
<file path=[Content_Types].xml><?xml version="1.0" encoding="utf-8"?>
<Types xmlns="http://schemas.openxmlformats.org/package/2006/content-types">
  <Default Extension="png" ContentType="image/png"/>
  <Default Extension="jpeg" ContentType="image/jpeg"/>
  <Default Extension="wmf" ContentType="image/x-wmf"/>
  <Default Extension="rels" ContentType="application/vnd.openxmlformats-package.relationships+xml"/>
  <Default Extension="xml" ContentType="application/xml"/>
  <Default Extension="wdp" ContentType="image/vnd.ms-photo"/>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3"/>
  </p:notesMasterIdLst>
  <p:sldIdLst>
    <p:sldId id="256" r:id="rId2"/>
    <p:sldId id="281" r:id="rId3"/>
    <p:sldId id="257" r:id="rId4"/>
    <p:sldId id="259" r:id="rId5"/>
    <p:sldId id="273" r:id="rId6"/>
    <p:sldId id="274" r:id="rId7"/>
    <p:sldId id="261" r:id="rId8"/>
    <p:sldId id="262" r:id="rId9"/>
    <p:sldId id="263" r:id="rId10"/>
    <p:sldId id="264" r:id="rId11"/>
    <p:sldId id="269" r:id="rId12"/>
    <p:sldId id="266" r:id="rId13"/>
    <p:sldId id="268" r:id="rId14"/>
    <p:sldId id="270" r:id="rId15"/>
    <p:sldId id="271" r:id="rId16"/>
    <p:sldId id="272" r:id="rId17"/>
    <p:sldId id="277" r:id="rId18"/>
    <p:sldId id="278" r:id="rId19"/>
    <p:sldId id="279" r:id="rId20"/>
    <p:sldId id="275" r:id="rId21"/>
    <p:sldId id="280" r:id="rId22"/>
  </p:sldIdLst>
  <p:sldSz cx="9144000" cy="6858000" type="screen4x3"/>
  <p:notesSz cx="7010400" cy="9223375"/>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90D6D8"/>
    <a:srgbClr val="95B5D3"/>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p:cViewPr varScale="1">
        <p:scale>
          <a:sx n="103" d="100"/>
          <a:sy n="103" d="100"/>
        </p:scale>
        <p:origin x="-204" y="-96"/>
      </p:cViewPr>
      <p:guideLst>
        <p:guide orient="horz" pos="216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theme" Target="theme/theme1.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viewProps" Target="view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presProps" Target="pres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notesMaster" Target="notesMasters/notesMaster1.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8475" cy="461963"/>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970338" y="0"/>
            <a:ext cx="3038475" cy="461963"/>
          </a:xfrm>
          <a:prstGeom prst="rect">
            <a:avLst/>
          </a:prstGeom>
        </p:spPr>
        <p:txBody>
          <a:bodyPr vert="horz" lIns="91440" tIns="45720" rIns="91440" bIns="45720" rtlCol="0"/>
          <a:lstStyle>
            <a:lvl1pPr algn="r">
              <a:defRPr sz="1200"/>
            </a:lvl1pPr>
          </a:lstStyle>
          <a:p>
            <a:fld id="{850BCA58-F2C2-4BC4-B29E-16BE36077BE1}" type="datetimeFigureOut">
              <a:rPr lang="en-US" smtClean="0"/>
              <a:t>12/18/2014</a:t>
            </a:fld>
            <a:endParaRPr lang="en-US"/>
          </a:p>
        </p:txBody>
      </p:sp>
      <p:sp>
        <p:nvSpPr>
          <p:cNvPr id="4" name="Slide Image Placeholder 3"/>
          <p:cNvSpPr>
            <a:spLocks noGrp="1" noRot="1" noChangeAspect="1"/>
          </p:cNvSpPr>
          <p:nvPr>
            <p:ph type="sldImg" idx="2"/>
          </p:nvPr>
        </p:nvSpPr>
        <p:spPr>
          <a:xfrm>
            <a:off x="1198563" y="692150"/>
            <a:ext cx="4613275" cy="3459163"/>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701675" y="4381500"/>
            <a:ext cx="5607050" cy="4149725"/>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759825"/>
            <a:ext cx="3038475" cy="461963"/>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970338" y="8759825"/>
            <a:ext cx="3038475" cy="461963"/>
          </a:xfrm>
          <a:prstGeom prst="rect">
            <a:avLst/>
          </a:prstGeom>
        </p:spPr>
        <p:txBody>
          <a:bodyPr vert="horz" lIns="91440" tIns="45720" rIns="91440" bIns="45720" rtlCol="0" anchor="b"/>
          <a:lstStyle>
            <a:lvl1pPr algn="r">
              <a:defRPr sz="1200"/>
            </a:lvl1pPr>
          </a:lstStyle>
          <a:p>
            <a:fld id="{83CCA4B0-2003-475A-AF83-05F4817B41F9}" type="slidenum">
              <a:rPr lang="en-US" smtClean="0"/>
              <a:t>‹#›</a:t>
            </a:fld>
            <a:endParaRPr lang="en-US"/>
          </a:p>
        </p:txBody>
      </p:sp>
    </p:spTree>
    <p:extLst>
      <p:ext uri="{BB962C8B-B14F-4D97-AF65-F5344CB8AC3E}">
        <p14:creationId xmlns:p14="http://schemas.microsoft.com/office/powerpoint/2010/main" val="107309312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3CCA4B0-2003-475A-AF83-05F4817B41F9}" type="slidenum">
              <a:rPr lang="en-US" smtClean="0"/>
              <a:t>20</a:t>
            </a:fld>
            <a:endParaRPr lang="en-US"/>
          </a:p>
        </p:txBody>
      </p:sp>
    </p:spTree>
    <p:extLst>
      <p:ext uri="{BB962C8B-B14F-4D97-AF65-F5344CB8AC3E}">
        <p14:creationId xmlns:p14="http://schemas.microsoft.com/office/powerpoint/2010/main" val="93841144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60FDE3A6-62A0-4805-992F-AA286BA72E10}" type="datetimeFigureOut">
              <a:rPr lang="en-US" smtClean="0"/>
              <a:t>12/18/2014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EBB642A-F1D7-4347-AAF3-4C5890280BDF}" type="slidenum">
              <a:rPr lang="en-US" smtClean="0"/>
              <a:t>‹#›</a:t>
            </a:fld>
            <a:endParaRPr lang="en-US"/>
          </a:p>
        </p:txBody>
      </p:sp>
    </p:spTree>
    <p:extLst>
      <p:ext uri="{BB962C8B-B14F-4D97-AF65-F5344CB8AC3E}">
        <p14:creationId xmlns:p14="http://schemas.microsoft.com/office/powerpoint/2010/main" val="333207265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60FDE3A6-62A0-4805-992F-AA286BA72E10}" type="datetimeFigureOut">
              <a:rPr lang="en-US" smtClean="0"/>
              <a:t>12/18/2014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EBB642A-F1D7-4347-AAF3-4C5890280BDF}" type="slidenum">
              <a:rPr lang="en-US" smtClean="0"/>
              <a:t>‹#›</a:t>
            </a:fld>
            <a:endParaRPr lang="en-US"/>
          </a:p>
        </p:txBody>
      </p:sp>
    </p:spTree>
    <p:extLst>
      <p:ext uri="{BB962C8B-B14F-4D97-AF65-F5344CB8AC3E}">
        <p14:creationId xmlns:p14="http://schemas.microsoft.com/office/powerpoint/2010/main" val="94952657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60FDE3A6-62A0-4805-992F-AA286BA72E10}" type="datetimeFigureOut">
              <a:rPr lang="en-US" smtClean="0"/>
              <a:t>12/18/2014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EBB642A-F1D7-4347-AAF3-4C5890280BDF}" type="slidenum">
              <a:rPr lang="en-US" smtClean="0"/>
              <a:t>‹#›</a:t>
            </a:fld>
            <a:endParaRPr lang="en-US"/>
          </a:p>
        </p:txBody>
      </p:sp>
    </p:spTree>
    <p:extLst>
      <p:ext uri="{BB962C8B-B14F-4D97-AF65-F5344CB8AC3E}">
        <p14:creationId xmlns:p14="http://schemas.microsoft.com/office/powerpoint/2010/main" val="303580038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60FDE3A6-62A0-4805-992F-AA286BA72E10}" type="datetimeFigureOut">
              <a:rPr lang="en-US" smtClean="0"/>
              <a:t>12/18/2014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EBB642A-F1D7-4347-AAF3-4C5890280BDF}" type="slidenum">
              <a:rPr lang="en-US" smtClean="0"/>
              <a:t>‹#›</a:t>
            </a:fld>
            <a:endParaRPr lang="en-US"/>
          </a:p>
        </p:txBody>
      </p:sp>
    </p:spTree>
    <p:extLst>
      <p:ext uri="{BB962C8B-B14F-4D97-AF65-F5344CB8AC3E}">
        <p14:creationId xmlns:p14="http://schemas.microsoft.com/office/powerpoint/2010/main" val="191840932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60FDE3A6-62A0-4805-992F-AA286BA72E10}" type="datetimeFigureOut">
              <a:rPr lang="en-US" smtClean="0"/>
              <a:t>12/18/2014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EBB642A-F1D7-4347-AAF3-4C5890280BDF}" type="slidenum">
              <a:rPr lang="en-US" smtClean="0"/>
              <a:t>‹#›</a:t>
            </a:fld>
            <a:endParaRPr lang="en-US"/>
          </a:p>
        </p:txBody>
      </p:sp>
    </p:spTree>
    <p:extLst>
      <p:ext uri="{BB962C8B-B14F-4D97-AF65-F5344CB8AC3E}">
        <p14:creationId xmlns:p14="http://schemas.microsoft.com/office/powerpoint/2010/main" val="171564546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60FDE3A6-62A0-4805-992F-AA286BA72E10}" type="datetimeFigureOut">
              <a:rPr lang="en-US" smtClean="0"/>
              <a:t>12/18/2014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9EBB642A-F1D7-4347-AAF3-4C5890280BDF}" type="slidenum">
              <a:rPr lang="en-US" smtClean="0"/>
              <a:t>‹#›</a:t>
            </a:fld>
            <a:endParaRPr lang="en-US"/>
          </a:p>
        </p:txBody>
      </p:sp>
    </p:spTree>
    <p:extLst>
      <p:ext uri="{BB962C8B-B14F-4D97-AF65-F5344CB8AC3E}">
        <p14:creationId xmlns:p14="http://schemas.microsoft.com/office/powerpoint/2010/main" val="397359814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60FDE3A6-62A0-4805-992F-AA286BA72E10}" type="datetimeFigureOut">
              <a:rPr lang="en-US" smtClean="0"/>
              <a:t>12/18/2014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9EBB642A-F1D7-4347-AAF3-4C5890280BDF}" type="slidenum">
              <a:rPr lang="en-US" smtClean="0"/>
              <a:t>‹#›</a:t>
            </a:fld>
            <a:endParaRPr lang="en-US"/>
          </a:p>
        </p:txBody>
      </p:sp>
    </p:spTree>
    <p:extLst>
      <p:ext uri="{BB962C8B-B14F-4D97-AF65-F5344CB8AC3E}">
        <p14:creationId xmlns:p14="http://schemas.microsoft.com/office/powerpoint/2010/main" val="417129144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60FDE3A6-62A0-4805-992F-AA286BA72E10}" type="datetimeFigureOut">
              <a:rPr lang="en-US" smtClean="0"/>
              <a:t>12/18/2014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9EBB642A-F1D7-4347-AAF3-4C5890280BDF}" type="slidenum">
              <a:rPr lang="en-US" smtClean="0"/>
              <a:t>‹#›</a:t>
            </a:fld>
            <a:endParaRPr lang="en-US"/>
          </a:p>
        </p:txBody>
      </p:sp>
    </p:spTree>
    <p:extLst>
      <p:ext uri="{BB962C8B-B14F-4D97-AF65-F5344CB8AC3E}">
        <p14:creationId xmlns:p14="http://schemas.microsoft.com/office/powerpoint/2010/main" val="224181222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0FDE3A6-62A0-4805-992F-AA286BA72E10}" type="datetimeFigureOut">
              <a:rPr lang="en-US" smtClean="0"/>
              <a:t>12/18/2014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9EBB642A-F1D7-4347-AAF3-4C5890280BDF}" type="slidenum">
              <a:rPr lang="en-US" smtClean="0"/>
              <a:t>‹#›</a:t>
            </a:fld>
            <a:endParaRPr lang="en-US"/>
          </a:p>
        </p:txBody>
      </p:sp>
    </p:spTree>
    <p:extLst>
      <p:ext uri="{BB962C8B-B14F-4D97-AF65-F5344CB8AC3E}">
        <p14:creationId xmlns:p14="http://schemas.microsoft.com/office/powerpoint/2010/main" val="354503633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60FDE3A6-62A0-4805-992F-AA286BA72E10}" type="datetimeFigureOut">
              <a:rPr lang="en-US" smtClean="0"/>
              <a:t>12/18/2014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9EBB642A-F1D7-4347-AAF3-4C5890280BDF}" type="slidenum">
              <a:rPr lang="en-US" smtClean="0"/>
              <a:t>‹#›</a:t>
            </a:fld>
            <a:endParaRPr lang="en-US"/>
          </a:p>
        </p:txBody>
      </p:sp>
    </p:spTree>
    <p:extLst>
      <p:ext uri="{BB962C8B-B14F-4D97-AF65-F5344CB8AC3E}">
        <p14:creationId xmlns:p14="http://schemas.microsoft.com/office/powerpoint/2010/main" val="129433371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60FDE3A6-62A0-4805-992F-AA286BA72E10}" type="datetimeFigureOut">
              <a:rPr lang="en-US" smtClean="0"/>
              <a:t>12/18/2014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9EBB642A-F1D7-4347-AAF3-4C5890280BDF}" type="slidenum">
              <a:rPr lang="en-US" smtClean="0"/>
              <a:t>‹#›</a:t>
            </a:fld>
            <a:endParaRPr lang="en-US"/>
          </a:p>
        </p:txBody>
      </p:sp>
    </p:spTree>
    <p:extLst>
      <p:ext uri="{BB962C8B-B14F-4D97-AF65-F5344CB8AC3E}">
        <p14:creationId xmlns:p14="http://schemas.microsoft.com/office/powerpoint/2010/main" val="160003051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0FDE3A6-62A0-4805-992F-AA286BA72E10}" type="datetimeFigureOut">
              <a:rPr lang="en-US" smtClean="0"/>
              <a:t>12/18/2014</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EBB642A-F1D7-4347-AAF3-4C5890280BDF}" type="slidenum">
              <a:rPr lang="en-US" smtClean="0"/>
              <a:t>‹#›</a:t>
            </a:fld>
            <a:endParaRPr lang="en-US"/>
          </a:p>
        </p:txBody>
      </p:sp>
    </p:spTree>
    <p:extLst>
      <p:ext uri="{BB962C8B-B14F-4D97-AF65-F5344CB8AC3E}">
        <p14:creationId xmlns:p14="http://schemas.microsoft.com/office/powerpoint/2010/main" val="344517539"/>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7.xml"/><Relationship Id="rId6" Type="http://schemas.openxmlformats.org/officeDocument/2006/relationships/image" Target="../media/image12.png"/><Relationship Id="rId5" Type="http://schemas.openxmlformats.org/officeDocument/2006/relationships/image" Target="../media/image11.png"/><Relationship Id="rId4" Type="http://schemas.openxmlformats.org/officeDocument/2006/relationships/image" Target="../media/image10.png"/></Relationships>
</file>

<file path=ppt/slides/_rels/slide1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3.png"/><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8" Type="http://schemas.openxmlformats.org/officeDocument/2006/relationships/image" Target="../media/image20.png"/><Relationship Id="rId3" Type="http://schemas.openxmlformats.org/officeDocument/2006/relationships/image" Target="../media/image15.jpg"/><Relationship Id="rId7" Type="http://schemas.openxmlformats.org/officeDocument/2006/relationships/image" Target="../media/image19.jpg"/><Relationship Id="rId2" Type="http://schemas.openxmlformats.org/officeDocument/2006/relationships/image" Target="../media/image14.jpeg"/><Relationship Id="rId1" Type="http://schemas.openxmlformats.org/officeDocument/2006/relationships/slideLayout" Target="../slideLayouts/slideLayout7.xml"/><Relationship Id="rId6" Type="http://schemas.openxmlformats.org/officeDocument/2006/relationships/image" Target="../media/image18.jpg"/><Relationship Id="rId5" Type="http://schemas.openxmlformats.org/officeDocument/2006/relationships/image" Target="../media/image17.gif"/><Relationship Id="rId4" Type="http://schemas.openxmlformats.org/officeDocument/2006/relationships/image" Target="../media/image16.gif"/></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3" Type="http://schemas.openxmlformats.org/officeDocument/2006/relationships/image" Target="../media/image3.wmf"/><Relationship Id="rId2" Type="http://schemas.openxmlformats.org/officeDocument/2006/relationships/image" Target="../media/image2.png"/><Relationship Id="rId1" Type="http://schemas.openxmlformats.org/officeDocument/2006/relationships/slideLayout" Target="../slideLayouts/slideLayout7.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s/_rels/slide6.xml.rels><?xml version="1.0" encoding="UTF-8" standalone="yes"?>
<Relationships xmlns="http://schemas.openxmlformats.org/package/2006/relationships"><Relationship Id="rId3" Type="http://schemas.openxmlformats.org/officeDocument/2006/relationships/image" Target="../media/image3.wmf"/><Relationship Id="rId7"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Layout" Target="../slideLayouts/slideLayout7.xml"/><Relationship Id="rId6" Type="http://schemas.openxmlformats.org/officeDocument/2006/relationships/image" Target="../media/image5.png"/><Relationship Id="rId5" Type="http://schemas.openxmlformats.org/officeDocument/2006/relationships/image" Target="../media/image7.jpeg"/><Relationship Id="rId4" Type="http://schemas.openxmlformats.org/officeDocument/2006/relationships/image" Target="../media/image4.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514600" y="445653"/>
            <a:ext cx="3810000" cy="3669147"/>
          </a:xfrm>
          <a:prstGeom prst="rect">
            <a:avLst/>
          </a:prstGeom>
        </p:spPr>
      </p:pic>
      <p:sp>
        <p:nvSpPr>
          <p:cNvPr id="5" name="Subtitle 2"/>
          <p:cNvSpPr>
            <a:spLocks noGrp="1"/>
          </p:cNvSpPr>
          <p:nvPr>
            <p:ph type="subTitle" idx="1"/>
          </p:nvPr>
        </p:nvSpPr>
        <p:spPr>
          <a:xfrm>
            <a:off x="76200" y="4114800"/>
            <a:ext cx="8915400" cy="1981200"/>
          </a:xfrm>
        </p:spPr>
        <p:txBody>
          <a:bodyPr>
            <a:noAutofit/>
          </a:bodyPr>
          <a:lstStyle/>
          <a:p>
            <a:r>
              <a:rPr lang="en-US" sz="4000" b="1" dirty="0" smtClean="0">
                <a:solidFill>
                  <a:schemeClr val="tx1"/>
                </a:solidFill>
                <a:latin typeface="Times New Roman" panose="02020603050405020304" pitchFamily="18" charset="0"/>
                <a:cs typeface="Times New Roman" panose="02020603050405020304" pitchFamily="18" charset="0"/>
              </a:rPr>
              <a:t>OPERATION </a:t>
            </a:r>
          </a:p>
          <a:p>
            <a:r>
              <a:rPr lang="en-US" sz="4000" b="1" dirty="0" smtClean="0">
                <a:solidFill>
                  <a:schemeClr val="tx1"/>
                </a:solidFill>
                <a:latin typeface="Times New Roman" panose="02020603050405020304" pitchFamily="18" charset="0"/>
                <a:cs typeface="Times New Roman" panose="02020603050405020304" pitchFamily="18" charset="0"/>
              </a:rPr>
              <a:t>QUARTER BACK</a:t>
            </a:r>
          </a:p>
          <a:p>
            <a:r>
              <a:rPr lang="en-US" b="1" i="1" dirty="0" smtClean="0">
                <a:solidFill>
                  <a:schemeClr val="tx1"/>
                </a:solidFill>
                <a:latin typeface="Times New Roman" panose="02020603050405020304" pitchFamily="18" charset="0"/>
                <a:cs typeface="Times New Roman" panose="02020603050405020304" pitchFamily="18" charset="0"/>
              </a:rPr>
              <a:t>REVENUE AND MULTI JURISDICTIONAL</a:t>
            </a:r>
            <a:endParaRPr lang="en-US" b="1" i="1" dirty="0">
              <a:solidFill>
                <a:schemeClr val="tx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020509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in)">
                                      <p:cBhvr>
                                        <p:cTn id="7" dur="1750"/>
                                        <p:tgtEl>
                                          <p:spTgt spid="4"/>
                                        </p:tgtEl>
                                      </p:cBhvr>
                                    </p:animEffect>
                                  </p:childTnLst>
                                </p:cTn>
                              </p:par>
                            </p:childTnLst>
                          </p:cTn>
                        </p:par>
                        <p:par>
                          <p:cTn id="8" fill="hold">
                            <p:stCondLst>
                              <p:cond delay="1750"/>
                            </p:stCondLst>
                            <p:childTnLst>
                              <p:par>
                                <p:cTn id="9" presetID="42" presetClass="entr" presetSubtype="0" fill="hold" grpId="0" nodeType="afterEffect">
                                  <p:stCondLst>
                                    <p:cond delay="0"/>
                                  </p:stCondLst>
                                  <p:childTnLst>
                                    <p:set>
                                      <p:cBhvr>
                                        <p:cTn id="10" dur="1" fill="hold">
                                          <p:stCondLst>
                                            <p:cond delay="0"/>
                                          </p:stCondLst>
                                        </p:cTn>
                                        <p:tgtEl>
                                          <p:spTgt spid="5">
                                            <p:txEl>
                                              <p:pRg st="0" end="0"/>
                                            </p:txEl>
                                          </p:spTgt>
                                        </p:tgtEl>
                                        <p:attrNameLst>
                                          <p:attrName>style.visibility</p:attrName>
                                        </p:attrNameLst>
                                      </p:cBhvr>
                                      <p:to>
                                        <p:strVal val="visible"/>
                                      </p:to>
                                    </p:set>
                                    <p:animEffect transition="in" filter="fade">
                                      <p:cBhvr>
                                        <p:cTn id="11" dur="1000"/>
                                        <p:tgtEl>
                                          <p:spTgt spid="5">
                                            <p:txEl>
                                              <p:pRg st="0" end="0"/>
                                            </p:txEl>
                                          </p:spTgt>
                                        </p:tgtEl>
                                      </p:cBhvr>
                                    </p:animEffect>
                                    <p:anim calcmode="lin" valueType="num">
                                      <p:cBhvr>
                                        <p:cTn id="12"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2750"/>
                            </p:stCondLst>
                            <p:childTnLst>
                              <p:par>
                                <p:cTn id="15" presetID="42" presetClass="entr" presetSubtype="0" fill="hold" grpId="0" nodeType="afterEffect">
                                  <p:stCondLst>
                                    <p:cond delay="0"/>
                                  </p:stCondLst>
                                  <p:childTnLst>
                                    <p:set>
                                      <p:cBhvr>
                                        <p:cTn id="16" dur="1" fill="hold">
                                          <p:stCondLst>
                                            <p:cond delay="0"/>
                                          </p:stCondLst>
                                        </p:cTn>
                                        <p:tgtEl>
                                          <p:spTgt spid="5">
                                            <p:txEl>
                                              <p:pRg st="1" end="1"/>
                                            </p:txEl>
                                          </p:spTgt>
                                        </p:tgtEl>
                                        <p:attrNameLst>
                                          <p:attrName>style.visibility</p:attrName>
                                        </p:attrNameLst>
                                      </p:cBhvr>
                                      <p:to>
                                        <p:strVal val="visible"/>
                                      </p:to>
                                    </p:set>
                                    <p:animEffect transition="in" filter="fade">
                                      <p:cBhvr>
                                        <p:cTn id="17" dur="1000"/>
                                        <p:tgtEl>
                                          <p:spTgt spid="5">
                                            <p:txEl>
                                              <p:pRg st="1" end="1"/>
                                            </p:txEl>
                                          </p:spTgt>
                                        </p:tgtEl>
                                      </p:cBhvr>
                                    </p:animEffect>
                                    <p:anim calcmode="lin" valueType="num">
                                      <p:cBhvr>
                                        <p:cTn id="18"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19"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grpId="0" nodeType="clickEffect">
                                  <p:stCondLst>
                                    <p:cond delay="0"/>
                                  </p:stCondLst>
                                  <p:childTnLst>
                                    <p:set>
                                      <p:cBhvr>
                                        <p:cTn id="23" dur="1" fill="hold">
                                          <p:stCondLst>
                                            <p:cond delay="0"/>
                                          </p:stCondLst>
                                        </p:cTn>
                                        <p:tgtEl>
                                          <p:spTgt spid="5">
                                            <p:txEl>
                                              <p:pRg st="2" end="2"/>
                                            </p:txEl>
                                          </p:spTgt>
                                        </p:tgtEl>
                                        <p:attrNameLst>
                                          <p:attrName>style.visibility</p:attrName>
                                        </p:attrNameLst>
                                      </p:cBhvr>
                                      <p:to>
                                        <p:strVal val="visible"/>
                                      </p:to>
                                    </p:set>
                                    <p:animEffect transition="in" filter="fade">
                                      <p:cBhvr>
                                        <p:cTn id="24" dur="1000"/>
                                        <p:tgtEl>
                                          <p:spTgt spid="5">
                                            <p:txEl>
                                              <p:pRg st="2" end="2"/>
                                            </p:txEl>
                                          </p:spTgt>
                                        </p:tgtEl>
                                      </p:cBhvr>
                                    </p:animEffect>
                                    <p:anim calcmode="lin" valueType="num">
                                      <p:cBhvr>
                                        <p:cTn id="25"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26"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457200" y="1066800"/>
            <a:ext cx="8534400" cy="8186857"/>
          </a:xfrm>
          <a:prstGeom prst="rect">
            <a:avLst/>
          </a:prstGeom>
          <a:noFill/>
        </p:spPr>
        <p:txBody>
          <a:bodyPr wrap="square" rtlCol="0">
            <a:spAutoFit/>
          </a:bodyPr>
          <a:lstStyle/>
          <a:p>
            <a:r>
              <a:rPr lang="en-US" sz="2000" b="1" dirty="0" smtClean="0">
                <a:latin typeface="Times New Roman" panose="02020603050405020304" pitchFamily="18" charset="0"/>
                <a:cs typeface="Times New Roman" panose="02020603050405020304" pitchFamily="18" charset="0"/>
              </a:rPr>
              <a:t>AT THE TIME OF THIS PRESENTATIONS CREATION THERE WERE:</a:t>
            </a:r>
          </a:p>
          <a:p>
            <a:r>
              <a:rPr lang="en-US" sz="2000" b="1" dirty="0" smtClean="0">
                <a:latin typeface="Times New Roman" panose="02020603050405020304" pitchFamily="18" charset="0"/>
                <a:cs typeface="Times New Roman" panose="02020603050405020304" pitchFamily="18" charset="0"/>
              </a:rPr>
              <a:t> </a:t>
            </a:r>
          </a:p>
          <a:p>
            <a:pPr marL="342900" indent="-342900">
              <a:buFont typeface="Arial" panose="020B0604020202020204" pitchFamily="34" charset="0"/>
              <a:buChar char="•"/>
            </a:pPr>
            <a:r>
              <a:rPr lang="en-US" b="1" dirty="0" smtClean="0">
                <a:latin typeface="Times New Roman" panose="02020603050405020304" pitchFamily="18" charset="0"/>
                <a:cs typeface="Times New Roman" panose="02020603050405020304" pitchFamily="18" charset="0"/>
              </a:rPr>
              <a:t>5 COUNTIES  THAT ARE CURRENTLY </a:t>
            </a:r>
            <a:r>
              <a:rPr lang="en-US" b="1" dirty="0" smtClean="0">
                <a:solidFill>
                  <a:srgbClr val="FF0000"/>
                </a:solidFill>
                <a:latin typeface="Times New Roman" panose="02020603050405020304" pitchFamily="18" charset="0"/>
                <a:cs typeface="Times New Roman" panose="02020603050405020304" pitchFamily="18" charset="0"/>
              </a:rPr>
              <a:t>PHASE </a:t>
            </a:r>
            <a:r>
              <a:rPr lang="en-US" b="1" dirty="0">
                <a:solidFill>
                  <a:srgbClr val="FF0000"/>
                </a:solidFill>
                <a:latin typeface="Times New Roman" panose="02020603050405020304" pitchFamily="18" charset="0"/>
                <a:cs typeface="Times New Roman" panose="02020603050405020304" pitchFamily="18" charset="0"/>
              </a:rPr>
              <a:t>0 </a:t>
            </a:r>
            <a:r>
              <a:rPr lang="en-US" b="1" dirty="0">
                <a:latin typeface="Times New Roman" panose="02020603050405020304" pitchFamily="18" charset="0"/>
                <a:cs typeface="Times New Roman" panose="02020603050405020304" pitchFamily="18" charset="0"/>
              </a:rPr>
              <a:t>– BASIC FCC REQUIREMENTS FOR WIRELESS 911 CALLERS; PROVIDES NO CALLER INFORMATION AT THE </a:t>
            </a:r>
            <a:r>
              <a:rPr lang="en-US" b="1" dirty="0" smtClean="0">
                <a:latin typeface="Times New Roman" panose="02020603050405020304" pitchFamily="18" charset="0"/>
                <a:cs typeface="Times New Roman" panose="02020603050405020304" pitchFamily="18" charset="0"/>
              </a:rPr>
              <a:t>PSAP.</a:t>
            </a:r>
          </a:p>
          <a:p>
            <a:endParaRPr lang="en-US" b="1" dirty="0" smtClean="0">
              <a:latin typeface="Times New Roman" panose="02020603050405020304" pitchFamily="18" charset="0"/>
              <a:cs typeface="Times New Roman" panose="02020603050405020304" pitchFamily="18" charset="0"/>
            </a:endParaRPr>
          </a:p>
          <a:p>
            <a:pPr marL="342900" indent="-342900">
              <a:buFont typeface="Arial" panose="020B0604020202020204" pitchFamily="34" charset="0"/>
              <a:buChar char="•"/>
            </a:pPr>
            <a:r>
              <a:rPr lang="en-US" b="1" dirty="0" smtClean="0">
                <a:latin typeface="Times New Roman" panose="02020603050405020304" pitchFamily="18" charset="0"/>
                <a:cs typeface="Times New Roman" panose="02020603050405020304" pitchFamily="18" charset="0"/>
              </a:rPr>
              <a:t>13 COUNTIES THAT ARE CURRENTLY </a:t>
            </a:r>
            <a:r>
              <a:rPr lang="en-US" b="1" dirty="0">
                <a:solidFill>
                  <a:srgbClr val="FFCC00"/>
                </a:solidFill>
                <a:latin typeface="Times New Roman" panose="02020603050405020304" pitchFamily="18" charset="0"/>
                <a:cs typeface="Times New Roman" panose="02020603050405020304" pitchFamily="18" charset="0"/>
              </a:rPr>
              <a:t>PHASE 1 </a:t>
            </a:r>
            <a:r>
              <a:rPr lang="en-US" b="1" dirty="0">
                <a:latin typeface="Times New Roman" panose="02020603050405020304" pitchFamily="18" charset="0"/>
                <a:cs typeface="Times New Roman" panose="02020603050405020304" pitchFamily="18" charset="0"/>
              </a:rPr>
              <a:t>– THE WIRELESS CALLERS PHONE NUMBER  AND THE CELL TOWER ADDRESS IS DISPLAYED AT THE </a:t>
            </a:r>
            <a:r>
              <a:rPr lang="en-US" b="1" dirty="0" smtClean="0">
                <a:latin typeface="Times New Roman" panose="02020603050405020304" pitchFamily="18" charset="0"/>
                <a:cs typeface="Times New Roman" panose="02020603050405020304" pitchFamily="18" charset="0"/>
              </a:rPr>
              <a:t>PSAP.</a:t>
            </a:r>
          </a:p>
          <a:p>
            <a:endParaRPr lang="en-US" b="1" dirty="0" smtClean="0">
              <a:latin typeface="Times New Roman" panose="02020603050405020304" pitchFamily="18" charset="0"/>
              <a:cs typeface="Times New Roman" panose="02020603050405020304" pitchFamily="18" charset="0"/>
            </a:endParaRPr>
          </a:p>
          <a:p>
            <a:pPr marL="342900" indent="-342900">
              <a:buFont typeface="Arial" panose="020B0604020202020204" pitchFamily="34" charset="0"/>
              <a:buChar char="•"/>
            </a:pPr>
            <a:r>
              <a:rPr lang="en-US" b="1" dirty="0" smtClean="0">
                <a:latin typeface="Times New Roman" panose="02020603050405020304" pitchFamily="18" charset="0"/>
                <a:cs typeface="Times New Roman" panose="02020603050405020304" pitchFamily="18" charset="0"/>
              </a:rPr>
              <a:t>58 COUNTIES THAT ARE CURRENTLY </a:t>
            </a:r>
            <a:r>
              <a:rPr lang="en-US" b="1" dirty="0">
                <a:solidFill>
                  <a:srgbClr val="00B050"/>
                </a:solidFill>
                <a:latin typeface="Times New Roman" panose="02020603050405020304" pitchFamily="18" charset="0"/>
                <a:cs typeface="Times New Roman" panose="02020603050405020304" pitchFamily="18" charset="0"/>
              </a:rPr>
              <a:t>PHASE 2</a:t>
            </a:r>
            <a:r>
              <a:rPr lang="en-US" b="1" dirty="0">
                <a:latin typeface="Times New Roman" panose="02020603050405020304" pitchFamily="18" charset="0"/>
                <a:cs typeface="Times New Roman" panose="02020603050405020304" pitchFamily="18" charset="0"/>
              </a:rPr>
              <a:t> – THE DELIVERY OF THE ESTIMATED LOCATION OF A WIRELESS CALLER WITH X;Y COORDINATES AND THE DISPLAY OF THE PHONE NUMBER AT THE </a:t>
            </a:r>
            <a:r>
              <a:rPr lang="en-US" b="1" dirty="0" smtClean="0">
                <a:latin typeface="Times New Roman" panose="02020603050405020304" pitchFamily="18" charset="0"/>
                <a:cs typeface="Times New Roman" panose="02020603050405020304" pitchFamily="18" charset="0"/>
              </a:rPr>
              <a:t>PSAP.</a:t>
            </a:r>
          </a:p>
          <a:p>
            <a:endParaRPr lang="en-US" b="1" dirty="0" smtClean="0">
              <a:latin typeface="Times New Roman" panose="02020603050405020304" pitchFamily="18" charset="0"/>
              <a:cs typeface="Times New Roman" panose="02020603050405020304" pitchFamily="18" charset="0"/>
            </a:endParaRPr>
          </a:p>
          <a:p>
            <a:pPr marL="342900" indent="-342900">
              <a:buFont typeface="Arial" panose="020B0604020202020204" pitchFamily="34" charset="0"/>
              <a:buChar char="•"/>
            </a:pPr>
            <a:r>
              <a:rPr lang="en-US" b="1" dirty="0" smtClean="0">
                <a:latin typeface="Times New Roman" panose="02020603050405020304" pitchFamily="18" charset="0"/>
                <a:cs typeface="Times New Roman" panose="02020603050405020304" pitchFamily="18" charset="0"/>
              </a:rPr>
              <a:t>AND 6 COUNTIES THAT ARE CURRENTLY </a:t>
            </a:r>
            <a:r>
              <a:rPr lang="en-US" b="1" dirty="0">
                <a:solidFill>
                  <a:schemeClr val="tx2"/>
                </a:solidFill>
                <a:latin typeface="Times New Roman" panose="02020603050405020304" pitchFamily="18" charset="0"/>
                <a:cs typeface="Times New Roman" panose="02020603050405020304" pitchFamily="18" charset="0"/>
              </a:rPr>
              <a:t>NEXT </a:t>
            </a:r>
            <a:r>
              <a:rPr lang="en-US" b="1" dirty="0" smtClean="0">
                <a:solidFill>
                  <a:schemeClr val="tx2"/>
                </a:solidFill>
                <a:latin typeface="Times New Roman" panose="02020603050405020304" pitchFamily="18" charset="0"/>
                <a:cs typeface="Times New Roman" panose="02020603050405020304" pitchFamily="18" charset="0"/>
              </a:rPr>
              <a:t>GENERATION CAPABLE </a:t>
            </a:r>
            <a:r>
              <a:rPr lang="en-US" b="1" dirty="0" smtClean="0">
                <a:latin typeface="Times New Roman" panose="02020603050405020304" pitchFamily="18" charset="0"/>
                <a:cs typeface="Times New Roman" panose="02020603050405020304" pitchFamily="18" charset="0"/>
              </a:rPr>
              <a:t>– CAPABILITY </a:t>
            </a:r>
            <a:r>
              <a:rPr lang="en-US" b="1" dirty="0">
                <a:latin typeface="Times New Roman" panose="02020603050405020304" pitchFamily="18" charset="0"/>
                <a:cs typeface="Times New Roman" panose="02020603050405020304" pitchFamily="18" charset="0"/>
              </a:rPr>
              <a:t>TO RECEIVE SMS (TEXT) AT THE PSAP AS WELL AS MMS (PICTURES &amp; STREAMING VIDEO) WHEN AVAILABLE</a:t>
            </a:r>
          </a:p>
          <a:p>
            <a:pPr marL="342900" indent="-342900">
              <a:buFont typeface="Arial" panose="020B0604020202020204" pitchFamily="34" charset="0"/>
              <a:buChar char="•"/>
            </a:pPr>
            <a:endParaRPr lang="en-US" sz="2000" b="1" dirty="0">
              <a:latin typeface="Times New Roman" panose="02020603050405020304" pitchFamily="18" charset="0"/>
              <a:cs typeface="Times New Roman" panose="02020603050405020304" pitchFamily="18" charset="0"/>
            </a:endParaRPr>
          </a:p>
          <a:p>
            <a:pPr marL="342900" indent="-342900">
              <a:buFont typeface="Arial" panose="020B0604020202020204" pitchFamily="34" charset="0"/>
              <a:buChar char="•"/>
            </a:pPr>
            <a:endParaRPr lang="en-US" sz="2000" b="1" dirty="0">
              <a:latin typeface="Times New Roman" panose="02020603050405020304" pitchFamily="18" charset="0"/>
              <a:cs typeface="Times New Roman" panose="02020603050405020304" pitchFamily="18" charset="0"/>
            </a:endParaRPr>
          </a:p>
          <a:p>
            <a:pPr marL="342900" indent="-342900">
              <a:buFont typeface="Arial" panose="020B0604020202020204" pitchFamily="34" charset="0"/>
              <a:buChar char="•"/>
            </a:pPr>
            <a:endParaRPr lang="en-US" sz="2000" b="1" dirty="0">
              <a:latin typeface="Times New Roman" panose="02020603050405020304" pitchFamily="18" charset="0"/>
              <a:cs typeface="Times New Roman" panose="02020603050405020304" pitchFamily="18" charset="0"/>
            </a:endParaRPr>
          </a:p>
          <a:p>
            <a:endParaRPr lang="en-US" sz="2000" b="1" dirty="0" smtClean="0">
              <a:latin typeface="Times New Roman" panose="02020603050405020304" pitchFamily="18" charset="0"/>
              <a:cs typeface="Times New Roman" panose="02020603050405020304" pitchFamily="18" charset="0"/>
            </a:endParaRPr>
          </a:p>
          <a:p>
            <a:endParaRPr lang="en-US" sz="2000" b="1" dirty="0" smtClean="0">
              <a:latin typeface="Times New Roman" panose="02020603050405020304" pitchFamily="18" charset="0"/>
              <a:cs typeface="Times New Roman" panose="02020603050405020304" pitchFamily="18" charset="0"/>
            </a:endParaRPr>
          </a:p>
          <a:p>
            <a:endParaRPr lang="en-US" sz="2000" b="1" dirty="0" smtClean="0">
              <a:latin typeface="Times New Roman" panose="02020603050405020304" pitchFamily="18" charset="0"/>
              <a:cs typeface="Times New Roman" panose="02020603050405020304" pitchFamily="18" charset="0"/>
            </a:endParaRPr>
          </a:p>
          <a:p>
            <a:endParaRPr lang="en-US" sz="2000" b="1" dirty="0">
              <a:latin typeface="Times New Roman" panose="02020603050405020304" pitchFamily="18" charset="0"/>
              <a:cs typeface="Times New Roman" panose="02020603050405020304" pitchFamily="18" charset="0"/>
            </a:endParaRPr>
          </a:p>
          <a:p>
            <a:endParaRPr lang="en-US" sz="2000" b="1" dirty="0">
              <a:latin typeface="Times New Roman" panose="02020603050405020304" pitchFamily="18" charset="0"/>
              <a:cs typeface="Times New Roman" panose="02020603050405020304" pitchFamily="18" charset="0"/>
            </a:endParaRPr>
          </a:p>
          <a:p>
            <a:endParaRPr lang="en-US" sz="2000" b="1" dirty="0">
              <a:latin typeface="Times New Roman" panose="02020603050405020304" pitchFamily="18" charset="0"/>
              <a:cs typeface="Times New Roman" panose="02020603050405020304" pitchFamily="18" charset="0"/>
            </a:endParaRPr>
          </a:p>
        </p:txBody>
      </p:sp>
      <p:sp>
        <p:nvSpPr>
          <p:cNvPr id="3" name="TextBox 2"/>
          <p:cNvSpPr txBox="1"/>
          <p:nvPr/>
        </p:nvSpPr>
        <p:spPr>
          <a:xfrm>
            <a:off x="1600200" y="304800"/>
            <a:ext cx="5715000" cy="584775"/>
          </a:xfrm>
          <a:prstGeom prst="rect">
            <a:avLst/>
          </a:prstGeom>
          <a:noFill/>
        </p:spPr>
        <p:txBody>
          <a:bodyPr wrap="square" rtlCol="0">
            <a:spAutoFit/>
          </a:bodyPr>
          <a:lstStyle/>
          <a:p>
            <a:pPr algn="ctr"/>
            <a:r>
              <a:rPr lang="en-US" sz="3200" b="1" dirty="0" smtClean="0">
                <a:latin typeface="Times New Roman" panose="02020603050405020304" pitchFamily="18" charset="0"/>
                <a:cs typeface="Times New Roman" panose="02020603050405020304" pitchFamily="18" charset="0"/>
              </a:rPr>
              <a:t>WIRELESS PHASES OF 911</a:t>
            </a:r>
            <a:endParaRPr lang="en-US" sz="3200" b="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501793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
                                            <p:txEl>
                                              <p:pRg st="2" end="2"/>
                                            </p:txEl>
                                          </p:spTgt>
                                        </p:tgtEl>
                                        <p:attrNameLst>
                                          <p:attrName>style.visibility</p:attrName>
                                        </p:attrNameLst>
                                      </p:cBhvr>
                                      <p:to>
                                        <p:strVal val="visible"/>
                                      </p:to>
                                    </p:set>
                                    <p:anim calcmode="lin" valueType="num">
                                      <p:cBhvr additive="base">
                                        <p:cTn id="7" dur="500" fill="hold"/>
                                        <p:tgtEl>
                                          <p:spTgt spid="2">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
                                            <p:txEl>
                                              <p:pRg st="2" end="2"/>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
                                            <p:txEl>
                                              <p:pRg st="4" end="4"/>
                                            </p:txEl>
                                          </p:spTgt>
                                        </p:tgtEl>
                                        <p:attrNameLst>
                                          <p:attrName>style.visibility</p:attrName>
                                        </p:attrNameLst>
                                      </p:cBhvr>
                                      <p:to>
                                        <p:strVal val="visible"/>
                                      </p:to>
                                    </p:set>
                                    <p:anim calcmode="lin" valueType="num">
                                      <p:cBhvr additive="base">
                                        <p:cTn id="11" dur="500" fill="hold"/>
                                        <p:tgtEl>
                                          <p:spTgt spid="2">
                                            <p:txEl>
                                              <p:pRg st="4" end="4"/>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2">
                                            <p:txEl>
                                              <p:pRg st="4" end="4"/>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2">
                                            <p:txEl>
                                              <p:pRg st="6" end="6"/>
                                            </p:txEl>
                                          </p:spTgt>
                                        </p:tgtEl>
                                        <p:attrNameLst>
                                          <p:attrName>style.visibility</p:attrName>
                                        </p:attrNameLst>
                                      </p:cBhvr>
                                      <p:to>
                                        <p:strVal val="visible"/>
                                      </p:to>
                                    </p:set>
                                    <p:anim calcmode="lin" valueType="num">
                                      <p:cBhvr additive="base">
                                        <p:cTn id="15" dur="500" fill="hold"/>
                                        <p:tgtEl>
                                          <p:spTgt spid="2">
                                            <p:txEl>
                                              <p:pRg st="6" end="6"/>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2">
                                            <p:txEl>
                                              <p:pRg st="6" end="6"/>
                                            </p:txEl>
                                          </p:spTgt>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2">
                                            <p:txEl>
                                              <p:pRg st="8" end="8"/>
                                            </p:txEl>
                                          </p:spTgt>
                                        </p:tgtEl>
                                        <p:attrNameLst>
                                          <p:attrName>style.visibility</p:attrName>
                                        </p:attrNameLst>
                                      </p:cBhvr>
                                      <p:to>
                                        <p:strVal val="visible"/>
                                      </p:to>
                                    </p:set>
                                    <p:anim calcmode="lin" valueType="num">
                                      <p:cBhvr additive="base">
                                        <p:cTn id="19" dur="500" fill="hold"/>
                                        <p:tgtEl>
                                          <p:spTgt spid="2">
                                            <p:txEl>
                                              <p:pRg st="8" end="8"/>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
                                            <p:txEl>
                                              <p:pRg st="8" end="8"/>
                                            </p:txEl>
                                          </p:spTgt>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2">
                                            <p:txEl>
                                              <p:pRg st="0" end="0"/>
                                            </p:txEl>
                                          </p:spTgt>
                                        </p:tgtEl>
                                        <p:attrNameLst>
                                          <p:attrName>style.visibility</p:attrName>
                                        </p:attrNameLst>
                                      </p:cBhvr>
                                      <p:to>
                                        <p:strVal val="visible"/>
                                      </p:to>
                                    </p:set>
                                    <p:anim calcmode="lin" valueType="num">
                                      <p:cBhvr additive="base">
                                        <p:cTn id="23" dur="500" fill="hold"/>
                                        <p:tgtEl>
                                          <p:spTgt spid="2">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2">
                                            <p:txEl>
                                              <p:pRg st="0" end="0"/>
                                            </p:txEl>
                                          </p:spTgt>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2">
                                            <p:txEl>
                                              <p:pRg st="1" end="1"/>
                                            </p:txEl>
                                          </p:spTgt>
                                        </p:tgtEl>
                                        <p:attrNameLst>
                                          <p:attrName>style.visibility</p:attrName>
                                        </p:attrNameLst>
                                      </p:cBhvr>
                                      <p:to>
                                        <p:strVal val="visible"/>
                                      </p:to>
                                    </p:set>
                                    <p:anim calcmode="lin" valueType="num">
                                      <p:cBhvr additive="base">
                                        <p:cTn id="27" dur="500" fill="hold"/>
                                        <p:tgtEl>
                                          <p:spTgt spid="2">
                                            <p:txEl>
                                              <p:pRg st="1" end="1"/>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2">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02"/>
          <p:cNvGrpSpPr>
            <a:grpSpLocks noChangeAspect="1"/>
          </p:cNvGrpSpPr>
          <p:nvPr/>
        </p:nvGrpSpPr>
        <p:grpSpPr bwMode="auto">
          <a:xfrm>
            <a:off x="483115" y="268028"/>
            <a:ext cx="3977963" cy="6317967"/>
            <a:chOff x="1955" y="773"/>
            <a:chExt cx="1841" cy="2968"/>
          </a:xfrm>
        </p:grpSpPr>
        <p:sp>
          <p:nvSpPr>
            <p:cNvPr id="3" name="Freeform 103"/>
            <p:cNvSpPr>
              <a:spLocks/>
            </p:cNvSpPr>
            <p:nvPr/>
          </p:nvSpPr>
          <p:spPr bwMode="auto">
            <a:xfrm>
              <a:off x="3661" y="773"/>
              <a:ext cx="135" cy="328"/>
            </a:xfrm>
            <a:custGeom>
              <a:avLst/>
              <a:gdLst>
                <a:gd name="T0" fmla="*/ 63 w 135"/>
                <a:gd name="T1" fmla="*/ 0 h 328"/>
                <a:gd name="T2" fmla="*/ 76 w 135"/>
                <a:gd name="T3" fmla="*/ 0 h 328"/>
                <a:gd name="T4" fmla="*/ 84 w 135"/>
                <a:gd name="T5" fmla="*/ 2 h 328"/>
                <a:gd name="T6" fmla="*/ 87 w 135"/>
                <a:gd name="T7" fmla="*/ 8 h 328"/>
                <a:gd name="T8" fmla="*/ 89 w 135"/>
                <a:gd name="T9" fmla="*/ 12 h 328"/>
                <a:gd name="T10" fmla="*/ 93 w 135"/>
                <a:gd name="T11" fmla="*/ 17 h 328"/>
                <a:gd name="T12" fmla="*/ 96 w 135"/>
                <a:gd name="T13" fmla="*/ 20 h 328"/>
                <a:gd name="T14" fmla="*/ 98 w 135"/>
                <a:gd name="T15" fmla="*/ 26 h 328"/>
                <a:gd name="T16" fmla="*/ 101 w 135"/>
                <a:gd name="T17" fmla="*/ 30 h 328"/>
                <a:gd name="T18" fmla="*/ 102 w 135"/>
                <a:gd name="T19" fmla="*/ 36 h 328"/>
                <a:gd name="T20" fmla="*/ 105 w 135"/>
                <a:gd name="T21" fmla="*/ 42 h 328"/>
                <a:gd name="T22" fmla="*/ 110 w 135"/>
                <a:gd name="T23" fmla="*/ 48 h 328"/>
                <a:gd name="T24" fmla="*/ 113 w 135"/>
                <a:gd name="T25" fmla="*/ 51 h 328"/>
                <a:gd name="T26" fmla="*/ 119 w 135"/>
                <a:gd name="T27" fmla="*/ 54 h 328"/>
                <a:gd name="T28" fmla="*/ 127 w 135"/>
                <a:gd name="T29" fmla="*/ 58 h 328"/>
                <a:gd name="T30" fmla="*/ 135 w 135"/>
                <a:gd name="T31" fmla="*/ 61 h 328"/>
                <a:gd name="T32" fmla="*/ 133 w 135"/>
                <a:gd name="T33" fmla="*/ 98 h 328"/>
                <a:gd name="T34" fmla="*/ 132 w 135"/>
                <a:gd name="T35" fmla="*/ 115 h 328"/>
                <a:gd name="T36" fmla="*/ 128 w 135"/>
                <a:gd name="T37" fmla="*/ 142 h 328"/>
                <a:gd name="T38" fmla="*/ 127 w 135"/>
                <a:gd name="T39" fmla="*/ 164 h 328"/>
                <a:gd name="T40" fmla="*/ 126 w 135"/>
                <a:gd name="T41" fmla="*/ 177 h 328"/>
                <a:gd name="T42" fmla="*/ 124 w 135"/>
                <a:gd name="T43" fmla="*/ 192 h 328"/>
                <a:gd name="T44" fmla="*/ 121 w 135"/>
                <a:gd name="T45" fmla="*/ 214 h 328"/>
                <a:gd name="T46" fmla="*/ 119 w 135"/>
                <a:gd name="T47" fmla="*/ 233 h 328"/>
                <a:gd name="T48" fmla="*/ 117 w 135"/>
                <a:gd name="T49" fmla="*/ 253 h 328"/>
                <a:gd name="T50" fmla="*/ 114 w 135"/>
                <a:gd name="T51" fmla="*/ 280 h 328"/>
                <a:gd name="T52" fmla="*/ 112 w 135"/>
                <a:gd name="T53" fmla="*/ 309 h 328"/>
                <a:gd name="T54" fmla="*/ 111 w 135"/>
                <a:gd name="T55" fmla="*/ 321 h 328"/>
                <a:gd name="T56" fmla="*/ 104 w 135"/>
                <a:gd name="T57" fmla="*/ 326 h 328"/>
                <a:gd name="T58" fmla="*/ 93 w 135"/>
                <a:gd name="T59" fmla="*/ 326 h 328"/>
                <a:gd name="T60" fmla="*/ 86 w 135"/>
                <a:gd name="T61" fmla="*/ 326 h 328"/>
                <a:gd name="T62" fmla="*/ 77 w 135"/>
                <a:gd name="T63" fmla="*/ 326 h 328"/>
                <a:gd name="T64" fmla="*/ 60 w 135"/>
                <a:gd name="T65" fmla="*/ 326 h 328"/>
                <a:gd name="T66" fmla="*/ 46 w 135"/>
                <a:gd name="T67" fmla="*/ 328 h 328"/>
                <a:gd name="T68" fmla="*/ 38 w 135"/>
                <a:gd name="T69" fmla="*/ 328 h 328"/>
                <a:gd name="T70" fmla="*/ 23 w 135"/>
                <a:gd name="T71" fmla="*/ 328 h 328"/>
                <a:gd name="T72" fmla="*/ 22 w 135"/>
                <a:gd name="T73" fmla="*/ 322 h 328"/>
                <a:gd name="T74" fmla="*/ 22 w 135"/>
                <a:gd name="T75" fmla="*/ 315 h 328"/>
                <a:gd name="T76" fmla="*/ 22 w 135"/>
                <a:gd name="T77" fmla="*/ 308 h 328"/>
                <a:gd name="T78" fmla="*/ 22 w 135"/>
                <a:gd name="T79" fmla="*/ 293 h 328"/>
                <a:gd name="T80" fmla="*/ 21 w 135"/>
                <a:gd name="T81" fmla="*/ 277 h 328"/>
                <a:gd name="T82" fmla="*/ 21 w 135"/>
                <a:gd name="T83" fmla="*/ 269 h 328"/>
                <a:gd name="T84" fmla="*/ 21 w 135"/>
                <a:gd name="T85" fmla="*/ 257 h 328"/>
                <a:gd name="T86" fmla="*/ 21 w 135"/>
                <a:gd name="T87" fmla="*/ 241 h 328"/>
                <a:gd name="T88" fmla="*/ 20 w 135"/>
                <a:gd name="T89" fmla="*/ 232 h 328"/>
                <a:gd name="T90" fmla="*/ 20 w 135"/>
                <a:gd name="T91" fmla="*/ 221 h 328"/>
                <a:gd name="T92" fmla="*/ 20 w 135"/>
                <a:gd name="T93" fmla="*/ 195 h 328"/>
                <a:gd name="T94" fmla="*/ 20 w 135"/>
                <a:gd name="T95" fmla="*/ 169 h 328"/>
                <a:gd name="T96" fmla="*/ 12 w 135"/>
                <a:gd name="T97" fmla="*/ 157 h 328"/>
                <a:gd name="T98" fmla="*/ 9 w 135"/>
                <a:gd name="T99" fmla="*/ 148 h 328"/>
                <a:gd name="T100" fmla="*/ 1 w 135"/>
                <a:gd name="T101" fmla="*/ 141 h 328"/>
                <a:gd name="T102" fmla="*/ 0 w 135"/>
                <a:gd name="T103" fmla="*/ 131 h 328"/>
                <a:gd name="T104" fmla="*/ 0 w 135"/>
                <a:gd name="T105" fmla="*/ 115 h 328"/>
                <a:gd name="T106" fmla="*/ 0 w 135"/>
                <a:gd name="T107" fmla="*/ 90 h 328"/>
                <a:gd name="T108" fmla="*/ 0 w 135"/>
                <a:gd name="T109" fmla="*/ 76 h 328"/>
                <a:gd name="T110" fmla="*/ 0 w 135"/>
                <a:gd name="T111" fmla="*/ 53 h 328"/>
                <a:gd name="T112" fmla="*/ 0 w 135"/>
                <a:gd name="T113" fmla="*/ 30 h 328"/>
                <a:gd name="T114" fmla="*/ 0 w 135"/>
                <a:gd name="T115" fmla="*/ 20 h 328"/>
                <a:gd name="T116" fmla="*/ 0 w 135"/>
                <a:gd name="T117" fmla="*/ 8 h 328"/>
                <a:gd name="T118" fmla="*/ 7 w 135"/>
                <a:gd name="T119" fmla="*/ 1 h 328"/>
                <a:gd name="T120" fmla="*/ 26 w 135"/>
                <a:gd name="T121" fmla="*/ 1 h 328"/>
                <a:gd name="T122" fmla="*/ 46 w 135"/>
                <a:gd name="T123" fmla="*/ 0 h 32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5" h="328">
                  <a:moveTo>
                    <a:pt x="55" y="0"/>
                  </a:moveTo>
                  <a:lnTo>
                    <a:pt x="56" y="0"/>
                  </a:lnTo>
                  <a:lnTo>
                    <a:pt x="57" y="0"/>
                  </a:lnTo>
                  <a:lnTo>
                    <a:pt x="58" y="0"/>
                  </a:lnTo>
                  <a:lnTo>
                    <a:pt x="62" y="0"/>
                  </a:lnTo>
                  <a:lnTo>
                    <a:pt x="63" y="0"/>
                  </a:lnTo>
                  <a:lnTo>
                    <a:pt x="64" y="0"/>
                  </a:lnTo>
                  <a:lnTo>
                    <a:pt x="65" y="0"/>
                  </a:lnTo>
                  <a:lnTo>
                    <a:pt x="66" y="0"/>
                  </a:lnTo>
                  <a:lnTo>
                    <a:pt x="69" y="0"/>
                  </a:lnTo>
                  <a:lnTo>
                    <a:pt x="71" y="0"/>
                  </a:lnTo>
                  <a:lnTo>
                    <a:pt x="76" y="0"/>
                  </a:lnTo>
                  <a:lnTo>
                    <a:pt x="77" y="0"/>
                  </a:lnTo>
                  <a:lnTo>
                    <a:pt x="78" y="0"/>
                  </a:lnTo>
                  <a:lnTo>
                    <a:pt x="80" y="0"/>
                  </a:lnTo>
                  <a:lnTo>
                    <a:pt x="82" y="0"/>
                  </a:lnTo>
                  <a:lnTo>
                    <a:pt x="84" y="1"/>
                  </a:lnTo>
                  <a:lnTo>
                    <a:pt x="84" y="2"/>
                  </a:lnTo>
                  <a:lnTo>
                    <a:pt x="84" y="3"/>
                  </a:lnTo>
                  <a:lnTo>
                    <a:pt x="85" y="4"/>
                  </a:lnTo>
                  <a:lnTo>
                    <a:pt x="85" y="5"/>
                  </a:lnTo>
                  <a:lnTo>
                    <a:pt x="86" y="5"/>
                  </a:lnTo>
                  <a:lnTo>
                    <a:pt x="86" y="6"/>
                  </a:lnTo>
                  <a:lnTo>
                    <a:pt x="87" y="8"/>
                  </a:lnTo>
                  <a:lnTo>
                    <a:pt x="87" y="9"/>
                  </a:lnTo>
                  <a:lnTo>
                    <a:pt x="88" y="9"/>
                  </a:lnTo>
                  <a:lnTo>
                    <a:pt x="88" y="10"/>
                  </a:lnTo>
                  <a:lnTo>
                    <a:pt x="88" y="11"/>
                  </a:lnTo>
                  <a:lnTo>
                    <a:pt x="89" y="11"/>
                  </a:lnTo>
                  <a:lnTo>
                    <a:pt x="89" y="12"/>
                  </a:lnTo>
                  <a:lnTo>
                    <a:pt x="89" y="13"/>
                  </a:lnTo>
                  <a:lnTo>
                    <a:pt x="90" y="13"/>
                  </a:lnTo>
                  <a:lnTo>
                    <a:pt x="92" y="14"/>
                  </a:lnTo>
                  <a:lnTo>
                    <a:pt x="92" y="16"/>
                  </a:lnTo>
                  <a:lnTo>
                    <a:pt x="93" y="16"/>
                  </a:lnTo>
                  <a:lnTo>
                    <a:pt x="93" y="17"/>
                  </a:lnTo>
                  <a:lnTo>
                    <a:pt x="94" y="17"/>
                  </a:lnTo>
                  <a:lnTo>
                    <a:pt x="94" y="18"/>
                  </a:lnTo>
                  <a:lnTo>
                    <a:pt x="95" y="18"/>
                  </a:lnTo>
                  <a:lnTo>
                    <a:pt x="95" y="19"/>
                  </a:lnTo>
                  <a:lnTo>
                    <a:pt x="95" y="20"/>
                  </a:lnTo>
                  <a:lnTo>
                    <a:pt x="96" y="20"/>
                  </a:lnTo>
                  <a:lnTo>
                    <a:pt x="96" y="21"/>
                  </a:lnTo>
                  <a:lnTo>
                    <a:pt x="96" y="22"/>
                  </a:lnTo>
                  <a:lnTo>
                    <a:pt x="97" y="22"/>
                  </a:lnTo>
                  <a:lnTo>
                    <a:pt x="97" y="24"/>
                  </a:lnTo>
                  <a:lnTo>
                    <a:pt x="97" y="25"/>
                  </a:lnTo>
                  <a:lnTo>
                    <a:pt x="98" y="26"/>
                  </a:lnTo>
                  <a:lnTo>
                    <a:pt x="98" y="27"/>
                  </a:lnTo>
                  <a:lnTo>
                    <a:pt x="98" y="28"/>
                  </a:lnTo>
                  <a:lnTo>
                    <a:pt x="100" y="28"/>
                  </a:lnTo>
                  <a:lnTo>
                    <a:pt x="100" y="29"/>
                  </a:lnTo>
                  <a:lnTo>
                    <a:pt x="100" y="30"/>
                  </a:lnTo>
                  <a:lnTo>
                    <a:pt x="101" y="30"/>
                  </a:lnTo>
                  <a:lnTo>
                    <a:pt x="101" y="32"/>
                  </a:lnTo>
                  <a:lnTo>
                    <a:pt x="101" y="33"/>
                  </a:lnTo>
                  <a:lnTo>
                    <a:pt x="102" y="33"/>
                  </a:lnTo>
                  <a:lnTo>
                    <a:pt x="102" y="34"/>
                  </a:lnTo>
                  <a:lnTo>
                    <a:pt x="102" y="35"/>
                  </a:lnTo>
                  <a:lnTo>
                    <a:pt x="102" y="36"/>
                  </a:lnTo>
                  <a:lnTo>
                    <a:pt x="103" y="36"/>
                  </a:lnTo>
                  <a:lnTo>
                    <a:pt x="103" y="37"/>
                  </a:lnTo>
                  <a:lnTo>
                    <a:pt x="104" y="40"/>
                  </a:lnTo>
                  <a:lnTo>
                    <a:pt x="104" y="41"/>
                  </a:lnTo>
                  <a:lnTo>
                    <a:pt x="105" y="41"/>
                  </a:lnTo>
                  <a:lnTo>
                    <a:pt x="105" y="42"/>
                  </a:lnTo>
                  <a:lnTo>
                    <a:pt x="105" y="43"/>
                  </a:lnTo>
                  <a:lnTo>
                    <a:pt x="106" y="43"/>
                  </a:lnTo>
                  <a:lnTo>
                    <a:pt x="106" y="44"/>
                  </a:lnTo>
                  <a:lnTo>
                    <a:pt x="108" y="45"/>
                  </a:lnTo>
                  <a:lnTo>
                    <a:pt x="109" y="46"/>
                  </a:lnTo>
                  <a:lnTo>
                    <a:pt x="110" y="48"/>
                  </a:lnTo>
                  <a:lnTo>
                    <a:pt x="110" y="49"/>
                  </a:lnTo>
                  <a:lnTo>
                    <a:pt x="111" y="49"/>
                  </a:lnTo>
                  <a:lnTo>
                    <a:pt x="111" y="50"/>
                  </a:lnTo>
                  <a:lnTo>
                    <a:pt x="112" y="50"/>
                  </a:lnTo>
                  <a:lnTo>
                    <a:pt x="112" y="51"/>
                  </a:lnTo>
                  <a:lnTo>
                    <a:pt x="113" y="51"/>
                  </a:lnTo>
                  <a:lnTo>
                    <a:pt x="114" y="52"/>
                  </a:lnTo>
                  <a:lnTo>
                    <a:pt x="116" y="52"/>
                  </a:lnTo>
                  <a:lnTo>
                    <a:pt x="116" y="53"/>
                  </a:lnTo>
                  <a:lnTo>
                    <a:pt x="117" y="53"/>
                  </a:lnTo>
                  <a:lnTo>
                    <a:pt x="118" y="54"/>
                  </a:lnTo>
                  <a:lnTo>
                    <a:pt x="119" y="54"/>
                  </a:lnTo>
                  <a:lnTo>
                    <a:pt x="120" y="56"/>
                  </a:lnTo>
                  <a:lnTo>
                    <a:pt x="121" y="56"/>
                  </a:lnTo>
                  <a:lnTo>
                    <a:pt x="121" y="57"/>
                  </a:lnTo>
                  <a:lnTo>
                    <a:pt x="122" y="57"/>
                  </a:lnTo>
                  <a:lnTo>
                    <a:pt x="124" y="57"/>
                  </a:lnTo>
                  <a:lnTo>
                    <a:pt x="127" y="58"/>
                  </a:lnTo>
                  <a:lnTo>
                    <a:pt x="128" y="59"/>
                  </a:lnTo>
                  <a:lnTo>
                    <a:pt x="129" y="59"/>
                  </a:lnTo>
                  <a:lnTo>
                    <a:pt x="132" y="60"/>
                  </a:lnTo>
                  <a:lnTo>
                    <a:pt x="133" y="60"/>
                  </a:lnTo>
                  <a:lnTo>
                    <a:pt x="134" y="61"/>
                  </a:lnTo>
                  <a:lnTo>
                    <a:pt x="135" y="61"/>
                  </a:lnTo>
                  <a:lnTo>
                    <a:pt x="135" y="62"/>
                  </a:lnTo>
                  <a:lnTo>
                    <a:pt x="135" y="65"/>
                  </a:lnTo>
                  <a:lnTo>
                    <a:pt x="135" y="73"/>
                  </a:lnTo>
                  <a:lnTo>
                    <a:pt x="134" y="88"/>
                  </a:lnTo>
                  <a:lnTo>
                    <a:pt x="134" y="89"/>
                  </a:lnTo>
                  <a:lnTo>
                    <a:pt x="133" y="98"/>
                  </a:lnTo>
                  <a:lnTo>
                    <a:pt x="133" y="99"/>
                  </a:lnTo>
                  <a:lnTo>
                    <a:pt x="133" y="100"/>
                  </a:lnTo>
                  <a:lnTo>
                    <a:pt x="132" y="112"/>
                  </a:lnTo>
                  <a:lnTo>
                    <a:pt x="132" y="113"/>
                  </a:lnTo>
                  <a:lnTo>
                    <a:pt x="132" y="114"/>
                  </a:lnTo>
                  <a:lnTo>
                    <a:pt x="132" y="115"/>
                  </a:lnTo>
                  <a:lnTo>
                    <a:pt x="130" y="118"/>
                  </a:lnTo>
                  <a:lnTo>
                    <a:pt x="130" y="120"/>
                  </a:lnTo>
                  <a:lnTo>
                    <a:pt x="129" y="132"/>
                  </a:lnTo>
                  <a:lnTo>
                    <a:pt x="129" y="137"/>
                  </a:lnTo>
                  <a:lnTo>
                    <a:pt x="129" y="140"/>
                  </a:lnTo>
                  <a:lnTo>
                    <a:pt x="128" y="142"/>
                  </a:lnTo>
                  <a:lnTo>
                    <a:pt x="128" y="146"/>
                  </a:lnTo>
                  <a:lnTo>
                    <a:pt x="128" y="149"/>
                  </a:lnTo>
                  <a:lnTo>
                    <a:pt x="128" y="152"/>
                  </a:lnTo>
                  <a:lnTo>
                    <a:pt x="127" y="155"/>
                  </a:lnTo>
                  <a:lnTo>
                    <a:pt x="127" y="160"/>
                  </a:lnTo>
                  <a:lnTo>
                    <a:pt x="127" y="164"/>
                  </a:lnTo>
                  <a:lnTo>
                    <a:pt x="127" y="165"/>
                  </a:lnTo>
                  <a:lnTo>
                    <a:pt x="127" y="166"/>
                  </a:lnTo>
                  <a:lnTo>
                    <a:pt x="126" y="171"/>
                  </a:lnTo>
                  <a:lnTo>
                    <a:pt x="126" y="173"/>
                  </a:lnTo>
                  <a:lnTo>
                    <a:pt x="126" y="176"/>
                  </a:lnTo>
                  <a:lnTo>
                    <a:pt x="126" y="177"/>
                  </a:lnTo>
                  <a:lnTo>
                    <a:pt x="125" y="184"/>
                  </a:lnTo>
                  <a:lnTo>
                    <a:pt x="125" y="185"/>
                  </a:lnTo>
                  <a:lnTo>
                    <a:pt x="125" y="186"/>
                  </a:lnTo>
                  <a:lnTo>
                    <a:pt x="125" y="187"/>
                  </a:lnTo>
                  <a:lnTo>
                    <a:pt x="124" y="190"/>
                  </a:lnTo>
                  <a:lnTo>
                    <a:pt x="124" y="192"/>
                  </a:lnTo>
                  <a:lnTo>
                    <a:pt x="124" y="195"/>
                  </a:lnTo>
                  <a:lnTo>
                    <a:pt x="124" y="198"/>
                  </a:lnTo>
                  <a:lnTo>
                    <a:pt x="122" y="202"/>
                  </a:lnTo>
                  <a:lnTo>
                    <a:pt x="122" y="205"/>
                  </a:lnTo>
                  <a:lnTo>
                    <a:pt x="121" y="212"/>
                  </a:lnTo>
                  <a:lnTo>
                    <a:pt x="121" y="214"/>
                  </a:lnTo>
                  <a:lnTo>
                    <a:pt x="121" y="218"/>
                  </a:lnTo>
                  <a:lnTo>
                    <a:pt x="120" y="226"/>
                  </a:lnTo>
                  <a:lnTo>
                    <a:pt x="120" y="227"/>
                  </a:lnTo>
                  <a:lnTo>
                    <a:pt x="120" y="228"/>
                  </a:lnTo>
                  <a:lnTo>
                    <a:pt x="119" y="232"/>
                  </a:lnTo>
                  <a:lnTo>
                    <a:pt x="119" y="233"/>
                  </a:lnTo>
                  <a:lnTo>
                    <a:pt x="119" y="241"/>
                  </a:lnTo>
                  <a:lnTo>
                    <a:pt x="118" y="243"/>
                  </a:lnTo>
                  <a:lnTo>
                    <a:pt x="118" y="249"/>
                  </a:lnTo>
                  <a:lnTo>
                    <a:pt x="118" y="250"/>
                  </a:lnTo>
                  <a:lnTo>
                    <a:pt x="118" y="253"/>
                  </a:lnTo>
                  <a:lnTo>
                    <a:pt x="117" y="253"/>
                  </a:lnTo>
                  <a:lnTo>
                    <a:pt x="117" y="260"/>
                  </a:lnTo>
                  <a:lnTo>
                    <a:pt x="117" y="262"/>
                  </a:lnTo>
                  <a:lnTo>
                    <a:pt x="116" y="268"/>
                  </a:lnTo>
                  <a:lnTo>
                    <a:pt x="116" y="275"/>
                  </a:lnTo>
                  <a:lnTo>
                    <a:pt x="114" y="277"/>
                  </a:lnTo>
                  <a:lnTo>
                    <a:pt x="114" y="280"/>
                  </a:lnTo>
                  <a:lnTo>
                    <a:pt x="114" y="281"/>
                  </a:lnTo>
                  <a:lnTo>
                    <a:pt x="114" y="285"/>
                  </a:lnTo>
                  <a:lnTo>
                    <a:pt x="113" y="290"/>
                  </a:lnTo>
                  <a:lnTo>
                    <a:pt x="113" y="294"/>
                  </a:lnTo>
                  <a:lnTo>
                    <a:pt x="112" y="304"/>
                  </a:lnTo>
                  <a:lnTo>
                    <a:pt x="112" y="309"/>
                  </a:lnTo>
                  <a:lnTo>
                    <a:pt x="112" y="310"/>
                  </a:lnTo>
                  <a:lnTo>
                    <a:pt x="111" y="312"/>
                  </a:lnTo>
                  <a:lnTo>
                    <a:pt x="111" y="316"/>
                  </a:lnTo>
                  <a:lnTo>
                    <a:pt x="111" y="317"/>
                  </a:lnTo>
                  <a:lnTo>
                    <a:pt x="111" y="320"/>
                  </a:lnTo>
                  <a:lnTo>
                    <a:pt x="111" y="321"/>
                  </a:lnTo>
                  <a:lnTo>
                    <a:pt x="110" y="323"/>
                  </a:lnTo>
                  <a:lnTo>
                    <a:pt x="110" y="325"/>
                  </a:lnTo>
                  <a:lnTo>
                    <a:pt x="110" y="326"/>
                  </a:lnTo>
                  <a:lnTo>
                    <a:pt x="106" y="326"/>
                  </a:lnTo>
                  <a:lnTo>
                    <a:pt x="105" y="326"/>
                  </a:lnTo>
                  <a:lnTo>
                    <a:pt x="104" y="326"/>
                  </a:lnTo>
                  <a:lnTo>
                    <a:pt x="103" y="326"/>
                  </a:lnTo>
                  <a:lnTo>
                    <a:pt x="98" y="326"/>
                  </a:lnTo>
                  <a:lnTo>
                    <a:pt x="97" y="326"/>
                  </a:lnTo>
                  <a:lnTo>
                    <a:pt x="96" y="326"/>
                  </a:lnTo>
                  <a:lnTo>
                    <a:pt x="95" y="326"/>
                  </a:lnTo>
                  <a:lnTo>
                    <a:pt x="93" y="326"/>
                  </a:lnTo>
                  <a:lnTo>
                    <a:pt x="92" y="326"/>
                  </a:lnTo>
                  <a:lnTo>
                    <a:pt x="90" y="326"/>
                  </a:lnTo>
                  <a:lnTo>
                    <a:pt x="89" y="326"/>
                  </a:lnTo>
                  <a:lnTo>
                    <a:pt x="88" y="326"/>
                  </a:lnTo>
                  <a:lnTo>
                    <a:pt x="87" y="326"/>
                  </a:lnTo>
                  <a:lnTo>
                    <a:pt x="86" y="326"/>
                  </a:lnTo>
                  <a:lnTo>
                    <a:pt x="85" y="326"/>
                  </a:lnTo>
                  <a:lnTo>
                    <a:pt x="82" y="326"/>
                  </a:lnTo>
                  <a:lnTo>
                    <a:pt x="81" y="326"/>
                  </a:lnTo>
                  <a:lnTo>
                    <a:pt x="80" y="326"/>
                  </a:lnTo>
                  <a:lnTo>
                    <a:pt x="79" y="326"/>
                  </a:lnTo>
                  <a:lnTo>
                    <a:pt x="77" y="326"/>
                  </a:lnTo>
                  <a:lnTo>
                    <a:pt x="73" y="326"/>
                  </a:lnTo>
                  <a:lnTo>
                    <a:pt x="71" y="326"/>
                  </a:lnTo>
                  <a:lnTo>
                    <a:pt x="66" y="326"/>
                  </a:lnTo>
                  <a:lnTo>
                    <a:pt x="62" y="326"/>
                  </a:lnTo>
                  <a:lnTo>
                    <a:pt x="61" y="326"/>
                  </a:lnTo>
                  <a:lnTo>
                    <a:pt x="60" y="326"/>
                  </a:lnTo>
                  <a:lnTo>
                    <a:pt x="56" y="326"/>
                  </a:lnTo>
                  <a:lnTo>
                    <a:pt x="55" y="326"/>
                  </a:lnTo>
                  <a:lnTo>
                    <a:pt x="54" y="326"/>
                  </a:lnTo>
                  <a:lnTo>
                    <a:pt x="50" y="328"/>
                  </a:lnTo>
                  <a:lnTo>
                    <a:pt x="48" y="328"/>
                  </a:lnTo>
                  <a:lnTo>
                    <a:pt x="46" y="328"/>
                  </a:lnTo>
                  <a:lnTo>
                    <a:pt x="45" y="328"/>
                  </a:lnTo>
                  <a:lnTo>
                    <a:pt x="44" y="328"/>
                  </a:lnTo>
                  <a:lnTo>
                    <a:pt x="42" y="328"/>
                  </a:lnTo>
                  <a:lnTo>
                    <a:pt x="41" y="328"/>
                  </a:lnTo>
                  <a:lnTo>
                    <a:pt x="40" y="328"/>
                  </a:lnTo>
                  <a:lnTo>
                    <a:pt x="38" y="328"/>
                  </a:lnTo>
                  <a:lnTo>
                    <a:pt x="37" y="328"/>
                  </a:lnTo>
                  <a:lnTo>
                    <a:pt x="36" y="328"/>
                  </a:lnTo>
                  <a:lnTo>
                    <a:pt x="33" y="328"/>
                  </a:lnTo>
                  <a:lnTo>
                    <a:pt x="30" y="328"/>
                  </a:lnTo>
                  <a:lnTo>
                    <a:pt x="28" y="328"/>
                  </a:lnTo>
                  <a:lnTo>
                    <a:pt x="23" y="328"/>
                  </a:lnTo>
                  <a:lnTo>
                    <a:pt x="22" y="328"/>
                  </a:lnTo>
                  <a:lnTo>
                    <a:pt x="22" y="326"/>
                  </a:lnTo>
                  <a:lnTo>
                    <a:pt x="22" y="325"/>
                  </a:lnTo>
                  <a:lnTo>
                    <a:pt x="22" y="324"/>
                  </a:lnTo>
                  <a:lnTo>
                    <a:pt x="22" y="323"/>
                  </a:lnTo>
                  <a:lnTo>
                    <a:pt x="22" y="322"/>
                  </a:lnTo>
                  <a:lnTo>
                    <a:pt x="22" y="321"/>
                  </a:lnTo>
                  <a:lnTo>
                    <a:pt x="22" y="320"/>
                  </a:lnTo>
                  <a:lnTo>
                    <a:pt x="22" y="318"/>
                  </a:lnTo>
                  <a:lnTo>
                    <a:pt x="22" y="317"/>
                  </a:lnTo>
                  <a:lnTo>
                    <a:pt x="22" y="316"/>
                  </a:lnTo>
                  <a:lnTo>
                    <a:pt x="22" y="315"/>
                  </a:lnTo>
                  <a:lnTo>
                    <a:pt x="22" y="314"/>
                  </a:lnTo>
                  <a:lnTo>
                    <a:pt x="22" y="313"/>
                  </a:lnTo>
                  <a:lnTo>
                    <a:pt x="22" y="312"/>
                  </a:lnTo>
                  <a:lnTo>
                    <a:pt x="22" y="310"/>
                  </a:lnTo>
                  <a:lnTo>
                    <a:pt x="22" y="309"/>
                  </a:lnTo>
                  <a:lnTo>
                    <a:pt x="22" y="308"/>
                  </a:lnTo>
                  <a:lnTo>
                    <a:pt x="22" y="307"/>
                  </a:lnTo>
                  <a:lnTo>
                    <a:pt x="22" y="305"/>
                  </a:lnTo>
                  <a:lnTo>
                    <a:pt x="22" y="304"/>
                  </a:lnTo>
                  <a:lnTo>
                    <a:pt x="22" y="302"/>
                  </a:lnTo>
                  <a:lnTo>
                    <a:pt x="22" y="301"/>
                  </a:lnTo>
                  <a:lnTo>
                    <a:pt x="22" y="293"/>
                  </a:lnTo>
                  <a:lnTo>
                    <a:pt x="21" y="291"/>
                  </a:lnTo>
                  <a:lnTo>
                    <a:pt x="21" y="290"/>
                  </a:lnTo>
                  <a:lnTo>
                    <a:pt x="21" y="286"/>
                  </a:lnTo>
                  <a:lnTo>
                    <a:pt x="21" y="281"/>
                  </a:lnTo>
                  <a:lnTo>
                    <a:pt x="21" y="278"/>
                  </a:lnTo>
                  <a:lnTo>
                    <a:pt x="21" y="277"/>
                  </a:lnTo>
                  <a:lnTo>
                    <a:pt x="21" y="276"/>
                  </a:lnTo>
                  <a:lnTo>
                    <a:pt x="21" y="275"/>
                  </a:lnTo>
                  <a:lnTo>
                    <a:pt x="21" y="274"/>
                  </a:lnTo>
                  <a:lnTo>
                    <a:pt x="21" y="272"/>
                  </a:lnTo>
                  <a:lnTo>
                    <a:pt x="21" y="270"/>
                  </a:lnTo>
                  <a:lnTo>
                    <a:pt x="21" y="269"/>
                  </a:lnTo>
                  <a:lnTo>
                    <a:pt x="21" y="267"/>
                  </a:lnTo>
                  <a:lnTo>
                    <a:pt x="21" y="261"/>
                  </a:lnTo>
                  <a:lnTo>
                    <a:pt x="21" y="260"/>
                  </a:lnTo>
                  <a:lnTo>
                    <a:pt x="21" y="259"/>
                  </a:lnTo>
                  <a:lnTo>
                    <a:pt x="21" y="258"/>
                  </a:lnTo>
                  <a:lnTo>
                    <a:pt x="21" y="257"/>
                  </a:lnTo>
                  <a:lnTo>
                    <a:pt x="21" y="256"/>
                  </a:lnTo>
                  <a:lnTo>
                    <a:pt x="21" y="252"/>
                  </a:lnTo>
                  <a:lnTo>
                    <a:pt x="21" y="249"/>
                  </a:lnTo>
                  <a:lnTo>
                    <a:pt x="21" y="246"/>
                  </a:lnTo>
                  <a:lnTo>
                    <a:pt x="21" y="242"/>
                  </a:lnTo>
                  <a:lnTo>
                    <a:pt x="21" y="241"/>
                  </a:lnTo>
                  <a:lnTo>
                    <a:pt x="21" y="240"/>
                  </a:lnTo>
                  <a:lnTo>
                    <a:pt x="21" y="237"/>
                  </a:lnTo>
                  <a:lnTo>
                    <a:pt x="21" y="236"/>
                  </a:lnTo>
                  <a:lnTo>
                    <a:pt x="20" y="234"/>
                  </a:lnTo>
                  <a:lnTo>
                    <a:pt x="20" y="233"/>
                  </a:lnTo>
                  <a:lnTo>
                    <a:pt x="20" y="232"/>
                  </a:lnTo>
                  <a:lnTo>
                    <a:pt x="21" y="228"/>
                  </a:lnTo>
                  <a:lnTo>
                    <a:pt x="21" y="227"/>
                  </a:lnTo>
                  <a:lnTo>
                    <a:pt x="20" y="227"/>
                  </a:lnTo>
                  <a:lnTo>
                    <a:pt x="20" y="225"/>
                  </a:lnTo>
                  <a:lnTo>
                    <a:pt x="20" y="222"/>
                  </a:lnTo>
                  <a:lnTo>
                    <a:pt x="20" y="221"/>
                  </a:lnTo>
                  <a:lnTo>
                    <a:pt x="20" y="219"/>
                  </a:lnTo>
                  <a:lnTo>
                    <a:pt x="20" y="216"/>
                  </a:lnTo>
                  <a:lnTo>
                    <a:pt x="20" y="210"/>
                  </a:lnTo>
                  <a:lnTo>
                    <a:pt x="20" y="209"/>
                  </a:lnTo>
                  <a:lnTo>
                    <a:pt x="20" y="204"/>
                  </a:lnTo>
                  <a:lnTo>
                    <a:pt x="20" y="195"/>
                  </a:lnTo>
                  <a:lnTo>
                    <a:pt x="20" y="187"/>
                  </a:lnTo>
                  <a:lnTo>
                    <a:pt x="20" y="184"/>
                  </a:lnTo>
                  <a:lnTo>
                    <a:pt x="20" y="181"/>
                  </a:lnTo>
                  <a:lnTo>
                    <a:pt x="20" y="178"/>
                  </a:lnTo>
                  <a:lnTo>
                    <a:pt x="20" y="170"/>
                  </a:lnTo>
                  <a:lnTo>
                    <a:pt x="20" y="169"/>
                  </a:lnTo>
                  <a:lnTo>
                    <a:pt x="20" y="165"/>
                  </a:lnTo>
                  <a:lnTo>
                    <a:pt x="18" y="160"/>
                  </a:lnTo>
                  <a:lnTo>
                    <a:pt x="18" y="157"/>
                  </a:lnTo>
                  <a:lnTo>
                    <a:pt x="16" y="157"/>
                  </a:lnTo>
                  <a:lnTo>
                    <a:pt x="15" y="157"/>
                  </a:lnTo>
                  <a:lnTo>
                    <a:pt x="12" y="157"/>
                  </a:lnTo>
                  <a:lnTo>
                    <a:pt x="10" y="157"/>
                  </a:lnTo>
                  <a:lnTo>
                    <a:pt x="10" y="154"/>
                  </a:lnTo>
                  <a:lnTo>
                    <a:pt x="10" y="153"/>
                  </a:lnTo>
                  <a:lnTo>
                    <a:pt x="10" y="152"/>
                  </a:lnTo>
                  <a:lnTo>
                    <a:pt x="10" y="149"/>
                  </a:lnTo>
                  <a:lnTo>
                    <a:pt x="9" y="148"/>
                  </a:lnTo>
                  <a:lnTo>
                    <a:pt x="8" y="148"/>
                  </a:lnTo>
                  <a:lnTo>
                    <a:pt x="5" y="148"/>
                  </a:lnTo>
                  <a:lnTo>
                    <a:pt x="2" y="148"/>
                  </a:lnTo>
                  <a:lnTo>
                    <a:pt x="1" y="148"/>
                  </a:lnTo>
                  <a:lnTo>
                    <a:pt x="1" y="145"/>
                  </a:lnTo>
                  <a:lnTo>
                    <a:pt x="1" y="141"/>
                  </a:lnTo>
                  <a:lnTo>
                    <a:pt x="1" y="140"/>
                  </a:lnTo>
                  <a:lnTo>
                    <a:pt x="1" y="136"/>
                  </a:lnTo>
                  <a:lnTo>
                    <a:pt x="1" y="134"/>
                  </a:lnTo>
                  <a:lnTo>
                    <a:pt x="1" y="133"/>
                  </a:lnTo>
                  <a:lnTo>
                    <a:pt x="0" y="132"/>
                  </a:lnTo>
                  <a:lnTo>
                    <a:pt x="0" y="131"/>
                  </a:lnTo>
                  <a:lnTo>
                    <a:pt x="0" y="130"/>
                  </a:lnTo>
                  <a:lnTo>
                    <a:pt x="1" y="126"/>
                  </a:lnTo>
                  <a:lnTo>
                    <a:pt x="1" y="124"/>
                  </a:lnTo>
                  <a:lnTo>
                    <a:pt x="0" y="122"/>
                  </a:lnTo>
                  <a:lnTo>
                    <a:pt x="0" y="120"/>
                  </a:lnTo>
                  <a:lnTo>
                    <a:pt x="0" y="115"/>
                  </a:lnTo>
                  <a:lnTo>
                    <a:pt x="0" y="109"/>
                  </a:lnTo>
                  <a:lnTo>
                    <a:pt x="0" y="102"/>
                  </a:lnTo>
                  <a:lnTo>
                    <a:pt x="0" y="99"/>
                  </a:lnTo>
                  <a:lnTo>
                    <a:pt x="0" y="98"/>
                  </a:lnTo>
                  <a:lnTo>
                    <a:pt x="0" y="96"/>
                  </a:lnTo>
                  <a:lnTo>
                    <a:pt x="0" y="90"/>
                  </a:lnTo>
                  <a:lnTo>
                    <a:pt x="0" y="89"/>
                  </a:lnTo>
                  <a:lnTo>
                    <a:pt x="0" y="88"/>
                  </a:lnTo>
                  <a:lnTo>
                    <a:pt x="0" y="82"/>
                  </a:lnTo>
                  <a:lnTo>
                    <a:pt x="0" y="81"/>
                  </a:lnTo>
                  <a:lnTo>
                    <a:pt x="0" y="77"/>
                  </a:lnTo>
                  <a:lnTo>
                    <a:pt x="0" y="76"/>
                  </a:lnTo>
                  <a:lnTo>
                    <a:pt x="0" y="75"/>
                  </a:lnTo>
                  <a:lnTo>
                    <a:pt x="0" y="68"/>
                  </a:lnTo>
                  <a:lnTo>
                    <a:pt x="0" y="62"/>
                  </a:lnTo>
                  <a:lnTo>
                    <a:pt x="0" y="61"/>
                  </a:lnTo>
                  <a:lnTo>
                    <a:pt x="0" y="58"/>
                  </a:lnTo>
                  <a:lnTo>
                    <a:pt x="0" y="53"/>
                  </a:lnTo>
                  <a:lnTo>
                    <a:pt x="0" y="49"/>
                  </a:lnTo>
                  <a:lnTo>
                    <a:pt x="0" y="48"/>
                  </a:lnTo>
                  <a:lnTo>
                    <a:pt x="0" y="43"/>
                  </a:lnTo>
                  <a:lnTo>
                    <a:pt x="0" y="41"/>
                  </a:lnTo>
                  <a:lnTo>
                    <a:pt x="0" y="40"/>
                  </a:lnTo>
                  <a:lnTo>
                    <a:pt x="0" y="30"/>
                  </a:lnTo>
                  <a:lnTo>
                    <a:pt x="0" y="28"/>
                  </a:lnTo>
                  <a:lnTo>
                    <a:pt x="0" y="26"/>
                  </a:lnTo>
                  <a:lnTo>
                    <a:pt x="0" y="24"/>
                  </a:lnTo>
                  <a:lnTo>
                    <a:pt x="0" y="22"/>
                  </a:lnTo>
                  <a:lnTo>
                    <a:pt x="0" y="21"/>
                  </a:lnTo>
                  <a:lnTo>
                    <a:pt x="0" y="20"/>
                  </a:lnTo>
                  <a:lnTo>
                    <a:pt x="0" y="18"/>
                  </a:lnTo>
                  <a:lnTo>
                    <a:pt x="0" y="16"/>
                  </a:lnTo>
                  <a:lnTo>
                    <a:pt x="0" y="14"/>
                  </a:lnTo>
                  <a:lnTo>
                    <a:pt x="0" y="11"/>
                  </a:lnTo>
                  <a:lnTo>
                    <a:pt x="0" y="10"/>
                  </a:lnTo>
                  <a:lnTo>
                    <a:pt x="0" y="8"/>
                  </a:lnTo>
                  <a:lnTo>
                    <a:pt x="0" y="5"/>
                  </a:lnTo>
                  <a:lnTo>
                    <a:pt x="0" y="4"/>
                  </a:lnTo>
                  <a:lnTo>
                    <a:pt x="0" y="1"/>
                  </a:lnTo>
                  <a:lnTo>
                    <a:pt x="2" y="1"/>
                  </a:lnTo>
                  <a:lnTo>
                    <a:pt x="4" y="1"/>
                  </a:lnTo>
                  <a:lnTo>
                    <a:pt x="7" y="1"/>
                  </a:lnTo>
                  <a:lnTo>
                    <a:pt x="9" y="1"/>
                  </a:lnTo>
                  <a:lnTo>
                    <a:pt x="10" y="1"/>
                  </a:lnTo>
                  <a:lnTo>
                    <a:pt x="16" y="1"/>
                  </a:lnTo>
                  <a:lnTo>
                    <a:pt x="18" y="1"/>
                  </a:lnTo>
                  <a:lnTo>
                    <a:pt x="20" y="1"/>
                  </a:lnTo>
                  <a:lnTo>
                    <a:pt x="26" y="1"/>
                  </a:lnTo>
                  <a:lnTo>
                    <a:pt x="29" y="1"/>
                  </a:lnTo>
                  <a:lnTo>
                    <a:pt x="30" y="1"/>
                  </a:lnTo>
                  <a:lnTo>
                    <a:pt x="36" y="1"/>
                  </a:lnTo>
                  <a:lnTo>
                    <a:pt x="41" y="0"/>
                  </a:lnTo>
                  <a:lnTo>
                    <a:pt x="45" y="0"/>
                  </a:lnTo>
                  <a:lnTo>
                    <a:pt x="46" y="0"/>
                  </a:lnTo>
                  <a:lnTo>
                    <a:pt x="52" y="0"/>
                  </a:lnTo>
                  <a:lnTo>
                    <a:pt x="53" y="0"/>
                  </a:lnTo>
                  <a:lnTo>
                    <a:pt x="54" y="0"/>
                  </a:lnTo>
                  <a:lnTo>
                    <a:pt x="55"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4" name="Freeform 104"/>
            <p:cNvSpPr>
              <a:spLocks/>
            </p:cNvSpPr>
            <p:nvPr/>
          </p:nvSpPr>
          <p:spPr bwMode="auto">
            <a:xfrm>
              <a:off x="3428" y="774"/>
              <a:ext cx="234" cy="148"/>
            </a:xfrm>
            <a:custGeom>
              <a:avLst/>
              <a:gdLst>
                <a:gd name="T0" fmla="*/ 232 w 234"/>
                <a:gd name="T1" fmla="*/ 0 h 148"/>
                <a:gd name="T2" fmla="*/ 233 w 234"/>
                <a:gd name="T3" fmla="*/ 4 h 148"/>
                <a:gd name="T4" fmla="*/ 233 w 234"/>
                <a:gd name="T5" fmla="*/ 17 h 148"/>
                <a:gd name="T6" fmla="*/ 233 w 234"/>
                <a:gd name="T7" fmla="*/ 25 h 148"/>
                <a:gd name="T8" fmla="*/ 233 w 234"/>
                <a:gd name="T9" fmla="*/ 42 h 148"/>
                <a:gd name="T10" fmla="*/ 233 w 234"/>
                <a:gd name="T11" fmla="*/ 61 h 148"/>
                <a:gd name="T12" fmla="*/ 233 w 234"/>
                <a:gd name="T13" fmla="*/ 80 h 148"/>
                <a:gd name="T14" fmla="*/ 233 w 234"/>
                <a:gd name="T15" fmla="*/ 89 h 148"/>
                <a:gd name="T16" fmla="*/ 233 w 234"/>
                <a:gd name="T17" fmla="*/ 97 h 148"/>
                <a:gd name="T18" fmla="*/ 233 w 234"/>
                <a:gd name="T19" fmla="*/ 119 h 148"/>
                <a:gd name="T20" fmla="*/ 233 w 234"/>
                <a:gd name="T21" fmla="*/ 129 h 148"/>
                <a:gd name="T22" fmla="*/ 234 w 234"/>
                <a:gd name="T23" fmla="*/ 133 h 148"/>
                <a:gd name="T24" fmla="*/ 234 w 234"/>
                <a:gd name="T25" fmla="*/ 144 h 148"/>
                <a:gd name="T26" fmla="*/ 230 w 234"/>
                <a:gd name="T27" fmla="*/ 147 h 148"/>
                <a:gd name="T28" fmla="*/ 210 w 234"/>
                <a:gd name="T29" fmla="*/ 147 h 148"/>
                <a:gd name="T30" fmla="*/ 200 w 234"/>
                <a:gd name="T31" fmla="*/ 147 h 148"/>
                <a:gd name="T32" fmla="*/ 180 w 234"/>
                <a:gd name="T33" fmla="*/ 148 h 148"/>
                <a:gd name="T34" fmla="*/ 172 w 234"/>
                <a:gd name="T35" fmla="*/ 148 h 148"/>
                <a:gd name="T36" fmla="*/ 164 w 234"/>
                <a:gd name="T37" fmla="*/ 148 h 148"/>
                <a:gd name="T38" fmla="*/ 153 w 234"/>
                <a:gd name="T39" fmla="*/ 148 h 148"/>
                <a:gd name="T40" fmla="*/ 143 w 234"/>
                <a:gd name="T41" fmla="*/ 148 h 148"/>
                <a:gd name="T42" fmla="*/ 120 w 234"/>
                <a:gd name="T43" fmla="*/ 148 h 148"/>
                <a:gd name="T44" fmla="*/ 99 w 234"/>
                <a:gd name="T45" fmla="*/ 148 h 148"/>
                <a:gd name="T46" fmla="*/ 86 w 234"/>
                <a:gd name="T47" fmla="*/ 148 h 148"/>
                <a:gd name="T48" fmla="*/ 66 w 234"/>
                <a:gd name="T49" fmla="*/ 148 h 148"/>
                <a:gd name="T50" fmla="*/ 49 w 234"/>
                <a:gd name="T51" fmla="*/ 148 h 148"/>
                <a:gd name="T52" fmla="*/ 38 w 234"/>
                <a:gd name="T53" fmla="*/ 147 h 148"/>
                <a:gd name="T54" fmla="*/ 38 w 234"/>
                <a:gd name="T55" fmla="*/ 123 h 148"/>
                <a:gd name="T56" fmla="*/ 38 w 234"/>
                <a:gd name="T57" fmla="*/ 113 h 148"/>
                <a:gd name="T58" fmla="*/ 27 w 234"/>
                <a:gd name="T59" fmla="*/ 87 h 148"/>
                <a:gd name="T60" fmla="*/ 7 w 234"/>
                <a:gd name="T61" fmla="*/ 87 h 148"/>
                <a:gd name="T62" fmla="*/ 2 w 234"/>
                <a:gd name="T63" fmla="*/ 87 h 148"/>
                <a:gd name="T64" fmla="*/ 1 w 234"/>
                <a:gd name="T65" fmla="*/ 83 h 148"/>
                <a:gd name="T66" fmla="*/ 1 w 234"/>
                <a:gd name="T67" fmla="*/ 69 h 148"/>
                <a:gd name="T68" fmla="*/ 1 w 234"/>
                <a:gd name="T69" fmla="*/ 59 h 148"/>
                <a:gd name="T70" fmla="*/ 1 w 234"/>
                <a:gd name="T71" fmla="*/ 50 h 148"/>
                <a:gd name="T72" fmla="*/ 1 w 234"/>
                <a:gd name="T73" fmla="*/ 35 h 148"/>
                <a:gd name="T74" fmla="*/ 1 w 234"/>
                <a:gd name="T75" fmla="*/ 19 h 148"/>
                <a:gd name="T76" fmla="*/ 1 w 234"/>
                <a:gd name="T77" fmla="*/ 8 h 148"/>
                <a:gd name="T78" fmla="*/ 1 w 234"/>
                <a:gd name="T79" fmla="*/ 3 h 148"/>
                <a:gd name="T80" fmla="*/ 20 w 234"/>
                <a:gd name="T81" fmla="*/ 2 h 148"/>
                <a:gd name="T82" fmla="*/ 55 w 234"/>
                <a:gd name="T83" fmla="*/ 2 h 148"/>
                <a:gd name="T84" fmla="*/ 71 w 234"/>
                <a:gd name="T85" fmla="*/ 2 h 148"/>
                <a:gd name="T86" fmla="*/ 90 w 234"/>
                <a:gd name="T87" fmla="*/ 2 h 148"/>
                <a:gd name="T88" fmla="*/ 107 w 234"/>
                <a:gd name="T89" fmla="*/ 1 h 148"/>
                <a:gd name="T90" fmla="*/ 121 w 234"/>
                <a:gd name="T91" fmla="*/ 1 h 148"/>
                <a:gd name="T92" fmla="*/ 138 w 234"/>
                <a:gd name="T93" fmla="*/ 1 h 148"/>
                <a:gd name="T94" fmla="*/ 150 w 234"/>
                <a:gd name="T95" fmla="*/ 1 h 148"/>
                <a:gd name="T96" fmla="*/ 154 w 234"/>
                <a:gd name="T97" fmla="*/ 1 h 148"/>
                <a:gd name="T98" fmla="*/ 163 w 234"/>
                <a:gd name="T99" fmla="*/ 1 h 148"/>
                <a:gd name="T100" fmla="*/ 170 w 234"/>
                <a:gd name="T101" fmla="*/ 0 h 148"/>
                <a:gd name="T102" fmla="*/ 183 w 234"/>
                <a:gd name="T103" fmla="*/ 0 h 148"/>
                <a:gd name="T104" fmla="*/ 199 w 234"/>
                <a:gd name="T105" fmla="*/ 0 h 148"/>
                <a:gd name="T106" fmla="*/ 218 w 234"/>
                <a:gd name="T107" fmla="*/ 0 h 1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4" h="148">
                  <a:moveTo>
                    <a:pt x="224" y="0"/>
                  </a:moveTo>
                  <a:lnTo>
                    <a:pt x="227" y="0"/>
                  </a:lnTo>
                  <a:lnTo>
                    <a:pt x="229" y="0"/>
                  </a:lnTo>
                  <a:lnTo>
                    <a:pt x="230" y="0"/>
                  </a:lnTo>
                  <a:lnTo>
                    <a:pt x="232" y="0"/>
                  </a:lnTo>
                  <a:lnTo>
                    <a:pt x="233" y="0"/>
                  </a:lnTo>
                  <a:lnTo>
                    <a:pt x="233" y="3"/>
                  </a:lnTo>
                  <a:lnTo>
                    <a:pt x="233" y="4"/>
                  </a:lnTo>
                  <a:lnTo>
                    <a:pt x="233" y="7"/>
                  </a:lnTo>
                  <a:lnTo>
                    <a:pt x="233" y="9"/>
                  </a:lnTo>
                  <a:lnTo>
                    <a:pt x="233" y="10"/>
                  </a:lnTo>
                  <a:lnTo>
                    <a:pt x="233" y="13"/>
                  </a:lnTo>
                  <a:lnTo>
                    <a:pt x="233" y="15"/>
                  </a:lnTo>
                  <a:lnTo>
                    <a:pt x="233" y="17"/>
                  </a:lnTo>
                  <a:lnTo>
                    <a:pt x="233" y="19"/>
                  </a:lnTo>
                  <a:lnTo>
                    <a:pt x="233" y="20"/>
                  </a:lnTo>
                  <a:lnTo>
                    <a:pt x="233" y="21"/>
                  </a:lnTo>
                  <a:lnTo>
                    <a:pt x="233" y="23"/>
                  </a:lnTo>
                  <a:lnTo>
                    <a:pt x="233" y="25"/>
                  </a:lnTo>
                  <a:lnTo>
                    <a:pt x="233" y="27"/>
                  </a:lnTo>
                  <a:lnTo>
                    <a:pt x="233" y="29"/>
                  </a:lnTo>
                  <a:lnTo>
                    <a:pt x="233" y="39"/>
                  </a:lnTo>
                  <a:lnTo>
                    <a:pt x="233" y="40"/>
                  </a:lnTo>
                  <a:lnTo>
                    <a:pt x="233" y="42"/>
                  </a:lnTo>
                  <a:lnTo>
                    <a:pt x="233" y="47"/>
                  </a:lnTo>
                  <a:lnTo>
                    <a:pt x="233" y="48"/>
                  </a:lnTo>
                  <a:lnTo>
                    <a:pt x="233" y="52"/>
                  </a:lnTo>
                  <a:lnTo>
                    <a:pt x="233" y="57"/>
                  </a:lnTo>
                  <a:lnTo>
                    <a:pt x="233" y="60"/>
                  </a:lnTo>
                  <a:lnTo>
                    <a:pt x="233" y="61"/>
                  </a:lnTo>
                  <a:lnTo>
                    <a:pt x="233" y="67"/>
                  </a:lnTo>
                  <a:lnTo>
                    <a:pt x="233" y="74"/>
                  </a:lnTo>
                  <a:lnTo>
                    <a:pt x="233" y="75"/>
                  </a:lnTo>
                  <a:lnTo>
                    <a:pt x="233" y="76"/>
                  </a:lnTo>
                  <a:lnTo>
                    <a:pt x="233" y="80"/>
                  </a:lnTo>
                  <a:lnTo>
                    <a:pt x="233" y="81"/>
                  </a:lnTo>
                  <a:lnTo>
                    <a:pt x="233" y="87"/>
                  </a:lnTo>
                  <a:lnTo>
                    <a:pt x="233" y="88"/>
                  </a:lnTo>
                  <a:lnTo>
                    <a:pt x="233" y="89"/>
                  </a:lnTo>
                  <a:lnTo>
                    <a:pt x="233" y="95"/>
                  </a:lnTo>
                  <a:lnTo>
                    <a:pt x="233" y="97"/>
                  </a:lnTo>
                  <a:lnTo>
                    <a:pt x="233" y="98"/>
                  </a:lnTo>
                  <a:lnTo>
                    <a:pt x="233" y="101"/>
                  </a:lnTo>
                  <a:lnTo>
                    <a:pt x="233" y="108"/>
                  </a:lnTo>
                  <a:lnTo>
                    <a:pt x="233" y="114"/>
                  </a:lnTo>
                  <a:lnTo>
                    <a:pt x="233" y="119"/>
                  </a:lnTo>
                  <a:lnTo>
                    <a:pt x="233" y="121"/>
                  </a:lnTo>
                  <a:lnTo>
                    <a:pt x="234" y="123"/>
                  </a:lnTo>
                  <a:lnTo>
                    <a:pt x="234" y="125"/>
                  </a:lnTo>
                  <a:lnTo>
                    <a:pt x="233" y="129"/>
                  </a:lnTo>
                  <a:lnTo>
                    <a:pt x="233" y="130"/>
                  </a:lnTo>
                  <a:lnTo>
                    <a:pt x="233" y="131"/>
                  </a:lnTo>
                  <a:lnTo>
                    <a:pt x="234" y="132"/>
                  </a:lnTo>
                  <a:lnTo>
                    <a:pt x="234" y="133"/>
                  </a:lnTo>
                  <a:lnTo>
                    <a:pt x="234" y="135"/>
                  </a:lnTo>
                  <a:lnTo>
                    <a:pt x="234" y="139"/>
                  </a:lnTo>
                  <a:lnTo>
                    <a:pt x="234" y="140"/>
                  </a:lnTo>
                  <a:lnTo>
                    <a:pt x="234" y="144"/>
                  </a:lnTo>
                  <a:lnTo>
                    <a:pt x="234" y="147"/>
                  </a:lnTo>
                  <a:lnTo>
                    <a:pt x="232" y="147"/>
                  </a:lnTo>
                  <a:lnTo>
                    <a:pt x="231" y="147"/>
                  </a:lnTo>
                  <a:lnTo>
                    <a:pt x="230" y="147"/>
                  </a:lnTo>
                  <a:lnTo>
                    <a:pt x="227" y="147"/>
                  </a:lnTo>
                  <a:lnTo>
                    <a:pt x="224" y="147"/>
                  </a:lnTo>
                  <a:lnTo>
                    <a:pt x="221" y="147"/>
                  </a:lnTo>
                  <a:lnTo>
                    <a:pt x="215" y="147"/>
                  </a:lnTo>
                  <a:lnTo>
                    <a:pt x="210" y="147"/>
                  </a:lnTo>
                  <a:lnTo>
                    <a:pt x="208" y="147"/>
                  </a:lnTo>
                  <a:lnTo>
                    <a:pt x="204" y="147"/>
                  </a:lnTo>
                  <a:lnTo>
                    <a:pt x="203" y="147"/>
                  </a:lnTo>
                  <a:lnTo>
                    <a:pt x="202" y="147"/>
                  </a:lnTo>
                  <a:lnTo>
                    <a:pt x="200" y="147"/>
                  </a:lnTo>
                  <a:lnTo>
                    <a:pt x="193" y="147"/>
                  </a:lnTo>
                  <a:lnTo>
                    <a:pt x="188" y="147"/>
                  </a:lnTo>
                  <a:lnTo>
                    <a:pt x="187" y="148"/>
                  </a:lnTo>
                  <a:lnTo>
                    <a:pt x="180" y="148"/>
                  </a:lnTo>
                  <a:lnTo>
                    <a:pt x="178" y="148"/>
                  </a:lnTo>
                  <a:lnTo>
                    <a:pt x="176" y="148"/>
                  </a:lnTo>
                  <a:lnTo>
                    <a:pt x="175" y="148"/>
                  </a:lnTo>
                  <a:lnTo>
                    <a:pt x="174" y="148"/>
                  </a:lnTo>
                  <a:lnTo>
                    <a:pt x="172" y="148"/>
                  </a:lnTo>
                  <a:lnTo>
                    <a:pt x="170" y="148"/>
                  </a:lnTo>
                  <a:lnTo>
                    <a:pt x="168" y="148"/>
                  </a:lnTo>
                  <a:lnTo>
                    <a:pt x="167" y="148"/>
                  </a:lnTo>
                  <a:lnTo>
                    <a:pt x="166" y="148"/>
                  </a:lnTo>
                  <a:lnTo>
                    <a:pt x="164" y="148"/>
                  </a:lnTo>
                  <a:lnTo>
                    <a:pt x="160" y="148"/>
                  </a:lnTo>
                  <a:lnTo>
                    <a:pt x="159" y="148"/>
                  </a:lnTo>
                  <a:lnTo>
                    <a:pt x="158" y="148"/>
                  </a:lnTo>
                  <a:lnTo>
                    <a:pt x="153" y="148"/>
                  </a:lnTo>
                  <a:lnTo>
                    <a:pt x="152" y="148"/>
                  </a:lnTo>
                  <a:lnTo>
                    <a:pt x="144" y="148"/>
                  </a:lnTo>
                  <a:lnTo>
                    <a:pt x="143" y="148"/>
                  </a:lnTo>
                  <a:lnTo>
                    <a:pt x="138" y="148"/>
                  </a:lnTo>
                  <a:lnTo>
                    <a:pt x="136" y="148"/>
                  </a:lnTo>
                  <a:lnTo>
                    <a:pt x="135" y="148"/>
                  </a:lnTo>
                  <a:lnTo>
                    <a:pt x="130" y="148"/>
                  </a:lnTo>
                  <a:lnTo>
                    <a:pt x="122" y="148"/>
                  </a:lnTo>
                  <a:lnTo>
                    <a:pt x="120" y="148"/>
                  </a:lnTo>
                  <a:lnTo>
                    <a:pt x="118" y="148"/>
                  </a:lnTo>
                  <a:lnTo>
                    <a:pt x="113" y="148"/>
                  </a:lnTo>
                  <a:lnTo>
                    <a:pt x="112" y="148"/>
                  </a:lnTo>
                  <a:lnTo>
                    <a:pt x="106" y="148"/>
                  </a:lnTo>
                  <a:lnTo>
                    <a:pt x="103" y="148"/>
                  </a:lnTo>
                  <a:lnTo>
                    <a:pt x="99" y="148"/>
                  </a:lnTo>
                  <a:lnTo>
                    <a:pt x="95" y="148"/>
                  </a:lnTo>
                  <a:lnTo>
                    <a:pt x="92" y="148"/>
                  </a:lnTo>
                  <a:lnTo>
                    <a:pt x="88" y="148"/>
                  </a:lnTo>
                  <a:lnTo>
                    <a:pt x="87" y="148"/>
                  </a:lnTo>
                  <a:lnTo>
                    <a:pt x="86" y="148"/>
                  </a:lnTo>
                  <a:lnTo>
                    <a:pt x="82" y="148"/>
                  </a:lnTo>
                  <a:lnTo>
                    <a:pt x="80" y="148"/>
                  </a:lnTo>
                  <a:lnTo>
                    <a:pt x="74" y="148"/>
                  </a:lnTo>
                  <a:lnTo>
                    <a:pt x="72" y="148"/>
                  </a:lnTo>
                  <a:lnTo>
                    <a:pt x="71" y="148"/>
                  </a:lnTo>
                  <a:lnTo>
                    <a:pt x="66" y="148"/>
                  </a:lnTo>
                  <a:lnTo>
                    <a:pt x="64" y="148"/>
                  </a:lnTo>
                  <a:lnTo>
                    <a:pt x="63" y="148"/>
                  </a:lnTo>
                  <a:lnTo>
                    <a:pt x="58" y="148"/>
                  </a:lnTo>
                  <a:lnTo>
                    <a:pt x="55" y="148"/>
                  </a:lnTo>
                  <a:lnTo>
                    <a:pt x="50" y="148"/>
                  </a:lnTo>
                  <a:lnTo>
                    <a:pt x="49" y="148"/>
                  </a:lnTo>
                  <a:lnTo>
                    <a:pt x="47" y="148"/>
                  </a:lnTo>
                  <a:lnTo>
                    <a:pt x="44" y="148"/>
                  </a:lnTo>
                  <a:lnTo>
                    <a:pt x="41" y="148"/>
                  </a:lnTo>
                  <a:lnTo>
                    <a:pt x="39" y="148"/>
                  </a:lnTo>
                  <a:lnTo>
                    <a:pt x="38" y="148"/>
                  </a:lnTo>
                  <a:lnTo>
                    <a:pt x="38" y="147"/>
                  </a:lnTo>
                  <a:lnTo>
                    <a:pt x="38" y="141"/>
                  </a:lnTo>
                  <a:lnTo>
                    <a:pt x="38" y="140"/>
                  </a:lnTo>
                  <a:lnTo>
                    <a:pt x="38" y="128"/>
                  </a:lnTo>
                  <a:lnTo>
                    <a:pt x="38" y="123"/>
                  </a:lnTo>
                  <a:lnTo>
                    <a:pt x="38" y="121"/>
                  </a:lnTo>
                  <a:lnTo>
                    <a:pt x="38" y="119"/>
                  </a:lnTo>
                  <a:lnTo>
                    <a:pt x="38" y="115"/>
                  </a:lnTo>
                  <a:lnTo>
                    <a:pt x="38" y="114"/>
                  </a:lnTo>
                  <a:lnTo>
                    <a:pt x="38" y="113"/>
                  </a:lnTo>
                  <a:lnTo>
                    <a:pt x="36" y="100"/>
                  </a:lnTo>
                  <a:lnTo>
                    <a:pt x="36" y="96"/>
                  </a:lnTo>
                  <a:lnTo>
                    <a:pt x="36" y="93"/>
                  </a:lnTo>
                  <a:lnTo>
                    <a:pt x="36" y="87"/>
                  </a:lnTo>
                  <a:lnTo>
                    <a:pt x="27" y="87"/>
                  </a:lnTo>
                  <a:lnTo>
                    <a:pt x="16" y="87"/>
                  </a:lnTo>
                  <a:lnTo>
                    <a:pt x="11" y="87"/>
                  </a:lnTo>
                  <a:lnTo>
                    <a:pt x="8" y="87"/>
                  </a:lnTo>
                  <a:lnTo>
                    <a:pt x="7" y="87"/>
                  </a:lnTo>
                  <a:lnTo>
                    <a:pt x="6" y="87"/>
                  </a:lnTo>
                  <a:lnTo>
                    <a:pt x="3" y="87"/>
                  </a:lnTo>
                  <a:lnTo>
                    <a:pt x="2" y="87"/>
                  </a:lnTo>
                  <a:lnTo>
                    <a:pt x="1" y="87"/>
                  </a:lnTo>
                  <a:lnTo>
                    <a:pt x="1" y="85"/>
                  </a:lnTo>
                  <a:lnTo>
                    <a:pt x="1" y="84"/>
                  </a:lnTo>
                  <a:lnTo>
                    <a:pt x="1" y="83"/>
                  </a:lnTo>
                  <a:lnTo>
                    <a:pt x="1" y="77"/>
                  </a:lnTo>
                  <a:lnTo>
                    <a:pt x="1" y="76"/>
                  </a:lnTo>
                  <a:lnTo>
                    <a:pt x="1" y="74"/>
                  </a:lnTo>
                  <a:lnTo>
                    <a:pt x="1" y="69"/>
                  </a:lnTo>
                  <a:lnTo>
                    <a:pt x="1" y="68"/>
                  </a:lnTo>
                  <a:lnTo>
                    <a:pt x="1" y="65"/>
                  </a:lnTo>
                  <a:lnTo>
                    <a:pt x="1" y="64"/>
                  </a:lnTo>
                  <a:lnTo>
                    <a:pt x="1" y="60"/>
                  </a:lnTo>
                  <a:lnTo>
                    <a:pt x="1" y="59"/>
                  </a:lnTo>
                  <a:lnTo>
                    <a:pt x="1" y="58"/>
                  </a:lnTo>
                  <a:lnTo>
                    <a:pt x="1" y="56"/>
                  </a:lnTo>
                  <a:lnTo>
                    <a:pt x="1" y="55"/>
                  </a:lnTo>
                  <a:lnTo>
                    <a:pt x="1" y="53"/>
                  </a:lnTo>
                  <a:lnTo>
                    <a:pt x="1" y="50"/>
                  </a:lnTo>
                  <a:lnTo>
                    <a:pt x="1" y="48"/>
                  </a:lnTo>
                  <a:lnTo>
                    <a:pt x="1" y="44"/>
                  </a:lnTo>
                  <a:lnTo>
                    <a:pt x="1" y="40"/>
                  </a:lnTo>
                  <a:lnTo>
                    <a:pt x="1" y="37"/>
                  </a:lnTo>
                  <a:lnTo>
                    <a:pt x="1" y="35"/>
                  </a:lnTo>
                  <a:lnTo>
                    <a:pt x="1" y="33"/>
                  </a:lnTo>
                  <a:lnTo>
                    <a:pt x="1" y="31"/>
                  </a:lnTo>
                  <a:lnTo>
                    <a:pt x="1" y="28"/>
                  </a:lnTo>
                  <a:lnTo>
                    <a:pt x="1" y="24"/>
                  </a:lnTo>
                  <a:lnTo>
                    <a:pt x="1" y="19"/>
                  </a:lnTo>
                  <a:lnTo>
                    <a:pt x="1" y="18"/>
                  </a:lnTo>
                  <a:lnTo>
                    <a:pt x="1" y="17"/>
                  </a:lnTo>
                  <a:lnTo>
                    <a:pt x="1" y="15"/>
                  </a:lnTo>
                  <a:lnTo>
                    <a:pt x="1" y="12"/>
                  </a:lnTo>
                  <a:lnTo>
                    <a:pt x="1" y="10"/>
                  </a:lnTo>
                  <a:lnTo>
                    <a:pt x="1" y="8"/>
                  </a:lnTo>
                  <a:lnTo>
                    <a:pt x="1" y="5"/>
                  </a:lnTo>
                  <a:lnTo>
                    <a:pt x="0" y="4"/>
                  </a:lnTo>
                  <a:lnTo>
                    <a:pt x="0" y="3"/>
                  </a:lnTo>
                  <a:lnTo>
                    <a:pt x="1" y="3"/>
                  </a:lnTo>
                  <a:lnTo>
                    <a:pt x="6" y="2"/>
                  </a:lnTo>
                  <a:lnTo>
                    <a:pt x="12" y="2"/>
                  </a:lnTo>
                  <a:lnTo>
                    <a:pt x="15" y="2"/>
                  </a:lnTo>
                  <a:lnTo>
                    <a:pt x="16" y="2"/>
                  </a:lnTo>
                  <a:lnTo>
                    <a:pt x="19" y="2"/>
                  </a:lnTo>
                  <a:lnTo>
                    <a:pt x="20" y="2"/>
                  </a:lnTo>
                  <a:lnTo>
                    <a:pt x="32" y="2"/>
                  </a:lnTo>
                  <a:lnTo>
                    <a:pt x="35" y="2"/>
                  </a:lnTo>
                  <a:lnTo>
                    <a:pt x="38" y="2"/>
                  </a:lnTo>
                  <a:lnTo>
                    <a:pt x="41" y="2"/>
                  </a:lnTo>
                  <a:lnTo>
                    <a:pt x="52" y="2"/>
                  </a:lnTo>
                  <a:lnTo>
                    <a:pt x="55" y="2"/>
                  </a:lnTo>
                  <a:lnTo>
                    <a:pt x="56" y="2"/>
                  </a:lnTo>
                  <a:lnTo>
                    <a:pt x="57" y="2"/>
                  </a:lnTo>
                  <a:lnTo>
                    <a:pt x="64" y="2"/>
                  </a:lnTo>
                  <a:lnTo>
                    <a:pt x="65" y="2"/>
                  </a:lnTo>
                  <a:lnTo>
                    <a:pt x="68" y="2"/>
                  </a:lnTo>
                  <a:lnTo>
                    <a:pt x="71" y="2"/>
                  </a:lnTo>
                  <a:lnTo>
                    <a:pt x="74" y="2"/>
                  </a:lnTo>
                  <a:lnTo>
                    <a:pt x="75" y="2"/>
                  </a:lnTo>
                  <a:lnTo>
                    <a:pt x="83" y="2"/>
                  </a:lnTo>
                  <a:lnTo>
                    <a:pt x="86" y="2"/>
                  </a:lnTo>
                  <a:lnTo>
                    <a:pt x="88" y="2"/>
                  </a:lnTo>
                  <a:lnTo>
                    <a:pt x="90" y="2"/>
                  </a:lnTo>
                  <a:lnTo>
                    <a:pt x="92" y="2"/>
                  </a:lnTo>
                  <a:lnTo>
                    <a:pt x="96" y="2"/>
                  </a:lnTo>
                  <a:lnTo>
                    <a:pt x="99" y="1"/>
                  </a:lnTo>
                  <a:lnTo>
                    <a:pt x="100" y="1"/>
                  </a:lnTo>
                  <a:lnTo>
                    <a:pt x="103" y="1"/>
                  </a:lnTo>
                  <a:lnTo>
                    <a:pt x="107" y="1"/>
                  </a:lnTo>
                  <a:lnTo>
                    <a:pt x="111" y="1"/>
                  </a:lnTo>
                  <a:lnTo>
                    <a:pt x="112" y="1"/>
                  </a:lnTo>
                  <a:lnTo>
                    <a:pt x="114" y="1"/>
                  </a:lnTo>
                  <a:lnTo>
                    <a:pt x="116" y="1"/>
                  </a:lnTo>
                  <a:lnTo>
                    <a:pt x="121" y="1"/>
                  </a:lnTo>
                  <a:lnTo>
                    <a:pt x="124" y="1"/>
                  </a:lnTo>
                  <a:lnTo>
                    <a:pt x="130" y="1"/>
                  </a:lnTo>
                  <a:lnTo>
                    <a:pt x="131" y="1"/>
                  </a:lnTo>
                  <a:lnTo>
                    <a:pt x="135" y="1"/>
                  </a:lnTo>
                  <a:lnTo>
                    <a:pt x="138" y="1"/>
                  </a:lnTo>
                  <a:lnTo>
                    <a:pt x="140" y="1"/>
                  </a:lnTo>
                  <a:lnTo>
                    <a:pt x="144" y="1"/>
                  </a:lnTo>
                  <a:lnTo>
                    <a:pt x="147" y="1"/>
                  </a:lnTo>
                  <a:lnTo>
                    <a:pt x="150" y="1"/>
                  </a:lnTo>
                  <a:lnTo>
                    <a:pt x="151" y="1"/>
                  </a:lnTo>
                  <a:lnTo>
                    <a:pt x="153" y="1"/>
                  </a:lnTo>
                  <a:lnTo>
                    <a:pt x="154" y="1"/>
                  </a:lnTo>
                  <a:lnTo>
                    <a:pt x="156" y="1"/>
                  </a:lnTo>
                  <a:lnTo>
                    <a:pt x="160" y="1"/>
                  </a:lnTo>
                  <a:lnTo>
                    <a:pt x="161" y="1"/>
                  </a:lnTo>
                  <a:lnTo>
                    <a:pt x="162" y="1"/>
                  </a:lnTo>
                  <a:lnTo>
                    <a:pt x="163" y="1"/>
                  </a:lnTo>
                  <a:lnTo>
                    <a:pt x="164" y="1"/>
                  </a:lnTo>
                  <a:lnTo>
                    <a:pt x="167" y="1"/>
                  </a:lnTo>
                  <a:lnTo>
                    <a:pt x="168" y="1"/>
                  </a:lnTo>
                  <a:lnTo>
                    <a:pt x="169" y="0"/>
                  </a:lnTo>
                  <a:lnTo>
                    <a:pt x="170" y="0"/>
                  </a:lnTo>
                  <a:lnTo>
                    <a:pt x="175" y="0"/>
                  </a:lnTo>
                  <a:lnTo>
                    <a:pt x="176" y="0"/>
                  </a:lnTo>
                  <a:lnTo>
                    <a:pt x="178" y="0"/>
                  </a:lnTo>
                  <a:lnTo>
                    <a:pt x="179" y="0"/>
                  </a:lnTo>
                  <a:lnTo>
                    <a:pt x="183" y="0"/>
                  </a:lnTo>
                  <a:lnTo>
                    <a:pt x="191" y="0"/>
                  </a:lnTo>
                  <a:lnTo>
                    <a:pt x="193" y="0"/>
                  </a:lnTo>
                  <a:lnTo>
                    <a:pt x="198" y="0"/>
                  </a:lnTo>
                  <a:lnTo>
                    <a:pt x="199" y="0"/>
                  </a:lnTo>
                  <a:lnTo>
                    <a:pt x="200" y="0"/>
                  </a:lnTo>
                  <a:lnTo>
                    <a:pt x="206" y="0"/>
                  </a:lnTo>
                  <a:lnTo>
                    <a:pt x="211" y="0"/>
                  </a:lnTo>
                  <a:lnTo>
                    <a:pt x="215" y="0"/>
                  </a:lnTo>
                  <a:lnTo>
                    <a:pt x="218" y="0"/>
                  </a:lnTo>
                  <a:lnTo>
                    <a:pt x="223" y="0"/>
                  </a:lnTo>
                  <a:lnTo>
                    <a:pt x="224"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5" name="Freeform 105"/>
            <p:cNvSpPr>
              <a:spLocks/>
            </p:cNvSpPr>
            <p:nvPr/>
          </p:nvSpPr>
          <p:spPr bwMode="auto">
            <a:xfrm>
              <a:off x="3295" y="776"/>
              <a:ext cx="189" cy="246"/>
            </a:xfrm>
            <a:custGeom>
              <a:avLst/>
              <a:gdLst>
                <a:gd name="T0" fmla="*/ 134 w 189"/>
                <a:gd name="T1" fmla="*/ 6 h 246"/>
                <a:gd name="T2" fmla="*/ 134 w 189"/>
                <a:gd name="T3" fmla="*/ 17 h 246"/>
                <a:gd name="T4" fmla="*/ 134 w 189"/>
                <a:gd name="T5" fmla="*/ 33 h 246"/>
                <a:gd name="T6" fmla="*/ 134 w 189"/>
                <a:gd name="T7" fmla="*/ 48 h 246"/>
                <a:gd name="T8" fmla="*/ 134 w 189"/>
                <a:gd name="T9" fmla="*/ 57 h 246"/>
                <a:gd name="T10" fmla="*/ 134 w 189"/>
                <a:gd name="T11" fmla="*/ 67 h 246"/>
                <a:gd name="T12" fmla="*/ 134 w 189"/>
                <a:gd name="T13" fmla="*/ 81 h 246"/>
                <a:gd name="T14" fmla="*/ 135 w 189"/>
                <a:gd name="T15" fmla="*/ 85 h 246"/>
                <a:gd name="T16" fmla="*/ 140 w 189"/>
                <a:gd name="T17" fmla="*/ 85 h 246"/>
                <a:gd name="T18" fmla="*/ 160 w 189"/>
                <a:gd name="T19" fmla="*/ 85 h 246"/>
                <a:gd name="T20" fmla="*/ 171 w 189"/>
                <a:gd name="T21" fmla="*/ 111 h 246"/>
                <a:gd name="T22" fmla="*/ 171 w 189"/>
                <a:gd name="T23" fmla="*/ 121 h 246"/>
                <a:gd name="T24" fmla="*/ 171 w 189"/>
                <a:gd name="T25" fmla="*/ 145 h 246"/>
                <a:gd name="T26" fmla="*/ 182 w 189"/>
                <a:gd name="T27" fmla="*/ 146 h 246"/>
                <a:gd name="T28" fmla="*/ 188 w 189"/>
                <a:gd name="T29" fmla="*/ 158 h 246"/>
                <a:gd name="T30" fmla="*/ 188 w 189"/>
                <a:gd name="T31" fmla="*/ 170 h 246"/>
                <a:gd name="T32" fmla="*/ 188 w 189"/>
                <a:gd name="T33" fmla="*/ 178 h 246"/>
                <a:gd name="T34" fmla="*/ 188 w 189"/>
                <a:gd name="T35" fmla="*/ 187 h 246"/>
                <a:gd name="T36" fmla="*/ 189 w 189"/>
                <a:gd name="T37" fmla="*/ 195 h 246"/>
                <a:gd name="T38" fmla="*/ 189 w 189"/>
                <a:gd name="T39" fmla="*/ 210 h 246"/>
                <a:gd name="T40" fmla="*/ 189 w 189"/>
                <a:gd name="T41" fmla="*/ 230 h 246"/>
                <a:gd name="T42" fmla="*/ 189 w 189"/>
                <a:gd name="T43" fmla="*/ 246 h 246"/>
                <a:gd name="T44" fmla="*/ 172 w 189"/>
                <a:gd name="T45" fmla="*/ 246 h 246"/>
                <a:gd name="T46" fmla="*/ 160 w 189"/>
                <a:gd name="T47" fmla="*/ 246 h 246"/>
                <a:gd name="T48" fmla="*/ 135 w 189"/>
                <a:gd name="T49" fmla="*/ 246 h 246"/>
                <a:gd name="T50" fmla="*/ 118 w 189"/>
                <a:gd name="T51" fmla="*/ 246 h 246"/>
                <a:gd name="T52" fmla="*/ 100 w 189"/>
                <a:gd name="T53" fmla="*/ 246 h 246"/>
                <a:gd name="T54" fmla="*/ 85 w 189"/>
                <a:gd name="T55" fmla="*/ 246 h 246"/>
                <a:gd name="T56" fmla="*/ 68 w 189"/>
                <a:gd name="T57" fmla="*/ 246 h 246"/>
                <a:gd name="T58" fmla="*/ 52 w 189"/>
                <a:gd name="T59" fmla="*/ 246 h 246"/>
                <a:gd name="T60" fmla="*/ 43 w 189"/>
                <a:gd name="T61" fmla="*/ 246 h 246"/>
                <a:gd name="T62" fmla="*/ 25 w 189"/>
                <a:gd name="T63" fmla="*/ 246 h 246"/>
                <a:gd name="T64" fmla="*/ 12 w 189"/>
                <a:gd name="T65" fmla="*/ 246 h 246"/>
                <a:gd name="T66" fmla="*/ 0 w 189"/>
                <a:gd name="T67" fmla="*/ 237 h 246"/>
                <a:gd name="T68" fmla="*/ 0 w 189"/>
                <a:gd name="T69" fmla="*/ 210 h 246"/>
                <a:gd name="T70" fmla="*/ 0 w 189"/>
                <a:gd name="T71" fmla="*/ 184 h 246"/>
                <a:gd name="T72" fmla="*/ 0 w 189"/>
                <a:gd name="T73" fmla="*/ 169 h 246"/>
                <a:gd name="T74" fmla="*/ 0 w 189"/>
                <a:gd name="T75" fmla="*/ 158 h 246"/>
                <a:gd name="T76" fmla="*/ 0 w 189"/>
                <a:gd name="T77" fmla="*/ 145 h 246"/>
                <a:gd name="T78" fmla="*/ 0 w 189"/>
                <a:gd name="T79" fmla="*/ 134 h 246"/>
                <a:gd name="T80" fmla="*/ 0 w 189"/>
                <a:gd name="T81" fmla="*/ 113 h 246"/>
                <a:gd name="T82" fmla="*/ 12 w 189"/>
                <a:gd name="T83" fmla="*/ 112 h 246"/>
                <a:gd name="T84" fmla="*/ 27 w 189"/>
                <a:gd name="T85" fmla="*/ 112 h 246"/>
                <a:gd name="T86" fmla="*/ 27 w 189"/>
                <a:gd name="T87" fmla="*/ 101 h 246"/>
                <a:gd name="T88" fmla="*/ 33 w 189"/>
                <a:gd name="T89" fmla="*/ 86 h 246"/>
                <a:gd name="T90" fmla="*/ 36 w 189"/>
                <a:gd name="T91" fmla="*/ 64 h 246"/>
                <a:gd name="T92" fmla="*/ 36 w 189"/>
                <a:gd name="T93" fmla="*/ 58 h 246"/>
                <a:gd name="T94" fmla="*/ 36 w 189"/>
                <a:gd name="T95" fmla="*/ 35 h 246"/>
                <a:gd name="T96" fmla="*/ 36 w 189"/>
                <a:gd name="T97" fmla="*/ 17 h 246"/>
                <a:gd name="T98" fmla="*/ 36 w 189"/>
                <a:gd name="T99" fmla="*/ 16 h 246"/>
                <a:gd name="T100" fmla="*/ 36 w 189"/>
                <a:gd name="T101" fmla="*/ 1 h 246"/>
                <a:gd name="T102" fmla="*/ 47 w 189"/>
                <a:gd name="T103" fmla="*/ 1 h 246"/>
                <a:gd name="T104" fmla="*/ 79 w 189"/>
                <a:gd name="T105" fmla="*/ 1 h 246"/>
                <a:gd name="T106" fmla="*/ 97 w 189"/>
                <a:gd name="T107" fmla="*/ 0 h 246"/>
                <a:gd name="T108" fmla="*/ 117 w 189"/>
                <a:gd name="T109" fmla="*/ 1 h 246"/>
                <a:gd name="T110" fmla="*/ 129 w 189"/>
                <a:gd name="T111" fmla="*/ 1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9" h="246">
                  <a:moveTo>
                    <a:pt x="133" y="1"/>
                  </a:moveTo>
                  <a:lnTo>
                    <a:pt x="133" y="1"/>
                  </a:lnTo>
                  <a:lnTo>
                    <a:pt x="133" y="2"/>
                  </a:lnTo>
                  <a:lnTo>
                    <a:pt x="134" y="3"/>
                  </a:lnTo>
                  <a:lnTo>
                    <a:pt x="134" y="6"/>
                  </a:lnTo>
                  <a:lnTo>
                    <a:pt x="134" y="8"/>
                  </a:lnTo>
                  <a:lnTo>
                    <a:pt x="134" y="10"/>
                  </a:lnTo>
                  <a:lnTo>
                    <a:pt x="134" y="13"/>
                  </a:lnTo>
                  <a:lnTo>
                    <a:pt x="134" y="15"/>
                  </a:lnTo>
                  <a:lnTo>
                    <a:pt x="134" y="16"/>
                  </a:lnTo>
                  <a:lnTo>
                    <a:pt x="134" y="17"/>
                  </a:lnTo>
                  <a:lnTo>
                    <a:pt x="134" y="22"/>
                  </a:lnTo>
                  <a:lnTo>
                    <a:pt x="134" y="26"/>
                  </a:lnTo>
                  <a:lnTo>
                    <a:pt x="134" y="29"/>
                  </a:lnTo>
                  <a:lnTo>
                    <a:pt x="134" y="31"/>
                  </a:lnTo>
                  <a:lnTo>
                    <a:pt x="134" y="33"/>
                  </a:lnTo>
                  <a:lnTo>
                    <a:pt x="134" y="35"/>
                  </a:lnTo>
                  <a:lnTo>
                    <a:pt x="134" y="38"/>
                  </a:lnTo>
                  <a:lnTo>
                    <a:pt x="134" y="42"/>
                  </a:lnTo>
                  <a:lnTo>
                    <a:pt x="134" y="46"/>
                  </a:lnTo>
                  <a:lnTo>
                    <a:pt x="134" y="48"/>
                  </a:lnTo>
                  <a:lnTo>
                    <a:pt x="134" y="51"/>
                  </a:lnTo>
                  <a:lnTo>
                    <a:pt x="134" y="53"/>
                  </a:lnTo>
                  <a:lnTo>
                    <a:pt x="134" y="54"/>
                  </a:lnTo>
                  <a:lnTo>
                    <a:pt x="134" y="56"/>
                  </a:lnTo>
                  <a:lnTo>
                    <a:pt x="134" y="57"/>
                  </a:lnTo>
                  <a:lnTo>
                    <a:pt x="134" y="58"/>
                  </a:lnTo>
                  <a:lnTo>
                    <a:pt x="134" y="62"/>
                  </a:lnTo>
                  <a:lnTo>
                    <a:pt x="134" y="63"/>
                  </a:lnTo>
                  <a:lnTo>
                    <a:pt x="134" y="66"/>
                  </a:lnTo>
                  <a:lnTo>
                    <a:pt x="134" y="67"/>
                  </a:lnTo>
                  <a:lnTo>
                    <a:pt x="134" y="72"/>
                  </a:lnTo>
                  <a:lnTo>
                    <a:pt x="134" y="74"/>
                  </a:lnTo>
                  <a:lnTo>
                    <a:pt x="134" y="75"/>
                  </a:lnTo>
                  <a:lnTo>
                    <a:pt x="134" y="81"/>
                  </a:lnTo>
                  <a:lnTo>
                    <a:pt x="134" y="82"/>
                  </a:lnTo>
                  <a:lnTo>
                    <a:pt x="134" y="83"/>
                  </a:lnTo>
                  <a:lnTo>
                    <a:pt x="134" y="85"/>
                  </a:lnTo>
                  <a:lnTo>
                    <a:pt x="135" y="85"/>
                  </a:lnTo>
                  <a:lnTo>
                    <a:pt x="136" y="85"/>
                  </a:lnTo>
                  <a:lnTo>
                    <a:pt x="139" y="85"/>
                  </a:lnTo>
                  <a:lnTo>
                    <a:pt x="140" y="85"/>
                  </a:lnTo>
                  <a:lnTo>
                    <a:pt x="141" y="85"/>
                  </a:lnTo>
                  <a:lnTo>
                    <a:pt x="144" y="85"/>
                  </a:lnTo>
                  <a:lnTo>
                    <a:pt x="149" y="85"/>
                  </a:lnTo>
                  <a:lnTo>
                    <a:pt x="160" y="85"/>
                  </a:lnTo>
                  <a:lnTo>
                    <a:pt x="169" y="85"/>
                  </a:lnTo>
                  <a:lnTo>
                    <a:pt x="169" y="91"/>
                  </a:lnTo>
                  <a:lnTo>
                    <a:pt x="169" y="94"/>
                  </a:lnTo>
                  <a:lnTo>
                    <a:pt x="169" y="98"/>
                  </a:lnTo>
                  <a:lnTo>
                    <a:pt x="171" y="111"/>
                  </a:lnTo>
                  <a:lnTo>
                    <a:pt x="171" y="112"/>
                  </a:lnTo>
                  <a:lnTo>
                    <a:pt x="171" y="113"/>
                  </a:lnTo>
                  <a:lnTo>
                    <a:pt x="171" y="117"/>
                  </a:lnTo>
                  <a:lnTo>
                    <a:pt x="171" y="119"/>
                  </a:lnTo>
                  <a:lnTo>
                    <a:pt x="171" y="121"/>
                  </a:lnTo>
                  <a:lnTo>
                    <a:pt x="171" y="126"/>
                  </a:lnTo>
                  <a:lnTo>
                    <a:pt x="171" y="138"/>
                  </a:lnTo>
                  <a:lnTo>
                    <a:pt x="171" y="139"/>
                  </a:lnTo>
                  <a:lnTo>
                    <a:pt x="171" y="145"/>
                  </a:lnTo>
                  <a:lnTo>
                    <a:pt x="171" y="146"/>
                  </a:lnTo>
                  <a:lnTo>
                    <a:pt x="172" y="146"/>
                  </a:lnTo>
                  <a:lnTo>
                    <a:pt x="174" y="146"/>
                  </a:lnTo>
                  <a:lnTo>
                    <a:pt x="177" y="146"/>
                  </a:lnTo>
                  <a:lnTo>
                    <a:pt x="180" y="146"/>
                  </a:lnTo>
                  <a:lnTo>
                    <a:pt x="182" y="146"/>
                  </a:lnTo>
                  <a:lnTo>
                    <a:pt x="183" y="146"/>
                  </a:lnTo>
                  <a:lnTo>
                    <a:pt x="188" y="146"/>
                  </a:lnTo>
                  <a:lnTo>
                    <a:pt x="188" y="149"/>
                  </a:lnTo>
                  <a:lnTo>
                    <a:pt x="188" y="151"/>
                  </a:lnTo>
                  <a:lnTo>
                    <a:pt x="188" y="157"/>
                  </a:lnTo>
                  <a:lnTo>
                    <a:pt x="188" y="158"/>
                  </a:lnTo>
                  <a:lnTo>
                    <a:pt x="188" y="160"/>
                  </a:lnTo>
                  <a:lnTo>
                    <a:pt x="188" y="163"/>
                  </a:lnTo>
                  <a:lnTo>
                    <a:pt x="188" y="166"/>
                  </a:lnTo>
                  <a:lnTo>
                    <a:pt x="188" y="167"/>
                  </a:lnTo>
                  <a:lnTo>
                    <a:pt x="188" y="170"/>
                  </a:lnTo>
                  <a:lnTo>
                    <a:pt x="188" y="173"/>
                  </a:lnTo>
                  <a:lnTo>
                    <a:pt x="188" y="174"/>
                  </a:lnTo>
                  <a:lnTo>
                    <a:pt x="188" y="178"/>
                  </a:lnTo>
                  <a:lnTo>
                    <a:pt x="188" y="181"/>
                  </a:lnTo>
                  <a:lnTo>
                    <a:pt x="188" y="182"/>
                  </a:lnTo>
                  <a:lnTo>
                    <a:pt x="188" y="183"/>
                  </a:lnTo>
                  <a:lnTo>
                    <a:pt x="188" y="184"/>
                  </a:lnTo>
                  <a:lnTo>
                    <a:pt x="188" y="187"/>
                  </a:lnTo>
                  <a:lnTo>
                    <a:pt x="188" y="190"/>
                  </a:lnTo>
                  <a:lnTo>
                    <a:pt x="188" y="192"/>
                  </a:lnTo>
                  <a:lnTo>
                    <a:pt x="188" y="193"/>
                  </a:lnTo>
                  <a:lnTo>
                    <a:pt x="189" y="193"/>
                  </a:lnTo>
                  <a:lnTo>
                    <a:pt x="189" y="195"/>
                  </a:lnTo>
                  <a:lnTo>
                    <a:pt x="188" y="197"/>
                  </a:lnTo>
                  <a:lnTo>
                    <a:pt x="189" y="201"/>
                  </a:lnTo>
                  <a:lnTo>
                    <a:pt x="189" y="208"/>
                  </a:lnTo>
                  <a:lnTo>
                    <a:pt x="189" y="210"/>
                  </a:lnTo>
                  <a:lnTo>
                    <a:pt x="189" y="213"/>
                  </a:lnTo>
                  <a:lnTo>
                    <a:pt x="189" y="223"/>
                  </a:lnTo>
                  <a:lnTo>
                    <a:pt x="189" y="225"/>
                  </a:lnTo>
                  <a:lnTo>
                    <a:pt x="189" y="227"/>
                  </a:lnTo>
                  <a:lnTo>
                    <a:pt x="189" y="229"/>
                  </a:lnTo>
                  <a:lnTo>
                    <a:pt x="189" y="230"/>
                  </a:lnTo>
                  <a:lnTo>
                    <a:pt x="189" y="233"/>
                  </a:lnTo>
                  <a:lnTo>
                    <a:pt x="189" y="239"/>
                  </a:lnTo>
                  <a:lnTo>
                    <a:pt x="189" y="241"/>
                  </a:lnTo>
                  <a:lnTo>
                    <a:pt x="189" y="243"/>
                  </a:lnTo>
                  <a:lnTo>
                    <a:pt x="189" y="246"/>
                  </a:lnTo>
                  <a:lnTo>
                    <a:pt x="185" y="246"/>
                  </a:lnTo>
                  <a:lnTo>
                    <a:pt x="183" y="246"/>
                  </a:lnTo>
                  <a:lnTo>
                    <a:pt x="182" y="246"/>
                  </a:lnTo>
                  <a:lnTo>
                    <a:pt x="181" y="246"/>
                  </a:lnTo>
                  <a:lnTo>
                    <a:pt x="173" y="246"/>
                  </a:lnTo>
                  <a:lnTo>
                    <a:pt x="172" y="246"/>
                  </a:lnTo>
                  <a:lnTo>
                    <a:pt x="171" y="246"/>
                  </a:lnTo>
                  <a:lnTo>
                    <a:pt x="169" y="246"/>
                  </a:lnTo>
                  <a:lnTo>
                    <a:pt x="165" y="246"/>
                  </a:lnTo>
                  <a:lnTo>
                    <a:pt x="164" y="246"/>
                  </a:lnTo>
                  <a:lnTo>
                    <a:pt x="161" y="246"/>
                  </a:lnTo>
                  <a:lnTo>
                    <a:pt x="160" y="246"/>
                  </a:lnTo>
                  <a:lnTo>
                    <a:pt x="148" y="246"/>
                  </a:lnTo>
                  <a:lnTo>
                    <a:pt x="143" y="246"/>
                  </a:lnTo>
                  <a:lnTo>
                    <a:pt x="141" y="246"/>
                  </a:lnTo>
                  <a:lnTo>
                    <a:pt x="140" y="246"/>
                  </a:lnTo>
                  <a:lnTo>
                    <a:pt x="136" y="246"/>
                  </a:lnTo>
                  <a:lnTo>
                    <a:pt x="135" y="246"/>
                  </a:lnTo>
                  <a:lnTo>
                    <a:pt x="132" y="246"/>
                  </a:lnTo>
                  <a:lnTo>
                    <a:pt x="131" y="246"/>
                  </a:lnTo>
                  <a:lnTo>
                    <a:pt x="129" y="246"/>
                  </a:lnTo>
                  <a:lnTo>
                    <a:pt x="126" y="246"/>
                  </a:lnTo>
                  <a:lnTo>
                    <a:pt x="118" y="246"/>
                  </a:lnTo>
                  <a:lnTo>
                    <a:pt x="113" y="246"/>
                  </a:lnTo>
                  <a:lnTo>
                    <a:pt x="110" y="246"/>
                  </a:lnTo>
                  <a:lnTo>
                    <a:pt x="109" y="246"/>
                  </a:lnTo>
                  <a:lnTo>
                    <a:pt x="107" y="246"/>
                  </a:lnTo>
                  <a:lnTo>
                    <a:pt x="104" y="246"/>
                  </a:lnTo>
                  <a:lnTo>
                    <a:pt x="100" y="246"/>
                  </a:lnTo>
                  <a:lnTo>
                    <a:pt x="97" y="246"/>
                  </a:lnTo>
                  <a:lnTo>
                    <a:pt x="94" y="246"/>
                  </a:lnTo>
                  <a:lnTo>
                    <a:pt x="92" y="246"/>
                  </a:lnTo>
                  <a:lnTo>
                    <a:pt x="91" y="246"/>
                  </a:lnTo>
                  <a:lnTo>
                    <a:pt x="85" y="246"/>
                  </a:lnTo>
                  <a:lnTo>
                    <a:pt x="81" y="246"/>
                  </a:lnTo>
                  <a:lnTo>
                    <a:pt x="72" y="246"/>
                  </a:lnTo>
                  <a:lnTo>
                    <a:pt x="70" y="246"/>
                  </a:lnTo>
                  <a:lnTo>
                    <a:pt x="68" y="246"/>
                  </a:lnTo>
                  <a:lnTo>
                    <a:pt x="67" y="246"/>
                  </a:lnTo>
                  <a:lnTo>
                    <a:pt x="64" y="246"/>
                  </a:lnTo>
                  <a:lnTo>
                    <a:pt x="62" y="246"/>
                  </a:lnTo>
                  <a:lnTo>
                    <a:pt x="57" y="246"/>
                  </a:lnTo>
                  <a:lnTo>
                    <a:pt x="55" y="246"/>
                  </a:lnTo>
                  <a:lnTo>
                    <a:pt x="52" y="246"/>
                  </a:lnTo>
                  <a:lnTo>
                    <a:pt x="51" y="246"/>
                  </a:lnTo>
                  <a:lnTo>
                    <a:pt x="46" y="246"/>
                  </a:lnTo>
                  <a:lnTo>
                    <a:pt x="45" y="246"/>
                  </a:lnTo>
                  <a:lnTo>
                    <a:pt x="44" y="246"/>
                  </a:lnTo>
                  <a:lnTo>
                    <a:pt x="43" y="246"/>
                  </a:lnTo>
                  <a:lnTo>
                    <a:pt x="41" y="246"/>
                  </a:lnTo>
                  <a:lnTo>
                    <a:pt x="39" y="246"/>
                  </a:lnTo>
                  <a:lnTo>
                    <a:pt x="38" y="245"/>
                  </a:lnTo>
                  <a:lnTo>
                    <a:pt x="32" y="246"/>
                  </a:lnTo>
                  <a:lnTo>
                    <a:pt x="28" y="246"/>
                  </a:lnTo>
                  <a:lnTo>
                    <a:pt x="25" y="246"/>
                  </a:lnTo>
                  <a:lnTo>
                    <a:pt x="21" y="246"/>
                  </a:lnTo>
                  <a:lnTo>
                    <a:pt x="20" y="246"/>
                  </a:lnTo>
                  <a:lnTo>
                    <a:pt x="19" y="246"/>
                  </a:lnTo>
                  <a:lnTo>
                    <a:pt x="15" y="246"/>
                  </a:lnTo>
                  <a:lnTo>
                    <a:pt x="14" y="246"/>
                  </a:lnTo>
                  <a:lnTo>
                    <a:pt x="12" y="246"/>
                  </a:lnTo>
                  <a:lnTo>
                    <a:pt x="5" y="246"/>
                  </a:lnTo>
                  <a:lnTo>
                    <a:pt x="1" y="246"/>
                  </a:lnTo>
                  <a:lnTo>
                    <a:pt x="1" y="245"/>
                  </a:lnTo>
                  <a:lnTo>
                    <a:pt x="1" y="241"/>
                  </a:lnTo>
                  <a:lnTo>
                    <a:pt x="0" y="237"/>
                  </a:lnTo>
                  <a:lnTo>
                    <a:pt x="0" y="232"/>
                  </a:lnTo>
                  <a:lnTo>
                    <a:pt x="0" y="230"/>
                  </a:lnTo>
                  <a:lnTo>
                    <a:pt x="0" y="227"/>
                  </a:lnTo>
                  <a:lnTo>
                    <a:pt x="0" y="216"/>
                  </a:lnTo>
                  <a:lnTo>
                    <a:pt x="0" y="210"/>
                  </a:lnTo>
                  <a:lnTo>
                    <a:pt x="0" y="207"/>
                  </a:lnTo>
                  <a:lnTo>
                    <a:pt x="0" y="203"/>
                  </a:lnTo>
                  <a:lnTo>
                    <a:pt x="0" y="199"/>
                  </a:lnTo>
                  <a:lnTo>
                    <a:pt x="0" y="186"/>
                  </a:lnTo>
                  <a:lnTo>
                    <a:pt x="0" y="184"/>
                  </a:lnTo>
                  <a:lnTo>
                    <a:pt x="0" y="182"/>
                  </a:lnTo>
                  <a:lnTo>
                    <a:pt x="0" y="173"/>
                  </a:lnTo>
                  <a:lnTo>
                    <a:pt x="0" y="171"/>
                  </a:lnTo>
                  <a:lnTo>
                    <a:pt x="0" y="170"/>
                  </a:lnTo>
                  <a:lnTo>
                    <a:pt x="0" y="169"/>
                  </a:lnTo>
                  <a:lnTo>
                    <a:pt x="0" y="168"/>
                  </a:lnTo>
                  <a:lnTo>
                    <a:pt x="0" y="166"/>
                  </a:lnTo>
                  <a:lnTo>
                    <a:pt x="0" y="165"/>
                  </a:lnTo>
                  <a:lnTo>
                    <a:pt x="0" y="161"/>
                  </a:lnTo>
                  <a:lnTo>
                    <a:pt x="0" y="159"/>
                  </a:lnTo>
                  <a:lnTo>
                    <a:pt x="0" y="158"/>
                  </a:lnTo>
                  <a:lnTo>
                    <a:pt x="0" y="155"/>
                  </a:lnTo>
                  <a:lnTo>
                    <a:pt x="0" y="153"/>
                  </a:lnTo>
                  <a:lnTo>
                    <a:pt x="0" y="152"/>
                  </a:lnTo>
                  <a:lnTo>
                    <a:pt x="0" y="151"/>
                  </a:lnTo>
                  <a:lnTo>
                    <a:pt x="0" y="147"/>
                  </a:lnTo>
                  <a:lnTo>
                    <a:pt x="0" y="145"/>
                  </a:lnTo>
                  <a:lnTo>
                    <a:pt x="0" y="144"/>
                  </a:lnTo>
                  <a:lnTo>
                    <a:pt x="0" y="142"/>
                  </a:lnTo>
                  <a:lnTo>
                    <a:pt x="0" y="139"/>
                  </a:lnTo>
                  <a:lnTo>
                    <a:pt x="0" y="138"/>
                  </a:lnTo>
                  <a:lnTo>
                    <a:pt x="0" y="134"/>
                  </a:lnTo>
                  <a:lnTo>
                    <a:pt x="0" y="127"/>
                  </a:lnTo>
                  <a:lnTo>
                    <a:pt x="0" y="115"/>
                  </a:lnTo>
                  <a:lnTo>
                    <a:pt x="0" y="114"/>
                  </a:lnTo>
                  <a:lnTo>
                    <a:pt x="0" y="113"/>
                  </a:lnTo>
                  <a:lnTo>
                    <a:pt x="0" y="112"/>
                  </a:lnTo>
                  <a:lnTo>
                    <a:pt x="3" y="112"/>
                  </a:lnTo>
                  <a:lnTo>
                    <a:pt x="6" y="112"/>
                  </a:lnTo>
                  <a:lnTo>
                    <a:pt x="8" y="112"/>
                  </a:lnTo>
                  <a:lnTo>
                    <a:pt x="12" y="112"/>
                  </a:lnTo>
                  <a:lnTo>
                    <a:pt x="13" y="112"/>
                  </a:lnTo>
                  <a:lnTo>
                    <a:pt x="16" y="112"/>
                  </a:lnTo>
                  <a:lnTo>
                    <a:pt x="17" y="112"/>
                  </a:lnTo>
                  <a:lnTo>
                    <a:pt x="22" y="112"/>
                  </a:lnTo>
                  <a:lnTo>
                    <a:pt x="27" y="112"/>
                  </a:lnTo>
                  <a:lnTo>
                    <a:pt x="27" y="109"/>
                  </a:lnTo>
                  <a:lnTo>
                    <a:pt x="27" y="106"/>
                  </a:lnTo>
                  <a:lnTo>
                    <a:pt x="27" y="105"/>
                  </a:lnTo>
                  <a:lnTo>
                    <a:pt x="27" y="104"/>
                  </a:lnTo>
                  <a:lnTo>
                    <a:pt x="27" y="103"/>
                  </a:lnTo>
                  <a:lnTo>
                    <a:pt x="27" y="101"/>
                  </a:lnTo>
                  <a:lnTo>
                    <a:pt x="27" y="94"/>
                  </a:lnTo>
                  <a:lnTo>
                    <a:pt x="27" y="90"/>
                  </a:lnTo>
                  <a:lnTo>
                    <a:pt x="27" y="86"/>
                  </a:lnTo>
                  <a:lnTo>
                    <a:pt x="31" y="86"/>
                  </a:lnTo>
                  <a:lnTo>
                    <a:pt x="33" y="86"/>
                  </a:lnTo>
                  <a:lnTo>
                    <a:pt x="36" y="86"/>
                  </a:lnTo>
                  <a:lnTo>
                    <a:pt x="36" y="79"/>
                  </a:lnTo>
                  <a:lnTo>
                    <a:pt x="36" y="75"/>
                  </a:lnTo>
                  <a:lnTo>
                    <a:pt x="36" y="72"/>
                  </a:lnTo>
                  <a:lnTo>
                    <a:pt x="36" y="66"/>
                  </a:lnTo>
                  <a:lnTo>
                    <a:pt x="36" y="64"/>
                  </a:lnTo>
                  <a:lnTo>
                    <a:pt x="36" y="61"/>
                  </a:lnTo>
                  <a:lnTo>
                    <a:pt x="36" y="59"/>
                  </a:lnTo>
                  <a:lnTo>
                    <a:pt x="36" y="58"/>
                  </a:lnTo>
                  <a:lnTo>
                    <a:pt x="36" y="54"/>
                  </a:lnTo>
                  <a:lnTo>
                    <a:pt x="36" y="53"/>
                  </a:lnTo>
                  <a:lnTo>
                    <a:pt x="36" y="51"/>
                  </a:lnTo>
                  <a:lnTo>
                    <a:pt x="36" y="45"/>
                  </a:lnTo>
                  <a:lnTo>
                    <a:pt x="36" y="40"/>
                  </a:lnTo>
                  <a:lnTo>
                    <a:pt x="36" y="35"/>
                  </a:lnTo>
                  <a:lnTo>
                    <a:pt x="36" y="32"/>
                  </a:lnTo>
                  <a:lnTo>
                    <a:pt x="36" y="26"/>
                  </a:lnTo>
                  <a:lnTo>
                    <a:pt x="36" y="18"/>
                  </a:lnTo>
                  <a:lnTo>
                    <a:pt x="36" y="17"/>
                  </a:lnTo>
                  <a:lnTo>
                    <a:pt x="36" y="16"/>
                  </a:lnTo>
                  <a:lnTo>
                    <a:pt x="36" y="15"/>
                  </a:lnTo>
                  <a:lnTo>
                    <a:pt x="36" y="14"/>
                  </a:lnTo>
                  <a:lnTo>
                    <a:pt x="36" y="9"/>
                  </a:lnTo>
                  <a:lnTo>
                    <a:pt x="36" y="8"/>
                  </a:lnTo>
                  <a:lnTo>
                    <a:pt x="36" y="1"/>
                  </a:lnTo>
                  <a:lnTo>
                    <a:pt x="38" y="1"/>
                  </a:lnTo>
                  <a:lnTo>
                    <a:pt x="39" y="1"/>
                  </a:lnTo>
                  <a:lnTo>
                    <a:pt x="43" y="1"/>
                  </a:lnTo>
                  <a:lnTo>
                    <a:pt x="44" y="1"/>
                  </a:lnTo>
                  <a:lnTo>
                    <a:pt x="47" y="1"/>
                  </a:lnTo>
                  <a:lnTo>
                    <a:pt x="52" y="1"/>
                  </a:lnTo>
                  <a:lnTo>
                    <a:pt x="55" y="1"/>
                  </a:lnTo>
                  <a:lnTo>
                    <a:pt x="59" y="1"/>
                  </a:lnTo>
                  <a:lnTo>
                    <a:pt x="62" y="1"/>
                  </a:lnTo>
                  <a:lnTo>
                    <a:pt x="67" y="1"/>
                  </a:lnTo>
                  <a:lnTo>
                    <a:pt x="79" y="1"/>
                  </a:lnTo>
                  <a:lnTo>
                    <a:pt x="80" y="1"/>
                  </a:lnTo>
                  <a:lnTo>
                    <a:pt x="81" y="1"/>
                  </a:lnTo>
                  <a:lnTo>
                    <a:pt x="84" y="1"/>
                  </a:lnTo>
                  <a:lnTo>
                    <a:pt x="97" y="0"/>
                  </a:lnTo>
                  <a:lnTo>
                    <a:pt x="101" y="0"/>
                  </a:lnTo>
                  <a:lnTo>
                    <a:pt x="104" y="0"/>
                  </a:lnTo>
                  <a:lnTo>
                    <a:pt x="108" y="1"/>
                  </a:lnTo>
                  <a:lnTo>
                    <a:pt x="111" y="1"/>
                  </a:lnTo>
                  <a:lnTo>
                    <a:pt x="116" y="1"/>
                  </a:lnTo>
                  <a:lnTo>
                    <a:pt x="117" y="1"/>
                  </a:lnTo>
                  <a:lnTo>
                    <a:pt x="119" y="1"/>
                  </a:lnTo>
                  <a:lnTo>
                    <a:pt x="124" y="1"/>
                  </a:lnTo>
                  <a:lnTo>
                    <a:pt x="126" y="1"/>
                  </a:lnTo>
                  <a:lnTo>
                    <a:pt x="129" y="1"/>
                  </a:lnTo>
                  <a:lnTo>
                    <a:pt x="133" y="1"/>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6" name="Freeform 106"/>
            <p:cNvSpPr>
              <a:spLocks/>
            </p:cNvSpPr>
            <p:nvPr/>
          </p:nvSpPr>
          <p:spPr bwMode="auto">
            <a:xfrm>
              <a:off x="3160" y="777"/>
              <a:ext cx="171" cy="255"/>
            </a:xfrm>
            <a:custGeom>
              <a:avLst/>
              <a:gdLst>
                <a:gd name="T0" fmla="*/ 86 w 171"/>
                <a:gd name="T1" fmla="*/ 1 h 255"/>
                <a:gd name="T2" fmla="*/ 103 w 171"/>
                <a:gd name="T3" fmla="*/ 1 h 255"/>
                <a:gd name="T4" fmla="*/ 110 w 171"/>
                <a:gd name="T5" fmla="*/ 1 h 255"/>
                <a:gd name="T6" fmla="*/ 134 w 171"/>
                <a:gd name="T7" fmla="*/ 1 h 255"/>
                <a:gd name="T8" fmla="*/ 152 w 171"/>
                <a:gd name="T9" fmla="*/ 1 h 255"/>
                <a:gd name="T10" fmla="*/ 171 w 171"/>
                <a:gd name="T11" fmla="*/ 7 h 255"/>
                <a:gd name="T12" fmla="*/ 171 w 171"/>
                <a:gd name="T13" fmla="*/ 15 h 255"/>
                <a:gd name="T14" fmla="*/ 171 w 171"/>
                <a:gd name="T15" fmla="*/ 16 h 255"/>
                <a:gd name="T16" fmla="*/ 171 w 171"/>
                <a:gd name="T17" fmla="*/ 31 h 255"/>
                <a:gd name="T18" fmla="*/ 171 w 171"/>
                <a:gd name="T19" fmla="*/ 50 h 255"/>
                <a:gd name="T20" fmla="*/ 171 w 171"/>
                <a:gd name="T21" fmla="*/ 57 h 255"/>
                <a:gd name="T22" fmla="*/ 171 w 171"/>
                <a:gd name="T23" fmla="*/ 65 h 255"/>
                <a:gd name="T24" fmla="*/ 168 w 171"/>
                <a:gd name="T25" fmla="*/ 85 h 255"/>
                <a:gd name="T26" fmla="*/ 162 w 171"/>
                <a:gd name="T27" fmla="*/ 93 h 255"/>
                <a:gd name="T28" fmla="*/ 162 w 171"/>
                <a:gd name="T29" fmla="*/ 105 h 255"/>
                <a:gd name="T30" fmla="*/ 152 w 171"/>
                <a:gd name="T31" fmla="*/ 111 h 255"/>
                <a:gd name="T32" fmla="*/ 141 w 171"/>
                <a:gd name="T33" fmla="*/ 111 h 255"/>
                <a:gd name="T34" fmla="*/ 135 w 171"/>
                <a:gd name="T35" fmla="*/ 113 h 255"/>
                <a:gd name="T36" fmla="*/ 135 w 171"/>
                <a:gd name="T37" fmla="*/ 133 h 255"/>
                <a:gd name="T38" fmla="*/ 135 w 171"/>
                <a:gd name="T39" fmla="*/ 143 h 255"/>
                <a:gd name="T40" fmla="*/ 135 w 171"/>
                <a:gd name="T41" fmla="*/ 152 h 255"/>
                <a:gd name="T42" fmla="*/ 135 w 171"/>
                <a:gd name="T43" fmla="*/ 164 h 255"/>
                <a:gd name="T44" fmla="*/ 135 w 171"/>
                <a:gd name="T45" fmla="*/ 169 h 255"/>
                <a:gd name="T46" fmla="*/ 135 w 171"/>
                <a:gd name="T47" fmla="*/ 185 h 255"/>
                <a:gd name="T48" fmla="*/ 135 w 171"/>
                <a:gd name="T49" fmla="*/ 209 h 255"/>
                <a:gd name="T50" fmla="*/ 135 w 171"/>
                <a:gd name="T51" fmla="*/ 231 h 255"/>
                <a:gd name="T52" fmla="*/ 133 w 171"/>
                <a:gd name="T53" fmla="*/ 245 h 255"/>
                <a:gd name="T54" fmla="*/ 123 w 171"/>
                <a:gd name="T55" fmla="*/ 245 h 255"/>
                <a:gd name="T56" fmla="*/ 114 w 171"/>
                <a:gd name="T57" fmla="*/ 245 h 255"/>
                <a:gd name="T58" fmla="*/ 111 w 171"/>
                <a:gd name="T59" fmla="*/ 245 h 255"/>
                <a:gd name="T60" fmla="*/ 103 w 171"/>
                <a:gd name="T61" fmla="*/ 245 h 255"/>
                <a:gd name="T62" fmla="*/ 74 w 171"/>
                <a:gd name="T63" fmla="*/ 246 h 255"/>
                <a:gd name="T64" fmla="*/ 52 w 171"/>
                <a:gd name="T65" fmla="*/ 254 h 255"/>
                <a:gd name="T66" fmla="*/ 29 w 171"/>
                <a:gd name="T67" fmla="*/ 248 h 255"/>
                <a:gd name="T68" fmla="*/ 29 w 171"/>
                <a:gd name="T69" fmla="*/ 240 h 255"/>
                <a:gd name="T70" fmla="*/ 29 w 171"/>
                <a:gd name="T71" fmla="*/ 229 h 255"/>
                <a:gd name="T72" fmla="*/ 29 w 171"/>
                <a:gd name="T73" fmla="*/ 220 h 255"/>
                <a:gd name="T74" fmla="*/ 29 w 171"/>
                <a:gd name="T75" fmla="*/ 213 h 255"/>
                <a:gd name="T76" fmla="*/ 29 w 171"/>
                <a:gd name="T77" fmla="*/ 193 h 255"/>
                <a:gd name="T78" fmla="*/ 29 w 171"/>
                <a:gd name="T79" fmla="*/ 178 h 255"/>
                <a:gd name="T80" fmla="*/ 29 w 171"/>
                <a:gd name="T81" fmla="*/ 161 h 255"/>
                <a:gd name="T82" fmla="*/ 29 w 171"/>
                <a:gd name="T83" fmla="*/ 156 h 255"/>
                <a:gd name="T84" fmla="*/ 28 w 171"/>
                <a:gd name="T85" fmla="*/ 134 h 255"/>
                <a:gd name="T86" fmla="*/ 28 w 171"/>
                <a:gd name="T87" fmla="*/ 124 h 255"/>
                <a:gd name="T88" fmla="*/ 28 w 171"/>
                <a:gd name="T89" fmla="*/ 108 h 255"/>
                <a:gd name="T90" fmla="*/ 20 w 171"/>
                <a:gd name="T91" fmla="*/ 94 h 255"/>
                <a:gd name="T92" fmla="*/ 0 w 171"/>
                <a:gd name="T93" fmla="*/ 94 h 255"/>
                <a:gd name="T94" fmla="*/ 0 w 171"/>
                <a:gd name="T95" fmla="*/ 78 h 255"/>
                <a:gd name="T96" fmla="*/ 0 w 171"/>
                <a:gd name="T97" fmla="*/ 66 h 255"/>
                <a:gd name="T98" fmla="*/ 0 w 171"/>
                <a:gd name="T99" fmla="*/ 49 h 255"/>
                <a:gd name="T100" fmla="*/ 0 w 171"/>
                <a:gd name="T101" fmla="*/ 25 h 255"/>
                <a:gd name="T102" fmla="*/ 0 w 171"/>
                <a:gd name="T103" fmla="*/ 14 h 255"/>
                <a:gd name="T104" fmla="*/ 10 w 171"/>
                <a:gd name="T105" fmla="*/ 2 h 255"/>
                <a:gd name="T106" fmla="*/ 18 w 171"/>
                <a:gd name="T107" fmla="*/ 2 h 255"/>
                <a:gd name="T108" fmla="*/ 40 w 171"/>
                <a:gd name="T109" fmla="*/ 1 h 255"/>
                <a:gd name="T110" fmla="*/ 52 w 171"/>
                <a:gd name="T111" fmla="*/ 1 h 255"/>
                <a:gd name="T112" fmla="*/ 63 w 171"/>
                <a:gd name="T113" fmla="*/ 1 h 255"/>
                <a:gd name="T114" fmla="*/ 75 w 171"/>
                <a:gd name="T115" fmla="*/ 1 h 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71" h="255">
                  <a:moveTo>
                    <a:pt x="79" y="1"/>
                  </a:moveTo>
                  <a:lnTo>
                    <a:pt x="79" y="1"/>
                  </a:lnTo>
                  <a:lnTo>
                    <a:pt x="82" y="1"/>
                  </a:lnTo>
                  <a:lnTo>
                    <a:pt x="83" y="1"/>
                  </a:lnTo>
                  <a:lnTo>
                    <a:pt x="86" y="1"/>
                  </a:lnTo>
                  <a:lnTo>
                    <a:pt x="90" y="1"/>
                  </a:lnTo>
                  <a:lnTo>
                    <a:pt x="93" y="1"/>
                  </a:lnTo>
                  <a:lnTo>
                    <a:pt x="99" y="1"/>
                  </a:lnTo>
                  <a:lnTo>
                    <a:pt x="100" y="1"/>
                  </a:lnTo>
                  <a:lnTo>
                    <a:pt x="103" y="1"/>
                  </a:lnTo>
                  <a:lnTo>
                    <a:pt x="104" y="1"/>
                  </a:lnTo>
                  <a:lnTo>
                    <a:pt x="109" y="1"/>
                  </a:lnTo>
                  <a:lnTo>
                    <a:pt x="110" y="1"/>
                  </a:lnTo>
                  <a:lnTo>
                    <a:pt x="116" y="1"/>
                  </a:lnTo>
                  <a:lnTo>
                    <a:pt x="123" y="1"/>
                  </a:lnTo>
                  <a:lnTo>
                    <a:pt x="126" y="1"/>
                  </a:lnTo>
                  <a:lnTo>
                    <a:pt x="128" y="1"/>
                  </a:lnTo>
                  <a:lnTo>
                    <a:pt x="134" y="1"/>
                  </a:lnTo>
                  <a:lnTo>
                    <a:pt x="138" y="1"/>
                  </a:lnTo>
                  <a:lnTo>
                    <a:pt x="141" y="1"/>
                  </a:lnTo>
                  <a:lnTo>
                    <a:pt x="143" y="1"/>
                  </a:lnTo>
                  <a:lnTo>
                    <a:pt x="151" y="1"/>
                  </a:lnTo>
                  <a:lnTo>
                    <a:pt x="152" y="1"/>
                  </a:lnTo>
                  <a:lnTo>
                    <a:pt x="156" y="1"/>
                  </a:lnTo>
                  <a:lnTo>
                    <a:pt x="158" y="0"/>
                  </a:lnTo>
                  <a:lnTo>
                    <a:pt x="166" y="0"/>
                  </a:lnTo>
                  <a:lnTo>
                    <a:pt x="171" y="0"/>
                  </a:lnTo>
                  <a:lnTo>
                    <a:pt x="171" y="7"/>
                  </a:lnTo>
                  <a:lnTo>
                    <a:pt x="171" y="8"/>
                  </a:lnTo>
                  <a:lnTo>
                    <a:pt x="171" y="13"/>
                  </a:lnTo>
                  <a:lnTo>
                    <a:pt x="171" y="14"/>
                  </a:lnTo>
                  <a:lnTo>
                    <a:pt x="171" y="15"/>
                  </a:lnTo>
                  <a:lnTo>
                    <a:pt x="171" y="16"/>
                  </a:lnTo>
                  <a:lnTo>
                    <a:pt x="171" y="17"/>
                  </a:lnTo>
                  <a:lnTo>
                    <a:pt x="171" y="25"/>
                  </a:lnTo>
                  <a:lnTo>
                    <a:pt x="171" y="31"/>
                  </a:lnTo>
                  <a:lnTo>
                    <a:pt x="171" y="34"/>
                  </a:lnTo>
                  <a:lnTo>
                    <a:pt x="171" y="39"/>
                  </a:lnTo>
                  <a:lnTo>
                    <a:pt x="171" y="44"/>
                  </a:lnTo>
                  <a:lnTo>
                    <a:pt x="171" y="50"/>
                  </a:lnTo>
                  <a:lnTo>
                    <a:pt x="171" y="52"/>
                  </a:lnTo>
                  <a:lnTo>
                    <a:pt x="171" y="53"/>
                  </a:lnTo>
                  <a:lnTo>
                    <a:pt x="171" y="57"/>
                  </a:lnTo>
                  <a:lnTo>
                    <a:pt x="171" y="58"/>
                  </a:lnTo>
                  <a:lnTo>
                    <a:pt x="171" y="60"/>
                  </a:lnTo>
                  <a:lnTo>
                    <a:pt x="171" y="63"/>
                  </a:lnTo>
                  <a:lnTo>
                    <a:pt x="171" y="65"/>
                  </a:lnTo>
                  <a:lnTo>
                    <a:pt x="171" y="71"/>
                  </a:lnTo>
                  <a:lnTo>
                    <a:pt x="171" y="74"/>
                  </a:lnTo>
                  <a:lnTo>
                    <a:pt x="171" y="78"/>
                  </a:lnTo>
                  <a:lnTo>
                    <a:pt x="171" y="85"/>
                  </a:lnTo>
                  <a:lnTo>
                    <a:pt x="168" y="85"/>
                  </a:lnTo>
                  <a:lnTo>
                    <a:pt x="166" y="85"/>
                  </a:lnTo>
                  <a:lnTo>
                    <a:pt x="162" y="85"/>
                  </a:lnTo>
                  <a:lnTo>
                    <a:pt x="162" y="89"/>
                  </a:lnTo>
                  <a:lnTo>
                    <a:pt x="162" y="93"/>
                  </a:lnTo>
                  <a:lnTo>
                    <a:pt x="162" y="100"/>
                  </a:lnTo>
                  <a:lnTo>
                    <a:pt x="162" y="102"/>
                  </a:lnTo>
                  <a:lnTo>
                    <a:pt x="162" y="103"/>
                  </a:lnTo>
                  <a:lnTo>
                    <a:pt x="162" y="104"/>
                  </a:lnTo>
                  <a:lnTo>
                    <a:pt x="162" y="105"/>
                  </a:lnTo>
                  <a:lnTo>
                    <a:pt x="162" y="108"/>
                  </a:lnTo>
                  <a:lnTo>
                    <a:pt x="162" y="111"/>
                  </a:lnTo>
                  <a:lnTo>
                    <a:pt x="157" y="111"/>
                  </a:lnTo>
                  <a:lnTo>
                    <a:pt x="152" y="111"/>
                  </a:lnTo>
                  <a:lnTo>
                    <a:pt x="151" y="111"/>
                  </a:lnTo>
                  <a:lnTo>
                    <a:pt x="148" y="111"/>
                  </a:lnTo>
                  <a:lnTo>
                    <a:pt x="147" y="111"/>
                  </a:lnTo>
                  <a:lnTo>
                    <a:pt x="143" y="111"/>
                  </a:lnTo>
                  <a:lnTo>
                    <a:pt x="141" y="111"/>
                  </a:lnTo>
                  <a:lnTo>
                    <a:pt x="138" y="111"/>
                  </a:lnTo>
                  <a:lnTo>
                    <a:pt x="135" y="111"/>
                  </a:lnTo>
                  <a:lnTo>
                    <a:pt x="135" y="112"/>
                  </a:lnTo>
                  <a:lnTo>
                    <a:pt x="135" y="113"/>
                  </a:lnTo>
                  <a:lnTo>
                    <a:pt x="135" y="114"/>
                  </a:lnTo>
                  <a:lnTo>
                    <a:pt x="135" y="126"/>
                  </a:lnTo>
                  <a:lnTo>
                    <a:pt x="135" y="133"/>
                  </a:lnTo>
                  <a:lnTo>
                    <a:pt x="135" y="137"/>
                  </a:lnTo>
                  <a:lnTo>
                    <a:pt x="135" y="138"/>
                  </a:lnTo>
                  <a:lnTo>
                    <a:pt x="135" y="141"/>
                  </a:lnTo>
                  <a:lnTo>
                    <a:pt x="135" y="143"/>
                  </a:lnTo>
                  <a:lnTo>
                    <a:pt x="135" y="144"/>
                  </a:lnTo>
                  <a:lnTo>
                    <a:pt x="135" y="146"/>
                  </a:lnTo>
                  <a:lnTo>
                    <a:pt x="135" y="150"/>
                  </a:lnTo>
                  <a:lnTo>
                    <a:pt x="135" y="151"/>
                  </a:lnTo>
                  <a:lnTo>
                    <a:pt x="135" y="152"/>
                  </a:lnTo>
                  <a:lnTo>
                    <a:pt x="135" y="154"/>
                  </a:lnTo>
                  <a:lnTo>
                    <a:pt x="135" y="157"/>
                  </a:lnTo>
                  <a:lnTo>
                    <a:pt x="135" y="158"/>
                  </a:lnTo>
                  <a:lnTo>
                    <a:pt x="135" y="160"/>
                  </a:lnTo>
                  <a:lnTo>
                    <a:pt x="135" y="164"/>
                  </a:lnTo>
                  <a:lnTo>
                    <a:pt x="135" y="165"/>
                  </a:lnTo>
                  <a:lnTo>
                    <a:pt x="135" y="167"/>
                  </a:lnTo>
                  <a:lnTo>
                    <a:pt x="135" y="168"/>
                  </a:lnTo>
                  <a:lnTo>
                    <a:pt x="135" y="169"/>
                  </a:lnTo>
                  <a:lnTo>
                    <a:pt x="135" y="170"/>
                  </a:lnTo>
                  <a:lnTo>
                    <a:pt x="135" y="172"/>
                  </a:lnTo>
                  <a:lnTo>
                    <a:pt x="135" y="181"/>
                  </a:lnTo>
                  <a:lnTo>
                    <a:pt x="135" y="183"/>
                  </a:lnTo>
                  <a:lnTo>
                    <a:pt x="135" y="185"/>
                  </a:lnTo>
                  <a:lnTo>
                    <a:pt x="135" y="198"/>
                  </a:lnTo>
                  <a:lnTo>
                    <a:pt x="135" y="202"/>
                  </a:lnTo>
                  <a:lnTo>
                    <a:pt x="135" y="206"/>
                  </a:lnTo>
                  <a:lnTo>
                    <a:pt x="135" y="209"/>
                  </a:lnTo>
                  <a:lnTo>
                    <a:pt x="135" y="215"/>
                  </a:lnTo>
                  <a:lnTo>
                    <a:pt x="135" y="226"/>
                  </a:lnTo>
                  <a:lnTo>
                    <a:pt x="135" y="229"/>
                  </a:lnTo>
                  <a:lnTo>
                    <a:pt x="135" y="231"/>
                  </a:lnTo>
                  <a:lnTo>
                    <a:pt x="135" y="236"/>
                  </a:lnTo>
                  <a:lnTo>
                    <a:pt x="136" y="240"/>
                  </a:lnTo>
                  <a:lnTo>
                    <a:pt x="136" y="244"/>
                  </a:lnTo>
                  <a:lnTo>
                    <a:pt x="136" y="245"/>
                  </a:lnTo>
                  <a:lnTo>
                    <a:pt x="133" y="245"/>
                  </a:lnTo>
                  <a:lnTo>
                    <a:pt x="130" y="245"/>
                  </a:lnTo>
                  <a:lnTo>
                    <a:pt x="128" y="245"/>
                  </a:lnTo>
                  <a:lnTo>
                    <a:pt x="126" y="245"/>
                  </a:lnTo>
                  <a:lnTo>
                    <a:pt x="123" y="245"/>
                  </a:lnTo>
                  <a:lnTo>
                    <a:pt x="122" y="245"/>
                  </a:lnTo>
                  <a:lnTo>
                    <a:pt x="117" y="245"/>
                  </a:lnTo>
                  <a:lnTo>
                    <a:pt x="115" y="245"/>
                  </a:lnTo>
                  <a:lnTo>
                    <a:pt x="114" y="245"/>
                  </a:lnTo>
                  <a:lnTo>
                    <a:pt x="111" y="245"/>
                  </a:lnTo>
                  <a:lnTo>
                    <a:pt x="110" y="245"/>
                  </a:lnTo>
                  <a:lnTo>
                    <a:pt x="103" y="245"/>
                  </a:lnTo>
                  <a:lnTo>
                    <a:pt x="102" y="245"/>
                  </a:lnTo>
                  <a:lnTo>
                    <a:pt x="95" y="245"/>
                  </a:lnTo>
                  <a:lnTo>
                    <a:pt x="78" y="246"/>
                  </a:lnTo>
                  <a:lnTo>
                    <a:pt x="75" y="246"/>
                  </a:lnTo>
                  <a:lnTo>
                    <a:pt x="74" y="246"/>
                  </a:lnTo>
                  <a:lnTo>
                    <a:pt x="71" y="246"/>
                  </a:lnTo>
                  <a:lnTo>
                    <a:pt x="56" y="246"/>
                  </a:lnTo>
                  <a:lnTo>
                    <a:pt x="56" y="254"/>
                  </a:lnTo>
                  <a:lnTo>
                    <a:pt x="54" y="254"/>
                  </a:lnTo>
                  <a:lnTo>
                    <a:pt x="52" y="254"/>
                  </a:lnTo>
                  <a:lnTo>
                    <a:pt x="39" y="255"/>
                  </a:lnTo>
                  <a:lnTo>
                    <a:pt x="30" y="255"/>
                  </a:lnTo>
                  <a:lnTo>
                    <a:pt x="29" y="255"/>
                  </a:lnTo>
                  <a:lnTo>
                    <a:pt x="29" y="254"/>
                  </a:lnTo>
                  <a:lnTo>
                    <a:pt x="29" y="248"/>
                  </a:lnTo>
                  <a:lnTo>
                    <a:pt x="29" y="245"/>
                  </a:lnTo>
                  <a:lnTo>
                    <a:pt x="29" y="244"/>
                  </a:lnTo>
                  <a:lnTo>
                    <a:pt x="29" y="242"/>
                  </a:lnTo>
                  <a:lnTo>
                    <a:pt x="29" y="240"/>
                  </a:lnTo>
                  <a:lnTo>
                    <a:pt x="29" y="238"/>
                  </a:lnTo>
                  <a:lnTo>
                    <a:pt x="29" y="236"/>
                  </a:lnTo>
                  <a:lnTo>
                    <a:pt x="29" y="233"/>
                  </a:lnTo>
                  <a:lnTo>
                    <a:pt x="29" y="229"/>
                  </a:lnTo>
                  <a:lnTo>
                    <a:pt x="29" y="228"/>
                  </a:lnTo>
                  <a:lnTo>
                    <a:pt x="29" y="225"/>
                  </a:lnTo>
                  <a:lnTo>
                    <a:pt x="29" y="223"/>
                  </a:lnTo>
                  <a:lnTo>
                    <a:pt x="29" y="221"/>
                  </a:lnTo>
                  <a:lnTo>
                    <a:pt x="29" y="220"/>
                  </a:lnTo>
                  <a:lnTo>
                    <a:pt x="29" y="216"/>
                  </a:lnTo>
                  <a:lnTo>
                    <a:pt x="29" y="213"/>
                  </a:lnTo>
                  <a:lnTo>
                    <a:pt x="29" y="209"/>
                  </a:lnTo>
                  <a:lnTo>
                    <a:pt x="29" y="204"/>
                  </a:lnTo>
                  <a:lnTo>
                    <a:pt x="29" y="201"/>
                  </a:lnTo>
                  <a:lnTo>
                    <a:pt x="29" y="197"/>
                  </a:lnTo>
                  <a:lnTo>
                    <a:pt x="29" y="193"/>
                  </a:lnTo>
                  <a:lnTo>
                    <a:pt x="29" y="192"/>
                  </a:lnTo>
                  <a:lnTo>
                    <a:pt x="29" y="191"/>
                  </a:lnTo>
                  <a:lnTo>
                    <a:pt x="29" y="189"/>
                  </a:lnTo>
                  <a:lnTo>
                    <a:pt x="29" y="181"/>
                  </a:lnTo>
                  <a:lnTo>
                    <a:pt x="29" y="178"/>
                  </a:lnTo>
                  <a:lnTo>
                    <a:pt x="29" y="175"/>
                  </a:lnTo>
                  <a:lnTo>
                    <a:pt x="29" y="170"/>
                  </a:lnTo>
                  <a:lnTo>
                    <a:pt x="29" y="169"/>
                  </a:lnTo>
                  <a:lnTo>
                    <a:pt x="29" y="162"/>
                  </a:lnTo>
                  <a:lnTo>
                    <a:pt x="29" y="161"/>
                  </a:lnTo>
                  <a:lnTo>
                    <a:pt x="29" y="160"/>
                  </a:lnTo>
                  <a:lnTo>
                    <a:pt x="29" y="156"/>
                  </a:lnTo>
                  <a:lnTo>
                    <a:pt x="29" y="152"/>
                  </a:lnTo>
                  <a:lnTo>
                    <a:pt x="29" y="151"/>
                  </a:lnTo>
                  <a:lnTo>
                    <a:pt x="28" y="143"/>
                  </a:lnTo>
                  <a:lnTo>
                    <a:pt x="28" y="134"/>
                  </a:lnTo>
                  <a:lnTo>
                    <a:pt x="28" y="132"/>
                  </a:lnTo>
                  <a:lnTo>
                    <a:pt x="28" y="129"/>
                  </a:lnTo>
                  <a:lnTo>
                    <a:pt x="28" y="125"/>
                  </a:lnTo>
                  <a:lnTo>
                    <a:pt x="28" y="124"/>
                  </a:lnTo>
                  <a:lnTo>
                    <a:pt x="28" y="119"/>
                  </a:lnTo>
                  <a:lnTo>
                    <a:pt x="28" y="116"/>
                  </a:lnTo>
                  <a:lnTo>
                    <a:pt x="28" y="113"/>
                  </a:lnTo>
                  <a:lnTo>
                    <a:pt x="28" y="109"/>
                  </a:lnTo>
                  <a:lnTo>
                    <a:pt x="28" y="108"/>
                  </a:lnTo>
                  <a:lnTo>
                    <a:pt x="28" y="103"/>
                  </a:lnTo>
                  <a:lnTo>
                    <a:pt x="28" y="100"/>
                  </a:lnTo>
                  <a:lnTo>
                    <a:pt x="28" y="94"/>
                  </a:lnTo>
                  <a:lnTo>
                    <a:pt x="20" y="94"/>
                  </a:lnTo>
                  <a:lnTo>
                    <a:pt x="13" y="94"/>
                  </a:lnTo>
                  <a:lnTo>
                    <a:pt x="5" y="94"/>
                  </a:lnTo>
                  <a:lnTo>
                    <a:pt x="4" y="94"/>
                  </a:lnTo>
                  <a:lnTo>
                    <a:pt x="0" y="94"/>
                  </a:lnTo>
                  <a:lnTo>
                    <a:pt x="0" y="93"/>
                  </a:lnTo>
                  <a:lnTo>
                    <a:pt x="0" y="85"/>
                  </a:lnTo>
                  <a:lnTo>
                    <a:pt x="0" y="84"/>
                  </a:lnTo>
                  <a:lnTo>
                    <a:pt x="0" y="78"/>
                  </a:lnTo>
                  <a:lnTo>
                    <a:pt x="0" y="76"/>
                  </a:lnTo>
                  <a:lnTo>
                    <a:pt x="0" y="66"/>
                  </a:lnTo>
                  <a:lnTo>
                    <a:pt x="0" y="64"/>
                  </a:lnTo>
                  <a:lnTo>
                    <a:pt x="0" y="60"/>
                  </a:lnTo>
                  <a:lnTo>
                    <a:pt x="0" y="52"/>
                  </a:lnTo>
                  <a:lnTo>
                    <a:pt x="0" y="49"/>
                  </a:lnTo>
                  <a:lnTo>
                    <a:pt x="0" y="44"/>
                  </a:lnTo>
                  <a:lnTo>
                    <a:pt x="0" y="41"/>
                  </a:lnTo>
                  <a:lnTo>
                    <a:pt x="0" y="31"/>
                  </a:lnTo>
                  <a:lnTo>
                    <a:pt x="0" y="25"/>
                  </a:lnTo>
                  <a:lnTo>
                    <a:pt x="0" y="23"/>
                  </a:lnTo>
                  <a:lnTo>
                    <a:pt x="0" y="21"/>
                  </a:lnTo>
                  <a:lnTo>
                    <a:pt x="0" y="16"/>
                  </a:lnTo>
                  <a:lnTo>
                    <a:pt x="0" y="14"/>
                  </a:lnTo>
                  <a:lnTo>
                    <a:pt x="0" y="13"/>
                  </a:lnTo>
                  <a:lnTo>
                    <a:pt x="0" y="10"/>
                  </a:lnTo>
                  <a:lnTo>
                    <a:pt x="0" y="2"/>
                  </a:lnTo>
                  <a:lnTo>
                    <a:pt x="6" y="2"/>
                  </a:lnTo>
                  <a:lnTo>
                    <a:pt x="10" y="2"/>
                  </a:lnTo>
                  <a:lnTo>
                    <a:pt x="13" y="2"/>
                  </a:lnTo>
                  <a:lnTo>
                    <a:pt x="14" y="2"/>
                  </a:lnTo>
                  <a:lnTo>
                    <a:pt x="18" y="2"/>
                  </a:lnTo>
                  <a:lnTo>
                    <a:pt x="27" y="1"/>
                  </a:lnTo>
                  <a:lnTo>
                    <a:pt x="34" y="1"/>
                  </a:lnTo>
                  <a:lnTo>
                    <a:pt x="35" y="1"/>
                  </a:lnTo>
                  <a:lnTo>
                    <a:pt x="37" y="1"/>
                  </a:lnTo>
                  <a:lnTo>
                    <a:pt x="40" y="1"/>
                  </a:lnTo>
                  <a:lnTo>
                    <a:pt x="43" y="1"/>
                  </a:lnTo>
                  <a:lnTo>
                    <a:pt x="45" y="1"/>
                  </a:lnTo>
                  <a:lnTo>
                    <a:pt x="50" y="1"/>
                  </a:lnTo>
                  <a:lnTo>
                    <a:pt x="52" y="1"/>
                  </a:lnTo>
                  <a:lnTo>
                    <a:pt x="53" y="1"/>
                  </a:lnTo>
                  <a:lnTo>
                    <a:pt x="61" y="1"/>
                  </a:lnTo>
                  <a:lnTo>
                    <a:pt x="63" y="1"/>
                  </a:lnTo>
                  <a:lnTo>
                    <a:pt x="69" y="1"/>
                  </a:lnTo>
                  <a:lnTo>
                    <a:pt x="70" y="1"/>
                  </a:lnTo>
                  <a:lnTo>
                    <a:pt x="72" y="1"/>
                  </a:lnTo>
                  <a:lnTo>
                    <a:pt x="75" y="1"/>
                  </a:lnTo>
                  <a:lnTo>
                    <a:pt x="76" y="1"/>
                  </a:lnTo>
                  <a:lnTo>
                    <a:pt x="79" y="1"/>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7" name="Freeform 107"/>
            <p:cNvSpPr>
              <a:spLocks/>
            </p:cNvSpPr>
            <p:nvPr/>
          </p:nvSpPr>
          <p:spPr bwMode="auto">
            <a:xfrm>
              <a:off x="2675" y="777"/>
              <a:ext cx="298" cy="178"/>
            </a:xfrm>
            <a:custGeom>
              <a:avLst/>
              <a:gdLst>
                <a:gd name="T0" fmla="*/ 298 w 298"/>
                <a:gd name="T1" fmla="*/ 36 h 178"/>
                <a:gd name="T2" fmla="*/ 298 w 298"/>
                <a:gd name="T3" fmla="*/ 69 h 178"/>
                <a:gd name="T4" fmla="*/ 298 w 298"/>
                <a:gd name="T5" fmla="*/ 86 h 178"/>
                <a:gd name="T6" fmla="*/ 298 w 298"/>
                <a:gd name="T7" fmla="*/ 114 h 178"/>
                <a:gd name="T8" fmla="*/ 295 w 298"/>
                <a:gd name="T9" fmla="*/ 138 h 178"/>
                <a:gd name="T10" fmla="*/ 281 w 298"/>
                <a:gd name="T11" fmla="*/ 138 h 178"/>
                <a:gd name="T12" fmla="*/ 253 w 298"/>
                <a:gd name="T13" fmla="*/ 138 h 178"/>
                <a:gd name="T14" fmla="*/ 227 w 298"/>
                <a:gd name="T15" fmla="*/ 138 h 178"/>
                <a:gd name="T16" fmla="*/ 202 w 298"/>
                <a:gd name="T17" fmla="*/ 140 h 178"/>
                <a:gd name="T18" fmla="*/ 201 w 298"/>
                <a:gd name="T19" fmla="*/ 145 h 178"/>
                <a:gd name="T20" fmla="*/ 195 w 298"/>
                <a:gd name="T21" fmla="*/ 151 h 178"/>
                <a:gd name="T22" fmla="*/ 188 w 298"/>
                <a:gd name="T23" fmla="*/ 154 h 178"/>
                <a:gd name="T24" fmla="*/ 184 w 298"/>
                <a:gd name="T25" fmla="*/ 159 h 178"/>
                <a:gd name="T26" fmla="*/ 180 w 298"/>
                <a:gd name="T27" fmla="*/ 165 h 178"/>
                <a:gd name="T28" fmla="*/ 175 w 298"/>
                <a:gd name="T29" fmla="*/ 168 h 178"/>
                <a:gd name="T30" fmla="*/ 168 w 298"/>
                <a:gd name="T31" fmla="*/ 168 h 178"/>
                <a:gd name="T32" fmla="*/ 164 w 298"/>
                <a:gd name="T33" fmla="*/ 170 h 178"/>
                <a:gd name="T34" fmla="*/ 157 w 298"/>
                <a:gd name="T35" fmla="*/ 172 h 178"/>
                <a:gd name="T36" fmla="*/ 152 w 298"/>
                <a:gd name="T37" fmla="*/ 175 h 178"/>
                <a:gd name="T38" fmla="*/ 146 w 298"/>
                <a:gd name="T39" fmla="*/ 176 h 178"/>
                <a:gd name="T40" fmla="*/ 140 w 298"/>
                <a:gd name="T41" fmla="*/ 176 h 178"/>
                <a:gd name="T42" fmla="*/ 136 w 298"/>
                <a:gd name="T43" fmla="*/ 174 h 178"/>
                <a:gd name="T44" fmla="*/ 133 w 298"/>
                <a:gd name="T45" fmla="*/ 175 h 178"/>
                <a:gd name="T46" fmla="*/ 130 w 298"/>
                <a:gd name="T47" fmla="*/ 173 h 178"/>
                <a:gd name="T48" fmla="*/ 129 w 298"/>
                <a:gd name="T49" fmla="*/ 168 h 178"/>
                <a:gd name="T50" fmla="*/ 123 w 298"/>
                <a:gd name="T51" fmla="*/ 167 h 178"/>
                <a:gd name="T52" fmla="*/ 120 w 298"/>
                <a:gd name="T53" fmla="*/ 168 h 178"/>
                <a:gd name="T54" fmla="*/ 115 w 298"/>
                <a:gd name="T55" fmla="*/ 164 h 178"/>
                <a:gd name="T56" fmla="*/ 108 w 298"/>
                <a:gd name="T57" fmla="*/ 164 h 178"/>
                <a:gd name="T58" fmla="*/ 104 w 298"/>
                <a:gd name="T59" fmla="*/ 161 h 178"/>
                <a:gd name="T60" fmla="*/ 103 w 298"/>
                <a:gd name="T61" fmla="*/ 156 h 178"/>
                <a:gd name="T62" fmla="*/ 97 w 298"/>
                <a:gd name="T63" fmla="*/ 150 h 178"/>
                <a:gd name="T64" fmla="*/ 93 w 298"/>
                <a:gd name="T65" fmla="*/ 148 h 178"/>
                <a:gd name="T66" fmla="*/ 89 w 298"/>
                <a:gd name="T67" fmla="*/ 145 h 178"/>
                <a:gd name="T68" fmla="*/ 84 w 298"/>
                <a:gd name="T69" fmla="*/ 149 h 178"/>
                <a:gd name="T70" fmla="*/ 77 w 298"/>
                <a:gd name="T71" fmla="*/ 149 h 178"/>
                <a:gd name="T72" fmla="*/ 74 w 298"/>
                <a:gd name="T73" fmla="*/ 148 h 178"/>
                <a:gd name="T74" fmla="*/ 69 w 298"/>
                <a:gd name="T75" fmla="*/ 150 h 178"/>
                <a:gd name="T76" fmla="*/ 68 w 298"/>
                <a:gd name="T77" fmla="*/ 154 h 178"/>
                <a:gd name="T78" fmla="*/ 63 w 298"/>
                <a:gd name="T79" fmla="*/ 160 h 178"/>
                <a:gd name="T80" fmla="*/ 63 w 298"/>
                <a:gd name="T81" fmla="*/ 164 h 178"/>
                <a:gd name="T82" fmla="*/ 59 w 298"/>
                <a:gd name="T83" fmla="*/ 167 h 178"/>
                <a:gd name="T84" fmla="*/ 57 w 298"/>
                <a:gd name="T85" fmla="*/ 169 h 178"/>
                <a:gd name="T86" fmla="*/ 56 w 298"/>
                <a:gd name="T87" fmla="*/ 149 h 178"/>
                <a:gd name="T88" fmla="*/ 56 w 298"/>
                <a:gd name="T89" fmla="*/ 118 h 178"/>
                <a:gd name="T90" fmla="*/ 56 w 298"/>
                <a:gd name="T91" fmla="*/ 84 h 178"/>
                <a:gd name="T92" fmla="*/ 20 w 298"/>
                <a:gd name="T93" fmla="*/ 84 h 178"/>
                <a:gd name="T94" fmla="*/ 2 w 298"/>
                <a:gd name="T95" fmla="*/ 81 h 178"/>
                <a:gd name="T96" fmla="*/ 21 w 298"/>
                <a:gd name="T97" fmla="*/ 63 h 178"/>
                <a:gd name="T98" fmla="*/ 34 w 298"/>
                <a:gd name="T99" fmla="*/ 40 h 178"/>
                <a:gd name="T100" fmla="*/ 29 w 298"/>
                <a:gd name="T101" fmla="*/ 25 h 178"/>
                <a:gd name="T102" fmla="*/ 12 w 298"/>
                <a:gd name="T103" fmla="*/ 15 h 178"/>
                <a:gd name="T104" fmla="*/ 5 w 298"/>
                <a:gd name="T105" fmla="*/ 0 h 178"/>
                <a:gd name="T106" fmla="*/ 57 w 298"/>
                <a:gd name="T107" fmla="*/ 1 h 178"/>
                <a:gd name="T108" fmla="*/ 109 w 298"/>
                <a:gd name="T109" fmla="*/ 1 h 178"/>
                <a:gd name="T110" fmla="*/ 149 w 298"/>
                <a:gd name="T111" fmla="*/ 2 h 178"/>
                <a:gd name="T112" fmla="*/ 168 w 298"/>
                <a:gd name="T113" fmla="*/ 2 h 178"/>
                <a:gd name="T114" fmla="*/ 220 w 298"/>
                <a:gd name="T115" fmla="*/ 2 h 178"/>
                <a:gd name="T116" fmla="*/ 284 w 298"/>
                <a:gd name="T117" fmla="*/ 2 h 17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98" h="178">
                  <a:moveTo>
                    <a:pt x="298" y="1"/>
                  </a:moveTo>
                  <a:lnTo>
                    <a:pt x="298" y="4"/>
                  </a:lnTo>
                  <a:lnTo>
                    <a:pt x="298" y="9"/>
                  </a:lnTo>
                  <a:lnTo>
                    <a:pt x="298" y="13"/>
                  </a:lnTo>
                  <a:lnTo>
                    <a:pt x="298" y="16"/>
                  </a:lnTo>
                  <a:lnTo>
                    <a:pt x="298" y="22"/>
                  </a:lnTo>
                  <a:lnTo>
                    <a:pt x="298" y="23"/>
                  </a:lnTo>
                  <a:lnTo>
                    <a:pt x="298" y="29"/>
                  </a:lnTo>
                  <a:lnTo>
                    <a:pt x="298" y="30"/>
                  </a:lnTo>
                  <a:lnTo>
                    <a:pt x="298" y="36"/>
                  </a:lnTo>
                  <a:lnTo>
                    <a:pt x="298" y="37"/>
                  </a:lnTo>
                  <a:lnTo>
                    <a:pt x="298" y="44"/>
                  </a:lnTo>
                  <a:lnTo>
                    <a:pt x="298" y="47"/>
                  </a:lnTo>
                  <a:lnTo>
                    <a:pt x="298" y="48"/>
                  </a:lnTo>
                  <a:lnTo>
                    <a:pt x="298" y="49"/>
                  </a:lnTo>
                  <a:lnTo>
                    <a:pt x="298" y="53"/>
                  </a:lnTo>
                  <a:lnTo>
                    <a:pt x="298" y="60"/>
                  </a:lnTo>
                  <a:lnTo>
                    <a:pt x="298" y="61"/>
                  </a:lnTo>
                  <a:lnTo>
                    <a:pt x="298" y="68"/>
                  </a:lnTo>
                  <a:lnTo>
                    <a:pt x="298" y="69"/>
                  </a:lnTo>
                  <a:lnTo>
                    <a:pt x="298" y="70"/>
                  </a:lnTo>
                  <a:lnTo>
                    <a:pt x="298" y="71"/>
                  </a:lnTo>
                  <a:lnTo>
                    <a:pt x="298" y="72"/>
                  </a:lnTo>
                  <a:lnTo>
                    <a:pt x="298" y="73"/>
                  </a:lnTo>
                  <a:lnTo>
                    <a:pt x="298" y="74"/>
                  </a:lnTo>
                  <a:lnTo>
                    <a:pt x="298" y="76"/>
                  </a:lnTo>
                  <a:lnTo>
                    <a:pt x="298" y="78"/>
                  </a:lnTo>
                  <a:lnTo>
                    <a:pt x="298" y="84"/>
                  </a:lnTo>
                  <a:lnTo>
                    <a:pt x="298" y="85"/>
                  </a:lnTo>
                  <a:lnTo>
                    <a:pt x="298" y="86"/>
                  </a:lnTo>
                  <a:lnTo>
                    <a:pt x="298" y="95"/>
                  </a:lnTo>
                  <a:lnTo>
                    <a:pt x="298" y="96"/>
                  </a:lnTo>
                  <a:lnTo>
                    <a:pt x="298" y="103"/>
                  </a:lnTo>
                  <a:lnTo>
                    <a:pt x="298" y="105"/>
                  </a:lnTo>
                  <a:lnTo>
                    <a:pt x="298" y="108"/>
                  </a:lnTo>
                  <a:lnTo>
                    <a:pt x="298" y="109"/>
                  </a:lnTo>
                  <a:lnTo>
                    <a:pt x="298" y="110"/>
                  </a:lnTo>
                  <a:lnTo>
                    <a:pt x="298" y="111"/>
                  </a:lnTo>
                  <a:lnTo>
                    <a:pt x="298" y="112"/>
                  </a:lnTo>
                  <a:lnTo>
                    <a:pt x="298" y="114"/>
                  </a:lnTo>
                  <a:lnTo>
                    <a:pt x="298" y="118"/>
                  </a:lnTo>
                  <a:lnTo>
                    <a:pt x="298" y="119"/>
                  </a:lnTo>
                  <a:lnTo>
                    <a:pt x="298" y="120"/>
                  </a:lnTo>
                  <a:lnTo>
                    <a:pt x="298" y="121"/>
                  </a:lnTo>
                  <a:lnTo>
                    <a:pt x="298" y="129"/>
                  </a:lnTo>
                  <a:lnTo>
                    <a:pt x="298" y="132"/>
                  </a:lnTo>
                  <a:lnTo>
                    <a:pt x="298" y="134"/>
                  </a:lnTo>
                  <a:lnTo>
                    <a:pt x="298" y="138"/>
                  </a:lnTo>
                  <a:lnTo>
                    <a:pt x="297" y="138"/>
                  </a:lnTo>
                  <a:lnTo>
                    <a:pt x="295" y="138"/>
                  </a:lnTo>
                  <a:lnTo>
                    <a:pt x="292" y="138"/>
                  </a:lnTo>
                  <a:lnTo>
                    <a:pt x="291" y="138"/>
                  </a:lnTo>
                  <a:lnTo>
                    <a:pt x="290" y="138"/>
                  </a:lnTo>
                  <a:lnTo>
                    <a:pt x="289" y="138"/>
                  </a:lnTo>
                  <a:lnTo>
                    <a:pt x="288" y="138"/>
                  </a:lnTo>
                  <a:lnTo>
                    <a:pt x="287" y="138"/>
                  </a:lnTo>
                  <a:lnTo>
                    <a:pt x="285" y="138"/>
                  </a:lnTo>
                  <a:lnTo>
                    <a:pt x="284" y="138"/>
                  </a:lnTo>
                  <a:lnTo>
                    <a:pt x="283" y="138"/>
                  </a:lnTo>
                  <a:lnTo>
                    <a:pt x="281" y="138"/>
                  </a:lnTo>
                  <a:lnTo>
                    <a:pt x="274" y="138"/>
                  </a:lnTo>
                  <a:lnTo>
                    <a:pt x="272" y="138"/>
                  </a:lnTo>
                  <a:lnTo>
                    <a:pt x="271" y="138"/>
                  </a:lnTo>
                  <a:lnTo>
                    <a:pt x="269" y="138"/>
                  </a:lnTo>
                  <a:lnTo>
                    <a:pt x="267" y="138"/>
                  </a:lnTo>
                  <a:lnTo>
                    <a:pt x="265" y="138"/>
                  </a:lnTo>
                  <a:lnTo>
                    <a:pt x="264" y="138"/>
                  </a:lnTo>
                  <a:lnTo>
                    <a:pt x="263" y="138"/>
                  </a:lnTo>
                  <a:lnTo>
                    <a:pt x="259" y="138"/>
                  </a:lnTo>
                  <a:lnTo>
                    <a:pt x="253" y="138"/>
                  </a:lnTo>
                  <a:lnTo>
                    <a:pt x="251" y="138"/>
                  </a:lnTo>
                  <a:lnTo>
                    <a:pt x="244" y="138"/>
                  </a:lnTo>
                  <a:lnTo>
                    <a:pt x="243" y="138"/>
                  </a:lnTo>
                  <a:lnTo>
                    <a:pt x="241" y="138"/>
                  </a:lnTo>
                  <a:lnTo>
                    <a:pt x="240" y="138"/>
                  </a:lnTo>
                  <a:lnTo>
                    <a:pt x="237" y="138"/>
                  </a:lnTo>
                  <a:lnTo>
                    <a:pt x="236" y="138"/>
                  </a:lnTo>
                  <a:lnTo>
                    <a:pt x="235" y="138"/>
                  </a:lnTo>
                  <a:lnTo>
                    <a:pt x="231" y="138"/>
                  </a:lnTo>
                  <a:lnTo>
                    <a:pt x="227" y="138"/>
                  </a:lnTo>
                  <a:lnTo>
                    <a:pt x="225" y="138"/>
                  </a:lnTo>
                  <a:lnTo>
                    <a:pt x="221" y="138"/>
                  </a:lnTo>
                  <a:lnTo>
                    <a:pt x="217" y="138"/>
                  </a:lnTo>
                  <a:lnTo>
                    <a:pt x="215" y="138"/>
                  </a:lnTo>
                  <a:lnTo>
                    <a:pt x="213" y="138"/>
                  </a:lnTo>
                  <a:lnTo>
                    <a:pt x="212" y="138"/>
                  </a:lnTo>
                  <a:lnTo>
                    <a:pt x="210" y="138"/>
                  </a:lnTo>
                  <a:lnTo>
                    <a:pt x="203" y="138"/>
                  </a:lnTo>
                  <a:lnTo>
                    <a:pt x="203" y="140"/>
                  </a:lnTo>
                  <a:lnTo>
                    <a:pt x="202" y="140"/>
                  </a:lnTo>
                  <a:lnTo>
                    <a:pt x="202" y="141"/>
                  </a:lnTo>
                  <a:lnTo>
                    <a:pt x="203" y="141"/>
                  </a:lnTo>
                  <a:lnTo>
                    <a:pt x="202" y="141"/>
                  </a:lnTo>
                  <a:lnTo>
                    <a:pt x="201" y="142"/>
                  </a:lnTo>
                  <a:lnTo>
                    <a:pt x="200" y="142"/>
                  </a:lnTo>
                  <a:lnTo>
                    <a:pt x="201" y="142"/>
                  </a:lnTo>
                  <a:lnTo>
                    <a:pt x="202" y="143"/>
                  </a:lnTo>
                  <a:lnTo>
                    <a:pt x="202" y="144"/>
                  </a:lnTo>
                  <a:lnTo>
                    <a:pt x="201" y="144"/>
                  </a:lnTo>
                  <a:lnTo>
                    <a:pt x="201" y="145"/>
                  </a:lnTo>
                  <a:lnTo>
                    <a:pt x="201" y="146"/>
                  </a:lnTo>
                  <a:lnTo>
                    <a:pt x="201" y="148"/>
                  </a:lnTo>
                  <a:lnTo>
                    <a:pt x="200" y="146"/>
                  </a:lnTo>
                  <a:lnTo>
                    <a:pt x="199" y="146"/>
                  </a:lnTo>
                  <a:lnTo>
                    <a:pt x="199" y="148"/>
                  </a:lnTo>
                  <a:lnTo>
                    <a:pt x="197" y="149"/>
                  </a:lnTo>
                  <a:lnTo>
                    <a:pt x="197" y="150"/>
                  </a:lnTo>
                  <a:lnTo>
                    <a:pt x="196" y="150"/>
                  </a:lnTo>
                  <a:lnTo>
                    <a:pt x="196" y="151"/>
                  </a:lnTo>
                  <a:lnTo>
                    <a:pt x="195" y="151"/>
                  </a:lnTo>
                  <a:lnTo>
                    <a:pt x="194" y="152"/>
                  </a:lnTo>
                  <a:lnTo>
                    <a:pt x="194" y="151"/>
                  </a:lnTo>
                  <a:lnTo>
                    <a:pt x="193" y="151"/>
                  </a:lnTo>
                  <a:lnTo>
                    <a:pt x="193" y="152"/>
                  </a:lnTo>
                  <a:lnTo>
                    <a:pt x="193" y="153"/>
                  </a:lnTo>
                  <a:lnTo>
                    <a:pt x="192" y="153"/>
                  </a:lnTo>
                  <a:lnTo>
                    <a:pt x="192" y="154"/>
                  </a:lnTo>
                  <a:lnTo>
                    <a:pt x="191" y="154"/>
                  </a:lnTo>
                  <a:lnTo>
                    <a:pt x="189" y="154"/>
                  </a:lnTo>
                  <a:lnTo>
                    <a:pt x="188" y="154"/>
                  </a:lnTo>
                  <a:lnTo>
                    <a:pt x="189" y="154"/>
                  </a:lnTo>
                  <a:lnTo>
                    <a:pt x="188" y="154"/>
                  </a:lnTo>
                  <a:lnTo>
                    <a:pt x="187" y="156"/>
                  </a:lnTo>
                  <a:lnTo>
                    <a:pt x="186" y="156"/>
                  </a:lnTo>
                  <a:lnTo>
                    <a:pt x="186" y="157"/>
                  </a:lnTo>
                  <a:lnTo>
                    <a:pt x="185" y="156"/>
                  </a:lnTo>
                  <a:lnTo>
                    <a:pt x="185" y="157"/>
                  </a:lnTo>
                  <a:lnTo>
                    <a:pt x="185" y="158"/>
                  </a:lnTo>
                  <a:lnTo>
                    <a:pt x="185" y="159"/>
                  </a:lnTo>
                  <a:lnTo>
                    <a:pt x="184" y="159"/>
                  </a:lnTo>
                  <a:lnTo>
                    <a:pt x="183" y="159"/>
                  </a:lnTo>
                  <a:lnTo>
                    <a:pt x="183" y="158"/>
                  </a:lnTo>
                  <a:lnTo>
                    <a:pt x="183" y="159"/>
                  </a:lnTo>
                  <a:lnTo>
                    <a:pt x="181" y="159"/>
                  </a:lnTo>
                  <a:lnTo>
                    <a:pt x="181" y="160"/>
                  </a:lnTo>
                  <a:lnTo>
                    <a:pt x="180" y="160"/>
                  </a:lnTo>
                  <a:lnTo>
                    <a:pt x="180" y="161"/>
                  </a:lnTo>
                  <a:lnTo>
                    <a:pt x="180" y="162"/>
                  </a:lnTo>
                  <a:lnTo>
                    <a:pt x="180" y="164"/>
                  </a:lnTo>
                  <a:lnTo>
                    <a:pt x="180" y="165"/>
                  </a:lnTo>
                  <a:lnTo>
                    <a:pt x="181" y="165"/>
                  </a:lnTo>
                  <a:lnTo>
                    <a:pt x="181" y="166"/>
                  </a:lnTo>
                  <a:lnTo>
                    <a:pt x="181" y="167"/>
                  </a:lnTo>
                  <a:lnTo>
                    <a:pt x="180" y="167"/>
                  </a:lnTo>
                  <a:lnTo>
                    <a:pt x="179" y="167"/>
                  </a:lnTo>
                  <a:lnTo>
                    <a:pt x="178" y="167"/>
                  </a:lnTo>
                  <a:lnTo>
                    <a:pt x="178" y="168"/>
                  </a:lnTo>
                  <a:lnTo>
                    <a:pt x="177" y="168"/>
                  </a:lnTo>
                  <a:lnTo>
                    <a:pt x="176" y="168"/>
                  </a:lnTo>
                  <a:lnTo>
                    <a:pt x="175" y="168"/>
                  </a:lnTo>
                  <a:lnTo>
                    <a:pt x="173" y="168"/>
                  </a:lnTo>
                  <a:lnTo>
                    <a:pt x="173" y="167"/>
                  </a:lnTo>
                  <a:lnTo>
                    <a:pt x="173" y="168"/>
                  </a:lnTo>
                  <a:lnTo>
                    <a:pt x="172" y="167"/>
                  </a:lnTo>
                  <a:lnTo>
                    <a:pt x="172" y="168"/>
                  </a:lnTo>
                  <a:lnTo>
                    <a:pt x="171" y="168"/>
                  </a:lnTo>
                  <a:lnTo>
                    <a:pt x="170" y="168"/>
                  </a:lnTo>
                  <a:lnTo>
                    <a:pt x="169" y="168"/>
                  </a:lnTo>
                  <a:lnTo>
                    <a:pt x="168" y="167"/>
                  </a:lnTo>
                  <a:lnTo>
                    <a:pt x="168" y="168"/>
                  </a:lnTo>
                  <a:lnTo>
                    <a:pt x="167" y="168"/>
                  </a:lnTo>
                  <a:lnTo>
                    <a:pt x="168" y="167"/>
                  </a:lnTo>
                  <a:lnTo>
                    <a:pt x="167" y="167"/>
                  </a:lnTo>
                  <a:lnTo>
                    <a:pt x="167" y="168"/>
                  </a:lnTo>
                  <a:lnTo>
                    <a:pt x="165" y="169"/>
                  </a:lnTo>
                  <a:lnTo>
                    <a:pt x="167" y="169"/>
                  </a:lnTo>
                  <a:lnTo>
                    <a:pt x="167" y="170"/>
                  </a:lnTo>
                  <a:lnTo>
                    <a:pt x="165" y="170"/>
                  </a:lnTo>
                  <a:lnTo>
                    <a:pt x="164" y="172"/>
                  </a:lnTo>
                  <a:lnTo>
                    <a:pt x="164" y="170"/>
                  </a:lnTo>
                  <a:lnTo>
                    <a:pt x="163" y="170"/>
                  </a:lnTo>
                  <a:lnTo>
                    <a:pt x="162" y="170"/>
                  </a:lnTo>
                  <a:lnTo>
                    <a:pt x="162" y="172"/>
                  </a:lnTo>
                  <a:lnTo>
                    <a:pt x="161" y="172"/>
                  </a:lnTo>
                  <a:lnTo>
                    <a:pt x="161" y="173"/>
                  </a:lnTo>
                  <a:lnTo>
                    <a:pt x="160" y="173"/>
                  </a:lnTo>
                  <a:lnTo>
                    <a:pt x="160" y="172"/>
                  </a:lnTo>
                  <a:lnTo>
                    <a:pt x="159" y="172"/>
                  </a:lnTo>
                  <a:lnTo>
                    <a:pt x="159" y="173"/>
                  </a:lnTo>
                  <a:lnTo>
                    <a:pt x="157" y="172"/>
                  </a:lnTo>
                  <a:lnTo>
                    <a:pt x="159" y="172"/>
                  </a:lnTo>
                  <a:lnTo>
                    <a:pt x="157" y="170"/>
                  </a:lnTo>
                  <a:lnTo>
                    <a:pt x="157" y="172"/>
                  </a:lnTo>
                  <a:lnTo>
                    <a:pt x="157" y="173"/>
                  </a:lnTo>
                  <a:lnTo>
                    <a:pt x="156" y="173"/>
                  </a:lnTo>
                  <a:lnTo>
                    <a:pt x="155" y="173"/>
                  </a:lnTo>
                  <a:lnTo>
                    <a:pt x="154" y="173"/>
                  </a:lnTo>
                  <a:lnTo>
                    <a:pt x="153" y="174"/>
                  </a:lnTo>
                  <a:lnTo>
                    <a:pt x="152" y="174"/>
                  </a:lnTo>
                  <a:lnTo>
                    <a:pt x="152" y="175"/>
                  </a:lnTo>
                  <a:lnTo>
                    <a:pt x="152" y="174"/>
                  </a:lnTo>
                  <a:lnTo>
                    <a:pt x="151" y="174"/>
                  </a:lnTo>
                  <a:lnTo>
                    <a:pt x="151" y="175"/>
                  </a:lnTo>
                  <a:lnTo>
                    <a:pt x="149" y="175"/>
                  </a:lnTo>
                  <a:lnTo>
                    <a:pt x="148" y="175"/>
                  </a:lnTo>
                  <a:lnTo>
                    <a:pt x="148" y="174"/>
                  </a:lnTo>
                  <a:lnTo>
                    <a:pt x="148" y="175"/>
                  </a:lnTo>
                  <a:lnTo>
                    <a:pt x="147" y="175"/>
                  </a:lnTo>
                  <a:lnTo>
                    <a:pt x="146" y="175"/>
                  </a:lnTo>
                  <a:lnTo>
                    <a:pt x="146" y="176"/>
                  </a:lnTo>
                  <a:lnTo>
                    <a:pt x="146" y="177"/>
                  </a:lnTo>
                  <a:lnTo>
                    <a:pt x="145" y="177"/>
                  </a:lnTo>
                  <a:lnTo>
                    <a:pt x="144" y="177"/>
                  </a:lnTo>
                  <a:lnTo>
                    <a:pt x="143" y="177"/>
                  </a:lnTo>
                  <a:lnTo>
                    <a:pt x="143" y="178"/>
                  </a:lnTo>
                  <a:lnTo>
                    <a:pt x="141" y="178"/>
                  </a:lnTo>
                  <a:lnTo>
                    <a:pt x="141" y="177"/>
                  </a:lnTo>
                  <a:lnTo>
                    <a:pt x="140" y="177"/>
                  </a:lnTo>
                  <a:lnTo>
                    <a:pt x="141" y="177"/>
                  </a:lnTo>
                  <a:lnTo>
                    <a:pt x="140" y="176"/>
                  </a:lnTo>
                  <a:lnTo>
                    <a:pt x="139" y="176"/>
                  </a:lnTo>
                  <a:lnTo>
                    <a:pt x="139" y="177"/>
                  </a:lnTo>
                  <a:lnTo>
                    <a:pt x="138" y="177"/>
                  </a:lnTo>
                  <a:lnTo>
                    <a:pt x="138" y="176"/>
                  </a:lnTo>
                  <a:lnTo>
                    <a:pt x="139" y="176"/>
                  </a:lnTo>
                  <a:lnTo>
                    <a:pt x="139" y="175"/>
                  </a:lnTo>
                  <a:lnTo>
                    <a:pt x="138" y="175"/>
                  </a:lnTo>
                  <a:lnTo>
                    <a:pt x="137" y="175"/>
                  </a:lnTo>
                  <a:lnTo>
                    <a:pt x="137" y="174"/>
                  </a:lnTo>
                  <a:lnTo>
                    <a:pt x="136" y="174"/>
                  </a:lnTo>
                  <a:lnTo>
                    <a:pt x="136" y="175"/>
                  </a:lnTo>
                  <a:lnTo>
                    <a:pt x="136" y="176"/>
                  </a:lnTo>
                  <a:lnTo>
                    <a:pt x="136" y="175"/>
                  </a:lnTo>
                  <a:lnTo>
                    <a:pt x="135" y="175"/>
                  </a:lnTo>
                  <a:lnTo>
                    <a:pt x="136" y="175"/>
                  </a:lnTo>
                  <a:lnTo>
                    <a:pt x="136" y="174"/>
                  </a:lnTo>
                  <a:lnTo>
                    <a:pt x="135" y="174"/>
                  </a:lnTo>
                  <a:lnTo>
                    <a:pt x="135" y="175"/>
                  </a:lnTo>
                  <a:lnTo>
                    <a:pt x="133" y="176"/>
                  </a:lnTo>
                  <a:lnTo>
                    <a:pt x="133" y="175"/>
                  </a:lnTo>
                  <a:lnTo>
                    <a:pt x="133" y="174"/>
                  </a:lnTo>
                  <a:lnTo>
                    <a:pt x="132" y="174"/>
                  </a:lnTo>
                  <a:lnTo>
                    <a:pt x="132" y="175"/>
                  </a:lnTo>
                  <a:lnTo>
                    <a:pt x="131" y="175"/>
                  </a:lnTo>
                  <a:lnTo>
                    <a:pt x="131" y="174"/>
                  </a:lnTo>
                  <a:lnTo>
                    <a:pt x="131" y="175"/>
                  </a:lnTo>
                  <a:lnTo>
                    <a:pt x="130" y="175"/>
                  </a:lnTo>
                  <a:lnTo>
                    <a:pt x="130" y="174"/>
                  </a:lnTo>
                  <a:lnTo>
                    <a:pt x="131" y="174"/>
                  </a:lnTo>
                  <a:lnTo>
                    <a:pt x="130" y="173"/>
                  </a:lnTo>
                  <a:lnTo>
                    <a:pt x="129" y="173"/>
                  </a:lnTo>
                  <a:lnTo>
                    <a:pt x="129" y="172"/>
                  </a:lnTo>
                  <a:lnTo>
                    <a:pt x="128" y="172"/>
                  </a:lnTo>
                  <a:lnTo>
                    <a:pt x="128" y="170"/>
                  </a:lnTo>
                  <a:lnTo>
                    <a:pt x="128" y="169"/>
                  </a:lnTo>
                  <a:lnTo>
                    <a:pt x="129" y="169"/>
                  </a:lnTo>
                  <a:lnTo>
                    <a:pt x="128" y="169"/>
                  </a:lnTo>
                  <a:lnTo>
                    <a:pt x="127" y="168"/>
                  </a:lnTo>
                  <a:lnTo>
                    <a:pt x="128" y="168"/>
                  </a:lnTo>
                  <a:lnTo>
                    <a:pt x="129" y="168"/>
                  </a:lnTo>
                  <a:lnTo>
                    <a:pt x="129" y="167"/>
                  </a:lnTo>
                  <a:lnTo>
                    <a:pt x="128" y="167"/>
                  </a:lnTo>
                  <a:lnTo>
                    <a:pt x="127" y="167"/>
                  </a:lnTo>
                  <a:lnTo>
                    <a:pt x="127" y="166"/>
                  </a:lnTo>
                  <a:lnTo>
                    <a:pt x="128" y="166"/>
                  </a:lnTo>
                  <a:lnTo>
                    <a:pt x="127" y="166"/>
                  </a:lnTo>
                  <a:lnTo>
                    <a:pt x="125" y="166"/>
                  </a:lnTo>
                  <a:lnTo>
                    <a:pt x="124" y="166"/>
                  </a:lnTo>
                  <a:lnTo>
                    <a:pt x="124" y="167"/>
                  </a:lnTo>
                  <a:lnTo>
                    <a:pt x="123" y="167"/>
                  </a:lnTo>
                  <a:lnTo>
                    <a:pt x="122" y="167"/>
                  </a:lnTo>
                  <a:lnTo>
                    <a:pt x="122" y="168"/>
                  </a:lnTo>
                  <a:lnTo>
                    <a:pt x="123" y="168"/>
                  </a:lnTo>
                  <a:lnTo>
                    <a:pt x="122" y="168"/>
                  </a:lnTo>
                  <a:lnTo>
                    <a:pt x="122" y="169"/>
                  </a:lnTo>
                  <a:lnTo>
                    <a:pt x="121" y="169"/>
                  </a:lnTo>
                  <a:lnTo>
                    <a:pt x="121" y="170"/>
                  </a:lnTo>
                  <a:lnTo>
                    <a:pt x="120" y="170"/>
                  </a:lnTo>
                  <a:lnTo>
                    <a:pt x="120" y="169"/>
                  </a:lnTo>
                  <a:lnTo>
                    <a:pt x="120" y="168"/>
                  </a:lnTo>
                  <a:lnTo>
                    <a:pt x="120" y="167"/>
                  </a:lnTo>
                  <a:lnTo>
                    <a:pt x="119" y="167"/>
                  </a:lnTo>
                  <a:lnTo>
                    <a:pt x="117" y="167"/>
                  </a:lnTo>
                  <a:lnTo>
                    <a:pt x="116" y="167"/>
                  </a:lnTo>
                  <a:lnTo>
                    <a:pt x="116" y="166"/>
                  </a:lnTo>
                  <a:lnTo>
                    <a:pt x="116" y="165"/>
                  </a:lnTo>
                  <a:lnTo>
                    <a:pt x="115" y="165"/>
                  </a:lnTo>
                  <a:lnTo>
                    <a:pt x="116" y="165"/>
                  </a:lnTo>
                  <a:lnTo>
                    <a:pt x="116" y="164"/>
                  </a:lnTo>
                  <a:lnTo>
                    <a:pt x="115" y="164"/>
                  </a:lnTo>
                  <a:lnTo>
                    <a:pt x="115" y="162"/>
                  </a:lnTo>
                  <a:lnTo>
                    <a:pt x="114" y="162"/>
                  </a:lnTo>
                  <a:lnTo>
                    <a:pt x="113" y="161"/>
                  </a:lnTo>
                  <a:lnTo>
                    <a:pt x="112" y="161"/>
                  </a:lnTo>
                  <a:lnTo>
                    <a:pt x="112" y="162"/>
                  </a:lnTo>
                  <a:lnTo>
                    <a:pt x="112" y="164"/>
                  </a:lnTo>
                  <a:lnTo>
                    <a:pt x="111" y="162"/>
                  </a:lnTo>
                  <a:lnTo>
                    <a:pt x="111" y="164"/>
                  </a:lnTo>
                  <a:lnTo>
                    <a:pt x="109" y="164"/>
                  </a:lnTo>
                  <a:lnTo>
                    <a:pt x="108" y="164"/>
                  </a:lnTo>
                  <a:lnTo>
                    <a:pt x="107" y="164"/>
                  </a:lnTo>
                  <a:lnTo>
                    <a:pt x="107" y="162"/>
                  </a:lnTo>
                  <a:lnTo>
                    <a:pt x="107" y="164"/>
                  </a:lnTo>
                  <a:lnTo>
                    <a:pt x="106" y="164"/>
                  </a:lnTo>
                  <a:lnTo>
                    <a:pt x="106" y="162"/>
                  </a:lnTo>
                  <a:lnTo>
                    <a:pt x="105" y="162"/>
                  </a:lnTo>
                  <a:lnTo>
                    <a:pt x="105" y="161"/>
                  </a:lnTo>
                  <a:lnTo>
                    <a:pt x="105" y="162"/>
                  </a:lnTo>
                  <a:lnTo>
                    <a:pt x="104" y="162"/>
                  </a:lnTo>
                  <a:lnTo>
                    <a:pt x="104" y="161"/>
                  </a:lnTo>
                  <a:lnTo>
                    <a:pt x="104" y="160"/>
                  </a:lnTo>
                  <a:lnTo>
                    <a:pt x="103" y="160"/>
                  </a:lnTo>
                  <a:lnTo>
                    <a:pt x="101" y="160"/>
                  </a:lnTo>
                  <a:lnTo>
                    <a:pt x="101" y="159"/>
                  </a:lnTo>
                  <a:lnTo>
                    <a:pt x="103" y="159"/>
                  </a:lnTo>
                  <a:lnTo>
                    <a:pt x="104" y="158"/>
                  </a:lnTo>
                  <a:lnTo>
                    <a:pt x="104" y="157"/>
                  </a:lnTo>
                  <a:lnTo>
                    <a:pt x="103" y="157"/>
                  </a:lnTo>
                  <a:lnTo>
                    <a:pt x="101" y="157"/>
                  </a:lnTo>
                  <a:lnTo>
                    <a:pt x="103" y="156"/>
                  </a:lnTo>
                  <a:lnTo>
                    <a:pt x="101" y="156"/>
                  </a:lnTo>
                  <a:lnTo>
                    <a:pt x="100" y="156"/>
                  </a:lnTo>
                  <a:lnTo>
                    <a:pt x="100" y="154"/>
                  </a:lnTo>
                  <a:lnTo>
                    <a:pt x="99" y="154"/>
                  </a:lnTo>
                  <a:lnTo>
                    <a:pt x="99" y="153"/>
                  </a:lnTo>
                  <a:lnTo>
                    <a:pt x="99" y="152"/>
                  </a:lnTo>
                  <a:lnTo>
                    <a:pt x="99" y="151"/>
                  </a:lnTo>
                  <a:lnTo>
                    <a:pt x="98" y="151"/>
                  </a:lnTo>
                  <a:lnTo>
                    <a:pt x="98" y="150"/>
                  </a:lnTo>
                  <a:lnTo>
                    <a:pt x="97" y="150"/>
                  </a:lnTo>
                  <a:lnTo>
                    <a:pt x="97" y="151"/>
                  </a:lnTo>
                  <a:lnTo>
                    <a:pt x="97" y="150"/>
                  </a:lnTo>
                  <a:lnTo>
                    <a:pt x="96" y="150"/>
                  </a:lnTo>
                  <a:lnTo>
                    <a:pt x="96" y="149"/>
                  </a:lnTo>
                  <a:lnTo>
                    <a:pt x="97" y="149"/>
                  </a:lnTo>
                  <a:lnTo>
                    <a:pt x="96" y="149"/>
                  </a:lnTo>
                  <a:lnTo>
                    <a:pt x="95" y="149"/>
                  </a:lnTo>
                  <a:lnTo>
                    <a:pt x="95" y="148"/>
                  </a:lnTo>
                  <a:lnTo>
                    <a:pt x="95" y="146"/>
                  </a:lnTo>
                  <a:lnTo>
                    <a:pt x="93" y="148"/>
                  </a:lnTo>
                  <a:lnTo>
                    <a:pt x="93" y="146"/>
                  </a:lnTo>
                  <a:lnTo>
                    <a:pt x="92" y="146"/>
                  </a:lnTo>
                  <a:lnTo>
                    <a:pt x="92" y="145"/>
                  </a:lnTo>
                  <a:lnTo>
                    <a:pt x="91" y="145"/>
                  </a:lnTo>
                  <a:lnTo>
                    <a:pt x="91" y="146"/>
                  </a:lnTo>
                  <a:lnTo>
                    <a:pt x="90" y="146"/>
                  </a:lnTo>
                  <a:lnTo>
                    <a:pt x="90" y="145"/>
                  </a:lnTo>
                  <a:lnTo>
                    <a:pt x="89" y="145"/>
                  </a:lnTo>
                  <a:lnTo>
                    <a:pt x="89" y="146"/>
                  </a:lnTo>
                  <a:lnTo>
                    <a:pt x="89" y="145"/>
                  </a:lnTo>
                  <a:lnTo>
                    <a:pt x="88" y="145"/>
                  </a:lnTo>
                  <a:lnTo>
                    <a:pt x="88" y="144"/>
                  </a:lnTo>
                  <a:lnTo>
                    <a:pt x="87" y="144"/>
                  </a:lnTo>
                  <a:lnTo>
                    <a:pt x="87" y="145"/>
                  </a:lnTo>
                  <a:lnTo>
                    <a:pt x="87" y="146"/>
                  </a:lnTo>
                  <a:lnTo>
                    <a:pt x="87" y="148"/>
                  </a:lnTo>
                  <a:lnTo>
                    <a:pt x="85" y="146"/>
                  </a:lnTo>
                  <a:lnTo>
                    <a:pt x="85" y="148"/>
                  </a:lnTo>
                  <a:lnTo>
                    <a:pt x="85" y="149"/>
                  </a:lnTo>
                  <a:lnTo>
                    <a:pt x="84" y="149"/>
                  </a:lnTo>
                  <a:lnTo>
                    <a:pt x="84" y="148"/>
                  </a:lnTo>
                  <a:lnTo>
                    <a:pt x="84" y="146"/>
                  </a:lnTo>
                  <a:lnTo>
                    <a:pt x="82" y="146"/>
                  </a:lnTo>
                  <a:lnTo>
                    <a:pt x="82" y="148"/>
                  </a:lnTo>
                  <a:lnTo>
                    <a:pt x="81" y="148"/>
                  </a:lnTo>
                  <a:lnTo>
                    <a:pt x="81" y="146"/>
                  </a:lnTo>
                  <a:lnTo>
                    <a:pt x="80" y="146"/>
                  </a:lnTo>
                  <a:lnTo>
                    <a:pt x="80" y="148"/>
                  </a:lnTo>
                  <a:lnTo>
                    <a:pt x="79" y="149"/>
                  </a:lnTo>
                  <a:lnTo>
                    <a:pt x="77" y="149"/>
                  </a:lnTo>
                  <a:lnTo>
                    <a:pt x="77" y="148"/>
                  </a:lnTo>
                  <a:lnTo>
                    <a:pt x="76" y="148"/>
                  </a:lnTo>
                  <a:lnTo>
                    <a:pt x="75" y="146"/>
                  </a:lnTo>
                  <a:lnTo>
                    <a:pt x="76" y="146"/>
                  </a:lnTo>
                  <a:lnTo>
                    <a:pt x="76" y="145"/>
                  </a:lnTo>
                  <a:lnTo>
                    <a:pt x="75" y="146"/>
                  </a:lnTo>
                  <a:lnTo>
                    <a:pt x="75" y="148"/>
                  </a:lnTo>
                  <a:lnTo>
                    <a:pt x="75" y="146"/>
                  </a:lnTo>
                  <a:lnTo>
                    <a:pt x="74" y="146"/>
                  </a:lnTo>
                  <a:lnTo>
                    <a:pt x="74" y="148"/>
                  </a:lnTo>
                  <a:lnTo>
                    <a:pt x="73" y="148"/>
                  </a:lnTo>
                  <a:lnTo>
                    <a:pt x="73" y="146"/>
                  </a:lnTo>
                  <a:lnTo>
                    <a:pt x="73" y="148"/>
                  </a:lnTo>
                  <a:lnTo>
                    <a:pt x="72" y="149"/>
                  </a:lnTo>
                  <a:lnTo>
                    <a:pt x="72" y="148"/>
                  </a:lnTo>
                  <a:lnTo>
                    <a:pt x="72" y="146"/>
                  </a:lnTo>
                  <a:lnTo>
                    <a:pt x="71" y="146"/>
                  </a:lnTo>
                  <a:lnTo>
                    <a:pt x="71" y="148"/>
                  </a:lnTo>
                  <a:lnTo>
                    <a:pt x="71" y="149"/>
                  </a:lnTo>
                  <a:lnTo>
                    <a:pt x="69" y="150"/>
                  </a:lnTo>
                  <a:lnTo>
                    <a:pt x="69" y="151"/>
                  </a:lnTo>
                  <a:lnTo>
                    <a:pt x="69" y="152"/>
                  </a:lnTo>
                  <a:lnTo>
                    <a:pt x="69" y="153"/>
                  </a:lnTo>
                  <a:lnTo>
                    <a:pt x="68" y="153"/>
                  </a:lnTo>
                  <a:lnTo>
                    <a:pt x="69" y="153"/>
                  </a:lnTo>
                  <a:lnTo>
                    <a:pt x="71" y="153"/>
                  </a:lnTo>
                  <a:lnTo>
                    <a:pt x="69" y="154"/>
                  </a:lnTo>
                  <a:lnTo>
                    <a:pt x="69" y="156"/>
                  </a:lnTo>
                  <a:lnTo>
                    <a:pt x="68" y="156"/>
                  </a:lnTo>
                  <a:lnTo>
                    <a:pt x="68" y="154"/>
                  </a:lnTo>
                  <a:lnTo>
                    <a:pt x="67" y="154"/>
                  </a:lnTo>
                  <a:lnTo>
                    <a:pt x="67" y="156"/>
                  </a:lnTo>
                  <a:lnTo>
                    <a:pt x="67" y="157"/>
                  </a:lnTo>
                  <a:lnTo>
                    <a:pt x="66" y="157"/>
                  </a:lnTo>
                  <a:lnTo>
                    <a:pt x="66" y="156"/>
                  </a:lnTo>
                  <a:lnTo>
                    <a:pt x="65" y="157"/>
                  </a:lnTo>
                  <a:lnTo>
                    <a:pt x="65" y="158"/>
                  </a:lnTo>
                  <a:lnTo>
                    <a:pt x="65" y="159"/>
                  </a:lnTo>
                  <a:lnTo>
                    <a:pt x="64" y="160"/>
                  </a:lnTo>
                  <a:lnTo>
                    <a:pt x="63" y="160"/>
                  </a:lnTo>
                  <a:lnTo>
                    <a:pt x="63" y="159"/>
                  </a:lnTo>
                  <a:lnTo>
                    <a:pt x="61" y="159"/>
                  </a:lnTo>
                  <a:lnTo>
                    <a:pt x="63" y="160"/>
                  </a:lnTo>
                  <a:lnTo>
                    <a:pt x="63" y="161"/>
                  </a:lnTo>
                  <a:lnTo>
                    <a:pt x="64" y="161"/>
                  </a:lnTo>
                  <a:lnTo>
                    <a:pt x="65" y="161"/>
                  </a:lnTo>
                  <a:lnTo>
                    <a:pt x="65" y="162"/>
                  </a:lnTo>
                  <a:lnTo>
                    <a:pt x="64" y="162"/>
                  </a:lnTo>
                  <a:lnTo>
                    <a:pt x="63" y="162"/>
                  </a:lnTo>
                  <a:lnTo>
                    <a:pt x="63" y="164"/>
                  </a:lnTo>
                  <a:lnTo>
                    <a:pt x="61" y="164"/>
                  </a:lnTo>
                  <a:lnTo>
                    <a:pt x="61" y="165"/>
                  </a:lnTo>
                  <a:lnTo>
                    <a:pt x="63" y="165"/>
                  </a:lnTo>
                  <a:lnTo>
                    <a:pt x="61" y="166"/>
                  </a:lnTo>
                  <a:lnTo>
                    <a:pt x="60" y="166"/>
                  </a:lnTo>
                  <a:lnTo>
                    <a:pt x="60" y="165"/>
                  </a:lnTo>
                  <a:lnTo>
                    <a:pt x="60" y="166"/>
                  </a:lnTo>
                  <a:lnTo>
                    <a:pt x="59" y="166"/>
                  </a:lnTo>
                  <a:lnTo>
                    <a:pt x="60" y="167"/>
                  </a:lnTo>
                  <a:lnTo>
                    <a:pt x="59" y="167"/>
                  </a:lnTo>
                  <a:lnTo>
                    <a:pt x="58" y="167"/>
                  </a:lnTo>
                  <a:lnTo>
                    <a:pt x="59" y="167"/>
                  </a:lnTo>
                  <a:lnTo>
                    <a:pt x="59" y="166"/>
                  </a:lnTo>
                  <a:lnTo>
                    <a:pt x="58" y="166"/>
                  </a:lnTo>
                  <a:lnTo>
                    <a:pt x="57" y="167"/>
                  </a:lnTo>
                  <a:lnTo>
                    <a:pt x="57" y="168"/>
                  </a:lnTo>
                  <a:lnTo>
                    <a:pt x="58" y="168"/>
                  </a:lnTo>
                  <a:lnTo>
                    <a:pt x="58" y="169"/>
                  </a:lnTo>
                  <a:lnTo>
                    <a:pt x="58" y="170"/>
                  </a:lnTo>
                  <a:lnTo>
                    <a:pt x="57" y="169"/>
                  </a:lnTo>
                  <a:lnTo>
                    <a:pt x="57" y="168"/>
                  </a:lnTo>
                  <a:lnTo>
                    <a:pt x="56" y="168"/>
                  </a:lnTo>
                  <a:lnTo>
                    <a:pt x="56" y="167"/>
                  </a:lnTo>
                  <a:lnTo>
                    <a:pt x="56" y="164"/>
                  </a:lnTo>
                  <a:lnTo>
                    <a:pt x="56" y="160"/>
                  </a:lnTo>
                  <a:lnTo>
                    <a:pt x="56" y="159"/>
                  </a:lnTo>
                  <a:lnTo>
                    <a:pt x="56" y="152"/>
                  </a:lnTo>
                  <a:lnTo>
                    <a:pt x="56" y="151"/>
                  </a:lnTo>
                  <a:lnTo>
                    <a:pt x="56" y="150"/>
                  </a:lnTo>
                  <a:lnTo>
                    <a:pt x="56" y="149"/>
                  </a:lnTo>
                  <a:lnTo>
                    <a:pt x="56" y="138"/>
                  </a:lnTo>
                  <a:lnTo>
                    <a:pt x="56" y="137"/>
                  </a:lnTo>
                  <a:lnTo>
                    <a:pt x="56" y="134"/>
                  </a:lnTo>
                  <a:lnTo>
                    <a:pt x="56" y="130"/>
                  </a:lnTo>
                  <a:lnTo>
                    <a:pt x="56" y="129"/>
                  </a:lnTo>
                  <a:lnTo>
                    <a:pt x="56" y="128"/>
                  </a:lnTo>
                  <a:lnTo>
                    <a:pt x="56" y="124"/>
                  </a:lnTo>
                  <a:lnTo>
                    <a:pt x="56" y="120"/>
                  </a:lnTo>
                  <a:lnTo>
                    <a:pt x="56" y="119"/>
                  </a:lnTo>
                  <a:lnTo>
                    <a:pt x="56" y="118"/>
                  </a:lnTo>
                  <a:lnTo>
                    <a:pt x="56" y="116"/>
                  </a:lnTo>
                  <a:lnTo>
                    <a:pt x="56" y="112"/>
                  </a:lnTo>
                  <a:lnTo>
                    <a:pt x="56" y="108"/>
                  </a:lnTo>
                  <a:lnTo>
                    <a:pt x="56" y="103"/>
                  </a:lnTo>
                  <a:lnTo>
                    <a:pt x="56" y="102"/>
                  </a:lnTo>
                  <a:lnTo>
                    <a:pt x="56" y="97"/>
                  </a:lnTo>
                  <a:lnTo>
                    <a:pt x="56" y="93"/>
                  </a:lnTo>
                  <a:lnTo>
                    <a:pt x="56" y="90"/>
                  </a:lnTo>
                  <a:lnTo>
                    <a:pt x="56" y="89"/>
                  </a:lnTo>
                  <a:lnTo>
                    <a:pt x="56" y="84"/>
                  </a:lnTo>
                  <a:lnTo>
                    <a:pt x="51" y="84"/>
                  </a:lnTo>
                  <a:lnTo>
                    <a:pt x="49" y="84"/>
                  </a:lnTo>
                  <a:lnTo>
                    <a:pt x="48" y="84"/>
                  </a:lnTo>
                  <a:lnTo>
                    <a:pt x="44" y="84"/>
                  </a:lnTo>
                  <a:lnTo>
                    <a:pt x="43" y="84"/>
                  </a:lnTo>
                  <a:lnTo>
                    <a:pt x="39" y="84"/>
                  </a:lnTo>
                  <a:lnTo>
                    <a:pt x="33" y="84"/>
                  </a:lnTo>
                  <a:lnTo>
                    <a:pt x="32" y="84"/>
                  </a:lnTo>
                  <a:lnTo>
                    <a:pt x="25" y="84"/>
                  </a:lnTo>
                  <a:lnTo>
                    <a:pt x="20" y="84"/>
                  </a:lnTo>
                  <a:lnTo>
                    <a:pt x="19" y="84"/>
                  </a:lnTo>
                  <a:lnTo>
                    <a:pt x="18" y="84"/>
                  </a:lnTo>
                  <a:lnTo>
                    <a:pt x="16" y="84"/>
                  </a:lnTo>
                  <a:lnTo>
                    <a:pt x="15" y="84"/>
                  </a:lnTo>
                  <a:lnTo>
                    <a:pt x="12" y="84"/>
                  </a:lnTo>
                  <a:lnTo>
                    <a:pt x="10" y="84"/>
                  </a:lnTo>
                  <a:lnTo>
                    <a:pt x="9" y="84"/>
                  </a:lnTo>
                  <a:lnTo>
                    <a:pt x="4" y="84"/>
                  </a:lnTo>
                  <a:lnTo>
                    <a:pt x="3" y="84"/>
                  </a:lnTo>
                  <a:lnTo>
                    <a:pt x="2" y="81"/>
                  </a:lnTo>
                  <a:lnTo>
                    <a:pt x="1" y="80"/>
                  </a:lnTo>
                  <a:lnTo>
                    <a:pt x="0" y="78"/>
                  </a:lnTo>
                  <a:lnTo>
                    <a:pt x="0" y="77"/>
                  </a:lnTo>
                  <a:lnTo>
                    <a:pt x="1" y="74"/>
                  </a:lnTo>
                  <a:lnTo>
                    <a:pt x="3" y="73"/>
                  </a:lnTo>
                  <a:lnTo>
                    <a:pt x="5" y="72"/>
                  </a:lnTo>
                  <a:lnTo>
                    <a:pt x="9" y="70"/>
                  </a:lnTo>
                  <a:lnTo>
                    <a:pt x="13" y="68"/>
                  </a:lnTo>
                  <a:lnTo>
                    <a:pt x="17" y="65"/>
                  </a:lnTo>
                  <a:lnTo>
                    <a:pt x="21" y="63"/>
                  </a:lnTo>
                  <a:lnTo>
                    <a:pt x="21" y="62"/>
                  </a:lnTo>
                  <a:lnTo>
                    <a:pt x="23" y="62"/>
                  </a:lnTo>
                  <a:lnTo>
                    <a:pt x="23" y="61"/>
                  </a:lnTo>
                  <a:lnTo>
                    <a:pt x="25" y="60"/>
                  </a:lnTo>
                  <a:lnTo>
                    <a:pt x="27" y="58"/>
                  </a:lnTo>
                  <a:lnTo>
                    <a:pt x="32" y="55"/>
                  </a:lnTo>
                  <a:lnTo>
                    <a:pt x="33" y="54"/>
                  </a:lnTo>
                  <a:lnTo>
                    <a:pt x="33" y="50"/>
                  </a:lnTo>
                  <a:lnTo>
                    <a:pt x="34" y="47"/>
                  </a:lnTo>
                  <a:lnTo>
                    <a:pt x="34" y="40"/>
                  </a:lnTo>
                  <a:lnTo>
                    <a:pt x="34" y="38"/>
                  </a:lnTo>
                  <a:lnTo>
                    <a:pt x="34" y="37"/>
                  </a:lnTo>
                  <a:lnTo>
                    <a:pt x="34" y="34"/>
                  </a:lnTo>
                  <a:lnTo>
                    <a:pt x="34" y="32"/>
                  </a:lnTo>
                  <a:lnTo>
                    <a:pt x="33" y="32"/>
                  </a:lnTo>
                  <a:lnTo>
                    <a:pt x="33" y="31"/>
                  </a:lnTo>
                  <a:lnTo>
                    <a:pt x="33" y="30"/>
                  </a:lnTo>
                  <a:lnTo>
                    <a:pt x="32" y="29"/>
                  </a:lnTo>
                  <a:lnTo>
                    <a:pt x="32" y="28"/>
                  </a:lnTo>
                  <a:lnTo>
                    <a:pt x="29" y="25"/>
                  </a:lnTo>
                  <a:lnTo>
                    <a:pt x="27" y="24"/>
                  </a:lnTo>
                  <a:lnTo>
                    <a:pt x="26" y="23"/>
                  </a:lnTo>
                  <a:lnTo>
                    <a:pt x="24" y="23"/>
                  </a:lnTo>
                  <a:lnTo>
                    <a:pt x="21" y="22"/>
                  </a:lnTo>
                  <a:lnTo>
                    <a:pt x="19" y="21"/>
                  </a:lnTo>
                  <a:lnTo>
                    <a:pt x="17" y="20"/>
                  </a:lnTo>
                  <a:lnTo>
                    <a:pt x="16" y="18"/>
                  </a:lnTo>
                  <a:lnTo>
                    <a:pt x="15" y="16"/>
                  </a:lnTo>
                  <a:lnTo>
                    <a:pt x="13" y="15"/>
                  </a:lnTo>
                  <a:lnTo>
                    <a:pt x="12" y="15"/>
                  </a:lnTo>
                  <a:lnTo>
                    <a:pt x="11" y="14"/>
                  </a:lnTo>
                  <a:lnTo>
                    <a:pt x="10" y="14"/>
                  </a:lnTo>
                  <a:lnTo>
                    <a:pt x="9" y="13"/>
                  </a:lnTo>
                  <a:lnTo>
                    <a:pt x="8" y="13"/>
                  </a:lnTo>
                  <a:lnTo>
                    <a:pt x="7" y="10"/>
                  </a:lnTo>
                  <a:lnTo>
                    <a:pt x="5" y="9"/>
                  </a:lnTo>
                  <a:lnTo>
                    <a:pt x="4" y="7"/>
                  </a:lnTo>
                  <a:lnTo>
                    <a:pt x="2" y="4"/>
                  </a:lnTo>
                  <a:lnTo>
                    <a:pt x="2" y="0"/>
                  </a:lnTo>
                  <a:lnTo>
                    <a:pt x="5" y="0"/>
                  </a:lnTo>
                  <a:lnTo>
                    <a:pt x="11" y="1"/>
                  </a:lnTo>
                  <a:lnTo>
                    <a:pt x="19" y="1"/>
                  </a:lnTo>
                  <a:lnTo>
                    <a:pt x="24" y="1"/>
                  </a:lnTo>
                  <a:lnTo>
                    <a:pt x="28" y="1"/>
                  </a:lnTo>
                  <a:lnTo>
                    <a:pt x="33" y="1"/>
                  </a:lnTo>
                  <a:lnTo>
                    <a:pt x="41" y="1"/>
                  </a:lnTo>
                  <a:lnTo>
                    <a:pt x="45" y="1"/>
                  </a:lnTo>
                  <a:lnTo>
                    <a:pt x="51" y="1"/>
                  </a:lnTo>
                  <a:lnTo>
                    <a:pt x="52" y="1"/>
                  </a:lnTo>
                  <a:lnTo>
                    <a:pt x="57" y="1"/>
                  </a:lnTo>
                  <a:lnTo>
                    <a:pt x="59" y="1"/>
                  </a:lnTo>
                  <a:lnTo>
                    <a:pt x="66" y="1"/>
                  </a:lnTo>
                  <a:lnTo>
                    <a:pt x="73" y="1"/>
                  </a:lnTo>
                  <a:lnTo>
                    <a:pt x="79" y="1"/>
                  </a:lnTo>
                  <a:lnTo>
                    <a:pt x="85" y="1"/>
                  </a:lnTo>
                  <a:lnTo>
                    <a:pt x="88" y="1"/>
                  </a:lnTo>
                  <a:lnTo>
                    <a:pt x="89" y="1"/>
                  </a:lnTo>
                  <a:lnTo>
                    <a:pt x="93" y="1"/>
                  </a:lnTo>
                  <a:lnTo>
                    <a:pt x="104" y="1"/>
                  </a:lnTo>
                  <a:lnTo>
                    <a:pt x="109" y="1"/>
                  </a:lnTo>
                  <a:lnTo>
                    <a:pt x="112" y="1"/>
                  </a:lnTo>
                  <a:lnTo>
                    <a:pt x="115" y="1"/>
                  </a:lnTo>
                  <a:lnTo>
                    <a:pt x="119" y="1"/>
                  </a:lnTo>
                  <a:lnTo>
                    <a:pt x="128" y="1"/>
                  </a:lnTo>
                  <a:lnTo>
                    <a:pt x="131" y="1"/>
                  </a:lnTo>
                  <a:lnTo>
                    <a:pt x="137" y="1"/>
                  </a:lnTo>
                  <a:lnTo>
                    <a:pt x="143" y="1"/>
                  </a:lnTo>
                  <a:lnTo>
                    <a:pt x="146" y="1"/>
                  </a:lnTo>
                  <a:lnTo>
                    <a:pt x="147" y="1"/>
                  </a:lnTo>
                  <a:lnTo>
                    <a:pt x="149" y="2"/>
                  </a:lnTo>
                  <a:lnTo>
                    <a:pt x="152" y="2"/>
                  </a:lnTo>
                  <a:lnTo>
                    <a:pt x="153" y="1"/>
                  </a:lnTo>
                  <a:lnTo>
                    <a:pt x="153" y="2"/>
                  </a:lnTo>
                  <a:lnTo>
                    <a:pt x="154" y="2"/>
                  </a:lnTo>
                  <a:lnTo>
                    <a:pt x="156" y="1"/>
                  </a:lnTo>
                  <a:lnTo>
                    <a:pt x="156" y="2"/>
                  </a:lnTo>
                  <a:lnTo>
                    <a:pt x="157" y="2"/>
                  </a:lnTo>
                  <a:lnTo>
                    <a:pt x="163" y="2"/>
                  </a:lnTo>
                  <a:lnTo>
                    <a:pt x="167" y="2"/>
                  </a:lnTo>
                  <a:lnTo>
                    <a:pt x="168" y="2"/>
                  </a:lnTo>
                  <a:lnTo>
                    <a:pt x="172" y="2"/>
                  </a:lnTo>
                  <a:lnTo>
                    <a:pt x="177" y="2"/>
                  </a:lnTo>
                  <a:lnTo>
                    <a:pt x="180" y="2"/>
                  </a:lnTo>
                  <a:lnTo>
                    <a:pt x="191" y="2"/>
                  </a:lnTo>
                  <a:lnTo>
                    <a:pt x="195" y="2"/>
                  </a:lnTo>
                  <a:lnTo>
                    <a:pt x="200" y="2"/>
                  </a:lnTo>
                  <a:lnTo>
                    <a:pt x="208" y="2"/>
                  </a:lnTo>
                  <a:lnTo>
                    <a:pt x="213" y="2"/>
                  </a:lnTo>
                  <a:lnTo>
                    <a:pt x="217" y="2"/>
                  </a:lnTo>
                  <a:lnTo>
                    <a:pt x="220" y="2"/>
                  </a:lnTo>
                  <a:lnTo>
                    <a:pt x="224" y="2"/>
                  </a:lnTo>
                  <a:lnTo>
                    <a:pt x="226" y="2"/>
                  </a:lnTo>
                  <a:lnTo>
                    <a:pt x="228" y="2"/>
                  </a:lnTo>
                  <a:lnTo>
                    <a:pt x="235" y="2"/>
                  </a:lnTo>
                  <a:lnTo>
                    <a:pt x="244" y="2"/>
                  </a:lnTo>
                  <a:lnTo>
                    <a:pt x="248" y="2"/>
                  </a:lnTo>
                  <a:lnTo>
                    <a:pt x="261" y="2"/>
                  </a:lnTo>
                  <a:lnTo>
                    <a:pt x="273" y="2"/>
                  </a:lnTo>
                  <a:lnTo>
                    <a:pt x="280" y="2"/>
                  </a:lnTo>
                  <a:lnTo>
                    <a:pt x="284" y="2"/>
                  </a:lnTo>
                  <a:lnTo>
                    <a:pt x="289" y="1"/>
                  </a:lnTo>
                  <a:lnTo>
                    <a:pt x="298" y="1"/>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8" name="Freeform 108"/>
            <p:cNvSpPr>
              <a:spLocks/>
            </p:cNvSpPr>
            <p:nvPr/>
          </p:nvSpPr>
          <p:spPr bwMode="auto">
            <a:xfrm>
              <a:off x="2973" y="778"/>
              <a:ext cx="243" cy="308"/>
            </a:xfrm>
            <a:custGeom>
              <a:avLst/>
              <a:gdLst>
                <a:gd name="T0" fmla="*/ 80 w 243"/>
                <a:gd name="T1" fmla="*/ 0 h 308"/>
                <a:gd name="T2" fmla="*/ 107 w 243"/>
                <a:gd name="T3" fmla="*/ 1 h 308"/>
                <a:gd name="T4" fmla="*/ 133 w 243"/>
                <a:gd name="T5" fmla="*/ 1 h 308"/>
                <a:gd name="T6" fmla="*/ 151 w 243"/>
                <a:gd name="T7" fmla="*/ 1 h 308"/>
                <a:gd name="T8" fmla="*/ 183 w 243"/>
                <a:gd name="T9" fmla="*/ 1 h 308"/>
                <a:gd name="T10" fmla="*/ 187 w 243"/>
                <a:gd name="T11" fmla="*/ 24 h 308"/>
                <a:gd name="T12" fmla="*/ 187 w 243"/>
                <a:gd name="T13" fmla="*/ 65 h 308"/>
                <a:gd name="T14" fmla="*/ 192 w 243"/>
                <a:gd name="T15" fmla="*/ 93 h 308"/>
                <a:gd name="T16" fmla="*/ 215 w 243"/>
                <a:gd name="T17" fmla="*/ 112 h 308"/>
                <a:gd name="T18" fmla="*/ 215 w 243"/>
                <a:gd name="T19" fmla="*/ 142 h 308"/>
                <a:gd name="T20" fmla="*/ 216 w 243"/>
                <a:gd name="T21" fmla="*/ 169 h 308"/>
                <a:gd name="T22" fmla="*/ 216 w 243"/>
                <a:gd name="T23" fmla="*/ 196 h 308"/>
                <a:gd name="T24" fmla="*/ 216 w 243"/>
                <a:gd name="T25" fmla="*/ 222 h 308"/>
                <a:gd name="T26" fmla="*/ 216 w 243"/>
                <a:gd name="T27" fmla="*/ 241 h 308"/>
                <a:gd name="T28" fmla="*/ 239 w 243"/>
                <a:gd name="T29" fmla="*/ 253 h 308"/>
                <a:gd name="T30" fmla="*/ 243 w 243"/>
                <a:gd name="T31" fmla="*/ 280 h 308"/>
                <a:gd name="T32" fmla="*/ 243 w 243"/>
                <a:gd name="T33" fmla="*/ 293 h 308"/>
                <a:gd name="T34" fmla="*/ 242 w 243"/>
                <a:gd name="T35" fmla="*/ 308 h 308"/>
                <a:gd name="T36" fmla="*/ 240 w 243"/>
                <a:gd name="T37" fmla="*/ 305 h 308"/>
                <a:gd name="T38" fmla="*/ 237 w 243"/>
                <a:gd name="T39" fmla="*/ 304 h 308"/>
                <a:gd name="T40" fmla="*/ 232 w 243"/>
                <a:gd name="T41" fmla="*/ 302 h 308"/>
                <a:gd name="T42" fmla="*/ 226 w 243"/>
                <a:gd name="T43" fmla="*/ 301 h 308"/>
                <a:gd name="T44" fmla="*/ 224 w 243"/>
                <a:gd name="T45" fmla="*/ 301 h 308"/>
                <a:gd name="T46" fmla="*/ 221 w 243"/>
                <a:gd name="T47" fmla="*/ 297 h 308"/>
                <a:gd name="T48" fmla="*/ 217 w 243"/>
                <a:gd name="T49" fmla="*/ 295 h 308"/>
                <a:gd name="T50" fmla="*/ 215 w 243"/>
                <a:gd name="T51" fmla="*/ 296 h 308"/>
                <a:gd name="T52" fmla="*/ 210 w 243"/>
                <a:gd name="T53" fmla="*/ 294 h 308"/>
                <a:gd name="T54" fmla="*/ 208 w 243"/>
                <a:gd name="T55" fmla="*/ 292 h 308"/>
                <a:gd name="T56" fmla="*/ 206 w 243"/>
                <a:gd name="T57" fmla="*/ 292 h 308"/>
                <a:gd name="T58" fmla="*/ 202 w 243"/>
                <a:gd name="T59" fmla="*/ 289 h 308"/>
                <a:gd name="T60" fmla="*/ 200 w 243"/>
                <a:gd name="T61" fmla="*/ 288 h 308"/>
                <a:gd name="T62" fmla="*/ 195 w 243"/>
                <a:gd name="T63" fmla="*/ 291 h 308"/>
                <a:gd name="T64" fmla="*/ 192 w 243"/>
                <a:gd name="T65" fmla="*/ 289 h 308"/>
                <a:gd name="T66" fmla="*/ 187 w 243"/>
                <a:gd name="T67" fmla="*/ 291 h 308"/>
                <a:gd name="T68" fmla="*/ 184 w 243"/>
                <a:gd name="T69" fmla="*/ 291 h 308"/>
                <a:gd name="T70" fmla="*/ 182 w 243"/>
                <a:gd name="T71" fmla="*/ 291 h 308"/>
                <a:gd name="T72" fmla="*/ 178 w 243"/>
                <a:gd name="T73" fmla="*/ 294 h 308"/>
                <a:gd name="T74" fmla="*/ 175 w 243"/>
                <a:gd name="T75" fmla="*/ 293 h 308"/>
                <a:gd name="T76" fmla="*/ 169 w 243"/>
                <a:gd name="T77" fmla="*/ 289 h 308"/>
                <a:gd name="T78" fmla="*/ 163 w 243"/>
                <a:gd name="T79" fmla="*/ 288 h 308"/>
                <a:gd name="T80" fmla="*/ 160 w 243"/>
                <a:gd name="T81" fmla="*/ 292 h 308"/>
                <a:gd name="T82" fmla="*/ 157 w 243"/>
                <a:gd name="T83" fmla="*/ 292 h 308"/>
                <a:gd name="T84" fmla="*/ 147 w 243"/>
                <a:gd name="T85" fmla="*/ 293 h 308"/>
                <a:gd name="T86" fmla="*/ 143 w 243"/>
                <a:gd name="T87" fmla="*/ 286 h 308"/>
                <a:gd name="T88" fmla="*/ 135 w 243"/>
                <a:gd name="T89" fmla="*/ 281 h 308"/>
                <a:gd name="T90" fmla="*/ 128 w 243"/>
                <a:gd name="T91" fmla="*/ 277 h 308"/>
                <a:gd name="T92" fmla="*/ 126 w 243"/>
                <a:gd name="T93" fmla="*/ 273 h 308"/>
                <a:gd name="T94" fmla="*/ 106 w 243"/>
                <a:gd name="T95" fmla="*/ 271 h 308"/>
                <a:gd name="T96" fmla="*/ 87 w 243"/>
                <a:gd name="T97" fmla="*/ 271 h 308"/>
                <a:gd name="T98" fmla="*/ 64 w 243"/>
                <a:gd name="T99" fmla="*/ 271 h 308"/>
                <a:gd name="T100" fmla="*/ 35 w 243"/>
                <a:gd name="T101" fmla="*/ 271 h 308"/>
                <a:gd name="T102" fmla="*/ 27 w 243"/>
                <a:gd name="T103" fmla="*/ 246 h 308"/>
                <a:gd name="T104" fmla="*/ 27 w 243"/>
                <a:gd name="T105" fmla="*/ 205 h 308"/>
                <a:gd name="T106" fmla="*/ 13 w 243"/>
                <a:gd name="T107" fmla="*/ 191 h 308"/>
                <a:gd name="T108" fmla="*/ 0 w 243"/>
                <a:gd name="T109" fmla="*/ 174 h 308"/>
                <a:gd name="T110" fmla="*/ 0 w 243"/>
                <a:gd name="T111" fmla="*/ 151 h 308"/>
                <a:gd name="T112" fmla="*/ 0 w 243"/>
                <a:gd name="T113" fmla="*/ 128 h 308"/>
                <a:gd name="T114" fmla="*/ 0 w 243"/>
                <a:gd name="T115" fmla="*/ 109 h 308"/>
                <a:gd name="T116" fmla="*/ 0 w 243"/>
                <a:gd name="T117" fmla="*/ 84 h 308"/>
                <a:gd name="T118" fmla="*/ 0 w 243"/>
                <a:gd name="T119" fmla="*/ 69 h 308"/>
                <a:gd name="T120" fmla="*/ 0 w 243"/>
                <a:gd name="T121" fmla="*/ 46 h 308"/>
                <a:gd name="T122" fmla="*/ 0 w 243"/>
                <a:gd name="T123" fmla="*/ 15 h 308"/>
                <a:gd name="T124" fmla="*/ 31 w 243"/>
                <a:gd name="T125" fmla="*/ 0 h 30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43" h="308">
                  <a:moveTo>
                    <a:pt x="50" y="0"/>
                  </a:moveTo>
                  <a:lnTo>
                    <a:pt x="54" y="0"/>
                  </a:lnTo>
                  <a:lnTo>
                    <a:pt x="56" y="0"/>
                  </a:lnTo>
                  <a:lnTo>
                    <a:pt x="64" y="0"/>
                  </a:lnTo>
                  <a:lnTo>
                    <a:pt x="65" y="0"/>
                  </a:lnTo>
                  <a:lnTo>
                    <a:pt x="71" y="0"/>
                  </a:lnTo>
                  <a:lnTo>
                    <a:pt x="77" y="0"/>
                  </a:lnTo>
                  <a:lnTo>
                    <a:pt x="80" y="0"/>
                  </a:lnTo>
                  <a:lnTo>
                    <a:pt x="82" y="0"/>
                  </a:lnTo>
                  <a:lnTo>
                    <a:pt x="87" y="0"/>
                  </a:lnTo>
                  <a:lnTo>
                    <a:pt x="94" y="1"/>
                  </a:lnTo>
                  <a:lnTo>
                    <a:pt x="97" y="1"/>
                  </a:lnTo>
                  <a:lnTo>
                    <a:pt x="98" y="1"/>
                  </a:lnTo>
                  <a:lnTo>
                    <a:pt x="99" y="1"/>
                  </a:lnTo>
                  <a:lnTo>
                    <a:pt x="104" y="1"/>
                  </a:lnTo>
                  <a:lnTo>
                    <a:pt x="107" y="1"/>
                  </a:lnTo>
                  <a:lnTo>
                    <a:pt x="111" y="1"/>
                  </a:lnTo>
                  <a:lnTo>
                    <a:pt x="113" y="1"/>
                  </a:lnTo>
                  <a:lnTo>
                    <a:pt x="117" y="1"/>
                  </a:lnTo>
                  <a:lnTo>
                    <a:pt x="119" y="1"/>
                  </a:lnTo>
                  <a:lnTo>
                    <a:pt x="120" y="1"/>
                  </a:lnTo>
                  <a:lnTo>
                    <a:pt x="121" y="1"/>
                  </a:lnTo>
                  <a:lnTo>
                    <a:pt x="130" y="1"/>
                  </a:lnTo>
                  <a:lnTo>
                    <a:pt x="133" y="1"/>
                  </a:lnTo>
                  <a:lnTo>
                    <a:pt x="136" y="1"/>
                  </a:lnTo>
                  <a:lnTo>
                    <a:pt x="142" y="1"/>
                  </a:lnTo>
                  <a:lnTo>
                    <a:pt x="143" y="1"/>
                  </a:lnTo>
                  <a:lnTo>
                    <a:pt x="144" y="1"/>
                  </a:lnTo>
                  <a:lnTo>
                    <a:pt x="146" y="1"/>
                  </a:lnTo>
                  <a:lnTo>
                    <a:pt x="147" y="1"/>
                  </a:lnTo>
                  <a:lnTo>
                    <a:pt x="149" y="1"/>
                  </a:lnTo>
                  <a:lnTo>
                    <a:pt x="151" y="1"/>
                  </a:lnTo>
                  <a:lnTo>
                    <a:pt x="159" y="1"/>
                  </a:lnTo>
                  <a:lnTo>
                    <a:pt x="161" y="1"/>
                  </a:lnTo>
                  <a:lnTo>
                    <a:pt x="173" y="1"/>
                  </a:lnTo>
                  <a:lnTo>
                    <a:pt x="175" y="1"/>
                  </a:lnTo>
                  <a:lnTo>
                    <a:pt x="176" y="1"/>
                  </a:lnTo>
                  <a:lnTo>
                    <a:pt x="178" y="1"/>
                  </a:lnTo>
                  <a:lnTo>
                    <a:pt x="182" y="1"/>
                  </a:lnTo>
                  <a:lnTo>
                    <a:pt x="183" y="1"/>
                  </a:lnTo>
                  <a:lnTo>
                    <a:pt x="187" y="1"/>
                  </a:lnTo>
                  <a:lnTo>
                    <a:pt x="187" y="9"/>
                  </a:lnTo>
                  <a:lnTo>
                    <a:pt x="187" y="12"/>
                  </a:lnTo>
                  <a:lnTo>
                    <a:pt x="187" y="13"/>
                  </a:lnTo>
                  <a:lnTo>
                    <a:pt x="187" y="15"/>
                  </a:lnTo>
                  <a:lnTo>
                    <a:pt x="187" y="20"/>
                  </a:lnTo>
                  <a:lnTo>
                    <a:pt x="187" y="22"/>
                  </a:lnTo>
                  <a:lnTo>
                    <a:pt x="187" y="24"/>
                  </a:lnTo>
                  <a:lnTo>
                    <a:pt x="187" y="30"/>
                  </a:lnTo>
                  <a:lnTo>
                    <a:pt x="187" y="40"/>
                  </a:lnTo>
                  <a:lnTo>
                    <a:pt x="187" y="43"/>
                  </a:lnTo>
                  <a:lnTo>
                    <a:pt x="187" y="48"/>
                  </a:lnTo>
                  <a:lnTo>
                    <a:pt x="187" y="51"/>
                  </a:lnTo>
                  <a:lnTo>
                    <a:pt x="187" y="59"/>
                  </a:lnTo>
                  <a:lnTo>
                    <a:pt x="187" y="63"/>
                  </a:lnTo>
                  <a:lnTo>
                    <a:pt x="187" y="65"/>
                  </a:lnTo>
                  <a:lnTo>
                    <a:pt x="187" y="75"/>
                  </a:lnTo>
                  <a:lnTo>
                    <a:pt x="187" y="77"/>
                  </a:lnTo>
                  <a:lnTo>
                    <a:pt x="187" y="83"/>
                  </a:lnTo>
                  <a:lnTo>
                    <a:pt x="187" y="84"/>
                  </a:lnTo>
                  <a:lnTo>
                    <a:pt x="187" y="92"/>
                  </a:lnTo>
                  <a:lnTo>
                    <a:pt x="187" y="93"/>
                  </a:lnTo>
                  <a:lnTo>
                    <a:pt x="191" y="93"/>
                  </a:lnTo>
                  <a:lnTo>
                    <a:pt x="192" y="93"/>
                  </a:lnTo>
                  <a:lnTo>
                    <a:pt x="200" y="93"/>
                  </a:lnTo>
                  <a:lnTo>
                    <a:pt x="207" y="93"/>
                  </a:lnTo>
                  <a:lnTo>
                    <a:pt x="215" y="93"/>
                  </a:lnTo>
                  <a:lnTo>
                    <a:pt x="215" y="99"/>
                  </a:lnTo>
                  <a:lnTo>
                    <a:pt x="215" y="102"/>
                  </a:lnTo>
                  <a:lnTo>
                    <a:pt x="215" y="107"/>
                  </a:lnTo>
                  <a:lnTo>
                    <a:pt x="215" y="108"/>
                  </a:lnTo>
                  <a:lnTo>
                    <a:pt x="215" y="112"/>
                  </a:lnTo>
                  <a:lnTo>
                    <a:pt x="215" y="115"/>
                  </a:lnTo>
                  <a:lnTo>
                    <a:pt x="215" y="118"/>
                  </a:lnTo>
                  <a:lnTo>
                    <a:pt x="215" y="123"/>
                  </a:lnTo>
                  <a:lnTo>
                    <a:pt x="215" y="124"/>
                  </a:lnTo>
                  <a:lnTo>
                    <a:pt x="215" y="128"/>
                  </a:lnTo>
                  <a:lnTo>
                    <a:pt x="215" y="131"/>
                  </a:lnTo>
                  <a:lnTo>
                    <a:pt x="215" y="133"/>
                  </a:lnTo>
                  <a:lnTo>
                    <a:pt x="215" y="142"/>
                  </a:lnTo>
                  <a:lnTo>
                    <a:pt x="216" y="150"/>
                  </a:lnTo>
                  <a:lnTo>
                    <a:pt x="216" y="151"/>
                  </a:lnTo>
                  <a:lnTo>
                    <a:pt x="216" y="155"/>
                  </a:lnTo>
                  <a:lnTo>
                    <a:pt x="216" y="159"/>
                  </a:lnTo>
                  <a:lnTo>
                    <a:pt x="216" y="160"/>
                  </a:lnTo>
                  <a:lnTo>
                    <a:pt x="216" y="161"/>
                  </a:lnTo>
                  <a:lnTo>
                    <a:pt x="216" y="168"/>
                  </a:lnTo>
                  <a:lnTo>
                    <a:pt x="216" y="169"/>
                  </a:lnTo>
                  <a:lnTo>
                    <a:pt x="216" y="174"/>
                  </a:lnTo>
                  <a:lnTo>
                    <a:pt x="216" y="177"/>
                  </a:lnTo>
                  <a:lnTo>
                    <a:pt x="216" y="180"/>
                  </a:lnTo>
                  <a:lnTo>
                    <a:pt x="216" y="188"/>
                  </a:lnTo>
                  <a:lnTo>
                    <a:pt x="216" y="190"/>
                  </a:lnTo>
                  <a:lnTo>
                    <a:pt x="216" y="191"/>
                  </a:lnTo>
                  <a:lnTo>
                    <a:pt x="216" y="192"/>
                  </a:lnTo>
                  <a:lnTo>
                    <a:pt x="216" y="196"/>
                  </a:lnTo>
                  <a:lnTo>
                    <a:pt x="216" y="200"/>
                  </a:lnTo>
                  <a:lnTo>
                    <a:pt x="216" y="203"/>
                  </a:lnTo>
                  <a:lnTo>
                    <a:pt x="216" y="208"/>
                  </a:lnTo>
                  <a:lnTo>
                    <a:pt x="216" y="212"/>
                  </a:lnTo>
                  <a:lnTo>
                    <a:pt x="216" y="215"/>
                  </a:lnTo>
                  <a:lnTo>
                    <a:pt x="216" y="219"/>
                  </a:lnTo>
                  <a:lnTo>
                    <a:pt x="216" y="220"/>
                  </a:lnTo>
                  <a:lnTo>
                    <a:pt x="216" y="222"/>
                  </a:lnTo>
                  <a:lnTo>
                    <a:pt x="216" y="224"/>
                  </a:lnTo>
                  <a:lnTo>
                    <a:pt x="216" y="227"/>
                  </a:lnTo>
                  <a:lnTo>
                    <a:pt x="216" y="228"/>
                  </a:lnTo>
                  <a:lnTo>
                    <a:pt x="216" y="232"/>
                  </a:lnTo>
                  <a:lnTo>
                    <a:pt x="216" y="235"/>
                  </a:lnTo>
                  <a:lnTo>
                    <a:pt x="216" y="237"/>
                  </a:lnTo>
                  <a:lnTo>
                    <a:pt x="216" y="239"/>
                  </a:lnTo>
                  <a:lnTo>
                    <a:pt x="216" y="241"/>
                  </a:lnTo>
                  <a:lnTo>
                    <a:pt x="216" y="243"/>
                  </a:lnTo>
                  <a:lnTo>
                    <a:pt x="216" y="244"/>
                  </a:lnTo>
                  <a:lnTo>
                    <a:pt x="216" y="247"/>
                  </a:lnTo>
                  <a:lnTo>
                    <a:pt x="216" y="253"/>
                  </a:lnTo>
                  <a:lnTo>
                    <a:pt x="216" y="254"/>
                  </a:lnTo>
                  <a:lnTo>
                    <a:pt x="217" y="254"/>
                  </a:lnTo>
                  <a:lnTo>
                    <a:pt x="226" y="254"/>
                  </a:lnTo>
                  <a:lnTo>
                    <a:pt x="239" y="253"/>
                  </a:lnTo>
                  <a:lnTo>
                    <a:pt x="241" y="253"/>
                  </a:lnTo>
                  <a:lnTo>
                    <a:pt x="243" y="253"/>
                  </a:lnTo>
                  <a:lnTo>
                    <a:pt x="243" y="264"/>
                  </a:lnTo>
                  <a:lnTo>
                    <a:pt x="243" y="273"/>
                  </a:lnTo>
                  <a:lnTo>
                    <a:pt x="243" y="276"/>
                  </a:lnTo>
                  <a:lnTo>
                    <a:pt x="243" y="277"/>
                  </a:lnTo>
                  <a:lnTo>
                    <a:pt x="243" y="278"/>
                  </a:lnTo>
                  <a:lnTo>
                    <a:pt x="243" y="280"/>
                  </a:lnTo>
                  <a:lnTo>
                    <a:pt x="243" y="281"/>
                  </a:lnTo>
                  <a:lnTo>
                    <a:pt x="243" y="284"/>
                  </a:lnTo>
                  <a:lnTo>
                    <a:pt x="243" y="285"/>
                  </a:lnTo>
                  <a:lnTo>
                    <a:pt x="243" y="287"/>
                  </a:lnTo>
                  <a:lnTo>
                    <a:pt x="243" y="289"/>
                  </a:lnTo>
                  <a:lnTo>
                    <a:pt x="243" y="291"/>
                  </a:lnTo>
                  <a:lnTo>
                    <a:pt x="243" y="292"/>
                  </a:lnTo>
                  <a:lnTo>
                    <a:pt x="243" y="293"/>
                  </a:lnTo>
                  <a:lnTo>
                    <a:pt x="243" y="299"/>
                  </a:lnTo>
                  <a:lnTo>
                    <a:pt x="243" y="300"/>
                  </a:lnTo>
                  <a:lnTo>
                    <a:pt x="243" y="304"/>
                  </a:lnTo>
                  <a:lnTo>
                    <a:pt x="243" y="307"/>
                  </a:lnTo>
                  <a:lnTo>
                    <a:pt x="243" y="308"/>
                  </a:lnTo>
                  <a:lnTo>
                    <a:pt x="243" y="307"/>
                  </a:lnTo>
                  <a:lnTo>
                    <a:pt x="242" y="307"/>
                  </a:lnTo>
                  <a:lnTo>
                    <a:pt x="242" y="308"/>
                  </a:lnTo>
                  <a:lnTo>
                    <a:pt x="241" y="308"/>
                  </a:lnTo>
                  <a:lnTo>
                    <a:pt x="241" y="307"/>
                  </a:lnTo>
                  <a:lnTo>
                    <a:pt x="242" y="307"/>
                  </a:lnTo>
                  <a:lnTo>
                    <a:pt x="242" y="305"/>
                  </a:lnTo>
                  <a:lnTo>
                    <a:pt x="241" y="305"/>
                  </a:lnTo>
                  <a:lnTo>
                    <a:pt x="241" y="304"/>
                  </a:lnTo>
                  <a:lnTo>
                    <a:pt x="241" y="305"/>
                  </a:lnTo>
                  <a:lnTo>
                    <a:pt x="240" y="305"/>
                  </a:lnTo>
                  <a:lnTo>
                    <a:pt x="240" y="307"/>
                  </a:lnTo>
                  <a:lnTo>
                    <a:pt x="239" y="307"/>
                  </a:lnTo>
                  <a:lnTo>
                    <a:pt x="239" y="305"/>
                  </a:lnTo>
                  <a:lnTo>
                    <a:pt x="238" y="305"/>
                  </a:lnTo>
                  <a:lnTo>
                    <a:pt x="238" y="307"/>
                  </a:lnTo>
                  <a:lnTo>
                    <a:pt x="237" y="307"/>
                  </a:lnTo>
                  <a:lnTo>
                    <a:pt x="237" y="305"/>
                  </a:lnTo>
                  <a:lnTo>
                    <a:pt x="237" y="304"/>
                  </a:lnTo>
                  <a:lnTo>
                    <a:pt x="235" y="304"/>
                  </a:lnTo>
                  <a:lnTo>
                    <a:pt x="235" y="303"/>
                  </a:lnTo>
                  <a:lnTo>
                    <a:pt x="234" y="304"/>
                  </a:lnTo>
                  <a:lnTo>
                    <a:pt x="234" y="303"/>
                  </a:lnTo>
                  <a:lnTo>
                    <a:pt x="234" y="302"/>
                  </a:lnTo>
                  <a:lnTo>
                    <a:pt x="233" y="301"/>
                  </a:lnTo>
                  <a:lnTo>
                    <a:pt x="233" y="302"/>
                  </a:lnTo>
                  <a:lnTo>
                    <a:pt x="232" y="302"/>
                  </a:lnTo>
                  <a:lnTo>
                    <a:pt x="232" y="301"/>
                  </a:lnTo>
                  <a:lnTo>
                    <a:pt x="231" y="302"/>
                  </a:lnTo>
                  <a:lnTo>
                    <a:pt x="231" y="301"/>
                  </a:lnTo>
                  <a:lnTo>
                    <a:pt x="230" y="301"/>
                  </a:lnTo>
                  <a:lnTo>
                    <a:pt x="229" y="300"/>
                  </a:lnTo>
                  <a:lnTo>
                    <a:pt x="229" y="301"/>
                  </a:lnTo>
                  <a:lnTo>
                    <a:pt x="227" y="301"/>
                  </a:lnTo>
                  <a:lnTo>
                    <a:pt x="226" y="301"/>
                  </a:lnTo>
                  <a:lnTo>
                    <a:pt x="227" y="301"/>
                  </a:lnTo>
                  <a:lnTo>
                    <a:pt x="227" y="300"/>
                  </a:lnTo>
                  <a:lnTo>
                    <a:pt x="226" y="300"/>
                  </a:lnTo>
                  <a:lnTo>
                    <a:pt x="226" y="301"/>
                  </a:lnTo>
                  <a:lnTo>
                    <a:pt x="225" y="301"/>
                  </a:lnTo>
                  <a:lnTo>
                    <a:pt x="225" y="300"/>
                  </a:lnTo>
                  <a:lnTo>
                    <a:pt x="224" y="300"/>
                  </a:lnTo>
                  <a:lnTo>
                    <a:pt x="224" y="301"/>
                  </a:lnTo>
                  <a:lnTo>
                    <a:pt x="223" y="300"/>
                  </a:lnTo>
                  <a:lnTo>
                    <a:pt x="222" y="300"/>
                  </a:lnTo>
                  <a:lnTo>
                    <a:pt x="222" y="301"/>
                  </a:lnTo>
                  <a:lnTo>
                    <a:pt x="221" y="301"/>
                  </a:lnTo>
                  <a:lnTo>
                    <a:pt x="222" y="300"/>
                  </a:lnTo>
                  <a:lnTo>
                    <a:pt x="222" y="299"/>
                  </a:lnTo>
                  <a:lnTo>
                    <a:pt x="221" y="299"/>
                  </a:lnTo>
                  <a:lnTo>
                    <a:pt x="221" y="297"/>
                  </a:lnTo>
                  <a:lnTo>
                    <a:pt x="222" y="297"/>
                  </a:lnTo>
                  <a:lnTo>
                    <a:pt x="221" y="296"/>
                  </a:lnTo>
                  <a:lnTo>
                    <a:pt x="219" y="296"/>
                  </a:lnTo>
                  <a:lnTo>
                    <a:pt x="219" y="295"/>
                  </a:lnTo>
                  <a:lnTo>
                    <a:pt x="219" y="294"/>
                  </a:lnTo>
                  <a:lnTo>
                    <a:pt x="218" y="294"/>
                  </a:lnTo>
                  <a:lnTo>
                    <a:pt x="218" y="295"/>
                  </a:lnTo>
                  <a:lnTo>
                    <a:pt x="217" y="295"/>
                  </a:lnTo>
                  <a:lnTo>
                    <a:pt x="217" y="294"/>
                  </a:lnTo>
                  <a:lnTo>
                    <a:pt x="218" y="294"/>
                  </a:lnTo>
                  <a:lnTo>
                    <a:pt x="218" y="293"/>
                  </a:lnTo>
                  <a:lnTo>
                    <a:pt x="217" y="293"/>
                  </a:lnTo>
                  <a:lnTo>
                    <a:pt x="217" y="294"/>
                  </a:lnTo>
                  <a:lnTo>
                    <a:pt x="216" y="295"/>
                  </a:lnTo>
                  <a:lnTo>
                    <a:pt x="216" y="296"/>
                  </a:lnTo>
                  <a:lnTo>
                    <a:pt x="215" y="296"/>
                  </a:lnTo>
                  <a:lnTo>
                    <a:pt x="215" y="295"/>
                  </a:lnTo>
                  <a:lnTo>
                    <a:pt x="214" y="295"/>
                  </a:lnTo>
                  <a:lnTo>
                    <a:pt x="214" y="294"/>
                  </a:lnTo>
                  <a:lnTo>
                    <a:pt x="213" y="294"/>
                  </a:lnTo>
                  <a:lnTo>
                    <a:pt x="211" y="294"/>
                  </a:lnTo>
                  <a:lnTo>
                    <a:pt x="211" y="293"/>
                  </a:lnTo>
                  <a:lnTo>
                    <a:pt x="210" y="293"/>
                  </a:lnTo>
                  <a:lnTo>
                    <a:pt x="210" y="294"/>
                  </a:lnTo>
                  <a:lnTo>
                    <a:pt x="210" y="293"/>
                  </a:lnTo>
                  <a:lnTo>
                    <a:pt x="209" y="293"/>
                  </a:lnTo>
                  <a:lnTo>
                    <a:pt x="209" y="294"/>
                  </a:lnTo>
                  <a:lnTo>
                    <a:pt x="208" y="294"/>
                  </a:lnTo>
                  <a:lnTo>
                    <a:pt x="208" y="293"/>
                  </a:lnTo>
                  <a:lnTo>
                    <a:pt x="209" y="293"/>
                  </a:lnTo>
                  <a:lnTo>
                    <a:pt x="209" y="292"/>
                  </a:lnTo>
                  <a:lnTo>
                    <a:pt x="208" y="292"/>
                  </a:lnTo>
                  <a:lnTo>
                    <a:pt x="208" y="291"/>
                  </a:lnTo>
                  <a:lnTo>
                    <a:pt x="209" y="291"/>
                  </a:lnTo>
                  <a:lnTo>
                    <a:pt x="208" y="291"/>
                  </a:lnTo>
                  <a:lnTo>
                    <a:pt x="208" y="289"/>
                  </a:lnTo>
                  <a:lnTo>
                    <a:pt x="207" y="289"/>
                  </a:lnTo>
                  <a:lnTo>
                    <a:pt x="207" y="291"/>
                  </a:lnTo>
                  <a:lnTo>
                    <a:pt x="207" y="292"/>
                  </a:lnTo>
                  <a:lnTo>
                    <a:pt x="206" y="292"/>
                  </a:lnTo>
                  <a:lnTo>
                    <a:pt x="206" y="293"/>
                  </a:lnTo>
                  <a:lnTo>
                    <a:pt x="206" y="292"/>
                  </a:lnTo>
                  <a:lnTo>
                    <a:pt x="205" y="292"/>
                  </a:lnTo>
                  <a:lnTo>
                    <a:pt x="203" y="292"/>
                  </a:lnTo>
                  <a:lnTo>
                    <a:pt x="205" y="291"/>
                  </a:lnTo>
                  <a:lnTo>
                    <a:pt x="203" y="291"/>
                  </a:lnTo>
                  <a:lnTo>
                    <a:pt x="202" y="291"/>
                  </a:lnTo>
                  <a:lnTo>
                    <a:pt x="202" y="289"/>
                  </a:lnTo>
                  <a:lnTo>
                    <a:pt x="202" y="288"/>
                  </a:lnTo>
                  <a:lnTo>
                    <a:pt x="201" y="289"/>
                  </a:lnTo>
                  <a:lnTo>
                    <a:pt x="200" y="289"/>
                  </a:lnTo>
                  <a:lnTo>
                    <a:pt x="201" y="289"/>
                  </a:lnTo>
                  <a:lnTo>
                    <a:pt x="201" y="291"/>
                  </a:lnTo>
                  <a:lnTo>
                    <a:pt x="200" y="291"/>
                  </a:lnTo>
                  <a:lnTo>
                    <a:pt x="200" y="289"/>
                  </a:lnTo>
                  <a:lnTo>
                    <a:pt x="200" y="288"/>
                  </a:lnTo>
                  <a:lnTo>
                    <a:pt x="199" y="288"/>
                  </a:lnTo>
                  <a:lnTo>
                    <a:pt x="199" y="289"/>
                  </a:lnTo>
                  <a:lnTo>
                    <a:pt x="198" y="289"/>
                  </a:lnTo>
                  <a:lnTo>
                    <a:pt x="198" y="291"/>
                  </a:lnTo>
                  <a:lnTo>
                    <a:pt x="197" y="291"/>
                  </a:lnTo>
                  <a:lnTo>
                    <a:pt x="197" y="289"/>
                  </a:lnTo>
                  <a:lnTo>
                    <a:pt x="195" y="289"/>
                  </a:lnTo>
                  <a:lnTo>
                    <a:pt x="195" y="291"/>
                  </a:lnTo>
                  <a:lnTo>
                    <a:pt x="194" y="289"/>
                  </a:lnTo>
                  <a:lnTo>
                    <a:pt x="194" y="291"/>
                  </a:lnTo>
                  <a:lnTo>
                    <a:pt x="193" y="292"/>
                  </a:lnTo>
                  <a:lnTo>
                    <a:pt x="193" y="291"/>
                  </a:lnTo>
                  <a:lnTo>
                    <a:pt x="193" y="289"/>
                  </a:lnTo>
                  <a:lnTo>
                    <a:pt x="193" y="288"/>
                  </a:lnTo>
                  <a:lnTo>
                    <a:pt x="192" y="288"/>
                  </a:lnTo>
                  <a:lnTo>
                    <a:pt x="192" y="289"/>
                  </a:lnTo>
                  <a:lnTo>
                    <a:pt x="192" y="291"/>
                  </a:lnTo>
                  <a:lnTo>
                    <a:pt x="192" y="292"/>
                  </a:lnTo>
                  <a:lnTo>
                    <a:pt x="191" y="292"/>
                  </a:lnTo>
                  <a:lnTo>
                    <a:pt x="191" y="291"/>
                  </a:lnTo>
                  <a:lnTo>
                    <a:pt x="190" y="292"/>
                  </a:lnTo>
                  <a:lnTo>
                    <a:pt x="189" y="292"/>
                  </a:lnTo>
                  <a:lnTo>
                    <a:pt x="189" y="291"/>
                  </a:lnTo>
                  <a:lnTo>
                    <a:pt x="187" y="291"/>
                  </a:lnTo>
                  <a:lnTo>
                    <a:pt x="187" y="289"/>
                  </a:lnTo>
                  <a:lnTo>
                    <a:pt x="189" y="289"/>
                  </a:lnTo>
                  <a:lnTo>
                    <a:pt x="189" y="288"/>
                  </a:lnTo>
                  <a:lnTo>
                    <a:pt x="187" y="288"/>
                  </a:lnTo>
                  <a:lnTo>
                    <a:pt x="186" y="289"/>
                  </a:lnTo>
                  <a:lnTo>
                    <a:pt x="185" y="289"/>
                  </a:lnTo>
                  <a:lnTo>
                    <a:pt x="185" y="291"/>
                  </a:lnTo>
                  <a:lnTo>
                    <a:pt x="184" y="291"/>
                  </a:lnTo>
                  <a:lnTo>
                    <a:pt x="184" y="289"/>
                  </a:lnTo>
                  <a:lnTo>
                    <a:pt x="183" y="289"/>
                  </a:lnTo>
                  <a:lnTo>
                    <a:pt x="183" y="291"/>
                  </a:lnTo>
                  <a:lnTo>
                    <a:pt x="183" y="289"/>
                  </a:lnTo>
                  <a:lnTo>
                    <a:pt x="183" y="288"/>
                  </a:lnTo>
                  <a:lnTo>
                    <a:pt x="182" y="288"/>
                  </a:lnTo>
                  <a:lnTo>
                    <a:pt x="182" y="289"/>
                  </a:lnTo>
                  <a:lnTo>
                    <a:pt x="182" y="291"/>
                  </a:lnTo>
                  <a:lnTo>
                    <a:pt x="183" y="292"/>
                  </a:lnTo>
                  <a:lnTo>
                    <a:pt x="183" y="293"/>
                  </a:lnTo>
                  <a:lnTo>
                    <a:pt x="182" y="293"/>
                  </a:lnTo>
                  <a:lnTo>
                    <a:pt x="181" y="293"/>
                  </a:lnTo>
                  <a:lnTo>
                    <a:pt x="181" y="292"/>
                  </a:lnTo>
                  <a:lnTo>
                    <a:pt x="179" y="293"/>
                  </a:lnTo>
                  <a:lnTo>
                    <a:pt x="178" y="293"/>
                  </a:lnTo>
                  <a:lnTo>
                    <a:pt x="178" y="294"/>
                  </a:lnTo>
                  <a:lnTo>
                    <a:pt x="178" y="293"/>
                  </a:lnTo>
                  <a:lnTo>
                    <a:pt x="177" y="292"/>
                  </a:lnTo>
                  <a:lnTo>
                    <a:pt x="177" y="293"/>
                  </a:lnTo>
                  <a:lnTo>
                    <a:pt x="176" y="293"/>
                  </a:lnTo>
                  <a:lnTo>
                    <a:pt x="176" y="294"/>
                  </a:lnTo>
                  <a:lnTo>
                    <a:pt x="175" y="294"/>
                  </a:lnTo>
                  <a:lnTo>
                    <a:pt x="176" y="293"/>
                  </a:lnTo>
                  <a:lnTo>
                    <a:pt x="175" y="293"/>
                  </a:lnTo>
                  <a:lnTo>
                    <a:pt x="174" y="292"/>
                  </a:lnTo>
                  <a:lnTo>
                    <a:pt x="173" y="293"/>
                  </a:lnTo>
                  <a:lnTo>
                    <a:pt x="171" y="293"/>
                  </a:lnTo>
                  <a:lnTo>
                    <a:pt x="171" y="292"/>
                  </a:lnTo>
                  <a:lnTo>
                    <a:pt x="170" y="292"/>
                  </a:lnTo>
                  <a:lnTo>
                    <a:pt x="170" y="291"/>
                  </a:lnTo>
                  <a:lnTo>
                    <a:pt x="170" y="289"/>
                  </a:lnTo>
                  <a:lnTo>
                    <a:pt x="169" y="289"/>
                  </a:lnTo>
                  <a:lnTo>
                    <a:pt x="168" y="289"/>
                  </a:lnTo>
                  <a:lnTo>
                    <a:pt x="168" y="291"/>
                  </a:lnTo>
                  <a:lnTo>
                    <a:pt x="168" y="289"/>
                  </a:lnTo>
                  <a:lnTo>
                    <a:pt x="167" y="289"/>
                  </a:lnTo>
                  <a:lnTo>
                    <a:pt x="166" y="289"/>
                  </a:lnTo>
                  <a:lnTo>
                    <a:pt x="165" y="289"/>
                  </a:lnTo>
                  <a:lnTo>
                    <a:pt x="163" y="289"/>
                  </a:lnTo>
                  <a:lnTo>
                    <a:pt x="163" y="288"/>
                  </a:lnTo>
                  <a:lnTo>
                    <a:pt x="163" y="287"/>
                  </a:lnTo>
                  <a:lnTo>
                    <a:pt x="163" y="288"/>
                  </a:lnTo>
                  <a:lnTo>
                    <a:pt x="162" y="288"/>
                  </a:lnTo>
                  <a:lnTo>
                    <a:pt x="161" y="288"/>
                  </a:lnTo>
                  <a:lnTo>
                    <a:pt x="161" y="289"/>
                  </a:lnTo>
                  <a:lnTo>
                    <a:pt x="161" y="291"/>
                  </a:lnTo>
                  <a:lnTo>
                    <a:pt x="161" y="292"/>
                  </a:lnTo>
                  <a:lnTo>
                    <a:pt x="160" y="292"/>
                  </a:lnTo>
                  <a:lnTo>
                    <a:pt x="160" y="291"/>
                  </a:lnTo>
                  <a:lnTo>
                    <a:pt x="159" y="291"/>
                  </a:lnTo>
                  <a:lnTo>
                    <a:pt x="159" y="289"/>
                  </a:lnTo>
                  <a:lnTo>
                    <a:pt x="159" y="288"/>
                  </a:lnTo>
                  <a:lnTo>
                    <a:pt x="158" y="289"/>
                  </a:lnTo>
                  <a:lnTo>
                    <a:pt x="158" y="291"/>
                  </a:lnTo>
                  <a:lnTo>
                    <a:pt x="157" y="291"/>
                  </a:lnTo>
                  <a:lnTo>
                    <a:pt x="157" y="292"/>
                  </a:lnTo>
                  <a:lnTo>
                    <a:pt x="155" y="292"/>
                  </a:lnTo>
                  <a:lnTo>
                    <a:pt x="154" y="292"/>
                  </a:lnTo>
                  <a:lnTo>
                    <a:pt x="153" y="293"/>
                  </a:lnTo>
                  <a:lnTo>
                    <a:pt x="152" y="293"/>
                  </a:lnTo>
                  <a:lnTo>
                    <a:pt x="151" y="293"/>
                  </a:lnTo>
                  <a:lnTo>
                    <a:pt x="150" y="293"/>
                  </a:lnTo>
                  <a:lnTo>
                    <a:pt x="149" y="293"/>
                  </a:lnTo>
                  <a:lnTo>
                    <a:pt x="147" y="293"/>
                  </a:lnTo>
                  <a:lnTo>
                    <a:pt x="146" y="292"/>
                  </a:lnTo>
                  <a:lnTo>
                    <a:pt x="145" y="292"/>
                  </a:lnTo>
                  <a:lnTo>
                    <a:pt x="145" y="291"/>
                  </a:lnTo>
                  <a:lnTo>
                    <a:pt x="144" y="291"/>
                  </a:lnTo>
                  <a:lnTo>
                    <a:pt x="144" y="289"/>
                  </a:lnTo>
                  <a:lnTo>
                    <a:pt x="144" y="288"/>
                  </a:lnTo>
                  <a:lnTo>
                    <a:pt x="143" y="287"/>
                  </a:lnTo>
                  <a:lnTo>
                    <a:pt x="143" y="286"/>
                  </a:lnTo>
                  <a:lnTo>
                    <a:pt x="142" y="286"/>
                  </a:lnTo>
                  <a:lnTo>
                    <a:pt x="141" y="286"/>
                  </a:lnTo>
                  <a:lnTo>
                    <a:pt x="139" y="286"/>
                  </a:lnTo>
                  <a:lnTo>
                    <a:pt x="136" y="285"/>
                  </a:lnTo>
                  <a:lnTo>
                    <a:pt x="136" y="284"/>
                  </a:lnTo>
                  <a:lnTo>
                    <a:pt x="135" y="284"/>
                  </a:lnTo>
                  <a:lnTo>
                    <a:pt x="135" y="283"/>
                  </a:lnTo>
                  <a:lnTo>
                    <a:pt x="135" y="281"/>
                  </a:lnTo>
                  <a:lnTo>
                    <a:pt x="134" y="281"/>
                  </a:lnTo>
                  <a:lnTo>
                    <a:pt x="133" y="280"/>
                  </a:lnTo>
                  <a:lnTo>
                    <a:pt x="133" y="279"/>
                  </a:lnTo>
                  <a:lnTo>
                    <a:pt x="131" y="278"/>
                  </a:lnTo>
                  <a:lnTo>
                    <a:pt x="130" y="278"/>
                  </a:lnTo>
                  <a:lnTo>
                    <a:pt x="130" y="277"/>
                  </a:lnTo>
                  <a:lnTo>
                    <a:pt x="129" y="277"/>
                  </a:lnTo>
                  <a:lnTo>
                    <a:pt x="128" y="277"/>
                  </a:lnTo>
                  <a:lnTo>
                    <a:pt x="128" y="276"/>
                  </a:lnTo>
                  <a:lnTo>
                    <a:pt x="127" y="277"/>
                  </a:lnTo>
                  <a:lnTo>
                    <a:pt x="127" y="276"/>
                  </a:lnTo>
                  <a:lnTo>
                    <a:pt x="126" y="276"/>
                  </a:lnTo>
                  <a:lnTo>
                    <a:pt x="126" y="275"/>
                  </a:lnTo>
                  <a:lnTo>
                    <a:pt x="127" y="275"/>
                  </a:lnTo>
                  <a:lnTo>
                    <a:pt x="127" y="273"/>
                  </a:lnTo>
                  <a:lnTo>
                    <a:pt x="126" y="273"/>
                  </a:lnTo>
                  <a:lnTo>
                    <a:pt x="126" y="272"/>
                  </a:lnTo>
                  <a:lnTo>
                    <a:pt x="126" y="271"/>
                  </a:lnTo>
                  <a:lnTo>
                    <a:pt x="125" y="271"/>
                  </a:lnTo>
                  <a:lnTo>
                    <a:pt x="122" y="271"/>
                  </a:lnTo>
                  <a:lnTo>
                    <a:pt x="121" y="271"/>
                  </a:lnTo>
                  <a:lnTo>
                    <a:pt x="120" y="271"/>
                  </a:lnTo>
                  <a:lnTo>
                    <a:pt x="114" y="271"/>
                  </a:lnTo>
                  <a:lnTo>
                    <a:pt x="106" y="271"/>
                  </a:lnTo>
                  <a:lnTo>
                    <a:pt x="105" y="271"/>
                  </a:lnTo>
                  <a:lnTo>
                    <a:pt x="104" y="271"/>
                  </a:lnTo>
                  <a:lnTo>
                    <a:pt x="99" y="271"/>
                  </a:lnTo>
                  <a:lnTo>
                    <a:pt x="96" y="271"/>
                  </a:lnTo>
                  <a:lnTo>
                    <a:pt x="94" y="271"/>
                  </a:lnTo>
                  <a:lnTo>
                    <a:pt x="91" y="271"/>
                  </a:lnTo>
                  <a:lnTo>
                    <a:pt x="89" y="271"/>
                  </a:lnTo>
                  <a:lnTo>
                    <a:pt x="87" y="271"/>
                  </a:lnTo>
                  <a:lnTo>
                    <a:pt x="81" y="271"/>
                  </a:lnTo>
                  <a:lnTo>
                    <a:pt x="80" y="271"/>
                  </a:lnTo>
                  <a:lnTo>
                    <a:pt x="79" y="271"/>
                  </a:lnTo>
                  <a:lnTo>
                    <a:pt x="72" y="271"/>
                  </a:lnTo>
                  <a:lnTo>
                    <a:pt x="67" y="271"/>
                  </a:lnTo>
                  <a:lnTo>
                    <a:pt x="66" y="271"/>
                  </a:lnTo>
                  <a:lnTo>
                    <a:pt x="65" y="271"/>
                  </a:lnTo>
                  <a:lnTo>
                    <a:pt x="64" y="271"/>
                  </a:lnTo>
                  <a:lnTo>
                    <a:pt x="63" y="271"/>
                  </a:lnTo>
                  <a:lnTo>
                    <a:pt x="61" y="271"/>
                  </a:lnTo>
                  <a:lnTo>
                    <a:pt x="50" y="271"/>
                  </a:lnTo>
                  <a:lnTo>
                    <a:pt x="49" y="271"/>
                  </a:lnTo>
                  <a:lnTo>
                    <a:pt x="42" y="271"/>
                  </a:lnTo>
                  <a:lnTo>
                    <a:pt x="41" y="271"/>
                  </a:lnTo>
                  <a:lnTo>
                    <a:pt x="40" y="271"/>
                  </a:lnTo>
                  <a:lnTo>
                    <a:pt x="35" y="271"/>
                  </a:lnTo>
                  <a:lnTo>
                    <a:pt x="31" y="271"/>
                  </a:lnTo>
                  <a:lnTo>
                    <a:pt x="29" y="272"/>
                  </a:lnTo>
                  <a:lnTo>
                    <a:pt x="29" y="270"/>
                  </a:lnTo>
                  <a:lnTo>
                    <a:pt x="27" y="262"/>
                  </a:lnTo>
                  <a:lnTo>
                    <a:pt x="27" y="260"/>
                  </a:lnTo>
                  <a:lnTo>
                    <a:pt x="27" y="254"/>
                  </a:lnTo>
                  <a:lnTo>
                    <a:pt x="27" y="252"/>
                  </a:lnTo>
                  <a:lnTo>
                    <a:pt x="27" y="246"/>
                  </a:lnTo>
                  <a:lnTo>
                    <a:pt x="27" y="245"/>
                  </a:lnTo>
                  <a:lnTo>
                    <a:pt x="27" y="237"/>
                  </a:lnTo>
                  <a:lnTo>
                    <a:pt x="27" y="236"/>
                  </a:lnTo>
                  <a:lnTo>
                    <a:pt x="27" y="228"/>
                  </a:lnTo>
                  <a:lnTo>
                    <a:pt x="27" y="225"/>
                  </a:lnTo>
                  <a:lnTo>
                    <a:pt x="27" y="219"/>
                  </a:lnTo>
                  <a:lnTo>
                    <a:pt x="27" y="217"/>
                  </a:lnTo>
                  <a:lnTo>
                    <a:pt x="27" y="205"/>
                  </a:lnTo>
                  <a:lnTo>
                    <a:pt x="27" y="197"/>
                  </a:lnTo>
                  <a:lnTo>
                    <a:pt x="27" y="196"/>
                  </a:lnTo>
                  <a:lnTo>
                    <a:pt x="27" y="192"/>
                  </a:lnTo>
                  <a:lnTo>
                    <a:pt x="27" y="191"/>
                  </a:lnTo>
                  <a:lnTo>
                    <a:pt x="23" y="191"/>
                  </a:lnTo>
                  <a:lnTo>
                    <a:pt x="17" y="191"/>
                  </a:lnTo>
                  <a:lnTo>
                    <a:pt x="16" y="191"/>
                  </a:lnTo>
                  <a:lnTo>
                    <a:pt x="13" y="191"/>
                  </a:lnTo>
                  <a:lnTo>
                    <a:pt x="2" y="191"/>
                  </a:lnTo>
                  <a:lnTo>
                    <a:pt x="1" y="191"/>
                  </a:lnTo>
                  <a:lnTo>
                    <a:pt x="1" y="188"/>
                  </a:lnTo>
                  <a:lnTo>
                    <a:pt x="0" y="187"/>
                  </a:lnTo>
                  <a:lnTo>
                    <a:pt x="0" y="185"/>
                  </a:lnTo>
                  <a:lnTo>
                    <a:pt x="0" y="182"/>
                  </a:lnTo>
                  <a:lnTo>
                    <a:pt x="0" y="180"/>
                  </a:lnTo>
                  <a:lnTo>
                    <a:pt x="0" y="174"/>
                  </a:lnTo>
                  <a:lnTo>
                    <a:pt x="0" y="168"/>
                  </a:lnTo>
                  <a:lnTo>
                    <a:pt x="0" y="164"/>
                  </a:lnTo>
                  <a:lnTo>
                    <a:pt x="0" y="163"/>
                  </a:lnTo>
                  <a:lnTo>
                    <a:pt x="0" y="161"/>
                  </a:lnTo>
                  <a:lnTo>
                    <a:pt x="0" y="160"/>
                  </a:lnTo>
                  <a:lnTo>
                    <a:pt x="0" y="159"/>
                  </a:lnTo>
                  <a:lnTo>
                    <a:pt x="0" y="156"/>
                  </a:lnTo>
                  <a:lnTo>
                    <a:pt x="0" y="151"/>
                  </a:lnTo>
                  <a:lnTo>
                    <a:pt x="0" y="149"/>
                  </a:lnTo>
                  <a:lnTo>
                    <a:pt x="0" y="147"/>
                  </a:lnTo>
                  <a:lnTo>
                    <a:pt x="0" y="144"/>
                  </a:lnTo>
                  <a:lnTo>
                    <a:pt x="0" y="142"/>
                  </a:lnTo>
                  <a:lnTo>
                    <a:pt x="0" y="137"/>
                  </a:lnTo>
                  <a:lnTo>
                    <a:pt x="0" y="133"/>
                  </a:lnTo>
                  <a:lnTo>
                    <a:pt x="0" y="131"/>
                  </a:lnTo>
                  <a:lnTo>
                    <a:pt x="0" y="128"/>
                  </a:lnTo>
                  <a:lnTo>
                    <a:pt x="0" y="120"/>
                  </a:lnTo>
                  <a:lnTo>
                    <a:pt x="0" y="119"/>
                  </a:lnTo>
                  <a:lnTo>
                    <a:pt x="0" y="118"/>
                  </a:lnTo>
                  <a:lnTo>
                    <a:pt x="0" y="117"/>
                  </a:lnTo>
                  <a:lnTo>
                    <a:pt x="0" y="113"/>
                  </a:lnTo>
                  <a:lnTo>
                    <a:pt x="0" y="111"/>
                  </a:lnTo>
                  <a:lnTo>
                    <a:pt x="0" y="110"/>
                  </a:lnTo>
                  <a:lnTo>
                    <a:pt x="0" y="109"/>
                  </a:lnTo>
                  <a:lnTo>
                    <a:pt x="0" y="108"/>
                  </a:lnTo>
                  <a:lnTo>
                    <a:pt x="0" y="107"/>
                  </a:lnTo>
                  <a:lnTo>
                    <a:pt x="0" y="104"/>
                  </a:lnTo>
                  <a:lnTo>
                    <a:pt x="0" y="102"/>
                  </a:lnTo>
                  <a:lnTo>
                    <a:pt x="0" y="95"/>
                  </a:lnTo>
                  <a:lnTo>
                    <a:pt x="0" y="94"/>
                  </a:lnTo>
                  <a:lnTo>
                    <a:pt x="0" y="85"/>
                  </a:lnTo>
                  <a:lnTo>
                    <a:pt x="0" y="84"/>
                  </a:lnTo>
                  <a:lnTo>
                    <a:pt x="0" y="83"/>
                  </a:lnTo>
                  <a:lnTo>
                    <a:pt x="0" y="77"/>
                  </a:lnTo>
                  <a:lnTo>
                    <a:pt x="0" y="75"/>
                  </a:lnTo>
                  <a:lnTo>
                    <a:pt x="0" y="73"/>
                  </a:lnTo>
                  <a:lnTo>
                    <a:pt x="0" y="72"/>
                  </a:lnTo>
                  <a:lnTo>
                    <a:pt x="0" y="71"/>
                  </a:lnTo>
                  <a:lnTo>
                    <a:pt x="0" y="70"/>
                  </a:lnTo>
                  <a:lnTo>
                    <a:pt x="0" y="69"/>
                  </a:lnTo>
                  <a:lnTo>
                    <a:pt x="0" y="68"/>
                  </a:lnTo>
                  <a:lnTo>
                    <a:pt x="0" y="67"/>
                  </a:lnTo>
                  <a:lnTo>
                    <a:pt x="0" y="60"/>
                  </a:lnTo>
                  <a:lnTo>
                    <a:pt x="0" y="59"/>
                  </a:lnTo>
                  <a:lnTo>
                    <a:pt x="0" y="52"/>
                  </a:lnTo>
                  <a:lnTo>
                    <a:pt x="0" y="48"/>
                  </a:lnTo>
                  <a:lnTo>
                    <a:pt x="0" y="47"/>
                  </a:lnTo>
                  <a:lnTo>
                    <a:pt x="0" y="46"/>
                  </a:lnTo>
                  <a:lnTo>
                    <a:pt x="0" y="43"/>
                  </a:lnTo>
                  <a:lnTo>
                    <a:pt x="0" y="36"/>
                  </a:lnTo>
                  <a:lnTo>
                    <a:pt x="0" y="35"/>
                  </a:lnTo>
                  <a:lnTo>
                    <a:pt x="0" y="29"/>
                  </a:lnTo>
                  <a:lnTo>
                    <a:pt x="0" y="28"/>
                  </a:lnTo>
                  <a:lnTo>
                    <a:pt x="0" y="22"/>
                  </a:lnTo>
                  <a:lnTo>
                    <a:pt x="0" y="21"/>
                  </a:lnTo>
                  <a:lnTo>
                    <a:pt x="0" y="15"/>
                  </a:lnTo>
                  <a:lnTo>
                    <a:pt x="0" y="12"/>
                  </a:lnTo>
                  <a:lnTo>
                    <a:pt x="0" y="8"/>
                  </a:lnTo>
                  <a:lnTo>
                    <a:pt x="0" y="3"/>
                  </a:lnTo>
                  <a:lnTo>
                    <a:pt x="0" y="0"/>
                  </a:lnTo>
                  <a:lnTo>
                    <a:pt x="2" y="0"/>
                  </a:lnTo>
                  <a:lnTo>
                    <a:pt x="9" y="0"/>
                  </a:lnTo>
                  <a:lnTo>
                    <a:pt x="17" y="0"/>
                  </a:lnTo>
                  <a:lnTo>
                    <a:pt x="31" y="0"/>
                  </a:lnTo>
                  <a:lnTo>
                    <a:pt x="40" y="0"/>
                  </a:lnTo>
                  <a:lnTo>
                    <a:pt x="46" y="0"/>
                  </a:lnTo>
                  <a:lnTo>
                    <a:pt x="48" y="0"/>
                  </a:lnTo>
                  <a:lnTo>
                    <a:pt x="50"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9" name="Freeform 109"/>
            <p:cNvSpPr>
              <a:spLocks/>
            </p:cNvSpPr>
            <p:nvPr/>
          </p:nvSpPr>
          <p:spPr bwMode="auto">
            <a:xfrm>
              <a:off x="2534" y="841"/>
              <a:ext cx="198" cy="288"/>
            </a:xfrm>
            <a:custGeom>
              <a:avLst/>
              <a:gdLst>
                <a:gd name="T0" fmla="*/ 174 w 198"/>
                <a:gd name="T1" fmla="*/ 20 h 288"/>
                <a:gd name="T2" fmla="*/ 197 w 198"/>
                <a:gd name="T3" fmla="*/ 39 h 288"/>
                <a:gd name="T4" fmla="*/ 197 w 198"/>
                <a:gd name="T5" fmla="*/ 74 h 288"/>
                <a:gd name="T6" fmla="*/ 196 w 198"/>
                <a:gd name="T7" fmla="*/ 105 h 288"/>
                <a:gd name="T8" fmla="*/ 190 w 198"/>
                <a:gd name="T9" fmla="*/ 105 h 288"/>
                <a:gd name="T10" fmla="*/ 184 w 198"/>
                <a:gd name="T11" fmla="*/ 114 h 288"/>
                <a:gd name="T12" fmla="*/ 183 w 198"/>
                <a:gd name="T13" fmla="*/ 120 h 288"/>
                <a:gd name="T14" fmla="*/ 184 w 198"/>
                <a:gd name="T15" fmla="*/ 134 h 288"/>
                <a:gd name="T16" fmla="*/ 184 w 198"/>
                <a:gd name="T17" fmla="*/ 141 h 288"/>
                <a:gd name="T18" fmla="*/ 189 w 198"/>
                <a:gd name="T19" fmla="*/ 149 h 288"/>
                <a:gd name="T20" fmla="*/ 182 w 198"/>
                <a:gd name="T21" fmla="*/ 159 h 288"/>
                <a:gd name="T22" fmla="*/ 177 w 198"/>
                <a:gd name="T23" fmla="*/ 169 h 288"/>
                <a:gd name="T24" fmla="*/ 175 w 198"/>
                <a:gd name="T25" fmla="*/ 178 h 288"/>
                <a:gd name="T26" fmla="*/ 177 w 198"/>
                <a:gd name="T27" fmla="*/ 183 h 288"/>
                <a:gd name="T28" fmla="*/ 184 w 198"/>
                <a:gd name="T29" fmla="*/ 189 h 288"/>
                <a:gd name="T30" fmla="*/ 188 w 198"/>
                <a:gd name="T31" fmla="*/ 196 h 288"/>
                <a:gd name="T32" fmla="*/ 189 w 198"/>
                <a:gd name="T33" fmla="*/ 205 h 288"/>
                <a:gd name="T34" fmla="*/ 198 w 198"/>
                <a:gd name="T35" fmla="*/ 208 h 288"/>
                <a:gd name="T36" fmla="*/ 191 w 198"/>
                <a:gd name="T37" fmla="*/ 236 h 288"/>
                <a:gd name="T38" fmla="*/ 161 w 198"/>
                <a:gd name="T39" fmla="*/ 236 h 288"/>
                <a:gd name="T40" fmla="*/ 144 w 198"/>
                <a:gd name="T41" fmla="*/ 252 h 288"/>
                <a:gd name="T42" fmla="*/ 144 w 198"/>
                <a:gd name="T43" fmla="*/ 282 h 288"/>
                <a:gd name="T44" fmla="*/ 104 w 198"/>
                <a:gd name="T45" fmla="*/ 288 h 288"/>
                <a:gd name="T46" fmla="*/ 63 w 198"/>
                <a:gd name="T47" fmla="*/ 264 h 288"/>
                <a:gd name="T48" fmla="*/ 29 w 198"/>
                <a:gd name="T49" fmla="*/ 239 h 288"/>
                <a:gd name="T50" fmla="*/ 22 w 198"/>
                <a:gd name="T51" fmla="*/ 216 h 288"/>
                <a:gd name="T52" fmla="*/ 13 w 198"/>
                <a:gd name="T53" fmla="*/ 191 h 288"/>
                <a:gd name="T54" fmla="*/ 1 w 198"/>
                <a:gd name="T55" fmla="*/ 158 h 288"/>
                <a:gd name="T56" fmla="*/ 1 w 198"/>
                <a:gd name="T57" fmla="*/ 133 h 288"/>
                <a:gd name="T58" fmla="*/ 19 w 198"/>
                <a:gd name="T59" fmla="*/ 120 h 288"/>
                <a:gd name="T60" fmla="*/ 25 w 198"/>
                <a:gd name="T61" fmla="*/ 133 h 288"/>
                <a:gd name="T62" fmla="*/ 17 w 198"/>
                <a:gd name="T63" fmla="*/ 146 h 288"/>
                <a:gd name="T64" fmla="*/ 22 w 198"/>
                <a:gd name="T65" fmla="*/ 161 h 288"/>
                <a:gd name="T66" fmla="*/ 38 w 198"/>
                <a:gd name="T67" fmla="*/ 159 h 288"/>
                <a:gd name="T68" fmla="*/ 47 w 198"/>
                <a:gd name="T69" fmla="*/ 149 h 288"/>
                <a:gd name="T70" fmla="*/ 63 w 198"/>
                <a:gd name="T71" fmla="*/ 133 h 288"/>
                <a:gd name="T72" fmla="*/ 60 w 198"/>
                <a:gd name="T73" fmla="*/ 119 h 288"/>
                <a:gd name="T74" fmla="*/ 45 w 198"/>
                <a:gd name="T75" fmla="*/ 118 h 288"/>
                <a:gd name="T76" fmla="*/ 23 w 198"/>
                <a:gd name="T77" fmla="*/ 117 h 288"/>
                <a:gd name="T78" fmla="*/ 10 w 198"/>
                <a:gd name="T79" fmla="*/ 101 h 288"/>
                <a:gd name="T80" fmla="*/ 23 w 198"/>
                <a:gd name="T81" fmla="*/ 90 h 288"/>
                <a:gd name="T82" fmla="*/ 24 w 198"/>
                <a:gd name="T83" fmla="*/ 78 h 288"/>
                <a:gd name="T84" fmla="*/ 25 w 198"/>
                <a:gd name="T85" fmla="*/ 58 h 288"/>
                <a:gd name="T86" fmla="*/ 41 w 198"/>
                <a:gd name="T87" fmla="*/ 64 h 288"/>
                <a:gd name="T88" fmla="*/ 38 w 198"/>
                <a:gd name="T89" fmla="*/ 81 h 288"/>
                <a:gd name="T90" fmla="*/ 33 w 198"/>
                <a:gd name="T91" fmla="*/ 94 h 288"/>
                <a:gd name="T92" fmla="*/ 46 w 198"/>
                <a:gd name="T93" fmla="*/ 103 h 288"/>
                <a:gd name="T94" fmla="*/ 66 w 198"/>
                <a:gd name="T95" fmla="*/ 97 h 288"/>
                <a:gd name="T96" fmla="*/ 69 w 198"/>
                <a:gd name="T97" fmla="*/ 84 h 288"/>
                <a:gd name="T98" fmla="*/ 60 w 198"/>
                <a:gd name="T99" fmla="*/ 64 h 288"/>
                <a:gd name="T100" fmla="*/ 66 w 198"/>
                <a:gd name="T101" fmla="*/ 48 h 288"/>
                <a:gd name="T102" fmla="*/ 58 w 198"/>
                <a:gd name="T103" fmla="*/ 25 h 288"/>
                <a:gd name="T104" fmla="*/ 55 w 198"/>
                <a:gd name="T105" fmla="*/ 7 h 288"/>
                <a:gd name="T106" fmla="*/ 79 w 198"/>
                <a:gd name="T107" fmla="*/ 8 h 288"/>
                <a:gd name="T108" fmla="*/ 81 w 198"/>
                <a:gd name="T109" fmla="*/ 30 h 288"/>
                <a:gd name="T110" fmla="*/ 97 w 198"/>
                <a:gd name="T111" fmla="*/ 34 h 288"/>
                <a:gd name="T112" fmla="*/ 113 w 198"/>
                <a:gd name="T113" fmla="*/ 26 h 288"/>
                <a:gd name="T114" fmla="*/ 128 w 198"/>
                <a:gd name="T115" fmla="*/ 22 h 288"/>
                <a:gd name="T116" fmla="*/ 142 w 198"/>
                <a:gd name="T117" fmla="*/ 30 h 28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98" h="288">
                  <a:moveTo>
                    <a:pt x="144" y="20"/>
                  </a:moveTo>
                  <a:lnTo>
                    <a:pt x="145" y="20"/>
                  </a:lnTo>
                  <a:lnTo>
                    <a:pt x="150" y="20"/>
                  </a:lnTo>
                  <a:lnTo>
                    <a:pt x="151" y="20"/>
                  </a:lnTo>
                  <a:lnTo>
                    <a:pt x="153" y="20"/>
                  </a:lnTo>
                  <a:lnTo>
                    <a:pt x="156" y="20"/>
                  </a:lnTo>
                  <a:lnTo>
                    <a:pt x="157" y="20"/>
                  </a:lnTo>
                  <a:lnTo>
                    <a:pt x="159" y="20"/>
                  </a:lnTo>
                  <a:lnTo>
                    <a:pt x="160" y="20"/>
                  </a:lnTo>
                  <a:lnTo>
                    <a:pt x="161" y="20"/>
                  </a:lnTo>
                  <a:lnTo>
                    <a:pt x="166" y="20"/>
                  </a:lnTo>
                  <a:lnTo>
                    <a:pt x="173" y="20"/>
                  </a:lnTo>
                  <a:lnTo>
                    <a:pt x="174" y="20"/>
                  </a:lnTo>
                  <a:lnTo>
                    <a:pt x="180" y="20"/>
                  </a:lnTo>
                  <a:lnTo>
                    <a:pt x="184" y="20"/>
                  </a:lnTo>
                  <a:lnTo>
                    <a:pt x="185" y="20"/>
                  </a:lnTo>
                  <a:lnTo>
                    <a:pt x="189" y="20"/>
                  </a:lnTo>
                  <a:lnTo>
                    <a:pt x="190" y="20"/>
                  </a:lnTo>
                  <a:lnTo>
                    <a:pt x="192" y="20"/>
                  </a:lnTo>
                  <a:lnTo>
                    <a:pt x="197" y="20"/>
                  </a:lnTo>
                  <a:lnTo>
                    <a:pt x="197" y="25"/>
                  </a:lnTo>
                  <a:lnTo>
                    <a:pt x="197" y="26"/>
                  </a:lnTo>
                  <a:lnTo>
                    <a:pt x="197" y="29"/>
                  </a:lnTo>
                  <a:lnTo>
                    <a:pt x="197" y="33"/>
                  </a:lnTo>
                  <a:lnTo>
                    <a:pt x="197" y="38"/>
                  </a:lnTo>
                  <a:lnTo>
                    <a:pt x="197" y="39"/>
                  </a:lnTo>
                  <a:lnTo>
                    <a:pt x="197" y="44"/>
                  </a:lnTo>
                  <a:lnTo>
                    <a:pt x="197" y="48"/>
                  </a:lnTo>
                  <a:lnTo>
                    <a:pt x="197" y="52"/>
                  </a:lnTo>
                  <a:lnTo>
                    <a:pt x="197" y="54"/>
                  </a:lnTo>
                  <a:lnTo>
                    <a:pt x="197" y="55"/>
                  </a:lnTo>
                  <a:lnTo>
                    <a:pt x="197" y="56"/>
                  </a:lnTo>
                  <a:lnTo>
                    <a:pt x="197" y="60"/>
                  </a:lnTo>
                  <a:lnTo>
                    <a:pt x="197" y="64"/>
                  </a:lnTo>
                  <a:lnTo>
                    <a:pt x="197" y="65"/>
                  </a:lnTo>
                  <a:lnTo>
                    <a:pt x="197" y="66"/>
                  </a:lnTo>
                  <a:lnTo>
                    <a:pt x="197" y="70"/>
                  </a:lnTo>
                  <a:lnTo>
                    <a:pt x="197" y="73"/>
                  </a:lnTo>
                  <a:lnTo>
                    <a:pt x="197" y="74"/>
                  </a:lnTo>
                  <a:lnTo>
                    <a:pt x="197" y="85"/>
                  </a:lnTo>
                  <a:lnTo>
                    <a:pt x="197" y="86"/>
                  </a:lnTo>
                  <a:lnTo>
                    <a:pt x="197" y="87"/>
                  </a:lnTo>
                  <a:lnTo>
                    <a:pt x="197" y="88"/>
                  </a:lnTo>
                  <a:lnTo>
                    <a:pt x="197" y="95"/>
                  </a:lnTo>
                  <a:lnTo>
                    <a:pt x="197" y="96"/>
                  </a:lnTo>
                  <a:lnTo>
                    <a:pt x="197" y="100"/>
                  </a:lnTo>
                  <a:lnTo>
                    <a:pt x="197" y="103"/>
                  </a:lnTo>
                  <a:lnTo>
                    <a:pt x="197" y="104"/>
                  </a:lnTo>
                  <a:lnTo>
                    <a:pt x="197" y="105"/>
                  </a:lnTo>
                  <a:lnTo>
                    <a:pt x="197" y="106"/>
                  </a:lnTo>
                  <a:lnTo>
                    <a:pt x="196" y="106"/>
                  </a:lnTo>
                  <a:lnTo>
                    <a:pt x="196" y="105"/>
                  </a:lnTo>
                  <a:lnTo>
                    <a:pt x="194" y="105"/>
                  </a:lnTo>
                  <a:lnTo>
                    <a:pt x="196" y="105"/>
                  </a:lnTo>
                  <a:lnTo>
                    <a:pt x="196" y="104"/>
                  </a:lnTo>
                  <a:lnTo>
                    <a:pt x="194" y="104"/>
                  </a:lnTo>
                  <a:lnTo>
                    <a:pt x="194" y="105"/>
                  </a:lnTo>
                  <a:lnTo>
                    <a:pt x="194" y="104"/>
                  </a:lnTo>
                  <a:lnTo>
                    <a:pt x="194" y="103"/>
                  </a:lnTo>
                  <a:lnTo>
                    <a:pt x="193" y="103"/>
                  </a:lnTo>
                  <a:lnTo>
                    <a:pt x="193" y="104"/>
                  </a:lnTo>
                  <a:lnTo>
                    <a:pt x="192" y="104"/>
                  </a:lnTo>
                  <a:lnTo>
                    <a:pt x="191" y="104"/>
                  </a:lnTo>
                  <a:lnTo>
                    <a:pt x="191" y="105"/>
                  </a:lnTo>
                  <a:lnTo>
                    <a:pt x="190" y="105"/>
                  </a:lnTo>
                  <a:lnTo>
                    <a:pt x="190" y="106"/>
                  </a:lnTo>
                  <a:lnTo>
                    <a:pt x="189" y="106"/>
                  </a:lnTo>
                  <a:lnTo>
                    <a:pt x="186" y="109"/>
                  </a:lnTo>
                  <a:lnTo>
                    <a:pt x="186" y="110"/>
                  </a:lnTo>
                  <a:lnTo>
                    <a:pt x="188" y="110"/>
                  </a:lnTo>
                  <a:lnTo>
                    <a:pt x="188" y="111"/>
                  </a:lnTo>
                  <a:lnTo>
                    <a:pt x="186" y="111"/>
                  </a:lnTo>
                  <a:lnTo>
                    <a:pt x="186" y="112"/>
                  </a:lnTo>
                  <a:lnTo>
                    <a:pt x="185" y="112"/>
                  </a:lnTo>
                  <a:lnTo>
                    <a:pt x="184" y="111"/>
                  </a:lnTo>
                  <a:lnTo>
                    <a:pt x="184" y="112"/>
                  </a:lnTo>
                  <a:lnTo>
                    <a:pt x="184" y="113"/>
                  </a:lnTo>
                  <a:lnTo>
                    <a:pt x="184" y="114"/>
                  </a:lnTo>
                  <a:lnTo>
                    <a:pt x="183" y="114"/>
                  </a:lnTo>
                  <a:lnTo>
                    <a:pt x="183" y="116"/>
                  </a:lnTo>
                  <a:lnTo>
                    <a:pt x="182" y="116"/>
                  </a:lnTo>
                  <a:lnTo>
                    <a:pt x="183" y="116"/>
                  </a:lnTo>
                  <a:lnTo>
                    <a:pt x="184" y="116"/>
                  </a:lnTo>
                  <a:lnTo>
                    <a:pt x="184" y="117"/>
                  </a:lnTo>
                  <a:lnTo>
                    <a:pt x="184" y="118"/>
                  </a:lnTo>
                  <a:lnTo>
                    <a:pt x="183" y="117"/>
                  </a:lnTo>
                  <a:lnTo>
                    <a:pt x="182" y="117"/>
                  </a:lnTo>
                  <a:lnTo>
                    <a:pt x="181" y="118"/>
                  </a:lnTo>
                  <a:lnTo>
                    <a:pt x="181" y="119"/>
                  </a:lnTo>
                  <a:lnTo>
                    <a:pt x="182" y="120"/>
                  </a:lnTo>
                  <a:lnTo>
                    <a:pt x="183" y="120"/>
                  </a:lnTo>
                  <a:lnTo>
                    <a:pt x="183" y="121"/>
                  </a:lnTo>
                  <a:lnTo>
                    <a:pt x="184" y="121"/>
                  </a:lnTo>
                  <a:lnTo>
                    <a:pt x="184" y="122"/>
                  </a:lnTo>
                  <a:lnTo>
                    <a:pt x="185" y="124"/>
                  </a:lnTo>
                  <a:lnTo>
                    <a:pt x="186" y="125"/>
                  </a:lnTo>
                  <a:lnTo>
                    <a:pt x="186" y="126"/>
                  </a:lnTo>
                  <a:lnTo>
                    <a:pt x="186" y="127"/>
                  </a:lnTo>
                  <a:lnTo>
                    <a:pt x="186" y="128"/>
                  </a:lnTo>
                  <a:lnTo>
                    <a:pt x="186" y="129"/>
                  </a:lnTo>
                  <a:lnTo>
                    <a:pt x="186" y="130"/>
                  </a:lnTo>
                  <a:lnTo>
                    <a:pt x="185" y="132"/>
                  </a:lnTo>
                  <a:lnTo>
                    <a:pt x="184" y="133"/>
                  </a:lnTo>
                  <a:lnTo>
                    <a:pt x="184" y="134"/>
                  </a:lnTo>
                  <a:lnTo>
                    <a:pt x="184" y="135"/>
                  </a:lnTo>
                  <a:lnTo>
                    <a:pt x="185" y="135"/>
                  </a:lnTo>
                  <a:lnTo>
                    <a:pt x="185" y="136"/>
                  </a:lnTo>
                  <a:lnTo>
                    <a:pt x="186" y="137"/>
                  </a:lnTo>
                  <a:lnTo>
                    <a:pt x="186" y="138"/>
                  </a:lnTo>
                  <a:lnTo>
                    <a:pt x="186" y="140"/>
                  </a:lnTo>
                  <a:lnTo>
                    <a:pt x="188" y="140"/>
                  </a:lnTo>
                  <a:lnTo>
                    <a:pt x="188" y="141"/>
                  </a:lnTo>
                  <a:lnTo>
                    <a:pt x="188" y="142"/>
                  </a:lnTo>
                  <a:lnTo>
                    <a:pt x="186" y="142"/>
                  </a:lnTo>
                  <a:lnTo>
                    <a:pt x="186" y="141"/>
                  </a:lnTo>
                  <a:lnTo>
                    <a:pt x="185" y="141"/>
                  </a:lnTo>
                  <a:lnTo>
                    <a:pt x="184" y="141"/>
                  </a:lnTo>
                  <a:lnTo>
                    <a:pt x="184" y="142"/>
                  </a:lnTo>
                  <a:lnTo>
                    <a:pt x="184" y="143"/>
                  </a:lnTo>
                  <a:lnTo>
                    <a:pt x="185" y="143"/>
                  </a:lnTo>
                  <a:lnTo>
                    <a:pt x="186" y="143"/>
                  </a:lnTo>
                  <a:lnTo>
                    <a:pt x="188" y="143"/>
                  </a:lnTo>
                  <a:lnTo>
                    <a:pt x="189" y="143"/>
                  </a:lnTo>
                  <a:lnTo>
                    <a:pt x="190" y="143"/>
                  </a:lnTo>
                  <a:lnTo>
                    <a:pt x="190" y="144"/>
                  </a:lnTo>
                  <a:lnTo>
                    <a:pt x="190" y="145"/>
                  </a:lnTo>
                  <a:lnTo>
                    <a:pt x="189" y="145"/>
                  </a:lnTo>
                  <a:lnTo>
                    <a:pt x="189" y="146"/>
                  </a:lnTo>
                  <a:lnTo>
                    <a:pt x="189" y="148"/>
                  </a:lnTo>
                  <a:lnTo>
                    <a:pt x="189" y="149"/>
                  </a:lnTo>
                  <a:lnTo>
                    <a:pt x="189" y="150"/>
                  </a:lnTo>
                  <a:lnTo>
                    <a:pt x="189" y="151"/>
                  </a:lnTo>
                  <a:lnTo>
                    <a:pt x="189" y="152"/>
                  </a:lnTo>
                  <a:lnTo>
                    <a:pt x="188" y="152"/>
                  </a:lnTo>
                  <a:lnTo>
                    <a:pt x="185" y="153"/>
                  </a:lnTo>
                  <a:lnTo>
                    <a:pt x="185" y="154"/>
                  </a:lnTo>
                  <a:lnTo>
                    <a:pt x="184" y="154"/>
                  </a:lnTo>
                  <a:lnTo>
                    <a:pt x="184" y="156"/>
                  </a:lnTo>
                  <a:lnTo>
                    <a:pt x="184" y="157"/>
                  </a:lnTo>
                  <a:lnTo>
                    <a:pt x="184" y="158"/>
                  </a:lnTo>
                  <a:lnTo>
                    <a:pt x="183" y="158"/>
                  </a:lnTo>
                  <a:lnTo>
                    <a:pt x="183" y="159"/>
                  </a:lnTo>
                  <a:lnTo>
                    <a:pt x="182" y="159"/>
                  </a:lnTo>
                  <a:lnTo>
                    <a:pt x="182" y="160"/>
                  </a:lnTo>
                  <a:lnTo>
                    <a:pt x="182" y="161"/>
                  </a:lnTo>
                  <a:lnTo>
                    <a:pt x="181" y="161"/>
                  </a:lnTo>
                  <a:lnTo>
                    <a:pt x="181" y="162"/>
                  </a:lnTo>
                  <a:lnTo>
                    <a:pt x="178" y="162"/>
                  </a:lnTo>
                  <a:lnTo>
                    <a:pt x="177" y="164"/>
                  </a:lnTo>
                  <a:lnTo>
                    <a:pt x="176" y="164"/>
                  </a:lnTo>
                  <a:lnTo>
                    <a:pt x="176" y="165"/>
                  </a:lnTo>
                  <a:lnTo>
                    <a:pt x="177" y="165"/>
                  </a:lnTo>
                  <a:lnTo>
                    <a:pt x="177" y="166"/>
                  </a:lnTo>
                  <a:lnTo>
                    <a:pt x="177" y="167"/>
                  </a:lnTo>
                  <a:lnTo>
                    <a:pt x="177" y="168"/>
                  </a:lnTo>
                  <a:lnTo>
                    <a:pt x="177" y="169"/>
                  </a:lnTo>
                  <a:lnTo>
                    <a:pt x="176" y="169"/>
                  </a:lnTo>
                  <a:lnTo>
                    <a:pt x="176" y="170"/>
                  </a:lnTo>
                  <a:lnTo>
                    <a:pt x="176" y="172"/>
                  </a:lnTo>
                  <a:lnTo>
                    <a:pt x="177" y="172"/>
                  </a:lnTo>
                  <a:lnTo>
                    <a:pt x="177" y="173"/>
                  </a:lnTo>
                  <a:lnTo>
                    <a:pt x="178" y="173"/>
                  </a:lnTo>
                  <a:lnTo>
                    <a:pt x="178" y="174"/>
                  </a:lnTo>
                  <a:lnTo>
                    <a:pt x="178" y="175"/>
                  </a:lnTo>
                  <a:lnTo>
                    <a:pt x="178" y="176"/>
                  </a:lnTo>
                  <a:lnTo>
                    <a:pt x="177" y="176"/>
                  </a:lnTo>
                  <a:lnTo>
                    <a:pt x="176" y="176"/>
                  </a:lnTo>
                  <a:lnTo>
                    <a:pt x="176" y="177"/>
                  </a:lnTo>
                  <a:lnTo>
                    <a:pt x="175" y="178"/>
                  </a:lnTo>
                  <a:lnTo>
                    <a:pt x="175" y="180"/>
                  </a:lnTo>
                  <a:lnTo>
                    <a:pt x="175" y="181"/>
                  </a:lnTo>
                  <a:lnTo>
                    <a:pt x="176" y="181"/>
                  </a:lnTo>
                  <a:lnTo>
                    <a:pt x="177" y="180"/>
                  </a:lnTo>
                  <a:lnTo>
                    <a:pt x="177" y="178"/>
                  </a:lnTo>
                  <a:lnTo>
                    <a:pt x="177" y="177"/>
                  </a:lnTo>
                  <a:lnTo>
                    <a:pt x="178" y="177"/>
                  </a:lnTo>
                  <a:lnTo>
                    <a:pt x="180" y="178"/>
                  </a:lnTo>
                  <a:lnTo>
                    <a:pt x="180" y="180"/>
                  </a:lnTo>
                  <a:lnTo>
                    <a:pt x="180" y="181"/>
                  </a:lnTo>
                  <a:lnTo>
                    <a:pt x="178" y="181"/>
                  </a:lnTo>
                  <a:lnTo>
                    <a:pt x="177" y="182"/>
                  </a:lnTo>
                  <a:lnTo>
                    <a:pt x="177" y="183"/>
                  </a:lnTo>
                  <a:lnTo>
                    <a:pt x="176" y="184"/>
                  </a:lnTo>
                  <a:lnTo>
                    <a:pt x="177" y="185"/>
                  </a:lnTo>
                  <a:lnTo>
                    <a:pt x="177" y="184"/>
                  </a:lnTo>
                  <a:lnTo>
                    <a:pt x="178" y="184"/>
                  </a:lnTo>
                  <a:lnTo>
                    <a:pt x="180" y="183"/>
                  </a:lnTo>
                  <a:lnTo>
                    <a:pt x="181" y="184"/>
                  </a:lnTo>
                  <a:lnTo>
                    <a:pt x="181" y="185"/>
                  </a:lnTo>
                  <a:lnTo>
                    <a:pt x="181" y="186"/>
                  </a:lnTo>
                  <a:lnTo>
                    <a:pt x="181" y="188"/>
                  </a:lnTo>
                  <a:lnTo>
                    <a:pt x="182" y="188"/>
                  </a:lnTo>
                  <a:lnTo>
                    <a:pt x="182" y="189"/>
                  </a:lnTo>
                  <a:lnTo>
                    <a:pt x="183" y="189"/>
                  </a:lnTo>
                  <a:lnTo>
                    <a:pt x="184" y="189"/>
                  </a:lnTo>
                  <a:lnTo>
                    <a:pt x="184" y="190"/>
                  </a:lnTo>
                  <a:lnTo>
                    <a:pt x="184" y="191"/>
                  </a:lnTo>
                  <a:lnTo>
                    <a:pt x="185" y="191"/>
                  </a:lnTo>
                  <a:lnTo>
                    <a:pt x="186" y="191"/>
                  </a:lnTo>
                  <a:lnTo>
                    <a:pt x="186" y="192"/>
                  </a:lnTo>
                  <a:lnTo>
                    <a:pt x="186" y="193"/>
                  </a:lnTo>
                  <a:lnTo>
                    <a:pt x="185" y="193"/>
                  </a:lnTo>
                  <a:lnTo>
                    <a:pt x="185" y="194"/>
                  </a:lnTo>
                  <a:lnTo>
                    <a:pt x="184" y="194"/>
                  </a:lnTo>
                  <a:lnTo>
                    <a:pt x="185" y="194"/>
                  </a:lnTo>
                  <a:lnTo>
                    <a:pt x="185" y="196"/>
                  </a:lnTo>
                  <a:lnTo>
                    <a:pt x="186" y="196"/>
                  </a:lnTo>
                  <a:lnTo>
                    <a:pt x="188" y="196"/>
                  </a:lnTo>
                  <a:lnTo>
                    <a:pt x="189" y="197"/>
                  </a:lnTo>
                  <a:lnTo>
                    <a:pt x="190" y="197"/>
                  </a:lnTo>
                  <a:lnTo>
                    <a:pt x="191" y="197"/>
                  </a:lnTo>
                  <a:lnTo>
                    <a:pt x="191" y="198"/>
                  </a:lnTo>
                  <a:lnTo>
                    <a:pt x="191" y="199"/>
                  </a:lnTo>
                  <a:lnTo>
                    <a:pt x="191" y="200"/>
                  </a:lnTo>
                  <a:lnTo>
                    <a:pt x="191" y="201"/>
                  </a:lnTo>
                  <a:lnTo>
                    <a:pt x="191" y="202"/>
                  </a:lnTo>
                  <a:lnTo>
                    <a:pt x="191" y="204"/>
                  </a:lnTo>
                  <a:lnTo>
                    <a:pt x="189" y="202"/>
                  </a:lnTo>
                  <a:lnTo>
                    <a:pt x="188" y="204"/>
                  </a:lnTo>
                  <a:lnTo>
                    <a:pt x="188" y="205"/>
                  </a:lnTo>
                  <a:lnTo>
                    <a:pt x="189" y="205"/>
                  </a:lnTo>
                  <a:lnTo>
                    <a:pt x="190" y="205"/>
                  </a:lnTo>
                  <a:lnTo>
                    <a:pt x="191" y="205"/>
                  </a:lnTo>
                  <a:lnTo>
                    <a:pt x="192" y="205"/>
                  </a:lnTo>
                  <a:lnTo>
                    <a:pt x="192" y="206"/>
                  </a:lnTo>
                  <a:lnTo>
                    <a:pt x="193" y="206"/>
                  </a:lnTo>
                  <a:lnTo>
                    <a:pt x="194" y="206"/>
                  </a:lnTo>
                  <a:lnTo>
                    <a:pt x="194" y="205"/>
                  </a:lnTo>
                  <a:lnTo>
                    <a:pt x="194" y="206"/>
                  </a:lnTo>
                  <a:lnTo>
                    <a:pt x="194" y="207"/>
                  </a:lnTo>
                  <a:lnTo>
                    <a:pt x="194" y="208"/>
                  </a:lnTo>
                  <a:lnTo>
                    <a:pt x="196" y="208"/>
                  </a:lnTo>
                  <a:lnTo>
                    <a:pt x="197" y="208"/>
                  </a:lnTo>
                  <a:lnTo>
                    <a:pt x="198" y="208"/>
                  </a:lnTo>
                  <a:lnTo>
                    <a:pt x="198" y="212"/>
                  </a:lnTo>
                  <a:lnTo>
                    <a:pt x="198" y="213"/>
                  </a:lnTo>
                  <a:lnTo>
                    <a:pt x="198" y="216"/>
                  </a:lnTo>
                  <a:lnTo>
                    <a:pt x="198" y="218"/>
                  </a:lnTo>
                  <a:lnTo>
                    <a:pt x="198" y="220"/>
                  </a:lnTo>
                  <a:lnTo>
                    <a:pt x="198" y="221"/>
                  </a:lnTo>
                  <a:lnTo>
                    <a:pt x="198" y="223"/>
                  </a:lnTo>
                  <a:lnTo>
                    <a:pt x="198" y="231"/>
                  </a:lnTo>
                  <a:lnTo>
                    <a:pt x="198" y="233"/>
                  </a:lnTo>
                  <a:lnTo>
                    <a:pt x="198" y="234"/>
                  </a:lnTo>
                  <a:lnTo>
                    <a:pt x="197" y="234"/>
                  </a:lnTo>
                  <a:lnTo>
                    <a:pt x="192" y="234"/>
                  </a:lnTo>
                  <a:lnTo>
                    <a:pt x="191" y="236"/>
                  </a:lnTo>
                  <a:lnTo>
                    <a:pt x="189" y="236"/>
                  </a:lnTo>
                  <a:lnTo>
                    <a:pt x="186" y="236"/>
                  </a:lnTo>
                  <a:lnTo>
                    <a:pt x="182" y="236"/>
                  </a:lnTo>
                  <a:lnTo>
                    <a:pt x="180" y="236"/>
                  </a:lnTo>
                  <a:lnTo>
                    <a:pt x="177" y="236"/>
                  </a:lnTo>
                  <a:lnTo>
                    <a:pt x="175" y="236"/>
                  </a:lnTo>
                  <a:lnTo>
                    <a:pt x="173" y="236"/>
                  </a:lnTo>
                  <a:lnTo>
                    <a:pt x="172" y="236"/>
                  </a:lnTo>
                  <a:lnTo>
                    <a:pt x="170" y="236"/>
                  </a:lnTo>
                  <a:lnTo>
                    <a:pt x="169" y="236"/>
                  </a:lnTo>
                  <a:lnTo>
                    <a:pt x="167" y="236"/>
                  </a:lnTo>
                  <a:lnTo>
                    <a:pt x="164" y="236"/>
                  </a:lnTo>
                  <a:lnTo>
                    <a:pt x="161" y="236"/>
                  </a:lnTo>
                  <a:lnTo>
                    <a:pt x="160" y="236"/>
                  </a:lnTo>
                  <a:lnTo>
                    <a:pt x="159" y="236"/>
                  </a:lnTo>
                  <a:lnTo>
                    <a:pt x="152" y="236"/>
                  </a:lnTo>
                  <a:lnTo>
                    <a:pt x="150" y="236"/>
                  </a:lnTo>
                  <a:lnTo>
                    <a:pt x="149" y="236"/>
                  </a:lnTo>
                  <a:lnTo>
                    <a:pt x="148" y="236"/>
                  </a:lnTo>
                  <a:lnTo>
                    <a:pt x="145" y="236"/>
                  </a:lnTo>
                  <a:lnTo>
                    <a:pt x="144" y="236"/>
                  </a:lnTo>
                  <a:lnTo>
                    <a:pt x="144" y="238"/>
                  </a:lnTo>
                  <a:lnTo>
                    <a:pt x="144" y="240"/>
                  </a:lnTo>
                  <a:lnTo>
                    <a:pt x="144" y="241"/>
                  </a:lnTo>
                  <a:lnTo>
                    <a:pt x="144" y="248"/>
                  </a:lnTo>
                  <a:lnTo>
                    <a:pt x="144" y="252"/>
                  </a:lnTo>
                  <a:lnTo>
                    <a:pt x="144" y="253"/>
                  </a:lnTo>
                  <a:lnTo>
                    <a:pt x="144" y="260"/>
                  </a:lnTo>
                  <a:lnTo>
                    <a:pt x="144" y="261"/>
                  </a:lnTo>
                  <a:lnTo>
                    <a:pt x="144" y="262"/>
                  </a:lnTo>
                  <a:lnTo>
                    <a:pt x="144" y="265"/>
                  </a:lnTo>
                  <a:lnTo>
                    <a:pt x="144" y="266"/>
                  </a:lnTo>
                  <a:lnTo>
                    <a:pt x="144" y="269"/>
                  </a:lnTo>
                  <a:lnTo>
                    <a:pt x="144" y="272"/>
                  </a:lnTo>
                  <a:lnTo>
                    <a:pt x="144" y="273"/>
                  </a:lnTo>
                  <a:lnTo>
                    <a:pt x="144" y="274"/>
                  </a:lnTo>
                  <a:lnTo>
                    <a:pt x="144" y="279"/>
                  </a:lnTo>
                  <a:lnTo>
                    <a:pt x="144" y="280"/>
                  </a:lnTo>
                  <a:lnTo>
                    <a:pt x="144" y="282"/>
                  </a:lnTo>
                  <a:lnTo>
                    <a:pt x="144" y="284"/>
                  </a:lnTo>
                  <a:lnTo>
                    <a:pt x="144" y="285"/>
                  </a:lnTo>
                  <a:lnTo>
                    <a:pt x="144" y="288"/>
                  </a:lnTo>
                  <a:lnTo>
                    <a:pt x="135" y="288"/>
                  </a:lnTo>
                  <a:lnTo>
                    <a:pt x="125" y="288"/>
                  </a:lnTo>
                  <a:lnTo>
                    <a:pt x="124" y="288"/>
                  </a:lnTo>
                  <a:lnTo>
                    <a:pt x="122" y="288"/>
                  </a:lnTo>
                  <a:lnTo>
                    <a:pt x="119" y="288"/>
                  </a:lnTo>
                  <a:lnTo>
                    <a:pt x="118" y="288"/>
                  </a:lnTo>
                  <a:lnTo>
                    <a:pt x="116" y="288"/>
                  </a:lnTo>
                  <a:lnTo>
                    <a:pt x="113" y="288"/>
                  </a:lnTo>
                  <a:lnTo>
                    <a:pt x="108" y="288"/>
                  </a:lnTo>
                  <a:lnTo>
                    <a:pt x="104" y="288"/>
                  </a:lnTo>
                  <a:lnTo>
                    <a:pt x="103" y="288"/>
                  </a:lnTo>
                  <a:lnTo>
                    <a:pt x="98" y="288"/>
                  </a:lnTo>
                  <a:lnTo>
                    <a:pt x="97" y="288"/>
                  </a:lnTo>
                  <a:lnTo>
                    <a:pt x="95" y="288"/>
                  </a:lnTo>
                  <a:lnTo>
                    <a:pt x="94" y="287"/>
                  </a:lnTo>
                  <a:lnTo>
                    <a:pt x="93" y="287"/>
                  </a:lnTo>
                  <a:lnTo>
                    <a:pt x="93" y="286"/>
                  </a:lnTo>
                  <a:lnTo>
                    <a:pt x="92" y="286"/>
                  </a:lnTo>
                  <a:lnTo>
                    <a:pt x="82" y="279"/>
                  </a:lnTo>
                  <a:lnTo>
                    <a:pt x="77" y="274"/>
                  </a:lnTo>
                  <a:lnTo>
                    <a:pt x="69" y="269"/>
                  </a:lnTo>
                  <a:lnTo>
                    <a:pt x="68" y="269"/>
                  </a:lnTo>
                  <a:lnTo>
                    <a:pt x="63" y="264"/>
                  </a:lnTo>
                  <a:lnTo>
                    <a:pt x="61" y="263"/>
                  </a:lnTo>
                  <a:lnTo>
                    <a:pt x="60" y="262"/>
                  </a:lnTo>
                  <a:lnTo>
                    <a:pt x="58" y="262"/>
                  </a:lnTo>
                  <a:lnTo>
                    <a:pt x="57" y="261"/>
                  </a:lnTo>
                  <a:lnTo>
                    <a:pt x="55" y="258"/>
                  </a:lnTo>
                  <a:lnTo>
                    <a:pt x="47" y="253"/>
                  </a:lnTo>
                  <a:lnTo>
                    <a:pt x="44" y="250"/>
                  </a:lnTo>
                  <a:lnTo>
                    <a:pt x="41" y="248"/>
                  </a:lnTo>
                  <a:lnTo>
                    <a:pt x="40" y="248"/>
                  </a:lnTo>
                  <a:lnTo>
                    <a:pt x="39" y="247"/>
                  </a:lnTo>
                  <a:lnTo>
                    <a:pt x="34" y="244"/>
                  </a:lnTo>
                  <a:lnTo>
                    <a:pt x="30" y="240"/>
                  </a:lnTo>
                  <a:lnTo>
                    <a:pt x="29" y="239"/>
                  </a:lnTo>
                  <a:lnTo>
                    <a:pt x="27" y="239"/>
                  </a:lnTo>
                  <a:lnTo>
                    <a:pt x="26" y="238"/>
                  </a:lnTo>
                  <a:lnTo>
                    <a:pt x="25" y="237"/>
                  </a:lnTo>
                  <a:lnTo>
                    <a:pt x="24" y="236"/>
                  </a:lnTo>
                  <a:lnTo>
                    <a:pt x="22" y="234"/>
                  </a:lnTo>
                  <a:lnTo>
                    <a:pt x="10" y="226"/>
                  </a:lnTo>
                  <a:lnTo>
                    <a:pt x="9" y="225"/>
                  </a:lnTo>
                  <a:lnTo>
                    <a:pt x="11" y="224"/>
                  </a:lnTo>
                  <a:lnTo>
                    <a:pt x="14" y="223"/>
                  </a:lnTo>
                  <a:lnTo>
                    <a:pt x="16" y="222"/>
                  </a:lnTo>
                  <a:lnTo>
                    <a:pt x="19" y="220"/>
                  </a:lnTo>
                  <a:lnTo>
                    <a:pt x="21" y="217"/>
                  </a:lnTo>
                  <a:lnTo>
                    <a:pt x="22" y="216"/>
                  </a:lnTo>
                  <a:lnTo>
                    <a:pt x="23" y="214"/>
                  </a:lnTo>
                  <a:lnTo>
                    <a:pt x="23" y="213"/>
                  </a:lnTo>
                  <a:lnTo>
                    <a:pt x="23" y="212"/>
                  </a:lnTo>
                  <a:lnTo>
                    <a:pt x="23" y="209"/>
                  </a:lnTo>
                  <a:lnTo>
                    <a:pt x="23" y="208"/>
                  </a:lnTo>
                  <a:lnTo>
                    <a:pt x="22" y="206"/>
                  </a:lnTo>
                  <a:lnTo>
                    <a:pt x="22" y="205"/>
                  </a:lnTo>
                  <a:lnTo>
                    <a:pt x="22" y="204"/>
                  </a:lnTo>
                  <a:lnTo>
                    <a:pt x="21" y="201"/>
                  </a:lnTo>
                  <a:lnTo>
                    <a:pt x="19" y="199"/>
                  </a:lnTo>
                  <a:lnTo>
                    <a:pt x="17" y="196"/>
                  </a:lnTo>
                  <a:lnTo>
                    <a:pt x="15" y="193"/>
                  </a:lnTo>
                  <a:lnTo>
                    <a:pt x="13" y="191"/>
                  </a:lnTo>
                  <a:lnTo>
                    <a:pt x="11" y="190"/>
                  </a:lnTo>
                  <a:lnTo>
                    <a:pt x="9" y="188"/>
                  </a:lnTo>
                  <a:lnTo>
                    <a:pt x="9" y="186"/>
                  </a:lnTo>
                  <a:lnTo>
                    <a:pt x="6" y="182"/>
                  </a:lnTo>
                  <a:lnTo>
                    <a:pt x="6" y="181"/>
                  </a:lnTo>
                  <a:lnTo>
                    <a:pt x="2" y="176"/>
                  </a:lnTo>
                  <a:lnTo>
                    <a:pt x="0" y="169"/>
                  </a:lnTo>
                  <a:lnTo>
                    <a:pt x="0" y="164"/>
                  </a:lnTo>
                  <a:lnTo>
                    <a:pt x="0" y="162"/>
                  </a:lnTo>
                  <a:lnTo>
                    <a:pt x="0" y="161"/>
                  </a:lnTo>
                  <a:lnTo>
                    <a:pt x="0" y="160"/>
                  </a:lnTo>
                  <a:lnTo>
                    <a:pt x="0" y="159"/>
                  </a:lnTo>
                  <a:lnTo>
                    <a:pt x="1" y="158"/>
                  </a:lnTo>
                  <a:lnTo>
                    <a:pt x="1" y="156"/>
                  </a:lnTo>
                  <a:lnTo>
                    <a:pt x="2" y="154"/>
                  </a:lnTo>
                  <a:lnTo>
                    <a:pt x="2" y="153"/>
                  </a:lnTo>
                  <a:lnTo>
                    <a:pt x="2" y="152"/>
                  </a:lnTo>
                  <a:lnTo>
                    <a:pt x="1" y="150"/>
                  </a:lnTo>
                  <a:lnTo>
                    <a:pt x="1" y="148"/>
                  </a:lnTo>
                  <a:lnTo>
                    <a:pt x="0" y="144"/>
                  </a:lnTo>
                  <a:lnTo>
                    <a:pt x="0" y="141"/>
                  </a:lnTo>
                  <a:lnTo>
                    <a:pt x="0" y="138"/>
                  </a:lnTo>
                  <a:lnTo>
                    <a:pt x="0" y="137"/>
                  </a:lnTo>
                  <a:lnTo>
                    <a:pt x="0" y="135"/>
                  </a:lnTo>
                  <a:lnTo>
                    <a:pt x="0" y="134"/>
                  </a:lnTo>
                  <a:lnTo>
                    <a:pt x="1" y="133"/>
                  </a:lnTo>
                  <a:lnTo>
                    <a:pt x="2" y="132"/>
                  </a:lnTo>
                  <a:lnTo>
                    <a:pt x="3" y="129"/>
                  </a:lnTo>
                  <a:lnTo>
                    <a:pt x="5" y="127"/>
                  </a:lnTo>
                  <a:lnTo>
                    <a:pt x="6" y="127"/>
                  </a:lnTo>
                  <a:lnTo>
                    <a:pt x="8" y="126"/>
                  </a:lnTo>
                  <a:lnTo>
                    <a:pt x="10" y="121"/>
                  </a:lnTo>
                  <a:lnTo>
                    <a:pt x="13" y="120"/>
                  </a:lnTo>
                  <a:lnTo>
                    <a:pt x="14" y="120"/>
                  </a:lnTo>
                  <a:lnTo>
                    <a:pt x="14" y="119"/>
                  </a:lnTo>
                  <a:lnTo>
                    <a:pt x="15" y="119"/>
                  </a:lnTo>
                  <a:lnTo>
                    <a:pt x="16" y="119"/>
                  </a:lnTo>
                  <a:lnTo>
                    <a:pt x="18" y="119"/>
                  </a:lnTo>
                  <a:lnTo>
                    <a:pt x="19" y="120"/>
                  </a:lnTo>
                  <a:lnTo>
                    <a:pt x="21" y="121"/>
                  </a:lnTo>
                  <a:lnTo>
                    <a:pt x="21" y="122"/>
                  </a:lnTo>
                  <a:lnTo>
                    <a:pt x="22" y="124"/>
                  </a:lnTo>
                  <a:lnTo>
                    <a:pt x="23" y="124"/>
                  </a:lnTo>
                  <a:lnTo>
                    <a:pt x="23" y="125"/>
                  </a:lnTo>
                  <a:lnTo>
                    <a:pt x="24" y="126"/>
                  </a:lnTo>
                  <a:lnTo>
                    <a:pt x="24" y="127"/>
                  </a:lnTo>
                  <a:lnTo>
                    <a:pt x="25" y="127"/>
                  </a:lnTo>
                  <a:lnTo>
                    <a:pt x="25" y="128"/>
                  </a:lnTo>
                  <a:lnTo>
                    <a:pt x="25" y="129"/>
                  </a:lnTo>
                  <a:lnTo>
                    <a:pt x="25" y="130"/>
                  </a:lnTo>
                  <a:lnTo>
                    <a:pt x="25" y="132"/>
                  </a:lnTo>
                  <a:lnTo>
                    <a:pt x="25" y="133"/>
                  </a:lnTo>
                  <a:lnTo>
                    <a:pt x="25" y="134"/>
                  </a:lnTo>
                  <a:lnTo>
                    <a:pt x="25" y="135"/>
                  </a:lnTo>
                  <a:lnTo>
                    <a:pt x="24" y="136"/>
                  </a:lnTo>
                  <a:lnTo>
                    <a:pt x="23" y="136"/>
                  </a:lnTo>
                  <a:lnTo>
                    <a:pt x="22" y="137"/>
                  </a:lnTo>
                  <a:lnTo>
                    <a:pt x="21" y="138"/>
                  </a:lnTo>
                  <a:lnTo>
                    <a:pt x="19" y="140"/>
                  </a:lnTo>
                  <a:lnTo>
                    <a:pt x="18" y="141"/>
                  </a:lnTo>
                  <a:lnTo>
                    <a:pt x="18" y="142"/>
                  </a:lnTo>
                  <a:lnTo>
                    <a:pt x="17" y="143"/>
                  </a:lnTo>
                  <a:lnTo>
                    <a:pt x="17" y="144"/>
                  </a:lnTo>
                  <a:lnTo>
                    <a:pt x="17" y="145"/>
                  </a:lnTo>
                  <a:lnTo>
                    <a:pt x="17" y="146"/>
                  </a:lnTo>
                  <a:lnTo>
                    <a:pt x="17" y="148"/>
                  </a:lnTo>
                  <a:lnTo>
                    <a:pt x="17" y="149"/>
                  </a:lnTo>
                  <a:lnTo>
                    <a:pt x="16" y="151"/>
                  </a:lnTo>
                  <a:lnTo>
                    <a:pt x="17" y="152"/>
                  </a:lnTo>
                  <a:lnTo>
                    <a:pt x="17" y="153"/>
                  </a:lnTo>
                  <a:lnTo>
                    <a:pt x="17" y="154"/>
                  </a:lnTo>
                  <a:lnTo>
                    <a:pt x="17" y="156"/>
                  </a:lnTo>
                  <a:lnTo>
                    <a:pt x="18" y="157"/>
                  </a:lnTo>
                  <a:lnTo>
                    <a:pt x="19" y="158"/>
                  </a:lnTo>
                  <a:lnTo>
                    <a:pt x="19" y="159"/>
                  </a:lnTo>
                  <a:lnTo>
                    <a:pt x="21" y="160"/>
                  </a:lnTo>
                  <a:lnTo>
                    <a:pt x="22" y="160"/>
                  </a:lnTo>
                  <a:lnTo>
                    <a:pt x="22" y="161"/>
                  </a:lnTo>
                  <a:lnTo>
                    <a:pt x="23" y="161"/>
                  </a:lnTo>
                  <a:lnTo>
                    <a:pt x="24" y="161"/>
                  </a:lnTo>
                  <a:lnTo>
                    <a:pt x="25" y="162"/>
                  </a:lnTo>
                  <a:lnTo>
                    <a:pt x="26" y="162"/>
                  </a:lnTo>
                  <a:lnTo>
                    <a:pt x="27" y="162"/>
                  </a:lnTo>
                  <a:lnTo>
                    <a:pt x="29" y="162"/>
                  </a:lnTo>
                  <a:lnTo>
                    <a:pt x="31" y="162"/>
                  </a:lnTo>
                  <a:lnTo>
                    <a:pt x="32" y="161"/>
                  </a:lnTo>
                  <a:lnTo>
                    <a:pt x="33" y="161"/>
                  </a:lnTo>
                  <a:lnTo>
                    <a:pt x="34" y="161"/>
                  </a:lnTo>
                  <a:lnTo>
                    <a:pt x="36" y="160"/>
                  </a:lnTo>
                  <a:lnTo>
                    <a:pt x="37" y="160"/>
                  </a:lnTo>
                  <a:lnTo>
                    <a:pt x="38" y="159"/>
                  </a:lnTo>
                  <a:lnTo>
                    <a:pt x="39" y="158"/>
                  </a:lnTo>
                  <a:lnTo>
                    <a:pt x="40" y="158"/>
                  </a:lnTo>
                  <a:lnTo>
                    <a:pt x="40" y="157"/>
                  </a:lnTo>
                  <a:lnTo>
                    <a:pt x="41" y="156"/>
                  </a:lnTo>
                  <a:lnTo>
                    <a:pt x="42" y="156"/>
                  </a:lnTo>
                  <a:lnTo>
                    <a:pt x="42" y="154"/>
                  </a:lnTo>
                  <a:lnTo>
                    <a:pt x="44" y="154"/>
                  </a:lnTo>
                  <a:lnTo>
                    <a:pt x="44" y="153"/>
                  </a:lnTo>
                  <a:lnTo>
                    <a:pt x="45" y="152"/>
                  </a:lnTo>
                  <a:lnTo>
                    <a:pt x="45" y="151"/>
                  </a:lnTo>
                  <a:lnTo>
                    <a:pt x="46" y="151"/>
                  </a:lnTo>
                  <a:lnTo>
                    <a:pt x="46" y="150"/>
                  </a:lnTo>
                  <a:lnTo>
                    <a:pt x="47" y="149"/>
                  </a:lnTo>
                  <a:lnTo>
                    <a:pt x="49" y="148"/>
                  </a:lnTo>
                  <a:lnTo>
                    <a:pt x="50" y="145"/>
                  </a:lnTo>
                  <a:lnTo>
                    <a:pt x="52" y="145"/>
                  </a:lnTo>
                  <a:lnTo>
                    <a:pt x="53" y="144"/>
                  </a:lnTo>
                  <a:lnTo>
                    <a:pt x="54" y="144"/>
                  </a:lnTo>
                  <a:lnTo>
                    <a:pt x="55" y="143"/>
                  </a:lnTo>
                  <a:lnTo>
                    <a:pt x="56" y="141"/>
                  </a:lnTo>
                  <a:lnTo>
                    <a:pt x="58" y="140"/>
                  </a:lnTo>
                  <a:lnTo>
                    <a:pt x="58" y="138"/>
                  </a:lnTo>
                  <a:lnTo>
                    <a:pt x="60" y="136"/>
                  </a:lnTo>
                  <a:lnTo>
                    <a:pt x="62" y="135"/>
                  </a:lnTo>
                  <a:lnTo>
                    <a:pt x="62" y="134"/>
                  </a:lnTo>
                  <a:lnTo>
                    <a:pt x="63" y="133"/>
                  </a:lnTo>
                  <a:lnTo>
                    <a:pt x="63" y="130"/>
                  </a:lnTo>
                  <a:lnTo>
                    <a:pt x="63" y="129"/>
                  </a:lnTo>
                  <a:lnTo>
                    <a:pt x="64" y="128"/>
                  </a:lnTo>
                  <a:lnTo>
                    <a:pt x="64" y="127"/>
                  </a:lnTo>
                  <a:lnTo>
                    <a:pt x="64" y="126"/>
                  </a:lnTo>
                  <a:lnTo>
                    <a:pt x="64" y="125"/>
                  </a:lnTo>
                  <a:lnTo>
                    <a:pt x="63" y="124"/>
                  </a:lnTo>
                  <a:lnTo>
                    <a:pt x="63" y="122"/>
                  </a:lnTo>
                  <a:lnTo>
                    <a:pt x="62" y="121"/>
                  </a:lnTo>
                  <a:lnTo>
                    <a:pt x="62" y="120"/>
                  </a:lnTo>
                  <a:lnTo>
                    <a:pt x="61" y="120"/>
                  </a:lnTo>
                  <a:lnTo>
                    <a:pt x="61" y="119"/>
                  </a:lnTo>
                  <a:lnTo>
                    <a:pt x="60" y="119"/>
                  </a:lnTo>
                  <a:lnTo>
                    <a:pt x="58" y="118"/>
                  </a:lnTo>
                  <a:lnTo>
                    <a:pt x="57" y="118"/>
                  </a:lnTo>
                  <a:lnTo>
                    <a:pt x="56" y="117"/>
                  </a:lnTo>
                  <a:lnTo>
                    <a:pt x="55" y="117"/>
                  </a:lnTo>
                  <a:lnTo>
                    <a:pt x="54" y="117"/>
                  </a:lnTo>
                  <a:lnTo>
                    <a:pt x="53" y="117"/>
                  </a:lnTo>
                  <a:lnTo>
                    <a:pt x="52" y="117"/>
                  </a:lnTo>
                  <a:lnTo>
                    <a:pt x="49" y="117"/>
                  </a:lnTo>
                  <a:lnTo>
                    <a:pt x="48" y="117"/>
                  </a:lnTo>
                  <a:lnTo>
                    <a:pt x="48" y="118"/>
                  </a:lnTo>
                  <a:lnTo>
                    <a:pt x="47" y="118"/>
                  </a:lnTo>
                  <a:lnTo>
                    <a:pt x="46" y="118"/>
                  </a:lnTo>
                  <a:lnTo>
                    <a:pt x="45" y="118"/>
                  </a:lnTo>
                  <a:lnTo>
                    <a:pt x="42" y="118"/>
                  </a:lnTo>
                  <a:lnTo>
                    <a:pt x="41" y="119"/>
                  </a:lnTo>
                  <a:lnTo>
                    <a:pt x="40" y="119"/>
                  </a:lnTo>
                  <a:lnTo>
                    <a:pt x="38" y="119"/>
                  </a:lnTo>
                  <a:lnTo>
                    <a:pt x="36" y="120"/>
                  </a:lnTo>
                  <a:lnTo>
                    <a:pt x="33" y="120"/>
                  </a:lnTo>
                  <a:lnTo>
                    <a:pt x="32" y="120"/>
                  </a:lnTo>
                  <a:lnTo>
                    <a:pt x="30" y="120"/>
                  </a:lnTo>
                  <a:lnTo>
                    <a:pt x="29" y="119"/>
                  </a:lnTo>
                  <a:lnTo>
                    <a:pt x="26" y="119"/>
                  </a:lnTo>
                  <a:lnTo>
                    <a:pt x="25" y="118"/>
                  </a:lnTo>
                  <a:lnTo>
                    <a:pt x="24" y="118"/>
                  </a:lnTo>
                  <a:lnTo>
                    <a:pt x="23" y="117"/>
                  </a:lnTo>
                  <a:lnTo>
                    <a:pt x="22" y="117"/>
                  </a:lnTo>
                  <a:lnTo>
                    <a:pt x="21" y="114"/>
                  </a:lnTo>
                  <a:lnTo>
                    <a:pt x="18" y="113"/>
                  </a:lnTo>
                  <a:lnTo>
                    <a:pt x="17" y="111"/>
                  </a:lnTo>
                  <a:lnTo>
                    <a:pt x="16" y="110"/>
                  </a:lnTo>
                  <a:lnTo>
                    <a:pt x="14" y="108"/>
                  </a:lnTo>
                  <a:lnTo>
                    <a:pt x="14" y="106"/>
                  </a:lnTo>
                  <a:lnTo>
                    <a:pt x="13" y="106"/>
                  </a:lnTo>
                  <a:lnTo>
                    <a:pt x="13" y="105"/>
                  </a:lnTo>
                  <a:lnTo>
                    <a:pt x="11" y="104"/>
                  </a:lnTo>
                  <a:lnTo>
                    <a:pt x="10" y="103"/>
                  </a:lnTo>
                  <a:lnTo>
                    <a:pt x="10" y="102"/>
                  </a:lnTo>
                  <a:lnTo>
                    <a:pt x="10" y="101"/>
                  </a:lnTo>
                  <a:lnTo>
                    <a:pt x="10" y="98"/>
                  </a:lnTo>
                  <a:lnTo>
                    <a:pt x="10" y="97"/>
                  </a:lnTo>
                  <a:lnTo>
                    <a:pt x="11" y="95"/>
                  </a:lnTo>
                  <a:lnTo>
                    <a:pt x="13" y="94"/>
                  </a:lnTo>
                  <a:lnTo>
                    <a:pt x="14" y="93"/>
                  </a:lnTo>
                  <a:lnTo>
                    <a:pt x="15" y="93"/>
                  </a:lnTo>
                  <a:lnTo>
                    <a:pt x="16" y="92"/>
                  </a:lnTo>
                  <a:lnTo>
                    <a:pt x="17" y="92"/>
                  </a:lnTo>
                  <a:lnTo>
                    <a:pt x="18" y="92"/>
                  </a:lnTo>
                  <a:lnTo>
                    <a:pt x="19" y="92"/>
                  </a:lnTo>
                  <a:lnTo>
                    <a:pt x="21" y="92"/>
                  </a:lnTo>
                  <a:lnTo>
                    <a:pt x="22" y="92"/>
                  </a:lnTo>
                  <a:lnTo>
                    <a:pt x="23" y="90"/>
                  </a:lnTo>
                  <a:lnTo>
                    <a:pt x="24" y="90"/>
                  </a:lnTo>
                  <a:lnTo>
                    <a:pt x="25" y="90"/>
                  </a:lnTo>
                  <a:lnTo>
                    <a:pt x="25" y="89"/>
                  </a:lnTo>
                  <a:lnTo>
                    <a:pt x="26" y="88"/>
                  </a:lnTo>
                  <a:lnTo>
                    <a:pt x="27" y="87"/>
                  </a:lnTo>
                  <a:lnTo>
                    <a:pt x="27" y="86"/>
                  </a:lnTo>
                  <a:lnTo>
                    <a:pt x="27" y="85"/>
                  </a:lnTo>
                  <a:lnTo>
                    <a:pt x="26" y="84"/>
                  </a:lnTo>
                  <a:lnTo>
                    <a:pt x="26" y="82"/>
                  </a:lnTo>
                  <a:lnTo>
                    <a:pt x="25" y="81"/>
                  </a:lnTo>
                  <a:lnTo>
                    <a:pt x="24" y="80"/>
                  </a:lnTo>
                  <a:lnTo>
                    <a:pt x="24" y="79"/>
                  </a:lnTo>
                  <a:lnTo>
                    <a:pt x="24" y="78"/>
                  </a:lnTo>
                  <a:lnTo>
                    <a:pt x="23" y="78"/>
                  </a:lnTo>
                  <a:lnTo>
                    <a:pt x="23" y="77"/>
                  </a:lnTo>
                  <a:lnTo>
                    <a:pt x="23" y="76"/>
                  </a:lnTo>
                  <a:lnTo>
                    <a:pt x="22" y="73"/>
                  </a:lnTo>
                  <a:lnTo>
                    <a:pt x="22" y="72"/>
                  </a:lnTo>
                  <a:lnTo>
                    <a:pt x="22" y="71"/>
                  </a:lnTo>
                  <a:lnTo>
                    <a:pt x="21" y="69"/>
                  </a:lnTo>
                  <a:lnTo>
                    <a:pt x="21" y="68"/>
                  </a:lnTo>
                  <a:lnTo>
                    <a:pt x="21" y="65"/>
                  </a:lnTo>
                  <a:lnTo>
                    <a:pt x="22" y="63"/>
                  </a:lnTo>
                  <a:lnTo>
                    <a:pt x="23" y="62"/>
                  </a:lnTo>
                  <a:lnTo>
                    <a:pt x="24" y="60"/>
                  </a:lnTo>
                  <a:lnTo>
                    <a:pt x="25" y="58"/>
                  </a:lnTo>
                  <a:lnTo>
                    <a:pt x="26" y="57"/>
                  </a:lnTo>
                  <a:lnTo>
                    <a:pt x="27" y="56"/>
                  </a:lnTo>
                  <a:lnTo>
                    <a:pt x="30" y="56"/>
                  </a:lnTo>
                  <a:lnTo>
                    <a:pt x="31" y="55"/>
                  </a:lnTo>
                  <a:lnTo>
                    <a:pt x="33" y="55"/>
                  </a:lnTo>
                  <a:lnTo>
                    <a:pt x="34" y="55"/>
                  </a:lnTo>
                  <a:lnTo>
                    <a:pt x="36" y="55"/>
                  </a:lnTo>
                  <a:lnTo>
                    <a:pt x="37" y="55"/>
                  </a:lnTo>
                  <a:lnTo>
                    <a:pt x="38" y="55"/>
                  </a:lnTo>
                  <a:lnTo>
                    <a:pt x="38" y="56"/>
                  </a:lnTo>
                  <a:lnTo>
                    <a:pt x="39" y="58"/>
                  </a:lnTo>
                  <a:lnTo>
                    <a:pt x="40" y="62"/>
                  </a:lnTo>
                  <a:lnTo>
                    <a:pt x="41" y="64"/>
                  </a:lnTo>
                  <a:lnTo>
                    <a:pt x="42" y="68"/>
                  </a:lnTo>
                  <a:lnTo>
                    <a:pt x="44" y="69"/>
                  </a:lnTo>
                  <a:lnTo>
                    <a:pt x="44" y="70"/>
                  </a:lnTo>
                  <a:lnTo>
                    <a:pt x="45" y="71"/>
                  </a:lnTo>
                  <a:lnTo>
                    <a:pt x="45" y="72"/>
                  </a:lnTo>
                  <a:lnTo>
                    <a:pt x="45" y="73"/>
                  </a:lnTo>
                  <a:lnTo>
                    <a:pt x="45" y="74"/>
                  </a:lnTo>
                  <a:lnTo>
                    <a:pt x="44" y="76"/>
                  </a:lnTo>
                  <a:lnTo>
                    <a:pt x="44" y="77"/>
                  </a:lnTo>
                  <a:lnTo>
                    <a:pt x="42" y="78"/>
                  </a:lnTo>
                  <a:lnTo>
                    <a:pt x="41" y="79"/>
                  </a:lnTo>
                  <a:lnTo>
                    <a:pt x="39" y="80"/>
                  </a:lnTo>
                  <a:lnTo>
                    <a:pt x="38" y="81"/>
                  </a:lnTo>
                  <a:lnTo>
                    <a:pt x="37" y="82"/>
                  </a:lnTo>
                  <a:lnTo>
                    <a:pt x="36" y="82"/>
                  </a:lnTo>
                  <a:lnTo>
                    <a:pt x="34" y="84"/>
                  </a:lnTo>
                  <a:lnTo>
                    <a:pt x="33" y="85"/>
                  </a:lnTo>
                  <a:lnTo>
                    <a:pt x="33" y="86"/>
                  </a:lnTo>
                  <a:lnTo>
                    <a:pt x="32" y="86"/>
                  </a:lnTo>
                  <a:lnTo>
                    <a:pt x="32" y="87"/>
                  </a:lnTo>
                  <a:lnTo>
                    <a:pt x="32" y="88"/>
                  </a:lnTo>
                  <a:lnTo>
                    <a:pt x="32" y="89"/>
                  </a:lnTo>
                  <a:lnTo>
                    <a:pt x="32" y="90"/>
                  </a:lnTo>
                  <a:lnTo>
                    <a:pt x="33" y="92"/>
                  </a:lnTo>
                  <a:lnTo>
                    <a:pt x="33" y="93"/>
                  </a:lnTo>
                  <a:lnTo>
                    <a:pt x="33" y="94"/>
                  </a:lnTo>
                  <a:lnTo>
                    <a:pt x="33" y="95"/>
                  </a:lnTo>
                  <a:lnTo>
                    <a:pt x="34" y="97"/>
                  </a:lnTo>
                  <a:lnTo>
                    <a:pt x="34" y="98"/>
                  </a:lnTo>
                  <a:lnTo>
                    <a:pt x="36" y="98"/>
                  </a:lnTo>
                  <a:lnTo>
                    <a:pt x="37" y="100"/>
                  </a:lnTo>
                  <a:lnTo>
                    <a:pt x="38" y="100"/>
                  </a:lnTo>
                  <a:lnTo>
                    <a:pt x="38" y="101"/>
                  </a:lnTo>
                  <a:lnTo>
                    <a:pt x="40" y="101"/>
                  </a:lnTo>
                  <a:lnTo>
                    <a:pt x="41" y="102"/>
                  </a:lnTo>
                  <a:lnTo>
                    <a:pt x="42" y="102"/>
                  </a:lnTo>
                  <a:lnTo>
                    <a:pt x="44" y="103"/>
                  </a:lnTo>
                  <a:lnTo>
                    <a:pt x="45" y="103"/>
                  </a:lnTo>
                  <a:lnTo>
                    <a:pt x="46" y="103"/>
                  </a:lnTo>
                  <a:lnTo>
                    <a:pt x="49" y="103"/>
                  </a:lnTo>
                  <a:lnTo>
                    <a:pt x="50" y="103"/>
                  </a:lnTo>
                  <a:lnTo>
                    <a:pt x="53" y="103"/>
                  </a:lnTo>
                  <a:lnTo>
                    <a:pt x="55" y="103"/>
                  </a:lnTo>
                  <a:lnTo>
                    <a:pt x="58" y="102"/>
                  </a:lnTo>
                  <a:lnTo>
                    <a:pt x="61" y="102"/>
                  </a:lnTo>
                  <a:lnTo>
                    <a:pt x="61" y="101"/>
                  </a:lnTo>
                  <a:lnTo>
                    <a:pt x="62" y="101"/>
                  </a:lnTo>
                  <a:lnTo>
                    <a:pt x="63" y="100"/>
                  </a:lnTo>
                  <a:lnTo>
                    <a:pt x="64" y="100"/>
                  </a:lnTo>
                  <a:lnTo>
                    <a:pt x="64" y="98"/>
                  </a:lnTo>
                  <a:lnTo>
                    <a:pt x="65" y="98"/>
                  </a:lnTo>
                  <a:lnTo>
                    <a:pt x="66" y="97"/>
                  </a:lnTo>
                  <a:lnTo>
                    <a:pt x="68" y="97"/>
                  </a:lnTo>
                  <a:lnTo>
                    <a:pt x="68" y="96"/>
                  </a:lnTo>
                  <a:lnTo>
                    <a:pt x="69" y="95"/>
                  </a:lnTo>
                  <a:lnTo>
                    <a:pt x="69" y="94"/>
                  </a:lnTo>
                  <a:lnTo>
                    <a:pt x="70" y="93"/>
                  </a:lnTo>
                  <a:lnTo>
                    <a:pt x="70" y="92"/>
                  </a:lnTo>
                  <a:lnTo>
                    <a:pt x="70" y="90"/>
                  </a:lnTo>
                  <a:lnTo>
                    <a:pt x="70" y="89"/>
                  </a:lnTo>
                  <a:lnTo>
                    <a:pt x="70" y="88"/>
                  </a:lnTo>
                  <a:lnTo>
                    <a:pt x="70" y="87"/>
                  </a:lnTo>
                  <a:lnTo>
                    <a:pt x="70" y="86"/>
                  </a:lnTo>
                  <a:lnTo>
                    <a:pt x="69" y="85"/>
                  </a:lnTo>
                  <a:lnTo>
                    <a:pt x="69" y="84"/>
                  </a:lnTo>
                  <a:lnTo>
                    <a:pt x="68" y="82"/>
                  </a:lnTo>
                  <a:lnTo>
                    <a:pt x="68" y="81"/>
                  </a:lnTo>
                  <a:lnTo>
                    <a:pt x="68" y="80"/>
                  </a:lnTo>
                  <a:lnTo>
                    <a:pt x="66" y="80"/>
                  </a:lnTo>
                  <a:lnTo>
                    <a:pt x="66" y="79"/>
                  </a:lnTo>
                  <a:lnTo>
                    <a:pt x="65" y="77"/>
                  </a:lnTo>
                  <a:lnTo>
                    <a:pt x="63" y="73"/>
                  </a:lnTo>
                  <a:lnTo>
                    <a:pt x="62" y="71"/>
                  </a:lnTo>
                  <a:lnTo>
                    <a:pt x="61" y="70"/>
                  </a:lnTo>
                  <a:lnTo>
                    <a:pt x="61" y="69"/>
                  </a:lnTo>
                  <a:lnTo>
                    <a:pt x="60" y="68"/>
                  </a:lnTo>
                  <a:lnTo>
                    <a:pt x="60" y="65"/>
                  </a:lnTo>
                  <a:lnTo>
                    <a:pt x="60" y="64"/>
                  </a:lnTo>
                  <a:lnTo>
                    <a:pt x="58" y="63"/>
                  </a:lnTo>
                  <a:lnTo>
                    <a:pt x="58" y="62"/>
                  </a:lnTo>
                  <a:lnTo>
                    <a:pt x="58" y="61"/>
                  </a:lnTo>
                  <a:lnTo>
                    <a:pt x="58" y="60"/>
                  </a:lnTo>
                  <a:lnTo>
                    <a:pt x="58" y="58"/>
                  </a:lnTo>
                  <a:lnTo>
                    <a:pt x="58" y="57"/>
                  </a:lnTo>
                  <a:lnTo>
                    <a:pt x="60" y="55"/>
                  </a:lnTo>
                  <a:lnTo>
                    <a:pt x="61" y="54"/>
                  </a:lnTo>
                  <a:lnTo>
                    <a:pt x="62" y="52"/>
                  </a:lnTo>
                  <a:lnTo>
                    <a:pt x="63" y="50"/>
                  </a:lnTo>
                  <a:lnTo>
                    <a:pt x="64" y="49"/>
                  </a:lnTo>
                  <a:lnTo>
                    <a:pt x="65" y="48"/>
                  </a:lnTo>
                  <a:lnTo>
                    <a:pt x="66" y="48"/>
                  </a:lnTo>
                  <a:lnTo>
                    <a:pt x="66" y="46"/>
                  </a:lnTo>
                  <a:lnTo>
                    <a:pt x="68" y="44"/>
                  </a:lnTo>
                  <a:lnTo>
                    <a:pt x="68" y="42"/>
                  </a:lnTo>
                  <a:lnTo>
                    <a:pt x="66" y="41"/>
                  </a:lnTo>
                  <a:lnTo>
                    <a:pt x="66" y="40"/>
                  </a:lnTo>
                  <a:lnTo>
                    <a:pt x="66" y="39"/>
                  </a:lnTo>
                  <a:lnTo>
                    <a:pt x="65" y="38"/>
                  </a:lnTo>
                  <a:lnTo>
                    <a:pt x="64" y="36"/>
                  </a:lnTo>
                  <a:lnTo>
                    <a:pt x="63" y="33"/>
                  </a:lnTo>
                  <a:lnTo>
                    <a:pt x="62" y="31"/>
                  </a:lnTo>
                  <a:lnTo>
                    <a:pt x="60" y="28"/>
                  </a:lnTo>
                  <a:lnTo>
                    <a:pt x="58" y="26"/>
                  </a:lnTo>
                  <a:lnTo>
                    <a:pt x="58" y="25"/>
                  </a:lnTo>
                  <a:lnTo>
                    <a:pt x="57" y="25"/>
                  </a:lnTo>
                  <a:lnTo>
                    <a:pt x="57" y="24"/>
                  </a:lnTo>
                  <a:lnTo>
                    <a:pt x="55" y="22"/>
                  </a:lnTo>
                  <a:lnTo>
                    <a:pt x="55" y="21"/>
                  </a:lnTo>
                  <a:lnTo>
                    <a:pt x="54" y="20"/>
                  </a:lnTo>
                  <a:lnTo>
                    <a:pt x="54" y="18"/>
                  </a:lnTo>
                  <a:lnTo>
                    <a:pt x="54" y="17"/>
                  </a:lnTo>
                  <a:lnTo>
                    <a:pt x="54" y="16"/>
                  </a:lnTo>
                  <a:lnTo>
                    <a:pt x="53" y="14"/>
                  </a:lnTo>
                  <a:lnTo>
                    <a:pt x="54" y="12"/>
                  </a:lnTo>
                  <a:lnTo>
                    <a:pt x="54" y="10"/>
                  </a:lnTo>
                  <a:lnTo>
                    <a:pt x="54" y="9"/>
                  </a:lnTo>
                  <a:lnTo>
                    <a:pt x="55" y="7"/>
                  </a:lnTo>
                  <a:lnTo>
                    <a:pt x="56" y="5"/>
                  </a:lnTo>
                  <a:lnTo>
                    <a:pt x="58" y="4"/>
                  </a:lnTo>
                  <a:lnTo>
                    <a:pt x="63" y="0"/>
                  </a:lnTo>
                  <a:lnTo>
                    <a:pt x="65" y="0"/>
                  </a:lnTo>
                  <a:lnTo>
                    <a:pt x="66" y="0"/>
                  </a:lnTo>
                  <a:lnTo>
                    <a:pt x="69" y="0"/>
                  </a:lnTo>
                  <a:lnTo>
                    <a:pt x="71" y="1"/>
                  </a:lnTo>
                  <a:lnTo>
                    <a:pt x="73" y="2"/>
                  </a:lnTo>
                  <a:lnTo>
                    <a:pt x="76" y="4"/>
                  </a:lnTo>
                  <a:lnTo>
                    <a:pt x="77" y="5"/>
                  </a:lnTo>
                  <a:lnTo>
                    <a:pt x="78" y="6"/>
                  </a:lnTo>
                  <a:lnTo>
                    <a:pt x="79" y="7"/>
                  </a:lnTo>
                  <a:lnTo>
                    <a:pt x="79" y="8"/>
                  </a:lnTo>
                  <a:lnTo>
                    <a:pt x="79" y="9"/>
                  </a:lnTo>
                  <a:lnTo>
                    <a:pt x="80" y="10"/>
                  </a:lnTo>
                  <a:lnTo>
                    <a:pt x="80" y="12"/>
                  </a:lnTo>
                  <a:lnTo>
                    <a:pt x="81" y="12"/>
                  </a:lnTo>
                  <a:lnTo>
                    <a:pt x="81" y="13"/>
                  </a:lnTo>
                  <a:lnTo>
                    <a:pt x="81" y="14"/>
                  </a:lnTo>
                  <a:lnTo>
                    <a:pt x="81" y="15"/>
                  </a:lnTo>
                  <a:lnTo>
                    <a:pt x="81" y="16"/>
                  </a:lnTo>
                  <a:lnTo>
                    <a:pt x="81" y="18"/>
                  </a:lnTo>
                  <a:lnTo>
                    <a:pt x="80" y="21"/>
                  </a:lnTo>
                  <a:lnTo>
                    <a:pt x="80" y="23"/>
                  </a:lnTo>
                  <a:lnTo>
                    <a:pt x="80" y="26"/>
                  </a:lnTo>
                  <a:lnTo>
                    <a:pt x="81" y="30"/>
                  </a:lnTo>
                  <a:lnTo>
                    <a:pt x="81" y="31"/>
                  </a:lnTo>
                  <a:lnTo>
                    <a:pt x="84" y="33"/>
                  </a:lnTo>
                  <a:lnTo>
                    <a:pt x="84" y="34"/>
                  </a:lnTo>
                  <a:lnTo>
                    <a:pt x="84" y="36"/>
                  </a:lnTo>
                  <a:lnTo>
                    <a:pt x="85" y="36"/>
                  </a:lnTo>
                  <a:lnTo>
                    <a:pt x="86" y="37"/>
                  </a:lnTo>
                  <a:lnTo>
                    <a:pt x="88" y="37"/>
                  </a:lnTo>
                  <a:lnTo>
                    <a:pt x="90" y="37"/>
                  </a:lnTo>
                  <a:lnTo>
                    <a:pt x="93" y="37"/>
                  </a:lnTo>
                  <a:lnTo>
                    <a:pt x="94" y="36"/>
                  </a:lnTo>
                  <a:lnTo>
                    <a:pt x="95" y="34"/>
                  </a:lnTo>
                  <a:lnTo>
                    <a:pt x="96" y="34"/>
                  </a:lnTo>
                  <a:lnTo>
                    <a:pt x="97" y="34"/>
                  </a:lnTo>
                  <a:lnTo>
                    <a:pt x="98" y="33"/>
                  </a:lnTo>
                  <a:lnTo>
                    <a:pt x="100" y="32"/>
                  </a:lnTo>
                  <a:lnTo>
                    <a:pt x="101" y="31"/>
                  </a:lnTo>
                  <a:lnTo>
                    <a:pt x="103" y="31"/>
                  </a:lnTo>
                  <a:lnTo>
                    <a:pt x="105" y="30"/>
                  </a:lnTo>
                  <a:lnTo>
                    <a:pt x="105" y="29"/>
                  </a:lnTo>
                  <a:lnTo>
                    <a:pt x="106" y="29"/>
                  </a:lnTo>
                  <a:lnTo>
                    <a:pt x="108" y="29"/>
                  </a:lnTo>
                  <a:lnTo>
                    <a:pt x="109" y="28"/>
                  </a:lnTo>
                  <a:lnTo>
                    <a:pt x="110" y="28"/>
                  </a:lnTo>
                  <a:lnTo>
                    <a:pt x="111" y="26"/>
                  </a:lnTo>
                  <a:lnTo>
                    <a:pt x="112" y="26"/>
                  </a:lnTo>
                  <a:lnTo>
                    <a:pt x="113" y="26"/>
                  </a:lnTo>
                  <a:lnTo>
                    <a:pt x="114" y="26"/>
                  </a:lnTo>
                  <a:lnTo>
                    <a:pt x="116" y="25"/>
                  </a:lnTo>
                  <a:lnTo>
                    <a:pt x="117" y="25"/>
                  </a:lnTo>
                  <a:lnTo>
                    <a:pt x="118" y="25"/>
                  </a:lnTo>
                  <a:lnTo>
                    <a:pt x="119" y="25"/>
                  </a:lnTo>
                  <a:lnTo>
                    <a:pt x="120" y="24"/>
                  </a:lnTo>
                  <a:lnTo>
                    <a:pt x="121" y="23"/>
                  </a:lnTo>
                  <a:lnTo>
                    <a:pt x="122" y="23"/>
                  </a:lnTo>
                  <a:lnTo>
                    <a:pt x="124" y="22"/>
                  </a:lnTo>
                  <a:lnTo>
                    <a:pt x="125" y="21"/>
                  </a:lnTo>
                  <a:lnTo>
                    <a:pt x="126" y="21"/>
                  </a:lnTo>
                  <a:lnTo>
                    <a:pt x="127" y="20"/>
                  </a:lnTo>
                  <a:lnTo>
                    <a:pt x="128" y="22"/>
                  </a:lnTo>
                  <a:lnTo>
                    <a:pt x="129" y="23"/>
                  </a:lnTo>
                  <a:lnTo>
                    <a:pt x="129" y="24"/>
                  </a:lnTo>
                  <a:lnTo>
                    <a:pt x="130" y="24"/>
                  </a:lnTo>
                  <a:lnTo>
                    <a:pt x="132" y="25"/>
                  </a:lnTo>
                  <a:lnTo>
                    <a:pt x="133" y="26"/>
                  </a:lnTo>
                  <a:lnTo>
                    <a:pt x="134" y="28"/>
                  </a:lnTo>
                  <a:lnTo>
                    <a:pt x="135" y="29"/>
                  </a:lnTo>
                  <a:lnTo>
                    <a:pt x="136" y="29"/>
                  </a:lnTo>
                  <a:lnTo>
                    <a:pt x="137" y="30"/>
                  </a:lnTo>
                  <a:lnTo>
                    <a:pt x="138" y="30"/>
                  </a:lnTo>
                  <a:lnTo>
                    <a:pt x="140" y="30"/>
                  </a:lnTo>
                  <a:lnTo>
                    <a:pt x="141" y="30"/>
                  </a:lnTo>
                  <a:lnTo>
                    <a:pt x="142" y="30"/>
                  </a:lnTo>
                  <a:lnTo>
                    <a:pt x="143" y="29"/>
                  </a:lnTo>
                  <a:lnTo>
                    <a:pt x="144" y="28"/>
                  </a:lnTo>
                  <a:lnTo>
                    <a:pt x="145" y="26"/>
                  </a:lnTo>
                  <a:lnTo>
                    <a:pt x="145" y="25"/>
                  </a:lnTo>
                  <a:lnTo>
                    <a:pt x="145" y="23"/>
                  </a:lnTo>
                  <a:lnTo>
                    <a:pt x="145" y="22"/>
                  </a:lnTo>
                  <a:lnTo>
                    <a:pt x="145" y="21"/>
                  </a:lnTo>
                  <a:lnTo>
                    <a:pt x="145" y="20"/>
                  </a:lnTo>
                  <a:lnTo>
                    <a:pt x="144" y="2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10" name="Freeform 110"/>
            <p:cNvSpPr>
              <a:spLocks/>
            </p:cNvSpPr>
            <p:nvPr/>
          </p:nvSpPr>
          <p:spPr bwMode="auto">
            <a:xfrm>
              <a:off x="2709" y="915"/>
              <a:ext cx="293" cy="135"/>
            </a:xfrm>
            <a:custGeom>
              <a:avLst/>
              <a:gdLst>
                <a:gd name="T0" fmla="*/ 230 w 293"/>
                <a:gd name="T1" fmla="*/ 0 h 135"/>
                <a:gd name="T2" fmla="*/ 253 w 293"/>
                <a:gd name="T3" fmla="*/ 0 h 135"/>
                <a:gd name="T4" fmla="*/ 264 w 293"/>
                <a:gd name="T5" fmla="*/ 10 h 135"/>
                <a:gd name="T6" fmla="*/ 264 w 293"/>
                <a:gd name="T7" fmla="*/ 43 h 135"/>
                <a:gd name="T8" fmla="*/ 291 w 293"/>
                <a:gd name="T9" fmla="*/ 54 h 135"/>
                <a:gd name="T10" fmla="*/ 291 w 293"/>
                <a:gd name="T11" fmla="*/ 108 h 135"/>
                <a:gd name="T12" fmla="*/ 281 w 293"/>
                <a:gd name="T13" fmla="*/ 135 h 135"/>
                <a:gd name="T14" fmla="*/ 234 w 293"/>
                <a:gd name="T15" fmla="*/ 135 h 135"/>
                <a:gd name="T16" fmla="*/ 201 w 293"/>
                <a:gd name="T17" fmla="*/ 135 h 135"/>
                <a:gd name="T18" fmla="*/ 167 w 293"/>
                <a:gd name="T19" fmla="*/ 135 h 135"/>
                <a:gd name="T20" fmla="*/ 143 w 293"/>
                <a:gd name="T21" fmla="*/ 135 h 135"/>
                <a:gd name="T22" fmla="*/ 106 w 293"/>
                <a:gd name="T23" fmla="*/ 134 h 135"/>
                <a:gd name="T24" fmla="*/ 63 w 293"/>
                <a:gd name="T25" fmla="*/ 134 h 135"/>
                <a:gd name="T26" fmla="*/ 23 w 293"/>
                <a:gd name="T27" fmla="*/ 134 h 135"/>
                <a:gd name="T28" fmla="*/ 16 w 293"/>
                <a:gd name="T29" fmla="*/ 131 h 135"/>
                <a:gd name="T30" fmla="*/ 16 w 293"/>
                <a:gd name="T31" fmla="*/ 124 h 135"/>
                <a:gd name="T32" fmla="*/ 11 w 293"/>
                <a:gd name="T33" fmla="*/ 119 h 135"/>
                <a:gd name="T34" fmla="*/ 6 w 293"/>
                <a:gd name="T35" fmla="*/ 112 h 135"/>
                <a:gd name="T36" fmla="*/ 5 w 293"/>
                <a:gd name="T37" fmla="*/ 107 h 135"/>
                <a:gd name="T38" fmla="*/ 1 w 293"/>
                <a:gd name="T39" fmla="*/ 103 h 135"/>
                <a:gd name="T40" fmla="*/ 1 w 293"/>
                <a:gd name="T41" fmla="*/ 95 h 135"/>
                <a:gd name="T42" fmla="*/ 6 w 293"/>
                <a:gd name="T43" fmla="*/ 87 h 135"/>
                <a:gd name="T44" fmla="*/ 10 w 293"/>
                <a:gd name="T45" fmla="*/ 79 h 135"/>
                <a:gd name="T46" fmla="*/ 15 w 293"/>
                <a:gd name="T47" fmla="*/ 69 h 135"/>
                <a:gd name="T48" fmla="*/ 13 w 293"/>
                <a:gd name="T49" fmla="*/ 68 h 135"/>
                <a:gd name="T50" fmla="*/ 10 w 293"/>
                <a:gd name="T51" fmla="*/ 58 h 135"/>
                <a:gd name="T52" fmla="*/ 8 w 293"/>
                <a:gd name="T53" fmla="*/ 46 h 135"/>
                <a:gd name="T54" fmla="*/ 8 w 293"/>
                <a:gd name="T55" fmla="*/ 42 h 135"/>
                <a:gd name="T56" fmla="*/ 11 w 293"/>
                <a:gd name="T57" fmla="*/ 36 h 135"/>
                <a:gd name="T58" fmla="*/ 19 w 293"/>
                <a:gd name="T59" fmla="*/ 30 h 135"/>
                <a:gd name="T60" fmla="*/ 23 w 293"/>
                <a:gd name="T61" fmla="*/ 30 h 135"/>
                <a:gd name="T62" fmla="*/ 25 w 293"/>
                <a:gd name="T63" fmla="*/ 29 h 135"/>
                <a:gd name="T64" fmla="*/ 29 w 293"/>
                <a:gd name="T65" fmla="*/ 24 h 135"/>
                <a:gd name="T66" fmla="*/ 31 w 293"/>
                <a:gd name="T67" fmla="*/ 21 h 135"/>
                <a:gd name="T68" fmla="*/ 35 w 293"/>
                <a:gd name="T69" fmla="*/ 16 h 135"/>
                <a:gd name="T70" fmla="*/ 38 w 293"/>
                <a:gd name="T71" fmla="*/ 8 h 135"/>
                <a:gd name="T72" fmla="*/ 42 w 293"/>
                <a:gd name="T73" fmla="*/ 7 h 135"/>
                <a:gd name="T74" fmla="*/ 48 w 293"/>
                <a:gd name="T75" fmla="*/ 10 h 135"/>
                <a:gd name="T76" fmla="*/ 53 w 293"/>
                <a:gd name="T77" fmla="*/ 6 h 135"/>
                <a:gd name="T78" fmla="*/ 58 w 293"/>
                <a:gd name="T79" fmla="*/ 8 h 135"/>
                <a:gd name="T80" fmla="*/ 63 w 293"/>
                <a:gd name="T81" fmla="*/ 13 h 135"/>
                <a:gd name="T82" fmla="*/ 69 w 293"/>
                <a:gd name="T83" fmla="*/ 18 h 135"/>
                <a:gd name="T84" fmla="*/ 70 w 293"/>
                <a:gd name="T85" fmla="*/ 24 h 135"/>
                <a:gd name="T86" fmla="*/ 77 w 293"/>
                <a:gd name="T87" fmla="*/ 26 h 135"/>
                <a:gd name="T88" fmla="*/ 81 w 293"/>
                <a:gd name="T89" fmla="*/ 27 h 135"/>
                <a:gd name="T90" fmla="*/ 87 w 293"/>
                <a:gd name="T91" fmla="*/ 31 h 135"/>
                <a:gd name="T92" fmla="*/ 94 w 293"/>
                <a:gd name="T93" fmla="*/ 28 h 135"/>
                <a:gd name="T94" fmla="*/ 94 w 293"/>
                <a:gd name="T95" fmla="*/ 32 h 135"/>
                <a:gd name="T96" fmla="*/ 98 w 293"/>
                <a:gd name="T97" fmla="*/ 37 h 135"/>
                <a:gd name="T98" fmla="*/ 102 w 293"/>
                <a:gd name="T99" fmla="*/ 38 h 135"/>
                <a:gd name="T100" fmla="*/ 105 w 293"/>
                <a:gd name="T101" fmla="*/ 38 h 135"/>
                <a:gd name="T102" fmla="*/ 112 w 293"/>
                <a:gd name="T103" fmla="*/ 38 h 135"/>
                <a:gd name="T104" fmla="*/ 118 w 293"/>
                <a:gd name="T105" fmla="*/ 36 h 135"/>
                <a:gd name="T106" fmla="*/ 125 w 293"/>
                <a:gd name="T107" fmla="*/ 34 h 135"/>
                <a:gd name="T108" fmla="*/ 133 w 293"/>
                <a:gd name="T109" fmla="*/ 32 h 135"/>
                <a:gd name="T110" fmla="*/ 137 w 293"/>
                <a:gd name="T111" fmla="*/ 30 h 135"/>
                <a:gd name="T112" fmla="*/ 145 w 293"/>
                <a:gd name="T113" fmla="*/ 29 h 135"/>
                <a:gd name="T114" fmla="*/ 147 w 293"/>
                <a:gd name="T115" fmla="*/ 21 h 135"/>
                <a:gd name="T116" fmla="*/ 153 w 293"/>
                <a:gd name="T117" fmla="*/ 18 h 135"/>
                <a:gd name="T118" fmla="*/ 160 w 293"/>
                <a:gd name="T119" fmla="*/ 13 h 135"/>
                <a:gd name="T120" fmla="*/ 167 w 293"/>
                <a:gd name="T121" fmla="*/ 8 h 135"/>
                <a:gd name="T122" fmla="*/ 168 w 293"/>
                <a:gd name="T123" fmla="*/ 2 h 135"/>
                <a:gd name="T124" fmla="*/ 197 w 293"/>
                <a:gd name="T125" fmla="*/ 0 h 13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93" h="135">
                  <a:moveTo>
                    <a:pt x="202" y="0"/>
                  </a:moveTo>
                  <a:lnTo>
                    <a:pt x="203" y="0"/>
                  </a:lnTo>
                  <a:lnTo>
                    <a:pt x="206" y="0"/>
                  </a:lnTo>
                  <a:lnTo>
                    <a:pt x="207" y="0"/>
                  </a:lnTo>
                  <a:lnTo>
                    <a:pt x="209" y="0"/>
                  </a:lnTo>
                  <a:lnTo>
                    <a:pt x="210" y="0"/>
                  </a:lnTo>
                  <a:lnTo>
                    <a:pt x="217" y="0"/>
                  </a:lnTo>
                  <a:lnTo>
                    <a:pt x="219" y="0"/>
                  </a:lnTo>
                  <a:lnTo>
                    <a:pt x="225" y="0"/>
                  </a:lnTo>
                  <a:lnTo>
                    <a:pt x="229" y="0"/>
                  </a:lnTo>
                  <a:lnTo>
                    <a:pt x="230" y="0"/>
                  </a:lnTo>
                  <a:lnTo>
                    <a:pt x="231" y="0"/>
                  </a:lnTo>
                  <a:lnTo>
                    <a:pt x="233" y="0"/>
                  </a:lnTo>
                  <a:lnTo>
                    <a:pt x="235" y="0"/>
                  </a:lnTo>
                  <a:lnTo>
                    <a:pt x="237" y="0"/>
                  </a:lnTo>
                  <a:lnTo>
                    <a:pt x="238" y="0"/>
                  </a:lnTo>
                  <a:lnTo>
                    <a:pt x="240" y="0"/>
                  </a:lnTo>
                  <a:lnTo>
                    <a:pt x="247" y="0"/>
                  </a:lnTo>
                  <a:lnTo>
                    <a:pt x="249" y="0"/>
                  </a:lnTo>
                  <a:lnTo>
                    <a:pt x="250" y="0"/>
                  </a:lnTo>
                  <a:lnTo>
                    <a:pt x="251" y="0"/>
                  </a:lnTo>
                  <a:lnTo>
                    <a:pt x="253" y="0"/>
                  </a:lnTo>
                  <a:lnTo>
                    <a:pt x="254" y="0"/>
                  </a:lnTo>
                  <a:lnTo>
                    <a:pt x="255" y="0"/>
                  </a:lnTo>
                  <a:lnTo>
                    <a:pt x="256" y="0"/>
                  </a:lnTo>
                  <a:lnTo>
                    <a:pt x="257" y="0"/>
                  </a:lnTo>
                  <a:lnTo>
                    <a:pt x="258" y="0"/>
                  </a:lnTo>
                  <a:lnTo>
                    <a:pt x="261" y="0"/>
                  </a:lnTo>
                  <a:lnTo>
                    <a:pt x="263" y="0"/>
                  </a:lnTo>
                  <a:lnTo>
                    <a:pt x="264" y="0"/>
                  </a:lnTo>
                  <a:lnTo>
                    <a:pt x="264" y="5"/>
                  </a:lnTo>
                  <a:lnTo>
                    <a:pt x="264" y="7"/>
                  </a:lnTo>
                  <a:lnTo>
                    <a:pt x="264" y="10"/>
                  </a:lnTo>
                  <a:lnTo>
                    <a:pt x="264" y="12"/>
                  </a:lnTo>
                  <a:lnTo>
                    <a:pt x="264" y="14"/>
                  </a:lnTo>
                  <a:lnTo>
                    <a:pt x="264" y="19"/>
                  </a:lnTo>
                  <a:lnTo>
                    <a:pt x="264" y="22"/>
                  </a:lnTo>
                  <a:lnTo>
                    <a:pt x="264" y="23"/>
                  </a:lnTo>
                  <a:lnTo>
                    <a:pt x="264" y="24"/>
                  </a:lnTo>
                  <a:lnTo>
                    <a:pt x="264" y="26"/>
                  </a:lnTo>
                  <a:lnTo>
                    <a:pt x="264" y="27"/>
                  </a:lnTo>
                  <a:lnTo>
                    <a:pt x="264" y="31"/>
                  </a:lnTo>
                  <a:lnTo>
                    <a:pt x="264" y="37"/>
                  </a:lnTo>
                  <a:lnTo>
                    <a:pt x="264" y="43"/>
                  </a:lnTo>
                  <a:lnTo>
                    <a:pt x="264" y="45"/>
                  </a:lnTo>
                  <a:lnTo>
                    <a:pt x="264" y="48"/>
                  </a:lnTo>
                  <a:lnTo>
                    <a:pt x="264" y="50"/>
                  </a:lnTo>
                  <a:lnTo>
                    <a:pt x="265" y="51"/>
                  </a:lnTo>
                  <a:lnTo>
                    <a:pt x="265" y="54"/>
                  </a:lnTo>
                  <a:lnTo>
                    <a:pt x="266" y="54"/>
                  </a:lnTo>
                  <a:lnTo>
                    <a:pt x="277" y="54"/>
                  </a:lnTo>
                  <a:lnTo>
                    <a:pt x="280" y="54"/>
                  </a:lnTo>
                  <a:lnTo>
                    <a:pt x="281" y="54"/>
                  </a:lnTo>
                  <a:lnTo>
                    <a:pt x="287" y="54"/>
                  </a:lnTo>
                  <a:lnTo>
                    <a:pt x="291" y="54"/>
                  </a:lnTo>
                  <a:lnTo>
                    <a:pt x="291" y="55"/>
                  </a:lnTo>
                  <a:lnTo>
                    <a:pt x="291" y="59"/>
                  </a:lnTo>
                  <a:lnTo>
                    <a:pt x="291" y="60"/>
                  </a:lnTo>
                  <a:lnTo>
                    <a:pt x="291" y="68"/>
                  </a:lnTo>
                  <a:lnTo>
                    <a:pt x="291" y="80"/>
                  </a:lnTo>
                  <a:lnTo>
                    <a:pt x="291" y="82"/>
                  </a:lnTo>
                  <a:lnTo>
                    <a:pt x="291" y="88"/>
                  </a:lnTo>
                  <a:lnTo>
                    <a:pt x="291" y="91"/>
                  </a:lnTo>
                  <a:lnTo>
                    <a:pt x="291" y="99"/>
                  </a:lnTo>
                  <a:lnTo>
                    <a:pt x="291" y="100"/>
                  </a:lnTo>
                  <a:lnTo>
                    <a:pt x="291" y="108"/>
                  </a:lnTo>
                  <a:lnTo>
                    <a:pt x="291" y="109"/>
                  </a:lnTo>
                  <a:lnTo>
                    <a:pt x="291" y="115"/>
                  </a:lnTo>
                  <a:lnTo>
                    <a:pt x="291" y="117"/>
                  </a:lnTo>
                  <a:lnTo>
                    <a:pt x="291" y="123"/>
                  </a:lnTo>
                  <a:lnTo>
                    <a:pt x="291" y="125"/>
                  </a:lnTo>
                  <a:lnTo>
                    <a:pt x="293" y="133"/>
                  </a:lnTo>
                  <a:lnTo>
                    <a:pt x="293" y="135"/>
                  </a:lnTo>
                  <a:lnTo>
                    <a:pt x="287" y="135"/>
                  </a:lnTo>
                  <a:lnTo>
                    <a:pt x="285" y="135"/>
                  </a:lnTo>
                  <a:lnTo>
                    <a:pt x="282" y="135"/>
                  </a:lnTo>
                  <a:lnTo>
                    <a:pt x="281" y="135"/>
                  </a:lnTo>
                  <a:lnTo>
                    <a:pt x="280" y="135"/>
                  </a:lnTo>
                  <a:lnTo>
                    <a:pt x="279" y="135"/>
                  </a:lnTo>
                  <a:lnTo>
                    <a:pt x="277" y="135"/>
                  </a:lnTo>
                  <a:lnTo>
                    <a:pt x="273" y="135"/>
                  </a:lnTo>
                  <a:lnTo>
                    <a:pt x="265" y="135"/>
                  </a:lnTo>
                  <a:lnTo>
                    <a:pt x="261" y="135"/>
                  </a:lnTo>
                  <a:lnTo>
                    <a:pt x="257" y="135"/>
                  </a:lnTo>
                  <a:lnTo>
                    <a:pt x="250" y="135"/>
                  </a:lnTo>
                  <a:lnTo>
                    <a:pt x="247" y="135"/>
                  </a:lnTo>
                  <a:lnTo>
                    <a:pt x="238" y="135"/>
                  </a:lnTo>
                  <a:lnTo>
                    <a:pt x="234" y="135"/>
                  </a:lnTo>
                  <a:lnTo>
                    <a:pt x="233" y="135"/>
                  </a:lnTo>
                  <a:lnTo>
                    <a:pt x="231" y="135"/>
                  </a:lnTo>
                  <a:lnTo>
                    <a:pt x="227" y="135"/>
                  </a:lnTo>
                  <a:lnTo>
                    <a:pt x="225" y="135"/>
                  </a:lnTo>
                  <a:lnTo>
                    <a:pt x="221" y="135"/>
                  </a:lnTo>
                  <a:lnTo>
                    <a:pt x="215" y="135"/>
                  </a:lnTo>
                  <a:lnTo>
                    <a:pt x="211" y="135"/>
                  </a:lnTo>
                  <a:lnTo>
                    <a:pt x="205" y="135"/>
                  </a:lnTo>
                  <a:lnTo>
                    <a:pt x="203" y="135"/>
                  </a:lnTo>
                  <a:lnTo>
                    <a:pt x="202" y="135"/>
                  </a:lnTo>
                  <a:lnTo>
                    <a:pt x="201" y="135"/>
                  </a:lnTo>
                  <a:lnTo>
                    <a:pt x="199" y="135"/>
                  </a:lnTo>
                  <a:lnTo>
                    <a:pt x="198" y="135"/>
                  </a:lnTo>
                  <a:lnTo>
                    <a:pt x="193" y="135"/>
                  </a:lnTo>
                  <a:lnTo>
                    <a:pt x="192" y="135"/>
                  </a:lnTo>
                  <a:lnTo>
                    <a:pt x="187" y="135"/>
                  </a:lnTo>
                  <a:lnTo>
                    <a:pt x="184" y="135"/>
                  </a:lnTo>
                  <a:lnTo>
                    <a:pt x="181" y="135"/>
                  </a:lnTo>
                  <a:lnTo>
                    <a:pt x="175" y="135"/>
                  </a:lnTo>
                  <a:lnTo>
                    <a:pt x="173" y="135"/>
                  </a:lnTo>
                  <a:lnTo>
                    <a:pt x="168" y="135"/>
                  </a:lnTo>
                  <a:lnTo>
                    <a:pt x="167" y="135"/>
                  </a:lnTo>
                  <a:lnTo>
                    <a:pt x="159" y="135"/>
                  </a:lnTo>
                  <a:lnTo>
                    <a:pt x="158" y="135"/>
                  </a:lnTo>
                  <a:lnTo>
                    <a:pt x="157" y="135"/>
                  </a:lnTo>
                  <a:lnTo>
                    <a:pt x="155" y="135"/>
                  </a:lnTo>
                  <a:lnTo>
                    <a:pt x="154" y="135"/>
                  </a:lnTo>
                  <a:lnTo>
                    <a:pt x="153" y="135"/>
                  </a:lnTo>
                  <a:lnTo>
                    <a:pt x="152" y="135"/>
                  </a:lnTo>
                  <a:lnTo>
                    <a:pt x="151" y="135"/>
                  </a:lnTo>
                  <a:lnTo>
                    <a:pt x="150" y="135"/>
                  </a:lnTo>
                  <a:lnTo>
                    <a:pt x="149" y="135"/>
                  </a:lnTo>
                  <a:lnTo>
                    <a:pt x="143" y="135"/>
                  </a:lnTo>
                  <a:lnTo>
                    <a:pt x="141" y="135"/>
                  </a:lnTo>
                  <a:lnTo>
                    <a:pt x="139" y="135"/>
                  </a:lnTo>
                  <a:lnTo>
                    <a:pt x="137" y="135"/>
                  </a:lnTo>
                  <a:lnTo>
                    <a:pt x="126" y="135"/>
                  </a:lnTo>
                  <a:lnTo>
                    <a:pt x="123" y="135"/>
                  </a:lnTo>
                  <a:lnTo>
                    <a:pt x="121" y="135"/>
                  </a:lnTo>
                  <a:lnTo>
                    <a:pt x="119" y="135"/>
                  </a:lnTo>
                  <a:lnTo>
                    <a:pt x="118" y="135"/>
                  </a:lnTo>
                  <a:lnTo>
                    <a:pt x="114" y="135"/>
                  </a:lnTo>
                  <a:lnTo>
                    <a:pt x="107" y="135"/>
                  </a:lnTo>
                  <a:lnTo>
                    <a:pt x="106" y="134"/>
                  </a:lnTo>
                  <a:lnTo>
                    <a:pt x="104" y="134"/>
                  </a:lnTo>
                  <a:lnTo>
                    <a:pt x="102" y="134"/>
                  </a:lnTo>
                  <a:lnTo>
                    <a:pt x="97" y="134"/>
                  </a:lnTo>
                  <a:lnTo>
                    <a:pt x="95" y="134"/>
                  </a:lnTo>
                  <a:lnTo>
                    <a:pt x="86" y="134"/>
                  </a:lnTo>
                  <a:lnTo>
                    <a:pt x="80" y="134"/>
                  </a:lnTo>
                  <a:lnTo>
                    <a:pt x="79" y="134"/>
                  </a:lnTo>
                  <a:lnTo>
                    <a:pt x="77" y="134"/>
                  </a:lnTo>
                  <a:lnTo>
                    <a:pt x="73" y="134"/>
                  </a:lnTo>
                  <a:lnTo>
                    <a:pt x="67" y="134"/>
                  </a:lnTo>
                  <a:lnTo>
                    <a:pt x="63" y="134"/>
                  </a:lnTo>
                  <a:lnTo>
                    <a:pt x="62" y="134"/>
                  </a:lnTo>
                  <a:lnTo>
                    <a:pt x="59" y="134"/>
                  </a:lnTo>
                  <a:lnTo>
                    <a:pt x="55" y="134"/>
                  </a:lnTo>
                  <a:lnTo>
                    <a:pt x="47" y="134"/>
                  </a:lnTo>
                  <a:lnTo>
                    <a:pt x="41" y="134"/>
                  </a:lnTo>
                  <a:lnTo>
                    <a:pt x="34" y="134"/>
                  </a:lnTo>
                  <a:lnTo>
                    <a:pt x="33" y="134"/>
                  </a:lnTo>
                  <a:lnTo>
                    <a:pt x="29" y="134"/>
                  </a:lnTo>
                  <a:lnTo>
                    <a:pt x="26" y="134"/>
                  </a:lnTo>
                  <a:lnTo>
                    <a:pt x="24" y="134"/>
                  </a:lnTo>
                  <a:lnTo>
                    <a:pt x="23" y="134"/>
                  </a:lnTo>
                  <a:lnTo>
                    <a:pt x="22" y="134"/>
                  </a:lnTo>
                  <a:lnTo>
                    <a:pt x="21" y="134"/>
                  </a:lnTo>
                  <a:lnTo>
                    <a:pt x="19" y="134"/>
                  </a:lnTo>
                  <a:lnTo>
                    <a:pt x="19" y="133"/>
                  </a:lnTo>
                  <a:lnTo>
                    <a:pt x="19" y="132"/>
                  </a:lnTo>
                  <a:lnTo>
                    <a:pt x="19" y="131"/>
                  </a:lnTo>
                  <a:lnTo>
                    <a:pt x="19" y="132"/>
                  </a:lnTo>
                  <a:lnTo>
                    <a:pt x="18" y="132"/>
                  </a:lnTo>
                  <a:lnTo>
                    <a:pt x="17" y="132"/>
                  </a:lnTo>
                  <a:lnTo>
                    <a:pt x="17" y="131"/>
                  </a:lnTo>
                  <a:lnTo>
                    <a:pt x="16" y="131"/>
                  </a:lnTo>
                  <a:lnTo>
                    <a:pt x="15" y="131"/>
                  </a:lnTo>
                  <a:lnTo>
                    <a:pt x="14" y="131"/>
                  </a:lnTo>
                  <a:lnTo>
                    <a:pt x="13" y="131"/>
                  </a:lnTo>
                  <a:lnTo>
                    <a:pt x="13" y="130"/>
                  </a:lnTo>
                  <a:lnTo>
                    <a:pt x="14" y="128"/>
                  </a:lnTo>
                  <a:lnTo>
                    <a:pt x="16" y="130"/>
                  </a:lnTo>
                  <a:lnTo>
                    <a:pt x="16" y="128"/>
                  </a:lnTo>
                  <a:lnTo>
                    <a:pt x="16" y="127"/>
                  </a:lnTo>
                  <a:lnTo>
                    <a:pt x="16" y="126"/>
                  </a:lnTo>
                  <a:lnTo>
                    <a:pt x="16" y="125"/>
                  </a:lnTo>
                  <a:lnTo>
                    <a:pt x="16" y="124"/>
                  </a:lnTo>
                  <a:lnTo>
                    <a:pt x="16" y="123"/>
                  </a:lnTo>
                  <a:lnTo>
                    <a:pt x="15" y="123"/>
                  </a:lnTo>
                  <a:lnTo>
                    <a:pt x="14" y="123"/>
                  </a:lnTo>
                  <a:lnTo>
                    <a:pt x="13" y="122"/>
                  </a:lnTo>
                  <a:lnTo>
                    <a:pt x="11" y="122"/>
                  </a:lnTo>
                  <a:lnTo>
                    <a:pt x="10" y="122"/>
                  </a:lnTo>
                  <a:lnTo>
                    <a:pt x="10" y="120"/>
                  </a:lnTo>
                  <a:lnTo>
                    <a:pt x="9" y="120"/>
                  </a:lnTo>
                  <a:lnTo>
                    <a:pt x="10" y="120"/>
                  </a:lnTo>
                  <a:lnTo>
                    <a:pt x="10" y="119"/>
                  </a:lnTo>
                  <a:lnTo>
                    <a:pt x="11" y="119"/>
                  </a:lnTo>
                  <a:lnTo>
                    <a:pt x="11" y="118"/>
                  </a:lnTo>
                  <a:lnTo>
                    <a:pt x="11" y="117"/>
                  </a:lnTo>
                  <a:lnTo>
                    <a:pt x="10" y="117"/>
                  </a:lnTo>
                  <a:lnTo>
                    <a:pt x="9" y="117"/>
                  </a:lnTo>
                  <a:lnTo>
                    <a:pt x="9" y="116"/>
                  </a:lnTo>
                  <a:lnTo>
                    <a:pt x="9" y="115"/>
                  </a:lnTo>
                  <a:lnTo>
                    <a:pt x="8" y="115"/>
                  </a:lnTo>
                  <a:lnTo>
                    <a:pt x="7" y="115"/>
                  </a:lnTo>
                  <a:lnTo>
                    <a:pt x="7" y="114"/>
                  </a:lnTo>
                  <a:lnTo>
                    <a:pt x="6" y="114"/>
                  </a:lnTo>
                  <a:lnTo>
                    <a:pt x="6" y="112"/>
                  </a:lnTo>
                  <a:lnTo>
                    <a:pt x="6" y="111"/>
                  </a:lnTo>
                  <a:lnTo>
                    <a:pt x="6" y="110"/>
                  </a:lnTo>
                  <a:lnTo>
                    <a:pt x="5" y="109"/>
                  </a:lnTo>
                  <a:lnTo>
                    <a:pt x="3" y="110"/>
                  </a:lnTo>
                  <a:lnTo>
                    <a:pt x="2" y="110"/>
                  </a:lnTo>
                  <a:lnTo>
                    <a:pt x="2" y="111"/>
                  </a:lnTo>
                  <a:lnTo>
                    <a:pt x="1" y="110"/>
                  </a:lnTo>
                  <a:lnTo>
                    <a:pt x="2" y="109"/>
                  </a:lnTo>
                  <a:lnTo>
                    <a:pt x="2" y="108"/>
                  </a:lnTo>
                  <a:lnTo>
                    <a:pt x="3" y="107"/>
                  </a:lnTo>
                  <a:lnTo>
                    <a:pt x="5" y="107"/>
                  </a:lnTo>
                  <a:lnTo>
                    <a:pt x="5" y="106"/>
                  </a:lnTo>
                  <a:lnTo>
                    <a:pt x="5" y="104"/>
                  </a:lnTo>
                  <a:lnTo>
                    <a:pt x="3" y="103"/>
                  </a:lnTo>
                  <a:lnTo>
                    <a:pt x="2" y="103"/>
                  </a:lnTo>
                  <a:lnTo>
                    <a:pt x="2" y="104"/>
                  </a:lnTo>
                  <a:lnTo>
                    <a:pt x="2" y="106"/>
                  </a:lnTo>
                  <a:lnTo>
                    <a:pt x="1" y="107"/>
                  </a:lnTo>
                  <a:lnTo>
                    <a:pt x="0" y="107"/>
                  </a:lnTo>
                  <a:lnTo>
                    <a:pt x="0" y="106"/>
                  </a:lnTo>
                  <a:lnTo>
                    <a:pt x="0" y="104"/>
                  </a:lnTo>
                  <a:lnTo>
                    <a:pt x="1" y="103"/>
                  </a:lnTo>
                  <a:lnTo>
                    <a:pt x="1" y="102"/>
                  </a:lnTo>
                  <a:lnTo>
                    <a:pt x="2" y="102"/>
                  </a:lnTo>
                  <a:lnTo>
                    <a:pt x="3" y="102"/>
                  </a:lnTo>
                  <a:lnTo>
                    <a:pt x="3" y="101"/>
                  </a:lnTo>
                  <a:lnTo>
                    <a:pt x="3" y="100"/>
                  </a:lnTo>
                  <a:lnTo>
                    <a:pt x="3" y="99"/>
                  </a:lnTo>
                  <a:lnTo>
                    <a:pt x="2" y="99"/>
                  </a:lnTo>
                  <a:lnTo>
                    <a:pt x="2" y="98"/>
                  </a:lnTo>
                  <a:lnTo>
                    <a:pt x="1" y="98"/>
                  </a:lnTo>
                  <a:lnTo>
                    <a:pt x="1" y="96"/>
                  </a:lnTo>
                  <a:lnTo>
                    <a:pt x="1" y="95"/>
                  </a:lnTo>
                  <a:lnTo>
                    <a:pt x="2" y="95"/>
                  </a:lnTo>
                  <a:lnTo>
                    <a:pt x="2" y="94"/>
                  </a:lnTo>
                  <a:lnTo>
                    <a:pt x="2" y="93"/>
                  </a:lnTo>
                  <a:lnTo>
                    <a:pt x="2" y="92"/>
                  </a:lnTo>
                  <a:lnTo>
                    <a:pt x="2" y="91"/>
                  </a:lnTo>
                  <a:lnTo>
                    <a:pt x="1" y="91"/>
                  </a:lnTo>
                  <a:lnTo>
                    <a:pt x="1" y="90"/>
                  </a:lnTo>
                  <a:lnTo>
                    <a:pt x="2" y="90"/>
                  </a:lnTo>
                  <a:lnTo>
                    <a:pt x="3" y="88"/>
                  </a:lnTo>
                  <a:lnTo>
                    <a:pt x="6" y="88"/>
                  </a:lnTo>
                  <a:lnTo>
                    <a:pt x="6" y="87"/>
                  </a:lnTo>
                  <a:lnTo>
                    <a:pt x="7" y="87"/>
                  </a:lnTo>
                  <a:lnTo>
                    <a:pt x="7" y="86"/>
                  </a:lnTo>
                  <a:lnTo>
                    <a:pt x="7" y="85"/>
                  </a:lnTo>
                  <a:lnTo>
                    <a:pt x="8" y="85"/>
                  </a:lnTo>
                  <a:lnTo>
                    <a:pt x="8" y="84"/>
                  </a:lnTo>
                  <a:lnTo>
                    <a:pt x="9" y="84"/>
                  </a:lnTo>
                  <a:lnTo>
                    <a:pt x="9" y="83"/>
                  </a:lnTo>
                  <a:lnTo>
                    <a:pt x="9" y="82"/>
                  </a:lnTo>
                  <a:lnTo>
                    <a:pt x="9" y="80"/>
                  </a:lnTo>
                  <a:lnTo>
                    <a:pt x="10" y="80"/>
                  </a:lnTo>
                  <a:lnTo>
                    <a:pt x="10" y="79"/>
                  </a:lnTo>
                  <a:lnTo>
                    <a:pt x="13" y="78"/>
                  </a:lnTo>
                  <a:lnTo>
                    <a:pt x="14" y="78"/>
                  </a:lnTo>
                  <a:lnTo>
                    <a:pt x="14" y="77"/>
                  </a:lnTo>
                  <a:lnTo>
                    <a:pt x="14" y="76"/>
                  </a:lnTo>
                  <a:lnTo>
                    <a:pt x="14" y="75"/>
                  </a:lnTo>
                  <a:lnTo>
                    <a:pt x="14" y="74"/>
                  </a:lnTo>
                  <a:lnTo>
                    <a:pt x="14" y="72"/>
                  </a:lnTo>
                  <a:lnTo>
                    <a:pt x="14" y="71"/>
                  </a:lnTo>
                  <a:lnTo>
                    <a:pt x="15" y="71"/>
                  </a:lnTo>
                  <a:lnTo>
                    <a:pt x="15" y="70"/>
                  </a:lnTo>
                  <a:lnTo>
                    <a:pt x="15" y="69"/>
                  </a:lnTo>
                  <a:lnTo>
                    <a:pt x="14" y="69"/>
                  </a:lnTo>
                  <a:lnTo>
                    <a:pt x="13" y="69"/>
                  </a:lnTo>
                  <a:lnTo>
                    <a:pt x="11" y="69"/>
                  </a:lnTo>
                  <a:lnTo>
                    <a:pt x="10" y="69"/>
                  </a:lnTo>
                  <a:lnTo>
                    <a:pt x="9" y="69"/>
                  </a:lnTo>
                  <a:lnTo>
                    <a:pt x="9" y="68"/>
                  </a:lnTo>
                  <a:lnTo>
                    <a:pt x="9" y="67"/>
                  </a:lnTo>
                  <a:lnTo>
                    <a:pt x="10" y="67"/>
                  </a:lnTo>
                  <a:lnTo>
                    <a:pt x="11" y="67"/>
                  </a:lnTo>
                  <a:lnTo>
                    <a:pt x="11" y="68"/>
                  </a:lnTo>
                  <a:lnTo>
                    <a:pt x="13" y="68"/>
                  </a:lnTo>
                  <a:lnTo>
                    <a:pt x="13" y="67"/>
                  </a:lnTo>
                  <a:lnTo>
                    <a:pt x="13" y="66"/>
                  </a:lnTo>
                  <a:lnTo>
                    <a:pt x="11" y="66"/>
                  </a:lnTo>
                  <a:lnTo>
                    <a:pt x="11" y="64"/>
                  </a:lnTo>
                  <a:lnTo>
                    <a:pt x="11" y="63"/>
                  </a:lnTo>
                  <a:lnTo>
                    <a:pt x="10" y="62"/>
                  </a:lnTo>
                  <a:lnTo>
                    <a:pt x="10" y="61"/>
                  </a:lnTo>
                  <a:lnTo>
                    <a:pt x="9" y="61"/>
                  </a:lnTo>
                  <a:lnTo>
                    <a:pt x="9" y="60"/>
                  </a:lnTo>
                  <a:lnTo>
                    <a:pt x="9" y="59"/>
                  </a:lnTo>
                  <a:lnTo>
                    <a:pt x="10" y="58"/>
                  </a:lnTo>
                  <a:lnTo>
                    <a:pt x="11" y="56"/>
                  </a:lnTo>
                  <a:lnTo>
                    <a:pt x="11" y="55"/>
                  </a:lnTo>
                  <a:lnTo>
                    <a:pt x="11" y="54"/>
                  </a:lnTo>
                  <a:lnTo>
                    <a:pt x="11" y="53"/>
                  </a:lnTo>
                  <a:lnTo>
                    <a:pt x="11" y="52"/>
                  </a:lnTo>
                  <a:lnTo>
                    <a:pt x="11" y="51"/>
                  </a:lnTo>
                  <a:lnTo>
                    <a:pt x="10" y="50"/>
                  </a:lnTo>
                  <a:lnTo>
                    <a:pt x="9" y="48"/>
                  </a:lnTo>
                  <a:lnTo>
                    <a:pt x="9" y="47"/>
                  </a:lnTo>
                  <a:lnTo>
                    <a:pt x="8" y="47"/>
                  </a:lnTo>
                  <a:lnTo>
                    <a:pt x="8" y="46"/>
                  </a:lnTo>
                  <a:lnTo>
                    <a:pt x="7" y="46"/>
                  </a:lnTo>
                  <a:lnTo>
                    <a:pt x="6" y="45"/>
                  </a:lnTo>
                  <a:lnTo>
                    <a:pt x="6" y="44"/>
                  </a:lnTo>
                  <a:lnTo>
                    <a:pt x="7" y="43"/>
                  </a:lnTo>
                  <a:lnTo>
                    <a:pt x="8" y="43"/>
                  </a:lnTo>
                  <a:lnTo>
                    <a:pt x="9" y="44"/>
                  </a:lnTo>
                  <a:lnTo>
                    <a:pt x="9" y="43"/>
                  </a:lnTo>
                  <a:lnTo>
                    <a:pt x="9" y="42"/>
                  </a:lnTo>
                  <a:lnTo>
                    <a:pt x="8" y="42"/>
                  </a:lnTo>
                  <a:lnTo>
                    <a:pt x="7" y="42"/>
                  </a:lnTo>
                  <a:lnTo>
                    <a:pt x="8" y="42"/>
                  </a:lnTo>
                  <a:lnTo>
                    <a:pt x="8" y="40"/>
                  </a:lnTo>
                  <a:lnTo>
                    <a:pt x="9" y="40"/>
                  </a:lnTo>
                  <a:lnTo>
                    <a:pt x="9" y="39"/>
                  </a:lnTo>
                  <a:lnTo>
                    <a:pt x="9" y="38"/>
                  </a:lnTo>
                  <a:lnTo>
                    <a:pt x="9" y="37"/>
                  </a:lnTo>
                  <a:lnTo>
                    <a:pt x="10" y="38"/>
                  </a:lnTo>
                  <a:lnTo>
                    <a:pt x="11" y="38"/>
                  </a:lnTo>
                  <a:lnTo>
                    <a:pt x="11" y="37"/>
                  </a:lnTo>
                  <a:lnTo>
                    <a:pt x="13" y="37"/>
                  </a:lnTo>
                  <a:lnTo>
                    <a:pt x="13" y="36"/>
                  </a:lnTo>
                  <a:lnTo>
                    <a:pt x="11" y="36"/>
                  </a:lnTo>
                  <a:lnTo>
                    <a:pt x="11" y="35"/>
                  </a:lnTo>
                  <a:lnTo>
                    <a:pt x="14" y="32"/>
                  </a:lnTo>
                  <a:lnTo>
                    <a:pt x="15" y="32"/>
                  </a:lnTo>
                  <a:lnTo>
                    <a:pt x="15" y="31"/>
                  </a:lnTo>
                  <a:lnTo>
                    <a:pt x="16" y="31"/>
                  </a:lnTo>
                  <a:lnTo>
                    <a:pt x="16" y="30"/>
                  </a:lnTo>
                  <a:lnTo>
                    <a:pt x="17" y="30"/>
                  </a:lnTo>
                  <a:lnTo>
                    <a:pt x="18" y="30"/>
                  </a:lnTo>
                  <a:lnTo>
                    <a:pt x="18" y="29"/>
                  </a:lnTo>
                  <a:lnTo>
                    <a:pt x="19" y="29"/>
                  </a:lnTo>
                  <a:lnTo>
                    <a:pt x="19" y="30"/>
                  </a:lnTo>
                  <a:lnTo>
                    <a:pt x="19" y="31"/>
                  </a:lnTo>
                  <a:lnTo>
                    <a:pt x="19" y="30"/>
                  </a:lnTo>
                  <a:lnTo>
                    <a:pt x="21" y="30"/>
                  </a:lnTo>
                  <a:lnTo>
                    <a:pt x="21" y="31"/>
                  </a:lnTo>
                  <a:lnTo>
                    <a:pt x="19" y="31"/>
                  </a:lnTo>
                  <a:lnTo>
                    <a:pt x="21" y="31"/>
                  </a:lnTo>
                  <a:lnTo>
                    <a:pt x="21" y="32"/>
                  </a:lnTo>
                  <a:lnTo>
                    <a:pt x="22" y="32"/>
                  </a:lnTo>
                  <a:lnTo>
                    <a:pt x="22" y="31"/>
                  </a:lnTo>
                  <a:lnTo>
                    <a:pt x="22" y="30"/>
                  </a:lnTo>
                  <a:lnTo>
                    <a:pt x="23" y="30"/>
                  </a:lnTo>
                  <a:lnTo>
                    <a:pt x="23" y="31"/>
                  </a:lnTo>
                  <a:lnTo>
                    <a:pt x="24" y="32"/>
                  </a:lnTo>
                  <a:lnTo>
                    <a:pt x="24" y="31"/>
                  </a:lnTo>
                  <a:lnTo>
                    <a:pt x="24" y="30"/>
                  </a:lnTo>
                  <a:lnTo>
                    <a:pt x="23" y="30"/>
                  </a:lnTo>
                  <a:lnTo>
                    <a:pt x="23" y="29"/>
                  </a:lnTo>
                  <a:lnTo>
                    <a:pt x="24" y="28"/>
                  </a:lnTo>
                  <a:lnTo>
                    <a:pt x="25" y="28"/>
                  </a:lnTo>
                  <a:lnTo>
                    <a:pt x="25" y="29"/>
                  </a:lnTo>
                  <a:lnTo>
                    <a:pt x="24" y="29"/>
                  </a:lnTo>
                  <a:lnTo>
                    <a:pt x="25" y="29"/>
                  </a:lnTo>
                  <a:lnTo>
                    <a:pt x="26" y="29"/>
                  </a:lnTo>
                  <a:lnTo>
                    <a:pt x="25" y="28"/>
                  </a:lnTo>
                  <a:lnTo>
                    <a:pt x="26" y="28"/>
                  </a:lnTo>
                  <a:lnTo>
                    <a:pt x="26" y="27"/>
                  </a:lnTo>
                  <a:lnTo>
                    <a:pt x="26" y="28"/>
                  </a:lnTo>
                  <a:lnTo>
                    <a:pt x="27" y="28"/>
                  </a:lnTo>
                  <a:lnTo>
                    <a:pt x="29" y="27"/>
                  </a:lnTo>
                  <a:lnTo>
                    <a:pt x="27" y="27"/>
                  </a:lnTo>
                  <a:lnTo>
                    <a:pt x="27" y="26"/>
                  </a:lnTo>
                  <a:lnTo>
                    <a:pt x="29" y="26"/>
                  </a:lnTo>
                  <a:lnTo>
                    <a:pt x="29" y="24"/>
                  </a:lnTo>
                  <a:lnTo>
                    <a:pt x="30" y="24"/>
                  </a:lnTo>
                  <a:lnTo>
                    <a:pt x="31" y="24"/>
                  </a:lnTo>
                  <a:lnTo>
                    <a:pt x="31" y="23"/>
                  </a:lnTo>
                  <a:lnTo>
                    <a:pt x="30" y="23"/>
                  </a:lnTo>
                  <a:lnTo>
                    <a:pt x="29" y="23"/>
                  </a:lnTo>
                  <a:lnTo>
                    <a:pt x="29" y="22"/>
                  </a:lnTo>
                  <a:lnTo>
                    <a:pt x="27" y="21"/>
                  </a:lnTo>
                  <a:lnTo>
                    <a:pt x="29" y="21"/>
                  </a:lnTo>
                  <a:lnTo>
                    <a:pt x="29" y="22"/>
                  </a:lnTo>
                  <a:lnTo>
                    <a:pt x="30" y="22"/>
                  </a:lnTo>
                  <a:lnTo>
                    <a:pt x="31" y="21"/>
                  </a:lnTo>
                  <a:lnTo>
                    <a:pt x="31" y="20"/>
                  </a:lnTo>
                  <a:lnTo>
                    <a:pt x="31" y="19"/>
                  </a:lnTo>
                  <a:lnTo>
                    <a:pt x="32" y="18"/>
                  </a:lnTo>
                  <a:lnTo>
                    <a:pt x="32" y="19"/>
                  </a:lnTo>
                  <a:lnTo>
                    <a:pt x="33" y="19"/>
                  </a:lnTo>
                  <a:lnTo>
                    <a:pt x="33" y="18"/>
                  </a:lnTo>
                  <a:lnTo>
                    <a:pt x="33" y="16"/>
                  </a:lnTo>
                  <a:lnTo>
                    <a:pt x="34" y="16"/>
                  </a:lnTo>
                  <a:lnTo>
                    <a:pt x="34" y="18"/>
                  </a:lnTo>
                  <a:lnTo>
                    <a:pt x="35" y="18"/>
                  </a:lnTo>
                  <a:lnTo>
                    <a:pt x="35" y="16"/>
                  </a:lnTo>
                  <a:lnTo>
                    <a:pt x="37" y="15"/>
                  </a:lnTo>
                  <a:lnTo>
                    <a:pt x="35" y="15"/>
                  </a:lnTo>
                  <a:lnTo>
                    <a:pt x="34" y="15"/>
                  </a:lnTo>
                  <a:lnTo>
                    <a:pt x="35" y="15"/>
                  </a:lnTo>
                  <a:lnTo>
                    <a:pt x="35" y="14"/>
                  </a:lnTo>
                  <a:lnTo>
                    <a:pt x="35" y="13"/>
                  </a:lnTo>
                  <a:lnTo>
                    <a:pt x="35" y="12"/>
                  </a:lnTo>
                  <a:lnTo>
                    <a:pt x="37" y="11"/>
                  </a:lnTo>
                  <a:lnTo>
                    <a:pt x="37" y="10"/>
                  </a:lnTo>
                  <a:lnTo>
                    <a:pt x="37" y="8"/>
                  </a:lnTo>
                  <a:lnTo>
                    <a:pt x="38" y="8"/>
                  </a:lnTo>
                  <a:lnTo>
                    <a:pt x="38" y="10"/>
                  </a:lnTo>
                  <a:lnTo>
                    <a:pt x="38" y="11"/>
                  </a:lnTo>
                  <a:lnTo>
                    <a:pt x="39" y="10"/>
                  </a:lnTo>
                  <a:lnTo>
                    <a:pt x="39" y="8"/>
                  </a:lnTo>
                  <a:lnTo>
                    <a:pt x="39" y="10"/>
                  </a:lnTo>
                  <a:lnTo>
                    <a:pt x="40" y="10"/>
                  </a:lnTo>
                  <a:lnTo>
                    <a:pt x="40" y="8"/>
                  </a:lnTo>
                  <a:lnTo>
                    <a:pt x="41" y="8"/>
                  </a:lnTo>
                  <a:lnTo>
                    <a:pt x="41" y="10"/>
                  </a:lnTo>
                  <a:lnTo>
                    <a:pt x="41" y="8"/>
                  </a:lnTo>
                  <a:lnTo>
                    <a:pt x="42" y="7"/>
                  </a:lnTo>
                  <a:lnTo>
                    <a:pt x="42" y="8"/>
                  </a:lnTo>
                  <a:lnTo>
                    <a:pt x="41" y="8"/>
                  </a:lnTo>
                  <a:lnTo>
                    <a:pt x="42" y="10"/>
                  </a:lnTo>
                  <a:lnTo>
                    <a:pt x="43" y="10"/>
                  </a:lnTo>
                  <a:lnTo>
                    <a:pt x="43" y="11"/>
                  </a:lnTo>
                  <a:lnTo>
                    <a:pt x="45" y="11"/>
                  </a:lnTo>
                  <a:lnTo>
                    <a:pt x="46" y="10"/>
                  </a:lnTo>
                  <a:lnTo>
                    <a:pt x="46" y="8"/>
                  </a:lnTo>
                  <a:lnTo>
                    <a:pt x="47" y="8"/>
                  </a:lnTo>
                  <a:lnTo>
                    <a:pt x="47" y="10"/>
                  </a:lnTo>
                  <a:lnTo>
                    <a:pt x="48" y="10"/>
                  </a:lnTo>
                  <a:lnTo>
                    <a:pt x="48" y="8"/>
                  </a:lnTo>
                  <a:lnTo>
                    <a:pt x="50" y="8"/>
                  </a:lnTo>
                  <a:lnTo>
                    <a:pt x="50" y="10"/>
                  </a:lnTo>
                  <a:lnTo>
                    <a:pt x="50" y="11"/>
                  </a:lnTo>
                  <a:lnTo>
                    <a:pt x="51" y="11"/>
                  </a:lnTo>
                  <a:lnTo>
                    <a:pt x="51" y="10"/>
                  </a:lnTo>
                  <a:lnTo>
                    <a:pt x="51" y="8"/>
                  </a:lnTo>
                  <a:lnTo>
                    <a:pt x="53" y="10"/>
                  </a:lnTo>
                  <a:lnTo>
                    <a:pt x="53" y="8"/>
                  </a:lnTo>
                  <a:lnTo>
                    <a:pt x="53" y="7"/>
                  </a:lnTo>
                  <a:lnTo>
                    <a:pt x="53" y="6"/>
                  </a:lnTo>
                  <a:lnTo>
                    <a:pt x="54" y="6"/>
                  </a:lnTo>
                  <a:lnTo>
                    <a:pt x="54" y="7"/>
                  </a:lnTo>
                  <a:lnTo>
                    <a:pt x="55" y="7"/>
                  </a:lnTo>
                  <a:lnTo>
                    <a:pt x="55" y="8"/>
                  </a:lnTo>
                  <a:lnTo>
                    <a:pt x="55" y="7"/>
                  </a:lnTo>
                  <a:lnTo>
                    <a:pt x="56" y="7"/>
                  </a:lnTo>
                  <a:lnTo>
                    <a:pt x="56" y="8"/>
                  </a:lnTo>
                  <a:lnTo>
                    <a:pt x="57" y="8"/>
                  </a:lnTo>
                  <a:lnTo>
                    <a:pt x="57" y="7"/>
                  </a:lnTo>
                  <a:lnTo>
                    <a:pt x="58" y="7"/>
                  </a:lnTo>
                  <a:lnTo>
                    <a:pt x="58" y="8"/>
                  </a:lnTo>
                  <a:lnTo>
                    <a:pt x="59" y="8"/>
                  </a:lnTo>
                  <a:lnTo>
                    <a:pt x="59" y="10"/>
                  </a:lnTo>
                  <a:lnTo>
                    <a:pt x="61" y="8"/>
                  </a:lnTo>
                  <a:lnTo>
                    <a:pt x="61" y="10"/>
                  </a:lnTo>
                  <a:lnTo>
                    <a:pt x="61" y="11"/>
                  </a:lnTo>
                  <a:lnTo>
                    <a:pt x="62" y="11"/>
                  </a:lnTo>
                  <a:lnTo>
                    <a:pt x="63" y="11"/>
                  </a:lnTo>
                  <a:lnTo>
                    <a:pt x="62" y="11"/>
                  </a:lnTo>
                  <a:lnTo>
                    <a:pt x="62" y="12"/>
                  </a:lnTo>
                  <a:lnTo>
                    <a:pt x="63" y="12"/>
                  </a:lnTo>
                  <a:lnTo>
                    <a:pt x="63" y="13"/>
                  </a:lnTo>
                  <a:lnTo>
                    <a:pt x="63" y="12"/>
                  </a:lnTo>
                  <a:lnTo>
                    <a:pt x="64" y="12"/>
                  </a:lnTo>
                  <a:lnTo>
                    <a:pt x="64" y="13"/>
                  </a:lnTo>
                  <a:lnTo>
                    <a:pt x="65" y="13"/>
                  </a:lnTo>
                  <a:lnTo>
                    <a:pt x="65" y="14"/>
                  </a:lnTo>
                  <a:lnTo>
                    <a:pt x="65" y="15"/>
                  </a:lnTo>
                  <a:lnTo>
                    <a:pt x="65" y="16"/>
                  </a:lnTo>
                  <a:lnTo>
                    <a:pt x="66" y="16"/>
                  </a:lnTo>
                  <a:lnTo>
                    <a:pt x="66" y="18"/>
                  </a:lnTo>
                  <a:lnTo>
                    <a:pt x="67" y="18"/>
                  </a:lnTo>
                  <a:lnTo>
                    <a:pt x="69" y="18"/>
                  </a:lnTo>
                  <a:lnTo>
                    <a:pt x="67" y="19"/>
                  </a:lnTo>
                  <a:lnTo>
                    <a:pt x="69" y="19"/>
                  </a:lnTo>
                  <a:lnTo>
                    <a:pt x="70" y="19"/>
                  </a:lnTo>
                  <a:lnTo>
                    <a:pt x="70" y="20"/>
                  </a:lnTo>
                  <a:lnTo>
                    <a:pt x="69" y="21"/>
                  </a:lnTo>
                  <a:lnTo>
                    <a:pt x="67" y="21"/>
                  </a:lnTo>
                  <a:lnTo>
                    <a:pt x="67" y="22"/>
                  </a:lnTo>
                  <a:lnTo>
                    <a:pt x="69" y="22"/>
                  </a:lnTo>
                  <a:lnTo>
                    <a:pt x="70" y="22"/>
                  </a:lnTo>
                  <a:lnTo>
                    <a:pt x="70" y="23"/>
                  </a:lnTo>
                  <a:lnTo>
                    <a:pt x="70" y="24"/>
                  </a:lnTo>
                  <a:lnTo>
                    <a:pt x="71" y="24"/>
                  </a:lnTo>
                  <a:lnTo>
                    <a:pt x="71" y="23"/>
                  </a:lnTo>
                  <a:lnTo>
                    <a:pt x="71" y="24"/>
                  </a:lnTo>
                  <a:lnTo>
                    <a:pt x="72" y="24"/>
                  </a:lnTo>
                  <a:lnTo>
                    <a:pt x="72" y="26"/>
                  </a:lnTo>
                  <a:lnTo>
                    <a:pt x="73" y="26"/>
                  </a:lnTo>
                  <a:lnTo>
                    <a:pt x="73" y="24"/>
                  </a:lnTo>
                  <a:lnTo>
                    <a:pt x="73" y="26"/>
                  </a:lnTo>
                  <a:lnTo>
                    <a:pt x="74" y="26"/>
                  </a:lnTo>
                  <a:lnTo>
                    <a:pt x="75" y="26"/>
                  </a:lnTo>
                  <a:lnTo>
                    <a:pt x="77" y="26"/>
                  </a:lnTo>
                  <a:lnTo>
                    <a:pt x="77" y="24"/>
                  </a:lnTo>
                  <a:lnTo>
                    <a:pt x="78" y="26"/>
                  </a:lnTo>
                  <a:lnTo>
                    <a:pt x="78" y="24"/>
                  </a:lnTo>
                  <a:lnTo>
                    <a:pt x="78" y="23"/>
                  </a:lnTo>
                  <a:lnTo>
                    <a:pt x="79" y="23"/>
                  </a:lnTo>
                  <a:lnTo>
                    <a:pt x="80" y="24"/>
                  </a:lnTo>
                  <a:lnTo>
                    <a:pt x="81" y="24"/>
                  </a:lnTo>
                  <a:lnTo>
                    <a:pt x="81" y="26"/>
                  </a:lnTo>
                  <a:lnTo>
                    <a:pt x="82" y="26"/>
                  </a:lnTo>
                  <a:lnTo>
                    <a:pt x="82" y="27"/>
                  </a:lnTo>
                  <a:lnTo>
                    <a:pt x="81" y="27"/>
                  </a:lnTo>
                  <a:lnTo>
                    <a:pt x="82" y="27"/>
                  </a:lnTo>
                  <a:lnTo>
                    <a:pt x="82" y="28"/>
                  </a:lnTo>
                  <a:lnTo>
                    <a:pt x="82" y="29"/>
                  </a:lnTo>
                  <a:lnTo>
                    <a:pt x="83" y="29"/>
                  </a:lnTo>
                  <a:lnTo>
                    <a:pt x="85" y="29"/>
                  </a:lnTo>
                  <a:lnTo>
                    <a:pt x="86" y="29"/>
                  </a:lnTo>
                  <a:lnTo>
                    <a:pt x="86" y="30"/>
                  </a:lnTo>
                  <a:lnTo>
                    <a:pt x="86" y="31"/>
                  </a:lnTo>
                  <a:lnTo>
                    <a:pt x="86" y="32"/>
                  </a:lnTo>
                  <a:lnTo>
                    <a:pt x="87" y="32"/>
                  </a:lnTo>
                  <a:lnTo>
                    <a:pt x="87" y="31"/>
                  </a:lnTo>
                  <a:lnTo>
                    <a:pt x="88" y="31"/>
                  </a:lnTo>
                  <a:lnTo>
                    <a:pt x="88" y="30"/>
                  </a:lnTo>
                  <a:lnTo>
                    <a:pt x="89" y="30"/>
                  </a:lnTo>
                  <a:lnTo>
                    <a:pt x="88" y="30"/>
                  </a:lnTo>
                  <a:lnTo>
                    <a:pt x="88" y="29"/>
                  </a:lnTo>
                  <a:lnTo>
                    <a:pt x="89" y="29"/>
                  </a:lnTo>
                  <a:lnTo>
                    <a:pt x="90" y="29"/>
                  </a:lnTo>
                  <a:lnTo>
                    <a:pt x="90" y="28"/>
                  </a:lnTo>
                  <a:lnTo>
                    <a:pt x="91" y="28"/>
                  </a:lnTo>
                  <a:lnTo>
                    <a:pt x="93" y="28"/>
                  </a:lnTo>
                  <a:lnTo>
                    <a:pt x="94" y="28"/>
                  </a:lnTo>
                  <a:lnTo>
                    <a:pt x="93" y="28"/>
                  </a:lnTo>
                  <a:lnTo>
                    <a:pt x="93" y="29"/>
                  </a:lnTo>
                  <a:lnTo>
                    <a:pt x="94" y="29"/>
                  </a:lnTo>
                  <a:lnTo>
                    <a:pt x="95" y="29"/>
                  </a:lnTo>
                  <a:lnTo>
                    <a:pt x="95" y="30"/>
                  </a:lnTo>
                  <a:lnTo>
                    <a:pt x="94" y="30"/>
                  </a:lnTo>
                  <a:lnTo>
                    <a:pt x="93" y="30"/>
                  </a:lnTo>
                  <a:lnTo>
                    <a:pt x="94" y="31"/>
                  </a:lnTo>
                  <a:lnTo>
                    <a:pt x="95" y="31"/>
                  </a:lnTo>
                  <a:lnTo>
                    <a:pt x="94" y="31"/>
                  </a:lnTo>
                  <a:lnTo>
                    <a:pt x="94" y="32"/>
                  </a:lnTo>
                  <a:lnTo>
                    <a:pt x="94" y="34"/>
                  </a:lnTo>
                  <a:lnTo>
                    <a:pt x="95" y="34"/>
                  </a:lnTo>
                  <a:lnTo>
                    <a:pt x="95" y="35"/>
                  </a:lnTo>
                  <a:lnTo>
                    <a:pt x="96" y="35"/>
                  </a:lnTo>
                  <a:lnTo>
                    <a:pt x="97" y="36"/>
                  </a:lnTo>
                  <a:lnTo>
                    <a:pt x="96" y="36"/>
                  </a:lnTo>
                  <a:lnTo>
                    <a:pt x="96" y="37"/>
                  </a:lnTo>
                  <a:lnTo>
                    <a:pt x="97" y="37"/>
                  </a:lnTo>
                  <a:lnTo>
                    <a:pt x="97" y="36"/>
                  </a:lnTo>
                  <a:lnTo>
                    <a:pt x="97" y="37"/>
                  </a:lnTo>
                  <a:lnTo>
                    <a:pt x="98" y="37"/>
                  </a:lnTo>
                  <a:lnTo>
                    <a:pt x="98" y="36"/>
                  </a:lnTo>
                  <a:lnTo>
                    <a:pt x="99" y="36"/>
                  </a:lnTo>
                  <a:lnTo>
                    <a:pt x="99" y="37"/>
                  </a:lnTo>
                  <a:lnTo>
                    <a:pt x="99" y="38"/>
                  </a:lnTo>
                  <a:lnTo>
                    <a:pt x="101" y="37"/>
                  </a:lnTo>
                  <a:lnTo>
                    <a:pt x="101" y="36"/>
                  </a:lnTo>
                  <a:lnTo>
                    <a:pt x="102" y="36"/>
                  </a:lnTo>
                  <a:lnTo>
                    <a:pt x="102" y="37"/>
                  </a:lnTo>
                  <a:lnTo>
                    <a:pt x="101" y="37"/>
                  </a:lnTo>
                  <a:lnTo>
                    <a:pt x="102" y="37"/>
                  </a:lnTo>
                  <a:lnTo>
                    <a:pt x="102" y="38"/>
                  </a:lnTo>
                  <a:lnTo>
                    <a:pt x="102" y="37"/>
                  </a:lnTo>
                  <a:lnTo>
                    <a:pt x="102" y="36"/>
                  </a:lnTo>
                  <a:lnTo>
                    <a:pt x="103" y="36"/>
                  </a:lnTo>
                  <a:lnTo>
                    <a:pt x="103" y="37"/>
                  </a:lnTo>
                  <a:lnTo>
                    <a:pt x="104" y="37"/>
                  </a:lnTo>
                  <a:lnTo>
                    <a:pt x="105" y="37"/>
                  </a:lnTo>
                  <a:lnTo>
                    <a:pt x="105" y="38"/>
                  </a:lnTo>
                  <a:lnTo>
                    <a:pt x="104" y="38"/>
                  </a:lnTo>
                  <a:lnTo>
                    <a:pt x="104" y="39"/>
                  </a:lnTo>
                  <a:lnTo>
                    <a:pt x="105" y="39"/>
                  </a:lnTo>
                  <a:lnTo>
                    <a:pt x="105" y="38"/>
                  </a:lnTo>
                  <a:lnTo>
                    <a:pt x="106" y="38"/>
                  </a:lnTo>
                  <a:lnTo>
                    <a:pt x="107" y="39"/>
                  </a:lnTo>
                  <a:lnTo>
                    <a:pt x="106" y="39"/>
                  </a:lnTo>
                  <a:lnTo>
                    <a:pt x="107" y="39"/>
                  </a:lnTo>
                  <a:lnTo>
                    <a:pt x="107" y="40"/>
                  </a:lnTo>
                  <a:lnTo>
                    <a:pt x="109" y="40"/>
                  </a:lnTo>
                  <a:lnTo>
                    <a:pt x="109" y="39"/>
                  </a:lnTo>
                  <a:lnTo>
                    <a:pt x="110" y="39"/>
                  </a:lnTo>
                  <a:lnTo>
                    <a:pt x="111" y="39"/>
                  </a:lnTo>
                  <a:lnTo>
                    <a:pt x="112" y="39"/>
                  </a:lnTo>
                  <a:lnTo>
                    <a:pt x="112" y="38"/>
                  </a:lnTo>
                  <a:lnTo>
                    <a:pt x="112" y="37"/>
                  </a:lnTo>
                  <a:lnTo>
                    <a:pt x="113" y="37"/>
                  </a:lnTo>
                  <a:lnTo>
                    <a:pt x="114" y="37"/>
                  </a:lnTo>
                  <a:lnTo>
                    <a:pt x="114" y="36"/>
                  </a:lnTo>
                  <a:lnTo>
                    <a:pt x="114" y="37"/>
                  </a:lnTo>
                  <a:lnTo>
                    <a:pt x="115" y="37"/>
                  </a:lnTo>
                  <a:lnTo>
                    <a:pt x="117" y="37"/>
                  </a:lnTo>
                  <a:lnTo>
                    <a:pt x="117" y="36"/>
                  </a:lnTo>
                  <a:lnTo>
                    <a:pt x="118" y="36"/>
                  </a:lnTo>
                  <a:lnTo>
                    <a:pt x="118" y="37"/>
                  </a:lnTo>
                  <a:lnTo>
                    <a:pt x="118" y="36"/>
                  </a:lnTo>
                  <a:lnTo>
                    <a:pt x="119" y="36"/>
                  </a:lnTo>
                  <a:lnTo>
                    <a:pt x="120" y="35"/>
                  </a:lnTo>
                  <a:lnTo>
                    <a:pt x="121" y="35"/>
                  </a:lnTo>
                  <a:lnTo>
                    <a:pt x="122" y="35"/>
                  </a:lnTo>
                  <a:lnTo>
                    <a:pt x="123" y="35"/>
                  </a:lnTo>
                  <a:lnTo>
                    <a:pt x="123" y="34"/>
                  </a:lnTo>
                  <a:lnTo>
                    <a:pt x="123" y="32"/>
                  </a:lnTo>
                  <a:lnTo>
                    <a:pt x="125" y="34"/>
                  </a:lnTo>
                  <a:lnTo>
                    <a:pt x="123" y="34"/>
                  </a:lnTo>
                  <a:lnTo>
                    <a:pt x="125" y="35"/>
                  </a:lnTo>
                  <a:lnTo>
                    <a:pt x="125" y="34"/>
                  </a:lnTo>
                  <a:lnTo>
                    <a:pt x="126" y="34"/>
                  </a:lnTo>
                  <a:lnTo>
                    <a:pt x="126" y="35"/>
                  </a:lnTo>
                  <a:lnTo>
                    <a:pt x="127" y="35"/>
                  </a:lnTo>
                  <a:lnTo>
                    <a:pt x="127" y="34"/>
                  </a:lnTo>
                  <a:lnTo>
                    <a:pt x="128" y="34"/>
                  </a:lnTo>
                  <a:lnTo>
                    <a:pt x="128" y="32"/>
                  </a:lnTo>
                  <a:lnTo>
                    <a:pt x="129" y="32"/>
                  </a:lnTo>
                  <a:lnTo>
                    <a:pt x="130" y="32"/>
                  </a:lnTo>
                  <a:lnTo>
                    <a:pt x="130" y="34"/>
                  </a:lnTo>
                  <a:lnTo>
                    <a:pt x="131" y="32"/>
                  </a:lnTo>
                  <a:lnTo>
                    <a:pt x="133" y="32"/>
                  </a:lnTo>
                  <a:lnTo>
                    <a:pt x="133" y="31"/>
                  </a:lnTo>
                  <a:lnTo>
                    <a:pt x="131" y="31"/>
                  </a:lnTo>
                  <a:lnTo>
                    <a:pt x="133" y="30"/>
                  </a:lnTo>
                  <a:lnTo>
                    <a:pt x="133" y="29"/>
                  </a:lnTo>
                  <a:lnTo>
                    <a:pt x="134" y="29"/>
                  </a:lnTo>
                  <a:lnTo>
                    <a:pt x="133" y="30"/>
                  </a:lnTo>
                  <a:lnTo>
                    <a:pt x="134" y="30"/>
                  </a:lnTo>
                  <a:lnTo>
                    <a:pt x="134" y="29"/>
                  </a:lnTo>
                  <a:lnTo>
                    <a:pt x="135" y="30"/>
                  </a:lnTo>
                  <a:lnTo>
                    <a:pt x="136" y="30"/>
                  </a:lnTo>
                  <a:lnTo>
                    <a:pt x="137" y="30"/>
                  </a:lnTo>
                  <a:lnTo>
                    <a:pt x="138" y="30"/>
                  </a:lnTo>
                  <a:lnTo>
                    <a:pt x="138" y="29"/>
                  </a:lnTo>
                  <a:lnTo>
                    <a:pt x="139" y="30"/>
                  </a:lnTo>
                  <a:lnTo>
                    <a:pt x="139" y="29"/>
                  </a:lnTo>
                  <a:lnTo>
                    <a:pt x="139" y="30"/>
                  </a:lnTo>
                  <a:lnTo>
                    <a:pt x="141" y="30"/>
                  </a:lnTo>
                  <a:lnTo>
                    <a:pt x="142" y="30"/>
                  </a:lnTo>
                  <a:lnTo>
                    <a:pt x="143" y="30"/>
                  </a:lnTo>
                  <a:lnTo>
                    <a:pt x="144" y="30"/>
                  </a:lnTo>
                  <a:lnTo>
                    <a:pt x="144" y="29"/>
                  </a:lnTo>
                  <a:lnTo>
                    <a:pt x="145" y="29"/>
                  </a:lnTo>
                  <a:lnTo>
                    <a:pt x="146" y="29"/>
                  </a:lnTo>
                  <a:lnTo>
                    <a:pt x="147" y="29"/>
                  </a:lnTo>
                  <a:lnTo>
                    <a:pt x="147" y="28"/>
                  </a:lnTo>
                  <a:lnTo>
                    <a:pt x="147" y="27"/>
                  </a:lnTo>
                  <a:lnTo>
                    <a:pt x="146" y="27"/>
                  </a:lnTo>
                  <a:lnTo>
                    <a:pt x="146" y="26"/>
                  </a:lnTo>
                  <a:lnTo>
                    <a:pt x="146" y="24"/>
                  </a:lnTo>
                  <a:lnTo>
                    <a:pt x="146" y="23"/>
                  </a:lnTo>
                  <a:lnTo>
                    <a:pt x="146" y="22"/>
                  </a:lnTo>
                  <a:lnTo>
                    <a:pt x="147" y="22"/>
                  </a:lnTo>
                  <a:lnTo>
                    <a:pt x="147" y="21"/>
                  </a:lnTo>
                  <a:lnTo>
                    <a:pt x="149" y="21"/>
                  </a:lnTo>
                  <a:lnTo>
                    <a:pt x="149" y="20"/>
                  </a:lnTo>
                  <a:lnTo>
                    <a:pt x="149" y="21"/>
                  </a:lnTo>
                  <a:lnTo>
                    <a:pt x="150" y="21"/>
                  </a:lnTo>
                  <a:lnTo>
                    <a:pt x="151" y="21"/>
                  </a:lnTo>
                  <a:lnTo>
                    <a:pt x="151" y="20"/>
                  </a:lnTo>
                  <a:lnTo>
                    <a:pt x="151" y="19"/>
                  </a:lnTo>
                  <a:lnTo>
                    <a:pt x="151" y="18"/>
                  </a:lnTo>
                  <a:lnTo>
                    <a:pt x="152" y="19"/>
                  </a:lnTo>
                  <a:lnTo>
                    <a:pt x="152" y="18"/>
                  </a:lnTo>
                  <a:lnTo>
                    <a:pt x="153" y="18"/>
                  </a:lnTo>
                  <a:lnTo>
                    <a:pt x="154" y="16"/>
                  </a:lnTo>
                  <a:lnTo>
                    <a:pt x="155" y="16"/>
                  </a:lnTo>
                  <a:lnTo>
                    <a:pt x="154" y="16"/>
                  </a:lnTo>
                  <a:lnTo>
                    <a:pt x="155" y="16"/>
                  </a:lnTo>
                  <a:lnTo>
                    <a:pt x="157" y="16"/>
                  </a:lnTo>
                  <a:lnTo>
                    <a:pt x="158" y="16"/>
                  </a:lnTo>
                  <a:lnTo>
                    <a:pt x="158" y="15"/>
                  </a:lnTo>
                  <a:lnTo>
                    <a:pt x="159" y="15"/>
                  </a:lnTo>
                  <a:lnTo>
                    <a:pt x="159" y="14"/>
                  </a:lnTo>
                  <a:lnTo>
                    <a:pt x="159" y="13"/>
                  </a:lnTo>
                  <a:lnTo>
                    <a:pt x="160" y="13"/>
                  </a:lnTo>
                  <a:lnTo>
                    <a:pt x="160" y="14"/>
                  </a:lnTo>
                  <a:lnTo>
                    <a:pt x="161" y="13"/>
                  </a:lnTo>
                  <a:lnTo>
                    <a:pt x="162" y="13"/>
                  </a:lnTo>
                  <a:lnTo>
                    <a:pt x="162" y="12"/>
                  </a:lnTo>
                  <a:lnTo>
                    <a:pt x="163" y="12"/>
                  </a:lnTo>
                  <a:lnTo>
                    <a:pt x="163" y="11"/>
                  </a:lnTo>
                  <a:lnTo>
                    <a:pt x="165" y="10"/>
                  </a:lnTo>
                  <a:lnTo>
                    <a:pt x="165" y="8"/>
                  </a:lnTo>
                  <a:lnTo>
                    <a:pt x="166" y="8"/>
                  </a:lnTo>
                  <a:lnTo>
                    <a:pt x="167" y="10"/>
                  </a:lnTo>
                  <a:lnTo>
                    <a:pt x="167" y="8"/>
                  </a:lnTo>
                  <a:lnTo>
                    <a:pt x="167" y="7"/>
                  </a:lnTo>
                  <a:lnTo>
                    <a:pt x="167" y="6"/>
                  </a:lnTo>
                  <a:lnTo>
                    <a:pt x="168" y="6"/>
                  </a:lnTo>
                  <a:lnTo>
                    <a:pt x="168" y="5"/>
                  </a:lnTo>
                  <a:lnTo>
                    <a:pt x="167" y="4"/>
                  </a:lnTo>
                  <a:lnTo>
                    <a:pt x="166" y="4"/>
                  </a:lnTo>
                  <a:lnTo>
                    <a:pt x="167" y="4"/>
                  </a:lnTo>
                  <a:lnTo>
                    <a:pt x="168" y="3"/>
                  </a:lnTo>
                  <a:lnTo>
                    <a:pt x="169" y="3"/>
                  </a:lnTo>
                  <a:lnTo>
                    <a:pt x="168" y="3"/>
                  </a:lnTo>
                  <a:lnTo>
                    <a:pt x="168" y="2"/>
                  </a:lnTo>
                  <a:lnTo>
                    <a:pt x="169" y="2"/>
                  </a:lnTo>
                  <a:lnTo>
                    <a:pt x="169" y="0"/>
                  </a:lnTo>
                  <a:lnTo>
                    <a:pt x="176" y="0"/>
                  </a:lnTo>
                  <a:lnTo>
                    <a:pt x="178" y="0"/>
                  </a:lnTo>
                  <a:lnTo>
                    <a:pt x="179" y="0"/>
                  </a:lnTo>
                  <a:lnTo>
                    <a:pt x="181" y="0"/>
                  </a:lnTo>
                  <a:lnTo>
                    <a:pt x="183" y="0"/>
                  </a:lnTo>
                  <a:lnTo>
                    <a:pt x="187" y="0"/>
                  </a:lnTo>
                  <a:lnTo>
                    <a:pt x="191" y="0"/>
                  </a:lnTo>
                  <a:lnTo>
                    <a:pt x="193" y="0"/>
                  </a:lnTo>
                  <a:lnTo>
                    <a:pt x="197" y="0"/>
                  </a:lnTo>
                  <a:lnTo>
                    <a:pt x="201" y="0"/>
                  </a:lnTo>
                  <a:lnTo>
                    <a:pt x="202"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11" name="Freeform 111"/>
            <p:cNvSpPr>
              <a:spLocks/>
            </p:cNvSpPr>
            <p:nvPr/>
          </p:nvSpPr>
          <p:spPr bwMode="auto">
            <a:xfrm>
              <a:off x="3475" y="921"/>
              <a:ext cx="208" cy="180"/>
            </a:xfrm>
            <a:custGeom>
              <a:avLst/>
              <a:gdLst>
                <a:gd name="T0" fmla="*/ 140 w 208"/>
                <a:gd name="T1" fmla="*/ 1 h 180"/>
                <a:gd name="T2" fmla="*/ 156 w 208"/>
                <a:gd name="T3" fmla="*/ 0 h 180"/>
                <a:gd name="T4" fmla="*/ 177 w 208"/>
                <a:gd name="T5" fmla="*/ 0 h 180"/>
                <a:gd name="T6" fmla="*/ 187 w 208"/>
                <a:gd name="T7" fmla="*/ 0 h 180"/>
                <a:gd name="T8" fmla="*/ 195 w 208"/>
                <a:gd name="T9" fmla="*/ 0 h 180"/>
                <a:gd name="T10" fmla="*/ 198 w 208"/>
                <a:gd name="T11" fmla="*/ 9 h 180"/>
                <a:gd name="T12" fmla="*/ 206 w 208"/>
                <a:gd name="T13" fmla="*/ 21 h 180"/>
                <a:gd name="T14" fmla="*/ 206 w 208"/>
                <a:gd name="T15" fmla="*/ 39 h 180"/>
                <a:gd name="T16" fmla="*/ 206 w 208"/>
                <a:gd name="T17" fmla="*/ 71 h 180"/>
                <a:gd name="T18" fmla="*/ 206 w 208"/>
                <a:gd name="T19" fmla="*/ 84 h 180"/>
                <a:gd name="T20" fmla="*/ 207 w 208"/>
                <a:gd name="T21" fmla="*/ 94 h 180"/>
                <a:gd name="T22" fmla="*/ 207 w 208"/>
                <a:gd name="T23" fmla="*/ 109 h 180"/>
                <a:gd name="T24" fmla="*/ 207 w 208"/>
                <a:gd name="T25" fmla="*/ 112 h 180"/>
                <a:gd name="T26" fmla="*/ 207 w 208"/>
                <a:gd name="T27" fmla="*/ 122 h 180"/>
                <a:gd name="T28" fmla="*/ 207 w 208"/>
                <a:gd name="T29" fmla="*/ 128 h 180"/>
                <a:gd name="T30" fmla="*/ 207 w 208"/>
                <a:gd name="T31" fmla="*/ 143 h 180"/>
                <a:gd name="T32" fmla="*/ 208 w 208"/>
                <a:gd name="T33" fmla="*/ 159 h 180"/>
                <a:gd name="T34" fmla="*/ 208 w 208"/>
                <a:gd name="T35" fmla="*/ 164 h 180"/>
                <a:gd name="T36" fmla="*/ 208 w 208"/>
                <a:gd name="T37" fmla="*/ 168 h 180"/>
                <a:gd name="T38" fmla="*/ 208 w 208"/>
                <a:gd name="T39" fmla="*/ 174 h 180"/>
                <a:gd name="T40" fmla="*/ 207 w 208"/>
                <a:gd name="T41" fmla="*/ 180 h 180"/>
                <a:gd name="T42" fmla="*/ 198 w 208"/>
                <a:gd name="T43" fmla="*/ 180 h 180"/>
                <a:gd name="T44" fmla="*/ 191 w 208"/>
                <a:gd name="T45" fmla="*/ 180 h 180"/>
                <a:gd name="T46" fmla="*/ 179 w 208"/>
                <a:gd name="T47" fmla="*/ 180 h 180"/>
                <a:gd name="T48" fmla="*/ 160 w 208"/>
                <a:gd name="T49" fmla="*/ 180 h 180"/>
                <a:gd name="T50" fmla="*/ 137 w 208"/>
                <a:gd name="T51" fmla="*/ 180 h 180"/>
                <a:gd name="T52" fmla="*/ 120 w 208"/>
                <a:gd name="T53" fmla="*/ 180 h 180"/>
                <a:gd name="T54" fmla="*/ 106 w 208"/>
                <a:gd name="T55" fmla="*/ 180 h 180"/>
                <a:gd name="T56" fmla="*/ 99 w 208"/>
                <a:gd name="T57" fmla="*/ 158 h 180"/>
                <a:gd name="T58" fmla="*/ 83 w 208"/>
                <a:gd name="T59" fmla="*/ 153 h 180"/>
                <a:gd name="T60" fmla="*/ 73 w 208"/>
                <a:gd name="T61" fmla="*/ 153 h 180"/>
                <a:gd name="T62" fmla="*/ 67 w 208"/>
                <a:gd name="T63" fmla="*/ 153 h 180"/>
                <a:gd name="T64" fmla="*/ 57 w 208"/>
                <a:gd name="T65" fmla="*/ 153 h 180"/>
                <a:gd name="T66" fmla="*/ 52 w 208"/>
                <a:gd name="T67" fmla="*/ 153 h 180"/>
                <a:gd name="T68" fmla="*/ 45 w 208"/>
                <a:gd name="T69" fmla="*/ 153 h 180"/>
                <a:gd name="T70" fmla="*/ 37 w 208"/>
                <a:gd name="T71" fmla="*/ 153 h 180"/>
                <a:gd name="T72" fmla="*/ 31 w 208"/>
                <a:gd name="T73" fmla="*/ 153 h 180"/>
                <a:gd name="T74" fmla="*/ 20 w 208"/>
                <a:gd name="T75" fmla="*/ 154 h 180"/>
                <a:gd name="T76" fmla="*/ 11 w 208"/>
                <a:gd name="T77" fmla="*/ 154 h 180"/>
                <a:gd name="T78" fmla="*/ 1 w 208"/>
                <a:gd name="T79" fmla="*/ 152 h 180"/>
                <a:gd name="T80" fmla="*/ 1 w 208"/>
                <a:gd name="T81" fmla="*/ 136 h 180"/>
                <a:gd name="T82" fmla="*/ 0 w 208"/>
                <a:gd name="T83" fmla="*/ 119 h 180"/>
                <a:gd name="T84" fmla="*/ 5 w 208"/>
                <a:gd name="T85" fmla="*/ 101 h 180"/>
                <a:gd name="T86" fmla="*/ 9 w 208"/>
                <a:gd name="T87" fmla="*/ 85 h 180"/>
                <a:gd name="T88" fmla="*/ 9 w 208"/>
                <a:gd name="T89" fmla="*/ 65 h 180"/>
                <a:gd name="T90" fmla="*/ 8 w 208"/>
                <a:gd name="T91" fmla="*/ 48 h 180"/>
                <a:gd name="T92" fmla="*/ 8 w 208"/>
                <a:gd name="T93" fmla="*/ 37 h 180"/>
                <a:gd name="T94" fmla="*/ 8 w 208"/>
                <a:gd name="T95" fmla="*/ 28 h 180"/>
                <a:gd name="T96" fmla="*/ 8 w 208"/>
                <a:gd name="T97" fmla="*/ 15 h 180"/>
                <a:gd name="T98" fmla="*/ 16 w 208"/>
                <a:gd name="T99" fmla="*/ 1 h 180"/>
                <a:gd name="T100" fmla="*/ 35 w 208"/>
                <a:gd name="T101" fmla="*/ 1 h 180"/>
                <a:gd name="T102" fmla="*/ 52 w 208"/>
                <a:gd name="T103" fmla="*/ 1 h 180"/>
                <a:gd name="T104" fmla="*/ 75 w 208"/>
                <a:gd name="T105" fmla="*/ 1 h 180"/>
                <a:gd name="T106" fmla="*/ 97 w 208"/>
                <a:gd name="T107" fmla="*/ 1 h 180"/>
                <a:gd name="T108" fmla="*/ 111 w 208"/>
                <a:gd name="T109" fmla="*/ 1 h 180"/>
                <a:gd name="T110" fmla="*/ 121 w 208"/>
                <a:gd name="T111" fmla="*/ 1 h 18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8" h="180">
                  <a:moveTo>
                    <a:pt x="128" y="1"/>
                  </a:moveTo>
                  <a:lnTo>
                    <a:pt x="129" y="1"/>
                  </a:lnTo>
                  <a:lnTo>
                    <a:pt x="131" y="1"/>
                  </a:lnTo>
                  <a:lnTo>
                    <a:pt x="133" y="1"/>
                  </a:lnTo>
                  <a:lnTo>
                    <a:pt x="140" y="1"/>
                  </a:lnTo>
                  <a:lnTo>
                    <a:pt x="141" y="0"/>
                  </a:lnTo>
                  <a:lnTo>
                    <a:pt x="146" y="0"/>
                  </a:lnTo>
                  <a:lnTo>
                    <a:pt x="153" y="0"/>
                  </a:lnTo>
                  <a:lnTo>
                    <a:pt x="155" y="0"/>
                  </a:lnTo>
                  <a:lnTo>
                    <a:pt x="156" y="0"/>
                  </a:lnTo>
                  <a:lnTo>
                    <a:pt x="157" y="0"/>
                  </a:lnTo>
                  <a:lnTo>
                    <a:pt x="161" y="0"/>
                  </a:lnTo>
                  <a:lnTo>
                    <a:pt x="163" y="0"/>
                  </a:lnTo>
                  <a:lnTo>
                    <a:pt x="168" y="0"/>
                  </a:lnTo>
                  <a:lnTo>
                    <a:pt x="174" y="0"/>
                  </a:lnTo>
                  <a:lnTo>
                    <a:pt x="177" y="0"/>
                  </a:lnTo>
                  <a:lnTo>
                    <a:pt x="180" y="0"/>
                  </a:lnTo>
                  <a:lnTo>
                    <a:pt x="183" y="0"/>
                  </a:lnTo>
                  <a:lnTo>
                    <a:pt x="184" y="0"/>
                  </a:lnTo>
                  <a:lnTo>
                    <a:pt x="185" y="0"/>
                  </a:lnTo>
                  <a:lnTo>
                    <a:pt x="187" y="0"/>
                  </a:lnTo>
                  <a:lnTo>
                    <a:pt x="188" y="0"/>
                  </a:lnTo>
                  <a:lnTo>
                    <a:pt x="191" y="0"/>
                  </a:lnTo>
                  <a:lnTo>
                    <a:pt x="194" y="0"/>
                  </a:lnTo>
                  <a:lnTo>
                    <a:pt x="195" y="0"/>
                  </a:lnTo>
                  <a:lnTo>
                    <a:pt x="196" y="1"/>
                  </a:lnTo>
                  <a:lnTo>
                    <a:pt x="196" y="4"/>
                  </a:lnTo>
                  <a:lnTo>
                    <a:pt x="196" y="5"/>
                  </a:lnTo>
                  <a:lnTo>
                    <a:pt x="196" y="6"/>
                  </a:lnTo>
                  <a:lnTo>
                    <a:pt x="196" y="9"/>
                  </a:lnTo>
                  <a:lnTo>
                    <a:pt x="198" y="9"/>
                  </a:lnTo>
                  <a:lnTo>
                    <a:pt x="201" y="9"/>
                  </a:lnTo>
                  <a:lnTo>
                    <a:pt x="202" y="9"/>
                  </a:lnTo>
                  <a:lnTo>
                    <a:pt x="204" y="9"/>
                  </a:lnTo>
                  <a:lnTo>
                    <a:pt x="204" y="12"/>
                  </a:lnTo>
                  <a:lnTo>
                    <a:pt x="206" y="17"/>
                  </a:lnTo>
                  <a:lnTo>
                    <a:pt x="206" y="21"/>
                  </a:lnTo>
                  <a:lnTo>
                    <a:pt x="206" y="22"/>
                  </a:lnTo>
                  <a:lnTo>
                    <a:pt x="206" y="30"/>
                  </a:lnTo>
                  <a:lnTo>
                    <a:pt x="206" y="33"/>
                  </a:lnTo>
                  <a:lnTo>
                    <a:pt x="206" y="36"/>
                  </a:lnTo>
                  <a:lnTo>
                    <a:pt x="206" y="39"/>
                  </a:lnTo>
                  <a:lnTo>
                    <a:pt x="206" y="47"/>
                  </a:lnTo>
                  <a:lnTo>
                    <a:pt x="206" y="56"/>
                  </a:lnTo>
                  <a:lnTo>
                    <a:pt x="206" y="61"/>
                  </a:lnTo>
                  <a:lnTo>
                    <a:pt x="206" y="62"/>
                  </a:lnTo>
                  <a:lnTo>
                    <a:pt x="206" y="68"/>
                  </a:lnTo>
                  <a:lnTo>
                    <a:pt x="206" y="71"/>
                  </a:lnTo>
                  <a:lnTo>
                    <a:pt x="206" y="73"/>
                  </a:lnTo>
                  <a:lnTo>
                    <a:pt x="206" y="74"/>
                  </a:lnTo>
                  <a:lnTo>
                    <a:pt x="206" y="77"/>
                  </a:lnTo>
                  <a:lnTo>
                    <a:pt x="206" y="79"/>
                  </a:lnTo>
                  <a:lnTo>
                    <a:pt x="207" y="79"/>
                  </a:lnTo>
                  <a:lnTo>
                    <a:pt x="207" y="80"/>
                  </a:lnTo>
                  <a:lnTo>
                    <a:pt x="206" y="84"/>
                  </a:lnTo>
                  <a:lnTo>
                    <a:pt x="206" y="85"/>
                  </a:lnTo>
                  <a:lnTo>
                    <a:pt x="206" y="86"/>
                  </a:lnTo>
                  <a:lnTo>
                    <a:pt x="207" y="88"/>
                  </a:lnTo>
                  <a:lnTo>
                    <a:pt x="207" y="89"/>
                  </a:lnTo>
                  <a:lnTo>
                    <a:pt x="207" y="92"/>
                  </a:lnTo>
                  <a:lnTo>
                    <a:pt x="207" y="93"/>
                  </a:lnTo>
                  <a:lnTo>
                    <a:pt x="207" y="94"/>
                  </a:lnTo>
                  <a:lnTo>
                    <a:pt x="207" y="98"/>
                  </a:lnTo>
                  <a:lnTo>
                    <a:pt x="207" y="101"/>
                  </a:lnTo>
                  <a:lnTo>
                    <a:pt x="207" y="104"/>
                  </a:lnTo>
                  <a:lnTo>
                    <a:pt x="207" y="108"/>
                  </a:lnTo>
                  <a:lnTo>
                    <a:pt x="207" y="109"/>
                  </a:lnTo>
                  <a:lnTo>
                    <a:pt x="207" y="110"/>
                  </a:lnTo>
                  <a:lnTo>
                    <a:pt x="207" y="111"/>
                  </a:lnTo>
                  <a:lnTo>
                    <a:pt x="207" y="112"/>
                  </a:lnTo>
                  <a:lnTo>
                    <a:pt x="207" y="113"/>
                  </a:lnTo>
                  <a:lnTo>
                    <a:pt x="207" y="119"/>
                  </a:lnTo>
                  <a:lnTo>
                    <a:pt x="207" y="121"/>
                  </a:lnTo>
                  <a:lnTo>
                    <a:pt x="207" y="122"/>
                  </a:lnTo>
                  <a:lnTo>
                    <a:pt x="207" y="124"/>
                  </a:lnTo>
                  <a:lnTo>
                    <a:pt x="207" y="126"/>
                  </a:lnTo>
                  <a:lnTo>
                    <a:pt x="207" y="127"/>
                  </a:lnTo>
                  <a:lnTo>
                    <a:pt x="207" y="128"/>
                  </a:lnTo>
                  <a:lnTo>
                    <a:pt x="207" y="129"/>
                  </a:lnTo>
                  <a:lnTo>
                    <a:pt x="207" y="130"/>
                  </a:lnTo>
                  <a:lnTo>
                    <a:pt x="207" y="133"/>
                  </a:lnTo>
                  <a:lnTo>
                    <a:pt x="207" y="138"/>
                  </a:lnTo>
                  <a:lnTo>
                    <a:pt x="207" y="142"/>
                  </a:lnTo>
                  <a:lnTo>
                    <a:pt x="207" y="143"/>
                  </a:lnTo>
                  <a:lnTo>
                    <a:pt x="208" y="145"/>
                  </a:lnTo>
                  <a:lnTo>
                    <a:pt x="208" y="153"/>
                  </a:lnTo>
                  <a:lnTo>
                    <a:pt x="208" y="154"/>
                  </a:lnTo>
                  <a:lnTo>
                    <a:pt x="208" y="156"/>
                  </a:lnTo>
                  <a:lnTo>
                    <a:pt x="208" y="157"/>
                  </a:lnTo>
                  <a:lnTo>
                    <a:pt x="208" y="159"/>
                  </a:lnTo>
                  <a:lnTo>
                    <a:pt x="208" y="160"/>
                  </a:lnTo>
                  <a:lnTo>
                    <a:pt x="208" y="161"/>
                  </a:lnTo>
                  <a:lnTo>
                    <a:pt x="208" y="162"/>
                  </a:lnTo>
                  <a:lnTo>
                    <a:pt x="208" y="164"/>
                  </a:lnTo>
                  <a:lnTo>
                    <a:pt x="208" y="165"/>
                  </a:lnTo>
                  <a:lnTo>
                    <a:pt x="208" y="166"/>
                  </a:lnTo>
                  <a:lnTo>
                    <a:pt x="208" y="167"/>
                  </a:lnTo>
                  <a:lnTo>
                    <a:pt x="208" y="168"/>
                  </a:lnTo>
                  <a:lnTo>
                    <a:pt x="208" y="169"/>
                  </a:lnTo>
                  <a:lnTo>
                    <a:pt x="208" y="170"/>
                  </a:lnTo>
                  <a:lnTo>
                    <a:pt x="208" y="172"/>
                  </a:lnTo>
                  <a:lnTo>
                    <a:pt x="208" y="173"/>
                  </a:lnTo>
                  <a:lnTo>
                    <a:pt x="208" y="174"/>
                  </a:lnTo>
                  <a:lnTo>
                    <a:pt x="208" y="175"/>
                  </a:lnTo>
                  <a:lnTo>
                    <a:pt x="208" y="176"/>
                  </a:lnTo>
                  <a:lnTo>
                    <a:pt x="208" y="177"/>
                  </a:lnTo>
                  <a:lnTo>
                    <a:pt x="208" y="178"/>
                  </a:lnTo>
                  <a:lnTo>
                    <a:pt x="208" y="180"/>
                  </a:lnTo>
                  <a:lnTo>
                    <a:pt x="207" y="180"/>
                  </a:lnTo>
                  <a:lnTo>
                    <a:pt x="204" y="180"/>
                  </a:lnTo>
                  <a:lnTo>
                    <a:pt x="203" y="180"/>
                  </a:lnTo>
                  <a:lnTo>
                    <a:pt x="202" y="180"/>
                  </a:lnTo>
                  <a:lnTo>
                    <a:pt x="200" y="180"/>
                  </a:lnTo>
                  <a:lnTo>
                    <a:pt x="198" y="180"/>
                  </a:lnTo>
                  <a:lnTo>
                    <a:pt x="196" y="180"/>
                  </a:lnTo>
                  <a:lnTo>
                    <a:pt x="195" y="180"/>
                  </a:lnTo>
                  <a:lnTo>
                    <a:pt x="194" y="180"/>
                  </a:lnTo>
                  <a:lnTo>
                    <a:pt x="193" y="180"/>
                  </a:lnTo>
                  <a:lnTo>
                    <a:pt x="191" y="180"/>
                  </a:lnTo>
                  <a:lnTo>
                    <a:pt x="190" y="180"/>
                  </a:lnTo>
                  <a:lnTo>
                    <a:pt x="188" y="180"/>
                  </a:lnTo>
                  <a:lnTo>
                    <a:pt x="187" y="180"/>
                  </a:lnTo>
                  <a:lnTo>
                    <a:pt x="186" y="180"/>
                  </a:lnTo>
                  <a:lnTo>
                    <a:pt x="185" y="180"/>
                  </a:lnTo>
                  <a:lnTo>
                    <a:pt x="179" y="180"/>
                  </a:lnTo>
                  <a:lnTo>
                    <a:pt x="178" y="180"/>
                  </a:lnTo>
                  <a:lnTo>
                    <a:pt x="176" y="180"/>
                  </a:lnTo>
                  <a:lnTo>
                    <a:pt x="174" y="180"/>
                  </a:lnTo>
                  <a:lnTo>
                    <a:pt x="164" y="180"/>
                  </a:lnTo>
                  <a:lnTo>
                    <a:pt x="162" y="180"/>
                  </a:lnTo>
                  <a:lnTo>
                    <a:pt x="161" y="180"/>
                  </a:lnTo>
                  <a:lnTo>
                    <a:pt x="160" y="180"/>
                  </a:lnTo>
                  <a:lnTo>
                    <a:pt x="157" y="180"/>
                  </a:lnTo>
                  <a:lnTo>
                    <a:pt x="153" y="180"/>
                  </a:lnTo>
                  <a:lnTo>
                    <a:pt x="149" y="180"/>
                  </a:lnTo>
                  <a:lnTo>
                    <a:pt x="148" y="180"/>
                  </a:lnTo>
                  <a:lnTo>
                    <a:pt x="137" y="180"/>
                  </a:lnTo>
                  <a:lnTo>
                    <a:pt x="132" y="180"/>
                  </a:lnTo>
                  <a:lnTo>
                    <a:pt x="130" y="180"/>
                  </a:lnTo>
                  <a:lnTo>
                    <a:pt x="127" y="180"/>
                  </a:lnTo>
                  <a:lnTo>
                    <a:pt x="124" y="180"/>
                  </a:lnTo>
                  <a:lnTo>
                    <a:pt x="121" y="180"/>
                  </a:lnTo>
                  <a:lnTo>
                    <a:pt x="120" y="180"/>
                  </a:lnTo>
                  <a:lnTo>
                    <a:pt x="119" y="180"/>
                  </a:lnTo>
                  <a:lnTo>
                    <a:pt x="117" y="180"/>
                  </a:lnTo>
                  <a:lnTo>
                    <a:pt x="115" y="180"/>
                  </a:lnTo>
                  <a:lnTo>
                    <a:pt x="111" y="180"/>
                  </a:lnTo>
                  <a:lnTo>
                    <a:pt x="108" y="180"/>
                  </a:lnTo>
                  <a:lnTo>
                    <a:pt x="106" y="180"/>
                  </a:lnTo>
                  <a:lnTo>
                    <a:pt x="99" y="180"/>
                  </a:lnTo>
                  <a:lnTo>
                    <a:pt x="99" y="175"/>
                  </a:lnTo>
                  <a:lnTo>
                    <a:pt x="99" y="170"/>
                  </a:lnTo>
                  <a:lnTo>
                    <a:pt x="99" y="168"/>
                  </a:lnTo>
                  <a:lnTo>
                    <a:pt x="99" y="161"/>
                  </a:lnTo>
                  <a:lnTo>
                    <a:pt x="99" y="158"/>
                  </a:lnTo>
                  <a:lnTo>
                    <a:pt x="99" y="153"/>
                  </a:lnTo>
                  <a:lnTo>
                    <a:pt x="91" y="153"/>
                  </a:lnTo>
                  <a:lnTo>
                    <a:pt x="89" y="153"/>
                  </a:lnTo>
                  <a:lnTo>
                    <a:pt x="87" y="153"/>
                  </a:lnTo>
                  <a:lnTo>
                    <a:pt x="84" y="153"/>
                  </a:lnTo>
                  <a:lnTo>
                    <a:pt x="83" y="153"/>
                  </a:lnTo>
                  <a:lnTo>
                    <a:pt x="79" y="153"/>
                  </a:lnTo>
                  <a:lnTo>
                    <a:pt x="77" y="153"/>
                  </a:lnTo>
                  <a:lnTo>
                    <a:pt x="76" y="153"/>
                  </a:lnTo>
                  <a:lnTo>
                    <a:pt x="75" y="153"/>
                  </a:lnTo>
                  <a:lnTo>
                    <a:pt x="74" y="153"/>
                  </a:lnTo>
                  <a:lnTo>
                    <a:pt x="73" y="153"/>
                  </a:lnTo>
                  <a:lnTo>
                    <a:pt x="72" y="153"/>
                  </a:lnTo>
                  <a:lnTo>
                    <a:pt x="69" y="153"/>
                  </a:lnTo>
                  <a:lnTo>
                    <a:pt x="68" y="153"/>
                  </a:lnTo>
                  <a:lnTo>
                    <a:pt x="67" y="153"/>
                  </a:lnTo>
                  <a:lnTo>
                    <a:pt x="65" y="153"/>
                  </a:lnTo>
                  <a:lnTo>
                    <a:pt x="63" y="153"/>
                  </a:lnTo>
                  <a:lnTo>
                    <a:pt x="61" y="153"/>
                  </a:lnTo>
                  <a:lnTo>
                    <a:pt x="59" y="153"/>
                  </a:lnTo>
                  <a:lnTo>
                    <a:pt x="58" y="153"/>
                  </a:lnTo>
                  <a:lnTo>
                    <a:pt x="57" y="153"/>
                  </a:lnTo>
                  <a:lnTo>
                    <a:pt x="56" y="153"/>
                  </a:lnTo>
                  <a:lnTo>
                    <a:pt x="55" y="153"/>
                  </a:lnTo>
                  <a:lnTo>
                    <a:pt x="53" y="153"/>
                  </a:lnTo>
                  <a:lnTo>
                    <a:pt x="52" y="153"/>
                  </a:lnTo>
                  <a:lnTo>
                    <a:pt x="51" y="153"/>
                  </a:lnTo>
                  <a:lnTo>
                    <a:pt x="48" y="153"/>
                  </a:lnTo>
                  <a:lnTo>
                    <a:pt x="45" y="153"/>
                  </a:lnTo>
                  <a:lnTo>
                    <a:pt x="43" y="153"/>
                  </a:lnTo>
                  <a:lnTo>
                    <a:pt x="42" y="153"/>
                  </a:lnTo>
                  <a:lnTo>
                    <a:pt x="41" y="153"/>
                  </a:lnTo>
                  <a:lnTo>
                    <a:pt x="40" y="153"/>
                  </a:lnTo>
                  <a:lnTo>
                    <a:pt x="37" y="153"/>
                  </a:lnTo>
                  <a:lnTo>
                    <a:pt x="36" y="153"/>
                  </a:lnTo>
                  <a:lnTo>
                    <a:pt x="35" y="153"/>
                  </a:lnTo>
                  <a:lnTo>
                    <a:pt x="33" y="153"/>
                  </a:lnTo>
                  <a:lnTo>
                    <a:pt x="32" y="153"/>
                  </a:lnTo>
                  <a:lnTo>
                    <a:pt x="31" y="153"/>
                  </a:lnTo>
                  <a:lnTo>
                    <a:pt x="29" y="153"/>
                  </a:lnTo>
                  <a:lnTo>
                    <a:pt x="28" y="153"/>
                  </a:lnTo>
                  <a:lnTo>
                    <a:pt x="25" y="154"/>
                  </a:lnTo>
                  <a:lnTo>
                    <a:pt x="24" y="154"/>
                  </a:lnTo>
                  <a:lnTo>
                    <a:pt x="21" y="154"/>
                  </a:lnTo>
                  <a:lnTo>
                    <a:pt x="20" y="154"/>
                  </a:lnTo>
                  <a:lnTo>
                    <a:pt x="18" y="154"/>
                  </a:lnTo>
                  <a:lnTo>
                    <a:pt x="13" y="154"/>
                  </a:lnTo>
                  <a:lnTo>
                    <a:pt x="12" y="154"/>
                  </a:lnTo>
                  <a:lnTo>
                    <a:pt x="11" y="154"/>
                  </a:lnTo>
                  <a:lnTo>
                    <a:pt x="9" y="154"/>
                  </a:lnTo>
                  <a:lnTo>
                    <a:pt x="5" y="154"/>
                  </a:lnTo>
                  <a:lnTo>
                    <a:pt x="3" y="154"/>
                  </a:lnTo>
                  <a:lnTo>
                    <a:pt x="1" y="154"/>
                  </a:lnTo>
                  <a:lnTo>
                    <a:pt x="1" y="152"/>
                  </a:lnTo>
                  <a:lnTo>
                    <a:pt x="1" y="150"/>
                  </a:lnTo>
                  <a:lnTo>
                    <a:pt x="1" y="148"/>
                  </a:lnTo>
                  <a:lnTo>
                    <a:pt x="1" y="145"/>
                  </a:lnTo>
                  <a:lnTo>
                    <a:pt x="1" y="137"/>
                  </a:lnTo>
                  <a:lnTo>
                    <a:pt x="1" y="136"/>
                  </a:lnTo>
                  <a:lnTo>
                    <a:pt x="1" y="135"/>
                  </a:lnTo>
                  <a:lnTo>
                    <a:pt x="1" y="130"/>
                  </a:lnTo>
                  <a:lnTo>
                    <a:pt x="1" y="125"/>
                  </a:lnTo>
                  <a:lnTo>
                    <a:pt x="0" y="121"/>
                  </a:lnTo>
                  <a:lnTo>
                    <a:pt x="0" y="119"/>
                  </a:lnTo>
                  <a:lnTo>
                    <a:pt x="1" y="113"/>
                  </a:lnTo>
                  <a:lnTo>
                    <a:pt x="1" y="110"/>
                  </a:lnTo>
                  <a:lnTo>
                    <a:pt x="1" y="108"/>
                  </a:lnTo>
                  <a:lnTo>
                    <a:pt x="1" y="101"/>
                  </a:lnTo>
                  <a:lnTo>
                    <a:pt x="2" y="101"/>
                  </a:lnTo>
                  <a:lnTo>
                    <a:pt x="3" y="101"/>
                  </a:lnTo>
                  <a:lnTo>
                    <a:pt x="5" y="101"/>
                  </a:lnTo>
                  <a:lnTo>
                    <a:pt x="9" y="101"/>
                  </a:lnTo>
                  <a:lnTo>
                    <a:pt x="9" y="98"/>
                  </a:lnTo>
                  <a:lnTo>
                    <a:pt x="9" y="96"/>
                  </a:lnTo>
                  <a:lnTo>
                    <a:pt x="9" y="94"/>
                  </a:lnTo>
                  <a:lnTo>
                    <a:pt x="9" y="88"/>
                  </a:lnTo>
                  <a:lnTo>
                    <a:pt x="9" y="85"/>
                  </a:lnTo>
                  <a:lnTo>
                    <a:pt x="9" y="84"/>
                  </a:lnTo>
                  <a:lnTo>
                    <a:pt x="9" y="82"/>
                  </a:lnTo>
                  <a:lnTo>
                    <a:pt x="9" y="80"/>
                  </a:lnTo>
                  <a:lnTo>
                    <a:pt x="9" y="78"/>
                  </a:lnTo>
                  <a:lnTo>
                    <a:pt x="9" y="68"/>
                  </a:lnTo>
                  <a:lnTo>
                    <a:pt x="9" y="65"/>
                  </a:lnTo>
                  <a:lnTo>
                    <a:pt x="9" y="63"/>
                  </a:lnTo>
                  <a:lnTo>
                    <a:pt x="9" y="56"/>
                  </a:lnTo>
                  <a:lnTo>
                    <a:pt x="8" y="52"/>
                  </a:lnTo>
                  <a:lnTo>
                    <a:pt x="9" y="50"/>
                  </a:lnTo>
                  <a:lnTo>
                    <a:pt x="9" y="48"/>
                  </a:lnTo>
                  <a:lnTo>
                    <a:pt x="8" y="48"/>
                  </a:lnTo>
                  <a:lnTo>
                    <a:pt x="8" y="47"/>
                  </a:lnTo>
                  <a:lnTo>
                    <a:pt x="8" y="45"/>
                  </a:lnTo>
                  <a:lnTo>
                    <a:pt x="8" y="42"/>
                  </a:lnTo>
                  <a:lnTo>
                    <a:pt x="8" y="39"/>
                  </a:lnTo>
                  <a:lnTo>
                    <a:pt x="8" y="38"/>
                  </a:lnTo>
                  <a:lnTo>
                    <a:pt x="8" y="37"/>
                  </a:lnTo>
                  <a:lnTo>
                    <a:pt x="8" y="36"/>
                  </a:lnTo>
                  <a:lnTo>
                    <a:pt x="8" y="33"/>
                  </a:lnTo>
                  <a:lnTo>
                    <a:pt x="8" y="29"/>
                  </a:lnTo>
                  <a:lnTo>
                    <a:pt x="8" y="28"/>
                  </a:lnTo>
                  <a:lnTo>
                    <a:pt x="8" y="25"/>
                  </a:lnTo>
                  <a:lnTo>
                    <a:pt x="8" y="22"/>
                  </a:lnTo>
                  <a:lnTo>
                    <a:pt x="8" y="21"/>
                  </a:lnTo>
                  <a:lnTo>
                    <a:pt x="8" y="18"/>
                  </a:lnTo>
                  <a:lnTo>
                    <a:pt x="8" y="15"/>
                  </a:lnTo>
                  <a:lnTo>
                    <a:pt x="8" y="13"/>
                  </a:lnTo>
                  <a:lnTo>
                    <a:pt x="8" y="12"/>
                  </a:lnTo>
                  <a:lnTo>
                    <a:pt x="8" y="6"/>
                  </a:lnTo>
                  <a:lnTo>
                    <a:pt x="8" y="4"/>
                  </a:lnTo>
                  <a:lnTo>
                    <a:pt x="8" y="1"/>
                  </a:lnTo>
                  <a:lnTo>
                    <a:pt x="11" y="1"/>
                  </a:lnTo>
                  <a:lnTo>
                    <a:pt x="16" y="1"/>
                  </a:lnTo>
                  <a:lnTo>
                    <a:pt x="17" y="1"/>
                  </a:lnTo>
                  <a:lnTo>
                    <a:pt x="19" y="1"/>
                  </a:lnTo>
                  <a:lnTo>
                    <a:pt x="24" y="1"/>
                  </a:lnTo>
                  <a:lnTo>
                    <a:pt x="25" y="1"/>
                  </a:lnTo>
                  <a:lnTo>
                    <a:pt x="27" y="1"/>
                  </a:lnTo>
                  <a:lnTo>
                    <a:pt x="33" y="1"/>
                  </a:lnTo>
                  <a:lnTo>
                    <a:pt x="35" y="1"/>
                  </a:lnTo>
                  <a:lnTo>
                    <a:pt x="39" y="1"/>
                  </a:lnTo>
                  <a:lnTo>
                    <a:pt x="40" y="1"/>
                  </a:lnTo>
                  <a:lnTo>
                    <a:pt x="41" y="1"/>
                  </a:lnTo>
                  <a:lnTo>
                    <a:pt x="45" y="1"/>
                  </a:lnTo>
                  <a:lnTo>
                    <a:pt x="48" y="1"/>
                  </a:lnTo>
                  <a:lnTo>
                    <a:pt x="52" y="1"/>
                  </a:lnTo>
                  <a:lnTo>
                    <a:pt x="56" y="1"/>
                  </a:lnTo>
                  <a:lnTo>
                    <a:pt x="59" y="1"/>
                  </a:lnTo>
                  <a:lnTo>
                    <a:pt x="65" y="1"/>
                  </a:lnTo>
                  <a:lnTo>
                    <a:pt x="66" y="1"/>
                  </a:lnTo>
                  <a:lnTo>
                    <a:pt x="71" y="1"/>
                  </a:lnTo>
                  <a:lnTo>
                    <a:pt x="73" y="1"/>
                  </a:lnTo>
                  <a:lnTo>
                    <a:pt x="75" y="1"/>
                  </a:lnTo>
                  <a:lnTo>
                    <a:pt x="83" y="1"/>
                  </a:lnTo>
                  <a:lnTo>
                    <a:pt x="88" y="1"/>
                  </a:lnTo>
                  <a:lnTo>
                    <a:pt x="89" y="1"/>
                  </a:lnTo>
                  <a:lnTo>
                    <a:pt x="91" y="1"/>
                  </a:lnTo>
                  <a:lnTo>
                    <a:pt x="96" y="1"/>
                  </a:lnTo>
                  <a:lnTo>
                    <a:pt x="97" y="1"/>
                  </a:lnTo>
                  <a:lnTo>
                    <a:pt x="105" y="1"/>
                  </a:lnTo>
                  <a:lnTo>
                    <a:pt x="106" y="1"/>
                  </a:lnTo>
                  <a:lnTo>
                    <a:pt x="111" y="1"/>
                  </a:lnTo>
                  <a:lnTo>
                    <a:pt x="112" y="1"/>
                  </a:lnTo>
                  <a:lnTo>
                    <a:pt x="113" y="1"/>
                  </a:lnTo>
                  <a:lnTo>
                    <a:pt x="117" y="1"/>
                  </a:lnTo>
                  <a:lnTo>
                    <a:pt x="119" y="1"/>
                  </a:lnTo>
                  <a:lnTo>
                    <a:pt x="120" y="1"/>
                  </a:lnTo>
                  <a:lnTo>
                    <a:pt x="121" y="1"/>
                  </a:lnTo>
                  <a:lnTo>
                    <a:pt x="123" y="1"/>
                  </a:lnTo>
                  <a:lnTo>
                    <a:pt x="125" y="1"/>
                  </a:lnTo>
                  <a:lnTo>
                    <a:pt x="127" y="1"/>
                  </a:lnTo>
                  <a:lnTo>
                    <a:pt x="128" y="1"/>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12" name="Freeform 112"/>
            <p:cNvSpPr>
              <a:spLocks/>
            </p:cNvSpPr>
            <p:nvPr/>
          </p:nvSpPr>
          <p:spPr bwMode="auto">
            <a:xfrm>
              <a:off x="3216" y="1021"/>
              <a:ext cx="260" cy="144"/>
            </a:xfrm>
            <a:custGeom>
              <a:avLst/>
              <a:gdLst>
                <a:gd name="T0" fmla="*/ 147 w 260"/>
                <a:gd name="T1" fmla="*/ 1 h 144"/>
                <a:gd name="T2" fmla="*/ 164 w 260"/>
                <a:gd name="T3" fmla="*/ 1 h 144"/>
                <a:gd name="T4" fmla="*/ 179 w 260"/>
                <a:gd name="T5" fmla="*/ 1 h 144"/>
                <a:gd name="T6" fmla="*/ 197 w 260"/>
                <a:gd name="T7" fmla="*/ 1 h 144"/>
                <a:gd name="T8" fmla="*/ 214 w 260"/>
                <a:gd name="T9" fmla="*/ 1 h 144"/>
                <a:gd name="T10" fmla="*/ 239 w 260"/>
                <a:gd name="T11" fmla="*/ 1 h 144"/>
                <a:gd name="T12" fmla="*/ 251 w 260"/>
                <a:gd name="T13" fmla="*/ 1 h 144"/>
                <a:gd name="T14" fmla="*/ 259 w 260"/>
                <a:gd name="T15" fmla="*/ 19 h 144"/>
                <a:gd name="T16" fmla="*/ 260 w 260"/>
                <a:gd name="T17" fmla="*/ 36 h 144"/>
                <a:gd name="T18" fmla="*/ 260 w 260"/>
                <a:gd name="T19" fmla="*/ 50 h 144"/>
                <a:gd name="T20" fmla="*/ 260 w 260"/>
                <a:gd name="T21" fmla="*/ 61 h 144"/>
                <a:gd name="T22" fmla="*/ 256 w 260"/>
                <a:gd name="T23" fmla="*/ 62 h 144"/>
                <a:gd name="T24" fmla="*/ 248 w 260"/>
                <a:gd name="T25" fmla="*/ 62 h 144"/>
                <a:gd name="T26" fmla="*/ 234 w 260"/>
                <a:gd name="T27" fmla="*/ 64 h 144"/>
                <a:gd name="T28" fmla="*/ 232 w 260"/>
                <a:gd name="T29" fmla="*/ 76 h 144"/>
                <a:gd name="T30" fmla="*/ 232 w 260"/>
                <a:gd name="T31" fmla="*/ 98 h 144"/>
                <a:gd name="T32" fmla="*/ 232 w 260"/>
                <a:gd name="T33" fmla="*/ 112 h 144"/>
                <a:gd name="T34" fmla="*/ 226 w 260"/>
                <a:gd name="T35" fmla="*/ 125 h 144"/>
                <a:gd name="T36" fmla="*/ 215 w 260"/>
                <a:gd name="T37" fmla="*/ 125 h 144"/>
                <a:gd name="T38" fmla="*/ 215 w 260"/>
                <a:gd name="T39" fmla="*/ 137 h 144"/>
                <a:gd name="T40" fmla="*/ 212 w 260"/>
                <a:gd name="T41" fmla="*/ 144 h 144"/>
                <a:gd name="T42" fmla="*/ 208 w 260"/>
                <a:gd name="T43" fmla="*/ 144 h 144"/>
                <a:gd name="T44" fmla="*/ 203 w 260"/>
                <a:gd name="T45" fmla="*/ 144 h 144"/>
                <a:gd name="T46" fmla="*/ 197 w 260"/>
                <a:gd name="T47" fmla="*/ 144 h 144"/>
                <a:gd name="T48" fmla="*/ 172 w 260"/>
                <a:gd name="T49" fmla="*/ 144 h 144"/>
                <a:gd name="T50" fmla="*/ 163 w 260"/>
                <a:gd name="T51" fmla="*/ 142 h 144"/>
                <a:gd name="T52" fmla="*/ 162 w 260"/>
                <a:gd name="T53" fmla="*/ 134 h 144"/>
                <a:gd name="T54" fmla="*/ 152 w 260"/>
                <a:gd name="T55" fmla="*/ 134 h 144"/>
                <a:gd name="T56" fmla="*/ 146 w 260"/>
                <a:gd name="T57" fmla="*/ 134 h 144"/>
                <a:gd name="T58" fmla="*/ 138 w 260"/>
                <a:gd name="T59" fmla="*/ 134 h 144"/>
                <a:gd name="T60" fmla="*/ 128 w 260"/>
                <a:gd name="T61" fmla="*/ 134 h 144"/>
                <a:gd name="T62" fmla="*/ 115 w 260"/>
                <a:gd name="T63" fmla="*/ 134 h 144"/>
                <a:gd name="T64" fmla="*/ 109 w 260"/>
                <a:gd name="T65" fmla="*/ 134 h 144"/>
                <a:gd name="T66" fmla="*/ 102 w 260"/>
                <a:gd name="T67" fmla="*/ 134 h 144"/>
                <a:gd name="T68" fmla="*/ 95 w 260"/>
                <a:gd name="T69" fmla="*/ 134 h 144"/>
                <a:gd name="T70" fmla="*/ 80 w 260"/>
                <a:gd name="T71" fmla="*/ 134 h 144"/>
                <a:gd name="T72" fmla="*/ 74 w 260"/>
                <a:gd name="T73" fmla="*/ 134 h 144"/>
                <a:gd name="T74" fmla="*/ 67 w 260"/>
                <a:gd name="T75" fmla="*/ 134 h 144"/>
                <a:gd name="T76" fmla="*/ 55 w 260"/>
                <a:gd name="T77" fmla="*/ 136 h 144"/>
                <a:gd name="T78" fmla="*/ 36 w 260"/>
                <a:gd name="T79" fmla="*/ 136 h 144"/>
                <a:gd name="T80" fmla="*/ 12 w 260"/>
                <a:gd name="T81" fmla="*/ 136 h 144"/>
                <a:gd name="T82" fmla="*/ 8 w 260"/>
                <a:gd name="T83" fmla="*/ 136 h 144"/>
                <a:gd name="T84" fmla="*/ 0 w 260"/>
                <a:gd name="T85" fmla="*/ 118 h 144"/>
                <a:gd name="T86" fmla="*/ 0 w 260"/>
                <a:gd name="T87" fmla="*/ 91 h 144"/>
                <a:gd name="T88" fmla="*/ 0 w 260"/>
                <a:gd name="T89" fmla="*/ 83 h 144"/>
                <a:gd name="T90" fmla="*/ 0 w 260"/>
                <a:gd name="T91" fmla="*/ 65 h 144"/>
                <a:gd name="T92" fmla="*/ 0 w 260"/>
                <a:gd name="T93" fmla="*/ 57 h 144"/>
                <a:gd name="T94" fmla="*/ 0 w 260"/>
                <a:gd name="T95" fmla="*/ 48 h 144"/>
                <a:gd name="T96" fmla="*/ 0 w 260"/>
                <a:gd name="T97" fmla="*/ 42 h 144"/>
                <a:gd name="T98" fmla="*/ 0 w 260"/>
                <a:gd name="T99" fmla="*/ 35 h 144"/>
                <a:gd name="T100" fmla="*/ 0 w 260"/>
                <a:gd name="T101" fmla="*/ 33 h 144"/>
                <a:gd name="T102" fmla="*/ 15 w 260"/>
                <a:gd name="T103" fmla="*/ 2 h 144"/>
                <a:gd name="T104" fmla="*/ 47 w 260"/>
                <a:gd name="T105" fmla="*/ 1 h 144"/>
                <a:gd name="T106" fmla="*/ 55 w 260"/>
                <a:gd name="T107" fmla="*/ 1 h 144"/>
                <a:gd name="T108" fmla="*/ 61 w 260"/>
                <a:gd name="T109" fmla="*/ 1 h 144"/>
                <a:gd name="T110" fmla="*/ 72 w 260"/>
                <a:gd name="T111" fmla="*/ 1 h 144"/>
                <a:gd name="T112" fmla="*/ 91 w 260"/>
                <a:gd name="T113" fmla="*/ 1 h 144"/>
                <a:gd name="T114" fmla="*/ 104 w 260"/>
                <a:gd name="T115" fmla="*/ 1 h 144"/>
                <a:gd name="T116" fmla="*/ 122 w 260"/>
                <a:gd name="T117" fmla="*/ 1 h 144"/>
                <a:gd name="T118" fmla="*/ 131 w 260"/>
                <a:gd name="T119" fmla="*/ 1 h 14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60" h="144">
                  <a:moveTo>
                    <a:pt x="134" y="1"/>
                  </a:moveTo>
                  <a:lnTo>
                    <a:pt x="136" y="1"/>
                  </a:lnTo>
                  <a:lnTo>
                    <a:pt x="141" y="1"/>
                  </a:lnTo>
                  <a:lnTo>
                    <a:pt x="143" y="1"/>
                  </a:lnTo>
                  <a:lnTo>
                    <a:pt x="146" y="1"/>
                  </a:lnTo>
                  <a:lnTo>
                    <a:pt x="147" y="1"/>
                  </a:lnTo>
                  <a:lnTo>
                    <a:pt x="149" y="1"/>
                  </a:lnTo>
                  <a:lnTo>
                    <a:pt x="151" y="1"/>
                  </a:lnTo>
                  <a:lnTo>
                    <a:pt x="160" y="1"/>
                  </a:lnTo>
                  <a:lnTo>
                    <a:pt x="164" y="1"/>
                  </a:lnTo>
                  <a:lnTo>
                    <a:pt x="170" y="1"/>
                  </a:lnTo>
                  <a:lnTo>
                    <a:pt x="171" y="1"/>
                  </a:lnTo>
                  <a:lnTo>
                    <a:pt x="173" y="1"/>
                  </a:lnTo>
                  <a:lnTo>
                    <a:pt x="176" y="1"/>
                  </a:lnTo>
                  <a:lnTo>
                    <a:pt x="179" y="1"/>
                  </a:lnTo>
                  <a:lnTo>
                    <a:pt x="183" y="1"/>
                  </a:lnTo>
                  <a:lnTo>
                    <a:pt x="186" y="1"/>
                  </a:lnTo>
                  <a:lnTo>
                    <a:pt x="188" y="1"/>
                  </a:lnTo>
                  <a:lnTo>
                    <a:pt x="189" y="1"/>
                  </a:lnTo>
                  <a:lnTo>
                    <a:pt x="192" y="1"/>
                  </a:lnTo>
                  <a:lnTo>
                    <a:pt x="197" y="1"/>
                  </a:lnTo>
                  <a:lnTo>
                    <a:pt x="205" y="1"/>
                  </a:lnTo>
                  <a:lnTo>
                    <a:pt x="208" y="1"/>
                  </a:lnTo>
                  <a:lnTo>
                    <a:pt x="210" y="1"/>
                  </a:lnTo>
                  <a:lnTo>
                    <a:pt x="211" y="1"/>
                  </a:lnTo>
                  <a:lnTo>
                    <a:pt x="214" y="1"/>
                  </a:lnTo>
                  <a:lnTo>
                    <a:pt x="215" y="1"/>
                  </a:lnTo>
                  <a:lnTo>
                    <a:pt x="219" y="1"/>
                  </a:lnTo>
                  <a:lnTo>
                    <a:pt x="220" y="1"/>
                  </a:lnTo>
                  <a:lnTo>
                    <a:pt x="222" y="1"/>
                  </a:lnTo>
                  <a:lnTo>
                    <a:pt x="227" y="1"/>
                  </a:lnTo>
                  <a:lnTo>
                    <a:pt x="239" y="1"/>
                  </a:lnTo>
                  <a:lnTo>
                    <a:pt x="240" y="1"/>
                  </a:lnTo>
                  <a:lnTo>
                    <a:pt x="243" y="1"/>
                  </a:lnTo>
                  <a:lnTo>
                    <a:pt x="244" y="1"/>
                  </a:lnTo>
                  <a:lnTo>
                    <a:pt x="248" y="1"/>
                  </a:lnTo>
                  <a:lnTo>
                    <a:pt x="250" y="1"/>
                  </a:lnTo>
                  <a:lnTo>
                    <a:pt x="251" y="1"/>
                  </a:lnTo>
                  <a:lnTo>
                    <a:pt x="252" y="1"/>
                  </a:lnTo>
                  <a:lnTo>
                    <a:pt x="260" y="1"/>
                  </a:lnTo>
                  <a:lnTo>
                    <a:pt x="260" y="8"/>
                  </a:lnTo>
                  <a:lnTo>
                    <a:pt x="260" y="10"/>
                  </a:lnTo>
                  <a:lnTo>
                    <a:pt x="260" y="13"/>
                  </a:lnTo>
                  <a:lnTo>
                    <a:pt x="259" y="19"/>
                  </a:lnTo>
                  <a:lnTo>
                    <a:pt x="259" y="21"/>
                  </a:lnTo>
                  <a:lnTo>
                    <a:pt x="260" y="25"/>
                  </a:lnTo>
                  <a:lnTo>
                    <a:pt x="260" y="30"/>
                  </a:lnTo>
                  <a:lnTo>
                    <a:pt x="260" y="35"/>
                  </a:lnTo>
                  <a:lnTo>
                    <a:pt x="260" y="36"/>
                  </a:lnTo>
                  <a:lnTo>
                    <a:pt x="260" y="37"/>
                  </a:lnTo>
                  <a:lnTo>
                    <a:pt x="260" y="45"/>
                  </a:lnTo>
                  <a:lnTo>
                    <a:pt x="260" y="48"/>
                  </a:lnTo>
                  <a:lnTo>
                    <a:pt x="260" y="50"/>
                  </a:lnTo>
                  <a:lnTo>
                    <a:pt x="260" y="52"/>
                  </a:lnTo>
                  <a:lnTo>
                    <a:pt x="260" y="54"/>
                  </a:lnTo>
                  <a:lnTo>
                    <a:pt x="259" y="59"/>
                  </a:lnTo>
                  <a:lnTo>
                    <a:pt x="260" y="60"/>
                  </a:lnTo>
                  <a:lnTo>
                    <a:pt x="260" y="61"/>
                  </a:lnTo>
                  <a:lnTo>
                    <a:pt x="260" y="62"/>
                  </a:lnTo>
                  <a:lnTo>
                    <a:pt x="259" y="62"/>
                  </a:lnTo>
                  <a:lnTo>
                    <a:pt x="258" y="62"/>
                  </a:lnTo>
                  <a:lnTo>
                    <a:pt x="256" y="62"/>
                  </a:lnTo>
                  <a:lnTo>
                    <a:pt x="255" y="62"/>
                  </a:lnTo>
                  <a:lnTo>
                    <a:pt x="253" y="62"/>
                  </a:lnTo>
                  <a:lnTo>
                    <a:pt x="251" y="62"/>
                  </a:lnTo>
                  <a:lnTo>
                    <a:pt x="248" y="62"/>
                  </a:lnTo>
                  <a:lnTo>
                    <a:pt x="244" y="62"/>
                  </a:lnTo>
                  <a:lnTo>
                    <a:pt x="240" y="62"/>
                  </a:lnTo>
                  <a:lnTo>
                    <a:pt x="237" y="64"/>
                  </a:lnTo>
                  <a:lnTo>
                    <a:pt x="235" y="64"/>
                  </a:lnTo>
                  <a:lnTo>
                    <a:pt x="234" y="64"/>
                  </a:lnTo>
                  <a:lnTo>
                    <a:pt x="232" y="64"/>
                  </a:lnTo>
                  <a:lnTo>
                    <a:pt x="232" y="66"/>
                  </a:lnTo>
                  <a:lnTo>
                    <a:pt x="232" y="70"/>
                  </a:lnTo>
                  <a:lnTo>
                    <a:pt x="232" y="76"/>
                  </a:lnTo>
                  <a:lnTo>
                    <a:pt x="232" y="81"/>
                  </a:lnTo>
                  <a:lnTo>
                    <a:pt x="232" y="90"/>
                  </a:lnTo>
                  <a:lnTo>
                    <a:pt x="232" y="92"/>
                  </a:lnTo>
                  <a:lnTo>
                    <a:pt x="232" y="97"/>
                  </a:lnTo>
                  <a:lnTo>
                    <a:pt x="232" y="98"/>
                  </a:lnTo>
                  <a:lnTo>
                    <a:pt x="232" y="101"/>
                  </a:lnTo>
                  <a:lnTo>
                    <a:pt x="232" y="105"/>
                  </a:lnTo>
                  <a:lnTo>
                    <a:pt x="232" y="108"/>
                  </a:lnTo>
                  <a:lnTo>
                    <a:pt x="232" y="112"/>
                  </a:lnTo>
                  <a:lnTo>
                    <a:pt x="232" y="116"/>
                  </a:lnTo>
                  <a:lnTo>
                    <a:pt x="232" y="121"/>
                  </a:lnTo>
                  <a:lnTo>
                    <a:pt x="232" y="125"/>
                  </a:lnTo>
                  <a:lnTo>
                    <a:pt x="230" y="125"/>
                  </a:lnTo>
                  <a:lnTo>
                    <a:pt x="228" y="125"/>
                  </a:lnTo>
                  <a:lnTo>
                    <a:pt x="226" y="125"/>
                  </a:lnTo>
                  <a:lnTo>
                    <a:pt x="224" y="125"/>
                  </a:lnTo>
                  <a:lnTo>
                    <a:pt x="222" y="125"/>
                  </a:lnTo>
                  <a:lnTo>
                    <a:pt x="218" y="125"/>
                  </a:lnTo>
                  <a:lnTo>
                    <a:pt x="215" y="125"/>
                  </a:lnTo>
                  <a:lnTo>
                    <a:pt x="215" y="130"/>
                  </a:lnTo>
                  <a:lnTo>
                    <a:pt x="215" y="133"/>
                  </a:lnTo>
                  <a:lnTo>
                    <a:pt x="215" y="136"/>
                  </a:lnTo>
                  <a:lnTo>
                    <a:pt x="215" y="137"/>
                  </a:lnTo>
                  <a:lnTo>
                    <a:pt x="215" y="139"/>
                  </a:lnTo>
                  <a:lnTo>
                    <a:pt x="215" y="141"/>
                  </a:lnTo>
                  <a:lnTo>
                    <a:pt x="215" y="144"/>
                  </a:lnTo>
                  <a:lnTo>
                    <a:pt x="212" y="144"/>
                  </a:lnTo>
                  <a:lnTo>
                    <a:pt x="211" y="144"/>
                  </a:lnTo>
                  <a:lnTo>
                    <a:pt x="208" y="144"/>
                  </a:lnTo>
                  <a:lnTo>
                    <a:pt x="207" y="144"/>
                  </a:lnTo>
                  <a:lnTo>
                    <a:pt x="206" y="144"/>
                  </a:lnTo>
                  <a:lnTo>
                    <a:pt x="205" y="144"/>
                  </a:lnTo>
                  <a:lnTo>
                    <a:pt x="204" y="144"/>
                  </a:lnTo>
                  <a:lnTo>
                    <a:pt x="203" y="144"/>
                  </a:lnTo>
                  <a:lnTo>
                    <a:pt x="202" y="144"/>
                  </a:lnTo>
                  <a:lnTo>
                    <a:pt x="200" y="144"/>
                  </a:lnTo>
                  <a:lnTo>
                    <a:pt x="199" y="144"/>
                  </a:lnTo>
                  <a:lnTo>
                    <a:pt x="198" y="144"/>
                  </a:lnTo>
                  <a:lnTo>
                    <a:pt x="197" y="144"/>
                  </a:lnTo>
                  <a:lnTo>
                    <a:pt x="195" y="144"/>
                  </a:lnTo>
                  <a:lnTo>
                    <a:pt x="190" y="144"/>
                  </a:lnTo>
                  <a:lnTo>
                    <a:pt x="188" y="144"/>
                  </a:lnTo>
                  <a:lnTo>
                    <a:pt x="180" y="144"/>
                  </a:lnTo>
                  <a:lnTo>
                    <a:pt x="178" y="144"/>
                  </a:lnTo>
                  <a:lnTo>
                    <a:pt x="172" y="144"/>
                  </a:lnTo>
                  <a:lnTo>
                    <a:pt x="167" y="144"/>
                  </a:lnTo>
                  <a:lnTo>
                    <a:pt x="165" y="144"/>
                  </a:lnTo>
                  <a:lnTo>
                    <a:pt x="163" y="144"/>
                  </a:lnTo>
                  <a:lnTo>
                    <a:pt x="163" y="142"/>
                  </a:lnTo>
                  <a:lnTo>
                    <a:pt x="163" y="141"/>
                  </a:lnTo>
                  <a:lnTo>
                    <a:pt x="162" y="139"/>
                  </a:lnTo>
                  <a:lnTo>
                    <a:pt x="162" y="137"/>
                  </a:lnTo>
                  <a:lnTo>
                    <a:pt x="162" y="134"/>
                  </a:lnTo>
                  <a:lnTo>
                    <a:pt x="160" y="134"/>
                  </a:lnTo>
                  <a:lnTo>
                    <a:pt x="157" y="134"/>
                  </a:lnTo>
                  <a:lnTo>
                    <a:pt x="154" y="134"/>
                  </a:lnTo>
                  <a:lnTo>
                    <a:pt x="152" y="134"/>
                  </a:lnTo>
                  <a:lnTo>
                    <a:pt x="151" y="134"/>
                  </a:lnTo>
                  <a:lnTo>
                    <a:pt x="150" y="134"/>
                  </a:lnTo>
                  <a:lnTo>
                    <a:pt x="149" y="134"/>
                  </a:lnTo>
                  <a:lnTo>
                    <a:pt x="148" y="134"/>
                  </a:lnTo>
                  <a:lnTo>
                    <a:pt x="146" y="134"/>
                  </a:lnTo>
                  <a:lnTo>
                    <a:pt x="143" y="134"/>
                  </a:lnTo>
                  <a:lnTo>
                    <a:pt x="141" y="134"/>
                  </a:lnTo>
                  <a:lnTo>
                    <a:pt x="139" y="134"/>
                  </a:lnTo>
                  <a:lnTo>
                    <a:pt x="138" y="134"/>
                  </a:lnTo>
                  <a:lnTo>
                    <a:pt x="135" y="134"/>
                  </a:lnTo>
                  <a:lnTo>
                    <a:pt x="133" y="134"/>
                  </a:lnTo>
                  <a:lnTo>
                    <a:pt x="131" y="134"/>
                  </a:lnTo>
                  <a:lnTo>
                    <a:pt x="130" y="134"/>
                  </a:lnTo>
                  <a:lnTo>
                    <a:pt x="128" y="134"/>
                  </a:lnTo>
                  <a:lnTo>
                    <a:pt x="127" y="134"/>
                  </a:lnTo>
                  <a:lnTo>
                    <a:pt x="126" y="134"/>
                  </a:lnTo>
                  <a:lnTo>
                    <a:pt x="118" y="134"/>
                  </a:lnTo>
                  <a:lnTo>
                    <a:pt x="117" y="134"/>
                  </a:lnTo>
                  <a:lnTo>
                    <a:pt x="115" y="134"/>
                  </a:lnTo>
                  <a:lnTo>
                    <a:pt x="114" y="134"/>
                  </a:lnTo>
                  <a:lnTo>
                    <a:pt x="112" y="134"/>
                  </a:lnTo>
                  <a:lnTo>
                    <a:pt x="110" y="134"/>
                  </a:lnTo>
                  <a:lnTo>
                    <a:pt x="109" y="134"/>
                  </a:lnTo>
                  <a:lnTo>
                    <a:pt x="107" y="134"/>
                  </a:lnTo>
                  <a:lnTo>
                    <a:pt x="103" y="134"/>
                  </a:lnTo>
                  <a:lnTo>
                    <a:pt x="102" y="134"/>
                  </a:lnTo>
                  <a:lnTo>
                    <a:pt x="100" y="134"/>
                  </a:lnTo>
                  <a:lnTo>
                    <a:pt x="98" y="134"/>
                  </a:lnTo>
                  <a:lnTo>
                    <a:pt x="96" y="134"/>
                  </a:lnTo>
                  <a:lnTo>
                    <a:pt x="95" y="134"/>
                  </a:lnTo>
                  <a:lnTo>
                    <a:pt x="93" y="134"/>
                  </a:lnTo>
                  <a:lnTo>
                    <a:pt x="85" y="134"/>
                  </a:lnTo>
                  <a:lnTo>
                    <a:pt x="84" y="134"/>
                  </a:lnTo>
                  <a:lnTo>
                    <a:pt x="82" y="134"/>
                  </a:lnTo>
                  <a:lnTo>
                    <a:pt x="80" y="134"/>
                  </a:lnTo>
                  <a:lnTo>
                    <a:pt x="79" y="134"/>
                  </a:lnTo>
                  <a:lnTo>
                    <a:pt x="77" y="134"/>
                  </a:lnTo>
                  <a:lnTo>
                    <a:pt x="76" y="134"/>
                  </a:lnTo>
                  <a:lnTo>
                    <a:pt x="74" y="134"/>
                  </a:lnTo>
                  <a:lnTo>
                    <a:pt x="72" y="134"/>
                  </a:lnTo>
                  <a:lnTo>
                    <a:pt x="71" y="134"/>
                  </a:lnTo>
                  <a:lnTo>
                    <a:pt x="68" y="134"/>
                  </a:lnTo>
                  <a:lnTo>
                    <a:pt x="67" y="134"/>
                  </a:lnTo>
                  <a:lnTo>
                    <a:pt x="62" y="134"/>
                  </a:lnTo>
                  <a:lnTo>
                    <a:pt x="61" y="134"/>
                  </a:lnTo>
                  <a:lnTo>
                    <a:pt x="59" y="134"/>
                  </a:lnTo>
                  <a:lnTo>
                    <a:pt x="58" y="134"/>
                  </a:lnTo>
                  <a:lnTo>
                    <a:pt x="55" y="136"/>
                  </a:lnTo>
                  <a:lnTo>
                    <a:pt x="50" y="136"/>
                  </a:lnTo>
                  <a:lnTo>
                    <a:pt x="39" y="136"/>
                  </a:lnTo>
                  <a:lnTo>
                    <a:pt x="38" y="136"/>
                  </a:lnTo>
                  <a:lnTo>
                    <a:pt x="37" y="136"/>
                  </a:lnTo>
                  <a:lnTo>
                    <a:pt x="36" y="136"/>
                  </a:lnTo>
                  <a:lnTo>
                    <a:pt x="35" y="136"/>
                  </a:lnTo>
                  <a:lnTo>
                    <a:pt x="32" y="136"/>
                  </a:lnTo>
                  <a:lnTo>
                    <a:pt x="23" y="136"/>
                  </a:lnTo>
                  <a:lnTo>
                    <a:pt x="20" y="136"/>
                  </a:lnTo>
                  <a:lnTo>
                    <a:pt x="13" y="136"/>
                  </a:lnTo>
                  <a:lnTo>
                    <a:pt x="12" y="136"/>
                  </a:lnTo>
                  <a:lnTo>
                    <a:pt x="11" y="136"/>
                  </a:lnTo>
                  <a:lnTo>
                    <a:pt x="10" y="136"/>
                  </a:lnTo>
                  <a:lnTo>
                    <a:pt x="8" y="136"/>
                  </a:lnTo>
                  <a:lnTo>
                    <a:pt x="0" y="136"/>
                  </a:lnTo>
                  <a:lnTo>
                    <a:pt x="0" y="130"/>
                  </a:lnTo>
                  <a:lnTo>
                    <a:pt x="0" y="128"/>
                  </a:lnTo>
                  <a:lnTo>
                    <a:pt x="0" y="123"/>
                  </a:lnTo>
                  <a:lnTo>
                    <a:pt x="0" y="120"/>
                  </a:lnTo>
                  <a:lnTo>
                    <a:pt x="0" y="118"/>
                  </a:lnTo>
                  <a:lnTo>
                    <a:pt x="0" y="110"/>
                  </a:lnTo>
                  <a:lnTo>
                    <a:pt x="0" y="104"/>
                  </a:lnTo>
                  <a:lnTo>
                    <a:pt x="0" y="100"/>
                  </a:lnTo>
                  <a:lnTo>
                    <a:pt x="0" y="99"/>
                  </a:lnTo>
                  <a:lnTo>
                    <a:pt x="0" y="91"/>
                  </a:lnTo>
                  <a:lnTo>
                    <a:pt x="0" y="85"/>
                  </a:lnTo>
                  <a:lnTo>
                    <a:pt x="0" y="83"/>
                  </a:lnTo>
                  <a:lnTo>
                    <a:pt x="0" y="82"/>
                  </a:lnTo>
                  <a:lnTo>
                    <a:pt x="0" y="80"/>
                  </a:lnTo>
                  <a:lnTo>
                    <a:pt x="0" y="68"/>
                  </a:lnTo>
                  <a:lnTo>
                    <a:pt x="0" y="65"/>
                  </a:lnTo>
                  <a:lnTo>
                    <a:pt x="0" y="64"/>
                  </a:lnTo>
                  <a:lnTo>
                    <a:pt x="0" y="61"/>
                  </a:lnTo>
                  <a:lnTo>
                    <a:pt x="0" y="57"/>
                  </a:lnTo>
                  <a:lnTo>
                    <a:pt x="0" y="56"/>
                  </a:lnTo>
                  <a:lnTo>
                    <a:pt x="0" y="50"/>
                  </a:lnTo>
                  <a:lnTo>
                    <a:pt x="0" y="49"/>
                  </a:lnTo>
                  <a:lnTo>
                    <a:pt x="0" y="48"/>
                  </a:lnTo>
                  <a:lnTo>
                    <a:pt x="0" y="46"/>
                  </a:lnTo>
                  <a:lnTo>
                    <a:pt x="0" y="44"/>
                  </a:lnTo>
                  <a:lnTo>
                    <a:pt x="0" y="42"/>
                  </a:lnTo>
                  <a:lnTo>
                    <a:pt x="0" y="41"/>
                  </a:lnTo>
                  <a:lnTo>
                    <a:pt x="0" y="38"/>
                  </a:lnTo>
                  <a:lnTo>
                    <a:pt x="0" y="37"/>
                  </a:lnTo>
                  <a:lnTo>
                    <a:pt x="0" y="35"/>
                  </a:lnTo>
                  <a:lnTo>
                    <a:pt x="0" y="34"/>
                  </a:lnTo>
                  <a:lnTo>
                    <a:pt x="0" y="33"/>
                  </a:lnTo>
                  <a:lnTo>
                    <a:pt x="0" y="30"/>
                  </a:lnTo>
                  <a:lnTo>
                    <a:pt x="0" y="21"/>
                  </a:lnTo>
                  <a:lnTo>
                    <a:pt x="0" y="10"/>
                  </a:lnTo>
                  <a:lnTo>
                    <a:pt x="0" y="2"/>
                  </a:lnTo>
                  <a:lnTo>
                    <a:pt x="15" y="2"/>
                  </a:lnTo>
                  <a:lnTo>
                    <a:pt x="18" y="2"/>
                  </a:lnTo>
                  <a:lnTo>
                    <a:pt x="19" y="2"/>
                  </a:lnTo>
                  <a:lnTo>
                    <a:pt x="22" y="2"/>
                  </a:lnTo>
                  <a:lnTo>
                    <a:pt x="39" y="1"/>
                  </a:lnTo>
                  <a:lnTo>
                    <a:pt x="46" y="1"/>
                  </a:lnTo>
                  <a:lnTo>
                    <a:pt x="47" y="1"/>
                  </a:lnTo>
                  <a:lnTo>
                    <a:pt x="54" y="1"/>
                  </a:lnTo>
                  <a:lnTo>
                    <a:pt x="55" y="1"/>
                  </a:lnTo>
                  <a:lnTo>
                    <a:pt x="58" y="1"/>
                  </a:lnTo>
                  <a:lnTo>
                    <a:pt x="59" y="1"/>
                  </a:lnTo>
                  <a:lnTo>
                    <a:pt x="61" y="1"/>
                  </a:lnTo>
                  <a:lnTo>
                    <a:pt x="66" y="1"/>
                  </a:lnTo>
                  <a:lnTo>
                    <a:pt x="67" y="1"/>
                  </a:lnTo>
                  <a:lnTo>
                    <a:pt x="70" y="1"/>
                  </a:lnTo>
                  <a:lnTo>
                    <a:pt x="72" y="1"/>
                  </a:lnTo>
                  <a:lnTo>
                    <a:pt x="74" y="1"/>
                  </a:lnTo>
                  <a:lnTo>
                    <a:pt x="77" y="1"/>
                  </a:lnTo>
                  <a:lnTo>
                    <a:pt x="80" y="1"/>
                  </a:lnTo>
                  <a:lnTo>
                    <a:pt x="84" y="1"/>
                  </a:lnTo>
                  <a:lnTo>
                    <a:pt x="91" y="1"/>
                  </a:lnTo>
                  <a:lnTo>
                    <a:pt x="93" y="1"/>
                  </a:lnTo>
                  <a:lnTo>
                    <a:pt x="94" y="1"/>
                  </a:lnTo>
                  <a:lnTo>
                    <a:pt x="98" y="1"/>
                  </a:lnTo>
                  <a:lnTo>
                    <a:pt x="99" y="1"/>
                  </a:lnTo>
                  <a:lnTo>
                    <a:pt x="100" y="1"/>
                  </a:lnTo>
                  <a:lnTo>
                    <a:pt x="104" y="1"/>
                  </a:lnTo>
                  <a:lnTo>
                    <a:pt x="107" y="1"/>
                  </a:lnTo>
                  <a:lnTo>
                    <a:pt x="111" y="1"/>
                  </a:lnTo>
                  <a:lnTo>
                    <a:pt x="117" y="0"/>
                  </a:lnTo>
                  <a:lnTo>
                    <a:pt x="118" y="1"/>
                  </a:lnTo>
                  <a:lnTo>
                    <a:pt x="120" y="1"/>
                  </a:lnTo>
                  <a:lnTo>
                    <a:pt x="122" y="1"/>
                  </a:lnTo>
                  <a:lnTo>
                    <a:pt x="123" y="1"/>
                  </a:lnTo>
                  <a:lnTo>
                    <a:pt x="124" y="1"/>
                  </a:lnTo>
                  <a:lnTo>
                    <a:pt x="125" y="1"/>
                  </a:lnTo>
                  <a:lnTo>
                    <a:pt x="130" y="1"/>
                  </a:lnTo>
                  <a:lnTo>
                    <a:pt x="131" y="1"/>
                  </a:lnTo>
                  <a:lnTo>
                    <a:pt x="134" y="1"/>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13" name="Freeform 113"/>
            <p:cNvSpPr>
              <a:spLocks/>
            </p:cNvSpPr>
            <p:nvPr/>
          </p:nvSpPr>
          <p:spPr bwMode="auto">
            <a:xfrm>
              <a:off x="2974" y="1049"/>
              <a:ext cx="244" cy="242"/>
            </a:xfrm>
            <a:custGeom>
              <a:avLst/>
              <a:gdLst>
                <a:gd name="T0" fmla="*/ 66 w 244"/>
                <a:gd name="T1" fmla="*/ 0 h 242"/>
                <a:gd name="T2" fmla="*/ 93 w 244"/>
                <a:gd name="T3" fmla="*/ 0 h 242"/>
                <a:gd name="T4" fmla="*/ 120 w 244"/>
                <a:gd name="T5" fmla="*/ 0 h 242"/>
                <a:gd name="T6" fmla="*/ 125 w 244"/>
                <a:gd name="T7" fmla="*/ 4 h 242"/>
                <a:gd name="T8" fmla="*/ 129 w 244"/>
                <a:gd name="T9" fmla="*/ 7 h 242"/>
                <a:gd name="T10" fmla="*/ 135 w 244"/>
                <a:gd name="T11" fmla="*/ 13 h 242"/>
                <a:gd name="T12" fmla="*/ 143 w 244"/>
                <a:gd name="T13" fmla="*/ 18 h 242"/>
                <a:gd name="T14" fmla="*/ 150 w 244"/>
                <a:gd name="T15" fmla="*/ 22 h 242"/>
                <a:gd name="T16" fmla="*/ 157 w 244"/>
                <a:gd name="T17" fmla="*/ 18 h 242"/>
                <a:gd name="T18" fmla="*/ 160 w 244"/>
                <a:gd name="T19" fmla="*/ 18 h 242"/>
                <a:gd name="T20" fmla="*/ 165 w 244"/>
                <a:gd name="T21" fmla="*/ 18 h 242"/>
                <a:gd name="T22" fmla="*/ 169 w 244"/>
                <a:gd name="T23" fmla="*/ 21 h 242"/>
                <a:gd name="T24" fmla="*/ 175 w 244"/>
                <a:gd name="T25" fmla="*/ 23 h 242"/>
                <a:gd name="T26" fmla="*/ 180 w 244"/>
                <a:gd name="T27" fmla="*/ 21 h 242"/>
                <a:gd name="T28" fmla="*/ 182 w 244"/>
                <a:gd name="T29" fmla="*/ 17 h 242"/>
                <a:gd name="T30" fmla="*/ 185 w 244"/>
                <a:gd name="T31" fmla="*/ 18 h 242"/>
                <a:gd name="T32" fmla="*/ 189 w 244"/>
                <a:gd name="T33" fmla="*/ 21 h 242"/>
                <a:gd name="T34" fmla="*/ 192 w 244"/>
                <a:gd name="T35" fmla="*/ 18 h 242"/>
                <a:gd name="T36" fmla="*/ 196 w 244"/>
                <a:gd name="T37" fmla="*/ 20 h 242"/>
                <a:gd name="T38" fmla="*/ 200 w 244"/>
                <a:gd name="T39" fmla="*/ 20 h 242"/>
                <a:gd name="T40" fmla="*/ 204 w 244"/>
                <a:gd name="T41" fmla="*/ 20 h 242"/>
                <a:gd name="T42" fmla="*/ 206 w 244"/>
                <a:gd name="T43" fmla="*/ 18 h 242"/>
                <a:gd name="T44" fmla="*/ 207 w 244"/>
                <a:gd name="T45" fmla="*/ 22 h 242"/>
                <a:gd name="T46" fmla="*/ 210 w 244"/>
                <a:gd name="T47" fmla="*/ 23 h 242"/>
                <a:gd name="T48" fmla="*/ 216 w 244"/>
                <a:gd name="T49" fmla="*/ 23 h 242"/>
                <a:gd name="T50" fmla="*/ 218 w 244"/>
                <a:gd name="T51" fmla="*/ 23 h 242"/>
                <a:gd name="T52" fmla="*/ 221 w 244"/>
                <a:gd name="T53" fmla="*/ 29 h 242"/>
                <a:gd name="T54" fmla="*/ 224 w 244"/>
                <a:gd name="T55" fmla="*/ 30 h 242"/>
                <a:gd name="T56" fmla="*/ 228 w 244"/>
                <a:gd name="T57" fmla="*/ 29 h 242"/>
                <a:gd name="T58" fmla="*/ 233 w 244"/>
                <a:gd name="T59" fmla="*/ 31 h 242"/>
                <a:gd name="T60" fmla="*/ 237 w 244"/>
                <a:gd name="T61" fmla="*/ 36 h 242"/>
                <a:gd name="T62" fmla="*/ 240 w 244"/>
                <a:gd name="T63" fmla="*/ 34 h 242"/>
                <a:gd name="T64" fmla="*/ 242 w 244"/>
                <a:gd name="T65" fmla="*/ 37 h 242"/>
                <a:gd name="T66" fmla="*/ 242 w 244"/>
                <a:gd name="T67" fmla="*/ 72 h 242"/>
                <a:gd name="T68" fmla="*/ 242 w 244"/>
                <a:gd name="T69" fmla="*/ 108 h 242"/>
                <a:gd name="T70" fmla="*/ 242 w 244"/>
                <a:gd name="T71" fmla="*/ 126 h 242"/>
                <a:gd name="T72" fmla="*/ 242 w 244"/>
                <a:gd name="T73" fmla="*/ 153 h 242"/>
                <a:gd name="T74" fmla="*/ 242 w 244"/>
                <a:gd name="T75" fmla="*/ 168 h 242"/>
                <a:gd name="T76" fmla="*/ 242 w 244"/>
                <a:gd name="T77" fmla="*/ 186 h 242"/>
                <a:gd name="T78" fmla="*/ 244 w 244"/>
                <a:gd name="T79" fmla="*/ 206 h 242"/>
                <a:gd name="T80" fmla="*/ 244 w 244"/>
                <a:gd name="T81" fmla="*/ 232 h 242"/>
                <a:gd name="T82" fmla="*/ 231 w 244"/>
                <a:gd name="T83" fmla="*/ 242 h 242"/>
                <a:gd name="T84" fmla="*/ 196 w 244"/>
                <a:gd name="T85" fmla="*/ 241 h 242"/>
                <a:gd name="T86" fmla="*/ 172 w 244"/>
                <a:gd name="T87" fmla="*/ 241 h 242"/>
                <a:gd name="T88" fmla="*/ 137 w 244"/>
                <a:gd name="T89" fmla="*/ 241 h 242"/>
                <a:gd name="T90" fmla="*/ 111 w 244"/>
                <a:gd name="T91" fmla="*/ 241 h 242"/>
                <a:gd name="T92" fmla="*/ 108 w 244"/>
                <a:gd name="T93" fmla="*/ 224 h 242"/>
                <a:gd name="T94" fmla="*/ 92 w 244"/>
                <a:gd name="T95" fmla="*/ 224 h 242"/>
                <a:gd name="T96" fmla="*/ 63 w 244"/>
                <a:gd name="T97" fmla="*/ 224 h 242"/>
                <a:gd name="T98" fmla="*/ 44 w 244"/>
                <a:gd name="T99" fmla="*/ 224 h 242"/>
                <a:gd name="T100" fmla="*/ 29 w 244"/>
                <a:gd name="T101" fmla="*/ 223 h 242"/>
                <a:gd name="T102" fmla="*/ 8 w 244"/>
                <a:gd name="T103" fmla="*/ 223 h 242"/>
                <a:gd name="T104" fmla="*/ 0 w 244"/>
                <a:gd name="T105" fmla="*/ 201 h 242"/>
                <a:gd name="T106" fmla="*/ 1 w 244"/>
                <a:gd name="T107" fmla="*/ 180 h 242"/>
                <a:gd name="T108" fmla="*/ 1 w 244"/>
                <a:gd name="T109" fmla="*/ 135 h 242"/>
                <a:gd name="T110" fmla="*/ 0 w 244"/>
                <a:gd name="T111" fmla="*/ 120 h 242"/>
                <a:gd name="T112" fmla="*/ 0 w 244"/>
                <a:gd name="T113" fmla="*/ 100 h 242"/>
                <a:gd name="T114" fmla="*/ 0 w 244"/>
                <a:gd name="T115" fmla="*/ 69 h 242"/>
                <a:gd name="T116" fmla="*/ 0 w 244"/>
                <a:gd name="T117" fmla="*/ 41 h 242"/>
                <a:gd name="T118" fmla="*/ 0 w 244"/>
                <a:gd name="T119" fmla="*/ 22 h 242"/>
                <a:gd name="T120" fmla="*/ 8 w 244"/>
                <a:gd name="T121" fmla="*/ 1 h 242"/>
                <a:gd name="T122" fmla="*/ 28 w 244"/>
                <a:gd name="T123" fmla="*/ 1 h 2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44" h="242">
                  <a:moveTo>
                    <a:pt x="48" y="0"/>
                  </a:moveTo>
                  <a:lnTo>
                    <a:pt x="49" y="0"/>
                  </a:lnTo>
                  <a:lnTo>
                    <a:pt x="60" y="0"/>
                  </a:lnTo>
                  <a:lnTo>
                    <a:pt x="62" y="0"/>
                  </a:lnTo>
                  <a:lnTo>
                    <a:pt x="63" y="0"/>
                  </a:lnTo>
                  <a:lnTo>
                    <a:pt x="64" y="0"/>
                  </a:lnTo>
                  <a:lnTo>
                    <a:pt x="65" y="0"/>
                  </a:lnTo>
                  <a:lnTo>
                    <a:pt x="66" y="0"/>
                  </a:lnTo>
                  <a:lnTo>
                    <a:pt x="71" y="0"/>
                  </a:lnTo>
                  <a:lnTo>
                    <a:pt x="78" y="0"/>
                  </a:lnTo>
                  <a:lnTo>
                    <a:pt x="79" y="0"/>
                  </a:lnTo>
                  <a:lnTo>
                    <a:pt x="80" y="0"/>
                  </a:lnTo>
                  <a:lnTo>
                    <a:pt x="86" y="0"/>
                  </a:lnTo>
                  <a:lnTo>
                    <a:pt x="88" y="0"/>
                  </a:lnTo>
                  <a:lnTo>
                    <a:pt x="90" y="0"/>
                  </a:lnTo>
                  <a:lnTo>
                    <a:pt x="93" y="0"/>
                  </a:lnTo>
                  <a:lnTo>
                    <a:pt x="95" y="0"/>
                  </a:lnTo>
                  <a:lnTo>
                    <a:pt x="98" y="0"/>
                  </a:lnTo>
                  <a:lnTo>
                    <a:pt x="103" y="0"/>
                  </a:lnTo>
                  <a:lnTo>
                    <a:pt x="104" y="0"/>
                  </a:lnTo>
                  <a:lnTo>
                    <a:pt x="105" y="0"/>
                  </a:lnTo>
                  <a:lnTo>
                    <a:pt x="113" y="0"/>
                  </a:lnTo>
                  <a:lnTo>
                    <a:pt x="119" y="0"/>
                  </a:lnTo>
                  <a:lnTo>
                    <a:pt x="120" y="0"/>
                  </a:lnTo>
                  <a:lnTo>
                    <a:pt x="121" y="0"/>
                  </a:lnTo>
                  <a:lnTo>
                    <a:pt x="124" y="0"/>
                  </a:lnTo>
                  <a:lnTo>
                    <a:pt x="125" y="0"/>
                  </a:lnTo>
                  <a:lnTo>
                    <a:pt x="125" y="1"/>
                  </a:lnTo>
                  <a:lnTo>
                    <a:pt x="125" y="2"/>
                  </a:lnTo>
                  <a:lnTo>
                    <a:pt x="126" y="2"/>
                  </a:lnTo>
                  <a:lnTo>
                    <a:pt x="126" y="4"/>
                  </a:lnTo>
                  <a:lnTo>
                    <a:pt x="125" y="4"/>
                  </a:lnTo>
                  <a:lnTo>
                    <a:pt x="125" y="5"/>
                  </a:lnTo>
                  <a:lnTo>
                    <a:pt x="126" y="5"/>
                  </a:lnTo>
                  <a:lnTo>
                    <a:pt x="126" y="6"/>
                  </a:lnTo>
                  <a:lnTo>
                    <a:pt x="127" y="5"/>
                  </a:lnTo>
                  <a:lnTo>
                    <a:pt x="127" y="6"/>
                  </a:lnTo>
                  <a:lnTo>
                    <a:pt x="128" y="6"/>
                  </a:lnTo>
                  <a:lnTo>
                    <a:pt x="129" y="6"/>
                  </a:lnTo>
                  <a:lnTo>
                    <a:pt x="129" y="7"/>
                  </a:lnTo>
                  <a:lnTo>
                    <a:pt x="130" y="7"/>
                  </a:lnTo>
                  <a:lnTo>
                    <a:pt x="132" y="8"/>
                  </a:lnTo>
                  <a:lnTo>
                    <a:pt x="132" y="9"/>
                  </a:lnTo>
                  <a:lnTo>
                    <a:pt x="133" y="10"/>
                  </a:lnTo>
                  <a:lnTo>
                    <a:pt x="134" y="10"/>
                  </a:lnTo>
                  <a:lnTo>
                    <a:pt x="134" y="12"/>
                  </a:lnTo>
                  <a:lnTo>
                    <a:pt x="134" y="13"/>
                  </a:lnTo>
                  <a:lnTo>
                    <a:pt x="135" y="13"/>
                  </a:lnTo>
                  <a:lnTo>
                    <a:pt x="135" y="14"/>
                  </a:lnTo>
                  <a:lnTo>
                    <a:pt x="138" y="15"/>
                  </a:lnTo>
                  <a:lnTo>
                    <a:pt x="140" y="15"/>
                  </a:lnTo>
                  <a:lnTo>
                    <a:pt x="141" y="15"/>
                  </a:lnTo>
                  <a:lnTo>
                    <a:pt x="142" y="15"/>
                  </a:lnTo>
                  <a:lnTo>
                    <a:pt x="142" y="16"/>
                  </a:lnTo>
                  <a:lnTo>
                    <a:pt x="143" y="17"/>
                  </a:lnTo>
                  <a:lnTo>
                    <a:pt x="143" y="18"/>
                  </a:lnTo>
                  <a:lnTo>
                    <a:pt x="143" y="20"/>
                  </a:lnTo>
                  <a:lnTo>
                    <a:pt x="144" y="20"/>
                  </a:lnTo>
                  <a:lnTo>
                    <a:pt x="144" y="21"/>
                  </a:lnTo>
                  <a:lnTo>
                    <a:pt x="145" y="21"/>
                  </a:lnTo>
                  <a:lnTo>
                    <a:pt x="146" y="22"/>
                  </a:lnTo>
                  <a:lnTo>
                    <a:pt x="148" y="22"/>
                  </a:lnTo>
                  <a:lnTo>
                    <a:pt x="149" y="22"/>
                  </a:lnTo>
                  <a:lnTo>
                    <a:pt x="150" y="22"/>
                  </a:lnTo>
                  <a:lnTo>
                    <a:pt x="151" y="22"/>
                  </a:lnTo>
                  <a:lnTo>
                    <a:pt x="152" y="22"/>
                  </a:lnTo>
                  <a:lnTo>
                    <a:pt x="153" y="21"/>
                  </a:lnTo>
                  <a:lnTo>
                    <a:pt x="154" y="21"/>
                  </a:lnTo>
                  <a:lnTo>
                    <a:pt x="156" y="21"/>
                  </a:lnTo>
                  <a:lnTo>
                    <a:pt x="156" y="20"/>
                  </a:lnTo>
                  <a:lnTo>
                    <a:pt x="157" y="20"/>
                  </a:lnTo>
                  <a:lnTo>
                    <a:pt x="157" y="18"/>
                  </a:lnTo>
                  <a:lnTo>
                    <a:pt x="158" y="17"/>
                  </a:lnTo>
                  <a:lnTo>
                    <a:pt x="158" y="18"/>
                  </a:lnTo>
                  <a:lnTo>
                    <a:pt x="158" y="20"/>
                  </a:lnTo>
                  <a:lnTo>
                    <a:pt x="159" y="20"/>
                  </a:lnTo>
                  <a:lnTo>
                    <a:pt x="159" y="21"/>
                  </a:lnTo>
                  <a:lnTo>
                    <a:pt x="160" y="21"/>
                  </a:lnTo>
                  <a:lnTo>
                    <a:pt x="160" y="20"/>
                  </a:lnTo>
                  <a:lnTo>
                    <a:pt x="160" y="18"/>
                  </a:lnTo>
                  <a:lnTo>
                    <a:pt x="160" y="17"/>
                  </a:lnTo>
                  <a:lnTo>
                    <a:pt x="161" y="17"/>
                  </a:lnTo>
                  <a:lnTo>
                    <a:pt x="162" y="17"/>
                  </a:lnTo>
                  <a:lnTo>
                    <a:pt x="162" y="16"/>
                  </a:lnTo>
                  <a:lnTo>
                    <a:pt x="162" y="17"/>
                  </a:lnTo>
                  <a:lnTo>
                    <a:pt x="162" y="18"/>
                  </a:lnTo>
                  <a:lnTo>
                    <a:pt x="164" y="18"/>
                  </a:lnTo>
                  <a:lnTo>
                    <a:pt x="165" y="18"/>
                  </a:lnTo>
                  <a:lnTo>
                    <a:pt x="166" y="18"/>
                  </a:lnTo>
                  <a:lnTo>
                    <a:pt x="167" y="18"/>
                  </a:lnTo>
                  <a:lnTo>
                    <a:pt x="167" y="20"/>
                  </a:lnTo>
                  <a:lnTo>
                    <a:pt x="167" y="18"/>
                  </a:lnTo>
                  <a:lnTo>
                    <a:pt x="168" y="18"/>
                  </a:lnTo>
                  <a:lnTo>
                    <a:pt x="169" y="18"/>
                  </a:lnTo>
                  <a:lnTo>
                    <a:pt x="169" y="20"/>
                  </a:lnTo>
                  <a:lnTo>
                    <a:pt x="169" y="21"/>
                  </a:lnTo>
                  <a:lnTo>
                    <a:pt x="170" y="21"/>
                  </a:lnTo>
                  <a:lnTo>
                    <a:pt x="170" y="22"/>
                  </a:lnTo>
                  <a:lnTo>
                    <a:pt x="172" y="22"/>
                  </a:lnTo>
                  <a:lnTo>
                    <a:pt x="173" y="21"/>
                  </a:lnTo>
                  <a:lnTo>
                    <a:pt x="174" y="22"/>
                  </a:lnTo>
                  <a:lnTo>
                    <a:pt x="175" y="22"/>
                  </a:lnTo>
                  <a:lnTo>
                    <a:pt x="174" y="23"/>
                  </a:lnTo>
                  <a:lnTo>
                    <a:pt x="175" y="23"/>
                  </a:lnTo>
                  <a:lnTo>
                    <a:pt x="175" y="22"/>
                  </a:lnTo>
                  <a:lnTo>
                    <a:pt x="176" y="22"/>
                  </a:lnTo>
                  <a:lnTo>
                    <a:pt x="176" y="21"/>
                  </a:lnTo>
                  <a:lnTo>
                    <a:pt x="177" y="22"/>
                  </a:lnTo>
                  <a:lnTo>
                    <a:pt x="177" y="23"/>
                  </a:lnTo>
                  <a:lnTo>
                    <a:pt x="177" y="22"/>
                  </a:lnTo>
                  <a:lnTo>
                    <a:pt x="178" y="22"/>
                  </a:lnTo>
                  <a:lnTo>
                    <a:pt x="180" y="21"/>
                  </a:lnTo>
                  <a:lnTo>
                    <a:pt x="180" y="22"/>
                  </a:lnTo>
                  <a:lnTo>
                    <a:pt x="181" y="22"/>
                  </a:lnTo>
                  <a:lnTo>
                    <a:pt x="182" y="22"/>
                  </a:lnTo>
                  <a:lnTo>
                    <a:pt x="182" y="21"/>
                  </a:lnTo>
                  <a:lnTo>
                    <a:pt x="181" y="20"/>
                  </a:lnTo>
                  <a:lnTo>
                    <a:pt x="181" y="18"/>
                  </a:lnTo>
                  <a:lnTo>
                    <a:pt x="181" y="17"/>
                  </a:lnTo>
                  <a:lnTo>
                    <a:pt x="182" y="17"/>
                  </a:lnTo>
                  <a:lnTo>
                    <a:pt x="182" y="18"/>
                  </a:lnTo>
                  <a:lnTo>
                    <a:pt x="182" y="20"/>
                  </a:lnTo>
                  <a:lnTo>
                    <a:pt x="182" y="18"/>
                  </a:lnTo>
                  <a:lnTo>
                    <a:pt x="183" y="18"/>
                  </a:lnTo>
                  <a:lnTo>
                    <a:pt x="183" y="20"/>
                  </a:lnTo>
                  <a:lnTo>
                    <a:pt x="184" y="20"/>
                  </a:lnTo>
                  <a:lnTo>
                    <a:pt x="184" y="18"/>
                  </a:lnTo>
                  <a:lnTo>
                    <a:pt x="185" y="18"/>
                  </a:lnTo>
                  <a:lnTo>
                    <a:pt x="186" y="17"/>
                  </a:lnTo>
                  <a:lnTo>
                    <a:pt x="188" y="17"/>
                  </a:lnTo>
                  <a:lnTo>
                    <a:pt x="188" y="18"/>
                  </a:lnTo>
                  <a:lnTo>
                    <a:pt x="186" y="18"/>
                  </a:lnTo>
                  <a:lnTo>
                    <a:pt x="186" y="20"/>
                  </a:lnTo>
                  <a:lnTo>
                    <a:pt x="188" y="20"/>
                  </a:lnTo>
                  <a:lnTo>
                    <a:pt x="188" y="21"/>
                  </a:lnTo>
                  <a:lnTo>
                    <a:pt x="189" y="21"/>
                  </a:lnTo>
                  <a:lnTo>
                    <a:pt x="190" y="20"/>
                  </a:lnTo>
                  <a:lnTo>
                    <a:pt x="190" y="21"/>
                  </a:lnTo>
                  <a:lnTo>
                    <a:pt x="191" y="21"/>
                  </a:lnTo>
                  <a:lnTo>
                    <a:pt x="191" y="20"/>
                  </a:lnTo>
                  <a:lnTo>
                    <a:pt x="191" y="18"/>
                  </a:lnTo>
                  <a:lnTo>
                    <a:pt x="191" y="17"/>
                  </a:lnTo>
                  <a:lnTo>
                    <a:pt x="192" y="17"/>
                  </a:lnTo>
                  <a:lnTo>
                    <a:pt x="192" y="18"/>
                  </a:lnTo>
                  <a:lnTo>
                    <a:pt x="192" y="20"/>
                  </a:lnTo>
                  <a:lnTo>
                    <a:pt x="192" y="21"/>
                  </a:lnTo>
                  <a:lnTo>
                    <a:pt x="193" y="20"/>
                  </a:lnTo>
                  <a:lnTo>
                    <a:pt x="193" y="18"/>
                  </a:lnTo>
                  <a:lnTo>
                    <a:pt x="194" y="20"/>
                  </a:lnTo>
                  <a:lnTo>
                    <a:pt x="194" y="18"/>
                  </a:lnTo>
                  <a:lnTo>
                    <a:pt x="196" y="18"/>
                  </a:lnTo>
                  <a:lnTo>
                    <a:pt x="196" y="20"/>
                  </a:lnTo>
                  <a:lnTo>
                    <a:pt x="197" y="20"/>
                  </a:lnTo>
                  <a:lnTo>
                    <a:pt x="197" y="18"/>
                  </a:lnTo>
                  <a:lnTo>
                    <a:pt x="198" y="18"/>
                  </a:lnTo>
                  <a:lnTo>
                    <a:pt x="198" y="17"/>
                  </a:lnTo>
                  <a:lnTo>
                    <a:pt x="199" y="17"/>
                  </a:lnTo>
                  <a:lnTo>
                    <a:pt x="199" y="18"/>
                  </a:lnTo>
                  <a:lnTo>
                    <a:pt x="199" y="20"/>
                  </a:lnTo>
                  <a:lnTo>
                    <a:pt x="200" y="20"/>
                  </a:lnTo>
                  <a:lnTo>
                    <a:pt x="200" y="18"/>
                  </a:lnTo>
                  <a:lnTo>
                    <a:pt x="199" y="18"/>
                  </a:lnTo>
                  <a:lnTo>
                    <a:pt x="200" y="18"/>
                  </a:lnTo>
                  <a:lnTo>
                    <a:pt x="201" y="17"/>
                  </a:lnTo>
                  <a:lnTo>
                    <a:pt x="201" y="18"/>
                  </a:lnTo>
                  <a:lnTo>
                    <a:pt x="201" y="20"/>
                  </a:lnTo>
                  <a:lnTo>
                    <a:pt x="202" y="20"/>
                  </a:lnTo>
                  <a:lnTo>
                    <a:pt x="204" y="20"/>
                  </a:lnTo>
                  <a:lnTo>
                    <a:pt x="202" y="21"/>
                  </a:lnTo>
                  <a:lnTo>
                    <a:pt x="204" y="21"/>
                  </a:lnTo>
                  <a:lnTo>
                    <a:pt x="205" y="21"/>
                  </a:lnTo>
                  <a:lnTo>
                    <a:pt x="205" y="22"/>
                  </a:lnTo>
                  <a:lnTo>
                    <a:pt x="205" y="21"/>
                  </a:lnTo>
                  <a:lnTo>
                    <a:pt x="206" y="21"/>
                  </a:lnTo>
                  <a:lnTo>
                    <a:pt x="206" y="20"/>
                  </a:lnTo>
                  <a:lnTo>
                    <a:pt x="206" y="18"/>
                  </a:lnTo>
                  <a:lnTo>
                    <a:pt x="207" y="18"/>
                  </a:lnTo>
                  <a:lnTo>
                    <a:pt x="207" y="20"/>
                  </a:lnTo>
                  <a:lnTo>
                    <a:pt x="208" y="20"/>
                  </a:lnTo>
                  <a:lnTo>
                    <a:pt x="207" y="20"/>
                  </a:lnTo>
                  <a:lnTo>
                    <a:pt x="207" y="21"/>
                  </a:lnTo>
                  <a:lnTo>
                    <a:pt x="208" y="21"/>
                  </a:lnTo>
                  <a:lnTo>
                    <a:pt x="208" y="22"/>
                  </a:lnTo>
                  <a:lnTo>
                    <a:pt x="207" y="22"/>
                  </a:lnTo>
                  <a:lnTo>
                    <a:pt x="207" y="23"/>
                  </a:lnTo>
                  <a:lnTo>
                    <a:pt x="208" y="23"/>
                  </a:lnTo>
                  <a:lnTo>
                    <a:pt x="208" y="22"/>
                  </a:lnTo>
                  <a:lnTo>
                    <a:pt x="209" y="22"/>
                  </a:lnTo>
                  <a:lnTo>
                    <a:pt x="209" y="23"/>
                  </a:lnTo>
                  <a:lnTo>
                    <a:pt x="209" y="22"/>
                  </a:lnTo>
                  <a:lnTo>
                    <a:pt x="210" y="22"/>
                  </a:lnTo>
                  <a:lnTo>
                    <a:pt x="210" y="23"/>
                  </a:lnTo>
                  <a:lnTo>
                    <a:pt x="212" y="23"/>
                  </a:lnTo>
                  <a:lnTo>
                    <a:pt x="213" y="23"/>
                  </a:lnTo>
                  <a:lnTo>
                    <a:pt x="213" y="24"/>
                  </a:lnTo>
                  <a:lnTo>
                    <a:pt x="214" y="24"/>
                  </a:lnTo>
                  <a:lnTo>
                    <a:pt x="214" y="25"/>
                  </a:lnTo>
                  <a:lnTo>
                    <a:pt x="215" y="25"/>
                  </a:lnTo>
                  <a:lnTo>
                    <a:pt x="215" y="24"/>
                  </a:lnTo>
                  <a:lnTo>
                    <a:pt x="216" y="23"/>
                  </a:lnTo>
                  <a:lnTo>
                    <a:pt x="216" y="22"/>
                  </a:lnTo>
                  <a:lnTo>
                    <a:pt x="217" y="22"/>
                  </a:lnTo>
                  <a:lnTo>
                    <a:pt x="217" y="23"/>
                  </a:lnTo>
                  <a:lnTo>
                    <a:pt x="216" y="23"/>
                  </a:lnTo>
                  <a:lnTo>
                    <a:pt x="216" y="24"/>
                  </a:lnTo>
                  <a:lnTo>
                    <a:pt x="217" y="24"/>
                  </a:lnTo>
                  <a:lnTo>
                    <a:pt x="217" y="23"/>
                  </a:lnTo>
                  <a:lnTo>
                    <a:pt x="218" y="23"/>
                  </a:lnTo>
                  <a:lnTo>
                    <a:pt x="218" y="24"/>
                  </a:lnTo>
                  <a:lnTo>
                    <a:pt x="218" y="25"/>
                  </a:lnTo>
                  <a:lnTo>
                    <a:pt x="220" y="25"/>
                  </a:lnTo>
                  <a:lnTo>
                    <a:pt x="221" y="26"/>
                  </a:lnTo>
                  <a:lnTo>
                    <a:pt x="220" y="26"/>
                  </a:lnTo>
                  <a:lnTo>
                    <a:pt x="220" y="28"/>
                  </a:lnTo>
                  <a:lnTo>
                    <a:pt x="221" y="28"/>
                  </a:lnTo>
                  <a:lnTo>
                    <a:pt x="221" y="29"/>
                  </a:lnTo>
                  <a:lnTo>
                    <a:pt x="220" y="30"/>
                  </a:lnTo>
                  <a:lnTo>
                    <a:pt x="221" y="30"/>
                  </a:lnTo>
                  <a:lnTo>
                    <a:pt x="221" y="29"/>
                  </a:lnTo>
                  <a:lnTo>
                    <a:pt x="222" y="29"/>
                  </a:lnTo>
                  <a:lnTo>
                    <a:pt x="223" y="30"/>
                  </a:lnTo>
                  <a:lnTo>
                    <a:pt x="223" y="29"/>
                  </a:lnTo>
                  <a:lnTo>
                    <a:pt x="224" y="29"/>
                  </a:lnTo>
                  <a:lnTo>
                    <a:pt x="224" y="30"/>
                  </a:lnTo>
                  <a:lnTo>
                    <a:pt x="225" y="30"/>
                  </a:lnTo>
                  <a:lnTo>
                    <a:pt x="225" y="29"/>
                  </a:lnTo>
                  <a:lnTo>
                    <a:pt x="226" y="29"/>
                  </a:lnTo>
                  <a:lnTo>
                    <a:pt x="226" y="30"/>
                  </a:lnTo>
                  <a:lnTo>
                    <a:pt x="225" y="30"/>
                  </a:lnTo>
                  <a:lnTo>
                    <a:pt x="226" y="30"/>
                  </a:lnTo>
                  <a:lnTo>
                    <a:pt x="228" y="30"/>
                  </a:lnTo>
                  <a:lnTo>
                    <a:pt x="228" y="29"/>
                  </a:lnTo>
                  <a:lnTo>
                    <a:pt x="229" y="30"/>
                  </a:lnTo>
                  <a:lnTo>
                    <a:pt x="230" y="30"/>
                  </a:lnTo>
                  <a:lnTo>
                    <a:pt x="230" y="31"/>
                  </a:lnTo>
                  <a:lnTo>
                    <a:pt x="231" y="30"/>
                  </a:lnTo>
                  <a:lnTo>
                    <a:pt x="231" y="31"/>
                  </a:lnTo>
                  <a:lnTo>
                    <a:pt x="232" y="31"/>
                  </a:lnTo>
                  <a:lnTo>
                    <a:pt x="232" y="30"/>
                  </a:lnTo>
                  <a:lnTo>
                    <a:pt x="233" y="31"/>
                  </a:lnTo>
                  <a:lnTo>
                    <a:pt x="233" y="32"/>
                  </a:lnTo>
                  <a:lnTo>
                    <a:pt x="233" y="33"/>
                  </a:lnTo>
                  <a:lnTo>
                    <a:pt x="234" y="32"/>
                  </a:lnTo>
                  <a:lnTo>
                    <a:pt x="234" y="33"/>
                  </a:lnTo>
                  <a:lnTo>
                    <a:pt x="236" y="33"/>
                  </a:lnTo>
                  <a:lnTo>
                    <a:pt x="236" y="34"/>
                  </a:lnTo>
                  <a:lnTo>
                    <a:pt x="236" y="36"/>
                  </a:lnTo>
                  <a:lnTo>
                    <a:pt x="237" y="36"/>
                  </a:lnTo>
                  <a:lnTo>
                    <a:pt x="237" y="34"/>
                  </a:lnTo>
                  <a:lnTo>
                    <a:pt x="238" y="34"/>
                  </a:lnTo>
                  <a:lnTo>
                    <a:pt x="238" y="36"/>
                  </a:lnTo>
                  <a:lnTo>
                    <a:pt x="239" y="36"/>
                  </a:lnTo>
                  <a:lnTo>
                    <a:pt x="239" y="34"/>
                  </a:lnTo>
                  <a:lnTo>
                    <a:pt x="240" y="34"/>
                  </a:lnTo>
                  <a:lnTo>
                    <a:pt x="240" y="33"/>
                  </a:lnTo>
                  <a:lnTo>
                    <a:pt x="240" y="34"/>
                  </a:lnTo>
                  <a:lnTo>
                    <a:pt x="241" y="34"/>
                  </a:lnTo>
                  <a:lnTo>
                    <a:pt x="241" y="36"/>
                  </a:lnTo>
                  <a:lnTo>
                    <a:pt x="240" y="36"/>
                  </a:lnTo>
                  <a:lnTo>
                    <a:pt x="240" y="37"/>
                  </a:lnTo>
                  <a:lnTo>
                    <a:pt x="241" y="37"/>
                  </a:lnTo>
                  <a:lnTo>
                    <a:pt x="241" y="36"/>
                  </a:lnTo>
                  <a:lnTo>
                    <a:pt x="242" y="36"/>
                  </a:lnTo>
                  <a:lnTo>
                    <a:pt x="242" y="37"/>
                  </a:lnTo>
                  <a:lnTo>
                    <a:pt x="242" y="40"/>
                  </a:lnTo>
                  <a:lnTo>
                    <a:pt x="242" y="52"/>
                  </a:lnTo>
                  <a:lnTo>
                    <a:pt x="242" y="54"/>
                  </a:lnTo>
                  <a:lnTo>
                    <a:pt x="242" y="55"/>
                  </a:lnTo>
                  <a:lnTo>
                    <a:pt x="242" y="57"/>
                  </a:lnTo>
                  <a:lnTo>
                    <a:pt x="242" y="63"/>
                  </a:lnTo>
                  <a:lnTo>
                    <a:pt x="242" y="71"/>
                  </a:lnTo>
                  <a:lnTo>
                    <a:pt x="242" y="72"/>
                  </a:lnTo>
                  <a:lnTo>
                    <a:pt x="242" y="76"/>
                  </a:lnTo>
                  <a:lnTo>
                    <a:pt x="242" y="82"/>
                  </a:lnTo>
                  <a:lnTo>
                    <a:pt x="242" y="90"/>
                  </a:lnTo>
                  <a:lnTo>
                    <a:pt x="242" y="92"/>
                  </a:lnTo>
                  <a:lnTo>
                    <a:pt x="242" y="95"/>
                  </a:lnTo>
                  <a:lnTo>
                    <a:pt x="242" y="100"/>
                  </a:lnTo>
                  <a:lnTo>
                    <a:pt x="242" y="102"/>
                  </a:lnTo>
                  <a:lnTo>
                    <a:pt x="242" y="108"/>
                  </a:lnTo>
                  <a:lnTo>
                    <a:pt x="242" y="110"/>
                  </a:lnTo>
                  <a:lnTo>
                    <a:pt x="242" y="118"/>
                  </a:lnTo>
                  <a:lnTo>
                    <a:pt x="242" y="119"/>
                  </a:lnTo>
                  <a:lnTo>
                    <a:pt x="242" y="120"/>
                  </a:lnTo>
                  <a:lnTo>
                    <a:pt x="242" y="121"/>
                  </a:lnTo>
                  <a:lnTo>
                    <a:pt x="242" y="124"/>
                  </a:lnTo>
                  <a:lnTo>
                    <a:pt x="242" y="125"/>
                  </a:lnTo>
                  <a:lnTo>
                    <a:pt x="242" y="126"/>
                  </a:lnTo>
                  <a:lnTo>
                    <a:pt x="242" y="129"/>
                  </a:lnTo>
                  <a:lnTo>
                    <a:pt x="242" y="135"/>
                  </a:lnTo>
                  <a:lnTo>
                    <a:pt x="242" y="136"/>
                  </a:lnTo>
                  <a:lnTo>
                    <a:pt x="242" y="137"/>
                  </a:lnTo>
                  <a:lnTo>
                    <a:pt x="242" y="144"/>
                  </a:lnTo>
                  <a:lnTo>
                    <a:pt x="242" y="145"/>
                  </a:lnTo>
                  <a:lnTo>
                    <a:pt x="242" y="149"/>
                  </a:lnTo>
                  <a:lnTo>
                    <a:pt x="242" y="153"/>
                  </a:lnTo>
                  <a:lnTo>
                    <a:pt x="242" y="156"/>
                  </a:lnTo>
                  <a:lnTo>
                    <a:pt x="242" y="157"/>
                  </a:lnTo>
                  <a:lnTo>
                    <a:pt x="242" y="158"/>
                  </a:lnTo>
                  <a:lnTo>
                    <a:pt x="242" y="160"/>
                  </a:lnTo>
                  <a:lnTo>
                    <a:pt x="242" y="161"/>
                  </a:lnTo>
                  <a:lnTo>
                    <a:pt x="242" y="162"/>
                  </a:lnTo>
                  <a:lnTo>
                    <a:pt x="242" y="165"/>
                  </a:lnTo>
                  <a:lnTo>
                    <a:pt x="242" y="168"/>
                  </a:lnTo>
                  <a:lnTo>
                    <a:pt x="242" y="169"/>
                  </a:lnTo>
                  <a:lnTo>
                    <a:pt x="242" y="170"/>
                  </a:lnTo>
                  <a:lnTo>
                    <a:pt x="242" y="177"/>
                  </a:lnTo>
                  <a:lnTo>
                    <a:pt x="242" y="180"/>
                  </a:lnTo>
                  <a:lnTo>
                    <a:pt x="242" y="181"/>
                  </a:lnTo>
                  <a:lnTo>
                    <a:pt x="242" y="183"/>
                  </a:lnTo>
                  <a:lnTo>
                    <a:pt x="242" y="184"/>
                  </a:lnTo>
                  <a:lnTo>
                    <a:pt x="242" y="186"/>
                  </a:lnTo>
                  <a:lnTo>
                    <a:pt x="242" y="188"/>
                  </a:lnTo>
                  <a:lnTo>
                    <a:pt x="242" y="189"/>
                  </a:lnTo>
                  <a:lnTo>
                    <a:pt x="242" y="196"/>
                  </a:lnTo>
                  <a:lnTo>
                    <a:pt x="242" y="197"/>
                  </a:lnTo>
                  <a:lnTo>
                    <a:pt x="242" y="199"/>
                  </a:lnTo>
                  <a:lnTo>
                    <a:pt x="242" y="201"/>
                  </a:lnTo>
                  <a:lnTo>
                    <a:pt x="244" y="205"/>
                  </a:lnTo>
                  <a:lnTo>
                    <a:pt x="244" y="206"/>
                  </a:lnTo>
                  <a:lnTo>
                    <a:pt x="244" y="212"/>
                  </a:lnTo>
                  <a:lnTo>
                    <a:pt x="244" y="217"/>
                  </a:lnTo>
                  <a:lnTo>
                    <a:pt x="244" y="218"/>
                  </a:lnTo>
                  <a:lnTo>
                    <a:pt x="244" y="221"/>
                  </a:lnTo>
                  <a:lnTo>
                    <a:pt x="244" y="223"/>
                  </a:lnTo>
                  <a:lnTo>
                    <a:pt x="244" y="225"/>
                  </a:lnTo>
                  <a:lnTo>
                    <a:pt x="244" y="229"/>
                  </a:lnTo>
                  <a:lnTo>
                    <a:pt x="244" y="232"/>
                  </a:lnTo>
                  <a:lnTo>
                    <a:pt x="244" y="233"/>
                  </a:lnTo>
                  <a:lnTo>
                    <a:pt x="244" y="238"/>
                  </a:lnTo>
                  <a:lnTo>
                    <a:pt x="244" y="241"/>
                  </a:lnTo>
                  <a:lnTo>
                    <a:pt x="242" y="241"/>
                  </a:lnTo>
                  <a:lnTo>
                    <a:pt x="241" y="242"/>
                  </a:lnTo>
                  <a:lnTo>
                    <a:pt x="238" y="242"/>
                  </a:lnTo>
                  <a:lnTo>
                    <a:pt x="236" y="242"/>
                  </a:lnTo>
                  <a:lnTo>
                    <a:pt x="231" y="242"/>
                  </a:lnTo>
                  <a:lnTo>
                    <a:pt x="229" y="242"/>
                  </a:lnTo>
                  <a:lnTo>
                    <a:pt x="226" y="242"/>
                  </a:lnTo>
                  <a:lnTo>
                    <a:pt x="224" y="241"/>
                  </a:lnTo>
                  <a:lnTo>
                    <a:pt x="221" y="241"/>
                  </a:lnTo>
                  <a:lnTo>
                    <a:pt x="215" y="241"/>
                  </a:lnTo>
                  <a:lnTo>
                    <a:pt x="214" y="241"/>
                  </a:lnTo>
                  <a:lnTo>
                    <a:pt x="205" y="241"/>
                  </a:lnTo>
                  <a:lnTo>
                    <a:pt x="196" y="241"/>
                  </a:lnTo>
                  <a:lnTo>
                    <a:pt x="194" y="241"/>
                  </a:lnTo>
                  <a:lnTo>
                    <a:pt x="193" y="241"/>
                  </a:lnTo>
                  <a:lnTo>
                    <a:pt x="190" y="241"/>
                  </a:lnTo>
                  <a:lnTo>
                    <a:pt x="184" y="241"/>
                  </a:lnTo>
                  <a:lnTo>
                    <a:pt x="183" y="241"/>
                  </a:lnTo>
                  <a:lnTo>
                    <a:pt x="177" y="241"/>
                  </a:lnTo>
                  <a:lnTo>
                    <a:pt x="176" y="241"/>
                  </a:lnTo>
                  <a:lnTo>
                    <a:pt x="172" y="241"/>
                  </a:lnTo>
                  <a:lnTo>
                    <a:pt x="166" y="241"/>
                  </a:lnTo>
                  <a:lnTo>
                    <a:pt x="165" y="241"/>
                  </a:lnTo>
                  <a:lnTo>
                    <a:pt x="152" y="241"/>
                  </a:lnTo>
                  <a:lnTo>
                    <a:pt x="145" y="241"/>
                  </a:lnTo>
                  <a:lnTo>
                    <a:pt x="143" y="241"/>
                  </a:lnTo>
                  <a:lnTo>
                    <a:pt x="142" y="241"/>
                  </a:lnTo>
                  <a:lnTo>
                    <a:pt x="141" y="241"/>
                  </a:lnTo>
                  <a:lnTo>
                    <a:pt x="137" y="241"/>
                  </a:lnTo>
                  <a:lnTo>
                    <a:pt x="135" y="241"/>
                  </a:lnTo>
                  <a:lnTo>
                    <a:pt x="134" y="241"/>
                  </a:lnTo>
                  <a:lnTo>
                    <a:pt x="133" y="241"/>
                  </a:lnTo>
                  <a:lnTo>
                    <a:pt x="120" y="241"/>
                  </a:lnTo>
                  <a:lnTo>
                    <a:pt x="118" y="241"/>
                  </a:lnTo>
                  <a:lnTo>
                    <a:pt x="116" y="241"/>
                  </a:lnTo>
                  <a:lnTo>
                    <a:pt x="113" y="241"/>
                  </a:lnTo>
                  <a:lnTo>
                    <a:pt x="111" y="241"/>
                  </a:lnTo>
                  <a:lnTo>
                    <a:pt x="110" y="241"/>
                  </a:lnTo>
                  <a:lnTo>
                    <a:pt x="109" y="241"/>
                  </a:lnTo>
                  <a:lnTo>
                    <a:pt x="109" y="240"/>
                  </a:lnTo>
                  <a:lnTo>
                    <a:pt x="109" y="238"/>
                  </a:lnTo>
                  <a:lnTo>
                    <a:pt x="109" y="237"/>
                  </a:lnTo>
                  <a:lnTo>
                    <a:pt x="109" y="236"/>
                  </a:lnTo>
                  <a:lnTo>
                    <a:pt x="109" y="224"/>
                  </a:lnTo>
                  <a:lnTo>
                    <a:pt x="108" y="224"/>
                  </a:lnTo>
                  <a:lnTo>
                    <a:pt x="102" y="224"/>
                  </a:lnTo>
                  <a:lnTo>
                    <a:pt x="100" y="224"/>
                  </a:lnTo>
                  <a:lnTo>
                    <a:pt x="97" y="224"/>
                  </a:lnTo>
                  <a:lnTo>
                    <a:pt x="96" y="224"/>
                  </a:lnTo>
                  <a:lnTo>
                    <a:pt x="95" y="224"/>
                  </a:lnTo>
                  <a:lnTo>
                    <a:pt x="94" y="224"/>
                  </a:lnTo>
                  <a:lnTo>
                    <a:pt x="93" y="224"/>
                  </a:lnTo>
                  <a:lnTo>
                    <a:pt x="92" y="224"/>
                  </a:lnTo>
                  <a:lnTo>
                    <a:pt x="88" y="224"/>
                  </a:lnTo>
                  <a:lnTo>
                    <a:pt x="86" y="224"/>
                  </a:lnTo>
                  <a:lnTo>
                    <a:pt x="84" y="224"/>
                  </a:lnTo>
                  <a:lnTo>
                    <a:pt x="76" y="224"/>
                  </a:lnTo>
                  <a:lnTo>
                    <a:pt x="74" y="224"/>
                  </a:lnTo>
                  <a:lnTo>
                    <a:pt x="72" y="224"/>
                  </a:lnTo>
                  <a:lnTo>
                    <a:pt x="64" y="224"/>
                  </a:lnTo>
                  <a:lnTo>
                    <a:pt x="63" y="224"/>
                  </a:lnTo>
                  <a:lnTo>
                    <a:pt x="55" y="224"/>
                  </a:lnTo>
                  <a:lnTo>
                    <a:pt x="54" y="224"/>
                  </a:lnTo>
                  <a:lnTo>
                    <a:pt x="52" y="224"/>
                  </a:lnTo>
                  <a:lnTo>
                    <a:pt x="50" y="224"/>
                  </a:lnTo>
                  <a:lnTo>
                    <a:pt x="49" y="224"/>
                  </a:lnTo>
                  <a:lnTo>
                    <a:pt x="48" y="224"/>
                  </a:lnTo>
                  <a:lnTo>
                    <a:pt x="46" y="224"/>
                  </a:lnTo>
                  <a:lnTo>
                    <a:pt x="44" y="224"/>
                  </a:lnTo>
                  <a:lnTo>
                    <a:pt x="42" y="224"/>
                  </a:lnTo>
                  <a:lnTo>
                    <a:pt x="41" y="224"/>
                  </a:lnTo>
                  <a:lnTo>
                    <a:pt x="39" y="224"/>
                  </a:lnTo>
                  <a:lnTo>
                    <a:pt x="38" y="224"/>
                  </a:lnTo>
                  <a:lnTo>
                    <a:pt x="33" y="223"/>
                  </a:lnTo>
                  <a:lnTo>
                    <a:pt x="32" y="223"/>
                  </a:lnTo>
                  <a:lnTo>
                    <a:pt x="31" y="223"/>
                  </a:lnTo>
                  <a:lnTo>
                    <a:pt x="29" y="223"/>
                  </a:lnTo>
                  <a:lnTo>
                    <a:pt x="26" y="223"/>
                  </a:lnTo>
                  <a:lnTo>
                    <a:pt x="22" y="223"/>
                  </a:lnTo>
                  <a:lnTo>
                    <a:pt x="18" y="223"/>
                  </a:lnTo>
                  <a:lnTo>
                    <a:pt x="17" y="223"/>
                  </a:lnTo>
                  <a:lnTo>
                    <a:pt x="16" y="223"/>
                  </a:lnTo>
                  <a:lnTo>
                    <a:pt x="15" y="223"/>
                  </a:lnTo>
                  <a:lnTo>
                    <a:pt x="10" y="223"/>
                  </a:lnTo>
                  <a:lnTo>
                    <a:pt x="8" y="223"/>
                  </a:lnTo>
                  <a:lnTo>
                    <a:pt x="0" y="223"/>
                  </a:lnTo>
                  <a:lnTo>
                    <a:pt x="0" y="217"/>
                  </a:lnTo>
                  <a:lnTo>
                    <a:pt x="0" y="213"/>
                  </a:lnTo>
                  <a:lnTo>
                    <a:pt x="0" y="212"/>
                  </a:lnTo>
                  <a:lnTo>
                    <a:pt x="0" y="208"/>
                  </a:lnTo>
                  <a:lnTo>
                    <a:pt x="0" y="207"/>
                  </a:lnTo>
                  <a:lnTo>
                    <a:pt x="0" y="202"/>
                  </a:lnTo>
                  <a:lnTo>
                    <a:pt x="0" y="201"/>
                  </a:lnTo>
                  <a:lnTo>
                    <a:pt x="0" y="200"/>
                  </a:lnTo>
                  <a:lnTo>
                    <a:pt x="0" y="197"/>
                  </a:lnTo>
                  <a:lnTo>
                    <a:pt x="0" y="196"/>
                  </a:lnTo>
                  <a:lnTo>
                    <a:pt x="0" y="193"/>
                  </a:lnTo>
                  <a:lnTo>
                    <a:pt x="0" y="192"/>
                  </a:lnTo>
                  <a:lnTo>
                    <a:pt x="1" y="188"/>
                  </a:lnTo>
                  <a:lnTo>
                    <a:pt x="1" y="182"/>
                  </a:lnTo>
                  <a:lnTo>
                    <a:pt x="1" y="180"/>
                  </a:lnTo>
                  <a:lnTo>
                    <a:pt x="1" y="167"/>
                  </a:lnTo>
                  <a:lnTo>
                    <a:pt x="1" y="166"/>
                  </a:lnTo>
                  <a:lnTo>
                    <a:pt x="1" y="165"/>
                  </a:lnTo>
                  <a:lnTo>
                    <a:pt x="1" y="157"/>
                  </a:lnTo>
                  <a:lnTo>
                    <a:pt x="1" y="153"/>
                  </a:lnTo>
                  <a:lnTo>
                    <a:pt x="1" y="141"/>
                  </a:lnTo>
                  <a:lnTo>
                    <a:pt x="1" y="140"/>
                  </a:lnTo>
                  <a:lnTo>
                    <a:pt x="1" y="135"/>
                  </a:lnTo>
                  <a:lnTo>
                    <a:pt x="1" y="134"/>
                  </a:lnTo>
                  <a:lnTo>
                    <a:pt x="0" y="134"/>
                  </a:lnTo>
                  <a:lnTo>
                    <a:pt x="0" y="133"/>
                  </a:lnTo>
                  <a:lnTo>
                    <a:pt x="0" y="132"/>
                  </a:lnTo>
                  <a:lnTo>
                    <a:pt x="0" y="130"/>
                  </a:lnTo>
                  <a:lnTo>
                    <a:pt x="0" y="128"/>
                  </a:lnTo>
                  <a:lnTo>
                    <a:pt x="0" y="127"/>
                  </a:lnTo>
                  <a:lnTo>
                    <a:pt x="0" y="120"/>
                  </a:lnTo>
                  <a:lnTo>
                    <a:pt x="0" y="114"/>
                  </a:lnTo>
                  <a:lnTo>
                    <a:pt x="0" y="113"/>
                  </a:lnTo>
                  <a:lnTo>
                    <a:pt x="0" y="111"/>
                  </a:lnTo>
                  <a:lnTo>
                    <a:pt x="0" y="109"/>
                  </a:lnTo>
                  <a:lnTo>
                    <a:pt x="0" y="108"/>
                  </a:lnTo>
                  <a:lnTo>
                    <a:pt x="0" y="106"/>
                  </a:lnTo>
                  <a:lnTo>
                    <a:pt x="0" y="105"/>
                  </a:lnTo>
                  <a:lnTo>
                    <a:pt x="0" y="100"/>
                  </a:lnTo>
                  <a:lnTo>
                    <a:pt x="0" y="94"/>
                  </a:lnTo>
                  <a:lnTo>
                    <a:pt x="0" y="88"/>
                  </a:lnTo>
                  <a:lnTo>
                    <a:pt x="0" y="86"/>
                  </a:lnTo>
                  <a:lnTo>
                    <a:pt x="0" y="84"/>
                  </a:lnTo>
                  <a:lnTo>
                    <a:pt x="0" y="82"/>
                  </a:lnTo>
                  <a:lnTo>
                    <a:pt x="0" y="81"/>
                  </a:lnTo>
                  <a:lnTo>
                    <a:pt x="0" y="72"/>
                  </a:lnTo>
                  <a:lnTo>
                    <a:pt x="0" y="69"/>
                  </a:lnTo>
                  <a:lnTo>
                    <a:pt x="0" y="56"/>
                  </a:lnTo>
                  <a:lnTo>
                    <a:pt x="0" y="55"/>
                  </a:lnTo>
                  <a:lnTo>
                    <a:pt x="0" y="48"/>
                  </a:lnTo>
                  <a:lnTo>
                    <a:pt x="0" y="47"/>
                  </a:lnTo>
                  <a:lnTo>
                    <a:pt x="0" y="46"/>
                  </a:lnTo>
                  <a:lnTo>
                    <a:pt x="0" y="44"/>
                  </a:lnTo>
                  <a:lnTo>
                    <a:pt x="0" y="42"/>
                  </a:lnTo>
                  <a:lnTo>
                    <a:pt x="0" y="41"/>
                  </a:lnTo>
                  <a:lnTo>
                    <a:pt x="1" y="39"/>
                  </a:lnTo>
                  <a:lnTo>
                    <a:pt x="1" y="34"/>
                  </a:lnTo>
                  <a:lnTo>
                    <a:pt x="0" y="31"/>
                  </a:lnTo>
                  <a:lnTo>
                    <a:pt x="1" y="31"/>
                  </a:lnTo>
                  <a:lnTo>
                    <a:pt x="0" y="29"/>
                  </a:lnTo>
                  <a:lnTo>
                    <a:pt x="0" y="28"/>
                  </a:lnTo>
                  <a:lnTo>
                    <a:pt x="0" y="26"/>
                  </a:lnTo>
                  <a:lnTo>
                    <a:pt x="0" y="22"/>
                  </a:lnTo>
                  <a:lnTo>
                    <a:pt x="0" y="21"/>
                  </a:lnTo>
                  <a:lnTo>
                    <a:pt x="0" y="17"/>
                  </a:lnTo>
                  <a:lnTo>
                    <a:pt x="0" y="12"/>
                  </a:lnTo>
                  <a:lnTo>
                    <a:pt x="0" y="9"/>
                  </a:lnTo>
                  <a:lnTo>
                    <a:pt x="0" y="8"/>
                  </a:lnTo>
                  <a:lnTo>
                    <a:pt x="0" y="5"/>
                  </a:lnTo>
                  <a:lnTo>
                    <a:pt x="0" y="1"/>
                  </a:lnTo>
                  <a:lnTo>
                    <a:pt x="8" y="1"/>
                  </a:lnTo>
                  <a:lnTo>
                    <a:pt x="12" y="1"/>
                  </a:lnTo>
                  <a:lnTo>
                    <a:pt x="14" y="1"/>
                  </a:lnTo>
                  <a:lnTo>
                    <a:pt x="15" y="1"/>
                  </a:lnTo>
                  <a:lnTo>
                    <a:pt x="16" y="1"/>
                  </a:lnTo>
                  <a:lnTo>
                    <a:pt x="17" y="1"/>
                  </a:lnTo>
                  <a:lnTo>
                    <a:pt x="20" y="1"/>
                  </a:lnTo>
                  <a:lnTo>
                    <a:pt x="22" y="1"/>
                  </a:lnTo>
                  <a:lnTo>
                    <a:pt x="28" y="1"/>
                  </a:lnTo>
                  <a:lnTo>
                    <a:pt x="30" y="0"/>
                  </a:lnTo>
                  <a:lnTo>
                    <a:pt x="34" y="0"/>
                  </a:lnTo>
                  <a:lnTo>
                    <a:pt x="39" y="0"/>
                  </a:lnTo>
                  <a:lnTo>
                    <a:pt x="40" y="0"/>
                  </a:lnTo>
                  <a:lnTo>
                    <a:pt x="41" y="0"/>
                  </a:lnTo>
                  <a:lnTo>
                    <a:pt x="48"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14" name="Freeform 114"/>
            <p:cNvSpPr>
              <a:spLocks/>
            </p:cNvSpPr>
            <p:nvPr/>
          </p:nvSpPr>
          <p:spPr bwMode="auto">
            <a:xfrm>
              <a:off x="2732" y="1049"/>
              <a:ext cx="243" cy="244"/>
            </a:xfrm>
            <a:custGeom>
              <a:avLst/>
              <a:gdLst>
                <a:gd name="T0" fmla="*/ 54 w 243"/>
                <a:gd name="T1" fmla="*/ 0 h 244"/>
                <a:gd name="T2" fmla="*/ 79 w 243"/>
                <a:gd name="T3" fmla="*/ 0 h 244"/>
                <a:gd name="T4" fmla="*/ 95 w 243"/>
                <a:gd name="T5" fmla="*/ 1 h 244"/>
                <a:gd name="T6" fmla="*/ 114 w 243"/>
                <a:gd name="T7" fmla="*/ 1 h 244"/>
                <a:gd name="T8" fmla="*/ 127 w 243"/>
                <a:gd name="T9" fmla="*/ 1 h 244"/>
                <a:gd name="T10" fmla="*/ 132 w 243"/>
                <a:gd name="T11" fmla="*/ 1 h 244"/>
                <a:gd name="T12" fmla="*/ 150 w 243"/>
                <a:gd name="T13" fmla="*/ 1 h 244"/>
                <a:gd name="T14" fmla="*/ 170 w 243"/>
                <a:gd name="T15" fmla="*/ 1 h 244"/>
                <a:gd name="T16" fmla="*/ 182 w 243"/>
                <a:gd name="T17" fmla="*/ 1 h 244"/>
                <a:gd name="T18" fmla="*/ 204 w 243"/>
                <a:gd name="T19" fmla="*/ 1 h 244"/>
                <a:gd name="T20" fmla="*/ 224 w 243"/>
                <a:gd name="T21" fmla="*/ 1 h 244"/>
                <a:gd name="T22" fmla="*/ 242 w 243"/>
                <a:gd name="T23" fmla="*/ 9 h 244"/>
                <a:gd name="T24" fmla="*/ 242 w 243"/>
                <a:gd name="T25" fmla="*/ 28 h 244"/>
                <a:gd name="T26" fmla="*/ 242 w 243"/>
                <a:gd name="T27" fmla="*/ 41 h 244"/>
                <a:gd name="T28" fmla="*/ 242 w 243"/>
                <a:gd name="T29" fmla="*/ 47 h 244"/>
                <a:gd name="T30" fmla="*/ 242 w 243"/>
                <a:gd name="T31" fmla="*/ 81 h 244"/>
                <a:gd name="T32" fmla="*/ 242 w 243"/>
                <a:gd name="T33" fmla="*/ 84 h 244"/>
                <a:gd name="T34" fmla="*/ 242 w 243"/>
                <a:gd name="T35" fmla="*/ 100 h 244"/>
                <a:gd name="T36" fmla="*/ 242 w 243"/>
                <a:gd name="T37" fmla="*/ 111 h 244"/>
                <a:gd name="T38" fmla="*/ 242 w 243"/>
                <a:gd name="T39" fmla="*/ 130 h 244"/>
                <a:gd name="T40" fmla="*/ 243 w 243"/>
                <a:gd name="T41" fmla="*/ 134 h 244"/>
                <a:gd name="T42" fmla="*/ 243 w 243"/>
                <a:gd name="T43" fmla="*/ 153 h 244"/>
                <a:gd name="T44" fmla="*/ 243 w 243"/>
                <a:gd name="T45" fmla="*/ 167 h 244"/>
                <a:gd name="T46" fmla="*/ 242 w 243"/>
                <a:gd name="T47" fmla="*/ 196 h 244"/>
                <a:gd name="T48" fmla="*/ 242 w 243"/>
                <a:gd name="T49" fmla="*/ 212 h 244"/>
                <a:gd name="T50" fmla="*/ 227 w 243"/>
                <a:gd name="T51" fmla="*/ 241 h 244"/>
                <a:gd name="T52" fmla="*/ 208 w 243"/>
                <a:gd name="T53" fmla="*/ 241 h 244"/>
                <a:gd name="T54" fmla="*/ 193 w 243"/>
                <a:gd name="T55" fmla="*/ 241 h 244"/>
                <a:gd name="T56" fmla="*/ 188 w 243"/>
                <a:gd name="T57" fmla="*/ 240 h 244"/>
                <a:gd name="T58" fmla="*/ 183 w 243"/>
                <a:gd name="T59" fmla="*/ 240 h 244"/>
                <a:gd name="T60" fmla="*/ 175 w 243"/>
                <a:gd name="T61" fmla="*/ 240 h 244"/>
                <a:gd name="T62" fmla="*/ 162 w 243"/>
                <a:gd name="T63" fmla="*/ 240 h 244"/>
                <a:gd name="T64" fmla="*/ 154 w 243"/>
                <a:gd name="T65" fmla="*/ 240 h 244"/>
                <a:gd name="T66" fmla="*/ 145 w 243"/>
                <a:gd name="T67" fmla="*/ 240 h 244"/>
                <a:gd name="T68" fmla="*/ 139 w 243"/>
                <a:gd name="T69" fmla="*/ 240 h 244"/>
                <a:gd name="T70" fmla="*/ 130 w 243"/>
                <a:gd name="T71" fmla="*/ 240 h 244"/>
                <a:gd name="T72" fmla="*/ 118 w 243"/>
                <a:gd name="T73" fmla="*/ 240 h 244"/>
                <a:gd name="T74" fmla="*/ 121 w 243"/>
                <a:gd name="T75" fmla="*/ 244 h 244"/>
                <a:gd name="T76" fmla="*/ 103 w 243"/>
                <a:gd name="T77" fmla="*/ 244 h 244"/>
                <a:gd name="T78" fmla="*/ 90 w 243"/>
                <a:gd name="T79" fmla="*/ 244 h 244"/>
                <a:gd name="T80" fmla="*/ 76 w 243"/>
                <a:gd name="T81" fmla="*/ 244 h 244"/>
                <a:gd name="T82" fmla="*/ 39 w 243"/>
                <a:gd name="T83" fmla="*/ 242 h 244"/>
                <a:gd name="T84" fmla="*/ 31 w 243"/>
                <a:gd name="T85" fmla="*/ 242 h 244"/>
                <a:gd name="T86" fmla="*/ 31 w 243"/>
                <a:gd name="T87" fmla="*/ 233 h 244"/>
                <a:gd name="T88" fmla="*/ 31 w 243"/>
                <a:gd name="T89" fmla="*/ 218 h 244"/>
                <a:gd name="T90" fmla="*/ 31 w 243"/>
                <a:gd name="T91" fmla="*/ 207 h 244"/>
                <a:gd name="T92" fmla="*/ 32 w 243"/>
                <a:gd name="T93" fmla="*/ 192 h 244"/>
                <a:gd name="T94" fmla="*/ 32 w 243"/>
                <a:gd name="T95" fmla="*/ 185 h 244"/>
                <a:gd name="T96" fmla="*/ 28 w 243"/>
                <a:gd name="T97" fmla="*/ 175 h 244"/>
                <a:gd name="T98" fmla="*/ 11 w 243"/>
                <a:gd name="T99" fmla="*/ 164 h 244"/>
                <a:gd name="T100" fmla="*/ 2 w 243"/>
                <a:gd name="T101" fmla="*/ 132 h 244"/>
                <a:gd name="T102" fmla="*/ 0 w 243"/>
                <a:gd name="T103" fmla="*/ 110 h 244"/>
                <a:gd name="T104" fmla="*/ 0 w 243"/>
                <a:gd name="T105" fmla="*/ 92 h 244"/>
                <a:gd name="T106" fmla="*/ 0 w 243"/>
                <a:gd name="T107" fmla="*/ 87 h 244"/>
                <a:gd name="T108" fmla="*/ 0 w 243"/>
                <a:gd name="T109" fmla="*/ 74 h 244"/>
                <a:gd name="T110" fmla="*/ 0 w 243"/>
                <a:gd name="T111" fmla="*/ 62 h 244"/>
                <a:gd name="T112" fmla="*/ 0 w 243"/>
                <a:gd name="T113" fmla="*/ 49 h 244"/>
                <a:gd name="T114" fmla="*/ 0 w 243"/>
                <a:gd name="T115" fmla="*/ 34 h 244"/>
                <a:gd name="T116" fmla="*/ 0 w 243"/>
                <a:gd name="T117" fmla="*/ 32 h 244"/>
                <a:gd name="T118" fmla="*/ 0 w 243"/>
                <a:gd name="T119" fmla="*/ 26 h 244"/>
                <a:gd name="T120" fmla="*/ 0 w 243"/>
                <a:gd name="T121" fmla="*/ 13 h 244"/>
                <a:gd name="T122" fmla="*/ 0 w 243"/>
                <a:gd name="T123" fmla="*/ 5 h 244"/>
                <a:gd name="T124" fmla="*/ 11 w 243"/>
                <a:gd name="T125" fmla="*/ 0 h 2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43" h="244">
                  <a:moveTo>
                    <a:pt x="36" y="0"/>
                  </a:moveTo>
                  <a:lnTo>
                    <a:pt x="36" y="0"/>
                  </a:lnTo>
                  <a:lnTo>
                    <a:pt x="39" y="0"/>
                  </a:lnTo>
                  <a:lnTo>
                    <a:pt x="40" y="0"/>
                  </a:lnTo>
                  <a:lnTo>
                    <a:pt x="44" y="0"/>
                  </a:lnTo>
                  <a:lnTo>
                    <a:pt x="50" y="0"/>
                  </a:lnTo>
                  <a:lnTo>
                    <a:pt x="54" y="0"/>
                  </a:lnTo>
                  <a:lnTo>
                    <a:pt x="56" y="0"/>
                  </a:lnTo>
                  <a:lnTo>
                    <a:pt x="57" y="0"/>
                  </a:lnTo>
                  <a:lnTo>
                    <a:pt x="63" y="0"/>
                  </a:lnTo>
                  <a:lnTo>
                    <a:pt x="72" y="0"/>
                  </a:lnTo>
                  <a:lnTo>
                    <a:pt x="74" y="0"/>
                  </a:lnTo>
                  <a:lnTo>
                    <a:pt x="79" y="0"/>
                  </a:lnTo>
                  <a:lnTo>
                    <a:pt x="81" y="0"/>
                  </a:lnTo>
                  <a:lnTo>
                    <a:pt x="83" y="0"/>
                  </a:lnTo>
                  <a:lnTo>
                    <a:pt x="84" y="1"/>
                  </a:lnTo>
                  <a:lnTo>
                    <a:pt x="91" y="1"/>
                  </a:lnTo>
                  <a:lnTo>
                    <a:pt x="95" y="1"/>
                  </a:lnTo>
                  <a:lnTo>
                    <a:pt x="96" y="1"/>
                  </a:lnTo>
                  <a:lnTo>
                    <a:pt x="98" y="1"/>
                  </a:lnTo>
                  <a:lnTo>
                    <a:pt x="100" y="1"/>
                  </a:lnTo>
                  <a:lnTo>
                    <a:pt x="103" y="1"/>
                  </a:lnTo>
                  <a:lnTo>
                    <a:pt x="114" y="1"/>
                  </a:lnTo>
                  <a:lnTo>
                    <a:pt x="116" y="1"/>
                  </a:lnTo>
                  <a:lnTo>
                    <a:pt x="118" y="1"/>
                  </a:lnTo>
                  <a:lnTo>
                    <a:pt x="120" y="1"/>
                  </a:lnTo>
                  <a:lnTo>
                    <a:pt x="126" y="1"/>
                  </a:lnTo>
                  <a:lnTo>
                    <a:pt x="127" y="1"/>
                  </a:lnTo>
                  <a:lnTo>
                    <a:pt x="128" y="1"/>
                  </a:lnTo>
                  <a:lnTo>
                    <a:pt x="129" y="1"/>
                  </a:lnTo>
                  <a:lnTo>
                    <a:pt x="130" y="1"/>
                  </a:lnTo>
                  <a:lnTo>
                    <a:pt x="131" y="1"/>
                  </a:lnTo>
                  <a:lnTo>
                    <a:pt x="132" y="1"/>
                  </a:lnTo>
                  <a:lnTo>
                    <a:pt x="134" y="1"/>
                  </a:lnTo>
                  <a:lnTo>
                    <a:pt x="135" y="1"/>
                  </a:lnTo>
                  <a:lnTo>
                    <a:pt x="136" y="1"/>
                  </a:lnTo>
                  <a:lnTo>
                    <a:pt x="144" y="1"/>
                  </a:lnTo>
                  <a:lnTo>
                    <a:pt x="145" y="1"/>
                  </a:lnTo>
                  <a:lnTo>
                    <a:pt x="150" y="1"/>
                  </a:lnTo>
                  <a:lnTo>
                    <a:pt x="152" y="1"/>
                  </a:lnTo>
                  <a:lnTo>
                    <a:pt x="158" y="1"/>
                  </a:lnTo>
                  <a:lnTo>
                    <a:pt x="161" y="1"/>
                  </a:lnTo>
                  <a:lnTo>
                    <a:pt x="164" y="1"/>
                  </a:lnTo>
                  <a:lnTo>
                    <a:pt x="169" y="1"/>
                  </a:lnTo>
                  <a:lnTo>
                    <a:pt x="170" y="1"/>
                  </a:lnTo>
                  <a:lnTo>
                    <a:pt x="175" y="1"/>
                  </a:lnTo>
                  <a:lnTo>
                    <a:pt x="176" y="1"/>
                  </a:lnTo>
                  <a:lnTo>
                    <a:pt x="178" y="1"/>
                  </a:lnTo>
                  <a:lnTo>
                    <a:pt x="179" y="1"/>
                  </a:lnTo>
                  <a:lnTo>
                    <a:pt x="180" y="1"/>
                  </a:lnTo>
                  <a:lnTo>
                    <a:pt x="182" y="1"/>
                  </a:lnTo>
                  <a:lnTo>
                    <a:pt x="188" y="1"/>
                  </a:lnTo>
                  <a:lnTo>
                    <a:pt x="192" y="1"/>
                  </a:lnTo>
                  <a:lnTo>
                    <a:pt x="198" y="1"/>
                  </a:lnTo>
                  <a:lnTo>
                    <a:pt x="202" y="1"/>
                  </a:lnTo>
                  <a:lnTo>
                    <a:pt x="204" y="1"/>
                  </a:lnTo>
                  <a:lnTo>
                    <a:pt x="208" y="1"/>
                  </a:lnTo>
                  <a:lnTo>
                    <a:pt x="210" y="1"/>
                  </a:lnTo>
                  <a:lnTo>
                    <a:pt x="211" y="1"/>
                  </a:lnTo>
                  <a:lnTo>
                    <a:pt x="215" y="1"/>
                  </a:lnTo>
                  <a:lnTo>
                    <a:pt x="224" y="1"/>
                  </a:lnTo>
                  <a:lnTo>
                    <a:pt x="227" y="1"/>
                  </a:lnTo>
                  <a:lnTo>
                    <a:pt x="234" y="1"/>
                  </a:lnTo>
                  <a:lnTo>
                    <a:pt x="238" y="1"/>
                  </a:lnTo>
                  <a:lnTo>
                    <a:pt x="242" y="1"/>
                  </a:lnTo>
                  <a:lnTo>
                    <a:pt x="242" y="5"/>
                  </a:lnTo>
                  <a:lnTo>
                    <a:pt x="242" y="8"/>
                  </a:lnTo>
                  <a:lnTo>
                    <a:pt x="242" y="9"/>
                  </a:lnTo>
                  <a:lnTo>
                    <a:pt x="242" y="12"/>
                  </a:lnTo>
                  <a:lnTo>
                    <a:pt x="242" y="17"/>
                  </a:lnTo>
                  <a:lnTo>
                    <a:pt x="242" y="21"/>
                  </a:lnTo>
                  <a:lnTo>
                    <a:pt x="242" y="22"/>
                  </a:lnTo>
                  <a:lnTo>
                    <a:pt x="242" y="26"/>
                  </a:lnTo>
                  <a:lnTo>
                    <a:pt x="242" y="28"/>
                  </a:lnTo>
                  <a:lnTo>
                    <a:pt x="242" y="29"/>
                  </a:lnTo>
                  <a:lnTo>
                    <a:pt x="243" y="31"/>
                  </a:lnTo>
                  <a:lnTo>
                    <a:pt x="242" y="31"/>
                  </a:lnTo>
                  <a:lnTo>
                    <a:pt x="243" y="34"/>
                  </a:lnTo>
                  <a:lnTo>
                    <a:pt x="243" y="39"/>
                  </a:lnTo>
                  <a:lnTo>
                    <a:pt x="242" y="41"/>
                  </a:lnTo>
                  <a:lnTo>
                    <a:pt x="242" y="42"/>
                  </a:lnTo>
                  <a:lnTo>
                    <a:pt x="242" y="44"/>
                  </a:lnTo>
                  <a:lnTo>
                    <a:pt x="242" y="46"/>
                  </a:lnTo>
                  <a:lnTo>
                    <a:pt x="242" y="47"/>
                  </a:lnTo>
                  <a:lnTo>
                    <a:pt x="242" y="48"/>
                  </a:lnTo>
                  <a:lnTo>
                    <a:pt x="242" y="55"/>
                  </a:lnTo>
                  <a:lnTo>
                    <a:pt x="242" y="56"/>
                  </a:lnTo>
                  <a:lnTo>
                    <a:pt x="242" y="69"/>
                  </a:lnTo>
                  <a:lnTo>
                    <a:pt x="242" y="72"/>
                  </a:lnTo>
                  <a:lnTo>
                    <a:pt x="242" y="81"/>
                  </a:lnTo>
                  <a:lnTo>
                    <a:pt x="242" y="82"/>
                  </a:lnTo>
                  <a:lnTo>
                    <a:pt x="242" y="84"/>
                  </a:lnTo>
                  <a:lnTo>
                    <a:pt x="242" y="86"/>
                  </a:lnTo>
                  <a:lnTo>
                    <a:pt x="242" y="88"/>
                  </a:lnTo>
                  <a:lnTo>
                    <a:pt x="242" y="94"/>
                  </a:lnTo>
                  <a:lnTo>
                    <a:pt x="242" y="100"/>
                  </a:lnTo>
                  <a:lnTo>
                    <a:pt x="242" y="105"/>
                  </a:lnTo>
                  <a:lnTo>
                    <a:pt x="242" y="106"/>
                  </a:lnTo>
                  <a:lnTo>
                    <a:pt x="242" y="108"/>
                  </a:lnTo>
                  <a:lnTo>
                    <a:pt x="242" y="109"/>
                  </a:lnTo>
                  <a:lnTo>
                    <a:pt x="242" y="111"/>
                  </a:lnTo>
                  <a:lnTo>
                    <a:pt x="242" y="113"/>
                  </a:lnTo>
                  <a:lnTo>
                    <a:pt x="242" y="114"/>
                  </a:lnTo>
                  <a:lnTo>
                    <a:pt x="242" y="120"/>
                  </a:lnTo>
                  <a:lnTo>
                    <a:pt x="242" y="127"/>
                  </a:lnTo>
                  <a:lnTo>
                    <a:pt x="242" y="128"/>
                  </a:lnTo>
                  <a:lnTo>
                    <a:pt x="242" y="130"/>
                  </a:lnTo>
                  <a:lnTo>
                    <a:pt x="242" y="132"/>
                  </a:lnTo>
                  <a:lnTo>
                    <a:pt x="242" y="133"/>
                  </a:lnTo>
                  <a:lnTo>
                    <a:pt x="242" y="134"/>
                  </a:lnTo>
                  <a:lnTo>
                    <a:pt x="243" y="134"/>
                  </a:lnTo>
                  <a:lnTo>
                    <a:pt x="243" y="135"/>
                  </a:lnTo>
                  <a:lnTo>
                    <a:pt x="243" y="140"/>
                  </a:lnTo>
                  <a:lnTo>
                    <a:pt x="243" y="141"/>
                  </a:lnTo>
                  <a:lnTo>
                    <a:pt x="243" y="153"/>
                  </a:lnTo>
                  <a:lnTo>
                    <a:pt x="243" y="157"/>
                  </a:lnTo>
                  <a:lnTo>
                    <a:pt x="243" y="165"/>
                  </a:lnTo>
                  <a:lnTo>
                    <a:pt x="243" y="166"/>
                  </a:lnTo>
                  <a:lnTo>
                    <a:pt x="243" y="167"/>
                  </a:lnTo>
                  <a:lnTo>
                    <a:pt x="243" y="180"/>
                  </a:lnTo>
                  <a:lnTo>
                    <a:pt x="243" y="182"/>
                  </a:lnTo>
                  <a:lnTo>
                    <a:pt x="243" y="188"/>
                  </a:lnTo>
                  <a:lnTo>
                    <a:pt x="242" y="192"/>
                  </a:lnTo>
                  <a:lnTo>
                    <a:pt x="242" y="193"/>
                  </a:lnTo>
                  <a:lnTo>
                    <a:pt x="242" y="196"/>
                  </a:lnTo>
                  <a:lnTo>
                    <a:pt x="242" y="197"/>
                  </a:lnTo>
                  <a:lnTo>
                    <a:pt x="242" y="200"/>
                  </a:lnTo>
                  <a:lnTo>
                    <a:pt x="242" y="201"/>
                  </a:lnTo>
                  <a:lnTo>
                    <a:pt x="242" y="202"/>
                  </a:lnTo>
                  <a:lnTo>
                    <a:pt x="242" y="207"/>
                  </a:lnTo>
                  <a:lnTo>
                    <a:pt x="242" y="208"/>
                  </a:lnTo>
                  <a:lnTo>
                    <a:pt x="242" y="212"/>
                  </a:lnTo>
                  <a:lnTo>
                    <a:pt x="242" y="213"/>
                  </a:lnTo>
                  <a:lnTo>
                    <a:pt x="242" y="217"/>
                  </a:lnTo>
                  <a:lnTo>
                    <a:pt x="242" y="223"/>
                  </a:lnTo>
                  <a:lnTo>
                    <a:pt x="242" y="233"/>
                  </a:lnTo>
                  <a:lnTo>
                    <a:pt x="242" y="241"/>
                  </a:lnTo>
                  <a:lnTo>
                    <a:pt x="236" y="241"/>
                  </a:lnTo>
                  <a:lnTo>
                    <a:pt x="227" y="241"/>
                  </a:lnTo>
                  <a:lnTo>
                    <a:pt x="220" y="241"/>
                  </a:lnTo>
                  <a:lnTo>
                    <a:pt x="214" y="241"/>
                  </a:lnTo>
                  <a:lnTo>
                    <a:pt x="208" y="241"/>
                  </a:lnTo>
                  <a:lnTo>
                    <a:pt x="207" y="241"/>
                  </a:lnTo>
                  <a:lnTo>
                    <a:pt x="206" y="241"/>
                  </a:lnTo>
                  <a:lnTo>
                    <a:pt x="204" y="241"/>
                  </a:lnTo>
                  <a:lnTo>
                    <a:pt x="202" y="241"/>
                  </a:lnTo>
                  <a:lnTo>
                    <a:pt x="198" y="241"/>
                  </a:lnTo>
                  <a:lnTo>
                    <a:pt x="193" y="240"/>
                  </a:lnTo>
                  <a:lnTo>
                    <a:pt x="193" y="241"/>
                  </a:lnTo>
                  <a:lnTo>
                    <a:pt x="192" y="240"/>
                  </a:lnTo>
                  <a:lnTo>
                    <a:pt x="191" y="240"/>
                  </a:lnTo>
                  <a:lnTo>
                    <a:pt x="190" y="240"/>
                  </a:lnTo>
                  <a:lnTo>
                    <a:pt x="188" y="240"/>
                  </a:lnTo>
                  <a:lnTo>
                    <a:pt x="186" y="240"/>
                  </a:lnTo>
                  <a:lnTo>
                    <a:pt x="185" y="240"/>
                  </a:lnTo>
                  <a:lnTo>
                    <a:pt x="184" y="240"/>
                  </a:lnTo>
                  <a:lnTo>
                    <a:pt x="183" y="240"/>
                  </a:lnTo>
                  <a:lnTo>
                    <a:pt x="182" y="240"/>
                  </a:lnTo>
                  <a:lnTo>
                    <a:pt x="180" y="240"/>
                  </a:lnTo>
                  <a:lnTo>
                    <a:pt x="179" y="240"/>
                  </a:lnTo>
                  <a:lnTo>
                    <a:pt x="178" y="240"/>
                  </a:lnTo>
                  <a:lnTo>
                    <a:pt x="177" y="240"/>
                  </a:lnTo>
                  <a:lnTo>
                    <a:pt x="175" y="240"/>
                  </a:lnTo>
                  <a:lnTo>
                    <a:pt x="174" y="240"/>
                  </a:lnTo>
                  <a:lnTo>
                    <a:pt x="171" y="240"/>
                  </a:lnTo>
                  <a:lnTo>
                    <a:pt x="169" y="240"/>
                  </a:lnTo>
                  <a:lnTo>
                    <a:pt x="163" y="240"/>
                  </a:lnTo>
                  <a:lnTo>
                    <a:pt x="162" y="240"/>
                  </a:lnTo>
                  <a:lnTo>
                    <a:pt x="161" y="240"/>
                  </a:lnTo>
                  <a:lnTo>
                    <a:pt x="158" y="240"/>
                  </a:lnTo>
                  <a:lnTo>
                    <a:pt x="156" y="240"/>
                  </a:lnTo>
                  <a:lnTo>
                    <a:pt x="154" y="240"/>
                  </a:lnTo>
                  <a:lnTo>
                    <a:pt x="153" y="240"/>
                  </a:lnTo>
                  <a:lnTo>
                    <a:pt x="151" y="240"/>
                  </a:lnTo>
                  <a:lnTo>
                    <a:pt x="150" y="240"/>
                  </a:lnTo>
                  <a:lnTo>
                    <a:pt x="145" y="240"/>
                  </a:lnTo>
                  <a:lnTo>
                    <a:pt x="140" y="240"/>
                  </a:lnTo>
                  <a:lnTo>
                    <a:pt x="139" y="240"/>
                  </a:lnTo>
                  <a:lnTo>
                    <a:pt x="138" y="240"/>
                  </a:lnTo>
                  <a:lnTo>
                    <a:pt x="136" y="240"/>
                  </a:lnTo>
                  <a:lnTo>
                    <a:pt x="135" y="240"/>
                  </a:lnTo>
                  <a:lnTo>
                    <a:pt x="132" y="240"/>
                  </a:lnTo>
                  <a:lnTo>
                    <a:pt x="130" y="240"/>
                  </a:lnTo>
                  <a:lnTo>
                    <a:pt x="129" y="240"/>
                  </a:lnTo>
                  <a:lnTo>
                    <a:pt x="127" y="240"/>
                  </a:lnTo>
                  <a:lnTo>
                    <a:pt x="124" y="240"/>
                  </a:lnTo>
                  <a:lnTo>
                    <a:pt x="122" y="240"/>
                  </a:lnTo>
                  <a:lnTo>
                    <a:pt x="118" y="240"/>
                  </a:lnTo>
                  <a:lnTo>
                    <a:pt x="118" y="241"/>
                  </a:lnTo>
                  <a:lnTo>
                    <a:pt x="119" y="241"/>
                  </a:lnTo>
                  <a:lnTo>
                    <a:pt x="121" y="244"/>
                  </a:lnTo>
                  <a:lnTo>
                    <a:pt x="118" y="244"/>
                  </a:lnTo>
                  <a:lnTo>
                    <a:pt x="116" y="244"/>
                  </a:lnTo>
                  <a:lnTo>
                    <a:pt x="112" y="244"/>
                  </a:lnTo>
                  <a:lnTo>
                    <a:pt x="110" y="244"/>
                  </a:lnTo>
                  <a:lnTo>
                    <a:pt x="105" y="244"/>
                  </a:lnTo>
                  <a:lnTo>
                    <a:pt x="104" y="244"/>
                  </a:lnTo>
                  <a:lnTo>
                    <a:pt x="103" y="244"/>
                  </a:lnTo>
                  <a:lnTo>
                    <a:pt x="102" y="244"/>
                  </a:lnTo>
                  <a:lnTo>
                    <a:pt x="100" y="244"/>
                  </a:lnTo>
                  <a:lnTo>
                    <a:pt x="98" y="244"/>
                  </a:lnTo>
                  <a:lnTo>
                    <a:pt x="97" y="244"/>
                  </a:lnTo>
                  <a:lnTo>
                    <a:pt x="91" y="244"/>
                  </a:lnTo>
                  <a:lnTo>
                    <a:pt x="90" y="244"/>
                  </a:lnTo>
                  <a:lnTo>
                    <a:pt x="88" y="244"/>
                  </a:lnTo>
                  <a:lnTo>
                    <a:pt x="86" y="244"/>
                  </a:lnTo>
                  <a:lnTo>
                    <a:pt x="82" y="244"/>
                  </a:lnTo>
                  <a:lnTo>
                    <a:pt x="79" y="244"/>
                  </a:lnTo>
                  <a:lnTo>
                    <a:pt x="76" y="244"/>
                  </a:lnTo>
                  <a:lnTo>
                    <a:pt x="60" y="242"/>
                  </a:lnTo>
                  <a:lnTo>
                    <a:pt x="56" y="242"/>
                  </a:lnTo>
                  <a:lnTo>
                    <a:pt x="52" y="242"/>
                  </a:lnTo>
                  <a:lnTo>
                    <a:pt x="51" y="242"/>
                  </a:lnTo>
                  <a:lnTo>
                    <a:pt x="44" y="242"/>
                  </a:lnTo>
                  <a:lnTo>
                    <a:pt x="39" y="242"/>
                  </a:lnTo>
                  <a:lnTo>
                    <a:pt x="36" y="242"/>
                  </a:lnTo>
                  <a:lnTo>
                    <a:pt x="35" y="242"/>
                  </a:lnTo>
                  <a:lnTo>
                    <a:pt x="34" y="242"/>
                  </a:lnTo>
                  <a:lnTo>
                    <a:pt x="31" y="242"/>
                  </a:lnTo>
                  <a:lnTo>
                    <a:pt x="31" y="237"/>
                  </a:lnTo>
                  <a:lnTo>
                    <a:pt x="31" y="236"/>
                  </a:lnTo>
                  <a:lnTo>
                    <a:pt x="31" y="234"/>
                  </a:lnTo>
                  <a:lnTo>
                    <a:pt x="31" y="233"/>
                  </a:lnTo>
                  <a:lnTo>
                    <a:pt x="31" y="231"/>
                  </a:lnTo>
                  <a:lnTo>
                    <a:pt x="31" y="226"/>
                  </a:lnTo>
                  <a:lnTo>
                    <a:pt x="31" y="225"/>
                  </a:lnTo>
                  <a:lnTo>
                    <a:pt x="31" y="223"/>
                  </a:lnTo>
                  <a:lnTo>
                    <a:pt x="31" y="218"/>
                  </a:lnTo>
                  <a:lnTo>
                    <a:pt x="31" y="215"/>
                  </a:lnTo>
                  <a:lnTo>
                    <a:pt x="31" y="212"/>
                  </a:lnTo>
                  <a:lnTo>
                    <a:pt x="31" y="209"/>
                  </a:lnTo>
                  <a:lnTo>
                    <a:pt x="31" y="207"/>
                  </a:lnTo>
                  <a:lnTo>
                    <a:pt x="31" y="205"/>
                  </a:lnTo>
                  <a:lnTo>
                    <a:pt x="31" y="202"/>
                  </a:lnTo>
                  <a:lnTo>
                    <a:pt x="31" y="201"/>
                  </a:lnTo>
                  <a:lnTo>
                    <a:pt x="31" y="198"/>
                  </a:lnTo>
                  <a:lnTo>
                    <a:pt x="32" y="196"/>
                  </a:lnTo>
                  <a:lnTo>
                    <a:pt x="32" y="192"/>
                  </a:lnTo>
                  <a:lnTo>
                    <a:pt x="32" y="191"/>
                  </a:lnTo>
                  <a:lnTo>
                    <a:pt x="32" y="188"/>
                  </a:lnTo>
                  <a:lnTo>
                    <a:pt x="32" y="185"/>
                  </a:lnTo>
                  <a:lnTo>
                    <a:pt x="32" y="182"/>
                  </a:lnTo>
                  <a:lnTo>
                    <a:pt x="32" y="178"/>
                  </a:lnTo>
                  <a:lnTo>
                    <a:pt x="32" y="177"/>
                  </a:lnTo>
                  <a:lnTo>
                    <a:pt x="28" y="175"/>
                  </a:lnTo>
                  <a:lnTo>
                    <a:pt x="24" y="172"/>
                  </a:lnTo>
                  <a:lnTo>
                    <a:pt x="20" y="170"/>
                  </a:lnTo>
                  <a:lnTo>
                    <a:pt x="15" y="166"/>
                  </a:lnTo>
                  <a:lnTo>
                    <a:pt x="15" y="165"/>
                  </a:lnTo>
                  <a:lnTo>
                    <a:pt x="14" y="165"/>
                  </a:lnTo>
                  <a:lnTo>
                    <a:pt x="11" y="164"/>
                  </a:lnTo>
                  <a:lnTo>
                    <a:pt x="10" y="162"/>
                  </a:lnTo>
                  <a:lnTo>
                    <a:pt x="1" y="156"/>
                  </a:lnTo>
                  <a:lnTo>
                    <a:pt x="1" y="149"/>
                  </a:lnTo>
                  <a:lnTo>
                    <a:pt x="1" y="141"/>
                  </a:lnTo>
                  <a:lnTo>
                    <a:pt x="1" y="140"/>
                  </a:lnTo>
                  <a:lnTo>
                    <a:pt x="1" y="136"/>
                  </a:lnTo>
                  <a:lnTo>
                    <a:pt x="2" y="132"/>
                  </a:lnTo>
                  <a:lnTo>
                    <a:pt x="0" y="132"/>
                  </a:lnTo>
                  <a:lnTo>
                    <a:pt x="0" y="118"/>
                  </a:lnTo>
                  <a:lnTo>
                    <a:pt x="0" y="117"/>
                  </a:lnTo>
                  <a:lnTo>
                    <a:pt x="0" y="116"/>
                  </a:lnTo>
                  <a:lnTo>
                    <a:pt x="0" y="110"/>
                  </a:lnTo>
                  <a:lnTo>
                    <a:pt x="0" y="108"/>
                  </a:lnTo>
                  <a:lnTo>
                    <a:pt x="0" y="98"/>
                  </a:lnTo>
                  <a:lnTo>
                    <a:pt x="0" y="97"/>
                  </a:lnTo>
                  <a:lnTo>
                    <a:pt x="0" y="95"/>
                  </a:lnTo>
                  <a:lnTo>
                    <a:pt x="0" y="92"/>
                  </a:lnTo>
                  <a:lnTo>
                    <a:pt x="0" y="90"/>
                  </a:lnTo>
                  <a:lnTo>
                    <a:pt x="0" y="89"/>
                  </a:lnTo>
                  <a:lnTo>
                    <a:pt x="0" y="88"/>
                  </a:lnTo>
                  <a:lnTo>
                    <a:pt x="0" y="87"/>
                  </a:lnTo>
                  <a:lnTo>
                    <a:pt x="0" y="86"/>
                  </a:lnTo>
                  <a:lnTo>
                    <a:pt x="0" y="84"/>
                  </a:lnTo>
                  <a:lnTo>
                    <a:pt x="0" y="80"/>
                  </a:lnTo>
                  <a:lnTo>
                    <a:pt x="0" y="79"/>
                  </a:lnTo>
                  <a:lnTo>
                    <a:pt x="0" y="78"/>
                  </a:lnTo>
                  <a:lnTo>
                    <a:pt x="0" y="74"/>
                  </a:lnTo>
                  <a:lnTo>
                    <a:pt x="0" y="72"/>
                  </a:lnTo>
                  <a:lnTo>
                    <a:pt x="0" y="71"/>
                  </a:lnTo>
                  <a:lnTo>
                    <a:pt x="0" y="64"/>
                  </a:lnTo>
                  <a:lnTo>
                    <a:pt x="0" y="62"/>
                  </a:lnTo>
                  <a:lnTo>
                    <a:pt x="0" y="58"/>
                  </a:lnTo>
                  <a:lnTo>
                    <a:pt x="0" y="56"/>
                  </a:lnTo>
                  <a:lnTo>
                    <a:pt x="0" y="55"/>
                  </a:lnTo>
                  <a:lnTo>
                    <a:pt x="0" y="53"/>
                  </a:lnTo>
                  <a:lnTo>
                    <a:pt x="0" y="49"/>
                  </a:lnTo>
                  <a:lnTo>
                    <a:pt x="0" y="48"/>
                  </a:lnTo>
                  <a:lnTo>
                    <a:pt x="0" y="46"/>
                  </a:lnTo>
                  <a:lnTo>
                    <a:pt x="0" y="45"/>
                  </a:lnTo>
                  <a:lnTo>
                    <a:pt x="0" y="40"/>
                  </a:lnTo>
                  <a:lnTo>
                    <a:pt x="0" y="36"/>
                  </a:lnTo>
                  <a:lnTo>
                    <a:pt x="0" y="34"/>
                  </a:lnTo>
                  <a:lnTo>
                    <a:pt x="0" y="33"/>
                  </a:lnTo>
                  <a:lnTo>
                    <a:pt x="0" y="32"/>
                  </a:lnTo>
                  <a:lnTo>
                    <a:pt x="0" y="30"/>
                  </a:lnTo>
                  <a:lnTo>
                    <a:pt x="0" y="29"/>
                  </a:lnTo>
                  <a:lnTo>
                    <a:pt x="0" y="28"/>
                  </a:lnTo>
                  <a:lnTo>
                    <a:pt x="0" y="26"/>
                  </a:lnTo>
                  <a:lnTo>
                    <a:pt x="0" y="25"/>
                  </a:lnTo>
                  <a:lnTo>
                    <a:pt x="0" y="23"/>
                  </a:lnTo>
                  <a:lnTo>
                    <a:pt x="0" y="15"/>
                  </a:lnTo>
                  <a:lnTo>
                    <a:pt x="0" y="13"/>
                  </a:lnTo>
                  <a:lnTo>
                    <a:pt x="0" y="12"/>
                  </a:lnTo>
                  <a:lnTo>
                    <a:pt x="0" y="10"/>
                  </a:lnTo>
                  <a:lnTo>
                    <a:pt x="0" y="8"/>
                  </a:lnTo>
                  <a:lnTo>
                    <a:pt x="0" y="5"/>
                  </a:lnTo>
                  <a:lnTo>
                    <a:pt x="0" y="4"/>
                  </a:lnTo>
                  <a:lnTo>
                    <a:pt x="0" y="0"/>
                  </a:lnTo>
                  <a:lnTo>
                    <a:pt x="1" y="0"/>
                  </a:lnTo>
                  <a:lnTo>
                    <a:pt x="3" y="0"/>
                  </a:lnTo>
                  <a:lnTo>
                    <a:pt x="6" y="0"/>
                  </a:lnTo>
                  <a:lnTo>
                    <a:pt x="10" y="0"/>
                  </a:lnTo>
                  <a:lnTo>
                    <a:pt x="11" y="0"/>
                  </a:lnTo>
                  <a:lnTo>
                    <a:pt x="18" y="0"/>
                  </a:lnTo>
                  <a:lnTo>
                    <a:pt x="24" y="0"/>
                  </a:lnTo>
                  <a:lnTo>
                    <a:pt x="32" y="0"/>
                  </a:lnTo>
                  <a:lnTo>
                    <a:pt x="36"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15" name="Freeform 115"/>
            <p:cNvSpPr>
              <a:spLocks/>
            </p:cNvSpPr>
            <p:nvPr/>
          </p:nvSpPr>
          <p:spPr bwMode="auto">
            <a:xfrm>
              <a:off x="2341" y="1066"/>
              <a:ext cx="289" cy="332"/>
            </a:xfrm>
            <a:custGeom>
              <a:avLst/>
              <a:gdLst>
                <a:gd name="T0" fmla="*/ 227 w 289"/>
                <a:gd name="T1" fmla="*/ 19 h 332"/>
                <a:gd name="T2" fmla="*/ 254 w 289"/>
                <a:gd name="T3" fmla="*/ 38 h 332"/>
                <a:gd name="T4" fmla="*/ 288 w 289"/>
                <a:gd name="T5" fmla="*/ 63 h 332"/>
                <a:gd name="T6" fmla="*/ 288 w 289"/>
                <a:gd name="T7" fmla="*/ 97 h 332"/>
                <a:gd name="T8" fmla="*/ 288 w 289"/>
                <a:gd name="T9" fmla="*/ 141 h 332"/>
                <a:gd name="T10" fmla="*/ 271 w 289"/>
                <a:gd name="T11" fmla="*/ 163 h 332"/>
                <a:gd name="T12" fmla="*/ 261 w 289"/>
                <a:gd name="T13" fmla="*/ 198 h 332"/>
                <a:gd name="T14" fmla="*/ 261 w 289"/>
                <a:gd name="T15" fmla="*/ 224 h 332"/>
                <a:gd name="T16" fmla="*/ 261 w 289"/>
                <a:gd name="T17" fmla="*/ 251 h 332"/>
                <a:gd name="T18" fmla="*/ 261 w 289"/>
                <a:gd name="T19" fmla="*/ 270 h 332"/>
                <a:gd name="T20" fmla="*/ 259 w 289"/>
                <a:gd name="T21" fmla="*/ 297 h 332"/>
                <a:gd name="T22" fmla="*/ 261 w 289"/>
                <a:gd name="T23" fmla="*/ 323 h 332"/>
                <a:gd name="T24" fmla="*/ 238 w 289"/>
                <a:gd name="T25" fmla="*/ 332 h 332"/>
                <a:gd name="T26" fmla="*/ 201 w 289"/>
                <a:gd name="T27" fmla="*/ 331 h 332"/>
                <a:gd name="T28" fmla="*/ 169 w 289"/>
                <a:gd name="T29" fmla="*/ 331 h 332"/>
                <a:gd name="T30" fmla="*/ 153 w 289"/>
                <a:gd name="T31" fmla="*/ 305 h 332"/>
                <a:gd name="T32" fmla="*/ 153 w 289"/>
                <a:gd name="T33" fmla="*/ 283 h 332"/>
                <a:gd name="T34" fmla="*/ 153 w 289"/>
                <a:gd name="T35" fmla="*/ 259 h 332"/>
                <a:gd name="T36" fmla="*/ 136 w 289"/>
                <a:gd name="T37" fmla="*/ 249 h 332"/>
                <a:gd name="T38" fmla="*/ 115 w 289"/>
                <a:gd name="T39" fmla="*/ 248 h 332"/>
                <a:gd name="T40" fmla="*/ 91 w 289"/>
                <a:gd name="T41" fmla="*/ 247 h 332"/>
                <a:gd name="T42" fmla="*/ 71 w 289"/>
                <a:gd name="T43" fmla="*/ 247 h 332"/>
                <a:gd name="T44" fmla="*/ 42 w 289"/>
                <a:gd name="T45" fmla="*/ 247 h 332"/>
                <a:gd name="T46" fmla="*/ 22 w 289"/>
                <a:gd name="T47" fmla="*/ 247 h 332"/>
                <a:gd name="T48" fmla="*/ 2 w 289"/>
                <a:gd name="T49" fmla="*/ 247 h 332"/>
                <a:gd name="T50" fmla="*/ 9 w 289"/>
                <a:gd name="T51" fmla="*/ 231 h 332"/>
                <a:gd name="T52" fmla="*/ 32 w 289"/>
                <a:gd name="T53" fmla="*/ 222 h 332"/>
                <a:gd name="T54" fmla="*/ 46 w 289"/>
                <a:gd name="T55" fmla="*/ 232 h 332"/>
                <a:gd name="T56" fmla="*/ 71 w 289"/>
                <a:gd name="T57" fmla="*/ 233 h 332"/>
                <a:gd name="T58" fmla="*/ 79 w 289"/>
                <a:gd name="T59" fmla="*/ 219 h 332"/>
                <a:gd name="T60" fmla="*/ 73 w 289"/>
                <a:gd name="T61" fmla="*/ 208 h 332"/>
                <a:gd name="T62" fmla="*/ 58 w 289"/>
                <a:gd name="T63" fmla="*/ 207 h 332"/>
                <a:gd name="T64" fmla="*/ 44 w 289"/>
                <a:gd name="T65" fmla="*/ 208 h 332"/>
                <a:gd name="T66" fmla="*/ 32 w 289"/>
                <a:gd name="T67" fmla="*/ 206 h 332"/>
                <a:gd name="T68" fmla="*/ 19 w 289"/>
                <a:gd name="T69" fmla="*/ 196 h 332"/>
                <a:gd name="T70" fmla="*/ 12 w 289"/>
                <a:gd name="T71" fmla="*/ 183 h 332"/>
                <a:gd name="T72" fmla="*/ 25 w 289"/>
                <a:gd name="T73" fmla="*/ 169 h 332"/>
                <a:gd name="T74" fmla="*/ 34 w 289"/>
                <a:gd name="T75" fmla="*/ 183 h 332"/>
                <a:gd name="T76" fmla="*/ 49 w 289"/>
                <a:gd name="T77" fmla="*/ 191 h 332"/>
                <a:gd name="T78" fmla="*/ 62 w 289"/>
                <a:gd name="T79" fmla="*/ 187 h 332"/>
                <a:gd name="T80" fmla="*/ 64 w 289"/>
                <a:gd name="T81" fmla="*/ 166 h 332"/>
                <a:gd name="T82" fmla="*/ 67 w 289"/>
                <a:gd name="T83" fmla="*/ 155 h 332"/>
                <a:gd name="T84" fmla="*/ 78 w 289"/>
                <a:gd name="T85" fmla="*/ 150 h 332"/>
                <a:gd name="T86" fmla="*/ 89 w 289"/>
                <a:gd name="T87" fmla="*/ 149 h 332"/>
                <a:gd name="T88" fmla="*/ 100 w 289"/>
                <a:gd name="T89" fmla="*/ 150 h 332"/>
                <a:gd name="T90" fmla="*/ 112 w 289"/>
                <a:gd name="T91" fmla="*/ 137 h 332"/>
                <a:gd name="T92" fmla="*/ 113 w 289"/>
                <a:gd name="T93" fmla="*/ 126 h 332"/>
                <a:gd name="T94" fmla="*/ 104 w 289"/>
                <a:gd name="T95" fmla="*/ 115 h 332"/>
                <a:gd name="T96" fmla="*/ 100 w 289"/>
                <a:gd name="T97" fmla="*/ 101 h 332"/>
                <a:gd name="T98" fmla="*/ 116 w 289"/>
                <a:gd name="T99" fmla="*/ 97 h 332"/>
                <a:gd name="T100" fmla="*/ 139 w 289"/>
                <a:gd name="T101" fmla="*/ 95 h 332"/>
                <a:gd name="T102" fmla="*/ 144 w 289"/>
                <a:gd name="T103" fmla="*/ 104 h 332"/>
                <a:gd name="T104" fmla="*/ 150 w 289"/>
                <a:gd name="T105" fmla="*/ 129 h 332"/>
                <a:gd name="T106" fmla="*/ 151 w 289"/>
                <a:gd name="T107" fmla="*/ 108 h 332"/>
                <a:gd name="T108" fmla="*/ 159 w 289"/>
                <a:gd name="T109" fmla="*/ 89 h 332"/>
                <a:gd name="T110" fmla="*/ 176 w 289"/>
                <a:gd name="T111" fmla="*/ 84 h 332"/>
                <a:gd name="T112" fmla="*/ 198 w 289"/>
                <a:gd name="T113" fmla="*/ 68 h 332"/>
                <a:gd name="T114" fmla="*/ 203 w 289"/>
                <a:gd name="T115" fmla="*/ 54 h 332"/>
                <a:gd name="T116" fmla="*/ 198 w 289"/>
                <a:gd name="T117" fmla="*/ 44 h 332"/>
                <a:gd name="T118" fmla="*/ 191 w 289"/>
                <a:gd name="T119" fmla="*/ 24 h 332"/>
                <a:gd name="T120" fmla="*/ 195 w 289"/>
                <a:gd name="T121" fmla="*/ 9 h 33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89" h="332">
                  <a:moveTo>
                    <a:pt x="202" y="0"/>
                  </a:moveTo>
                  <a:lnTo>
                    <a:pt x="203" y="1"/>
                  </a:lnTo>
                  <a:lnTo>
                    <a:pt x="215" y="9"/>
                  </a:lnTo>
                  <a:lnTo>
                    <a:pt x="217" y="11"/>
                  </a:lnTo>
                  <a:lnTo>
                    <a:pt x="218" y="12"/>
                  </a:lnTo>
                  <a:lnTo>
                    <a:pt x="219" y="13"/>
                  </a:lnTo>
                  <a:lnTo>
                    <a:pt x="220" y="14"/>
                  </a:lnTo>
                  <a:lnTo>
                    <a:pt x="222" y="14"/>
                  </a:lnTo>
                  <a:lnTo>
                    <a:pt x="223" y="15"/>
                  </a:lnTo>
                  <a:lnTo>
                    <a:pt x="227" y="19"/>
                  </a:lnTo>
                  <a:lnTo>
                    <a:pt x="232" y="22"/>
                  </a:lnTo>
                  <a:lnTo>
                    <a:pt x="233" y="23"/>
                  </a:lnTo>
                  <a:lnTo>
                    <a:pt x="234" y="23"/>
                  </a:lnTo>
                  <a:lnTo>
                    <a:pt x="237" y="25"/>
                  </a:lnTo>
                  <a:lnTo>
                    <a:pt x="240" y="28"/>
                  </a:lnTo>
                  <a:lnTo>
                    <a:pt x="248" y="33"/>
                  </a:lnTo>
                  <a:lnTo>
                    <a:pt x="250" y="36"/>
                  </a:lnTo>
                  <a:lnTo>
                    <a:pt x="251" y="37"/>
                  </a:lnTo>
                  <a:lnTo>
                    <a:pt x="253" y="37"/>
                  </a:lnTo>
                  <a:lnTo>
                    <a:pt x="254" y="38"/>
                  </a:lnTo>
                  <a:lnTo>
                    <a:pt x="256" y="39"/>
                  </a:lnTo>
                  <a:lnTo>
                    <a:pt x="261" y="44"/>
                  </a:lnTo>
                  <a:lnTo>
                    <a:pt x="262" y="44"/>
                  </a:lnTo>
                  <a:lnTo>
                    <a:pt x="270" y="49"/>
                  </a:lnTo>
                  <a:lnTo>
                    <a:pt x="275" y="54"/>
                  </a:lnTo>
                  <a:lnTo>
                    <a:pt x="285" y="61"/>
                  </a:lnTo>
                  <a:lnTo>
                    <a:pt x="286" y="61"/>
                  </a:lnTo>
                  <a:lnTo>
                    <a:pt x="286" y="62"/>
                  </a:lnTo>
                  <a:lnTo>
                    <a:pt x="287" y="62"/>
                  </a:lnTo>
                  <a:lnTo>
                    <a:pt x="288" y="63"/>
                  </a:lnTo>
                  <a:lnTo>
                    <a:pt x="289" y="63"/>
                  </a:lnTo>
                  <a:lnTo>
                    <a:pt x="288" y="68"/>
                  </a:lnTo>
                  <a:lnTo>
                    <a:pt x="288" y="73"/>
                  </a:lnTo>
                  <a:lnTo>
                    <a:pt x="288" y="76"/>
                  </a:lnTo>
                  <a:lnTo>
                    <a:pt x="288" y="81"/>
                  </a:lnTo>
                  <a:lnTo>
                    <a:pt x="288" y="93"/>
                  </a:lnTo>
                  <a:lnTo>
                    <a:pt x="288" y="94"/>
                  </a:lnTo>
                  <a:lnTo>
                    <a:pt x="288" y="95"/>
                  </a:lnTo>
                  <a:lnTo>
                    <a:pt x="288" y="96"/>
                  </a:lnTo>
                  <a:lnTo>
                    <a:pt x="288" y="97"/>
                  </a:lnTo>
                  <a:lnTo>
                    <a:pt x="288" y="103"/>
                  </a:lnTo>
                  <a:lnTo>
                    <a:pt x="288" y="107"/>
                  </a:lnTo>
                  <a:lnTo>
                    <a:pt x="287" y="110"/>
                  </a:lnTo>
                  <a:lnTo>
                    <a:pt x="287" y="111"/>
                  </a:lnTo>
                  <a:lnTo>
                    <a:pt x="287" y="118"/>
                  </a:lnTo>
                  <a:lnTo>
                    <a:pt x="287" y="119"/>
                  </a:lnTo>
                  <a:lnTo>
                    <a:pt x="288" y="126"/>
                  </a:lnTo>
                  <a:lnTo>
                    <a:pt x="288" y="127"/>
                  </a:lnTo>
                  <a:lnTo>
                    <a:pt x="288" y="132"/>
                  </a:lnTo>
                  <a:lnTo>
                    <a:pt x="288" y="141"/>
                  </a:lnTo>
                  <a:lnTo>
                    <a:pt x="288" y="144"/>
                  </a:lnTo>
                  <a:lnTo>
                    <a:pt x="288" y="151"/>
                  </a:lnTo>
                  <a:lnTo>
                    <a:pt x="288" y="152"/>
                  </a:lnTo>
                  <a:lnTo>
                    <a:pt x="288" y="156"/>
                  </a:lnTo>
                  <a:lnTo>
                    <a:pt x="288" y="159"/>
                  </a:lnTo>
                  <a:lnTo>
                    <a:pt x="288" y="163"/>
                  </a:lnTo>
                  <a:lnTo>
                    <a:pt x="287" y="163"/>
                  </a:lnTo>
                  <a:lnTo>
                    <a:pt x="285" y="163"/>
                  </a:lnTo>
                  <a:lnTo>
                    <a:pt x="283" y="163"/>
                  </a:lnTo>
                  <a:lnTo>
                    <a:pt x="271" y="163"/>
                  </a:lnTo>
                  <a:lnTo>
                    <a:pt x="270" y="163"/>
                  </a:lnTo>
                  <a:lnTo>
                    <a:pt x="262" y="161"/>
                  </a:lnTo>
                  <a:lnTo>
                    <a:pt x="261" y="169"/>
                  </a:lnTo>
                  <a:lnTo>
                    <a:pt x="261" y="173"/>
                  </a:lnTo>
                  <a:lnTo>
                    <a:pt x="261" y="181"/>
                  </a:lnTo>
                  <a:lnTo>
                    <a:pt x="261" y="184"/>
                  </a:lnTo>
                  <a:lnTo>
                    <a:pt x="261" y="185"/>
                  </a:lnTo>
                  <a:lnTo>
                    <a:pt x="261" y="189"/>
                  </a:lnTo>
                  <a:lnTo>
                    <a:pt x="261" y="192"/>
                  </a:lnTo>
                  <a:lnTo>
                    <a:pt x="261" y="198"/>
                  </a:lnTo>
                  <a:lnTo>
                    <a:pt x="261" y="200"/>
                  </a:lnTo>
                  <a:lnTo>
                    <a:pt x="261" y="203"/>
                  </a:lnTo>
                  <a:lnTo>
                    <a:pt x="261" y="206"/>
                  </a:lnTo>
                  <a:lnTo>
                    <a:pt x="261" y="207"/>
                  </a:lnTo>
                  <a:lnTo>
                    <a:pt x="261" y="208"/>
                  </a:lnTo>
                  <a:lnTo>
                    <a:pt x="261" y="215"/>
                  </a:lnTo>
                  <a:lnTo>
                    <a:pt x="261" y="216"/>
                  </a:lnTo>
                  <a:lnTo>
                    <a:pt x="261" y="217"/>
                  </a:lnTo>
                  <a:lnTo>
                    <a:pt x="261" y="222"/>
                  </a:lnTo>
                  <a:lnTo>
                    <a:pt x="261" y="224"/>
                  </a:lnTo>
                  <a:lnTo>
                    <a:pt x="261" y="225"/>
                  </a:lnTo>
                  <a:lnTo>
                    <a:pt x="261" y="228"/>
                  </a:lnTo>
                  <a:lnTo>
                    <a:pt x="261" y="229"/>
                  </a:lnTo>
                  <a:lnTo>
                    <a:pt x="261" y="231"/>
                  </a:lnTo>
                  <a:lnTo>
                    <a:pt x="261" y="233"/>
                  </a:lnTo>
                  <a:lnTo>
                    <a:pt x="261" y="235"/>
                  </a:lnTo>
                  <a:lnTo>
                    <a:pt x="261" y="244"/>
                  </a:lnTo>
                  <a:lnTo>
                    <a:pt x="261" y="246"/>
                  </a:lnTo>
                  <a:lnTo>
                    <a:pt x="261" y="247"/>
                  </a:lnTo>
                  <a:lnTo>
                    <a:pt x="261" y="251"/>
                  </a:lnTo>
                  <a:lnTo>
                    <a:pt x="261" y="252"/>
                  </a:lnTo>
                  <a:lnTo>
                    <a:pt x="261" y="253"/>
                  </a:lnTo>
                  <a:lnTo>
                    <a:pt x="261" y="254"/>
                  </a:lnTo>
                  <a:lnTo>
                    <a:pt x="261" y="255"/>
                  </a:lnTo>
                  <a:lnTo>
                    <a:pt x="261" y="259"/>
                  </a:lnTo>
                  <a:lnTo>
                    <a:pt x="261" y="260"/>
                  </a:lnTo>
                  <a:lnTo>
                    <a:pt x="261" y="263"/>
                  </a:lnTo>
                  <a:lnTo>
                    <a:pt x="261" y="268"/>
                  </a:lnTo>
                  <a:lnTo>
                    <a:pt x="261" y="269"/>
                  </a:lnTo>
                  <a:lnTo>
                    <a:pt x="261" y="270"/>
                  </a:lnTo>
                  <a:lnTo>
                    <a:pt x="261" y="272"/>
                  </a:lnTo>
                  <a:lnTo>
                    <a:pt x="261" y="273"/>
                  </a:lnTo>
                  <a:lnTo>
                    <a:pt x="261" y="276"/>
                  </a:lnTo>
                  <a:lnTo>
                    <a:pt x="261" y="278"/>
                  </a:lnTo>
                  <a:lnTo>
                    <a:pt x="261" y="280"/>
                  </a:lnTo>
                  <a:lnTo>
                    <a:pt x="261" y="283"/>
                  </a:lnTo>
                  <a:lnTo>
                    <a:pt x="261" y="284"/>
                  </a:lnTo>
                  <a:lnTo>
                    <a:pt x="261" y="286"/>
                  </a:lnTo>
                  <a:lnTo>
                    <a:pt x="261" y="287"/>
                  </a:lnTo>
                  <a:lnTo>
                    <a:pt x="259" y="297"/>
                  </a:lnTo>
                  <a:lnTo>
                    <a:pt x="259" y="301"/>
                  </a:lnTo>
                  <a:lnTo>
                    <a:pt x="259" y="303"/>
                  </a:lnTo>
                  <a:lnTo>
                    <a:pt x="259" y="304"/>
                  </a:lnTo>
                  <a:lnTo>
                    <a:pt x="259" y="305"/>
                  </a:lnTo>
                  <a:lnTo>
                    <a:pt x="259" y="308"/>
                  </a:lnTo>
                  <a:lnTo>
                    <a:pt x="259" y="309"/>
                  </a:lnTo>
                  <a:lnTo>
                    <a:pt x="259" y="310"/>
                  </a:lnTo>
                  <a:lnTo>
                    <a:pt x="259" y="315"/>
                  </a:lnTo>
                  <a:lnTo>
                    <a:pt x="259" y="316"/>
                  </a:lnTo>
                  <a:lnTo>
                    <a:pt x="261" y="323"/>
                  </a:lnTo>
                  <a:lnTo>
                    <a:pt x="261" y="324"/>
                  </a:lnTo>
                  <a:lnTo>
                    <a:pt x="259" y="327"/>
                  </a:lnTo>
                  <a:lnTo>
                    <a:pt x="259" y="328"/>
                  </a:lnTo>
                  <a:lnTo>
                    <a:pt x="259" y="332"/>
                  </a:lnTo>
                  <a:lnTo>
                    <a:pt x="257" y="332"/>
                  </a:lnTo>
                  <a:lnTo>
                    <a:pt x="256" y="332"/>
                  </a:lnTo>
                  <a:lnTo>
                    <a:pt x="248" y="332"/>
                  </a:lnTo>
                  <a:lnTo>
                    <a:pt x="247" y="332"/>
                  </a:lnTo>
                  <a:lnTo>
                    <a:pt x="245" y="332"/>
                  </a:lnTo>
                  <a:lnTo>
                    <a:pt x="238" y="332"/>
                  </a:lnTo>
                  <a:lnTo>
                    <a:pt x="234" y="332"/>
                  </a:lnTo>
                  <a:lnTo>
                    <a:pt x="233" y="332"/>
                  </a:lnTo>
                  <a:lnTo>
                    <a:pt x="226" y="332"/>
                  </a:lnTo>
                  <a:lnTo>
                    <a:pt x="224" y="332"/>
                  </a:lnTo>
                  <a:lnTo>
                    <a:pt x="216" y="332"/>
                  </a:lnTo>
                  <a:lnTo>
                    <a:pt x="212" y="332"/>
                  </a:lnTo>
                  <a:lnTo>
                    <a:pt x="209" y="332"/>
                  </a:lnTo>
                  <a:lnTo>
                    <a:pt x="207" y="332"/>
                  </a:lnTo>
                  <a:lnTo>
                    <a:pt x="202" y="331"/>
                  </a:lnTo>
                  <a:lnTo>
                    <a:pt x="201" y="331"/>
                  </a:lnTo>
                  <a:lnTo>
                    <a:pt x="194" y="331"/>
                  </a:lnTo>
                  <a:lnTo>
                    <a:pt x="190" y="331"/>
                  </a:lnTo>
                  <a:lnTo>
                    <a:pt x="188" y="331"/>
                  </a:lnTo>
                  <a:lnTo>
                    <a:pt x="186" y="331"/>
                  </a:lnTo>
                  <a:lnTo>
                    <a:pt x="177" y="331"/>
                  </a:lnTo>
                  <a:lnTo>
                    <a:pt x="176" y="331"/>
                  </a:lnTo>
                  <a:lnTo>
                    <a:pt x="172" y="331"/>
                  </a:lnTo>
                  <a:lnTo>
                    <a:pt x="171" y="331"/>
                  </a:lnTo>
                  <a:lnTo>
                    <a:pt x="170" y="331"/>
                  </a:lnTo>
                  <a:lnTo>
                    <a:pt x="169" y="331"/>
                  </a:lnTo>
                  <a:lnTo>
                    <a:pt x="163" y="331"/>
                  </a:lnTo>
                  <a:lnTo>
                    <a:pt x="154" y="331"/>
                  </a:lnTo>
                  <a:lnTo>
                    <a:pt x="153" y="329"/>
                  </a:lnTo>
                  <a:lnTo>
                    <a:pt x="153" y="331"/>
                  </a:lnTo>
                  <a:lnTo>
                    <a:pt x="153" y="329"/>
                  </a:lnTo>
                  <a:lnTo>
                    <a:pt x="153" y="323"/>
                  </a:lnTo>
                  <a:lnTo>
                    <a:pt x="153" y="321"/>
                  </a:lnTo>
                  <a:lnTo>
                    <a:pt x="153" y="312"/>
                  </a:lnTo>
                  <a:lnTo>
                    <a:pt x="153" y="307"/>
                  </a:lnTo>
                  <a:lnTo>
                    <a:pt x="153" y="305"/>
                  </a:lnTo>
                  <a:lnTo>
                    <a:pt x="153" y="303"/>
                  </a:lnTo>
                  <a:lnTo>
                    <a:pt x="153" y="301"/>
                  </a:lnTo>
                  <a:lnTo>
                    <a:pt x="153" y="296"/>
                  </a:lnTo>
                  <a:lnTo>
                    <a:pt x="153" y="293"/>
                  </a:lnTo>
                  <a:lnTo>
                    <a:pt x="153" y="292"/>
                  </a:lnTo>
                  <a:lnTo>
                    <a:pt x="153" y="289"/>
                  </a:lnTo>
                  <a:lnTo>
                    <a:pt x="153" y="287"/>
                  </a:lnTo>
                  <a:lnTo>
                    <a:pt x="153" y="285"/>
                  </a:lnTo>
                  <a:lnTo>
                    <a:pt x="153" y="284"/>
                  </a:lnTo>
                  <a:lnTo>
                    <a:pt x="153" y="283"/>
                  </a:lnTo>
                  <a:lnTo>
                    <a:pt x="153" y="277"/>
                  </a:lnTo>
                  <a:lnTo>
                    <a:pt x="153" y="276"/>
                  </a:lnTo>
                  <a:lnTo>
                    <a:pt x="153" y="273"/>
                  </a:lnTo>
                  <a:lnTo>
                    <a:pt x="153" y="272"/>
                  </a:lnTo>
                  <a:lnTo>
                    <a:pt x="153" y="268"/>
                  </a:lnTo>
                  <a:lnTo>
                    <a:pt x="153" y="265"/>
                  </a:lnTo>
                  <a:lnTo>
                    <a:pt x="153" y="264"/>
                  </a:lnTo>
                  <a:lnTo>
                    <a:pt x="153" y="262"/>
                  </a:lnTo>
                  <a:lnTo>
                    <a:pt x="153" y="261"/>
                  </a:lnTo>
                  <a:lnTo>
                    <a:pt x="153" y="259"/>
                  </a:lnTo>
                  <a:lnTo>
                    <a:pt x="154" y="254"/>
                  </a:lnTo>
                  <a:lnTo>
                    <a:pt x="154" y="253"/>
                  </a:lnTo>
                  <a:lnTo>
                    <a:pt x="154" y="249"/>
                  </a:lnTo>
                  <a:lnTo>
                    <a:pt x="151" y="249"/>
                  </a:lnTo>
                  <a:lnTo>
                    <a:pt x="145" y="249"/>
                  </a:lnTo>
                  <a:lnTo>
                    <a:pt x="142" y="249"/>
                  </a:lnTo>
                  <a:lnTo>
                    <a:pt x="139" y="249"/>
                  </a:lnTo>
                  <a:lnTo>
                    <a:pt x="138" y="249"/>
                  </a:lnTo>
                  <a:lnTo>
                    <a:pt x="137" y="249"/>
                  </a:lnTo>
                  <a:lnTo>
                    <a:pt x="136" y="249"/>
                  </a:lnTo>
                  <a:lnTo>
                    <a:pt x="130" y="248"/>
                  </a:lnTo>
                  <a:lnTo>
                    <a:pt x="129" y="248"/>
                  </a:lnTo>
                  <a:lnTo>
                    <a:pt x="127" y="248"/>
                  </a:lnTo>
                  <a:lnTo>
                    <a:pt x="126" y="248"/>
                  </a:lnTo>
                  <a:lnTo>
                    <a:pt x="124" y="248"/>
                  </a:lnTo>
                  <a:lnTo>
                    <a:pt x="122" y="248"/>
                  </a:lnTo>
                  <a:lnTo>
                    <a:pt x="121" y="248"/>
                  </a:lnTo>
                  <a:lnTo>
                    <a:pt x="119" y="248"/>
                  </a:lnTo>
                  <a:lnTo>
                    <a:pt x="118" y="248"/>
                  </a:lnTo>
                  <a:lnTo>
                    <a:pt x="115" y="248"/>
                  </a:lnTo>
                  <a:lnTo>
                    <a:pt x="113" y="248"/>
                  </a:lnTo>
                  <a:lnTo>
                    <a:pt x="112" y="248"/>
                  </a:lnTo>
                  <a:lnTo>
                    <a:pt x="107" y="248"/>
                  </a:lnTo>
                  <a:lnTo>
                    <a:pt x="105" y="248"/>
                  </a:lnTo>
                  <a:lnTo>
                    <a:pt x="102" y="248"/>
                  </a:lnTo>
                  <a:lnTo>
                    <a:pt x="99" y="248"/>
                  </a:lnTo>
                  <a:lnTo>
                    <a:pt x="98" y="248"/>
                  </a:lnTo>
                  <a:lnTo>
                    <a:pt x="97" y="248"/>
                  </a:lnTo>
                  <a:lnTo>
                    <a:pt x="96" y="248"/>
                  </a:lnTo>
                  <a:lnTo>
                    <a:pt x="91" y="247"/>
                  </a:lnTo>
                  <a:lnTo>
                    <a:pt x="88" y="247"/>
                  </a:lnTo>
                  <a:lnTo>
                    <a:pt x="87" y="247"/>
                  </a:lnTo>
                  <a:lnTo>
                    <a:pt x="86" y="247"/>
                  </a:lnTo>
                  <a:lnTo>
                    <a:pt x="84" y="247"/>
                  </a:lnTo>
                  <a:lnTo>
                    <a:pt x="83" y="247"/>
                  </a:lnTo>
                  <a:lnTo>
                    <a:pt x="82" y="247"/>
                  </a:lnTo>
                  <a:lnTo>
                    <a:pt x="80" y="247"/>
                  </a:lnTo>
                  <a:lnTo>
                    <a:pt x="78" y="247"/>
                  </a:lnTo>
                  <a:lnTo>
                    <a:pt x="72" y="247"/>
                  </a:lnTo>
                  <a:lnTo>
                    <a:pt x="71" y="247"/>
                  </a:lnTo>
                  <a:lnTo>
                    <a:pt x="68" y="247"/>
                  </a:lnTo>
                  <a:lnTo>
                    <a:pt x="57" y="247"/>
                  </a:lnTo>
                  <a:lnTo>
                    <a:pt x="55" y="247"/>
                  </a:lnTo>
                  <a:lnTo>
                    <a:pt x="50" y="247"/>
                  </a:lnTo>
                  <a:lnTo>
                    <a:pt x="49" y="247"/>
                  </a:lnTo>
                  <a:lnTo>
                    <a:pt x="47" y="247"/>
                  </a:lnTo>
                  <a:lnTo>
                    <a:pt x="46" y="247"/>
                  </a:lnTo>
                  <a:lnTo>
                    <a:pt x="44" y="247"/>
                  </a:lnTo>
                  <a:lnTo>
                    <a:pt x="43" y="247"/>
                  </a:lnTo>
                  <a:lnTo>
                    <a:pt x="42" y="247"/>
                  </a:lnTo>
                  <a:lnTo>
                    <a:pt x="41" y="247"/>
                  </a:lnTo>
                  <a:lnTo>
                    <a:pt x="40" y="247"/>
                  </a:lnTo>
                  <a:lnTo>
                    <a:pt x="38" y="247"/>
                  </a:lnTo>
                  <a:lnTo>
                    <a:pt x="34" y="247"/>
                  </a:lnTo>
                  <a:lnTo>
                    <a:pt x="33" y="247"/>
                  </a:lnTo>
                  <a:lnTo>
                    <a:pt x="28" y="247"/>
                  </a:lnTo>
                  <a:lnTo>
                    <a:pt x="27" y="247"/>
                  </a:lnTo>
                  <a:lnTo>
                    <a:pt x="24" y="247"/>
                  </a:lnTo>
                  <a:lnTo>
                    <a:pt x="23" y="247"/>
                  </a:lnTo>
                  <a:lnTo>
                    <a:pt x="22" y="247"/>
                  </a:lnTo>
                  <a:lnTo>
                    <a:pt x="19" y="247"/>
                  </a:lnTo>
                  <a:lnTo>
                    <a:pt x="18" y="247"/>
                  </a:lnTo>
                  <a:lnTo>
                    <a:pt x="17" y="247"/>
                  </a:lnTo>
                  <a:lnTo>
                    <a:pt x="16" y="247"/>
                  </a:lnTo>
                  <a:lnTo>
                    <a:pt x="15" y="247"/>
                  </a:lnTo>
                  <a:lnTo>
                    <a:pt x="12" y="247"/>
                  </a:lnTo>
                  <a:lnTo>
                    <a:pt x="10" y="247"/>
                  </a:lnTo>
                  <a:lnTo>
                    <a:pt x="8" y="247"/>
                  </a:lnTo>
                  <a:lnTo>
                    <a:pt x="7" y="247"/>
                  </a:lnTo>
                  <a:lnTo>
                    <a:pt x="2" y="247"/>
                  </a:lnTo>
                  <a:lnTo>
                    <a:pt x="1" y="246"/>
                  </a:lnTo>
                  <a:lnTo>
                    <a:pt x="1" y="244"/>
                  </a:lnTo>
                  <a:lnTo>
                    <a:pt x="0" y="241"/>
                  </a:lnTo>
                  <a:lnTo>
                    <a:pt x="0" y="240"/>
                  </a:lnTo>
                  <a:lnTo>
                    <a:pt x="1" y="239"/>
                  </a:lnTo>
                  <a:lnTo>
                    <a:pt x="1" y="238"/>
                  </a:lnTo>
                  <a:lnTo>
                    <a:pt x="2" y="237"/>
                  </a:lnTo>
                  <a:lnTo>
                    <a:pt x="3" y="236"/>
                  </a:lnTo>
                  <a:lnTo>
                    <a:pt x="6" y="233"/>
                  </a:lnTo>
                  <a:lnTo>
                    <a:pt x="9" y="231"/>
                  </a:lnTo>
                  <a:lnTo>
                    <a:pt x="11" y="230"/>
                  </a:lnTo>
                  <a:lnTo>
                    <a:pt x="15" y="227"/>
                  </a:lnTo>
                  <a:lnTo>
                    <a:pt x="20" y="223"/>
                  </a:lnTo>
                  <a:lnTo>
                    <a:pt x="26" y="220"/>
                  </a:lnTo>
                  <a:lnTo>
                    <a:pt x="28" y="220"/>
                  </a:lnTo>
                  <a:lnTo>
                    <a:pt x="30" y="220"/>
                  </a:lnTo>
                  <a:lnTo>
                    <a:pt x="31" y="220"/>
                  </a:lnTo>
                  <a:lnTo>
                    <a:pt x="31" y="221"/>
                  </a:lnTo>
                  <a:lnTo>
                    <a:pt x="32" y="221"/>
                  </a:lnTo>
                  <a:lnTo>
                    <a:pt x="32" y="222"/>
                  </a:lnTo>
                  <a:lnTo>
                    <a:pt x="33" y="222"/>
                  </a:lnTo>
                  <a:lnTo>
                    <a:pt x="34" y="222"/>
                  </a:lnTo>
                  <a:lnTo>
                    <a:pt x="34" y="223"/>
                  </a:lnTo>
                  <a:lnTo>
                    <a:pt x="38" y="227"/>
                  </a:lnTo>
                  <a:lnTo>
                    <a:pt x="40" y="228"/>
                  </a:lnTo>
                  <a:lnTo>
                    <a:pt x="41" y="229"/>
                  </a:lnTo>
                  <a:lnTo>
                    <a:pt x="42" y="230"/>
                  </a:lnTo>
                  <a:lnTo>
                    <a:pt x="43" y="231"/>
                  </a:lnTo>
                  <a:lnTo>
                    <a:pt x="44" y="231"/>
                  </a:lnTo>
                  <a:lnTo>
                    <a:pt x="46" y="232"/>
                  </a:lnTo>
                  <a:lnTo>
                    <a:pt x="47" y="233"/>
                  </a:lnTo>
                  <a:lnTo>
                    <a:pt x="49" y="235"/>
                  </a:lnTo>
                  <a:lnTo>
                    <a:pt x="51" y="236"/>
                  </a:lnTo>
                  <a:lnTo>
                    <a:pt x="55" y="237"/>
                  </a:lnTo>
                  <a:lnTo>
                    <a:pt x="58" y="237"/>
                  </a:lnTo>
                  <a:lnTo>
                    <a:pt x="60" y="237"/>
                  </a:lnTo>
                  <a:lnTo>
                    <a:pt x="64" y="237"/>
                  </a:lnTo>
                  <a:lnTo>
                    <a:pt x="66" y="236"/>
                  </a:lnTo>
                  <a:lnTo>
                    <a:pt x="68" y="235"/>
                  </a:lnTo>
                  <a:lnTo>
                    <a:pt x="71" y="233"/>
                  </a:lnTo>
                  <a:lnTo>
                    <a:pt x="72" y="231"/>
                  </a:lnTo>
                  <a:lnTo>
                    <a:pt x="74" y="230"/>
                  </a:lnTo>
                  <a:lnTo>
                    <a:pt x="75" y="228"/>
                  </a:lnTo>
                  <a:lnTo>
                    <a:pt x="76" y="225"/>
                  </a:lnTo>
                  <a:lnTo>
                    <a:pt x="78" y="223"/>
                  </a:lnTo>
                  <a:lnTo>
                    <a:pt x="78" y="222"/>
                  </a:lnTo>
                  <a:lnTo>
                    <a:pt x="79" y="222"/>
                  </a:lnTo>
                  <a:lnTo>
                    <a:pt x="79" y="221"/>
                  </a:lnTo>
                  <a:lnTo>
                    <a:pt x="79" y="220"/>
                  </a:lnTo>
                  <a:lnTo>
                    <a:pt x="79" y="219"/>
                  </a:lnTo>
                  <a:lnTo>
                    <a:pt x="79" y="217"/>
                  </a:lnTo>
                  <a:lnTo>
                    <a:pt x="79" y="216"/>
                  </a:lnTo>
                  <a:lnTo>
                    <a:pt x="78" y="215"/>
                  </a:lnTo>
                  <a:lnTo>
                    <a:pt x="78" y="214"/>
                  </a:lnTo>
                  <a:lnTo>
                    <a:pt x="78" y="213"/>
                  </a:lnTo>
                  <a:lnTo>
                    <a:pt x="78" y="212"/>
                  </a:lnTo>
                  <a:lnTo>
                    <a:pt x="75" y="211"/>
                  </a:lnTo>
                  <a:lnTo>
                    <a:pt x="75" y="209"/>
                  </a:lnTo>
                  <a:lnTo>
                    <a:pt x="74" y="209"/>
                  </a:lnTo>
                  <a:lnTo>
                    <a:pt x="73" y="208"/>
                  </a:lnTo>
                  <a:lnTo>
                    <a:pt x="71" y="208"/>
                  </a:lnTo>
                  <a:lnTo>
                    <a:pt x="70" y="208"/>
                  </a:lnTo>
                  <a:lnTo>
                    <a:pt x="67" y="208"/>
                  </a:lnTo>
                  <a:lnTo>
                    <a:pt x="66" y="208"/>
                  </a:lnTo>
                  <a:lnTo>
                    <a:pt x="65" y="208"/>
                  </a:lnTo>
                  <a:lnTo>
                    <a:pt x="64" y="208"/>
                  </a:lnTo>
                  <a:lnTo>
                    <a:pt x="63" y="208"/>
                  </a:lnTo>
                  <a:lnTo>
                    <a:pt x="62" y="208"/>
                  </a:lnTo>
                  <a:lnTo>
                    <a:pt x="59" y="207"/>
                  </a:lnTo>
                  <a:lnTo>
                    <a:pt x="58" y="207"/>
                  </a:lnTo>
                  <a:lnTo>
                    <a:pt x="56" y="207"/>
                  </a:lnTo>
                  <a:lnTo>
                    <a:pt x="54" y="206"/>
                  </a:lnTo>
                  <a:lnTo>
                    <a:pt x="52" y="207"/>
                  </a:lnTo>
                  <a:lnTo>
                    <a:pt x="50" y="207"/>
                  </a:lnTo>
                  <a:lnTo>
                    <a:pt x="50" y="208"/>
                  </a:lnTo>
                  <a:lnTo>
                    <a:pt x="49" y="208"/>
                  </a:lnTo>
                  <a:lnTo>
                    <a:pt x="48" y="208"/>
                  </a:lnTo>
                  <a:lnTo>
                    <a:pt x="47" y="209"/>
                  </a:lnTo>
                  <a:lnTo>
                    <a:pt x="46" y="209"/>
                  </a:lnTo>
                  <a:lnTo>
                    <a:pt x="44" y="208"/>
                  </a:lnTo>
                  <a:lnTo>
                    <a:pt x="43" y="208"/>
                  </a:lnTo>
                  <a:lnTo>
                    <a:pt x="42" y="207"/>
                  </a:lnTo>
                  <a:lnTo>
                    <a:pt x="40" y="208"/>
                  </a:lnTo>
                  <a:lnTo>
                    <a:pt x="39" y="208"/>
                  </a:lnTo>
                  <a:lnTo>
                    <a:pt x="38" y="209"/>
                  </a:lnTo>
                  <a:lnTo>
                    <a:pt x="36" y="208"/>
                  </a:lnTo>
                  <a:lnTo>
                    <a:pt x="35" y="207"/>
                  </a:lnTo>
                  <a:lnTo>
                    <a:pt x="34" y="207"/>
                  </a:lnTo>
                  <a:lnTo>
                    <a:pt x="33" y="206"/>
                  </a:lnTo>
                  <a:lnTo>
                    <a:pt x="32" y="206"/>
                  </a:lnTo>
                  <a:lnTo>
                    <a:pt x="31" y="205"/>
                  </a:lnTo>
                  <a:lnTo>
                    <a:pt x="30" y="205"/>
                  </a:lnTo>
                  <a:lnTo>
                    <a:pt x="28" y="204"/>
                  </a:lnTo>
                  <a:lnTo>
                    <a:pt x="26" y="203"/>
                  </a:lnTo>
                  <a:lnTo>
                    <a:pt x="25" y="201"/>
                  </a:lnTo>
                  <a:lnTo>
                    <a:pt x="24" y="201"/>
                  </a:lnTo>
                  <a:lnTo>
                    <a:pt x="23" y="200"/>
                  </a:lnTo>
                  <a:lnTo>
                    <a:pt x="22" y="199"/>
                  </a:lnTo>
                  <a:lnTo>
                    <a:pt x="22" y="198"/>
                  </a:lnTo>
                  <a:lnTo>
                    <a:pt x="19" y="196"/>
                  </a:lnTo>
                  <a:lnTo>
                    <a:pt x="18" y="195"/>
                  </a:lnTo>
                  <a:lnTo>
                    <a:pt x="17" y="193"/>
                  </a:lnTo>
                  <a:lnTo>
                    <a:pt x="16" y="191"/>
                  </a:lnTo>
                  <a:lnTo>
                    <a:pt x="16" y="190"/>
                  </a:lnTo>
                  <a:lnTo>
                    <a:pt x="15" y="189"/>
                  </a:lnTo>
                  <a:lnTo>
                    <a:pt x="14" y="188"/>
                  </a:lnTo>
                  <a:lnTo>
                    <a:pt x="14" y="187"/>
                  </a:lnTo>
                  <a:lnTo>
                    <a:pt x="14" y="185"/>
                  </a:lnTo>
                  <a:lnTo>
                    <a:pt x="14" y="184"/>
                  </a:lnTo>
                  <a:lnTo>
                    <a:pt x="12" y="183"/>
                  </a:lnTo>
                  <a:lnTo>
                    <a:pt x="12" y="181"/>
                  </a:lnTo>
                  <a:lnTo>
                    <a:pt x="12" y="177"/>
                  </a:lnTo>
                  <a:lnTo>
                    <a:pt x="12" y="176"/>
                  </a:lnTo>
                  <a:lnTo>
                    <a:pt x="12" y="175"/>
                  </a:lnTo>
                  <a:lnTo>
                    <a:pt x="15" y="173"/>
                  </a:lnTo>
                  <a:lnTo>
                    <a:pt x="17" y="171"/>
                  </a:lnTo>
                  <a:lnTo>
                    <a:pt x="19" y="169"/>
                  </a:lnTo>
                  <a:lnTo>
                    <a:pt x="20" y="169"/>
                  </a:lnTo>
                  <a:lnTo>
                    <a:pt x="23" y="169"/>
                  </a:lnTo>
                  <a:lnTo>
                    <a:pt x="25" y="169"/>
                  </a:lnTo>
                  <a:lnTo>
                    <a:pt x="27" y="171"/>
                  </a:lnTo>
                  <a:lnTo>
                    <a:pt x="28" y="171"/>
                  </a:lnTo>
                  <a:lnTo>
                    <a:pt x="28" y="172"/>
                  </a:lnTo>
                  <a:lnTo>
                    <a:pt x="30" y="173"/>
                  </a:lnTo>
                  <a:lnTo>
                    <a:pt x="30" y="174"/>
                  </a:lnTo>
                  <a:lnTo>
                    <a:pt x="31" y="176"/>
                  </a:lnTo>
                  <a:lnTo>
                    <a:pt x="31" y="179"/>
                  </a:lnTo>
                  <a:lnTo>
                    <a:pt x="32" y="180"/>
                  </a:lnTo>
                  <a:lnTo>
                    <a:pt x="32" y="182"/>
                  </a:lnTo>
                  <a:lnTo>
                    <a:pt x="34" y="183"/>
                  </a:lnTo>
                  <a:lnTo>
                    <a:pt x="36" y="184"/>
                  </a:lnTo>
                  <a:lnTo>
                    <a:pt x="39" y="187"/>
                  </a:lnTo>
                  <a:lnTo>
                    <a:pt x="40" y="188"/>
                  </a:lnTo>
                  <a:lnTo>
                    <a:pt x="42" y="189"/>
                  </a:lnTo>
                  <a:lnTo>
                    <a:pt x="44" y="190"/>
                  </a:lnTo>
                  <a:lnTo>
                    <a:pt x="46" y="190"/>
                  </a:lnTo>
                  <a:lnTo>
                    <a:pt x="47" y="190"/>
                  </a:lnTo>
                  <a:lnTo>
                    <a:pt x="47" y="191"/>
                  </a:lnTo>
                  <a:lnTo>
                    <a:pt x="48" y="191"/>
                  </a:lnTo>
                  <a:lnTo>
                    <a:pt x="49" y="191"/>
                  </a:lnTo>
                  <a:lnTo>
                    <a:pt x="51" y="191"/>
                  </a:lnTo>
                  <a:lnTo>
                    <a:pt x="54" y="191"/>
                  </a:lnTo>
                  <a:lnTo>
                    <a:pt x="56" y="192"/>
                  </a:lnTo>
                  <a:lnTo>
                    <a:pt x="56" y="193"/>
                  </a:lnTo>
                  <a:lnTo>
                    <a:pt x="58" y="195"/>
                  </a:lnTo>
                  <a:lnTo>
                    <a:pt x="59" y="193"/>
                  </a:lnTo>
                  <a:lnTo>
                    <a:pt x="59" y="192"/>
                  </a:lnTo>
                  <a:lnTo>
                    <a:pt x="60" y="190"/>
                  </a:lnTo>
                  <a:lnTo>
                    <a:pt x="60" y="188"/>
                  </a:lnTo>
                  <a:lnTo>
                    <a:pt x="62" y="187"/>
                  </a:lnTo>
                  <a:lnTo>
                    <a:pt x="62" y="184"/>
                  </a:lnTo>
                  <a:lnTo>
                    <a:pt x="63" y="182"/>
                  </a:lnTo>
                  <a:lnTo>
                    <a:pt x="62" y="180"/>
                  </a:lnTo>
                  <a:lnTo>
                    <a:pt x="62" y="177"/>
                  </a:lnTo>
                  <a:lnTo>
                    <a:pt x="62" y="176"/>
                  </a:lnTo>
                  <a:lnTo>
                    <a:pt x="63" y="174"/>
                  </a:lnTo>
                  <a:lnTo>
                    <a:pt x="63" y="173"/>
                  </a:lnTo>
                  <a:lnTo>
                    <a:pt x="63" y="171"/>
                  </a:lnTo>
                  <a:lnTo>
                    <a:pt x="64" y="168"/>
                  </a:lnTo>
                  <a:lnTo>
                    <a:pt x="64" y="166"/>
                  </a:lnTo>
                  <a:lnTo>
                    <a:pt x="65" y="165"/>
                  </a:lnTo>
                  <a:lnTo>
                    <a:pt x="65" y="164"/>
                  </a:lnTo>
                  <a:lnTo>
                    <a:pt x="65" y="163"/>
                  </a:lnTo>
                  <a:lnTo>
                    <a:pt x="65" y="161"/>
                  </a:lnTo>
                  <a:lnTo>
                    <a:pt x="65" y="160"/>
                  </a:lnTo>
                  <a:lnTo>
                    <a:pt x="66" y="159"/>
                  </a:lnTo>
                  <a:lnTo>
                    <a:pt x="66" y="158"/>
                  </a:lnTo>
                  <a:lnTo>
                    <a:pt x="66" y="157"/>
                  </a:lnTo>
                  <a:lnTo>
                    <a:pt x="66" y="156"/>
                  </a:lnTo>
                  <a:lnTo>
                    <a:pt x="67" y="155"/>
                  </a:lnTo>
                  <a:lnTo>
                    <a:pt x="68" y="153"/>
                  </a:lnTo>
                  <a:lnTo>
                    <a:pt x="70" y="152"/>
                  </a:lnTo>
                  <a:lnTo>
                    <a:pt x="71" y="152"/>
                  </a:lnTo>
                  <a:lnTo>
                    <a:pt x="71" y="151"/>
                  </a:lnTo>
                  <a:lnTo>
                    <a:pt x="72" y="151"/>
                  </a:lnTo>
                  <a:lnTo>
                    <a:pt x="73" y="151"/>
                  </a:lnTo>
                  <a:lnTo>
                    <a:pt x="74" y="150"/>
                  </a:lnTo>
                  <a:lnTo>
                    <a:pt x="75" y="150"/>
                  </a:lnTo>
                  <a:lnTo>
                    <a:pt x="76" y="150"/>
                  </a:lnTo>
                  <a:lnTo>
                    <a:pt x="78" y="150"/>
                  </a:lnTo>
                  <a:lnTo>
                    <a:pt x="79" y="149"/>
                  </a:lnTo>
                  <a:lnTo>
                    <a:pt x="80" y="149"/>
                  </a:lnTo>
                  <a:lnTo>
                    <a:pt x="81" y="148"/>
                  </a:lnTo>
                  <a:lnTo>
                    <a:pt x="82" y="148"/>
                  </a:lnTo>
                  <a:lnTo>
                    <a:pt x="83" y="148"/>
                  </a:lnTo>
                  <a:lnTo>
                    <a:pt x="84" y="148"/>
                  </a:lnTo>
                  <a:lnTo>
                    <a:pt x="86" y="149"/>
                  </a:lnTo>
                  <a:lnTo>
                    <a:pt x="87" y="149"/>
                  </a:lnTo>
                  <a:lnTo>
                    <a:pt x="88" y="149"/>
                  </a:lnTo>
                  <a:lnTo>
                    <a:pt x="89" y="149"/>
                  </a:lnTo>
                  <a:lnTo>
                    <a:pt x="90" y="149"/>
                  </a:lnTo>
                  <a:lnTo>
                    <a:pt x="91" y="149"/>
                  </a:lnTo>
                  <a:lnTo>
                    <a:pt x="92" y="149"/>
                  </a:lnTo>
                  <a:lnTo>
                    <a:pt x="94" y="149"/>
                  </a:lnTo>
                  <a:lnTo>
                    <a:pt x="95" y="150"/>
                  </a:lnTo>
                  <a:lnTo>
                    <a:pt x="96" y="150"/>
                  </a:lnTo>
                  <a:lnTo>
                    <a:pt x="97" y="150"/>
                  </a:lnTo>
                  <a:lnTo>
                    <a:pt x="98" y="150"/>
                  </a:lnTo>
                  <a:lnTo>
                    <a:pt x="99" y="150"/>
                  </a:lnTo>
                  <a:lnTo>
                    <a:pt x="100" y="150"/>
                  </a:lnTo>
                  <a:lnTo>
                    <a:pt x="103" y="148"/>
                  </a:lnTo>
                  <a:lnTo>
                    <a:pt x="104" y="147"/>
                  </a:lnTo>
                  <a:lnTo>
                    <a:pt x="106" y="145"/>
                  </a:lnTo>
                  <a:lnTo>
                    <a:pt x="107" y="144"/>
                  </a:lnTo>
                  <a:lnTo>
                    <a:pt x="108" y="142"/>
                  </a:lnTo>
                  <a:lnTo>
                    <a:pt x="108" y="141"/>
                  </a:lnTo>
                  <a:lnTo>
                    <a:pt x="110" y="140"/>
                  </a:lnTo>
                  <a:lnTo>
                    <a:pt x="111" y="140"/>
                  </a:lnTo>
                  <a:lnTo>
                    <a:pt x="111" y="139"/>
                  </a:lnTo>
                  <a:lnTo>
                    <a:pt x="112" y="137"/>
                  </a:lnTo>
                  <a:lnTo>
                    <a:pt x="112" y="136"/>
                  </a:lnTo>
                  <a:lnTo>
                    <a:pt x="112" y="135"/>
                  </a:lnTo>
                  <a:lnTo>
                    <a:pt x="113" y="134"/>
                  </a:lnTo>
                  <a:lnTo>
                    <a:pt x="113" y="133"/>
                  </a:lnTo>
                  <a:lnTo>
                    <a:pt x="113" y="132"/>
                  </a:lnTo>
                  <a:lnTo>
                    <a:pt x="113" y="131"/>
                  </a:lnTo>
                  <a:lnTo>
                    <a:pt x="113" y="129"/>
                  </a:lnTo>
                  <a:lnTo>
                    <a:pt x="113" y="128"/>
                  </a:lnTo>
                  <a:lnTo>
                    <a:pt x="113" y="127"/>
                  </a:lnTo>
                  <a:lnTo>
                    <a:pt x="113" y="126"/>
                  </a:lnTo>
                  <a:lnTo>
                    <a:pt x="112" y="125"/>
                  </a:lnTo>
                  <a:lnTo>
                    <a:pt x="112" y="124"/>
                  </a:lnTo>
                  <a:lnTo>
                    <a:pt x="111" y="123"/>
                  </a:lnTo>
                  <a:lnTo>
                    <a:pt x="111" y="121"/>
                  </a:lnTo>
                  <a:lnTo>
                    <a:pt x="110" y="120"/>
                  </a:lnTo>
                  <a:lnTo>
                    <a:pt x="110" y="118"/>
                  </a:lnTo>
                  <a:lnTo>
                    <a:pt x="108" y="118"/>
                  </a:lnTo>
                  <a:lnTo>
                    <a:pt x="107" y="117"/>
                  </a:lnTo>
                  <a:lnTo>
                    <a:pt x="106" y="116"/>
                  </a:lnTo>
                  <a:lnTo>
                    <a:pt x="104" y="115"/>
                  </a:lnTo>
                  <a:lnTo>
                    <a:pt x="102" y="112"/>
                  </a:lnTo>
                  <a:lnTo>
                    <a:pt x="100" y="111"/>
                  </a:lnTo>
                  <a:lnTo>
                    <a:pt x="100" y="110"/>
                  </a:lnTo>
                  <a:lnTo>
                    <a:pt x="99" y="109"/>
                  </a:lnTo>
                  <a:lnTo>
                    <a:pt x="99" y="107"/>
                  </a:lnTo>
                  <a:lnTo>
                    <a:pt x="99" y="105"/>
                  </a:lnTo>
                  <a:lnTo>
                    <a:pt x="99" y="104"/>
                  </a:lnTo>
                  <a:lnTo>
                    <a:pt x="99" y="103"/>
                  </a:lnTo>
                  <a:lnTo>
                    <a:pt x="99" y="102"/>
                  </a:lnTo>
                  <a:lnTo>
                    <a:pt x="100" y="101"/>
                  </a:lnTo>
                  <a:lnTo>
                    <a:pt x="100" y="100"/>
                  </a:lnTo>
                  <a:lnTo>
                    <a:pt x="102" y="99"/>
                  </a:lnTo>
                  <a:lnTo>
                    <a:pt x="103" y="97"/>
                  </a:lnTo>
                  <a:lnTo>
                    <a:pt x="104" y="97"/>
                  </a:lnTo>
                  <a:lnTo>
                    <a:pt x="104" y="96"/>
                  </a:lnTo>
                  <a:lnTo>
                    <a:pt x="106" y="96"/>
                  </a:lnTo>
                  <a:lnTo>
                    <a:pt x="107" y="96"/>
                  </a:lnTo>
                  <a:lnTo>
                    <a:pt x="108" y="96"/>
                  </a:lnTo>
                  <a:lnTo>
                    <a:pt x="113" y="96"/>
                  </a:lnTo>
                  <a:lnTo>
                    <a:pt x="116" y="97"/>
                  </a:lnTo>
                  <a:lnTo>
                    <a:pt x="118" y="97"/>
                  </a:lnTo>
                  <a:lnTo>
                    <a:pt x="120" y="99"/>
                  </a:lnTo>
                  <a:lnTo>
                    <a:pt x="122" y="99"/>
                  </a:lnTo>
                  <a:lnTo>
                    <a:pt x="123" y="99"/>
                  </a:lnTo>
                  <a:lnTo>
                    <a:pt x="126" y="99"/>
                  </a:lnTo>
                  <a:lnTo>
                    <a:pt x="128" y="99"/>
                  </a:lnTo>
                  <a:lnTo>
                    <a:pt x="134" y="97"/>
                  </a:lnTo>
                  <a:lnTo>
                    <a:pt x="135" y="97"/>
                  </a:lnTo>
                  <a:lnTo>
                    <a:pt x="137" y="96"/>
                  </a:lnTo>
                  <a:lnTo>
                    <a:pt x="139" y="95"/>
                  </a:lnTo>
                  <a:lnTo>
                    <a:pt x="142" y="95"/>
                  </a:lnTo>
                  <a:lnTo>
                    <a:pt x="145" y="94"/>
                  </a:lnTo>
                  <a:lnTo>
                    <a:pt x="146" y="94"/>
                  </a:lnTo>
                  <a:lnTo>
                    <a:pt x="146" y="95"/>
                  </a:lnTo>
                  <a:lnTo>
                    <a:pt x="146" y="96"/>
                  </a:lnTo>
                  <a:lnTo>
                    <a:pt x="146" y="97"/>
                  </a:lnTo>
                  <a:lnTo>
                    <a:pt x="145" y="99"/>
                  </a:lnTo>
                  <a:lnTo>
                    <a:pt x="145" y="100"/>
                  </a:lnTo>
                  <a:lnTo>
                    <a:pt x="145" y="102"/>
                  </a:lnTo>
                  <a:lnTo>
                    <a:pt x="144" y="104"/>
                  </a:lnTo>
                  <a:lnTo>
                    <a:pt x="144" y="105"/>
                  </a:lnTo>
                  <a:lnTo>
                    <a:pt x="142" y="110"/>
                  </a:lnTo>
                  <a:lnTo>
                    <a:pt x="138" y="115"/>
                  </a:lnTo>
                  <a:lnTo>
                    <a:pt x="138" y="116"/>
                  </a:lnTo>
                  <a:lnTo>
                    <a:pt x="137" y="119"/>
                  </a:lnTo>
                  <a:lnTo>
                    <a:pt x="137" y="124"/>
                  </a:lnTo>
                  <a:lnTo>
                    <a:pt x="139" y="126"/>
                  </a:lnTo>
                  <a:lnTo>
                    <a:pt x="142" y="128"/>
                  </a:lnTo>
                  <a:lnTo>
                    <a:pt x="145" y="129"/>
                  </a:lnTo>
                  <a:lnTo>
                    <a:pt x="150" y="129"/>
                  </a:lnTo>
                  <a:lnTo>
                    <a:pt x="153" y="129"/>
                  </a:lnTo>
                  <a:lnTo>
                    <a:pt x="154" y="128"/>
                  </a:lnTo>
                  <a:lnTo>
                    <a:pt x="155" y="125"/>
                  </a:lnTo>
                  <a:lnTo>
                    <a:pt x="155" y="124"/>
                  </a:lnTo>
                  <a:lnTo>
                    <a:pt x="155" y="121"/>
                  </a:lnTo>
                  <a:lnTo>
                    <a:pt x="155" y="120"/>
                  </a:lnTo>
                  <a:lnTo>
                    <a:pt x="154" y="117"/>
                  </a:lnTo>
                  <a:lnTo>
                    <a:pt x="154" y="116"/>
                  </a:lnTo>
                  <a:lnTo>
                    <a:pt x="152" y="111"/>
                  </a:lnTo>
                  <a:lnTo>
                    <a:pt x="151" y="108"/>
                  </a:lnTo>
                  <a:lnTo>
                    <a:pt x="151" y="107"/>
                  </a:lnTo>
                  <a:lnTo>
                    <a:pt x="151" y="105"/>
                  </a:lnTo>
                  <a:lnTo>
                    <a:pt x="151" y="104"/>
                  </a:lnTo>
                  <a:lnTo>
                    <a:pt x="151" y="103"/>
                  </a:lnTo>
                  <a:lnTo>
                    <a:pt x="155" y="97"/>
                  </a:lnTo>
                  <a:lnTo>
                    <a:pt x="155" y="96"/>
                  </a:lnTo>
                  <a:lnTo>
                    <a:pt x="158" y="94"/>
                  </a:lnTo>
                  <a:lnTo>
                    <a:pt x="155" y="92"/>
                  </a:lnTo>
                  <a:lnTo>
                    <a:pt x="158" y="91"/>
                  </a:lnTo>
                  <a:lnTo>
                    <a:pt x="159" y="89"/>
                  </a:lnTo>
                  <a:lnTo>
                    <a:pt x="161" y="88"/>
                  </a:lnTo>
                  <a:lnTo>
                    <a:pt x="162" y="87"/>
                  </a:lnTo>
                  <a:lnTo>
                    <a:pt x="164" y="86"/>
                  </a:lnTo>
                  <a:lnTo>
                    <a:pt x="166" y="86"/>
                  </a:lnTo>
                  <a:lnTo>
                    <a:pt x="168" y="85"/>
                  </a:lnTo>
                  <a:lnTo>
                    <a:pt x="169" y="85"/>
                  </a:lnTo>
                  <a:lnTo>
                    <a:pt x="171" y="85"/>
                  </a:lnTo>
                  <a:lnTo>
                    <a:pt x="172" y="84"/>
                  </a:lnTo>
                  <a:lnTo>
                    <a:pt x="175" y="84"/>
                  </a:lnTo>
                  <a:lnTo>
                    <a:pt x="176" y="84"/>
                  </a:lnTo>
                  <a:lnTo>
                    <a:pt x="178" y="83"/>
                  </a:lnTo>
                  <a:lnTo>
                    <a:pt x="180" y="81"/>
                  </a:lnTo>
                  <a:lnTo>
                    <a:pt x="183" y="79"/>
                  </a:lnTo>
                  <a:lnTo>
                    <a:pt x="186" y="77"/>
                  </a:lnTo>
                  <a:lnTo>
                    <a:pt x="188" y="76"/>
                  </a:lnTo>
                  <a:lnTo>
                    <a:pt x="192" y="73"/>
                  </a:lnTo>
                  <a:lnTo>
                    <a:pt x="193" y="72"/>
                  </a:lnTo>
                  <a:lnTo>
                    <a:pt x="195" y="70"/>
                  </a:lnTo>
                  <a:lnTo>
                    <a:pt x="196" y="69"/>
                  </a:lnTo>
                  <a:lnTo>
                    <a:pt x="198" y="68"/>
                  </a:lnTo>
                  <a:lnTo>
                    <a:pt x="200" y="65"/>
                  </a:lnTo>
                  <a:lnTo>
                    <a:pt x="200" y="64"/>
                  </a:lnTo>
                  <a:lnTo>
                    <a:pt x="201" y="63"/>
                  </a:lnTo>
                  <a:lnTo>
                    <a:pt x="202" y="62"/>
                  </a:lnTo>
                  <a:lnTo>
                    <a:pt x="202" y="60"/>
                  </a:lnTo>
                  <a:lnTo>
                    <a:pt x="202" y="59"/>
                  </a:lnTo>
                  <a:lnTo>
                    <a:pt x="203" y="57"/>
                  </a:lnTo>
                  <a:lnTo>
                    <a:pt x="203" y="56"/>
                  </a:lnTo>
                  <a:lnTo>
                    <a:pt x="203" y="55"/>
                  </a:lnTo>
                  <a:lnTo>
                    <a:pt x="203" y="54"/>
                  </a:lnTo>
                  <a:lnTo>
                    <a:pt x="202" y="54"/>
                  </a:lnTo>
                  <a:lnTo>
                    <a:pt x="202" y="53"/>
                  </a:lnTo>
                  <a:lnTo>
                    <a:pt x="202" y="52"/>
                  </a:lnTo>
                  <a:lnTo>
                    <a:pt x="202" y="51"/>
                  </a:lnTo>
                  <a:lnTo>
                    <a:pt x="201" y="49"/>
                  </a:lnTo>
                  <a:lnTo>
                    <a:pt x="201" y="48"/>
                  </a:lnTo>
                  <a:lnTo>
                    <a:pt x="200" y="47"/>
                  </a:lnTo>
                  <a:lnTo>
                    <a:pt x="200" y="46"/>
                  </a:lnTo>
                  <a:lnTo>
                    <a:pt x="199" y="45"/>
                  </a:lnTo>
                  <a:lnTo>
                    <a:pt x="198" y="44"/>
                  </a:lnTo>
                  <a:lnTo>
                    <a:pt x="196" y="43"/>
                  </a:lnTo>
                  <a:lnTo>
                    <a:pt x="195" y="43"/>
                  </a:lnTo>
                  <a:lnTo>
                    <a:pt x="195" y="41"/>
                  </a:lnTo>
                  <a:lnTo>
                    <a:pt x="194" y="40"/>
                  </a:lnTo>
                  <a:lnTo>
                    <a:pt x="193" y="39"/>
                  </a:lnTo>
                  <a:lnTo>
                    <a:pt x="193" y="38"/>
                  </a:lnTo>
                  <a:lnTo>
                    <a:pt x="192" y="33"/>
                  </a:lnTo>
                  <a:lnTo>
                    <a:pt x="192" y="30"/>
                  </a:lnTo>
                  <a:lnTo>
                    <a:pt x="191" y="28"/>
                  </a:lnTo>
                  <a:lnTo>
                    <a:pt x="191" y="24"/>
                  </a:lnTo>
                  <a:lnTo>
                    <a:pt x="191" y="23"/>
                  </a:lnTo>
                  <a:lnTo>
                    <a:pt x="192" y="21"/>
                  </a:lnTo>
                  <a:lnTo>
                    <a:pt x="192" y="19"/>
                  </a:lnTo>
                  <a:lnTo>
                    <a:pt x="192" y="17"/>
                  </a:lnTo>
                  <a:lnTo>
                    <a:pt x="193" y="16"/>
                  </a:lnTo>
                  <a:lnTo>
                    <a:pt x="193" y="15"/>
                  </a:lnTo>
                  <a:lnTo>
                    <a:pt x="193" y="14"/>
                  </a:lnTo>
                  <a:lnTo>
                    <a:pt x="194" y="14"/>
                  </a:lnTo>
                  <a:lnTo>
                    <a:pt x="194" y="13"/>
                  </a:lnTo>
                  <a:lnTo>
                    <a:pt x="195" y="9"/>
                  </a:lnTo>
                  <a:lnTo>
                    <a:pt x="195" y="8"/>
                  </a:lnTo>
                  <a:lnTo>
                    <a:pt x="195" y="7"/>
                  </a:lnTo>
                  <a:lnTo>
                    <a:pt x="196" y="6"/>
                  </a:lnTo>
                  <a:lnTo>
                    <a:pt x="196" y="5"/>
                  </a:lnTo>
                  <a:lnTo>
                    <a:pt x="199" y="4"/>
                  </a:lnTo>
                  <a:lnTo>
                    <a:pt x="202"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16" name="Freeform 116"/>
            <p:cNvSpPr>
              <a:spLocks/>
            </p:cNvSpPr>
            <p:nvPr/>
          </p:nvSpPr>
          <p:spPr bwMode="auto">
            <a:xfrm>
              <a:off x="3431" y="1074"/>
              <a:ext cx="145" cy="269"/>
            </a:xfrm>
            <a:custGeom>
              <a:avLst/>
              <a:gdLst>
                <a:gd name="T0" fmla="*/ 127 w 145"/>
                <a:gd name="T1" fmla="*/ 0 h 269"/>
                <a:gd name="T2" fmla="*/ 143 w 145"/>
                <a:gd name="T3" fmla="*/ 5 h 269"/>
                <a:gd name="T4" fmla="*/ 143 w 145"/>
                <a:gd name="T5" fmla="*/ 30 h 269"/>
                <a:gd name="T6" fmla="*/ 144 w 145"/>
                <a:gd name="T7" fmla="*/ 47 h 269"/>
                <a:gd name="T8" fmla="*/ 144 w 145"/>
                <a:gd name="T9" fmla="*/ 76 h 269"/>
                <a:gd name="T10" fmla="*/ 144 w 145"/>
                <a:gd name="T11" fmla="*/ 88 h 269"/>
                <a:gd name="T12" fmla="*/ 144 w 145"/>
                <a:gd name="T13" fmla="*/ 96 h 269"/>
                <a:gd name="T14" fmla="*/ 143 w 145"/>
                <a:gd name="T15" fmla="*/ 107 h 269"/>
                <a:gd name="T16" fmla="*/ 143 w 145"/>
                <a:gd name="T17" fmla="*/ 135 h 269"/>
                <a:gd name="T18" fmla="*/ 144 w 145"/>
                <a:gd name="T19" fmla="*/ 150 h 269"/>
                <a:gd name="T20" fmla="*/ 144 w 145"/>
                <a:gd name="T21" fmla="*/ 161 h 269"/>
                <a:gd name="T22" fmla="*/ 144 w 145"/>
                <a:gd name="T23" fmla="*/ 171 h 269"/>
                <a:gd name="T24" fmla="*/ 144 w 145"/>
                <a:gd name="T25" fmla="*/ 184 h 269"/>
                <a:gd name="T26" fmla="*/ 145 w 145"/>
                <a:gd name="T27" fmla="*/ 201 h 269"/>
                <a:gd name="T28" fmla="*/ 145 w 145"/>
                <a:gd name="T29" fmla="*/ 228 h 269"/>
                <a:gd name="T30" fmla="*/ 145 w 145"/>
                <a:gd name="T31" fmla="*/ 235 h 269"/>
                <a:gd name="T32" fmla="*/ 145 w 145"/>
                <a:gd name="T33" fmla="*/ 251 h 269"/>
                <a:gd name="T34" fmla="*/ 137 w 145"/>
                <a:gd name="T35" fmla="*/ 259 h 269"/>
                <a:gd name="T36" fmla="*/ 125 w 145"/>
                <a:gd name="T37" fmla="*/ 259 h 269"/>
                <a:gd name="T38" fmla="*/ 112 w 145"/>
                <a:gd name="T39" fmla="*/ 259 h 269"/>
                <a:gd name="T40" fmla="*/ 105 w 145"/>
                <a:gd name="T41" fmla="*/ 259 h 269"/>
                <a:gd name="T42" fmla="*/ 99 w 145"/>
                <a:gd name="T43" fmla="*/ 259 h 269"/>
                <a:gd name="T44" fmla="*/ 79 w 145"/>
                <a:gd name="T45" fmla="*/ 259 h 269"/>
                <a:gd name="T46" fmla="*/ 63 w 145"/>
                <a:gd name="T47" fmla="*/ 259 h 269"/>
                <a:gd name="T48" fmla="*/ 56 w 145"/>
                <a:gd name="T49" fmla="*/ 259 h 269"/>
                <a:gd name="T50" fmla="*/ 53 w 145"/>
                <a:gd name="T51" fmla="*/ 268 h 269"/>
                <a:gd name="T52" fmla="*/ 39 w 145"/>
                <a:gd name="T53" fmla="*/ 268 h 269"/>
                <a:gd name="T54" fmla="*/ 29 w 145"/>
                <a:gd name="T55" fmla="*/ 268 h 269"/>
                <a:gd name="T56" fmla="*/ 16 w 145"/>
                <a:gd name="T57" fmla="*/ 268 h 269"/>
                <a:gd name="T58" fmla="*/ 9 w 145"/>
                <a:gd name="T59" fmla="*/ 268 h 269"/>
                <a:gd name="T60" fmla="*/ 5 w 145"/>
                <a:gd name="T61" fmla="*/ 268 h 269"/>
                <a:gd name="T62" fmla="*/ 1 w 145"/>
                <a:gd name="T63" fmla="*/ 262 h 269"/>
                <a:gd name="T64" fmla="*/ 1 w 145"/>
                <a:gd name="T65" fmla="*/ 249 h 269"/>
                <a:gd name="T66" fmla="*/ 1 w 145"/>
                <a:gd name="T67" fmla="*/ 241 h 269"/>
                <a:gd name="T68" fmla="*/ 1 w 145"/>
                <a:gd name="T69" fmla="*/ 231 h 269"/>
                <a:gd name="T70" fmla="*/ 1 w 145"/>
                <a:gd name="T71" fmla="*/ 223 h 269"/>
                <a:gd name="T72" fmla="*/ 1 w 145"/>
                <a:gd name="T73" fmla="*/ 192 h 269"/>
                <a:gd name="T74" fmla="*/ 0 w 145"/>
                <a:gd name="T75" fmla="*/ 169 h 269"/>
                <a:gd name="T76" fmla="*/ 0 w 145"/>
                <a:gd name="T77" fmla="*/ 158 h 269"/>
                <a:gd name="T78" fmla="*/ 0 w 145"/>
                <a:gd name="T79" fmla="*/ 139 h 269"/>
                <a:gd name="T80" fmla="*/ 0 w 145"/>
                <a:gd name="T81" fmla="*/ 128 h 269"/>
                <a:gd name="T82" fmla="*/ 0 w 145"/>
                <a:gd name="T83" fmla="*/ 116 h 269"/>
                <a:gd name="T84" fmla="*/ 0 w 145"/>
                <a:gd name="T85" fmla="*/ 103 h 269"/>
                <a:gd name="T86" fmla="*/ 0 w 145"/>
                <a:gd name="T87" fmla="*/ 96 h 269"/>
                <a:gd name="T88" fmla="*/ 0 w 145"/>
                <a:gd name="T89" fmla="*/ 83 h 269"/>
                <a:gd name="T90" fmla="*/ 9 w 145"/>
                <a:gd name="T91" fmla="*/ 72 h 269"/>
                <a:gd name="T92" fmla="*/ 17 w 145"/>
                <a:gd name="T93" fmla="*/ 63 h 269"/>
                <a:gd name="T94" fmla="*/ 17 w 145"/>
                <a:gd name="T95" fmla="*/ 44 h 269"/>
                <a:gd name="T96" fmla="*/ 17 w 145"/>
                <a:gd name="T97" fmla="*/ 13 h 269"/>
                <a:gd name="T98" fmla="*/ 29 w 145"/>
                <a:gd name="T99" fmla="*/ 9 h 269"/>
                <a:gd name="T100" fmla="*/ 43 w 145"/>
                <a:gd name="T101" fmla="*/ 9 h 269"/>
                <a:gd name="T102" fmla="*/ 45 w 145"/>
                <a:gd name="T103" fmla="*/ 1 h 269"/>
                <a:gd name="T104" fmla="*/ 57 w 145"/>
                <a:gd name="T105" fmla="*/ 1 h 269"/>
                <a:gd name="T106" fmla="*/ 72 w 145"/>
                <a:gd name="T107" fmla="*/ 0 h 269"/>
                <a:gd name="T108" fmla="*/ 80 w 145"/>
                <a:gd name="T109" fmla="*/ 0 h 269"/>
                <a:gd name="T110" fmla="*/ 89 w 145"/>
                <a:gd name="T111" fmla="*/ 0 h 269"/>
                <a:gd name="T112" fmla="*/ 100 w 145"/>
                <a:gd name="T113" fmla="*/ 0 h 269"/>
                <a:gd name="T114" fmla="*/ 109 w 145"/>
                <a:gd name="T115" fmla="*/ 0 h 269"/>
                <a:gd name="T116" fmla="*/ 118 w 145"/>
                <a:gd name="T117" fmla="*/ 0 h 26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45" h="269">
                  <a:moveTo>
                    <a:pt x="118" y="0"/>
                  </a:moveTo>
                  <a:lnTo>
                    <a:pt x="119" y="0"/>
                  </a:lnTo>
                  <a:lnTo>
                    <a:pt x="120" y="0"/>
                  </a:lnTo>
                  <a:lnTo>
                    <a:pt x="121" y="0"/>
                  </a:lnTo>
                  <a:lnTo>
                    <a:pt x="123" y="0"/>
                  </a:lnTo>
                  <a:lnTo>
                    <a:pt x="127" y="0"/>
                  </a:lnTo>
                  <a:lnTo>
                    <a:pt x="128" y="0"/>
                  </a:lnTo>
                  <a:lnTo>
                    <a:pt x="131" y="0"/>
                  </a:lnTo>
                  <a:lnTo>
                    <a:pt x="133" y="0"/>
                  </a:lnTo>
                  <a:lnTo>
                    <a:pt x="135" y="0"/>
                  </a:lnTo>
                  <a:lnTo>
                    <a:pt x="143" y="0"/>
                  </a:lnTo>
                  <a:lnTo>
                    <a:pt x="143" y="5"/>
                  </a:lnTo>
                  <a:lnTo>
                    <a:pt x="143" y="8"/>
                  </a:lnTo>
                  <a:lnTo>
                    <a:pt x="143" y="15"/>
                  </a:lnTo>
                  <a:lnTo>
                    <a:pt x="143" y="17"/>
                  </a:lnTo>
                  <a:lnTo>
                    <a:pt x="143" y="22"/>
                  </a:lnTo>
                  <a:lnTo>
                    <a:pt x="143" y="27"/>
                  </a:lnTo>
                  <a:lnTo>
                    <a:pt x="143" y="30"/>
                  </a:lnTo>
                  <a:lnTo>
                    <a:pt x="144" y="31"/>
                  </a:lnTo>
                  <a:lnTo>
                    <a:pt x="144" y="33"/>
                  </a:lnTo>
                  <a:lnTo>
                    <a:pt x="144" y="36"/>
                  </a:lnTo>
                  <a:lnTo>
                    <a:pt x="144" y="44"/>
                  </a:lnTo>
                  <a:lnTo>
                    <a:pt x="144" y="46"/>
                  </a:lnTo>
                  <a:lnTo>
                    <a:pt x="144" y="47"/>
                  </a:lnTo>
                  <a:lnTo>
                    <a:pt x="144" y="51"/>
                  </a:lnTo>
                  <a:lnTo>
                    <a:pt x="144" y="56"/>
                  </a:lnTo>
                  <a:lnTo>
                    <a:pt x="144" y="57"/>
                  </a:lnTo>
                  <a:lnTo>
                    <a:pt x="144" y="67"/>
                  </a:lnTo>
                  <a:lnTo>
                    <a:pt x="144" y="71"/>
                  </a:lnTo>
                  <a:lnTo>
                    <a:pt x="144" y="76"/>
                  </a:lnTo>
                  <a:lnTo>
                    <a:pt x="144" y="77"/>
                  </a:lnTo>
                  <a:lnTo>
                    <a:pt x="144" y="79"/>
                  </a:lnTo>
                  <a:lnTo>
                    <a:pt x="144" y="80"/>
                  </a:lnTo>
                  <a:lnTo>
                    <a:pt x="144" y="83"/>
                  </a:lnTo>
                  <a:lnTo>
                    <a:pt x="144" y="85"/>
                  </a:lnTo>
                  <a:lnTo>
                    <a:pt x="144" y="88"/>
                  </a:lnTo>
                  <a:lnTo>
                    <a:pt x="144" y="89"/>
                  </a:lnTo>
                  <a:lnTo>
                    <a:pt x="144" y="91"/>
                  </a:lnTo>
                  <a:lnTo>
                    <a:pt x="144" y="92"/>
                  </a:lnTo>
                  <a:lnTo>
                    <a:pt x="144" y="93"/>
                  </a:lnTo>
                  <a:lnTo>
                    <a:pt x="144" y="95"/>
                  </a:lnTo>
                  <a:lnTo>
                    <a:pt x="144" y="96"/>
                  </a:lnTo>
                  <a:lnTo>
                    <a:pt x="144" y="97"/>
                  </a:lnTo>
                  <a:lnTo>
                    <a:pt x="144" y="101"/>
                  </a:lnTo>
                  <a:lnTo>
                    <a:pt x="144" y="103"/>
                  </a:lnTo>
                  <a:lnTo>
                    <a:pt x="144" y="105"/>
                  </a:lnTo>
                  <a:lnTo>
                    <a:pt x="143" y="105"/>
                  </a:lnTo>
                  <a:lnTo>
                    <a:pt x="143" y="107"/>
                  </a:lnTo>
                  <a:lnTo>
                    <a:pt x="143" y="112"/>
                  </a:lnTo>
                  <a:lnTo>
                    <a:pt x="143" y="113"/>
                  </a:lnTo>
                  <a:lnTo>
                    <a:pt x="143" y="118"/>
                  </a:lnTo>
                  <a:lnTo>
                    <a:pt x="143" y="125"/>
                  </a:lnTo>
                  <a:lnTo>
                    <a:pt x="143" y="127"/>
                  </a:lnTo>
                  <a:lnTo>
                    <a:pt x="143" y="135"/>
                  </a:lnTo>
                  <a:lnTo>
                    <a:pt x="143" y="137"/>
                  </a:lnTo>
                  <a:lnTo>
                    <a:pt x="143" y="139"/>
                  </a:lnTo>
                  <a:lnTo>
                    <a:pt x="143" y="143"/>
                  </a:lnTo>
                  <a:lnTo>
                    <a:pt x="143" y="147"/>
                  </a:lnTo>
                  <a:lnTo>
                    <a:pt x="143" y="149"/>
                  </a:lnTo>
                  <a:lnTo>
                    <a:pt x="144" y="150"/>
                  </a:lnTo>
                  <a:lnTo>
                    <a:pt x="144" y="151"/>
                  </a:lnTo>
                  <a:lnTo>
                    <a:pt x="144" y="157"/>
                  </a:lnTo>
                  <a:lnTo>
                    <a:pt x="144" y="158"/>
                  </a:lnTo>
                  <a:lnTo>
                    <a:pt x="144" y="159"/>
                  </a:lnTo>
                  <a:lnTo>
                    <a:pt x="144" y="160"/>
                  </a:lnTo>
                  <a:lnTo>
                    <a:pt x="144" y="161"/>
                  </a:lnTo>
                  <a:lnTo>
                    <a:pt x="144" y="163"/>
                  </a:lnTo>
                  <a:lnTo>
                    <a:pt x="144" y="164"/>
                  </a:lnTo>
                  <a:lnTo>
                    <a:pt x="144" y="166"/>
                  </a:lnTo>
                  <a:lnTo>
                    <a:pt x="144" y="168"/>
                  </a:lnTo>
                  <a:lnTo>
                    <a:pt x="144" y="169"/>
                  </a:lnTo>
                  <a:lnTo>
                    <a:pt x="144" y="171"/>
                  </a:lnTo>
                  <a:lnTo>
                    <a:pt x="144" y="173"/>
                  </a:lnTo>
                  <a:lnTo>
                    <a:pt x="144" y="177"/>
                  </a:lnTo>
                  <a:lnTo>
                    <a:pt x="144" y="179"/>
                  </a:lnTo>
                  <a:lnTo>
                    <a:pt x="144" y="180"/>
                  </a:lnTo>
                  <a:lnTo>
                    <a:pt x="144" y="183"/>
                  </a:lnTo>
                  <a:lnTo>
                    <a:pt x="144" y="184"/>
                  </a:lnTo>
                  <a:lnTo>
                    <a:pt x="144" y="188"/>
                  </a:lnTo>
                  <a:lnTo>
                    <a:pt x="144" y="189"/>
                  </a:lnTo>
                  <a:lnTo>
                    <a:pt x="144" y="191"/>
                  </a:lnTo>
                  <a:lnTo>
                    <a:pt x="144" y="195"/>
                  </a:lnTo>
                  <a:lnTo>
                    <a:pt x="145" y="200"/>
                  </a:lnTo>
                  <a:lnTo>
                    <a:pt x="145" y="201"/>
                  </a:lnTo>
                  <a:lnTo>
                    <a:pt x="145" y="203"/>
                  </a:lnTo>
                  <a:lnTo>
                    <a:pt x="145" y="208"/>
                  </a:lnTo>
                  <a:lnTo>
                    <a:pt x="145" y="209"/>
                  </a:lnTo>
                  <a:lnTo>
                    <a:pt x="145" y="213"/>
                  </a:lnTo>
                  <a:lnTo>
                    <a:pt x="145" y="219"/>
                  </a:lnTo>
                  <a:lnTo>
                    <a:pt x="145" y="228"/>
                  </a:lnTo>
                  <a:lnTo>
                    <a:pt x="145" y="229"/>
                  </a:lnTo>
                  <a:lnTo>
                    <a:pt x="145" y="230"/>
                  </a:lnTo>
                  <a:lnTo>
                    <a:pt x="145" y="231"/>
                  </a:lnTo>
                  <a:lnTo>
                    <a:pt x="145" y="232"/>
                  </a:lnTo>
                  <a:lnTo>
                    <a:pt x="145" y="233"/>
                  </a:lnTo>
                  <a:lnTo>
                    <a:pt x="145" y="235"/>
                  </a:lnTo>
                  <a:lnTo>
                    <a:pt x="145" y="236"/>
                  </a:lnTo>
                  <a:lnTo>
                    <a:pt x="145" y="240"/>
                  </a:lnTo>
                  <a:lnTo>
                    <a:pt x="145" y="243"/>
                  </a:lnTo>
                  <a:lnTo>
                    <a:pt x="145" y="247"/>
                  </a:lnTo>
                  <a:lnTo>
                    <a:pt x="145" y="249"/>
                  </a:lnTo>
                  <a:lnTo>
                    <a:pt x="145" y="251"/>
                  </a:lnTo>
                  <a:lnTo>
                    <a:pt x="145" y="254"/>
                  </a:lnTo>
                  <a:lnTo>
                    <a:pt x="145" y="255"/>
                  </a:lnTo>
                  <a:lnTo>
                    <a:pt x="145" y="259"/>
                  </a:lnTo>
                  <a:lnTo>
                    <a:pt x="144" y="259"/>
                  </a:lnTo>
                  <a:lnTo>
                    <a:pt x="140" y="259"/>
                  </a:lnTo>
                  <a:lnTo>
                    <a:pt x="137" y="259"/>
                  </a:lnTo>
                  <a:lnTo>
                    <a:pt x="136" y="259"/>
                  </a:lnTo>
                  <a:lnTo>
                    <a:pt x="134" y="259"/>
                  </a:lnTo>
                  <a:lnTo>
                    <a:pt x="132" y="259"/>
                  </a:lnTo>
                  <a:lnTo>
                    <a:pt x="129" y="259"/>
                  </a:lnTo>
                  <a:lnTo>
                    <a:pt x="128" y="259"/>
                  </a:lnTo>
                  <a:lnTo>
                    <a:pt x="125" y="259"/>
                  </a:lnTo>
                  <a:lnTo>
                    <a:pt x="124" y="259"/>
                  </a:lnTo>
                  <a:lnTo>
                    <a:pt x="120" y="259"/>
                  </a:lnTo>
                  <a:lnTo>
                    <a:pt x="119" y="259"/>
                  </a:lnTo>
                  <a:lnTo>
                    <a:pt x="118" y="259"/>
                  </a:lnTo>
                  <a:lnTo>
                    <a:pt x="117" y="259"/>
                  </a:lnTo>
                  <a:lnTo>
                    <a:pt x="112" y="259"/>
                  </a:lnTo>
                  <a:lnTo>
                    <a:pt x="111" y="259"/>
                  </a:lnTo>
                  <a:lnTo>
                    <a:pt x="110" y="259"/>
                  </a:lnTo>
                  <a:lnTo>
                    <a:pt x="109" y="259"/>
                  </a:lnTo>
                  <a:lnTo>
                    <a:pt x="108" y="259"/>
                  </a:lnTo>
                  <a:lnTo>
                    <a:pt x="107" y="259"/>
                  </a:lnTo>
                  <a:lnTo>
                    <a:pt x="105" y="259"/>
                  </a:lnTo>
                  <a:lnTo>
                    <a:pt x="104" y="259"/>
                  </a:lnTo>
                  <a:lnTo>
                    <a:pt x="103" y="259"/>
                  </a:lnTo>
                  <a:lnTo>
                    <a:pt x="102" y="259"/>
                  </a:lnTo>
                  <a:lnTo>
                    <a:pt x="101" y="259"/>
                  </a:lnTo>
                  <a:lnTo>
                    <a:pt x="100" y="259"/>
                  </a:lnTo>
                  <a:lnTo>
                    <a:pt x="99" y="259"/>
                  </a:lnTo>
                  <a:lnTo>
                    <a:pt x="96" y="259"/>
                  </a:lnTo>
                  <a:lnTo>
                    <a:pt x="91" y="259"/>
                  </a:lnTo>
                  <a:lnTo>
                    <a:pt x="89" y="259"/>
                  </a:lnTo>
                  <a:lnTo>
                    <a:pt x="88" y="259"/>
                  </a:lnTo>
                  <a:lnTo>
                    <a:pt x="83" y="259"/>
                  </a:lnTo>
                  <a:lnTo>
                    <a:pt x="79" y="259"/>
                  </a:lnTo>
                  <a:lnTo>
                    <a:pt x="78" y="259"/>
                  </a:lnTo>
                  <a:lnTo>
                    <a:pt x="73" y="259"/>
                  </a:lnTo>
                  <a:lnTo>
                    <a:pt x="70" y="259"/>
                  </a:lnTo>
                  <a:lnTo>
                    <a:pt x="65" y="259"/>
                  </a:lnTo>
                  <a:lnTo>
                    <a:pt x="64" y="259"/>
                  </a:lnTo>
                  <a:lnTo>
                    <a:pt x="63" y="259"/>
                  </a:lnTo>
                  <a:lnTo>
                    <a:pt x="62" y="259"/>
                  </a:lnTo>
                  <a:lnTo>
                    <a:pt x="61" y="259"/>
                  </a:lnTo>
                  <a:lnTo>
                    <a:pt x="60" y="259"/>
                  </a:lnTo>
                  <a:lnTo>
                    <a:pt x="59" y="259"/>
                  </a:lnTo>
                  <a:lnTo>
                    <a:pt x="57" y="259"/>
                  </a:lnTo>
                  <a:lnTo>
                    <a:pt x="56" y="259"/>
                  </a:lnTo>
                  <a:lnTo>
                    <a:pt x="56" y="265"/>
                  </a:lnTo>
                  <a:lnTo>
                    <a:pt x="56" y="267"/>
                  </a:lnTo>
                  <a:lnTo>
                    <a:pt x="56" y="268"/>
                  </a:lnTo>
                  <a:lnTo>
                    <a:pt x="55" y="268"/>
                  </a:lnTo>
                  <a:lnTo>
                    <a:pt x="54" y="268"/>
                  </a:lnTo>
                  <a:lnTo>
                    <a:pt x="53" y="268"/>
                  </a:lnTo>
                  <a:lnTo>
                    <a:pt x="51" y="268"/>
                  </a:lnTo>
                  <a:lnTo>
                    <a:pt x="49" y="268"/>
                  </a:lnTo>
                  <a:lnTo>
                    <a:pt x="48" y="268"/>
                  </a:lnTo>
                  <a:lnTo>
                    <a:pt x="45" y="268"/>
                  </a:lnTo>
                  <a:lnTo>
                    <a:pt x="40" y="268"/>
                  </a:lnTo>
                  <a:lnTo>
                    <a:pt x="39" y="268"/>
                  </a:lnTo>
                  <a:lnTo>
                    <a:pt x="38" y="268"/>
                  </a:lnTo>
                  <a:lnTo>
                    <a:pt x="36" y="268"/>
                  </a:lnTo>
                  <a:lnTo>
                    <a:pt x="35" y="268"/>
                  </a:lnTo>
                  <a:lnTo>
                    <a:pt x="33" y="268"/>
                  </a:lnTo>
                  <a:lnTo>
                    <a:pt x="32" y="268"/>
                  </a:lnTo>
                  <a:lnTo>
                    <a:pt x="29" y="268"/>
                  </a:lnTo>
                  <a:lnTo>
                    <a:pt x="27" y="268"/>
                  </a:lnTo>
                  <a:lnTo>
                    <a:pt x="24" y="268"/>
                  </a:lnTo>
                  <a:lnTo>
                    <a:pt x="21" y="268"/>
                  </a:lnTo>
                  <a:lnTo>
                    <a:pt x="20" y="268"/>
                  </a:lnTo>
                  <a:lnTo>
                    <a:pt x="19" y="268"/>
                  </a:lnTo>
                  <a:lnTo>
                    <a:pt x="16" y="268"/>
                  </a:lnTo>
                  <a:lnTo>
                    <a:pt x="15" y="268"/>
                  </a:lnTo>
                  <a:lnTo>
                    <a:pt x="14" y="268"/>
                  </a:lnTo>
                  <a:lnTo>
                    <a:pt x="13" y="268"/>
                  </a:lnTo>
                  <a:lnTo>
                    <a:pt x="12" y="268"/>
                  </a:lnTo>
                  <a:lnTo>
                    <a:pt x="11" y="268"/>
                  </a:lnTo>
                  <a:lnTo>
                    <a:pt x="9" y="268"/>
                  </a:lnTo>
                  <a:lnTo>
                    <a:pt x="8" y="268"/>
                  </a:lnTo>
                  <a:lnTo>
                    <a:pt x="7" y="268"/>
                  </a:lnTo>
                  <a:lnTo>
                    <a:pt x="7" y="269"/>
                  </a:lnTo>
                  <a:lnTo>
                    <a:pt x="6" y="269"/>
                  </a:lnTo>
                  <a:lnTo>
                    <a:pt x="6" y="268"/>
                  </a:lnTo>
                  <a:lnTo>
                    <a:pt x="5" y="268"/>
                  </a:lnTo>
                  <a:lnTo>
                    <a:pt x="3" y="268"/>
                  </a:lnTo>
                  <a:lnTo>
                    <a:pt x="1" y="268"/>
                  </a:lnTo>
                  <a:lnTo>
                    <a:pt x="1" y="267"/>
                  </a:lnTo>
                  <a:lnTo>
                    <a:pt x="1" y="264"/>
                  </a:lnTo>
                  <a:lnTo>
                    <a:pt x="1" y="263"/>
                  </a:lnTo>
                  <a:lnTo>
                    <a:pt x="1" y="262"/>
                  </a:lnTo>
                  <a:lnTo>
                    <a:pt x="1" y="259"/>
                  </a:lnTo>
                  <a:lnTo>
                    <a:pt x="1" y="256"/>
                  </a:lnTo>
                  <a:lnTo>
                    <a:pt x="1" y="255"/>
                  </a:lnTo>
                  <a:lnTo>
                    <a:pt x="1" y="253"/>
                  </a:lnTo>
                  <a:lnTo>
                    <a:pt x="1" y="251"/>
                  </a:lnTo>
                  <a:lnTo>
                    <a:pt x="1" y="249"/>
                  </a:lnTo>
                  <a:lnTo>
                    <a:pt x="1" y="248"/>
                  </a:lnTo>
                  <a:lnTo>
                    <a:pt x="1" y="246"/>
                  </a:lnTo>
                  <a:lnTo>
                    <a:pt x="1" y="245"/>
                  </a:lnTo>
                  <a:lnTo>
                    <a:pt x="1" y="244"/>
                  </a:lnTo>
                  <a:lnTo>
                    <a:pt x="1" y="243"/>
                  </a:lnTo>
                  <a:lnTo>
                    <a:pt x="1" y="241"/>
                  </a:lnTo>
                  <a:lnTo>
                    <a:pt x="1" y="240"/>
                  </a:lnTo>
                  <a:lnTo>
                    <a:pt x="1" y="239"/>
                  </a:lnTo>
                  <a:lnTo>
                    <a:pt x="1" y="238"/>
                  </a:lnTo>
                  <a:lnTo>
                    <a:pt x="1" y="235"/>
                  </a:lnTo>
                  <a:lnTo>
                    <a:pt x="1" y="232"/>
                  </a:lnTo>
                  <a:lnTo>
                    <a:pt x="1" y="231"/>
                  </a:lnTo>
                  <a:lnTo>
                    <a:pt x="1" y="230"/>
                  </a:lnTo>
                  <a:lnTo>
                    <a:pt x="1" y="229"/>
                  </a:lnTo>
                  <a:lnTo>
                    <a:pt x="1" y="228"/>
                  </a:lnTo>
                  <a:lnTo>
                    <a:pt x="1" y="227"/>
                  </a:lnTo>
                  <a:lnTo>
                    <a:pt x="1" y="225"/>
                  </a:lnTo>
                  <a:lnTo>
                    <a:pt x="1" y="223"/>
                  </a:lnTo>
                  <a:lnTo>
                    <a:pt x="1" y="217"/>
                  </a:lnTo>
                  <a:lnTo>
                    <a:pt x="1" y="214"/>
                  </a:lnTo>
                  <a:lnTo>
                    <a:pt x="1" y="212"/>
                  </a:lnTo>
                  <a:lnTo>
                    <a:pt x="1" y="208"/>
                  </a:lnTo>
                  <a:lnTo>
                    <a:pt x="1" y="201"/>
                  </a:lnTo>
                  <a:lnTo>
                    <a:pt x="1" y="192"/>
                  </a:lnTo>
                  <a:lnTo>
                    <a:pt x="1" y="188"/>
                  </a:lnTo>
                  <a:lnTo>
                    <a:pt x="1" y="184"/>
                  </a:lnTo>
                  <a:lnTo>
                    <a:pt x="1" y="183"/>
                  </a:lnTo>
                  <a:lnTo>
                    <a:pt x="0" y="173"/>
                  </a:lnTo>
                  <a:lnTo>
                    <a:pt x="0" y="172"/>
                  </a:lnTo>
                  <a:lnTo>
                    <a:pt x="0" y="169"/>
                  </a:lnTo>
                  <a:lnTo>
                    <a:pt x="0" y="167"/>
                  </a:lnTo>
                  <a:lnTo>
                    <a:pt x="0" y="166"/>
                  </a:lnTo>
                  <a:lnTo>
                    <a:pt x="0" y="164"/>
                  </a:lnTo>
                  <a:lnTo>
                    <a:pt x="0" y="161"/>
                  </a:lnTo>
                  <a:lnTo>
                    <a:pt x="0" y="160"/>
                  </a:lnTo>
                  <a:lnTo>
                    <a:pt x="0" y="158"/>
                  </a:lnTo>
                  <a:lnTo>
                    <a:pt x="0" y="157"/>
                  </a:lnTo>
                  <a:lnTo>
                    <a:pt x="0" y="155"/>
                  </a:lnTo>
                  <a:lnTo>
                    <a:pt x="0" y="149"/>
                  </a:lnTo>
                  <a:lnTo>
                    <a:pt x="0" y="148"/>
                  </a:lnTo>
                  <a:lnTo>
                    <a:pt x="0" y="140"/>
                  </a:lnTo>
                  <a:lnTo>
                    <a:pt x="0" y="139"/>
                  </a:lnTo>
                  <a:lnTo>
                    <a:pt x="0" y="136"/>
                  </a:lnTo>
                  <a:lnTo>
                    <a:pt x="0" y="134"/>
                  </a:lnTo>
                  <a:lnTo>
                    <a:pt x="0" y="133"/>
                  </a:lnTo>
                  <a:lnTo>
                    <a:pt x="0" y="132"/>
                  </a:lnTo>
                  <a:lnTo>
                    <a:pt x="0" y="129"/>
                  </a:lnTo>
                  <a:lnTo>
                    <a:pt x="0" y="128"/>
                  </a:lnTo>
                  <a:lnTo>
                    <a:pt x="0" y="127"/>
                  </a:lnTo>
                  <a:lnTo>
                    <a:pt x="0" y="126"/>
                  </a:lnTo>
                  <a:lnTo>
                    <a:pt x="0" y="125"/>
                  </a:lnTo>
                  <a:lnTo>
                    <a:pt x="0" y="123"/>
                  </a:lnTo>
                  <a:lnTo>
                    <a:pt x="0" y="117"/>
                  </a:lnTo>
                  <a:lnTo>
                    <a:pt x="0" y="116"/>
                  </a:lnTo>
                  <a:lnTo>
                    <a:pt x="0" y="113"/>
                  </a:lnTo>
                  <a:lnTo>
                    <a:pt x="0" y="112"/>
                  </a:lnTo>
                  <a:lnTo>
                    <a:pt x="0" y="111"/>
                  </a:lnTo>
                  <a:lnTo>
                    <a:pt x="0" y="108"/>
                  </a:lnTo>
                  <a:lnTo>
                    <a:pt x="0" y="107"/>
                  </a:lnTo>
                  <a:lnTo>
                    <a:pt x="0" y="103"/>
                  </a:lnTo>
                  <a:lnTo>
                    <a:pt x="0" y="102"/>
                  </a:lnTo>
                  <a:lnTo>
                    <a:pt x="0" y="101"/>
                  </a:lnTo>
                  <a:lnTo>
                    <a:pt x="0" y="100"/>
                  </a:lnTo>
                  <a:lnTo>
                    <a:pt x="0" y="99"/>
                  </a:lnTo>
                  <a:lnTo>
                    <a:pt x="0" y="97"/>
                  </a:lnTo>
                  <a:lnTo>
                    <a:pt x="0" y="96"/>
                  </a:lnTo>
                  <a:lnTo>
                    <a:pt x="0" y="95"/>
                  </a:lnTo>
                  <a:lnTo>
                    <a:pt x="0" y="91"/>
                  </a:lnTo>
                  <a:lnTo>
                    <a:pt x="0" y="88"/>
                  </a:lnTo>
                  <a:lnTo>
                    <a:pt x="0" y="86"/>
                  </a:lnTo>
                  <a:lnTo>
                    <a:pt x="0" y="84"/>
                  </a:lnTo>
                  <a:lnTo>
                    <a:pt x="0" y="83"/>
                  </a:lnTo>
                  <a:lnTo>
                    <a:pt x="0" y="80"/>
                  </a:lnTo>
                  <a:lnTo>
                    <a:pt x="0" y="77"/>
                  </a:lnTo>
                  <a:lnTo>
                    <a:pt x="0" y="72"/>
                  </a:lnTo>
                  <a:lnTo>
                    <a:pt x="3" y="72"/>
                  </a:lnTo>
                  <a:lnTo>
                    <a:pt x="7" y="72"/>
                  </a:lnTo>
                  <a:lnTo>
                    <a:pt x="9" y="72"/>
                  </a:lnTo>
                  <a:lnTo>
                    <a:pt x="11" y="72"/>
                  </a:lnTo>
                  <a:lnTo>
                    <a:pt x="13" y="72"/>
                  </a:lnTo>
                  <a:lnTo>
                    <a:pt x="15" y="72"/>
                  </a:lnTo>
                  <a:lnTo>
                    <a:pt x="17" y="72"/>
                  </a:lnTo>
                  <a:lnTo>
                    <a:pt x="17" y="68"/>
                  </a:lnTo>
                  <a:lnTo>
                    <a:pt x="17" y="63"/>
                  </a:lnTo>
                  <a:lnTo>
                    <a:pt x="17" y="59"/>
                  </a:lnTo>
                  <a:lnTo>
                    <a:pt x="17" y="55"/>
                  </a:lnTo>
                  <a:lnTo>
                    <a:pt x="17" y="52"/>
                  </a:lnTo>
                  <a:lnTo>
                    <a:pt x="17" y="48"/>
                  </a:lnTo>
                  <a:lnTo>
                    <a:pt x="17" y="45"/>
                  </a:lnTo>
                  <a:lnTo>
                    <a:pt x="17" y="44"/>
                  </a:lnTo>
                  <a:lnTo>
                    <a:pt x="17" y="39"/>
                  </a:lnTo>
                  <a:lnTo>
                    <a:pt x="17" y="37"/>
                  </a:lnTo>
                  <a:lnTo>
                    <a:pt x="17" y="28"/>
                  </a:lnTo>
                  <a:lnTo>
                    <a:pt x="17" y="23"/>
                  </a:lnTo>
                  <a:lnTo>
                    <a:pt x="17" y="17"/>
                  </a:lnTo>
                  <a:lnTo>
                    <a:pt x="17" y="13"/>
                  </a:lnTo>
                  <a:lnTo>
                    <a:pt x="17" y="11"/>
                  </a:lnTo>
                  <a:lnTo>
                    <a:pt x="19" y="11"/>
                  </a:lnTo>
                  <a:lnTo>
                    <a:pt x="20" y="11"/>
                  </a:lnTo>
                  <a:lnTo>
                    <a:pt x="22" y="11"/>
                  </a:lnTo>
                  <a:lnTo>
                    <a:pt x="25" y="9"/>
                  </a:lnTo>
                  <a:lnTo>
                    <a:pt x="29" y="9"/>
                  </a:lnTo>
                  <a:lnTo>
                    <a:pt x="33" y="9"/>
                  </a:lnTo>
                  <a:lnTo>
                    <a:pt x="36" y="9"/>
                  </a:lnTo>
                  <a:lnTo>
                    <a:pt x="38" y="9"/>
                  </a:lnTo>
                  <a:lnTo>
                    <a:pt x="40" y="9"/>
                  </a:lnTo>
                  <a:lnTo>
                    <a:pt x="41" y="9"/>
                  </a:lnTo>
                  <a:lnTo>
                    <a:pt x="43" y="9"/>
                  </a:lnTo>
                  <a:lnTo>
                    <a:pt x="44" y="9"/>
                  </a:lnTo>
                  <a:lnTo>
                    <a:pt x="45" y="9"/>
                  </a:lnTo>
                  <a:lnTo>
                    <a:pt x="45" y="8"/>
                  </a:lnTo>
                  <a:lnTo>
                    <a:pt x="45" y="7"/>
                  </a:lnTo>
                  <a:lnTo>
                    <a:pt x="44" y="6"/>
                  </a:lnTo>
                  <a:lnTo>
                    <a:pt x="45" y="1"/>
                  </a:lnTo>
                  <a:lnTo>
                    <a:pt x="47" y="1"/>
                  </a:lnTo>
                  <a:lnTo>
                    <a:pt x="49" y="1"/>
                  </a:lnTo>
                  <a:lnTo>
                    <a:pt x="53" y="1"/>
                  </a:lnTo>
                  <a:lnTo>
                    <a:pt x="55" y="1"/>
                  </a:lnTo>
                  <a:lnTo>
                    <a:pt x="56" y="1"/>
                  </a:lnTo>
                  <a:lnTo>
                    <a:pt x="57" y="1"/>
                  </a:lnTo>
                  <a:lnTo>
                    <a:pt x="62" y="1"/>
                  </a:lnTo>
                  <a:lnTo>
                    <a:pt x="64" y="1"/>
                  </a:lnTo>
                  <a:lnTo>
                    <a:pt x="65" y="1"/>
                  </a:lnTo>
                  <a:lnTo>
                    <a:pt x="68" y="1"/>
                  </a:lnTo>
                  <a:lnTo>
                    <a:pt x="69" y="1"/>
                  </a:lnTo>
                  <a:lnTo>
                    <a:pt x="72" y="0"/>
                  </a:lnTo>
                  <a:lnTo>
                    <a:pt x="73" y="0"/>
                  </a:lnTo>
                  <a:lnTo>
                    <a:pt x="75" y="0"/>
                  </a:lnTo>
                  <a:lnTo>
                    <a:pt x="76" y="0"/>
                  </a:lnTo>
                  <a:lnTo>
                    <a:pt x="77" y="0"/>
                  </a:lnTo>
                  <a:lnTo>
                    <a:pt x="79" y="0"/>
                  </a:lnTo>
                  <a:lnTo>
                    <a:pt x="80" y="0"/>
                  </a:lnTo>
                  <a:lnTo>
                    <a:pt x="81" y="0"/>
                  </a:lnTo>
                  <a:lnTo>
                    <a:pt x="84" y="0"/>
                  </a:lnTo>
                  <a:lnTo>
                    <a:pt x="85" y="0"/>
                  </a:lnTo>
                  <a:lnTo>
                    <a:pt x="86" y="0"/>
                  </a:lnTo>
                  <a:lnTo>
                    <a:pt x="87" y="0"/>
                  </a:lnTo>
                  <a:lnTo>
                    <a:pt x="89" y="0"/>
                  </a:lnTo>
                  <a:lnTo>
                    <a:pt x="92" y="0"/>
                  </a:lnTo>
                  <a:lnTo>
                    <a:pt x="95" y="0"/>
                  </a:lnTo>
                  <a:lnTo>
                    <a:pt x="96" y="0"/>
                  </a:lnTo>
                  <a:lnTo>
                    <a:pt x="97" y="0"/>
                  </a:lnTo>
                  <a:lnTo>
                    <a:pt x="99" y="0"/>
                  </a:lnTo>
                  <a:lnTo>
                    <a:pt x="100" y="0"/>
                  </a:lnTo>
                  <a:lnTo>
                    <a:pt x="101" y="0"/>
                  </a:lnTo>
                  <a:lnTo>
                    <a:pt x="102" y="0"/>
                  </a:lnTo>
                  <a:lnTo>
                    <a:pt x="103" y="0"/>
                  </a:lnTo>
                  <a:lnTo>
                    <a:pt x="105" y="0"/>
                  </a:lnTo>
                  <a:lnTo>
                    <a:pt x="107" y="0"/>
                  </a:lnTo>
                  <a:lnTo>
                    <a:pt x="109" y="0"/>
                  </a:lnTo>
                  <a:lnTo>
                    <a:pt x="111" y="0"/>
                  </a:lnTo>
                  <a:lnTo>
                    <a:pt x="112" y="0"/>
                  </a:lnTo>
                  <a:lnTo>
                    <a:pt x="113" y="0"/>
                  </a:lnTo>
                  <a:lnTo>
                    <a:pt x="116" y="0"/>
                  </a:lnTo>
                  <a:lnTo>
                    <a:pt x="117" y="0"/>
                  </a:lnTo>
                  <a:lnTo>
                    <a:pt x="118"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17" name="Freeform 117"/>
            <p:cNvSpPr>
              <a:spLocks/>
            </p:cNvSpPr>
            <p:nvPr/>
          </p:nvSpPr>
          <p:spPr bwMode="auto">
            <a:xfrm>
              <a:off x="2606" y="1081"/>
              <a:ext cx="162" cy="270"/>
            </a:xfrm>
            <a:custGeom>
              <a:avLst/>
              <a:gdLst>
                <a:gd name="T0" fmla="*/ 124 w 162"/>
                <a:gd name="T1" fmla="*/ 0 h 270"/>
                <a:gd name="T2" fmla="*/ 130 w 162"/>
                <a:gd name="T3" fmla="*/ 4 h 270"/>
                <a:gd name="T4" fmla="*/ 130 w 162"/>
                <a:gd name="T5" fmla="*/ 8 h 270"/>
                <a:gd name="T6" fmla="*/ 130 w 162"/>
                <a:gd name="T7" fmla="*/ 22 h 270"/>
                <a:gd name="T8" fmla="*/ 130 w 162"/>
                <a:gd name="T9" fmla="*/ 36 h 270"/>
                <a:gd name="T10" fmla="*/ 130 w 162"/>
                <a:gd name="T11" fmla="*/ 46 h 270"/>
                <a:gd name="T12" fmla="*/ 130 w 162"/>
                <a:gd name="T13" fmla="*/ 61 h 270"/>
                <a:gd name="T14" fmla="*/ 130 w 162"/>
                <a:gd name="T15" fmla="*/ 64 h 270"/>
                <a:gd name="T16" fmla="*/ 130 w 162"/>
                <a:gd name="T17" fmla="*/ 82 h 270"/>
                <a:gd name="T18" fmla="*/ 130 w 162"/>
                <a:gd name="T19" fmla="*/ 106 h 270"/>
                <a:gd name="T20" fmla="*/ 140 w 162"/>
                <a:gd name="T21" fmla="*/ 136 h 270"/>
                <a:gd name="T22" fmla="*/ 154 w 162"/>
                <a:gd name="T23" fmla="*/ 146 h 270"/>
                <a:gd name="T24" fmla="*/ 162 w 162"/>
                <a:gd name="T25" fmla="*/ 156 h 270"/>
                <a:gd name="T26" fmla="*/ 162 w 162"/>
                <a:gd name="T27" fmla="*/ 165 h 270"/>
                <a:gd name="T28" fmla="*/ 161 w 162"/>
                <a:gd name="T29" fmla="*/ 179 h 270"/>
                <a:gd name="T30" fmla="*/ 161 w 162"/>
                <a:gd name="T31" fmla="*/ 192 h 270"/>
                <a:gd name="T32" fmla="*/ 161 w 162"/>
                <a:gd name="T33" fmla="*/ 207 h 270"/>
                <a:gd name="T34" fmla="*/ 161 w 162"/>
                <a:gd name="T35" fmla="*/ 216 h 270"/>
                <a:gd name="T36" fmla="*/ 161 w 162"/>
                <a:gd name="T37" fmla="*/ 232 h 270"/>
                <a:gd name="T38" fmla="*/ 161 w 162"/>
                <a:gd name="T39" fmla="*/ 244 h 270"/>
                <a:gd name="T40" fmla="*/ 161 w 162"/>
                <a:gd name="T41" fmla="*/ 260 h 270"/>
                <a:gd name="T42" fmla="*/ 147 w 162"/>
                <a:gd name="T43" fmla="*/ 270 h 270"/>
                <a:gd name="T44" fmla="*/ 136 w 162"/>
                <a:gd name="T45" fmla="*/ 270 h 270"/>
                <a:gd name="T46" fmla="*/ 114 w 162"/>
                <a:gd name="T47" fmla="*/ 270 h 270"/>
                <a:gd name="T48" fmla="*/ 102 w 162"/>
                <a:gd name="T49" fmla="*/ 270 h 270"/>
                <a:gd name="T50" fmla="*/ 94 w 162"/>
                <a:gd name="T51" fmla="*/ 270 h 270"/>
                <a:gd name="T52" fmla="*/ 86 w 162"/>
                <a:gd name="T53" fmla="*/ 270 h 270"/>
                <a:gd name="T54" fmla="*/ 53 w 162"/>
                <a:gd name="T55" fmla="*/ 270 h 270"/>
                <a:gd name="T56" fmla="*/ 50 w 162"/>
                <a:gd name="T57" fmla="*/ 270 h 270"/>
                <a:gd name="T58" fmla="*/ 43 w 162"/>
                <a:gd name="T59" fmla="*/ 270 h 270"/>
                <a:gd name="T60" fmla="*/ 35 w 162"/>
                <a:gd name="T61" fmla="*/ 270 h 270"/>
                <a:gd name="T62" fmla="*/ 20 w 162"/>
                <a:gd name="T63" fmla="*/ 270 h 270"/>
                <a:gd name="T64" fmla="*/ 2 w 162"/>
                <a:gd name="T65" fmla="*/ 269 h 270"/>
                <a:gd name="T66" fmla="*/ 0 w 162"/>
                <a:gd name="T67" fmla="*/ 261 h 270"/>
                <a:gd name="T68" fmla="*/ 0 w 162"/>
                <a:gd name="T69" fmla="*/ 250 h 270"/>
                <a:gd name="T70" fmla="*/ 0 w 162"/>
                <a:gd name="T71" fmla="*/ 242 h 270"/>
                <a:gd name="T72" fmla="*/ 0 w 162"/>
                <a:gd name="T73" fmla="*/ 220 h 270"/>
                <a:gd name="T74" fmla="*/ 0 w 162"/>
                <a:gd name="T75" fmla="*/ 208 h 270"/>
                <a:gd name="T76" fmla="*/ 0 w 162"/>
                <a:gd name="T77" fmla="*/ 198 h 270"/>
                <a:gd name="T78" fmla="*/ 0 w 162"/>
                <a:gd name="T79" fmla="*/ 176 h 270"/>
                <a:gd name="T80" fmla="*/ 10 w 162"/>
                <a:gd name="T81" fmla="*/ 154 h 270"/>
                <a:gd name="T82" fmla="*/ 27 w 162"/>
                <a:gd name="T83" fmla="*/ 143 h 270"/>
                <a:gd name="T84" fmla="*/ 26 w 162"/>
                <a:gd name="T85" fmla="*/ 110 h 270"/>
                <a:gd name="T86" fmla="*/ 27 w 162"/>
                <a:gd name="T87" fmla="*/ 88 h 270"/>
                <a:gd name="T88" fmla="*/ 27 w 162"/>
                <a:gd name="T89" fmla="*/ 67 h 270"/>
                <a:gd name="T90" fmla="*/ 30 w 162"/>
                <a:gd name="T91" fmla="*/ 54 h 270"/>
                <a:gd name="T92" fmla="*/ 50 w 162"/>
                <a:gd name="T93" fmla="*/ 54 h 270"/>
                <a:gd name="T94" fmla="*/ 76 w 162"/>
                <a:gd name="T95" fmla="*/ 51 h 270"/>
                <a:gd name="T96" fmla="*/ 76 w 162"/>
                <a:gd name="T97" fmla="*/ 50 h 270"/>
                <a:gd name="T98" fmla="*/ 76 w 162"/>
                <a:gd name="T99" fmla="*/ 39 h 270"/>
                <a:gd name="T100" fmla="*/ 76 w 162"/>
                <a:gd name="T101" fmla="*/ 28 h 270"/>
                <a:gd name="T102" fmla="*/ 76 w 162"/>
                <a:gd name="T103" fmla="*/ 7 h 270"/>
                <a:gd name="T104" fmla="*/ 77 w 162"/>
                <a:gd name="T105" fmla="*/ 2 h 270"/>
                <a:gd name="T106" fmla="*/ 93 w 162"/>
                <a:gd name="T107" fmla="*/ 2 h 270"/>
                <a:gd name="T108" fmla="*/ 104 w 162"/>
                <a:gd name="T109" fmla="*/ 2 h 270"/>
                <a:gd name="T110" fmla="*/ 109 w 162"/>
                <a:gd name="T111" fmla="*/ 2 h 27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62" h="270">
                  <a:moveTo>
                    <a:pt x="114" y="2"/>
                  </a:moveTo>
                  <a:lnTo>
                    <a:pt x="114" y="2"/>
                  </a:lnTo>
                  <a:lnTo>
                    <a:pt x="118" y="2"/>
                  </a:lnTo>
                  <a:lnTo>
                    <a:pt x="121" y="2"/>
                  </a:lnTo>
                  <a:lnTo>
                    <a:pt x="123" y="2"/>
                  </a:lnTo>
                  <a:lnTo>
                    <a:pt x="124" y="0"/>
                  </a:lnTo>
                  <a:lnTo>
                    <a:pt x="129" y="0"/>
                  </a:lnTo>
                  <a:lnTo>
                    <a:pt x="130" y="0"/>
                  </a:lnTo>
                  <a:lnTo>
                    <a:pt x="130" y="2"/>
                  </a:lnTo>
                  <a:lnTo>
                    <a:pt x="130" y="3"/>
                  </a:lnTo>
                  <a:lnTo>
                    <a:pt x="130" y="4"/>
                  </a:lnTo>
                  <a:lnTo>
                    <a:pt x="130" y="6"/>
                  </a:lnTo>
                  <a:lnTo>
                    <a:pt x="130" y="7"/>
                  </a:lnTo>
                  <a:lnTo>
                    <a:pt x="130" y="8"/>
                  </a:lnTo>
                  <a:lnTo>
                    <a:pt x="130" y="10"/>
                  </a:lnTo>
                  <a:lnTo>
                    <a:pt x="130" y="14"/>
                  </a:lnTo>
                  <a:lnTo>
                    <a:pt x="130" y="19"/>
                  </a:lnTo>
                  <a:lnTo>
                    <a:pt x="130" y="20"/>
                  </a:lnTo>
                  <a:lnTo>
                    <a:pt x="130" y="22"/>
                  </a:lnTo>
                  <a:lnTo>
                    <a:pt x="130" y="23"/>
                  </a:lnTo>
                  <a:lnTo>
                    <a:pt x="130" y="27"/>
                  </a:lnTo>
                  <a:lnTo>
                    <a:pt x="130" y="29"/>
                  </a:lnTo>
                  <a:lnTo>
                    <a:pt x="130" y="30"/>
                  </a:lnTo>
                  <a:lnTo>
                    <a:pt x="130" y="32"/>
                  </a:lnTo>
                  <a:lnTo>
                    <a:pt x="130" y="36"/>
                  </a:lnTo>
                  <a:lnTo>
                    <a:pt x="130" y="38"/>
                  </a:lnTo>
                  <a:lnTo>
                    <a:pt x="130" y="45"/>
                  </a:lnTo>
                  <a:lnTo>
                    <a:pt x="130" y="46"/>
                  </a:lnTo>
                  <a:lnTo>
                    <a:pt x="130" y="48"/>
                  </a:lnTo>
                  <a:lnTo>
                    <a:pt x="130" y="52"/>
                  </a:lnTo>
                  <a:lnTo>
                    <a:pt x="130" y="53"/>
                  </a:lnTo>
                  <a:lnTo>
                    <a:pt x="130" y="54"/>
                  </a:lnTo>
                  <a:lnTo>
                    <a:pt x="130" y="58"/>
                  </a:lnTo>
                  <a:lnTo>
                    <a:pt x="130" y="60"/>
                  </a:lnTo>
                  <a:lnTo>
                    <a:pt x="130" y="61"/>
                  </a:lnTo>
                  <a:lnTo>
                    <a:pt x="130" y="62"/>
                  </a:lnTo>
                  <a:lnTo>
                    <a:pt x="130" y="63"/>
                  </a:lnTo>
                  <a:lnTo>
                    <a:pt x="130" y="64"/>
                  </a:lnTo>
                  <a:lnTo>
                    <a:pt x="130" y="66"/>
                  </a:lnTo>
                  <a:lnTo>
                    <a:pt x="130" y="69"/>
                  </a:lnTo>
                  <a:lnTo>
                    <a:pt x="130" y="71"/>
                  </a:lnTo>
                  <a:lnTo>
                    <a:pt x="130" y="72"/>
                  </a:lnTo>
                  <a:lnTo>
                    <a:pt x="130" y="82"/>
                  </a:lnTo>
                  <a:lnTo>
                    <a:pt x="130" y="84"/>
                  </a:lnTo>
                  <a:lnTo>
                    <a:pt x="130" y="90"/>
                  </a:lnTo>
                  <a:lnTo>
                    <a:pt x="130" y="91"/>
                  </a:lnTo>
                  <a:lnTo>
                    <a:pt x="130" y="92"/>
                  </a:lnTo>
                  <a:lnTo>
                    <a:pt x="130" y="106"/>
                  </a:lnTo>
                  <a:lnTo>
                    <a:pt x="132" y="106"/>
                  </a:lnTo>
                  <a:lnTo>
                    <a:pt x="131" y="110"/>
                  </a:lnTo>
                  <a:lnTo>
                    <a:pt x="131" y="114"/>
                  </a:lnTo>
                  <a:lnTo>
                    <a:pt x="131" y="115"/>
                  </a:lnTo>
                  <a:lnTo>
                    <a:pt x="131" y="123"/>
                  </a:lnTo>
                  <a:lnTo>
                    <a:pt x="131" y="130"/>
                  </a:lnTo>
                  <a:lnTo>
                    <a:pt x="140" y="136"/>
                  </a:lnTo>
                  <a:lnTo>
                    <a:pt x="141" y="138"/>
                  </a:lnTo>
                  <a:lnTo>
                    <a:pt x="144" y="139"/>
                  </a:lnTo>
                  <a:lnTo>
                    <a:pt x="145" y="139"/>
                  </a:lnTo>
                  <a:lnTo>
                    <a:pt x="145" y="140"/>
                  </a:lnTo>
                  <a:lnTo>
                    <a:pt x="150" y="144"/>
                  </a:lnTo>
                  <a:lnTo>
                    <a:pt x="154" y="146"/>
                  </a:lnTo>
                  <a:lnTo>
                    <a:pt x="158" y="149"/>
                  </a:lnTo>
                  <a:lnTo>
                    <a:pt x="162" y="151"/>
                  </a:lnTo>
                  <a:lnTo>
                    <a:pt x="162" y="152"/>
                  </a:lnTo>
                  <a:lnTo>
                    <a:pt x="162" y="156"/>
                  </a:lnTo>
                  <a:lnTo>
                    <a:pt x="162" y="159"/>
                  </a:lnTo>
                  <a:lnTo>
                    <a:pt x="162" y="162"/>
                  </a:lnTo>
                  <a:lnTo>
                    <a:pt x="162" y="165"/>
                  </a:lnTo>
                  <a:lnTo>
                    <a:pt x="162" y="166"/>
                  </a:lnTo>
                  <a:lnTo>
                    <a:pt x="162" y="170"/>
                  </a:lnTo>
                  <a:lnTo>
                    <a:pt x="161" y="172"/>
                  </a:lnTo>
                  <a:lnTo>
                    <a:pt x="161" y="175"/>
                  </a:lnTo>
                  <a:lnTo>
                    <a:pt x="161" y="176"/>
                  </a:lnTo>
                  <a:lnTo>
                    <a:pt x="161" y="179"/>
                  </a:lnTo>
                  <a:lnTo>
                    <a:pt x="161" y="181"/>
                  </a:lnTo>
                  <a:lnTo>
                    <a:pt x="161" y="183"/>
                  </a:lnTo>
                  <a:lnTo>
                    <a:pt x="161" y="186"/>
                  </a:lnTo>
                  <a:lnTo>
                    <a:pt x="161" y="189"/>
                  </a:lnTo>
                  <a:lnTo>
                    <a:pt x="161" y="192"/>
                  </a:lnTo>
                  <a:lnTo>
                    <a:pt x="161" y="197"/>
                  </a:lnTo>
                  <a:lnTo>
                    <a:pt x="161" y="199"/>
                  </a:lnTo>
                  <a:lnTo>
                    <a:pt x="161" y="200"/>
                  </a:lnTo>
                  <a:lnTo>
                    <a:pt x="161" y="205"/>
                  </a:lnTo>
                  <a:lnTo>
                    <a:pt x="161" y="207"/>
                  </a:lnTo>
                  <a:lnTo>
                    <a:pt x="161" y="208"/>
                  </a:lnTo>
                  <a:lnTo>
                    <a:pt x="161" y="210"/>
                  </a:lnTo>
                  <a:lnTo>
                    <a:pt x="161" y="211"/>
                  </a:lnTo>
                  <a:lnTo>
                    <a:pt x="161" y="216"/>
                  </a:lnTo>
                  <a:lnTo>
                    <a:pt x="161" y="218"/>
                  </a:lnTo>
                  <a:lnTo>
                    <a:pt x="161" y="219"/>
                  </a:lnTo>
                  <a:lnTo>
                    <a:pt x="161" y="220"/>
                  </a:lnTo>
                  <a:lnTo>
                    <a:pt x="161" y="226"/>
                  </a:lnTo>
                  <a:lnTo>
                    <a:pt x="161" y="228"/>
                  </a:lnTo>
                  <a:lnTo>
                    <a:pt x="161" y="230"/>
                  </a:lnTo>
                  <a:lnTo>
                    <a:pt x="161" y="232"/>
                  </a:lnTo>
                  <a:lnTo>
                    <a:pt x="161" y="236"/>
                  </a:lnTo>
                  <a:lnTo>
                    <a:pt x="161" y="237"/>
                  </a:lnTo>
                  <a:lnTo>
                    <a:pt x="161" y="238"/>
                  </a:lnTo>
                  <a:lnTo>
                    <a:pt x="161" y="239"/>
                  </a:lnTo>
                  <a:lnTo>
                    <a:pt x="161" y="244"/>
                  </a:lnTo>
                  <a:lnTo>
                    <a:pt x="161" y="246"/>
                  </a:lnTo>
                  <a:lnTo>
                    <a:pt x="161" y="248"/>
                  </a:lnTo>
                  <a:lnTo>
                    <a:pt x="161" y="255"/>
                  </a:lnTo>
                  <a:lnTo>
                    <a:pt x="161" y="258"/>
                  </a:lnTo>
                  <a:lnTo>
                    <a:pt x="161" y="259"/>
                  </a:lnTo>
                  <a:lnTo>
                    <a:pt x="161" y="260"/>
                  </a:lnTo>
                  <a:lnTo>
                    <a:pt x="161" y="261"/>
                  </a:lnTo>
                  <a:lnTo>
                    <a:pt x="161" y="262"/>
                  </a:lnTo>
                  <a:lnTo>
                    <a:pt x="161" y="270"/>
                  </a:lnTo>
                  <a:lnTo>
                    <a:pt x="152" y="270"/>
                  </a:lnTo>
                  <a:lnTo>
                    <a:pt x="148" y="270"/>
                  </a:lnTo>
                  <a:lnTo>
                    <a:pt x="147" y="270"/>
                  </a:lnTo>
                  <a:lnTo>
                    <a:pt x="146" y="270"/>
                  </a:lnTo>
                  <a:lnTo>
                    <a:pt x="142" y="270"/>
                  </a:lnTo>
                  <a:lnTo>
                    <a:pt x="141" y="270"/>
                  </a:lnTo>
                  <a:lnTo>
                    <a:pt x="138" y="270"/>
                  </a:lnTo>
                  <a:lnTo>
                    <a:pt x="136" y="270"/>
                  </a:lnTo>
                  <a:lnTo>
                    <a:pt x="132" y="270"/>
                  </a:lnTo>
                  <a:lnTo>
                    <a:pt x="128" y="270"/>
                  </a:lnTo>
                  <a:lnTo>
                    <a:pt x="120" y="270"/>
                  </a:lnTo>
                  <a:lnTo>
                    <a:pt x="116" y="270"/>
                  </a:lnTo>
                  <a:lnTo>
                    <a:pt x="115" y="270"/>
                  </a:lnTo>
                  <a:lnTo>
                    <a:pt x="114" y="270"/>
                  </a:lnTo>
                  <a:lnTo>
                    <a:pt x="112" y="270"/>
                  </a:lnTo>
                  <a:lnTo>
                    <a:pt x="110" y="270"/>
                  </a:lnTo>
                  <a:lnTo>
                    <a:pt x="108" y="270"/>
                  </a:lnTo>
                  <a:lnTo>
                    <a:pt x="106" y="270"/>
                  </a:lnTo>
                  <a:lnTo>
                    <a:pt x="102" y="270"/>
                  </a:lnTo>
                  <a:lnTo>
                    <a:pt x="101" y="270"/>
                  </a:lnTo>
                  <a:lnTo>
                    <a:pt x="100" y="270"/>
                  </a:lnTo>
                  <a:lnTo>
                    <a:pt x="98" y="270"/>
                  </a:lnTo>
                  <a:lnTo>
                    <a:pt x="96" y="270"/>
                  </a:lnTo>
                  <a:lnTo>
                    <a:pt x="94" y="270"/>
                  </a:lnTo>
                  <a:lnTo>
                    <a:pt x="91" y="270"/>
                  </a:lnTo>
                  <a:lnTo>
                    <a:pt x="90" y="270"/>
                  </a:lnTo>
                  <a:lnTo>
                    <a:pt x="88" y="270"/>
                  </a:lnTo>
                  <a:lnTo>
                    <a:pt x="86" y="270"/>
                  </a:lnTo>
                  <a:lnTo>
                    <a:pt x="85" y="270"/>
                  </a:lnTo>
                  <a:lnTo>
                    <a:pt x="82" y="270"/>
                  </a:lnTo>
                  <a:lnTo>
                    <a:pt x="70" y="270"/>
                  </a:lnTo>
                  <a:lnTo>
                    <a:pt x="67" y="270"/>
                  </a:lnTo>
                  <a:lnTo>
                    <a:pt x="56" y="270"/>
                  </a:lnTo>
                  <a:lnTo>
                    <a:pt x="54" y="270"/>
                  </a:lnTo>
                  <a:lnTo>
                    <a:pt x="53" y="270"/>
                  </a:lnTo>
                  <a:lnTo>
                    <a:pt x="52" y="270"/>
                  </a:lnTo>
                  <a:lnTo>
                    <a:pt x="51" y="270"/>
                  </a:lnTo>
                  <a:lnTo>
                    <a:pt x="50" y="270"/>
                  </a:lnTo>
                  <a:lnTo>
                    <a:pt x="49" y="270"/>
                  </a:lnTo>
                  <a:lnTo>
                    <a:pt x="46" y="270"/>
                  </a:lnTo>
                  <a:lnTo>
                    <a:pt x="44" y="270"/>
                  </a:lnTo>
                  <a:lnTo>
                    <a:pt x="43" y="270"/>
                  </a:lnTo>
                  <a:lnTo>
                    <a:pt x="42" y="270"/>
                  </a:lnTo>
                  <a:lnTo>
                    <a:pt x="38" y="270"/>
                  </a:lnTo>
                  <a:lnTo>
                    <a:pt x="37" y="270"/>
                  </a:lnTo>
                  <a:lnTo>
                    <a:pt x="36" y="270"/>
                  </a:lnTo>
                  <a:lnTo>
                    <a:pt x="35" y="270"/>
                  </a:lnTo>
                  <a:lnTo>
                    <a:pt x="34" y="270"/>
                  </a:lnTo>
                  <a:lnTo>
                    <a:pt x="33" y="270"/>
                  </a:lnTo>
                  <a:lnTo>
                    <a:pt x="29" y="270"/>
                  </a:lnTo>
                  <a:lnTo>
                    <a:pt x="28" y="270"/>
                  </a:lnTo>
                  <a:lnTo>
                    <a:pt x="27" y="270"/>
                  </a:lnTo>
                  <a:lnTo>
                    <a:pt x="20" y="270"/>
                  </a:lnTo>
                  <a:lnTo>
                    <a:pt x="17" y="269"/>
                  </a:lnTo>
                  <a:lnTo>
                    <a:pt x="11" y="269"/>
                  </a:lnTo>
                  <a:lnTo>
                    <a:pt x="8" y="269"/>
                  </a:lnTo>
                  <a:lnTo>
                    <a:pt x="4" y="269"/>
                  </a:lnTo>
                  <a:lnTo>
                    <a:pt x="3" y="269"/>
                  </a:lnTo>
                  <a:lnTo>
                    <a:pt x="2" y="269"/>
                  </a:lnTo>
                  <a:lnTo>
                    <a:pt x="0" y="269"/>
                  </a:lnTo>
                  <a:lnTo>
                    <a:pt x="0" y="267"/>
                  </a:lnTo>
                  <a:lnTo>
                    <a:pt x="0" y="264"/>
                  </a:lnTo>
                  <a:lnTo>
                    <a:pt x="0" y="263"/>
                  </a:lnTo>
                  <a:lnTo>
                    <a:pt x="0" y="261"/>
                  </a:lnTo>
                  <a:lnTo>
                    <a:pt x="0" y="260"/>
                  </a:lnTo>
                  <a:lnTo>
                    <a:pt x="0" y="259"/>
                  </a:lnTo>
                  <a:lnTo>
                    <a:pt x="0" y="254"/>
                  </a:lnTo>
                  <a:lnTo>
                    <a:pt x="0" y="251"/>
                  </a:lnTo>
                  <a:lnTo>
                    <a:pt x="0" y="250"/>
                  </a:lnTo>
                  <a:lnTo>
                    <a:pt x="0" y="246"/>
                  </a:lnTo>
                  <a:lnTo>
                    <a:pt x="0" y="245"/>
                  </a:lnTo>
                  <a:lnTo>
                    <a:pt x="0" y="244"/>
                  </a:lnTo>
                  <a:lnTo>
                    <a:pt x="0" y="243"/>
                  </a:lnTo>
                  <a:lnTo>
                    <a:pt x="0" y="242"/>
                  </a:lnTo>
                  <a:lnTo>
                    <a:pt x="0" y="238"/>
                  </a:lnTo>
                  <a:lnTo>
                    <a:pt x="0" y="237"/>
                  </a:lnTo>
                  <a:lnTo>
                    <a:pt x="0" y="235"/>
                  </a:lnTo>
                  <a:lnTo>
                    <a:pt x="0" y="226"/>
                  </a:lnTo>
                  <a:lnTo>
                    <a:pt x="0" y="224"/>
                  </a:lnTo>
                  <a:lnTo>
                    <a:pt x="0" y="222"/>
                  </a:lnTo>
                  <a:lnTo>
                    <a:pt x="0" y="220"/>
                  </a:lnTo>
                  <a:lnTo>
                    <a:pt x="0" y="219"/>
                  </a:lnTo>
                  <a:lnTo>
                    <a:pt x="0" y="216"/>
                  </a:lnTo>
                  <a:lnTo>
                    <a:pt x="0" y="215"/>
                  </a:lnTo>
                  <a:lnTo>
                    <a:pt x="0" y="213"/>
                  </a:lnTo>
                  <a:lnTo>
                    <a:pt x="0" y="208"/>
                  </a:lnTo>
                  <a:lnTo>
                    <a:pt x="0" y="207"/>
                  </a:lnTo>
                  <a:lnTo>
                    <a:pt x="0" y="206"/>
                  </a:lnTo>
                  <a:lnTo>
                    <a:pt x="0" y="199"/>
                  </a:lnTo>
                  <a:lnTo>
                    <a:pt x="0" y="198"/>
                  </a:lnTo>
                  <a:lnTo>
                    <a:pt x="0" y="197"/>
                  </a:lnTo>
                  <a:lnTo>
                    <a:pt x="0" y="194"/>
                  </a:lnTo>
                  <a:lnTo>
                    <a:pt x="0" y="191"/>
                  </a:lnTo>
                  <a:lnTo>
                    <a:pt x="0" y="189"/>
                  </a:lnTo>
                  <a:lnTo>
                    <a:pt x="0" y="183"/>
                  </a:lnTo>
                  <a:lnTo>
                    <a:pt x="0" y="180"/>
                  </a:lnTo>
                  <a:lnTo>
                    <a:pt x="0" y="176"/>
                  </a:lnTo>
                  <a:lnTo>
                    <a:pt x="0" y="175"/>
                  </a:lnTo>
                  <a:lnTo>
                    <a:pt x="0" y="172"/>
                  </a:lnTo>
                  <a:lnTo>
                    <a:pt x="0" y="164"/>
                  </a:lnTo>
                  <a:lnTo>
                    <a:pt x="0" y="160"/>
                  </a:lnTo>
                  <a:lnTo>
                    <a:pt x="1" y="152"/>
                  </a:lnTo>
                  <a:lnTo>
                    <a:pt x="9" y="154"/>
                  </a:lnTo>
                  <a:lnTo>
                    <a:pt x="10" y="154"/>
                  </a:lnTo>
                  <a:lnTo>
                    <a:pt x="22" y="154"/>
                  </a:lnTo>
                  <a:lnTo>
                    <a:pt x="24" y="154"/>
                  </a:lnTo>
                  <a:lnTo>
                    <a:pt x="26" y="154"/>
                  </a:lnTo>
                  <a:lnTo>
                    <a:pt x="27" y="154"/>
                  </a:lnTo>
                  <a:lnTo>
                    <a:pt x="27" y="150"/>
                  </a:lnTo>
                  <a:lnTo>
                    <a:pt x="27" y="147"/>
                  </a:lnTo>
                  <a:lnTo>
                    <a:pt x="27" y="143"/>
                  </a:lnTo>
                  <a:lnTo>
                    <a:pt x="27" y="142"/>
                  </a:lnTo>
                  <a:lnTo>
                    <a:pt x="27" y="135"/>
                  </a:lnTo>
                  <a:lnTo>
                    <a:pt x="27" y="132"/>
                  </a:lnTo>
                  <a:lnTo>
                    <a:pt x="27" y="123"/>
                  </a:lnTo>
                  <a:lnTo>
                    <a:pt x="27" y="118"/>
                  </a:lnTo>
                  <a:lnTo>
                    <a:pt x="27" y="117"/>
                  </a:lnTo>
                  <a:lnTo>
                    <a:pt x="26" y="110"/>
                  </a:lnTo>
                  <a:lnTo>
                    <a:pt x="26" y="109"/>
                  </a:lnTo>
                  <a:lnTo>
                    <a:pt x="26" y="102"/>
                  </a:lnTo>
                  <a:lnTo>
                    <a:pt x="26" y="101"/>
                  </a:lnTo>
                  <a:lnTo>
                    <a:pt x="27" y="98"/>
                  </a:lnTo>
                  <a:lnTo>
                    <a:pt x="27" y="94"/>
                  </a:lnTo>
                  <a:lnTo>
                    <a:pt x="27" y="88"/>
                  </a:lnTo>
                  <a:lnTo>
                    <a:pt x="27" y="87"/>
                  </a:lnTo>
                  <a:lnTo>
                    <a:pt x="27" y="86"/>
                  </a:lnTo>
                  <a:lnTo>
                    <a:pt x="27" y="85"/>
                  </a:lnTo>
                  <a:lnTo>
                    <a:pt x="27" y="84"/>
                  </a:lnTo>
                  <a:lnTo>
                    <a:pt x="27" y="72"/>
                  </a:lnTo>
                  <a:lnTo>
                    <a:pt x="27" y="67"/>
                  </a:lnTo>
                  <a:lnTo>
                    <a:pt x="27" y="64"/>
                  </a:lnTo>
                  <a:lnTo>
                    <a:pt x="27" y="59"/>
                  </a:lnTo>
                  <a:lnTo>
                    <a:pt x="28" y="54"/>
                  </a:lnTo>
                  <a:lnTo>
                    <a:pt x="27" y="54"/>
                  </a:lnTo>
                  <a:lnTo>
                    <a:pt x="29" y="54"/>
                  </a:lnTo>
                  <a:lnTo>
                    <a:pt x="30" y="54"/>
                  </a:lnTo>
                  <a:lnTo>
                    <a:pt x="35" y="54"/>
                  </a:lnTo>
                  <a:lnTo>
                    <a:pt x="36" y="54"/>
                  </a:lnTo>
                  <a:lnTo>
                    <a:pt x="40" y="54"/>
                  </a:lnTo>
                  <a:lnTo>
                    <a:pt x="45" y="54"/>
                  </a:lnTo>
                  <a:lnTo>
                    <a:pt x="48" y="54"/>
                  </a:lnTo>
                  <a:lnTo>
                    <a:pt x="50" y="54"/>
                  </a:lnTo>
                  <a:lnTo>
                    <a:pt x="51" y="54"/>
                  </a:lnTo>
                  <a:lnTo>
                    <a:pt x="54" y="54"/>
                  </a:lnTo>
                  <a:lnTo>
                    <a:pt x="56" y="54"/>
                  </a:lnTo>
                  <a:lnTo>
                    <a:pt x="57" y="54"/>
                  </a:lnTo>
                  <a:lnTo>
                    <a:pt x="67" y="54"/>
                  </a:lnTo>
                  <a:lnTo>
                    <a:pt x="76" y="54"/>
                  </a:lnTo>
                  <a:lnTo>
                    <a:pt x="76" y="51"/>
                  </a:lnTo>
                  <a:lnTo>
                    <a:pt x="76" y="50"/>
                  </a:lnTo>
                  <a:lnTo>
                    <a:pt x="76" y="48"/>
                  </a:lnTo>
                  <a:lnTo>
                    <a:pt x="76" y="46"/>
                  </a:lnTo>
                  <a:lnTo>
                    <a:pt x="76" y="45"/>
                  </a:lnTo>
                  <a:lnTo>
                    <a:pt x="76" y="40"/>
                  </a:lnTo>
                  <a:lnTo>
                    <a:pt x="76" y="39"/>
                  </a:lnTo>
                  <a:lnTo>
                    <a:pt x="76" y="38"/>
                  </a:lnTo>
                  <a:lnTo>
                    <a:pt x="76" y="35"/>
                  </a:lnTo>
                  <a:lnTo>
                    <a:pt x="76" y="32"/>
                  </a:lnTo>
                  <a:lnTo>
                    <a:pt x="76" y="31"/>
                  </a:lnTo>
                  <a:lnTo>
                    <a:pt x="76" y="28"/>
                  </a:lnTo>
                  <a:lnTo>
                    <a:pt x="76" y="27"/>
                  </a:lnTo>
                  <a:lnTo>
                    <a:pt x="76" y="26"/>
                  </a:lnTo>
                  <a:lnTo>
                    <a:pt x="76" y="19"/>
                  </a:lnTo>
                  <a:lnTo>
                    <a:pt x="76" y="18"/>
                  </a:lnTo>
                  <a:lnTo>
                    <a:pt x="76" y="14"/>
                  </a:lnTo>
                  <a:lnTo>
                    <a:pt x="76" y="7"/>
                  </a:lnTo>
                  <a:lnTo>
                    <a:pt x="76" y="6"/>
                  </a:lnTo>
                  <a:lnTo>
                    <a:pt x="76" y="4"/>
                  </a:lnTo>
                  <a:lnTo>
                    <a:pt x="76" y="2"/>
                  </a:lnTo>
                  <a:lnTo>
                    <a:pt x="77" y="2"/>
                  </a:lnTo>
                  <a:lnTo>
                    <a:pt x="80" y="2"/>
                  </a:lnTo>
                  <a:lnTo>
                    <a:pt x="81" y="2"/>
                  </a:lnTo>
                  <a:lnTo>
                    <a:pt x="82" y="2"/>
                  </a:lnTo>
                  <a:lnTo>
                    <a:pt x="84" y="2"/>
                  </a:lnTo>
                  <a:lnTo>
                    <a:pt x="91" y="2"/>
                  </a:lnTo>
                  <a:lnTo>
                    <a:pt x="92" y="2"/>
                  </a:lnTo>
                  <a:lnTo>
                    <a:pt x="93" y="2"/>
                  </a:lnTo>
                  <a:lnTo>
                    <a:pt x="96" y="2"/>
                  </a:lnTo>
                  <a:lnTo>
                    <a:pt x="99" y="2"/>
                  </a:lnTo>
                  <a:lnTo>
                    <a:pt x="101" y="2"/>
                  </a:lnTo>
                  <a:lnTo>
                    <a:pt x="102" y="2"/>
                  </a:lnTo>
                  <a:lnTo>
                    <a:pt x="104" y="2"/>
                  </a:lnTo>
                  <a:lnTo>
                    <a:pt x="105" y="2"/>
                  </a:lnTo>
                  <a:lnTo>
                    <a:pt x="107" y="2"/>
                  </a:lnTo>
                  <a:lnTo>
                    <a:pt x="109" y="2"/>
                  </a:lnTo>
                  <a:lnTo>
                    <a:pt x="112" y="2"/>
                  </a:lnTo>
                  <a:lnTo>
                    <a:pt x="114" y="2"/>
                  </a:lnTo>
                  <a:close/>
                </a:path>
              </a:pathLst>
            </a:custGeom>
            <a:noFill/>
            <a:ln w="3175">
              <a:solidFill>
                <a:schemeClr val="tx1">
                  <a:lumMod val="95000"/>
                  <a:lumOff val="5000"/>
                </a:schemeClr>
              </a:solidFill>
              <a:prstDash val="solid"/>
              <a:round/>
              <a:headEnd/>
              <a:tailEnd/>
            </a:ln>
          </p:spPr>
          <p:txBody>
            <a:bodyPr/>
            <a:lstStyle/>
            <a:p>
              <a:endParaRPr lang="en-US" dirty="0"/>
            </a:p>
          </p:txBody>
        </p:sp>
        <p:sp>
          <p:nvSpPr>
            <p:cNvPr id="18" name="Freeform 118"/>
            <p:cNvSpPr>
              <a:spLocks/>
            </p:cNvSpPr>
            <p:nvPr/>
          </p:nvSpPr>
          <p:spPr bwMode="auto">
            <a:xfrm>
              <a:off x="3574" y="1099"/>
              <a:ext cx="197" cy="234"/>
            </a:xfrm>
            <a:custGeom>
              <a:avLst/>
              <a:gdLst>
                <a:gd name="T0" fmla="*/ 197 w 197"/>
                <a:gd name="T1" fmla="*/ 8 h 234"/>
                <a:gd name="T2" fmla="*/ 196 w 197"/>
                <a:gd name="T3" fmla="*/ 20 h 234"/>
                <a:gd name="T4" fmla="*/ 195 w 197"/>
                <a:gd name="T5" fmla="*/ 28 h 234"/>
                <a:gd name="T6" fmla="*/ 195 w 197"/>
                <a:gd name="T7" fmla="*/ 34 h 234"/>
                <a:gd name="T8" fmla="*/ 193 w 197"/>
                <a:gd name="T9" fmla="*/ 47 h 234"/>
                <a:gd name="T10" fmla="*/ 192 w 197"/>
                <a:gd name="T11" fmla="*/ 56 h 234"/>
                <a:gd name="T12" fmla="*/ 190 w 197"/>
                <a:gd name="T13" fmla="*/ 87 h 234"/>
                <a:gd name="T14" fmla="*/ 189 w 197"/>
                <a:gd name="T15" fmla="*/ 100 h 234"/>
                <a:gd name="T16" fmla="*/ 187 w 197"/>
                <a:gd name="T17" fmla="*/ 117 h 234"/>
                <a:gd name="T18" fmla="*/ 184 w 197"/>
                <a:gd name="T19" fmla="*/ 144 h 234"/>
                <a:gd name="T20" fmla="*/ 183 w 197"/>
                <a:gd name="T21" fmla="*/ 160 h 234"/>
                <a:gd name="T22" fmla="*/ 179 w 197"/>
                <a:gd name="T23" fmla="*/ 206 h 234"/>
                <a:gd name="T24" fmla="*/ 176 w 197"/>
                <a:gd name="T25" fmla="*/ 231 h 234"/>
                <a:gd name="T26" fmla="*/ 152 w 197"/>
                <a:gd name="T27" fmla="*/ 232 h 234"/>
                <a:gd name="T28" fmla="*/ 126 w 197"/>
                <a:gd name="T29" fmla="*/ 232 h 234"/>
                <a:gd name="T30" fmla="*/ 111 w 197"/>
                <a:gd name="T31" fmla="*/ 232 h 234"/>
                <a:gd name="T32" fmla="*/ 89 w 197"/>
                <a:gd name="T33" fmla="*/ 232 h 234"/>
                <a:gd name="T34" fmla="*/ 84 w 197"/>
                <a:gd name="T35" fmla="*/ 232 h 234"/>
                <a:gd name="T36" fmla="*/ 77 w 197"/>
                <a:gd name="T37" fmla="*/ 234 h 234"/>
                <a:gd name="T38" fmla="*/ 63 w 197"/>
                <a:gd name="T39" fmla="*/ 234 h 234"/>
                <a:gd name="T40" fmla="*/ 39 w 197"/>
                <a:gd name="T41" fmla="*/ 232 h 234"/>
                <a:gd name="T42" fmla="*/ 22 w 197"/>
                <a:gd name="T43" fmla="*/ 232 h 234"/>
                <a:gd name="T44" fmla="*/ 7 w 197"/>
                <a:gd name="T45" fmla="*/ 234 h 234"/>
                <a:gd name="T46" fmla="*/ 2 w 197"/>
                <a:gd name="T47" fmla="*/ 224 h 234"/>
                <a:gd name="T48" fmla="*/ 2 w 197"/>
                <a:gd name="T49" fmla="*/ 208 h 234"/>
                <a:gd name="T50" fmla="*/ 2 w 197"/>
                <a:gd name="T51" fmla="*/ 204 h 234"/>
                <a:gd name="T52" fmla="*/ 2 w 197"/>
                <a:gd name="T53" fmla="*/ 178 h 234"/>
                <a:gd name="T54" fmla="*/ 1 w 197"/>
                <a:gd name="T55" fmla="*/ 163 h 234"/>
                <a:gd name="T56" fmla="*/ 1 w 197"/>
                <a:gd name="T57" fmla="*/ 148 h 234"/>
                <a:gd name="T58" fmla="*/ 1 w 197"/>
                <a:gd name="T59" fmla="*/ 139 h 234"/>
                <a:gd name="T60" fmla="*/ 1 w 197"/>
                <a:gd name="T61" fmla="*/ 135 h 234"/>
                <a:gd name="T62" fmla="*/ 1 w 197"/>
                <a:gd name="T63" fmla="*/ 125 h 234"/>
                <a:gd name="T64" fmla="*/ 0 w 197"/>
                <a:gd name="T65" fmla="*/ 114 h 234"/>
                <a:gd name="T66" fmla="*/ 0 w 197"/>
                <a:gd name="T67" fmla="*/ 88 h 234"/>
                <a:gd name="T68" fmla="*/ 0 w 197"/>
                <a:gd name="T69" fmla="*/ 80 h 234"/>
                <a:gd name="T70" fmla="*/ 1 w 197"/>
                <a:gd name="T71" fmla="*/ 72 h 234"/>
                <a:gd name="T72" fmla="*/ 1 w 197"/>
                <a:gd name="T73" fmla="*/ 66 h 234"/>
                <a:gd name="T74" fmla="*/ 1 w 197"/>
                <a:gd name="T75" fmla="*/ 55 h 234"/>
                <a:gd name="T76" fmla="*/ 1 w 197"/>
                <a:gd name="T77" fmla="*/ 32 h 234"/>
                <a:gd name="T78" fmla="*/ 1 w 197"/>
                <a:gd name="T79" fmla="*/ 6 h 234"/>
                <a:gd name="T80" fmla="*/ 20 w 197"/>
                <a:gd name="T81" fmla="*/ 2 h 234"/>
                <a:gd name="T82" fmla="*/ 33 w 197"/>
                <a:gd name="T83" fmla="*/ 2 h 234"/>
                <a:gd name="T84" fmla="*/ 61 w 197"/>
                <a:gd name="T85" fmla="*/ 2 h 234"/>
                <a:gd name="T86" fmla="*/ 86 w 197"/>
                <a:gd name="T87" fmla="*/ 2 h 234"/>
                <a:gd name="T88" fmla="*/ 95 w 197"/>
                <a:gd name="T89" fmla="*/ 2 h 234"/>
                <a:gd name="T90" fmla="*/ 103 w 197"/>
                <a:gd name="T91" fmla="*/ 2 h 234"/>
                <a:gd name="T92" fmla="*/ 115 w 197"/>
                <a:gd name="T93" fmla="*/ 2 h 234"/>
                <a:gd name="T94" fmla="*/ 129 w 197"/>
                <a:gd name="T95" fmla="*/ 2 h 234"/>
                <a:gd name="T96" fmla="*/ 137 w 197"/>
                <a:gd name="T97" fmla="*/ 2 h 234"/>
                <a:gd name="T98" fmla="*/ 148 w 197"/>
                <a:gd name="T99" fmla="*/ 0 h 234"/>
                <a:gd name="T100" fmla="*/ 167 w 197"/>
                <a:gd name="T101" fmla="*/ 0 h 234"/>
                <a:gd name="T102" fmla="*/ 172 w 197"/>
                <a:gd name="T103" fmla="*/ 0 h 234"/>
                <a:gd name="T104" fmla="*/ 176 w 197"/>
                <a:gd name="T105" fmla="*/ 0 h 234"/>
                <a:gd name="T106" fmla="*/ 179 w 197"/>
                <a:gd name="T107" fmla="*/ 0 h 234"/>
                <a:gd name="T108" fmla="*/ 184 w 197"/>
                <a:gd name="T109" fmla="*/ 0 h 234"/>
                <a:gd name="T110" fmla="*/ 192 w 197"/>
                <a:gd name="T111" fmla="*/ 0 h 23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7" h="234">
                  <a:moveTo>
                    <a:pt x="197" y="0"/>
                  </a:moveTo>
                  <a:lnTo>
                    <a:pt x="197" y="2"/>
                  </a:lnTo>
                  <a:lnTo>
                    <a:pt x="197" y="3"/>
                  </a:lnTo>
                  <a:lnTo>
                    <a:pt x="197" y="4"/>
                  </a:lnTo>
                  <a:lnTo>
                    <a:pt x="197" y="6"/>
                  </a:lnTo>
                  <a:lnTo>
                    <a:pt x="197" y="7"/>
                  </a:lnTo>
                  <a:lnTo>
                    <a:pt x="197" y="8"/>
                  </a:lnTo>
                  <a:lnTo>
                    <a:pt x="196" y="13"/>
                  </a:lnTo>
                  <a:lnTo>
                    <a:pt x="196" y="14"/>
                  </a:lnTo>
                  <a:lnTo>
                    <a:pt x="196" y="15"/>
                  </a:lnTo>
                  <a:lnTo>
                    <a:pt x="196" y="18"/>
                  </a:lnTo>
                  <a:lnTo>
                    <a:pt x="196" y="19"/>
                  </a:lnTo>
                  <a:lnTo>
                    <a:pt x="196" y="20"/>
                  </a:lnTo>
                  <a:lnTo>
                    <a:pt x="196" y="22"/>
                  </a:lnTo>
                  <a:lnTo>
                    <a:pt x="196" y="24"/>
                  </a:lnTo>
                  <a:lnTo>
                    <a:pt x="195" y="24"/>
                  </a:lnTo>
                  <a:lnTo>
                    <a:pt x="195" y="27"/>
                  </a:lnTo>
                  <a:lnTo>
                    <a:pt x="195" y="28"/>
                  </a:lnTo>
                  <a:lnTo>
                    <a:pt x="195" y="29"/>
                  </a:lnTo>
                  <a:lnTo>
                    <a:pt x="195" y="30"/>
                  </a:lnTo>
                  <a:lnTo>
                    <a:pt x="195" y="31"/>
                  </a:lnTo>
                  <a:lnTo>
                    <a:pt x="195" y="34"/>
                  </a:lnTo>
                  <a:lnTo>
                    <a:pt x="195" y="36"/>
                  </a:lnTo>
                  <a:lnTo>
                    <a:pt x="195" y="37"/>
                  </a:lnTo>
                  <a:lnTo>
                    <a:pt x="195" y="38"/>
                  </a:lnTo>
                  <a:lnTo>
                    <a:pt x="193" y="39"/>
                  </a:lnTo>
                  <a:lnTo>
                    <a:pt x="193" y="43"/>
                  </a:lnTo>
                  <a:lnTo>
                    <a:pt x="193" y="45"/>
                  </a:lnTo>
                  <a:lnTo>
                    <a:pt x="193" y="46"/>
                  </a:lnTo>
                  <a:lnTo>
                    <a:pt x="193" y="47"/>
                  </a:lnTo>
                  <a:lnTo>
                    <a:pt x="193" y="48"/>
                  </a:lnTo>
                  <a:lnTo>
                    <a:pt x="193" y="50"/>
                  </a:lnTo>
                  <a:lnTo>
                    <a:pt x="193" y="51"/>
                  </a:lnTo>
                  <a:lnTo>
                    <a:pt x="193" y="53"/>
                  </a:lnTo>
                  <a:lnTo>
                    <a:pt x="192" y="54"/>
                  </a:lnTo>
                  <a:lnTo>
                    <a:pt x="192" y="56"/>
                  </a:lnTo>
                  <a:lnTo>
                    <a:pt x="192" y="61"/>
                  </a:lnTo>
                  <a:lnTo>
                    <a:pt x="191" y="67"/>
                  </a:lnTo>
                  <a:lnTo>
                    <a:pt x="191" y="75"/>
                  </a:lnTo>
                  <a:lnTo>
                    <a:pt x="191" y="76"/>
                  </a:lnTo>
                  <a:lnTo>
                    <a:pt x="190" y="78"/>
                  </a:lnTo>
                  <a:lnTo>
                    <a:pt x="190" y="84"/>
                  </a:lnTo>
                  <a:lnTo>
                    <a:pt x="190" y="87"/>
                  </a:lnTo>
                  <a:lnTo>
                    <a:pt x="190" y="88"/>
                  </a:lnTo>
                  <a:lnTo>
                    <a:pt x="190" y="90"/>
                  </a:lnTo>
                  <a:lnTo>
                    <a:pt x="190" y="91"/>
                  </a:lnTo>
                  <a:lnTo>
                    <a:pt x="189" y="92"/>
                  </a:lnTo>
                  <a:lnTo>
                    <a:pt x="189" y="99"/>
                  </a:lnTo>
                  <a:lnTo>
                    <a:pt x="189" y="100"/>
                  </a:lnTo>
                  <a:lnTo>
                    <a:pt x="189" y="102"/>
                  </a:lnTo>
                  <a:lnTo>
                    <a:pt x="189" y="104"/>
                  </a:lnTo>
                  <a:lnTo>
                    <a:pt x="188" y="104"/>
                  </a:lnTo>
                  <a:lnTo>
                    <a:pt x="188" y="106"/>
                  </a:lnTo>
                  <a:lnTo>
                    <a:pt x="188" y="108"/>
                  </a:lnTo>
                  <a:lnTo>
                    <a:pt x="188" y="112"/>
                  </a:lnTo>
                  <a:lnTo>
                    <a:pt x="188" y="115"/>
                  </a:lnTo>
                  <a:lnTo>
                    <a:pt x="187" y="117"/>
                  </a:lnTo>
                  <a:lnTo>
                    <a:pt x="187" y="120"/>
                  </a:lnTo>
                  <a:lnTo>
                    <a:pt x="187" y="123"/>
                  </a:lnTo>
                  <a:lnTo>
                    <a:pt x="187" y="126"/>
                  </a:lnTo>
                  <a:lnTo>
                    <a:pt x="187" y="127"/>
                  </a:lnTo>
                  <a:lnTo>
                    <a:pt x="185" y="131"/>
                  </a:lnTo>
                  <a:lnTo>
                    <a:pt x="185" y="132"/>
                  </a:lnTo>
                  <a:lnTo>
                    <a:pt x="185" y="133"/>
                  </a:lnTo>
                  <a:lnTo>
                    <a:pt x="184" y="144"/>
                  </a:lnTo>
                  <a:lnTo>
                    <a:pt x="184" y="149"/>
                  </a:lnTo>
                  <a:lnTo>
                    <a:pt x="184" y="151"/>
                  </a:lnTo>
                  <a:lnTo>
                    <a:pt x="184" y="152"/>
                  </a:lnTo>
                  <a:lnTo>
                    <a:pt x="184" y="156"/>
                  </a:lnTo>
                  <a:lnTo>
                    <a:pt x="184" y="157"/>
                  </a:lnTo>
                  <a:lnTo>
                    <a:pt x="183" y="159"/>
                  </a:lnTo>
                  <a:lnTo>
                    <a:pt x="183" y="160"/>
                  </a:lnTo>
                  <a:lnTo>
                    <a:pt x="183" y="162"/>
                  </a:lnTo>
                  <a:lnTo>
                    <a:pt x="182" y="168"/>
                  </a:lnTo>
                  <a:lnTo>
                    <a:pt x="182" y="170"/>
                  </a:lnTo>
                  <a:lnTo>
                    <a:pt x="182" y="178"/>
                  </a:lnTo>
                  <a:lnTo>
                    <a:pt x="181" y="188"/>
                  </a:lnTo>
                  <a:lnTo>
                    <a:pt x="181" y="190"/>
                  </a:lnTo>
                  <a:lnTo>
                    <a:pt x="180" y="196"/>
                  </a:lnTo>
                  <a:lnTo>
                    <a:pt x="179" y="206"/>
                  </a:lnTo>
                  <a:lnTo>
                    <a:pt x="179" y="208"/>
                  </a:lnTo>
                  <a:lnTo>
                    <a:pt x="179" y="213"/>
                  </a:lnTo>
                  <a:lnTo>
                    <a:pt x="179" y="214"/>
                  </a:lnTo>
                  <a:lnTo>
                    <a:pt x="177" y="222"/>
                  </a:lnTo>
                  <a:lnTo>
                    <a:pt x="177" y="223"/>
                  </a:lnTo>
                  <a:lnTo>
                    <a:pt x="177" y="226"/>
                  </a:lnTo>
                  <a:lnTo>
                    <a:pt x="176" y="229"/>
                  </a:lnTo>
                  <a:lnTo>
                    <a:pt x="176" y="231"/>
                  </a:lnTo>
                  <a:lnTo>
                    <a:pt x="176" y="232"/>
                  </a:lnTo>
                  <a:lnTo>
                    <a:pt x="174" y="232"/>
                  </a:lnTo>
                  <a:lnTo>
                    <a:pt x="164" y="232"/>
                  </a:lnTo>
                  <a:lnTo>
                    <a:pt x="161" y="232"/>
                  </a:lnTo>
                  <a:lnTo>
                    <a:pt x="156" y="232"/>
                  </a:lnTo>
                  <a:lnTo>
                    <a:pt x="152" y="232"/>
                  </a:lnTo>
                  <a:lnTo>
                    <a:pt x="150" y="232"/>
                  </a:lnTo>
                  <a:lnTo>
                    <a:pt x="143" y="232"/>
                  </a:lnTo>
                  <a:lnTo>
                    <a:pt x="141" y="232"/>
                  </a:lnTo>
                  <a:lnTo>
                    <a:pt x="136" y="232"/>
                  </a:lnTo>
                  <a:lnTo>
                    <a:pt x="133" y="232"/>
                  </a:lnTo>
                  <a:lnTo>
                    <a:pt x="131" y="232"/>
                  </a:lnTo>
                  <a:lnTo>
                    <a:pt x="129" y="232"/>
                  </a:lnTo>
                  <a:lnTo>
                    <a:pt x="126" y="232"/>
                  </a:lnTo>
                  <a:lnTo>
                    <a:pt x="125" y="232"/>
                  </a:lnTo>
                  <a:lnTo>
                    <a:pt x="123" y="232"/>
                  </a:lnTo>
                  <a:lnTo>
                    <a:pt x="121" y="232"/>
                  </a:lnTo>
                  <a:lnTo>
                    <a:pt x="116" y="232"/>
                  </a:lnTo>
                  <a:lnTo>
                    <a:pt x="112" y="232"/>
                  </a:lnTo>
                  <a:lnTo>
                    <a:pt x="111" y="232"/>
                  </a:lnTo>
                  <a:lnTo>
                    <a:pt x="102" y="232"/>
                  </a:lnTo>
                  <a:lnTo>
                    <a:pt x="101" y="232"/>
                  </a:lnTo>
                  <a:lnTo>
                    <a:pt x="100" y="232"/>
                  </a:lnTo>
                  <a:lnTo>
                    <a:pt x="92" y="232"/>
                  </a:lnTo>
                  <a:lnTo>
                    <a:pt x="91" y="232"/>
                  </a:lnTo>
                  <a:lnTo>
                    <a:pt x="89" y="232"/>
                  </a:lnTo>
                  <a:lnTo>
                    <a:pt x="88" y="232"/>
                  </a:lnTo>
                  <a:lnTo>
                    <a:pt x="87" y="232"/>
                  </a:lnTo>
                  <a:lnTo>
                    <a:pt x="85" y="232"/>
                  </a:lnTo>
                  <a:lnTo>
                    <a:pt x="84" y="232"/>
                  </a:lnTo>
                  <a:lnTo>
                    <a:pt x="80" y="234"/>
                  </a:lnTo>
                  <a:lnTo>
                    <a:pt x="77" y="234"/>
                  </a:lnTo>
                  <a:lnTo>
                    <a:pt x="76" y="234"/>
                  </a:lnTo>
                  <a:lnTo>
                    <a:pt x="72" y="234"/>
                  </a:lnTo>
                  <a:lnTo>
                    <a:pt x="64" y="234"/>
                  </a:lnTo>
                  <a:lnTo>
                    <a:pt x="63" y="234"/>
                  </a:lnTo>
                  <a:lnTo>
                    <a:pt x="60" y="232"/>
                  </a:lnTo>
                  <a:lnTo>
                    <a:pt x="49" y="232"/>
                  </a:lnTo>
                  <a:lnTo>
                    <a:pt x="46" y="232"/>
                  </a:lnTo>
                  <a:lnTo>
                    <a:pt x="44" y="232"/>
                  </a:lnTo>
                  <a:lnTo>
                    <a:pt x="42" y="232"/>
                  </a:lnTo>
                  <a:lnTo>
                    <a:pt x="39" y="232"/>
                  </a:lnTo>
                  <a:lnTo>
                    <a:pt x="38" y="232"/>
                  </a:lnTo>
                  <a:lnTo>
                    <a:pt x="37" y="232"/>
                  </a:lnTo>
                  <a:lnTo>
                    <a:pt x="36" y="232"/>
                  </a:lnTo>
                  <a:lnTo>
                    <a:pt x="29" y="232"/>
                  </a:lnTo>
                  <a:lnTo>
                    <a:pt x="25" y="232"/>
                  </a:lnTo>
                  <a:lnTo>
                    <a:pt x="23" y="232"/>
                  </a:lnTo>
                  <a:lnTo>
                    <a:pt x="22" y="232"/>
                  </a:lnTo>
                  <a:lnTo>
                    <a:pt x="20" y="232"/>
                  </a:lnTo>
                  <a:lnTo>
                    <a:pt x="15" y="232"/>
                  </a:lnTo>
                  <a:lnTo>
                    <a:pt x="14" y="232"/>
                  </a:lnTo>
                  <a:lnTo>
                    <a:pt x="13" y="232"/>
                  </a:lnTo>
                  <a:lnTo>
                    <a:pt x="9" y="234"/>
                  </a:lnTo>
                  <a:lnTo>
                    <a:pt x="8" y="234"/>
                  </a:lnTo>
                  <a:lnTo>
                    <a:pt x="7" y="234"/>
                  </a:lnTo>
                  <a:lnTo>
                    <a:pt x="6" y="234"/>
                  </a:lnTo>
                  <a:lnTo>
                    <a:pt x="2" y="234"/>
                  </a:lnTo>
                  <a:lnTo>
                    <a:pt x="2" y="230"/>
                  </a:lnTo>
                  <a:lnTo>
                    <a:pt x="2" y="229"/>
                  </a:lnTo>
                  <a:lnTo>
                    <a:pt x="2" y="226"/>
                  </a:lnTo>
                  <a:lnTo>
                    <a:pt x="2" y="224"/>
                  </a:lnTo>
                  <a:lnTo>
                    <a:pt x="2" y="222"/>
                  </a:lnTo>
                  <a:lnTo>
                    <a:pt x="2" y="218"/>
                  </a:lnTo>
                  <a:lnTo>
                    <a:pt x="2" y="215"/>
                  </a:lnTo>
                  <a:lnTo>
                    <a:pt x="2" y="211"/>
                  </a:lnTo>
                  <a:lnTo>
                    <a:pt x="2" y="210"/>
                  </a:lnTo>
                  <a:lnTo>
                    <a:pt x="2" y="208"/>
                  </a:lnTo>
                  <a:lnTo>
                    <a:pt x="2" y="207"/>
                  </a:lnTo>
                  <a:lnTo>
                    <a:pt x="2" y="206"/>
                  </a:lnTo>
                  <a:lnTo>
                    <a:pt x="2" y="205"/>
                  </a:lnTo>
                  <a:lnTo>
                    <a:pt x="2" y="204"/>
                  </a:lnTo>
                  <a:lnTo>
                    <a:pt x="2" y="203"/>
                  </a:lnTo>
                  <a:lnTo>
                    <a:pt x="2" y="194"/>
                  </a:lnTo>
                  <a:lnTo>
                    <a:pt x="2" y="188"/>
                  </a:lnTo>
                  <a:lnTo>
                    <a:pt x="2" y="184"/>
                  </a:lnTo>
                  <a:lnTo>
                    <a:pt x="2" y="183"/>
                  </a:lnTo>
                  <a:lnTo>
                    <a:pt x="2" y="178"/>
                  </a:lnTo>
                  <a:lnTo>
                    <a:pt x="2" y="176"/>
                  </a:lnTo>
                  <a:lnTo>
                    <a:pt x="2" y="175"/>
                  </a:lnTo>
                  <a:lnTo>
                    <a:pt x="1" y="170"/>
                  </a:lnTo>
                  <a:lnTo>
                    <a:pt x="1" y="166"/>
                  </a:lnTo>
                  <a:lnTo>
                    <a:pt x="1" y="164"/>
                  </a:lnTo>
                  <a:lnTo>
                    <a:pt x="1" y="163"/>
                  </a:lnTo>
                  <a:lnTo>
                    <a:pt x="1" y="159"/>
                  </a:lnTo>
                  <a:lnTo>
                    <a:pt x="1" y="158"/>
                  </a:lnTo>
                  <a:lnTo>
                    <a:pt x="1" y="155"/>
                  </a:lnTo>
                  <a:lnTo>
                    <a:pt x="1" y="154"/>
                  </a:lnTo>
                  <a:lnTo>
                    <a:pt x="1" y="152"/>
                  </a:lnTo>
                  <a:lnTo>
                    <a:pt x="1" y="148"/>
                  </a:lnTo>
                  <a:lnTo>
                    <a:pt x="1" y="146"/>
                  </a:lnTo>
                  <a:lnTo>
                    <a:pt x="1" y="144"/>
                  </a:lnTo>
                  <a:lnTo>
                    <a:pt x="1" y="143"/>
                  </a:lnTo>
                  <a:lnTo>
                    <a:pt x="1" y="141"/>
                  </a:lnTo>
                  <a:lnTo>
                    <a:pt x="1" y="139"/>
                  </a:lnTo>
                  <a:lnTo>
                    <a:pt x="1" y="138"/>
                  </a:lnTo>
                  <a:lnTo>
                    <a:pt x="1" y="136"/>
                  </a:lnTo>
                  <a:lnTo>
                    <a:pt x="1" y="135"/>
                  </a:lnTo>
                  <a:lnTo>
                    <a:pt x="1" y="134"/>
                  </a:lnTo>
                  <a:lnTo>
                    <a:pt x="1" y="133"/>
                  </a:lnTo>
                  <a:lnTo>
                    <a:pt x="1" y="132"/>
                  </a:lnTo>
                  <a:lnTo>
                    <a:pt x="1" y="126"/>
                  </a:lnTo>
                  <a:lnTo>
                    <a:pt x="1" y="125"/>
                  </a:lnTo>
                  <a:lnTo>
                    <a:pt x="0" y="124"/>
                  </a:lnTo>
                  <a:lnTo>
                    <a:pt x="0" y="122"/>
                  </a:lnTo>
                  <a:lnTo>
                    <a:pt x="0" y="118"/>
                  </a:lnTo>
                  <a:lnTo>
                    <a:pt x="0" y="114"/>
                  </a:lnTo>
                  <a:lnTo>
                    <a:pt x="0" y="112"/>
                  </a:lnTo>
                  <a:lnTo>
                    <a:pt x="0" y="110"/>
                  </a:lnTo>
                  <a:lnTo>
                    <a:pt x="0" y="102"/>
                  </a:lnTo>
                  <a:lnTo>
                    <a:pt x="0" y="100"/>
                  </a:lnTo>
                  <a:lnTo>
                    <a:pt x="0" y="93"/>
                  </a:lnTo>
                  <a:lnTo>
                    <a:pt x="0" y="88"/>
                  </a:lnTo>
                  <a:lnTo>
                    <a:pt x="0" y="87"/>
                  </a:lnTo>
                  <a:lnTo>
                    <a:pt x="0" y="82"/>
                  </a:lnTo>
                  <a:lnTo>
                    <a:pt x="0" y="80"/>
                  </a:lnTo>
                  <a:lnTo>
                    <a:pt x="1" y="80"/>
                  </a:lnTo>
                  <a:lnTo>
                    <a:pt x="1" y="78"/>
                  </a:lnTo>
                  <a:lnTo>
                    <a:pt x="1" y="76"/>
                  </a:lnTo>
                  <a:lnTo>
                    <a:pt x="1" y="72"/>
                  </a:lnTo>
                  <a:lnTo>
                    <a:pt x="1" y="71"/>
                  </a:lnTo>
                  <a:lnTo>
                    <a:pt x="1" y="70"/>
                  </a:lnTo>
                  <a:lnTo>
                    <a:pt x="1" y="68"/>
                  </a:lnTo>
                  <a:lnTo>
                    <a:pt x="1" y="67"/>
                  </a:lnTo>
                  <a:lnTo>
                    <a:pt x="1" y="66"/>
                  </a:lnTo>
                  <a:lnTo>
                    <a:pt x="1" y="64"/>
                  </a:lnTo>
                  <a:lnTo>
                    <a:pt x="1" y="63"/>
                  </a:lnTo>
                  <a:lnTo>
                    <a:pt x="1" y="60"/>
                  </a:lnTo>
                  <a:lnTo>
                    <a:pt x="1" y="58"/>
                  </a:lnTo>
                  <a:lnTo>
                    <a:pt x="1" y="55"/>
                  </a:lnTo>
                  <a:lnTo>
                    <a:pt x="1" y="54"/>
                  </a:lnTo>
                  <a:lnTo>
                    <a:pt x="1" y="52"/>
                  </a:lnTo>
                  <a:lnTo>
                    <a:pt x="1" y="51"/>
                  </a:lnTo>
                  <a:lnTo>
                    <a:pt x="1" y="46"/>
                  </a:lnTo>
                  <a:lnTo>
                    <a:pt x="1" y="42"/>
                  </a:lnTo>
                  <a:lnTo>
                    <a:pt x="1" y="32"/>
                  </a:lnTo>
                  <a:lnTo>
                    <a:pt x="1" y="31"/>
                  </a:lnTo>
                  <a:lnTo>
                    <a:pt x="1" y="26"/>
                  </a:lnTo>
                  <a:lnTo>
                    <a:pt x="1" y="22"/>
                  </a:lnTo>
                  <a:lnTo>
                    <a:pt x="1" y="21"/>
                  </a:lnTo>
                  <a:lnTo>
                    <a:pt x="1" y="19"/>
                  </a:lnTo>
                  <a:lnTo>
                    <a:pt x="1" y="11"/>
                  </a:lnTo>
                  <a:lnTo>
                    <a:pt x="1" y="8"/>
                  </a:lnTo>
                  <a:lnTo>
                    <a:pt x="1" y="6"/>
                  </a:lnTo>
                  <a:lnTo>
                    <a:pt x="0" y="5"/>
                  </a:lnTo>
                  <a:lnTo>
                    <a:pt x="0" y="2"/>
                  </a:lnTo>
                  <a:lnTo>
                    <a:pt x="7" y="2"/>
                  </a:lnTo>
                  <a:lnTo>
                    <a:pt x="9" y="2"/>
                  </a:lnTo>
                  <a:lnTo>
                    <a:pt x="12" y="2"/>
                  </a:lnTo>
                  <a:lnTo>
                    <a:pt x="16" y="2"/>
                  </a:lnTo>
                  <a:lnTo>
                    <a:pt x="18" y="2"/>
                  </a:lnTo>
                  <a:lnTo>
                    <a:pt x="20" y="2"/>
                  </a:lnTo>
                  <a:lnTo>
                    <a:pt x="21" y="2"/>
                  </a:lnTo>
                  <a:lnTo>
                    <a:pt x="22" y="2"/>
                  </a:lnTo>
                  <a:lnTo>
                    <a:pt x="25" y="2"/>
                  </a:lnTo>
                  <a:lnTo>
                    <a:pt x="28" y="2"/>
                  </a:lnTo>
                  <a:lnTo>
                    <a:pt x="31" y="2"/>
                  </a:lnTo>
                  <a:lnTo>
                    <a:pt x="33" y="2"/>
                  </a:lnTo>
                  <a:lnTo>
                    <a:pt x="38" y="2"/>
                  </a:lnTo>
                  <a:lnTo>
                    <a:pt x="49" y="2"/>
                  </a:lnTo>
                  <a:lnTo>
                    <a:pt x="50" y="2"/>
                  </a:lnTo>
                  <a:lnTo>
                    <a:pt x="54" y="2"/>
                  </a:lnTo>
                  <a:lnTo>
                    <a:pt x="58" y="2"/>
                  </a:lnTo>
                  <a:lnTo>
                    <a:pt x="61" y="2"/>
                  </a:lnTo>
                  <a:lnTo>
                    <a:pt x="62" y="2"/>
                  </a:lnTo>
                  <a:lnTo>
                    <a:pt x="63" y="2"/>
                  </a:lnTo>
                  <a:lnTo>
                    <a:pt x="65" y="2"/>
                  </a:lnTo>
                  <a:lnTo>
                    <a:pt x="75" y="2"/>
                  </a:lnTo>
                  <a:lnTo>
                    <a:pt x="77" y="2"/>
                  </a:lnTo>
                  <a:lnTo>
                    <a:pt x="79" y="2"/>
                  </a:lnTo>
                  <a:lnTo>
                    <a:pt x="80" y="2"/>
                  </a:lnTo>
                  <a:lnTo>
                    <a:pt x="86" y="2"/>
                  </a:lnTo>
                  <a:lnTo>
                    <a:pt x="87" y="2"/>
                  </a:lnTo>
                  <a:lnTo>
                    <a:pt x="88" y="2"/>
                  </a:lnTo>
                  <a:lnTo>
                    <a:pt x="89" y="2"/>
                  </a:lnTo>
                  <a:lnTo>
                    <a:pt x="91" y="2"/>
                  </a:lnTo>
                  <a:lnTo>
                    <a:pt x="92" y="2"/>
                  </a:lnTo>
                  <a:lnTo>
                    <a:pt x="94" y="2"/>
                  </a:lnTo>
                  <a:lnTo>
                    <a:pt x="95" y="2"/>
                  </a:lnTo>
                  <a:lnTo>
                    <a:pt x="96" y="2"/>
                  </a:lnTo>
                  <a:lnTo>
                    <a:pt x="97" y="2"/>
                  </a:lnTo>
                  <a:lnTo>
                    <a:pt x="99" y="2"/>
                  </a:lnTo>
                  <a:lnTo>
                    <a:pt x="101" y="2"/>
                  </a:lnTo>
                  <a:lnTo>
                    <a:pt x="103" y="2"/>
                  </a:lnTo>
                  <a:lnTo>
                    <a:pt x="104" y="2"/>
                  </a:lnTo>
                  <a:lnTo>
                    <a:pt x="105" y="2"/>
                  </a:lnTo>
                  <a:lnTo>
                    <a:pt x="108" y="2"/>
                  </a:lnTo>
                  <a:lnTo>
                    <a:pt x="109" y="2"/>
                  </a:lnTo>
                  <a:lnTo>
                    <a:pt x="110" y="2"/>
                  </a:lnTo>
                  <a:lnTo>
                    <a:pt x="115" y="2"/>
                  </a:lnTo>
                  <a:lnTo>
                    <a:pt x="117" y="2"/>
                  </a:lnTo>
                  <a:lnTo>
                    <a:pt x="120" y="2"/>
                  </a:lnTo>
                  <a:lnTo>
                    <a:pt x="123" y="2"/>
                  </a:lnTo>
                  <a:lnTo>
                    <a:pt x="124" y="2"/>
                  </a:lnTo>
                  <a:lnTo>
                    <a:pt x="125" y="2"/>
                  </a:lnTo>
                  <a:lnTo>
                    <a:pt x="127" y="2"/>
                  </a:lnTo>
                  <a:lnTo>
                    <a:pt x="128" y="2"/>
                  </a:lnTo>
                  <a:lnTo>
                    <a:pt x="129" y="2"/>
                  </a:lnTo>
                  <a:lnTo>
                    <a:pt x="131" y="2"/>
                  </a:lnTo>
                  <a:lnTo>
                    <a:pt x="132" y="2"/>
                  </a:lnTo>
                  <a:lnTo>
                    <a:pt x="133" y="2"/>
                  </a:lnTo>
                  <a:lnTo>
                    <a:pt x="135" y="2"/>
                  </a:lnTo>
                  <a:lnTo>
                    <a:pt x="137" y="2"/>
                  </a:lnTo>
                  <a:lnTo>
                    <a:pt x="141" y="0"/>
                  </a:lnTo>
                  <a:lnTo>
                    <a:pt x="142" y="0"/>
                  </a:lnTo>
                  <a:lnTo>
                    <a:pt x="143" y="0"/>
                  </a:lnTo>
                  <a:lnTo>
                    <a:pt x="147" y="0"/>
                  </a:lnTo>
                  <a:lnTo>
                    <a:pt x="148" y="0"/>
                  </a:lnTo>
                  <a:lnTo>
                    <a:pt x="149" y="0"/>
                  </a:lnTo>
                  <a:lnTo>
                    <a:pt x="153" y="0"/>
                  </a:lnTo>
                  <a:lnTo>
                    <a:pt x="158" y="0"/>
                  </a:lnTo>
                  <a:lnTo>
                    <a:pt x="160" y="0"/>
                  </a:lnTo>
                  <a:lnTo>
                    <a:pt x="164" y="0"/>
                  </a:lnTo>
                  <a:lnTo>
                    <a:pt x="166" y="0"/>
                  </a:lnTo>
                  <a:lnTo>
                    <a:pt x="167" y="0"/>
                  </a:lnTo>
                  <a:lnTo>
                    <a:pt x="168" y="0"/>
                  </a:lnTo>
                  <a:lnTo>
                    <a:pt x="169" y="0"/>
                  </a:lnTo>
                  <a:lnTo>
                    <a:pt x="172" y="0"/>
                  </a:lnTo>
                  <a:lnTo>
                    <a:pt x="173" y="0"/>
                  </a:lnTo>
                  <a:lnTo>
                    <a:pt x="174" y="0"/>
                  </a:lnTo>
                  <a:lnTo>
                    <a:pt x="175" y="0"/>
                  </a:lnTo>
                  <a:lnTo>
                    <a:pt x="176" y="0"/>
                  </a:lnTo>
                  <a:lnTo>
                    <a:pt x="177" y="0"/>
                  </a:lnTo>
                  <a:lnTo>
                    <a:pt x="179" y="0"/>
                  </a:lnTo>
                  <a:lnTo>
                    <a:pt x="180" y="0"/>
                  </a:lnTo>
                  <a:lnTo>
                    <a:pt x="182" y="0"/>
                  </a:lnTo>
                  <a:lnTo>
                    <a:pt x="183" y="0"/>
                  </a:lnTo>
                  <a:lnTo>
                    <a:pt x="184" y="0"/>
                  </a:lnTo>
                  <a:lnTo>
                    <a:pt x="185" y="0"/>
                  </a:lnTo>
                  <a:lnTo>
                    <a:pt x="190" y="0"/>
                  </a:lnTo>
                  <a:lnTo>
                    <a:pt x="191" y="0"/>
                  </a:lnTo>
                  <a:lnTo>
                    <a:pt x="192" y="0"/>
                  </a:lnTo>
                  <a:lnTo>
                    <a:pt x="193" y="0"/>
                  </a:lnTo>
                  <a:lnTo>
                    <a:pt x="197"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19" name="Freeform 119"/>
            <p:cNvSpPr>
              <a:spLocks/>
            </p:cNvSpPr>
            <p:nvPr/>
          </p:nvSpPr>
          <p:spPr bwMode="auto">
            <a:xfrm>
              <a:off x="3215" y="1159"/>
              <a:ext cx="216" cy="189"/>
            </a:xfrm>
            <a:custGeom>
              <a:avLst/>
              <a:gdLst>
                <a:gd name="T0" fmla="*/ 115 w 216"/>
                <a:gd name="T1" fmla="*/ 0 h 189"/>
                <a:gd name="T2" fmla="*/ 130 w 216"/>
                <a:gd name="T3" fmla="*/ 0 h 189"/>
                <a:gd name="T4" fmla="*/ 139 w 216"/>
                <a:gd name="T5" fmla="*/ 0 h 189"/>
                <a:gd name="T6" fmla="*/ 149 w 216"/>
                <a:gd name="T7" fmla="*/ 0 h 189"/>
                <a:gd name="T8" fmla="*/ 160 w 216"/>
                <a:gd name="T9" fmla="*/ 0 h 189"/>
                <a:gd name="T10" fmla="*/ 163 w 216"/>
                <a:gd name="T11" fmla="*/ 7 h 189"/>
                <a:gd name="T12" fmla="*/ 172 w 216"/>
                <a:gd name="T13" fmla="*/ 10 h 189"/>
                <a:gd name="T14" fmla="*/ 198 w 216"/>
                <a:gd name="T15" fmla="*/ 10 h 189"/>
                <a:gd name="T16" fmla="*/ 205 w 216"/>
                <a:gd name="T17" fmla="*/ 10 h 189"/>
                <a:gd name="T18" fmla="*/ 211 w 216"/>
                <a:gd name="T19" fmla="*/ 10 h 189"/>
                <a:gd name="T20" fmla="*/ 215 w 216"/>
                <a:gd name="T21" fmla="*/ 14 h 189"/>
                <a:gd name="T22" fmla="*/ 215 w 216"/>
                <a:gd name="T23" fmla="*/ 18 h 189"/>
                <a:gd name="T24" fmla="*/ 215 w 216"/>
                <a:gd name="T25" fmla="*/ 22 h 189"/>
                <a:gd name="T26" fmla="*/ 215 w 216"/>
                <a:gd name="T27" fmla="*/ 32 h 189"/>
                <a:gd name="T28" fmla="*/ 215 w 216"/>
                <a:gd name="T29" fmla="*/ 47 h 189"/>
                <a:gd name="T30" fmla="*/ 215 w 216"/>
                <a:gd name="T31" fmla="*/ 55 h 189"/>
                <a:gd name="T32" fmla="*/ 215 w 216"/>
                <a:gd name="T33" fmla="*/ 74 h 189"/>
                <a:gd name="T34" fmla="*/ 215 w 216"/>
                <a:gd name="T35" fmla="*/ 80 h 189"/>
                <a:gd name="T36" fmla="*/ 216 w 216"/>
                <a:gd name="T37" fmla="*/ 102 h 189"/>
                <a:gd name="T38" fmla="*/ 216 w 216"/>
                <a:gd name="T39" fmla="*/ 133 h 189"/>
                <a:gd name="T40" fmla="*/ 216 w 216"/>
                <a:gd name="T41" fmla="*/ 146 h 189"/>
                <a:gd name="T42" fmla="*/ 216 w 216"/>
                <a:gd name="T43" fmla="*/ 150 h 189"/>
                <a:gd name="T44" fmla="*/ 216 w 216"/>
                <a:gd name="T45" fmla="*/ 158 h 189"/>
                <a:gd name="T46" fmla="*/ 216 w 216"/>
                <a:gd name="T47" fmla="*/ 165 h 189"/>
                <a:gd name="T48" fmla="*/ 216 w 216"/>
                <a:gd name="T49" fmla="*/ 175 h 189"/>
                <a:gd name="T50" fmla="*/ 216 w 216"/>
                <a:gd name="T51" fmla="*/ 186 h 189"/>
                <a:gd name="T52" fmla="*/ 207 w 216"/>
                <a:gd name="T53" fmla="*/ 188 h 189"/>
                <a:gd name="T54" fmla="*/ 194 w 216"/>
                <a:gd name="T55" fmla="*/ 188 h 189"/>
                <a:gd name="T56" fmla="*/ 189 w 216"/>
                <a:gd name="T57" fmla="*/ 188 h 189"/>
                <a:gd name="T58" fmla="*/ 174 w 216"/>
                <a:gd name="T59" fmla="*/ 188 h 189"/>
                <a:gd name="T60" fmla="*/ 157 w 216"/>
                <a:gd name="T61" fmla="*/ 188 h 189"/>
                <a:gd name="T62" fmla="*/ 138 w 216"/>
                <a:gd name="T63" fmla="*/ 188 h 189"/>
                <a:gd name="T64" fmla="*/ 124 w 216"/>
                <a:gd name="T65" fmla="*/ 188 h 189"/>
                <a:gd name="T66" fmla="*/ 107 w 216"/>
                <a:gd name="T67" fmla="*/ 189 h 189"/>
                <a:gd name="T68" fmla="*/ 72 w 216"/>
                <a:gd name="T69" fmla="*/ 189 h 189"/>
                <a:gd name="T70" fmla="*/ 56 w 216"/>
                <a:gd name="T71" fmla="*/ 189 h 189"/>
                <a:gd name="T72" fmla="*/ 27 w 216"/>
                <a:gd name="T73" fmla="*/ 189 h 189"/>
                <a:gd name="T74" fmla="*/ 16 w 216"/>
                <a:gd name="T75" fmla="*/ 189 h 189"/>
                <a:gd name="T76" fmla="*/ 2 w 216"/>
                <a:gd name="T77" fmla="*/ 181 h 189"/>
                <a:gd name="T78" fmla="*/ 2 w 216"/>
                <a:gd name="T79" fmla="*/ 141 h 189"/>
                <a:gd name="T80" fmla="*/ 2 w 216"/>
                <a:gd name="T81" fmla="*/ 119 h 189"/>
                <a:gd name="T82" fmla="*/ 2 w 216"/>
                <a:gd name="T83" fmla="*/ 106 h 189"/>
                <a:gd name="T84" fmla="*/ 0 w 216"/>
                <a:gd name="T85" fmla="*/ 83 h 189"/>
                <a:gd name="T86" fmla="*/ 0 w 216"/>
                <a:gd name="T87" fmla="*/ 75 h 189"/>
                <a:gd name="T88" fmla="*/ 0 w 216"/>
                <a:gd name="T89" fmla="*/ 59 h 189"/>
                <a:gd name="T90" fmla="*/ 0 w 216"/>
                <a:gd name="T91" fmla="*/ 51 h 189"/>
                <a:gd name="T92" fmla="*/ 0 w 216"/>
                <a:gd name="T93" fmla="*/ 39 h 189"/>
                <a:gd name="T94" fmla="*/ 0 w 216"/>
                <a:gd name="T95" fmla="*/ 20 h 189"/>
                <a:gd name="T96" fmla="*/ 0 w 216"/>
                <a:gd name="T97" fmla="*/ 12 h 189"/>
                <a:gd name="T98" fmla="*/ 11 w 216"/>
                <a:gd name="T99" fmla="*/ 2 h 189"/>
                <a:gd name="T100" fmla="*/ 35 w 216"/>
                <a:gd name="T101" fmla="*/ 2 h 189"/>
                <a:gd name="T102" fmla="*/ 55 w 216"/>
                <a:gd name="T103" fmla="*/ 2 h 189"/>
                <a:gd name="T104" fmla="*/ 67 w 216"/>
                <a:gd name="T105" fmla="*/ 0 h 189"/>
                <a:gd name="T106" fmla="*/ 76 w 216"/>
                <a:gd name="T107" fmla="*/ 0 h 189"/>
                <a:gd name="T108" fmla="*/ 84 w 216"/>
                <a:gd name="T109" fmla="*/ 0 h 189"/>
                <a:gd name="T110" fmla="*/ 100 w 216"/>
                <a:gd name="T111" fmla="*/ 0 h 189"/>
                <a:gd name="T112" fmla="*/ 109 w 216"/>
                <a:gd name="T113" fmla="*/ 0 h 18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16" h="189">
                  <a:moveTo>
                    <a:pt x="109" y="0"/>
                  </a:moveTo>
                  <a:lnTo>
                    <a:pt x="110" y="0"/>
                  </a:lnTo>
                  <a:lnTo>
                    <a:pt x="112" y="0"/>
                  </a:lnTo>
                  <a:lnTo>
                    <a:pt x="114" y="0"/>
                  </a:lnTo>
                  <a:lnTo>
                    <a:pt x="115" y="0"/>
                  </a:lnTo>
                  <a:lnTo>
                    <a:pt x="117" y="0"/>
                  </a:lnTo>
                  <a:lnTo>
                    <a:pt x="118" y="0"/>
                  </a:lnTo>
                  <a:lnTo>
                    <a:pt x="126" y="0"/>
                  </a:lnTo>
                  <a:lnTo>
                    <a:pt x="127" y="0"/>
                  </a:lnTo>
                  <a:lnTo>
                    <a:pt x="128" y="0"/>
                  </a:lnTo>
                  <a:lnTo>
                    <a:pt x="130" y="0"/>
                  </a:lnTo>
                  <a:lnTo>
                    <a:pt x="131" y="0"/>
                  </a:lnTo>
                  <a:lnTo>
                    <a:pt x="133" y="0"/>
                  </a:lnTo>
                  <a:lnTo>
                    <a:pt x="135" y="0"/>
                  </a:lnTo>
                  <a:lnTo>
                    <a:pt x="138" y="0"/>
                  </a:lnTo>
                  <a:lnTo>
                    <a:pt x="139" y="0"/>
                  </a:lnTo>
                  <a:lnTo>
                    <a:pt x="141" y="0"/>
                  </a:lnTo>
                  <a:lnTo>
                    <a:pt x="143" y="0"/>
                  </a:lnTo>
                  <a:lnTo>
                    <a:pt x="146" y="0"/>
                  </a:lnTo>
                  <a:lnTo>
                    <a:pt x="148" y="0"/>
                  </a:lnTo>
                  <a:lnTo>
                    <a:pt x="149" y="0"/>
                  </a:lnTo>
                  <a:lnTo>
                    <a:pt x="150" y="0"/>
                  </a:lnTo>
                  <a:lnTo>
                    <a:pt x="151" y="0"/>
                  </a:lnTo>
                  <a:lnTo>
                    <a:pt x="152" y="0"/>
                  </a:lnTo>
                  <a:lnTo>
                    <a:pt x="154" y="0"/>
                  </a:lnTo>
                  <a:lnTo>
                    <a:pt x="157" y="0"/>
                  </a:lnTo>
                  <a:lnTo>
                    <a:pt x="160" y="0"/>
                  </a:lnTo>
                  <a:lnTo>
                    <a:pt x="162" y="0"/>
                  </a:lnTo>
                  <a:lnTo>
                    <a:pt x="162" y="3"/>
                  </a:lnTo>
                  <a:lnTo>
                    <a:pt x="162" y="5"/>
                  </a:lnTo>
                  <a:lnTo>
                    <a:pt x="163" y="7"/>
                  </a:lnTo>
                  <a:lnTo>
                    <a:pt x="163" y="8"/>
                  </a:lnTo>
                  <a:lnTo>
                    <a:pt x="163" y="10"/>
                  </a:lnTo>
                  <a:lnTo>
                    <a:pt x="165" y="10"/>
                  </a:lnTo>
                  <a:lnTo>
                    <a:pt x="167" y="10"/>
                  </a:lnTo>
                  <a:lnTo>
                    <a:pt x="172" y="10"/>
                  </a:lnTo>
                  <a:lnTo>
                    <a:pt x="178" y="10"/>
                  </a:lnTo>
                  <a:lnTo>
                    <a:pt x="180" y="10"/>
                  </a:lnTo>
                  <a:lnTo>
                    <a:pt x="188" y="10"/>
                  </a:lnTo>
                  <a:lnTo>
                    <a:pt x="190" y="10"/>
                  </a:lnTo>
                  <a:lnTo>
                    <a:pt x="195" y="10"/>
                  </a:lnTo>
                  <a:lnTo>
                    <a:pt x="197" y="10"/>
                  </a:lnTo>
                  <a:lnTo>
                    <a:pt x="198" y="10"/>
                  </a:lnTo>
                  <a:lnTo>
                    <a:pt x="199" y="10"/>
                  </a:lnTo>
                  <a:lnTo>
                    <a:pt x="200" y="10"/>
                  </a:lnTo>
                  <a:lnTo>
                    <a:pt x="202" y="10"/>
                  </a:lnTo>
                  <a:lnTo>
                    <a:pt x="203" y="10"/>
                  </a:lnTo>
                  <a:lnTo>
                    <a:pt x="204" y="10"/>
                  </a:lnTo>
                  <a:lnTo>
                    <a:pt x="205" y="10"/>
                  </a:lnTo>
                  <a:lnTo>
                    <a:pt x="206" y="10"/>
                  </a:lnTo>
                  <a:lnTo>
                    <a:pt x="207" y="10"/>
                  </a:lnTo>
                  <a:lnTo>
                    <a:pt x="208" y="10"/>
                  </a:lnTo>
                  <a:lnTo>
                    <a:pt x="211" y="10"/>
                  </a:lnTo>
                  <a:lnTo>
                    <a:pt x="212" y="10"/>
                  </a:lnTo>
                  <a:lnTo>
                    <a:pt x="215" y="10"/>
                  </a:lnTo>
                  <a:lnTo>
                    <a:pt x="215" y="14"/>
                  </a:lnTo>
                  <a:lnTo>
                    <a:pt x="215" y="15"/>
                  </a:lnTo>
                  <a:lnTo>
                    <a:pt x="215" y="16"/>
                  </a:lnTo>
                  <a:lnTo>
                    <a:pt x="215" y="18"/>
                  </a:lnTo>
                  <a:lnTo>
                    <a:pt x="215" y="19"/>
                  </a:lnTo>
                  <a:lnTo>
                    <a:pt x="215" y="20"/>
                  </a:lnTo>
                  <a:lnTo>
                    <a:pt x="215" y="21"/>
                  </a:lnTo>
                  <a:lnTo>
                    <a:pt x="215" y="22"/>
                  </a:lnTo>
                  <a:lnTo>
                    <a:pt x="215" y="26"/>
                  </a:lnTo>
                  <a:lnTo>
                    <a:pt x="215" y="27"/>
                  </a:lnTo>
                  <a:lnTo>
                    <a:pt x="215" y="30"/>
                  </a:lnTo>
                  <a:lnTo>
                    <a:pt x="215" y="31"/>
                  </a:lnTo>
                  <a:lnTo>
                    <a:pt x="215" y="32"/>
                  </a:lnTo>
                  <a:lnTo>
                    <a:pt x="215" y="35"/>
                  </a:lnTo>
                  <a:lnTo>
                    <a:pt x="215" y="36"/>
                  </a:lnTo>
                  <a:lnTo>
                    <a:pt x="215" y="42"/>
                  </a:lnTo>
                  <a:lnTo>
                    <a:pt x="215" y="44"/>
                  </a:lnTo>
                  <a:lnTo>
                    <a:pt x="215" y="45"/>
                  </a:lnTo>
                  <a:lnTo>
                    <a:pt x="215" y="46"/>
                  </a:lnTo>
                  <a:lnTo>
                    <a:pt x="215" y="47"/>
                  </a:lnTo>
                  <a:lnTo>
                    <a:pt x="215" y="48"/>
                  </a:lnTo>
                  <a:lnTo>
                    <a:pt x="215" y="51"/>
                  </a:lnTo>
                  <a:lnTo>
                    <a:pt x="215" y="52"/>
                  </a:lnTo>
                  <a:lnTo>
                    <a:pt x="215" y="53"/>
                  </a:lnTo>
                  <a:lnTo>
                    <a:pt x="215" y="55"/>
                  </a:lnTo>
                  <a:lnTo>
                    <a:pt x="215" y="58"/>
                  </a:lnTo>
                  <a:lnTo>
                    <a:pt x="215" y="59"/>
                  </a:lnTo>
                  <a:lnTo>
                    <a:pt x="215" y="67"/>
                  </a:lnTo>
                  <a:lnTo>
                    <a:pt x="215" y="68"/>
                  </a:lnTo>
                  <a:lnTo>
                    <a:pt x="215" y="74"/>
                  </a:lnTo>
                  <a:lnTo>
                    <a:pt x="215" y="76"/>
                  </a:lnTo>
                  <a:lnTo>
                    <a:pt x="215" y="77"/>
                  </a:lnTo>
                  <a:lnTo>
                    <a:pt x="215" y="79"/>
                  </a:lnTo>
                  <a:lnTo>
                    <a:pt x="215" y="80"/>
                  </a:lnTo>
                  <a:lnTo>
                    <a:pt x="215" y="83"/>
                  </a:lnTo>
                  <a:lnTo>
                    <a:pt x="215" y="85"/>
                  </a:lnTo>
                  <a:lnTo>
                    <a:pt x="215" y="86"/>
                  </a:lnTo>
                  <a:lnTo>
                    <a:pt x="215" y="88"/>
                  </a:lnTo>
                  <a:lnTo>
                    <a:pt x="215" y="91"/>
                  </a:lnTo>
                  <a:lnTo>
                    <a:pt x="215" y="92"/>
                  </a:lnTo>
                  <a:lnTo>
                    <a:pt x="216" y="102"/>
                  </a:lnTo>
                  <a:lnTo>
                    <a:pt x="216" y="103"/>
                  </a:lnTo>
                  <a:lnTo>
                    <a:pt x="216" y="107"/>
                  </a:lnTo>
                  <a:lnTo>
                    <a:pt x="216" y="111"/>
                  </a:lnTo>
                  <a:lnTo>
                    <a:pt x="216" y="120"/>
                  </a:lnTo>
                  <a:lnTo>
                    <a:pt x="216" y="127"/>
                  </a:lnTo>
                  <a:lnTo>
                    <a:pt x="216" y="131"/>
                  </a:lnTo>
                  <a:lnTo>
                    <a:pt x="216" y="133"/>
                  </a:lnTo>
                  <a:lnTo>
                    <a:pt x="216" y="136"/>
                  </a:lnTo>
                  <a:lnTo>
                    <a:pt x="216" y="142"/>
                  </a:lnTo>
                  <a:lnTo>
                    <a:pt x="216" y="144"/>
                  </a:lnTo>
                  <a:lnTo>
                    <a:pt x="216" y="146"/>
                  </a:lnTo>
                  <a:lnTo>
                    <a:pt x="216" y="147"/>
                  </a:lnTo>
                  <a:lnTo>
                    <a:pt x="216" y="148"/>
                  </a:lnTo>
                  <a:lnTo>
                    <a:pt x="216" y="149"/>
                  </a:lnTo>
                  <a:lnTo>
                    <a:pt x="216" y="150"/>
                  </a:lnTo>
                  <a:lnTo>
                    <a:pt x="216" y="151"/>
                  </a:lnTo>
                  <a:lnTo>
                    <a:pt x="216" y="154"/>
                  </a:lnTo>
                  <a:lnTo>
                    <a:pt x="216" y="157"/>
                  </a:lnTo>
                  <a:lnTo>
                    <a:pt x="216" y="158"/>
                  </a:lnTo>
                  <a:lnTo>
                    <a:pt x="216" y="159"/>
                  </a:lnTo>
                  <a:lnTo>
                    <a:pt x="216" y="160"/>
                  </a:lnTo>
                  <a:lnTo>
                    <a:pt x="216" y="162"/>
                  </a:lnTo>
                  <a:lnTo>
                    <a:pt x="216" y="163"/>
                  </a:lnTo>
                  <a:lnTo>
                    <a:pt x="216" y="164"/>
                  </a:lnTo>
                  <a:lnTo>
                    <a:pt x="216" y="165"/>
                  </a:lnTo>
                  <a:lnTo>
                    <a:pt x="216" y="167"/>
                  </a:lnTo>
                  <a:lnTo>
                    <a:pt x="216" y="168"/>
                  </a:lnTo>
                  <a:lnTo>
                    <a:pt x="216" y="170"/>
                  </a:lnTo>
                  <a:lnTo>
                    <a:pt x="216" y="172"/>
                  </a:lnTo>
                  <a:lnTo>
                    <a:pt x="216" y="174"/>
                  </a:lnTo>
                  <a:lnTo>
                    <a:pt x="216" y="175"/>
                  </a:lnTo>
                  <a:lnTo>
                    <a:pt x="216" y="178"/>
                  </a:lnTo>
                  <a:lnTo>
                    <a:pt x="216" y="181"/>
                  </a:lnTo>
                  <a:lnTo>
                    <a:pt x="216" y="182"/>
                  </a:lnTo>
                  <a:lnTo>
                    <a:pt x="216" y="183"/>
                  </a:lnTo>
                  <a:lnTo>
                    <a:pt x="216" y="186"/>
                  </a:lnTo>
                  <a:lnTo>
                    <a:pt x="216" y="187"/>
                  </a:lnTo>
                  <a:lnTo>
                    <a:pt x="215" y="187"/>
                  </a:lnTo>
                  <a:lnTo>
                    <a:pt x="214" y="187"/>
                  </a:lnTo>
                  <a:lnTo>
                    <a:pt x="211" y="188"/>
                  </a:lnTo>
                  <a:lnTo>
                    <a:pt x="210" y="188"/>
                  </a:lnTo>
                  <a:lnTo>
                    <a:pt x="207" y="188"/>
                  </a:lnTo>
                  <a:lnTo>
                    <a:pt x="205" y="188"/>
                  </a:lnTo>
                  <a:lnTo>
                    <a:pt x="202" y="188"/>
                  </a:lnTo>
                  <a:lnTo>
                    <a:pt x="200" y="188"/>
                  </a:lnTo>
                  <a:lnTo>
                    <a:pt x="199" y="188"/>
                  </a:lnTo>
                  <a:lnTo>
                    <a:pt x="198" y="188"/>
                  </a:lnTo>
                  <a:lnTo>
                    <a:pt x="194" y="188"/>
                  </a:lnTo>
                  <a:lnTo>
                    <a:pt x="192" y="188"/>
                  </a:lnTo>
                  <a:lnTo>
                    <a:pt x="191" y="188"/>
                  </a:lnTo>
                  <a:lnTo>
                    <a:pt x="189" y="188"/>
                  </a:lnTo>
                  <a:lnTo>
                    <a:pt x="188" y="188"/>
                  </a:lnTo>
                  <a:lnTo>
                    <a:pt x="186" y="188"/>
                  </a:lnTo>
                  <a:lnTo>
                    <a:pt x="183" y="188"/>
                  </a:lnTo>
                  <a:lnTo>
                    <a:pt x="182" y="188"/>
                  </a:lnTo>
                  <a:lnTo>
                    <a:pt x="179" y="188"/>
                  </a:lnTo>
                  <a:lnTo>
                    <a:pt x="176" y="188"/>
                  </a:lnTo>
                  <a:lnTo>
                    <a:pt x="174" y="188"/>
                  </a:lnTo>
                  <a:lnTo>
                    <a:pt x="173" y="188"/>
                  </a:lnTo>
                  <a:lnTo>
                    <a:pt x="171" y="188"/>
                  </a:lnTo>
                  <a:lnTo>
                    <a:pt x="167" y="188"/>
                  </a:lnTo>
                  <a:lnTo>
                    <a:pt x="165" y="188"/>
                  </a:lnTo>
                  <a:lnTo>
                    <a:pt x="164" y="188"/>
                  </a:lnTo>
                  <a:lnTo>
                    <a:pt x="160" y="188"/>
                  </a:lnTo>
                  <a:lnTo>
                    <a:pt x="157" y="188"/>
                  </a:lnTo>
                  <a:lnTo>
                    <a:pt x="155" y="188"/>
                  </a:lnTo>
                  <a:lnTo>
                    <a:pt x="150" y="188"/>
                  </a:lnTo>
                  <a:lnTo>
                    <a:pt x="149" y="188"/>
                  </a:lnTo>
                  <a:lnTo>
                    <a:pt x="147" y="188"/>
                  </a:lnTo>
                  <a:lnTo>
                    <a:pt x="142" y="188"/>
                  </a:lnTo>
                  <a:lnTo>
                    <a:pt x="138" y="188"/>
                  </a:lnTo>
                  <a:lnTo>
                    <a:pt x="130" y="188"/>
                  </a:lnTo>
                  <a:lnTo>
                    <a:pt x="128" y="188"/>
                  </a:lnTo>
                  <a:lnTo>
                    <a:pt x="127" y="188"/>
                  </a:lnTo>
                  <a:lnTo>
                    <a:pt x="125" y="188"/>
                  </a:lnTo>
                  <a:lnTo>
                    <a:pt x="124" y="188"/>
                  </a:lnTo>
                  <a:lnTo>
                    <a:pt x="123" y="188"/>
                  </a:lnTo>
                  <a:lnTo>
                    <a:pt x="119" y="188"/>
                  </a:lnTo>
                  <a:lnTo>
                    <a:pt x="116" y="188"/>
                  </a:lnTo>
                  <a:lnTo>
                    <a:pt x="115" y="188"/>
                  </a:lnTo>
                  <a:lnTo>
                    <a:pt x="114" y="188"/>
                  </a:lnTo>
                  <a:lnTo>
                    <a:pt x="110" y="188"/>
                  </a:lnTo>
                  <a:lnTo>
                    <a:pt x="107" y="189"/>
                  </a:lnTo>
                  <a:lnTo>
                    <a:pt x="103" y="189"/>
                  </a:lnTo>
                  <a:lnTo>
                    <a:pt x="94" y="189"/>
                  </a:lnTo>
                  <a:lnTo>
                    <a:pt x="90" y="189"/>
                  </a:lnTo>
                  <a:lnTo>
                    <a:pt x="87" y="189"/>
                  </a:lnTo>
                  <a:lnTo>
                    <a:pt x="85" y="189"/>
                  </a:lnTo>
                  <a:lnTo>
                    <a:pt x="74" y="189"/>
                  </a:lnTo>
                  <a:lnTo>
                    <a:pt x="72" y="189"/>
                  </a:lnTo>
                  <a:lnTo>
                    <a:pt x="68" y="189"/>
                  </a:lnTo>
                  <a:lnTo>
                    <a:pt x="67" y="189"/>
                  </a:lnTo>
                  <a:lnTo>
                    <a:pt x="63" y="189"/>
                  </a:lnTo>
                  <a:lnTo>
                    <a:pt x="60" y="189"/>
                  </a:lnTo>
                  <a:lnTo>
                    <a:pt x="58" y="189"/>
                  </a:lnTo>
                  <a:lnTo>
                    <a:pt x="56" y="189"/>
                  </a:lnTo>
                  <a:lnTo>
                    <a:pt x="51" y="189"/>
                  </a:lnTo>
                  <a:lnTo>
                    <a:pt x="43" y="189"/>
                  </a:lnTo>
                  <a:lnTo>
                    <a:pt x="40" y="189"/>
                  </a:lnTo>
                  <a:lnTo>
                    <a:pt x="38" y="189"/>
                  </a:lnTo>
                  <a:lnTo>
                    <a:pt x="34" y="189"/>
                  </a:lnTo>
                  <a:lnTo>
                    <a:pt x="27" y="189"/>
                  </a:lnTo>
                  <a:lnTo>
                    <a:pt x="26" y="189"/>
                  </a:lnTo>
                  <a:lnTo>
                    <a:pt x="19" y="189"/>
                  </a:lnTo>
                  <a:lnTo>
                    <a:pt x="16" y="189"/>
                  </a:lnTo>
                  <a:lnTo>
                    <a:pt x="15" y="189"/>
                  </a:lnTo>
                  <a:lnTo>
                    <a:pt x="8" y="189"/>
                  </a:lnTo>
                  <a:lnTo>
                    <a:pt x="3" y="189"/>
                  </a:lnTo>
                  <a:lnTo>
                    <a:pt x="3" y="187"/>
                  </a:lnTo>
                  <a:lnTo>
                    <a:pt x="2" y="182"/>
                  </a:lnTo>
                  <a:lnTo>
                    <a:pt x="2" y="181"/>
                  </a:lnTo>
                  <a:lnTo>
                    <a:pt x="2" y="172"/>
                  </a:lnTo>
                  <a:lnTo>
                    <a:pt x="2" y="163"/>
                  </a:lnTo>
                  <a:lnTo>
                    <a:pt x="2" y="158"/>
                  </a:lnTo>
                  <a:lnTo>
                    <a:pt x="2" y="143"/>
                  </a:lnTo>
                  <a:lnTo>
                    <a:pt x="2" y="142"/>
                  </a:lnTo>
                  <a:lnTo>
                    <a:pt x="2" y="141"/>
                  </a:lnTo>
                  <a:lnTo>
                    <a:pt x="2" y="135"/>
                  </a:lnTo>
                  <a:lnTo>
                    <a:pt x="2" y="132"/>
                  </a:lnTo>
                  <a:lnTo>
                    <a:pt x="2" y="127"/>
                  </a:lnTo>
                  <a:lnTo>
                    <a:pt x="2" y="126"/>
                  </a:lnTo>
                  <a:lnTo>
                    <a:pt x="2" y="123"/>
                  </a:lnTo>
                  <a:lnTo>
                    <a:pt x="2" y="119"/>
                  </a:lnTo>
                  <a:lnTo>
                    <a:pt x="2" y="117"/>
                  </a:lnTo>
                  <a:lnTo>
                    <a:pt x="2" y="115"/>
                  </a:lnTo>
                  <a:lnTo>
                    <a:pt x="2" y="112"/>
                  </a:lnTo>
                  <a:lnTo>
                    <a:pt x="2" y="111"/>
                  </a:lnTo>
                  <a:lnTo>
                    <a:pt x="2" y="106"/>
                  </a:lnTo>
                  <a:lnTo>
                    <a:pt x="2" y="100"/>
                  </a:lnTo>
                  <a:lnTo>
                    <a:pt x="2" y="99"/>
                  </a:lnTo>
                  <a:lnTo>
                    <a:pt x="0" y="95"/>
                  </a:lnTo>
                  <a:lnTo>
                    <a:pt x="0" y="93"/>
                  </a:lnTo>
                  <a:lnTo>
                    <a:pt x="0" y="91"/>
                  </a:lnTo>
                  <a:lnTo>
                    <a:pt x="0" y="90"/>
                  </a:lnTo>
                  <a:lnTo>
                    <a:pt x="0" y="83"/>
                  </a:lnTo>
                  <a:lnTo>
                    <a:pt x="0" y="82"/>
                  </a:lnTo>
                  <a:lnTo>
                    <a:pt x="0" y="80"/>
                  </a:lnTo>
                  <a:lnTo>
                    <a:pt x="0" y="78"/>
                  </a:lnTo>
                  <a:lnTo>
                    <a:pt x="0" y="77"/>
                  </a:lnTo>
                  <a:lnTo>
                    <a:pt x="0" y="75"/>
                  </a:lnTo>
                  <a:lnTo>
                    <a:pt x="0" y="74"/>
                  </a:lnTo>
                  <a:lnTo>
                    <a:pt x="0" y="71"/>
                  </a:lnTo>
                  <a:lnTo>
                    <a:pt x="0" y="64"/>
                  </a:lnTo>
                  <a:lnTo>
                    <a:pt x="0" y="63"/>
                  </a:lnTo>
                  <a:lnTo>
                    <a:pt x="0" y="62"/>
                  </a:lnTo>
                  <a:lnTo>
                    <a:pt x="0" y="59"/>
                  </a:lnTo>
                  <a:lnTo>
                    <a:pt x="0" y="56"/>
                  </a:lnTo>
                  <a:lnTo>
                    <a:pt x="0" y="55"/>
                  </a:lnTo>
                  <a:lnTo>
                    <a:pt x="0" y="54"/>
                  </a:lnTo>
                  <a:lnTo>
                    <a:pt x="0" y="52"/>
                  </a:lnTo>
                  <a:lnTo>
                    <a:pt x="0" y="51"/>
                  </a:lnTo>
                  <a:lnTo>
                    <a:pt x="0" y="50"/>
                  </a:lnTo>
                  <a:lnTo>
                    <a:pt x="0" y="47"/>
                  </a:lnTo>
                  <a:lnTo>
                    <a:pt x="0" y="43"/>
                  </a:lnTo>
                  <a:lnTo>
                    <a:pt x="0" y="39"/>
                  </a:lnTo>
                  <a:lnTo>
                    <a:pt x="0" y="38"/>
                  </a:lnTo>
                  <a:lnTo>
                    <a:pt x="0" y="31"/>
                  </a:lnTo>
                  <a:lnTo>
                    <a:pt x="0" y="30"/>
                  </a:lnTo>
                  <a:lnTo>
                    <a:pt x="0" y="29"/>
                  </a:lnTo>
                  <a:lnTo>
                    <a:pt x="0" y="23"/>
                  </a:lnTo>
                  <a:lnTo>
                    <a:pt x="0" y="20"/>
                  </a:lnTo>
                  <a:lnTo>
                    <a:pt x="0" y="19"/>
                  </a:lnTo>
                  <a:lnTo>
                    <a:pt x="0" y="18"/>
                  </a:lnTo>
                  <a:lnTo>
                    <a:pt x="0" y="15"/>
                  </a:lnTo>
                  <a:lnTo>
                    <a:pt x="0" y="14"/>
                  </a:lnTo>
                  <a:lnTo>
                    <a:pt x="0" y="13"/>
                  </a:lnTo>
                  <a:lnTo>
                    <a:pt x="0" y="12"/>
                  </a:lnTo>
                  <a:lnTo>
                    <a:pt x="0" y="4"/>
                  </a:lnTo>
                  <a:lnTo>
                    <a:pt x="0" y="2"/>
                  </a:lnTo>
                  <a:lnTo>
                    <a:pt x="8" y="2"/>
                  </a:lnTo>
                  <a:lnTo>
                    <a:pt x="10" y="2"/>
                  </a:lnTo>
                  <a:lnTo>
                    <a:pt x="11" y="2"/>
                  </a:lnTo>
                  <a:lnTo>
                    <a:pt x="12" y="2"/>
                  </a:lnTo>
                  <a:lnTo>
                    <a:pt x="13" y="2"/>
                  </a:lnTo>
                  <a:lnTo>
                    <a:pt x="20" y="2"/>
                  </a:lnTo>
                  <a:lnTo>
                    <a:pt x="23" y="2"/>
                  </a:lnTo>
                  <a:lnTo>
                    <a:pt x="32" y="2"/>
                  </a:lnTo>
                  <a:lnTo>
                    <a:pt x="35" y="2"/>
                  </a:lnTo>
                  <a:lnTo>
                    <a:pt x="36" y="2"/>
                  </a:lnTo>
                  <a:lnTo>
                    <a:pt x="37" y="2"/>
                  </a:lnTo>
                  <a:lnTo>
                    <a:pt x="38" y="2"/>
                  </a:lnTo>
                  <a:lnTo>
                    <a:pt x="39" y="2"/>
                  </a:lnTo>
                  <a:lnTo>
                    <a:pt x="50" y="2"/>
                  </a:lnTo>
                  <a:lnTo>
                    <a:pt x="55" y="2"/>
                  </a:lnTo>
                  <a:lnTo>
                    <a:pt x="58" y="0"/>
                  </a:lnTo>
                  <a:lnTo>
                    <a:pt x="59" y="0"/>
                  </a:lnTo>
                  <a:lnTo>
                    <a:pt x="61" y="0"/>
                  </a:lnTo>
                  <a:lnTo>
                    <a:pt x="62" y="0"/>
                  </a:lnTo>
                  <a:lnTo>
                    <a:pt x="67" y="0"/>
                  </a:lnTo>
                  <a:lnTo>
                    <a:pt x="68" y="0"/>
                  </a:lnTo>
                  <a:lnTo>
                    <a:pt x="71" y="0"/>
                  </a:lnTo>
                  <a:lnTo>
                    <a:pt x="72" y="0"/>
                  </a:lnTo>
                  <a:lnTo>
                    <a:pt x="74" y="0"/>
                  </a:lnTo>
                  <a:lnTo>
                    <a:pt x="76" y="0"/>
                  </a:lnTo>
                  <a:lnTo>
                    <a:pt x="77" y="0"/>
                  </a:lnTo>
                  <a:lnTo>
                    <a:pt x="79" y="0"/>
                  </a:lnTo>
                  <a:lnTo>
                    <a:pt x="80" y="0"/>
                  </a:lnTo>
                  <a:lnTo>
                    <a:pt x="82" y="0"/>
                  </a:lnTo>
                  <a:lnTo>
                    <a:pt x="84" y="0"/>
                  </a:lnTo>
                  <a:lnTo>
                    <a:pt x="85" y="0"/>
                  </a:lnTo>
                  <a:lnTo>
                    <a:pt x="93" y="0"/>
                  </a:lnTo>
                  <a:lnTo>
                    <a:pt x="95" y="0"/>
                  </a:lnTo>
                  <a:lnTo>
                    <a:pt x="96" y="0"/>
                  </a:lnTo>
                  <a:lnTo>
                    <a:pt x="98" y="0"/>
                  </a:lnTo>
                  <a:lnTo>
                    <a:pt x="100" y="0"/>
                  </a:lnTo>
                  <a:lnTo>
                    <a:pt x="102" y="0"/>
                  </a:lnTo>
                  <a:lnTo>
                    <a:pt x="103" y="0"/>
                  </a:lnTo>
                  <a:lnTo>
                    <a:pt x="107" y="0"/>
                  </a:lnTo>
                  <a:lnTo>
                    <a:pt x="109"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20" name="Freeform 120"/>
            <p:cNvSpPr>
              <a:spLocks/>
            </p:cNvSpPr>
            <p:nvPr/>
          </p:nvSpPr>
          <p:spPr bwMode="auto">
            <a:xfrm>
              <a:off x="2867" y="1272"/>
              <a:ext cx="217" cy="200"/>
            </a:xfrm>
            <a:custGeom>
              <a:avLst/>
              <a:gdLst>
                <a:gd name="T0" fmla="*/ 92 w 217"/>
                <a:gd name="T1" fmla="*/ 18 h 200"/>
                <a:gd name="T2" fmla="*/ 117 w 217"/>
                <a:gd name="T3" fmla="*/ 0 h 200"/>
                <a:gd name="T4" fmla="*/ 124 w 217"/>
                <a:gd name="T5" fmla="*/ 0 h 200"/>
                <a:gd name="T6" fmla="*/ 136 w 217"/>
                <a:gd name="T7" fmla="*/ 0 h 200"/>
                <a:gd name="T8" fmla="*/ 140 w 217"/>
                <a:gd name="T9" fmla="*/ 0 h 200"/>
                <a:gd name="T10" fmla="*/ 151 w 217"/>
                <a:gd name="T11" fmla="*/ 1 h 200"/>
                <a:gd name="T12" fmla="*/ 157 w 217"/>
                <a:gd name="T13" fmla="*/ 1 h 200"/>
                <a:gd name="T14" fmla="*/ 170 w 217"/>
                <a:gd name="T15" fmla="*/ 1 h 200"/>
                <a:gd name="T16" fmla="*/ 191 w 217"/>
                <a:gd name="T17" fmla="*/ 1 h 200"/>
                <a:gd name="T18" fmla="*/ 200 w 217"/>
                <a:gd name="T19" fmla="*/ 1 h 200"/>
                <a:gd name="T20" fmla="*/ 204 w 217"/>
                <a:gd name="T21" fmla="*/ 1 h 200"/>
                <a:gd name="T22" fmla="*/ 216 w 217"/>
                <a:gd name="T23" fmla="*/ 13 h 200"/>
                <a:gd name="T24" fmla="*/ 216 w 217"/>
                <a:gd name="T25" fmla="*/ 19 h 200"/>
                <a:gd name="T26" fmla="*/ 216 w 217"/>
                <a:gd name="T27" fmla="*/ 38 h 200"/>
                <a:gd name="T28" fmla="*/ 216 w 217"/>
                <a:gd name="T29" fmla="*/ 61 h 200"/>
                <a:gd name="T30" fmla="*/ 216 w 217"/>
                <a:gd name="T31" fmla="*/ 74 h 200"/>
                <a:gd name="T32" fmla="*/ 217 w 217"/>
                <a:gd name="T33" fmla="*/ 101 h 200"/>
                <a:gd name="T34" fmla="*/ 217 w 217"/>
                <a:gd name="T35" fmla="*/ 129 h 200"/>
                <a:gd name="T36" fmla="*/ 217 w 217"/>
                <a:gd name="T37" fmla="*/ 157 h 200"/>
                <a:gd name="T38" fmla="*/ 217 w 217"/>
                <a:gd name="T39" fmla="*/ 176 h 200"/>
                <a:gd name="T40" fmla="*/ 217 w 217"/>
                <a:gd name="T41" fmla="*/ 195 h 200"/>
                <a:gd name="T42" fmla="*/ 194 w 217"/>
                <a:gd name="T43" fmla="*/ 200 h 200"/>
                <a:gd name="T44" fmla="*/ 170 w 217"/>
                <a:gd name="T45" fmla="*/ 200 h 200"/>
                <a:gd name="T46" fmla="*/ 136 w 217"/>
                <a:gd name="T47" fmla="*/ 200 h 200"/>
                <a:gd name="T48" fmla="*/ 120 w 217"/>
                <a:gd name="T49" fmla="*/ 200 h 200"/>
                <a:gd name="T50" fmla="*/ 103 w 217"/>
                <a:gd name="T51" fmla="*/ 200 h 200"/>
                <a:gd name="T52" fmla="*/ 92 w 217"/>
                <a:gd name="T53" fmla="*/ 200 h 200"/>
                <a:gd name="T54" fmla="*/ 83 w 217"/>
                <a:gd name="T55" fmla="*/ 186 h 200"/>
                <a:gd name="T56" fmla="*/ 76 w 217"/>
                <a:gd name="T57" fmla="*/ 182 h 200"/>
                <a:gd name="T58" fmla="*/ 51 w 217"/>
                <a:gd name="T59" fmla="*/ 182 h 200"/>
                <a:gd name="T60" fmla="*/ 34 w 217"/>
                <a:gd name="T61" fmla="*/ 181 h 200"/>
                <a:gd name="T62" fmla="*/ 3 w 217"/>
                <a:gd name="T63" fmla="*/ 181 h 200"/>
                <a:gd name="T64" fmla="*/ 2 w 217"/>
                <a:gd name="T65" fmla="*/ 177 h 200"/>
                <a:gd name="T66" fmla="*/ 2 w 217"/>
                <a:gd name="T67" fmla="*/ 165 h 200"/>
                <a:gd name="T68" fmla="*/ 3 w 217"/>
                <a:gd name="T69" fmla="*/ 151 h 200"/>
                <a:gd name="T70" fmla="*/ 3 w 217"/>
                <a:gd name="T71" fmla="*/ 137 h 200"/>
                <a:gd name="T72" fmla="*/ 2 w 217"/>
                <a:gd name="T73" fmla="*/ 133 h 200"/>
                <a:gd name="T74" fmla="*/ 2 w 217"/>
                <a:gd name="T75" fmla="*/ 119 h 200"/>
                <a:gd name="T76" fmla="*/ 2 w 217"/>
                <a:gd name="T77" fmla="*/ 94 h 200"/>
                <a:gd name="T78" fmla="*/ 2 w 217"/>
                <a:gd name="T79" fmla="*/ 85 h 200"/>
                <a:gd name="T80" fmla="*/ 2 w 217"/>
                <a:gd name="T81" fmla="*/ 81 h 200"/>
                <a:gd name="T82" fmla="*/ 3 w 217"/>
                <a:gd name="T83" fmla="*/ 69 h 200"/>
                <a:gd name="T84" fmla="*/ 3 w 217"/>
                <a:gd name="T85" fmla="*/ 45 h 200"/>
                <a:gd name="T86" fmla="*/ 3 w 217"/>
                <a:gd name="T87" fmla="*/ 38 h 200"/>
                <a:gd name="T88" fmla="*/ 1 w 217"/>
                <a:gd name="T89" fmla="*/ 31 h 200"/>
                <a:gd name="T90" fmla="*/ 0 w 217"/>
                <a:gd name="T91" fmla="*/ 18 h 200"/>
                <a:gd name="T92" fmla="*/ 4 w 217"/>
                <a:gd name="T93" fmla="*/ 17 h 200"/>
                <a:gd name="T94" fmla="*/ 10 w 217"/>
                <a:gd name="T95" fmla="*/ 17 h 200"/>
                <a:gd name="T96" fmla="*/ 18 w 217"/>
                <a:gd name="T97" fmla="*/ 17 h 200"/>
                <a:gd name="T98" fmla="*/ 23 w 217"/>
                <a:gd name="T99" fmla="*/ 17 h 200"/>
                <a:gd name="T100" fmla="*/ 36 w 217"/>
                <a:gd name="T101" fmla="*/ 17 h 200"/>
                <a:gd name="T102" fmla="*/ 43 w 217"/>
                <a:gd name="T103" fmla="*/ 17 h 200"/>
                <a:gd name="T104" fmla="*/ 49 w 217"/>
                <a:gd name="T105" fmla="*/ 17 h 200"/>
                <a:gd name="T106" fmla="*/ 53 w 217"/>
                <a:gd name="T107" fmla="*/ 17 h 200"/>
                <a:gd name="T108" fmla="*/ 57 w 217"/>
                <a:gd name="T109" fmla="*/ 17 h 200"/>
                <a:gd name="T110" fmla="*/ 71 w 217"/>
                <a:gd name="T111" fmla="*/ 18 h 2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7" h="200">
                  <a:moveTo>
                    <a:pt x="73" y="18"/>
                  </a:moveTo>
                  <a:lnTo>
                    <a:pt x="73" y="18"/>
                  </a:lnTo>
                  <a:lnTo>
                    <a:pt x="79" y="18"/>
                  </a:lnTo>
                  <a:lnTo>
                    <a:pt x="85" y="18"/>
                  </a:lnTo>
                  <a:lnTo>
                    <a:pt x="92" y="18"/>
                  </a:lnTo>
                  <a:lnTo>
                    <a:pt x="101" y="18"/>
                  </a:lnTo>
                  <a:lnTo>
                    <a:pt x="107" y="18"/>
                  </a:lnTo>
                  <a:lnTo>
                    <a:pt x="107" y="10"/>
                  </a:lnTo>
                  <a:lnTo>
                    <a:pt x="107" y="0"/>
                  </a:lnTo>
                  <a:lnTo>
                    <a:pt x="115" y="0"/>
                  </a:lnTo>
                  <a:lnTo>
                    <a:pt x="117" y="0"/>
                  </a:lnTo>
                  <a:lnTo>
                    <a:pt x="122" y="0"/>
                  </a:lnTo>
                  <a:lnTo>
                    <a:pt x="123" y="0"/>
                  </a:lnTo>
                  <a:lnTo>
                    <a:pt x="124" y="0"/>
                  </a:lnTo>
                  <a:lnTo>
                    <a:pt x="125" y="0"/>
                  </a:lnTo>
                  <a:lnTo>
                    <a:pt x="129" y="0"/>
                  </a:lnTo>
                  <a:lnTo>
                    <a:pt x="133" y="0"/>
                  </a:lnTo>
                  <a:lnTo>
                    <a:pt x="136" y="0"/>
                  </a:lnTo>
                  <a:lnTo>
                    <a:pt x="138" y="0"/>
                  </a:lnTo>
                  <a:lnTo>
                    <a:pt x="139" y="0"/>
                  </a:lnTo>
                  <a:lnTo>
                    <a:pt x="140" y="0"/>
                  </a:lnTo>
                  <a:lnTo>
                    <a:pt x="145" y="1"/>
                  </a:lnTo>
                  <a:lnTo>
                    <a:pt x="146" y="1"/>
                  </a:lnTo>
                  <a:lnTo>
                    <a:pt x="148" y="1"/>
                  </a:lnTo>
                  <a:lnTo>
                    <a:pt x="149" y="1"/>
                  </a:lnTo>
                  <a:lnTo>
                    <a:pt x="151" y="1"/>
                  </a:lnTo>
                  <a:lnTo>
                    <a:pt x="153" y="1"/>
                  </a:lnTo>
                  <a:lnTo>
                    <a:pt x="155" y="1"/>
                  </a:lnTo>
                  <a:lnTo>
                    <a:pt x="156" y="1"/>
                  </a:lnTo>
                  <a:lnTo>
                    <a:pt x="157" y="1"/>
                  </a:lnTo>
                  <a:lnTo>
                    <a:pt x="159" y="1"/>
                  </a:lnTo>
                  <a:lnTo>
                    <a:pt x="161" y="1"/>
                  </a:lnTo>
                  <a:lnTo>
                    <a:pt x="162" y="1"/>
                  </a:lnTo>
                  <a:lnTo>
                    <a:pt x="170" y="1"/>
                  </a:lnTo>
                  <a:lnTo>
                    <a:pt x="171" y="1"/>
                  </a:lnTo>
                  <a:lnTo>
                    <a:pt x="179" y="1"/>
                  </a:lnTo>
                  <a:lnTo>
                    <a:pt x="181" y="1"/>
                  </a:lnTo>
                  <a:lnTo>
                    <a:pt x="183" y="1"/>
                  </a:lnTo>
                  <a:lnTo>
                    <a:pt x="191" y="1"/>
                  </a:lnTo>
                  <a:lnTo>
                    <a:pt x="193" y="1"/>
                  </a:lnTo>
                  <a:lnTo>
                    <a:pt x="195" y="1"/>
                  </a:lnTo>
                  <a:lnTo>
                    <a:pt x="199" y="1"/>
                  </a:lnTo>
                  <a:lnTo>
                    <a:pt x="200" y="1"/>
                  </a:lnTo>
                  <a:lnTo>
                    <a:pt x="201" y="1"/>
                  </a:lnTo>
                  <a:lnTo>
                    <a:pt x="202" y="1"/>
                  </a:lnTo>
                  <a:lnTo>
                    <a:pt x="203" y="1"/>
                  </a:lnTo>
                  <a:lnTo>
                    <a:pt x="204" y="1"/>
                  </a:lnTo>
                  <a:lnTo>
                    <a:pt x="207" y="1"/>
                  </a:lnTo>
                  <a:lnTo>
                    <a:pt x="209" y="1"/>
                  </a:lnTo>
                  <a:lnTo>
                    <a:pt x="215" y="1"/>
                  </a:lnTo>
                  <a:lnTo>
                    <a:pt x="216" y="1"/>
                  </a:lnTo>
                  <a:lnTo>
                    <a:pt x="216" y="13"/>
                  </a:lnTo>
                  <a:lnTo>
                    <a:pt x="216" y="14"/>
                  </a:lnTo>
                  <a:lnTo>
                    <a:pt x="216" y="15"/>
                  </a:lnTo>
                  <a:lnTo>
                    <a:pt x="216" y="17"/>
                  </a:lnTo>
                  <a:lnTo>
                    <a:pt x="216" y="18"/>
                  </a:lnTo>
                  <a:lnTo>
                    <a:pt x="216" y="19"/>
                  </a:lnTo>
                  <a:lnTo>
                    <a:pt x="216" y="23"/>
                  </a:lnTo>
                  <a:lnTo>
                    <a:pt x="216" y="24"/>
                  </a:lnTo>
                  <a:lnTo>
                    <a:pt x="216" y="30"/>
                  </a:lnTo>
                  <a:lnTo>
                    <a:pt x="216" y="32"/>
                  </a:lnTo>
                  <a:lnTo>
                    <a:pt x="216" y="38"/>
                  </a:lnTo>
                  <a:lnTo>
                    <a:pt x="216" y="41"/>
                  </a:lnTo>
                  <a:lnTo>
                    <a:pt x="216" y="43"/>
                  </a:lnTo>
                  <a:lnTo>
                    <a:pt x="216" y="49"/>
                  </a:lnTo>
                  <a:lnTo>
                    <a:pt x="216" y="53"/>
                  </a:lnTo>
                  <a:lnTo>
                    <a:pt x="216" y="61"/>
                  </a:lnTo>
                  <a:lnTo>
                    <a:pt x="216" y="62"/>
                  </a:lnTo>
                  <a:lnTo>
                    <a:pt x="216" y="63"/>
                  </a:lnTo>
                  <a:lnTo>
                    <a:pt x="216" y="74"/>
                  </a:lnTo>
                  <a:lnTo>
                    <a:pt x="217" y="74"/>
                  </a:lnTo>
                  <a:lnTo>
                    <a:pt x="217" y="77"/>
                  </a:lnTo>
                  <a:lnTo>
                    <a:pt x="217" y="80"/>
                  </a:lnTo>
                  <a:lnTo>
                    <a:pt x="217" y="87"/>
                  </a:lnTo>
                  <a:lnTo>
                    <a:pt x="217" y="93"/>
                  </a:lnTo>
                  <a:lnTo>
                    <a:pt x="217" y="101"/>
                  </a:lnTo>
                  <a:lnTo>
                    <a:pt x="217" y="104"/>
                  </a:lnTo>
                  <a:lnTo>
                    <a:pt x="217" y="105"/>
                  </a:lnTo>
                  <a:lnTo>
                    <a:pt x="217" y="111"/>
                  </a:lnTo>
                  <a:lnTo>
                    <a:pt x="217" y="118"/>
                  </a:lnTo>
                  <a:lnTo>
                    <a:pt x="217" y="129"/>
                  </a:lnTo>
                  <a:lnTo>
                    <a:pt x="217" y="135"/>
                  </a:lnTo>
                  <a:lnTo>
                    <a:pt x="217" y="144"/>
                  </a:lnTo>
                  <a:lnTo>
                    <a:pt x="217" y="153"/>
                  </a:lnTo>
                  <a:lnTo>
                    <a:pt x="217" y="157"/>
                  </a:lnTo>
                  <a:lnTo>
                    <a:pt x="217" y="166"/>
                  </a:lnTo>
                  <a:lnTo>
                    <a:pt x="217" y="170"/>
                  </a:lnTo>
                  <a:lnTo>
                    <a:pt x="217" y="175"/>
                  </a:lnTo>
                  <a:lnTo>
                    <a:pt x="217" y="176"/>
                  </a:lnTo>
                  <a:lnTo>
                    <a:pt x="217" y="184"/>
                  </a:lnTo>
                  <a:lnTo>
                    <a:pt x="217" y="187"/>
                  </a:lnTo>
                  <a:lnTo>
                    <a:pt x="217" y="189"/>
                  </a:lnTo>
                  <a:lnTo>
                    <a:pt x="217" y="195"/>
                  </a:lnTo>
                  <a:lnTo>
                    <a:pt x="217" y="200"/>
                  </a:lnTo>
                  <a:lnTo>
                    <a:pt x="211" y="200"/>
                  </a:lnTo>
                  <a:lnTo>
                    <a:pt x="207" y="200"/>
                  </a:lnTo>
                  <a:lnTo>
                    <a:pt x="204" y="200"/>
                  </a:lnTo>
                  <a:lnTo>
                    <a:pt x="202" y="200"/>
                  </a:lnTo>
                  <a:lnTo>
                    <a:pt x="194" y="200"/>
                  </a:lnTo>
                  <a:lnTo>
                    <a:pt x="191" y="200"/>
                  </a:lnTo>
                  <a:lnTo>
                    <a:pt x="184" y="200"/>
                  </a:lnTo>
                  <a:lnTo>
                    <a:pt x="177" y="200"/>
                  </a:lnTo>
                  <a:lnTo>
                    <a:pt x="176" y="200"/>
                  </a:lnTo>
                  <a:lnTo>
                    <a:pt x="173" y="200"/>
                  </a:lnTo>
                  <a:lnTo>
                    <a:pt x="170" y="200"/>
                  </a:lnTo>
                  <a:lnTo>
                    <a:pt x="164" y="200"/>
                  </a:lnTo>
                  <a:lnTo>
                    <a:pt x="156" y="200"/>
                  </a:lnTo>
                  <a:lnTo>
                    <a:pt x="155" y="200"/>
                  </a:lnTo>
                  <a:lnTo>
                    <a:pt x="143" y="200"/>
                  </a:lnTo>
                  <a:lnTo>
                    <a:pt x="136" y="200"/>
                  </a:lnTo>
                  <a:lnTo>
                    <a:pt x="133" y="200"/>
                  </a:lnTo>
                  <a:lnTo>
                    <a:pt x="132" y="200"/>
                  </a:lnTo>
                  <a:lnTo>
                    <a:pt x="131" y="200"/>
                  </a:lnTo>
                  <a:lnTo>
                    <a:pt x="125" y="200"/>
                  </a:lnTo>
                  <a:lnTo>
                    <a:pt x="121" y="200"/>
                  </a:lnTo>
                  <a:lnTo>
                    <a:pt x="120" y="200"/>
                  </a:lnTo>
                  <a:lnTo>
                    <a:pt x="109" y="200"/>
                  </a:lnTo>
                  <a:lnTo>
                    <a:pt x="108" y="200"/>
                  </a:lnTo>
                  <a:lnTo>
                    <a:pt x="106" y="200"/>
                  </a:lnTo>
                  <a:lnTo>
                    <a:pt x="104" y="200"/>
                  </a:lnTo>
                  <a:lnTo>
                    <a:pt x="103" y="200"/>
                  </a:lnTo>
                  <a:lnTo>
                    <a:pt x="101" y="200"/>
                  </a:lnTo>
                  <a:lnTo>
                    <a:pt x="100" y="200"/>
                  </a:lnTo>
                  <a:lnTo>
                    <a:pt x="99" y="200"/>
                  </a:lnTo>
                  <a:lnTo>
                    <a:pt x="97" y="200"/>
                  </a:lnTo>
                  <a:lnTo>
                    <a:pt x="92" y="200"/>
                  </a:lnTo>
                  <a:lnTo>
                    <a:pt x="91" y="200"/>
                  </a:lnTo>
                  <a:lnTo>
                    <a:pt x="83" y="200"/>
                  </a:lnTo>
                  <a:lnTo>
                    <a:pt x="83" y="195"/>
                  </a:lnTo>
                  <a:lnTo>
                    <a:pt x="83" y="193"/>
                  </a:lnTo>
                  <a:lnTo>
                    <a:pt x="83" y="186"/>
                  </a:lnTo>
                  <a:lnTo>
                    <a:pt x="83" y="185"/>
                  </a:lnTo>
                  <a:lnTo>
                    <a:pt x="83" y="182"/>
                  </a:lnTo>
                  <a:lnTo>
                    <a:pt x="79" y="182"/>
                  </a:lnTo>
                  <a:lnTo>
                    <a:pt x="77" y="182"/>
                  </a:lnTo>
                  <a:lnTo>
                    <a:pt x="76" y="182"/>
                  </a:lnTo>
                  <a:lnTo>
                    <a:pt x="68" y="182"/>
                  </a:lnTo>
                  <a:lnTo>
                    <a:pt x="61" y="182"/>
                  </a:lnTo>
                  <a:lnTo>
                    <a:pt x="58" y="182"/>
                  </a:lnTo>
                  <a:lnTo>
                    <a:pt x="56" y="182"/>
                  </a:lnTo>
                  <a:lnTo>
                    <a:pt x="53" y="182"/>
                  </a:lnTo>
                  <a:lnTo>
                    <a:pt x="51" y="182"/>
                  </a:lnTo>
                  <a:lnTo>
                    <a:pt x="44" y="182"/>
                  </a:lnTo>
                  <a:lnTo>
                    <a:pt x="43" y="182"/>
                  </a:lnTo>
                  <a:lnTo>
                    <a:pt x="39" y="182"/>
                  </a:lnTo>
                  <a:lnTo>
                    <a:pt x="35" y="181"/>
                  </a:lnTo>
                  <a:lnTo>
                    <a:pt x="34" y="181"/>
                  </a:lnTo>
                  <a:lnTo>
                    <a:pt x="33" y="181"/>
                  </a:lnTo>
                  <a:lnTo>
                    <a:pt x="28" y="181"/>
                  </a:lnTo>
                  <a:lnTo>
                    <a:pt x="23" y="181"/>
                  </a:lnTo>
                  <a:lnTo>
                    <a:pt x="18" y="181"/>
                  </a:lnTo>
                  <a:lnTo>
                    <a:pt x="10" y="181"/>
                  </a:lnTo>
                  <a:lnTo>
                    <a:pt x="3" y="181"/>
                  </a:lnTo>
                  <a:lnTo>
                    <a:pt x="2" y="181"/>
                  </a:lnTo>
                  <a:lnTo>
                    <a:pt x="2" y="179"/>
                  </a:lnTo>
                  <a:lnTo>
                    <a:pt x="2" y="178"/>
                  </a:lnTo>
                  <a:lnTo>
                    <a:pt x="2" y="177"/>
                  </a:lnTo>
                  <a:lnTo>
                    <a:pt x="2" y="171"/>
                  </a:lnTo>
                  <a:lnTo>
                    <a:pt x="2" y="169"/>
                  </a:lnTo>
                  <a:lnTo>
                    <a:pt x="2" y="168"/>
                  </a:lnTo>
                  <a:lnTo>
                    <a:pt x="2" y="166"/>
                  </a:lnTo>
                  <a:lnTo>
                    <a:pt x="2" y="165"/>
                  </a:lnTo>
                  <a:lnTo>
                    <a:pt x="3" y="159"/>
                  </a:lnTo>
                  <a:lnTo>
                    <a:pt x="3" y="157"/>
                  </a:lnTo>
                  <a:lnTo>
                    <a:pt x="3" y="155"/>
                  </a:lnTo>
                  <a:lnTo>
                    <a:pt x="3" y="151"/>
                  </a:lnTo>
                  <a:lnTo>
                    <a:pt x="3" y="147"/>
                  </a:lnTo>
                  <a:lnTo>
                    <a:pt x="3" y="144"/>
                  </a:lnTo>
                  <a:lnTo>
                    <a:pt x="3" y="143"/>
                  </a:lnTo>
                  <a:lnTo>
                    <a:pt x="3" y="142"/>
                  </a:lnTo>
                  <a:lnTo>
                    <a:pt x="3" y="141"/>
                  </a:lnTo>
                  <a:lnTo>
                    <a:pt x="3" y="137"/>
                  </a:lnTo>
                  <a:lnTo>
                    <a:pt x="3" y="136"/>
                  </a:lnTo>
                  <a:lnTo>
                    <a:pt x="3" y="135"/>
                  </a:lnTo>
                  <a:lnTo>
                    <a:pt x="3" y="134"/>
                  </a:lnTo>
                  <a:lnTo>
                    <a:pt x="3" y="133"/>
                  </a:lnTo>
                  <a:lnTo>
                    <a:pt x="2" y="133"/>
                  </a:lnTo>
                  <a:lnTo>
                    <a:pt x="2" y="131"/>
                  </a:lnTo>
                  <a:lnTo>
                    <a:pt x="2" y="130"/>
                  </a:lnTo>
                  <a:lnTo>
                    <a:pt x="2" y="128"/>
                  </a:lnTo>
                  <a:lnTo>
                    <a:pt x="2" y="125"/>
                  </a:lnTo>
                  <a:lnTo>
                    <a:pt x="2" y="121"/>
                  </a:lnTo>
                  <a:lnTo>
                    <a:pt x="2" y="119"/>
                  </a:lnTo>
                  <a:lnTo>
                    <a:pt x="2" y="118"/>
                  </a:lnTo>
                  <a:lnTo>
                    <a:pt x="2" y="114"/>
                  </a:lnTo>
                  <a:lnTo>
                    <a:pt x="2" y="113"/>
                  </a:lnTo>
                  <a:lnTo>
                    <a:pt x="2" y="101"/>
                  </a:lnTo>
                  <a:lnTo>
                    <a:pt x="2" y="95"/>
                  </a:lnTo>
                  <a:lnTo>
                    <a:pt x="2" y="94"/>
                  </a:lnTo>
                  <a:lnTo>
                    <a:pt x="2" y="90"/>
                  </a:lnTo>
                  <a:lnTo>
                    <a:pt x="2" y="89"/>
                  </a:lnTo>
                  <a:lnTo>
                    <a:pt x="2" y="87"/>
                  </a:lnTo>
                  <a:lnTo>
                    <a:pt x="2" y="85"/>
                  </a:lnTo>
                  <a:lnTo>
                    <a:pt x="2" y="83"/>
                  </a:lnTo>
                  <a:lnTo>
                    <a:pt x="2" y="82"/>
                  </a:lnTo>
                  <a:lnTo>
                    <a:pt x="2" y="81"/>
                  </a:lnTo>
                  <a:lnTo>
                    <a:pt x="2" y="78"/>
                  </a:lnTo>
                  <a:lnTo>
                    <a:pt x="2" y="75"/>
                  </a:lnTo>
                  <a:lnTo>
                    <a:pt x="3" y="74"/>
                  </a:lnTo>
                  <a:lnTo>
                    <a:pt x="3" y="69"/>
                  </a:lnTo>
                  <a:lnTo>
                    <a:pt x="3" y="67"/>
                  </a:lnTo>
                  <a:lnTo>
                    <a:pt x="3" y="63"/>
                  </a:lnTo>
                  <a:lnTo>
                    <a:pt x="3" y="62"/>
                  </a:lnTo>
                  <a:lnTo>
                    <a:pt x="3" y="51"/>
                  </a:lnTo>
                  <a:lnTo>
                    <a:pt x="3" y="47"/>
                  </a:lnTo>
                  <a:lnTo>
                    <a:pt x="3" y="45"/>
                  </a:lnTo>
                  <a:lnTo>
                    <a:pt x="3" y="41"/>
                  </a:lnTo>
                  <a:lnTo>
                    <a:pt x="3" y="38"/>
                  </a:lnTo>
                  <a:lnTo>
                    <a:pt x="3" y="37"/>
                  </a:lnTo>
                  <a:lnTo>
                    <a:pt x="3" y="32"/>
                  </a:lnTo>
                  <a:lnTo>
                    <a:pt x="1" y="31"/>
                  </a:lnTo>
                  <a:lnTo>
                    <a:pt x="0" y="30"/>
                  </a:lnTo>
                  <a:lnTo>
                    <a:pt x="0" y="24"/>
                  </a:lnTo>
                  <a:lnTo>
                    <a:pt x="0" y="23"/>
                  </a:lnTo>
                  <a:lnTo>
                    <a:pt x="0" y="18"/>
                  </a:lnTo>
                  <a:lnTo>
                    <a:pt x="0" y="17"/>
                  </a:lnTo>
                  <a:lnTo>
                    <a:pt x="1" y="17"/>
                  </a:lnTo>
                  <a:lnTo>
                    <a:pt x="3" y="17"/>
                  </a:lnTo>
                  <a:lnTo>
                    <a:pt x="4" y="17"/>
                  </a:lnTo>
                  <a:lnTo>
                    <a:pt x="5" y="17"/>
                  </a:lnTo>
                  <a:lnTo>
                    <a:pt x="10" y="17"/>
                  </a:lnTo>
                  <a:lnTo>
                    <a:pt x="15" y="17"/>
                  </a:lnTo>
                  <a:lnTo>
                    <a:pt x="16" y="17"/>
                  </a:lnTo>
                  <a:lnTo>
                    <a:pt x="18" y="17"/>
                  </a:lnTo>
                  <a:lnTo>
                    <a:pt x="19" y="17"/>
                  </a:lnTo>
                  <a:lnTo>
                    <a:pt x="21" y="17"/>
                  </a:lnTo>
                  <a:lnTo>
                    <a:pt x="23" y="17"/>
                  </a:lnTo>
                  <a:lnTo>
                    <a:pt x="26" y="17"/>
                  </a:lnTo>
                  <a:lnTo>
                    <a:pt x="27" y="17"/>
                  </a:lnTo>
                  <a:lnTo>
                    <a:pt x="28" y="17"/>
                  </a:lnTo>
                  <a:lnTo>
                    <a:pt x="34" y="17"/>
                  </a:lnTo>
                  <a:lnTo>
                    <a:pt x="36" y="17"/>
                  </a:lnTo>
                  <a:lnTo>
                    <a:pt x="39" y="17"/>
                  </a:lnTo>
                  <a:lnTo>
                    <a:pt x="40" y="17"/>
                  </a:lnTo>
                  <a:lnTo>
                    <a:pt x="42" y="17"/>
                  </a:lnTo>
                  <a:lnTo>
                    <a:pt x="43" y="17"/>
                  </a:lnTo>
                  <a:lnTo>
                    <a:pt x="44" y="17"/>
                  </a:lnTo>
                  <a:lnTo>
                    <a:pt x="45" y="17"/>
                  </a:lnTo>
                  <a:lnTo>
                    <a:pt x="47" y="17"/>
                  </a:lnTo>
                  <a:lnTo>
                    <a:pt x="48" y="17"/>
                  </a:lnTo>
                  <a:lnTo>
                    <a:pt x="49" y="17"/>
                  </a:lnTo>
                  <a:lnTo>
                    <a:pt x="50" y="17"/>
                  </a:lnTo>
                  <a:lnTo>
                    <a:pt x="51" y="17"/>
                  </a:lnTo>
                  <a:lnTo>
                    <a:pt x="53" y="17"/>
                  </a:lnTo>
                  <a:lnTo>
                    <a:pt x="55" y="17"/>
                  </a:lnTo>
                  <a:lnTo>
                    <a:pt x="56" y="17"/>
                  </a:lnTo>
                  <a:lnTo>
                    <a:pt x="57" y="17"/>
                  </a:lnTo>
                  <a:lnTo>
                    <a:pt x="58" y="18"/>
                  </a:lnTo>
                  <a:lnTo>
                    <a:pt x="58" y="17"/>
                  </a:lnTo>
                  <a:lnTo>
                    <a:pt x="63" y="18"/>
                  </a:lnTo>
                  <a:lnTo>
                    <a:pt x="67" y="18"/>
                  </a:lnTo>
                  <a:lnTo>
                    <a:pt x="69" y="18"/>
                  </a:lnTo>
                  <a:lnTo>
                    <a:pt x="71" y="18"/>
                  </a:lnTo>
                  <a:lnTo>
                    <a:pt x="72" y="18"/>
                  </a:lnTo>
                  <a:lnTo>
                    <a:pt x="73" y="18"/>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21" name="Freeform 121"/>
            <p:cNvSpPr>
              <a:spLocks/>
            </p:cNvSpPr>
            <p:nvPr/>
          </p:nvSpPr>
          <p:spPr bwMode="auto">
            <a:xfrm>
              <a:off x="2599" y="1289"/>
              <a:ext cx="271" cy="289"/>
            </a:xfrm>
            <a:custGeom>
              <a:avLst/>
              <a:gdLst>
                <a:gd name="T0" fmla="*/ 189 w 271"/>
                <a:gd name="T1" fmla="*/ 2 h 289"/>
                <a:gd name="T2" fmla="*/ 230 w 271"/>
                <a:gd name="T3" fmla="*/ 4 h 289"/>
                <a:gd name="T4" fmla="*/ 249 w 271"/>
                <a:gd name="T5" fmla="*/ 4 h 289"/>
                <a:gd name="T6" fmla="*/ 262 w 271"/>
                <a:gd name="T7" fmla="*/ 0 h 289"/>
                <a:gd name="T8" fmla="*/ 271 w 271"/>
                <a:gd name="T9" fmla="*/ 15 h 289"/>
                <a:gd name="T10" fmla="*/ 271 w 271"/>
                <a:gd name="T11" fmla="*/ 50 h 289"/>
                <a:gd name="T12" fmla="*/ 270 w 271"/>
                <a:gd name="T13" fmla="*/ 70 h 289"/>
                <a:gd name="T14" fmla="*/ 270 w 271"/>
                <a:gd name="T15" fmla="*/ 102 h 289"/>
                <a:gd name="T16" fmla="*/ 271 w 271"/>
                <a:gd name="T17" fmla="*/ 118 h 289"/>
                <a:gd name="T18" fmla="*/ 271 w 271"/>
                <a:gd name="T19" fmla="*/ 138 h 289"/>
                <a:gd name="T20" fmla="*/ 270 w 271"/>
                <a:gd name="T21" fmla="*/ 161 h 289"/>
                <a:gd name="T22" fmla="*/ 270 w 271"/>
                <a:gd name="T23" fmla="*/ 181 h 289"/>
                <a:gd name="T24" fmla="*/ 256 w 271"/>
                <a:gd name="T25" fmla="*/ 209 h 289"/>
                <a:gd name="T26" fmla="*/ 239 w 271"/>
                <a:gd name="T27" fmla="*/ 218 h 289"/>
                <a:gd name="T28" fmla="*/ 211 w 271"/>
                <a:gd name="T29" fmla="*/ 218 h 289"/>
                <a:gd name="T30" fmla="*/ 180 w 271"/>
                <a:gd name="T31" fmla="*/ 217 h 289"/>
                <a:gd name="T32" fmla="*/ 163 w 271"/>
                <a:gd name="T33" fmla="*/ 225 h 289"/>
                <a:gd name="T34" fmla="*/ 163 w 271"/>
                <a:gd name="T35" fmla="*/ 245 h 289"/>
                <a:gd name="T36" fmla="*/ 157 w 271"/>
                <a:gd name="T37" fmla="*/ 272 h 289"/>
                <a:gd name="T38" fmla="*/ 132 w 271"/>
                <a:gd name="T39" fmla="*/ 272 h 289"/>
                <a:gd name="T40" fmla="*/ 115 w 271"/>
                <a:gd name="T41" fmla="*/ 265 h 289"/>
                <a:gd name="T42" fmla="*/ 104 w 271"/>
                <a:gd name="T43" fmla="*/ 264 h 289"/>
                <a:gd name="T44" fmla="*/ 102 w 271"/>
                <a:gd name="T45" fmla="*/ 273 h 289"/>
                <a:gd name="T46" fmla="*/ 97 w 271"/>
                <a:gd name="T47" fmla="*/ 284 h 289"/>
                <a:gd name="T48" fmla="*/ 89 w 271"/>
                <a:gd name="T49" fmla="*/ 288 h 289"/>
                <a:gd name="T50" fmla="*/ 77 w 271"/>
                <a:gd name="T51" fmla="*/ 285 h 289"/>
                <a:gd name="T52" fmla="*/ 72 w 271"/>
                <a:gd name="T53" fmla="*/ 273 h 289"/>
                <a:gd name="T54" fmla="*/ 73 w 271"/>
                <a:gd name="T55" fmla="*/ 264 h 289"/>
                <a:gd name="T56" fmla="*/ 81 w 271"/>
                <a:gd name="T57" fmla="*/ 254 h 289"/>
                <a:gd name="T58" fmla="*/ 93 w 271"/>
                <a:gd name="T59" fmla="*/ 250 h 289"/>
                <a:gd name="T60" fmla="*/ 103 w 271"/>
                <a:gd name="T61" fmla="*/ 247 h 289"/>
                <a:gd name="T62" fmla="*/ 111 w 271"/>
                <a:gd name="T63" fmla="*/ 247 h 289"/>
                <a:gd name="T64" fmla="*/ 116 w 271"/>
                <a:gd name="T65" fmla="*/ 249 h 289"/>
                <a:gd name="T66" fmla="*/ 127 w 271"/>
                <a:gd name="T67" fmla="*/ 248 h 289"/>
                <a:gd name="T68" fmla="*/ 137 w 271"/>
                <a:gd name="T69" fmla="*/ 245 h 289"/>
                <a:gd name="T70" fmla="*/ 143 w 271"/>
                <a:gd name="T71" fmla="*/ 236 h 289"/>
                <a:gd name="T72" fmla="*/ 142 w 271"/>
                <a:gd name="T73" fmla="*/ 228 h 289"/>
                <a:gd name="T74" fmla="*/ 141 w 271"/>
                <a:gd name="T75" fmla="*/ 222 h 289"/>
                <a:gd name="T76" fmla="*/ 127 w 271"/>
                <a:gd name="T77" fmla="*/ 218 h 289"/>
                <a:gd name="T78" fmla="*/ 107 w 271"/>
                <a:gd name="T79" fmla="*/ 217 h 289"/>
                <a:gd name="T80" fmla="*/ 93 w 271"/>
                <a:gd name="T81" fmla="*/ 217 h 289"/>
                <a:gd name="T82" fmla="*/ 77 w 271"/>
                <a:gd name="T83" fmla="*/ 217 h 289"/>
                <a:gd name="T84" fmla="*/ 44 w 271"/>
                <a:gd name="T85" fmla="*/ 217 h 289"/>
                <a:gd name="T86" fmla="*/ 23 w 271"/>
                <a:gd name="T87" fmla="*/ 216 h 289"/>
                <a:gd name="T88" fmla="*/ 1 w 271"/>
                <a:gd name="T89" fmla="*/ 209 h 289"/>
                <a:gd name="T90" fmla="*/ 1 w 271"/>
                <a:gd name="T91" fmla="*/ 185 h 289"/>
                <a:gd name="T92" fmla="*/ 1 w 271"/>
                <a:gd name="T93" fmla="*/ 158 h 289"/>
                <a:gd name="T94" fmla="*/ 1 w 271"/>
                <a:gd name="T95" fmla="*/ 116 h 289"/>
                <a:gd name="T96" fmla="*/ 1 w 271"/>
                <a:gd name="T97" fmla="*/ 92 h 289"/>
                <a:gd name="T98" fmla="*/ 3 w 271"/>
                <a:gd name="T99" fmla="*/ 64 h 289"/>
                <a:gd name="T100" fmla="*/ 11 w 271"/>
                <a:gd name="T101" fmla="*/ 55 h 289"/>
                <a:gd name="T102" fmla="*/ 38 w 271"/>
                <a:gd name="T103" fmla="*/ 56 h 289"/>
                <a:gd name="T104" fmla="*/ 53 w 271"/>
                <a:gd name="T105" fmla="*/ 56 h 289"/>
                <a:gd name="T106" fmla="*/ 88 w 271"/>
                <a:gd name="T107" fmla="*/ 56 h 289"/>
                <a:gd name="T108" fmla="*/ 104 w 271"/>
                <a:gd name="T109" fmla="*/ 56 h 289"/>
                <a:gd name="T110" fmla="*/ 123 w 271"/>
                <a:gd name="T111" fmla="*/ 56 h 289"/>
                <a:gd name="T112" fmla="*/ 151 w 271"/>
                <a:gd name="T113" fmla="*/ 56 h 289"/>
                <a:gd name="T114" fmla="*/ 164 w 271"/>
                <a:gd name="T115" fmla="*/ 34 h 289"/>
                <a:gd name="T116" fmla="*/ 164 w 271"/>
                <a:gd name="T117" fmla="*/ 14 h 28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71" h="289">
                  <a:moveTo>
                    <a:pt x="164" y="2"/>
                  </a:moveTo>
                  <a:lnTo>
                    <a:pt x="167" y="2"/>
                  </a:lnTo>
                  <a:lnTo>
                    <a:pt x="168" y="2"/>
                  </a:lnTo>
                  <a:lnTo>
                    <a:pt x="169" y="2"/>
                  </a:lnTo>
                  <a:lnTo>
                    <a:pt x="172" y="2"/>
                  </a:lnTo>
                  <a:lnTo>
                    <a:pt x="177" y="2"/>
                  </a:lnTo>
                  <a:lnTo>
                    <a:pt x="184" y="2"/>
                  </a:lnTo>
                  <a:lnTo>
                    <a:pt x="185" y="2"/>
                  </a:lnTo>
                  <a:lnTo>
                    <a:pt x="189" y="2"/>
                  </a:lnTo>
                  <a:lnTo>
                    <a:pt x="193" y="2"/>
                  </a:lnTo>
                  <a:lnTo>
                    <a:pt x="209" y="4"/>
                  </a:lnTo>
                  <a:lnTo>
                    <a:pt x="212" y="4"/>
                  </a:lnTo>
                  <a:lnTo>
                    <a:pt x="215" y="4"/>
                  </a:lnTo>
                  <a:lnTo>
                    <a:pt x="219" y="4"/>
                  </a:lnTo>
                  <a:lnTo>
                    <a:pt x="221" y="4"/>
                  </a:lnTo>
                  <a:lnTo>
                    <a:pt x="223" y="4"/>
                  </a:lnTo>
                  <a:lnTo>
                    <a:pt x="224" y="4"/>
                  </a:lnTo>
                  <a:lnTo>
                    <a:pt x="230" y="4"/>
                  </a:lnTo>
                  <a:lnTo>
                    <a:pt x="231" y="4"/>
                  </a:lnTo>
                  <a:lnTo>
                    <a:pt x="233" y="4"/>
                  </a:lnTo>
                  <a:lnTo>
                    <a:pt x="235" y="4"/>
                  </a:lnTo>
                  <a:lnTo>
                    <a:pt x="236" y="4"/>
                  </a:lnTo>
                  <a:lnTo>
                    <a:pt x="237" y="4"/>
                  </a:lnTo>
                  <a:lnTo>
                    <a:pt x="238" y="4"/>
                  </a:lnTo>
                  <a:lnTo>
                    <a:pt x="243" y="4"/>
                  </a:lnTo>
                  <a:lnTo>
                    <a:pt x="245" y="4"/>
                  </a:lnTo>
                  <a:lnTo>
                    <a:pt x="249" y="4"/>
                  </a:lnTo>
                  <a:lnTo>
                    <a:pt x="251" y="4"/>
                  </a:lnTo>
                  <a:lnTo>
                    <a:pt x="254" y="4"/>
                  </a:lnTo>
                  <a:lnTo>
                    <a:pt x="252" y="1"/>
                  </a:lnTo>
                  <a:lnTo>
                    <a:pt x="251" y="1"/>
                  </a:lnTo>
                  <a:lnTo>
                    <a:pt x="251" y="0"/>
                  </a:lnTo>
                  <a:lnTo>
                    <a:pt x="255" y="0"/>
                  </a:lnTo>
                  <a:lnTo>
                    <a:pt x="257" y="0"/>
                  </a:lnTo>
                  <a:lnTo>
                    <a:pt x="260" y="0"/>
                  </a:lnTo>
                  <a:lnTo>
                    <a:pt x="262" y="0"/>
                  </a:lnTo>
                  <a:lnTo>
                    <a:pt x="263" y="0"/>
                  </a:lnTo>
                  <a:lnTo>
                    <a:pt x="265" y="0"/>
                  </a:lnTo>
                  <a:lnTo>
                    <a:pt x="268" y="0"/>
                  </a:lnTo>
                  <a:lnTo>
                    <a:pt x="268" y="1"/>
                  </a:lnTo>
                  <a:lnTo>
                    <a:pt x="268" y="6"/>
                  </a:lnTo>
                  <a:lnTo>
                    <a:pt x="268" y="7"/>
                  </a:lnTo>
                  <a:lnTo>
                    <a:pt x="268" y="13"/>
                  </a:lnTo>
                  <a:lnTo>
                    <a:pt x="269" y="14"/>
                  </a:lnTo>
                  <a:lnTo>
                    <a:pt x="271" y="15"/>
                  </a:lnTo>
                  <a:lnTo>
                    <a:pt x="271" y="20"/>
                  </a:lnTo>
                  <a:lnTo>
                    <a:pt x="271" y="21"/>
                  </a:lnTo>
                  <a:lnTo>
                    <a:pt x="271" y="24"/>
                  </a:lnTo>
                  <a:lnTo>
                    <a:pt x="271" y="28"/>
                  </a:lnTo>
                  <a:lnTo>
                    <a:pt x="271" y="30"/>
                  </a:lnTo>
                  <a:lnTo>
                    <a:pt x="271" y="34"/>
                  </a:lnTo>
                  <a:lnTo>
                    <a:pt x="271" y="45"/>
                  </a:lnTo>
                  <a:lnTo>
                    <a:pt x="271" y="46"/>
                  </a:lnTo>
                  <a:lnTo>
                    <a:pt x="271" y="50"/>
                  </a:lnTo>
                  <a:lnTo>
                    <a:pt x="271" y="52"/>
                  </a:lnTo>
                  <a:lnTo>
                    <a:pt x="271" y="57"/>
                  </a:lnTo>
                  <a:lnTo>
                    <a:pt x="270" y="58"/>
                  </a:lnTo>
                  <a:lnTo>
                    <a:pt x="270" y="61"/>
                  </a:lnTo>
                  <a:lnTo>
                    <a:pt x="270" y="64"/>
                  </a:lnTo>
                  <a:lnTo>
                    <a:pt x="270" y="65"/>
                  </a:lnTo>
                  <a:lnTo>
                    <a:pt x="270" y="66"/>
                  </a:lnTo>
                  <a:lnTo>
                    <a:pt x="270" y="68"/>
                  </a:lnTo>
                  <a:lnTo>
                    <a:pt x="270" y="70"/>
                  </a:lnTo>
                  <a:lnTo>
                    <a:pt x="270" y="72"/>
                  </a:lnTo>
                  <a:lnTo>
                    <a:pt x="270" y="73"/>
                  </a:lnTo>
                  <a:lnTo>
                    <a:pt x="270" y="77"/>
                  </a:lnTo>
                  <a:lnTo>
                    <a:pt x="270" y="78"/>
                  </a:lnTo>
                  <a:lnTo>
                    <a:pt x="270" y="84"/>
                  </a:lnTo>
                  <a:lnTo>
                    <a:pt x="270" y="96"/>
                  </a:lnTo>
                  <a:lnTo>
                    <a:pt x="270" y="97"/>
                  </a:lnTo>
                  <a:lnTo>
                    <a:pt x="270" y="101"/>
                  </a:lnTo>
                  <a:lnTo>
                    <a:pt x="270" y="102"/>
                  </a:lnTo>
                  <a:lnTo>
                    <a:pt x="270" y="104"/>
                  </a:lnTo>
                  <a:lnTo>
                    <a:pt x="270" y="108"/>
                  </a:lnTo>
                  <a:lnTo>
                    <a:pt x="270" y="111"/>
                  </a:lnTo>
                  <a:lnTo>
                    <a:pt x="270" y="113"/>
                  </a:lnTo>
                  <a:lnTo>
                    <a:pt x="270" y="114"/>
                  </a:lnTo>
                  <a:lnTo>
                    <a:pt x="270" y="116"/>
                  </a:lnTo>
                  <a:lnTo>
                    <a:pt x="271" y="116"/>
                  </a:lnTo>
                  <a:lnTo>
                    <a:pt x="271" y="117"/>
                  </a:lnTo>
                  <a:lnTo>
                    <a:pt x="271" y="118"/>
                  </a:lnTo>
                  <a:lnTo>
                    <a:pt x="271" y="119"/>
                  </a:lnTo>
                  <a:lnTo>
                    <a:pt x="271" y="120"/>
                  </a:lnTo>
                  <a:lnTo>
                    <a:pt x="271" y="124"/>
                  </a:lnTo>
                  <a:lnTo>
                    <a:pt x="271" y="125"/>
                  </a:lnTo>
                  <a:lnTo>
                    <a:pt x="271" y="126"/>
                  </a:lnTo>
                  <a:lnTo>
                    <a:pt x="271" y="127"/>
                  </a:lnTo>
                  <a:lnTo>
                    <a:pt x="271" y="130"/>
                  </a:lnTo>
                  <a:lnTo>
                    <a:pt x="271" y="134"/>
                  </a:lnTo>
                  <a:lnTo>
                    <a:pt x="271" y="138"/>
                  </a:lnTo>
                  <a:lnTo>
                    <a:pt x="271" y="140"/>
                  </a:lnTo>
                  <a:lnTo>
                    <a:pt x="271" y="142"/>
                  </a:lnTo>
                  <a:lnTo>
                    <a:pt x="270" y="148"/>
                  </a:lnTo>
                  <a:lnTo>
                    <a:pt x="270" y="149"/>
                  </a:lnTo>
                  <a:lnTo>
                    <a:pt x="270" y="151"/>
                  </a:lnTo>
                  <a:lnTo>
                    <a:pt x="270" y="152"/>
                  </a:lnTo>
                  <a:lnTo>
                    <a:pt x="270" y="154"/>
                  </a:lnTo>
                  <a:lnTo>
                    <a:pt x="270" y="160"/>
                  </a:lnTo>
                  <a:lnTo>
                    <a:pt x="270" y="161"/>
                  </a:lnTo>
                  <a:lnTo>
                    <a:pt x="270" y="162"/>
                  </a:lnTo>
                  <a:lnTo>
                    <a:pt x="270" y="164"/>
                  </a:lnTo>
                  <a:lnTo>
                    <a:pt x="270" y="167"/>
                  </a:lnTo>
                  <a:lnTo>
                    <a:pt x="270" y="169"/>
                  </a:lnTo>
                  <a:lnTo>
                    <a:pt x="270" y="175"/>
                  </a:lnTo>
                  <a:lnTo>
                    <a:pt x="270" y="176"/>
                  </a:lnTo>
                  <a:lnTo>
                    <a:pt x="270" y="177"/>
                  </a:lnTo>
                  <a:lnTo>
                    <a:pt x="270" y="178"/>
                  </a:lnTo>
                  <a:lnTo>
                    <a:pt x="270" y="181"/>
                  </a:lnTo>
                  <a:lnTo>
                    <a:pt x="270" y="184"/>
                  </a:lnTo>
                  <a:lnTo>
                    <a:pt x="270" y="192"/>
                  </a:lnTo>
                  <a:lnTo>
                    <a:pt x="270" y="199"/>
                  </a:lnTo>
                  <a:lnTo>
                    <a:pt x="270" y="206"/>
                  </a:lnTo>
                  <a:lnTo>
                    <a:pt x="270" y="209"/>
                  </a:lnTo>
                  <a:lnTo>
                    <a:pt x="264" y="209"/>
                  </a:lnTo>
                  <a:lnTo>
                    <a:pt x="261" y="209"/>
                  </a:lnTo>
                  <a:lnTo>
                    <a:pt x="260" y="209"/>
                  </a:lnTo>
                  <a:lnTo>
                    <a:pt x="256" y="209"/>
                  </a:lnTo>
                  <a:lnTo>
                    <a:pt x="255" y="209"/>
                  </a:lnTo>
                  <a:lnTo>
                    <a:pt x="251" y="209"/>
                  </a:lnTo>
                  <a:lnTo>
                    <a:pt x="247" y="209"/>
                  </a:lnTo>
                  <a:lnTo>
                    <a:pt x="245" y="209"/>
                  </a:lnTo>
                  <a:lnTo>
                    <a:pt x="244" y="209"/>
                  </a:lnTo>
                  <a:lnTo>
                    <a:pt x="244" y="214"/>
                  </a:lnTo>
                  <a:lnTo>
                    <a:pt x="244" y="218"/>
                  </a:lnTo>
                  <a:lnTo>
                    <a:pt x="243" y="218"/>
                  </a:lnTo>
                  <a:lnTo>
                    <a:pt x="239" y="218"/>
                  </a:lnTo>
                  <a:lnTo>
                    <a:pt x="238" y="218"/>
                  </a:lnTo>
                  <a:lnTo>
                    <a:pt x="235" y="218"/>
                  </a:lnTo>
                  <a:lnTo>
                    <a:pt x="232" y="218"/>
                  </a:lnTo>
                  <a:lnTo>
                    <a:pt x="231" y="218"/>
                  </a:lnTo>
                  <a:lnTo>
                    <a:pt x="229" y="218"/>
                  </a:lnTo>
                  <a:lnTo>
                    <a:pt x="219" y="218"/>
                  </a:lnTo>
                  <a:lnTo>
                    <a:pt x="217" y="218"/>
                  </a:lnTo>
                  <a:lnTo>
                    <a:pt x="212" y="218"/>
                  </a:lnTo>
                  <a:lnTo>
                    <a:pt x="211" y="218"/>
                  </a:lnTo>
                  <a:lnTo>
                    <a:pt x="209" y="218"/>
                  </a:lnTo>
                  <a:lnTo>
                    <a:pt x="203" y="218"/>
                  </a:lnTo>
                  <a:lnTo>
                    <a:pt x="195" y="217"/>
                  </a:lnTo>
                  <a:lnTo>
                    <a:pt x="192" y="217"/>
                  </a:lnTo>
                  <a:lnTo>
                    <a:pt x="191" y="217"/>
                  </a:lnTo>
                  <a:lnTo>
                    <a:pt x="190" y="217"/>
                  </a:lnTo>
                  <a:lnTo>
                    <a:pt x="189" y="217"/>
                  </a:lnTo>
                  <a:lnTo>
                    <a:pt x="183" y="217"/>
                  </a:lnTo>
                  <a:lnTo>
                    <a:pt x="180" y="217"/>
                  </a:lnTo>
                  <a:lnTo>
                    <a:pt x="179" y="217"/>
                  </a:lnTo>
                  <a:lnTo>
                    <a:pt x="177" y="217"/>
                  </a:lnTo>
                  <a:lnTo>
                    <a:pt x="172" y="217"/>
                  </a:lnTo>
                  <a:lnTo>
                    <a:pt x="168" y="218"/>
                  </a:lnTo>
                  <a:lnTo>
                    <a:pt x="167" y="218"/>
                  </a:lnTo>
                  <a:lnTo>
                    <a:pt x="163" y="218"/>
                  </a:lnTo>
                  <a:lnTo>
                    <a:pt x="163" y="221"/>
                  </a:lnTo>
                  <a:lnTo>
                    <a:pt x="163" y="224"/>
                  </a:lnTo>
                  <a:lnTo>
                    <a:pt x="163" y="225"/>
                  </a:lnTo>
                  <a:lnTo>
                    <a:pt x="163" y="226"/>
                  </a:lnTo>
                  <a:lnTo>
                    <a:pt x="163" y="229"/>
                  </a:lnTo>
                  <a:lnTo>
                    <a:pt x="163" y="230"/>
                  </a:lnTo>
                  <a:lnTo>
                    <a:pt x="163" y="231"/>
                  </a:lnTo>
                  <a:lnTo>
                    <a:pt x="163" y="232"/>
                  </a:lnTo>
                  <a:lnTo>
                    <a:pt x="163" y="236"/>
                  </a:lnTo>
                  <a:lnTo>
                    <a:pt x="163" y="239"/>
                  </a:lnTo>
                  <a:lnTo>
                    <a:pt x="163" y="242"/>
                  </a:lnTo>
                  <a:lnTo>
                    <a:pt x="163" y="245"/>
                  </a:lnTo>
                  <a:lnTo>
                    <a:pt x="163" y="246"/>
                  </a:lnTo>
                  <a:lnTo>
                    <a:pt x="163" y="249"/>
                  </a:lnTo>
                  <a:lnTo>
                    <a:pt x="163" y="255"/>
                  </a:lnTo>
                  <a:lnTo>
                    <a:pt x="163" y="258"/>
                  </a:lnTo>
                  <a:lnTo>
                    <a:pt x="163" y="262"/>
                  </a:lnTo>
                  <a:lnTo>
                    <a:pt x="163" y="270"/>
                  </a:lnTo>
                  <a:lnTo>
                    <a:pt x="163" y="272"/>
                  </a:lnTo>
                  <a:lnTo>
                    <a:pt x="160" y="272"/>
                  </a:lnTo>
                  <a:lnTo>
                    <a:pt x="157" y="272"/>
                  </a:lnTo>
                  <a:lnTo>
                    <a:pt x="155" y="272"/>
                  </a:lnTo>
                  <a:lnTo>
                    <a:pt x="153" y="272"/>
                  </a:lnTo>
                  <a:lnTo>
                    <a:pt x="152" y="272"/>
                  </a:lnTo>
                  <a:lnTo>
                    <a:pt x="151" y="272"/>
                  </a:lnTo>
                  <a:lnTo>
                    <a:pt x="150" y="272"/>
                  </a:lnTo>
                  <a:lnTo>
                    <a:pt x="149" y="272"/>
                  </a:lnTo>
                  <a:lnTo>
                    <a:pt x="148" y="272"/>
                  </a:lnTo>
                  <a:lnTo>
                    <a:pt x="143" y="272"/>
                  </a:lnTo>
                  <a:lnTo>
                    <a:pt x="132" y="272"/>
                  </a:lnTo>
                  <a:lnTo>
                    <a:pt x="124" y="272"/>
                  </a:lnTo>
                  <a:lnTo>
                    <a:pt x="120" y="272"/>
                  </a:lnTo>
                  <a:lnTo>
                    <a:pt x="119" y="272"/>
                  </a:lnTo>
                  <a:lnTo>
                    <a:pt x="119" y="270"/>
                  </a:lnTo>
                  <a:lnTo>
                    <a:pt x="118" y="269"/>
                  </a:lnTo>
                  <a:lnTo>
                    <a:pt x="118" y="268"/>
                  </a:lnTo>
                  <a:lnTo>
                    <a:pt x="117" y="268"/>
                  </a:lnTo>
                  <a:lnTo>
                    <a:pt x="116" y="266"/>
                  </a:lnTo>
                  <a:lnTo>
                    <a:pt x="115" y="265"/>
                  </a:lnTo>
                  <a:lnTo>
                    <a:pt x="113" y="264"/>
                  </a:lnTo>
                  <a:lnTo>
                    <a:pt x="112" y="263"/>
                  </a:lnTo>
                  <a:lnTo>
                    <a:pt x="111" y="263"/>
                  </a:lnTo>
                  <a:lnTo>
                    <a:pt x="110" y="263"/>
                  </a:lnTo>
                  <a:lnTo>
                    <a:pt x="109" y="263"/>
                  </a:lnTo>
                  <a:lnTo>
                    <a:pt x="108" y="263"/>
                  </a:lnTo>
                  <a:lnTo>
                    <a:pt x="107" y="263"/>
                  </a:lnTo>
                  <a:lnTo>
                    <a:pt x="105" y="264"/>
                  </a:lnTo>
                  <a:lnTo>
                    <a:pt x="104" y="264"/>
                  </a:lnTo>
                  <a:lnTo>
                    <a:pt x="104" y="265"/>
                  </a:lnTo>
                  <a:lnTo>
                    <a:pt x="103" y="265"/>
                  </a:lnTo>
                  <a:lnTo>
                    <a:pt x="103" y="266"/>
                  </a:lnTo>
                  <a:lnTo>
                    <a:pt x="103" y="268"/>
                  </a:lnTo>
                  <a:lnTo>
                    <a:pt x="102" y="269"/>
                  </a:lnTo>
                  <a:lnTo>
                    <a:pt x="102" y="270"/>
                  </a:lnTo>
                  <a:lnTo>
                    <a:pt x="102" y="271"/>
                  </a:lnTo>
                  <a:lnTo>
                    <a:pt x="102" y="272"/>
                  </a:lnTo>
                  <a:lnTo>
                    <a:pt x="102" y="273"/>
                  </a:lnTo>
                  <a:lnTo>
                    <a:pt x="101" y="276"/>
                  </a:lnTo>
                  <a:lnTo>
                    <a:pt x="101" y="277"/>
                  </a:lnTo>
                  <a:lnTo>
                    <a:pt x="100" y="277"/>
                  </a:lnTo>
                  <a:lnTo>
                    <a:pt x="100" y="278"/>
                  </a:lnTo>
                  <a:lnTo>
                    <a:pt x="99" y="280"/>
                  </a:lnTo>
                  <a:lnTo>
                    <a:pt x="99" y="281"/>
                  </a:lnTo>
                  <a:lnTo>
                    <a:pt x="97" y="281"/>
                  </a:lnTo>
                  <a:lnTo>
                    <a:pt x="97" y="282"/>
                  </a:lnTo>
                  <a:lnTo>
                    <a:pt x="97" y="284"/>
                  </a:lnTo>
                  <a:lnTo>
                    <a:pt x="97" y="285"/>
                  </a:lnTo>
                  <a:lnTo>
                    <a:pt x="96" y="285"/>
                  </a:lnTo>
                  <a:lnTo>
                    <a:pt x="96" y="286"/>
                  </a:lnTo>
                  <a:lnTo>
                    <a:pt x="95" y="286"/>
                  </a:lnTo>
                  <a:lnTo>
                    <a:pt x="94" y="287"/>
                  </a:lnTo>
                  <a:lnTo>
                    <a:pt x="93" y="287"/>
                  </a:lnTo>
                  <a:lnTo>
                    <a:pt x="92" y="288"/>
                  </a:lnTo>
                  <a:lnTo>
                    <a:pt x="91" y="288"/>
                  </a:lnTo>
                  <a:lnTo>
                    <a:pt x="89" y="288"/>
                  </a:lnTo>
                  <a:lnTo>
                    <a:pt x="88" y="289"/>
                  </a:lnTo>
                  <a:lnTo>
                    <a:pt x="87" y="289"/>
                  </a:lnTo>
                  <a:lnTo>
                    <a:pt x="85" y="288"/>
                  </a:lnTo>
                  <a:lnTo>
                    <a:pt x="84" y="288"/>
                  </a:lnTo>
                  <a:lnTo>
                    <a:pt x="83" y="287"/>
                  </a:lnTo>
                  <a:lnTo>
                    <a:pt x="81" y="287"/>
                  </a:lnTo>
                  <a:lnTo>
                    <a:pt x="79" y="287"/>
                  </a:lnTo>
                  <a:lnTo>
                    <a:pt x="78" y="286"/>
                  </a:lnTo>
                  <a:lnTo>
                    <a:pt x="77" y="285"/>
                  </a:lnTo>
                  <a:lnTo>
                    <a:pt x="77" y="284"/>
                  </a:lnTo>
                  <a:lnTo>
                    <a:pt x="77" y="282"/>
                  </a:lnTo>
                  <a:lnTo>
                    <a:pt x="76" y="281"/>
                  </a:lnTo>
                  <a:lnTo>
                    <a:pt x="76" y="280"/>
                  </a:lnTo>
                  <a:lnTo>
                    <a:pt x="75" y="279"/>
                  </a:lnTo>
                  <a:lnTo>
                    <a:pt x="73" y="278"/>
                  </a:lnTo>
                  <a:lnTo>
                    <a:pt x="73" y="277"/>
                  </a:lnTo>
                  <a:lnTo>
                    <a:pt x="72" y="276"/>
                  </a:lnTo>
                  <a:lnTo>
                    <a:pt x="72" y="273"/>
                  </a:lnTo>
                  <a:lnTo>
                    <a:pt x="72" y="272"/>
                  </a:lnTo>
                  <a:lnTo>
                    <a:pt x="71" y="272"/>
                  </a:lnTo>
                  <a:lnTo>
                    <a:pt x="71" y="271"/>
                  </a:lnTo>
                  <a:lnTo>
                    <a:pt x="71" y="269"/>
                  </a:lnTo>
                  <a:lnTo>
                    <a:pt x="71" y="268"/>
                  </a:lnTo>
                  <a:lnTo>
                    <a:pt x="72" y="266"/>
                  </a:lnTo>
                  <a:lnTo>
                    <a:pt x="72" y="265"/>
                  </a:lnTo>
                  <a:lnTo>
                    <a:pt x="72" y="264"/>
                  </a:lnTo>
                  <a:lnTo>
                    <a:pt x="73" y="264"/>
                  </a:lnTo>
                  <a:lnTo>
                    <a:pt x="73" y="263"/>
                  </a:lnTo>
                  <a:lnTo>
                    <a:pt x="75" y="260"/>
                  </a:lnTo>
                  <a:lnTo>
                    <a:pt x="76" y="260"/>
                  </a:lnTo>
                  <a:lnTo>
                    <a:pt x="76" y="258"/>
                  </a:lnTo>
                  <a:lnTo>
                    <a:pt x="77" y="257"/>
                  </a:lnTo>
                  <a:lnTo>
                    <a:pt x="78" y="256"/>
                  </a:lnTo>
                  <a:lnTo>
                    <a:pt x="80" y="255"/>
                  </a:lnTo>
                  <a:lnTo>
                    <a:pt x="80" y="254"/>
                  </a:lnTo>
                  <a:lnTo>
                    <a:pt x="81" y="254"/>
                  </a:lnTo>
                  <a:lnTo>
                    <a:pt x="84" y="254"/>
                  </a:lnTo>
                  <a:lnTo>
                    <a:pt x="85" y="253"/>
                  </a:lnTo>
                  <a:lnTo>
                    <a:pt x="86" y="253"/>
                  </a:lnTo>
                  <a:lnTo>
                    <a:pt x="87" y="253"/>
                  </a:lnTo>
                  <a:lnTo>
                    <a:pt x="88" y="252"/>
                  </a:lnTo>
                  <a:lnTo>
                    <a:pt x="89" y="252"/>
                  </a:lnTo>
                  <a:lnTo>
                    <a:pt x="91" y="250"/>
                  </a:lnTo>
                  <a:lnTo>
                    <a:pt x="92" y="250"/>
                  </a:lnTo>
                  <a:lnTo>
                    <a:pt x="93" y="250"/>
                  </a:lnTo>
                  <a:lnTo>
                    <a:pt x="94" y="250"/>
                  </a:lnTo>
                  <a:lnTo>
                    <a:pt x="95" y="249"/>
                  </a:lnTo>
                  <a:lnTo>
                    <a:pt x="96" y="249"/>
                  </a:lnTo>
                  <a:lnTo>
                    <a:pt x="97" y="248"/>
                  </a:lnTo>
                  <a:lnTo>
                    <a:pt x="99" y="248"/>
                  </a:lnTo>
                  <a:lnTo>
                    <a:pt x="100" y="248"/>
                  </a:lnTo>
                  <a:lnTo>
                    <a:pt x="101" y="248"/>
                  </a:lnTo>
                  <a:lnTo>
                    <a:pt x="102" y="247"/>
                  </a:lnTo>
                  <a:lnTo>
                    <a:pt x="103" y="247"/>
                  </a:lnTo>
                  <a:lnTo>
                    <a:pt x="104" y="246"/>
                  </a:lnTo>
                  <a:lnTo>
                    <a:pt x="105" y="246"/>
                  </a:lnTo>
                  <a:lnTo>
                    <a:pt x="107" y="247"/>
                  </a:lnTo>
                  <a:lnTo>
                    <a:pt x="108" y="246"/>
                  </a:lnTo>
                  <a:lnTo>
                    <a:pt x="108" y="247"/>
                  </a:lnTo>
                  <a:lnTo>
                    <a:pt x="109" y="247"/>
                  </a:lnTo>
                  <a:lnTo>
                    <a:pt x="110" y="248"/>
                  </a:lnTo>
                  <a:lnTo>
                    <a:pt x="110" y="247"/>
                  </a:lnTo>
                  <a:lnTo>
                    <a:pt x="111" y="247"/>
                  </a:lnTo>
                  <a:lnTo>
                    <a:pt x="111" y="246"/>
                  </a:lnTo>
                  <a:lnTo>
                    <a:pt x="111" y="245"/>
                  </a:lnTo>
                  <a:lnTo>
                    <a:pt x="112" y="245"/>
                  </a:lnTo>
                  <a:lnTo>
                    <a:pt x="112" y="246"/>
                  </a:lnTo>
                  <a:lnTo>
                    <a:pt x="113" y="246"/>
                  </a:lnTo>
                  <a:lnTo>
                    <a:pt x="113" y="247"/>
                  </a:lnTo>
                  <a:lnTo>
                    <a:pt x="115" y="247"/>
                  </a:lnTo>
                  <a:lnTo>
                    <a:pt x="115" y="248"/>
                  </a:lnTo>
                  <a:lnTo>
                    <a:pt x="116" y="249"/>
                  </a:lnTo>
                  <a:lnTo>
                    <a:pt x="117" y="249"/>
                  </a:lnTo>
                  <a:lnTo>
                    <a:pt x="118" y="248"/>
                  </a:lnTo>
                  <a:lnTo>
                    <a:pt x="119" y="248"/>
                  </a:lnTo>
                  <a:lnTo>
                    <a:pt x="120" y="248"/>
                  </a:lnTo>
                  <a:lnTo>
                    <a:pt x="121" y="248"/>
                  </a:lnTo>
                  <a:lnTo>
                    <a:pt x="124" y="248"/>
                  </a:lnTo>
                  <a:lnTo>
                    <a:pt x="125" y="248"/>
                  </a:lnTo>
                  <a:lnTo>
                    <a:pt x="126" y="248"/>
                  </a:lnTo>
                  <a:lnTo>
                    <a:pt x="127" y="248"/>
                  </a:lnTo>
                  <a:lnTo>
                    <a:pt x="128" y="248"/>
                  </a:lnTo>
                  <a:lnTo>
                    <a:pt x="129" y="248"/>
                  </a:lnTo>
                  <a:lnTo>
                    <a:pt x="131" y="248"/>
                  </a:lnTo>
                  <a:lnTo>
                    <a:pt x="132" y="247"/>
                  </a:lnTo>
                  <a:lnTo>
                    <a:pt x="133" y="247"/>
                  </a:lnTo>
                  <a:lnTo>
                    <a:pt x="134" y="247"/>
                  </a:lnTo>
                  <a:lnTo>
                    <a:pt x="135" y="246"/>
                  </a:lnTo>
                  <a:lnTo>
                    <a:pt x="136" y="245"/>
                  </a:lnTo>
                  <a:lnTo>
                    <a:pt x="137" y="245"/>
                  </a:lnTo>
                  <a:lnTo>
                    <a:pt x="139" y="245"/>
                  </a:lnTo>
                  <a:lnTo>
                    <a:pt x="139" y="244"/>
                  </a:lnTo>
                  <a:lnTo>
                    <a:pt x="140" y="242"/>
                  </a:lnTo>
                  <a:lnTo>
                    <a:pt x="140" y="241"/>
                  </a:lnTo>
                  <a:lnTo>
                    <a:pt x="141" y="240"/>
                  </a:lnTo>
                  <a:lnTo>
                    <a:pt x="142" y="239"/>
                  </a:lnTo>
                  <a:lnTo>
                    <a:pt x="142" y="238"/>
                  </a:lnTo>
                  <a:lnTo>
                    <a:pt x="143" y="237"/>
                  </a:lnTo>
                  <a:lnTo>
                    <a:pt x="143" y="236"/>
                  </a:lnTo>
                  <a:lnTo>
                    <a:pt x="143" y="234"/>
                  </a:lnTo>
                  <a:lnTo>
                    <a:pt x="143" y="233"/>
                  </a:lnTo>
                  <a:lnTo>
                    <a:pt x="144" y="233"/>
                  </a:lnTo>
                  <a:lnTo>
                    <a:pt x="144" y="232"/>
                  </a:lnTo>
                  <a:lnTo>
                    <a:pt x="144" y="231"/>
                  </a:lnTo>
                  <a:lnTo>
                    <a:pt x="144" y="230"/>
                  </a:lnTo>
                  <a:lnTo>
                    <a:pt x="143" y="229"/>
                  </a:lnTo>
                  <a:lnTo>
                    <a:pt x="143" y="228"/>
                  </a:lnTo>
                  <a:lnTo>
                    <a:pt x="142" y="228"/>
                  </a:lnTo>
                  <a:lnTo>
                    <a:pt x="141" y="228"/>
                  </a:lnTo>
                  <a:lnTo>
                    <a:pt x="141" y="226"/>
                  </a:lnTo>
                  <a:lnTo>
                    <a:pt x="141" y="225"/>
                  </a:lnTo>
                  <a:lnTo>
                    <a:pt x="140" y="225"/>
                  </a:lnTo>
                  <a:lnTo>
                    <a:pt x="140" y="224"/>
                  </a:lnTo>
                  <a:lnTo>
                    <a:pt x="139" y="224"/>
                  </a:lnTo>
                  <a:lnTo>
                    <a:pt x="140" y="223"/>
                  </a:lnTo>
                  <a:lnTo>
                    <a:pt x="140" y="222"/>
                  </a:lnTo>
                  <a:lnTo>
                    <a:pt x="141" y="222"/>
                  </a:lnTo>
                  <a:lnTo>
                    <a:pt x="141" y="221"/>
                  </a:lnTo>
                  <a:lnTo>
                    <a:pt x="140" y="221"/>
                  </a:lnTo>
                  <a:lnTo>
                    <a:pt x="140" y="220"/>
                  </a:lnTo>
                  <a:lnTo>
                    <a:pt x="139" y="220"/>
                  </a:lnTo>
                  <a:lnTo>
                    <a:pt x="139" y="218"/>
                  </a:lnTo>
                  <a:lnTo>
                    <a:pt x="133" y="218"/>
                  </a:lnTo>
                  <a:lnTo>
                    <a:pt x="132" y="218"/>
                  </a:lnTo>
                  <a:lnTo>
                    <a:pt x="129" y="218"/>
                  </a:lnTo>
                  <a:lnTo>
                    <a:pt x="127" y="218"/>
                  </a:lnTo>
                  <a:lnTo>
                    <a:pt x="125" y="218"/>
                  </a:lnTo>
                  <a:lnTo>
                    <a:pt x="123" y="217"/>
                  </a:lnTo>
                  <a:lnTo>
                    <a:pt x="120" y="217"/>
                  </a:lnTo>
                  <a:lnTo>
                    <a:pt x="119" y="217"/>
                  </a:lnTo>
                  <a:lnTo>
                    <a:pt x="118" y="217"/>
                  </a:lnTo>
                  <a:lnTo>
                    <a:pt x="117" y="217"/>
                  </a:lnTo>
                  <a:lnTo>
                    <a:pt x="116" y="217"/>
                  </a:lnTo>
                  <a:lnTo>
                    <a:pt x="110" y="217"/>
                  </a:lnTo>
                  <a:lnTo>
                    <a:pt x="107" y="217"/>
                  </a:lnTo>
                  <a:lnTo>
                    <a:pt x="105" y="217"/>
                  </a:lnTo>
                  <a:lnTo>
                    <a:pt x="104" y="217"/>
                  </a:lnTo>
                  <a:lnTo>
                    <a:pt x="102" y="217"/>
                  </a:lnTo>
                  <a:lnTo>
                    <a:pt x="100" y="217"/>
                  </a:lnTo>
                  <a:lnTo>
                    <a:pt x="97" y="217"/>
                  </a:lnTo>
                  <a:lnTo>
                    <a:pt x="96" y="217"/>
                  </a:lnTo>
                  <a:lnTo>
                    <a:pt x="95" y="217"/>
                  </a:lnTo>
                  <a:lnTo>
                    <a:pt x="94" y="217"/>
                  </a:lnTo>
                  <a:lnTo>
                    <a:pt x="93" y="217"/>
                  </a:lnTo>
                  <a:lnTo>
                    <a:pt x="92" y="217"/>
                  </a:lnTo>
                  <a:lnTo>
                    <a:pt x="91" y="217"/>
                  </a:lnTo>
                  <a:lnTo>
                    <a:pt x="89" y="217"/>
                  </a:lnTo>
                  <a:lnTo>
                    <a:pt x="88" y="217"/>
                  </a:lnTo>
                  <a:lnTo>
                    <a:pt x="87" y="217"/>
                  </a:lnTo>
                  <a:lnTo>
                    <a:pt x="86" y="217"/>
                  </a:lnTo>
                  <a:lnTo>
                    <a:pt x="85" y="217"/>
                  </a:lnTo>
                  <a:lnTo>
                    <a:pt x="81" y="217"/>
                  </a:lnTo>
                  <a:lnTo>
                    <a:pt x="77" y="217"/>
                  </a:lnTo>
                  <a:lnTo>
                    <a:pt x="76" y="217"/>
                  </a:lnTo>
                  <a:lnTo>
                    <a:pt x="63" y="217"/>
                  </a:lnTo>
                  <a:lnTo>
                    <a:pt x="62" y="217"/>
                  </a:lnTo>
                  <a:lnTo>
                    <a:pt x="61" y="217"/>
                  </a:lnTo>
                  <a:lnTo>
                    <a:pt x="55" y="217"/>
                  </a:lnTo>
                  <a:lnTo>
                    <a:pt x="54" y="217"/>
                  </a:lnTo>
                  <a:lnTo>
                    <a:pt x="53" y="217"/>
                  </a:lnTo>
                  <a:lnTo>
                    <a:pt x="52" y="217"/>
                  </a:lnTo>
                  <a:lnTo>
                    <a:pt x="44" y="217"/>
                  </a:lnTo>
                  <a:lnTo>
                    <a:pt x="43" y="217"/>
                  </a:lnTo>
                  <a:lnTo>
                    <a:pt x="40" y="217"/>
                  </a:lnTo>
                  <a:lnTo>
                    <a:pt x="39" y="217"/>
                  </a:lnTo>
                  <a:lnTo>
                    <a:pt x="38" y="217"/>
                  </a:lnTo>
                  <a:lnTo>
                    <a:pt x="37" y="217"/>
                  </a:lnTo>
                  <a:lnTo>
                    <a:pt x="30" y="217"/>
                  </a:lnTo>
                  <a:lnTo>
                    <a:pt x="28" y="217"/>
                  </a:lnTo>
                  <a:lnTo>
                    <a:pt x="27" y="217"/>
                  </a:lnTo>
                  <a:lnTo>
                    <a:pt x="23" y="216"/>
                  </a:lnTo>
                  <a:lnTo>
                    <a:pt x="20" y="216"/>
                  </a:lnTo>
                  <a:lnTo>
                    <a:pt x="19" y="216"/>
                  </a:lnTo>
                  <a:lnTo>
                    <a:pt x="15" y="216"/>
                  </a:lnTo>
                  <a:lnTo>
                    <a:pt x="14" y="216"/>
                  </a:lnTo>
                  <a:lnTo>
                    <a:pt x="11" y="216"/>
                  </a:lnTo>
                  <a:lnTo>
                    <a:pt x="0" y="216"/>
                  </a:lnTo>
                  <a:lnTo>
                    <a:pt x="0" y="215"/>
                  </a:lnTo>
                  <a:lnTo>
                    <a:pt x="1" y="210"/>
                  </a:lnTo>
                  <a:lnTo>
                    <a:pt x="1" y="209"/>
                  </a:lnTo>
                  <a:lnTo>
                    <a:pt x="1" y="207"/>
                  </a:lnTo>
                  <a:lnTo>
                    <a:pt x="1" y="205"/>
                  </a:lnTo>
                  <a:lnTo>
                    <a:pt x="1" y="204"/>
                  </a:lnTo>
                  <a:lnTo>
                    <a:pt x="1" y="199"/>
                  </a:lnTo>
                  <a:lnTo>
                    <a:pt x="1" y="196"/>
                  </a:lnTo>
                  <a:lnTo>
                    <a:pt x="1" y="194"/>
                  </a:lnTo>
                  <a:lnTo>
                    <a:pt x="1" y="190"/>
                  </a:lnTo>
                  <a:lnTo>
                    <a:pt x="1" y="188"/>
                  </a:lnTo>
                  <a:lnTo>
                    <a:pt x="1" y="185"/>
                  </a:lnTo>
                  <a:lnTo>
                    <a:pt x="1" y="181"/>
                  </a:lnTo>
                  <a:lnTo>
                    <a:pt x="1" y="177"/>
                  </a:lnTo>
                  <a:lnTo>
                    <a:pt x="1" y="176"/>
                  </a:lnTo>
                  <a:lnTo>
                    <a:pt x="1" y="172"/>
                  </a:lnTo>
                  <a:lnTo>
                    <a:pt x="1" y="167"/>
                  </a:lnTo>
                  <a:lnTo>
                    <a:pt x="1" y="166"/>
                  </a:lnTo>
                  <a:lnTo>
                    <a:pt x="1" y="165"/>
                  </a:lnTo>
                  <a:lnTo>
                    <a:pt x="1" y="162"/>
                  </a:lnTo>
                  <a:lnTo>
                    <a:pt x="1" y="158"/>
                  </a:lnTo>
                  <a:lnTo>
                    <a:pt x="1" y="157"/>
                  </a:lnTo>
                  <a:lnTo>
                    <a:pt x="1" y="154"/>
                  </a:lnTo>
                  <a:lnTo>
                    <a:pt x="1" y="145"/>
                  </a:lnTo>
                  <a:lnTo>
                    <a:pt x="1" y="138"/>
                  </a:lnTo>
                  <a:lnTo>
                    <a:pt x="1" y="136"/>
                  </a:lnTo>
                  <a:lnTo>
                    <a:pt x="1" y="134"/>
                  </a:lnTo>
                  <a:lnTo>
                    <a:pt x="1" y="125"/>
                  </a:lnTo>
                  <a:lnTo>
                    <a:pt x="1" y="122"/>
                  </a:lnTo>
                  <a:lnTo>
                    <a:pt x="1" y="116"/>
                  </a:lnTo>
                  <a:lnTo>
                    <a:pt x="1" y="113"/>
                  </a:lnTo>
                  <a:lnTo>
                    <a:pt x="1" y="111"/>
                  </a:lnTo>
                  <a:lnTo>
                    <a:pt x="1" y="109"/>
                  </a:lnTo>
                  <a:lnTo>
                    <a:pt x="1" y="105"/>
                  </a:lnTo>
                  <a:lnTo>
                    <a:pt x="1" y="104"/>
                  </a:lnTo>
                  <a:lnTo>
                    <a:pt x="3" y="101"/>
                  </a:lnTo>
                  <a:lnTo>
                    <a:pt x="3" y="100"/>
                  </a:lnTo>
                  <a:lnTo>
                    <a:pt x="1" y="93"/>
                  </a:lnTo>
                  <a:lnTo>
                    <a:pt x="1" y="92"/>
                  </a:lnTo>
                  <a:lnTo>
                    <a:pt x="1" y="87"/>
                  </a:lnTo>
                  <a:lnTo>
                    <a:pt x="1" y="86"/>
                  </a:lnTo>
                  <a:lnTo>
                    <a:pt x="1" y="85"/>
                  </a:lnTo>
                  <a:lnTo>
                    <a:pt x="1" y="82"/>
                  </a:lnTo>
                  <a:lnTo>
                    <a:pt x="1" y="81"/>
                  </a:lnTo>
                  <a:lnTo>
                    <a:pt x="1" y="80"/>
                  </a:lnTo>
                  <a:lnTo>
                    <a:pt x="1" y="78"/>
                  </a:lnTo>
                  <a:lnTo>
                    <a:pt x="1" y="74"/>
                  </a:lnTo>
                  <a:lnTo>
                    <a:pt x="3" y="64"/>
                  </a:lnTo>
                  <a:lnTo>
                    <a:pt x="3" y="63"/>
                  </a:lnTo>
                  <a:lnTo>
                    <a:pt x="3" y="61"/>
                  </a:lnTo>
                  <a:lnTo>
                    <a:pt x="3" y="60"/>
                  </a:lnTo>
                  <a:lnTo>
                    <a:pt x="3" y="57"/>
                  </a:lnTo>
                  <a:lnTo>
                    <a:pt x="3" y="55"/>
                  </a:lnTo>
                  <a:lnTo>
                    <a:pt x="5" y="55"/>
                  </a:lnTo>
                  <a:lnTo>
                    <a:pt x="6" y="55"/>
                  </a:lnTo>
                  <a:lnTo>
                    <a:pt x="7" y="55"/>
                  </a:lnTo>
                  <a:lnTo>
                    <a:pt x="11" y="55"/>
                  </a:lnTo>
                  <a:lnTo>
                    <a:pt x="14" y="55"/>
                  </a:lnTo>
                  <a:lnTo>
                    <a:pt x="20" y="55"/>
                  </a:lnTo>
                  <a:lnTo>
                    <a:pt x="23" y="56"/>
                  </a:lnTo>
                  <a:lnTo>
                    <a:pt x="30" y="56"/>
                  </a:lnTo>
                  <a:lnTo>
                    <a:pt x="31" y="56"/>
                  </a:lnTo>
                  <a:lnTo>
                    <a:pt x="32" y="56"/>
                  </a:lnTo>
                  <a:lnTo>
                    <a:pt x="36" y="56"/>
                  </a:lnTo>
                  <a:lnTo>
                    <a:pt x="37" y="56"/>
                  </a:lnTo>
                  <a:lnTo>
                    <a:pt x="38" y="56"/>
                  </a:lnTo>
                  <a:lnTo>
                    <a:pt x="39" y="56"/>
                  </a:lnTo>
                  <a:lnTo>
                    <a:pt x="40" y="56"/>
                  </a:lnTo>
                  <a:lnTo>
                    <a:pt x="41" y="56"/>
                  </a:lnTo>
                  <a:lnTo>
                    <a:pt x="45" y="56"/>
                  </a:lnTo>
                  <a:lnTo>
                    <a:pt x="46" y="56"/>
                  </a:lnTo>
                  <a:lnTo>
                    <a:pt x="47" y="56"/>
                  </a:lnTo>
                  <a:lnTo>
                    <a:pt x="49" y="56"/>
                  </a:lnTo>
                  <a:lnTo>
                    <a:pt x="52" y="56"/>
                  </a:lnTo>
                  <a:lnTo>
                    <a:pt x="53" y="56"/>
                  </a:lnTo>
                  <a:lnTo>
                    <a:pt x="54" y="56"/>
                  </a:lnTo>
                  <a:lnTo>
                    <a:pt x="55" y="56"/>
                  </a:lnTo>
                  <a:lnTo>
                    <a:pt x="56" y="56"/>
                  </a:lnTo>
                  <a:lnTo>
                    <a:pt x="57" y="56"/>
                  </a:lnTo>
                  <a:lnTo>
                    <a:pt x="59" y="56"/>
                  </a:lnTo>
                  <a:lnTo>
                    <a:pt x="70" y="56"/>
                  </a:lnTo>
                  <a:lnTo>
                    <a:pt x="73" y="56"/>
                  </a:lnTo>
                  <a:lnTo>
                    <a:pt x="85" y="56"/>
                  </a:lnTo>
                  <a:lnTo>
                    <a:pt x="88" y="56"/>
                  </a:lnTo>
                  <a:lnTo>
                    <a:pt x="89" y="56"/>
                  </a:lnTo>
                  <a:lnTo>
                    <a:pt x="91" y="56"/>
                  </a:lnTo>
                  <a:lnTo>
                    <a:pt x="93" y="56"/>
                  </a:lnTo>
                  <a:lnTo>
                    <a:pt x="94" y="56"/>
                  </a:lnTo>
                  <a:lnTo>
                    <a:pt x="97" y="56"/>
                  </a:lnTo>
                  <a:lnTo>
                    <a:pt x="99" y="56"/>
                  </a:lnTo>
                  <a:lnTo>
                    <a:pt x="101" y="56"/>
                  </a:lnTo>
                  <a:lnTo>
                    <a:pt x="103" y="56"/>
                  </a:lnTo>
                  <a:lnTo>
                    <a:pt x="104" y="56"/>
                  </a:lnTo>
                  <a:lnTo>
                    <a:pt x="105" y="56"/>
                  </a:lnTo>
                  <a:lnTo>
                    <a:pt x="109" y="56"/>
                  </a:lnTo>
                  <a:lnTo>
                    <a:pt x="111" y="56"/>
                  </a:lnTo>
                  <a:lnTo>
                    <a:pt x="113" y="56"/>
                  </a:lnTo>
                  <a:lnTo>
                    <a:pt x="115" y="56"/>
                  </a:lnTo>
                  <a:lnTo>
                    <a:pt x="117" y="56"/>
                  </a:lnTo>
                  <a:lnTo>
                    <a:pt x="118" y="56"/>
                  </a:lnTo>
                  <a:lnTo>
                    <a:pt x="119" y="56"/>
                  </a:lnTo>
                  <a:lnTo>
                    <a:pt x="123" y="56"/>
                  </a:lnTo>
                  <a:lnTo>
                    <a:pt x="131" y="56"/>
                  </a:lnTo>
                  <a:lnTo>
                    <a:pt x="135" y="56"/>
                  </a:lnTo>
                  <a:lnTo>
                    <a:pt x="139" y="56"/>
                  </a:lnTo>
                  <a:lnTo>
                    <a:pt x="141" y="56"/>
                  </a:lnTo>
                  <a:lnTo>
                    <a:pt x="144" y="56"/>
                  </a:lnTo>
                  <a:lnTo>
                    <a:pt x="145" y="56"/>
                  </a:lnTo>
                  <a:lnTo>
                    <a:pt x="149" y="56"/>
                  </a:lnTo>
                  <a:lnTo>
                    <a:pt x="150" y="56"/>
                  </a:lnTo>
                  <a:lnTo>
                    <a:pt x="151" y="56"/>
                  </a:lnTo>
                  <a:lnTo>
                    <a:pt x="155" y="56"/>
                  </a:lnTo>
                  <a:lnTo>
                    <a:pt x="164" y="56"/>
                  </a:lnTo>
                  <a:lnTo>
                    <a:pt x="164" y="48"/>
                  </a:lnTo>
                  <a:lnTo>
                    <a:pt x="164" y="47"/>
                  </a:lnTo>
                  <a:lnTo>
                    <a:pt x="164" y="46"/>
                  </a:lnTo>
                  <a:lnTo>
                    <a:pt x="164" y="45"/>
                  </a:lnTo>
                  <a:lnTo>
                    <a:pt x="164" y="44"/>
                  </a:lnTo>
                  <a:lnTo>
                    <a:pt x="164" y="41"/>
                  </a:lnTo>
                  <a:lnTo>
                    <a:pt x="164" y="34"/>
                  </a:lnTo>
                  <a:lnTo>
                    <a:pt x="164" y="32"/>
                  </a:lnTo>
                  <a:lnTo>
                    <a:pt x="164" y="30"/>
                  </a:lnTo>
                  <a:lnTo>
                    <a:pt x="164" y="25"/>
                  </a:lnTo>
                  <a:lnTo>
                    <a:pt x="164" y="24"/>
                  </a:lnTo>
                  <a:lnTo>
                    <a:pt x="164" y="23"/>
                  </a:lnTo>
                  <a:lnTo>
                    <a:pt x="164" y="22"/>
                  </a:lnTo>
                  <a:lnTo>
                    <a:pt x="164" y="18"/>
                  </a:lnTo>
                  <a:lnTo>
                    <a:pt x="164" y="16"/>
                  </a:lnTo>
                  <a:lnTo>
                    <a:pt x="164" y="14"/>
                  </a:lnTo>
                  <a:lnTo>
                    <a:pt x="164" y="12"/>
                  </a:lnTo>
                  <a:lnTo>
                    <a:pt x="164" y="6"/>
                  </a:lnTo>
                  <a:lnTo>
                    <a:pt x="164" y="5"/>
                  </a:lnTo>
                  <a:lnTo>
                    <a:pt x="164" y="4"/>
                  </a:lnTo>
                  <a:lnTo>
                    <a:pt x="164" y="2"/>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22" name="Freeform 122"/>
            <p:cNvSpPr>
              <a:spLocks/>
            </p:cNvSpPr>
            <p:nvPr/>
          </p:nvSpPr>
          <p:spPr bwMode="auto">
            <a:xfrm>
              <a:off x="3083" y="1290"/>
              <a:ext cx="191" cy="271"/>
            </a:xfrm>
            <a:custGeom>
              <a:avLst/>
              <a:gdLst>
                <a:gd name="T0" fmla="*/ 135 w 191"/>
                <a:gd name="T1" fmla="*/ 8 h 271"/>
                <a:gd name="T2" fmla="*/ 135 w 191"/>
                <a:gd name="T3" fmla="*/ 46 h 271"/>
                <a:gd name="T4" fmla="*/ 141 w 191"/>
                <a:gd name="T5" fmla="*/ 54 h 271"/>
                <a:gd name="T6" fmla="*/ 160 w 191"/>
                <a:gd name="T7" fmla="*/ 54 h 271"/>
                <a:gd name="T8" fmla="*/ 167 w 191"/>
                <a:gd name="T9" fmla="*/ 54 h 271"/>
                <a:gd name="T10" fmla="*/ 189 w 191"/>
                <a:gd name="T11" fmla="*/ 54 h 271"/>
                <a:gd name="T12" fmla="*/ 189 w 191"/>
                <a:gd name="T13" fmla="*/ 56 h 271"/>
                <a:gd name="T14" fmla="*/ 189 w 191"/>
                <a:gd name="T15" fmla="*/ 77 h 271"/>
                <a:gd name="T16" fmla="*/ 189 w 191"/>
                <a:gd name="T17" fmla="*/ 78 h 271"/>
                <a:gd name="T18" fmla="*/ 189 w 191"/>
                <a:gd name="T19" fmla="*/ 96 h 271"/>
                <a:gd name="T20" fmla="*/ 189 w 191"/>
                <a:gd name="T21" fmla="*/ 115 h 271"/>
                <a:gd name="T22" fmla="*/ 189 w 191"/>
                <a:gd name="T23" fmla="*/ 123 h 271"/>
                <a:gd name="T24" fmla="*/ 191 w 191"/>
                <a:gd name="T25" fmla="*/ 144 h 271"/>
                <a:gd name="T26" fmla="*/ 191 w 191"/>
                <a:gd name="T27" fmla="*/ 152 h 271"/>
                <a:gd name="T28" fmla="*/ 191 w 191"/>
                <a:gd name="T29" fmla="*/ 173 h 271"/>
                <a:gd name="T30" fmla="*/ 191 w 191"/>
                <a:gd name="T31" fmla="*/ 177 h 271"/>
                <a:gd name="T32" fmla="*/ 191 w 191"/>
                <a:gd name="T33" fmla="*/ 196 h 271"/>
                <a:gd name="T34" fmla="*/ 191 w 191"/>
                <a:gd name="T35" fmla="*/ 213 h 271"/>
                <a:gd name="T36" fmla="*/ 178 w 191"/>
                <a:gd name="T37" fmla="*/ 215 h 271"/>
                <a:gd name="T38" fmla="*/ 164 w 191"/>
                <a:gd name="T39" fmla="*/ 215 h 271"/>
                <a:gd name="T40" fmla="*/ 164 w 191"/>
                <a:gd name="T41" fmla="*/ 222 h 271"/>
                <a:gd name="T42" fmla="*/ 163 w 191"/>
                <a:gd name="T43" fmla="*/ 236 h 271"/>
                <a:gd name="T44" fmla="*/ 163 w 191"/>
                <a:gd name="T45" fmla="*/ 248 h 271"/>
                <a:gd name="T46" fmla="*/ 163 w 191"/>
                <a:gd name="T47" fmla="*/ 261 h 271"/>
                <a:gd name="T48" fmla="*/ 144 w 191"/>
                <a:gd name="T49" fmla="*/ 271 h 271"/>
                <a:gd name="T50" fmla="*/ 127 w 191"/>
                <a:gd name="T51" fmla="*/ 271 h 271"/>
                <a:gd name="T52" fmla="*/ 96 w 191"/>
                <a:gd name="T53" fmla="*/ 271 h 271"/>
                <a:gd name="T54" fmla="*/ 74 w 191"/>
                <a:gd name="T55" fmla="*/ 271 h 271"/>
                <a:gd name="T56" fmla="*/ 65 w 191"/>
                <a:gd name="T57" fmla="*/ 271 h 271"/>
                <a:gd name="T58" fmla="*/ 36 w 191"/>
                <a:gd name="T59" fmla="*/ 271 h 271"/>
                <a:gd name="T60" fmla="*/ 13 w 191"/>
                <a:gd name="T61" fmla="*/ 271 h 271"/>
                <a:gd name="T62" fmla="*/ 1 w 191"/>
                <a:gd name="T63" fmla="*/ 271 h 271"/>
                <a:gd name="T64" fmla="*/ 1 w 191"/>
                <a:gd name="T65" fmla="*/ 259 h 271"/>
                <a:gd name="T66" fmla="*/ 1 w 191"/>
                <a:gd name="T67" fmla="*/ 253 h 271"/>
                <a:gd name="T68" fmla="*/ 1 w 191"/>
                <a:gd name="T69" fmla="*/ 246 h 271"/>
                <a:gd name="T70" fmla="*/ 1 w 191"/>
                <a:gd name="T71" fmla="*/ 238 h 271"/>
                <a:gd name="T72" fmla="*/ 1 w 191"/>
                <a:gd name="T73" fmla="*/ 212 h 271"/>
                <a:gd name="T74" fmla="*/ 1 w 191"/>
                <a:gd name="T75" fmla="*/ 177 h 271"/>
                <a:gd name="T76" fmla="*/ 1 w 191"/>
                <a:gd name="T77" fmla="*/ 166 h 271"/>
                <a:gd name="T78" fmla="*/ 1 w 191"/>
                <a:gd name="T79" fmla="*/ 148 h 271"/>
                <a:gd name="T80" fmla="*/ 1 w 191"/>
                <a:gd name="T81" fmla="*/ 135 h 271"/>
                <a:gd name="T82" fmla="*/ 1 w 191"/>
                <a:gd name="T83" fmla="*/ 93 h 271"/>
                <a:gd name="T84" fmla="*/ 1 w 191"/>
                <a:gd name="T85" fmla="*/ 75 h 271"/>
                <a:gd name="T86" fmla="*/ 0 w 191"/>
                <a:gd name="T87" fmla="*/ 56 h 271"/>
                <a:gd name="T88" fmla="*/ 0 w 191"/>
                <a:gd name="T89" fmla="*/ 44 h 271"/>
                <a:gd name="T90" fmla="*/ 0 w 191"/>
                <a:gd name="T91" fmla="*/ 23 h 271"/>
                <a:gd name="T92" fmla="*/ 0 w 191"/>
                <a:gd name="T93" fmla="*/ 6 h 271"/>
                <a:gd name="T94" fmla="*/ 0 w 191"/>
                <a:gd name="T95" fmla="*/ 0 h 271"/>
                <a:gd name="T96" fmla="*/ 4 w 191"/>
                <a:gd name="T97" fmla="*/ 0 h 271"/>
                <a:gd name="T98" fmla="*/ 11 w 191"/>
                <a:gd name="T99" fmla="*/ 0 h 271"/>
                <a:gd name="T100" fmla="*/ 32 w 191"/>
                <a:gd name="T101" fmla="*/ 0 h 271"/>
                <a:gd name="T102" fmla="*/ 36 w 191"/>
                <a:gd name="T103" fmla="*/ 0 h 271"/>
                <a:gd name="T104" fmla="*/ 63 w 191"/>
                <a:gd name="T105" fmla="*/ 0 h 271"/>
                <a:gd name="T106" fmla="*/ 81 w 191"/>
                <a:gd name="T107" fmla="*/ 0 h 271"/>
                <a:gd name="T108" fmla="*/ 87 w 191"/>
                <a:gd name="T109" fmla="*/ 0 h 271"/>
                <a:gd name="T110" fmla="*/ 112 w 191"/>
                <a:gd name="T111" fmla="*/ 0 h 271"/>
                <a:gd name="T112" fmla="*/ 122 w 191"/>
                <a:gd name="T113" fmla="*/ 1 h 271"/>
                <a:gd name="T114" fmla="*/ 135 w 191"/>
                <a:gd name="T115" fmla="*/ 0 h 27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91" h="271">
                  <a:moveTo>
                    <a:pt x="135" y="0"/>
                  </a:moveTo>
                  <a:lnTo>
                    <a:pt x="135" y="0"/>
                  </a:lnTo>
                  <a:lnTo>
                    <a:pt x="135" y="6"/>
                  </a:lnTo>
                  <a:lnTo>
                    <a:pt x="135" y="7"/>
                  </a:lnTo>
                  <a:lnTo>
                    <a:pt x="135" y="8"/>
                  </a:lnTo>
                  <a:lnTo>
                    <a:pt x="135" y="23"/>
                  </a:lnTo>
                  <a:lnTo>
                    <a:pt x="135" y="28"/>
                  </a:lnTo>
                  <a:lnTo>
                    <a:pt x="135" y="37"/>
                  </a:lnTo>
                  <a:lnTo>
                    <a:pt x="135" y="46"/>
                  </a:lnTo>
                  <a:lnTo>
                    <a:pt x="135" y="47"/>
                  </a:lnTo>
                  <a:lnTo>
                    <a:pt x="136" y="52"/>
                  </a:lnTo>
                  <a:lnTo>
                    <a:pt x="136" y="54"/>
                  </a:lnTo>
                  <a:lnTo>
                    <a:pt x="141" y="54"/>
                  </a:lnTo>
                  <a:lnTo>
                    <a:pt x="148" y="54"/>
                  </a:lnTo>
                  <a:lnTo>
                    <a:pt x="149" y="54"/>
                  </a:lnTo>
                  <a:lnTo>
                    <a:pt x="152" y="54"/>
                  </a:lnTo>
                  <a:lnTo>
                    <a:pt x="159" y="54"/>
                  </a:lnTo>
                  <a:lnTo>
                    <a:pt x="160" y="54"/>
                  </a:lnTo>
                  <a:lnTo>
                    <a:pt x="167" y="54"/>
                  </a:lnTo>
                  <a:lnTo>
                    <a:pt x="171" y="54"/>
                  </a:lnTo>
                  <a:lnTo>
                    <a:pt x="173" y="54"/>
                  </a:lnTo>
                  <a:lnTo>
                    <a:pt x="176" y="54"/>
                  </a:lnTo>
                  <a:lnTo>
                    <a:pt x="184" y="54"/>
                  </a:lnTo>
                  <a:lnTo>
                    <a:pt x="189" y="54"/>
                  </a:lnTo>
                  <a:lnTo>
                    <a:pt x="189" y="56"/>
                  </a:lnTo>
                  <a:lnTo>
                    <a:pt x="189" y="57"/>
                  </a:lnTo>
                  <a:lnTo>
                    <a:pt x="189" y="61"/>
                  </a:lnTo>
                  <a:lnTo>
                    <a:pt x="189" y="63"/>
                  </a:lnTo>
                  <a:lnTo>
                    <a:pt x="189" y="64"/>
                  </a:lnTo>
                  <a:lnTo>
                    <a:pt x="189" y="77"/>
                  </a:lnTo>
                  <a:lnTo>
                    <a:pt x="189" y="78"/>
                  </a:lnTo>
                  <a:lnTo>
                    <a:pt x="189" y="80"/>
                  </a:lnTo>
                  <a:lnTo>
                    <a:pt x="189" y="85"/>
                  </a:lnTo>
                  <a:lnTo>
                    <a:pt x="189" y="91"/>
                  </a:lnTo>
                  <a:lnTo>
                    <a:pt x="189" y="96"/>
                  </a:lnTo>
                  <a:lnTo>
                    <a:pt x="189" y="97"/>
                  </a:lnTo>
                  <a:lnTo>
                    <a:pt x="189" y="100"/>
                  </a:lnTo>
                  <a:lnTo>
                    <a:pt x="189" y="108"/>
                  </a:lnTo>
                  <a:lnTo>
                    <a:pt x="189" y="113"/>
                  </a:lnTo>
                  <a:lnTo>
                    <a:pt x="189" y="115"/>
                  </a:lnTo>
                  <a:lnTo>
                    <a:pt x="189" y="117"/>
                  </a:lnTo>
                  <a:lnTo>
                    <a:pt x="189" y="120"/>
                  </a:lnTo>
                  <a:lnTo>
                    <a:pt x="189" y="121"/>
                  </a:lnTo>
                  <a:lnTo>
                    <a:pt x="189" y="123"/>
                  </a:lnTo>
                  <a:lnTo>
                    <a:pt x="191" y="128"/>
                  </a:lnTo>
                  <a:lnTo>
                    <a:pt x="191" y="132"/>
                  </a:lnTo>
                  <a:lnTo>
                    <a:pt x="191" y="134"/>
                  </a:lnTo>
                  <a:lnTo>
                    <a:pt x="191" y="137"/>
                  </a:lnTo>
                  <a:lnTo>
                    <a:pt x="191" y="144"/>
                  </a:lnTo>
                  <a:lnTo>
                    <a:pt x="191" y="145"/>
                  </a:lnTo>
                  <a:lnTo>
                    <a:pt x="191" y="150"/>
                  </a:lnTo>
                  <a:lnTo>
                    <a:pt x="191" y="152"/>
                  </a:lnTo>
                  <a:lnTo>
                    <a:pt x="191" y="155"/>
                  </a:lnTo>
                  <a:lnTo>
                    <a:pt x="191" y="165"/>
                  </a:lnTo>
                  <a:lnTo>
                    <a:pt x="191" y="166"/>
                  </a:lnTo>
                  <a:lnTo>
                    <a:pt x="191" y="172"/>
                  </a:lnTo>
                  <a:lnTo>
                    <a:pt x="191" y="173"/>
                  </a:lnTo>
                  <a:lnTo>
                    <a:pt x="191" y="174"/>
                  </a:lnTo>
                  <a:lnTo>
                    <a:pt x="191" y="175"/>
                  </a:lnTo>
                  <a:lnTo>
                    <a:pt x="191" y="176"/>
                  </a:lnTo>
                  <a:lnTo>
                    <a:pt x="191" y="177"/>
                  </a:lnTo>
                  <a:lnTo>
                    <a:pt x="191" y="181"/>
                  </a:lnTo>
                  <a:lnTo>
                    <a:pt x="191" y="184"/>
                  </a:lnTo>
                  <a:lnTo>
                    <a:pt x="191" y="192"/>
                  </a:lnTo>
                  <a:lnTo>
                    <a:pt x="191" y="193"/>
                  </a:lnTo>
                  <a:lnTo>
                    <a:pt x="191" y="196"/>
                  </a:lnTo>
                  <a:lnTo>
                    <a:pt x="191" y="197"/>
                  </a:lnTo>
                  <a:lnTo>
                    <a:pt x="191" y="198"/>
                  </a:lnTo>
                  <a:lnTo>
                    <a:pt x="191" y="207"/>
                  </a:lnTo>
                  <a:lnTo>
                    <a:pt x="191" y="213"/>
                  </a:lnTo>
                  <a:lnTo>
                    <a:pt x="191" y="215"/>
                  </a:lnTo>
                  <a:lnTo>
                    <a:pt x="187" y="215"/>
                  </a:lnTo>
                  <a:lnTo>
                    <a:pt x="181" y="215"/>
                  </a:lnTo>
                  <a:lnTo>
                    <a:pt x="178" y="215"/>
                  </a:lnTo>
                  <a:lnTo>
                    <a:pt x="176" y="215"/>
                  </a:lnTo>
                  <a:lnTo>
                    <a:pt x="173" y="215"/>
                  </a:lnTo>
                  <a:lnTo>
                    <a:pt x="169" y="215"/>
                  </a:lnTo>
                  <a:lnTo>
                    <a:pt x="168" y="215"/>
                  </a:lnTo>
                  <a:lnTo>
                    <a:pt x="164" y="215"/>
                  </a:lnTo>
                  <a:lnTo>
                    <a:pt x="164" y="217"/>
                  </a:lnTo>
                  <a:lnTo>
                    <a:pt x="164" y="219"/>
                  </a:lnTo>
                  <a:lnTo>
                    <a:pt x="164" y="220"/>
                  </a:lnTo>
                  <a:lnTo>
                    <a:pt x="164" y="222"/>
                  </a:lnTo>
                  <a:lnTo>
                    <a:pt x="164" y="227"/>
                  </a:lnTo>
                  <a:lnTo>
                    <a:pt x="163" y="229"/>
                  </a:lnTo>
                  <a:lnTo>
                    <a:pt x="163" y="230"/>
                  </a:lnTo>
                  <a:lnTo>
                    <a:pt x="163" y="232"/>
                  </a:lnTo>
                  <a:lnTo>
                    <a:pt x="163" y="236"/>
                  </a:lnTo>
                  <a:lnTo>
                    <a:pt x="163" y="244"/>
                  </a:lnTo>
                  <a:lnTo>
                    <a:pt x="163" y="245"/>
                  </a:lnTo>
                  <a:lnTo>
                    <a:pt x="163" y="247"/>
                  </a:lnTo>
                  <a:lnTo>
                    <a:pt x="163" y="248"/>
                  </a:lnTo>
                  <a:lnTo>
                    <a:pt x="163" y="249"/>
                  </a:lnTo>
                  <a:lnTo>
                    <a:pt x="163" y="253"/>
                  </a:lnTo>
                  <a:lnTo>
                    <a:pt x="163" y="254"/>
                  </a:lnTo>
                  <a:lnTo>
                    <a:pt x="163" y="257"/>
                  </a:lnTo>
                  <a:lnTo>
                    <a:pt x="163" y="261"/>
                  </a:lnTo>
                  <a:lnTo>
                    <a:pt x="163" y="262"/>
                  </a:lnTo>
                  <a:lnTo>
                    <a:pt x="163" y="270"/>
                  </a:lnTo>
                  <a:lnTo>
                    <a:pt x="151" y="271"/>
                  </a:lnTo>
                  <a:lnTo>
                    <a:pt x="144" y="271"/>
                  </a:lnTo>
                  <a:lnTo>
                    <a:pt x="143" y="271"/>
                  </a:lnTo>
                  <a:lnTo>
                    <a:pt x="138" y="271"/>
                  </a:lnTo>
                  <a:lnTo>
                    <a:pt x="133" y="271"/>
                  </a:lnTo>
                  <a:lnTo>
                    <a:pt x="131" y="271"/>
                  </a:lnTo>
                  <a:lnTo>
                    <a:pt x="127" y="271"/>
                  </a:lnTo>
                  <a:lnTo>
                    <a:pt x="120" y="271"/>
                  </a:lnTo>
                  <a:lnTo>
                    <a:pt x="117" y="271"/>
                  </a:lnTo>
                  <a:lnTo>
                    <a:pt x="111" y="271"/>
                  </a:lnTo>
                  <a:lnTo>
                    <a:pt x="101" y="271"/>
                  </a:lnTo>
                  <a:lnTo>
                    <a:pt x="96" y="271"/>
                  </a:lnTo>
                  <a:lnTo>
                    <a:pt x="95" y="271"/>
                  </a:lnTo>
                  <a:lnTo>
                    <a:pt x="92" y="271"/>
                  </a:lnTo>
                  <a:lnTo>
                    <a:pt x="87" y="271"/>
                  </a:lnTo>
                  <a:lnTo>
                    <a:pt x="76" y="271"/>
                  </a:lnTo>
                  <a:lnTo>
                    <a:pt x="74" y="271"/>
                  </a:lnTo>
                  <a:lnTo>
                    <a:pt x="71" y="271"/>
                  </a:lnTo>
                  <a:lnTo>
                    <a:pt x="69" y="271"/>
                  </a:lnTo>
                  <a:lnTo>
                    <a:pt x="65" y="271"/>
                  </a:lnTo>
                  <a:lnTo>
                    <a:pt x="63" y="271"/>
                  </a:lnTo>
                  <a:lnTo>
                    <a:pt x="44" y="271"/>
                  </a:lnTo>
                  <a:lnTo>
                    <a:pt x="42" y="271"/>
                  </a:lnTo>
                  <a:lnTo>
                    <a:pt x="40" y="271"/>
                  </a:lnTo>
                  <a:lnTo>
                    <a:pt x="36" y="271"/>
                  </a:lnTo>
                  <a:lnTo>
                    <a:pt x="35" y="271"/>
                  </a:lnTo>
                  <a:lnTo>
                    <a:pt x="33" y="271"/>
                  </a:lnTo>
                  <a:lnTo>
                    <a:pt x="24" y="271"/>
                  </a:lnTo>
                  <a:lnTo>
                    <a:pt x="17" y="271"/>
                  </a:lnTo>
                  <a:lnTo>
                    <a:pt x="13" y="271"/>
                  </a:lnTo>
                  <a:lnTo>
                    <a:pt x="12" y="271"/>
                  </a:lnTo>
                  <a:lnTo>
                    <a:pt x="7" y="271"/>
                  </a:lnTo>
                  <a:lnTo>
                    <a:pt x="5" y="271"/>
                  </a:lnTo>
                  <a:lnTo>
                    <a:pt x="2" y="271"/>
                  </a:lnTo>
                  <a:lnTo>
                    <a:pt x="1" y="271"/>
                  </a:lnTo>
                  <a:lnTo>
                    <a:pt x="1" y="268"/>
                  </a:lnTo>
                  <a:lnTo>
                    <a:pt x="1" y="263"/>
                  </a:lnTo>
                  <a:lnTo>
                    <a:pt x="1" y="262"/>
                  </a:lnTo>
                  <a:lnTo>
                    <a:pt x="1" y="259"/>
                  </a:lnTo>
                  <a:lnTo>
                    <a:pt x="1" y="257"/>
                  </a:lnTo>
                  <a:lnTo>
                    <a:pt x="1" y="256"/>
                  </a:lnTo>
                  <a:lnTo>
                    <a:pt x="1" y="254"/>
                  </a:lnTo>
                  <a:lnTo>
                    <a:pt x="1" y="253"/>
                  </a:lnTo>
                  <a:lnTo>
                    <a:pt x="1" y="248"/>
                  </a:lnTo>
                  <a:lnTo>
                    <a:pt x="1" y="246"/>
                  </a:lnTo>
                  <a:lnTo>
                    <a:pt x="1" y="240"/>
                  </a:lnTo>
                  <a:lnTo>
                    <a:pt x="1" y="239"/>
                  </a:lnTo>
                  <a:lnTo>
                    <a:pt x="1" y="238"/>
                  </a:lnTo>
                  <a:lnTo>
                    <a:pt x="1" y="229"/>
                  </a:lnTo>
                  <a:lnTo>
                    <a:pt x="1" y="217"/>
                  </a:lnTo>
                  <a:lnTo>
                    <a:pt x="1" y="216"/>
                  </a:lnTo>
                  <a:lnTo>
                    <a:pt x="1" y="212"/>
                  </a:lnTo>
                  <a:lnTo>
                    <a:pt x="1" y="200"/>
                  </a:lnTo>
                  <a:lnTo>
                    <a:pt x="1" y="189"/>
                  </a:lnTo>
                  <a:lnTo>
                    <a:pt x="1" y="185"/>
                  </a:lnTo>
                  <a:lnTo>
                    <a:pt x="1" y="182"/>
                  </a:lnTo>
                  <a:lnTo>
                    <a:pt x="1" y="177"/>
                  </a:lnTo>
                  <a:lnTo>
                    <a:pt x="1" y="171"/>
                  </a:lnTo>
                  <a:lnTo>
                    <a:pt x="1" y="169"/>
                  </a:lnTo>
                  <a:lnTo>
                    <a:pt x="1" y="166"/>
                  </a:lnTo>
                  <a:lnTo>
                    <a:pt x="1" y="158"/>
                  </a:lnTo>
                  <a:lnTo>
                    <a:pt x="1" y="157"/>
                  </a:lnTo>
                  <a:lnTo>
                    <a:pt x="1" y="152"/>
                  </a:lnTo>
                  <a:lnTo>
                    <a:pt x="1" y="148"/>
                  </a:lnTo>
                  <a:lnTo>
                    <a:pt x="1" y="139"/>
                  </a:lnTo>
                  <a:lnTo>
                    <a:pt x="1" y="135"/>
                  </a:lnTo>
                  <a:lnTo>
                    <a:pt x="1" y="126"/>
                  </a:lnTo>
                  <a:lnTo>
                    <a:pt x="1" y="117"/>
                  </a:lnTo>
                  <a:lnTo>
                    <a:pt x="1" y="111"/>
                  </a:lnTo>
                  <a:lnTo>
                    <a:pt x="1" y="100"/>
                  </a:lnTo>
                  <a:lnTo>
                    <a:pt x="1" y="93"/>
                  </a:lnTo>
                  <a:lnTo>
                    <a:pt x="1" y="87"/>
                  </a:lnTo>
                  <a:lnTo>
                    <a:pt x="1" y="86"/>
                  </a:lnTo>
                  <a:lnTo>
                    <a:pt x="1" y="83"/>
                  </a:lnTo>
                  <a:lnTo>
                    <a:pt x="1" y="75"/>
                  </a:lnTo>
                  <a:lnTo>
                    <a:pt x="1" y="69"/>
                  </a:lnTo>
                  <a:lnTo>
                    <a:pt x="1" y="62"/>
                  </a:lnTo>
                  <a:lnTo>
                    <a:pt x="1" y="59"/>
                  </a:lnTo>
                  <a:lnTo>
                    <a:pt x="1" y="56"/>
                  </a:lnTo>
                  <a:lnTo>
                    <a:pt x="0" y="56"/>
                  </a:lnTo>
                  <a:lnTo>
                    <a:pt x="0" y="45"/>
                  </a:lnTo>
                  <a:lnTo>
                    <a:pt x="0" y="44"/>
                  </a:lnTo>
                  <a:lnTo>
                    <a:pt x="0" y="43"/>
                  </a:lnTo>
                  <a:lnTo>
                    <a:pt x="0" y="35"/>
                  </a:lnTo>
                  <a:lnTo>
                    <a:pt x="0" y="31"/>
                  </a:lnTo>
                  <a:lnTo>
                    <a:pt x="0" y="25"/>
                  </a:lnTo>
                  <a:lnTo>
                    <a:pt x="0" y="23"/>
                  </a:lnTo>
                  <a:lnTo>
                    <a:pt x="0" y="20"/>
                  </a:lnTo>
                  <a:lnTo>
                    <a:pt x="0" y="14"/>
                  </a:lnTo>
                  <a:lnTo>
                    <a:pt x="0" y="12"/>
                  </a:lnTo>
                  <a:lnTo>
                    <a:pt x="0" y="6"/>
                  </a:lnTo>
                  <a:lnTo>
                    <a:pt x="0" y="5"/>
                  </a:lnTo>
                  <a:lnTo>
                    <a:pt x="0" y="1"/>
                  </a:lnTo>
                  <a:lnTo>
                    <a:pt x="0" y="0"/>
                  </a:lnTo>
                  <a:lnTo>
                    <a:pt x="1" y="0"/>
                  </a:lnTo>
                  <a:lnTo>
                    <a:pt x="2" y="0"/>
                  </a:lnTo>
                  <a:lnTo>
                    <a:pt x="4" y="0"/>
                  </a:lnTo>
                  <a:lnTo>
                    <a:pt x="7" y="0"/>
                  </a:lnTo>
                  <a:lnTo>
                    <a:pt x="9" y="0"/>
                  </a:lnTo>
                  <a:lnTo>
                    <a:pt x="11" y="0"/>
                  </a:lnTo>
                  <a:lnTo>
                    <a:pt x="24" y="0"/>
                  </a:lnTo>
                  <a:lnTo>
                    <a:pt x="25" y="0"/>
                  </a:lnTo>
                  <a:lnTo>
                    <a:pt x="26" y="0"/>
                  </a:lnTo>
                  <a:lnTo>
                    <a:pt x="28" y="0"/>
                  </a:lnTo>
                  <a:lnTo>
                    <a:pt x="32" y="0"/>
                  </a:lnTo>
                  <a:lnTo>
                    <a:pt x="33" y="0"/>
                  </a:lnTo>
                  <a:lnTo>
                    <a:pt x="34" y="0"/>
                  </a:lnTo>
                  <a:lnTo>
                    <a:pt x="36" y="0"/>
                  </a:lnTo>
                  <a:lnTo>
                    <a:pt x="43" y="0"/>
                  </a:lnTo>
                  <a:lnTo>
                    <a:pt x="56" y="0"/>
                  </a:lnTo>
                  <a:lnTo>
                    <a:pt x="57" y="0"/>
                  </a:lnTo>
                  <a:lnTo>
                    <a:pt x="63" y="0"/>
                  </a:lnTo>
                  <a:lnTo>
                    <a:pt x="67" y="0"/>
                  </a:lnTo>
                  <a:lnTo>
                    <a:pt x="68" y="0"/>
                  </a:lnTo>
                  <a:lnTo>
                    <a:pt x="74" y="0"/>
                  </a:lnTo>
                  <a:lnTo>
                    <a:pt x="75" y="0"/>
                  </a:lnTo>
                  <a:lnTo>
                    <a:pt x="81" y="0"/>
                  </a:lnTo>
                  <a:lnTo>
                    <a:pt x="84" y="0"/>
                  </a:lnTo>
                  <a:lnTo>
                    <a:pt x="85" y="0"/>
                  </a:lnTo>
                  <a:lnTo>
                    <a:pt x="87" y="0"/>
                  </a:lnTo>
                  <a:lnTo>
                    <a:pt x="96" y="0"/>
                  </a:lnTo>
                  <a:lnTo>
                    <a:pt x="105" y="0"/>
                  </a:lnTo>
                  <a:lnTo>
                    <a:pt x="106" y="0"/>
                  </a:lnTo>
                  <a:lnTo>
                    <a:pt x="112" y="0"/>
                  </a:lnTo>
                  <a:lnTo>
                    <a:pt x="115" y="0"/>
                  </a:lnTo>
                  <a:lnTo>
                    <a:pt x="117" y="1"/>
                  </a:lnTo>
                  <a:lnTo>
                    <a:pt x="120" y="1"/>
                  </a:lnTo>
                  <a:lnTo>
                    <a:pt x="122" y="1"/>
                  </a:lnTo>
                  <a:lnTo>
                    <a:pt x="127" y="1"/>
                  </a:lnTo>
                  <a:lnTo>
                    <a:pt x="129" y="1"/>
                  </a:lnTo>
                  <a:lnTo>
                    <a:pt x="132" y="1"/>
                  </a:lnTo>
                  <a:lnTo>
                    <a:pt x="133" y="0"/>
                  </a:lnTo>
                  <a:lnTo>
                    <a:pt x="135"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23" name="Freeform 123"/>
            <p:cNvSpPr>
              <a:spLocks/>
            </p:cNvSpPr>
            <p:nvPr/>
          </p:nvSpPr>
          <p:spPr bwMode="auto">
            <a:xfrm>
              <a:off x="2197" y="1313"/>
              <a:ext cx="298" cy="365"/>
            </a:xfrm>
            <a:custGeom>
              <a:avLst/>
              <a:gdLst>
                <a:gd name="T0" fmla="*/ 227 w 298"/>
                <a:gd name="T1" fmla="*/ 0 h 365"/>
                <a:gd name="T2" fmla="*/ 257 w 298"/>
                <a:gd name="T3" fmla="*/ 1 h 365"/>
                <a:gd name="T4" fmla="*/ 283 w 298"/>
                <a:gd name="T5" fmla="*/ 2 h 365"/>
                <a:gd name="T6" fmla="*/ 297 w 298"/>
                <a:gd name="T7" fmla="*/ 26 h 365"/>
                <a:gd name="T8" fmla="*/ 297 w 298"/>
                <a:gd name="T9" fmla="*/ 60 h 365"/>
                <a:gd name="T10" fmla="*/ 298 w 298"/>
                <a:gd name="T11" fmla="*/ 105 h 365"/>
                <a:gd name="T12" fmla="*/ 297 w 298"/>
                <a:gd name="T13" fmla="*/ 150 h 365"/>
                <a:gd name="T14" fmla="*/ 297 w 298"/>
                <a:gd name="T15" fmla="*/ 188 h 365"/>
                <a:gd name="T16" fmla="*/ 296 w 298"/>
                <a:gd name="T17" fmla="*/ 236 h 365"/>
                <a:gd name="T18" fmla="*/ 296 w 298"/>
                <a:gd name="T19" fmla="*/ 272 h 365"/>
                <a:gd name="T20" fmla="*/ 296 w 298"/>
                <a:gd name="T21" fmla="*/ 311 h 365"/>
                <a:gd name="T22" fmla="*/ 264 w 298"/>
                <a:gd name="T23" fmla="*/ 311 h 365"/>
                <a:gd name="T24" fmla="*/ 241 w 298"/>
                <a:gd name="T25" fmla="*/ 319 h 365"/>
                <a:gd name="T26" fmla="*/ 241 w 298"/>
                <a:gd name="T27" fmla="*/ 346 h 365"/>
                <a:gd name="T28" fmla="*/ 224 w 298"/>
                <a:gd name="T29" fmla="*/ 364 h 365"/>
                <a:gd name="T30" fmla="*/ 192 w 298"/>
                <a:gd name="T31" fmla="*/ 364 h 365"/>
                <a:gd name="T32" fmla="*/ 147 w 298"/>
                <a:gd name="T33" fmla="*/ 362 h 365"/>
                <a:gd name="T34" fmla="*/ 110 w 298"/>
                <a:gd name="T35" fmla="*/ 362 h 365"/>
                <a:gd name="T36" fmla="*/ 71 w 298"/>
                <a:gd name="T37" fmla="*/ 362 h 365"/>
                <a:gd name="T38" fmla="*/ 25 w 298"/>
                <a:gd name="T39" fmla="*/ 361 h 365"/>
                <a:gd name="T40" fmla="*/ 2 w 298"/>
                <a:gd name="T41" fmla="*/ 353 h 365"/>
                <a:gd name="T42" fmla="*/ 4 w 298"/>
                <a:gd name="T43" fmla="*/ 338 h 365"/>
                <a:gd name="T44" fmla="*/ 25 w 298"/>
                <a:gd name="T45" fmla="*/ 330 h 365"/>
                <a:gd name="T46" fmla="*/ 48 w 298"/>
                <a:gd name="T47" fmla="*/ 324 h 365"/>
                <a:gd name="T48" fmla="*/ 50 w 298"/>
                <a:gd name="T49" fmla="*/ 305 h 365"/>
                <a:gd name="T50" fmla="*/ 31 w 298"/>
                <a:gd name="T51" fmla="*/ 288 h 365"/>
                <a:gd name="T52" fmla="*/ 6 w 298"/>
                <a:gd name="T53" fmla="*/ 278 h 365"/>
                <a:gd name="T54" fmla="*/ 10 w 298"/>
                <a:gd name="T55" fmla="*/ 258 h 365"/>
                <a:gd name="T56" fmla="*/ 32 w 298"/>
                <a:gd name="T57" fmla="*/ 255 h 365"/>
                <a:gd name="T58" fmla="*/ 51 w 298"/>
                <a:gd name="T59" fmla="*/ 270 h 365"/>
                <a:gd name="T60" fmla="*/ 72 w 298"/>
                <a:gd name="T61" fmla="*/ 282 h 365"/>
                <a:gd name="T62" fmla="*/ 98 w 298"/>
                <a:gd name="T63" fmla="*/ 277 h 365"/>
                <a:gd name="T64" fmla="*/ 103 w 298"/>
                <a:gd name="T65" fmla="*/ 264 h 365"/>
                <a:gd name="T66" fmla="*/ 88 w 298"/>
                <a:gd name="T67" fmla="*/ 248 h 365"/>
                <a:gd name="T68" fmla="*/ 68 w 298"/>
                <a:gd name="T69" fmla="*/ 254 h 365"/>
                <a:gd name="T70" fmla="*/ 46 w 298"/>
                <a:gd name="T71" fmla="*/ 239 h 365"/>
                <a:gd name="T72" fmla="*/ 49 w 298"/>
                <a:gd name="T73" fmla="*/ 221 h 365"/>
                <a:gd name="T74" fmla="*/ 52 w 298"/>
                <a:gd name="T75" fmla="*/ 207 h 365"/>
                <a:gd name="T76" fmla="*/ 75 w 298"/>
                <a:gd name="T77" fmla="*/ 210 h 365"/>
                <a:gd name="T78" fmla="*/ 111 w 298"/>
                <a:gd name="T79" fmla="*/ 218 h 365"/>
                <a:gd name="T80" fmla="*/ 121 w 298"/>
                <a:gd name="T81" fmla="*/ 197 h 365"/>
                <a:gd name="T82" fmla="*/ 99 w 298"/>
                <a:gd name="T83" fmla="*/ 189 h 365"/>
                <a:gd name="T84" fmla="*/ 87 w 298"/>
                <a:gd name="T85" fmla="*/ 169 h 365"/>
                <a:gd name="T86" fmla="*/ 97 w 298"/>
                <a:gd name="T87" fmla="*/ 142 h 365"/>
                <a:gd name="T88" fmla="*/ 116 w 298"/>
                <a:gd name="T89" fmla="*/ 118 h 365"/>
                <a:gd name="T90" fmla="*/ 92 w 298"/>
                <a:gd name="T91" fmla="*/ 104 h 365"/>
                <a:gd name="T92" fmla="*/ 76 w 298"/>
                <a:gd name="T93" fmla="*/ 96 h 365"/>
                <a:gd name="T94" fmla="*/ 94 w 298"/>
                <a:gd name="T95" fmla="*/ 82 h 365"/>
                <a:gd name="T96" fmla="*/ 115 w 298"/>
                <a:gd name="T97" fmla="*/ 77 h 365"/>
                <a:gd name="T98" fmla="*/ 131 w 298"/>
                <a:gd name="T99" fmla="*/ 98 h 365"/>
                <a:gd name="T100" fmla="*/ 142 w 298"/>
                <a:gd name="T101" fmla="*/ 85 h 365"/>
                <a:gd name="T102" fmla="*/ 129 w 298"/>
                <a:gd name="T103" fmla="*/ 62 h 365"/>
                <a:gd name="T104" fmla="*/ 167 w 298"/>
                <a:gd name="T105" fmla="*/ 61 h 365"/>
                <a:gd name="T106" fmla="*/ 180 w 298"/>
                <a:gd name="T107" fmla="*/ 49 h 365"/>
                <a:gd name="T108" fmla="*/ 188 w 298"/>
                <a:gd name="T109" fmla="*/ 28 h 365"/>
                <a:gd name="T110" fmla="*/ 184 w 298"/>
                <a:gd name="T111" fmla="*/ 15 h 365"/>
                <a:gd name="T112" fmla="*/ 167 w 298"/>
                <a:gd name="T113" fmla="*/ 17 h 365"/>
                <a:gd name="T114" fmla="*/ 146 w 298"/>
                <a:gd name="T115" fmla="*/ 0 h 365"/>
                <a:gd name="T116" fmla="*/ 172 w 298"/>
                <a:gd name="T117" fmla="*/ 0 h 36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98" h="365">
                  <a:moveTo>
                    <a:pt x="188" y="0"/>
                  </a:moveTo>
                  <a:lnTo>
                    <a:pt x="190" y="0"/>
                  </a:lnTo>
                  <a:lnTo>
                    <a:pt x="191" y="0"/>
                  </a:lnTo>
                  <a:lnTo>
                    <a:pt x="193" y="0"/>
                  </a:lnTo>
                  <a:lnTo>
                    <a:pt x="194" y="0"/>
                  </a:lnTo>
                  <a:lnTo>
                    <a:pt x="199" y="0"/>
                  </a:lnTo>
                  <a:lnTo>
                    <a:pt x="201" y="0"/>
                  </a:lnTo>
                  <a:lnTo>
                    <a:pt x="212" y="0"/>
                  </a:lnTo>
                  <a:lnTo>
                    <a:pt x="215" y="0"/>
                  </a:lnTo>
                  <a:lnTo>
                    <a:pt x="216" y="0"/>
                  </a:lnTo>
                  <a:lnTo>
                    <a:pt x="222" y="0"/>
                  </a:lnTo>
                  <a:lnTo>
                    <a:pt x="224" y="0"/>
                  </a:lnTo>
                  <a:lnTo>
                    <a:pt x="226" y="0"/>
                  </a:lnTo>
                  <a:lnTo>
                    <a:pt x="227" y="0"/>
                  </a:lnTo>
                  <a:lnTo>
                    <a:pt x="228" y="0"/>
                  </a:lnTo>
                  <a:lnTo>
                    <a:pt x="230" y="0"/>
                  </a:lnTo>
                  <a:lnTo>
                    <a:pt x="231" y="0"/>
                  </a:lnTo>
                  <a:lnTo>
                    <a:pt x="232" y="0"/>
                  </a:lnTo>
                  <a:lnTo>
                    <a:pt x="235" y="0"/>
                  </a:lnTo>
                  <a:lnTo>
                    <a:pt x="240" y="1"/>
                  </a:lnTo>
                  <a:lnTo>
                    <a:pt x="241" y="1"/>
                  </a:lnTo>
                  <a:lnTo>
                    <a:pt x="242" y="1"/>
                  </a:lnTo>
                  <a:lnTo>
                    <a:pt x="243" y="1"/>
                  </a:lnTo>
                  <a:lnTo>
                    <a:pt x="246" y="1"/>
                  </a:lnTo>
                  <a:lnTo>
                    <a:pt x="249" y="1"/>
                  </a:lnTo>
                  <a:lnTo>
                    <a:pt x="251" y="1"/>
                  </a:lnTo>
                  <a:lnTo>
                    <a:pt x="256" y="1"/>
                  </a:lnTo>
                  <a:lnTo>
                    <a:pt x="257" y="1"/>
                  </a:lnTo>
                  <a:lnTo>
                    <a:pt x="259" y="1"/>
                  </a:lnTo>
                  <a:lnTo>
                    <a:pt x="262" y="1"/>
                  </a:lnTo>
                  <a:lnTo>
                    <a:pt x="263" y="1"/>
                  </a:lnTo>
                  <a:lnTo>
                    <a:pt x="265" y="1"/>
                  </a:lnTo>
                  <a:lnTo>
                    <a:pt x="266" y="1"/>
                  </a:lnTo>
                  <a:lnTo>
                    <a:pt x="268" y="1"/>
                  </a:lnTo>
                  <a:lnTo>
                    <a:pt x="270" y="1"/>
                  </a:lnTo>
                  <a:lnTo>
                    <a:pt x="271" y="1"/>
                  </a:lnTo>
                  <a:lnTo>
                    <a:pt x="273" y="1"/>
                  </a:lnTo>
                  <a:lnTo>
                    <a:pt x="274" y="1"/>
                  </a:lnTo>
                  <a:lnTo>
                    <a:pt x="280" y="2"/>
                  </a:lnTo>
                  <a:lnTo>
                    <a:pt x="281" y="2"/>
                  </a:lnTo>
                  <a:lnTo>
                    <a:pt x="282" y="2"/>
                  </a:lnTo>
                  <a:lnTo>
                    <a:pt x="283" y="2"/>
                  </a:lnTo>
                  <a:lnTo>
                    <a:pt x="286" y="2"/>
                  </a:lnTo>
                  <a:lnTo>
                    <a:pt x="289" y="2"/>
                  </a:lnTo>
                  <a:lnTo>
                    <a:pt x="295" y="2"/>
                  </a:lnTo>
                  <a:lnTo>
                    <a:pt x="298" y="2"/>
                  </a:lnTo>
                  <a:lnTo>
                    <a:pt x="298" y="6"/>
                  </a:lnTo>
                  <a:lnTo>
                    <a:pt x="298" y="7"/>
                  </a:lnTo>
                  <a:lnTo>
                    <a:pt x="297" y="12"/>
                  </a:lnTo>
                  <a:lnTo>
                    <a:pt x="297" y="14"/>
                  </a:lnTo>
                  <a:lnTo>
                    <a:pt x="297" y="15"/>
                  </a:lnTo>
                  <a:lnTo>
                    <a:pt x="297" y="17"/>
                  </a:lnTo>
                  <a:lnTo>
                    <a:pt x="297" y="18"/>
                  </a:lnTo>
                  <a:lnTo>
                    <a:pt x="297" y="21"/>
                  </a:lnTo>
                  <a:lnTo>
                    <a:pt x="297" y="25"/>
                  </a:lnTo>
                  <a:lnTo>
                    <a:pt x="297" y="26"/>
                  </a:lnTo>
                  <a:lnTo>
                    <a:pt x="297" y="29"/>
                  </a:lnTo>
                  <a:lnTo>
                    <a:pt x="297" y="30"/>
                  </a:lnTo>
                  <a:lnTo>
                    <a:pt x="297" y="36"/>
                  </a:lnTo>
                  <a:lnTo>
                    <a:pt x="297" y="37"/>
                  </a:lnTo>
                  <a:lnTo>
                    <a:pt x="297" y="38"/>
                  </a:lnTo>
                  <a:lnTo>
                    <a:pt x="297" y="40"/>
                  </a:lnTo>
                  <a:lnTo>
                    <a:pt x="297" y="42"/>
                  </a:lnTo>
                  <a:lnTo>
                    <a:pt x="297" y="45"/>
                  </a:lnTo>
                  <a:lnTo>
                    <a:pt x="297" y="46"/>
                  </a:lnTo>
                  <a:lnTo>
                    <a:pt x="297" y="49"/>
                  </a:lnTo>
                  <a:lnTo>
                    <a:pt x="297" y="54"/>
                  </a:lnTo>
                  <a:lnTo>
                    <a:pt x="297" y="56"/>
                  </a:lnTo>
                  <a:lnTo>
                    <a:pt x="297" y="58"/>
                  </a:lnTo>
                  <a:lnTo>
                    <a:pt x="297" y="60"/>
                  </a:lnTo>
                  <a:lnTo>
                    <a:pt x="297" y="65"/>
                  </a:lnTo>
                  <a:lnTo>
                    <a:pt x="297" y="74"/>
                  </a:lnTo>
                  <a:lnTo>
                    <a:pt x="297" y="76"/>
                  </a:lnTo>
                  <a:lnTo>
                    <a:pt x="297" y="82"/>
                  </a:lnTo>
                  <a:lnTo>
                    <a:pt x="297" y="84"/>
                  </a:lnTo>
                  <a:lnTo>
                    <a:pt x="297" y="82"/>
                  </a:lnTo>
                  <a:lnTo>
                    <a:pt x="298" y="84"/>
                  </a:lnTo>
                  <a:lnTo>
                    <a:pt x="298" y="85"/>
                  </a:lnTo>
                  <a:lnTo>
                    <a:pt x="298" y="92"/>
                  </a:lnTo>
                  <a:lnTo>
                    <a:pt x="298" y="94"/>
                  </a:lnTo>
                  <a:lnTo>
                    <a:pt x="298" y="98"/>
                  </a:lnTo>
                  <a:lnTo>
                    <a:pt x="298" y="101"/>
                  </a:lnTo>
                  <a:lnTo>
                    <a:pt x="298" y="103"/>
                  </a:lnTo>
                  <a:lnTo>
                    <a:pt x="298" y="105"/>
                  </a:lnTo>
                  <a:lnTo>
                    <a:pt x="298" y="106"/>
                  </a:lnTo>
                  <a:lnTo>
                    <a:pt x="298" y="113"/>
                  </a:lnTo>
                  <a:lnTo>
                    <a:pt x="298" y="117"/>
                  </a:lnTo>
                  <a:lnTo>
                    <a:pt x="298" y="118"/>
                  </a:lnTo>
                  <a:lnTo>
                    <a:pt x="298" y="120"/>
                  </a:lnTo>
                  <a:lnTo>
                    <a:pt x="298" y="125"/>
                  </a:lnTo>
                  <a:lnTo>
                    <a:pt x="297" y="129"/>
                  </a:lnTo>
                  <a:lnTo>
                    <a:pt x="297" y="130"/>
                  </a:lnTo>
                  <a:lnTo>
                    <a:pt x="297" y="136"/>
                  </a:lnTo>
                  <a:lnTo>
                    <a:pt x="297" y="141"/>
                  </a:lnTo>
                  <a:lnTo>
                    <a:pt x="297" y="143"/>
                  </a:lnTo>
                  <a:lnTo>
                    <a:pt x="297" y="148"/>
                  </a:lnTo>
                  <a:lnTo>
                    <a:pt x="297" y="149"/>
                  </a:lnTo>
                  <a:lnTo>
                    <a:pt x="297" y="150"/>
                  </a:lnTo>
                  <a:lnTo>
                    <a:pt x="297" y="152"/>
                  </a:lnTo>
                  <a:lnTo>
                    <a:pt x="297" y="154"/>
                  </a:lnTo>
                  <a:lnTo>
                    <a:pt x="297" y="159"/>
                  </a:lnTo>
                  <a:lnTo>
                    <a:pt x="297" y="161"/>
                  </a:lnTo>
                  <a:lnTo>
                    <a:pt x="297" y="165"/>
                  </a:lnTo>
                  <a:lnTo>
                    <a:pt x="297" y="166"/>
                  </a:lnTo>
                  <a:lnTo>
                    <a:pt x="297" y="169"/>
                  </a:lnTo>
                  <a:lnTo>
                    <a:pt x="297" y="170"/>
                  </a:lnTo>
                  <a:lnTo>
                    <a:pt x="297" y="175"/>
                  </a:lnTo>
                  <a:lnTo>
                    <a:pt x="297" y="178"/>
                  </a:lnTo>
                  <a:lnTo>
                    <a:pt x="297" y="181"/>
                  </a:lnTo>
                  <a:lnTo>
                    <a:pt x="297" y="182"/>
                  </a:lnTo>
                  <a:lnTo>
                    <a:pt x="297" y="185"/>
                  </a:lnTo>
                  <a:lnTo>
                    <a:pt x="297" y="188"/>
                  </a:lnTo>
                  <a:lnTo>
                    <a:pt x="296" y="193"/>
                  </a:lnTo>
                  <a:lnTo>
                    <a:pt x="296" y="205"/>
                  </a:lnTo>
                  <a:lnTo>
                    <a:pt x="296" y="206"/>
                  </a:lnTo>
                  <a:lnTo>
                    <a:pt x="296" y="208"/>
                  </a:lnTo>
                  <a:lnTo>
                    <a:pt x="296" y="210"/>
                  </a:lnTo>
                  <a:lnTo>
                    <a:pt x="296" y="213"/>
                  </a:lnTo>
                  <a:lnTo>
                    <a:pt x="296" y="217"/>
                  </a:lnTo>
                  <a:lnTo>
                    <a:pt x="296" y="221"/>
                  </a:lnTo>
                  <a:lnTo>
                    <a:pt x="296" y="223"/>
                  </a:lnTo>
                  <a:lnTo>
                    <a:pt x="296" y="225"/>
                  </a:lnTo>
                  <a:lnTo>
                    <a:pt x="296" y="229"/>
                  </a:lnTo>
                  <a:lnTo>
                    <a:pt x="296" y="230"/>
                  </a:lnTo>
                  <a:lnTo>
                    <a:pt x="296" y="233"/>
                  </a:lnTo>
                  <a:lnTo>
                    <a:pt x="296" y="236"/>
                  </a:lnTo>
                  <a:lnTo>
                    <a:pt x="296" y="239"/>
                  </a:lnTo>
                  <a:lnTo>
                    <a:pt x="296" y="244"/>
                  </a:lnTo>
                  <a:lnTo>
                    <a:pt x="296" y="245"/>
                  </a:lnTo>
                  <a:lnTo>
                    <a:pt x="296" y="246"/>
                  </a:lnTo>
                  <a:lnTo>
                    <a:pt x="296" y="247"/>
                  </a:lnTo>
                  <a:lnTo>
                    <a:pt x="296" y="248"/>
                  </a:lnTo>
                  <a:lnTo>
                    <a:pt x="296" y="253"/>
                  </a:lnTo>
                  <a:lnTo>
                    <a:pt x="296" y="256"/>
                  </a:lnTo>
                  <a:lnTo>
                    <a:pt x="296" y="257"/>
                  </a:lnTo>
                  <a:lnTo>
                    <a:pt x="296" y="264"/>
                  </a:lnTo>
                  <a:lnTo>
                    <a:pt x="296" y="268"/>
                  </a:lnTo>
                  <a:lnTo>
                    <a:pt x="296" y="270"/>
                  </a:lnTo>
                  <a:lnTo>
                    <a:pt x="296" y="271"/>
                  </a:lnTo>
                  <a:lnTo>
                    <a:pt x="296" y="272"/>
                  </a:lnTo>
                  <a:lnTo>
                    <a:pt x="296" y="273"/>
                  </a:lnTo>
                  <a:lnTo>
                    <a:pt x="296" y="282"/>
                  </a:lnTo>
                  <a:lnTo>
                    <a:pt x="296" y="284"/>
                  </a:lnTo>
                  <a:lnTo>
                    <a:pt x="296" y="289"/>
                  </a:lnTo>
                  <a:lnTo>
                    <a:pt x="296" y="292"/>
                  </a:lnTo>
                  <a:lnTo>
                    <a:pt x="296" y="293"/>
                  </a:lnTo>
                  <a:lnTo>
                    <a:pt x="296" y="296"/>
                  </a:lnTo>
                  <a:lnTo>
                    <a:pt x="296" y="297"/>
                  </a:lnTo>
                  <a:lnTo>
                    <a:pt x="296" y="300"/>
                  </a:lnTo>
                  <a:lnTo>
                    <a:pt x="296" y="302"/>
                  </a:lnTo>
                  <a:lnTo>
                    <a:pt x="296" y="303"/>
                  </a:lnTo>
                  <a:lnTo>
                    <a:pt x="296" y="304"/>
                  </a:lnTo>
                  <a:lnTo>
                    <a:pt x="296" y="305"/>
                  </a:lnTo>
                  <a:lnTo>
                    <a:pt x="296" y="311"/>
                  </a:lnTo>
                  <a:lnTo>
                    <a:pt x="295" y="311"/>
                  </a:lnTo>
                  <a:lnTo>
                    <a:pt x="290" y="311"/>
                  </a:lnTo>
                  <a:lnTo>
                    <a:pt x="287" y="311"/>
                  </a:lnTo>
                  <a:lnTo>
                    <a:pt x="282" y="311"/>
                  </a:lnTo>
                  <a:lnTo>
                    <a:pt x="280" y="311"/>
                  </a:lnTo>
                  <a:lnTo>
                    <a:pt x="279" y="311"/>
                  </a:lnTo>
                  <a:lnTo>
                    <a:pt x="278" y="311"/>
                  </a:lnTo>
                  <a:lnTo>
                    <a:pt x="276" y="311"/>
                  </a:lnTo>
                  <a:lnTo>
                    <a:pt x="275" y="311"/>
                  </a:lnTo>
                  <a:lnTo>
                    <a:pt x="272" y="311"/>
                  </a:lnTo>
                  <a:lnTo>
                    <a:pt x="271" y="311"/>
                  </a:lnTo>
                  <a:lnTo>
                    <a:pt x="270" y="311"/>
                  </a:lnTo>
                  <a:lnTo>
                    <a:pt x="268" y="311"/>
                  </a:lnTo>
                  <a:lnTo>
                    <a:pt x="264" y="311"/>
                  </a:lnTo>
                  <a:lnTo>
                    <a:pt x="259" y="311"/>
                  </a:lnTo>
                  <a:lnTo>
                    <a:pt x="257" y="311"/>
                  </a:lnTo>
                  <a:lnTo>
                    <a:pt x="255" y="311"/>
                  </a:lnTo>
                  <a:lnTo>
                    <a:pt x="254" y="311"/>
                  </a:lnTo>
                  <a:lnTo>
                    <a:pt x="248" y="311"/>
                  </a:lnTo>
                  <a:lnTo>
                    <a:pt x="247" y="311"/>
                  </a:lnTo>
                  <a:lnTo>
                    <a:pt x="244" y="311"/>
                  </a:lnTo>
                  <a:lnTo>
                    <a:pt x="241" y="311"/>
                  </a:lnTo>
                  <a:lnTo>
                    <a:pt x="241" y="313"/>
                  </a:lnTo>
                  <a:lnTo>
                    <a:pt x="241" y="314"/>
                  </a:lnTo>
                  <a:lnTo>
                    <a:pt x="241" y="316"/>
                  </a:lnTo>
                  <a:lnTo>
                    <a:pt x="241" y="317"/>
                  </a:lnTo>
                  <a:lnTo>
                    <a:pt x="241" y="318"/>
                  </a:lnTo>
                  <a:lnTo>
                    <a:pt x="241" y="319"/>
                  </a:lnTo>
                  <a:lnTo>
                    <a:pt x="241" y="320"/>
                  </a:lnTo>
                  <a:lnTo>
                    <a:pt x="241" y="321"/>
                  </a:lnTo>
                  <a:lnTo>
                    <a:pt x="241" y="322"/>
                  </a:lnTo>
                  <a:lnTo>
                    <a:pt x="241" y="325"/>
                  </a:lnTo>
                  <a:lnTo>
                    <a:pt x="241" y="328"/>
                  </a:lnTo>
                  <a:lnTo>
                    <a:pt x="241" y="329"/>
                  </a:lnTo>
                  <a:lnTo>
                    <a:pt x="241" y="333"/>
                  </a:lnTo>
                  <a:lnTo>
                    <a:pt x="241" y="335"/>
                  </a:lnTo>
                  <a:lnTo>
                    <a:pt x="241" y="338"/>
                  </a:lnTo>
                  <a:lnTo>
                    <a:pt x="241" y="340"/>
                  </a:lnTo>
                  <a:lnTo>
                    <a:pt x="241" y="342"/>
                  </a:lnTo>
                  <a:lnTo>
                    <a:pt x="241" y="343"/>
                  </a:lnTo>
                  <a:lnTo>
                    <a:pt x="241" y="345"/>
                  </a:lnTo>
                  <a:lnTo>
                    <a:pt x="241" y="346"/>
                  </a:lnTo>
                  <a:lnTo>
                    <a:pt x="241" y="350"/>
                  </a:lnTo>
                  <a:lnTo>
                    <a:pt x="241" y="351"/>
                  </a:lnTo>
                  <a:lnTo>
                    <a:pt x="241" y="352"/>
                  </a:lnTo>
                  <a:lnTo>
                    <a:pt x="241" y="356"/>
                  </a:lnTo>
                  <a:lnTo>
                    <a:pt x="241" y="357"/>
                  </a:lnTo>
                  <a:lnTo>
                    <a:pt x="241" y="358"/>
                  </a:lnTo>
                  <a:lnTo>
                    <a:pt x="241" y="365"/>
                  </a:lnTo>
                  <a:lnTo>
                    <a:pt x="236" y="364"/>
                  </a:lnTo>
                  <a:lnTo>
                    <a:pt x="235" y="364"/>
                  </a:lnTo>
                  <a:lnTo>
                    <a:pt x="232" y="364"/>
                  </a:lnTo>
                  <a:lnTo>
                    <a:pt x="231" y="364"/>
                  </a:lnTo>
                  <a:lnTo>
                    <a:pt x="228" y="364"/>
                  </a:lnTo>
                  <a:lnTo>
                    <a:pt x="227" y="364"/>
                  </a:lnTo>
                  <a:lnTo>
                    <a:pt x="224" y="364"/>
                  </a:lnTo>
                  <a:lnTo>
                    <a:pt x="218" y="364"/>
                  </a:lnTo>
                  <a:lnTo>
                    <a:pt x="217" y="364"/>
                  </a:lnTo>
                  <a:lnTo>
                    <a:pt x="215" y="364"/>
                  </a:lnTo>
                  <a:lnTo>
                    <a:pt x="212" y="364"/>
                  </a:lnTo>
                  <a:lnTo>
                    <a:pt x="211" y="364"/>
                  </a:lnTo>
                  <a:lnTo>
                    <a:pt x="210" y="364"/>
                  </a:lnTo>
                  <a:lnTo>
                    <a:pt x="209" y="364"/>
                  </a:lnTo>
                  <a:lnTo>
                    <a:pt x="206" y="364"/>
                  </a:lnTo>
                  <a:lnTo>
                    <a:pt x="202" y="364"/>
                  </a:lnTo>
                  <a:lnTo>
                    <a:pt x="201" y="364"/>
                  </a:lnTo>
                  <a:lnTo>
                    <a:pt x="200" y="364"/>
                  </a:lnTo>
                  <a:lnTo>
                    <a:pt x="196" y="364"/>
                  </a:lnTo>
                  <a:lnTo>
                    <a:pt x="193" y="364"/>
                  </a:lnTo>
                  <a:lnTo>
                    <a:pt x="192" y="364"/>
                  </a:lnTo>
                  <a:lnTo>
                    <a:pt x="190" y="364"/>
                  </a:lnTo>
                  <a:lnTo>
                    <a:pt x="188" y="364"/>
                  </a:lnTo>
                  <a:lnTo>
                    <a:pt x="186" y="364"/>
                  </a:lnTo>
                  <a:lnTo>
                    <a:pt x="184" y="364"/>
                  </a:lnTo>
                  <a:lnTo>
                    <a:pt x="182" y="364"/>
                  </a:lnTo>
                  <a:lnTo>
                    <a:pt x="178" y="362"/>
                  </a:lnTo>
                  <a:lnTo>
                    <a:pt x="177" y="362"/>
                  </a:lnTo>
                  <a:lnTo>
                    <a:pt x="171" y="362"/>
                  </a:lnTo>
                  <a:lnTo>
                    <a:pt x="163" y="362"/>
                  </a:lnTo>
                  <a:lnTo>
                    <a:pt x="160" y="362"/>
                  </a:lnTo>
                  <a:lnTo>
                    <a:pt x="158" y="362"/>
                  </a:lnTo>
                  <a:lnTo>
                    <a:pt x="156" y="362"/>
                  </a:lnTo>
                  <a:lnTo>
                    <a:pt x="150" y="362"/>
                  </a:lnTo>
                  <a:lnTo>
                    <a:pt x="147" y="362"/>
                  </a:lnTo>
                  <a:lnTo>
                    <a:pt x="145" y="362"/>
                  </a:lnTo>
                  <a:lnTo>
                    <a:pt x="138" y="362"/>
                  </a:lnTo>
                  <a:lnTo>
                    <a:pt x="135" y="362"/>
                  </a:lnTo>
                  <a:lnTo>
                    <a:pt x="134" y="362"/>
                  </a:lnTo>
                  <a:lnTo>
                    <a:pt x="130" y="362"/>
                  </a:lnTo>
                  <a:lnTo>
                    <a:pt x="126" y="362"/>
                  </a:lnTo>
                  <a:lnTo>
                    <a:pt x="124" y="362"/>
                  </a:lnTo>
                  <a:lnTo>
                    <a:pt x="121" y="362"/>
                  </a:lnTo>
                  <a:lnTo>
                    <a:pt x="119" y="362"/>
                  </a:lnTo>
                  <a:lnTo>
                    <a:pt x="116" y="362"/>
                  </a:lnTo>
                  <a:lnTo>
                    <a:pt x="114" y="362"/>
                  </a:lnTo>
                  <a:lnTo>
                    <a:pt x="113" y="362"/>
                  </a:lnTo>
                  <a:lnTo>
                    <a:pt x="111" y="362"/>
                  </a:lnTo>
                  <a:lnTo>
                    <a:pt x="110" y="362"/>
                  </a:lnTo>
                  <a:lnTo>
                    <a:pt x="108" y="362"/>
                  </a:lnTo>
                  <a:lnTo>
                    <a:pt x="105" y="362"/>
                  </a:lnTo>
                  <a:lnTo>
                    <a:pt x="102" y="362"/>
                  </a:lnTo>
                  <a:lnTo>
                    <a:pt x="100" y="362"/>
                  </a:lnTo>
                  <a:lnTo>
                    <a:pt x="98" y="362"/>
                  </a:lnTo>
                  <a:lnTo>
                    <a:pt x="89" y="362"/>
                  </a:lnTo>
                  <a:lnTo>
                    <a:pt x="86" y="362"/>
                  </a:lnTo>
                  <a:lnTo>
                    <a:pt x="83" y="362"/>
                  </a:lnTo>
                  <a:lnTo>
                    <a:pt x="81" y="362"/>
                  </a:lnTo>
                  <a:lnTo>
                    <a:pt x="80" y="362"/>
                  </a:lnTo>
                  <a:lnTo>
                    <a:pt x="79" y="362"/>
                  </a:lnTo>
                  <a:lnTo>
                    <a:pt x="75" y="362"/>
                  </a:lnTo>
                  <a:lnTo>
                    <a:pt x="72" y="362"/>
                  </a:lnTo>
                  <a:lnTo>
                    <a:pt x="71" y="362"/>
                  </a:lnTo>
                  <a:lnTo>
                    <a:pt x="68" y="362"/>
                  </a:lnTo>
                  <a:lnTo>
                    <a:pt x="67" y="362"/>
                  </a:lnTo>
                  <a:lnTo>
                    <a:pt x="66" y="362"/>
                  </a:lnTo>
                  <a:lnTo>
                    <a:pt x="62" y="362"/>
                  </a:lnTo>
                  <a:lnTo>
                    <a:pt x="59" y="362"/>
                  </a:lnTo>
                  <a:lnTo>
                    <a:pt x="57" y="362"/>
                  </a:lnTo>
                  <a:lnTo>
                    <a:pt x="55" y="361"/>
                  </a:lnTo>
                  <a:lnTo>
                    <a:pt x="48" y="361"/>
                  </a:lnTo>
                  <a:lnTo>
                    <a:pt x="44" y="361"/>
                  </a:lnTo>
                  <a:lnTo>
                    <a:pt x="39" y="361"/>
                  </a:lnTo>
                  <a:lnTo>
                    <a:pt x="38" y="361"/>
                  </a:lnTo>
                  <a:lnTo>
                    <a:pt x="28" y="361"/>
                  </a:lnTo>
                  <a:lnTo>
                    <a:pt x="26" y="361"/>
                  </a:lnTo>
                  <a:lnTo>
                    <a:pt x="25" y="361"/>
                  </a:lnTo>
                  <a:lnTo>
                    <a:pt x="19" y="361"/>
                  </a:lnTo>
                  <a:lnTo>
                    <a:pt x="18" y="361"/>
                  </a:lnTo>
                  <a:lnTo>
                    <a:pt x="15" y="361"/>
                  </a:lnTo>
                  <a:lnTo>
                    <a:pt x="11" y="361"/>
                  </a:lnTo>
                  <a:lnTo>
                    <a:pt x="8" y="361"/>
                  </a:lnTo>
                  <a:lnTo>
                    <a:pt x="7" y="360"/>
                  </a:lnTo>
                  <a:lnTo>
                    <a:pt x="7" y="359"/>
                  </a:lnTo>
                  <a:lnTo>
                    <a:pt x="6" y="359"/>
                  </a:lnTo>
                  <a:lnTo>
                    <a:pt x="6" y="358"/>
                  </a:lnTo>
                  <a:lnTo>
                    <a:pt x="4" y="357"/>
                  </a:lnTo>
                  <a:lnTo>
                    <a:pt x="4" y="356"/>
                  </a:lnTo>
                  <a:lnTo>
                    <a:pt x="3" y="356"/>
                  </a:lnTo>
                  <a:lnTo>
                    <a:pt x="3" y="354"/>
                  </a:lnTo>
                  <a:lnTo>
                    <a:pt x="2" y="353"/>
                  </a:lnTo>
                  <a:lnTo>
                    <a:pt x="2" y="352"/>
                  </a:lnTo>
                  <a:lnTo>
                    <a:pt x="1" y="350"/>
                  </a:lnTo>
                  <a:lnTo>
                    <a:pt x="0" y="349"/>
                  </a:lnTo>
                  <a:lnTo>
                    <a:pt x="0" y="348"/>
                  </a:lnTo>
                  <a:lnTo>
                    <a:pt x="0" y="346"/>
                  </a:lnTo>
                  <a:lnTo>
                    <a:pt x="0" y="345"/>
                  </a:lnTo>
                  <a:lnTo>
                    <a:pt x="0" y="344"/>
                  </a:lnTo>
                  <a:lnTo>
                    <a:pt x="0" y="343"/>
                  </a:lnTo>
                  <a:lnTo>
                    <a:pt x="0" y="342"/>
                  </a:lnTo>
                  <a:lnTo>
                    <a:pt x="1" y="342"/>
                  </a:lnTo>
                  <a:lnTo>
                    <a:pt x="1" y="341"/>
                  </a:lnTo>
                  <a:lnTo>
                    <a:pt x="2" y="340"/>
                  </a:lnTo>
                  <a:lnTo>
                    <a:pt x="2" y="338"/>
                  </a:lnTo>
                  <a:lnTo>
                    <a:pt x="4" y="338"/>
                  </a:lnTo>
                  <a:lnTo>
                    <a:pt x="6" y="337"/>
                  </a:lnTo>
                  <a:lnTo>
                    <a:pt x="7" y="337"/>
                  </a:lnTo>
                  <a:lnTo>
                    <a:pt x="8" y="337"/>
                  </a:lnTo>
                  <a:lnTo>
                    <a:pt x="10" y="336"/>
                  </a:lnTo>
                  <a:lnTo>
                    <a:pt x="11" y="336"/>
                  </a:lnTo>
                  <a:lnTo>
                    <a:pt x="14" y="336"/>
                  </a:lnTo>
                  <a:lnTo>
                    <a:pt x="15" y="336"/>
                  </a:lnTo>
                  <a:lnTo>
                    <a:pt x="16" y="336"/>
                  </a:lnTo>
                  <a:lnTo>
                    <a:pt x="17" y="335"/>
                  </a:lnTo>
                  <a:lnTo>
                    <a:pt x="19" y="335"/>
                  </a:lnTo>
                  <a:lnTo>
                    <a:pt x="20" y="334"/>
                  </a:lnTo>
                  <a:lnTo>
                    <a:pt x="23" y="333"/>
                  </a:lnTo>
                  <a:lnTo>
                    <a:pt x="24" y="332"/>
                  </a:lnTo>
                  <a:lnTo>
                    <a:pt x="25" y="330"/>
                  </a:lnTo>
                  <a:lnTo>
                    <a:pt x="26" y="329"/>
                  </a:lnTo>
                  <a:lnTo>
                    <a:pt x="27" y="329"/>
                  </a:lnTo>
                  <a:lnTo>
                    <a:pt x="30" y="329"/>
                  </a:lnTo>
                  <a:lnTo>
                    <a:pt x="31" y="329"/>
                  </a:lnTo>
                  <a:lnTo>
                    <a:pt x="32" y="329"/>
                  </a:lnTo>
                  <a:lnTo>
                    <a:pt x="34" y="329"/>
                  </a:lnTo>
                  <a:lnTo>
                    <a:pt x="35" y="329"/>
                  </a:lnTo>
                  <a:lnTo>
                    <a:pt x="36" y="329"/>
                  </a:lnTo>
                  <a:lnTo>
                    <a:pt x="39" y="329"/>
                  </a:lnTo>
                  <a:lnTo>
                    <a:pt x="40" y="329"/>
                  </a:lnTo>
                  <a:lnTo>
                    <a:pt x="41" y="329"/>
                  </a:lnTo>
                  <a:lnTo>
                    <a:pt x="43" y="328"/>
                  </a:lnTo>
                  <a:lnTo>
                    <a:pt x="46" y="326"/>
                  </a:lnTo>
                  <a:lnTo>
                    <a:pt x="48" y="324"/>
                  </a:lnTo>
                  <a:lnTo>
                    <a:pt x="50" y="324"/>
                  </a:lnTo>
                  <a:lnTo>
                    <a:pt x="50" y="322"/>
                  </a:lnTo>
                  <a:lnTo>
                    <a:pt x="51" y="320"/>
                  </a:lnTo>
                  <a:lnTo>
                    <a:pt x="52" y="319"/>
                  </a:lnTo>
                  <a:lnTo>
                    <a:pt x="52" y="318"/>
                  </a:lnTo>
                  <a:lnTo>
                    <a:pt x="52" y="317"/>
                  </a:lnTo>
                  <a:lnTo>
                    <a:pt x="52" y="314"/>
                  </a:lnTo>
                  <a:lnTo>
                    <a:pt x="52" y="313"/>
                  </a:lnTo>
                  <a:lnTo>
                    <a:pt x="52" y="312"/>
                  </a:lnTo>
                  <a:lnTo>
                    <a:pt x="52" y="311"/>
                  </a:lnTo>
                  <a:lnTo>
                    <a:pt x="51" y="309"/>
                  </a:lnTo>
                  <a:lnTo>
                    <a:pt x="51" y="308"/>
                  </a:lnTo>
                  <a:lnTo>
                    <a:pt x="50" y="306"/>
                  </a:lnTo>
                  <a:lnTo>
                    <a:pt x="50" y="305"/>
                  </a:lnTo>
                  <a:lnTo>
                    <a:pt x="49" y="304"/>
                  </a:lnTo>
                  <a:lnTo>
                    <a:pt x="49" y="303"/>
                  </a:lnTo>
                  <a:lnTo>
                    <a:pt x="48" y="303"/>
                  </a:lnTo>
                  <a:lnTo>
                    <a:pt x="48" y="302"/>
                  </a:lnTo>
                  <a:lnTo>
                    <a:pt x="47" y="301"/>
                  </a:lnTo>
                  <a:lnTo>
                    <a:pt x="46" y="301"/>
                  </a:lnTo>
                  <a:lnTo>
                    <a:pt x="44" y="300"/>
                  </a:lnTo>
                  <a:lnTo>
                    <a:pt x="42" y="298"/>
                  </a:lnTo>
                  <a:lnTo>
                    <a:pt x="41" y="297"/>
                  </a:lnTo>
                  <a:lnTo>
                    <a:pt x="38" y="294"/>
                  </a:lnTo>
                  <a:lnTo>
                    <a:pt x="35" y="292"/>
                  </a:lnTo>
                  <a:lnTo>
                    <a:pt x="34" y="290"/>
                  </a:lnTo>
                  <a:lnTo>
                    <a:pt x="32" y="289"/>
                  </a:lnTo>
                  <a:lnTo>
                    <a:pt x="31" y="288"/>
                  </a:lnTo>
                  <a:lnTo>
                    <a:pt x="28" y="287"/>
                  </a:lnTo>
                  <a:lnTo>
                    <a:pt x="26" y="286"/>
                  </a:lnTo>
                  <a:lnTo>
                    <a:pt x="25" y="285"/>
                  </a:lnTo>
                  <a:lnTo>
                    <a:pt x="23" y="285"/>
                  </a:lnTo>
                  <a:lnTo>
                    <a:pt x="22" y="285"/>
                  </a:lnTo>
                  <a:lnTo>
                    <a:pt x="17" y="284"/>
                  </a:lnTo>
                  <a:lnTo>
                    <a:pt x="15" y="282"/>
                  </a:lnTo>
                  <a:lnTo>
                    <a:pt x="14" y="282"/>
                  </a:lnTo>
                  <a:lnTo>
                    <a:pt x="11" y="282"/>
                  </a:lnTo>
                  <a:lnTo>
                    <a:pt x="10" y="281"/>
                  </a:lnTo>
                  <a:lnTo>
                    <a:pt x="9" y="281"/>
                  </a:lnTo>
                  <a:lnTo>
                    <a:pt x="8" y="280"/>
                  </a:lnTo>
                  <a:lnTo>
                    <a:pt x="7" y="279"/>
                  </a:lnTo>
                  <a:lnTo>
                    <a:pt x="6" y="278"/>
                  </a:lnTo>
                  <a:lnTo>
                    <a:pt x="4" y="277"/>
                  </a:lnTo>
                  <a:lnTo>
                    <a:pt x="3" y="276"/>
                  </a:lnTo>
                  <a:lnTo>
                    <a:pt x="3" y="274"/>
                  </a:lnTo>
                  <a:lnTo>
                    <a:pt x="2" y="272"/>
                  </a:lnTo>
                  <a:lnTo>
                    <a:pt x="2" y="270"/>
                  </a:lnTo>
                  <a:lnTo>
                    <a:pt x="3" y="269"/>
                  </a:lnTo>
                  <a:lnTo>
                    <a:pt x="3" y="266"/>
                  </a:lnTo>
                  <a:lnTo>
                    <a:pt x="3" y="265"/>
                  </a:lnTo>
                  <a:lnTo>
                    <a:pt x="4" y="264"/>
                  </a:lnTo>
                  <a:lnTo>
                    <a:pt x="6" y="263"/>
                  </a:lnTo>
                  <a:lnTo>
                    <a:pt x="7" y="261"/>
                  </a:lnTo>
                  <a:lnTo>
                    <a:pt x="8" y="260"/>
                  </a:lnTo>
                  <a:lnTo>
                    <a:pt x="9" y="260"/>
                  </a:lnTo>
                  <a:lnTo>
                    <a:pt x="10" y="258"/>
                  </a:lnTo>
                  <a:lnTo>
                    <a:pt x="11" y="257"/>
                  </a:lnTo>
                  <a:lnTo>
                    <a:pt x="12" y="257"/>
                  </a:lnTo>
                  <a:lnTo>
                    <a:pt x="14" y="256"/>
                  </a:lnTo>
                  <a:lnTo>
                    <a:pt x="15" y="256"/>
                  </a:lnTo>
                  <a:lnTo>
                    <a:pt x="16" y="256"/>
                  </a:lnTo>
                  <a:lnTo>
                    <a:pt x="17" y="256"/>
                  </a:lnTo>
                  <a:lnTo>
                    <a:pt x="18" y="256"/>
                  </a:lnTo>
                  <a:lnTo>
                    <a:pt x="19" y="256"/>
                  </a:lnTo>
                  <a:lnTo>
                    <a:pt x="22" y="256"/>
                  </a:lnTo>
                  <a:lnTo>
                    <a:pt x="23" y="255"/>
                  </a:lnTo>
                  <a:lnTo>
                    <a:pt x="25" y="255"/>
                  </a:lnTo>
                  <a:lnTo>
                    <a:pt x="27" y="255"/>
                  </a:lnTo>
                  <a:lnTo>
                    <a:pt x="31" y="255"/>
                  </a:lnTo>
                  <a:lnTo>
                    <a:pt x="32" y="255"/>
                  </a:lnTo>
                  <a:lnTo>
                    <a:pt x="33" y="254"/>
                  </a:lnTo>
                  <a:lnTo>
                    <a:pt x="35" y="254"/>
                  </a:lnTo>
                  <a:lnTo>
                    <a:pt x="36" y="253"/>
                  </a:lnTo>
                  <a:lnTo>
                    <a:pt x="38" y="253"/>
                  </a:lnTo>
                  <a:lnTo>
                    <a:pt x="39" y="253"/>
                  </a:lnTo>
                  <a:lnTo>
                    <a:pt x="39" y="254"/>
                  </a:lnTo>
                  <a:lnTo>
                    <a:pt x="40" y="254"/>
                  </a:lnTo>
                  <a:lnTo>
                    <a:pt x="41" y="256"/>
                  </a:lnTo>
                  <a:lnTo>
                    <a:pt x="42" y="258"/>
                  </a:lnTo>
                  <a:lnTo>
                    <a:pt x="43" y="260"/>
                  </a:lnTo>
                  <a:lnTo>
                    <a:pt x="47" y="263"/>
                  </a:lnTo>
                  <a:lnTo>
                    <a:pt x="49" y="268"/>
                  </a:lnTo>
                  <a:lnTo>
                    <a:pt x="50" y="269"/>
                  </a:lnTo>
                  <a:lnTo>
                    <a:pt x="51" y="270"/>
                  </a:lnTo>
                  <a:lnTo>
                    <a:pt x="51" y="271"/>
                  </a:lnTo>
                  <a:lnTo>
                    <a:pt x="52" y="272"/>
                  </a:lnTo>
                  <a:lnTo>
                    <a:pt x="54" y="273"/>
                  </a:lnTo>
                  <a:lnTo>
                    <a:pt x="55" y="274"/>
                  </a:lnTo>
                  <a:lnTo>
                    <a:pt x="56" y="274"/>
                  </a:lnTo>
                  <a:lnTo>
                    <a:pt x="60" y="277"/>
                  </a:lnTo>
                  <a:lnTo>
                    <a:pt x="62" y="278"/>
                  </a:lnTo>
                  <a:lnTo>
                    <a:pt x="64" y="279"/>
                  </a:lnTo>
                  <a:lnTo>
                    <a:pt x="65" y="279"/>
                  </a:lnTo>
                  <a:lnTo>
                    <a:pt x="65" y="280"/>
                  </a:lnTo>
                  <a:lnTo>
                    <a:pt x="66" y="280"/>
                  </a:lnTo>
                  <a:lnTo>
                    <a:pt x="68" y="281"/>
                  </a:lnTo>
                  <a:lnTo>
                    <a:pt x="71" y="282"/>
                  </a:lnTo>
                  <a:lnTo>
                    <a:pt x="72" y="282"/>
                  </a:lnTo>
                  <a:lnTo>
                    <a:pt x="73" y="284"/>
                  </a:lnTo>
                  <a:lnTo>
                    <a:pt x="75" y="284"/>
                  </a:lnTo>
                  <a:lnTo>
                    <a:pt x="76" y="284"/>
                  </a:lnTo>
                  <a:lnTo>
                    <a:pt x="80" y="284"/>
                  </a:lnTo>
                  <a:lnTo>
                    <a:pt x="81" y="282"/>
                  </a:lnTo>
                  <a:lnTo>
                    <a:pt x="82" y="282"/>
                  </a:lnTo>
                  <a:lnTo>
                    <a:pt x="86" y="280"/>
                  </a:lnTo>
                  <a:lnTo>
                    <a:pt x="90" y="278"/>
                  </a:lnTo>
                  <a:lnTo>
                    <a:pt x="92" y="278"/>
                  </a:lnTo>
                  <a:lnTo>
                    <a:pt x="94" y="278"/>
                  </a:lnTo>
                  <a:lnTo>
                    <a:pt x="95" y="277"/>
                  </a:lnTo>
                  <a:lnTo>
                    <a:pt x="96" y="277"/>
                  </a:lnTo>
                  <a:lnTo>
                    <a:pt x="97" y="277"/>
                  </a:lnTo>
                  <a:lnTo>
                    <a:pt x="98" y="277"/>
                  </a:lnTo>
                  <a:lnTo>
                    <a:pt x="99" y="276"/>
                  </a:lnTo>
                  <a:lnTo>
                    <a:pt x="102" y="276"/>
                  </a:lnTo>
                  <a:lnTo>
                    <a:pt x="102" y="274"/>
                  </a:lnTo>
                  <a:lnTo>
                    <a:pt x="103" y="274"/>
                  </a:lnTo>
                  <a:lnTo>
                    <a:pt x="103" y="273"/>
                  </a:lnTo>
                  <a:lnTo>
                    <a:pt x="104" y="273"/>
                  </a:lnTo>
                  <a:lnTo>
                    <a:pt x="104" y="272"/>
                  </a:lnTo>
                  <a:lnTo>
                    <a:pt x="104" y="271"/>
                  </a:lnTo>
                  <a:lnTo>
                    <a:pt x="104" y="270"/>
                  </a:lnTo>
                  <a:lnTo>
                    <a:pt x="105" y="269"/>
                  </a:lnTo>
                  <a:lnTo>
                    <a:pt x="105" y="268"/>
                  </a:lnTo>
                  <a:lnTo>
                    <a:pt x="105" y="265"/>
                  </a:lnTo>
                  <a:lnTo>
                    <a:pt x="104" y="265"/>
                  </a:lnTo>
                  <a:lnTo>
                    <a:pt x="103" y="264"/>
                  </a:lnTo>
                  <a:lnTo>
                    <a:pt x="102" y="264"/>
                  </a:lnTo>
                  <a:lnTo>
                    <a:pt x="102" y="263"/>
                  </a:lnTo>
                  <a:lnTo>
                    <a:pt x="102" y="262"/>
                  </a:lnTo>
                  <a:lnTo>
                    <a:pt x="100" y="260"/>
                  </a:lnTo>
                  <a:lnTo>
                    <a:pt x="99" y="257"/>
                  </a:lnTo>
                  <a:lnTo>
                    <a:pt x="98" y="256"/>
                  </a:lnTo>
                  <a:lnTo>
                    <a:pt x="96" y="254"/>
                  </a:lnTo>
                  <a:lnTo>
                    <a:pt x="96" y="253"/>
                  </a:lnTo>
                  <a:lnTo>
                    <a:pt x="94" y="252"/>
                  </a:lnTo>
                  <a:lnTo>
                    <a:pt x="92" y="250"/>
                  </a:lnTo>
                  <a:lnTo>
                    <a:pt x="91" y="249"/>
                  </a:lnTo>
                  <a:lnTo>
                    <a:pt x="90" y="248"/>
                  </a:lnTo>
                  <a:lnTo>
                    <a:pt x="89" y="248"/>
                  </a:lnTo>
                  <a:lnTo>
                    <a:pt x="88" y="248"/>
                  </a:lnTo>
                  <a:lnTo>
                    <a:pt x="87" y="247"/>
                  </a:lnTo>
                  <a:lnTo>
                    <a:pt x="86" y="247"/>
                  </a:lnTo>
                  <a:lnTo>
                    <a:pt x="84" y="247"/>
                  </a:lnTo>
                  <a:lnTo>
                    <a:pt x="83" y="248"/>
                  </a:lnTo>
                  <a:lnTo>
                    <a:pt x="82" y="248"/>
                  </a:lnTo>
                  <a:lnTo>
                    <a:pt x="81" y="249"/>
                  </a:lnTo>
                  <a:lnTo>
                    <a:pt x="80" y="249"/>
                  </a:lnTo>
                  <a:lnTo>
                    <a:pt x="79" y="250"/>
                  </a:lnTo>
                  <a:lnTo>
                    <a:pt x="76" y="252"/>
                  </a:lnTo>
                  <a:lnTo>
                    <a:pt x="75" y="253"/>
                  </a:lnTo>
                  <a:lnTo>
                    <a:pt x="74" y="253"/>
                  </a:lnTo>
                  <a:lnTo>
                    <a:pt x="72" y="254"/>
                  </a:lnTo>
                  <a:lnTo>
                    <a:pt x="71" y="254"/>
                  </a:lnTo>
                  <a:lnTo>
                    <a:pt x="68" y="254"/>
                  </a:lnTo>
                  <a:lnTo>
                    <a:pt x="67" y="254"/>
                  </a:lnTo>
                  <a:lnTo>
                    <a:pt x="66" y="254"/>
                  </a:lnTo>
                  <a:lnTo>
                    <a:pt x="65" y="254"/>
                  </a:lnTo>
                  <a:lnTo>
                    <a:pt x="64" y="254"/>
                  </a:lnTo>
                  <a:lnTo>
                    <a:pt x="63" y="254"/>
                  </a:lnTo>
                  <a:lnTo>
                    <a:pt x="60" y="254"/>
                  </a:lnTo>
                  <a:lnTo>
                    <a:pt x="56" y="252"/>
                  </a:lnTo>
                  <a:lnTo>
                    <a:pt x="52" y="248"/>
                  </a:lnTo>
                  <a:lnTo>
                    <a:pt x="49" y="244"/>
                  </a:lnTo>
                  <a:lnTo>
                    <a:pt x="48" y="244"/>
                  </a:lnTo>
                  <a:lnTo>
                    <a:pt x="48" y="242"/>
                  </a:lnTo>
                  <a:lnTo>
                    <a:pt x="47" y="240"/>
                  </a:lnTo>
                  <a:lnTo>
                    <a:pt x="46" y="240"/>
                  </a:lnTo>
                  <a:lnTo>
                    <a:pt x="46" y="239"/>
                  </a:lnTo>
                  <a:lnTo>
                    <a:pt x="46" y="238"/>
                  </a:lnTo>
                  <a:lnTo>
                    <a:pt x="46" y="237"/>
                  </a:lnTo>
                  <a:lnTo>
                    <a:pt x="46" y="236"/>
                  </a:lnTo>
                  <a:lnTo>
                    <a:pt x="46" y="234"/>
                  </a:lnTo>
                  <a:lnTo>
                    <a:pt x="46" y="233"/>
                  </a:lnTo>
                  <a:lnTo>
                    <a:pt x="47" y="232"/>
                  </a:lnTo>
                  <a:lnTo>
                    <a:pt x="47" y="229"/>
                  </a:lnTo>
                  <a:lnTo>
                    <a:pt x="47" y="228"/>
                  </a:lnTo>
                  <a:lnTo>
                    <a:pt x="47" y="226"/>
                  </a:lnTo>
                  <a:lnTo>
                    <a:pt x="47" y="225"/>
                  </a:lnTo>
                  <a:lnTo>
                    <a:pt x="48" y="224"/>
                  </a:lnTo>
                  <a:lnTo>
                    <a:pt x="48" y="223"/>
                  </a:lnTo>
                  <a:lnTo>
                    <a:pt x="48" y="222"/>
                  </a:lnTo>
                  <a:lnTo>
                    <a:pt x="49" y="221"/>
                  </a:lnTo>
                  <a:lnTo>
                    <a:pt x="49" y="220"/>
                  </a:lnTo>
                  <a:lnTo>
                    <a:pt x="48" y="220"/>
                  </a:lnTo>
                  <a:lnTo>
                    <a:pt x="47" y="220"/>
                  </a:lnTo>
                  <a:lnTo>
                    <a:pt x="47" y="218"/>
                  </a:lnTo>
                  <a:lnTo>
                    <a:pt x="47" y="217"/>
                  </a:lnTo>
                  <a:lnTo>
                    <a:pt x="47" y="216"/>
                  </a:lnTo>
                  <a:lnTo>
                    <a:pt x="47" y="215"/>
                  </a:lnTo>
                  <a:lnTo>
                    <a:pt x="47" y="214"/>
                  </a:lnTo>
                  <a:lnTo>
                    <a:pt x="48" y="212"/>
                  </a:lnTo>
                  <a:lnTo>
                    <a:pt x="49" y="210"/>
                  </a:lnTo>
                  <a:lnTo>
                    <a:pt x="49" y="209"/>
                  </a:lnTo>
                  <a:lnTo>
                    <a:pt x="50" y="208"/>
                  </a:lnTo>
                  <a:lnTo>
                    <a:pt x="51" y="207"/>
                  </a:lnTo>
                  <a:lnTo>
                    <a:pt x="52" y="207"/>
                  </a:lnTo>
                  <a:lnTo>
                    <a:pt x="52" y="206"/>
                  </a:lnTo>
                  <a:lnTo>
                    <a:pt x="54" y="206"/>
                  </a:lnTo>
                  <a:lnTo>
                    <a:pt x="55" y="206"/>
                  </a:lnTo>
                  <a:lnTo>
                    <a:pt x="56" y="206"/>
                  </a:lnTo>
                  <a:lnTo>
                    <a:pt x="57" y="206"/>
                  </a:lnTo>
                  <a:lnTo>
                    <a:pt x="58" y="207"/>
                  </a:lnTo>
                  <a:lnTo>
                    <a:pt x="60" y="208"/>
                  </a:lnTo>
                  <a:lnTo>
                    <a:pt x="60" y="209"/>
                  </a:lnTo>
                  <a:lnTo>
                    <a:pt x="62" y="209"/>
                  </a:lnTo>
                  <a:lnTo>
                    <a:pt x="63" y="210"/>
                  </a:lnTo>
                  <a:lnTo>
                    <a:pt x="64" y="212"/>
                  </a:lnTo>
                  <a:lnTo>
                    <a:pt x="65" y="213"/>
                  </a:lnTo>
                  <a:lnTo>
                    <a:pt x="66" y="214"/>
                  </a:lnTo>
                  <a:lnTo>
                    <a:pt x="75" y="210"/>
                  </a:lnTo>
                  <a:lnTo>
                    <a:pt x="78" y="210"/>
                  </a:lnTo>
                  <a:lnTo>
                    <a:pt x="79" y="210"/>
                  </a:lnTo>
                  <a:lnTo>
                    <a:pt x="81" y="210"/>
                  </a:lnTo>
                  <a:lnTo>
                    <a:pt x="84" y="210"/>
                  </a:lnTo>
                  <a:lnTo>
                    <a:pt x="87" y="210"/>
                  </a:lnTo>
                  <a:lnTo>
                    <a:pt x="90" y="209"/>
                  </a:lnTo>
                  <a:lnTo>
                    <a:pt x="91" y="209"/>
                  </a:lnTo>
                  <a:lnTo>
                    <a:pt x="94" y="209"/>
                  </a:lnTo>
                  <a:lnTo>
                    <a:pt x="95" y="210"/>
                  </a:lnTo>
                  <a:lnTo>
                    <a:pt x="99" y="214"/>
                  </a:lnTo>
                  <a:lnTo>
                    <a:pt x="107" y="218"/>
                  </a:lnTo>
                  <a:lnTo>
                    <a:pt x="108" y="220"/>
                  </a:lnTo>
                  <a:lnTo>
                    <a:pt x="110" y="218"/>
                  </a:lnTo>
                  <a:lnTo>
                    <a:pt x="111" y="218"/>
                  </a:lnTo>
                  <a:lnTo>
                    <a:pt x="112" y="218"/>
                  </a:lnTo>
                  <a:lnTo>
                    <a:pt x="114" y="218"/>
                  </a:lnTo>
                  <a:lnTo>
                    <a:pt x="116" y="217"/>
                  </a:lnTo>
                  <a:lnTo>
                    <a:pt x="121" y="215"/>
                  </a:lnTo>
                  <a:lnTo>
                    <a:pt x="124" y="213"/>
                  </a:lnTo>
                  <a:lnTo>
                    <a:pt x="126" y="210"/>
                  </a:lnTo>
                  <a:lnTo>
                    <a:pt x="127" y="208"/>
                  </a:lnTo>
                  <a:lnTo>
                    <a:pt x="127" y="206"/>
                  </a:lnTo>
                  <a:lnTo>
                    <a:pt x="127" y="205"/>
                  </a:lnTo>
                  <a:lnTo>
                    <a:pt x="127" y="204"/>
                  </a:lnTo>
                  <a:lnTo>
                    <a:pt x="126" y="202"/>
                  </a:lnTo>
                  <a:lnTo>
                    <a:pt x="126" y="201"/>
                  </a:lnTo>
                  <a:lnTo>
                    <a:pt x="122" y="198"/>
                  </a:lnTo>
                  <a:lnTo>
                    <a:pt x="121" y="197"/>
                  </a:lnTo>
                  <a:lnTo>
                    <a:pt x="120" y="196"/>
                  </a:lnTo>
                  <a:lnTo>
                    <a:pt x="118" y="194"/>
                  </a:lnTo>
                  <a:lnTo>
                    <a:pt x="116" y="194"/>
                  </a:lnTo>
                  <a:lnTo>
                    <a:pt x="115" y="194"/>
                  </a:lnTo>
                  <a:lnTo>
                    <a:pt x="114" y="194"/>
                  </a:lnTo>
                  <a:lnTo>
                    <a:pt x="111" y="193"/>
                  </a:lnTo>
                  <a:lnTo>
                    <a:pt x="110" y="193"/>
                  </a:lnTo>
                  <a:lnTo>
                    <a:pt x="108" y="192"/>
                  </a:lnTo>
                  <a:lnTo>
                    <a:pt x="107" y="192"/>
                  </a:lnTo>
                  <a:lnTo>
                    <a:pt x="106" y="192"/>
                  </a:lnTo>
                  <a:lnTo>
                    <a:pt x="103" y="190"/>
                  </a:lnTo>
                  <a:lnTo>
                    <a:pt x="102" y="190"/>
                  </a:lnTo>
                  <a:lnTo>
                    <a:pt x="102" y="189"/>
                  </a:lnTo>
                  <a:lnTo>
                    <a:pt x="99" y="189"/>
                  </a:lnTo>
                  <a:lnTo>
                    <a:pt x="98" y="188"/>
                  </a:lnTo>
                  <a:lnTo>
                    <a:pt x="97" y="186"/>
                  </a:lnTo>
                  <a:lnTo>
                    <a:pt x="96" y="184"/>
                  </a:lnTo>
                  <a:lnTo>
                    <a:pt x="95" y="183"/>
                  </a:lnTo>
                  <a:lnTo>
                    <a:pt x="95" y="182"/>
                  </a:lnTo>
                  <a:lnTo>
                    <a:pt x="92" y="180"/>
                  </a:lnTo>
                  <a:lnTo>
                    <a:pt x="92" y="178"/>
                  </a:lnTo>
                  <a:lnTo>
                    <a:pt x="91" y="177"/>
                  </a:lnTo>
                  <a:lnTo>
                    <a:pt x="90" y="176"/>
                  </a:lnTo>
                  <a:lnTo>
                    <a:pt x="89" y="175"/>
                  </a:lnTo>
                  <a:lnTo>
                    <a:pt x="88" y="173"/>
                  </a:lnTo>
                  <a:lnTo>
                    <a:pt x="88" y="172"/>
                  </a:lnTo>
                  <a:lnTo>
                    <a:pt x="87" y="172"/>
                  </a:lnTo>
                  <a:lnTo>
                    <a:pt x="87" y="169"/>
                  </a:lnTo>
                  <a:lnTo>
                    <a:pt x="86" y="166"/>
                  </a:lnTo>
                  <a:lnTo>
                    <a:pt x="84" y="164"/>
                  </a:lnTo>
                  <a:lnTo>
                    <a:pt x="84" y="162"/>
                  </a:lnTo>
                  <a:lnTo>
                    <a:pt x="84" y="161"/>
                  </a:lnTo>
                  <a:lnTo>
                    <a:pt x="84" y="160"/>
                  </a:lnTo>
                  <a:lnTo>
                    <a:pt x="84" y="159"/>
                  </a:lnTo>
                  <a:lnTo>
                    <a:pt x="84" y="158"/>
                  </a:lnTo>
                  <a:lnTo>
                    <a:pt x="84" y="157"/>
                  </a:lnTo>
                  <a:lnTo>
                    <a:pt x="84" y="156"/>
                  </a:lnTo>
                  <a:lnTo>
                    <a:pt x="86" y="156"/>
                  </a:lnTo>
                  <a:lnTo>
                    <a:pt x="89" y="150"/>
                  </a:lnTo>
                  <a:lnTo>
                    <a:pt x="90" y="149"/>
                  </a:lnTo>
                  <a:lnTo>
                    <a:pt x="94" y="145"/>
                  </a:lnTo>
                  <a:lnTo>
                    <a:pt x="97" y="142"/>
                  </a:lnTo>
                  <a:lnTo>
                    <a:pt x="100" y="138"/>
                  </a:lnTo>
                  <a:lnTo>
                    <a:pt x="102" y="137"/>
                  </a:lnTo>
                  <a:lnTo>
                    <a:pt x="103" y="136"/>
                  </a:lnTo>
                  <a:lnTo>
                    <a:pt x="106" y="133"/>
                  </a:lnTo>
                  <a:lnTo>
                    <a:pt x="108" y="130"/>
                  </a:lnTo>
                  <a:lnTo>
                    <a:pt x="111" y="127"/>
                  </a:lnTo>
                  <a:lnTo>
                    <a:pt x="112" y="126"/>
                  </a:lnTo>
                  <a:lnTo>
                    <a:pt x="113" y="124"/>
                  </a:lnTo>
                  <a:lnTo>
                    <a:pt x="113" y="122"/>
                  </a:lnTo>
                  <a:lnTo>
                    <a:pt x="116" y="120"/>
                  </a:lnTo>
                  <a:lnTo>
                    <a:pt x="116" y="119"/>
                  </a:lnTo>
                  <a:lnTo>
                    <a:pt x="116" y="118"/>
                  </a:lnTo>
                  <a:lnTo>
                    <a:pt x="118" y="118"/>
                  </a:lnTo>
                  <a:lnTo>
                    <a:pt x="116" y="118"/>
                  </a:lnTo>
                  <a:lnTo>
                    <a:pt x="116" y="117"/>
                  </a:lnTo>
                  <a:lnTo>
                    <a:pt x="115" y="116"/>
                  </a:lnTo>
                  <a:lnTo>
                    <a:pt x="114" y="114"/>
                  </a:lnTo>
                  <a:lnTo>
                    <a:pt x="113" y="113"/>
                  </a:lnTo>
                  <a:lnTo>
                    <a:pt x="112" y="112"/>
                  </a:lnTo>
                  <a:lnTo>
                    <a:pt x="111" y="111"/>
                  </a:lnTo>
                  <a:lnTo>
                    <a:pt x="110" y="111"/>
                  </a:lnTo>
                  <a:lnTo>
                    <a:pt x="106" y="110"/>
                  </a:lnTo>
                  <a:lnTo>
                    <a:pt x="104" y="108"/>
                  </a:lnTo>
                  <a:lnTo>
                    <a:pt x="103" y="108"/>
                  </a:lnTo>
                  <a:lnTo>
                    <a:pt x="100" y="106"/>
                  </a:lnTo>
                  <a:lnTo>
                    <a:pt x="98" y="105"/>
                  </a:lnTo>
                  <a:lnTo>
                    <a:pt x="97" y="105"/>
                  </a:lnTo>
                  <a:lnTo>
                    <a:pt x="92" y="104"/>
                  </a:lnTo>
                  <a:lnTo>
                    <a:pt x="91" y="104"/>
                  </a:lnTo>
                  <a:lnTo>
                    <a:pt x="89" y="103"/>
                  </a:lnTo>
                  <a:lnTo>
                    <a:pt x="88" y="103"/>
                  </a:lnTo>
                  <a:lnTo>
                    <a:pt x="86" y="102"/>
                  </a:lnTo>
                  <a:lnTo>
                    <a:pt x="83" y="102"/>
                  </a:lnTo>
                  <a:lnTo>
                    <a:pt x="82" y="102"/>
                  </a:lnTo>
                  <a:lnTo>
                    <a:pt x="82" y="101"/>
                  </a:lnTo>
                  <a:lnTo>
                    <a:pt x="81" y="101"/>
                  </a:lnTo>
                  <a:lnTo>
                    <a:pt x="80" y="101"/>
                  </a:lnTo>
                  <a:lnTo>
                    <a:pt x="79" y="100"/>
                  </a:lnTo>
                  <a:lnTo>
                    <a:pt x="78" y="98"/>
                  </a:lnTo>
                  <a:lnTo>
                    <a:pt x="78" y="97"/>
                  </a:lnTo>
                  <a:lnTo>
                    <a:pt x="76" y="97"/>
                  </a:lnTo>
                  <a:lnTo>
                    <a:pt x="76" y="96"/>
                  </a:lnTo>
                  <a:lnTo>
                    <a:pt x="76" y="95"/>
                  </a:lnTo>
                  <a:lnTo>
                    <a:pt x="76" y="94"/>
                  </a:lnTo>
                  <a:lnTo>
                    <a:pt x="76" y="93"/>
                  </a:lnTo>
                  <a:lnTo>
                    <a:pt x="76" y="92"/>
                  </a:lnTo>
                  <a:lnTo>
                    <a:pt x="76" y="89"/>
                  </a:lnTo>
                  <a:lnTo>
                    <a:pt x="78" y="88"/>
                  </a:lnTo>
                  <a:lnTo>
                    <a:pt x="79" y="87"/>
                  </a:lnTo>
                  <a:lnTo>
                    <a:pt x="80" y="86"/>
                  </a:lnTo>
                  <a:lnTo>
                    <a:pt x="82" y="84"/>
                  </a:lnTo>
                  <a:lnTo>
                    <a:pt x="84" y="84"/>
                  </a:lnTo>
                  <a:lnTo>
                    <a:pt x="86" y="82"/>
                  </a:lnTo>
                  <a:lnTo>
                    <a:pt x="89" y="82"/>
                  </a:lnTo>
                  <a:lnTo>
                    <a:pt x="90" y="82"/>
                  </a:lnTo>
                  <a:lnTo>
                    <a:pt x="94" y="82"/>
                  </a:lnTo>
                  <a:lnTo>
                    <a:pt x="96" y="82"/>
                  </a:lnTo>
                  <a:lnTo>
                    <a:pt x="98" y="82"/>
                  </a:lnTo>
                  <a:lnTo>
                    <a:pt x="99" y="82"/>
                  </a:lnTo>
                  <a:lnTo>
                    <a:pt x="100" y="81"/>
                  </a:lnTo>
                  <a:lnTo>
                    <a:pt x="103" y="80"/>
                  </a:lnTo>
                  <a:lnTo>
                    <a:pt x="104" y="78"/>
                  </a:lnTo>
                  <a:lnTo>
                    <a:pt x="105" y="77"/>
                  </a:lnTo>
                  <a:lnTo>
                    <a:pt x="107" y="76"/>
                  </a:lnTo>
                  <a:lnTo>
                    <a:pt x="108" y="74"/>
                  </a:lnTo>
                  <a:lnTo>
                    <a:pt x="110" y="73"/>
                  </a:lnTo>
                  <a:lnTo>
                    <a:pt x="113" y="71"/>
                  </a:lnTo>
                  <a:lnTo>
                    <a:pt x="114" y="73"/>
                  </a:lnTo>
                  <a:lnTo>
                    <a:pt x="115" y="76"/>
                  </a:lnTo>
                  <a:lnTo>
                    <a:pt x="115" y="77"/>
                  </a:lnTo>
                  <a:lnTo>
                    <a:pt x="116" y="79"/>
                  </a:lnTo>
                  <a:lnTo>
                    <a:pt x="118" y="82"/>
                  </a:lnTo>
                  <a:lnTo>
                    <a:pt x="120" y="87"/>
                  </a:lnTo>
                  <a:lnTo>
                    <a:pt x="120" y="88"/>
                  </a:lnTo>
                  <a:lnTo>
                    <a:pt x="121" y="89"/>
                  </a:lnTo>
                  <a:lnTo>
                    <a:pt x="121" y="90"/>
                  </a:lnTo>
                  <a:lnTo>
                    <a:pt x="121" y="92"/>
                  </a:lnTo>
                  <a:lnTo>
                    <a:pt x="121" y="93"/>
                  </a:lnTo>
                  <a:lnTo>
                    <a:pt x="122" y="94"/>
                  </a:lnTo>
                  <a:lnTo>
                    <a:pt x="123" y="95"/>
                  </a:lnTo>
                  <a:lnTo>
                    <a:pt x="126" y="96"/>
                  </a:lnTo>
                  <a:lnTo>
                    <a:pt x="127" y="97"/>
                  </a:lnTo>
                  <a:lnTo>
                    <a:pt x="129" y="97"/>
                  </a:lnTo>
                  <a:lnTo>
                    <a:pt x="131" y="98"/>
                  </a:lnTo>
                  <a:lnTo>
                    <a:pt x="135" y="98"/>
                  </a:lnTo>
                  <a:lnTo>
                    <a:pt x="135" y="97"/>
                  </a:lnTo>
                  <a:lnTo>
                    <a:pt x="137" y="97"/>
                  </a:lnTo>
                  <a:lnTo>
                    <a:pt x="138" y="96"/>
                  </a:lnTo>
                  <a:lnTo>
                    <a:pt x="139" y="96"/>
                  </a:lnTo>
                  <a:lnTo>
                    <a:pt x="140" y="95"/>
                  </a:lnTo>
                  <a:lnTo>
                    <a:pt x="140" y="94"/>
                  </a:lnTo>
                  <a:lnTo>
                    <a:pt x="142" y="92"/>
                  </a:lnTo>
                  <a:lnTo>
                    <a:pt x="142" y="89"/>
                  </a:lnTo>
                  <a:lnTo>
                    <a:pt x="143" y="88"/>
                  </a:lnTo>
                  <a:lnTo>
                    <a:pt x="143" y="87"/>
                  </a:lnTo>
                  <a:lnTo>
                    <a:pt x="143" y="86"/>
                  </a:lnTo>
                  <a:lnTo>
                    <a:pt x="142" y="86"/>
                  </a:lnTo>
                  <a:lnTo>
                    <a:pt x="142" y="85"/>
                  </a:lnTo>
                  <a:lnTo>
                    <a:pt x="139" y="81"/>
                  </a:lnTo>
                  <a:lnTo>
                    <a:pt x="137" y="79"/>
                  </a:lnTo>
                  <a:lnTo>
                    <a:pt x="137" y="78"/>
                  </a:lnTo>
                  <a:lnTo>
                    <a:pt x="136" y="78"/>
                  </a:lnTo>
                  <a:lnTo>
                    <a:pt x="136" y="77"/>
                  </a:lnTo>
                  <a:lnTo>
                    <a:pt x="135" y="77"/>
                  </a:lnTo>
                  <a:lnTo>
                    <a:pt x="135" y="76"/>
                  </a:lnTo>
                  <a:lnTo>
                    <a:pt x="134" y="76"/>
                  </a:lnTo>
                  <a:lnTo>
                    <a:pt x="132" y="76"/>
                  </a:lnTo>
                  <a:lnTo>
                    <a:pt x="132" y="74"/>
                  </a:lnTo>
                  <a:lnTo>
                    <a:pt x="132" y="73"/>
                  </a:lnTo>
                  <a:lnTo>
                    <a:pt x="132" y="72"/>
                  </a:lnTo>
                  <a:lnTo>
                    <a:pt x="132" y="71"/>
                  </a:lnTo>
                  <a:lnTo>
                    <a:pt x="129" y="62"/>
                  </a:lnTo>
                  <a:lnTo>
                    <a:pt x="131" y="61"/>
                  </a:lnTo>
                  <a:lnTo>
                    <a:pt x="135" y="61"/>
                  </a:lnTo>
                  <a:lnTo>
                    <a:pt x="138" y="61"/>
                  </a:lnTo>
                  <a:lnTo>
                    <a:pt x="144" y="62"/>
                  </a:lnTo>
                  <a:lnTo>
                    <a:pt x="147" y="63"/>
                  </a:lnTo>
                  <a:lnTo>
                    <a:pt x="148" y="63"/>
                  </a:lnTo>
                  <a:lnTo>
                    <a:pt x="152" y="63"/>
                  </a:lnTo>
                  <a:lnTo>
                    <a:pt x="156" y="62"/>
                  </a:lnTo>
                  <a:lnTo>
                    <a:pt x="159" y="61"/>
                  </a:lnTo>
                  <a:lnTo>
                    <a:pt x="162" y="60"/>
                  </a:lnTo>
                  <a:lnTo>
                    <a:pt x="163" y="60"/>
                  </a:lnTo>
                  <a:lnTo>
                    <a:pt x="164" y="60"/>
                  </a:lnTo>
                  <a:lnTo>
                    <a:pt x="166" y="61"/>
                  </a:lnTo>
                  <a:lnTo>
                    <a:pt x="167" y="61"/>
                  </a:lnTo>
                  <a:lnTo>
                    <a:pt x="168" y="61"/>
                  </a:lnTo>
                  <a:lnTo>
                    <a:pt x="171" y="61"/>
                  </a:lnTo>
                  <a:lnTo>
                    <a:pt x="172" y="60"/>
                  </a:lnTo>
                  <a:lnTo>
                    <a:pt x="175" y="60"/>
                  </a:lnTo>
                  <a:lnTo>
                    <a:pt x="176" y="60"/>
                  </a:lnTo>
                  <a:lnTo>
                    <a:pt x="177" y="58"/>
                  </a:lnTo>
                  <a:lnTo>
                    <a:pt x="178" y="57"/>
                  </a:lnTo>
                  <a:lnTo>
                    <a:pt x="179" y="57"/>
                  </a:lnTo>
                  <a:lnTo>
                    <a:pt x="179" y="56"/>
                  </a:lnTo>
                  <a:lnTo>
                    <a:pt x="180" y="55"/>
                  </a:lnTo>
                  <a:lnTo>
                    <a:pt x="180" y="54"/>
                  </a:lnTo>
                  <a:lnTo>
                    <a:pt x="180" y="53"/>
                  </a:lnTo>
                  <a:lnTo>
                    <a:pt x="180" y="52"/>
                  </a:lnTo>
                  <a:lnTo>
                    <a:pt x="180" y="49"/>
                  </a:lnTo>
                  <a:lnTo>
                    <a:pt x="180" y="48"/>
                  </a:lnTo>
                  <a:lnTo>
                    <a:pt x="179" y="46"/>
                  </a:lnTo>
                  <a:lnTo>
                    <a:pt x="179" y="45"/>
                  </a:lnTo>
                  <a:lnTo>
                    <a:pt x="180" y="42"/>
                  </a:lnTo>
                  <a:lnTo>
                    <a:pt x="180" y="40"/>
                  </a:lnTo>
                  <a:lnTo>
                    <a:pt x="182" y="39"/>
                  </a:lnTo>
                  <a:lnTo>
                    <a:pt x="182" y="38"/>
                  </a:lnTo>
                  <a:lnTo>
                    <a:pt x="183" y="37"/>
                  </a:lnTo>
                  <a:lnTo>
                    <a:pt x="184" y="34"/>
                  </a:lnTo>
                  <a:lnTo>
                    <a:pt x="185" y="33"/>
                  </a:lnTo>
                  <a:lnTo>
                    <a:pt x="187" y="30"/>
                  </a:lnTo>
                  <a:lnTo>
                    <a:pt x="187" y="29"/>
                  </a:lnTo>
                  <a:lnTo>
                    <a:pt x="188" y="29"/>
                  </a:lnTo>
                  <a:lnTo>
                    <a:pt x="188" y="28"/>
                  </a:lnTo>
                  <a:lnTo>
                    <a:pt x="188" y="26"/>
                  </a:lnTo>
                  <a:lnTo>
                    <a:pt x="190" y="26"/>
                  </a:lnTo>
                  <a:lnTo>
                    <a:pt x="190" y="25"/>
                  </a:lnTo>
                  <a:lnTo>
                    <a:pt x="190" y="24"/>
                  </a:lnTo>
                  <a:lnTo>
                    <a:pt x="190" y="23"/>
                  </a:lnTo>
                  <a:lnTo>
                    <a:pt x="190" y="22"/>
                  </a:lnTo>
                  <a:lnTo>
                    <a:pt x="188" y="22"/>
                  </a:lnTo>
                  <a:lnTo>
                    <a:pt x="188" y="21"/>
                  </a:lnTo>
                  <a:lnTo>
                    <a:pt x="188" y="20"/>
                  </a:lnTo>
                  <a:lnTo>
                    <a:pt x="187" y="20"/>
                  </a:lnTo>
                  <a:lnTo>
                    <a:pt x="187" y="18"/>
                  </a:lnTo>
                  <a:lnTo>
                    <a:pt x="186" y="17"/>
                  </a:lnTo>
                  <a:lnTo>
                    <a:pt x="185" y="16"/>
                  </a:lnTo>
                  <a:lnTo>
                    <a:pt x="184" y="15"/>
                  </a:lnTo>
                  <a:lnTo>
                    <a:pt x="183" y="15"/>
                  </a:lnTo>
                  <a:lnTo>
                    <a:pt x="182" y="14"/>
                  </a:lnTo>
                  <a:lnTo>
                    <a:pt x="180" y="14"/>
                  </a:lnTo>
                  <a:lnTo>
                    <a:pt x="179" y="14"/>
                  </a:lnTo>
                  <a:lnTo>
                    <a:pt x="178" y="14"/>
                  </a:lnTo>
                  <a:lnTo>
                    <a:pt x="177" y="14"/>
                  </a:lnTo>
                  <a:lnTo>
                    <a:pt x="177" y="15"/>
                  </a:lnTo>
                  <a:lnTo>
                    <a:pt x="176" y="15"/>
                  </a:lnTo>
                  <a:lnTo>
                    <a:pt x="174" y="16"/>
                  </a:lnTo>
                  <a:lnTo>
                    <a:pt x="171" y="16"/>
                  </a:lnTo>
                  <a:lnTo>
                    <a:pt x="169" y="16"/>
                  </a:lnTo>
                  <a:lnTo>
                    <a:pt x="169" y="17"/>
                  </a:lnTo>
                  <a:lnTo>
                    <a:pt x="168" y="17"/>
                  </a:lnTo>
                  <a:lnTo>
                    <a:pt x="167" y="17"/>
                  </a:lnTo>
                  <a:lnTo>
                    <a:pt x="166" y="17"/>
                  </a:lnTo>
                  <a:lnTo>
                    <a:pt x="163" y="16"/>
                  </a:lnTo>
                  <a:lnTo>
                    <a:pt x="162" y="15"/>
                  </a:lnTo>
                  <a:lnTo>
                    <a:pt x="161" y="14"/>
                  </a:lnTo>
                  <a:lnTo>
                    <a:pt x="159" y="13"/>
                  </a:lnTo>
                  <a:lnTo>
                    <a:pt x="158" y="12"/>
                  </a:lnTo>
                  <a:lnTo>
                    <a:pt x="155" y="9"/>
                  </a:lnTo>
                  <a:lnTo>
                    <a:pt x="153" y="8"/>
                  </a:lnTo>
                  <a:lnTo>
                    <a:pt x="151" y="7"/>
                  </a:lnTo>
                  <a:lnTo>
                    <a:pt x="150" y="6"/>
                  </a:lnTo>
                  <a:lnTo>
                    <a:pt x="148" y="4"/>
                  </a:lnTo>
                  <a:lnTo>
                    <a:pt x="147" y="2"/>
                  </a:lnTo>
                  <a:lnTo>
                    <a:pt x="146" y="1"/>
                  </a:lnTo>
                  <a:lnTo>
                    <a:pt x="146" y="0"/>
                  </a:lnTo>
                  <a:lnTo>
                    <a:pt x="151" y="0"/>
                  </a:lnTo>
                  <a:lnTo>
                    <a:pt x="152" y="0"/>
                  </a:lnTo>
                  <a:lnTo>
                    <a:pt x="154" y="0"/>
                  </a:lnTo>
                  <a:lnTo>
                    <a:pt x="156" y="0"/>
                  </a:lnTo>
                  <a:lnTo>
                    <a:pt x="159" y="0"/>
                  </a:lnTo>
                  <a:lnTo>
                    <a:pt x="160" y="0"/>
                  </a:lnTo>
                  <a:lnTo>
                    <a:pt x="161" y="0"/>
                  </a:lnTo>
                  <a:lnTo>
                    <a:pt x="162" y="0"/>
                  </a:lnTo>
                  <a:lnTo>
                    <a:pt x="163" y="0"/>
                  </a:lnTo>
                  <a:lnTo>
                    <a:pt x="166" y="0"/>
                  </a:lnTo>
                  <a:lnTo>
                    <a:pt x="167" y="0"/>
                  </a:lnTo>
                  <a:lnTo>
                    <a:pt x="168" y="0"/>
                  </a:lnTo>
                  <a:lnTo>
                    <a:pt x="171" y="0"/>
                  </a:lnTo>
                  <a:lnTo>
                    <a:pt x="172" y="0"/>
                  </a:lnTo>
                  <a:lnTo>
                    <a:pt x="177" y="0"/>
                  </a:lnTo>
                  <a:lnTo>
                    <a:pt x="178" y="0"/>
                  </a:lnTo>
                  <a:lnTo>
                    <a:pt x="182" y="0"/>
                  </a:lnTo>
                  <a:lnTo>
                    <a:pt x="184" y="0"/>
                  </a:lnTo>
                  <a:lnTo>
                    <a:pt x="185" y="0"/>
                  </a:lnTo>
                  <a:lnTo>
                    <a:pt x="186" y="0"/>
                  </a:lnTo>
                  <a:lnTo>
                    <a:pt x="187" y="0"/>
                  </a:lnTo>
                  <a:lnTo>
                    <a:pt x="188"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24" name="Freeform 124"/>
            <p:cNvSpPr>
              <a:spLocks/>
            </p:cNvSpPr>
            <p:nvPr/>
          </p:nvSpPr>
          <p:spPr bwMode="auto">
            <a:xfrm>
              <a:off x="3487" y="1331"/>
              <a:ext cx="263" cy="270"/>
            </a:xfrm>
            <a:custGeom>
              <a:avLst/>
              <a:gdLst>
                <a:gd name="T0" fmla="*/ 147 w 263"/>
                <a:gd name="T1" fmla="*/ 0 h 270"/>
                <a:gd name="T2" fmla="*/ 172 w 263"/>
                <a:gd name="T3" fmla="*/ 0 h 270"/>
                <a:gd name="T4" fmla="*/ 189 w 263"/>
                <a:gd name="T5" fmla="*/ 0 h 270"/>
                <a:gd name="T6" fmla="*/ 216 w 263"/>
                <a:gd name="T7" fmla="*/ 0 h 270"/>
                <a:gd name="T8" fmla="*/ 243 w 263"/>
                <a:gd name="T9" fmla="*/ 0 h 270"/>
                <a:gd name="T10" fmla="*/ 262 w 263"/>
                <a:gd name="T11" fmla="*/ 18 h 270"/>
                <a:gd name="T12" fmla="*/ 259 w 263"/>
                <a:gd name="T13" fmla="*/ 53 h 270"/>
                <a:gd name="T14" fmla="*/ 255 w 263"/>
                <a:gd name="T15" fmla="*/ 87 h 270"/>
                <a:gd name="T16" fmla="*/ 253 w 263"/>
                <a:gd name="T17" fmla="*/ 116 h 270"/>
                <a:gd name="T18" fmla="*/ 251 w 263"/>
                <a:gd name="T19" fmla="*/ 132 h 270"/>
                <a:gd name="T20" fmla="*/ 247 w 263"/>
                <a:gd name="T21" fmla="*/ 174 h 270"/>
                <a:gd name="T22" fmla="*/ 244 w 263"/>
                <a:gd name="T23" fmla="*/ 206 h 270"/>
                <a:gd name="T24" fmla="*/ 208 w 263"/>
                <a:gd name="T25" fmla="*/ 211 h 270"/>
                <a:gd name="T26" fmla="*/ 204 w 263"/>
                <a:gd name="T27" fmla="*/ 213 h 270"/>
                <a:gd name="T28" fmla="*/ 204 w 263"/>
                <a:gd name="T29" fmla="*/ 219 h 270"/>
                <a:gd name="T30" fmla="*/ 203 w 263"/>
                <a:gd name="T31" fmla="*/ 224 h 270"/>
                <a:gd name="T32" fmla="*/ 198 w 263"/>
                <a:gd name="T33" fmla="*/ 229 h 270"/>
                <a:gd name="T34" fmla="*/ 195 w 263"/>
                <a:gd name="T35" fmla="*/ 235 h 270"/>
                <a:gd name="T36" fmla="*/ 188 w 263"/>
                <a:gd name="T37" fmla="*/ 242 h 270"/>
                <a:gd name="T38" fmla="*/ 181 w 263"/>
                <a:gd name="T39" fmla="*/ 246 h 270"/>
                <a:gd name="T40" fmla="*/ 174 w 263"/>
                <a:gd name="T41" fmla="*/ 246 h 270"/>
                <a:gd name="T42" fmla="*/ 171 w 263"/>
                <a:gd name="T43" fmla="*/ 243 h 270"/>
                <a:gd name="T44" fmla="*/ 167 w 263"/>
                <a:gd name="T45" fmla="*/ 245 h 270"/>
                <a:gd name="T46" fmla="*/ 168 w 263"/>
                <a:gd name="T47" fmla="*/ 250 h 270"/>
                <a:gd name="T48" fmla="*/ 167 w 263"/>
                <a:gd name="T49" fmla="*/ 253 h 270"/>
                <a:gd name="T50" fmla="*/ 162 w 263"/>
                <a:gd name="T51" fmla="*/ 253 h 270"/>
                <a:gd name="T52" fmla="*/ 158 w 263"/>
                <a:gd name="T53" fmla="*/ 256 h 270"/>
                <a:gd name="T54" fmla="*/ 155 w 263"/>
                <a:gd name="T55" fmla="*/ 256 h 270"/>
                <a:gd name="T56" fmla="*/ 150 w 263"/>
                <a:gd name="T57" fmla="*/ 259 h 270"/>
                <a:gd name="T58" fmla="*/ 144 w 263"/>
                <a:gd name="T59" fmla="*/ 258 h 270"/>
                <a:gd name="T60" fmla="*/ 140 w 263"/>
                <a:gd name="T61" fmla="*/ 259 h 270"/>
                <a:gd name="T62" fmla="*/ 134 w 263"/>
                <a:gd name="T63" fmla="*/ 261 h 270"/>
                <a:gd name="T64" fmla="*/ 128 w 263"/>
                <a:gd name="T65" fmla="*/ 262 h 270"/>
                <a:gd name="T66" fmla="*/ 124 w 263"/>
                <a:gd name="T67" fmla="*/ 261 h 270"/>
                <a:gd name="T68" fmla="*/ 120 w 263"/>
                <a:gd name="T69" fmla="*/ 262 h 270"/>
                <a:gd name="T70" fmla="*/ 117 w 263"/>
                <a:gd name="T71" fmla="*/ 262 h 270"/>
                <a:gd name="T72" fmla="*/ 111 w 263"/>
                <a:gd name="T73" fmla="*/ 267 h 270"/>
                <a:gd name="T74" fmla="*/ 108 w 263"/>
                <a:gd name="T75" fmla="*/ 268 h 270"/>
                <a:gd name="T76" fmla="*/ 113 w 263"/>
                <a:gd name="T77" fmla="*/ 261 h 270"/>
                <a:gd name="T78" fmla="*/ 117 w 263"/>
                <a:gd name="T79" fmla="*/ 255 h 270"/>
                <a:gd name="T80" fmla="*/ 119 w 263"/>
                <a:gd name="T81" fmla="*/ 253 h 270"/>
                <a:gd name="T82" fmla="*/ 101 w 263"/>
                <a:gd name="T83" fmla="*/ 252 h 270"/>
                <a:gd name="T84" fmla="*/ 77 w 263"/>
                <a:gd name="T85" fmla="*/ 253 h 270"/>
                <a:gd name="T86" fmla="*/ 38 w 263"/>
                <a:gd name="T87" fmla="*/ 253 h 270"/>
                <a:gd name="T88" fmla="*/ 16 w 263"/>
                <a:gd name="T89" fmla="*/ 253 h 270"/>
                <a:gd name="T90" fmla="*/ 3 w 263"/>
                <a:gd name="T91" fmla="*/ 248 h 270"/>
                <a:gd name="T92" fmla="*/ 1 w 263"/>
                <a:gd name="T93" fmla="*/ 227 h 270"/>
                <a:gd name="T94" fmla="*/ 1 w 263"/>
                <a:gd name="T95" fmla="*/ 195 h 270"/>
                <a:gd name="T96" fmla="*/ 0 w 263"/>
                <a:gd name="T97" fmla="*/ 155 h 270"/>
                <a:gd name="T98" fmla="*/ 0 w 263"/>
                <a:gd name="T99" fmla="*/ 139 h 270"/>
                <a:gd name="T100" fmla="*/ 0 w 263"/>
                <a:gd name="T101" fmla="*/ 95 h 270"/>
                <a:gd name="T102" fmla="*/ 0 w 263"/>
                <a:gd name="T103" fmla="*/ 71 h 270"/>
                <a:gd name="T104" fmla="*/ 0 w 263"/>
                <a:gd name="T105" fmla="*/ 50 h 270"/>
                <a:gd name="T106" fmla="*/ 0 w 263"/>
                <a:gd name="T107" fmla="*/ 35 h 270"/>
                <a:gd name="T108" fmla="*/ 0 w 263"/>
                <a:gd name="T109" fmla="*/ 18 h 270"/>
                <a:gd name="T110" fmla="*/ 0 w 263"/>
                <a:gd name="T111" fmla="*/ 2 h 270"/>
                <a:gd name="T112" fmla="*/ 9 w 263"/>
                <a:gd name="T113" fmla="*/ 2 h 270"/>
                <a:gd name="T114" fmla="*/ 35 w 263"/>
                <a:gd name="T115" fmla="*/ 2 h 270"/>
                <a:gd name="T116" fmla="*/ 49 w 263"/>
                <a:gd name="T117" fmla="*/ 2 h 270"/>
                <a:gd name="T118" fmla="*/ 62 w 263"/>
                <a:gd name="T119" fmla="*/ 2 h 270"/>
                <a:gd name="T120" fmla="*/ 78 w 263"/>
                <a:gd name="T121" fmla="*/ 2 h 270"/>
                <a:gd name="T122" fmla="*/ 95 w 263"/>
                <a:gd name="T123" fmla="*/ 2 h 270"/>
                <a:gd name="T124" fmla="*/ 112 w 263"/>
                <a:gd name="T125" fmla="*/ 0 h 27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63" h="270">
                  <a:moveTo>
                    <a:pt x="124" y="0"/>
                  </a:moveTo>
                  <a:lnTo>
                    <a:pt x="125" y="0"/>
                  </a:lnTo>
                  <a:lnTo>
                    <a:pt x="126" y="0"/>
                  </a:lnTo>
                  <a:lnTo>
                    <a:pt x="129" y="0"/>
                  </a:lnTo>
                  <a:lnTo>
                    <a:pt x="131" y="0"/>
                  </a:lnTo>
                  <a:lnTo>
                    <a:pt x="133" y="0"/>
                  </a:lnTo>
                  <a:lnTo>
                    <a:pt x="136" y="0"/>
                  </a:lnTo>
                  <a:lnTo>
                    <a:pt x="147" y="0"/>
                  </a:lnTo>
                  <a:lnTo>
                    <a:pt x="150" y="2"/>
                  </a:lnTo>
                  <a:lnTo>
                    <a:pt x="151" y="2"/>
                  </a:lnTo>
                  <a:lnTo>
                    <a:pt x="159" y="2"/>
                  </a:lnTo>
                  <a:lnTo>
                    <a:pt x="163" y="2"/>
                  </a:lnTo>
                  <a:lnTo>
                    <a:pt x="164" y="2"/>
                  </a:lnTo>
                  <a:lnTo>
                    <a:pt x="167" y="2"/>
                  </a:lnTo>
                  <a:lnTo>
                    <a:pt x="171" y="0"/>
                  </a:lnTo>
                  <a:lnTo>
                    <a:pt x="172" y="0"/>
                  </a:lnTo>
                  <a:lnTo>
                    <a:pt x="174" y="0"/>
                  </a:lnTo>
                  <a:lnTo>
                    <a:pt x="175" y="0"/>
                  </a:lnTo>
                  <a:lnTo>
                    <a:pt x="176" y="0"/>
                  </a:lnTo>
                  <a:lnTo>
                    <a:pt x="178" y="0"/>
                  </a:lnTo>
                  <a:lnTo>
                    <a:pt x="179" y="0"/>
                  </a:lnTo>
                  <a:lnTo>
                    <a:pt x="187" y="0"/>
                  </a:lnTo>
                  <a:lnTo>
                    <a:pt x="188" y="0"/>
                  </a:lnTo>
                  <a:lnTo>
                    <a:pt x="189" y="0"/>
                  </a:lnTo>
                  <a:lnTo>
                    <a:pt x="198" y="0"/>
                  </a:lnTo>
                  <a:lnTo>
                    <a:pt x="199" y="0"/>
                  </a:lnTo>
                  <a:lnTo>
                    <a:pt x="203" y="0"/>
                  </a:lnTo>
                  <a:lnTo>
                    <a:pt x="208" y="0"/>
                  </a:lnTo>
                  <a:lnTo>
                    <a:pt x="210" y="0"/>
                  </a:lnTo>
                  <a:lnTo>
                    <a:pt x="212" y="0"/>
                  </a:lnTo>
                  <a:lnTo>
                    <a:pt x="213" y="0"/>
                  </a:lnTo>
                  <a:lnTo>
                    <a:pt x="216" y="0"/>
                  </a:lnTo>
                  <a:lnTo>
                    <a:pt x="218" y="0"/>
                  </a:lnTo>
                  <a:lnTo>
                    <a:pt x="220" y="0"/>
                  </a:lnTo>
                  <a:lnTo>
                    <a:pt x="223" y="0"/>
                  </a:lnTo>
                  <a:lnTo>
                    <a:pt x="228" y="0"/>
                  </a:lnTo>
                  <a:lnTo>
                    <a:pt x="230" y="0"/>
                  </a:lnTo>
                  <a:lnTo>
                    <a:pt x="237" y="0"/>
                  </a:lnTo>
                  <a:lnTo>
                    <a:pt x="239" y="0"/>
                  </a:lnTo>
                  <a:lnTo>
                    <a:pt x="243" y="0"/>
                  </a:lnTo>
                  <a:lnTo>
                    <a:pt x="248" y="0"/>
                  </a:lnTo>
                  <a:lnTo>
                    <a:pt x="251" y="0"/>
                  </a:lnTo>
                  <a:lnTo>
                    <a:pt x="261" y="0"/>
                  </a:lnTo>
                  <a:lnTo>
                    <a:pt x="263" y="0"/>
                  </a:lnTo>
                  <a:lnTo>
                    <a:pt x="262" y="10"/>
                  </a:lnTo>
                  <a:lnTo>
                    <a:pt x="262" y="12"/>
                  </a:lnTo>
                  <a:lnTo>
                    <a:pt x="262" y="14"/>
                  </a:lnTo>
                  <a:lnTo>
                    <a:pt x="262" y="18"/>
                  </a:lnTo>
                  <a:lnTo>
                    <a:pt x="262" y="22"/>
                  </a:lnTo>
                  <a:lnTo>
                    <a:pt x="261" y="27"/>
                  </a:lnTo>
                  <a:lnTo>
                    <a:pt x="261" y="36"/>
                  </a:lnTo>
                  <a:lnTo>
                    <a:pt x="260" y="40"/>
                  </a:lnTo>
                  <a:lnTo>
                    <a:pt x="260" y="47"/>
                  </a:lnTo>
                  <a:lnTo>
                    <a:pt x="259" y="48"/>
                  </a:lnTo>
                  <a:lnTo>
                    <a:pt x="259" y="52"/>
                  </a:lnTo>
                  <a:lnTo>
                    <a:pt x="259" y="53"/>
                  </a:lnTo>
                  <a:lnTo>
                    <a:pt x="259" y="59"/>
                  </a:lnTo>
                  <a:lnTo>
                    <a:pt x="258" y="61"/>
                  </a:lnTo>
                  <a:lnTo>
                    <a:pt x="258" y="63"/>
                  </a:lnTo>
                  <a:lnTo>
                    <a:pt x="258" y="64"/>
                  </a:lnTo>
                  <a:lnTo>
                    <a:pt x="258" y="67"/>
                  </a:lnTo>
                  <a:lnTo>
                    <a:pt x="256" y="78"/>
                  </a:lnTo>
                  <a:lnTo>
                    <a:pt x="256" y="80"/>
                  </a:lnTo>
                  <a:lnTo>
                    <a:pt x="255" y="87"/>
                  </a:lnTo>
                  <a:lnTo>
                    <a:pt x="254" y="98"/>
                  </a:lnTo>
                  <a:lnTo>
                    <a:pt x="254" y="99"/>
                  </a:lnTo>
                  <a:lnTo>
                    <a:pt x="253" y="107"/>
                  </a:lnTo>
                  <a:lnTo>
                    <a:pt x="253" y="108"/>
                  </a:lnTo>
                  <a:lnTo>
                    <a:pt x="253" y="110"/>
                  </a:lnTo>
                  <a:lnTo>
                    <a:pt x="253" y="112"/>
                  </a:lnTo>
                  <a:lnTo>
                    <a:pt x="253" y="114"/>
                  </a:lnTo>
                  <a:lnTo>
                    <a:pt x="253" y="116"/>
                  </a:lnTo>
                  <a:lnTo>
                    <a:pt x="252" y="120"/>
                  </a:lnTo>
                  <a:lnTo>
                    <a:pt x="252" y="122"/>
                  </a:lnTo>
                  <a:lnTo>
                    <a:pt x="252" y="123"/>
                  </a:lnTo>
                  <a:lnTo>
                    <a:pt x="252" y="124"/>
                  </a:lnTo>
                  <a:lnTo>
                    <a:pt x="252" y="127"/>
                  </a:lnTo>
                  <a:lnTo>
                    <a:pt x="252" y="128"/>
                  </a:lnTo>
                  <a:lnTo>
                    <a:pt x="251" y="131"/>
                  </a:lnTo>
                  <a:lnTo>
                    <a:pt x="251" y="132"/>
                  </a:lnTo>
                  <a:lnTo>
                    <a:pt x="251" y="133"/>
                  </a:lnTo>
                  <a:lnTo>
                    <a:pt x="251" y="134"/>
                  </a:lnTo>
                  <a:lnTo>
                    <a:pt x="250" y="146"/>
                  </a:lnTo>
                  <a:lnTo>
                    <a:pt x="250" y="148"/>
                  </a:lnTo>
                  <a:lnTo>
                    <a:pt x="248" y="162"/>
                  </a:lnTo>
                  <a:lnTo>
                    <a:pt x="248" y="164"/>
                  </a:lnTo>
                  <a:lnTo>
                    <a:pt x="247" y="170"/>
                  </a:lnTo>
                  <a:lnTo>
                    <a:pt x="247" y="174"/>
                  </a:lnTo>
                  <a:lnTo>
                    <a:pt x="247" y="175"/>
                  </a:lnTo>
                  <a:lnTo>
                    <a:pt x="246" y="176"/>
                  </a:lnTo>
                  <a:lnTo>
                    <a:pt x="246" y="180"/>
                  </a:lnTo>
                  <a:lnTo>
                    <a:pt x="246" y="188"/>
                  </a:lnTo>
                  <a:lnTo>
                    <a:pt x="245" y="189"/>
                  </a:lnTo>
                  <a:lnTo>
                    <a:pt x="245" y="197"/>
                  </a:lnTo>
                  <a:lnTo>
                    <a:pt x="245" y="200"/>
                  </a:lnTo>
                  <a:lnTo>
                    <a:pt x="244" y="206"/>
                  </a:lnTo>
                  <a:lnTo>
                    <a:pt x="244" y="207"/>
                  </a:lnTo>
                  <a:lnTo>
                    <a:pt x="244" y="211"/>
                  </a:lnTo>
                  <a:lnTo>
                    <a:pt x="243" y="211"/>
                  </a:lnTo>
                  <a:lnTo>
                    <a:pt x="228" y="211"/>
                  </a:lnTo>
                  <a:lnTo>
                    <a:pt x="223" y="211"/>
                  </a:lnTo>
                  <a:lnTo>
                    <a:pt x="220" y="211"/>
                  </a:lnTo>
                  <a:lnTo>
                    <a:pt x="211" y="211"/>
                  </a:lnTo>
                  <a:lnTo>
                    <a:pt x="208" y="211"/>
                  </a:lnTo>
                  <a:lnTo>
                    <a:pt x="207" y="211"/>
                  </a:lnTo>
                  <a:lnTo>
                    <a:pt x="207" y="212"/>
                  </a:lnTo>
                  <a:lnTo>
                    <a:pt x="206" y="212"/>
                  </a:lnTo>
                  <a:lnTo>
                    <a:pt x="206" y="211"/>
                  </a:lnTo>
                  <a:lnTo>
                    <a:pt x="205" y="211"/>
                  </a:lnTo>
                  <a:lnTo>
                    <a:pt x="204" y="211"/>
                  </a:lnTo>
                  <a:lnTo>
                    <a:pt x="204" y="212"/>
                  </a:lnTo>
                  <a:lnTo>
                    <a:pt x="204" y="213"/>
                  </a:lnTo>
                  <a:lnTo>
                    <a:pt x="203" y="214"/>
                  </a:lnTo>
                  <a:lnTo>
                    <a:pt x="203" y="215"/>
                  </a:lnTo>
                  <a:lnTo>
                    <a:pt x="203" y="216"/>
                  </a:lnTo>
                  <a:lnTo>
                    <a:pt x="202" y="216"/>
                  </a:lnTo>
                  <a:lnTo>
                    <a:pt x="202" y="218"/>
                  </a:lnTo>
                  <a:lnTo>
                    <a:pt x="203" y="218"/>
                  </a:lnTo>
                  <a:lnTo>
                    <a:pt x="204" y="218"/>
                  </a:lnTo>
                  <a:lnTo>
                    <a:pt x="204" y="219"/>
                  </a:lnTo>
                  <a:lnTo>
                    <a:pt x="203" y="219"/>
                  </a:lnTo>
                  <a:lnTo>
                    <a:pt x="203" y="220"/>
                  </a:lnTo>
                  <a:lnTo>
                    <a:pt x="204" y="221"/>
                  </a:lnTo>
                  <a:lnTo>
                    <a:pt x="203" y="221"/>
                  </a:lnTo>
                  <a:lnTo>
                    <a:pt x="203" y="222"/>
                  </a:lnTo>
                  <a:lnTo>
                    <a:pt x="204" y="222"/>
                  </a:lnTo>
                  <a:lnTo>
                    <a:pt x="204" y="223"/>
                  </a:lnTo>
                  <a:lnTo>
                    <a:pt x="203" y="224"/>
                  </a:lnTo>
                  <a:lnTo>
                    <a:pt x="203" y="226"/>
                  </a:lnTo>
                  <a:lnTo>
                    <a:pt x="202" y="226"/>
                  </a:lnTo>
                  <a:lnTo>
                    <a:pt x="202" y="227"/>
                  </a:lnTo>
                  <a:lnTo>
                    <a:pt x="202" y="228"/>
                  </a:lnTo>
                  <a:lnTo>
                    <a:pt x="200" y="228"/>
                  </a:lnTo>
                  <a:lnTo>
                    <a:pt x="199" y="228"/>
                  </a:lnTo>
                  <a:lnTo>
                    <a:pt x="198" y="228"/>
                  </a:lnTo>
                  <a:lnTo>
                    <a:pt x="198" y="229"/>
                  </a:lnTo>
                  <a:lnTo>
                    <a:pt x="197" y="229"/>
                  </a:lnTo>
                  <a:lnTo>
                    <a:pt x="197" y="230"/>
                  </a:lnTo>
                  <a:lnTo>
                    <a:pt x="196" y="230"/>
                  </a:lnTo>
                  <a:lnTo>
                    <a:pt x="196" y="231"/>
                  </a:lnTo>
                  <a:lnTo>
                    <a:pt x="196" y="232"/>
                  </a:lnTo>
                  <a:lnTo>
                    <a:pt x="195" y="232"/>
                  </a:lnTo>
                  <a:lnTo>
                    <a:pt x="195" y="234"/>
                  </a:lnTo>
                  <a:lnTo>
                    <a:pt x="195" y="235"/>
                  </a:lnTo>
                  <a:lnTo>
                    <a:pt x="195" y="236"/>
                  </a:lnTo>
                  <a:lnTo>
                    <a:pt x="194" y="237"/>
                  </a:lnTo>
                  <a:lnTo>
                    <a:pt x="192" y="238"/>
                  </a:lnTo>
                  <a:lnTo>
                    <a:pt x="191" y="238"/>
                  </a:lnTo>
                  <a:lnTo>
                    <a:pt x="190" y="239"/>
                  </a:lnTo>
                  <a:lnTo>
                    <a:pt x="189" y="239"/>
                  </a:lnTo>
                  <a:lnTo>
                    <a:pt x="189" y="240"/>
                  </a:lnTo>
                  <a:lnTo>
                    <a:pt x="188" y="242"/>
                  </a:lnTo>
                  <a:lnTo>
                    <a:pt x="187" y="242"/>
                  </a:lnTo>
                  <a:lnTo>
                    <a:pt x="187" y="243"/>
                  </a:lnTo>
                  <a:lnTo>
                    <a:pt x="186" y="243"/>
                  </a:lnTo>
                  <a:lnTo>
                    <a:pt x="184" y="245"/>
                  </a:lnTo>
                  <a:lnTo>
                    <a:pt x="184" y="246"/>
                  </a:lnTo>
                  <a:lnTo>
                    <a:pt x="183" y="246"/>
                  </a:lnTo>
                  <a:lnTo>
                    <a:pt x="182" y="246"/>
                  </a:lnTo>
                  <a:lnTo>
                    <a:pt x="181" y="246"/>
                  </a:lnTo>
                  <a:lnTo>
                    <a:pt x="182" y="247"/>
                  </a:lnTo>
                  <a:lnTo>
                    <a:pt x="181" y="247"/>
                  </a:lnTo>
                  <a:lnTo>
                    <a:pt x="180" y="248"/>
                  </a:lnTo>
                  <a:lnTo>
                    <a:pt x="179" y="248"/>
                  </a:lnTo>
                  <a:lnTo>
                    <a:pt x="178" y="248"/>
                  </a:lnTo>
                  <a:lnTo>
                    <a:pt x="176" y="247"/>
                  </a:lnTo>
                  <a:lnTo>
                    <a:pt x="175" y="246"/>
                  </a:lnTo>
                  <a:lnTo>
                    <a:pt x="174" y="246"/>
                  </a:lnTo>
                  <a:lnTo>
                    <a:pt x="173" y="246"/>
                  </a:lnTo>
                  <a:lnTo>
                    <a:pt x="174" y="245"/>
                  </a:lnTo>
                  <a:lnTo>
                    <a:pt x="174" y="244"/>
                  </a:lnTo>
                  <a:lnTo>
                    <a:pt x="174" y="243"/>
                  </a:lnTo>
                  <a:lnTo>
                    <a:pt x="173" y="244"/>
                  </a:lnTo>
                  <a:lnTo>
                    <a:pt x="172" y="244"/>
                  </a:lnTo>
                  <a:lnTo>
                    <a:pt x="172" y="243"/>
                  </a:lnTo>
                  <a:lnTo>
                    <a:pt x="171" y="243"/>
                  </a:lnTo>
                  <a:lnTo>
                    <a:pt x="170" y="243"/>
                  </a:lnTo>
                  <a:lnTo>
                    <a:pt x="170" y="242"/>
                  </a:lnTo>
                  <a:lnTo>
                    <a:pt x="168" y="243"/>
                  </a:lnTo>
                  <a:lnTo>
                    <a:pt x="170" y="243"/>
                  </a:lnTo>
                  <a:lnTo>
                    <a:pt x="170" y="244"/>
                  </a:lnTo>
                  <a:lnTo>
                    <a:pt x="168" y="244"/>
                  </a:lnTo>
                  <a:lnTo>
                    <a:pt x="167" y="244"/>
                  </a:lnTo>
                  <a:lnTo>
                    <a:pt x="167" y="245"/>
                  </a:lnTo>
                  <a:lnTo>
                    <a:pt x="168" y="245"/>
                  </a:lnTo>
                  <a:lnTo>
                    <a:pt x="167" y="245"/>
                  </a:lnTo>
                  <a:lnTo>
                    <a:pt x="166" y="246"/>
                  </a:lnTo>
                  <a:lnTo>
                    <a:pt x="167" y="246"/>
                  </a:lnTo>
                  <a:lnTo>
                    <a:pt x="167" y="247"/>
                  </a:lnTo>
                  <a:lnTo>
                    <a:pt x="167" y="248"/>
                  </a:lnTo>
                  <a:lnTo>
                    <a:pt x="168" y="248"/>
                  </a:lnTo>
                  <a:lnTo>
                    <a:pt x="168" y="250"/>
                  </a:lnTo>
                  <a:lnTo>
                    <a:pt x="167" y="250"/>
                  </a:lnTo>
                  <a:lnTo>
                    <a:pt x="166" y="250"/>
                  </a:lnTo>
                  <a:lnTo>
                    <a:pt x="165" y="250"/>
                  </a:lnTo>
                  <a:lnTo>
                    <a:pt x="165" y="251"/>
                  </a:lnTo>
                  <a:lnTo>
                    <a:pt x="166" y="251"/>
                  </a:lnTo>
                  <a:lnTo>
                    <a:pt x="166" y="252"/>
                  </a:lnTo>
                  <a:lnTo>
                    <a:pt x="167" y="252"/>
                  </a:lnTo>
                  <a:lnTo>
                    <a:pt x="167" y="253"/>
                  </a:lnTo>
                  <a:lnTo>
                    <a:pt x="166" y="253"/>
                  </a:lnTo>
                  <a:lnTo>
                    <a:pt x="165" y="253"/>
                  </a:lnTo>
                  <a:lnTo>
                    <a:pt x="164" y="252"/>
                  </a:lnTo>
                  <a:lnTo>
                    <a:pt x="164" y="253"/>
                  </a:lnTo>
                  <a:lnTo>
                    <a:pt x="163" y="254"/>
                  </a:lnTo>
                  <a:lnTo>
                    <a:pt x="163" y="255"/>
                  </a:lnTo>
                  <a:lnTo>
                    <a:pt x="162" y="254"/>
                  </a:lnTo>
                  <a:lnTo>
                    <a:pt x="162" y="253"/>
                  </a:lnTo>
                  <a:lnTo>
                    <a:pt x="160" y="254"/>
                  </a:lnTo>
                  <a:lnTo>
                    <a:pt x="160" y="255"/>
                  </a:lnTo>
                  <a:lnTo>
                    <a:pt x="159" y="255"/>
                  </a:lnTo>
                  <a:lnTo>
                    <a:pt x="159" y="254"/>
                  </a:lnTo>
                  <a:lnTo>
                    <a:pt x="159" y="253"/>
                  </a:lnTo>
                  <a:lnTo>
                    <a:pt x="158" y="254"/>
                  </a:lnTo>
                  <a:lnTo>
                    <a:pt x="158" y="255"/>
                  </a:lnTo>
                  <a:lnTo>
                    <a:pt x="158" y="256"/>
                  </a:lnTo>
                  <a:lnTo>
                    <a:pt x="158" y="258"/>
                  </a:lnTo>
                  <a:lnTo>
                    <a:pt x="157" y="258"/>
                  </a:lnTo>
                  <a:lnTo>
                    <a:pt x="157" y="259"/>
                  </a:lnTo>
                  <a:lnTo>
                    <a:pt x="156" y="259"/>
                  </a:lnTo>
                  <a:lnTo>
                    <a:pt x="155" y="259"/>
                  </a:lnTo>
                  <a:lnTo>
                    <a:pt x="155" y="258"/>
                  </a:lnTo>
                  <a:lnTo>
                    <a:pt x="156" y="256"/>
                  </a:lnTo>
                  <a:lnTo>
                    <a:pt x="155" y="256"/>
                  </a:lnTo>
                  <a:lnTo>
                    <a:pt x="155" y="255"/>
                  </a:lnTo>
                  <a:lnTo>
                    <a:pt x="153" y="255"/>
                  </a:lnTo>
                  <a:lnTo>
                    <a:pt x="152" y="255"/>
                  </a:lnTo>
                  <a:lnTo>
                    <a:pt x="151" y="255"/>
                  </a:lnTo>
                  <a:lnTo>
                    <a:pt x="151" y="256"/>
                  </a:lnTo>
                  <a:lnTo>
                    <a:pt x="150" y="256"/>
                  </a:lnTo>
                  <a:lnTo>
                    <a:pt x="150" y="258"/>
                  </a:lnTo>
                  <a:lnTo>
                    <a:pt x="150" y="259"/>
                  </a:lnTo>
                  <a:lnTo>
                    <a:pt x="149" y="259"/>
                  </a:lnTo>
                  <a:lnTo>
                    <a:pt x="149" y="260"/>
                  </a:lnTo>
                  <a:lnTo>
                    <a:pt x="148" y="260"/>
                  </a:lnTo>
                  <a:lnTo>
                    <a:pt x="148" y="259"/>
                  </a:lnTo>
                  <a:lnTo>
                    <a:pt x="147" y="259"/>
                  </a:lnTo>
                  <a:lnTo>
                    <a:pt x="145" y="259"/>
                  </a:lnTo>
                  <a:lnTo>
                    <a:pt x="144" y="259"/>
                  </a:lnTo>
                  <a:lnTo>
                    <a:pt x="144" y="258"/>
                  </a:lnTo>
                  <a:lnTo>
                    <a:pt x="143" y="258"/>
                  </a:lnTo>
                  <a:lnTo>
                    <a:pt x="142" y="258"/>
                  </a:lnTo>
                  <a:lnTo>
                    <a:pt x="142" y="259"/>
                  </a:lnTo>
                  <a:lnTo>
                    <a:pt x="142" y="260"/>
                  </a:lnTo>
                  <a:lnTo>
                    <a:pt x="141" y="260"/>
                  </a:lnTo>
                  <a:lnTo>
                    <a:pt x="141" y="259"/>
                  </a:lnTo>
                  <a:lnTo>
                    <a:pt x="141" y="258"/>
                  </a:lnTo>
                  <a:lnTo>
                    <a:pt x="140" y="259"/>
                  </a:lnTo>
                  <a:lnTo>
                    <a:pt x="139" y="259"/>
                  </a:lnTo>
                  <a:lnTo>
                    <a:pt x="139" y="260"/>
                  </a:lnTo>
                  <a:lnTo>
                    <a:pt x="137" y="261"/>
                  </a:lnTo>
                  <a:lnTo>
                    <a:pt x="137" y="262"/>
                  </a:lnTo>
                  <a:lnTo>
                    <a:pt x="136" y="262"/>
                  </a:lnTo>
                  <a:lnTo>
                    <a:pt x="135" y="262"/>
                  </a:lnTo>
                  <a:lnTo>
                    <a:pt x="134" y="262"/>
                  </a:lnTo>
                  <a:lnTo>
                    <a:pt x="134" y="261"/>
                  </a:lnTo>
                  <a:lnTo>
                    <a:pt x="134" y="260"/>
                  </a:lnTo>
                  <a:lnTo>
                    <a:pt x="133" y="260"/>
                  </a:lnTo>
                  <a:lnTo>
                    <a:pt x="132" y="260"/>
                  </a:lnTo>
                  <a:lnTo>
                    <a:pt x="132" y="261"/>
                  </a:lnTo>
                  <a:lnTo>
                    <a:pt x="132" y="262"/>
                  </a:lnTo>
                  <a:lnTo>
                    <a:pt x="131" y="262"/>
                  </a:lnTo>
                  <a:lnTo>
                    <a:pt x="129" y="262"/>
                  </a:lnTo>
                  <a:lnTo>
                    <a:pt x="128" y="262"/>
                  </a:lnTo>
                  <a:lnTo>
                    <a:pt x="128" y="261"/>
                  </a:lnTo>
                  <a:lnTo>
                    <a:pt x="128" y="260"/>
                  </a:lnTo>
                  <a:lnTo>
                    <a:pt x="128" y="261"/>
                  </a:lnTo>
                  <a:lnTo>
                    <a:pt x="127" y="261"/>
                  </a:lnTo>
                  <a:lnTo>
                    <a:pt x="126" y="260"/>
                  </a:lnTo>
                  <a:lnTo>
                    <a:pt x="126" y="261"/>
                  </a:lnTo>
                  <a:lnTo>
                    <a:pt x="125" y="261"/>
                  </a:lnTo>
                  <a:lnTo>
                    <a:pt x="124" y="261"/>
                  </a:lnTo>
                  <a:lnTo>
                    <a:pt x="123" y="261"/>
                  </a:lnTo>
                  <a:lnTo>
                    <a:pt x="123" y="262"/>
                  </a:lnTo>
                  <a:lnTo>
                    <a:pt x="123" y="263"/>
                  </a:lnTo>
                  <a:lnTo>
                    <a:pt x="121" y="263"/>
                  </a:lnTo>
                  <a:lnTo>
                    <a:pt x="121" y="262"/>
                  </a:lnTo>
                  <a:lnTo>
                    <a:pt x="121" y="261"/>
                  </a:lnTo>
                  <a:lnTo>
                    <a:pt x="120" y="261"/>
                  </a:lnTo>
                  <a:lnTo>
                    <a:pt x="120" y="262"/>
                  </a:lnTo>
                  <a:lnTo>
                    <a:pt x="121" y="262"/>
                  </a:lnTo>
                  <a:lnTo>
                    <a:pt x="120" y="264"/>
                  </a:lnTo>
                  <a:lnTo>
                    <a:pt x="119" y="264"/>
                  </a:lnTo>
                  <a:lnTo>
                    <a:pt x="119" y="263"/>
                  </a:lnTo>
                  <a:lnTo>
                    <a:pt x="119" y="262"/>
                  </a:lnTo>
                  <a:lnTo>
                    <a:pt x="118" y="263"/>
                  </a:lnTo>
                  <a:lnTo>
                    <a:pt x="118" y="262"/>
                  </a:lnTo>
                  <a:lnTo>
                    <a:pt x="117" y="262"/>
                  </a:lnTo>
                  <a:lnTo>
                    <a:pt x="117" y="263"/>
                  </a:lnTo>
                  <a:lnTo>
                    <a:pt x="116" y="264"/>
                  </a:lnTo>
                  <a:lnTo>
                    <a:pt x="115" y="264"/>
                  </a:lnTo>
                  <a:lnTo>
                    <a:pt x="115" y="266"/>
                  </a:lnTo>
                  <a:lnTo>
                    <a:pt x="113" y="266"/>
                  </a:lnTo>
                  <a:lnTo>
                    <a:pt x="112" y="266"/>
                  </a:lnTo>
                  <a:lnTo>
                    <a:pt x="112" y="267"/>
                  </a:lnTo>
                  <a:lnTo>
                    <a:pt x="111" y="267"/>
                  </a:lnTo>
                  <a:lnTo>
                    <a:pt x="111" y="268"/>
                  </a:lnTo>
                  <a:lnTo>
                    <a:pt x="110" y="268"/>
                  </a:lnTo>
                  <a:lnTo>
                    <a:pt x="110" y="269"/>
                  </a:lnTo>
                  <a:lnTo>
                    <a:pt x="110" y="270"/>
                  </a:lnTo>
                  <a:lnTo>
                    <a:pt x="109" y="270"/>
                  </a:lnTo>
                  <a:lnTo>
                    <a:pt x="108" y="270"/>
                  </a:lnTo>
                  <a:lnTo>
                    <a:pt x="108" y="269"/>
                  </a:lnTo>
                  <a:lnTo>
                    <a:pt x="108" y="268"/>
                  </a:lnTo>
                  <a:lnTo>
                    <a:pt x="108" y="267"/>
                  </a:lnTo>
                  <a:lnTo>
                    <a:pt x="108" y="266"/>
                  </a:lnTo>
                  <a:lnTo>
                    <a:pt x="109" y="264"/>
                  </a:lnTo>
                  <a:lnTo>
                    <a:pt x="109" y="263"/>
                  </a:lnTo>
                  <a:lnTo>
                    <a:pt x="110" y="263"/>
                  </a:lnTo>
                  <a:lnTo>
                    <a:pt x="111" y="262"/>
                  </a:lnTo>
                  <a:lnTo>
                    <a:pt x="112" y="262"/>
                  </a:lnTo>
                  <a:lnTo>
                    <a:pt x="113" y="261"/>
                  </a:lnTo>
                  <a:lnTo>
                    <a:pt x="113" y="260"/>
                  </a:lnTo>
                  <a:lnTo>
                    <a:pt x="113" y="259"/>
                  </a:lnTo>
                  <a:lnTo>
                    <a:pt x="113" y="258"/>
                  </a:lnTo>
                  <a:lnTo>
                    <a:pt x="113" y="256"/>
                  </a:lnTo>
                  <a:lnTo>
                    <a:pt x="115" y="256"/>
                  </a:lnTo>
                  <a:lnTo>
                    <a:pt x="115" y="255"/>
                  </a:lnTo>
                  <a:lnTo>
                    <a:pt x="116" y="255"/>
                  </a:lnTo>
                  <a:lnTo>
                    <a:pt x="117" y="255"/>
                  </a:lnTo>
                  <a:lnTo>
                    <a:pt x="117" y="256"/>
                  </a:lnTo>
                  <a:lnTo>
                    <a:pt x="118" y="256"/>
                  </a:lnTo>
                  <a:lnTo>
                    <a:pt x="118" y="258"/>
                  </a:lnTo>
                  <a:lnTo>
                    <a:pt x="119" y="258"/>
                  </a:lnTo>
                  <a:lnTo>
                    <a:pt x="119" y="256"/>
                  </a:lnTo>
                  <a:lnTo>
                    <a:pt x="119" y="255"/>
                  </a:lnTo>
                  <a:lnTo>
                    <a:pt x="119" y="254"/>
                  </a:lnTo>
                  <a:lnTo>
                    <a:pt x="119" y="253"/>
                  </a:lnTo>
                  <a:lnTo>
                    <a:pt x="118" y="253"/>
                  </a:lnTo>
                  <a:lnTo>
                    <a:pt x="117" y="253"/>
                  </a:lnTo>
                  <a:lnTo>
                    <a:pt x="117" y="252"/>
                  </a:lnTo>
                  <a:lnTo>
                    <a:pt x="116" y="252"/>
                  </a:lnTo>
                  <a:lnTo>
                    <a:pt x="115" y="252"/>
                  </a:lnTo>
                  <a:lnTo>
                    <a:pt x="107" y="252"/>
                  </a:lnTo>
                  <a:lnTo>
                    <a:pt x="102" y="252"/>
                  </a:lnTo>
                  <a:lnTo>
                    <a:pt x="101" y="252"/>
                  </a:lnTo>
                  <a:lnTo>
                    <a:pt x="97" y="253"/>
                  </a:lnTo>
                  <a:lnTo>
                    <a:pt x="93" y="253"/>
                  </a:lnTo>
                  <a:lnTo>
                    <a:pt x="85" y="253"/>
                  </a:lnTo>
                  <a:lnTo>
                    <a:pt x="84" y="253"/>
                  </a:lnTo>
                  <a:lnTo>
                    <a:pt x="83" y="253"/>
                  </a:lnTo>
                  <a:lnTo>
                    <a:pt x="81" y="253"/>
                  </a:lnTo>
                  <a:lnTo>
                    <a:pt x="80" y="253"/>
                  </a:lnTo>
                  <a:lnTo>
                    <a:pt x="77" y="253"/>
                  </a:lnTo>
                  <a:lnTo>
                    <a:pt x="64" y="253"/>
                  </a:lnTo>
                  <a:lnTo>
                    <a:pt x="56" y="253"/>
                  </a:lnTo>
                  <a:lnTo>
                    <a:pt x="55" y="253"/>
                  </a:lnTo>
                  <a:lnTo>
                    <a:pt x="51" y="253"/>
                  </a:lnTo>
                  <a:lnTo>
                    <a:pt x="47" y="253"/>
                  </a:lnTo>
                  <a:lnTo>
                    <a:pt x="46" y="253"/>
                  </a:lnTo>
                  <a:lnTo>
                    <a:pt x="43" y="253"/>
                  </a:lnTo>
                  <a:lnTo>
                    <a:pt x="38" y="253"/>
                  </a:lnTo>
                  <a:lnTo>
                    <a:pt x="36" y="253"/>
                  </a:lnTo>
                  <a:lnTo>
                    <a:pt x="35" y="253"/>
                  </a:lnTo>
                  <a:lnTo>
                    <a:pt x="30" y="253"/>
                  </a:lnTo>
                  <a:lnTo>
                    <a:pt x="29" y="253"/>
                  </a:lnTo>
                  <a:lnTo>
                    <a:pt x="28" y="253"/>
                  </a:lnTo>
                  <a:lnTo>
                    <a:pt x="20" y="253"/>
                  </a:lnTo>
                  <a:lnTo>
                    <a:pt x="19" y="253"/>
                  </a:lnTo>
                  <a:lnTo>
                    <a:pt x="16" y="253"/>
                  </a:lnTo>
                  <a:lnTo>
                    <a:pt x="15" y="253"/>
                  </a:lnTo>
                  <a:lnTo>
                    <a:pt x="14" y="253"/>
                  </a:lnTo>
                  <a:lnTo>
                    <a:pt x="12" y="253"/>
                  </a:lnTo>
                  <a:lnTo>
                    <a:pt x="7" y="253"/>
                  </a:lnTo>
                  <a:lnTo>
                    <a:pt x="3" y="253"/>
                  </a:lnTo>
                  <a:lnTo>
                    <a:pt x="3" y="251"/>
                  </a:lnTo>
                  <a:lnTo>
                    <a:pt x="1" y="250"/>
                  </a:lnTo>
                  <a:lnTo>
                    <a:pt x="3" y="248"/>
                  </a:lnTo>
                  <a:lnTo>
                    <a:pt x="3" y="247"/>
                  </a:lnTo>
                  <a:lnTo>
                    <a:pt x="3" y="245"/>
                  </a:lnTo>
                  <a:lnTo>
                    <a:pt x="1" y="239"/>
                  </a:lnTo>
                  <a:lnTo>
                    <a:pt x="1" y="238"/>
                  </a:lnTo>
                  <a:lnTo>
                    <a:pt x="1" y="237"/>
                  </a:lnTo>
                  <a:lnTo>
                    <a:pt x="1" y="235"/>
                  </a:lnTo>
                  <a:lnTo>
                    <a:pt x="1" y="234"/>
                  </a:lnTo>
                  <a:lnTo>
                    <a:pt x="1" y="227"/>
                  </a:lnTo>
                  <a:lnTo>
                    <a:pt x="1" y="220"/>
                  </a:lnTo>
                  <a:lnTo>
                    <a:pt x="1" y="212"/>
                  </a:lnTo>
                  <a:lnTo>
                    <a:pt x="1" y="211"/>
                  </a:lnTo>
                  <a:lnTo>
                    <a:pt x="1" y="210"/>
                  </a:lnTo>
                  <a:lnTo>
                    <a:pt x="1" y="206"/>
                  </a:lnTo>
                  <a:lnTo>
                    <a:pt x="1" y="198"/>
                  </a:lnTo>
                  <a:lnTo>
                    <a:pt x="1" y="196"/>
                  </a:lnTo>
                  <a:lnTo>
                    <a:pt x="1" y="195"/>
                  </a:lnTo>
                  <a:lnTo>
                    <a:pt x="1" y="191"/>
                  </a:lnTo>
                  <a:lnTo>
                    <a:pt x="1" y="184"/>
                  </a:lnTo>
                  <a:lnTo>
                    <a:pt x="1" y="182"/>
                  </a:lnTo>
                  <a:lnTo>
                    <a:pt x="1" y="181"/>
                  </a:lnTo>
                  <a:lnTo>
                    <a:pt x="1" y="173"/>
                  </a:lnTo>
                  <a:lnTo>
                    <a:pt x="1" y="172"/>
                  </a:lnTo>
                  <a:lnTo>
                    <a:pt x="1" y="164"/>
                  </a:lnTo>
                  <a:lnTo>
                    <a:pt x="0" y="155"/>
                  </a:lnTo>
                  <a:lnTo>
                    <a:pt x="0" y="154"/>
                  </a:lnTo>
                  <a:lnTo>
                    <a:pt x="0" y="152"/>
                  </a:lnTo>
                  <a:lnTo>
                    <a:pt x="0" y="150"/>
                  </a:lnTo>
                  <a:lnTo>
                    <a:pt x="0" y="147"/>
                  </a:lnTo>
                  <a:lnTo>
                    <a:pt x="0" y="146"/>
                  </a:lnTo>
                  <a:lnTo>
                    <a:pt x="0" y="144"/>
                  </a:lnTo>
                  <a:lnTo>
                    <a:pt x="0" y="140"/>
                  </a:lnTo>
                  <a:lnTo>
                    <a:pt x="0" y="139"/>
                  </a:lnTo>
                  <a:lnTo>
                    <a:pt x="0" y="138"/>
                  </a:lnTo>
                  <a:lnTo>
                    <a:pt x="0" y="134"/>
                  </a:lnTo>
                  <a:lnTo>
                    <a:pt x="0" y="127"/>
                  </a:lnTo>
                  <a:lnTo>
                    <a:pt x="0" y="124"/>
                  </a:lnTo>
                  <a:lnTo>
                    <a:pt x="0" y="123"/>
                  </a:lnTo>
                  <a:lnTo>
                    <a:pt x="0" y="119"/>
                  </a:lnTo>
                  <a:lnTo>
                    <a:pt x="0" y="116"/>
                  </a:lnTo>
                  <a:lnTo>
                    <a:pt x="0" y="95"/>
                  </a:lnTo>
                  <a:lnTo>
                    <a:pt x="0" y="91"/>
                  </a:lnTo>
                  <a:lnTo>
                    <a:pt x="0" y="86"/>
                  </a:lnTo>
                  <a:lnTo>
                    <a:pt x="0" y="84"/>
                  </a:lnTo>
                  <a:lnTo>
                    <a:pt x="0" y="80"/>
                  </a:lnTo>
                  <a:lnTo>
                    <a:pt x="0" y="79"/>
                  </a:lnTo>
                  <a:lnTo>
                    <a:pt x="0" y="74"/>
                  </a:lnTo>
                  <a:lnTo>
                    <a:pt x="0" y="72"/>
                  </a:lnTo>
                  <a:lnTo>
                    <a:pt x="0" y="71"/>
                  </a:lnTo>
                  <a:lnTo>
                    <a:pt x="0" y="66"/>
                  </a:lnTo>
                  <a:lnTo>
                    <a:pt x="0" y="63"/>
                  </a:lnTo>
                  <a:lnTo>
                    <a:pt x="0" y="62"/>
                  </a:lnTo>
                  <a:lnTo>
                    <a:pt x="0" y="59"/>
                  </a:lnTo>
                  <a:lnTo>
                    <a:pt x="0" y="58"/>
                  </a:lnTo>
                  <a:lnTo>
                    <a:pt x="0" y="56"/>
                  </a:lnTo>
                  <a:lnTo>
                    <a:pt x="0" y="52"/>
                  </a:lnTo>
                  <a:lnTo>
                    <a:pt x="0" y="50"/>
                  </a:lnTo>
                  <a:lnTo>
                    <a:pt x="0" y="47"/>
                  </a:lnTo>
                  <a:lnTo>
                    <a:pt x="0" y="43"/>
                  </a:lnTo>
                  <a:lnTo>
                    <a:pt x="0" y="42"/>
                  </a:lnTo>
                  <a:lnTo>
                    <a:pt x="0" y="40"/>
                  </a:lnTo>
                  <a:lnTo>
                    <a:pt x="0" y="39"/>
                  </a:lnTo>
                  <a:lnTo>
                    <a:pt x="0" y="38"/>
                  </a:lnTo>
                  <a:lnTo>
                    <a:pt x="0" y="36"/>
                  </a:lnTo>
                  <a:lnTo>
                    <a:pt x="0" y="35"/>
                  </a:lnTo>
                  <a:lnTo>
                    <a:pt x="0" y="34"/>
                  </a:lnTo>
                  <a:lnTo>
                    <a:pt x="0" y="28"/>
                  </a:lnTo>
                  <a:lnTo>
                    <a:pt x="0" y="27"/>
                  </a:lnTo>
                  <a:lnTo>
                    <a:pt x="0" y="24"/>
                  </a:lnTo>
                  <a:lnTo>
                    <a:pt x="0" y="22"/>
                  </a:lnTo>
                  <a:lnTo>
                    <a:pt x="0" y="20"/>
                  </a:lnTo>
                  <a:lnTo>
                    <a:pt x="0" y="19"/>
                  </a:lnTo>
                  <a:lnTo>
                    <a:pt x="0" y="18"/>
                  </a:lnTo>
                  <a:lnTo>
                    <a:pt x="0" y="16"/>
                  </a:lnTo>
                  <a:lnTo>
                    <a:pt x="0" y="15"/>
                  </a:lnTo>
                  <a:lnTo>
                    <a:pt x="0" y="14"/>
                  </a:lnTo>
                  <a:lnTo>
                    <a:pt x="0" y="13"/>
                  </a:lnTo>
                  <a:lnTo>
                    <a:pt x="0" y="11"/>
                  </a:lnTo>
                  <a:lnTo>
                    <a:pt x="0" y="10"/>
                  </a:lnTo>
                  <a:lnTo>
                    <a:pt x="0" y="8"/>
                  </a:lnTo>
                  <a:lnTo>
                    <a:pt x="0" y="2"/>
                  </a:lnTo>
                  <a:lnTo>
                    <a:pt x="1" y="2"/>
                  </a:lnTo>
                  <a:lnTo>
                    <a:pt x="3" y="2"/>
                  </a:lnTo>
                  <a:lnTo>
                    <a:pt x="4" y="2"/>
                  </a:lnTo>
                  <a:lnTo>
                    <a:pt x="5" y="2"/>
                  </a:lnTo>
                  <a:lnTo>
                    <a:pt x="6" y="2"/>
                  </a:lnTo>
                  <a:lnTo>
                    <a:pt x="7" y="2"/>
                  </a:lnTo>
                  <a:lnTo>
                    <a:pt x="8" y="2"/>
                  </a:lnTo>
                  <a:lnTo>
                    <a:pt x="9" y="2"/>
                  </a:lnTo>
                  <a:lnTo>
                    <a:pt x="14" y="2"/>
                  </a:lnTo>
                  <a:lnTo>
                    <a:pt x="17" y="2"/>
                  </a:lnTo>
                  <a:lnTo>
                    <a:pt x="22" y="2"/>
                  </a:lnTo>
                  <a:lnTo>
                    <a:pt x="23" y="2"/>
                  </a:lnTo>
                  <a:lnTo>
                    <a:pt x="27" y="2"/>
                  </a:lnTo>
                  <a:lnTo>
                    <a:pt x="32" y="2"/>
                  </a:lnTo>
                  <a:lnTo>
                    <a:pt x="33" y="2"/>
                  </a:lnTo>
                  <a:lnTo>
                    <a:pt x="35" y="2"/>
                  </a:lnTo>
                  <a:lnTo>
                    <a:pt x="40" y="2"/>
                  </a:lnTo>
                  <a:lnTo>
                    <a:pt x="43" y="2"/>
                  </a:lnTo>
                  <a:lnTo>
                    <a:pt x="44" y="2"/>
                  </a:lnTo>
                  <a:lnTo>
                    <a:pt x="45" y="2"/>
                  </a:lnTo>
                  <a:lnTo>
                    <a:pt x="46" y="2"/>
                  </a:lnTo>
                  <a:lnTo>
                    <a:pt x="47" y="2"/>
                  </a:lnTo>
                  <a:lnTo>
                    <a:pt x="48" y="2"/>
                  </a:lnTo>
                  <a:lnTo>
                    <a:pt x="49" y="2"/>
                  </a:lnTo>
                  <a:lnTo>
                    <a:pt x="51" y="2"/>
                  </a:lnTo>
                  <a:lnTo>
                    <a:pt x="52" y="2"/>
                  </a:lnTo>
                  <a:lnTo>
                    <a:pt x="53" y="2"/>
                  </a:lnTo>
                  <a:lnTo>
                    <a:pt x="54" y="2"/>
                  </a:lnTo>
                  <a:lnTo>
                    <a:pt x="55" y="2"/>
                  </a:lnTo>
                  <a:lnTo>
                    <a:pt x="56" y="2"/>
                  </a:lnTo>
                  <a:lnTo>
                    <a:pt x="61" y="2"/>
                  </a:lnTo>
                  <a:lnTo>
                    <a:pt x="62" y="2"/>
                  </a:lnTo>
                  <a:lnTo>
                    <a:pt x="63" y="2"/>
                  </a:lnTo>
                  <a:lnTo>
                    <a:pt x="64" y="2"/>
                  </a:lnTo>
                  <a:lnTo>
                    <a:pt x="68" y="2"/>
                  </a:lnTo>
                  <a:lnTo>
                    <a:pt x="69" y="2"/>
                  </a:lnTo>
                  <a:lnTo>
                    <a:pt x="72" y="2"/>
                  </a:lnTo>
                  <a:lnTo>
                    <a:pt x="73" y="2"/>
                  </a:lnTo>
                  <a:lnTo>
                    <a:pt x="76" y="2"/>
                  </a:lnTo>
                  <a:lnTo>
                    <a:pt x="78" y="2"/>
                  </a:lnTo>
                  <a:lnTo>
                    <a:pt x="80" y="2"/>
                  </a:lnTo>
                  <a:lnTo>
                    <a:pt x="81" y="2"/>
                  </a:lnTo>
                  <a:lnTo>
                    <a:pt x="84" y="2"/>
                  </a:lnTo>
                  <a:lnTo>
                    <a:pt x="88" y="2"/>
                  </a:lnTo>
                  <a:lnTo>
                    <a:pt x="89" y="2"/>
                  </a:lnTo>
                  <a:lnTo>
                    <a:pt x="93" y="2"/>
                  </a:lnTo>
                  <a:lnTo>
                    <a:pt x="94" y="2"/>
                  </a:lnTo>
                  <a:lnTo>
                    <a:pt x="95" y="2"/>
                  </a:lnTo>
                  <a:lnTo>
                    <a:pt x="96" y="2"/>
                  </a:lnTo>
                  <a:lnTo>
                    <a:pt x="100" y="0"/>
                  </a:lnTo>
                  <a:lnTo>
                    <a:pt x="101" y="0"/>
                  </a:lnTo>
                  <a:lnTo>
                    <a:pt x="102" y="0"/>
                  </a:lnTo>
                  <a:lnTo>
                    <a:pt x="107" y="0"/>
                  </a:lnTo>
                  <a:lnTo>
                    <a:pt x="109" y="0"/>
                  </a:lnTo>
                  <a:lnTo>
                    <a:pt x="110" y="0"/>
                  </a:lnTo>
                  <a:lnTo>
                    <a:pt x="112" y="0"/>
                  </a:lnTo>
                  <a:lnTo>
                    <a:pt x="116" y="0"/>
                  </a:lnTo>
                  <a:lnTo>
                    <a:pt x="123" y="0"/>
                  </a:lnTo>
                  <a:lnTo>
                    <a:pt x="124"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25" name="Freeform 125"/>
            <p:cNvSpPr>
              <a:spLocks/>
            </p:cNvSpPr>
            <p:nvPr/>
          </p:nvSpPr>
          <p:spPr bwMode="auto">
            <a:xfrm>
              <a:off x="3246" y="1342"/>
              <a:ext cx="242" cy="209"/>
            </a:xfrm>
            <a:custGeom>
              <a:avLst/>
              <a:gdLst>
                <a:gd name="T0" fmla="*/ 241 w 242"/>
                <a:gd name="T1" fmla="*/ 5 h 209"/>
                <a:gd name="T2" fmla="*/ 241 w 242"/>
                <a:gd name="T3" fmla="*/ 11 h 209"/>
                <a:gd name="T4" fmla="*/ 241 w 242"/>
                <a:gd name="T5" fmla="*/ 25 h 209"/>
                <a:gd name="T6" fmla="*/ 241 w 242"/>
                <a:gd name="T7" fmla="*/ 31 h 209"/>
                <a:gd name="T8" fmla="*/ 241 w 242"/>
                <a:gd name="T9" fmla="*/ 41 h 209"/>
                <a:gd name="T10" fmla="*/ 241 w 242"/>
                <a:gd name="T11" fmla="*/ 51 h 209"/>
                <a:gd name="T12" fmla="*/ 241 w 242"/>
                <a:gd name="T13" fmla="*/ 63 h 209"/>
                <a:gd name="T14" fmla="*/ 241 w 242"/>
                <a:gd name="T15" fmla="*/ 80 h 209"/>
                <a:gd name="T16" fmla="*/ 241 w 242"/>
                <a:gd name="T17" fmla="*/ 113 h 209"/>
                <a:gd name="T18" fmla="*/ 241 w 242"/>
                <a:gd name="T19" fmla="*/ 128 h 209"/>
                <a:gd name="T20" fmla="*/ 241 w 242"/>
                <a:gd name="T21" fmla="*/ 141 h 209"/>
                <a:gd name="T22" fmla="*/ 242 w 242"/>
                <a:gd name="T23" fmla="*/ 162 h 209"/>
                <a:gd name="T24" fmla="*/ 229 w 242"/>
                <a:gd name="T25" fmla="*/ 162 h 209"/>
                <a:gd name="T26" fmla="*/ 212 w 242"/>
                <a:gd name="T27" fmla="*/ 162 h 209"/>
                <a:gd name="T28" fmla="*/ 199 w 242"/>
                <a:gd name="T29" fmla="*/ 162 h 209"/>
                <a:gd name="T30" fmla="*/ 183 w 242"/>
                <a:gd name="T31" fmla="*/ 162 h 209"/>
                <a:gd name="T32" fmla="*/ 174 w 242"/>
                <a:gd name="T33" fmla="*/ 162 h 209"/>
                <a:gd name="T34" fmla="*/ 165 w 242"/>
                <a:gd name="T35" fmla="*/ 162 h 209"/>
                <a:gd name="T36" fmla="*/ 158 w 242"/>
                <a:gd name="T37" fmla="*/ 162 h 209"/>
                <a:gd name="T38" fmla="*/ 146 w 242"/>
                <a:gd name="T39" fmla="*/ 162 h 209"/>
                <a:gd name="T40" fmla="*/ 134 w 242"/>
                <a:gd name="T41" fmla="*/ 164 h 209"/>
                <a:gd name="T42" fmla="*/ 134 w 242"/>
                <a:gd name="T43" fmla="*/ 192 h 209"/>
                <a:gd name="T44" fmla="*/ 126 w 242"/>
                <a:gd name="T45" fmla="*/ 197 h 209"/>
                <a:gd name="T46" fmla="*/ 98 w 242"/>
                <a:gd name="T47" fmla="*/ 199 h 209"/>
                <a:gd name="T48" fmla="*/ 86 w 242"/>
                <a:gd name="T49" fmla="*/ 199 h 209"/>
                <a:gd name="T50" fmla="*/ 74 w 242"/>
                <a:gd name="T51" fmla="*/ 208 h 209"/>
                <a:gd name="T52" fmla="*/ 62 w 242"/>
                <a:gd name="T53" fmla="*/ 208 h 209"/>
                <a:gd name="T54" fmla="*/ 29 w 242"/>
                <a:gd name="T55" fmla="*/ 208 h 209"/>
                <a:gd name="T56" fmla="*/ 9 w 242"/>
                <a:gd name="T57" fmla="*/ 208 h 209"/>
                <a:gd name="T58" fmla="*/ 0 w 242"/>
                <a:gd name="T59" fmla="*/ 197 h 209"/>
                <a:gd name="T60" fmla="*/ 0 w 242"/>
                <a:gd name="T61" fmla="*/ 184 h 209"/>
                <a:gd name="T62" fmla="*/ 1 w 242"/>
                <a:gd name="T63" fmla="*/ 168 h 209"/>
                <a:gd name="T64" fmla="*/ 6 w 242"/>
                <a:gd name="T65" fmla="*/ 163 h 209"/>
                <a:gd name="T66" fmla="*/ 24 w 242"/>
                <a:gd name="T67" fmla="*/ 163 h 209"/>
                <a:gd name="T68" fmla="*/ 28 w 242"/>
                <a:gd name="T69" fmla="*/ 145 h 209"/>
                <a:gd name="T70" fmla="*/ 28 w 242"/>
                <a:gd name="T71" fmla="*/ 125 h 209"/>
                <a:gd name="T72" fmla="*/ 28 w 242"/>
                <a:gd name="T73" fmla="*/ 120 h 209"/>
                <a:gd name="T74" fmla="*/ 28 w 242"/>
                <a:gd name="T75" fmla="*/ 100 h 209"/>
                <a:gd name="T76" fmla="*/ 28 w 242"/>
                <a:gd name="T77" fmla="*/ 80 h 209"/>
                <a:gd name="T78" fmla="*/ 26 w 242"/>
                <a:gd name="T79" fmla="*/ 65 h 209"/>
                <a:gd name="T80" fmla="*/ 26 w 242"/>
                <a:gd name="T81" fmla="*/ 44 h 209"/>
                <a:gd name="T82" fmla="*/ 26 w 242"/>
                <a:gd name="T83" fmla="*/ 26 h 209"/>
                <a:gd name="T84" fmla="*/ 26 w 242"/>
                <a:gd name="T85" fmla="*/ 11 h 209"/>
                <a:gd name="T86" fmla="*/ 26 w 242"/>
                <a:gd name="T87" fmla="*/ 2 h 209"/>
                <a:gd name="T88" fmla="*/ 37 w 242"/>
                <a:gd name="T89" fmla="*/ 2 h 209"/>
                <a:gd name="T90" fmla="*/ 60 w 242"/>
                <a:gd name="T91" fmla="*/ 2 h 209"/>
                <a:gd name="T92" fmla="*/ 85 w 242"/>
                <a:gd name="T93" fmla="*/ 1 h 209"/>
                <a:gd name="T94" fmla="*/ 95 w 242"/>
                <a:gd name="T95" fmla="*/ 1 h 209"/>
                <a:gd name="T96" fmla="*/ 112 w 242"/>
                <a:gd name="T97" fmla="*/ 1 h 209"/>
                <a:gd name="T98" fmla="*/ 127 w 242"/>
                <a:gd name="T99" fmla="*/ 1 h 209"/>
                <a:gd name="T100" fmla="*/ 143 w 242"/>
                <a:gd name="T101" fmla="*/ 1 h 209"/>
                <a:gd name="T102" fmla="*/ 156 w 242"/>
                <a:gd name="T103" fmla="*/ 1 h 209"/>
                <a:gd name="T104" fmla="*/ 162 w 242"/>
                <a:gd name="T105" fmla="*/ 1 h 209"/>
                <a:gd name="T106" fmla="*/ 169 w 242"/>
                <a:gd name="T107" fmla="*/ 1 h 209"/>
                <a:gd name="T108" fmla="*/ 181 w 242"/>
                <a:gd name="T109" fmla="*/ 1 h 209"/>
                <a:gd name="T110" fmla="*/ 190 w 242"/>
                <a:gd name="T111" fmla="*/ 0 h 209"/>
                <a:gd name="T112" fmla="*/ 193 w 242"/>
                <a:gd name="T113" fmla="*/ 0 h 209"/>
                <a:gd name="T114" fmla="*/ 200 w 242"/>
                <a:gd name="T115" fmla="*/ 0 h 209"/>
                <a:gd name="T116" fmla="*/ 206 w 242"/>
                <a:gd name="T117" fmla="*/ 0 h 209"/>
                <a:gd name="T118" fmla="*/ 220 w 242"/>
                <a:gd name="T119" fmla="*/ 0 h 209"/>
                <a:gd name="T120" fmla="*/ 233 w 242"/>
                <a:gd name="T121" fmla="*/ 0 h 209"/>
                <a:gd name="T122" fmla="*/ 238 w 242"/>
                <a:gd name="T123" fmla="*/ 0 h 20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42" h="209">
                  <a:moveTo>
                    <a:pt x="241" y="0"/>
                  </a:moveTo>
                  <a:lnTo>
                    <a:pt x="241" y="2"/>
                  </a:lnTo>
                  <a:lnTo>
                    <a:pt x="241" y="3"/>
                  </a:lnTo>
                  <a:lnTo>
                    <a:pt x="241" y="4"/>
                  </a:lnTo>
                  <a:lnTo>
                    <a:pt x="241" y="5"/>
                  </a:lnTo>
                  <a:lnTo>
                    <a:pt x="241" y="7"/>
                  </a:lnTo>
                  <a:lnTo>
                    <a:pt x="241" y="8"/>
                  </a:lnTo>
                  <a:lnTo>
                    <a:pt x="241" y="9"/>
                  </a:lnTo>
                  <a:lnTo>
                    <a:pt x="241" y="11"/>
                  </a:lnTo>
                  <a:lnTo>
                    <a:pt x="241" y="13"/>
                  </a:lnTo>
                  <a:lnTo>
                    <a:pt x="241" y="16"/>
                  </a:lnTo>
                  <a:lnTo>
                    <a:pt x="241" y="17"/>
                  </a:lnTo>
                  <a:lnTo>
                    <a:pt x="241" y="23"/>
                  </a:lnTo>
                  <a:lnTo>
                    <a:pt x="241" y="24"/>
                  </a:lnTo>
                  <a:lnTo>
                    <a:pt x="241" y="25"/>
                  </a:lnTo>
                  <a:lnTo>
                    <a:pt x="241" y="27"/>
                  </a:lnTo>
                  <a:lnTo>
                    <a:pt x="241" y="28"/>
                  </a:lnTo>
                  <a:lnTo>
                    <a:pt x="241" y="29"/>
                  </a:lnTo>
                  <a:lnTo>
                    <a:pt x="241" y="31"/>
                  </a:lnTo>
                  <a:lnTo>
                    <a:pt x="241" y="32"/>
                  </a:lnTo>
                  <a:lnTo>
                    <a:pt x="241" y="36"/>
                  </a:lnTo>
                  <a:lnTo>
                    <a:pt x="241" y="39"/>
                  </a:lnTo>
                  <a:lnTo>
                    <a:pt x="241" y="41"/>
                  </a:lnTo>
                  <a:lnTo>
                    <a:pt x="241" y="45"/>
                  </a:lnTo>
                  <a:lnTo>
                    <a:pt x="241" y="47"/>
                  </a:lnTo>
                  <a:lnTo>
                    <a:pt x="241" y="48"/>
                  </a:lnTo>
                  <a:lnTo>
                    <a:pt x="241" y="51"/>
                  </a:lnTo>
                  <a:lnTo>
                    <a:pt x="241" y="52"/>
                  </a:lnTo>
                  <a:lnTo>
                    <a:pt x="241" y="55"/>
                  </a:lnTo>
                  <a:lnTo>
                    <a:pt x="241" y="60"/>
                  </a:lnTo>
                  <a:lnTo>
                    <a:pt x="241" y="61"/>
                  </a:lnTo>
                  <a:lnTo>
                    <a:pt x="241" y="63"/>
                  </a:lnTo>
                  <a:lnTo>
                    <a:pt x="241" y="68"/>
                  </a:lnTo>
                  <a:lnTo>
                    <a:pt x="241" y="69"/>
                  </a:lnTo>
                  <a:lnTo>
                    <a:pt x="241" y="73"/>
                  </a:lnTo>
                  <a:lnTo>
                    <a:pt x="241" y="75"/>
                  </a:lnTo>
                  <a:lnTo>
                    <a:pt x="241" y="80"/>
                  </a:lnTo>
                  <a:lnTo>
                    <a:pt x="241" y="84"/>
                  </a:lnTo>
                  <a:lnTo>
                    <a:pt x="241" y="105"/>
                  </a:lnTo>
                  <a:lnTo>
                    <a:pt x="241" y="108"/>
                  </a:lnTo>
                  <a:lnTo>
                    <a:pt x="241" y="112"/>
                  </a:lnTo>
                  <a:lnTo>
                    <a:pt x="241" y="113"/>
                  </a:lnTo>
                  <a:lnTo>
                    <a:pt x="241" y="116"/>
                  </a:lnTo>
                  <a:lnTo>
                    <a:pt x="241" y="123"/>
                  </a:lnTo>
                  <a:lnTo>
                    <a:pt x="241" y="127"/>
                  </a:lnTo>
                  <a:lnTo>
                    <a:pt x="241" y="128"/>
                  </a:lnTo>
                  <a:lnTo>
                    <a:pt x="241" y="129"/>
                  </a:lnTo>
                  <a:lnTo>
                    <a:pt x="241" y="133"/>
                  </a:lnTo>
                  <a:lnTo>
                    <a:pt x="241" y="135"/>
                  </a:lnTo>
                  <a:lnTo>
                    <a:pt x="241" y="136"/>
                  </a:lnTo>
                  <a:lnTo>
                    <a:pt x="241" y="139"/>
                  </a:lnTo>
                  <a:lnTo>
                    <a:pt x="241" y="141"/>
                  </a:lnTo>
                  <a:lnTo>
                    <a:pt x="241" y="143"/>
                  </a:lnTo>
                  <a:lnTo>
                    <a:pt x="241" y="144"/>
                  </a:lnTo>
                  <a:lnTo>
                    <a:pt x="242" y="153"/>
                  </a:lnTo>
                  <a:lnTo>
                    <a:pt x="242" y="161"/>
                  </a:lnTo>
                  <a:lnTo>
                    <a:pt x="242" y="162"/>
                  </a:lnTo>
                  <a:lnTo>
                    <a:pt x="239" y="162"/>
                  </a:lnTo>
                  <a:lnTo>
                    <a:pt x="237" y="162"/>
                  </a:lnTo>
                  <a:lnTo>
                    <a:pt x="234" y="162"/>
                  </a:lnTo>
                  <a:lnTo>
                    <a:pt x="233" y="162"/>
                  </a:lnTo>
                  <a:lnTo>
                    <a:pt x="229" y="162"/>
                  </a:lnTo>
                  <a:lnTo>
                    <a:pt x="226" y="162"/>
                  </a:lnTo>
                  <a:lnTo>
                    <a:pt x="223" y="162"/>
                  </a:lnTo>
                  <a:lnTo>
                    <a:pt x="221" y="162"/>
                  </a:lnTo>
                  <a:lnTo>
                    <a:pt x="212" y="162"/>
                  </a:lnTo>
                  <a:lnTo>
                    <a:pt x="208" y="162"/>
                  </a:lnTo>
                  <a:lnTo>
                    <a:pt x="207" y="162"/>
                  </a:lnTo>
                  <a:lnTo>
                    <a:pt x="206" y="162"/>
                  </a:lnTo>
                  <a:lnTo>
                    <a:pt x="205" y="162"/>
                  </a:lnTo>
                  <a:lnTo>
                    <a:pt x="201" y="162"/>
                  </a:lnTo>
                  <a:lnTo>
                    <a:pt x="199" y="162"/>
                  </a:lnTo>
                  <a:lnTo>
                    <a:pt x="197" y="162"/>
                  </a:lnTo>
                  <a:lnTo>
                    <a:pt x="193" y="162"/>
                  </a:lnTo>
                  <a:lnTo>
                    <a:pt x="191" y="162"/>
                  </a:lnTo>
                  <a:lnTo>
                    <a:pt x="189" y="162"/>
                  </a:lnTo>
                  <a:lnTo>
                    <a:pt x="188" y="162"/>
                  </a:lnTo>
                  <a:lnTo>
                    <a:pt x="183" y="162"/>
                  </a:lnTo>
                  <a:lnTo>
                    <a:pt x="182" y="162"/>
                  </a:lnTo>
                  <a:lnTo>
                    <a:pt x="178" y="162"/>
                  </a:lnTo>
                  <a:lnTo>
                    <a:pt x="177" y="162"/>
                  </a:lnTo>
                  <a:lnTo>
                    <a:pt x="175" y="162"/>
                  </a:lnTo>
                  <a:lnTo>
                    <a:pt x="174" y="162"/>
                  </a:lnTo>
                  <a:lnTo>
                    <a:pt x="172" y="162"/>
                  </a:lnTo>
                  <a:lnTo>
                    <a:pt x="170" y="162"/>
                  </a:lnTo>
                  <a:lnTo>
                    <a:pt x="169" y="162"/>
                  </a:lnTo>
                  <a:lnTo>
                    <a:pt x="165" y="162"/>
                  </a:lnTo>
                  <a:lnTo>
                    <a:pt x="164" y="162"/>
                  </a:lnTo>
                  <a:lnTo>
                    <a:pt x="162" y="162"/>
                  </a:lnTo>
                  <a:lnTo>
                    <a:pt x="159" y="162"/>
                  </a:lnTo>
                  <a:lnTo>
                    <a:pt x="158" y="162"/>
                  </a:lnTo>
                  <a:lnTo>
                    <a:pt x="157" y="162"/>
                  </a:lnTo>
                  <a:lnTo>
                    <a:pt x="156" y="162"/>
                  </a:lnTo>
                  <a:lnTo>
                    <a:pt x="149" y="162"/>
                  </a:lnTo>
                  <a:lnTo>
                    <a:pt x="148" y="162"/>
                  </a:lnTo>
                  <a:lnTo>
                    <a:pt x="146" y="162"/>
                  </a:lnTo>
                  <a:lnTo>
                    <a:pt x="145" y="162"/>
                  </a:lnTo>
                  <a:lnTo>
                    <a:pt x="144" y="162"/>
                  </a:lnTo>
                  <a:lnTo>
                    <a:pt x="135" y="162"/>
                  </a:lnTo>
                  <a:lnTo>
                    <a:pt x="134" y="162"/>
                  </a:lnTo>
                  <a:lnTo>
                    <a:pt x="134" y="164"/>
                  </a:lnTo>
                  <a:lnTo>
                    <a:pt x="134" y="167"/>
                  </a:lnTo>
                  <a:lnTo>
                    <a:pt x="134" y="177"/>
                  </a:lnTo>
                  <a:lnTo>
                    <a:pt x="134" y="179"/>
                  </a:lnTo>
                  <a:lnTo>
                    <a:pt x="134" y="184"/>
                  </a:lnTo>
                  <a:lnTo>
                    <a:pt x="134" y="189"/>
                  </a:lnTo>
                  <a:lnTo>
                    <a:pt x="134" y="192"/>
                  </a:lnTo>
                  <a:lnTo>
                    <a:pt x="134" y="194"/>
                  </a:lnTo>
                  <a:lnTo>
                    <a:pt x="134" y="197"/>
                  </a:lnTo>
                  <a:lnTo>
                    <a:pt x="130" y="197"/>
                  </a:lnTo>
                  <a:lnTo>
                    <a:pt x="129" y="197"/>
                  </a:lnTo>
                  <a:lnTo>
                    <a:pt x="126" y="197"/>
                  </a:lnTo>
                  <a:lnTo>
                    <a:pt x="117" y="197"/>
                  </a:lnTo>
                  <a:lnTo>
                    <a:pt x="114" y="197"/>
                  </a:lnTo>
                  <a:lnTo>
                    <a:pt x="112" y="197"/>
                  </a:lnTo>
                  <a:lnTo>
                    <a:pt x="108" y="199"/>
                  </a:lnTo>
                  <a:lnTo>
                    <a:pt x="101" y="199"/>
                  </a:lnTo>
                  <a:lnTo>
                    <a:pt x="98" y="199"/>
                  </a:lnTo>
                  <a:lnTo>
                    <a:pt x="97" y="199"/>
                  </a:lnTo>
                  <a:lnTo>
                    <a:pt x="96" y="199"/>
                  </a:lnTo>
                  <a:lnTo>
                    <a:pt x="95" y="199"/>
                  </a:lnTo>
                  <a:lnTo>
                    <a:pt x="93" y="199"/>
                  </a:lnTo>
                  <a:lnTo>
                    <a:pt x="88" y="199"/>
                  </a:lnTo>
                  <a:lnTo>
                    <a:pt x="86" y="199"/>
                  </a:lnTo>
                  <a:lnTo>
                    <a:pt x="81" y="199"/>
                  </a:lnTo>
                  <a:lnTo>
                    <a:pt x="81" y="200"/>
                  </a:lnTo>
                  <a:lnTo>
                    <a:pt x="81" y="201"/>
                  </a:lnTo>
                  <a:lnTo>
                    <a:pt x="81" y="208"/>
                  </a:lnTo>
                  <a:lnTo>
                    <a:pt x="78" y="208"/>
                  </a:lnTo>
                  <a:lnTo>
                    <a:pt x="74" y="208"/>
                  </a:lnTo>
                  <a:lnTo>
                    <a:pt x="72" y="208"/>
                  </a:lnTo>
                  <a:lnTo>
                    <a:pt x="71" y="208"/>
                  </a:lnTo>
                  <a:lnTo>
                    <a:pt x="63" y="208"/>
                  </a:lnTo>
                  <a:lnTo>
                    <a:pt x="62" y="208"/>
                  </a:lnTo>
                  <a:lnTo>
                    <a:pt x="61" y="208"/>
                  </a:lnTo>
                  <a:lnTo>
                    <a:pt x="52" y="208"/>
                  </a:lnTo>
                  <a:lnTo>
                    <a:pt x="39" y="208"/>
                  </a:lnTo>
                  <a:lnTo>
                    <a:pt x="34" y="208"/>
                  </a:lnTo>
                  <a:lnTo>
                    <a:pt x="29" y="208"/>
                  </a:lnTo>
                  <a:lnTo>
                    <a:pt x="28" y="208"/>
                  </a:lnTo>
                  <a:lnTo>
                    <a:pt x="18" y="208"/>
                  </a:lnTo>
                  <a:lnTo>
                    <a:pt x="14" y="208"/>
                  </a:lnTo>
                  <a:lnTo>
                    <a:pt x="12" y="208"/>
                  </a:lnTo>
                  <a:lnTo>
                    <a:pt x="9" y="208"/>
                  </a:lnTo>
                  <a:lnTo>
                    <a:pt x="8" y="208"/>
                  </a:lnTo>
                  <a:lnTo>
                    <a:pt x="0" y="209"/>
                  </a:lnTo>
                  <a:lnTo>
                    <a:pt x="0" y="205"/>
                  </a:lnTo>
                  <a:lnTo>
                    <a:pt x="0" y="202"/>
                  </a:lnTo>
                  <a:lnTo>
                    <a:pt x="0" y="201"/>
                  </a:lnTo>
                  <a:lnTo>
                    <a:pt x="0" y="197"/>
                  </a:lnTo>
                  <a:lnTo>
                    <a:pt x="0" y="196"/>
                  </a:lnTo>
                  <a:lnTo>
                    <a:pt x="0" y="195"/>
                  </a:lnTo>
                  <a:lnTo>
                    <a:pt x="0" y="193"/>
                  </a:lnTo>
                  <a:lnTo>
                    <a:pt x="0" y="192"/>
                  </a:lnTo>
                  <a:lnTo>
                    <a:pt x="0" y="184"/>
                  </a:lnTo>
                  <a:lnTo>
                    <a:pt x="0" y="180"/>
                  </a:lnTo>
                  <a:lnTo>
                    <a:pt x="0" y="178"/>
                  </a:lnTo>
                  <a:lnTo>
                    <a:pt x="0" y="177"/>
                  </a:lnTo>
                  <a:lnTo>
                    <a:pt x="1" y="175"/>
                  </a:lnTo>
                  <a:lnTo>
                    <a:pt x="1" y="170"/>
                  </a:lnTo>
                  <a:lnTo>
                    <a:pt x="1" y="168"/>
                  </a:lnTo>
                  <a:lnTo>
                    <a:pt x="1" y="167"/>
                  </a:lnTo>
                  <a:lnTo>
                    <a:pt x="1" y="165"/>
                  </a:lnTo>
                  <a:lnTo>
                    <a:pt x="1" y="163"/>
                  </a:lnTo>
                  <a:lnTo>
                    <a:pt x="5" y="163"/>
                  </a:lnTo>
                  <a:lnTo>
                    <a:pt x="6" y="163"/>
                  </a:lnTo>
                  <a:lnTo>
                    <a:pt x="10" y="163"/>
                  </a:lnTo>
                  <a:lnTo>
                    <a:pt x="13" y="163"/>
                  </a:lnTo>
                  <a:lnTo>
                    <a:pt x="15" y="163"/>
                  </a:lnTo>
                  <a:lnTo>
                    <a:pt x="18" y="163"/>
                  </a:lnTo>
                  <a:lnTo>
                    <a:pt x="24" y="163"/>
                  </a:lnTo>
                  <a:lnTo>
                    <a:pt x="28" y="163"/>
                  </a:lnTo>
                  <a:lnTo>
                    <a:pt x="28" y="161"/>
                  </a:lnTo>
                  <a:lnTo>
                    <a:pt x="28" y="155"/>
                  </a:lnTo>
                  <a:lnTo>
                    <a:pt x="28" y="146"/>
                  </a:lnTo>
                  <a:lnTo>
                    <a:pt x="28" y="145"/>
                  </a:lnTo>
                  <a:lnTo>
                    <a:pt x="28" y="144"/>
                  </a:lnTo>
                  <a:lnTo>
                    <a:pt x="28" y="141"/>
                  </a:lnTo>
                  <a:lnTo>
                    <a:pt x="28" y="140"/>
                  </a:lnTo>
                  <a:lnTo>
                    <a:pt x="28" y="132"/>
                  </a:lnTo>
                  <a:lnTo>
                    <a:pt x="28" y="129"/>
                  </a:lnTo>
                  <a:lnTo>
                    <a:pt x="28" y="125"/>
                  </a:lnTo>
                  <a:lnTo>
                    <a:pt x="28" y="124"/>
                  </a:lnTo>
                  <a:lnTo>
                    <a:pt x="28" y="123"/>
                  </a:lnTo>
                  <a:lnTo>
                    <a:pt x="28" y="122"/>
                  </a:lnTo>
                  <a:lnTo>
                    <a:pt x="28" y="121"/>
                  </a:lnTo>
                  <a:lnTo>
                    <a:pt x="28" y="120"/>
                  </a:lnTo>
                  <a:lnTo>
                    <a:pt x="28" y="114"/>
                  </a:lnTo>
                  <a:lnTo>
                    <a:pt x="28" y="113"/>
                  </a:lnTo>
                  <a:lnTo>
                    <a:pt x="28" y="103"/>
                  </a:lnTo>
                  <a:lnTo>
                    <a:pt x="28" y="100"/>
                  </a:lnTo>
                  <a:lnTo>
                    <a:pt x="28" y="98"/>
                  </a:lnTo>
                  <a:lnTo>
                    <a:pt x="28" y="93"/>
                  </a:lnTo>
                  <a:lnTo>
                    <a:pt x="28" y="92"/>
                  </a:lnTo>
                  <a:lnTo>
                    <a:pt x="28" y="85"/>
                  </a:lnTo>
                  <a:lnTo>
                    <a:pt x="28" y="82"/>
                  </a:lnTo>
                  <a:lnTo>
                    <a:pt x="28" y="80"/>
                  </a:lnTo>
                  <a:lnTo>
                    <a:pt x="28" y="76"/>
                  </a:lnTo>
                  <a:lnTo>
                    <a:pt x="26" y="71"/>
                  </a:lnTo>
                  <a:lnTo>
                    <a:pt x="26" y="69"/>
                  </a:lnTo>
                  <a:lnTo>
                    <a:pt x="26" y="68"/>
                  </a:lnTo>
                  <a:lnTo>
                    <a:pt x="26" y="65"/>
                  </a:lnTo>
                  <a:lnTo>
                    <a:pt x="26" y="63"/>
                  </a:lnTo>
                  <a:lnTo>
                    <a:pt x="26" y="61"/>
                  </a:lnTo>
                  <a:lnTo>
                    <a:pt x="26" y="56"/>
                  </a:lnTo>
                  <a:lnTo>
                    <a:pt x="26" y="48"/>
                  </a:lnTo>
                  <a:lnTo>
                    <a:pt x="26" y="45"/>
                  </a:lnTo>
                  <a:lnTo>
                    <a:pt x="26" y="44"/>
                  </a:lnTo>
                  <a:lnTo>
                    <a:pt x="26" y="39"/>
                  </a:lnTo>
                  <a:lnTo>
                    <a:pt x="26" y="33"/>
                  </a:lnTo>
                  <a:lnTo>
                    <a:pt x="26" y="28"/>
                  </a:lnTo>
                  <a:lnTo>
                    <a:pt x="26" y="26"/>
                  </a:lnTo>
                  <a:lnTo>
                    <a:pt x="26" y="25"/>
                  </a:lnTo>
                  <a:lnTo>
                    <a:pt x="26" y="12"/>
                  </a:lnTo>
                  <a:lnTo>
                    <a:pt x="26" y="11"/>
                  </a:lnTo>
                  <a:lnTo>
                    <a:pt x="26" y="9"/>
                  </a:lnTo>
                  <a:lnTo>
                    <a:pt x="26" y="5"/>
                  </a:lnTo>
                  <a:lnTo>
                    <a:pt x="26" y="4"/>
                  </a:lnTo>
                  <a:lnTo>
                    <a:pt x="26" y="2"/>
                  </a:lnTo>
                  <a:lnTo>
                    <a:pt x="28" y="2"/>
                  </a:lnTo>
                  <a:lnTo>
                    <a:pt x="30" y="2"/>
                  </a:lnTo>
                  <a:lnTo>
                    <a:pt x="33" y="2"/>
                  </a:lnTo>
                  <a:lnTo>
                    <a:pt x="37" y="2"/>
                  </a:lnTo>
                  <a:lnTo>
                    <a:pt x="38" y="2"/>
                  </a:lnTo>
                  <a:lnTo>
                    <a:pt x="42" y="2"/>
                  </a:lnTo>
                  <a:lnTo>
                    <a:pt x="44" y="2"/>
                  </a:lnTo>
                  <a:lnTo>
                    <a:pt x="55" y="2"/>
                  </a:lnTo>
                  <a:lnTo>
                    <a:pt x="57" y="2"/>
                  </a:lnTo>
                  <a:lnTo>
                    <a:pt x="60" y="2"/>
                  </a:lnTo>
                  <a:lnTo>
                    <a:pt x="64" y="2"/>
                  </a:lnTo>
                  <a:lnTo>
                    <a:pt x="73" y="2"/>
                  </a:lnTo>
                  <a:lnTo>
                    <a:pt x="77" y="2"/>
                  </a:lnTo>
                  <a:lnTo>
                    <a:pt x="80" y="1"/>
                  </a:lnTo>
                  <a:lnTo>
                    <a:pt x="84" y="1"/>
                  </a:lnTo>
                  <a:lnTo>
                    <a:pt x="85" y="1"/>
                  </a:lnTo>
                  <a:lnTo>
                    <a:pt x="86" y="1"/>
                  </a:lnTo>
                  <a:lnTo>
                    <a:pt x="89" y="1"/>
                  </a:lnTo>
                  <a:lnTo>
                    <a:pt x="93" y="1"/>
                  </a:lnTo>
                  <a:lnTo>
                    <a:pt x="94" y="1"/>
                  </a:lnTo>
                  <a:lnTo>
                    <a:pt x="95" y="1"/>
                  </a:lnTo>
                  <a:lnTo>
                    <a:pt x="97" y="1"/>
                  </a:lnTo>
                  <a:lnTo>
                    <a:pt x="98" y="1"/>
                  </a:lnTo>
                  <a:lnTo>
                    <a:pt x="100" y="1"/>
                  </a:lnTo>
                  <a:lnTo>
                    <a:pt x="108" y="1"/>
                  </a:lnTo>
                  <a:lnTo>
                    <a:pt x="112" y="1"/>
                  </a:lnTo>
                  <a:lnTo>
                    <a:pt x="117" y="1"/>
                  </a:lnTo>
                  <a:lnTo>
                    <a:pt x="119" y="1"/>
                  </a:lnTo>
                  <a:lnTo>
                    <a:pt x="120" y="1"/>
                  </a:lnTo>
                  <a:lnTo>
                    <a:pt x="125" y="1"/>
                  </a:lnTo>
                  <a:lnTo>
                    <a:pt x="127" y="1"/>
                  </a:lnTo>
                  <a:lnTo>
                    <a:pt x="130" y="1"/>
                  </a:lnTo>
                  <a:lnTo>
                    <a:pt x="134" y="1"/>
                  </a:lnTo>
                  <a:lnTo>
                    <a:pt x="135" y="1"/>
                  </a:lnTo>
                  <a:lnTo>
                    <a:pt x="137" y="1"/>
                  </a:lnTo>
                  <a:lnTo>
                    <a:pt x="141" y="1"/>
                  </a:lnTo>
                  <a:lnTo>
                    <a:pt x="143" y="1"/>
                  </a:lnTo>
                  <a:lnTo>
                    <a:pt x="144" y="1"/>
                  </a:lnTo>
                  <a:lnTo>
                    <a:pt x="146" y="1"/>
                  </a:lnTo>
                  <a:lnTo>
                    <a:pt x="149" y="1"/>
                  </a:lnTo>
                  <a:lnTo>
                    <a:pt x="152" y="1"/>
                  </a:lnTo>
                  <a:lnTo>
                    <a:pt x="153" y="1"/>
                  </a:lnTo>
                  <a:lnTo>
                    <a:pt x="156" y="1"/>
                  </a:lnTo>
                  <a:lnTo>
                    <a:pt x="158" y="1"/>
                  </a:lnTo>
                  <a:lnTo>
                    <a:pt x="159" y="1"/>
                  </a:lnTo>
                  <a:lnTo>
                    <a:pt x="161" y="1"/>
                  </a:lnTo>
                  <a:lnTo>
                    <a:pt x="162" y="1"/>
                  </a:lnTo>
                  <a:lnTo>
                    <a:pt x="164" y="1"/>
                  </a:lnTo>
                  <a:lnTo>
                    <a:pt x="168" y="1"/>
                  </a:lnTo>
                  <a:lnTo>
                    <a:pt x="169" y="1"/>
                  </a:lnTo>
                  <a:lnTo>
                    <a:pt x="170" y="1"/>
                  </a:lnTo>
                  <a:lnTo>
                    <a:pt x="172" y="1"/>
                  </a:lnTo>
                  <a:lnTo>
                    <a:pt x="175" y="1"/>
                  </a:lnTo>
                  <a:lnTo>
                    <a:pt x="177" y="1"/>
                  </a:lnTo>
                  <a:lnTo>
                    <a:pt x="180" y="1"/>
                  </a:lnTo>
                  <a:lnTo>
                    <a:pt x="181" y="1"/>
                  </a:lnTo>
                  <a:lnTo>
                    <a:pt x="184" y="0"/>
                  </a:lnTo>
                  <a:lnTo>
                    <a:pt x="185" y="0"/>
                  </a:lnTo>
                  <a:lnTo>
                    <a:pt x="186" y="0"/>
                  </a:lnTo>
                  <a:lnTo>
                    <a:pt x="188" y="0"/>
                  </a:lnTo>
                  <a:lnTo>
                    <a:pt x="190" y="0"/>
                  </a:lnTo>
                  <a:lnTo>
                    <a:pt x="191" y="0"/>
                  </a:lnTo>
                  <a:lnTo>
                    <a:pt x="191" y="1"/>
                  </a:lnTo>
                  <a:lnTo>
                    <a:pt x="192" y="1"/>
                  </a:lnTo>
                  <a:lnTo>
                    <a:pt x="192" y="0"/>
                  </a:lnTo>
                  <a:lnTo>
                    <a:pt x="193" y="0"/>
                  </a:lnTo>
                  <a:lnTo>
                    <a:pt x="194" y="0"/>
                  </a:lnTo>
                  <a:lnTo>
                    <a:pt x="196" y="0"/>
                  </a:lnTo>
                  <a:lnTo>
                    <a:pt x="197" y="0"/>
                  </a:lnTo>
                  <a:lnTo>
                    <a:pt x="198" y="0"/>
                  </a:lnTo>
                  <a:lnTo>
                    <a:pt x="199" y="0"/>
                  </a:lnTo>
                  <a:lnTo>
                    <a:pt x="200" y="0"/>
                  </a:lnTo>
                  <a:lnTo>
                    <a:pt x="201" y="0"/>
                  </a:lnTo>
                  <a:lnTo>
                    <a:pt x="204" y="0"/>
                  </a:lnTo>
                  <a:lnTo>
                    <a:pt x="205" y="0"/>
                  </a:lnTo>
                  <a:lnTo>
                    <a:pt x="206" y="0"/>
                  </a:lnTo>
                  <a:lnTo>
                    <a:pt x="209" y="0"/>
                  </a:lnTo>
                  <a:lnTo>
                    <a:pt x="212" y="0"/>
                  </a:lnTo>
                  <a:lnTo>
                    <a:pt x="214" y="0"/>
                  </a:lnTo>
                  <a:lnTo>
                    <a:pt x="217" y="0"/>
                  </a:lnTo>
                  <a:lnTo>
                    <a:pt x="218" y="0"/>
                  </a:lnTo>
                  <a:lnTo>
                    <a:pt x="220" y="0"/>
                  </a:lnTo>
                  <a:lnTo>
                    <a:pt x="221" y="0"/>
                  </a:lnTo>
                  <a:lnTo>
                    <a:pt x="223" y="0"/>
                  </a:lnTo>
                  <a:lnTo>
                    <a:pt x="224" y="0"/>
                  </a:lnTo>
                  <a:lnTo>
                    <a:pt x="225" y="0"/>
                  </a:lnTo>
                  <a:lnTo>
                    <a:pt x="230" y="0"/>
                  </a:lnTo>
                  <a:lnTo>
                    <a:pt x="233" y="0"/>
                  </a:lnTo>
                  <a:lnTo>
                    <a:pt x="234" y="0"/>
                  </a:lnTo>
                  <a:lnTo>
                    <a:pt x="236" y="0"/>
                  </a:lnTo>
                  <a:lnTo>
                    <a:pt x="238" y="0"/>
                  </a:lnTo>
                  <a:lnTo>
                    <a:pt x="239" y="0"/>
                  </a:lnTo>
                  <a:lnTo>
                    <a:pt x="240" y="0"/>
                  </a:lnTo>
                  <a:lnTo>
                    <a:pt x="241"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26" name="Freeform 126"/>
            <p:cNvSpPr>
              <a:spLocks/>
            </p:cNvSpPr>
            <p:nvPr/>
          </p:nvSpPr>
          <p:spPr bwMode="auto">
            <a:xfrm>
              <a:off x="2436" y="1397"/>
              <a:ext cx="164" cy="441"/>
            </a:xfrm>
            <a:custGeom>
              <a:avLst/>
              <a:gdLst>
                <a:gd name="T0" fmla="*/ 161 w 164"/>
                <a:gd name="T1" fmla="*/ 1 h 441"/>
                <a:gd name="T2" fmla="*/ 164 w 164"/>
                <a:gd name="T3" fmla="*/ 17 h 441"/>
                <a:gd name="T4" fmla="*/ 164 w 164"/>
                <a:gd name="T5" fmla="*/ 50 h 441"/>
                <a:gd name="T6" fmla="*/ 164 w 164"/>
                <a:gd name="T7" fmla="*/ 69 h 441"/>
                <a:gd name="T8" fmla="*/ 164 w 164"/>
                <a:gd name="T9" fmla="*/ 91 h 441"/>
                <a:gd name="T10" fmla="*/ 163 w 164"/>
                <a:gd name="T11" fmla="*/ 108 h 441"/>
                <a:gd name="T12" fmla="*/ 163 w 164"/>
                <a:gd name="T13" fmla="*/ 122 h 441"/>
                <a:gd name="T14" fmla="*/ 163 w 164"/>
                <a:gd name="T15" fmla="*/ 146 h 441"/>
                <a:gd name="T16" fmla="*/ 163 w 164"/>
                <a:gd name="T17" fmla="*/ 164 h 441"/>
                <a:gd name="T18" fmla="*/ 163 w 164"/>
                <a:gd name="T19" fmla="*/ 179 h 441"/>
                <a:gd name="T20" fmla="*/ 163 w 164"/>
                <a:gd name="T21" fmla="*/ 193 h 441"/>
                <a:gd name="T22" fmla="*/ 163 w 164"/>
                <a:gd name="T23" fmla="*/ 213 h 441"/>
                <a:gd name="T24" fmla="*/ 162 w 164"/>
                <a:gd name="T25" fmla="*/ 222 h 441"/>
                <a:gd name="T26" fmla="*/ 162 w 164"/>
                <a:gd name="T27" fmla="*/ 246 h 441"/>
                <a:gd name="T28" fmla="*/ 162 w 164"/>
                <a:gd name="T29" fmla="*/ 267 h 441"/>
                <a:gd name="T30" fmla="*/ 162 w 164"/>
                <a:gd name="T31" fmla="*/ 283 h 441"/>
                <a:gd name="T32" fmla="*/ 162 w 164"/>
                <a:gd name="T33" fmla="*/ 313 h 441"/>
                <a:gd name="T34" fmla="*/ 161 w 164"/>
                <a:gd name="T35" fmla="*/ 339 h 441"/>
                <a:gd name="T36" fmla="*/ 161 w 164"/>
                <a:gd name="T37" fmla="*/ 356 h 441"/>
                <a:gd name="T38" fmla="*/ 161 w 164"/>
                <a:gd name="T39" fmla="*/ 390 h 441"/>
                <a:gd name="T40" fmla="*/ 160 w 164"/>
                <a:gd name="T41" fmla="*/ 404 h 441"/>
                <a:gd name="T42" fmla="*/ 132 w 164"/>
                <a:gd name="T43" fmla="*/ 404 h 441"/>
                <a:gd name="T44" fmla="*/ 116 w 164"/>
                <a:gd name="T45" fmla="*/ 404 h 441"/>
                <a:gd name="T46" fmla="*/ 108 w 164"/>
                <a:gd name="T47" fmla="*/ 432 h 441"/>
                <a:gd name="T48" fmla="*/ 90 w 164"/>
                <a:gd name="T49" fmla="*/ 440 h 441"/>
                <a:gd name="T50" fmla="*/ 80 w 164"/>
                <a:gd name="T51" fmla="*/ 440 h 441"/>
                <a:gd name="T52" fmla="*/ 53 w 164"/>
                <a:gd name="T53" fmla="*/ 440 h 441"/>
                <a:gd name="T54" fmla="*/ 27 w 164"/>
                <a:gd name="T55" fmla="*/ 440 h 441"/>
                <a:gd name="T56" fmla="*/ 16 w 164"/>
                <a:gd name="T57" fmla="*/ 440 h 441"/>
                <a:gd name="T58" fmla="*/ 0 w 164"/>
                <a:gd name="T59" fmla="*/ 438 h 441"/>
                <a:gd name="T60" fmla="*/ 0 w 164"/>
                <a:gd name="T61" fmla="*/ 420 h 441"/>
                <a:gd name="T62" fmla="*/ 1 w 164"/>
                <a:gd name="T63" fmla="*/ 384 h 441"/>
                <a:gd name="T64" fmla="*/ 1 w 164"/>
                <a:gd name="T65" fmla="*/ 369 h 441"/>
                <a:gd name="T66" fmla="*/ 1 w 164"/>
                <a:gd name="T67" fmla="*/ 352 h 441"/>
                <a:gd name="T68" fmla="*/ 1 w 164"/>
                <a:gd name="T69" fmla="*/ 336 h 441"/>
                <a:gd name="T70" fmla="*/ 3 w 164"/>
                <a:gd name="T71" fmla="*/ 302 h 441"/>
                <a:gd name="T72" fmla="*/ 2 w 164"/>
                <a:gd name="T73" fmla="*/ 273 h 441"/>
                <a:gd name="T74" fmla="*/ 2 w 164"/>
                <a:gd name="T75" fmla="*/ 259 h 441"/>
                <a:gd name="T76" fmla="*/ 2 w 164"/>
                <a:gd name="T77" fmla="*/ 244 h 441"/>
                <a:gd name="T78" fmla="*/ 2 w 164"/>
                <a:gd name="T79" fmla="*/ 233 h 441"/>
                <a:gd name="T80" fmla="*/ 9 w 164"/>
                <a:gd name="T81" fmla="*/ 227 h 441"/>
                <a:gd name="T82" fmla="*/ 31 w 164"/>
                <a:gd name="T83" fmla="*/ 227 h 441"/>
                <a:gd name="T84" fmla="*/ 41 w 164"/>
                <a:gd name="T85" fmla="*/ 227 h 441"/>
                <a:gd name="T86" fmla="*/ 57 w 164"/>
                <a:gd name="T87" fmla="*/ 220 h 441"/>
                <a:gd name="T88" fmla="*/ 57 w 164"/>
                <a:gd name="T89" fmla="*/ 208 h 441"/>
                <a:gd name="T90" fmla="*/ 57 w 164"/>
                <a:gd name="T91" fmla="*/ 186 h 441"/>
                <a:gd name="T92" fmla="*/ 57 w 164"/>
                <a:gd name="T93" fmla="*/ 163 h 441"/>
                <a:gd name="T94" fmla="*/ 57 w 164"/>
                <a:gd name="T95" fmla="*/ 146 h 441"/>
                <a:gd name="T96" fmla="*/ 57 w 164"/>
                <a:gd name="T97" fmla="*/ 126 h 441"/>
                <a:gd name="T98" fmla="*/ 58 w 164"/>
                <a:gd name="T99" fmla="*/ 98 h 441"/>
                <a:gd name="T100" fmla="*/ 58 w 164"/>
                <a:gd name="T101" fmla="*/ 81 h 441"/>
                <a:gd name="T102" fmla="*/ 58 w 164"/>
                <a:gd name="T103" fmla="*/ 64 h 441"/>
                <a:gd name="T104" fmla="*/ 59 w 164"/>
                <a:gd name="T105" fmla="*/ 36 h 441"/>
                <a:gd name="T106" fmla="*/ 59 w 164"/>
                <a:gd name="T107" fmla="*/ 17 h 441"/>
                <a:gd name="T108" fmla="*/ 74 w 164"/>
                <a:gd name="T109" fmla="*/ 0 h 441"/>
                <a:gd name="T110" fmla="*/ 93 w 164"/>
                <a:gd name="T111" fmla="*/ 0 h 441"/>
                <a:gd name="T112" fmla="*/ 117 w 164"/>
                <a:gd name="T113" fmla="*/ 1 h 44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64" h="441">
                  <a:moveTo>
                    <a:pt x="138" y="1"/>
                  </a:moveTo>
                  <a:lnTo>
                    <a:pt x="139" y="1"/>
                  </a:lnTo>
                  <a:lnTo>
                    <a:pt x="143" y="1"/>
                  </a:lnTo>
                  <a:lnTo>
                    <a:pt x="150" y="1"/>
                  </a:lnTo>
                  <a:lnTo>
                    <a:pt x="152" y="1"/>
                  </a:lnTo>
                  <a:lnTo>
                    <a:pt x="153" y="1"/>
                  </a:lnTo>
                  <a:lnTo>
                    <a:pt x="161" y="1"/>
                  </a:lnTo>
                  <a:lnTo>
                    <a:pt x="162" y="1"/>
                  </a:lnTo>
                  <a:lnTo>
                    <a:pt x="164" y="1"/>
                  </a:lnTo>
                  <a:lnTo>
                    <a:pt x="164" y="3"/>
                  </a:lnTo>
                  <a:lnTo>
                    <a:pt x="164" y="5"/>
                  </a:lnTo>
                  <a:lnTo>
                    <a:pt x="164" y="8"/>
                  </a:lnTo>
                  <a:lnTo>
                    <a:pt x="164" y="14"/>
                  </a:lnTo>
                  <a:lnTo>
                    <a:pt x="164" y="17"/>
                  </a:lnTo>
                  <a:lnTo>
                    <a:pt x="164" y="26"/>
                  </a:lnTo>
                  <a:lnTo>
                    <a:pt x="164" y="28"/>
                  </a:lnTo>
                  <a:lnTo>
                    <a:pt x="164" y="30"/>
                  </a:lnTo>
                  <a:lnTo>
                    <a:pt x="164" y="37"/>
                  </a:lnTo>
                  <a:lnTo>
                    <a:pt x="164" y="46"/>
                  </a:lnTo>
                  <a:lnTo>
                    <a:pt x="164" y="49"/>
                  </a:lnTo>
                  <a:lnTo>
                    <a:pt x="164" y="50"/>
                  </a:lnTo>
                  <a:lnTo>
                    <a:pt x="164" y="54"/>
                  </a:lnTo>
                  <a:lnTo>
                    <a:pt x="164" y="57"/>
                  </a:lnTo>
                  <a:lnTo>
                    <a:pt x="164" y="58"/>
                  </a:lnTo>
                  <a:lnTo>
                    <a:pt x="164" y="59"/>
                  </a:lnTo>
                  <a:lnTo>
                    <a:pt x="164" y="64"/>
                  </a:lnTo>
                  <a:lnTo>
                    <a:pt x="164" y="68"/>
                  </a:lnTo>
                  <a:lnTo>
                    <a:pt x="164" y="69"/>
                  </a:lnTo>
                  <a:lnTo>
                    <a:pt x="164" y="73"/>
                  </a:lnTo>
                  <a:lnTo>
                    <a:pt x="164" y="77"/>
                  </a:lnTo>
                  <a:lnTo>
                    <a:pt x="164" y="80"/>
                  </a:lnTo>
                  <a:lnTo>
                    <a:pt x="164" y="82"/>
                  </a:lnTo>
                  <a:lnTo>
                    <a:pt x="164" y="86"/>
                  </a:lnTo>
                  <a:lnTo>
                    <a:pt x="164" y="88"/>
                  </a:lnTo>
                  <a:lnTo>
                    <a:pt x="164" y="91"/>
                  </a:lnTo>
                  <a:lnTo>
                    <a:pt x="164" y="96"/>
                  </a:lnTo>
                  <a:lnTo>
                    <a:pt x="164" y="97"/>
                  </a:lnTo>
                  <a:lnTo>
                    <a:pt x="164" y="99"/>
                  </a:lnTo>
                  <a:lnTo>
                    <a:pt x="164" y="101"/>
                  </a:lnTo>
                  <a:lnTo>
                    <a:pt x="164" y="102"/>
                  </a:lnTo>
                  <a:lnTo>
                    <a:pt x="163" y="107"/>
                  </a:lnTo>
                  <a:lnTo>
                    <a:pt x="163" y="108"/>
                  </a:lnTo>
                  <a:lnTo>
                    <a:pt x="163" y="110"/>
                  </a:lnTo>
                  <a:lnTo>
                    <a:pt x="163" y="113"/>
                  </a:lnTo>
                  <a:lnTo>
                    <a:pt x="163" y="114"/>
                  </a:lnTo>
                  <a:lnTo>
                    <a:pt x="163" y="115"/>
                  </a:lnTo>
                  <a:lnTo>
                    <a:pt x="163" y="117"/>
                  </a:lnTo>
                  <a:lnTo>
                    <a:pt x="163" y="120"/>
                  </a:lnTo>
                  <a:lnTo>
                    <a:pt x="163" y="122"/>
                  </a:lnTo>
                  <a:lnTo>
                    <a:pt x="163" y="124"/>
                  </a:lnTo>
                  <a:lnTo>
                    <a:pt x="163" y="126"/>
                  </a:lnTo>
                  <a:lnTo>
                    <a:pt x="163" y="134"/>
                  </a:lnTo>
                  <a:lnTo>
                    <a:pt x="163" y="136"/>
                  </a:lnTo>
                  <a:lnTo>
                    <a:pt x="163" y="140"/>
                  </a:lnTo>
                  <a:lnTo>
                    <a:pt x="163" y="145"/>
                  </a:lnTo>
                  <a:lnTo>
                    <a:pt x="163" y="146"/>
                  </a:lnTo>
                  <a:lnTo>
                    <a:pt x="163" y="147"/>
                  </a:lnTo>
                  <a:lnTo>
                    <a:pt x="163" y="149"/>
                  </a:lnTo>
                  <a:lnTo>
                    <a:pt x="163" y="153"/>
                  </a:lnTo>
                  <a:lnTo>
                    <a:pt x="163" y="154"/>
                  </a:lnTo>
                  <a:lnTo>
                    <a:pt x="163" y="158"/>
                  </a:lnTo>
                  <a:lnTo>
                    <a:pt x="163" y="162"/>
                  </a:lnTo>
                  <a:lnTo>
                    <a:pt x="163" y="164"/>
                  </a:lnTo>
                  <a:lnTo>
                    <a:pt x="163" y="168"/>
                  </a:lnTo>
                  <a:lnTo>
                    <a:pt x="163" y="169"/>
                  </a:lnTo>
                  <a:lnTo>
                    <a:pt x="163" y="171"/>
                  </a:lnTo>
                  <a:lnTo>
                    <a:pt x="163" y="172"/>
                  </a:lnTo>
                  <a:lnTo>
                    <a:pt x="163" y="177"/>
                  </a:lnTo>
                  <a:lnTo>
                    <a:pt x="163" y="178"/>
                  </a:lnTo>
                  <a:lnTo>
                    <a:pt x="163" y="179"/>
                  </a:lnTo>
                  <a:lnTo>
                    <a:pt x="163" y="180"/>
                  </a:lnTo>
                  <a:lnTo>
                    <a:pt x="163" y="181"/>
                  </a:lnTo>
                  <a:lnTo>
                    <a:pt x="163" y="186"/>
                  </a:lnTo>
                  <a:lnTo>
                    <a:pt x="163" y="188"/>
                  </a:lnTo>
                  <a:lnTo>
                    <a:pt x="163" y="189"/>
                  </a:lnTo>
                  <a:lnTo>
                    <a:pt x="163" y="190"/>
                  </a:lnTo>
                  <a:lnTo>
                    <a:pt x="163" y="193"/>
                  </a:lnTo>
                  <a:lnTo>
                    <a:pt x="163" y="197"/>
                  </a:lnTo>
                  <a:lnTo>
                    <a:pt x="163" y="198"/>
                  </a:lnTo>
                  <a:lnTo>
                    <a:pt x="163" y="202"/>
                  </a:lnTo>
                  <a:lnTo>
                    <a:pt x="163" y="204"/>
                  </a:lnTo>
                  <a:lnTo>
                    <a:pt x="163" y="205"/>
                  </a:lnTo>
                  <a:lnTo>
                    <a:pt x="163" y="212"/>
                  </a:lnTo>
                  <a:lnTo>
                    <a:pt x="163" y="213"/>
                  </a:lnTo>
                  <a:lnTo>
                    <a:pt x="162" y="213"/>
                  </a:lnTo>
                  <a:lnTo>
                    <a:pt x="163" y="213"/>
                  </a:lnTo>
                  <a:lnTo>
                    <a:pt x="162" y="214"/>
                  </a:lnTo>
                  <a:lnTo>
                    <a:pt x="162" y="216"/>
                  </a:lnTo>
                  <a:lnTo>
                    <a:pt x="162" y="218"/>
                  </a:lnTo>
                  <a:lnTo>
                    <a:pt x="162" y="220"/>
                  </a:lnTo>
                  <a:lnTo>
                    <a:pt x="162" y="222"/>
                  </a:lnTo>
                  <a:lnTo>
                    <a:pt x="162" y="227"/>
                  </a:lnTo>
                  <a:lnTo>
                    <a:pt x="162" y="233"/>
                  </a:lnTo>
                  <a:lnTo>
                    <a:pt x="162" y="234"/>
                  </a:lnTo>
                  <a:lnTo>
                    <a:pt x="162" y="240"/>
                  </a:lnTo>
                  <a:lnTo>
                    <a:pt x="162" y="242"/>
                  </a:lnTo>
                  <a:lnTo>
                    <a:pt x="162" y="243"/>
                  </a:lnTo>
                  <a:lnTo>
                    <a:pt x="162" y="246"/>
                  </a:lnTo>
                  <a:lnTo>
                    <a:pt x="162" y="249"/>
                  </a:lnTo>
                  <a:lnTo>
                    <a:pt x="162" y="250"/>
                  </a:lnTo>
                  <a:lnTo>
                    <a:pt x="162" y="251"/>
                  </a:lnTo>
                  <a:lnTo>
                    <a:pt x="162" y="253"/>
                  </a:lnTo>
                  <a:lnTo>
                    <a:pt x="162" y="260"/>
                  </a:lnTo>
                  <a:lnTo>
                    <a:pt x="162" y="266"/>
                  </a:lnTo>
                  <a:lnTo>
                    <a:pt x="162" y="267"/>
                  </a:lnTo>
                  <a:lnTo>
                    <a:pt x="162" y="268"/>
                  </a:lnTo>
                  <a:lnTo>
                    <a:pt x="162" y="269"/>
                  </a:lnTo>
                  <a:lnTo>
                    <a:pt x="162" y="270"/>
                  </a:lnTo>
                  <a:lnTo>
                    <a:pt x="162" y="276"/>
                  </a:lnTo>
                  <a:lnTo>
                    <a:pt x="162" y="278"/>
                  </a:lnTo>
                  <a:lnTo>
                    <a:pt x="162" y="281"/>
                  </a:lnTo>
                  <a:lnTo>
                    <a:pt x="162" y="283"/>
                  </a:lnTo>
                  <a:lnTo>
                    <a:pt x="162" y="285"/>
                  </a:lnTo>
                  <a:lnTo>
                    <a:pt x="162" y="292"/>
                  </a:lnTo>
                  <a:lnTo>
                    <a:pt x="162" y="297"/>
                  </a:lnTo>
                  <a:lnTo>
                    <a:pt x="162" y="299"/>
                  </a:lnTo>
                  <a:lnTo>
                    <a:pt x="162" y="307"/>
                  </a:lnTo>
                  <a:lnTo>
                    <a:pt x="162" y="310"/>
                  </a:lnTo>
                  <a:lnTo>
                    <a:pt x="162" y="313"/>
                  </a:lnTo>
                  <a:lnTo>
                    <a:pt x="162" y="323"/>
                  </a:lnTo>
                  <a:lnTo>
                    <a:pt x="162" y="325"/>
                  </a:lnTo>
                  <a:lnTo>
                    <a:pt x="162" y="329"/>
                  </a:lnTo>
                  <a:lnTo>
                    <a:pt x="162" y="330"/>
                  </a:lnTo>
                  <a:lnTo>
                    <a:pt x="162" y="332"/>
                  </a:lnTo>
                  <a:lnTo>
                    <a:pt x="161" y="337"/>
                  </a:lnTo>
                  <a:lnTo>
                    <a:pt x="161" y="339"/>
                  </a:lnTo>
                  <a:lnTo>
                    <a:pt x="161" y="345"/>
                  </a:lnTo>
                  <a:lnTo>
                    <a:pt x="161" y="346"/>
                  </a:lnTo>
                  <a:lnTo>
                    <a:pt x="161" y="348"/>
                  </a:lnTo>
                  <a:lnTo>
                    <a:pt x="161" y="349"/>
                  </a:lnTo>
                  <a:lnTo>
                    <a:pt x="161" y="350"/>
                  </a:lnTo>
                  <a:lnTo>
                    <a:pt x="161" y="355"/>
                  </a:lnTo>
                  <a:lnTo>
                    <a:pt x="161" y="356"/>
                  </a:lnTo>
                  <a:lnTo>
                    <a:pt x="161" y="358"/>
                  </a:lnTo>
                  <a:lnTo>
                    <a:pt x="161" y="366"/>
                  </a:lnTo>
                  <a:lnTo>
                    <a:pt x="161" y="368"/>
                  </a:lnTo>
                  <a:lnTo>
                    <a:pt x="161" y="376"/>
                  </a:lnTo>
                  <a:lnTo>
                    <a:pt x="161" y="377"/>
                  </a:lnTo>
                  <a:lnTo>
                    <a:pt x="161" y="387"/>
                  </a:lnTo>
                  <a:lnTo>
                    <a:pt x="161" y="390"/>
                  </a:lnTo>
                  <a:lnTo>
                    <a:pt x="161" y="392"/>
                  </a:lnTo>
                  <a:lnTo>
                    <a:pt x="161" y="393"/>
                  </a:lnTo>
                  <a:lnTo>
                    <a:pt x="161" y="397"/>
                  </a:lnTo>
                  <a:lnTo>
                    <a:pt x="161" y="398"/>
                  </a:lnTo>
                  <a:lnTo>
                    <a:pt x="161" y="403"/>
                  </a:lnTo>
                  <a:lnTo>
                    <a:pt x="161" y="404"/>
                  </a:lnTo>
                  <a:lnTo>
                    <a:pt x="160" y="404"/>
                  </a:lnTo>
                  <a:lnTo>
                    <a:pt x="159" y="404"/>
                  </a:lnTo>
                  <a:lnTo>
                    <a:pt x="156" y="404"/>
                  </a:lnTo>
                  <a:lnTo>
                    <a:pt x="147" y="404"/>
                  </a:lnTo>
                  <a:lnTo>
                    <a:pt x="144" y="404"/>
                  </a:lnTo>
                  <a:lnTo>
                    <a:pt x="138" y="404"/>
                  </a:lnTo>
                  <a:lnTo>
                    <a:pt x="137" y="404"/>
                  </a:lnTo>
                  <a:lnTo>
                    <a:pt x="132" y="404"/>
                  </a:lnTo>
                  <a:lnTo>
                    <a:pt x="130" y="404"/>
                  </a:lnTo>
                  <a:lnTo>
                    <a:pt x="125" y="404"/>
                  </a:lnTo>
                  <a:lnTo>
                    <a:pt x="124" y="404"/>
                  </a:lnTo>
                  <a:lnTo>
                    <a:pt x="120" y="404"/>
                  </a:lnTo>
                  <a:lnTo>
                    <a:pt x="119" y="404"/>
                  </a:lnTo>
                  <a:lnTo>
                    <a:pt x="117" y="404"/>
                  </a:lnTo>
                  <a:lnTo>
                    <a:pt x="116" y="404"/>
                  </a:lnTo>
                  <a:lnTo>
                    <a:pt x="112" y="404"/>
                  </a:lnTo>
                  <a:lnTo>
                    <a:pt x="108" y="404"/>
                  </a:lnTo>
                  <a:lnTo>
                    <a:pt x="108" y="408"/>
                  </a:lnTo>
                  <a:lnTo>
                    <a:pt x="108" y="409"/>
                  </a:lnTo>
                  <a:lnTo>
                    <a:pt x="108" y="410"/>
                  </a:lnTo>
                  <a:lnTo>
                    <a:pt x="108" y="422"/>
                  </a:lnTo>
                  <a:lnTo>
                    <a:pt x="108" y="432"/>
                  </a:lnTo>
                  <a:lnTo>
                    <a:pt x="108" y="440"/>
                  </a:lnTo>
                  <a:lnTo>
                    <a:pt x="108" y="441"/>
                  </a:lnTo>
                  <a:lnTo>
                    <a:pt x="105" y="441"/>
                  </a:lnTo>
                  <a:lnTo>
                    <a:pt x="99" y="440"/>
                  </a:lnTo>
                  <a:lnTo>
                    <a:pt x="92" y="440"/>
                  </a:lnTo>
                  <a:lnTo>
                    <a:pt x="91" y="440"/>
                  </a:lnTo>
                  <a:lnTo>
                    <a:pt x="90" y="440"/>
                  </a:lnTo>
                  <a:lnTo>
                    <a:pt x="89" y="440"/>
                  </a:lnTo>
                  <a:lnTo>
                    <a:pt x="85" y="440"/>
                  </a:lnTo>
                  <a:lnTo>
                    <a:pt x="84" y="440"/>
                  </a:lnTo>
                  <a:lnTo>
                    <a:pt x="83" y="440"/>
                  </a:lnTo>
                  <a:lnTo>
                    <a:pt x="82" y="440"/>
                  </a:lnTo>
                  <a:lnTo>
                    <a:pt x="81" y="440"/>
                  </a:lnTo>
                  <a:lnTo>
                    <a:pt x="80" y="440"/>
                  </a:lnTo>
                  <a:lnTo>
                    <a:pt x="79" y="440"/>
                  </a:lnTo>
                  <a:lnTo>
                    <a:pt x="72" y="440"/>
                  </a:lnTo>
                  <a:lnTo>
                    <a:pt x="71" y="440"/>
                  </a:lnTo>
                  <a:lnTo>
                    <a:pt x="67" y="440"/>
                  </a:lnTo>
                  <a:lnTo>
                    <a:pt x="63" y="440"/>
                  </a:lnTo>
                  <a:lnTo>
                    <a:pt x="55" y="440"/>
                  </a:lnTo>
                  <a:lnTo>
                    <a:pt x="53" y="440"/>
                  </a:lnTo>
                  <a:lnTo>
                    <a:pt x="44" y="440"/>
                  </a:lnTo>
                  <a:lnTo>
                    <a:pt x="39" y="440"/>
                  </a:lnTo>
                  <a:lnTo>
                    <a:pt x="36" y="440"/>
                  </a:lnTo>
                  <a:lnTo>
                    <a:pt x="35" y="440"/>
                  </a:lnTo>
                  <a:lnTo>
                    <a:pt x="31" y="440"/>
                  </a:lnTo>
                  <a:lnTo>
                    <a:pt x="29" y="440"/>
                  </a:lnTo>
                  <a:lnTo>
                    <a:pt x="27" y="440"/>
                  </a:lnTo>
                  <a:lnTo>
                    <a:pt x="26" y="440"/>
                  </a:lnTo>
                  <a:lnTo>
                    <a:pt x="25" y="440"/>
                  </a:lnTo>
                  <a:lnTo>
                    <a:pt x="24" y="440"/>
                  </a:lnTo>
                  <a:lnTo>
                    <a:pt x="19" y="440"/>
                  </a:lnTo>
                  <a:lnTo>
                    <a:pt x="18" y="440"/>
                  </a:lnTo>
                  <a:lnTo>
                    <a:pt x="17" y="440"/>
                  </a:lnTo>
                  <a:lnTo>
                    <a:pt x="16" y="440"/>
                  </a:lnTo>
                  <a:lnTo>
                    <a:pt x="10" y="440"/>
                  </a:lnTo>
                  <a:lnTo>
                    <a:pt x="8" y="440"/>
                  </a:lnTo>
                  <a:lnTo>
                    <a:pt x="7" y="440"/>
                  </a:lnTo>
                  <a:lnTo>
                    <a:pt x="5" y="440"/>
                  </a:lnTo>
                  <a:lnTo>
                    <a:pt x="2" y="440"/>
                  </a:lnTo>
                  <a:lnTo>
                    <a:pt x="0" y="440"/>
                  </a:lnTo>
                  <a:lnTo>
                    <a:pt x="0" y="438"/>
                  </a:lnTo>
                  <a:lnTo>
                    <a:pt x="0" y="436"/>
                  </a:lnTo>
                  <a:lnTo>
                    <a:pt x="0" y="435"/>
                  </a:lnTo>
                  <a:lnTo>
                    <a:pt x="0" y="430"/>
                  </a:lnTo>
                  <a:lnTo>
                    <a:pt x="0" y="425"/>
                  </a:lnTo>
                  <a:lnTo>
                    <a:pt x="0" y="424"/>
                  </a:lnTo>
                  <a:lnTo>
                    <a:pt x="0" y="421"/>
                  </a:lnTo>
                  <a:lnTo>
                    <a:pt x="0" y="420"/>
                  </a:lnTo>
                  <a:lnTo>
                    <a:pt x="0" y="419"/>
                  </a:lnTo>
                  <a:lnTo>
                    <a:pt x="1" y="412"/>
                  </a:lnTo>
                  <a:lnTo>
                    <a:pt x="1" y="403"/>
                  </a:lnTo>
                  <a:lnTo>
                    <a:pt x="1" y="390"/>
                  </a:lnTo>
                  <a:lnTo>
                    <a:pt x="1" y="388"/>
                  </a:lnTo>
                  <a:lnTo>
                    <a:pt x="1" y="386"/>
                  </a:lnTo>
                  <a:lnTo>
                    <a:pt x="1" y="384"/>
                  </a:lnTo>
                  <a:lnTo>
                    <a:pt x="1" y="381"/>
                  </a:lnTo>
                  <a:lnTo>
                    <a:pt x="1" y="379"/>
                  </a:lnTo>
                  <a:lnTo>
                    <a:pt x="1" y="376"/>
                  </a:lnTo>
                  <a:lnTo>
                    <a:pt x="1" y="374"/>
                  </a:lnTo>
                  <a:lnTo>
                    <a:pt x="1" y="372"/>
                  </a:lnTo>
                  <a:lnTo>
                    <a:pt x="1" y="371"/>
                  </a:lnTo>
                  <a:lnTo>
                    <a:pt x="1" y="369"/>
                  </a:lnTo>
                  <a:lnTo>
                    <a:pt x="1" y="368"/>
                  </a:lnTo>
                  <a:lnTo>
                    <a:pt x="1" y="366"/>
                  </a:lnTo>
                  <a:lnTo>
                    <a:pt x="1" y="361"/>
                  </a:lnTo>
                  <a:lnTo>
                    <a:pt x="1" y="358"/>
                  </a:lnTo>
                  <a:lnTo>
                    <a:pt x="1" y="356"/>
                  </a:lnTo>
                  <a:lnTo>
                    <a:pt x="1" y="354"/>
                  </a:lnTo>
                  <a:lnTo>
                    <a:pt x="1" y="352"/>
                  </a:lnTo>
                  <a:lnTo>
                    <a:pt x="1" y="349"/>
                  </a:lnTo>
                  <a:lnTo>
                    <a:pt x="1" y="346"/>
                  </a:lnTo>
                  <a:lnTo>
                    <a:pt x="1" y="345"/>
                  </a:lnTo>
                  <a:lnTo>
                    <a:pt x="1" y="341"/>
                  </a:lnTo>
                  <a:lnTo>
                    <a:pt x="1" y="340"/>
                  </a:lnTo>
                  <a:lnTo>
                    <a:pt x="1" y="339"/>
                  </a:lnTo>
                  <a:lnTo>
                    <a:pt x="1" y="336"/>
                  </a:lnTo>
                  <a:lnTo>
                    <a:pt x="1" y="332"/>
                  </a:lnTo>
                  <a:lnTo>
                    <a:pt x="3" y="331"/>
                  </a:lnTo>
                  <a:lnTo>
                    <a:pt x="3" y="326"/>
                  </a:lnTo>
                  <a:lnTo>
                    <a:pt x="3" y="321"/>
                  </a:lnTo>
                  <a:lnTo>
                    <a:pt x="3" y="320"/>
                  </a:lnTo>
                  <a:lnTo>
                    <a:pt x="3" y="307"/>
                  </a:lnTo>
                  <a:lnTo>
                    <a:pt x="3" y="302"/>
                  </a:lnTo>
                  <a:lnTo>
                    <a:pt x="3" y="298"/>
                  </a:lnTo>
                  <a:lnTo>
                    <a:pt x="3" y="296"/>
                  </a:lnTo>
                  <a:lnTo>
                    <a:pt x="3" y="284"/>
                  </a:lnTo>
                  <a:lnTo>
                    <a:pt x="3" y="281"/>
                  </a:lnTo>
                  <a:lnTo>
                    <a:pt x="2" y="281"/>
                  </a:lnTo>
                  <a:lnTo>
                    <a:pt x="2" y="274"/>
                  </a:lnTo>
                  <a:lnTo>
                    <a:pt x="2" y="273"/>
                  </a:lnTo>
                  <a:lnTo>
                    <a:pt x="2" y="272"/>
                  </a:lnTo>
                  <a:lnTo>
                    <a:pt x="2" y="268"/>
                  </a:lnTo>
                  <a:lnTo>
                    <a:pt x="2" y="267"/>
                  </a:lnTo>
                  <a:lnTo>
                    <a:pt x="2" y="266"/>
                  </a:lnTo>
                  <a:lnTo>
                    <a:pt x="2" y="262"/>
                  </a:lnTo>
                  <a:lnTo>
                    <a:pt x="2" y="261"/>
                  </a:lnTo>
                  <a:lnTo>
                    <a:pt x="2" y="259"/>
                  </a:lnTo>
                  <a:lnTo>
                    <a:pt x="2" y="258"/>
                  </a:lnTo>
                  <a:lnTo>
                    <a:pt x="2" y="256"/>
                  </a:lnTo>
                  <a:lnTo>
                    <a:pt x="2" y="254"/>
                  </a:lnTo>
                  <a:lnTo>
                    <a:pt x="2" y="251"/>
                  </a:lnTo>
                  <a:lnTo>
                    <a:pt x="2" y="249"/>
                  </a:lnTo>
                  <a:lnTo>
                    <a:pt x="2" y="245"/>
                  </a:lnTo>
                  <a:lnTo>
                    <a:pt x="2" y="244"/>
                  </a:lnTo>
                  <a:lnTo>
                    <a:pt x="2" y="241"/>
                  </a:lnTo>
                  <a:lnTo>
                    <a:pt x="2" y="238"/>
                  </a:lnTo>
                  <a:lnTo>
                    <a:pt x="2" y="237"/>
                  </a:lnTo>
                  <a:lnTo>
                    <a:pt x="2" y="236"/>
                  </a:lnTo>
                  <a:lnTo>
                    <a:pt x="2" y="235"/>
                  </a:lnTo>
                  <a:lnTo>
                    <a:pt x="2" y="234"/>
                  </a:lnTo>
                  <a:lnTo>
                    <a:pt x="2" y="233"/>
                  </a:lnTo>
                  <a:lnTo>
                    <a:pt x="2" y="232"/>
                  </a:lnTo>
                  <a:lnTo>
                    <a:pt x="2" y="230"/>
                  </a:lnTo>
                  <a:lnTo>
                    <a:pt x="2" y="229"/>
                  </a:lnTo>
                  <a:lnTo>
                    <a:pt x="2" y="227"/>
                  </a:lnTo>
                  <a:lnTo>
                    <a:pt x="5" y="227"/>
                  </a:lnTo>
                  <a:lnTo>
                    <a:pt x="8" y="227"/>
                  </a:lnTo>
                  <a:lnTo>
                    <a:pt x="9" y="227"/>
                  </a:lnTo>
                  <a:lnTo>
                    <a:pt x="15" y="227"/>
                  </a:lnTo>
                  <a:lnTo>
                    <a:pt x="16" y="227"/>
                  </a:lnTo>
                  <a:lnTo>
                    <a:pt x="18" y="227"/>
                  </a:lnTo>
                  <a:lnTo>
                    <a:pt x="20" y="227"/>
                  </a:lnTo>
                  <a:lnTo>
                    <a:pt x="25" y="227"/>
                  </a:lnTo>
                  <a:lnTo>
                    <a:pt x="29" y="227"/>
                  </a:lnTo>
                  <a:lnTo>
                    <a:pt x="31" y="227"/>
                  </a:lnTo>
                  <a:lnTo>
                    <a:pt x="32" y="227"/>
                  </a:lnTo>
                  <a:lnTo>
                    <a:pt x="33" y="227"/>
                  </a:lnTo>
                  <a:lnTo>
                    <a:pt x="36" y="227"/>
                  </a:lnTo>
                  <a:lnTo>
                    <a:pt x="37" y="227"/>
                  </a:lnTo>
                  <a:lnTo>
                    <a:pt x="39" y="227"/>
                  </a:lnTo>
                  <a:lnTo>
                    <a:pt x="40" y="227"/>
                  </a:lnTo>
                  <a:lnTo>
                    <a:pt x="41" y="227"/>
                  </a:lnTo>
                  <a:lnTo>
                    <a:pt x="43" y="227"/>
                  </a:lnTo>
                  <a:lnTo>
                    <a:pt x="48" y="227"/>
                  </a:lnTo>
                  <a:lnTo>
                    <a:pt x="51" y="227"/>
                  </a:lnTo>
                  <a:lnTo>
                    <a:pt x="56" y="227"/>
                  </a:lnTo>
                  <a:lnTo>
                    <a:pt x="57" y="227"/>
                  </a:lnTo>
                  <a:lnTo>
                    <a:pt x="57" y="221"/>
                  </a:lnTo>
                  <a:lnTo>
                    <a:pt x="57" y="220"/>
                  </a:lnTo>
                  <a:lnTo>
                    <a:pt x="57" y="219"/>
                  </a:lnTo>
                  <a:lnTo>
                    <a:pt x="57" y="218"/>
                  </a:lnTo>
                  <a:lnTo>
                    <a:pt x="57" y="216"/>
                  </a:lnTo>
                  <a:lnTo>
                    <a:pt x="57" y="213"/>
                  </a:lnTo>
                  <a:lnTo>
                    <a:pt x="57" y="212"/>
                  </a:lnTo>
                  <a:lnTo>
                    <a:pt x="57" y="209"/>
                  </a:lnTo>
                  <a:lnTo>
                    <a:pt x="57" y="208"/>
                  </a:lnTo>
                  <a:lnTo>
                    <a:pt x="57" y="205"/>
                  </a:lnTo>
                  <a:lnTo>
                    <a:pt x="57" y="200"/>
                  </a:lnTo>
                  <a:lnTo>
                    <a:pt x="57" y="198"/>
                  </a:lnTo>
                  <a:lnTo>
                    <a:pt x="57" y="189"/>
                  </a:lnTo>
                  <a:lnTo>
                    <a:pt x="57" y="188"/>
                  </a:lnTo>
                  <a:lnTo>
                    <a:pt x="57" y="187"/>
                  </a:lnTo>
                  <a:lnTo>
                    <a:pt x="57" y="186"/>
                  </a:lnTo>
                  <a:lnTo>
                    <a:pt x="57" y="184"/>
                  </a:lnTo>
                  <a:lnTo>
                    <a:pt x="57" y="180"/>
                  </a:lnTo>
                  <a:lnTo>
                    <a:pt x="57" y="173"/>
                  </a:lnTo>
                  <a:lnTo>
                    <a:pt x="57" y="172"/>
                  </a:lnTo>
                  <a:lnTo>
                    <a:pt x="57" y="169"/>
                  </a:lnTo>
                  <a:lnTo>
                    <a:pt x="57" y="164"/>
                  </a:lnTo>
                  <a:lnTo>
                    <a:pt x="57" y="163"/>
                  </a:lnTo>
                  <a:lnTo>
                    <a:pt x="57" y="162"/>
                  </a:lnTo>
                  <a:lnTo>
                    <a:pt x="57" y="161"/>
                  </a:lnTo>
                  <a:lnTo>
                    <a:pt x="57" y="160"/>
                  </a:lnTo>
                  <a:lnTo>
                    <a:pt x="57" y="155"/>
                  </a:lnTo>
                  <a:lnTo>
                    <a:pt x="57" y="152"/>
                  </a:lnTo>
                  <a:lnTo>
                    <a:pt x="57" y="149"/>
                  </a:lnTo>
                  <a:lnTo>
                    <a:pt x="57" y="146"/>
                  </a:lnTo>
                  <a:lnTo>
                    <a:pt x="57" y="145"/>
                  </a:lnTo>
                  <a:lnTo>
                    <a:pt x="57" y="141"/>
                  </a:lnTo>
                  <a:lnTo>
                    <a:pt x="57" y="139"/>
                  </a:lnTo>
                  <a:lnTo>
                    <a:pt x="57" y="137"/>
                  </a:lnTo>
                  <a:lnTo>
                    <a:pt x="57" y="133"/>
                  </a:lnTo>
                  <a:lnTo>
                    <a:pt x="57" y="129"/>
                  </a:lnTo>
                  <a:lnTo>
                    <a:pt x="57" y="126"/>
                  </a:lnTo>
                  <a:lnTo>
                    <a:pt x="57" y="124"/>
                  </a:lnTo>
                  <a:lnTo>
                    <a:pt x="57" y="122"/>
                  </a:lnTo>
                  <a:lnTo>
                    <a:pt x="57" y="121"/>
                  </a:lnTo>
                  <a:lnTo>
                    <a:pt x="57" y="109"/>
                  </a:lnTo>
                  <a:lnTo>
                    <a:pt x="58" y="104"/>
                  </a:lnTo>
                  <a:lnTo>
                    <a:pt x="58" y="101"/>
                  </a:lnTo>
                  <a:lnTo>
                    <a:pt x="58" y="98"/>
                  </a:lnTo>
                  <a:lnTo>
                    <a:pt x="58" y="97"/>
                  </a:lnTo>
                  <a:lnTo>
                    <a:pt x="58" y="94"/>
                  </a:lnTo>
                  <a:lnTo>
                    <a:pt x="58" y="91"/>
                  </a:lnTo>
                  <a:lnTo>
                    <a:pt x="58" y="86"/>
                  </a:lnTo>
                  <a:lnTo>
                    <a:pt x="58" y="85"/>
                  </a:lnTo>
                  <a:lnTo>
                    <a:pt x="58" y="82"/>
                  </a:lnTo>
                  <a:lnTo>
                    <a:pt x="58" y="81"/>
                  </a:lnTo>
                  <a:lnTo>
                    <a:pt x="58" y="77"/>
                  </a:lnTo>
                  <a:lnTo>
                    <a:pt x="58" y="75"/>
                  </a:lnTo>
                  <a:lnTo>
                    <a:pt x="58" y="70"/>
                  </a:lnTo>
                  <a:lnTo>
                    <a:pt x="58" y="68"/>
                  </a:lnTo>
                  <a:lnTo>
                    <a:pt x="58" y="66"/>
                  </a:lnTo>
                  <a:lnTo>
                    <a:pt x="58" y="65"/>
                  </a:lnTo>
                  <a:lnTo>
                    <a:pt x="58" y="64"/>
                  </a:lnTo>
                  <a:lnTo>
                    <a:pt x="58" y="59"/>
                  </a:lnTo>
                  <a:lnTo>
                    <a:pt x="58" y="57"/>
                  </a:lnTo>
                  <a:lnTo>
                    <a:pt x="58" y="52"/>
                  </a:lnTo>
                  <a:lnTo>
                    <a:pt x="58" y="46"/>
                  </a:lnTo>
                  <a:lnTo>
                    <a:pt x="58" y="45"/>
                  </a:lnTo>
                  <a:lnTo>
                    <a:pt x="59" y="41"/>
                  </a:lnTo>
                  <a:lnTo>
                    <a:pt x="59" y="36"/>
                  </a:lnTo>
                  <a:lnTo>
                    <a:pt x="59" y="34"/>
                  </a:lnTo>
                  <a:lnTo>
                    <a:pt x="59" y="33"/>
                  </a:lnTo>
                  <a:lnTo>
                    <a:pt x="59" y="29"/>
                  </a:lnTo>
                  <a:lnTo>
                    <a:pt x="59" y="22"/>
                  </a:lnTo>
                  <a:lnTo>
                    <a:pt x="59" y="21"/>
                  </a:lnTo>
                  <a:lnTo>
                    <a:pt x="59" y="19"/>
                  </a:lnTo>
                  <a:lnTo>
                    <a:pt x="59" y="17"/>
                  </a:lnTo>
                  <a:lnTo>
                    <a:pt x="59" y="14"/>
                  </a:lnTo>
                  <a:lnTo>
                    <a:pt x="59" y="10"/>
                  </a:lnTo>
                  <a:lnTo>
                    <a:pt x="59" y="8"/>
                  </a:lnTo>
                  <a:lnTo>
                    <a:pt x="59" y="1"/>
                  </a:lnTo>
                  <a:lnTo>
                    <a:pt x="59" y="0"/>
                  </a:lnTo>
                  <a:lnTo>
                    <a:pt x="68" y="0"/>
                  </a:lnTo>
                  <a:lnTo>
                    <a:pt x="74" y="0"/>
                  </a:lnTo>
                  <a:lnTo>
                    <a:pt x="75" y="0"/>
                  </a:lnTo>
                  <a:lnTo>
                    <a:pt x="76" y="0"/>
                  </a:lnTo>
                  <a:lnTo>
                    <a:pt x="77" y="0"/>
                  </a:lnTo>
                  <a:lnTo>
                    <a:pt x="81" y="0"/>
                  </a:lnTo>
                  <a:lnTo>
                    <a:pt x="82" y="0"/>
                  </a:lnTo>
                  <a:lnTo>
                    <a:pt x="91" y="0"/>
                  </a:lnTo>
                  <a:lnTo>
                    <a:pt x="93" y="0"/>
                  </a:lnTo>
                  <a:lnTo>
                    <a:pt x="95" y="0"/>
                  </a:lnTo>
                  <a:lnTo>
                    <a:pt x="99" y="0"/>
                  </a:lnTo>
                  <a:lnTo>
                    <a:pt x="106" y="0"/>
                  </a:lnTo>
                  <a:lnTo>
                    <a:pt x="107" y="0"/>
                  </a:lnTo>
                  <a:lnTo>
                    <a:pt x="112" y="1"/>
                  </a:lnTo>
                  <a:lnTo>
                    <a:pt x="114" y="1"/>
                  </a:lnTo>
                  <a:lnTo>
                    <a:pt x="117" y="1"/>
                  </a:lnTo>
                  <a:lnTo>
                    <a:pt x="121" y="1"/>
                  </a:lnTo>
                  <a:lnTo>
                    <a:pt x="129" y="1"/>
                  </a:lnTo>
                  <a:lnTo>
                    <a:pt x="131" y="1"/>
                  </a:lnTo>
                  <a:lnTo>
                    <a:pt x="138" y="1"/>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27" name="Freeform 127"/>
            <p:cNvSpPr>
              <a:spLocks/>
            </p:cNvSpPr>
            <p:nvPr/>
          </p:nvSpPr>
          <p:spPr bwMode="auto">
            <a:xfrm>
              <a:off x="2760" y="1453"/>
              <a:ext cx="325" cy="137"/>
            </a:xfrm>
            <a:custGeom>
              <a:avLst/>
              <a:gdLst>
                <a:gd name="T0" fmla="*/ 324 w 325"/>
                <a:gd name="T1" fmla="*/ 53 h 137"/>
                <a:gd name="T2" fmla="*/ 324 w 325"/>
                <a:gd name="T3" fmla="*/ 76 h 137"/>
                <a:gd name="T4" fmla="*/ 324 w 325"/>
                <a:gd name="T5" fmla="*/ 90 h 137"/>
                <a:gd name="T6" fmla="*/ 324 w 325"/>
                <a:gd name="T7" fmla="*/ 96 h 137"/>
                <a:gd name="T8" fmla="*/ 324 w 325"/>
                <a:gd name="T9" fmla="*/ 108 h 137"/>
                <a:gd name="T10" fmla="*/ 325 w 325"/>
                <a:gd name="T11" fmla="*/ 131 h 137"/>
                <a:gd name="T12" fmla="*/ 312 w 325"/>
                <a:gd name="T13" fmla="*/ 136 h 137"/>
                <a:gd name="T14" fmla="*/ 293 w 325"/>
                <a:gd name="T15" fmla="*/ 136 h 137"/>
                <a:gd name="T16" fmla="*/ 284 w 325"/>
                <a:gd name="T17" fmla="*/ 136 h 137"/>
                <a:gd name="T18" fmla="*/ 271 w 325"/>
                <a:gd name="T19" fmla="*/ 136 h 137"/>
                <a:gd name="T20" fmla="*/ 263 w 325"/>
                <a:gd name="T21" fmla="*/ 136 h 137"/>
                <a:gd name="T22" fmla="*/ 251 w 325"/>
                <a:gd name="T23" fmla="*/ 136 h 137"/>
                <a:gd name="T24" fmla="*/ 227 w 325"/>
                <a:gd name="T25" fmla="*/ 136 h 137"/>
                <a:gd name="T26" fmla="*/ 214 w 325"/>
                <a:gd name="T27" fmla="*/ 136 h 137"/>
                <a:gd name="T28" fmla="*/ 207 w 325"/>
                <a:gd name="T29" fmla="*/ 136 h 137"/>
                <a:gd name="T30" fmla="*/ 203 w 325"/>
                <a:gd name="T31" fmla="*/ 136 h 137"/>
                <a:gd name="T32" fmla="*/ 195 w 325"/>
                <a:gd name="T33" fmla="*/ 136 h 137"/>
                <a:gd name="T34" fmla="*/ 172 w 325"/>
                <a:gd name="T35" fmla="*/ 137 h 137"/>
                <a:gd name="T36" fmla="*/ 162 w 325"/>
                <a:gd name="T37" fmla="*/ 137 h 137"/>
                <a:gd name="T38" fmla="*/ 139 w 325"/>
                <a:gd name="T39" fmla="*/ 137 h 137"/>
                <a:gd name="T40" fmla="*/ 130 w 325"/>
                <a:gd name="T41" fmla="*/ 137 h 137"/>
                <a:gd name="T42" fmla="*/ 111 w 325"/>
                <a:gd name="T43" fmla="*/ 137 h 137"/>
                <a:gd name="T44" fmla="*/ 104 w 325"/>
                <a:gd name="T45" fmla="*/ 137 h 137"/>
                <a:gd name="T46" fmla="*/ 82 w 325"/>
                <a:gd name="T47" fmla="*/ 137 h 137"/>
                <a:gd name="T48" fmla="*/ 70 w 325"/>
                <a:gd name="T49" fmla="*/ 137 h 137"/>
                <a:gd name="T50" fmla="*/ 59 w 325"/>
                <a:gd name="T51" fmla="*/ 136 h 137"/>
                <a:gd name="T52" fmla="*/ 53 w 325"/>
                <a:gd name="T53" fmla="*/ 136 h 137"/>
                <a:gd name="T54" fmla="*/ 37 w 325"/>
                <a:gd name="T55" fmla="*/ 136 h 137"/>
                <a:gd name="T56" fmla="*/ 28 w 325"/>
                <a:gd name="T57" fmla="*/ 136 h 137"/>
                <a:gd name="T58" fmla="*/ 13 w 325"/>
                <a:gd name="T59" fmla="*/ 136 h 137"/>
                <a:gd name="T60" fmla="*/ 5 w 325"/>
                <a:gd name="T61" fmla="*/ 136 h 137"/>
                <a:gd name="T62" fmla="*/ 0 w 325"/>
                <a:gd name="T63" fmla="*/ 118 h 137"/>
                <a:gd name="T64" fmla="*/ 2 w 325"/>
                <a:gd name="T65" fmla="*/ 98 h 137"/>
                <a:gd name="T66" fmla="*/ 2 w 325"/>
                <a:gd name="T67" fmla="*/ 78 h 137"/>
                <a:gd name="T68" fmla="*/ 2 w 325"/>
                <a:gd name="T69" fmla="*/ 65 h 137"/>
                <a:gd name="T70" fmla="*/ 6 w 325"/>
                <a:gd name="T71" fmla="*/ 54 h 137"/>
                <a:gd name="T72" fmla="*/ 19 w 325"/>
                <a:gd name="T73" fmla="*/ 53 h 137"/>
                <a:gd name="T74" fmla="*/ 29 w 325"/>
                <a:gd name="T75" fmla="*/ 53 h 137"/>
                <a:gd name="T76" fmla="*/ 48 w 325"/>
                <a:gd name="T77" fmla="*/ 54 h 137"/>
                <a:gd name="T78" fmla="*/ 68 w 325"/>
                <a:gd name="T79" fmla="*/ 54 h 137"/>
                <a:gd name="T80" fmla="*/ 74 w 325"/>
                <a:gd name="T81" fmla="*/ 54 h 137"/>
                <a:gd name="T82" fmla="*/ 83 w 325"/>
                <a:gd name="T83" fmla="*/ 45 h 137"/>
                <a:gd name="T84" fmla="*/ 95 w 325"/>
                <a:gd name="T85" fmla="*/ 45 h 137"/>
                <a:gd name="T86" fmla="*/ 109 w 325"/>
                <a:gd name="T87" fmla="*/ 42 h 137"/>
                <a:gd name="T88" fmla="*/ 109 w 325"/>
                <a:gd name="T89" fmla="*/ 13 h 137"/>
                <a:gd name="T90" fmla="*/ 110 w 325"/>
                <a:gd name="T91" fmla="*/ 0 h 137"/>
                <a:gd name="T92" fmla="*/ 141 w 325"/>
                <a:gd name="T93" fmla="*/ 0 h 137"/>
                <a:gd name="T94" fmla="*/ 158 w 325"/>
                <a:gd name="T95" fmla="*/ 1 h 137"/>
                <a:gd name="T96" fmla="*/ 183 w 325"/>
                <a:gd name="T97" fmla="*/ 1 h 137"/>
                <a:gd name="T98" fmla="*/ 190 w 325"/>
                <a:gd name="T99" fmla="*/ 5 h 137"/>
                <a:gd name="T100" fmla="*/ 199 w 325"/>
                <a:gd name="T101" fmla="*/ 19 h 137"/>
                <a:gd name="T102" fmla="*/ 210 w 325"/>
                <a:gd name="T103" fmla="*/ 19 h 137"/>
                <a:gd name="T104" fmla="*/ 227 w 325"/>
                <a:gd name="T105" fmla="*/ 19 h 137"/>
                <a:gd name="T106" fmla="*/ 243 w 325"/>
                <a:gd name="T107" fmla="*/ 19 h 137"/>
                <a:gd name="T108" fmla="*/ 277 w 325"/>
                <a:gd name="T109" fmla="*/ 19 h 137"/>
                <a:gd name="T110" fmla="*/ 301 w 325"/>
                <a:gd name="T111" fmla="*/ 19 h 13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25" h="137">
                  <a:moveTo>
                    <a:pt x="324" y="19"/>
                  </a:moveTo>
                  <a:lnTo>
                    <a:pt x="324" y="22"/>
                  </a:lnTo>
                  <a:lnTo>
                    <a:pt x="324" y="26"/>
                  </a:lnTo>
                  <a:lnTo>
                    <a:pt x="324" y="37"/>
                  </a:lnTo>
                  <a:lnTo>
                    <a:pt x="324" y="49"/>
                  </a:lnTo>
                  <a:lnTo>
                    <a:pt x="324" y="53"/>
                  </a:lnTo>
                  <a:lnTo>
                    <a:pt x="324" y="54"/>
                  </a:lnTo>
                  <a:lnTo>
                    <a:pt x="324" y="66"/>
                  </a:lnTo>
                  <a:lnTo>
                    <a:pt x="324" y="75"/>
                  </a:lnTo>
                  <a:lnTo>
                    <a:pt x="324" y="76"/>
                  </a:lnTo>
                  <a:lnTo>
                    <a:pt x="324" y="77"/>
                  </a:lnTo>
                  <a:lnTo>
                    <a:pt x="324" y="83"/>
                  </a:lnTo>
                  <a:lnTo>
                    <a:pt x="324" y="85"/>
                  </a:lnTo>
                  <a:lnTo>
                    <a:pt x="324" y="90"/>
                  </a:lnTo>
                  <a:lnTo>
                    <a:pt x="324" y="91"/>
                  </a:lnTo>
                  <a:lnTo>
                    <a:pt x="324" y="93"/>
                  </a:lnTo>
                  <a:lnTo>
                    <a:pt x="324" y="94"/>
                  </a:lnTo>
                  <a:lnTo>
                    <a:pt x="324" y="96"/>
                  </a:lnTo>
                  <a:lnTo>
                    <a:pt x="324" y="99"/>
                  </a:lnTo>
                  <a:lnTo>
                    <a:pt x="324" y="100"/>
                  </a:lnTo>
                  <a:lnTo>
                    <a:pt x="324" y="105"/>
                  </a:lnTo>
                  <a:lnTo>
                    <a:pt x="324" y="108"/>
                  </a:lnTo>
                  <a:lnTo>
                    <a:pt x="324" y="110"/>
                  </a:lnTo>
                  <a:lnTo>
                    <a:pt x="324" y="112"/>
                  </a:lnTo>
                  <a:lnTo>
                    <a:pt x="324" y="114"/>
                  </a:lnTo>
                  <a:lnTo>
                    <a:pt x="324" y="116"/>
                  </a:lnTo>
                  <a:lnTo>
                    <a:pt x="324" y="117"/>
                  </a:lnTo>
                  <a:lnTo>
                    <a:pt x="325" y="131"/>
                  </a:lnTo>
                  <a:lnTo>
                    <a:pt x="325" y="134"/>
                  </a:lnTo>
                  <a:lnTo>
                    <a:pt x="325" y="136"/>
                  </a:lnTo>
                  <a:lnTo>
                    <a:pt x="324" y="136"/>
                  </a:lnTo>
                  <a:lnTo>
                    <a:pt x="318" y="136"/>
                  </a:lnTo>
                  <a:lnTo>
                    <a:pt x="317" y="136"/>
                  </a:lnTo>
                  <a:lnTo>
                    <a:pt x="312" y="136"/>
                  </a:lnTo>
                  <a:lnTo>
                    <a:pt x="306" y="136"/>
                  </a:lnTo>
                  <a:lnTo>
                    <a:pt x="303" y="136"/>
                  </a:lnTo>
                  <a:lnTo>
                    <a:pt x="302" y="136"/>
                  </a:lnTo>
                  <a:lnTo>
                    <a:pt x="295" y="136"/>
                  </a:lnTo>
                  <a:lnTo>
                    <a:pt x="294" y="136"/>
                  </a:lnTo>
                  <a:lnTo>
                    <a:pt x="293" y="136"/>
                  </a:lnTo>
                  <a:lnTo>
                    <a:pt x="290" y="136"/>
                  </a:lnTo>
                  <a:lnTo>
                    <a:pt x="288" y="136"/>
                  </a:lnTo>
                  <a:lnTo>
                    <a:pt x="286" y="136"/>
                  </a:lnTo>
                  <a:lnTo>
                    <a:pt x="285" y="136"/>
                  </a:lnTo>
                  <a:lnTo>
                    <a:pt x="284" y="136"/>
                  </a:lnTo>
                  <a:lnTo>
                    <a:pt x="282" y="136"/>
                  </a:lnTo>
                  <a:lnTo>
                    <a:pt x="276" y="136"/>
                  </a:lnTo>
                  <a:lnTo>
                    <a:pt x="275" y="136"/>
                  </a:lnTo>
                  <a:lnTo>
                    <a:pt x="272" y="136"/>
                  </a:lnTo>
                  <a:lnTo>
                    <a:pt x="271" y="136"/>
                  </a:lnTo>
                  <a:lnTo>
                    <a:pt x="268" y="136"/>
                  </a:lnTo>
                  <a:lnTo>
                    <a:pt x="267" y="136"/>
                  </a:lnTo>
                  <a:lnTo>
                    <a:pt x="263" y="136"/>
                  </a:lnTo>
                  <a:lnTo>
                    <a:pt x="260" y="136"/>
                  </a:lnTo>
                  <a:lnTo>
                    <a:pt x="258" y="136"/>
                  </a:lnTo>
                  <a:lnTo>
                    <a:pt x="255" y="136"/>
                  </a:lnTo>
                  <a:lnTo>
                    <a:pt x="253" y="136"/>
                  </a:lnTo>
                  <a:lnTo>
                    <a:pt x="251" y="136"/>
                  </a:lnTo>
                  <a:lnTo>
                    <a:pt x="250" y="136"/>
                  </a:lnTo>
                  <a:lnTo>
                    <a:pt x="248" y="136"/>
                  </a:lnTo>
                  <a:lnTo>
                    <a:pt x="244" y="136"/>
                  </a:lnTo>
                  <a:lnTo>
                    <a:pt x="235" y="136"/>
                  </a:lnTo>
                  <a:lnTo>
                    <a:pt x="232" y="136"/>
                  </a:lnTo>
                  <a:lnTo>
                    <a:pt x="227" y="136"/>
                  </a:lnTo>
                  <a:lnTo>
                    <a:pt x="223" y="136"/>
                  </a:lnTo>
                  <a:lnTo>
                    <a:pt x="222" y="136"/>
                  </a:lnTo>
                  <a:lnTo>
                    <a:pt x="221" y="136"/>
                  </a:lnTo>
                  <a:lnTo>
                    <a:pt x="218" y="136"/>
                  </a:lnTo>
                  <a:lnTo>
                    <a:pt x="214" y="136"/>
                  </a:lnTo>
                  <a:lnTo>
                    <a:pt x="213" y="136"/>
                  </a:lnTo>
                  <a:lnTo>
                    <a:pt x="211" y="136"/>
                  </a:lnTo>
                  <a:lnTo>
                    <a:pt x="210" y="136"/>
                  </a:lnTo>
                  <a:lnTo>
                    <a:pt x="207" y="136"/>
                  </a:lnTo>
                  <a:lnTo>
                    <a:pt x="206" y="136"/>
                  </a:lnTo>
                  <a:lnTo>
                    <a:pt x="204" y="136"/>
                  </a:lnTo>
                  <a:lnTo>
                    <a:pt x="203" y="136"/>
                  </a:lnTo>
                  <a:lnTo>
                    <a:pt x="202" y="136"/>
                  </a:lnTo>
                  <a:lnTo>
                    <a:pt x="200" y="136"/>
                  </a:lnTo>
                  <a:lnTo>
                    <a:pt x="199" y="136"/>
                  </a:lnTo>
                  <a:lnTo>
                    <a:pt x="195" y="136"/>
                  </a:lnTo>
                  <a:lnTo>
                    <a:pt x="192" y="136"/>
                  </a:lnTo>
                  <a:lnTo>
                    <a:pt x="191" y="136"/>
                  </a:lnTo>
                  <a:lnTo>
                    <a:pt x="183" y="136"/>
                  </a:lnTo>
                  <a:lnTo>
                    <a:pt x="181" y="137"/>
                  </a:lnTo>
                  <a:lnTo>
                    <a:pt x="179" y="137"/>
                  </a:lnTo>
                  <a:lnTo>
                    <a:pt x="172" y="137"/>
                  </a:lnTo>
                  <a:lnTo>
                    <a:pt x="170" y="137"/>
                  </a:lnTo>
                  <a:lnTo>
                    <a:pt x="168" y="137"/>
                  </a:lnTo>
                  <a:lnTo>
                    <a:pt x="167" y="137"/>
                  </a:lnTo>
                  <a:lnTo>
                    <a:pt x="166" y="137"/>
                  </a:lnTo>
                  <a:lnTo>
                    <a:pt x="162" y="137"/>
                  </a:lnTo>
                  <a:lnTo>
                    <a:pt x="158" y="137"/>
                  </a:lnTo>
                  <a:lnTo>
                    <a:pt x="151" y="137"/>
                  </a:lnTo>
                  <a:lnTo>
                    <a:pt x="148" y="137"/>
                  </a:lnTo>
                  <a:lnTo>
                    <a:pt x="142" y="137"/>
                  </a:lnTo>
                  <a:lnTo>
                    <a:pt x="140" y="137"/>
                  </a:lnTo>
                  <a:lnTo>
                    <a:pt x="139" y="137"/>
                  </a:lnTo>
                  <a:lnTo>
                    <a:pt x="136" y="137"/>
                  </a:lnTo>
                  <a:lnTo>
                    <a:pt x="135" y="137"/>
                  </a:lnTo>
                  <a:lnTo>
                    <a:pt x="134" y="137"/>
                  </a:lnTo>
                  <a:lnTo>
                    <a:pt x="132" y="137"/>
                  </a:lnTo>
                  <a:lnTo>
                    <a:pt x="130" y="137"/>
                  </a:lnTo>
                  <a:lnTo>
                    <a:pt x="128" y="137"/>
                  </a:lnTo>
                  <a:lnTo>
                    <a:pt x="118" y="137"/>
                  </a:lnTo>
                  <a:lnTo>
                    <a:pt x="117" y="137"/>
                  </a:lnTo>
                  <a:lnTo>
                    <a:pt x="115" y="137"/>
                  </a:lnTo>
                  <a:lnTo>
                    <a:pt x="111" y="137"/>
                  </a:lnTo>
                  <a:lnTo>
                    <a:pt x="110" y="137"/>
                  </a:lnTo>
                  <a:lnTo>
                    <a:pt x="109" y="137"/>
                  </a:lnTo>
                  <a:lnTo>
                    <a:pt x="108" y="137"/>
                  </a:lnTo>
                  <a:lnTo>
                    <a:pt x="107" y="137"/>
                  </a:lnTo>
                  <a:lnTo>
                    <a:pt x="104" y="137"/>
                  </a:lnTo>
                  <a:lnTo>
                    <a:pt x="99" y="137"/>
                  </a:lnTo>
                  <a:lnTo>
                    <a:pt x="98" y="137"/>
                  </a:lnTo>
                  <a:lnTo>
                    <a:pt x="94" y="137"/>
                  </a:lnTo>
                  <a:lnTo>
                    <a:pt x="83" y="137"/>
                  </a:lnTo>
                  <a:lnTo>
                    <a:pt x="82" y="137"/>
                  </a:lnTo>
                  <a:lnTo>
                    <a:pt x="77" y="137"/>
                  </a:lnTo>
                  <a:lnTo>
                    <a:pt x="75" y="137"/>
                  </a:lnTo>
                  <a:lnTo>
                    <a:pt x="74" y="137"/>
                  </a:lnTo>
                  <a:lnTo>
                    <a:pt x="71" y="137"/>
                  </a:lnTo>
                  <a:lnTo>
                    <a:pt x="70" y="137"/>
                  </a:lnTo>
                  <a:lnTo>
                    <a:pt x="69" y="137"/>
                  </a:lnTo>
                  <a:lnTo>
                    <a:pt x="66" y="137"/>
                  </a:lnTo>
                  <a:lnTo>
                    <a:pt x="62" y="137"/>
                  </a:lnTo>
                  <a:lnTo>
                    <a:pt x="59" y="136"/>
                  </a:lnTo>
                  <a:lnTo>
                    <a:pt x="56" y="136"/>
                  </a:lnTo>
                  <a:lnTo>
                    <a:pt x="55" y="136"/>
                  </a:lnTo>
                  <a:lnTo>
                    <a:pt x="54" y="136"/>
                  </a:lnTo>
                  <a:lnTo>
                    <a:pt x="53" y="136"/>
                  </a:lnTo>
                  <a:lnTo>
                    <a:pt x="51" y="136"/>
                  </a:lnTo>
                  <a:lnTo>
                    <a:pt x="50" y="136"/>
                  </a:lnTo>
                  <a:lnTo>
                    <a:pt x="46" y="136"/>
                  </a:lnTo>
                  <a:lnTo>
                    <a:pt x="44" y="136"/>
                  </a:lnTo>
                  <a:lnTo>
                    <a:pt x="39" y="136"/>
                  </a:lnTo>
                  <a:lnTo>
                    <a:pt x="37" y="136"/>
                  </a:lnTo>
                  <a:lnTo>
                    <a:pt x="36" y="136"/>
                  </a:lnTo>
                  <a:lnTo>
                    <a:pt x="32" y="136"/>
                  </a:lnTo>
                  <a:lnTo>
                    <a:pt x="29" y="136"/>
                  </a:lnTo>
                  <a:lnTo>
                    <a:pt x="28" y="136"/>
                  </a:lnTo>
                  <a:lnTo>
                    <a:pt x="24" y="136"/>
                  </a:lnTo>
                  <a:lnTo>
                    <a:pt x="23" y="136"/>
                  </a:lnTo>
                  <a:lnTo>
                    <a:pt x="19" y="136"/>
                  </a:lnTo>
                  <a:lnTo>
                    <a:pt x="15" y="136"/>
                  </a:lnTo>
                  <a:lnTo>
                    <a:pt x="14" y="136"/>
                  </a:lnTo>
                  <a:lnTo>
                    <a:pt x="13" y="136"/>
                  </a:lnTo>
                  <a:lnTo>
                    <a:pt x="12" y="136"/>
                  </a:lnTo>
                  <a:lnTo>
                    <a:pt x="10" y="136"/>
                  </a:lnTo>
                  <a:lnTo>
                    <a:pt x="8" y="136"/>
                  </a:lnTo>
                  <a:lnTo>
                    <a:pt x="7" y="136"/>
                  </a:lnTo>
                  <a:lnTo>
                    <a:pt x="5" y="136"/>
                  </a:lnTo>
                  <a:lnTo>
                    <a:pt x="3" y="136"/>
                  </a:lnTo>
                  <a:lnTo>
                    <a:pt x="0" y="136"/>
                  </a:lnTo>
                  <a:lnTo>
                    <a:pt x="0" y="131"/>
                  </a:lnTo>
                  <a:lnTo>
                    <a:pt x="0" y="123"/>
                  </a:lnTo>
                  <a:lnTo>
                    <a:pt x="0" y="118"/>
                  </a:lnTo>
                  <a:lnTo>
                    <a:pt x="0" y="116"/>
                  </a:lnTo>
                  <a:lnTo>
                    <a:pt x="0" y="112"/>
                  </a:lnTo>
                  <a:lnTo>
                    <a:pt x="2" y="109"/>
                  </a:lnTo>
                  <a:lnTo>
                    <a:pt x="2" y="108"/>
                  </a:lnTo>
                  <a:lnTo>
                    <a:pt x="2" y="106"/>
                  </a:lnTo>
                  <a:lnTo>
                    <a:pt x="2" y="98"/>
                  </a:lnTo>
                  <a:lnTo>
                    <a:pt x="2" y="94"/>
                  </a:lnTo>
                  <a:lnTo>
                    <a:pt x="2" y="91"/>
                  </a:lnTo>
                  <a:lnTo>
                    <a:pt x="2" y="85"/>
                  </a:lnTo>
                  <a:lnTo>
                    <a:pt x="2" y="82"/>
                  </a:lnTo>
                  <a:lnTo>
                    <a:pt x="2" y="81"/>
                  </a:lnTo>
                  <a:lnTo>
                    <a:pt x="2" y="78"/>
                  </a:lnTo>
                  <a:lnTo>
                    <a:pt x="2" y="75"/>
                  </a:lnTo>
                  <a:lnTo>
                    <a:pt x="2" y="72"/>
                  </a:lnTo>
                  <a:lnTo>
                    <a:pt x="2" y="68"/>
                  </a:lnTo>
                  <a:lnTo>
                    <a:pt x="2" y="67"/>
                  </a:lnTo>
                  <a:lnTo>
                    <a:pt x="2" y="66"/>
                  </a:lnTo>
                  <a:lnTo>
                    <a:pt x="2" y="65"/>
                  </a:lnTo>
                  <a:lnTo>
                    <a:pt x="2" y="62"/>
                  </a:lnTo>
                  <a:lnTo>
                    <a:pt x="2" y="61"/>
                  </a:lnTo>
                  <a:lnTo>
                    <a:pt x="2" y="60"/>
                  </a:lnTo>
                  <a:lnTo>
                    <a:pt x="2" y="57"/>
                  </a:lnTo>
                  <a:lnTo>
                    <a:pt x="2" y="54"/>
                  </a:lnTo>
                  <a:lnTo>
                    <a:pt x="6" y="54"/>
                  </a:lnTo>
                  <a:lnTo>
                    <a:pt x="7" y="54"/>
                  </a:lnTo>
                  <a:lnTo>
                    <a:pt x="11" y="53"/>
                  </a:lnTo>
                  <a:lnTo>
                    <a:pt x="16" y="53"/>
                  </a:lnTo>
                  <a:lnTo>
                    <a:pt x="18" y="53"/>
                  </a:lnTo>
                  <a:lnTo>
                    <a:pt x="19" y="53"/>
                  </a:lnTo>
                  <a:lnTo>
                    <a:pt x="22" y="53"/>
                  </a:lnTo>
                  <a:lnTo>
                    <a:pt x="28" y="53"/>
                  </a:lnTo>
                  <a:lnTo>
                    <a:pt x="29" y="53"/>
                  </a:lnTo>
                  <a:lnTo>
                    <a:pt x="30" y="53"/>
                  </a:lnTo>
                  <a:lnTo>
                    <a:pt x="31" y="53"/>
                  </a:lnTo>
                  <a:lnTo>
                    <a:pt x="34" y="53"/>
                  </a:lnTo>
                  <a:lnTo>
                    <a:pt x="42" y="54"/>
                  </a:lnTo>
                  <a:lnTo>
                    <a:pt x="48" y="54"/>
                  </a:lnTo>
                  <a:lnTo>
                    <a:pt x="50" y="54"/>
                  </a:lnTo>
                  <a:lnTo>
                    <a:pt x="51" y="54"/>
                  </a:lnTo>
                  <a:lnTo>
                    <a:pt x="56" y="54"/>
                  </a:lnTo>
                  <a:lnTo>
                    <a:pt x="58" y="54"/>
                  </a:lnTo>
                  <a:lnTo>
                    <a:pt x="68" y="54"/>
                  </a:lnTo>
                  <a:lnTo>
                    <a:pt x="70" y="54"/>
                  </a:lnTo>
                  <a:lnTo>
                    <a:pt x="71" y="54"/>
                  </a:lnTo>
                  <a:lnTo>
                    <a:pt x="74" y="54"/>
                  </a:lnTo>
                  <a:lnTo>
                    <a:pt x="77" y="54"/>
                  </a:lnTo>
                  <a:lnTo>
                    <a:pt x="78" y="54"/>
                  </a:lnTo>
                  <a:lnTo>
                    <a:pt x="82" y="54"/>
                  </a:lnTo>
                  <a:lnTo>
                    <a:pt x="83" y="54"/>
                  </a:lnTo>
                  <a:lnTo>
                    <a:pt x="83" y="50"/>
                  </a:lnTo>
                  <a:lnTo>
                    <a:pt x="83" y="45"/>
                  </a:lnTo>
                  <a:lnTo>
                    <a:pt x="84" y="45"/>
                  </a:lnTo>
                  <a:lnTo>
                    <a:pt x="86" y="45"/>
                  </a:lnTo>
                  <a:lnTo>
                    <a:pt x="90" y="45"/>
                  </a:lnTo>
                  <a:lnTo>
                    <a:pt x="94" y="45"/>
                  </a:lnTo>
                  <a:lnTo>
                    <a:pt x="95" y="45"/>
                  </a:lnTo>
                  <a:lnTo>
                    <a:pt x="99" y="45"/>
                  </a:lnTo>
                  <a:lnTo>
                    <a:pt x="100" y="45"/>
                  </a:lnTo>
                  <a:lnTo>
                    <a:pt x="103" y="45"/>
                  </a:lnTo>
                  <a:lnTo>
                    <a:pt x="109" y="45"/>
                  </a:lnTo>
                  <a:lnTo>
                    <a:pt x="109" y="42"/>
                  </a:lnTo>
                  <a:lnTo>
                    <a:pt x="109" y="35"/>
                  </a:lnTo>
                  <a:lnTo>
                    <a:pt x="109" y="28"/>
                  </a:lnTo>
                  <a:lnTo>
                    <a:pt x="109" y="20"/>
                  </a:lnTo>
                  <a:lnTo>
                    <a:pt x="109" y="17"/>
                  </a:lnTo>
                  <a:lnTo>
                    <a:pt x="109" y="14"/>
                  </a:lnTo>
                  <a:lnTo>
                    <a:pt x="109" y="13"/>
                  </a:lnTo>
                  <a:lnTo>
                    <a:pt x="109" y="12"/>
                  </a:lnTo>
                  <a:lnTo>
                    <a:pt x="109" y="11"/>
                  </a:lnTo>
                  <a:lnTo>
                    <a:pt x="109" y="5"/>
                  </a:lnTo>
                  <a:lnTo>
                    <a:pt x="109" y="3"/>
                  </a:lnTo>
                  <a:lnTo>
                    <a:pt x="109" y="0"/>
                  </a:lnTo>
                  <a:lnTo>
                    <a:pt x="110" y="0"/>
                  </a:lnTo>
                  <a:lnTo>
                    <a:pt x="117" y="0"/>
                  </a:lnTo>
                  <a:lnTo>
                    <a:pt x="125" y="0"/>
                  </a:lnTo>
                  <a:lnTo>
                    <a:pt x="130" y="0"/>
                  </a:lnTo>
                  <a:lnTo>
                    <a:pt x="135" y="0"/>
                  </a:lnTo>
                  <a:lnTo>
                    <a:pt x="140" y="0"/>
                  </a:lnTo>
                  <a:lnTo>
                    <a:pt x="141" y="0"/>
                  </a:lnTo>
                  <a:lnTo>
                    <a:pt x="142" y="0"/>
                  </a:lnTo>
                  <a:lnTo>
                    <a:pt x="146" y="1"/>
                  </a:lnTo>
                  <a:lnTo>
                    <a:pt x="150" y="1"/>
                  </a:lnTo>
                  <a:lnTo>
                    <a:pt x="151" y="1"/>
                  </a:lnTo>
                  <a:lnTo>
                    <a:pt x="158" y="1"/>
                  </a:lnTo>
                  <a:lnTo>
                    <a:pt x="160" y="1"/>
                  </a:lnTo>
                  <a:lnTo>
                    <a:pt x="163" y="1"/>
                  </a:lnTo>
                  <a:lnTo>
                    <a:pt x="165" y="1"/>
                  </a:lnTo>
                  <a:lnTo>
                    <a:pt x="168" y="1"/>
                  </a:lnTo>
                  <a:lnTo>
                    <a:pt x="175" y="1"/>
                  </a:lnTo>
                  <a:lnTo>
                    <a:pt x="183" y="1"/>
                  </a:lnTo>
                  <a:lnTo>
                    <a:pt x="184" y="1"/>
                  </a:lnTo>
                  <a:lnTo>
                    <a:pt x="186" y="1"/>
                  </a:lnTo>
                  <a:lnTo>
                    <a:pt x="190" y="1"/>
                  </a:lnTo>
                  <a:lnTo>
                    <a:pt x="190" y="4"/>
                  </a:lnTo>
                  <a:lnTo>
                    <a:pt x="190" y="5"/>
                  </a:lnTo>
                  <a:lnTo>
                    <a:pt x="190" y="12"/>
                  </a:lnTo>
                  <a:lnTo>
                    <a:pt x="190" y="14"/>
                  </a:lnTo>
                  <a:lnTo>
                    <a:pt x="190" y="19"/>
                  </a:lnTo>
                  <a:lnTo>
                    <a:pt x="198" y="19"/>
                  </a:lnTo>
                  <a:lnTo>
                    <a:pt x="199" y="19"/>
                  </a:lnTo>
                  <a:lnTo>
                    <a:pt x="204" y="19"/>
                  </a:lnTo>
                  <a:lnTo>
                    <a:pt x="206" y="19"/>
                  </a:lnTo>
                  <a:lnTo>
                    <a:pt x="207" y="19"/>
                  </a:lnTo>
                  <a:lnTo>
                    <a:pt x="208" y="19"/>
                  </a:lnTo>
                  <a:lnTo>
                    <a:pt x="210" y="19"/>
                  </a:lnTo>
                  <a:lnTo>
                    <a:pt x="211" y="19"/>
                  </a:lnTo>
                  <a:lnTo>
                    <a:pt x="213" y="19"/>
                  </a:lnTo>
                  <a:lnTo>
                    <a:pt x="215" y="19"/>
                  </a:lnTo>
                  <a:lnTo>
                    <a:pt x="216" y="19"/>
                  </a:lnTo>
                  <a:lnTo>
                    <a:pt x="227" y="19"/>
                  </a:lnTo>
                  <a:lnTo>
                    <a:pt x="228" y="19"/>
                  </a:lnTo>
                  <a:lnTo>
                    <a:pt x="232" y="19"/>
                  </a:lnTo>
                  <a:lnTo>
                    <a:pt x="238" y="19"/>
                  </a:lnTo>
                  <a:lnTo>
                    <a:pt x="239" y="19"/>
                  </a:lnTo>
                  <a:lnTo>
                    <a:pt x="240" y="19"/>
                  </a:lnTo>
                  <a:lnTo>
                    <a:pt x="243" y="19"/>
                  </a:lnTo>
                  <a:lnTo>
                    <a:pt x="250" y="19"/>
                  </a:lnTo>
                  <a:lnTo>
                    <a:pt x="262" y="19"/>
                  </a:lnTo>
                  <a:lnTo>
                    <a:pt x="263" y="19"/>
                  </a:lnTo>
                  <a:lnTo>
                    <a:pt x="271" y="19"/>
                  </a:lnTo>
                  <a:lnTo>
                    <a:pt x="277" y="19"/>
                  </a:lnTo>
                  <a:lnTo>
                    <a:pt x="280" y="19"/>
                  </a:lnTo>
                  <a:lnTo>
                    <a:pt x="283" y="19"/>
                  </a:lnTo>
                  <a:lnTo>
                    <a:pt x="284" y="19"/>
                  </a:lnTo>
                  <a:lnTo>
                    <a:pt x="291" y="19"/>
                  </a:lnTo>
                  <a:lnTo>
                    <a:pt x="298" y="19"/>
                  </a:lnTo>
                  <a:lnTo>
                    <a:pt x="301" y="19"/>
                  </a:lnTo>
                  <a:lnTo>
                    <a:pt x="309" y="19"/>
                  </a:lnTo>
                  <a:lnTo>
                    <a:pt x="311" y="19"/>
                  </a:lnTo>
                  <a:lnTo>
                    <a:pt x="314" y="19"/>
                  </a:lnTo>
                  <a:lnTo>
                    <a:pt x="318" y="19"/>
                  </a:lnTo>
                  <a:lnTo>
                    <a:pt x="324" y="19"/>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28" name="Freeform 128"/>
            <p:cNvSpPr>
              <a:spLocks/>
            </p:cNvSpPr>
            <p:nvPr/>
          </p:nvSpPr>
          <p:spPr bwMode="auto">
            <a:xfrm>
              <a:off x="3326" y="1504"/>
              <a:ext cx="292" cy="187"/>
            </a:xfrm>
            <a:custGeom>
              <a:avLst/>
              <a:gdLst>
                <a:gd name="T0" fmla="*/ 162 w 292"/>
                <a:gd name="T1" fmla="*/ 23 h 187"/>
                <a:gd name="T2" fmla="*/ 162 w 292"/>
                <a:gd name="T3" fmla="*/ 61 h 187"/>
                <a:gd name="T4" fmla="*/ 162 w 292"/>
                <a:gd name="T5" fmla="*/ 77 h 187"/>
                <a:gd name="T6" fmla="*/ 180 w 292"/>
                <a:gd name="T7" fmla="*/ 80 h 187"/>
                <a:gd name="T8" fmla="*/ 204 w 292"/>
                <a:gd name="T9" fmla="*/ 80 h 187"/>
                <a:gd name="T10" fmla="*/ 241 w 292"/>
                <a:gd name="T11" fmla="*/ 80 h 187"/>
                <a:gd name="T12" fmla="*/ 263 w 292"/>
                <a:gd name="T13" fmla="*/ 79 h 187"/>
                <a:gd name="T14" fmla="*/ 280 w 292"/>
                <a:gd name="T15" fmla="*/ 81 h 187"/>
                <a:gd name="T16" fmla="*/ 277 w 292"/>
                <a:gd name="T17" fmla="*/ 82 h 187"/>
                <a:gd name="T18" fmla="*/ 273 w 292"/>
                <a:gd name="T19" fmla="*/ 89 h 187"/>
                <a:gd name="T20" fmla="*/ 269 w 292"/>
                <a:gd name="T21" fmla="*/ 96 h 187"/>
                <a:gd name="T22" fmla="*/ 272 w 292"/>
                <a:gd name="T23" fmla="*/ 102 h 187"/>
                <a:gd name="T24" fmla="*/ 276 w 292"/>
                <a:gd name="T25" fmla="*/ 106 h 187"/>
                <a:gd name="T26" fmla="*/ 276 w 292"/>
                <a:gd name="T27" fmla="*/ 113 h 187"/>
                <a:gd name="T28" fmla="*/ 273 w 292"/>
                <a:gd name="T29" fmla="*/ 120 h 187"/>
                <a:gd name="T30" fmla="*/ 282 w 292"/>
                <a:gd name="T31" fmla="*/ 120 h 187"/>
                <a:gd name="T32" fmla="*/ 288 w 292"/>
                <a:gd name="T33" fmla="*/ 125 h 187"/>
                <a:gd name="T34" fmla="*/ 286 w 292"/>
                <a:gd name="T35" fmla="*/ 134 h 187"/>
                <a:gd name="T36" fmla="*/ 279 w 292"/>
                <a:gd name="T37" fmla="*/ 142 h 187"/>
                <a:gd name="T38" fmla="*/ 284 w 292"/>
                <a:gd name="T39" fmla="*/ 147 h 187"/>
                <a:gd name="T40" fmla="*/ 278 w 292"/>
                <a:gd name="T41" fmla="*/ 150 h 187"/>
                <a:gd name="T42" fmla="*/ 280 w 292"/>
                <a:gd name="T43" fmla="*/ 158 h 187"/>
                <a:gd name="T44" fmla="*/ 281 w 292"/>
                <a:gd name="T45" fmla="*/ 165 h 187"/>
                <a:gd name="T46" fmla="*/ 290 w 292"/>
                <a:gd name="T47" fmla="*/ 173 h 187"/>
                <a:gd name="T48" fmla="*/ 287 w 292"/>
                <a:gd name="T49" fmla="*/ 175 h 187"/>
                <a:gd name="T50" fmla="*/ 281 w 292"/>
                <a:gd name="T51" fmla="*/ 173 h 187"/>
                <a:gd name="T52" fmla="*/ 274 w 292"/>
                <a:gd name="T53" fmla="*/ 168 h 187"/>
                <a:gd name="T54" fmla="*/ 269 w 292"/>
                <a:gd name="T55" fmla="*/ 162 h 187"/>
                <a:gd name="T56" fmla="*/ 266 w 292"/>
                <a:gd name="T57" fmla="*/ 159 h 187"/>
                <a:gd name="T58" fmla="*/ 262 w 292"/>
                <a:gd name="T59" fmla="*/ 165 h 187"/>
                <a:gd name="T60" fmla="*/ 255 w 292"/>
                <a:gd name="T61" fmla="*/ 169 h 187"/>
                <a:gd name="T62" fmla="*/ 252 w 292"/>
                <a:gd name="T63" fmla="*/ 173 h 187"/>
                <a:gd name="T64" fmla="*/ 247 w 292"/>
                <a:gd name="T65" fmla="*/ 177 h 187"/>
                <a:gd name="T66" fmla="*/ 244 w 292"/>
                <a:gd name="T67" fmla="*/ 175 h 187"/>
                <a:gd name="T68" fmla="*/ 240 w 292"/>
                <a:gd name="T69" fmla="*/ 178 h 187"/>
                <a:gd name="T70" fmla="*/ 234 w 292"/>
                <a:gd name="T71" fmla="*/ 179 h 187"/>
                <a:gd name="T72" fmla="*/ 229 w 292"/>
                <a:gd name="T73" fmla="*/ 183 h 187"/>
                <a:gd name="T74" fmla="*/ 222 w 292"/>
                <a:gd name="T75" fmla="*/ 185 h 187"/>
                <a:gd name="T76" fmla="*/ 189 w 292"/>
                <a:gd name="T77" fmla="*/ 187 h 187"/>
                <a:gd name="T78" fmla="*/ 178 w 292"/>
                <a:gd name="T79" fmla="*/ 151 h 187"/>
                <a:gd name="T80" fmla="*/ 169 w 292"/>
                <a:gd name="T81" fmla="*/ 153 h 187"/>
                <a:gd name="T82" fmla="*/ 162 w 292"/>
                <a:gd name="T83" fmla="*/ 153 h 187"/>
                <a:gd name="T84" fmla="*/ 158 w 292"/>
                <a:gd name="T85" fmla="*/ 152 h 187"/>
                <a:gd name="T86" fmla="*/ 137 w 292"/>
                <a:gd name="T87" fmla="*/ 151 h 187"/>
                <a:gd name="T88" fmla="*/ 110 w 292"/>
                <a:gd name="T89" fmla="*/ 152 h 187"/>
                <a:gd name="T90" fmla="*/ 79 w 292"/>
                <a:gd name="T91" fmla="*/ 152 h 187"/>
                <a:gd name="T92" fmla="*/ 42 w 292"/>
                <a:gd name="T93" fmla="*/ 153 h 187"/>
                <a:gd name="T94" fmla="*/ 14 w 292"/>
                <a:gd name="T95" fmla="*/ 154 h 187"/>
                <a:gd name="T96" fmla="*/ 9 w 292"/>
                <a:gd name="T97" fmla="*/ 134 h 187"/>
                <a:gd name="T98" fmla="*/ 9 w 292"/>
                <a:gd name="T99" fmla="*/ 110 h 187"/>
                <a:gd name="T100" fmla="*/ 1 w 292"/>
                <a:gd name="T101" fmla="*/ 102 h 187"/>
                <a:gd name="T102" fmla="*/ 1 w 292"/>
                <a:gd name="T103" fmla="*/ 81 h 187"/>
                <a:gd name="T104" fmla="*/ 1 w 292"/>
                <a:gd name="T105" fmla="*/ 57 h 187"/>
                <a:gd name="T106" fmla="*/ 8 w 292"/>
                <a:gd name="T107" fmla="*/ 37 h 187"/>
                <a:gd name="T108" fmla="*/ 32 w 292"/>
                <a:gd name="T109" fmla="*/ 35 h 187"/>
                <a:gd name="T110" fmla="*/ 54 w 292"/>
                <a:gd name="T111" fmla="*/ 30 h 187"/>
                <a:gd name="T112" fmla="*/ 55 w 292"/>
                <a:gd name="T113" fmla="*/ 0 h 187"/>
                <a:gd name="T114" fmla="*/ 78 w 292"/>
                <a:gd name="T115" fmla="*/ 0 h 187"/>
                <a:gd name="T116" fmla="*/ 94 w 292"/>
                <a:gd name="T117" fmla="*/ 0 h 187"/>
                <a:gd name="T118" fmla="*/ 111 w 292"/>
                <a:gd name="T119" fmla="*/ 0 h 187"/>
                <a:gd name="T120" fmla="*/ 128 w 292"/>
                <a:gd name="T121" fmla="*/ 0 h 187"/>
                <a:gd name="T122" fmla="*/ 157 w 292"/>
                <a:gd name="T123" fmla="*/ 0 h 18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92" h="187">
                  <a:moveTo>
                    <a:pt x="159" y="0"/>
                  </a:moveTo>
                  <a:lnTo>
                    <a:pt x="162" y="0"/>
                  </a:lnTo>
                  <a:lnTo>
                    <a:pt x="162" y="8"/>
                  </a:lnTo>
                  <a:lnTo>
                    <a:pt x="162" y="9"/>
                  </a:lnTo>
                  <a:lnTo>
                    <a:pt x="162" y="11"/>
                  </a:lnTo>
                  <a:lnTo>
                    <a:pt x="162" y="18"/>
                  </a:lnTo>
                  <a:lnTo>
                    <a:pt x="162" y="22"/>
                  </a:lnTo>
                  <a:lnTo>
                    <a:pt x="162" y="23"/>
                  </a:lnTo>
                  <a:lnTo>
                    <a:pt x="162" y="25"/>
                  </a:lnTo>
                  <a:lnTo>
                    <a:pt x="162" y="33"/>
                  </a:lnTo>
                  <a:lnTo>
                    <a:pt x="162" y="37"/>
                  </a:lnTo>
                  <a:lnTo>
                    <a:pt x="162" y="38"/>
                  </a:lnTo>
                  <a:lnTo>
                    <a:pt x="162" y="39"/>
                  </a:lnTo>
                  <a:lnTo>
                    <a:pt x="162" y="47"/>
                  </a:lnTo>
                  <a:lnTo>
                    <a:pt x="162" y="54"/>
                  </a:lnTo>
                  <a:lnTo>
                    <a:pt x="162" y="61"/>
                  </a:lnTo>
                  <a:lnTo>
                    <a:pt x="162" y="62"/>
                  </a:lnTo>
                  <a:lnTo>
                    <a:pt x="162" y="64"/>
                  </a:lnTo>
                  <a:lnTo>
                    <a:pt x="162" y="65"/>
                  </a:lnTo>
                  <a:lnTo>
                    <a:pt x="162" y="66"/>
                  </a:lnTo>
                  <a:lnTo>
                    <a:pt x="164" y="72"/>
                  </a:lnTo>
                  <a:lnTo>
                    <a:pt x="164" y="74"/>
                  </a:lnTo>
                  <a:lnTo>
                    <a:pt x="164" y="75"/>
                  </a:lnTo>
                  <a:lnTo>
                    <a:pt x="162" y="77"/>
                  </a:lnTo>
                  <a:lnTo>
                    <a:pt x="164" y="78"/>
                  </a:lnTo>
                  <a:lnTo>
                    <a:pt x="164" y="80"/>
                  </a:lnTo>
                  <a:lnTo>
                    <a:pt x="168" y="80"/>
                  </a:lnTo>
                  <a:lnTo>
                    <a:pt x="173" y="80"/>
                  </a:lnTo>
                  <a:lnTo>
                    <a:pt x="175" y="80"/>
                  </a:lnTo>
                  <a:lnTo>
                    <a:pt x="176" y="80"/>
                  </a:lnTo>
                  <a:lnTo>
                    <a:pt x="177" y="80"/>
                  </a:lnTo>
                  <a:lnTo>
                    <a:pt x="180" y="80"/>
                  </a:lnTo>
                  <a:lnTo>
                    <a:pt x="181" y="80"/>
                  </a:lnTo>
                  <a:lnTo>
                    <a:pt x="189" y="80"/>
                  </a:lnTo>
                  <a:lnTo>
                    <a:pt x="190" y="80"/>
                  </a:lnTo>
                  <a:lnTo>
                    <a:pt x="191" y="80"/>
                  </a:lnTo>
                  <a:lnTo>
                    <a:pt x="196" y="80"/>
                  </a:lnTo>
                  <a:lnTo>
                    <a:pt x="197" y="80"/>
                  </a:lnTo>
                  <a:lnTo>
                    <a:pt x="199" y="80"/>
                  </a:lnTo>
                  <a:lnTo>
                    <a:pt x="204" y="80"/>
                  </a:lnTo>
                  <a:lnTo>
                    <a:pt x="207" y="80"/>
                  </a:lnTo>
                  <a:lnTo>
                    <a:pt x="208" y="80"/>
                  </a:lnTo>
                  <a:lnTo>
                    <a:pt x="212" y="80"/>
                  </a:lnTo>
                  <a:lnTo>
                    <a:pt x="216" y="80"/>
                  </a:lnTo>
                  <a:lnTo>
                    <a:pt x="217" y="80"/>
                  </a:lnTo>
                  <a:lnTo>
                    <a:pt x="225" y="80"/>
                  </a:lnTo>
                  <a:lnTo>
                    <a:pt x="238" y="80"/>
                  </a:lnTo>
                  <a:lnTo>
                    <a:pt x="241" y="80"/>
                  </a:lnTo>
                  <a:lnTo>
                    <a:pt x="242" y="80"/>
                  </a:lnTo>
                  <a:lnTo>
                    <a:pt x="244" y="80"/>
                  </a:lnTo>
                  <a:lnTo>
                    <a:pt x="245" y="80"/>
                  </a:lnTo>
                  <a:lnTo>
                    <a:pt x="246" y="80"/>
                  </a:lnTo>
                  <a:lnTo>
                    <a:pt x="254" y="80"/>
                  </a:lnTo>
                  <a:lnTo>
                    <a:pt x="258" y="80"/>
                  </a:lnTo>
                  <a:lnTo>
                    <a:pt x="262" y="79"/>
                  </a:lnTo>
                  <a:lnTo>
                    <a:pt x="263" y="79"/>
                  </a:lnTo>
                  <a:lnTo>
                    <a:pt x="268" y="79"/>
                  </a:lnTo>
                  <a:lnTo>
                    <a:pt x="276" y="79"/>
                  </a:lnTo>
                  <a:lnTo>
                    <a:pt x="277" y="79"/>
                  </a:lnTo>
                  <a:lnTo>
                    <a:pt x="278" y="79"/>
                  </a:lnTo>
                  <a:lnTo>
                    <a:pt x="278" y="80"/>
                  </a:lnTo>
                  <a:lnTo>
                    <a:pt x="279" y="80"/>
                  </a:lnTo>
                  <a:lnTo>
                    <a:pt x="280" y="80"/>
                  </a:lnTo>
                  <a:lnTo>
                    <a:pt x="280" y="81"/>
                  </a:lnTo>
                  <a:lnTo>
                    <a:pt x="280" y="82"/>
                  </a:lnTo>
                  <a:lnTo>
                    <a:pt x="280" y="83"/>
                  </a:lnTo>
                  <a:lnTo>
                    <a:pt x="280" y="85"/>
                  </a:lnTo>
                  <a:lnTo>
                    <a:pt x="279" y="85"/>
                  </a:lnTo>
                  <a:lnTo>
                    <a:pt x="279" y="83"/>
                  </a:lnTo>
                  <a:lnTo>
                    <a:pt x="278" y="83"/>
                  </a:lnTo>
                  <a:lnTo>
                    <a:pt x="278" y="82"/>
                  </a:lnTo>
                  <a:lnTo>
                    <a:pt x="277" y="82"/>
                  </a:lnTo>
                  <a:lnTo>
                    <a:pt x="276" y="82"/>
                  </a:lnTo>
                  <a:lnTo>
                    <a:pt x="276" y="83"/>
                  </a:lnTo>
                  <a:lnTo>
                    <a:pt x="274" y="83"/>
                  </a:lnTo>
                  <a:lnTo>
                    <a:pt x="274" y="85"/>
                  </a:lnTo>
                  <a:lnTo>
                    <a:pt x="274" y="86"/>
                  </a:lnTo>
                  <a:lnTo>
                    <a:pt x="274" y="87"/>
                  </a:lnTo>
                  <a:lnTo>
                    <a:pt x="274" y="88"/>
                  </a:lnTo>
                  <a:lnTo>
                    <a:pt x="273" y="89"/>
                  </a:lnTo>
                  <a:lnTo>
                    <a:pt x="272" y="89"/>
                  </a:lnTo>
                  <a:lnTo>
                    <a:pt x="271" y="90"/>
                  </a:lnTo>
                  <a:lnTo>
                    <a:pt x="270" y="90"/>
                  </a:lnTo>
                  <a:lnTo>
                    <a:pt x="270" y="91"/>
                  </a:lnTo>
                  <a:lnTo>
                    <a:pt x="269" y="93"/>
                  </a:lnTo>
                  <a:lnTo>
                    <a:pt x="269" y="94"/>
                  </a:lnTo>
                  <a:lnTo>
                    <a:pt x="269" y="95"/>
                  </a:lnTo>
                  <a:lnTo>
                    <a:pt x="269" y="96"/>
                  </a:lnTo>
                  <a:lnTo>
                    <a:pt x="269" y="97"/>
                  </a:lnTo>
                  <a:lnTo>
                    <a:pt x="269" y="98"/>
                  </a:lnTo>
                  <a:lnTo>
                    <a:pt x="269" y="99"/>
                  </a:lnTo>
                  <a:lnTo>
                    <a:pt x="270" y="99"/>
                  </a:lnTo>
                  <a:lnTo>
                    <a:pt x="270" y="101"/>
                  </a:lnTo>
                  <a:lnTo>
                    <a:pt x="270" y="102"/>
                  </a:lnTo>
                  <a:lnTo>
                    <a:pt x="271" y="102"/>
                  </a:lnTo>
                  <a:lnTo>
                    <a:pt x="272" y="102"/>
                  </a:lnTo>
                  <a:lnTo>
                    <a:pt x="273" y="102"/>
                  </a:lnTo>
                  <a:lnTo>
                    <a:pt x="274" y="102"/>
                  </a:lnTo>
                  <a:lnTo>
                    <a:pt x="276" y="102"/>
                  </a:lnTo>
                  <a:lnTo>
                    <a:pt x="277" y="102"/>
                  </a:lnTo>
                  <a:lnTo>
                    <a:pt x="277" y="103"/>
                  </a:lnTo>
                  <a:lnTo>
                    <a:pt x="277" y="104"/>
                  </a:lnTo>
                  <a:lnTo>
                    <a:pt x="276" y="105"/>
                  </a:lnTo>
                  <a:lnTo>
                    <a:pt x="276" y="106"/>
                  </a:lnTo>
                  <a:lnTo>
                    <a:pt x="276" y="107"/>
                  </a:lnTo>
                  <a:lnTo>
                    <a:pt x="276" y="109"/>
                  </a:lnTo>
                  <a:lnTo>
                    <a:pt x="276" y="110"/>
                  </a:lnTo>
                  <a:lnTo>
                    <a:pt x="277" y="110"/>
                  </a:lnTo>
                  <a:lnTo>
                    <a:pt x="277" y="111"/>
                  </a:lnTo>
                  <a:lnTo>
                    <a:pt x="277" y="112"/>
                  </a:lnTo>
                  <a:lnTo>
                    <a:pt x="277" y="113"/>
                  </a:lnTo>
                  <a:lnTo>
                    <a:pt x="276" y="113"/>
                  </a:lnTo>
                  <a:lnTo>
                    <a:pt x="276" y="114"/>
                  </a:lnTo>
                  <a:lnTo>
                    <a:pt x="274" y="114"/>
                  </a:lnTo>
                  <a:lnTo>
                    <a:pt x="274" y="115"/>
                  </a:lnTo>
                  <a:lnTo>
                    <a:pt x="273" y="115"/>
                  </a:lnTo>
                  <a:lnTo>
                    <a:pt x="273" y="117"/>
                  </a:lnTo>
                  <a:lnTo>
                    <a:pt x="273" y="118"/>
                  </a:lnTo>
                  <a:lnTo>
                    <a:pt x="273" y="119"/>
                  </a:lnTo>
                  <a:lnTo>
                    <a:pt x="273" y="120"/>
                  </a:lnTo>
                  <a:lnTo>
                    <a:pt x="274" y="120"/>
                  </a:lnTo>
                  <a:lnTo>
                    <a:pt x="276" y="120"/>
                  </a:lnTo>
                  <a:lnTo>
                    <a:pt x="277" y="120"/>
                  </a:lnTo>
                  <a:lnTo>
                    <a:pt x="278" y="120"/>
                  </a:lnTo>
                  <a:lnTo>
                    <a:pt x="279" y="119"/>
                  </a:lnTo>
                  <a:lnTo>
                    <a:pt x="280" y="119"/>
                  </a:lnTo>
                  <a:lnTo>
                    <a:pt x="281" y="120"/>
                  </a:lnTo>
                  <a:lnTo>
                    <a:pt x="282" y="120"/>
                  </a:lnTo>
                  <a:lnTo>
                    <a:pt x="282" y="121"/>
                  </a:lnTo>
                  <a:lnTo>
                    <a:pt x="284" y="121"/>
                  </a:lnTo>
                  <a:lnTo>
                    <a:pt x="285" y="122"/>
                  </a:lnTo>
                  <a:lnTo>
                    <a:pt x="286" y="122"/>
                  </a:lnTo>
                  <a:lnTo>
                    <a:pt x="286" y="123"/>
                  </a:lnTo>
                  <a:lnTo>
                    <a:pt x="287" y="123"/>
                  </a:lnTo>
                  <a:lnTo>
                    <a:pt x="287" y="125"/>
                  </a:lnTo>
                  <a:lnTo>
                    <a:pt x="288" y="125"/>
                  </a:lnTo>
                  <a:lnTo>
                    <a:pt x="289" y="126"/>
                  </a:lnTo>
                  <a:lnTo>
                    <a:pt x="289" y="127"/>
                  </a:lnTo>
                  <a:lnTo>
                    <a:pt x="289" y="128"/>
                  </a:lnTo>
                  <a:lnTo>
                    <a:pt x="289" y="129"/>
                  </a:lnTo>
                  <a:lnTo>
                    <a:pt x="289" y="130"/>
                  </a:lnTo>
                  <a:lnTo>
                    <a:pt x="288" y="130"/>
                  </a:lnTo>
                  <a:lnTo>
                    <a:pt x="287" y="131"/>
                  </a:lnTo>
                  <a:lnTo>
                    <a:pt x="286" y="134"/>
                  </a:lnTo>
                  <a:lnTo>
                    <a:pt x="285" y="135"/>
                  </a:lnTo>
                  <a:lnTo>
                    <a:pt x="284" y="136"/>
                  </a:lnTo>
                  <a:lnTo>
                    <a:pt x="284" y="138"/>
                  </a:lnTo>
                  <a:lnTo>
                    <a:pt x="282" y="139"/>
                  </a:lnTo>
                  <a:lnTo>
                    <a:pt x="281" y="139"/>
                  </a:lnTo>
                  <a:lnTo>
                    <a:pt x="280" y="139"/>
                  </a:lnTo>
                  <a:lnTo>
                    <a:pt x="279" y="141"/>
                  </a:lnTo>
                  <a:lnTo>
                    <a:pt x="279" y="142"/>
                  </a:lnTo>
                  <a:lnTo>
                    <a:pt x="280" y="143"/>
                  </a:lnTo>
                  <a:lnTo>
                    <a:pt x="281" y="143"/>
                  </a:lnTo>
                  <a:lnTo>
                    <a:pt x="281" y="144"/>
                  </a:lnTo>
                  <a:lnTo>
                    <a:pt x="281" y="145"/>
                  </a:lnTo>
                  <a:lnTo>
                    <a:pt x="282" y="145"/>
                  </a:lnTo>
                  <a:lnTo>
                    <a:pt x="282" y="146"/>
                  </a:lnTo>
                  <a:lnTo>
                    <a:pt x="284" y="146"/>
                  </a:lnTo>
                  <a:lnTo>
                    <a:pt x="284" y="147"/>
                  </a:lnTo>
                  <a:lnTo>
                    <a:pt x="284" y="149"/>
                  </a:lnTo>
                  <a:lnTo>
                    <a:pt x="284" y="150"/>
                  </a:lnTo>
                  <a:lnTo>
                    <a:pt x="282" y="151"/>
                  </a:lnTo>
                  <a:lnTo>
                    <a:pt x="281" y="151"/>
                  </a:lnTo>
                  <a:lnTo>
                    <a:pt x="280" y="151"/>
                  </a:lnTo>
                  <a:lnTo>
                    <a:pt x="280" y="150"/>
                  </a:lnTo>
                  <a:lnTo>
                    <a:pt x="279" y="150"/>
                  </a:lnTo>
                  <a:lnTo>
                    <a:pt x="278" y="150"/>
                  </a:lnTo>
                  <a:lnTo>
                    <a:pt x="278" y="151"/>
                  </a:lnTo>
                  <a:lnTo>
                    <a:pt x="278" y="152"/>
                  </a:lnTo>
                  <a:lnTo>
                    <a:pt x="279" y="153"/>
                  </a:lnTo>
                  <a:lnTo>
                    <a:pt x="279" y="154"/>
                  </a:lnTo>
                  <a:lnTo>
                    <a:pt x="279" y="155"/>
                  </a:lnTo>
                  <a:lnTo>
                    <a:pt x="280" y="155"/>
                  </a:lnTo>
                  <a:lnTo>
                    <a:pt x="280" y="157"/>
                  </a:lnTo>
                  <a:lnTo>
                    <a:pt x="280" y="158"/>
                  </a:lnTo>
                  <a:lnTo>
                    <a:pt x="280" y="159"/>
                  </a:lnTo>
                  <a:lnTo>
                    <a:pt x="280" y="160"/>
                  </a:lnTo>
                  <a:lnTo>
                    <a:pt x="280" y="161"/>
                  </a:lnTo>
                  <a:lnTo>
                    <a:pt x="281" y="162"/>
                  </a:lnTo>
                  <a:lnTo>
                    <a:pt x="280" y="162"/>
                  </a:lnTo>
                  <a:lnTo>
                    <a:pt x="280" y="163"/>
                  </a:lnTo>
                  <a:lnTo>
                    <a:pt x="281" y="163"/>
                  </a:lnTo>
                  <a:lnTo>
                    <a:pt x="281" y="165"/>
                  </a:lnTo>
                  <a:lnTo>
                    <a:pt x="284" y="167"/>
                  </a:lnTo>
                  <a:lnTo>
                    <a:pt x="285" y="168"/>
                  </a:lnTo>
                  <a:lnTo>
                    <a:pt x="285" y="169"/>
                  </a:lnTo>
                  <a:lnTo>
                    <a:pt x="286" y="169"/>
                  </a:lnTo>
                  <a:lnTo>
                    <a:pt x="287" y="170"/>
                  </a:lnTo>
                  <a:lnTo>
                    <a:pt x="288" y="170"/>
                  </a:lnTo>
                  <a:lnTo>
                    <a:pt x="289" y="171"/>
                  </a:lnTo>
                  <a:lnTo>
                    <a:pt x="290" y="173"/>
                  </a:lnTo>
                  <a:lnTo>
                    <a:pt x="292" y="173"/>
                  </a:lnTo>
                  <a:lnTo>
                    <a:pt x="292" y="174"/>
                  </a:lnTo>
                  <a:lnTo>
                    <a:pt x="292" y="175"/>
                  </a:lnTo>
                  <a:lnTo>
                    <a:pt x="290" y="175"/>
                  </a:lnTo>
                  <a:lnTo>
                    <a:pt x="289" y="176"/>
                  </a:lnTo>
                  <a:lnTo>
                    <a:pt x="288" y="176"/>
                  </a:lnTo>
                  <a:lnTo>
                    <a:pt x="287" y="176"/>
                  </a:lnTo>
                  <a:lnTo>
                    <a:pt x="287" y="175"/>
                  </a:lnTo>
                  <a:lnTo>
                    <a:pt x="286" y="174"/>
                  </a:lnTo>
                  <a:lnTo>
                    <a:pt x="285" y="174"/>
                  </a:lnTo>
                  <a:lnTo>
                    <a:pt x="285" y="173"/>
                  </a:lnTo>
                  <a:lnTo>
                    <a:pt x="284" y="173"/>
                  </a:lnTo>
                  <a:lnTo>
                    <a:pt x="284" y="171"/>
                  </a:lnTo>
                  <a:lnTo>
                    <a:pt x="282" y="171"/>
                  </a:lnTo>
                  <a:lnTo>
                    <a:pt x="282" y="173"/>
                  </a:lnTo>
                  <a:lnTo>
                    <a:pt x="281" y="173"/>
                  </a:lnTo>
                  <a:lnTo>
                    <a:pt x="280" y="173"/>
                  </a:lnTo>
                  <a:lnTo>
                    <a:pt x="280" y="171"/>
                  </a:lnTo>
                  <a:lnTo>
                    <a:pt x="279" y="170"/>
                  </a:lnTo>
                  <a:lnTo>
                    <a:pt x="279" y="169"/>
                  </a:lnTo>
                  <a:lnTo>
                    <a:pt x="278" y="168"/>
                  </a:lnTo>
                  <a:lnTo>
                    <a:pt x="277" y="168"/>
                  </a:lnTo>
                  <a:lnTo>
                    <a:pt x="276" y="168"/>
                  </a:lnTo>
                  <a:lnTo>
                    <a:pt x="274" y="168"/>
                  </a:lnTo>
                  <a:lnTo>
                    <a:pt x="274" y="167"/>
                  </a:lnTo>
                  <a:lnTo>
                    <a:pt x="274" y="166"/>
                  </a:lnTo>
                  <a:lnTo>
                    <a:pt x="274" y="165"/>
                  </a:lnTo>
                  <a:lnTo>
                    <a:pt x="273" y="163"/>
                  </a:lnTo>
                  <a:lnTo>
                    <a:pt x="272" y="162"/>
                  </a:lnTo>
                  <a:lnTo>
                    <a:pt x="271" y="162"/>
                  </a:lnTo>
                  <a:lnTo>
                    <a:pt x="270" y="162"/>
                  </a:lnTo>
                  <a:lnTo>
                    <a:pt x="269" y="162"/>
                  </a:lnTo>
                  <a:lnTo>
                    <a:pt x="269" y="163"/>
                  </a:lnTo>
                  <a:lnTo>
                    <a:pt x="268" y="163"/>
                  </a:lnTo>
                  <a:lnTo>
                    <a:pt x="268" y="162"/>
                  </a:lnTo>
                  <a:lnTo>
                    <a:pt x="269" y="162"/>
                  </a:lnTo>
                  <a:lnTo>
                    <a:pt x="268" y="161"/>
                  </a:lnTo>
                  <a:lnTo>
                    <a:pt x="268" y="160"/>
                  </a:lnTo>
                  <a:lnTo>
                    <a:pt x="266" y="160"/>
                  </a:lnTo>
                  <a:lnTo>
                    <a:pt x="266" y="159"/>
                  </a:lnTo>
                  <a:lnTo>
                    <a:pt x="265" y="159"/>
                  </a:lnTo>
                  <a:lnTo>
                    <a:pt x="264" y="159"/>
                  </a:lnTo>
                  <a:lnTo>
                    <a:pt x="263" y="160"/>
                  </a:lnTo>
                  <a:lnTo>
                    <a:pt x="263" y="161"/>
                  </a:lnTo>
                  <a:lnTo>
                    <a:pt x="263" y="162"/>
                  </a:lnTo>
                  <a:lnTo>
                    <a:pt x="263" y="163"/>
                  </a:lnTo>
                  <a:lnTo>
                    <a:pt x="263" y="165"/>
                  </a:lnTo>
                  <a:lnTo>
                    <a:pt x="262" y="165"/>
                  </a:lnTo>
                  <a:lnTo>
                    <a:pt x="262" y="166"/>
                  </a:lnTo>
                  <a:lnTo>
                    <a:pt x="261" y="167"/>
                  </a:lnTo>
                  <a:lnTo>
                    <a:pt x="260" y="168"/>
                  </a:lnTo>
                  <a:lnTo>
                    <a:pt x="258" y="168"/>
                  </a:lnTo>
                  <a:lnTo>
                    <a:pt x="257" y="168"/>
                  </a:lnTo>
                  <a:lnTo>
                    <a:pt x="256" y="168"/>
                  </a:lnTo>
                  <a:lnTo>
                    <a:pt x="256" y="169"/>
                  </a:lnTo>
                  <a:lnTo>
                    <a:pt x="255" y="169"/>
                  </a:lnTo>
                  <a:lnTo>
                    <a:pt x="255" y="170"/>
                  </a:lnTo>
                  <a:lnTo>
                    <a:pt x="256" y="171"/>
                  </a:lnTo>
                  <a:lnTo>
                    <a:pt x="256" y="173"/>
                  </a:lnTo>
                  <a:lnTo>
                    <a:pt x="255" y="173"/>
                  </a:lnTo>
                  <a:lnTo>
                    <a:pt x="255" y="174"/>
                  </a:lnTo>
                  <a:lnTo>
                    <a:pt x="254" y="174"/>
                  </a:lnTo>
                  <a:lnTo>
                    <a:pt x="253" y="174"/>
                  </a:lnTo>
                  <a:lnTo>
                    <a:pt x="252" y="173"/>
                  </a:lnTo>
                  <a:lnTo>
                    <a:pt x="250" y="173"/>
                  </a:lnTo>
                  <a:lnTo>
                    <a:pt x="250" y="174"/>
                  </a:lnTo>
                  <a:lnTo>
                    <a:pt x="250" y="175"/>
                  </a:lnTo>
                  <a:lnTo>
                    <a:pt x="250" y="176"/>
                  </a:lnTo>
                  <a:lnTo>
                    <a:pt x="249" y="176"/>
                  </a:lnTo>
                  <a:lnTo>
                    <a:pt x="249" y="177"/>
                  </a:lnTo>
                  <a:lnTo>
                    <a:pt x="248" y="177"/>
                  </a:lnTo>
                  <a:lnTo>
                    <a:pt x="247" y="177"/>
                  </a:lnTo>
                  <a:lnTo>
                    <a:pt x="247" y="176"/>
                  </a:lnTo>
                  <a:lnTo>
                    <a:pt x="247" y="175"/>
                  </a:lnTo>
                  <a:lnTo>
                    <a:pt x="246" y="175"/>
                  </a:lnTo>
                  <a:lnTo>
                    <a:pt x="245" y="174"/>
                  </a:lnTo>
                  <a:lnTo>
                    <a:pt x="244" y="174"/>
                  </a:lnTo>
                  <a:lnTo>
                    <a:pt x="242" y="174"/>
                  </a:lnTo>
                  <a:lnTo>
                    <a:pt x="242" y="175"/>
                  </a:lnTo>
                  <a:lnTo>
                    <a:pt x="244" y="175"/>
                  </a:lnTo>
                  <a:lnTo>
                    <a:pt x="244" y="176"/>
                  </a:lnTo>
                  <a:lnTo>
                    <a:pt x="242" y="176"/>
                  </a:lnTo>
                  <a:lnTo>
                    <a:pt x="242" y="175"/>
                  </a:lnTo>
                  <a:lnTo>
                    <a:pt x="242" y="176"/>
                  </a:lnTo>
                  <a:lnTo>
                    <a:pt x="241" y="176"/>
                  </a:lnTo>
                  <a:lnTo>
                    <a:pt x="240" y="176"/>
                  </a:lnTo>
                  <a:lnTo>
                    <a:pt x="240" y="177"/>
                  </a:lnTo>
                  <a:lnTo>
                    <a:pt x="240" y="178"/>
                  </a:lnTo>
                  <a:lnTo>
                    <a:pt x="239" y="178"/>
                  </a:lnTo>
                  <a:lnTo>
                    <a:pt x="238" y="177"/>
                  </a:lnTo>
                  <a:lnTo>
                    <a:pt x="237" y="177"/>
                  </a:lnTo>
                  <a:lnTo>
                    <a:pt x="236" y="177"/>
                  </a:lnTo>
                  <a:lnTo>
                    <a:pt x="236" y="178"/>
                  </a:lnTo>
                  <a:lnTo>
                    <a:pt x="234" y="178"/>
                  </a:lnTo>
                  <a:lnTo>
                    <a:pt x="236" y="179"/>
                  </a:lnTo>
                  <a:lnTo>
                    <a:pt x="234" y="179"/>
                  </a:lnTo>
                  <a:lnTo>
                    <a:pt x="234" y="181"/>
                  </a:lnTo>
                  <a:lnTo>
                    <a:pt x="233" y="181"/>
                  </a:lnTo>
                  <a:lnTo>
                    <a:pt x="232" y="181"/>
                  </a:lnTo>
                  <a:lnTo>
                    <a:pt x="232" y="182"/>
                  </a:lnTo>
                  <a:lnTo>
                    <a:pt x="231" y="182"/>
                  </a:lnTo>
                  <a:lnTo>
                    <a:pt x="230" y="182"/>
                  </a:lnTo>
                  <a:lnTo>
                    <a:pt x="230" y="183"/>
                  </a:lnTo>
                  <a:lnTo>
                    <a:pt x="229" y="183"/>
                  </a:lnTo>
                  <a:lnTo>
                    <a:pt x="228" y="184"/>
                  </a:lnTo>
                  <a:lnTo>
                    <a:pt x="226" y="184"/>
                  </a:lnTo>
                  <a:lnTo>
                    <a:pt x="226" y="185"/>
                  </a:lnTo>
                  <a:lnTo>
                    <a:pt x="225" y="185"/>
                  </a:lnTo>
                  <a:lnTo>
                    <a:pt x="224" y="185"/>
                  </a:lnTo>
                  <a:lnTo>
                    <a:pt x="224" y="186"/>
                  </a:lnTo>
                  <a:lnTo>
                    <a:pt x="223" y="185"/>
                  </a:lnTo>
                  <a:lnTo>
                    <a:pt x="222" y="185"/>
                  </a:lnTo>
                  <a:lnTo>
                    <a:pt x="222" y="186"/>
                  </a:lnTo>
                  <a:lnTo>
                    <a:pt x="221" y="186"/>
                  </a:lnTo>
                  <a:lnTo>
                    <a:pt x="213" y="186"/>
                  </a:lnTo>
                  <a:lnTo>
                    <a:pt x="209" y="186"/>
                  </a:lnTo>
                  <a:lnTo>
                    <a:pt x="198" y="186"/>
                  </a:lnTo>
                  <a:lnTo>
                    <a:pt x="197" y="187"/>
                  </a:lnTo>
                  <a:lnTo>
                    <a:pt x="196" y="187"/>
                  </a:lnTo>
                  <a:lnTo>
                    <a:pt x="189" y="187"/>
                  </a:lnTo>
                  <a:lnTo>
                    <a:pt x="189" y="186"/>
                  </a:lnTo>
                  <a:lnTo>
                    <a:pt x="189" y="182"/>
                  </a:lnTo>
                  <a:lnTo>
                    <a:pt x="189" y="173"/>
                  </a:lnTo>
                  <a:lnTo>
                    <a:pt x="189" y="155"/>
                  </a:lnTo>
                  <a:lnTo>
                    <a:pt x="189" y="151"/>
                  </a:lnTo>
                  <a:lnTo>
                    <a:pt x="183" y="151"/>
                  </a:lnTo>
                  <a:lnTo>
                    <a:pt x="181" y="151"/>
                  </a:lnTo>
                  <a:lnTo>
                    <a:pt x="178" y="151"/>
                  </a:lnTo>
                  <a:lnTo>
                    <a:pt x="176" y="151"/>
                  </a:lnTo>
                  <a:lnTo>
                    <a:pt x="176" y="152"/>
                  </a:lnTo>
                  <a:lnTo>
                    <a:pt x="175" y="153"/>
                  </a:lnTo>
                  <a:lnTo>
                    <a:pt x="174" y="153"/>
                  </a:lnTo>
                  <a:lnTo>
                    <a:pt x="172" y="154"/>
                  </a:lnTo>
                  <a:lnTo>
                    <a:pt x="170" y="154"/>
                  </a:lnTo>
                  <a:lnTo>
                    <a:pt x="170" y="153"/>
                  </a:lnTo>
                  <a:lnTo>
                    <a:pt x="169" y="153"/>
                  </a:lnTo>
                  <a:lnTo>
                    <a:pt x="169" y="154"/>
                  </a:lnTo>
                  <a:lnTo>
                    <a:pt x="168" y="154"/>
                  </a:lnTo>
                  <a:lnTo>
                    <a:pt x="167" y="154"/>
                  </a:lnTo>
                  <a:lnTo>
                    <a:pt x="166" y="154"/>
                  </a:lnTo>
                  <a:lnTo>
                    <a:pt x="165" y="154"/>
                  </a:lnTo>
                  <a:lnTo>
                    <a:pt x="164" y="154"/>
                  </a:lnTo>
                  <a:lnTo>
                    <a:pt x="162" y="154"/>
                  </a:lnTo>
                  <a:lnTo>
                    <a:pt x="162" y="153"/>
                  </a:lnTo>
                  <a:lnTo>
                    <a:pt x="161" y="153"/>
                  </a:lnTo>
                  <a:lnTo>
                    <a:pt x="161" y="152"/>
                  </a:lnTo>
                  <a:lnTo>
                    <a:pt x="160" y="153"/>
                  </a:lnTo>
                  <a:lnTo>
                    <a:pt x="159" y="153"/>
                  </a:lnTo>
                  <a:lnTo>
                    <a:pt x="158" y="153"/>
                  </a:lnTo>
                  <a:lnTo>
                    <a:pt x="158" y="152"/>
                  </a:lnTo>
                  <a:lnTo>
                    <a:pt x="159" y="152"/>
                  </a:lnTo>
                  <a:lnTo>
                    <a:pt x="158" y="152"/>
                  </a:lnTo>
                  <a:lnTo>
                    <a:pt x="157" y="152"/>
                  </a:lnTo>
                  <a:lnTo>
                    <a:pt x="157" y="151"/>
                  </a:lnTo>
                  <a:lnTo>
                    <a:pt x="156" y="151"/>
                  </a:lnTo>
                  <a:lnTo>
                    <a:pt x="152" y="151"/>
                  </a:lnTo>
                  <a:lnTo>
                    <a:pt x="150" y="151"/>
                  </a:lnTo>
                  <a:lnTo>
                    <a:pt x="148" y="151"/>
                  </a:lnTo>
                  <a:lnTo>
                    <a:pt x="143" y="151"/>
                  </a:lnTo>
                  <a:lnTo>
                    <a:pt x="137" y="151"/>
                  </a:lnTo>
                  <a:lnTo>
                    <a:pt x="135" y="151"/>
                  </a:lnTo>
                  <a:lnTo>
                    <a:pt x="133" y="151"/>
                  </a:lnTo>
                  <a:lnTo>
                    <a:pt x="126" y="152"/>
                  </a:lnTo>
                  <a:lnTo>
                    <a:pt x="124" y="152"/>
                  </a:lnTo>
                  <a:lnTo>
                    <a:pt x="120" y="152"/>
                  </a:lnTo>
                  <a:lnTo>
                    <a:pt x="119" y="152"/>
                  </a:lnTo>
                  <a:lnTo>
                    <a:pt x="116" y="152"/>
                  </a:lnTo>
                  <a:lnTo>
                    <a:pt x="110" y="152"/>
                  </a:lnTo>
                  <a:lnTo>
                    <a:pt x="105" y="152"/>
                  </a:lnTo>
                  <a:lnTo>
                    <a:pt x="90" y="152"/>
                  </a:lnTo>
                  <a:lnTo>
                    <a:pt x="89" y="152"/>
                  </a:lnTo>
                  <a:lnTo>
                    <a:pt x="88" y="152"/>
                  </a:lnTo>
                  <a:lnTo>
                    <a:pt x="86" y="152"/>
                  </a:lnTo>
                  <a:lnTo>
                    <a:pt x="84" y="152"/>
                  </a:lnTo>
                  <a:lnTo>
                    <a:pt x="80" y="152"/>
                  </a:lnTo>
                  <a:lnTo>
                    <a:pt x="79" y="152"/>
                  </a:lnTo>
                  <a:lnTo>
                    <a:pt x="74" y="152"/>
                  </a:lnTo>
                  <a:lnTo>
                    <a:pt x="73" y="152"/>
                  </a:lnTo>
                  <a:lnTo>
                    <a:pt x="71" y="152"/>
                  </a:lnTo>
                  <a:lnTo>
                    <a:pt x="68" y="152"/>
                  </a:lnTo>
                  <a:lnTo>
                    <a:pt x="54" y="152"/>
                  </a:lnTo>
                  <a:lnTo>
                    <a:pt x="49" y="152"/>
                  </a:lnTo>
                  <a:lnTo>
                    <a:pt x="46" y="153"/>
                  </a:lnTo>
                  <a:lnTo>
                    <a:pt x="42" y="153"/>
                  </a:lnTo>
                  <a:lnTo>
                    <a:pt x="41" y="153"/>
                  </a:lnTo>
                  <a:lnTo>
                    <a:pt x="40" y="153"/>
                  </a:lnTo>
                  <a:lnTo>
                    <a:pt x="33" y="153"/>
                  </a:lnTo>
                  <a:lnTo>
                    <a:pt x="28" y="153"/>
                  </a:lnTo>
                  <a:lnTo>
                    <a:pt x="20" y="154"/>
                  </a:lnTo>
                  <a:lnTo>
                    <a:pt x="18" y="154"/>
                  </a:lnTo>
                  <a:lnTo>
                    <a:pt x="15" y="154"/>
                  </a:lnTo>
                  <a:lnTo>
                    <a:pt x="14" y="154"/>
                  </a:lnTo>
                  <a:lnTo>
                    <a:pt x="10" y="154"/>
                  </a:lnTo>
                  <a:lnTo>
                    <a:pt x="10" y="147"/>
                  </a:lnTo>
                  <a:lnTo>
                    <a:pt x="10" y="145"/>
                  </a:lnTo>
                  <a:lnTo>
                    <a:pt x="10" y="143"/>
                  </a:lnTo>
                  <a:lnTo>
                    <a:pt x="10" y="141"/>
                  </a:lnTo>
                  <a:lnTo>
                    <a:pt x="9" y="136"/>
                  </a:lnTo>
                  <a:lnTo>
                    <a:pt x="9" y="135"/>
                  </a:lnTo>
                  <a:lnTo>
                    <a:pt x="9" y="134"/>
                  </a:lnTo>
                  <a:lnTo>
                    <a:pt x="9" y="127"/>
                  </a:lnTo>
                  <a:lnTo>
                    <a:pt x="9" y="125"/>
                  </a:lnTo>
                  <a:lnTo>
                    <a:pt x="9" y="123"/>
                  </a:lnTo>
                  <a:lnTo>
                    <a:pt x="9" y="119"/>
                  </a:lnTo>
                  <a:lnTo>
                    <a:pt x="9" y="117"/>
                  </a:lnTo>
                  <a:lnTo>
                    <a:pt x="9" y="115"/>
                  </a:lnTo>
                  <a:lnTo>
                    <a:pt x="9" y="112"/>
                  </a:lnTo>
                  <a:lnTo>
                    <a:pt x="9" y="110"/>
                  </a:lnTo>
                  <a:lnTo>
                    <a:pt x="7" y="110"/>
                  </a:lnTo>
                  <a:lnTo>
                    <a:pt x="6" y="110"/>
                  </a:lnTo>
                  <a:lnTo>
                    <a:pt x="0" y="111"/>
                  </a:lnTo>
                  <a:lnTo>
                    <a:pt x="0" y="110"/>
                  </a:lnTo>
                  <a:lnTo>
                    <a:pt x="1" y="110"/>
                  </a:lnTo>
                  <a:lnTo>
                    <a:pt x="1" y="107"/>
                  </a:lnTo>
                  <a:lnTo>
                    <a:pt x="1" y="106"/>
                  </a:lnTo>
                  <a:lnTo>
                    <a:pt x="1" y="102"/>
                  </a:lnTo>
                  <a:lnTo>
                    <a:pt x="1" y="99"/>
                  </a:lnTo>
                  <a:lnTo>
                    <a:pt x="1" y="97"/>
                  </a:lnTo>
                  <a:lnTo>
                    <a:pt x="1" y="95"/>
                  </a:lnTo>
                  <a:lnTo>
                    <a:pt x="1" y="90"/>
                  </a:lnTo>
                  <a:lnTo>
                    <a:pt x="1" y="87"/>
                  </a:lnTo>
                  <a:lnTo>
                    <a:pt x="1" y="85"/>
                  </a:lnTo>
                  <a:lnTo>
                    <a:pt x="1" y="82"/>
                  </a:lnTo>
                  <a:lnTo>
                    <a:pt x="1" y="81"/>
                  </a:lnTo>
                  <a:lnTo>
                    <a:pt x="1" y="80"/>
                  </a:lnTo>
                  <a:lnTo>
                    <a:pt x="1" y="78"/>
                  </a:lnTo>
                  <a:lnTo>
                    <a:pt x="1" y="72"/>
                  </a:lnTo>
                  <a:lnTo>
                    <a:pt x="1" y="67"/>
                  </a:lnTo>
                  <a:lnTo>
                    <a:pt x="1" y="66"/>
                  </a:lnTo>
                  <a:lnTo>
                    <a:pt x="1" y="63"/>
                  </a:lnTo>
                  <a:lnTo>
                    <a:pt x="1" y="61"/>
                  </a:lnTo>
                  <a:lnTo>
                    <a:pt x="1" y="57"/>
                  </a:lnTo>
                  <a:lnTo>
                    <a:pt x="1" y="53"/>
                  </a:lnTo>
                  <a:lnTo>
                    <a:pt x="1" y="49"/>
                  </a:lnTo>
                  <a:lnTo>
                    <a:pt x="1" y="46"/>
                  </a:lnTo>
                  <a:lnTo>
                    <a:pt x="1" y="39"/>
                  </a:lnTo>
                  <a:lnTo>
                    <a:pt x="1" y="38"/>
                  </a:lnTo>
                  <a:lnTo>
                    <a:pt x="1" y="37"/>
                  </a:lnTo>
                  <a:lnTo>
                    <a:pt x="6" y="37"/>
                  </a:lnTo>
                  <a:lnTo>
                    <a:pt x="8" y="37"/>
                  </a:lnTo>
                  <a:lnTo>
                    <a:pt x="13" y="37"/>
                  </a:lnTo>
                  <a:lnTo>
                    <a:pt x="15" y="37"/>
                  </a:lnTo>
                  <a:lnTo>
                    <a:pt x="16" y="37"/>
                  </a:lnTo>
                  <a:lnTo>
                    <a:pt x="17" y="37"/>
                  </a:lnTo>
                  <a:lnTo>
                    <a:pt x="18" y="37"/>
                  </a:lnTo>
                  <a:lnTo>
                    <a:pt x="21" y="37"/>
                  </a:lnTo>
                  <a:lnTo>
                    <a:pt x="28" y="37"/>
                  </a:lnTo>
                  <a:lnTo>
                    <a:pt x="32" y="35"/>
                  </a:lnTo>
                  <a:lnTo>
                    <a:pt x="34" y="35"/>
                  </a:lnTo>
                  <a:lnTo>
                    <a:pt x="37" y="35"/>
                  </a:lnTo>
                  <a:lnTo>
                    <a:pt x="46" y="35"/>
                  </a:lnTo>
                  <a:lnTo>
                    <a:pt x="49" y="35"/>
                  </a:lnTo>
                  <a:lnTo>
                    <a:pt x="50" y="35"/>
                  </a:lnTo>
                  <a:lnTo>
                    <a:pt x="54" y="35"/>
                  </a:lnTo>
                  <a:lnTo>
                    <a:pt x="54" y="32"/>
                  </a:lnTo>
                  <a:lnTo>
                    <a:pt x="54" y="30"/>
                  </a:lnTo>
                  <a:lnTo>
                    <a:pt x="54" y="27"/>
                  </a:lnTo>
                  <a:lnTo>
                    <a:pt x="54" y="22"/>
                  </a:lnTo>
                  <a:lnTo>
                    <a:pt x="54" y="17"/>
                  </a:lnTo>
                  <a:lnTo>
                    <a:pt x="54" y="15"/>
                  </a:lnTo>
                  <a:lnTo>
                    <a:pt x="54" y="5"/>
                  </a:lnTo>
                  <a:lnTo>
                    <a:pt x="54" y="2"/>
                  </a:lnTo>
                  <a:lnTo>
                    <a:pt x="54" y="0"/>
                  </a:lnTo>
                  <a:lnTo>
                    <a:pt x="55" y="0"/>
                  </a:lnTo>
                  <a:lnTo>
                    <a:pt x="64" y="0"/>
                  </a:lnTo>
                  <a:lnTo>
                    <a:pt x="65" y="0"/>
                  </a:lnTo>
                  <a:lnTo>
                    <a:pt x="66" y="0"/>
                  </a:lnTo>
                  <a:lnTo>
                    <a:pt x="68" y="0"/>
                  </a:lnTo>
                  <a:lnTo>
                    <a:pt x="69" y="0"/>
                  </a:lnTo>
                  <a:lnTo>
                    <a:pt x="76" y="0"/>
                  </a:lnTo>
                  <a:lnTo>
                    <a:pt x="77" y="0"/>
                  </a:lnTo>
                  <a:lnTo>
                    <a:pt x="78" y="0"/>
                  </a:lnTo>
                  <a:lnTo>
                    <a:pt x="79" y="0"/>
                  </a:lnTo>
                  <a:lnTo>
                    <a:pt x="82" y="0"/>
                  </a:lnTo>
                  <a:lnTo>
                    <a:pt x="84" y="0"/>
                  </a:lnTo>
                  <a:lnTo>
                    <a:pt x="85" y="0"/>
                  </a:lnTo>
                  <a:lnTo>
                    <a:pt x="89" y="0"/>
                  </a:lnTo>
                  <a:lnTo>
                    <a:pt x="90" y="0"/>
                  </a:lnTo>
                  <a:lnTo>
                    <a:pt x="92" y="0"/>
                  </a:lnTo>
                  <a:lnTo>
                    <a:pt x="94" y="0"/>
                  </a:lnTo>
                  <a:lnTo>
                    <a:pt x="95" y="0"/>
                  </a:lnTo>
                  <a:lnTo>
                    <a:pt x="97" y="0"/>
                  </a:lnTo>
                  <a:lnTo>
                    <a:pt x="98" y="0"/>
                  </a:lnTo>
                  <a:lnTo>
                    <a:pt x="102" y="0"/>
                  </a:lnTo>
                  <a:lnTo>
                    <a:pt x="103" y="0"/>
                  </a:lnTo>
                  <a:lnTo>
                    <a:pt x="108" y="0"/>
                  </a:lnTo>
                  <a:lnTo>
                    <a:pt x="109" y="0"/>
                  </a:lnTo>
                  <a:lnTo>
                    <a:pt x="111" y="0"/>
                  </a:lnTo>
                  <a:lnTo>
                    <a:pt x="113" y="0"/>
                  </a:lnTo>
                  <a:lnTo>
                    <a:pt x="117" y="0"/>
                  </a:lnTo>
                  <a:lnTo>
                    <a:pt x="119" y="0"/>
                  </a:lnTo>
                  <a:lnTo>
                    <a:pt x="121" y="0"/>
                  </a:lnTo>
                  <a:lnTo>
                    <a:pt x="125" y="0"/>
                  </a:lnTo>
                  <a:lnTo>
                    <a:pt x="126" y="0"/>
                  </a:lnTo>
                  <a:lnTo>
                    <a:pt x="127" y="0"/>
                  </a:lnTo>
                  <a:lnTo>
                    <a:pt x="128" y="0"/>
                  </a:lnTo>
                  <a:lnTo>
                    <a:pt x="132" y="0"/>
                  </a:lnTo>
                  <a:lnTo>
                    <a:pt x="141" y="0"/>
                  </a:lnTo>
                  <a:lnTo>
                    <a:pt x="143" y="0"/>
                  </a:lnTo>
                  <a:lnTo>
                    <a:pt x="146" y="0"/>
                  </a:lnTo>
                  <a:lnTo>
                    <a:pt x="149" y="0"/>
                  </a:lnTo>
                  <a:lnTo>
                    <a:pt x="153" y="0"/>
                  </a:lnTo>
                  <a:lnTo>
                    <a:pt x="154" y="0"/>
                  </a:lnTo>
                  <a:lnTo>
                    <a:pt x="157" y="0"/>
                  </a:lnTo>
                  <a:lnTo>
                    <a:pt x="159"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29" name="Freeform 129"/>
            <p:cNvSpPr>
              <a:spLocks/>
            </p:cNvSpPr>
            <p:nvPr/>
          </p:nvSpPr>
          <p:spPr bwMode="auto">
            <a:xfrm>
              <a:off x="2596" y="1505"/>
              <a:ext cx="183" cy="354"/>
            </a:xfrm>
            <a:custGeom>
              <a:avLst/>
              <a:gdLst>
                <a:gd name="T0" fmla="*/ 41 w 183"/>
                <a:gd name="T1" fmla="*/ 1 h 354"/>
                <a:gd name="T2" fmla="*/ 79 w 183"/>
                <a:gd name="T3" fmla="*/ 1 h 354"/>
                <a:gd name="T4" fmla="*/ 98 w 183"/>
                <a:gd name="T5" fmla="*/ 1 h 354"/>
                <a:gd name="T6" fmla="*/ 122 w 183"/>
                <a:gd name="T7" fmla="*/ 1 h 354"/>
                <a:gd name="T8" fmla="*/ 144 w 183"/>
                <a:gd name="T9" fmla="*/ 5 h 354"/>
                <a:gd name="T10" fmla="*/ 146 w 183"/>
                <a:gd name="T11" fmla="*/ 13 h 354"/>
                <a:gd name="T12" fmla="*/ 143 w 183"/>
                <a:gd name="T13" fmla="*/ 25 h 354"/>
                <a:gd name="T14" fmla="*/ 131 w 183"/>
                <a:gd name="T15" fmla="*/ 32 h 354"/>
                <a:gd name="T16" fmla="*/ 118 w 183"/>
                <a:gd name="T17" fmla="*/ 31 h 354"/>
                <a:gd name="T18" fmla="*/ 111 w 183"/>
                <a:gd name="T19" fmla="*/ 30 h 354"/>
                <a:gd name="T20" fmla="*/ 97 w 183"/>
                <a:gd name="T21" fmla="*/ 34 h 354"/>
                <a:gd name="T22" fmla="*/ 83 w 183"/>
                <a:gd name="T23" fmla="*/ 39 h 354"/>
                <a:gd name="T24" fmla="*/ 74 w 183"/>
                <a:gd name="T25" fmla="*/ 53 h 354"/>
                <a:gd name="T26" fmla="*/ 80 w 183"/>
                <a:gd name="T27" fmla="*/ 68 h 354"/>
                <a:gd name="T28" fmla="*/ 95 w 183"/>
                <a:gd name="T29" fmla="*/ 72 h 354"/>
                <a:gd name="T30" fmla="*/ 103 w 183"/>
                <a:gd name="T31" fmla="*/ 62 h 354"/>
                <a:gd name="T32" fmla="*/ 107 w 183"/>
                <a:gd name="T33" fmla="*/ 49 h 354"/>
                <a:gd name="T34" fmla="*/ 120 w 183"/>
                <a:gd name="T35" fmla="*/ 52 h 354"/>
                <a:gd name="T36" fmla="*/ 154 w 183"/>
                <a:gd name="T37" fmla="*/ 56 h 354"/>
                <a:gd name="T38" fmla="*/ 164 w 183"/>
                <a:gd name="T39" fmla="*/ 79 h 354"/>
                <a:gd name="T40" fmla="*/ 171 w 183"/>
                <a:gd name="T41" fmla="*/ 85 h 354"/>
                <a:gd name="T42" fmla="*/ 174 w 183"/>
                <a:gd name="T43" fmla="*/ 90 h 354"/>
                <a:gd name="T44" fmla="*/ 180 w 183"/>
                <a:gd name="T45" fmla="*/ 96 h 354"/>
                <a:gd name="T46" fmla="*/ 182 w 183"/>
                <a:gd name="T47" fmla="*/ 104 h 354"/>
                <a:gd name="T48" fmla="*/ 180 w 183"/>
                <a:gd name="T49" fmla="*/ 116 h 354"/>
                <a:gd name="T50" fmla="*/ 178 w 183"/>
                <a:gd name="T51" fmla="*/ 127 h 354"/>
                <a:gd name="T52" fmla="*/ 171 w 183"/>
                <a:gd name="T53" fmla="*/ 126 h 354"/>
                <a:gd name="T54" fmla="*/ 183 w 183"/>
                <a:gd name="T55" fmla="*/ 130 h 354"/>
                <a:gd name="T56" fmla="*/ 183 w 183"/>
                <a:gd name="T57" fmla="*/ 169 h 354"/>
                <a:gd name="T58" fmla="*/ 183 w 183"/>
                <a:gd name="T59" fmla="*/ 199 h 354"/>
                <a:gd name="T60" fmla="*/ 166 w 183"/>
                <a:gd name="T61" fmla="*/ 217 h 354"/>
                <a:gd name="T62" fmla="*/ 145 w 183"/>
                <a:gd name="T63" fmla="*/ 269 h 354"/>
                <a:gd name="T64" fmla="*/ 116 w 183"/>
                <a:gd name="T65" fmla="*/ 285 h 354"/>
                <a:gd name="T66" fmla="*/ 104 w 183"/>
                <a:gd name="T67" fmla="*/ 280 h 354"/>
                <a:gd name="T68" fmla="*/ 71 w 183"/>
                <a:gd name="T69" fmla="*/ 270 h 354"/>
                <a:gd name="T70" fmla="*/ 74 w 183"/>
                <a:gd name="T71" fmla="*/ 276 h 354"/>
                <a:gd name="T72" fmla="*/ 87 w 183"/>
                <a:gd name="T73" fmla="*/ 280 h 354"/>
                <a:gd name="T74" fmla="*/ 88 w 183"/>
                <a:gd name="T75" fmla="*/ 295 h 354"/>
                <a:gd name="T76" fmla="*/ 87 w 183"/>
                <a:gd name="T77" fmla="*/ 305 h 354"/>
                <a:gd name="T78" fmla="*/ 78 w 183"/>
                <a:gd name="T79" fmla="*/ 309 h 354"/>
                <a:gd name="T80" fmla="*/ 72 w 183"/>
                <a:gd name="T81" fmla="*/ 303 h 354"/>
                <a:gd name="T82" fmla="*/ 66 w 183"/>
                <a:gd name="T83" fmla="*/ 309 h 354"/>
                <a:gd name="T84" fmla="*/ 57 w 183"/>
                <a:gd name="T85" fmla="*/ 309 h 354"/>
                <a:gd name="T86" fmla="*/ 50 w 183"/>
                <a:gd name="T87" fmla="*/ 318 h 354"/>
                <a:gd name="T88" fmla="*/ 46 w 183"/>
                <a:gd name="T89" fmla="*/ 328 h 354"/>
                <a:gd name="T90" fmla="*/ 43 w 183"/>
                <a:gd name="T91" fmla="*/ 333 h 354"/>
                <a:gd name="T92" fmla="*/ 42 w 183"/>
                <a:gd name="T93" fmla="*/ 345 h 354"/>
                <a:gd name="T94" fmla="*/ 46 w 183"/>
                <a:gd name="T95" fmla="*/ 352 h 354"/>
                <a:gd name="T96" fmla="*/ 38 w 183"/>
                <a:gd name="T97" fmla="*/ 349 h 354"/>
                <a:gd name="T98" fmla="*/ 25 w 183"/>
                <a:gd name="T99" fmla="*/ 349 h 354"/>
                <a:gd name="T100" fmla="*/ 20 w 183"/>
                <a:gd name="T101" fmla="*/ 353 h 354"/>
                <a:gd name="T102" fmla="*/ 0 w 183"/>
                <a:gd name="T103" fmla="*/ 333 h 354"/>
                <a:gd name="T104" fmla="*/ 1 w 183"/>
                <a:gd name="T105" fmla="*/ 285 h 354"/>
                <a:gd name="T106" fmla="*/ 1 w 183"/>
                <a:gd name="T107" fmla="*/ 241 h 354"/>
                <a:gd name="T108" fmla="*/ 2 w 183"/>
                <a:gd name="T109" fmla="*/ 202 h 354"/>
                <a:gd name="T110" fmla="*/ 2 w 183"/>
                <a:gd name="T111" fmla="*/ 160 h 354"/>
                <a:gd name="T112" fmla="*/ 2 w 183"/>
                <a:gd name="T113" fmla="*/ 126 h 354"/>
                <a:gd name="T114" fmla="*/ 3 w 183"/>
                <a:gd name="T115" fmla="*/ 97 h 354"/>
                <a:gd name="T116" fmla="*/ 3 w 183"/>
                <a:gd name="T117" fmla="*/ 71 h 354"/>
                <a:gd name="T118" fmla="*/ 3 w 183"/>
                <a:gd name="T119" fmla="*/ 41 h 354"/>
                <a:gd name="T120" fmla="*/ 3 w 183"/>
                <a:gd name="T121" fmla="*/ 7 h 35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83" h="354">
                  <a:moveTo>
                    <a:pt x="3" y="0"/>
                  </a:moveTo>
                  <a:lnTo>
                    <a:pt x="14" y="0"/>
                  </a:lnTo>
                  <a:lnTo>
                    <a:pt x="17" y="0"/>
                  </a:lnTo>
                  <a:lnTo>
                    <a:pt x="18" y="0"/>
                  </a:lnTo>
                  <a:lnTo>
                    <a:pt x="22" y="0"/>
                  </a:lnTo>
                  <a:lnTo>
                    <a:pt x="23" y="0"/>
                  </a:lnTo>
                  <a:lnTo>
                    <a:pt x="26" y="0"/>
                  </a:lnTo>
                  <a:lnTo>
                    <a:pt x="30" y="1"/>
                  </a:lnTo>
                  <a:lnTo>
                    <a:pt x="31" y="1"/>
                  </a:lnTo>
                  <a:lnTo>
                    <a:pt x="33" y="1"/>
                  </a:lnTo>
                  <a:lnTo>
                    <a:pt x="40" y="1"/>
                  </a:lnTo>
                  <a:lnTo>
                    <a:pt x="41" y="1"/>
                  </a:lnTo>
                  <a:lnTo>
                    <a:pt x="42" y="1"/>
                  </a:lnTo>
                  <a:lnTo>
                    <a:pt x="43" y="1"/>
                  </a:lnTo>
                  <a:lnTo>
                    <a:pt x="46" y="1"/>
                  </a:lnTo>
                  <a:lnTo>
                    <a:pt x="47" y="1"/>
                  </a:lnTo>
                  <a:lnTo>
                    <a:pt x="55" y="1"/>
                  </a:lnTo>
                  <a:lnTo>
                    <a:pt x="56" y="1"/>
                  </a:lnTo>
                  <a:lnTo>
                    <a:pt x="57" y="1"/>
                  </a:lnTo>
                  <a:lnTo>
                    <a:pt x="58" y="1"/>
                  </a:lnTo>
                  <a:lnTo>
                    <a:pt x="64" y="1"/>
                  </a:lnTo>
                  <a:lnTo>
                    <a:pt x="65" y="1"/>
                  </a:lnTo>
                  <a:lnTo>
                    <a:pt x="66" y="1"/>
                  </a:lnTo>
                  <a:lnTo>
                    <a:pt x="79" y="1"/>
                  </a:lnTo>
                  <a:lnTo>
                    <a:pt x="80" y="1"/>
                  </a:lnTo>
                  <a:lnTo>
                    <a:pt x="84" y="1"/>
                  </a:lnTo>
                  <a:lnTo>
                    <a:pt x="88" y="1"/>
                  </a:lnTo>
                  <a:lnTo>
                    <a:pt x="89" y="1"/>
                  </a:lnTo>
                  <a:lnTo>
                    <a:pt x="90" y="1"/>
                  </a:lnTo>
                  <a:lnTo>
                    <a:pt x="91" y="1"/>
                  </a:lnTo>
                  <a:lnTo>
                    <a:pt x="92" y="1"/>
                  </a:lnTo>
                  <a:lnTo>
                    <a:pt x="94" y="1"/>
                  </a:lnTo>
                  <a:lnTo>
                    <a:pt x="95" y="1"/>
                  </a:lnTo>
                  <a:lnTo>
                    <a:pt x="96" y="1"/>
                  </a:lnTo>
                  <a:lnTo>
                    <a:pt x="97" y="1"/>
                  </a:lnTo>
                  <a:lnTo>
                    <a:pt x="98" y="1"/>
                  </a:lnTo>
                  <a:lnTo>
                    <a:pt x="99" y="1"/>
                  </a:lnTo>
                  <a:lnTo>
                    <a:pt x="100" y="1"/>
                  </a:lnTo>
                  <a:lnTo>
                    <a:pt x="103" y="1"/>
                  </a:lnTo>
                  <a:lnTo>
                    <a:pt x="105" y="1"/>
                  </a:lnTo>
                  <a:lnTo>
                    <a:pt x="107" y="1"/>
                  </a:lnTo>
                  <a:lnTo>
                    <a:pt x="108" y="1"/>
                  </a:lnTo>
                  <a:lnTo>
                    <a:pt x="110" y="1"/>
                  </a:lnTo>
                  <a:lnTo>
                    <a:pt x="113" y="1"/>
                  </a:lnTo>
                  <a:lnTo>
                    <a:pt x="119" y="1"/>
                  </a:lnTo>
                  <a:lnTo>
                    <a:pt x="120" y="1"/>
                  </a:lnTo>
                  <a:lnTo>
                    <a:pt x="121" y="1"/>
                  </a:lnTo>
                  <a:lnTo>
                    <a:pt x="122" y="1"/>
                  </a:lnTo>
                  <a:lnTo>
                    <a:pt x="123" y="1"/>
                  </a:lnTo>
                  <a:lnTo>
                    <a:pt x="126" y="1"/>
                  </a:lnTo>
                  <a:lnTo>
                    <a:pt x="128" y="2"/>
                  </a:lnTo>
                  <a:lnTo>
                    <a:pt x="130" y="2"/>
                  </a:lnTo>
                  <a:lnTo>
                    <a:pt x="132" y="2"/>
                  </a:lnTo>
                  <a:lnTo>
                    <a:pt x="135" y="2"/>
                  </a:lnTo>
                  <a:lnTo>
                    <a:pt x="136" y="2"/>
                  </a:lnTo>
                  <a:lnTo>
                    <a:pt x="142" y="2"/>
                  </a:lnTo>
                  <a:lnTo>
                    <a:pt x="142" y="4"/>
                  </a:lnTo>
                  <a:lnTo>
                    <a:pt x="143" y="4"/>
                  </a:lnTo>
                  <a:lnTo>
                    <a:pt x="143" y="5"/>
                  </a:lnTo>
                  <a:lnTo>
                    <a:pt x="144" y="5"/>
                  </a:lnTo>
                  <a:lnTo>
                    <a:pt x="144" y="6"/>
                  </a:lnTo>
                  <a:lnTo>
                    <a:pt x="143" y="6"/>
                  </a:lnTo>
                  <a:lnTo>
                    <a:pt x="143" y="7"/>
                  </a:lnTo>
                  <a:lnTo>
                    <a:pt x="142" y="8"/>
                  </a:lnTo>
                  <a:lnTo>
                    <a:pt x="143" y="8"/>
                  </a:lnTo>
                  <a:lnTo>
                    <a:pt x="143" y="9"/>
                  </a:lnTo>
                  <a:lnTo>
                    <a:pt x="144" y="9"/>
                  </a:lnTo>
                  <a:lnTo>
                    <a:pt x="144" y="10"/>
                  </a:lnTo>
                  <a:lnTo>
                    <a:pt x="144" y="12"/>
                  </a:lnTo>
                  <a:lnTo>
                    <a:pt x="145" y="12"/>
                  </a:lnTo>
                  <a:lnTo>
                    <a:pt x="146" y="12"/>
                  </a:lnTo>
                  <a:lnTo>
                    <a:pt x="146" y="13"/>
                  </a:lnTo>
                  <a:lnTo>
                    <a:pt x="147" y="14"/>
                  </a:lnTo>
                  <a:lnTo>
                    <a:pt x="147" y="15"/>
                  </a:lnTo>
                  <a:lnTo>
                    <a:pt x="147" y="16"/>
                  </a:lnTo>
                  <a:lnTo>
                    <a:pt x="147" y="17"/>
                  </a:lnTo>
                  <a:lnTo>
                    <a:pt x="146" y="17"/>
                  </a:lnTo>
                  <a:lnTo>
                    <a:pt x="146" y="18"/>
                  </a:lnTo>
                  <a:lnTo>
                    <a:pt x="146" y="20"/>
                  </a:lnTo>
                  <a:lnTo>
                    <a:pt x="146" y="21"/>
                  </a:lnTo>
                  <a:lnTo>
                    <a:pt x="145" y="22"/>
                  </a:lnTo>
                  <a:lnTo>
                    <a:pt x="145" y="23"/>
                  </a:lnTo>
                  <a:lnTo>
                    <a:pt x="144" y="24"/>
                  </a:lnTo>
                  <a:lnTo>
                    <a:pt x="143" y="25"/>
                  </a:lnTo>
                  <a:lnTo>
                    <a:pt x="143" y="26"/>
                  </a:lnTo>
                  <a:lnTo>
                    <a:pt x="142" y="28"/>
                  </a:lnTo>
                  <a:lnTo>
                    <a:pt x="142" y="29"/>
                  </a:lnTo>
                  <a:lnTo>
                    <a:pt x="140" y="29"/>
                  </a:lnTo>
                  <a:lnTo>
                    <a:pt x="139" y="29"/>
                  </a:lnTo>
                  <a:lnTo>
                    <a:pt x="138" y="30"/>
                  </a:lnTo>
                  <a:lnTo>
                    <a:pt x="137" y="31"/>
                  </a:lnTo>
                  <a:lnTo>
                    <a:pt x="136" y="31"/>
                  </a:lnTo>
                  <a:lnTo>
                    <a:pt x="135" y="31"/>
                  </a:lnTo>
                  <a:lnTo>
                    <a:pt x="134" y="32"/>
                  </a:lnTo>
                  <a:lnTo>
                    <a:pt x="132" y="32"/>
                  </a:lnTo>
                  <a:lnTo>
                    <a:pt x="131" y="32"/>
                  </a:lnTo>
                  <a:lnTo>
                    <a:pt x="130" y="32"/>
                  </a:lnTo>
                  <a:lnTo>
                    <a:pt x="129" y="32"/>
                  </a:lnTo>
                  <a:lnTo>
                    <a:pt x="128" y="32"/>
                  </a:lnTo>
                  <a:lnTo>
                    <a:pt x="127" y="32"/>
                  </a:lnTo>
                  <a:lnTo>
                    <a:pt x="124" y="32"/>
                  </a:lnTo>
                  <a:lnTo>
                    <a:pt x="123" y="32"/>
                  </a:lnTo>
                  <a:lnTo>
                    <a:pt x="122" y="32"/>
                  </a:lnTo>
                  <a:lnTo>
                    <a:pt x="121" y="32"/>
                  </a:lnTo>
                  <a:lnTo>
                    <a:pt x="120" y="33"/>
                  </a:lnTo>
                  <a:lnTo>
                    <a:pt x="119" y="33"/>
                  </a:lnTo>
                  <a:lnTo>
                    <a:pt x="118" y="32"/>
                  </a:lnTo>
                  <a:lnTo>
                    <a:pt x="118" y="31"/>
                  </a:lnTo>
                  <a:lnTo>
                    <a:pt x="116" y="31"/>
                  </a:lnTo>
                  <a:lnTo>
                    <a:pt x="116" y="30"/>
                  </a:lnTo>
                  <a:lnTo>
                    <a:pt x="115" y="30"/>
                  </a:lnTo>
                  <a:lnTo>
                    <a:pt x="115" y="29"/>
                  </a:lnTo>
                  <a:lnTo>
                    <a:pt x="114" y="29"/>
                  </a:lnTo>
                  <a:lnTo>
                    <a:pt x="114" y="30"/>
                  </a:lnTo>
                  <a:lnTo>
                    <a:pt x="114" y="31"/>
                  </a:lnTo>
                  <a:lnTo>
                    <a:pt x="113" y="31"/>
                  </a:lnTo>
                  <a:lnTo>
                    <a:pt x="113" y="32"/>
                  </a:lnTo>
                  <a:lnTo>
                    <a:pt x="112" y="31"/>
                  </a:lnTo>
                  <a:lnTo>
                    <a:pt x="111" y="31"/>
                  </a:lnTo>
                  <a:lnTo>
                    <a:pt x="111" y="30"/>
                  </a:lnTo>
                  <a:lnTo>
                    <a:pt x="110" y="31"/>
                  </a:lnTo>
                  <a:lnTo>
                    <a:pt x="108" y="30"/>
                  </a:lnTo>
                  <a:lnTo>
                    <a:pt x="107" y="30"/>
                  </a:lnTo>
                  <a:lnTo>
                    <a:pt x="106" y="31"/>
                  </a:lnTo>
                  <a:lnTo>
                    <a:pt x="105" y="31"/>
                  </a:lnTo>
                  <a:lnTo>
                    <a:pt x="104" y="32"/>
                  </a:lnTo>
                  <a:lnTo>
                    <a:pt x="103" y="32"/>
                  </a:lnTo>
                  <a:lnTo>
                    <a:pt x="102" y="32"/>
                  </a:lnTo>
                  <a:lnTo>
                    <a:pt x="100" y="32"/>
                  </a:lnTo>
                  <a:lnTo>
                    <a:pt x="99" y="33"/>
                  </a:lnTo>
                  <a:lnTo>
                    <a:pt x="98" y="33"/>
                  </a:lnTo>
                  <a:lnTo>
                    <a:pt x="97" y="34"/>
                  </a:lnTo>
                  <a:lnTo>
                    <a:pt x="96" y="34"/>
                  </a:lnTo>
                  <a:lnTo>
                    <a:pt x="95" y="34"/>
                  </a:lnTo>
                  <a:lnTo>
                    <a:pt x="94" y="34"/>
                  </a:lnTo>
                  <a:lnTo>
                    <a:pt x="92" y="36"/>
                  </a:lnTo>
                  <a:lnTo>
                    <a:pt x="91" y="36"/>
                  </a:lnTo>
                  <a:lnTo>
                    <a:pt x="90" y="37"/>
                  </a:lnTo>
                  <a:lnTo>
                    <a:pt x="89" y="37"/>
                  </a:lnTo>
                  <a:lnTo>
                    <a:pt x="88" y="37"/>
                  </a:lnTo>
                  <a:lnTo>
                    <a:pt x="87" y="38"/>
                  </a:lnTo>
                  <a:lnTo>
                    <a:pt x="84" y="38"/>
                  </a:lnTo>
                  <a:lnTo>
                    <a:pt x="83" y="38"/>
                  </a:lnTo>
                  <a:lnTo>
                    <a:pt x="83" y="39"/>
                  </a:lnTo>
                  <a:lnTo>
                    <a:pt x="81" y="40"/>
                  </a:lnTo>
                  <a:lnTo>
                    <a:pt x="80" y="41"/>
                  </a:lnTo>
                  <a:lnTo>
                    <a:pt x="79" y="42"/>
                  </a:lnTo>
                  <a:lnTo>
                    <a:pt x="79" y="44"/>
                  </a:lnTo>
                  <a:lnTo>
                    <a:pt x="78" y="44"/>
                  </a:lnTo>
                  <a:lnTo>
                    <a:pt x="76" y="47"/>
                  </a:lnTo>
                  <a:lnTo>
                    <a:pt x="76" y="48"/>
                  </a:lnTo>
                  <a:lnTo>
                    <a:pt x="75" y="48"/>
                  </a:lnTo>
                  <a:lnTo>
                    <a:pt x="75" y="49"/>
                  </a:lnTo>
                  <a:lnTo>
                    <a:pt x="75" y="50"/>
                  </a:lnTo>
                  <a:lnTo>
                    <a:pt x="74" y="52"/>
                  </a:lnTo>
                  <a:lnTo>
                    <a:pt x="74" y="53"/>
                  </a:lnTo>
                  <a:lnTo>
                    <a:pt x="74" y="55"/>
                  </a:lnTo>
                  <a:lnTo>
                    <a:pt x="74" y="56"/>
                  </a:lnTo>
                  <a:lnTo>
                    <a:pt x="75" y="56"/>
                  </a:lnTo>
                  <a:lnTo>
                    <a:pt x="75" y="57"/>
                  </a:lnTo>
                  <a:lnTo>
                    <a:pt x="75" y="60"/>
                  </a:lnTo>
                  <a:lnTo>
                    <a:pt x="76" y="61"/>
                  </a:lnTo>
                  <a:lnTo>
                    <a:pt x="76" y="62"/>
                  </a:lnTo>
                  <a:lnTo>
                    <a:pt x="78" y="63"/>
                  </a:lnTo>
                  <a:lnTo>
                    <a:pt x="79" y="64"/>
                  </a:lnTo>
                  <a:lnTo>
                    <a:pt x="79" y="65"/>
                  </a:lnTo>
                  <a:lnTo>
                    <a:pt x="80" y="66"/>
                  </a:lnTo>
                  <a:lnTo>
                    <a:pt x="80" y="68"/>
                  </a:lnTo>
                  <a:lnTo>
                    <a:pt x="80" y="69"/>
                  </a:lnTo>
                  <a:lnTo>
                    <a:pt x="81" y="70"/>
                  </a:lnTo>
                  <a:lnTo>
                    <a:pt x="82" y="71"/>
                  </a:lnTo>
                  <a:lnTo>
                    <a:pt x="84" y="71"/>
                  </a:lnTo>
                  <a:lnTo>
                    <a:pt x="86" y="71"/>
                  </a:lnTo>
                  <a:lnTo>
                    <a:pt x="87" y="72"/>
                  </a:lnTo>
                  <a:lnTo>
                    <a:pt x="88" y="72"/>
                  </a:lnTo>
                  <a:lnTo>
                    <a:pt x="90" y="73"/>
                  </a:lnTo>
                  <a:lnTo>
                    <a:pt x="91" y="73"/>
                  </a:lnTo>
                  <a:lnTo>
                    <a:pt x="92" y="72"/>
                  </a:lnTo>
                  <a:lnTo>
                    <a:pt x="94" y="72"/>
                  </a:lnTo>
                  <a:lnTo>
                    <a:pt x="95" y="72"/>
                  </a:lnTo>
                  <a:lnTo>
                    <a:pt x="96" y="71"/>
                  </a:lnTo>
                  <a:lnTo>
                    <a:pt x="97" y="71"/>
                  </a:lnTo>
                  <a:lnTo>
                    <a:pt x="98" y="70"/>
                  </a:lnTo>
                  <a:lnTo>
                    <a:pt x="99" y="70"/>
                  </a:lnTo>
                  <a:lnTo>
                    <a:pt x="99" y="69"/>
                  </a:lnTo>
                  <a:lnTo>
                    <a:pt x="100" y="69"/>
                  </a:lnTo>
                  <a:lnTo>
                    <a:pt x="100" y="68"/>
                  </a:lnTo>
                  <a:lnTo>
                    <a:pt x="100" y="66"/>
                  </a:lnTo>
                  <a:lnTo>
                    <a:pt x="100" y="65"/>
                  </a:lnTo>
                  <a:lnTo>
                    <a:pt x="102" y="65"/>
                  </a:lnTo>
                  <a:lnTo>
                    <a:pt x="102" y="64"/>
                  </a:lnTo>
                  <a:lnTo>
                    <a:pt x="103" y="62"/>
                  </a:lnTo>
                  <a:lnTo>
                    <a:pt x="103" y="61"/>
                  </a:lnTo>
                  <a:lnTo>
                    <a:pt x="104" y="61"/>
                  </a:lnTo>
                  <a:lnTo>
                    <a:pt x="104" y="60"/>
                  </a:lnTo>
                  <a:lnTo>
                    <a:pt x="105" y="57"/>
                  </a:lnTo>
                  <a:lnTo>
                    <a:pt x="105" y="56"/>
                  </a:lnTo>
                  <a:lnTo>
                    <a:pt x="105" y="55"/>
                  </a:lnTo>
                  <a:lnTo>
                    <a:pt x="105" y="54"/>
                  </a:lnTo>
                  <a:lnTo>
                    <a:pt x="105" y="53"/>
                  </a:lnTo>
                  <a:lnTo>
                    <a:pt x="106" y="52"/>
                  </a:lnTo>
                  <a:lnTo>
                    <a:pt x="106" y="50"/>
                  </a:lnTo>
                  <a:lnTo>
                    <a:pt x="106" y="49"/>
                  </a:lnTo>
                  <a:lnTo>
                    <a:pt x="107" y="49"/>
                  </a:lnTo>
                  <a:lnTo>
                    <a:pt x="107" y="48"/>
                  </a:lnTo>
                  <a:lnTo>
                    <a:pt x="108" y="48"/>
                  </a:lnTo>
                  <a:lnTo>
                    <a:pt x="110" y="47"/>
                  </a:lnTo>
                  <a:lnTo>
                    <a:pt x="111" y="47"/>
                  </a:lnTo>
                  <a:lnTo>
                    <a:pt x="112" y="47"/>
                  </a:lnTo>
                  <a:lnTo>
                    <a:pt x="113" y="47"/>
                  </a:lnTo>
                  <a:lnTo>
                    <a:pt x="114" y="47"/>
                  </a:lnTo>
                  <a:lnTo>
                    <a:pt x="115" y="47"/>
                  </a:lnTo>
                  <a:lnTo>
                    <a:pt x="116" y="48"/>
                  </a:lnTo>
                  <a:lnTo>
                    <a:pt x="118" y="49"/>
                  </a:lnTo>
                  <a:lnTo>
                    <a:pt x="119" y="50"/>
                  </a:lnTo>
                  <a:lnTo>
                    <a:pt x="120" y="52"/>
                  </a:lnTo>
                  <a:lnTo>
                    <a:pt x="121" y="52"/>
                  </a:lnTo>
                  <a:lnTo>
                    <a:pt x="121" y="53"/>
                  </a:lnTo>
                  <a:lnTo>
                    <a:pt x="122" y="54"/>
                  </a:lnTo>
                  <a:lnTo>
                    <a:pt x="122" y="56"/>
                  </a:lnTo>
                  <a:lnTo>
                    <a:pt x="123" y="56"/>
                  </a:lnTo>
                  <a:lnTo>
                    <a:pt x="127" y="56"/>
                  </a:lnTo>
                  <a:lnTo>
                    <a:pt x="135" y="56"/>
                  </a:lnTo>
                  <a:lnTo>
                    <a:pt x="146" y="56"/>
                  </a:lnTo>
                  <a:lnTo>
                    <a:pt x="151" y="56"/>
                  </a:lnTo>
                  <a:lnTo>
                    <a:pt x="152" y="56"/>
                  </a:lnTo>
                  <a:lnTo>
                    <a:pt x="153" y="56"/>
                  </a:lnTo>
                  <a:lnTo>
                    <a:pt x="154" y="56"/>
                  </a:lnTo>
                  <a:lnTo>
                    <a:pt x="155" y="56"/>
                  </a:lnTo>
                  <a:lnTo>
                    <a:pt x="156" y="56"/>
                  </a:lnTo>
                  <a:lnTo>
                    <a:pt x="158" y="56"/>
                  </a:lnTo>
                  <a:lnTo>
                    <a:pt x="160" y="56"/>
                  </a:lnTo>
                  <a:lnTo>
                    <a:pt x="163" y="56"/>
                  </a:lnTo>
                  <a:lnTo>
                    <a:pt x="166" y="56"/>
                  </a:lnTo>
                  <a:lnTo>
                    <a:pt x="166" y="57"/>
                  </a:lnTo>
                  <a:lnTo>
                    <a:pt x="164" y="60"/>
                  </a:lnTo>
                  <a:lnTo>
                    <a:pt x="164" y="64"/>
                  </a:lnTo>
                  <a:lnTo>
                    <a:pt x="164" y="66"/>
                  </a:lnTo>
                  <a:lnTo>
                    <a:pt x="164" y="71"/>
                  </a:lnTo>
                  <a:lnTo>
                    <a:pt x="164" y="79"/>
                  </a:lnTo>
                  <a:lnTo>
                    <a:pt x="164" y="84"/>
                  </a:lnTo>
                  <a:lnTo>
                    <a:pt x="167" y="84"/>
                  </a:lnTo>
                  <a:lnTo>
                    <a:pt x="169" y="84"/>
                  </a:lnTo>
                  <a:lnTo>
                    <a:pt x="170" y="84"/>
                  </a:lnTo>
                  <a:lnTo>
                    <a:pt x="170" y="85"/>
                  </a:lnTo>
                  <a:lnTo>
                    <a:pt x="171" y="85"/>
                  </a:lnTo>
                  <a:lnTo>
                    <a:pt x="170" y="85"/>
                  </a:lnTo>
                  <a:lnTo>
                    <a:pt x="169" y="85"/>
                  </a:lnTo>
                  <a:lnTo>
                    <a:pt x="169" y="86"/>
                  </a:lnTo>
                  <a:lnTo>
                    <a:pt x="170" y="86"/>
                  </a:lnTo>
                  <a:lnTo>
                    <a:pt x="170" y="85"/>
                  </a:lnTo>
                  <a:lnTo>
                    <a:pt x="171" y="85"/>
                  </a:lnTo>
                  <a:lnTo>
                    <a:pt x="171" y="86"/>
                  </a:lnTo>
                  <a:lnTo>
                    <a:pt x="172" y="86"/>
                  </a:lnTo>
                  <a:lnTo>
                    <a:pt x="171" y="86"/>
                  </a:lnTo>
                  <a:lnTo>
                    <a:pt x="171" y="87"/>
                  </a:lnTo>
                  <a:lnTo>
                    <a:pt x="172" y="87"/>
                  </a:lnTo>
                  <a:lnTo>
                    <a:pt x="174" y="88"/>
                  </a:lnTo>
                  <a:lnTo>
                    <a:pt x="174" y="89"/>
                  </a:lnTo>
                  <a:lnTo>
                    <a:pt x="172" y="89"/>
                  </a:lnTo>
                  <a:lnTo>
                    <a:pt x="172" y="90"/>
                  </a:lnTo>
                  <a:lnTo>
                    <a:pt x="174" y="90"/>
                  </a:lnTo>
                  <a:lnTo>
                    <a:pt x="174" y="92"/>
                  </a:lnTo>
                  <a:lnTo>
                    <a:pt x="174" y="90"/>
                  </a:lnTo>
                  <a:lnTo>
                    <a:pt x="174" y="92"/>
                  </a:lnTo>
                  <a:lnTo>
                    <a:pt x="175" y="92"/>
                  </a:lnTo>
                  <a:lnTo>
                    <a:pt x="175" y="93"/>
                  </a:lnTo>
                  <a:lnTo>
                    <a:pt x="176" y="93"/>
                  </a:lnTo>
                  <a:lnTo>
                    <a:pt x="176" y="94"/>
                  </a:lnTo>
                  <a:lnTo>
                    <a:pt x="179" y="93"/>
                  </a:lnTo>
                  <a:lnTo>
                    <a:pt x="182" y="93"/>
                  </a:lnTo>
                  <a:lnTo>
                    <a:pt x="183" y="94"/>
                  </a:lnTo>
                  <a:lnTo>
                    <a:pt x="182" y="94"/>
                  </a:lnTo>
                  <a:lnTo>
                    <a:pt x="182" y="95"/>
                  </a:lnTo>
                  <a:lnTo>
                    <a:pt x="182" y="96"/>
                  </a:lnTo>
                  <a:lnTo>
                    <a:pt x="180" y="96"/>
                  </a:lnTo>
                  <a:lnTo>
                    <a:pt x="180" y="97"/>
                  </a:lnTo>
                  <a:lnTo>
                    <a:pt x="179" y="97"/>
                  </a:lnTo>
                  <a:lnTo>
                    <a:pt x="180" y="97"/>
                  </a:lnTo>
                  <a:lnTo>
                    <a:pt x="180" y="98"/>
                  </a:lnTo>
                  <a:lnTo>
                    <a:pt x="182" y="98"/>
                  </a:lnTo>
                  <a:lnTo>
                    <a:pt x="183" y="98"/>
                  </a:lnTo>
                  <a:lnTo>
                    <a:pt x="183" y="100"/>
                  </a:lnTo>
                  <a:lnTo>
                    <a:pt x="183" y="101"/>
                  </a:lnTo>
                  <a:lnTo>
                    <a:pt x="183" y="102"/>
                  </a:lnTo>
                  <a:lnTo>
                    <a:pt x="183" y="103"/>
                  </a:lnTo>
                  <a:lnTo>
                    <a:pt x="182" y="103"/>
                  </a:lnTo>
                  <a:lnTo>
                    <a:pt x="182" y="104"/>
                  </a:lnTo>
                  <a:lnTo>
                    <a:pt x="182" y="105"/>
                  </a:lnTo>
                  <a:lnTo>
                    <a:pt x="182" y="106"/>
                  </a:lnTo>
                  <a:lnTo>
                    <a:pt x="182" y="108"/>
                  </a:lnTo>
                  <a:lnTo>
                    <a:pt x="180" y="108"/>
                  </a:lnTo>
                  <a:lnTo>
                    <a:pt x="180" y="109"/>
                  </a:lnTo>
                  <a:lnTo>
                    <a:pt x="179" y="110"/>
                  </a:lnTo>
                  <a:lnTo>
                    <a:pt x="179" y="111"/>
                  </a:lnTo>
                  <a:lnTo>
                    <a:pt x="179" y="112"/>
                  </a:lnTo>
                  <a:lnTo>
                    <a:pt x="179" y="113"/>
                  </a:lnTo>
                  <a:lnTo>
                    <a:pt x="179" y="114"/>
                  </a:lnTo>
                  <a:lnTo>
                    <a:pt x="180" y="114"/>
                  </a:lnTo>
                  <a:lnTo>
                    <a:pt x="180" y="116"/>
                  </a:lnTo>
                  <a:lnTo>
                    <a:pt x="180" y="117"/>
                  </a:lnTo>
                  <a:lnTo>
                    <a:pt x="180" y="118"/>
                  </a:lnTo>
                  <a:lnTo>
                    <a:pt x="180" y="119"/>
                  </a:lnTo>
                  <a:lnTo>
                    <a:pt x="182" y="119"/>
                  </a:lnTo>
                  <a:lnTo>
                    <a:pt x="182" y="120"/>
                  </a:lnTo>
                  <a:lnTo>
                    <a:pt x="182" y="121"/>
                  </a:lnTo>
                  <a:lnTo>
                    <a:pt x="182" y="122"/>
                  </a:lnTo>
                  <a:lnTo>
                    <a:pt x="180" y="124"/>
                  </a:lnTo>
                  <a:lnTo>
                    <a:pt x="180" y="125"/>
                  </a:lnTo>
                  <a:lnTo>
                    <a:pt x="180" y="126"/>
                  </a:lnTo>
                  <a:lnTo>
                    <a:pt x="179" y="127"/>
                  </a:lnTo>
                  <a:lnTo>
                    <a:pt x="178" y="127"/>
                  </a:lnTo>
                  <a:lnTo>
                    <a:pt x="178" y="126"/>
                  </a:lnTo>
                  <a:lnTo>
                    <a:pt x="177" y="126"/>
                  </a:lnTo>
                  <a:lnTo>
                    <a:pt x="177" y="125"/>
                  </a:lnTo>
                  <a:lnTo>
                    <a:pt x="176" y="125"/>
                  </a:lnTo>
                  <a:lnTo>
                    <a:pt x="176" y="126"/>
                  </a:lnTo>
                  <a:lnTo>
                    <a:pt x="176" y="127"/>
                  </a:lnTo>
                  <a:lnTo>
                    <a:pt x="176" y="128"/>
                  </a:lnTo>
                  <a:lnTo>
                    <a:pt x="175" y="128"/>
                  </a:lnTo>
                  <a:lnTo>
                    <a:pt x="174" y="128"/>
                  </a:lnTo>
                  <a:lnTo>
                    <a:pt x="172" y="127"/>
                  </a:lnTo>
                  <a:lnTo>
                    <a:pt x="171" y="127"/>
                  </a:lnTo>
                  <a:lnTo>
                    <a:pt x="171" y="126"/>
                  </a:lnTo>
                  <a:lnTo>
                    <a:pt x="170" y="126"/>
                  </a:lnTo>
                  <a:lnTo>
                    <a:pt x="169" y="127"/>
                  </a:lnTo>
                  <a:lnTo>
                    <a:pt x="169" y="128"/>
                  </a:lnTo>
                  <a:lnTo>
                    <a:pt x="168" y="128"/>
                  </a:lnTo>
                  <a:lnTo>
                    <a:pt x="170" y="128"/>
                  </a:lnTo>
                  <a:lnTo>
                    <a:pt x="171" y="128"/>
                  </a:lnTo>
                  <a:lnTo>
                    <a:pt x="172" y="128"/>
                  </a:lnTo>
                  <a:lnTo>
                    <a:pt x="180" y="128"/>
                  </a:lnTo>
                  <a:lnTo>
                    <a:pt x="182" y="128"/>
                  </a:lnTo>
                  <a:lnTo>
                    <a:pt x="183" y="128"/>
                  </a:lnTo>
                  <a:lnTo>
                    <a:pt x="183" y="129"/>
                  </a:lnTo>
                  <a:lnTo>
                    <a:pt x="183" y="130"/>
                  </a:lnTo>
                  <a:lnTo>
                    <a:pt x="183" y="136"/>
                  </a:lnTo>
                  <a:lnTo>
                    <a:pt x="183" y="141"/>
                  </a:lnTo>
                  <a:lnTo>
                    <a:pt x="183" y="142"/>
                  </a:lnTo>
                  <a:lnTo>
                    <a:pt x="183" y="149"/>
                  </a:lnTo>
                  <a:lnTo>
                    <a:pt x="183" y="151"/>
                  </a:lnTo>
                  <a:lnTo>
                    <a:pt x="183" y="157"/>
                  </a:lnTo>
                  <a:lnTo>
                    <a:pt x="183" y="158"/>
                  </a:lnTo>
                  <a:lnTo>
                    <a:pt x="183" y="161"/>
                  </a:lnTo>
                  <a:lnTo>
                    <a:pt x="183" y="162"/>
                  </a:lnTo>
                  <a:lnTo>
                    <a:pt x="183" y="164"/>
                  </a:lnTo>
                  <a:lnTo>
                    <a:pt x="183" y="168"/>
                  </a:lnTo>
                  <a:lnTo>
                    <a:pt x="183" y="169"/>
                  </a:lnTo>
                  <a:lnTo>
                    <a:pt x="183" y="170"/>
                  </a:lnTo>
                  <a:lnTo>
                    <a:pt x="183" y="173"/>
                  </a:lnTo>
                  <a:lnTo>
                    <a:pt x="183" y="176"/>
                  </a:lnTo>
                  <a:lnTo>
                    <a:pt x="183" y="177"/>
                  </a:lnTo>
                  <a:lnTo>
                    <a:pt x="183" y="181"/>
                  </a:lnTo>
                  <a:lnTo>
                    <a:pt x="183" y="184"/>
                  </a:lnTo>
                  <a:lnTo>
                    <a:pt x="183" y="186"/>
                  </a:lnTo>
                  <a:lnTo>
                    <a:pt x="183" y="188"/>
                  </a:lnTo>
                  <a:lnTo>
                    <a:pt x="183" y="190"/>
                  </a:lnTo>
                  <a:lnTo>
                    <a:pt x="183" y="191"/>
                  </a:lnTo>
                  <a:lnTo>
                    <a:pt x="183" y="192"/>
                  </a:lnTo>
                  <a:lnTo>
                    <a:pt x="183" y="199"/>
                  </a:lnTo>
                  <a:lnTo>
                    <a:pt x="183" y="200"/>
                  </a:lnTo>
                  <a:lnTo>
                    <a:pt x="183" y="210"/>
                  </a:lnTo>
                  <a:lnTo>
                    <a:pt x="183" y="214"/>
                  </a:lnTo>
                  <a:lnTo>
                    <a:pt x="183" y="215"/>
                  </a:lnTo>
                  <a:lnTo>
                    <a:pt x="183" y="217"/>
                  </a:lnTo>
                  <a:lnTo>
                    <a:pt x="182" y="217"/>
                  </a:lnTo>
                  <a:lnTo>
                    <a:pt x="180" y="217"/>
                  </a:lnTo>
                  <a:lnTo>
                    <a:pt x="177" y="217"/>
                  </a:lnTo>
                  <a:lnTo>
                    <a:pt x="176" y="217"/>
                  </a:lnTo>
                  <a:lnTo>
                    <a:pt x="175" y="217"/>
                  </a:lnTo>
                  <a:lnTo>
                    <a:pt x="170" y="217"/>
                  </a:lnTo>
                  <a:lnTo>
                    <a:pt x="166" y="217"/>
                  </a:lnTo>
                  <a:lnTo>
                    <a:pt x="164" y="217"/>
                  </a:lnTo>
                  <a:lnTo>
                    <a:pt x="164" y="218"/>
                  </a:lnTo>
                  <a:lnTo>
                    <a:pt x="164" y="226"/>
                  </a:lnTo>
                  <a:lnTo>
                    <a:pt x="163" y="239"/>
                  </a:lnTo>
                  <a:lnTo>
                    <a:pt x="163" y="244"/>
                  </a:lnTo>
                  <a:lnTo>
                    <a:pt x="154" y="244"/>
                  </a:lnTo>
                  <a:lnTo>
                    <a:pt x="147" y="244"/>
                  </a:lnTo>
                  <a:lnTo>
                    <a:pt x="145" y="244"/>
                  </a:lnTo>
                  <a:lnTo>
                    <a:pt x="145" y="248"/>
                  </a:lnTo>
                  <a:lnTo>
                    <a:pt x="145" y="265"/>
                  </a:lnTo>
                  <a:lnTo>
                    <a:pt x="145" y="266"/>
                  </a:lnTo>
                  <a:lnTo>
                    <a:pt x="145" y="269"/>
                  </a:lnTo>
                  <a:lnTo>
                    <a:pt x="145" y="270"/>
                  </a:lnTo>
                  <a:lnTo>
                    <a:pt x="145" y="279"/>
                  </a:lnTo>
                  <a:lnTo>
                    <a:pt x="145" y="289"/>
                  </a:lnTo>
                  <a:lnTo>
                    <a:pt x="145" y="293"/>
                  </a:lnTo>
                  <a:lnTo>
                    <a:pt x="145" y="295"/>
                  </a:lnTo>
                  <a:lnTo>
                    <a:pt x="142" y="294"/>
                  </a:lnTo>
                  <a:lnTo>
                    <a:pt x="140" y="293"/>
                  </a:lnTo>
                  <a:lnTo>
                    <a:pt x="137" y="293"/>
                  </a:lnTo>
                  <a:lnTo>
                    <a:pt x="130" y="289"/>
                  </a:lnTo>
                  <a:lnTo>
                    <a:pt x="129" y="289"/>
                  </a:lnTo>
                  <a:lnTo>
                    <a:pt x="119" y="286"/>
                  </a:lnTo>
                  <a:lnTo>
                    <a:pt x="116" y="285"/>
                  </a:lnTo>
                  <a:lnTo>
                    <a:pt x="115" y="285"/>
                  </a:lnTo>
                  <a:lnTo>
                    <a:pt x="114" y="285"/>
                  </a:lnTo>
                  <a:lnTo>
                    <a:pt x="113" y="284"/>
                  </a:lnTo>
                  <a:lnTo>
                    <a:pt x="112" y="284"/>
                  </a:lnTo>
                  <a:lnTo>
                    <a:pt x="111" y="284"/>
                  </a:lnTo>
                  <a:lnTo>
                    <a:pt x="111" y="282"/>
                  </a:lnTo>
                  <a:lnTo>
                    <a:pt x="110" y="282"/>
                  </a:lnTo>
                  <a:lnTo>
                    <a:pt x="108" y="282"/>
                  </a:lnTo>
                  <a:lnTo>
                    <a:pt x="107" y="282"/>
                  </a:lnTo>
                  <a:lnTo>
                    <a:pt x="106" y="281"/>
                  </a:lnTo>
                  <a:lnTo>
                    <a:pt x="104" y="281"/>
                  </a:lnTo>
                  <a:lnTo>
                    <a:pt x="104" y="280"/>
                  </a:lnTo>
                  <a:lnTo>
                    <a:pt x="103" y="280"/>
                  </a:lnTo>
                  <a:lnTo>
                    <a:pt x="99" y="279"/>
                  </a:lnTo>
                  <a:lnTo>
                    <a:pt x="97" y="279"/>
                  </a:lnTo>
                  <a:lnTo>
                    <a:pt x="92" y="277"/>
                  </a:lnTo>
                  <a:lnTo>
                    <a:pt x="91" y="277"/>
                  </a:lnTo>
                  <a:lnTo>
                    <a:pt x="87" y="274"/>
                  </a:lnTo>
                  <a:lnTo>
                    <a:pt x="82" y="273"/>
                  </a:lnTo>
                  <a:lnTo>
                    <a:pt x="79" y="272"/>
                  </a:lnTo>
                  <a:lnTo>
                    <a:pt x="75" y="271"/>
                  </a:lnTo>
                  <a:lnTo>
                    <a:pt x="73" y="270"/>
                  </a:lnTo>
                  <a:lnTo>
                    <a:pt x="72" y="270"/>
                  </a:lnTo>
                  <a:lnTo>
                    <a:pt x="71" y="270"/>
                  </a:lnTo>
                  <a:lnTo>
                    <a:pt x="70" y="269"/>
                  </a:lnTo>
                  <a:lnTo>
                    <a:pt x="68" y="269"/>
                  </a:lnTo>
                  <a:lnTo>
                    <a:pt x="68" y="270"/>
                  </a:lnTo>
                  <a:lnTo>
                    <a:pt x="68" y="272"/>
                  </a:lnTo>
                  <a:lnTo>
                    <a:pt x="68" y="273"/>
                  </a:lnTo>
                  <a:lnTo>
                    <a:pt x="68" y="274"/>
                  </a:lnTo>
                  <a:lnTo>
                    <a:pt x="70" y="274"/>
                  </a:lnTo>
                  <a:lnTo>
                    <a:pt x="70" y="276"/>
                  </a:lnTo>
                  <a:lnTo>
                    <a:pt x="71" y="276"/>
                  </a:lnTo>
                  <a:lnTo>
                    <a:pt x="72" y="277"/>
                  </a:lnTo>
                  <a:lnTo>
                    <a:pt x="73" y="277"/>
                  </a:lnTo>
                  <a:lnTo>
                    <a:pt x="74" y="276"/>
                  </a:lnTo>
                  <a:lnTo>
                    <a:pt x="75" y="276"/>
                  </a:lnTo>
                  <a:lnTo>
                    <a:pt x="76" y="276"/>
                  </a:lnTo>
                  <a:lnTo>
                    <a:pt x="78" y="277"/>
                  </a:lnTo>
                  <a:lnTo>
                    <a:pt x="79" y="277"/>
                  </a:lnTo>
                  <a:lnTo>
                    <a:pt x="80" y="277"/>
                  </a:lnTo>
                  <a:lnTo>
                    <a:pt x="81" y="277"/>
                  </a:lnTo>
                  <a:lnTo>
                    <a:pt x="82" y="277"/>
                  </a:lnTo>
                  <a:lnTo>
                    <a:pt x="83" y="277"/>
                  </a:lnTo>
                  <a:lnTo>
                    <a:pt x="84" y="278"/>
                  </a:lnTo>
                  <a:lnTo>
                    <a:pt x="84" y="279"/>
                  </a:lnTo>
                  <a:lnTo>
                    <a:pt x="86" y="279"/>
                  </a:lnTo>
                  <a:lnTo>
                    <a:pt x="87" y="280"/>
                  </a:lnTo>
                  <a:lnTo>
                    <a:pt x="88" y="281"/>
                  </a:lnTo>
                  <a:lnTo>
                    <a:pt x="88" y="284"/>
                  </a:lnTo>
                  <a:lnTo>
                    <a:pt x="89" y="284"/>
                  </a:lnTo>
                  <a:lnTo>
                    <a:pt x="89" y="286"/>
                  </a:lnTo>
                  <a:lnTo>
                    <a:pt x="90" y="287"/>
                  </a:lnTo>
                  <a:lnTo>
                    <a:pt x="90" y="288"/>
                  </a:lnTo>
                  <a:lnTo>
                    <a:pt x="90" y="289"/>
                  </a:lnTo>
                  <a:lnTo>
                    <a:pt x="90" y="290"/>
                  </a:lnTo>
                  <a:lnTo>
                    <a:pt x="90" y="293"/>
                  </a:lnTo>
                  <a:lnTo>
                    <a:pt x="89" y="294"/>
                  </a:lnTo>
                  <a:lnTo>
                    <a:pt x="89" y="295"/>
                  </a:lnTo>
                  <a:lnTo>
                    <a:pt x="88" y="295"/>
                  </a:lnTo>
                  <a:lnTo>
                    <a:pt x="88" y="296"/>
                  </a:lnTo>
                  <a:lnTo>
                    <a:pt x="87" y="296"/>
                  </a:lnTo>
                  <a:lnTo>
                    <a:pt x="86" y="297"/>
                  </a:lnTo>
                  <a:lnTo>
                    <a:pt x="84" y="298"/>
                  </a:lnTo>
                  <a:lnTo>
                    <a:pt x="84" y="300"/>
                  </a:lnTo>
                  <a:lnTo>
                    <a:pt x="84" y="301"/>
                  </a:lnTo>
                  <a:lnTo>
                    <a:pt x="84" y="302"/>
                  </a:lnTo>
                  <a:lnTo>
                    <a:pt x="84" y="303"/>
                  </a:lnTo>
                  <a:lnTo>
                    <a:pt x="84" y="304"/>
                  </a:lnTo>
                  <a:lnTo>
                    <a:pt x="86" y="304"/>
                  </a:lnTo>
                  <a:lnTo>
                    <a:pt x="86" y="305"/>
                  </a:lnTo>
                  <a:lnTo>
                    <a:pt x="87" y="305"/>
                  </a:lnTo>
                  <a:lnTo>
                    <a:pt x="87" y="306"/>
                  </a:lnTo>
                  <a:lnTo>
                    <a:pt x="87" y="308"/>
                  </a:lnTo>
                  <a:lnTo>
                    <a:pt x="86" y="308"/>
                  </a:lnTo>
                  <a:lnTo>
                    <a:pt x="84" y="308"/>
                  </a:lnTo>
                  <a:lnTo>
                    <a:pt x="83" y="306"/>
                  </a:lnTo>
                  <a:lnTo>
                    <a:pt x="82" y="305"/>
                  </a:lnTo>
                  <a:lnTo>
                    <a:pt x="82" y="306"/>
                  </a:lnTo>
                  <a:lnTo>
                    <a:pt x="81" y="306"/>
                  </a:lnTo>
                  <a:lnTo>
                    <a:pt x="80" y="306"/>
                  </a:lnTo>
                  <a:lnTo>
                    <a:pt x="80" y="308"/>
                  </a:lnTo>
                  <a:lnTo>
                    <a:pt x="79" y="309"/>
                  </a:lnTo>
                  <a:lnTo>
                    <a:pt x="78" y="309"/>
                  </a:lnTo>
                  <a:lnTo>
                    <a:pt x="76" y="309"/>
                  </a:lnTo>
                  <a:lnTo>
                    <a:pt x="76" y="308"/>
                  </a:lnTo>
                  <a:lnTo>
                    <a:pt x="78" y="306"/>
                  </a:lnTo>
                  <a:lnTo>
                    <a:pt x="78" y="305"/>
                  </a:lnTo>
                  <a:lnTo>
                    <a:pt x="78" y="304"/>
                  </a:lnTo>
                  <a:lnTo>
                    <a:pt x="76" y="303"/>
                  </a:lnTo>
                  <a:lnTo>
                    <a:pt x="75" y="303"/>
                  </a:lnTo>
                  <a:lnTo>
                    <a:pt x="75" y="302"/>
                  </a:lnTo>
                  <a:lnTo>
                    <a:pt x="74" y="302"/>
                  </a:lnTo>
                  <a:lnTo>
                    <a:pt x="74" y="303"/>
                  </a:lnTo>
                  <a:lnTo>
                    <a:pt x="73" y="303"/>
                  </a:lnTo>
                  <a:lnTo>
                    <a:pt x="72" y="303"/>
                  </a:lnTo>
                  <a:lnTo>
                    <a:pt x="72" y="304"/>
                  </a:lnTo>
                  <a:lnTo>
                    <a:pt x="71" y="304"/>
                  </a:lnTo>
                  <a:lnTo>
                    <a:pt x="71" y="305"/>
                  </a:lnTo>
                  <a:lnTo>
                    <a:pt x="72" y="306"/>
                  </a:lnTo>
                  <a:lnTo>
                    <a:pt x="72" y="308"/>
                  </a:lnTo>
                  <a:lnTo>
                    <a:pt x="72" y="309"/>
                  </a:lnTo>
                  <a:lnTo>
                    <a:pt x="71" y="309"/>
                  </a:lnTo>
                  <a:lnTo>
                    <a:pt x="70" y="309"/>
                  </a:lnTo>
                  <a:lnTo>
                    <a:pt x="68" y="308"/>
                  </a:lnTo>
                  <a:lnTo>
                    <a:pt x="67" y="308"/>
                  </a:lnTo>
                  <a:lnTo>
                    <a:pt x="66" y="308"/>
                  </a:lnTo>
                  <a:lnTo>
                    <a:pt x="66" y="309"/>
                  </a:lnTo>
                  <a:lnTo>
                    <a:pt x="65" y="310"/>
                  </a:lnTo>
                  <a:lnTo>
                    <a:pt x="65" y="311"/>
                  </a:lnTo>
                  <a:lnTo>
                    <a:pt x="65" y="312"/>
                  </a:lnTo>
                  <a:lnTo>
                    <a:pt x="64" y="313"/>
                  </a:lnTo>
                  <a:lnTo>
                    <a:pt x="63" y="313"/>
                  </a:lnTo>
                  <a:lnTo>
                    <a:pt x="62" y="312"/>
                  </a:lnTo>
                  <a:lnTo>
                    <a:pt x="62" y="311"/>
                  </a:lnTo>
                  <a:lnTo>
                    <a:pt x="62" y="310"/>
                  </a:lnTo>
                  <a:lnTo>
                    <a:pt x="60" y="310"/>
                  </a:lnTo>
                  <a:lnTo>
                    <a:pt x="59" y="309"/>
                  </a:lnTo>
                  <a:lnTo>
                    <a:pt x="58" y="309"/>
                  </a:lnTo>
                  <a:lnTo>
                    <a:pt x="57" y="309"/>
                  </a:lnTo>
                  <a:lnTo>
                    <a:pt x="57" y="310"/>
                  </a:lnTo>
                  <a:lnTo>
                    <a:pt x="56" y="310"/>
                  </a:lnTo>
                  <a:lnTo>
                    <a:pt x="56" y="311"/>
                  </a:lnTo>
                  <a:lnTo>
                    <a:pt x="56" y="312"/>
                  </a:lnTo>
                  <a:lnTo>
                    <a:pt x="56" y="313"/>
                  </a:lnTo>
                  <a:lnTo>
                    <a:pt x="55" y="313"/>
                  </a:lnTo>
                  <a:lnTo>
                    <a:pt x="54" y="313"/>
                  </a:lnTo>
                  <a:lnTo>
                    <a:pt x="54" y="314"/>
                  </a:lnTo>
                  <a:lnTo>
                    <a:pt x="52" y="316"/>
                  </a:lnTo>
                  <a:lnTo>
                    <a:pt x="51" y="317"/>
                  </a:lnTo>
                  <a:lnTo>
                    <a:pt x="50" y="317"/>
                  </a:lnTo>
                  <a:lnTo>
                    <a:pt x="50" y="318"/>
                  </a:lnTo>
                  <a:lnTo>
                    <a:pt x="50" y="319"/>
                  </a:lnTo>
                  <a:lnTo>
                    <a:pt x="49" y="320"/>
                  </a:lnTo>
                  <a:lnTo>
                    <a:pt x="48" y="321"/>
                  </a:lnTo>
                  <a:lnTo>
                    <a:pt x="48" y="322"/>
                  </a:lnTo>
                  <a:lnTo>
                    <a:pt x="48" y="324"/>
                  </a:lnTo>
                  <a:lnTo>
                    <a:pt x="48" y="325"/>
                  </a:lnTo>
                  <a:lnTo>
                    <a:pt x="49" y="326"/>
                  </a:lnTo>
                  <a:lnTo>
                    <a:pt x="49" y="327"/>
                  </a:lnTo>
                  <a:lnTo>
                    <a:pt x="48" y="328"/>
                  </a:lnTo>
                  <a:lnTo>
                    <a:pt x="47" y="329"/>
                  </a:lnTo>
                  <a:lnTo>
                    <a:pt x="46" y="329"/>
                  </a:lnTo>
                  <a:lnTo>
                    <a:pt x="46" y="328"/>
                  </a:lnTo>
                  <a:lnTo>
                    <a:pt x="46" y="327"/>
                  </a:lnTo>
                  <a:lnTo>
                    <a:pt x="44" y="326"/>
                  </a:lnTo>
                  <a:lnTo>
                    <a:pt x="43" y="326"/>
                  </a:lnTo>
                  <a:lnTo>
                    <a:pt x="42" y="326"/>
                  </a:lnTo>
                  <a:lnTo>
                    <a:pt x="41" y="326"/>
                  </a:lnTo>
                  <a:lnTo>
                    <a:pt x="40" y="326"/>
                  </a:lnTo>
                  <a:lnTo>
                    <a:pt x="40" y="327"/>
                  </a:lnTo>
                  <a:lnTo>
                    <a:pt x="41" y="328"/>
                  </a:lnTo>
                  <a:lnTo>
                    <a:pt x="42" y="329"/>
                  </a:lnTo>
                  <a:lnTo>
                    <a:pt x="42" y="330"/>
                  </a:lnTo>
                  <a:lnTo>
                    <a:pt x="42" y="332"/>
                  </a:lnTo>
                  <a:lnTo>
                    <a:pt x="43" y="333"/>
                  </a:lnTo>
                  <a:lnTo>
                    <a:pt x="43" y="334"/>
                  </a:lnTo>
                  <a:lnTo>
                    <a:pt x="43" y="335"/>
                  </a:lnTo>
                  <a:lnTo>
                    <a:pt x="43" y="336"/>
                  </a:lnTo>
                  <a:lnTo>
                    <a:pt x="44" y="337"/>
                  </a:lnTo>
                  <a:lnTo>
                    <a:pt x="44" y="338"/>
                  </a:lnTo>
                  <a:lnTo>
                    <a:pt x="46" y="338"/>
                  </a:lnTo>
                  <a:lnTo>
                    <a:pt x="44" y="340"/>
                  </a:lnTo>
                  <a:lnTo>
                    <a:pt x="43" y="341"/>
                  </a:lnTo>
                  <a:lnTo>
                    <a:pt x="42" y="342"/>
                  </a:lnTo>
                  <a:lnTo>
                    <a:pt x="42" y="343"/>
                  </a:lnTo>
                  <a:lnTo>
                    <a:pt x="42" y="344"/>
                  </a:lnTo>
                  <a:lnTo>
                    <a:pt x="42" y="345"/>
                  </a:lnTo>
                  <a:lnTo>
                    <a:pt x="42" y="346"/>
                  </a:lnTo>
                  <a:lnTo>
                    <a:pt x="41" y="346"/>
                  </a:lnTo>
                  <a:lnTo>
                    <a:pt x="41" y="348"/>
                  </a:lnTo>
                  <a:lnTo>
                    <a:pt x="42" y="348"/>
                  </a:lnTo>
                  <a:lnTo>
                    <a:pt x="43" y="348"/>
                  </a:lnTo>
                  <a:lnTo>
                    <a:pt x="44" y="348"/>
                  </a:lnTo>
                  <a:lnTo>
                    <a:pt x="44" y="349"/>
                  </a:lnTo>
                  <a:lnTo>
                    <a:pt x="44" y="350"/>
                  </a:lnTo>
                  <a:lnTo>
                    <a:pt x="43" y="351"/>
                  </a:lnTo>
                  <a:lnTo>
                    <a:pt x="44" y="351"/>
                  </a:lnTo>
                  <a:lnTo>
                    <a:pt x="46" y="351"/>
                  </a:lnTo>
                  <a:lnTo>
                    <a:pt x="46" y="352"/>
                  </a:lnTo>
                  <a:lnTo>
                    <a:pt x="44" y="352"/>
                  </a:lnTo>
                  <a:lnTo>
                    <a:pt x="43" y="352"/>
                  </a:lnTo>
                  <a:lnTo>
                    <a:pt x="42" y="352"/>
                  </a:lnTo>
                  <a:lnTo>
                    <a:pt x="41" y="352"/>
                  </a:lnTo>
                  <a:lnTo>
                    <a:pt x="41" y="351"/>
                  </a:lnTo>
                  <a:lnTo>
                    <a:pt x="42" y="351"/>
                  </a:lnTo>
                  <a:lnTo>
                    <a:pt x="42" y="350"/>
                  </a:lnTo>
                  <a:lnTo>
                    <a:pt x="41" y="350"/>
                  </a:lnTo>
                  <a:lnTo>
                    <a:pt x="40" y="350"/>
                  </a:lnTo>
                  <a:lnTo>
                    <a:pt x="39" y="350"/>
                  </a:lnTo>
                  <a:lnTo>
                    <a:pt x="38" y="350"/>
                  </a:lnTo>
                  <a:lnTo>
                    <a:pt x="38" y="349"/>
                  </a:lnTo>
                  <a:lnTo>
                    <a:pt x="36" y="349"/>
                  </a:lnTo>
                  <a:lnTo>
                    <a:pt x="35" y="349"/>
                  </a:lnTo>
                  <a:lnTo>
                    <a:pt x="34" y="349"/>
                  </a:lnTo>
                  <a:lnTo>
                    <a:pt x="33" y="349"/>
                  </a:lnTo>
                  <a:lnTo>
                    <a:pt x="32" y="349"/>
                  </a:lnTo>
                  <a:lnTo>
                    <a:pt x="32" y="348"/>
                  </a:lnTo>
                  <a:lnTo>
                    <a:pt x="31" y="349"/>
                  </a:lnTo>
                  <a:lnTo>
                    <a:pt x="30" y="349"/>
                  </a:lnTo>
                  <a:lnTo>
                    <a:pt x="28" y="349"/>
                  </a:lnTo>
                  <a:lnTo>
                    <a:pt x="27" y="349"/>
                  </a:lnTo>
                  <a:lnTo>
                    <a:pt x="26" y="349"/>
                  </a:lnTo>
                  <a:lnTo>
                    <a:pt x="25" y="349"/>
                  </a:lnTo>
                  <a:lnTo>
                    <a:pt x="24" y="349"/>
                  </a:lnTo>
                  <a:lnTo>
                    <a:pt x="23" y="349"/>
                  </a:lnTo>
                  <a:lnTo>
                    <a:pt x="22" y="349"/>
                  </a:lnTo>
                  <a:lnTo>
                    <a:pt x="22" y="350"/>
                  </a:lnTo>
                  <a:lnTo>
                    <a:pt x="22" y="351"/>
                  </a:lnTo>
                  <a:lnTo>
                    <a:pt x="23" y="351"/>
                  </a:lnTo>
                  <a:lnTo>
                    <a:pt x="23" y="352"/>
                  </a:lnTo>
                  <a:lnTo>
                    <a:pt x="22" y="352"/>
                  </a:lnTo>
                  <a:lnTo>
                    <a:pt x="22" y="353"/>
                  </a:lnTo>
                  <a:lnTo>
                    <a:pt x="22" y="354"/>
                  </a:lnTo>
                  <a:lnTo>
                    <a:pt x="20" y="354"/>
                  </a:lnTo>
                  <a:lnTo>
                    <a:pt x="20" y="353"/>
                  </a:lnTo>
                  <a:lnTo>
                    <a:pt x="19" y="353"/>
                  </a:lnTo>
                  <a:lnTo>
                    <a:pt x="19" y="352"/>
                  </a:lnTo>
                  <a:lnTo>
                    <a:pt x="18" y="352"/>
                  </a:lnTo>
                  <a:lnTo>
                    <a:pt x="16" y="350"/>
                  </a:lnTo>
                  <a:lnTo>
                    <a:pt x="11" y="345"/>
                  </a:lnTo>
                  <a:lnTo>
                    <a:pt x="11" y="344"/>
                  </a:lnTo>
                  <a:lnTo>
                    <a:pt x="10" y="344"/>
                  </a:lnTo>
                  <a:lnTo>
                    <a:pt x="7" y="341"/>
                  </a:lnTo>
                  <a:lnTo>
                    <a:pt x="6" y="340"/>
                  </a:lnTo>
                  <a:lnTo>
                    <a:pt x="0" y="335"/>
                  </a:lnTo>
                  <a:lnTo>
                    <a:pt x="0" y="334"/>
                  </a:lnTo>
                  <a:lnTo>
                    <a:pt x="0" y="333"/>
                  </a:lnTo>
                  <a:lnTo>
                    <a:pt x="0" y="329"/>
                  </a:lnTo>
                  <a:lnTo>
                    <a:pt x="1" y="319"/>
                  </a:lnTo>
                  <a:lnTo>
                    <a:pt x="1" y="318"/>
                  </a:lnTo>
                  <a:lnTo>
                    <a:pt x="1" y="316"/>
                  </a:lnTo>
                  <a:lnTo>
                    <a:pt x="1" y="311"/>
                  </a:lnTo>
                  <a:lnTo>
                    <a:pt x="1" y="310"/>
                  </a:lnTo>
                  <a:lnTo>
                    <a:pt x="1" y="297"/>
                  </a:lnTo>
                  <a:lnTo>
                    <a:pt x="1" y="296"/>
                  </a:lnTo>
                  <a:lnTo>
                    <a:pt x="1" y="295"/>
                  </a:lnTo>
                  <a:lnTo>
                    <a:pt x="1" y="290"/>
                  </a:lnTo>
                  <a:lnTo>
                    <a:pt x="1" y="289"/>
                  </a:lnTo>
                  <a:lnTo>
                    <a:pt x="1" y="285"/>
                  </a:lnTo>
                  <a:lnTo>
                    <a:pt x="1" y="284"/>
                  </a:lnTo>
                  <a:lnTo>
                    <a:pt x="1" y="282"/>
                  </a:lnTo>
                  <a:lnTo>
                    <a:pt x="1" y="279"/>
                  </a:lnTo>
                  <a:lnTo>
                    <a:pt x="1" y="269"/>
                  </a:lnTo>
                  <a:lnTo>
                    <a:pt x="1" y="268"/>
                  </a:lnTo>
                  <a:lnTo>
                    <a:pt x="1" y="260"/>
                  </a:lnTo>
                  <a:lnTo>
                    <a:pt x="1" y="258"/>
                  </a:lnTo>
                  <a:lnTo>
                    <a:pt x="1" y="250"/>
                  </a:lnTo>
                  <a:lnTo>
                    <a:pt x="1" y="248"/>
                  </a:lnTo>
                  <a:lnTo>
                    <a:pt x="1" y="247"/>
                  </a:lnTo>
                  <a:lnTo>
                    <a:pt x="1" y="242"/>
                  </a:lnTo>
                  <a:lnTo>
                    <a:pt x="1" y="241"/>
                  </a:lnTo>
                  <a:lnTo>
                    <a:pt x="1" y="240"/>
                  </a:lnTo>
                  <a:lnTo>
                    <a:pt x="1" y="238"/>
                  </a:lnTo>
                  <a:lnTo>
                    <a:pt x="1" y="237"/>
                  </a:lnTo>
                  <a:lnTo>
                    <a:pt x="1" y="231"/>
                  </a:lnTo>
                  <a:lnTo>
                    <a:pt x="1" y="229"/>
                  </a:lnTo>
                  <a:lnTo>
                    <a:pt x="2" y="224"/>
                  </a:lnTo>
                  <a:lnTo>
                    <a:pt x="2" y="222"/>
                  </a:lnTo>
                  <a:lnTo>
                    <a:pt x="2" y="221"/>
                  </a:lnTo>
                  <a:lnTo>
                    <a:pt x="2" y="217"/>
                  </a:lnTo>
                  <a:lnTo>
                    <a:pt x="2" y="215"/>
                  </a:lnTo>
                  <a:lnTo>
                    <a:pt x="2" y="205"/>
                  </a:lnTo>
                  <a:lnTo>
                    <a:pt x="2" y="202"/>
                  </a:lnTo>
                  <a:lnTo>
                    <a:pt x="2" y="199"/>
                  </a:lnTo>
                  <a:lnTo>
                    <a:pt x="2" y="191"/>
                  </a:lnTo>
                  <a:lnTo>
                    <a:pt x="2" y="189"/>
                  </a:lnTo>
                  <a:lnTo>
                    <a:pt x="2" y="184"/>
                  </a:lnTo>
                  <a:lnTo>
                    <a:pt x="2" y="177"/>
                  </a:lnTo>
                  <a:lnTo>
                    <a:pt x="2" y="175"/>
                  </a:lnTo>
                  <a:lnTo>
                    <a:pt x="2" y="173"/>
                  </a:lnTo>
                  <a:lnTo>
                    <a:pt x="2" y="170"/>
                  </a:lnTo>
                  <a:lnTo>
                    <a:pt x="2" y="168"/>
                  </a:lnTo>
                  <a:lnTo>
                    <a:pt x="2" y="162"/>
                  </a:lnTo>
                  <a:lnTo>
                    <a:pt x="2" y="161"/>
                  </a:lnTo>
                  <a:lnTo>
                    <a:pt x="2" y="160"/>
                  </a:lnTo>
                  <a:lnTo>
                    <a:pt x="2" y="159"/>
                  </a:lnTo>
                  <a:lnTo>
                    <a:pt x="2" y="158"/>
                  </a:lnTo>
                  <a:lnTo>
                    <a:pt x="2" y="152"/>
                  </a:lnTo>
                  <a:lnTo>
                    <a:pt x="2" y="145"/>
                  </a:lnTo>
                  <a:lnTo>
                    <a:pt x="2" y="143"/>
                  </a:lnTo>
                  <a:lnTo>
                    <a:pt x="2" y="142"/>
                  </a:lnTo>
                  <a:lnTo>
                    <a:pt x="2" y="141"/>
                  </a:lnTo>
                  <a:lnTo>
                    <a:pt x="2" y="138"/>
                  </a:lnTo>
                  <a:lnTo>
                    <a:pt x="2" y="135"/>
                  </a:lnTo>
                  <a:lnTo>
                    <a:pt x="2" y="134"/>
                  </a:lnTo>
                  <a:lnTo>
                    <a:pt x="2" y="132"/>
                  </a:lnTo>
                  <a:lnTo>
                    <a:pt x="2" y="126"/>
                  </a:lnTo>
                  <a:lnTo>
                    <a:pt x="2" y="125"/>
                  </a:lnTo>
                  <a:lnTo>
                    <a:pt x="2" y="119"/>
                  </a:lnTo>
                  <a:lnTo>
                    <a:pt x="2" y="114"/>
                  </a:lnTo>
                  <a:lnTo>
                    <a:pt x="2" y="112"/>
                  </a:lnTo>
                  <a:lnTo>
                    <a:pt x="2" y="110"/>
                  </a:lnTo>
                  <a:lnTo>
                    <a:pt x="2" y="108"/>
                  </a:lnTo>
                  <a:lnTo>
                    <a:pt x="2" y="106"/>
                  </a:lnTo>
                  <a:lnTo>
                    <a:pt x="3" y="105"/>
                  </a:lnTo>
                  <a:lnTo>
                    <a:pt x="2" y="105"/>
                  </a:lnTo>
                  <a:lnTo>
                    <a:pt x="3" y="105"/>
                  </a:lnTo>
                  <a:lnTo>
                    <a:pt x="3" y="104"/>
                  </a:lnTo>
                  <a:lnTo>
                    <a:pt x="3" y="97"/>
                  </a:lnTo>
                  <a:lnTo>
                    <a:pt x="3" y="96"/>
                  </a:lnTo>
                  <a:lnTo>
                    <a:pt x="3" y="94"/>
                  </a:lnTo>
                  <a:lnTo>
                    <a:pt x="3" y="90"/>
                  </a:lnTo>
                  <a:lnTo>
                    <a:pt x="3" y="89"/>
                  </a:lnTo>
                  <a:lnTo>
                    <a:pt x="3" y="85"/>
                  </a:lnTo>
                  <a:lnTo>
                    <a:pt x="3" y="82"/>
                  </a:lnTo>
                  <a:lnTo>
                    <a:pt x="3" y="81"/>
                  </a:lnTo>
                  <a:lnTo>
                    <a:pt x="3" y="80"/>
                  </a:lnTo>
                  <a:lnTo>
                    <a:pt x="3" y="78"/>
                  </a:lnTo>
                  <a:lnTo>
                    <a:pt x="3" y="73"/>
                  </a:lnTo>
                  <a:lnTo>
                    <a:pt x="3" y="72"/>
                  </a:lnTo>
                  <a:lnTo>
                    <a:pt x="3" y="71"/>
                  </a:lnTo>
                  <a:lnTo>
                    <a:pt x="3" y="70"/>
                  </a:lnTo>
                  <a:lnTo>
                    <a:pt x="3" y="69"/>
                  </a:lnTo>
                  <a:lnTo>
                    <a:pt x="3" y="64"/>
                  </a:lnTo>
                  <a:lnTo>
                    <a:pt x="3" y="63"/>
                  </a:lnTo>
                  <a:lnTo>
                    <a:pt x="3" y="61"/>
                  </a:lnTo>
                  <a:lnTo>
                    <a:pt x="3" y="60"/>
                  </a:lnTo>
                  <a:lnTo>
                    <a:pt x="3" y="56"/>
                  </a:lnTo>
                  <a:lnTo>
                    <a:pt x="3" y="54"/>
                  </a:lnTo>
                  <a:lnTo>
                    <a:pt x="3" y="50"/>
                  </a:lnTo>
                  <a:lnTo>
                    <a:pt x="3" y="46"/>
                  </a:lnTo>
                  <a:lnTo>
                    <a:pt x="3" y="45"/>
                  </a:lnTo>
                  <a:lnTo>
                    <a:pt x="3" y="41"/>
                  </a:lnTo>
                  <a:lnTo>
                    <a:pt x="3" y="39"/>
                  </a:lnTo>
                  <a:lnTo>
                    <a:pt x="3" y="38"/>
                  </a:lnTo>
                  <a:lnTo>
                    <a:pt x="3" y="37"/>
                  </a:lnTo>
                  <a:lnTo>
                    <a:pt x="3" y="32"/>
                  </a:lnTo>
                  <a:lnTo>
                    <a:pt x="3" y="28"/>
                  </a:lnTo>
                  <a:lnTo>
                    <a:pt x="3" y="26"/>
                  </a:lnTo>
                  <a:lnTo>
                    <a:pt x="3" y="18"/>
                  </a:lnTo>
                  <a:lnTo>
                    <a:pt x="3" y="16"/>
                  </a:lnTo>
                  <a:lnTo>
                    <a:pt x="3" y="14"/>
                  </a:lnTo>
                  <a:lnTo>
                    <a:pt x="3" y="12"/>
                  </a:lnTo>
                  <a:lnTo>
                    <a:pt x="3" y="9"/>
                  </a:lnTo>
                  <a:lnTo>
                    <a:pt x="3" y="7"/>
                  </a:lnTo>
                  <a:lnTo>
                    <a:pt x="3" y="6"/>
                  </a:lnTo>
                  <a:lnTo>
                    <a:pt x="3" y="5"/>
                  </a:lnTo>
                  <a:lnTo>
                    <a:pt x="3" y="2"/>
                  </a:lnTo>
                  <a:lnTo>
                    <a:pt x="3"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30" name="Freeform 130"/>
            <p:cNvSpPr>
              <a:spLocks/>
            </p:cNvSpPr>
            <p:nvPr/>
          </p:nvSpPr>
          <p:spPr bwMode="auto">
            <a:xfrm>
              <a:off x="3515" y="1542"/>
              <a:ext cx="216" cy="284"/>
            </a:xfrm>
            <a:custGeom>
              <a:avLst/>
              <a:gdLst>
                <a:gd name="T0" fmla="*/ 214 w 216"/>
                <a:gd name="T1" fmla="*/ 28 h 284"/>
                <a:gd name="T2" fmla="*/ 211 w 216"/>
                <a:gd name="T3" fmla="*/ 45 h 284"/>
                <a:gd name="T4" fmla="*/ 209 w 216"/>
                <a:gd name="T5" fmla="*/ 73 h 284"/>
                <a:gd name="T6" fmla="*/ 207 w 216"/>
                <a:gd name="T7" fmla="*/ 106 h 284"/>
                <a:gd name="T8" fmla="*/ 203 w 216"/>
                <a:gd name="T9" fmla="*/ 140 h 284"/>
                <a:gd name="T10" fmla="*/ 201 w 216"/>
                <a:gd name="T11" fmla="*/ 171 h 284"/>
                <a:gd name="T12" fmla="*/ 198 w 216"/>
                <a:gd name="T13" fmla="*/ 208 h 284"/>
                <a:gd name="T14" fmla="*/ 194 w 216"/>
                <a:gd name="T15" fmla="*/ 240 h 284"/>
                <a:gd name="T16" fmla="*/ 190 w 216"/>
                <a:gd name="T17" fmla="*/ 281 h 284"/>
                <a:gd name="T18" fmla="*/ 136 w 216"/>
                <a:gd name="T19" fmla="*/ 282 h 284"/>
                <a:gd name="T20" fmla="*/ 103 w 216"/>
                <a:gd name="T21" fmla="*/ 282 h 284"/>
                <a:gd name="T22" fmla="*/ 80 w 216"/>
                <a:gd name="T23" fmla="*/ 283 h 284"/>
                <a:gd name="T24" fmla="*/ 40 w 216"/>
                <a:gd name="T25" fmla="*/ 283 h 284"/>
                <a:gd name="T26" fmla="*/ 9 w 216"/>
                <a:gd name="T27" fmla="*/ 284 h 284"/>
                <a:gd name="T28" fmla="*/ 2 w 216"/>
                <a:gd name="T29" fmla="*/ 229 h 284"/>
                <a:gd name="T30" fmla="*/ 1 w 216"/>
                <a:gd name="T31" fmla="*/ 194 h 284"/>
                <a:gd name="T32" fmla="*/ 7 w 216"/>
                <a:gd name="T33" fmla="*/ 149 h 284"/>
                <a:gd name="T34" fmla="*/ 35 w 216"/>
                <a:gd name="T35" fmla="*/ 147 h 284"/>
                <a:gd name="T36" fmla="*/ 43 w 216"/>
                <a:gd name="T37" fmla="*/ 143 h 284"/>
                <a:gd name="T38" fmla="*/ 50 w 216"/>
                <a:gd name="T39" fmla="*/ 140 h 284"/>
                <a:gd name="T40" fmla="*/ 53 w 216"/>
                <a:gd name="T41" fmla="*/ 137 h 284"/>
                <a:gd name="T42" fmla="*/ 60 w 216"/>
                <a:gd name="T43" fmla="*/ 138 h 284"/>
                <a:gd name="T44" fmla="*/ 67 w 216"/>
                <a:gd name="T45" fmla="*/ 135 h 284"/>
                <a:gd name="T46" fmla="*/ 73 w 216"/>
                <a:gd name="T47" fmla="*/ 128 h 284"/>
                <a:gd name="T48" fmla="*/ 77 w 216"/>
                <a:gd name="T49" fmla="*/ 122 h 284"/>
                <a:gd name="T50" fmla="*/ 83 w 216"/>
                <a:gd name="T51" fmla="*/ 124 h 284"/>
                <a:gd name="T52" fmla="*/ 90 w 216"/>
                <a:gd name="T53" fmla="*/ 132 h 284"/>
                <a:gd name="T54" fmla="*/ 97 w 216"/>
                <a:gd name="T55" fmla="*/ 136 h 284"/>
                <a:gd name="T56" fmla="*/ 100 w 216"/>
                <a:gd name="T57" fmla="*/ 133 h 284"/>
                <a:gd name="T58" fmla="*/ 91 w 216"/>
                <a:gd name="T59" fmla="*/ 124 h 284"/>
                <a:gd name="T60" fmla="*/ 90 w 216"/>
                <a:gd name="T61" fmla="*/ 115 h 284"/>
                <a:gd name="T62" fmla="*/ 95 w 216"/>
                <a:gd name="T63" fmla="*/ 111 h 284"/>
                <a:gd name="T64" fmla="*/ 90 w 216"/>
                <a:gd name="T65" fmla="*/ 103 h 284"/>
                <a:gd name="T66" fmla="*/ 100 w 216"/>
                <a:gd name="T67" fmla="*/ 92 h 284"/>
                <a:gd name="T68" fmla="*/ 96 w 216"/>
                <a:gd name="T69" fmla="*/ 84 h 284"/>
                <a:gd name="T70" fmla="*/ 85 w 216"/>
                <a:gd name="T71" fmla="*/ 82 h 284"/>
                <a:gd name="T72" fmla="*/ 88 w 216"/>
                <a:gd name="T73" fmla="*/ 75 h 284"/>
                <a:gd name="T74" fmla="*/ 88 w 216"/>
                <a:gd name="T75" fmla="*/ 65 h 284"/>
                <a:gd name="T76" fmla="*/ 80 w 216"/>
                <a:gd name="T77" fmla="*/ 61 h 284"/>
                <a:gd name="T78" fmla="*/ 84 w 216"/>
                <a:gd name="T79" fmla="*/ 55 h 284"/>
                <a:gd name="T80" fmla="*/ 91 w 216"/>
                <a:gd name="T81" fmla="*/ 52 h 284"/>
                <a:gd name="T82" fmla="*/ 95 w 216"/>
                <a:gd name="T83" fmla="*/ 51 h 284"/>
                <a:gd name="T84" fmla="*/ 100 w 216"/>
                <a:gd name="T85" fmla="*/ 51 h 284"/>
                <a:gd name="T86" fmla="*/ 107 w 216"/>
                <a:gd name="T87" fmla="*/ 51 h 284"/>
                <a:gd name="T88" fmla="*/ 114 w 216"/>
                <a:gd name="T89" fmla="*/ 49 h 284"/>
                <a:gd name="T90" fmla="*/ 121 w 216"/>
                <a:gd name="T91" fmla="*/ 49 h 284"/>
                <a:gd name="T92" fmla="*/ 127 w 216"/>
                <a:gd name="T93" fmla="*/ 45 h 284"/>
                <a:gd name="T94" fmla="*/ 130 w 216"/>
                <a:gd name="T95" fmla="*/ 43 h 284"/>
                <a:gd name="T96" fmla="*/ 136 w 216"/>
                <a:gd name="T97" fmla="*/ 42 h 284"/>
                <a:gd name="T98" fmla="*/ 138 w 216"/>
                <a:gd name="T99" fmla="*/ 39 h 284"/>
                <a:gd name="T100" fmla="*/ 139 w 216"/>
                <a:gd name="T101" fmla="*/ 34 h 284"/>
                <a:gd name="T102" fmla="*/ 144 w 216"/>
                <a:gd name="T103" fmla="*/ 33 h 284"/>
                <a:gd name="T104" fmla="*/ 151 w 216"/>
                <a:gd name="T105" fmla="*/ 37 h 284"/>
                <a:gd name="T106" fmla="*/ 159 w 216"/>
                <a:gd name="T107" fmla="*/ 32 h 284"/>
                <a:gd name="T108" fmla="*/ 167 w 216"/>
                <a:gd name="T109" fmla="*/ 24 h 284"/>
                <a:gd name="T110" fmla="*/ 171 w 216"/>
                <a:gd name="T111" fmla="*/ 17 h 284"/>
                <a:gd name="T112" fmla="*/ 175 w 216"/>
                <a:gd name="T113" fmla="*/ 10 h 284"/>
                <a:gd name="T114" fmla="*/ 175 w 216"/>
                <a:gd name="T115" fmla="*/ 4 h 284"/>
                <a:gd name="T116" fmla="*/ 180 w 216"/>
                <a:gd name="T117" fmla="*/ 0 h 28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16" h="284">
                  <a:moveTo>
                    <a:pt x="216" y="0"/>
                  </a:moveTo>
                  <a:lnTo>
                    <a:pt x="215" y="2"/>
                  </a:lnTo>
                  <a:lnTo>
                    <a:pt x="215" y="3"/>
                  </a:lnTo>
                  <a:lnTo>
                    <a:pt x="215" y="4"/>
                  </a:lnTo>
                  <a:lnTo>
                    <a:pt x="215" y="11"/>
                  </a:lnTo>
                  <a:lnTo>
                    <a:pt x="214" y="16"/>
                  </a:lnTo>
                  <a:lnTo>
                    <a:pt x="214" y="17"/>
                  </a:lnTo>
                  <a:lnTo>
                    <a:pt x="214" y="19"/>
                  </a:lnTo>
                  <a:lnTo>
                    <a:pt x="214" y="27"/>
                  </a:lnTo>
                  <a:lnTo>
                    <a:pt x="214" y="28"/>
                  </a:lnTo>
                  <a:lnTo>
                    <a:pt x="214" y="29"/>
                  </a:lnTo>
                  <a:lnTo>
                    <a:pt x="212" y="29"/>
                  </a:lnTo>
                  <a:lnTo>
                    <a:pt x="212" y="33"/>
                  </a:lnTo>
                  <a:lnTo>
                    <a:pt x="212" y="36"/>
                  </a:lnTo>
                  <a:lnTo>
                    <a:pt x="212" y="37"/>
                  </a:lnTo>
                  <a:lnTo>
                    <a:pt x="212" y="39"/>
                  </a:lnTo>
                  <a:lnTo>
                    <a:pt x="211" y="42"/>
                  </a:lnTo>
                  <a:lnTo>
                    <a:pt x="211" y="43"/>
                  </a:lnTo>
                  <a:lnTo>
                    <a:pt x="211" y="44"/>
                  </a:lnTo>
                  <a:lnTo>
                    <a:pt x="211" y="45"/>
                  </a:lnTo>
                  <a:lnTo>
                    <a:pt x="211" y="48"/>
                  </a:lnTo>
                  <a:lnTo>
                    <a:pt x="211" y="49"/>
                  </a:lnTo>
                  <a:lnTo>
                    <a:pt x="211" y="52"/>
                  </a:lnTo>
                  <a:lnTo>
                    <a:pt x="211" y="53"/>
                  </a:lnTo>
                  <a:lnTo>
                    <a:pt x="210" y="56"/>
                  </a:lnTo>
                  <a:lnTo>
                    <a:pt x="210" y="57"/>
                  </a:lnTo>
                  <a:lnTo>
                    <a:pt x="210" y="58"/>
                  </a:lnTo>
                  <a:lnTo>
                    <a:pt x="210" y="66"/>
                  </a:lnTo>
                  <a:lnTo>
                    <a:pt x="209" y="69"/>
                  </a:lnTo>
                  <a:lnTo>
                    <a:pt x="209" y="73"/>
                  </a:lnTo>
                  <a:lnTo>
                    <a:pt x="209" y="76"/>
                  </a:lnTo>
                  <a:lnTo>
                    <a:pt x="209" y="79"/>
                  </a:lnTo>
                  <a:lnTo>
                    <a:pt x="208" y="88"/>
                  </a:lnTo>
                  <a:lnTo>
                    <a:pt x="208" y="91"/>
                  </a:lnTo>
                  <a:lnTo>
                    <a:pt x="208" y="92"/>
                  </a:lnTo>
                  <a:lnTo>
                    <a:pt x="208" y="93"/>
                  </a:lnTo>
                  <a:lnTo>
                    <a:pt x="207" y="98"/>
                  </a:lnTo>
                  <a:lnTo>
                    <a:pt x="207" y="101"/>
                  </a:lnTo>
                  <a:lnTo>
                    <a:pt x="207" y="103"/>
                  </a:lnTo>
                  <a:lnTo>
                    <a:pt x="207" y="106"/>
                  </a:lnTo>
                  <a:lnTo>
                    <a:pt x="207" y="107"/>
                  </a:lnTo>
                  <a:lnTo>
                    <a:pt x="206" y="109"/>
                  </a:lnTo>
                  <a:lnTo>
                    <a:pt x="206" y="111"/>
                  </a:lnTo>
                  <a:lnTo>
                    <a:pt x="206" y="114"/>
                  </a:lnTo>
                  <a:lnTo>
                    <a:pt x="206" y="115"/>
                  </a:lnTo>
                  <a:lnTo>
                    <a:pt x="204" y="128"/>
                  </a:lnTo>
                  <a:lnTo>
                    <a:pt x="204" y="129"/>
                  </a:lnTo>
                  <a:lnTo>
                    <a:pt x="204" y="130"/>
                  </a:lnTo>
                  <a:lnTo>
                    <a:pt x="203" y="135"/>
                  </a:lnTo>
                  <a:lnTo>
                    <a:pt x="203" y="140"/>
                  </a:lnTo>
                  <a:lnTo>
                    <a:pt x="203" y="143"/>
                  </a:lnTo>
                  <a:lnTo>
                    <a:pt x="202" y="149"/>
                  </a:lnTo>
                  <a:lnTo>
                    <a:pt x="202" y="151"/>
                  </a:lnTo>
                  <a:lnTo>
                    <a:pt x="202" y="152"/>
                  </a:lnTo>
                  <a:lnTo>
                    <a:pt x="202" y="156"/>
                  </a:lnTo>
                  <a:lnTo>
                    <a:pt x="201" y="160"/>
                  </a:lnTo>
                  <a:lnTo>
                    <a:pt x="201" y="164"/>
                  </a:lnTo>
                  <a:lnTo>
                    <a:pt x="201" y="165"/>
                  </a:lnTo>
                  <a:lnTo>
                    <a:pt x="201" y="167"/>
                  </a:lnTo>
                  <a:lnTo>
                    <a:pt x="201" y="171"/>
                  </a:lnTo>
                  <a:lnTo>
                    <a:pt x="200" y="172"/>
                  </a:lnTo>
                  <a:lnTo>
                    <a:pt x="200" y="173"/>
                  </a:lnTo>
                  <a:lnTo>
                    <a:pt x="200" y="180"/>
                  </a:lnTo>
                  <a:lnTo>
                    <a:pt x="199" y="185"/>
                  </a:lnTo>
                  <a:lnTo>
                    <a:pt x="199" y="186"/>
                  </a:lnTo>
                  <a:lnTo>
                    <a:pt x="199" y="189"/>
                  </a:lnTo>
                  <a:lnTo>
                    <a:pt x="199" y="195"/>
                  </a:lnTo>
                  <a:lnTo>
                    <a:pt x="199" y="197"/>
                  </a:lnTo>
                  <a:lnTo>
                    <a:pt x="198" y="205"/>
                  </a:lnTo>
                  <a:lnTo>
                    <a:pt x="198" y="208"/>
                  </a:lnTo>
                  <a:lnTo>
                    <a:pt x="196" y="211"/>
                  </a:lnTo>
                  <a:lnTo>
                    <a:pt x="196" y="212"/>
                  </a:lnTo>
                  <a:lnTo>
                    <a:pt x="196" y="218"/>
                  </a:lnTo>
                  <a:lnTo>
                    <a:pt x="196" y="220"/>
                  </a:lnTo>
                  <a:lnTo>
                    <a:pt x="196" y="223"/>
                  </a:lnTo>
                  <a:lnTo>
                    <a:pt x="195" y="224"/>
                  </a:lnTo>
                  <a:lnTo>
                    <a:pt x="195" y="227"/>
                  </a:lnTo>
                  <a:lnTo>
                    <a:pt x="195" y="232"/>
                  </a:lnTo>
                  <a:lnTo>
                    <a:pt x="194" y="237"/>
                  </a:lnTo>
                  <a:lnTo>
                    <a:pt x="194" y="240"/>
                  </a:lnTo>
                  <a:lnTo>
                    <a:pt x="194" y="243"/>
                  </a:lnTo>
                  <a:lnTo>
                    <a:pt x="193" y="251"/>
                  </a:lnTo>
                  <a:lnTo>
                    <a:pt x="193" y="256"/>
                  </a:lnTo>
                  <a:lnTo>
                    <a:pt x="193" y="260"/>
                  </a:lnTo>
                  <a:lnTo>
                    <a:pt x="193" y="263"/>
                  </a:lnTo>
                  <a:lnTo>
                    <a:pt x="192" y="272"/>
                  </a:lnTo>
                  <a:lnTo>
                    <a:pt x="191" y="277"/>
                  </a:lnTo>
                  <a:lnTo>
                    <a:pt x="191" y="280"/>
                  </a:lnTo>
                  <a:lnTo>
                    <a:pt x="191" y="281"/>
                  </a:lnTo>
                  <a:lnTo>
                    <a:pt x="190" y="281"/>
                  </a:lnTo>
                  <a:lnTo>
                    <a:pt x="187" y="281"/>
                  </a:lnTo>
                  <a:lnTo>
                    <a:pt x="179" y="281"/>
                  </a:lnTo>
                  <a:lnTo>
                    <a:pt x="174" y="281"/>
                  </a:lnTo>
                  <a:lnTo>
                    <a:pt x="169" y="281"/>
                  </a:lnTo>
                  <a:lnTo>
                    <a:pt x="154" y="281"/>
                  </a:lnTo>
                  <a:lnTo>
                    <a:pt x="152" y="281"/>
                  </a:lnTo>
                  <a:lnTo>
                    <a:pt x="148" y="281"/>
                  </a:lnTo>
                  <a:lnTo>
                    <a:pt x="145" y="281"/>
                  </a:lnTo>
                  <a:lnTo>
                    <a:pt x="139" y="282"/>
                  </a:lnTo>
                  <a:lnTo>
                    <a:pt x="136" y="282"/>
                  </a:lnTo>
                  <a:lnTo>
                    <a:pt x="134" y="282"/>
                  </a:lnTo>
                  <a:lnTo>
                    <a:pt x="131" y="282"/>
                  </a:lnTo>
                  <a:lnTo>
                    <a:pt x="125" y="282"/>
                  </a:lnTo>
                  <a:lnTo>
                    <a:pt x="121" y="282"/>
                  </a:lnTo>
                  <a:lnTo>
                    <a:pt x="119" y="282"/>
                  </a:lnTo>
                  <a:lnTo>
                    <a:pt x="116" y="282"/>
                  </a:lnTo>
                  <a:lnTo>
                    <a:pt x="115" y="282"/>
                  </a:lnTo>
                  <a:lnTo>
                    <a:pt x="107" y="282"/>
                  </a:lnTo>
                  <a:lnTo>
                    <a:pt x="106" y="282"/>
                  </a:lnTo>
                  <a:lnTo>
                    <a:pt x="103" y="282"/>
                  </a:lnTo>
                  <a:lnTo>
                    <a:pt x="100" y="282"/>
                  </a:lnTo>
                  <a:lnTo>
                    <a:pt x="98" y="282"/>
                  </a:lnTo>
                  <a:lnTo>
                    <a:pt x="97" y="282"/>
                  </a:lnTo>
                  <a:lnTo>
                    <a:pt x="95" y="282"/>
                  </a:lnTo>
                  <a:lnTo>
                    <a:pt x="93" y="282"/>
                  </a:lnTo>
                  <a:lnTo>
                    <a:pt x="91" y="282"/>
                  </a:lnTo>
                  <a:lnTo>
                    <a:pt x="90" y="282"/>
                  </a:lnTo>
                  <a:lnTo>
                    <a:pt x="82" y="282"/>
                  </a:lnTo>
                  <a:lnTo>
                    <a:pt x="81" y="283"/>
                  </a:lnTo>
                  <a:lnTo>
                    <a:pt x="80" y="283"/>
                  </a:lnTo>
                  <a:lnTo>
                    <a:pt x="79" y="283"/>
                  </a:lnTo>
                  <a:lnTo>
                    <a:pt x="65" y="283"/>
                  </a:lnTo>
                  <a:lnTo>
                    <a:pt x="64" y="283"/>
                  </a:lnTo>
                  <a:lnTo>
                    <a:pt x="61" y="283"/>
                  </a:lnTo>
                  <a:lnTo>
                    <a:pt x="60" y="283"/>
                  </a:lnTo>
                  <a:lnTo>
                    <a:pt x="57" y="283"/>
                  </a:lnTo>
                  <a:lnTo>
                    <a:pt x="56" y="283"/>
                  </a:lnTo>
                  <a:lnTo>
                    <a:pt x="47" y="283"/>
                  </a:lnTo>
                  <a:lnTo>
                    <a:pt x="43" y="283"/>
                  </a:lnTo>
                  <a:lnTo>
                    <a:pt x="40" y="283"/>
                  </a:lnTo>
                  <a:lnTo>
                    <a:pt x="36" y="283"/>
                  </a:lnTo>
                  <a:lnTo>
                    <a:pt x="35" y="283"/>
                  </a:lnTo>
                  <a:lnTo>
                    <a:pt x="31" y="283"/>
                  </a:lnTo>
                  <a:lnTo>
                    <a:pt x="27" y="283"/>
                  </a:lnTo>
                  <a:lnTo>
                    <a:pt x="26" y="283"/>
                  </a:lnTo>
                  <a:lnTo>
                    <a:pt x="25" y="283"/>
                  </a:lnTo>
                  <a:lnTo>
                    <a:pt x="23" y="283"/>
                  </a:lnTo>
                  <a:lnTo>
                    <a:pt x="17" y="283"/>
                  </a:lnTo>
                  <a:lnTo>
                    <a:pt x="15" y="283"/>
                  </a:lnTo>
                  <a:lnTo>
                    <a:pt x="9" y="284"/>
                  </a:lnTo>
                  <a:lnTo>
                    <a:pt x="2" y="284"/>
                  </a:lnTo>
                  <a:lnTo>
                    <a:pt x="2" y="282"/>
                  </a:lnTo>
                  <a:lnTo>
                    <a:pt x="2" y="281"/>
                  </a:lnTo>
                  <a:lnTo>
                    <a:pt x="2" y="280"/>
                  </a:lnTo>
                  <a:lnTo>
                    <a:pt x="2" y="268"/>
                  </a:lnTo>
                  <a:lnTo>
                    <a:pt x="2" y="261"/>
                  </a:lnTo>
                  <a:lnTo>
                    <a:pt x="2" y="243"/>
                  </a:lnTo>
                  <a:lnTo>
                    <a:pt x="2" y="232"/>
                  </a:lnTo>
                  <a:lnTo>
                    <a:pt x="2" y="231"/>
                  </a:lnTo>
                  <a:lnTo>
                    <a:pt x="2" y="229"/>
                  </a:lnTo>
                  <a:lnTo>
                    <a:pt x="1" y="229"/>
                  </a:lnTo>
                  <a:lnTo>
                    <a:pt x="1" y="225"/>
                  </a:lnTo>
                  <a:lnTo>
                    <a:pt x="1" y="224"/>
                  </a:lnTo>
                  <a:lnTo>
                    <a:pt x="1" y="216"/>
                  </a:lnTo>
                  <a:lnTo>
                    <a:pt x="1" y="212"/>
                  </a:lnTo>
                  <a:lnTo>
                    <a:pt x="1" y="211"/>
                  </a:lnTo>
                  <a:lnTo>
                    <a:pt x="1" y="205"/>
                  </a:lnTo>
                  <a:lnTo>
                    <a:pt x="1" y="203"/>
                  </a:lnTo>
                  <a:lnTo>
                    <a:pt x="1" y="199"/>
                  </a:lnTo>
                  <a:lnTo>
                    <a:pt x="1" y="194"/>
                  </a:lnTo>
                  <a:lnTo>
                    <a:pt x="1" y="189"/>
                  </a:lnTo>
                  <a:lnTo>
                    <a:pt x="1" y="188"/>
                  </a:lnTo>
                  <a:lnTo>
                    <a:pt x="1" y="184"/>
                  </a:lnTo>
                  <a:lnTo>
                    <a:pt x="1" y="176"/>
                  </a:lnTo>
                  <a:lnTo>
                    <a:pt x="1" y="175"/>
                  </a:lnTo>
                  <a:lnTo>
                    <a:pt x="1" y="167"/>
                  </a:lnTo>
                  <a:lnTo>
                    <a:pt x="0" y="162"/>
                  </a:lnTo>
                  <a:lnTo>
                    <a:pt x="0" y="153"/>
                  </a:lnTo>
                  <a:lnTo>
                    <a:pt x="0" y="149"/>
                  </a:lnTo>
                  <a:lnTo>
                    <a:pt x="7" y="149"/>
                  </a:lnTo>
                  <a:lnTo>
                    <a:pt x="8" y="149"/>
                  </a:lnTo>
                  <a:lnTo>
                    <a:pt x="9" y="148"/>
                  </a:lnTo>
                  <a:lnTo>
                    <a:pt x="20" y="148"/>
                  </a:lnTo>
                  <a:lnTo>
                    <a:pt x="24" y="148"/>
                  </a:lnTo>
                  <a:lnTo>
                    <a:pt x="32" y="148"/>
                  </a:lnTo>
                  <a:lnTo>
                    <a:pt x="33" y="148"/>
                  </a:lnTo>
                  <a:lnTo>
                    <a:pt x="33" y="147"/>
                  </a:lnTo>
                  <a:lnTo>
                    <a:pt x="34" y="147"/>
                  </a:lnTo>
                  <a:lnTo>
                    <a:pt x="35" y="148"/>
                  </a:lnTo>
                  <a:lnTo>
                    <a:pt x="35" y="147"/>
                  </a:lnTo>
                  <a:lnTo>
                    <a:pt x="36" y="147"/>
                  </a:lnTo>
                  <a:lnTo>
                    <a:pt x="37" y="147"/>
                  </a:lnTo>
                  <a:lnTo>
                    <a:pt x="37" y="146"/>
                  </a:lnTo>
                  <a:lnTo>
                    <a:pt x="39" y="146"/>
                  </a:lnTo>
                  <a:lnTo>
                    <a:pt x="40" y="145"/>
                  </a:lnTo>
                  <a:lnTo>
                    <a:pt x="41" y="145"/>
                  </a:lnTo>
                  <a:lnTo>
                    <a:pt x="41" y="144"/>
                  </a:lnTo>
                  <a:lnTo>
                    <a:pt x="42" y="144"/>
                  </a:lnTo>
                  <a:lnTo>
                    <a:pt x="43" y="144"/>
                  </a:lnTo>
                  <a:lnTo>
                    <a:pt x="43" y="143"/>
                  </a:lnTo>
                  <a:lnTo>
                    <a:pt x="44" y="143"/>
                  </a:lnTo>
                  <a:lnTo>
                    <a:pt x="45" y="143"/>
                  </a:lnTo>
                  <a:lnTo>
                    <a:pt x="45" y="141"/>
                  </a:lnTo>
                  <a:lnTo>
                    <a:pt x="47" y="141"/>
                  </a:lnTo>
                  <a:lnTo>
                    <a:pt x="45" y="140"/>
                  </a:lnTo>
                  <a:lnTo>
                    <a:pt x="47" y="140"/>
                  </a:lnTo>
                  <a:lnTo>
                    <a:pt x="47" y="139"/>
                  </a:lnTo>
                  <a:lnTo>
                    <a:pt x="48" y="139"/>
                  </a:lnTo>
                  <a:lnTo>
                    <a:pt x="49" y="139"/>
                  </a:lnTo>
                  <a:lnTo>
                    <a:pt x="50" y="140"/>
                  </a:lnTo>
                  <a:lnTo>
                    <a:pt x="51" y="140"/>
                  </a:lnTo>
                  <a:lnTo>
                    <a:pt x="51" y="139"/>
                  </a:lnTo>
                  <a:lnTo>
                    <a:pt x="51" y="138"/>
                  </a:lnTo>
                  <a:lnTo>
                    <a:pt x="52" y="138"/>
                  </a:lnTo>
                  <a:lnTo>
                    <a:pt x="53" y="138"/>
                  </a:lnTo>
                  <a:lnTo>
                    <a:pt x="53" y="137"/>
                  </a:lnTo>
                  <a:lnTo>
                    <a:pt x="53" y="138"/>
                  </a:lnTo>
                  <a:lnTo>
                    <a:pt x="55" y="138"/>
                  </a:lnTo>
                  <a:lnTo>
                    <a:pt x="55" y="137"/>
                  </a:lnTo>
                  <a:lnTo>
                    <a:pt x="53" y="137"/>
                  </a:lnTo>
                  <a:lnTo>
                    <a:pt x="53" y="136"/>
                  </a:lnTo>
                  <a:lnTo>
                    <a:pt x="55" y="136"/>
                  </a:lnTo>
                  <a:lnTo>
                    <a:pt x="56" y="136"/>
                  </a:lnTo>
                  <a:lnTo>
                    <a:pt x="57" y="137"/>
                  </a:lnTo>
                  <a:lnTo>
                    <a:pt x="58" y="137"/>
                  </a:lnTo>
                  <a:lnTo>
                    <a:pt x="58" y="138"/>
                  </a:lnTo>
                  <a:lnTo>
                    <a:pt x="58" y="139"/>
                  </a:lnTo>
                  <a:lnTo>
                    <a:pt x="59" y="139"/>
                  </a:lnTo>
                  <a:lnTo>
                    <a:pt x="60" y="139"/>
                  </a:lnTo>
                  <a:lnTo>
                    <a:pt x="60" y="138"/>
                  </a:lnTo>
                  <a:lnTo>
                    <a:pt x="61" y="138"/>
                  </a:lnTo>
                  <a:lnTo>
                    <a:pt x="61" y="137"/>
                  </a:lnTo>
                  <a:lnTo>
                    <a:pt x="61" y="136"/>
                  </a:lnTo>
                  <a:lnTo>
                    <a:pt x="61" y="135"/>
                  </a:lnTo>
                  <a:lnTo>
                    <a:pt x="63" y="135"/>
                  </a:lnTo>
                  <a:lnTo>
                    <a:pt x="64" y="136"/>
                  </a:lnTo>
                  <a:lnTo>
                    <a:pt x="65" y="136"/>
                  </a:lnTo>
                  <a:lnTo>
                    <a:pt x="66" y="136"/>
                  </a:lnTo>
                  <a:lnTo>
                    <a:pt x="66" y="135"/>
                  </a:lnTo>
                  <a:lnTo>
                    <a:pt x="67" y="135"/>
                  </a:lnTo>
                  <a:lnTo>
                    <a:pt x="67" y="133"/>
                  </a:lnTo>
                  <a:lnTo>
                    <a:pt x="66" y="132"/>
                  </a:lnTo>
                  <a:lnTo>
                    <a:pt x="66" y="131"/>
                  </a:lnTo>
                  <a:lnTo>
                    <a:pt x="67" y="131"/>
                  </a:lnTo>
                  <a:lnTo>
                    <a:pt x="67" y="130"/>
                  </a:lnTo>
                  <a:lnTo>
                    <a:pt x="68" y="130"/>
                  </a:lnTo>
                  <a:lnTo>
                    <a:pt x="69" y="130"/>
                  </a:lnTo>
                  <a:lnTo>
                    <a:pt x="71" y="130"/>
                  </a:lnTo>
                  <a:lnTo>
                    <a:pt x="72" y="129"/>
                  </a:lnTo>
                  <a:lnTo>
                    <a:pt x="73" y="128"/>
                  </a:lnTo>
                  <a:lnTo>
                    <a:pt x="73" y="127"/>
                  </a:lnTo>
                  <a:lnTo>
                    <a:pt x="74" y="127"/>
                  </a:lnTo>
                  <a:lnTo>
                    <a:pt x="74" y="125"/>
                  </a:lnTo>
                  <a:lnTo>
                    <a:pt x="74" y="124"/>
                  </a:lnTo>
                  <a:lnTo>
                    <a:pt x="74" y="123"/>
                  </a:lnTo>
                  <a:lnTo>
                    <a:pt x="74" y="122"/>
                  </a:lnTo>
                  <a:lnTo>
                    <a:pt x="75" y="121"/>
                  </a:lnTo>
                  <a:lnTo>
                    <a:pt x="76" y="121"/>
                  </a:lnTo>
                  <a:lnTo>
                    <a:pt x="77" y="121"/>
                  </a:lnTo>
                  <a:lnTo>
                    <a:pt x="77" y="122"/>
                  </a:lnTo>
                  <a:lnTo>
                    <a:pt x="79" y="122"/>
                  </a:lnTo>
                  <a:lnTo>
                    <a:pt x="79" y="123"/>
                  </a:lnTo>
                  <a:lnTo>
                    <a:pt x="80" y="124"/>
                  </a:lnTo>
                  <a:lnTo>
                    <a:pt x="79" y="124"/>
                  </a:lnTo>
                  <a:lnTo>
                    <a:pt x="79" y="125"/>
                  </a:lnTo>
                  <a:lnTo>
                    <a:pt x="80" y="125"/>
                  </a:lnTo>
                  <a:lnTo>
                    <a:pt x="80" y="124"/>
                  </a:lnTo>
                  <a:lnTo>
                    <a:pt x="81" y="124"/>
                  </a:lnTo>
                  <a:lnTo>
                    <a:pt x="82" y="124"/>
                  </a:lnTo>
                  <a:lnTo>
                    <a:pt x="83" y="124"/>
                  </a:lnTo>
                  <a:lnTo>
                    <a:pt x="84" y="125"/>
                  </a:lnTo>
                  <a:lnTo>
                    <a:pt x="85" y="127"/>
                  </a:lnTo>
                  <a:lnTo>
                    <a:pt x="85" y="128"/>
                  </a:lnTo>
                  <a:lnTo>
                    <a:pt x="85" y="129"/>
                  </a:lnTo>
                  <a:lnTo>
                    <a:pt x="85" y="130"/>
                  </a:lnTo>
                  <a:lnTo>
                    <a:pt x="87" y="130"/>
                  </a:lnTo>
                  <a:lnTo>
                    <a:pt x="88" y="130"/>
                  </a:lnTo>
                  <a:lnTo>
                    <a:pt x="89" y="130"/>
                  </a:lnTo>
                  <a:lnTo>
                    <a:pt x="90" y="131"/>
                  </a:lnTo>
                  <a:lnTo>
                    <a:pt x="90" y="132"/>
                  </a:lnTo>
                  <a:lnTo>
                    <a:pt x="91" y="133"/>
                  </a:lnTo>
                  <a:lnTo>
                    <a:pt x="91" y="135"/>
                  </a:lnTo>
                  <a:lnTo>
                    <a:pt x="92" y="135"/>
                  </a:lnTo>
                  <a:lnTo>
                    <a:pt x="93" y="135"/>
                  </a:lnTo>
                  <a:lnTo>
                    <a:pt x="93" y="133"/>
                  </a:lnTo>
                  <a:lnTo>
                    <a:pt x="95" y="133"/>
                  </a:lnTo>
                  <a:lnTo>
                    <a:pt x="95" y="135"/>
                  </a:lnTo>
                  <a:lnTo>
                    <a:pt x="96" y="135"/>
                  </a:lnTo>
                  <a:lnTo>
                    <a:pt x="96" y="136"/>
                  </a:lnTo>
                  <a:lnTo>
                    <a:pt x="97" y="136"/>
                  </a:lnTo>
                  <a:lnTo>
                    <a:pt x="98" y="137"/>
                  </a:lnTo>
                  <a:lnTo>
                    <a:pt x="98" y="138"/>
                  </a:lnTo>
                  <a:lnTo>
                    <a:pt x="99" y="138"/>
                  </a:lnTo>
                  <a:lnTo>
                    <a:pt x="100" y="138"/>
                  </a:lnTo>
                  <a:lnTo>
                    <a:pt x="101" y="137"/>
                  </a:lnTo>
                  <a:lnTo>
                    <a:pt x="103" y="137"/>
                  </a:lnTo>
                  <a:lnTo>
                    <a:pt x="103" y="136"/>
                  </a:lnTo>
                  <a:lnTo>
                    <a:pt x="103" y="135"/>
                  </a:lnTo>
                  <a:lnTo>
                    <a:pt x="101" y="135"/>
                  </a:lnTo>
                  <a:lnTo>
                    <a:pt x="100" y="133"/>
                  </a:lnTo>
                  <a:lnTo>
                    <a:pt x="99" y="132"/>
                  </a:lnTo>
                  <a:lnTo>
                    <a:pt x="98" y="132"/>
                  </a:lnTo>
                  <a:lnTo>
                    <a:pt x="97" y="131"/>
                  </a:lnTo>
                  <a:lnTo>
                    <a:pt x="96" y="131"/>
                  </a:lnTo>
                  <a:lnTo>
                    <a:pt x="96" y="130"/>
                  </a:lnTo>
                  <a:lnTo>
                    <a:pt x="95" y="129"/>
                  </a:lnTo>
                  <a:lnTo>
                    <a:pt x="92" y="127"/>
                  </a:lnTo>
                  <a:lnTo>
                    <a:pt x="92" y="125"/>
                  </a:lnTo>
                  <a:lnTo>
                    <a:pt x="91" y="125"/>
                  </a:lnTo>
                  <a:lnTo>
                    <a:pt x="91" y="124"/>
                  </a:lnTo>
                  <a:lnTo>
                    <a:pt x="92" y="124"/>
                  </a:lnTo>
                  <a:lnTo>
                    <a:pt x="91" y="123"/>
                  </a:lnTo>
                  <a:lnTo>
                    <a:pt x="91" y="122"/>
                  </a:lnTo>
                  <a:lnTo>
                    <a:pt x="91" y="121"/>
                  </a:lnTo>
                  <a:lnTo>
                    <a:pt x="91" y="120"/>
                  </a:lnTo>
                  <a:lnTo>
                    <a:pt x="91" y="119"/>
                  </a:lnTo>
                  <a:lnTo>
                    <a:pt x="91" y="117"/>
                  </a:lnTo>
                  <a:lnTo>
                    <a:pt x="90" y="117"/>
                  </a:lnTo>
                  <a:lnTo>
                    <a:pt x="90" y="116"/>
                  </a:lnTo>
                  <a:lnTo>
                    <a:pt x="90" y="115"/>
                  </a:lnTo>
                  <a:lnTo>
                    <a:pt x="89" y="114"/>
                  </a:lnTo>
                  <a:lnTo>
                    <a:pt x="89" y="113"/>
                  </a:lnTo>
                  <a:lnTo>
                    <a:pt x="89" y="112"/>
                  </a:lnTo>
                  <a:lnTo>
                    <a:pt x="90" y="112"/>
                  </a:lnTo>
                  <a:lnTo>
                    <a:pt x="91" y="112"/>
                  </a:lnTo>
                  <a:lnTo>
                    <a:pt x="91" y="113"/>
                  </a:lnTo>
                  <a:lnTo>
                    <a:pt x="92" y="113"/>
                  </a:lnTo>
                  <a:lnTo>
                    <a:pt x="93" y="113"/>
                  </a:lnTo>
                  <a:lnTo>
                    <a:pt x="95" y="112"/>
                  </a:lnTo>
                  <a:lnTo>
                    <a:pt x="95" y="111"/>
                  </a:lnTo>
                  <a:lnTo>
                    <a:pt x="95" y="109"/>
                  </a:lnTo>
                  <a:lnTo>
                    <a:pt x="95" y="108"/>
                  </a:lnTo>
                  <a:lnTo>
                    <a:pt x="93" y="108"/>
                  </a:lnTo>
                  <a:lnTo>
                    <a:pt x="93" y="107"/>
                  </a:lnTo>
                  <a:lnTo>
                    <a:pt x="92" y="107"/>
                  </a:lnTo>
                  <a:lnTo>
                    <a:pt x="92" y="106"/>
                  </a:lnTo>
                  <a:lnTo>
                    <a:pt x="92" y="105"/>
                  </a:lnTo>
                  <a:lnTo>
                    <a:pt x="91" y="105"/>
                  </a:lnTo>
                  <a:lnTo>
                    <a:pt x="90" y="104"/>
                  </a:lnTo>
                  <a:lnTo>
                    <a:pt x="90" y="103"/>
                  </a:lnTo>
                  <a:lnTo>
                    <a:pt x="91" y="101"/>
                  </a:lnTo>
                  <a:lnTo>
                    <a:pt x="92" y="101"/>
                  </a:lnTo>
                  <a:lnTo>
                    <a:pt x="93" y="101"/>
                  </a:lnTo>
                  <a:lnTo>
                    <a:pt x="95" y="100"/>
                  </a:lnTo>
                  <a:lnTo>
                    <a:pt x="95" y="98"/>
                  </a:lnTo>
                  <a:lnTo>
                    <a:pt x="96" y="97"/>
                  </a:lnTo>
                  <a:lnTo>
                    <a:pt x="97" y="96"/>
                  </a:lnTo>
                  <a:lnTo>
                    <a:pt x="98" y="93"/>
                  </a:lnTo>
                  <a:lnTo>
                    <a:pt x="99" y="92"/>
                  </a:lnTo>
                  <a:lnTo>
                    <a:pt x="100" y="92"/>
                  </a:lnTo>
                  <a:lnTo>
                    <a:pt x="100" y="91"/>
                  </a:lnTo>
                  <a:lnTo>
                    <a:pt x="100" y="90"/>
                  </a:lnTo>
                  <a:lnTo>
                    <a:pt x="100" y="89"/>
                  </a:lnTo>
                  <a:lnTo>
                    <a:pt x="100" y="88"/>
                  </a:lnTo>
                  <a:lnTo>
                    <a:pt x="99" y="87"/>
                  </a:lnTo>
                  <a:lnTo>
                    <a:pt x="98" y="87"/>
                  </a:lnTo>
                  <a:lnTo>
                    <a:pt x="98" y="85"/>
                  </a:lnTo>
                  <a:lnTo>
                    <a:pt x="97" y="85"/>
                  </a:lnTo>
                  <a:lnTo>
                    <a:pt x="97" y="84"/>
                  </a:lnTo>
                  <a:lnTo>
                    <a:pt x="96" y="84"/>
                  </a:lnTo>
                  <a:lnTo>
                    <a:pt x="95" y="83"/>
                  </a:lnTo>
                  <a:lnTo>
                    <a:pt x="93" y="83"/>
                  </a:lnTo>
                  <a:lnTo>
                    <a:pt x="93" y="82"/>
                  </a:lnTo>
                  <a:lnTo>
                    <a:pt x="92" y="82"/>
                  </a:lnTo>
                  <a:lnTo>
                    <a:pt x="91" y="81"/>
                  </a:lnTo>
                  <a:lnTo>
                    <a:pt x="90" y="81"/>
                  </a:lnTo>
                  <a:lnTo>
                    <a:pt x="89" y="82"/>
                  </a:lnTo>
                  <a:lnTo>
                    <a:pt x="88" y="82"/>
                  </a:lnTo>
                  <a:lnTo>
                    <a:pt x="87" y="82"/>
                  </a:lnTo>
                  <a:lnTo>
                    <a:pt x="85" y="82"/>
                  </a:lnTo>
                  <a:lnTo>
                    <a:pt x="84" y="82"/>
                  </a:lnTo>
                  <a:lnTo>
                    <a:pt x="84" y="81"/>
                  </a:lnTo>
                  <a:lnTo>
                    <a:pt x="84" y="80"/>
                  </a:lnTo>
                  <a:lnTo>
                    <a:pt x="84" y="79"/>
                  </a:lnTo>
                  <a:lnTo>
                    <a:pt x="84" y="77"/>
                  </a:lnTo>
                  <a:lnTo>
                    <a:pt x="85" y="77"/>
                  </a:lnTo>
                  <a:lnTo>
                    <a:pt x="85" y="76"/>
                  </a:lnTo>
                  <a:lnTo>
                    <a:pt x="87" y="76"/>
                  </a:lnTo>
                  <a:lnTo>
                    <a:pt x="87" y="75"/>
                  </a:lnTo>
                  <a:lnTo>
                    <a:pt x="88" y="75"/>
                  </a:lnTo>
                  <a:lnTo>
                    <a:pt x="88" y="74"/>
                  </a:lnTo>
                  <a:lnTo>
                    <a:pt x="88" y="73"/>
                  </a:lnTo>
                  <a:lnTo>
                    <a:pt x="88" y="72"/>
                  </a:lnTo>
                  <a:lnTo>
                    <a:pt x="87" y="72"/>
                  </a:lnTo>
                  <a:lnTo>
                    <a:pt x="87" y="71"/>
                  </a:lnTo>
                  <a:lnTo>
                    <a:pt x="87" y="69"/>
                  </a:lnTo>
                  <a:lnTo>
                    <a:pt x="87" y="68"/>
                  </a:lnTo>
                  <a:lnTo>
                    <a:pt x="87" y="67"/>
                  </a:lnTo>
                  <a:lnTo>
                    <a:pt x="88" y="66"/>
                  </a:lnTo>
                  <a:lnTo>
                    <a:pt x="88" y="65"/>
                  </a:lnTo>
                  <a:lnTo>
                    <a:pt x="88" y="64"/>
                  </a:lnTo>
                  <a:lnTo>
                    <a:pt x="87" y="64"/>
                  </a:lnTo>
                  <a:lnTo>
                    <a:pt x="85" y="64"/>
                  </a:lnTo>
                  <a:lnTo>
                    <a:pt x="84" y="64"/>
                  </a:lnTo>
                  <a:lnTo>
                    <a:pt x="83" y="64"/>
                  </a:lnTo>
                  <a:lnTo>
                    <a:pt x="82" y="64"/>
                  </a:lnTo>
                  <a:lnTo>
                    <a:pt x="81" y="64"/>
                  </a:lnTo>
                  <a:lnTo>
                    <a:pt x="81" y="63"/>
                  </a:lnTo>
                  <a:lnTo>
                    <a:pt x="81" y="61"/>
                  </a:lnTo>
                  <a:lnTo>
                    <a:pt x="80" y="61"/>
                  </a:lnTo>
                  <a:lnTo>
                    <a:pt x="80" y="60"/>
                  </a:lnTo>
                  <a:lnTo>
                    <a:pt x="80" y="59"/>
                  </a:lnTo>
                  <a:lnTo>
                    <a:pt x="81" y="59"/>
                  </a:lnTo>
                  <a:lnTo>
                    <a:pt x="82" y="59"/>
                  </a:lnTo>
                  <a:lnTo>
                    <a:pt x="82" y="58"/>
                  </a:lnTo>
                  <a:lnTo>
                    <a:pt x="82" y="57"/>
                  </a:lnTo>
                  <a:lnTo>
                    <a:pt x="83" y="57"/>
                  </a:lnTo>
                  <a:lnTo>
                    <a:pt x="83" y="56"/>
                  </a:lnTo>
                  <a:lnTo>
                    <a:pt x="84" y="56"/>
                  </a:lnTo>
                  <a:lnTo>
                    <a:pt x="84" y="55"/>
                  </a:lnTo>
                  <a:lnTo>
                    <a:pt x="85" y="55"/>
                  </a:lnTo>
                  <a:lnTo>
                    <a:pt x="87" y="55"/>
                  </a:lnTo>
                  <a:lnTo>
                    <a:pt x="87" y="53"/>
                  </a:lnTo>
                  <a:lnTo>
                    <a:pt x="88" y="53"/>
                  </a:lnTo>
                  <a:lnTo>
                    <a:pt x="89" y="52"/>
                  </a:lnTo>
                  <a:lnTo>
                    <a:pt x="89" y="51"/>
                  </a:lnTo>
                  <a:lnTo>
                    <a:pt x="90" y="51"/>
                  </a:lnTo>
                  <a:lnTo>
                    <a:pt x="90" y="52"/>
                  </a:lnTo>
                  <a:lnTo>
                    <a:pt x="91" y="51"/>
                  </a:lnTo>
                  <a:lnTo>
                    <a:pt x="91" y="52"/>
                  </a:lnTo>
                  <a:lnTo>
                    <a:pt x="91" y="53"/>
                  </a:lnTo>
                  <a:lnTo>
                    <a:pt x="92" y="53"/>
                  </a:lnTo>
                  <a:lnTo>
                    <a:pt x="93" y="51"/>
                  </a:lnTo>
                  <a:lnTo>
                    <a:pt x="92" y="51"/>
                  </a:lnTo>
                  <a:lnTo>
                    <a:pt x="92" y="50"/>
                  </a:lnTo>
                  <a:lnTo>
                    <a:pt x="93" y="50"/>
                  </a:lnTo>
                  <a:lnTo>
                    <a:pt x="93" y="51"/>
                  </a:lnTo>
                  <a:lnTo>
                    <a:pt x="93" y="52"/>
                  </a:lnTo>
                  <a:lnTo>
                    <a:pt x="95" y="52"/>
                  </a:lnTo>
                  <a:lnTo>
                    <a:pt x="95" y="51"/>
                  </a:lnTo>
                  <a:lnTo>
                    <a:pt x="95" y="50"/>
                  </a:lnTo>
                  <a:lnTo>
                    <a:pt x="96" y="50"/>
                  </a:lnTo>
                  <a:lnTo>
                    <a:pt x="97" y="50"/>
                  </a:lnTo>
                  <a:lnTo>
                    <a:pt x="98" y="50"/>
                  </a:lnTo>
                  <a:lnTo>
                    <a:pt x="98" y="49"/>
                  </a:lnTo>
                  <a:lnTo>
                    <a:pt x="99" y="50"/>
                  </a:lnTo>
                  <a:lnTo>
                    <a:pt x="100" y="50"/>
                  </a:lnTo>
                  <a:lnTo>
                    <a:pt x="100" y="49"/>
                  </a:lnTo>
                  <a:lnTo>
                    <a:pt x="100" y="50"/>
                  </a:lnTo>
                  <a:lnTo>
                    <a:pt x="100" y="51"/>
                  </a:lnTo>
                  <a:lnTo>
                    <a:pt x="101" y="51"/>
                  </a:lnTo>
                  <a:lnTo>
                    <a:pt x="103" y="51"/>
                  </a:lnTo>
                  <a:lnTo>
                    <a:pt x="104" y="51"/>
                  </a:lnTo>
                  <a:lnTo>
                    <a:pt x="104" y="50"/>
                  </a:lnTo>
                  <a:lnTo>
                    <a:pt x="104" y="49"/>
                  </a:lnTo>
                  <a:lnTo>
                    <a:pt x="105" y="49"/>
                  </a:lnTo>
                  <a:lnTo>
                    <a:pt x="106" y="49"/>
                  </a:lnTo>
                  <a:lnTo>
                    <a:pt x="106" y="50"/>
                  </a:lnTo>
                  <a:lnTo>
                    <a:pt x="106" y="51"/>
                  </a:lnTo>
                  <a:lnTo>
                    <a:pt x="107" y="51"/>
                  </a:lnTo>
                  <a:lnTo>
                    <a:pt x="108" y="51"/>
                  </a:lnTo>
                  <a:lnTo>
                    <a:pt x="109" y="51"/>
                  </a:lnTo>
                  <a:lnTo>
                    <a:pt x="109" y="50"/>
                  </a:lnTo>
                  <a:lnTo>
                    <a:pt x="111" y="49"/>
                  </a:lnTo>
                  <a:lnTo>
                    <a:pt x="111" y="48"/>
                  </a:lnTo>
                  <a:lnTo>
                    <a:pt x="112" y="48"/>
                  </a:lnTo>
                  <a:lnTo>
                    <a:pt x="113" y="47"/>
                  </a:lnTo>
                  <a:lnTo>
                    <a:pt x="113" y="48"/>
                  </a:lnTo>
                  <a:lnTo>
                    <a:pt x="113" y="49"/>
                  </a:lnTo>
                  <a:lnTo>
                    <a:pt x="114" y="49"/>
                  </a:lnTo>
                  <a:lnTo>
                    <a:pt x="114" y="48"/>
                  </a:lnTo>
                  <a:lnTo>
                    <a:pt x="114" y="47"/>
                  </a:lnTo>
                  <a:lnTo>
                    <a:pt x="115" y="47"/>
                  </a:lnTo>
                  <a:lnTo>
                    <a:pt x="116" y="47"/>
                  </a:lnTo>
                  <a:lnTo>
                    <a:pt x="116" y="48"/>
                  </a:lnTo>
                  <a:lnTo>
                    <a:pt x="117" y="48"/>
                  </a:lnTo>
                  <a:lnTo>
                    <a:pt x="119" y="48"/>
                  </a:lnTo>
                  <a:lnTo>
                    <a:pt x="120" y="48"/>
                  </a:lnTo>
                  <a:lnTo>
                    <a:pt x="120" y="49"/>
                  </a:lnTo>
                  <a:lnTo>
                    <a:pt x="121" y="49"/>
                  </a:lnTo>
                  <a:lnTo>
                    <a:pt x="121" y="48"/>
                  </a:lnTo>
                  <a:lnTo>
                    <a:pt x="122" y="48"/>
                  </a:lnTo>
                  <a:lnTo>
                    <a:pt x="122" y="47"/>
                  </a:lnTo>
                  <a:lnTo>
                    <a:pt x="122" y="45"/>
                  </a:lnTo>
                  <a:lnTo>
                    <a:pt x="123" y="45"/>
                  </a:lnTo>
                  <a:lnTo>
                    <a:pt x="123" y="44"/>
                  </a:lnTo>
                  <a:lnTo>
                    <a:pt x="124" y="44"/>
                  </a:lnTo>
                  <a:lnTo>
                    <a:pt x="125" y="44"/>
                  </a:lnTo>
                  <a:lnTo>
                    <a:pt x="127" y="44"/>
                  </a:lnTo>
                  <a:lnTo>
                    <a:pt x="127" y="45"/>
                  </a:lnTo>
                  <a:lnTo>
                    <a:pt x="128" y="45"/>
                  </a:lnTo>
                  <a:lnTo>
                    <a:pt x="127" y="47"/>
                  </a:lnTo>
                  <a:lnTo>
                    <a:pt x="127" y="48"/>
                  </a:lnTo>
                  <a:lnTo>
                    <a:pt x="128" y="48"/>
                  </a:lnTo>
                  <a:lnTo>
                    <a:pt x="129" y="48"/>
                  </a:lnTo>
                  <a:lnTo>
                    <a:pt x="129" y="47"/>
                  </a:lnTo>
                  <a:lnTo>
                    <a:pt x="130" y="47"/>
                  </a:lnTo>
                  <a:lnTo>
                    <a:pt x="130" y="45"/>
                  </a:lnTo>
                  <a:lnTo>
                    <a:pt x="130" y="44"/>
                  </a:lnTo>
                  <a:lnTo>
                    <a:pt x="130" y="43"/>
                  </a:lnTo>
                  <a:lnTo>
                    <a:pt x="131" y="42"/>
                  </a:lnTo>
                  <a:lnTo>
                    <a:pt x="131" y="43"/>
                  </a:lnTo>
                  <a:lnTo>
                    <a:pt x="131" y="44"/>
                  </a:lnTo>
                  <a:lnTo>
                    <a:pt x="132" y="44"/>
                  </a:lnTo>
                  <a:lnTo>
                    <a:pt x="132" y="43"/>
                  </a:lnTo>
                  <a:lnTo>
                    <a:pt x="134" y="42"/>
                  </a:lnTo>
                  <a:lnTo>
                    <a:pt x="134" y="43"/>
                  </a:lnTo>
                  <a:lnTo>
                    <a:pt x="135" y="44"/>
                  </a:lnTo>
                  <a:lnTo>
                    <a:pt x="135" y="43"/>
                  </a:lnTo>
                  <a:lnTo>
                    <a:pt x="136" y="42"/>
                  </a:lnTo>
                  <a:lnTo>
                    <a:pt x="136" y="41"/>
                  </a:lnTo>
                  <a:lnTo>
                    <a:pt x="137" y="42"/>
                  </a:lnTo>
                  <a:lnTo>
                    <a:pt x="138" y="42"/>
                  </a:lnTo>
                  <a:lnTo>
                    <a:pt x="139" y="42"/>
                  </a:lnTo>
                  <a:lnTo>
                    <a:pt x="139" y="41"/>
                  </a:lnTo>
                  <a:lnTo>
                    <a:pt x="138" y="41"/>
                  </a:lnTo>
                  <a:lnTo>
                    <a:pt x="138" y="40"/>
                  </a:lnTo>
                  <a:lnTo>
                    <a:pt x="137" y="40"/>
                  </a:lnTo>
                  <a:lnTo>
                    <a:pt x="137" y="39"/>
                  </a:lnTo>
                  <a:lnTo>
                    <a:pt x="138" y="39"/>
                  </a:lnTo>
                  <a:lnTo>
                    <a:pt x="139" y="39"/>
                  </a:lnTo>
                  <a:lnTo>
                    <a:pt x="140" y="39"/>
                  </a:lnTo>
                  <a:lnTo>
                    <a:pt x="140" y="37"/>
                  </a:lnTo>
                  <a:lnTo>
                    <a:pt x="139" y="37"/>
                  </a:lnTo>
                  <a:lnTo>
                    <a:pt x="139" y="36"/>
                  </a:lnTo>
                  <a:lnTo>
                    <a:pt x="139" y="35"/>
                  </a:lnTo>
                  <a:lnTo>
                    <a:pt x="138" y="35"/>
                  </a:lnTo>
                  <a:lnTo>
                    <a:pt x="139" y="34"/>
                  </a:lnTo>
                  <a:lnTo>
                    <a:pt x="140" y="34"/>
                  </a:lnTo>
                  <a:lnTo>
                    <a:pt x="139" y="34"/>
                  </a:lnTo>
                  <a:lnTo>
                    <a:pt x="139" y="33"/>
                  </a:lnTo>
                  <a:lnTo>
                    <a:pt x="140" y="33"/>
                  </a:lnTo>
                  <a:lnTo>
                    <a:pt x="142" y="33"/>
                  </a:lnTo>
                  <a:lnTo>
                    <a:pt x="142" y="32"/>
                  </a:lnTo>
                  <a:lnTo>
                    <a:pt x="140" y="32"/>
                  </a:lnTo>
                  <a:lnTo>
                    <a:pt x="142" y="31"/>
                  </a:lnTo>
                  <a:lnTo>
                    <a:pt x="142" y="32"/>
                  </a:lnTo>
                  <a:lnTo>
                    <a:pt x="143" y="32"/>
                  </a:lnTo>
                  <a:lnTo>
                    <a:pt x="144" y="32"/>
                  </a:lnTo>
                  <a:lnTo>
                    <a:pt x="144" y="33"/>
                  </a:lnTo>
                  <a:lnTo>
                    <a:pt x="145" y="33"/>
                  </a:lnTo>
                  <a:lnTo>
                    <a:pt x="146" y="32"/>
                  </a:lnTo>
                  <a:lnTo>
                    <a:pt x="146" y="33"/>
                  </a:lnTo>
                  <a:lnTo>
                    <a:pt x="146" y="34"/>
                  </a:lnTo>
                  <a:lnTo>
                    <a:pt x="145" y="35"/>
                  </a:lnTo>
                  <a:lnTo>
                    <a:pt x="146" y="35"/>
                  </a:lnTo>
                  <a:lnTo>
                    <a:pt x="147" y="35"/>
                  </a:lnTo>
                  <a:lnTo>
                    <a:pt x="148" y="36"/>
                  </a:lnTo>
                  <a:lnTo>
                    <a:pt x="150" y="37"/>
                  </a:lnTo>
                  <a:lnTo>
                    <a:pt x="151" y="37"/>
                  </a:lnTo>
                  <a:lnTo>
                    <a:pt x="152" y="37"/>
                  </a:lnTo>
                  <a:lnTo>
                    <a:pt x="153" y="36"/>
                  </a:lnTo>
                  <a:lnTo>
                    <a:pt x="154" y="36"/>
                  </a:lnTo>
                  <a:lnTo>
                    <a:pt x="153" y="35"/>
                  </a:lnTo>
                  <a:lnTo>
                    <a:pt x="154" y="35"/>
                  </a:lnTo>
                  <a:lnTo>
                    <a:pt x="155" y="35"/>
                  </a:lnTo>
                  <a:lnTo>
                    <a:pt x="156" y="35"/>
                  </a:lnTo>
                  <a:lnTo>
                    <a:pt x="156" y="34"/>
                  </a:lnTo>
                  <a:lnTo>
                    <a:pt x="158" y="32"/>
                  </a:lnTo>
                  <a:lnTo>
                    <a:pt x="159" y="32"/>
                  </a:lnTo>
                  <a:lnTo>
                    <a:pt x="159" y="31"/>
                  </a:lnTo>
                  <a:lnTo>
                    <a:pt x="160" y="31"/>
                  </a:lnTo>
                  <a:lnTo>
                    <a:pt x="161" y="29"/>
                  </a:lnTo>
                  <a:lnTo>
                    <a:pt x="161" y="28"/>
                  </a:lnTo>
                  <a:lnTo>
                    <a:pt x="162" y="28"/>
                  </a:lnTo>
                  <a:lnTo>
                    <a:pt x="163" y="27"/>
                  </a:lnTo>
                  <a:lnTo>
                    <a:pt x="164" y="27"/>
                  </a:lnTo>
                  <a:lnTo>
                    <a:pt x="166" y="26"/>
                  </a:lnTo>
                  <a:lnTo>
                    <a:pt x="167" y="25"/>
                  </a:lnTo>
                  <a:lnTo>
                    <a:pt x="167" y="24"/>
                  </a:lnTo>
                  <a:lnTo>
                    <a:pt x="167" y="23"/>
                  </a:lnTo>
                  <a:lnTo>
                    <a:pt x="167" y="21"/>
                  </a:lnTo>
                  <a:lnTo>
                    <a:pt x="168" y="21"/>
                  </a:lnTo>
                  <a:lnTo>
                    <a:pt x="168" y="20"/>
                  </a:lnTo>
                  <a:lnTo>
                    <a:pt x="168" y="19"/>
                  </a:lnTo>
                  <a:lnTo>
                    <a:pt x="169" y="19"/>
                  </a:lnTo>
                  <a:lnTo>
                    <a:pt x="169" y="18"/>
                  </a:lnTo>
                  <a:lnTo>
                    <a:pt x="170" y="18"/>
                  </a:lnTo>
                  <a:lnTo>
                    <a:pt x="170" y="17"/>
                  </a:lnTo>
                  <a:lnTo>
                    <a:pt x="171" y="17"/>
                  </a:lnTo>
                  <a:lnTo>
                    <a:pt x="172" y="17"/>
                  </a:lnTo>
                  <a:lnTo>
                    <a:pt x="174" y="17"/>
                  </a:lnTo>
                  <a:lnTo>
                    <a:pt x="174" y="16"/>
                  </a:lnTo>
                  <a:lnTo>
                    <a:pt x="174" y="15"/>
                  </a:lnTo>
                  <a:lnTo>
                    <a:pt x="175" y="15"/>
                  </a:lnTo>
                  <a:lnTo>
                    <a:pt x="175" y="13"/>
                  </a:lnTo>
                  <a:lnTo>
                    <a:pt x="176" y="12"/>
                  </a:lnTo>
                  <a:lnTo>
                    <a:pt x="176" y="11"/>
                  </a:lnTo>
                  <a:lnTo>
                    <a:pt x="175" y="11"/>
                  </a:lnTo>
                  <a:lnTo>
                    <a:pt x="175" y="10"/>
                  </a:lnTo>
                  <a:lnTo>
                    <a:pt x="176" y="10"/>
                  </a:lnTo>
                  <a:lnTo>
                    <a:pt x="175" y="9"/>
                  </a:lnTo>
                  <a:lnTo>
                    <a:pt x="175" y="8"/>
                  </a:lnTo>
                  <a:lnTo>
                    <a:pt x="176" y="8"/>
                  </a:lnTo>
                  <a:lnTo>
                    <a:pt x="176" y="7"/>
                  </a:lnTo>
                  <a:lnTo>
                    <a:pt x="175" y="7"/>
                  </a:lnTo>
                  <a:lnTo>
                    <a:pt x="174" y="7"/>
                  </a:lnTo>
                  <a:lnTo>
                    <a:pt x="174" y="5"/>
                  </a:lnTo>
                  <a:lnTo>
                    <a:pt x="175" y="5"/>
                  </a:lnTo>
                  <a:lnTo>
                    <a:pt x="175" y="4"/>
                  </a:lnTo>
                  <a:lnTo>
                    <a:pt x="175" y="3"/>
                  </a:lnTo>
                  <a:lnTo>
                    <a:pt x="176" y="2"/>
                  </a:lnTo>
                  <a:lnTo>
                    <a:pt x="176" y="1"/>
                  </a:lnTo>
                  <a:lnTo>
                    <a:pt x="176" y="0"/>
                  </a:lnTo>
                  <a:lnTo>
                    <a:pt x="177" y="0"/>
                  </a:lnTo>
                  <a:lnTo>
                    <a:pt x="178" y="0"/>
                  </a:lnTo>
                  <a:lnTo>
                    <a:pt x="178" y="1"/>
                  </a:lnTo>
                  <a:lnTo>
                    <a:pt x="179" y="1"/>
                  </a:lnTo>
                  <a:lnTo>
                    <a:pt x="179" y="0"/>
                  </a:lnTo>
                  <a:lnTo>
                    <a:pt x="180" y="0"/>
                  </a:lnTo>
                  <a:lnTo>
                    <a:pt x="183" y="0"/>
                  </a:lnTo>
                  <a:lnTo>
                    <a:pt x="192" y="0"/>
                  </a:lnTo>
                  <a:lnTo>
                    <a:pt x="195" y="0"/>
                  </a:lnTo>
                  <a:lnTo>
                    <a:pt x="200" y="0"/>
                  </a:lnTo>
                  <a:lnTo>
                    <a:pt x="215" y="0"/>
                  </a:lnTo>
                  <a:lnTo>
                    <a:pt x="216"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31" name="Freeform 131"/>
            <p:cNvSpPr>
              <a:spLocks/>
            </p:cNvSpPr>
            <p:nvPr/>
          </p:nvSpPr>
          <p:spPr bwMode="auto">
            <a:xfrm>
              <a:off x="3084" y="1550"/>
              <a:ext cx="252" cy="172"/>
            </a:xfrm>
            <a:custGeom>
              <a:avLst/>
              <a:gdLst>
                <a:gd name="T0" fmla="*/ 190 w 252"/>
                <a:gd name="T1" fmla="*/ 0 h 172"/>
                <a:gd name="T2" fmla="*/ 225 w 252"/>
                <a:gd name="T3" fmla="*/ 0 h 172"/>
                <a:gd name="T4" fmla="*/ 243 w 252"/>
                <a:gd name="T5" fmla="*/ 7 h 172"/>
                <a:gd name="T6" fmla="*/ 243 w 252"/>
                <a:gd name="T7" fmla="*/ 32 h 172"/>
                <a:gd name="T8" fmla="*/ 243 w 252"/>
                <a:gd name="T9" fmla="*/ 49 h 172"/>
                <a:gd name="T10" fmla="*/ 242 w 252"/>
                <a:gd name="T11" fmla="*/ 64 h 172"/>
                <a:gd name="T12" fmla="*/ 251 w 252"/>
                <a:gd name="T13" fmla="*/ 71 h 172"/>
                <a:gd name="T14" fmla="*/ 251 w 252"/>
                <a:gd name="T15" fmla="*/ 90 h 172"/>
                <a:gd name="T16" fmla="*/ 246 w 252"/>
                <a:gd name="T17" fmla="*/ 108 h 172"/>
                <a:gd name="T18" fmla="*/ 222 w 252"/>
                <a:gd name="T19" fmla="*/ 108 h 172"/>
                <a:gd name="T20" fmla="*/ 216 w 252"/>
                <a:gd name="T21" fmla="*/ 112 h 172"/>
                <a:gd name="T22" fmla="*/ 216 w 252"/>
                <a:gd name="T23" fmla="*/ 125 h 172"/>
                <a:gd name="T24" fmla="*/ 201 w 252"/>
                <a:gd name="T25" fmla="*/ 127 h 172"/>
                <a:gd name="T26" fmla="*/ 190 w 252"/>
                <a:gd name="T27" fmla="*/ 127 h 172"/>
                <a:gd name="T28" fmla="*/ 179 w 252"/>
                <a:gd name="T29" fmla="*/ 127 h 172"/>
                <a:gd name="T30" fmla="*/ 168 w 252"/>
                <a:gd name="T31" fmla="*/ 127 h 172"/>
                <a:gd name="T32" fmla="*/ 163 w 252"/>
                <a:gd name="T33" fmla="*/ 128 h 172"/>
                <a:gd name="T34" fmla="*/ 158 w 252"/>
                <a:gd name="T35" fmla="*/ 130 h 172"/>
                <a:gd name="T36" fmla="*/ 153 w 252"/>
                <a:gd name="T37" fmla="*/ 130 h 172"/>
                <a:gd name="T38" fmla="*/ 148 w 252"/>
                <a:gd name="T39" fmla="*/ 130 h 172"/>
                <a:gd name="T40" fmla="*/ 145 w 252"/>
                <a:gd name="T41" fmla="*/ 135 h 172"/>
                <a:gd name="T42" fmla="*/ 138 w 252"/>
                <a:gd name="T43" fmla="*/ 137 h 172"/>
                <a:gd name="T44" fmla="*/ 131 w 252"/>
                <a:gd name="T45" fmla="*/ 137 h 172"/>
                <a:gd name="T46" fmla="*/ 127 w 252"/>
                <a:gd name="T47" fmla="*/ 136 h 172"/>
                <a:gd name="T48" fmla="*/ 124 w 252"/>
                <a:gd name="T49" fmla="*/ 138 h 172"/>
                <a:gd name="T50" fmla="*/ 119 w 252"/>
                <a:gd name="T51" fmla="*/ 140 h 172"/>
                <a:gd name="T52" fmla="*/ 115 w 252"/>
                <a:gd name="T53" fmla="*/ 143 h 172"/>
                <a:gd name="T54" fmla="*/ 110 w 252"/>
                <a:gd name="T55" fmla="*/ 145 h 172"/>
                <a:gd name="T56" fmla="*/ 106 w 252"/>
                <a:gd name="T57" fmla="*/ 145 h 172"/>
                <a:gd name="T58" fmla="*/ 104 w 252"/>
                <a:gd name="T59" fmla="*/ 147 h 172"/>
                <a:gd name="T60" fmla="*/ 99 w 252"/>
                <a:gd name="T61" fmla="*/ 148 h 172"/>
                <a:gd name="T62" fmla="*/ 96 w 252"/>
                <a:gd name="T63" fmla="*/ 152 h 172"/>
                <a:gd name="T64" fmla="*/ 92 w 252"/>
                <a:gd name="T65" fmla="*/ 155 h 172"/>
                <a:gd name="T66" fmla="*/ 90 w 252"/>
                <a:gd name="T67" fmla="*/ 159 h 172"/>
                <a:gd name="T68" fmla="*/ 87 w 252"/>
                <a:gd name="T69" fmla="*/ 165 h 172"/>
                <a:gd name="T70" fmla="*/ 80 w 252"/>
                <a:gd name="T71" fmla="*/ 165 h 172"/>
                <a:gd name="T72" fmla="*/ 75 w 252"/>
                <a:gd name="T73" fmla="*/ 164 h 172"/>
                <a:gd name="T74" fmla="*/ 73 w 252"/>
                <a:gd name="T75" fmla="*/ 168 h 172"/>
                <a:gd name="T76" fmla="*/ 71 w 252"/>
                <a:gd name="T77" fmla="*/ 169 h 172"/>
                <a:gd name="T78" fmla="*/ 65 w 252"/>
                <a:gd name="T79" fmla="*/ 171 h 172"/>
                <a:gd name="T80" fmla="*/ 50 w 252"/>
                <a:gd name="T81" fmla="*/ 172 h 172"/>
                <a:gd name="T82" fmla="*/ 27 w 252"/>
                <a:gd name="T83" fmla="*/ 172 h 172"/>
                <a:gd name="T84" fmla="*/ 3 w 252"/>
                <a:gd name="T85" fmla="*/ 172 h 172"/>
                <a:gd name="T86" fmla="*/ 1 w 252"/>
                <a:gd name="T87" fmla="*/ 145 h 172"/>
                <a:gd name="T88" fmla="*/ 1 w 252"/>
                <a:gd name="T89" fmla="*/ 132 h 172"/>
                <a:gd name="T90" fmla="*/ 1 w 252"/>
                <a:gd name="T91" fmla="*/ 114 h 172"/>
                <a:gd name="T92" fmla="*/ 1 w 252"/>
                <a:gd name="T93" fmla="*/ 89 h 172"/>
                <a:gd name="T94" fmla="*/ 1 w 252"/>
                <a:gd name="T95" fmla="*/ 66 h 172"/>
                <a:gd name="T96" fmla="*/ 1 w 252"/>
                <a:gd name="T97" fmla="*/ 39 h 172"/>
                <a:gd name="T98" fmla="*/ 0 w 252"/>
                <a:gd name="T99" fmla="*/ 13 h 172"/>
                <a:gd name="T100" fmla="*/ 16 w 252"/>
                <a:gd name="T101" fmla="*/ 11 h 172"/>
                <a:gd name="T102" fmla="*/ 43 w 252"/>
                <a:gd name="T103" fmla="*/ 11 h 172"/>
                <a:gd name="T104" fmla="*/ 86 w 252"/>
                <a:gd name="T105" fmla="*/ 11 h 172"/>
                <a:gd name="T106" fmla="*/ 119 w 252"/>
                <a:gd name="T107" fmla="*/ 11 h 172"/>
                <a:gd name="T108" fmla="*/ 150 w 252"/>
                <a:gd name="T109" fmla="*/ 11 h 1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2" h="172">
                  <a:moveTo>
                    <a:pt x="162" y="1"/>
                  </a:moveTo>
                  <a:lnTo>
                    <a:pt x="170" y="0"/>
                  </a:lnTo>
                  <a:lnTo>
                    <a:pt x="171" y="0"/>
                  </a:lnTo>
                  <a:lnTo>
                    <a:pt x="174" y="0"/>
                  </a:lnTo>
                  <a:lnTo>
                    <a:pt x="176" y="0"/>
                  </a:lnTo>
                  <a:lnTo>
                    <a:pt x="180" y="0"/>
                  </a:lnTo>
                  <a:lnTo>
                    <a:pt x="190" y="0"/>
                  </a:lnTo>
                  <a:lnTo>
                    <a:pt x="191" y="0"/>
                  </a:lnTo>
                  <a:lnTo>
                    <a:pt x="196" y="0"/>
                  </a:lnTo>
                  <a:lnTo>
                    <a:pt x="201" y="0"/>
                  </a:lnTo>
                  <a:lnTo>
                    <a:pt x="214" y="0"/>
                  </a:lnTo>
                  <a:lnTo>
                    <a:pt x="223" y="0"/>
                  </a:lnTo>
                  <a:lnTo>
                    <a:pt x="224" y="0"/>
                  </a:lnTo>
                  <a:lnTo>
                    <a:pt x="225" y="0"/>
                  </a:lnTo>
                  <a:lnTo>
                    <a:pt x="233" y="0"/>
                  </a:lnTo>
                  <a:lnTo>
                    <a:pt x="234" y="0"/>
                  </a:lnTo>
                  <a:lnTo>
                    <a:pt x="236" y="0"/>
                  </a:lnTo>
                  <a:lnTo>
                    <a:pt x="240" y="0"/>
                  </a:lnTo>
                  <a:lnTo>
                    <a:pt x="243" y="0"/>
                  </a:lnTo>
                  <a:lnTo>
                    <a:pt x="243" y="3"/>
                  </a:lnTo>
                  <a:lnTo>
                    <a:pt x="243" y="7"/>
                  </a:lnTo>
                  <a:lnTo>
                    <a:pt x="243" y="11"/>
                  </a:lnTo>
                  <a:lnTo>
                    <a:pt x="243" y="15"/>
                  </a:lnTo>
                  <a:lnTo>
                    <a:pt x="243" y="17"/>
                  </a:lnTo>
                  <a:lnTo>
                    <a:pt x="243" y="20"/>
                  </a:lnTo>
                  <a:lnTo>
                    <a:pt x="243" y="21"/>
                  </a:lnTo>
                  <a:lnTo>
                    <a:pt x="243" y="26"/>
                  </a:lnTo>
                  <a:lnTo>
                    <a:pt x="243" y="32"/>
                  </a:lnTo>
                  <a:lnTo>
                    <a:pt x="243" y="34"/>
                  </a:lnTo>
                  <a:lnTo>
                    <a:pt x="243" y="35"/>
                  </a:lnTo>
                  <a:lnTo>
                    <a:pt x="243" y="36"/>
                  </a:lnTo>
                  <a:lnTo>
                    <a:pt x="243" y="39"/>
                  </a:lnTo>
                  <a:lnTo>
                    <a:pt x="243" y="41"/>
                  </a:lnTo>
                  <a:lnTo>
                    <a:pt x="243" y="44"/>
                  </a:lnTo>
                  <a:lnTo>
                    <a:pt x="243" y="49"/>
                  </a:lnTo>
                  <a:lnTo>
                    <a:pt x="243" y="51"/>
                  </a:lnTo>
                  <a:lnTo>
                    <a:pt x="243" y="53"/>
                  </a:lnTo>
                  <a:lnTo>
                    <a:pt x="243" y="56"/>
                  </a:lnTo>
                  <a:lnTo>
                    <a:pt x="243" y="60"/>
                  </a:lnTo>
                  <a:lnTo>
                    <a:pt x="243" y="61"/>
                  </a:lnTo>
                  <a:lnTo>
                    <a:pt x="243" y="64"/>
                  </a:lnTo>
                  <a:lnTo>
                    <a:pt x="242" y="64"/>
                  </a:lnTo>
                  <a:lnTo>
                    <a:pt x="242" y="65"/>
                  </a:lnTo>
                  <a:lnTo>
                    <a:pt x="248" y="64"/>
                  </a:lnTo>
                  <a:lnTo>
                    <a:pt x="249" y="64"/>
                  </a:lnTo>
                  <a:lnTo>
                    <a:pt x="251" y="64"/>
                  </a:lnTo>
                  <a:lnTo>
                    <a:pt x="251" y="66"/>
                  </a:lnTo>
                  <a:lnTo>
                    <a:pt x="251" y="69"/>
                  </a:lnTo>
                  <a:lnTo>
                    <a:pt x="251" y="71"/>
                  </a:lnTo>
                  <a:lnTo>
                    <a:pt x="251" y="73"/>
                  </a:lnTo>
                  <a:lnTo>
                    <a:pt x="251" y="77"/>
                  </a:lnTo>
                  <a:lnTo>
                    <a:pt x="251" y="79"/>
                  </a:lnTo>
                  <a:lnTo>
                    <a:pt x="251" y="81"/>
                  </a:lnTo>
                  <a:lnTo>
                    <a:pt x="251" y="88"/>
                  </a:lnTo>
                  <a:lnTo>
                    <a:pt x="251" y="89"/>
                  </a:lnTo>
                  <a:lnTo>
                    <a:pt x="251" y="90"/>
                  </a:lnTo>
                  <a:lnTo>
                    <a:pt x="252" y="95"/>
                  </a:lnTo>
                  <a:lnTo>
                    <a:pt x="252" y="97"/>
                  </a:lnTo>
                  <a:lnTo>
                    <a:pt x="252" y="99"/>
                  </a:lnTo>
                  <a:lnTo>
                    <a:pt x="252" y="101"/>
                  </a:lnTo>
                  <a:lnTo>
                    <a:pt x="252" y="108"/>
                  </a:lnTo>
                  <a:lnTo>
                    <a:pt x="250" y="108"/>
                  </a:lnTo>
                  <a:lnTo>
                    <a:pt x="246" y="108"/>
                  </a:lnTo>
                  <a:lnTo>
                    <a:pt x="244" y="108"/>
                  </a:lnTo>
                  <a:lnTo>
                    <a:pt x="243" y="108"/>
                  </a:lnTo>
                  <a:lnTo>
                    <a:pt x="235" y="108"/>
                  </a:lnTo>
                  <a:lnTo>
                    <a:pt x="225" y="108"/>
                  </a:lnTo>
                  <a:lnTo>
                    <a:pt x="224" y="108"/>
                  </a:lnTo>
                  <a:lnTo>
                    <a:pt x="223" y="108"/>
                  </a:lnTo>
                  <a:lnTo>
                    <a:pt x="222" y="108"/>
                  </a:lnTo>
                  <a:lnTo>
                    <a:pt x="219" y="108"/>
                  </a:lnTo>
                  <a:lnTo>
                    <a:pt x="218" y="108"/>
                  </a:lnTo>
                  <a:lnTo>
                    <a:pt x="217" y="108"/>
                  </a:lnTo>
                  <a:lnTo>
                    <a:pt x="216" y="108"/>
                  </a:lnTo>
                  <a:lnTo>
                    <a:pt x="216" y="109"/>
                  </a:lnTo>
                  <a:lnTo>
                    <a:pt x="216" y="111"/>
                  </a:lnTo>
                  <a:lnTo>
                    <a:pt x="216" y="112"/>
                  </a:lnTo>
                  <a:lnTo>
                    <a:pt x="216" y="113"/>
                  </a:lnTo>
                  <a:lnTo>
                    <a:pt x="216" y="114"/>
                  </a:lnTo>
                  <a:lnTo>
                    <a:pt x="216" y="115"/>
                  </a:lnTo>
                  <a:lnTo>
                    <a:pt x="216" y="117"/>
                  </a:lnTo>
                  <a:lnTo>
                    <a:pt x="216" y="119"/>
                  </a:lnTo>
                  <a:lnTo>
                    <a:pt x="216" y="123"/>
                  </a:lnTo>
                  <a:lnTo>
                    <a:pt x="216" y="125"/>
                  </a:lnTo>
                  <a:lnTo>
                    <a:pt x="216" y="127"/>
                  </a:lnTo>
                  <a:lnTo>
                    <a:pt x="215" y="127"/>
                  </a:lnTo>
                  <a:lnTo>
                    <a:pt x="206" y="127"/>
                  </a:lnTo>
                  <a:lnTo>
                    <a:pt x="204" y="127"/>
                  </a:lnTo>
                  <a:lnTo>
                    <a:pt x="203" y="127"/>
                  </a:lnTo>
                  <a:lnTo>
                    <a:pt x="202" y="127"/>
                  </a:lnTo>
                  <a:lnTo>
                    <a:pt x="201" y="127"/>
                  </a:lnTo>
                  <a:lnTo>
                    <a:pt x="199" y="127"/>
                  </a:lnTo>
                  <a:lnTo>
                    <a:pt x="198" y="127"/>
                  </a:lnTo>
                  <a:lnTo>
                    <a:pt x="196" y="127"/>
                  </a:lnTo>
                  <a:lnTo>
                    <a:pt x="195" y="127"/>
                  </a:lnTo>
                  <a:lnTo>
                    <a:pt x="194" y="127"/>
                  </a:lnTo>
                  <a:lnTo>
                    <a:pt x="192" y="127"/>
                  </a:lnTo>
                  <a:lnTo>
                    <a:pt x="190" y="127"/>
                  </a:lnTo>
                  <a:lnTo>
                    <a:pt x="188" y="127"/>
                  </a:lnTo>
                  <a:lnTo>
                    <a:pt x="187" y="127"/>
                  </a:lnTo>
                  <a:lnTo>
                    <a:pt x="184" y="127"/>
                  </a:lnTo>
                  <a:lnTo>
                    <a:pt x="183" y="127"/>
                  </a:lnTo>
                  <a:lnTo>
                    <a:pt x="182" y="127"/>
                  </a:lnTo>
                  <a:lnTo>
                    <a:pt x="180" y="127"/>
                  </a:lnTo>
                  <a:lnTo>
                    <a:pt x="179" y="127"/>
                  </a:lnTo>
                  <a:lnTo>
                    <a:pt x="175" y="127"/>
                  </a:lnTo>
                  <a:lnTo>
                    <a:pt x="171" y="127"/>
                  </a:lnTo>
                  <a:lnTo>
                    <a:pt x="170" y="127"/>
                  </a:lnTo>
                  <a:lnTo>
                    <a:pt x="170" y="128"/>
                  </a:lnTo>
                  <a:lnTo>
                    <a:pt x="169" y="128"/>
                  </a:lnTo>
                  <a:lnTo>
                    <a:pt x="169" y="127"/>
                  </a:lnTo>
                  <a:lnTo>
                    <a:pt x="168" y="127"/>
                  </a:lnTo>
                  <a:lnTo>
                    <a:pt x="168" y="128"/>
                  </a:lnTo>
                  <a:lnTo>
                    <a:pt x="167" y="128"/>
                  </a:lnTo>
                  <a:lnTo>
                    <a:pt x="166" y="128"/>
                  </a:lnTo>
                  <a:lnTo>
                    <a:pt x="164" y="128"/>
                  </a:lnTo>
                  <a:lnTo>
                    <a:pt x="164" y="129"/>
                  </a:lnTo>
                  <a:lnTo>
                    <a:pt x="163" y="129"/>
                  </a:lnTo>
                  <a:lnTo>
                    <a:pt x="163" y="128"/>
                  </a:lnTo>
                  <a:lnTo>
                    <a:pt x="163" y="129"/>
                  </a:lnTo>
                  <a:lnTo>
                    <a:pt x="162" y="129"/>
                  </a:lnTo>
                  <a:lnTo>
                    <a:pt x="161" y="129"/>
                  </a:lnTo>
                  <a:lnTo>
                    <a:pt x="160" y="129"/>
                  </a:lnTo>
                  <a:lnTo>
                    <a:pt x="159" y="129"/>
                  </a:lnTo>
                  <a:lnTo>
                    <a:pt x="159" y="130"/>
                  </a:lnTo>
                  <a:lnTo>
                    <a:pt x="158" y="130"/>
                  </a:lnTo>
                  <a:lnTo>
                    <a:pt x="156" y="129"/>
                  </a:lnTo>
                  <a:lnTo>
                    <a:pt x="156" y="130"/>
                  </a:lnTo>
                  <a:lnTo>
                    <a:pt x="156" y="131"/>
                  </a:lnTo>
                  <a:lnTo>
                    <a:pt x="155" y="131"/>
                  </a:lnTo>
                  <a:lnTo>
                    <a:pt x="154" y="131"/>
                  </a:lnTo>
                  <a:lnTo>
                    <a:pt x="153" y="131"/>
                  </a:lnTo>
                  <a:lnTo>
                    <a:pt x="153" y="130"/>
                  </a:lnTo>
                  <a:lnTo>
                    <a:pt x="152" y="130"/>
                  </a:lnTo>
                  <a:lnTo>
                    <a:pt x="152" y="131"/>
                  </a:lnTo>
                  <a:lnTo>
                    <a:pt x="152" y="130"/>
                  </a:lnTo>
                  <a:lnTo>
                    <a:pt x="151" y="130"/>
                  </a:lnTo>
                  <a:lnTo>
                    <a:pt x="151" y="131"/>
                  </a:lnTo>
                  <a:lnTo>
                    <a:pt x="150" y="131"/>
                  </a:lnTo>
                  <a:lnTo>
                    <a:pt x="148" y="130"/>
                  </a:lnTo>
                  <a:lnTo>
                    <a:pt x="147" y="130"/>
                  </a:lnTo>
                  <a:lnTo>
                    <a:pt x="147" y="131"/>
                  </a:lnTo>
                  <a:lnTo>
                    <a:pt x="146" y="131"/>
                  </a:lnTo>
                  <a:lnTo>
                    <a:pt x="146" y="132"/>
                  </a:lnTo>
                  <a:lnTo>
                    <a:pt x="145" y="132"/>
                  </a:lnTo>
                  <a:lnTo>
                    <a:pt x="145" y="133"/>
                  </a:lnTo>
                  <a:lnTo>
                    <a:pt x="145" y="135"/>
                  </a:lnTo>
                  <a:lnTo>
                    <a:pt x="144" y="135"/>
                  </a:lnTo>
                  <a:lnTo>
                    <a:pt x="143" y="136"/>
                  </a:lnTo>
                  <a:lnTo>
                    <a:pt x="142" y="136"/>
                  </a:lnTo>
                  <a:lnTo>
                    <a:pt x="140" y="136"/>
                  </a:lnTo>
                  <a:lnTo>
                    <a:pt x="139" y="136"/>
                  </a:lnTo>
                  <a:lnTo>
                    <a:pt x="138" y="136"/>
                  </a:lnTo>
                  <a:lnTo>
                    <a:pt x="138" y="137"/>
                  </a:lnTo>
                  <a:lnTo>
                    <a:pt x="137" y="137"/>
                  </a:lnTo>
                  <a:lnTo>
                    <a:pt x="136" y="137"/>
                  </a:lnTo>
                  <a:lnTo>
                    <a:pt x="135" y="137"/>
                  </a:lnTo>
                  <a:lnTo>
                    <a:pt x="134" y="137"/>
                  </a:lnTo>
                  <a:lnTo>
                    <a:pt x="132" y="137"/>
                  </a:lnTo>
                  <a:lnTo>
                    <a:pt x="131" y="136"/>
                  </a:lnTo>
                  <a:lnTo>
                    <a:pt x="131" y="137"/>
                  </a:lnTo>
                  <a:lnTo>
                    <a:pt x="130" y="137"/>
                  </a:lnTo>
                  <a:lnTo>
                    <a:pt x="130" y="136"/>
                  </a:lnTo>
                  <a:lnTo>
                    <a:pt x="130" y="137"/>
                  </a:lnTo>
                  <a:lnTo>
                    <a:pt x="130" y="136"/>
                  </a:lnTo>
                  <a:lnTo>
                    <a:pt x="129" y="136"/>
                  </a:lnTo>
                  <a:lnTo>
                    <a:pt x="128" y="136"/>
                  </a:lnTo>
                  <a:lnTo>
                    <a:pt x="127" y="136"/>
                  </a:lnTo>
                  <a:lnTo>
                    <a:pt x="127" y="137"/>
                  </a:lnTo>
                  <a:lnTo>
                    <a:pt x="127" y="138"/>
                  </a:lnTo>
                  <a:lnTo>
                    <a:pt x="126" y="137"/>
                  </a:lnTo>
                  <a:lnTo>
                    <a:pt x="126" y="138"/>
                  </a:lnTo>
                  <a:lnTo>
                    <a:pt x="126" y="137"/>
                  </a:lnTo>
                  <a:lnTo>
                    <a:pt x="124" y="137"/>
                  </a:lnTo>
                  <a:lnTo>
                    <a:pt x="124" y="138"/>
                  </a:lnTo>
                  <a:lnTo>
                    <a:pt x="124" y="139"/>
                  </a:lnTo>
                  <a:lnTo>
                    <a:pt x="123" y="139"/>
                  </a:lnTo>
                  <a:lnTo>
                    <a:pt x="122" y="139"/>
                  </a:lnTo>
                  <a:lnTo>
                    <a:pt x="122" y="140"/>
                  </a:lnTo>
                  <a:lnTo>
                    <a:pt x="121" y="140"/>
                  </a:lnTo>
                  <a:lnTo>
                    <a:pt x="120" y="140"/>
                  </a:lnTo>
                  <a:lnTo>
                    <a:pt x="119" y="140"/>
                  </a:lnTo>
                  <a:lnTo>
                    <a:pt x="119" y="141"/>
                  </a:lnTo>
                  <a:lnTo>
                    <a:pt x="118" y="141"/>
                  </a:lnTo>
                  <a:lnTo>
                    <a:pt x="116" y="141"/>
                  </a:lnTo>
                  <a:lnTo>
                    <a:pt x="116" y="143"/>
                  </a:lnTo>
                  <a:lnTo>
                    <a:pt x="116" y="141"/>
                  </a:lnTo>
                  <a:lnTo>
                    <a:pt x="115" y="141"/>
                  </a:lnTo>
                  <a:lnTo>
                    <a:pt x="115" y="143"/>
                  </a:lnTo>
                  <a:lnTo>
                    <a:pt x="114" y="143"/>
                  </a:lnTo>
                  <a:lnTo>
                    <a:pt x="113" y="143"/>
                  </a:lnTo>
                  <a:lnTo>
                    <a:pt x="112" y="143"/>
                  </a:lnTo>
                  <a:lnTo>
                    <a:pt x="111" y="143"/>
                  </a:lnTo>
                  <a:lnTo>
                    <a:pt x="111" y="144"/>
                  </a:lnTo>
                  <a:lnTo>
                    <a:pt x="110" y="144"/>
                  </a:lnTo>
                  <a:lnTo>
                    <a:pt x="110" y="145"/>
                  </a:lnTo>
                  <a:lnTo>
                    <a:pt x="110" y="146"/>
                  </a:lnTo>
                  <a:lnTo>
                    <a:pt x="108" y="146"/>
                  </a:lnTo>
                  <a:lnTo>
                    <a:pt x="108" y="145"/>
                  </a:lnTo>
                  <a:lnTo>
                    <a:pt x="107" y="145"/>
                  </a:lnTo>
                  <a:lnTo>
                    <a:pt x="107" y="146"/>
                  </a:lnTo>
                  <a:lnTo>
                    <a:pt x="107" y="145"/>
                  </a:lnTo>
                  <a:lnTo>
                    <a:pt x="106" y="145"/>
                  </a:lnTo>
                  <a:lnTo>
                    <a:pt x="107" y="146"/>
                  </a:lnTo>
                  <a:lnTo>
                    <a:pt x="106" y="146"/>
                  </a:lnTo>
                  <a:lnTo>
                    <a:pt x="106" y="145"/>
                  </a:lnTo>
                  <a:lnTo>
                    <a:pt x="105" y="145"/>
                  </a:lnTo>
                  <a:lnTo>
                    <a:pt x="105" y="146"/>
                  </a:lnTo>
                  <a:lnTo>
                    <a:pt x="104" y="146"/>
                  </a:lnTo>
                  <a:lnTo>
                    <a:pt x="104" y="147"/>
                  </a:lnTo>
                  <a:lnTo>
                    <a:pt x="103" y="147"/>
                  </a:lnTo>
                  <a:lnTo>
                    <a:pt x="103" y="148"/>
                  </a:lnTo>
                  <a:lnTo>
                    <a:pt x="102" y="148"/>
                  </a:lnTo>
                  <a:lnTo>
                    <a:pt x="100" y="148"/>
                  </a:lnTo>
                  <a:lnTo>
                    <a:pt x="100" y="149"/>
                  </a:lnTo>
                  <a:lnTo>
                    <a:pt x="99" y="149"/>
                  </a:lnTo>
                  <a:lnTo>
                    <a:pt x="99" y="148"/>
                  </a:lnTo>
                  <a:lnTo>
                    <a:pt x="98" y="148"/>
                  </a:lnTo>
                  <a:lnTo>
                    <a:pt x="98" y="149"/>
                  </a:lnTo>
                  <a:lnTo>
                    <a:pt x="97" y="149"/>
                  </a:lnTo>
                  <a:lnTo>
                    <a:pt x="98" y="151"/>
                  </a:lnTo>
                  <a:lnTo>
                    <a:pt x="97" y="151"/>
                  </a:lnTo>
                  <a:lnTo>
                    <a:pt x="97" y="152"/>
                  </a:lnTo>
                  <a:lnTo>
                    <a:pt x="96" y="152"/>
                  </a:lnTo>
                  <a:lnTo>
                    <a:pt x="96" y="153"/>
                  </a:lnTo>
                  <a:lnTo>
                    <a:pt x="96" y="154"/>
                  </a:lnTo>
                  <a:lnTo>
                    <a:pt x="95" y="154"/>
                  </a:lnTo>
                  <a:lnTo>
                    <a:pt x="94" y="154"/>
                  </a:lnTo>
                  <a:lnTo>
                    <a:pt x="92" y="154"/>
                  </a:lnTo>
                  <a:lnTo>
                    <a:pt x="91" y="154"/>
                  </a:lnTo>
                  <a:lnTo>
                    <a:pt x="92" y="155"/>
                  </a:lnTo>
                  <a:lnTo>
                    <a:pt x="92" y="156"/>
                  </a:lnTo>
                  <a:lnTo>
                    <a:pt x="91" y="156"/>
                  </a:lnTo>
                  <a:lnTo>
                    <a:pt x="92" y="156"/>
                  </a:lnTo>
                  <a:lnTo>
                    <a:pt x="92" y="157"/>
                  </a:lnTo>
                  <a:lnTo>
                    <a:pt x="91" y="157"/>
                  </a:lnTo>
                  <a:lnTo>
                    <a:pt x="90" y="157"/>
                  </a:lnTo>
                  <a:lnTo>
                    <a:pt x="90" y="159"/>
                  </a:lnTo>
                  <a:lnTo>
                    <a:pt x="90" y="160"/>
                  </a:lnTo>
                  <a:lnTo>
                    <a:pt x="89" y="161"/>
                  </a:lnTo>
                  <a:lnTo>
                    <a:pt x="89" y="162"/>
                  </a:lnTo>
                  <a:lnTo>
                    <a:pt x="88" y="163"/>
                  </a:lnTo>
                  <a:lnTo>
                    <a:pt x="88" y="164"/>
                  </a:lnTo>
                  <a:lnTo>
                    <a:pt x="88" y="165"/>
                  </a:lnTo>
                  <a:lnTo>
                    <a:pt x="87" y="165"/>
                  </a:lnTo>
                  <a:lnTo>
                    <a:pt x="86" y="167"/>
                  </a:lnTo>
                  <a:lnTo>
                    <a:pt x="84" y="167"/>
                  </a:lnTo>
                  <a:lnTo>
                    <a:pt x="83" y="167"/>
                  </a:lnTo>
                  <a:lnTo>
                    <a:pt x="82" y="167"/>
                  </a:lnTo>
                  <a:lnTo>
                    <a:pt x="82" y="165"/>
                  </a:lnTo>
                  <a:lnTo>
                    <a:pt x="81" y="165"/>
                  </a:lnTo>
                  <a:lnTo>
                    <a:pt x="80" y="165"/>
                  </a:lnTo>
                  <a:lnTo>
                    <a:pt x="80" y="167"/>
                  </a:lnTo>
                  <a:lnTo>
                    <a:pt x="79" y="167"/>
                  </a:lnTo>
                  <a:lnTo>
                    <a:pt x="79" y="165"/>
                  </a:lnTo>
                  <a:lnTo>
                    <a:pt x="78" y="165"/>
                  </a:lnTo>
                  <a:lnTo>
                    <a:pt x="76" y="165"/>
                  </a:lnTo>
                  <a:lnTo>
                    <a:pt x="76" y="164"/>
                  </a:lnTo>
                  <a:lnTo>
                    <a:pt x="75" y="164"/>
                  </a:lnTo>
                  <a:lnTo>
                    <a:pt x="75" y="165"/>
                  </a:lnTo>
                  <a:lnTo>
                    <a:pt x="74" y="165"/>
                  </a:lnTo>
                  <a:lnTo>
                    <a:pt x="74" y="167"/>
                  </a:lnTo>
                  <a:lnTo>
                    <a:pt x="73" y="167"/>
                  </a:lnTo>
                  <a:lnTo>
                    <a:pt x="72" y="167"/>
                  </a:lnTo>
                  <a:lnTo>
                    <a:pt x="73" y="167"/>
                  </a:lnTo>
                  <a:lnTo>
                    <a:pt x="73" y="168"/>
                  </a:lnTo>
                  <a:lnTo>
                    <a:pt x="72" y="168"/>
                  </a:lnTo>
                  <a:lnTo>
                    <a:pt x="73" y="168"/>
                  </a:lnTo>
                  <a:lnTo>
                    <a:pt x="73" y="169"/>
                  </a:lnTo>
                  <a:lnTo>
                    <a:pt x="72" y="169"/>
                  </a:lnTo>
                  <a:lnTo>
                    <a:pt x="72" y="170"/>
                  </a:lnTo>
                  <a:lnTo>
                    <a:pt x="71" y="170"/>
                  </a:lnTo>
                  <a:lnTo>
                    <a:pt x="71" y="169"/>
                  </a:lnTo>
                  <a:lnTo>
                    <a:pt x="70" y="169"/>
                  </a:lnTo>
                  <a:lnTo>
                    <a:pt x="70" y="170"/>
                  </a:lnTo>
                  <a:lnTo>
                    <a:pt x="68" y="170"/>
                  </a:lnTo>
                  <a:lnTo>
                    <a:pt x="68" y="171"/>
                  </a:lnTo>
                  <a:lnTo>
                    <a:pt x="67" y="171"/>
                  </a:lnTo>
                  <a:lnTo>
                    <a:pt x="66" y="171"/>
                  </a:lnTo>
                  <a:lnTo>
                    <a:pt x="65" y="171"/>
                  </a:lnTo>
                  <a:lnTo>
                    <a:pt x="66" y="172"/>
                  </a:lnTo>
                  <a:lnTo>
                    <a:pt x="62" y="172"/>
                  </a:lnTo>
                  <a:lnTo>
                    <a:pt x="58" y="172"/>
                  </a:lnTo>
                  <a:lnTo>
                    <a:pt x="57" y="172"/>
                  </a:lnTo>
                  <a:lnTo>
                    <a:pt x="56" y="172"/>
                  </a:lnTo>
                  <a:lnTo>
                    <a:pt x="54" y="172"/>
                  </a:lnTo>
                  <a:lnTo>
                    <a:pt x="50" y="172"/>
                  </a:lnTo>
                  <a:lnTo>
                    <a:pt x="47" y="172"/>
                  </a:lnTo>
                  <a:lnTo>
                    <a:pt x="41" y="172"/>
                  </a:lnTo>
                  <a:lnTo>
                    <a:pt x="39" y="172"/>
                  </a:lnTo>
                  <a:lnTo>
                    <a:pt x="38" y="172"/>
                  </a:lnTo>
                  <a:lnTo>
                    <a:pt x="36" y="172"/>
                  </a:lnTo>
                  <a:lnTo>
                    <a:pt x="32" y="172"/>
                  </a:lnTo>
                  <a:lnTo>
                    <a:pt x="27" y="172"/>
                  </a:lnTo>
                  <a:lnTo>
                    <a:pt x="25" y="172"/>
                  </a:lnTo>
                  <a:lnTo>
                    <a:pt x="19" y="172"/>
                  </a:lnTo>
                  <a:lnTo>
                    <a:pt x="16" y="172"/>
                  </a:lnTo>
                  <a:lnTo>
                    <a:pt x="10" y="172"/>
                  </a:lnTo>
                  <a:lnTo>
                    <a:pt x="6" y="172"/>
                  </a:lnTo>
                  <a:lnTo>
                    <a:pt x="4" y="172"/>
                  </a:lnTo>
                  <a:lnTo>
                    <a:pt x="3" y="172"/>
                  </a:lnTo>
                  <a:lnTo>
                    <a:pt x="1" y="172"/>
                  </a:lnTo>
                  <a:lnTo>
                    <a:pt x="1" y="163"/>
                  </a:lnTo>
                  <a:lnTo>
                    <a:pt x="1" y="162"/>
                  </a:lnTo>
                  <a:lnTo>
                    <a:pt x="1" y="160"/>
                  </a:lnTo>
                  <a:lnTo>
                    <a:pt x="1" y="147"/>
                  </a:lnTo>
                  <a:lnTo>
                    <a:pt x="1" y="146"/>
                  </a:lnTo>
                  <a:lnTo>
                    <a:pt x="1" y="145"/>
                  </a:lnTo>
                  <a:lnTo>
                    <a:pt x="1" y="144"/>
                  </a:lnTo>
                  <a:lnTo>
                    <a:pt x="1" y="143"/>
                  </a:lnTo>
                  <a:lnTo>
                    <a:pt x="1" y="141"/>
                  </a:lnTo>
                  <a:lnTo>
                    <a:pt x="1" y="140"/>
                  </a:lnTo>
                  <a:lnTo>
                    <a:pt x="1" y="139"/>
                  </a:lnTo>
                  <a:lnTo>
                    <a:pt x="1" y="137"/>
                  </a:lnTo>
                  <a:lnTo>
                    <a:pt x="1" y="132"/>
                  </a:lnTo>
                  <a:lnTo>
                    <a:pt x="1" y="125"/>
                  </a:lnTo>
                  <a:lnTo>
                    <a:pt x="1" y="124"/>
                  </a:lnTo>
                  <a:lnTo>
                    <a:pt x="1" y="123"/>
                  </a:lnTo>
                  <a:lnTo>
                    <a:pt x="1" y="121"/>
                  </a:lnTo>
                  <a:lnTo>
                    <a:pt x="1" y="120"/>
                  </a:lnTo>
                  <a:lnTo>
                    <a:pt x="1" y="119"/>
                  </a:lnTo>
                  <a:lnTo>
                    <a:pt x="1" y="114"/>
                  </a:lnTo>
                  <a:lnTo>
                    <a:pt x="1" y="104"/>
                  </a:lnTo>
                  <a:lnTo>
                    <a:pt x="1" y="100"/>
                  </a:lnTo>
                  <a:lnTo>
                    <a:pt x="1" y="99"/>
                  </a:lnTo>
                  <a:lnTo>
                    <a:pt x="1" y="97"/>
                  </a:lnTo>
                  <a:lnTo>
                    <a:pt x="1" y="95"/>
                  </a:lnTo>
                  <a:lnTo>
                    <a:pt x="1" y="93"/>
                  </a:lnTo>
                  <a:lnTo>
                    <a:pt x="1" y="89"/>
                  </a:lnTo>
                  <a:lnTo>
                    <a:pt x="1" y="88"/>
                  </a:lnTo>
                  <a:lnTo>
                    <a:pt x="1" y="79"/>
                  </a:lnTo>
                  <a:lnTo>
                    <a:pt x="1" y="74"/>
                  </a:lnTo>
                  <a:lnTo>
                    <a:pt x="1" y="73"/>
                  </a:lnTo>
                  <a:lnTo>
                    <a:pt x="1" y="71"/>
                  </a:lnTo>
                  <a:lnTo>
                    <a:pt x="1" y="67"/>
                  </a:lnTo>
                  <a:lnTo>
                    <a:pt x="1" y="66"/>
                  </a:lnTo>
                  <a:lnTo>
                    <a:pt x="1" y="63"/>
                  </a:lnTo>
                  <a:lnTo>
                    <a:pt x="1" y="57"/>
                  </a:lnTo>
                  <a:lnTo>
                    <a:pt x="1" y="55"/>
                  </a:lnTo>
                  <a:lnTo>
                    <a:pt x="1" y="52"/>
                  </a:lnTo>
                  <a:lnTo>
                    <a:pt x="1" y="48"/>
                  </a:lnTo>
                  <a:lnTo>
                    <a:pt x="1" y="45"/>
                  </a:lnTo>
                  <a:lnTo>
                    <a:pt x="1" y="39"/>
                  </a:lnTo>
                  <a:lnTo>
                    <a:pt x="1" y="37"/>
                  </a:lnTo>
                  <a:lnTo>
                    <a:pt x="1" y="34"/>
                  </a:lnTo>
                  <a:lnTo>
                    <a:pt x="0" y="20"/>
                  </a:lnTo>
                  <a:lnTo>
                    <a:pt x="0" y="19"/>
                  </a:lnTo>
                  <a:lnTo>
                    <a:pt x="0" y="17"/>
                  </a:lnTo>
                  <a:lnTo>
                    <a:pt x="0" y="15"/>
                  </a:lnTo>
                  <a:lnTo>
                    <a:pt x="0" y="13"/>
                  </a:lnTo>
                  <a:lnTo>
                    <a:pt x="0" y="11"/>
                  </a:lnTo>
                  <a:lnTo>
                    <a:pt x="1" y="11"/>
                  </a:lnTo>
                  <a:lnTo>
                    <a:pt x="4" y="11"/>
                  </a:lnTo>
                  <a:lnTo>
                    <a:pt x="6" y="11"/>
                  </a:lnTo>
                  <a:lnTo>
                    <a:pt x="11" y="11"/>
                  </a:lnTo>
                  <a:lnTo>
                    <a:pt x="12" y="11"/>
                  </a:lnTo>
                  <a:lnTo>
                    <a:pt x="16" y="11"/>
                  </a:lnTo>
                  <a:lnTo>
                    <a:pt x="23" y="11"/>
                  </a:lnTo>
                  <a:lnTo>
                    <a:pt x="32" y="11"/>
                  </a:lnTo>
                  <a:lnTo>
                    <a:pt x="34" y="11"/>
                  </a:lnTo>
                  <a:lnTo>
                    <a:pt x="35" y="11"/>
                  </a:lnTo>
                  <a:lnTo>
                    <a:pt x="39" y="11"/>
                  </a:lnTo>
                  <a:lnTo>
                    <a:pt x="41" y="11"/>
                  </a:lnTo>
                  <a:lnTo>
                    <a:pt x="43" y="11"/>
                  </a:lnTo>
                  <a:lnTo>
                    <a:pt x="62" y="11"/>
                  </a:lnTo>
                  <a:lnTo>
                    <a:pt x="64" y="11"/>
                  </a:lnTo>
                  <a:lnTo>
                    <a:pt x="68" y="11"/>
                  </a:lnTo>
                  <a:lnTo>
                    <a:pt x="70" y="11"/>
                  </a:lnTo>
                  <a:lnTo>
                    <a:pt x="73" y="11"/>
                  </a:lnTo>
                  <a:lnTo>
                    <a:pt x="75" y="11"/>
                  </a:lnTo>
                  <a:lnTo>
                    <a:pt x="86" y="11"/>
                  </a:lnTo>
                  <a:lnTo>
                    <a:pt x="91" y="11"/>
                  </a:lnTo>
                  <a:lnTo>
                    <a:pt x="94" y="11"/>
                  </a:lnTo>
                  <a:lnTo>
                    <a:pt x="95" y="11"/>
                  </a:lnTo>
                  <a:lnTo>
                    <a:pt x="100" y="11"/>
                  </a:lnTo>
                  <a:lnTo>
                    <a:pt x="110" y="11"/>
                  </a:lnTo>
                  <a:lnTo>
                    <a:pt x="116" y="11"/>
                  </a:lnTo>
                  <a:lnTo>
                    <a:pt x="119" y="11"/>
                  </a:lnTo>
                  <a:lnTo>
                    <a:pt x="126" y="11"/>
                  </a:lnTo>
                  <a:lnTo>
                    <a:pt x="130" y="11"/>
                  </a:lnTo>
                  <a:lnTo>
                    <a:pt x="132" y="11"/>
                  </a:lnTo>
                  <a:lnTo>
                    <a:pt x="137" y="11"/>
                  </a:lnTo>
                  <a:lnTo>
                    <a:pt x="142" y="11"/>
                  </a:lnTo>
                  <a:lnTo>
                    <a:pt x="143" y="11"/>
                  </a:lnTo>
                  <a:lnTo>
                    <a:pt x="150" y="11"/>
                  </a:lnTo>
                  <a:lnTo>
                    <a:pt x="162" y="10"/>
                  </a:lnTo>
                  <a:lnTo>
                    <a:pt x="162" y="2"/>
                  </a:lnTo>
                  <a:lnTo>
                    <a:pt x="162" y="1"/>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32" name="Freeform 132"/>
            <p:cNvSpPr>
              <a:spLocks/>
            </p:cNvSpPr>
            <p:nvPr/>
          </p:nvSpPr>
          <p:spPr bwMode="auto">
            <a:xfrm>
              <a:off x="2941" y="1589"/>
              <a:ext cx="209" cy="241"/>
            </a:xfrm>
            <a:custGeom>
              <a:avLst/>
              <a:gdLst>
                <a:gd name="T0" fmla="*/ 144 w 209"/>
                <a:gd name="T1" fmla="*/ 18 h 241"/>
                <a:gd name="T2" fmla="*/ 144 w 209"/>
                <a:gd name="T3" fmla="*/ 35 h 241"/>
                <a:gd name="T4" fmla="*/ 144 w 209"/>
                <a:gd name="T5" fmla="*/ 58 h 241"/>
                <a:gd name="T6" fmla="*/ 144 w 209"/>
                <a:gd name="T7" fmla="*/ 81 h 241"/>
                <a:gd name="T8" fmla="*/ 144 w 209"/>
                <a:gd name="T9" fmla="*/ 98 h 241"/>
                <a:gd name="T10" fmla="*/ 144 w 209"/>
                <a:gd name="T11" fmla="*/ 106 h 241"/>
                <a:gd name="T12" fmla="*/ 144 w 209"/>
                <a:gd name="T13" fmla="*/ 133 h 241"/>
                <a:gd name="T14" fmla="*/ 162 w 209"/>
                <a:gd name="T15" fmla="*/ 133 h 241"/>
                <a:gd name="T16" fmla="*/ 182 w 209"/>
                <a:gd name="T17" fmla="*/ 133 h 241"/>
                <a:gd name="T18" fmla="*/ 200 w 209"/>
                <a:gd name="T19" fmla="*/ 133 h 241"/>
                <a:gd name="T20" fmla="*/ 209 w 209"/>
                <a:gd name="T21" fmla="*/ 134 h 241"/>
                <a:gd name="T22" fmla="*/ 205 w 209"/>
                <a:gd name="T23" fmla="*/ 137 h 241"/>
                <a:gd name="T24" fmla="*/ 201 w 209"/>
                <a:gd name="T25" fmla="*/ 138 h 241"/>
                <a:gd name="T26" fmla="*/ 199 w 209"/>
                <a:gd name="T27" fmla="*/ 138 h 241"/>
                <a:gd name="T28" fmla="*/ 195 w 209"/>
                <a:gd name="T29" fmla="*/ 139 h 241"/>
                <a:gd name="T30" fmla="*/ 194 w 209"/>
                <a:gd name="T31" fmla="*/ 141 h 241"/>
                <a:gd name="T32" fmla="*/ 193 w 209"/>
                <a:gd name="T33" fmla="*/ 145 h 241"/>
                <a:gd name="T34" fmla="*/ 192 w 209"/>
                <a:gd name="T35" fmla="*/ 146 h 241"/>
                <a:gd name="T36" fmla="*/ 190 w 209"/>
                <a:gd name="T37" fmla="*/ 149 h 241"/>
                <a:gd name="T38" fmla="*/ 189 w 209"/>
                <a:gd name="T39" fmla="*/ 150 h 241"/>
                <a:gd name="T40" fmla="*/ 186 w 209"/>
                <a:gd name="T41" fmla="*/ 150 h 241"/>
                <a:gd name="T42" fmla="*/ 185 w 209"/>
                <a:gd name="T43" fmla="*/ 149 h 241"/>
                <a:gd name="T44" fmla="*/ 181 w 209"/>
                <a:gd name="T45" fmla="*/ 147 h 241"/>
                <a:gd name="T46" fmla="*/ 177 w 209"/>
                <a:gd name="T47" fmla="*/ 146 h 241"/>
                <a:gd name="T48" fmla="*/ 174 w 209"/>
                <a:gd name="T49" fmla="*/ 146 h 241"/>
                <a:gd name="T50" fmla="*/ 171 w 209"/>
                <a:gd name="T51" fmla="*/ 149 h 241"/>
                <a:gd name="T52" fmla="*/ 171 w 209"/>
                <a:gd name="T53" fmla="*/ 156 h 241"/>
                <a:gd name="T54" fmla="*/ 171 w 209"/>
                <a:gd name="T55" fmla="*/ 185 h 241"/>
                <a:gd name="T56" fmla="*/ 171 w 209"/>
                <a:gd name="T57" fmla="*/ 216 h 241"/>
                <a:gd name="T58" fmla="*/ 171 w 209"/>
                <a:gd name="T59" fmla="*/ 240 h 241"/>
                <a:gd name="T60" fmla="*/ 139 w 209"/>
                <a:gd name="T61" fmla="*/ 241 h 241"/>
                <a:gd name="T62" fmla="*/ 123 w 209"/>
                <a:gd name="T63" fmla="*/ 241 h 241"/>
                <a:gd name="T64" fmla="*/ 99 w 209"/>
                <a:gd name="T65" fmla="*/ 241 h 241"/>
                <a:gd name="T66" fmla="*/ 80 w 209"/>
                <a:gd name="T67" fmla="*/ 241 h 241"/>
                <a:gd name="T68" fmla="*/ 73 w 209"/>
                <a:gd name="T69" fmla="*/ 230 h 241"/>
                <a:gd name="T70" fmla="*/ 72 w 209"/>
                <a:gd name="T71" fmla="*/ 214 h 241"/>
                <a:gd name="T72" fmla="*/ 72 w 209"/>
                <a:gd name="T73" fmla="*/ 190 h 241"/>
                <a:gd name="T74" fmla="*/ 72 w 209"/>
                <a:gd name="T75" fmla="*/ 169 h 241"/>
                <a:gd name="T76" fmla="*/ 38 w 209"/>
                <a:gd name="T77" fmla="*/ 169 h 241"/>
                <a:gd name="T78" fmla="*/ 32 w 209"/>
                <a:gd name="T79" fmla="*/ 160 h 241"/>
                <a:gd name="T80" fmla="*/ 18 w 209"/>
                <a:gd name="T81" fmla="*/ 160 h 241"/>
                <a:gd name="T82" fmla="*/ 0 w 209"/>
                <a:gd name="T83" fmla="*/ 161 h 241"/>
                <a:gd name="T84" fmla="*/ 0 w 209"/>
                <a:gd name="T85" fmla="*/ 142 h 241"/>
                <a:gd name="T86" fmla="*/ 0 w 209"/>
                <a:gd name="T87" fmla="*/ 129 h 241"/>
                <a:gd name="T88" fmla="*/ 0 w 209"/>
                <a:gd name="T89" fmla="*/ 115 h 241"/>
                <a:gd name="T90" fmla="*/ 0 w 209"/>
                <a:gd name="T91" fmla="*/ 99 h 241"/>
                <a:gd name="T92" fmla="*/ 0 w 209"/>
                <a:gd name="T93" fmla="*/ 84 h 241"/>
                <a:gd name="T94" fmla="*/ 0 w 209"/>
                <a:gd name="T95" fmla="*/ 68 h 241"/>
                <a:gd name="T96" fmla="*/ 0 w 209"/>
                <a:gd name="T97" fmla="*/ 54 h 241"/>
                <a:gd name="T98" fmla="*/ 0 w 209"/>
                <a:gd name="T99" fmla="*/ 44 h 241"/>
                <a:gd name="T100" fmla="*/ 0 w 209"/>
                <a:gd name="T101" fmla="*/ 35 h 241"/>
                <a:gd name="T102" fmla="*/ 0 w 209"/>
                <a:gd name="T103" fmla="*/ 22 h 241"/>
                <a:gd name="T104" fmla="*/ 2 w 209"/>
                <a:gd name="T105" fmla="*/ 0 h 241"/>
                <a:gd name="T106" fmla="*/ 21 w 209"/>
                <a:gd name="T107" fmla="*/ 0 h 241"/>
                <a:gd name="T108" fmla="*/ 30 w 209"/>
                <a:gd name="T109" fmla="*/ 0 h 241"/>
                <a:gd name="T110" fmla="*/ 42 w 209"/>
                <a:gd name="T111" fmla="*/ 0 h 241"/>
                <a:gd name="T112" fmla="*/ 69 w 209"/>
                <a:gd name="T113" fmla="*/ 0 h 241"/>
                <a:gd name="T114" fmla="*/ 82 w 209"/>
                <a:gd name="T115" fmla="*/ 0 h 241"/>
                <a:gd name="T116" fmla="*/ 95 w 209"/>
                <a:gd name="T117" fmla="*/ 0 h 241"/>
                <a:gd name="T118" fmla="*/ 109 w 209"/>
                <a:gd name="T119" fmla="*/ 0 h 241"/>
                <a:gd name="T120" fmla="*/ 125 w 209"/>
                <a:gd name="T121" fmla="*/ 0 h 24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09" h="241">
                  <a:moveTo>
                    <a:pt x="144" y="0"/>
                  </a:moveTo>
                  <a:lnTo>
                    <a:pt x="144" y="6"/>
                  </a:lnTo>
                  <a:lnTo>
                    <a:pt x="144" y="9"/>
                  </a:lnTo>
                  <a:lnTo>
                    <a:pt x="144" y="13"/>
                  </a:lnTo>
                  <a:lnTo>
                    <a:pt x="144" y="16"/>
                  </a:lnTo>
                  <a:lnTo>
                    <a:pt x="144" y="18"/>
                  </a:lnTo>
                  <a:lnTo>
                    <a:pt x="144" y="24"/>
                  </a:lnTo>
                  <a:lnTo>
                    <a:pt x="144" y="27"/>
                  </a:lnTo>
                  <a:lnTo>
                    <a:pt x="144" y="28"/>
                  </a:lnTo>
                  <a:lnTo>
                    <a:pt x="144" y="32"/>
                  </a:lnTo>
                  <a:lnTo>
                    <a:pt x="144" y="34"/>
                  </a:lnTo>
                  <a:lnTo>
                    <a:pt x="144" y="35"/>
                  </a:lnTo>
                  <a:lnTo>
                    <a:pt x="144" y="40"/>
                  </a:lnTo>
                  <a:lnTo>
                    <a:pt x="144" y="49"/>
                  </a:lnTo>
                  <a:lnTo>
                    <a:pt x="144" y="50"/>
                  </a:lnTo>
                  <a:lnTo>
                    <a:pt x="144" y="54"/>
                  </a:lnTo>
                  <a:lnTo>
                    <a:pt x="144" y="56"/>
                  </a:lnTo>
                  <a:lnTo>
                    <a:pt x="144" y="58"/>
                  </a:lnTo>
                  <a:lnTo>
                    <a:pt x="144" y="60"/>
                  </a:lnTo>
                  <a:lnTo>
                    <a:pt x="144" y="61"/>
                  </a:lnTo>
                  <a:lnTo>
                    <a:pt x="144" y="65"/>
                  </a:lnTo>
                  <a:lnTo>
                    <a:pt x="144" y="75"/>
                  </a:lnTo>
                  <a:lnTo>
                    <a:pt x="144" y="80"/>
                  </a:lnTo>
                  <a:lnTo>
                    <a:pt x="144" y="81"/>
                  </a:lnTo>
                  <a:lnTo>
                    <a:pt x="144" y="82"/>
                  </a:lnTo>
                  <a:lnTo>
                    <a:pt x="144" y="84"/>
                  </a:lnTo>
                  <a:lnTo>
                    <a:pt x="144" y="85"/>
                  </a:lnTo>
                  <a:lnTo>
                    <a:pt x="144" y="86"/>
                  </a:lnTo>
                  <a:lnTo>
                    <a:pt x="144" y="93"/>
                  </a:lnTo>
                  <a:lnTo>
                    <a:pt x="144" y="98"/>
                  </a:lnTo>
                  <a:lnTo>
                    <a:pt x="144" y="100"/>
                  </a:lnTo>
                  <a:lnTo>
                    <a:pt x="144" y="101"/>
                  </a:lnTo>
                  <a:lnTo>
                    <a:pt x="144" y="102"/>
                  </a:lnTo>
                  <a:lnTo>
                    <a:pt x="144" y="104"/>
                  </a:lnTo>
                  <a:lnTo>
                    <a:pt x="144" y="105"/>
                  </a:lnTo>
                  <a:lnTo>
                    <a:pt x="144" y="106"/>
                  </a:lnTo>
                  <a:lnTo>
                    <a:pt x="144" y="107"/>
                  </a:lnTo>
                  <a:lnTo>
                    <a:pt x="144" y="108"/>
                  </a:lnTo>
                  <a:lnTo>
                    <a:pt x="144" y="121"/>
                  </a:lnTo>
                  <a:lnTo>
                    <a:pt x="144" y="123"/>
                  </a:lnTo>
                  <a:lnTo>
                    <a:pt x="144" y="124"/>
                  </a:lnTo>
                  <a:lnTo>
                    <a:pt x="144" y="133"/>
                  </a:lnTo>
                  <a:lnTo>
                    <a:pt x="146" y="133"/>
                  </a:lnTo>
                  <a:lnTo>
                    <a:pt x="147" y="133"/>
                  </a:lnTo>
                  <a:lnTo>
                    <a:pt x="149" y="133"/>
                  </a:lnTo>
                  <a:lnTo>
                    <a:pt x="153" y="133"/>
                  </a:lnTo>
                  <a:lnTo>
                    <a:pt x="159" y="133"/>
                  </a:lnTo>
                  <a:lnTo>
                    <a:pt x="162" y="133"/>
                  </a:lnTo>
                  <a:lnTo>
                    <a:pt x="168" y="133"/>
                  </a:lnTo>
                  <a:lnTo>
                    <a:pt x="170" y="133"/>
                  </a:lnTo>
                  <a:lnTo>
                    <a:pt x="175" y="133"/>
                  </a:lnTo>
                  <a:lnTo>
                    <a:pt x="179" y="133"/>
                  </a:lnTo>
                  <a:lnTo>
                    <a:pt x="181" y="133"/>
                  </a:lnTo>
                  <a:lnTo>
                    <a:pt x="182" y="133"/>
                  </a:lnTo>
                  <a:lnTo>
                    <a:pt x="184" y="133"/>
                  </a:lnTo>
                  <a:lnTo>
                    <a:pt x="190" y="133"/>
                  </a:lnTo>
                  <a:lnTo>
                    <a:pt x="193" y="133"/>
                  </a:lnTo>
                  <a:lnTo>
                    <a:pt x="197" y="133"/>
                  </a:lnTo>
                  <a:lnTo>
                    <a:pt x="199" y="133"/>
                  </a:lnTo>
                  <a:lnTo>
                    <a:pt x="200" y="133"/>
                  </a:lnTo>
                  <a:lnTo>
                    <a:pt x="201" y="133"/>
                  </a:lnTo>
                  <a:lnTo>
                    <a:pt x="205" y="133"/>
                  </a:lnTo>
                  <a:lnTo>
                    <a:pt x="209" y="133"/>
                  </a:lnTo>
                  <a:lnTo>
                    <a:pt x="208" y="133"/>
                  </a:lnTo>
                  <a:lnTo>
                    <a:pt x="208" y="134"/>
                  </a:lnTo>
                  <a:lnTo>
                    <a:pt x="209" y="134"/>
                  </a:lnTo>
                  <a:lnTo>
                    <a:pt x="208" y="136"/>
                  </a:lnTo>
                  <a:lnTo>
                    <a:pt x="207" y="136"/>
                  </a:lnTo>
                  <a:lnTo>
                    <a:pt x="207" y="134"/>
                  </a:lnTo>
                  <a:lnTo>
                    <a:pt x="206" y="136"/>
                  </a:lnTo>
                  <a:lnTo>
                    <a:pt x="206" y="137"/>
                  </a:lnTo>
                  <a:lnTo>
                    <a:pt x="205" y="137"/>
                  </a:lnTo>
                  <a:lnTo>
                    <a:pt x="203" y="137"/>
                  </a:lnTo>
                  <a:lnTo>
                    <a:pt x="202" y="137"/>
                  </a:lnTo>
                  <a:lnTo>
                    <a:pt x="202" y="136"/>
                  </a:lnTo>
                  <a:lnTo>
                    <a:pt x="202" y="137"/>
                  </a:lnTo>
                  <a:lnTo>
                    <a:pt x="202" y="138"/>
                  </a:lnTo>
                  <a:lnTo>
                    <a:pt x="201" y="138"/>
                  </a:lnTo>
                  <a:lnTo>
                    <a:pt x="201" y="137"/>
                  </a:lnTo>
                  <a:lnTo>
                    <a:pt x="200" y="137"/>
                  </a:lnTo>
                  <a:lnTo>
                    <a:pt x="200" y="138"/>
                  </a:lnTo>
                  <a:lnTo>
                    <a:pt x="199" y="138"/>
                  </a:lnTo>
                  <a:lnTo>
                    <a:pt x="199" y="137"/>
                  </a:lnTo>
                  <a:lnTo>
                    <a:pt x="199" y="138"/>
                  </a:lnTo>
                  <a:lnTo>
                    <a:pt x="198" y="138"/>
                  </a:lnTo>
                  <a:lnTo>
                    <a:pt x="198" y="139"/>
                  </a:lnTo>
                  <a:lnTo>
                    <a:pt x="197" y="138"/>
                  </a:lnTo>
                  <a:lnTo>
                    <a:pt x="197" y="139"/>
                  </a:lnTo>
                  <a:lnTo>
                    <a:pt x="195" y="138"/>
                  </a:lnTo>
                  <a:lnTo>
                    <a:pt x="195" y="139"/>
                  </a:lnTo>
                  <a:lnTo>
                    <a:pt x="195" y="140"/>
                  </a:lnTo>
                  <a:lnTo>
                    <a:pt x="195" y="141"/>
                  </a:lnTo>
                  <a:lnTo>
                    <a:pt x="194" y="141"/>
                  </a:lnTo>
                  <a:lnTo>
                    <a:pt x="194" y="140"/>
                  </a:lnTo>
                  <a:lnTo>
                    <a:pt x="193" y="140"/>
                  </a:lnTo>
                  <a:lnTo>
                    <a:pt x="194" y="141"/>
                  </a:lnTo>
                  <a:lnTo>
                    <a:pt x="193" y="141"/>
                  </a:lnTo>
                  <a:lnTo>
                    <a:pt x="193" y="142"/>
                  </a:lnTo>
                  <a:lnTo>
                    <a:pt x="193" y="144"/>
                  </a:lnTo>
                  <a:lnTo>
                    <a:pt x="194" y="144"/>
                  </a:lnTo>
                  <a:lnTo>
                    <a:pt x="194" y="145"/>
                  </a:lnTo>
                  <a:lnTo>
                    <a:pt x="193" y="145"/>
                  </a:lnTo>
                  <a:lnTo>
                    <a:pt x="194" y="145"/>
                  </a:lnTo>
                  <a:lnTo>
                    <a:pt x="194" y="146"/>
                  </a:lnTo>
                  <a:lnTo>
                    <a:pt x="193" y="146"/>
                  </a:lnTo>
                  <a:lnTo>
                    <a:pt x="193" y="147"/>
                  </a:lnTo>
                  <a:lnTo>
                    <a:pt x="193" y="146"/>
                  </a:lnTo>
                  <a:lnTo>
                    <a:pt x="192" y="146"/>
                  </a:lnTo>
                  <a:lnTo>
                    <a:pt x="193" y="147"/>
                  </a:lnTo>
                  <a:lnTo>
                    <a:pt x="193" y="148"/>
                  </a:lnTo>
                  <a:lnTo>
                    <a:pt x="192" y="148"/>
                  </a:lnTo>
                  <a:lnTo>
                    <a:pt x="192" y="149"/>
                  </a:lnTo>
                  <a:lnTo>
                    <a:pt x="191" y="149"/>
                  </a:lnTo>
                  <a:lnTo>
                    <a:pt x="190" y="149"/>
                  </a:lnTo>
                  <a:lnTo>
                    <a:pt x="190" y="150"/>
                  </a:lnTo>
                  <a:lnTo>
                    <a:pt x="190" y="149"/>
                  </a:lnTo>
                  <a:lnTo>
                    <a:pt x="189" y="149"/>
                  </a:lnTo>
                  <a:lnTo>
                    <a:pt x="187" y="149"/>
                  </a:lnTo>
                  <a:lnTo>
                    <a:pt x="187" y="150"/>
                  </a:lnTo>
                  <a:lnTo>
                    <a:pt x="189" y="150"/>
                  </a:lnTo>
                  <a:lnTo>
                    <a:pt x="189" y="152"/>
                  </a:lnTo>
                  <a:lnTo>
                    <a:pt x="187" y="152"/>
                  </a:lnTo>
                  <a:lnTo>
                    <a:pt x="187" y="150"/>
                  </a:lnTo>
                  <a:lnTo>
                    <a:pt x="186" y="150"/>
                  </a:lnTo>
                  <a:lnTo>
                    <a:pt x="186" y="149"/>
                  </a:lnTo>
                  <a:lnTo>
                    <a:pt x="186" y="150"/>
                  </a:lnTo>
                  <a:lnTo>
                    <a:pt x="186" y="149"/>
                  </a:lnTo>
                  <a:lnTo>
                    <a:pt x="185" y="149"/>
                  </a:lnTo>
                  <a:lnTo>
                    <a:pt x="185" y="150"/>
                  </a:lnTo>
                  <a:lnTo>
                    <a:pt x="184" y="150"/>
                  </a:lnTo>
                  <a:lnTo>
                    <a:pt x="184" y="149"/>
                  </a:lnTo>
                  <a:lnTo>
                    <a:pt x="185" y="149"/>
                  </a:lnTo>
                  <a:lnTo>
                    <a:pt x="184" y="148"/>
                  </a:lnTo>
                  <a:lnTo>
                    <a:pt x="184" y="149"/>
                  </a:lnTo>
                  <a:lnTo>
                    <a:pt x="183" y="148"/>
                  </a:lnTo>
                  <a:lnTo>
                    <a:pt x="182" y="148"/>
                  </a:lnTo>
                  <a:lnTo>
                    <a:pt x="182" y="147"/>
                  </a:lnTo>
                  <a:lnTo>
                    <a:pt x="181" y="147"/>
                  </a:lnTo>
                  <a:lnTo>
                    <a:pt x="181" y="148"/>
                  </a:lnTo>
                  <a:lnTo>
                    <a:pt x="179" y="148"/>
                  </a:lnTo>
                  <a:lnTo>
                    <a:pt x="179" y="147"/>
                  </a:lnTo>
                  <a:lnTo>
                    <a:pt x="178" y="147"/>
                  </a:lnTo>
                  <a:lnTo>
                    <a:pt x="178" y="146"/>
                  </a:lnTo>
                  <a:lnTo>
                    <a:pt x="177" y="146"/>
                  </a:lnTo>
                  <a:lnTo>
                    <a:pt x="177" y="147"/>
                  </a:lnTo>
                  <a:lnTo>
                    <a:pt x="176" y="148"/>
                  </a:lnTo>
                  <a:lnTo>
                    <a:pt x="175" y="148"/>
                  </a:lnTo>
                  <a:lnTo>
                    <a:pt x="175" y="147"/>
                  </a:lnTo>
                  <a:lnTo>
                    <a:pt x="175" y="146"/>
                  </a:lnTo>
                  <a:lnTo>
                    <a:pt x="174" y="146"/>
                  </a:lnTo>
                  <a:lnTo>
                    <a:pt x="174" y="147"/>
                  </a:lnTo>
                  <a:lnTo>
                    <a:pt x="173" y="147"/>
                  </a:lnTo>
                  <a:lnTo>
                    <a:pt x="173" y="148"/>
                  </a:lnTo>
                  <a:lnTo>
                    <a:pt x="173" y="149"/>
                  </a:lnTo>
                  <a:lnTo>
                    <a:pt x="171" y="148"/>
                  </a:lnTo>
                  <a:lnTo>
                    <a:pt x="171" y="149"/>
                  </a:lnTo>
                  <a:lnTo>
                    <a:pt x="173" y="149"/>
                  </a:lnTo>
                  <a:lnTo>
                    <a:pt x="173" y="150"/>
                  </a:lnTo>
                  <a:lnTo>
                    <a:pt x="171" y="150"/>
                  </a:lnTo>
                  <a:lnTo>
                    <a:pt x="171" y="149"/>
                  </a:lnTo>
                  <a:lnTo>
                    <a:pt x="171" y="155"/>
                  </a:lnTo>
                  <a:lnTo>
                    <a:pt x="171" y="156"/>
                  </a:lnTo>
                  <a:lnTo>
                    <a:pt x="171" y="157"/>
                  </a:lnTo>
                  <a:lnTo>
                    <a:pt x="171" y="164"/>
                  </a:lnTo>
                  <a:lnTo>
                    <a:pt x="171" y="171"/>
                  </a:lnTo>
                  <a:lnTo>
                    <a:pt x="171" y="172"/>
                  </a:lnTo>
                  <a:lnTo>
                    <a:pt x="171" y="177"/>
                  </a:lnTo>
                  <a:lnTo>
                    <a:pt x="171" y="185"/>
                  </a:lnTo>
                  <a:lnTo>
                    <a:pt x="171" y="186"/>
                  </a:lnTo>
                  <a:lnTo>
                    <a:pt x="171" y="187"/>
                  </a:lnTo>
                  <a:lnTo>
                    <a:pt x="171" y="197"/>
                  </a:lnTo>
                  <a:lnTo>
                    <a:pt x="171" y="204"/>
                  </a:lnTo>
                  <a:lnTo>
                    <a:pt x="171" y="208"/>
                  </a:lnTo>
                  <a:lnTo>
                    <a:pt x="171" y="216"/>
                  </a:lnTo>
                  <a:lnTo>
                    <a:pt x="171" y="217"/>
                  </a:lnTo>
                  <a:lnTo>
                    <a:pt x="171" y="220"/>
                  </a:lnTo>
                  <a:lnTo>
                    <a:pt x="171" y="221"/>
                  </a:lnTo>
                  <a:lnTo>
                    <a:pt x="171" y="225"/>
                  </a:lnTo>
                  <a:lnTo>
                    <a:pt x="171" y="227"/>
                  </a:lnTo>
                  <a:lnTo>
                    <a:pt x="171" y="240"/>
                  </a:lnTo>
                  <a:lnTo>
                    <a:pt x="157" y="240"/>
                  </a:lnTo>
                  <a:lnTo>
                    <a:pt x="150" y="240"/>
                  </a:lnTo>
                  <a:lnTo>
                    <a:pt x="147" y="240"/>
                  </a:lnTo>
                  <a:lnTo>
                    <a:pt x="144" y="241"/>
                  </a:lnTo>
                  <a:lnTo>
                    <a:pt x="141" y="241"/>
                  </a:lnTo>
                  <a:lnTo>
                    <a:pt x="139" y="241"/>
                  </a:lnTo>
                  <a:lnTo>
                    <a:pt x="138" y="241"/>
                  </a:lnTo>
                  <a:lnTo>
                    <a:pt x="136" y="241"/>
                  </a:lnTo>
                  <a:lnTo>
                    <a:pt x="130" y="241"/>
                  </a:lnTo>
                  <a:lnTo>
                    <a:pt x="129" y="241"/>
                  </a:lnTo>
                  <a:lnTo>
                    <a:pt x="127" y="241"/>
                  </a:lnTo>
                  <a:lnTo>
                    <a:pt x="123" y="241"/>
                  </a:lnTo>
                  <a:lnTo>
                    <a:pt x="122" y="241"/>
                  </a:lnTo>
                  <a:lnTo>
                    <a:pt x="121" y="241"/>
                  </a:lnTo>
                  <a:lnTo>
                    <a:pt x="117" y="241"/>
                  </a:lnTo>
                  <a:lnTo>
                    <a:pt x="111" y="241"/>
                  </a:lnTo>
                  <a:lnTo>
                    <a:pt x="101" y="241"/>
                  </a:lnTo>
                  <a:lnTo>
                    <a:pt x="99" y="241"/>
                  </a:lnTo>
                  <a:lnTo>
                    <a:pt x="98" y="241"/>
                  </a:lnTo>
                  <a:lnTo>
                    <a:pt x="97" y="241"/>
                  </a:lnTo>
                  <a:lnTo>
                    <a:pt x="93" y="241"/>
                  </a:lnTo>
                  <a:lnTo>
                    <a:pt x="86" y="241"/>
                  </a:lnTo>
                  <a:lnTo>
                    <a:pt x="83" y="241"/>
                  </a:lnTo>
                  <a:lnTo>
                    <a:pt x="80" y="241"/>
                  </a:lnTo>
                  <a:lnTo>
                    <a:pt x="77" y="241"/>
                  </a:lnTo>
                  <a:lnTo>
                    <a:pt x="75" y="241"/>
                  </a:lnTo>
                  <a:lnTo>
                    <a:pt x="73" y="241"/>
                  </a:lnTo>
                  <a:lnTo>
                    <a:pt x="73" y="240"/>
                  </a:lnTo>
                  <a:lnTo>
                    <a:pt x="73" y="232"/>
                  </a:lnTo>
                  <a:lnTo>
                    <a:pt x="73" y="230"/>
                  </a:lnTo>
                  <a:lnTo>
                    <a:pt x="73" y="228"/>
                  </a:lnTo>
                  <a:lnTo>
                    <a:pt x="72" y="224"/>
                  </a:lnTo>
                  <a:lnTo>
                    <a:pt x="72" y="222"/>
                  </a:lnTo>
                  <a:lnTo>
                    <a:pt x="72" y="218"/>
                  </a:lnTo>
                  <a:lnTo>
                    <a:pt x="72" y="216"/>
                  </a:lnTo>
                  <a:lnTo>
                    <a:pt x="72" y="214"/>
                  </a:lnTo>
                  <a:lnTo>
                    <a:pt x="72" y="213"/>
                  </a:lnTo>
                  <a:lnTo>
                    <a:pt x="72" y="205"/>
                  </a:lnTo>
                  <a:lnTo>
                    <a:pt x="72" y="203"/>
                  </a:lnTo>
                  <a:lnTo>
                    <a:pt x="72" y="200"/>
                  </a:lnTo>
                  <a:lnTo>
                    <a:pt x="72" y="195"/>
                  </a:lnTo>
                  <a:lnTo>
                    <a:pt x="72" y="190"/>
                  </a:lnTo>
                  <a:lnTo>
                    <a:pt x="72" y="187"/>
                  </a:lnTo>
                  <a:lnTo>
                    <a:pt x="72" y="186"/>
                  </a:lnTo>
                  <a:lnTo>
                    <a:pt x="72" y="185"/>
                  </a:lnTo>
                  <a:lnTo>
                    <a:pt x="72" y="176"/>
                  </a:lnTo>
                  <a:lnTo>
                    <a:pt x="72" y="173"/>
                  </a:lnTo>
                  <a:lnTo>
                    <a:pt x="72" y="169"/>
                  </a:lnTo>
                  <a:lnTo>
                    <a:pt x="65" y="169"/>
                  </a:lnTo>
                  <a:lnTo>
                    <a:pt x="57" y="169"/>
                  </a:lnTo>
                  <a:lnTo>
                    <a:pt x="51" y="169"/>
                  </a:lnTo>
                  <a:lnTo>
                    <a:pt x="45" y="169"/>
                  </a:lnTo>
                  <a:lnTo>
                    <a:pt x="42" y="169"/>
                  </a:lnTo>
                  <a:lnTo>
                    <a:pt x="38" y="169"/>
                  </a:lnTo>
                  <a:lnTo>
                    <a:pt x="37" y="169"/>
                  </a:lnTo>
                  <a:lnTo>
                    <a:pt x="37" y="168"/>
                  </a:lnTo>
                  <a:lnTo>
                    <a:pt x="37" y="162"/>
                  </a:lnTo>
                  <a:lnTo>
                    <a:pt x="37" y="160"/>
                  </a:lnTo>
                  <a:lnTo>
                    <a:pt x="34" y="160"/>
                  </a:lnTo>
                  <a:lnTo>
                    <a:pt x="32" y="160"/>
                  </a:lnTo>
                  <a:lnTo>
                    <a:pt x="31" y="160"/>
                  </a:lnTo>
                  <a:lnTo>
                    <a:pt x="29" y="160"/>
                  </a:lnTo>
                  <a:lnTo>
                    <a:pt x="27" y="160"/>
                  </a:lnTo>
                  <a:lnTo>
                    <a:pt x="22" y="160"/>
                  </a:lnTo>
                  <a:lnTo>
                    <a:pt x="19" y="160"/>
                  </a:lnTo>
                  <a:lnTo>
                    <a:pt x="18" y="160"/>
                  </a:lnTo>
                  <a:lnTo>
                    <a:pt x="16" y="160"/>
                  </a:lnTo>
                  <a:lnTo>
                    <a:pt x="15" y="160"/>
                  </a:lnTo>
                  <a:lnTo>
                    <a:pt x="10" y="161"/>
                  </a:lnTo>
                  <a:lnTo>
                    <a:pt x="9" y="160"/>
                  </a:lnTo>
                  <a:lnTo>
                    <a:pt x="1" y="161"/>
                  </a:lnTo>
                  <a:lnTo>
                    <a:pt x="0" y="161"/>
                  </a:lnTo>
                  <a:lnTo>
                    <a:pt x="0" y="153"/>
                  </a:lnTo>
                  <a:lnTo>
                    <a:pt x="0" y="148"/>
                  </a:lnTo>
                  <a:lnTo>
                    <a:pt x="0" y="147"/>
                  </a:lnTo>
                  <a:lnTo>
                    <a:pt x="0" y="146"/>
                  </a:lnTo>
                  <a:lnTo>
                    <a:pt x="0" y="144"/>
                  </a:lnTo>
                  <a:lnTo>
                    <a:pt x="0" y="142"/>
                  </a:lnTo>
                  <a:lnTo>
                    <a:pt x="0" y="140"/>
                  </a:lnTo>
                  <a:lnTo>
                    <a:pt x="0" y="138"/>
                  </a:lnTo>
                  <a:lnTo>
                    <a:pt x="0" y="134"/>
                  </a:lnTo>
                  <a:lnTo>
                    <a:pt x="0" y="132"/>
                  </a:lnTo>
                  <a:lnTo>
                    <a:pt x="0" y="131"/>
                  </a:lnTo>
                  <a:lnTo>
                    <a:pt x="0" y="129"/>
                  </a:lnTo>
                  <a:lnTo>
                    <a:pt x="0" y="128"/>
                  </a:lnTo>
                  <a:lnTo>
                    <a:pt x="0" y="124"/>
                  </a:lnTo>
                  <a:lnTo>
                    <a:pt x="0" y="122"/>
                  </a:lnTo>
                  <a:lnTo>
                    <a:pt x="0" y="120"/>
                  </a:lnTo>
                  <a:lnTo>
                    <a:pt x="0" y="117"/>
                  </a:lnTo>
                  <a:lnTo>
                    <a:pt x="0" y="115"/>
                  </a:lnTo>
                  <a:lnTo>
                    <a:pt x="0" y="114"/>
                  </a:lnTo>
                  <a:lnTo>
                    <a:pt x="0" y="108"/>
                  </a:lnTo>
                  <a:lnTo>
                    <a:pt x="0" y="106"/>
                  </a:lnTo>
                  <a:lnTo>
                    <a:pt x="0" y="105"/>
                  </a:lnTo>
                  <a:lnTo>
                    <a:pt x="0" y="100"/>
                  </a:lnTo>
                  <a:lnTo>
                    <a:pt x="0" y="99"/>
                  </a:lnTo>
                  <a:lnTo>
                    <a:pt x="0" y="98"/>
                  </a:lnTo>
                  <a:lnTo>
                    <a:pt x="0" y="94"/>
                  </a:lnTo>
                  <a:lnTo>
                    <a:pt x="0" y="93"/>
                  </a:lnTo>
                  <a:lnTo>
                    <a:pt x="0" y="90"/>
                  </a:lnTo>
                  <a:lnTo>
                    <a:pt x="0" y="89"/>
                  </a:lnTo>
                  <a:lnTo>
                    <a:pt x="0" y="84"/>
                  </a:lnTo>
                  <a:lnTo>
                    <a:pt x="0" y="82"/>
                  </a:lnTo>
                  <a:lnTo>
                    <a:pt x="0" y="81"/>
                  </a:lnTo>
                  <a:lnTo>
                    <a:pt x="0" y="76"/>
                  </a:lnTo>
                  <a:lnTo>
                    <a:pt x="0" y="75"/>
                  </a:lnTo>
                  <a:lnTo>
                    <a:pt x="0" y="72"/>
                  </a:lnTo>
                  <a:lnTo>
                    <a:pt x="0" y="68"/>
                  </a:lnTo>
                  <a:lnTo>
                    <a:pt x="0" y="67"/>
                  </a:lnTo>
                  <a:lnTo>
                    <a:pt x="0" y="61"/>
                  </a:lnTo>
                  <a:lnTo>
                    <a:pt x="0" y="59"/>
                  </a:lnTo>
                  <a:lnTo>
                    <a:pt x="0" y="57"/>
                  </a:lnTo>
                  <a:lnTo>
                    <a:pt x="0" y="56"/>
                  </a:lnTo>
                  <a:lnTo>
                    <a:pt x="0" y="54"/>
                  </a:lnTo>
                  <a:lnTo>
                    <a:pt x="0" y="51"/>
                  </a:lnTo>
                  <a:lnTo>
                    <a:pt x="0" y="49"/>
                  </a:lnTo>
                  <a:lnTo>
                    <a:pt x="0" y="48"/>
                  </a:lnTo>
                  <a:lnTo>
                    <a:pt x="0" y="46"/>
                  </a:lnTo>
                  <a:lnTo>
                    <a:pt x="0" y="45"/>
                  </a:lnTo>
                  <a:lnTo>
                    <a:pt x="0" y="44"/>
                  </a:lnTo>
                  <a:lnTo>
                    <a:pt x="0" y="41"/>
                  </a:lnTo>
                  <a:lnTo>
                    <a:pt x="0" y="40"/>
                  </a:lnTo>
                  <a:lnTo>
                    <a:pt x="0" y="38"/>
                  </a:lnTo>
                  <a:lnTo>
                    <a:pt x="0" y="37"/>
                  </a:lnTo>
                  <a:lnTo>
                    <a:pt x="0" y="36"/>
                  </a:lnTo>
                  <a:lnTo>
                    <a:pt x="0" y="35"/>
                  </a:lnTo>
                  <a:lnTo>
                    <a:pt x="0" y="34"/>
                  </a:lnTo>
                  <a:lnTo>
                    <a:pt x="0" y="33"/>
                  </a:lnTo>
                  <a:lnTo>
                    <a:pt x="0" y="32"/>
                  </a:lnTo>
                  <a:lnTo>
                    <a:pt x="0" y="28"/>
                  </a:lnTo>
                  <a:lnTo>
                    <a:pt x="0" y="26"/>
                  </a:lnTo>
                  <a:lnTo>
                    <a:pt x="0" y="22"/>
                  </a:lnTo>
                  <a:lnTo>
                    <a:pt x="0" y="21"/>
                  </a:lnTo>
                  <a:lnTo>
                    <a:pt x="0" y="17"/>
                  </a:lnTo>
                  <a:lnTo>
                    <a:pt x="0" y="13"/>
                  </a:lnTo>
                  <a:lnTo>
                    <a:pt x="0" y="10"/>
                  </a:lnTo>
                  <a:lnTo>
                    <a:pt x="0" y="1"/>
                  </a:lnTo>
                  <a:lnTo>
                    <a:pt x="2" y="0"/>
                  </a:lnTo>
                  <a:lnTo>
                    <a:pt x="10" y="0"/>
                  </a:lnTo>
                  <a:lnTo>
                    <a:pt x="11" y="0"/>
                  </a:lnTo>
                  <a:lnTo>
                    <a:pt x="14" y="0"/>
                  </a:lnTo>
                  <a:lnTo>
                    <a:pt x="18" y="0"/>
                  </a:lnTo>
                  <a:lnTo>
                    <a:pt x="19" y="0"/>
                  </a:lnTo>
                  <a:lnTo>
                    <a:pt x="21" y="0"/>
                  </a:lnTo>
                  <a:lnTo>
                    <a:pt x="22" y="0"/>
                  </a:lnTo>
                  <a:lnTo>
                    <a:pt x="23" y="0"/>
                  </a:lnTo>
                  <a:lnTo>
                    <a:pt x="25" y="0"/>
                  </a:lnTo>
                  <a:lnTo>
                    <a:pt x="26" y="0"/>
                  </a:lnTo>
                  <a:lnTo>
                    <a:pt x="29" y="0"/>
                  </a:lnTo>
                  <a:lnTo>
                    <a:pt x="30" y="0"/>
                  </a:lnTo>
                  <a:lnTo>
                    <a:pt x="32" y="0"/>
                  </a:lnTo>
                  <a:lnTo>
                    <a:pt x="33" y="0"/>
                  </a:lnTo>
                  <a:lnTo>
                    <a:pt x="37" y="0"/>
                  </a:lnTo>
                  <a:lnTo>
                    <a:pt x="40" y="0"/>
                  </a:lnTo>
                  <a:lnTo>
                    <a:pt x="41" y="0"/>
                  </a:lnTo>
                  <a:lnTo>
                    <a:pt x="42" y="0"/>
                  </a:lnTo>
                  <a:lnTo>
                    <a:pt x="46" y="0"/>
                  </a:lnTo>
                  <a:lnTo>
                    <a:pt x="51" y="0"/>
                  </a:lnTo>
                  <a:lnTo>
                    <a:pt x="54" y="0"/>
                  </a:lnTo>
                  <a:lnTo>
                    <a:pt x="63" y="0"/>
                  </a:lnTo>
                  <a:lnTo>
                    <a:pt x="67" y="0"/>
                  </a:lnTo>
                  <a:lnTo>
                    <a:pt x="69" y="0"/>
                  </a:lnTo>
                  <a:lnTo>
                    <a:pt x="70" y="0"/>
                  </a:lnTo>
                  <a:lnTo>
                    <a:pt x="72" y="0"/>
                  </a:lnTo>
                  <a:lnTo>
                    <a:pt x="74" y="0"/>
                  </a:lnTo>
                  <a:lnTo>
                    <a:pt x="77" y="0"/>
                  </a:lnTo>
                  <a:lnTo>
                    <a:pt x="79" y="0"/>
                  </a:lnTo>
                  <a:lnTo>
                    <a:pt x="82" y="0"/>
                  </a:lnTo>
                  <a:lnTo>
                    <a:pt x="86" y="0"/>
                  </a:lnTo>
                  <a:lnTo>
                    <a:pt x="87" y="0"/>
                  </a:lnTo>
                  <a:lnTo>
                    <a:pt x="90" y="0"/>
                  </a:lnTo>
                  <a:lnTo>
                    <a:pt x="91" y="0"/>
                  </a:lnTo>
                  <a:lnTo>
                    <a:pt x="94" y="0"/>
                  </a:lnTo>
                  <a:lnTo>
                    <a:pt x="95" y="0"/>
                  </a:lnTo>
                  <a:lnTo>
                    <a:pt x="101" y="0"/>
                  </a:lnTo>
                  <a:lnTo>
                    <a:pt x="103" y="0"/>
                  </a:lnTo>
                  <a:lnTo>
                    <a:pt x="104" y="0"/>
                  </a:lnTo>
                  <a:lnTo>
                    <a:pt x="105" y="0"/>
                  </a:lnTo>
                  <a:lnTo>
                    <a:pt x="107" y="0"/>
                  </a:lnTo>
                  <a:lnTo>
                    <a:pt x="109" y="0"/>
                  </a:lnTo>
                  <a:lnTo>
                    <a:pt x="112" y="0"/>
                  </a:lnTo>
                  <a:lnTo>
                    <a:pt x="113" y="0"/>
                  </a:lnTo>
                  <a:lnTo>
                    <a:pt x="114" y="0"/>
                  </a:lnTo>
                  <a:lnTo>
                    <a:pt x="121" y="0"/>
                  </a:lnTo>
                  <a:lnTo>
                    <a:pt x="122" y="0"/>
                  </a:lnTo>
                  <a:lnTo>
                    <a:pt x="125" y="0"/>
                  </a:lnTo>
                  <a:lnTo>
                    <a:pt x="131" y="0"/>
                  </a:lnTo>
                  <a:lnTo>
                    <a:pt x="136" y="0"/>
                  </a:lnTo>
                  <a:lnTo>
                    <a:pt x="137" y="0"/>
                  </a:lnTo>
                  <a:lnTo>
                    <a:pt x="143" y="0"/>
                  </a:lnTo>
                  <a:lnTo>
                    <a:pt x="144"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33" name="Freeform 133"/>
            <p:cNvSpPr>
              <a:spLocks/>
            </p:cNvSpPr>
            <p:nvPr/>
          </p:nvSpPr>
          <p:spPr bwMode="auto">
            <a:xfrm>
              <a:off x="2738" y="1590"/>
              <a:ext cx="273" cy="284"/>
            </a:xfrm>
            <a:custGeom>
              <a:avLst/>
              <a:gdLst>
                <a:gd name="T0" fmla="*/ 58 w 273"/>
                <a:gd name="T1" fmla="*/ 0 h 284"/>
                <a:gd name="T2" fmla="*/ 75 w 273"/>
                <a:gd name="T3" fmla="*/ 0 h 284"/>
                <a:gd name="T4" fmla="*/ 94 w 273"/>
                <a:gd name="T5" fmla="*/ 1 h 284"/>
                <a:gd name="T6" fmla="*/ 126 w 273"/>
                <a:gd name="T7" fmla="*/ 1 h 284"/>
                <a:gd name="T8" fmla="*/ 147 w 273"/>
                <a:gd name="T9" fmla="*/ 1 h 284"/>
                <a:gd name="T10" fmla="*/ 161 w 273"/>
                <a:gd name="T11" fmla="*/ 1 h 284"/>
                <a:gd name="T12" fmla="*/ 189 w 273"/>
                <a:gd name="T13" fmla="*/ 1 h 284"/>
                <a:gd name="T14" fmla="*/ 200 w 273"/>
                <a:gd name="T15" fmla="*/ 22 h 284"/>
                <a:gd name="T16" fmla="*/ 200 w 273"/>
                <a:gd name="T17" fmla="*/ 37 h 284"/>
                <a:gd name="T18" fmla="*/ 200 w 273"/>
                <a:gd name="T19" fmla="*/ 49 h 284"/>
                <a:gd name="T20" fmla="*/ 200 w 273"/>
                <a:gd name="T21" fmla="*/ 68 h 284"/>
                <a:gd name="T22" fmla="*/ 200 w 273"/>
                <a:gd name="T23" fmla="*/ 90 h 284"/>
                <a:gd name="T24" fmla="*/ 200 w 273"/>
                <a:gd name="T25" fmla="*/ 108 h 284"/>
                <a:gd name="T26" fmla="*/ 200 w 273"/>
                <a:gd name="T27" fmla="*/ 129 h 284"/>
                <a:gd name="T28" fmla="*/ 200 w 273"/>
                <a:gd name="T29" fmla="*/ 146 h 284"/>
                <a:gd name="T30" fmla="*/ 215 w 273"/>
                <a:gd name="T31" fmla="*/ 160 h 284"/>
                <a:gd name="T32" fmla="*/ 232 w 273"/>
                <a:gd name="T33" fmla="*/ 160 h 284"/>
                <a:gd name="T34" fmla="*/ 245 w 273"/>
                <a:gd name="T35" fmla="*/ 169 h 284"/>
                <a:gd name="T36" fmla="*/ 272 w 273"/>
                <a:gd name="T37" fmla="*/ 186 h 284"/>
                <a:gd name="T38" fmla="*/ 272 w 273"/>
                <a:gd name="T39" fmla="*/ 214 h 284"/>
                <a:gd name="T40" fmla="*/ 273 w 273"/>
                <a:gd name="T41" fmla="*/ 240 h 284"/>
                <a:gd name="T42" fmla="*/ 243 w 273"/>
                <a:gd name="T43" fmla="*/ 241 h 284"/>
                <a:gd name="T44" fmla="*/ 242 w 273"/>
                <a:gd name="T45" fmla="*/ 245 h 284"/>
                <a:gd name="T46" fmla="*/ 241 w 273"/>
                <a:gd name="T47" fmla="*/ 250 h 284"/>
                <a:gd name="T48" fmla="*/ 240 w 273"/>
                <a:gd name="T49" fmla="*/ 253 h 284"/>
                <a:gd name="T50" fmla="*/ 237 w 273"/>
                <a:gd name="T51" fmla="*/ 257 h 284"/>
                <a:gd name="T52" fmla="*/ 233 w 273"/>
                <a:gd name="T53" fmla="*/ 258 h 284"/>
                <a:gd name="T54" fmla="*/ 230 w 273"/>
                <a:gd name="T55" fmla="*/ 264 h 284"/>
                <a:gd name="T56" fmla="*/ 226 w 273"/>
                <a:gd name="T57" fmla="*/ 269 h 284"/>
                <a:gd name="T58" fmla="*/ 223 w 273"/>
                <a:gd name="T59" fmla="*/ 272 h 284"/>
                <a:gd name="T60" fmla="*/ 222 w 273"/>
                <a:gd name="T61" fmla="*/ 277 h 284"/>
                <a:gd name="T62" fmla="*/ 219 w 273"/>
                <a:gd name="T63" fmla="*/ 284 h 284"/>
                <a:gd name="T64" fmla="*/ 189 w 273"/>
                <a:gd name="T65" fmla="*/ 274 h 284"/>
                <a:gd name="T66" fmla="*/ 157 w 273"/>
                <a:gd name="T67" fmla="*/ 264 h 284"/>
                <a:gd name="T68" fmla="*/ 128 w 273"/>
                <a:gd name="T69" fmla="*/ 254 h 284"/>
                <a:gd name="T70" fmla="*/ 91 w 273"/>
                <a:gd name="T71" fmla="*/ 242 h 284"/>
                <a:gd name="T72" fmla="*/ 74 w 273"/>
                <a:gd name="T73" fmla="*/ 236 h 284"/>
                <a:gd name="T74" fmla="*/ 40 w 273"/>
                <a:gd name="T75" fmla="*/ 225 h 284"/>
                <a:gd name="T76" fmla="*/ 17 w 273"/>
                <a:gd name="T77" fmla="*/ 217 h 284"/>
                <a:gd name="T78" fmla="*/ 0 w 273"/>
                <a:gd name="T79" fmla="*/ 195 h 284"/>
                <a:gd name="T80" fmla="*/ 9 w 273"/>
                <a:gd name="T81" fmla="*/ 160 h 284"/>
                <a:gd name="T82" fmla="*/ 30 w 273"/>
                <a:gd name="T83" fmla="*/ 133 h 284"/>
                <a:gd name="T84" fmla="*/ 38 w 273"/>
                <a:gd name="T85" fmla="*/ 126 h 284"/>
                <a:gd name="T86" fmla="*/ 38 w 273"/>
                <a:gd name="T87" fmla="*/ 100 h 284"/>
                <a:gd name="T88" fmla="*/ 38 w 273"/>
                <a:gd name="T89" fmla="*/ 80 h 284"/>
                <a:gd name="T90" fmla="*/ 38 w 273"/>
                <a:gd name="T91" fmla="*/ 57 h 284"/>
                <a:gd name="T92" fmla="*/ 26 w 273"/>
                <a:gd name="T93" fmla="*/ 44 h 284"/>
                <a:gd name="T94" fmla="*/ 27 w 273"/>
                <a:gd name="T95" fmla="*/ 43 h 284"/>
                <a:gd name="T96" fmla="*/ 32 w 273"/>
                <a:gd name="T97" fmla="*/ 42 h 284"/>
                <a:gd name="T98" fmla="*/ 37 w 273"/>
                <a:gd name="T99" fmla="*/ 37 h 284"/>
                <a:gd name="T100" fmla="*/ 34 w 273"/>
                <a:gd name="T101" fmla="*/ 30 h 284"/>
                <a:gd name="T102" fmla="*/ 37 w 273"/>
                <a:gd name="T103" fmla="*/ 22 h 284"/>
                <a:gd name="T104" fmla="*/ 38 w 273"/>
                <a:gd name="T105" fmla="*/ 14 h 284"/>
                <a:gd name="T106" fmla="*/ 37 w 273"/>
                <a:gd name="T107" fmla="*/ 11 h 284"/>
                <a:gd name="T108" fmla="*/ 30 w 273"/>
                <a:gd name="T109" fmla="*/ 8 h 284"/>
                <a:gd name="T110" fmla="*/ 29 w 273"/>
                <a:gd name="T111" fmla="*/ 4 h 284"/>
                <a:gd name="T112" fmla="*/ 25 w 273"/>
                <a:gd name="T113" fmla="*/ 2 h 284"/>
                <a:gd name="T114" fmla="*/ 26 w 273"/>
                <a:gd name="T115" fmla="*/ 0 h 284"/>
                <a:gd name="T116" fmla="*/ 42 w 273"/>
                <a:gd name="T117" fmla="*/ 0 h 28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73" h="284">
                  <a:moveTo>
                    <a:pt x="42" y="0"/>
                  </a:moveTo>
                  <a:lnTo>
                    <a:pt x="43" y="0"/>
                  </a:lnTo>
                  <a:lnTo>
                    <a:pt x="47" y="0"/>
                  </a:lnTo>
                  <a:lnTo>
                    <a:pt x="48" y="0"/>
                  </a:lnTo>
                  <a:lnTo>
                    <a:pt x="51" y="0"/>
                  </a:lnTo>
                  <a:lnTo>
                    <a:pt x="55" y="0"/>
                  </a:lnTo>
                  <a:lnTo>
                    <a:pt x="56" y="0"/>
                  </a:lnTo>
                  <a:lnTo>
                    <a:pt x="58" y="0"/>
                  </a:lnTo>
                  <a:lnTo>
                    <a:pt x="63" y="0"/>
                  </a:lnTo>
                  <a:lnTo>
                    <a:pt x="65" y="0"/>
                  </a:lnTo>
                  <a:lnTo>
                    <a:pt x="69" y="0"/>
                  </a:lnTo>
                  <a:lnTo>
                    <a:pt x="70" y="0"/>
                  </a:lnTo>
                  <a:lnTo>
                    <a:pt x="72" y="0"/>
                  </a:lnTo>
                  <a:lnTo>
                    <a:pt x="73" y="0"/>
                  </a:lnTo>
                  <a:lnTo>
                    <a:pt x="74" y="0"/>
                  </a:lnTo>
                  <a:lnTo>
                    <a:pt x="75" y="0"/>
                  </a:lnTo>
                  <a:lnTo>
                    <a:pt x="78" y="0"/>
                  </a:lnTo>
                  <a:lnTo>
                    <a:pt x="81" y="1"/>
                  </a:lnTo>
                  <a:lnTo>
                    <a:pt x="85" y="1"/>
                  </a:lnTo>
                  <a:lnTo>
                    <a:pt x="88" y="1"/>
                  </a:lnTo>
                  <a:lnTo>
                    <a:pt x="89" y="1"/>
                  </a:lnTo>
                  <a:lnTo>
                    <a:pt x="90" y="1"/>
                  </a:lnTo>
                  <a:lnTo>
                    <a:pt x="93" y="1"/>
                  </a:lnTo>
                  <a:lnTo>
                    <a:pt x="94" y="1"/>
                  </a:lnTo>
                  <a:lnTo>
                    <a:pt x="96" y="1"/>
                  </a:lnTo>
                  <a:lnTo>
                    <a:pt x="101" y="1"/>
                  </a:lnTo>
                  <a:lnTo>
                    <a:pt x="102" y="1"/>
                  </a:lnTo>
                  <a:lnTo>
                    <a:pt x="113" y="1"/>
                  </a:lnTo>
                  <a:lnTo>
                    <a:pt x="117" y="1"/>
                  </a:lnTo>
                  <a:lnTo>
                    <a:pt x="118" y="1"/>
                  </a:lnTo>
                  <a:lnTo>
                    <a:pt x="123" y="1"/>
                  </a:lnTo>
                  <a:lnTo>
                    <a:pt x="126" y="1"/>
                  </a:lnTo>
                  <a:lnTo>
                    <a:pt x="127" y="1"/>
                  </a:lnTo>
                  <a:lnTo>
                    <a:pt x="128" y="1"/>
                  </a:lnTo>
                  <a:lnTo>
                    <a:pt x="129" y="1"/>
                  </a:lnTo>
                  <a:lnTo>
                    <a:pt x="130" y="1"/>
                  </a:lnTo>
                  <a:lnTo>
                    <a:pt x="134" y="1"/>
                  </a:lnTo>
                  <a:lnTo>
                    <a:pt x="136" y="1"/>
                  </a:lnTo>
                  <a:lnTo>
                    <a:pt x="137" y="1"/>
                  </a:lnTo>
                  <a:lnTo>
                    <a:pt x="147" y="1"/>
                  </a:lnTo>
                  <a:lnTo>
                    <a:pt x="149" y="1"/>
                  </a:lnTo>
                  <a:lnTo>
                    <a:pt x="151" y="1"/>
                  </a:lnTo>
                  <a:lnTo>
                    <a:pt x="153" y="1"/>
                  </a:lnTo>
                  <a:lnTo>
                    <a:pt x="154" y="1"/>
                  </a:lnTo>
                  <a:lnTo>
                    <a:pt x="155" y="1"/>
                  </a:lnTo>
                  <a:lnTo>
                    <a:pt x="158" y="1"/>
                  </a:lnTo>
                  <a:lnTo>
                    <a:pt x="159" y="1"/>
                  </a:lnTo>
                  <a:lnTo>
                    <a:pt x="161" y="1"/>
                  </a:lnTo>
                  <a:lnTo>
                    <a:pt x="167" y="1"/>
                  </a:lnTo>
                  <a:lnTo>
                    <a:pt x="170" y="1"/>
                  </a:lnTo>
                  <a:lnTo>
                    <a:pt x="177" y="1"/>
                  </a:lnTo>
                  <a:lnTo>
                    <a:pt x="181" y="1"/>
                  </a:lnTo>
                  <a:lnTo>
                    <a:pt x="185" y="1"/>
                  </a:lnTo>
                  <a:lnTo>
                    <a:pt x="186" y="1"/>
                  </a:lnTo>
                  <a:lnTo>
                    <a:pt x="187" y="1"/>
                  </a:lnTo>
                  <a:lnTo>
                    <a:pt x="189" y="1"/>
                  </a:lnTo>
                  <a:lnTo>
                    <a:pt x="191" y="1"/>
                  </a:lnTo>
                  <a:lnTo>
                    <a:pt x="198" y="1"/>
                  </a:lnTo>
                  <a:lnTo>
                    <a:pt x="200" y="1"/>
                  </a:lnTo>
                  <a:lnTo>
                    <a:pt x="200" y="10"/>
                  </a:lnTo>
                  <a:lnTo>
                    <a:pt x="200" y="13"/>
                  </a:lnTo>
                  <a:lnTo>
                    <a:pt x="200" y="17"/>
                  </a:lnTo>
                  <a:lnTo>
                    <a:pt x="200" y="21"/>
                  </a:lnTo>
                  <a:lnTo>
                    <a:pt x="200" y="22"/>
                  </a:lnTo>
                  <a:lnTo>
                    <a:pt x="200" y="26"/>
                  </a:lnTo>
                  <a:lnTo>
                    <a:pt x="200" y="28"/>
                  </a:lnTo>
                  <a:lnTo>
                    <a:pt x="200" y="32"/>
                  </a:lnTo>
                  <a:lnTo>
                    <a:pt x="200" y="33"/>
                  </a:lnTo>
                  <a:lnTo>
                    <a:pt x="200" y="34"/>
                  </a:lnTo>
                  <a:lnTo>
                    <a:pt x="200" y="35"/>
                  </a:lnTo>
                  <a:lnTo>
                    <a:pt x="200" y="36"/>
                  </a:lnTo>
                  <a:lnTo>
                    <a:pt x="200" y="37"/>
                  </a:lnTo>
                  <a:lnTo>
                    <a:pt x="200" y="38"/>
                  </a:lnTo>
                  <a:lnTo>
                    <a:pt x="200" y="40"/>
                  </a:lnTo>
                  <a:lnTo>
                    <a:pt x="200" y="41"/>
                  </a:lnTo>
                  <a:lnTo>
                    <a:pt x="200" y="44"/>
                  </a:lnTo>
                  <a:lnTo>
                    <a:pt x="200" y="45"/>
                  </a:lnTo>
                  <a:lnTo>
                    <a:pt x="200" y="46"/>
                  </a:lnTo>
                  <a:lnTo>
                    <a:pt x="200" y="48"/>
                  </a:lnTo>
                  <a:lnTo>
                    <a:pt x="200" y="49"/>
                  </a:lnTo>
                  <a:lnTo>
                    <a:pt x="200" y="51"/>
                  </a:lnTo>
                  <a:lnTo>
                    <a:pt x="200" y="54"/>
                  </a:lnTo>
                  <a:lnTo>
                    <a:pt x="200" y="56"/>
                  </a:lnTo>
                  <a:lnTo>
                    <a:pt x="200" y="57"/>
                  </a:lnTo>
                  <a:lnTo>
                    <a:pt x="200" y="59"/>
                  </a:lnTo>
                  <a:lnTo>
                    <a:pt x="200" y="61"/>
                  </a:lnTo>
                  <a:lnTo>
                    <a:pt x="200" y="67"/>
                  </a:lnTo>
                  <a:lnTo>
                    <a:pt x="200" y="68"/>
                  </a:lnTo>
                  <a:lnTo>
                    <a:pt x="200" y="72"/>
                  </a:lnTo>
                  <a:lnTo>
                    <a:pt x="200" y="75"/>
                  </a:lnTo>
                  <a:lnTo>
                    <a:pt x="200" y="76"/>
                  </a:lnTo>
                  <a:lnTo>
                    <a:pt x="200" y="81"/>
                  </a:lnTo>
                  <a:lnTo>
                    <a:pt x="200" y="82"/>
                  </a:lnTo>
                  <a:lnTo>
                    <a:pt x="200" y="84"/>
                  </a:lnTo>
                  <a:lnTo>
                    <a:pt x="200" y="89"/>
                  </a:lnTo>
                  <a:lnTo>
                    <a:pt x="200" y="90"/>
                  </a:lnTo>
                  <a:lnTo>
                    <a:pt x="200" y="93"/>
                  </a:lnTo>
                  <a:lnTo>
                    <a:pt x="200" y="94"/>
                  </a:lnTo>
                  <a:lnTo>
                    <a:pt x="200" y="98"/>
                  </a:lnTo>
                  <a:lnTo>
                    <a:pt x="200" y="99"/>
                  </a:lnTo>
                  <a:lnTo>
                    <a:pt x="200" y="100"/>
                  </a:lnTo>
                  <a:lnTo>
                    <a:pt x="200" y="105"/>
                  </a:lnTo>
                  <a:lnTo>
                    <a:pt x="200" y="106"/>
                  </a:lnTo>
                  <a:lnTo>
                    <a:pt x="200" y="108"/>
                  </a:lnTo>
                  <a:lnTo>
                    <a:pt x="200" y="114"/>
                  </a:lnTo>
                  <a:lnTo>
                    <a:pt x="200" y="115"/>
                  </a:lnTo>
                  <a:lnTo>
                    <a:pt x="200" y="117"/>
                  </a:lnTo>
                  <a:lnTo>
                    <a:pt x="200" y="120"/>
                  </a:lnTo>
                  <a:lnTo>
                    <a:pt x="200" y="122"/>
                  </a:lnTo>
                  <a:lnTo>
                    <a:pt x="200" y="124"/>
                  </a:lnTo>
                  <a:lnTo>
                    <a:pt x="200" y="128"/>
                  </a:lnTo>
                  <a:lnTo>
                    <a:pt x="200" y="129"/>
                  </a:lnTo>
                  <a:lnTo>
                    <a:pt x="200" y="131"/>
                  </a:lnTo>
                  <a:lnTo>
                    <a:pt x="200" y="132"/>
                  </a:lnTo>
                  <a:lnTo>
                    <a:pt x="200" y="134"/>
                  </a:lnTo>
                  <a:lnTo>
                    <a:pt x="200" y="138"/>
                  </a:lnTo>
                  <a:lnTo>
                    <a:pt x="200" y="140"/>
                  </a:lnTo>
                  <a:lnTo>
                    <a:pt x="200" y="142"/>
                  </a:lnTo>
                  <a:lnTo>
                    <a:pt x="200" y="144"/>
                  </a:lnTo>
                  <a:lnTo>
                    <a:pt x="200" y="146"/>
                  </a:lnTo>
                  <a:lnTo>
                    <a:pt x="200" y="147"/>
                  </a:lnTo>
                  <a:lnTo>
                    <a:pt x="200" y="148"/>
                  </a:lnTo>
                  <a:lnTo>
                    <a:pt x="200" y="153"/>
                  </a:lnTo>
                  <a:lnTo>
                    <a:pt x="200" y="161"/>
                  </a:lnTo>
                  <a:lnTo>
                    <a:pt x="201" y="161"/>
                  </a:lnTo>
                  <a:lnTo>
                    <a:pt x="209" y="160"/>
                  </a:lnTo>
                  <a:lnTo>
                    <a:pt x="210" y="161"/>
                  </a:lnTo>
                  <a:lnTo>
                    <a:pt x="215" y="160"/>
                  </a:lnTo>
                  <a:lnTo>
                    <a:pt x="216" y="160"/>
                  </a:lnTo>
                  <a:lnTo>
                    <a:pt x="218" y="160"/>
                  </a:lnTo>
                  <a:lnTo>
                    <a:pt x="219" y="160"/>
                  </a:lnTo>
                  <a:lnTo>
                    <a:pt x="222" y="160"/>
                  </a:lnTo>
                  <a:lnTo>
                    <a:pt x="227" y="160"/>
                  </a:lnTo>
                  <a:lnTo>
                    <a:pt x="229" y="160"/>
                  </a:lnTo>
                  <a:lnTo>
                    <a:pt x="231" y="160"/>
                  </a:lnTo>
                  <a:lnTo>
                    <a:pt x="232" y="160"/>
                  </a:lnTo>
                  <a:lnTo>
                    <a:pt x="234" y="160"/>
                  </a:lnTo>
                  <a:lnTo>
                    <a:pt x="237" y="160"/>
                  </a:lnTo>
                  <a:lnTo>
                    <a:pt x="237" y="162"/>
                  </a:lnTo>
                  <a:lnTo>
                    <a:pt x="237" y="168"/>
                  </a:lnTo>
                  <a:lnTo>
                    <a:pt x="237" y="169"/>
                  </a:lnTo>
                  <a:lnTo>
                    <a:pt x="238" y="169"/>
                  </a:lnTo>
                  <a:lnTo>
                    <a:pt x="242" y="169"/>
                  </a:lnTo>
                  <a:lnTo>
                    <a:pt x="245" y="169"/>
                  </a:lnTo>
                  <a:lnTo>
                    <a:pt x="251" y="169"/>
                  </a:lnTo>
                  <a:lnTo>
                    <a:pt x="257" y="169"/>
                  </a:lnTo>
                  <a:lnTo>
                    <a:pt x="265" y="169"/>
                  </a:lnTo>
                  <a:lnTo>
                    <a:pt x="272" y="169"/>
                  </a:lnTo>
                  <a:lnTo>
                    <a:pt x="272" y="173"/>
                  </a:lnTo>
                  <a:lnTo>
                    <a:pt x="272" y="176"/>
                  </a:lnTo>
                  <a:lnTo>
                    <a:pt x="272" y="185"/>
                  </a:lnTo>
                  <a:lnTo>
                    <a:pt x="272" y="186"/>
                  </a:lnTo>
                  <a:lnTo>
                    <a:pt x="272" y="187"/>
                  </a:lnTo>
                  <a:lnTo>
                    <a:pt x="272" y="190"/>
                  </a:lnTo>
                  <a:lnTo>
                    <a:pt x="272" y="195"/>
                  </a:lnTo>
                  <a:lnTo>
                    <a:pt x="272" y="200"/>
                  </a:lnTo>
                  <a:lnTo>
                    <a:pt x="272" y="203"/>
                  </a:lnTo>
                  <a:lnTo>
                    <a:pt x="272" y="205"/>
                  </a:lnTo>
                  <a:lnTo>
                    <a:pt x="272" y="213"/>
                  </a:lnTo>
                  <a:lnTo>
                    <a:pt x="272" y="214"/>
                  </a:lnTo>
                  <a:lnTo>
                    <a:pt x="272" y="216"/>
                  </a:lnTo>
                  <a:lnTo>
                    <a:pt x="272" y="218"/>
                  </a:lnTo>
                  <a:lnTo>
                    <a:pt x="272" y="222"/>
                  </a:lnTo>
                  <a:lnTo>
                    <a:pt x="272" y="224"/>
                  </a:lnTo>
                  <a:lnTo>
                    <a:pt x="273" y="228"/>
                  </a:lnTo>
                  <a:lnTo>
                    <a:pt x="273" y="230"/>
                  </a:lnTo>
                  <a:lnTo>
                    <a:pt x="273" y="232"/>
                  </a:lnTo>
                  <a:lnTo>
                    <a:pt x="273" y="240"/>
                  </a:lnTo>
                  <a:lnTo>
                    <a:pt x="273" y="241"/>
                  </a:lnTo>
                  <a:lnTo>
                    <a:pt x="270" y="241"/>
                  </a:lnTo>
                  <a:lnTo>
                    <a:pt x="264" y="241"/>
                  </a:lnTo>
                  <a:lnTo>
                    <a:pt x="261" y="241"/>
                  </a:lnTo>
                  <a:lnTo>
                    <a:pt x="258" y="241"/>
                  </a:lnTo>
                  <a:lnTo>
                    <a:pt x="253" y="241"/>
                  </a:lnTo>
                  <a:lnTo>
                    <a:pt x="245" y="241"/>
                  </a:lnTo>
                  <a:lnTo>
                    <a:pt x="243" y="241"/>
                  </a:lnTo>
                  <a:lnTo>
                    <a:pt x="243" y="242"/>
                  </a:lnTo>
                  <a:lnTo>
                    <a:pt x="245" y="242"/>
                  </a:lnTo>
                  <a:lnTo>
                    <a:pt x="245" y="243"/>
                  </a:lnTo>
                  <a:lnTo>
                    <a:pt x="243" y="243"/>
                  </a:lnTo>
                  <a:lnTo>
                    <a:pt x="243" y="244"/>
                  </a:lnTo>
                  <a:lnTo>
                    <a:pt x="243" y="245"/>
                  </a:lnTo>
                  <a:lnTo>
                    <a:pt x="242" y="244"/>
                  </a:lnTo>
                  <a:lnTo>
                    <a:pt x="242" y="245"/>
                  </a:lnTo>
                  <a:lnTo>
                    <a:pt x="243" y="246"/>
                  </a:lnTo>
                  <a:lnTo>
                    <a:pt x="242" y="246"/>
                  </a:lnTo>
                  <a:lnTo>
                    <a:pt x="242" y="248"/>
                  </a:lnTo>
                  <a:lnTo>
                    <a:pt x="241" y="248"/>
                  </a:lnTo>
                  <a:lnTo>
                    <a:pt x="241" y="249"/>
                  </a:lnTo>
                  <a:lnTo>
                    <a:pt x="240" y="249"/>
                  </a:lnTo>
                  <a:lnTo>
                    <a:pt x="240" y="250"/>
                  </a:lnTo>
                  <a:lnTo>
                    <a:pt x="241" y="250"/>
                  </a:lnTo>
                  <a:lnTo>
                    <a:pt x="241" y="251"/>
                  </a:lnTo>
                  <a:lnTo>
                    <a:pt x="239" y="251"/>
                  </a:lnTo>
                  <a:lnTo>
                    <a:pt x="238" y="251"/>
                  </a:lnTo>
                  <a:lnTo>
                    <a:pt x="238" y="252"/>
                  </a:lnTo>
                  <a:lnTo>
                    <a:pt x="239" y="252"/>
                  </a:lnTo>
                  <a:lnTo>
                    <a:pt x="240" y="252"/>
                  </a:lnTo>
                  <a:lnTo>
                    <a:pt x="239" y="252"/>
                  </a:lnTo>
                  <a:lnTo>
                    <a:pt x="240" y="253"/>
                  </a:lnTo>
                  <a:lnTo>
                    <a:pt x="239" y="253"/>
                  </a:lnTo>
                  <a:lnTo>
                    <a:pt x="239" y="254"/>
                  </a:lnTo>
                  <a:lnTo>
                    <a:pt x="240" y="254"/>
                  </a:lnTo>
                  <a:lnTo>
                    <a:pt x="239" y="254"/>
                  </a:lnTo>
                  <a:lnTo>
                    <a:pt x="238" y="256"/>
                  </a:lnTo>
                  <a:lnTo>
                    <a:pt x="238" y="257"/>
                  </a:lnTo>
                  <a:lnTo>
                    <a:pt x="237" y="258"/>
                  </a:lnTo>
                  <a:lnTo>
                    <a:pt x="237" y="257"/>
                  </a:lnTo>
                  <a:lnTo>
                    <a:pt x="235" y="257"/>
                  </a:lnTo>
                  <a:lnTo>
                    <a:pt x="235" y="256"/>
                  </a:lnTo>
                  <a:lnTo>
                    <a:pt x="235" y="257"/>
                  </a:lnTo>
                  <a:lnTo>
                    <a:pt x="234" y="257"/>
                  </a:lnTo>
                  <a:lnTo>
                    <a:pt x="233" y="257"/>
                  </a:lnTo>
                  <a:lnTo>
                    <a:pt x="232" y="257"/>
                  </a:lnTo>
                  <a:lnTo>
                    <a:pt x="233" y="257"/>
                  </a:lnTo>
                  <a:lnTo>
                    <a:pt x="233" y="258"/>
                  </a:lnTo>
                  <a:lnTo>
                    <a:pt x="232" y="258"/>
                  </a:lnTo>
                  <a:lnTo>
                    <a:pt x="233" y="259"/>
                  </a:lnTo>
                  <a:lnTo>
                    <a:pt x="232" y="259"/>
                  </a:lnTo>
                  <a:lnTo>
                    <a:pt x="232" y="260"/>
                  </a:lnTo>
                  <a:lnTo>
                    <a:pt x="231" y="260"/>
                  </a:lnTo>
                  <a:lnTo>
                    <a:pt x="230" y="261"/>
                  </a:lnTo>
                  <a:lnTo>
                    <a:pt x="230" y="262"/>
                  </a:lnTo>
                  <a:lnTo>
                    <a:pt x="230" y="264"/>
                  </a:lnTo>
                  <a:lnTo>
                    <a:pt x="230" y="265"/>
                  </a:lnTo>
                  <a:lnTo>
                    <a:pt x="229" y="265"/>
                  </a:lnTo>
                  <a:lnTo>
                    <a:pt x="229" y="266"/>
                  </a:lnTo>
                  <a:lnTo>
                    <a:pt x="229" y="267"/>
                  </a:lnTo>
                  <a:lnTo>
                    <a:pt x="227" y="267"/>
                  </a:lnTo>
                  <a:lnTo>
                    <a:pt x="227" y="268"/>
                  </a:lnTo>
                  <a:lnTo>
                    <a:pt x="226" y="268"/>
                  </a:lnTo>
                  <a:lnTo>
                    <a:pt x="226" y="269"/>
                  </a:lnTo>
                  <a:lnTo>
                    <a:pt x="227" y="269"/>
                  </a:lnTo>
                  <a:lnTo>
                    <a:pt x="226" y="270"/>
                  </a:lnTo>
                  <a:lnTo>
                    <a:pt x="226" y="269"/>
                  </a:lnTo>
                  <a:lnTo>
                    <a:pt x="225" y="269"/>
                  </a:lnTo>
                  <a:lnTo>
                    <a:pt x="225" y="270"/>
                  </a:lnTo>
                  <a:lnTo>
                    <a:pt x="225" y="269"/>
                  </a:lnTo>
                  <a:lnTo>
                    <a:pt x="224" y="269"/>
                  </a:lnTo>
                  <a:lnTo>
                    <a:pt x="223" y="272"/>
                  </a:lnTo>
                  <a:lnTo>
                    <a:pt x="223" y="273"/>
                  </a:lnTo>
                  <a:lnTo>
                    <a:pt x="223" y="274"/>
                  </a:lnTo>
                  <a:lnTo>
                    <a:pt x="223" y="275"/>
                  </a:lnTo>
                  <a:lnTo>
                    <a:pt x="222" y="275"/>
                  </a:lnTo>
                  <a:lnTo>
                    <a:pt x="221" y="275"/>
                  </a:lnTo>
                  <a:lnTo>
                    <a:pt x="221" y="276"/>
                  </a:lnTo>
                  <a:lnTo>
                    <a:pt x="222" y="276"/>
                  </a:lnTo>
                  <a:lnTo>
                    <a:pt x="222" y="277"/>
                  </a:lnTo>
                  <a:lnTo>
                    <a:pt x="222" y="278"/>
                  </a:lnTo>
                  <a:lnTo>
                    <a:pt x="222" y="280"/>
                  </a:lnTo>
                  <a:lnTo>
                    <a:pt x="222" y="281"/>
                  </a:lnTo>
                  <a:lnTo>
                    <a:pt x="222" y="282"/>
                  </a:lnTo>
                  <a:lnTo>
                    <a:pt x="221" y="282"/>
                  </a:lnTo>
                  <a:lnTo>
                    <a:pt x="219" y="282"/>
                  </a:lnTo>
                  <a:lnTo>
                    <a:pt x="219" y="283"/>
                  </a:lnTo>
                  <a:lnTo>
                    <a:pt x="219" y="284"/>
                  </a:lnTo>
                  <a:lnTo>
                    <a:pt x="218" y="284"/>
                  </a:lnTo>
                  <a:lnTo>
                    <a:pt x="211" y="282"/>
                  </a:lnTo>
                  <a:lnTo>
                    <a:pt x="207" y="281"/>
                  </a:lnTo>
                  <a:lnTo>
                    <a:pt x="205" y="280"/>
                  </a:lnTo>
                  <a:lnTo>
                    <a:pt x="203" y="280"/>
                  </a:lnTo>
                  <a:lnTo>
                    <a:pt x="201" y="278"/>
                  </a:lnTo>
                  <a:lnTo>
                    <a:pt x="191" y="275"/>
                  </a:lnTo>
                  <a:lnTo>
                    <a:pt x="189" y="274"/>
                  </a:lnTo>
                  <a:lnTo>
                    <a:pt x="187" y="274"/>
                  </a:lnTo>
                  <a:lnTo>
                    <a:pt x="184" y="273"/>
                  </a:lnTo>
                  <a:lnTo>
                    <a:pt x="182" y="272"/>
                  </a:lnTo>
                  <a:lnTo>
                    <a:pt x="177" y="270"/>
                  </a:lnTo>
                  <a:lnTo>
                    <a:pt x="176" y="270"/>
                  </a:lnTo>
                  <a:lnTo>
                    <a:pt x="165" y="266"/>
                  </a:lnTo>
                  <a:lnTo>
                    <a:pt x="163" y="266"/>
                  </a:lnTo>
                  <a:lnTo>
                    <a:pt x="157" y="264"/>
                  </a:lnTo>
                  <a:lnTo>
                    <a:pt x="154" y="264"/>
                  </a:lnTo>
                  <a:lnTo>
                    <a:pt x="152" y="262"/>
                  </a:lnTo>
                  <a:lnTo>
                    <a:pt x="151" y="262"/>
                  </a:lnTo>
                  <a:lnTo>
                    <a:pt x="146" y="260"/>
                  </a:lnTo>
                  <a:lnTo>
                    <a:pt x="136" y="257"/>
                  </a:lnTo>
                  <a:lnTo>
                    <a:pt x="134" y="256"/>
                  </a:lnTo>
                  <a:lnTo>
                    <a:pt x="130" y="254"/>
                  </a:lnTo>
                  <a:lnTo>
                    <a:pt x="128" y="254"/>
                  </a:lnTo>
                  <a:lnTo>
                    <a:pt x="127" y="254"/>
                  </a:lnTo>
                  <a:lnTo>
                    <a:pt x="127" y="253"/>
                  </a:lnTo>
                  <a:lnTo>
                    <a:pt x="125" y="253"/>
                  </a:lnTo>
                  <a:lnTo>
                    <a:pt x="120" y="251"/>
                  </a:lnTo>
                  <a:lnTo>
                    <a:pt x="110" y="249"/>
                  </a:lnTo>
                  <a:lnTo>
                    <a:pt x="106" y="246"/>
                  </a:lnTo>
                  <a:lnTo>
                    <a:pt x="94" y="243"/>
                  </a:lnTo>
                  <a:lnTo>
                    <a:pt x="91" y="242"/>
                  </a:lnTo>
                  <a:lnTo>
                    <a:pt x="90" y="242"/>
                  </a:lnTo>
                  <a:lnTo>
                    <a:pt x="89" y="242"/>
                  </a:lnTo>
                  <a:lnTo>
                    <a:pt x="88" y="241"/>
                  </a:lnTo>
                  <a:lnTo>
                    <a:pt x="87" y="241"/>
                  </a:lnTo>
                  <a:lnTo>
                    <a:pt x="83" y="240"/>
                  </a:lnTo>
                  <a:lnTo>
                    <a:pt x="81" y="238"/>
                  </a:lnTo>
                  <a:lnTo>
                    <a:pt x="79" y="237"/>
                  </a:lnTo>
                  <a:lnTo>
                    <a:pt x="74" y="236"/>
                  </a:lnTo>
                  <a:lnTo>
                    <a:pt x="67" y="234"/>
                  </a:lnTo>
                  <a:lnTo>
                    <a:pt x="61" y="232"/>
                  </a:lnTo>
                  <a:lnTo>
                    <a:pt x="58" y="230"/>
                  </a:lnTo>
                  <a:lnTo>
                    <a:pt x="55" y="229"/>
                  </a:lnTo>
                  <a:lnTo>
                    <a:pt x="54" y="229"/>
                  </a:lnTo>
                  <a:lnTo>
                    <a:pt x="49" y="227"/>
                  </a:lnTo>
                  <a:lnTo>
                    <a:pt x="43" y="226"/>
                  </a:lnTo>
                  <a:lnTo>
                    <a:pt x="40" y="225"/>
                  </a:lnTo>
                  <a:lnTo>
                    <a:pt x="39" y="224"/>
                  </a:lnTo>
                  <a:lnTo>
                    <a:pt x="38" y="224"/>
                  </a:lnTo>
                  <a:lnTo>
                    <a:pt x="30" y="221"/>
                  </a:lnTo>
                  <a:lnTo>
                    <a:pt x="26" y="220"/>
                  </a:lnTo>
                  <a:lnTo>
                    <a:pt x="25" y="219"/>
                  </a:lnTo>
                  <a:lnTo>
                    <a:pt x="24" y="219"/>
                  </a:lnTo>
                  <a:lnTo>
                    <a:pt x="18" y="217"/>
                  </a:lnTo>
                  <a:lnTo>
                    <a:pt x="17" y="217"/>
                  </a:lnTo>
                  <a:lnTo>
                    <a:pt x="13" y="216"/>
                  </a:lnTo>
                  <a:lnTo>
                    <a:pt x="9" y="214"/>
                  </a:lnTo>
                  <a:lnTo>
                    <a:pt x="7" y="213"/>
                  </a:lnTo>
                  <a:lnTo>
                    <a:pt x="2" y="211"/>
                  </a:lnTo>
                  <a:lnTo>
                    <a:pt x="0" y="211"/>
                  </a:lnTo>
                  <a:lnTo>
                    <a:pt x="0" y="209"/>
                  </a:lnTo>
                  <a:lnTo>
                    <a:pt x="0" y="205"/>
                  </a:lnTo>
                  <a:lnTo>
                    <a:pt x="0" y="195"/>
                  </a:lnTo>
                  <a:lnTo>
                    <a:pt x="0" y="186"/>
                  </a:lnTo>
                  <a:lnTo>
                    <a:pt x="0" y="185"/>
                  </a:lnTo>
                  <a:lnTo>
                    <a:pt x="0" y="182"/>
                  </a:lnTo>
                  <a:lnTo>
                    <a:pt x="0" y="181"/>
                  </a:lnTo>
                  <a:lnTo>
                    <a:pt x="0" y="164"/>
                  </a:lnTo>
                  <a:lnTo>
                    <a:pt x="0" y="160"/>
                  </a:lnTo>
                  <a:lnTo>
                    <a:pt x="2" y="160"/>
                  </a:lnTo>
                  <a:lnTo>
                    <a:pt x="9" y="160"/>
                  </a:lnTo>
                  <a:lnTo>
                    <a:pt x="18" y="160"/>
                  </a:lnTo>
                  <a:lnTo>
                    <a:pt x="18" y="155"/>
                  </a:lnTo>
                  <a:lnTo>
                    <a:pt x="19" y="142"/>
                  </a:lnTo>
                  <a:lnTo>
                    <a:pt x="19" y="134"/>
                  </a:lnTo>
                  <a:lnTo>
                    <a:pt x="19" y="133"/>
                  </a:lnTo>
                  <a:lnTo>
                    <a:pt x="21" y="133"/>
                  </a:lnTo>
                  <a:lnTo>
                    <a:pt x="25" y="133"/>
                  </a:lnTo>
                  <a:lnTo>
                    <a:pt x="30" y="133"/>
                  </a:lnTo>
                  <a:lnTo>
                    <a:pt x="31" y="133"/>
                  </a:lnTo>
                  <a:lnTo>
                    <a:pt x="32" y="133"/>
                  </a:lnTo>
                  <a:lnTo>
                    <a:pt x="35" y="133"/>
                  </a:lnTo>
                  <a:lnTo>
                    <a:pt x="37" y="133"/>
                  </a:lnTo>
                  <a:lnTo>
                    <a:pt x="38" y="133"/>
                  </a:lnTo>
                  <a:lnTo>
                    <a:pt x="38" y="131"/>
                  </a:lnTo>
                  <a:lnTo>
                    <a:pt x="38" y="130"/>
                  </a:lnTo>
                  <a:lnTo>
                    <a:pt x="38" y="126"/>
                  </a:lnTo>
                  <a:lnTo>
                    <a:pt x="38" y="116"/>
                  </a:lnTo>
                  <a:lnTo>
                    <a:pt x="38" y="115"/>
                  </a:lnTo>
                  <a:lnTo>
                    <a:pt x="38" y="108"/>
                  </a:lnTo>
                  <a:lnTo>
                    <a:pt x="38" y="107"/>
                  </a:lnTo>
                  <a:lnTo>
                    <a:pt x="38" y="106"/>
                  </a:lnTo>
                  <a:lnTo>
                    <a:pt x="38" y="104"/>
                  </a:lnTo>
                  <a:lnTo>
                    <a:pt x="38" y="102"/>
                  </a:lnTo>
                  <a:lnTo>
                    <a:pt x="38" y="100"/>
                  </a:lnTo>
                  <a:lnTo>
                    <a:pt x="38" y="97"/>
                  </a:lnTo>
                  <a:lnTo>
                    <a:pt x="38" y="93"/>
                  </a:lnTo>
                  <a:lnTo>
                    <a:pt x="38" y="92"/>
                  </a:lnTo>
                  <a:lnTo>
                    <a:pt x="38" y="89"/>
                  </a:lnTo>
                  <a:lnTo>
                    <a:pt x="38" y="86"/>
                  </a:lnTo>
                  <a:lnTo>
                    <a:pt x="38" y="85"/>
                  </a:lnTo>
                  <a:lnTo>
                    <a:pt x="38" y="84"/>
                  </a:lnTo>
                  <a:lnTo>
                    <a:pt x="38" y="80"/>
                  </a:lnTo>
                  <a:lnTo>
                    <a:pt x="38" y="78"/>
                  </a:lnTo>
                  <a:lnTo>
                    <a:pt x="38" y="77"/>
                  </a:lnTo>
                  <a:lnTo>
                    <a:pt x="38" y="74"/>
                  </a:lnTo>
                  <a:lnTo>
                    <a:pt x="38" y="73"/>
                  </a:lnTo>
                  <a:lnTo>
                    <a:pt x="38" y="67"/>
                  </a:lnTo>
                  <a:lnTo>
                    <a:pt x="38" y="65"/>
                  </a:lnTo>
                  <a:lnTo>
                    <a:pt x="38" y="58"/>
                  </a:lnTo>
                  <a:lnTo>
                    <a:pt x="38" y="57"/>
                  </a:lnTo>
                  <a:lnTo>
                    <a:pt x="38" y="52"/>
                  </a:lnTo>
                  <a:lnTo>
                    <a:pt x="38" y="46"/>
                  </a:lnTo>
                  <a:lnTo>
                    <a:pt x="38" y="45"/>
                  </a:lnTo>
                  <a:lnTo>
                    <a:pt x="38" y="44"/>
                  </a:lnTo>
                  <a:lnTo>
                    <a:pt x="37" y="44"/>
                  </a:lnTo>
                  <a:lnTo>
                    <a:pt x="35" y="44"/>
                  </a:lnTo>
                  <a:lnTo>
                    <a:pt x="27" y="44"/>
                  </a:lnTo>
                  <a:lnTo>
                    <a:pt x="26" y="44"/>
                  </a:lnTo>
                  <a:lnTo>
                    <a:pt x="25" y="44"/>
                  </a:lnTo>
                  <a:lnTo>
                    <a:pt x="23" y="44"/>
                  </a:lnTo>
                  <a:lnTo>
                    <a:pt x="24" y="44"/>
                  </a:lnTo>
                  <a:lnTo>
                    <a:pt x="24" y="43"/>
                  </a:lnTo>
                  <a:lnTo>
                    <a:pt x="25" y="42"/>
                  </a:lnTo>
                  <a:lnTo>
                    <a:pt x="26" y="42"/>
                  </a:lnTo>
                  <a:lnTo>
                    <a:pt x="26" y="43"/>
                  </a:lnTo>
                  <a:lnTo>
                    <a:pt x="27" y="43"/>
                  </a:lnTo>
                  <a:lnTo>
                    <a:pt x="29" y="44"/>
                  </a:lnTo>
                  <a:lnTo>
                    <a:pt x="30" y="44"/>
                  </a:lnTo>
                  <a:lnTo>
                    <a:pt x="31" y="44"/>
                  </a:lnTo>
                  <a:lnTo>
                    <a:pt x="31" y="43"/>
                  </a:lnTo>
                  <a:lnTo>
                    <a:pt x="31" y="42"/>
                  </a:lnTo>
                  <a:lnTo>
                    <a:pt x="31" y="41"/>
                  </a:lnTo>
                  <a:lnTo>
                    <a:pt x="32" y="41"/>
                  </a:lnTo>
                  <a:lnTo>
                    <a:pt x="32" y="42"/>
                  </a:lnTo>
                  <a:lnTo>
                    <a:pt x="33" y="42"/>
                  </a:lnTo>
                  <a:lnTo>
                    <a:pt x="33" y="43"/>
                  </a:lnTo>
                  <a:lnTo>
                    <a:pt x="34" y="43"/>
                  </a:lnTo>
                  <a:lnTo>
                    <a:pt x="35" y="42"/>
                  </a:lnTo>
                  <a:lnTo>
                    <a:pt x="35" y="41"/>
                  </a:lnTo>
                  <a:lnTo>
                    <a:pt x="35" y="40"/>
                  </a:lnTo>
                  <a:lnTo>
                    <a:pt x="37" y="38"/>
                  </a:lnTo>
                  <a:lnTo>
                    <a:pt x="37" y="37"/>
                  </a:lnTo>
                  <a:lnTo>
                    <a:pt x="37" y="36"/>
                  </a:lnTo>
                  <a:lnTo>
                    <a:pt x="37" y="35"/>
                  </a:lnTo>
                  <a:lnTo>
                    <a:pt x="35" y="35"/>
                  </a:lnTo>
                  <a:lnTo>
                    <a:pt x="35" y="34"/>
                  </a:lnTo>
                  <a:lnTo>
                    <a:pt x="35" y="33"/>
                  </a:lnTo>
                  <a:lnTo>
                    <a:pt x="35" y="32"/>
                  </a:lnTo>
                  <a:lnTo>
                    <a:pt x="35" y="30"/>
                  </a:lnTo>
                  <a:lnTo>
                    <a:pt x="34" y="30"/>
                  </a:lnTo>
                  <a:lnTo>
                    <a:pt x="34" y="29"/>
                  </a:lnTo>
                  <a:lnTo>
                    <a:pt x="34" y="28"/>
                  </a:lnTo>
                  <a:lnTo>
                    <a:pt x="34" y="27"/>
                  </a:lnTo>
                  <a:lnTo>
                    <a:pt x="34" y="26"/>
                  </a:lnTo>
                  <a:lnTo>
                    <a:pt x="35" y="25"/>
                  </a:lnTo>
                  <a:lnTo>
                    <a:pt x="35" y="24"/>
                  </a:lnTo>
                  <a:lnTo>
                    <a:pt x="37" y="24"/>
                  </a:lnTo>
                  <a:lnTo>
                    <a:pt x="37" y="22"/>
                  </a:lnTo>
                  <a:lnTo>
                    <a:pt x="37" y="21"/>
                  </a:lnTo>
                  <a:lnTo>
                    <a:pt x="37" y="20"/>
                  </a:lnTo>
                  <a:lnTo>
                    <a:pt x="37" y="19"/>
                  </a:lnTo>
                  <a:lnTo>
                    <a:pt x="38" y="19"/>
                  </a:lnTo>
                  <a:lnTo>
                    <a:pt x="38" y="18"/>
                  </a:lnTo>
                  <a:lnTo>
                    <a:pt x="38" y="17"/>
                  </a:lnTo>
                  <a:lnTo>
                    <a:pt x="38" y="16"/>
                  </a:lnTo>
                  <a:lnTo>
                    <a:pt x="38" y="14"/>
                  </a:lnTo>
                  <a:lnTo>
                    <a:pt x="37" y="14"/>
                  </a:lnTo>
                  <a:lnTo>
                    <a:pt x="35" y="14"/>
                  </a:lnTo>
                  <a:lnTo>
                    <a:pt x="35" y="13"/>
                  </a:lnTo>
                  <a:lnTo>
                    <a:pt x="34" y="13"/>
                  </a:lnTo>
                  <a:lnTo>
                    <a:pt x="35" y="13"/>
                  </a:lnTo>
                  <a:lnTo>
                    <a:pt x="35" y="12"/>
                  </a:lnTo>
                  <a:lnTo>
                    <a:pt x="37" y="12"/>
                  </a:lnTo>
                  <a:lnTo>
                    <a:pt x="37" y="11"/>
                  </a:lnTo>
                  <a:lnTo>
                    <a:pt x="37" y="10"/>
                  </a:lnTo>
                  <a:lnTo>
                    <a:pt x="38" y="10"/>
                  </a:lnTo>
                  <a:lnTo>
                    <a:pt x="37" y="9"/>
                  </a:lnTo>
                  <a:lnTo>
                    <a:pt x="34" y="9"/>
                  </a:lnTo>
                  <a:lnTo>
                    <a:pt x="31" y="10"/>
                  </a:lnTo>
                  <a:lnTo>
                    <a:pt x="31" y="9"/>
                  </a:lnTo>
                  <a:lnTo>
                    <a:pt x="30" y="9"/>
                  </a:lnTo>
                  <a:lnTo>
                    <a:pt x="30" y="8"/>
                  </a:lnTo>
                  <a:lnTo>
                    <a:pt x="29" y="8"/>
                  </a:lnTo>
                  <a:lnTo>
                    <a:pt x="29" y="6"/>
                  </a:lnTo>
                  <a:lnTo>
                    <a:pt x="29" y="8"/>
                  </a:lnTo>
                  <a:lnTo>
                    <a:pt x="29" y="6"/>
                  </a:lnTo>
                  <a:lnTo>
                    <a:pt x="27" y="6"/>
                  </a:lnTo>
                  <a:lnTo>
                    <a:pt x="27" y="5"/>
                  </a:lnTo>
                  <a:lnTo>
                    <a:pt x="29" y="5"/>
                  </a:lnTo>
                  <a:lnTo>
                    <a:pt x="29" y="4"/>
                  </a:lnTo>
                  <a:lnTo>
                    <a:pt x="27" y="3"/>
                  </a:lnTo>
                  <a:lnTo>
                    <a:pt x="26" y="3"/>
                  </a:lnTo>
                  <a:lnTo>
                    <a:pt x="26" y="2"/>
                  </a:lnTo>
                  <a:lnTo>
                    <a:pt x="27" y="2"/>
                  </a:lnTo>
                  <a:lnTo>
                    <a:pt x="26" y="2"/>
                  </a:lnTo>
                  <a:lnTo>
                    <a:pt x="26" y="1"/>
                  </a:lnTo>
                  <a:lnTo>
                    <a:pt x="25" y="1"/>
                  </a:lnTo>
                  <a:lnTo>
                    <a:pt x="25" y="2"/>
                  </a:lnTo>
                  <a:lnTo>
                    <a:pt x="24" y="2"/>
                  </a:lnTo>
                  <a:lnTo>
                    <a:pt x="24" y="1"/>
                  </a:lnTo>
                  <a:lnTo>
                    <a:pt x="25" y="1"/>
                  </a:lnTo>
                  <a:lnTo>
                    <a:pt x="26" y="1"/>
                  </a:lnTo>
                  <a:lnTo>
                    <a:pt x="25" y="1"/>
                  </a:lnTo>
                  <a:lnTo>
                    <a:pt x="25" y="0"/>
                  </a:lnTo>
                  <a:lnTo>
                    <a:pt x="24" y="0"/>
                  </a:lnTo>
                  <a:lnTo>
                    <a:pt x="26" y="0"/>
                  </a:lnTo>
                  <a:lnTo>
                    <a:pt x="27" y="0"/>
                  </a:lnTo>
                  <a:lnTo>
                    <a:pt x="29" y="0"/>
                  </a:lnTo>
                  <a:lnTo>
                    <a:pt x="31" y="0"/>
                  </a:lnTo>
                  <a:lnTo>
                    <a:pt x="32" y="0"/>
                  </a:lnTo>
                  <a:lnTo>
                    <a:pt x="33" y="0"/>
                  </a:lnTo>
                  <a:lnTo>
                    <a:pt x="34" y="0"/>
                  </a:lnTo>
                  <a:lnTo>
                    <a:pt x="38" y="0"/>
                  </a:lnTo>
                  <a:lnTo>
                    <a:pt x="42"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34" name="Freeform 134"/>
            <p:cNvSpPr>
              <a:spLocks/>
            </p:cNvSpPr>
            <p:nvPr/>
          </p:nvSpPr>
          <p:spPr bwMode="auto">
            <a:xfrm>
              <a:off x="3300" y="1655"/>
              <a:ext cx="217" cy="174"/>
            </a:xfrm>
            <a:custGeom>
              <a:avLst/>
              <a:gdLst>
                <a:gd name="T0" fmla="*/ 184 w 217"/>
                <a:gd name="T1" fmla="*/ 1 h 174"/>
                <a:gd name="T2" fmla="*/ 185 w 217"/>
                <a:gd name="T3" fmla="*/ 2 h 174"/>
                <a:gd name="T4" fmla="*/ 187 w 217"/>
                <a:gd name="T5" fmla="*/ 1 h 174"/>
                <a:gd name="T6" fmla="*/ 187 w 217"/>
                <a:gd name="T7" fmla="*/ 2 h 174"/>
                <a:gd name="T8" fmla="*/ 188 w 217"/>
                <a:gd name="T9" fmla="*/ 2 h 174"/>
                <a:gd name="T10" fmla="*/ 190 w 217"/>
                <a:gd name="T11" fmla="*/ 3 h 174"/>
                <a:gd name="T12" fmla="*/ 191 w 217"/>
                <a:gd name="T13" fmla="*/ 3 h 174"/>
                <a:gd name="T14" fmla="*/ 194 w 217"/>
                <a:gd name="T15" fmla="*/ 3 h 174"/>
                <a:gd name="T16" fmla="*/ 195 w 217"/>
                <a:gd name="T17" fmla="*/ 3 h 174"/>
                <a:gd name="T18" fmla="*/ 196 w 217"/>
                <a:gd name="T19" fmla="*/ 3 h 174"/>
                <a:gd name="T20" fmla="*/ 196 w 217"/>
                <a:gd name="T21" fmla="*/ 3 h 174"/>
                <a:gd name="T22" fmla="*/ 201 w 217"/>
                <a:gd name="T23" fmla="*/ 2 h 174"/>
                <a:gd name="T24" fmla="*/ 202 w 217"/>
                <a:gd name="T25" fmla="*/ 1 h 174"/>
                <a:gd name="T26" fmla="*/ 209 w 217"/>
                <a:gd name="T27" fmla="*/ 0 h 174"/>
                <a:gd name="T28" fmla="*/ 215 w 217"/>
                <a:gd name="T29" fmla="*/ 35 h 174"/>
                <a:gd name="T30" fmla="*/ 216 w 217"/>
                <a:gd name="T31" fmla="*/ 62 h 174"/>
                <a:gd name="T32" fmla="*/ 216 w 217"/>
                <a:gd name="T33" fmla="*/ 75 h 174"/>
                <a:gd name="T34" fmla="*/ 216 w 217"/>
                <a:gd name="T35" fmla="*/ 90 h 174"/>
                <a:gd name="T36" fmla="*/ 216 w 217"/>
                <a:gd name="T37" fmla="*/ 111 h 174"/>
                <a:gd name="T38" fmla="*/ 217 w 217"/>
                <a:gd name="T39" fmla="*/ 130 h 174"/>
                <a:gd name="T40" fmla="*/ 217 w 217"/>
                <a:gd name="T41" fmla="*/ 168 h 174"/>
                <a:gd name="T42" fmla="*/ 217 w 217"/>
                <a:gd name="T43" fmla="*/ 171 h 174"/>
                <a:gd name="T44" fmla="*/ 202 w 217"/>
                <a:gd name="T45" fmla="*/ 171 h 174"/>
                <a:gd name="T46" fmla="*/ 186 w 217"/>
                <a:gd name="T47" fmla="*/ 171 h 174"/>
                <a:gd name="T48" fmla="*/ 174 w 217"/>
                <a:gd name="T49" fmla="*/ 171 h 174"/>
                <a:gd name="T50" fmla="*/ 161 w 217"/>
                <a:gd name="T51" fmla="*/ 171 h 174"/>
                <a:gd name="T52" fmla="*/ 142 w 217"/>
                <a:gd name="T53" fmla="*/ 171 h 174"/>
                <a:gd name="T54" fmla="*/ 110 w 217"/>
                <a:gd name="T55" fmla="*/ 172 h 174"/>
                <a:gd name="T56" fmla="*/ 98 w 217"/>
                <a:gd name="T57" fmla="*/ 172 h 174"/>
                <a:gd name="T58" fmla="*/ 86 w 217"/>
                <a:gd name="T59" fmla="*/ 172 h 174"/>
                <a:gd name="T60" fmla="*/ 74 w 217"/>
                <a:gd name="T61" fmla="*/ 172 h 174"/>
                <a:gd name="T62" fmla="*/ 72 w 217"/>
                <a:gd name="T63" fmla="*/ 172 h 174"/>
                <a:gd name="T64" fmla="*/ 54 w 217"/>
                <a:gd name="T65" fmla="*/ 172 h 174"/>
                <a:gd name="T66" fmla="*/ 24 w 217"/>
                <a:gd name="T67" fmla="*/ 172 h 174"/>
                <a:gd name="T68" fmla="*/ 3 w 217"/>
                <a:gd name="T69" fmla="*/ 174 h 174"/>
                <a:gd name="T70" fmla="*/ 1 w 217"/>
                <a:gd name="T71" fmla="*/ 153 h 174"/>
                <a:gd name="T72" fmla="*/ 1 w 217"/>
                <a:gd name="T73" fmla="*/ 142 h 174"/>
                <a:gd name="T74" fmla="*/ 1 w 217"/>
                <a:gd name="T75" fmla="*/ 135 h 174"/>
                <a:gd name="T76" fmla="*/ 1 w 217"/>
                <a:gd name="T77" fmla="*/ 124 h 174"/>
                <a:gd name="T78" fmla="*/ 1 w 217"/>
                <a:gd name="T79" fmla="*/ 102 h 174"/>
                <a:gd name="T80" fmla="*/ 1 w 217"/>
                <a:gd name="T81" fmla="*/ 82 h 174"/>
                <a:gd name="T82" fmla="*/ 0 w 217"/>
                <a:gd name="T83" fmla="*/ 68 h 174"/>
                <a:gd name="T84" fmla="*/ 0 w 217"/>
                <a:gd name="T85" fmla="*/ 54 h 174"/>
                <a:gd name="T86" fmla="*/ 0 w 217"/>
                <a:gd name="T87" fmla="*/ 40 h 174"/>
                <a:gd name="T88" fmla="*/ 0 w 217"/>
                <a:gd name="T89" fmla="*/ 31 h 174"/>
                <a:gd name="T90" fmla="*/ 0 w 217"/>
                <a:gd name="T91" fmla="*/ 14 h 174"/>
                <a:gd name="T92" fmla="*/ 0 w 217"/>
                <a:gd name="T93" fmla="*/ 8 h 174"/>
                <a:gd name="T94" fmla="*/ 0 w 217"/>
                <a:gd name="T95" fmla="*/ 4 h 174"/>
                <a:gd name="T96" fmla="*/ 2 w 217"/>
                <a:gd name="T97" fmla="*/ 3 h 174"/>
                <a:gd name="T98" fmla="*/ 7 w 217"/>
                <a:gd name="T99" fmla="*/ 3 h 174"/>
                <a:gd name="T100" fmla="*/ 27 w 217"/>
                <a:gd name="T101" fmla="*/ 3 h 174"/>
                <a:gd name="T102" fmla="*/ 41 w 217"/>
                <a:gd name="T103" fmla="*/ 3 h 174"/>
                <a:gd name="T104" fmla="*/ 66 w 217"/>
                <a:gd name="T105" fmla="*/ 2 h 174"/>
                <a:gd name="T106" fmla="*/ 75 w 217"/>
                <a:gd name="T107" fmla="*/ 1 h 174"/>
                <a:gd name="T108" fmla="*/ 100 w 217"/>
                <a:gd name="T109" fmla="*/ 1 h 174"/>
                <a:gd name="T110" fmla="*/ 114 w 217"/>
                <a:gd name="T111" fmla="*/ 1 h 174"/>
                <a:gd name="T112" fmla="*/ 136 w 217"/>
                <a:gd name="T113" fmla="*/ 1 h 174"/>
                <a:gd name="T114" fmla="*/ 146 w 217"/>
                <a:gd name="T115" fmla="*/ 1 h 174"/>
                <a:gd name="T116" fmla="*/ 161 w 217"/>
                <a:gd name="T117" fmla="*/ 0 h 174"/>
                <a:gd name="T118" fmla="*/ 176 w 217"/>
                <a:gd name="T119" fmla="*/ 0 h 174"/>
                <a:gd name="T120" fmla="*/ 183 w 217"/>
                <a:gd name="T121" fmla="*/ 0 h 17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7" h="174">
                  <a:moveTo>
                    <a:pt x="185" y="1"/>
                  </a:moveTo>
                  <a:lnTo>
                    <a:pt x="185" y="1"/>
                  </a:lnTo>
                  <a:lnTo>
                    <a:pt x="184" y="1"/>
                  </a:lnTo>
                  <a:lnTo>
                    <a:pt x="184" y="2"/>
                  </a:lnTo>
                  <a:lnTo>
                    <a:pt x="185" y="2"/>
                  </a:lnTo>
                  <a:lnTo>
                    <a:pt x="186" y="2"/>
                  </a:lnTo>
                  <a:lnTo>
                    <a:pt x="187" y="1"/>
                  </a:lnTo>
                  <a:lnTo>
                    <a:pt x="187" y="2"/>
                  </a:lnTo>
                  <a:lnTo>
                    <a:pt x="188" y="2"/>
                  </a:lnTo>
                  <a:lnTo>
                    <a:pt x="188" y="3"/>
                  </a:lnTo>
                  <a:lnTo>
                    <a:pt x="190" y="3"/>
                  </a:lnTo>
                  <a:lnTo>
                    <a:pt x="191" y="3"/>
                  </a:lnTo>
                  <a:lnTo>
                    <a:pt x="192" y="3"/>
                  </a:lnTo>
                  <a:lnTo>
                    <a:pt x="193" y="3"/>
                  </a:lnTo>
                  <a:lnTo>
                    <a:pt x="194" y="3"/>
                  </a:lnTo>
                  <a:lnTo>
                    <a:pt x="195" y="3"/>
                  </a:lnTo>
                  <a:lnTo>
                    <a:pt x="195" y="2"/>
                  </a:lnTo>
                  <a:lnTo>
                    <a:pt x="196" y="2"/>
                  </a:lnTo>
                  <a:lnTo>
                    <a:pt x="196" y="3"/>
                  </a:lnTo>
                  <a:lnTo>
                    <a:pt x="198" y="3"/>
                  </a:lnTo>
                  <a:lnTo>
                    <a:pt x="200" y="2"/>
                  </a:lnTo>
                  <a:lnTo>
                    <a:pt x="201" y="2"/>
                  </a:lnTo>
                  <a:lnTo>
                    <a:pt x="202" y="1"/>
                  </a:lnTo>
                  <a:lnTo>
                    <a:pt x="202" y="0"/>
                  </a:lnTo>
                  <a:lnTo>
                    <a:pt x="204" y="0"/>
                  </a:lnTo>
                  <a:lnTo>
                    <a:pt x="207" y="0"/>
                  </a:lnTo>
                  <a:lnTo>
                    <a:pt x="209" y="0"/>
                  </a:lnTo>
                  <a:lnTo>
                    <a:pt x="215" y="0"/>
                  </a:lnTo>
                  <a:lnTo>
                    <a:pt x="215" y="4"/>
                  </a:lnTo>
                  <a:lnTo>
                    <a:pt x="215" y="22"/>
                  </a:lnTo>
                  <a:lnTo>
                    <a:pt x="215" y="31"/>
                  </a:lnTo>
                  <a:lnTo>
                    <a:pt x="215" y="35"/>
                  </a:lnTo>
                  <a:lnTo>
                    <a:pt x="215" y="36"/>
                  </a:lnTo>
                  <a:lnTo>
                    <a:pt x="215" y="40"/>
                  </a:lnTo>
                  <a:lnTo>
                    <a:pt x="215" y="49"/>
                  </a:lnTo>
                  <a:lnTo>
                    <a:pt x="216" y="54"/>
                  </a:lnTo>
                  <a:lnTo>
                    <a:pt x="216" y="62"/>
                  </a:lnTo>
                  <a:lnTo>
                    <a:pt x="216" y="63"/>
                  </a:lnTo>
                  <a:lnTo>
                    <a:pt x="216" y="71"/>
                  </a:lnTo>
                  <a:lnTo>
                    <a:pt x="216" y="75"/>
                  </a:lnTo>
                  <a:lnTo>
                    <a:pt x="216" y="76"/>
                  </a:lnTo>
                  <a:lnTo>
                    <a:pt x="216" y="81"/>
                  </a:lnTo>
                  <a:lnTo>
                    <a:pt x="216" y="86"/>
                  </a:lnTo>
                  <a:lnTo>
                    <a:pt x="216" y="90"/>
                  </a:lnTo>
                  <a:lnTo>
                    <a:pt x="216" y="92"/>
                  </a:lnTo>
                  <a:lnTo>
                    <a:pt x="216" y="98"/>
                  </a:lnTo>
                  <a:lnTo>
                    <a:pt x="216" y="99"/>
                  </a:lnTo>
                  <a:lnTo>
                    <a:pt x="216" y="103"/>
                  </a:lnTo>
                  <a:lnTo>
                    <a:pt x="216" y="111"/>
                  </a:lnTo>
                  <a:lnTo>
                    <a:pt x="216" y="112"/>
                  </a:lnTo>
                  <a:lnTo>
                    <a:pt x="216" y="116"/>
                  </a:lnTo>
                  <a:lnTo>
                    <a:pt x="217" y="116"/>
                  </a:lnTo>
                  <a:lnTo>
                    <a:pt x="217" y="118"/>
                  </a:lnTo>
                  <a:lnTo>
                    <a:pt x="217" y="119"/>
                  </a:lnTo>
                  <a:lnTo>
                    <a:pt x="217" y="130"/>
                  </a:lnTo>
                  <a:lnTo>
                    <a:pt x="217" y="148"/>
                  </a:lnTo>
                  <a:lnTo>
                    <a:pt x="217" y="155"/>
                  </a:lnTo>
                  <a:lnTo>
                    <a:pt x="217" y="167"/>
                  </a:lnTo>
                  <a:lnTo>
                    <a:pt x="217" y="168"/>
                  </a:lnTo>
                  <a:lnTo>
                    <a:pt x="217" y="169"/>
                  </a:lnTo>
                  <a:lnTo>
                    <a:pt x="217" y="171"/>
                  </a:lnTo>
                  <a:lnTo>
                    <a:pt x="216" y="171"/>
                  </a:lnTo>
                  <a:lnTo>
                    <a:pt x="214" y="171"/>
                  </a:lnTo>
                  <a:lnTo>
                    <a:pt x="212" y="171"/>
                  </a:lnTo>
                  <a:lnTo>
                    <a:pt x="208" y="171"/>
                  </a:lnTo>
                  <a:lnTo>
                    <a:pt x="203" y="171"/>
                  </a:lnTo>
                  <a:lnTo>
                    <a:pt x="202" y="171"/>
                  </a:lnTo>
                  <a:lnTo>
                    <a:pt x="201" y="171"/>
                  </a:lnTo>
                  <a:lnTo>
                    <a:pt x="191" y="171"/>
                  </a:lnTo>
                  <a:lnTo>
                    <a:pt x="190" y="171"/>
                  </a:lnTo>
                  <a:lnTo>
                    <a:pt x="187" y="171"/>
                  </a:lnTo>
                  <a:lnTo>
                    <a:pt x="186" y="171"/>
                  </a:lnTo>
                  <a:lnTo>
                    <a:pt x="185" y="171"/>
                  </a:lnTo>
                  <a:lnTo>
                    <a:pt x="184" y="171"/>
                  </a:lnTo>
                  <a:lnTo>
                    <a:pt x="183" y="171"/>
                  </a:lnTo>
                  <a:lnTo>
                    <a:pt x="179" y="171"/>
                  </a:lnTo>
                  <a:lnTo>
                    <a:pt x="176" y="171"/>
                  </a:lnTo>
                  <a:lnTo>
                    <a:pt x="174" y="171"/>
                  </a:lnTo>
                  <a:lnTo>
                    <a:pt x="172" y="171"/>
                  </a:lnTo>
                  <a:lnTo>
                    <a:pt x="171" y="171"/>
                  </a:lnTo>
                  <a:lnTo>
                    <a:pt x="162" y="171"/>
                  </a:lnTo>
                  <a:lnTo>
                    <a:pt x="161" y="171"/>
                  </a:lnTo>
                  <a:lnTo>
                    <a:pt x="160" y="171"/>
                  </a:lnTo>
                  <a:lnTo>
                    <a:pt x="151" y="171"/>
                  </a:lnTo>
                  <a:lnTo>
                    <a:pt x="147" y="171"/>
                  </a:lnTo>
                  <a:lnTo>
                    <a:pt x="143" y="171"/>
                  </a:lnTo>
                  <a:lnTo>
                    <a:pt x="142" y="171"/>
                  </a:lnTo>
                  <a:lnTo>
                    <a:pt x="142" y="172"/>
                  </a:lnTo>
                  <a:lnTo>
                    <a:pt x="140" y="172"/>
                  </a:lnTo>
                  <a:lnTo>
                    <a:pt x="130" y="172"/>
                  </a:lnTo>
                  <a:lnTo>
                    <a:pt x="113" y="172"/>
                  </a:lnTo>
                  <a:lnTo>
                    <a:pt x="111" y="172"/>
                  </a:lnTo>
                  <a:lnTo>
                    <a:pt x="110" y="172"/>
                  </a:lnTo>
                  <a:lnTo>
                    <a:pt x="108" y="172"/>
                  </a:lnTo>
                  <a:lnTo>
                    <a:pt x="106" y="172"/>
                  </a:lnTo>
                  <a:lnTo>
                    <a:pt x="105" y="172"/>
                  </a:lnTo>
                  <a:lnTo>
                    <a:pt x="103" y="172"/>
                  </a:lnTo>
                  <a:lnTo>
                    <a:pt x="98" y="172"/>
                  </a:lnTo>
                  <a:lnTo>
                    <a:pt x="97" y="172"/>
                  </a:lnTo>
                  <a:lnTo>
                    <a:pt x="96" y="172"/>
                  </a:lnTo>
                  <a:lnTo>
                    <a:pt x="95" y="172"/>
                  </a:lnTo>
                  <a:lnTo>
                    <a:pt x="86" y="172"/>
                  </a:lnTo>
                  <a:lnTo>
                    <a:pt x="84" y="172"/>
                  </a:lnTo>
                  <a:lnTo>
                    <a:pt x="79" y="172"/>
                  </a:lnTo>
                  <a:lnTo>
                    <a:pt x="78" y="172"/>
                  </a:lnTo>
                  <a:lnTo>
                    <a:pt x="76" y="172"/>
                  </a:lnTo>
                  <a:lnTo>
                    <a:pt x="74" y="172"/>
                  </a:lnTo>
                  <a:lnTo>
                    <a:pt x="73" y="172"/>
                  </a:lnTo>
                  <a:lnTo>
                    <a:pt x="72" y="172"/>
                  </a:lnTo>
                  <a:lnTo>
                    <a:pt x="70" y="172"/>
                  </a:lnTo>
                  <a:lnTo>
                    <a:pt x="65" y="172"/>
                  </a:lnTo>
                  <a:lnTo>
                    <a:pt x="64" y="172"/>
                  </a:lnTo>
                  <a:lnTo>
                    <a:pt x="59" y="172"/>
                  </a:lnTo>
                  <a:lnTo>
                    <a:pt x="55" y="172"/>
                  </a:lnTo>
                  <a:lnTo>
                    <a:pt x="54" y="172"/>
                  </a:lnTo>
                  <a:lnTo>
                    <a:pt x="52" y="172"/>
                  </a:lnTo>
                  <a:lnTo>
                    <a:pt x="47" y="172"/>
                  </a:lnTo>
                  <a:lnTo>
                    <a:pt x="39" y="172"/>
                  </a:lnTo>
                  <a:lnTo>
                    <a:pt x="33" y="172"/>
                  </a:lnTo>
                  <a:lnTo>
                    <a:pt x="31" y="172"/>
                  </a:lnTo>
                  <a:lnTo>
                    <a:pt x="24" y="172"/>
                  </a:lnTo>
                  <a:lnTo>
                    <a:pt x="17" y="174"/>
                  </a:lnTo>
                  <a:lnTo>
                    <a:pt x="14" y="174"/>
                  </a:lnTo>
                  <a:lnTo>
                    <a:pt x="11" y="174"/>
                  </a:lnTo>
                  <a:lnTo>
                    <a:pt x="9" y="174"/>
                  </a:lnTo>
                  <a:lnTo>
                    <a:pt x="7" y="174"/>
                  </a:lnTo>
                  <a:lnTo>
                    <a:pt x="3" y="174"/>
                  </a:lnTo>
                  <a:lnTo>
                    <a:pt x="1" y="174"/>
                  </a:lnTo>
                  <a:lnTo>
                    <a:pt x="1" y="169"/>
                  </a:lnTo>
                  <a:lnTo>
                    <a:pt x="1" y="162"/>
                  </a:lnTo>
                  <a:lnTo>
                    <a:pt x="1" y="158"/>
                  </a:lnTo>
                  <a:lnTo>
                    <a:pt x="1" y="154"/>
                  </a:lnTo>
                  <a:lnTo>
                    <a:pt x="1" y="153"/>
                  </a:lnTo>
                  <a:lnTo>
                    <a:pt x="1" y="146"/>
                  </a:lnTo>
                  <a:lnTo>
                    <a:pt x="1" y="145"/>
                  </a:lnTo>
                  <a:lnTo>
                    <a:pt x="1" y="143"/>
                  </a:lnTo>
                  <a:lnTo>
                    <a:pt x="1" y="142"/>
                  </a:lnTo>
                  <a:lnTo>
                    <a:pt x="1" y="140"/>
                  </a:lnTo>
                  <a:lnTo>
                    <a:pt x="1" y="139"/>
                  </a:lnTo>
                  <a:lnTo>
                    <a:pt x="1" y="137"/>
                  </a:lnTo>
                  <a:lnTo>
                    <a:pt x="1" y="135"/>
                  </a:lnTo>
                  <a:lnTo>
                    <a:pt x="1" y="134"/>
                  </a:lnTo>
                  <a:lnTo>
                    <a:pt x="1" y="131"/>
                  </a:lnTo>
                  <a:lnTo>
                    <a:pt x="1" y="129"/>
                  </a:lnTo>
                  <a:lnTo>
                    <a:pt x="1" y="124"/>
                  </a:lnTo>
                  <a:lnTo>
                    <a:pt x="1" y="119"/>
                  </a:lnTo>
                  <a:lnTo>
                    <a:pt x="1" y="118"/>
                  </a:lnTo>
                  <a:lnTo>
                    <a:pt x="1" y="114"/>
                  </a:lnTo>
                  <a:lnTo>
                    <a:pt x="1" y="112"/>
                  </a:lnTo>
                  <a:lnTo>
                    <a:pt x="1" y="106"/>
                  </a:lnTo>
                  <a:lnTo>
                    <a:pt x="1" y="102"/>
                  </a:lnTo>
                  <a:lnTo>
                    <a:pt x="1" y="100"/>
                  </a:lnTo>
                  <a:lnTo>
                    <a:pt x="1" y="98"/>
                  </a:lnTo>
                  <a:lnTo>
                    <a:pt x="1" y="95"/>
                  </a:lnTo>
                  <a:lnTo>
                    <a:pt x="1" y="90"/>
                  </a:lnTo>
                  <a:lnTo>
                    <a:pt x="1" y="87"/>
                  </a:lnTo>
                  <a:lnTo>
                    <a:pt x="1" y="82"/>
                  </a:lnTo>
                  <a:lnTo>
                    <a:pt x="0" y="79"/>
                  </a:lnTo>
                  <a:lnTo>
                    <a:pt x="0" y="78"/>
                  </a:lnTo>
                  <a:lnTo>
                    <a:pt x="0" y="75"/>
                  </a:lnTo>
                  <a:lnTo>
                    <a:pt x="0" y="68"/>
                  </a:lnTo>
                  <a:lnTo>
                    <a:pt x="0" y="63"/>
                  </a:lnTo>
                  <a:lnTo>
                    <a:pt x="0" y="58"/>
                  </a:lnTo>
                  <a:lnTo>
                    <a:pt x="0" y="55"/>
                  </a:lnTo>
                  <a:lnTo>
                    <a:pt x="0" y="54"/>
                  </a:lnTo>
                  <a:lnTo>
                    <a:pt x="0" y="52"/>
                  </a:lnTo>
                  <a:lnTo>
                    <a:pt x="0" y="51"/>
                  </a:lnTo>
                  <a:lnTo>
                    <a:pt x="0" y="48"/>
                  </a:lnTo>
                  <a:lnTo>
                    <a:pt x="0" y="42"/>
                  </a:lnTo>
                  <a:lnTo>
                    <a:pt x="0" y="40"/>
                  </a:lnTo>
                  <a:lnTo>
                    <a:pt x="0" y="39"/>
                  </a:lnTo>
                  <a:lnTo>
                    <a:pt x="0" y="34"/>
                  </a:lnTo>
                  <a:lnTo>
                    <a:pt x="0" y="33"/>
                  </a:lnTo>
                  <a:lnTo>
                    <a:pt x="0" y="32"/>
                  </a:lnTo>
                  <a:lnTo>
                    <a:pt x="0" y="31"/>
                  </a:lnTo>
                  <a:lnTo>
                    <a:pt x="0" y="27"/>
                  </a:lnTo>
                  <a:lnTo>
                    <a:pt x="0" y="22"/>
                  </a:lnTo>
                  <a:lnTo>
                    <a:pt x="0" y="20"/>
                  </a:lnTo>
                  <a:lnTo>
                    <a:pt x="0" y="18"/>
                  </a:lnTo>
                  <a:lnTo>
                    <a:pt x="0" y="14"/>
                  </a:lnTo>
                  <a:lnTo>
                    <a:pt x="0" y="12"/>
                  </a:lnTo>
                  <a:lnTo>
                    <a:pt x="0" y="10"/>
                  </a:lnTo>
                  <a:lnTo>
                    <a:pt x="0" y="9"/>
                  </a:lnTo>
                  <a:lnTo>
                    <a:pt x="0" y="8"/>
                  </a:lnTo>
                  <a:lnTo>
                    <a:pt x="0" y="7"/>
                  </a:lnTo>
                  <a:lnTo>
                    <a:pt x="0" y="6"/>
                  </a:lnTo>
                  <a:lnTo>
                    <a:pt x="0" y="4"/>
                  </a:lnTo>
                  <a:lnTo>
                    <a:pt x="0" y="3"/>
                  </a:lnTo>
                  <a:lnTo>
                    <a:pt x="1" y="3"/>
                  </a:lnTo>
                  <a:lnTo>
                    <a:pt x="2" y="3"/>
                  </a:lnTo>
                  <a:lnTo>
                    <a:pt x="3" y="3"/>
                  </a:lnTo>
                  <a:lnTo>
                    <a:pt x="6" y="3"/>
                  </a:lnTo>
                  <a:lnTo>
                    <a:pt x="7" y="3"/>
                  </a:lnTo>
                  <a:lnTo>
                    <a:pt x="8" y="3"/>
                  </a:lnTo>
                  <a:lnTo>
                    <a:pt x="9" y="3"/>
                  </a:lnTo>
                  <a:lnTo>
                    <a:pt x="19" y="3"/>
                  </a:lnTo>
                  <a:lnTo>
                    <a:pt x="27" y="3"/>
                  </a:lnTo>
                  <a:lnTo>
                    <a:pt x="28" y="3"/>
                  </a:lnTo>
                  <a:lnTo>
                    <a:pt x="30" y="3"/>
                  </a:lnTo>
                  <a:lnTo>
                    <a:pt x="34" y="3"/>
                  </a:lnTo>
                  <a:lnTo>
                    <a:pt x="36" y="3"/>
                  </a:lnTo>
                  <a:lnTo>
                    <a:pt x="40" y="3"/>
                  </a:lnTo>
                  <a:lnTo>
                    <a:pt x="41" y="3"/>
                  </a:lnTo>
                  <a:lnTo>
                    <a:pt x="44" y="3"/>
                  </a:lnTo>
                  <a:lnTo>
                    <a:pt x="46" y="3"/>
                  </a:lnTo>
                  <a:lnTo>
                    <a:pt x="54" y="2"/>
                  </a:lnTo>
                  <a:lnTo>
                    <a:pt x="59" y="2"/>
                  </a:lnTo>
                  <a:lnTo>
                    <a:pt x="66" y="2"/>
                  </a:lnTo>
                  <a:lnTo>
                    <a:pt x="67" y="2"/>
                  </a:lnTo>
                  <a:lnTo>
                    <a:pt x="68" y="2"/>
                  </a:lnTo>
                  <a:lnTo>
                    <a:pt x="72" y="2"/>
                  </a:lnTo>
                  <a:lnTo>
                    <a:pt x="75" y="1"/>
                  </a:lnTo>
                  <a:lnTo>
                    <a:pt x="80" y="1"/>
                  </a:lnTo>
                  <a:lnTo>
                    <a:pt x="94" y="1"/>
                  </a:lnTo>
                  <a:lnTo>
                    <a:pt x="97" y="1"/>
                  </a:lnTo>
                  <a:lnTo>
                    <a:pt x="99" y="1"/>
                  </a:lnTo>
                  <a:lnTo>
                    <a:pt x="100" y="1"/>
                  </a:lnTo>
                  <a:lnTo>
                    <a:pt x="105" y="1"/>
                  </a:lnTo>
                  <a:lnTo>
                    <a:pt x="106" y="1"/>
                  </a:lnTo>
                  <a:lnTo>
                    <a:pt x="110" y="1"/>
                  </a:lnTo>
                  <a:lnTo>
                    <a:pt x="112" y="1"/>
                  </a:lnTo>
                  <a:lnTo>
                    <a:pt x="114" y="1"/>
                  </a:lnTo>
                  <a:lnTo>
                    <a:pt x="115" y="1"/>
                  </a:lnTo>
                  <a:lnTo>
                    <a:pt x="116" y="1"/>
                  </a:lnTo>
                  <a:lnTo>
                    <a:pt x="131" y="1"/>
                  </a:lnTo>
                  <a:lnTo>
                    <a:pt x="136" y="1"/>
                  </a:lnTo>
                  <a:lnTo>
                    <a:pt x="142" y="1"/>
                  </a:lnTo>
                  <a:lnTo>
                    <a:pt x="145" y="1"/>
                  </a:lnTo>
                  <a:lnTo>
                    <a:pt x="146" y="1"/>
                  </a:lnTo>
                  <a:lnTo>
                    <a:pt x="150" y="1"/>
                  </a:lnTo>
                  <a:lnTo>
                    <a:pt x="152" y="1"/>
                  </a:lnTo>
                  <a:lnTo>
                    <a:pt x="159" y="0"/>
                  </a:lnTo>
                  <a:lnTo>
                    <a:pt x="161" y="0"/>
                  </a:lnTo>
                  <a:lnTo>
                    <a:pt x="163" y="0"/>
                  </a:lnTo>
                  <a:lnTo>
                    <a:pt x="169" y="0"/>
                  </a:lnTo>
                  <a:lnTo>
                    <a:pt x="174" y="0"/>
                  </a:lnTo>
                  <a:lnTo>
                    <a:pt x="176" y="0"/>
                  </a:lnTo>
                  <a:lnTo>
                    <a:pt x="178" y="0"/>
                  </a:lnTo>
                  <a:lnTo>
                    <a:pt x="182" y="0"/>
                  </a:lnTo>
                  <a:lnTo>
                    <a:pt x="183" y="0"/>
                  </a:lnTo>
                  <a:lnTo>
                    <a:pt x="183" y="1"/>
                  </a:lnTo>
                  <a:lnTo>
                    <a:pt x="184" y="1"/>
                  </a:lnTo>
                  <a:lnTo>
                    <a:pt x="185" y="1"/>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35" name="Freeform 135"/>
            <p:cNvSpPr>
              <a:spLocks/>
            </p:cNvSpPr>
            <p:nvPr/>
          </p:nvSpPr>
          <p:spPr bwMode="auto">
            <a:xfrm>
              <a:off x="3112" y="1677"/>
              <a:ext cx="189" cy="260"/>
            </a:xfrm>
            <a:custGeom>
              <a:avLst/>
              <a:gdLst>
                <a:gd name="T0" fmla="*/ 175 w 189"/>
                <a:gd name="T1" fmla="*/ 0 h 260"/>
                <a:gd name="T2" fmla="*/ 188 w 189"/>
                <a:gd name="T3" fmla="*/ 11 h 260"/>
                <a:gd name="T4" fmla="*/ 188 w 189"/>
                <a:gd name="T5" fmla="*/ 32 h 260"/>
                <a:gd name="T6" fmla="*/ 189 w 189"/>
                <a:gd name="T7" fmla="*/ 60 h 260"/>
                <a:gd name="T8" fmla="*/ 189 w 189"/>
                <a:gd name="T9" fmla="*/ 90 h 260"/>
                <a:gd name="T10" fmla="*/ 189 w 189"/>
                <a:gd name="T11" fmla="*/ 113 h 260"/>
                <a:gd name="T12" fmla="*/ 189 w 189"/>
                <a:gd name="T13" fmla="*/ 131 h 260"/>
                <a:gd name="T14" fmla="*/ 179 w 189"/>
                <a:gd name="T15" fmla="*/ 152 h 260"/>
                <a:gd name="T16" fmla="*/ 179 w 189"/>
                <a:gd name="T17" fmla="*/ 181 h 260"/>
                <a:gd name="T18" fmla="*/ 166 w 189"/>
                <a:gd name="T19" fmla="*/ 205 h 260"/>
                <a:gd name="T20" fmla="*/ 128 w 189"/>
                <a:gd name="T21" fmla="*/ 206 h 260"/>
                <a:gd name="T22" fmla="*/ 125 w 189"/>
                <a:gd name="T23" fmla="*/ 246 h 260"/>
                <a:gd name="T24" fmla="*/ 99 w 189"/>
                <a:gd name="T25" fmla="*/ 260 h 260"/>
                <a:gd name="T26" fmla="*/ 71 w 189"/>
                <a:gd name="T27" fmla="*/ 258 h 260"/>
                <a:gd name="T28" fmla="*/ 71 w 189"/>
                <a:gd name="T29" fmla="*/ 230 h 260"/>
                <a:gd name="T30" fmla="*/ 71 w 189"/>
                <a:gd name="T31" fmla="*/ 172 h 260"/>
                <a:gd name="T32" fmla="*/ 69 w 189"/>
                <a:gd name="T33" fmla="*/ 152 h 260"/>
                <a:gd name="T34" fmla="*/ 47 w 189"/>
                <a:gd name="T35" fmla="*/ 152 h 260"/>
                <a:gd name="T36" fmla="*/ 28 w 189"/>
                <a:gd name="T37" fmla="*/ 152 h 260"/>
                <a:gd name="T38" fmla="*/ 0 w 189"/>
                <a:gd name="T39" fmla="*/ 152 h 260"/>
                <a:gd name="T40" fmla="*/ 0 w 189"/>
                <a:gd name="T41" fmla="*/ 116 h 260"/>
                <a:gd name="T42" fmla="*/ 0 w 189"/>
                <a:gd name="T43" fmla="*/ 76 h 260"/>
                <a:gd name="T44" fmla="*/ 0 w 189"/>
                <a:gd name="T45" fmla="*/ 61 h 260"/>
                <a:gd name="T46" fmla="*/ 4 w 189"/>
                <a:gd name="T47" fmla="*/ 59 h 260"/>
                <a:gd name="T48" fmla="*/ 8 w 189"/>
                <a:gd name="T49" fmla="*/ 60 h 260"/>
                <a:gd name="T50" fmla="*/ 14 w 189"/>
                <a:gd name="T51" fmla="*/ 61 h 260"/>
                <a:gd name="T52" fmla="*/ 15 w 189"/>
                <a:gd name="T53" fmla="*/ 62 h 260"/>
                <a:gd name="T54" fmla="*/ 19 w 189"/>
                <a:gd name="T55" fmla="*/ 61 h 260"/>
                <a:gd name="T56" fmla="*/ 21 w 189"/>
                <a:gd name="T57" fmla="*/ 58 h 260"/>
                <a:gd name="T58" fmla="*/ 23 w 189"/>
                <a:gd name="T59" fmla="*/ 56 h 260"/>
                <a:gd name="T60" fmla="*/ 24 w 189"/>
                <a:gd name="T61" fmla="*/ 53 h 260"/>
                <a:gd name="T62" fmla="*/ 28 w 189"/>
                <a:gd name="T63" fmla="*/ 50 h 260"/>
                <a:gd name="T64" fmla="*/ 31 w 189"/>
                <a:gd name="T65" fmla="*/ 49 h 260"/>
                <a:gd name="T66" fmla="*/ 36 w 189"/>
                <a:gd name="T67" fmla="*/ 48 h 260"/>
                <a:gd name="T68" fmla="*/ 39 w 189"/>
                <a:gd name="T69" fmla="*/ 44 h 260"/>
                <a:gd name="T70" fmla="*/ 44 w 189"/>
                <a:gd name="T71" fmla="*/ 42 h 260"/>
                <a:gd name="T72" fmla="*/ 46 w 189"/>
                <a:gd name="T73" fmla="*/ 40 h 260"/>
                <a:gd name="T74" fmla="*/ 51 w 189"/>
                <a:gd name="T75" fmla="*/ 40 h 260"/>
                <a:gd name="T76" fmla="*/ 58 w 189"/>
                <a:gd name="T77" fmla="*/ 40 h 260"/>
                <a:gd name="T78" fmla="*/ 62 w 189"/>
                <a:gd name="T79" fmla="*/ 32 h 260"/>
                <a:gd name="T80" fmla="*/ 63 w 189"/>
                <a:gd name="T81" fmla="*/ 27 h 260"/>
                <a:gd name="T82" fmla="*/ 69 w 189"/>
                <a:gd name="T83" fmla="*/ 24 h 260"/>
                <a:gd name="T84" fmla="*/ 72 w 189"/>
                <a:gd name="T85" fmla="*/ 21 h 260"/>
                <a:gd name="T86" fmla="*/ 78 w 189"/>
                <a:gd name="T87" fmla="*/ 18 h 260"/>
                <a:gd name="T88" fmla="*/ 80 w 189"/>
                <a:gd name="T89" fmla="*/ 19 h 260"/>
                <a:gd name="T90" fmla="*/ 86 w 189"/>
                <a:gd name="T91" fmla="*/ 16 h 260"/>
                <a:gd name="T92" fmla="*/ 91 w 189"/>
                <a:gd name="T93" fmla="*/ 13 h 260"/>
                <a:gd name="T94" fmla="*/ 96 w 189"/>
                <a:gd name="T95" fmla="*/ 10 h 260"/>
                <a:gd name="T96" fmla="*/ 101 w 189"/>
                <a:gd name="T97" fmla="*/ 9 h 260"/>
                <a:gd name="T98" fmla="*/ 106 w 189"/>
                <a:gd name="T99" fmla="*/ 10 h 260"/>
                <a:gd name="T100" fmla="*/ 114 w 189"/>
                <a:gd name="T101" fmla="*/ 9 h 260"/>
                <a:gd name="T102" fmla="*/ 119 w 189"/>
                <a:gd name="T103" fmla="*/ 4 h 260"/>
                <a:gd name="T104" fmla="*/ 124 w 189"/>
                <a:gd name="T105" fmla="*/ 3 h 260"/>
                <a:gd name="T106" fmla="*/ 130 w 189"/>
                <a:gd name="T107" fmla="*/ 3 h 260"/>
                <a:gd name="T108" fmla="*/ 135 w 189"/>
                <a:gd name="T109" fmla="*/ 2 h 260"/>
                <a:gd name="T110" fmla="*/ 141 w 189"/>
                <a:gd name="T111" fmla="*/ 1 h 260"/>
                <a:gd name="T112" fmla="*/ 155 w 189"/>
                <a:gd name="T113" fmla="*/ 0 h 26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89" h="260">
                  <a:moveTo>
                    <a:pt x="166" y="0"/>
                  </a:moveTo>
                  <a:lnTo>
                    <a:pt x="167" y="0"/>
                  </a:lnTo>
                  <a:lnTo>
                    <a:pt x="168" y="0"/>
                  </a:lnTo>
                  <a:lnTo>
                    <a:pt x="170" y="0"/>
                  </a:lnTo>
                  <a:lnTo>
                    <a:pt x="171" y="0"/>
                  </a:lnTo>
                  <a:lnTo>
                    <a:pt x="173" y="0"/>
                  </a:lnTo>
                  <a:lnTo>
                    <a:pt x="174" y="0"/>
                  </a:lnTo>
                  <a:lnTo>
                    <a:pt x="175" y="0"/>
                  </a:lnTo>
                  <a:lnTo>
                    <a:pt x="176" y="0"/>
                  </a:lnTo>
                  <a:lnTo>
                    <a:pt x="178" y="0"/>
                  </a:lnTo>
                  <a:lnTo>
                    <a:pt x="187" y="0"/>
                  </a:lnTo>
                  <a:lnTo>
                    <a:pt x="188" y="0"/>
                  </a:lnTo>
                  <a:lnTo>
                    <a:pt x="188" y="5"/>
                  </a:lnTo>
                  <a:lnTo>
                    <a:pt x="188" y="9"/>
                  </a:lnTo>
                  <a:lnTo>
                    <a:pt x="188" y="10"/>
                  </a:lnTo>
                  <a:lnTo>
                    <a:pt x="188" y="11"/>
                  </a:lnTo>
                  <a:lnTo>
                    <a:pt x="188" y="12"/>
                  </a:lnTo>
                  <a:lnTo>
                    <a:pt x="188" y="17"/>
                  </a:lnTo>
                  <a:lnTo>
                    <a:pt x="188" y="18"/>
                  </a:lnTo>
                  <a:lnTo>
                    <a:pt x="188" y="20"/>
                  </a:lnTo>
                  <a:lnTo>
                    <a:pt x="188" y="26"/>
                  </a:lnTo>
                  <a:lnTo>
                    <a:pt x="188" y="29"/>
                  </a:lnTo>
                  <a:lnTo>
                    <a:pt x="188" y="30"/>
                  </a:lnTo>
                  <a:lnTo>
                    <a:pt x="188" y="32"/>
                  </a:lnTo>
                  <a:lnTo>
                    <a:pt x="188" y="33"/>
                  </a:lnTo>
                  <a:lnTo>
                    <a:pt x="188" y="36"/>
                  </a:lnTo>
                  <a:lnTo>
                    <a:pt x="188" y="41"/>
                  </a:lnTo>
                  <a:lnTo>
                    <a:pt x="188" y="46"/>
                  </a:lnTo>
                  <a:lnTo>
                    <a:pt x="188" y="53"/>
                  </a:lnTo>
                  <a:lnTo>
                    <a:pt x="188" y="56"/>
                  </a:lnTo>
                  <a:lnTo>
                    <a:pt x="188" y="57"/>
                  </a:lnTo>
                  <a:lnTo>
                    <a:pt x="189" y="60"/>
                  </a:lnTo>
                  <a:lnTo>
                    <a:pt x="189" y="65"/>
                  </a:lnTo>
                  <a:lnTo>
                    <a:pt x="189" y="68"/>
                  </a:lnTo>
                  <a:lnTo>
                    <a:pt x="189" y="73"/>
                  </a:lnTo>
                  <a:lnTo>
                    <a:pt x="189" y="76"/>
                  </a:lnTo>
                  <a:lnTo>
                    <a:pt x="189" y="78"/>
                  </a:lnTo>
                  <a:lnTo>
                    <a:pt x="189" y="80"/>
                  </a:lnTo>
                  <a:lnTo>
                    <a:pt x="189" y="84"/>
                  </a:lnTo>
                  <a:lnTo>
                    <a:pt x="189" y="90"/>
                  </a:lnTo>
                  <a:lnTo>
                    <a:pt x="189" y="92"/>
                  </a:lnTo>
                  <a:lnTo>
                    <a:pt x="189" y="96"/>
                  </a:lnTo>
                  <a:lnTo>
                    <a:pt x="189" y="97"/>
                  </a:lnTo>
                  <a:lnTo>
                    <a:pt x="189" y="102"/>
                  </a:lnTo>
                  <a:lnTo>
                    <a:pt x="189" y="107"/>
                  </a:lnTo>
                  <a:lnTo>
                    <a:pt x="189" y="109"/>
                  </a:lnTo>
                  <a:lnTo>
                    <a:pt x="189" y="112"/>
                  </a:lnTo>
                  <a:lnTo>
                    <a:pt x="189" y="113"/>
                  </a:lnTo>
                  <a:lnTo>
                    <a:pt x="189" y="115"/>
                  </a:lnTo>
                  <a:lnTo>
                    <a:pt x="189" y="117"/>
                  </a:lnTo>
                  <a:lnTo>
                    <a:pt x="189" y="118"/>
                  </a:lnTo>
                  <a:lnTo>
                    <a:pt x="189" y="120"/>
                  </a:lnTo>
                  <a:lnTo>
                    <a:pt x="189" y="121"/>
                  </a:lnTo>
                  <a:lnTo>
                    <a:pt x="189" y="123"/>
                  </a:lnTo>
                  <a:lnTo>
                    <a:pt x="189" y="124"/>
                  </a:lnTo>
                  <a:lnTo>
                    <a:pt x="189" y="131"/>
                  </a:lnTo>
                  <a:lnTo>
                    <a:pt x="189" y="132"/>
                  </a:lnTo>
                  <a:lnTo>
                    <a:pt x="189" y="136"/>
                  </a:lnTo>
                  <a:lnTo>
                    <a:pt x="189" y="140"/>
                  </a:lnTo>
                  <a:lnTo>
                    <a:pt x="189" y="147"/>
                  </a:lnTo>
                  <a:lnTo>
                    <a:pt x="189" y="152"/>
                  </a:lnTo>
                  <a:lnTo>
                    <a:pt x="182" y="152"/>
                  </a:lnTo>
                  <a:lnTo>
                    <a:pt x="180" y="152"/>
                  </a:lnTo>
                  <a:lnTo>
                    <a:pt x="179" y="152"/>
                  </a:lnTo>
                  <a:lnTo>
                    <a:pt x="179" y="153"/>
                  </a:lnTo>
                  <a:lnTo>
                    <a:pt x="179" y="160"/>
                  </a:lnTo>
                  <a:lnTo>
                    <a:pt x="179" y="162"/>
                  </a:lnTo>
                  <a:lnTo>
                    <a:pt x="179" y="169"/>
                  </a:lnTo>
                  <a:lnTo>
                    <a:pt x="179" y="171"/>
                  </a:lnTo>
                  <a:lnTo>
                    <a:pt x="179" y="173"/>
                  </a:lnTo>
                  <a:lnTo>
                    <a:pt x="179" y="177"/>
                  </a:lnTo>
                  <a:lnTo>
                    <a:pt x="179" y="181"/>
                  </a:lnTo>
                  <a:lnTo>
                    <a:pt x="179" y="194"/>
                  </a:lnTo>
                  <a:lnTo>
                    <a:pt x="179" y="205"/>
                  </a:lnTo>
                  <a:lnTo>
                    <a:pt x="176" y="205"/>
                  </a:lnTo>
                  <a:lnTo>
                    <a:pt x="171" y="205"/>
                  </a:lnTo>
                  <a:lnTo>
                    <a:pt x="170" y="205"/>
                  </a:lnTo>
                  <a:lnTo>
                    <a:pt x="168" y="205"/>
                  </a:lnTo>
                  <a:lnTo>
                    <a:pt x="167" y="205"/>
                  </a:lnTo>
                  <a:lnTo>
                    <a:pt x="166" y="205"/>
                  </a:lnTo>
                  <a:lnTo>
                    <a:pt x="162" y="205"/>
                  </a:lnTo>
                  <a:lnTo>
                    <a:pt x="160" y="205"/>
                  </a:lnTo>
                  <a:lnTo>
                    <a:pt x="157" y="205"/>
                  </a:lnTo>
                  <a:lnTo>
                    <a:pt x="155" y="205"/>
                  </a:lnTo>
                  <a:lnTo>
                    <a:pt x="143" y="205"/>
                  </a:lnTo>
                  <a:lnTo>
                    <a:pt x="138" y="205"/>
                  </a:lnTo>
                  <a:lnTo>
                    <a:pt x="132" y="206"/>
                  </a:lnTo>
                  <a:lnTo>
                    <a:pt x="128" y="206"/>
                  </a:lnTo>
                  <a:lnTo>
                    <a:pt x="125" y="206"/>
                  </a:lnTo>
                  <a:lnTo>
                    <a:pt x="125" y="210"/>
                  </a:lnTo>
                  <a:lnTo>
                    <a:pt x="125" y="211"/>
                  </a:lnTo>
                  <a:lnTo>
                    <a:pt x="125" y="220"/>
                  </a:lnTo>
                  <a:lnTo>
                    <a:pt x="125" y="224"/>
                  </a:lnTo>
                  <a:lnTo>
                    <a:pt x="125" y="227"/>
                  </a:lnTo>
                  <a:lnTo>
                    <a:pt x="125" y="243"/>
                  </a:lnTo>
                  <a:lnTo>
                    <a:pt x="125" y="246"/>
                  </a:lnTo>
                  <a:lnTo>
                    <a:pt x="125" y="250"/>
                  </a:lnTo>
                  <a:lnTo>
                    <a:pt x="125" y="251"/>
                  </a:lnTo>
                  <a:lnTo>
                    <a:pt x="125" y="260"/>
                  </a:lnTo>
                  <a:lnTo>
                    <a:pt x="120" y="260"/>
                  </a:lnTo>
                  <a:lnTo>
                    <a:pt x="109" y="260"/>
                  </a:lnTo>
                  <a:lnTo>
                    <a:pt x="107" y="260"/>
                  </a:lnTo>
                  <a:lnTo>
                    <a:pt x="106" y="260"/>
                  </a:lnTo>
                  <a:lnTo>
                    <a:pt x="99" y="260"/>
                  </a:lnTo>
                  <a:lnTo>
                    <a:pt x="96" y="260"/>
                  </a:lnTo>
                  <a:lnTo>
                    <a:pt x="88" y="260"/>
                  </a:lnTo>
                  <a:lnTo>
                    <a:pt x="86" y="260"/>
                  </a:lnTo>
                  <a:lnTo>
                    <a:pt x="84" y="260"/>
                  </a:lnTo>
                  <a:lnTo>
                    <a:pt x="75" y="260"/>
                  </a:lnTo>
                  <a:lnTo>
                    <a:pt x="72" y="260"/>
                  </a:lnTo>
                  <a:lnTo>
                    <a:pt x="71" y="260"/>
                  </a:lnTo>
                  <a:lnTo>
                    <a:pt x="71" y="258"/>
                  </a:lnTo>
                  <a:lnTo>
                    <a:pt x="71" y="257"/>
                  </a:lnTo>
                  <a:lnTo>
                    <a:pt x="71" y="251"/>
                  </a:lnTo>
                  <a:lnTo>
                    <a:pt x="71" y="246"/>
                  </a:lnTo>
                  <a:lnTo>
                    <a:pt x="71" y="243"/>
                  </a:lnTo>
                  <a:lnTo>
                    <a:pt x="71" y="238"/>
                  </a:lnTo>
                  <a:lnTo>
                    <a:pt x="71" y="237"/>
                  </a:lnTo>
                  <a:lnTo>
                    <a:pt x="71" y="236"/>
                  </a:lnTo>
                  <a:lnTo>
                    <a:pt x="71" y="230"/>
                  </a:lnTo>
                  <a:lnTo>
                    <a:pt x="71" y="222"/>
                  </a:lnTo>
                  <a:lnTo>
                    <a:pt x="71" y="216"/>
                  </a:lnTo>
                  <a:lnTo>
                    <a:pt x="71" y="213"/>
                  </a:lnTo>
                  <a:lnTo>
                    <a:pt x="71" y="205"/>
                  </a:lnTo>
                  <a:lnTo>
                    <a:pt x="71" y="197"/>
                  </a:lnTo>
                  <a:lnTo>
                    <a:pt x="71" y="192"/>
                  </a:lnTo>
                  <a:lnTo>
                    <a:pt x="71" y="174"/>
                  </a:lnTo>
                  <a:lnTo>
                    <a:pt x="71" y="172"/>
                  </a:lnTo>
                  <a:lnTo>
                    <a:pt x="71" y="169"/>
                  </a:lnTo>
                  <a:lnTo>
                    <a:pt x="71" y="163"/>
                  </a:lnTo>
                  <a:lnTo>
                    <a:pt x="71" y="162"/>
                  </a:lnTo>
                  <a:lnTo>
                    <a:pt x="71" y="160"/>
                  </a:lnTo>
                  <a:lnTo>
                    <a:pt x="71" y="156"/>
                  </a:lnTo>
                  <a:lnTo>
                    <a:pt x="71" y="155"/>
                  </a:lnTo>
                  <a:lnTo>
                    <a:pt x="71" y="152"/>
                  </a:lnTo>
                  <a:lnTo>
                    <a:pt x="69" y="152"/>
                  </a:lnTo>
                  <a:lnTo>
                    <a:pt x="68" y="152"/>
                  </a:lnTo>
                  <a:lnTo>
                    <a:pt x="63" y="152"/>
                  </a:lnTo>
                  <a:lnTo>
                    <a:pt x="59" y="152"/>
                  </a:lnTo>
                  <a:lnTo>
                    <a:pt x="58" y="152"/>
                  </a:lnTo>
                  <a:lnTo>
                    <a:pt x="55" y="152"/>
                  </a:lnTo>
                  <a:lnTo>
                    <a:pt x="54" y="152"/>
                  </a:lnTo>
                  <a:lnTo>
                    <a:pt x="48" y="152"/>
                  </a:lnTo>
                  <a:lnTo>
                    <a:pt x="47" y="152"/>
                  </a:lnTo>
                  <a:lnTo>
                    <a:pt x="45" y="152"/>
                  </a:lnTo>
                  <a:lnTo>
                    <a:pt x="42" y="152"/>
                  </a:lnTo>
                  <a:lnTo>
                    <a:pt x="38" y="152"/>
                  </a:lnTo>
                  <a:lnTo>
                    <a:pt x="35" y="152"/>
                  </a:lnTo>
                  <a:lnTo>
                    <a:pt x="34" y="152"/>
                  </a:lnTo>
                  <a:lnTo>
                    <a:pt x="30" y="152"/>
                  </a:lnTo>
                  <a:lnTo>
                    <a:pt x="29" y="152"/>
                  </a:lnTo>
                  <a:lnTo>
                    <a:pt x="28" y="152"/>
                  </a:lnTo>
                  <a:lnTo>
                    <a:pt x="26" y="152"/>
                  </a:lnTo>
                  <a:lnTo>
                    <a:pt x="24" y="152"/>
                  </a:lnTo>
                  <a:lnTo>
                    <a:pt x="23" y="152"/>
                  </a:lnTo>
                  <a:lnTo>
                    <a:pt x="15" y="152"/>
                  </a:lnTo>
                  <a:lnTo>
                    <a:pt x="14" y="152"/>
                  </a:lnTo>
                  <a:lnTo>
                    <a:pt x="11" y="152"/>
                  </a:lnTo>
                  <a:lnTo>
                    <a:pt x="3" y="152"/>
                  </a:lnTo>
                  <a:lnTo>
                    <a:pt x="0" y="152"/>
                  </a:lnTo>
                  <a:lnTo>
                    <a:pt x="0" y="139"/>
                  </a:lnTo>
                  <a:lnTo>
                    <a:pt x="0" y="137"/>
                  </a:lnTo>
                  <a:lnTo>
                    <a:pt x="0" y="133"/>
                  </a:lnTo>
                  <a:lnTo>
                    <a:pt x="0" y="132"/>
                  </a:lnTo>
                  <a:lnTo>
                    <a:pt x="0" y="129"/>
                  </a:lnTo>
                  <a:lnTo>
                    <a:pt x="0" y="128"/>
                  </a:lnTo>
                  <a:lnTo>
                    <a:pt x="0" y="120"/>
                  </a:lnTo>
                  <a:lnTo>
                    <a:pt x="0" y="116"/>
                  </a:lnTo>
                  <a:lnTo>
                    <a:pt x="0" y="109"/>
                  </a:lnTo>
                  <a:lnTo>
                    <a:pt x="0" y="99"/>
                  </a:lnTo>
                  <a:lnTo>
                    <a:pt x="0" y="98"/>
                  </a:lnTo>
                  <a:lnTo>
                    <a:pt x="0" y="97"/>
                  </a:lnTo>
                  <a:lnTo>
                    <a:pt x="0" y="89"/>
                  </a:lnTo>
                  <a:lnTo>
                    <a:pt x="0" y="84"/>
                  </a:lnTo>
                  <a:lnTo>
                    <a:pt x="0" y="83"/>
                  </a:lnTo>
                  <a:lnTo>
                    <a:pt x="0" y="76"/>
                  </a:lnTo>
                  <a:lnTo>
                    <a:pt x="0" y="69"/>
                  </a:lnTo>
                  <a:lnTo>
                    <a:pt x="0" y="68"/>
                  </a:lnTo>
                  <a:lnTo>
                    <a:pt x="0" y="67"/>
                  </a:lnTo>
                  <a:lnTo>
                    <a:pt x="0" y="61"/>
                  </a:lnTo>
                  <a:lnTo>
                    <a:pt x="0" y="62"/>
                  </a:lnTo>
                  <a:lnTo>
                    <a:pt x="2" y="62"/>
                  </a:lnTo>
                  <a:lnTo>
                    <a:pt x="2" y="61"/>
                  </a:lnTo>
                  <a:lnTo>
                    <a:pt x="0" y="61"/>
                  </a:lnTo>
                  <a:lnTo>
                    <a:pt x="0" y="60"/>
                  </a:lnTo>
                  <a:lnTo>
                    <a:pt x="2" y="61"/>
                  </a:lnTo>
                  <a:lnTo>
                    <a:pt x="2" y="60"/>
                  </a:lnTo>
                  <a:lnTo>
                    <a:pt x="2" y="59"/>
                  </a:lnTo>
                  <a:lnTo>
                    <a:pt x="3" y="59"/>
                  </a:lnTo>
                  <a:lnTo>
                    <a:pt x="3" y="58"/>
                  </a:lnTo>
                  <a:lnTo>
                    <a:pt x="4" y="58"/>
                  </a:lnTo>
                  <a:lnTo>
                    <a:pt x="4" y="59"/>
                  </a:lnTo>
                  <a:lnTo>
                    <a:pt x="4" y="60"/>
                  </a:lnTo>
                  <a:lnTo>
                    <a:pt x="5" y="60"/>
                  </a:lnTo>
                  <a:lnTo>
                    <a:pt x="6" y="59"/>
                  </a:lnTo>
                  <a:lnTo>
                    <a:pt x="6" y="58"/>
                  </a:lnTo>
                  <a:lnTo>
                    <a:pt x="7" y="58"/>
                  </a:lnTo>
                  <a:lnTo>
                    <a:pt x="7" y="59"/>
                  </a:lnTo>
                  <a:lnTo>
                    <a:pt x="8" y="59"/>
                  </a:lnTo>
                  <a:lnTo>
                    <a:pt x="8" y="60"/>
                  </a:lnTo>
                  <a:lnTo>
                    <a:pt x="10" y="60"/>
                  </a:lnTo>
                  <a:lnTo>
                    <a:pt x="10" y="59"/>
                  </a:lnTo>
                  <a:lnTo>
                    <a:pt x="11" y="59"/>
                  </a:lnTo>
                  <a:lnTo>
                    <a:pt x="11" y="60"/>
                  </a:lnTo>
                  <a:lnTo>
                    <a:pt x="12" y="60"/>
                  </a:lnTo>
                  <a:lnTo>
                    <a:pt x="13" y="61"/>
                  </a:lnTo>
                  <a:lnTo>
                    <a:pt x="13" y="60"/>
                  </a:lnTo>
                  <a:lnTo>
                    <a:pt x="14" y="61"/>
                  </a:lnTo>
                  <a:lnTo>
                    <a:pt x="13" y="61"/>
                  </a:lnTo>
                  <a:lnTo>
                    <a:pt x="13" y="62"/>
                  </a:lnTo>
                  <a:lnTo>
                    <a:pt x="14" y="62"/>
                  </a:lnTo>
                  <a:lnTo>
                    <a:pt x="14" y="61"/>
                  </a:lnTo>
                  <a:lnTo>
                    <a:pt x="15" y="61"/>
                  </a:lnTo>
                  <a:lnTo>
                    <a:pt x="15" y="62"/>
                  </a:lnTo>
                  <a:lnTo>
                    <a:pt x="15" y="61"/>
                  </a:lnTo>
                  <a:lnTo>
                    <a:pt x="15" y="62"/>
                  </a:lnTo>
                  <a:lnTo>
                    <a:pt x="16" y="62"/>
                  </a:lnTo>
                  <a:lnTo>
                    <a:pt x="16" y="64"/>
                  </a:lnTo>
                  <a:lnTo>
                    <a:pt x="18" y="64"/>
                  </a:lnTo>
                  <a:lnTo>
                    <a:pt x="18" y="62"/>
                  </a:lnTo>
                  <a:lnTo>
                    <a:pt x="16" y="62"/>
                  </a:lnTo>
                  <a:lnTo>
                    <a:pt x="16" y="61"/>
                  </a:lnTo>
                  <a:lnTo>
                    <a:pt x="18" y="61"/>
                  </a:lnTo>
                  <a:lnTo>
                    <a:pt x="19" y="61"/>
                  </a:lnTo>
                  <a:lnTo>
                    <a:pt x="19" y="62"/>
                  </a:lnTo>
                  <a:lnTo>
                    <a:pt x="19" y="61"/>
                  </a:lnTo>
                  <a:lnTo>
                    <a:pt x="20" y="61"/>
                  </a:lnTo>
                  <a:lnTo>
                    <a:pt x="21" y="61"/>
                  </a:lnTo>
                  <a:lnTo>
                    <a:pt x="21" y="60"/>
                  </a:lnTo>
                  <a:lnTo>
                    <a:pt x="22" y="60"/>
                  </a:lnTo>
                  <a:lnTo>
                    <a:pt x="22" y="59"/>
                  </a:lnTo>
                  <a:lnTo>
                    <a:pt x="21" y="58"/>
                  </a:lnTo>
                  <a:lnTo>
                    <a:pt x="22" y="58"/>
                  </a:lnTo>
                  <a:lnTo>
                    <a:pt x="22" y="59"/>
                  </a:lnTo>
                  <a:lnTo>
                    <a:pt x="22" y="58"/>
                  </a:lnTo>
                  <a:lnTo>
                    <a:pt x="23" y="58"/>
                  </a:lnTo>
                  <a:lnTo>
                    <a:pt x="23" y="57"/>
                  </a:lnTo>
                  <a:lnTo>
                    <a:pt x="22" y="57"/>
                  </a:lnTo>
                  <a:lnTo>
                    <a:pt x="23" y="57"/>
                  </a:lnTo>
                  <a:lnTo>
                    <a:pt x="23" y="56"/>
                  </a:lnTo>
                  <a:lnTo>
                    <a:pt x="22" y="56"/>
                  </a:lnTo>
                  <a:lnTo>
                    <a:pt x="22" y="54"/>
                  </a:lnTo>
                  <a:lnTo>
                    <a:pt x="22" y="53"/>
                  </a:lnTo>
                  <a:lnTo>
                    <a:pt x="23" y="53"/>
                  </a:lnTo>
                  <a:lnTo>
                    <a:pt x="22" y="52"/>
                  </a:lnTo>
                  <a:lnTo>
                    <a:pt x="23" y="52"/>
                  </a:lnTo>
                  <a:lnTo>
                    <a:pt x="23" y="53"/>
                  </a:lnTo>
                  <a:lnTo>
                    <a:pt x="24" y="53"/>
                  </a:lnTo>
                  <a:lnTo>
                    <a:pt x="24" y="52"/>
                  </a:lnTo>
                  <a:lnTo>
                    <a:pt x="24" y="51"/>
                  </a:lnTo>
                  <a:lnTo>
                    <a:pt x="24" y="50"/>
                  </a:lnTo>
                  <a:lnTo>
                    <a:pt x="26" y="51"/>
                  </a:lnTo>
                  <a:lnTo>
                    <a:pt x="26" y="50"/>
                  </a:lnTo>
                  <a:lnTo>
                    <a:pt x="27" y="51"/>
                  </a:lnTo>
                  <a:lnTo>
                    <a:pt x="27" y="50"/>
                  </a:lnTo>
                  <a:lnTo>
                    <a:pt x="28" y="50"/>
                  </a:lnTo>
                  <a:lnTo>
                    <a:pt x="28" y="49"/>
                  </a:lnTo>
                  <a:lnTo>
                    <a:pt x="28" y="50"/>
                  </a:lnTo>
                  <a:lnTo>
                    <a:pt x="29" y="50"/>
                  </a:lnTo>
                  <a:lnTo>
                    <a:pt x="29" y="49"/>
                  </a:lnTo>
                  <a:lnTo>
                    <a:pt x="30" y="49"/>
                  </a:lnTo>
                  <a:lnTo>
                    <a:pt x="30" y="50"/>
                  </a:lnTo>
                  <a:lnTo>
                    <a:pt x="31" y="50"/>
                  </a:lnTo>
                  <a:lnTo>
                    <a:pt x="31" y="49"/>
                  </a:lnTo>
                  <a:lnTo>
                    <a:pt x="31" y="48"/>
                  </a:lnTo>
                  <a:lnTo>
                    <a:pt x="31" y="49"/>
                  </a:lnTo>
                  <a:lnTo>
                    <a:pt x="32" y="49"/>
                  </a:lnTo>
                  <a:lnTo>
                    <a:pt x="34" y="49"/>
                  </a:lnTo>
                  <a:lnTo>
                    <a:pt x="35" y="49"/>
                  </a:lnTo>
                  <a:lnTo>
                    <a:pt x="35" y="48"/>
                  </a:lnTo>
                  <a:lnTo>
                    <a:pt x="36" y="46"/>
                  </a:lnTo>
                  <a:lnTo>
                    <a:pt x="36" y="48"/>
                  </a:lnTo>
                  <a:lnTo>
                    <a:pt x="37" y="48"/>
                  </a:lnTo>
                  <a:lnTo>
                    <a:pt x="38" y="46"/>
                  </a:lnTo>
                  <a:lnTo>
                    <a:pt x="37" y="46"/>
                  </a:lnTo>
                  <a:lnTo>
                    <a:pt x="37" y="45"/>
                  </a:lnTo>
                  <a:lnTo>
                    <a:pt x="38" y="45"/>
                  </a:lnTo>
                  <a:lnTo>
                    <a:pt x="37" y="44"/>
                  </a:lnTo>
                  <a:lnTo>
                    <a:pt x="38" y="44"/>
                  </a:lnTo>
                  <a:lnTo>
                    <a:pt x="39" y="44"/>
                  </a:lnTo>
                  <a:lnTo>
                    <a:pt x="40" y="44"/>
                  </a:lnTo>
                  <a:lnTo>
                    <a:pt x="40" y="43"/>
                  </a:lnTo>
                  <a:lnTo>
                    <a:pt x="42" y="43"/>
                  </a:lnTo>
                  <a:lnTo>
                    <a:pt x="42" y="42"/>
                  </a:lnTo>
                  <a:lnTo>
                    <a:pt x="43" y="42"/>
                  </a:lnTo>
                  <a:lnTo>
                    <a:pt x="43" y="43"/>
                  </a:lnTo>
                  <a:lnTo>
                    <a:pt x="44" y="43"/>
                  </a:lnTo>
                  <a:lnTo>
                    <a:pt x="44" y="42"/>
                  </a:lnTo>
                  <a:lnTo>
                    <a:pt x="45" y="42"/>
                  </a:lnTo>
                  <a:lnTo>
                    <a:pt x="45" y="41"/>
                  </a:lnTo>
                  <a:lnTo>
                    <a:pt x="44" y="41"/>
                  </a:lnTo>
                  <a:lnTo>
                    <a:pt x="45" y="41"/>
                  </a:lnTo>
                  <a:lnTo>
                    <a:pt x="45" y="40"/>
                  </a:lnTo>
                  <a:lnTo>
                    <a:pt x="44" y="40"/>
                  </a:lnTo>
                  <a:lnTo>
                    <a:pt x="45" y="40"/>
                  </a:lnTo>
                  <a:lnTo>
                    <a:pt x="46" y="40"/>
                  </a:lnTo>
                  <a:lnTo>
                    <a:pt x="46" y="38"/>
                  </a:lnTo>
                  <a:lnTo>
                    <a:pt x="47" y="38"/>
                  </a:lnTo>
                  <a:lnTo>
                    <a:pt x="47" y="37"/>
                  </a:lnTo>
                  <a:lnTo>
                    <a:pt x="48" y="37"/>
                  </a:lnTo>
                  <a:lnTo>
                    <a:pt x="48" y="38"/>
                  </a:lnTo>
                  <a:lnTo>
                    <a:pt x="50" y="38"/>
                  </a:lnTo>
                  <a:lnTo>
                    <a:pt x="51" y="38"/>
                  </a:lnTo>
                  <a:lnTo>
                    <a:pt x="51" y="40"/>
                  </a:lnTo>
                  <a:lnTo>
                    <a:pt x="52" y="40"/>
                  </a:lnTo>
                  <a:lnTo>
                    <a:pt x="52" y="38"/>
                  </a:lnTo>
                  <a:lnTo>
                    <a:pt x="53" y="38"/>
                  </a:lnTo>
                  <a:lnTo>
                    <a:pt x="54" y="38"/>
                  </a:lnTo>
                  <a:lnTo>
                    <a:pt x="54" y="40"/>
                  </a:lnTo>
                  <a:lnTo>
                    <a:pt x="55" y="40"/>
                  </a:lnTo>
                  <a:lnTo>
                    <a:pt x="56" y="40"/>
                  </a:lnTo>
                  <a:lnTo>
                    <a:pt x="58" y="40"/>
                  </a:lnTo>
                  <a:lnTo>
                    <a:pt x="59" y="38"/>
                  </a:lnTo>
                  <a:lnTo>
                    <a:pt x="60" y="38"/>
                  </a:lnTo>
                  <a:lnTo>
                    <a:pt x="60" y="37"/>
                  </a:lnTo>
                  <a:lnTo>
                    <a:pt x="60" y="36"/>
                  </a:lnTo>
                  <a:lnTo>
                    <a:pt x="61" y="35"/>
                  </a:lnTo>
                  <a:lnTo>
                    <a:pt x="61" y="34"/>
                  </a:lnTo>
                  <a:lnTo>
                    <a:pt x="62" y="33"/>
                  </a:lnTo>
                  <a:lnTo>
                    <a:pt x="62" y="32"/>
                  </a:lnTo>
                  <a:lnTo>
                    <a:pt x="62" y="30"/>
                  </a:lnTo>
                  <a:lnTo>
                    <a:pt x="63" y="30"/>
                  </a:lnTo>
                  <a:lnTo>
                    <a:pt x="64" y="30"/>
                  </a:lnTo>
                  <a:lnTo>
                    <a:pt x="64" y="29"/>
                  </a:lnTo>
                  <a:lnTo>
                    <a:pt x="63" y="29"/>
                  </a:lnTo>
                  <a:lnTo>
                    <a:pt x="64" y="29"/>
                  </a:lnTo>
                  <a:lnTo>
                    <a:pt x="64" y="28"/>
                  </a:lnTo>
                  <a:lnTo>
                    <a:pt x="63" y="27"/>
                  </a:lnTo>
                  <a:lnTo>
                    <a:pt x="64" y="27"/>
                  </a:lnTo>
                  <a:lnTo>
                    <a:pt x="66" y="27"/>
                  </a:lnTo>
                  <a:lnTo>
                    <a:pt x="67" y="27"/>
                  </a:lnTo>
                  <a:lnTo>
                    <a:pt x="68" y="27"/>
                  </a:lnTo>
                  <a:lnTo>
                    <a:pt x="68" y="26"/>
                  </a:lnTo>
                  <a:lnTo>
                    <a:pt x="68" y="25"/>
                  </a:lnTo>
                  <a:lnTo>
                    <a:pt x="69" y="25"/>
                  </a:lnTo>
                  <a:lnTo>
                    <a:pt x="69" y="24"/>
                  </a:lnTo>
                  <a:lnTo>
                    <a:pt x="70" y="24"/>
                  </a:lnTo>
                  <a:lnTo>
                    <a:pt x="69" y="22"/>
                  </a:lnTo>
                  <a:lnTo>
                    <a:pt x="70" y="22"/>
                  </a:lnTo>
                  <a:lnTo>
                    <a:pt x="70" y="21"/>
                  </a:lnTo>
                  <a:lnTo>
                    <a:pt x="71" y="21"/>
                  </a:lnTo>
                  <a:lnTo>
                    <a:pt x="71" y="22"/>
                  </a:lnTo>
                  <a:lnTo>
                    <a:pt x="72" y="22"/>
                  </a:lnTo>
                  <a:lnTo>
                    <a:pt x="72" y="21"/>
                  </a:lnTo>
                  <a:lnTo>
                    <a:pt x="74" y="21"/>
                  </a:lnTo>
                  <a:lnTo>
                    <a:pt x="75" y="21"/>
                  </a:lnTo>
                  <a:lnTo>
                    <a:pt x="75" y="20"/>
                  </a:lnTo>
                  <a:lnTo>
                    <a:pt x="76" y="20"/>
                  </a:lnTo>
                  <a:lnTo>
                    <a:pt x="76" y="19"/>
                  </a:lnTo>
                  <a:lnTo>
                    <a:pt x="77" y="19"/>
                  </a:lnTo>
                  <a:lnTo>
                    <a:pt x="77" y="18"/>
                  </a:lnTo>
                  <a:lnTo>
                    <a:pt x="78" y="18"/>
                  </a:lnTo>
                  <a:lnTo>
                    <a:pt x="78" y="19"/>
                  </a:lnTo>
                  <a:lnTo>
                    <a:pt x="79" y="19"/>
                  </a:lnTo>
                  <a:lnTo>
                    <a:pt x="78" y="18"/>
                  </a:lnTo>
                  <a:lnTo>
                    <a:pt x="79" y="18"/>
                  </a:lnTo>
                  <a:lnTo>
                    <a:pt x="79" y="19"/>
                  </a:lnTo>
                  <a:lnTo>
                    <a:pt x="79" y="18"/>
                  </a:lnTo>
                  <a:lnTo>
                    <a:pt x="80" y="18"/>
                  </a:lnTo>
                  <a:lnTo>
                    <a:pt x="80" y="19"/>
                  </a:lnTo>
                  <a:lnTo>
                    <a:pt x="82" y="19"/>
                  </a:lnTo>
                  <a:lnTo>
                    <a:pt x="82" y="18"/>
                  </a:lnTo>
                  <a:lnTo>
                    <a:pt x="82" y="17"/>
                  </a:lnTo>
                  <a:lnTo>
                    <a:pt x="83" y="17"/>
                  </a:lnTo>
                  <a:lnTo>
                    <a:pt x="83" y="16"/>
                  </a:lnTo>
                  <a:lnTo>
                    <a:pt x="84" y="16"/>
                  </a:lnTo>
                  <a:lnTo>
                    <a:pt x="85" y="16"/>
                  </a:lnTo>
                  <a:lnTo>
                    <a:pt x="86" y="16"/>
                  </a:lnTo>
                  <a:lnTo>
                    <a:pt x="87" y="16"/>
                  </a:lnTo>
                  <a:lnTo>
                    <a:pt x="87" y="14"/>
                  </a:lnTo>
                  <a:lnTo>
                    <a:pt x="88" y="14"/>
                  </a:lnTo>
                  <a:lnTo>
                    <a:pt x="88" y="16"/>
                  </a:lnTo>
                  <a:lnTo>
                    <a:pt x="88" y="14"/>
                  </a:lnTo>
                  <a:lnTo>
                    <a:pt x="90" y="14"/>
                  </a:lnTo>
                  <a:lnTo>
                    <a:pt x="91" y="14"/>
                  </a:lnTo>
                  <a:lnTo>
                    <a:pt x="91" y="13"/>
                  </a:lnTo>
                  <a:lnTo>
                    <a:pt x="92" y="13"/>
                  </a:lnTo>
                  <a:lnTo>
                    <a:pt x="93" y="13"/>
                  </a:lnTo>
                  <a:lnTo>
                    <a:pt x="94" y="13"/>
                  </a:lnTo>
                  <a:lnTo>
                    <a:pt x="94" y="12"/>
                  </a:lnTo>
                  <a:lnTo>
                    <a:pt x="95" y="12"/>
                  </a:lnTo>
                  <a:lnTo>
                    <a:pt x="96" y="12"/>
                  </a:lnTo>
                  <a:lnTo>
                    <a:pt x="96" y="11"/>
                  </a:lnTo>
                  <a:lnTo>
                    <a:pt x="96" y="10"/>
                  </a:lnTo>
                  <a:lnTo>
                    <a:pt x="98" y="10"/>
                  </a:lnTo>
                  <a:lnTo>
                    <a:pt x="98" y="11"/>
                  </a:lnTo>
                  <a:lnTo>
                    <a:pt x="98" y="10"/>
                  </a:lnTo>
                  <a:lnTo>
                    <a:pt x="99" y="11"/>
                  </a:lnTo>
                  <a:lnTo>
                    <a:pt x="99" y="10"/>
                  </a:lnTo>
                  <a:lnTo>
                    <a:pt x="99" y="9"/>
                  </a:lnTo>
                  <a:lnTo>
                    <a:pt x="100" y="9"/>
                  </a:lnTo>
                  <a:lnTo>
                    <a:pt x="101" y="9"/>
                  </a:lnTo>
                  <a:lnTo>
                    <a:pt x="102" y="9"/>
                  </a:lnTo>
                  <a:lnTo>
                    <a:pt x="102" y="10"/>
                  </a:lnTo>
                  <a:lnTo>
                    <a:pt x="102" y="9"/>
                  </a:lnTo>
                  <a:lnTo>
                    <a:pt x="102" y="10"/>
                  </a:lnTo>
                  <a:lnTo>
                    <a:pt x="103" y="10"/>
                  </a:lnTo>
                  <a:lnTo>
                    <a:pt x="103" y="9"/>
                  </a:lnTo>
                  <a:lnTo>
                    <a:pt x="104" y="10"/>
                  </a:lnTo>
                  <a:lnTo>
                    <a:pt x="106" y="10"/>
                  </a:lnTo>
                  <a:lnTo>
                    <a:pt x="107" y="10"/>
                  </a:lnTo>
                  <a:lnTo>
                    <a:pt x="108" y="10"/>
                  </a:lnTo>
                  <a:lnTo>
                    <a:pt x="109" y="10"/>
                  </a:lnTo>
                  <a:lnTo>
                    <a:pt x="110" y="10"/>
                  </a:lnTo>
                  <a:lnTo>
                    <a:pt x="110" y="9"/>
                  </a:lnTo>
                  <a:lnTo>
                    <a:pt x="111" y="9"/>
                  </a:lnTo>
                  <a:lnTo>
                    <a:pt x="112" y="9"/>
                  </a:lnTo>
                  <a:lnTo>
                    <a:pt x="114" y="9"/>
                  </a:lnTo>
                  <a:lnTo>
                    <a:pt x="115" y="9"/>
                  </a:lnTo>
                  <a:lnTo>
                    <a:pt x="116" y="8"/>
                  </a:lnTo>
                  <a:lnTo>
                    <a:pt x="117" y="8"/>
                  </a:lnTo>
                  <a:lnTo>
                    <a:pt x="117" y="6"/>
                  </a:lnTo>
                  <a:lnTo>
                    <a:pt x="117" y="5"/>
                  </a:lnTo>
                  <a:lnTo>
                    <a:pt x="118" y="5"/>
                  </a:lnTo>
                  <a:lnTo>
                    <a:pt x="118" y="4"/>
                  </a:lnTo>
                  <a:lnTo>
                    <a:pt x="119" y="4"/>
                  </a:lnTo>
                  <a:lnTo>
                    <a:pt x="119" y="3"/>
                  </a:lnTo>
                  <a:lnTo>
                    <a:pt x="120" y="3"/>
                  </a:lnTo>
                  <a:lnTo>
                    <a:pt x="122" y="4"/>
                  </a:lnTo>
                  <a:lnTo>
                    <a:pt x="123" y="4"/>
                  </a:lnTo>
                  <a:lnTo>
                    <a:pt x="123" y="3"/>
                  </a:lnTo>
                  <a:lnTo>
                    <a:pt x="124" y="3"/>
                  </a:lnTo>
                  <a:lnTo>
                    <a:pt x="124" y="4"/>
                  </a:lnTo>
                  <a:lnTo>
                    <a:pt x="124" y="3"/>
                  </a:lnTo>
                  <a:lnTo>
                    <a:pt x="125" y="3"/>
                  </a:lnTo>
                  <a:lnTo>
                    <a:pt x="125" y="4"/>
                  </a:lnTo>
                  <a:lnTo>
                    <a:pt x="126" y="4"/>
                  </a:lnTo>
                  <a:lnTo>
                    <a:pt x="127" y="4"/>
                  </a:lnTo>
                  <a:lnTo>
                    <a:pt x="128" y="4"/>
                  </a:lnTo>
                  <a:lnTo>
                    <a:pt x="128" y="3"/>
                  </a:lnTo>
                  <a:lnTo>
                    <a:pt x="128" y="2"/>
                  </a:lnTo>
                  <a:lnTo>
                    <a:pt x="130" y="3"/>
                  </a:lnTo>
                  <a:lnTo>
                    <a:pt x="131" y="3"/>
                  </a:lnTo>
                  <a:lnTo>
                    <a:pt x="131" y="2"/>
                  </a:lnTo>
                  <a:lnTo>
                    <a:pt x="132" y="2"/>
                  </a:lnTo>
                  <a:lnTo>
                    <a:pt x="133" y="2"/>
                  </a:lnTo>
                  <a:lnTo>
                    <a:pt x="134" y="2"/>
                  </a:lnTo>
                  <a:lnTo>
                    <a:pt x="135" y="2"/>
                  </a:lnTo>
                  <a:lnTo>
                    <a:pt x="135" y="1"/>
                  </a:lnTo>
                  <a:lnTo>
                    <a:pt x="135" y="2"/>
                  </a:lnTo>
                  <a:lnTo>
                    <a:pt x="136" y="2"/>
                  </a:lnTo>
                  <a:lnTo>
                    <a:pt x="136" y="1"/>
                  </a:lnTo>
                  <a:lnTo>
                    <a:pt x="138" y="1"/>
                  </a:lnTo>
                  <a:lnTo>
                    <a:pt x="139" y="1"/>
                  </a:lnTo>
                  <a:lnTo>
                    <a:pt x="140" y="1"/>
                  </a:lnTo>
                  <a:lnTo>
                    <a:pt x="140" y="0"/>
                  </a:lnTo>
                  <a:lnTo>
                    <a:pt x="141" y="0"/>
                  </a:lnTo>
                  <a:lnTo>
                    <a:pt x="141" y="1"/>
                  </a:lnTo>
                  <a:lnTo>
                    <a:pt x="142" y="1"/>
                  </a:lnTo>
                  <a:lnTo>
                    <a:pt x="142" y="0"/>
                  </a:lnTo>
                  <a:lnTo>
                    <a:pt x="143" y="0"/>
                  </a:lnTo>
                  <a:lnTo>
                    <a:pt x="147" y="0"/>
                  </a:lnTo>
                  <a:lnTo>
                    <a:pt x="151" y="0"/>
                  </a:lnTo>
                  <a:lnTo>
                    <a:pt x="152" y="0"/>
                  </a:lnTo>
                  <a:lnTo>
                    <a:pt x="154" y="0"/>
                  </a:lnTo>
                  <a:lnTo>
                    <a:pt x="155" y="0"/>
                  </a:lnTo>
                  <a:lnTo>
                    <a:pt x="156" y="0"/>
                  </a:lnTo>
                  <a:lnTo>
                    <a:pt x="159" y="0"/>
                  </a:lnTo>
                  <a:lnTo>
                    <a:pt x="160" y="0"/>
                  </a:lnTo>
                  <a:lnTo>
                    <a:pt x="162" y="0"/>
                  </a:lnTo>
                  <a:lnTo>
                    <a:pt x="164" y="0"/>
                  </a:lnTo>
                  <a:lnTo>
                    <a:pt x="166"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36" name="Freeform 136"/>
            <p:cNvSpPr>
              <a:spLocks/>
            </p:cNvSpPr>
            <p:nvPr/>
          </p:nvSpPr>
          <p:spPr bwMode="auto">
            <a:xfrm>
              <a:off x="2193" y="1674"/>
              <a:ext cx="286" cy="323"/>
            </a:xfrm>
            <a:custGeom>
              <a:avLst/>
              <a:gdLst>
                <a:gd name="T0" fmla="*/ 117 w 286"/>
                <a:gd name="T1" fmla="*/ 1 h 323"/>
                <a:gd name="T2" fmla="*/ 160 w 286"/>
                <a:gd name="T3" fmla="*/ 1 h 323"/>
                <a:gd name="T4" fmla="*/ 200 w 286"/>
                <a:gd name="T5" fmla="*/ 3 h 323"/>
                <a:gd name="T6" fmla="*/ 232 w 286"/>
                <a:gd name="T7" fmla="*/ 3 h 323"/>
                <a:gd name="T8" fmla="*/ 246 w 286"/>
                <a:gd name="T9" fmla="*/ 49 h 323"/>
                <a:gd name="T10" fmla="*/ 244 w 286"/>
                <a:gd name="T11" fmla="*/ 84 h 323"/>
                <a:gd name="T12" fmla="*/ 244 w 286"/>
                <a:gd name="T13" fmla="*/ 126 h 323"/>
                <a:gd name="T14" fmla="*/ 250 w 286"/>
                <a:gd name="T15" fmla="*/ 163 h 323"/>
                <a:gd name="T16" fmla="*/ 264 w 286"/>
                <a:gd name="T17" fmla="*/ 166 h 323"/>
                <a:gd name="T18" fmla="*/ 261 w 286"/>
                <a:gd name="T19" fmla="*/ 173 h 323"/>
                <a:gd name="T20" fmla="*/ 261 w 286"/>
                <a:gd name="T21" fmla="*/ 189 h 323"/>
                <a:gd name="T22" fmla="*/ 274 w 286"/>
                <a:gd name="T23" fmla="*/ 198 h 323"/>
                <a:gd name="T24" fmla="*/ 286 w 286"/>
                <a:gd name="T25" fmla="*/ 209 h 323"/>
                <a:gd name="T26" fmla="*/ 284 w 286"/>
                <a:gd name="T27" fmla="*/ 227 h 323"/>
                <a:gd name="T28" fmla="*/ 280 w 286"/>
                <a:gd name="T29" fmla="*/ 239 h 323"/>
                <a:gd name="T30" fmla="*/ 276 w 286"/>
                <a:gd name="T31" fmla="*/ 254 h 323"/>
                <a:gd name="T32" fmla="*/ 285 w 286"/>
                <a:gd name="T33" fmla="*/ 259 h 323"/>
                <a:gd name="T34" fmla="*/ 277 w 286"/>
                <a:gd name="T35" fmla="*/ 268 h 323"/>
                <a:gd name="T36" fmla="*/ 227 w 286"/>
                <a:gd name="T37" fmla="*/ 270 h 323"/>
                <a:gd name="T38" fmla="*/ 179 w 286"/>
                <a:gd name="T39" fmla="*/ 268 h 323"/>
                <a:gd name="T40" fmla="*/ 164 w 286"/>
                <a:gd name="T41" fmla="*/ 308 h 323"/>
                <a:gd name="T42" fmla="*/ 151 w 286"/>
                <a:gd name="T43" fmla="*/ 323 h 323"/>
                <a:gd name="T44" fmla="*/ 101 w 286"/>
                <a:gd name="T45" fmla="*/ 320 h 323"/>
                <a:gd name="T46" fmla="*/ 59 w 286"/>
                <a:gd name="T47" fmla="*/ 319 h 323"/>
                <a:gd name="T48" fmla="*/ 42 w 286"/>
                <a:gd name="T49" fmla="*/ 310 h 323"/>
                <a:gd name="T50" fmla="*/ 55 w 286"/>
                <a:gd name="T51" fmla="*/ 297 h 323"/>
                <a:gd name="T52" fmla="*/ 52 w 286"/>
                <a:gd name="T53" fmla="*/ 285 h 323"/>
                <a:gd name="T54" fmla="*/ 40 w 286"/>
                <a:gd name="T55" fmla="*/ 275 h 323"/>
                <a:gd name="T56" fmla="*/ 24 w 286"/>
                <a:gd name="T57" fmla="*/ 264 h 323"/>
                <a:gd name="T58" fmla="*/ 15 w 286"/>
                <a:gd name="T59" fmla="*/ 249 h 323"/>
                <a:gd name="T60" fmla="*/ 31 w 286"/>
                <a:gd name="T61" fmla="*/ 238 h 323"/>
                <a:gd name="T62" fmla="*/ 54 w 286"/>
                <a:gd name="T63" fmla="*/ 247 h 323"/>
                <a:gd name="T64" fmla="*/ 75 w 286"/>
                <a:gd name="T65" fmla="*/ 237 h 323"/>
                <a:gd name="T66" fmla="*/ 74 w 286"/>
                <a:gd name="T67" fmla="*/ 191 h 323"/>
                <a:gd name="T68" fmla="*/ 84 w 286"/>
                <a:gd name="T69" fmla="*/ 185 h 323"/>
                <a:gd name="T70" fmla="*/ 95 w 286"/>
                <a:gd name="T71" fmla="*/ 173 h 323"/>
                <a:gd name="T72" fmla="*/ 99 w 286"/>
                <a:gd name="T73" fmla="*/ 156 h 323"/>
                <a:gd name="T74" fmla="*/ 83 w 286"/>
                <a:gd name="T75" fmla="*/ 151 h 323"/>
                <a:gd name="T76" fmla="*/ 74 w 286"/>
                <a:gd name="T77" fmla="*/ 169 h 323"/>
                <a:gd name="T78" fmla="*/ 62 w 286"/>
                <a:gd name="T79" fmla="*/ 171 h 323"/>
                <a:gd name="T80" fmla="*/ 55 w 286"/>
                <a:gd name="T81" fmla="*/ 159 h 323"/>
                <a:gd name="T82" fmla="*/ 52 w 286"/>
                <a:gd name="T83" fmla="*/ 147 h 323"/>
                <a:gd name="T84" fmla="*/ 48 w 286"/>
                <a:gd name="T85" fmla="*/ 133 h 323"/>
                <a:gd name="T86" fmla="*/ 48 w 286"/>
                <a:gd name="T87" fmla="*/ 118 h 323"/>
                <a:gd name="T88" fmla="*/ 59 w 286"/>
                <a:gd name="T89" fmla="*/ 104 h 323"/>
                <a:gd name="T90" fmla="*/ 71 w 286"/>
                <a:gd name="T91" fmla="*/ 87 h 323"/>
                <a:gd name="T92" fmla="*/ 93 w 286"/>
                <a:gd name="T93" fmla="*/ 59 h 323"/>
                <a:gd name="T94" fmla="*/ 72 w 286"/>
                <a:gd name="T95" fmla="*/ 57 h 323"/>
                <a:gd name="T96" fmla="*/ 60 w 286"/>
                <a:gd name="T97" fmla="*/ 87 h 323"/>
                <a:gd name="T98" fmla="*/ 39 w 286"/>
                <a:gd name="T99" fmla="*/ 93 h 323"/>
                <a:gd name="T100" fmla="*/ 19 w 286"/>
                <a:gd name="T101" fmla="*/ 81 h 323"/>
                <a:gd name="T102" fmla="*/ 22 w 286"/>
                <a:gd name="T103" fmla="*/ 69 h 323"/>
                <a:gd name="T104" fmla="*/ 42 w 286"/>
                <a:gd name="T105" fmla="*/ 65 h 323"/>
                <a:gd name="T106" fmla="*/ 55 w 286"/>
                <a:gd name="T107" fmla="*/ 60 h 323"/>
                <a:gd name="T108" fmla="*/ 52 w 286"/>
                <a:gd name="T109" fmla="*/ 30 h 323"/>
                <a:gd name="T110" fmla="*/ 31 w 286"/>
                <a:gd name="T111" fmla="*/ 32 h 323"/>
                <a:gd name="T112" fmla="*/ 34 w 286"/>
                <a:gd name="T113" fmla="*/ 49 h 323"/>
                <a:gd name="T114" fmla="*/ 11 w 286"/>
                <a:gd name="T115" fmla="*/ 59 h 323"/>
                <a:gd name="T116" fmla="*/ 3 w 286"/>
                <a:gd name="T117" fmla="*/ 46 h 323"/>
                <a:gd name="T118" fmla="*/ 20 w 286"/>
                <a:gd name="T119" fmla="*/ 29 h 323"/>
                <a:gd name="T120" fmla="*/ 27 w 286"/>
                <a:gd name="T121" fmla="*/ 12 h 323"/>
                <a:gd name="T122" fmla="*/ 52 w 286"/>
                <a:gd name="T123" fmla="*/ 0 h 3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86" h="323">
                  <a:moveTo>
                    <a:pt x="83" y="1"/>
                  </a:moveTo>
                  <a:lnTo>
                    <a:pt x="84" y="1"/>
                  </a:lnTo>
                  <a:lnTo>
                    <a:pt x="85" y="1"/>
                  </a:lnTo>
                  <a:lnTo>
                    <a:pt x="87" y="1"/>
                  </a:lnTo>
                  <a:lnTo>
                    <a:pt x="90" y="1"/>
                  </a:lnTo>
                  <a:lnTo>
                    <a:pt x="93" y="1"/>
                  </a:lnTo>
                  <a:lnTo>
                    <a:pt x="102" y="1"/>
                  </a:lnTo>
                  <a:lnTo>
                    <a:pt x="104" y="1"/>
                  </a:lnTo>
                  <a:lnTo>
                    <a:pt x="106" y="1"/>
                  </a:lnTo>
                  <a:lnTo>
                    <a:pt x="109" y="1"/>
                  </a:lnTo>
                  <a:lnTo>
                    <a:pt x="112" y="1"/>
                  </a:lnTo>
                  <a:lnTo>
                    <a:pt x="114" y="1"/>
                  </a:lnTo>
                  <a:lnTo>
                    <a:pt x="115" y="1"/>
                  </a:lnTo>
                  <a:lnTo>
                    <a:pt x="117" y="1"/>
                  </a:lnTo>
                  <a:lnTo>
                    <a:pt x="118" y="1"/>
                  </a:lnTo>
                  <a:lnTo>
                    <a:pt x="120" y="1"/>
                  </a:lnTo>
                  <a:lnTo>
                    <a:pt x="123" y="1"/>
                  </a:lnTo>
                  <a:lnTo>
                    <a:pt x="125" y="1"/>
                  </a:lnTo>
                  <a:lnTo>
                    <a:pt x="128" y="1"/>
                  </a:lnTo>
                  <a:lnTo>
                    <a:pt x="130" y="1"/>
                  </a:lnTo>
                  <a:lnTo>
                    <a:pt x="134" y="1"/>
                  </a:lnTo>
                  <a:lnTo>
                    <a:pt x="138" y="1"/>
                  </a:lnTo>
                  <a:lnTo>
                    <a:pt x="139" y="1"/>
                  </a:lnTo>
                  <a:lnTo>
                    <a:pt x="142" y="1"/>
                  </a:lnTo>
                  <a:lnTo>
                    <a:pt x="149" y="1"/>
                  </a:lnTo>
                  <a:lnTo>
                    <a:pt x="151" y="1"/>
                  </a:lnTo>
                  <a:lnTo>
                    <a:pt x="154" y="1"/>
                  </a:lnTo>
                  <a:lnTo>
                    <a:pt x="160" y="1"/>
                  </a:lnTo>
                  <a:lnTo>
                    <a:pt x="162" y="1"/>
                  </a:lnTo>
                  <a:lnTo>
                    <a:pt x="164" y="1"/>
                  </a:lnTo>
                  <a:lnTo>
                    <a:pt x="167" y="1"/>
                  </a:lnTo>
                  <a:lnTo>
                    <a:pt x="175" y="1"/>
                  </a:lnTo>
                  <a:lnTo>
                    <a:pt x="181" y="1"/>
                  </a:lnTo>
                  <a:lnTo>
                    <a:pt x="182" y="1"/>
                  </a:lnTo>
                  <a:lnTo>
                    <a:pt x="186" y="3"/>
                  </a:lnTo>
                  <a:lnTo>
                    <a:pt x="188" y="3"/>
                  </a:lnTo>
                  <a:lnTo>
                    <a:pt x="190" y="3"/>
                  </a:lnTo>
                  <a:lnTo>
                    <a:pt x="192" y="3"/>
                  </a:lnTo>
                  <a:lnTo>
                    <a:pt x="194" y="3"/>
                  </a:lnTo>
                  <a:lnTo>
                    <a:pt x="196" y="3"/>
                  </a:lnTo>
                  <a:lnTo>
                    <a:pt x="197" y="3"/>
                  </a:lnTo>
                  <a:lnTo>
                    <a:pt x="200" y="3"/>
                  </a:lnTo>
                  <a:lnTo>
                    <a:pt x="204" y="3"/>
                  </a:lnTo>
                  <a:lnTo>
                    <a:pt x="205" y="3"/>
                  </a:lnTo>
                  <a:lnTo>
                    <a:pt x="206" y="3"/>
                  </a:lnTo>
                  <a:lnTo>
                    <a:pt x="210" y="3"/>
                  </a:lnTo>
                  <a:lnTo>
                    <a:pt x="213" y="3"/>
                  </a:lnTo>
                  <a:lnTo>
                    <a:pt x="214" y="3"/>
                  </a:lnTo>
                  <a:lnTo>
                    <a:pt x="215" y="3"/>
                  </a:lnTo>
                  <a:lnTo>
                    <a:pt x="216" y="3"/>
                  </a:lnTo>
                  <a:lnTo>
                    <a:pt x="219" y="3"/>
                  </a:lnTo>
                  <a:lnTo>
                    <a:pt x="221" y="3"/>
                  </a:lnTo>
                  <a:lnTo>
                    <a:pt x="222" y="3"/>
                  </a:lnTo>
                  <a:lnTo>
                    <a:pt x="228" y="3"/>
                  </a:lnTo>
                  <a:lnTo>
                    <a:pt x="231" y="3"/>
                  </a:lnTo>
                  <a:lnTo>
                    <a:pt x="232" y="3"/>
                  </a:lnTo>
                  <a:lnTo>
                    <a:pt x="235" y="3"/>
                  </a:lnTo>
                  <a:lnTo>
                    <a:pt x="236" y="3"/>
                  </a:lnTo>
                  <a:lnTo>
                    <a:pt x="239" y="3"/>
                  </a:lnTo>
                  <a:lnTo>
                    <a:pt x="240" y="3"/>
                  </a:lnTo>
                  <a:lnTo>
                    <a:pt x="245" y="4"/>
                  </a:lnTo>
                  <a:lnTo>
                    <a:pt x="246" y="4"/>
                  </a:lnTo>
                  <a:lnTo>
                    <a:pt x="246" y="7"/>
                  </a:lnTo>
                  <a:lnTo>
                    <a:pt x="246" y="19"/>
                  </a:lnTo>
                  <a:lnTo>
                    <a:pt x="246" y="21"/>
                  </a:lnTo>
                  <a:lnTo>
                    <a:pt x="246" y="25"/>
                  </a:lnTo>
                  <a:lnTo>
                    <a:pt x="246" y="30"/>
                  </a:lnTo>
                  <a:lnTo>
                    <a:pt x="246" y="43"/>
                  </a:lnTo>
                  <a:lnTo>
                    <a:pt x="246" y="44"/>
                  </a:lnTo>
                  <a:lnTo>
                    <a:pt x="246" y="49"/>
                  </a:lnTo>
                  <a:lnTo>
                    <a:pt x="246" y="54"/>
                  </a:lnTo>
                  <a:lnTo>
                    <a:pt x="244" y="55"/>
                  </a:lnTo>
                  <a:lnTo>
                    <a:pt x="244" y="59"/>
                  </a:lnTo>
                  <a:lnTo>
                    <a:pt x="244" y="62"/>
                  </a:lnTo>
                  <a:lnTo>
                    <a:pt x="244" y="63"/>
                  </a:lnTo>
                  <a:lnTo>
                    <a:pt x="244" y="64"/>
                  </a:lnTo>
                  <a:lnTo>
                    <a:pt x="244" y="68"/>
                  </a:lnTo>
                  <a:lnTo>
                    <a:pt x="244" y="69"/>
                  </a:lnTo>
                  <a:lnTo>
                    <a:pt x="244" y="72"/>
                  </a:lnTo>
                  <a:lnTo>
                    <a:pt x="244" y="75"/>
                  </a:lnTo>
                  <a:lnTo>
                    <a:pt x="244" y="77"/>
                  </a:lnTo>
                  <a:lnTo>
                    <a:pt x="244" y="79"/>
                  </a:lnTo>
                  <a:lnTo>
                    <a:pt x="244" y="81"/>
                  </a:lnTo>
                  <a:lnTo>
                    <a:pt x="244" y="84"/>
                  </a:lnTo>
                  <a:lnTo>
                    <a:pt x="244" y="89"/>
                  </a:lnTo>
                  <a:lnTo>
                    <a:pt x="244" y="91"/>
                  </a:lnTo>
                  <a:lnTo>
                    <a:pt x="244" y="92"/>
                  </a:lnTo>
                  <a:lnTo>
                    <a:pt x="244" y="94"/>
                  </a:lnTo>
                  <a:lnTo>
                    <a:pt x="244" y="95"/>
                  </a:lnTo>
                  <a:lnTo>
                    <a:pt x="244" y="97"/>
                  </a:lnTo>
                  <a:lnTo>
                    <a:pt x="244" y="99"/>
                  </a:lnTo>
                  <a:lnTo>
                    <a:pt x="244" y="102"/>
                  </a:lnTo>
                  <a:lnTo>
                    <a:pt x="244" y="104"/>
                  </a:lnTo>
                  <a:lnTo>
                    <a:pt x="244" y="107"/>
                  </a:lnTo>
                  <a:lnTo>
                    <a:pt x="244" y="109"/>
                  </a:lnTo>
                  <a:lnTo>
                    <a:pt x="244" y="111"/>
                  </a:lnTo>
                  <a:lnTo>
                    <a:pt x="244" y="113"/>
                  </a:lnTo>
                  <a:lnTo>
                    <a:pt x="244" y="126"/>
                  </a:lnTo>
                  <a:lnTo>
                    <a:pt x="244" y="135"/>
                  </a:lnTo>
                  <a:lnTo>
                    <a:pt x="243" y="142"/>
                  </a:lnTo>
                  <a:lnTo>
                    <a:pt x="243" y="143"/>
                  </a:lnTo>
                  <a:lnTo>
                    <a:pt x="243" y="144"/>
                  </a:lnTo>
                  <a:lnTo>
                    <a:pt x="243" y="147"/>
                  </a:lnTo>
                  <a:lnTo>
                    <a:pt x="243" y="148"/>
                  </a:lnTo>
                  <a:lnTo>
                    <a:pt x="243" y="153"/>
                  </a:lnTo>
                  <a:lnTo>
                    <a:pt x="243" y="158"/>
                  </a:lnTo>
                  <a:lnTo>
                    <a:pt x="243" y="159"/>
                  </a:lnTo>
                  <a:lnTo>
                    <a:pt x="243" y="161"/>
                  </a:lnTo>
                  <a:lnTo>
                    <a:pt x="243" y="163"/>
                  </a:lnTo>
                  <a:lnTo>
                    <a:pt x="245" y="163"/>
                  </a:lnTo>
                  <a:lnTo>
                    <a:pt x="248" y="163"/>
                  </a:lnTo>
                  <a:lnTo>
                    <a:pt x="250" y="163"/>
                  </a:lnTo>
                  <a:lnTo>
                    <a:pt x="251" y="163"/>
                  </a:lnTo>
                  <a:lnTo>
                    <a:pt x="253" y="163"/>
                  </a:lnTo>
                  <a:lnTo>
                    <a:pt x="259" y="163"/>
                  </a:lnTo>
                  <a:lnTo>
                    <a:pt x="260" y="163"/>
                  </a:lnTo>
                  <a:lnTo>
                    <a:pt x="261" y="163"/>
                  </a:lnTo>
                  <a:lnTo>
                    <a:pt x="262" y="163"/>
                  </a:lnTo>
                  <a:lnTo>
                    <a:pt x="267" y="163"/>
                  </a:lnTo>
                  <a:lnTo>
                    <a:pt x="268" y="163"/>
                  </a:lnTo>
                  <a:lnTo>
                    <a:pt x="267" y="163"/>
                  </a:lnTo>
                  <a:lnTo>
                    <a:pt x="267" y="164"/>
                  </a:lnTo>
                  <a:lnTo>
                    <a:pt x="267" y="165"/>
                  </a:lnTo>
                  <a:lnTo>
                    <a:pt x="266" y="165"/>
                  </a:lnTo>
                  <a:lnTo>
                    <a:pt x="266" y="166"/>
                  </a:lnTo>
                  <a:lnTo>
                    <a:pt x="264" y="166"/>
                  </a:lnTo>
                  <a:lnTo>
                    <a:pt x="263" y="166"/>
                  </a:lnTo>
                  <a:lnTo>
                    <a:pt x="263" y="165"/>
                  </a:lnTo>
                  <a:lnTo>
                    <a:pt x="262" y="165"/>
                  </a:lnTo>
                  <a:lnTo>
                    <a:pt x="262" y="164"/>
                  </a:lnTo>
                  <a:lnTo>
                    <a:pt x="261" y="165"/>
                  </a:lnTo>
                  <a:lnTo>
                    <a:pt x="260" y="166"/>
                  </a:lnTo>
                  <a:lnTo>
                    <a:pt x="260" y="167"/>
                  </a:lnTo>
                  <a:lnTo>
                    <a:pt x="259" y="168"/>
                  </a:lnTo>
                  <a:lnTo>
                    <a:pt x="259" y="169"/>
                  </a:lnTo>
                  <a:lnTo>
                    <a:pt x="260" y="169"/>
                  </a:lnTo>
                  <a:lnTo>
                    <a:pt x="260" y="171"/>
                  </a:lnTo>
                  <a:lnTo>
                    <a:pt x="260" y="172"/>
                  </a:lnTo>
                  <a:lnTo>
                    <a:pt x="261" y="172"/>
                  </a:lnTo>
                  <a:lnTo>
                    <a:pt x="261" y="173"/>
                  </a:lnTo>
                  <a:lnTo>
                    <a:pt x="261" y="174"/>
                  </a:lnTo>
                  <a:lnTo>
                    <a:pt x="261" y="175"/>
                  </a:lnTo>
                  <a:lnTo>
                    <a:pt x="261" y="176"/>
                  </a:lnTo>
                  <a:lnTo>
                    <a:pt x="260" y="179"/>
                  </a:lnTo>
                  <a:lnTo>
                    <a:pt x="260" y="180"/>
                  </a:lnTo>
                  <a:lnTo>
                    <a:pt x="260" y="181"/>
                  </a:lnTo>
                  <a:lnTo>
                    <a:pt x="260" y="182"/>
                  </a:lnTo>
                  <a:lnTo>
                    <a:pt x="259" y="183"/>
                  </a:lnTo>
                  <a:lnTo>
                    <a:pt x="259" y="184"/>
                  </a:lnTo>
                  <a:lnTo>
                    <a:pt x="259" y="185"/>
                  </a:lnTo>
                  <a:lnTo>
                    <a:pt x="259" y="187"/>
                  </a:lnTo>
                  <a:lnTo>
                    <a:pt x="259" y="188"/>
                  </a:lnTo>
                  <a:lnTo>
                    <a:pt x="260" y="188"/>
                  </a:lnTo>
                  <a:lnTo>
                    <a:pt x="261" y="189"/>
                  </a:lnTo>
                  <a:lnTo>
                    <a:pt x="262" y="188"/>
                  </a:lnTo>
                  <a:lnTo>
                    <a:pt x="263" y="188"/>
                  </a:lnTo>
                  <a:lnTo>
                    <a:pt x="264" y="188"/>
                  </a:lnTo>
                  <a:lnTo>
                    <a:pt x="264" y="189"/>
                  </a:lnTo>
                  <a:lnTo>
                    <a:pt x="266" y="189"/>
                  </a:lnTo>
                  <a:lnTo>
                    <a:pt x="266" y="190"/>
                  </a:lnTo>
                  <a:lnTo>
                    <a:pt x="267" y="191"/>
                  </a:lnTo>
                  <a:lnTo>
                    <a:pt x="268" y="192"/>
                  </a:lnTo>
                  <a:lnTo>
                    <a:pt x="268" y="193"/>
                  </a:lnTo>
                  <a:lnTo>
                    <a:pt x="269" y="195"/>
                  </a:lnTo>
                  <a:lnTo>
                    <a:pt x="270" y="196"/>
                  </a:lnTo>
                  <a:lnTo>
                    <a:pt x="271" y="197"/>
                  </a:lnTo>
                  <a:lnTo>
                    <a:pt x="272" y="197"/>
                  </a:lnTo>
                  <a:lnTo>
                    <a:pt x="274" y="198"/>
                  </a:lnTo>
                  <a:lnTo>
                    <a:pt x="275" y="199"/>
                  </a:lnTo>
                  <a:lnTo>
                    <a:pt x="276" y="199"/>
                  </a:lnTo>
                  <a:lnTo>
                    <a:pt x="277" y="199"/>
                  </a:lnTo>
                  <a:lnTo>
                    <a:pt x="278" y="199"/>
                  </a:lnTo>
                  <a:lnTo>
                    <a:pt x="279" y="200"/>
                  </a:lnTo>
                  <a:lnTo>
                    <a:pt x="282" y="200"/>
                  </a:lnTo>
                  <a:lnTo>
                    <a:pt x="283" y="201"/>
                  </a:lnTo>
                  <a:lnTo>
                    <a:pt x="284" y="203"/>
                  </a:lnTo>
                  <a:lnTo>
                    <a:pt x="285" y="204"/>
                  </a:lnTo>
                  <a:lnTo>
                    <a:pt x="286" y="205"/>
                  </a:lnTo>
                  <a:lnTo>
                    <a:pt x="286" y="206"/>
                  </a:lnTo>
                  <a:lnTo>
                    <a:pt x="286" y="207"/>
                  </a:lnTo>
                  <a:lnTo>
                    <a:pt x="286" y="208"/>
                  </a:lnTo>
                  <a:lnTo>
                    <a:pt x="286" y="209"/>
                  </a:lnTo>
                  <a:lnTo>
                    <a:pt x="286" y="211"/>
                  </a:lnTo>
                  <a:lnTo>
                    <a:pt x="285" y="211"/>
                  </a:lnTo>
                  <a:lnTo>
                    <a:pt x="285" y="212"/>
                  </a:lnTo>
                  <a:lnTo>
                    <a:pt x="284" y="212"/>
                  </a:lnTo>
                  <a:lnTo>
                    <a:pt x="283" y="213"/>
                  </a:lnTo>
                  <a:lnTo>
                    <a:pt x="283" y="214"/>
                  </a:lnTo>
                  <a:lnTo>
                    <a:pt x="283" y="215"/>
                  </a:lnTo>
                  <a:lnTo>
                    <a:pt x="283" y="216"/>
                  </a:lnTo>
                  <a:lnTo>
                    <a:pt x="283" y="217"/>
                  </a:lnTo>
                  <a:lnTo>
                    <a:pt x="284" y="219"/>
                  </a:lnTo>
                  <a:lnTo>
                    <a:pt x="284" y="221"/>
                  </a:lnTo>
                  <a:lnTo>
                    <a:pt x="284" y="222"/>
                  </a:lnTo>
                  <a:lnTo>
                    <a:pt x="284" y="224"/>
                  </a:lnTo>
                  <a:lnTo>
                    <a:pt x="284" y="227"/>
                  </a:lnTo>
                  <a:lnTo>
                    <a:pt x="283" y="227"/>
                  </a:lnTo>
                  <a:lnTo>
                    <a:pt x="283" y="228"/>
                  </a:lnTo>
                  <a:lnTo>
                    <a:pt x="283" y="229"/>
                  </a:lnTo>
                  <a:lnTo>
                    <a:pt x="282" y="229"/>
                  </a:lnTo>
                  <a:lnTo>
                    <a:pt x="282" y="230"/>
                  </a:lnTo>
                  <a:lnTo>
                    <a:pt x="280" y="231"/>
                  </a:lnTo>
                  <a:lnTo>
                    <a:pt x="280" y="232"/>
                  </a:lnTo>
                  <a:lnTo>
                    <a:pt x="282" y="233"/>
                  </a:lnTo>
                  <a:lnTo>
                    <a:pt x="282" y="235"/>
                  </a:lnTo>
                  <a:lnTo>
                    <a:pt x="282" y="236"/>
                  </a:lnTo>
                  <a:lnTo>
                    <a:pt x="282" y="237"/>
                  </a:lnTo>
                  <a:lnTo>
                    <a:pt x="282" y="238"/>
                  </a:lnTo>
                  <a:lnTo>
                    <a:pt x="282" y="239"/>
                  </a:lnTo>
                  <a:lnTo>
                    <a:pt x="280" y="239"/>
                  </a:lnTo>
                  <a:lnTo>
                    <a:pt x="280" y="240"/>
                  </a:lnTo>
                  <a:lnTo>
                    <a:pt x="280" y="241"/>
                  </a:lnTo>
                  <a:lnTo>
                    <a:pt x="279" y="241"/>
                  </a:lnTo>
                  <a:lnTo>
                    <a:pt x="278" y="243"/>
                  </a:lnTo>
                  <a:lnTo>
                    <a:pt x="277" y="243"/>
                  </a:lnTo>
                  <a:lnTo>
                    <a:pt x="277" y="244"/>
                  </a:lnTo>
                  <a:lnTo>
                    <a:pt x="276" y="244"/>
                  </a:lnTo>
                  <a:lnTo>
                    <a:pt x="276" y="245"/>
                  </a:lnTo>
                  <a:lnTo>
                    <a:pt x="276" y="246"/>
                  </a:lnTo>
                  <a:lnTo>
                    <a:pt x="277" y="248"/>
                  </a:lnTo>
                  <a:lnTo>
                    <a:pt x="276" y="251"/>
                  </a:lnTo>
                  <a:lnTo>
                    <a:pt x="275" y="252"/>
                  </a:lnTo>
                  <a:lnTo>
                    <a:pt x="275" y="253"/>
                  </a:lnTo>
                  <a:lnTo>
                    <a:pt x="276" y="254"/>
                  </a:lnTo>
                  <a:lnTo>
                    <a:pt x="277" y="254"/>
                  </a:lnTo>
                  <a:lnTo>
                    <a:pt x="279" y="253"/>
                  </a:lnTo>
                  <a:lnTo>
                    <a:pt x="280" y="253"/>
                  </a:lnTo>
                  <a:lnTo>
                    <a:pt x="282" y="254"/>
                  </a:lnTo>
                  <a:lnTo>
                    <a:pt x="280" y="255"/>
                  </a:lnTo>
                  <a:lnTo>
                    <a:pt x="280" y="256"/>
                  </a:lnTo>
                  <a:lnTo>
                    <a:pt x="280" y="257"/>
                  </a:lnTo>
                  <a:lnTo>
                    <a:pt x="282" y="257"/>
                  </a:lnTo>
                  <a:lnTo>
                    <a:pt x="282" y="259"/>
                  </a:lnTo>
                  <a:lnTo>
                    <a:pt x="283" y="259"/>
                  </a:lnTo>
                  <a:lnTo>
                    <a:pt x="284" y="259"/>
                  </a:lnTo>
                  <a:lnTo>
                    <a:pt x="284" y="257"/>
                  </a:lnTo>
                  <a:lnTo>
                    <a:pt x="285" y="257"/>
                  </a:lnTo>
                  <a:lnTo>
                    <a:pt x="285" y="259"/>
                  </a:lnTo>
                  <a:lnTo>
                    <a:pt x="286" y="259"/>
                  </a:lnTo>
                  <a:lnTo>
                    <a:pt x="286" y="261"/>
                  </a:lnTo>
                  <a:lnTo>
                    <a:pt x="286" y="263"/>
                  </a:lnTo>
                  <a:lnTo>
                    <a:pt x="286" y="265"/>
                  </a:lnTo>
                  <a:lnTo>
                    <a:pt x="285" y="267"/>
                  </a:lnTo>
                  <a:lnTo>
                    <a:pt x="285" y="268"/>
                  </a:lnTo>
                  <a:lnTo>
                    <a:pt x="284" y="268"/>
                  </a:lnTo>
                  <a:lnTo>
                    <a:pt x="284" y="269"/>
                  </a:lnTo>
                  <a:lnTo>
                    <a:pt x="283" y="269"/>
                  </a:lnTo>
                  <a:lnTo>
                    <a:pt x="282" y="269"/>
                  </a:lnTo>
                  <a:lnTo>
                    <a:pt x="280" y="269"/>
                  </a:lnTo>
                  <a:lnTo>
                    <a:pt x="279" y="268"/>
                  </a:lnTo>
                  <a:lnTo>
                    <a:pt x="278" y="268"/>
                  </a:lnTo>
                  <a:lnTo>
                    <a:pt x="277" y="268"/>
                  </a:lnTo>
                  <a:lnTo>
                    <a:pt x="276" y="268"/>
                  </a:lnTo>
                  <a:lnTo>
                    <a:pt x="276" y="269"/>
                  </a:lnTo>
                  <a:lnTo>
                    <a:pt x="275" y="269"/>
                  </a:lnTo>
                  <a:lnTo>
                    <a:pt x="274" y="270"/>
                  </a:lnTo>
                  <a:lnTo>
                    <a:pt x="266" y="270"/>
                  </a:lnTo>
                  <a:lnTo>
                    <a:pt x="256" y="270"/>
                  </a:lnTo>
                  <a:lnTo>
                    <a:pt x="252" y="270"/>
                  </a:lnTo>
                  <a:lnTo>
                    <a:pt x="250" y="270"/>
                  </a:lnTo>
                  <a:lnTo>
                    <a:pt x="244" y="270"/>
                  </a:lnTo>
                  <a:lnTo>
                    <a:pt x="243" y="270"/>
                  </a:lnTo>
                  <a:lnTo>
                    <a:pt x="239" y="270"/>
                  </a:lnTo>
                  <a:lnTo>
                    <a:pt x="238" y="270"/>
                  </a:lnTo>
                  <a:lnTo>
                    <a:pt x="229" y="270"/>
                  </a:lnTo>
                  <a:lnTo>
                    <a:pt x="227" y="270"/>
                  </a:lnTo>
                  <a:lnTo>
                    <a:pt x="226" y="270"/>
                  </a:lnTo>
                  <a:lnTo>
                    <a:pt x="216" y="270"/>
                  </a:lnTo>
                  <a:lnTo>
                    <a:pt x="210" y="270"/>
                  </a:lnTo>
                  <a:lnTo>
                    <a:pt x="206" y="270"/>
                  </a:lnTo>
                  <a:lnTo>
                    <a:pt x="200" y="270"/>
                  </a:lnTo>
                  <a:lnTo>
                    <a:pt x="191" y="270"/>
                  </a:lnTo>
                  <a:lnTo>
                    <a:pt x="191" y="269"/>
                  </a:lnTo>
                  <a:lnTo>
                    <a:pt x="191" y="268"/>
                  </a:lnTo>
                  <a:lnTo>
                    <a:pt x="188" y="268"/>
                  </a:lnTo>
                  <a:lnTo>
                    <a:pt x="184" y="268"/>
                  </a:lnTo>
                  <a:lnTo>
                    <a:pt x="182" y="268"/>
                  </a:lnTo>
                  <a:lnTo>
                    <a:pt x="181" y="268"/>
                  </a:lnTo>
                  <a:lnTo>
                    <a:pt x="180" y="268"/>
                  </a:lnTo>
                  <a:lnTo>
                    <a:pt x="179" y="268"/>
                  </a:lnTo>
                  <a:lnTo>
                    <a:pt x="176" y="268"/>
                  </a:lnTo>
                  <a:lnTo>
                    <a:pt x="173" y="268"/>
                  </a:lnTo>
                  <a:lnTo>
                    <a:pt x="172" y="268"/>
                  </a:lnTo>
                  <a:lnTo>
                    <a:pt x="164" y="268"/>
                  </a:lnTo>
                  <a:lnTo>
                    <a:pt x="164" y="279"/>
                  </a:lnTo>
                  <a:lnTo>
                    <a:pt x="164" y="280"/>
                  </a:lnTo>
                  <a:lnTo>
                    <a:pt x="164" y="286"/>
                  </a:lnTo>
                  <a:lnTo>
                    <a:pt x="164" y="287"/>
                  </a:lnTo>
                  <a:lnTo>
                    <a:pt x="164" y="294"/>
                  </a:lnTo>
                  <a:lnTo>
                    <a:pt x="164" y="295"/>
                  </a:lnTo>
                  <a:lnTo>
                    <a:pt x="164" y="302"/>
                  </a:lnTo>
                  <a:lnTo>
                    <a:pt x="164" y="303"/>
                  </a:lnTo>
                  <a:lnTo>
                    <a:pt x="164" y="304"/>
                  </a:lnTo>
                  <a:lnTo>
                    <a:pt x="164" y="308"/>
                  </a:lnTo>
                  <a:lnTo>
                    <a:pt x="164" y="310"/>
                  </a:lnTo>
                  <a:lnTo>
                    <a:pt x="164" y="311"/>
                  </a:lnTo>
                  <a:lnTo>
                    <a:pt x="164" y="312"/>
                  </a:lnTo>
                  <a:lnTo>
                    <a:pt x="164" y="313"/>
                  </a:lnTo>
                  <a:lnTo>
                    <a:pt x="164" y="315"/>
                  </a:lnTo>
                  <a:lnTo>
                    <a:pt x="164" y="316"/>
                  </a:lnTo>
                  <a:lnTo>
                    <a:pt x="164" y="317"/>
                  </a:lnTo>
                  <a:lnTo>
                    <a:pt x="164" y="319"/>
                  </a:lnTo>
                  <a:lnTo>
                    <a:pt x="164" y="320"/>
                  </a:lnTo>
                  <a:lnTo>
                    <a:pt x="164" y="323"/>
                  </a:lnTo>
                  <a:lnTo>
                    <a:pt x="163" y="323"/>
                  </a:lnTo>
                  <a:lnTo>
                    <a:pt x="159" y="323"/>
                  </a:lnTo>
                  <a:lnTo>
                    <a:pt x="155" y="323"/>
                  </a:lnTo>
                  <a:lnTo>
                    <a:pt x="151" y="323"/>
                  </a:lnTo>
                  <a:lnTo>
                    <a:pt x="150" y="323"/>
                  </a:lnTo>
                  <a:lnTo>
                    <a:pt x="144" y="323"/>
                  </a:lnTo>
                  <a:lnTo>
                    <a:pt x="138" y="323"/>
                  </a:lnTo>
                  <a:lnTo>
                    <a:pt x="138" y="321"/>
                  </a:lnTo>
                  <a:lnTo>
                    <a:pt x="133" y="320"/>
                  </a:lnTo>
                  <a:lnTo>
                    <a:pt x="130" y="320"/>
                  </a:lnTo>
                  <a:lnTo>
                    <a:pt x="128" y="320"/>
                  </a:lnTo>
                  <a:lnTo>
                    <a:pt x="127" y="320"/>
                  </a:lnTo>
                  <a:lnTo>
                    <a:pt x="126" y="320"/>
                  </a:lnTo>
                  <a:lnTo>
                    <a:pt x="119" y="320"/>
                  </a:lnTo>
                  <a:lnTo>
                    <a:pt x="118" y="320"/>
                  </a:lnTo>
                  <a:lnTo>
                    <a:pt x="114" y="320"/>
                  </a:lnTo>
                  <a:lnTo>
                    <a:pt x="107" y="320"/>
                  </a:lnTo>
                  <a:lnTo>
                    <a:pt x="101" y="320"/>
                  </a:lnTo>
                  <a:lnTo>
                    <a:pt x="99" y="320"/>
                  </a:lnTo>
                  <a:lnTo>
                    <a:pt x="95" y="320"/>
                  </a:lnTo>
                  <a:lnTo>
                    <a:pt x="93" y="320"/>
                  </a:lnTo>
                  <a:lnTo>
                    <a:pt x="92" y="320"/>
                  </a:lnTo>
                  <a:lnTo>
                    <a:pt x="91" y="320"/>
                  </a:lnTo>
                  <a:lnTo>
                    <a:pt x="85" y="320"/>
                  </a:lnTo>
                  <a:lnTo>
                    <a:pt x="84" y="320"/>
                  </a:lnTo>
                  <a:lnTo>
                    <a:pt x="76" y="320"/>
                  </a:lnTo>
                  <a:lnTo>
                    <a:pt x="75" y="320"/>
                  </a:lnTo>
                  <a:lnTo>
                    <a:pt x="66" y="320"/>
                  </a:lnTo>
                  <a:lnTo>
                    <a:pt x="64" y="320"/>
                  </a:lnTo>
                  <a:lnTo>
                    <a:pt x="62" y="319"/>
                  </a:lnTo>
                  <a:lnTo>
                    <a:pt x="62" y="320"/>
                  </a:lnTo>
                  <a:lnTo>
                    <a:pt x="59" y="319"/>
                  </a:lnTo>
                  <a:lnTo>
                    <a:pt x="54" y="319"/>
                  </a:lnTo>
                  <a:lnTo>
                    <a:pt x="52" y="319"/>
                  </a:lnTo>
                  <a:lnTo>
                    <a:pt x="45" y="319"/>
                  </a:lnTo>
                  <a:lnTo>
                    <a:pt x="44" y="319"/>
                  </a:lnTo>
                  <a:lnTo>
                    <a:pt x="43" y="319"/>
                  </a:lnTo>
                  <a:lnTo>
                    <a:pt x="42" y="319"/>
                  </a:lnTo>
                  <a:lnTo>
                    <a:pt x="38" y="319"/>
                  </a:lnTo>
                  <a:lnTo>
                    <a:pt x="34" y="319"/>
                  </a:lnTo>
                  <a:lnTo>
                    <a:pt x="35" y="316"/>
                  </a:lnTo>
                  <a:lnTo>
                    <a:pt x="36" y="315"/>
                  </a:lnTo>
                  <a:lnTo>
                    <a:pt x="38" y="311"/>
                  </a:lnTo>
                  <a:lnTo>
                    <a:pt x="39" y="311"/>
                  </a:lnTo>
                  <a:lnTo>
                    <a:pt x="40" y="311"/>
                  </a:lnTo>
                  <a:lnTo>
                    <a:pt x="42" y="310"/>
                  </a:lnTo>
                  <a:lnTo>
                    <a:pt x="45" y="310"/>
                  </a:lnTo>
                  <a:lnTo>
                    <a:pt x="46" y="310"/>
                  </a:lnTo>
                  <a:lnTo>
                    <a:pt x="46" y="309"/>
                  </a:lnTo>
                  <a:lnTo>
                    <a:pt x="48" y="309"/>
                  </a:lnTo>
                  <a:lnTo>
                    <a:pt x="50" y="308"/>
                  </a:lnTo>
                  <a:lnTo>
                    <a:pt x="51" y="307"/>
                  </a:lnTo>
                  <a:lnTo>
                    <a:pt x="53" y="305"/>
                  </a:lnTo>
                  <a:lnTo>
                    <a:pt x="54" y="304"/>
                  </a:lnTo>
                  <a:lnTo>
                    <a:pt x="54" y="303"/>
                  </a:lnTo>
                  <a:lnTo>
                    <a:pt x="54" y="302"/>
                  </a:lnTo>
                  <a:lnTo>
                    <a:pt x="54" y="301"/>
                  </a:lnTo>
                  <a:lnTo>
                    <a:pt x="55" y="300"/>
                  </a:lnTo>
                  <a:lnTo>
                    <a:pt x="55" y="299"/>
                  </a:lnTo>
                  <a:lnTo>
                    <a:pt x="55" y="297"/>
                  </a:lnTo>
                  <a:lnTo>
                    <a:pt x="55" y="296"/>
                  </a:lnTo>
                  <a:lnTo>
                    <a:pt x="56" y="295"/>
                  </a:lnTo>
                  <a:lnTo>
                    <a:pt x="56" y="294"/>
                  </a:lnTo>
                  <a:lnTo>
                    <a:pt x="58" y="293"/>
                  </a:lnTo>
                  <a:lnTo>
                    <a:pt x="58" y="292"/>
                  </a:lnTo>
                  <a:lnTo>
                    <a:pt x="58" y="291"/>
                  </a:lnTo>
                  <a:lnTo>
                    <a:pt x="56" y="291"/>
                  </a:lnTo>
                  <a:lnTo>
                    <a:pt x="56" y="289"/>
                  </a:lnTo>
                  <a:lnTo>
                    <a:pt x="55" y="288"/>
                  </a:lnTo>
                  <a:lnTo>
                    <a:pt x="55" y="287"/>
                  </a:lnTo>
                  <a:lnTo>
                    <a:pt x="54" y="286"/>
                  </a:lnTo>
                  <a:lnTo>
                    <a:pt x="53" y="286"/>
                  </a:lnTo>
                  <a:lnTo>
                    <a:pt x="53" y="285"/>
                  </a:lnTo>
                  <a:lnTo>
                    <a:pt x="52" y="285"/>
                  </a:lnTo>
                  <a:lnTo>
                    <a:pt x="51" y="284"/>
                  </a:lnTo>
                  <a:lnTo>
                    <a:pt x="51" y="283"/>
                  </a:lnTo>
                  <a:lnTo>
                    <a:pt x="50" y="283"/>
                  </a:lnTo>
                  <a:lnTo>
                    <a:pt x="48" y="281"/>
                  </a:lnTo>
                  <a:lnTo>
                    <a:pt x="47" y="280"/>
                  </a:lnTo>
                  <a:lnTo>
                    <a:pt x="46" y="279"/>
                  </a:lnTo>
                  <a:lnTo>
                    <a:pt x="45" y="279"/>
                  </a:lnTo>
                  <a:lnTo>
                    <a:pt x="45" y="278"/>
                  </a:lnTo>
                  <a:lnTo>
                    <a:pt x="44" y="278"/>
                  </a:lnTo>
                  <a:lnTo>
                    <a:pt x="44" y="277"/>
                  </a:lnTo>
                  <a:lnTo>
                    <a:pt x="43" y="277"/>
                  </a:lnTo>
                  <a:lnTo>
                    <a:pt x="43" y="276"/>
                  </a:lnTo>
                  <a:lnTo>
                    <a:pt x="42" y="276"/>
                  </a:lnTo>
                  <a:lnTo>
                    <a:pt x="40" y="275"/>
                  </a:lnTo>
                  <a:lnTo>
                    <a:pt x="37" y="273"/>
                  </a:lnTo>
                  <a:lnTo>
                    <a:pt x="35" y="273"/>
                  </a:lnTo>
                  <a:lnTo>
                    <a:pt x="34" y="273"/>
                  </a:lnTo>
                  <a:lnTo>
                    <a:pt x="32" y="272"/>
                  </a:lnTo>
                  <a:lnTo>
                    <a:pt x="31" y="272"/>
                  </a:lnTo>
                  <a:lnTo>
                    <a:pt x="30" y="271"/>
                  </a:lnTo>
                  <a:lnTo>
                    <a:pt x="30" y="270"/>
                  </a:lnTo>
                  <a:lnTo>
                    <a:pt x="29" y="270"/>
                  </a:lnTo>
                  <a:lnTo>
                    <a:pt x="29" y="269"/>
                  </a:lnTo>
                  <a:lnTo>
                    <a:pt x="28" y="268"/>
                  </a:lnTo>
                  <a:lnTo>
                    <a:pt x="28" y="267"/>
                  </a:lnTo>
                  <a:lnTo>
                    <a:pt x="27" y="265"/>
                  </a:lnTo>
                  <a:lnTo>
                    <a:pt x="26" y="265"/>
                  </a:lnTo>
                  <a:lnTo>
                    <a:pt x="24" y="264"/>
                  </a:lnTo>
                  <a:lnTo>
                    <a:pt x="23" y="264"/>
                  </a:lnTo>
                  <a:lnTo>
                    <a:pt x="21" y="263"/>
                  </a:lnTo>
                  <a:lnTo>
                    <a:pt x="19" y="262"/>
                  </a:lnTo>
                  <a:lnTo>
                    <a:pt x="18" y="261"/>
                  </a:lnTo>
                  <a:lnTo>
                    <a:pt x="16" y="260"/>
                  </a:lnTo>
                  <a:lnTo>
                    <a:pt x="15" y="259"/>
                  </a:lnTo>
                  <a:lnTo>
                    <a:pt x="15" y="257"/>
                  </a:lnTo>
                  <a:lnTo>
                    <a:pt x="15" y="256"/>
                  </a:lnTo>
                  <a:lnTo>
                    <a:pt x="15" y="255"/>
                  </a:lnTo>
                  <a:lnTo>
                    <a:pt x="15" y="254"/>
                  </a:lnTo>
                  <a:lnTo>
                    <a:pt x="15" y="253"/>
                  </a:lnTo>
                  <a:lnTo>
                    <a:pt x="15" y="252"/>
                  </a:lnTo>
                  <a:lnTo>
                    <a:pt x="15" y="251"/>
                  </a:lnTo>
                  <a:lnTo>
                    <a:pt x="15" y="249"/>
                  </a:lnTo>
                  <a:lnTo>
                    <a:pt x="16" y="249"/>
                  </a:lnTo>
                  <a:lnTo>
                    <a:pt x="15" y="249"/>
                  </a:lnTo>
                  <a:lnTo>
                    <a:pt x="16" y="247"/>
                  </a:lnTo>
                  <a:lnTo>
                    <a:pt x="18" y="246"/>
                  </a:lnTo>
                  <a:lnTo>
                    <a:pt x="19" y="244"/>
                  </a:lnTo>
                  <a:lnTo>
                    <a:pt x="19" y="243"/>
                  </a:lnTo>
                  <a:lnTo>
                    <a:pt x="20" y="241"/>
                  </a:lnTo>
                  <a:lnTo>
                    <a:pt x="21" y="241"/>
                  </a:lnTo>
                  <a:lnTo>
                    <a:pt x="22" y="240"/>
                  </a:lnTo>
                  <a:lnTo>
                    <a:pt x="23" y="239"/>
                  </a:lnTo>
                  <a:lnTo>
                    <a:pt x="26" y="239"/>
                  </a:lnTo>
                  <a:lnTo>
                    <a:pt x="27" y="239"/>
                  </a:lnTo>
                  <a:lnTo>
                    <a:pt x="29" y="239"/>
                  </a:lnTo>
                  <a:lnTo>
                    <a:pt x="31" y="238"/>
                  </a:lnTo>
                  <a:lnTo>
                    <a:pt x="32" y="238"/>
                  </a:lnTo>
                  <a:lnTo>
                    <a:pt x="35" y="238"/>
                  </a:lnTo>
                  <a:lnTo>
                    <a:pt x="36" y="239"/>
                  </a:lnTo>
                  <a:lnTo>
                    <a:pt x="37" y="239"/>
                  </a:lnTo>
                  <a:lnTo>
                    <a:pt x="38" y="240"/>
                  </a:lnTo>
                  <a:lnTo>
                    <a:pt x="39" y="241"/>
                  </a:lnTo>
                  <a:lnTo>
                    <a:pt x="40" y="243"/>
                  </a:lnTo>
                  <a:lnTo>
                    <a:pt x="42" y="244"/>
                  </a:lnTo>
                  <a:lnTo>
                    <a:pt x="42" y="245"/>
                  </a:lnTo>
                  <a:lnTo>
                    <a:pt x="43" y="246"/>
                  </a:lnTo>
                  <a:lnTo>
                    <a:pt x="46" y="246"/>
                  </a:lnTo>
                  <a:lnTo>
                    <a:pt x="50" y="247"/>
                  </a:lnTo>
                  <a:lnTo>
                    <a:pt x="52" y="247"/>
                  </a:lnTo>
                  <a:lnTo>
                    <a:pt x="54" y="247"/>
                  </a:lnTo>
                  <a:lnTo>
                    <a:pt x="55" y="247"/>
                  </a:lnTo>
                  <a:lnTo>
                    <a:pt x="56" y="247"/>
                  </a:lnTo>
                  <a:lnTo>
                    <a:pt x="58" y="247"/>
                  </a:lnTo>
                  <a:lnTo>
                    <a:pt x="60" y="247"/>
                  </a:lnTo>
                  <a:lnTo>
                    <a:pt x="61" y="247"/>
                  </a:lnTo>
                  <a:lnTo>
                    <a:pt x="63" y="246"/>
                  </a:lnTo>
                  <a:lnTo>
                    <a:pt x="67" y="246"/>
                  </a:lnTo>
                  <a:lnTo>
                    <a:pt x="69" y="245"/>
                  </a:lnTo>
                  <a:lnTo>
                    <a:pt x="70" y="244"/>
                  </a:lnTo>
                  <a:lnTo>
                    <a:pt x="72" y="243"/>
                  </a:lnTo>
                  <a:lnTo>
                    <a:pt x="74" y="241"/>
                  </a:lnTo>
                  <a:lnTo>
                    <a:pt x="74" y="240"/>
                  </a:lnTo>
                  <a:lnTo>
                    <a:pt x="75" y="239"/>
                  </a:lnTo>
                  <a:lnTo>
                    <a:pt x="75" y="237"/>
                  </a:lnTo>
                  <a:lnTo>
                    <a:pt x="76" y="236"/>
                  </a:lnTo>
                  <a:lnTo>
                    <a:pt x="76" y="231"/>
                  </a:lnTo>
                  <a:lnTo>
                    <a:pt x="77" y="229"/>
                  </a:lnTo>
                  <a:lnTo>
                    <a:pt x="77" y="228"/>
                  </a:lnTo>
                  <a:lnTo>
                    <a:pt x="77" y="225"/>
                  </a:lnTo>
                  <a:lnTo>
                    <a:pt x="77" y="223"/>
                  </a:lnTo>
                  <a:lnTo>
                    <a:pt x="77" y="221"/>
                  </a:lnTo>
                  <a:lnTo>
                    <a:pt x="77" y="215"/>
                  </a:lnTo>
                  <a:lnTo>
                    <a:pt x="77" y="213"/>
                  </a:lnTo>
                  <a:lnTo>
                    <a:pt x="76" y="209"/>
                  </a:lnTo>
                  <a:lnTo>
                    <a:pt x="76" y="205"/>
                  </a:lnTo>
                  <a:lnTo>
                    <a:pt x="75" y="200"/>
                  </a:lnTo>
                  <a:lnTo>
                    <a:pt x="75" y="197"/>
                  </a:lnTo>
                  <a:lnTo>
                    <a:pt x="74" y="191"/>
                  </a:lnTo>
                  <a:lnTo>
                    <a:pt x="77" y="190"/>
                  </a:lnTo>
                  <a:lnTo>
                    <a:pt x="78" y="190"/>
                  </a:lnTo>
                  <a:lnTo>
                    <a:pt x="79" y="190"/>
                  </a:lnTo>
                  <a:lnTo>
                    <a:pt x="79" y="189"/>
                  </a:lnTo>
                  <a:lnTo>
                    <a:pt x="80" y="189"/>
                  </a:lnTo>
                  <a:lnTo>
                    <a:pt x="80" y="188"/>
                  </a:lnTo>
                  <a:lnTo>
                    <a:pt x="80" y="187"/>
                  </a:lnTo>
                  <a:lnTo>
                    <a:pt x="82" y="187"/>
                  </a:lnTo>
                  <a:lnTo>
                    <a:pt x="83" y="188"/>
                  </a:lnTo>
                  <a:lnTo>
                    <a:pt x="84" y="188"/>
                  </a:lnTo>
                  <a:lnTo>
                    <a:pt x="84" y="187"/>
                  </a:lnTo>
                  <a:lnTo>
                    <a:pt x="85" y="187"/>
                  </a:lnTo>
                  <a:lnTo>
                    <a:pt x="84" y="187"/>
                  </a:lnTo>
                  <a:lnTo>
                    <a:pt x="84" y="185"/>
                  </a:lnTo>
                  <a:lnTo>
                    <a:pt x="85" y="185"/>
                  </a:lnTo>
                  <a:lnTo>
                    <a:pt x="85" y="184"/>
                  </a:lnTo>
                  <a:lnTo>
                    <a:pt x="85" y="183"/>
                  </a:lnTo>
                  <a:lnTo>
                    <a:pt x="86" y="183"/>
                  </a:lnTo>
                  <a:lnTo>
                    <a:pt x="87" y="183"/>
                  </a:lnTo>
                  <a:lnTo>
                    <a:pt x="87" y="182"/>
                  </a:lnTo>
                  <a:lnTo>
                    <a:pt x="87" y="181"/>
                  </a:lnTo>
                  <a:lnTo>
                    <a:pt x="88" y="181"/>
                  </a:lnTo>
                  <a:lnTo>
                    <a:pt x="90" y="180"/>
                  </a:lnTo>
                  <a:lnTo>
                    <a:pt x="92" y="177"/>
                  </a:lnTo>
                  <a:lnTo>
                    <a:pt x="93" y="175"/>
                  </a:lnTo>
                  <a:lnTo>
                    <a:pt x="94" y="174"/>
                  </a:lnTo>
                  <a:lnTo>
                    <a:pt x="94" y="173"/>
                  </a:lnTo>
                  <a:lnTo>
                    <a:pt x="95" y="173"/>
                  </a:lnTo>
                  <a:lnTo>
                    <a:pt x="95" y="172"/>
                  </a:lnTo>
                  <a:lnTo>
                    <a:pt x="95" y="171"/>
                  </a:lnTo>
                  <a:lnTo>
                    <a:pt x="96" y="169"/>
                  </a:lnTo>
                  <a:lnTo>
                    <a:pt x="96" y="168"/>
                  </a:lnTo>
                  <a:lnTo>
                    <a:pt x="96" y="167"/>
                  </a:lnTo>
                  <a:lnTo>
                    <a:pt x="98" y="166"/>
                  </a:lnTo>
                  <a:lnTo>
                    <a:pt x="98" y="165"/>
                  </a:lnTo>
                  <a:lnTo>
                    <a:pt x="98" y="164"/>
                  </a:lnTo>
                  <a:lnTo>
                    <a:pt x="99" y="163"/>
                  </a:lnTo>
                  <a:lnTo>
                    <a:pt x="99" y="161"/>
                  </a:lnTo>
                  <a:lnTo>
                    <a:pt x="99" y="160"/>
                  </a:lnTo>
                  <a:lnTo>
                    <a:pt x="99" y="159"/>
                  </a:lnTo>
                  <a:lnTo>
                    <a:pt x="99" y="158"/>
                  </a:lnTo>
                  <a:lnTo>
                    <a:pt x="99" y="156"/>
                  </a:lnTo>
                  <a:lnTo>
                    <a:pt x="98" y="156"/>
                  </a:lnTo>
                  <a:lnTo>
                    <a:pt x="98" y="155"/>
                  </a:lnTo>
                  <a:lnTo>
                    <a:pt x="96" y="153"/>
                  </a:lnTo>
                  <a:lnTo>
                    <a:pt x="95" y="152"/>
                  </a:lnTo>
                  <a:lnTo>
                    <a:pt x="94" y="151"/>
                  </a:lnTo>
                  <a:lnTo>
                    <a:pt x="93" y="151"/>
                  </a:lnTo>
                  <a:lnTo>
                    <a:pt x="91" y="150"/>
                  </a:lnTo>
                  <a:lnTo>
                    <a:pt x="90" y="150"/>
                  </a:lnTo>
                  <a:lnTo>
                    <a:pt x="88" y="150"/>
                  </a:lnTo>
                  <a:lnTo>
                    <a:pt x="87" y="150"/>
                  </a:lnTo>
                  <a:lnTo>
                    <a:pt x="86" y="150"/>
                  </a:lnTo>
                  <a:lnTo>
                    <a:pt x="85" y="151"/>
                  </a:lnTo>
                  <a:lnTo>
                    <a:pt x="84" y="151"/>
                  </a:lnTo>
                  <a:lnTo>
                    <a:pt x="83" y="151"/>
                  </a:lnTo>
                  <a:lnTo>
                    <a:pt x="82" y="152"/>
                  </a:lnTo>
                  <a:lnTo>
                    <a:pt x="80" y="152"/>
                  </a:lnTo>
                  <a:lnTo>
                    <a:pt x="80" y="153"/>
                  </a:lnTo>
                  <a:lnTo>
                    <a:pt x="79" y="153"/>
                  </a:lnTo>
                  <a:lnTo>
                    <a:pt x="78" y="155"/>
                  </a:lnTo>
                  <a:lnTo>
                    <a:pt x="78" y="156"/>
                  </a:lnTo>
                  <a:lnTo>
                    <a:pt x="77" y="157"/>
                  </a:lnTo>
                  <a:lnTo>
                    <a:pt x="77" y="158"/>
                  </a:lnTo>
                  <a:lnTo>
                    <a:pt x="76" y="164"/>
                  </a:lnTo>
                  <a:lnTo>
                    <a:pt x="76" y="165"/>
                  </a:lnTo>
                  <a:lnTo>
                    <a:pt x="75" y="167"/>
                  </a:lnTo>
                  <a:lnTo>
                    <a:pt x="75" y="168"/>
                  </a:lnTo>
                  <a:lnTo>
                    <a:pt x="75" y="169"/>
                  </a:lnTo>
                  <a:lnTo>
                    <a:pt x="74" y="169"/>
                  </a:lnTo>
                  <a:lnTo>
                    <a:pt x="74" y="171"/>
                  </a:lnTo>
                  <a:lnTo>
                    <a:pt x="72" y="172"/>
                  </a:lnTo>
                  <a:lnTo>
                    <a:pt x="72" y="173"/>
                  </a:lnTo>
                  <a:lnTo>
                    <a:pt x="72" y="174"/>
                  </a:lnTo>
                  <a:lnTo>
                    <a:pt x="71" y="176"/>
                  </a:lnTo>
                  <a:lnTo>
                    <a:pt x="71" y="179"/>
                  </a:lnTo>
                  <a:lnTo>
                    <a:pt x="70" y="180"/>
                  </a:lnTo>
                  <a:lnTo>
                    <a:pt x="69" y="180"/>
                  </a:lnTo>
                  <a:lnTo>
                    <a:pt x="67" y="177"/>
                  </a:lnTo>
                  <a:lnTo>
                    <a:pt x="64" y="175"/>
                  </a:lnTo>
                  <a:lnTo>
                    <a:pt x="63" y="173"/>
                  </a:lnTo>
                  <a:lnTo>
                    <a:pt x="62" y="173"/>
                  </a:lnTo>
                  <a:lnTo>
                    <a:pt x="62" y="172"/>
                  </a:lnTo>
                  <a:lnTo>
                    <a:pt x="62" y="171"/>
                  </a:lnTo>
                  <a:lnTo>
                    <a:pt x="62" y="169"/>
                  </a:lnTo>
                  <a:lnTo>
                    <a:pt x="61" y="169"/>
                  </a:lnTo>
                  <a:lnTo>
                    <a:pt x="61" y="168"/>
                  </a:lnTo>
                  <a:lnTo>
                    <a:pt x="61" y="167"/>
                  </a:lnTo>
                  <a:lnTo>
                    <a:pt x="61" y="166"/>
                  </a:lnTo>
                  <a:lnTo>
                    <a:pt x="60" y="165"/>
                  </a:lnTo>
                  <a:lnTo>
                    <a:pt x="59" y="165"/>
                  </a:lnTo>
                  <a:lnTo>
                    <a:pt x="59" y="164"/>
                  </a:lnTo>
                  <a:lnTo>
                    <a:pt x="58" y="164"/>
                  </a:lnTo>
                  <a:lnTo>
                    <a:pt x="58" y="163"/>
                  </a:lnTo>
                  <a:lnTo>
                    <a:pt x="56" y="163"/>
                  </a:lnTo>
                  <a:lnTo>
                    <a:pt x="55" y="161"/>
                  </a:lnTo>
                  <a:lnTo>
                    <a:pt x="55" y="160"/>
                  </a:lnTo>
                  <a:lnTo>
                    <a:pt x="55" y="159"/>
                  </a:lnTo>
                  <a:lnTo>
                    <a:pt x="56" y="159"/>
                  </a:lnTo>
                  <a:lnTo>
                    <a:pt x="56" y="158"/>
                  </a:lnTo>
                  <a:lnTo>
                    <a:pt x="56" y="157"/>
                  </a:lnTo>
                  <a:lnTo>
                    <a:pt x="56" y="156"/>
                  </a:lnTo>
                  <a:lnTo>
                    <a:pt x="56" y="155"/>
                  </a:lnTo>
                  <a:lnTo>
                    <a:pt x="56" y="153"/>
                  </a:lnTo>
                  <a:lnTo>
                    <a:pt x="55" y="153"/>
                  </a:lnTo>
                  <a:lnTo>
                    <a:pt x="55" y="152"/>
                  </a:lnTo>
                  <a:lnTo>
                    <a:pt x="54" y="152"/>
                  </a:lnTo>
                  <a:lnTo>
                    <a:pt x="54" y="151"/>
                  </a:lnTo>
                  <a:lnTo>
                    <a:pt x="53" y="150"/>
                  </a:lnTo>
                  <a:lnTo>
                    <a:pt x="53" y="149"/>
                  </a:lnTo>
                  <a:lnTo>
                    <a:pt x="52" y="148"/>
                  </a:lnTo>
                  <a:lnTo>
                    <a:pt x="52" y="147"/>
                  </a:lnTo>
                  <a:lnTo>
                    <a:pt x="51" y="147"/>
                  </a:lnTo>
                  <a:lnTo>
                    <a:pt x="51" y="145"/>
                  </a:lnTo>
                  <a:lnTo>
                    <a:pt x="50" y="145"/>
                  </a:lnTo>
                  <a:lnTo>
                    <a:pt x="50" y="144"/>
                  </a:lnTo>
                  <a:lnTo>
                    <a:pt x="48" y="143"/>
                  </a:lnTo>
                  <a:lnTo>
                    <a:pt x="48" y="142"/>
                  </a:lnTo>
                  <a:lnTo>
                    <a:pt x="48" y="141"/>
                  </a:lnTo>
                  <a:lnTo>
                    <a:pt x="48" y="140"/>
                  </a:lnTo>
                  <a:lnTo>
                    <a:pt x="48" y="139"/>
                  </a:lnTo>
                  <a:lnTo>
                    <a:pt x="48" y="137"/>
                  </a:lnTo>
                  <a:lnTo>
                    <a:pt x="48" y="136"/>
                  </a:lnTo>
                  <a:lnTo>
                    <a:pt x="48" y="135"/>
                  </a:lnTo>
                  <a:lnTo>
                    <a:pt x="48" y="134"/>
                  </a:lnTo>
                  <a:lnTo>
                    <a:pt x="48" y="133"/>
                  </a:lnTo>
                  <a:lnTo>
                    <a:pt x="48" y="132"/>
                  </a:lnTo>
                  <a:lnTo>
                    <a:pt x="48" y="131"/>
                  </a:lnTo>
                  <a:lnTo>
                    <a:pt x="48" y="129"/>
                  </a:lnTo>
                  <a:lnTo>
                    <a:pt x="48" y="128"/>
                  </a:lnTo>
                  <a:lnTo>
                    <a:pt x="47" y="127"/>
                  </a:lnTo>
                  <a:lnTo>
                    <a:pt x="47" y="126"/>
                  </a:lnTo>
                  <a:lnTo>
                    <a:pt x="47" y="125"/>
                  </a:lnTo>
                  <a:lnTo>
                    <a:pt x="47" y="124"/>
                  </a:lnTo>
                  <a:lnTo>
                    <a:pt x="47" y="123"/>
                  </a:lnTo>
                  <a:lnTo>
                    <a:pt x="48" y="123"/>
                  </a:lnTo>
                  <a:lnTo>
                    <a:pt x="48" y="121"/>
                  </a:lnTo>
                  <a:lnTo>
                    <a:pt x="48" y="120"/>
                  </a:lnTo>
                  <a:lnTo>
                    <a:pt x="48" y="119"/>
                  </a:lnTo>
                  <a:lnTo>
                    <a:pt x="48" y="118"/>
                  </a:lnTo>
                  <a:lnTo>
                    <a:pt x="48" y="117"/>
                  </a:lnTo>
                  <a:lnTo>
                    <a:pt x="48" y="116"/>
                  </a:lnTo>
                  <a:lnTo>
                    <a:pt x="48" y="115"/>
                  </a:lnTo>
                  <a:lnTo>
                    <a:pt x="48" y="113"/>
                  </a:lnTo>
                  <a:lnTo>
                    <a:pt x="48" y="112"/>
                  </a:lnTo>
                  <a:lnTo>
                    <a:pt x="48" y="111"/>
                  </a:lnTo>
                  <a:lnTo>
                    <a:pt x="50" y="111"/>
                  </a:lnTo>
                  <a:lnTo>
                    <a:pt x="50" y="110"/>
                  </a:lnTo>
                  <a:lnTo>
                    <a:pt x="51" y="110"/>
                  </a:lnTo>
                  <a:lnTo>
                    <a:pt x="53" y="108"/>
                  </a:lnTo>
                  <a:lnTo>
                    <a:pt x="54" y="107"/>
                  </a:lnTo>
                  <a:lnTo>
                    <a:pt x="56" y="105"/>
                  </a:lnTo>
                  <a:lnTo>
                    <a:pt x="58" y="105"/>
                  </a:lnTo>
                  <a:lnTo>
                    <a:pt x="59" y="104"/>
                  </a:lnTo>
                  <a:lnTo>
                    <a:pt x="60" y="103"/>
                  </a:lnTo>
                  <a:lnTo>
                    <a:pt x="61" y="102"/>
                  </a:lnTo>
                  <a:lnTo>
                    <a:pt x="61" y="100"/>
                  </a:lnTo>
                  <a:lnTo>
                    <a:pt x="62" y="100"/>
                  </a:lnTo>
                  <a:lnTo>
                    <a:pt x="63" y="99"/>
                  </a:lnTo>
                  <a:lnTo>
                    <a:pt x="63" y="97"/>
                  </a:lnTo>
                  <a:lnTo>
                    <a:pt x="64" y="96"/>
                  </a:lnTo>
                  <a:lnTo>
                    <a:pt x="66" y="94"/>
                  </a:lnTo>
                  <a:lnTo>
                    <a:pt x="68" y="92"/>
                  </a:lnTo>
                  <a:lnTo>
                    <a:pt x="68" y="91"/>
                  </a:lnTo>
                  <a:lnTo>
                    <a:pt x="69" y="91"/>
                  </a:lnTo>
                  <a:lnTo>
                    <a:pt x="69" y="89"/>
                  </a:lnTo>
                  <a:lnTo>
                    <a:pt x="70" y="88"/>
                  </a:lnTo>
                  <a:lnTo>
                    <a:pt x="71" y="87"/>
                  </a:lnTo>
                  <a:lnTo>
                    <a:pt x="72" y="86"/>
                  </a:lnTo>
                  <a:lnTo>
                    <a:pt x="74" y="85"/>
                  </a:lnTo>
                  <a:lnTo>
                    <a:pt x="76" y="83"/>
                  </a:lnTo>
                  <a:lnTo>
                    <a:pt x="77" y="83"/>
                  </a:lnTo>
                  <a:lnTo>
                    <a:pt x="80" y="79"/>
                  </a:lnTo>
                  <a:lnTo>
                    <a:pt x="82" y="79"/>
                  </a:lnTo>
                  <a:lnTo>
                    <a:pt x="84" y="77"/>
                  </a:lnTo>
                  <a:lnTo>
                    <a:pt x="86" y="73"/>
                  </a:lnTo>
                  <a:lnTo>
                    <a:pt x="87" y="72"/>
                  </a:lnTo>
                  <a:lnTo>
                    <a:pt x="88" y="71"/>
                  </a:lnTo>
                  <a:lnTo>
                    <a:pt x="91" y="68"/>
                  </a:lnTo>
                  <a:lnTo>
                    <a:pt x="92" y="63"/>
                  </a:lnTo>
                  <a:lnTo>
                    <a:pt x="93" y="61"/>
                  </a:lnTo>
                  <a:lnTo>
                    <a:pt x="93" y="59"/>
                  </a:lnTo>
                  <a:lnTo>
                    <a:pt x="93" y="53"/>
                  </a:lnTo>
                  <a:lnTo>
                    <a:pt x="92" y="51"/>
                  </a:lnTo>
                  <a:lnTo>
                    <a:pt x="90" y="48"/>
                  </a:lnTo>
                  <a:lnTo>
                    <a:pt x="87" y="47"/>
                  </a:lnTo>
                  <a:lnTo>
                    <a:pt x="84" y="46"/>
                  </a:lnTo>
                  <a:lnTo>
                    <a:pt x="83" y="47"/>
                  </a:lnTo>
                  <a:lnTo>
                    <a:pt x="82" y="47"/>
                  </a:lnTo>
                  <a:lnTo>
                    <a:pt x="80" y="47"/>
                  </a:lnTo>
                  <a:lnTo>
                    <a:pt x="79" y="48"/>
                  </a:lnTo>
                  <a:lnTo>
                    <a:pt x="78" y="49"/>
                  </a:lnTo>
                  <a:lnTo>
                    <a:pt x="76" y="53"/>
                  </a:lnTo>
                  <a:lnTo>
                    <a:pt x="75" y="53"/>
                  </a:lnTo>
                  <a:lnTo>
                    <a:pt x="74" y="54"/>
                  </a:lnTo>
                  <a:lnTo>
                    <a:pt x="72" y="57"/>
                  </a:lnTo>
                  <a:lnTo>
                    <a:pt x="72" y="60"/>
                  </a:lnTo>
                  <a:lnTo>
                    <a:pt x="72" y="61"/>
                  </a:lnTo>
                  <a:lnTo>
                    <a:pt x="72" y="63"/>
                  </a:lnTo>
                  <a:lnTo>
                    <a:pt x="74" y="64"/>
                  </a:lnTo>
                  <a:lnTo>
                    <a:pt x="74" y="67"/>
                  </a:lnTo>
                  <a:lnTo>
                    <a:pt x="74" y="69"/>
                  </a:lnTo>
                  <a:lnTo>
                    <a:pt x="72" y="73"/>
                  </a:lnTo>
                  <a:lnTo>
                    <a:pt x="71" y="75"/>
                  </a:lnTo>
                  <a:lnTo>
                    <a:pt x="71" y="76"/>
                  </a:lnTo>
                  <a:lnTo>
                    <a:pt x="70" y="77"/>
                  </a:lnTo>
                  <a:lnTo>
                    <a:pt x="69" y="79"/>
                  </a:lnTo>
                  <a:lnTo>
                    <a:pt x="67" y="81"/>
                  </a:lnTo>
                  <a:lnTo>
                    <a:pt x="63" y="85"/>
                  </a:lnTo>
                  <a:lnTo>
                    <a:pt x="60" y="87"/>
                  </a:lnTo>
                  <a:lnTo>
                    <a:pt x="59" y="88"/>
                  </a:lnTo>
                  <a:lnTo>
                    <a:pt x="58" y="88"/>
                  </a:lnTo>
                  <a:lnTo>
                    <a:pt x="56" y="89"/>
                  </a:lnTo>
                  <a:lnTo>
                    <a:pt x="55" y="89"/>
                  </a:lnTo>
                  <a:lnTo>
                    <a:pt x="53" y="91"/>
                  </a:lnTo>
                  <a:lnTo>
                    <a:pt x="52" y="92"/>
                  </a:lnTo>
                  <a:lnTo>
                    <a:pt x="50" y="93"/>
                  </a:lnTo>
                  <a:lnTo>
                    <a:pt x="48" y="93"/>
                  </a:lnTo>
                  <a:lnTo>
                    <a:pt x="47" y="93"/>
                  </a:lnTo>
                  <a:lnTo>
                    <a:pt x="46" y="93"/>
                  </a:lnTo>
                  <a:lnTo>
                    <a:pt x="44" y="94"/>
                  </a:lnTo>
                  <a:lnTo>
                    <a:pt x="43" y="93"/>
                  </a:lnTo>
                  <a:lnTo>
                    <a:pt x="42" y="93"/>
                  </a:lnTo>
                  <a:lnTo>
                    <a:pt x="39" y="93"/>
                  </a:lnTo>
                  <a:lnTo>
                    <a:pt x="38" y="93"/>
                  </a:lnTo>
                  <a:lnTo>
                    <a:pt x="37" y="93"/>
                  </a:lnTo>
                  <a:lnTo>
                    <a:pt x="36" y="93"/>
                  </a:lnTo>
                  <a:lnTo>
                    <a:pt x="35" y="93"/>
                  </a:lnTo>
                  <a:lnTo>
                    <a:pt x="34" y="92"/>
                  </a:lnTo>
                  <a:lnTo>
                    <a:pt x="31" y="91"/>
                  </a:lnTo>
                  <a:lnTo>
                    <a:pt x="28" y="88"/>
                  </a:lnTo>
                  <a:lnTo>
                    <a:pt x="23" y="86"/>
                  </a:lnTo>
                  <a:lnTo>
                    <a:pt x="22" y="86"/>
                  </a:lnTo>
                  <a:lnTo>
                    <a:pt x="22" y="85"/>
                  </a:lnTo>
                  <a:lnTo>
                    <a:pt x="21" y="84"/>
                  </a:lnTo>
                  <a:lnTo>
                    <a:pt x="20" y="83"/>
                  </a:lnTo>
                  <a:lnTo>
                    <a:pt x="19" y="83"/>
                  </a:lnTo>
                  <a:lnTo>
                    <a:pt x="19" y="81"/>
                  </a:lnTo>
                  <a:lnTo>
                    <a:pt x="16" y="80"/>
                  </a:lnTo>
                  <a:lnTo>
                    <a:pt x="15" y="80"/>
                  </a:lnTo>
                  <a:lnTo>
                    <a:pt x="15" y="79"/>
                  </a:lnTo>
                  <a:lnTo>
                    <a:pt x="14" y="78"/>
                  </a:lnTo>
                  <a:lnTo>
                    <a:pt x="14" y="77"/>
                  </a:lnTo>
                  <a:lnTo>
                    <a:pt x="14" y="76"/>
                  </a:lnTo>
                  <a:lnTo>
                    <a:pt x="14" y="75"/>
                  </a:lnTo>
                  <a:lnTo>
                    <a:pt x="15" y="73"/>
                  </a:lnTo>
                  <a:lnTo>
                    <a:pt x="16" y="71"/>
                  </a:lnTo>
                  <a:lnTo>
                    <a:pt x="18" y="70"/>
                  </a:lnTo>
                  <a:lnTo>
                    <a:pt x="19" y="69"/>
                  </a:lnTo>
                  <a:lnTo>
                    <a:pt x="20" y="69"/>
                  </a:lnTo>
                  <a:lnTo>
                    <a:pt x="21" y="69"/>
                  </a:lnTo>
                  <a:lnTo>
                    <a:pt x="22" y="69"/>
                  </a:lnTo>
                  <a:lnTo>
                    <a:pt x="23" y="69"/>
                  </a:lnTo>
                  <a:lnTo>
                    <a:pt x="24" y="69"/>
                  </a:lnTo>
                  <a:lnTo>
                    <a:pt x="26" y="69"/>
                  </a:lnTo>
                  <a:lnTo>
                    <a:pt x="27" y="68"/>
                  </a:lnTo>
                  <a:lnTo>
                    <a:pt x="28" y="68"/>
                  </a:lnTo>
                  <a:lnTo>
                    <a:pt x="29" y="69"/>
                  </a:lnTo>
                  <a:lnTo>
                    <a:pt x="30" y="70"/>
                  </a:lnTo>
                  <a:lnTo>
                    <a:pt x="31" y="70"/>
                  </a:lnTo>
                  <a:lnTo>
                    <a:pt x="32" y="70"/>
                  </a:lnTo>
                  <a:lnTo>
                    <a:pt x="32" y="69"/>
                  </a:lnTo>
                  <a:lnTo>
                    <a:pt x="34" y="69"/>
                  </a:lnTo>
                  <a:lnTo>
                    <a:pt x="36" y="68"/>
                  </a:lnTo>
                  <a:lnTo>
                    <a:pt x="38" y="67"/>
                  </a:lnTo>
                  <a:lnTo>
                    <a:pt x="42" y="65"/>
                  </a:lnTo>
                  <a:lnTo>
                    <a:pt x="43" y="65"/>
                  </a:lnTo>
                  <a:lnTo>
                    <a:pt x="43" y="64"/>
                  </a:lnTo>
                  <a:lnTo>
                    <a:pt x="44" y="64"/>
                  </a:lnTo>
                  <a:lnTo>
                    <a:pt x="45" y="64"/>
                  </a:lnTo>
                  <a:lnTo>
                    <a:pt x="46" y="63"/>
                  </a:lnTo>
                  <a:lnTo>
                    <a:pt x="47" y="63"/>
                  </a:lnTo>
                  <a:lnTo>
                    <a:pt x="48" y="63"/>
                  </a:lnTo>
                  <a:lnTo>
                    <a:pt x="50" y="63"/>
                  </a:lnTo>
                  <a:lnTo>
                    <a:pt x="51" y="64"/>
                  </a:lnTo>
                  <a:lnTo>
                    <a:pt x="52" y="63"/>
                  </a:lnTo>
                  <a:lnTo>
                    <a:pt x="53" y="63"/>
                  </a:lnTo>
                  <a:lnTo>
                    <a:pt x="54" y="62"/>
                  </a:lnTo>
                  <a:lnTo>
                    <a:pt x="55" y="61"/>
                  </a:lnTo>
                  <a:lnTo>
                    <a:pt x="55" y="60"/>
                  </a:lnTo>
                  <a:lnTo>
                    <a:pt x="56" y="59"/>
                  </a:lnTo>
                  <a:lnTo>
                    <a:pt x="56" y="57"/>
                  </a:lnTo>
                  <a:lnTo>
                    <a:pt x="58" y="56"/>
                  </a:lnTo>
                  <a:lnTo>
                    <a:pt x="59" y="55"/>
                  </a:lnTo>
                  <a:lnTo>
                    <a:pt x="60" y="54"/>
                  </a:lnTo>
                  <a:lnTo>
                    <a:pt x="61" y="52"/>
                  </a:lnTo>
                  <a:lnTo>
                    <a:pt x="61" y="51"/>
                  </a:lnTo>
                  <a:lnTo>
                    <a:pt x="62" y="47"/>
                  </a:lnTo>
                  <a:lnTo>
                    <a:pt x="61" y="44"/>
                  </a:lnTo>
                  <a:lnTo>
                    <a:pt x="60" y="39"/>
                  </a:lnTo>
                  <a:lnTo>
                    <a:pt x="59" y="36"/>
                  </a:lnTo>
                  <a:lnTo>
                    <a:pt x="58" y="35"/>
                  </a:lnTo>
                  <a:lnTo>
                    <a:pt x="53" y="31"/>
                  </a:lnTo>
                  <a:lnTo>
                    <a:pt x="52" y="30"/>
                  </a:lnTo>
                  <a:lnTo>
                    <a:pt x="42" y="23"/>
                  </a:lnTo>
                  <a:lnTo>
                    <a:pt x="38" y="20"/>
                  </a:lnTo>
                  <a:lnTo>
                    <a:pt x="37" y="20"/>
                  </a:lnTo>
                  <a:lnTo>
                    <a:pt x="36" y="20"/>
                  </a:lnTo>
                  <a:lnTo>
                    <a:pt x="35" y="20"/>
                  </a:lnTo>
                  <a:lnTo>
                    <a:pt x="35" y="21"/>
                  </a:lnTo>
                  <a:lnTo>
                    <a:pt x="34" y="21"/>
                  </a:lnTo>
                  <a:lnTo>
                    <a:pt x="34" y="23"/>
                  </a:lnTo>
                  <a:lnTo>
                    <a:pt x="32" y="24"/>
                  </a:lnTo>
                  <a:lnTo>
                    <a:pt x="32" y="25"/>
                  </a:lnTo>
                  <a:lnTo>
                    <a:pt x="31" y="27"/>
                  </a:lnTo>
                  <a:lnTo>
                    <a:pt x="31" y="28"/>
                  </a:lnTo>
                  <a:lnTo>
                    <a:pt x="31" y="30"/>
                  </a:lnTo>
                  <a:lnTo>
                    <a:pt x="31" y="32"/>
                  </a:lnTo>
                  <a:lnTo>
                    <a:pt x="32" y="35"/>
                  </a:lnTo>
                  <a:lnTo>
                    <a:pt x="32" y="36"/>
                  </a:lnTo>
                  <a:lnTo>
                    <a:pt x="32" y="37"/>
                  </a:lnTo>
                  <a:lnTo>
                    <a:pt x="32" y="38"/>
                  </a:lnTo>
                  <a:lnTo>
                    <a:pt x="34" y="40"/>
                  </a:lnTo>
                  <a:lnTo>
                    <a:pt x="34" y="41"/>
                  </a:lnTo>
                  <a:lnTo>
                    <a:pt x="35" y="44"/>
                  </a:lnTo>
                  <a:lnTo>
                    <a:pt x="35" y="45"/>
                  </a:lnTo>
                  <a:lnTo>
                    <a:pt x="35" y="46"/>
                  </a:lnTo>
                  <a:lnTo>
                    <a:pt x="35" y="47"/>
                  </a:lnTo>
                  <a:lnTo>
                    <a:pt x="36" y="48"/>
                  </a:lnTo>
                  <a:lnTo>
                    <a:pt x="35" y="48"/>
                  </a:lnTo>
                  <a:lnTo>
                    <a:pt x="35" y="49"/>
                  </a:lnTo>
                  <a:lnTo>
                    <a:pt x="34" y="49"/>
                  </a:lnTo>
                  <a:lnTo>
                    <a:pt x="32" y="51"/>
                  </a:lnTo>
                  <a:lnTo>
                    <a:pt x="31" y="53"/>
                  </a:lnTo>
                  <a:lnTo>
                    <a:pt x="30" y="54"/>
                  </a:lnTo>
                  <a:lnTo>
                    <a:pt x="29" y="55"/>
                  </a:lnTo>
                  <a:lnTo>
                    <a:pt x="26" y="56"/>
                  </a:lnTo>
                  <a:lnTo>
                    <a:pt x="24" y="57"/>
                  </a:lnTo>
                  <a:lnTo>
                    <a:pt x="22" y="57"/>
                  </a:lnTo>
                  <a:lnTo>
                    <a:pt x="21" y="59"/>
                  </a:lnTo>
                  <a:lnTo>
                    <a:pt x="18" y="59"/>
                  </a:lnTo>
                  <a:lnTo>
                    <a:pt x="16" y="59"/>
                  </a:lnTo>
                  <a:lnTo>
                    <a:pt x="16" y="60"/>
                  </a:lnTo>
                  <a:lnTo>
                    <a:pt x="14" y="60"/>
                  </a:lnTo>
                  <a:lnTo>
                    <a:pt x="12" y="59"/>
                  </a:lnTo>
                  <a:lnTo>
                    <a:pt x="11" y="59"/>
                  </a:lnTo>
                  <a:lnTo>
                    <a:pt x="7" y="57"/>
                  </a:lnTo>
                  <a:lnTo>
                    <a:pt x="6" y="57"/>
                  </a:lnTo>
                  <a:lnTo>
                    <a:pt x="4" y="56"/>
                  </a:lnTo>
                  <a:lnTo>
                    <a:pt x="2" y="56"/>
                  </a:lnTo>
                  <a:lnTo>
                    <a:pt x="2" y="55"/>
                  </a:lnTo>
                  <a:lnTo>
                    <a:pt x="0" y="55"/>
                  </a:lnTo>
                  <a:lnTo>
                    <a:pt x="2" y="54"/>
                  </a:lnTo>
                  <a:lnTo>
                    <a:pt x="2" y="53"/>
                  </a:lnTo>
                  <a:lnTo>
                    <a:pt x="3" y="53"/>
                  </a:lnTo>
                  <a:lnTo>
                    <a:pt x="3" y="52"/>
                  </a:lnTo>
                  <a:lnTo>
                    <a:pt x="3" y="51"/>
                  </a:lnTo>
                  <a:lnTo>
                    <a:pt x="3" y="48"/>
                  </a:lnTo>
                  <a:lnTo>
                    <a:pt x="3" y="47"/>
                  </a:lnTo>
                  <a:lnTo>
                    <a:pt x="3" y="46"/>
                  </a:lnTo>
                  <a:lnTo>
                    <a:pt x="3" y="45"/>
                  </a:lnTo>
                  <a:lnTo>
                    <a:pt x="4" y="45"/>
                  </a:lnTo>
                  <a:lnTo>
                    <a:pt x="5" y="44"/>
                  </a:lnTo>
                  <a:lnTo>
                    <a:pt x="6" y="43"/>
                  </a:lnTo>
                  <a:lnTo>
                    <a:pt x="7" y="41"/>
                  </a:lnTo>
                  <a:lnTo>
                    <a:pt x="8" y="41"/>
                  </a:lnTo>
                  <a:lnTo>
                    <a:pt x="10" y="41"/>
                  </a:lnTo>
                  <a:lnTo>
                    <a:pt x="12" y="40"/>
                  </a:lnTo>
                  <a:lnTo>
                    <a:pt x="14" y="39"/>
                  </a:lnTo>
                  <a:lnTo>
                    <a:pt x="15" y="38"/>
                  </a:lnTo>
                  <a:lnTo>
                    <a:pt x="16" y="37"/>
                  </a:lnTo>
                  <a:lnTo>
                    <a:pt x="16" y="36"/>
                  </a:lnTo>
                  <a:lnTo>
                    <a:pt x="16" y="35"/>
                  </a:lnTo>
                  <a:lnTo>
                    <a:pt x="20" y="29"/>
                  </a:lnTo>
                  <a:lnTo>
                    <a:pt x="21" y="28"/>
                  </a:lnTo>
                  <a:lnTo>
                    <a:pt x="22" y="25"/>
                  </a:lnTo>
                  <a:lnTo>
                    <a:pt x="23" y="25"/>
                  </a:lnTo>
                  <a:lnTo>
                    <a:pt x="23" y="24"/>
                  </a:lnTo>
                  <a:lnTo>
                    <a:pt x="24" y="24"/>
                  </a:lnTo>
                  <a:lnTo>
                    <a:pt x="26" y="23"/>
                  </a:lnTo>
                  <a:lnTo>
                    <a:pt x="27" y="21"/>
                  </a:lnTo>
                  <a:lnTo>
                    <a:pt x="28" y="21"/>
                  </a:lnTo>
                  <a:lnTo>
                    <a:pt x="29" y="20"/>
                  </a:lnTo>
                  <a:lnTo>
                    <a:pt x="29" y="19"/>
                  </a:lnTo>
                  <a:lnTo>
                    <a:pt x="29" y="17"/>
                  </a:lnTo>
                  <a:lnTo>
                    <a:pt x="29" y="15"/>
                  </a:lnTo>
                  <a:lnTo>
                    <a:pt x="28" y="13"/>
                  </a:lnTo>
                  <a:lnTo>
                    <a:pt x="27" y="12"/>
                  </a:lnTo>
                  <a:lnTo>
                    <a:pt x="21" y="7"/>
                  </a:lnTo>
                  <a:lnTo>
                    <a:pt x="15" y="3"/>
                  </a:lnTo>
                  <a:lnTo>
                    <a:pt x="12" y="0"/>
                  </a:lnTo>
                  <a:lnTo>
                    <a:pt x="15" y="0"/>
                  </a:lnTo>
                  <a:lnTo>
                    <a:pt x="19" y="0"/>
                  </a:lnTo>
                  <a:lnTo>
                    <a:pt x="22" y="0"/>
                  </a:lnTo>
                  <a:lnTo>
                    <a:pt x="23" y="0"/>
                  </a:lnTo>
                  <a:lnTo>
                    <a:pt x="29" y="0"/>
                  </a:lnTo>
                  <a:lnTo>
                    <a:pt x="30" y="0"/>
                  </a:lnTo>
                  <a:lnTo>
                    <a:pt x="32" y="0"/>
                  </a:lnTo>
                  <a:lnTo>
                    <a:pt x="42" y="0"/>
                  </a:lnTo>
                  <a:lnTo>
                    <a:pt x="43" y="0"/>
                  </a:lnTo>
                  <a:lnTo>
                    <a:pt x="48" y="0"/>
                  </a:lnTo>
                  <a:lnTo>
                    <a:pt x="52" y="0"/>
                  </a:lnTo>
                  <a:lnTo>
                    <a:pt x="59" y="0"/>
                  </a:lnTo>
                  <a:lnTo>
                    <a:pt x="61" y="1"/>
                  </a:lnTo>
                  <a:lnTo>
                    <a:pt x="63" y="1"/>
                  </a:lnTo>
                  <a:lnTo>
                    <a:pt x="66" y="1"/>
                  </a:lnTo>
                  <a:lnTo>
                    <a:pt x="70" y="1"/>
                  </a:lnTo>
                  <a:lnTo>
                    <a:pt x="71" y="1"/>
                  </a:lnTo>
                  <a:lnTo>
                    <a:pt x="72" y="1"/>
                  </a:lnTo>
                  <a:lnTo>
                    <a:pt x="75" y="1"/>
                  </a:lnTo>
                  <a:lnTo>
                    <a:pt x="76" y="1"/>
                  </a:lnTo>
                  <a:lnTo>
                    <a:pt x="79" y="1"/>
                  </a:lnTo>
                  <a:lnTo>
                    <a:pt x="83" y="1"/>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37" name="Freeform 137"/>
            <p:cNvSpPr>
              <a:spLocks/>
            </p:cNvSpPr>
            <p:nvPr/>
          </p:nvSpPr>
          <p:spPr bwMode="auto">
            <a:xfrm>
              <a:off x="2607" y="1774"/>
              <a:ext cx="353" cy="305"/>
            </a:xfrm>
            <a:custGeom>
              <a:avLst/>
              <a:gdLst>
                <a:gd name="T0" fmla="*/ 96 w 353"/>
                <a:gd name="T1" fmla="*/ 13 h 305"/>
                <a:gd name="T2" fmla="*/ 131 w 353"/>
                <a:gd name="T3" fmla="*/ 25 h 305"/>
                <a:gd name="T4" fmla="*/ 177 w 353"/>
                <a:gd name="T5" fmla="*/ 41 h 305"/>
                <a:gd name="T6" fmla="*/ 225 w 353"/>
                <a:gd name="T7" fmla="*/ 57 h 305"/>
                <a:gd name="T8" fmla="*/ 288 w 353"/>
                <a:gd name="T9" fmla="*/ 79 h 305"/>
                <a:gd name="T10" fmla="*/ 345 w 353"/>
                <a:gd name="T11" fmla="*/ 97 h 305"/>
                <a:gd name="T12" fmla="*/ 350 w 353"/>
                <a:gd name="T13" fmla="*/ 107 h 305"/>
                <a:gd name="T14" fmla="*/ 342 w 353"/>
                <a:gd name="T15" fmla="*/ 112 h 305"/>
                <a:gd name="T16" fmla="*/ 339 w 353"/>
                <a:gd name="T17" fmla="*/ 119 h 305"/>
                <a:gd name="T18" fmla="*/ 335 w 353"/>
                <a:gd name="T19" fmla="*/ 131 h 305"/>
                <a:gd name="T20" fmla="*/ 331 w 353"/>
                <a:gd name="T21" fmla="*/ 140 h 305"/>
                <a:gd name="T22" fmla="*/ 329 w 353"/>
                <a:gd name="T23" fmla="*/ 148 h 305"/>
                <a:gd name="T24" fmla="*/ 326 w 353"/>
                <a:gd name="T25" fmla="*/ 157 h 305"/>
                <a:gd name="T26" fmla="*/ 317 w 353"/>
                <a:gd name="T27" fmla="*/ 161 h 305"/>
                <a:gd name="T28" fmla="*/ 316 w 353"/>
                <a:gd name="T29" fmla="*/ 169 h 305"/>
                <a:gd name="T30" fmla="*/ 313 w 353"/>
                <a:gd name="T31" fmla="*/ 179 h 305"/>
                <a:gd name="T32" fmla="*/ 315 w 353"/>
                <a:gd name="T33" fmla="*/ 184 h 305"/>
                <a:gd name="T34" fmla="*/ 315 w 353"/>
                <a:gd name="T35" fmla="*/ 192 h 305"/>
                <a:gd name="T36" fmla="*/ 307 w 353"/>
                <a:gd name="T37" fmla="*/ 196 h 305"/>
                <a:gd name="T38" fmla="*/ 307 w 353"/>
                <a:gd name="T39" fmla="*/ 203 h 305"/>
                <a:gd name="T40" fmla="*/ 302 w 353"/>
                <a:gd name="T41" fmla="*/ 213 h 305"/>
                <a:gd name="T42" fmla="*/ 295 w 353"/>
                <a:gd name="T43" fmla="*/ 223 h 305"/>
                <a:gd name="T44" fmla="*/ 288 w 353"/>
                <a:gd name="T45" fmla="*/ 229 h 305"/>
                <a:gd name="T46" fmla="*/ 286 w 353"/>
                <a:gd name="T47" fmla="*/ 237 h 305"/>
                <a:gd name="T48" fmla="*/ 283 w 353"/>
                <a:gd name="T49" fmla="*/ 242 h 305"/>
                <a:gd name="T50" fmla="*/ 280 w 353"/>
                <a:gd name="T51" fmla="*/ 249 h 305"/>
                <a:gd name="T52" fmla="*/ 280 w 353"/>
                <a:gd name="T53" fmla="*/ 257 h 305"/>
                <a:gd name="T54" fmla="*/ 276 w 353"/>
                <a:gd name="T55" fmla="*/ 266 h 305"/>
                <a:gd name="T56" fmla="*/ 276 w 353"/>
                <a:gd name="T57" fmla="*/ 274 h 305"/>
                <a:gd name="T58" fmla="*/ 265 w 353"/>
                <a:gd name="T59" fmla="*/ 279 h 305"/>
                <a:gd name="T60" fmla="*/ 263 w 353"/>
                <a:gd name="T61" fmla="*/ 287 h 305"/>
                <a:gd name="T62" fmla="*/ 256 w 353"/>
                <a:gd name="T63" fmla="*/ 291 h 305"/>
                <a:gd name="T64" fmla="*/ 252 w 353"/>
                <a:gd name="T65" fmla="*/ 297 h 305"/>
                <a:gd name="T66" fmla="*/ 243 w 353"/>
                <a:gd name="T67" fmla="*/ 303 h 305"/>
                <a:gd name="T68" fmla="*/ 215 w 353"/>
                <a:gd name="T69" fmla="*/ 295 h 305"/>
                <a:gd name="T70" fmla="*/ 161 w 353"/>
                <a:gd name="T71" fmla="*/ 272 h 305"/>
                <a:gd name="T72" fmla="*/ 118 w 353"/>
                <a:gd name="T73" fmla="*/ 253 h 305"/>
                <a:gd name="T74" fmla="*/ 64 w 353"/>
                <a:gd name="T75" fmla="*/ 231 h 305"/>
                <a:gd name="T76" fmla="*/ 44 w 353"/>
                <a:gd name="T77" fmla="*/ 217 h 305"/>
                <a:gd name="T78" fmla="*/ 32 w 353"/>
                <a:gd name="T79" fmla="*/ 223 h 305"/>
                <a:gd name="T80" fmla="*/ 24 w 353"/>
                <a:gd name="T81" fmla="*/ 201 h 305"/>
                <a:gd name="T82" fmla="*/ 5 w 353"/>
                <a:gd name="T83" fmla="*/ 197 h 305"/>
                <a:gd name="T84" fmla="*/ 0 w 353"/>
                <a:gd name="T85" fmla="*/ 173 h 305"/>
                <a:gd name="T86" fmla="*/ 3 w 353"/>
                <a:gd name="T87" fmla="*/ 161 h 305"/>
                <a:gd name="T88" fmla="*/ 11 w 353"/>
                <a:gd name="T89" fmla="*/ 168 h 305"/>
                <a:gd name="T90" fmla="*/ 22 w 353"/>
                <a:gd name="T91" fmla="*/ 172 h 305"/>
                <a:gd name="T92" fmla="*/ 35 w 353"/>
                <a:gd name="T93" fmla="*/ 175 h 305"/>
                <a:gd name="T94" fmla="*/ 25 w 353"/>
                <a:gd name="T95" fmla="*/ 165 h 305"/>
                <a:gd name="T96" fmla="*/ 29 w 353"/>
                <a:gd name="T97" fmla="*/ 153 h 305"/>
                <a:gd name="T98" fmla="*/ 33 w 353"/>
                <a:gd name="T99" fmla="*/ 165 h 305"/>
                <a:gd name="T100" fmla="*/ 44 w 353"/>
                <a:gd name="T101" fmla="*/ 168 h 305"/>
                <a:gd name="T102" fmla="*/ 41 w 353"/>
                <a:gd name="T103" fmla="*/ 153 h 305"/>
                <a:gd name="T104" fmla="*/ 53 w 353"/>
                <a:gd name="T105" fmla="*/ 111 h 305"/>
                <a:gd name="T106" fmla="*/ 53 w 353"/>
                <a:gd name="T107" fmla="*/ 52 h 305"/>
                <a:gd name="T108" fmla="*/ 61 w 353"/>
                <a:gd name="T109" fmla="*/ 39 h 305"/>
                <a:gd name="T110" fmla="*/ 65 w 353"/>
                <a:gd name="T111" fmla="*/ 39 h 305"/>
                <a:gd name="T112" fmla="*/ 75 w 353"/>
                <a:gd name="T113" fmla="*/ 36 h 305"/>
                <a:gd name="T114" fmla="*/ 79 w 353"/>
                <a:gd name="T115" fmla="*/ 21 h 305"/>
                <a:gd name="T116" fmla="*/ 69 w 353"/>
                <a:gd name="T117" fmla="*/ 8 h 305"/>
                <a:gd name="T118" fmla="*/ 57 w 353"/>
                <a:gd name="T119" fmla="*/ 0 h 30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353" h="305">
                  <a:moveTo>
                    <a:pt x="61" y="1"/>
                  </a:moveTo>
                  <a:lnTo>
                    <a:pt x="62" y="1"/>
                  </a:lnTo>
                  <a:lnTo>
                    <a:pt x="64" y="2"/>
                  </a:lnTo>
                  <a:lnTo>
                    <a:pt x="68" y="3"/>
                  </a:lnTo>
                  <a:lnTo>
                    <a:pt x="71" y="4"/>
                  </a:lnTo>
                  <a:lnTo>
                    <a:pt x="76" y="5"/>
                  </a:lnTo>
                  <a:lnTo>
                    <a:pt x="80" y="8"/>
                  </a:lnTo>
                  <a:lnTo>
                    <a:pt x="81" y="8"/>
                  </a:lnTo>
                  <a:lnTo>
                    <a:pt x="86" y="10"/>
                  </a:lnTo>
                  <a:lnTo>
                    <a:pt x="88" y="10"/>
                  </a:lnTo>
                  <a:lnTo>
                    <a:pt x="92" y="11"/>
                  </a:lnTo>
                  <a:lnTo>
                    <a:pt x="93" y="11"/>
                  </a:lnTo>
                  <a:lnTo>
                    <a:pt x="93" y="12"/>
                  </a:lnTo>
                  <a:lnTo>
                    <a:pt x="95" y="12"/>
                  </a:lnTo>
                  <a:lnTo>
                    <a:pt x="96" y="13"/>
                  </a:lnTo>
                  <a:lnTo>
                    <a:pt x="97" y="13"/>
                  </a:lnTo>
                  <a:lnTo>
                    <a:pt x="99" y="13"/>
                  </a:lnTo>
                  <a:lnTo>
                    <a:pt x="100" y="13"/>
                  </a:lnTo>
                  <a:lnTo>
                    <a:pt x="100" y="15"/>
                  </a:lnTo>
                  <a:lnTo>
                    <a:pt x="101" y="15"/>
                  </a:lnTo>
                  <a:lnTo>
                    <a:pt x="102" y="15"/>
                  </a:lnTo>
                  <a:lnTo>
                    <a:pt x="103" y="16"/>
                  </a:lnTo>
                  <a:lnTo>
                    <a:pt x="104" y="16"/>
                  </a:lnTo>
                  <a:lnTo>
                    <a:pt x="105" y="16"/>
                  </a:lnTo>
                  <a:lnTo>
                    <a:pt x="108" y="17"/>
                  </a:lnTo>
                  <a:lnTo>
                    <a:pt x="118" y="20"/>
                  </a:lnTo>
                  <a:lnTo>
                    <a:pt x="119" y="20"/>
                  </a:lnTo>
                  <a:lnTo>
                    <a:pt x="126" y="24"/>
                  </a:lnTo>
                  <a:lnTo>
                    <a:pt x="129" y="24"/>
                  </a:lnTo>
                  <a:lnTo>
                    <a:pt x="131" y="25"/>
                  </a:lnTo>
                  <a:lnTo>
                    <a:pt x="134" y="26"/>
                  </a:lnTo>
                  <a:lnTo>
                    <a:pt x="136" y="26"/>
                  </a:lnTo>
                  <a:lnTo>
                    <a:pt x="141" y="28"/>
                  </a:lnTo>
                  <a:lnTo>
                    <a:pt x="143" y="29"/>
                  </a:lnTo>
                  <a:lnTo>
                    <a:pt x="147" y="31"/>
                  </a:lnTo>
                  <a:lnTo>
                    <a:pt x="151" y="32"/>
                  </a:lnTo>
                  <a:lnTo>
                    <a:pt x="152" y="32"/>
                  </a:lnTo>
                  <a:lnTo>
                    <a:pt x="158" y="34"/>
                  </a:lnTo>
                  <a:lnTo>
                    <a:pt x="159" y="34"/>
                  </a:lnTo>
                  <a:lnTo>
                    <a:pt x="160" y="35"/>
                  </a:lnTo>
                  <a:lnTo>
                    <a:pt x="164" y="36"/>
                  </a:lnTo>
                  <a:lnTo>
                    <a:pt x="172" y="39"/>
                  </a:lnTo>
                  <a:lnTo>
                    <a:pt x="173" y="39"/>
                  </a:lnTo>
                  <a:lnTo>
                    <a:pt x="174" y="40"/>
                  </a:lnTo>
                  <a:lnTo>
                    <a:pt x="177" y="41"/>
                  </a:lnTo>
                  <a:lnTo>
                    <a:pt x="183" y="42"/>
                  </a:lnTo>
                  <a:lnTo>
                    <a:pt x="188" y="44"/>
                  </a:lnTo>
                  <a:lnTo>
                    <a:pt x="189" y="44"/>
                  </a:lnTo>
                  <a:lnTo>
                    <a:pt x="192" y="45"/>
                  </a:lnTo>
                  <a:lnTo>
                    <a:pt x="195" y="47"/>
                  </a:lnTo>
                  <a:lnTo>
                    <a:pt x="201" y="49"/>
                  </a:lnTo>
                  <a:lnTo>
                    <a:pt x="208" y="51"/>
                  </a:lnTo>
                  <a:lnTo>
                    <a:pt x="213" y="52"/>
                  </a:lnTo>
                  <a:lnTo>
                    <a:pt x="215" y="53"/>
                  </a:lnTo>
                  <a:lnTo>
                    <a:pt x="217" y="55"/>
                  </a:lnTo>
                  <a:lnTo>
                    <a:pt x="221" y="56"/>
                  </a:lnTo>
                  <a:lnTo>
                    <a:pt x="222" y="56"/>
                  </a:lnTo>
                  <a:lnTo>
                    <a:pt x="223" y="57"/>
                  </a:lnTo>
                  <a:lnTo>
                    <a:pt x="224" y="57"/>
                  </a:lnTo>
                  <a:lnTo>
                    <a:pt x="225" y="57"/>
                  </a:lnTo>
                  <a:lnTo>
                    <a:pt x="228" y="58"/>
                  </a:lnTo>
                  <a:lnTo>
                    <a:pt x="240" y="61"/>
                  </a:lnTo>
                  <a:lnTo>
                    <a:pt x="244" y="64"/>
                  </a:lnTo>
                  <a:lnTo>
                    <a:pt x="254" y="66"/>
                  </a:lnTo>
                  <a:lnTo>
                    <a:pt x="259" y="68"/>
                  </a:lnTo>
                  <a:lnTo>
                    <a:pt x="261" y="68"/>
                  </a:lnTo>
                  <a:lnTo>
                    <a:pt x="261" y="69"/>
                  </a:lnTo>
                  <a:lnTo>
                    <a:pt x="262" y="69"/>
                  </a:lnTo>
                  <a:lnTo>
                    <a:pt x="264" y="69"/>
                  </a:lnTo>
                  <a:lnTo>
                    <a:pt x="268" y="71"/>
                  </a:lnTo>
                  <a:lnTo>
                    <a:pt x="270" y="72"/>
                  </a:lnTo>
                  <a:lnTo>
                    <a:pt x="280" y="75"/>
                  </a:lnTo>
                  <a:lnTo>
                    <a:pt x="285" y="77"/>
                  </a:lnTo>
                  <a:lnTo>
                    <a:pt x="286" y="77"/>
                  </a:lnTo>
                  <a:lnTo>
                    <a:pt x="288" y="79"/>
                  </a:lnTo>
                  <a:lnTo>
                    <a:pt x="291" y="79"/>
                  </a:lnTo>
                  <a:lnTo>
                    <a:pt x="297" y="81"/>
                  </a:lnTo>
                  <a:lnTo>
                    <a:pt x="299" y="81"/>
                  </a:lnTo>
                  <a:lnTo>
                    <a:pt x="310" y="85"/>
                  </a:lnTo>
                  <a:lnTo>
                    <a:pt x="311" y="85"/>
                  </a:lnTo>
                  <a:lnTo>
                    <a:pt x="316" y="87"/>
                  </a:lnTo>
                  <a:lnTo>
                    <a:pt x="318" y="88"/>
                  </a:lnTo>
                  <a:lnTo>
                    <a:pt x="321" y="89"/>
                  </a:lnTo>
                  <a:lnTo>
                    <a:pt x="323" y="89"/>
                  </a:lnTo>
                  <a:lnTo>
                    <a:pt x="325" y="90"/>
                  </a:lnTo>
                  <a:lnTo>
                    <a:pt x="335" y="93"/>
                  </a:lnTo>
                  <a:lnTo>
                    <a:pt x="337" y="95"/>
                  </a:lnTo>
                  <a:lnTo>
                    <a:pt x="339" y="95"/>
                  </a:lnTo>
                  <a:lnTo>
                    <a:pt x="341" y="96"/>
                  </a:lnTo>
                  <a:lnTo>
                    <a:pt x="345" y="97"/>
                  </a:lnTo>
                  <a:lnTo>
                    <a:pt x="352" y="99"/>
                  </a:lnTo>
                  <a:lnTo>
                    <a:pt x="353" y="99"/>
                  </a:lnTo>
                  <a:lnTo>
                    <a:pt x="352" y="100"/>
                  </a:lnTo>
                  <a:lnTo>
                    <a:pt x="353" y="100"/>
                  </a:lnTo>
                  <a:lnTo>
                    <a:pt x="353" y="101"/>
                  </a:lnTo>
                  <a:lnTo>
                    <a:pt x="352" y="101"/>
                  </a:lnTo>
                  <a:lnTo>
                    <a:pt x="352" y="103"/>
                  </a:lnTo>
                  <a:lnTo>
                    <a:pt x="352" y="104"/>
                  </a:lnTo>
                  <a:lnTo>
                    <a:pt x="351" y="104"/>
                  </a:lnTo>
                  <a:lnTo>
                    <a:pt x="352" y="104"/>
                  </a:lnTo>
                  <a:lnTo>
                    <a:pt x="352" y="105"/>
                  </a:lnTo>
                  <a:lnTo>
                    <a:pt x="351" y="105"/>
                  </a:lnTo>
                  <a:lnTo>
                    <a:pt x="351" y="106"/>
                  </a:lnTo>
                  <a:lnTo>
                    <a:pt x="351" y="107"/>
                  </a:lnTo>
                  <a:lnTo>
                    <a:pt x="350" y="107"/>
                  </a:lnTo>
                  <a:lnTo>
                    <a:pt x="350" y="108"/>
                  </a:lnTo>
                  <a:lnTo>
                    <a:pt x="350" y="109"/>
                  </a:lnTo>
                  <a:lnTo>
                    <a:pt x="349" y="109"/>
                  </a:lnTo>
                  <a:lnTo>
                    <a:pt x="349" y="111"/>
                  </a:lnTo>
                  <a:lnTo>
                    <a:pt x="348" y="111"/>
                  </a:lnTo>
                  <a:lnTo>
                    <a:pt x="347" y="111"/>
                  </a:lnTo>
                  <a:lnTo>
                    <a:pt x="347" y="109"/>
                  </a:lnTo>
                  <a:lnTo>
                    <a:pt x="347" y="111"/>
                  </a:lnTo>
                  <a:lnTo>
                    <a:pt x="345" y="111"/>
                  </a:lnTo>
                  <a:lnTo>
                    <a:pt x="345" y="109"/>
                  </a:lnTo>
                  <a:lnTo>
                    <a:pt x="344" y="109"/>
                  </a:lnTo>
                  <a:lnTo>
                    <a:pt x="344" y="111"/>
                  </a:lnTo>
                  <a:lnTo>
                    <a:pt x="343" y="111"/>
                  </a:lnTo>
                  <a:lnTo>
                    <a:pt x="342" y="111"/>
                  </a:lnTo>
                  <a:lnTo>
                    <a:pt x="342" y="112"/>
                  </a:lnTo>
                  <a:lnTo>
                    <a:pt x="341" y="112"/>
                  </a:lnTo>
                  <a:lnTo>
                    <a:pt x="340" y="112"/>
                  </a:lnTo>
                  <a:lnTo>
                    <a:pt x="339" y="112"/>
                  </a:lnTo>
                  <a:lnTo>
                    <a:pt x="339" y="113"/>
                  </a:lnTo>
                  <a:lnTo>
                    <a:pt x="337" y="113"/>
                  </a:lnTo>
                  <a:lnTo>
                    <a:pt x="337" y="114"/>
                  </a:lnTo>
                  <a:lnTo>
                    <a:pt x="339" y="114"/>
                  </a:lnTo>
                  <a:lnTo>
                    <a:pt x="339" y="115"/>
                  </a:lnTo>
                  <a:lnTo>
                    <a:pt x="339" y="116"/>
                  </a:lnTo>
                  <a:lnTo>
                    <a:pt x="340" y="115"/>
                  </a:lnTo>
                  <a:lnTo>
                    <a:pt x="340" y="116"/>
                  </a:lnTo>
                  <a:lnTo>
                    <a:pt x="339" y="116"/>
                  </a:lnTo>
                  <a:lnTo>
                    <a:pt x="339" y="117"/>
                  </a:lnTo>
                  <a:lnTo>
                    <a:pt x="340" y="117"/>
                  </a:lnTo>
                  <a:lnTo>
                    <a:pt x="339" y="119"/>
                  </a:lnTo>
                  <a:lnTo>
                    <a:pt x="337" y="119"/>
                  </a:lnTo>
                  <a:lnTo>
                    <a:pt x="337" y="120"/>
                  </a:lnTo>
                  <a:lnTo>
                    <a:pt x="339" y="120"/>
                  </a:lnTo>
                  <a:lnTo>
                    <a:pt x="339" y="121"/>
                  </a:lnTo>
                  <a:lnTo>
                    <a:pt x="339" y="122"/>
                  </a:lnTo>
                  <a:lnTo>
                    <a:pt x="340" y="122"/>
                  </a:lnTo>
                  <a:lnTo>
                    <a:pt x="340" y="123"/>
                  </a:lnTo>
                  <a:lnTo>
                    <a:pt x="340" y="124"/>
                  </a:lnTo>
                  <a:lnTo>
                    <a:pt x="339" y="124"/>
                  </a:lnTo>
                  <a:lnTo>
                    <a:pt x="337" y="125"/>
                  </a:lnTo>
                  <a:lnTo>
                    <a:pt x="337" y="127"/>
                  </a:lnTo>
                  <a:lnTo>
                    <a:pt x="336" y="128"/>
                  </a:lnTo>
                  <a:lnTo>
                    <a:pt x="336" y="129"/>
                  </a:lnTo>
                  <a:lnTo>
                    <a:pt x="335" y="130"/>
                  </a:lnTo>
                  <a:lnTo>
                    <a:pt x="335" y="131"/>
                  </a:lnTo>
                  <a:lnTo>
                    <a:pt x="334" y="131"/>
                  </a:lnTo>
                  <a:lnTo>
                    <a:pt x="333" y="131"/>
                  </a:lnTo>
                  <a:lnTo>
                    <a:pt x="333" y="132"/>
                  </a:lnTo>
                  <a:lnTo>
                    <a:pt x="333" y="133"/>
                  </a:lnTo>
                  <a:lnTo>
                    <a:pt x="332" y="133"/>
                  </a:lnTo>
                  <a:lnTo>
                    <a:pt x="331" y="132"/>
                  </a:lnTo>
                  <a:lnTo>
                    <a:pt x="329" y="133"/>
                  </a:lnTo>
                  <a:lnTo>
                    <a:pt x="331" y="135"/>
                  </a:lnTo>
                  <a:lnTo>
                    <a:pt x="329" y="135"/>
                  </a:lnTo>
                  <a:lnTo>
                    <a:pt x="329" y="136"/>
                  </a:lnTo>
                  <a:lnTo>
                    <a:pt x="329" y="137"/>
                  </a:lnTo>
                  <a:lnTo>
                    <a:pt x="329" y="138"/>
                  </a:lnTo>
                  <a:lnTo>
                    <a:pt x="329" y="139"/>
                  </a:lnTo>
                  <a:lnTo>
                    <a:pt x="329" y="140"/>
                  </a:lnTo>
                  <a:lnTo>
                    <a:pt x="331" y="140"/>
                  </a:lnTo>
                  <a:lnTo>
                    <a:pt x="329" y="140"/>
                  </a:lnTo>
                  <a:lnTo>
                    <a:pt x="329" y="141"/>
                  </a:lnTo>
                  <a:lnTo>
                    <a:pt x="331" y="141"/>
                  </a:lnTo>
                  <a:lnTo>
                    <a:pt x="331" y="143"/>
                  </a:lnTo>
                  <a:lnTo>
                    <a:pt x="331" y="144"/>
                  </a:lnTo>
                  <a:lnTo>
                    <a:pt x="329" y="144"/>
                  </a:lnTo>
                  <a:lnTo>
                    <a:pt x="329" y="145"/>
                  </a:lnTo>
                  <a:lnTo>
                    <a:pt x="331" y="145"/>
                  </a:lnTo>
                  <a:lnTo>
                    <a:pt x="329" y="146"/>
                  </a:lnTo>
                  <a:lnTo>
                    <a:pt x="328" y="146"/>
                  </a:lnTo>
                  <a:lnTo>
                    <a:pt x="328" y="147"/>
                  </a:lnTo>
                  <a:lnTo>
                    <a:pt x="327" y="147"/>
                  </a:lnTo>
                  <a:lnTo>
                    <a:pt x="328" y="147"/>
                  </a:lnTo>
                  <a:lnTo>
                    <a:pt x="328" y="148"/>
                  </a:lnTo>
                  <a:lnTo>
                    <a:pt x="329" y="148"/>
                  </a:lnTo>
                  <a:lnTo>
                    <a:pt x="329" y="149"/>
                  </a:lnTo>
                  <a:lnTo>
                    <a:pt x="328" y="149"/>
                  </a:lnTo>
                  <a:lnTo>
                    <a:pt x="329" y="149"/>
                  </a:lnTo>
                  <a:lnTo>
                    <a:pt x="329" y="151"/>
                  </a:lnTo>
                  <a:lnTo>
                    <a:pt x="329" y="152"/>
                  </a:lnTo>
                  <a:lnTo>
                    <a:pt x="328" y="153"/>
                  </a:lnTo>
                  <a:lnTo>
                    <a:pt x="328" y="154"/>
                  </a:lnTo>
                  <a:lnTo>
                    <a:pt x="328" y="155"/>
                  </a:lnTo>
                  <a:lnTo>
                    <a:pt x="328" y="156"/>
                  </a:lnTo>
                  <a:lnTo>
                    <a:pt x="327" y="156"/>
                  </a:lnTo>
                  <a:lnTo>
                    <a:pt x="327" y="155"/>
                  </a:lnTo>
                  <a:lnTo>
                    <a:pt x="327" y="156"/>
                  </a:lnTo>
                  <a:lnTo>
                    <a:pt x="327" y="157"/>
                  </a:lnTo>
                  <a:lnTo>
                    <a:pt x="326" y="156"/>
                  </a:lnTo>
                  <a:lnTo>
                    <a:pt x="326" y="157"/>
                  </a:lnTo>
                  <a:lnTo>
                    <a:pt x="325" y="157"/>
                  </a:lnTo>
                  <a:lnTo>
                    <a:pt x="325" y="159"/>
                  </a:lnTo>
                  <a:lnTo>
                    <a:pt x="324" y="159"/>
                  </a:lnTo>
                  <a:lnTo>
                    <a:pt x="324" y="160"/>
                  </a:lnTo>
                  <a:lnTo>
                    <a:pt x="324" y="159"/>
                  </a:lnTo>
                  <a:lnTo>
                    <a:pt x="323" y="159"/>
                  </a:lnTo>
                  <a:lnTo>
                    <a:pt x="323" y="160"/>
                  </a:lnTo>
                  <a:lnTo>
                    <a:pt x="321" y="160"/>
                  </a:lnTo>
                  <a:lnTo>
                    <a:pt x="320" y="160"/>
                  </a:lnTo>
                  <a:lnTo>
                    <a:pt x="319" y="160"/>
                  </a:lnTo>
                  <a:lnTo>
                    <a:pt x="319" y="161"/>
                  </a:lnTo>
                  <a:lnTo>
                    <a:pt x="319" y="162"/>
                  </a:lnTo>
                  <a:lnTo>
                    <a:pt x="318" y="162"/>
                  </a:lnTo>
                  <a:lnTo>
                    <a:pt x="318" y="161"/>
                  </a:lnTo>
                  <a:lnTo>
                    <a:pt x="317" y="161"/>
                  </a:lnTo>
                  <a:lnTo>
                    <a:pt x="316" y="161"/>
                  </a:lnTo>
                  <a:lnTo>
                    <a:pt x="315" y="161"/>
                  </a:lnTo>
                  <a:lnTo>
                    <a:pt x="315" y="162"/>
                  </a:lnTo>
                  <a:lnTo>
                    <a:pt x="315" y="163"/>
                  </a:lnTo>
                  <a:lnTo>
                    <a:pt x="313" y="163"/>
                  </a:lnTo>
                  <a:lnTo>
                    <a:pt x="315" y="164"/>
                  </a:lnTo>
                  <a:lnTo>
                    <a:pt x="313" y="164"/>
                  </a:lnTo>
                  <a:lnTo>
                    <a:pt x="313" y="165"/>
                  </a:lnTo>
                  <a:lnTo>
                    <a:pt x="313" y="167"/>
                  </a:lnTo>
                  <a:lnTo>
                    <a:pt x="315" y="167"/>
                  </a:lnTo>
                  <a:lnTo>
                    <a:pt x="315" y="168"/>
                  </a:lnTo>
                  <a:lnTo>
                    <a:pt x="316" y="168"/>
                  </a:lnTo>
                  <a:lnTo>
                    <a:pt x="316" y="169"/>
                  </a:lnTo>
                  <a:lnTo>
                    <a:pt x="315" y="169"/>
                  </a:lnTo>
                  <a:lnTo>
                    <a:pt x="316" y="169"/>
                  </a:lnTo>
                  <a:lnTo>
                    <a:pt x="317" y="170"/>
                  </a:lnTo>
                  <a:lnTo>
                    <a:pt x="317" y="171"/>
                  </a:lnTo>
                  <a:lnTo>
                    <a:pt x="316" y="171"/>
                  </a:lnTo>
                  <a:lnTo>
                    <a:pt x="315" y="172"/>
                  </a:lnTo>
                  <a:lnTo>
                    <a:pt x="313" y="172"/>
                  </a:lnTo>
                  <a:lnTo>
                    <a:pt x="315" y="173"/>
                  </a:lnTo>
                  <a:lnTo>
                    <a:pt x="313" y="175"/>
                  </a:lnTo>
                  <a:lnTo>
                    <a:pt x="315" y="175"/>
                  </a:lnTo>
                  <a:lnTo>
                    <a:pt x="313" y="176"/>
                  </a:lnTo>
                  <a:lnTo>
                    <a:pt x="312" y="177"/>
                  </a:lnTo>
                  <a:lnTo>
                    <a:pt x="312" y="178"/>
                  </a:lnTo>
                  <a:lnTo>
                    <a:pt x="313" y="178"/>
                  </a:lnTo>
                  <a:lnTo>
                    <a:pt x="315" y="178"/>
                  </a:lnTo>
                  <a:lnTo>
                    <a:pt x="313" y="178"/>
                  </a:lnTo>
                  <a:lnTo>
                    <a:pt x="313" y="179"/>
                  </a:lnTo>
                  <a:lnTo>
                    <a:pt x="313" y="178"/>
                  </a:lnTo>
                  <a:lnTo>
                    <a:pt x="312" y="178"/>
                  </a:lnTo>
                  <a:lnTo>
                    <a:pt x="312" y="179"/>
                  </a:lnTo>
                  <a:lnTo>
                    <a:pt x="312" y="180"/>
                  </a:lnTo>
                  <a:lnTo>
                    <a:pt x="313" y="180"/>
                  </a:lnTo>
                  <a:lnTo>
                    <a:pt x="312" y="180"/>
                  </a:lnTo>
                  <a:lnTo>
                    <a:pt x="311" y="180"/>
                  </a:lnTo>
                  <a:lnTo>
                    <a:pt x="312" y="180"/>
                  </a:lnTo>
                  <a:lnTo>
                    <a:pt x="312" y="181"/>
                  </a:lnTo>
                  <a:lnTo>
                    <a:pt x="313" y="181"/>
                  </a:lnTo>
                  <a:lnTo>
                    <a:pt x="315" y="181"/>
                  </a:lnTo>
                  <a:lnTo>
                    <a:pt x="315" y="183"/>
                  </a:lnTo>
                  <a:lnTo>
                    <a:pt x="313" y="183"/>
                  </a:lnTo>
                  <a:lnTo>
                    <a:pt x="315" y="183"/>
                  </a:lnTo>
                  <a:lnTo>
                    <a:pt x="315" y="184"/>
                  </a:lnTo>
                  <a:lnTo>
                    <a:pt x="313" y="184"/>
                  </a:lnTo>
                  <a:lnTo>
                    <a:pt x="313" y="185"/>
                  </a:lnTo>
                  <a:lnTo>
                    <a:pt x="315" y="185"/>
                  </a:lnTo>
                  <a:lnTo>
                    <a:pt x="316" y="185"/>
                  </a:lnTo>
                  <a:lnTo>
                    <a:pt x="315" y="185"/>
                  </a:lnTo>
                  <a:lnTo>
                    <a:pt x="315" y="186"/>
                  </a:lnTo>
                  <a:lnTo>
                    <a:pt x="316" y="186"/>
                  </a:lnTo>
                  <a:lnTo>
                    <a:pt x="315" y="186"/>
                  </a:lnTo>
                  <a:lnTo>
                    <a:pt x="315" y="187"/>
                  </a:lnTo>
                  <a:lnTo>
                    <a:pt x="316" y="187"/>
                  </a:lnTo>
                  <a:lnTo>
                    <a:pt x="316" y="188"/>
                  </a:lnTo>
                  <a:lnTo>
                    <a:pt x="316" y="189"/>
                  </a:lnTo>
                  <a:lnTo>
                    <a:pt x="315" y="189"/>
                  </a:lnTo>
                  <a:lnTo>
                    <a:pt x="315" y="191"/>
                  </a:lnTo>
                  <a:lnTo>
                    <a:pt x="315" y="192"/>
                  </a:lnTo>
                  <a:lnTo>
                    <a:pt x="313" y="192"/>
                  </a:lnTo>
                  <a:lnTo>
                    <a:pt x="313" y="191"/>
                  </a:lnTo>
                  <a:lnTo>
                    <a:pt x="312" y="191"/>
                  </a:lnTo>
                  <a:lnTo>
                    <a:pt x="312" y="192"/>
                  </a:lnTo>
                  <a:lnTo>
                    <a:pt x="311" y="192"/>
                  </a:lnTo>
                  <a:lnTo>
                    <a:pt x="310" y="192"/>
                  </a:lnTo>
                  <a:lnTo>
                    <a:pt x="310" y="193"/>
                  </a:lnTo>
                  <a:lnTo>
                    <a:pt x="309" y="193"/>
                  </a:lnTo>
                  <a:lnTo>
                    <a:pt x="308" y="193"/>
                  </a:lnTo>
                  <a:lnTo>
                    <a:pt x="308" y="194"/>
                  </a:lnTo>
                  <a:lnTo>
                    <a:pt x="307" y="194"/>
                  </a:lnTo>
                  <a:lnTo>
                    <a:pt x="307" y="195"/>
                  </a:lnTo>
                  <a:lnTo>
                    <a:pt x="305" y="195"/>
                  </a:lnTo>
                  <a:lnTo>
                    <a:pt x="305" y="196"/>
                  </a:lnTo>
                  <a:lnTo>
                    <a:pt x="307" y="196"/>
                  </a:lnTo>
                  <a:lnTo>
                    <a:pt x="307" y="197"/>
                  </a:lnTo>
                  <a:lnTo>
                    <a:pt x="305" y="199"/>
                  </a:lnTo>
                  <a:lnTo>
                    <a:pt x="305" y="200"/>
                  </a:lnTo>
                  <a:lnTo>
                    <a:pt x="307" y="200"/>
                  </a:lnTo>
                  <a:lnTo>
                    <a:pt x="307" y="199"/>
                  </a:lnTo>
                  <a:lnTo>
                    <a:pt x="308" y="199"/>
                  </a:lnTo>
                  <a:lnTo>
                    <a:pt x="307" y="200"/>
                  </a:lnTo>
                  <a:lnTo>
                    <a:pt x="307" y="201"/>
                  </a:lnTo>
                  <a:lnTo>
                    <a:pt x="305" y="201"/>
                  </a:lnTo>
                  <a:lnTo>
                    <a:pt x="305" y="202"/>
                  </a:lnTo>
                  <a:lnTo>
                    <a:pt x="307" y="202"/>
                  </a:lnTo>
                  <a:lnTo>
                    <a:pt x="305" y="203"/>
                  </a:lnTo>
                  <a:lnTo>
                    <a:pt x="307" y="203"/>
                  </a:lnTo>
                  <a:lnTo>
                    <a:pt x="307" y="204"/>
                  </a:lnTo>
                  <a:lnTo>
                    <a:pt x="307" y="203"/>
                  </a:lnTo>
                  <a:lnTo>
                    <a:pt x="308" y="203"/>
                  </a:lnTo>
                  <a:lnTo>
                    <a:pt x="308" y="204"/>
                  </a:lnTo>
                  <a:lnTo>
                    <a:pt x="308" y="205"/>
                  </a:lnTo>
                  <a:lnTo>
                    <a:pt x="308" y="207"/>
                  </a:lnTo>
                  <a:lnTo>
                    <a:pt x="307" y="208"/>
                  </a:lnTo>
                  <a:lnTo>
                    <a:pt x="305" y="208"/>
                  </a:lnTo>
                  <a:lnTo>
                    <a:pt x="304" y="209"/>
                  </a:lnTo>
                  <a:lnTo>
                    <a:pt x="305" y="209"/>
                  </a:lnTo>
                  <a:lnTo>
                    <a:pt x="305" y="210"/>
                  </a:lnTo>
                  <a:lnTo>
                    <a:pt x="304" y="210"/>
                  </a:lnTo>
                  <a:lnTo>
                    <a:pt x="304" y="211"/>
                  </a:lnTo>
                  <a:lnTo>
                    <a:pt x="303" y="211"/>
                  </a:lnTo>
                  <a:lnTo>
                    <a:pt x="303" y="212"/>
                  </a:lnTo>
                  <a:lnTo>
                    <a:pt x="302" y="212"/>
                  </a:lnTo>
                  <a:lnTo>
                    <a:pt x="302" y="213"/>
                  </a:lnTo>
                  <a:lnTo>
                    <a:pt x="301" y="213"/>
                  </a:lnTo>
                  <a:lnTo>
                    <a:pt x="300" y="215"/>
                  </a:lnTo>
                  <a:lnTo>
                    <a:pt x="300" y="216"/>
                  </a:lnTo>
                  <a:lnTo>
                    <a:pt x="299" y="217"/>
                  </a:lnTo>
                  <a:lnTo>
                    <a:pt x="297" y="217"/>
                  </a:lnTo>
                  <a:lnTo>
                    <a:pt x="297" y="218"/>
                  </a:lnTo>
                  <a:lnTo>
                    <a:pt x="297" y="219"/>
                  </a:lnTo>
                  <a:lnTo>
                    <a:pt x="296" y="219"/>
                  </a:lnTo>
                  <a:lnTo>
                    <a:pt x="296" y="220"/>
                  </a:lnTo>
                  <a:lnTo>
                    <a:pt x="297" y="220"/>
                  </a:lnTo>
                  <a:lnTo>
                    <a:pt x="297" y="219"/>
                  </a:lnTo>
                  <a:lnTo>
                    <a:pt x="297" y="220"/>
                  </a:lnTo>
                  <a:lnTo>
                    <a:pt x="296" y="221"/>
                  </a:lnTo>
                  <a:lnTo>
                    <a:pt x="296" y="223"/>
                  </a:lnTo>
                  <a:lnTo>
                    <a:pt x="295" y="223"/>
                  </a:lnTo>
                  <a:lnTo>
                    <a:pt x="295" y="221"/>
                  </a:lnTo>
                  <a:lnTo>
                    <a:pt x="295" y="223"/>
                  </a:lnTo>
                  <a:lnTo>
                    <a:pt x="294" y="223"/>
                  </a:lnTo>
                  <a:lnTo>
                    <a:pt x="295" y="223"/>
                  </a:lnTo>
                  <a:lnTo>
                    <a:pt x="295" y="224"/>
                  </a:lnTo>
                  <a:lnTo>
                    <a:pt x="294" y="224"/>
                  </a:lnTo>
                  <a:lnTo>
                    <a:pt x="293" y="225"/>
                  </a:lnTo>
                  <a:lnTo>
                    <a:pt x="292" y="225"/>
                  </a:lnTo>
                  <a:lnTo>
                    <a:pt x="292" y="226"/>
                  </a:lnTo>
                  <a:lnTo>
                    <a:pt x="292" y="227"/>
                  </a:lnTo>
                  <a:lnTo>
                    <a:pt x="291" y="227"/>
                  </a:lnTo>
                  <a:lnTo>
                    <a:pt x="291" y="228"/>
                  </a:lnTo>
                  <a:lnTo>
                    <a:pt x="289" y="228"/>
                  </a:lnTo>
                  <a:lnTo>
                    <a:pt x="289" y="229"/>
                  </a:lnTo>
                  <a:lnTo>
                    <a:pt x="288" y="229"/>
                  </a:lnTo>
                  <a:lnTo>
                    <a:pt x="288" y="231"/>
                  </a:lnTo>
                  <a:lnTo>
                    <a:pt x="288" y="229"/>
                  </a:lnTo>
                  <a:lnTo>
                    <a:pt x="287" y="229"/>
                  </a:lnTo>
                  <a:lnTo>
                    <a:pt x="287" y="231"/>
                  </a:lnTo>
                  <a:lnTo>
                    <a:pt x="288" y="231"/>
                  </a:lnTo>
                  <a:lnTo>
                    <a:pt x="287" y="231"/>
                  </a:lnTo>
                  <a:lnTo>
                    <a:pt x="286" y="231"/>
                  </a:lnTo>
                  <a:lnTo>
                    <a:pt x="286" y="232"/>
                  </a:lnTo>
                  <a:lnTo>
                    <a:pt x="285" y="232"/>
                  </a:lnTo>
                  <a:lnTo>
                    <a:pt x="285" y="233"/>
                  </a:lnTo>
                  <a:lnTo>
                    <a:pt x="285" y="234"/>
                  </a:lnTo>
                  <a:lnTo>
                    <a:pt x="286" y="234"/>
                  </a:lnTo>
                  <a:lnTo>
                    <a:pt x="286" y="235"/>
                  </a:lnTo>
                  <a:lnTo>
                    <a:pt x="286" y="236"/>
                  </a:lnTo>
                  <a:lnTo>
                    <a:pt x="286" y="237"/>
                  </a:lnTo>
                  <a:lnTo>
                    <a:pt x="285" y="237"/>
                  </a:lnTo>
                  <a:lnTo>
                    <a:pt x="285" y="239"/>
                  </a:lnTo>
                  <a:lnTo>
                    <a:pt x="284" y="239"/>
                  </a:lnTo>
                  <a:lnTo>
                    <a:pt x="284" y="237"/>
                  </a:lnTo>
                  <a:lnTo>
                    <a:pt x="284" y="239"/>
                  </a:lnTo>
                  <a:lnTo>
                    <a:pt x="284" y="240"/>
                  </a:lnTo>
                  <a:lnTo>
                    <a:pt x="283" y="240"/>
                  </a:lnTo>
                  <a:lnTo>
                    <a:pt x="284" y="240"/>
                  </a:lnTo>
                  <a:lnTo>
                    <a:pt x="283" y="240"/>
                  </a:lnTo>
                  <a:lnTo>
                    <a:pt x="283" y="241"/>
                  </a:lnTo>
                  <a:lnTo>
                    <a:pt x="283" y="240"/>
                  </a:lnTo>
                  <a:lnTo>
                    <a:pt x="283" y="241"/>
                  </a:lnTo>
                  <a:lnTo>
                    <a:pt x="281" y="241"/>
                  </a:lnTo>
                  <a:lnTo>
                    <a:pt x="283" y="241"/>
                  </a:lnTo>
                  <a:lnTo>
                    <a:pt x="283" y="242"/>
                  </a:lnTo>
                  <a:lnTo>
                    <a:pt x="281" y="242"/>
                  </a:lnTo>
                  <a:lnTo>
                    <a:pt x="281" y="243"/>
                  </a:lnTo>
                  <a:lnTo>
                    <a:pt x="281" y="244"/>
                  </a:lnTo>
                  <a:lnTo>
                    <a:pt x="283" y="244"/>
                  </a:lnTo>
                  <a:lnTo>
                    <a:pt x="283" y="245"/>
                  </a:lnTo>
                  <a:lnTo>
                    <a:pt x="283" y="247"/>
                  </a:lnTo>
                  <a:lnTo>
                    <a:pt x="284" y="247"/>
                  </a:lnTo>
                  <a:lnTo>
                    <a:pt x="283" y="247"/>
                  </a:lnTo>
                  <a:lnTo>
                    <a:pt x="283" y="248"/>
                  </a:lnTo>
                  <a:lnTo>
                    <a:pt x="284" y="248"/>
                  </a:lnTo>
                  <a:lnTo>
                    <a:pt x="283" y="248"/>
                  </a:lnTo>
                  <a:lnTo>
                    <a:pt x="283" y="249"/>
                  </a:lnTo>
                  <a:lnTo>
                    <a:pt x="281" y="248"/>
                  </a:lnTo>
                  <a:lnTo>
                    <a:pt x="281" y="249"/>
                  </a:lnTo>
                  <a:lnTo>
                    <a:pt x="280" y="249"/>
                  </a:lnTo>
                  <a:lnTo>
                    <a:pt x="280" y="250"/>
                  </a:lnTo>
                  <a:lnTo>
                    <a:pt x="279" y="250"/>
                  </a:lnTo>
                  <a:lnTo>
                    <a:pt x="279" y="251"/>
                  </a:lnTo>
                  <a:lnTo>
                    <a:pt x="279" y="252"/>
                  </a:lnTo>
                  <a:lnTo>
                    <a:pt x="279" y="253"/>
                  </a:lnTo>
                  <a:lnTo>
                    <a:pt x="278" y="252"/>
                  </a:lnTo>
                  <a:lnTo>
                    <a:pt x="278" y="253"/>
                  </a:lnTo>
                  <a:lnTo>
                    <a:pt x="278" y="255"/>
                  </a:lnTo>
                  <a:lnTo>
                    <a:pt x="278" y="256"/>
                  </a:lnTo>
                  <a:lnTo>
                    <a:pt x="279" y="256"/>
                  </a:lnTo>
                  <a:lnTo>
                    <a:pt x="279" y="255"/>
                  </a:lnTo>
                  <a:lnTo>
                    <a:pt x="280" y="255"/>
                  </a:lnTo>
                  <a:lnTo>
                    <a:pt x="280" y="256"/>
                  </a:lnTo>
                  <a:lnTo>
                    <a:pt x="281" y="256"/>
                  </a:lnTo>
                  <a:lnTo>
                    <a:pt x="280" y="257"/>
                  </a:lnTo>
                  <a:lnTo>
                    <a:pt x="279" y="258"/>
                  </a:lnTo>
                  <a:lnTo>
                    <a:pt x="279" y="259"/>
                  </a:lnTo>
                  <a:lnTo>
                    <a:pt x="278" y="260"/>
                  </a:lnTo>
                  <a:lnTo>
                    <a:pt x="278" y="261"/>
                  </a:lnTo>
                  <a:lnTo>
                    <a:pt x="277" y="263"/>
                  </a:lnTo>
                  <a:lnTo>
                    <a:pt x="278" y="263"/>
                  </a:lnTo>
                  <a:lnTo>
                    <a:pt x="278" y="264"/>
                  </a:lnTo>
                  <a:lnTo>
                    <a:pt x="277" y="264"/>
                  </a:lnTo>
                  <a:lnTo>
                    <a:pt x="278" y="264"/>
                  </a:lnTo>
                  <a:lnTo>
                    <a:pt x="279" y="264"/>
                  </a:lnTo>
                  <a:lnTo>
                    <a:pt x="278" y="264"/>
                  </a:lnTo>
                  <a:lnTo>
                    <a:pt x="278" y="265"/>
                  </a:lnTo>
                  <a:lnTo>
                    <a:pt x="277" y="265"/>
                  </a:lnTo>
                  <a:lnTo>
                    <a:pt x="276" y="265"/>
                  </a:lnTo>
                  <a:lnTo>
                    <a:pt x="276" y="266"/>
                  </a:lnTo>
                  <a:lnTo>
                    <a:pt x="276" y="267"/>
                  </a:lnTo>
                  <a:lnTo>
                    <a:pt x="276" y="268"/>
                  </a:lnTo>
                  <a:lnTo>
                    <a:pt x="276" y="269"/>
                  </a:lnTo>
                  <a:lnTo>
                    <a:pt x="277" y="269"/>
                  </a:lnTo>
                  <a:lnTo>
                    <a:pt x="277" y="271"/>
                  </a:lnTo>
                  <a:lnTo>
                    <a:pt x="276" y="271"/>
                  </a:lnTo>
                  <a:lnTo>
                    <a:pt x="277" y="271"/>
                  </a:lnTo>
                  <a:lnTo>
                    <a:pt x="277" y="272"/>
                  </a:lnTo>
                  <a:lnTo>
                    <a:pt x="276" y="272"/>
                  </a:lnTo>
                  <a:lnTo>
                    <a:pt x="277" y="272"/>
                  </a:lnTo>
                  <a:lnTo>
                    <a:pt x="277" y="273"/>
                  </a:lnTo>
                  <a:lnTo>
                    <a:pt x="276" y="273"/>
                  </a:lnTo>
                  <a:lnTo>
                    <a:pt x="276" y="272"/>
                  </a:lnTo>
                  <a:lnTo>
                    <a:pt x="276" y="273"/>
                  </a:lnTo>
                  <a:lnTo>
                    <a:pt x="276" y="274"/>
                  </a:lnTo>
                  <a:lnTo>
                    <a:pt x="275" y="274"/>
                  </a:lnTo>
                  <a:lnTo>
                    <a:pt x="273" y="275"/>
                  </a:lnTo>
                  <a:lnTo>
                    <a:pt x="272" y="275"/>
                  </a:lnTo>
                  <a:lnTo>
                    <a:pt x="272" y="276"/>
                  </a:lnTo>
                  <a:lnTo>
                    <a:pt x="271" y="276"/>
                  </a:lnTo>
                  <a:lnTo>
                    <a:pt x="270" y="276"/>
                  </a:lnTo>
                  <a:lnTo>
                    <a:pt x="269" y="276"/>
                  </a:lnTo>
                  <a:lnTo>
                    <a:pt x="268" y="276"/>
                  </a:lnTo>
                  <a:lnTo>
                    <a:pt x="268" y="277"/>
                  </a:lnTo>
                  <a:lnTo>
                    <a:pt x="267" y="277"/>
                  </a:lnTo>
                  <a:lnTo>
                    <a:pt x="267" y="276"/>
                  </a:lnTo>
                  <a:lnTo>
                    <a:pt x="267" y="277"/>
                  </a:lnTo>
                  <a:lnTo>
                    <a:pt x="268" y="279"/>
                  </a:lnTo>
                  <a:lnTo>
                    <a:pt x="267" y="279"/>
                  </a:lnTo>
                  <a:lnTo>
                    <a:pt x="265" y="279"/>
                  </a:lnTo>
                  <a:lnTo>
                    <a:pt x="265" y="280"/>
                  </a:lnTo>
                  <a:lnTo>
                    <a:pt x="265" y="281"/>
                  </a:lnTo>
                  <a:lnTo>
                    <a:pt x="267" y="281"/>
                  </a:lnTo>
                  <a:lnTo>
                    <a:pt x="267" y="282"/>
                  </a:lnTo>
                  <a:lnTo>
                    <a:pt x="267" y="281"/>
                  </a:lnTo>
                  <a:lnTo>
                    <a:pt x="267" y="282"/>
                  </a:lnTo>
                  <a:lnTo>
                    <a:pt x="267" y="283"/>
                  </a:lnTo>
                  <a:lnTo>
                    <a:pt x="265" y="283"/>
                  </a:lnTo>
                  <a:lnTo>
                    <a:pt x="265" y="284"/>
                  </a:lnTo>
                  <a:lnTo>
                    <a:pt x="264" y="284"/>
                  </a:lnTo>
                  <a:lnTo>
                    <a:pt x="265" y="284"/>
                  </a:lnTo>
                  <a:lnTo>
                    <a:pt x="265" y="285"/>
                  </a:lnTo>
                  <a:lnTo>
                    <a:pt x="264" y="285"/>
                  </a:lnTo>
                  <a:lnTo>
                    <a:pt x="264" y="287"/>
                  </a:lnTo>
                  <a:lnTo>
                    <a:pt x="263" y="287"/>
                  </a:lnTo>
                  <a:lnTo>
                    <a:pt x="263" y="285"/>
                  </a:lnTo>
                  <a:lnTo>
                    <a:pt x="262" y="285"/>
                  </a:lnTo>
                  <a:lnTo>
                    <a:pt x="262" y="287"/>
                  </a:lnTo>
                  <a:lnTo>
                    <a:pt x="262" y="288"/>
                  </a:lnTo>
                  <a:lnTo>
                    <a:pt x="261" y="288"/>
                  </a:lnTo>
                  <a:lnTo>
                    <a:pt x="261" y="287"/>
                  </a:lnTo>
                  <a:lnTo>
                    <a:pt x="260" y="287"/>
                  </a:lnTo>
                  <a:lnTo>
                    <a:pt x="260" y="288"/>
                  </a:lnTo>
                  <a:lnTo>
                    <a:pt x="259" y="288"/>
                  </a:lnTo>
                  <a:lnTo>
                    <a:pt x="257" y="288"/>
                  </a:lnTo>
                  <a:lnTo>
                    <a:pt x="257" y="289"/>
                  </a:lnTo>
                  <a:lnTo>
                    <a:pt x="256" y="289"/>
                  </a:lnTo>
                  <a:lnTo>
                    <a:pt x="255" y="290"/>
                  </a:lnTo>
                  <a:lnTo>
                    <a:pt x="255" y="291"/>
                  </a:lnTo>
                  <a:lnTo>
                    <a:pt x="256" y="291"/>
                  </a:lnTo>
                  <a:lnTo>
                    <a:pt x="256" y="292"/>
                  </a:lnTo>
                  <a:lnTo>
                    <a:pt x="257" y="292"/>
                  </a:lnTo>
                  <a:lnTo>
                    <a:pt x="257" y="293"/>
                  </a:lnTo>
                  <a:lnTo>
                    <a:pt x="257" y="295"/>
                  </a:lnTo>
                  <a:lnTo>
                    <a:pt x="256" y="295"/>
                  </a:lnTo>
                  <a:lnTo>
                    <a:pt x="256" y="296"/>
                  </a:lnTo>
                  <a:lnTo>
                    <a:pt x="256" y="295"/>
                  </a:lnTo>
                  <a:lnTo>
                    <a:pt x="255" y="295"/>
                  </a:lnTo>
                  <a:lnTo>
                    <a:pt x="254" y="295"/>
                  </a:lnTo>
                  <a:lnTo>
                    <a:pt x="253" y="295"/>
                  </a:lnTo>
                  <a:lnTo>
                    <a:pt x="253" y="296"/>
                  </a:lnTo>
                  <a:lnTo>
                    <a:pt x="254" y="296"/>
                  </a:lnTo>
                  <a:lnTo>
                    <a:pt x="254" y="297"/>
                  </a:lnTo>
                  <a:lnTo>
                    <a:pt x="253" y="297"/>
                  </a:lnTo>
                  <a:lnTo>
                    <a:pt x="252" y="297"/>
                  </a:lnTo>
                  <a:lnTo>
                    <a:pt x="252" y="298"/>
                  </a:lnTo>
                  <a:lnTo>
                    <a:pt x="251" y="298"/>
                  </a:lnTo>
                  <a:lnTo>
                    <a:pt x="249" y="298"/>
                  </a:lnTo>
                  <a:lnTo>
                    <a:pt x="248" y="298"/>
                  </a:lnTo>
                  <a:lnTo>
                    <a:pt x="248" y="299"/>
                  </a:lnTo>
                  <a:lnTo>
                    <a:pt x="247" y="299"/>
                  </a:lnTo>
                  <a:lnTo>
                    <a:pt x="247" y="298"/>
                  </a:lnTo>
                  <a:lnTo>
                    <a:pt x="246" y="298"/>
                  </a:lnTo>
                  <a:lnTo>
                    <a:pt x="245" y="298"/>
                  </a:lnTo>
                  <a:lnTo>
                    <a:pt x="245" y="299"/>
                  </a:lnTo>
                  <a:lnTo>
                    <a:pt x="244" y="299"/>
                  </a:lnTo>
                  <a:lnTo>
                    <a:pt x="244" y="300"/>
                  </a:lnTo>
                  <a:lnTo>
                    <a:pt x="244" y="301"/>
                  </a:lnTo>
                  <a:lnTo>
                    <a:pt x="243" y="301"/>
                  </a:lnTo>
                  <a:lnTo>
                    <a:pt x="243" y="303"/>
                  </a:lnTo>
                  <a:lnTo>
                    <a:pt x="243" y="304"/>
                  </a:lnTo>
                  <a:lnTo>
                    <a:pt x="241" y="304"/>
                  </a:lnTo>
                  <a:lnTo>
                    <a:pt x="240" y="304"/>
                  </a:lnTo>
                  <a:lnTo>
                    <a:pt x="240" y="305"/>
                  </a:lnTo>
                  <a:lnTo>
                    <a:pt x="239" y="305"/>
                  </a:lnTo>
                  <a:lnTo>
                    <a:pt x="239" y="304"/>
                  </a:lnTo>
                  <a:lnTo>
                    <a:pt x="238" y="304"/>
                  </a:lnTo>
                  <a:lnTo>
                    <a:pt x="237" y="304"/>
                  </a:lnTo>
                  <a:lnTo>
                    <a:pt x="236" y="303"/>
                  </a:lnTo>
                  <a:lnTo>
                    <a:pt x="233" y="301"/>
                  </a:lnTo>
                  <a:lnTo>
                    <a:pt x="232" y="301"/>
                  </a:lnTo>
                  <a:lnTo>
                    <a:pt x="223" y="298"/>
                  </a:lnTo>
                  <a:lnTo>
                    <a:pt x="221" y="297"/>
                  </a:lnTo>
                  <a:lnTo>
                    <a:pt x="220" y="297"/>
                  </a:lnTo>
                  <a:lnTo>
                    <a:pt x="215" y="295"/>
                  </a:lnTo>
                  <a:lnTo>
                    <a:pt x="212" y="293"/>
                  </a:lnTo>
                  <a:lnTo>
                    <a:pt x="208" y="291"/>
                  </a:lnTo>
                  <a:lnTo>
                    <a:pt x="200" y="288"/>
                  </a:lnTo>
                  <a:lnTo>
                    <a:pt x="199" y="288"/>
                  </a:lnTo>
                  <a:lnTo>
                    <a:pt x="198" y="287"/>
                  </a:lnTo>
                  <a:lnTo>
                    <a:pt x="190" y="283"/>
                  </a:lnTo>
                  <a:lnTo>
                    <a:pt x="188" y="283"/>
                  </a:lnTo>
                  <a:lnTo>
                    <a:pt x="184" y="281"/>
                  </a:lnTo>
                  <a:lnTo>
                    <a:pt x="183" y="281"/>
                  </a:lnTo>
                  <a:lnTo>
                    <a:pt x="180" y="280"/>
                  </a:lnTo>
                  <a:lnTo>
                    <a:pt x="172" y="276"/>
                  </a:lnTo>
                  <a:lnTo>
                    <a:pt x="167" y="274"/>
                  </a:lnTo>
                  <a:lnTo>
                    <a:pt x="166" y="274"/>
                  </a:lnTo>
                  <a:lnTo>
                    <a:pt x="164" y="273"/>
                  </a:lnTo>
                  <a:lnTo>
                    <a:pt x="161" y="272"/>
                  </a:lnTo>
                  <a:lnTo>
                    <a:pt x="158" y="271"/>
                  </a:lnTo>
                  <a:lnTo>
                    <a:pt x="157" y="269"/>
                  </a:lnTo>
                  <a:lnTo>
                    <a:pt x="152" y="267"/>
                  </a:lnTo>
                  <a:lnTo>
                    <a:pt x="150" y="267"/>
                  </a:lnTo>
                  <a:lnTo>
                    <a:pt x="149" y="266"/>
                  </a:lnTo>
                  <a:lnTo>
                    <a:pt x="141" y="263"/>
                  </a:lnTo>
                  <a:lnTo>
                    <a:pt x="139" y="263"/>
                  </a:lnTo>
                  <a:lnTo>
                    <a:pt x="136" y="261"/>
                  </a:lnTo>
                  <a:lnTo>
                    <a:pt x="135" y="260"/>
                  </a:lnTo>
                  <a:lnTo>
                    <a:pt x="133" y="259"/>
                  </a:lnTo>
                  <a:lnTo>
                    <a:pt x="132" y="259"/>
                  </a:lnTo>
                  <a:lnTo>
                    <a:pt x="129" y="258"/>
                  </a:lnTo>
                  <a:lnTo>
                    <a:pt x="123" y="256"/>
                  </a:lnTo>
                  <a:lnTo>
                    <a:pt x="120" y="255"/>
                  </a:lnTo>
                  <a:lnTo>
                    <a:pt x="118" y="253"/>
                  </a:lnTo>
                  <a:lnTo>
                    <a:pt x="116" y="252"/>
                  </a:lnTo>
                  <a:lnTo>
                    <a:pt x="111" y="250"/>
                  </a:lnTo>
                  <a:lnTo>
                    <a:pt x="108" y="249"/>
                  </a:lnTo>
                  <a:lnTo>
                    <a:pt x="105" y="248"/>
                  </a:lnTo>
                  <a:lnTo>
                    <a:pt x="104" y="248"/>
                  </a:lnTo>
                  <a:lnTo>
                    <a:pt x="100" y="245"/>
                  </a:lnTo>
                  <a:lnTo>
                    <a:pt x="95" y="243"/>
                  </a:lnTo>
                  <a:lnTo>
                    <a:pt x="94" y="243"/>
                  </a:lnTo>
                  <a:lnTo>
                    <a:pt x="89" y="241"/>
                  </a:lnTo>
                  <a:lnTo>
                    <a:pt x="87" y="240"/>
                  </a:lnTo>
                  <a:lnTo>
                    <a:pt x="85" y="239"/>
                  </a:lnTo>
                  <a:lnTo>
                    <a:pt x="81" y="237"/>
                  </a:lnTo>
                  <a:lnTo>
                    <a:pt x="71" y="233"/>
                  </a:lnTo>
                  <a:lnTo>
                    <a:pt x="70" y="233"/>
                  </a:lnTo>
                  <a:lnTo>
                    <a:pt x="64" y="231"/>
                  </a:lnTo>
                  <a:lnTo>
                    <a:pt x="60" y="228"/>
                  </a:lnTo>
                  <a:lnTo>
                    <a:pt x="59" y="228"/>
                  </a:lnTo>
                  <a:lnTo>
                    <a:pt x="57" y="228"/>
                  </a:lnTo>
                  <a:lnTo>
                    <a:pt x="56" y="227"/>
                  </a:lnTo>
                  <a:lnTo>
                    <a:pt x="55" y="227"/>
                  </a:lnTo>
                  <a:lnTo>
                    <a:pt x="48" y="224"/>
                  </a:lnTo>
                  <a:lnTo>
                    <a:pt x="48" y="223"/>
                  </a:lnTo>
                  <a:lnTo>
                    <a:pt x="48" y="221"/>
                  </a:lnTo>
                  <a:lnTo>
                    <a:pt x="48" y="220"/>
                  </a:lnTo>
                  <a:lnTo>
                    <a:pt x="47" y="220"/>
                  </a:lnTo>
                  <a:lnTo>
                    <a:pt x="47" y="219"/>
                  </a:lnTo>
                  <a:lnTo>
                    <a:pt x="47" y="218"/>
                  </a:lnTo>
                  <a:lnTo>
                    <a:pt x="46" y="218"/>
                  </a:lnTo>
                  <a:lnTo>
                    <a:pt x="46" y="217"/>
                  </a:lnTo>
                  <a:lnTo>
                    <a:pt x="44" y="217"/>
                  </a:lnTo>
                  <a:lnTo>
                    <a:pt x="43" y="217"/>
                  </a:lnTo>
                  <a:lnTo>
                    <a:pt x="43" y="218"/>
                  </a:lnTo>
                  <a:lnTo>
                    <a:pt x="41" y="218"/>
                  </a:lnTo>
                  <a:lnTo>
                    <a:pt x="41" y="219"/>
                  </a:lnTo>
                  <a:lnTo>
                    <a:pt x="41" y="220"/>
                  </a:lnTo>
                  <a:lnTo>
                    <a:pt x="41" y="221"/>
                  </a:lnTo>
                  <a:lnTo>
                    <a:pt x="40" y="221"/>
                  </a:lnTo>
                  <a:lnTo>
                    <a:pt x="40" y="223"/>
                  </a:lnTo>
                  <a:lnTo>
                    <a:pt x="39" y="223"/>
                  </a:lnTo>
                  <a:lnTo>
                    <a:pt x="38" y="224"/>
                  </a:lnTo>
                  <a:lnTo>
                    <a:pt x="37" y="224"/>
                  </a:lnTo>
                  <a:lnTo>
                    <a:pt x="36" y="224"/>
                  </a:lnTo>
                  <a:lnTo>
                    <a:pt x="35" y="224"/>
                  </a:lnTo>
                  <a:lnTo>
                    <a:pt x="33" y="224"/>
                  </a:lnTo>
                  <a:lnTo>
                    <a:pt x="32" y="223"/>
                  </a:lnTo>
                  <a:lnTo>
                    <a:pt x="31" y="223"/>
                  </a:lnTo>
                  <a:lnTo>
                    <a:pt x="30" y="221"/>
                  </a:lnTo>
                  <a:lnTo>
                    <a:pt x="29" y="221"/>
                  </a:lnTo>
                  <a:lnTo>
                    <a:pt x="29" y="220"/>
                  </a:lnTo>
                  <a:lnTo>
                    <a:pt x="28" y="219"/>
                  </a:lnTo>
                  <a:lnTo>
                    <a:pt x="25" y="217"/>
                  </a:lnTo>
                  <a:lnTo>
                    <a:pt x="25" y="216"/>
                  </a:lnTo>
                  <a:lnTo>
                    <a:pt x="25" y="215"/>
                  </a:lnTo>
                  <a:lnTo>
                    <a:pt x="25" y="213"/>
                  </a:lnTo>
                  <a:lnTo>
                    <a:pt x="27" y="208"/>
                  </a:lnTo>
                  <a:lnTo>
                    <a:pt x="27" y="207"/>
                  </a:lnTo>
                  <a:lnTo>
                    <a:pt x="27" y="205"/>
                  </a:lnTo>
                  <a:lnTo>
                    <a:pt x="27" y="204"/>
                  </a:lnTo>
                  <a:lnTo>
                    <a:pt x="27" y="203"/>
                  </a:lnTo>
                  <a:lnTo>
                    <a:pt x="24" y="201"/>
                  </a:lnTo>
                  <a:lnTo>
                    <a:pt x="24" y="200"/>
                  </a:lnTo>
                  <a:lnTo>
                    <a:pt x="23" y="200"/>
                  </a:lnTo>
                  <a:lnTo>
                    <a:pt x="22" y="200"/>
                  </a:lnTo>
                  <a:lnTo>
                    <a:pt x="21" y="200"/>
                  </a:lnTo>
                  <a:lnTo>
                    <a:pt x="15" y="201"/>
                  </a:lnTo>
                  <a:lnTo>
                    <a:pt x="14" y="201"/>
                  </a:lnTo>
                  <a:lnTo>
                    <a:pt x="13" y="201"/>
                  </a:lnTo>
                  <a:lnTo>
                    <a:pt x="12" y="200"/>
                  </a:lnTo>
                  <a:lnTo>
                    <a:pt x="11" y="200"/>
                  </a:lnTo>
                  <a:lnTo>
                    <a:pt x="9" y="200"/>
                  </a:lnTo>
                  <a:lnTo>
                    <a:pt x="8" y="200"/>
                  </a:lnTo>
                  <a:lnTo>
                    <a:pt x="7" y="200"/>
                  </a:lnTo>
                  <a:lnTo>
                    <a:pt x="6" y="199"/>
                  </a:lnTo>
                  <a:lnTo>
                    <a:pt x="6" y="197"/>
                  </a:lnTo>
                  <a:lnTo>
                    <a:pt x="5" y="197"/>
                  </a:lnTo>
                  <a:lnTo>
                    <a:pt x="4" y="196"/>
                  </a:lnTo>
                  <a:lnTo>
                    <a:pt x="3" y="195"/>
                  </a:lnTo>
                  <a:lnTo>
                    <a:pt x="1" y="195"/>
                  </a:lnTo>
                  <a:lnTo>
                    <a:pt x="1" y="193"/>
                  </a:lnTo>
                  <a:lnTo>
                    <a:pt x="0" y="192"/>
                  </a:lnTo>
                  <a:lnTo>
                    <a:pt x="1" y="188"/>
                  </a:lnTo>
                  <a:lnTo>
                    <a:pt x="1" y="186"/>
                  </a:lnTo>
                  <a:lnTo>
                    <a:pt x="0" y="185"/>
                  </a:lnTo>
                  <a:lnTo>
                    <a:pt x="0" y="180"/>
                  </a:lnTo>
                  <a:lnTo>
                    <a:pt x="0" y="179"/>
                  </a:lnTo>
                  <a:lnTo>
                    <a:pt x="0" y="178"/>
                  </a:lnTo>
                  <a:lnTo>
                    <a:pt x="0" y="177"/>
                  </a:lnTo>
                  <a:lnTo>
                    <a:pt x="0" y="176"/>
                  </a:lnTo>
                  <a:lnTo>
                    <a:pt x="0" y="175"/>
                  </a:lnTo>
                  <a:lnTo>
                    <a:pt x="0" y="173"/>
                  </a:lnTo>
                  <a:lnTo>
                    <a:pt x="0" y="172"/>
                  </a:lnTo>
                  <a:lnTo>
                    <a:pt x="0" y="171"/>
                  </a:lnTo>
                  <a:lnTo>
                    <a:pt x="0" y="170"/>
                  </a:lnTo>
                  <a:lnTo>
                    <a:pt x="1" y="170"/>
                  </a:lnTo>
                  <a:lnTo>
                    <a:pt x="3" y="170"/>
                  </a:lnTo>
                  <a:lnTo>
                    <a:pt x="4" y="170"/>
                  </a:lnTo>
                  <a:lnTo>
                    <a:pt x="5" y="170"/>
                  </a:lnTo>
                  <a:lnTo>
                    <a:pt x="5" y="169"/>
                  </a:lnTo>
                  <a:lnTo>
                    <a:pt x="5" y="168"/>
                  </a:lnTo>
                  <a:lnTo>
                    <a:pt x="5" y="167"/>
                  </a:lnTo>
                  <a:lnTo>
                    <a:pt x="3" y="165"/>
                  </a:lnTo>
                  <a:lnTo>
                    <a:pt x="1" y="164"/>
                  </a:lnTo>
                  <a:lnTo>
                    <a:pt x="1" y="163"/>
                  </a:lnTo>
                  <a:lnTo>
                    <a:pt x="1" y="162"/>
                  </a:lnTo>
                  <a:lnTo>
                    <a:pt x="3" y="161"/>
                  </a:lnTo>
                  <a:lnTo>
                    <a:pt x="3" y="160"/>
                  </a:lnTo>
                  <a:lnTo>
                    <a:pt x="4" y="160"/>
                  </a:lnTo>
                  <a:lnTo>
                    <a:pt x="4" y="159"/>
                  </a:lnTo>
                  <a:lnTo>
                    <a:pt x="5" y="159"/>
                  </a:lnTo>
                  <a:lnTo>
                    <a:pt x="6" y="159"/>
                  </a:lnTo>
                  <a:lnTo>
                    <a:pt x="7" y="159"/>
                  </a:lnTo>
                  <a:lnTo>
                    <a:pt x="7" y="160"/>
                  </a:lnTo>
                  <a:lnTo>
                    <a:pt x="7" y="161"/>
                  </a:lnTo>
                  <a:lnTo>
                    <a:pt x="7" y="162"/>
                  </a:lnTo>
                  <a:lnTo>
                    <a:pt x="7" y="163"/>
                  </a:lnTo>
                  <a:lnTo>
                    <a:pt x="8" y="164"/>
                  </a:lnTo>
                  <a:lnTo>
                    <a:pt x="8" y="165"/>
                  </a:lnTo>
                  <a:lnTo>
                    <a:pt x="8" y="167"/>
                  </a:lnTo>
                  <a:lnTo>
                    <a:pt x="9" y="168"/>
                  </a:lnTo>
                  <a:lnTo>
                    <a:pt x="11" y="168"/>
                  </a:lnTo>
                  <a:lnTo>
                    <a:pt x="12" y="168"/>
                  </a:lnTo>
                  <a:lnTo>
                    <a:pt x="12" y="167"/>
                  </a:lnTo>
                  <a:lnTo>
                    <a:pt x="13" y="167"/>
                  </a:lnTo>
                  <a:lnTo>
                    <a:pt x="14" y="165"/>
                  </a:lnTo>
                  <a:lnTo>
                    <a:pt x="15" y="165"/>
                  </a:lnTo>
                  <a:lnTo>
                    <a:pt x="16" y="165"/>
                  </a:lnTo>
                  <a:lnTo>
                    <a:pt x="17" y="165"/>
                  </a:lnTo>
                  <a:lnTo>
                    <a:pt x="20" y="167"/>
                  </a:lnTo>
                  <a:lnTo>
                    <a:pt x="20" y="168"/>
                  </a:lnTo>
                  <a:lnTo>
                    <a:pt x="20" y="169"/>
                  </a:lnTo>
                  <a:lnTo>
                    <a:pt x="20" y="170"/>
                  </a:lnTo>
                  <a:lnTo>
                    <a:pt x="21" y="170"/>
                  </a:lnTo>
                  <a:lnTo>
                    <a:pt x="21" y="171"/>
                  </a:lnTo>
                  <a:lnTo>
                    <a:pt x="21" y="172"/>
                  </a:lnTo>
                  <a:lnTo>
                    <a:pt x="22" y="172"/>
                  </a:lnTo>
                  <a:lnTo>
                    <a:pt x="22" y="173"/>
                  </a:lnTo>
                  <a:lnTo>
                    <a:pt x="22" y="175"/>
                  </a:lnTo>
                  <a:lnTo>
                    <a:pt x="23" y="175"/>
                  </a:lnTo>
                  <a:lnTo>
                    <a:pt x="23" y="176"/>
                  </a:lnTo>
                  <a:lnTo>
                    <a:pt x="24" y="177"/>
                  </a:lnTo>
                  <a:lnTo>
                    <a:pt x="25" y="177"/>
                  </a:lnTo>
                  <a:lnTo>
                    <a:pt x="28" y="177"/>
                  </a:lnTo>
                  <a:lnTo>
                    <a:pt x="29" y="178"/>
                  </a:lnTo>
                  <a:lnTo>
                    <a:pt x="30" y="178"/>
                  </a:lnTo>
                  <a:lnTo>
                    <a:pt x="31" y="178"/>
                  </a:lnTo>
                  <a:lnTo>
                    <a:pt x="32" y="178"/>
                  </a:lnTo>
                  <a:lnTo>
                    <a:pt x="33" y="177"/>
                  </a:lnTo>
                  <a:lnTo>
                    <a:pt x="35" y="177"/>
                  </a:lnTo>
                  <a:lnTo>
                    <a:pt x="35" y="176"/>
                  </a:lnTo>
                  <a:lnTo>
                    <a:pt x="35" y="175"/>
                  </a:lnTo>
                  <a:lnTo>
                    <a:pt x="35" y="173"/>
                  </a:lnTo>
                  <a:lnTo>
                    <a:pt x="35" y="172"/>
                  </a:lnTo>
                  <a:lnTo>
                    <a:pt x="35" y="171"/>
                  </a:lnTo>
                  <a:lnTo>
                    <a:pt x="33" y="171"/>
                  </a:lnTo>
                  <a:lnTo>
                    <a:pt x="33" y="170"/>
                  </a:lnTo>
                  <a:lnTo>
                    <a:pt x="32" y="170"/>
                  </a:lnTo>
                  <a:lnTo>
                    <a:pt x="31" y="170"/>
                  </a:lnTo>
                  <a:lnTo>
                    <a:pt x="31" y="169"/>
                  </a:lnTo>
                  <a:lnTo>
                    <a:pt x="30" y="169"/>
                  </a:lnTo>
                  <a:lnTo>
                    <a:pt x="29" y="168"/>
                  </a:lnTo>
                  <a:lnTo>
                    <a:pt x="29" y="167"/>
                  </a:lnTo>
                  <a:lnTo>
                    <a:pt x="28" y="167"/>
                  </a:lnTo>
                  <a:lnTo>
                    <a:pt x="28" y="165"/>
                  </a:lnTo>
                  <a:lnTo>
                    <a:pt x="27" y="165"/>
                  </a:lnTo>
                  <a:lnTo>
                    <a:pt x="25" y="165"/>
                  </a:lnTo>
                  <a:lnTo>
                    <a:pt x="25" y="164"/>
                  </a:lnTo>
                  <a:lnTo>
                    <a:pt x="24" y="163"/>
                  </a:lnTo>
                  <a:lnTo>
                    <a:pt x="24" y="162"/>
                  </a:lnTo>
                  <a:lnTo>
                    <a:pt x="24" y="161"/>
                  </a:lnTo>
                  <a:lnTo>
                    <a:pt x="23" y="161"/>
                  </a:lnTo>
                  <a:lnTo>
                    <a:pt x="23" y="160"/>
                  </a:lnTo>
                  <a:lnTo>
                    <a:pt x="24" y="159"/>
                  </a:lnTo>
                  <a:lnTo>
                    <a:pt x="24" y="157"/>
                  </a:lnTo>
                  <a:lnTo>
                    <a:pt x="24" y="156"/>
                  </a:lnTo>
                  <a:lnTo>
                    <a:pt x="25" y="156"/>
                  </a:lnTo>
                  <a:lnTo>
                    <a:pt x="25" y="155"/>
                  </a:lnTo>
                  <a:lnTo>
                    <a:pt x="27" y="155"/>
                  </a:lnTo>
                  <a:lnTo>
                    <a:pt x="27" y="154"/>
                  </a:lnTo>
                  <a:lnTo>
                    <a:pt x="28" y="154"/>
                  </a:lnTo>
                  <a:lnTo>
                    <a:pt x="29" y="153"/>
                  </a:lnTo>
                  <a:lnTo>
                    <a:pt x="30" y="153"/>
                  </a:lnTo>
                  <a:lnTo>
                    <a:pt x="31" y="153"/>
                  </a:lnTo>
                  <a:lnTo>
                    <a:pt x="32" y="153"/>
                  </a:lnTo>
                  <a:lnTo>
                    <a:pt x="33" y="153"/>
                  </a:lnTo>
                  <a:lnTo>
                    <a:pt x="33" y="154"/>
                  </a:lnTo>
                  <a:lnTo>
                    <a:pt x="33" y="155"/>
                  </a:lnTo>
                  <a:lnTo>
                    <a:pt x="35" y="155"/>
                  </a:lnTo>
                  <a:lnTo>
                    <a:pt x="35" y="156"/>
                  </a:lnTo>
                  <a:lnTo>
                    <a:pt x="35" y="157"/>
                  </a:lnTo>
                  <a:lnTo>
                    <a:pt x="35" y="159"/>
                  </a:lnTo>
                  <a:lnTo>
                    <a:pt x="33" y="160"/>
                  </a:lnTo>
                  <a:lnTo>
                    <a:pt x="33" y="161"/>
                  </a:lnTo>
                  <a:lnTo>
                    <a:pt x="33" y="162"/>
                  </a:lnTo>
                  <a:lnTo>
                    <a:pt x="33" y="164"/>
                  </a:lnTo>
                  <a:lnTo>
                    <a:pt x="33" y="165"/>
                  </a:lnTo>
                  <a:lnTo>
                    <a:pt x="33" y="167"/>
                  </a:lnTo>
                  <a:lnTo>
                    <a:pt x="35" y="167"/>
                  </a:lnTo>
                  <a:lnTo>
                    <a:pt x="35" y="168"/>
                  </a:lnTo>
                  <a:lnTo>
                    <a:pt x="36" y="168"/>
                  </a:lnTo>
                  <a:lnTo>
                    <a:pt x="36" y="169"/>
                  </a:lnTo>
                  <a:lnTo>
                    <a:pt x="36" y="170"/>
                  </a:lnTo>
                  <a:lnTo>
                    <a:pt x="36" y="171"/>
                  </a:lnTo>
                  <a:lnTo>
                    <a:pt x="37" y="171"/>
                  </a:lnTo>
                  <a:lnTo>
                    <a:pt x="38" y="172"/>
                  </a:lnTo>
                  <a:lnTo>
                    <a:pt x="39" y="172"/>
                  </a:lnTo>
                  <a:lnTo>
                    <a:pt x="40" y="172"/>
                  </a:lnTo>
                  <a:lnTo>
                    <a:pt x="41" y="172"/>
                  </a:lnTo>
                  <a:lnTo>
                    <a:pt x="41" y="171"/>
                  </a:lnTo>
                  <a:lnTo>
                    <a:pt x="43" y="170"/>
                  </a:lnTo>
                  <a:lnTo>
                    <a:pt x="44" y="168"/>
                  </a:lnTo>
                  <a:lnTo>
                    <a:pt x="44" y="167"/>
                  </a:lnTo>
                  <a:lnTo>
                    <a:pt x="43" y="165"/>
                  </a:lnTo>
                  <a:lnTo>
                    <a:pt x="41" y="165"/>
                  </a:lnTo>
                  <a:lnTo>
                    <a:pt x="41" y="164"/>
                  </a:lnTo>
                  <a:lnTo>
                    <a:pt x="40" y="163"/>
                  </a:lnTo>
                  <a:lnTo>
                    <a:pt x="40" y="162"/>
                  </a:lnTo>
                  <a:lnTo>
                    <a:pt x="40" y="161"/>
                  </a:lnTo>
                  <a:lnTo>
                    <a:pt x="39" y="161"/>
                  </a:lnTo>
                  <a:lnTo>
                    <a:pt x="39" y="160"/>
                  </a:lnTo>
                  <a:lnTo>
                    <a:pt x="39" y="159"/>
                  </a:lnTo>
                  <a:lnTo>
                    <a:pt x="39" y="157"/>
                  </a:lnTo>
                  <a:lnTo>
                    <a:pt x="40" y="156"/>
                  </a:lnTo>
                  <a:lnTo>
                    <a:pt x="40" y="155"/>
                  </a:lnTo>
                  <a:lnTo>
                    <a:pt x="41" y="154"/>
                  </a:lnTo>
                  <a:lnTo>
                    <a:pt x="41" y="153"/>
                  </a:lnTo>
                  <a:lnTo>
                    <a:pt x="43" y="152"/>
                  </a:lnTo>
                  <a:lnTo>
                    <a:pt x="44" y="151"/>
                  </a:lnTo>
                  <a:lnTo>
                    <a:pt x="44" y="149"/>
                  </a:lnTo>
                  <a:lnTo>
                    <a:pt x="45" y="148"/>
                  </a:lnTo>
                  <a:lnTo>
                    <a:pt x="46" y="148"/>
                  </a:lnTo>
                  <a:lnTo>
                    <a:pt x="47" y="147"/>
                  </a:lnTo>
                  <a:lnTo>
                    <a:pt x="48" y="147"/>
                  </a:lnTo>
                  <a:lnTo>
                    <a:pt x="51" y="147"/>
                  </a:lnTo>
                  <a:lnTo>
                    <a:pt x="53" y="147"/>
                  </a:lnTo>
                  <a:lnTo>
                    <a:pt x="53" y="146"/>
                  </a:lnTo>
                  <a:lnTo>
                    <a:pt x="53" y="141"/>
                  </a:lnTo>
                  <a:lnTo>
                    <a:pt x="53" y="128"/>
                  </a:lnTo>
                  <a:lnTo>
                    <a:pt x="53" y="127"/>
                  </a:lnTo>
                  <a:lnTo>
                    <a:pt x="53" y="114"/>
                  </a:lnTo>
                  <a:lnTo>
                    <a:pt x="53" y="111"/>
                  </a:lnTo>
                  <a:lnTo>
                    <a:pt x="53" y="109"/>
                  </a:lnTo>
                  <a:lnTo>
                    <a:pt x="53" y="108"/>
                  </a:lnTo>
                  <a:lnTo>
                    <a:pt x="53" y="97"/>
                  </a:lnTo>
                  <a:lnTo>
                    <a:pt x="53" y="89"/>
                  </a:lnTo>
                  <a:lnTo>
                    <a:pt x="53" y="85"/>
                  </a:lnTo>
                  <a:lnTo>
                    <a:pt x="53" y="82"/>
                  </a:lnTo>
                  <a:lnTo>
                    <a:pt x="53" y="79"/>
                  </a:lnTo>
                  <a:lnTo>
                    <a:pt x="53" y="76"/>
                  </a:lnTo>
                  <a:lnTo>
                    <a:pt x="53" y="75"/>
                  </a:lnTo>
                  <a:lnTo>
                    <a:pt x="53" y="74"/>
                  </a:lnTo>
                  <a:lnTo>
                    <a:pt x="53" y="71"/>
                  </a:lnTo>
                  <a:lnTo>
                    <a:pt x="53" y="69"/>
                  </a:lnTo>
                  <a:lnTo>
                    <a:pt x="53" y="59"/>
                  </a:lnTo>
                  <a:lnTo>
                    <a:pt x="53" y="55"/>
                  </a:lnTo>
                  <a:lnTo>
                    <a:pt x="53" y="52"/>
                  </a:lnTo>
                  <a:lnTo>
                    <a:pt x="53" y="48"/>
                  </a:lnTo>
                  <a:lnTo>
                    <a:pt x="53" y="47"/>
                  </a:lnTo>
                  <a:lnTo>
                    <a:pt x="53" y="45"/>
                  </a:lnTo>
                  <a:lnTo>
                    <a:pt x="53" y="44"/>
                  </a:lnTo>
                  <a:lnTo>
                    <a:pt x="54" y="43"/>
                  </a:lnTo>
                  <a:lnTo>
                    <a:pt x="54" y="42"/>
                  </a:lnTo>
                  <a:lnTo>
                    <a:pt x="54" y="41"/>
                  </a:lnTo>
                  <a:lnTo>
                    <a:pt x="55" y="40"/>
                  </a:lnTo>
                  <a:lnTo>
                    <a:pt x="55" y="39"/>
                  </a:lnTo>
                  <a:lnTo>
                    <a:pt x="56" y="39"/>
                  </a:lnTo>
                  <a:lnTo>
                    <a:pt x="57" y="39"/>
                  </a:lnTo>
                  <a:lnTo>
                    <a:pt x="59" y="40"/>
                  </a:lnTo>
                  <a:lnTo>
                    <a:pt x="60" y="40"/>
                  </a:lnTo>
                  <a:lnTo>
                    <a:pt x="61" y="40"/>
                  </a:lnTo>
                  <a:lnTo>
                    <a:pt x="61" y="39"/>
                  </a:lnTo>
                  <a:lnTo>
                    <a:pt x="61" y="37"/>
                  </a:lnTo>
                  <a:lnTo>
                    <a:pt x="60" y="36"/>
                  </a:lnTo>
                  <a:lnTo>
                    <a:pt x="60" y="35"/>
                  </a:lnTo>
                  <a:lnTo>
                    <a:pt x="61" y="35"/>
                  </a:lnTo>
                  <a:lnTo>
                    <a:pt x="61" y="34"/>
                  </a:lnTo>
                  <a:lnTo>
                    <a:pt x="62" y="34"/>
                  </a:lnTo>
                  <a:lnTo>
                    <a:pt x="63" y="34"/>
                  </a:lnTo>
                  <a:lnTo>
                    <a:pt x="63" y="33"/>
                  </a:lnTo>
                  <a:lnTo>
                    <a:pt x="64" y="33"/>
                  </a:lnTo>
                  <a:lnTo>
                    <a:pt x="64" y="34"/>
                  </a:lnTo>
                  <a:lnTo>
                    <a:pt x="65" y="34"/>
                  </a:lnTo>
                  <a:lnTo>
                    <a:pt x="67" y="35"/>
                  </a:lnTo>
                  <a:lnTo>
                    <a:pt x="67" y="36"/>
                  </a:lnTo>
                  <a:lnTo>
                    <a:pt x="67" y="37"/>
                  </a:lnTo>
                  <a:lnTo>
                    <a:pt x="65" y="39"/>
                  </a:lnTo>
                  <a:lnTo>
                    <a:pt x="65" y="40"/>
                  </a:lnTo>
                  <a:lnTo>
                    <a:pt x="67" y="40"/>
                  </a:lnTo>
                  <a:lnTo>
                    <a:pt x="68" y="40"/>
                  </a:lnTo>
                  <a:lnTo>
                    <a:pt x="69" y="39"/>
                  </a:lnTo>
                  <a:lnTo>
                    <a:pt x="69" y="37"/>
                  </a:lnTo>
                  <a:lnTo>
                    <a:pt x="70" y="37"/>
                  </a:lnTo>
                  <a:lnTo>
                    <a:pt x="71" y="37"/>
                  </a:lnTo>
                  <a:lnTo>
                    <a:pt x="71" y="36"/>
                  </a:lnTo>
                  <a:lnTo>
                    <a:pt x="72" y="37"/>
                  </a:lnTo>
                  <a:lnTo>
                    <a:pt x="73" y="39"/>
                  </a:lnTo>
                  <a:lnTo>
                    <a:pt x="75" y="39"/>
                  </a:lnTo>
                  <a:lnTo>
                    <a:pt x="76" y="39"/>
                  </a:lnTo>
                  <a:lnTo>
                    <a:pt x="76" y="37"/>
                  </a:lnTo>
                  <a:lnTo>
                    <a:pt x="76" y="36"/>
                  </a:lnTo>
                  <a:lnTo>
                    <a:pt x="75" y="36"/>
                  </a:lnTo>
                  <a:lnTo>
                    <a:pt x="75" y="35"/>
                  </a:lnTo>
                  <a:lnTo>
                    <a:pt x="73" y="35"/>
                  </a:lnTo>
                  <a:lnTo>
                    <a:pt x="73" y="34"/>
                  </a:lnTo>
                  <a:lnTo>
                    <a:pt x="73" y="33"/>
                  </a:lnTo>
                  <a:lnTo>
                    <a:pt x="73" y="32"/>
                  </a:lnTo>
                  <a:lnTo>
                    <a:pt x="73" y="31"/>
                  </a:lnTo>
                  <a:lnTo>
                    <a:pt x="73" y="29"/>
                  </a:lnTo>
                  <a:lnTo>
                    <a:pt x="75" y="28"/>
                  </a:lnTo>
                  <a:lnTo>
                    <a:pt x="76" y="27"/>
                  </a:lnTo>
                  <a:lnTo>
                    <a:pt x="77" y="27"/>
                  </a:lnTo>
                  <a:lnTo>
                    <a:pt x="77" y="26"/>
                  </a:lnTo>
                  <a:lnTo>
                    <a:pt x="78" y="26"/>
                  </a:lnTo>
                  <a:lnTo>
                    <a:pt x="78" y="25"/>
                  </a:lnTo>
                  <a:lnTo>
                    <a:pt x="79" y="24"/>
                  </a:lnTo>
                  <a:lnTo>
                    <a:pt x="79" y="21"/>
                  </a:lnTo>
                  <a:lnTo>
                    <a:pt x="79" y="20"/>
                  </a:lnTo>
                  <a:lnTo>
                    <a:pt x="79" y="19"/>
                  </a:lnTo>
                  <a:lnTo>
                    <a:pt x="79" y="18"/>
                  </a:lnTo>
                  <a:lnTo>
                    <a:pt x="78" y="17"/>
                  </a:lnTo>
                  <a:lnTo>
                    <a:pt x="78" y="15"/>
                  </a:lnTo>
                  <a:lnTo>
                    <a:pt x="77" y="15"/>
                  </a:lnTo>
                  <a:lnTo>
                    <a:pt x="77" y="12"/>
                  </a:lnTo>
                  <a:lnTo>
                    <a:pt x="76" y="11"/>
                  </a:lnTo>
                  <a:lnTo>
                    <a:pt x="75" y="10"/>
                  </a:lnTo>
                  <a:lnTo>
                    <a:pt x="73" y="10"/>
                  </a:lnTo>
                  <a:lnTo>
                    <a:pt x="73" y="9"/>
                  </a:lnTo>
                  <a:lnTo>
                    <a:pt x="72" y="8"/>
                  </a:lnTo>
                  <a:lnTo>
                    <a:pt x="71" y="8"/>
                  </a:lnTo>
                  <a:lnTo>
                    <a:pt x="70" y="8"/>
                  </a:lnTo>
                  <a:lnTo>
                    <a:pt x="69" y="8"/>
                  </a:lnTo>
                  <a:lnTo>
                    <a:pt x="68" y="8"/>
                  </a:lnTo>
                  <a:lnTo>
                    <a:pt x="67" y="8"/>
                  </a:lnTo>
                  <a:lnTo>
                    <a:pt x="65" y="7"/>
                  </a:lnTo>
                  <a:lnTo>
                    <a:pt x="64" y="7"/>
                  </a:lnTo>
                  <a:lnTo>
                    <a:pt x="63" y="7"/>
                  </a:lnTo>
                  <a:lnTo>
                    <a:pt x="62" y="8"/>
                  </a:lnTo>
                  <a:lnTo>
                    <a:pt x="61" y="8"/>
                  </a:lnTo>
                  <a:lnTo>
                    <a:pt x="60" y="7"/>
                  </a:lnTo>
                  <a:lnTo>
                    <a:pt x="59" y="7"/>
                  </a:lnTo>
                  <a:lnTo>
                    <a:pt x="59" y="5"/>
                  </a:lnTo>
                  <a:lnTo>
                    <a:pt x="57" y="5"/>
                  </a:lnTo>
                  <a:lnTo>
                    <a:pt x="57" y="4"/>
                  </a:lnTo>
                  <a:lnTo>
                    <a:pt x="57" y="3"/>
                  </a:lnTo>
                  <a:lnTo>
                    <a:pt x="57" y="1"/>
                  </a:lnTo>
                  <a:lnTo>
                    <a:pt x="57" y="0"/>
                  </a:lnTo>
                  <a:lnTo>
                    <a:pt x="59" y="0"/>
                  </a:lnTo>
                  <a:lnTo>
                    <a:pt x="60" y="1"/>
                  </a:lnTo>
                  <a:lnTo>
                    <a:pt x="61" y="1"/>
                  </a:lnTo>
                  <a:close/>
                </a:path>
              </a:pathLst>
            </a:custGeom>
            <a:solidFill>
              <a:schemeClr val="bg1"/>
            </a:solidFill>
            <a:ln w="3175">
              <a:solidFill>
                <a:schemeClr val="tx1">
                  <a:lumMod val="95000"/>
                  <a:lumOff val="5000"/>
                </a:schemeClr>
              </a:solidFill>
              <a:prstDash val="solid"/>
              <a:round/>
              <a:headEnd/>
              <a:tailEnd/>
            </a:ln>
            <a:effectLst/>
          </p:spPr>
          <p:txBody>
            <a:bodyPr/>
            <a:lstStyle/>
            <a:p>
              <a:endParaRPr lang="en-US" dirty="0"/>
            </a:p>
          </p:txBody>
        </p:sp>
        <p:sp>
          <p:nvSpPr>
            <p:cNvPr id="38" name="Freeform 138"/>
            <p:cNvSpPr>
              <a:spLocks/>
            </p:cNvSpPr>
            <p:nvPr/>
          </p:nvSpPr>
          <p:spPr bwMode="auto">
            <a:xfrm>
              <a:off x="2452" y="1801"/>
              <a:ext cx="208" cy="250"/>
            </a:xfrm>
            <a:custGeom>
              <a:avLst/>
              <a:gdLst>
                <a:gd name="T0" fmla="*/ 145 w 208"/>
                <a:gd name="T1" fmla="*/ 20 h 250"/>
                <a:gd name="T2" fmla="*/ 155 w 208"/>
                <a:gd name="T3" fmla="*/ 48 h 250"/>
                <a:gd name="T4" fmla="*/ 166 w 208"/>
                <a:gd name="T5" fmla="*/ 56 h 250"/>
                <a:gd name="T6" fmla="*/ 171 w 208"/>
                <a:gd name="T7" fmla="*/ 53 h 250"/>
                <a:gd name="T8" fmla="*/ 182 w 208"/>
                <a:gd name="T9" fmla="*/ 53 h 250"/>
                <a:gd name="T10" fmla="*/ 187 w 208"/>
                <a:gd name="T11" fmla="*/ 56 h 250"/>
                <a:gd name="T12" fmla="*/ 186 w 208"/>
                <a:gd name="T13" fmla="*/ 52 h 250"/>
                <a:gd name="T14" fmla="*/ 190 w 208"/>
                <a:gd name="T15" fmla="*/ 42 h 250"/>
                <a:gd name="T16" fmla="*/ 185 w 208"/>
                <a:gd name="T17" fmla="*/ 32 h 250"/>
                <a:gd name="T18" fmla="*/ 191 w 208"/>
                <a:gd name="T19" fmla="*/ 33 h 250"/>
                <a:gd name="T20" fmla="*/ 194 w 208"/>
                <a:gd name="T21" fmla="*/ 22 h 250"/>
                <a:gd name="T22" fmla="*/ 200 w 208"/>
                <a:gd name="T23" fmla="*/ 14 h 250"/>
                <a:gd name="T24" fmla="*/ 208 w 208"/>
                <a:gd name="T25" fmla="*/ 17 h 250"/>
                <a:gd name="T26" fmla="*/ 208 w 208"/>
                <a:gd name="T27" fmla="*/ 48 h 250"/>
                <a:gd name="T28" fmla="*/ 208 w 208"/>
                <a:gd name="T29" fmla="*/ 87 h 250"/>
                <a:gd name="T30" fmla="*/ 200 w 208"/>
                <a:gd name="T31" fmla="*/ 121 h 250"/>
                <a:gd name="T32" fmla="*/ 194 w 208"/>
                <a:gd name="T33" fmla="*/ 133 h 250"/>
                <a:gd name="T34" fmla="*/ 198 w 208"/>
                <a:gd name="T35" fmla="*/ 143 h 250"/>
                <a:gd name="T36" fmla="*/ 191 w 208"/>
                <a:gd name="T37" fmla="*/ 141 h 250"/>
                <a:gd name="T38" fmla="*/ 190 w 208"/>
                <a:gd name="T39" fmla="*/ 130 h 250"/>
                <a:gd name="T40" fmla="*/ 183 w 208"/>
                <a:gd name="T41" fmla="*/ 127 h 250"/>
                <a:gd name="T42" fmla="*/ 179 w 208"/>
                <a:gd name="T43" fmla="*/ 134 h 250"/>
                <a:gd name="T44" fmla="*/ 185 w 208"/>
                <a:gd name="T45" fmla="*/ 142 h 250"/>
                <a:gd name="T46" fmla="*/ 190 w 208"/>
                <a:gd name="T47" fmla="*/ 149 h 250"/>
                <a:gd name="T48" fmla="*/ 178 w 208"/>
                <a:gd name="T49" fmla="*/ 149 h 250"/>
                <a:gd name="T50" fmla="*/ 175 w 208"/>
                <a:gd name="T51" fmla="*/ 141 h 250"/>
                <a:gd name="T52" fmla="*/ 164 w 208"/>
                <a:gd name="T53" fmla="*/ 141 h 250"/>
                <a:gd name="T54" fmla="*/ 160 w 208"/>
                <a:gd name="T55" fmla="*/ 132 h 250"/>
                <a:gd name="T56" fmla="*/ 160 w 208"/>
                <a:gd name="T57" fmla="*/ 141 h 250"/>
                <a:gd name="T58" fmla="*/ 155 w 208"/>
                <a:gd name="T59" fmla="*/ 148 h 250"/>
                <a:gd name="T60" fmla="*/ 156 w 208"/>
                <a:gd name="T61" fmla="*/ 166 h 250"/>
                <a:gd name="T62" fmla="*/ 166 w 208"/>
                <a:gd name="T63" fmla="*/ 173 h 250"/>
                <a:gd name="T64" fmla="*/ 182 w 208"/>
                <a:gd name="T65" fmla="*/ 176 h 250"/>
                <a:gd name="T66" fmla="*/ 184 w 208"/>
                <a:gd name="T67" fmla="*/ 193 h 250"/>
                <a:gd name="T68" fmla="*/ 182 w 208"/>
                <a:gd name="T69" fmla="*/ 197 h 250"/>
                <a:gd name="T70" fmla="*/ 145 w 208"/>
                <a:gd name="T71" fmla="*/ 199 h 250"/>
                <a:gd name="T72" fmla="*/ 145 w 208"/>
                <a:gd name="T73" fmla="*/ 233 h 250"/>
                <a:gd name="T74" fmla="*/ 124 w 208"/>
                <a:gd name="T75" fmla="*/ 249 h 250"/>
                <a:gd name="T76" fmla="*/ 108 w 208"/>
                <a:gd name="T77" fmla="*/ 249 h 250"/>
                <a:gd name="T78" fmla="*/ 84 w 208"/>
                <a:gd name="T79" fmla="*/ 249 h 250"/>
                <a:gd name="T80" fmla="*/ 63 w 208"/>
                <a:gd name="T81" fmla="*/ 249 h 250"/>
                <a:gd name="T82" fmla="*/ 37 w 208"/>
                <a:gd name="T83" fmla="*/ 245 h 250"/>
                <a:gd name="T84" fmla="*/ 37 w 208"/>
                <a:gd name="T85" fmla="*/ 214 h 250"/>
                <a:gd name="T86" fmla="*/ 37 w 208"/>
                <a:gd name="T87" fmla="*/ 191 h 250"/>
                <a:gd name="T88" fmla="*/ 37 w 208"/>
                <a:gd name="T89" fmla="*/ 152 h 250"/>
                <a:gd name="T90" fmla="*/ 18 w 208"/>
                <a:gd name="T91" fmla="*/ 141 h 250"/>
                <a:gd name="T92" fmla="*/ 27 w 208"/>
                <a:gd name="T93" fmla="*/ 138 h 250"/>
                <a:gd name="T94" fmla="*/ 23 w 208"/>
                <a:gd name="T95" fmla="*/ 130 h 250"/>
                <a:gd name="T96" fmla="*/ 16 w 208"/>
                <a:gd name="T97" fmla="*/ 125 h 250"/>
                <a:gd name="T98" fmla="*/ 21 w 208"/>
                <a:gd name="T99" fmla="*/ 114 h 250"/>
                <a:gd name="T100" fmla="*/ 21 w 208"/>
                <a:gd name="T101" fmla="*/ 104 h 250"/>
                <a:gd name="T102" fmla="*/ 25 w 208"/>
                <a:gd name="T103" fmla="*/ 92 h 250"/>
                <a:gd name="T104" fmla="*/ 27 w 208"/>
                <a:gd name="T105" fmla="*/ 82 h 250"/>
                <a:gd name="T106" fmla="*/ 19 w 208"/>
                <a:gd name="T107" fmla="*/ 72 h 250"/>
                <a:gd name="T108" fmla="*/ 9 w 208"/>
                <a:gd name="T109" fmla="*/ 65 h 250"/>
                <a:gd name="T110" fmla="*/ 0 w 208"/>
                <a:gd name="T111" fmla="*/ 61 h 250"/>
                <a:gd name="T112" fmla="*/ 2 w 208"/>
                <a:gd name="T113" fmla="*/ 48 h 250"/>
                <a:gd name="T114" fmla="*/ 1 w 208"/>
                <a:gd name="T115" fmla="*/ 39 h 250"/>
                <a:gd name="T116" fmla="*/ 8 w 208"/>
                <a:gd name="T117" fmla="*/ 37 h 250"/>
                <a:gd name="T118" fmla="*/ 28 w 208"/>
                <a:gd name="T119" fmla="*/ 36 h 250"/>
                <a:gd name="T120" fmla="*/ 66 w 208"/>
                <a:gd name="T121" fmla="*/ 36 h 250"/>
                <a:gd name="T122" fmla="*/ 92 w 208"/>
                <a:gd name="T123" fmla="*/ 37 h 250"/>
                <a:gd name="T124" fmla="*/ 101 w 208"/>
                <a:gd name="T125" fmla="*/ 0 h 25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08" h="250">
                  <a:moveTo>
                    <a:pt x="128" y="0"/>
                  </a:moveTo>
                  <a:lnTo>
                    <a:pt x="131" y="0"/>
                  </a:lnTo>
                  <a:lnTo>
                    <a:pt x="140" y="0"/>
                  </a:lnTo>
                  <a:lnTo>
                    <a:pt x="143" y="0"/>
                  </a:lnTo>
                  <a:lnTo>
                    <a:pt x="144" y="0"/>
                  </a:lnTo>
                  <a:lnTo>
                    <a:pt x="145" y="0"/>
                  </a:lnTo>
                  <a:lnTo>
                    <a:pt x="145" y="1"/>
                  </a:lnTo>
                  <a:lnTo>
                    <a:pt x="145" y="14"/>
                  </a:lnTo>
                  <a:lnTo>
                    <a:pt x="145" y="15"/>
                  </a:lnTo>
                  <a:lnTo>
                    <a:pt x="145" y="20"/>
                  </a:lnTo>
                  <a:lnTo>
                    <a:pt x="145" y="22"/>
                  </a:lnTo>
                  <a:lnTo>
                    <a:pt x="145" y="23"/>
                  </a:lnTo>
                  <a:lnTo>
                    <a:pt x="144" y="33"/>
                  </a:lnTo>
                  <a:lnTo>
                    <a:pt x="144" y="37"/>
                  </a:lnTo>
                  <a:lnTo>
                    <a:pt x="144" y="38"/>
                  </a:lnTo>
                  <a:lnTo>
                    <a:pt x="144" y="39"/>
                  </a:lnTo>
                  <a:lnTo>
                    <a:pt x="150" y="44"/>
                  </a:lnTo>
                  <a:lnTo>
                    <a:pt x="151" y="45"/>
                  </a:lnTo>
                  <a:lnTo>
                    <a:pt x="154" y="48"/>
                  </a:lnTo>
                  <a:lnTo>
                    <a:pt x="155" y="48"/>
                  </a:lnTo>
                  <a:lnTo>
                    <a:pt x="155" y="49"/>
                  </a:lnTo>
                  <a:lnTo>
                    <a:pt x="160" y="54"/>
                  </a:lnTo>
                  <a:lnTo>
                    <a:pt x="162" y="56"/>
                  </a:lnTo>
                  <a:lnTo>
                    <a:pt x="163" y="56"/>
                  </a:lnTo>
                  <a:lnTo>
                    <a:pt x="163" y="57"/>
                  </a:lnTo>
                  <a:lnTo>
                    <a:pt x="164" y="57"/>
                  </a:lnTo>
                  <a:lnTo>
                    <a:pt x="164" y="58"/>
                  </a:lnTo>
                  <a:lnTo>
                    <a:pt x="166" y="58"/>
                  </a:lnTo>
                  <a:lnTo>
                    <a:pt x="166" y="57"/>
                  </a:lnTo>
                  <a:lnTo>
                    <a:pt x="166" y="56"/>
                  </a:lnTo>
                  <a:lnTo>
                    <a:pt x="167" y="56"/>
                  </a:lnTo>
                  <a:lnTo>
                    <a:pt x="167" y="55"/>
                  </a:lnTo>
                  <a:lnTo>
                    <a:pt x="166" y="55"/>
                  </a:lnTo>
                  <a:lnTo>
                    <a:pt x="166" y="54"/>
                  </a:lnTo>
                  <a:lnTo>
                    <a:pt x="166" y="53"/>
                  </a:lnTo>
                  <a:lnTo>
                    <a:pt x="167" y="53"/>
                  </a:lnTo>
                  <a:lnTo>
                    <a:pt x="168" y="53"/>
                  </a:lnTo>
                  <a:lnTo>
                    <a:pt x="169" y="53"/>
                  </a:lnTo>
                  <a:lnTo>
                    <a:pt x="170" y="53"/>
                  </a:lnTo>
                  <a:lnTo>
                    <a:pt x="171" y="53"/>
                  </a:lnTo>
                  <a:lnTo>
                    <a:pt x="172" y="53"/>
                  </a:lnTo>
                  <a:lnTo>
                    <a:pt x="174" y="53"/>
                  </a:lnTo>
                  <a:lnTo>
                    <a:pt x="175" y="53"/>
                  </a:lnTo>
                  <a:lnTo>
                    <a:pt x="176" y="52"/>
                  </a:lnTo>
                  <a:lnTo>
                    <a:pt x="176" y="53"/>
                  </a:lnTo>
                  <a:lnTo>
                    <a:pt x="177" y="53"/>
                  </a:lnTo>
                  <a:lnTo>
                    <a:pt x="178" y="53"/>
                  </a:lnTo>
                  <a:lnTo>
                    <a:pt x="179" y="53"/>
                  </a:lnTo>
                  <a:lnTo>
                    <a:pt x="180" y="53"/>
                  </a:lnTo>
                  <a:lnTo>
                    <a:pt x="182" y="53"/>
                  </a:lnTo>
                  <a:lnTo>
                    <a:pt x="182" y="54"/>
                  </a:lnTo>
                  <a:lnTo>
                    <a:pt x="183" y="54"/>
                  </a:lnTo>
                  <a:lnTo>
                    <a:pt x="184" y="54"/>
                  </a:lnTo>
                  <a:lnTo>
                    <a:pt x="185" y="54"/>
                  </a:lnTo>
                  <a:lnTo>
                    <a:pt x="186" y="54"/>
                  </a:lnTo>
                  <a:lnTo>
                    <a:pt x="186" y="55"/>
                  </a:lnTo>
                  <a:lnTo>
                    <a:pt x="185" y="55"/>
                  </a:lnTo>
                  <a:lnTo>
                    <a:pt x="185" y="56"/>
                  </a:lnTo>
                  <a:lnTo>
                    <a:pt x="186" y="56"/>
                  </a:lnTo>
                  <a:lnTo>
                    <a:pt x="187" y="56"/>
                  </a:lnTo>
                  <a:lnTo>
                    <a:pt x="188" y="56"/>
                  </a:lnTo>
                  <a:lnTo>
                    <a:pt x="190" y="56"/>
                  </a:lnTo>
                  <a:lnTo>
                    <a:pt x="190" y="55"/>
                  </a:lnTo>
                  <a:lnTo>
                    <a:pt x="188" y="55"/>
                  </a:lnTo>
                  <a:lnTo>
                    <a:pt x="187" y="55"/>
                  </a:lnTo>
                  <a:lnTo>
                    <a:pt x="188" y="54"/>
                  </a:lnTo>
                  <a:lnTo>
                    <a:pt x="188" y="53"/>
                  </a:lnTo>
                  <a:lnTo>
                    <a:pt x="188" y="52"/>
                  </a:lnTo>
                  <a:lnTo>
                    <a:pt x="187" y="52"/>
                  </a:lnTo>
                  <a:lnTo>
                    <a:pt x="186" y="52"/>
                  </a:lnTo>
                  <a:lnTo>
                    <a:pt x="185" y="52"/>
                  </a:lnTo>
                  <a:lnTo>
                    <a:pt x="185" y="50"/>
                  </a:lnTo>
                  <a:lnTo>
                    <a:pt x="186" y="50"/>
                  </a:lnTo>
                  <a:lnTo>
                    <a:pt x="186" y="49"/>
                  </a:lnTo>
                  <a:lnTo>
                    <a:pt x="186" y="48"/>
                  </a:lnTo>
                  <a:lnTo>
                    <a:pt x="186" y="47"/>
                  </a:lnTo>
                  <a:lnTo>
                    <a:pt x="186" y="46"/>
                  </a:lnTo>
                  <a:lnTo>
                    <a:pt x="187" y="45"/>
                  </a:lnTo>
                  <a:lnTo>
                    <a:pt x="188" y="44"/>
                  </a:lnTo>
                  <a:lnTo>
                    <a:pt x="190" y="42"/>
                  </a:lnTo>
                  <a:lnTo>
                    <a:pt x="188" y="42"/>
                  </a:lnTo>
                  <a:lnTo>
                    <a:pt x="188" y="41"/>
                  </a:lnTo>
                  <a:lnTo>
                    <a:pt x="187" y="40"/>
                  </a:lnTo>
                  <a:lnTo>
                    <a:pt x="187" y="39"/>
                  </a:lnTo>
                  <a:lnTo>
                    <a:pt x="187" y="38"/>
                  </a:lnTo>
                  <a:lnTo>
                    <a:pt x="187" y="37"/>
                  </a:lnTo>
                  <a:lnTo>
                    <a:pt x="186" y="36"/>
                  </a:lnTo>
                  <a:lnTo>
                    <a:pt x="186" y="34"/>
                  </a:lnTo>
                  <a:lnTo>
                    <a:pt x="186" y="33"/>
                  </a:lnTo>
                  <a:lnTo>
                    <a:pt x="185" y="32"/>
                  </a:lnTo>
                  <a:lnTo>
                    <a:pt x="184" y="31"/>
                  </a:lnTo>
                  <a:lnTo>
                    <a:pt x="184" y="30"/>
                  </a:lnTo>
                  <a:lnTo>
                    <a:pt x="185" y="30"/>
                  </a:lnTo>
                  <a:lnTo>
                    <a:pt x="186" y="30"/>
                  </a:lnTo>
                  <a:lnTo>
                    <a:pt x="187" y="30"/>
                  </a:lnTo>
                  <a:lnTo>
                    <a:pt x="188" y="30"/>
                  </a:lnTo>
                  <a:lnTo>
                    <a:pt x="190" y="31"/>
                  </a:lnTo>
                  <a:lnTo>
                    <a:pt x="190" y="32"/>
                  </a:lnTo>
                  <a:lnTo>
                    <a:pt x="190" y="33"/>
                  </a:lnTo>
                  <a:lnTo>
                    <a:pt x="191" y="33"/>
                  </a:lnTo>
                  <a:lnTo>
                    <a:pt x="192" y="32"/>
                  </a:lnTo>
                  <a:lnTo>
                    <a:pt x="193" y="31"/>
                  </a:lnTo>
                  <a:lnTo>
                    <a:pt x="193" y="30"/>
                  </a:lnTo>
                  <a:lnTo>
                    <a:pt x="192" y="29"/>
                  </a:lnTo>
                  <a:lnTo>
                    <a:pt x="192" y="28"/>
                  </a:lnTo>
                  <a:lnTo>
                    <a:pt x="192" y="26"/>
                  </a:lnTo>
                  <a:lnTo>
                    <a:pt x="192" y="25"/>
                  </a:lnTo>
                  <a:lnTo>
                    <a:pt x="193" y="24"/>
                  </a:lnTo>
                  <a:lnTo>
                    <a:pt x="194" y="23"/>
                  </a:lnTo>
                  <a:lnTo>
                    <a:pt x="194" y="22"/>
                  </a:lnTo>
                  <a:lnTo>
                    <a:pt x="194" y="21"/>
                  </a:lnTo>
                  <a:lnTo>
                    <a:pt x="195" y="21"/>
                  </a:lnTo>
                  <a:lnTo>
                    <a:pt x="196" y="20"/>
                  </a:lnTo>
                  <a:lnTo>
                    <a:pt x="198" y="18"/>
                  </a:lnTo>
                  <a:lnTo>
                    <a:pt x="198" y="17"/>
                  </a:lnTo>
                  <a:lnTo>
                    <a:pt x="199" y="17"/>
                  </a:lnTo>
                  <a:lnTo>
                    <a:pt x="200" y="17"/>
                  </a:lnTo>
                  <a:lnTo>
                    <a:pt x="200" y="16"/>
                  </a:lnTo>
                  <a:lnTo>
                    <a:pt x="200" y="15"/>
                  </a:lnTo>
                  <a:lnTo>
                    <a:pt x="200" y="14"/>
                  </a:lnTo>
                  <a:lnTo>
                    <a:pt x="201" y="14"/>
                  </a:lnTo>
                  <a:lnTo>
                    <a:pt x="201" y="13"/>
                  </a:lnTo>
                  <a:lnTo>
                    <a:pt x="202" y="13"/>
                  </a:lnTo>
                  <a:lnTo>
                    <a:pt x="203" y="13"/>
                  </a:lnTo>
                  <a:lnTo>
                    <a:pt x="204" y="14"/>
                  </a:lnTo>
                  <a:lnTo>
                    <a:pt x="206" y="14"/>
                  </a:lnTo>
                  <a:lnTo>
                    <a:pt x="206" y="15"/>
                  </a:lnTo>
                  <a:lnTo>
                    <a:pt x="206" y="16"/>
                  </a:lnTo>
                  <a:lnTo>
                    <a:pt x="207" y="17"/>
                  </a:lnTo>
                  <a:lnTo>
                    <a:pt x="208" y="17"/>
                  </a:lnTo>
                  <a:lnTo>
                    <a:pt x="208" y="18"/>
                  </a:lnTo>
                  <a:lnTo>
                    <a:pt x="208" y="20"/>
                  </a:lnTo>
                  <a:lnTo>
                    <a:pt x="208" y="21"/>
                  </a:lnTo>
                  <a:lnTo>
                    <a:pt x="208" y="25"/>
                  </a:lnTo>
                  <a:lnTo>
                    <a:pt x="208" y="28"/>
                  </a:lnTo>
                  <a:lnTo>
                    <a:pt x="208" y="32"/>
                  </a:lnTo>
                  <a:lnTo>
                    <a:pt x="208" y="42"/>
                  </a:lnTo>
                  <a:lnTo>
                    <a:pt x="208" y="44"/>
                  </a:lnTo>
                  <a:lnTo>
                    <a:pt x="208" y="47"/>
                  </a:lnTo>
                  <a:lnTo>
                    <a:pt x="208" y="48"/>
                  </a:lnTo>
                  <a:lnTo>
                    <a:pt x="208" y="49"/>
                  </a:lnTo>
                  <a:lnTo>
                    <a:pt x="208" y="52"/>
                  </a:lnTo>
                  <a:lnTo>
                    <a:pt x="208" y="55"/>
                  </a:lnTo>
                  <a:lnTo>
                    <a:pt x="208" y="58"/>
                  </a:lnTo>
                  <a:lnTo>
                    <a:pt x="208" y="62"/>
                  </a:lnTo>
                  <a:lnTo>
                    <a:pt x="208" y="70"/>
                  </a:lnTo>
                  <a:lnTo>
                    <a:pt x="208" y="81"/>
                  </a:lnTo>
                  <a:lnTo>
                    <a:pt x="208" y="82"/>
                  </a:lnTo>
                  <a:lnTo>
                    <a:pt x="208" y="84"/>
                  </a:lnTo>
                  <a:lnTo>
                    <a:pt x="208" y="87"/>
                  </a:lnTo>
                  <a:lnTo>
                    <a:pt x="208" y="100"/>
                  </a:lnTo>
                  <a:lnTo>
                    <a:pt x="208" y="101"/>
                  </a:lnTo>
                  <a:lnTo>
                    <a:pt x="208" y="114"/>
                  </a:lnTo>
                  <a:lnTo>
                    <a:pt x="208" y="119"/>
                  </a:lnTo>
                  <a:lnTo>
                    <a:pt x="208" y="120"/>
                  </a:lnTo>
                  <a:lnTo>
                    <a:pt x="206" y="120"/>
                  </a:lnTo>
                  <a:lnTo>
                    <a:pt x="203" y="120"/>
                  </a:lnTo>
                  <a:lnTo>
                    <a:pt x="202" y="120"/>
                  </a:lnTo>
                  <a:lnTo>
                    <a:pt x="201" y="121"/>
                  </a:lnTo>
                  <a:lnTo>
                    <a:pt x="200" y="121"/>
                  </a:lnTo>
                  <a:lnTo>
                    <a:pt x="199" y="122"/>
                  </a:lnTo>
                  <a:lnTo>
                    <a:pt x="199" y="124"/>
                  </a:lnTo>
                  <a:lnTo>
                    <a:pt x="198" y="125"/>
                  </a:lnTo>
                  <a:lnTo>
                    <a:pt x="196" y="126"/>
                  </a:lnTo>
                  <a:lnTo>
                    <a:pt x="196" y="127"/>
                  </a:lnTo>
                  <a:lnTo>
                    <a:pt x="195" y="128"/>
                  </a:lnTo>
                  <a:lnTo>
                    <a:pt x="195" y="129"/>
                  </a:lnTo>
                  <a:lnTo>
                    <a:pt x="194" y="130"/>
                  </a:lnTo>
                  <a:lnTo>
                    <a:pt x="194" y="132"/>
                  </a:lnTo>
                  <a:lnTo>
                    <a:pt x="194" y="133"/>
                  </a:lnTo>
                  <a:lnTo>
                    <a:pt x="194" y="134"/>
                  </a:lnTo>
                  <a:lnTo>
                    <a:pt x="195" y="134"/>
                  </a:lnTo>
                  <a:lnTo>
                    <a:pt x="195" y="135"/>
                  </a:lnTo>
                  <a:lnTo>
                    <a:pt x="195" y="136"/>
                  </a:lnTo>
                  <a:lnTo>
                    <a:pt x="196" y="137"/>
                  </a:lnTo>
                  <a:lnTo>
                    <a:pt x="196" y="138"/>
                  </a:lnTo>
                  <a:lnTo>
                    <a:pt x="198" y="138"/>
                  </a:lnTo>
                  <a:lnTo>
                    <a:pt x="199" y="140"/>
                  </a:lnTo>
                  <a:lnTo>
                    <a:pt x="199" y="141"/>
                  </a:lnTo>
                  <a:lnTo>
                    <a:pt x="198" y="143"/>
                  </a:lnTo>
                  <a:lnTo>
                    <a:pt x="196" y="144"/>
                  </a:lnTo>
                  <a:lnTo>
                    <a:pt x="196" y="145"/>
                  </a:lnTo>
                  <a:lnTo>
                    <a:pt x="195" y="145"/>
                  </a:lnTo>
                  <a:lnTo>
                    <a:pt x="194" y="145"/>
                  </a:lnTo>
                  <a:lnTo>
                    <a:pt x="193" y="145"/>
                  </a:lnTo>
                  <a:lnTo>
                    <a:pt x="192" y="144"/>
                  </a:lnTo>
                  <a:lnTo>
                    <a:pt x="191" y="144"/>
                  </a:lnTo>
                  <a:lnTo>
                    <a:pt x="191" y="143"/>
                  </a:lnTo>
                  <a:lnTo>
                    <a:pt x="191" y="142"/>
                  </a:lnTo>
                  <a:lnTo>
                    <a:pt x="191" y="141"/>
                  </a:lnTo>
                  <a:lnTo>
                    <a:pt x="190" y="141"/>
                  </a:lnTo>
                  <a:lnTo>
                    <a:pt x="190" y="140"/>
                  </a:lnTo>
                  <a:lnTo>
                    <a:pt x="188" y="140"/>
                  </a:lnTo>
                  <a:lnTo>
                    <a:pt x="188" y="138"/>
                  </a:lnTo>
                  <a:lnTo>
                    <a:pt x="188" y="137"/>
                  </a:lnTo>
                  <a:lnTo>
                    <a:pt x="188" y="135"/>
                  </a:lnTo>
                  <a:lnTo>
                    <a:pt x="188" y="134"/>
                  </a:lnTo>
                  <a:lnTo>
                    <a:pt x="188" y="133"/>
                  </a:lnTo>
                  <a:lnTo>
                    <a:pt x="190" y="132"/>
                  </a:lnTo>
                  <a:lnTo>
                    <a:pt x="190" y="130"/>
                  </a:lnTo>
                  <a:lnTo>
                    <a:pt x="190" y="129"/>
                  </a:lnTo>
                  <a:lnTo>
                    <a:pt x="190" y="128"/>
                  </a:lnTo>
                  <a:lnTo>
                    <a:pt x="188" y="128"/>
                  </a:lnTo>
                  <a:lnTo>
                    <a:pt x="188" y="127"/>
                  </a:lnTo>
                  <a:lnTo>
                    <a:pt x="188" y="126"/>
                  </a:lnTo>
                  <a:lnTo>
                    <a:pt x="187" y="126"/>
                  </a:lnTo>
                  <a:lnTo>
                    <a:pt x="186" y="126"/>
                  </a:lnTo>
                  <a:lnTo>
                    <a:pt x="185" y="126"/>
                  </a:lnTo>
                  <a:lnTo>
                    <a:pt x="184" y="126"/>
                  </a:lnTo>
                  <a:lnTo>
                    <a:pt x="183" y="127"/>
                  </a:lnTo>
                  <a:lnTo>
                    <a:pt x="182" y="127"/>
                  </a:lnTo>
                  <a:lnTo>
                    <a:pt x="182" y="128"/>
                  </a:lnTo>
                  <a:lnTo>
                    <a:pt x="180" y="128"/>
                  </a:lnTo>
                  <a:lnTo>
                    <a:pt x="180" y="129"/>
                  </a:lnTo>
                  <a:lnTo>
                    <a:pt x="179" y="129"/>
                  </a:lnTo>
                  <a:lnTo>
                    <a:pt x="179" y="130"/>
                  </a:lnTo>
                  <a:lnTo>
                    <a:pt x="179" y="132"/>
                  </a:lnTo>
                  <a:lnTo>
                    <a:pt x="178" y="133"/>
                  </a:lnTo>
                  <a:lnTo>
                    <a:pt x="178" y="134"/>
                  </a:lnTo>
                  <a:lnTo>
                    <a:pt x="179" y="134"/>
                  </a:lnTo>
                  <a:lnTo>
                    <a:pt x="179" y="135"/>
                  </a:lnTo>
                  <a:lnTo>
                    <a:pt x="179" y="136"/>
                  </a:lnTo>
                  <a:lnTo>
                    <a:pt x="180" y="137"/>
                  </a:lnTo>
                  <a:lnTo>
                    <a:pt x="180" y="138"/>
                  </a:lnTo>
                  <a:lnTo>
                    <a:pt x="182" y="138"/>
                  </a:lnTo>
                  <a:lnTo>
                    <a:pt x="183" y="138"/>
                  </a:lnTo>
                  <a:lnTo>
                    <a:pt x="183" y="140"/>
                  </a:lnTo>
                  <a:lnTo>
                    <a:pt x="184" y="140"/>
                  </a:lnTo>
                  <a:lnTo>
                    <a:pt x="184" y="141"/>
                  </a:lnTo>
                  <a:lnTo>
                    <a:pt x="185" y="142"/>
                  </a:lnTo>
                  <a:lnTo>
                    <a:pt x="186" y="142"/>
                  </a:lnTo>
                  <a:lnTo>
                    <a:pt x="186" y="143"/>
                  </a:lnTo>
                  <a:lnTo>
                    <a:pt x="187" y="143"/>
                  </a:lnTo>
                  <a:lnTo>
                    <a:pt x="188" y="143"/>
                  </a:lnTo>
                  <a:lnTo>
                    <a:pt x="188" y="144"/>
                  </a:lnTo>
                  <a:lnTo>
                    <a:pt x="190" y="144"/>
                  </a:lnTo>
                  <a:lnTo>
                    <a:pt x="190" y="145"/>
                  </a:lnTo>
                  <a:lnTo>
                    <a:pt x="190" y="146"/>
                  </a:lnTo>
                  <a:lnTo>
                    <a:pt x="190" y="148"/>
                  </a:lnTo>
                  <a:lnTo>
                    <a:pt x="190" y="149"/>
                  </a:lnTo>
                  <a:lnTo>
                    <a:pt x="190" y="150"/>
                  </a:lnTo>
                  <a:lnTo>
                    <a:pt x="188" y="150"/>
                  </a:lnTo>
                  <a:lnTo>
                    <a:pt x="187" y="151"/>
                  </a:lnTo>
                  <a:lnTo>
                    <a:pt x="186" y="151"/>
                  </a:lnTo>
                  <a:lnTo>
                    <a:pt x="185" y="151"/>
                  </a:lnTo>
                  <a:lnTo>
                    <a:pt x="184" y="151"/>
                  </a:lnTo>
                  <a:lnTo>
                    <a:pt x="183" y="150"/>
                  </a:lnTo>
                  <a:lnTo>
                    <a:pt x="180" y="150"/>
                  </a:lnTo>
                  <a:lnTo>
                    <a:pt x="179" y="150"/>
                  </a:lnTo>
                  <a:lnTo>
                    <a:pt x="178" y="149"/>
                  </a:lnTo>
                  <a:lnTo>
                    <a:pt x="178" y="148"/>
                  </a:lnTo>
                  <a:lnTo>
                    <a:pt x="177" y="148"/>
                  </a:lnTo>
                  <a:lnTo>
                    <a:pt x="177" y="146"/>
                  </a:lnTo>
                  <a:lnTo>
                    <a:pt x="177" y="145"/>
                  </a:lnTo>
                  <a:lnTo>
                    <a:pt x="176" y="145"/>
                  </a:lnTo>
                  <a:lnTo>
                    <a:pt x="176" y="144"/>
                  </a:lnTo>
                  <a:lnTo>
                    <a:pt x="176" y="143"/>
                  </a:lnTo>
                  <a:lnTo>
                    <a:pt x="175" y="143"/>
                  </a:lnTo>
                  <a:lnTo>
                    <a:pt x="175" y="142"/>
                  </a:lnTo>
                  <a:lnTo>
                    <a:pt x="175" y="141"/>
                  </a:lnTo>
                  <a:lnTo>
                    <a:pt x="175" y="140"/>
                  </a:lnTo>
                  <a:lnTo>
                    <a:pt x="172" y="138"/>
                  </a:lnTo>
                  <a:lnTo>
                    <a:pt x="171" y="138"/>
                  </a:lnTo>
                  <a:lnTo>
                    <a:pt x="170" y="138"/>
                  </a:lnTo>
                  <a:lnTo>
                    <a:pt x="169" y="138"/>
                  </a:lnTo>
                  <a:lnTo>
                    <a:pt x="168" y="140"/>
                  </a:lnTo>
                  <a:lnTo>
                    <a:pt x="167" y="140"/>
                  </a:lnTo>
                  <a:lnTo>
                    <a:pt x="167" y="141"/>
                  </a:lnTo>
                  <a:lnTo>
                    <a:pt x="166" y="141"/>
                  </a:lnTo>
                  <a:lnTo>
                    <a:pt x="164" y="141"/>
                  </a:lnTo>
                  <a:lnTo>
                    <a:pt x="163" y="140"/>
                  </a:lnTo>
                  <a:lnTo>
                    <a:pt x="163" y="138"/>
                  </a:lnTo>
                  <a:lnTo>
                    <a:pt x="163" y="137"/>
                  </a:lnTo>
                  <a:lnTo>
                    <a:pt x="162" y="136"/>
                  </a:lnTo>
                  <a:lnTo>
                    <a:pt x="162" y="135"/>
                  </a:lnTo>
                  <a:lnTo>
                    <a:pt x="162" y="134"/>
                  </a:lnTo>
                  <a:lnTo>
                    <a:pt x="162" y="133"/>
                  </a:lnTo>
                  <a:lnTo>
                    <a:pt x="162" y="132"/>
                  </a:lnTo>
                  <a:lnTo>
                    <a:pt x="161" y="132"/>
                  </a:lnTo>
                  <a:lnTo>
                    <a:pt x="160" y="132"/>
                  </a:lnTo>
                  <a:lnTo>
                    <a:pt x="159" y="132"/>
                  </a:lnTo>
                  <a:lnTo>
                    <a:pt x="159" y="133"/>
                  </a:lnTo>
                  <a:lnTo>
                    <a:pt x="158" y="133"/>
                  </a:lnTo>
                  <a:lnTo>
                    <a:pt x="158" y="134"/>
                  </a:lnTo>
                  <a:lnTo>
                    <a:pt x="156" y="135"/>
                  </a:lnTo>
                  <a:lnTo>
                    <a:pt x="156" y="136"/>
                  </a:lnTo>
                  <a:lnTo>
                    <a:pt x="156" y="137"/>
                  </a:lnTo>
                  <a:lnTo>
                    <a:pt x="158" y="138"/>
                  </a:lnTo>
                  <a:lnTo>
                    <a:pt x="160" y="140"/>
                  </a:lnTo>
                  <a:lnTo>
                    <a:pt x="160" y="141"/>
                  </a:lnTo>
                  <a:lnTo>
                    <a:pt x="160" y="142"/>
                  </a:lnTo>
                  <a:lnTo>
                    <a:pt x="160" y="143"/>
                  </a:lnTo>
                  <a:lnTo>
                    <a:pt x="159" y="143"/>
                  </a:lnTo>
                  <a:lnTo>
                    <a:pt x="158" y="143"/>
                  </a:lnTo>
                  <a:lnTo>
                    <a:pt x="156" y="143"/>
                  </a:lnTo>
                  <a:lnTo>
                    <a:pt x="155" y="143"/>
                  </a:lnTo>
                  <a:lnTo>
                    <a:pt x="155" y="144"/>
                  </a:lnTo>
                  <a:lnTo>
                    <a:pt x="155" y="145"/>
                  </a:lnTo>
                  <a:lnTo>
                    <a:pt x="155" y="146"/>
                  </a:lnTo>
                  <a:lnTo>
                    <a:pt x="155" y="148"/>
                  </a:lnTo>
                  <a:lnTo>
                    <a:pt x="155" y="149"/>
                  </a:lnTo>
                  <a:lnTo>
                    <a:pt x="155" y="150"/>
                  </a:lnTo>
                  <a:lnTo>
                    <a:pt x="155" y="151"/>
                  </a:lnTo>
                  <a:lnTo>
                    <a:pt x="155" y="152"/>
                  </a:lnTo>
                  <a:lnTo>
                    <a:pt x="155" y="153"/>
                  </a:lnTo>
                  <a:lnTo>
                    <a:pt x="155" y="158"/>
                  </a:lnTo>
                  <a:lnTo>
                    <a:pt x="156" y="159"/>
                  </a:lnTo>
                  <a:lnTo>
                    <a:pt x="156" y="161"/>
                  </a:lnTo>
                  <a:lnTo>
                    <a:pt x="155" y="165"/>
                  </a:lnTo>
                  <a:lnTo>
                    <a:pt x="156" y="166"/>
                  </a:lnTo>
                  <a:lnTo>
                    <a:pt x="156" y="168"/>
                  </a:lnTo>
                  <a:lnTo>
                    <a:pt x="158" y="168"/>
                  </a:lnTo>
                  <a:lnTo>
                    <a:pt x="159" y="169"/>
                  </a:lnTo>
                  <a:lnTo>
                    <a:pt x="160" y="170"/>
                  </a:lnTo>
                  <a:lnTo>
                    <a:pt x="161" y="170"/>
                  </a:lnTo>
                  <a:lnTo>
                    <a:pt x="161" y="172"/>
                  </a:lnTo>
                  <a:lnTo>
                    <a:pt x="162" y="173"/>
                  </a:lnTo>
                  <a:lnTo>
                    <a:pt x="163" y="173"/>
                  </a:lnTo>
                  <a:lnTo>
                    <a:pt x="164" y="173"/>
                  </a:lnTo>
                  <a:lnTo>
                    <a:pt x="166" y="173"/>
                  </a:lnTo>
                  <a:lnTo>
                    <a:pt x="167" y="173"/>
                  </a:lnTo>
                  <a:lnTo>
                    <a:pt x="168" y="174"/>
                  </a:lnTo>
                  <a:lnTo>
                    <a:pt x="169" y="174"/>
                  </a:lnTo>
                  <a:lnTo>
                    <a:pt x="170" y="174"/>
                  </a:lnTo>
                  <a:lnTo>
                    <a:pt x="176" y="173"/>
                  </a:lnTo>
                  <a:lnTo>
                    <a:pt x="177" y="173"/>
                  </a:lnTo>
                  <a:lnTo>
                    <a:pt x="178" y="173"/>
                  </a:lnTo>
                  <a:lnTo>
                    <a:pt x="179" y="173"/>
                  </a:lnTo>
                  <a:lnTo>
                    <a:pt x="179" y="174"/>
                  </a:lnTo>
                  <a:lnTo>
                    <a:pt x="182" y="176"/>
                  </a:lnTo>
                  <a:lnTo>
                    <a:pt x="182" y="177"/>
                  </a:lnTo>
                  <a:lnTo>
                    <a:pt x="182" y="178"/>
                  </a:lnTo>
                  <a:lnTo>
                    <a:pt x="182" y="180"/>
                  </a:lnTo>
                  <a:lnTo>
                    <a:pt x="182" y="181"/>
                  </a:lnTo>
                  <a:lnTo>
                    <a:pt x="180" y="186"/>
                  </a:lnTo>
                  <a:lnTo>
                    <a:pt x="180" y="188"/>
                  </a:lnTo>
                  <a:lnTo>
                    <a:pt x="180" y="189"/>
                  </a:lnTo>
                  <a:lnTo>
                    <a:pt x="180" y="190"/>
                  </a:lnTo>
                  <a:lnTo>
                    <a:pt x="183" y="192"/>
                  </a:lnTo>
                  <a:lnTo>
                    <a:pt x="184" y="193"/>
                  </a:lnTo>
                  <a:lnTo>
                    <a:pt x="184" y="194"/>
                  </a:lnTo>
                  <a:lnTo>
                    <a:pt x="185" y="194"/>
                  </a:lnTo>
                  <a:lnTo>
                    <a:pt x="186" y="196"/>
                  </a:lnTo>
                  <a:lnTo>
                    <a:pt x="187" y="196"/>
                  </a:lnTo>
                  <a:lnTo>
                    <a:pt x="188" y="197"/>
                  </a:lnTo>
                  <a:lnTo>
                    <a:pt x="190" y="197"/>
                  </a:lnTo>
                  <a:lnTo>
                    <a:pt x="186" y="197"/>
                  </a:lnTo>
                  <a:lnTo>
                    <a:pt x="184" y="197"/>
                  </a:lnTo>
                  <a:lnTo>
                    <a:pt x="183" y="197"/>
                  </a:lnTo>
                  <a:lnTo>
                    <a:pt x="182" y="197"/>
                  </a:lnTo>
                  <a:lnTo>
                    <a:pt x="174" y="197"/>
                  </a:lnTo>
                  <a:lnTo>
                    <a:pt x="169" y="197"/>
                  </a:lnTo>
                  <a:lnTo>
                    <a:pt x="168" y="197"/>
                  </a:lnTo>
                  <a:lnTo>
                    <a:pt x="160" y="197"/>
                  </a:lnTo>
                  <a:lnTo>
                    <a:pt x="156" y="197"/>
                  </a:lnTo>
                  <a:lnTo>
                    <a:pt x="153" y="197"/>
                  </a:lnTo>
                  <a:lnTo>
                    <a:pt x="146" y="197"/>
                  </a:lnTo>
                  <a:lnTo>
                    <a:pt x="145" y="198"/>
                  </a:lnTo>
                  <a:lnTo>
                    <a:pt x="146" y="198"/>
                  </a:lnTo>
                  <a:lnTo>
                    <a:pt x="145" y="199"/>
                  </a:lnTo>
                  <a:lnTo>
                    <a:pt x="145" y="201"/>
                  </a:lnTo>
                  <a:lnTo>
                    <a:pt x="145" y="202"/>
                  </a:lnTo>
                  <a:lnTo>
                    <a:pt x="145" y="206"/>
                  </a:lnTo>
                  <a:lnTo>
                    <a:pt x="145" y="208"/>
                  </a:lnTo>
                  <a:lnTo>
                    <a:pt x="145" y="212"/>
                  </a:lnTo>
                  <a:lnTo>
                    <a:pt x="145" y="222"/>
                  </a:lnTo>
                  <a:lnTo>
                    <a:pt x="145" y="225"/>
                  </a:lnTo>
                  <a:lnTo>
                    <a:pt x="145" y="228"/>
                  </a:lnTo>
                  <a:lnTo>
                    <a:pt x="145" y="229"/>
                  </a:lnTo>
                  <a:lnTo>
                    <a:pt x="145" y="233"/>
                  </a:lnTo>
                  <a:lnTo>
                    <a:pt x="145" y="239"/>
                  </a:lnTo>
                  <a:lnTo>
                    <a:pt x="145" y="246"/>
                  </a:lnTo>
                  <a:lnTo>
                    <a:pt x="145" y="250"/>
                  </a:lnTo>
                  <a:lnTo>
                    <a:pt x="144" y="250"/>
                  </a:lnTo>
                  <a:lnTo>
                    <a:pt x="139" y="250"/>
                  </a:lnTo>
                  <a:lnTo>
                    <a:pt x="138" y="250"/>
                  </a:lnTo>
                  <a:lnTo>
                    <a:pt x="136" y="250"/>
                  </a:lnTo>
                  <a:lnTo>
                    <a:pt x="135" y="250"/>
                  </a:lnTo>
                  <a:lnTo>
                    <a:pt x="126" y="249"/>
                  </a:lnTo>
                  <a:lnTo>
                    <a:pt x="124" y="249"/>
                  </a:lnTo>
                  <a:lnTo>
                    <a:pt x="123" y="249"/>
                  </a:lnTo>
                  <a:lnTo>
                    <a:pt x="122" y="249"/>
                  </a:lnTo>
                  <a:lnTo>
                    <a:pt x="121" y="249"/>
                  </a:lnTo>
                  <a:lnTo>
                    <a:pt x="120" y="249"/>
                  </a:lnTo>
                  <a:lnTo>
                    <a:pt x="119" y="249"/>
                  </a:lnTo>
                  <a:lnTo>
                    <a:pt x="118" y="249"/>
                  </a:lnTo>
                  <a:lnTo>
                    <a:pt x="115" y="249"/>
                  </a:lnTo>
                  <a:lnTo>
                    <a:pt x="111" y="249"/>
                  </a:lnTo>
                  <a:lnTo>
                    <a:pt x="109" y="249"/>
                  </a:lnTo>
                  <a:lnTo>
                    <a:pt x="108" y="249"/>
                  </a:lnTo>
                  <a:lnTo>
                    <a:pt x="106" y="249"/>
                  </a:lnTo>
                  <a:lnTo>
                    <a:pt x="104" y="249"/>
                  </a:lnTo>
                  <a:lnTo>
                    <a:pt x="98" y="249"/>
                  </a:lnTo>
                  <a:lnTo>
                    <a:pt x="97" y="249"/>
                  </a:lnTo>
                  <a:lnTo>
                    <a:pt x="96" y="249"/>
                  </a:lnTo>
                  <a:lnTo>
                    <a:pt x="95" y="249"/>
                  </a:lnTo>
                  <a:lnTo>
                    <a:pt x="91" y="249"/>
                  </a:lnTo>
                  <a:lnTo>
                    <a:pt x="90" y="249"/>
                  </a:lnTo>
                  <a:lnTo>
                    <a:pt x="88" y="249"/>
                  </a:lnTo>
                  <a:lnTo>
                    <a:pt x="84" y="249"/>
                  </a:lnTo>
                  <a:lnTo>
                    <a:pt x="82" y="249"/>
                  </a:lnTo>
                  <a:lnTo>
                    <a:pt x="81" y="249"/>
                  </a:lnTo>
                  <a:lnTo>
                    <a:pt x="80" y="249"/>
                  </a:lnTo>
                  <a:lnTo>
                    <a:pt x="76" y="249"/>
                  </a:lnTo>
                  <a:lnTo>
                    <a:pt x="73" y="249"/>
                  </a:lnTo>
                  <a:lnTo>
                    <a:pt x="72" y="249"/>
                  </a:lnTo>
                  <a:lnTo>
                    <a:pt x="71" y="249"/>
                  </a:lnTo>
                  <a:lnTo>
                    <a:pt x="69" y="249"/>
                  </a:lnTo>
                  <a:lnTo>
                    <a:pt x="65" y="249"/>
                  </a:lnTo>
                  <a:lnTo>
                    <a:pt x="63" y="249"/>
                  </a:lnTo>
                  <a:lnTo>
                    <a:pt x="61" y="249"/>
                  </a:lnTo>
                  <a:lnTo>
                    <a:pt x="58" y="249"/>
                  </a:lnTo>
                  <a:lnTo>
                    <a:pt x="56" y="249"/>
                  </a:lnTo>
                  <a:lnTo>
                    <a:pt x="55" y="249"/>
                  </a:lnTo>
                  <a:lnTo>
                    <a:pt x="53" y="249"/>
                  </a:lnTo>
                  <a:lnTo>
                    <a:pt x="51" y="249"/>
                  </a:lnTo>
                  <a:lnTo>
                    <a:pt x="50" y="249"/>
                  </a:lnTo>
                  <a:lnTo>
                    <a:pt x="49" y="249"/>
                  </a:lnTo>
                  <a:lnTo>
                    <a:pt x="37" y="249"/>
                  </a:lnTo>
                  <a:lnTo>
                    <a:pt x="37" y="245"/>
                  </a:lnTo>
                  <a:lnTo>
                    <a:pt x="37" y="238"/>
                  </a:lnTo>
                  <a:lnTo>
                    <a:pt x="37" y="232"/>
                  </a:lnTo>
                  <a:lnTo>
                    <a:pt x="37" y="229"/>
                  </a:lnTo>
                  <a:lnTo>
                    <a:pt x="37" y="228"/>
                  </a:lnTo>
                  <a:lnTo>
                    <a:pt x="37" y="226"/>
                  </a:lnTo>
                  <a:lnTo>
                    <a:pt x="37" y="225"/>
                  </a:lnTo>
                  <a:lnTo>
                    <a:pt x="37" y="223"/>
                  </a:lnTo>
                  <a:lnTo>
                    <a:pt x="37" y="217"/>
                  </a:lnTo>
                  <a:lnTo>
                    <a:pt x="37" y="216"/>
                  </a:lnTo>
                  <a:lnTo>
                    <a:pt x="37" y="214"/>
                  </a:lnTo>
                  <a:lnTo>
                    <a:pt x="37" y="212"/>
                  </a:lnTo>
                  <a:lnTo>
                    <a:pt x="37" y="205"/>
                  </a:lnTo>
                  <a:lnTo>
                    <a:pt x="37" y="202"/>
                  </a:lnTo>
                  <a:lnTo>
                    <a:pt x="37" y="199"/>
                  </a:lnTo>
                  <a:lnTo>
                    <a:pt x="37" y="198"/>
                  </a:lnTo>
                  <a:lnTo>
                    <a:pt x="39" y="197"/>
                  </a:lnTo>
                  <a:lnTo>
                    <a:pt x="37" y="196"/>
                  </a:lnTo>
                  <a:lnTo>
                    <a:pt x="37" y="194"/>
                  </a:lnTo>
                  <a:lnTo>
                    <a:pt x="37" y="192"/>
                  </a:lnTo>
                  <a:lnTo>
                    <a:pt x="37" y="191"/>
                  </a:lnTo>
                  <a:lnTo>
                    <a:pt x="37" y="190"/>
                  </a:lnTo>
                  <a:lnTo>
                    <a:pt x="39" y="190"/>
                  </a:lnTo>
                  <a:lnTo>
                    <a:pt x="37" y="177"/>
                  </a:lnTo>
                  <a:lnTo>
                    <a:pt x="37" y="175"/>
                  </a:lnTo>
                  <a:lnTo>
                    <a:pt x="37" y="173"/>
                  </a:lnTo>
                  <a:lnTo>
                    <a:pt x="37" y="167"/>
                  </a:lnTo>
                  <a:lnTo>
                    <a:pt x="37" y="166"/>
                  </a:lnTo>
                  <a:lnTo>
                    <a:pt x="37" y="161"/>
                  </a:lnTo>
                  <a:lnTo>
                    <a:pt x="37" y="160"/>
                  </a:lnTo>
                  <a:lnTo>
                    <a:pt x="37" y="152"/>
                  </a:lnTo>
                  <a:lnTo>
                    <a:pt x="37" y="144"/>
                  </a:lnTo>
                  <a:lnTo>
                    <a:pt x="37" y="143"/>
                  </a:lnTo>
                  <a:lnTo>
                    <a:pt x="27" y="143"/>
                  </a:lnTo>
                  <a:lnTo>
                    <a:pt x="24" y="143"/>
                  </a:lnTo>
                  <a:lnTo>
                    <a:pt x="16" y="143"/>
                  </a:lnTo>
                  <a:lnTo>
                    <a:pt x="15" y="143"/>
                  </a:lnTo>
                  <a:lnTo>
                    <a:pt x="16" y="142"/>
                  </a:lnTo>
                  <a:lnTo>
                    <a:pt x="17" y="142"/>
                  </a:lnTo>
                  <a:lnTo>
                    <a:pt x="17" y="141"/>
                  </a:lnTo>
                  <a:lnTo>
                    <a:pt x="18" y="141"/>
                  </a:lnTo>
                  <a:lnTo>
                    <a:pt x="19" y="141"/>
                  </a:lnTo>
                  <a:lnTo>
                    <a:pt x="20" y="141"/>
                  </a:lnTo>
                  <a:lnTo>
                    <a:pt x="21" y="142"/>
                  </a:lnTo>
                  <a:lnTo>
                    <a:pt x="23" y="142"/>
                  </a:lnTo>
                  <a:lnTo>
                    <a:pt x="24" y="142"/>
                  </a:lnTo>
                  <a:lnTo>
                    <a:pt x="25" y="142"/>
                  </a:lnTo>
                  <a:lnTo>
                    <a:pt x="25" y="141"/>
                  </a:lnTo>
                  <a:lnTo>
                    <a:pt x="26" y="141"/>
                  </a:lnTo>
                  <a:lnTo>
                    <a:pt x="26" y="140"/>
                  </a:lnTo>
                  <a:lnTo>
                    <a:pt x="27" y="138"/>
                  </a:lnTo>
                  <a:lnTo>
                    <a:pt x="27" y="136"/>
                  </a:lnTo>
                  <a:lnTo>
                    <a:pt x="27" y="134"/>
                  </a:lnTo>
                  <a:lnTo>
                    <a:pt x="27" y="132"/>
                  </a:lnTo>
                  <a:lnTo>
                    <a:pt x="26" y="132"/>
                  </a:lnTo>
                  <a:lnTo>
                    <a:pt x="26" y="130"/>
                  </a:lnTo>
                  <a:lnTo>
                    <a:pt x="25" y="130"/>
                  </a:lnTo>
                  <a:lnTo>
                    <a:pt x="25" y="132"/>
                  </a:lnTo>
                  <a:lnTo>
                    <a:pt x="24" y="132"/>
                  </a:lnTo>
                  <a:lnTo>
                    <a:pt x="23" y="132"/>
                  </a:lnTo>
                  <a:lnTo>
                    <a:pt x="23" y="130"/>
                  </a:lnTo>
                  <a:lnTo>
                    <a:pt x="21" y="130"/>
                  </a:lnTo>
                  <a:lnTo>
                    <a:pt x="21" y="129"/>
                  </a:lnTo>
                  <a:lnTo>
                    <a:pt x="21" y="128"/>
                  </a:lnTo>
                  <a:lnTo>
                    <a:pt x="23" y="127"/>
                  </a:lnTo>
                  <a:lnTo>
                    <a:pt x="21" y="126"/>
                  </a:lnTo>
                  <a:lnTo>
                    <a:pt x="20" y="126"/>
                  </a:lnTo>
                  <a:lnTo>
                    <a:pt x="18" y="127"/>
                  </a:lnTo>
                  <a:lnTo>
                    <a:pt x="17" y="127"/>
                  </a:lnTo>
                  <a:lnTo>
                    <a:pt x="16" y="126"/>
                  </a:lnTo>
                  <a:lnTo>
                    <a:pt x="16" y="125"/>
                  </a:lnTo>
                  <a:lnTo>
                    <a:pt x="17" y="124"/>
                  </a:lnTo>
                  <a:lnTo>
                    <a:pt x="18" y="121"/>
                  </a:lnTo>
                  <a:lnTo>
                    <a:pt x="17" y="119"/>
                  </a:lnTo>
                  <a:lnTo>
                    <a:pt x="17" y="118"/>
                  </a:lnTo>
                  <a:lnTo>
                    <a:pt x="17" y="117"/>
                  </a:lnTo>
                  <a:lnTo>
                    <a:pt x="18" y="117"/>
                  </a:lnTo>
                  <a:lnTo>
                    <a:pt x="18" y="116"/>
                  </a:lnTo>
                  <a:lnTo>
                    <a:pt x="19" y="116"/>
                  </a:lnTo>
                  <a:lnTo>
                    <a:pt x="20" y="114"/>
                  </a:lnTo>
                  <a:lnTo>
                    <a:pt x="21" y="114"/>
                  </a:lnTo>
                  <a:lnTo>
                    <a:pt x="21" y="113"/>
                  </a:lnTo>
                  <a:lnTo>
                    <a:pt x="21" y="112"/>
                  </a:lnTo>
                  <a:lnTo>
                    <a:pt x="23" y="112"/>
                  </a:lnTo>
                  <a:lnTo>
                    <a:pt x="23" y="111"/>
                  </a:lnTo>
                  <a:lnTo>
                    <a:pt x="23" y="110"/>
                  </a:lnTo>
                  <a:lnTo>
                    <a:pt x="23" y="109"/>
                  </a:lnTo>
                  <a:lnTo>
                    <a:pt x="23" y="108"/>
                  </a:lnTo>
                  <a:lnTo>
                    <a:pt x="23" y="106"/>
                  </a:lnTo>
                  <a:lnTo>
                    <a:pt x="21" y="105"/>
                  </a:lnTo>
                  <a:lnTo>
                    <a:pt x="21" y="104"/>
                  </a:lnTo>
                  <a:lnTo>
                    <a:pt x="23" y="103"/>
                  </a:lnTo>
                  <a:lnTo>
                    <a:pt x="23" y="102"/>
                  </a:lnTo>
                  <a:lnTo>
                    <a:pt x="24" y="102"/>
                  </a:lnTo>
                  <a:lnTo>
                    <a:pt x="24" y="101"/>
                  </a:lnTo>
                  <a:lnTo>
                    <a:pt x="24" y="100"/>
                  </a:lnTo>
                  <a:lnTo>
                    <a:pt x="25" y="100"/>
                  </a:lnTo>
                  <a:lnTo>
                    <a:pt x="25" y="97"/>
                  </a:lnTo>
                  <a:lnTo>
                    <a:pt x="25" y="95"/>
                  </a:lnTo>
                  <a:lnTo>
                    <a:pt x="25" y="94"/>
                  </a:lnTo>
                  <a:lnTo>
                    <a:pt x="25" y="92"/>
                  </a:lnTo>
                  <a:lnTo>
                    <a:pt x="24" y="90"/>
                  </a:lnTo>
                  <a:lnTo>
                    <a:pt x="24" y="89"/>
                  </a:lnTo>
                  <a:lnTo>
                    <a:pt x="24" y="88"/>
                  </a:lnTo>
                  <a:lnTo>
                    <a:pt x="24" y="87"/>
                  </a:lnTo>
                  <a:lnTo>
                    <a:pt x="24" y="86"/>
                  </a:lnTo>
                  <a:lnTo>
                    <a:pt x="25" y="85"/>
                  </a:lnTo>
                  <a:lnTo>
                    <a:pt x="26" y="85"/>
                  </a:lnTo>
                  <a:lnTo>
                    <a:pt x="26" y="84"/>
                  </a:lnTo>
                  <a:lnTo>
                    <a:pt x="27" y="84"/>
                  </a:lnTo>
                  <a:lnTo>
                    <a:pt x="27" y="82"/>
                  </a:lnTo>
                  <a:lnTo>
                    <a:pt x="27" y="81"/>
                  </a:lnTo>
                  <a:lnTo>
                    <a:pt x="27" y="80"/>
                  </a:lnTo>
                  <a:lnTo>
                    <a:pt x="27" y="79"/>
                  </a:lnTo>
                  <a:lnTo>
                    <a:pt x="27" y="78"/>
                  </a:lnTo>
                  <a:lnTo>
                    <a:pt x="26" y="77"/>
                  </a:lnTo>
                  <a:lnTo>
                    <a:pt x="25" y="76"/>
                  </a:lnTo>
                  <a:lnTo>
                    <a:pt x="24" y="74"/>
                  </a:lnTo>
                  <a:lnTo>
                    <a:pt x="23" y="73"/>
                  </a:lnTo>
                  <a:lnTo>
                    <a:pt x="20" y="73"/>
                  </a:lnTo>
                  <a:lnTo>
                    <a:pt x="19" y="72"/>
                  </a:lnTo>
                  <a:lnTo>
                    <a:pt x="18" y="72"/>
                  </a:lnTo>
                  <a:lnTo>
                    <a:pt x="17" y="72"/>
                  </a:lnTo>
                  <a:lnTo>
                    <a:pt x="16" y="72"/>
                  </a:lnTo>
                  <a:lnTo>
                    <a:pt x="15" y="71"/>
                  </a:lnTo>
                  <a:lnTo>
                    <a:pt x="13" y="70"/>
                  </a:lnTo>
                  <a:lnTo>
                    <a:pt x="12" y="70"/>
                  </a:lnTo>
                  <a:lnTo>
                    <a:pt x="11" y="69"/>
                  </a:lnTo>
                  <a:lnTo>
                    <a:pt x="10" y="68"/>
                  </a:lnTo>
                  <a:lnTo>
                    <a:pt x="9" y="66"/>
                  </a:lnTo>
                  <a:lnTo>
                    <a:pt x="9" y="65"/>
                  </a:lnTo>
                  <a:lnTo>
                    <a:pt x="8" y="64"/>
                  </a:lnTo>
                  <a:lnTo>
                    <a:pt x="7" y="63"/>
                  </a:lnTo>
                  <a:lnTo>
                    <a:pt x="7" y="62"/>
                  </a:lnTo>
                  <a:lnTo>
                    <a:pt x="5" y="62"/>
                  </a:lnTo>
                  <a:lnTo>
                    <a:pt x="5" y="61"/>
                  </a:lnTo>
                  <a:lnTo>
                    <a:pt x="4" y="61"/>
                  </a:lnTo>
                  <a:lnTo>
                    <a:pt x="3" y="61"/>
                  </a:lnTo>
                  <a:lnTo>
                    <a:pt x="2" y="62"/>
                  </a:lnTo>
                  <a:lnTo>
                    <a:pt x="1" y="61"/>
                  </a:lnTo>
                  <a:lnTo>
                    <a:pt x="0" y="61"/>
                  </a:lnTo>
                  <a:lnTo>
                    <a:pt x="0" y="60"/>
                  </a:lnTo>
                  <a:lnTo>
                    <a:pt x="0" y="58"/>
                  </a:lnTo>
                  <a:lnTo>
                    <a:pt x="0" y="57"/>
                  </a:lnTo>
                  <a:lnTo>
                    <a:pt x="0" y="56"/>
                  </a:lnTo>
                  <a:lnTo>
                    <a:pt x="1" y="55"/>
                  </a:lnTo>
                  <a:lnTo>
                    <a:pt x="1" y="54"/>
                  </a:lnTo>
                  <a:lnTo>
                    <a:pt x="1" y="53"/>
                  </a:lnTo>
                  <a:lnTo>
                    <a:pt x="1" y="52"/>
                  </a:lnTo>
                  <a:lnTo>
                    <a:pt x="2" y="49"/>
                  </a:lnTo>
                  <a:lnTo>
                    <a:pt x="2" y="48"/>
                  </a:lnTo>
                  <a:lnTo>
                    <a:pt x="2" y="47"/>
                  </a:lnTo>
                  <a:lnTo>
                    <a:pt x="2" y="46"/>
                  </a:lnTo>
                  <a:lnTo>
                    <a:pt x="2" y="45"/>
                  </a:lnTo>
                  <a:lnTo>
                    <a:pt x="1" y="45"/>
                  </a:lnTo>
                  <a:lnTo>
                    <a:pt x="1" y="44"/>
                  </a:lnTo>
                  <a:lnTo>
                    <a:pt x="1" y="42"/>
                  </a:lnTo>
                  <a:lnTo>
                    <a:pt x="0" y="42"/>
                  </a:lnTo>
                  <a:lnTo>
                    <a:pt x="0" y="41"/>
                  </a:lnTo>
                  <a:lnTo>
                    <a:pt x="1" y="40"/>
                  </a:lnTo>
                  <a:lnTo>
                    <a:pt x="1" y="39"/>
                  </a:lnTo>
                  <a:lnTo>
                    <a:pt x="2" y="38"/>
                  </a:lnTo>
                  <a:lnTo>
                    <a:pt x="3" y="37"/>
                  </a:lnTo>
                  <a:lnTo>
                    <a:pt x="3" y="38"/>
                  </a:lnTo>
                  <a:lnTo>
                    <a:pt x="4" y="38"/>
                  </a:lnTo>
                  <a:lnTo>
                    <a:pt x="4" y="39"/>
                  </a:lnTo>
                  <a:lnTo>
                    <a:pt x="5" y="39"/>
                  </a:lnTo>
                  <a:lnTo>
                    <a:pt x="7" y="39"/>
                  </a:lnTo>
                  <a:lnTo>
                    <a:pt x="7" y="38"/>
                  </a:lnTo>
                  <a:lnTo>
                    <a:pt x="8" y="38"/>
                  </a:lnTo>
                  <a:lnTo>
                    <a:pt x="8" y="37"/>
                  </a:lnTo>
                  <a:lnTo>
                    <a:pt x="8" y="36"/>
                  </a:lnTo>
                  <a:lnTo>
                    <a:pt x="9" y="36"/>
                  </a:lnTo>
                  <a:lnTo>
                    <a:pt x="10" y="36"/>
                  </a:lnTo>
                  <a:lnTo>
                    <a:pt x="11" y="36"/>
                  </a:lnTo>
                  <a:lnTo>
                    <a:pt x="13" y="36"/>
                  </a:lnTo>
                  <a:lnTo>
                    <a:pt x="15" y="36"/>
                  </a:lnTo>
                  <a:lnTo>
                    <a:pt x="19" y="36"/>
                  </a:lnTo>
                  <a:lnTo>
                    <a:pt x="20" y="36"/>
                  </a:lnTo>
                  <a:lnTo>
                    <a:pt x="23" y="36"/>
                  </a:lnTo>
                  <a:lnTo>
                    <a:pt x="28" y="36"/>
                  </a:lnTo>
                  <a:lnTo>
                    <a:pt x="37" y="36"/>
                  </a:lnTo>
                  <a:lnTo>
                    <a:pt x="39" y="36"/>
                  </a:lnTo>
                  <a:lnTo>
                    <a:pt x="47" y="36"/>
                  </a:lnTo>
                  <a:lnTo>
                    <a:pt x="51" y="36"/>
                  </a:lnTo>
                  <a:lnTo>
                    <a:pt x="55" y="36"/>
                  </a:lnTo>
                  <a:lnTo>
                    <a:pt x="56" y="36"/>
                  </a:lnTo>
                  <a:lnTo>
                    <a:pt x="63" y="36"/>
                  </a:lnTo>
                  <a:lnTo>
                    <a:pt x="64" y="36"/>
                  </a:lnTo>
                  <a:lnTo>
                    <a:pt x="65" y="36"/>
                  </a:lnTo>
                  <a:lnTo>
                    <a:pt x="66" y="36"/>
                  </a:lnTo>
                  <a:lnTo>
                    <a:pt x="67" y="36"/>
                  </a:lnTo>
                  <a:lnTo>
                    <a:pt x="68" y="36"/>
                  </a:lnTo>
                  <a:lnTo>
                    <a:pt x="69" y="36"/>
                  </a:lnTo>
                  <a:lnTo>
                    <a:pt x="73" y="36"/>
                  </a:lnTo>
                  <a:lnTo>
                    <a:pt x="74" y="36"/>
                  </a:lnTo>
                  <a:lnTo>
                    <a:pt x="75" y="36"/>
                  </a:lnTo>
                  <a:lnTo>
                    <a:pt x="76" y="36"/>
                  </a:lnTo>
                  <a:lnTo>
                    <a:pt x="83" y="36"/>
                  </a:lnTo>
                  <a:lnTo>
                    <a:pt x="89" y="37"/>
                  </a:lnTo>
                  <a:lnTo>
                    <a:pt x="92" y="37"/>
                  </a:lnTo>
                  <a:lnTo>
                    <a:pt x="92" y="36"/>
                  </a:lnTo>
                  <a:lnTo>
                    <a:pt x="92" y="28"/>
                  </a:lnTo>
                  <a:lnTo>
                    <a:pt x="92" y="18"/>
                  </a:lnTo>
                  <a:lnTo>
                    <a:pt x="92" y="6"/>
                  </a:lnTo>
                  <a:lnTo>
                    <a:pt x="92" y="5"/>
                  </a:lnTo>
                  <a:lnTo>
                    <a:pt x="92" y="4"/>
                  </a:lnTo>
                  <a:lnTo>
                    <a:pt x="92" y="0"/>
                  </a:lnTo>
                  <a:lnTo>
                    <a:pt x="96" y="0"/>
                  </a:lnTo>
                  <a:lnTo>
                    <a:pt x="100" y="0"/>
                  </a:lnTo>
                  <a:lnTo>
                    <a:pt x="101" y="0"/>
                  </a:lnTo>
                  <a:lnTo>
                    <a:pt x="103" y="0"/>
                  </a:lnTo>
                  <a:lnTo>
                    <a:pt x="104" y="0"/>
                  </a:lnTo>
                  <a:lnTo>
                    <a:pt x="108" y="0"/>
                  </a:lnTo>
                  <a:lnTo>
                    <a:pt x="109" y="0"/>
                  </a:lnTo>
                  <a:lnTo>
                    <a:pt x="114" y="0"/>
                  </a:lnTo>
                  <a:lnTo>
                    <a:pt x="116" y="0"/>
                  </a:lnTo>
                  <a:lnTo>
                    <a:pt x="121" y="0"/>
                  </a:lnTo>
                  <a:lnTo>
                    <a:pt x="122" y="0"/>
                  </a:lnTo>
                  <a:lnTo>
                    <a:pt x="128"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39" name="Freeform 139"/>
            <p:cNvSpPr>
              <a:spLocks/>
            </p:cNvSpPr>
            <p:nvPr/>
          </p:nvSpPr>
          <p:spPr bwMode="auto">
            <a:xfrm>
              <a:off x="3443" y="1823"/>
              <a:ext cx="263" cy="225"/>
            </a:xfrm>
            <a:custGeom>
              <a:avLst/>
              <a:gdLst>
                <a:gd name="T0" fmla="*/ 262 w 263"/>
                <a:gd name="T1" fmla="*/ 0 h 225"/>
                <a:gd name="T2" fmla="*/ 262 w 263"/>
                <a:gd name="T3" fmla="*/ 18 h 225"/>
                <a:gd name="T4" fmla="*/ 260 w 263"/>
                <a:gd name="T5" fmla="*/ 25 h 225"/>
                <a:gd name="T6" fmla="*/ 260 w 263"/>
                <a:gd name="T7" fmla="*/ 31 h 225"/>
                <a:gd name="T8" fmla="*/ 259 w 263"/>
                <a:gd name="T9" fmla="*/ 46 h 225"/>
                <a:gd name="T10" fmla="*/ 258 w 263"/>
                <a:gd name="T11" fmla="*/ 55 h 225"/>
                <a:gd name="T12" fmla="*/ 257 w 263"/>
                <a:gd name="T13" fmla="*/ 67 h 225"/>
                <a:gd name="T14" fmla="*/ 256 w 263"/>
                <a:gd name="T15" fmla="*/ 76 h 225"/>
                <a:gd name="T16" fmla="*/ 256 w 263"/>
                <a:gd name="T17" fmla="*/ 78 h 225"/>
                <a:gd name="T18" fmla="*/ 255 w 263"/>
                <a:gd name="T19" fmla="*/ 88 h 225"/>
                <a:gd name="T20" fmla="*/ 255 w 263"/>
                <a:gd name="T21" fmla="*/ 92 h 225"/>
                <a:gd name="T22" fmla="*/ 252 w 263"/>
                <a:gd name="T23" fmla="*/ 122 h 225"/>
                <a:gd name="T24" fmla="*/ 249 w 263"/>
                <a:gd name="T25" fmla="*/ 161 h 225"/>
                <a:gd name="T26" fmla="*/ 246 w 263"/>
                <a:gd name="T27" fmla="*/ 201 h 225"/>
                <a:gd name="T28" fmla="*/ 243 w 263"/>
                <a:gd name="T29" fmla="*/ 220 h 225"/>
                <a:gd name="T30" fmla="*/ 235 w 263"/>
                <a:gd name="T31" fmla="*/ 222 h 225"/>
                <a:gd name="T32" fmla="*/ 231 w 263"/>
                <a:gd name="T33" fmla="*/ 222 h 225"/>
                <a:gd name="T34" fmla="*/ 223 w 263"/>
                <a:gd name="T35" fmla="*/ 222 h 225"/>
                <a:gd name="T36" fmla="*/ 217 w 263"/>
                <a:gd name="T37" fmla="*/ 222 h 225"/>
                <a:gd name="T38" fmla="*/ 197 w 263"/>
                <a:gd name="T39" fmla="*/ 222 h 225"/>
                <a:gd name="T40" fmla="*/ 177 w 263"/>
                <a:gd name="T41" fmla="*/ 223 h 225"/>
                <a:gd name="T42" fmla="*/ 154 w 263"/>
                <a:gd name="T43" fmla="*/ 223 h 225"/>
                <a:gd name="T44" fmla="*/ 133 w 263"/>
                <a:gd name="T45" fmla="*/ 223 h 225"/>
                <a:gd name="T46" fmla="*/ 114 w 263"/>
                <a:gd name="T47" fmla="*/ 224 h 225"/>
                <a:gd name="T48" fmla="*/ 87 w 263"/>
                <a:gd name="T49" fmla="*/ 224 h 225"/>
                <a:gd name="T50" fmla="*/ 66 w 263"/>
                <a:gd name="T51" fmla="*/ 224 h 225"/>
                <a:gd name="T52" fmla="*/ 56 w 263"/>
                <a:gd name="T53" fmla="*/ 224 h 225"/>
                <a:gd name="T54" fmla="*/ 40 w 263"/>
                <a:gd name="T55" fmla="*/ 225 h 225"/>
                <a:gd name="T56" fmla="*/ 25 w 263"/>
                <a:gd name="T57" fmla="*/ 225 h 225"/>
                <a:gd name="T58" fmla="*/ 15 w 263"/>
                <a:gd name="T59" fmla="*/ 225 h 225"/>
                <a:gd name="T60" fmla="*/ 10 w 263"/>
                <a:gd name="T61" fmla="*/ 225 h 225"/>
                <a:gd name="T62" fmla="*/ 5 w 263"/>
                <a:gd name="T63" fmla="*/ 225 h 225"/>
                <a:gd name="T64" fmla="*/ 2 w 263"/>
                <a:gd name="T65" fmla="*/ 212 h 225"/>
                <a:gd name="T66" fmla="*/ 2 w 263"/>
                <a:gd name="T67" fmla="*/ 198 h 225"/>
                <a:gd name="T68" fmla="*/ 2 w 263"/>
                <a:gd name="T69" fmla="*/ 179 h 225"/>
                <a:gd name="T70" fmla="*/ 1 w 263"/>
                <a:gd name="T71" fmla="*/ 159 h 225"/>
                <a:gd name="T72" fmla="*/ 1 w 263"/>
                <a:gd name="T73" fmla="*/ 153 h 225"/>
                <a:gd name="T74" fmla="*/ 1 w 263"/>
                <a:gd name="T75" fmla="*/ 147 h 225"/>
                <a:gd name="T76" fmla="*/ 1 w 263"/>
                <a:gd name="T77" fmla="*/ 132 h 225"/>
                <a:gd name="T78" fmla="*/ 1 w 263"/>
                <a:gd name="T79" fmla="*/ 118 h 225"/>
                <a:gd name="T80" fmla="*/ 1 w 263"/>
                <a:gd name="T81" fmla="*/ 100 h 225"/>
                <a:gd name="T82" fmla="*/ 1 w 263"/>
                <a:gd name="T83" fmla="*/ 88 h 225"/>
                <a:gd name="T84" fmla="*/ 1 w 263"/>
                <a:gd name="T85" fmla="*/ 73 h 225"/>
                <a:gd name="T86" fmla="*/ 1 w 263"/>
                <a:gd name="T87" fmla="*/ 58 h 225"/>
                <a:gd name="T88" fmla="*/ 1 w 263"/>
                <a:gd name="T89" fmla="*/ 38 h 225"/>
                <a:gd name="T90" fmla="*/ 1 w 263"/>
                <a:gd name="T91" fmla="*/ 22 h 225"/>
                <a:gd name="T92" fmla="*/ 0 w 263"/>
                <a:gd name="T93" fmla="*/ 7 h 225"/>
                <a:gd name="T94" fmla="*/ 17 w 263"/>
                <a:gd name="T95" fmla="*/ 3 h 225"/>
                <a:gd name="T96" fmla="*/ 29 w 263"/>
                <a:gd name="T97" fmla="*/ 3 h 225"/>
                <a:gd name="T98" fmla="*/ 42 w 263"/>
                <a:gd name="T99" fmla="*/ 3 h 225"/>
                <a:gd name="T100" fmla="*/ 58 w 263"/>
                <a:gd name="T101" fmla="*/ 3 h 225"/>
                <a:gd name="T102" fmla="*/ 73 w 263"/>
                <a:gd name="T103" fmla="*/ 3 h 225"/>
                <a:gd name="T104" fmla="*/ 89 w 263"/>
                <a:gd name="T105" fmla="*/ 2 h 225"/>
                <a:gd name="T106" fmla="*/ 99 w 263"/>
                <a:gd name="T107" fmla="*/ 2 h 225"/>
                <a:gd name="T108" fmla="*/ 115 w 263"/>
                <a:gd name="T109" fmla="*/ 2 h 225"/>
                <a:gd name="T110" fmla="*/ 133 w 263"/>
                <a:gd name="T111" fmla="*/ 2 h 225"/>
                <a:gd name="T112" fmla="*/ 154 w 263"/>
                <a:gd name="T113" fmla="*/ 1 h 225"/>
                <a:gd name="T114" fmla="*/ 169 w 263"/>
                <a:gd name="T115" fmla="*/ 1 h 225"/>
                <a:gd name="T116" fmla="*/ 178 w 263"/>
                <a:gd name="T117" fmla="*/ 1 h 225"/>
                <a:gd name="T118" fmla="*/ 191 w 263"/>
                <a:gd name="T119" fmla="*/ 1 h 225"/>
                <a:gd name="T120" fmla="*/ 206 w 263"/>
                <a:gd name="T121" fmla="*/ 1 h 225"/>
                <a:gd name="T122" fmla="*/ 226 w 263"/>
                <a:gd name="T123" fmla="*/ 0 h 2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63" h="225">
                  <a:moveTo>
                    <a:pt x="241" y="0"/>
                  </a:moveTo>
                  <a:lnTo>
                    <a:pt x="246" y="0"/>
                  </a:lnTo>
                  <a:lnTo>
                    <a:pt x="251" y="0"/>
                  </a:lnTo>
                  <a:lnTo>
                    <a:pt x="259" y="0"/>
                  </a:lnTo>
                  <a:lnTo>
                    <a:pt x="262" y="0"/>
                  </a:lnTo>
                  <a:lnTo>
                    <a:pt x="263" y="0"/>
                  </a:lnTo>
                  <a:lnTo>
                    <a:pt x="263" y="1"/>
                  </a:lnTo>
                  <a:lnTo>
                    <a:pt x="263" y="6"/>
                  </a:lnTo>
                  <a:lnTo>
                    <a:pt x="262" y="9"/>
                  </a:lnTo>
                  <a:lnTo>
                    <a:pt x="262" y="18"/>
                  </a:lnTo>
                  <a:lnTo>
                    <a:pt x="260" y="23"/>
                  </a:lnTo>
                  <a:lnTo>
                    <a:pt x="260" y="25"/>
                  </a:lnTo>
                  <a:lnTo>
                    <a:pt x="260" y="26"/>
                  </a:lnTo>
                  <a:lnTo>
                    <a:pt x="260" y="27"/>
                  </a:lnTo>
                  <a:lnTo>
                    <a:pt x="260" y="30"/>
                  </a:lnTo>
                  <a:lnTo>
                    <a:pt x="260" y="31"/>
                  </a:lnTo>
                  <a:lnTo>
                    <a:pt x="260" y="32"/>
                  </a:lnTo>
                  <a:lnTo>
                    <a:pt x="259" y="38"/>
                  </a:lnTo>
                  <a:lnTo>
                    <a:pt x="259" y="39"/>
                  </a:lnTo>
                  <a:lnTo>
                    <a:pt x="259" y="41"/>
                  </a:lnTo>
                  <a:lnTo>
                    <a:pt x="259" y="46"/>
                  </a:lnTo>
                  <a:lnTo>
                    <a:pt x="258" y="47"/>
                  </a:lnTo>
                  <a:lnTo>
                    <a:pt x="258" y="50"/>
                  </a:lnTo>
                  <a:lnTo>
                    <a:pt x="258" y="51"/>
                  </a:lnTo>
                  <a:lnTo>
                    <a:pt x="258" y="52"/>
                  </a:lnTo>
                  <a:lnTo>
                    <a:pt x="258" y="55"/>
                  </a:lnTo>
                  <a:lnTo>
                    <a:pt x="257" y="59"/>
                  </a:lnTo>
                  <a:lnTo>
                    <a:pt x="257" y="63"/>
                  </a:lnTo>
                  <a:lnTo>
                    <a:pt x="257" y="64"/>
                  </a:lnTo>
                  <a:lnTo>
                    <a:pt x="257" y="67"/>
                  </a:lnTo>
                  <a:lnTo>
                    <a:pt x="257" y="68"/>
                  </a:lnTo>
                  <a:lnTo>
                    <a:pt x="256" y="74"/>
                  </a:lnTo>
                  <a:lnTo>
                    <a:pt x="256" y="75"/>
                  </a:lnTo>
                  <a:lnTo>
                    <a:pt x="256" y="76"/>
                  </a:lnTo>
                  <a:lnTo>
                    <a:pt x="256" y="78"/>
                  </a:lnTo>
                  <a:lnTo>
                    <a:pt x="256" y="79"/>
                  </a:lnTo>
                  <a:lnTo>
                    <a:pt x="255" y="87"/>
                  </a:lnTo>
                  <a:lnTo>
                    <a:pt x="255" y="88"/>
                  </a:lnTo>
                  <a:lnTo>
                    <a:pt x="255" y="89"/>
                  </a:lnTo>
                  <a:lnTo>
                    <a:pt x="255" y="90"/>
                  </a:lnTo>
                  <a:lnTo>
                    <a:pt x="255" y="91"/>
                  </a:lnTo>
                  <a:lnTo>
                    <a:pt x="255" y="92"/>
                  </a:lnTo>
                  <a:lnTo>
                    <a:pt x="254" y="100"/>
                  </a:lnTo>
                  <a:lnTo>
                    <a:pt x="254" y="110"/>
                  </a:lnTo>
                  <a:lnTo>
                    <a:pt x="252" y="113"/>
                  </a:lnTo>
                  <a:lnTo>
                    <a:pt x="252" y="118"/>
                  </a:lnTo>
                  <a:lnTo>
                    <a:pt x="252" y="122"/>
                  </a:lnTo>
                  <a:lnTo>
                    <a:pt x="251" y="132"/>
                  </a:lnTo>
                  <a:lnTo>
                    <a:pt x="250" y="145"/>
                  </a:lnTo>
                  <a:lnTo>
                    <a:pt x="249" y="148"/>
                  </a:lnTo>
                  <a:lnTo>
                    <a:pt x="249" y="161"/>
                  </a:lnTo>
                  <a:lnTo>
                    <a:pt x="247" y="177"/>
                  </a:lnTo>
                  <a:lnTo>
                    <a:pt x="247" y="183"/>
                  </a:lnTo>
                  <a:lnTo>
                    <a:pt x="247" y="187"/>
                  </a:lnTo>
                  <a:lnTo>
                    <a:pt x="246" y="194"/>
                  </a:lnTo>
                  <a:lnTo>
                    <a:pt x="246" y="196"/>
                  </a:lnTo>
                  <a:lnTo>
                    <a:pt x="246" y="201"/>
                  </a:lnTo>
                  <a:lnTo>
                    <a:pt x="244" y="203"/>
                  </a:lnTo>
                  <a:lnTo>
                    <a:pt x="244" y="204"/>
                  </a:lnTo>
                  <a:lnTo>
                    <a:pt x="243" y="217"/>
                  </a:lnTo>
                  <a:lnTo>
                    <a:pt x="243" y="218"/>
                  </a:lnTo>
                  <a:lnTo>
                    <a:pt x="243" y="220"/>
                  </a:lnTo>
                  <a:lnTo>
                    <a:pt x="242" y="220"/>
                  </a:lnTo>
                  <a:lnTo>
                    <a:pt x="239" y="222"/>
                  </a:lnTo>
                  <a:lnTo>
                    <a:pt x="238" y="222"/>
                  </a:lnTo>
                  <a:lnTo>
                    <a:pt x="236" y="220"/>
                  </a:lnTo>
                  <a:lnTo>
                    <a:pt x="235" y="222"/>
                  </a:lnTo>
                  <a:lnTo>
                    <a:pt x="234" y="222"/>
                  </a:lnTo>
                  <a:lnTo>
                    <a:pt x="232" y="222"/>
                  </a:lnTo>
                  <a:lnTo>
                    <a:pt x="231" y="222"/>
                  </a:lnTo>
                  <a:lnTo>
                    <a:pt x="230" y="222"/>
                  </a:lnTo>
                  <a:lnTo>
                    <a:pt x="228" y="222"/>
                  </a:lnTo>
                  <a:lnTo>
                    <a:pt x="226" y="222"/>
                  </a:lnTo>
                  <a:lnTo>
                    <a:pt x="225" y="222"/>
                  </a:lnTo>
                  <a:lnTo>
                    <a:pt x="223" y="222"/>
                  </a:lnTo>
                  <a:lnTo>
                    <a:pt x="222" y="222"/>
                  </a:lnTo>
                  <a:lnTo>
                    <a:pt x="220" y="222"/>
                  </a:lnTo>
                  <a:lnTo>
                    <a:pt x="219" y="222"/>
                  </a:lnTo>
                  <a:lnTo>
                    <a:pt x="217" y="222"/>
                  </a:lnTo>
                  <a:lnTo>
                    <a:pt x="214" y="222"/>
                  </a:lnTo>
                  <a:lnTo>
                    <a:pt x="207" y="222"/>
                  </a:lnTo>
                  <a:lnTo>
                    <a:pt x="199" y="222"/>
                  </a:lnTo>
                  <a:lnTo>
                    <a:pt x="197" y="222"/>
                  </a:lnTo>
                  <a:lnTo>
                    <a:pt x="191" y="222"/>
                  </a:lnTo>
                  <a:lnTo>
                    <a:pt x="188" y="222"/>
                  </a:lnTo>
                  <a:lnTo>
                    <a:pt x="187" y="222"/>
                  </a:lnTo>
                  <a:lnTo>
                    <a:pt x="177" y="223"/>
                  </a:lnTo>
                  <a:lnTo>
                    <a:pt x="175" y="223"/>
                  </a:lnTo>
                  <a:lnTo>
                    <a:pt x="172" y="223"/>
                  </a:lnTo>
                  <a:lnTo>
                    <a:pt x="165" y="223"/>
                  </a:lnTo>
                  <a:lnTo>
                    <a:pt x="164" y="223"/>
                  </a:lnTo>
                  <a:lnTo>
                    <a:pt x="157" y="223"/>
                  </a:lnTo>
                  <a:lnTo>
                    <a:pt x="154" y="223"/>
                  </a:lnTo>
                  <a:lnTo>
                    <a:pt x="151" y="223"/>
                  </a:lnTo>
                  <a:lnTo>
                    <a:pt x="146" y="223"/>
                  </a:lnTo>
                  <a:lnTo>
                    <a:pt x="140" y="223"/>
                  </a:lnTo>
                  <a:lnTo>
                    <a:pt x="139" y="223"/>
                  </a:lnTo>
                  <a:lnTo>
                    <a:pt x="133" y="223"/>
                  </a:lnTo>
                  <a:lnTo>
                    <a:pt x="132" y="223"/>
                  </a:lnTo>
                  <a:lnTo>
                    <a:pt x="131" y="223"/>
                  </a:lnTo>
                  <a:lnTo>
                    <a:pt x="129" y="223"/>
                  </a:lnTo>
                  <a:lnTo>
                    <a:pt x="128" y="223"/>
                  </a:lnTo>
                  <a:lnTo>
                    <a:pt x="123" y="223"/>
                  </a:lnTo>
                  <a:lnTo>
                    <a:pt x="114" y="224"/>
                  </a:lnTo>
                  <a:lnTo>
                    <a:pt x="111" y="224"/>
                  </a:lnTo>
                  <a:lnTo>
                    <a:pt x="107" y="224"/>
                  </a:lnTo>
                  <a:lnTo>
                    <a:pt x="103" y="224"/>
                  </a:lnTo>
                  <a:lnTo>
                    <a:pt x="99" y="224"/>
                  </a:lnTo>
                  <a:lnTo>
                    <a:pt x="88" y="224"/>
                  </a:lnTo>
                  <a:lnTo>
                    <a:pt x="87" y="224"/>
                  </a:lnTo>
                  <a:lnTo>
                    <a:pt x="82" y="224"/>
                  </a:lnTo>
                  <a:lnTo>
                    <a:pt x="75" y="224"/>
                  </a:lnTo>
                  <a:lnTo>
                    <a:pt x="67" y="224"/>
                  </a:lnTo>
                  <a:lnTo>
                    <a:pt x="66" y="224"/>
                  </a:lnTo>
                  <a:lnTo>
                    <a:pt x="61" y="224"/>
                  </a:lnTo>
                  <a:lnTo>
                    <a:pt x="59" y="224"/>
                  </a:lnTo>
                  <a:lnTo>
                    <a:pt x="58" y="224"/>
                  </a:lnTo>
                  <a:lnTo>
                    <a:pt x="57" y="224"/>
                  </a:lnTo>
                  <a:lnTo>
                    <a:pt x="56" y="224"/>
                  </a:lnTo>
                  <a:lnTo>
                    <a:pt x="51" y="225"/>
                  </a:lnTo>
                  <a:lnTo>
                    <a:pt x="50" y="225"/>
                  </a:lnTo>
                  <a:lnTo>
                    <a:pt x="42" y="225"/>
                  </a:lnTo>
                  <a:lnTo>
                    <a:pt x="41" y="225"/>
                  </a:lnTo>
                  <a:lnTo>
                    <a:pt x="40" y="225"/>
                  </a:lnTo>
                  <a:lnTo>
                    <a:pt x="35" y="225"/>
                  </a:lnTo>
                  <a:lnTo>
                    <a:pt x="34" y="225"/>
                  </a:lnTo>
                  <a:lnTo>
                    <a:pt x="26" y="225"/>
                  </a:lnTo>
                  <a:lnTo>
                    <a:pt x="25" y="225"/>
                  </a:lnTo>
                  <a:lnTo>
                    <a:pt x="19" y="225"/>
                  </a:lnTo>
                  <a:lnTo>
                    <a:pt x="17" y="225"/>
                  </a:lnTo>
                  <a:lnTo>
                    <a:pt x="16" y="225"/>
                  </a:lnTo>
                  <a:lnTo>
                    <a:pt x="15" y="225"/>
                  </a:lnTo>
                  <a:lnTo>
                    <a:pt x="13" y="225"/>
                  </a:lnTo>
                  <a:lnTo>
                    <a:pt x="11" y="225"/>
                  </a:lnTo>
                  <a:lnTo>
                    <a:pt x="10" y="225"/>
                  </a:lnTo>
                  <a:lnTo>
                    <a:pt x="9" y="225"/>
                  </a:lnTo>
                  <a:lnTo>
                    <a:pt x="8" y="225"/>
                  </a:lnTo>
                  <a:lnTo>
                    <a:pt x="5" y="225"/>
                  </a:lnTo>
                  <a:lnTo>
                    <a:pt x="3" y="225"/>
                  </a:lnTo>
                  <a:lnTo>
                    <a:pt x="2" y="225"/>
                  </a:lnTo>
                  <a:lnTo>
                    <a:pt x="2" y="217"/>
                  </a:lnTo>
                  <a:lnTo>
                    <a:pt x="2" y="212"/>
                  </a:lnTo>
                  <a:lnTo>
                    <a:pt x="2" y="208"/>
                  </a:lnTo>
                  <a:lnTo>
                    <a:pt x="2" y="202"/>
                  </a:lnTo>
                  <a:lnTo>
                    <a:pt x="2" y="201"/>
                  </a:lnTo>
                  <a:lnTo>
                    <a:pt x="2" y="198"/>
                  </a:lnTo>
                  <a:lnTo>
                    <a:pt x="2" y="194"/>
                  </a:lnTo>
                  <a:lnTo>
                    <a:pt x="2" y="191"/>
                  </a:lnTo>
                  <a:lnTo>
                    <a:pt x="2" y="185"/>
                  </a:lnTo>
                  <a:lnTo>
                    <a:pt x="2" y="179"/>
                  </a:lnTo>
                  <a:lnTo>
                    <a:pt x="2" y="174"/>
                  </a:lnTo>
                  <a:lnTo>
                    <a:pt x="2" y="171"/>
                  </a:lnTo>
                  <a:lnTo>
                    <a:pt x="2" y="166"/>
                  </a:lnTo>
                  <a:lnTo>
                    <a:pt x="1" y="159"/>
                  </a:lnTo>
                  <a:lnTo>
                    <a:pt x="1" y="156"/>
                  </a:lnTo>
                  <a:lnTo>
                    <a:pt x="1" y="155"/>
                  </a:lnTo>
                  <a:lnTo>
                    <a:pt x="1" y="154"/>
                  </a:lnTo>
                  <a:lnTo>
                    <a:pt x="1" y="153"/>
                  </a:lnTo>
                  <a:lnTo>
                    <a:pt x="1" y="152"/>
                  </a:lnTo>
                  <a:lnTo>
                    <a:pt x="1" y="148"/>
                  </a:lnTo>
                  <a:lnTo>
                    <a:pt x="1" y="147"/>
                  </a:lnTo>
                  <a:lnTo>
                    <a:pt x="1" y="145"/>
                  </a:lnTo>
                  <a:lnTo>
                    <a:pt x="1" y="139"/>
                  </a:lnTo>
                  <a:lnTo>
                    <a:pt x="1" y="135"/>
                  </a:lnTo>
                  <a:lnTo>
                    <a:pt x="1" y="134"/>
                  </a:lnTo>
                  <a:lnTo>
                    <a:pt x="1" y="132"/>
                  </a:lnTo>
                  <a:lnTo>
                    <a:pt x="1" y="131"/>
                  </a:lnTo>
                  <a:lnTo>
                    <a:pt x="1" y="126"/>
                  </a:lnTo>
                  <a:lnTo>
                    <a:pt x="1" y="124"/>
                  </a:lnTo>
                  <a:lnTo>
                    <a:pt x="1" y="122"/>
                  </a:lnTo>
                  <a:lnTo>
                    <a:pt x="1" y="119"/>
                  </a:lnTo>
                  <a:lnTo>
                    <a:pt x="1" y="118"/>
                  </a:lnTo>
                  <a:lnTo>
                    <a:pt x="1" y="114"/>
                  </a:lnTo>
                  <a:lnTo>
                    <a:pt x="1" y="113"/>
                  </a:lnTo>
                  <a:lnTo>
                    <a:pt x="1" y="111"/>
                  </a:lnTo>
                  <a:lnTo>
                    <a:pt x="1" y="104"/>
                  </a:lnTo>
                  <a:lnTo>
                    <a:pt x="1" y="103"/>
                  </a:lnTo>
                  <a:lnTo>
                    <a:pt x="1" y="100"/>
                  </a:lnTo>
                  <a:lnTo>
                    <a:pt x="1" y="98"/>
                  </a:lnTo>
                  <a:lnTo>
                    <a:pt x="1" y="96"/>
                  </a:lnTo>
                  <a:lnTo>
                    <a:pt x="1" y="95"/>
                  </a:lnTo>
                  <a:lnTo>
                    <a:pt x="1" y="88"/>
                  </a:lnTo>
                  <a:lnTo>
                    <a:pt x="1" y="87"/>
                  </a:lnTo>
                  <a:lnTo>
                    <a:pt x="1" y="82"/>
                  </a:lnTo>
                  <a:lnTo>
                    <a:pt x="1" y="76"/>
                  </a:lnTo>
                  <a:lnTo>
                    <a:pt x="1" y="73"/>
                  </a:lnTo>
                  <a:lnTo>
                    <a:pt x="1" y="71"/>
                  </a:lnTo>
                  <a:lnTo>
                    <a:pt x="1" y="68"/>
                  </a:lnTo>
                  <a:lnTo>
                    <a:pt x="1" y="66"/>
                  </a:lnTo>
                  <a:lnTo>
                    <a:pt x="1" y="64"/>
                  </a:lnTo>
                  <a:lnTo>
                    <a:pt x="1" y="62"/>
                  </a:lnTo>
                  <a:lnTo>
                    <a:pt x="1" y="58"/>
                  </a:lnTo>
                  <a:lnTo>
                    <a:pt x="1" y="55"/>
                  </a:lnTo>
                  <a:lnTo>
                    <a:pt x="1" y="54"/>
                  </a:lnTo>
                  <a:lnTo>
                    <a:pt x="1" y="43"/>
                  </a:lnTo>
                  <a:lnTo>
                    <a:pt x="1" y="41"/>
                  </a:lnTo>
                  <a:lnTo>
                    <a:pt x="1" y="38"/>
                  </a:lnTo>
                  <a:lnTo>
                    <a:pt x="1" y="35"/>
                  </a:lnTo>
                  <a:lnTo>
                    <a:pt x="1" y="27"/>
                  </a:lnTo>
                  <a:lnTo>
                    <a:pt x="1" y="26"/>
                  </a:lnTo>
                  <a:lnTo>
                    <a:pt x="1" y="22"/>
                  </a:lnTo>
                  <a:lnTo>
                    <a:pt x="1" y="18"/>
                  </a:lnTo>
                  <a:lnTo>
                    <a:pt x="1" y="15"/>
                  </a:lnTo>
                  <a:lnTo>
                    <a:pt x="0" y="8"/>
                  </a:lnTo>
                  <a:lnTo>
                    <a:pt x="0" y="7"/>
                  </a:lnTo>
                  <a:lnTo>
                    <a:pt x="0" y="6"/>
                  </a:lnTo>
                  <a:lnTo>
                    <a:pt x="0" y="3"/>
                  </a:lnTo>
                  <a:lnTo>
                    <a:pt x="4" y="3"/>
                  </a:lnTo>
                  <a:lnTo>
                    <a:pt x="8" y="3"/>
                  </a:lnTo>
                  <a:lnTo>
                    <a:pt x="17" y="3"/>
                  </a:lnTo>
                  <a:lnTo>
                    <a:pt x="18" y="3"/>
                  </a:lnTo>
                  <a:lnTo>
                    <a:pt x="19" y="3"/>
                  </a:lnTo>
                  <a:lnTo>
                    <a:pt x="28" y="3"/>
                  </a:lnTo>
                  <a:lnTo>
                    <a:pt x="29" y="3"/>
                  </a:lnTo>
                  <a:lnTo>
                    <a:pt x="31" y="3"/>
                  </a:lnTo>
                  <a:lnTo>
                    <a:pt x="33" y="3"/>
                  </a:lnTo>
                  <a:lnTo>
                    <a:pt x="36" y="3"/>
                  </a:lnTo>
                  <a:lnTo>
                    <a:pt x="40" y="3"/>
                  </a:lnTo>
                  <a:lnTo>
                    <a:pt x="41" y="3"/>
                  </a:lnTo>
                  <a:lnTo>
                    <a:pt x="42" y="3"/>
                  </a:lnTo>
                  <a:lnTo>
                    <a:pt x="43" y="3"/>
                  </a:lnTo>
                  <a:lnTo>
                    <a:pt x="44" y="3"/>
                  </a:lnTo>
                  <a:lnTo>
                    <a:pt x="47" y="3"/>
                  </a:lnTo>
                  <a:lnTo>
                    <a:pt x="48" y="3"/>
                  </a:lnTo>
                  <a:lnTo>
                    <a:pt x="58" y="3"/>
                  </a:lnTo>
                  <a:lnTo>
                    <a:pt x="59" y="3"/>
                  </a:lnTo>
                  <a:lnTo>
                    <a:pt x="60" y="3"/>
                  </a:lnTo>
                  <a:lnTo>
                    <a:pt x="65" y="3"/>
                  </a:lnTo>
                  <a:lnTo>
                    <a:pt x="69" y="3"/>
                  </a:lnTo>
                  <a:lnTo>
                    <a:pt x="71" y="3"/>
                  </a:lnTo>
                  <a:lnTo>
                    <a:pt x="73" y="3"/>
                  </a:lnTo>
                  <a:lnTo>
                    <a:pt x="74" y="3"/>
                  </a:lnTo>
                  <a:lnTo>
                    <a:pt x="81" y="3"/>
                  </a:lnTo>
                  <a:lnTo>
                    <a:pt x="87" y="2"/>
                  </a:lnTo>
                  <a:lnTo>
                    <a:pt x="89" y="2"/>
                  </a:lnTo>
                  <a:lnTo>
                    <a:pt x="95" y="2"/>
                  </a:lnTo>
                  <a:lnTo>
                    <a:pt x="97" y="2"/>
                  </a:lnTo>
                  <a:lnTo>
                    <a:pt x="98" y="2"/>
                  </a:lnTo>
                  <a:lnTo>
                    <a:pt x="99" y="2"/>
                  </a:lnTo>
                  <a:lnTo>
                    <a:pt x="103" y="2"/>
                  </a:lnTo>
                  <a:lnTo>
                    <a:pt x="107" y="2"/>
                  </a:lnTo>
                  <a:lnTo>
                    <a:pt x="108" y="2"/>
                  </a:lnTo>
                  <a:lnTo>
                    <a:pt x="112" y="2"/>
                  </a:lnTo>
                  <a:lnTo>
                    <a:pt x="115" y="2"/>
                  </a:lnTo>
                  <a:lnTo>
                    <a:pt x="119" y="2"/>
                  </a:lnTo>
                  <a:lnTo>
                    <a:pt x="128" y="2"/>
                  </a:lnTo>
                  <a:lnTo>
                    <a:pt x="129" y="2"/>
                  </a:lnTo>
                  <a:lnTo>
                    <a:pt x="132" y="2"/>
                  </a:lnTo>
                  <a:lnTo>
                    <a:pt x="133" y="2"/>
                  </a:lnTo>
                  <a:lnTo>
                    <a:pt x="136" y="2"/>
                  </a:lnTo>
                  <a:lnTo>
                    <a:pt x="137" y="2"/>
                  </a:lnTo>
                  <a:lnTo>
                    <a:pt x="151" y="2"/>
                  </a:lnTo>
                  <a:lnTo>
                    <a:pt x="152" y="2"/>
                  </a:lnTo>
                  <a:lnTo>
                    <a:pt x="153" y="2"/>
                  </a:lnTo>
                  <a:lnTo>
                    <a:pt x="154" y="1"/>
                  </a:lnTo>
                  <a:lnTo>
                    <a:pt x="162" y="1"/>
                  </a:lnTo>
                  <a:lnTo>
                    <a:pt x="163" y="1"/>
                  </a:lnTo>
                  <a:lnTo>
                    <a:pt x="165" y="1"/>
                  </a:lnTo>
                  <a:lnTo>
                    <a:pt x="167" y="1"/>
                  </a:lnTo>
                  <a:lnTo>
                    <a:pt x="169" y="1"/>
                  </a:lnTo>
                  <a:lnTo>
                    <a:pt x="170" y="1"/>
                  </a:lnTo>
                  <a:lnTo>
                    <a:pt x="172" y="1"/>
                  </a:lnTo>
                  <a:lnTo>
                    <a:pt x="175" y="1"/>
                  </a:lnTo>
                  <a:lnTo>
                    <a:pt x="178" y="1"/>
                  </a:lnTo>
                  <a:lnTo>
                    <a:pt x="179" y="1"/>
                  </a:lnTo>
                  <a:lnTo>
                    <a:pt x="187" y="1"/>
                  </a:lnTo>
                  <a:lnTo>
                    <a:pt x="188" y="1"/>
                  </a:lnTo>
                  <a:lnTo>
                    <a:pt x="191" y="1"/>
                  </a:lnTo>
                  <a:lnTo>
                    <a:pt x="193" y="1"/>
                  </a:lnTo>
                  <a:lnTo>
                    <a:pt x="197" y="1"/>
                  </a:lnTo>
                  <a:lnTo>
                    <a:pt x="203" y="1"/>
                  </a:lnTo>
                  <a:lnTo>
                    <a:pt x="206" y="1"/>
                  </a:lnTo>
                  <a:lnTo>
                    <a:pt x="208" y="1"/>
                  </a:lnTo>
                  <a:lnTo>
                    <a:pt x="211" y="1"/>
                  </a:lnTo>
                  <a:lnTo>
                    <a:pt x="217" y="0"/>
                  </a:lnTo>
                  <a:lnTo>
                    <a:pt x="220" y="0"/>
                  </a:lnTo>
                  <a:lnTo>
                    <a:pt x="224" y="0"/>
                  </a:lnTo>
                  <a:lnTo>
                    <a:pt x="226" y="0"/>
                  </a:lnTo>
                  <a:lnTo>
                    <a:pt x="241"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40" name="Freeform 140"/>
            <p:cNvSpPr>
              <a:spLocks/>
            </p:cNvSpPr>
            <p:nvPr/>
          </p:nvSpPr>
          <p:spPr bwMode="auto">
            <a:xfrm>
              <a:off x="3183" y="1826"/>
              <a:ext cx="262" cy="228"/>
            </a:xfrm>
            <a:custGeom>
              <a:avLst/>
              <a:gdLst>
                <a:gd name="T0" fmla="*/ 260 w 262"/>
                <a:gd name="T1" fmla="*/ 4 h 228"/>
                <a:gd name="T2" fmla="*/ 261 w 262"/>
                <a:gd name="T3" fmla="*/ 19 h 228"/>
                <a:gd name="T4" fmla="*/ 261 w 262"/>
                <a:gd name="T5" fmla="*/ 32 h 228"/>
                <a:gd name="T6" fmla="*/ 261 w 262"/>
                <a:gd name="T7" fmla="*/ 52 h 228"/>
                <a:gd name="T8" fmla="*/ 261 w 262"/>
                <a:gd name="T9" fmla="*/ 63 h 228"/>
                <a:gd name="T10" fmla="*/ 261 w 262"/>
                <a:gd name="T11" fmla="*/ 73 h 228"/>
                <a:gd name="T12" fmla="*/ 261 w 262"/>
                <a:gd name="T13" fmla="*/ 92 h 228"/>
                <a:gd name="T14" fmla="*/ 261 w 262"/>
                <a:gd name="T15" fmla="*/ 97 h 228"/>
                <a:gd name="T16" fmla="*/ 261 w 262"/>
                <a:gd name="T17" fmla="*/ 111 h 228"/>
                <a:gd name="T18" fmla="*/ 261 w 262"/>
                <a:gd name="T19" fmla="*/ 123 h 228"/>
                <a:gd name="T20" fmla="*/ 261 w 262"/>
                <a:gd name="T21" fmla="*/ 132 h 228"/>
                <a:gd name="T22" fmla="*/ 261 w 262"/>
                <a:gd name="T23" fmla="*/ 145 h 228"/>
                <a:gd name="T24" fmla="*/ 261 w 262"/>
                <a:gd name="T25" fmla="*/ 150 h 228"/>
                <a:gd name="T26" fmla="*/ 261 w 262"/>
                <a:gd name="T27" fmla="*/ 156 h 228"/>
                <a:gd name="T28" fmla="*/ 262 w 262"/>
                <a:gd name="T29" fmla="*/ 171 h 228"/>
                <a:gd name="T30" fmla="*/ 262 w 262"/>
                <a:gd name="T31" fmla="*/ 188 h 228"/>
                <a:gd name="T32" fmla="*/ 262 w 262"/>
                <a:gd name="T33" fmla="*/ 198 h 228"/>
                <a:gd name="T34" fmla="*/ 262 w 262"/>
                <a:gd name="T35" fmla="*/ 222 h 228"/>
                <a:gd name="T36" fmla="*/ 249 w 262"/>
                <a:gd name="T37" fmla="*/ 222 h 228"/>
                <a:gd name="T38" fmla="*/ 239 w 262"/>
                <a:gd name="T39" fmla="*/ 222 h 228"/>
                <a:gd name="T40" fmla="*/ 224 w 262"/>
                <a:gd name="T41" fmla="*/ 222 h 228"/>
                <a:gd name="T42" fmla="*/ 214 w 262"/>
                <a:gd name="T43" fmla="*/ 222 h 228"/>
                <a:gd name="T44" fmla="*/ 212 w 262"/>
                <a:gd name="T45" fmla="*/ 222 h 228"/>
                <a:gd name="T46" fmla="*/ 206 w 262"/>
                <a:gd name="T47" fmla="*/ 222 h 228"/>
                <a:gd name="T48" fmla="*/ 191 w 262"/>
                <a:gd name="T49" fmla="*/ 227 h 228"/>
                <a:gd name="T50" fmla="*/ 181 w 262"/>
                <a:gd name="T51" fmla="*/ 223 h 228"/>
                <a:gd name="T52" fmla="*/ 167 w 262"/>
                <a:gd name="T53" fmla="*/ 223 h 228"/>
                <a:gd name="T54" fmla="*/ 156 w 262"/>
                <a:gd name="T55" fmla="*/ 220 h 228"/>
                <a:gd name="T56" fmla="*/ 143 w 262"/>
                <a:gd name="T57" fmla="*/ 220 h 228"/>
                <a:gd name="T58" fmla="*/ 140 w 262"/>
                <a:gd name="T59" fmla="*/ 220 h 228"/>
                <a:gd name="T60" fmla="*/ 117 w 262"/>
                <a:gd name="T61" fmla="*/ 220 h 228"/>
                <a:gd name="T62" fmla="*/ 101 w 262"/>
                <a:gd name="T63" fmla="*/ 220 h 228"/>
                <a:gd name="T64" fmla="*/ 88 w 262"/>
                <a:gd name="T65" fmla="*/ 220 h 228"/>
                <a:gd name="T66" fmla="*/ 69 w 262"/>
                <a:gd name="T67" fmla="*/ 220 h 228"/>
                <a:gd name="T68" fmla="*/ 44 w 262"/>
                <a:gd name="T69" fmla="*/ 220 h 228"/>
                <a:gd name="T70" fmla="*/ 21 w 262"/>
                <a:gd name="T71" fmla="*/ 220 h 228"/>
                <a:gd name="T72" fmla="*/ 6 w 262"/>
                <a:gd name="T73" fmla="*/ 221 h 228"/>
                <a:gd name="T74" fmla="*/ 0 w 262"/>
                <a:gd name="T75" fmla="*/ 207 h 228"/>
                <a:gd name="T76" fmla="*/ 0 w 262"/>
                <a:gd name="T77" fmla="*/ 179 h 228"/>
                <a:gd name="T78" fmla="*/ 0 w 262"/>
                <a:gd name="T79" fmla="*/ 166 h 228"/>
                <a:gd name="T80" fmla="*/ 0 w 262"/>
                <a:gd name="T81" fmla="*/ 139 h 228"/>
                <a:gd name="T82" fmla="*/ 0 w 262"/>
                <a:gd name="T83" fmla="*/ 113 h 228"/>
                <a:gd name="T84" fmla="*/ 15 w 262"/>
                <a:gd name="T85" fmla="*/ 111 h 228"/>
                <a:gd name="T86" fmla="*/ 36 w 262"/>
                <a:gd name="T87" fmla="*/ 111 h 228"/>
                <a:gd name="T88" fmla="*/ 54 w 262"/>
                <a:gd name="T89" fmla="*/ 101 h 228"/>
                <a:gd name="T90" fmla="*/ 54 w 262"/>
                <a:gd name="T91" fmla="*/ 71 h 228"/>
                <a:gd name="T92" fmla="*/ 61 w 262"/>
                <a:gd name="T93" fmla="*/ 57 h 228"/>
                <a:gd name="T94" fmla="*/ 89 w 262"/>
                <a:gd name="T95" fmla="*/ 56 h 228"/>
                <a:gd name="T96" fmla="*/ 96 w 262"/>
                <a:gd name="T97" fmla="*/ 56 h 228"/>
                <a:gd name="T98" fmla="*/ 105 w 262"/>
                <a:gd name="T99" fmla="*/ 56 h 228"/>
                <a:gd name="T100" fmla="*/ 108 w 262"/>
                <a:gd name="T101" fmla="*/ 24 h 228"/>
                <a:gd name="T102" fmla="*/ 108 w 262"/>
                <a:gd name="T103" fmla="*/ 11 h 228"/>
                <a:gd name="T104" fmla="*/ 118 w 262"/>
                <a:gd name="T105" fmla="*/ 3 h 228"/>
                <a:gd name="T106" fmla="*/ 131 w 262"/>
                <a:gd name="T107" fmla="*/ 3 h 228"/>
                <a:gd name="T108" fmla="*/ 156 w 262"/>
                <a:gd name="T109" fmla="*/ 1 h 228"/>
                <a:gd name="T110" fmla="*/ 176 w 262"/>
                <a:gd name="T111" fmla="*/ 1 h 228"/>
                <a:gd name="T112" fmla="*/ 190 w 262"/>
                <a:gd name="T113" fmla="*/ 1 h 228"/>
                <a:gd name="T114" fmla="*/ 191 w 262"/>
                <a:gd name="T115" fmla="*/ 1 h 228"/>
                <a:gd name="T116" fmla="*/ 201 w 262"/>
                <a:gd name="T117" fmla="*/ 1 h 228"/>
                <a:gd name="T118" fmla="*/ 215 w 262"/>
                <a:gd name="T119" fmla="*/ 1 h 228"/>
                <a:gd name="T120" fmla="*/ 222 w 262"/>
                <a:gd name="T121" fmla="*/ 1 h 228"/>
                <a:gd name="T122" fmla="*/ 230 w 262"/>
                <a:gd name="T123" fmla="*/ 1 h 228"/>
                <a:gd name="T124" fmla="*/ 260 w 262"/>
                <a:gd name="T125" fmla="*/ 0 h 22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62" h="228">
                  <a:moveTo>
                    <a:pt x="260" y="0"/>
                  </a:moveTo>
                  <a:lnTo>
                    <a:pt x="260" y="3"/>
                  </a:lnTo>
                  <a:lnTo>
                    <a:pt x="260" y="4"/>
                  </a:lnTo>
                  <a:lnTo>
                    <a:pt x="260" y="5"/>
                  </a:lnTo>
                  <a:lnTo>
                    <a:pt x="261" y="12"/>
                  </a:lnTo>
                  <a:lnTo>
                    <a:pt x="261" y="15"/>
                  </a:lnTo>
                  <a:lnTo>
                    <a:pt x="261" y="19"/>
                  </a:lnTo>
                  <a:lnTo>
                    <a:pt x="261" y="23"/>
                  </a:lnTo>
                  <a:lnTo>
                    <a:pt x="261" y="24"/>
                  </a:lnTo>
                  <a:lnTo>
                    <a:pt x="261" y="32"/>
                  </a:lnTo>
                  <a:lnTo>
                    <a:pt x="261" y="35"/>
                  </a:lnTo>
                  <a:lnTo>
                    <a:pt x="261" y="38"/>
                  </a:lnTo>
                  <a:lnTo>
                    <a:pt x="261" y="40"/>
                  </a:lnTo>
                  <a:lnTo>
                    <a:pt x="261" y="51"/>
                  </a:lnTo>
                  <a:lnTo>
                    <a:pt x="261" y="52"/>
                  </a:lnTo>
                  <a:lnTo>
                    <a:pt x="261" y="55"/>
                  </a:lnTo>
                  <a:lnTo>
                    <a:pt x="261" y="59"/>
                  </a:lnTo>
                  <a:lnTo>
                    <a:pt x="261" y="61"/>
                  </a:lnTo>
                  <a:lnTo>
                    <a:pt x="261" y="63"/>
                  </a:lnTo>
                  <a:lnTo>
                    <a:pt x="261" y="65"/>
                  </a:lnTo>
                  <a:lnTo>
                    <a:pt x="261" y="68"/>
                  </a:lnTo>
                  <a:lnTo>
                    <a:pt x="261" y="70"/>
                  </a:lnTo>
                  <a:lnTo>
                    <a:pt x="261" y="73"/>
                  </a:lnTo>
                  <a:lnTo>
                    <a:pt x="261" y="79"/>
                  </a:lnTo>
                  <a:lnTo>
                    <a:pt x="261" y="84"/>
                  </a:lnTo>
                  <a:lnTo>
                    <a:pt x="261" y="85"/>
                  </a:lnTo>
                  <a:lnTo>
                    <a:pt x="261" y="92"/>
                  </a:lnTo>
                  <a:lnTo>
                    <a:pt x="261" y="93"/>
                  </a:lnTo>
                  <a:lnTo>
                    <a:pt x="261" y="95"/>
                  </a:lnTo>
                  <a:lnTo>
                    <a:pt x="261" y="97"/>
                  </a:lnTo>
                  <a:lnTo>
                    <a:pt x="261" y="100"/>
                  </a:lnTo>
                  <a:lnTo>
                    <a:pt x="261" y="101"/>
                  </a:lnTo>
                  <a:lnTo>
                    <a:pt x="261" y="108"/>
                  </a:lnTo>
                  <a:lnTo>
                    <a:pt x="261" y="110"/>
                  </a:lnTo>
                  <a:lnTo>
                    <a:pt x="261" y="111"/>
                  </a:lnTo>
                  <a:lnTo>
                    <a:pt x="261" y="115"/>
                  </a:lnTo>
                  <a:lnTo>
                    <a:pt x="261" y="116"/>
                  </a:lnTo>
                  <a:lnTo>
                    <a:pt x="261" y="119"/>
                  </a:lnTo>
                  <a:lnTo>
                    <a:pt x="261" y="121"/>
                  </a:lnTo>
                  <a:lnTo>
                    <a:pt x="261" y="123"/>
                  </a:lnTo>
                  <a:lnTo>
                    <a:pt x="261" y="128"/>
                  </a:lnTo>
                  <a:lnTo>
                    <a:pt x="261" y="129"/>
                  </a:lnTo>
                  <a:lnTo>
                    <a:pt x="261" y="131"/>
                  </a:lnTo>
                  <a:lnTo>
                    <a:pt x="261" y="132"/>
                  </a:lnTo>
                  <a:lnTo>
                    <a:pt x="261" y="136"/>
                  </a:lnTo>
                  <a:lnTo>
                    <a:pt x="261" y="142"/>
                  </a:lnTo>
                  <a:lnTo>
                    <a:pt x="261" y="144"/>
                  </a:lnTo>
                  <a:lnTo>
                    <a:pt x="261" y="145"/>
                  </a:lnTo>
                  <a:lnTo>
                    <a:pt x="261" y="149"/>
                  </a:lnTo>
                  <a:lnTo>
                    <a:pt x="261" y="150"/>
                  </a:lnTo>
                  <a:lnTo>
                    <a:pt x="261" y="151"/>
                  </a:lnTo>
                  <a:lnTo>
                    <a:pt x="261" y="152"/>
                  </a:lnTo>
                  <a:lnTo>
                    <a:pt x="261" y="153"/>
                  </a:lnTo>
                  <a:lnTo>
                    <a:pt x="261" y="156"/>
                  </a:lnTo>
                  <a:lnTo>
                    <a:pt x="262" y="163"/>
                  </a:lnTo>
                  <a:lnTo>
                    <a:pt x="262" y="168"/>
                  </a:lnTo>
                  <a:lnTo>
                    <a:pt x="262" y="171"/>
                  </a:lnTo>
                  <a:lnTo>
                    <a:pt x="262" y="176"/>
                  </a:lnTo>
                  <a:lnTo>
                    <a:pt x="262" y="182"/>
                  </a:lnTo>
                  <a:lnTo>
                    <a:pt x="262" y="188"/>
                  </a:lnTo>
                  <a:lnTo>
                    <a:pt x="262" y="191"/>
                  </a:lnTo>
                  <a:lnTo>
                    <a:pt x="262" y="195"/>
                  </a:lnTo>
                  <a:lnTo>
                    <a:pt x="262" y="198"/>
                  </a:lnTo>
                  <a:lnTo>
                    <a:pt x="262" y="199"/>
                  </a:lnTo>
                  <a:lnTo>
                    <a:pt x="262" y="205"/>
                  </a:lnTo>
                  <a:lnTo>
                    <a:pt x="262" y="209"/>
                  </a:lnTo>
                  <a:lnTo>
                    <a:pt x="262" y="214"/>
                  </a:lnTo>
                  <a:lnTo>
                    <a:pt x="262" y="222"/>
                  </a:lnTo>
                  <a:lnTo>
                    <a:pt x="254" y="222"/>
                  </a:lnTo>
                  <a:lnTo>
                    <a:pt x="253" y="222"/>
                  </a:lnTo>
                  <a:lnTo>
                    <a:pt x="252" y="222"/>
                  </a:lnTo>
                  <a:lnTo>
                    <a:pt x="249" y="222"/>
                  </a:lnTo>
                  <a:lnTo>
                    <a:pt x="243" y="223"/>
                  </a:lnTo>
                  <a:lnTo>
                    <a:pt x="241" y="223"/>
                  </a:lnTo>
                  <a:lnTo>
                    <a:pt x="240" y="222"/>
                  </a:lnTo>
                  <a:lnTo>
                    <a:pt x="239" y="222"/>
                  </a:lnTo>
                  <a:lnTo>
                    <a:pt x="237" y="223"/>
                  </a:lnTo>
                  <a:lnTo>
                    <a:pt x="236" y="223"/>
                  </a:lnTo>
                  <a:lnTo>
                    <a:pt x="230" y="222"/>
                  </a:lnTo>
                  <a:lnTo>
                    <a:pt x="229" y="222"/>
                  </a:lnTo>
                  <a:lnTo>
                    <a:pt x="224" y="222"/>
                  </a:lnTo>
                  <a:lnTo>
                    <a:pt x="220" y="222"/>
                  </a:lnTo>
                  <a:lnTo>
                    <a:pt x="217" y="222"/>
                  </a:lnTo>
                  <a:lnTo>
                    <a:pt x="215" y="222"/>
                  </a:lnTo>
                  <a:lnTo>
                    <a:pt x="214" y="222"/>
                  </a:lnTo>
                  <a:lnTo>
                    <a:pt x="213" y="222"/>
                  </a:lnTo>
                  <a:lnTo>
                    <a:pt x="212" y="222"/>
                  </a:lnTo>
                  <a:lnTo>
                    <a:pt x="209" y="222"/>
                  </a:lnTo>
                  <a:lnTo>
                    <a:pt x="207" y="222"/>
                  </a:lnTo>
                  <a:lnTo>
                    <a:pt x="206" y="222"/>
                  </a:lnTo>
                  <a:lnTo>
                    <a:pt x="201" y="222"/>
                  </a:lnTo>
                  <a:lnTo>
                    <a:pt x="201" y="227"/>
                  </a:lnTo>
                  <a:lnTo>
                    <a:pt x="192" y="227"/>
                  </a:lnTo>
                  <a:lnTo>
                    <a:pt x="191" y="227"/>
                  </a:lnTo>
                  <a:lnTo>
                    <a:pt x="184" y="228"/>
                  </a:lnTo>
                  <a:lnTo>
                    <a:pt x="183" y="228"/>
                  </a:lnTo>
                  <a:lnTo>
                    <a:pt x="183" y="223"/>
                  </a:lnTo>
                  <a:lnTo>
                    <a:pt x="182" y="223"/>
                  </a:lnTo>
                  <a:lnTo>
                    <a:pt x="181" y="223"/>
                  </a:lnTo>
                  <a:lnTo>
                    <a:pt x="180" y="223"/>
                  </a:lnTo>
                  <a:lnTo>
                    <a:pt x="179" y="223"/>
                  </a:lnTo>
                  <a:lnTo>
                    <a:pt x="169" y="223"/>
                  </a:lnTo>
                  <a:lnTo>
                    <a:pt x="167" y="223"/>
                  </a:lnTo>
                  <a:lnTo>
                    <a:pt x="165" y="223"/>
                  </a:lnTo>
                  <a:lnTo>
                    <a:pt x="163" y="223"/>
                  </a:lnTo>
                  <a:lnTo>
                    <a:pt x="161" y="223"/>
                  </a:lnTo>
                  <a:lnTo>
                    <a:pt x="156" y="223"/>
                  </a:lnTo>
                  <a:lnTo>
                    <a:pt x="156" y="220"/>
                  </a:lnTo>
                  <a:lnTo>
                    <a:pt x="152" y="220"/>
                  </a:lnTo>
                  <a:lnTo>
                    <a:pt x="149" y="220"/>
                  </a:lnTo>
                  <a:lnTo>
                    <a:pt x="148" y="220"/>
                  </a:lnTo>
                  <a:lnTo>
                    <a:pt x="144" y="220"/>
                  </a:lnTo>
                  <a:lnTo>
                    <a:pt x="143" y="220"/>
                  </a:lnTo>
                  <a:lnTo>
                    <a:pt x="140" y="220"/>
                  </a:lnTo>
                  <a:lnTo>
                    <a:pt x="139" y="220"/>
                  </a:lnTo>
                  <a:lnTo>
                    <a:pt x="133" y="220"/>
                  </a:lnTo>
                  <a:lnTo>
                    <a:pt x="126" y="220"/>
                  </a:lnTo>
                  <a:lnTo>
                    <a:pt x="120" y="220"/>
                  </a:lnTo>
                  <a:lnTo>
                    <a:pt x="117" y="220"/>
                  </a:lnTo>
                  <a:lnTo>
                    <a:pt x="116" y="220"/>
                  </a:lnTo>
                  <a:lnTo>
                    <a:pt x="115" y="220"/>
                  </a:lnTo>
                  <a:lnTo>
                    <a:pt x="109" y="220"/>
                  </a:lnTo>
                  <a:lnTo>
                    <a:pt x="108" y="220"/>
                  </a:lnTo>
                  <a:lnTo>
                    <a:pt x="101" y="220"/>
                  </a:lnTo>
                  <a:lnTo>
                    <a:pt x="99" y="220"/>
                  </a:lnTo>
                  <a:lnTo>
                    <a:pt x="97" y="220"/>
                  </a:lnTo>
                  <a:lnTo>
                    <a:pt x="96" y="220"/>
                  </a:lnTo>
                  <a:lnTo>
                    <a:pt x="88" y="220"/>
                  </a:lnTo>
                  <a:lnTo>
                    <a:pt x="85" y="220"/>
                  </a:lnTo>
                  <a:lnTo>
                    <a:pt x="83" y="220"/>
                  </a:lnTo>
                  <a:lnTo>
                    <a:pt x="78" y="220"/>
                  </a:lnTo>
                  <a:lnTo>
                    <a:pt x="75" y="220"/>
                  </a:lnTo>
                  <a:lnTo>
                    <a:pt x="69" y="220"/>
                  </a:lnTo>
                  <a:lnTo>
                    <a:pt x="65" y="220"/>
                  </a:lnTo>
                  <a:lnTo>
                    <a:pt x="53" y="220"/>
                  </a:lnTo>
                  <a:lnTo>
                    <a:pt x="48" y="220"/>
                  </a:lnTo>
                  <a:lnTo>
                    <a:pt x="44" y="220"/>
                  </a:lnTo>
                  <a:lnTo>
                    <a:pt x="43" y="220"/>
                  </a:lnTo>
                  <a:lnTo>
                    <a:pt x="36" y="220"/>
                  </a:lnTo>
                  <a:lnTo>
                    <a:pt x="33" y="220"/>
                  </a:lnTo>
                  <a:lnTo>
                    <a:pt x="27" y="220"/>
                  </a:lnTo>
                  <a:lnTo>
                    <a:pt x="21" y="220"/>
                  </a:lnTo>
                  <a:lnTo>
                    <a:pt x="19" y="220"/>
                  </a:lnTo>
                  <a:lnTo>
                    <a:pt x="14" y="220"/>
                  </a:lnTo>
                  <a:lnTo>
                    <a:pt x="13" y="220"/>
                  </a:lnTo>
                  <a:lnTo>
                    <a:pt x="6" y="221"/>
                  </a:lnTo>
                  <a:lnTo>
                    <a:pt x="1" y="221"/>
                  </a:lnTo>
                  <a:lnTo>
                    <a:pt x="0" y="221"/>
                  </a:lnTo>
                  <a:lnTo>
                    <a:pt x="0" y="220"/>
                  </a:lnTo>
                  <a:lnTo>
                    <a:pt x="0" y="209"/>
                  </a:lnTo>
                  <a:lnTo>
                    <a:pt x="0" y="207"/>
                  </a:lnTo>
                  <a:lnTo>
                    <a:pt x="0" y="200"/>
                  </a:lnTo>
                  <a:lnTo>
                    <a:pt x="0" y="199"/>
                  </a:lnTo>
                  <a:lnTo>
                    <a:pt x="0" y="197"/>
                  </a:lnTo>
                  <a:lnTo>
                    <a:pt x="0" y="188"/>
                  </a:lnTo>
                  <a:lnTo>
                    <a:pt x="0" y="179"/>
                  </a:lnTo>
                  <a:lnTo>
                    <a:pt x="0" y="171"/>
                  </a:lnTo>
                  <a:lnTo>
                    <a:pt x="0" y="167"/>
                  </a:lnTo>
                  <a:lnTo>
                    <a:pt x="0" y="166"/>
                  </a:lnTo>
                  <a:lnTo>
                    <a:pt x="0" y="163"/>
                  </a:lnTo>
                  <a:lnTo>
                    <a:pt x="0" y="158"/>
                  </a:lnTo>
                  <a:lnTo>
                    <a:pt x="0" y="155"/>
                  </a:lnTo>
                  <a:lnTo>
                    <a:pt x="0" y="151"/>
                  </a:lnTo>
                  <a:lnTo>
                    <a:pt x="0" y="139"/>
                  </a:lnTo>
                  <a:lnTo>
                    <a:pt x="0" y="132"/>
                  </a:lnTo>
                  <a:lnTo>
                    <a:pt x="0" y="121"/>
                  </a:lnTo>
                  <a:lnTo>
                    <a:pt x="0" y="116"/>
                  </a:lnTo>
                  <a:lnTo>
                    <a:pt x="0" y="113"/>
                  </a:lnTo>
                  <a:lnTo>
                    <a:pt x="0" y="111"/>
                  </a:lnTo>
                  <a:lnTo>
                    <a:pt x="1" y="111"/>
                  </a:lnTo>
                  <a:lnTo>
                    <a:pt x="4" y="111"/>
                  </a:lnTo>
                  <a:lnTo>
                    <a:pt x="13" y="111"/>
                  </a:lnTo>
                  <a:lnTo>
                    <a:pt x="15" y="111"/>
                  </a:lnTo>
                  <a:lnTo>
                    <a:pt x="17" y="111"/>
                  </a:lnTo>
                  <a:lnTo>
                    <a:pt x="25" y="111"/>
                  </a:lnTo>
                  <a:lnTo>
                    <a:pt x="28" y="111"/>
                  </a:lnTo>
                  <a:lnTo>
                    <a:pt x="35" y="111"/>
                  </a:lnTo>
                  <a:lnTo>
                    <a:pt x="36" y="111"/>
                  </a:lnTo>
                  <a:lnTo>
                    <a:pt x="38" y="111"/>
                  </a:lnTo>
                  <a:lnTo>
                    <a:pt x="49" y="111"/>
                  </a:lnTo>
                  <a:lnTo>
                    <a:pt x="54" y="111"/>
                  </a:lnTo>
                  <a:lnTo>
                    <a:pt x="54" y="102"/>
                  </a:lnTo>
                  <a:lnTo>
                    <a:pt x="54" y="101"/>
                  </a:lnTo>
                  <a:lnTo>
                    <a:pt x="54" y="97"/>
                  </a:lnTo>
                  <a:lnTo>
                    <a:pt x="54" y="94"/>
                  </a:lnTo>
                  <a:lnTo>
                    <a:pt x="54" y="78"/>
                  </a:lnTo>
                  <a:lnTo>
                    <a:pt x="54" y="75"/>
                  </a:lnTo>
                  <a:lnTo>
                    <a:pt x="54" y="71"/>
                  </a:lnTo>
                  <a:lnTo>
                    <a:pt x="54" y="62"/>
                  </a:lnTo>
                  <a:lnTo>
                    <a:pt x="54" y="61"/>
                  </a:lnTo>
                  <a:lnTo>
                    <a:pt x="54" y="57"/>
                  </a:lnTo>
                  <a:lnTo>
                    <a:pt x="57" y="57"/>
                  </a:lnTo>
                  <a:lnTo>
                    <a:pt x="61" y="57"/>
                  </a:lnTo>
                  <a:lnTo>
                    <a:pt x="67" y="56"/>
                  </a:lnTo>
                  <a:lnTo>
                    <a:pt x="72" y="56"/>
                  </a:lnTo>
                  <a:lnTo>
                    <a:pt x="84" y="56"/>
                  </a:lnTo>
                  <a:lnTo>
                    <a:pt x="86" y="56"/>
                  </a:lnTo>
                  <a:lnTo>
                    <a:pt x="89" y="56"/>
                  </a:lnTo>
                  <a:lnTo>
                    <a:pt x="91" y="56"/>
                  </a:lnTo>
                  <a:lnTo>
                    <a:pt x="95" y="56"/>
                  </a:lnTo>
                  <a:lnTo>
                    <a:pt x="96" y="56"/>
                  </a:lnTo>
                  <a:lnTo>
                    <a:pt x="97" y="56"/>
                  </a:lnTo>
                  <a:lnTo>
                    <a:pt x="99" y="56"/>
                  </a:lnTo>
                  <a:lnTo>
                    <a:pt x="100" y="56"/>
                  </a:lnTo>
                  <a:lnTo>
                    <a:pt x="105" y="56"/>
                  </a:lnTo>
                  <a:lnTo>
                    <a:pt x="108" y="56"/>
                  </a:lnTo>
                  <a:lnTo>
                    <a:pt x="108" y="45"/>
                  </a:lnTo>
                  <a:lnTo>
                    <a:pt x="108" y="32"/>
                  </a:lnTo>
                  <a:lnTo>
                    <a:pt x="108" y="28"/>
                  </a:lnTo>
                  <a:lnTo>
                    <a:pt x="108" y="24"/>
                  </a:lnTo>
                  <a:lnTo>
                    <a:pt x="108" y="22"/>
                  </a:lnTo>
                  <a:lnTo>
                    <a:pt x="108" y="20"/>
                  </a:lnTo>
                  <a:lnTo>
                    <a:pt x="108" y="13"/>
                  </a:lnTo>
                  <a:lnTo>
                    <a:pt x="108" y="11"/>
                  </a:lnTo>
                  <a:lnTo>
                    <a:pt x="108" y="4"/>
                  </a:lnTo>
                  <a:lnTo>
                    <a:pt x="108" y="3"/>
                  </a:lnTo>
                  <a:lnTo>
                    <a:pt x="109" y="3"/>
                  </a:lnTo>
                  <a:lnTo>
                    <a:pt x="111" y="3"/>
                  </a:lnTo>
                  <a:lnTo>
                    <a:pt x="118" y="3"/>
                  </a:lnTo>
                  <a:lnTo>
                    <a:pt x="120" y="3"/>
                  </a:lnTo>
                  <a:lnTo>
                    <a:pt x="124" y="3"/>
                  </a:lnTo>
                  <a:lnTo>
                    <a:pt x="126" y="3"/>
                  </a:lnTo>
                  <a:lnTo>
                    <a:pt x="128" y="3"/>
                  </a:lnTo>
                  <a:lnTo>
                    <a:pt x="131" y="3"/>
                  </a:lnTo>
                  <a:lnTo>
                    <a:pt x="134" y="3"/>
                  </a:lnTo>
                  <a:lnTo>
                    <a:pt x="141" y="1"/>
                  </a:lnTo>
                  <a:lnTo>
                    <a:pt x="148" y="1"/>
                  </a:lnTo>
                  <a:lnTo>
                    <a:pt x="150" y="1"/>
                  </a:lnTo>
                  <a:lnTo>
                    <a:pt x="156" y="1"/>
                  </a:lnTo>
                  <a:lnTo>
                    <a:pt x="164" y="1"/>
                  </a:lnTo>
                  <a:lnTo>
                    <a:pt x="169" y="1"/>
                  </a:lnTo>
                  <a:lnTo>
                    <a:pt x="171" y="1"/>
                  </a:lnTo>
                  <a:lnTo>
                    <a:pt x="172" y="1"/>
                  </a:lnTo>
                  <a:lnTo>
                    <a:pt x="176" y="1"/>
                  </a:lnTo>
                  <a:lnTo>
                    <a:pt x="181" y="1"/>
                  </a:lnTo>
                  <a:lnTo>
                    <a:pt x="182" y="1"/>
                  </a:lnTo>
                  <a:lnTo>
                    <a:pt x="187" y="1"/>
                  </a:lnTo>
                  <a:lnTo>
                    <a:pt x="189" y="1"/>
                  </a:lnTo>
                  <a:lnTo>
                    <a:pt x="190" y="1"/>
                  </a:lnTo>
                  <a:lnTo>
                    <a:pt x="191" y="1"/>
                  </a:lnTo>
                  <a:lnTo>
                    <a:pt x="193" y="1"/>
                  </a:lnTo>
                  <a:lnTo>
                    <a:pt x="195" y="1"/>
                  </a:lnTo>
                  <a:lnTo>
                    <a:pt x="196" y="1"/>
                  </a:lnTo>
                  <a:lnTo>
                    <a:pt x="201" y="1"/>
                  </a:lnTo>
                  <a:lnTo>
                    <a:pt x="203" y="1"/>
                  </a:lnTo>
                  <a:lnTo>
                    <a:pt x="212" y="1"/>
                  </a:lnTo>
                  <a:lnTo>
                    <a:pt x="213" y="1"/>
                  </a:lnTo>
                  <a:lnTo>
                    <a:pt x="214" y="1"/>
                  </a:lnTo>
                  <a:lnTo>
                    <a:pt x="215" y="1"/>
                  </a:lnTo>
                  <a:lnTo>
                    <a:pt x="220" y="1"/>
                  </a:lnTo>
                  <a:lnTo>
                    <a:pt x="222" y="1"/>
                  </a:lnTo>
                  <a:lnTo>
                    <a:pt x="223" y="1"/>
                  </a:lnTo>
                  <a:lnTo>
                    <a:pt x="225" y="1"/>
                  </a:lnTo>
                  <a:lnTo>
                    <a:pt x="227" y="1"/>
                  </a:lnTo>
                  <a:lnTo>
                    <a:pt x="228" y="1"/>
                  </a:lnTo>
                  <a:lnTo>
                    <a:pt x="230" y="1"/>
                  </a:lnTo>
                  <a:lnTo>
                    <a:pt x="247" y="1"/>
                  </a:lnTo>
                  <a:lnTo>
                    <a:pt x="257" y="1"/>
                  </a:lnTo>
                  <a:lnTo>
                    <a:pt x="259" y="1"/>
                  </a:lnTo>
                  <a:lnTo>
                    <a:pt x="259" y="0"/>
                  </a:lnTo>
                  <a:lnTo>
                    <a:pt x="260"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41" name="Freeform 141"/>
            <p:cNvSpPr>
              <a:spLocks/>
            </p:cNvSpPr>
            <p:nvPr/>
          </p:nvSpPr>
          <p:spPr bwMode="auto">
            <a:xfrm>
              <a:off x="2847" y="1829"/>
              <a:ext cx="336" cy="250"/>
            </a:xfrm>
            <a:custGeom>
              <a:avLst/>
              <a:gdLst>
                <a:gd name="T0" fmla="*/ 299 w 336"/>
                <a:gd name="T1" fmla="*/ 0 h 250"/>
                <a:gd name="T2" fmla="*/ 333 w 336"/>
                <a:gd name="T3" fmla="*/ 0 h 250"/>
                <a:gd name="T4" fmla="*/ 336 w 336"/>
                <a:gd name="T5" fmla="*/ 45 h 250"/>
                <a:gd name="T6" fmla="*/ 336 w 336"/>
                <a:gd name="T7" fmla="*/ 105 h 250"/>
                <a:gd name="T8" fmla="*/ 336 w 336"/>
                <a:gd name="T9" fmla="*/ 163 h 250"/>
                <a:gd name="T10" fmla="*/ 335 w 336"/>
                <a:gd name="T11" fmla="*/ 218 h 250"/>
                <a:gd name="T12" fmla="*/ 279 w 336"/>
                <a:gd name="T13" fmla="*/ 218 h 250"/>
                <a:gd name="T14" fmla="*/ 246 w 336"/>
                <a:gd name="T15" fmla="*/ 218 h 250"/>
                <a:gd name="T16" fmla="*/ 207 w 336"/>
                <a:gd name="T17" fmla="*/ 219 h 250"/>
                <a:gd name="T18" fmla="*/ 168 w 336"/>
                <a:gd name="T19" fmla="*/ 219 h 250"/>
                <a:gd name="T20" fmla="*/ 124 w 336"/>
                <a:gd name="T21" fmla="*/ 219 h 250"/>
                <a:gd name="T22" fmla="*/ 111 w 336"/>
                <a:gd name="T23" fmla="*/ 246 h 250"/>
                <a:gd name="T24" fmla="*/ 73 w 336"/>
                <a:gd name="T25" fmla="*/ 246 h 250"/>
                <a:gd name="T26" fmla="*/ 27 w 336"/>
                <a:gd name="T27" fmla="*/ 250 h 250"/>
                <a:gd name="T28" fmla="*/ 1 w 336"/>
                <a:gd name="T29" fmla="*/ 249 h 250"/>
                <a:gd name="T30" fmla="*/ 8 w 336"/>
                <a:gd name="T31" fmla="*/ 244 h 250"/>
                <a:gd name="T32" fmla="*/ 15 w 336"/>
                <a:gd name="T33" fmla="*/ 240 h 250"/>
                <a:gd name="T34" fmla="*/ 17 w 336"/>
                <a:gd name="T35" fmla="*/ 234 h 250"/>
                <a:gd name="T36" fmla="*/ 24 w 336"/>
                <a:gd name="T37" fmla="*/ 232 h 250"/>
                <a:gd name="T38" fmla="*/ 25 w 336"/>
                <a:gd name="T39" fmla="*/ 226 h 250"/>
                <a:gd name="T40" fmla="*/ 31 w 336"/>
                <a:gd name="T41" fmla="*/ 221 h 250"/>
                <a:gd name="T42" fmla="*/ 37 w 336"/>
                <a:gd name="T43" fmla="*/ 217 h 250"/>
                <a:gd name="T44" fmla="*/ 38 w 336"/>
                <a:gd name="T45" fmla="*/ 209 h 250"/>
                <a:gd name="T46" fmla="*/ 41 w 336"/>
                <a:gd name="T47" fmla="*/ 201 h 250"/>
                <a:gd name="T48" fmla="*/ 39 w 336"/>
                <a:gd name="T49" fmla="*/ 195 h 250"/>
                <a:gd name="T50" fmla="*/ 43 w 336"/>
                <a:gd name="T51" fmla="*/ 190 h 250"/>
                <a:gd name="T52" fmla="*/ 44 w 336"/>
                <a:gd name="T53" fmla="*/ 185 h 250"/>
                <a:gd name="T54" fmla="*/ 45 w 336"/>
                <a:gd name="T55" fmla="*/ 179 h 250"/>
                <a:gd name="T56" fmla="*/ 49 w 336"/>
                <a:gd name="T57" fmla="*/ 174 h 250"/>
                <a:gd name="T58" fmla="*/ 55 w 336"/>
                <a:gd name="T59" fmla="*/ 168 h 250"/>
                <a:gd name="T60" fmla="*/ 57 w 336"/>
                <a:gd name="T61" fmla="*/ 162 h 250"/>
                <a:gd name="T62" fmla="*/ 65 w 336"/>
                <a:gd name="T63" fmla="*/ 154 h 250"/>
                <a:gd name="T64" fmla="*/ 67 w 336"/>
                <a:gd name="T65" fmla="*/ 147 h 250"/>
                <a:gd name="T66" fmla="*/ 65 w 336"/>
                <a:gd name="T67" fmla="*/ 141 h 250"/>
                <a:gd name="T68" fmla="*/ 73 w 336"/>
                <a:gd name="T69" fmla="*/ 136 h 250"/>
                <a:gd name="T70" fmla="*/ 75 w 336"/>
                <a:gd name="T71" fmla="*/ 130 h 250"/>
                <a:gd name="T72" fmla="*/ 72 w 336"/>
                <a:gd name="T73" fmla="*/ 125 h 250"/>
                <a:gd name="T74" fmla="*/ 72 w 336"/>
                <a:gd name="T75" fmla="*/ 123 h 250"/>
                <a:gd name="T76" fmla="*/ 75 w 336"/>
                <a:gd name="T77" fmla="*/ 114 h 250"/>
                <a:gd name="T78" fmla="*/ 75 w 336"/>
                <a:gd name="T79" fmla="*/ 106 h 250"/>
                <a:gd name="T80" fmla="*/ 84 w 336"/>
                <a:gd name="T81" fmla="*/ 104 h 250"/>
                <a:gd name="T82" fmla="*/ 88 w 336"/>
                <a:gd name="T83" fmla="*/ 100 h 250"/>
                <a:gd name="T84" fmla="*/ 88 w 336"/>
                <a:gd name="T85" fmla="*/ 92 h 250"/>
                <a:gd name="T86" fmla="*/ 89 w 336"/>
                <a:gd name="T87" fmla="*/ 85 h 250"/>
                <a:gd name="T88" fmla="*/ 93 w 336"/>
                <a:gd name="T89" fmla="*/ 76 h 250"/>
                <a:gd name="T90" fmla="*/ 99 w 336"/>
                <a:gd name="T91" fmla="*/ 67 h 250"/>
                <a:gd name="T92" fmla="*/ 99 w 336"/>
                <a:gd name="T93" fmla="*/ 60 h 250"/>
                <a:gd name="T94" fmla="*/ 104 w 336"/>
                <a:gd name="T95" fmla="*/ 54 h 250"/>
                <a:gd name="T96" fmla="*/ 111 w 336"/>
                <a:gd name="T97" fmla="*/ 52 h 250"/>
                <a:gd name="T98" fmla="*/ 113 w 336"/>
                <a:gd name="T99" fmla="*/ 44 h 250"/>
                <a:gd name="T100" fmla="*/ 116 w 336"/>
                <a:gd name="T101" fmla="*/ 35 h 250"/>
                <a:gd name="T102" fmla="*/ 120 w 336"/>
                <a:gd name="T103" fmla="*/ 29 h 250"/>
                <a:gd name="T104" fmla="*/ 126 w 336"/>
                <a:gd name="T105" fmla="*/ 20 h 250"/>
                <a:gd name="T106" fmla="*/ 131 w 336"/>
                <a:gd name="T107" fmla="*/ 17 h 250"/>
                <a:gd name="T108" fmla="*/ 132 w 336"/>
                <a:gd name="T109" fmla="*/ 12 h 250"/>
                <a:gd name="T110" fmla="*/ 136 w 336"/>
                <a:gd name="T111" fmla="*/ 5 h 250"/>
                <a:gd name="T112" fmla="*/ 155 w 336"/>
                <a:gd name="T113" fmla="*/ 1 h 250"/>
                <a:gd name="T114" fmla="*/ 193 w 336"/>
                <a:gd name="T115" fmla="*/ 1 h 250"/>
                <a:gd name="T116" fmla="*/ 233 w 336"/>
                <a:gd name="T117" fmla="*/ 1 h 25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36" h="250">
                  <a:moveTo>
                    <a:pt x="265" y="0"/>
                  </a:moveTo>
                  <a:lnTo>
                    <a:pt x="268" y="0"/>
                  </a:lnTo>
                  <a:lnTo>
                    <a:pt x="276" y="0"/>
                  </a:lnTo>
                  <a:lnTo>
                    <a:pt x="279" y="0"/>
                  </a:lnTo>
                  <a:lnTo>
                    <a:pt x="280" y="0"/>
                  </a:lnTo>
                  <a:lnTo>
                    <a:pt x="288" y="0"/>
                  </a:lnTo>
                  <a:lnTo>
                    <a:pt x="289" y="0"/>
                  </a:lnTo>
                  <a:lnTo>
                    <a:pt x="291" y="0"/>
                  </a:lnTo>
                  <a:lnTo>
                    <a:pt x="293" y="0"/>
                  </a:lnTo>
                  <a:lnTo>
                    <a:pt x="294" y="0"/>
                  </a:lnTo>
                  <a:lnTo>
                    <a:pt x="295" y="0"/>
                  </a:lnTo>
                  <a:lnTo>
                    <a:pt x="299" y="0"/>
                  </a:lnTo>
                  <a:lnTo>
                    <a:pt x="300" y="0"/>
                  </a:lnTo>
                  <a:lnTo>
                    <a:pt x="303" y="0"/>
                  </a:lnTo>
                  <a:lnTo>
                    <a:pt x="307" y="0"/>
                  </a:lnTo>
                  <a:lnTo>
                    <a:pt x="310" y="0"/>
                  </a:lnTo>
                  <a:lnTo>
                    <a:pt x="312" y="0"/>
                  </a:lnTo>
                  <a:lnTo>
                    <a:pt x="313" y="0"/>
                  </a:lnTo>
                  <a:lnTo>
                    <a:pt x="319" y="0"/>
                  </a:lnTo>
                  <a:lnTo>
                    <a:pt x="320" y="0"/>
                  </a:lnTo>
                  <a:lnTo>
                    <a:pt x="323" y="0"/>
                  </a:lnTo>
                  <a:lnTo>
                    <a:pt x="324" y="0"/>
                  </a:lnTo>
                  <a:lnTo>
                    <a:pt x="328" y="0"/>
                  </a:lnTo>
                  <a:lnTo>
                    <a:pt x="333" y="0"/>
                  </a:lnTo>
                  <a:lnTo>
                    <a:pt x="334" y="0"/>
                  </a:lnTo>
                  <a:lnTo>
                    <a:pt x="336" y="0"/>
                  </a:lnTo>
                  <a:lnTo>
                    <a:pt x="336" y="3"/>
                  </a:lnTo>
                  <a:lnTo>
                    <a:pt x="336" y="4"/>
                  </a:lnTo>
                  <a:lnTo>
                    <a:pt x="336" y="8"/>
                  </a:lnTo>
                  <a:lnTo>
                    <a:pt x="336" y="10"/>
                  </a:lnTo>
                  <a:lnTo>
                    <a:pt x="336" y="11"/>
                  </a:lnTo>
                  <a:lnTo>
                    <a:pt x="336" y="17"/>
                  </a:lnTo>
                  <a:lnTo>
                    <a:pt x="336" y="20"/>
                  </a:lnTo>
                  <a:lnTo>
                    <a:pt x="336" y="22"/>
                  </a:lnTo>
                  <a:lnTo>
                    <a:pt x="336" y="40"/>
                  </a:lnTo>
                  <a:lnTo>
                    <a:pt x="336" y="45"/>
                  </a:lnTo>
                  <a:lnTo>
                    <a:pt x="336" y="53"/>
                  </a:lnTo>
                  <a:lnTo>
                    <a:pt x="336" y="61"/>
                  </a:lnTo>
                  <a:lnTo>
                    <a:pt x="336" y="64"/>
                  </a:lnTo>
                  <a:lnTo>
                    <a:pt x="336" y="70"/>
                  </a:lnTo>
                  <a:lnTo>
                    <a:pt x="336" y="78"/>
                  </a:lnTo>
                  <a:lnTo>
                    <a:pt x="336" y="84"/>
                  </a:lnTo>
                  <a:lnTo>
                    <a:pt x="336" y="85"/>
                  </a:lnTo>
                  <a:lnTo>
                    <a:pt x="336" y="86"/>
                  </a:lnTo>
                  <a:lnTo>
                    <a:pt x="336" y="91"/>
                  </a:lnTo>
                  <a:lnTo>
                    <a:pt x="336" y="94"/>
                  </a:lnTo>
                  <a:lnTo>
                    <a:pt x="336" y="99"/>
                  </a:lnTo>
                  <a:lnTo>
                    <a:pt x="336" y="105"/>
                  </a:lnTo>
                  <a:lnTo>
                    <a:pt x="336" y="106"/>
                  </a:lnTo>
                  <a:lnTo>
                    <a:pt x="336" y="108"/>
                  </a:lnTo>
                  <a:lnTo>
                    <a:pt x="336" y="110"/>
                  </a:lnTo>
                  <a:lnTo>
                    <a:pt x="336" y="113"/>
                  </a:lnTo>
                  <a:lnTo>
                    <a:pt x="336" y="118"/>
                  </a:lnTo>
                  <a:lnTo>
                    <a:pt x="336" y="129"/>
                  </a:lnTo>
                  <a:lnTo>
                    <a:pt x="336" y="136"/>
                  </a:lnTo>
                  <a:lnTo>
                    <a:pt x="336" y="148"/>
                  </a:lnTo>
                  <a:lnTo>
                    <a:pt x="336" y="152"/>
                  </a:lnTo>
                  <a:lnTo>
                    <a:pt x="336" y="155"/>
                  </a:lnTo>
                  <a:lnTo>
                    <a:pt x="336" y="160"/>
                  </a:lnTo>
                  <a:lnTo>
                    <a:pt x="336" y="163"/>
                  </a:lnTo>
                  <a:lnTo>
                    <a:pt x="336" y="164"/>
                  </a:lnTo>
                  <a:lnTo>
                    <a:pt x="336" y="168"/>
                  </a:lnTo>
                  <a:lnTo>
                    <a:pt x="336" y="176"/>
                  </a:lnTo>
                  <a:lnTo>
                    <a:pt x="336" y="185"/>
                  </a:lnTo>
                  <a:lnTo>
                    <a:pt x="336" y="194"/>
                  </a:lnTo>
                  <a:lnTo>
                    <a:pt x="336" y="196"/>
                  </a:lnTo>
                  <a:lnTo>
                    <a:pt x="336" y="197"/>
                  </a:lnTo>
                  <a:lnTo>
                    <a:pt x="336" y="204"/>
                  </a:lnTo>
                  <a:lnTo>
                    <a:pt x="336" y="206"/>
                  </a:lnTo>
                  <a:lnTo>
                    <a:pt x="336" y="217"/>
                  </a:lnTo>
                  <a:lnTo>
                    <a:pt x="336" y="218"/>
                  </a:lnTo>
                  <a:lnTo>
                    <a:pt x="335" y="218"/>
                  </a:lnTo>
                  <a:lnTo>
                    <a:pt x="326" y="218"/>
                  </a:lnTo>
                  <a:lnTo>
                    <a:pt x="320" y="218"/>
                  </a:lnTo>
                  <a:lnTo>
                    <a:pt x="319" y="218"/>
                  </a:lnTo>
                  <a:lnTo>
                    <a:pt x="310" y="218"/>
                  </a:lnTo>
                  <a:lnTo>
                    <a:pt x="308" y="218"/>
                  </a:lnTo>
                  <a:lnTo>
                    <a:pt x="307" y="218"/>
                  </a:lnTo>
                  <a:lnTo>
                    <a:pt x="305" y="218"/>
                  </a:lnTo>
                  <a:lnTo>
                    <a:pt x="295" y="218"/>
                  </a:lnTo>
                  <a:lnTo>
                    <a:pt x="285" y="218"/>
                  </a:lnTo>
                  <a:lnTo>
                    <a:pt x="281" y="218"/>
                  </a:lnTo>
                  <a:lnTo>
                    <a:pt x="280" y="218"/>
                  </a:lnTo>
                  <a:lnTo>
                    <a:pt x="279" y="218"/>
                  </a:lnTo>
                  <a:lnTo>
                    <a:pt x="277" y="218"/>
                  </a:lnTo>
                  <a:lnTo>
                    <a:pt x="271" y="218"/>
                  </a:lnTo>
                  <a:lnTo>
                    <a:pt x="269" y="218"/>
                  </a:lnTo>
                  <a:lnTo>
                    <a:pt x="267" y="218"/>
                  </a:lnTo>
                  <a:lnTo>
                    <a:pt x="265" y="218"/>
                  </a:lnTo>
                  <a:lnTo>
                    <a:pt x="263" y="218"/>
                  </a:lnTo>
                  <a:lnTo>
                    <a:pt x="262" y="218"/>
                  </a:lnTo>
                  <a:lnTo>
                    <a:pt x="261" y="218"/>
                  </a:lnTo>
                  <a:lnTo>
                    <a:pt x="256" y="218"/>
                  </a:lnTo>
                  <a:lnTo>
                    <a:pt x="248" y="218"/>
                  </a:lnTo>
                  <a:lnTo>
                    <a:pt x="247" y="218"/>
                  </a:lnTo>
                  <a:lnTo>
                    <a:pt x="246" y="218"/>
                  </a:lnTo>
                  <a:lnTo>
                    <a:pt x="244" y="218"/>
                  </a:lnTo>
                  <a:lnTo>
                    <a:pt x="243" y="218"/>
                  </a:lnTo>
                  <a:lnTo>
                    <a:pt x="235" y="218"/>
                  </a:lnTo>
                  <a:lnTo>
                    <a:pt x="232" y="218"/>
                  </a:lnTo>
                  <a:lnTo>
                    <a:pt x="229" y="218"/>
                  </a:lnTo>
                  <a:lnTo>
                    <a:pt x="228" y="218"/>
                  </a:lnTo>
                  <a:lnTo>
                    <a:pt x="217" y="219"/>
                  </a:lnTo>
                  <a:lnTo>
                    <a:pt x="216" y="219"/>
                  </a:lnTo>
                  <a:lnTo>
                    <a:pt x="214" y="219"/>
                  </a:lnTo>
                  <a:lnTo>
                    <a:pt x="212" y="219"/>
                  </a:lnTo>
                  <a:lnTo>
                    <a:pt x="208" y="219"/>
                  </a:lnTo>
                  <a:lnTo>
                    <a:pt x="207" y="219"/>
                  </a:lnTo>
                  <a:lnTo>
                    <a:pt x="206" y="219"/>
                  </a:lnTo>
                  <a:lnTo>
                    <a:pt x="203" y="219"/>
                  </a:lnTo>
                  <a:lnTo>
                    <a:pt x="201" y="219"/>
                  </a:lnTo>
                  <a:lnTo>
                    <a:pt x="196" y="219"/>
                  </a:lnTo>
                  <a:lnTo>
                    <a:pt x="193" y="219"/>
                  </a:lnTo>
                  <a:lnTo>
                    <a:pt x="189" y="219"/>
                  </a:lnTo>
                  <a:lnTo>
                    <a:pt x="183" y="219"/>
                  </a:lnTo>
                  <a:lnTo>
                    <a:pt x="179" y="219"/>
                  </a:lnTo>
                  <a:lnTo>
                    <a:pt x="177" y="219"/>
                  </a:lnTo>
                  <a:lnTo>
                    <a:pt x="175" y="219"/>
                  </a:lnTo>
                  <a:lnTo>
                    <a:pt x="171" y="219"/>
                  </a:lnTo>
                  <a:lnTo>
                    <a:pt x="168" y="219"/>
                  </a:lnTo>
                  <a:lnTo>
                    <a:pt x="167" y="219"/>
                  </a:lnTo>
                  <a:lnTo>
                    <a:pt x="161" y="219"/>
                  </a:lnTo>
                  <a:lnTo>
                    <a:pt x="160" y="219"/>
                  </a:lnTo>
                  <a:lnTo>
                    <a:pt x="158" y="219"/>
                  </a:lnTo>
                  <a:lnTo>
                    <a:pt x="156" y="219"/>
                  </a:lnTo>
                  <a:lnTo>
                    <a:pt x="151" y="219"/>
                  </a:lnTo>
                  <a:lnTo>
                    <a:pt x="149" y="219"/>
                  </a:lnTo>
                  <a:lnTo>
                    <a:pt x="148" y="219"/>
                  </a:lnTo>
                  <a:lnTo>
                    <a:pt x="142" y="219"/>
                  </a:lnTo>
                  <a:lnTo>
                    <a:pt x="137" y="219"/>
                  </a:lnTo>
                  <a:lnTo>
                    <a:pt x="125" y="219"/>
                  </a:lnTo>
                  <a:lnTo>
                    <a:pt x="124" y="219"/>
                  </a:lnTo>
                  <a:lnTo>
                    <a:pt x="123" y="219"/>
                  </a:lnTo>
                  <a:lnTo>
                    <a:pt x="123" y="220"/>
                  </a:lnTo>
                  <a:lnTo>
                    <a:pt x="123" y="221"/>
                  </a:lnTo>
                  <a:lnTo>
                    <a:pt x="123" y="224"/>
                  </a:lnTo>
                  <a:lnTo>
                    <a:pt x="123" y="227"/>
                  </a:lnTo>
                  <a:lnTo>
                    <a:pt x="123" y="235"/>
                  </a:lnTo>
                  <a:lnTo>
                    <a:pt x="123" y="240"/>
                  </a:lnTo>
                  <a:lnTo>
                    <a:pt x="123" y="244"/>
                  </a:lnTo>
                  <a:lnTo>
                    <a:pt x="123" y="246"/>
                  </a:lnTo>
                  <a:lnTo>
                    <a:pt x="119" y="246"/>
                  </a:lnTo>
                  <a:lnTo>
                    <a:pt x="112" y="246"/>
                  </a:lnTo>
                  <a:lnTo>
                    <a:pt x="111" y="246"/>
                  </a:lnTo>
                  <a:lnTo>
                    <a:pt x="107" y="246"/>
                  </a:lnTo>
                  <a:lnTo>
                    <a:pt x="103" y="246"/>
                  </a:lnTo>
                  <a:lnTo>
                    <a:pt x="101" y="246"/>
                  </a:lnTo>
                  <a:lnTo>
                    <a:pt x="100" y="246"/>
                  </a:lnTo>
                  <a:lnTo>
                    <a:pt x="99" y="246"/>
                  </a:lnTo>
                  <a:lnTo>
                    <a:pt x="94" y="246"/>
                  </a:lnTo>
                  <a:lnTo>
                    <a:pt x="87" y="246"/>
                  </a:lnTo>
                  <a:lnTo>
                    <a:pt x="85" y="246"/>
                  </a:lnTo>
                  <a:lnTo>
                    <a:pt x="78" y="246"/>
                  </a:lnTo>
                  <a:lnTo>
                    <a:pt x="77" y="246"/>
                  </a:lnTo>
                  <a:lnTo>
                    <a:pt x="76" y="246"/>
                  </a:lnTo>
                  <a:lnTo>
                    <a:pt x="73" y="246"/>
                  </a:lnTo>
                  <a:lnTo>
                    <a:pt x="65" y="246"/>
                  </a:lnTo>
                  <a:lnTo>
                    <a:pt x="67" y="250"/>
                  </a:lnTo>
                  <a:lnTo>
                    <a:pt x="63" y="250"/>
                  </a:lnTo>
                  <a:lnTo>
                    <a:pt x="60" y="250"/>
                  </a:lnTo>
                  <a:lnTo>
                    <a:pt x="56" y="250"/>
                  </a:lnTo>
                  <a:lnTo>
                    <a:pt x="53" y="250"/>
                  </a:lnTo>
                  <a:lnTo>
                    <a:pt x="51" y="250"/>
                  </a:lnTo>
                  <a:lnTo>
                    <a:pt x="48" y="250"/>
                  </a:lnTo>
                  <a:lnTo>
                    <a:pt x="44" y="250"/>
                  </a:lnTo>
                  <a:lnTo>
                    <a:pt x="33" y="250"/>
                  </a:lnTo>
                  <a:lnTo>
                    <a:pt x="31" y="250"/>
                  </a:lnTo>
                  <a:lnTo>
                    <a:pt x="27" y="250"/>
                  </a:lnTo>
                  <a:lnTo>
                    <a:pt x="20" y="250"/>
                  </a:lnTo>
                  <a:lnTo>
                    <a:pt x="19" y="250"/>
                  </a:lnTo>
                  <a:lnTo>
                    <a:pt x="17" y="250"/>
                  </a:lnTo>
                  <a:lnTo>
                    <a:pt x="15" y="250"/>
                  </a:lnTo>
                  <a:lnTo>
                    <a:pt x="14" y="250"/>
                  </a:lnTo>
                  <a:lnTo>
                    <a:pt x="12" y="250"/>
                  </a:lnTo>
                  <a:lnTo>
                    <a:pt x="8" y="250"/>
                  </a:lnTo>
                  <a:lnTo>
                    <a:pt x="4" y="250"/>
                  </a:lnTo>
                  <a:lnTo>
                    <a:pt x="1" y="250"/>
                  </a:lnTo>
                  <a:lnTo>
                    <a:pt x="0" y="250"/>
                  </a:lnTo>
                  <a:lnTo>
                    <a:pt x="0" y="249"/>
                  </a:lnTo>
                  <a:lnTo>
                    <a:pt x="1" y="249"/>
                  </a:lnTo>
                  <a:lnTo>
                    <a:pt x="3" y="249"/>
                  </a:lnTo>
                  <a:lnTo>
                    <a:pt x="3" y="248"/>
                  </a:lnTo>
                  <a:lnTo>
                    <a:pt x="3" y="246"/>
                  </a:lnTo>
                  <a:lnTo>
                    <a:pt x="4" y="246"/>
                  </a:lnTo>
                  <a:lnTo>
                    <a:pt x="4" y="245"/>
                  </a:lnTo>
                  <a:lnTo>
                    <a:pt x="4" y="244"/>
                  </a:lnTo>
                  <a:lnTo>
                    <a:pt x="5" y="244"/>
                  </a:lnTo>
                  <a:lnTo>
                    <a:pt x="5" y="243"/>
                  </a:lnTo>
                  <a:lnTo>
                    <a:pt x="6" y="243"/>
                  </a:lnTo>
                  <a:lnTo>
                    <a:pt x="7" y="243"/>
                  </a:lnTo>
                  <a:lnTo>
                    <a:pt x="7" y="244"/>
                  </a:lnTo>
                  <a:lnTo>
                    <a:pt x="8" y="244"/>
                  </a:lnTo>
                  <a:lnTo>
                    <a:pt x="8" y="243"/>
                  </a:lnTo>
                  <a:lnTo>
                    <a:pt x="9" y="243"/>
                  </a:lnTo>
                  <a:lnTo>
                    <a:pt x="11" y="243"/>
                  </a:lnTo>
                  <a:lnTo>
                    <a:pt x="12" y="243"/>
                  </a:lnTo>
                  <a:lnTo>
                    <a:pt x="12" y="242"/>
                  </a:lnTo>
                  <a:lnTo>
                    <a:pt x="13" y="242"/>
                  </a:lnTo>
                  <a:lnTo>
                    <a:pt x="14" y="242"/>
                  </a:lnTo>
                  <a:lnTo>
                    <a:pt x="14" y="241"/>
                  </a:lnTo>
                  <a:lnTo>
                    <a:pt x="13" y="241"/>
                  </a:lnTo>
                  <a:lnTo>
                    <a:pt x="13" y="240"/>
                  </a:lnTo>
                  <a:lnTo>
                    <a:pt x="14" y="240"/>
                  </a:lnTo>
                  <a:lnTo>
                    <a:pt x="15" y="240"/>
                  </a:lnTo>
                  <a:lnTo>
                    <a:pt x="16" y="240"/>
                  </a:lnTo>
                  <a:lnTo>
                    <a:pt x="16" y="241"/>
                  </a:lnTo>
                  <a:lnTo>
                    <a:pt x="16" y="240"/>
                  </a:lnTo>
                  <a:lnTo>
                    <a:pt x="17" y="240"/>
                  </a:lnTo>
                  <a:lnTo>
                    <a:pt x="17" y="238"/>
                  </a:lnTo>
                  <a:lnTo>
                    <a:pt x="17" y="237"/>
                  </a:lnTo>
                  <a:lnTo>
                    <a:pt x="16" y="237"/>
                  </a:lnTo>
                  <a:lnTo>
                    <a:pt x="16" y="236"/>
                  </a:lnTo>
                  <a:lnTo>
                    <a:pt x="15" y="236"/>
                  </a:lnTo>
                  <a:lnTo>
                    <a:pt x="15" y="235"/>
                  </a:lnTo>
                  <a:lnTo>
                    <a:pt x="16" y="234"/>
                  </a:lnTo>
                  <a:lnTo>
                    <a:pt x="17" y="234"/>
                  </a:lnTo>
                  <a:lnTo>
                    <a:pt x="17" y="233"/>
                  </a:lnTo>
                  <a:lnTo>
                    <a:pt x="19" y="233"/>
                  </a:lnTo>
                  <a:lnTo>
                    <a:pt x="20" y="233"/>
                  </a:lnTo>
                  <a:lnTo>
                    <a:pt x="20" y="232"/>
                  </a:lnTo>
                  <a:lnTo>
                    <a:pt x="21" y="232"/>
                  </a:lnTo>
                  <a:lnTo>
                    <a:pt x="21" y="233"/>
                  </a:lnTo>
                  <a:lnTo>
                    <a:pt x="22" y="233"/>
                  </a:lnTo>
                  <a:lnTo>
                    <a:pt x="22" y="232"/>
                  </a:lnTo>
                  <a:lnTo>
                    <a:pt x="22" y="230"/>
                  </a:lnTo>
                  <a:lnTo>
                    <a:pt x="23" y="230"/>
                  </a:lnTo>
                  <a:lnTo>
                    <a:pt x="23" y="232"/>
                  </a:lnTo>
                  <a:lnTo>
                    <a:pt x="24" y="232"/>
                  </a:lnTo>
                  <a:lnTo>
                    <a:pt x="24" y="230"/>
                  </a:lnTo>
                  <a:lnTo>
                    <a:pt x="25" y="230"/>
                  </a:lnTo>
                  <a:lnTo>
                    <a:pt x="25" y="229"/>
                  </a:lnTo>
                  <a:lnTo>
                    <a:pt x="24" y="229"/>
                  </a:lnTo>
                  <a:lnTo>
                    <a:pt x="25" y="229"/>
                  </a:lnTo>
                  <a:lnTo>
                    <a:pt x="25" y="228"/>
                  </a:lnTo>
                  <a:lnTo>
                    <a:pt x="27" y="228"/>
                  </a:lnTo>
                  <a:lnTo>
                    <a:pt x="27" y="227"/>
                  </a:lnTo>
                  <a:lnTo>
                    <a:pt x="27" y="226"/>
                  </a:lnTo>
                  <a:lnTo>
                    <a:pt x="27" y="227"/>
                  </a:lnTo>
                  <a:lnTo>
                    <a:pt x="27" y="226"/>
                  </a:lnTo>
                  <a:lnTo>
                    <a:pt x="25" y="226"/>
                  </a:lnTo>
                  <a:lnTo>
                    <a:pt x="25" y="225"/>
                  </a:lnTo>
                  <a:lnTo>
                    <a:pt x="25" y="224"/>
                  </a:lnTo>
                  <a:lnTo>
                    <a:pt x="27" y="224"/>
                  </a:lnTo>
                  <a:lnTo>
                    <a:pt x="28" y="224"/>
                  </a:lnTo>
                  <a:lnTo>
                    <a:pt x="27" y="222"/>
                  </a:lnTo>
                  <a:lnTo>
                    <a:pt x="27" y="221"/>
                  </a:lnTo>
                  <a:lnTo>
                    <a:pt x="27" y="222"/>
                  </a:lnTo>
                  <a:lnTo>
                    <a:pt x="28" y="222"/>
                  </a:lnTo>
                  <a:lnTo>
                    <a:pt x="28" y="221"/>
                  </a:lnTo>
                  <a:lnTo>
                    <a:pt x="29" y="221"/>
                  </a:lnTo>
                  <a:lnTo>
                    <a:pt x="30" y="221"/>
                  </a:lnTo>
                  <a:lnTo>
                    <a:pt x="31" y="221"/>
                  </a:lnTo>
                  <a:lnTo>
                    <a:pt x="32" y="221"/>
                  </a:lnTo>
                  <a:lnTo>
                    <a:pt x="32" y="220"/>
                  </a:lnTo>
                  <a:lnTo>
                    <a:pt x="33" y="220"/>
                  </a:lnTo>
                  <a:lnTo>
                    <a:pt x="35" y="219"/>
                  </a:lnTo>
                  <a:lnTo>
                    <a:pt x="36" y="219"/>
                  </a:lnTo>
                  <a:lnTo>
                    <a:pt x="36" y="218"/>
                  </a:lnTo>
                  <a:lnTo>
                    <a:pt x="36" y="217"/>
                  </a:lnTo>
                  <a:lnTo>
                    <a:pt x="36" y="218"/>
                  </a:lnTo>
                  <a:lnTo>
                    <a:pt x="37" y="218"/>
                  </a:lnTo>
                  <a:lnTo>
                    <a:pt x="37" y="217"/>
                  </a:lnTo>
                  <a:lnTo>
                    <a:pt x="36" y="217"/>
                  </a:lnTo>
                  <a:lnTo>
                    <a:pt x="37" y="217"/>
                  </a:lnTo>
                  <a:lnTo>
                    <a:pt x="37" y="216"/>
                  </a:lnTo>
                  <a:lnTo>
                    <a:pt x="36" y="216"/>
                  </a:lnTo>
                  <a:lnTo>
                    <a:pt x="37" y="216"/>
                  </a:lnTo>
                  <a:lnTo>
                    <a:pt x="37" y="214"/>
                  </a:lnTo>
                  <a:lnTo>
                    <a:pt x="36" y="214"/>
                  </a:lnTo>
                  <a:lnTo>
                    <a:pt x="36" y="213"/>
                  </a:lnTo>
                  <a:lnTo>
                    <a:pt x="36" y="212"/>
                  </a:lnTo>
                  <a:lnTo>
                    <a:pt x="36" y="211"/>
                  </a:lnTo>
                  <a:lnTo>
                    <a:pt x="36" y="210"/>
                  </a:lnTo>
                  <a:lnTo>
                    <a:pt x="37" y="210"/>
                  </a:lnTo>
                  <a:lnTo>
                    <a:pt x="38" y="210"/>
                  </a:lnTo>
                  <a:lnTo>
                    <a:pt x="38" y="209"/>
                  </a:lnTo>
                  <a:lnTo>
                    <a:pt x="39" y="209"/>
                  </a:lnTo>
                  <a:lnTo>
                    <a:pt x="38" y="209"/>
                  </a:lnTo>
                  <a:lnTo>
                    <a:pt x="37" y="209"/>
                  </a:lnTo>
                  <a:lnTo>
                    <a:pt x="38" y="209"/>
                  </a:lnTo>
                  <a:lnTo>
                    <a:pt x="38" y="208"/>
                  </a:lnTo>
                  <a:lnTo>
                    <a:pt x="37" y="208"/>
                  </a:lnTo>
                  <a:lnTo>
                    <a:pt x="38" y="206"/>
                  </a:lnTo>
                  <a:lnTo>
                    <a:pt x="38" y="205"/>
                  </a:lnTo>
                  <a:lnTo>
                    <a:pt x="39" y="204"/>
                  </a:lnTo>
                  <a:lnTo>
                    <a:pt x="39" y="203"/>
                  </a:lnTo>
                  <a:lnTo>
                    <a:pt x="40" y="202"/>
                  </a:lnTo>
                  <a:lnTo>
                    <a:pt x="41" y="201"/>
                  </a:lnTo>
                  <a:lnTo>
                    <a:pt x="40" y="201"/>
                  </a:lnTo>
                  <a:lnTo>
                    <a:pt x="40" y="200"/>
                  </a:lnTo>
                  <a:lnTo>
                    <a:pt x="39" y="200"/>
                  </a:lnTo>
                  <a:lnTo>
                    <a:pt x="39" y="201"/>
                  </a:lnTo>
                  <a:lnTo>
                    <a:pt x="38" y="201"/>
                  </a:lnTo>
                  <a:lnTo>
                    <a:pt x="38" y="200"/>
                  </a:lnTo>
                  <a:lnTo>
                    <a:pt x="38" y="198"/>
                  </a:lnTo>
                  <a:lnTo>
                    <a:pt x="38" y="197"/>
                  </a:lnTo>
                  <a:lnTo>
                    <a:pt x="39" y="198"/>
                  </a:lnTo>
                  <a:lnTo>
                    <a:pt x="39" y="197"/>
                  </a:lnTo>
                  <a:lnTo>
                    <a:pt x="39" y="196"/>
                  </a:lnTo>
                  <a:lnTo>
                    <a:pt x="39" y="195"/>
                  </a:lnTo>
                  <a:lnTo>
                    <a:pt x="40" y="195"/>
                  </a:lnTo>
                  <a:lnTo>
                    <a:pt x="40" y="194"/>
                  </a:lnTo>
                  <a:lnTo>
                    <a:pt x="41" y="194"/>
                  </a:lnTo>
                  <a:lnTo>
                    <a:pt x="41" y="193"/>
                  </a:lnTo>
                  <a:lnTo>
                    <a:pt x="43" y="194"/>
                  </a:lnTo>
                  <a:lnTo>
                    <a:pt x="43" y="193"/>
                  </a:lnTo>
                  <a:lnTo>
                    <a:pt x="44" y="193"/>
                  </a:lnTo>
                  <a:lnTo>
                    <a:pt x="43" y="193"/>
                  </a:lnTo>
                  <a:lnTo>
                    <a:pt x="43" y="192"/>
                  </a:lnTo>
                  <a:lnTo>
                    <a:pt x="44" y="192"/>
                  </a:lnTo>
                  <a:lnTo>
                    <a:pt x="43" y="192"/>
                  </a:lnTo>
                  <a:lnTo>
                    <a:pt x="43" y="190"/>
                  </a:lnTo>
                  <a:lnTo>
                    <a:pt x="43" y="189"/>
                  </a:lnTo>
                  <a:lnTo>
                    <a:pt x="41" y="189"/>
                  </a:lnTo>
                  <a:lnTo>
                    <a:pt x="41" y="188"/>
                  </a:lnTo>
                  <a:lnTo>
                    <a:pt x="41" y="187"/>
                  </a:lnTo>
                  <a:lnTo>
                    <a:pt x="43" y="187"/>
                  </a:lnTo>
                  <a:lnTo>
                    <a:pt x="43" y="186"/>
                  </a:lnTo>
                  <a:lnTo>
                    <a:pt x="41" y="186"/>
                  </a:lnTo>
                  <a:lnTo>
                    <a:pt x="43" y="186"/>
                  </a:lnTo>
                  <a:lnTo>
                    <a:pt x="43" y="185"/>
                  </a:lnTo>
                  <a:lnTo>
                    <a:pt x="43" y="186"/>
                  </a:lnTo>
                  <a:lnTo>
                    <a:pt x="43" y="185"/>
                  </a:lnTo>
                  <a:lnTo>
                    <a:pt x="44" y="185"/>
                  </a:lnTo>
                  <a:lnTo>
                    <a:pt x="43" y="185"/>
                  </a:lnTo>
                  <a:lnTo>
                    <a:pt x="44" y="185"/>
                  </a:lnTo>
                  <a:lnTo>
                    <a:pt x="44" y="184"/>
                  </a:lnTo>
                  <a:lnTo>
                    <a:pt x="44" y="182"/>
                  </a:lnTo>
                  <a:lnTo>
                    <a:pt x="44" y="184"/>
                  </a:lnTo>
                  <a:lnTo>
                    <a:pt x="45" y="184"/>
                  </a:lnTo>
                  <a:lnTo>
                    <a:pt x="45" y="182"/>
                  </a:lnTo>
                  <a:lnTo>
                    <a:pt x="46" y="182"/>
                  </a:lnTo>
                  <a:lnTo>
                    <a:pt x="46" y="181"/>
                  </a:lnTo>
                  <a:lnTo>
                    <a:pt x="46" y="180"/>
                  </a:lnTo>
                  <a:lnTo>
                    <a:pt x="46" y="179"/>
                  </a:lnTo>
                  <a:lnTo>
                    <a:pt x="45" y="179"/>
                  </a:lnTo>
                  <a:lnTo>
                    <a:pt x="45" y="178"/>
                  </a:lnTo>
                  <a:lnTo>
                    <a:pt x="45" y="177"/>
                  </a:lnTo>
                  <a:lnTo>
                    <a:pt x="46" y="177"/>
                  </a:lnTo>
                  <a:lnTo>
                    <a:pt x="46" y="176"/>
                  </a:lnTo>
                  <a:lnTo>
                    <a:pt x="47" y="176"/>
                  </a:lnTo>
                  <a:lnTo>
                    <a:pt x="48" y="176"/>
                  </a:lnTo>
                  <a:lnTo>
                    <a:pt x="47" y="176"/>
                  </a:lnTo>
                  <a:lnTo>
                    <a:pt x="47" y="174"/>
                  </a:lnTo>
                  <a:lnTo>
                    <a:pt x="48" y="174"/>
                  </a:lnTo>
                  <a:lnTo>
                    <a:pt x="48" y="176"/>
                  </a:lnTo>
                  <a:lnTo>
                    <a:pt x="48" y="174"/>
                  </a:lnTo>
                  <a:lnTo>
                    <a:pt x="49" y="174"/>
                  </a:lnTo>
                  <a:lnTo>
                    <a:pt x="49" y="173"/>
                  </a:lnTo>
                  <a:lnTo>
                    <a:pt x="51" y="173"/>
                  </a:lnTo>
                  <a:lnTo>
                    <a:pt x="51" y="172"/>
                  </a:lnTo>
                  <a:lnTo>
                    <a:pt x="52" y="172"/>
                  </a:lnTo>
                  <a:lnTo>
                    <a:pt x="52" y="171"/>
                  </a:lnTo>
                  <a:lnTo>
                    <a:pt x="52" y="170"/>
                  </a:lnTo>
                  <a:lnTo>
                    <a:pt x="53" y="170"/>
                  </a:lnTo>
                  <a:lnTo>
                    <a:pt x="54" y="169"/>
                  </a:lnTo>
                  <a:lnTo>
                    <a:pt x="55" y="169"/>
                  </a:lnTo>
                  <a:lnTo>
                    <a:pt x="55" y="168"/>
                  </a:lnTo>
                  <a:lnTo>
                    <a:pt x="54" y="168"/>
                  </a:lnTo>
                  <a:lnTo>
                    <a:pt x="55" y="168"/>
                  </a:lnTo>
                  <a:lnTo>
                    <a:pt x="55" y="166"/>
                  </a:lnTo>
                  <a:lnTo>
                    <a:pt x="55" y="168"/>
                  </a:lnTo>
                  <a:lnTo>
                    <a:pt x="56" y="168"/>
                  </a:lnTo>
                  <a:lnTo>
                    <a:pt x="56" y="166"/>
                  </a:lnTo>
                  <a:lnTo>
                    <a:pt x="57" y="165"/>
                  </a:lnTo>
                  <a:lnTo>
                    <a:pt x="57" y="164"/>
                  </a:lnTo>
                  <a:lnTo>
                    <a:pt x="57" y="165"/>
                  </a:lnTo>
                  <a:lnTo>
                    <a:pt x="56" y="165"/>
                  </a:lnTo>
                  <a:lnTo>
                    <a:pt x="56" y="164"/>
                  </a:lnTo>
                  <a:lnTo>
                    <a:pt x="57" y="164"/>
                  </a:lnTo>
                  <a:lnTo>
                    <a:pt x="57" y="163"/>
                  </a:lnTo>
                  <a:lnTo>
                    <a:pt x="57" y="162"/>
                  </a:lnTo>
                  <a:lnTo>
                    <a:pt x="59" y="162"/>
                  </a:lnTo>
                  <a:lnTo>
                    <a:pt x="60" y="161"/>
                  </a:lnTo>
                  <a:lnTo>
                    <a:pt x="60" y="160"/>
                  </a:lnTo>
                  <a:lnTo>
                    <a:pt x="61" y="158"/>
                  </a:lnTo>
                  <a:lnTo>
                    <a:pt x="62" y="158"/>
                  </a:lnTo>
                  <a:lnTo>
                    <a:pt x="62" y="157"/>
                  </a:lnTo>
                  <a:lnTo>
                    <a:pt x="63" y="157"/>
                  </a:lnTo>
                  <a:lnTo>
                    <a:pt x="63" y="156"/>
                  </a:lnTo>
                  <a:lnTo>
                    <a:pt x="64" y="156"/>
                  </a:lnTo>
                  <a:lnTo>
                    <a:pt x="64" y="155"/>
                  </a:lnTo>
                  <a:lnTo>
                    <a:pt x="65" y="155"/>
                  </a:lnTo>
                  <a:lnTo>
                    <a:pt x="65" y="154"/>
                  </a:lnTo>
                  <a:lnTo>
                    <a:pt x="64" y="154"/>
                  </a:lnTo>
                  <a:lnTo>
                    <a:pt x="65" y="153"/>
                  </a:lnTo>
                  <a:lnTo>
                    <a:pt x="67" y="153"/>
                  </a:lnTo>
                  <a:lnTo>
                    <a:pt x="68" y="152"/>
                  </a:lnTo>
                  <a:lnTo>
                    <a:pt x="68" y="150"/>
                  </a:lnTo>
                  <a:lnTo>
                    <a:pt x="68" y="149"/>
                  </a:lnTo>
                  <a:lnTo>
                    <a:pt x="68" y="148"/>
                  </a:lnTo>
                  <a:lnTo>
                    <a:pt x="67" y="148"/>
                  </a:lnTo>
                  <a:lnTo>
                    <a:pt x="67" y="149"/>
                  </a:lnTo>
                  <a:lnTo>
                    <a:pt x="67" y="148"/>
                  </a:lnTo>
                  <a:lnTo>
                    <a:pt x="65" y="148"/>
                  </a:lnTo>
                  <a:lnTo>
                    <a:pt x="67" y="147"/>
                  </a:lnTo>
                  <a:lnTo>
                    <a:pt x="65" y="147"/>
                  </a:lnTo>
                  <a:lnTo>
                    <a:pt x="65" y="146"/>
                  </a:lnTo>
                  <a:lnTo>
                    <a:pt x="67" y="146"/>
                  </a:lnTo>
                  <a:lnTo>
                    <a:pt x="67" y="145"/>
                  </a:lnTo>
                  <a:lnTo>
                    <a:pt x="68" y="144"/>
                  </a:lnTo>
                  <a:lnTo>
                    <a:pt x="67" y="144"/>
                  </a:lnTo>
                  <a:lnTo>
                    <a:pt x="67" y="145"/>
                  </a:lnTo>
                  <a:lnTo>
                    <a:pt x="65" y="145"/>
                  </a:lnTo>
                  <a:lnTo>
                    <a:pt x="65" y="144"/>
                  </a:lnTo>
                  <a:lnTo>
                    <a:pt x="67" y="142"/>
                  </a:lnTo>
                  <a:lnTo>
                    <a:pt x="67" y="141"/>
                  </a:lnTo>
                  <a:lnTo>
                    <a:pt x="65" y="141"/>
                  </a:lnTo>
                  <a:lnTo>
                    <a:pt x="65" y="140"/>
                  </a:lnTo>
                  <a:lnTo>
                    <a:pt x="67" y="140"/>
                  </a:lnTo>
                  <a:lnTo>
                    <a:pt x="67" y="139"/>
                  </a:lnTo>
                  <a:lnTo>
                    <a:pt x="68" y="139"/>
                  </a:lnTo>
                  <a:lnTo>
                    <a:pt x="68" y="138"/>
                  </a:lnTo>
                  <a:lnTo>
                    <a:pt x="69" y="138"/>
                  </a:lnTo>
                  <a:lnTo>
                    <a:pt x="70" y="138"/>
                  </a:lnTo>
                  <a:lnTo>
                    <a:pt x="70" y="137"/>
                  </a:lnTo>
                  <a:lnTo>
                    <a:pt x="71" y="137"/>
                  </a:lnTo>
                  <a:lnTo>
                    <a:pt x="72" y="137"/>
                  </a:lnTo>
                  <a:lnTo>
                    <a:pt x="72" y="136"/>
                  </a:lnTo>
                  <a:lnTo>
                    <a:pt x="73" y="136"/>
                  </a:lnTo>
                  <a:lnTo>
                    <a:pt x="73" y="137"/>
                  </a:lnTo>
                  <a:lnTo>
                    <a:pt x="75" y="137"/>
                  </a:lnTo>
                  <a:lnTo>
                    <a:pt x="75" y="136"/>
                  </a:lnTo>
                  <a:lnTo>
                    <a:pt x="75" y="134"/>
                  </a:lnTo>
                  <a:lnTo>
                    <a:pt x="76" y="134"/>
                  </a:lnTo>
                  <a:lnTo>
                    <a:pt x="76" y="133"/>
                  </a:lnTo>
                  <a:lnTo>
                    <a:pt x="76" y="132"/>
                  </a:lnTo>
                  <a:lnTo>
                    <a:pt x="75" y="132"/>
                  </a:lnTo>
                  <a:lnTo>
                    <a:pt x="75" y="131"/>
                  </a:lnTo>
                  <a:lnTo>
                    <a:pt x="76" y="131"/>
                  </a:lnTo>
                  <a:lnTo>
                    <a:pt x="75" y="131"/>
                  </a:lnTo>
                  <a:lnTo>
                    <a:pt x="75" y="130"/>
                  </a:lnTo>
                  <a:lnTo>
                    <a:pt x="76" y="130"/>
                  </a:lnTo>
                  <a:lnTo>
                    <a:pt x="75" y="130"/>
                  </a:lnTo>
                  <a:lnTo>
                    <a:pt x="73" y="130"/>
                  </a:lnTo>
                  <a:lnTo>
                    <a:pt x="73" y="129"/>
                  </a:lnTo>
                  <a:lnTo>
                    <a:pt x="75" y="129"/>
                  </a:lnTo>
                  <a:lnTo>
                    <a:pt x="75" y="128"/>
                  </a:lnTo>
                  <a:lnTo>
                    <a:pt x="73" y="128"/>
                  </a:lnTo>
                  <a:lnTo>
                    <a:pt x="75" y="128"/>
                  </a:lnTo>
                  <a:lnTo>
                    <a:pt x="75" y="126"/>
                  </a:lnTo>
                  <a:lnTo>
                    <a:pt x="73" y="126"/>
                  </a:lnTo>
                  <a:lnTo>
                    <a:pt x="72" y="126"/>
                  </a:lnTo>
                  <a:lnTo>
                    <a:pt x="72" y="125"/>
                  </a:lnTo>
                  <a:lnTo>
                    <a:pt x="71" y="125"/>
                  </a:lnTo>
                  <a:lnTo>
                    <a:pt x="72" y="125"/>
                  </a:lnTo>
                  <a:lnTo>
                    <a:pt x="73" y="125"/>
                  </a:lnTo>
                  <a:lnTo>
                    <a:pt x="72" y="125"/>
                  </a:lnTo>
                  <a:lnTo>
                    <a:pt x="72" y="124"/>
                  </a:lnTo>
                  <a:lnTo>
                    <a:pt x="72" y="123"/>
                  </a:lnTo>
                  <a:lnTo>
                    <a:pt x="73" y="123"/>
                  </a:lnTo>
                  <a:lnTo>
                    <a:pt x="73" y="124"/>
                  </a:lnTo>
                  <a:lnTo>
                    <a:pt x="73" y="123"/>
                  </a:lnTo>
                  <a:lnTo>
                    <a:pt x="75" y="123"/>
                  </a:lnTo>
                  <a:lnTo>
                    <a:pt x="73" y="123"/>
                  </a:lnTo>
                  <a:lnTo>
                    <a:pt x="72" y="123"/>
                  </a:lnTo>
                  <a:lnTo>
                    <a:pt x="72" y="122"/>
                  </a:lnTo>
                  <a:lnTo>
                    <a:pt x="73" y="121"/>
                  </a:lnTo>
                  <a:lnTo>
                    <a:pt x="75" y="120"/>
                  </a:lnTo>
                  <a:lnTo>
                    <a:pt x="73" y="120"/>
                  </a:lnTo>
                  <a:lnTo>
                    <a:pt x="75" y="118"/>
                  </a:lnTo>
                  <a:lnTo>
                    <a:pt x="73" y="117"/>
                  </a:lnTo>
                  <a:lnTo>
                    <a:pt x="75" y="117"/>
                  </a:lnTo>
                  <a:lnTo>
                    <a:pt x="76" y="116"/>
                  </a:lnTo>
                  <a:lnTo>
                    <a:pt x="77" y="116"/>
                  </a:lnTo>
                  <a:lnTo>
                    <a:pt x="77" y="115"/>
                  </a:lnTo>
                  <a:lnTo>
                    <a:pt x="76" y="114"/>
                  </a:lnTo>
                  <a:lnTo>
                    <a:pt x="75" y="114"/>
                  </a:lnTo>
                  <a:lnTo>
                    <a:pt x="76" y="114"/>
                  </a:lnTo>
                  <a:lnTo>
                    <a:pt x="76" y="113"/>
                  </a:lnTo>
                  <a:lnTo>
                    <a:pt x="75" y="113"/>
                  </a:lnTo>
                  <a:lnTo>
                    <a:pt x="75" y="112"/>
                  </a:lnTo>
                  <a:lnTo>
                    <a:pt x="73" y="112"/>
                  </a:lnTo>
                  <a:lnTo>
                    <a:pt x="73" y="110"/>
                  </a:lnTo>
                  <a:lnTo>
                    <a:pt x="73" y="109"/>
                  </a:lnTo>
                  <a:lnTo>
                    <a:pt x="75" y="109"/>
                  </a:lnTo>
                  <a:lnTo>
                    <a:pt x="73" y="108"/>
                  </a:lnTo>
                  <a:lnTo>
                    <a:pt x="75" y="108"/>
                  </a:lnTo>
                  <a:lnTo>
                    <a:pt x="75" y="107"/>
                  </a:lnTo>
                  <a:lnTo>
                    <a:pt x="75" y="106"/>
                  </a:lnTo>
                  <a:lnTo>
                    <a:pt x="76" y="106"/>
                  </a:lnTo>
                  <a:lnTo>
                    <a:pt x="77" y="106"/>
                  </a:lnTo>
                  <a:lnTo>
                    <a:pt x="78" y="106"/>
                  </a:lnTo>
                  <a:lnTo>
                    <a:pt x="78" y="107"/>
                  </a:lnTo>
                  <a:lnTo>
                    <a:pt x="79" y="107"/>
                  </a:lnTo>
                  <a:lnTo>
                    <a:pt x="79" y="106"/>
                  </a:lnTo>
                  <a:lnTo>
                    <a:pt x="79" y="105"/>
                  </a:lnTo>
                  <a:lnTo>
                    <a:pt x="80" y="105"/>
                  </a:lnTo>
                  <a:lnTo>
                    <a:pt x="81" y="105"/>
                  </a:lnTo>
                  <a:lnTo>
                    <a:pt x="83" y="105"/>
                  </a:lnTo>
                  <a:lnTo>
                    <a:pt x="83" y="104"/>
                  </a:lnTo>
                  <a:lnTo>
                    <a:pt x="84" y="104"/>
                  </a:lnTo>
                  <a:lnTo>
                    <a:pt x="84" y="105"/>
                  </a:lnTo>
                  <a:lnTo>
                    <a:pt x="84" y="104"/>
                  </a:lnTo>
                  <a:lnTo>
                    <a:pt x="85" y="104"/>
                  </a:lnTo>
                  <a:lnTo>
                    <a:pt x="85" y="102"/>
                  </a:lnTo>
                  <a:lnTo>
                    <a:pt x="86" y="102"/>
                  </a:lnTo>
                  <a:lnTo>
                    <a:pt x="86" y="101"/>
                  </a:lnTo>
                  <a:lnTo>
                    <a:pt x="87" y="102"/>
                  </a:lnTo>
                  <a:lnTo>
                    <a:pt x="87" y="101"/>
                  </a:lnTo>
                  <a:lnTo>
                    <a:pt x="87" y="100"/>
                  </a:lnTo>
                  <a:lnTo>
                    <a:pt x="87" y="101"/>
                  </a:lnTo>
                  <a:lnTo>
                    <a:pt x="88" y="101"/>
                  </a:lnTo>
                  <a:lnTo>
                    <a:pt x="88" y="100"/>
                  </a:lnTo>
                  <a:lnTo>
                    <a:pt x="88" y="99"/>
                  </a:lnTo>
                  <a:lnTo>
                    <a:pt x="88" y="98"/>
                  </a:lnTo>
                  <a:lnTo>
                    <a:pt x="89" y="97"/>
                  </a:lnTo>
                  <a:lnTo>
                    <a:pt x="89" y="96"/>
                  </a:lnTo>
                  <a:lnTo>
                    <a:pt x="89" y="94"/>
                  </a:lnTo>
                  <a:lnTo>
                    <a:pt x="88" y="94"/>
                  </a:lnTo>
                  <a:lnTo>
                    <a:pt x="89" y="94"/>
                  </a:lnTo>
                  <a:lnTo>
                    <a:pt x="89" y="93"/>
                  </a:lnTo>
                  <a:lnTo>
                    <a:pt x="88" y="93"/>
                  </a:lnTo>
                  <a:lnTo>
                    <a:pt x="88" y="92"/>
                  </a:lnTo>
                  <a:lnTo>
                    <a:pt x="87" y="92"/>
                  </a:lnTo>
                  <a:lnTo>
                    <a:pt x="88" y="92"/>
                  </a:lnTo>
                  <a:lnTo>
                    <a:pt x="88" y="91"/>
                  </a:lnTo>
                  <a:lnTo>
                    <a:pt x="89" y="91"/>
                  </a:lnTo>
                  <a:lnTo>
                    <a:pt x="91" y="90"/>
                  </a:lnTo>
                  <a:lnTo>
                    <a:pt x="89" y="90"/>
                  </a:lnTo>
                  <a:lnTo>
                    <a:pt x="89" y="89"/>
                  </a:lnTo>
                  <a:lnTo>
                    <a:pt x="91" y="89"/>
                  </a:lnTo>
                  <a:lnTo>
                    <a:pt x="91" y="88"/>
                  </a:lnTo>
                  <a:lnTo>
                    <a:pt x="91" y="86"/>
                  </a:lnTo>
                  <a:lnTo>
                    <a:pt x="89" y="86"/>
                  </a:lnTo>
                  <a:lnTo>
                    <a:pt x="89" y="85"/>
                  </a:lnTo>
                  <a:lnTo>
                    <a:pt x="91" y="85"/>
                  </a:lnTo>
                  <a:lnTo>
                    <a:pt x="89" y="85"/>
                  </a:lnTo>
                  <a:lnTo>
                    <a:pt x="89" y="84"/>
                  </a:lnTo>
                  <a:lnTo>
                    <a:pt x="89" y="83"/>
                  </a:lnTo>
                  <a:lnTo>
                    <a:pt x="89" y="82"/>
                  </a:lnTo>
                  <a:lnTo>
                    <a:pt x="89" y="81"/>
                  </a:lnTo>
                  <a:lnTo>
                    <a:pt x="89" y="80"/>
                  </a:lnTo>
                  <a:lnTo>
                    <a:pt x="91" y="80"/>
                  </a:lnTo>
                  <a:lnTo>
                    <a:pt x="89" y="78"/>
                  </a:lnTo>
                  <a:lnTo>
                    <a:pt x="91" y="77"/>
                  </a:lnTo>
                  <a:lnTo>
                    <a:pt x="92" y="78"/>
                  </a:lnTo>
                  <a:lnTo>
                    <a:pt x="93" y="78"/>
                  </a:lnTo>
                  <a:lnTo>
                    <a:pt x="93" y="77"/>
                  </a:lnTo>
                  <a:lnTo>
                    <a:pt x="93" y="76"/>
                  </a:lnTo>
                  <a:lnTo>
                    <a:pt x="94" y="76"/>
                  </a:lnTo>
                  <a:lnTo>
                    <a:pt x="95" y="76"/>
                  </a:lnTo>
                  <a:lnTo>
                    <a:pt x="95" y="75"/>
                  </a:lnTo>
                  <a:lnTo>
                    <a:pt x="96" y="74"/>
                  </a:lnTo>
                  <a:lnTo>
                    <a:pt x="96" y="73"/>
                  </a:lnTo>
                  <a:lnTo>
                    <a:pt x="97" y="72"/>
                  </a:lnTo>
                  <a:lnTo>
                    <a:pt x="97" y="70"/>
                  </a:lnTo>
                  <a:lnTo>
                    <a:pt x="99" y="69"/>
                  </a:lnTo>
                  <a:lnTo>
                    <a:pt x="100" y="69"/>
                  </a:lnTo>
                  <a:lnTo>
                    <a:pt x="100" y="68"/>
                  </a:lnTo>
                  <a:lnTo>
                    <a:pt x="100" y="67"/>
                  </a:lnTo>
                  <a:lnTo>
                    <a:pt x="99" y="67"/>
                  </a:lnTo>
                  <a:lnTo>
                    <a:pt x="99" y="66"/>
                  </a:lnTo>
                  <a:lnTo>
                    <a:pt x="99" y="65"/>
                  </a:lnTo>
                  <a:lnTo>
                    <a:pt x="97" y="65"/>
                  </a:lnTo>
                  <a:lnTo>
                    <a:pt x="97" y="64"/>
                  </a:lnTo>
                  <a:lnTo>
                    <a:pt x="99" y="64"/>
                  </a:lnTo>
                  <a:lnTo>
                    <a:pt x="100" y="62"/>
                  </a:lnTo>
                  <a:lnTo>
                    <a:pt x="99" y="62"/>
                  </a:lnTo>
                  <a:lnTo>
                    <a:pt x="99" y="61"/>
                  </a:lnTo>
                  <a:lnTo>
                    <a:pt x="100" y="61"/>
                  </a:lnTo>
                  <a:lnTo>
                    <a:pt x="100" y="60"/>
                  </a:lnTo>
                  <a:lnTo>
                    <a:pt x="99" y="61"/>
                  </a:lnTo>
                  <a:lnTo>
                    <a:pt x="99" y="60"/>
                  </a:lnTo>
                  <a:lnTo>
                    <a:pt x="99" y="59"/>
                  </a:lnTo>
                  <a:lnTo>
                    <a:pt x="97" y="59"/>
                  </a:lnTo>
                  <a:lnTo>
                    <a:pt x="97" y="58"/>
                  </a:lnTo>
                  <a:lnTo>
                    <a:pt x="99" y="58"/>
                  </a:lnTo>
                  <a:lnTo>
                    <a:pt x="99" y="57"/>
                  </a:lnTo>
                  <a:lnTo>
                    <a:pt x="100" y="57"/>
                  </a:lnTo>
                  <a:lnTo>
                    <a:pt x="101" y="57"/>
                  </a:lnTo>
                  <a:lnTo>
                    <a:pt x="102" y="57"/>
                  </a:lnTo>
                  <a:lnTo>
                    <a:pt x="102" y="56"/>
                  </a:lnTo>
                  <a:lnTo>
                    <a:pt x="103" y="56"/>
                  </a:lnTo>
                  <a:lnTo>
                    <a:pt x="104" y="56"/>
                  </a:lnTo>
                  <a:lnTo>
                    <a:pt x="104" y="54"/>
                  </a:lnTo>
                  <a:lnTo>
                    <a:pt x="105" y="54"/>
                  </a:lnTo>
                  <a:lnTo>
                    <a:pt x="105" y="56"/>
                  </a:lnTo>
                  <a:lnTo>
                    <a:pt x="107" y="56"/>
                  </a:lnTo>
                  <a:lnTo>
                    <a:pt x="107" y="54"/>
                  </a:lnTo>
                  <a:lnTo>
                    <a:pt x="107" y="56"/>
                  </a:lnTo>
                  <a:lnTo>
                    <a:pt x="108" y="56"/>
                  </a:lnTo>
                  <a:lnTo>
                    <a:pt x="109" y="56"/>
                  </a:lnTo>
                  <a:lnTo>
                    <a:pt x="109" y="54"/>
                  </a:lnTo>
                  <a:lnTo>
                    <a:pt x="110" y="54"/>
                  </a:lnTo>
                  <a:lnTo>
                    <a:pt x="110" y="53"/>
                  </a:lnTo>
                  <a:lnTo>
                    <a:pt x="110" y="52"/>
                  </a:lnTo>
                  <a:lnTo>
                    <a:pt x="111" y="52"/>
                  </a:lnTo>
                  <a:lnTo>
                    <a:pt x="111" y="51"/>
                  </a:lnTo>
                  <a:lnTo>
                    <a:pt x="111" y="50"/>
                  </a:lnTo>
                  <a:lnTo>
                    <a:pt x="112" y="50"/>
                  </a:lnTo>
                  <a:lnTo>
                    <a:pt x="112" y="49"/>
                  </a:lnTo>
                  <a:lnTo>
                    <a:pt x="111" y="49"/>
                  </a:lnTo>
                  <a:lnTo>
                    <a:pt x="112" y="49"/>
                  </a:lnTo>
                  <a:lnTo>
                    <a:pt x="112" y="48"/>
                  </a:lnTo>
                  <a:lnTo>
                    <a:pt x="112" y="46"/>
                  </a:lnTo>
                  <a:lnTo>
                    <a:pt x="113" y="46"/>
                  </a:lnTo>
                  <a:lnTo>
                    <a:pt x="113" y="45"/>
                  </a:lnTo>
                  <a:lnTo>
                    <a:pt x="112" y="45"/>
                  </a:lnTo>
                  <a:lnTo>
                    <a:pt x="113" y="44"/>
                  </a:lnTo>
                  <a:lnTo>
                    <a:pt x="113" y="43"/>
                  </a:lnTo>
                  <a:lnTo>
                    <a:pt x="113" y="42"/>
                  </a:lnTo>
                  <a:lnTo>
                    <a:pt x="115" y="42"/>
                  </a:lnTo>
                  <a:lnTo>
                    <a:pt x="116" y="42"/>
                  </a:lnTo>
                  <a:lnTo>
                    <a:pt x="116" y="41"/>
                  </a:lnTo>
                  <a:lnTo>
                    <a:pt x="116" y="40"/>
                  </a:lnTo>
                  <a:lnTo>
                    <a:pt x="116" y="38"/>
                  </a:lnTo>
                  <a:lnTo>
                    <a:pt x="116" y="37"/>
                  </a:lnTo>
                  <a:lnTo>
                    <a:pt x="116" y="36"/>
                  </a:lnTo>
                  <a:lnTo>
                    <a:pt x="115" y="36"/>
                  </a:lnTo>
                  <a:lnTo>
                    <a:pt x="115" y="35"/>
                  </a:lnTo>
                  <a:lnTo>
                    <a:pt x="116" y="35"/>
                  </a:lnTo>
                  <a:lnTo>
                    <a:pt x="117" y="35"/>
                  </a:lnTo>
                  <a:lnTo>
                    <a:pt x="117" y="34"/>
                  </a:lnTo>
                  <a:lnTo>
                    <a:pt x="117" y="33"/>
                  </a:lnTo>
                  <a:lnTo>
                    <a:pt x="117" y="32"/>
                  </a:lnTo>
                  <a:lnTo>
                    <a:pt x="118" y="29"/>
                  </a:lnTo>
                  <a:lnTo>
                    <a:pt x="119" y="29"/>
                  </a:lnTo>
                  <a:lnTo>
                    <a:pt x="119" y="30"/>
                  </a:lnTo>
                  <a:lnTo>
                    <a:pt x="119" y="29"/>
                  </a:lnTo>
                  <a:lnTo>
                    <a:pt x="120" y="29"/>
                  </a:lnTo>
                  <a:lnTo>
                    <a:pt x="120" y="30"/>
                  </a:lnTo>
                  <a:lnTo>
                    <a:pt x="121" y="29"/>
                  </a:lnTo>
                  <a:lnTo>
                    <a:pt x="120" y="29"/>
                  </a:lnTo>
                  <a:lnTo>
                    <a:pt x="120" y="28"/>
                  </a:lnTo>
                  <a:lnTo>
                    <a:pt x="121" y="28"/>
                  </a:lnTo>
                  <a:lnTo>
                    <a:pt x="121" y="27"/>
                  </a:lnTo>
                  <a:lnTo>
                    <a:pt x="123" y="27"/>
                  </a:lnTo>
                  <a:lnTo>
                    <a:pt x="123" y="26"/>
                  </a:lnTo>
                  <a:lnTo>
                    <a:pt x="123" y="25"/>
                  </a:lnTo>
                  <a:lnTo>
                    <a:pt x="124" y="25"/>
                  </a:lnTo>
                  <a:lnTo>
                    <a:pt x="124" y="24"/>
                  </a:lnTo>
                  <a:lnTo>
                    <a:pt x="124" y="22"/>
                  </a:lnTo>
                  <a:lnTo>
                    <a:pt x="124" y="21"/>
                  </a:lnTo>
                  <a:lnTo>
                    <a:pt x="125" y="20"/>
                  </a:lnTo>
                  <a:lnTo>
                    <a:pt x="126" y="20"/>
                  </a:lnTo>
                  <a:lnTo>
                    <a:pt x="126" y="19"/>
                  </a:lnTo>
                  <a:lnTo>
                    <a:pt x="127" y="19"/>
                  </a:lnTo>
                  <a:lnTo>
                    <a:pt x="126" y="18"/>
                  </a:lnTo>
                  <a:lnTo>
                    <a:pt x="127" y="18"/>
                  </a:lnTo>
                  <a:lnTo>
                    <a:pt x="127" y="17"/>
                  </a:lnTo>
                  <a:lnTo>
                    <a:pt x="126" y="17"/>
                  </a:lnTo>
                  <a:lnTo>
                    <a:pt x="127" y="17"/>
                  </a:lnTo>
                  <a:lnTo>
                    <a:pt x="128" y="17"/>
                  </a:lnTo>
                  <a:lnTo>
                    <a:pt x="129" y="17"/>
                  </a:lnTo>
                  <a:lnTo>
                    <a:pt x="129" y="16"/>
                  </a:lnTo>
                  <a:lnTo>
                    <a:pt x="129" y="17"/>
                  </a:lnTo>
                  <a:lnTo>
                    <a:pt x="131" y="17"/>
                  </a:lnTo>
                  <a:lnTo>
                    <a:pt x="131" y="18"/>
                  </a:lnTo>
                  <a:lnTo>
                    <a:pt x="132" y="17"/>
                  </a:lnTo>
                  <a:lnTo>
                    <a:pt x="132" y="16"/>
                  </a:lnTo>
                  <a:lnTo>
                    <a:pt x="133" y="14"/>
                  </a:lnTo>
                  <a:lnTo>
                    <a:pt x="134" y="14"/>
                  </a:lnTo>
                  <a:lnTo>
                    <a:pt x="133" y="14"/>
                  </a:lnTo>
                  <a:lnTo>
                    <a:pt x="133" y="13"/>
                  </a:lnTo>
                  <a:lnTo>
                    <a:pt x="134" y="13"/>
                  </a:lnTo>
                  <a:lnTo>
                    <a:pt x="133" y="12"/>
                  </a:lnTo>
                  <a:lnTo>
                    <a:pt x="134" y="12"/>
                  </a:lnTo>
                  <a:lnTo>
                    <a:pt x="133" y="12"/>
                  </a:lnTo>
                  <a:lnTo>
                    <a:pt x="132" y="12"/>
                  </a:lnTo>
                  <a:lnTo>
                    <a:pt x="132" y="11"/>
                  </a:lnTo>
                  <a:lnTo>
                    <a:pt x="133" y="11"/>
                  </a:lnTo>
                  <a:lnTo>
                    <a:pt x="135" y="11"/>
                  </a:lnTo>
                  <a:lnTo>
                    <a:pt x="135" y="10"/>
                  </a:lnTo>
                  <a:lnTo>
                    <a:pt x="134" y="10"/>
                  </a:lnTo>
                  <a:lnTo>
                    <a:pt x="134" y="9"/>
                  </a:lnTo>
                  <a:lnTo>
                    <a:pt x="135" y="9"/>
                  </a:lnTo>
                  <a:lnTo>
                    <a:pt x="135" y="8"/>
                  </a:lnTo>
                  <a:lnTo>
                    <a:pt x="136" y="8"/>
                  </a:lnTo>
                  <a:lnTo>
                    <a:pt x="136" y="6"/>
                  </a:lnTo>
                  <a:lnTo>
                    <a:pt x="137" y="6"/>
                  </a:lnTo>
                  <a:lnTo>
                    <a:pt x="136" y="5"/>
                  </a:lnTo>
                  <a:lnTo>
                    <a:pt x="136" y="4"/>
                  </a:lnTo>
                  <a:lnTo>
                    <a:pt x="137" y="5"/>
                  </a:lnTo>
                  <a:lnTo>
                    <a:pt x="137" y="4"/>
                  </a:lnTo>
                  <a:lnTo>
                    <a:pt x="137" y="3"/>
                  </a:lnTo>
                  <a:lnTo>
                    <a:pt x="139" y="3"/>
                  </a:lnTo>
                  <a:lnTo>
                    <a:pt x="139" y="2"/>
                  </a:lnTo>
                  <a:lnTo>
                    <a:pt x="137" y="2"/>
                  </a:lnTo>
                  <a:lnTo>
                    <a:pt x="137" y="1"/>
                  </a:lnTo>
                  <a:lnTo>
                    <a:pt x="139" y="1"/>
                  </a:lnTo>
                  <a:lnTo>
                    <a:pt x="147" y="1"/>
                  </a:lnTo>
                  <a:lnTo>
                    <a:pt x="152" y="1"/>
                  </a:lnTo>
                  <a:lnTo>
                    <a:pt x="155" y="1"/>
                  </a:lnTo>
                  <a:lnTo>
                    <a:pt x="158" y="1"/>
                  </a:lnTo>
                  <a:lnTo>
                    <a:pt x="164" y="1"/>
                  </a:lnTo>
                  <a:lnTo>
                    <a:pt x="167" y="1"/>
                  </a:lnTo>
                  <a:lnTo>
                    <a:pt x="169" y="1"/>
                  </a:lnTo>
                  <a:lnTo>
                    <a:pt x="171" y="1"/>
                  </a:lnTo>
                  <a:lnTo>
                    <a:pt x="174" y="1"/>
                  </a:lnTo>
                  <a:lnTo>
                    <a:pt x="177" y="1"/>
                  </a:lnTo>
                  <a:lnTo>
                    <a:pt x="180" y="1"/>
                  </a:lnTo>
                  <a:lnTo>
                    <a:pt x="187" y="1"/>
                  </a:lnTo>
                  <a:lnTo>
                    <a:pt x="191" y="1"/>
                  </a:lnTo>
                  <a:lnTo>
                    <a:pt x="192" y="1"/>
                  </a:lnTo>
                  <a:lnTo>
                    <a:pt x="193" y="1"/>
                  </a:lnTo>
                  <a:lnTo>
                    <a:pt x="195" y="1"/>
                  </a:lnTo>
                  <a:lnTo>
                    <a:pt x="205" y="1"/>
                  </a:lnTo>
                  <a:lnTo>
                    <a:pt x="211" y="1"/>
                  </a:lnTo>
                  <a:lnTo>
                    <a:pt x="215" y="1"/>
                  </a:lnTo>
                  <a:lnTo>
                    <a:pt x="216" y="1"/>
                  </a:lnTo>
                  <a:lnTo>
                    <a:pt x="217" y="1"/>
                  </a:lnTo>
                  <a:lnTo>
                    <a:pt x="221" y="1"/>
                  </a:lnTo>
                  <a:lnTo>
                    <a:pt x="223" y="1"/>
                  </a:lnTo>
                  <a:lnTo>
                    <a:pt x="224" y="1"/>
                  </a:lnTo>
                  <a:lnTo>
                    <a:pt x="230" y="1"/>
                  </a:lnTo>
                  <a:lnTo>
                    <a:pt x="232" y="1"/>
                  </a:lnTo>
                  <a:lnTo>
                    <a:pt x="233" y="1"/>
                  </a:lnTo>
                  <a:lnTo>
                    <a:pt x="235" y="1"/>
                  </a:lnTo>
                  <a:lnTo>
                    <a:pt x="238" y="1"/>
                  </a:lnTo>
                  <a:lnTo>
                    <a:pt x="241" y="0"/>
                  </a:lnTo>
                  <a:lnTo>
                    <a:pt x="244" y="0"/>
                  </a:lnTo>
                  <a:lnTo>
                    <a:pt x="251" y="0"/>
                  </a:lnTo>
                  <a:lnTo>
                    <a:pt x="265"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42" name="Freeform 142"/>
            <p:cNvSpPr>
              <a:spLocks/>
            </p:cNvSpPr>
            <p:nvPr/>
          </p:nvSpPr>
          <p:spPr bwMode="auto">
            <a:xfrm>
              <a:off x="2328" y="1942"/>
              <a:ext cx="163" cy="268"/>
            </a:xfrm>
            <a:custGeom>
              <a:avLst/>
              <a:gdLst>
                <a:gd name="T0" fmla="*/ 47 w 163"/>
                <a:gd name="T1" fmla="*/ 0 h 268"/>
                <a:gd name="T2" fmla="*/ 71 w 163"/>
                <a:gd name="T3" fmla="*/ 2 h 268"/>
                <a:gd name="T4" fmla="*/ 104 w 163"/>
                <a:gd name="T5" fmla="*/ 2 h 268"/>
                <a:gd name="T6" fmla="*/ 139 w 163"/>
                <a:gd name="T7" fmla="*/ 2 h 268"/>
                <a:gd name="T8" fmla="*/ 161 w 163"/>
                <a:gd name="T9" fmla="*/ 19 h 268"/>
                <a:gd name="T10" fmla="*/ 163 w 163"/>
                <a:gd name="T11" fmla="*/ 49 h 268"/>
                <a:gd name="T12" fmla="*/ 161 w 163"/>
                <a:gd name="T13" fmla="*/ 57 h 268"/>
                <a:gd name="T14" fmla="*/ 161 w 163"/>
                <a:gd name="T15" fmla="*/ 76 h 268"/>
                <a:gd name="T16" fmla="*/ 161 w 163"/>
                <a:gd name="T17" fmla="*/ 97 h 268"/>
                <a:gd name="T18" fmla="*/ 121 w 163"/>
                <a:gd name="T19" fmla="*/ 148 h 268"/>
                <a:gd name="T20" fmla="*/ 108 w 163"/>
                <a:gd name="T21" fmla="*/ 168 h 268"/>
                <a:gd name="T22" fmla="*/ 115 w 163"/>
                <a:gd name="T23" fmla="*/ 172 h 268"/>
                <a:gd name="T24" fmla="*/ 119 w 163"/>
                <a:gd name="T25" fmla="*/ 178 h 268"/>
                <a:gd name="T26" fmla="*/ 123 w 163"/>
                <a:gd name="T27" fmla="*/ 175 h 268"/>
                <a:gd name="T28" fmla="*/ 127 w 163"/>
                <a:gd name="T29" fmla="*/ 172 h 268"/>
                <a:gd name="T30" fmla="*/ 133 w 163"/>
                <a:gd name="T31" fmla="*/ 173 h 268"/>
                <a:gd name="T32" fmla="*/ 140 w 163"/>
                <a:gd name="T33" fmla="*/ 173 h 268"/>
                <a:gd name="T34" fmla="*/ 139 w 163"/>
                <a:gd name="T35" fmla="*/ 176 h 268"/>
                <a:gd name="T36" fmla="*/ 132 w 163"/>
                <a:gd name="T37" fmla="*/ 183 h 268"/>
                <a:gd name="T38" fmla="*/ 133 w 163"/>
                <a:gd name="T39" fmla="*/ 195 h 268"/>
                <a:gd name="T40" fmla="*/ 144 w 163"/>
                <a:gd name="T41" fmla="*/ 205 h 268"/>
                <a:gd name="T42" fmla="*/ 135 w 163"/>
                <a:gd name="T43" fmla="*/ 216 h 268"/>
                <a:gd name="T44" fmla="*/ 121 w 163"/>
                <a:gd name="T45" fmla="*/ 210 h 268"/>
                <a:gd name="T46" fmla="*/ 120 w 163"/>
                <a:gd name="T47" fmla="*/ 218 h 268"/>
                <a:gd name="T48" fmla="*/ 116 w 163"/>
                <a:gd name="T49" fmla="*/ 226 h 268"/>
                <a:gd name="T50" fmla="*/ 124 w 163"/>
                <a:gd name="T51" fmla="*/ 235 h 268"/>
                <a:gd name="T52" fmla="*/ 135 w 163"/>
                <a:gd name="T53" fmla="*/ 241 h 268"/>
                <a:gd name="T54" fmla="*/ 148 w 163"/>
                <a:gd name="T55" fmla="*/ 244 h 268"/>
                <a:gd name="T56" fmla="*/ 157 w 163"/>
                <a:gd name="T57" fmla="*/ 256 h 268"/>
                <a:gd name="T58" fmla="*/ 151 w 163"/>
                <a:gd name="T59" fmla="*/ 266 h 268"/>
                <a:gd name="T60" fmla="*/ 141 w 163"/>
                <a:gd name="T61" fmla="*/ 263 h 268"/>
                <a:gd name="T62" fmla="*/ 137 w 163"/>
                <a:gd name="T63" fmla="*/ 251 h 268"/>
                <a:gd name="T64" fmla="*/ 132 w 163"/>
                <a:gd name="T65" fmla="*/ 257 h 268"/>
                <a:gd name="T66" fmla="*/ 125 w 163"/>
                <a:gd name="T67" fmla="*/ 268 h 268"/>
                <a:gd name="T68" fmla="*/ 99 w 163"/>
                <a:gd name="T69" fmla="*/ 268 h 268"/>
                <a:gd name="T70" fmla="*/ 62 w 163"/>
                <a:gd name="T71" fmla="*/ 267 h 268"/>
                <a:gd name="T72" fmla="*/ 32 w 163"/>
                <a:gd name="T73" fmla="*/ 267 h 268"/>
                <a:gd name="T74" fmla="*/ 4 w 163"/>
                <a:gd name="T75" fmla="*/ 267 h 268"/>
                <a:gd name="T76" fmla="*/ 0 w 163"/>
                <a:gd name="T77" fmla="*/ 250 h 268"/>
                <a:gd name="T78" fmla="*/ 0 w 163"/>
                <a:gd name="T79" fmla="*/ 229 h 268"/>
                <a:gd name="T80" fmla="*/ 1 w 163"/>
                <a:gd name="T81" fmla="*/ 194 h 268"/>
                <a:gd name="T82" fmla="*/ 3 w 163"/>
                <a:gd name="T83" fmla="*/ 159 h 268"/>
                <a:gd name="T84" fmla="*/ 5 w 163"/>
                <a:gd name="T85" fmla="*/ 153 h 268"/>
                <a:gd name="T86" fmla="*/ 9 w 163"/>
                <a:gd name="T87" fmla="*/ 149 h 268"/>
                <a:gd name="T88" fmla="*/ 14 w 163"/>
                <a:gd name="T89" fmla="*/ 143 h 268"/>
                <a:gd name="T90" fmla="*/ 15 w 163"/>
                <a:gd name="T91" fmla="*/ 138 h 268"/>
                <a:gd name="T92" fmla="*/ 15 w 163"/>
                <a:gd name="T93" fmla="*/ 132 h 268"/>
                <a:gd name="T94" fmla="*/ 16 w 163"/>
                <a:gd name="T95" fmla="*/ 125 h 268"/>
                <a:gd name="T96" fmla="*/ 19 w 163"/>
                <a:gd name="T97" fmla="*/ 120 h 268"/>
                <a:gd name="T98" fmla="*/ 21 w 163"/>
                <a:gd name="T99" fmla="*/ 115 h 268"/>
                <a:gd name="T100" fmla="*/ 23 w 163"/>
                <a:gd name="T101" fmla="*/ 109 h 268"/>
                <a:gd name="T102" fmla="*/ 25 w 163"/>
                <a:gd name="T103" fmla="*/ 101 h 268"/>
                <a:gd name="T104" fmla="*/ 27 w 163"/>
                <a:gd name="T105" fmla="*/ 95 h 268"/>
                <a:gd name="T106" fmla="*/ 28 w 163"/>
                <a:gd name="T107" fmla="*/ 81 h 268"/>
                <a:gd name="T108" fmla="*/ 29 w 163"/>
                <a:gd name="T109" fmla="*/ 59 h 268"/>
                <a:gd name="T110" fmla="*/ 29 w 163"/>
                <a:gd name="T111" fmla="*/ 48 h 268"/>
                <a:gd name="T112" fmla="*/ 29 w 163"/>
                <a:gd name="T113" fmla="*/ 36 h 268"/>
                <a:gd name="T114" fmla="*/ 29 w 163"/>
                <a:gd name="T115" fmla="*/ 12 h 26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63" h="268">
                  <a:moveTo>
                    <a:pt x="37" y="0"/>
                  </a:moveTo>
                  <a:lnTo>
                    <a:pt x="38" y="0"/>
                  </a:lnTo>
                  <a:lnTo>
                    <a:pt x="41" y="0"/>
                  </a:lnTo>
                  <a:lnTo>
                    <a:pt x="44" y="0"/>
                  </a:lnTo>
                  <a:lnTo>
                    <a:pt x="45" y="0"/>
                  </a:lnTo>
                  <a:lnTo>
                    <a:pt x="46" y="0"/>
                  </a:lnTo>
                  <a:lnTo>
                    <a:pt x="47" y="0"/>
                  </a:lnTo>
                  <a:lnTo>
                    <a:pt x="49" y="0"/>
                  </a:lnTo>
                  <a:lnTo>
                    <a:pt x="53" y="0"/>
                  </a:lnTo>
                  <a:lnTo>
                    <a:pt x="56" y="0"/>
                  </a:lnTo>
                  <a:lnTo>
                    <a:pt x="56" y="1"/>
                  </a:lnTo>
                  <a:lnTo>
                    <a:pt x="56" y="2"/>
                  </a:lnTo>
                  <a:lnTo>
                    <a:pt x="65" y="2"/>
                  </a:lnTo>
                  <a:lnTo>
                    <a:pt x="71" y="2"/>
                  </a:lnTo>
                  <a:lnTo>
                    <a:pt x="75" y="2"/>
                  </a:lnTo>
                  <a:lnTo>
                    <a:pt x="81" y="2"/>
                  </a:lnTo>
                  <a:lnTo>
                    <a:pt x="91" y="2"/>
                  </a:lnTo>
                  <a:lnTo>
                    <a:pt x="92" y="2"/>
                  </a:lnTo>
                  <a:lnTo>
                    <a:pt x="94" y="2"/>
                  </a:lnTo>
                  <a:lnTo>
                    <a:pt x="103" y="2"/>
                  </a:lnTo>
                  <a:lnTo>
                    <a:pt x="104" y="2"/>
                  </a:lnTo>
                  <a:lnTo>
                    <a:pt x="108" y="2"/>
                  </a:lnTo>
                  <a:lnTo>
                    <a:pt x="109" y="2"/>
                  </a:lnTo>
                  <a:lnTo>
                    <a:pt x="115" y="2"/>
                  </a:lnTo>
                  <a:lnTo>
                    <a:pt x="117" y="2"/>
                  </a:lnTo>
                  <a:lnTo>
                    <a:pt x="121" y="2"/>
                  </a:lnTo>
                  <a:lnTo>
                    <a:pt x="131" y="2"/>
                  </a:lnTo>
                  <a:lnTo>
                    <a:pt x="139" y="2"/>
                  </a:lnTo>
                  <a:lnTo>
                    <a:pt x="140" y="2"/>
                  </a:lnTo>
                  <a:lnTo>
                    <a:pt x="148" y="2"/>
                  </a:lnTo>
                  <a:lnTo>
                    <a:pt x="151" y="2"/>
                  </a:lnTo>
                  <a:lnTo>
                    <a:pt x="161" y="2"/>
                  </a:lnTo>
                  <a:lnTo>
                    <a:pt x="161" y="3"/>
                  </a:lnTo>
                  <a:lnTo>
                    <a:pt x="161" y="11"/>
                  </a:lnTo>
                  <a:lnTo>
                    <a:pt x="161" y="19"/>
                  </a:lnTo>
                  <a:lnTo>
                    <a:pt x="161" y="20"/>
                  </a:lnTo>
                  <a:lnTo>
                    <a:pt x="161" y="25"/>
                  </a:lnTo>
                  <a:lnTo>
                    <a:pt x="161" y="26"/>
                  </a:lnTo>
                  <a:lnTo>
                    <a:pt x="161" y="32"/>
                  </a:lnTo>
                  <a:lnTo>
                    <a:pt x="161" y="34"/>
                  </a:lnTo>
                  <a:lnTo>
                    <a:pt x="161" y="36"/>
                  </a:lnTo>
                  <a:lnTo>
                    <a:pt x="163" y="49"/>
                  </a:lnTo>
                  <a:lnTo>
                    <a:pt x="161" y="49"/>
                  </a:lnTo>
                  <a:lnTo>
                    <a:pt x="161" y="50"/>
                  </a:lnTo>
                  <a:lnTo>
                    <a:pt x="161" y="51"/>
                  </a:lnTo>
                  <a:lnTo>
                    <a:pt x="161" y="53"/>
                  </a:lnTo>
                  <a:lnTo>
                    <a:pt x="161" y="55"/>
                  </a:lnTo>
                  <a:lnTo>
                    <a:pt x="163" y="56"/>
                  </a:lnTo>
                  <a:lnTo>
                    <a:pt x="161" y="57"/>
                  </a:lnTo>
                  <a:lnTo>
                    <a:pt x="161" y="58"/>
                  </a:lnTo>
                  <a:lnTo>
                    <a:pt x="161" y="61"/>
                  </a:lnTo>
                  <a:lnTo>
                    <a:pt x="161" y="64"/>
                  </a:lnTo>
                  <a:lnTo>
                    <a:pt x="161" y="71"/>
                  </a:lnTo>
                  <a:lnTo>
                    <a:pt x="161" y="73"/>
                  </a:lnTo>
                  <a:lnTo>
                    <a:pt x="161" y="75"/>
                  </a:lnTo>
                  <a:lnTo>
                    <a:pt x="161" y="76"/>
                  </a:lnTo>
                  <a:lnTo>
                    <a:pt x="161" y="82"/>
                  </a:lnTo>
                  <a:lnTo>
                    <a:pt x="161" y="84"/>
                  </a:lnTo>
                  <a:lnTo>
                    <a:pt x="161" y="85"/>
                  </a:lnTo>
                  <a:lnTo>
                    <a:pt x="161" y="87"/>
                  </a:lnTo>
                  <a:lnTo>
                    <a:pt x="161" y="88"/>
                  </a:lnTo>
                  <a:lnTo>
                    <a:pt x="161" y="91"/>
                  </a:lnTo>
                  <a:lnTo>
                    <a:pt x="161" y="97"/>
                  </a:lnTo>
                  <a:lnTo>
                    <a:pt x="161" y="104"/>
                  </a:lnTo>
                  <a:lnTo>
                    <a:pt x="161" y="108"/>
                  </a:lnTo>
                  <a:lnTo>
                    <a:pt x="144" y="125"/>
                  </a:lnTo>
                  <a:lnTo>
                    <a:pt x="140" y="131"/>
                  </a:lnTo>
                  <a:lnTo>
                    <a:pt x="135" y="135"/>
                  </a:lnTo>
                  <a:lnTo>
                    <a:pt x="133" y="138"/>
                  </a:lnTo>
                  <a:lnTo>
                    <a:pt x="121" y="148"/>
                  </a:lnTo>
                  <a:lnTo>
                    <a:pt x="120" y="149"/>
                  </a:lnTo>
                  <a:lnTo>
                    <a:pt x="115" y="155"/>
                  </a:lnTo>
                  <a:lnTo>
                    <a:pt x="112" y="156"/>
                  </a:lnTo>
                  <a:lnTo>
                    <a:pt x="109" y="161"/>
                  </a:lnTo>
                  <a:lnTo>
                    <a:pt x="108" y="162"/>
                  </a:lnTo>
                  <a:lnTo>
                    <a:pt x="108" y="164"/>
                  </a:lnTo>
                  <a:lnTo>
                    <a:pt x="108" y="168"/>
                  </a:lnTo>
                  <a:lnTo>
                    <a:pt x="108" y="175"/>
                  </a:lnTo>
                  <a:lnTo>
                    <a:pt x="109" y="173"/>
                  </a:lnTo>
                  <a:lnTo>
                    <a:pt x="110" y="172"/>
                  </a:lnTo>
                  <a:lnTo>
                    <a:pt x="111" y="172"/>
                  </a:lnTo>
                  <a:lnTo>
                    <a:pt x="112" y="172"/>
                  </a:lnTo>
                  <a:lnTo>
                    <a:pt x="113" y="172"/>
                  </a:lnTo>
                  <a:lnTo>
                    <a:pt x="115" y="172"/>
                  </a:lnTo>
                  <a:lnTo>
                    <a:pt x="115" y="173"/>
                  </a:lnTo>
                  <a:lnTo>
                    <a:pt x="116" y="175"/>
                  </a:lnTo>
                  <a:lnTo>
                    <a:pt x="116" y="176"/>
                  </a:lnTo>
                  <a:lnTo>
                    <a:pt x="117" y="177"/>
                  </a:lnTo>
                  <a:lnTo>
                    <a:pt x="117" y="178"/>
                  </a:lnTo>
                  <a:lnTo>
                    <a:pt x="118" y="178"/>
                  </a:lnTo>
                  <a:lnTo>
                    <a:pt x="119" y="178"/>
                  </a:lnTo>
                  <a:lnTo>
                    <a:pt x="120" y="178"/>
                  </a:lnTo>
                  <a:lnTo>
                    <a:pt x="121" y="178"/>
                  </a:lnTo>
                  <a:lnTo>
                    <a:pt x="121" y="177"/>
                  </a:lnTo>
                  <a:lnTo>
                    <a:pt x="121" y="176"/>
                  </a:lnTo>
                  <a:lnTo>
                    <a:pt x="123" y="176"/>
                  </a:lnTo>
                  <a:lnTo>
                    <a:pt x="124" y="176"/>
                  </a:lnTo>
                  <a:lnTo>
                    <a:pt x="123" y="175"/>
                  </a:lnTo>
                  <a:lnTo>
                    <a:pt x="124" y="175"/>
                  </a:lnTo>
                  <a:lnTo>
                    <a:pt x="124" y="173"/>
                  </a:lnTo>
                  <a:lnTo>
                    <a:pt x="124" y="172"/>
                  </a:lnTo>
                  <a:lnTo>
                    <a:pt x="125" y="171"/>
                  </a:lnTo>
                  <a:lnTo>
                    <a:pt x="126" y="171"/>
                  </a:lnTo>
                  <a:lnTo>
                    <a:pt x="126" y="172"/>
                  </a:lnTo>
                  <a:lnTo>
                    <a:pt x="127" y="172"/>
                  </a:lnTo>
                  <a:lnTo>
                    <a:pt x="127" y="173"/>
                  </a:lnTo>
                  <a:lnTo>
                    <a:pt x="128" y="175"/>
                  </a:lnTo>
                  <a:lnTo>
                    <a:pt x="129" y="175"/>
                  </a:lnTo>
                  <a:lnTo>
                    <a:pt x="131" y="175"/>
                  </a:lnTo>
                  <a:lnTo>
                    <a:pt x="132" y="175"/>
                  </a:lnTo>
                  <a:lnTo>
                    <a:pt x="132" y="173"/>
                  </a:lnTo>
                  <a:lnTo>
                    <a:pt x="133" y="173"/>
                  </a:lnTo>
                  <a:lnTo>
                    <a:pt x="134" y="172"/>
                  </a:lnTo>
                  <a:lnTo>
                    <a:pt x="135" y="173"/>
                  </a:lnTo>
                  <a:lnTo>
                    <a:pt x="136" y="173"/>
                  </a:lnTo>
                  <a:lnTo>
                    <a:pt x="137" y="173"/>
                  </a:lnTo>
                  <a:lnTo>
                    <a:pt x="139" y="172"/>
                  </a:lnTo>
                  <a:lnTo>
                    <a:pt x="140" y="172"/>
                  </a:lnTo>
                  <a:lnTo>
                    <a:pt x="140" y="173"/>
                  </a:lnTo>
                  <a:lnTo>
                    <a:pt x="141" y="173"/>
                  </a:lnTo>
                  <a:lnTo>
                    <a:pt x="141" y="175"/>
                  </a:lnTo>
                  <a:lnTo>
                    <a:pt x="142" y="175"/>
                  </a:lnTo>
                  <a:lnTo>
                    <a:pt x="141" y="175"/>
                  </a:lnTo>
                  <a:lnTo>
                    <a:pt x="141" y="176"/>
                  </a:lnTo>
                  <a:lnTo>
                    <a:pt x="140" y="176"/>
                  </a:lnTo>
                  <a:lnTo>
                    <a:pt x="139" y="176"/>
                  </a:lnTo>
                  <a:lnTo>
                    <a:pt x="137" y="176"/>
                  </a:lnTo>
                  <a:lnTo>
                    <a:pt x="137" y="177"/>
                  </a:lnTo>
                  <a:lnTo>
                    <a:pt x="134" y="179"/>
                  </a:lnTo>
                  <a:lnTo>
                    <a:pt x="133" y="179"/>
                  </a:lnTo>
                  <a:lnTo>
                    <a:pt x="133" y="180"/>
                  </a:lnTo>
                  <a:lnTo>
                    <a:pt x="132" y="181"/>
                  </a:lnTo>
                  <a:lnTo>
                    <a:pt x="132" y="183"/>
                  </a:lnTo>
                  <a:lnTo>
                    <a:pt x="131" y="184"/>
                  </a:lnTo>
                  <a:lnTo>
                    <a:pt x="131" y="186"/>
                  </a:lnTo>
                  <a:lnTo>
                    <a:pt x="131" y="187"/>
                  </a:lnTo>
                  <a:lnTo>
                    <a:pt x="131" y="189"/>
                  </a:lnTo>
                  <a:lnTo>
                    <a:pt x="132" y="192"/>
                  </a:lnTo>
                  <a:lnTo>
                    <a:pt x="132" y="193"/>
                  </a:lnTo>
                  <a:lnTo>
                    <a:pt x="133" y="195"/>
                  </a:lnTo>
                  <a:lnTo>
                    <a:pt x="134" y="197"/>
                  </a:lnTo>
                  <a:lnTo>
                    <a:pt x="136" y="199"/>
                  </a:lnTo>
                  <a:lnTo>
                    <a:pt x="139" y="200"/>
                  </a:lnTo>
                  <a:lnTo>
                    <a:pt x="140" y="201"/>
                  </a:lnTo>
                  <a:lnTo>
                    <a:pt x="142" y="202"/>
                  </a:lnTo>
                  <a:lnTo>
                    <a:pt x="143" y="204"/>
                  </a:lnTo>
                  <a:lnTo>
                    <a:pt x="144" y="205"/>
                  </a:lnTo>
                  <a:lnTo>
                    <a:pt x="144" y="208"/>
                  </a:lnTo>
                  <a:lnTo>
                    <a:pt x="143" y="210"/>
                  </a:lnTo>
                  <a:lnTo>
                    <a:pt x="142" y="212"/>
                  </a:lnTo>
                  <a:lnTo>
                    <a:pt x="139" y="215"/>
                  </a:lnTo>
                  <a:lnTo>
                    <a:pt x="137" y="215"/>
                  </a:lnTo>
                  <a:lnTo>
                    <a:pt x="136" y="216"/>
                  </a:lnTo>
                  <a:lnTo>
                    <a:pt x="135" y="216"/>
                  </a:lnTo>
                  <a:lnTo>
                    <a:pt x="133" y="216"/>
                  </a:lnTo>
                  <a:lnTo>
                    <a:pt x="131" y="216"/>
                  </a:lnTo>
                  <a:lnTo>
                    <a:pt x="129" y="216"/>
                  </a:lnTo>
                  <a:lnTo>
                    <a:pt x="127" y="215"/>
                  </a:lnTo>
                  <a:lnTo>
                    <a:pt x="124" y="211"/>
                  </a:lnTo>
                  <a:lnTo>
                    <a:pt x="123" y="210"/>
                  </a:lnTo>
                  <a:lnTo>
                    <a:pt x="121" y="210"/>
                  </a:lnTo>
                  <a:lnTo>
                    <a:pt x="120" y="210"/>
                  </a:lnTo>
                  <a:lnTo>
                    <a:pt x="119" y="210"/>
                  </a:lnTo>
                  <a:lnTo>
                    <a:pt x="119" y="211"/>
                  </a:lnTo>
                  <a:lnTo>
                    <a:pt x="119" y="212"/>
                  </a:lnTo>
                  <a:lnTo>
                    <a:pt x="119" y="215"/>
                  </a:lnTo>
                  <a:lnTo>
                    <a:pt x="120" y="216"/>
                  </a:lnTo>
                  <a:lnTo>
                    <a:pt x="120" y="218"/>
                  </a:lnTo>
                  <a:lnTo>
                    <a:pt x="119" y="219"/>
                  </a:lnTo>
                  <a:lnTo>
                    <a:pt x="119" y="220"/>
                  </a:lnTo>
                  <a:lnTo>
                    <a:pt x="119" y="221"/>
                  </a:lnTo>
                  <a:lnTo>
                    <a:pt x="118" y="223"/>
                  </a:lnTo>
                  <a:lnTo>
                    <a:pt x="117" y="224"/>
                  </a:lnTo>
                  <a:lnTo>
                    <a:pt x="117" y="225"/>
                  </a:lnTo>
                  <a:lnTo>
                    <a:pt x="116" y="226"/>
                  </a:lnTo>
                  <a:lnTo>
                    <a:pt x="116" y="227"/>
                  </a:lnTo>
                  <a:lnTo>
                    <a:pt x="117" y="228"/>
                  </a:lnTo>
                  <a:lnTo>
                    <a:pt x="118" y="231"/>
                  </a:lnTo>
                  <a:lnTo>
                    <a:pt x="119" y="233"/>
                  </a:lnTo>
                  <a:lnTo>
                    <a:pt x="120" y="234"/>
                  </a:lnTo>
                  <a:lnTo>
                    <a:pt x="123" y="235"/>
                  </a:lnTo>
                  <a:lnTo>
                    <a:pt x="124" y="235"/>
                  </a:lnTo>
                  <a:lnTo>
                    <a:pt x="125" y="235"/>
                  </a:lnTo>
                  <a:lnTo>
                    <a:pt x="126" y="236"/>
                  </a:lnTo>
                  <a:lnTo>
                    <a:pt x="128" y="239"/>
                  </a:lnTo>
                  <a:lnTo>
                    <a:pt x="128" y="240"/>
                  </a:lnTo>
                  <a:lnTo>
                    <a:pt x="131" y="241"/>
                  </a:lnTo>
                  <a:lnTo>
                    <a:pt x="134" y="241"/>
                  </a:lnTo>
                  <a:lnTo>
                    <a:pt x="135" y="241"/>
                  </a:lnTo>
                  <a:lnTo>
                    <a:pt x="137" y="241"/>
                  </a:lnTo>
                  <a:lnTo>
                    <a:pt x="139" y="241"/>
                  </a:lnTo>
                  <a:lnTo>
                    <a:pt x="142" y="241"/>
                  </a:lnTo>
                  <a:lnTo>
                    <a:pt x="143" y="242"/>
                  </a:lnTo>
                  <a:lnTo>
                    <a:pt x="144" y="242"/>
                  </a:lnTo>
                  <a:lnTo>
                    <a:pt x="147" y="243"/>
                  </a:lnTo>
                  <a:lnTo>
                    <a:pt x="148" y="244"/>
                  </a:lnTo>
                  <a:lnTo>
                    <a:pt x="149" y="244"/>
                  </a:lnTo>
                  <a:lnTo>
                    <a:pt x="149" y="245"/>
                  </a:lnTo>
                  <a:lnTo>
                    <a:pt x="152" y="248"/>
                  </a:lnTo>
                  <a:lnTo>
                    <a:pt x="155" y="250"/>
                  </a:lnTo>
                  <a:lnTo>
                    <a:pt x="157" y="252"/>
                  </a:lnTo>
                  <a:lnTo>
                    <a:pt x="157" y="253"/>
                  </a:lnTo>
                  <a:lnTo>
                    <a:pt x="157" y="256"/>
                  </a:lnTo>
                  <a:lnTo>
                    <a:pt x="157" y="258"/>
                  </a:lnTo>
                  <a:lnTo>
                    <a:pt x="156" y="261"/>
                  </a:lnTo>
                  <a:lnTo>
                    <a:pt x="155" y="263"/>
                  </a:lnTo>
                  <a:lnTo>
                    <a:pt x="155" y="264"/>
                  </a:lnTo>
                  <a:lnTo>
                    <a:pt x="153" y="264"/>
                  </a:lnTo>
                  <a:lnTo>
                    <a:pt x="152" y="265"/>
                  </a:lnTo>
                  <a:lnTo>
                    <a:pt x="151" y="266"/>
                  </a:lnTo>
                  <a:lnTo>
                    <a:pt x="150" y="267"/>
                  </a:lnTo>
                  <a:lnTo>
                    <a:pt x="149" y="267"/>
                  </a:lnTo>
                  <a:lnTo>
                    <a:pt x="145" y="267"/>
                  </a:lnTo>
                  <a:lnTo>
                    <a:pt x="144" y="267"/>
                  </a:lnTo>
                  <a:lnTo>
                    <a:pt x="142" y="266"/>
                  </a:lnTo>
                  <a:lnTo>
                    <a:pt x="141" y="265"/>
                  </a:lnTo>
                  <a:lnTo>
                    <a:pt x="141" y="263"/>
                  </a:lnTo>
                  <a:lnTo>
                    <a:pt x="140" y="261"/>
                  </a:lnTo>
                  <a:lnTo>
                    <a:pt x="141" y="259"/>
                  </a:lnTo>
                  <a:lnTo>
                    <a:pt x="141" y="257"/>
                  </a:lnTo>
                  <a:lnTo>
                    <a:pt x="140" y="255"/>
                  </a:lnTo>
                  <a:lnTo>
                    <a:pt x="140" y="252"/>
                  </a:lnTo>
                  <a:lnTo>
                    <a:pt x="139" y="252"/>
                  </a:lnTo>
                  <a:lnTo>
                    <a:pt x="137" y="251"/>
                  </a:lnTo>
                  <a:lnTo>
                    <a:pt x="135" y="251"/>
                  </a:lnTo>
                  <a:lnTo>
                    <a:pt x="134" y="251"/>
                  </a:lnTo>
                  <a:lnTo>
                    <a:pt x="133" y="252"/>
                  </a:lnTo>
                  <a:lnTo>
                    <a:pt x="132" y="252"/>
                  </a:lnTo>
                  <a:lnTo>
                    <a:pt x="132" y="255"/>
                  </a:lnTo>
                  <a:lnTo>
                    <a:pt x="131" y="256"/>
                  </a:lnTo>
                  <a:lnTo>
                    <a:pt x="132" y="257"/>
                  </a:lnTo>
                  <a:lnTo>
                    <a:pt x="132" y="258"/>
                  </a:lnTo>
                  <a:lnTo>
                    <a:pt x="131" y="259"/>
                  </a:lnTo>
                  <a:lnTo>
                    <a:pt x="131" y="260"/>
                  </a:lnTo>
                  <a:lnTo>
                    <a:pt x="128" y="263"/>
                  </a:lnTo>
                  <a:lnTo>
                    <a:pt x="127" y="266"/>
                  </a:lnTo>
                  <a:lnTo>
                    <a:pt x="126" y="268"/>
                  </a:lnTo>
                  <a:lnTo>
                    <a:pt x="125" y="268"/>
                  </a:lnTo>
                  <a:lnTo>
                    <a:pt x="124" y="268"/>
                  </a:lnTo>
                  <a:lnTo>
                    <a:pt x="121" y="268"/>
                  </a:lnTo>
                  <a:lnTo>
                    <a:pt x="120" y="268"/>
                  </a:lnTo>
                  <a:lnTo>
                    <a:pt x="111" y="268"/>
                  </a:lnTo>
                  <a:lnTo>
                    <a:pt x="107" y="268"/>
                  </a:lnTo>
                  <a:lnTo>
                    <a:pt x="102" y="268"/>
                  </a:lnTo>
                  <a:lnTo>
                    <a:pt x="99" y="268"/>
                  </a:lnTo>
                  <a:lnTo>
                    <a:pt x="93" y="268"/>
                  </a:lnTo>
                  <a:lnTo>
                    <a:pt x="92" y="268"/>
                  </a:lnTo>
                  <a:lnTo>
                    <a:pt x="86" y="268"/>
                  </a:lnTo>
                  <a:lnTo>
                    <a:pt x="85" y="268"/>
                  </a:lnTo>
                  <a:lnTo>
                    <a:pt x="71" y="268"/>
                  </a:lnTo>
                  <a:lnTo>
                    <a:pt x="67" y="267"/>
                  </a:lnTo>
                  <a:lnTo>
                    <a:pt x="62" y="267"/>
                  </a:lnTo>
                  <a:lnTo>
                    <a:pt x="59" y="267"/>
                  </a:lnTo>
                  <a:lnTo>
                    <a:pt x="57" y="267"/>
                  </a:lnTo>
                  <a:lnTo>
                    <a:pt x="56" y="267"/>
                  </a:lnTo>
                  <a:lnTo>
                    <a:pt x="47" y="267"/>
                  </a:lnTo>
                  <a:lnTo>
                    <a:pt x="40" y="267"/>
                  </a:lnTo>
                  <a:lnTo>
                    <a:pt x="39" y="267"/>
                  </a:lnTo>
                  <a:lnTo>
                    <a:pt x="32" y="267"/>
                  </a:lnTo>
                  <a:lnTo>
                    <a:pt x="25" y="267"/>
                  </a:lnTo>
                  <a:lnTo>
                    <a:pt x="24" y="267"/>
                  </a:lnTo>
                  <a:lnTo>
                    <a:pt x="23" y="267"/>
                  </a:lnTo>
                  <a:lnTo>
                    <a:pt x="17" y="267"/>
                  </a:lnTo>
                  <a:lnTo>
                    <a:pt x="13" y="267"/>
                  </a:lnTo>
                  <a:lnTo>
                    <a:pt x="5" y="267"/>
                  </a:lnTo>
                  <a:lnTo>
                    <a:pt x="4" y="267"/>
                  </a:lnTo>
                  <a:lnTo>
                    <a:pt x="3" y="267"/>
                  </a:lnTo>
                  <a:lnTo>
                    <a:pt x="0" y="267"/>
                  </a:lnTo>
                  <a:lnTo>
                    <a:pt x="0" y="263"/>
                  </a:lnTo>
                  <a:lnTo>
                    <a:pt x="0" y="259"/>
                  </a:lnTo>
                  <a:lnTo>
                    <a:pt x="0" y="258"/>
                  </a:lnTo>
                  <a:lnTo>
                    <a:pt x="0" y="256"/>
                  </a:lnTo>
                  <a:lnTo>
                    <a:pt x="0" y="250"/>
                  </a:lnTo>
                  <a:lnTo>
                    <a:pt x="0" y="249"/>
                  </a:lnTo>
                  <a:lnTo>
                    <a:pt x="0" y="248"/>
                  </a:lnTo>
                  <a:lnTo>
                    <a:pt x="0" y="237"/>
                  </a:lnTo>
                  <a:lnTo>
                    <a:pt x="0" y="236"/>
                  </a:lnTo>
                  <a:lnTo>
                    <a:pt x="0" y="235"/>
                  </a:lnTo>
                  <a:lnTo>
                    <a:pt x="0" y="234"/>
                  </a:lnTo>
                  <a:lnTo>
                    <a:pt x="0" y="229"/>
                  </a:lnTo>
                  <a:lnTo>
                    <a:pt x="0" y="228"/>
                  </a:lnTo>
                  <a:lnTo>
                    <a:pt x="1" y="213"/>
                  </a:lnTo>
                  <a:lnTo>
                    <a:pt x="1" y="209"/>
                  </a:lnTo>
                  <a:lnTo>
                    <a:pt x="1" y="207"/>
                  </a:lnTo>
                  <a:lnTo>
                    <a:pt x="1" y="196"/>
                  </a:lnTo>
                  <a:lnTo>
                    <a:pt x="1" y="195"/>
                  </a:lnTo>
                  <a:lnTo>
                    <a:pt x="1" y="194"/>
                  </a:lnTo>
                  <a:lnTo>
                    <a:pt x="1" y="187"/>
                  </a:lnTo>
                  <a:lnTo>
                    <a:pt x="1" y="186"/>
                  </a:lnTo>
                  <a:lnTo>
                    <a:pt x="1" y="180"/>
                  </a:lnTo>
                  <a:lnTo>
                    <a:pt x="1" y="167"/>
                  </a:lnTo>
                  <a:lnTo>
                    <a:pt x="1" y="164"/>
                  </a:lnTo>
                  <a:lnTo>
                    <a:pt x="1" y="159"/>
                  </a:lnTo>
                  <a:lnTo>
                    <a:pt x="3" y="159"/>
                  </a:lnTo>
                  <a:lnTo>
                    <a:pt x="3" y="157"/>
                  </a:lnTo>
                  <a:lnTo>
                    <a:pt x="4" y="157"/>
                  </a:lnTo>
                  <a:lnTo>
                    <a:pt x="4" y="156"/>
                  </a:lnTo>
                  <a:lnTo>
                    <a:pt x="5" y="156"/>
                  </a:lnTo>
                  <a:lnTo>
                    <a:pt x="6" y="155"/>
                  </a:lnTo>
                  <a:lnTo>
                    <a:pt x="6" y="154"/>
                  </a:lnTo>
                  <a:lnTo>
                    <a:pt x="5" y="153"/>
                  </a:lnTo>
                  <a:lnTo>
                    <a:pt x="5" y="152"/>
                  </a:lnTo>
                  <a:lnTo>
                    <a:pt x="5" y="151"/>
                  </a:lnTo>
                  <a:lnTo>
                    <a:pt x="6" y="151"/>
                  </a:lnTo>
                  <a:lnTo>
                    <a:pt x="6" y="149"/>
                  </a:lnTo>
                  <a:lnTo>
                    <a:pt x="7" y="151"/>
                  </a:lnTo>
                  <a:lnTo>
                    <a:pt x="8" y="149"/>
                  </a:lnTo>
                  <a:lnTo>
                    <a:pt x="9" y="149"/>
                  </a:lnTo>
                  <a:lnTo>
                    <a:pt x="9" y="148"/>
                  </a:lnTo>
                  <a:lnTo>
                    <a:pt x="9" y="147"/>
                  </a:lnTo>
                  <a:lnTo>
                    <a:pt x="11" y="147"/>
                  </a:lnTo>
                  <a:lnTo>
                    <a:pt x="12" y="147"/>
                  </a:lnTo>
                  <a:lnTo>
                    <a:pt x="14" y="145"/>
                  </a:lnTo>
                  <a:lnTo>
                    <a:pt x="14" y="144"/>
                  </a:lnTo>
                  <a:lnTo>
                    <a:pt x="14" y="143"/>
                  </a:lnTo>
                  <a:lnTo>
                    <a:pt x="14" y="141"/>
                  </a:lnTo>
                  <a:lnTo>
                    <a:pt x="14" y="140"/>
                  </a:lnTo>
                  <a:lnTo>
                    <a:pt x="13" y="140"/>
                  </a:lnTo>
                  <a:lnTo>
                    <a:pt x="13" y="139"/>
                  </a:lnTo>
                  <a:lnTo>
                    <a:pt x="14" y="139"/>
                  </a:lnTo>
                  <a:lnTo>
                    <a:pt x="14" y="138"/>
                  </a:lnTo>
                  <a:lnTo>
                    <a:pt x="15" y="138"/>
                  </a:lnTo>
                  <a:lnTo>
                    <a:pt x="15" y="137"/>
                  </a:lnTo>
                  <a:lnTo>
                    <a:pt x="16" y="137"/>
                  </a:lnTo>
                  <a:lnTo>
                    <a:pt x="16" y="136"/>
                  </a:lnTo>
                  <a:lnTo>
                    <a:pt x="16" y="135"/>
                  </a:lnTo>
                  <a:lnTo>
                    <a:pt x="16" y="133"/>
                  </a:lnTo>
                  <a:lnTo>
                    <a:pt x="16" y="132"/>
                  </a:lnTo>
                  <a:lnTo>
                    <a:pt x="15" y="132"/>
                  </a:lnTo>
                  <a:lnTo>
                    <a:pt x="14" y="131"/>
                  </a:lnTo>
                  <a:lnTo>
                    <a:pt x="14" y="130"/>
                  </a:lnTo>
                  <a:lnTo>
                    <a:pt x="15" y="129"/>
                  </a:lnTo>
                  <a:lnTo>
                    <a:pt x="15" y="128"/>
                  </a:lnTo>
                  <a:lnTo>
                    <a:pt x="16" y="128"/>
                  </a:lnTo>
                  <a:lnTo>
                    <a:pt x="16" y="127"/>
                  </a:lnTo>
                  <a:lnTo>
                    <a:pt x="16" y="125"/>
                  </a:lnTo>
                  <a:lnTo>
                    <a:pt x="16" y="124"/>
                  </a:lnTo>
                  <a:lnTo>
                    <a:pt x="17" y="124"/>
                  </a:lnTo>
                  <a:lnTo>
                    <a:pt x="17" y="123"/>
                  </a:lnTo>
                  <a:lnTo>
                    <a:pt x="17" y="122"/>
                  </a:lnTo>
                  <a:lnTo>
                    <a:pt x="19" y="122"/>
                  </a:lnTo>
                  <a:lnTo>
                    <a:pt x="19" y="121"/>
                  </a:lnTo>
                  <a:lnTo>
                    <a:pt x="19" y="120"/>
                  </a:lnTo>
                  <a:lnTo>
                    <a:pt x="20" y="120"/>
                  </a:lnTo>
                  <a:lnTo>
                    <a:pt x="19" y="120"/>
                  </a:lnTo>
                  <a:lnTo>
                    <a:pt x="19" y="119"/>
                  </a:lnTo>
                  <a:lnTo>
                    <a:pt x="20" y="119"/>
                  </a:lnTo>
                  <a:lnTo>
                    <a:pt x="20" y="117"/>
                  </a:lnTo>
                  <a:lnTo>
                    <a:pt x="21" y="116"/>
                  </a:lnTo>
                  <a:lnTo>
                    <a:pt x="21" y="115"/>
                  </a:lnTo>
                  <a:lnTo>
                    <a:pt x="22" y="115"/>
                  </a:lnTo>
                  <a:lnTo>
                    <a:pt x="22" y="114"/>
                  </a:lnTo>
                  <a:lnTo>
                    <a:pt x="22" y="113"/>
                  </a:lnTo>
                  <a:lnTo>
                    <a:pt x="22" y="112"/>
                  </a:lnTo>
                  <a:lnTo>
                    <a:pt x="22" y="111"/>
                  </a:lnTo>
                  <a:lnTo>
                    <a:pt x="22" y="109"/>
                  </a:lnTo>
                  <a:lnTo>
                    <a:pt x="23" y="109"/>
                  </a:lnTo>
                  <a:lnTo>
                    <a:pt x="23" y="108"/>
                  </a:lnTo>
                  <a:lnTo>
                    <a:pt x="23" y="107"/>
                  </a:lnTo>
                  <a:lnTo>
                    <a:pt x="24" y="105"/>
                  </a:lnTo>
                  <a:lnTo>
                    <a:pt x="24" y="104"/>
                  </a:lnTo>
                  <a:lnTo>
                    <a:pt x="24" y="103"/>
                  </a:lnTo>
                  <a:lnTo>
                    <a:pt x="24" y="101"/>
                  </a:lnTo>
                  <a:lnTo>
                    <a:pt x="25" y="101"/>
                  </a:lnTo>
                  <a:lnTo>
                    <a:pt x="25" y="100"/>
                  </a:lnTo>
                  <a:lnTo>
                    <a:pt x="25" y="99"/>
                  </a:lnTo>
                  <a:lnTo>
                    <a:pt x="25" y="98"/>
                  </a:lnTo>
                  <a:lnTo>
                    <a:pt x="25" y="97"/>
                  </a:lnTo>
                  <a:lnTo>
                    <a:pt x="27" y="97"/>
                  </a:lnTo>
                  <a:lnTo>
                    <a:pt x="27" y="96"/>
                  </a:lnTo>
                  <a:lnTo>
                    <a:pt x="27" y="95"/>
                  </a:lnTo>
                  <a:lnTo>
                    <a:pt x="27" y="93"/>
                  </a:lnTo>
                  <a:lnTo>
                    <a:pt x="28" y="93"/>
                  </a:lnTo>
                  <a:lnTo>
                    <a:pt x="29" y="93"/>
                  </a:lnTo>
                  <a:lnTo>
                    <a:pt x="29" y="90"/>
                  </a:lnTo>
                  <a:lnTo>
                    <a:pt x="29" y="89"/>
                  </a:lnTo>
                  <a:lnTo>
                    <a:pt x="29" y="88"/>
                  </a:lnTo>
                  <a:lnTo>
                    <a:pt x="28" y="81"/>
                  </a:lnTo>
                  <a:lnTo>
                    <a:pt x="28" y="73"/>
                  </a:lnTo>
                  <a:lnTo>
                    <a:pt x="28" y="72"/>
                  </a:lnTo>
                  <a:lnTo>
                    <a:pt x="29" y="68"/>
                  </a:lnTo>
                  <a:lnTo>
                    <a:pt x="29" y="67"/>
                  </a:lnTo>
                  <a:lnTo>
                    <a:pt x="29" y="65"/>
                  </a:lnTo>
                  <a:lnTo>
                    <a:pt x="29" y="64"/>
                  </a:lnTo>
                  <a:lnTo>
                    <a:pt x="29" y="59"/>
                  </a:lnTo>
                  <a:lnTo>
                    <a:pt x="29" y="58"/>
                  </a:lnTo>
                  <a:lnTo>
                    <a:pt x="29" y="57"/>
                  </a:lnTo>
                  <a:lnTo>
                    <a:pt x="29" y="55"/>
                  </a:lnTo>
                  <a:lnTo>
                    <a:pt x="29" y="52"/>
                  </a:lnTo>
                  <a:lnTo>
                    <a:pt x="29" y="51"/>
                  </a:lnTo>
                  <a:lnTo>
                    <a:pt x="29" y="49"/>
                  </a:lnTo>
                  <a:lnTo>
                    <a:pt x="29" y="48"/>
                  </a:lnTo>
                  <a:lnTo>
                    <a:pt x="29" y="47"/>
                  </a:lnTo>
                  <a:lnTo>
                    <a:pt x="29" y="45"/>
                  </a:lnTo>
                  <a:lnTo>
                    <a:pt x="29" y="44"/>
                  </a:lnTo>
                  <a:lnTo>
                    <a:pt x="29" y="43"/>
                  </a:lnTo>
                  <a:lnTo>
                    <a:pt x="29" y="42"/>
                  </a:lnTo>
                  <a:lnTo>
                    <a:pt x="29" y="40"/>
                  </a:lnTo>
                  <a:lnTo>
                    <a:pt x="29" y="36"/>
                  </a:lnTo>
                  <a:lnTo>
                    <a:pt x="29" y="35"/>
                  </a:lnTo>
                  <a:lnTo>
                    <a:pt x="29" y="34"/>
                  </a:lnTo>
                  <a:lnTo>
                    <a:pt x="29" y="27"/>
                  </a:lnTo>
                  <a:lnTo>
                    <a:pt x="29" y="26"/>
                  </a:lnTo>
                  <a:lnTo>
                    <a:pt x="29" y="19"/>
                  </a:lnTo>
                  <a:lnTo>
                    <a:pt x="29" y="18"/>
                  </a:lnTo>
                  <a:lnTo>
                    <a:pt x="29" y="12"/>
                  </a:lnTo>
                  <a:lnTo>
                    <a:pt x="29" y="11"/>
                  </a:lnTo>
                  <a:lnTo>
                    <a:pt x="29" y="0"/>
                  </a:lnTo>
                  <a:lnTo>
                    <a:pt x="37" y="0"/>
                  </a:lnTo>
                  <a:close/>
                </a:path>
              </a:pathLst>
            </a:custGeom>
            <a:noFill/>
            <a:ln w="3175">
              <a:solidFill>
                <a:schemeClr val="tx1">
                  <a:lumMod val="95000"/>
                  <a:lumOff val="5000"/>
                </a:schemeClr>
              </a:solidFill>
              <a:prstDash val="solid"/>
              <a:round/>
              <a:headEnd/>
              <a:tailEnd/>
            </a:ln>
          </p:spPr>
          <p:txBody>
            <a:bodyPr/>
            <a:lstStyle/>
            <a:p>
              <a:endParaRPr lang="en-US" dirty="0"/>
            </a:p>
          </p:txBody>
        </p:sp>
        <p:sp>
          <p:nvSpPr>
            <p:cNvPr id="43" name="Freeform 143"/>
            <p:cNvSpPr>
              <a:spLocks/>
            </p:cNvSpPr>
            <p:nvPr/>
          </p:nvSpPr>
          <p:spPr bwMode="auto">
            <a:xfrm>
              <a:off x="2436" y="1991"/>
              <a:ext cx="411" cy="318"/>
            </a:xfrm>
            <a:custGeom>
              <a:avLst/>
              <a:gdLst>
                <a:gd name="T0" fmla="*/ 219 w 411"/>
                <a:gd name="T1" fmla="*/ 6 h 318"/>
                <a:gd name="T2" fmla="*/ 275 w 411"/>
                <a:gd name="T3" fmla="*/ 31 h 318"/>
                <a:gd name="T4" fmla="*/ 323 w 411"/>
                <a:gd name="T5" fmla="*/ 50 h 318"/>
                <a:gd name="T6" fmla="*/ 383 w 411"/>
                <a:gd name="T7" fmla="*/ 76 h 318"/>
                <a:gd name="T8" fmla="*/ 409 w 411"/>
                <a:gd name="T9" fmla="*/ 91 h 318"/>
                <a:gd name="T10" fmla="*/ 403 w 411"/>
                <a:gd name="T11" fmla="*/ 97 h 318"/>
                <a:gd name="T12" fmla="*/ 400 w 411"/>
                <a:gd name="T13" fmla="*/ 106 h 318"/>
                <a:gd name="T14" fmla="*/ 395 w 411"/>
                <a:gd name="T15" fmla="*/ 118 h 318"/>
                <a:gd name="T16" fmla="*/ 385 w 411"/>
                <a:gd name="T17" fmla="*/ 120 h 318"/>
                <a:gd name="T18" fmla="*/ 383 w 411"/>
                <a:gd name="T19" fmla="*/ 134 h 318"/>
                <a:gd name="T20" fmla="*/ 383 w 411"/>
                <a:gd name="T21" fmla="*/ 145 h 318"/>
                <a:gd name="T22" fmla="*/ 378 w 411"/>
                <a:gd name="T23" fmla="*/ 155 h 318"/>
                <a:gd name="T24" fmla="*/ 374 w 411"/>
                <a:gd name="T25" fmla="*/ 168 h 318"/>
                <a:gd name="T26" fmla="*/ 366 w 411"/>
                <a:gd name="T27" fmla="*/ 177 h 318"/>
                <a:gd name="T28" fmla="*/ 358 w 411"/>
                <a:gd name="T29" fmla="*/ 179 h 318"/>
                <a:gd name="T30" fmla="*/ 352 w 411"/>
                <a:gd name="T31" fmla="*/ 187 h 318"/>
                <a:gd name="T32" fmla="*/ 345 w 411"/>
                <a:gd name="T33" fmla="*/ 194 h 318"/>
                <a:gd name="T34" fmla="*/ 334 w 411"/>
                <a:gd name="T35" fmla="*/ 196 h 318"/>
                <a:gd name="T36" fmla="*/ 322 w 411"/>
                <a:gd name="T37" fmla="*/ 199 h 318"/>
                <a:gd name="T38" fmla="*/ 319 w 411"/>
                <a:gd name="T39" fmla="*/ 203 h 318"/>
                <a:gd name="T40" fmla="*/ 307 w 411"/>
                <a:gd name="T41" fmla="*/ 208 h 318"/>
                <a:gd name="T42" fmla="*/ 296 w 411"/>
                <a:gd name="T43" fmla="*/ 216 h 318"/>
                <a:gd name="T44" fmla="*/ 283 w 411"/>
                <a:gd name="T45" fmla="*/ 220 h 318"/>
                <a:gd name="T46" fmla="*/ 275 w 411"/>
                <a:gd name="T47" fmla="*/ 219 h 318"/>
                <a:gd name="T48" fmla="*/ 265 w 411"/>
                <a:gd name="T49" fmla="*/ 222 h 318"/>
                <a:gd name="T50" fmla="*/ 254 w 411"/>
                <a:gd name="T51" fmla="*/ 224 h 318"/>
                <a:gd name="T52" fmla="*/ 247 w 411"/>
                <a:gd name="T53" fmla="*/ 226 h 318"/>
                <a:gd name="T54" fmla="*/ 239 w 411"/>
                <a:gd name="T55" fmla="*/ 230 h 318"/>
                <a:gd name="T56" fmla="*/ 233 w 411"/>
                <a:gd name="T57" fmla="*/ 239 h 318"/>
                <a:gd name="T58" fmla="*/ 226 w 411"/>
                <a:gd name="T59" fmla="*/ 247 h 318"/>
                <a:gd name="T60" fmla="*/ 215 w 411"/>
                <a:gd name="T61" fmla="*/ 256 h 318"/>
                <a:gd name="T62" fmla="*/ 207 w 411"/>
                <a:gd name="T63" fmla="*/ 257 h 318"/>
                <a:gd name="T64" fmla="*/ 200 w 411"/>
                <a:gd name="T65" fmla="*/ 258 h 318"/>
                <a:gd name="T66" fmla="*/ 193 w 411"/>
                <a:gd name="T67" fmla="*/ 266 h 318"/>
                <a:gd name="T68" fmla="*/ 185 w 411"/>
                <a:gd name="T69" fmla="*/ 272 h 318"/>
                <a:gd name="T70" fmla="*/ 177 w 411"/>
                <a:gd name="T71" fmla="*/ 272 h 318"/>
                <a:gd name="T72" fmla="*/ 164 w 411"/>
                <a:gd name="T73" fmla="*/ 267 h 318"/>
                <a:gd name="T74" fmla="*/ 158 w 411"/>
                <a:gd name="T75" fmla="*/ 278 h 318"/>
                <a:gd name="T76" fmla="*/ 152 w 411"/>
                <a:gd name="T77" fmla="*/ 287 h 318"/>
                <a:gd name="T78" fmla="*/ 140 w 411"/>
                <a:gd name="T79" fmla="*/ 296 h 318"/>
                <a:gd name="T80" fmla="*/ 132 w 411"/>
                <a:gd name="T81" fmla="*/ 305 h 318"/>
                <a:gd name="T82" fmla="*/ 122 w 411"/>
                <a:gd name="T83" fmla="*/ 308 h 318"/>
                <a:gd name="T84" fmla="*/ 121 w 411"/>
                <a:gd name="T85" fmla="*/ 318 h 318"/>
                <a:gd name="T86" fmla="*/ 108 w 411"/>
                <a:gd name="T87" fmla="*/ 313 h 318"/>
                <a:gd name="T88" fmla="*/ 88 w 411"/>
                <a:gd name="T89" fmla="*/ 291 h 318"/>
                <a:gd name="T90" fmla="*/ 52 w 411"/>
                <a:gd name="T91" fmla="*/ 270 h 318"/>
                <a:gd name="T92" fmla="*/ 23 w 411"/>
                <a:gd name="T93" fmla="*/ 243 h 318"/>
                <a:gd name="T94" fmla="*/ 26 w 411"/>
                <a:gd name="T95" fmla="*/ 232 h 318"/>
                <a:gd name="T96" fmla="*/ 23 w 411"/>
                <a:gd name="T97" fmla="*/ 207 h 318"/>
                <a:gd name="T98" fmla="*/ 37 w 411"/>
                <a:gd name="T99" fmla="*/ 218 h 318"/>
                <a:gd name="T100" fmla="*/ 40 w 411"/>
                <a:gd name="T101" fmla="*/ 195 h 318"/>
                <a:gd name="T102" fmla="*/ 11 w 411"/>
                <a:gd name="T103" fmla="*/ 184 h 318"/>
                <a:gd name="T104" fmla="*/ 12 w 411"/>
                <a:gd name="T105" fmla="*/ 161 h 318"/>
                <a:gd name="T106" fmla="*/ 34 w 411"/>
                <a:gd name="T107" fmla="*/ 153 h 318"/>
                <a:gd name="T108" fmla="*/ 29 w 411"/>
                <a:gd name="T109" fmla="*/ 128 h 318"/>
                <a:gd name="T110" fmla="*/ 24 w 411"/>
                <a:gd name="T111" fmla="*/ 124 h 318"/>
                <a:gd name="T112" fmla="*/ 13 w 411"/>
                <a:gd name="T113" fmla="*/ 128 h 318"/>
                <a:gd name="T114" fmla="*/ 0 w 411"/>
                <a:gd name="T115" fmla="*/ 119 h 318"/>
                <a:gd name="T116" fmla="*/ 71 w 411"/>
                <a:gd name="T117" fmla="*/ 59 h 318"/>
                <a:gd name="T118" fmla="*/ 107 w 411"/>
                <a:gd name="T119" fmla="*/ 59 h 318"/>
                <a:gd name="T120" fmla="*/ 140 w 411"/>
                <a:gd name="T121" fmla="*/ 59 h 318"/>
                <a:gd name="T122" fmla="*/ 161 w 411"/>
                <a:gd name="T123" fmla="*/ 16 h 318"/>
                <a:gd name="T124" fmla="*/ 206 w 411"/>
                <a:gd name="T125" fmla="*/ 7 h 3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11" h="318">
                  <a:moveTo>
                    <a:pt x="211" y="6"/>
                  </a:moveTo>
                  <a:lnTo>
                    <a:pt x="211" y="4"/>
                  </a:lnTo>
                  <a:lnTo>
                    <a:pt x="212" y="4"/>
                  </a:lnTo>
                  <a:lnTo>
                    <a:pt x="212" y="3"/>
                  </a:lnTo>
                  <a:lnTo>
                    <a:pt x="212" y="2"/>
                  </a:lnTo>
                  <a:lnTo>
                    <a:pt x="212" y="1"/>
                  </a:lnTo>
                  <a:lnTo>
                    <a:pt x="214" y="1"/>
                  </a:lnTo>
                  <a:lnTo>
                    <a:pt x="214" y="0"/>
                  </a:lnTo>
                  <a:lnTo>
                    <a:pt x="215" y="0"/>
                  </a:lnTo>
                  <a:lnTo>
                    <a:pt x="217" y="0"/>
                  </a:lnTo>
                  <a:lnTo>
                    <a:pt x="217" y="1"/>
                  </a:lnTo>
                  <a:lnTo>
                    <a:pt x="218" y="1"/>
                  </a:lnTo>
                  <a:lnTo>
                    <a:pt x="218" y="2"/>
                  </a:lnTo>
                  <a:lnTo>
                    <a:pt x="218" y="3"/>
                  </a:lnTo>
                  <a:lnTo>
                    <a:pt x="219" y="3"/>
                  </a:lnTo>
                  <a:lnTo>
                    <a:pt x="219" y="4"/>
                  </a:lnTo>
                  <a:lnTo>
                    <a:pt x="219" y="6"/>
                  </a:lnTo>
                  <a:lnTo>
                    <a:pt x="219" y="7"/>
                  </a:lnTo>
                  <a:lnTo>
                    <a:pt x="226" y="10"/>
                  </a:lnTo>
                  <a:lnTo>
                    <a:pt x="227" y="10"/>
                  </a:lnTo>
                  <a:lnTo>
                    <a:pt x="228" y="11"/>
                  </a:lnTo>
                  <a:lnTo>
                    <a:pt x="230" y="11"/>
                  </a:lnTo>
                  <a:lnTo>
                    <a:pt x="231" y="11"/>
                  </a:lnTo>
                  <a:lnTo>
                    <a:pt x="235" y="14"/>
                  </a:lnTo>
                  <a:lnTo>
                    <a:pt x="241" y="16"/>
                  </a:lnTo>
                  <a:lnTo>
                    <a:pt x="242" y="16"/>
                  </a:lnTo>
                  <a:lnTo>
                    <a:pt x="252" y="20"/>
                  </a:lnTo>
                  <a:lnTo>
                    <a:pt x="256" y="22"/>
                  </a:lnTo>
                  <a:lnTo>
                    <a:pt x="258" y="23"/>
                  </a:lnTo>
                  <a:lnTo>
                    <a:pt x="260" y="24"/>
                  </a:lnTo>
                  <a:lnTo>
                    <a:pt x="265" y="26"/>
                  </a:lnTo>
                  <a:lnTo>
                    <a:pt x="266" y="26"/>
                  </a:lnTo>
                  <a:lnTo>
                    <a:pt x="271" y="28"/>
                  </a:lnTo>
                  <a:lnTo>
                    <a:pt x="275" y="31"/>
                  </a:lnTo>
                  <a:lnTo>
                    <a:pt x="276" y="31"/>
                  </a:lnTo>
                  <a:lnTo>
                    <a:pt x="279" y="32"/>
                  </a:lnTo>
                  <a:lnTo>
                    <a:pt x="282" y="33"/>
                  </a:lnTo>
                  <a:lnTo>
                    <a:pt x="287" y="35"/>
                  </a:lnTo>
                  <a:lnTo>
                    <a:pt x="289" y="36"/>
                  </a:lnTo>
                  <a:lnTo>
                    <a:pt x="291" y="38"/>
                  </a:lnTo>
                  <a:lnTo>
                    <a:pt x="294" y="39"/>
                  </a:lnTo>
                  <a:lnTo>
                    <a:pt x="300" y="41"/>
                  </a:lnTo>
                  <a:lnTo>
                    <a:pt x="303" y="42"/>
                  </a:lnTo>
                  <a:lnTo>
                    <a:pt x="304" y="42"/>
                  </a:lnTo>
                  <a:lnTo>
                    <a:pt x="306" y="43"/>
                  </a:lnTo>
                  <a:lnTo>
                    <a:pt x="307" y="44"/>
                  </a:lnTo>
                  <a:lnTo>
                    <a:pt x="310" y="46"/>
                  </a:lnTo>
                  <a:lnTo>
                    <a:pt x="312" y="46"/>
                  </a:lnTo>
                  <a:lnTo>
                    <a:pt x="320" y="49"/>
                  </a:lnTo>
                  <a:lnTo>
                    <a:pt x="321" y="50"/>
                  </a:lnTo>
                  <a:lnTo>
                    <a:pt x="323" y="50"/>
                  </a:lnTo>
                  <a:lnTo>
                    <a:pt x="328" y="52"/>
                  </a:lnTo>
                  <a:lnTo>
                    <a:pt x="329" y="54"/>
                  </a:lnTo>
                  <a:lnTo>
                    <a:pt x="332" y="55"/>
                  </a:lnTo>
                  <a:lnTo>
                    <a:pt x="335" y="56"/>
                  </a:lnTo>
                  <a:lnTo>
                    <a:pt x="337" y="57"/>
                  </a:lnTo>
                  <a:lnTo>
                    <a:pt x="338" y="57"/>
                  </a:lnTo>
                  <a:lnTo>
                    <a:pt x="343" y="59"/>
                  </a:lnTo>
                  <a:lnTo>
                    <a:pt x="351" y="63"/>
                  </a:lnTo>
                  <a:lnTo>
                    <a:pt x="354" y="64"/>
                  </a:lnTo>
                  <a:lnTo>
                    <a:pt x="355" y="64"/>
                  </a:lnTo>
                  <a:lnTo>
                    <a:pt x="359" y="66"/>
                  </a:lnTo>
                  <a:lnTo>
                    <a:pt x="361" y="66"/>
                  </a:lnTo>
                  <a:lnTo>
                    <a:pt x="369" y="70"/>
                  </a:lnTo>
                  <a:lnTo>
                    <a:pt x="370" y="71"/>
                  </a:lnTo>
                  <a:lnTo>
                    <a:pt x="371" y="71"/>
                  </a:lnTo>
                  <a:lnTo>
                    <a:pt x="379" y="74"/>
                  </a:lnTo>
                  <a:lnTo>
                    <a:pt x="383" y="76"/>
                  </a:lnTo>
                  <a:lnTo>
                    <a:pt x="386" y="78"/>
                  </a:lnTo>
                  <a:lnTo>
                    <a:pt x="391" y="80"/>
                  </a:lnTo>
                  <a:lnTo>
                    <a:pt x="392" y="80"/>
                  </a:lnTo>
                  <a:lnTo>
                    <a:pt x="394" y="81"/>
                  </a:lnTo>
                  <a:lnTo>
                    <a:pt x="403" y="84"/>
                  </a:lnTo>
                  <a:lnTo>
                    <a:pt x="404" y="84"/>
                  </a:lnTo>
                  <a:lnTo>
                    <a:pt x="407" y="86"/>
                  </a:lnTo>
                  <a:lnTo>
                    <a:pt x="408" y="87"/>
                  </a:lnTo>
                  <a:lnTo>
                    <a:pt x="409" y="87"/>
                  </a:lnTo>
                  <a:lnTo>
                    <a:pt x="410" y="87"/>
                  </a:lnTo>
                  <a:lnTo>
                    <a:pt x="410" y="88"/>
                  </a:lnTo>
                  <a:lnTo>
                    <a:pt x="411" y="88"/>
                  </a:lnTo>
                  <a:lnTo>
                    <a:pt x="411" y="89"/>
                  </a:lnTo>
                  <a:lnTo>
                    <a:pt x="411" y="90"/>
                  </a:lnTo>
                  <a:lnTo>
                    <a:pt x="410" y="90"/>
                  </a:lnTo>
                  <a:lnTo>
                    <a:pt x="410" y="91"/>
                  </a:lnTo>
                  <a:lnTo>
                    <a:pt x="409" y="91"/>
                  </a:lnTo>
                  <a:lnTo>
                    <a:pt x="409" y="92"/>
                  </a:lnTo>
                  <a:lnTo>
                    <a:pt x="408" y="92"/>
                  </a:lnTo>
                  <a:lnTo>
                    <a:pt x="408" y="94"/>
                  </a:lnTo>
                  <a:lnTo>
                    <a:pt x="409" y="94"/>
                  </a:lnTo>
                  <a:lnTo>
                    <a:pt x="408" y="94"/>
                  </a:lnTo>
                  <a:lnTo>
                    <a:pt x="408" y="95"/>
                  </a:lnTo>
                  <a:lnTo>
                    <a:pt x="409" y="95"/>
                  </a:lnTo>
                  <a:lnTo>
                    <a:pt x="408" y="95"/>
                  </a:lnTo>
                  <a:lnTo>
                    <a:pt x="408" y="96"/>
                  </a:lnTo>
                  <a:lnTo>
                    <a:pt x="407" y="96"/>
                  </a:lnTo>
                  <a:lnTo>
                    <a:pt x="406" y="96"/>
                  </a:lnTo>
                  <a:lnTo>
                    <a:pt x="407" y="96"/>
                  </a:lnTo>
                  <a:lnTo>
                    <a:pt x="407" y="97"/>
                  </a:lnTo>
                  <a:lnTo>
                    <a:pt x="406" y="97"/>
                  </a:lnTo>
                  <a:lnTo>
                    <a:pt x="404" y="96"/>
                  </a:lnTo>
                  <a:lnTo>
                    <a:pt x="403" y="96"/>
                  </a:lnTo>
                  <a:lnTo>
                    <a:pt x="403" y="97"/>
                  </a:lnTo>
                  <a:lnTo>
                    <a:pt x="402" y="97"/>
                  </a:lnTo>
                  <a:lnTo>
                    <a:pt x="402" y="98"/>
                  </a:lnTo>
                  <a:lnTo>
                    <a:pt x="403" y="98"/>
                  </a:lnTo>
                  <a:lnTo>
                    <a:pt x="403" y="99"/>
                  </a:lnTo>
                  <a:lnTo>
                    <a:pt x="403" y="100"/>
                  </a:lnTo>
                  <a:lnTo>
                    <a:pt x="402" y="100"/>
                  </a:lnTo>
                  <a:lnTo>
                    <a:pt x="402" y="102"/>
                  </a:lnTo>
                  <a:lnTo>
                    <a:pt x="402" y="103"/>
                  </a:lnTo>
                  <a:lnTo>
                    <a:pt x="402" y="102"/>
                  </a:lnTo>
                  <a:lnTo>
                    <a:pt x="403" y="102"/>
                  </a:lnTo>
                  <a:lnTo>
                    <a:pt x="403" y="103"/>
                  </a:lnTo>
                  <a:lnTo>
                    <a:pt x="402" y="103"/>
                  </a:lnTo>
                  <a:lnTo>
                    <a:pt x="401" y="103"/>
                  </a:lnTo>
                  <a:lnTo>
                    <a:pt x="401" y="104"/>
                  </a:lnTo>
                  <a:lnTo>
                    <a:pt x="401" y="105"/>
                  </a:lnTo>
                  <a:lnTo>
                    <a:pt x="400" y="105"/>
                  </a:lnTo>
                  <a:lnTo>
                    <a:pt x="400" y="106"/>
                  </a:lnTo>
                  <a:lnTo>
                    <a:pt x="400" y="107"/>
                  </a:lnTo>
                  <a:lnTo>
                    <a:pt x="400" y="108"/>
                  </a:lnTo>
                  <a:lnTo>
                    <a:pt x="400" y="107"/>
                  </a:lnTo>
                  <a:lnTo>
                    <a:pt x="399" y="107"/>
                  </a:lnTo>
                  <a:lnTo>
                    <a:pt x="398" y="107"/>
                  </a:lnTo>
                  <a:lnTo>
                    <a:pt x="398" y="108"/>
                  </a:lnTo>
                  <a:lnTo>
                    <a:pt x="399" y="108"/>
                  </a:lnTo>
                  <a:lnTo>
                    <a:pt x="399" y="110"/>
                  </a:lnTo>
                  <a:lnTo>
                    <a:pt x="399" y="111"/>
                  </a:lnTo>
                  <a:lnTo>
                    <a:pt x="398" y="111"/>
                  </a:lnTo>
                  <a:lnTo>
                    <a:pt x="398" y="112"/>
                  </a:lnTo>
                  <a:lnTo>
                    <a:pt x="398" y="113"/>
                  </a:lnTo>
                  <a:lnTo>
                    <a:pt x="396" y="114"/>
                  </a:lnTo>
                  <a:lnTo>
                    <a:pt x="396" y="115"/>
                  </a:lnTo>
                  <a:lnTo>
                    <a:pt x="396" y="116"/>
                  </a:lnTo>
                  <a:lnTo>
                    <a:pt x="395" y="116"/>
                  </a:lnTo>
                  <a:lnTo>
                    <a:pt x="395" y="118"/>
                  </a:lnTo>
                  <a:lnTo>
                    <a:pt x="394" y="118"/>
                  </a:lnTo>
                  <a:lnTo>
                    <a:pt x="393" y="118"/>
                  </a:lnTo>
                  <a:lnTo>
                    <a:pt x="393" y="119"/>
                  </a:lnTo>
                  <a:lnTo>
                    <a:pt x="392" y="119"/>
                  </a:lnTo>
                  <a:lnTo>
                    <a:pt x="391" y="119"/>
                  </a:lnTo>
                  <a:lnTo>
                    <a:pt x="391" y="118"/>
                  </a:lnTo>
                  <a:lnTo>
                    <a:pt x="390" y="118"/>
                  </a:lnTo>
                  <a:lnTo>
                    <a:pt x="390" y="119"/>
                  </a:lnTo>
                  <a:lnTo>
                    <a:pt x="390" y="120"/>
                  </a:lnTo>
                  <a:lnTo>
                    <a:pt x="388" y="120"/>
                  </a:lnTo>
                  <a:lnTo>
                    <a:pt x="388" y="119"/>
                  </a:lnTo>
                  <a:lnTo>
                    <a:pt x="388" y="118"/>
                  </a:lnTo>
                  <a:lnTo>
                    <a:pt x="387" y="118"/>
                  </a:lnTo>
                  <a:lnTo>
                    <a:pt x="386" y="118"/>
                  </a:lnTo>
                  <a:lnTo>
                    <a:pt x="386" y="119"/>
                  </a:lnTo>
                  <a:lnTo>
                    <a:pt x="386" y="120"/>
                  </a:lnTo>
                  <a:lnTo>
                    <a:pt x="385" y="120"/>
                  </a:lnTo>
                  <a:lnTo>
                    <a:pt x="385" y="121"/>
                  </a:lnTo>
                  <a:lnTo>
                    <a:pt x="384" y="121"/>
                  </a:lnTo>
                  <a:lnTo>
                    <a:pt x="385" y="122"/>
                  </a:lnTo>
                  <a:lnTo>
                    <a:pt x="384" y="122"/>
                  </a:lnTo>
                  <a:lnTo>
                    <a:pt x="384" y="123"/>
                  </a:lnTo>
                  <a:lnTo>
                    <a:pt x="385" y="124"/>
                  </a:lnTo>
                  <a:lnTo>
                    <a:pt x="384" y="124"/>
                  </a:lnTo>
                  <a:lnTo>
                    <a:pt x="384" y="126"/>
                  </a:lnTo>
                  <a:lnTo>
                    <a:pt x="384" y="127"/>
                  </a:lnTo>
                  <a:lnTo>
                    <a:pt x="384" y="128"/>
                  </a:lnTo>
                  <a:lnTo>
                    <a:pt x="384" y="129"/>
                  </a:lnTo>
                  <a:lnTo>
                    <a:pt x="385" y="129"/>
                  </a:lnTo>
                  <a:lnTo>
                    <a:pt x="384" y="130"/>
                  </a:lnTo>
                  <a:lnTo>
                    <a:pt x="384" y="131"/>
                  </a:lnTo>
                  <a:lnTo>
                    <a:pt x="384" y="132"/>
                  </a:lnTo>
                  <a:lnTo>
                    <a:pt x="383" y="132"/>
                  </a:lnTo>
                  <a:lnTo>
                    <a:pt x="383" y="134"/>
                  </a:lnTo>
                  <a:lnTo>
                    <a:pt x="384" y="134"/>
                  </a:lnTo>
                  <a:lnTo>
                    <a:pt x="385" y="135"/>
                  </a:lnTo>
                  <a:lnTo>
                    <a:pt x="384" y="136"/>
                  </a:lnTo>
                  <a:lnTo>
                    <a:pt x="385" y="136"/>
                  </a:lnTo>
                  <a:lnTo>
                    <a:pt x="384" y="137"/>
                  </a:lnTo>
                  <a:lnTo>
                    <a:pt x="383" y="137"/>
                  </a:lnTo>
                  <a:lnTo>
                    <a:pt x="383" y="138"/>
                  </a:lnTo>
                  <a:lnTo>
                    <a:pt x="384" y="139"/>
                  </a:lnTo>
                  <a:lnTo>
                    <a:pt x="383" y="139"/>
                  </a:lnTo>
                  <a:lnTo>
                    <a:pt x="382" y="139"/>
                  </a:lnTo>
                  <a:lnTo>
                    <a:pt x="382" y="140"/>
                  </a:lnTo>
                  <a:lnTo>
                    <a:pt x="383" y="140"/>
                  </a:lnTo>
                  <a:lnTo>
                    <a:pt x="383" y="142"/>
                  </a:lnTo>
                  <a:lnTo>
                    <a:pt x="383" y="143"/>
                  </a:lnTo>
                  <a:lnTo>
                    <a:pt x="383" y="144"/>
                  </a:lnTo>
                  <a:lnTo>
                    <a:pt x="382" y="145"/>
                  </a:lnTo>
                  <a:lnTo>
                    <a:pt x="383" y="145"/>
                  </a:lnTo>
                  <a:lnTo>
                    <a:pt x="383" y="146"/>
                  </a:lnTo>
                  <a:lnTo>
                    <a:pt x="382" y="146"/>
                  </a:lnTo>
                  <a:lnTo>
                    <a:pt x="380" y="146"/>
                  </a:lnTo>
                  <a:lnTo>
                    <a:pt x="382" y="147"/>
                  </a:lnTo>
                  <a:lnTo>
                    <a:pt x="380" y="148"/>
                  </a:lnTo>
                  <a:lnTo>
                    <a:pt x="380" y="150"/>
                  </a:lnTo>
                  <a:lnTo>
                    <a:pt x="380" y="151"/>
                  </a:lnTo>
                  <a:lnTo>
                    <a:pt x="379" y="152"/>
                  </a:lnTo>
                  <a:lnTo>
                    <a:pt x="378" y="152"/>
                  </a:lnTo>
                  <a:lnTo>
                    <a:pt x="377" y="152"/>
                  </a:lnTo>
                  <a:lnTo>
                    <a:pt x="377" y="153"/>
                  </a:lnTo>
                  <a:lnTo>
                    <a:pt x="378" y="153"/>
                  </a:lnTo>
                  <a:lnTo>
                    <a:pt x="378" y="154"/>
                  </a:lnTo>
                  <a:lnTo>
                    <a:pt x="378" y="155"/>
                  </a:lnTo>
                  <a:lnTo>
                    <a:pt x="377" y="154"/>
                  </a:lnTo>
                  <a:lnTo>
                    <a:pt x="377" y="155"/>
                  </a:lnTo>
                  <a:lnTo>
                    <a:pt x="378" y="155"/>
                  </a:lnTo>
                  <a:lnTo>
                    <a:pt x="378" y="156"/>
                  </a:lnTo>
                  <a:lnTo>
                    <a:pt x="377" y="156"/>
                  </a:lnTo>
                  <a:lnTo>
                    <a:pt x="378" y="158"/>
                  </a:lnTo>
                  <a:lnTo>
                    <a:pt x="377" y="159"/>
                  </a:lnTo>
                  <a:lnTo>
                    <a:pt x="377" y="160"/>
                  </a:lnTo>
                  <a:lnTo>
                    <a:pt x="378" y="159"/>
                  </a:lnTo>
                  <a:lnTo>
                    <a:pt x="378" y="160"/>
                  </a:lnTo>
                  <a:lnTo>
                    <a:pt x="377" y="160"/>
                  </a:lnTo>
                  <a:lnTo>
                    <a:pt x="377" y="161"/>
                  </a:lnTo>
                  <a:lnTo>
                    <a:pt x="376" y="162"/>
                  </a:lnTo>
                  <a:lnTo>
                    <a:pt x="375" y="162"/>
                  </a:lnTo>
                  <a:lnTo>
                    <a:pt x="374" y="162"/>
                  </a:lnTo>
                  <a:lnTo>
                    <a:pt x="374" y="163"/>
                  </a:lnTo>
                  <a:lnTo>
                    <a:pt x="374" y="164"/>
                  </a:lnTo>
                  <a:lnTo>
                    <a:pt x="374" y="166"/>
                  </a:lnTo>
                  <a:lnTo>
                    <a:pt x="374" y="167"/>
                  </a:lnTo>
                  <a:lnTo>
                    <a:pt x="374" y="168"/>
                  </a:lnTo>
                  <a:lnTo>
                    <a:pt x="372" y="168"/>
                  </a:lnTo>
                  <a:lnTo>
                    <a:pt x="374" y="169"/>
                  </a:lnTo>
                  <a:lnTo>
                    <a:pt x="372" y="170"/>
                  </a:lnTo>
                  <a:lnTo>
                    <a:pt x="371" y="171"/>
                  </a:lnTo>
                  <a:lnTo>
                    <a:pt x="370" y="171"/>
                  </a:lnTo>
                  <a:lnTo>
                    <a:pt x="369" y="171"/>
                  </a:lnTo>
                  <a:lnTo>
                    <a:pt x="369" y="172"/>
                  </a:lnTo>
                  <a:lnTo>
                    <a:pt x="370" y="172"/>
                  </a:lnTo>
                  <a:lnTo>
                    <a:pt x="370" y="174"/>
                  </a:lnTo>
                  <a:lnTo>
                    <a:pt x="369" y="174"/>
                  </a:lnTo>
                  <a:lnTo>
                    <a:pt x="368" y="175"/>
                  </a:lnTo>
                  <a:lnTo>
                    <a:pt x="369" y="175"/>
                  </a:lnTo>
                  <a:lnTo>
                    <a:pt x="369" y="176"/>
                  </a:lnTo>
                  <a:lnTo>
                    <a:pt x="368" y="176"/>
                  </a:lnTo>
                  <a:lnTo>
                    <a:pt x="368" y="177"/>
                  </a:lnTo>
                  <a:lnTo>
                    <a:pt x="367" y="177"/>
                  </a:lnTo>
                  <a:lnTo>
                    <a:pt x="366" y="177"/>
                  </a:lnTo>
                  <a:lnTo>
                    <a:pt x="366" y="176"/>
                  </a:lnTo>
                  <a:lnTo>
                    <a:pt x="364" y="176"/>
                  </a:lnTo>
                  <a:lnTo>
                    <a:pt x="364" y="177"/>
                  </a:lnTo>
                  <a:lnTo>
                    <a:pt x="364" y="178"/>
                  </a:lnTo>
                  <a:lnTo>
                    <a:pt x="364" y="179"/>
                  </a:lnTo>
                  <a:lnTo>
                    <a:pt x="363" y="179"/>
                  </a:lnTo>
                  <a:lnTo>
                    <a:pt x="363" y="178"/>
                  </a:lnTo>
                  <a:lnTo>
                    <a:pt x="362" y="178"/>
                  </a:lnTo>
                  <a:lnTo>
                    <a:pt x="362" y="179"/>
                  </a:lnTo>
                  <a:lnTo>
                    <a:pt x="361" y="179"/>
                  </a:lnTo>
                  <a:lnTo>
                    <a:pt x="360" y="179"/>
                  </a:lnTo>
                  <a:lnTo>
                    <a:pt x="360" y="180"/>
                  </a:lnTo>
                  <a:lnTo>
                    <a:pt x="359" y="180"/>
                  </a:lnTo>
                  <a:lnTo>
                    <a:pt x="359" y="179"/>
                  </a:lnTo>
                  <a:lnTo>
                    <a:pt x="358" y="179"/>
                  </a:lnTo>
                  <a:lnTo>
                    <a:pt x="358" y="178"/>
                  </a:lnTo>
                  <a:lnTo>
                    <a:pt x="358" y="179"/>
                  </a:lnTo>
                  <a:lnTo>
                    <a:pt x="356" y="179"/>
                  </a:lnTo>
                  <a:lnTo>
                    <a:pt x="355" y="179"/>
                  </a:lnTo>
                  <a:lnTo>
                    <a:pt x="354" y="180"/>
                  </a:lnTo>
                  <a:lnTo>
                    <a:pt x="354" y="182"/>
                  </a:lnTo>
                  <a:lnTo>
                    <a:pt x="355" y="182"/>
                  </a:lnTo>
                  <a:lnTo>
                    <a:pt x="355" y="183"/>
                  </a:lnTo>
                  <a:lnTo>
                    <a:pt x="354" y="183"/>
                  </a:lnTo>
                  <a:lnTo>
                    <a:pt x="354" y="182"/>
                  </a:lnTo>
                  <a:lnTo>
                    <a:pt x="353" y="182"/>
                  </a:lnTo>
                  <a:lnTo>
                    <a:pt x="353" y="183"/>
                  </a:lnTo>
                  <a:lnTo>
                    <a:pt x="353" y="184"/>
                  </a:lnTo>
                  <a:lnTo>
                    <a:pt x="352" y="184"/>
                  </a:lnTo>
                  <a:lnTo>
                    <a:pt x="352" y="185"/>
                  </a:lnTo>
                  <a:lnTo>
                    <a:pt x="353" y="185"/>
                  </a:lnTo>
                  <a:lnTo>
                    <a:pt x="353" y="186"/>
                  </a:lnTo>
                  <a:lnTo>
                    <a:pt x="352" y="186"/>
                  </a:lnTo>
                  <a:lnTo>
                    <a:pt x="352" y="187"/>
                  </a:lnTo>
                  <a:lnTo>
                    <a:pt x="352" y="186"/>
                  </a:lnTo>
                  <a:lnTo>
                    <a:pt x="351" y="186"/>
                  </a:lnTo>
                  <a:lnTo>
                    <a:pt x="350" y="186"/>
                  </a:lnTo>
                  <a:lnTo>
                    <a:pt x="350" y="187"/>
                  </a:lnTo>
                  <a:lnTo>
                    <a:pt x="348" y="187"/>
                  </a:lnTo>
                  <a:lnTo>
                    <a:pt x="348" y="188"/>
                  </a:lnTo>
                  <a:lnTo>
                    <a:pt x="347" y="188"/>
                  </a:lnTo>
                  <a:lnTo>
                    <a:pt x="347" y="190"/>
                  </a:lnTo>
                  <a:lnTo>
                    <a:pt x="348" y="190"/>
                  </a:lnTo>
                  <a:lnTo>
                    <a:pt x="348" y="191"/>
                  </a:lnTo>
                  <a:lnTo>
                    <a:pt x="347" y="191"/>
                  </a:lnTo>
                  <a:lnTo>
                    <a:pt x="347" y="192"/>
                  </a:lnTo>
                  <a:lnTo>
                    <a:pt x="347" y="193"/>
                  </a:lnTo>
                  <a:lnTo>
                    <a:pt x="346" y="193"/>
                  </a:lnTo>
                  <a:lnTo>
                    <a:pt x="345" y="193"/>
                  </a:lnTo>
                  <a:lnTo>
                    <a:pt x="344" y="194"/>
                  </a:lnTo>
                  <a:lnTo>
                    <a:pt x="345" y="194"/>
                  </a:lnTo>
                  <a:lnTo>
                    <a:pt x="345" y="195"/>
                  </a:lnTo>
                  <a:lnTo>
                    <a:pt x="344" y="196"/>
                  </a:lnTo>
                  <a:lnTo>
                    <a:pt x="343" y="198"/>
                  </a:lnTo>
                  <a:lnTo>
                    <a:pt x="342" y="198"/>
                  </a:lnTo>
                  <a:lnTo>
                    <a:pt x="340" y="196"/>
                  </a:lnTo>
                  <a:lnTo>
                    <a:pt x="339" y="196"/>
                  </a:lnTo>
                  <a:lnTo>
                    <a:pt x="339" y="195"/>
                  </a:lnTo>
                  <a:lnTo>
                    <a:pt x="339" y="196"/>
                  </a:lnTo>
                  <a:lnTo>
                    <a:pt x="338" y="196"/>
                  </a:lnTo>
                  <a:lnTo>
                    <a:pt x="338" y="198"/>
                  </a:lnTo>
                  <a:lnTo>
                    <a:pt x="337" y="198"/>
                  </a:lnTo>
                  <a:lnTo>
                    <a:pt x="337" y="196"/>
                  </a:lnTo>
                  <a:lnTo>
                    <a:pt x="337" y="195"/>
                  </a:lnTo>
                  <a:lnTo>
                    <a:pt x="336" y="195"/>
                  </a:lnTo>
                  <a:lnTo>
                    <a:pt x="335" y="195"/>
                  </a:lnTo>
                  <a:lnTo>
                    <a:pt x="334" y="195"/>
                  </a:lnTo>
                  <a:lnTo>
                    <a:pt x="334" y="196"/>
                  </a:lnTo>
                  <a:lnTo>
                    <a:pt x="332" y="196"/>
                  </a:lnTo>
                  <a:lnTo>
                    <a:pt x="331" y="196"/>
                  </a:lnTo>
                  <a:lnTo>
                    <a:pt x="330" y="196"/>
                  </a:lnTo>
                  <a:lnTo>
                    <a:pt x="330" y="198"/>
                  </a:lnTo>
                  <a:lnTo>
                    <a:pt x="331" y="198"/>
                  </a:lnTo>
                  <a:lnTo>
                    <a:pt x="330" y="198"/>
                  </a:lnTo>
                  <a:lnTo>
                    <a:pt x="329" y="198"/>
                  </a:lnTo>
                  <a:lnTo>
                    <a:pt x="328" y="198"/>
                  </a:lnTo>
                  <a:lnTo>
                    <a:pt x="328" y="199"/>
                  </a:lnTo>
                  <a:lnTo>
                    <a:pt x="327" y="199"/>
                  </a:lnTo>
                  <a:lnTo>
                    <a:pt x="327" y="198"/>
                  </a:lnTo>
                  <a:lnTo>
                    <a:pt x="326" y="198"/>
                  </a:lnTo>
                  <a:lnTo>
                    <a:pt x="326" y="196"/>
                  </a:lnTo>
                  <a:lnTo>
                    <a:pt x="324" y="198"/>
                  </a:lnTo>
                  <a:lnTo>
                    <a:pt x="323" y="198"/>
                  </a:lnTo>
                  <a:lnTo>
                    <a:pt x="323" y="199"/>
                  </a:lnTo>
                  <a:lnTo>
                    <a:pt x="322" y="199"/>
                  </a:lnTo>
                  <a:lnTo>
                    <a:pt x="323" y="200"/>
                  </a:lnTo>
                  <a:lnTo>
                    <a:pt x="322" y="200"/>
                  </a:lnTo>
                  <a:lnTo>
                    <a:pt x="322" y="201"/>
                  </a:lnTo>
                  <a:lnTo>
                    <a:pt x="322" y="202"/>
                  </a:lnTo>
                  <a:lnTo>
                    <a:pt x="323" y="202"/>
                  </a:lnTo>
                  <a:lnTo>
                    <a:pt x="323" y="203"/>
                  </a:lnTo>
                  <a:lnTo>
                    <a:pt x="322" y="203"/>
                  </a:lnTo>
                  <a:lnTo>
                    <a:pt x="322" y="204"/>
                  </a:lnTo>
                  <a:lnTo>
                    <a:pt x="323" y="204"/>
                  </a:lnTo>
                  <a:lnTo>
                    <a:pt x="323" y="206"/>
                  </a:lnTo>
                  <a:lnTo>
                    <a:pt x="322" y="206"/>
                  </a:lnTo>
                  <a:lnTo>
                    <a:pt x="321" y="206"/>
                  </a:lnTo>
                  <a:lnTo>
                    <a:pt x="321" y="207"/>
                  </a:lnTo>
                  <a:lnTo>
                    <a:pt x="320" y="207"/>
                  </a:lnTo>
                  <a:lnTo>
                    <a:pt x="320" y="206"/>
                  </a:lnTo>
                  <a:lnTo>
                    <a:pt x="319" y="204"/>
                  </a:lnTo>
                  <a:lnTo>
                    <a:pt x="319" y="203"/>
                  </a:lnTo>
                  <a:lnTo>
                    <a:pt x="318" y="203"/>
                  </a:lnTo>
                  <a:lnTo>
                    <a:pt x="316" y="204"/>
                  </a:lnTo>
                  <a:lnTo>
                    <a:pt x="316" y="203"/>
                  </a:lnTo>
                  <a:lnTo>
                    <a:pt x="315" y="203"/>
                  </a:lnTo>
                  <a:lnTo>
                    <a:pt x="315" y="204"/>
                  </a:lnTo>
                  <a:lnTo>
                    <a:pt x="315" y="203"/>
                  </a:lnTo>
                  <a:lnTo>
                    <a:pt x="314" y="203"/>
                  </a:lnTo>
                  <a:lnTo>
                    <a:pt x="313" y="203"/>
                  </a:lnTo>
                  <a:lnTo>
                    <a:pt x="313" y="204"/>
                  </a:lnTo>
                  <a:lnTo>
                    <a:pt x="313" y="206"/>
                  </a:lnTo>
                  <a:lnTo>
                    <a:pt x="311" y="206"/>
                  </a:lnTo>
                  <a:lnTo>
                    <a:pt x="310" y="206"/>
                  </a:lnTo>
                  <a:lnTo>
                    <a:pt x="310" y="207"/>
                  </a:lnTo>
                  <a:lnTo>
                    <a:pt x="310" y="208"/>
                  </a:lnTo>
                  <a:lnTo>
                    <a:pt x="308" y="208"/>
                  </a:lnTo>
                  <a:lnTo>
                    <a:pt x="308" y="207"/>
                  </a:lnTo>
                  <a:lnTo>
                    <a:pt x="307" y="208"/>
                  </a:lnTo>
                  <a:lnTo>
                    <a:pt x="306" y="208"/>
                  </a:lnTo>
                  <a:lnTo>
                    <a:pt x="306" y="209"/>
                  </a:lnTo>
                  <a:lnTo>
                    <a:pt x="305" y="209"/>
                  </a:lnTo>
                  <a:lnTo>
                    <a:pt x="304" y="209"/>
                  </a:lnTo>
                  <a:lnTo>
                    <a:pt x="304" y="210"/>
                  </a:lnTo>
                  <a:lnTo>
                    <a:pt x="303" y="210"/>
                  </a:lnTo>
                  <a:lnTo>
                    <a:pt x="302" y="211"/>
                  </a:lnTo>
                  <a:lnTo>
                    <a:pt x="300" y="210"/>
                  </a:lnTo>
                  <a:lnTo>
                    <a:pt x="300" y="211"/>
                  </a:lnTo>
                  <a:lnTo>
                    <a:pt x="299" y="211"/>
                  </a:lnTo>
                  <a:lnTo>
                    <a:pt x="298" y="211"/>
                  </a:lnTo>
                  <a:lnTo>
                    <a:pt x="298" y="212"/>
                  </a:lnTo>
                  <a:lnTo>
                    <a:pt x="299" y="212"/>
                  </a:lnTo>
                  <a:lnTo>
                    <a:pt x="298" y="214"/>
                  </a:lnTo>
                  <a:lnTo>
                    <a:pt x="297" y="215"/>
                  </a:lnTo>
                  <a:lnTo>
                    <a:pt x="296" y="215"/>
                  </a:lnTo>
                  <a:lnTo>
                    <a:pt x="296" y="216"/>
                  </a:lnTo>
                  <a:lnTo>
                    <a:pt x="295" y="216"/>
                  </a:lnTo>
                  <a:lnTo>
                    <a:pt x="294" y="215"/>
                  </a:lnTo>
                  <a:lnTo>
                    <a:pt x="294" y="216"/>
                  </a:lnTo>
                  <a:lnTo>
                    <a:pt x="294" y="217"/>
                  </a:lnTo>
                  <a:lnTo>
                    <a:pt x="294" y="218"/>
                  </a:lnTo>
                  <a:lnTo>
                    <a:pt x="294" y="219"/>
                  </a:lnTo>
                  <a:lnTo>
                    <a:pt x="292" y="219"/>
                  </a:lnTo>
                  <a:lnTo>
                    <a:pt x="291" y="219"/>
                  </a:lnTo>
                  <a:lnTo>
                    <a:pt x="291" y="220"/>
                  </a:lnTo>
                  <a:lnTo>
                    <a:pt x="290" y="219"/>
                  </a:lnTo>
                  <a:lnTo>
                    <a:pt x="289" y="219"/>
                  </a:lnTo>
                  <a:lnTo>
                    <a:pt x="288" y="219"/>
                  </a:lnTo>
                  <a:lnTo>
                    <a:pt x="288" y="218"/>
                  </a:lnTo>
                  <a:lnTo>
                    <a:pt x="287" y="218"/>
                  </a:lnTo>
                  <a:lnTo>
                    <a:pt x="286" y="219"/>
                  </a:lnTo>
                  <a:lnTo>
                    <a:pt x="284" y="220"/>
                  </a:lnTo>
                  <a:lnTo>
                    <a:pt x="283" y="220"/>
                  </a:lnTo>
                  <a:lnTo>
                    <a:pt x="282" y="222"/>
                  </a:lnTo>
                  <a:lnTo>
                    <a:pt x="282" y="220"/>
                  </a:lnTo>
                  <a:lnTo>
                    <a:pt x="281" y="220"/>
                  </a:lnTo>
                  <a:lnTo>
                    <a:pt x="280" y="220"/>
                  </a:lnTo>
                  <a:lnTo>
                    <a:pt x="280" y="222"/>
                  </a:lnTo>
                  <a:lnTo>
                    <a:pt x="279" y="222"/>
                  </a:lnTo>
                  <a:lnTo>
                    <a:pt x="279" y="223"/>
                  </a:lnTo>
                  <a:lnTo>
                    <a:pt x="278" y="223"/>
                  </a:lnTo>
                  <a:lnTo>
                    <a:pt x="278" y="222"/>
                  </a:lnTo>
                  <a:lnTo>
                    <a:pt x="278" y="220"/>
                  </a:lnTo>
                  <a:lnTo>
                    <a:pt x="278" y="219"/>
                  </a:lnTo>
                  <a:lnTo>
                    <a:pt x="276" y="219"/>
                  </a:lnTo>
                  <a:lnTo>
                    <a:pt x="276" y="218"/>
                  </a:lnTo>
                  <a:lnTo>
                    <a:pt x="276" y="217"/>
                  </a:lnTo>
                  <a:lnTo>
                    <a:pt x="275" y="217"/>
                  </a:lnTo>
                  <a:lnTo>
                    <a:pt x="275" y="218"/>
                  </a:lnTo>
                  <a:lnTo>
                    <a:pt x="275" y="219"/>
                  </a:lnTo>
                  <a:lnTo>
                    <a:pt x="274" y="219"/>
                  </a:lnTo>
                  <a:lnTo>
                    <a:pt x="274" y="218"/>
                  </a:lnTo>
                  <a:lnTo>
                    <a:pt x="273" y="218"/>
                  </a:lnTo>
                  <a:lnTo>
                    <a:pt x="272" y="218"/>
                  </a:lnTo>
                  <a:lnTo>
                    <a:pt x="272" y="219"/>
                  </a:lnTo>
                  <a:lnTo>
                    <a:pt x="271" y="219"/>
                  </a:lnTo>
                  <a:lnTo>
                    <a:pt x="270" y="219"/>
                  </a:lnTo>
                  <a:lnTo>
                    <a:pt x="270" y="220"/>
                  </a:lnTo>
                  <a:lnTo>
                    <a:pt x="268" y="219"/>
                  </a:lnTo>
                  <a:lnTo>
                    <a:pt x="267" y="219"/>
                  </a:lnTo>
                  <a:lnTo>
                    <a:pt x="267" y="220"/>
                  </a:lnTo>
                  <a:lnTo>
                    <a:pt x="267" y="222"/>
                  </a:lnTo>
                  <a:lnTo>
                    <a:pt x="266" y="222"/>
                  </a:lnTo>
                  <a:lnTo>
                    <a:pt x="267" y="222"/>
                  </a:lnTo>
                  <a:lnTo>
                    <a:pt x="267" y="223"/>
                  </a:lnTo>
                  <a:lnTo>
                    <a:pt x="266" y="223"/>
                  </a:lnTo>
                  <a:lnTo>
                    <a:pt x="265" y="222"/>
                  </a:lnTo>
                  <a:lnTo>
                    <a:pt x="264" y="222"/>
                  </a:lnTo>
                  <a:lnTo>
                    <a:pt x="264" y="220"/>
                  </a:lnTo>
                  <a:lnTo>
                    <a:pt x="264" y="222"/>
                  </a:lnTo>
                  <a:lnTo>
                    <a:pt x="263" y="222"/>
                  </a:lnTo>
                  <a:lnTo>
                    <a:pt x="262" y="222"/>
                  </a:lnTo>
                  <a:lnTo>
                    <a:pt x="262" y="220"/>
                  </a:lnTo>
                  <a:lnTo>
                    <a:pt x="260" y="220"/>
                  </a:lnTo>
                  <a:lnTo>
                    <a:pt x="259" y="220"/>
                  </a:lnTo>
                  <a:lnTo>
                    <a:pt x="259" y="222"/>
                  </a:lnTo>
                  <a:lnTo>
                    <a:pt x="258" y="222"/>
                  </a:lnTo>
                  <a:lnTo>
                    <a:pt x="257" y="222"/>
                  </a:lnTo>
                  <a:lnTo>
                    <a:pt x="257" y="223"/>
                  </a:lnTo>
                  <a:lnTo>
                    <a:pt x="256" y="224"/>
                  </a:lnTo>
                  <a:lnTo>
                    <a:pt x="257" y="224"/>
                  </a:lnTo>
                  <a:lnTo>
                    <a:pt x="256" y="224"/>
                  </a:lnTo>
                  <a:lnTo>
                    <a:pt x="255" y="224"/>
                  </a:lnTo>
                  <a:lnTo>
                    <a:pt x="254" y="224"/>
                  </a:lnTo>
                  <a:lnTo>
                    <a:pt x="252" y="224"/>
                  </a:lnTo>
                  <a:lnTo>
                    <a:pt x="252" y="223"/>
                  </a:lnTo>
                  <a:lnTo>
                    <a:pt x="252" y="222"/>
                  </a:lnTo>
                  <a:lnTo>
                    <a:pt x="251" y="222"/>
                  </a:lnTo>
                  <a:lnTo>
                    <a:pt x="252" y="223"/>
                  </a:lnTo>
                  <a:lnTo>
                    <a:pt x="251" y="223"/>
                  </a:lnTo>
                  <a:lnTo>
                    <a:pt x="251" y="224"/>
                  </a:lnTo>
                  <a:lnTo>
                    <a:pt x="251" y="223"/>
                  </a:lnTo>
                  <a:lnTo>
                    <a:pt x="251" y="222"/>
                  </a:lnTo>
                  <a:lnTo>
                    <a:pt x="250" y="222"/>
                  </a:lnTo>
                  <a:lnTo>
                    <a:pt x="249" y="222"/>
                  </a:lnTo>
                  <a:lnTo>
                    <a:pt x="249" y="223"/>
                  </a:lnTo>
                  <a:lnTo>
                    <a:pt x="249" y="224"/>
                  </a:lnTo>
                  <a:lnTo>
                    <a:pt x="249" y="225"/>
                  </a:lnTo>
                  <a:lnTo>
                    <a:pt x="248" y="225"/>
                  </a:lnTo>
                  <a:lnTo>
                    <a:pt x="247" y="225"/>
                  </a:lnTo>
                  <a:lnTo>
                    <a:pt x="247" y="226"/>
                  </a:lnTo>
                  <a:lnTo>
                    <a:pt x="247" y="227"/>
                  </a:lnTo>
                  <a:lnTo>
                    <a:pt x="247" y="228"/>
                  </a:lnTo>
                  <a:lnTo>
                    <a:pt x="246" y="228"/>
                  </a:lnTo>
                  <a:lnTo>
                    <a:pt x="246" y="230"/>
                  </a:lnTo>
                  <a:lnTo>
                    <a:pt x="246" y="231"/>
                  </a:lnTo>
                  <a:lnTo>
                    <a:pt x="247" y="231"/>
                  </a:lnTo>
                  <a:lnTo>
                    <a:pt x="246" y="231"/>
                  </a:lnTo>
                  <a:lnTo>
                    <a:pt x="244" y="233"/>
                  </a:lnTo>
                  <a:lnTo>
                    <a:pt x="243" y="233"/>
                  </a:lnTo>
                  <a:lnTo>
                    <a:pt x="243" y="232"/>
                  </a:lnTo>
                  <a:lnTo>
                    <a:pt x="242" y="232"/>
                  </a:lnTo>
                  <a:lnTo>
                    <a:pt x="241" y="232"/>
                  </a:lnTo>
                  <a:lnTo>
                    <a:pt x="240" y="232"/>
                  </a:lnTo>
                  <a:lnTo>
                    <a:pt x="241" y="231"/>
                  </a:lnTo>
                  <a:lnTo>
                    <a:pt x="240" y="231"/>
                  </a:lnTo>
                  <a:lnTo>
                    <a:pt x="240" y="230"/>
                  </a:lnTo>
                  <a:lnTo>
                    <a:pt x="239" y="230"/>
                  </a:lnTo>
                  <a:lnTo>
                    <a:pt x="239" y="231"/>
                  </a:lnTo>
                  <a:lnTo>
                    <a:pt x="238" y="232"/>
                  </a:lnTo>
                  <a:lnTo>
                    <a:pt x="238" y="231"/>
                  </a:lnTo>
                  <a:lnTo>
                    <a:pt x="236" y="231"/>
                  </a:lnTo>
                  <a:lnTo>
                    <a:pt x="235" y="232"/>
                  </a:lnTo>
                  <a:lnTo>
                    <a:pt x="234" y="232"/>
                  </a:lnTo>
                  <a:lnTo>
                    <a:pt x="234" y="233"/>
                  </a:lnTo>
                  <a:lnTo>
                    <a:pt x="233" y="233"/>
                  </a:lnTo>
                  <a:lnTo>
                    <a:pt x="233" y="234"/>
                  </a:lnTo>
                  <a:lnTo>
                    <a:pt x="232" y="234"/>
                  </a:lnTo>
                  <a:lnTo>
                    <a:pt x="232" y="235"/>
                  </a:lnTo>
                  <a:lnTo>
                    <a:pt x="233" y="235"/>
                  </a:lnTo>
                  <a:lnTo>
                    <a:pt x="233" y="236"/>
                  </a:lnTo>
                  <a:lnTo>
                    <a:pt x="232" y="236"/>
                  </a:lnTo>
                  <a:lnTo>
                    <a:pt x="232" y="238"/>
                  </a:lnTo>
                  <a:lnTo>
                    <a:pt x="233" y="238"/>
                  </a:lnTo>
                  <a:lnTo>
                    <a:pt x="233" y="239"/>
                  </a:lnTo>
                  <a:lnTo>
                    <a:pt x="232" y="239"/>
                  </a:lnTo>
                  <a:lnTo>
                    <a:pt x="231" y="239"/>
                  </a:lnTo>
                  <a:lnTo>
                    <a:pt x="230" y="239"/>
                  </a:lnTo>
                  <a:lnTo>
                    <a:pt x="230" y="240"/>
                  </a:lnTo>
                  <a:lnTo>
                    <a:pt x="230" y="241"/>
                  </a:lnTo>
                  <a:lnTo>
                    <a:pt x="230" y="242"/>
                  </a:lnTo>
                  <a:lnTo>
                    <a:pt x="230" y="243"/>
                  </a:lnTo>
                  <a:lnTo>
                    <a:pt x="228" y="243"/>
                  </a:lnTo>
                  <a:lnTo>
                    <a:pt x="228" y="244"/>
                  </a:lnTo>
                  <a:lnTo>
                    <a:pt x="227" y="244"/>
                  </a:lnTo>
                  <a:lnTo>
                    <a:pt x="226" y="244"/>
                  </a:lnTo>
                  <a:lnTo>
                    <a:pt x="226" y="246"/>
                  </a:lnTo>
                  <a:lnTo>
                    <a:pt x="225" y="246"/>
                  </a:lnTo>
                  <a:lnTo>
                    <a:pt x="225" y="244"/>
                  </a:lnTo>
                  <a:lnTo>
                    <a:pt x="225" y="246"/>
                  </a:lnTo>
                  <a:lnTo>
                    <a:pt x="225" y="247"/>
                  </a:lnTo>
                  <a:lnTo>
                    <a:pt x="226" y="247"/>
                  </a:lnTo>
                  <a:lnTo>
                    <a:pt x="226" y="248"/>
                  </a:lnTo>
                  <a:lnTo>
                    <a:pt x="226" y="249"/>
                  </a:lnTo>
                  <a:lnTo>
                    <a:pt x="225" y="249"/>
                  </a:lnTo>
                  <a:lnTo>
                    <a:pt x="224" y="250"/>
                  </a:lnTo>
                  <a:lnTo>
                    <a:pt x="223" y="250"/>
                  </a:lnTo>
                  <a:lnTo>
                    <a:pt x="222" y="250"/>
                  </a:lnTo>
                  <a:lnTo>
                    <a:pt x="220" y="251"/>
                  </a:lnTo>
                  <a:lnTo>
                    <a:pt x="222" y="251"/>
                  </a:lnTo>
                  <a:lnTo>
                    <a:pt x="222" y="252"/>
                  </a:lnTo>
                  <a:lnTo>
                    <a:pt x="220" y="252"/>
                  </a:lnTo>
                  <a:lnTo>
                    <a:pt x="220" y="254"/>
                  </a:lnTo>
                  <a:lnTo>
                    <a:pt x="219" y="255"/>
                  </a:lnTo>
                  <a:lnTo>
                    <a:pt x="218" y="255"/>
                  </a:lnTo>
                  <a:lnTo>
                    <a:pt x="218" y="256"/>
                  </a:lnTo>
                  <a:lnTo>
                    <a:pt x="217" y="255"/>
                  </a:lnTo>
                  <a:lnTo>
                    <a:pt x="216" y="256"/>
                  </a:lnTo>
                  <a:lnTo>
                    <a:pt x="215" y="256"/>
                  </a:lnTo>
                  <a:lnTo>
                    <a:pt x="215" y="255"/>
                  </a:lnTo>
                  <a:lnTo>
                    <a:pt x="215" y="254"/>
                  </a:lnTo>
                  <a:lnTo>
                    <a:pt x="214" y="252"/>
                  </a:lnTo>
                  <a:lnTo>
                    <a:pt x="214" y="251"/>
                  </a:lnTo>
                  <a:lnTo>
                    <a:pt x="212" y="251"/>
                  </a:lnTo>
                  <a:lnTo>
                    <a:pt x="212" y="250"/>
                  </a:lnTo>
                  <a:lnTo>
                    <a:pt x="211" y="251"/>
                  </a:lnTo>
                  <a:lnTo>
                    <a:pt x="210" y="251"/>
                  </a:lnTo>
                  <a:lnTo>
                    <a:pt x="210" y="252"/>
                  </a:lnTo>
                  <a:lnTo>
                    <a:pt x="210" y="254"/>
                  </a:lnTo>
                  <a:lnTo>
                    <a:pt x="211" y="254"/>
                  </a:lnTo>
                  <a:lnTo>
                    <a:pt x="210" y="255"/>
                  </a:lnTo>
                  <a:lnTo>
                    <a:pt x="210" y="256"/>
                  </a:lnTo>
                  <a:lnTo>
                    <a:pt x="209" y="256"/>
                  </a:lnTo>
                  <a:lnTo>
                    <a:pt x="209" y="257"/>
                  </a:lnTo>
                  <a:lnTo>
                    <a:pt x="208" y="257"/>
                  </a:lnTo>
                  <a:lnTo>
                    <a:pt x="207" y="257"/>
                  </a:lnTo>
                  <a:lnTo>
                    <a:pt x="208" y="257"/>
                  </a:lnTo>
                  <a:lnTo>
                    <a:pt x="208" y="256"/>
                  </a:lnTo>
                  <a:lnTo>
                    <a:pt x="208" y="255"/>
                  </a:lnTo>
                  <a:lnTo>
                    <a:pt x="207" y="256"/>
                  </a:lnTo>
                  <a:lnTo>
                    <a:pt x="206" y="256"/>
                  </a:lnTo>
                  <a:lnTo>
                    <a:pt x="204" y="257"/>
                  </a:lnTo>
                  <a:lnTo>
                    <a:pt x="204" y="258"/>
                  </a:lnTo>
                  <a:lnTo>
                    <a:pt x="204" y="259"/>
                  </a:lnTo>
                  <a:lnTo>
                    <a:pt x="204" y="260"/>
                  </a:lnTo>
                  <a:lnTo>
                    <a:pt x="203" y="262"/>
                  </a:lnTo>
                  <a:lnTo>
                    <a:pt x="202" y="262"/>
                  </a:lnTo>
                  <a:lnTo>
                    <a:pt x="202" y="260"/>
                  </a:lnTo>
                  <a:lnTo>
                    <a:pt x="202" y="259"/>
                  </a:lnTo>
                  <a:lnTo>
                    <a:pt x="202" y="258"/>
                  </a:lnTo>
                  <a:lnTo>
                    <a:pt x="202" y="257"/>
                  </a:lnTo>
                  <a:lnTo>
                    <a:pt x="201" y="257"/>
                  </a:lnTo>
                  <a:lnTo>
                    <a:pt x="200" y="258"/>
                  </a:lnTo>
                  <a:lnTo>
                    <a:pt x="200" y="259"/>
                  </a:lnTo>
                  <a:lnTo>
                    <a:pt x="200" y="260"/>
                  </a:lnTo>
                  <a:lnTo>
                    <a:pt x="199" y="260"/>
                  </a:lnTo>
                  <a:lnTo>
                    <a:pt x="198" y="260"/>
                  </a:lnTo>
                  <a:lnTo>
                    <a:pt x="196" y="262"/>
                  </a:lnTo>
                  <a:lnTo>
                    <a:pt x="195" y="262"/>
                  </a:lnTo>
                  <a:lnTo>
                    <a:pt x="196" y="263"/>
                  </a:lnTo>
                  <a:lnTo>
                    <a:pt x="198" y="263"/>
                  </a:lnTo>
                  <a:lnTo>
                    <a:pt x="198" y="264"/>
                  </a:lnTo>
                  <a:lnTo>
                    <a:pt x="196" y="264"/>
                  </a:lnTo>
                  <a:lnTo>
                    <a:pt x="196" y="263"/>
                  </a:lnTo>
                  <a:lnTo>
                    <a:pt x="195" y="263"/>
                  </a:lnTo>
                  <a:lnTo>
                    <a:pt x="195" y="264"/>
                  </a:lnTo>
                  <a:lnTo>
                    <a:pt x="195" y="265"/>
                  </a:lnTo>
                  <a:lnTo>
                    <a:pt x="194" y="265"/>
                  </a:lnTo>
                  <a:lnTo>
                    <a:pt x="194" y="266"/>
                  </a:lnTo>
                  <a:lnTo>
                    <a:pt x="193" y="266"/>
                  </a:lnTo>
                  <a:lnTo>
                    <a:pt x="192" y="266"/>
                  </a:lnTo>
                  <a:lnTo>
                    <a:pt x="192" y="267"/>
                  </a:lnTo>
                  <a:lnTo>
                    <a:pt x="193" y="267"/>
                  </a:lnTo>
                  <a:lnTo>
                    <a:pt x="193" y="268"/>
                  </a:lnTo>
                  <a:lnTo>
                    <a:pt x="192" y="268"/>
                  </a:lnTo>
                  <a:lnTo>
                    <a:pt x="192" y="270"/>
                  </a:lnTo>
                  <a:lnTo>
                    <a:pt x="191" y="270"/>
                  </a:lnTo>
                  <a:lnTo>
                    <a:pt x="190" y="270"/>
                  </a:lnTo>
                  <a:lnTo>
                    <a:pt x="188" y="270"/>
                  </a:lnTo>
                  <a:lnTo>
                    <a:pt x="188" y="268"/>
                  </a:lnTo>
                  <a:lnTo>
                    <a:pt x="188" y="267"/>
                  </a:lnTo>
                  <a:lnTo>
                    <a:pt x="187" y="267"/>
                  </a:lnTo>
                  <a:lnTo>
                    <a:pt x="187" y="268"/>
                  </a:lnTo>
                  <a:lnTo>
                    <a:pt x="186" y="268"/>
                  </a:lnTo>
                  <a:lnTo>
                    <a:pt x="186" y="270"/>
                  </a:lnTo>
                  <a:lnTo>
                    <a:pt x="186" y="271"/>
                  </a:lnTo>
                  <a:lnTo>
                    <a:pt x="185" y="272"/>
                  </a:lnTo>
                  <a:lnTo>
                    <a:pt x="184" y="272"/>
                  </a:lnTo>
                  <a:lnTo>
                    <a:pt x="184" y="273"/>
                  </a:lnTo>
                  <a:lnTo>
                    <a:pt x="184" y="274"/>
                  </a:lnTo>
                  <a:lnTo>
                    <a:pt x="183" y="274"/>
                  </a:lnTo>
                  <a:lnTo>
                    <a:pt x="183" y="273"/>
                  </a:lnTo>
                  <a:lnTo>
                    <a:pt x="182" y="273"/>
                  </a:lnTo>
                  <a:lnTo>
                    <a:pt x="182" y="274"/>
                  </a:lnTo>
                  <a:lnTo>
                    <a:pt x="180" y="274"/>
                  </a:lnTo>
                  <a:lnTo>
                    <a:pt x="179" y="274"/>
                  </a:lnTo>
                  <a:lnTo>
                    <a:pt x="179" y="273"/>
                  </a:lnTo>
                  <a:lnTo>
                    <a:pt x="180" y="273"/>
                  </a:lnTo>
                  <a:lnTo>
                    <a:pt x="179" y="272"/>
                  </a:lnTo>
                  <a:lnTo>
                    <a:pt x="179" y="271"/>
                  </a:lnTo>
                  <a:lnTo>
                    <a:pt x="179" y="272"/>
                  </a:lnTo>
                  <a:lnTo>
                    <a:pt x="178" y="272"/>
                  </a:lnTo>
                  <a:lnTo>
                    <a:pt x="178" y="271"/>
                  </a:lnTo>
                  <a:lnTo>
                    <a:pt x="177" y="272"/>
                  </a:lnTo>
                  <a:lnTo>
                    <a:pt x="177" y="273"/>
                  </a:lnTo>
                  <a:lnTo>
                    <a:pt x="176" y="273"/>
                  </a:lnTo>
                  <a:lnTo>
                    <a:pt x="176" y="272"/>
                  </a:lnTo>
                  <a:lnTo>
                    <a:pt x="176" y="271"/>
                  </a:lnTo>
                  <a:lnTo>
                    <a:pt x="175" y="271"/>
                  </a:lnTo>
                  <a:lnTo>
                    <a:pt x="175" y="270"/>
                  </a:lnTo>
                  <a:lnTo>
                    <a:pt x="174" y="268"/>
                  </a:lnTo>
                  <a:lnTo>
                    <a:pt x="172" y="270"/>
                  </a:lnTo>
                  <a:lnTo>
                    <a:pt x="172" y="268"/>
                  </a:lnTo>
                  <a:lnTo>
                    <a:pt x="171" y="267"/>
                  </a:lnTo>
                  <a:lnTo>
                    <a:pt x="170" y="267"/>
                  </a:lnTo>
                  <a:lnTo>
                    <a:pt x="170" y="268"/>
                  </a:lnTo>
                  <a:lnTo>
                    <a:pt x="169" y="268"/>
                  </a:lnTo>
                  <a:lnTo>
                    <a:pt x="168" y="267"/>
                  </a:lnTo>
                  <a:lnTo>
                    <a:pt x="167" y="267"/>
                  </a:lnTo>
                  <a:lnTo>
                    <a:pt x="166" y="267"/>
                  </a:lnTo>
                  <a:lnTo>
                    <a:pt x="164" y="267"/>
                  </a:lnTo>
                  <a:lnTo>
                    <a:pt x="164" y="268"/>
                  </a:lnTo>
                  <a:lnTo>
                    <a:pt x="163" y="268"/>
                  </a:lnTo>
                  <a:lnTo>
                    <a:pt x="162" y="268"/>
                  </a:lnTo>
                  <a:lnTo>
                    <a:pt x="162" y="270"/>
                  </a:lnTo>
                  <a:lnTo>
                    <a:pt x="163" y="270"/>
                  </a:lnTo>
                  <a:lnTo>
                    <a:pt x="162" y="271"/>
                  </a:lnTo>
                  <a:lnTo>
                    <a:pt x="161" y="271"/>
                  </a:lnTo>
                  <a:lnTo>
                    <a:pt x="161" y="272"/>
                  </a:lnTo>
                  <a:lnTo>
                    <a:pt x="160" y="272"/>
                  </a:lnTo>
                  <a:lnTo>
                    <a:pt x="160" y="271"/>
                  </a:lnTo>
                  <a:lnTo>
                    <a:pt x="159" y="272"/>
                  </a:lnTo>
                  <a:lnTo>
                    <a:pt x="159" y="273"/>
                  </a:lnTo>
                  <a:lnTo>
                    <a:pt x="160" y="274"/>
                  </a:lnTo>
                  <a:lnTo>
                    <a:pt x="159" y="275"/>
                  </a:lnTo>
                  <a:lnTo>
                    <a:pt x="159" y="276"/>
                  </a:lnTo>
                  <a:lnTo>
                    <a:pt x="159" y="278"/>
                  </a:lnTo>
                  <a:lnTo>
                    <a:pt x="158" y="278"/>
                  </a:lnTo>
                  <a:lnTo>
                    <a:pt x="158" y="279"/>
                  </a:lnTo>
                  <a:lnTo>
                    <a:pt x="156" y="280"/>
                  </a:lnTo>
                  <a:lnTo>
                    <a:pt x="158" y="280"/>
                  </a:lnTo>
                  <a:lnTo>
                    <a:pt x="159" y="281"/>
                  </a:lnTo>
                  <a:lnTo>
                    <a:pt x="159" y="282"/>
                  </a:lnTo>
                  <a:lnTo>
                    <a:pt x="158" y="282"/>
                  </a:lnTo>
                  <a:lnTo>
                    <a:pt x="158" y="283"/>
                  </a:lnTo>
                  <a:lnTo>
                    <a:pt x="158" y="284"/>
                  </a:lnTo>
                  <a:lnTo>
                    <a:pt x="156" y="286"/>
                  </a:lnTo>
                  <a:lnTo>
                    <a:pt x="155" y="286"/>
                  </a:lnTo>
                  <a:lnTo>
                    <a:pt x="154" y="284"/>
                  </a:lnTo>
                  <a:lnTo>
                    <a:pt x="155" y="283"/>
                  </a:lnTo>
                  <a:lnTo>
                    <a:pt x="154" y="283"/>
                  </a:lnTo>
                  <a:lnTo>
                    <a:pt x="153" y="283"/>
                  </a:lnTo>
                  <a:lnTo>
                    <a:pt x="153" y="284"/>
                  </a:lnTo>
                  <a:lnTo>
                    <a:pt x="152" y="286"/>
                  </a:lnTo>
                  <a:lnTo>
                    <a:pt x="152" y="287"/>
                  </a:lnTo>
                  <a:lnTo>
                    <a:pt x="152" y="288"/>
                  </a:lnTo>
                  <a:lnTo>
                    <a:pt x="152" y="290"/>
                  </a:lnTo>
                  <a:lnTo>
                    <a:pt x="152" y="291"/>
                  </a:lnTo>
                  <a:lnTo>
                    <a:pt x="151" y="291"/>
                  </a:lnTo>
                  <a:lnTo>
                    <a:pt x="150" y="290"/>
                  </a:lnTo>
                  <a:lnTo>
                    <a:pt x="148" y="290"/>
                  </a:lnTo>
                  <a:lnTo>
                    <a:pt x="147" y="290"/>
                  </a:lnTo>
                  <a:lnTo>
                    <a:pt x="147" y="291"/>
                  </a:lnTo>
                  <a:lnTo>
                    <a:pt x="148" y="292"/>
                  </a:lnTo>
                  <a:lnTo>
                    <a:pt x="148" y="294"/>
                  </a:lnTo>
                  <a:lnTo>
                    <a:pt x="147" y="294"/>
                  </a:lnTo>
                  <a:lnTo>
                    <a:pt x="145" y="294"/>
                  </a:lnTo>
                  <a:lnTo>
                    <a:pt x="144" y="294"/>
                  </a:lnTo>
                  <a:lnTo>
                    <a:pt x="143" y="292"/>
                  </a:lnTo>
                  <a:lnTo>
                    <a:pt x="142" y="294"/>
                  </a:lnTo>
                  <a:lnTo>
                    <a:pt x="140" y="295"/>
                  </a:lnTo>
                  <a:lnTo>
                    <a:pt x="140" y="296"/>
                  </a:lnTo>
                  <a:lnTo>
                    <a:pt x="140" y="297"/>
                  </a:lnTo>
                  <a:lnTo>
                    <a:pt x="139" y="297"/>
                  </a:lnTo>
                  <a:lnTo>
                    <a:pt x="138" y="298"/>
                  </a:lnTo>
                  <a:lnTo>
                    <a:pt x="137" y="299"/>
                  </a:lnTo>
                  <a:lnTo>
                    <a:pt x="138" y="299"/>
                  </a:lnTo>
                  <a:lnTo>
                    <a:pt x="138" y="300"/>
                  </a:lnTo>
                  <a:lnTo>
                    <a:pt x="137" y="302"/>
                  </a:lnTo>
                  <a:lnTo>
                    <a:pt x="136" y="302"/>
                  </a:lnTo>
                  <a:lnTo>
                    <a:pt x="135" y="303"/>
                  </a:lnTo>
                  <a:lnTo>
                    <a:pt x="134" y="303"/>
                  </a:lnTo>
                  <a:lnTo>
                    <a:pt x="134" y="304"/>
                  </a:lnTo>
                  <a:lnTo>
                    <a:pt x="135" y="304"/>
                  </a:lnTo>
                  <a:lnTo>
                    <a:pt x="135" y="305"/>
                  </a:lnTo>
                  <a:lnTo>
                    <a:pt x="134" y="305"/>
                  </a:lnTo>
                  <a:lnTo>
                    <a:pt x="132" y="305"/>
                  </a:lnTo>
                  <a:lnTo>
                    <a:pt x="132" y="304"/>
                  </a:lnTo>
                  <a:lnTo>
                    <a:pt x="132" y="305"/>
                  </a:lnTo>
                  <a:lnTo>
                    <a:pt x="131" y="305"/>
                  </a:lnTo>
                  <a:lnTo>
                    <a:pt x="131" y="306"/>
                  </a:lnTo>
                  <a:lnTo>
                    <a:pt x="130" y="306"/>
                  </a:lnTo>
                  <a:lnTo>
                    <a:pt x="130" y="305"/>
                  </a:lnTo>
                  <a:lnTo>
                    <a:pt x="129" y="305"/>
                  </a:lnTo>
                  <a:lnTo>
                    <a:pt x="128" y="306"/>
                  </a:lnTo>
                  <a:lnTo>
                    <a:pt x="127" y="306"/>
                  </a:lnTo>
                  <a:lnTo>
                    <a:pt x="127" y="305"/>
                  </a:lnTo>
                  <a:lnTo>
                    <a:pt x="127" y="304"/>
                  </a:lnTo>
                  <a:lnTo>
                    <a:pt x="125" y="304"/>
                  </a:lnTo>
                  <a:lnTo>
                    <a:pt x="124" y="305"/>
                  </a:lnTo>
                  <a:lnTo>
                    <a:pt x="125" y="305"/>
                  </a:lnTo>
                  <a:lnTo>
                    <a:pt x="124" y="306"/>
                  </a:lnTo>
                  <a:lnTo>
                    <a:pt x="123" y="306"/>
                  </a:lnTo>
                  <a:lnTo>
                    <a:pt x="122" y="307"/>
                  </a:lnTo>
                  <a:lnTo>
                    <a:pt x="121" y="308"/>
                  </a:lnTo>
                  <a:lnTo>
                    <a:pt x="122" y="308"/>
                  </a:lnTo>
                  <a:lnTo>
                    <a:pt x="123" y="310"/>
                  </a:lnTo>
                  <a:lnTo>
                    <a:pt x="122" y="310"/>
                  </a:lnTo>
                  <a:lnTo>
                    <a:pt x="122" y="311"/>
                  </a:lnTo>
                  <a:lnTo>
                    <a:pt x="121" y="311"/>
                  </a:lnTo>
                  <a:lnTo>
                    <a:pt x="121" y="310"/>
                  </a:lnTo>
                  <a:lnTo>
                    <a:pt x="120" y="310"/>
                  </a:lnTo>
                  <a:lnTo>
                    <a:pt x="120" y="311"/>
                  </a:lnTo>
                  <a:lnTo>
                    <a:pt x="121" y="311"/>
                  </a:lnTo>
                  <a:lnTo>
                    <a:pt x="121" y="312"/>
                  </a:lnTo>
                  <a:lnTo>
                    <a:pt x="122" y="313"/>
                  </a:lnTo>
                  <a:lnTo>
                    <a:pt x="122" y="314"/>
                  </a:lnTo>
                  <a:lnTo>
                    <a:pt x="121" y="314"/>
                  </a:lnTo>
                  <a:lnTo>
                    <a:pt x="121" y="315"/>
                  </a:lnTo>
                  <a:lnTo>
                    <a:pt x="122" y="315"/>
                  </a:lnTo>
                  <a:lnTo>
                    <a:pt x="122" y="316"/>
                  </a:lnTo>
                  <a:lnTo>
                    <a:pt x="122" y="318"/>
                  </a:lnTo>
                  <a:lnTo>
                    <a:pt x="121" y="318"/>
                  </a:lnTo>
                  <a:lnTo>
                    <a:pt x="119" y="315"/>
                  </a:lnTo>
                  <a:lnTo>
                    <a:pt x="119" y="314"/>
                  </a:lnTo>
                  <a:lnTo>
                    <a:pt x="117" y="314"/>
                  </a:lnTo>
                  <a:lnTo>
                    <a:pt x="117" y="313"/>
                  </a:lnTo>
                  <a:lnTo>
                    <a:pt x="116" y="313"/>
                  </a:lnTo>
                  <a:lnTo>
                    <a:pt x="115" y="314"/>
                  </a:lnTo>
                  <a:lnTo>
                    <a:pt x="114" y="315"/>
                  </a:lnTo>
                  <a:lnTo>
                    <a:pt x="113" y="315"/>
                  </a:lnTo>
                  <a:lnTo>
                    <a:pt x="113" y="314"/>
                  </a:lnTo>
                  <a:lnTo>
                    <a:pt x="112" y="314"/>
                  </a:lnTo>
                  <a:lnTo>
                    <a:pt x="112" y="315"/>
                  </a:lnTo>
                  <a:lnTo>
                    <a:pt x="112" y="316"/>
                  </a:lnTo>
                  <a:lnTo>
                    <a:pt x="111" y="316"/>
                  </a:lnTo>
                  <a:lnTo>
                    <a:pt x="111" y="315"/>
                  </a:lnTo>
                  <a:lnTo>
                    <a:pt x="109" y="314"/>
                  </a:lnTo>
                  <a:lnTo>
                    <a:pt x="109" y="313"/>
                  </a:lnTo>
                  <a:lnTo>
                    <a:pt x="108" y="313"/>
                  </a:lnTo>
                  <a:lnTo>
                    <a:pt x="107" y="313"/>
                  </a:lnTo>
                  <a:lnTo>
                    <a:pt x="107" y="314"/>
                  </a:lnTo>
                  <a:lnTo>
                    <a:pt x="106" y="314"/>
                  </a:lnTo>
                  <a:lnTo>
                    <a:pt x="106" y="315"/>
                  </a:lnTo>
                  <a:lnTo>
                    <a:pt x="105" y="315"/>
                  </a:lnTo>
                  <a:lnTo>
                    <a:pt x="105" y="310"/>
                  </a:lnTo>
                  <a:lnTo>
                    <a:pt x="105" y="306"/>
                  </a:lnTo>
                  <a:lnTo>
                    <a:pt x="105" y="300"/>
                  </a:lnTo>
                  <a:lnTo>
                    <a:pt x="104" y="300"/>
                  </a:lnTo>
                  <a:lnTo>
                    <a:pt x="101" y="300"/>
                  </a:lnTo>
                  <a:lnTo>
                    <a:pt x="99" y="300"/>
                  </a:lnTo>
                  <a:lnTo>
                    <a:pt x="97" y="300"/>
                  </a:lnTo>
                  <a:lnTo>
                    <a:pt x="92" y="300"/>
                  </a:lnTo>
                  <a:lnTo>
                    <a:pt x="89" y="300"/>
                  </a:lnTo>
                  <a:lnTo>
                    <a:pt x="88" y="300"/>
                  </a:lnTo>
                  <a:lnTo>
                    <a:pt x="88" y="297"/>
                  </a:lnTo>
                  <a:lnTo>
                    <a:pt x="88" y="291"/>
                  </a:lnTo>
                  <a:lnTo>
                    <a:pt x="87" y="291"/>
                  </a:lnTo>
                  <a:lnTo>
                    <a:pt x="84" y="291"/>
                  </a:lnTo>
                  <a:lnTo>
                    <a:pt x="82" y="291"/>
                  </a:lnTo>
                  <a:lnTo>
                    <a:pt x="76" y="291"/>
                  </a:lnTo>
                  <a:lnTo>
                    <a:pt x="71" y="291"/>
                  </a:lnTo>
                  <a:lnTo>
                    <a:pt x="68" y="291"/>
                  </a:lnTo>
                  <a:lnTo>
                    <a:pt x="66" y="291"/>
                  </a:lnTo>
                  <a:lnTo>
                    <a:pt x="53" y="291"/>
                  </a:lnTo>
                  <a:lnTo>
                    <a:pt x="52" y="291"/>
                  </a:lnTo>
                  <a:lnTo>
                    <a:pt x="52" y="290"/>
                  </a:lnTo>
                  <a:lnTo>
                    <a:pt x="52" y="284"/>
                  </a:lnTo>
                  <a:lnTo>
                    <a:pt x="52" y="280"/>
                  </a:lnTo>
                  <a:lnTo>
                    <a:pt x="52" y="275"/>
                  </a:lnTo>
                  <a:lnTo>
                    <a:pt x="53" y="274"/>
                  </a:lnTo>
                  <a:lnTo>
                    <a:pt x="53" y="273"/>
                  </a:lnTo>
                  <a:lnTo>
                    <a:pt x="52" y="273"/>
                  </a:lnTo>
                  <a:lnTo>
                    <a:pt x="52" y="270"/>
                  </a:lnTo>
                  <a:lnTo>
                    <a:pt x="52" y="264"/>
                  </a:lnTo>
                  <a:lnTo>
                    <a:pt x="44" y="264"/>
                  </a:lnTo>
                  <a:lnTo>
                    <a:pt x="34" y="264"/>
                  </a:lnTo>
                  <a:lnTo>
                    <a:pt x="34" y="260"/>
                  </a:lnTo>
                  <a:lnTo>
                    <a:pt x="34" y="255"/>
                  </a:lnTo>
                  <a:lnTo>
                    <a:pt x="35" y="247"/>
                  </a:lnTo>
                  <a:lnTo>
                    <a:pt x="34" y="247"/>
                  </a:lnTo>
                  <a:lnTo>
                    <a:pt x="27" y="246"/>
                  </a:lnTo>
                  <a:lnTo>
                    <a:pt x="26" y="246"/>
                  </a:lnTo>
                  <a:lnTo>
                    <a:pt x="19" y="246"/>
                  </a:lnTo>
                  <a:lnTo>
                    <a:pt x="18" y="244"/>
                  </a:lnTo>
                  <a:lnTo>
                    <a:pt x="18" y="243"/>
                  </a:lnTo>
                  <a:lnTo>
                    <a:pt x="19" y="243"/>
                  </a:lnTo>
                  <a:lnTo>
                    <a:pt x="19" y="242"/>
                  </a:lnTo>
                  <a:lnTo>
                    <a:pt x="20" y="243"/>
                  </a:lnTo>
                  <a:lnTo>
                    <a:pt x="21" y="243"/>
                  </a:lnTo>
                  <a:lnTo>
                    <a:pt x="23" y="243"/>
                  </a:lnTo>
                  <a:lnTo>
                    <a:pt x="24" y="242"/>
                  </a:lnTo>
                  <a:lnTo>
                    <a:pt x="25" y="242"/>
                  </a:lnTo>
                  <a:lnTo>
                    <a:pt x="26" y="242"/>
                  </a:lnTo>
                  <a:lnTo>
                    <a:pt x="26" y="241"/>
                  </a:lnTo>
                  <a:lnTo>
                    <a:pt x="27" y="242"/>
                  </a:lnTo>
                  <a:lnTo>
                    <a:pt x="28" y="243"/>
                  </a:lnTo>
                  <a:lnTo>
                    <a:pt x="29" y="243"/>
                  </a:lnTo>
                  <a:lnTo>
                    <a:pt x="31" y="243"/>
                  </a:lnTo>
                  <a:lnTo>
                    <a:pt x="31" y="242"/>
                  </a:lnTo>
                  <a:lnTo>
                    <a:pt x="34" y="238"/>
                  </a:lnTo>
                  <a:lnTo>
                    <a:pt x="34" y="235"/>
                  </a:lnTo>
                  <a:lnTo>
                    <a:pt x="34" y="234"/>
                  </a:lnTo>
                  <a:lnTo>
                    <a:pt x="33" y="233"/>
                  </a:lnTo>
                  <a:lnTo>
                    <a:pt x="33" y="232"/>
                  </a:lnTo>
                  <a:lnTo>
                    <a:pt x="31" y="232"/>
                  </a:lnTo>
                  <a:lnTo>
                    <a:pt x="28" y="232"/>
                  </a:lnTo>
                  <a:lnTo>
                    <a:pt x="26" y="232"/>
                  </a:lnTo>
                  <a:lnTo>
                    <a:pt x="23" y="232"/>
                  </a:lnTo>
                  <a:lnTo>
                    <a:pt x="21" y="231"/>
                  </a:lnTo>
                  <a:lnTo>
                    <a:pt x="20" y="228"/>
                  </a:lnTo>
                  <a:lnTo>
                    <a:pt x="19" y="227"/>
                  </a:lnTo>
                  <a:lnTo>
                    <a:pt x="19" y="226"/>
                  </a:lnTo>
                  <a:lnTo>
                    <a:pt x="19" y="225"/>
                  </a:lnTo>
                  <a:lnTo>
                    <a:pt x="18" y="225"/>
                  </a:lnTo>
                  <a:lnTo>
                    <a:pt x="17" y="223"/>
                  </a:lnTo>
                  <a:lnTo>
                    <a:pt x="17" y="220"/>
                  </a:lnTo>
                  <a:lnTo>
                    <a:pt x="18" y="219"/>
                  </a:lnTo>
                  <a:lnTo>
                    <a:pt x="19" y="217"/>
                  </a:lnTo>
                  <a:lnTo>
                    <a:pt x="20" y="214"/>
                  </a:lnTo>
                  <a:lnTo>
                    <a:pt x="23" y="211"/>
                  </a:lnTo>
                  <a:lnTo>
                    <a:pt x="23" y="210"/>
                  </a:lnTo>
                  <a:lnTo>
                    <a:pt x="24" y="209"/>
                  </a:lnTo>
                  <a:lnTo>
                    <a:pt x="24" y="208"/>
                  </a:lnTo>
                  <a:lnTo>
                    <a:pt x="23" y="207"/>
                  </a:lnTo>
                  <a:lnTo>
                    <a:pt x="24" y="206"/>
                  </a:lnTo>
                  <a:lnTo>
                    <a:pt x="24" y="203"/>
                  </a:lnTo>
                  <a:lnTo>
                    <a:pt x="25" y="203"/>
                  </a:lnTo>
                  <a:lnTo>
                    <a:pt x="26" y="202"/>
                  </a:lnTo>
                  <a:lnTo>
                    <a:pt x="27" y="202"/>
                  </a:lnTo>
                  <a:lnTo>
                    <a:pt x="29" y="202"/>
                  </a:lnTo>
                  <a:lnTo>
                    <a:pt x="31" y="203"/>
                  </a:lnTo>
                  <a:lnTo>
                    <a:pt x="32" y="203"/>
                  </a:lnTo>
                  <a:lnTo>
                    <a:pt x="32" y="206"/>
                  </a:lnTo>
                  <a:lnTo>
                    <a:pt x="33" y="208"/>
                  </a:lnTo>
                  <a:lnTo>
                    <a:pt x="33" y="210"/>
                  </a:lnTo>
                  <a:lnTo>
                    <a:pt x="32" y="212"/>
                  </a:lnTo>
                  <a:lnTo>
                    <a:pt x="33" y="214"/>
                  </a:lnTo>
                  <a:lnTo>
                    <a:pt x="33" y="216"/>
                  </a:lnTo>
                  <a:lnTo>
                    <a:pt x="34" y="217"/>
                  </a:lnTo>
                  <a:lnTo>
                    <a:pt x="36" y="218"/>
                  </a:lnTo>
                  <a:lnTo>
                    <a:pt x="37" y="218"/>
                  </a:lnTo>
                  <a:lnTo>
                    <a:pt x="41" y="218"/>
                  </a:lnTo>
                  <a:lnTo>
                    <a:pt x="42" y="218"/>
                  </a:lnTo>
                  <a:lnTo>
                    <a:pt x="43" y="217"/>
                  </a:lnTo>
                  <a:lnTo>
                    <a:pt x="44" y="216"/>
                  </a:lnTo>
                  <a:lnTo>
                    <a:pt x="45" y="215"/>
                  </a:lnTo>
                  <a:lnTo>
                    <a:pt x="47" y="215"/>
                  </a:lnTo>
                  <a:lnTo>
                    <a:pt x="47" y="214"/>
                  </a:lnTo>
                  <a:lnTo>
                    <a:pt x="48" y="212"/>
                  </a:lnTo>
                  <a:lnTo>
                    <a:pt x="49" y="209"/>
                  </a:lnTo>
                  <a:lnTo>
                    <a:pt x="49" y="207"/>
                  </a:lnTo>
                  <a:lnTo>
                    <a:pt x="49" y="204"/>
                  </a:lnTo>
                  <a:lnTo>
                    <a:pt x="49" y="203"/>
                  </a:lnTo>
                  <a:lnTo>
                    <a:pt x="47" y="201"/>
                  </a:lnTo>
                  <a:lnTo>
                    <a:pt x="44" y="199"/>
                  </a:lnTo>
                  <a:lnTo>
                    <a:pt x="41" y="196"/>
                  </a:lnTo>
                  <a:lnTo>
                    <a:pt x="41" y="195"/>
                  </a:lnTo>
                  <a:lnTo>
                    <a:pt x="40" y="195"/>
                  </a:lnTo>
                  <a:lnTo>
                    <a:pt x="39" y="194"/>
                  </a:lnTo>
                  <a:lnTo>
                    <a:pt x="36" y="193"/>
                  </a:lnTo>
                  <a:lnTo>
                    <a:pt x="35" y="193"/>
                  </a:lnTo>
                  <a:lnTo>
                    <a:pt x="34" y="192"/>
                  </a:lnTo>
                  <a:lnTo>
                    <a:pt x="31" y="192"/>
                  </a:lnTo>
                  <a:lnTo>
                    <a:pt x="29" y="192"/>
                  </a:lnTo>
                  <a:lnTo>
                    <a:pt x="27" y="192"/>
                  </a:lnTo>
                  <a:lnTo>
                    <a:pt x="26" y="192"/>
                  </a:lnTo>
                  <a:lnTo>
                    <a:pt x="23" y="192"/>
                  </a:lnTo>
                  <a:lnTo>
                    <a:pt x="20" y="191"/>
                  </a:lnTo>
                  <a:lnTo>
                    <a:pt x="20" y="190"/>
                  </a:lnTo>
                  <a:lnTo>
                    <a:pt x="18" y="187"/>
                  </a:lnTo>
                  <a:lnTo>
                    <a:pt x="17" y="186"/>
                  </a:lnTo>
                  <a:lnTo>
                    <a:pt x="16" y="186"/>
                  </a:lnTo>
                  <a:lnTo>
                    <a:pt x="15" y="186"/>
                  </a:lnTo>
                  <a:lnTo>
                    <a:pt x="12" y="185"/>
                  </a:lnTo>
                  <a:lnTo>
                    <a:pt x="11" y="184"/>
                  </a:lnTo>
                  <a:lnTo>
                    <a:pt x="10" y="182"/>
                  </a:lnTo>
                  <a:lnTo>
                    <a:pt x="9" y="179"/>
                  </a:lnTo>
                  <a:lnTo>
                    <a:pt x="8" y="178"/>
                  </a:lnTo>
                  <a:lnTo>
                    <a:pt x="8" y="177"/>
                  </a:lnTo>
                  <a:lnTo>
                    <a:pt x="9" y="176"/>
                  </a:lnTo>
                  <a:lnTo>
                    <a:pt x="9" y="175"/>
                  </a:lnTo>
                  <a:lnTo>
                    <a:pt x="10" y="174"/>
                  </a:lnTo>
                  <a:lnTo>
                    <a:pt x="11" y="172"/>
                  </a:lnTo>
                  <a:lnTo>
                    <a:pt x="11" y="171"/>
                  </a:lnTo>
                  <a:lnTo>
                    <a:pt x="11" y="170"/>
                  </a:lnTo>
                  <a:lnTo>
                    <a:pt x="12" y="169"/>
                  </a:lnTo>
                  <a:lnTo>
                    <a:pt x="12" y="167"/>
                  </a:lnTo>
                  <a:lnTo>
                    <a:pt x="11" y="166"/>
                  </a:lnTo>
                  <a:lnTo>
                    <a:pt x="11" y="163"/>
                  </a:lnTo>
                  <a:lnTo>
                    <a:pt x="11" y="162"/>
                  </a:lnTo>
                  <a:lnTo>
                    <a:pt x="11" y="161"/>
                  </a:lnTo>
                  <a:lnTo>
                    <a:pt x="12" y="161"/>
                  </a:lnTo>
                  <a:lnTo>
                    <a:pt x="13" y="161"/>
                  </a:lnTo>
                  <a:lnTo>
                    <a:pt x="15" y="161"/>
                  </a:lnTo>
                  <a:lnTo>
                    <a:pt x="16" y="162"/>
                  </a:lnTo>
                  <a:lnTo>
                    <a:pt x="19" y="166"/>
                  </a:lnTo>
                  <a:lnTo>
                    <a:pt x="21" y="167"/>
                  </a:lnTo>
                  <a:lnTo>
                    <a:pt x="23" y="167"/>
                  </a:lnTo>
                  <a:lnTo>
                    <a:pt x="25" y="167"/>
                  </a:lnTo>
                  <a:lnTo>
                    <a:pt x="27" y="167"/>
                  </a:lnTo>
                  <a:lnTo>
                    <a:pt x="28" y="167"/>
                  </a:lnTo>
                  <a:lnTo>
                    <a:pt x="29" y="166"/>
                  </a:lnTo>
                  <a:lnTo>
                    <a:pt x="31" y="166"/>
                  </a:lnTo>
                  <a:lnTo>
                    <a:pt x="34" y="163"/>
                  </a:lnTo>
                  <a:lnTo>
                    <a:pt x="35" y="161"/>
                  </a:lnTo>
                  <a:lnTo>
                    <a:pt x="36" y="159"/>
                  </a:lnTo>
                  <a:lnTo>
                    <a:pt x="36" y="156"/>
                  </a:lnTo>
                  <a:lnTo>
                    <a:pt x="35" y="155"/>
                  </a:lnTo>
                  <a:lnTo>
                    <a:pt x="34" y="153"/>
                  </a:lnTo>
                  <a:lnTo>
                    <a:pt x="32" y="152"/>
                  </a:lnTo>
                  <a:lnTo>
                    <a:pt x="31" y="151"/>
                  </a:lnTo>
                  <a:lnTo>
                    <a:pt x="28" y="150"/>
                  </a:lnTo>
                  <a:lnTo>
                    <a:pt x="26" y="148"/>
                  </a:lnTo>
                  <a:lnTo>
                    <a:pt x="25" y="146"/>
                  </a:lnTo>
                  <a:lnTo>
                    <a:pt x="24" y="144"/>
                  </a:lnTo>
                  <a:lnTo>
                    <a:pt x="24" y="143"/>
                  </a:lnTo>
                  <a:lnTo>
                    <a:pt x="23" y="140"/>
                  </a:lnTo>
                  <a:lnTo>
                    <a:pt x="23" y="138"/>
                  </a:lnTo>
                  <a:lnTo>
                    <a:pt x="23" y="137"/>
                  </a:lnTo>
                  <a:lnTo>
                    <a:pt x="23" y="135"/>
                  </a:lnTo>
                  <a:lnTo>
                    <a:pt x="24" y="134"/>
                  </a:lnTo>
                  <a:lnTo>
                    <a:pt x="24" y="132"/>
                  </a:lnTo>
                  <a:lnTo>
                    <a:pt x="25" y="131"/>
                  </a:lnTo>
                  <a:lnTo>
                    <a:pt x="25" y="130"/>
                  </a:lnTo>
                  <a:lnTo>
                    <a:pt x="26" y="130"/>
                  </a:lnTo>
                  <a:lnTo>
                    <a:pt x="29" y="128"/>
                  </a:lnTo>
                  <a:lnTo>
                    <a:pt x="29" y="127"/>
                  </a:lnTo>
                  <a:lnTo>
                    <a:pt x="31" y="127"/>
                  </a:lnTo>
                  <a:lnTo>
                    <a:pt x="32" y="127"/>
                  </a:lnTo>
                  <a:lnTo>
                    <a:pt x="33" y="127"/>
                  </a:lnTo>
                  <a:lnTo>
                    <a:pt x="33" y="126"/>
                  </a:lnTo>
                  <a:lnTo>
                    <a:pt x="34" y="126"/>
                  </a:lnTo>
                  <a:lnTo>
                    <a:pt x="33" y="126"/>
                  </a:lnTo>
                  <a:lnTo>
                    <a:pt x="33" y="124"/>
                  </a:lnTo>
                  <a:lnTo>
                    <a:pt x="32" y="124"/>
                  </a:lnTo>
                  <a:lnTo>
                    <a:pt x="32" y="123"/>
                  </a:lnTo>
                  <a:lnTo>
                    <a:pt x="31" y="123"/>
                  </a:lnTo>
                  <a:lnTo>
                    <a:pt x="29" y="124"/>
                  </a:lnTo>
                  <a:lnTo>
                    <a:pt x="28" y="124"/>
                  </a:lnTo>
                  <a:lnTo>
                    <a:pt x="27" y="124"/>
                  </a:lnTo>
                  <a:lnTo>
                    <a:pt x="26" y="123"/>
                  </a:lnTo>
                  <a:lnTo>
                    <a:pt x="25" y="124"/>
                  </a:lnTo>
                  <a:lnTo>
                    <a:pt x="24" y="124"/>
                  </a:lnTo>
                  <a:lnTo>
                    <a:pt x="24" y="126"/>
                  </a:lnTo>
                  <a:lnTo>
                    <a:pt x="23" y="126"/>
                  </a:lnTo>
                  <a:lnTo>
                    <a:pt x="21" y="126"/>
                  </a:lnTo>
                  <a:lnTo>
                    <a:pt x="20" y="126"/>
                  </a:lnTo>
                  <a:lnTo>
                    <a:pt x="19" y="124"/>
                  </a:lnTo>
                  <a:lnTo>
                    <a:pt x="19" y="123"/>
                  </a:lnTo>
                  <a:lnTo>
                    <a:pt x="18" y="123"/>
                  </a:lnTo>
                  <a:lnTo>
                    <a:pt x="18" y="122"/>
                  </a:lnTo>
                  <a:lnTo>
                    <a:pt x="17" y="122"/>
                  </a:lnTo>
                  <a:lnTo>
                    <a:pt x="16" y="123"/>
                  </a:lnTo>
                  <a:lnTo>
                    <a:pt x="16" y="124"/>
                  </a:lnTo>
                  <a:lnTo>
                    <a:pt x="16" y="126"/>
                  </a:lnTo>
                  <a:lnTo>
                    <a:pt x="15" y="126"/>
                  </a:lnTo>
                  <a:lnTo>
                    <a:pt x="16" y="127"/>
                  </a:lnTo>
                  <a:lnTo>
                    <a:pt x="15" y="127"/>
                  </a:lnTo>
                  <a:lnTo>
                    <a:pt x="13" y="127"/>
                  </a:lnTo>
                  <a:lnTo>
                    <a:pt x="13" y="128"/>
                  </a:lnTo>
                  <a:lnTo>
                    <a:pt x="13" y="129"/>
                  </a:lnTo>
                  <a:lnTo>
                    <a:pt x="12" y="129"/>
                  </a:lnTo>
                  <a:lnTo>
                    <a:pt x="11" y="129"/>
                  </a:lnTo>
                  <a:lnTo>
                    <a:pt x="10" y="129"/>
                  </a:lnTo>
                  <a:lnTo>
                    <a:pt x="9" y="129"/>
                  </a:lnTo>
                  <a:lnTo>
                    <a:pt x="9" y="128"/>
                  </a:lnTo>
                  <a:lnTo>
                    <a:pt x="8" y="127"/>
                  </a:lnTo>
                  <a:lnTo>
                    <a:pt x="8" y="126"/>
                  </a:lnTo>
                  <a:lnTo>
                    <a:pt x="7" y="124"/>
                  </a:lnTo>
                  <a:lnTo>
                    <a:pt x="7" y="123"/>
                  </a:lnTo>
                  <a:lnTo>
                    <a:pt x="5" y="123"/>
                  </a:lnTo>
                  <a:lnTo>
                    <a:pt x="4" y="123"/>
                  </a:lnTo>
                  <a:lnTo>
                    <a:pt x="3" y="123"/>
                  </a:lnTo>
                  <a:lnTo>
                    <a:pt x="2" y="123"/>
                  </a:lnTo>
                  <a:lnTo>
                    <a:pt x="1" y="124"/>
                  </a:lnTo>
                  <a:lnTo>
                    <a:pt x="0" y="126"/>
                  </a:lnTo>
                  <a:lnTo>
                    <a:pt x="0" y="119"/>
                  </a:lnTo>
                  <a:lnTo>
                    <a:pt x="0" y="115"/>
                  </a:lnTo>
                  <a:lnTo>
                    <a:pt x="0" y="113"/>
                  </a:lnTo>
                  <a:lnTo>
                    <a:pt x="1" y="112"/>
                  </a:lnTo>
                  <a:lnTo>
                    <a:pt x="4" y="107"/>
                  </a:lnTo>
                  <a:lnTo>
                    <a:pt x="7" y="106"/>
                  </a:lnTo>
                  <a:lnTo>
                    <a:pt x="12" y="100"/>
                  </a:lnTo>
                  <a:lnTo>
                    <a:pt x="13" y="99"/>
                  </a:lnTo>
                  <a:lnTo>
                    <a:pt x="25" y="89"/>
                  </a:lnTo>
                  <a:lnTo>
                    <a:pt x="27" y="86"/>
                  </a:lnTo>
                  <a:lnTo>
                    <a:pt x="32" y="82"/>
                  </a:lnTo>
                  <a:lnTo>
                    <a:pt x="36" y="76"/>
                  </a:lnTo>
                  <a:lnTo>
                    <a:pt x="53" y="59"/>
                  </a:lnTo>
                  <a:lnTo>
                    <a:pt x="65" y="59"/>
                  </a:lnTo>
                  <a:lnTo>
                    <a:pt x="66" y="59"/>
                  </a:lnTo>
                  <a:lnTo>
                    <a:pt x="67" y="59"/>
                  </a:lnTo>
                  <a:lnTo>
                    <a:pt x="69" y="59"/>
                  </a:lnTo>
                  <a:lnTo>
                    <a:pt x="71" y="59"/>
                  </a:lnTo>
                  <a:lnTo>
                    <a:pt x="72" y="59"/>
                  </a:lnTo>
                  <a:lnTo>
                    <a:pt x="74" y="59"/>
                  </a:lnTo>
                  <a:lnTo>
                    <a:pt x="77" y="59"/>
                  </a:lnTo>
                  <a:lnTo>
                    <a:pt x="79" y="59"/>
                  </a:lnTo>
                  <a:lnTo>
                    <a:pt x="81" y="59"/>
                  </a:lnTo>
                  <a:lnTo>
                    <a:pt x="85" y="59"/>
                  </a:lnTo>
                  <a:lnTo>
                    <a:pt x="87" y="59"/>
                  </a:lnTo>
                  <a:lnTo>
                    <a:pt x="88" y="59"/>
                  </a:lnTo>
                  <a:lnTo>
                    <a:pt x="89" y="59"/>
                  </a:lnTo>
                  <a:lnTo>
                    <a:pt x="92" y="59"/>
                  </a:lnTo>
                  <a:lnTo>
                    <a:pt x="96" y="59"/>
                  </a:lnTo>
                  <a:lnTo>
                    <a:pt x="97" y="59"/>
                  </a:lnTo>
                  <a:lnTo>
                    <a:pt x="98" y="59"/>
                  </a:lnTo>
                  <a:lnTo>
                    <a:pt x="100" y="59"/>
                  </a:lnTo>
                  <a:lnTo>
                    <a:pt x="104" y="59"/>
                  </a:lnTo>
                  <a:lnTo>
                    <a:pt x="106" y="59"/>
                  </a:lnTo>
                  <a:lnTo>
                    <a:pt x="107" y="59"/>
                  </a:lnTo>
                  <a:lnTo>
                    <a:pt x="111" y="59"/>
                  </a:lnTo>
                  <a:lnTo>
                    <a:pt x="112" y="59"/>
                  </a:lnTo>
                  <a:lnTo>
                    <a:pt x="113" y="59"/>
                  </a:lnTo>
                  <a:lnTo>
                    <a:pt x="114" y="59"/>
                  </a:lnTo>
                  <a:lnTo>
                    <a:pt x="120" y="59"/>
                  </a:lnTo>
                  <a:lnTo>
                    <a:pt x="122" y="59"/>
                  </a:lnTo>
                  <a:lnTo>
                    <a:pt x="124" y="59"/>
                  </a:lnTo>
                  <a:lnTo>
                    <a:pt x="125" y="59"/>
                  </a:lnTo>
                  <a:lnTo>
                    <a:pt x="127" y="59"/>
                  </a:lnTo>
                  <a:lnTo>
                    <a:pt x="131" y="59"/>
                  </a:lnTo>
                  <a:lnTo>
                    <a:pt x="134" y="59"/>
                  </a:lnTo>
                  <a:lnTo>
                    <a:pt x="135" y="59"/>
                  </a:lnTo>
                  <a:lnTo>
                    <a:pt x="136" y="59"/>
                  </a:lnTo>
                  <a:lnTo>
                    <a:pt x="137" y="59"/>
                  </a:lnTo>
                  <a:lnTo>
                    <a:pt x="138" y="59"/>
                  </a:lnTo>
                  <a:lnTo>
                    <a:pt x="139" y="59"/>
                  </a:lnTo>
                  <a:lnTo>
                    <a:pt x="140" y="59"/>
                  </a:lnTo>
                  <a:lnTo>
                    <a:pt x="142" y="59"/>
                  </a:lnTo>
                  <a:lnTo>
                    <a:pt x="151" y="60"/>
                  </a:lnTo>
                  <a:lnTo>
                    <a:pt x="152" y="60"/>
                  </a:lnTo>
                  <a:lnTo>
                    <a:pt x="154" y="60"/>
                  </a:lnTo>
                  <a:lnTo>
                    <a:pt x="155" y="60"/>
                  </a:lnTo>
                  <a:lnTo>
                    <a:pt x="160" y="60"/>
                  </a:lnTo>
                  <a:lnTo>
                    <a:pt x="161" y="60"/>
                  </a:lnTo>
                  <a:lnTo>
                    <a:pt x="161" y="56"/>
                  </a:lnTo>
                  <a:lnTo>
                    <a:pt x="161" y="49"/>
                  </a:lnTo>
                  <a:lnTo>
                    <a:pt x="161" y="43"/>
                  </a:lnTo>
                  <a:lnTo>
                    <a:pt x="161" y="39"/>
                  </a:lnTo>
                  <a:lnTo>
                    <a:pt x="161" y="38"/>
                  </a:lnTo>
                  <a:lnTo>
                    <a:pt x="161" y="35"/>
                  </a:lnTo>
                  <a:lnTo>
                    <a:pt x="161" y="32"/>
                  </a:lnTo>
                  <a:lnTo>
                    <a:pt x="161" y="22"/>
                  </a:lnTo>
                  <a:lnTo>
                    <a:pt x="161" y="18"/>
                  </a:lnTo>
                  <a:lnTo>
                    <a:pt x="161" y="16"/>
                  </a:lnTo>
                  <a:lnTo>
                    <a:pt x="161" y="12"/>
                  </a:lnTo>
                  <a:lnTo>
                    <a:pt x="161" y="11"/>
                  </a:lnTo>
                  <a:lnTo>
                    <a:pt x="161" y="9"/>
                  </a:lnTo>
                  <a:lnTo>
                    <a:pt x="162" y="8"/>
                  </a:lnTo>
                  <a:lnTo>
                    <a:pt x="161" y="8"/>
                  </a:lnTo>
                  <a:lnTo>
                    <a:pt x="162" y="7"/>
                  </a:lnTo>
                  <a:lnTo>
                    <a:pt x="169" y="7"/>
                  </a:lnTo>
                  <a:lnTo>
                    <a:pt x="172" y="7"/>
                  </a:lnTo>
                  <a:lnTo>
                    <a:pt x="176" y="7"/>
                  </a:lnTo>
                  <a:lnTo>
                    <a:pt x="184" y="7"/>
                  </a:lnTo>
                  <a:lnTo>
                    <a:pt x="185" y="7"/>
                  </a:lnTo>
                  <a:lnTo>
                    <a:pt x="190" y="7"/>
                  </a:lnTo>
                  <a:lnTo>
                    <a:pt x="198" y="7"/>
                  </a:lnTo>
                  <a:lnTo>
                    <a:pt x="199" y="7"/>
                  </a:lnTo>
                  <a:lnTo>
                    <a:pt x="200" y="7"/>
                  </a:lnTo>
                  <a:lnTo>
                    <a:pt x="202" y="7"/>
                  </a:lnTo>
                  <a:lnTo>
                    <a:pt x="206" y="7"/>
                  </a:lnTo>
                  <a:lnTo>
                    <a:pt x="207" y="7"/>
                  </a:lnTo>
                  <a:lnTo>
                    <a:pt x="208" y="7"/>
                  </a:lnTo>
                  <a:lnTo>
                    <a:pt x="209" y="7"/>
                  </a:lnTo>
                  <a:lnTo>
                    <a:pt x="210" y="6"/>
                  </a:lnTo>
                  <a:lnTo>
                    <a:pt x="211" y="6"/>
                  </a:lnTo>
                  <a:close/>
                </a:path>
              </a:pathLst>
            </a:custGeom>
            <a:solidFill>
              <a:schemeClr val="bg1"/>
            </a:solidFill>
            <a:ln w="9525">
              <a:solidFill>
                <a:srgbClr val="000000"/>
              </a:solidFill>
              <a:round/>
              <a:headEnd/>
              <a:tailEnd/>
            </a:ln>
          </p:spPr>
          <p:txBody>
            <a:bodyPr/>
            <a:lstStyle/>
            <a:p>
              <a:endParaRPr lang="en-US" dirty="0"/>
            </a:p>
          </p:txBody>
        </p:sp>
        <p:sp>
          <p:nvSpPr>
            <p:cNvPr id="44" name="Freeform 144"/>
            <p:cNvSpPr>
              <a:spLocks/>
            </p:cNvSpPr>
            <p:nvPr/>
          </p:nvSpPr>
          <p:spPr bwMode="auto">
            <a:xfrm>
              <a:off x="2436" y="1991"/>
              <a:ext cx="411" cy="318"/>
            </a:xfrm>
            <a:custGeom>
              <a:avLst/>
              <a:gdLst>
                <a:gd name="T0" fmla="*/ 219 w 411"/>
                <a:gd name="T1" fmla="*/ 6 h 318"/>
                <a:gd name="T2" fmla="*/ 275 w 411"/>
                <a:gd name="T3" fmla="*/ 31 h 318"/>
                <a:gd name="T4" fmla="*/ 323 w 411"/>
                <a:gd name="T5" fmla="*/ 50 h 318"/>
                <a:gd name="T6" fmla="*/ 383 w 411"/>
                <a:gd name="T7" fmla="*/ 76 h 318"/>
                <a:gd name="T8" fmla="*/ 409 w 411"/>
                <a:gd name="T9" fmla="*/ 91 h 318"/>
                <a:gd name="T10" fmla="*/ 403 w 411"/>
                <a:gd name="T11" fmla="*/ 97 h 318"/>
                <a:gd name="T12" fmla="*/ 400 w 411"/>
                <a:gd name="T13" fmla="*/ 106 h 318"/>
                <a:gd name="T14" fmla="*/ 395 w 411"/>
                <a:gd name="T15" fmla="*/ 118 h 318"/>
                <a:gd name="T16" fmla="*/ 385 w 411"/>
                <a:gd name="T17" fmla="*/ 120 h 318"/>
                <a:gd name="T18" fmla="*/ 383 w 411"/>
                <a:gd name="T19" fmla="*/ 134 h 318"/>
                <a:gd name="T20" fmla="*/ 383 w 411"/>
                <a:gd name="T21" fmla="*/ 145 h 318"/>
                <a:gd name="T22" fmla="*/ 378 w 411"/>
                <a:gd name="T23" fmla="*/ 155 h 318"/>
                <a:gd name="T24" fmla="*/ 374 w 411"/>
                <a:gd name="T25" fmla="*/ 168 h 318"/>
                <a:gd name="T26" fmla="*/ 366 w 411"/>
                <a:gd name="T27" fmla="*/ 177 h 318"/>
                <a:gd name="T28" fmla="*/ 358 w 411"/>
                <a:gd name="T29" fmla="*/ 179 h 318"/>
                <a:gd name="T30" fmla="*/ 352 w 411"/>
                <a:gd name="T31" fmla="*/ 187 h 318"/>
                <a:gd name="T32" fmla="*/ 345 w 411"/>
                <a:gd name="T33" fmla="*/ 194 h 318"/>
                <a:gd name="T34" fmla="*/ 334 w 411"/>
                <a:gd name="T35" fmla="*/ 196 h 318"/>
                <a:gd name="T36" fmla="*/ 322 w 411"/>
                <a:gd name="T37" fmla="*/ 199 h 318"/>
                <a:gd name="T38" fmla="*/ 319 w 411"/>
                <a:gd name="T39" fmla="*/ 203 h 318"/>
                <a:gd name="T40" fmla="*/ 307 w 411"/>
                <a:gd name="T41" fmla="*/ 208 h 318"/>
                <a:gd name="T42" fmla="*/ 296 w 411"/>
                <a:gd name="T43" fmla="*/ 216 h 318"/>
                <a:gd name="T44" fmla="*/ 283 w 411"/>
                <a:gd name="T45" fmla="*/ 220 h 318"/>
                <a:gd name="T46" fmla="*/ 275 w 411"/>
                <a:gd name="T47" fmla="*/ 219 h 318"/>
                <a:gd name="T48" fmla="*/ 265 w 411"/>
                <a:gd name="T49" fmla="*/ 222 h 318"/>
                <a:gd name="T50" fmla="*/ 254 w 411"/>
                <a:gd name="T51" fmla="*/ 224 h 318"/>
                <a:gd name="T52" fmla="*/ 247 w 411"/>
                <a:gd name="T53" fmla="*/ 226 h 318"/>
                <a:gd name="T54" fmla="*/ 239 w 411"/>
                <a:gd name="T55" fmla="*/ 230 h 318"/>
                <a:gd name="T56" fmla="*/ 233 w 411"/>
                <a:gd name="T57" fmla="*/ 239 h 318"/>
                <a:gd name="T58" fmla="*/ 226 w 411"/>
                <a:gd name="T59" fmla="*/ 247 h 318"/>
                <a:gd name="T60" fmla="*/ 215 w 411"/>
                <a:gd name="T61" fmla="*/ 256 h 318"/>
                <a:gd name="T62" fmla="*/ 207 w 411"/>
                <a:gd name="T63" fmla="*/ 257 h 318"/>
                <a:gd name="T64" fmla="*/ 200 w 411"/>
                <a:gd name="T65" fmla="*/ 258 h 318"/>
                <a:gd name="T66" fmla="*/ 193 w 411"/>
                <a:gd name="T67" fmla="*/ 266 h 318"/>
                <a:gd name="T68" fmla="*/ 185 w 411"/>
                <a:gd name="T69" fmla="*/ 272 h 318"/>
                <a:gd name="T70" fmla="*/ 177 w 411"/>
                <a:gd name="T71" fmla="*/ 272 h 318"/>
                <a:gd name="T72" fmla="*/ 164 w 411"/>
                <a:gd name="T73" fmla="*/ 267 h 318"/>
                <a:gd name="T74" fmla="*/ 158 w 411"/>
                <a:gd name="T75" fmla="*/ 278 h 318"/>
                <a:gd name="T76" fmla="*/ 152 w 411"/>
                <a:gd name="T77" fmla="*/ 287 h 318"/>
                <a:gd name="T78" fmla="*/ 140 w 411"/>
                <a:gd name="T79" fmla="*/ 296 h 318"/>
                <a:gd name="T80" fmla="*/ 132 w 411"/>
                <a:gd name="T81" fmla="*/ 305 h 318"/>
                <a:gd name="T82" fmla="*/ 122 w 411"/>
                <a:gd name="T83" fmla="*/ 308 h 318"/>
                <a:gd name="T84" fmla="*/ 121 w 411"/>
                <a:gd name="T85" fmla="*/ 318 h 318"/>
                <a:gd name="T86" fmla="*/ 108 w 411"/>
                <a:gd name="T87" fmla="*/ 313 h 318"/>
                <a:gd name="T88" fmla="*/ 88 w 411"/>
                <a:gd name="T89" fmla="*/ 291 h 318"/>
                <a:gd name="T90" fmla="*/ 52 w 411"/>
                <a:gd name="T91" fmla="*/ 270 h 318"/>
                <a:gd name="T92" fmla="*/ 23 w 411"/>
                <a:gd name="T93" fmla="*/ 243 h 318"/>
                <a:gd name="T94" fmla="*/ 26 w 411"/>
                <a:gd name="T95" fmla="*/ 232 h 318"/>
                <a:gd name="T96" fmla="*/ 23 w 411"/>
                <a:gd name="T97" fmla="*/ 207 h 318"/>
                <a:gd name="T98" fmla="*/ 37 w 411"/>
                <a:gd name="T99" fmla="*/ 218 h 318"/>
                <a:gd name="T100" fmla="*/ 40 w 411"/>
                <a:gd name="T101" fmla="*/ 195 h 318"/>
                <a:gd name="T102" fmla="*/ 11 w 411"/>
                <a:gd name="T103" fmla="*/ 184 h 318"/>
                <a:gd name="T104" fmla="*/ 12 w 411"/>
                <a:gd name="T105" fmla="*/ 161 h 318"/>
                <a:gd name="T106" fmla="*/ 34 w 411"/>
                <a:gd name="T107" fmla="*/ 153 h 318"/>
                <a:gd name="T108" fmla="*/ 29 w 411"/>
                <a:gd name="T109" fmla="*/ 128 h 318"/>
                <a:gd name="T110" fmla="*/ 24 w 411"/>
                <a:gd name="T111" fmla="*/ 124 h 318"/>
                <a:gd name="T112" fmla="*/ 13 w 411"/>
                <a:gd name="T113" fmla="*/ 128 h 318"/>
                <a:gd name="T114" fmla="*/ 0 w 411"/>
                <a:gd name="T115" fmla="*/ 119 h 318"/>
                <a:gd name="T116" fmla="*/ 71 w 411"/>
                <a:gd name="T117" fmla="*/ 59 h 318"/>
                <a:gd name="T118" fmla="*/ 107 w 411"/>
                <a:gd name="T119" fmla="*/ 59 h 31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11" h="318">
                  <a:moveTo>
                    <a:pt x="211" y="6"/>
                  </a:moveTo>
                  <a:lnTo>
                    <a:pt x="211" y="4"/>
                  </a:lnTo>
                  <a:lnTo>
                    <a:pt x="212" y="4"/>
                  </a:lnTo>
                  <a:lnTo>
                    <a:pt x="212" y="3"/>
                  </a:lnTo>
                  <a:lnTo>
                    <a:pt x="212" y="2"/>
                  </a:lnTo>
                  <a:lnTo>
                    <a:pt x="212" y="1"/>
                  </a:lnTo>
                  <a:lnTo>
                    <a:pt x="214" y="1"/>
                  </a:lnTo>
                  <a:lnTo>
                    <a:pt x="214" y="0"/>
                  </a:lnTo>
                  <a:lnTo>
                    <a:pt x="215" y="0"/>
                  </a:lnTo>
                  <a:lnTo>
                    <a:pt x="217" y="0"/>
                  </a:lnTo>
                  <a:lnTo>
                    <a:pt x="217" y="1"/>
                  </a:lnTo>
                  <a:lnTo>
                    <a:pt x="218" y="1"/>
                  </a:lnTo>
                  <a:lnTo>
                    <a:pt x="218" y="2"/>
                  </a:lnTo>
                  <a:lnTo>
                    <a:pt x="218" y="3"/>
                  </a:lnTo>
                  <a:lnTo>
                    <a:pt x="219" y="3"/>
                  </a:lnTo>
                  <a:lnTo>
                    <a:pt x="219" y="4"/>
                  </a:lnTo>
                  <a:lnTo>
                    <a:pt x="219" y="6"/>
                  </a:lnTo>
                  <a:lnTo>
                    <a:pt x="219" y="7"/>
                  </a:lnTo>
                  <a:lnTo>
                    <a:pt x="226" y="10"/>
                  </a:lnTo>
                  <a:lnTo>
                    <a:pt x="227" y="10"/>
                  </a:lnTo>
                  <a:lnTo>
                    <a:pt x="228" y="11"/>
                  </a:lnTo>
                  <a:lnTo>
                    <a:pt x="230" y="11"/>
                  </a:lnTo>
                  <a:lnTo>
                    <a:pt x="231" y="11"/>
                  </a:lnTo>
                  <a:lnTo>
                    <a:pt x="235" y="14"/>
                  </a:lnTo>
                  <a:lnTo>
                    <a:pt x="241" y="16"/>
                  </a:lnTo>
                  <a:lnTo>
                    <a:pt x="242" y="16"/>
                  </a:lnTo>
                  <a:lnTo>
                    <a:pt x="252" y="20"/>
                  </a:lnTo>
                  <a:lnTo>
                    <a:pt x="256" y="22"/>
                  </a:lnTo>
                  <a:lnTo>
                    <a:pt x="258" y="23"/>
                  </a:lnTo>
                  <a:lnTo>
                    <a:pt x="260" y="24"/>
                  </a:lnTo>
                  <a:lnTo>
                    <a:pt x="265" y="26"/>
                  </a:lnTo>
                  <a:lnTo>
                    <a:pt x="266" y="26"/>
                  </a:lnTo>
                  <a:lnTo>
                    <a:pt x="271" y="28"/>
                  </a:lnTo>
                  <a:lnTo>
                    <a:pt x="275" y="31"/>
                  </a:lnTo>
                  <a:lnTo>
                    <a:pt x="276" y="31"/>
                  </a:lnTo>
                  <a:lnTo>
                    <a:pt x="279" y="32"/>
                  </a:lnTo>
                  <a:lnTo>
                    <a:pt x="282" y="33"/>
                  </a:lnTo>
                  <a:lnTo>
                    <a:pt x="287" y="35"/>
                  </a:lnTo>
                  <a:lnTo>
                    <a:pt x="289" y="36"/>
                  </a:lnTo>
                  <a:lnTo>
                    <a:pt x="291" y="38"/>
                  </a:lnTo>
                  <a:lnTo>
                    <a:pt x="294" y="39"/>
                  </a:lnTo>
                  <a:lnTo>
                    <a:pt x="300" y="41"/>
                  </a:lnTo>
                  <a:lnTo>
                    <a:pt x="303" y="42"/>
                  </a:lnTo>
                  <a:lnTo>
                    <a:pt x="304" y="42"/>
                  </a:lnTo>
                  <a:lnTo>
                    <a:pt x="306" y="43"/>
                  </a:lnTo>
                  <a:lnTo>
                    <a:pt x="307" y="44"/>
                  </a:lnTo>
                  <a:lnTo>
                    <a:pt x="310" y="46"/>
                  </a:lnTo>
                  <a:lnTo>
                    <a:pt x="312" y="46"/>
                  </a:lnTo>
                  <a:lnTo>
                    <a:pt x="320" y="49"/>
                  </a:lnTo>
                  <a:lnTo>
                    <a:pt x="321" y="50"/>
                  </a:lnTo>
                  <a:lnTo>
                    <a:pt x="323" y="50"/>
                  </a:lnTo>
                  <a:lnTo>
                    <a:pt x="328" y="52"/>
                  </a:lnTo>
                  <a:lnTo>
                    <a:pt x="329" y="54"/>
                  </a:lnTo>
                  <a:lnTo>
                    <a:pt x="332" y="55"/>
                  </a:lnTo>
                  <a:lnTo>
                    <a:pt x="335" y="56"/>
                  </a:lnTo>
                  <a:lnTo>
                    <a:pt x="337" y="57"/>
                  </a:lnTo>
                  <a:lnTo>
                    <a:pt x="338" y="57"/>
                  </a:lnTo>
                  <a:lnTo>
                    <a:pt x="343" y="59"/>
                  </a:lnTo>
                  <a:lnTo>
                    <a:pt x="351" y="63"/>
                  </a:lnTo>
                  <a:lnTo>
                    <a:pt x="354" y="64"/>
                  </a:lnTo>
                  <a:lnTo>
                    <a:pt x="355" y="64"/>
                  </a:lnTo>
                  <a:lnTo>
                    <a:pt x="359" y="66"/>
                  </a:lnTo>
                  <a:lnTo>
                    <a:pt x="361" y="66"/>
                  </a:lnTo>
                  <a:lnTo>
                    <a:pt x="369" y="70"/>
                  </a:lnTo>
                  <a:lnTo>
                    <a:pt x="370" y="71"/>
                  </a:lnTo>
                  <a:lnTo>
                    <a:pt x="371" y="71"/>
                  </a:lnTo>
                  <a:lnTo>
                    <a:pt x="379" y="74"/>
                  </a:lnTo>
                  <a:lnTo>
                    <a:pt x="383" y="76"/>
                  </a:lnTo>
                  <a:lnTo>
                    <a:pt x="386" y="78"/>
                  </a:lnTo>
                  <a:lnTo>
                    <a:pt x="391" y="80"/>
                  </a:lnTo>
                  <a:lnTo>
                    <a:pt x="392" y="80"/>
                  </a:lnTo>
                  <a:lnTo>
                    <a:pt x="394" y="81"/>
                  </a:lnTo>
                  <a:lnTo>
                    <a:pt x="403" y="84"/>
                  </a:lnTo>
                  <a:lnTo>
                    <a:pt x="404" y="84"/>
                  </a:lnTo>
                  <a:lnTo>
                    <a:pt x="407" y="86"/>
                  </a:lnTo>
                  <a:lnTo>
                    <a:pt x="408" y="87"/>
                  </a:lnTo>
                  <a:lnTo>
                    <a:pt x="409" y="87"/>
                  </a:lnTo>
                  <a:lnTo>
                    <a:pt x="410" y="87"/>
                  </a:lnTo>
                  <a:lnTo>
                    <a:pt x="410" y="88"/>
                  </a:lnTo>
                  <a:lnTo>
                    <a:pt x="411" y="88"/>
                  </a:lnTo>
                  <a:lnTo>
                    <a:pt x="411" y="89"/>
                  </a:lnTo>
                  <a:lnTo>
                    <a:pt x="411" y="90"/>
                  </a:lnTo>
                  <a:lnTo>
                    <a:pt x="410" y="90"/>
                  </a:lnTo>
                  <a:lnTo>
                    <a:pt x="410" y="91"/>
                  </a:lnTo>
                  <a:lnTo>
                    <a:pt x="409" y="91"/>
                  </a:lnTo>
                  <a:lnTo>
                    <a:pt x="409" y="92"/>
                  </a:lnTo>
                  <a:lnTo>
                    <a:pt x="408" y="92"/>
                  </a:lnTo>
                  <a:lnTo>
                    <a:pt x="408" y="94"/>
                  </a:lnTo>
                  <a:lnTo>
                    <a:pt x="409" y="94"/>
                  </a:lnTo>
                  <a:lnTo>
                    <a:pt x="408" y="94"/>
                  </a:lnTo>
                  <a:lnTo>
                    <a:pt x="408" y="95"/>
                  </a:lnTo>
                  <a:lnTo>
                    <a:pt x="409" y="95"/>
                  </a:lnTo>
                  <a:lnTo>
                    <a:pt x="408" y="95"/>
                  </a:lnTo>
                  <a:lnTo>
                    <a:pt x="408" y="96"/>
                  </a:lnTo>
                  <a:lnTo>
                    <a:pt x="407" y="96"/>
                  </a:lnTo>
                  <a:lnTo>
                    <a:pt x="406" y="96"/>
                  </a:lnTo>
                  <a:lnTo>
                    <a:pt x="407" y="96"/>
                  </a:lnTo>
                  <a:lnTo>
                    <a:pt x="407" y="97"/>
                  </a:lnTo>
                  <a:lnTo>
                    <a:pt x="406" y="97"/>
                  </a:lnTo>
                  <a:lnTo>
                    <a:pt x="404" y="96"/>
                  </a:lnTo>
                  <a:lnTo>
                    <a:pt x="403" y="96"/>
                  </a:lnTo>
                  <a:lnTo>
                    <a:pt x="403" y="97"/>
                  </a:lnTo>
                  <a:lnTo>
                    <a:pt x="402" y="97"/>
                  </a:lnTo>
                  <a:lnTo>
                    <a:pt x="402" y="98"/>
                  </a:lnTo>
                  <a:lnTo>
                    <a:pt x="403" y="98"/>
                  </a:lnTo>
                  <a:lnTo>
                    <a:pt x="403" y="99"/>
                  </a:lnTo>
                  <a:lnTo>
                    <a:pt x="403" y="100"/>
                  </a:lnTo>
                  <a:lnTo>
                    <a:pt x="402" y="100"/>
                  </a:lnTo>
                  <a:lnTo>
                    <a:pt x="402" y="102"/>
                  </a:lnTo>
                  <a:lnTo>
                    <a:pt x="402" y="103"/>
                  </a:lnTo>
                  <a:lnTo>
                    <a:pt x="402" y="102"/>
                  </a:lnTo>
                  <a:lnTo>
                    <a:pt x="403" y="102"/>
                  </a:lnTo>
                  <a:lnTo>
                    <a:pt x="403" y="103"/>
                  </a:lnTo>
                  <a:lnTo>
                    <a:pt x="402" y="103"/>
                  </a:lnTo>
                  <a:lnTo>
                    <a:pt x="401" y="103"/>
                  </a:lnTo>
                  <a:lnTo>
                    <a:pt x="401" y="104"/>
                  </a:lnTo>
                  <a:lnTo>
                    <a:pt x="401" y="105"/>
                  </a:lnTo>
                  <a:lnTo>
                    <a:pt x="400" y="105"/>
                  </a:lnTo>
                  <a:lnTo>
                    <a:pt x="400" y="106"/>
                  </a:lnTo>
                  <a:lnTo>
                    <a:pt x="400" y="107"/>
                  </a:lnTo>
                  <a:lnTo>
                    <a:pt x="400" y="108"/>
                  </a:lnTo>
                  <a:lnTo>
                    <a:pt x="400" y="107"/>
                  </a:lnTo>
                  <a:lnTo>
                    <a:pt x="399" y="107"/>
                  </a:lnTo>
                  <a:lnTo>
                    <a:pt x="398" y="107"/>
                  </a:lnTo>
                  <a:lnTo>
                    <a:pt x="398" y="108"/>
                  </a:lnTo>
                  <a:lnTo>
                    <a:pt x="399" y="108"/>
                  </a:lnTo>
                  <a:lnTo>
                    <a:pt x="399" y="110"/>
                  </a:lnTo>
                  <a:lnTo>
                    <a:pt x="399" y="111"/>
                  </a:lnTo>
                  <a:lnTo>
                    <a:pt x="398" y="111"/>
                  </a:lnTo>
                  <a:lnTo>
                    <a:pt x="398" y="112"/>
                  </a:lnTo>
                  <a:lnTo>
                    <a:pt x="398" y="113"/>
                  </a:lnTo>
                  <a:lnTo>
                    <a:pt x="396" y="114"/>
                  </a:lnTo>
                  <a:lnTo>
                    <a:pt x="396" y="115"/>
                  </a:lnTo>
                  <a:lnTo>
                    <a:pt x="396" y="116"/>
                  </a:lnTo>
                  <a:lnTo>
                    <a:pt x="395" y="116"/>
                  </a:lnTo>
                  <a:lnTo>
                    <a:pt x="395" y="118"/>
                  </a:lnTo>
                  <a:lnTo>
                    <a:pt x="394" y="118"/>
                  </a:lnTo>
                  <a:lnTo>
                    <a:pt x="393" y="118"/>
                  </a:lnTo>
                  <a:lnTo>
                    <a:pt x="393" y="119"/>
                  </a:lnTo>
                  <a:lnTo>
                    <a:pt x="392" y="119"/>
                  </a:lnTo>
                  <a:lnTo>
                    <a:pt x="391" y="119"/>
                  </a:lnTo>
                  <a:lnTo>
                    <a:pt x="391" y="118"/>
                  </a:lnTo>
                  <a:lnTo>
                    <a:pt x="390" y="118"/>
                  </a:lnTo>
                  <a:lnTo>
                    <a:pt x="390" y="119"/>
                  </a:lnTo>
                  <a:lnTo>
                    <a:pt x="390" y="120"/>
                  </a:lnTo>
                  <a:lnTo>
                    <a:pt x="388" y="120"/>
                  </a:lnTo>
                  <a:lnTo>
                    <a:pt x="388" y="119"/>
                  </a:lnTo>
                  <a:lnTo>
                    <a:pt x="388" y="118"/>
                  </a:lnTo>
                  <a:lnTo>
                    <a:pt x="387" y="118"/>
                  </a:lnTo>
                  <a:lnTo>
                    <a:pt x="386" y="118"/>
                  </a:lnTo>
                  <a:lnTo>
                    <a:pt x="386" y="119"/>
                  </a:lnTo>
                  <a:lnTo>
                    <a:pt x="386" y="120"/>
                  </a:lnTo>
                  <a:lnTo>
                    <a:pt x="385" y="120"/>
                  </a:lnTo>
                  <a:lnTo>
                    <a:pt x="385" y="121"/>
                  </a:lnTo>
                  <a:lnTo>
                    <a:pt x="384" y="121"/>
                  </a:lnTo>
                  <a:lnTo>
                    <a:pt x="385" y="122"/>
                  </a:lnTo>
                  <a:lnTo>
                    <a:pt x="384" y="122"/>
                  </a:lnTo>
                  <a:lnTo>
                    <a:pt x="384" y="123"/>
                  </a:lnTo>
                  <a:lnTo>
                    <a:pt x="385" y="124"/>
                  </a:lnTo>
                  <a:lnTo>
                    <a:pt x="384" y="124"/>
                  </a:lnTo>
                  <a:lnTo>
                    <a:pt x="384" y="126"/>
                  </a:lnTo>
                  <a:lnTo>
                    <a:pt x="384" y="127"/>
                  </a:lnTo>
                  <a:lnTo>
                    <a:pt x="384" y="128"/>
                  </a:lnTo>
                  <a:lnTo>
                    <a:pt x="384" y="129"/>
                  </a:lnTo>
                  <a:lnTo>
                    <a:pt x="385" y="129"/>
                  </a:lnTo>
                  <a:lnTo>
                    <a:pt x="384" y="130"/>
                  </a:lnTo>
                  <a:lnTo>
                    <a:pt x="384" y="131"/>
                  </a:lnTo>
                  <a:lnTo>
                    <a:pt x="384" y="132"/>
                  </a:lnTo>
                  <a:lnTo>
                    <a:pt x="383" y="132"/>
                  </a:lnTo>
                  <a:lnTo>
                    <a:pt x="383" y="134"/>
                  </a:lnTo>
                  <a:lnTo>
                    <a:pt x="384" y="134"/>
                  </a:lnTo>
                  <a:lnTo>
                    <a:pt x="385" y="135"/>
                  </a:lnTo>
                  <a:lnTo>
                    <a:pt x="384" y="136"/>
                  </a:lnTo>
                  <a:lnTo>
                    <a:pt x="385" y="136"/>
                  </a:lnTo>
                  <a:lnTo>
                    <a:pt x="384" y="137"/>
                  </a:lnTo>
                  <a:lnTo>
                    <a:pt x="383" y="137"/>
                  </a:lnTo>
                  <a:lnTo>
                    <a:pt x="383" y="138"/>
                  </a:lnTo>
                  <a:lnTo>
                    <a:pt x="384" y="139"/>
                  </a:lnTo>
                  <a:lnTo>
                    <a:pt x="383" y="139"/>
                  </a:lnTo>
                  <a:lnTo>
                    <a:pt x="382" y="139"/>
                  </a:lnTo>
                  <a:lnTo>
                    <a:pt x="382" y="140"/>
                  </a:lnTo>
                  <a:lnTo>
                    <a:pt x="383" y="140"/>
                  </a:lnTo>
                  <a:lnTo>
                    <a:pt x="383" y="142"/>
                  </a:lnTo>
                  <a:lnTo>
                    <a:pt x="383" y="143"/>
                  </a:lnTo>
                  <a:lnTo>
                    <a:pt x="383" y="144"/>
                  </a:lnTo>
                  <a:lnTo>
                    <a:pt x="382" y="145"/>
                  </a:lnTo>
                  <a:lnTo>
                    <a:pt x="383" y="145"/>
                  </a:lnTo>
                  <a:lnTo>
                    <a:pt x="383" y="146"/>
                  </a:lnTo>
                  <a:lnTo>
                    <a:pt x="382" y="146"/>
                  </a:lnTo>
                  <a:lnTo>
                    <a:pt x="380" y="146"/>
                  </a:lnTo>
                  <a:lnTo>
                    <a:pt x="382" y="147"/>
                  </a:lnTo>
                  <a:lnTo>
                    <a:pt x="380" y="148"/>
                  </a:lnTo>
                  <a:lnTo>
                    <a:pt x="380" y="150"/>
                  </a:lnTo>
                  <a:lnTo>
                    <a:pt x="380" y="151"/>
                  </a:lnTo>
                  <a:lnTo>
                    <a:pt x="379" y="152"/>
                  </a:lnTo>
                  <a:lnTo>
                    <a:pt x="378" y="152"/>
                  </a:lnTo>
                  <a:lnTo>
                    <a:pt x="377" y="152"/>
                  </a:lnTo>
                  <a:lnTo>
                    <a:pt x="377" y="153"/>
                  </a:lnTo>
                  <a:lnTo>
                    <a:pt x="378" y="153"/>
                  </a:lnTo>
                  <a:lnTo>
                    <a:pt x="378" y="154"/>
                  </a:lnTo>
                  <a:lnTo>
                    <a:pt x="378" y="155"/>
                  </a:lnTo>
                  <a:lnTo>
                    <a:pt x="377" y="154"/>
                  </a:lnTo>
                  <a:lnTo>
                    <a:pt x="377" y="155"/>
                  </a:lnTo>
                  <a:lnTo>
                    <a:pt x="378" y="155"/>
                  </a:lnTo>
                  <a:lnTo>
                    <a:pt x="378" y="156"/>
                  </a:lnTo>
                  <a:lnTo>
                    <a:pt x="377" y="156"/>
                  </a:lnTo>
                  <a:lnTo>
                    <a:pt x="378" y="158"/>
                  </a:lnTo>
                  <a:lnTo>
                    <a:pt x="377" y="159"/>
                  </a:lnTo>
                  <a:lnTo>
                    <a:pt x="377" y="160"/>
                  </a:lnTo>
                  <a:lnTo>
                    <a:pt x="378" y="159"/>
                  </a:lnTo>
                  <a:lnTo>
                    <a:pt x="378" y="160"/>
                  </a:lnTo>
                  <a:lnTo>
                    <a:pt x="377" y="160"/>
                  </a:lnTo>
                  <a:lnTo>
                    <a:pt x="377" y="161"/>
                  </a:lnTo>
                  <a:lnTo>
                    <a:pt x="376" y="162"/>
                  </a:lnTo>
                  <a:lnTo>
                    <a:pt x="375" y="162"/>
                  </a:lnTo>
                  <a:lnTo>
                    <a:pt x="374" y="162"/>
                  </a:lnTo>
                  <a:lnTo>
                    <a:pt x="374" y="163"/>
                  </a:lnTo>
                  <a:lnTo>
                    <a:pt x="374" y="164"/>
                  </a:lnTo>
                  <a:lnTo>
                    <a:pt x="374" y="166"/>
                  </a:lnTo>
                  <a:lnTo>
                    <a:pt x="374" y="167"/>
                  </a:lnTo>
                  <a:lnTo>
                    <a:pt x="374" y="168"/>
                  </a:lnTo>
                  <a:lnTo>
                    <a:pt x="372" y="168"/>
                  </a:lnTo>
                  <a:lnTo>
                    <a:pt x="374" y="169"/>
                  </a:lnTo>
                  <a:lnTo>
                    <a:pt x="372" y="170"/>
                  </a:lnTo>
                  <a:lnTo>
                    <a:pt x="371" y="171"/>
                  </a:lnTo>
                  <a:lnTo>
                    <a:pt x="370" y="171"/>
                  </a:lnTo>
                  <a:lnTo>
                    <a:pt x="369" y="171"/>
                  </a:lnTo>
                  <a:lnTo>
                    <a:pt x="369" y="172"/>
                  </a:lnTo>
                  <a:lnTo>
                    <a:pt x="370" y="172"/>
                  </a:lnTo>
                  <a:lnTo>
                    <a:pt x="370" y="174"/>
                  </a:lnTo>
                  <a:lnTo>
                    <a:pt x="369" y="174"/>
                  </a:lnTo>
                  <a:lnTo>
                    <a:pt x="368" y="175"/>
                  </a:lnTo>
                  <a:lnTo>
                    <a:pt x="369" y="175"/>
                  </a:lnTo>
                  <a:lnTo>
                    <a:pt x="369" y="176"/>
                  </a:lnTo>
                  <a:lnTo>
                    <a:pt x="368" y="176"/>
                  </a:lnTo>
                  <a:lnTo>
                    <a:pt x="368" y="177"/>
                  </a:lnTo>
                  <a:lnTo>
                    <a:pt x="367" y="177"/>
                  </a:lnTo>
                  <a:lnTo>
                    <a:pt x="366" y="177"/>
                  </a:lnTo>
                  <a:lnTo>
                    <a:pt x="366" y="176"/>
                  </a:lnTo>
                  <a:lnTo>
                    <a:pt x="364" y="176"/>
                  </a:lnTo>
                  <a:lnTo>
                    <a:pt x="364" y="177"/>
                  </a:lnTo>
                  <a:lnTo>
                    <a:pt x="364" y="178"/>
                  </a:lnTo>
                  <a:lnTo>
                    <a:pt x="364" y="179"/>
                  </a:lnTo>
                  <a:lnTo>
                    <a:pt x="363" y="179"/>
                  </a:lnTo>
                  <a:lnTo>
                    <a:pt x="363" y="178"/>
                  </a:lnTo>
                  <a:lnTo>
                    <a:pt x="362" y="178"/>
                  </a:lnTo>
                  <a:lnTo>
                    <a:pt x="362" y="179"/>
                  </a:lnTo>
                  <a:lnTo>
                    <a:pt x="361" y="179"/>
                  </a:lnTo>
                  <a:lnTo>
                    <a:pt x="360" y="179"/>
                  </a:lnTo>
                  <a:lnTo>
                    <a:pt x="360" y="180"/>
                  </a:lnTo>
                  <a:lnTo>
                    <a:pt x="359" y="180"/>
                  </a:lnTo>
                  <a:lnTo>
                    <a:pt x="359" y="179"/>
                  </a:lnTo>
                  <a:lnTo>
                    <a:pt x="358" y="179"/>
                  </a:lnTo>
                  <a:lnTo>
                    <a:pt x="358" y="178"/>
                  </a:lnTo>
                  <a:lnTo>
                    <a:pt x="358" y="179"/>
                  </a:lnTo>
                  <a:lnTo>
                    <a:pt x="356" y="179"/>
                  </a:lnTo>
                  <a:lnTo>
                    <a:pt x="355" y="179"/>
                  </a:lnTo>
                  <a:lnTo>
                    <a:pt x="354" y="180"/>
                  </a:lnTo>
                  <a:lnTo>
                    <a:pt x="354" y="182"/>
                  </a:lnTo>
                  <a:lnTo>
                    <a:pt x="355" y="182"/>
                  </a:lnTo>
                  <a:lnTo>
                    <a:pt x="355" y="183"/>
                  </a:lnTo>
                  <a:lnTo>
                    <a:pt x="354" y="183"/>
                  </a:lnTo>
                  <a:lnTo>
                    <a:pt x="354" y="182"/>
                  </a:lnTo>
                  <a:lnTo>
                    <a:pt x="353" y="182"/>
                  </a:lnTo>
                  <a:lnTo>
                    <a:pt x="353" y="183"/>
                  </a:lnTo>
                  <a:lnTo>
                    <a:pt x="353" y="184"/>
                  </a:lnTo>
                  <a:lnTo>
                    <a:pt x="352" y="184"/>
                  </a:lnTo>
                  <a:lnTo>
                    <a:pt x="352" y="185"/>
                  </a:lnTo>
                  <a:lnTo>
                    <a:pt x="353" y="185"/>
                  </a:lnTo>
                  <a:lnTo>
                    <a:pt x="353" y="186"/>
                  </a:lnTo>
                  <a:lnTo>
                    <a:pt x="352" y="186"/>
                  </a:lnTo>
                  <a:lnTo>
                    <a:pt x="352" y="187"/>
                  </a:lnTo>
                  <a:lnTo>
                    <a:pt x="352" y="186"/>
                  </a:lnTo>
                  <a:lnTo>
                    <a:pt x="351" y="186"/>
                  </a:lnTo>
                  <a:lnTo>
                    <a:pt x="350" y="186"/>
                  </a:lnTo>
                  <a:lnTo>
                    <a:pt x="350" y="187"/>
                  </a:lnTo>
                  <a:lnTo>
                    <a:pt x="348" y="187"/>
                  </a:lnTo>
                  <a:lnTo>
                    <a:pt x="348" y="188"/>
                  </a:lnTo>
                  <a:lnTo>
                    <a:pt x="347" y="188"/>
                  </a:lnTo>
                  <a:lnTo>
                    <a:pt x="347" y="190"/>
                  </a:lnTo>
                  <a:lnTo>
                    <a:pt x="348" y="190"/>
                  </a:lnTo>
                  <a:lnTo>
                    <a:pt x="348" y="191"/>
                  </a:lnTo>
                  <a:lnTo>
                    <a:pt x="347" y="191"/>
                  </a:lnTo>
                  <a:lnTo>
                    <a:pt x="347" y="192"/>
                  </a:lnTo>
                  <a:lnTo>
                    <a:pt x="347" y="193"/>
                  </a:lnTo>
                  <a:lnTo>
                    <a:pt x="346" y="193"/>
                  </a:lnTo>
                  <a:lnTo>
                    <a:pt x="345" y="193"/>
                  </a:lnTo>
                  <a:lnTo>
                    <a:pt x="344" y="194"/>
                  </a:lnTo>
                  <a:lnTo>
                    <a:pt x="345" y="194"/>
                  </a:lnTo>
                  <a:lnTo>
                    <a:pt x="345" y="195"/>
                  </a:lnTo>
                  <a:lnTo>
                    <a:pt x="344" y="196"/>
                  </a:lnTo>
                  <a:lnTo>
                    <a:pt x="343" y="198"/>
                  </a:lnTo>
                  <a:lnTo>
                    <a:pt x="342" y="198"/>
                  </a:lnTo>
                  <a:lnTo>
                    <a:pt x="340" y="196"/>
                  </a:lnTo>
                  <a:lnTo>
                    <a:pt x="339" y="196"/>
                  </a:lnTo>
                  <a:lnTo>
                    <a:pt x="339" y="195"/>
                  </a:lnTo>
                  <a:lnTo>
                    <a:pt x="339" y="196"/>
                  </a:lnTo>
                  <a:lnTo>
                    <a:pt x="338" y="196"/>
                  </a:lnTo>
                  <a:lnTo>
                    <a:pt x="338" y="198"/>
                  </a:lnTo>
                  <a:lnTo>
                    <a:pt x="337" y="198"/>
                  </a:lnTo>
                  <a:lnTo>
                    <a:pt x="337" y="196"/>
                  </a:lnTo>
                  <a:lnTo>
                    <a:pt x="337" y="195"/>
                  </a:lnTo>
                  <a:lnTo>
                    <a:pt x="336" y="195"/>
                  </a:lnTo>
                  <a:lnTo>
                    <a:pt x="335" y="195"/>
                  </a:lnTo>
                  <a:lnTo>
                    <a:pt x="334" y="195"/>
                  </a:lnTo>
                  <a:lnTo>
                    <a:pt x="334" y="196"/>
                  </a:lnTo>
                  <a:lnTo>
                    <a:pt x="332" y="196"/>
                  </a:lnTo>
                  <a:lnTo>
                    <a:pt x="331" y="196"/>
                  </a:lnTo>
                  <a:lnTo>
                    <a:pt x="330" y="196"/>
                  </a:lnTo>
                  <a:lnTo>
                    <a:pt x="330" y="198"/>
                  </a:lnTo>
                  <a:lnTo>
                    <a:pt x="331" y="198"/>
                  </a:lnTo>
                  <a:lnTo>
                    <a:pt x="330" y="198"/>
                  </a:lnTo>
                  <a:lnTo>
                    <a:pt x="329" y="198"/>
                  </a:lnTo>
                  <a:lnTo>
                    <a:pt x="328" y="198"/>
                  </a:lnTo>
                  <a:lnTo>
                    <a:pt x="328" y="199"/>
                  </a:lnTo>
                  <a:lnTo>
                    <a:pt x="327" y="199"/>
                  </a:lnTo>
                  <a:lnTo>
                    <a:pt x="327" y="198"/>
                  </a:lnTo>
                  <a:lnTo>
                    <a:pt x="326" y="198"/>
                  </a:lnTo>
                  <a:lnTo>
                    <a:pt x="326" y="196"/>
                  </a:lnTo>
                  <a:lnTo>
                    <a:pt x="324" y="198"/>
                  </a:lnTo>
                  <a:lnTo>
                    <a:pt x="323" y="198"/>
                  </a:lnTo>
                  <a:lnTo>
                    <a:pt x="323" y="199"/>
                  </a:lnTo>
                  <a:lnTo>
                    <a:pt x="322" y="199"/>
                  </a:lnTo>
                  <a:lnTo>
                    <a:pt x="323" y="200"/>
                  </a:lnTo>
                  <a:lnTo>
                    <a:pt x="322" y="200"/>
                  </a:lnTo>
                  <a:lnTo>
                    <a:pt x="322" y="201"/>
                  </a:lnTo>
                  <a:lnTo>
                    <a:pt x="322" y="202"/>
                  </a:lnTo>
                  <a:lnTo>
                    <a:pt x="323" y="202"/>
                  </a:lnTo>
                  <a:lnTo>
                    <a:pt x="323" y="203"/>
                  </a:lnTo>
                  <a:lnTo>
                    <a:pt x="322" y="203"/>
                  </a:lnTo>
                  <a:lnTo>
                    <a:pt x="322" y="204"/>
                  </a:lnTo>
                  <a:lnTo>
                    <a:pt x="323" y="204"/>
                  </a:lnTo>
                  <a:lnTo>
                    <a:pt x="323" y="206"/>
                  </a:lnTo>
                  <a:lnTo>
                    <a:pt x="322" y="206"/>
                  </a:lnTo>
                  <a:lnTo>
                    <a:pt x="321" y="206"/>
                  </a:lnTo>
                  <a:lnTo>
                    <a:pt x="321" y="207"/>
                  </a:lnTo>
                  <a:lnTo>
                    <a:pt x="320" y="207"/>
                  </a:lnTo>
                  <a:lnTo>
                    <a:pt x="320" y="206"/>
                  </a:lnTo>
                  <a:lnTo>
                    <a:pt x="319" y="204"/>
                  </a:lnTo>
                  <a:lnTo>
                    <a:pt x="319" y="203"/>
                  </a:lnTo>
                  <a:lnTo>
                    <a:pt x="318" y="203"/>
                  </a:lnTo>
                  <a:lnTo>
                    <a:pt x="316" y="204"/>
                  </a:lnTo>
                  <a:lnTo>
                    <a:pt x="316" y="203"/>
                  </a:lnTo>
                  <a:lnTo>
                    <a:pt x="315" y="203"/>
                  </a:lnTo>
                  <a:lnTo>
                    <a:pt x="315" y="204"/>
                  </a:lnTo>
                  <a:lnTo>
                    <a:pt x="315" y="203"/>
                  </a:lnTo>
                  <a:lnTo>
                    <a:pt x="314" y="203"/>
                  </a:lnTo>
                  <a:lnTo>
                    <a:pt x="313" y="203"/>
                  </a:lnTo>
                  <a:lnTo>
                    <a:pt x="313" y="204"/>
                  </a:lnTo>
                  <a:lnTo>
                    <a:pt x="313" y="206"/>
                  </a:lnTo>
                  <a:lnTo>
                    <a:pt x="311" y="206"/>
                  </a:lnTo>
                  <a:lnTo>
                    <a:pt x="310" y="206"/>
                  </a:lnTo>
                  <a:lnTo>
                    <a:pt x="310" y="207"/>
                  </a:lnTo>
                  <a:lnTo>
                    <a:pt x="310" y="208"/>
                  </a:lnTo>
                  <a:lnTo>
                    <a:pt x="308" y="208"/>
                  </a:lnTo>
                  <a:lnTo>
                    <a:pt x="308" y="207"/>
                  </a:lnTo>
                  <a:lnTo>
                    <a:pt x="307" y="208"/>
                  </a:lnTo>
                  <a:lnTo>
                    <a:pt x="306" y="208"/>
                  </a:lnTo>
                  <a:lnTo>
                    <a:pt x="306" y="209"/>
                  </a:lnTo>
                  <a:lnTo>
                    <a:pt x="305" y="209"/>
                  </a:lnTo>
                  <a:lnTo>
                    <a:pt x="304" y="209"/>
                  </a:lnTo>
                  <a:lnTo>
                    <a:pt x="304" y="210"/>
                  </a:lnTo>
                  <a:lnTo>
                    <a:pt x="303" y="210"/>
                  </a:lnTo>
                  <a:lnTo>
                    <a:pt x="302" y="211"/>
                  </a:lnTo>
                  <a:lnTo>
                    <a:pt x="300" y="210"/>
                  </a:lnTo>
                  <a:lnTo>
                    <a:pt x="300" y="211"/>
                  </a:lnTo>
                  <a:lnTo>
                    <a:pt x="299" y="211"/>
                  </a:lnTo>
                  <a:lnTo>
                    <a:pt x="298" y="211"/>
                  </a:lnTo>
                  <a:lnTo>
                    <a:pt x="298" y="212"/>
                  </a:lnTo>
                  <a:lnTo>
                    <a:pt x="299" y="212"/>
                  </a:lnTo>
                  <a:lnTo>
                    <a:pt x="298" y="214"/>
                  </a:lnTo>
                  <a:lnTo>
                    <a:pt x="297" y="215"/>
                  </a:lnTo>
                  <a:lnTo>
                    <a:pt x="296" y="215"/>
                  </a:lnTo>
                  <a:lnTo>
                    <a:pt x="296" y="216"/>
                  </a:lnTo>
                  <a:lnTo>
                    <a:pt x="295" y="216"/>
                  </a:lnTo>
                  <a:lnTo>
                    <a:pt x="294" y="215"/>
                  </a:lnTo>
                  <a:lnTo>
                    <a:pt x="294" y="216"/>
                  </a:lnTo>
                  <a:lnTo>
                    <a:pt x="294" y="217"/>
                  </a:lnTo>
                  <a:lnTo>
                    <a:pt x="294" y="218"/>
                  </a:lnTo>
                  <a:lnTo>
                    <a:pt x="294" y="219"/>
                  </a:lnTo>
                  <a:lnTo>
                    <a:pt x="292" y="219"/>
                  </a:lnTo>
                  <a:lnTo>
                    <a:pt x="291" y="219"/>
                  </a:lnTo>
                  <a:lnTo>
                    <a:pt x="291" y="220"/>
                  </a:lnTo>
                  <a:lnTo>
                    <a:pt x="290" y="219"/>
                  </a:lnTo>
                  <a:lnTo>
                    <a:pt x="289" y="219"/>
                  </a:lnTo>
                  <a:lnTo>
                    <a:pt x="288" y="219"/>
                  </a:lnTo>
                  <a:lnTo>
                    <a:pt x="288" y="218"/>
                  </a:lnTo>
                  <a:lnTo>
                    <a:pt x="287" y="218"/>
                  </a:lnTo>
                  <a:lnTo>
                    <a:pt x="286" y="219"/>
                  </a:lnTo>
                  <a:lnTo>
                    <a:pt x="284" y="220"/>
                  </a:lnTo>
                  <a:lnTo>
                    <a:pt x="283" y="220"/>
                  </a:lnTo>
                  <a:lnTo>
                    <a:pt x="282" y="222"/>
                  </a:lnTo>
                  <a:lnTo>
                    <a:pt x="282" y="220"/>
                  </a:lnTo>
                  <a:lnTo>
                    <a:pt x="281" y="220"/>
                  </a:lnTo>
                  <a:lnTo>
                    <a:pt x="280" y="220"/>
                  </a:lnTo>
                  <a:lnTo>
                    <a:pt x="280" y="222"/>
                  </a:lnTo>
                  <a:lnTo>
                    <a:pt x="279" y="222"/>
                  </a:lnTo>
                  <a:lnTo>
                    <a:pt x="279" y="223"/>
                  </a:lnTo>
                  <a:lnTo>
                    <a:pt x="278" y="223"/>
                  </a:lnTo>
                  <a:lnTo>
                    <a:pt x="278" y="222"/>
                  </a:lnTo>
                  <a:lnTo>
                    <a:pt x="278" y="220"/>
                  </a:lnTo>
                  <a:lnTo>
                    <a:pt x="278" y="219"/>
                  </a:lnTo>
                  <a:lnTo>
                    <a:pt x="276" y="219"/>
                  </a:lnTo>
                  <a:lnTo>
                    <a:pt x="276" y="218"/>
                  </a:lnTo>
                  <a:lnTo>
                    <a:pt x="276" y="217"/>
                  </a:lnTo>
                  <a:lnTo>
                    <a:pt x="275" y="217"/>
                  </a:lnTo>
                  <a:lnTo>
                    <a:pt x="275" y="218"/>
                  </a:lnTo>
                  <a:lnTo>
                    <a:pt x="275" y="219"/>
                  </a:lnTo>
                  <a:lnTo>
                    <a:pt x="274" y="219"/>
                  </a:lnTo>
                  <a:lnTo>
                    <a:pt x="274" y="218"/>
                  </a:lnTo>
                  <a:lnTo>
                    <a:pt x="273" y="218"/>
                  </a:lnTo>
                  <a:lnTo>
                    <a:pt x="272" y="218"/>
                  </a:lnTo>
                  <a:lnTo>
                    <a:pt x="272" y="219"/>
                  </a:lnTo>
                  <a:lnTo>
                    <a:pt x="271" y="219"/>
                  </a:lnTo>
                  <a:lnTo>
                    <a:pt x="270" y="219"/>
                  </a:lnTo>
                  <a:lnTo>
                    <a:pt x="270" y="220"/>
                  </a:lnTo>
                  <a:lnTo>
                    <a:pt x="268" y="219"/>
                  </a:lnTo>
                  <a:lnTo>
                    <a:pt x="267" y="219"/>
                  </a:lnTo>
                  <a:lnTo>
                    <a:pt x="267" y="220"/>
                  </a:lnTo>
                  <a:lnTo>
                    <a:pt x="267" y="222"/>
                  </a:lnTo>
                  <a:lnTo>
                    <a:pt x="266" y="222"/>
                  </a:lnTo>
                  <a:lnTo>
                    <a:pt x="267" y="222"/>
                  </a:lnTo>
                  <a:lnTo>
                    <a:pt x="267" y="223"/>
                  </a:lnTo>
                  <a:lnTo>
                    <a:pt x="266" y="223"/>
                  </a:lnTo>
                  <a:lnTo>
                    <a:pt x="265" y="222"/>
                  </a:lnTo>
                  <a:lnTo>
                    <a:pt x="264" y="222"/>
                  </a:lnTo>
                  <a:lnTo>
                    <a:pt x="264" y="220"/>
                  </a:lnTo>
                  <a:lnTo>
                    <a:pt x="264" y="222"/>
                  </a:lnTo>
                  <a:lnTo>
                    <a:pt x="263" y="222"/>
                  </a:lnTo>
                  <a:lnTo>
                    <a:pt x="262" y="222"/>
                  </a:lnTo>
                  <a:lnTo>
                    <a:pt x="262" y="220"/>
                  </a:lnTo>
                  <a:lnTo>
                    <a:pt x="260" y="220"/>
                  </a:lnTo>
                  <a:lnTo>
                    <a:pt x="259" y="220"/>
                  </a:lnTo>
                  <a:lnTo>
                    <a:pt x="259" y="222"/>
                  </a:lnTo>
                  <a:lnTo>
                    <a:pt x="258" y="222"/>
                  </a:lnTo>
                  <a:lnTo>
                    <a:pt x="257" y="222"/>
                  </a:lnTo>
                  <a:lnTo>
                    <a:pt x="257" y="223"/>
                  </a:lnTo>
                  <a:lnTo>
                    <a:pt x="256" y="224"/>
                  </a:lnTo>
                  <a:lnTo>
                    <a:pt x="257" y="224"/>
                  </a:lnTo>
                  <a:lnTo>
                    <a:pt x="256" y="224"/>
                  </a:lnTo>
                  <a:lnTo>
                    <a:pt x="255" y="224"/>
                  </a:lnTo>
                  <a:lnTo>
                    <a:pt x="254" y="224"/>
                  </a:lnTo>
                  <a:lnTo>
                    <a:pt x="252" y="224"/>
                  </a:lnTo>
                  <a:lnTo>
                    <a:pt x="252" y="223"/>
                  </a:lnTo>
                  <a:lnTo>
                    <a:pt x="252" y="222"/>
                  </a:lnTo>
                  <a:lnTo>
                    <a:pt x="251" y="222"/>
                  </a:lnTo>
                  <a:lnTo>
                    <a:pt x="252" y="223"/>
                  </a:lnTo>
                  <a:lnTo>
                    <a:pt x="251" y="223"/>
                  </a:lnTo>
                  <a:lnTo>
                    <a:pt x="251" y="224"/>
                  </a:lnTo>
                  <a:lnTo>
                    <a:pt x="251" y="223"/>
                  </a:lnTo>
                  <a:lnTo>
                    <a:pt x="251" y="222"/>
                  </a:lnTo>
                  <a:lnTo>
                    <a:pt x="250" y="222"/>
                  </a:lnTo>
                  <a:lnTo>
                    <a:pt x="249" y="222"/>
                  </a:lnTo>
                  <a:lnTo>
                    <a:pt x="249" y="223"/>
                  </a:lnTo>
                  <a:lnTo>
                    <a:pt x="249" y="224"/>
                  </a:lnTo>
                  <a:lnTo>
                    <a:pt x="249" y="225"/>
                  </a:lnTo>
                  <a:lnTo>
                    <a:pt x="248" y="225"/>
                  </a:lnTo>
                  <a:lnTo>
                    <a:pt x="247" y="225"/>
                  </a:lnTo>
                  <a:lnTo>
                    <a:pt x="247" y="226"/>
                  </a:lnTo>
                  <a:lnTo>
                    <a:pt x="247" y="227"/>
                  </a:lnTo>
                  <a:lnTo>
                    <a:pt x="247" y="228"/>
                  </a:lnTo>
                  <a:lnTo>
                    <a:pt x="246" y="228"/>
                  </a:lnTo>
                  <a:lnTo>
                    <a:pt x="246" y="230"/>
                  </a:lnTo>
                  <a:lnTo>
                    <a:pt x="246" y="231"/>
                  </a:lnTo>
                  <a:lnTo>
                    <a:pt x="247" y="231"/>
                  </a:lnTo>
                  <a:lnTo>
                    <a:pt x="246" y="231"/>
                  </a:lnTo>
                  <a:lnTo>
                    <a:pt x="244" y="233"/>
                  </a:lnTo>
                  <a:lnTo>
                    <a:pt x="243" y="233"/>
                  </a:lnTo>
                  <a:lnTo>
                    <a:pt x="243" y="232"/>
                  </a:lnTo>
                  <a:lnTo>
                    <a:pt x="242" y="232"/>
                  </a:lnTo>
                  <a:lnTo>
                    <a:pt x="241" y="232"/>
                  </a:lnTo>
                  <a:lnTo>
                    <a:pt x="240" y="232"/>
                  </a:lnTo>
                  <a:lnTo>
                    <a:pt x="241" y="231"/>
                  </a:lnTo>
                  <a:lnTo>
                    <a:pt x="240" y="231"/>
                  </a:lnTo>
                  <a:lnTo>
                    <a:pt x="240" y="230"/>
                  </a:lnTo>
                  <a:lnTo>
                    <a:pt x="239" y="230"/>
                  </a:lnTo>
                  <a:lnTo>
                    <a:pt x="239" y="231"/>
                  </a:lnTo>
                  <a:lnTo>
                    <a:pt x="238" y="232"/>
                  </a:lnTo>
                  <a:lnTo>
                    <a:pt x="238" y="231"/>
                  </a:lnTo>
                  <a:lnTo>
                    <a:pt x="236" y="231"/>
                  </a:lnTo>
                  <a:lnTo>
                    <a:pt x="235" y="232"/>
                  </a:lnTo>
                  <a:lnTo>
                    <a:pt x="234" y="232"/>
                  </a:lnTo>
                  <a:lnTo>
                    <a:pt x="234" y="233"/>
                  </a:lnTo>
                  <a:lnTo>
                    <a:pt x="233" y="233"/>
                  </a:lnTo>
                  <a:lnTo>
                    <a:pt x="233" y="234"/>
                  </a:lnTo>
                  <a:lnTo>
                    <a:pt x="232" y="234"/>
                  </a:lnTo>
                  <a:lnTo>
                    <a:pt x="232" y="235"/>
                  </a:lnTo>
                  <a:lnTo>
                    <a:pt x="233" y="235"/>
                  </a:lnTo>
                  <a:lnTo>
                    <a:pt x="233" y="236"/>
                  </a:lnTo>
                  <a:lnTo>
                    <a:pt x="232" y="236"/>
                  </a:lnTo>
                  <a:lnTo>
                    <a:pt x="232" y="238"/>
                  </a:lnTo>
                  <a:lnTo>
                    <a:pt x="233" y="238"/>
                  </a:lnTo>
                  <a:lnTo>
                    <a:pt x="233" y="239"/>
                  </a:lnTo>
                  <a:lnTo>
                    <a:pt x="232" y="239"/>
                  </a:lnTo>
                  <a:lnTo>
                    <a:pt x="231" y="239"/>
                  </a:lnTo>
                  <a:lnTo>
                    <a:pt x="230" y="239"/>
                  </a:lnTo>
                  <a:lnTo>
                    <a:pt x="230" y="240"/>
                  </a:lnTo>
                  <a:lnTo>
                    <a:pt x="230" y="241"/>
                  </a:lnTo>
                  <a:lnTo>
                    <a:pt x="230" y="242"/>
                  </a:lnTo>
                  <a:lnTo>
                    <a:pt x="230" y="243"/>
                  </a:lnTo>
                  <a:lnTo>
                    <a:pt x="228" y="243"/>
                  </a:lnTo>
                  <a:lnTo>
                    <a:pt x="228" y="244"/>
                  </a:lnTo>
                  <a:lnTo>
                    <a:pt x="227" y="244"/>
                  </a:lnTo>
                  <a:lnTo>
                    <a:pt x="226" y="244"/>
                  </a:lnTo>
                  <a:lnTo>
                    <a:pt x="226" y="246"/>
                  </a:lnTo>
                  <a:lnTo>
                    <a:pt x="225" y="246"/>
                  </a:lnTo>
                  <a:lnTo>
                    <a:pt x="225" y="244"/>
                  </a:lnTo>
                  <a:lnTo>
                    <a:pt x="225" y="246"/>
                  </a:lnTo>
                  <a:lnTo>
                    <a:pt x="225" y="247"/>
                  </a:lnTo>
                  <a:lnTo>
                    <a:pt x="226" y="247"/>
                  </a:lnTo>
                  <a:lnTo>
                    <a:pt x="226" y="248"/>
                  </a:lnTo>
                  <a:lnTo>
                    <a:pt x="226" y="249"/>
                  </a:lnTo>
                  <a:lnTo>
                    <a:pt x="225" y="249"/>
                  </a:lnTo>
                  <a:lnTo>
                    <a:pt x="224" y="250"/>
                  </a:lnTo>
                  <a:lnTo>
                    <a:pt x="223" y="250"/>
                  </a:lnTo>
                  <a:lnTo>
                    <a:pt x="222" y="250"/>
                  </a:lnTo>
                  <a:lnTo>
                    <a:pt x="220" y="251"/>
                  </a:lnTo>
                  <a:lnTo>
                    <a:pt x="222" y="251"/>
                  </a:lnTo>
                  <a:lnTo>
                    <a:pt x="222" y="252"/>
                  </a:lnTo>
                  <a:lnTo>
                    <a:pt x="220" y="252"/>
                  </a:lnTo>
                  <a:lnTo>
                    <a:pt x="220" y="254"/>
                  </a:lnTo>
                  <a:lnTo>
                    <a:pt x="219" y="255"/>
                  </a:lnTo>
                  <a:lnTo>
                    <a:pt x="218" y="255"/>
                  </a:lnTo>
                  <a:lnTo>
                    <a:pt x="218" y="256"/>
                  </a:lnTo>
                  <a:lnTo>
                    <a:pt x="217" y="255"/>
                  </a:lnTo>
                  <a:lnTo>
                    <a:pt x="216" y="256"/>
                  </a:lnTo>
                  <a:lnTo>
                    <a:pt x="215" y="256"/>
                  </a:lnTo>
                  <a:lnTo>
                    <a:pt x="215" y="255"/>
                  </a:lnTo>
                  <a:lnTo>
                    <a:pt x="215" y="254"/>
                  </a:lnTo>
                  <a:lnTo>
                    <a:pt x="214" y="252"/>
                  </a:lnTo>
                  <a:lnTo>
                    <a:pt x="214" y="251"/>
                  </a:lnTo>
                  <a:lnTo>
                    <a:pt x="212" y="251"/>
                  </a:lnTo>
                  <a:lnTo>
                    <a:pt x="212" y="250"/>
                  </a:lnTo>
                  <a:lnTo>
                    <a:pt x="211" y="251"/>
                  </a:lnTo>
                  <a:lnTo>
                    <a:pt x="210" y="251"/>
                  </a:lnTo>
                  <a:lnTo>
                    <a:pt x="210" y="252"/>
                  </a:lnTo>
                  <a:lnTo>
                    <a:pt x="210" y="254"/>
                  </a:lnTo>
                  <a:lnTo>
                    <a:pt x="211" y="254"/>
                  </a:lnTo>
                  <a:lnTo>
                    <a:pt x="210" y="255"/>
                  </a:lnTo>
                  <a:lnTo>
                    <a:pt x="210" y="256"/>
                  </a:lnTo>
                  <a:lnTo>
                    <a:pt x="209" y="256"/>
                  </a:lnTo>
                  <a:lnTo>
                    <a:pt x="209" y="257"/>
                  </a:lnTo>
                  <a:lnTo>
                    <a:pt x="208" y="257"/>
                  </a:lnTo>
                  <a:lnTo>
                    <a:pt x="207" y="257"/>
                  </a:lnTo>
                  <a:lnTo>
                    <a:pt x="208" y="257"/>
                  </a:lnTo>
                  <a:lnTo>
                    <a:pt x="208" y="256"/>
                  </a:lnTo>
                  <a:lnTo>
                    <a:pt x="208" y="255"/>
                  </a:lnTo>
                  <a:lnTo>
                    <a:pt x="207" y="256"/>
                  </a:lnTo>
                  <a:lnTo>
                    <a:pt x="206" y="256"/>
                  </a:lnTo>
                  <a:lnTo>
                    <a:pt x="204" y="257"/>
                  </a:lnTo>
                  <a:lnTo>
                    <a:pt x="204" y="258"/>
                  </a:lnTo>
                  <a:lnTo>
                    <a:pt x="204" y="259"/>
                  </a:lnTo>
                  <a:lnTo>
                    <a:pt x="204" y="260"/>
                  </a:lnTo>
                  <a:lnTo>
                    <a:pt x="203" y="262"/>
                  </a:lnTo>
                  <a:lnTo>
                    <a:pt x="202" y="262"/>
                  </a:lnTo>
                  <a:lnTo>
                    <a:pt x="202" y="260"/>
                  </a:lnTo>
                  <a:lnTo>
                    <a:pt x="202" y="259"/>
                  </a:lnTo>
                  <a:lnTo>
                    <a:pt x="202" y="258"/>
                  </a:lnTo>
                  <a:lnTo>
                    <a:pt x="202" y="257"/>
                  </a:lnTo>
                  <a:lnTo>
                    <a:pt x="201" y="257"/>
                  </a:lnTo>
                  <a:lnTo>
                    <a:pt x="200" y="258"/>
                  </a:lnTo>
                  <a:lnTo>
                    <a:pt x="200" y="259"/>
                  </a:lnTo>
                  <a:lnTo>
                    <a:pt x="200" y="260"/>
                  </a:lnTo>
                  <a:lnTo>
                    <a:pt x="199" y="260"/>
                  </a:lnTo>
                  <a:lnTo>
                    <a:pt x="198" y="260"/>
                  </a:lnTo>
                  <a:lnTo>
                    <a:pt x="196" y="262"/>
                  </a:lnTo>
                  <a:lnTo>
                    <a:pt x="195" y="262"/>
                  </a:lnTo>
                  <a:lnTo>
                    <a:pt x="196" y="263"/>
                  </a:lnTo>
                  <a:lnTo>
                    <a:pt x="198" y="263"/>
                  </a:lnTo>
                  <a:lnTo>
                    <a:pt x="198" y="264"/>
                  </a:lnTo>
                  <a:lnTo>
                    <a:pt x="196" y="264"/>
                  </a:lnTo>
                  <a:lnTo>
                    <a:pt x="196" y="263"/>
                  </a:lnTo>
                  <a:lnTo>
                    <a:pt x="195" y="263"/>
                  </a:lnTo>
                  <a:lnTo>
                    <a:pt x="195" y="264"/>
                  </a:lnTo>
                  <a:lnTo>
                    <a:pt x="195" y="265"/>
                  </a:lnTo>
                  <a:lnTo>
                    <a:pt x="194" y="265"/>
                  </a:lnTo>
                  <a:lnTo>
                    <a:pt x="194" y="266"/>
                  </a:lnTo>
                  <a:lnTo>
                    <a:pt x="193" y="266"/>
                  </a:lnTo>
                  <a:lnTo>
                    <a:pt x="192" y="266"/>
                  </a:lnTo>
                  <a:lnTo>
                    <a:pt x="192" y="267"/>
                  </a:lnTo>
                  <a:lnTo>
                    <a:pt x="193" y="267"/>
                  </a:lnTo>
                  <a:lnTo>
                    <a:pt x="193" y="268"/>
                  </a:lnTo>
                  <a:lnTo>
                    <a:pt x="192" y="268"/>
                  </a:lnTo>
                  <a:lnTo>
                    <a:pt x="192" y="270"/>
                  </a:lnTo>
                  <a:lnTo>
                    <a:pt x="191" y="270"/>
                  </a:lnTo>
                  <a:lnTo>
                    <a:pt x="190" y="270"/>
                  </a:lnTo>
                  <a:lnTo>
                    <a:pt x="188" y="270"/>
                  </a:lnTo>
                  <a:lnTo>
                    <a:pt x="188" y="268"/>
                  </a:lnTo>
                  <a:lnTo>
                    <a:pt x="188" y="267"/>
                  </a:lnTo>
                  <a:lnTo>
                    <a:pt x="187" y="267"/>
                  </a:lnTo>
                  <a:lnTo>
                    <a:pt x="187" y="268"/>
                  </a:lnTo>
                  <a:lnTo>
                    <a:pt x="186" y="268"/>
                  </a:lnTo>
                  <a:lnTo>
                    <a:pt x="186" y="270"/>
                  </a:lnTo>
                  <a:lnTo>
                    <a:pt x="186" y="271"/>
                  </a:lnTo>
                  <a:lnTo>
                    <a:pt x="185" y="272"/>
                  </a:lnTo>
                  <a:lnTo>
                    <a:pt x="184" y="272"/>
                  </a:lnTo>
                  <a:lnTo>
                    <a:pt x="184" y="273"/>
                  </a:lnTo>
                  <a:lnTo>
                    <a:pt x="184" y="274"/>
                  </a:lnTo>
                  <a:lnTo>
                    <a:pt x="183" y="274"/>
                  </a:lnTo>
                  <a:lnTo>
                    <a:pt x="183" y="273"/>
                  </a:lnTo>
                  <a:lnTo>
                    <a:pt x="182" y="273"/>
                  </a:lnTo>
                  <a:lnTo>
                    <a:pt x="182" y="274"/>
                  </a:lnTo>
                  <a:lnTo>
                    <a:pt x="180" y="274"/>
                  </a:lnTo>
                  <a:lnTo>
                    <a:pt x="179" y="274"/>
                  </a:lnTo>
                  <a:lnTo>
                    <a:pt x="179" y="273"/>
                  </a:lnTo>
                  <a:lnTo>
                    <a:pt x="180" y="273"/>
                  </a:lnTo>
                  <a:lnTo>
                    <a:pt x="179" y="272"/>
                  </a:lnTo>
                  <a:lnTo>
                    <a:pt x="179" y="271"/>
                  </a:lnTo>
                  <a:lnTo>
                    <a:pt x="179" y="272"/>
                  </a:lnTo>
                  <a:lnTo>
                    <a:pt x="178" y="272"/>
                  </a:lnTo>
                  <a:lnTo>
                    <a:pt x="178" y="271"/>
                  </a:lnTo>
                  <a:lnTo>
                    <a:pt x="177" y="272"/>
                  </a:lnTo>
                  <a:lnTo>
                    <a:pt x="177" y="273"/>
                  </a:lnTo>
                  <a:lnTo>
                    <a:pt x="176" y="273"/>
                  </a:lnTo>
                  <a:lnTo>
                    <a:pt x="176" y="272"/>
                  </a:lnTo>
                  <a:lnTo>
                    <a:pt x="176" y="271"/>
                  </a:lnTo>
                  <a:lnTo>
                    <a:pt x="175" y="271"/>
                  </a:lnTo>
                  <a:lnTo>
                    <a:pt x="175" y="270"/>
                  </a:lnTo>
                  <a:lnTo>
                    <a:pt x="174" y="268"/>
                  </a:lnTo>
                  <a:lnTo>
                    <a:pt x="172" y="270"/>
                  </a:lnTo>
                  <a:lnTo>
                    <a:pt x="172" y="268"/>
                  </a:lnTo>
                  <a:lnTo>
                    <a:pt x="171" y="267"/>
                  </a:lnTo>
                  <a:lnTo>
                    <a:pt x="170" y="267"/>
                  </a:lnTo>
                  <a:lnTo>
                    <a:pt x="170" y="268"/>
                  </a:lnTo>
                  <a:lnTo>
                    <a:pt x="169" y="268"/>
                  </a:lnTo>
                  <a:lnTo>
                    <a:pt x="168" y="267"/>
                  </a:lnTo>
                  <a:lnTo>
                    <a:pt x="167" y="267"/>
                  </a:lnTo>
                  <a:lnTo>
                    <a:pt x="166" y="267"/>
                  </a:lnTo>
                  <a:lnTo>
                    <a:pt x="164" y="267"/>
                  </a:lnTo>
                  <a:lnTo>
                    <a:pt x="164" y="268"/>
                  </a:lnTo>
                  <a:lnTo>
                    <a:pt x="163" y="268"/>
                  </a:lnTo>
                  <a:lnTo>
                    <a:pt x="162" y="268"/>
                  </a:lnTo>
                  <a:lnTo>
                    <a:pt x="162" y="270"/>
                  </a:lnTo>
                  <a:lnTo>
                    <a:pt x="163" y="270"/>
                  </a:lnTo>
                  <a:lnTo>
                    <a:pt x="162" y="271"/>
                  </a:lnTo>
                  <a:lnTo>
                    <a:pt x="161" y="271"/>
                  </a:lnTo>
                  <a:lnTo>
                    <a:pt x="161" y="272"/>
                  </a:lnTo>
                  <a:lnTo>
                    <a:pt x="160" y="272"/>
                  </a:lnTo>
                  <a:lnTo>
                    <a:pt x="160" y="271"/>
                  </a:lnTo>
                  <a:lnTo>
                    <a:pt x="159" y="272"/>
                  </a:lnTo>
                  <a:lnTo>
                    <a:pt x="159" y="273"/>
                  </a:lnTo>
                  <a:lnTo>
                    <a:pt x="160" y="274"/>
                  </a:lnTo>
                  <a:lnTo>
                    <a:pt x="159" y="275"/>
                  </a:lnTo>
                  <a:lnTo>
                    <a:pt x="159" y="276"/>
                  </a:lnTo>
                  <a:lnTo>
                    <a:pt x="159" y="278"/>
                  </a:lnTo>
                  <a:lnTo>
                    <a:pt x="158" y="278"/>
                  </a:lnTo>
                  <a:lnTo>
                    <a:pt x="158" y="279"/>
                  </a:lnTo>
                  <a:lnTo>
                    <a:pt x="156" y="280"/>
                  </a:lnTo>
                  <a:lnTo>
                    <a:pt x="158" y="280"/>
                  </a:lnTo>
                  <a:lnTo>
                    <a:pt x="159" y="281"/>
                  </a:lnTo>
                  <a:lnTo>
                    <a:pt x="159" y="282"/>
                  </a:lnTo>
                  <a:lnTo>
                    <a:pt x="158" y="282"/>
                  </a:lnTo>
                  <a:lnTo>
                    <a:pt x="158" y="283"/>
                  </a:lnTo>
                  <a:lnTo>
                    <a:pt x="158" y="284"/>
                  </a:lnTo>
                  <a:lnTo>
                    <a:pt x="156" y="286"/>
                  </a:lnTo>
                  <a:lnTo>
                    <a:pt x="155" y="286"/>
                  </a:lnTo>
                  <a:lnTo>
                    <a:pt x="154" y="284"/>
                  </a:lnTo>
                  <a:lnTo>
                    <a:pt x="155" y="283"/>
                  </a:lnTo>
                  <a:lnTo>
                    <a:pt x="154" y="283"/>
                  </a:lnTo>
                  <a:lnTo>
                    <a:pt x="153" y="283"/>
                  </a:lnTo>
                  <a:lnTo>
                    <a:pt x="153" y="284"/>
                  </a:lnTo>
                  <a:lnTo>
                    <a:pt x="152" y="286"/>
                  </a:lnTo>
                  <a:lnTo>
                    <a:pt x="152" y="287"/>
                  </a:lnTo>
                  <a:lnTo>
                    <a:pt x="152" y="288"/>
                  </a:lnTo>
                  <a:lnTo>
                    <a:pt x="152" y="290"/>
                  </a:lnTo>
                  <a:lnTo>
                    <a:pt x="152" y="291"/>
                  </a:lnTo>
                  <a:lnTo>
                    <a:pt x="151" y="291"/>
                  </a:lnTo>
                  <a:lnTo>
                    <a:pt x="150" y="290"/>
                  </a:lnTo>
                  <a:lnTo>
                    <a:pt x="148" y="290"/>
                  </a:lnTo>
                  <a:lnTo>
                    <a:pt x="147" y="290"/>
                  </a:lnTo>
                  <a:lnTo>
                    <a:pt x="147" y="291"/>
                  </a:lnTo>
                  <a:lnTo>
                    <a:pt x="148" y="292"/>
                  </a:lnTo>
                  <a:lnTo>
                    <a:pt x="148" y="294"/>
                  </a:lnTo>
                  <a:lnTo>
                    <a:pt x="147" y="294"/>
                  </a:lnTo>
                  <a:lnTo>
                    <a:pt x="145" y="294"/>
                  </a:lnTo>
                  <a:lnTo>
                    <a:pt x="144" y="294"/>
                  </a:lnTo>
                  <a:lnTo>
                    <a:pt x="143" y="292"/>
                  </a:lnTo>
                  <a:lnTo>
                    <a:pt x="142" y="294"/>
                  </a:lnTo>
                  <a:lnTo>
                    <a:pt x="140" y="295"/>
                  </a:lnTo>
                  <a:lnTo>
                    <a:pt x="140" y="296"/>
                  </a:lnTo>
                  <a:lnTo>
                    <a:pt x="140" y="297"/>
                  </a:lnTo>
                  <a:lnTo>
                    <a:pt x="139" y="297"/>
                  </a:lnTo>
                  <a:lnTo>
                    <a:pt x="138" y="298"/>
                  </a:lnTo>
                  <a:lnTo>
                    <a:pt x="137" y="299"/>
                  </a:lnTo>
                  <a:lnTo>
                    <a:pt x="138" y="299"/>
                  </a:lnTo>
                  <a:lnTo>
                    <a:pt x="138" y="300"/>
                  </a:lnTo>
                  <a:lnTo>
                    <a:pt x="137" y="302"/>
                  </a:lnTo>
                  <a:lnTo>
                    <a:pt x="136" y="302"/>
                  </a:lnTo>
                  <a:lnTo>
                    <a:pt x="135" y="303"/>
                  </a:lnTo>
                  <a:lnTo>
                    <a:pt x="134" y="303"/>
                  </a:lnTo>
                  <a:lnTo>
                    <a:pt x="134" y="304"/>
                  </a:lnTo>
                  <a:lnTo>
                    <a:pt x="135" y="304"/>
                  </a:lnTo>
                  <a:lnTo>
                    <a:pt x="135" y="305"/>
                  </a:lnTo>
                  <a:lnTo>
                    <a:pt x="134" y="305"/>
                  </a:lnTo>
                  <a:lnTo>
                    <a:pt x="132" y="305"/>
                  </a:lnTo>
                  <a:lnTo>
                    <a:pt x="132" y="304"/>
                  </a:lnTo>
                  <a:lnTo>
                    <a:pt x="132" y="305"/>
                  </a:lnTo>
                  <a:lnTo>
                    <a:pt x="131" y="305"/>
                  </a:lnTo>
                  <a:lnTo>
                    <a:pt x="131" y="306"/>
                  </a:lnTo>
                  <a:lnTo>
                    <a:pt x="130" y="306"/>
                  </a:lnTo>
                  <a:lnTo>
                    <a:pt x="130" y="305"/>
                  </a:lnTo>
                  <a:lnTo>
                    <a:pt x="129" y="305"/>
                  </a:lnTo>
                  <a:lnTo>
                    <a:pt x="128" y="306"/>
                  </a:lnTo>
                  <a:lnTo>
                    <a:pt x="127" y="306"/>
                  </a:lnTo>
                  <a:lnTo>
                    <a:pt x="127" y="305"/>
                  </a:lnTo>
                  <a:lnTo>
                    <a:pt x="127" y="304"/>
                  </a:lnTo>
                  <a:lnTo>
                    <a:pt x="125" y="304"/>
                  </a:lnTo>
                  <a:lnTo>
                    <a:pt x="124" y="305"/>
                  </a:lnTo>
                  <a:lnTo>
                    <a:pt x="125" y="305"/>
                  </a:lnTo>
                  <a:lnTo>
                    <a:pt x="124" y="306"/>
                  </a:lnTo>
                  <a:lnTo>
                    <a:pt x="123" y="306"/>
                  </a:lnTo>
                  <a:lnTo>
                    <a:pt x="122" y="307"/>
                  </a:lnTo>
                  <a:lnTo>
                    <a:pt x="121" y="308"/>
                  </a:lnTo>
                  <a:lnTo>
                    <a:pt x="122" y="308"/>
                  </a:lnTo>
                  <a:lnTo>
                    <a:pt x="123" y="310"/>
                  </a:lnTo>
                  <a:lnTo>
                    <a:pt x="122" y="310"/>
                  </a:lnTo>
                  <a:lnTo>
                    <a:pt x="122" y="311"/>
                  </a:lnTo>
                  <a:lnTo>
                    <a:pt x="121" y="311"/>
                  </a:lnTo>
                  <a:lnTo>
                    <a:pt x="121" y="310"/>
                  </a:lnTo>
                  <a:lnTo>
                    <a:pt x="120" y="310"/>
                  </a:lnTo>
                  <a:lnTo>
                    <a:pt x="120" y="311"/>
                  </a:lnTo>
                  <a:lnTo>
                    <a:pt x="121" y="311"/>
                  </a:lnTo>
                  <a:lnTo>
                    <a:pt x="121" y="312"/>
                  </a:lnTo>
                  <a:lnTo>
                    <a:pt x="122" y="313"/>
                  </a:lnTo>
                  <a:lnTo>
                    <a:pt x="122" y="314"/>
                  </a:lnTo>
                  <a:lnTo>
                    <a:pt x="121" y="314"/>
                  </a:lnTo>
                  <a:lnTo>
                    <a:pt x="121" y="315"/>
                  </a:lnTo>
                  <a:lnTo>
                    <a:pt x="122" y="315"/>
                  </a:lnTo>
                  <a:lnTo>
                    <a:pt x="122" y="316"/>
                  </a:lnTo>
                  <a:lnTo>
                    <a:pt x="122" y="318"/>
                  </a:lnTo>
                  <a:lnTo>
                    <a:pt x="121" y="318"/>
                  </a:lnTo>
                  <a:lnTo>
                    <a:pt x="119" y="315"/>
                  </a:lnTo>
                  <a:lnTo>
                    <a:pt x="119" y="314"/>
                  </a:lnTo>
                  <a:lnTo>
                    <a:pt x="117" y="314"/>
                  </a:lnTo>
                  <a:lnTo>
                    <a:pt x="117" y="313"/>
                  </a:lnTo>
                  <a:lnTo>
                    <a:pt x="116" y="313"/>
                  </a:lnTo>
                  <a:lnTo>
                    <a:pt x="115" y="314"/>
                  </a:lnTo>
                  <a:lnTo>
                    <a:pt x="114" y="315"/>
                  </a:lnTo>
                  <a:lnTo>
                    <a:pt x="113" y="315"/>
                  </a:lnTo>
                  <a:lnTo>
                    <a:pt x="113" y="314"/>
                  </a:lnTo>
                  <a:lnTo>
                    <a:pt x="112" y="314"/>
                  </a:lnTo>
                  <a:lnTo>
                    <a:pt x="112" y="315"/>
                  </a:lnTo>
                  <a:lnTo>
                    <a:pt x="112" y="316"/>
                  </a:lnTo>
                  <a:lnTo>
                    <a:pt x="111" y="316"/>
                  </a:lnTo>
                  <a:lnTo>
                    <a:pt x="111" y="315"/>
                  </a:lnTo>
                  <a:lnTo>
                    <a:pt x="109" y="314"/>
                  </a:lnTo>
                  <a:lnTo>
                    <a:pt x="109" y="313"/>
                  </a:lnTo>
                  <a:lnTo>
                    <a:pt x="108" y="313"/>
                  </a:lnTo>
                  <a:lnTo>
                    <a:pt x="107" y="313"/>
                  </a:lnTo>
                  <a:lnTo>
                    <a:pt x="107" y="314"/>
                  </a:lnTo>
                  <a:lnTo>
                    <a:pt x="106" y="314"/>
                  </a:lnTo>
                  <a:lnTo>
                    <a:pt x="106" y="315"/>
                  </a:lnTo>
                  <a:lnTo>
                    <a:pt x="105" y="315"/>
                  </a:lnTo>
                  <a:lnTo>
                    <a:pt x="105" y="310"/>
                  </a:lnTo>
                  <a:lnTo>
                    <a:pt x="105" y="306"/>
                  </a:lnTo>
                  <a:lnTo>
                    <a:pt x="105" y="300"/>
                  </a:lnTo>
                  <a:lnTo>
                    <a:pt x="104" y="300"/>
                  </a:lnTo>
                  <a:lnTo>
                    <a:pt x="101" y="300"/>
                  </a:lnTo>
                  <a:lnTo>
                    <a:pt x="99" y="300"/>
                  </a:lnTo>
                  <a:lnTo>
                    <a:pt x="97" y="300"/>
                  </a:lnTo>
                  <a:lnTo>
                    <a:pt x="92" y="300"/>
                  </a:lnTo>
                  <a:lnTo>
                    <a:pt x="89" y="300"/>
                  </a:lnTo>
                  <a:lnTo>
                    <a:pt x="88" y="300"/>
                  </a:lnTo>
                  <a:lnTo>
                    <a:pt x="88" y="297"/>
                  </a:lnTo>
                  <a:lnTo>
                    <a:pt x="88" y="291"/>
                  </a:lnTo>
                  <a:lnTo>
                    <a:pt x="87" y="291"/>
                  </a:lnTo>
                  <a:lnTo>
                    <a:pt x="84" y="291"/>
                  </a:lnTo>
                  <a:lnTo>
                    <a:pt x="82" y="291"/>
                  </a:lnTo>
                  <a:lnTo>
                    <a:pt x="76" y="291"/>
                  </a:lnTo>
                  <a:lnTo>
                    <a:pt x="71" y="291"/>
                  </a:lnTo>
                  <a:lnTo>
                    <a:pt x="68" y="291"/>
                  </a:lnTo>
                  <a:lnTo>
                    <a:pt x="66" y="291"/>
                  </a:lnTo>
                  <a:lnTo>
                    <a:pt x="53" y="291"/>
                  </a:lnTo>
                  <a:lnTo>
                    <a:pt x="52" y="291"/>
                  </a:lnTo>
                  <a:lnTo>
                    <a:pt x="52" y="290"/>
                  </a:lnTo>
                  <a:lnTo>
                    <a:pt x="52" y="284"/>
                  </a:lnTo>
                  <a:lnTo>
                    <a:pt x="52" y="280"/>
                  </a:lnTo>
                  <a:lnTo>
                    <a:pt x="52" y="275"/>
                  </a:lnTo>
                  <a:lnTo>
                    <a:pt x="53" y="274"/>
                  </a:lnTo>
                  <a:lnTo>
                    <a:pt x="53" y="273"/>
                  </a:lnTo>
                  <a:lnTo>
                    <a:pt x="52" y="273"/>
                  </a:lnTo>
                  <a:lnTo>
                    <a:pt x="52" y="270"/>
                  </a:lnTo>
                  <a:lnTo>
                    <a:pt x="52" y="264"/>
                  </a:lnTo>
                  <a:lnTo>
                    <a:pt x="44" y="264"/>
                  </a:lnTo>
                  <a:lnTo>
                    <a:pt x="34" y="264"/>
                  </a:lnTo>
                  <a:lnTo>
                    <a:pt x="34" y="260"/>
                  </a:lnTo>
                  <a:lnTo>
                    <a:pt x="34" y="255"/>
                  </a:lnTo>
                  <a:lnTo>
                    <a:pt x="35" y="247"/>
                  </a:lnTo>
                  <a:lnTo>
                    <a:pt x="34" y="247"/>
                  </a:lnTo>
                  <a:lnTo>
                    <a:pt x="27" y="246"/>
                  </a:lnTo>
                  <a:lnTo>
                    <a:pt x="26" y="246"/>
                  </a:lnTo>
                  <a:lnTo>
                    <a:pt x="19" y="246"/>
                  </a:lnTo>
                  <a:lnTo>
                    <a:pt x="18" y="244"/>
                  </a:lnTo>
                  <a:lnTo>
                    <a:pt x="18" y="243"/>
                  </a:lnTo>
                  <a:lnTo>
                    <a:pt x="19" y="243"/>
                  </a:lnTo>
                  <a:lnTo>
                    <a:pt x="19" y="242"/>
                  </a:lnTo>
                  <a:lnTo>
                    <a:pt x="20" y="243"/>
                  </a:lnTo>
                  <a:lnTo>
                    <a:pt x="21" y="243"/>
                  </a:lnTo>
                  <a:lnTo>
                    <a:pt x="23" y="243"/>
                  </a:lnTo>
                  <a:lnTo>
                    <a:pt x="24" y="242"/>
                  </a:lnTo>
                  <a:lnTo>
                    <a:pt x="25" y="242"/>
                  </a:lnTo>
                  <a:lnTo>
                    <a:pt x="26" y="242"/>
                  </a:lnTo>
                  <a:lnTo>
                    <a:pt x="26" y="241"/>
                  </a:lnTo>
                  <a:lnTo>
                    <a:pt x="27" y="242"/>
                  </a:lnTo>
                  <a:lnTo>
                    <a:pt x="28" y="243"/>
                  </a:lnTo>
                  <a:lnTo>
                    <a:pt x="29" y="243"/>
                  </a:lnTo>
                  <a:lnTo>
                    <a:pt x="31" y="243"/>
                  </a:lnTo>
                  <a:lnTo>
                    <a:pt x="31" y="242"/>
                  </a:lnTo>
                  <a:lnTo>
                    <a:pt x="34" y="238"/>
                  </a:lnTo>
                  <a:lnTo>
                    <a:pt x="34" y="235"/>
                  </a:lnTo>
                  <a:lnTo>
                    <a:pt x="34" y="234"/>
                  </a:lnTo>
                  <a:lnTo>
                    <a:pt x="33" y="233"/>
                  </a:lnTo>
                  <a:lnTo>
                    <a:pt x="33" y="232"/>
                  </a:lnTo>
                  <a:lnTo>
                    <a:pt x="31" y="232"/>
                  </a:lnTo>
                  <a:lnTo>
                    <a:pt x="28" y="232"/>
                  </a:lnTo>
                  <a:lnTo>
                    <a:pt x="26" y="232"/>
                  </a:lnTo>
                  <a:lnTo>
                    <a:pt x="23" y="232"/>
                  </a:lnTo>
                  <a:lnTo>
                    <a:pt x="21" y="231"/>
                  </a:lnTo>
                  <a:lnTo>
                    <a:pt x="20" y="228"/>
                  </a:lnTo>
                  <a:lnTo>
                    <a:pt x="19" y="227"/>
                  </a:lnTo>
                  <a:lnTo>
                    <a:pt x="19" y="226"/>
                  </a:lnTo>
                  <a:lnTo>
                    <a:pt x="19" y="225"/>
                  </a:lnTo>
                  <a:lnTo>
                    <a:pt x="18" y="225"/>
                  </a:lnTo>
                  <a:lnTo>
                    <a:pt x="17" y="223"/>
                  </a:lnTo>
                  <a:lnTo>
                    <a:pt x="17" y="220"/>
                  </a:lnTo>
                  <a:lnTo>
                    <a:pt x="18" y="219"/>
                  </a:lnTo>
                  <a:lnTo>
                    <a:pt x="19" y="217"/>
                  </a:lnTo>
                  <a:lnTo>
                    <a:pt x="20" y="214"/>
                  </a:lnTo>
                  <a:lnTo>
                    <a:pt x="23" y="211"/>
                  </a:lnTo>
                  <a:lnTo>
                    <a:pt x="23" y="210"/>
                  </a:lnTo>
                  <a:lnTo>
                    <a:pt x="24" y="209"/>
                  </a:lnTo>
                  <a:lnTo>
                    <a:pt x="24" y="208"/>
                  </a:lnTo>
                  <a:lnTo>
                    <a:pt x="23" y="207"/>
                  </a:lnTo>
                  <a:lnTo>
                    <a:pt x="24" y="206"/>
                  </a:lnTo>
                  <a:lnTo>
                    <a:pt x="24" y="203"/>
                  </a:lnTo>
                  <a:lnTo>
                    <a:pt x="25" y="203"/>
                  </a:lnTo>
                  <a:lnTo>
                    <a:pt x="26" y="202"/>
                  </a:lnTo>
                  <a:lnTo>
                    <a:pt x="27" y="202"/>
                  </a:lnTo>
                  <a:lnTo>
                    <a:pt x="29" y="202"/>
                  </a:lnTo>
                  <a:lnTo>
                    <a:pt x="31" y="203"/>
                  </a:lnTo>
                  <a:lnTo>
                    <a:pt x="32" y="203"/>
                  </a:lnTo>
                  <a:lnTo>
                    <a:pt x="32" y="206"/>
                  </a:lnTo>
                  <a:lnTo>
                    <a:pt x="33" y="208"/>
                  </a:lnTo>
                  <a:lnTo>
                    <a:pt x="33" y="210"/>
                  </a:lnTo>
                  <a:lnTo>
                    <a:pt x="32" y="212"/>
                  </a:lnTo>
                  <a:lnTo>
                    <a:pt x="33" y="214"/>
                  </a:lnTo>
                  <a:lnTo>
                    <a:pt x="33" y="216"/>
                  </a:lnTo>
                  <a:lnTo>
                    <a:pt x="34" y="217"/>
                  </a:lnTo>
                  <a:lnTo>
                    <a:pt x="36" y="218"/>
                  </a:lnTo>
                  <a:lnTo>
                    <a:pt x="37" y="218"/>
                  </a:lnTo>
                  <a:lnTo>
                    <a:pt x="41" y="218"/>
                  </a:lnTo>
                  <a:lnTo>
                    <a:pt x="42" y="218"/>
                  </a:lnTo>
                  <a:lnTo>
                    <a:pt x="43" y="217"/>
                  </a:lnTo>
                  <a:lnTo>
                    <a:pt x="44" y="216"/>
                  </a:lnTo>
                  <a:lnTo>
                    <a:pt x="45" y="215"/>
                  </a:lnTo>
                  <a:lnTo>
                    <a:pt x="47" y="215"/>
                  </a:lnTo>
                  <a:lnTo>
                    <a:pt x="47" y="214"/>
                  </a:lnTo>
                  <a:lnTo>
                    <a:pt x="48" y="212"/>
                  </a:lnTo>
                  <a:lnTo>
                    <a:pt x="49" y="209"/>
                  </a:lnTo>
                  <a:lnTo>
                    <a:pt x="49" y="207"/>
                  </a:lnTo>
                  <a:lnTo>
                    <a:pt x="49" y="204"/>
                  </a:lnTo>
                  <a:lnTo>
                    <a:pt x="49" y="203"/>
                  </a:lnTo>
                  <a:lnTo>
                    <a:pt x="47" y="201"/>
                  </a:lnTo>
                  <a:lnTo>
                    <a:pt x="44" y="199"/>
                  </a:lnTo>
                  <a:lnTo>
                    <a:pt x="41" y="196"/>
                  </a:lnTo>
                  <a:lnTo>
                    <a:pt x="41" y="195"/>
                  </a:lnTo>
                  <a:lnTo>
                    <a:pt x="40" y="195"/>
                  </a:lnTo>
                  <a:lnTo>
                    <a:pt x="39" y="194"/>
                  </a:lnTo>
                  <a:lnTo>
                    <a:pt x="36" y="193"/>
                  </a:lnTo>
                  <a:lnTo>
                    <a:pt x="35" y="193"/>
                  </a:lnTo>
                  <a:lnTo>
                    <a:pt x="34" y="192"/>
                  </a:lnTo>
                  <a:lnTo>
                    <a:pt x="31" y="192"/>
                  </a:lnTo>
                  <a:lnTo>
                    <a:pt x="29" y="192"/>
                  </a:lnTo>
                  <a:lnTo>
                    <a:pt x="27" y="192"/>
                  </a:lnTo>
                  <a:lnTo>
                    <a:pt x="26" y="192"/>
                  </a:lnTo>
                  <a:lnTo>
                    <a:pt x="23" y="192"/>
                  </a:lnTo>
                  <a:lnTo>
                    <a:pt x="20" y="191"/>
                  </a:lnTo>
                  <a:lnTo>
                    <a:pt x="20" y="190"/>
                  </a:lnTo>
                  <a:lnTo>
                    <a:pt x="18" y="187"/>
                  </a:lnTo>
                  <a:lnTo>
                    <a:pt x="17" y="186"/>
                  </a:lnTo>
                  <a:lnTo>
                    <a:pt x="16" y="186"/>
                  </a:lnTo>
                  <a:lnTo>
                    <a:pt x="15" y="186"/>
                  </a:lnTo>
                  <a:lnTo>
                    <a:pt x="12" y="185"/>
                  </a:lnTo>
                  <a:lnTo>
                    <a:pt x="11" y="184"/>
                  </a:lnTo>
                  <a:lnTo>
                    <a:pt x="10" y="182"/>
                  </a:lnTo>
                  <a:lnTo>
                    <a:pt x="9" y="179"/>
                  </a:lnTo>
                  <a:lnTo>
                    <a:pt x="8" y="178"/>
                  </a:lnTo>
                  <a:lnTo>
                    <a:pt x="8" y="177"/>
                  </a:lnTo>
                  <a:lnTo>
                    <a:pt x="9" y="176"/>
                  </a:lnTo>
                  <a:lnTo>
                    <a:pt x="9" y="175"/>
                  </a:lnTo>
                  <a:lnTo>
                    <a:pt x="10" y="174"/>
                  </a:lnTo>
                  <a:lnTo>
                    <a:pt x="11" y="172"/>
                  </a:lnTo>
                  <a:lnTo>
                    <a:pt x="11" y="171"/>
                  </a:lnTo>
                  <a:lnTo>
                    <a:pt x="11" y="170"/>
                  </a:lnTo>
                  <a:lnTo>
                    <a:pt x="12" y="169"/>
                  </a:lnTo>
                  <a:lnTo>
                    <a:pt x="12" y="167"/>
                  </a:lnTo>
                  <a:lnTo>
                    <a:pt x="11" y="166"/>
                  </a:lnTo>
                  <a:lnTo>
                    <a:pt x="11" y="163"/>
                  </a:lnTo>
                  <a:lnTo>
                    <a:pt x="11" y="162"/>
                  </a:lnTo>
                  <a:lnTo>
                    <a:pt x="11" y="161"/>
                  </a:lnTo>
                  <a:lnTo>
                    <a:pt x="12" y="161"/>
                  </a:lnTo>
                  <a:lnTo>
                    <a:pt x="13" y="161"/>
                  </a:lnTo>
                  <a:lnTo>
                    <a:pt x="15" y="161"/>
                  </a:lnTo>
                  <a:lnTo>
                    <a:pt x="16" y="162"/>
                  </a:lnTo>
                  <a:lnTo>
                    <a:pt x="19" y="166"/>
                  </a:lnTo>
                  <a:lnTo>
                    <a:pt x="21" y="167"/>
                  </a:lnTo>
                  <a:lnTo>
                    <a:pt x="23" y="167"/>
                  </a:lnTo>
                  <a:lnTo>
                    <a:pt x="25" y="167"/>
                  </a:lnTo>
                  <a:lnTo>
                    <a:pt x="27" y="167"/>
                  </a:lnTo>
                  <a:lnTo>
                    <a:pt x="28" y="167"/>
                  </a:lnTo>
                  <a:lnTo>
                    <a:pt x="29" y="166"/>
                  </a:lnTo>
                  <a:lnTo>
                    <a:pt x="31" y="166"/>
                  </a:lnTo>
                  <a:lnTo>
                    <a:pt x="34" y="163"/>
                  </a:lnTo>
                  <a:lnTo>
                    <a:pt x="35" y="161"/>
                  </a:lnTo>
                  <a:lnTo>
                    <a:pt x="36" y="159"/>
                  </a:lnTo>
                  <a:lnTo>
                    <a:pt x="36" y="156"/>
                  </a:lnTo>
                  <a:lnTo>
                    <a:pt x="35" y="155"/>
                  </a:lnTo>
                  <a:lnTo>
                    <a:pt x="34" y="153"/>
                  </a:lnTo>
                  <a:lnTo>
                    <a:pt x="32" y="152"/>
                  </a:lnTo>
                  <a:lnTo>
                    <a:pt x="31" y="151"/>
                  </a:lnTo>
                  <a:lnTo>
                    <a:pt x="28" y="150"/>
                  </a:lnTo>
                  <a:lnTo>
                    <a:pt x="26" y="148"/>
                  </a:lnTo>
                  <a:lnTo>
                    <a:pt x="25" y="146"/>
                  </a:lnTo>
                  <a:lnTo>
                    <a:pt x="24" y="144"/>
                  </a:lnTo>
                  <a:lnTo>
                    <a:pt x="24" y="143"/>
                  </a:lnTo>
                  <a:lnTo>
                    <a:pt x="23" y="140"/>
                  </a:lnTo>
                  <a:lnTo>
                    <a:pt x="23" y="138"/>
                  </a:lnTo>
                  <a:lnTo>
                    <a:pt x="23" y="137"/>
                  </a:lnTo>
                  <a:lnTo>
                    <a:pt x="23" y="135"/>
                  </a:lnTo>
                  <a:lnTo>
                    <a:pt x="24" y="134"/>
                  </a:lnTo>
                  <a:lnTo>
                    <a:pt x="24" y="132"/>
                  </a:lnTo>
                  <a:lnTo>
                    <a:pt x="25" y="131"/>
                  </a:lnTo>
                  <a:lnTo>
                    <a:pt x="25" y="130"/>
                  </a:lnTo>
                  <a:lnTo>
                    <a:pt x="26" y="130"/>
                  </a:lnTo>
                  <a:lnTo>
                    <a:pt x="29" y="128"/>
                  </a:lnTo>
                  <a:lnTo>
                    <a:pt x="29" y="127"/>
                  </a:lnTo>
                  <a:lnTo>
                    <a:pt x="31" y="127"/>
                  </a:lnTo>
                  <a:lnTo>
                    <a:pt x="32" y="127"/>
                  </a:lnTo>
                  <a:lnTo>
                    <a:pt x="33" y="127"/>
                  </a:lnTo>
                  <a:lnTo>
                    <a:pt x="33" y="126"/>
                  </a:lnTo>
                  <a:lnTo>
                    <a:pt x="34" y="126"/>
                  </a:lnTo>
                  <a:lnTo>
                    <a:pt x="33" y="126"/>
                  </a:lnTo>
                  <a:lnTo>
                    <a:pt x="33" y="124"/>
                  </a:lnTo>
                  <a:lnTo>
                    <a:pt x="32" y="124"/>
                  </a:lnTo>
                  <a:lnTo>
                    <a:pt x="32" y="123"/>
                  </a:lnTo>
                  <a:lnTo>
                    <a:pt x="31" y="123"/>
                  </a:lnTo>
                  <a:lnTo>
                    <a:pt x="29" y="124"/>
                  </a:lnTo>
                  <a:lnTo>
                    <a:pt x="28" y="124"/>
                  </a:lnTo>
                  <a:lnTo>
                    <a:pt x="27" y="124"/>
                  </a:lnTo>
                  <a:lnTo>
                    <a:pt x="26" y="123"/>
                  </a:lnTo>
                  <a:lnTo>
                    <a:pt x="25" y="124"/>
                  </a:lnTo>
                  <a:lnTo>
                    <a:pt x="24" y="124"/>
                  </a:lnTo>
                  <a:lnTo>
                    <a:pt x="24" y="126"/>
                  </a:lnTo>
                  <a:lnTo>
                    <a:pt x="23" y="126"/>
                  </a:lnTo>
                  <a:lnTo>
                    <a:pt x="21" y="126"/>
                  </a:lnTo>
                  <a:lnTo>
                    <a:pt x="20" y="126"/>
                  </a:lnTo>
                  <a:lnTo>
                    <a:pt x="19" y="124"/>
                  </a:lnTo>
                  <a:lnTo>
                    <a:pt x="19" y="123"/>
                  </a:lnTo>
                  <a:lnTo>
                    <a:pt x="18" y="123"/>
                  </a:lnTo>
                  <a:lnTo>
                    <a:pt x="18" y="122"/>
                  </a:lnTo>
                  <a:lnTo>
                    <a:pt x="17" y="122"/>
                  </a:lnTo>
                  <a:lnTo>
                    <a:pt x="16" y="123"/>
                  </a:lnTo>
                  <a:lnTo>
                    <a:pt x="16" y="124"/>
                  </a:lnTo>
                  <a:lnTo>
                    <a:pt x="16" y="126"/>
                  </a:lnTo>
                  <a:lnTo>
                    <a:pt x="15" y="126"/>
                  </a:lnTo>
                  <a:lnTo>
                    <a:pt x="16" y="127"/>
                  </a:lnTo>
                  <a:lnTo>
                    <a:pt x="15" y="127"/>
                  </a:lnTo>
                  <a:lnTo>
                    <a:pt x="13" y="127"/>
                  </a:lnTo>
                  <a:lnTo>
                    <a:pt x="13" y="128"/>
                  </a:lnTo>
                  <a:lnTo>
                    <a:pt x="13" y="129"/>
                  </a:lnTo>
                  <a:lnTo>
                    <a:pt x="12" y="129"/>
                  </a:lnTo>
                  <a:lnTo>
                    <a:pt x="11" y="129"/>
                  </a:lnTo>
                  <a:lnTo>
                    <a:pt x="10" y="129"/>
                  </a:lnTo>
                  <a:lnTo>
                    <a:pt x="9" y="129"/>
                  </a:lnTo>
                  <a:lnTo>
                    <a:pt x="9" y="128"/>
                  </a:lnTo>
                  <a:lnTo>
                    <a:pt x="8" y="127"/>
                  </a:lnTo>
                  <a:lnTo>
                    <a:pt x="8" y="126"/>
                  </a:lnTo>
                  <a:lnTo>
                    <a:pt x="7" y="124"/>
                  </a:lnTo>
                  <a:lnTo>
                    <a:pt x="7" y="123"/>
                  </a:lnTo>
                  <a:lnTo>
                    <a:pt x="5" y="123"/>
                  </a:lnTo>
                  <a:lnTo>
                    <a:pt x="4" y="123"/>
                  </a:lnTo>
                  <a:lnTo>
                    <a:pt x="3" y="123"/>
                  </a:lnTo>
                  <a:lnTo>
                    <a:pt x="2" y="123"/>
                  </a:lnTo>
                  <a:lnTo>
                    <a:pt x="1" y="124"/>
                  </a:lnTo>
                  <a:lnTo>
                    <a:pt x="0" y="126"/>
                  </a:lnTo>
                  <a:lnTo>
                    <a:pt x="0" y="119"/>
                  </a:lnTo>
                  <a:lnTo>
                    <a:pt x="0" y="115"/>
                  </a:lnTo>
                  <a:lnTo>
                    <a:pt x="0" y="113"/>
                  </a:lnTo>
                  <a:lnTo>
                    <a:pt x="1" y="112"/>
                  </a:lnTo>
                  <a:lnTo>
                    <a:pt x="4" y="107"/>
                  </a:lnTo>
                  <a:lnTo>
                    <a:pt x="7" y="106"/>
                  </a:lnTo>
                  <a:lnTo>
                    <a:pt x="12" y="100"/>
                  </a:lnTo>
                  <a:lnTo>
                    <a:pt x="13" y="99"/>
                  </a:lnTo>
                  <a:lnTo>
                    <a:pt x="25" y="89"/>
                  </a:lnTo>
                  <a:lnTo>
                    <a:pt x="27" y="86"/>
                  </a:lnTo>
                  <a:lnTo>
                    <a:pt x="32" y="82"/>
                  </a:lnTo>
                  <a:lnTo>
                    <a:pt x="36" y="76"/>
                  </a:lnTo>
                  <a:lnTo>
                    <a:pt x="53" y="59"/>
                  </a:lnTo>
                  <a:lnTo>
                    <a:pt x="65" y="59"/>
                  </a:lnTo>
                  <a:lnTo>
                    <a:pt x="66" y="59"/>
                  </a:lnTo>
                  <a:lnTo>
                    <a:pt x="67" y="59"/>
                  </a:lnTo>
                  <a:lnTo>
                    <a:pt x="69" y="59"/>
                  </a:lnTo>
                  <a:lnTo>
                    <a:pt x="71" y="59"/>
                  </a:lnTo>
                  <a:lnTo>
                    <a:pt x="72" y="59"/>
                  </a:lnTo>
                  <a:lnTo>
                    <a:pt x="74" y="59"/>
                  </a:lnTo>
                  <a:lnTo>
                    <a:pt x="77" y="59"/>
                  </a:lnTo>
                  <a:lnTo>
                    <a:pt x="79" y="59"/>
                  </a:lnTo>
                  <a:lnTo>
                    <a:pt x="81" y="59"/>
                  </a:lnTo>
                  <a:lnTo>
                    <a:pt x="85" y="59"/>
                  </a:lnTo>
                  <a:lnTo>
                    <a:pt x="87" y="59"/>
                  </a:lnTo>
                  <a:lnTo>
                    <a:pt x="88" y="59"/>
                  </a:lnTo>
                  <a:lnTo>
                    <a:pt x="89" y="59"/>
                  </a:lnTo>
                  <a:lnTo>
                    <a:pt x="92" y="59"/>
                  </a:lnTo>
                  <a:lnTo>
                    <a:pt x="96" y="59"/>
                  </a:lnTo>
                  <a:lnTo>
                    <a:pt x="97" y="59"/>
                  </a:lnTo>
                  <a:lnTo>
                    <a:pt x="98" y="59"/>
                  </a:lnTo>
                  <a:lnTo>
                    <a:pt x="100" y="59"/>
                  </a:lnTo>
                  <a:lnTo>
                    <a:pt x="104" y="59"/>
                  </a:lnTo>
                  <a:lnTo>
                    <a:pt x="106" y="59"/>
                  </a:lnTo>
                  <a:lnTo>
                    <a:pt x="107" y="59"/>
                  </a:lnTo>
                  <a:lnTo>
                    <a:pt x="111" y="59"/>
                  </a:lnTo>
                  <a:lnTo>
                    <a:pt x="112" y="59"/>
                  </a:lnTo>
                  <a:lnTo>
                    <a:pt x="113" y="59"/>
                  </a:lnTo>
                  <a:lnTo>
                    <a:pt x="114" y="59"/>
                  </a:lnTo>
                </a:path>
              </a:pathLst>
            </a:custGeom>
            <a:noFill/>
            <a:ln w="3175">
              <a:solidFill>
                <a:schemeClr val="tx1">
                  <a:lumMod val="95000"/>
                  <a:lumOff val="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45" name="Freeform 145"/>
            <p:cNvSpPr>
              <a:spLocks/>
            </p:cNvSpPr>
            <p:nvPr/>
          </p:nvSpPr>
          <p:spPr bwMode="auto">
            <a:xfrm>
              <a:off x="2550" y="1997"/>
              <a:ext cx="97" cy="54"/>
            </a:xfrm>
            <a:custGeom>
              <a:avLst/>
              <a:gdLst>
                <a:gd name="T0" fmla="*/ 0 w 97"/>
                <a:gd name="T1" fmla="*/ 53 h 54"/>
                <a:gd name="T2" fmla="*/ 6 w 97"/>
                <a:gd name="T3" fmla="*/ 53 h 54"/>
                <a:gd name="T4" fmla="*/ 8 w 97"/>
                <a:gd name="T5" fmla="*/ 53 h 54"/>
                <a:gd name="T6" fmla="*/ 10 w 97"/>
                <a:gd name="T7" fmla="*/ 53 h 54"/>
                <a:gd name="T8" fmla="*/ 11 w 97"/>
                <a:gd name="T9" fmla="*/ 53 h 54"/>
                <a:gd name="T10" fmla="*/ 13 w 97"/>
                <a:gd name="T11" fmla="*/ 53 h 54"/>
                <a:gd name="T12" fmla="*/ 17 w 97"/>
                <a:gd name="T13" fmla="*/ 53 h 54"/>
                <a:gd name="T14" fmla="*/ 20 w 97"/>
                <a:gd name="T15" fmla="*/ 53 h 54"/>
                <a:gd name="T16" fmla="*/ 21 w 97"/>
                <a:gd name="T17" fmla="*/ 53 h 54"/>
                <a:gd name="T18" fmla="*/ 22 w 97"/>
                <a:gd name="T19" fmla="*/ 53 h 54"/>
                <a:gd name="T20" fmla="*/ 23 w 97"/>
                <a:gd name="T21" fmla="*/ 53 h 54"/>
                <a:gd name="T22" fmla="*/ 24 w 97"/>
                <a:gd name="T23" fmla="*/ 53 h 54"/>
                <a:gd name="T24" fmla="*/ 25 w 97"/>
                <a:gd name="T25" fmla="*/ 53 h 54"/>
                <a:gd name="T26" fmla="*/ 26 w 97"/>
                <a:gd name="T27" fmla="*/ 53 h 54"/>
                <a:gd name="T28" fmla="*/ 28 w 97"/>
                <a:gd name="T29" fmla="*/ 53 h 54"/>
                <a:gd name="T30" fmla="*/ 37 w 97"/>
                <a:gd name="T31" fmla="*/ 54 h 54"/>
                <a:gd name="T32" fmla="*/ 38 w 97"/>
                <a:gd name="T33" fmla="*/ 54 h 54"/>
                <a:gd name="T34" fmla="*/ 40 w 97"/>
                <a:gd name="T35" fmla="*/ 54 h 54"/>
                <a:gd name="T36" fmla="*/ 41 w 97"/>
                <a:gd name="T37" fmla="*/ 54 h 54"/>
                <a:gd name="T38" fmla="*/ 46 w 97"/>
                <a:gd name="T39" fmla="*/ 54 h 54"/>
                <a:gd name="T40" fmla="*/ 47 w 97"/>
                <a:gd name="T41" fmla="*/ 54 h 54"/>
                <a:gd name="T42" fmla="*/ 47 w 97"/>
                <a:gd name="T43" fmla="*/ 50 h 54"/>
                <a:gd name="T44" fmla="*/ 47 w 97"/>
                <a:gd name="T45" fmla="*/ 43 h 54"/>
                <a:gd name="T46" fmla="*/ 47 w 97"/>
                <a:gd name="T47" fmla="*/ 37 h 54"/>
                <a:gd name="T48" fmla="*/ 47 w 97"/>
                <a:gd name="T49" fmla="*/ 33 h 54"/>
                <a:gd name="T50" fmla="*/ 47 w 97"/>
                <a:gd name="T51" fmla="*/ 32 h 54"/>
                <a:gd name="T52" fmla="*/ 47 w 97"/>
                <a:gd name="T53" fmla="*/ 29 h 54"/>
                <a:gd name="T54" fmla="*/ 47 w 97"/>
                <a:gd name="T55" fmla="*/ 26 h 54"/>
                <a:gd name="T56" fmla="*/ 47 w 97"/>
                <a:gd name="T57" fmla="*/ 16 h 54"/>
                <a:gd name="T58" fmla="*/ 47 w 97"/>
                <a:gd name="T59" fmla="*/ 12 h 54"/>
                <a:gd name="T60" fmla="*/ 47 w 97"/>
                <a:gd name="T61" fmla="*/ 10 h 54"/>
                <a:gd name="T62" fmla="*/ 47 w 97"/>
                <a:gd name="T63" fmla="*/ 6 h 54"/>
                <a:gd name="T64" fmla="*/ 47 w 97"/>
                <a:gd name="T65" fmla="*/ 5 h 54"/>
                <a:gd name="T66" fmla="*/ 47 w 97"/>
                <a:gd name="T67" fmla="*/ 3 h 54"/>
                <a:gd name="T68" fmla="*/ 48 w 97"/>
                <a:gd name="T69" fmla="*/ 2 h 54"/>
                <a:gd name="T70" fmla="*/ 47 w 97"/>
                <a:gd name="T71" fmla="*/ 2 h 54"/>
                <a:gd name="T72" fmla="*/ 48 w 97"/>
                <a:gd name="T73" fmla="*/ 1 h 54"/>
                <a:gd name="T74" fmla="*/ 55 w 97"/>
                <a:gd name="T75" fmla="*/ 1 h 54"/>
                <a:gd name="T76" fmla="*/ 58 w 97"/>
                <a:gd name="T77" fmla="*/ 1 h 54"/>
                <a:gd name="T78" fmla="*/ 62 w 97"/>
                <a:gd name="T79" fmla="*/ 1 h 54"/>
                <a:gd name="T80" fmla="*/ 70 w 97"/>
                <a:gd name="T81" fmla="*/ 1 h 54"/>
                <a:gd name="T82" fmla="*/ 71 w 97"/>
                <a:gd name="T83" fmla="*/ 1 h 54"/>
                <a:gd name="T84" fmla="*/ 76 w 97"/>
                <a:gd name="T85" fmla="*/ 1 h 54"/>
                <a:gd name="T86" fmla="*/ 84 w 97"/>
                <a:gd name="T87" fmla="*/ 1 h 54"/>
                <a:gd name="T88" fmla="*/ 85 w 97"/>
                <a:gd name="T89" fmla="*/ 1 h 54"/>
                <a:gd name="T90" fmla="*/ 86 w 97"/>
                <a:gd name="T91" fmla="*/ 1 h 54"/>
                <a:gd name="T92" fmla="*/ 88 w 97"/>
                <a:gd name="T93" fmla="*/ 1 h 54"/>
                <a:gd name="T94" fmla="*/ 92 w 97"/>
                <a:gd name="T95" fmla="*/ 1 h 54"/>
                <a:gd name="T96" fmla="*/ 93 w 97"/>
                <a:gd name="T97" fmla="*/ 1 h 54"/>
                <a:gd name="T98" fmla="*/ 94 w 97"/>
                <a:gd name="T99" fmla="*/ 1 h 54"/>
                <a:gd name="T100" fmla="*/ 95 w 97"/>
                <a:gd name="T101" fmla="*/ 1 h 54"/>
                <a:gd name="T102" fmla="*/ 96 w 97"/>
                <a:gd name="T103" fmla="*/ 0 h 54"/>
                <a:gd name="T104" fmla="*/ 97 w 97"/>
                <a:gd name="T105" fmla="*/ 0 h 5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97" h="54">
                  <a:moveTo>
                    <a:pt x="0" y="53"/>
                  </a:moveTo>
                  <a:lnTo>
                    <a:pt x="6" y="53"/>
                  </a:lnTo>
                  <a:lnTo>
                    <a:pt x="8" y="53"/>
                  </a:lnTo>
                  <a:lnTo>
                    <a:pt x="10" y="53"/>
                  </a:lnTo>
                  <a:lnTo>
                    <a:pt x="11" y="53"/>
                  </a:lnTo>
                  <a:lnTo>
                    <a:pt x="13" y="53"/>
                  </a:lnTo>
                  <a:lnTo>
                    <a:pt x="17" y="53"/>
                  </a:lnTo>
                  <a:lnTo>
                    <a:pt x="20" y="53"/>
                  </a:lnTo>
                  <a:lnTo>
                    <a:pt x="21" y="53"/>
                  </a:lnTo>
                  <a:lnTo>
                    <a:pt x="22" y="53"/>
                  </a:lnTo>
                  <a:lnTo>
                    <a:pt x="23" y="53"/>
                  </a:lnTo>
                  <a:lnTo>
                    <a:pt x="24" y="53"/>
                  </a:lnTo>
                  <a:lnTo>
                    <a:pt x="25" y="53"/>
                  </a:lnTo>
                  <a:lnTo>
                    <a:pt x="26" y="53"/>
                  </a:lnTo>
                  <a:lnTo>
                    <a:pt x="28" y="53"/>
                  </a:lnTo>
                  <a:lnTo>
                    <a:pt x="37" y="54"/>
                  </a:lnTo>
                  <a:lnTo>
                    <a:pt x="38" y="54"/>
                  </a:lnTo>
                  <a:lnTo>
                    <a:pt x="40" y="54"/>
                  </a:lnTo>
                  <a:lnTo>
                    <a:pt x="41" y="54"/>
                  </a:lnTo>
                  <a:lnTo>
                    <a:pt x="46" y="54"/>
                  </a:lnTo>
                  <a:lnTo>
                    <a:pt x="47" y="54"/>
                  </a:lnTo>
                  <a:lnTo>
                    <a:pt x="47" y="50"/>
                  </a:lnTo>
                  <a:lnTo>
                    <a:pt x="47" y="43"/>
                  </a:lnTo>
                  <a:lnTo>
                    <a:pt x="47" y="37"/>
                  </a:lnTo>
                  <a:lnTo>
                    <a:pt x="47" y="33"/>
                  </a:lnTo>
                  <a:lnTo>
                    <a:pt x="47" y="32"/>
                  </a:lnTo>
                  <a:lnTo>
                    <a:pt x="47" y="29"/>
                  </a:lnTo>
                  <a:lnTo>
                    <a:pt x="47" y="26"/>
                  </a:lnTo>
                  <a:lnTo>
                    <a:pt x="47" y="16"/>
                  </a:lnTo>
                  <a:lnTo>
                    <a:pt x="47" y="12"/>
                  </a:lnTo>
                  <a:lnTo>
                    <a:pt x="47" y="10"/>
                  </a:lnTo>
                  <a:lnTo>
                    <a:pt x="47" y="6"/>
                  </a:lnTo>
                  <a:lnTo>
                    <a:pt x="47" y="5"/>
                  </a:lnTo>
                  <a:lnTo>
                    <a:pt x="47" y="3"/>
                  </a:lnTo>
                  <a:lnTo>
                    <a:pt x="48" y="2"/>
                  </a:lnTo>
                  <a:lnTo>
                    <a:pt x="47" y="2"/>
                  </a:lnTo>
                  <a:lnTo>
                    <a:pt x="48" y="1"/>
                  </a:lnTo>
                  <a:lnTo>
                    <a:pt x="55" y="1"/>
                  </a:lnTo>
                  <a:lnTo>
                    <a:pt x="58" y="1"/>
                  </a:lnTo>
                  <a:lnTo>
                    <a:pt x="62" y="1"/>
                  </a:lnTo>
                  <a:lnTo>
                    <a:pt x="70" y="1"/>
                  </a:lnTo>
                  <a:lnTo>
                    <a:pt x="71" y="1"/>
                  </a:lnTo>
                  <a:lnTo>
                    <a:pt x="76" y="1"/>
                  </a:lnTo>
                  <a:lnTo>
                    <a:pt x="84" y="1"/>
                  </a:lnTo>
                  <a:lnTo>
                    <a:pt x="85" y="1"/>
                  </a:lnTo>
                  <a:lnTo>
                    <a:pt x="86" y="1"/>
                  </a:lnTo>
                  <a:lnTo>
                    <a:pt x="88" y="1"/>
                  </a:lnTo>
                  <a:lnTo>
                    <a:pt x="92" y="1"/>
                  </a:lnTo>
                  <a:lnTo>
                    <a:pt x="93" y="1"/>
                  </a:lnTo>
                  <a:lnTo>
                    <a:pt x="94" y="1"/>
                  </a:lnTo>
                  <a:lnTo>
                    <a:pt x="95" y="1"/>
                  </a:lnTo>
                  <a:lnTo>
                    <a:pt x="96" y="0"/>
                  </a:lnTo>
                  <a:lnTo>
                    <a:pt x="97" y="0"/>
                  </a:lnTo>
                </a:path>
              </a:pathLst>
            </a:custGeom>
            <a:noFill/>
            <a:ln w="3175">
              <a:solidFill>
                <a:schemeClr val="tx1">
                  <a:lumMod val="95000"/>
                  <a:lumOff val="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46" name="Freeform 146"/>
            <p:cNvSpPr>
              <a:spLocks/>
            </p:cNvSpPr>
            <p:nvPr/>
          </p:nvSpPr>
          <p:spPr bwMode="auto">
            <a:xfrm>
              <a:off x="2200" y="1993"/>
              <a:ext cx="270" cy="370"/>
            </a:xfrm>
            <a:custGeom>
              <a:avLst/>
              <a:gdLst>
                <a:gd name="T0" fmla="*/ 86 w 270"/>
                <a:gd name="T1" fmla="*/ 1 h 370"/>
                <a:gd name="T2" fmla="*/ 131 w 270"/>
                <a:gd name="T3" fmla="*/ 4 h 370"/>
                <a:gd name="T4" fmla="*/ 157 w 270"/>
                <a:gd name="T5" fmla="*/ 17 h 370"/>
                <a:gd name="T6" fmla="*/ 153 w 270"/>
                <a:gd name="T7" fmla="*/ 47 h 370"/>
                <a:gd name="T8" fmla="*/ 150 w 270"/>
                <a:gd name="T9" fmla="*/ 62 h 370"/>
                <a:gd name="T10" fmla="*/ 145 w 270"/>
                <a:gd name="T11" fmla="*/ 72 h 370"/>
                <a:gd name="T12" fmla="*/ 144 w 270"/>
                <a:gd name="T13" fmla="*/ 85 h 370"/>
                <a:gd name="T14" fmla="*/ 139 w 270"/>
                <a:gd name="T15" fmla="*/ 96 h 370"/>
                <a:gd name="T16" fmla="*/ 132 w 270"/>
                <a:gd name="T17" fmla="*/ 105 h 370"/>
                <a:gd name="T18" fmla="*/ 129 w 270"/>
                <a:gd name="T19" fmla="*/ 158 h 370"/>
                <a:gd name="T20" fmla="*/ 128 w 270"/>
                <a:gd name="T21" fmla="*/ 212 h 370"/>
                <a:gd name="T22" fmla="*/ 184 w 270"/>
                <a:gd name="T23" fmla="*/ 216 h 370"/>
                <a:gd name="T24" fmla="*/ 248 w 270"/>
                <a:gd name="T25" fmla="*/ 217 h 370"/>
                <a:gd name="T26" fmla="*/ 262 w 270"/>
                <a:gd name="T27" fmla="*/ 230 h 370"/>
                <a:gd name="T28" fmla="*/ 262 w 270"/>
                <a:gd name="T29" fmla="*/ 240 h 370"/>
                <a:gd name="T30" fmla="*/ 255 w 270"/>
                <a:gd name="T31" fmla="*/ 252 h 370"/>
                <a:gd name="T32" fmla="*/ 248 w 270"/>
                <a:gd name="T33" fmla="*/ 264 h 370"/>
                <a:gd name="T34" fmla="*/ 245 w 270"/>
                <a:gd name="T35" fmla="*/ 273 h 370"/>
                <a:gd name="T36" fmla="*/ 230 w 270"/>
                <a:gd name="T37" fmla="*/ 271 h 370"/>
                <a:gd name="T38" fmla="*/ 188 w 270"/>
                <a:gd name="T39" fmla="*/ 270 h 370"/>
                <a:gd name="T40" fmla="*/ 181 w 270"/>
                <a:gd name="T41" fmla="*/ 351 h 370"/>
                <a:gd name="T42" fmla="*/ 172 w 270"/>
                <a:gd name="T43" fmla="*/ 352 h 370"/>
                <a:gd name="T44" fmla="*/ 151 w 270"/>
                <a:gd name="T45" fmla="*/ 350 h 370"/>
                <a:gd name="T46" fmla="*/ 134 w 270"/>
                <a:gd name="T47" fmla="*/ 349 h 370"/>
                <a:gd name="T48" fmla="*/ 127 w 270"/>
                <a:gd name="T49" fmla="*/ 369 h 370"/>
                <a:gd name="T50" fmla="*/ 127 w 270"/>
                <a:gd name="T51" fmla="*/ 269 h 370"/>
                <a:gd name="T52" fmla="*/ 93 w 270"/>
                <a:gd name="T53" fmla="*/ 264 h 370"/>
                <a:gd name="T54" fmla="*/ 107 w 270"/>
                <a:gd name="T55" fmla="*/ 249 h 370"/>
                <a:gd name="T56" fmla="*/ 103 w 270"/>
                <a:gd name="T57" fmla="*/ 231 h 370"/>
                <a:gd name="T58" fmla="*/ 91 w 270"/>
                <a:gd name="T59" fmla="*/ 230 h 370"/>
                <a:gd name="T60" fmla="*/ 83 w 270"/>
                <a:gd name="T61" fmla="*/ 249 h 370"/>
                <a:gd name="T62" fmla="*/ 56 w 270"/>
                <a:gd name="T63" fmla="*/ 257 h 370"/>
                <a:gd name="T64" fmla="*/ 46 w 270"/>
                <a:gd name="T65" fmla="*/ 263 h 370"/>
                <a:gd name="T66" fmla="*/ 32 w 270"/>
                <a:gd name="T67" fmla="*/ 248 h 370"/>
                <a:gd name="T68" fmla="*/ 30 w 270"/>
                <a:gd name="T69" fmla="*/ 230 h 370"/>
                <a:gd name="T70" fmla="*/ 39 w 270"/>
                <a:gd name="T71" fmla="*/ 220 h 370"/>
                <a:gd name="T72" fmla="*/ 59 w 270"/>
                <a:gd name="T73" fmla="*/ 201 h 370"/>
                <a:gd name="T74" fmla="*/ 79 w 270"/>
                <a:gd name="T75" fmla="*/ 175 h 370"/>
                <a:gd name="T76" fmla="*/ 49 w 270"/>
                <a:gd name="T77" fmla="*/ 167 h 370"/>
                <a:gd name="T78" fmla="*/ 28 w 270"/>
                <a:gd name="T79" fmla="*/ 165 h 370"/>
                <a:gd name="T80" fmla="*/ 29 w 270"/>
                <a:gd name="T81" fmla="*/ 144 h 370"/>
                <a:gd name="T82" fmla="*/ 27 w 270"/>
                <a:gd name="T83" fmla="*/ 129 h 370"/>
                <a:gd name="T84" fmla="*/ 30 w 270"/>
                <a:gd name="T85" fmla="*/ 116 h 370"/>
                <a:gd name="T86" fmla="*/ 37 w 270"/>
                <a:gd name="T87" fmla="*/ 103 h 370"/>
                <a:gd name="T88" fmla="*/ 48 w 270"/>
                <a:gd name="T89" fmla="*/ 96 h 370"/>
                <a:gd name="T90" fmla="*/ 65 w 270"/>
                <a:gd name="T91" fmla="*/ 87 h 370"/>
                <a:gd name="T92" fmla="*/ 78 w 270"/>
                <a:gd name="T93" fmla="*/ 69 h 370"/>
                <a:gd name="T94" fmla="*/ 76 w 270"/>
                <a:gd name="T95" fmla="*/ 48 h 370"/>
                <a:gd name="T96" fmla="*/ 71 w 270"/>
                <a:gd name="T97" fmla="*/ 36 h 370"/>
                <a:gd name="T98" fmla="*/ 56 w 270"/>
                <a:gd name="T99" fmla="*/ 15 h 370"/>
                <a:gd name="T100" fmla="*/ 41 w 270"/>
                <a:gd name="T101" fmla="*/ 22 h 370"/>
                <a:gd name="T102" fmla="*/ 40 w 270"/>
                <a:gd name="T103" fmla="*/ 34 h 370"/>
                <a:gd name="T104" fmla="*/ 44 w 270"/>
                <a:gd name="T105" fmla="*/ 50 h 370"/>
                <a:gd name="T106" fmla="*/ 35 w 270"/>
                <a:gd name="T107" fmla="*/ 66 h 370"/>
                <a:gd name="T108" fmla="*/ 16 w 270"/>
                <a:gd name="T109" fmla="*/ 68 h 370"/>
                <a:gd name="T110" fmla="*/ 1 w 270"/>
                <a:gd name="T111" fmla="*/ 56 h 370"/>
                <a:gd name="T112" fmla="*/ 6 w 270"/>
                <a:gd name="T113" fmla="*/ 39 h 370"/>
                <a:gd name="T114" fmla="*/ 9 w 270"/>
                <a:gd name="T115" fmla="*/ 29 h 370"/>
                <a:gd name="T116" fmla="*/ 22 w 270"/>
                <a:gd name="T117" fmla="*/ 16 h 370"/>
                <a:gd name="T118" fmla="*/ 25 w 270"/>
                <a:gd name="T119" fmla="*/ 1 h 37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70" h="370">
                  <a:moveTo>
                    <a:pt x="45" y="0"/>
                  </a:moveTo>
                  <a:lnTo>
                    <a:pt x="47" y="0"/>
                  </a:lnTo>
                  <a:lnTo>
                    <a:pt x="52" y="0"/>
                  </a:lnTo>
                  <a:lnTo>
                    <a:pt x="55" y="1"/>
                  </a:lnTo>
                  <a:lnTo>
                    <a:pt x="55" y="0"/>
                  </a:lnTo>
                  <a:lnTo>
                    <a:pt x="57" y="1"/>
                  </a:lnTo>
                  <a:lnTo>
                    <a:pt x="59" y="1"/>
                  </a:lnTo>
                  <a:lnTo>
                    <a:pt x="68" y="1"/>
                  </a:lnTo>
                  <a:lnTo>
                    <a:pt x="69" y="1"/>
                  </a:lnTo>
                  <a:lnTo>
                    <a:pt x="77" y="1"/>
                  </a:lnTo>
                  <a:lnTo>
                    <a:pt x="78" y="1"/>
                  </a:lnTo>
                  <a:lnTo>
                    <a:pt x="84" y="1"/>
                  </a:lnTo>
                  <a:lnTo>
                    <a:pt x="85" y="1"/>
                  </a:lnTo>
                  <a:lnTo>
                    <a:pt x="86" y="1"/>
                  </a:lnTo>
                  <a:lnTo>
                    <a:pt x="88" y="1"/>
                  </a:lnTo>
                  <a:lnTo>
                    <a:pt x="92" y="1"/>
                  </a:lnTo>
                  <a:lnTo>
                    <a:pt x="94" y="1"/>
                  </a:lnTo>
                  <a:lnTo>
                    <a:pt x="100" y="1"/>
                  </a:lnTo>
                  <a:lnTo>
                    <a:pt x="107" y="1"/>
                  </a:lnTo>
                  <a:lnTo>
                    <a:pt x="111" y="1"/>
                  </a:lnTo>
                  <a:lnTo>
                    <a:pt x="112" y="1"/>
                  </a:lnTo>
                  <a:lnTo>
                    <a:pt x="119" y="1"/>
                  </a:lnTo>
                  <a:lnTo>
                    <a:pt x="120" y="1"/>
                  </a:lnTo>
                  <a:lnTo>
                    <a:pt x="121" y="1"/>
                  </a:lnTo>
                  <a:lnTo>
                    <a:pt x="123" y="1"/>
                  </a:lnTo>
                  <a:lnTo>
                    <a:pt x="126" y="1"/>
                  </a:lnTo>
                  <a:lnTo>
                    <a:pt x="131" y="2"/>
                  </a:lnTo>
                  <a:lnTo>
                    <a:pt x="131" y="4"/>
                  </a:lnTo>
                  <a:lnTo>
                    <a:pt x="137" y="4"/>
                  </a:lnTo>
                  <a:lnTo>
                    <a:pt x="143" y="4"/>
                  </a:lnTo>
                  <a:lnTo>
                    <a:pt x="144" y="4"/>
                  </a:lnTo>
                  <a:lnTo>
                    <a:pt x="148" y="4"/>
                  </a:lnTo>
                  <a:lnTo>
                    <a:pt x="152" y="4"/>
                  </a:lnTo>
                  <a:lnTo>
                    <a:pt x="156" y="4"/>
                  </a:lnTo>
                  <a:lnTo>
                    <a:pt x="157" y="4"/>
                  </a:lnTo>
                  <a:lnTo>
                    <a:pt x="157" y="6"/>
                  </a:lnTo>
                  <a:lnTo>
                    <a:pt x="157" y="7"/>
                  </a:lnTo>
                  <a:lnTo>
                    <a:pt x="157" y="8"/>
                  </a:lnTo>
                  <a:lnTo>
                    <a:pt x="157" y="13"/>
                  </a:lnTo>
                  <a:lnTo>
                    <a:pt x="157" y="14"/>
                  </a:lnTo>
                  <a:lnTo>
                    <a:pt x="157" y="16"/>
                  </a:lnTo>
                  <a:lnTo>
                    <a:pt x="157" y="17"/>
                  </a:lnTo>
                  <a:lnTo>
                    <a:pt x="156" y="21"/>
                  </a:lnTo>
                  <a:lnTo>
                    <a:pt x="156" y="22"/>
                  </a:lnTo>
                  <a:lnTo>
                    <a:pt x="156" y="30"/>
                  </a:lnTo>
                  <a:lnTo>
                    <a:pt x="157" y="37"/>
                  </a:lnTo>
                  <a:lnTo>
                    <a:pt x="157" y="38"/>
                  </a:lnTo>
                  <a:lnTo>
                    <a:pt x="157" y="39"/>
                  </a:lnTo>
                  <a:lnTo>
                    <a:pt x="157" y="42"/>
                  </a:lnTo>
                  <a:lnTo>
                    <a:pt x="156" y="42"/>
                  </a:lnTo>
                  <a:lnTo>
                    <a:pt x="155" y="42"/>
                  </a:lnTo>
                  <a:lnTo>
                    <a:pt x="155" y="44"/>
                  </a:lnTo>
                  <a:lnTo>
                    <a:pt x="155" y="45"/>
                  </a:lnTo>
                  <a:lnTo>
                    <a:pt x="155" y="46"/>
                  </a:lnTo>
                  <a:lnTo>
                    <a:pt x="153" y="46"/>
                  </a:lnTo>
                  <a:lnTo>
                    <a:pt x="153" y="47"/>
                  </a:lnTo>
                  <a:lnTo>
                    <a:pt x="153" y="48"/>
                  </a:lnTo>
                  <a:lnTo>
                    <a:pt x="153" y="49"/>
                  </a:lnTo>
                  <a:lnTo>
                    <a:pt x="153" y="50"/>
                  </a:lnTo>
                  <a:lnTo>
                    <a:pt x="152" y="50"/>
                  </a:lnTo>
                  <a:lnTo>
                    <a:pt x="152" y="52"/>
                  </a:lnTo>
                  <a:lnTo>
                    <a:pt x="152" y="53"/>
                  </a:lnTo>
                  <a:lnTo>
                    <a:pt x="152" y="54"/>
                  </a:lnTo>
                  <a:lnTo>
                    <a:pt x="151" y="56"/>
                  </a:lnTo>
                  <a:lnTo>
                    <a:pt x="151" y="57"/>
                  </a:lnTo>
                  <a:lnTo>
                    <a:pt x="151" y="58"/>
                  </a:lnTo>
                  <a:lnTo>
                    <a:pt x="150" y="58"/>
                  </a:lnTo>
                  <a:lnTo>
                    <a:pt x="150" y="60"/>
                  </a:lnTo>
                  <a:lnTo>
                    <a:pt x="150" y="61"/>
                  </a:lnTo>
                  <a:lnTo>
                    <a:pt x="150" y="62"/>
                  </a:lnTo>
                  <a:lnTo>
                    <a:pt x="150" y="63"/>
                  </a:lnTo>
                  <a:lnTo>
                    <a:pt x="150" y="64"/>
                  </a:lnTo>
                  <a:lnTo>
                    <a:pt x="149" y="64"/>
                  </a:lnTo>
                  <a:lnTo>
                    <a:pt x="149" y="65"/>
                  </a:lnTo>
                  <a:lnTo>
                    <a:pt x="148" y="66"/>
                  </a:lnTo>
                  <a:lnTo>
                    <a:pt x="148" y="68"/>
                  </a:lnTo>
                  <a:lnTo>
                    <a:pt x="147" y="68"/>
                  </a:lnTo>
                  <a:lnTo>
                    <a:pt x="147" y="69"/>
                  </a:lnTo>
                  <a:lnTo>
                    <a:pt x="148" y="69"/>
                  </a:lnTo>
                  <a:lnTo>
                    <a:pt x="147" y="69"/>
                  </a:lnTo>
                  <a:lnTo>
                    <a:pt x="147" y="70"/>
                  </a:lnTo>
                  <a:lnTo>
                    <a:pt x="147" y="71"/>
                  </a:lnTo>
                  <a:lnTo>
                    <a:pt x="145" y="71"/>
                  </a:lnTo>
                  <a:lnTo>
                    <a:pt x="145" y="72"/>
                  </a:lnTo>
                  <a:lnTo>
                    <a:pt x="145" y="73"/>
                  </a:lnTo>
                  <a:lnTo>
                    <a:pt x="144" y="73"/>
                  </a:lnTo>
                  <a:lnTo>
                    <a:pt x="144" y="74"/>
                  </a:lnTo>
                  <a:lnTo>
                    <a:pt x="144" y="76"/>
                  </a:lnTo>
                  <a:lnTo>
                    <a:pt x="144" y="77"/>
                  </a:lnTo>
                  <a:lnTo>
                    <a:pt x="143" y="77"/>
                  </a:lnTo>
                  <a:lnTo>
                    <a:pt x="143" y="78"/>
                  </a:lnTo>
                  <a:lnTo>
                    <a:pt x="142" y="79"/>
                  </a:lnTo>
                  <a:lnTo>
                    <a:pt x="142" y="80"/>
                  </a:lnTo>
                  <a:lnTo>
                    <a:pt x="143" y="81"/>
                  </a:lnTo>
                  <a:lnTo>
                    <a:pt x="144" y="81"/>
                  </a:lnTo>
                  <a:lnTo>
                    <a:pt x="144" y="82"/>
                  </a:lnTo>
                  <a:lnTo>
                    <a:pt x="144" y="84"/>
                  </a:lnTo>
                  <a:lnTo>
                    <a:pt x="144" y="85"/>
                  </a:lnTo>
                  <a:lnTo>
                    <a:pt x="144" y="86"/>
                  </a:lnTo>
                  <a:lnTo>
                    <a:pt x="143" y="86"/>
                  </a:lnTo>
                  <a:lnTo>
                    <a:pt x="143" y="87"/>
                  </a:lnTo>
                  <a:lnTo>
                    <a:pt x="142" y="87"/>
                  </a:lnTo>
                  <a:lnTo>
                    <a:pt x="142" y="88"/>
                  </a:lnTo>
                  <a:lnTo>
                    <a:pt x="141" y="88"/>
                  </a:lnTo>
                  <a:lnTo>
                    <a:pt x="141" y="89"/>
                  </a:lnTo>
                  <a:lnTo>
                    <a:pt x="142" y="89"/>
                  </a:lnTo>
                  <a:lnTo>
                    <a:pt x="142" y="90"/>
                  </a:lnTo>
                  <a:lnTo>
                    <a:pt x="142" y="92"/>
                  </a:lnTo>
                  <a:lnTo>
                    <a:pt x="142" y="93"/>
                  </a:lnTo>
                  <a:lnTo>
                    <a:pt x="142" y="94"/>
                  </a:lnTo>
                  <a:lnTo>
                    <a:pt x="140" y="96"/>
                  </a:lnTo>
                  <a:lnTo>
                    <a:pt x="139" y="96"/>
                  </a:lnTo>
                  <a:lnTo>
                    <a:pt x="137" y="96"/>
                  </a:lnTo>
                  <a:lnTo>
                    <a:pt x="137" y="97"/>
                  </a:lnTo>
                  <a:lnTo>
                    <a:pt x="137" y="98"/>
                  </a:lnTo>
                  <a:lnTo>
                    <a:pt x="136" y="98"/>
                  </a:lnTo>
                  <a:lnTo>
                    <a:pt x="135" y="100"/>
                  </a:lnTo>
                  <a:lnTo>
                    <a:pt x="134" y="98"/>
                  </a:lnTo>
                  <a:lnTo>
                    <a:pt x="134" y="100"/>
                  </a:lnTo>
                  <a:lnTo>
                    <a:pt x="133" y="100"/>
                  </a:lnTo>
                  <a:lnTo>
                    <a:pt x="133" y="101"/>
                  </a:lnTo>
                  <a:lnTo>
                    <a:pt x="133" y="102"/>
                  </a:lnTo>
                  <a:lnTo>
                    <a:pt x="134" y="103"/>
                  </a:lnTo>
                  <a:lnTo>
                    <a:pt x="134" y="104"/>
                  </a:lnTo>
                  <a:lnTo>
                    <a:pt x="133" y="105"/>
                  </a:lnTo>
                  <a:lnTo>
                    <a:pt x="132" y="105"/>
                  </a:lnTo>
                  <a:lnTo>
                    <a:pt x="132" y="106"/>
                  </a:lnTo>
                  <a:lnTo>
                    <a:pt x="131" y="106"/>
                  </a:lnTo>
                  <a:lnTo>
                    <a:pt x="131" y="108"/>
                  </a:lnTo>
                  <a:lnTo>
                    <a:pt x="129" y="108"/>
                  </a:lnTo>
                  <a:lnTo>
                    <a:pt x="129" y="113"/>
                  </a:lnTo>
                  <a:lnTo>
                    <a:pt x="129" y="116"/>
                  </a:lnTo>
                  <a:lnTo>
                    <a:pt x="129" y="129"/>
                  </a:lnTo>
                  <a:lnTo>
                    <a:pt x="129" y="135"/>
                  </a:lnTo>
                  <a:lnTo>
                    <a:pt x="129" y="136"/>
                  </a:lnTo>
                  <a:lnTo>
                    <a:pt x="129" y="143"/>
                  </a:lnTo>
                  <a:lnTo>
                    <a:pt x="129" y="144"/>
                  </a:lnTo>
                  <a:lnTo>
                    <a:pt x="129" y="145"/>
                  </a:lnTo>
                  <a:lnTo>
                    <a:pt x="129" y="156"/>
                  </a:lnTo>
                  <a:lnTo>
                    <a:pt x="129" y="158"/>
                  </a:lnTo>
                  <a:lnTo>
                    <a:pt x="129" y="162"/>
                  </a:lnTo>
                  <a:lnTo>
                    <a:pt x="128" y="177"/>
                  </a:lnTo>
                  <a:lnTo>
                    <a:pt x="128" y="178"/>
                  </a:lnTo>
                  <a:lnTo>
                    <a:pt x="128" y="183"/>
                  </a:lnTo>
                  <a:lnTo>
                    <a:pt x="128" y="184"/>
                  </a:lnTo>
                  <a:lnTo>
                    <a:pt x="128" y="185"/>
                  </a:lnTo>
                  <a:lnTo>
                    <a:pt x="128" y="186"/>
                  </a:lnTo>
                  <a:lnTo>
                    <a:pt x="128" y="197"/>
                  </a:lnTo>
                  <a:lnTo>
                    <a:pt x="128" y="198"/>
                  </a:lnTo>
                  <a:lnTo>
                    <a:pt x="128" y="199"/>
                  </a:lnTo>
                  <a:lnTo>
                    <a:pt x="128" y="205"/>
                  </a:lnTo>
                  <a:lnTo>
                    <a:pt x="128" y="207"/>
                  </a:lnTo>
                  <a:lnTo>
                    <a:pt x="128" y="208"/>
                  </a:lnTo>
                  <a:lnTo>
                    <a:pt x="128" y="212"/>
                  </a:lnTo>
                  <a:lnTo>
                    <a:pt x="128" y="216"/>
                  </a:lnTo>
                  <a:lnTo>
                    <a:pt x="131" y="216"/>
                  </a:lnTo>
                  <a:lnTo>
                    <a:pt x="132" y="216"/>
                  </a:lnTo>
                  <a:lnTo>
                    <a:pt x="133" y="216"/>
                  </a:lnTo>
                  <a:lnTo>
                    <a:pt x="141" y="216"/>
                  </a:lnTo>
                  <a:lnTo>
                    <a:pt x="145" y="216"/>
                  </a:lnTo>
                  <a:lnTo>
                    <a:pt x="151" y="216"/>
                  </a:lnTo>
                  <a:lnTo>
                    <a:pt x="152" y="216"/>
                  </a:lnTo>
                  <a:lnTo>
                    <a:pt x="153" y="216"/>
                  </a:lnTo>
                  <a:lnTo>
                    <a:pt x="160" y="216"/>
                  </a:lnTo>
                  <a:lnTo>
                    <a:pt x="167" y="216"/>
                  </a:lnTo>
                  <a:lnTo>
                    <a:pt x="168" y="216"/>
                  </a:lnTo>
                  <a:lnTo>
                    <a:pt x="175" y="216"/>
                  </a:lnTo>
                  <a:lnTo>
                    <a:pt x="184" y="216"/>
                  </a:lnTo>
                  <a:lnTo>
                    <a:pt x="185" y="216"/>
                  </a:lnTo>
                  <a:lnTo>
                    <a:pt x="187" y="216"/>
                  </a:lnTo>
                  <a:lnTo>
                    <a:pt x="190" y="216"/>
                  </a:lnTo>
                  <a:lnTo>
                    <a:pt x="195" y="216"/>
                  </a:lnTo>
                  <a:lnTo>
                    <a:pt x="199" y="217"/>
                  </a:lnTo>
                  <a:lnTo>
                    <a:pt x="213" y="217"/>
                  </a:lnTo>
                  <a:lnTo>
                    <a:pt x="214" y="217"/>
                  </a:lnTo>
                  <a:lnTo>
                    <a:pt x="220" y="217"/>
                  </a:lnTo>
                  <a:lnTo>
                    <a:pt x="221" y="217"/>
                  </a:lnTo>
                  <a:lnTo>
                    <a:pt x="227" y="217"/>
                  </a:lnTo>
                  <a:lnTo>
                    <a:pt x="230" y="217"/>
                  </a:lnTo>
                  <a:lnTo>
                    <a:pt x="235" y="217"/>
                  </a:lnTo>
                  <a:lnTo>
                    <a:pt x="239" y="217"/>
                  </a:lnTo>
                  <a:lnTo>
                    <a:pt x="248" y="217"/>
                  </a:lnTo>
                  <a:lnTo>
                    <a:pt x="249" y="217"/>
                  </a:lnTo>
                  <a:lnTo>
                    <a:pt x="252" y="217"/>
                  </a:lnTo>
                  <a:lnTo>
                    <a:pt x="253" y="217"/>
                  </a:lnTo>
                  <a:lnTo>
                    <a:pt x="254" y="217"/>
                  </a:lnTo>
                  <a:lnTo>
                    <a:pt x="253" y="218"/>
                  </a:lnTo>
                  <a:lnTo>
                    <a:pt x="253" y="221"/>
                  </a:lnTo>
                  <a:lnTo>
                    <a:pt x="254" y="223"/>
                  </a:lnTo>
                  <a:lnTo>
                    <a:pt x="255" y="223"/>
                  </a:lnTo>
                  <a:lnTo>
                    <a:pt x="255" y="224"/>
                  </a:lnTo>
                  <a:lnTo>
                    <a:pt x="255" y="225"/>
                  </a:lnTo>
                  <a:lnTo>
                    <a:pt x="256" y="226"/>
                  </a:lnTo>
                  <a:lnTo>
                    <a:pt x="257" y="229"/>
                  </a:lnTo>
                  <a:lnTo>
                    <a:pt x="259" y="230"/>
                  </a:lnTo>
                  <a:lnTo>
                    <a:pt x="262" y="230"/>
                  </a:lnTo>
                  <a:lnTo>
                    <a:pt x="264" y="230"/>
                  </a:lnTo>
                  <a:lnTo>
                    <a:pt x="267" y="230"/>
                  </a:lnTo>
                  <a:lnTo>
                    <a:pt x="269" y="230"/>
                  </a:lnTo>
                  <a:lnTo>
                    <a:pt x="269" y="231"/>
                  </a:lnTo>
                  <a:lnTo>
                    <a:pt x="270" y="232"/>
                  </a:lnTo>
                  <a:lnTo>
                    <a:pt x="270" y="233"/>
                  </a:lnTo>
                  <a:lnTo>
                    <a:pt x="270" y="236"/>
                  </a:lnTo>
                  <a:lnTo>
                    <a:pt x="267" y="240"/>
                  </a:lnTo>
                  <a:lnTo>
                    <a:pt x="267" y="241"/>
                  </a:lnTo>
                  <a:lnTo>
                    <a:pt x="265" y="241"/>
                  </a:lnTo>
                  <a:lnTo>
                    <a:pt x="264" y="241"/>
                  </a:lnTo>
                  <a:lnTo>
                    <a:pt x="263" y="240"/>
                  </a:lnTo>
                  <a:lnTo>
                    <a:pt x="262" y="239"/>
                  </a:lnTo>
                  <a:lnTo>
                    <a:pt x="262" y="240"/>
                  </a:lnTo>
                  <a:lnTo>
                    <a:pt x="261" y="240"/>
                  </a:lnTo>
                  <a:lnTo>
                    <a:pt x="260" y="240"/>
                  </a:lnTo>
                  <a:lnTo>
                    <a:pt x="259" y="241"/>
                  </a:lnTo>
                  <a:lnTo>
                    <a:pt x="257" y="241"/>
                  </a:lnTo>
                  <a:lnTo>
                    <a:pt x="256" y="241"/>
                  </a:lnTo>
                  <a:lnTo>
                    <a:pt x="255" y="240"/>
                  </a:lnTo>
                  <a:lnTo>
                    <a:pt x="255" y="241"/>
                  </a:lnTo>
                  <a:lnTo>
                    <a:pt x="254" y="241"/>
                  </a:lnTo>
                  <a:lnTo>
                    <a:pt x="254" y="242"/>
                  </a:lnTo>
                  <a:lnTo>
                    <a:pt x="255" y="244"/>
                  </a:lnTo>
                  <a:lnTo>
                    <a:pt x="255" y="245"/>
                  </a:lnTo>
                  <a:lnTo>
                    <a:pt x="256" y="247"/>
                  </a:lnTo>
                  <a:lnTo>
                    <a:pt x="257" y="248"/>
                  </a:lnTo>
                  <a:lnTo>
                    <a:pt x="255" y="252"/>
                  </a:lnTo>
                  <a:lnTo>
                    <a:pt x="255" y="254"/>
                  </a:lnTo>
                  <a:lnTo>
                    <a:pt x="254" y="256"/>
                  </a:lnTo>
                  <a:lnTo>
                    <a:pt x="254" y="257"/>
                  </a:lnTo>
                  <a:lnTo>
                    <a:pt x="254" y="258"/>
                  </a:lnTo>
                  <a:lnTo>
                    <a:pt x="254" y="260"/>
                  </a:lnTo>
                  <a:lnTo>
                    <a:pt x="254" y="261"/>
                  </a:lnTo>
                  <a:lnTo>
                    <a:pt x="253" y="261"/>
                  </a:lnTo>
                  <a:lnTo>
                    <a:pt x="253" y="262"/>
                  </a:lnTo>
                  <a:lnTo>
                    <a:pt x="252" y="262"/>
                  </a:lnTo>
                  <a:lnTo>
                    <a:pt x="251" y="262"/>
                  </a:lnTo>
                  <a:lnTo>
                    <a:pt x="249" y="262"/>
                  </a:lnTo>
                  <a:lnTo>
                    <a:pt x="249" y="263"/>
                  </a:lnTo>
                  <a:lnTo>
                    <a:pt x="248" y="263"/>
                  </a:lnTo>
                  <a:lnTo>
                    <a:pt x="248" y="264"/>
                  </a:lnTo>
                  <a:lnTo>
                    <a:pt x="249" y="266"/>
                  </a:lnTo>
                  <a:lnTo>
                    <a:pt x="249" y="268"/>
                  </a:lnTo>
                  <a:lnTo>
                    <a:pt x="251" y="269"/>
                  </a:lnTo>
                  <a:lnTo>
                    <a:pt x="252" y="269"/>
                  </a:lnTo>
                  <a:lnTo>
                    <a:pt x="252" y="270"/>
                  </a:lnTo>
                  <a:lnTo>
                    <a:pt x="252" y="272"/>
                  </a:lnTo>
                  <a:lnTo>
                    <a:pt x="252" y="274"/>
                  </a:lnTo>
                  <a:lnTo>
                    <a:pt x="251" y="276"/>
                  </a:lnTo>
                  <a:lnTo>
                    <a:pt x="251" y="277"/>
                  </a:lnTo>
                  <a:lnTo>
                    <a:pt x="249" y="277"/>
                  </a:lnTo>
                  <a:lnTo>
                    <a:pt x="248" y="277"/>
                  </a:lnTo>
                  <a:lnTo>
                    <a:pt x="248" y="276"/>
                  </a:lnTo>
                  <a:lnTo>
                    <a:pt x="247" y="274"/>
                  </a:lnTo>
                  <a:lnTo>
                    <a:pt x="245" y="273"/>
                  </a:lnTo>
                  <a:lnTo>
                    <a:pt x="244" y="272"/>
                  </a:lnTo>
                  <a:lnTo>
                    <a:pt x="243" y="272"/>
                  </a:lnTo>
                  <a:lnTo>
                    <a:pt x="243" y="273"/>
                  </a:lnTo>
                  <a:lnTo>
                    <a:pt x="241" y="273"/>
                  </a:lnTo>
                  <a:lnTo>
                    <a:pt x="240" y="273"/>
                  </a:lnTo>
                  <a:lnTo>
                    <a:pt x="239" y="273"/>
                  </a:lnTo>
                  <a:lnTo>
                    <a:pt x="237" y="273"/>
                  </a:lnTo>
                  <a:lnTo>
                    <a:pt x="236" y="272"/>
                  </a:lnTo>
                  <a:lnTo>
                    <a:pt x="236" y="271"/>
                  </a:lnTo>
                  <a:lnTo>
                    <a:pt x="235" y="270"/>
                  </a:lnTo>
                  <a:lnTo>
                    <a:pt x="233" y="270"/>
                  </a:lnTo>
                  <a:lnTo>
                    <a:pt x="232" y="269"/>
                  </a:lnTo>
                  <a:lnTo>
                    <a:pt x="231" y="270"/>
                  </a:lnTo>
                  <a:lnTo>
                    <a:pt x="230" y="271"/>
                  </a:lnTo>
                  <a:lnTo>
                    <a:pt x="229" y="271"/>
                  </a:lnTo>
                  <a:lnTo>
                    <a:pt x="227" y="271"/>
                  </a:lnTo>
                  <a:lnTo>
                    <a:pt x="223" y="271"/>
                  </a:lnTo>
                  <a:lnTo>
                    <a:pt x="220" y="271"/>
                  </a:lnTo>
                  <a:lnTo>
                    <a:pt x="219" y="271"/>
                  </a:lnTo>
                  <a:lnTo>
                    <a:pt x="217" y="271"/>
                  </a:lnTo>
                  <a:lnTo>
                    <a:pt x="211" y="271"/>
                  </a:lnTo>
                  <a:lnTo>
                    <a:pt x="206" y="270"/>
                  </a:lnTo>
                  <a:lnTo>
                    <a:pt x="205" y="270"/>
                  </a:lnTo>
                  <a:lnTo>
                    <a:pt x="200" y="270"/>
                  </a:lnTo>
                  <a:lnTo>
                    <a:pt x="199" y="270"/>
                  </a:lnTo>
                  <a:lnTo>
                    <a:pt x="195" y="270"/>
                  </a:lnTo>
                  <a:lnTo>
                    <a:pt x="192" y="270"/>
                  </a:lnTo>
                  <a:lnTo>
                    <a:pt x="188" y="270"/>
                  </a:lnTo>
                  <a:lnTo>
                    <a:pt x="182" y="270"/>
                  </a:lnTo>
                  <a:lnTo>
                    <a:pt x="182" y="276"/>
                  </a:lnTo>
                  <a:lnTo>
                    <a:pt x="182" y="288"/>
                  </a:lnTo>
                  <a:lnTo>
                    <a:pt x="181" y="296"/>
                  </a:lnTo>
                  <a:lnTo>
                    <a:pt x="181" y="311"/>
                  </a:lnTo>
                  <a:lnTo>
                    <a:pt x="181" y="317"/>
                  </a:lnTo>
                  <a:lnTo>
                    <a:pt x="181" y="321"/>
                  </a:lnTo>
                  <a:lnTo>
                    <a:pt x="181" y="328"/>
                  </a:lnTo>
                  <a:lnTo>
                    <a:pt x="181" y="329"/>
                  </a:lnTo>
                  <a:lnTo>
                    <a:pt x="181" y="330"/>
                  </a:lnTo>
                  <a:lnTo>
                    <a:pt x="181" y="335"/>
                  </a:lnTo>
                  <a:lnTo>
                    <a:pt x="181" y="343"/>
                  </a:lnTo>
                  <a:lnTo>
                    <a:pt x="181" y="344"/>
                  </a:lnTo>
                  <a:lnTo>
                    <a:pt x="181" y="351"/>
                  </a:lnTo>
                  <a:lnTo>
                    <a:pt x="181" y="352"/>
                  </a:lnTo>
                  <a:lnTo>
                    <a:pt x="180" y="352"/>
                  </a:lnTo>
                  <a:lnTo>
                    <a:pt x="179" y="351"/>
                  </a:lnTo>
                  <a:lnTo>
                    <a:pt x="177" y="350"/>
                  </a:lnTo>
                  <a:lnTo>
                    <a:pt x="177" y="349"/>
                  </a:lnTo>
                  <a:lnTo>
                    <a:pt x="177" y="348"/>
                  </a:lnTo>
                  <a:lnTo>
                    <a:pt x="176" y="346"/>
                  </a:lnTo>
                  <a:lnTo>
                    <a:pt x="175" y="346"/>
                  </a:lnTo>
                  <a:lnTo>
                    <a:pt x="174" y="346"/>
                  </a:lnTo>
                  <a:lnTo>
                    <a:pt x="174" y="348"/>
                  </a:lnTo>
                  <a:lnTo>
                    <a:pt x="174" y="350"/>
                  </a:lnTo>
                  <a:lnTo>
                    <a:pt x="173" y="351"/>
                  </a:lnTo>
                  <a:lnTo>
                    <a:pt x="172" y="351"/>
                  </a:lnTo>
                  <a:lnTo>
                    <a:pt x="172" y="352"/>
                  </a:lnTo>
                  <a:lnTo>
                    <a:pt x="171" y="352"/>
                  </a:lnTo>
                  <a:lnTo>
                    <a:pt x="169" y="352"/>
                  </a:lnTo>
                  <a:lnTo>
                    <a:pt x="168" y="352"/>
                  </a:lnTo>
                  <a:lnTo>
                    <a:pt x="167" y="351"/>
                  </a:lnTo>
                  <a:lnTo>
                    <a:pt x="166" y="350"/>
                  </a:lnTo>
                  <a:lnTo>
                    <a:pt x="165" y="349"/>
                  </a:lnTo>
                  <a:lnTo>
                    <a:pt x="163" y="348"/>
                  </a:lnTo>
                  <a:lnTo>
                    <a:pt x="161" y="348"/>
                  </a:lnTo>
                  <a:lnTo>
                    <a:pt x="159" y="348"/>
                  </a:lnTo>
                  <a:lnTo>
                    <a:pt x="158" y="348"/>
                  </a:lnTo>
                  <a:lnTo>
                    <a:pt x="156" y="349"/>
                  </a:lnTo>
                  <a:lnTo>
                    <a:pt x="155" y="349"/>
                  </a:lnTo>
                  <a:lnTo>
                    <a:pt x="152" y="350"/>
                  </a:lnTo>
                  <a:lnTo>
                    <a:pt x="151" y="350"/>
                  </a:lnTo>
                  <a:lnTo>
                    <a:pt x="150" y="350"/>
                  </a:lnTo>
                  <a:lnTo>
                    <a:pt x="149" y="350"/>
                  </a:lnTo>
                  <a:lnTo>
                    <a:pt x="149" y="348"/>
                  </a:lnTo>
                  <a:lnTo>
                    <a:pt x="148" y="346"/>
                  </a:lnTo>
                  <a:lnTo>
                    <a:pt x="147" y="346"/>
                  </a:lnTo>
                  <a:lnTo>
                    <a:pt x="145" y="346"/>
                  </a:lnTo>
                  <a:lnTo>
                    <a:pt x="143" y="345"/>
                  </a:lnTo>
                  <a:lnTo>
                    <a:pt x="142" y="345"/>
                  </a:lnTo>
                  <a:lnTo>
                    <a:pt x="141" y="345"/>
                  </a:lnTo>
                  <a:lnTo>
                    <a:pt x="140" y="345"/>
                  </a:lnTo>
                  <a:lnTo>
                    <a:pt x="139" y="346"/>
                  </a:lnTo>
                  <a:lnTo>
                    <a:pt x="137" y="346"/>
                  </a:lnTo>
                  <a:lnTo>
                    <a:pt x="135" y="348"/>
                  </a:lnTo>
                  <a:lnTo>
                    <a:pt x="134" y="349"/>
                  </a:lnTo>
                  <a:lnTo>
                    <a:pt x="134" y="350"/>
                  </a:lnTo>
                  <a:lnTo>
                    <a:pt x="133" y="351"/>
                  </a:lnTo>
                  <a:lnTo>
                    <a:pt x="133" y="352"/>
                  </a:lnTo>
                  <a:lnTo>
                    <a:pt x="132" y="354"/>
                  </a:lnTo>
                  <a:lnTo>
                    <a:pt x="132" y="356"/>
                  </a:lnTo>
                  <a:lnTo>
                    <a:pt x="131" y="358"/>
                  </a:lnTo>
                  <a:lnTo>
                    <a:pt x="131" y="360"/>
                  </a:lnTo>
                  <a:lnTo>
                    <a:pt x="129" y="360"/>
                  </a:lnTo>
                  <a:lnTo>
                    <a:pt x="129" y="361"/>
                  </a:lnTo>
                  <a:lnTo>
                    <a:pt x="129" y="362"/>
                  </a:lnTo>
                  <a:lnTo>
                    <a:pt x="129" y="365"/>
                  </a:lnTo>
                  <a:lnTo>
                    <a:pt x="128" y="368"/>
                  </a:lnTo>
                  <a:lnTo>
                    <a:pt x="127" y="370"/>
                  </a:lnTo>
                  <a:lnTo>
                    <a:pt x="127" y="369"/>
                  </a:lnTo>
                  <a:lnTo>
                    <a:pt x="127" y="365"/>
                  </a:lnTo>
                  <a:lnTo>
                    <a:pt x="127" y="352"/>
                  </a:lnTo>
                  <a:lnTo>
                    <a:pt x="127" y="349"/>
                  </a:lnTo>
                  <a:lnTo>
                    <a:pt x="127" y="344"/>
                  </a:lnTo>
                  <a:lnTo>
                    <a:pt x="127" y="329"/>
                  </a:lnTo>
                  <a:lnTo>
                    <a:pt x="127" y="316"/>
                  </a:lnTo>
                  <a:lnTo>
                    <a:pt x="127" y="313"/>
                  </a:lnTo>
                  <a:lnTo>
                    <a:pt x="127" y="306"/>
                  </a:lnTo>
                  <a:lnTo>
                    <a:pt x="127" y="305"/>
                  </a:lnTo>
                  <a:lnTo>
                    <a:pt x="127" y="303"/>
                  </a:lnTo>
                  <a:lnTo>
                    <a:pt x="127" y="279"/>
                  </a:lnTo>
                  <a:lnTo>
                    <a:pt x="128" y="272"/>
                  </a:lnTo>
                  <a:lnTo>
                    <a:pt x="128" y="269"/>
                  </a:lnTo>
                  <a:lnTo>
                    <a:pt x="127" y="269"/>
                  </a:lnTo>
                  <a:lnTo>
                    <a:pt x="125" y="269"/>
                  </a:lnTo>
                  <a:lnTo>
                    <a:pt x="123" y="269"/>
                  </a:lnTo>
                  <a:lnTo>
                    <a:pt x="121" y="269"/>
                  </a:lnTo>
                  <a:lnTo>
                    <a:pt x="115" y="269"/>
                  </a:lnTo>
                  <a:lnTo>
                    <a:pt x="109" y="269"/>
                  </a:lnTo>
                  <a:lnTo>
                    <a:pt x="93" y="269"/>
                  </a:lnTo>
                  <a:lnTo>
                    <a:pt x="92" y="269"/>
                  </a:lnTo>
                  <a:lnTo>
                    <a:pt x="91" y="269"/>
                  </a:lnTo>
                  <a:lnTo>
                    <a:pt x="88" y="269"/>
                  </a:lnTo>
                  <a:lnTo>
                    <a:pt x="86" y="269"/>
                  </a:lnTo>
                  <a:lnTo>
                    <a:pt x="88" y="268"/>
                  </a:lnTo>
                  <a:lnTo>
                    <a:pt x="91" y="266"/>
                  </a:lnTo>
                  <a:lnTo>
                    <a:pt x="92" y="265"/>
                  </a:lnTo>
                  <a:lnTo>
                    <a:pt x="93" y="264"/>
                  </a:lnTo>
                  <a:lnTo>
                    <a:pt x="94" y="262"/>
                  </a:lnTo>
                  <a:lnTo>
                    <a:pt x="95" y="261"/>
                  </a:lnTo>
                  <a:lnTo>
                    <a:pt x="96" y="260"/>
                  </a:lnTo>
                  <a:lnTo>
                    <a:pt x="97" y="258"/>
                  </a:lnTo>
                  <a:lnTo>
                    <a:pt x="99" y="257"/>
                  </a:lnTo>
                  <a:lnTo>
                    <a:pt x="100" y="257"/>
                  </a:lnTo>
                  <a:lnTo>
                    <a:pt x="100" y="256"/>
                  </a:lnTo>
                  <a:lnTo>
                    <a:pt x="101" y="256"/>
                  </a:lnTo>
                  <a:lnTo>
                    <a:pt x="101" y="255"/>
                  </a:lnTo>
                  <a:lnTo>
                    <a:pt x="102" y="255"/>
                  </a:lnTo>
                  <a:lnTo>
                    <a:pt x="103" y="254"/>
                  </a:lnTo>
                  <a:lnTo>
                    <a:pt x="104" y="253"/>
                  </a:lnTo>
                  <a:lnTo>
                    <a:pt x="105" y="252"/>
                  </a:lnTo>
                  <a:lnTo>
                    <a:pt x="107" y="249"/>
                  </a:lnTo>
                  <a:lnTo>
                    <a:pt x="107" y="248"/>
                  </a:lnTo>
                  <a:lnTo>
                    <a:pt x="108" y="247"/>
                  </a:lnTo>
                  <a:lnTo>
                    <a:pt x="108" y="245"/>
                  </a:lnTo>
                  <a:lnTo>
                    <a:pt x="108" y="244"/>
                  </a:lnTo>
                  <a:lnTo>
                    <a:pt x="108" y="241"/>
                  </a:lnTo>
                  <a:lnTo>
                    <a:pt x="108" y="240"/>
                  </a:lnTo>
                  <a:lnTo>
                    <a:pt x="108" y="239"/>
                  </a:lnTo>
                  <a:lnTo>
                    <a:pt x="108" y="238"/>
                  </a:lnTo>
                  <a:lnTo>
                    <a:pt x="107" y="237"/>
                  </a:lnTo>
                  <a:lnTo>
                    <a:pt x="107" y="234"/>
                  </a:lnTo>
                  <a:lnTo>
                    <a:pt x="105" y="234"/>
                  </a:lnTo>
                  <a:lnTo>
                    <a:pt x="105" y="233"/>
                  </a:lnTo>
                  <a:lnTo>
                    <a:pt x="104" y="232"/>
                  </a:lnTo>
                  <a:lnTo>
                    <a:pt x="103" y="231"/>
                  </a:lnTo>
                  <a:lnTo>
                    <a:pt x="103" y="230"/>
                  </a:lnTo>
                  <a:lnTo>
                    <a:pt x="102" y="229"/>
                  </a:lnTo>
                  <a:lnTo>
                    <a:pt x="101" y="229"/>
                  </a:lnTo>
                  <a:lnTo>
                    <a:pt x="101" y="228"/>
                  </a:lnTo>
                  <a:lnTo>
                    <a:pt x="100" y="226"/>
                  </a:lnTo>
                  <a:lnTo>
                    <a:pt x="99" y="226"/>
                  </a:lnTo>
                  <a:lnTo>
                    <a:pt x="97" y="225"/>
                  </a:lnTo>
                  <a:lnTo>
                    <a:pt x="96" y="225"/>
                  </a:lnTo>
                  <a:lnTo>
                    <a:pt x="95" y="226"/>
                  </a:lnTo>
                  <a:lnTo>
                    <a:pt x="94" y="226"/>
                  </a:lnTo>
                  <a:lnTo>
                    <a:pt x="94" y="228"/>
                  </a:lnTo>
                  <a:lnTo>
                    <a:pt x="93" y="229"/>
                  </a:lnTo>
                  <a:lnTo>
                    <a:pt x="92" y="230"/>
                  </a:lnTo>
                  <a:lnTo>
                    <a:pt x="91" y="230"/>
                  </a:lnTo>
                  <a:lnTo>
                    <a:pt x="91" y="231"/>
                  </a:lnTo>
                  <a:lnTo>
                    <a:pt x="89" y="231"/>
                  </a:lnTo>
                  <a:lnTo>
                    <a:pt x="89" y="232"/>
                  </a:lnTo>
                  <a:lnTo>
                    <a:pt x="88" y="233"/>
                  </a:lnTo>
                  <a:lnTo>
                    <a:pt x="88" y="234"/>
                  </a:lnTo>
                  <a:lnTo>
                    <a:pt x="88" y="237"/>
                  </a:lnTo>
                  <a:lnTo>
                    <a:pt x="88" y="238"/>
                  </a:lnTo>
                  <a:lnTo>
                    <a:pt x="87" y="240"/>
                  </a:lnTo>
                  <a:lnTo>
                    <a:pt x="87" y="241"/>
                  </a:lnTo>
                  <a:lnTo>
                    <a:pt x="86" y="242"/>
                  </a:lnTo>
                  <a:lnTo>
                    <a:pt x="84" y="246"/>
                  </a:lnTo>
                  <a:lnTo>
                    <a:pt x="84" y="247"/>
                  </a:lnTo>
                  <a:lnTo>
                    <a:pt x="84" y="249"/>
                  </a:lnTo>
                  <a:lnTo>
                    <a:pt x="83" y="249"/>
                  </a:lnTo>
                  <a:lnTo>
                    <a:pt x="78" y="250"/>
                  </a:lnTo>
                  <a:lnTo>
                    <a:pt x="75" y="252"/>
                  </a:lnTo>
                  <a:lnTo>
                    <a:pt x="72" y="252"/>
                  </a:lnTo>
                  <a:lnTo>
                    <a:pt x="68" y="253"/>
                  </a:lnTo>
                  <a:lnTo>
                    <a:pt x="67" y="254"/>
                  </a:lnTo>
                  <a:lnTo>
                    <a:pt x="65" y="254"/>
                  </a:lnTo>
                  <a:lnTo>
                    <a:pt x="64" y="255"/>
                  </a:lnTo>
                  <a:lnTo>
                    <a:pt x="63" y="255"/>
                  </a:lnTo>
                  <a:lnTo>
                    <a:pt x="62" y="256"/>
                  </a:lnTo>
                  <a:lnTo>
                    <a:pt x="61" y="256"/>
                  </a:lnTo>
                  <a:lnTo>
                    <a:pt x="60" y="256"/>
                  </a:lnTo>
                  <a:lnTo>
                    <a:pt x="59" y="257"/>
                  </a:lnTo>
                  <a:lnTo>
                    <a:pt x="57" y="257"/>
                  </a:lnTo>
                  <a:lnTo>
                    <a:pt x="56" y="257"/>
                  </a:lnTo>
                  <a:lnTo>
                    <a:pt x="55" y="258"/>
                  </a:lnTo>
                  <a:lnTo>
                    <a:pt x="54" y="258"/>
                  </a:lnTo>
                  <a:lnTo>
                    <a:pt x="54" y="260"/>
                  </a:lnTo>
                  <a:lnTo>
                    <a:pt x="53" y="260"/>
                  </a:lnTo>
                  <a:lnTo>
                    <a:pt x="52" y="260"/>
                  </a:lnTo>
                  <a:lnTo>
                    <a:pt x="51" y="260"/>
                  </a:lnTo>
                  <a:lnTo>
                    <a:pt x="49" y="260"/>
                  </a:lnTo>
                  <a:lnTo>
                    <a:pt x="49" y="258"/>
                  </a:lnTo>
                  <a:lnTo>
                    <a:pt x="49" y="260"/>
                  </a:lnTo>
                  <a:lnTo>
                    <a:pt x="48" y="261"/>
                  </a:lnTo>
                  <a:lnTo>
                    <a:pt x="48" y="262"/>
                  </a:lnTo>
                  <a:lnTo>
                    <a:pt x="47" y="262"/>
                  </a:lnTo>
                  <a:lnTo>
                    <a:pt x="47" y="263"/>
                  </a:lnTo>
                  <a:lnTo>
                    <a:pt x="46" y="263"/>
                  </a:lnTo>
                  <a:lnTo>
                    <a:pt x="44" y="262"/>
                  </a:lnTo>
                  <a:lnTo>
                    <a:pt x="43" y="262"/>
                  </a:lnTo>
                  <a:lnTo>
                    <a:pt x="41" y="261"/>
                  </a:lnTo>
                  <a:lnTo>
                    <a:pt x="40" y="260"/>
                  </a:lnTo>
                  <a:lnTo>
                    <a:pt x="39" y="258"/>
                  </a:lnTo>
                  <a:lnTo>
                    <a:pt x="38" y="257"/>
                  </a:lnTo>
                  <a:lnTo>
                    <a:pt x="37" y="256"/>
                  </a:lnTo>
                  <a:lnTo>
                    <a:pt x="36" y="255"/>
                  </a:lnTo>
                  <a:lnTo>
                    <a:pt x="35" y="254"/>
                  </a:lnTo>
                  <a:lnTo>
                    <a:pt x="35" y="253"/>
                  </a:lnTo>
                  <a:lnTo>
                    <a:pt x="33" y="252"/>
                  </a:lnTo>
                  <a:lnTo>
                    <a:pt x="33" y="250"/>
                  </a:lnTo>
                  <a:lnTo>
                    <a:pt x="32" y="249"/>
                  </a:lnTo>
                  <a:lnTo>
                    <a:pt x="32" y="248"/>
                  </a:lnTo>
                  <a:lnTo>
                    <a:pt x="32" y="247"/>
                  </a:lnTo>
                  <a:lnTo>
                    <a:pt x="31" y="245"/>
                  </a:lnTo>
                  <a:lnTo>
                    <a:pt x="31" y="244"/>
                  </a:lnTo>
                  <a:lnTo>
                    <a:pt x="30" y="241"/>
                  </a:lnTo>
                  <a:lnTo>
                    <a:pt x="30" y="240"/>
                  </a:lnTo>
                  <a:lnTo>
                    <a:pt x="30" y="239"/>
                  </a:lnTo>
                  <a:lnTo>
                    <a:pt x="30" y="238"/>
                  </a:lnTo>
                  <a:lnTo>
                    <a:pt x="30" y="237"/>
                  </a:lnTo>
                  <a:lnTo>
                    <a:pt x="30" y="236"/>
                  </a:lnTo>
                  <a:lnTo>
                    <a:pt x="30" y="234"/>
                  </a:lnTo>
                  <a:lnTo>
                    <a:pt x="30" y="233"/>
                  </a:lnTo>
                  <a:lnTo>
                    <a:pt x="30" y="232"/>
                  </a:lnTo>
                  <a:lnTo>
                    <a:pt x="30" y="231"/>
                  </a:lnTo>
                  <a:lnTo>
                    <a:pt x="30" y="230"/>
                  </a:lnTo>
                  <a:lnTo>
                    <a:pt x="30" y="229"/>
                  </a:lnTo>
                  <a:lnTo>
                    <a:pt x="30" y="228"/>
                  </a:lnTo>
                  <a:lnTo>
                    <a:pt x="31" y="226"/>
                  </a:lnTo>
                  <a:lnTo>
                    <a:pt x="32" y="226"/>
                  </a:lnTo>
                  <a:lnTo>
                    <a:pt x="32" y="225"/>
                  </a:lnTo>
                  <a:lnTo>
                    <a:pt x="33" y="224"/>
                  </a:lnTo>
                  <a:lnTo>
                    <a:pt x="35" y="223"/>
                  </a:lnTo>
                  <a:lnTo>
                    <a:pt x="36" y="223"/>
                  </a:lnTo>
                  <a:lnTo>
                    <a:pt x="37" y="223"/>
                  </a:lnTo>
                  <a:lnTo>
                    <a:pt x="38" y="223"/>
                  </a:lnTo>
                  <a:lnTo>
                    <a:pt x="38" y="222"/>
                  </a:lnTo>
                  <a:lnTo>
                    <a:pt x="39" y="222"/>
                  </a:lnTo>
                  <a:lnTo>
                    <a:pt x="39" y="221"/>
                  </a:lnTo>
                  <a:lnTo>
                    <a:pt x="39" y="220"/>
                  </a:lnTo>
                  <a:lnTo>
                    <a:pt x="40" y="218"/>
                  </a:lnTo>
                  <a:lnTo>
                    <a:pt x="41" y="217"/>
                  </a:lnTo>
                  <a:lnTo>
                    <a:pt x="43" y="216"/>
                  </a:lnTo>
                  <a:lnTo>
                    <a:pt x="43" y="215"/>
                  </a:lnTo>
                  <a:lnTo>
                    <a:pt x="43" y="214"/>
                  </a:lnTo>
                  <a:lnTo>
                    <a:pt x="44" y="213"/>
                  </a:lnTo>
                  <a:lnTo>
                    <a:pt x="44" y="212"/>
                  </a:lnTo>
                  <a:lnTo>
                    <a:pt x="45" y="212"/>
                  </a:lnTo>
                  <a:lnTo>
                    <a:pt x="46" y="209"/>
                  </a:lnTo>
                  <a:lnTo>
                    <a:pt x="48" y="208"/>
                  </a:lnTo>
                  <a:lnTo>
                    <a:pt x="51" y="206"/>
                  </a:lnTo>
                  <a:lnTo>
                    <a:pt x="53" y="205"/>
                  </a:lnTo>
                  <a:lnTo>
                    <a:pt x="55" y="202"/>
                  </a:lnTo>
                  <a:lnTo>
                    <a:pt x="59" y="201"/>
                  </a:lnTo>
                  <a:lnTo>
                    <a:pt x="62" y="200"/>
                  </a:lnTo>
                  <a:lnTo>
                    <a:pt x="64" y="199"/>
                  </a:lnTo>
                  <a:lnTo>
                    <a:pt x="68" y="198"/>
                  </a:lnTo>
                  <a:lnTo>
                    <a:pt x="70" y="196"/>
                  </a:lnTo>
                  <a:lnTo>
                    <a:pt x="75" y="193"/>
                  </a:lnTo>
                  <a:lnTo>
                    <a:pt x="77" y="190"/>
                  </a:lnTo>
                  <a:lnTo>
                    <a:pt x="79" y="188"/>
                  </a:lnTo>
                  <a:lnTo>
                    <a:pt x="80" y="184"/>
                  </a:lnTo>
                  <a:lnTo>
                    <a:pt x="81" y="183"/>
                  </a:lnTo>
                  <a:lnTo>
                    <a:pt x="81" y="182"/>
                  </a:lnTo>
                  <a:lnTo>
                    <a:pt x="81" y="181"/>
                  </a:lnTo>
                  <a:lnTo>
                    <a:pt x="81" y="178"/>
                  </a:lnTo>
                  <a:lnTo>
                    <a:pt x="80" y="176"/>
                  </a:lnTo>
                  <a:lnTo>
                    <a:pt x="79" y="175"/>
                  </a:lnTo>
                  <a:lnTo>
                    <a:pt x="76" y="174"/>
                  </a:lnTo>
                  <a:lnTo>
                    <a:pt x="73" y="174"/>
                  </a:lnTo>
                  <a:lnTo>
                    <a:pt x="70" y="172"/>
                  </a:lnTo>
                  <a:lnTo>
                    <a:pt x="68" y="172"/>
                  </a:lnTo>
                  <a:lnTo>
                    <a:pt x="65" y="170"/>
                  </a:lnTo>
                  <a:lnTo>
                    <a:pt x="63" y="169"/>
                  </a:lnTo>
                  <a:lnTo>
                    <a:pt x="60" y="169"/>
                  </a:lnTo>
                  <a:lnTo>
                    <a:pt x="59" y="169"/>
                  </a:lnTo>
                  <a:lnTo>
                    <a:pt x="59" y="168"/>
                  </a:lnTo>
                  <a:lnTo>
                    <a:pt x="56" y="168"/>
                  </a:lnTo>
                  <a:lnTo>
                    <a:pt x="53" y="168"/>
                  </a:lnTo>
                  <a:lnTo>
                    <a:pt x="52" y="167"/>
                  </a:lnTo>
                  <a:lnTo>
                    <a:pt x="51" y="167"/>
                  </a:lnTo>
                  <a:lnTo>
                    <a:pt x="49" y="167"/>
                  </a:lnTo>
                  <a:lnTo>
                    <a:pt x="48" y="166"/>
                  </a:lnTo>
                  <a:lnTo>
                    <a:pt x="47" y="166"/>
                  </a:lnTo>
                  <a:lnTo>
                    <a:pt x="46" y="166"/>
                  </a:lnTo>
                  <a:lnTo>
                    <a:pt x="46" y="165"/>
                  </a:lnTo>
                  <a:lnTo>
                    <a:pt x="45" y="165"/>
                  </a:lnTo>
                  <a:lnTo>
                    <a:pt x="44" y="166"/>
                  </a:lnTo>
                  <a:lnTo>
                    <a:pt x="43" y="166"/>
                  </a:lnTo>
                  <a:lnTo>
                    <a:pt x="43" y="165"/>
                  </a:lnTo>
                  <a:lnTo>
                    <a:pt x="41" y="165"/>
                  </a:lnTo>
                  <a:lnTo>
                    <a:pt x="39" y="166"/>
                  </a:lnTo>
                  <a:lnTo>
                    <a:pt x="32" y="166"/>
                  </a:lnTo>
                  <a:lnTo>
                    <a:pt x="31" y="166"/>
                  </a:lnTo>
                  <a:lnTo>
                    <a:pt x="30" y="166"/>
                  </a:lnTo>
                  <a:lnTo>
                    <a:pt x="28" y="165"/>
                  </a:lnTo>
                  <a:lnTo>
                    <a:pt x="25" y="162"/>
                  </a:lnTo>
                  <a:lnTo>
                    <a:pt x="25" y="161"/>
                  </a:lnTo>
                  <a:lnTo>
                    <a:pt x="24" y="160"/>
                  </a:lnTo>
                  <a:lnTo>
                    <a:pt x="24" y="159"/>
                  </a:lnTo>
                  <a:lnTo>
                    <a:pt x="24" y="157"/>
                  </a:lnTo>
                  <a:lnTo>
                    <a:pt x="24" y="156"/>
                  </a:lnTo>
                  <a:lnTo>
                    <a:pt x="25" y="153"/>
                  </a:lnTo>
                  <a:lnTo>
                    <a:pt x="25" y="152"/>
                  </a:lnTo>
                  <a:lnTo>
                    <a:pt x="27" y="151"/>
                  </a:lnTo>
                  <a:lnTo>
                    <a:pt x="27" y="150"/>
                  </a:lnTo>
                  <a:lnTo>
                    <a:pt x="27" y="149"/>
                  </a:lnTo>
                  <a:lnTo>
                    <a:pt x="28" y="148"/>
                  </a:lnTo>
                  <a:lnTo>
                    <a:pt x="29" y="145"/>
                  </a:lnTo>
                  <a:lnTo>
                    <a:pt x="29" y="144"/>
                  </a:lnTo>
                  <a:lnTo>
                    <a:pt x="30" y="142"/>
                  </a:lnTo>
                  <a:lnTo>
                    <a:pt x="29" y="142"/>
                  </a:lnTo>
                  <a:lnTo>
                    <a:pt x="27" y="141"/>
                  </a:lnTo>
                  <a:lnTo>
                    <a:pt x="27" y="140"/>
                  </a:lnTo>
                  <a:lnTo>
                    <a:pt x="25" y="138"/>
                  </a:lnTo>
                  <a:lnTo>
                    <a:pt x="25" y="137"/>
                  </a:lnTo>
                  <a:lnTo>
                    <a:pt x="25" y="136"/>
                  </a:lnTo>
                  <a:lnTo>
                    <a:pt x="25" y="135"/>
                  </a:lnTo>
                  <a:lnTo>
                    <a:pt x="27" y="135"/>
                  </a:lnTo>
                  <a:lnTo>
                    <a:pt x="27" y="134"/>
                  </a:lnTo>
                  <a:lnTo>
                    <a:pt x="27" y="133"/>
                  </a:lnTo>
                  <a:lnTo>
                    <a:pt x="27" y="132"/>
                  </a:lnTo>
                  <a:lnTo>
                    <a:pt x="27" y="130"/>
                  </a:lnTo>
                  <a:lnTo>
                    <a:pt x="27" y="129"/>
                  </a:lnTo>
                  <a:lnTo>
                    <a:pt x="28" y="129"/>
                  </a:lnTo>
                  <a:lnTo>
                    <a:pt x="28" y="128"/>
                  </a:lnTo>
                  <a:lnTo>
                    <a:pt x="28" y="127"/>
                  </a:lnTo>
                  <a:lnTo>
                    <a:pt x="27" y="126"/>
                  </a:lnTo>
                  <a:lnTo>
                    <a:pt x="27" y="125"/>
                  </a:lnTo>
                  <a:lnTo>
                    <a:pt x="27" y="124"/>
                  </a:lnTo>
                  <a:lnTo>
                    <a:pt x="27" y="122"/>
                  </a:lnTo>
                  <a:lnTo>
                    <a:pt x="28" y="121"/>
                  </a:lnTo>
                  <a:lnTo>
                    <a:pt x="28" y="120"/>
                  </a:lnTo>
                  <a:lnTo>
                    <a:pt x="28" y="119"/>
                  </a:lnTo>
                  <a:lnTo>
                    <a:pt x="29" y="118"/>
                  </a:lnTo>
                  <a:lnTo>
                    <a:pt x="29" y="117"/>
                  </a:lnTo>
                  <a:lnTo>
                    <a:pt x="29" y="116"/>
                  </a:lnTo>
                  <a:lnTo>
                    <a:pt x="30" y="116"/>
                  </a:lnTo>
                  <a:lnTo>
                    <a:pt x="30" y="114"/>
                  </a:lnTo>
                  <a:lnTo>
                    <a:pt x="31" y="114"/>
                  </a:lnTo>
                  <a:lnTo>
                    <a:pt x="32" y="114"/>
                  </a:lnTo>
                  <a:lnTo>
                    <a:pt x="32" y="113"/>
                  </a:lnTo>
                  <a:lnTo>
                    <a:pt x="32" y="112"/>
                  </a:lnTo>
                  <a:lnTo>
                    <a:pt x="33" y="111"/>
                  </a:lnTo>
                  <a:lnTo>
                    <a:pt x="33" y="110"/>
                  </a:lnTo>
                  <a:lnTo>
                    <a:pt x="35" y="109"/>
                  </a:lnTo>
                  <a:lnTo>
                    <a:pt x="35" y="108"/>
                  </a:lnTo>
                  <a:lnTo>
                    <a:pt x="35" y="106"/>
                  </a:lnTo>
                  <a:lnTo>
                    <a:pt x="36" y="105"/>
                  </a:lnTo>
                  <a:lnTo>
                    <a:pt x="36" y="104"/>
                  </a:lnTo>
                  <a:lnTo>
                    <a:pt x="36" y="103"/>
                  </a:lnTo>
                  <a:lnTo>
                    <a:pt x="37" y="103"/>
                  </a:lnTo>
                  <a:lnTo>
                    <a:pt x="37" y="102"/>
                  </a:lnTo>
                  <a:lnTo>
                    <a:pt x="38" y="102"/>
                  </a:lnTo>
                  <a:lnTo>
                    <a:pt x="39" y="101"/>
                  </a:lnTo>
                  <a:lnTo>
                    <a:pt x="39" y="100"/>
                  </a:lnTo>
                  <a:lnTo>
                    <a:pt x="40" y="100"/>
                  </a:lnTo>
                  <a:lnTo>
                    <a:pt x="41" y="100"/>
                  </a:lnTo>
                  <a:lnTo>
                    <a:pt x="41" y="98"/>
                  </a:lnTo>
                  <a:lnTo>
                    <a:pt x="43" y="98"/>
                  </a:lnTo>
                  <a:lnTo>
                    <a:pt x="44" y="97"/>
                  </a:lnTo>
                  <a:lnTo>
                    <a:pt x="45" y="97"/>
                  </a:lnTo>
                  <a:lnTo>
                    <a:pt x="45" y="96"/>
                  </a:lnTo>
                  <a:lnTo>
                    <a:pt x="46" y="96"/>
                  </a:lnTo>
                  <a:lnTo>
                    <a:pt x="47" y="96"/>
                  </a:lnTo>
                  <a:lnTo>
                    <a:pt x="48" y="96"/>
                  </a:lnTo>
                  <a:lnTo>
                    <a:pt x="49" y="96"/>
                  </a:lnTo>
                  <a:lnTo>
                    <a:pt x="51" y="96"/>
                  </a:lnTo>
                  <a:lnTo>
                    <a:pt x="52" y="96"/>
                  </a:lnTo>
                  <a:lnTo>
                    <a:pt x="53" y="96"/>
                  </a:lnTo>
                  <a:lnTo>
                    <a:pt x="54" y="95"/>
                  </a:lnTo>
                  <a:lnTo>
                    <a:pt x="55" y="95"/>
                  </a:lnTo>
                  <a:lnTo>
                    <a:pt x="56" y="95"/>
                  </a:lnTo>
                  <a:lnTo>
                    <a:pt x="56" y="94"/>
                  </a:lnTo>
                  <a:lnTo>
                    <a:pt x="59" y="93"/>
                  </a:lnTo>
                  <a:lnTo>
                    <a:pt x="60" y="92"/>
                  </a:lnTo>
                  <a:lnTo>
                    <a:pt x="61" y="90"/>
                  </a:lnTo>
                  <a:lnTo>
                    <a:pt x="62" y="89"/>
                  </a:lnTo>
                  <a:lnTo>
                    <a:pt x="64" y="88"/>
                  </a:lnTo>
                  <a:lnTo>
                    <a:pt x="65" y="87"/>
                  </a:lnTo>
                  <a:lnTo>
                    <a:pt x="67" y="86"/>
                  </a:lnTo>
                  <a:lnTo>
                    <a:pt x="68" y="85"/>
                  </a:lnTo>
                  <a:lnTo>
                    <a:pt x="68" y="84"/>
                  </a:lnTo>
                  <a:lnTo>
                    <a:pt x="69" y="82"/>
                  </a:lnTo>
                  <a:lnTo>
                    <a:pt x="70" y="82"/>
                  </a:lnTo>
                  <a:lnTo>
                    <a:pt x="71" y="80"/>
                  </a:lnTo>
                  <a:lnTo>
                    <a:pt x="73" y="78"/>
                  </a:lnTo>
                  <a:lnTo>
                    <a:pt x="75" y="77"/>
                  </a:lnTo>
                  <a:lnTo>
                    <a:pt x="76" y="74"/>
                  </a:lnTo>
                  <a:lnTo>
                    <a:pt x="77" y="73"/>
                  </a:lnTo>
                  <a:lnTo>
                    <a:pt x="77" y="72"/>
                  </a:lnTo>
                  <a:lnTo>
                    <a:pt x="77" y="70"/>
                  </a:lnTo>
                  <a:lnTo>
                    <a:pt x="78" y="70"/>
                  </a:lnTo>
                  <a:lnTo>
                    <a:pt x="78" y="69"/>
                  </a:lnTo>
                  <a:lnTo>
                    <a:pt x="78" y="68"/>
                  </a:lnTo>
                  <a:lnTo>
                    <a:pt x="78" y="66"/>
                  </a:lnTo>
                  <a:lnTo>
                    <a:pt x="78" y="65"/>
                  </a:lnTo>
                  <a:lnTo>
                    <a:pt x="78" y="63"/>
                  </a:lnTo>
                  <a:lnTo>
                    <a:pt x="78" y="61"/>
                  </a:lnTo>
                  <a:lnTo>
                    <a:pt x="78" y="60"/>
                  </a:lnTo>
                  <a:lnTo>
                    <a:pt x="78" y="58"/>
                  </a:lnTo>
                  <a:lnTo>
                    <a:pt x="78" y="57"/>
                  </a:lnTo>
                  <a:lnTo>
                    <a:pt x="79" y="55"/>
                  </a:lnTo>
                  <a:lnTo>
                    <a:pt x="78" y="54"/>
                  </a:lnTo>
                  <a:lnTo>
                    <a:pt x="78" y="53"/>
                  </a:lnTo>
                  <a:lnTo>
                    <a:pt x="77" y="52"/>
                  </a:lnTo>
                  <a:lnTo>
                    <a:pt x="77" y="50"/>
                  </a:lnTo>
                  <a:lnTo>
                    <a:pt x="76" y="48"/>
                  </a:lnTo>
                  <a:lnTo>
                    <a:pt x="76" y="47"/>
                  </a:lnTo>
                  <a:lnTo>
                    <a:pt x="75" y="46"/>
                  </a:lnTo>
                  <a:lnTo>
                    <a:pt x="73" y="46"/>
                  </a:lnTo>
                  <a:lnTo>
                    <a:pt x="72" y="45"/>
                  </a:lnTo>
                  <a:lnTo>
                    <a:pt x="71" y="44"/>
                  </a:lnTo>
                  <a:lnTo>
                    <a:pt x="70" y="42"/>
                  </a:lnTo>
                  <a:lnTo>
                    <a:pt x="69" y="41"/>
                  </a:lnTo>
                  <a:lnTo>
                    <a:pt x="69" y="40"/>
                  </a:lnTo>
                  <a:lnTo>
                    <a:pt x="69" y="39"/>
                  </a:lnTo>
                  <a:lnTo>
                    <a:pt x="70" y="39"/>
                  </a:lnTo>
                  <a:lnTo>
                    <a:pt x="70" y="38"/>
                  </a:lnTo>
                  <a:lnTo>
                    <a:pt x="71" y="38"/>
                  </a:lnTo>
                  <a:lnTo>
                    <a:pt x="71" y="37"/>
                  </a:lnTo>
                  <a:lnTo>
                    <a:pt x="71" y="36"/>
                  </a:lnTo>
                  <a:lnTo>
                    <a:pt x="71" y="34"/>
                  </a:lnTo>
                  <a:lnTo>
                    <a:pt x="71" y="33"/>
                  </a:lnTo>
                  <a:lnTo>
                    <a:pt x="70" y="31"/>
                  </a:lnTo>
                  <a:lnTo>
                    <a:pt x="67" y="22"/>
                  </a:lnTo>
                  <a:lnTo>
                    <a:pt x="65" y="21"/>
                  </a:lnTo>
                  <a:lnTo>
                    <a:pt x="65" y="20"/>
                  </a:lnTo>
                  <a:lnTo>
                    <a:pt x="64" y="18"/>
                  </a:lnTo>
                  <a:lnTo>
                    <a:pt x="63" y="17"/>
                  </a:lnTo>
                  <a:lnTo>
                    <a:pt x="62" y="16"/>
                  </a:lnTo>
                  <a:lnTo>
                    <a:pt x="61" y="15"/>
                  </a:lnTo>
                  <a:lnTo>
                    <a:pt x="60" y="15"/>
                  </a:lnTo>
                  <a:lnTo>
                    <a:pt x="59" y="15"/>
                  </a:lnTo>
                  <a:lnTo>
                    <a:pt x="57" y="14"/>
                  </a:lnTo>
                  <a:lnTo>
                    <a:pt x="56" y="15"/>
                  </a:lnTo>
                  <a:lnTo>
                    <a:pt x="54" y="15"/>
                  </a:lnTo>
                  <a:lnTo>
                    <a:pt x="52" y="15"/>
                  </a:lnTo>
                  <a:lnTo>
                    <a:pt x="49" y="16"/>
                  </a:lnTo>
                  <a:lnTo>
                    <a:pt x="48" y="16"/>
                  </a:lnTo>
                  <a:lnTo>
                    <a:pt x="47" y="17"/>
                  </a:lnTo>
                  <a:lnTo>
                    <a:pt x="46" y="17"/>
                  </a:lnTo>
                  <a:lnTo>
                    <a:pt x="45" y="17"/>
                  </a:lnTo>
                  <a:lnTo>
                    <a:pt x="45" y="18"/>
                  </a:lnTo>
                  <a:lnTo>
                    <a:pt x="44" y="18"/>
                  </a:lnTo>
                  <a:lnTo>
                    <a:pt x="43" y="18"/>
                  </a:lnTo>
                  <a:lnTo>
                    <a:pt x="43" y="20"/>
                  </a:lnTo>
                  <a:lnTo>
                    <a:pt x="41" y="20"/>
                  </a:lnTo>
                  <a:lnTo>
                    <a:pt x="41" y="21"/>
                  </a:lnTo>
                  <a:lnTo>
                    <a:pt x="41" y="22"/>
                  </a:lnTo>
                  <a:lnTo>
                    <a:pt x="41" y="23"/>
                  </a:lnTo>
                  <a:lnTo>
                    <a:pt x="40" y="24"/>
                  </a:lnTo>
                  <a:lnTo>
                    <a:pt x="40" y="25"/>
                  </a:lnTo>
                  <a:lnTo>
                    <a:pt x="40" y="26"/>
                  </a:lnTo>
                  <a:lnTo>
                    <a:pt x="41" y="26"/>
                  </a:lnTo>
                  <a:lnTo>
                    <a:pt x="43" y="28"/>
                  </a:lnTo>
                  <a:lnTo>
                    <a:pt x="44" y="29"/>
                  </a:lnTo>
                  <a:lnTo>
                    <a:pt x="44" y="30"/>
                  </a:lnTo>
                  <a:lnTo>
                    <a:pt x="44" y="31"/>
                  </a:lnTo>
                  <a:lnTo>
                    <a:pt x="44" y="32"/>
                  </a:lnTo>
                  <a:lnTo>
                    <a:pt x="43" y="32"/>
                  </a:lnTo>
                  <a:lnTo>
                    <a:pt x="43" y="33"/>
                  </a:lnTo>
                  <a:lnTo>
                    <a:pt x="41" y="33"/>
                  </a:lnTo>
                  <a:lnTo>
                    <a:pt x="40" y="34"/>
                  </a:lnTo>
                  <a:lnTo>
                    <a:pt x="40" y="36"/>
                  </a:lnTo>
                  <a:lnTo>
                    <a:pt x="40" y="37"/>
                  </a:lnTo>
                  <a:lnTo>
                    <a:pt x="40" y="38"/>
                  </a:lnTo>
                  <a:lnTo>
                    <a:pt x="41" y="38"/>
                  </a:lnTo>
                  <a:lnTo>
                    <a:pt x="41" y="39"/>
                  </a:lnTo>
                  <a:lnTo>
                    <a:pt x="41" y="40"/>
                  </a:lnTo>
                  <a:lnTo>
                    <a:pt x="41" y="41"/>
                  </a:lnTo>
                  <a:lnTo>
                    <a:pt x="43" y="44"/>
                  </a:lnTo>
                  <a:lnTo>
                    <a:pt x="43" y="45"/>
                  </a:lnTo>
                  <a:lnTo>
                    <a:pt x="43" y="46"/>
                  </a:lnTo>
                  <a:lnTo>
                    <a:pt x="43" y="47"/>
                  </a:lnTo>
                  <a:lnTo>
                    <a:pt x="44" y="48"/>
                  </a:lnTo>
                  <a:lnTo>
                    <a:pt x="44" y="49"/>
                  </a:lnTo>
                  <a:lnTo>
                    <a:pt x="44" y="50"/>
                  </a:lnTo>
                  <a:lnTo>
                    <a:pt x="44" y="52"/>
                  </a:lnTo>
                  <a:lnTo>
                    <a:pt x="44" y="53"/>
                  </a:lnTo>
                  <a:lnTo>
                    <a:pt x="44" y="55"/>
                  </a:lnTo>
                  <a:lnTo>
                    <a:pt x="43" y="56"/>
                  </a:lnTo>
                  <a:lnTo>
                    <a:pt x="43" y="57"/>
                  </a:lnTo>
                  <a:lnTo>
                    <a:pt x="43" y="58"/>
                  </a:lnTo>
                  <a:lnTo>
                    <a:pt x="41" y="58"/>
                  </a:lnTo>
                  <a:lnTo>
                    <a:pt x="40" y="61"/>
                  </a:lnTo>
                  <a:lnTo>
                    <a:pt x="39" y="62"/>
                  </a:lnTo>
                  <a:lnTo>
                    <a:pt x="38" y="63"/>
                  </a:lnTo>
                  <a:lnTo>
                    <a:pt x="38" y="64"/>
                  </a:lnTo>
                  <a:lnTo>
                    <a:pt x="37" y="64"/>
                  </a:lnTo>
                  <a:lnTo>
                    <a:pt x="37" y="65"/>
                  </a:lnTo>
                  <a:lnTo>
                    <a:pt x="35" y="66"/>
                  </a:lnTo>
                  <a:lnTo>
                    <a:pt x="33" y="66"/>
                  </a:lnTo>
                  <a:lnTo>
                    <a:pt x="33" y="68"/>
                  </a:lnTo>
                  <a:lnTo>
                    <a:pt x="32" y="68"/>
                  </a:lnTo>
                  <a:lnTo>
                    <a:pt x="30" y="69"/>
                  </a:lnTo>
                  <a:lnTo>
                    <a:pt x="29" y="69"/>
                  </a:lnTo>
                  <a:lnTo>
                    <a:pt x="27" y="69"/>
                  </a:lnTo>
                  <a:lnTo>
                    <a:pt x="24" y="69"/>
                  </a:lnTo>
                  <a:lnTo>
                    <a:pt x="23" y="69"/>
                  </a:lnTo>
                  <a:lnTo>
                    <a:pt x="22" y="69"/>
                  </a:lnTo>
                  <a:lnTo>
                    <a:pt x="21" y="69"/>
                  </a:lnTo>
                  <a:lnTo>
                    <a:pt x="20" y="69"/>
                  </a:lnTo>
                  <a:lnTo>
                    <a:pt x="19" y="68"/>
                  </a:lnTo>
                  <a:lnTo>
                    <a:pt x="17" y="68"/>
                  </a:lnTo>
                  <a:lnTo>
                    <a:pt x="16" y="68"/>
                  </a:lnTo>
                  <a:lnTo>
                    <a:pt x="16" y="66"/>
                  </a:lnTo>
                  <a:lnTo>
                    <a:pt x="14" y="66"/>
                  </a:lnTo>
                  <a:lnTo>
                    <a:pt x="12" y="65"/>
                  </a:lnTo>
                  <a:lnTo>
                    <a:pt x="11" y="64"/>
                  </a:lnTo>
                  <a:lnTo>
                    <a:pt x="9" y="64"/>
                  </a:lnTo>
                  <a:lnTo>
                    <a:pt x="8" y="63"/>
                  </a:lnTo>
                  <a:lnTo>
                    <a:pt x="7" y="62"/>
                  </a:lnTo>
                  <a:lnTo>
                    <a:pt x="6" y="62"/>
                  </a:lnTo>
                  <a:lnTo>
                    <a:pt x="6" y="61"/>
                  </a:lnTo>
                  <a:lnTo>
                    <a:pt x="5" y="60"/>
                  </a:lnTo>
                  <a:lnTo>
                    <a:pt x="4" y="60"/>
                  </a:lnTo>
                  <a:lnTo>
                    <a:pt x="4" y="58"/>
                  </a:lnTo>
                  <a:lnTo>
                    <a:pt x="3" y="57"/>
                  </a:lnTo>
                  <a:lnTo>
                    <a:pt x="1" y="56"/>
                  </a:lnTo>
                  <a:lnTo>
                    <a:pt x="1" y="55"/>
                  </a:lnTo>
                  <a:lnTo>
                    <a:pt x="1" y="54"/>
                  </a:lnTo>
                  <a:lnTo>
                    <a:pt x="0" y="52"/>
                  </a:lnTo>
                  <a:lnTo>
                    <a:pt x="0" y="49"/>
                  </a:lnTo>
                  <a:lnTo>
                    <a:pt x="1" y="48"/>
                  </a:lnTo>
                  <a:lnTo>
                    <a:pt x="1" y="47"/>
                  </a:lnTo>
                  <a:lnTo>
                    <a:pt x="1" y="46"/>
                  </a:lnTo>
                  <a:lnTo>
                    <a:pt x="1" y="45"/>
                  </a:lnTo>
                  <a:lnTo>
                    <a:pt x="3" y="44"/>
                  </a:lnTo>
                  <a:lnTo>
                    <a:pt x="4" y="42"/>
                  </a:lnTo>
                  <a:lnTo>
                    <a:pt x="4" y="41"/>
                  </a:lnTo>
                  <a:lnTo>
                    <a:pt x="5" y="41"/>
                  </a:lnTo>
                  <a:lnTo>
                    <a:pt x="5" y="40"/>
                  </a:lnTo>
                  <a:lnTo>
                    <a:pt x="6" y="39"/>
                  </a:lnTo>
                  <a:lnTo>
                    <a:pt x="7" y="38"/>
                  </a:lnTo>
                  <a:lnTo>
                    <a:pt x="8" y="38"/>
                  </a:lnTo>
                  <a:lnTo>
                    <a:pt x="9" y="38"/>
                  </a:lnTo>
                  <a:lnTo>
                    <a:pt x="9" y="37"/>
                  </a:lnTo>
                  <a:lnTo>
                    <a:pt x="8" y="37"/>
                  </a:lnTo>
                  <a:lnTo>
                    <a:pt x="8" y="36"/>
                  </a:lnTo>
                  <a:lnTo>
                    <a:pt x="7" y="34"/>
                  </a:lnTo>
                  <a:lnTo>
                    <a:pt x="7" y="33"/>
                  </a:lnTo>
                  <a:lnTo>
                    <a:pt x="7" y="32"/>
                  </a:lnTo>
                  <a:lnTo>
                    <a:pt x="7" y="31"/>
                  </a:lnTo>
                  <a:lnTo>
                    <a:pt x="7" y="30"/>
                  </a:lnTo>
                  <a:lnTo>
                    <a:pt x="8" y="30"/>
                  </a:lnTo>
                  <a:lnTo>
                    <a:pt x="8" y="29"/>
                  </a:lnTo>
                  <a:lnTo>
                    <a:pt x="9" y="29"/>
                  </a:lnTo>
                  <a:lnTo>
                    <a:pt x="11" y="28"/>
                  </a:lnTo>
                  <a:lnTo>
                    <a:pt x="13" y="24"/>
                  </a:lnTo>
                  <a:lnTo>
                    <a:pt x="14" y="23"/>
                  </a:lnTo>
                  <a:lnTo>
                    <a:pt x="14" y="22"/>
                  </a:lnTo>
                  <a:lnTo>
                    <a:pt x="15" y="22"/>
                  </a:lnTo>
                  <a:lnTo>
                    <a:pt x="15" y="21"/>
                  </a:lnTo>
                  <a:lnTo>
                    <a:pt x="16" y="21"/>
                  </a:lnTo>
                  <a:lnTo>
                    <a:pt x="17" y="21"/>
                  </a:lnTo>
                  <a:lnTo>
                    <a:pt x="17" y="20"/>
                  </a:lnTo>
                  <a:lnTo>
                    <a:pt x="19" y="20"/>
                  </a:lnTo>
                  <a:lnTo>
                    <a:pt x="20" y="18"/>
                  </a:lnTo>
                  <a:lnTo>
                    <a:pt x="20" y="17"/>
                  </a:lnTo>
                  <a:lnTo>
                    <a:pt x="21" y="17"/>
                  </a:lnTo>
                  <a:lnTo>
                    <a:pt x="22" y="16"/>
                  </a:lnTo>
                  <a:lnTo>
                    <a:pt x="23" y="15"/>
                  </a:lnTo>
                  <a:lnTo>
                    <a:pt x="23" y="14"/>
                  </a:lnTo>
                  <a:lnTo>
                    <a:pt x="24" y="14"/>
                  </a:lnTo>
                  <a:lnTo>
                    <a:pt x="24" y="13"/>
                  </a:lnTo>
                  <a:lnTo>
                    <a:pt x="24" y="12"/>
                  </a:lnTo>
                  <a:lnTo>
                    <a:pt x="25" y="10"/>
                  </a:lnTo>
                  <a:lnTo>
                    <a:pt x="25" y="9"/>
                  </a:lnTo>
                  <a:lnTo>
                    <a:pt x="25" y="7"/>
                  </a:lnTo>
                  <a:lnTo>
                    <a:pt x="27" y="6"/>
                  </a:lnTo>
                  <a:lnTo>
                    <a:pt x="27" y="5"/>
                  </a:lnTo>
                  <a:lnTo>
                    <a:pt x="27" y="4"/>
                  </a:lnTo>
                  <a:lnTo>
                    <a:pt x="25" y="4"/>
                  </a:lnTo>
                  <a:lnTo>
                    <a:pt x="25" y="2"/>
                  </a:lnTo>
                  <a:lnTo>
                    <a:pt x="25" y="1"/>
                  </a:lnTo>
                  <a:lnTo>
                    <a:pt x="27" y="0"/>
                  </a:lnTo>
                  <a:lnTo>
                    <a:pt x="31" y="0"/>
                  </a:lnTo>
                  <a:lnTo>
                    <a:pt x="35" y="0"/>
                  </a:lnTo>
                  <a:lnTo>
                    <a:pt x="36" y="0"/>
                  </a:lnTo>
                  <a:lnTo>
                    <a:pt x="37" y="0"/>
                  </a:lnTo>
                  <a:lnTo>
                    <a:pt x="38" y="0"/>
                  </a:lnTo>
                  <a:lnTo>
                    <a:pt x="45" y="0"/>
                  </a:lnTo>
                  <a:close/>
                </a:path>
              </a:pathLst>
            </a:custGeom>
            <a:noFill/>
            <a:ln w="3175">
              <a:solidFill>
                <a:schemeClr val="tx1">
                  <a:lumMod val="95000"/>
                  <a:lumOff val="5000"/>
                </a:schemeClr>
              </a:solidFill>
              <a:prstDash val="solid"/>
              <a:round/>
              <a:headEnd/>
              <a:tailEnd/>
            </a:ln>
          </p:spPr>
          <p:txBody>
            <a:bodyPr/>
            <a:lstStyle/>
            <a:p>
              <a:endParaRPr lang="en-US" dirty="0"/>
            </a:p>
          </p:txBody>
        </p:sp>
        <p:sp>
          <p:nvSpPr>
            <p:cNvPr id="47" name="Freeform 147"/>
            <p:cNvSpPr>
              <a:spLocks/>
            </p:cNvSpPr>
            <p:nvPr/>
          </p:nvSpPr>
          <p:spPr bwMode="auto">
            <a:xfrm>
              <a:off x="3392" y="2043"/>
              <a:ext cx="294" cy="220"/>
            </a:xfrm>
            <a:custGeom>
              <a:avLst/>
              <a:gdLst>
                <a:gd name="T0" fmla="*/ 292 w 294"/>
                <a:gd name="T1" fmla="*/ 24 h 220"/>
                <a:gd name="T2" fmla="*/ 290 w 294"/>
                <a:gd name="T3" fmla="*/ 60 h 220"/>
                <a:gd name="T4" fmla="*/ 287 w 294"/>
                <a:gd name="T5" fmla="*/ 86 h 220"/>
                <a:gd name="T6" fmla="*/ 285 w 294"/>
                <a:gd name="T7" fmla="*/ 112 h 220"/>
                <a:gd name="T8" fmla="*/ 283 w 294"/>
                <a:gd name="T9" fmla="*/ 135 h 220"/>
                <a:gd name="T10" fmla="*/ 281 w 294"/>
                <a:gd name="T11" fmla="*/ 163 h 220"/>
                <a:gd name="T12" fmla="*/ 278 w 294"/>
                <a:gd name="T13" fmla="*/ 186 h 220"/>
                <a:gd name="T14" fmla="*/ 278 w 294"/>
                <a:gd name="T15" fmla="*/ 197 h 220"/>
                <a:gd name="T16" fmla="*/ 276 w 294"/>
                <a:gd name="T17" fmla="*/ 216 h 220"/>
                <a:gd name="T18" fmla="*/ 261 w 294"/>
                <a:gd name="T19" fmla="*/ 216 h 220"/>
                <a:gd name="T20" fmla="*/ 244 w 294"/>
                <a:gd name="T21" fmla="*/ 218 h 220"/>
                <a:gd name="T22" fmla="*/ 229 w 294"/>
                <a:gd name="T23" fmla="*/ 218 h 220"/>
                <a:gd name="T24" fmla="*/ 216 w 294"/>
                <a:gd name="T25" fmla="*/ 218 h 220"/>
                <a:gd name="T26" fmla="*/ 197 w 294"/>
                <a:gd name="T27" fmla="*/ 218 h 220"/>
                <a:gd name="T28" fmla="*/ 192 w 294"/>
                <a:gd name="T29" fmla="*/ 218 h 220"/>
                <a:gd name="T30" fmla="*/ 181 w 294"/>
                <a:gd name="T31" fmla="*/ 218 h 220"/>
                <a:gd name="T32" fmla="*/ 163 w 294"/>
                <a:gd name="T33" fmla="*/ 219 h 220"/>
                <a:gd name="T34" fmla="*/ 146 w 294"/>
                <a:gd name="T35" fmla="*/ 219 h 220"/>
                <a:gd name="T36" fmla="*/ 125 w 294"/>
                <a:gd name="T37" fmla="*/ 219 h 220"/>
                <a:gd name="T38" fmla="*/ 106 w 294"/>
                <a:gd name="T39" fmla="*/ 219 h 220"/>
                <a:gd name="T40" fmla="*/ 76 w 294"/>
                <a:gd name="T41" fmla="*/ 220 h 220"/>
                <a:gd name="T42" fmla="*/ 60 w 294"/>
                <a:gd name="T43" fmla="*/ 220 h 220"/>
                <a:gd name="T44" fmla="*/ 45 w 294"/>
                <a:gd name="T45" fmla="*/ 220 h 220"/>
                <a:gd name="T46" fmla="*/ 24 w 294"/>
                <a:gd name="T47" fmla="*/ 220 h 220"/>
                <a:gd name="T48" fmla="*/ 8 w 294"/>
                <a:gd name="T49" fmla="*/ 220 h 220"/>
                <a:gd name="T50" fmla="*/ 3 w 294"/>
                <a:gd name="T51" fmla="*/ 213 h 220"/>
                <a:gd name="T52" fmla="*/ 2 w 294"/>
                <a:gd name="T53" fmla="*/ 191 h 220"/>
                <a:gd name="T54" fmla="*/ 2 w 294"/>
                <a:gd name="T55" fmla="*/ 176 h 220"/>
                <a:gd name="T56" fmla="*/ 2 w 294"/>
                <a:gd name="T57" fmla="*/ 158 h 220"/>
                <a:gd name="T58" fmla="*/ 2 w 294"/>
                <a:gd name="T59" fmla="*/ 150 h 220"/>
                <a:gd name="T60" fmla="*/ 2 w 294"/>
                <a:gd name="T61" fmla="*/ 116 h 220"/>
                <a:gd name="T62" fmla="*/ 2 w 294"/>
                <a:gd name="T63" fmla="*/ 110 h 220"/>
                <a:gd name="T64" fmla="*/ 0 w 294"/>
                <a:gd name="T65" fmla="*/ 82 h 220"/>
                <a:gd name="T66" fmla="*/ 0 w 294"/>
                <a:gd name="T67" fmla="*/ 75 h 220"/>
                <a:gd name="T68" fmla="*/ 0 w 294"/>
                <a:gd name="T69" fmla="*/ 67 h 220"/>
                <a:gd name="T70" fmla="*/ 2 w 294"/>
                <a:gd name="T71" fmla="*/ 46 h 220"/>
                <a:gd name="T72" fmla="*/ 0 w 294"/>
                <a:gd name="T73" fmla="*/ 39 h 220"/>
                <a:gd name="T74" fmla="*/ 0 w 294"/>
                <a:gd name="T75" fmla="*/ 24 h 220"/>
                <a:gd name="T76" fmla="*/ 0 w 294"/>
                <a:gd name="T77" fmla="*/ 13 h 220"/>
                <a:gd name="T78" fmla="*/ 5 w 294"/>
                <a:gd name="T79" fmla="*/ 5 h 220"/>
                <a:gd name="T80" fmla="*/ 15 w 294"/>
                <a:gd name="T81" fmla="*/ 5 h 220"/>
                <a:gd name="T82" fmla="*/ 32 w 294"/>
                <a:gd name="T83" fmla="*/ 6 h 220"/>
                <a:gd name="T84" fmla="*/ 53 w 294"/>
                <a:gd name="T85" fmla="*/ 5 h 220"/>
                <a:gd name="T86" fmla="*/ 60 w 294"/>
                <a:gd name="T87" fmla="*/ 5 h 220"/>
                <a:gd name="T88" fmla="*/ 66 w 294"/>
                <a:gd name="T89" fmla="*/ 5 h 220"/>
                <a:gd name="T90" fmla="*/ 76 w 294"/>
                <a:gd name="T91" fmla="*/ 5 h 220"/>
                <a:gd name="T92" fmla="*/ 92 w 294"/>
                <a:gd name="T93" fmla="*/ 5 h 220"/>
                <a:gd name="T94" fmla="*/ 109 w 294"/>
                <a:gd name="T95" fmla="*/ 4 h 220"/>
                <a:gd name="T96" fmla="*/ 126 w 294"/>
                <a:gd name="T97" fmla="*/ 4 h 220"/>
                <a:gd name="T98" fmla="*/ 158 w 294"/>
                <a:gd name="T99" fmla="*/ 4 h 220"/>
                <a:gd name="T100" fmla="*/ 183 w 294"/>
                <a:gd name="T101" fmla="*/ 3 h 220"/>
                <a:gd name="T102" fmla="*/ 205 w 294"/>
                <a:gd name="T103" fmla="*/ 3 h 220"/>
                <a:gd name="T104" fmla="*/ 238 w 294"/>
                <a:gd name="T105" fmla="*/ 2 h 220"/>
                <a:gd name="T106" fmla="*/ 248 w 294"/>
                <a:gd name="T107" fmla="*/ 2 h 220"/>
                <a:gd name="T108" fmla="*/ 273 w 294"/>
                <a:gd name="T109" fmla="*/ 2 h 220"/>
                <a:gd name="T110" fmla="*/ 279 w 294"/>
                <a:gd name="T111" fmla="*/ 2 h 220"/>
                <a:gd name="T112" fmla="*/ 286 w 294"/>
                <a:gd name="T113" fmla="*/ 2 h 2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94" h="220">
                  <a:moveTo>
                    <a:pt x="290" y="2"/>
                  </a:moveTo>
                  <a:lnTo>
                    <a:pt x="293" y="0"/>
                  </a:lnTo>
                  <a:lnTo>
                    <a:pt x="294" y="0"/>
                  </a:lnTo>
                  <a:lnTo>
                    <a:pt x="293" y="12"/>
                  </a:lnTo>
                  <a:lnTo>
                    <a:pt x="293" y="16"/>
                  </a:lnTo>
                  <a:lnTo>
                    <a:pt x="293" y="18"/>
                  </a:lnTo>
                  <a:lnTo>
                    <a:pt x="292" y="24"/>
                  </a:lnTo>
                  <a:lnTo>
                    <a:pt x="292" y="26"/>
                  </a:lnTo>
                  <a:lnTo>
                    <a:pt x="292" y="34"/>
                  </a:lnTo>
                  <a:lnTo>
                    <a:pt x="291" y="39"/>
                  </a:lnTo>
                  <a:lnTo>
                    <a:pt x="291" y="50"/>
                  </a:lnTo>
                  <a:lnTo>
                    <a:pt x="290" y="52"/>
                  </a:lnTo>
                  <a:lnTo>
                    <a:pt x="290" y="60"/>
                  </a:lnTo>
                  <a:lnTo>
                    <a:pt x="290" y="61"/>
                  </a:lnTo>
                  <a:lnTo>
                    <a:pt x="289" y="68"/>
                  </a:lnTo>
                  <a:lnTo>
                    <a:pt x="289" y="71"/>
                  </a:lnTo>
                  <a:lnTo>
                    <a:pt x="287" y="79"/>
                  </a:lnTo>
                  <a:lnTo>
                    <a:pt x="287" y="80"/>
                  </a:lnTo>
                  <a:lnTo>
                    <a:pt x="287" y="86"/>
                  </a:lnTo>
                  <a:lnTo>
                    <a:pt x="286" y="94"/>
                  </a:lnTo>
                  <a:lnTo>
                    <a:pt x="286" y="103"/>
                  </a:lnTo>
                  <a:lnTo>
                    <a:pt x="285" y="109"/>
                  </a:lnTo>
                  <a:lnTo>
                    <a:pt x="285" y="111"/>
                  </a:lnTo>
                  <a:lnTo>
                    <a:pt x="285" y="112"/>
                  </a:lnTo>
                  <a:lnTo>
                    <a:pt x="285" y="114"/>
                  </a:lnTo>
                  <a:lnTo>
                    <a:pt x="285" y="116"/>
                  </a:lnTo>
                  <a:lnTo>
                    <a:pt x="285" y="119"/>
                  </a:lnTo>
                  <a:lnTo>
                    <a:pt x="284" y="124"/>
                  </a:lnTo>
                  <a:lnTo>
                    <a:pt x="283" y="134"/>
                  </a:lnTo>
                  <a:lnTo>
                    <a:pt x="283" y="135"/>
                  </a:lnTo>
                  <a:lnTo>
                    <a:pt x="283" y="142"/>
                  </a:lnTo>
                  <a:lnTo>
                    <a:pt x="282" y="146"/>
                  </a:lnTo>
                  <a:lnTo>
                    <a:pt x="282" y="152"/>
                  </a:lnTo>
                  <a:lnTo>
                    <a:pt x="282" y="156"/>
                  </a:lnTo>
                  <a:lnTo>
                    <a:pt x="282" y="157"/>
                  </a:lnTo>
                  <a:lnTo>
                    <a:pt x="281" y="159"/>
                  </a:lnTo>
                  <a:lnTo>
                    <a:pt x="281" y="163"/>
                  </a:lnTo>
                  <a:lnTo>
                    <a:pt x="281" y="167"/>
                  </a:lnTo>
                  <a:lnTo>
                    <a:pt x="281" y="168"/>
                  </a:lnTo>
                  <a:lnTo>
                    <a:pt x="279" y="171"/>
                  </a:lnTo>
                  <a:lnTo>
                    <a:pt x="279" y="178"/>
                  </a:lnTo>
                  <a:lnTo>
                    <a:pt x="279" y="179"/>
                  </a:lnTo>
                  <a:lnTo>
                    <a:pt x="279" y="181"/>
                  </a:lnTo>
                  <a:lnTo>
                    <a:pt x="278" y="186"/>
                  </a:lnTo>
                  <a:lnTo>
                    <a:pt x="278" y="187"/>
                  </a:lnTo>
                  <a:lnTo>
                    <a:pt x="278" y="188"/>
                  </a:lnTo>
                  <a:lnTo>
                    <a:pt x="278" y="194"/>
                  </a:lnTo>
                  <a:lnTo>
                    <a:pt x="278" y="195"/>
                  </a:lnTo>
                  <a:lnTo>
                    <a:pt x="278" y="197"/>
                  </a:lnTo>
                  <a:lnTo>
                    <a:pt x="277" y="199"/>
                  </a:lnTo>
                  <a:lnTo>
                    <a:pt x="277" y="200"/>
                  </a:lnTo>
                  <a:lnTo>
                    <a:pt x="277" y="202"/>
                  </a:lnTo>
                  <a:lnTo>
                    <a:pt x="277" y="203"/>
                  </a:lnTo>
                  <a:lnTo>
                    <a:pt x="277" y="208"/>
                  </a:lnTo>
                  <a:lnTo>
                    <a:pt x="276" y="214"/>
                  </a:lnTo>
                  <a:lnTo>
                    <a:pt x="276" y="216"/>
                  </a:lnTo>
                  <a:lnTo>
                    <a:pt x="273" y="216"/>
                  </a:lnTo>
                  <a:lnTo>
                    <a:pt x="262" y="216"/>
                  </a:lnTo>
                  <a:lnTo>
                    <a:pt x="261" y="216"/>
                  </a:lnTo>
                  <a:lnTo>
                    <a:pt x="260" y="216"/>
                  </a:lnTo>
                  <a:lnTo>
                    <a:pt x="255" y="216"/>
                  </a:lnTo>
                  <a:lnTo>
                    <a:pt x="248" y="216"/>
                  </a:lnTo>
                  <a:lnTo>
                    <a:pt x="244" y="218"/>
                  </a:lnTo>
                  <a:lnTo>
                    <a:pt x="243" y="218"/>
                  </a:lnTo>
                  <a:lnTo>
                    <a:pt x="239" y="218"/>
                  </a:lnTo>
                  <a:lnTo>
                    <a:pt x="237" y="218"/>
                  </a:lnTo>
                  <a:lnTo>
                    <a:pt x="232" y="218"/>
                  </a:lnTo>
                  <a:lnTo>
                    <a:pt x="230" y="218"/>
                  </a:lnTo>
                  <a:lnTo>
                    <a:pt x="229" y="218"/>
                  </a:lnTo>
                  <a:lnTo>
                    <a:pt x="226" y="218"/>
                  </a:lnTo>
                  <a:lnTo>
                    <a:pt x="221" y="218"/>
                  </a:lnTo>
                  <a:lnTo>
                    <a:pt x="218" y="218"/>
                  </a:lnTo>
                  <a:lnTo>
                    <a:pt x="216" y="218"/>
                  </a:lnTo>
                  <a:lnTo>
                    <a:pt x="215" y="218"/>
                  </a:lnTo>
                  <a:lnTo>
                    <a:pt x="212" y="218"/>
                  </a:lnTo>
                  <a:lnTo>
                    <a:pt x="204" y="218"/>
                  </a:lnTo>
                  <a:lnTo>
                    <a:pt x="202" y="218"/>
                  </a:lnTo>
                  <a:lnTo>
                    <a:pt x="199" y="218"/>
                  </a:lnTo>
                  <a:lnTo>
                    <a:pt x="197" y="218"/>
                  </a:lnTo>
                  <a:lnTo>
                    <a:pt x="196" y="218"/>
                  </a:lnTo>
                  <a:lnTo>
                    <a:pt x="195" y="218"/>
                  </a:lnTo>
                  <a:lnTo>
                    <a:pt x="194" y="218"/>
                  </a:lnTo>
                  <a:lnTo>
                    <a:pt x="192" y="218"/>
                  </a:lnTo>
                  <a:lnTo>
                    <a:pt x="191" y="218"/>
                  </a:lnTo>
                  <a:lnTo>
                    <a:pt x="190" y="218"/>
                  </a:lnTo>
                  <a:lnTo>
                    <a:pt x="188" y="218"/>
                  </a:lnTo>
                  <a:lnTo>
                    <a:pt x="182" y="218"/>
                  </a:lnTo>
                  <a:lnTo>
                    <a:pt x="181" y="218"/>
                  </a:lnTo>
                  <a:lnTo>
                    <a:pt x="178" y="218"/>
                  </a:lnTo>
                  <a:lnTo>
                    <a:pt x="168" y="219"/>
                  </a:lnTo>
                  <a:lnTo>
                    <a:pt x="165" y="219"/>
                  </a:lnTo>
                  <a:lnTo>
                    <a:pt x="164" y="219"/>
                  </a:lnTo>
                  <a:lnTo>
                    <a:pt x="163" y="219"/>
                  </a:lnTo>
                  <a:lnTo>
                    <a:pt x="160" y="219"/>
                  </a:lnTo>
                  <a:lnTo>
                    <a:pt x="158" y="219"/>
                  </a:lnTo>
                  <a:lnTo>
                    <a:pt x="155" y="219"/>
                  </a:lnTo>
                  <a:lnTo>
                    <a:pt x="152" y="219"/>
                  </a:lnTo>
                  <a:lnTo>
                    <a:pt x="150" y="219"/>
                  </a:lnTo>
                  <a:lnTo>
                    <a:pt x="146" y="219"/>
                  </a:lnTo>
                  <a:lnTo>
                    <a:pt x="143" y="219"/>
                  </a:lnTo>
                  <a:lnTo>
                    <a:pt x="140" y="219"/>
                  </a:lnTo>
                  <a:lnTo>
                    <a:pt x="138" y="219"/>
                  </a:lnTo>
                  <a:lnTo>
                    <a:pt x="136" y="219"/>
                  </a:lnTo>
                  <a:lnTo>
                    <a:pt x="132" y="219"/>
                  </a:lnTo>
                  <a:lnTo>
                    <a:pt x="131" y="219"/>
                  </a:lnTo>
                  <a:lnTo>
                    <a:pt x="125" y="219"/>
                  </a:lnTo>
                  <a:lnTo>
                    <a:pt x="119" y="219"/>
                  </a:lnTo>
                  <a:lnTo>
                    <a:pt x="116" y="219"/>
                  </a:lnTo>
                  <a:lnTo>
                    <a:pt x="115" y="219"/>
                  </a:lnTo>
                  <a:lnTo>
                    <a:pt x="110" y="219"/>
                  </a:lnTo>
                  <a:lnTo>
                    <a:pt x="109" y="219"/>
                  </a:lnTo>
                  <a:lnTo>
                    <a:pt x="108" y="219"/>
                  </a:lnTo>
                  <a:lnTo>
                    <a:pt x="106" y="219"/>
                  </a:lnTo>
                  <a:lnTo>
                    <a:pt x="94" y="219"/>
                  </a:lnTo>
                  <a:lnTo>
                    <a:pt x="92" y="219"/>
                  </a:lnTo>
                  <a:lnTo>
                    <a:pt x="88" y="220"/>
                  </a:lnTo>
                  <a:lnTo>
                    <a:pt x="86" y="220"/>
                  </a:lnTo>
                  <a:lnTo>
                    <a:pt x="83" y="220"/>
                  </a:lnTo>
                  <a:lnTo>
                    <a:pt x="79" y="220"/>
                  </a:lnTo>
                  <a:lnTo>
                    <a:pt x="76" y="220"/>
                  </a:lnTo>
                  <a:lnTo>
                    <a:pt x="75" y="220"/>
                  </a:lnTo>
                  <a:lnTo>
                    <a:pt x="68" y="220"/>
                  </a:lnTo>
                  <a:lnTo>
                    <a:pt x="66" y="220"/>
                  </a:lnTo>
                  <a:lnTo>
                    <a:pt x="63" y="220"/>
                  </a:lnTo>
                  <a:lnTo>
                    <a:pt x="61" y="220"/>
                  </a:lnTo>
                  <a:lnTo>
                    <a:pt x="60" y="220"/>
                  </a:lnTo>
                  <a:lnTo>
                    <a:pt x="56" y="220"/>
                  </a:lnTo>
                  <a:lnTo>
                    <a:pt x="54" y="220"/>
                  </a:lnTo>
                  <a:lnTo>
                    <a:pt x="47" y="220"/>
                  </a:lnTo>
                  <a:lnTo>
                    <a:pt x="46" y="220"/>
                  </a:lnTo>
                  <a:lnTo>
                    <a:pt x="45" y="220"/>
                  </a:lnTo>
                  <a:lnTo>
                    <a:pt x="40" y="220"/>
                  </a:lnTo>
                  <a:lnTo>
                    <a:pt x="36" y="220"/>
                  </a:lnTo>
                  <a:lnTo>
                    <a:pt x="31" y="220"/>
                  </a:lnTo>
                  <a:lnTo>
                    <a:pt x="28" y="220"/>
                  </a:lnTo>
                  <a:lnTo>
                    <a:pt x="24" y="220"/>
                  </a:lnTo>
                  <a:lnTo>
                    <a:pt x="23" y="220"/>
                  </a:lnTo>
                  <a:lnTo>
                    <a:pt x="20" y="220"/>
                  </a:lnTo>
                  <a:lnTo>
                    <a:pt x="18" y="220"/>
                  </a:lnTo>
                  <a:lnTo>
                    <a:pt x="15" y="220"/>
                  </a:lnTo>
                  <a:lnTo>
                    <a:pt x="13" y="220"/>
                  </a:lnTo>
                  <a:lnTo>
                    <a:pt x="8" y="220"/>
                  </a:lnTo>
                  <a:lnTo>
                    <a:pt x="5" y="220"/>
                  </a:lnTo>
                  <a:lnTo>
                    <a:pt x="3" y="220"/>
                  </a:lnTo>
                  <a:lnTo>
                    <a:pt x="3" y="216"/>
                  </a:lnTo>
                  <a:lnTo>
                    <a:pt x="3" y="213"/>
                  </a:lnTo>
                  <a:lnTo>
                    <a:pt x="3" y="212"/>
                  </a:lnTo>
                  <a:lnTo>
                    <a:pt x="2" y="206"/>
                  </a:lnTo>
                  <a:lnTo>
                    <a:pt x="2" y="202"/>
                  </a:lnTo>
                  <a:lnTo>
                    <a:pt x="2" y="199"/>
                  </a:lnTo>
                  <a:lnTo>
                    <a:pt x="2" y="197"/>
                  </a:lnTo>
                  <a:lnTo>
                    <a:pt x="2" y="196"/>
                  </a:lnTo>
                  <a:lnTo>
                    <a:pt x="2" y="191"/>
                  </a:lnTo>
                  <a:lnTo>
                    <a:pt x="2" y="190"/>
                  </a:lnTo>
                  <a:lnTo>
                    <a:pt x="2" y="187"/>
                  </a:lnTo>
                  <a:lnTo>
                    <a:pt x="2" y="184"/>
                  </a:lnTo>
                  <a:lnTo>
                    <a:pt x="2" y="183"/>
                  </a:lnTo>
                  <a:lnTo>
                    <a:pt x="2" y="180"/>
                  </a:lnTo>
                  <a:lnTo>
                    <a:pt x="2" y="176"/>
                  </a:lnTo>
                  <a:lnTo>
                    <a:pt x="2" y="175"/>
                  </a:lnTo>
                  <a:lnTo>
                    <a:pt x="2" y="171"/>
                  </a:lnTo>
                  <a:lnTo>
                    <a:pt x="2" y="166"/>
                  </a:lnTo>
                  <a:lnTo>
                    <a:pt x="2" y="163"/>
                  </a:lnTo>
                  <a:lnTo>
                    <a:pt x="2" y="158"/>
                  </a:lnTo>
                  <a:lnTo>
                    <a:pt x="2" y="157"/>
                  </a:lnTo>
                  <a:lnTo>
                    <a:pt x="2" y="155"/>
                  </a:lnTo>
                  <a:lnTo>
                    <a:pt x="2" y="154"/>
                  </a:lnTo>
                  <a:lnTo>
                    <a:pt x="2" y="151"/>
                  </a:lnTo>
                  <a:lnTo>
                    <a:pt x="2" y="150"/>
                  </a:lnTo>
                  <a:lnTo>
                    <a:pt x="2" y="146"/>
                  </a:lnTo>
                  <a:lnTo>
                    <a:pt x="2" y="142"/>
                  </a:lnTo>
                  <a:lnTo>
                    <a:pt x="2" y="140"/>
                  </a:lnTo>
                  <a:lnTo>
                    <a:pt x="2" y="134"/>
                  </a:lnTo>
                  <a:lnTo>
                    <a:pt x="2" y="128"/>
                  </a:lnTo>
                  <a:lnTo>
                    <a:pt x="2" y="124"/>
                  </a:lnTo>
                  <a:lnTo>
                    <a:pt x="2" y="116"/>
                  </a:lnTo>
                  <a:lnTo>
                    <a:pt x="2" y="115"/>
                  </a:lnTo>
                  <a:lnTo>
                    <a:pt x="2" y="114"/>
                  </a:lnTo>
                  <a:lnTo>
                    <a:pt x="2" y="112"/>
                  </a:lnTo>
                  <a:lnTo>
                    <a:pt x="2" y="111"/>
                  </a:lnTo>
                  <a:lnTo>
                    <a:pt x="2" y="110"/>
                  </a:lnTo>
                  <a:lnTo>
                    <a:pt x="2" y="104"/>
                  </a:lnTo>
                  <a:lnTo>
                    <a:pt x="2" y="100"/>
                  </a:lnTo>
                  <a:lnTo>
                    <a:pt x="2" y="95"/>
                  </a:lnTo>
                  <a:lnTo>
                    <a:pt x="2" y="93"/>
                  </a:lnTo>
                  <a:lnTo>
                    <a:pt x="2" y="86"/>
                  </a:lnTo>
                  <a:lnTo>
                    <a:pt x="0" y="82"/>
                  </a:lnTo>
                  <a:lnTo>
                    <a:pt x="0" y="80"/>
                  </a:lnTo>
                  <a:lnTo>
                    <a:pt x="0" y="78"/>
                  </a:lnTo>
                  <a:lnTo>
                    <a:pt x="0" y="76"/>
                  </a:lnTo>
                  <a:lnTo>
                    <a:pt x="0" y="75"/>
                  </a:lnTo>
                  <a:lnTo>
                    <a:pt x="0" y="72"/>
                  </a:lnTo>
                  <a:lnTo>
                    <a:pt x="0" y="69"/>
                  </a:lnTo>
                  <a:lnTo>
                    <a:pt x="0" y="68"/>
                  </a:lnTo>
                  <a:lnTo>
                    <a:pt x="0" y="67"/>
                  </a:lnTo>
                  <a:lnTo>
                    <a:pt x="0" y="66"/>
                  </a:lnTo>
                  <a:lnTo>
                    <a:pt x="2" y="60"/>
                  </a:lnTo>
                  <a:lnTo>
                    <a:pt x="2" y="51"/>
                  </a:lnTo>
                  <a:lnTo>
                    <a:pt x="2" y="46"/>
                  </a:lnTo>
                  <a:lnTo>
                    <a:pt x="2" y="45"/>
                  </a:lnTo>
                  <a:lnTo>
                    <a:pt x="0" y="40"/>
                  </a:lnTo>
                  <a:lnTo>
                    <a:pt x="0" y="39"/>
                  </a:lnTo>
                  <a:lnTo>
                    <a:pt x="0" y="37"/>
                  </a:lnTo>
                  <a:lnTo>
                    <a:pt x="0" y="34"/>
                  </a:lnTo>
                  <a:lnTo>
                    <a:pt x="0" y="24"/>
                  </a:lnTo>
                  <a:lnTo>
                    <a:pt x="0" y="20"/>
                  </a:lnTo>
                  <a:lnTo>
                    <a:pt x="0" y="19"/>
                  </a:lnTo>
                  <a:lnTo>
                    <a:pt x="0" y="14"/>
                  </a:lnTo>
                  <a:lnTo>
                    <a:pt x="0" y="13"/>
                  </a:lnTo>
                  <a:lnTo>
                    <a:pt x="0" y="5"/>
                  </a:lnTo>
                  <a:lnTo>
                    <a:pt x="3" y="5"/>
                  </a:lnTo>
                  <a:lnTo>
                    <a:pt x="4" y="5"/>
                  </a:lnTo>
                  <a:lnTo>
                    <a:pt x="5" y="5"/>
                  </a:lnTo>
                  <a:lnTo>
                    <a:pt x="6" y="5"/>
                  </a:lnTo>
                  <a:lnTo>
                    <a:pt x="8" y="5"/>
                  </a:lnTo>
                  <a:lnTo>
                    <a:pt x="11" y="5"/>
                  </a:lnTo>
                  <a:lnTo>
                    <a:pt x="15" y="5"/>
                  </a:lnTo>
                  <a:lnTo>
                    <a:pt x="20" y="5"/>
                  </a:lnTo>
                  <a:lnTo>
                    <a:pt x="21" y="5"/>
                  </a:lnTo>
                  <a:lnTo>
                    <a:pt x="27" y="6"/>
                  </a:lnTo>
                  <a:lnTo>
                    <a:pt x="28" y="6"/>
                  </a:lnTo>
                  <a:lnTo>
                    <a:pt x="30" y="5"/>
                  </a:lnTo>
                  <a:lnTo>
                    <a:pt x="31" y="5"/>
                  </a:lnTo>
                  <a:lnTo>
                    <a:pt x="32" y="6"/>
                  </a:lnTo>
                  <a:lnTo>
                    <a:pt x="34" y="6"/>
                  </a:lnTo>
                  <a:lnTo>
                    <a:pt x="40" y="5"/>
                  </a:lnTo>
                  <a:lnTo>
                    <a:pt x="43" y="5"/>
                  </a:lnTo>
                  <a:lnTo>
                    <a:pt x="44" y="5"/>
                  </a:lnTo>
                  <a:lnTo>
                    <a:pt x="45" y="5"/>
                  </a:lnTo>
                  <a:lnTo>
                    <a:pt x="53" y="5"/>
                  </a:lnTo>
                  <a:lnTo>
                    <a:pt x="54" y="5"/>
                  </a:lnTo>
                  <a:lnTo>
                    <a:pt x="56" y="5"/>
                  </a:lnTo>
                  <a:lnTo>
                    <a:pt x="59" y="5"/>
                  </a:lnTo>
                  <a:lnTo>
                    <a:pt x="60" y="5"/>
                  </a:lnTo>
                  <a:lnTo>
                    <a:pt x="61" y="5"/>
                  </a:lnTo>
                  <a:lnTo>
                    <a:pt x="62" y="5"/>
                  </a:lnTo>
                  <a:lnTo>
                    <a:pt x="64" y="5"/>
                  </a:lnTo>
                  <a:lnTo>
                    <a:pt x="66" y="5"/>
                  </a:lnTo>
                  <a:lnTo>
                    <a:pt x="67" y="5"/>
                  </a:lnTo>
                  <a:lnTo>
                    <a:pt x="68" y="5"/>
                  </a:lnTo>
                  <a:lnTo>
                    <a:pt x="70" y="5"/>
                  </a:lnTo>
                  <a:lnTo>
                    <a:pt x="76" y="5"/>
                  </a:lnTo>
                  <a:lnTo>
                    <a:pt x="77" y="5"/>
                  </a:lnTo>
                  <a:lnTo>
                    <a:pt x="85" y="5"/>
                  </a:lnTo>
                  <a:lnTo>
                    <a:pt x="86" y="5"/>
                  </a:lnTo>
                  <a:lnTo>
                    <a:pt x="91" y="5"/>
                  </a:lnTo>
                  <a:lnTo>
                    <a:pt x="92" y="5"/>
                  </a:lnTo>
                  <a:lnTo>
                    <a:pt x="93" y="5"/>
                  </a:lnTo>
                  <a:lnTo>
                    <a:pt x="101" y="5"/>
                  </a:lnTo>
                  <a:lnTo>
                    <a:pt x="102" y="5"/>
                  </a:lnTo>
                  <a:lnTo>
                    <a:pt x="107" y="4"/>
                  </a:lnTo>
                  <a:lnTo>
                    <a:pt x="108" y="4"/>
                  </a:lnTo>
                  <a:lnTo>
                    <a:pt x="109" y="4"/>
                  </a:lnTo>
                  <a:lnTo>
                    <a:pt x="110" y="4"/>
                  </a:lnTo>
                  <a:lnTo>
                    <a:pt x="112" y="4"/>
                  </a:lnTo>
                  <a:lnTo>
                    <a:pt x="117" y="4"/>
                  </a:lnTo>
                  <a:lnTo>
                    <a:pt x="118" y="4"/>
                  </a:lnTo>
                  <a:lnTo>
                    <a:pt x="126" y="4"/>
                  </a:lnTo>
                  <a:lnTo>
                    <a:pt x="133" y="4"/>
                  </a:lnTo>
                  <a:lnTo>
                    <a:pt x="138" y="4"/>
                  </a:lnTo>
                  <a:lnTo>
                    <a:pt x="139" y="4"/>
                  </a:lnTo>
                  <a:lnTo>
                    <a:pt x="150" y="4"/>
                  </a:lnTo>
                  <a:lnTo>
                    <a:pt x="154" y="4"/>
                  </a:lnTo>
                  <a:lnTo>
                    <a:pt x="158" y="4"/>
                  </a:lnTo>
                  <a:lnTo>
                    <a:pt x="162" y="4"/>
                  </a:lnTo>
                  <a:lnTo>
                    <a:pt x="165" y="4"/>
                  </a:lnTo>
                  <a:lnTo>
                    <a:pt x="174" y="3"/>
                  </a:lnTo>
                  <a:lnTo>
                    <a:pt x="179" y="3"/>
                  </a:lnTo>
                  <a:lnTo>
                    <a:pt x="180" y="3"/>
                  </a:lnTo>
                  <a:lnTo>
                    <a:pt x="182" y="3"/>
                  </a:lnTo>
                  <a:lnTo>
                    <a:pt x="183" y="3"/>
                  </a:lnTo>
                  <a:lnTo>
                    <a:pt x="184" y="3"/>
                  </a:lnTo>
                  <a:lnTo>
                    <a:pt x="190" y="3"/>
                  </a:lnTo>
                  <a:lnTo>
                    <a:pt x="191" y="3"/>
                  </a:lnTo>
                  <a:lnTo>
                    <a:pt x="197" y="3"/>
                  </a:lnTo>
                  <a:lnTo>
                    <a:pt x="202" y="3"/>
                  </a:lnTo>
                  <a:lnTo>
                    <a:pt x="205" y="3"/>
                  </a:lnTo>
                  <a:lnTo>
                    <a:pt x="208" y="3"/>
                  </a:lnTo>
                  <a:lnTo>
                    <a:pt x="215" y="3"/>
                  </a:lnTo>
                  <a:lnTo>
                    <a:pt x="216" y="3"/>
                  </a:lnTo>
                  <a:lnTo>
                    <a:pt x="223" y="3"/>
                  </a:lnTo>
                  <a:lnTo>
                    <a:pt x="226" y="3"/>
                  </a:lnTo>
                  <a:lnTo>
                    <a:pt x="228" y="3"/>
                  </a:lnTo>
                  <a:lnTo>
                    <a:pt x="238" y="2"/>
                  </a:lnTo>
                  <a:lnTo>
                    <a:pt x="239" y="2"/>
                  </a:lnTo>
                  <a:lnTo>
                    <a:pt x="242" y="2"/>
                  </a:lnTo>
                  <a:lnTo>
                    <a:pt x="248" y="2"/>
                  </a:lnTo>
                  <a:lnTo>
                    <a:pt x="250" y="2"/>
                  </a:lnTo>
                  <a:lnTo>
                    <a:pt x="258" y="2"/>
                  </a:lnTo>
                  <a:lnTo>
                    <a:pt x="265" y="2"/>
                  </a:lnTo>
                  <a:lnTo>
                    <a:pt x="268" y="2"/>
                  </a:lnTo>
                  <a:lnTo>
                    <a:pt x="270" y="2"/>
                  </a:lnTo>
                  <a:lnTo>
                    <a:pt x="271" y="2"/>
                  </a:lnTo>
                  <a:lnTo>
                    <a:pt x="273" y="2"/>
                  </a:lnTo>
                  <a:lnTo>
                    <a:pt x="274" y="2"/>
                  </a:lnTo>
                  <a:lnTo>
                    <a:pt x="276" y="2"/>
                  </a:lnTo>
                  <a:lnTo>
                    <a:pt x="277" y="2"/>
                  </a:lnTo>
                  <a:lnTo>
                    <a:pt x="279" y="2"/>
                  </a:lnTo>
                  <a:lnTo>
                    <a:pt x="281" y="2"/>
                  </a:lnTo>
                  <a:lnTo>
                    <a:pt x="282" y="2"/>
                  </a:lnTo>
                  <a:lnTo>
                    <a:pt x="283" y="2"/>
                  </a:lnTo>
                  <a:lnTo>
                    <a:pt x="285" y="2"/>
                  </a:lnTo>
                  <a:lnTo>
                    <a:pt x="286" y="2"/>
                  </a:lnTo>
                  <a:lnTo>
                    <a:pt x="287" y="0"/>
                  </a:lnTo>
                  <a:lnTo>
                    <a:pt x="289" y="2"/>
                  </a:lnTo>
                  <a:lnTo>
                    <a:pt x="290" y="2"/>
                  </a:lnTo>
                  <a:close/>
                </a:path>
              </a:pathLst>
            </a:custGeom>
            <a:noFill/>
            <a:ln w="3175">
              <a:solidFill>
                <a:schemeClr val="tx1">
                  <a:lumMod val="95000"/>
                  <a:lumOff val="5000"/>
                </a:schemeClr>
              </a:solidFill>
              <a:prstDash val="solid"/>
              <a:round/>
              <a:headEnd/>
              <a:tailEnd/>
            </a:ln>
          </p:spPr>
          <p:txBody>
            <a:bodyPr/>
            <a:lstStyle/>
            <a:p>
              <a:endParaRPr lang="en-US" dirty="0"/>
            </a:p>
          </p:txBody>
        </p:sp>
        <p:sp>
          <p:nvSpPr>
            <p:cNvPr id="48" name="Freeform 148"/>
            <p:cNvSpPr>
              <a:spLocks/>
            </p:cNvSpPr>
            <p:nvPr/>
          </p:nvSpPr>
          <p:spPr bwMode="auto">
            <a:xfrm>
              <a:off x="3183" y="2046"/>
              <a:ext cx="212" cy="219"/>
            </a:xfrm>
            <a:custGeom>
              <a:avLst/>
              <a:gdLst>
                <a:gd name="T0" fmla="*/ 14 w 212"/>
                <a:gd name="T1" fmla="*/ 0 h 219"/>
                <a:gd name="T2" fmla="*/ 43 w 212"/>
                <a:gd name="T3" fmla="*/ 0 h 219"/>
                <a:gd name="T4" fmla="*/ 69 w 212"/>
                <a:gd name="T5" fmla="*/ 0 h 219"/>
                <a:gd name="T6" fmla="*/ 96 w 212"/>
                <a:gd name="T7" fmla="*/ 0 h 219"/>
                <a:gd name="T8" fmla="*/ 109 w 212"/>
                <a:gd name="T9" fmla="*/ 0 h 219"/>
                <a:gd name="T10" fmla="*/ 133 w 212"/>
                <a:gd name="T11" fmla="*/ 0 h 219"/>
                <a:gd name="T12" fmla="*/ 143 w 212"/>
                <a:gd name="T13" fmla="*/ 0 h 219"/>
                <a:gd name="T14" fmla="*/ 156 w 212"/>
                <a:gd name="T15" fmla="*/ 0 h 219"/>
                <a:gd name="T16" fmla="*/ 169 w 212"/>
                <a:gd name="T17" fmla="*/ 3 h 219"/>
                <a:gd name="T18" fmla="*/ 183 w 212"/>
                <a:gd name="T19" fmla="*/ 3 h 219"/>
                <a:gd name="T20" fmla="*/ 201 w 212"/>
                <a:gd name="T21" fmla="*/ 7 h 219"/>
                <a:gd name="T22" fmla="*/ 209 w 212"/>
                <a:gd name="T23" fmla="*/ 11 h 219"/>
                <a:gd name="T24" fmla="*/ 209 w 212"/>
                <a:gd name="T25" fmla="*/ 21 h 219"/>
                <a:gd name="T26" fmla="*/ 209 w 212"/>
                <a:gd name="T27" fmla="*/ 36 h 219"/>
                <a:gd name="T28" fmla="*/ 211 w 212"/>
                <a:gd name="T29" fmla="*/ 42 h 219"/>
                <a:gd name="T30" fmla="*/ 211 w 212"/>
                <a:gd name="T31" fmla="*/ 57 h 219"/>
                <a:gd name="T32" fmla="*/ 209 w 212"/>
                <a:gd name="T33" fmla="*/ 66 h 219"/>
                <a:gd name="T34" fmla="*/ 209 w 212"/>
                <a:gd name="T35" fmla="*/ 75 h 219"/>
                <a:gd name="T36" fmla="*/ 211 w 212"/>
                <a:gd name="T37" fmla="*/ 83 h 219"/>
                <a:gd name="T38" fmla="*/ 211 w 212"/>
                <a:gd name="T39" fmla="*/ 107 h 219"/>
                <a:gd name="T40" fmla="*/ 211 w 212"/>
                <a:gd name="T41" fmla="*/ 112 h 219"/>
                <a:gd name="T42" fmla="*/ 211 w 212"/>
                <a:gd name="T43" fmla="*/ 139 h 219"/>
                <a:gd name="T44" fmla="*/ 211 w 212"/>
                <a:gd name="T45" fmla="*/ 152 h 219"/>
                <a:gd name="T46" fmla="*/ 211 w 212"/>
                <a:gd name="T47" fmla="*/ 163 h 219"/>
                <a:gd name="T48" fmla="*/ 211 w 212"/>
                <a:gd name="T49" fmla="*/ 180 h 219"/>
                <a:gd name="T50" fmla="*/ 211 w 212"/>
                <a:gd name="T51" fmla="*/ 193 h 219"/>
                <a:gd name="T52" fmla="*/ 212 w 212"/>
                <a:gd name="T53" fmla="*/ 210 h 219"/>
                <a:gd name="T54" fmla="*/ 206 w 212"/>
                <a:gd name="T55" fmla="*/ 217 h 219"/>
                <a:gd name="T56" fmla="*/ 199 w 212"/>
                <a:gd name="T57" fmla="*/ 217 h 219"/>
                <a:gd name="T58" fmla="*/ 180 w 212"/>
                <a:gd name="T59" fmla="*/ 218 h 219"/>
                <a:gd name="T60" fmla="*/ 172 w 212"/>
                <a:gd name="T61" fmla="*/ 218 h 219"/>
                <a:gd name="T62" fmla="*/ 163 w 212"/>
                <a:gd name="T63" fmla="*/ 218 h 219"/>
                <a:gd name="T64" fmla="*/ 136 w 212"/>
                <a:gd name="T65" fmla="*/ 218 h 219"/>
                <a:gd name="T66" fmla="*/ 119 w 212"/>
                <a:gd name="T67" fmla="*/ 218 h 219"/>
                <a:gd name="T68" fmla="*/ 109 w 212"/>
                <a:gd name="T69" fmla="*/ 218 h 219"/>
                <a:gd name="T70" fmla="*/ 104 w 212"/>
                <a:gd name="T71" fmla="*/ 218 h 219"/>
                <a:gd name="T72" fmla="*/ 101 w 212"/>
                <a:gd name="T73" fmla="*/ 218 h 219"/>
                <a:gd name="T74" fmla="*/ 97 w 212"/>
                <a:gd name="T75" fmla="*/ 218 h 219"/>
                <a:gd name="T76" fmla="*/ 67 w 212"/>
                <a:gd name="T77" fmla="*/ 218 h 219"/>
                <a:gd name="T78" fmla="*/ 57 w 212"/>
                <a:gd name="T79" fmla="*/ 218 h 219"/>
                <a:gd name="T80" fmla="*/ 37 w 212"/>
                <a:gd name="T81" fmla="*/ 219 h 219"/>
                <a:gd name="T82" fmla="*/ 11 w 212"/>
                <a:gd name="T83" fmla="*/ 219 h 219"/>
                <a:gd name="T84" fmla="*/ 1 w 212"/>
                <a:gd name="T85" fmla="*/ 211 h 219"/>
                <a:gd name="T86" fmla="*/ 1 w 212"/>
                <a:gd name="T87" fmla="*/ 193 h 219"/>
                <a:gd name="T88" fmla="*/ 1 w 212"/>
                <a:gd name="T89" fmla="*/ 171 h 219"/>
                <a:gd name="T90" fmla="*/ 1 w 212"/>
                <a:gd name="T91" fmla="*/ 160 h 219"/>
                <a:gd name="T92" fmla="*/ 1 w 212"/>
                <a:gd name="T93" fmla="*/ 146 h 219"/>
                <a:gd name="T94" fmla="*/ 0 w 212"/>
                <a:gd name="T95" fmla="*/ 124 h 219"/>
                <a:gd name="T96" fmla="*/ 0 w 212"/>
                <a:gd name="T97" fmla="*/ 109 h 219"/>
                <a:gd name="T98" fmla="*/ 0 w 212"/>
                <a:gd name="T99" fmla="*/ 103 h 219"/>
                <a:gd name="T100" fmla="*/ 0 w 212"/>
                <a:gd name="T101" fmla="*/ 98 h 219"/>
                <a:gd name="T102" fmla="*/ 0 w 212"/>
                <a:gd name="T103" fmla="*/ 79 h 219"/>
                <a:gd name="T104" fmla="*/ 0 w 212"/>
                <a:gd name="T105" fmla="*/ 47 h 219"/>
                <a:gd name="T106" fmla="*/ 0 w 212"/>
                <a:gd name="T107" fmla="*/ 25 h 219"/>
                <a:gd name="T108" fmla="*/ 0 w 212"/>
                <a:gd name="T109" fmla="*/ 2 h 21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12" h="219">
                  <a:moveTo>
                    <a:pt x="0" y="1"/>
                  </a:moveTo>
                  <a:lnTo>
                    <a:pt x="1" y="1"/>
                  </a:lnTo>
                  <a:lnTo>
                    <a:pt x="6" y="1"/>
                  </a:lnTo>
                  <a:lnTo>
                    <a:pt x="13" y="0"/>
                  </a:lnTo>
                  <a:lnTo>
                    <a:pt x="14" y="0"/>
                  </a:lnTo>
                  <a:lnTo>
                    <a:pt x="19" y="0"/>
                  </a:lnTo>
                  <a:lnTo>
                    <a:pt x="21" y="0"/>
                  </a:lnTo>
                  <a:lnTo>
                    <a:pt x="27" y="0"/>
                  </a:lnTo>
                  <a:lnTo>
                    <a:pt x="33" y="0"/>
                  </a:lnTo>
                  <a:lnTo>
                    <a:pt x="36" y="0"/>
                  </a:lnTo>
                  <a:lnTo>
                    <a:pt x="43" y="0"/>
                  </a:lnTo>
                  <a:lnTo>
                    <a:pt x="44" y="0"/>
                  </a:lnTo>
                  <a:lnTo>
                    <a:pt x="48" y="0"/>
                  </a:lnTo>
                  <a:lnTo>
                    <a:pt x="53" y="0"/>
                  </a:lnTo>
                  <a:lnTo>
                    <a:pt x="65" y="0"/>
                  </a:lnTo>
                  <a:lnTo>
                    <a:pt x="69" y="0"/>
                  </a:lnTo>
                  <a:lnTo>
                    <a:pt x="75" y="0"/>
                  </a:lnTo>
                  <a:lnTo>
                    <a:pt x="78" y="0"/>
                  </a:lnTo>
                  <a:lnTo>
                    <a:pt x="83" y="0"/>
                  </a:lnTo>
                  <a:lnTo>
                    <a:pt x="85" y="0"/>
                  </a:lnTo>
                  <a:lnTo>
                    <a:pt x="88" y="0"/>
                  </a:lnTo>
                  <a:lnTo>
                    <a:pt x="96" y="0"/>
                  </a:lnTo>
                  <a:lnTo>
                    <a:pt x="97" y="0"/>
                  </a:lnTo>
                  <a:lnTo>
                    <a:pt x="99" y="0"/>
                  </a:lnTo>
                  <a:lnTo>
                    <a:pt x="101" y="0"/>
                  </a:lnTo>
                  <a:lnTo>
                    <a:pt x="108" y="0"/>
                  </a:lnTo>
                  <a:lnTo>
                    <a:pt x="109" y="0"/>
                  </a:lnTo>
                  <a:lnTo>
                    <a:pt x="115" y="0"/>
                  </a:lnTo>
                  <a:lnTo>
                    <a:pt x="116" y="0"/>
                  </a:lnTo>
                  <a:lnTo>
                    <a:pt x="117" y="0"/>
                  </a:lnTo>
                  <a:lnTo>
                    <a:pt x="120" y="0"/>
                  </a:lnTo>
                  <a:lnTo>
                    <a:pt x="126" y="0"/>
                  </a:lnTo>
                  <a:lnTo>
                    <a:pt x="133" y="0"/>
                  </a:lnTo>
                  <a:lnTo>
                    <a:pt x="139" y="0"/>
                  </a:lnTo>
                  <a:lnTo>
                    <a:pt x="140" y="0"/>
                  </a:lnTo>
                  <a:lnTo>
                    <a:pt x="143" y="0"/>
                  </a:lnTo>
                  <a:lnTo>
                    <a:pt x="144" y="0"/>
                  </a:lnTo>
                  <a:lnTo>
                    <a:pt x="148" y="0"/>
                  </a:lnTo>
                  <a:lnTo>
                    <a:pt x="149" y="0"/>
                  </a:lnTo>
                  <a:lnTo>
                    <a:pt x="152" y="0"/>
                  </a:lnTo>
                  <a:lnTo>
                    <a:pt x="156" y="0"/>
                  </a:lnTo>
                  <a:lnTo>
                    <a:pt x="156" y="3"/>
                  </a:lnTo>
                  <a:lnTo>
                    <a:pt x="161" y="3"/>
                  </a:lnTo>
                  <a:lnTo>
                    <a:pt x="163" y="3"/>
                  </a:lnTo>
                  <a:lnTo>
                    <a:pt x="165" y="3"/>
                  </a:lnTo>
                  <a:lnTo>
                    <a:pt x="167" y="3"/>
                  </a:lnTo>
                  <a:lnTo>
                    <a:pt x="169" y="3"/>
                  </a:lnTo>
                  <a:lnTo>
                    <a:pt x="179" y="3"/>
                  </a:lnTo>
                  <a:lnTo>
                    <a:pt x="180" y="3"/>
                  </a:lnTo>
                  <a:lnTo>
                    <a:pt x="181" y="3"/>
                  </a:lnTo>
                  <a:lnTo>
                    <a:pt x="182" y="3"/>
                  </a:lnTo>
                  <a:lnTo>
                    <a:pt x="183" y="3"/>
                  </a:lnTo>
                  <a:lnTo>
                    <a:pt x="183" y="8"/>
                  </a:lnTo>
                  <a:lnTo>
                    <a:pt x="184" y="8"/>
                  </a:lnTo>
                  <a:lnTo>
                    <a:pt x="191" y="7"/>
                  </a:lnTo>
                  <a:lnTo>
                    <a:pt x="192" y="7"/>
                  </a:lnTo>
                  <a:lnTo>
                    <a:pt x="201" y="7"/>
                  </a:lnTo>
                  <a:lnTo>
                    <a:pt x="201" y="2"/>
                  </a:lnTo>
                  <a:lnTo>
                    <a:pt x="206" y="2"/>
                  </a:lnTo>
                  <a:lnTo>
                    <a:pt x="207" y="2"/>
                  </a:lnTo>
                  <a:lnTo>
                    <a:pt x="209" y="2"/>
                  </a:lnTo>
                  <a:lnTo>
                    <a:pt x="209" y="10"/>
                  </a:lnTo>
                  <a:lnTo>
                    <a:pt x="209" y="11"/>
                  </a:lnTo>
                  <a:lnTo>
                    <a:pt x="209" y="16"/>
                  </a:lnTo>
                  <a:lnTo>
                    <a:pt x="209" y="17"/>
                  </a:lnTo>
                  <a:lnTo>
                    <a:pt x="209" y="21"/>
                  </a:lnTo>
                  <a:lnTo>
                    <a:pt x="209" y="31"/>
                  </a:lnTo>
                  <a:lnTo>
                    <a:pt x="209" y="34"/>
                  </a:lnTo>
                  <a:lnTo>
                    <a:pt x="209" y="36"/>
                  </a:lnTo>
                  <a:lnTo>
                    <a:pt x="209" y="37"/>
                  </a:lnTo>
                  <a:lnTo>
                    <a:pt x="211" y="42"/>
                  </a:lnTo>
                  <a:lnTo>
                    <a:pt x="211" y="43"/>
                  </a:lnTo>
                  <a:lnTo>
                    <a:pt x="211" y="48"/>
                  </a:lnTo>
                  <a:lnTo>
                    <a:pt x="211" y="57"/>
                  </a:lnTo>
                  <a:lnTo>
                    <a:pt x="209" y="63"/>
                  </a:lnTo>
                  <a:lnTo>
                    <a:pt x="209" y="64"/>
                  </a:lnTo>
                  <a:lnTo>
                    <a:pt x="209" y="65"/>
                  </a:lnTo>
                  <a:lnTo>
                    <a:pt x="209" y="66"/>
                  </a:lnTo>
                  <a:lnTo>
                    <a:pt x="209" y="69"/>
                  </a:lnTo>
                  <a:lnTo>
                    <a:pt x="209" y="72"/>
                  </a:lnTo>
                  <a:lnTo>
                    <a:pt x="209" y="73"/>
                  </a:lnTo>
                  <a:lnTo>
                    <a:pt x="209" y="75"/>
                  </a:lnTo>
                  <a:lnTo>
                    <a:pt x="209" y="77"/>
                  </a:lnTo>
                  <a:lnTo>
                    <a:pt x="209" y="79"/>
                  </a:lnTo>
                  <a:lnTo>
                    <a:pt x="211" y="83"/>
                  </a:lnTo>
                  <a:lnTo>
                    <a:pt x="211" y="90"/>
                  </a:lnTo>
                  <a:lnTo>
                    <a:pt x="211" y="92"/>
                  </a:lnTo>
                  <a:lnTo>
                    <a:pt x="211" y="97"/>
                  </a:lnTo>
                  <a:lnTo>
                    <a:pt x="211" y="101"/>
                  </a:lnTo>
                  <a:lnTo>
                    <a:pt x="211" y="107"/>
                  </a:lnTo>
                  <a:lnTo>
                    <a:pt x="211" y="108"/>
                  </a:lnTo>
                  <a:lnTo>
                    <a:pt x="211" y="109"/>
                  </a:lnTo>
                  <a:lnTo>
                    <a:pt x="211" y="111"/>
                  </a:lnTo>
                  <a:lnTo>
                    <a:pt x="211" y="112"/>
                  </a:lnTo>
                  <a:lnTo>
                    <a:pt x="211" y="113"/>
                  </a:lnTo>
                  <a:lnTo>
                    <a:pt x="211" y="121"/>
                  </a:lnTo>
                  <a:lnTo>
                    <a:pt x="211" y="125"/>
                  </a:lnTo>
                  <a:lnTo>
                    <a:pt x="211" y="131"/>
                  </a:lnTo>
                  <a:lnTo>
                    <a:pt x="211" y="137"/>
                  </a:lnTo>
                  <a:lnTo>
                    <a:pt x="211" y="139"/>
                  </a:lnTo>
                  <a:lnTo>
                    <a:pt x="211" y="143"/>
                  </a:lnTo>
                  <a:lnTo>
                    <a:pt x="211" y="147"/>
                  </a:lnTo>
                  <a:lnTo>
                    <a:pt x="211" y="148"/>
                  </a:lnTo>
                  <a:lnTo>
                    <a:pt x="211" y="151"/>
                  </a:lnTo>
                  <a:lnTo>
                    <a:pt x="211" y="152"/>
                  </a:lnTo>
                  <a:lnTo>
                    <a:pt x="211" y="154"/>
                  </a:lnTo>
                  <a:lnTo>
                    <a:pt x="211" y="155"/>
                  </a:lnTo>
                  <a:lnTo>
                    <a:pt x="211" y="160"/>
                  </a:lnTo>
                  <a:lnTo>
                    <a:pt x="211" y="163"/>
                  </a:lnTo>
                  <a:lnTo>
                    <a:pt x="211" y="168"/>
                  </a:lnTo>
                  <a:lnTo>
                    <a:pt x="211" y="172"/>
                  </a:lnTo>
                  <a:lnTo>
                    <a:pt x="211" y="173"/>
                  </a:lnTo>
                  <a:lnTo>
                    <a:pt x="211" y="177"/>
                  </a:lnTo>
                  <a:lnTo>
                    <a:pt x="211" y="180"/>
                  </a:lnTo>
                  <a:lnTo>
                    <a:pt x="211" y="181"/>
                  </a:lnTo>
                  <a:lnTo>
                    <a:pt x="211" y="184"/>
                  </a:lnTo>
                  <a:lnTo>
                    <a:pt x="211" y="187"/>
                  </a:lnTo>
                  <a:lnTo>
                    <a:pt x="211" y="188"/>
                  </a:lnTo>
                  <a:lnTo>
                    <a:pt x="211" y="193"/>
                  </a:lnTo>
                  <a:lnTo>
                    <a:pt x="211" y="194"/>
                  </a:lnTo>
                  <a:lnTo>
                    <a:pt x="211" y="196"/>
                  </a:lnTo>
                  <a:lnTo>
                    <a:pt x="211" y="199"/>
                  </a:lnTo>
                  <a:lnTo>
                    <a:pt x="211" y="203"/>
                  </a:lnTo>
                  <a:lnTo>
                    <a:pt x="212" y="209"/>
                  </a:lnTo>
                  <a:lnTo>
                    <a:pt x="212" y="210"/>
                  </a:lnTo>
                  <a:lnTo>
                    <a:pt x="212" y="213"/>
                  </a:lnTo>
                  <a:lnTo>
                    <a:pt x="212" y="217"/>
                  </a:lnTo>
                  <a:lnTo>
                    <a:pt x="206" y="217"/>
                  </a:lnTo>
                  <a:lnTo>
                    <a:pt x="205" y="217"/>
                  </a:lnTo>
                  <a:lnTo>
                    <a:pt x="204" y="217"/>
                  </a:lnTo>
                  <a:lnTo>
                    <a:pt x="201" y="217"/>
                  </a:lnTo>
                  <a:lnTo>
                    <a:pt x="200" y="217"/>
                  </a:lnTo>
                  <a:lnTo>
                    <a:pt x="199" y="217"/>
                  </a:lnTo>
                  <a:lnTo>
                    <a:pt x="197" y="217"/>
                  </a:lnTo>
                  <a:lnTo>
                    <a:pt x="193" y="218"/>
                  </a:lnTo>
                  <a:lnTo>
                    <a:pt x="189" y="218"/>
                  </a:lnTo>
                  <a:lnTo>
                    <a:pt x="184" y="218"/>
                  </a:lnTo>
                  <a:lnTo>
                    <a:pt x="181" y="218"/>
                  </a:lnTo>
                  <a:lnTo>
                    <a:pt x="180" y="218"/>
                  </a:lnTo>
                  <a:lnTo>
                    <a:pt x="179" y="218"/>
                  </a:lnTo>
                  <a:lnTo>
                    <a:pt x="175" y="218"/>
                  </a:lnTo>
                  <a:lnTo>
                    <a:pt x="172" y="218"/>
                  </a:lnTo>
                  <a:lnTo>
                    <a:pt x="169" y="218"/>
                  </a:lnTo>
                  <a:lnTo>
                    <a:pt x="167" y="218"/>
                  </a:lnTo>
                  <a:lnTo>
                    <a:pt x="165" y="218"/>
                  </a:lnTo>
                  <a:lnTo>
                    <a:pt x="163" y="218"/>
                  </a:lnTo>
                  <a:lnTo>
                    <a:pt x="160" y="218"/>
                  </a:lnTo>
                  <a:lnTo>
                    <a:pt x="156" y="218"/>
                  </a:lnTo>
                  <a:lnTo>
                    <a:pt x="148" y="218"/>
                  </a:lnTo>
                  <a:lnTo>
                    <a:pt x="145" y="218"/>
                  </a:lnTo>
                  <a:lnTo>
                    <a:pt x="142" y="218"/>
                  </a:lnTo>
                  <a:lnTo>
                    <a:pt x="136" y="218"/>
                  </a:lnTo>
                  <a:lnTo>
                    <a:pt x="132" y="218"/>
                  </a:lnTo>
                  <a:lnTo>
                    <a:pt x="129" y="218"/>
                  </a:lnTo>
                  <a:lnTo>
                    <a:pt x="125" y="218"/>
                  </a:lnTo>
                  <a:lnTo>
                    <a:pt x="120" y="218"/>
                  </a:lnTo>
                  <a:lnTo>
                    <a:pt x="119" y="218"/>
                  </a:lnTo>
                  <a:lnTo>
                    <a:pt x="115" y="218"/>
                  </a:lnTo>
                  <a:lnTo>
                    <a:pt x="113" y="218"/>
                  </a:lnTo>
                  <a:lnTo>
                    <a:pt x="112" y="218"/>
                  </a:lnTo>
                  <a:lnTo>
                    <a:pt x="111" y="218"/>
                  </a:lnTo>
                  <a:lnTo>
                    <a:pt x="109" y="218"/>
                  </a:lnTo>
                  <a:lnTo>
                    <a:pt x="108" y="218"/>
                  </a:lnTo>
                  <a:lnTo>
                    <a:pt x="107" y="218"/>
                  </a:lnTo>
                  <a:lnTo>
                    <a:pt x="105" y="218"/>
                  </a:lnTo>
                  <a:lnTo>
                    <a:pt x="104" y="218"/>
                  </a:lnTo>
                  <a:lnTo>
                    <a:pt x="103" y="218"/>
                  </a:lnTo>
                  <a:lnTo>
                    <a:pt x="102" y="218"/>
                  </a:lnTo>
                  <a:lnTo>
                    <a:pt x="101" y="218"/>
                  </a:lnTo>
                  <a:lnTo>
                    <a:pt x="99" y="218"/>
                  </a:lnTo>
                  <a:lnTo>
                    <a:pt x="97" y="218"/>
                  </a:lnTo>
                  <a:lnTo>
                    <a:pt x="96" y="218"/>
                  </a:lnTo>
                  <a:lnTo>
                    <a:pt x="91" y="218"/>
                  </a:lnTo>
                  <a:lnTo>
                    <a:pt x="73" y="218"/>
                  </a:lnTo>
                  <a:lnTo>
                    <a:pt x="68" y="218"/>
                  </a:lnTo>
                  <a:lnTo>
                    <a:pt x="67" y="218"/>
                  </a:lnTo>
                  <a:lnTo>
                    <a:pt x="65" y="218"/>
                  </a:lnTo>
                  <a:lnTo>
                    <a:pt x="63" y="218"/>
                  </a:lnTo>
                  <a:lnTo>
                    <a:pt x="61" y="218"/>
                  </a:lnTo>
                  <a:lnTo>
                    <a:pt x="60" y="218"/>
                  </a:lnTo>
                  <a:lnTo>
                    <a:pt x="57" y="218"/>
                  </a:lnTo>
                  <a:lnTo>
                    <a:pt x="53" y="218"/>
                  </a:lnTo>
                  <a:lnTo>
                    <a:pt x="49" y="218"/>
                  </a:lnTo>
                  <a:lnTo>
                    <a:pt x="44" y="218"/>
                  </a:lnTo>
                  <a:lnTo>
                    <a:pt x="37" y="218"/>
                  </a:lnTo>
                  <a:lnTo>
                    <a:pt x="37" y="219"/>
                  </a:lnTo>
                  <a:lnTo>
                    <a:pt x="30" y="219"/>
                  </a:lnTo>
                  <a:lnTo>
                    <a:pt x="27" y="219"/>
                  </a:lnTo>
                  <a:lnTo>
                    <a:pt x="24" y="219"/>
                  </a:lnTo>
                  <a:lnTo>
                    <a:pt x="15" y="219"/>
                  </a:lnTo>
                  <a:lnTo>
                    <a:pt x="12" y="219"/>
                  </a:lnTo>
                  <a:lnTo>
                    <a:pt x="11" y="219"/>
                  </a:lnTo>
                  <a:lnTo>
                    <a:pt x="9" y="219"/>
                  </a:lnTo>
                  <a:lnTo>
                    <a:pt x="5" y="219"/>
                  </a:lnTo>
                  <a:lnTo>
                    <a:pt x="3" y="219"/>
                  </a:lnTo>
                  <a:lnTo>
                    <a:pt x="1" y="219"/>
                  </a:lnTo>
                  <a:lnTo>
                    <a:pt x="1" y="215"/>
                  </a:lnTo>
                  <a:lnTo>
                    <a:pt x="1" y="211"/>
                  </a:lnTo>
                  <a:lnTo>
                    <a:pt x="1" y="209"/>
                  </a:lnTo>
                  <a:lnTo>
                    <a:pt x="1" y="208"/>
                  </a:lnTo>
                  <a:lnTo>
                    <a:pt x="1" y="201"/>
                  </a:lnTo>
                  <a:lnTo>
                    <a:pt x="1" y="199"/>
                  </a:lnTo>
                  <a:lnTo>
                    <a:pt x="1" y="193"/>
                  </a:lnTo>
                  <a:lnTo>
                    <a:pt x="1" y="192"/>
                  </a:lnTo>
                  <a:lnTo>
                    <a:pt x="1" y="189"/>
                  </a:lnTo>
                  <a:lnTo>
                    <a:pt x="1" y="186"/>
                  </a:lnTo>
                  <a:lnTo>
                    <a:pt x="1" y="175"/>
                  </a:lnTo>
                  <a:lnTo>
                    <a:pt x="1" y="171"/>
                  </a:lnTo>
                  <a:lnTo>
                    <a:pt x="1" y="170"/>
                  </a:lnTo>
                  <a:lnTo>
                    <a:pt x="1" y="169"/>
                  </a:lnTo>
                  <a:lnTo>
                    <a:pt x="1" y="168"/>
                  </a:lnTo>
                  <a:lnTo>
                    <a:pt x="1" y="164"/>
                  </a:lnTo>
                  <a:lnTo>
                    <a:pt x="1" y="160"/>
                  </a:lnTo>
                  <a:lnTo>
                    <a:pt x="1" y="149"/>
                  </a:lnTo>
                  <a:lnTo>
                    <a:pt x="1" y="147"/>
                  </a:lnTo>
                  <a:lnTo>
                    <a:pt x="1" y="146"/>
                  </a:lnTo>
                  <a:lnTo>
                    <a:pt x="1" y="145"/>
                  </a:lnTo>
                  <a:lnTo>
                    <a:pt x="1" y="141"/>
                  </a:lnTo>
                  <a:lnTo>
                    <a:pt x="1" y="133"/>
                  </a:lnTo>
                  <a:lnTo>
                    <a:pt x="0" y="128"/>
                  </a:lnTo>
                  <a:lnTo>
                    <a:pt x="0" y="125"/>
                  </a:lnTo>
                  <a:lnTo>
                    <a:pt x="0" y="124"/>
                  </a:lnTo>
                  <a:lnTo>
                    <a:pt x="0" y="113"/>
                  </a:lnTo>
                  <a:lnTo>
                    <a:pt x="0" y="112"/>
                  </a:lnTo>
                  <a:lnTo>
                    <a:pt x="0" y="111"/>
                  </a:lnTo>
                  <a:lnTo>
                    <a:pt x="0" y="109"/>
                  </a:lnTo>
                  <a:lnTo>
                    <a:pt x="0" y="108"/>
                  </a:lnTo>
                  <a:lnTo>
                    <a:pt x="0" y="106"/>
                  </a:lnTo>
                  <a:lnTo>
                    <a:pt x="0" y="105"/>
                  </a:lnTo>
                  <a:lnTo>
                    <a:pt x="0" y="104"/>
                  </a:lnTo>
                  <a:lnTo>
                    <a:pt x="0" y="103"/>
                  </a:lnTo>
                  <a:lnTo>
                    <a:pt x="0" y="100"/>
                  </a:lnTo>
                  <a:lnTo>
                    <a:pt x="0" y="99"/>
                  </a:lnTo>
                  <a:lnTo>
                    <a:pt x="0" y="98"/>
                  </a:lnTo>
                  <a:lnTo>
                    <a:pt x="0" y="97"/>
                  </a:lnTo>
                  <a:lnTo>
                    <a:pt x="0" y="96"/>
                  </a:lnTo>
                  <a:lnTo>
                    <a:pt x="0" y="93"/>
                  </a:lnTo>
                  <a:lnTo>
                    <a:pt x="0" y="88"/>
                  </a:lnTo>
                  <a:lnTo>
                    <a:pt x="0" y="87"/>
                  </a:lnTo>
                  <a:lnTo>
                    <a:pt x="0" y="79"/>
                  </a:lnTo>
                  <a:lnTo>
                    <a:pt x="0" y="74"/>
                  </a:lnTo>
                  <a:lnTo>
                    <a:pt x="0" y="65"/>
                  </a:lnTo>
                  <a:lnTo>
                    <a:pt x="0" y="60"/>
                  </a:lnTo>
                  <a:lnTo>
                    <a:pt x="0" y="55"/>
                  </a:lnTo>
                  <a:lnTo>
                    <a:pt x="0" y="51"/>
                  </a:lnTo>
                  <a:lnTo>
                    <a:pt x="0" y="47"/>
                  </a:lnTo>
                  <a:lnTo>
                    <a:pt x="0" y="45"/>
                  </a:lnTo>
                  <a:lnTo>
                    <a:pt x="0" y="40"/>
                  </a:lnTo>
                  <a:lnTo>
                    <a:pt x="0" y="35"/>
                  </a:lnTo>
                  <a:lnTo>
                    <a:pt x="0" y="34"/>
                  </a:lnTo>
                  <a:lnTo>
                    <a:pt x="0" y="32"/>
                  </a:lnTo>
                  <a:lnTo>
                    <a:pt x="0" y="25"/>
                  </a:lnTo>
                  <a:lnTo>
                    <a:pt x="0" y="19"/>
                  </a:lnTo>
                  <a:lnTo>
                    <a:pt x="0" y="18"/>
                  </a:lnTo>
                  <a:lnTo>
                    <a:pt x="0" y="17"/>
                  </a:lnTo>
                  <a:lnTo>
                    <a:pt x="0" y="8"/>
                  </a:lnTo>
                  <a:lnTo>
                    <a:pt x="0" y="5"/>
                  </a:lnTo>
                  <a:lnTo>
                    <a:pt x="0" y="2"/>
                  </a:lnTo>
                  <a:lnTo>
                    <a:pt x="0" y="1"/>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49" name="Freeform 149"/>
            <p:cNvSpPr>
              <a:spLocks/>
            </p:cNvSpPr>
            <p:nvPr/>
          </p:nvSpPr>
          <p:spPr bwMode="auto">
            <a:xfrm>
              <a:off x="2970" y="2047"/>
              <a:ext cx="214" cy="218"/>
            </a:xfrm>
            <a:custGeom>
              <a:avLst/>
              <a:gdLst>
                <a:gd name="T0" fmla="*/ 156 w 214"/>
                <a:gd name="T1" fmla="*/ 0 h 218"/>
                <a:gd name="T2" fmla="*/ 172 w 214"/>
                <a:gd name="T3" fmla="*/ 0 h 218"/>
                <a:gd name="T4" fmla="*/ 196 w 214"/>
                <a:gd name="T5" fmla="*/ 0 h 218"/>
                <a:gd name="T6" fmla="*/ 213 w 214"/>
                <a:gd name="T7" fmla="*/ 0 h 218"/>
                <a:gd name="T8" fmla="*/ 213 w 214"/>
                <a:gd name="T9" fmla="*/ 17 h 218"/>
                <a:gd name="T10" fmla="*/ 213 w 214"/>
                <a:gd name="T11" fmla="*/ 34 h 218"/>
                <a:gd name="T12" fmla="*/ 213 w 214"/>
                <a:gd name="T13" fmla="*/ 54 h 218"/>
                <a:gd name="T14" fmla="*/ 213 w 214"/>
                <a:gd name="T15" fmla="*/ 86 h 218"/>
                <a:gd name="T16" fmla="*/ 213 w 214"/>
                <a:gd name="T17" fmla="*/ 97 h 218"/>
                <a:gd name="T18" fmla="*/ 213 w 214"/>
                <a:gd name="T19" fmla="*/ 99 h 218"/>
                <a:gd name="T20" fmla="*/ 213 w 214"/>
                <a:gd name="T21" fmla="*/ 105 h 218"/>
                <a:gd name="T22" fmla="*/ 213 w 214"/>
                <a:gd name="T23" fmla="*/ 112 h 218"/>
                <a:gd name="T24" fmla="*/ 213 w 214"/>
                <a:gd name="T25" fmla="*/ 127 h 218"/>
                <a:gd name="T26" fmla="*/ 214 w 214"/>
                <a:gd name="T27" fmla="*/ 146 h 218"/>
                <a:gd name="T28" fmla="*/ 214 w 214"/>
                <a:gd name="T29" fmla="*/ 159 h 218"/>
                <a:gd name="T30" fmla="*/ 214 w 214"/>
                <a:gd name="T31" fmla="*/ 169 h 218"/>
                <a:gd name="T32" fmla="*/ 214 w 214"/>
                <a:gd name="T33" fmla="*/ 188 h 218"/>
                <a:gd name="T34" fmla="*/ 214 w 214"/>
                <a:gd name="T35" fmla="*/ 200 h 218"/>
                <a:gd name="T36" fmla="*/ 214 w 214"/>
                <a:gd name="T37" fmla="*/ 218 h 218"/>
                <a:gd name="T38" fmla="*/ 208 w 214"/>
                <a:gd name="T39" fmla="*/ 218 h 218"/>
                <a:gd name="T40" fmla="*/ 204 w 214"/>
                <a:gd name="T41" fmla="*/ 218 h 218"/>
                <a:gd name="T42" fmla="*/ 193 w 214"/>
                <a:gd name="T43" fmla="*/ 218 h 218"/>
                <a:gd name="T44" fmla="*/ 181 w 214"/>
                <a:gd name="T45" fmla="*/ 218 h 218"/>
                <a:gd name="T46" fmla="*/ 165 w 214"/>
                <a:gd name="T47" fmla="*/ 218 h 218"/>
                <a:gd name="T48" fmla="*/ 144 w 214"/>
                <a:gd name="T49" fmla="*/ 218 h 218"/>
                <a:gd name="T50" fmla="*/ 129 w 214"/>
                <a:gd name="T51" fmla="*/ 218 h 218"/>
                <a:gd name="T52" fmla="*/ 108 w 214"/>
                <a:gd name="T53" fmla="*/ 218 h 218"/>
                <a:gd name="T54" fmla="*/ 94 w 214"/>
                <a:gd name="T55" fmla="*/ 218 h 218"/>
                <a:gd name="T56" fmla="*/ 82 w 214"/>
                <a:gd name="T57" fmla="*/ 218 h 218"/>
                <a:gd name="T58" fmla="*/ 59 w 214"/>
                <a:gd name="T59" fmla="*/ 218 h 218"/>
                <a:gd name="T60" fmla="*/ 49 w 214"/>
                <a:gd name="T61" fmla="*/ 218 h 218"/>
                <a:gd name="T62" fmla="*/ 27 w 214"/>
                <a:gd name="T63" fmla="*/ 218 h 218"/>
                <a:gd name="T64" fmla="*/ 12 w 214"/>
                <a:gd name="T65" fmla="*/ 218 h 218"/>
                <a:gd name="T66" fmla="*/ 0 w 214"/>
                <a:gd name="T67" fmla="*/ 209 h 218"/>
                <a:gd name="T68" fmla="*/ 0 w 214"/>
                <a:gd name="T69" fmla="*/ 202 h 218"/>
                <a:gd name="T70" fmla="*/ 0 w 214"/>
                <a:gd name="T71" fmla="*/ 188 h 218"/>
                <a:gd name="T72" fmla="*/ 0 w 214"/>
                <a:gd name="T73" fmla="*/ 182 h 218"/>
                <a:gd name="T74" fmla="*/ 0 w 214"/>
                <a:gd name="T75" fmla="*/ 170 h 218"/>
                <a:gd name="T76" fmla="*/ 0 w 214"/>
                <a:gd name="T77" fmla="*/ 152 h 218"/>
                <a:gd name="T78" fmla="*/ 0 w 214"/>
                <a:gd name="T79" fmla="*/ 144 h 218"/>
                <a:gd name="T80" fmla="*/ 0 w 214"/>
                <a:gd name="T81" fmla="*/ 132 h 218"/>
                <a:gd name="T82" fmla="*/ 0 w 214"/>
                <a:gd name="T83" fmla="*/ 115 h 218"/>
                <a:gd name="T84" fmla="*/ 0 w 214"/>
                <a:gd name="T85" fmla="*/ 104 h 218"/>
                <a:gd name="T86" fmla="*/ 0 w 214"/>
                <a:gd name="T87" fmla="*/ 68 h 218"/>
                <a:gd name="T88" fmla="*/ 0 w 214"/>
                <a:gd name="T89" fmla="*/ 44 h 218"/>
                <a:gd name="T90" fmla="*/ 0 w 214"/>
                <a:gd name="T91" fmla="*/ 34 h 218"/>
                <a:gd name="T92" fmla="*/ 0 w 214"/>
                <a:gd name="T93" fmla="*/ 17 h 218"/>
                <a:gd name="T94" fmla="*/ 0 w 214"/>
                <a:gd name="T95" fmla="*/ 2 h 218"/>
                <a:gd name="T96" fmla="*/ 14 w 214"/>
                <a:gd name="T97" fmla="*/ 1 h 218"/>
                <a:gd name="T98" fmla="*/ 26 w 214"/>
                <a:gd name="T99" fmla="*/ 1 h 218"/>
                <a:gd name="T100" fmla="*/ 38 w 214"/>
                <a:gd name="T101" fmla="*/ 1 h 218"/>
                <a:gd name="T102" fmla="*/ 48 w 214"/>
                <a:gd name="T103" fmla="*/ 1 h 218"/>
                <a:gd name="T104" fmla="*/ 60 w 214"/>
                <a:gd name="T105" fmla="*/ 1 h 218"/>
                <a:gd name="T106" fmla="*/ 80 w 214"/>
                <a:gd name="T107" fmla="*/ 1 h 218"/>
                <a:gd name="T108" fmla="*/ 85 w 214"/>
                <a:gd name="T109" fmla="*/ 1 h 218"/>
                <a:gd name="T110" fmla="*/ 105 w 214"/>
                <a:gd name="T111" fmla="*/ 0 h 218"/>
                <a:gd name="T112" fmla="*/ 120 w 214"/>
                <a:gd name="T113" fmla="*/ 0 h 218"/>
                <a:gd name="T114" fmla="*/ 125 w 214"/>
                <a:gd name="T115" fmla="*/ 0 h 218"/>
                <a:gd name="T116" fmla="*/ 138 w 214"/>
                <a:gd name="T117" fmla="*/ 0 h 218"/>
                <a:gd name="T118" fmla="*/ 139 w 214"/>
                <a:gd name="T119" fmla="*/ 0 h 218"/>
                <a:gd name="T120" fmla="*/ 144 w 214"/>
                <a:gd name="T121" fmla="*/ 0 h 21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4" h="218">
                  <a:moveTo>
                    <a:pt x="144" y="0"/>
                  </a:moveTo>
                  <a:lnTo>
                    <a:pt x="146" y="0"/>
                  </a:lnTo>
                  <a:lnTo>
                    <a:pt x="148" y="0"/>
                  </a:lnTo>
                  <a:lnTo>
                    <a:pt x="154" y="0"/>
                  </a:lnTo>
                  <a:lnTo>
                    <a:pt x="156" y="0"/>
                  </a:lnTo>
                  <a:lnTo>
                    <a:pt x="157" y="0"/>
                  </a:lnTo>
                  <a:lnTo>
                    <a:pt x="158" y="0"/>
                  </a:lnTo>
                  <a:lnTo>
                    <a:pt x="162" y="0"/>
                  </a:lnTo>
                  <a:lnTo>
                    <a:pt x="172" y="0"/>
                  </a:lnTo>
                  <a:lnTo>
                    <a:pt x="182" y="0"/>
                  </a:lnTo>
                  <a:lnTo>
                    <a:pt x="184" y="0"/>
                  </a:lnTo>
                  <a:lnTo>
                    <a:pt x="185" y="0"/>
                  </a:lnTo>
                  <a:lnTo>
                    <a:pt x="187" y="0"/>
                  </a:lnTo>
                  <a:lnTo>
                    <a:pt x="196" y="0"/>
                  </a:lnTo>
                  <a:lnTo>
                    <a:pt x="197" y="0"/>
                  </a:lnTo>
                  <a:lnTo>
                    <a:pt x="203" y="0"/>
                  </a:lnTo>
                  <a:lnTo>
                    <a:pt x="212" y="0"/>
                  </a:lnTo>
                  <a:lnTo>
                    <a:pt x="213" y="0"/>
                  </a:lnTo>
                  <a:lnTo>
                    <a:pt x="213" y="1"/>
                  </a:lnTo>
                  <a:lnTo>
                    <a:pt x="213" y="4"/>
                  </a:lnTo>
                  <a:lnTo>
                    <a:pt x="213" y="7"/>
                  </a:lnTo>
                  <a:lnTo>
                    <a:pt x="213" y="16"/>
                  </a:lnTo>
                  <a:lnTo>
                    <a:pt x="213" y="17"/>
                  </a:lnTo>
                  <a:lnTo>
                    <a:pt x="213" y="18"/>
                  </a:lnTo>
                  <a:lnTo>
                    <a:pt x="213" y="24"/>
                  </a:lnTo>
                  <a:lnTo>
                    <a:pt x="213" y="31"/>
                  </a:lnTo>
                  <a:lnTo>
                    <a:pt x="213" y="33"/>
                  </a:lnTo>
                  <a:lnTo>
                    <a:pt x="213" y="34"/>
                  </a:lnTo>
                  <a:lnTo>
                    <a:pt x="213" y="39"/>
                  </a:lnTo>
                  <a:lnTo>
                    <a:pt x="213" y="44"/>
                  </a:lnTo>
                  <a:lnTo>
                    <a:pt x="213" y="46"/>
                  </a:lnTo>
                  <a:lnTo>
                    <a:pt x="213" y="50"/>
                  </a:lnTo>
                  <a:lnTo>
                    <a:pt x="213" y="54"/>
                  </a:lnTo>
                  <a:lnTo>
                    <a:pt x="213" y="59"/>
                  </a:lnTo>
                  <a:lnTo>
                    <a:pt x="213" y="64"/>
                  </a:lnTo>
                  <a:lnTo>
                    <a:pt x="213" y="73"/>
                  </a:lnTo>
                  <a:lnTo>
                    <a:pt x="213" y="78"/>
                  </a:lnTo>
                  <a:lnTo>
                    <a:pt x="213" y="86"/>
                  </a:lnTo>
                  <a:lnTo>
                    <a:pt x="213" y="87"/>
                  </a:lnTo>
                  <a:lnTo>
                    <a:pt x="213" y="92"/>
                  </a:lnTo>
                  <a:lnTo>
                    <a:pt x="213" y="95"/>
                  </a:lnTo>
                  <a:lnTo>
                    <a:pt x="213" y="96"/>
                  </a:lnTo>
                  <a:lnTo>
                    <a:pt x="213" y="97"/>
                  </a:lnTo>
                  <a:lnTo>
                    <a:pt x="213" y="98"/>
                  </a:lnTo>
                  <a:lnTo>
                    <a:pt x="213" y="99"/>
                  </a:lnTo>
                  <a:lnTo>
                    <a:pt x="213" y="102"/>
                  </a:lnTo>
                  <a:lnTo>
                    <a:pt x="213" y="103"/>
                  </a:lnTo>
                  <a:lnTo>
                    <a:pt x="213" y="104"/>
                  </a:lnTo>
                  <a:lnTo>
                    <a:pt x="213" y="105"/>
                  </a:lnTo>
                  <a:lnTo>
                    <a:pt x="213" y="107"/>
                  </a:lnTo>
                  <a:lnTo>
                    <a:pt x="213" y="108"/>
                  </a:lnTo>
                  <a:lnTo>
                    <a:pt x="213" y="110"/>
                  </a:lnTo>
                  <a:lnTo>
                    <a:pt x="213" y="111"/>
                  </a:lnTo>
                  <a:lnTo>
                    <a:pt x="213" y="112"/>
                  </a:lnTo>
                  <a:lnTo>
                    <a:pt x="213" y="123"/>
                  </a:lnTo>
                  <a:lnTo>
                    <a:pt x="213" y="124"/>
                  </a:lnTo>
                  <a:lnTo>
                    <a:pt x="213" y="127"/>
                  </a:lnTo>
                  <a:lnTo>
                    <a:pt x="214" y="132"/>
                  </a:lnTo>
                  <a:lnTo>
                    <a:pt x="214" y="140"/>
                  </a:lnTo>
                  <a:lnTo>
                    <a:pt x="214" y="144"/>
                  </a:lnTo>
                  <a:lnTo>
                    <a:pt x="214" y="145"/>
                  </a:lnTo>
                  <a:lnTo>
                    <a:pt x="214" y="146"/>
                  </a:lnTo>
                  <a:lnTo>
                    <a:pt x="214" y="148"/>
                  </a:lnTo>
                  <a:lnTo>
                    <a:pt x="214" y="159"/>
                  </a:lnTo>
                  <a:lnTo>
                    <a:pt x="214" y="163"/>
                  </a:lnTo>
                  <a:lnTo>
                    <a:pt x="214" y="167"/>
                  </a:lnTo>
                  <a:lnTo>
                    <a:pt x="214" y="168"/>
                  </a:lnTo>
                  <a:lnTo>
                    <a:pt x="214" y="169"/>
                  </a:lnTo>
                  <a:lnTo>
                    <a:pt x="214" y="170"/>
                  </a:lnTo>
                  <a:lnTo>
                    <a:pt x="214" y="174"/>
                  </a:lnTo>
                  <a:lnTo>
                    <a:pt x="214" y="185"/>
                  </a:lnTo>
                  <a:lnTo>
                    <a:pt x="214" y="188"/>
                  </a:lnTo>
                  <a:lnTo>
                    <a:pt x="214" y="191"/>
                  </a:lnTo>
                  <a:lnTo>
                    <a:pt x="214" y="192"/>
                  </a:lnTo>
                  <a:lnTo>
                    <a:pt x="214" y="198"/>
                  </a:lnTo>
                  <a:lnTo>
                    <a:pt x="214" y="200"/>
                  </a:lnTo>
                  <a:lnTo>
                    <a:pt x="214" y="207"/>
                  </a:lnTo>
                  <a:lnTo>
                    <a:pt x="214" y="208"/>
                  </a:lnTo>
                  <a:lnTo>
                    <a:pt x="214" y="210"/>
                  </a:lnTo>
                  <a:lnTo>
                    <a:pt x="214" y="214"/>
                  </a:lnTo>
                  <a:lnTo>
                    <a:pt x="214" y="218"/>
                  </a:lnTo>
                  <a:lnTo>
                    <a:pt x="212" y="218"/>
                  </a:lnTo>
                  <a:lnTo>
                    <a:pt x="211" y="218"/>
                  </a:lnTo>
                  <a:lnTo>
                    <a:pt x="210" y="218"/>
                  </a:lnTo>
                  <a:lnTo>
                    <a:pt x="208" y="218"/>
                  </a:lnTo>
                  <a:lnTo>
                    <a:pt x="206" y="218"/>
                  </a:lnTo>
                  <a:lnTo>
                    <a:pt x="205" y="218"/>
                  </a:lnTo>
                  <a:lnTo>
                    <a:pt x="204" y="218"/>
                  </a:lnTo>
                  <a:lnTo>
                    <a:pt x="203" y="218"/>
                  </a:lnTo>
                  <a:lnTo>
                    <a:pt x="201" y="218"/>
                  </a:lnTo>
                  <a:lnTo>
                    <a:pt x="198" y="218"/>
                  </a:lnTo>
                  <a:lnTo>
                    <a:pt x="196" y="218"/>
                  </a:lnTo>
                  <a:lnTo>
                    <a:pt x="193" y="218"/>
                  </a:lnTo>
                  <a:lnTo>
                    <a:pt x="190" y="218"/>
                  </a:lnTo>
                  <a:lnTo>
                    <a:pt x="185" y="218"/>
                  </a:lnTo>
                  <a:lnTo>
                    <a:pt x="181" y="218"/>
                  </a:lnTo>
                  <a:lnTo>
                    <a:pt x="180" y="218"/>
                  </a:lnTo>
                  <a:lnTo>
                    <a:pt x="173" y="218"/>
                  </a:lnTo>
                  <a:lnTo>
                    <a:pt x="170" y="218"/>
                  </a:lnTo>
                  <a:lnTo>
                    <a:pt x="168" y="218"/>
                  </a:lnTo>
                  <a:lnTo>
                    <a:pt x="165" y="218"/>
                  </a:lnTo>
                  <a:lnTo>
                    <a:pt x="152" y="218"/>
                  </a:lnTo>
                  <a:lnTo>
                    <a:pt x="149" y="218"/>
                  </a:lnTo>
                  <a:lnTo>
                    <a:pt x="146" y="218"/>
                  </a:lnTo>
                  <a:lnTo>
                    <a:pt x="144" y="218"/>
                  </a:lnTo>
                  <a:lnTo>
                    <a:pt x="137" y="218"/>
                  </a:lnTo>
                  <a:lnTo>
                    <a:pt x="134" y="218"/>
                  </a:lnTo>
                  <a:lnTo>
                    <a:pt x="130" y="218"/>
                  </a:lnTo>
                  <a:lnTo>
                    <a:pt x="129" y="218"/>
                  </a:lnTo>
                  <a:lnTo>
                    <a:pt x="128" y="218"/>
                  </a:lnTo>
                  <a:lnTo>
                    <a:pt x="121" y="218"/>
                  </a:lnTo>
                  <a:lnTo>
                    <a:pt x="120" y="218"/>
                  </a:lnTo>
                  <a:lnTo>
                    <a:pt x="112" y="218"/>
                  </a:lnTo>
                  <a:lnTo>
                    <a:pt x="108" y="218"/>
                  </a:lnTo>
                  <a:lnTo>
                    <a:pt x="105" y="218"/>
                  </a:lnTo>
                  <a:lnTo>
                    <a:pt x="100" y="218"/>
                  </a:lnTo>
                  <a:lnTo>
                    <a:pt x="94" y="218"/>
                  </a:lnTo>
                  <a:lnTo>
                    <a:pt x="90" y="218"/>
                  </a:lnTo>
                  <a:lnTo>
                    <a:pt x="88" y="218"/>
                  </a:lnTo>
                  <a:lnTo>
                    <a:pt x="85" y="218"/>
                  </a:lnTo>
                  <a:lnTo>
                    <a:pt x="82" y="218"/>
                  </a:lnTo>
                  <a:lnTo>
                    <a:pt x="81" y="218"/>
                  </a:lnTo>
                  <a:lnTo>
                    <a:pt x="78" y="218"/>
                  </a:lnTo>
                  <a:lnTo>
                    <a:pt x="73" y="218"/>
                  </a:lnTo>
                  <a:lnTo>
                    <a:pt x="67" y="218"/>
                  </a:lnTo>
                  <a:lnTo>
                    <a:pt x="59" y="218"/>
                  </a:lnTo>
                  <a:lnTo>
                    <a:pt x="58" y="218"/>
                  </a:lnTo>
                  <a:lnTo>
                    <a:pt x="54" y="218"/>
                  </a:lnTo>
                  <a:lnTo>
                    <a:pt x="51" y="218"/>
                  </a:lnTo>
                  <a:lnTo>
                    <a:pt x="49" y="218"/>
                  </a:lnTo>
                  <a:lnTo>
                    <a:pt x="48" y="218"/>
                  </a:lnTo>
                  <a:lnTo>
                    <a:pt x="46" y="218"/>
                  </a:lnTo>
                  <a:lnTo>
                    <a:pt x="35" y="218"/>
                  </a:lnTo>
                  <a:lnTo>
                    <a:pt x="32" y="218"/>
                  </a:lnTo>
                  <a:lnTo>
                    <a:pt x="27" y="218"/>
                  </a:lnTo>
                  <a:lnTo>
                    <a:pt x="25" y="218"/>
                  </a:lnTo>
                  <a:lnTo>
                    <a:pt x="19" y="218"/>
                  </a:lnTo>
                  <a:lnTo>
                    <a:pt x="17" y="218"/>
                  </a:lnTo>
                  <a:lnTo>
                    <a:pt x="12" y="218"/>
                  </a:lnTo>
                  <a:lnTo>
                    <a:pt x="9" y="218"/>
                  </a:lnTo>
                  <a:lnTo>
                    <a:pt x="6" y="218"/>
                  </a:lnTo>
                  <a:lnTo>
                    <a:pt x="0" y="218"/>
                  </a:lnTo>
                  <a:lnTo>
                    <a:pt x="0" y="214"/>
                  </a:lnTo>
                  <a:lnTo>
                    <a:pt x="0" y="209"/>
                  </a:lnTo>
                  <a:lnTo>
                    <a:pt x="0" y="207"/>
                  </a:lnTo>
                  <a:lnTo>
                    <a:pt x="0" y="206"/>
                  </a:lnTo>
                  <a:lnTo>
                    <a:pt x="0" y="204"/>
                  </a:lnTo>
                  <a:lnTo>
                    <a:pt x="0" y="203"/>
                  </a:lnTo>
                  <a:lnTo>
                    <a:pt x="0" y="202"/>
                  </a:lnTo>
                  <a:lnTo>
                    <a:pt x="0" y="200"/>
                  </a:lnTo>
                  <a:lnTo>
                    <a:pt x="0" y="196"/>
                  </a:lnTo>
                  <a:lnTo>
                    <a:pt x="0" y="194"/>
                  </a:lnTo>
                  <a:lnTo>
                    <a:pt x="0" y="192"/>
                  </a:lnTo>
                  <a:lnTo>
                    <a:pt x="0" y="188"/>
                  </a:lnTo>
                  <a:lnTo>
                    <a:pt x="0" y="187"/>
                  </a:lnTo>
                  <a:lnTo>
                    <a:pt x="0" y="183"/>
                  </a:lnTo>
                  <a:lnTo>
                    <a:pt x="0" y="182"/>
                  </a:lnTo>
                  <a:lnTo>
                    <a:pt x="0" y="174"/>
                  </a:lnTo>
                  <a:lnTo>
                    <a:pt x="0" y="172"/>
                  </a:lnTo>
                  <a:lnTo>
                    <a:pt x="0" y="170"/>
                  </a:lnTo>
                  <a:lnTo>
                    <a:pt x="0" y="166"/>
                  </a:lnTo>
                  <a:lnTo>
                    <a:pt x="0" y="161"/>
                  </a:lnTo>
                  <a:lnTo>
                    <a:pt x="0" y="159"/>
                  </a:lnTo>
                  <a:lnTo>
                    <a:pt x="0" y="152"/>
                  </a:lnTo>
                  <a:lnTo>
                    <a:pt x="0" y="151"/>
                  </a:lnTo>
                  <a:lnTo>
                    <a:pt x="0" y="148"/>
                  </a:lnTo>
                  <a:lnTo>
                    <a:pt x="0" y="144"/>
                  </a:lnTo>
                  <a:lnTo>
                    <a:pt x="0" y="140"/>
                  </a:lnTo>
                  <a:lnTo>
                    <a:pt x="0" y="134"/>
                  </a:lnTo>
                  <a:lnTo>
                    <a:pt x="0" y="132"/>
                  </a:lnTo>
                  <a:lnTo>
                    <a:pt x="0" y="129"/>
                  </a:lnTo>
                  <a:lnTo>
                    <a:pt x="0" y="124"/>
                  </a:lnTo>
                  <a:lnTo>
                    <a:pt x="0" y="118"/>
                  </a:lnTo>
                  <a:lnTo>
                    <a:pt x="0" y="116"/>
                  </a:lnTo>
                  <a:lnTo>
                    <a:pt x="0" y="115"/>
                  </a:lnTo>
                  <a:lnTo>
                    <a:pt x="0" y="112"/>
                  </a:lnTo>
                  <a:lnTo>
                    <a:pt x="0" y="110"/>
                  </a:lnTo>
                  <a:lnTo>
                    <a:pt x="0" y="107"/>
                  </a:lnTo>
                  <a:lnTo>
                    <a:pt x="0" y="104"/>
                  </a:lnTo>
                  <a:lnTo>
                    <a:pt x="0" y="97"/>
                  </a:lnTo>
                  <a:lnTo>
                    <a:pt x="0" y="80"/>
                  </a:lnTo>
                  <a:lnTo>
                    <a:pt x="0" y="74"/>
                  </a:lnTo>
                  <a:lnTo>
                    <a:pt x="0" y="68"/>
                  </a:lnTo>
                  <a:lnTo>
                    <a:pt x="0" y="65"/>
                  </a:lnTo>
                  <a:lnTo>
                    <a:pt x="0" y="56"/>
                  </a:lnTo>
                  <a:lnTo>
                    <a:pt x="0" y="46"/>
                  </a:lnTo>
                  <a:lnTo>
                    <a:pt x="0" y="44"/>
                  </a:lnTo>
                  <a:lnTo>
                    <a:pt x="0" y="42"/>
                  </a:lnTo>
                  <a:lnTo>
                    <a:pt x="0" y="35"/>
                  </a:lnTo>
                  <a:lnTo>
                    <a:pt x="0" y="34"/>
                  </a:lnTo>
                  <a:lnTo>
                    <a:pt x="0" y="28"/>
                  </a:lnTo>
                  <a:lnTo>
                    <a:pt x="0" y="26"/>
                  </a:lnTo>
                  <a:lnTo>
                    <a:pt x="0" y="22"/>
                  </a:lnTo>
                  <a:lnTo>
                    <a:pt x="0" y="17"/>
                  </a:lnTo>
                  <a:lnTo>
                    <a:pt x="0" y="9"/>
                  </a:lnTo>
                  <a:lnTo>
                    <a:pt x="0" y="6"/>
                  </a:lnTo>
                  <a:lnTo>
                    <a:pt x="0" y="3"/>
                  </a:lnTo>
                  <a:lnTo>
                    <a:pt x="0" y="2"/>
                  </a:lnTo>
                  <a:lnTo>
                    <a:pt x="0" y="1"/>
                  </a:lnTo>
                  <a:lnTo>
                    <a:pt x="1" y="1"/>
                  </a:lnTo>
                  <a:lnTo>
                    <a:pt x="2" y="1"/>
                  </a:lnTo>
                  <a:lnTo>
                    <a:pt x="14" y="1"/>
                  </a:lnTo>
                  <a:lnTo>
                    <a:pt x="19" y="1"/>
                  </a:lnTo>
                  <a:lnTo>
                    <a:pt x="25" y="1"/>
                  </a:lnTo>
                  <a:lnTo>
                    <a:pt x="26" y="1"/>
                  </a:lnTo>
                  <a:lnTo>
                    <a:pt x="28" y="1"/>
                  </a:lnTo>
                  <a:lnTo>
                    <a:pt x="33" y="1"/>
                  </a:lnTo>
                  <a:lnTo>
                    <a:pt x="35" y="1"/>
                  </a:lnTo>
                  <a:lnTo>
                    <a:pt x="37" y="1"/>
                  </a:lnTo>
                  <a:lnTo>
                    <a:pt x="38" y="1"/>
                  </a:lnTo>
                  <a:lnTo>
                    <a:pt x="44" y="1"/>
                  </a:lnTo>
                  <a:lnTo>
                    <a:pt x="45" y="1"/>
                  </a:lnTo>
                  <a:lnTo>
                    <a:pt x="48" y="1"/>
                  </a:lnTo>
                  <a:lnTo>
                    <a:pt x="52" y="1"/>
                  </a:lnTo>
                  <a:lnTo>
                    <a:pt x="54" y="1"/>
                  </a:lnTo>
                  <a:lnTo>
                    <a:pt x="56" y="1"/>
                  </a:lnTo>
                  <a:lnTo>
                    <a:pt x="60" y="1"/>
                  </a:lnTo>
                  <a:lnTo>
                    <a:pt x="66" y="1"/>
                  </a:lnTo>
                  <a:lnTo>
                    <a:pt x="70" y="1"/>
                  </a:lnTo>
                  <a:lnTo>
                    <a:pt x="73" y="1"/>
                  </a:lnTo>
                  <a:lnTo>
                    <a:pt x="78" y="1"/>
                  </a:lnTo>
                  <a:lnTo>
                    <a:pt x="80" y="1"/>
                  </a:lnTo>
                  <a:lnTo>
                    <a:pt x="83" y="1"/>
                  </a:lnTo>
                  <a:lnTo>
                    <a:pt x="84" y="1"/>
                  </a:lnTo>
                  <a:lnTo>
                    <a:pt x="85" y="1"/>
                  </a:lnTo>
                  <a:lnTo>
                    <a:pt x="89" y="1"/>
                  </a:lnTo>
                  <a:lnTo>
                    <a:pt x="91" y="1"/>
                  </a:lnTo>
                  <a:lnTo>
                    <a:pt x="93" y="1"/>
                  </a:lnTo>
                  <a:lnTo>
                    <a:pt x="94" y="1"/>
                  </a:lnTo>
                  <a:lnTo>
                    <a:pt x="105" y="0"/>
                  </a:lnTo>
                  <a:lnTo>
                    <a:pt x="106" y="0"/>
                  </a:lnTo>
                  <a:lnTo>
                    <a:pt x="109" y="0"/>
                  </a:lnTo>
                  <a:lnTo>
                    <a:pt x="112" y="0"/>
                  </a:lnTo>
                  <a:lnTo>
                    <a:pt x="120" y="0"/>
                  </a:lnTo>
                  <a:lnTo>
                    <a:pt x="121" y="0"/>
                  </a:lnTo>
                  <a:lnTo>
                    <a:pt x="123" y="0"/>
                  </a:lnTo>
                  <a:lnTo>
                    <a:pt x="124" y="0"/>
                  </a:lnTo>
                  <a:lnTo>
                    <a:pt x="125" y="0"/>
                  </a:lnTo>
                  <a:lnTo>
                    <a:pt x="133" y="0"/>
                  </a:lnTo>
                  <a:lnTo>
                    <a:pt x="138" y="0"/>
                  </a:lnTo>
                  <a:lnTo>
                    <a:pt x="139" y="0"/>
                  </a:lnTo>
                  <a:lnTo>
                    <a:pt x="140" y="0"/>
                  </a:lnTo>
                  <a:lnTo>
                    <a:pt x="142" y="0"/>
                  </a:lnTo>
                  <a:lnTo>
                    <a:pt x="144"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50" name="Freeform 150"/>
            <p:cNvSpPr>
              <a:spLocks/>
            </p:cNvSpPr>
            <p:nvPr/>
          </p:nvSpPr>
          <p:spPr bwMode="auto">
            <a:xfrm>
              <a:off x="2595" y="2075"/>
              <a:ext cx="375" cy="299"/>
            </a:xfrm>
            <a:custGeom>
              <a:avLst/>
              <a:gdLst>
                <a:gd name="T0" fmla="*/ 375 w 375"/>
                <a:gd name="T1" fmla="*/ 46 h 299"/>
                <a:gd name="T2" fmla="*/ 375 w 375"/>
                <a:gd name="T3" fmla="*/ 124 h 299"/>
                <a:gd name="T4" fmla="*/ 369 w 375"/>
                <a:gd name="T5" fmla="*/ 160 h 299"/>
                <a:gd name="T6" fmla="*/ 359 w 375"/>
                <a:gd name="T7" fmla="*/ 172 h 299"/>
                <a:gd name="T8" fmla="*/ 348 w 375"/>
                <a:gd name="T9" fmla="*/ 179 h 299"/>
                <a:gd name="T10" fmla="*/ 343 w 375"/>
                <a:gd name="T11" fmla="*/ 181 h 299"/>
                <a:gd name="T12" fmla="*/ 333 w 375"/>
                <a:gd name="T13" fmla="*/ 181 h 299"/>
                <a:gd name="T14" fmla="*/ 329 w 375"/>
                <a:gd name="T15" fmla="*/ 184 h 299"/>
                <a:gd name="T16" fmla="*/ 317 w 375"/>
                <a:gd name="T17" fmla="*/ 181 h 299"/>
                <a:gd name="T18" fmla="*/ 306 w 375"/>
                <a:gd name="T19" fmla="*/ 191 h 299"/>
                <a:gd name="T20" fmla="*/ 292 w 375"/>
                <a:gd name="T21" fmla="*/ 202 h 299"/>
                <a:gd name="T22" fmla="*/ 287 w 375"/>
                <a:gd name="T23" fmla="*/ 212 h 299"/>
                <a:gd name="T24" fmla="*/ 275 w 375"/>
                <a:gd name="T25" fmla="*/ 219 h 299"/>
                <a:gd name="T26" fmla="*/ 263 w 375"/>
                <a:gd name="T27" fmla="*/ 231 h 299"/>
                <a:gd name="T28" fmla="*/ 256 w 375"/>
                <a:gd name="T29" fmla="*/ 242 h 299"/>
                <a:gd name="T30" fmla="*/ 244 w 375"/>
                <a:gd name="T31" fmla="*/ 239 h 299"/>
                <a:gd name="T32" fmla="*/ 232 w 375"/>
                <a:gd name="T33" fmla="*/ 246 h 299"/>
                <a:gd name="T34" fmla="*/ 221 w 375"/>
                <a:gd name="T35" fmla="*/ 255 h 299"/>
                <a:gd name="T36" fmla="*/ 216 w 375"/>
                <a:gd name="T37" fmla="*/ 269 h 299"/>
                <a:gd name="T38" fmla="*/ 202 w 375"/>
                <a:gd name="T39" fmla="*/ 276 h 299"/>
                <a:gd name="T40" fmla="*/ 201 w 375"/>
                <a:gd name="T41" fmla="*/ 287 h 299"/>
                <a:gd name="T42" fmla="*/ 201 w 375"/>
                <a:gd name="T43" fmla="*/ 296 h 299"/>
                <a:gd name="T44" fmla="*/ 168 w 375"/>
                <a:gd name="T45" fmla="*/ 299 h 299"/>
                <a:gd name="T46" fmla="*/ 144 w 375"/>
                <a:gd name="T47" fmla="*/ 298 h 299"/>
                <a:gd name="T48" fmla="*/ 108 w 375"/>
                <a:gd name="T49" fmla="*/ 299 h 299"/>
                <a:gd name="T50" fmla="*/ 88 w 375"/>
                <a:gd name="T51" fmla="*/ 244 h 299"/>
                <a:gd name="T52" fmla="*/ 32 w 375"/>
                <a:gd name="T53" fmla="*/ 244 h 299"/>
                <a:gd name="T54" fmla="*/ 0 w 375"/>
                <a:gd name="T55" fmla="*/ 229 h 299"/>
                <a:gd name="T56" fmla="*/ 2 w 375"/>
                <a:gd name="T57" fmla="*/ 187 h 299"/>
                <a:gd name="T58" fmla="*/ 16 w 375"/>
                <a:gd name="T59" fmla="*/ 186 h 299"/>
                <a:gd name="T60" fmla="*/ 24 w 375"/>
                <a:gd name="T61" fmla="*/ 189 h 299"/>
                <a:gd name="T62" fmla="*/ 34 w 375"/>
                <a:gd name="T63" fmla="*/ 184 h 299"/>
                <a:gd name="T64" fmla="*/ 40 w 375"/>
                <a:gd name="T65" fmla="*/ 176 h 299"/>
                <a:gd name="T66" fmla="*/ 49 w 375"/>
                <a:gd name="T67" fmla="*/ 172 h 299"/>
                <a:gd name="T68" fmla="*/ 56 w 375"/>
                <a:gd name="T69" fmla="*/ 171 h 299"/>
                <a:gd name="T70" fmla="*/ 67 w 375"/>
                <a:gd name="T71" fmla="*/ 163 h 299"/>
                <a:gd name="T72" fmla="*/ 74 w 375"/>
                <a:gd name="T73" fmla="*/ 154 h 299"/>
                <a:gd name="T74" fmla="*/ 81 w 375"/>
                <a:gd name="T75" fmla="*/ 147 h 299"/>
                <a:gd name="T76" fmla="*/ 90 w 375"/>
                <a:gd name="T77" fmla="*/ 141 h 299"/>
                <a:gd name="T78" fmla="*/ 97 w 375"/>
                <a:gd name="T79" fmla="*/ 140 h 299"/>
                <a:gd name="T80" fmla="*/ 108 w 375"/>
                <a:gd name="T81" fmla="*/ 138 h 299"/>
                <a:gd name="T82" fmla="*/ 119 w 375"/>
                <a:gd name="T83" fmla="*/ 135 h 299"/>
                <a:gd name="T84" fmla="*/ 131 w 375"/>
                <a:gd name="T85" fmla="*/ 135 h 299"/>
                <a:gd name="T86" fmla="*/ 141 w 375"/>
                <a:gd name="T87" fmla="*/ 127 h 299"/>
                <a:gd name="T88" fmla="*/ 154 w 375"/>
                <a:gd name="T89" fmla="*/ 119 h 299"/>
                <a:gd name="T90" fmla="*/ 163 w 375"/>
                <a:gd name="T91" fmla="*/ 119 h 299"/>
                <a:gd name="T92" fmla="*/ 171 w 375"/>
                <a:gd name="T93" fmla="*/ 114 h 299"/>
                <a:gd name="T94" fmla="*/ 181 w 375"/>
                <a:gd name="T95" fmla="*/ 112 h 299"/>
                <a:gd name="T96" fmla="*/ 191 w 375"/>
                <a:gd name="T97" fmla="*/ 103 h 299"/>
                <a:gd name="T98" fmla="*/ 195 w 375"/>
                <a:gd name="T99" fmla="*/ 96 h 299"/>
                <a:gd name="T100" fmla="*/ 205 w 375"/>
                <a:gd name="T101" fmla="*/ 92 h 299"/>
                <a:gd name="T102" fmla="*/ 213 w 375"/>
                <a:gd name="T103" fmla="*/ 84 h 299"/>
                <a:gd name="T104" fmla="*/ 219 w 375"/>
                <a:gd name="T105" fmla="*/ 71 h 299"/>
                <a:gd name="T106" fmla="*/ 223 w 375"/>
                <a:gd name="T107" fmla="*/ 61 h 299"/>
                <a:gd name="T108" fmla="*/ 225 w 375"/>
                <a:gd name="T109" fmla="*/ 48 h 299"/>
                <a:gd name="T110" fmla="*/ 227 w 375"/>
                <a:gd name="T111" fmla="*/ 34 h 299"/>
                <a:gd name="T112" fmla="*/ 237 w 375"/>
                <a:gd name="T113" fmla="*/ 30 h 299"/>
                <a:gd name="T114" fmla="*/ 243 w 375"/>
                <a:gd name="T115" fmla="*/ 19 h 299"/>
                <a:gd name="T116" fmla="*/ 247 w 375"/>
                <a:gd name="T117" fmla="*/ 12 h 299"/>
                <a:gd name="T118" fmla="*/ 256 w 375"/>
                <a:gd name="T119" fmla="*/ 4 h 299"/>
                <a:gd name="T120" fmla="*/ 319 w 375"/>
                <a:gd name="T121" fmla="*/ 4 h 29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75" h="299">
                  <a:moveTo>
                    <a:pt x="351" y="0"/>
                  </a:moveTo>
                  <a:lnTo>
                    <a:pt x="352" y="0"/>
                  </a:lnTo>
                  <a:lnTo>
                    <a:pt x="353" y="0"/>
                  </a:lnTo>
                  <a:lnTo>
                    <a:pt x="355" y="0"/>
                  </a:lnTo>
                  <a:lnTo>
                    <a:pt x="359" y="0"/>
                  </a:lnTo>
                  <a:lnTo>
                    <a:pt x="363" y="0"/>
                  </a:lnTo>
                  <a:lnTo>
                    <a:pt x="364" y="0"/>
                  </a:lnTo>
                  <a:lnTo>
                    <a:pt x="371" y="0"/>
                  </a:lnTo>
                  <a:lnTo>
                    <a:pt x="375" y="0"/>
                  </a:lnTo>
                  <a:lnTo>
                    <a:pt x="375" y="6"/>
                  </a:lnTo>
                  <a:lnTo>
                    <a:pt x="375" y="7"/>
                  </a:lnTo>
                  <a:lnTo>
                    <a:pt x="375" y="14"/>
                  </a:lnTo>
                  <a:lnTo>
                    <a:pt x="375" y="16"/>
                  </a:lnTo>
                  <a:lnTo>
                    <a:pt x="375" y="18"/>
                  </a:lnTo>
                  <a:lnTo>
                    <a:pt x="375" y="28"/>
                  </a:lnTo>
                  <a:lnTo>
                    <a:pt x="375" y="37"/>
                  </a:lnTo>
                  <a:lnTo>
                    <a:pt x="375" y="40"/>
                  </a:lnTo>
                  <a:lnTo>
                    <a:pt x="375" y="46"/>
                  </a:lnTo>
                  <a:lnTo>
                    <a:pt x="375" y="52"/>
                  </a:lnTo>
                  <a:lnTo>
                    <a:pt x="375" y="69"/>
                  </a:lnTo>
                  <a:lnTo>
                    <a:pt x="375" y="76"/>
                  </a:lnTo>
                  <a:lnTo>
                    <a:pt x="375" y="79"/>
                  </a:lnTo>
                  <a:lnTo>
                    <a:pt x="375" y="82"/>
                  </a:lnTo>
                  <a:lnTo>
                    <a:pt x="375" y="84"/>
                  </a:lnTo>
                  <a:lnTo>
                    <a:pt x="375" y="87"/>
                  </a:lnTo>
                  <a:lnTo>
                    <a:pt x="375" y="88"/>
                  </a:lnTo>
                  <a:lnTo>
                    <a:pt x="375" y="90"/>
                  </a:lnTo>
                  <a:lnTo>
                    <a:pt x="375" y="96"/>
                  </a:lnTo>
                  <a:lnTo>
                    <a:pt x="375" y="101"/>
                  </a:lnTo>
                  <a:lnTo>
                    <a:pt x="375" y="104"/>
                  </a:lnTo>
                  <a:lnTo>
                    <a:pt x="375" y="106"/>
                  </a:lnTo>
                  <a:lnTo>
                    <a:pt x="375" y="112"/>
                  </a:lnTo>
                  <a:lnTo>
                    <a:pt x="375" y="116"/>
                  </a:lnTo>
                  <a:lnTo>
                    <a:pt x="375" y="120"/>
                  </a:lnTo>
                  <a:lnTo>
                    <a:pt x="375" y="123"/>
                  </a:lnTo>
                  <a:lnTo>
                    <a:pt x="375" y="124"/>
                  </a:lnTo>
                  <a:lnTo>
                    <a:pt x="375" y="131"/>
                  </a:lnTo>
                  <a:lnTo>
                    <a:pt x="375" y="133"/>
                  </a:lnTo>
                  <a:lnTo>
                    <a:pt x="375" y="138"/>
                  </a:lnTo>
                  <a:lnTo>
                    <a:pt x="375" y="142"/>
                  </a:lnTo>
                  <a:lnTo>
                    <a:pt x="375" y="144"/>
                  </a:lnTo>
                  <a:lnTo>
                    <a:pt x="375" y="146"/>
                  </a:lnTo>
                  <a:lnTo>
                    <a:pt x="375" y="154"/>
                  </a:lnTo>
                  <a:lnTo>
                    <a:pt x="375" y="155"/>
                  </a:lnTo>
                  <a:lnTo>
                    <a:pt x="373" y="155"/>
                  </a:lnTo>
                  <a:lnTo>
                    <a:pt x="372" y="156"/>
                  </a:lnTo>
                  <a:lnTo>
                    <a:pt x="371" y="156"/>
                  </a:lnTo>
                  <a:lnTo>
                    <a:pt x="372" y="156"/>
                  </a:lnTo>
                  <a:lnTo>
                    <a:pt x="372" y="157"/>
                  </a:lnTo>
                  <a:lnTo>
                    <a:pt x="371" y="157"/>
                  </a:lnTo>
                  <a:lnTo>
                    <a:pt x="370" y="157"/>
                  </a:lnTo>
                  <a:lnTo>
                    <a:pt x="370" y="158"/>
                  </a:lnTo>
                  <a:lnTo>
                    <a:pt x="369" y="159"/>
                  </a:lnTo>
                  <a:lnTo>
                    <a:pt x="369" y="160"/>
                  </a:lnTo>
                  <a:lnTo>
                    <a:pt x="368" y="160"/>
                  </a:lnTo>
                  <a:lnTo>
                    <a:pt x="368" y="162"/>
                  </a:lnTo>
                  <a:lnTo>
                    <a:pt x="367" y="162"/>
                  </a:lnTo>
                  <a:lnTo>
                    <a:pt x="365" y="162"/>
                  </a:lnTo>
                  <a:lnTo>
                    <a:pt x="365" y="163"/>
                  </a:lnTo>
                  <a:lnTo>
                    <a:pt x="364" y="163"/>
                  </a:lnTo>
                  <a:lnTo>
                    <a:pt x="364" y="164"/>
                  </a:lnTo>
                  <a:lnTo>
                    <a:pt x="363" y="164"/>
                  </a:lnTo>
                  <a:lnTo>
                    <a:pt x="363" y="165"/>
                  </a:lnTo>
                  <a:lnTo>
                    <a:pt x="362" y="165"/>
                  </a:lnTo>
                  <a:lnTo>
                    <a:pt x="361" y="166"/>
                  </a:lnTo>
                  <a:lnTo>
                    <a:pt x="361" y="167"/>
                  </a:lnTo>
                  <a:lnTo>
                    <a:pt x="360" y="167"/>
                  </a:lnTo>
                  <a:lnTo>
                    <a:pt x="360" y="168"/>
                  </a:lnTo>
                  <a:lnTo>
                    <a:pt x="360" y="170"/>
                  </a:lnTo>
                  <a:lnTo>
                    <a:pt x="360" y="171"/>
                  </a:lnTo>
                  <a:lnTo>
                    <a:pt x="359" y="171"/>
                  </a:lnTo>
                  <a:lnTo>
                    <a:pt x="359" y="172"/>
                  </a:lnTo>
                  <a:lnTo>
                    <a:pt x="357" y="172"/>
                  </a:lnTo>
                  <a:lnTo>
                    <a:pt x="356" y="171"/>
                  </a:lnTo>
                  <a:lnTo>
                    <a:pt x="355" y="171"/>
                  </a:lnTo>
                  <a:lnTo>
                    <a:pt x="355" y="172"/>
                  </a:lnTo>
                  <a:lnTo>
                    <a:pt x="354" y="172"/>
                  </a:lnTo>
                  <a:lnTo>
                    <a:pt x="354" y="173"/>
                  </a:lnTo>
                  <a:lnTo>
                    <a:pt x="353" y="173"/>
                  </a:lnTo>
                  <a:lnTo>
                    <a:pt x="354" y="173"/>
                  </a:lnTo>
                  <a:lnTo>
                    <a:pt x="355" y="173"/>
                  </a:lnTo>
                  <a:lnTo>
                    <a:pt x="355" y="174"/>
                  </a:lnTo>
                  <a:lnTo>
                    <a:pt x="356" y="175"/>
                  </a:lnTo>
                  <a:lnTo>
                    <a:pt x="355" y="175"/>
                  </a:lnTo>
                  <a:lnTo>
                    <a:pt x="354" y="176"/>
                  </a:lnTo>
                  <a:lnTo>
                    <a:pt x="351" y="178"/>
                  </a:lnTo>
                  <a:lnTo>
                    <a:pt x="348" y="178"/>
                  </a:lnTo>
                  <a:lnTo>
                    <a:pt x="347" y="178"/>
                  </a:lnTo>
                  <a:lnTo>
                    <a:pt x="347" y="179"/>
                  </a:lnTo>
                  <a:lnTo>
                    <a:pt x="348" y="179"/>
                  </a:lnTo>
                  <a:lnTo>
                    <a:pt x="348" y="180"/>
                  </a:lnTo>
                  <a:lnTo>
                    <a:pt x="348" y="181"/>
                  </a:lnTo>
                  <a:lnTo>
                    <a:pt x="348" y="182"/>
                  </a:lnTo>
                  <a:lnTo>
                    <a:pt x="348" y="183"/>
                  </a:lnTo>
                  <a:lnTo>
                    <a:pt x="347" y="183"/>
                  </a:lnTo>
                  <a:lnTo>
                    <a:pt x="347" y="184"/>
                  </a:lnTo>
                  <a:lnTo>
                    <a:pt x="346" y="186"/>
                  </a:lnTo>
                  <a:lnTo>
                    <a:pt x="345" y="186"/>
                  </a:lnTo>
                  <a:lnTo>
                    <a:pt x="345" y="184"/>
                  </a:lnTo>
                  <a:lnTo>
                    <a:pt x="344" y="184"/>
                  </a:lnTo>
                  <a:lnTo>
                    <a:pt x="345" y="184"/>
                  </a:lnTo>
                  <a:lnTo>
                    <a:pt x="345" y="183"/>
                  </a:lnTo>
                  <a:lnTo>
                    <a:pt x="345" y="182"/>
                  </a:lnTo>
                  <a:lnTo>
                    <a:pt x="346" y="182"/>
                  </a:lnTo>
                  <a:lnTo>
                    <a:pt x="346" y="181"/>
                  </a:lnTo>
                  <a:lnTo>
                    <a:pt x="345" y="181"/>
                  </a:lnTo>
                  <a:lnTo>
                    <a:pt x="344" y="181"/>
                  </a:lnTo>
                  <a:lnTo>
                    <a:pt x="343" y="181"/>
                  </a:lnTo>
                  <a:lnTo>
                    <a:pt x="341" y="180"/>
                  </a:lnTo>
                  <a:lnTo>
                    <a:pt x="341" y="181"/>
                  </a:lnTo>
                  <a:lnTo>
                    <a:pt x="343" y="182"/>
                  </a:lnTo>
                  <a:lnTo>
                    <a:pt x="343" y="183"/>
                  </a:lnTo>
                  <a:lnTo>
                    <a:pt x="343" y="184"/>
                  </a:lnTo>
                  <a:lnTo>
                    <a:pt x="341" y="184"/>
                  </a:lnTo>
                  <a:lnTo>
                    <a:pt x="341" y="186"/>
                  </a:lnTo>
                  <a:lnTo>
                    <a:pt x="340" y="186"/>
                  </a:lnTo>
                  <a:lnTo>
                    <a:pt x="340" y="184"/>
                  </a:lnTo>
                  <a:lnTo>
                    <a:pt x="340" y="183"/>
                  </a:lnTo>
                  <a:lnTo>
                    <a:pt x="340" y="182"/>
                  </a:lnTo>
                  <a:lnTo>
                    <a:pt x="339" y="182"/>
                  </a:lnTo>
                  <a:lnTo>
                    <a:pt x="338" y="182"/>
                  </a:lnTo>
                  <a:lnTo>
                    <a:pt x="337" y="182"/>
                  </a:lnTo>
                  <a:lnTo>
                    <a:pt x="336" y="182"/>
                  </a:lnTo>
                  <a:lnTo>
                    <a:pt x="335" y="182"/>
                  </a:lnTo>
                  <a:lnTo>
                    <a:pt x="335" y="181"/>
                  </a:lnTo>
                  <a:lnTo>
                    <a:pt x="333" y="181"/>
                  </a:lnTo>
                  <a:lnTo>
                    <a:pt x="333" y="182"/>
                  </a:lnTo>
                  <a:lnTo>
                    <a:pt x="335" y="182"/>
                  </a:lnTo>
                  <a:lnTo>
                    <a:pt x="335" y="183"/>
                  </a:lnTo>
                  <a:lnTo>
                    <a:pt x="336" y="183"/>
                  </a:lnTo>
                  <a:lnTo>
                    <a:pt x="335" y="184"/>
                  </a:lnTo>
                  <a:lnTo>
                    <a:pt x="335" y="186"/>
                  </a:lnTo>
                  <a:lnTo>
                    <a:pt x="333" y="186"/>
                  </a:lnTo>
                  <a:lnTo>
                    <a:pt x="333" y="184"/>
                  </a:lnTo>
                  <a:lnTo>
                    <a:pt x="332" y="184"/>
                  </a:lnTo>
                  <a:lnTo>
                    <a:pt x="331" y="184"/>
                  </a:lnTo>
                  <a:lnTo>
                    <a:pt x="331" y="186"/>
                  </a:lnTo>
                  <a:lnTo>
                    <a:pt x="332" y="186"/>
                  </a:lnTo>
                  <a:lnTo>
                    <a:pt x="332" y="187"/>
                  </a:lnTo>
                  <a:lnTo>
                    <a:pt x="331" y="187"/>
                  </a:lnTo>
                  <a:lnTo>
                    <a:pt x="330" y="187"/>
                  </a:lnTo>
                  <a:lnTo>
                    <a:pt x="330" y="186"/>
                  </a:lnTo>
                  <a:lnTo>
                    <a:pt x="330" y="184"/>
                  </a:lnTo>
                  <a:lnTo>
                    <a:pt x="329" y="184"/>
                  </a:lnTo>
                  <a:lnTo>
                    <a:pt x="328" y="184"/>
                  </a:lnTo>
                  <a:lnTo>
                    <a:pt x="327" y="184"/>
                  </a:lnTo>
                  <a:lnTo>
                    <a:pt x="325" y="186"/>
                  </a:lnTo>
                  <a:lnTo>
                    <a:pt x="324" y="186"/>
                  </a:lnTo>
                  <a:lnTo>
                    <a:pt x="324" y="184"/>
                  </a:lnTo>
                  <a:lnTo>
                    <a:pt x="323" y="184"/>
                  </a:lnTo>
                  <a:lnTo>
                    <a:pt x="322" y="184"/>
                  </a:lnTo>
                  <a:lnTo>
                    <a:pt x="322" y="183"/>
                  </a:lnTo>
                  <a:lnTo>
                    <a:pt x="322" y="182"/>
                  </a:lnTo>
                  <a:lnTo>
                    <a:pt x="321" y="182"/>
                  </a:lnTo>
                  <a:lnTo>
                    <a:pt x="321" y="183"/>
                  </a:lnTo>
                  <a:lnTo>
                    <a:pt x="321" y="184"/>
                  </a:lnTo>
                  <a:lnTo>
                    <a:pt x="320" y="184"/>
                  </a:lnTo>
                  <a:lnTo>
                    <a:pt x="319" y="184"/>
                  </a:lnTo>
                  <a:lnTo>
                    <a:pt x="320" y="183"/>
                  </a:lnTo>
                  <a:lnTo>
                    <a:pt x="320" y="182"/>
                  </a:lnTo>
                  <a:lnTo>
                    <a:pt x="319" y="181"/>
                  </a:lnTo>
                  <a:lnTo>
                    <a:pt x="317" y="181"/>
                  </a:lnTo>
                  <a:lnTo>
                    <a:pt x="317" y="182"/>
                  </a:lnTo>
                  <a:lnTo>
                    <a:pt x="316" y="182"/>
                  </a:lnTo>
                  <a:lnTo>
                    <a:pt x="315" y="183"/>
                  </a:lnTo>
                  <a:lnTo>
                    <a:pt x="315" y="184"/>
                  </a:lnTo>
                  <a:lnTo>
                    <a:pt x="315" y="186"/>
                  </a:lnTo>
                  <a:lnTo>
                    <a:pt x="314" y="187"/>
                  </a:lnTo>
                  <a:lnTo>
                    <a:pt x="313" y="187"/>
                  </a:lnTo>
                  <a:lnTo>
                    <a:pt x="312" y="186"/>
                  </a:lnTo>
                  <a:lnTo>
                    <a:pt x="311" y="186"/>
                  </a:lnTo>
                  <a:lnTo>
                    <a:pt x="309" y="186"/>
                  </a:lnTo>
                  <a:lnTo>
                    <a:pt x="309" y="184"/>
                  </a:lnTo>
                  <a:lnTo>
                    <a:pt x="308" y="184"/>
                  </a:lnTo>
                  <a:lnTo>
                    <a:pt x="308" y="186"/>
                  </a:lnTo>
                  <a:lnTo>
                    <a:pt x="307" y="186"/>
                  </a:lnTo>
                  <a:lnTo>
                    <a:pt x="306" y="187"/>
                  </a:lnTo>
                  <a:lnTo>
                    <a:pt x="306" y="188"/>
                  </a:lnTo>
                  <a:lnTo>
                    <a:pt x="306" y="190"/>
                  </a:lnTo>
                  <a:lnTo>
                    <a:pt x="306" y="191"/>
                  </a:lnTo>
                  <a:lnTo>
                    <a:pt x="306" y="194"/>
                  </a:lnTo>
                  <a:lnTo>
                    <a:pt x="305" y="195"/>
                  </a:lnTo>
                  <a:lnTo>
                    <a:pt x="304" y="196"/>
                  </a:lnTo>
                  <a:lnTo>
                    <a:pt x="304" y="197"/>
                  </a:lnTo>
                  <a:lnTo>
                    <a:pt x="304" y="198"/>
                  </a:lnTo>
                  <a:lnTo>
                    <a:pt x="303" y="198"/>
                  </a:lnTo>
                  <a:lnTo>
                    <a:pt x="301" y="198"/>
                  </a:lnTo>
                  <a:lnTo>
                    <a:pt x="301" y="199"/>
                  </a:lnTo>
                  <a:lnTo>
                    <a:pt x="301" y="200"/>
                  </a:lnTo>
                  <a:lnTo>
                    <a:pt x="300" y="200"/>
                  </a:lnTo>
                  <a:lnTo>
                    <a:pt x="299" y="200"/>
                  </a:lnTo>
                  <a:lnTo>
                    <a:pt x="298" y="200"/>
                  </a:lnTo>
                  <a:lnTo>
                    <a:pt x="296" y="199"/>
                  </a:lnTo>
                  <a:lnTo>
                    <a:pt x="295" y="198"/>
                  </a:lnTo>
                  <a:lnTo>
                    <a:pt x="293" y="198"/>
                  </a:lnTo>
                  <a:lnTo>
                    <a:pt x="293" y="199"/>
                  </a:lnTo>
                  <a:lnTo>
                    <a:pt x="292" y="200"/>
                  </a:lnTo>
                  <a:lnTo>
                    <a:pt x="292" y="202"/>
                  </a:lnTo>
                  <a:lnTo>
                    <a:pt x="291" y="202"/>
                  </a:lnTo>
                  <a:lnTo>
                    <a:pt x="291" y="203"/>
                  </a:lnTo>
                  <a:lnTo>
                    <a:pt x="290" y="203"/>
                  </a:lnTo>
                  <a:lnTo>
                    <a:pt x="290" y="204"/>
                  </a:lnTo>
                  <a:lnTo>
                    <a:pt x="289" y="204"/>
                  </a:lnTo>
                  <a:lnTo>
                    <a:pt x="288" y="205"/>
                  </a:lnTo>
                  <a:lnTo>
                    <a:pt x="289" y="205"/>
                  </a:lnTo>
                  <a:lnTo>
                    <a:pt x="290" y="206"/>
                  </a:lnTo>
                  <a:lnTo>
                    <a:pt x="290" y="207"/>
                  </a:lnTo>
                  <a:lnTo>
                    <a:pt x="290" y="208"/>
                  </a:lnTo>
                  <a:lnTo>
                    <a:pt x="289" y="210"/>
                  </a:lnTo>
                  <a:lnTo>
                    <a:pt x="289" y="211"/>
                  </a:lnTo>
                  <a:lnTo>
                    <a:pt x="290" y="211"/>
                  </a:lnTo>
                  <a:lnTo>
                    <a:pt x="290" y="212"/>
                  </a:lnTo>
                  <a:lnTo>
                    <a:pt x="289" y="212"/>
                  </a:lnTo>
                  <a:lnTo>
                    <a:pt x="288" y="212"/>
                  </a:lnTo>
                  <a:lnTo>
                    <a:pt x="287" y="211"/>
                  </a:lnTo>
                  <a:lnTo>
                    <a:pt x="287" y="212"/>
                  </a:lnTo>
                  <a:lnTo>
                    <a:pt x="287" y="213"/>
                  </a:lnTo>
                  <a:lnTo>
                    <a:pt x="285" y="214"/>
                  </a:lnTo>
                  <a:lnTo>
                    <a:pt x="284" y="214"/>
                  </a:lnTo>
                  <a:lnTo>
                    <a:pt x="283" y="214"/>
                  </a:lnTo>
                  <a:lnTo>
                    <a:pt x="282" y="214"/>
                  </a:lnTo>
                  <a:lnTo>
                    <a:pt x="281" y="214"/>
                  </a:lnTo>
                  <a:lnTo>
                    <a:pt x="280" y="214"/>
                  </a:lnTo>
                  <a:lnTo>
                    <a:pt x="280" y="215"/>
                  </a:lnTo>
                  <a:lnTo>
                    <a:pt x="280" y="216"/>
                  </a:lnTo>
                  <a:lnTo>
                    <a:pt x="281" y="216"/>
                  </a:lnTo>
                  <a:lnTo>
                    <a:pt x="281" y="218"/>
                  </a:lnTo>
                  <a:lnTo>
                    <a:pt x="281" y="219"/>
                  </a:lnTo>
                  <a:lnTo>
                    <a:pt x="281" y="220"/>
                  </a:lnTo>
                  <a:lnTo>
                    <a:pt x="280" y="220"/>
                  </a:lnTo>
                  <a:lnTo>
                    <a:pt x="279" y="220"/>
                  </a:lnTo>
                  <a:lnTo>
                    <a:pt x="277" y="220"/>
                  </a:lnTo>
                  <a:lnTo>
                    <a:pt x="276" y="220"/>
                  </a:lnTo>
                  <a:lnTo>
                    <a:pt x="275" y="219"/>
                  </a:lnTo>
                  <a:lnTo>
                    <a:pt x="274" y="220"/>
                  </a:lnTo>
                  <a:lnTo>
                    <a:pt x="274" y="221"/>
                  </a:lnTo>
                  <a:lnTo>
                    <a:pt x="274" y="222"/>
                  </a:lnTo>
                  <a:lnTo>
                    <a:pt x="274" y="223"/>
                  </a:lnTo>
                  <a:lnTo>
                    <a:pt x="273" y="226"/>
                  </a:lnTo>
                  <a:lnTo>
                    <a:pt x="272" y="226"/>
                  </a:lnTo>
                  <a:lnTo>
                    <a:pt x="272" y="227"/>
                  </a:lnTo>
                  <a:lnTo>
                    <a:pt x="272" y="228"/>
                  </a:lnTo>
                  <a:lnTo>
                    <a:pt x="272" y="229"/>
                  </a:lnTo>
                  <a:lnTo>
                    <a:pt x="271" y="230"/>
                  </a:lnTo>
                  <a:lnTo>
                    <a:pt x="269" y="229"/>
                  </a:lnTo>
                  <a:lnTo>
                    <a:pt x="268" y="229"/>
                  </a:lnTo>
                  <a:lnTo>
                    <a:pt x="267" y="229"/>
                  </a:lnTo>
                  <a:lnTo>
                    <a:pt x="266" y="229"/>
                  </a:lnTo>
                  <a:lnTo>
                    <a:pt x="265" y="229"/>
                  </a:lnTo>
                  <a:lnTo>
                    <a:pt x="264" y="230"/>
                  </a:lnTo>
                  <a:lnTo>
                    <a:pt x="264" y="231"/>
                  </a:lnTo>
                  <a:lnTo>
                    <a:pt x="263" y="231"/>
                  </a:lnTo>
                  <a:lnTo>
                    <a:pt x="264" y="232"/>
                  </a:lnTo>
                  <a:lnTo>
                    <a:pt x="265" y="232"/>
                  </a:lnTo>
                  <a:lnTo>
                    <a:pt x="265" y="231"/>
                  </a:lnTo>
                  <a:lnTo>
                    <a:pt x="265" y="232"/>
                  </a:lnTo>
                  <a:lnTo>
                    <a:pt x="265" y="234"/>
                  </a:lnTo>
                  <a:lnTo>
                    <a:pt x="264" y="234"/>
                  </a:lnTo>
                  <a:lnTo>
                    <a:pt x="263" y="234"/>
                  </a:lnTo>
                  <a:lnTo>
                    <a:pt x="261" y="234"/>
                  </a:lnTo>
                  <a:lnTo>
                    <a:pt x="260" y="235"/>
                  </a:lnTo>
                  <a:lnTo>
                    <a:pt x="259" y="235"/>
                  </a:lnTo>
                  <a:lnTo>
                    <a:pt x="258" y="236"/>
                  </a:lnTo>
                  <a:lnTo>
                    <a:pt x="258" y="237"/>
                  </a:lnTo>
                  <a:lnTo>
                    <a:pt x="258" y="238"/>
                  </a:lnTo>
                  <a:lnTo>
                    <a:pt x="257" y="238"/>
                  </a:lnTo>
                  <a:lnTo>
                    <a:pt x="256" y="239"/>
                  </a:lnTo>
                  <a:lnTo>
                    <a:pt x="256" y="240"/>
                  </a:lnTo>
                  <a:lnTo>
                    <a:pt x="255" y="240"/>
                  </a:lnTo>
                  <a:lnTo>
                    <a:pt x="256" y="242"/>
                  </a:lnTo>
                  <a:lnTo>
                    <a:pt x="256" y="243"/>
                  </a:lnTo>
                  <a:lnTo>
                    <a:pt x="255" y="243"/>
                  </a:lnTo>
                  <a:lnTo>
                    <a:pt x="253" y="243"/>
                  </a:lnTo>
                  <a:lnTo>
                    <a:pt x="253" y="242"/>
                  </a:lnTo>
                  <a:lnTo>
                    <a:pt x="253" y="240"/>
                  </a:lnTo>
                  <a:lnTo>
                    <a:pt x="252" y="240"/>
                  </a:lnTo>
                  <a:lnTo>
                    <a:pt x="251" y="240"/>
                  </a:lnTo>
                  <a:lnTo>
                    <a:pt x="251" y="239"/>
                  </a:lnTo>
                  <a:lnTo>
                    <a:pt x="250" y="239"/>
                  </a:lnTo>
                  <a:lnTo>
                    <a:pt x="249" y="239"/>
                  </a:lnTo>
                  <a:lnTo>
                    <a:pt x="249" y="240"/>
                  </a:lnTo>
                  <a:lnTo>
                    <a:pt x="248" y="242"/>
                  </a:lnTo>
                  <a:lnTo>
                    <a:pt x="248" y="240"/>
                  </a:lnTo>
                  <a:lnTo>
                    <a:pt x="247" y="240"/>
                  </a:lnTo>
                  <a:lnTo>
                    <a:pt x="247" y="239"/>
                  </a:lnTo>
                  <a:lnTo>
                    <a:pt x="245" y="239"/>
                  </a:lnTo>
                  <a:lnTo>
                    <a:pt x="244" y="238"/>
                  </a:lnTo>
                  <a:lnTo>
                    <a:pt x="244" y="239"/>
                  </a:lnTo>
                  <a:lnTo>
                    <a:pt x="243" y="240"/>
                  </a:lnTo>
                  <a:lnTo>
                    <a:pt x="243" y="242"/>
                  </a:lnTo>
                  <a:lnTo>
                    <a:pt x="242" y="243"/>
                  </a:lnTo>
                  <a:lnTo>
                    <a:pt x="242" y="244"/>
                  </a:lnTo>
                  <a:lnTo>
                    <a:pt x="242" y="245"/>
                  </a:lnTo>
                  <a:lnTo>
                    <a:pt x="241" y="245"/>
                  </a:lnTo>
                  <a:lnTo>
                    <a:pt x="240" y="245"/>
                  </a:lnTo>
                  <a:lnTo>
                    <a:pt x="240" y="246"/>
                  </a:lnTo>
                  <a:lnTo>
                    <a:pt x="239" y="246"/>
                  </a:lnTo>
                  <a:lnTo>
                    <a:pt x="239" y="247"/>
                  </a:lnTo>
                  <a:lnTo>
                    <a:pt x="237" y="247"/>
                  </a:lnTo>
                  <a:lnTo>
                    <a:pt x="237" y="246"/>
                  </a:lnTo>
                  <a:lnTo>
                    <a:pt x="236" y="246"/>
                  </a:lnTo>
                  <a:lnTo>
                    <a:pt x="236" y="245"/>
                  </a:lnTo>
                  <a:lnTo>
                    <a:pt x="235" y="246"/>
                  </a:lnTo>
                  <a:lnTo>
                    <a:pt x="234" y="246"/>
                  </a:lnTo>
                  <a:lnTo>
                    <a:pt x="233" y="246"/>
                  </a:lnTo>
                  <a:lnTo>
                    <a:pt x="232" y="246"/>
                  </a:lnTo>
                  <a:lnTo>
                    <a:pt x="231" y="247"/>
                  </a:lnTo>
                  <a:lnTo>
                    <a:pt x="231" y="248"/>
                  </a:lnTo>
                  <a:lnTo>
                    <a:pt x="231" y="250"/>
                  </a:lnTo>
                  <a:lnTo>
                    <a:pt x="229" y="250"/>
                  </a:lnTo>
                  <a:lnTo>
                    <a:pt x="228" y="250"/>
                  </a:lnTo>
                  <a:lnTo>
                    <a:pt x="228" y="248"/>
                  </a:lnTo>
                  <a:lnTo>
                    <a:pt x="227" y="248"/>
                  </a:lnTo>
                  <a:lnTo>
                    <a:pt x="227" y="250"/>
                  </a:lnTo>
                  <a:lnTo>
                    <a:pt x="227" y="251"/>
                  </a:lnTo>
                  <a:lnTo>
                    <a:pt x="226" y="251"/>
                  </a:lnTo>
                  <a:lnTo>
                    <a:pt x="225" y="251"/>
                  </a:lnTo>
                  <a:lnTo>
                    <a:pt x="224" y="252"/>
                  </a:lnTo>
                  <a:lnTo>
                    <a:pt x="225" y="253"/>
                  </a:lnTo>
                  <a:lnTo>
                    <a:pt x="225" y="254"/>
                  </a:lnTo>
                  <a:lnTo>
                    <a:pt x="224" y="254"/>
                  </a:lnTo>
                  <a:lnTo>
                    <a:pt x="223" y="254"/>
                  </a:lnTo>
                  <a:lnTo>
                    <a:pt x="221" y="254"/>
                  </a:lnTo>
                  <a:lnTo>
                    <a:pt x="221" y="255"/>
                  </a:lnTo>
                  <a:lnTo>
                    <a:pt x="221" y="256"/>
                  </a:lnTo>
                  <a:lnTo>
                    <a:pt x="221" y="258"/>
                  </a:lnTo>
                  <a:lnTo>
                    <a:pt x="221" y="259"/>
                  </a:lnTo>
                  <a:lnTo>
                    <a:pt x="220" y="260"/>
                  </a:lnTo>
                  <a:lnTo>
                    <a:pt x="219" y="260"/>
                  </a:lnTo>
                  <a:lnTo>
                    <a:pt x="218" y="261"/>
                  </a:lnTo>
                  <a:lnTo>
                    <a:pt x="218" y="262"/>
                  </a:lnTo>
                  <a:lnTo>
                    <a:pt x="217" y="263"/>
                  </a:lnTo>
                  <a:lnTo>
                    <a:pt x="216" y="264"/>
                  </a:lnTo>
                  <a:lnTo>
                    <a:pt x="215" y="266"/>
                  </a:lnTo>
                  <a:lnTo>
                    <a:pt x="215" y="267"/>
                  </a:lnTo>
                  <a:lnTo>
                    <a:pt x="213" y="267"/>
                  </a:lnTo>
                  <a:lnTo>
                    <a:pt x="213" y="268"/>
                  </a:lnTo>
                  <a:lnTo>
                    <a:pt x="212" y="269"/>
                  </a:lnTo>
                  <a:lnTo>
                    <a:pt x="213" y="270"/>
                  </a:lnTo>
                  <a:lnTo>
                    <a:pt x="213" y="269"/>
                  </a:lnTo>
                  <a:lnTo>
                    <a:pt x="215" y="269"/>
                  </a:lnTo>
                  <a:lnTo>
                    <a:pt x="216" y="269"/>
                  </a:lnTo>
                  <a:lnTo>
                    <a:pt x="216" y="270"/>
                  </a:lnTo>
                  <a:lnTo>
                    <a:pt x="215" y="271"/>
                  </a:lnTo>
                  <a:lnTo>
                    <a:pt x="213" y="272"/>
                  </a:lnTo>
                  <a:lnTo>
                    <a:pt x="212" y="274"/>
                  </a:lnTo>
                  <a:lnTo>
                    <a:pt x="211" y="274"/>
                  </a:lnTo>
                  <a:lnTo>
                    <a:pt x="211" y="275"/>
                  </a:lnTo>
                  <a:lnTo>
                    <a:pt x="210" y="275"/>
                  </a:lnTo>
                  <a:lnTo>
                    <a:pt x="209" y="275"/>
                  </a:lnTo>
                  <a:lnTo>
                    <a:pt x="208" y="276"/>
                  </a:lnTo>
                  <a:lnTo>
                    <a:pt x="208" y="275"/>
                  </a:lnTo>
                  <a:lnTo>
                    <a:pt x="207" y="275"/>
                  </a:lnTo>
                  <a:lnTo>
                    <a:pt x="205" y="274"/>
                  </a:lnTo>
                  <a:lnTo>
                    <a:pt x="205" y="275"/>
                  </a:lnTo>
                  <a:lnTo>
                    <a:pt x="205" y="276"/>
                  </a:lnTo>
                  <a:lnTo>
                    <a:pt x="205" y="277"/>
                  </a:lnTo>
                  <a:lnTo>
                    <a:pt x="204" y="277"/>
                  </a:lnTo>
                  <a:lnTo>
                    <a:pt x="203" y="277"/>
                  </a:lnTo>
                  <a:lnTo>
                    <a:pt x="202" y="276"/>
                  </a:lnTo>
                  <a:lnTo>
                    <a:pt x="201" y="276"/>
                  </a:lnTo>
                  <a:lnTo>
                    <a:pt x="200" y="276"/>
                  </a:lnTo>
                  <a:lnTo>
                    <a:pt x="200" y="275"/>
                  </a:lnTo>
                  <a:lnTo>
                    <a:pt x="199" y="275"/>
                  </a:lnTo>
                  <a:lnTo>
                    <a:pt x="199" y="276"/>
                  </a:lnTo>
                  <a:lnTo>
                    <a:pt x="197" y="277"/>
                  </a:lnTo>
                  <a:lnTo>
                    <a:pt x="197" y="278"/>
                  </a:lnTo>
                  <a:lnTo>
                    <a:pt x="199" y="278"/>
                  </a:lnTo>
                  <a:lnTo>
                    <a:pt x="199" y="279"/>
                  </a:lnTo>
                  <a:lnTo>
                    <a:pt x="199" y="280"/>
                  </a:lnTo>
                  <a:lnTo>
                    <a:pt x="199" y="282"/>
                  </a:lnTo>
                  <a:lnTo>
                    <a:pt x="200" y="282"/>
                  </a:lnTo>
                  <a:lnTo>
                    <a:pt x="200" y="283"/>
                  </a:lnTo>
                  <a:lnTo>
                    <a:pt x="200" y="284"/>
                  </a:lnTo>
                  <a:lnTo>
                    <a:pt x="201" y="285"/>
                  </a:lnTo>
                  <a:lnTo>
                    <a:pt x="201" y="286"/>
                  </a:lnTo>
                  <a:lnTo>
                    <a:pt x="202" y="286"/>
                  </a:lnTo>
                  <a:lnTo>
                    <a:pt x="201" y="287"/>
                  </a:lnTo>
                  <a:lnTo>
                    <a:pt x="201" y="288"/>
                  </a:lnTo>
                  <a:lnTo>
                    <a:pt x="200" y="288"/>
                  </a:lnTo>
                  <a:lnTo>
                    <a:pt x="199" y="288"/>
                  </a:lnTo>
                  <a:lnTo>
                    <a:pt x="197" y="288"/>
                  </a:lnTo>
                  <a:lnTo>
                    <a:pt x="197" y="287"/>
                  </a:lnTo>
                  <a:lnTo>
                    <a:pt x="197" y="286"/>
                  </a:lnTo>
                  <a:lnTo>
                    <a:pt x="196" y="286"/>
                  </a:lnTo>
                  <a:lnTo>
                    <a:pt x="195" y="286"/>
                  </a:lnTo>
                  <a:lnTo>
                    <a:pt x="195" y="287"/>
                  </a:lnTo>
                  <a:lnTo>
                    <a:pt x="197" y="290"/>
                  </a:lnTo>
                  <a:lnTo>
                    <a:pt x="197" y="291"/>
                  </a:lnTo>
                  <a:lnTo>
                    <a:pt x="197" y="292"/>
                  </a:lnTo>
                  <a:lnTo>
                    <a:pt x="199" y="292"/>
                  </a:lnTo>
                  <a:lnTo>
                    <a:pt x="199" y="293"/>
                  </a:lnTo>
                  <a:lnTo>
                    <a:pt x="200" y="293"/>
                  </a:lnTo>
                  <a:lnTo>
                    <a:pt x="200" y="294"/>
                  </a:lnTo>
                  <a:lnTo>
                    <a:pt x="201" y="295"/>
                  </a:lnTo>
                  <a:lnTo>
                    <a:pt x="201" y="296"/>
                  </a:lnTo>
                  <a:lnTo>
                    <a:pt x="201" y="298"/>
                  </a:lnTo>
                  <a:lnTo>
                    <a:pt x="201" y="299"/>
                  </a:lnTo>
                  <a:lnTo>
                    <a:pt x="200" y="299"/>
                  </a:lnTo>
                  <a:lnTo>
                    <a:pt x="189" y="299"/>
                  </a:lnTo>
                  <a:lnTo>
                    <a:pt x="188" y="299"/>
                  </a:lnTo>
                  <a:lnTo>
                    <a:pt x="184" y="299"/>
                  </a:lnTo>
                  <a:lnTo>
                    <a:pt x="181" y="299"/>
                  </a:lnTo>
                  <a:lnTo>
                    <a:pt x="180" y="299"/>
                  </a:lnTo>
                  <a:lnTo>
                    <a:pt x="178" y="299"/>
                  </a:lnTo>
                  <a:lnTo>
                    <a:pt x="177" y="299"/>
                  </a:lnTo>
                  <a:lnTo>
                    <a:pt x="176" y="299"/>
                  </a:lnTo>
                  <a:lnTo>
                    <a:pt x="175" y="299"/>
                  </a:lnTo>
                  <a:lnTo>
                    <a:pt x="173" y="299"/>
                  </a:lnTo>
                  <a:lnTo>
                    <a:pt x="172" y="299"/>
                  </a:lnTo>
                  <a:lnTo>
                    <a:pt x="171" y="299"/>
                  </a:lnTo>
                  <a:lnTo>
                    <a:pt x="170" y="299"/>
                  </a:lnTo>
                  <a:lnTo>
                    <a:pt x="169" y="299"/>
                  </a:lnTo>
                  <a:lnTo>
                    <a:pt x="168" y="299"/>
                  </a:lnTo>
                  <a:lnTo>
                    <a:pt x="167" y="299"/>
                  </a:lnTo>
                  <a:lnTo>
                    <a:pt x="165" y="299"/>
                  </a:lnTo>
                  <a:lnTo>
                    <a:pt x="164" y="299"/>
                  </a:lnTo>
                  <a:lnTo>
                    <a:pt x="163" y="299"/>
                  </a:lnTo>
                  <a:lnTo>
                    <a:pt x="161" y="299"/>
                  </a:lnTo>
                  <a:lnTo>
                    <a:pt x="160" y="299"/>
                  </a:lnTo>
                  <a:lnTo>
                    <a:pt x="159" y="299"/>
                  </a:lnTo>
                  <a:lnTo>
                    <a:pt x="157" y="299"/>
                  </a:lnTo>
                  <a:lnTo>
                    <a:pt x="156" y="299"/>
                  </a:lnTo>
                  <a:lnTo>
                    <a:pt x="154" y="299"/>
                  </a:lnTo>
                  <a:lnTo>
                    <a:pt x="152" y="299"/>
                  </a:lnTo>
                  <a:lnTo>
                    <a:pt x="151" y="299"/>
                  </a:lnTo>
                  <a:lnTo>
                    <a:pt x="149" y="299"/>
                  </a:lnTo>
                  <a:lnTo>
                    <a:pt x="148" y="299"/>
                  </a:lnTo>
                  <a:lnTo>
                    <a:pt x="147" y="299"/>
                  </a:lnTo>
                  <a:lnTo>
                    <a:pt x="146" y="298"/>
                  </a:lnTo>
                  <a:lnTo>
                    <a:pt x="145" y="298"/>
                  </a:lnTo>
                  <a:lnTo>
                    <a:pt x="144" y="298"/>
                  </a:lnTo>
                  <a:lnTo>
                    <a:pt x="143" y="298"/>
                  </a:lnTo>
                  <a:lnTo>
                    <a:pt x="141" y="298"/>
                  </a:lnTo>
                  <a:lnTo>
                    <a:pt x="140" y="298"/>
                  </a:lnTo>
                  <a:lnTo>
                    <a:pt x="139" y="298"/>
                  </a:lnTo>
                  <a:lnTo>
                    <a:pt x="137" y="298"/>
                  </a:lnTo>
                  <a:lnTo>
                    <a:pt x="135" y="298"/>
                  </a:lnTo>
                  <a:lnTo>
                    <a:pt x="131" y="298"/>
                  </a:lnTo>
                  <a:lnTo>
                    <a:pt x="130" y="298"/>
                  </a:lnTo>
                  <a:lnTo>
                    <a:pt x="129" y="298"/>
                  </a:lnTo>
                  <a:lnTo>
                    <a:pt x="128" y="298"/>
                  </a:lnTo>
                  <a:lnTo>
                    <a:pt x="125" y="298"/>
                  </a:lnTo>
                  <a:lnTo>
                    <a:pt x="123" y="298"/>
                  </a:lnTo>
                  <a:lnTo>
                    <a:pt x="122" y="298"/>
                  </a:lnTo>
                  <a:lnTo>
                    <a:pt x="121" y="298"/>
                  </a:lnTo>
                  <a:lnTo>
                    <a:pt x="115" y="298"/>
                  </a:lnTo>
                  <a:lnTo>
                    <a:pt x="113" y="298"/>
                  </a:lnTo>
                  <a:lnTo>
                    <a:pt x="109" y="299"/>
                  </a:lnTo>
                  <a:lnTo>
                    <a:pt x="108" y="299"/>
                  </a:lnTo>
                  <a:lnTo>
                    <a:pt x="107" y="299"/>
                  </a:lnTo>
                  <a:lnTo>
                    <a:pt x="107" y="298"/>
                  </a:lnTo>
                  <a:lnTo>
                    <a:pt x="107" y="296"/>
                  </a:lnTo>
                  <a:lnTo>
                    <a:pt x="107" y="286"/>
                  </a:lnTo>
                  <a:lnTo>
                    <a:pt x="107" y="275"/>
                  </a:lnTo>
                  <a:lnTo>
                    <a:pt x="107" y="272"/>
                  </a:lnTo>
                  <a:lnTo>
                    <a:pt x="107" y="262"/>
                  </a:lnTo>
                  <a:lnTo>
                    <a:pt x="107" y="252"/>
                  </a:lnTo>
                  <a:lnTo>
                    <a:pt x="107" y="251"/>
                  </a:lnTo>
                  <a:lnTo>
                    <a:pt x="107" y="244"/>
                  </a:lnTo>
                  <a:lnTo>
                    <a:pt x="105" y="244"/>
                  </a:lnTo>
                  <a:lnTo>
                    <a:pt x="104" y="244"/>
                  </a:lnTo>
                  <a:lnTo>
                    <a:pt x="98" y="244"/>
                  </a:lnTo>
                  <a:lnTo>
                    <a:pt x="97" y="244"/>
                  </a:lnTo>
                  <a:lnTo>
                    <a:pt x="96" y="244"/>
                  </a:lnTo>
                  <a:lnTo>
                    <a:pt x="90" y="244"/>
                  </a:lnTo>
                  <a:lnTo>
                    <a:pt x="89" y="244"/>
                  </a:lnTo>
                  <a:lnTo>
                    <a:pt x="88" y="244"/>
                  </a:lnTo>
                  <a:lnTo>
                    <a:pt x="85" y="244"/>
                  </a:lnTo>
                  <a:lnTo>
                    <a:pt x="84" y="244"/>
                  </a:lnTo>
                  <a:lnTo>
                    <a:pt x="82" y="244"/>
                  </a:lnTo>
                  <a:lnTo>
                    <a:pt x="75" y="244"/>
                  </a:lnTo>
                  <a:lnTo>
                    <a:pt x="74" y="244"/>
                  </a:lnTo>
                  <a:lnTo>
                    <a:pt x="72" y="244"/>
                  </a:lnTo>
                  <a:lnTo>
                    <a:pt x="58" y="244"/>
                  </a:lnTo>
                  <a:lnTo>
                    <a:pt x="57" y="244"/>
                  </a:lnTo>
                  <a:lnTo>
                    <a:pt x="56" y="244"/>
                  </a:lnTo>
                  <a:lnTo>
                    <a:pt x="50" y="244"/>
                  </a:lnTo>
                  <a:lnTo>
                    <a:pt x="49" y="244"/>
                  </a:lnTo>
                  <a:lnTo>
                    <a:pt x="44" y="244"/>
                  </a:lnTo>
                  <a:lnTo>
                    <a:pt x="43" y="244"/>
                  </a:lnTo>
                  <a:lnTo>
                    <a:pt x="39" y="244"/>
                  </a:lnTo>
                  <a:lnTo>
                    <a:pt x="37" y="244"/>
                  </a:lnTo>
                  <a:lnTo>
                    <a:pt x="36" y="244"/>
                  </a:lnTo>
                  <a:lnTo>
                    <a:pt x="35" y="244"/>
                  </a:lnTo>
                  <a:lnTo>
                    <a:pt x="32" y="244"/>
                  </a:lnTo>
                  <a:lnTo>
                    <a:pt x="29" y="244"/>
                  </a:lnTo>
                  <a:lnTo>
                    <a:pt x="27" y="244"/>
                  </a:lnTo>
                  <a:lnTo>
                    <a:pt x="25" y="244"/>
                  </a:lnTo>
                  <a:lnTo>
                    <a:pt x="21" y="244"/>
                  </a:lnTo>
                  <a:lnTo>
                    <a:pt x="20" y="244"/>
                  </a:lnTo>
                  <a:lnTo>
                    <a:pt x="18" y="244"/>
                  </a:lnTo>
                  <a:lnTo>
                    <a:pt x="15" y="244"/>
                  </a:lnTo>
                  <a:lnTo>
                    <a:pt x="2" y="244"/>
                  </a:lnTo>
                  <a:lnTo>
                    <a:pt x="0" y="244"/>
                  </a:lnTo>
                  <a:lnTo>
                    <a:pt x="0" y="243"/>
                  </a:lnTo>
                  <a:lnTo>
                    <a:pt x="0" y="242"/>
                  </a:lnTo>
                  <a:lnTo>
                    <a:pt x="0" y="239"/>
                  </a:lnTo>
                  <a:lnTo>
                    <a:pt x="0" y="236"/>
                  </a:lnTo>
                  <a:lnTo>
                    <a:pt x="1" y="235"/>
                  </a:lnTo>
                  <a:lnTo>
                    <a:pt x="0" y="232"/>
                  </a:lnTo>
                  <a:lnTo>
                    <a:pt x="0" y="231"/>
                  </a:lnTo>
                  <a:lnTo>
                    <a:pt x="0" y="230"/>
                  </a:lnTo>
                  <a:lnTo>
                    <a:pt x="0" y="229"/>
                  </a:lnTo>
                  <a:lnTo>
                    <a:pt x="1" y="226"/>
                  </a:lnTo>
                  <a:lnTo>
                    <a:pt x="1" y="221"/>
                  </a:lnTo>
                  <a:lnTo>
                    <a:pt x="1" y="213"/>
                  </a:lnTo>
                  <a:lnTo>
                    <a:pt x="1" y="211"/>
                  </a:lnTo>
                  <a:lnTo>
                    <a:pt x="1" y="210"/>
                  </a:lnTo>
                  <a:lnTo>
                    <a:pt x="1" y="208"/>
                  </a:lnTo>
                  <a:lnTo>
                    <a:pt x="1" y="204"/>
                  </a:lnTo>
                  <a:lnTo>
                    <a:pt x="1" y="202"/>
                  </a:lnTo>
                  <a:lnTo>
                    <a:pt x="1" y="197"/>
                  </a:lnTo>
                  <a:lnTo>
                    <a:pt x="1" y="196"/>
                  </a:lnTo>
                  <a:lnTo>
                    <a:pt x="1" y="191"/>
                  </a:lnTo>
                  <a:lnTo>
                    <a:pt x="1" y="190"/>
                  </a:lnTo>
                  <a:lnTo>
                    <a:pt x="0" y="189"/>
                  </a:lnTo>
                  <a:lnTo>
                    <a:pt x="0" y="188"/>
                  </a:lnTo>
                  <a:lnTo>
                    <a:pt x="1" y="187"/>
                  </a:lnTo>
                  <a:lnTo>
                    <a:pt x="1" y="188"/>
                  </a:lnTo>
                  <a:lnTo>
                    <a:pt x="2" y="188"/>
                  </a:lnTo>
                  <a:lnTo>
                    <a:pt x="2" y="187"/>
                  </a:lnTo>
                  <a:lnTo>
                    <a:pt x="3" y="187"/>
                  </a:lnTo>
                  <a:lnTo>
                    <a:pt x="4" y="186"/>
                  </a:lnTo>
                  <a:lnTo>
                    <a:pt x="3" y="186"/>
                  </a:lnTo>
                  <a:lnTo>
                    <a:pt x="3" y="184"/>
                  </a:lnTo>
                  <a:lnTo>
                    <a:pt x="4" y="184"/>
                  </a:lnTo>
                  <a:lnTo>
                    <a:pt x="5" y="184"/>
                  </a:lnTo>
                  <a:lnTo>
                    <a:pt x="5" y="183"/>
                  </a:lnTo>
                  <a:lnTo>
                    <a:pt x="7" y="183"/>
                  </a:lnTo>
                  <a:lnTo>
                    <a:pt x="8" y="183"/>
                  </a:lnTo>
                  <a:lnTo>
                    <a:pt x="9" y="183"/>
                  </a:lnTo>
                  <a:lnTo>
                    <a:pt x="10" y="184"/>
                  </a:lnTo>
                  <a:lnTo>
                    <a:pt x="11" y="184"/>
                  </a:lnTo>
                  <a:lnTo>
                    <a:pt x="11" y="183"/>
                  </a:lnTo>
                  <a:lnTo>
                    <a:pt x="12" y="183"/>
                  </a:lnTo>
                  <a:lnTo>
                    <a:pt x="13" y="184"/>
                  </a:lnTo>
                  <a:lnTo>
                    <a:pt x="13" y="186"/>
                  </a:lnTo>
                  <a:lnTo>
                    <a:pt x="15" y="184"/>
                  </a:lnTo>
                  <a:lnTo>
                    <a:pt x="16" y="186"/>
                  </a:lnTo>
                  <a:lnTo>
                    <a:pt x="16" y="187"/>
                  </a:lnTo>
                  <a:lnTo>
                    <a:pt x="17" y="187"/>
                  </a:lnTo>
                  <a:lnTo>
                    <a:pt x="17" y="188"/>
                  </a:lnTo>
                  <a:lnTo>
                    <a:pt x="17" y="189"/>
                  </a:lnTo>
                  <a:lnTo>
                    <a:pt x="18" y="189"/>
                  </a:lnTo>
                  <a:lnTo>
                    <a:pt x="18" y="188"/>
                  </a:lnTo>
                  <a:lnTo>
                    <a:pt x="19" y="187"/>
                  </a:lnTo>
                  <a:lnTo>
                    <a:pt x="19" y="188"/>
                  </a:lnTo>
                  <a:lnTo>
                    <a:pt x="20" y="188"/>
                  </a:lnTo>
                  <a:lnTo>
                    <a:pt x="20" y="187"/>
                  </a:lnTo>
                  <a:lnTo>
                    <a:pt x="20" y="188"/>
                  </a:lnTo>
                  <a:lnTo>
                    <a:pt x="21" y="189"/>
                  </a:lnTo>
                  <a:lnTo>
                    <a:pt x="20" y="189"/>
                  </a:lnTo>
                  <a:lnTo>
                    <a:pt x="20" y="190"/>
                  </a:lnTo>
                  <a:lnTo>
                    <a:pt x="21" y="190"/>
                  </a:lnTo>
                  <a:lnTo>
                    <a:pt x="23" y="190"/>
                  </a:lnTo>
                  <a:lnTo>
                    <a:pt x="23" y="189"/>
                  </a:lnTo>
                  <a:lnTo>
                    <a:pt x="24" y="189"/>
                  </a:lnTo>
                  <a:lnTo>
                    <a:pt x="24" y="190"/>
                  </a:lnTo>
                  <a:lnTo>
                    <a:pt x="25" y="190"/>
                  </a:lnTo>
                  <a:lnTo>
                    <a:pt x="25" y="189"/>
                  </a:lnTo>
                  <a:lnTo>
                    <a:pt x="25" y="188"/>
                  </a:lnTo>
                  <a:lnTo>
                    <a:pt x="26" y="188"/>
                  </a:lnTo>
                  <a:lnTo>
                    <a:pt x="27" y="187"/>
                  </a:lnTo>
                  <a:lnTo>
                    <a:pt x="27" y="186"/>
                  </a:lnTo>
                  <a:lnTo>
                    <a:pt x="27" y="184"/>
                  </a:lnTo>
                  <a:lnTo>
                    <a:pt x="28" y="184"/>
                  </a:lnTo>
                  <a:lnTo>
                    <a:pt x="28" y="183"/>
                  </a:lnTo>
                  <a:lnTo>
                    <a:pt x="29" y="183"/>
                  </a:lnTo>
                  <a:lnTo>
                    <a:pt x="29" y="184"/>
                  </a:lnTo>
                  <a:lnTo>
                    <a:pt x="29" y="186"/>
                  </a:lnTo>
                  <a:lnTo>
                    <a:pt x="31" y="186"/>
                  </a:lnTo>
                  <a:lnTo>
                    <a:pt x="32" y="186"/>
                  </a:lnTo>
                  <a:lnTo>
                    <a:pt x="33" y="186"/>
                  </a:lnTo>
                  <a:lnTo>
                    <a:pt x="33" y="184"/>
                  </a:lnTo>
                  <a:lnTo>
                    <a:pt x="34" y="184"/>
                  </a:lnTo>
                  <a:lnTo>
                    <a:pt x="34" y="183"/>
                  </a:lnTo>
                  <a:lnTo>
                    <a:pt x="33" y="183"/>
                  </a:lnTo>
                  <a:lnTo>
                    <a:pt x="33" y="182"/>
                  </a:lnTo>
                  <a:lnTo>
                    <a:pt x="34" y="182"/>
                  </a:lnTo>
                  <a:lnTo>
                    <a:pt x="35" y="182"/>
                  </a:lnTo>
                  <a:lnTo>
                    <a:pt x="35" y="181"/>
                  </a:lnTo>
                  <a:lnTo>
                    <a:pt x="36" y="181"/>
                  </a:lnTo>
                  <a:lnTo>
                    <a:pt x="36" y="180"/>
                  </a:lnTo>
                  <a:lnTo>
                    <a:pt x="36" y="179"/>
                  </a:lnTo>
                  <a:lnTo>
                    <a:pt x="37" y="179"/>
                  </a:lnTo>
                  <a:lnTo>
                    <a:pt x="37" y="180"/>
                  </a:lnTo>
                  <a:lnTo>
                    <a:pt x="39" y="180"/>
                  </a:lnTo>
                  <a:lnTo>
                    <a:pt x="39" y="179"/>
                  </a:lnTo>
                  <a:lnTo>
                    <a:pt x="37" y="179"/>
                  </a:lnTo>
                  <a:lnTo>
                    <a:pt x="36" y="178"/>
                  </a:lnTo>
                  <a:lnTo>
                    <a:pt x="37" y="178"/>
                  </a:lnTo>
                  <a:lnTo>
                    <a:pt x="39" y="176"/>
                  </a:lnTo>
                  <a:lnTo>
                    <a:pt x="40" y="176"/>
                  </a:lnTo>
                  <a:lnTo>
                    <a:pt x="41" y="176"/>
                  </a:lnTo>
                  <a:lnTo>
                    <a:pt x="41" y="175"/>
                  </a:lnTo>
                  <a:lnTo>
                    <a:pt x="41" y="174"/>
                  </a:lnTo>
                  <a:lnTo>
                    <a:pt x="42" y="173"/>
                  </a:lnTo>
                  <a:lnTo>
                    <a:pt x="43" y="173"/>
                  </a:lnTo>
                  <a:lnTo>
                    <a:pt x="43" y="174"/>
                  </a:lnTo>
                  <a:lnTo>
                    <a:pt x="43" y="175"/>
                  </a:lnTo>
                  <a:lnTo>
                    <a:pt x="43" y="176"/>
                  </a:lnTo>
                  <a:lnTo>
                    <a:pt x="43" y="178"/>
                  </a:lnTo>
                  <a:lnTo>
                    <a:pt x="44" y="178"/>
                  </a:lnTo>
                  <a:lnTo>
                    <a:pt x="45" y="176"/>
                  </a:lnTo>
                  <a:lnTo>
                    <a:pt x="45" y="175"/>
                  </a:lnTo>
                  <a:lnTo>
                    <a:pt x="45" y="174"/>
                  </a:lnTo>
                  <a:lnTo>
                    <a:pt x="45" y="173"/>
                  </a:lnTo>
                  <a:lnTo>
                    <a:pt x="47" y="172"/>
                  </a:lnTo>
                  <a:lnTo>
                    <a:pt x="48" y="172"/>
                  </a:lnTo>
                  <a:lnTo>
                    <a:pt x="49" y="171"/>
                  </a:lnTo>
                  <a:lnTo>
                    <a:pt x="49" y="172"/>
                  </a:lnTo>
                  <a:lnTo>
                    <a:pt x="49" y="173"/>
                  </a:lnTo>
                  <a:lnTo>
                    <a:pt x="48" y="173"/>
                  </a:lnTo>
                  <a:lnTo>
                    <a:pt x="49" y="173"/>
                  </a:lnTo>
                  <a:lnTo>
                    <a:pt x="50" y="173"/>
                  </a:lnTo>
                  <a:lnTo>
                    <a:pt x="50" y="172"/>
                  </a:lnTo>
                  <a:lnTo>
                    <a:pt x="51" y="172"/>
                  </a:lnTo>
                  <a:lnTo>
                    <a:pt x="51" y="171"/>
                  </a:lnTo>
                  <a:lnTo>
                    <a:pt x="52" y="170"/>
                  </a:lnTo>
                  <a:lnTo>
                    <a:pt x="51" y="170"/>
                  </a:lnTo>
                  <a:lnTo>
                    <a:pt x="51" y="168"/>
                  </a:lnTo>
                  <a:lnTo>
                    <a:pt x="51" y="167"/>
                  </a:lnTo>
                  <a:lnTo>
                    <a:pt x="52" y="167"/>
                  </a:lnTo>
                  <a:lnTo>
                    <a:pt x="53" y="166"/>
                  </a:lnTo>
                  <a:lnTo>
                    <a:pt x="53" y="167"/>
                  </a:lnTo>
                  <a:lnTo>
                    <a:pt x="55" y="167"/>
                  </a:lnTo>
                  <a:lnTo>
                    <a:pt x="55" y="168"/>
                  </a:lnTo>
                  <a:lnTo>
                    <a:pt x="56" y="170"/>
                  </a:lnTo>
                  <a:lnTo>
                    <a:pt x="56" y="171"/>
                  </a:lnTo>
                  <a:lnTo>
                    <a:pt x="56" y="172"/>
                  </a:lnTo>
                  <a:lnTo>
                    <a:pt x="57" y="172"/>
                  </a:lnTo>
                  <a:lnTo>
                    <a:pt x="58" y="171"/>
                  </a:lnTo>
                  <a:lnTo>
                    <a:pt x="59" y="172"/>
                  </a:lnTo>
                  <a:lnTo>
                    <a:pt x="59" y="171"/>
                  </a:lnTo>
                  <a:lnTo>
                    <a:pt x="60" y="171"/>
                  </a:lnTo>
                  <a:lnTo>
                    <a:pt x="61" y="170"/>
                  </a:lnTo>
                  <a:lnTo>
                    <a:pt x="61" y="168"/>
                  </a:lnTo>
                  <a:lnTo>
                    <a:pt x="63" y="168"/>
                  </a:lnTo>
                  <a:lnTo>
                    <a:pt x="63" y="167"/>
                  </a:lnTo>
                  <a:lnTo>
                    <a:pt x="61" y="167"/>
                  </a:lnTo>
                  <a:lnTo>
                    <a:pt x="63" y="166"/>
                  </a:lnTo>
                  <a:lnTo>
                    <a:pt x="64" y="166"/>
                  </a:lnTo>
                  <a:lnTo>
                    <a:pt x="65" y="166"/>
                  </a:lnTo>
                  <a:lnTo>
                    <a:pt x="66" y="165"/>
                  </a:lnTo>
                  <a:lnTo>
                    <a:pt x="67" y="165"/>
                  </a:lnTo>
                  <a:lnTo>
                    <a:pt x="67" y="164"/>
                  </a:lnTo>
                  <a:lnTo>
                    <a:pt x="67" y="163"/>
                  </a:lnTo>
                  <a:lnTo>
                    <a:pt x="66" y="163"/>
                  </a:lnTo>
                  <a:lnTo>
                    <a:pt x="66" y="162"/>
                  </a:lnTo>
                  <a:lnTo>
                    <a:pt x="66" y="160"/>
                  </a:lnTo>
                  <a:lnTo>
                    <a:pt x="66" y="162"/>
                  </a:lnTo>
                  <a:lnTo>
                    <a:pt x="67" y="162"/>
                  </a:lnTo>
                  <a:lnTo>
                    <a:pt x="67" y="160"/>
                  </a:lnTo>
                  <a:lnTo>
                    <a:pt x="68" y="160"/>
                  </a:lnTo>
                  <a:lnTo>
                    <a:pt x="69" y="160"/>
                  </a:lnTo>
                  <a:lnTo>
                    <a:pt x="69" y="159"/>
                  </a:lnTo>
                  <a:lnTo>
                    <a:pt x="71" y="159"/>
                  </a:lnTo>
                  <a:lnTo>
                    <a:pt x="71" y="158"/>
                  </a:lnTo>
                  <a:lnTo>
                    <a:pt x="71" y="157"/>
                  </a:lnTo>
                  <a:lnTo>
                    <a:pt x="71" y="156"/>
                  </a:lnTo>
                  <a:lnTo>
                    <a:pt x="71" y="155"/>
                  </a:lnTo>
                  <a:lnTo>
                    <a:pt x="72" y="155"/>
                  </a:lnTo>
                  <a:lnTo>
                    <a:pt x="73" y="155"/>
                  </a:lnTo>
                  <a:lnTo>
                    <a:pt x="74" y="155"/>
                  </a:lnTo>
                  <a:lnTo>
                    <a:pt x="74" y="154"/>
                  </a:lnTo>
                  <a:lnTo>
                    <a:pt x="73" y="154"/>
                  </a:lnTo>
                  <a:lnTo>
                    <a:pt x="73" y="152"/>
                  </a:lnTo>
                  <a:lnTo>
                    <a:pt x="74" y="152"/>
                  </a:lnTo>
                  <a:lnTo>
                    <a:pt x="74" y="151"/>
                  </a:lnTo>
                  <a:lnTo>
                    <a:pt x="73" y="151"/>
                  </a:lnTo>
                  <a:lnTo>
                    <a:pt x="73" y="150"/>
                  </a:lnTo>
                  <a:lnTo>
                    <a:pt x="74" y="150"/>
                  </a:lnTo>
                  <a:lnTo>
                    <a:pt x="74" y="149"/>
                  </a:lnTo>
                  <a:lnTo>
                    <a:pt x="75" y="149"/>
                  </a:lnTo>
                  <a:lnTo>
                    <a:pt x="75" y="148"/>
                  </a:lnTo>
                  <a:lnTo>
                    <a:pt x="76" y="148"/>
                  </a:lnTo>
                  <a:lnTo>
                    <a:pt x="77" y="147"/>
                  </a:lnTo>
                  <a:lnTo>
                    <a:pt x="79" y="147"/>
                  </a:lnTo>
                  <a:lnTo>
                    <a:pt x="79" y="148"/>
                  </a:lnTo>
                  <a:lnTo>
                    <a:pt x="80" y="147"/>
                  </a:lnTo>
                  <a:lnTo>
                    <a:pt x="80" y="146"/>
                  </a:lnTo>
                  <a:lnTo>
                    <a:pt x="81" y="146"/>
                  </a:lnTo>
                  <a:lnTo>
                    <a:pt x="81" y="147"/>
                  </a:lnTo>
                  <a:lnTo>
                    <a:pt x="82" y="147"/>
                  </a:lnTo>
                  <a:lnTo>
                    <a:pt x="81" y="148"/>
                  </a:lnTo>
                  <a:lnTo>
                    <a:pt x="82" y="148"/>
                  </a:lnTo>
                  <a:lnTo>
                    <a:pt x="83" y="148"/>
                  </a:lnTo>
                  <a:lnTo>
                    <a:pt x="84" y="148"/>
                  </a:lnTo>
                  <a:lnTo>
                    <a:pt x="84" y="149"/>
                  </a:lnTo>
                  <a:lnTo>
                    <a:pt x="85" y="149"/>
                  </a:lnTo>
                  <a:lnTo>
                    <a:pt x="87" y="147"/>
                  </a:lnTo>
                  <a:lnTo>
                    <a:pt x="88" y="147"/>
                  </a:lnTo>
                  <a:lnTo>
                    <a:pt x="87" y="147"/>
                  </a:lnTo>
                  <a:lnTo>
                    <a:pt x="87" y="146"/>
                  </a:lnTo>
                  <a:lnTo>
                    <a:pt x="87" y="144"/>
                  </a:lnTo>
                  <a:lnTo>
                    <a:pt x="88" y="144"/>
                  </a:lnTo>
                  <a:lnTo>
                    <a:pt x="88" y="143"/>
                  </a:lnTo>
                  <a:lnTo>
                    <a:pt x="88" y="142"/>
                  </a:lnTo>
                  <a:lnTo>
                    <a:pt x="88" y="141"/>
                  </a:lnTo>
                  <a:lnTo>
                    <a:pt x="89" y="141"/>
                  </a:lnTo>
                  <a:lnTo>
                    <a:pt x="90" y="141"/>
                  </a:lnTo>
                  <a:lnTo>
                    <a:pt x="90" y="140"/>
                  </a:lnTo>
                  <a:lnTo>
                    <a:pt x="90" y="139"/>
                  </a:lnTo>
                  <a:lnTo>
                    <a:pt x="90" y="138"/>
                  </a:lnTo>
                  <a:lnTo>
                    <a:pt x="91" y="138"/>
                  </a:lnTo>
                  <a:lnTo>
                    <a:pt x="92" y="138"/>
                  </a:lnTo>
                  <a:lnTo>
                    <a:pt x="92" y="139"/>
                  </a:lnTo>
                  <a:lnTo>
                    <a:pt x="92" y="140"/>
                  </a:lnTo>
                  <a:lnTo>
                    <a:pt x="92" y="139"/>
                  </a:lnTo>
                  <a:lnTo>
                    <a:pt x="93" y="139"/>
                  </a:lnTo>
                  <a:lnTo>
                    <a:pt x="92" y="138"/>
                  </a:lnTo>
                  <a:lnTo>
                    <a:pt x="93" y="138"/>
                  </a:lnTo>
                  <a:lnTo>
                    <a:pt x="93" y="139"/>
                  </a:lnTo>
                  <a:lnTo>
                    <a:pt x="93" y="140"/>
                  </a:lnTo>
                  <a:lnTo>
                    <a:pt x="95" y="140"/>
                  </a:lnTo>
                  <a:lnTo>
                    <a:pt x="96" y="140"/>
                  </a:lnTo>
                  <a:lnTo>
                    <a:pt x="97" y="140"/>
                  </a:lnTo>
                  <a:lnTo>
                    <a:pt x="98" y="140"/>
                  </a:lnTo>
                  <a:lnTo>
                    <a:pt x="97" y="140"/>
                  </a:lnTo>
                  <a:lnTo>
                    <a:pt x="98" y="139"/>
                  </a:lnTo>
                  <a:lnTo>
                    <a:pt x="98" y="138"/>
                  </a:lnTo>
                  <a:lnTo>
                    <a:pt x="99" y="138"/>
                  </a:lnTo>
                  <a:lnTo>
                    <a:pt x="100" y="138"/>
                  </a:lnTo>
                  <a:lnTo>
                    <a:pt x="100" y="136"/>
                  </a:lnTo>
                  <a:lnTo>
                    <a:pt x="101" y="136"/>
                  </a:lnTo>
                  <a:lnTo>
                    <a:pt x="103" y="136"/>
                  </a:lnTo>
                  <a:lnTo>
                    <a:pt x="103" y="138"/>
                  </a:lnTo>
                  <a:lnTo>
                    <a:pt x="104" y="138"/>
                  </a:lnTo>
                  <a:lnTo>
                    <a:pt x="105" y="138"/>
                  </a:lnTo>
                  <a:lnTo>
                    <a:pt x="105" y="136"/>
                  </a:lnTo>
                  <a:lnTo>
                    <a:pt x="105" y="138"/>
                  </a:lnTo>
                  <a:lnTo>
                    <a:pt x="106" y="138"/>
                  </a:lnTo>
                  <a:lnTo>
                    <a:pt x="107" y="139"/>
                  </a:lnTo>
                  <a:lnTo>
                    <a:pt x="108" y="139"/>
                  </a:lnTo>
                  <a:lnTo>
                    <a:pt x="108" y="138"/>
                  </a:lnTo>
                  <a:lnTo>
                    <a:pt x="107" y="138"/>
                  </a:lnTo>
                  <a:lnTo>
                    <a:pt x="108" y="138"/>
                  </a:lnTo>
                  <a:lnTo>
                    <a:pt x="108" y="136"/>
                  </a:lnTo>
                  <a:lnTo>
                    <a:pt x="108" y="135"/>
                  </a:lnTo>
                  <a:lnTo>
                    <a:pt x="109" y="135"/>
                  </a:lnTo>
                  <a:lnTo>
                    <a:pt x="111" y="136"/>
                  </a:lnTo>
                  <a:lnTo>
                    <a:pt x="111" y="135"/>
                  </a:lnTo>
                  <a:lnTo>
                    <a:pt x="112" y="135"/>
                  </a:lnTo>
                  <a:lnTo>
                    <a:pt x="113" y="135"/>
                  </a:lnTo>
                  <a:lnTo>
                    <a:pt x="113" y="134"/>
                  </a:lnTo>
                  <a:lnTo>
                    <a:pt x="114" y="134"/>
                  </a:lnTo>
                  <a:lnTo>
                    <a:pt x="115" y="134"/>
                  </a:lnTo>
                  <a:lnTo>
                    <a:pt x="115" y="135"/>
                  </a:lnTo>
                  <a:lnTo>
                    <a:pt x="116" y="135"/>
                  </a:lnTo>
                  <a:lnTo>
                    <a:pt x="116" y="134"/>
                  </a:lnTo>
                  <a:lnTo>
                    <a:pt x="116" y="133"/>
                  </a:lnTo>
                  <a:lnTo>
                    <a:pt x="117" y="133"/>
                  </a:lnTo>
                  <a:lnTo>
                    <a:pt x="117" y="134"/>
                  </a:lnTo>
                  <a:lnTo>
                    <a:pt x="117" y="135"/>
                  </a:lnTo>
                  <a:lnTo>
                    <a:pt x="119" y="135"/>
                  </a:lnTo>
                  <a:lnTo>
                    <a:pt x="119" y="136"/>
                  </a:lnTo>
                  <a:lnTo>
                    <a:pt x="119" y="138"/>
                  </a:lnTo>
                  <a:lnTo>
                    <a:pt x="119" y="139"/>
                  </a:lnTo>
                  <a:lnTo>
                    <a:pt x="120" y="139"/>
                  </a:lnTo>
                  <a:lnTo>
                    <a:pt x="120" y="138"/>
                  </a:lnTo>
                  <a:lnTo>
                    <a:pt x="121" y="138"/>
                  </a:lnTo>
                  <a:lnTo>
                    <a:pt x="121" y="136"/>
                  </a:lnTo>
                  <a:lnTo>
                    <a:pt x="122" y="136"/>
                  </a:lnTo>
                  <a:lnTo>
                    <a:pt x="123" y="136"/>
                  </a:lnTo>
                  <a:lnTo>
                    <a:pt x="123" y="138"/>
                  </a:lnTo>
                  <a:lnTo>
                    <a:pt x="124" y="136"/>
                  </a:lnTo>
                  <a:lnTo>
                    <a:pt x="125" y="136"/>
                  </a:lnTo>
                  <a:lnTo>
                    <a:pt x="127" y="135"/>
                  </a:lnTo>
                  <a:lnTo>
                    <a:pt x="128" y="134"/>
                  </a:lnTo>
                  <a:lnTo>
                    <a:pt x="129" y="134"/>
                  </a:lnTo>
                  <a:lnTo>
                    <a:pt x="129" y="135"/>
                  </a:lnTo>
                  <a:lnTo>
                    <a:pt x="130" y="135"/>
                  </a:lnTo>
                  <a:lnTo>
                    <a:pt x="131" y="135"/>
                  </a:lnTo>
                  <a:lnTo>
                    <a:pt x="132" y="136"/>
                  </a:lnTo>
                  <a:lnTo>
                    <a:pt x="132" y="135"/>
                  </a:lnTo>
                  <a:lnTo>
                    <a:pt x="133" y="135"/>
                  </a:lnTo>
                  <a:lnTo>
                    <a:pt x="135" y="135"/>
                  </a:lnTo>
                  <a:lnTo>
                    <a:pt x="135" y="134"/>
                  </a:lnTo>
                  <a:lnTo>
                    <a:pt x="135" y="133"/>
                  </a:lnTo>
                  <a:lnTo>
                    <a:pt x="135" y="132"/>
                  </a:lnTo>
                  <a:lnTo>
                    <a:pt x="135" y="131"/>
                  </a:lnTo>
                  <a:lnTo>
                    <a:pt x="136" y="132"/>
                  </a:lnTo>
                  <a:lnTo>
                    <a:pt x="137" y="132"/>
                  </a:lnTo>
                  <a:lnTo>
                    <a:pt x="137" y="131"/>
                  </a:lnTo>
                  <a:lnTo>
                    <a:pt x="138" y="131"/>
                  </a:lnTo>
                  <a:lnTo>
                    <a:pt x="139" y="130"/>
                  </a:lnTo>
                  <a:lnTo>
                    <a:pt x="140" y="128"/>
                  </a:lnTo>
                  <a:lnTo>
                    <a:pt x="139" y="128"/>
                  </a:lnTo>
                  <a:lnTo>
                    <a:pt x="139" y="127"/>
                  </a:lnTo>
                  <a:lnTo>
                    <a:pt x="140" y="127"/>
                  </a:lnTo>
                  <a:lnTo>
                    <a:pt x="141" y="127"/>
                  </a:lnTo>
                  <a:lnTo>
                    <a:pt x="141" y="126"/>
                  </a:lnTo>
                  <a:lnTo>
                    <a:pt x="143" y="127"/>
                  </a:lnTo>
                  <a:lnTo>
                    <a:pt x="144" y="126"/>
                  </a:lnTo>
                  <a:lnTo>
                    <a:pt x="145" y="126"/>
                  </a:lnTo>
                  <a:lnTo>
                    <a:pt x="145" y="125"/>
                  </a:lnTo>
                  <a:lnTo>
                    <a:pt x="146" y="125"/>
                  </a:lnTo>
                  <a:lnTo>
                    <a:pt x="147" y="125"/>
                  </a:lnTo>
                  <a:lnTo>
                    <a:pt x="147" y="124"/>
                  </a:lnTo>
                  <a:lnTo>
                    <a:pt x="148" y="124"/>
                  </a:lnTo>
                  <a:lnTo>
                    <a:pt x="149" y="123"/>
                  </a:lnTo>
                  <a:lnTo>
                    <a:pt x="149" y="124"/>
                  </a:lnTo>
                  <a:lnTo>
                    <a:pt x="151" y="124"/>
                  </a:lnTo>
                  <a:lnTo>
                    <a:pt x="151" y="123"/>
                  </a:lnTo>
                  <a:lnTo>
                    <a:pt x="151" y="122"/>
                  </a:lnTo>
                  <a:lnTo>
                    <a:pt x="152" y="122"/>
                  </a:lnTo>
                  <a:lnTo>
                    <a:pt x="154" y="122"/>
                  </a:lnTo>
                  <a:lnTo>
                    <a:pt x="154" y="120"/>
                  </a:lnTo>
                  <a:lnTo>
                    <a:pt x="154" y="119"/>
                  </a:lnTo>
                  <a:lnTo>
                    <a:pt x="155" y="119"/>
                  </a:lnTo>
                  <a:lnTo>
                    <a:pt x="156" y="119"/>
                  </a:lnTo>
                  <a:lnTo>
                    <a:pt x="156" y="120"/>
                  </a:lnTo>
                  <a:lnTo>
                    <a:pt x="156" y="119"/>
                  </a:lnTo>
                  <a:lnTo>
                    <a:pt x="157" y="119"/>
                  </a:lnTo>
                  <a:lnTo>
                    <a:pt x="157" y="120"/>
                  </a:lnTo>
                  <a:lnTo>
                    <a:pt x="159" y="119"/>
                  </a:lnTo>
                  <a:lnTo>
                    <a:pt x="160" y="119"/>
                  </a:lnTo>
                  <a:lnTo>
                    <a:pt x="160" y="120"/>
                  </a:lnTo>
                  <a:lnTo>
                    <a:pt x="161" y="122"/>
                  </a:lnTo>
                  <a:lnTo>
                    <a:pt x="161" y="123"/>
                  </a:lnTo>
                  <a:lnTo>
                    <a:pt x="162" y="123"/>
                  </a:lnTo>
                  <a:lnTo>
                    <a:pt x="162" y="122"/>
                  </a:lnTo>
                  <a:lnTo>
                    <a:pt x="163" y="122"/>
                  </a:lnTo>
                  <a:lnTo>
                    <a:pt x="164" y="122"/>
                  </a:lnTo>
                  <a:lnTo>
                    <a:pt x="164" y="120"/>
                  </a:lnTo>
                  <a:lnTo>
                    <a:pt x="163" y="120"/>
                  </a:lnTo>
                  <a:lnTo>
                    <a:pt x="163" y="119"/>
                  </a:lnTo>
                  <a:lnTo>
                    <a:pt x="164" y="119"/>
                  </a:lnTo>
                  <a:lnTo>
                    <a:pt x="164" y="118"/>
                  </a:lnTo>
                  <a:lnTo>
                    <a:pt x="163" y="118"/>
                  </a:lnTo>
                  <a:lnTo>
                    <a:pt x="163" y="117"/>
                  </a:lnTo>
                  <a:lnTo>
                    <a:pt x="163" y="116"/>
                  </a:lnTo>
                  <a:lnTo>
                    <a:pt x="164" y="116"/>
                  </a:lnTo>
                  <a:lnTo>
                    <a:pt x="163" y="115"/>
                  </a:lnTo>
                  <a:lnTo>
                    <a:pt x="164" y="115"/>
                  </a:lnTo>
                  <a:lnTo>
                    <a:pt x="164" y="114"/>
                  </a:lnTo>
                  <a:lnTo>
                    <a:pt x="165" y="114"/>
                  </a:lnTo>
                  <a:lnTo>
                    <a:pt x="167" y="112"/>
                  </a:lnTo>
                  <a:lnTo>
                    <a:pt x="167" y="114"/>
                  </a:lnTo>
                  <a:lnTo>
                    <a:pt x="168" y="114"/>
                  </a:lnTo>
                  <a:lnTo>
                    <a:pt x="168" y="115"/>
                  </a:lnTo>
                  <a:lnTo>
                    <a:pt x="169" y="115"/>
                  </a:lnTo>
                  <a:lnTo>
                    <a:pt x="169" y="114"/>
                  </a:lnTo>
                  <a:lnTo>
                    <a:pt x="170" y="114"/>
                  </a:lnTo>
                  <a:lnTo>
                    <a:pt x="171" y="114"/>
                  </a:lnTo>
                  <a:lnTo>
                    <a:pt x="172" y="114"/>
                  </a:lnTo>
                  <a:lnTo>
                    <a:pt x="171" y="114"/>
                  </a:lnTo>
                  <a:lnTo>
                    <a:pt x="171" y="112"/>
                  </a:lnTo>
                  <a:lnTo>
                    <a:pt x="172" y="112"/>
                  </a:lnTo>
                  <a:lnTo>
                    <a:pt x="173" y="112"/>
                  </a:lnTo>
                  <a:lnTo>
                    <a:pt x="175" y="112"/>
                  </a:lnTo>
                  <a:lnTo>
                    <a:pt x="175" y="111"/>
                  </a:lnTo>
                  <a:lnTo>
                    <a:pt x="176" y="111"/>
                  </a:lnTo>
                  <a:lnTo>
                    <a:pt x="177" y="111"/>
                  </a:lnTo>
                  <a:lnTo>
                    <a:pt x="178" y="111"/>
                  </a:lnTo>
                  <a:lnTo>
                    <a:pt x="178" y="112"/>
                  </a:lnTo>
                  <a:lnTo>
                    <a:pt x="178" y="114"/>
                  </a:lnTo>
                  <a:lnTo>
                    <a:pt x="179" y="114"/>
                  </a:lnTo>
                  <a:lnTo>
                    <a:pt x="179" y="112"/>
                  </a:lnTo>
                  <a:lnTo>
                    <a:pt x="180" y="112"/>
                  </a:lnTo>
                  <a:lnTo>
                    <a:pt x="180" y="111"/>
                  </a:lnTo>
                  <a:lnTo>
                    <a:pt x="180" y="112"/>
                  </a:lnTo>
                  <a:lnTo>
                    <a:pt x="181" y="112"/>
                  </a:lnTo>
                  <a:lnTo>
                    <a:pt x="183" y="114"/>
                  </a:lnTo>
                  <a:lnTo>
                    <a:pt x="184" y="114"/>
                  </a:lnTo>
                  <a:lnTo>
                    <a:pt x="185" y="112"/>
                  </a:lnTo>
                  <a:lnTo>
                    <a:pt x="186" y="111"/>
                  </a:lnTo>
                  <a:lnTo>
                    <a:pt x="186" y="110"/>
                  </a:lnTo>
                  <a:lnTo>
                    <a:pt x="185" y="110"/>
                  </a:lnTo>
                  <a:lnTo>
                    <a:pt x="186" y="109"/>
                  </a:lnTo>
                  <a:lnTo>
                    <a:pt x="187" y="109"/>
                  </a:lnTo>
                  <a:lnTo>
                    <a:pt x="188" y="109"/>
                  </a:lnTo>
                  <a:lnTo>
                    <a:pt x="188" y="108"/>
                  </a:lnTo>
                  <a:lnTo>
                    <a:pt x="188" y="107"/>
                  </a:lnTo>
                  <a:lnTo>
                    <a:pt x="189" y="107"/>
                  </a:lnTo>
                  <a:lnTo>
                    <a:pt x="189" y="106"/>
                  </a:lnTo>
                  <a:lnTo>
                    <a:pt x="188" y="106"/>
                  </a:lnTo>
                  <a:lnTo>
                    <a:pt x="188" y="104"/>
                  </a:lnTo>
                  <a:lnTo>
                    <a:pt x="189" y="104"/>
                  </a:lnTo>
                  <a:lnTo>
                    <a:pt x="189" y="103"/>
                  </a:lnTo>
                  <a:lnTo>
                    <a:pt x="191" y="103"/>
                  </a:lnTo>
                  <a:lnTo>
                    <a:pt x="191" y="102"/>
                  </a:lnTo>
                  <a:lnTo>
                    <a:pt x="192" y="102"/>
                  </a:lnTo>
                  <a:lnTo>
                    <a:pt x="193" y="102"/>
                  </a:lnTo>
                  <a:lnTo>
                    <a:pt x="193" y="103"/>
                  </a:lnTo>
                  <a:lnTo>
                    <a:pt x="193" y="102"/>
                  </a:lnTo>
                  <a:lnTo>
                    <a:pt x="194" y="102"/>
                  </a:lnTo>
                  <a:lnTo>
                    <a:pt x="194" y="101"/>
                  </a:lnTo>
                  <a:lnTo>
                    <a:pt x="193" y="101"/>
                  </a:lnTo>
                  <a:lnTo>
                    <a:pt x="193" y="100"/>
                  </a:lnTo>
                  <a:lnTo>
                    <a:pt x="194" y="100"/>
                  </a:lnTo>
                  <a:lnTo>
                    <a:pt x="194" y="99"/>
                  </a:lnTo>
                  <a:lnTo>
                    <a:pt x="194" y="98"/>
                  </a:lnTo>
                  <a:lnTo>
                    <a:pt x="195" y="98"/>
                  </a:lnTo>
                  <a:lnTo>
                    <a:pt x="195" y="99"/>
                  </a:lnTo>
                  <a:lnTo>
                    <a:pt x="196" y="99"/>
                  </a:lnTo>
                  <a:lnTo>
                    <a:pt x="196" y="98"/>
                  </a:lnTo>
                  <a:lnTo>
                    <a:pt x="195" y="98"/>
                  </a:lnTo>
                  <a:lnTo>
                    <a:pt x="195" y="96"/>
                  </a:lnTo>
                  <a:lnTo>
                    <a:pt x="196" y="95"/>
                  </a:lnTo>
                  <a:lnTo>
                    <a:pt x="197" y="95"/>
                  </a:lnTo>
                  <a:lnTo>
                    <a:pt x="199" y="95"/>
                  </a:lnTo>
                  <a:lnTo>
                    <a:pt x="199" y="94"/>
                  </a:lnTo>
                  <a:lnTo>
                    <a:pt x="199" y="95"/>
                  </a:lnTo>
                  <a:lnTo>
                    <a:pt x="200" y="95"/>
                  </a:lnTo>
                  <a:lnTo>
                    <a:pt x="200" y="96"/>
                  </a:lnTo>
                  <a:lnTo>
                    <a:pt x="201" y="96"/>
                  </a:lnTo>
                  <a:lnTo>
                    <a:pt x="201" y="95"/>
                  </a:lnTo>
                  <a:lnTo>
                    <a:pt x="202" y="95"/>
                  </a:lnTo>
                  <a:lnTo>
                    <a:pt x="203" y="95"/>
                  </a:lnTo>
                  <a:lnTo>
                    <a:pt x="203" y="94"/>
                  </a:lnTo>
                  <a:lnTo>
                    <a:pt x="204" y="94"/>
                  </a:lnTo>
                  <a:lnTo>
                    <a:pt x="204" y="95"/>
                  </a:lnTo>
                  <a:lnTo>
                    <a:pt x="205" y="95"/>
                  </a:lnTo>
                  <a:lnTo>
                    <a:pt x="205" y="94"/>
                  </a:lnTo>
                  <a:lnTo>
                    <a:pt x="205" y="93"/>
                  </a:lnTo>
                  <a:lnTo>
                    <a:pt x="205" y="92"/>
                  </a:lnTo>
                  <a:lnTo>
                    <a:pt x="207" y="92"/>
                  </a:lnTo>
                  <a:lnTo>
                    <a:pt x="207" y="93"/>
                  </a:lnTo>
                  <a:lnTo>
                    <a:pt x="208" y="93"/>
                  </a:lnTo>
                  <a:lnTo>
                    <a:pt x="209" y="93"/>
                  </a:lnTo>
                  <a:lnTo>
                    <a:pt x="209" y="92"/>
                  </a:lnTo>
                  <a:lnTo>
                    <a:pt x="210" y="92"/>
                  </a:lnTo>
                  <a:lnTo>
                    <a:pt x="210" y="91"/>
                  </a:lnTo>
                  <a:lnTo>
                    <a:pt x="209" y="91"/>
                  </a:lnTo>
                  <a:lnTo>
                    <a:pt x="210" y="90"/>
                  </a:lnTo>
                  <a:lnTo>
                    <a:pt x="211" y="90"/>
                  </a:lnTo>
                  <a:lnTo>
                    <a:pt x="211" y="88"/>
                  </a:lnTo>
                  <a:lnTo>
                    <a:pt x="210" y="88"/>
                  </a:lnTo>
                  <a:lnTo>
                    <a:pt x="210" y="87"/>
                  </a:lnTo>
                  <a:lnTo>
                    <a:pt x="211" y="87"/>
                  </a:lnTo>
                  <a:lnTo>
                    <a:pt x="212" y="87"/>
                  </a:lnTo>
                  <a:lnTo>
                    <a:pt x="213" y="86"/>
                  </a:lnTo>
                  <a:lnTo>
                    <a:pt x="215" y="85"/>
                  </a:lnTo>
                  <a:lnTo>
                    <a:pt x="213" y="84"/>
                  </a:lnTo>
                  <a:lnTo>
                    <a:pt x="215" y="84"/>
                  </a:lnTo>
                  <a:lnTo>
                    <a:pt x="215" y="83"/>
                  </a:lnTo>
                  <a:lnTo>
                    <a:pt x="215" y="82"/>
                  </a:lnTo>
                  <a:lnTo>
                    <a:pt x="215" y="80"/>
                  </a:lnTo>
                  <a:lnTo>
                    <a:pt x="215" y="79"/>
                  </a:lnTo>
                  <a:lnTo>
                    <a:pt x="215" y="78"/>
                  </a:lnTo>
                  <a:lnTo>
                    <a:pt x="216" y="78"/>
                  </a:lnTo>
                  <a:lnTo>
                    <a:pt x="217" y="78"/>
                  </a:lnTo>
                  <a:lnTo>
                    <a:pt x="218" y="77"/>
                  </a:lnTo>
                  <a:lnTo>
                    <a:pt x="218" y="76"/>
                  </a:lnTo>
                  <a:lnTo>
                    <a:pt x="219" y="76"/>
                  </a:lnTo>
                  <a:lnTo>
                    <a:pt x="219" y="75"/>
                  </a:lnTo>
                  <a:lnTo>
                    <a:pt x="218" y="76"/>
                  </a:lnTo>
                  <a:lnTo>
                    <a:pt x="218" y="75"/>
                  </a:lnTo>
                  <a:lnTo>
                    <a:pt x="219" y="74"/>
                  </a:lnTo>
                  <a:lnTo>
                    <a:pt x="218" y="72"/>
                  </a:lnTo>
                  <a:lnTo>
                    <a:pt x="219" y="72"/>
                  </a:lnTo>
                  <a:lnTo>
                    <a:pt x="219" y="71"/>
                  </a:lnTo>
                  <a:lnTo>
                    <a:pt x="218" y="71"/>
                  </a:lnTo>
                  <a:lnTo>
                    <a:pt x="218" y="70"/>
                  </a:lnTo>
                  <a:lnTo>
                    <a:pt x="219" y="71"/>
                  </a:lnTo>
                  <a:lnTo>
                    <a:pt x="219" y="70"/>
                  </a:lnTo>
                  <a:lnTo>
                    <a:pt x="219" y="69"/>
                  </a:lnTo>
                  <a:lnTo>
                    <a:pt x="218" y="69"/>
                  </a:lnTo>
                  <a:lnTo>
                    <a:pt x="218" y="68"/>
                  </a:lnTo>
                  <a:lnTo>
                    <a:pt x="219" y="68"/>
                  </a:lnTo>
                  <a:lnTo>
                    <a:pt x="220" y="68"/>
                  </a:lnTo>
                  <a:lnTo>
                    <a:pt x="221" y="67"/>
                  </a:lnTo>
                  <a:lnTo>
                    <a:pt x="221" y="66"/>
                  </a:lnTo>
                  <a:lnTo>
                    <a:pt x="221" y="64"/>
                  </a:lnTo>
                  <a:lnTo>
                    <a:pt x="223" y="63"/>
                  </a:lnTo>
                  <a:lnTo>
                    <a:pt x="221" y="62"/>
                  </a:lnTo>
                  <a:lnTo>
                    <a:pt x="223" y="62"/>
                  </a:lnTo>
                  <a:lnTo>
                    <a:pt x="224" y="62"/>
                  </a:lnTo>
                  <a:lnTo>
                    <a:pt x="224" y="61"/>
                  </a:lnTo>
                  <a:lnTo>
                    <a:pt x="223" y="61"/>
                  </a:lnTo>
                  <a:lnTo>
                    <a:pt x="224" y="60"/>
                  </a:lnTo>
                  <a:lnTo>
                    <a:pt x="224" y="59"/>
                  </a:lnTo>
                  <a:lnTo>
                    <a:pt x="224" y="58"/>
                  </a:lnTo>
                  <a:lnTo>
                    <a:pt x="224" y="56"/>
                  </a:lnTo>
                  <a:lnTo>
                    <a:pt x="223" y="56"/>
                  </a:lnTo>
                  <a:lnTo>
                    <a:pt x="223" y="55"/>
                  </a:lnTo>
                  <a:lnTo>
                    <a:pt x="224" y="55"/>
                  </a:lnTo>
                  <a:lnTo>
                    <a:pt x="225" y="55"/>
                  </a:lnTo>
                  <a:lnTo>
                    <a:pt x="224" y="54"/>
                  </a:lnTo>
                  <a:lnTo>
                    <a:pt x="224" y="53"/>
                  </a:lnTo>
                  <a:lnTo>
                    <a:pt x="225" y="53"/>
                  </a:lnTo>
                  <a:lnTo>
                    <a:pt x="226" y="52"/>
                  </a:lnTo>
                  <a:lnTo>
                    <a:pt x="225" y="52"/>
                  </a:lnTo>
                  <a:lnTo>
                    <a:pt x="226" y="51"/>
                  </a:lnTo>
                  <a:lnTo>
                    <a:pt x="225" y="50"/>
                  </a:lnTo>
                  <a:lnTo>
                    <a:pt x="224" y="50"/>
                  </a:lnTo>
                  <a:lnTo>
                    <a:pt x="224" y="48"/>
                  </a:lnTo>
                  <a:lnTo>
                    <a:pt x="225" y="48"/>
                  </a:lnTo>
                  <a:lnTo>
                    <a:pt x="225" y="47"/>
                  </a:lnTo>
                  <a:lnTo>
                    <a:pt x="225" y="46"/>
                  </a:lnTo>
                  <a:lnTo>
                    <a:pt x="226" y="45"/>
                  </a:lnTo>
                  <a:lnTo>
                    <a:pt x="225" y="45"/>
                  </a:lnTo>
                  <a:lnTo>
                    <a:pt x="225" y="44"/>
                  </a:lnTo>
                  <a:lnTo>
                    <a:pt x="225" y="43"/>
                  </a:lnTo>
                  <a:lnTo>
                    <a:pt x="225" y="42"/>
                  </a:lnTo>
                  <a:lnTo>
                    <a:pt x="225" y="40"/>
                  </a:lnTo>
                  <a:lnTo>
                    <a:pt x="226" y="40"/>
                  </a:lnTo>
                  <a:lnTo>
                    <a:pt x="225" y="39"/>
                  </a:lnTo>
                  <a:lnTo>
                    <a:pt x="225" y="38"/>
                  </a:lnTo>
                  <a:lnTo>
                    <a:pt x="226" y="38"/>
                  </a:lnTo>
                  <a:lnTo>
                    <a:pt x="225" y="37"/>
                  </a:lnTo>
                  <a:lnTo>
                    <a:pt x="226" y="37"/>
                  </a:lnTo>
                  <a:lnTo>
                    <a:pt x="226" y="36"/>
                  </a:lnTo>
                  <a:lnTo>
                    <a:pt x="227" y="36"/>
                  </a:lnTo>
                  <a:lnTo>
                    <a:pt x="227" y="35"/>
                  </a:lnTo>
                  <a:lnTo>
                    <a:pt x="227" y="34"/>
                  </a:lnTo>
                  <a:lnTo>
                    <a:pt x="228" y="34"/>
                  </a:lnTo>
                  <a:lnTo>
                    <a:pt x="229" y="34"/>
                  </a:lnTo>
                  <a:lnTo>
                    <a:pt x="229" y="35"/>
                  </a:lnTo>
                  <a:lnTo>
                    <a:pt x="229" y="36"/>
                  </a:lnTo>
                  <a:lnTo>
                    <a:pt x="231" y="36"/>
                  </a:lnTo>
                  <a:lnTo>
                    <a:pt x="231" y="35"/>
                  </a:lnTo>
                  <a:lnTo>
                    <a:pt x="231" y="34"/>
                  </a:lnTo>
                  <a:lnTo>
                    <a:pt x="232" y="34"/>
                  </a:lnTo>
                  <a:lnTo>
                    <a:pt x="232" y="35"/>
                  </a:lnTo>
                  <a:lnTo>
                    <a:pt x="233" y="35"/>
                  </a:lnTo>
                  <a:lnTo>
                    <a:pt x="234" y="35"/>
                  </a:lnTo>
                  <a:lnTo>
                    <a:pt x="234" y="34"/>
                  </a:lnTo>
                  <a:lnTo>
                    <a:pt x="235" y="34"/>
                  </a:lnTo>
                  <a:lnTo>
                    <a:pt x="236" y="34"/>
                  </a:lnTo>
                  <a:lnTo>
                    <a:pt x="236" y="32"/>
                  </a:lnTo>
                  <a:lnTo>
                    <a:pt x="237" y="32"/>
                  </a:lnTo>
                  <a:lnTo>
                    <a:pt x="237" y="31"/>
                  </a:lnTo>
                  <a:lnTo>
                    <a:pt x="237" y="30"/>
                  </a:lnTo>
                  <a:lnTo>
                    <a:pt x="239" y="29"/>
                  </a:lnTo>
                  <a:lnTo>
                    <a:pt x="239" y="28"/>
                  </a:lnTo>
                  <a:lnTo>
                    <a:pt x="239" y="27"/>
                  </a:lnTo>
                  <a:lnTo>
                    <a:pt x="240" y="27"/>
                  </a:lnTo>
                  <a:lnTo>
                    <a:pt x="240" y="26"/>
                  </a:lnTo>
                  <a:lnTo>
                    <a:pt x="240" y="24"/>
                  </a:lnTo>
                  <a:lnTo>
                    <a:pt x="239" y="24"/>
                  </a:lnTo>
                  <a:lnTo>
                    <a:pt x="239" y="23"/>
                  </a:lnTo>
                  <a:lnTo>
                    <a:pt x="240" y="23"/>
                  </a:lnTo>
                  <a:lnTo>
                    <a:pt x="241" y="23"/>
                  </a:lnTo>
                  <a:lnTo>
                    <a:pt x="241" y="24"/>
                  </a:lnTo>
                  <a:lnTo>
                    <a:pt x="241" y="23"/>
                  </a:lnTo>
                  <a:lnTo>
                    <a:pt x="241" y="22"/>
                  </a:lnTo>
                  <a:lnTo>
                    <a:pt x="241" y="21"/>
                  </a:lnTo>
                  <a:lnTo>
                    <a:pt x="242" y="21"/>
                  </a:lnTo>
                  <a:lnTo>
                    <a:pt x="242" y="20"/>
                  </a:lnTo>
                  <a:lnTo>
                    <a:pt x="242" y="19"/>
                  </a:lnTo>
                  <a:lnTo>
                    <a:pt x="243" y="19"/>
                  </a:lnTo>
                  <a:lnTo>
                    <a:pt x="244" y="19"/>
                  </a:lnTo>
                  <a:lnTo>
                    <a:pt x="244" y="18"/>
                  </a:lnTo>
                  <a:lnTo>
                    <a:pt x="243" y="18"/>
                  </a:lnTo>
                  <a:lnTo>
                    <a:pt x="243" y="19"/>
                  </a:lnTo>
                  <a:lnTo>
                    <a:pt x="243" y="18"/>
                  </a:lnTo>
                  <a:lnTo>
                    <a:pt x="243" y="16"/>
                  </a:lnTo>
                  <a:lnTo>
                    <a:pt x="244" y="16"/>
                  </a:lnTo>
                  <a:lnTo>
                    <a:pt x="244" y="15"/>
                  </a:lnTo>
                  <a:lnTo>
                    <a:pt x="244" y="14"/>
                  </a:lnTo>
                  <a:lnTo>
                    <a:pt x="243" y="14"/>
                  </a:lnTo>
                  <a:lnTo>
                    <a:pt x="243" y="13"/>
                  </a:lnTo>
                  <a:lnTo>
                    <a:pt x="244" y="13"/>
                  </a:lnTo>
                  <a:lnTo>
                    <a:pt x="244" y="12"/>
                  </a:lnTo>
                  <a:lnTo>
                    <a:pt x="245" y="12"/>
                  </a:lnTo>
                  <a:lnTo>
                    <a:pt x="247" y="13"/>
                  </a:lnTo>
                  <a:lnTo>
                    <a:pt x="248" y="13"/>
                  </a:lnTo>
                  <a:lnTo>
                    <a:pt x="248" y="12"/>
                  </a:lnTo>
                  <a:lnTo>
                    <a:pt x="247" y="12"/>
                  </a:lnTo>
                  <a:lnTo>
                    <a:pt x="248" y="12"/>
                  </a:lnTo>
                  <a:lnTo>
                    <a:pt x="249" y="12"/>
                  </a:lnTo>
                  <a:lnTo>
                    <a:pt x="249" y="11"/>
                  </a:lnTo>
                  <a:lnTo>
                    <a:pt x="250" y="11"/>
                  </a:lnTo>
                  <a:lnTo>
                    <a:pt x="249" y="11"/>
                  </a:lnTo>
                  <a:lnTo>
                    <a:pt x="249" y="10"/>
                  </a:lnTo>
                  <a:lnTo>
                    <a:pt x="250" y="10"/>
                  </a:lnTo>
                  <a:lnTo>
                    <a:pt x="249" y="10"/>
                  </a:lnTo>
                  <a:lnTo>
                    <a:pt x="249" y="8"/>
                  </a:lnTo>
                  <a:lnTo>
                    <a:pt x="250" y="8"/>
                  </a:lnTo>
                  <a:lnTo>
                    <a:pt x="250" y="7"/>
                  </a:lnTo>
                  <a:lnTo>
                    <a:pt x="251" y="7"/>
                  </a:lnTo>
                  <a:lnTo>
                    <a:pt x="251" y="6"/>
                  </a:lnTo>
                  <a:lnTo>
                    <a:pt x="252" y="6"/>
                  </a:lnTo>
                  <a:lnTo>
                    <a:pt x="252" y="5"/>
                  </a:lnTo>
                  <a:lnTo>
                    <a:pt x="252" y="4"/>
                  </a:lnTo>
                  <a:lnTo>
                    <a:pt x="253" y="4"/>
                  </a:lnTo>
                  <a:lnTo>
                    <a:pt x="256" y="4"/>
                  </a:lnTo>
                  <a:lnTo>
                    <a:pt x="260" y="4"/>
                  </a:lnTo>
                  <a:lnTo>
                    <a:pt x="264" y="4"/>
                  </a:lnTo>
                  <a:lnTo>
                    <a:pt x="266" y="4"/>
                  </a:lnTo>
                  <a:lnTo>
                    <a:pt x="267" y="4"/>
                  </a:lnTo>
                  <a:lnTo>
                    <a:pt x="269" y="4"/>
                  </a:lnTo>
                  <a:lnTo>
                    <a:pt x="271" y="4"/>
                  </a:lnTo>
                  <a:lnTo>
                    <a:pt x="272" y="4"/>
                  </a:lnTo>
                  <a:lnTo>
                    <a:pt x="279" y="4"/>
                  </a:lnTo>
                  <a:lnTo>
                    <a:pt x="283" y="4"/>
                  </a:lnTo>
                  <a:lnTo>
                    <a:pt x="285" y="4"/>
                  </a:lnTo>
                  <a:lnTo>
                    <a:pt x="296" y="4"/>
                  </a:lnTo>
                  <a:lnTo>
                    <a:pt x="300" y="4"/>
                  </a:lnTo>
                  <a:lnTo>
                    <a:pt x="303" y="4"/>
                  </a:lnTo>
                  <a:lnTo>
                    <a:pt x="305" y="4"/>
                  </a:lnTo>
                  <a:lnTo>
                    <a:pt x="308" y="4"/>
                  </a:lnTo>
                  <a:lnTo>
                    <a:pt x="312" y="4"/>
                  </a:lnTo>
                  <a:lnTo>
                    <a:pt x="315" y="4"/>
                  </a:lnTo>
                  <a:lnTo>
                    <a:pt x="319" y="4"/>
                  </a:lnTo>
                  <a:lnTo>
                    <a:pt x="317" y="0"/>
                  </a:lnTo>
                  <a:lnTo>
                    <a:pt x="325" y="0"/>
                  </a:lnTo>
                  <a:lnTo>
                    <a:pt x="328" y="0"/>
                  </a:lnTo>
                  <a:lnTo>
                    <a:pt x="329" y="0"/>
                  </a:lnTo>
                  <a:lnTo>
                    <a:pt x="330" y="0"/>
                  </a:lnTo>
                  <a:lnTo>
                    <a:pt x="337" y="0"/>
                  </a:lnTo>
                  <a:lnTo>
                    <a:pt x="339" y="0"/>
                  </a:lnTo>
                  <a:lnTo>
                    <a:pt x="346" y="0"/>
                  </a:lnTo>
                  <a:lnTo>
                    <a:pt x="351" y="0"/>
                  </a:lnTo>
                  <a:close/>
                </a:path>
              </a:pathLst>
            </a:custGeom>
            <a:solidFill>
              <a:schemeClr val="bg1"/>
            </a:solidFill>
            <a:ln w="9525">
              <a:solidFill>
                <a:srgbClr val="000000"/>
              </a:solidFill>
              <a:round/>
              <a:headEnd/>
              <a:tailEnd/>
            </a:ln>
          </p:spPr>
          <p:txBody>
            <a:bodyPr/>
            <a:lstStyle/>
            <a:p>
              <a:endParaRPr lang="en-US" dirty="0"/>
            </a:p>
          </p:txBody>
        </p:sp>
        <p:sp>
          <p:nvSpPr>
            <p:cNvPr id="51" name="Freeform 151"/>
            <p:cNvSpPr>
              <a:spLocks/>
            </p:cNvSpPr>
            <p:nvPr/>
          </p:nvSpPr>
          <p:spPr bwMode="auto">
            <a:xfrm>
              <a:off x="2595" y="2075"/>
              <a:ext cx="375" cy="299"/>
            </a:xfrm>
            <a:custGeom>
              <a:avLst/>
              <a:gdLst>
                <a:gd name="T0" fmla="*/ 375 w 375"/>
                <a:gd name="T1" fmla="*/ 40 h 299"/>
                <a:gd name="T2" fmla="*/ 375 w 375"/>
                <a:gd name="T3" fmla="*/ 120 h 299"/>
                <a:gd name="T4" fmla="*/ 370 w 375"/>
                <a:gd name="T5" fmla="*/ 157 h 299"/>
                <a:gd name="T6" fmla="*/ 360 w 375"/>
                <a:gd name="T7" fmla="*/ 168 h 299"/>
                <a:gd name="T8" fmla="*/ 354 w 375"/>
                <a:gd name="T9" fmla="*/ 176 h 299"/>
                <a:gd name="T10" fmla="*/ 345 w 375"/>
                <a:gd name="T11" fmla="*/ 183 h 299"/>
                <a:gd name="T12" fmla="*/ 340 w 375"/>
                <a:gd name="T13" fmla="*/ 182 h 299"/>
                <a:gd name="T14" fmla="*/ 331 w 375"/>
                <a:gd name="T15" fmla="*/ 184 h 299"/>
                <a:gd name="T16" fmla="*/ 322 w 375"/>
                <a:gd name="T17" fmla="*/ 182 h 299"/>
                <a:gd name="T18" fmla="*/ 312 w 375"/>
                <a:gd name="T19" fmla="*/ 186 h 299"/>
                <a:gd name="T20" fmla="*/ 301 w 375"/>
                <a:gd name="T21" fmla="*/ 198 h 299"/>
                <a:gd name="T22" fmla="*/ 288 w 375"/>
                <a:gd name="T23" fmla="*/ 205 h 299"/>
                <a:gd name="T24" fmla="*/ 282 w 375"/>
                <a:gd name="T25" fmla="*/ 214 h 299"/>
                <a:gd name="T26" fmla="*/ 274 w 375"/>
                <a:gd name="T27" fmla="*/ 223 h 299"/>
                <a:gd name="T28" fmla="*/ 265 w 375"/>
                <a:gd name="T29" fmla="*/ 231 h 299"/>
                <a:gd name="T30" fmla="*/ 255 w 375"/>
                <a:gd name="T31" fmla="*/ 243 h 299"/>
                <a:gd name="T32" fmla="*/ 243 w 375"/>
                <a:gd name="T33" fmla="*/ 240 h 299"/>
                <a:gd name="T34" fmla="*/ 232 w 375"/>
                <a:gd name="T35" fmla="*/ 246 h 299"/>
                <a:gd name="T36" fmla="*/ 221 w 375"/>
                <a:gd name="T37" fmla="*/ 254 h 299"/>
                <a:gd name="T38" fmla="*/ 213 w 375"/>
                <a:gd name="T39" fmla="*/ 269 h 299"/>
                <a:gd name="T40" fmla="*/ 205 w 375"/>
                <a:gd name="T41" fmla="*/ 277 h 299"/>
                <a:gd name="T42" fmla="*/ 200 w 375"/>
                <a:gd name="T43" fmla="*/ 284 h 299"/>
                <a:gd name="T44" fmla="*/ 199 w 375"/>
                <a:gd name="T45" fmla="*/ 292 h 299"/>
                <a:gd name="T46" fmla="*/ 175 w 375"/>
                <a:gd name="T47" fmla="*/ 299 h 299"/>
                <a:gd name="T48" fmla="*/ 152 w 375"/>
                <a:gd name="T49" fmla="*/ 299 h 299"/>
                <a:gd name="T50" fmla="*/ 128 w 375"/>
                <a:gd name="T51" fmla="*/ 298 h 299"/>
                <a:gd name="T52" fmla="*/ 107 w 375"/>
                <a:gd name="T53" fmla="*/ 251 h 299"/>
                <a:gd name="T54" fmla="*/ 57 w 375"/>
                <a:gd name="T55" fmla="*/ 244 h 299"/>
                <a:gd name="T56" fmla="*/ 15 w 375"/>
                <a:gd name="T57" fmla="*/ 244 h 299"/>
                <a:gd name="T58" fmla="*/ 1 w 375"/>
                <a:gd name="T59" fmla="*/ 208 h 299"/>
                <a:gd name="T60" fmla="*/ 4 w 375"/>
                <a:gd name="T61" fmla="*/ 184 h 299"/>
                <a:gd name="T62" fmla="*/ 17 w 375"/>
                <a:gd name="T63" fmla="*/ 189 h 299"/>
                <a:gd name="T64" fmla="*/ 25 w 375"/>
                <a:gd name="T65" fmla="*/ 189 h 299"/>
                <a:gd name="T66" fmla="*/ 33 w 375"/>
                <a:gd name="T67" fmla="*/ 183 h 299"/>
                <a:gd name="T68" fmla="*/ 41 w 375"/>
                <a:gd name="T69" fmla="*/ 176 h 299"/>
                <a:gd name="T70" fmla="*/ 49 w 375"/>
                <a:gd name="T71" fmla="*/ 172 h 299"/>
                <a:gd name="T72" fmla="*/ 56 w 375"/>
                <a:gd name="T73" fmla="*/ 170 h 299"/>
                <a:gd name="T74" fmla="*/ 67 w 375"/>
                <a:gd name="T75" fmla="*/ 165 h 299"/>
                <a:gd name="T76" fmla="*/ 72 w 375"/>
                <a:gd name="T77" fmla="*/ 155 h 299"/>
                <a:gd name="T78" fmla="*/ 79 w 375"/>
                <a:gd name="T79" fmla="*/ 148 h 299"/>
                <a:gd name="T80" fmla="*/ 88 w 375"/>
                <a:gd name="T81" fmla="*/ 144 h 299"/>
                <a:gd name="T82" fmla="*/ 93 w 375"/>
                <a:gd name="T83" fmla="*/ 139 h 299"/>
                <a:gd name="T84" fmla="*/ 105 w 375"/>
                <a:gd name="T85" fmla="*/ 136 h 299"/>
                <a:gd name="T86" fmla="*/ 115 w 375"/>
                <a:gd name="T87" fmla="*/ 134 h 299"/>
                <a:gd name="T88" fmla="*/ 123 w 375"/>
                <a:gd name="T89" fmla="*/ 136 h 299"/>
                <a:gd name="T90" fmla="*/ 135 w 375"/>
                <a:gd name="T91" fmla="*/ 131 h 299"/>
                <a:gd name="T92" fmla="*/ 147 w 375"/>
                <a:gd name="T93" fmla="*/ 125 h 299"/>
                <a:gd name="T94" fmla="*/ 157 w 375"/>
                <a:gd name="T95" fmla="*/ 120 h 299"/>
                <a:gd name="T96" fmla="*/ 163 w 375"/>
                <a:gd name="T97" fmla="*/ 116 h 299"/>
                <a:gd name="T98" fmla="*/ 172 w 375"/>
                <a:gd name="T99" fmla="*/ 112 h 299"/>
                <a:gd name="T100" fmla="*/ 185 w 375"/>
                <a:gd name="T101" fmla="*/ 112 h 299"/>
                <a:gd name="T102" fmla="*/ 192 w 375"/>
                <a:gd name="T103" fmla="*/ 102 h 299"/>
                <a:gd name="T104" fmla="*/ 196 w 375"/>
                <a:gd name="T105" fmla="*/ 95 h 299"/>
                <a:gd name="T106" fmla="*/ 205 w 375"/>
                <a:gd name="T107" fmla="*/ 92 h 299"/>
                <a:gd name="T108" fmla="*/ 215 w 375"/>
                <a:gd name="T109" fmla="*/ 85 h 299"/>
                <a:gd name="T110" fmla="*/ 218 w 375"/>
                <a:gd name="T111" fmla="*/ 72 h 299"/>
                <a:gd name="T112" fmla="*/ 223 w 375"/>
                <a:gd name="T113" fmla="*/ 62 h 299"/>
                <a:gd name="T114" fmla="*/ 226 w 375"/>
                <a:gd name="T115" fmla="*/ 51 h 299"/>
                <a:gd name="T116" fmla="*/ 225 w 375"/>
                <a:gd name="T117" fmla="*/ 37 h 299"/>
                <a:gd name="T118" fmla="*/ 234 w 375"/>
                <a:gd name="T119" fmla="*/ 34 h 29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375" h="299">
                  <a:moveTo>
                    <a:pt x="351" y="0"/>
                  </a:moveTo>
                  <a:lnTo>
                    <a:pt x="352" y="0"/>
                  </a:lnTo>
                  <a:lnTo>
                    <a:pt x="353" y="0"/>
                  </a:lnTo>
                  <a:lnTo>
                    <a:pt x="355" y="0"/>
                  </a:lnTo>
                  <a:lnTo>
                    <a:pt x="359" y="0"/>
                  </a:lnTo>
                  <a:lnTo>
                    <a:pt x="363" y="0"/>
                  </a:lnTo>
                  <a:lnTo>
                    <a:pt x="364" y="0"/>
                  </a:lnTo>
                  <a:lnTo>
                    <a:pt x="371" y="0"/>
                  </a:lnTo>
                  <a:lnTo>
                    <a:pt x="375" y="0"/>
                  </a:lnTo>
                  <a:lnTo>
                    <a:pt x="375" y="6"/>
                  </a:lnTo>
                  <a:lnTo>
                    <a:pt x="375" y="7"/>
                  </a:lnTo>
                  <a:lnTo>
                    <a:pt x="375" y="14"/>
                  </a:lnTo>
                  <a:lnTo>
                    <a:pt x="375" y="16"/>
                  </a:lnTo>
                  <a:lnTo>
                    <a:pt x="375" y="18"/>
                  </a:lnTo>
                  <a:lnTo>
                    <a:pt x="375" y="28"/>
                  </a:lnTo>
                  <a:lnTo>
                    <a:pt x="375" y="37"/>
                  </a:lnTo>
                  <a:lnTo>
                    <a:pt x="375" y="40"/>
                  </a:lnTo>
                  <a:lnTo>
                    <a:pt x="375" y="46"/>
                  </a:lnTo>
                  <a:lnTo>
                    <a:pt x="375" y="52"/>
                  </a:lnTo>
                  <a:lnTo>
                    <a:pt x="375" y="69"/>
                  </a:lnTo>
                  <a:lnTo>
                    <a:pt x="375" y="76"/>
                  </a:lnTo>
                  <a:lnTo>
                    <a:pt x="375" y="79"/>
                  </a:lnTo>
                  <a:lnTo>
                    <a:pt x="375" y="82"/>
                  </a:lnTo>
                  <a:lnTo>
                    <a:pt x="375" y="84"/>
                  </a:lnTo>
                  <a:lnTo>
                    <a:pt x="375" y="87"/>
                  </a:lnTo>
                  <a:lnTo>
                    <a:pt x="375" y="88"/>
                  </a:lnTo>
                  <a:lnTo>
                    <a:pt x="375" y="90"/>
                  </a:lnTo>
                  <a:lnTo>
                    <a:pt x="375" y="96"/>
                  </a:lnTo>
                  <a:lnTo>
                    <a:pt x="375" y="101"/>
                  </a:lnTo>
                  <a:lnTo>
                    <a:pt x="375" y="104"/>
                  </a:lnTo>
                  <a:lnTo>
                    <a:pt x="375" y="106"/>
                  </a:lnTo>
                  <a:lnTo>
                    <a:pt x="375" y="112"/>
                  </a:lnTo>
                  <a:lnTo>
                    <a:pt x="375" y="116"/>
                  </a:lnTo>
                  <a:lnTo>
                    <a:pt x="375" y="120"/>
                  </a:lnTo>
                  <a:lnTo>
                    <a:pt x="375" y="123"/>
                  </a:lnTo>
                  <a:lnTo>
                    <a:pt x="375" y="124"/>
                  </a:lnTo>
                  <a:lnTo>
                    <a:pt x="375" y="131"/>
                  </a:lnTo>
                  <a:lnTo>
                    <a:pt x="375" y="133"/>
                  </a:lnTo>
                  <a:lnTo>
                    <a:pt x="375" y="138"/>
                  </a:lnTo>
                  <a:lnTo>
                    <a:pt x="375" y="142"/>
                  </a:lnTo>
                  <a:lnTo>
                    <a:pt x="375" y="144"/>
                  </a:lnTo>
                  <a:lnTo>
                    <a:pt x="375" y="146"/>
                  </a:lnTo>
                  <a:lnTo>
                    <a:pt x="375" y="154"/>
                  </a:lnTo>
                  <a:lnTo>
                    <a:pt x="375" y="155"/>
                  </a:lnTo>
                  <a:lnTo>
                    <a:pt x="373" y="155"/>
                  </a:lnTo>
                  <a:lnTo>
                    <a:pt x="372" y="156"/>
                  </a:lnTo>
                  <a:lnTo>
                    <a:pt x="371" y="156"/>
                  </a:lnTo>
                  <a:lnTo>
                    <a:pt x="372" y="156"/>
                  </a:lnTo>
                  <a:lnTo>
                    <a:pt x="372" y="157"/>
                  </a:lnTo>
                  <a:lnTo>
                    <a:pt x="371" y="157"/>
                  </a:lnTo>
                  <a:lnTo>
                    <a:pt x="370" y="157"/>
                  </a:lnTo>
                  <a:lnTo>
                    <a:pt x="370" y="158"/>
                  </a:lnTo>
                  <a:lnTo>
                    <a:pt x="369" y="159"/>
                  </a:lnTo>
                  <a:lnTo>
                    <a:pt x="369" y="160"/>
                  </a:lnTo>
                  <a:lnTo>
                    <a:pt x="368" y="160"/>
                  </a:lnTo>
                  <a:lnTo>
                    <a:pt x="368" y="162"/>
                  </a:lnTo>
                  <a:lnTo>
                    <a:pt x="367" y="162"/>
                  </a:lnTo>
                  <a:lnTo>
                    <a:pt x="365" y="162"/>
                  </a:lnTo>
                  <a:lnTo>
                    <a:pt x="365" y="163"/>
                  </a:lnTo>
                  <a:lnTo>
                    <a:pt x="364" y="163"/>
                  </a:lnTo>
                  <a:lnTo>
                    <a:pt x="364" y="164"/>
                  </a:lnTo>
                  <a:lnTo>
                    <a:pt x="363" y="164"/>
                  </a:lnTo>
                  <a:lnTo>
                    <a:pt x="363" y="165"/>
                  </a:lnTo>
                  <a:lnTo>
                    <a:pt x="362" y="165"/>
                  </a:lnTo>
                  <a:lnTo>
                    <a:pt x="361" y="166"/>
                  </a:lnTo>
                  <a:lnTo>
                    <a:pt x="361" y="167"/>
                  </a:lnTo>
                  <a:lnTo>
                    <a:pt x="360" y="167"/>
                  </a:lnTo>
                  <a:lnTo>
                    <a:pt x="360" y="168"/>
                  </a:lnTo>
                  <a:lnTo>
                    <a:pt x="360" y="170"/>
                  </a:lnTo>
                  <a:lnTo>
                    <a:pt x="360" y="171"/>
                  </a:lnTo>
                  <a:lnTo>
                    <a:pt x="359" y="171"/>
                  </a:lnTo>
                  <a:lnTo>
                    <a:pt x="359" y="172"/>
                  </a:lnTo>
                  <a:lnTo>
                    <a:pt x="357" y="172"/>
                  </a:lnTo>
                  <a:lnTo>
                    <a:pt x="356" y="171"/>
                  </a:lnTo>
                  <a:lnTo>
                    <a:pt x="355" y="171"/>
                  </a:lnTo>
                  <a:lnTo>
                    <a:pt x="355" y="172"/>
                  </a:lnTo>
                  <a:lnTo>
                    <a:pt x="354" y="172"/>
                  </a:lnTo>
                  <a:lnTo>
                    <a:pt x="354" y="173"/>
                  </a:lnTo>
                  <a:lnTo>
                    <a:pt x="353" y="173"/>
                  </a:lnTo>
                  <a:lnTo>
                    <a:pt x="354" y="173"/>
                  </a:lnTo>
                  <a:lnTo>
                    <a:pt x="355" y="173"/>
                  </a:lnTo>
                  <a:lnTo>
                    <a:pt x="355" y="174"/>
                  </a:lnTo>
                  <a:lnTo>
                    <a:pt x="356" y="175"/>
                  </a:lnTo>
                  <a:lnTo>
                    <a:pt x="355" y="175"/>
                  </a:lnTo>
                  <a:lnTo>
                    <a:pt x="354" y="176"/>
                  </a:lnTo>
                  <a:lnTo>
                    <a:pt x="351" y="178"/>
                  </a:lnTo>
                  <a:lnTo>
                    <a:pt x="348" y="178"/>
                  </a:lnTo>
                  <a:lnTo>
                    <a:pt x="347" y="178"/>
                  </a:lnTo>
                  <a:lnTo>
                    <a:pt x="347" y="179"/>
                  </a:lnTo>
                  <a:lnTo>
                    <a:pt x="348" y="179"/>
                  </a:lnTo>
                  <a:lnTo>
                    <a:pt x="348" y="180"/>
                  </a:lnTo>
                  <a:lnTo>
                    <a:pt x="348" y="181"/>
                  </a:lnTo>
                  <a:lnTo>
                    <a:pt x="348" y="182"/>
                  </a:lnTo>
                  <a:lnTo>
                    <a:pt x="348" y="183"/>
                  </a:lnTo>
                  <a:lnTo>
                    <a:pt x="347" y="183"/>
                  </a:lnTo>
                  <a:lnTo>
                    <a:pt x="347" y="184"/>
                  </a:lnTo>
                  <a:lnTo>
                    <a:pt x="346" y="186"/>
                  </a:lnTo>
                  <a:lnTo>
                    <a:pt x="345" y="186"/>
                  </a:lnTo>
                  <a:lnTo>
                    <a:pt x="345" y="184"/>
                  </a:lnTo>
                  <a:lnTo>
                    <a:pt x="344" y="184"/>
                  </a:lnTo>
                  <a:lnTo>
                    <a:pt x="345" y="184"/>
                  </a:lnTo>
                  <a:lnTo>
                    <a:pt x="345" y="183"/>
                  </a:lnTo>
                  <a:lnTo>
                    <a:pt x="345" y="182"/>
                  </a:lnTo>
                  <a:lnTo>
                    <a:pt x="346" y="182"/>
                  </a:lnTo>
                  <a:lnTo>
                    <a:pt x="346" y="181"/>
                  </a:lnTo>
                  <a:lnTo>
                    <a:pt x="345" y="181"/>
                  </a:lnTo>
                  <a:lnTo>
                    <a:pt x="344" y="181"/>
                  </a:lnTo>
                  <a:lnTo>
                    <a:pt x="343" y="181"/>
                  </a:lnTo>
                  <a:lnTo>
                    <a:pt x="341" y="180"/>
                  </a:lnTo>
                  <a:lnTo>
                    <a:pt x="341" y="181"/>
                  </a:lnTo>
                  <a:lnTo>
                    <a:pt x="343" y="182"/>
                  </a:lnTo>
                  <a:lnTo>
                    <a:pt x="343" y="183"/>
                  </a:lnTo>
                  <a:lnTo>
                    <a:pt x="343" y="184"/>
                  </a:lnTo>
                  <a:lnTo>
                    <a:pt x="341" y="184"/>
                  </a:lnTo>
                  <a:lnTo>
                    <a:pt x="341" y="186"/>
                  </a:lnTo>
                  <a:lnTo>
                    <a:pt x="340" y="186"/>
                  </a:lnTo>
                  <a:lnTo>
                    <a:pt x="340" y="184"/>
                  </a:lnTo>
                  <a:lnTo>
                    <a:pt x="340" y="183"/>
                  </a:lnTo>
                  <a:lnTo>
                    <a:pt x="340" y="182"/>
                  </a:lnTo>
                  <a:lnTo>
                    <a:pt x="339" y="182"/>
                  </a:lnTo>
                  <a:lnTo>
                    <a:pt x="338" y="182"/>
                  </a:lnTo>
                  <a:lnTo>
                    <a:pt x="337" y="182"/>
                  </a:lnTo>
                  <a:lnTo>
                    <a:pt x="336" y="182"/>
                  </a:lnTo>
                  <a:lnTo>
                    <a:pt x="335" y="182"/>
                  </a:lnTo>
                  <a:lnTo>
                    <a:pt x="335" y="181"/>
                  </a:lnTo>
                  <a:lnTo>
                    <a:pt x="333" y="181"/>
                  </a:lnTo>
                  <a:lnTo>
                    <a:pt x="333" y="182"/>
                  </a:lnTo>
                  <a:lnTo>
                    <a:pt x="335" y="182"/>
                  </a:lnTo>
                  <a:lnTo>
                    <a:pt x="335" y="183"/>
                  </a:lnTo>
                  <a:lnTo>
                    <a:pt x="336" y="183"/>
                  </a:lnTo>
                  <a:lnTo>
                    <a:pt x="335" y="184"/>
                  </a:lnTo>
                  <a:lnTo>
                    <a:pt x="335" y="186"/>
                  </a:lnTo>
                  <a:lnTo>
                    <a:pt x="333" y="186"/>
                  </a:lnTo>
                  <a:lnTo>
                    <a:pt x="333" y="184"/>
                  </a:lnTo>
                  <a:lnTo>
                    <a:pt x="332" y="184"/>
                  </a:lnTo>
                  <a:lnTo>
                    <a:pt x="331" y="184"/>
                  </a:lnTo>
                  <a:lnTo>
                    <a:pt x="331" y="186"/>
                  </a:lnTo>
                  <a:lnTo>
                    <a:pt x="332" y="186"/>
                  </a:lnTo>
                  <a:lnTo>
                    <a:pt x="332" y="187"/>
                  </a:lnTo>
                  <a:lnTo>
                    <a:pt x="331" y="187"/>
                  </a:lnTo>
                  <a:lnTo>
                    <a:pt x="330" y="187"/>
                  </a:lnTo>
                  <a:lnTo>
                    <a:pt x="330" y="186"/>
                  </a:lnTo>
                  <a:lnTo>
                    <a:pt x="330" y="184"/>
                  </a:lnTo>
                  <a:lnTo>
                    <a:pt x="329" y="184"/>
                  </a:lnTo>
                  <a:lnTo>
                    <a:pt x="328" y="184"/>
                  </a:lnTo>
                  <a:lnTo>
                    <a:pt x="327" y="184"/>
                  </a:lnTo>
                  <a:lnTo>
                    <a:pt x="325" y="186"/>
                  </a:lnTo>
                  <a:lnTo>
                    <a:pt x="324" y="186"/>
                  </a:lnTo>
                  <a:lnTo>
                    <a:pt x="324" y="184"/>
                  </a:lnTo>
                  <a:lnTo>
                    <a:pt x="323" y="184"/>
                  </a:lnTo>
                  <a:lnTo>
                    <a:pt x="322" y="184"/>
                  </a:lnTo>
                  <a:lnTo>
                    <a:pt x="322" y="183"/>
                  </a:lnTo>
                  <a:lnTo>
                    <a:pt x="322" y="182"/>
                  </a:lnTo>
                  <a:lnTo>
                    <a:pt x="321" y="182"/>
                  </a:lnTo>
                  <a:lnTo>
                    <a:pt x="321" y="183"/>
                  </a:lnTo>
                  <a:lnTo>
                    <a:pt x="321" y="184"/>
                  </a:lnTo>
                  <a:lnTo>
                    <a:pt x="320" y="184"/>
                  </a:lnTo>
                  <a:lnTo>
                    <a:pt x="319" y="184"/>
                  </a:lnTo>
                  <a:lnTo>
                    <a:pt x="320" y="183"/>
                  </a:lnTo>
                  <a:lnTo>
                    <a:pt x="320" y="182"/>
                  </a:lnTo>
                  <a:lnTo>
                    <a:pt x="319" y="181"/>
                  </a:lnTo>
                  <a:lnTo>
                    <a:pt x="317" y="181"/>
                  </a:lnTo>
                  <a:lnTo>
                    <a:pt x="317" y="182"/>
                  </a:lnTo>
                  <a:lnTo>
                    <a:pt x="316" y="182"/>
                  </a:lnTo>
                  <a:lnTo>
                    <a:pt x="315" y="183"/>
                  </a:lnTo>
                  <a:lnTo>
                    <a:pt x="315" y="184"/>
                  </a:lnTo>
                  <a:lnTo>
                    <a:pt x="315" y="186"/>
                  </a:lnTo>
                  <a:lnTo>
                    <a:pt x="314" y="187"/>
                  </a:lnTo>
                  <a:lnTo>
                    <a:pt x="313" y="187"/>
                  </a:lnTo>
                  <a:lnTo>
                    <a:pt x="312" y="186"/>
                  </a:lnTo>
                  <a:lnTo>
                    <a:pt x="311" y="186"/>
                  </a:lnTo>
                  <a:lnTo>
                    <a:pt x="309" y="186"/>
                  </a:lnTo>
                  <a:lnTo>
                    <a:pt x="309" y="184"/>
                  </a:lnTo>
                  <a:lnTo>
                    <a:pt x="308" y="184"/>
                  </a:lnTo>
                  <a:lnTo>
                    <a:pt x="308" y="186"/>
                  </a:lnTo>
                  <a:lnTo>
                    <a:pt x="307" y="186"/>
                  </a:lnTo>
                  <a:lnTo>
                    <a:pt x="306" y="187"/>
                  </a:lnTo>
                  <a:lnTo>
                    <a:pt x="306" y="188"/>
                  </a:lnTo>
                  <a:lnTo>
                    <a:pt x="306" y="190"/>
                  </a:lnTo>
                  <a:lnTo>
                    <a:pt x="306" y="191"/>
                  </a:lnTo>
                  <a:lnTo>
                    <a:pt x="306" y="194"/>
                  </a:lnTo>
                  <a:lnTo>
                    <a:pt x="305" y="195"/>
                  </a:lnTo>
                  <a:lnTo>
                    <a:pt x="304" y="196"/>
                  </a:lnTo>
                  <a:lnTo>
                    <a:pt x="304" y="197"/>
                  </a:lnTo>
                  <a:lnTo>
                    <a:pt x="304" y="198"/>
                  </a:lnTo>
                  <a:lnTo>
                    <a:pt x="303" y="198"/>
                  </a:lnTo>
                  <a:lnTo>
                    <a:pt x="301" y="198"/>
                  </a:lnTo>
                  <a:lnTo>
                    <a:pt x="301" y="199"/>
                  </a:lnTo>
                  <a:lnTo>
                    <a:pt x="301" y="200"/>
                  </a:lnTo>
                  <a:lnTo>
                    <a:pt x="300" y="200"/>
                  </a:lnTo>
                  <a:lnTo>
                    <a:pt x="299" y="200"/>
                  </a:lnTo>
                  <a:lnTo>
                    <a:pt x="298" y="200"/>
                  </a:lnTo>
                  <a:lnTo>
                    <a:pt x="296" y="199"/>
                  </a:lnTo>
                  <a:lnTo>
                    <a:pt x="295" y="198"/>
                  </a:lnTo>
                  <a:lnTo>
                    <a:pt x="293" y="198"/>
                  </a:lnTo>
                  <a:lnTo>
                    <a:pt x="293" y="199"/>
                  </a:lnTo>
                  <a:lnTo>
                    <a:pt x="292" y="200"/>
                  </a:lnTo>
                  <a:lnTo>
                    <a:pt x="292" y="202"/>
                  </a:lnTo>
                  <a:lnTo>
                    <a:pt x="291" y="202"/>
                  </a:lnTo>
                  <a:lnTo>
                    <a:pt x="291" y="203"/>
                  </a:lnTo>
                  <a:lnTo>
                    <a:pt x="290" y="203"/>
                  </a:lnTo>
                  <a:lnTo>
                    <a:pt x="290" y="204"/>
                  </a:lnTo>
                  <a:lnTo>
                    <a:pt x="289" y="204"/>
                  </a:lnTo>
                  <a:lnTo>
                    <a:pt x="288" y="205"/>
                  </a:lnTo>
                  <a:lnTo>
                    <a:pt x="289" y="205"/>
                  </a:lnTo>
                  <a:lnTo>
                    <a:pt x="290" y="206"/>
                  </a:lnTo>
                  <a:lnTo>
                    <a:pt x="290" y="207"/>
                  </a:lnTo>
                  <a:lnTo>
                    <a:pt x="290" y="208"/>
                  </a:lnTo>
                  <a:lnTo>
                    <a:pt x="289" y="210"/>
                  </a:lnTo>
                  <a:lnTo>
                    <a:pt x="289" y="211"/>
                  </a:lnTo>
                  <a:lnTo>
                    <a:pt x="290" y="211"/>
                  </a:lnTo>
                  <a:lnTo>
                    <a:pt x="290" y="212"/>
                  </a:lnTo>
                  <a:lnTo>
                    <a:pt x="289" y="212"/>
                  </a:lnTo>
                  <a:lnTo>
                    <a:pt x="288" y="212"/>
                  </a:lnTo>
                  <a:lnTo>
                    <a:pt x="287" y="211"/>
                  </a:lnTo>
                  <a:lnTo>
                    <a:pt x="287" y="212"/>
                  </a:lnTo>
                  <a:lnTo>
                    <a:pt x="287" y="213"/>
                  </a:lnTo>
                  <a:lnTo>
                    <a:pt x="285" y="214"/>
                  </a:lnTo>
                  <a:lnTo>
                    <a:pt x="284" y="214"/>
                  </a:lnTo>
                  <a:lnTo>
                    <a:pt x="283" y="214"/>
                  </a:lnTo>
                  <a:lnTo>
                    <a:pt x="282" y="214"/>
                  </a:lnTo>
                  <a:lnTo>
                    <a:pt x="281" y="214"/>
                  </a:lnTo>
                  <a:lnTo>
                    <a:pt x="280" y="214"/>
                  </a:lnTo>
                  <a:lnTo>
                    <a:pt x="280" y="215"/>
                  </a:lnTo>
                  <a:lnTo>
                    <a:pt x="280" y="216"/>
                  </a:lnTo>
                  <a:lnTo>
                    <a:pt x="281" y="216"/>
                  </a:lnTo>
                  <a:lnTo>
                    <a:pt x="281" y="218"/>
                  </a:lnTo>
                  <a:lnTo>
                    <a:pt x="281" y="219"/>
                  </a:lnTo>
                  <a:lnTo>
                    <a:pt x="281" y="220"/>
                  </a:lnTo>
                  <a:lnTo>
                    <a:pt x="280" y="220"/>
                  </a:lnTo>
                  <a:lnTo>
                    <a:pt x="279" y="220"/>
                  </a:lnTo>
                  <a:lnTo>
                    <a:pt x="277" y="220"/>
                  </a:lnTo>
                  <a:lnTo>
                    <a:pt x="276" y="220"/>
                  </a:lnTo>
                  <a:lnTo>
                    <a:pt x="275" y="219"/>
                  </a:lnTo>
                  <a:lnTo>
                    <a:pt x="274" y="220"/>
                  </a:lnTo>
                  <a:lnTo>
                    <a:pt x="274" y="221"/>
                  </a:lnTo>
                  <a:lnTo>
                    <a:pt x="274" y="222"/>
                  </a:lnTo>
                  <a:lnTo>
                    <a:pt x="274" y="223"/>
                  </a:lnTo>
                  <a:lnTo>
                    <a:pt x="273" y="226"/>
                  </a:lnTo>
                  <a:lnTo>
                    <a:pt x="272" y="226"/>
                  </a:lnTo>
                  <a:lnTo>
                    <a:pt x="272" y="227"/>
                  </a:lnTo>
                  <a:lnTo>
                    <a:pt x="272" y="228"/>
                  </a:lnTo>
                  <a:lnTo>
                    <a:pt x="272" y="229"/>
                  </a:lnTo>
                  <a:lnTo>
                    <a:pt x="271" y="230"/>
                  </a:lnTo>
                  <a:lnTo>
                    <a:pt x="269" y="229"/>
                  </a:lnTo>
                  <a:lnTo>
                    <a:pt x="268" y="229"/>
                  </a:lnTo>
                  <a:lnTo>
                    <a:pt x="267" y="229"/>
                  </a:lnTo>
                  <a:lnTo>
                    <a:pt x="266" y="229"/>
                  </a:lnTo>
                  <a:lnTo>
                    <a:pt x="265" y="229"/>
                  </a:lnTo>
                  <a:lnTo>
                    <a:pt x="264" y="230"/>
                  </a:lnTo>
                  <a:lnTo>
                    <a:pt x="264" y="231"/>
                  </a:lnTo>
                  <a:lnTo>
                    <a:pt x="263" y="231"/>
                  </a:lnTo>
                  <a:lnTo>
                    <a:pt x="264" y="232"/>
                  </a:lnTo>
                  <a:lnTo>
                    <a:pt x="265" y="232"/>
                  </a:lnTo>
                  <a:lnTo>
                    <a:pt x="265" y="231"/>
                  </a:lnTo>
                  <a:lnTo>
                    <a:pt x="265" y="232"/>
                  </a:lnTo>
                  <a:lnTo>
                    <a:pt x="265" y="234"/>
                  </a:lnTo>
                  <a:lnTo>
                    <a:pt x="264" y="234"/>
                  </a:lnTo>
                  <a:lnTo>
                    <a:pt x="263" y="234"/>
                  </a:lnTo>
                  <a:lnTo>
                    <a:pt x="261" y="234"/>
                  </a:lnTo>
                  <a:lnTo>
                    <a:pt x="260" y="235"/>
                  </a:lnTo>
                  <a:lnTo>
                    <a:pt x="259" y="235"/>
                  </a:lnTo>
                  <a:lnTo>
                    <a:pt x="258" y="236"/>
                  </a:lnTo>
                  <a:lnTo>
                    <a:pt x="258" y="237"/>
                  </a:lnTo>
                  <a:lnTo>
                    <a:pt x="258" y="238"/>
                  </a:lnTo>
                  <a:lnTo>
                    <a:pt x="257" y="238"/>
                  </a:lnTo>
                  <a:lnTo>
                    <a:pt x="256" y="239"/>
                  </a:lnTo>
                  <a:lnTo>
                    <a:pt x="256" y="240"/>
                  </a:lnTo>
                  <a:lnTo>
                    <a:pt x="255" y="240"/>
                  </a:lnTo>
                  <a:lnTo>
                    <a:pt x="256" y="242"/>
                  </a:lnTo>
                  <a:lnTo>
                    <a:pt x="256" y="243"/>
                  </a:lnTo>
                  <a:lnTo>
                    <a:pt x="255" y="243"/>
                  </a:lnTo>
                  <a:lnTo>
                    <a:pt x="253" y="243"/>
                  </a:lnTo>
                  <a:lnTo>
                    <a:pt x="253" y="242"/>
                  </a:lnTo>
                  <a:lnTo>
                    <a:pt x="253" y="240"/>
                  </a:lnTo>
                  <a:lnTo>
                    <a:pt x="252" y="240"/>
                  </a:lnTo>
                  <a:lnTo>
                    <a:pt x="251" y="240"/>
                  </a:lnTo>
                  <a:lnTo>
                    <a:pt x="251" y="239"/>
                  </a:lnTo>
                  <a:lnTo>
                    <a:pt x="250" y="239"/>
                  </a:lnTo>
                  <a:lnTo>
                    <a:pt x="249" y="239"/>
                  </a:lnTo>
                  <a:lnTo>
                    <a:pt x="249" y="240"/>
                  </a:lnTo>
                  <a:lnTo>
                    <a:pt x="248" y="242"/>
                  </a:lnTo>
                  <a:lnTo>
                    <a:pt x="248" y="240"/>
                  </a:lnTo>
                  <a:lnTo>
                    <a:pt x="247" y="240"/>
                  </a:lnTo>
                  <a:lnTo>
                    <a:pt x="247" y="239"/>
                  </a:lnTo>
                  <a:lnTo>
                    <a:pt x="245" y="239"/>
                  </a:lnTo>
                  <a:lnTo>
                    <a:pt x="244" y="238"/>
                  </a:lnTo>
                  <a:lnTo>
                    <a:pt x="244" y="239"/>
                  </a:lnTo>
                  <a:lnTo>
                    <a:pt x="243" y="240"/>
                  </a:lnTo>
                  <a:lnTo>
                    <a:pt x="243" y="242"/>
                  </a:lnTo>
                  <a:lnTo>
                    <a:pt x="242" y="243"/>
                  </a:lnTo>
                  <a:lnTo>
                    <a:pt x="242" y="244"/>
                  </a:lnTo>
                  <a:lnTo>
                    <a:pt x="242" y="245"/>
                  </a:lnTo>
                  <a:lnTo>
                    <a:pt x="241" y="245"/>
                  </a:lnTo>
                  <a:lnTo>
                    <a:pt x="240" y="245"/>
                  </a:lnTo>
                  <a:lnTo>
                    <a:pt x="240" y="246"/>
                  </a:lnTo>
                  <a:lnTo>
                    <a:pt x="239" y="246"/>
                  </a:lnTo>
                  <a:lnTo>
                    <a:pt x="239" y="247"/>
                  </a:lnTo>
                  <a:lnTo>
                    <a:pt x="237" y="247"/>
                  </a:lnTo>
                  <a:lnTo>
                    <a:pt x="237" y="246"/>
                  </a:lnTo>
                  <a:lnTo>
                    <a:pt x="236" y="246"/>
                  </a:lnTo>
                  <a:lnTo>
                    <a:pt x="236" y="245"/>
                  </a:lnTo>
                  <a:lnTo>
                    <a:pt x="235" y="246"/>
                  </a:lnTo>
                  <a:lnTo>
                    <a:pt x="234" y="246"/>
                  </a:lnTo>
                  <a:lnTo>
                    <a:pt x="233" y="246"/>
                  </a:lnTo>
                  <a:lnTo>
                    <a:pt x="232" y="246"/>
                  </a:lnTo>
                  <a:lnTo>
                    <a:pt x="231" y="247"/>
                  </a:lnTo>
                  <a:lnTo>
                    <a:pt x="231" y="248"/>
                  </a:lnTo>
                  <a:lnTo>
                    <a:pt x="231" y="250"/>
                  </a:lnTo>
                  <a:lnTo>
                    <a:pt x="229" y="250"/>
                  </a:lnTo>
                  <a:lnTo>
                    <a:pt x="228" y="250"/>
                  </a:lnTo>
                  <a:lnTo>
                    <a:pt x="228" y="248"/>
                  </a:lnTo>
                  <a:lnTo>
                    <a:pt x="227" y="248"/>
                  </a:lnTo>
                  <a:lnTo>
                    <a:pt x="227" y="250"/>
                  </a:lnTo>
                  <a:lnTo>
                    <a:pt x="227" y="251"/>
                  </a:lnTo>
                  <a:lnTo>
                    <a:pt x="226" y="251"/>
                  </a:lnTo>
                  <a:lnTo>
                    <a:pt x="225" y="251"/>
                  </a:lnTo>
                  <a:lnTo>
                    <a:pt x="224" y="252"/>
                  </a:lnTo>
                  <a:lnTo>
                    <a:pt x="225" y="253"/>
                  </a:lnTo>
                  <a:lnTo>
                    <a:pt x="225" y="254"/>
                  </a:lnTo>
                  <a:lnTo>
                    <a:pt x="224" y="254"/>
                  </a:lnTo>
                  <a:lnTo>
                    <a:pt x="223" y="254"/>
                  </a:lnTo>
                  <a:lnTo>
                    <a:pt x="221" y="254"/>
                  </a:lnTo>
                  <a:lnTo>
                    <a:pt x="221" y="255"/>
                  </a:lnTo>
                  <a:lnTo>
                    <a:pt x="221" y="256"/>
                  </a:lnTo>
                  <a:lnTo>
                    <a:pt x="221" y="258"/>
                  </a:lnTo>
                  <a:lnTo>
                    <a:pt x="221" y="259"/>
                  </a:lnTo>
                  <a:lnTo>
                    <a:pt x="220" y="260"/>
                  </a:lnTo>
                  <a:lnTo>
                    <a:pt x="219" y="260"/>
                  </a:lnTo>
                  <a:lnTo>
                    <a:pt x="218" y="261"/>
                  </a:lnTo>
                  <a:lnTo>
                    <a:pt x="218" y="262"/>
                  </a:lnTo>
                  <a:lnTo>
                    <a:pt x="217" y="263"/>
                  </a:lnTo>
                  <a:lnTo>
                    <a:pt x="216" y="264"/>
                  </a:lnTo>
                  <a:lnTo>
                    <a:pt x="215" y="266"/>
                  </a:lnTo>
                  <a:lnTo>
                    <a:pt x="215" y="267"/>
                  </a:lnTo>
                  <a:lnTo>
                    <a:pt x="213" y="267"/>
                  </a:lnTo>
                  <a:lnTo>
                    <a:pt x="213" y="268"/>
                  </a:lnTo>
                  <a:lnTo>
                    <a:pt x="212" y="269"/>
                  </a:lnTo>
                  <a:lnTo>
                    <a:pt x="213" y="270"/>
                  </a:lnTo>
                  <a:lnTo>
                    <a:pt x="213" y="269"/>
                  </a:lnTo>
                  <a:lnTo>
                    <a:pt x="215" y="269"/>
                  </a:lnTo>
                  <a:lnTo>
                    <a:pt x="216" y="269"/>
                  </a:lnTo>
                  <a:lnTo>
                    <a:pt x="216" y="270"/>
                  </a:lnTo>
                  <a:lnTo>
                    <a:pt x="215" y="271"/>
                  </a:lnTo>
                  <a:lnTo>
                    <a:pt x="213" y="272"/>
                  </a:lnTo>
                  <a:lnTo>
                    <a:pt x="212" y="274"/>
                  </a:lnTo>
                  <a:lnTo>
                    <a:pt x="211" y="274"/>
                  </a:lnTo>
                  <a:lnTo>
                    <a:pt x="211" y="275"/>
                  </a:lnTo>
                  <a:lnTo>
                    <a:pt x="210" y="275"/>
                  </a:lnTo>
                  <a:lnTo>
                    <a:pt x="209" y="275"/>
                  </a:lnTo>
                  <a:lnTo>
                    <a:pt x="208" y="276"/>
                  </a:lnTo>
                  <a:lnTo>
                    <a:pt x="208" y="275"/>
                  </a:lnTo>
                  <a:lnTo>
                    <a:pt x="207" y="275"/>
                  </a:lnTo>
                  <a:lnTo>
                    <a:pt x="205" y="274"/>
                  </a:lnTo>
                  <a:lnTo>
                    <a:pt x="205" y="275"/>
                  </a:lnTo>
                  <a:lnTo>
                    <a:pt x="205" y="276"/>
                  </a:lnTo>
                  <a:lnTo>
                    <a:pt x="205" y="277"/>
                  </a:lnTo>
                  <a:lnTo>
                    <a:pt x="204" y="277"/>
                  </a:lnTo>
                  <a:lnTo>
                    <a:pt x="203" y="277"/>
                  </a:lnTo>
                  <a:lnTo>
                    <a:pt x="202" y="276"/>
                  </a:lnTo>
                  <a:lnTo>
                    <a:pt x="201" y="276"/>
                  </a:lnTo>
                  <a:lnTo>
                    <a:pt x="200" y="276"/>
                  </a:lnTo>
                  <a:lnTo>
                    <a:pt x="200" y="275"/>
                  </a:lnTo>
                  <a:lnTo>
                    <a:pt x="199" y="275"/>
                  </a:lnTo>
                  <a:lnTo>
                    <a:pt x="199" y="276"/>
                  </a:lnTo>
                  <a:lnTo>
                    <a:pt x="197" y="277"/>
                  </a:lnTo>
                  <a:lnTo>
                    <a:pt x="197" y="278"/>
                  </a:lnTo>
                  <a:lnTo>
                    <a:pt x="199" y="278"/>
                  </a:lnTo>
                  <a:lnTo>
                    <a:pt x="199" y="279"/>
                  </a:lnTo>
                  <a:lnTo>
                    <a:pt x="199" y="280"/>
                  </a:lnTo>
                  <a:lnTo>
                    <a:pt x="199" y="282"/>
                  </a:lnTo>
                  <a:lnTo>
                    <a:pt x="200" y="282"/>
                  </a:lnTo>
                  <a:lnTo>
                    <a:pt x="200" y="283"/>
                  </a:lnTo>
                  <a:lnTo>
                    <a:pt x="200" y="284"/>
                  </a:lnTo>
                  <a:lnTo>
                    <a:pt x="201" y="285"/>
                  </a:lnTo>
                  <a:lnTo>
                    <a:pt x="201" y="286"/>
                  </a:lnTo>
                  <a:lnTo>
                    <a:pt x="202" y="286"/>
                  </a:lnTo>
                  <a:lnTo>
                    <a:pt x="201" y="287"/>
                  </a:lnTo>
                  <a:lnTo>
                    <a:pt x="201" y="288"/>
                  </a:lnTo>
                  <a:lnTo>
                    <a:pt x="200" y="288"/>
                  </a:lnTo>
                  <a:lnTo>
                    <a:pt x="199" y="288"/>
                  </a:lnTo>
                  <a:lnTo>
                    <a:pt x="197" y="288"/>
                  </a:lnTo>
                  <a:lnTo>
                    <a:pt x="197" y="287"/>
                  </a:lnTo>
                  <a:lnTo>
                    <a:pt x="197" y="286"/>
                  </a:lnTo>
                  <a:lnTo>
                    <a:pt x="196" y="286"/>
                  </a:lnTo>
                  <a:lnTo>
                    <a:pt x="195" y="286"/>
                  </a:lnTo>
                  <a:lnTo>
                    <a:pt x="195" y="287"/>
                  </a:lnTo>
                  <a:lnTo>
                    <a:pt x="197" y="290"/>
                  </a:lnTo>
                  <a:lnTo>
                    <a:pt x="197" y="291"/>
                  </a:lnTo>
                  <a:lnTo>
                    <a:pt x="197" y="292"/>
                  </a:lnTo>
                  <a:lnTo>
                    <a:pt x="199" y="292"/>
                  </a:lnTo>
                  <a:lnTo>
                    <a:pt x="199" y="293"/>
                  </a:lnTo>
                  <a:lnTo>
                    <a:pt x="200" y="293"/>
                  </a:lnTo>
                  <a:lnTo>
                    <a:pt x="200" y="294"/>
                  </a:lnTo>
                  <a:lnTo>
                    <a:pt x="201" y="295"/>
                  </a:lnTo>
                  <a:lnTo>
                    <a:pt x="201" y="296"/>
                  </a:lnTo>
                  <a:lnTo>
                    <a:pt x="201" y="298"/>
                  </a:lnTo>
                  <a:lnTo>
                    <a:pt x="201" y="299"/>
                  </a:lnTo>
                  <a:lnTo>
                    <a:pt x="200" y="299"/>
                  </a:lnTo>
                  <a:lnTo>
                    <a:pt x="189" y="299"/>
                  </a:lnTo>
                  <a:lnTo>
                    <a:pt x="188" y="299"/>
                  </a:lnTo>
                  <a:lnTo>
                    <a:pt x="184" y="299"/>
                  </a:lnTo>
                  <a:lnTo>
                    <a:pt x="181" y="299"/>
                  </a:lnTo>
                  <a:lnTo>
                    <a:pt x="180" y="299"/>
                  </a:lnTo>
                  <a:lnTo>
                    <a:pt x="178" y="299"/>
                  </a:lnTo>
                  <a:lnTo>
                    <a:pt x="177" y="299"/>
                  </a:lnTo>
                  <a:lnTo>
                    <a:pt x="176" y="299"/>
                  </a:lnTo>
                  <a:lnTo>
                    <a:pt x="175" y="299"/>
                  </a:lnTo>
                  <a:lnTo>
                    <a:pt x="173" y="299"/>
                  </a:lnTo>
                  <a:lnTo>
                    <a:pt x="172" y="299"/>
                  </a:lnTo>
                  <a:lnTo>
                    <a:pt x="171" y="299"/>
                  </a:lnTo>
                  <a:lnTo>
                    <a:pt x="170" y="299"/>
                  </a:lnTo>
                  <a:lnTo>
                    <a:pt x="169" y="299"/>
                  </a:lnTo>
                  <a:lnTo>
                    <a:pt x="168" y="299"/>
                  </a:lnTo>
                  <a:lnTo>
                    <a:pt x="167" y="299"/>
                  </a:lnTo>
                  <a:lnTo>
                    <a:pt x="165" y="299"/>
                  </a:lnTo>
                  <a:lnTo>
                    <a:pt x="164" y="299"/>
                  </a:lnTo>
                  <a:lnTo>
                    <a:pt x="163" y="299"/>
                  </a:lnTo>
                  <a:lnTo>
                    <a:pt x="161" y="299"/>
                  </a:lnTo>
                  <a:lnTo>
                    <a:pt x="160" y="299"/>
                  </a:lnTo>
                  <a:lnTo>
                    <a:pt x="159" y="299"/>
                  </a:lnTo>
                  <a:lnTo>
                    <a:pt x="157" y="299"/>
                  </a:lnTo>
                  <a:lnTo>
                    <a:pt x="156" y="299"/>
                  </a:lnTo>
                  <a:lnTo>
                    <a:pt x="154" y="299"/>
                  </a:lnTo>
                  <a:lnTo>
                    <a:pt x="152" y="299"/>
                  </a:lnTo>
                  <a:lnTo>
                    <a:pt x="151" y="299"/>
                  </a:lnTo>
                  <a:lnTo>
                    <a:pt x="149" y="299"/>
                  </a:lnTo>
                  <a:lnTo>
                    <a:pt x="148" y="299"/>
                  </a:lnTo>
                  <a:lnTo>
                    <a:pt x="147" y="299"/>
                  </a:lnTo>
                  <a:lnTo>
                    <a:pt x="146" y="298"/>
                  </a:lnTo>
                  <a:lnTo>
                    <a:pt x="145" y="298"/>
                  </a:lnTo>
                  <a:lnTo>
                    <a:pt x="144" y="298"/>
                  </a:lnTo>
                  <a:lnTo>
                    <a:pt x="143" y="298"/>
                  </a:lnTo>
                  <a:lnTo>
                    <a:pt x="141" y="298"/>
                  </a:lnTo>
                  <a:lnTo>
                    <a:pt x="140" y="298"/>
                  </a:lnTo>
                  <a:lnTo>
                    <a:pt x="139" y="298"/>
                  </a:lnTo>
                  <a:lnTo>
                    <a:pt x="137" y="298"/>
                  </a:lnTo>
                  <a:lnTo>
                    <a:pt x="135" y="298"/>
                  </a:lnTo>
                  <a:lnTo>
                    <a:pt x="131" y="298"/>
                  </a:lnTo>
                  <a:lnTo>
                    <a:pt x="130" y="298"/>
                  </a:lnTo>
                  <a:lnTo>
                    <a:pt x="129" y="298"/>
                  </a:lnTo>
                  <a:lnTo>
                    <a:pt x="128" y="298"/>
                  </a:lnTo>
                  <a:lnTo>
                    <a:pt x="125" y="298"/>
                  </a:lnTo>
                  <a:lnTo>
                    <a:pt x="123" y="298"/>
                  </a:lnTo>
                  <a:lnTo>
                    <a:pt x="122" y="298"/>
                  </a:lnTo>
                  <a:lnTo>
                    <a:pt x="121" y="298"/>
                  </a:lnTo>
                  <a:lnTo>
                    <a:pt x="115" y="298"/>
                  </a:lnTo>
                  <a:lnTo>
                    <a:pt x="113" y="298"/>
                  </a:lnTo>
                  <a:lnTo>
                    <a:pt x="109" y="299"/>
                  </a:lnTo>
                  <a:lnTo>
                    <a:pt x="108" y="299"/>
                  </a:lnTo>
                  <a:lnTo>
                    <a:pt x="107" y="299"/>
                  </a:lnTo>
                  <a:lnTo>
                    <a:pt x="107" y="298"/>
                  </a:lnTo>
                  <a:lnTo>
                    <a:pt x="107" y="296"/>
                  </a:lnTo>
                  <a:lnTo>
                    <a:pt x="107" y="286"/>
                  </a:lnTo>
                  <a:lnTo>
                    <a:pt x="107" y="275"/>
                  </a:lnTo>
                  <a:lnTo>
                    <a:pt x="107" y="272"/>
                  </a:lnTo>
                  <a:lnTo>
                    <a:pt x="107" y="262"/>
                  </a:lnTo>
                  <a:lnTo>
                    <a:pt x="107" y="252"/>
                  </a:lnTo>
                  <a:lnTo>
                    <a:pt x="107" y="251"/>
                  </a:lnTo>
                  <a:lnTo>
                    <a:pt x="107" y="244"/>
                  </a:lnTo>
                  <a:lnTo>
                    <a:pt x="105" y="244"/>
                  </a:lnTo>
                  <a:lnTo>
                    <a:pt x="104" y="244"/>
                  </a:lnTo>
                  <a:lnTo>
                    <a:pt x="98" y="244"/>
                  </a:lnTo>
                  <a:lnTo>
                    <a:pt x="97" y="244"/>
                  </a:lnTo>
                  <a:lnTo>
                    <a:pt x="96" y="244"/>
                  </a:lnTo>
                  <a:lnTo>
                    <a:pt x="90" y="244"/>
                  </a:lnTo>
                  <a:lnTo>
                    <a:pt x="89" y="244"/>
                  </a:lnTo>
                  <a:lnTo>
                    <a:pt x="88" y="244"/>
                  </a:lnTo>
                  <a:lnTo>
                    <a:pt x="85" y="244"/>
                  </a:lnTo>
                  <a:lnTo>
                    <a:pt x="84" y="244"/>
                  </a:lnTo>
                  <a:lnTo>
                    <a:pt x="82" y="244"/>
                  </a:lnTo>
                  <a:lnTo>
                    <a:pt x="75" y="244"/>
                  </a:lnTo>
                  <a:lnTo>
                    <a:pt x="74" y="244"/>
                  </a:lnTo>
                  <a:lnTo>
                    <a:pt x="72" y="244"/>
                  </a:lnTo>
                  <a:lnTo>
                    <a:pt x="58" y="244"/>
                  </a:lnTo>
                  <a:lnTo>
                    <a:pt x="57" y="244"/>
                  </a:lnTo>
                  <a:lnTo>
                    <a:pt x="56" y="244"/>
                  </a:lnTo>
                  <a:lnTo>
                    <a:pt x="50" y="244"/>
                  </a:lnTo>
                  <a:lnTo>
                    <a:pt x="49" y="244"/>
                  </a:lnTo>
                  <a:lnTo>
                    <a:pt x="44" y="244"/>
                  </a:lnTo>
                  <a:lnTo>
                    <a:pt x="43" y="244"/>
                  </a:lnTo>
                  <a:lnTo>
                    <a:pt x="39" y="244"/>
                  </a:lnTo>
                  <a:lnTo>
                    <a:pt x="37" y="244"/>
                  </a:lnTo>
                  <a:lnTo>
                    <a:pt x="36" y="244"/>
                  </a:lnTo>
                  <a:lnTo>
                    <a:pt x="35" y="244"/>
                  </a:lnTo>
                  <a:lnTo>
                    <a:pt x="32" y="244"/>
                  </a:lnTo>
                  <a:lnTo>
                    <a:pt x="29" y="244"/>
                  </a:lnTo>
                  <a:lnTo>
                    <a:pt x="27" y="244"/>
                  </a:lnTo>
                  <a:lnTo>
                    <a:pt x="25" y="244"/>
                  </a:lnTo>
                  <a:lnTo>
                    <a:pt x="21" y="244"/>
                  </a:lnTo>
                  <a:lnTo>
                    <a:pt x="20" y="244"/>
                  </a:lnTo>
                  <a:lnTo>
                    <a:pt x="18" y="244"/>
                  </a:lnTo>
                  <a:lnTo>
                    <a:pt x="15" y="244"/>
                  </a:lnTo>
                  <a:lnTo>
                    <a:pt x="2" y="244"/>
                  </a:lnTo>
                  <a:lnTo>
                    <a:pt x="0" y="244"/>
                  </a:lnTo>
                  <a:lnTo>
                    <a:pt x="0" y="243"/>
                  </a:lnTo>
                  <a:lnTo>
                    <a:pt x="0" y="242"/>
                  </a:lnTo>
                  <a:lnTo>
                    <a:pt x="0" y="239"/>
                  </a:lnTo>
                  <a:lnTo>
                    <a:pt x="0" y="236"/>
                  </a:lnTo>
                  <a:lnTo>
                    <a:pt x="1" y="235"/>
                  </a:lnTo>
                  <a:lnTo>
                    <a:pt x="0" y="232"/>
                  </a:lnTo>
                  <a:lnTo>
                    <a:pt x="0" y="231"/>
                  </a:lnTo>
                  <a:lnTo>
                    <a:pt x="0" y="230"/>
                  </a:lnTo>
                  <a:lnTo>
                    <a:pt x="0" y="229"/>
                  </a:lnTo>
                  <a:lnTo>
                    <a:pt x="1" y="226"/>
                  </a:lnTo>
                  <a:lnTo>
                    <a:pt x="1" y="221"/>
                  </a:lnTo>
                  <a:lnTo>
                    <a:pt x="1" y="213"/>
                  </a:lnTo>
                  <a:lnTo>
                    <a:pt x="1" y="211"/>
                  </a:lnTo>
                  <a:lnTo>
                    <a:pt x="1" y="210"/>
                  </a:lnTo>
                  <a:lnTo>
                    <a:pt x="1" y="208"/>
                  </a:lnTo>
                  <a:lnTo>
                    <a:pt x="1" y="204"/>
                  </a:lnTo>
                  <a:lnTo>
                    <a:pt x="1" y="202"/>
                  </a:lnTo>
                  <a:lnTo>
                    <a:pt x="1" y="197"/>
                  </a:lnTo>
                  <a:lnTo>
                    <a:pt x="1" y="196"/>
                  </a:lnTo>
                  <a:lnTo>
                    <a:pt x="1" y="191"/>
                  </a:lnTo>
                  <a:lnTo>
                    <a:pt x="1" y="190"/>
                  </a:lnTo>
                  <a:lnTo>
                    <a:pt x="0" y="189"/>
                  </a:lnTo>
                  <a:lnTo>
                    <a:pt x="0" y="188"/>
                  </a:lnTo>
                  <a:lnTo>
                    <a:pt x="1" y="187"/>
                  </a:lnTo>
                  <a:lnTo>
                    <a:pt x="1" y="188"/>
                  </a:lnTo>
                  <a:lnTo>
                    <a:pt x="2" y="188"/>
                  </a:lnTo>
                  <a:lnTo>
                    <a:pt x="2" y="187"/>
                  </a:lnTo>
                  <a:lnTo>
                    <a:pt x="3" y="187"/>
                  </a:lnTo>
                  <a:lnTo>
                    <a:pt x="4" y="186"/>
                  </a:lnTo>
                  <a:lnTo>
                    <a:pt x="3" y="186"/>
                  </a:lnTo>
                  <a:lnTo>
                    <a:pt x="3" y="184"/>
                  </a:lnTo>
                  <a:lnTo>
                    <a:pt x="4" y="184"/>
                  </a:lnTo>
                  <a:lnTo>
                    <a:pt x="5" y="184"/>
                  </a:lnTo>
                  <a:lnTo>
                    <a:pt x="5" y="183"/>
                  </a:lnTo>
                  <a:lnTo>
                    <a:pt x="7" y="183"/>
                  </a:lnTo>
                  <a:lnTo>
                    <a:pt x="8" y="183"/>
                  </a:lnTo>
                  <a:lnTo>
                    <a:pt x="9" y="183"/>
                  </a:lnTo>
                  <a:lnTo>
                    <a:pt x="10" y="184"/>
                  </a:lnTo>
                  <a:lnTo>
                    <a:pt x="11" y="184"/>
                  </a:lnTo>
                  <a:lnTo>
                    <a:pt x="11" y="183"/>
                  </a:lnTo>
                  <a:lnTo>
                    <a:pt x="12" y="183"/>
                  </a:lnTo>
                  <a:lnTo>
                    <a:pt x="13" y="184"/>
                  </a:lnTo>
                  <a:lnTo>
                    <a:pt x="13" y="186"/>
                  </a:lnTo>
                  <a:lnTo>
                    <a:pt x="15" y="184"/>
                  </a:lnTo>
                  <a:lnTo>
                    <a:pt x="16" y="186"/>
                  </a:lnTo>
                  <a:lnTo>
                    <a:pt x="16" y="187"/>
                  </a:lnTo>
                  <a:lnTo>
                    <a:pt x="17" y="187"/>
                  </a:lnTo>
                  <a:lnTo>
                    <a:pt x="17" y="188"/>
                  </a:lnTo>
                  <a:lnTo>
                    <a:pt x="17" y="189"/>
                  </a:lnTo>
                  <a:lnTo>
                    <a:pt x="18" y="189"/>
                  </a:lnTo>
                  <a:lnTo>
                    <a:pt x="18" y="188"/>
                  </a:lnTo>
                  <a:lnTo>
                    <a:pt x="19" y="187"/>
                  </a:lnTo>
                  <a:lnTo>
                    <a:pt x="19" y="188"/>
                  </a:lnTo>
                  <a:lnTo>
                    <a:pt x="20" y="188"/>
                  </a:lnTo>
                  <a:lnTo>
                    <a:pt x="20" y="187"/>
                  </a:lnTo>
                  <a:lnTo>
                    <a:pt x="20" y="188"/>
                  </a:lnTo>
                  <a:lnTo>
                    <a:pt x="21" y="189"/>
                  </a:lnTo>
                  <a:lnTo>
                    <a:pt x="20" y="189"/>
                  </a:lnTo>
                  <a:lnTo>
                    <a:pt x="20" y="190"/>
                  </a:lnTo>
                  <a:lnTo>
                    <a:pt x="21" y="190"/>
                  </a:lnTo>
                  <a:lnTo>
                    <a:pt x="23" y="190"/>
                  </a:lnTo>
                  <a:lnTo>
                    <a:pt x="23" y="189"/>
                  </a:lnTo>
                  <a:lnTo>
                    <a:pt x="24" y="189"/>
                  </a:lnTo>
                  <a:lnTo>
                    <a:pt x="24" y="190"/>
                  </a:lnTo>
                  <a:lnTo>
                    <a:pt x="25" y="190"/>
                  </a:lnTo>
                  <a:lnTo>
                    <a:pt x="25" y="189"/>
                  </a:lnTo>
                  <a:lnTo>
                    <a:pt x="25" y="188"/>
                  </a:lnTo>
                  <a:lnTo>
                    <a:pt x="26" y="188"/>
                  </a:lnTo>
                  <a:lnTo>
                    <a:pt x="27" y="187"/>
                  </a:lnTo>
                  <a:lnTo>
                    <a:pt x="27" y="186"/>
                  </a:lnTo>
                  <a:lnTo>
                    <a:pt x="27" y="184"/>
                  </a:lnTo>
                  <a:lnTo>
                    <a:pt x="28" y="184"/>
                  </a:lnTo>
                  <a:lnTo>
                    <a:pt x="28" y="183"/>
                  </a:lnTo>
                  <a:lnTo>
                    <a:pt x="29" y="183"/>
                  </a:lnTo>
                  <a:lnTo>
                    <a:pt x="29" y="184"/>
                  </a:lnTo>
                  <a:lnTo>
                    <a:pt x="29" y="186"/>
                  </a:lnTo>
                  <a:lnTo>
                    <a:pt x="31" y="186"/>
                  </a:lnTo>
                  <a:lnTo>
                    <a:pt x="32" y="186"/>
                  </a:lnTo>
                  <a:lnTo>
                    <a:pt x="33" y="186"/>
                  </a:lnTo>
                  <a:lnTo>
                    <a:pt x="33" y="184"/>
                  </a:lnTo>
                  <a:lnTo>
                    <a:pt x="34" y="184"/>
                  </a:lnTo>
                  <a:lnTo>
                    <a:pt x="34" y="183"/>
                  </a:lnTo>
                  <a:lnTo>
                    <a:pt x="33" y="183"/>
                  </a:lnTo>
                  <a:lnTo>
                    <a:pt x="33" y="182"/>
                  </a:lnTo>
                  <a:lnTo>
                    <a:pt x="34" y="182"/>
                  </a:lnTo>
                  <a:lnTo>
                    <a:pt x="35" y="182"/>
                  </a:lnTo>
                  <a:lnTo>
                    <a:pt x="35" y="181"/>
                  </a:lnTo>
                  <a:lnTo>
                    <a:pt x="36" y="181"/>
                  </a:lnTo>
                  <a:lnTo>
                    <a:pt x="36" y="180"/>
                  </a:lnTo>
                  <a:lnTo>
                    <a:pt x="36" y="179"/>
                  </a:lnTo>
                  <a:lnTo>
                    <a:pt x="37" y="179"/>
                  </a:lnTo>
                  <a:lnTo>
                    <a:pt x="37" y="180"/>
                  </a:lnTo>
                  <a:lnTo>
                    <a:pt x="39" y="180"/>
                  </a:lnTo>
                  <a:lnTo>
                    <a:pt x="39" y="179"/>
                  </a:lnTo>
                  <a:lnTo>
                    <a:pt x="37" y="179"/>
                  </a:lnTo>
                  <a:lnTo>
                    <a:pt x="36" y="178"/>
                  </a:lnTo>
                  <a:lnTo>
                    <a:pt x="37" y="178"/>
                  </a:lnTo>
                  <a:lnTo>
                    <a:pt x="39" y="176"/>
                  </a:lnTo>
                  <a:lnTo>
                    <a:pt x="40" y="176"/>
                  </a:lnTo>
                  <a:lnTo>
                    <a:pt x="41" y="176"/>
                  </a:lnTo>
                  <a:lnTo>
                    <a:pt x="41" y="175"/>
                  </a:lnTo>
                  <a:lnTo>
                    <a:pt x="41" y="174"/>
                  </a:lnTo>
                  <a:lnTo>
                    <a:pt x="42" y="173"/>
                  </a:lnTo>
                  <a:lnTo>
                    <a:pt x="43" y="173"/>
                  </a:lnTo>
                  <a:lnTo>
                    <a:pt x="43" y="174"/>
                  </a:lnTo>
                  <a:lnTo>
                    <a:pt x="43" y="175"/>
                  </a:lnTo>
                  <a:lnTo>
                    <a:pt x="43" y="176"/>
                  </a:lnTo>
                  <a:lnTo>
                    <a:pt x="43" y="178"/>
                  </a:lnTo>
                  <a:lnTo>
                    <a:pt x="44" y="178"/>
                  </a:lnTo>
                  <a:lnTo>
                    <a:pt x="45" y="176"/>
                  </a:lnTo>
                  <a:lnTo>
                    <a:pt x="45" y="175"/>
                  </a:lnTo>
                  <a:lnTo>
                    <a:pt x="45" y="174"/>
                  </a:lnTo>
                  <a:lnTo>
                    <a:pt x="45" y="173"/>
                  </a:lnTo>
                  <a:lnTo>
                    <a:pt x="47" y="172"/>
                  </a:lnTo>
                  <a:lnTo>
                    <a:pt x="48" y="172"/>
                  </a:lnTo>
                  <a:lnTo>
                    <a:pt x="49" y="171"/>
                  </a:lnTo>
                  <a:lnTo>
                    <a:pt x="49" y="172"/>
                  </a:lnTo>
                  <a:lnTo>
                    <a:pt x="49" y="173"/>
                  </a:lnTo>
                  <a:lnTo>
                    <a:pt x="48" y="173"/>
                  </a:lnTo>
                  <a:lnTo>
                    <a:pt x="49" y="173"/>
                  </a:lnTo>
                  <a:lnTo>
                    <a:pt x="50" y="173"/>
                  </a:lnTo>
                  <a:lnTo>
                    <a:pt x="50" y="172"/>
                  </a:lnTo>
                  <a:lnTo>
                    <a:pt x="51" y="172"/>
                  </a:lnTo>
                  <a:lnTo>
                    <a:pt x="51" y="171"/>
                  </a:lnTo>
                  <a:lnTo>
                    <a:pt x="52" y="170"/>
                  </a:lnTo>
                  <a:lnTo>
                    <a:pt x="51" y="170"/>
                  </a:lnTo>
                  <a:lnTo>
                    <a:pt x="51" y="168"/>
                  </a:lnTo>
                  <a:lnTo>
                    <a:pt x="51" y="167"/>
                  </a:lnTo>
                  <a:lnTo>
                    <a:pt x="52" y="167"/>
                  </a:lnTo>
                  <a:lnTo>
                    <a:pt x="53" y="166"/>
                  </a:lnTo>
                  <a:lnTo>
                    <a:pt x="53" y="167"/>
                  </a:lnTo>
                  <a:lnTo>
                    <a:pt x="55" y="167"/>
                  </a:lnTo>
                  <a:lnTo>
                    <a:pt x="55" y="168"/>
                  </a:lnTo>
                  <a:lnTo>
                    <a:pt x="56" y="170"/>
                  </a:lnTo>
                  <a:lnTo>
                    <a:pt x="56" y="171"/>
                  </a:lnTo>
                  <a:lnTo>
                    <a:pt x="56" y="172"/>
                  </a:lnTo>
                  <a:lnTo>
                    <a:pt x="57" y="172"/>
                  </a:lnTo>
                  <a:lnTo>
                    <a:pt x="58" y="171"/>
                  </a:lnTo>
                  <a:lnTo>
                    <a:pt x="59" y="172"/>
                  </a:lnTo>
                  <a:lnTo>
                    <a:pt x="59" y="171"/>
                  </a:lnTo>
                  <a:lnTo>
                    <a:pt x="60" y="171"/>
                  </a:lnTo>
                  <a:lnTo>
                    <a:pt x="61" y="170"/>
                  </a:lnTo>
                  <a:lnTo>
                    <a:pt x="61" y="168"/>
                  </a:lnTo>
                  <a:lnTo>
                    <a:pt x="63" y="168"/>
                  </a:lnTo>
                  <a:lnTo>
                    <a:pt x="63" y="167"/>
                  </a:lnTo>
                  <a:lnTo>
                    <a:pt x="61" y="167"/>
                  </a:lnTo>
                  <a:lnTo>
                    <a:pt x="63" y="166"/>
                  </a:lnTo>
                  <a:lnTo>
                    <a:pt x="64" y="166"/>
                  </a:lnTo>
                  <a:lnTo>
                    <a:pt x="65" y="166"/>
                  </a:lnTo>
                  <a:lnTo>
                    <a:pt x="66" y="165"/>
                  </a:lnTo>
                  <a:lnTo>
                    <a:pt x="67" y="165"/>
                  </a:lnTo>
                  <a:lnTo>
                    <a:pt x="67" y="164"/>
                  </a:lnTo>
                  <a:lnTo>
                    <a:pt x="67" y="163"/>
                  </a:lnTo>
                  <a:lnTo>
                    <a:pt x="66" y="163"/>
                  </a:lnTo>
                  <a:lnTo>
                    <a:pt x="66" y="162"/>
                  </a:lnTo>
                  <a:lnTo>
                    <a:pt x="66" y="160"/>
                  </a:lnTo>
                  <a:lnTo>
                    <a:pt x="66" y="162"/>
                  </a:lnTo>
                  <a:lnTo>
                    <a:pt x="67" y="162"/>
                  </a:lnTo>
                  <a:lnTo>
                    <a:pt x="67" y="160"/>
                  </a:lnTo>
                  <a:lnTo>
                    <a:pt x="68" y="160"/>
                  </a:lnTo>
                  <a:lnTo>
                    <a:pt x="69" y="160"/>
                  </a:lnTo>
                  <a:lnTo>
                    <a:pt x="69" y="159"/>
                  </a:lnTo>
                  <a:lnTo>
                    <a:pt x="71" y="159"/>
                  </a:lnTo>
                  <a:lnTo>
                    <a:pt x="71" y="158"/>
                  </a:lnTo>
                  <a:lnTo>
                    <a:pt x="71" y="157"/>
                  </a:lnTo>
                  <a:lnTo>
                    <a:pt x="71" y="156"/>
                  </a:lnTo>
                  <a:lnTo>
                    <a:pt x="71" y="155"/>
                  </a:lnTo>
                  <a:lnTo>
                    <a:pt x="72" y="155"/>
                  </a:lnTo>
                  <a:lnTo>
                    <a:pt x="73" y="155"/>
                  </a:lnTo>
                  <a:lnTo>
                    <a:pt x="74" y="155"/>
                  </a:lnTo>
                  <a:lnTo>
                    <a:pt x="74" y="154"/>
                  </a:lnTo>
                  <a:lnTo>
                    <a:pt x="73" y="154"/>
                  </a:lnTo>
                  <a:lnTo>
                    <a:pt x="73" y="152"/>
                  </a:lnTo>
                  <a:lnTo>
                    <a:pt x="74" y="152"/>
                  </a:lnTo>
                  <a:lnTo>
                    <a:pt x="74" y="151"/>
                  </a:lnTo>
                  <a:lnTo>
                    <a:pt x="73" y="151"/>
                  </a:lnTo>
                  <a:lnTo>
                    <a:pt x="73" y="150"/>
                  </a:lnTo>
                  <a:lnTo>
                    <a:pt x="74" y="150"/>
                  </a:lnTo>
                  <a:lnTo>
                    <a:pt x="74" y="149"/>
                  </a:lnTo>
                  <a:lnTo>
                    <a:pt x="75" y="149"/>
                  </a:lnTo>
                  <a:lnTo>
                    <a:pt x="75" y="148"/>
                  </a:lnTo>
                  <a:lnTo>
                    <a:pt x="76" y="148"/>
                  </a:lnTo>
                  <a:lnTo>
                    <a:pt x="77" y="147"/>
                  </a:lnTo>
                  <a:lnTo>
                    <a:pt x="79" y="147"/>
                  </a:lnTo>
                  <a:lnTo>
                    <a:pt x="79" y="148"/>
                  </a:lnTo>
                  <a:lnTo>
                    <a:pt x="80" y="147"/>
                  </a:lnTo>
                  <a:lnTo>
                    <a:pt x="80" y="146"/>
                  </a:lnTo>
                  <a:lnTo>
                    <a:pt x="81" y="146"/>
                  </a:lnTo>
                  <a:lnTo>
                    <a:pt x="81" y="147"/>
                  </a:lnTo>
                  <a:lnTo>
                    <a:pt x="82" y="147"/>
                  </a:lnTo>
                  <a:lnTo>
                    <a:pt x="81" y="148"/>
                  </a:lnTo>
                  <a:lnTo>
                    <a:pt x="82" y="148"/>
                  </a:lnTo>
                  <a:lnTo>
                    <a:pt x="83" y="148"/>
                  </a:lnTo>
                  <a:lnTo>
                    <a:pt x="84" y="148"/>
                  </a:lnTo>
                  <a:lnTo>
                    <a:pt x="84" y="149"/>
                  </a:lnTo>
                  <a:lnTo>
                    <a:pt x="85" y="149"/>
                  </a:lnTo>
                  <a:lnTo>
                    <a:pt x="87" y="147"/>
                  </a:lnTo>
                  <a:lnTo>
                    <a:pt x="88" y="147"/>
                  </a:lnTo>
                  <a:lnTo>
                    <a:pt x="87" y="147"/>
                  </a:lnTo>
                  <a:lnTo>
                    <a:pt x="87" y="146"/>
                  </a:lnTo>
                  <a:lnTo>
                    <a:pt x="87" y="144"/>
                  </a:lnTo>
                  <a:lnTo>
                    <a:pt x="88" y="144"/>
                  </a:lnTo>
                  <a:lnTo>
                    <a:pt x="88" y="143"/>
                  </a:lnTo>
                  <a:lnTo>
                    <a:pt x="88" y="142"/>
                  </a:lnTo>
                  <a:lnTo>
                    <a:pt x="88" y="141"/>
                  </a:lnTo>
                  <a:lnTo>
                    <a:pt x="89" y="141"/>
                  </a:lnTo>
                  <a:lnTo>
                    <a:pt x="90" y="141"/>
                  </a:lnTo>
                  <a:lnTo>
                    <a:pt x="90" y="140"/>
                  </a:lnTo>
                  <a:lnTo>
                    <a:pt x="90" y="139"/>
                  </a:lnTo>
                  <a:lnTo>
                    <a:pt x="90" y="138"/>
                  </a:lnTo>
                  <a:lnTo>
                    <a:pt x="91" y="138"/>
                  </a:lnTo>
                  <a:lnTo>
                    <a:pt x="92" y="138"/>
                  </a:lnTo>
                  <a:lnTo>
                    <a:pt x="92" y="139"/>
                  </a:lnTo>
                  <a:lnTo>
                    <a:pt x="92" y="140"/>
                  </a:lnTo>
                  <a:lnTo>
                    <a:pt x="92" y="139"/>
                  </a:lnTo>
                  <a:lnTo>
                    <a:pt x="93" y="139"/>
                  </a:lnTo>
                  <a:lnTo>
                    <a:pt x="92" y="138"/>
                  </a:lnTo>
                  <a:lnTo>
                    <a:pt x="93" y="138"/>
                  </a:lnTo>
                  <a:lnTo>
                    <a:pt x="93" y="139"/>
                  </a:lnTo>
                  <a:lnTo>
                    <a:pt x="93" y="140"/>
                  </a:lnTo>
                  <a:lnTo>
                    <a:pt x="95" y="140"/>
                  </a:lnTo>
                  <a:lnTo>
                    <a:pt x="96" y="140"/>
                  </a:lnTo>
                  <a:lnTo>
                    <a:pt x="97" y="140"/>
                  </a:lnTo>
                  <a:lnTo>
                    <a:pt x="98" y="140"/>
                  </a:lnTo>
                  <a:lnTo>
                    <a:pt x="97" y="140"/>
                  </a:lnTo>
                  <a:lnTo>
                    <a:pt x="98" y="139"/>
                  </a:lnTo>
                  <a:lnTo>
                    <a:pt x="98" y="138"/>
                  </a:lnTo>
                  <a:lnTo>
                    <a:pt x="99" y="138"/>
                  </a:lnTo>
                  <a:lnTo>
                    <a:pt x="100" y="138"/>
                  </a:lnTo>
                  <a:lnTo>
                    <a:pt x="100" y="136"/>
                  </a:lnTo>
                  <a:lnTo>
                    <a:pt x="101" y="136"/>
                  </a:lnTo>
                  <a:lnTo>
                    <a:pt x="103" y="136"/>
                  </a:lnTo>
                  <a:lnTo>
                    <a:pt x="103" y="138"/>
                  </a:lnTo>
                  <a:lnTo>
                    <a:pt x="104" y="138"/>
                  </a:lnTo>
                  <a:lnTo>
                    <a:pt x="105" y="138"/>
                  </a:lnTo>
                  <a:lnTo>
                    <a:pt x="105" y="136"/>
                  </a:lnTo>
                  <a:lnTo>
                    <a:pt x="105" y="138"/>
                  </a:lnTo>
                  <a:lnTo>
                    <a:pt x="106" y="138"/>
                  </a:lnTo>
                  <a:lnTo>
                    <a:pt x="107" y="139"/>
                  </a:lnTo>
                  <a:lnTo>
                    <a:pt x="108" y="139"/>
                  </a:lnTo>
                  <a:lnTo>
                    <a:pt x="108" y="138"/>
                  </a:lnTo>
                  <a:lnTo>
                    <a:pt x="107" y="138"/>
                  </a:lnTo>
                  <a:lnTo>
                    <a:pt x="108" y="138"/>
                  </a:lnTo>
                  <a:lnTo>
                    <a:pt x="108" y="136"/>
                  </a:lnTo>
                  <a:lnTo>
                    <a:pt x="108" y="135"/>
                  </a:lnTo>
                  <a:lnTo>
                    <a:pt x="109" y="135"/>
                  </a:lnTo>
                  <a:lnTo>
                    <a:pt x="111" y="136"/>
                  </a:lnTo>
                  <a:lnTo>
                    <a:pt x="111" y="135"/>
                  </a:lnTo>
                  <a:lnTo>
                    <a:pt x="112" y="135"/>
                  </a:lnTo>
                  <a:lnTo>
                    <a:pt x="113" y="135"/>
                  </a:lnTo>
                  <a:lnTo>
                    <a:pt x="113" y="134"/>
                  </a:lnTo>
                  <a:lnTo>
                    <a:pt x="114" y="134"/>
                  </a:lnTo>
                  <a:lnTo>
                    <a:pt x="115" y="134"/>
                  </a:lnTo>
                  <a:lnTo>
                    <a:pt x="115" y="135"/>
                  </a:lnTo>
                  <a:lnTo>
                    <a:pt x="116" y="135"/>
                  </a:lnTo>
                  <a:lnTo>
                    <a:pt x="116" y="134"/>
                  </a:lnTo>
                  <a:lnTo>
                    <a:pt x="116" y="133"/>
                  </a:lnTo>
                  <a:lnTo>
                    <a:pt x="117" y="133"/>
                  </a:lnTo>
                  <a:lnTo>
                    <a:pt x="117" y="134"/>
                  </a:lnTo>
                  <a:lnTo>
                    <a:pt x="117" y="135"/>
                  </a:lnTo>
                  <a:lnTo>
                    <a:pt x="119" y="135"/>
                  </a:lnTo>
                  <a:lnTo>
                    <a:pt x="119" y="136"/>
                  </a:lnTo>
                  <a:lnTo>
                    <a:pt x="119" y="138"/>
                  </a:lnTo>
                  <a:lnTo>
                    <a:pt x="119" y="139"/>
                  </a:lnTo>
                  <a:lnTo>
                    <a:pt x="120" y="139"/>
                  </a:lnTo>
                  <a:lnTo>
                    <a:pt x="120" y="138"/>
                  </a:lnTo>
                  <a:lnTo>
                    <a:pt x="121" y="138"/>
                  </a:lnTo>
                  <a:lnTo>
                    <a:pt x="121" y="136"/>
                  </a:lnTo>
                  <a:lnTo>
                    <a:pt x="122" y="136"/>
                  </a:lnTo>
                  <a:lnTo>
                    <a:pt x="123" y="136"/>
                  </a:lnTo>
                  <a:lnTo>
                    <a:pt x="123" y="138"/>
                  </a:lnTo>
                  <a:lnTo>
                    <a:pt x="124" y="136"/>
                  </a:lnTo>
                  <a:lnTo>
                    <a:pt x="125" y="136"/>
                  </a:lnTo>
                  <a:lnTo>
                    <a:pt x="127" y="135"/>
                  </a:lnTo>
                  <a:lnTo>
                    <a:pt x="128" y="134"/>
                  </a:lnTo>
                  <a:lnTo>
                    <a:pt x="129" y="134"/>
                  </a:lnTo>
                  <a:lnTo>
                    <a:pt x="129" y="135"/>
                  </a:lnTo>
                  <a:lnTo>
                    <a:pt x="130" y="135"/>
                  </a:lnTo>
                  <a:lnTo>
                    <a:pt x="131" y="135"/>
                  </a:lnTo>
                  <a:lnTo>
                    <a:pt x="132" y="136"/>
                  </a:lnTo>
                  <a:lnTo>
                    <a:pt x="132" y="135"/>
                  </a:lnTo>
                  <a:lnTo>
                    <a:pt x="133" y="135"/>
                  </a:lnTo>
                  <a:lnTo>
                    <a:pt x="135" y="135"/>
                  </a:lnTo>
                  <a:lnTo>
                    <a:pt x="135" y="134"/>
                  </a:lnTo>
                  <a:lnTo>
                    <a:pt x="135" y="133"/>
                  </a:lnTo>
                  <a:lnTo>
                    <a:pt x="135" y="132"/>
                  </a:lnTo>
                  <a:lnTo>
                    <a:pt x="135" y="131"/>
                  </a:lnTo>
                  <a:lnTo>
                    <a:pt x="136" y="132"/>
                  </a:lnTo>
                  <a:lnTo>
                    <a:pt x="137" y="132"/>
                  </a:lnTo>
                  <a:lnTo>
                    <a:pt x="137" y="131"/>
                  </a:lnTo>
                  <a:lnTo>
                    <a:pt x="138" y="131"/>
                  </a:lnTo>
                  <a:lnTo>
                    <a:pt x="139" y="130"/>
                  </a:lnTo>
                  <a:lnTo>
                    <a:pt x="140" y="128"/>
                  </a:lnTo>
                  <a:lnTo>
                    <a:pt x="139" y="128"/>
                  </a:lnTo>
                  <a:lnTo>
                    <a:pt x="139" y="127"/>
                  </a:lnTo>
                  <a:lnTo>
                    <a:pt x="140" y="127"/>
                  </a:lnTo>
                  <a:lnTo>
                    <a:pt x="141" y="127"/>
                  </a:lnTo>
                  <a:lnTo>
                    <a:pt x="141" y="126"/>
                  </a:lnTo>
                  <a:lnTo>
                    <a:pt x="143" y="127"/>
                  </a:lnTo>
                  <a:lnTo>
                    <a:pt x="144" y="126"/>
                  </a:lnTo>
                  <a:lnTo>
                    <a:pt x="145" y="126"/>
                  </a:lnTo>
                  <a:lnTo>
                    <a:pt x="145" y="125"/>
                  </a:lnTo>
                  <a:lnTo>
                    <a:pt x="146" y="125"/>
                  </a:lnTo>
                  <a:lnTo>
                    <a:pt x="147" y="125"/>
                  </a:lnTo>
                  <a:lnTo>
                    <a:pt x="147" y="124"/>
                  </a:lnTo>
                  <a:lnTo>
                    <a:pt x="148" y="124"/>
                  </a:lnTo>
                  <a:lnTo>
                    <a:pt x="149" y="123"/>
                  </a:lnTo>
                  <a:lnTo>
                    <a:pt x="149" y="124"/>
                  </a:lnTo>
                  <a:lnTo>
                    <a:pt x="151" y="124"/>
                  </a:lnTo>
                  <a:lnTo>
                    <a:pt x="151" y="123"/>
                  </a:lnTo>
                  <a:lnTo>
                    <a:pt x="151" y="122"/>
                  </a:lnTo>
                  <a:lnTo>
                    <a:pt x="152" y="122"/>
                  </a:lnTo>
                  <a:lnTo>
                    <a:pt x="154" y="122"/>
                  </a:lnTo>
                  <a:lnTo>
                    <a:pt x="154" y="120"/>
                  </a:lnTo>
                  <a:lnTo>
                    <a:pt x="154" y="119"/>
                  </a:lnTo>
                  <a:lnTo>
                    <a:pt x="155" y="119"/>
                  </a:lnTo>
                  <a:lnTo>
                    <a:pt x="156" y="119"/>
                  </a:lnTo>
                  <a:lnTo>
                    <a:pt x="156" y="120"/>
                  </a:lnTo>
                  <a:lnTo>
                    <a:pt x="156" y="119"/>
                  </a:lnTo>
                  <a:lnTo>
                    <a:pt x="157" y="119"/>
                  </a:lnTo>
                  <a:lnTo>
                    <a:pt x="157" y="120"/>
                  </a:lnTo>
                  <a:lnTo>
                    <a:pt x="159" y="119"/>
                  </a:lnTo>
                  <a:lnTo>
                    <a:pt x="160" y="119"/>
                  </a:lnTo>
                  <a:lnTo>
                    <a:pt x="160" y="120"/>
                  </a:lnTo>
                  <a:lnTo>
                    <a:pt x="161" y="122"/>
                  </a:lnTo>
                  <a:lnTo>
                    <a:pt x="161" y="123"/>
                  </a:lnTo>
                  <a:lnTo>
                    <a:pt x="162" y="123"/>
                  </a:lnTo>
                  <a:lnTo>
                    <a:pt x="162" y="122"/>
                  </a:lnTo>
                  <a:lnTo>
                    <a:pt x="163" y="122"/>
                  </a:lnTo>
                  <a:lnTo>
                    <a:pt x="164" y="122"/>
                  </a:lnTo>
                  <a:lnTo>
                    <a:pt x="164" y="120"/>
                  </a:lnTo>
                  <a:lnTo>
                    <a:pt x="163" y="120"/>
                  </a:lnTo>
                  <a:lnTo>
                    <a:pt x="163" y="119"/>
                  </a:lnTo>
                  <a:lnTo>
                    <a:pt x="164" y="119"/>
                  </a:lnTo>
                  <a:lnTo>
                    <a:pt x="164" y="118"/>
                  </a:lnTo>
                  <a:lnTo>
                    <a:pt x="163" y="118"/>
                  </a:lnTo>
                  <a:lnTo>
                    <a:pt x="163" y="117"/>
                  </a:lnTo>
                  <a:lnTo>
                    <a:pt x="163" y="116"/>
                  </a:lnTo>
                  <a:lnTo>
                    <a:pt x="164" y="116"/>
                  </a:lnTo>
                  <a:lnTo>
                    <a:pt x="163" y="115"/>
                  </a:lnTo>
                  <a:lnTo>
                    <a:pt x="164" y="115"/>
                  </a:lnTo>
                  <a:lnTo>
                    <a:pt x="164" y="114"/>
                  </a:lnTo>
                  <a:lnTo>
                    <a:pt x="165" y="114"/>
                  </a:lnTo>
                  <a:lnTo>
                    <a:pt x="167" y="112"/>
                  </a:lnTo>
                  <a:lnTo>
                    <a:pt x="167" y="114"/>
                  </a:lnTo>
                  <a:lnTo>
                    <a:pt x="168" y="114"/>
                  </a:lnTo>
                  <a:lnTo>
                    <a:pt x="168" y="115"/>
                  </a:lnTo>
                  <a:lnTo>
                    <a:pt x="169" y="115"/>
                  </a:lnTo>
                  <a:lnTo>
                    <a:pt x="169" y="114"/>
                  </a:lnTo>
                  <a:lnTo>
                    <a:pt x="170" y="114"/>
                  </a:lnTo>
                  <a:lnTo>
                    <a:pt x="171" y="114"/>
                  </a:lnTo>
                  <a:lnTo>
                    <a:pt x="172" y="114"/>
                  </a:lnTo>
                  <a:lnTo>
                    <a:pt x="171" y="114"/>
                  </a:lnTo>
                  <a:lnTo>
                    <a:pt x="171" y="112"/>
                  </a:lnTo>
                  <a:lnTo>
                    <a:pt x="172" y="112"/>
                  </a:lnTo>
                  <a:lnTo>
                    <a:pt x="173" y="112"/>
                  </a:lnTo>
                  <a:lnTo>
                    <a:pt x="175" y="112"/>
                  </a:lnTo>
                  <a:lnTo>
                    <a:pt x="175" y="111"/>
                  </a:lnTo>
                  <a:lnTo>
                    <a:pt x="176" y="111"/>
                  </a:lnTo>
                  <a:lnTo>
                    <a:pt x="177" y="111"/>
                  </a:lnTo>
                  <a:lnTo>
                    <a:pt x="178" y="111"/>
                  </a:lnTo>
                  <a:lnTo>
                    <a:pt x="178" y="112"/>
                  </a:lnTo>
                  <a:lnTo>
                    <a:pt x="178" y="114"/>
                  </a:lnTo>
                  <a:lnTo>
                    <a:pt x="179" y="114"/>
                  </a:lnTo>
                  <a:lnTo>
                    <a:pt x="179" y="112"/>
                  </a:lnTo>
                  <a:lnTo>
                    <a:pt x="180" y="112"/>
                  </a:lnTo>
                  <a:lnTo>
                    <a:pt x="180" y="111"/>
                  </a:lnTo>
                  <a:lnTo>
                    <a:pt x="180" y="112"/>
                  </a:lnTo>
                  <a:lnTo>
                    <a:pt x="181" y="112"/>
                  </a:lnTo>
                  <a:lnTo>
                    <a:pt x="183" y="114"/>
                  </a:lnTo>
                  <a:lnTo>
                    <a:pt x="184" y="114"/>
                  </a:lnTo>
                  <a:lnTo>
                    <a:pt x="185" y="112"/>
                  </a:lnTo>
                  <a:lnTo>
                    <a:pt x="186" y="111"/>
                  </a:lnTo>
                  <a:lnTo>
                    <a:pt x="186" y="110"/>
                  </a:lnTo>
                  <a:lnTo>
                    <a:pt x="185" y="110"/>
                  </a:lnTo>
                  <a:lnTo>
                    <a:pt x="186" y="109"/>
                  </a:lnTo>
                  <a:lnTo>
                    <a:pt x="187" y="109"/>
                  </a:lnTo>
                  <a:lnTo>
                    <a:pt x="188" y="109"/>
                  </a:lnTo>
                  <a:lnTo>
                    <a:pt x="188" y="108"/>
                  </a:lnTo>
                  <a:lnTo>
                    <a:pt x="188" y="107"/>
                  </a:lnTo>
                  <a:lnTo>
                    <a:pt x="189" y="107"/>
                  </a:lnTo>
                  <a:lnTo>
                    <a:pt x="189" y="106"/>
                  </a:lnTo>
                  <a:lnTo>
                    <a:pt x="188" y="106"/>
                  </a:lnTo>
                  <a:lnTo>
                    <a:pt x="188" y="104"/>
                  </a:lnTo>
                  <a:lnTo>
                    <a:pt x="189" y="104"/>
                  </a:lnTo>
                  <a:lnTo>
                    <a:pt x="189" y="103"/>
                  </a:lnTo>
                  <a:lnTo>
                    <a:pt x="191" y="103"/>
                  </a:lnTo>
                  <a:lnTo>
                    <a:pt x="191" y="102"/>
                  </a:lnTo>
                  <a:lnTo>
                    <a:pt x="192" y="102"/>
                  </a:lnTo>
                  <a:lnTo>
                    <a:pt x="193" y="102"/>
                  </a:lnTo>
                  <a:lnTo>
                    <a:pt x="193" y="103"/>
                  </a:lnTo>
                  <a:lnTo>
                    <a:pt x="193" y="102"/>
                  </a:lnTo>
                  <a:lnTo>
                    <a:pt x="194" y="102"/>
                  </a:lnTo>
                  <a:lnTo>
                    <a:pt x="194" y="101"/>
                  </a:lnTo>
                  <a:lnTo>
                    <a:pt x="193" y="101"/>
                  </a:lnTo>
                  <a:lnTo>
                    <a:pt x="193" y="100"/>
                  </a:lnTo>
                  <a:lnTo>
                    <a:pt x="194" y="100"/>
                  </a:lnTo>
                  <a:lnTo>
                    <a:pt x="194" y="99"/>
                  </a:lnTo>
                  <a:lnTo>
                    <a:pt x="194" y="98"/>
                  </a:lnTo>
                  <a:lnTo>
                    <a:pt x="195" y="98"/>
                  </a:lnTo>
                  <a:lnTo>
                    <a:pt x="195" y="99"/>
                  </a:lnTo>
                  <a:lnTo>
                    <a:pt x="196" y="99"/>
                  </a:lnTo>
                  <a:lnTo>
                    <a:pt x="196" y="98"/>
                  </a:lnTo>
                  <a:lnTo>
                    <a:pt x="195" y="98"/>
                  </a:lnTo>
                  <a:lnTo>
                    <a:pt x="195" y="96"/>
                  </a:lnTo>
                  <a:lnTo>
                    <a:pt x="196" y="95"/>
                  </a:lnTo>
                  <a:lnTo>
                    <a:pt x="197" y="95"/>
                  </a:lnTo>
                  <a:lnTo>
                    <a:pt x="199" y="95"/>
                  </a:lnTo>
                  <a:lnTo>
                    <a:pt x="199" y="94"/>
                  </a:lnTo>
                  <a:lnTo>
                    <a:pt x="199" y="95"/>
                  </a:lnTo>
                  <a:lnTo>
                    <a:pt x="200" y="95"/>
                  </a:lnTo>
                  <a:lnTo>
                    <a:pt x="200" y="96"/>
                  </a:lnTo>
                  <a:lnTo>
                    <a:pt x="201" y="96"/>
                  </a:lnTo>
                  <a:lnTo>
                    <a:pt x="201" y="95"/>
                  </a:lnTo>
                  <a:lnTo>
                    <a:pt x="202" y="95"/>
                  </a:lnTo>
                  <a:lnTo>
                    <a:pt x="203" y="95"/>
                  </a:lnTo>
                  <a:lnTo>
                    <a:pt x="203" y="94"/>
                  </a:lnTo>
                  <a:lnTo>
                    <a:pt x="204" y="94"/>
                  </a:lnTo>
                  <a:lnTo>
                    <a:pt x="204" y="95"/>
                  </a:lnTo>
                  <a:lnTo>
                    <a:pt x="205" y="95"/>
                  </a:lnTo>
                  <a:lnTo>
                    <a:pt x="205" y="94"/>
                  </a:lnTo>
                  <a:lnTo>
                    <a:pt x="205" y="93"/>
                  </a:lnTo>
                  <a:lnTo>
                    <a:pt x="205" y="92"/>
                  </a:lnTo>
                  <a:lnTo>
                    <a:pt x="207" y="92"/>
                  </a:lnTo>
                  <a:lnTo>
                    <a:pt x="207" y="93"/>
                  </a:lnTo>
                  <a:lnTo>
                    <a:pt x="208" y="93"/>
                  </a:lnTo>
                  <a:lnTo>
                    <a:pt x="209" y="93"/>
                  </a:lnTo>
                  <a:lnTo>
                    <a:pt x="209" y="92"/>
                  </a:lnTo>
                  <a:lnTo>
                    <a:pt x="210" y="92"/>
                  </a:lnTo>
                  <a:lnTo>
                    <a:pt x="210" y="91"/>
                  </a:lnTo>
                  <a:lnTo>
                    <a:pt x="209" y="91"/>
                  </a:lnTo>
                  <a:lnTo>
                    <a:pt x="210" y="90"/>
                  </a:lnTo>
                  <a:lnTo>
                    <a:pt x="211" y="90"/>
                  </a:lnTo>
                  <a:lnTo>
                    <a:pt x="211" y="88"/>
                  </a:lnTo>
                  <a:lnTo>
                    <a:pt x="210" y="88"/>
                  </a:lnTo>
                  <a:lnTo>
                    <a:pt x="210" y="87"/>
                  </a:lnTo>
                  <a:lnTo>
                    <a:pt x="211" y="87"/>
                  </a:lnTo>
                  <a:lnTo>
                    <a:pt x="212" y="87"/>
                  </a:lnTo>
                  <a:lnTo>
                    <a:pt x="213" y="86"/>
                  </a:lnTo>
                  <a:lnTo>
                    <a:pt x="215" y="85"/>
                  </a:lnTo>
                  <a:lnTo>
                    <a:pt x="213" y="84"/>
                  </a:lnTo>
                  <a:lnTo>
                    <a:pt x="215" y="84"/>
                  </a:lnTo>
                  <a:lnTo>
                    <a:pt x="215" y="83"/>
                  </a:lnTo>
                  <a:lnTo>
                    <a:pt x="215" y="82"/>
                  </a:lnTo>
                  <a:lnTo>
                    <a:pt x="215" y="80"/>
                  </a:lnTo>
                  <a:lnTo>
                    <a:pt x="215" y="79"/>
                  </a:lnTo>
                  <a:lnTo>
                    <a:pt x="215" y="78"/>
                  </a:lnTo>
                  <a:lnTo>
                    <a:pt x="216" y="78"/>
                  </a:lnTo>
                  <a:lnTo>
                    <a:pt x="217" y="78"/>
                  </a:lnTo>
                  <a:lnTo>
                    <a:pt x="218" y="77"/>
                  </a:lnTo>
                  <a:lnTo>
                    <a:pt x="218" y="76"/>
                  </a:lnTo>
                  <a:lnTo>
                    <a:pt x="219" y="76"/>
                  </a:lnTo>
                  <a:lnTo>
                    <a:pt x="219" y="75"/>
                  </a:lnTo>
                  <a:lnTo>
                    <a:pt x="218" y="76"/>
                  </a:lnTo>
                  <a:lnTo>
                    <a:pt x="218" y="75"/>
                  </a:lnTo>
                  <a:lnTo>
                    <a:pt x="219" y="74"/>
                  </a:lnTo>
                  <a:lnTo>
                    <a:pt x="218" y="72"/>
                  </a:lnTo>
                  <a:lnTo>
                    <a:pt x="219" y="72"/>
                  </a:lnTo>
                  <a:lnTo>
                    <a:pt x="219" y="71"/>
                  </a:lnTo>
                  <a:lnTo>
                    <a:pt x="218" y="71"/>
                  </a:lnTo>
                  <a:lnTo>
                    <a:pt x="218" y="70"/>
                  </a:lnTo>
                  <a:lnTo>
                    <a:pt x="219" y="71"/>
                  </a:lnTo>
                  <a:lnTo>
                    <a:pt x="219" y="70"/>
                  </a:lnTo>
                  <a:lnTo>
                    <a:pt x="219" y="69"/>
                  </a:lnTo>
                  <a:lnTo>
                    <a:pt x="218" y="69"/>
                  </a:lnTo>
                  <a:lnTo>
                    <a:pt x="218" y="68"/>
                  </a:lnTo>
                  <a:lnTo>
                    <a:pt x="219" y="68"/>
                  </a:lnTo>
                  <a:lnTo>
                    <a:pt x="220" y="68"/>
                  </a:lnTo>
                  <a:lnTo>
                    <a:pt x="221" y="67"/>
                  </a:lnTo>
                  <a:lnTo>
                    <a:pt x="221" y="66"/>
                  </a:lnTo>
                  <a:lnTo>
                    <a:pt x="221" y="64"/>
                  </a:lnTo>
                  <a:lnTo>
                    <a:pt x="223" y="63"/>
                  </a:lnTo>
                  <a:lnTo>
                    <a:pt x="221" y="62"/>
                  </a:lnTo>
                  <a:lnTo>
                    <a:pt x="223" y="62"/>
                  </a:lnTo>
                  <a:lnTo>
                    <a:pt x="224" y="62"/>
                  </a:lnTo>
                  <a:lnTo>
                    <a:pt x="224" y="61"/>
                  </a:lnTo>
                  <a:lnTo>
                    <a:pt x="223" y="61"/>
                  </a:lnTo>
                  <a:lnTo>
                    <a:pt x="224" y="60"/>
                  </a:lnTo>
                  <a:lnTo>
                    <a:pt x="224" y="59"/>
                  </a:lnTo>
                  <a:lnTo>
                    <a:pt x="224" y="58"/>
                  </a:lnTo>
                  <a:lnTo>
                    <a:pt x="224" y="56"/>
                  </a:lnTo>
                  <a:lnTo>
                    <a:pt x="223" y="56"/>
                  </a:lnTo>
                  <a:lnTo>
                    <a:pt x="223" y="55"/>
                  </a:lnTo>
                  <a:lnTo>
                    <a:pt x="224" y="55"/>
                  </a:lnTo>
                  <a:lnTo>
                    <a:pt x="225" y="55"/>
                  </a:lnTo>
                  <a:lnTo>
                    <a:pt x="224" y="54"/>
                  </a:lnTo>
                  <a:lnTo>
                    <a:pt x="224" y="53"/>
                  </a:lnTo>
                  <a:lnTo>
                    <a:pt x="225" y="53"/>
                  </a:lnTo>
                  <a:lnTo>
                    <a:pt x="226" y="52"/>
                  </a:lnTo>
                  <a:lnTo>
                    <a:pt x="225" y="52"/>
                  </a:lnTo>
                  <a:lnTo>
                    <a:pt x="226" y="51"/>
                  </a:lnTo>
                  <a:lnTo>
                    <a:pt x="225" y="50"/>
                  </a:lnTo>
                  <a:lnTo>
                    <a:pt x="224" y="50"/>
                  </a:lnTo>
                  <a:lnTo>
                    <a:pt x="224" y="48"/>
                  </a:lnTo>
                  <a:lnTo>
                    <a:pt x="225" y="48"/>
                  </a:lnTo>
                  <a:lnTo>
                    <a:pt x="225" y="47"/>
                  </a:lnTo>
                  <a:lnTo>
                    <a:pt x="225" y="46"/>
                  </a:lnTo>
                  <a:lnTo>
                    <a:pt x="226" y="45"/>
                  </a:lnTo>
                  <a:lnTo>
                    <a:pt x="225" y="45"/>
                  </a:lnTo>
                  <a:lnTo>
                    <a:pt x="225" y="44"/>
                  </a:lnTo>
                  <a:lnTo>
                    <a:pt x="225" y="43"/>
                  </a:lnTo>
                  <a:lnTo>
                    <a:pt x="225" y="42"/>
                  </a:lnTo>
                  <a:lnTo>
                    <a:pt x="225" y="40"/>
                  </a:lnTo>
                  <a:lnTo>
                    <a:pt x="226" y="40"/>
                  </a:lnTo>
                  <a:lnTo>
                    <a:pt x="225" y="39"/>
                  </a:lnTo>
                  <a:lnTo>
                    <a:pt x="225" y="38"/>
                  </a:lnTo>
                  <a:lnTo>
                    <a:pt x="226" y="38"/>
                  </a:lnTo>
                  <a:lnTo>
                    <a:pt x="225" y="37"/>
                  </a:lnTo>
                  <a:lnTo>
                    <a:pt x="226" y="37"/>
                  </a:lnTo>
                  <a:lnTo>
                    <a:pt x="226" y="36"/>
                  </a:lnTo>
                  <a:lnTo>
                    <a:pt x="227" y="36"/>
                  </a:lnTo>
                  <a:lnTo>
                    <a:pt x="227" y="35"/>
                  </a:lnTo>
                  <a:lnTo>
                    <a:pt x="227" y="34"/>
                  </a:lnTo>
                  <a:lnTo>
                    <a:pt x="228" y="34"/>
                  </a:lnTo>
                  <a:lnTo>
                    <a:pt x="229" y="34"/>
                  </a:lnTo>
                  <a:lnTo>
                    <a:pt x="229" y="35"/>
                  </a:lnTo>
                  <a:lnTo>
                    <a:pt x="229" y="36"/>
                  </a:lnTo>
                  <a:lnTo>
                    <a:pt x="231" y="36"/>
                  </a:lnTo>
                  <a:lnTo>
                    <a:pt x="231" y="35"/>
                  </a:lnTo>
                  <a:lnTo>
                    <a:pt x="231" y="34"/>
                  </a:lnTo>
                  <a:lnTo>
                    <a:pt x="232" y="34"/>
                  </a:lnTo>
                  <a:lnTo>
                    <a:pt x="232" y="35"/>
                  </a:lnTo>
                  <a:lnTo>
                    <a:pt x="233" y="35"/>
                  </a:lnTo>
                  <a:lnTo>
                    <a:pt x="234" y="35"/>
                  </a:lnTo>
                  <a:lnTo>
                    <a:pt x="234" y="34"/>
                  </a:lnTo>
                  <a:lnTo>
                    <a:pt x="235" y="34"/>
                  </a:lnTo>
                  <a:lnTo>
                    <a:pt x="236" y="34"/>
                  </a:lnTo>
                  <a:lnTo>
                    <a:pt x="236" y="32"/>
                  </a:lnTo>
                  <a:lnTo>
                    <a:pt x="237" y="32"/>
                  </a:lnTo>
                </a:path>
              </a:pathLst>
            </a:custGeom>
            <a:noFill/>
            <a:ln w="3175">
              <a:solidFill>
                <a:schemeClr val="tx1">
                  <a:lumMod val="95000"/>
                  <a:lumOff val="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52" name="Freeform 152"/>
            <p:cNvSpPr>
              <a:spLocks/>
            </p:cNvSpPr>
            <p:nvPr/>
          </p:nvSpPr>
          <p:spPr bwMode="auto">
            <a:xfrm>
              <a:off x="2832" y="2075"/>
              <a:ext cx="114" cy="32"/>
            </a:xfrm>
            <a:custGeom>
              <a:avLst/>
              <a:gdLst>
                <a:gd name="T0" fmla="*/ 0 w 114"/>
                <a:gd name="T1" fmla="*/ 31 h 32"/>
                <a:gd name="T2" fmla="*/ 2 w 114"/>
                <a:gd name="T3" fmla="*/ 29 h 32"/>
                <a:gd name="T4" fmla="*/ 2 w 114"/>
                <a:gd name="T5" fmla="*/ 27 h 32"/>
                <a:gd name="T6" fmla="*/ 3 w 114"/>
                <a:gd name="T7" fmla="*/ 26 h 32"/>
                <a:gd name="T8" fmla="*/ 2 w 114"/>
                <a:gd name="T9" fmla="*/ 24 h 32"/>
                <a:gd name="T10" fmla="*/ 3 w 114"/>
                <a:gd name="T11" fmla="*/ 23 h 32"/>
                <a:gd name="T12" fmla="*/ 4 w 114"/>
                <a:gd name="T13" fmla="*/ 24 h 32"/>
                <a:gd name="T14" fmla="*/ 4 w 114"/>
                <a:gd name="T15" fmla="*/ 22 h 32"/>
                <a:gd name="T16" fmla="*/ 5 w 114"/>
                <a:gd name="T17" fmla="*/ 21 h 32"/>
                <a:gd name="T18" fmla="*/ 5 w 114"/>
                <a:gd name="T19" fmla="*/ 19 h 32"/>
                <a:gd name="T20" fmla="*/ 7 w 114"/>
                <a:gd name="T21" fmla="*/ 19 h 32"/>
                <a:gd name="T22" fmla="*/ 6 w 114"/>
                <a:gd name="T23" fmla="*/ 18 h 32"/>
                <a:gd name="T24" fmla="*/ 6 w 114"/>
                <a:gd name="T25" fmla="*/ 18 h 32"/>
                <a:gd name="T26" fmla="*/ 7 w 114"/>
                <a:gd name="T27" fmla="*/ 16 h 32"/>
                <a:gd name="T28" fmla="*/ 7 w 114"/>
                <a:gd name="T29" fmla="*/ 14 h 32"/>
                <a:gd name="T30" fmla="*/ 6 w 114"/>
                <a:gd name="T31" fmla="*/ 13 h 32"/>
                <a:gd name="T32" fmla="*/ 7 w 114"/>
                <a:gd name="T33" fmla="*/ 12 h 32"/>
                <a:gd name="T34" fmla="*/ 10 w 114"/>
                <a:gd name="T35" fmla="*/ 13 h 32"/>
                <a:gd name="T36" fmla="*/ 11 w 114"/>
                <a:gd name="T37" fmla="*/ 12 h 32"/>
                <a:gd name="T38" fmla="*/ 11 w 114"/>
                <a:gd name="T39" fmla="*/ 12 h 32"/>
                <a:gd name="T40" fmla="*/ 12 w 114"/>
                <a:gd name="T41" fmla="*/ 11 h 32"/>
                <a:gd name="T42" fmla="*/ 12 w 114"/>
                <a:gd name="T43" fmla="*/ 11 h 32"/>
                <a:gd name="T44" fmla="*/ 13 w 114"/>
                <a:gd name="T45" fmla="*/ 10 h 32"/>
                <a:gd name="T46" fmla="*/ 12 w 114"/>
                <a:gd name="T47" fmla="*/ 8 h 32"/>
                <a:gd name="T48" fmla="*/ 13 w 114"/>
                <a:gd name="T49" fmla="*/ 7 h 32"/>
                <a:gd name="T50" fmla="*/ 14 w 114"/>
                <a:gd name="T51" fmla="*/ 6 h 32"/>
                <a:gd name="T52" fmla="*/ 15 w 114"/>
                <a:gd name="T53" fmla="*/ 5 h 32"/>
                <a:gd name="T54" fmla="*/ 16 w 114"/>
                <a:gd name="T55" fmla="*/ 4 h 32"/>
                <a:gd name="T56" fmla="*/ 23 w 114"/>
                <a:gd name="T57" fmla="*/ 4 h 32"/>
                <a:gd name="T58" fmla="*/ 29 w 114"/>
                <a:gd name="T59" fmla="*/ 4 h 32"/>
                <a:gd name="T60" fmla="*/ 32 w 114"/>
                <a:gd name="T61" fmla="*/ 4 h 32"/>
                <a:gd name="T62" fmla="*/ 35 w 114"/>
                <a:gd name="T63" fmla="*/ 4 h 32"/>
                <a:gd name="T64" fmla="*/ 46 w 114"/>
                <a:gd name="T65" fmla="*/ 4 h 32"/>
                <a:gd name="T66" fmla="*/ 59 w 114"/>
                <a:gd name="T67" fmla="*/ 4 h 32"/>
                <a:gd name="T68" fmla="*/ 66 w 114"/>
                <a:gd name="T69" fmla="*/ 4 h 32"/>
                <a:gd name="T70" fmla="*/ 71 w 114"/>
                <a:gd name="T71" fmla="*/ 4 h 32"/>
                <a:gd name="T72" fmla="*/ 78 w 114"/>
                <a:gd name="T73" fmla="*/ 4 h 32"/>
                <a:gd name="T74" fmla="*/ 80 w 114"/>
                <a:gd name="T75" fmla="*/ 0 h 32"/>
                <a:gd name="T76" fmla="*/ 91 w 114"/>
                <a:gd name="T77" fmla="*/ 0 h 32"/>
                <a:gd name="T78" fmla="*/ 93 w 114"/>
                <a:gd name="T79" fmla="*/ 0 h 32"/>
                <a:gd name="T80" fmla="*/ 102 w 114"/>
                <a:gd name="T81" fmla="*/ 0 h 32"/>
                <a:gd name="T82" fmla="*/ 114 w 114"/>
                <a:gd name="T83" fmla="*/ 0 h 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14" h="32">
                  <a:moveTo>
                    <a:pt x="0" y="32"/>
                  </a:moveTo>
                  <a:lnTo>
                    <a:pt x="0" y="31"/>
                  </a:lnTo>
                  <a:lnTo>
                    <a:pt x="0" y="30"/>
                  </a:lnTo>
                  <a:lnTo>
                    <a:pt x="2" y="29"/>
                  </a:lnTo>
                  <a:lnTo>
                    <a:pt x="2" y="28"/>
                  </a:lnTo>
                  <a:lnTo>
                    <a:pt x="2" y="27"/>
                  </a:lnTo>
                  <a:lnTo>
                    <a:pt x="3" y="27"/>
                  </a:lnTo>
                  <a:lnTo>
                    <a:pt x="3" y="26"/>
                  </a:lnTo>
                  <a:lnTo>
                    <a:pt x="3" y="24"/>
                  </a:lnTo>
                  <a:lnTo>
                    <a:pt x="2" y="24"/>
                  </a:lnTo>
                  <a:lnTo>
                    <a:pt x="2" y="23"/>
                  </a:lnTo>
                  <a:lnTo>
                    <a:pt x="3" y="23"/>
                  </a:lnTo>
                  <a:lnTo>
                    <a:pt x="4" y="23"/>
                  </a:lnTo>
                  <a:lnTo>
                    <a:pt x="4" y="24"/>
                  </a:lnTo>
                  <a:lnTo>
                    <a:pt x="4" y="23"/>
                  </a:lnTo>
                  <a:lnTo>
                    <a:pt x="4" y="22"/>
                  </a:lnTo>
                  <a:lnTo>
                    <a:pt x="4" y="21"/>
                  </a:lnTo>
                  <a:lnTo>
                    <a:pt x="5" y="21"/>
                  </a:lnTo>
                  <a:lnTo>
                    <a:pt x="5" y="20"/>
                  </a:lnTo>
                  <a:lnTo>
                    <a:pt x="5" y="19"/>
                  </a:lnTo>
                  <a:lnTo>
                    <a:pt x="6" y="19"/>
                  </a:lnTo>
                  <a:lnTo>
                    <a:pt x="7" y="19"/>
                  </a:lnTo>
                  <a:lnTo>
                    <a:pt x="7" y="18"/>
                  </a:lnTo>
                  <a:lnTo>
                    <a:pt x="6" y="18"/>
                  </a:lnTo>
                  <a:lnTo>
                    <a:pt x="6" y="19"/>
                  </a:lnTo>
                  <a:lnTo>
                    <a:pt x="6" y="18"/>
                  </a:lnTo>
                  <a:lnTo>
                    <a:pt x="6" y="16"/>
                  </a:lnTo>
                  <a:lnTo>
                    <a:pt x="7" y="16"/>
                  </a:lnTo>
                  <a:lnTo>
                    <a:pt x="7" y="15"/>
                  </a:lnTo>
                  <a:lnTo>
                    <a:pt x="7" y="14"/>
                  </a:lnTo>
                  <a:lnTo>
                    <a:pt x="6" y="14"/>
                  </a:lnTo>
                  <a:lnTo>
                    <a:pt x="6" y="13"/>
                  </a:lnTo>
                  <a:lnTo>
                    <a:pt x="7" y="13"/>
                  </a:lnTo>
                  <a:lnTo>
                    <a:pt x="7" y="12"/>
                  </a:lnTo>
                  <a:lnTo>
                    <a:pt x="8" y="12"/>
                  </a:lnTo>
                  <a:lnTo>
                    <a:pt x="10" y="13"/>
                  </a:lnTo>
                  <a:lnTo>
                    <a:pt x="11" y="13"/>
                  </a:lnTo>
                  <a:lnTo>
                    <a:pt x="11" y="12"/>
                  </a:lnTo>
                  <a:lnTo>
                    <a:pt x="10" y="12"/>
                  </a:lnTo>
                  <a:lnTo>
                    <a:pt x="11" y="12"/>
                  </a:lnTo>
                  <a:lnTo>
                    <a:pt x="12" y="12"/>
                  </a:lnTo>
                  <a:lnTo>
                    <a:pt x="12" y="11"/>
                  </a:lnTo>
                  <a:lnTo>
                    <a:pt x="13" y="11"/>
                  </a:lnTo>
                  <a:lnTo>
                    <a:pt x="12" y="11"/>
                  </a:lnTo>
                  <a:lnTo>
                    <a:pt x="12" y="10"/>
                  </a:lnTo>
                  <a:lnTo>
                    <a:pt x="13" y="10"/>
                  </a:lnTo>
                  <a:lnTo>
                    <a:pt x="12" y="10"/>
                  </a:lnTo>
                  <a:lnTo>
                    <a:pt x="12" y="8"/>
                  </a:lnTo>
                  <a:lnTo>
                    <a:pt x="13" y="8"/>
                  </a:lnTo>
                  <a:lnTo>
                    <a:pt x="13" y="7"/>
                  </a:lnTo>
                  <a:lnTo>
                    <a:pt x="14" y="7"/>
                  </a:lnTo>
                  <a:lnTo>
                    <a:pt x="14" y="6"/>
                  </a:lnTo>
                  <a:lnTo>
                    <a:pt x="15" y="6"/>
                  </a:lnTo>
                  <a:lnTo>
                    <a:pt x="15" y="5"/>
                  </a:lnTo>
                  <a:lnTo>
                    <a:pt x="15" y="4"/>
                  </a:lnTo>
                  <a:lnTo>
                    <a:pt x="16" y="4"/>
                  </a:lnTo>
                  <a:lnTo>
                    <a:pt x="19" y="4"/>
                  </a:lnTo>
                  <a:lnTo>
                    <a:pt x="23" y="4"/>
                  </a:lnTo>
                  <a:lnTo>
                    <a:pt x="27" y="4"/>
                  </a:lnTo>
                  <a:lnTo>
                    <a:pt x="29" y="4"/>
                  </a:lnTo>
                  <a:lnTo>
                    <a:pt x="30" y="4"/>
                  </a:lnTo>
                  <a:lnTo>
                    <a:pt x="32" y="4"/>
                  </a:lnTo>
                  <a:lnTo>
                    <a:pt x="34" y="4"/>
                  </a:lnTo>
                  <a:lnTo>
                    <a:pt x="35" y="4"/>
                  </a:lnTo>
                  <a:lnTo>
                    <a:pt x="42" y="4"/>
                  </a:lnTo>
                  <a:lnTo>
                    <a:pt x="46" y="4"/>
                  </a:lnTo>
                  <a:lnTo>
                    <a:pt x="48" y="4"/>
                  </a:lnTo>
                  <a:lnTo>
                    <a:pt x="59" y="4"/>
                  </a:lnTo>
                  <a:lnTo>
                    <a:pt x="63" y="4"/>
                  </a:lnTo>
                  <a:lnTo>
                    <a:pt x="66" y="4"/>
                  </a:lnTo>
                  <a:lnTo>
                    <a:pt x="68" y="4"/>
                  </a:lnTo>
                  <a:lnTo>
                    <a:pt x="71" y="4"/>
                  </a:lnTo>
                  <a:lnTo>
                    <a:pt x="75" y="4"/>
                  </a:lnTo>
                  <a:lnTo>
                    <a:pt x="78" y="4"/>
                  </a:lnTo>
                  <a:lnTo>
                    <a:pt x="82" y="4"/>
                  </a:lnTo>
                  <a:lnTo>
                    <a:pt x="80" y="0"/>
                  </a:lnTo>
                  <a:lnTo>
                    <a:pt x="88" y="0"/>
                  </a:lnTo>
                  <a:lnTo>
                    <a:pt x="91" y="0"/>
                  </a:lnTo>
                  <a:lnTo>
                    <a:pt x="92" y="0"/>
                  </a:lnTo>
                  <a:lnTo>
                    <a:pt x="93" y="0"/>
                  </a:lnTo>
                  <a:lnTo>
                    <a:pt x="100" y="0"/>
                  </a:lnTo>
                  <a:lnTo>
                    <a:pt x="102" y="0"/>
                  </a:lnTo>
                  <a:lnTo>
                    <a:pt x="109" y="0"/>
                  </a:lnTo>
                  <a:lnTo>
                    <a:pt x="114" y="0"/>
                  </a:lnTo>
                </a:path>
              </a:pathLst>
            </a:custGeom>
            <a:noFill/>
            <a:ln w="3175">
              <a:solidFill>
                <a:schemeClr val="tx1">
                  <a:lumMod val="95000"/>
                  <a:lumOff val="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53" name="Freeform 153"/>
            <p:cNvSpPr>
              <a:spLocks/>
            </p:cNvSpPr>
            <p:nvPr/>
          </p:nvSpPr>
          <p:spPr bwMode="auto">
            <a:xfrm>
              <a:off x="2942" y="2230"/>
              <a:ext cx="241" cy="253"/>
            </a:xfrm>
            <a:custGeom>
              <a:avLst/>
              <a:gdLst>
                <a:gd name="T0" fmla="*/ 28 w 241"/>
                <a:gd name="T1" fmla="*/ 11 h 253"/>
                <a:gd name="T2" fmla="*/ 28 w 241"/>
                <a:gd name="T3" fmla="*/ 24 h 253"/>
                <a:gd name="T4" fmla="*/ 45 w 241"/>
                <a:gd name="T5" fmla="*/ 35 h 253"/>
                <a:gd name="T6" fmla="*/ 74 w 241"/>
                <a:gd name="T7" fmla="*/ 35 h 253"/>
                <a:gd name="T8" fmla="*/ 87 w 241"/>
                <a:gd name="T9" fmla="*/ 35 h 253"/>
                <a:gd name="T10" fmla="*/ 116 w 241"/>
                <a:gd name="T11" fmla="*/ 35 h 253"/>
                <a:gd name="T12" fmla="*/ 136 w 241"/>
                <a:gd name="T13" fmla="*/ 35 h 253"/>
                <a:gd name="T14" fmla="*/ 158 w 241"/>
                <a:gd name="T15" fmla="*/ 35 h 253"/>
                <a:gd name="T16" fmla="*/ 177 w 241"/>
                <a:gd name="T17" fmla="*/ 35 h 253"/>
                <a:gd name="T18" fmla="*/ 209 w 241"/>
                <a:gd name="T19" fmla="*/ 35 h 253"/>
                <a:gd name="T20" fmla="*/ 226 w 241"/>
                <a:gd name="T21" fmla="*/ 35 h 253"/>
                <a:gd name="T22" fmla="*/ 234 w 241"/>
                <a:gd name="T23" fmla="*/ 35 h 253"/>
                <a:gd name="T24" fmla="*/ 240 w 241"/>
                <a:gd name="T25" fmla="*/ 37 h 253"/>
                <a:gd name="T26" fmla="*/ 240 w 241"/>
                <a:gd name="T27" fmla="*/ 59 h 253"/>
                <a:gd name="T28" fmla="*/ 240 w 241"/>
                <a:gd name="T29" fmla="*/ 68 h 253"/>
                <a:gd name="T30" fmla="*/ 240 w 241"/>
                <a:gd name="T31" fmla="*/ 87 h 253"/>
                <a:gd name="T32" fmla="*/ 240 w 241"/>
                <a:gd name="T33" fmla="*/ 103 h 253"/>
                <a:gd name="T34" fmla="*/ 240 w 241"/>
                <a:gd name="T35" fmla="*/ 120 h 253"/>
                <a:gd name="T36" fmla="*/ 240 w 241"/>
                <a:gd name="T37" fmla="*/ 141 h 253"/>
                <a:gd name="T38" fmla="*/ 240 w 241"/>
                <a:gd name="T39" fmla="*/ 162 h 253"/>
                <a:gd name="T40" fmla="*/ 240 w 241"/>
                <a:gd name="T41" fmla="*/ 176 h 253"/>
                <a:gd name="T42" fmla="*/ 240 w 241"/>
                <a:gd name="T43" fmla="*/ 183 h 253"/>
                <a:gd name="T44" fmla="*/ 240 w 241"/>
                <a:gd name="T45" fmla="*/ 216 h 253"/>
                <a:gd name="T46" fmla="*/ 238 w 241"/>
                <a:gd name="T47" fmla="*/ 252 h 253"/>
                <a:gd name="T48" fmla="*/ 214 w 241"/>
                <a:gd name="T49" fmla="*/ 252 h 253"/>
                <a:gd name="T50" fmla="*/ 196 w 241"/>
                <a:gd name="T51" fmla="*/ 252 h 253"/>
                <a:gd name="T52" fmla="*/ 172 w 241"/>
                <a:gd name="T53" fmla="*/ 252 h 253"/>
                <a:gd name="T54" fmla="*/ 149 w 241"/>
                <a:gd name="T55" fmla="*/ 252 h 253"/>
                <a:gd name="T56" fmla="*/ 133 w 241"/>
                <a:gd name="T57" fmla="*/ 252 h 253"/>
                <a:gd name="T58" fmla="*/ 112 w 241"/>
                <a:gd name="T59" fmla="*/ 252 h 253"/>
                <a:gd name="T60" fmla="*/ 93 w 241"/>
                <a:gd name="T61" fmla="*/ 252 h 253"/>
                <a:gd name="T62" fmla="*/ 78 w 241"/>
                <a:gd name="T63" fmla="*/ 252 h 253"/>
                <a:gd name="T64" fmla="*/ 63 w 241"/>
                <a:gd name="T65" fmla="*/ 252 h 253"/>
                <a:gd name="T66" fmla="*/ 46 w 241"/>
                <a:gd name="T67" fmla="*/ 252 h 253"/>
                <a:gd name="T68" fmla="*/ 31 w 241"/>
                <a:gd name="T69" fmla="*/ 253 h 253"/>
                <a:gd name="T70" fmla="*/ 28 w 241"/>
                <a:gd name="T71" fmla="*/ 248 h 253"/>
                <a:gd name="T72" fmla="*/ 28 w 241"/>
                <a:gd name="T73" fmla="*/ 236 h 253"/>
                <a:gd name="T74" fmla="*/ 28 w 241"/>
                <a:gd name="T75" fmla="*/ 208 h 253"/>
                <a:gd name="T76" fmla="*/ 28 w 241"/>
                <a:gd name="T77" fmla="*/ 191 h 253"/>
                <a:gd name="T78" fmla="*/ 28 w 241"/>
                <a:gd name="T79" fmla="*/ 180 h 253"/>
                <a:gd name="T80" fmla="*/ 26 w 241"/>
                <a:gd name="T81" fmla="*/ 163 h 253"/>
                <a:gd name="T82" fmla="*/ 22 w 241"/>
                <a:gd name="T83" fmla="*/ 138 h 253"/>
                <a:gd name="T84" fmla="*/ 15 w 241"/>
                <a:gd name="T85" fmla="*/ 106 h 253"/>
                <a:gd name="T86" fmla="*/ 15 w 241"/>
                <a:gd name="T87" fmla="*/ 103 h 253"/>
                <a:gd name="T88" fmla="*/ 10 w 241"/>
                <a:gd name="T89" fmla="*/ 82 h 253"/>
                <a:gd name="T90" fmla="*/ 7 w 241"/>
                <a:gd name="T91" fmla="*/ 66 h 253"/>
                <a:gd name="T92" fmla="*/ 4 w 241"/>
                <a:gd name="T93" fmla="*/ 48 h 253"/>
                <a:gd name="T94" fmla="*/ 0 w 241"/>
                <a:gd name="T95" fmla="*/ 28 h 253"/>
                <a:gd name="T96" fmla="*/ 1 w 241"/>
                <a:gd name="T97" fmla="*/ 25 h 253"/>
                <a:gd name="T98" fmla="*/ 1 w 241"/>
                <a:gd name="T99" fmla="*/ 23 h 253"/>
                <a:gd name="T100" fmla="*/ 8 w 241"/>
                <a:gd name="T101" fmla="*/ 20 h 253"/>
                <a:gd name="T102" fmla="*/ 8 w 241"/>
                <a:gd name="T103" fmla="*/ 18 h 253"/>
                <a:gd name="T104" fmla="*/ 7 w 241"/>
                <a:gd name="T105" fmla="*/ 17 h 253"/>
                <a:gd name="T106" fmla="*/ 9 w 241"/>
                <a:gd name="T107" fmla="*/ 16 h 253"/>
                <a:gd name="T108" fmla="*/ 10 w 241"/>
                <a:gd name="T109" fmla="*/ 17 h 253"/>
                <a:gd name="T110" fmla="*/ 13 w 241"/>
                <a:gd name="T111" fmla="*/ 15 h 253"/>
                <a:gd name="T112" fmla="*/ 15 w 241"/>
                <a:gd name="T113" fmla="*/ 10 h 253"/>
                <a:gd name="T114" fmla="*/ 17 w 241"/>
                <a:gd name="T115" fmla="*/ 9 h 253"/>
                <a:gd name="T116" fmla="*/ 20 w 241"/>
                <a:gd name="T117" fmla="*/ 7 h 253"/>
                <a:gd name="T118" fmla="*/ 22 w 241"/>
                <a:gd name="T119" fmla="*/ 5 h 253"/>
                <a:gd name="T120" fmla="*/ 25 w 241"/>
                <a:gd name="T121" fmla="*/ 2 h 253"/>
                <a:gd name="T122" fmla="*/ 26 w 241"/>
                <a:gd name="T123" fmla="*/ 0 h 2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41" h="253">
                  <a:moveTo>
                    <a:pt x="28" y="0"/>
                  </a:moveTo>
                  <a:lnTo>
                    <a:pt x="28" y="0"/>
                  </a:lnTo>
                  <a:lnTo>
                    <a:pt x="28" y="4"/>
                  </a:lnTo>
                  <a:lnTo>
                    <a:pt x="28" y="5"/>
                  </a:lnTo>
                  <a:lnTo>
                    <a:pt x="28" y="9"/>
                  </a:lnTo>
                  <a:lnTo>
                    <a:pt x="28" y="11"/>
                  </a:lnTo>
                  <a:lnTo>
                    <a:pt x="28" y="13"/>
                  </a:lnTo>
                  <a:lnTo>
                    <a:pt x="28" y="17"/>
                  </a:lnTo>
                  <a:lnTo>
                    <a:pt x="28" y="19"/>
                  </a:lnTo>
                  <a:lnTo>
                    <a:pt x="28" y="20"/>
                  </a:lnTo>
                  <a:lnTo>
                    <a:pt x="28" y="21"/>
                  </a:lnTo>
                  <a:lnTo>
                    <a:pt x="28" y="23"/>
                  </a:lnTo>
                  <a:lnTo>
                    <a:pt x="28" y="24"/>
                  </a:lnTo>
                  <a:lnTo>
                    <a:pt x="28" y="26"/>
                  </a:lnTo>
                  <a:lnTo>
                    <a:pt x="28" y="31"/>
                  </a:lnTo>
                  <a:lnTo>
                    <a:pt x="28" y="35"/>
                  </a:lnTo>
                  <a:lnTo>
                    <a:pt x="34" y="35"/>
                  </a:lnTo>
                  <a:lnTo>
                    <a:pt x="37" y="35"/>
                  </a:lnTo>
                  <a:lnTo>
                    <a:pt x="40" y="35"/>
                  </a:lnTo>
                  <a:lnTo>
                    <a:pt x="45" y="35"/>
                  </a:lnTo>
                  <a:lnTo>
                    <a:pt x="47" y="35"/>
                  </a:lnTo>
                  <a:lnTo>
                    <a:pt x="53" y="35"/>
                  </a:lnTo>
                  <a:lnTo>
                    <a:pt x="55" y="35"/>
                  </a:lnTo>
                  <a:lnTo>
                    <a:pt x="60" y="35"/>
                  </a:lnTo>
                  <a:lnTo>
                    <a:pt x="63" y="35"/>
                  </a:lnTo>
                  <a:lnTo>
                    <a:pt x="74" y="35"/>
                  </a:lnTo>
                  <a:lnTo>
                    <a:pt x="76" y="35"/>
                  </a:lnTo>
                  <a:lnTo>
                    <a:pt x="77" y="35"/>
                  </a:lnTo>
                  <a:lnTo>
                    <a:pt x="79" y="35"/>
                  </a:lnTo>
                  <a:lnTo>
                    <a:pt x="82" y="35"/>
                  </a:lnTo>
                  <a:lnTo>
                    <a:pt x="86" y="35"/>
                  </a:lnTo>
                  <a:lnTo>
                    <a:pt x="87" y="35"/>
                  </a:lnTo>
                  <a:lnTo>
                    <a:pt x="95" y="35"/>
                  </a:lnTo>
                  <a:lnTo>
                    <a:pt x="101" y="35"/>
                  </a:lnTo>
                  <a:lnTo>
                    <a:pt x="106" y="35"/>
                  </a:lnTo>
                  <a:lnTo>
                    <a:pt x="109" y="35"/>
                  </a:lnTo>
                  <a:lnTo>
                    <a:pt x="110" y="35"/>
                  </a:lnTo>
                  <a:lnTo>
                    <a:pt x="113" y="35"/>
                  </a:lnTo>
                  <a:lnTo>
                    <a:pt x="116" y="35"/>
                  </a:lnTo>
                  <a:lnTo>
                    <a:pt x="118" y="35"/>
                  </a:lnTo>
                  <a:lnTo>
                    <a:pt x="122" y="35"/>
                  </a:lnTo>
                  <a:lnTo>
                    <a:pt x="128" y="35"/>
                  </a:lnTo>
                  <a:lnTo>
                    <a:pt x="133" y="35"/>
                  </a:lnTo>
                  <a:lnTo>
                    <a:pt x="136" y="35"/>
                  </a:lnTo>
                  <a:lnTo>
                    <a:pt x="140" y="35"/>
                  </a:lnTo>
                  <a:lnTo>
                    <a:pt x="148" y="35"/>
                  </a:lnTo>
                  <a:lnTo>
                    <a:pt x="149" y="35"/>
                  </a:lnTo>
                  <a:lnTo>
                    <a:pt x="156" y="35"/>
                  </a:lnTo>
                  <a:lnTo>
                    <a:pt x="157" y="35"/>
                  </a:lnTo>
                  <a:lnTo>
                    <a:pt x="158" y="35"/>
                  </a:lnTo>
                  <a:lnTo>
                    <a:pt x="162" y="35"/>
                  </a:lnTo>
                  <a:lnTo>
                    <a:pt x="165" y="35"/>
                  </a:lnTo>
                  <a:lnTo>
                    <a:pt x="172" y="35"/>
                  </a:lnTo>
                  <a:lnTo>
                    <a:pt x="174" y="35"/>
                  </a:lnTo>
                  <a:lnTo>
                    <a:pt x="177" y="35"/>
                  </a:lnTo>
                  <a:lnTo>
                    <a:pt x="180" y="35"/>
                  </a:lnTo>
                  <a:lnTo>
                    <a:pt x="193" y="35"/>
                  </a:lnTo>
                  <a:lnTo>
                    <a:pt x="196" y="35"/>
                  </a:lnTo>
                  <a:lnTo>
                    <a:pt x="198" y="35"/>
                  </a:lnTo>
                  <a:lnTo>
                    <a:pt x="201" y="35"/>
                  </a:lnTo>
                  <a:lnTo>
                    <a:pt x="208" y="35"/>
                  </a:lnTo>
                  <a:lnTo>
                    <a:pt x="209" y="35"/>
                  </a:lnTo>
                  <a:lnTo>
                    <a:pt x="213" y="35"/>
                  </a:lnTo>
                  <a:lnTo>
                    <a:pt x="218" y="35"/>
                  </a:lnTo>
                  <a:lnTo>
                    <a:pt x="221" y="35"/>
                  </a:lnTo>
                  <a:lnTo>
                    <a:pt x="224" y="35"/>
                  </a:lnTo>
                  <a:lnTo>
                    <a:pt x="226" y="35"/>
                  </a:lnTo>
                  <a:lnTo>
                    <a:pt x="229" y="35"/>
                  </a:lnTo>
                  <a:lnTo>
                    <a:pt x="231" y="35"/>
                  </a:lnTo>
                  <a:lnTo>
                    <a:pt x="232" y="35"/>
                  </a:lnTo>
                  <a:lnTo>
                    <a:pt x="233" y="35"/>
                  </a:lnTo>
                  <a:lnTo>
                    <a:pt x="234" y="35"/>
                  </a:lnTo>
                  <a:lnTo>
                    <a:pt x="236" y="35"/>
                  </a:lnTo>
                  <a:lnTo>
                    <a:pt x="238" y="35"/>
                  </a:lnTo>
                  <a:lnTo>
                    <a:pt x="239" y="35"/>
                  </a:lnTo>
                  <a:lnTo>
                    <a:pt x="240" y="35"/>
                  </a:lnTo>
                  <a:lnTo>
                    <a:pt x="240" y="36"/>
                  </a:lnTo>
                  <a:lnTo>
                    <a:pt x="240" y="37"/>
                  </a:lnTo>
                  <a:lnTo>
                    <a:pt x="240" y="43"/>
                  </a:lnTo>
                  <a:lnTo>
                    <a:pt x="240" y="45"/>
                  </a:lnTo>
                  <a:lnTo>
                    <a:pt x="240" y="47"/>
                  </a:lnTo>
                  <a:lnTo>
                    <a:pt x="240" y="50"/>
                  </a:lnTo>
                  <a:lnTo>
                    <a:pt x="240" y="56"/>
                  </a:lnTo>
                  <a:lnTo>
                    <a:pt x="240" y="58"/>
                  </a:lnTo>
                  <a:lnTo>
                    <a:pt x="240" y="59"/>
                  </a:lnTo>
                  <a:lnTo>
                    <a:pt x="240" y="63"/>
                  </a:lnTo>
                  <a:lnTo>
                    <a:pt x="240" y="64"/>
                  </a:lnTo>
                  <a:lnTo>
                    <a:pt x="240" y="66"/>
                  </a:lnTo>
                  <a:lnTo>
                    <a:pt x="240" y="67"/>
                  </a:lnTo>
                  <a:lnTo>
                    <a:pt x="240" y="68"/>
                  </a:lnTo>
                  <a:lnTo>
                    <a:pt x="240" y="71"/>
                  </a:lnTo>
                  <a:lnTo>
                    <a:pt x="240" y="75"/>
                  </a:lnTo>
                  <a:lnTo>
                    <a:pt x="240" y="79"/>
                  </a:lnTo>
                  <a:lnTo>
                    <a:pt x="240" y="82"/>
                  </a:lnTo>
                  <a:lnTo>
                    <a:pt x="240" y="87"/>
                  </a:lnTo>
                  <a:lnTo>
                    <a:pt x="240" y="88"/>
                  </a:lnTo>
                  <a:lnTo>
                    <a:pt x="240" y="89"/>
                  </a:lnTo>
                  <a:lnTo>
                    <a:pt x="240" y="90"/>
                  </a:lnTo>
                  <a:lnTo>
                    <a:pt x="240" y="92"/>
                  </a:lnTo>
                  <a:lnTo>
                    <a:pt x="240" y="95"/>
                  </a:lnTo>
                  <a:lnTo>
                    <a:pt x="240" y="103"/>
                  </a:lnTo>
                  <a:lnTo>
                    <a:pt x="240" y="104"/>
                  </a:lnTo>
                  <a:lnTo>
                    <a:pt x="240" y="108"/>
                  </a:lnTo>
                  <a:lnTo>
                    <a:pt x="240" y="111"/>
                  </a:lnTo>
                  <a:lnTo>
                    <a:pt x="240" y="113"/>
                  </a:lnTo>
                  <a:lnTo>
                    <a:pt x="240" y="120"/>
                  </a:lnTo>
                  <a:lnTo>
                    <a:pt x="240" y="123"/>
                  </a:lnTo>
                  <a:lnTo>
                    <a:pt x="240" y="129"/>
                  </a:lnTo>
                  <a:lnTo>
                    <a:pt x="240" y="133"/>
                  </a:lnTo>
                  <a:lnTo>
                    <a:pt x="240" y="136"/>
                  </a:lnTo>
                  <a:lnTo>
                    <a:pt x="240" y="137"/>
                  </a:lnTo>
                  <a:lnTo>
                    <a:pt x="240" y="141"/>
                  </a:lnTo>
                  <a:lnTo>
                    <a:pt x="240" y="144"/>
                  </a:lnTo>
                  <a:lnTo>
                    <a:pt x="240" y="148"/>
                  </a:lnTo>
                  <a:lnTo>
                    <a:pt x="240" y="149"/>
                  </a:lnTo>
                  <a:lnTo>
                    <a:pt x="240" y="155"/>
                  </a:lnTo>
                  <a:lnTo>
                    <a:pt x="240" y="159"/>
                  </a:lnTo>
                  <a:lnTo>
                    <a:pt x="240" y="162"/>
                  </a:lnTo>
                  <a:lnTo>
                    <a:pt x="240" y="164"/>
                  </a:lnTo>
                  <a:lnTo>
                    <a:pt x="240" y="165"/>
                  </a:lnTo>
                  <a:lnTo>
                    <a:pt x="240" y="172"/>
                  </a:lnTo>
                  <a:lnTo>
                    <a:pt x="240" y="173"/>
                  </a:lnTo>
                  <a:lnTo>
                    <a:pt x="240" y="175"/>
                  </a:lnTo>
                  <a:lnTo>
                    <a:pt x="240" y="176"/>
                  </a:lnTo>
                  <a:lnTo>
                    <a:pt x="240" y="178"/>
                  </a:lnTo>
                  <a:lnTo>
                    <a:pt x="240" y="179"/>
                  </a:lnTo>
                  <a:lnTo>
                    <a:pt x="240" y="180"/>
                  </a:lnTo>
                  <a:lnTo>
                    <a:pt x="240" y="181"/>
                  </a:lnTo>
                  <a:lnTo>
                    <a:pt x="240" y="183"/>
                  </a:lnTo>
                  <a:lnTo>
                    <a:pt x="240" y="184"/>
                  </a:lnTo>
                  <a:lnTo>
                    <a:pt x="240" y="185"/>
                  </a:lnTo>
                  <a:lnTo>
                    <a:pt x="240" y="191"/>
                  </a:lnTo>
                  <a:lnTo>
                    <a:pt x="240" y="192"/>
                  </a:lnTo>
                  <a:lnTo>
                    <a:pt x="240" y="195"/>
                  </a:lnTo>
                  <a:lnTo>
                    <a:pt x="240" y="216"/>
                  </a:lnTo>
                  <a:lnTo>
                    <a:pt x="241" y="224"/>
                  </a:lnTo>
                  <a:lnTo>
                    <a:pt x="241" y="227"/>
                  </a:lnTo>
                  <a:lnTo>
                    <a:pt x="241" y="232"/>
                  </a:lnTo>
                  <a:lnTo>
                    <a:pt x="241" y="235"/>
                  </a:lnTo>
                  <a:lnTo>
                    <a:pt x="241" y="252"/>
                  </a:lnTo>
                  <a:lnTo>
                    <a:pt x="238" y="252"/>
                  </a:lnTo>
                  <a:lnTo>
                    <a:pt x="233" y="252"/>
                  </a:lnTo>
                  <a:lnTo>
                    <a:pt x="225" y="252"/>
                  </a:lnTo>
                  <a:lnTo>
                    <a:pt x="221" y="252"/>
                  </a:lnTo>
                  <a:lnTo>
                    <a:pt x="217" y="252"/>
                  </a:lnTo>
                  <a:lnTo>
                    <a:pt x="214" y="252"/>
                  </a:lnTo>
                  <a:lnTo>
                    <a:pt x="213" y="252"/>
                  </a:lnTo>
                  <a:lnTo>
                    <a:pt x="208" y="252"/>
                  </a:lnTo>
                  <a:lnTo>
                    <a:pt x="207" y="252"/>
                  </a:lnTo>
                  <a:lnTo>
                    <a:pt x="199" y="252"/>
                  </a:lnTo>
                  <a:lnTo>
                    <a:pt x="196" y="252"/>
                  </a:lnTo>
                  <a:lnTo>
                    <a:pt x="188" y="252"/>
                  </a:lnTo>
                  <a:lnTo>
                    <a:pt x="181" y="252"/>
                  </a:lnTo>
                  <a:lnTo>
                    <a:pt x="180" y="252"/>
                  </a:lnTo>
                  <a:lnTo>
                    <a:pt x="177" y="252"/>
                  </a:lnTo>
                  <a:lnTo>
                    <a:pt x="175" y="252"/>
                  </a:lnTo>
                  <a:lnTo>
                    <a:pt x="172" y="252"/>
                  </a:lnTo>
                  <a:lnTo>
                    <a:pt x="169" y="252"/>
                  </a:lnTo>
                  <a:lnTo>
                    <a:pt x="167" y="252"/>
                  </a:lnTo>
                  <a:lnTo>
                    <a:pt x="165" y="252"/>
                  </a:lnTo>
                  <a:lnTo>
                    <a:pt x="164" y="252"/>
                  </a:lnTo>
                  <a:lnTo>
                    <a:pt x="161" y="252"/>
                  </a:lnTo>
                  <a:lnTo>
                    <a:pt x="149" y="252"/>
                  </a:lnTo>
                  <a:lnTo>
                    <a:pt x="148" y="252"/>
                  </a:lnTo>
                  <a:lnTo>
                    <a:pt x="144" y="252"/>
                  </a:lnTo>
                  <a:lnTo>
                    <a:pt x="142" y="252"/>
                  </a:lnTo>
                  <a:lnTo>
                    <a:pt x="141" y="252"/>
                  </a:lnTo>
                  <a:lnTo>
                    <a:pt x="135" y="252"/>
                  </a:lnTo>
                  <a:lnTo>
                    <a:pt x="133" y="252"/>
                  </a:lnTo>
                  <a:lnTo>
                    <a:pt x="130" y="252"/>
                  </a:lnTo>
                  <a:lnTo>
                    <a:pt x="127" y="252"/>
                  </a:lnTo>
                  <a:lnTo>
                    <a:pt x="122" y="252"/>
                  </a:lnTo>
                  <a:lnTo>
                    <a:pt x="116" y="252"/>
                  </a:lnTo>
                  <a:lnTo>
                    <a:pt x="112" y="252"/>
                  </a:lnTo>
                  <a:lnTo>
                    <a:pt x="108" y="252"/>
                  </a:lnTo>
                  <a:lnTo>
                    <a:pt x="106" y="252"/>
                  </a:lnTo>
                  <a:lnTo>
                    <a:pt x="102" y="252"/>
                  </a:lnTo>
                  <a:lnTo>
                    <a:pt x="97" y="252"/>
                  </a:lnTo>
                  <a:lnTo>
                    <a:pt x="95" y="252"/>
                  </a:lnTo>
                  <a:lnTo>
                    <a:pt x="93" y="252"/>
                  </a:lnTo>
                  <a:lnTo>
                    <a:pt x="86" y="252"/>
                  </a:lnTo>
                  <a:lnTo>
                    <a:pt x="84" y="252"/>
                  </a:lnTo>
                  <a:lnTo>
                    <a:pt x="82" y="252"/>
                  </a:lnTo>
                  <a:lnTo>
                    <a:pt x="79" y="252"/>
                  </a:lnTo>
                  <a:lnTo>
                    <a:pt x="78" y="252"/>
                  </a:lnTo>
                  <a:lnTo>
                    <a:pt x="77" y="252"/>
                  </a:lnTo>
                  <a:lnTo>
                    <a:pt x="72" y="252"/>
                  </a:lnTo>
                  <a:lnTo>
                    <a:pt x="70" y="252"/>
                  </a:lnTo>
                  <a:lnTo>
                    <a:pt x="68" y="252"/>
                  </a:lnTo>
                  <a:lnTo>
                    <a:pt x="63" y="252"/>
                  </a:lnTo>
                  <a:lnTo>
                    <a:pt x="62" y="252"/>
                  </a:lnTo>
                  <a:lnTo>
                    <a:pt x="60" y="252"/>
                  </a:lnTo>
                  <a:lnTo>
                    <a:pt x="57" y="252"/>
                  </a:lnTo>
                  <a:lnTo>
                    <a:pt x="54" y="252"/>
                  </a:lnTo>
                  <a:lnTo>
                    <a:pt x="52" y="252"/>
                  </a:lnTo>
                  <a:lnTo>
                    <a:pt x="46" y="252"/>
                  </a:lnTo>
                  <a:lnTo>
                    <a:pt x="42" y="252"/>
                  </a:lnTo>
                  <a:lnTo>
                    <a:pt x="44" y="253"/>
                  </a:lnTo>
                  <a:lnTo>
                    <a:pt x="42" y="253"/>
                  </a:lnTo>
                  <a:lnTo>
                    <a:pt x="38" y="253"/>
                  </a:lnTo>
                  <a:lnTo>
                    <a:pt x="36" y="253"/>
                  </a:lnTo>
                  <a:lnTo>
                    <a:pt x="31" y="253"/>
                  </a:lnTo>
                  <a:lnTo>
                    <a:pt x="30" y="253"/>
                  </a:lnTo>
                  <a:lnTo>
                    <a:pt x="29" y="253"/>
                  </a:lnTo>
                  <a:lnTo>
                    <a:pt x="28" y="253"/>
                  </a:lnTo>
                  <a:lnTo>
                    <a:pt x="28" y="250"/>
                  </a:lnTo>
                  <a:lnTo>
                    <a:pt x="28" y="248"/>
                  </a:lnTo>
                  <a:lnTo>
                    <a:pt x="28" y="243"/>
                  </a:lnTo>
                  <a:lnTo>
                    <a:pt x="28" y="240"/>
                  </a:lnTo>
                  <a:lnTo>
                    <a:pt x="28" y="237"/>
                  </a:lnTo>
                  <a:lnTo>
                    <a:pt x="28" y="236"/>
                  </a:lnTo>
                  <a:lnTo>
                    <a:pt x="28" y="232"/>
                  </a:lnTo>
                  <a:lnTo>
                    <a:pt x="28" y="231"/>
                  </a:lnTo>
                  <a:lnTo>
                    <a:pt x="28" y="221"/>
                  </a:lnTo>
                  <a:lnTo>
                    <a:pt x="28" y="218"/>
                  </a:lnTo>
                  <a:lnTo>
                    <a:pt x="28" y="208"/>
                  </a:lnTo>
                  <a:lnTo>
                    <a:pt x="28" y="204"/>
                  </a:lnTo>
                  <a:lnTo>
                    <a:pt x="28" y="196"/>
                  </a:lnTo>
                  <a:lnTo>
                    <a:pt x="29" y="192"/>
                  </a:lnTo>
                  <a:lnTo>
                    <a:pt x="29" y="191"/>
                  </a:lnTo>
                  <a:lnTo>
                    <a:pt x="28" y="191"/>
                  </a:lnTo>
                  <a:lnTo>
                    <a:pt x="28" y="189"/>
                  </a:lnTo>
                  <a:lnTo>
                    <a:pt x="29" y="187"/>
                  </a:lnTo>
                  <a:lnTo>
                    <a:pt x="29" y="186"/>
                  </a:lnTo>
                  <a:lnTo>
                    <a:pt x="29" y="184"/>
                  </a:lnTo>
                  <a:lnTo>
                    <a:pt x="28" y="180"/>
                  </a:lnTo>
                  <a:lnTo>
                    <a:pt x="28" y="179"/>
                  </a:lnTo>
                  <a:lnTo>
                    <a:pt x="28" y="172"/>
                  </a:lnTo>
                  <a:lnTo>
                    <a:pt x="26" y="164"/>
                  </a:lnTo>
                  <a:lnTo>
                    <a:pt x="26" y="163"/>
                  </a:lnTo>
                  <a:lnTo>
                    <a:pt x="25" y="159"/>
                  </a:lnTo>
                  <a:lnTo>
                    <a:pt x="23" y="149"/>
                  </a:lnTo>
                  <a:lnTo>
                    <a:pt x="23" y="145"/>
                  </a:lnTo>
                  <a:lnTo>
                    <a:pt x="23" y="144"/>
                  </a:lnTo>
                  <a:lnTo>
                    <a:pt x="22" y="143"/>
                  </a:lnTo>
                  <a:lnTo>
                    <a:pt x="22" y="138"/>
                  </a:lnTo>
                  <a:lnTo>
                    <a:pt x="21" y="136"/>
                  </a:lnTo>
                  <a:lnTo>
                    <a:pt x="21" y="135"/>
                  </a:lnTo>
                  <a:lnTo>
                    <a:pt x="18" y="120"/>
                  </a:lnTo>
                  <a:lnTo>
                    <a:pt x="17" y="119"/>
                  </a:lnTo>
                  <a:lnTo>
                    <a:pt x="16" y="114"/>
                  </a:lnTo>
                  <a:lnTo>
                    <a:pt x="15" y="106"/>
                  </a:lnTo>
                  <a:lnTo>
                    <a:pt x="15" y="105"/>
                  </a:lnTo>
                  <a:lnTo>
                    <a:pt x="15" y="104"/>
                  </a:lnTo>
                  <a:lnTo>
                    <a:pt x="15" y="103"/>
                  </a:lnTo>
                  <a:lnTo>
                    <a:pt x="14" y="101"/>
                  </a:lnTo>
                  <a:lnTo>
                    <a:pt x="14" y="99"/>
                  </a:lnTo>
                  <a:lnTo>
                    <a:pt x="14" y="98"/>
                  </a:lnTo>
                  <a:lnTo>
                    <a:pt x="14" y="97"/>
                  </a:lnTo>
                  <a:lnTo>
                    <a:pt x="12" y="85"/>
                  </a:lnTo>
                  <a:lnTo>
                    <a:pt x="10" y="82"/>
                  </a:lnTo>
                  <a:lnTo>
                    <a:pt x="10" y="81"/>
                  </a:lnTo>
                  <a:lnTo>
                    <a:pt x="10" y="80"/>
                  </a:lnTo>
                  <a:lnTo>
                    <a:pt x="9" y="76"/>
                  </a:lnTo>
                  <a:lnTo>
                    <a:pt x="9" y="74"/>
                  </a:lnTo>
                  <a:lnTo>
                    <a:pt x="8" y="68"/>
                  </a:lnTo>
                  <a:lnTo>
                    <a:pt x="7" y="66"/>
                  </a:lnTo>
                  <a:lnTo>
                    <a:pt x="7" y="63"/>
                  </a:lnTo>
                  <a:lnTo>
                    <a:pt x="7" y="60"/>
                  </a:lnTo>
                  <a:lnTo>
                    <a:pt x="6" y="59"/>
                  </a:lnTo>
                  <a:lnTo>
                    <a:pt x="6" y="56"/>
                  </a:lnTo>
                  <a:lnTo>
                    <a:pt x="5" y="51"/>
                  </a:lnTo>
                  <a:lnTo>
                    <a:pt x="4" y="48"/>
                  </a:lnTo>
                  <a:lnTo>
                    <a:pt x="2" y="39"/>
                  </a:lnTo>
                  <a:lnTo>
                    <a:pt x="1" y="35"/>
                  </a:lnTo>
                  <a:lnTo>
                    <a:pt x="1" y="34"/>
                  </a:lnTo>
                  <a:lnTo>
                    <a:pt x="0" y="29"/>
                  </a:lnTo>
                  <a:lnTo>
                    <a:pt x="0" y="28"/>
                  </a:lnTo>
                  <a:lnTo>
                    <a:pt x="1" y="28"/>
                  </a:lnTo>
                  <a:lnTo>
                    <a:pt x="1" y="27"/>
                  </a:lnTo>
                  <a:lnTo>
                    <a:pt x="1" y="26"/>
                  </a:lnTo>
                  <a:lnTo>
                    <a:pt x="1" y="25"/>
                  </a:lnTo>
                  <a:lnTo>
                    <a:pt x="1" y="24"/>
                  </a:lnTo>
                  <a:lnTo>
                    <a:pt x="0" y="24"/>
                  </a:lnTo>
                  <a:lnTo>
                    <a:pt x="0" y="23"/>
                  </a:lnTo>
                  <a:lnTo>
                    <a:pt x="1" y="23"/>
                  </a:lnTo>
                  <a:lnTo>
                    <a:pt x="4" y="23"/>
                  </a:lnTo>
                  <a:lnTo>
                    <a:pt x="7" y="21"/>
                  </a:lnTo>
                  <a:lnTo>
                    <a:pt x="8" y="20"/>
                  </a:lnTo>
                  <a:lnTo>
                    <a:pt x="9" y="20"/>
                  </a:lnTo>
                  <a:lnTo>
                    <a:pt x="8" y="19"/>
                  </a:lnTo>
                  <a:lnTo>
                    <a:pt x="8" y="18"/>
                  </a:lnTo>
                  <a:lnTo>
                    <a:pt x="7" y="18"/>
                  </a:lnTo>
                  <a:lnTo>
                    <a:pt x="6" y="18"/>
                  </a:lnTo>
                  <a:lnTo>
                    <a:pt x="7" y="18"/>
                  </a:lnTo>
                  <a:lnTo>
                    <a:pt x="7" y="17"/>
                  </a:lnTo>
                  <a:lnTo>
                    <a:pt x="8" y="17"/>
                  </a:lnTo>
                  <a:lnTo>
                    <a:pt x="8" y="16"/>
                  </a:lnTo>
                  <a:lnTo>
                    <a:pt x="9" y="16"/>
                  </a:lnTo>
                  <a:lnTo>
                    <a:pt x="10" y="17"/>
                  </a:lnTo>
                  <a:lnTo>
                    <a:pt x="12" y="17"/>
                  </a:lnTo>
                  <a:lnTo>
                    <a:pt x="12" y="16"/>
                  </a:lnTo>
                  <a:lnTo>
                    <a:pt x="13" y="16"/>
                  </a:lnTo>
                  <a:lnTo>
                    <a:pt x="13" y="15"/>
                  </a:lnTo>
                  <a:lnTo>
                    <a:pt x="13" y="13"/>
                  </a:lnTo>
                  <a:lnTo>
                    <a:pt x="13" y="12"/>
                  </a:lnTo>
                  <a:lnTo>
                    <a:pt x="14" y="12"/>
                  </a:lnTo>
                  <a:lnTo>
                    <a:pt x="14" y="11"/>
                  </a:lnTo>
                  <a:lnTo>
                    <a:pt x="15" y="10"/>
                  </a:lnTo>
                  <a:lnTo>
                    <a:pt x="16" y="10"/>
                  </a:lnTo>
                  <a:lnTo>
                    <a:pt x="16" y="9"/>
                  </a:lnTo>
                  <a:lnTo>
                    <a:pt x="17" y="9"/>
                  </a:lnTo>
                  <a:lnTo>
                    <a:pt x="17" y="8"/>
                  </a:lnTo>
                  <a:lnTo>
                    <a:pt x="18" y="8"/>
                  </a:lnTo>
                  <a:lnTo>
                    <a:pt x="18" y="7"/>
                  </a:lnTo>
                  <a:lnTo>
                    <a:pt x="20" y="7"/>
                  </a:lnTo>
                  <a:lnTo>
                    <a:pt x="21" y="7"/>
                  </a:lnTo>
                  <a:lnTo>
                    <a:pt x="21" y="5"/>
                  </a:lnTo>
                  <a:lnTo>
                    <a:pt x="22" y="5"/>
                  </a:lnTo>
                  <a:lnTo>
                    <a:pt x="22" y="4"/>
                  </a:lnTo>
                  <a:lnTo>
                    <a:pt x="23" y="3"/>
                  </a:lnTo>
                  <a:lnTo>
                    <a:pt x="23" y="2"/>
                  </a:lnTo>
                  <a:lnTo>
                    <a:pt x="24" y="2"/>
                  </a:lnTo>
                  <a:lnTo>
                    <a:pt x="25" y="2"/>
                  </a:lnTo>
                  <a:lnTo>
                    <a:pt x="25" y="1"/>
                  </a:lnTo>
                  <a:lnTo>
                    <a:pt x="24" y="1"/>
                  </a:lnTo>
                  <a:lnTo>
                    <a:pt x="25" y="1"/>
                  </a:lnTo>
                  <a:lnTo>
                    <a:pt x="26" y="0"/>
                  </a:lnTo>
                  <a:lnTo>
                    <a:pt x="28"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54" name="Freeform 154"/>
            <p:cNvSpPr>
              <a:spLocks/>
            </p:cNvSpPr>
            <p:nvPr/>
          </p:nvSpPr>
          <p:spPr bwMode="auto">
            <a:xfrm>
              <a:off x="2215" y="2237"/>
              <a:ext cx="326" cy="331"/>
            </a:xfrm>
            <a:custGeom>
              <a:avLst/>
              <a:gdLst>
                <a:gd name="T0" fmla="*/ 229 w 326"/>
                <a:gd name="T1" fmla="*/ 28 h 331"/>
                <a:gd name="T2" fmla="*/ 239 w 326"/>
                <a:gd name="T3" fmla="*/ 16 h 331"/>
                <a:gd name="T4" fmla="*/ 273 w 326"/>
                <a:gd name="T5" fmla="*/ 34 h 331"/>
                <a:gd name="T6" fmla="*/ 326 w 326"/>
                <a:gd name="T7" fmla="*/ 69 h 331"/>
                <a:gd name="T8" fmla="*/ 312 w 326"/>
                <a:gd name="T9" fmla="*/ 74 h 331"/>
                <a:gd name="T10" fmla="*/ 304 w 326"/>
                <a:gd name="T11" fmla="*/ 83 h 331"/>
                <a:gd name="T12" fmla="*/ 303 w 326"/>
                <a:gd name="T13" fmla="*/ 104 h 331"/>
                <a:gd name="T14" fmla="*/ 300 w 326"/>
                <a:gd name="T15" fmla="*/ 122 h 331"/>
                <a:gd name="T16" fmla="*/ 290 w 326"/>
                <a:gd name="T17" fmla="*/ 139 h 331"/>
                <a:gd name="T18" fmla="*/ 282 w 326"/>
                <a:gd name="T19" fmla="*/ 153 h 331"/>
                <a:gd name="T20" fmla="*/ 273 w 326"/>
                <a:gd name="T21" fmla="*/ 169 h 331"/>
                <a:gd name="T22" fmla="*/ 246 w 326"/>
                <a:gd name="T23" fmla="*/ 168 h 331"/>
                <a:gd name="T24" fmla="*/ 247 w 326"/>
                <a:gd name="T25" fmla="*/ 186 h 331"/>
                <a:gd name="T26" fmla="*/ 249 w 326"/>
                <a:gd name="T27" fmla="*/ 197 h 331"/>
                <a:gd name="T28" fmla="*/ 240 w 326"/>
                <a:gd name="T29" fmla="*/ 210 h 331"/>
                <a:gd name="T30" fmla="*/ 237 w 326"/>
                <a:gd name="T31" fmla="*/ 221 h 331"/>
                <a:gd name="T32" fmla="*/ 236 w 326"/>
                <a:gd name="T33" fmla="*/ 232 h 331"/>
                <a:gd name="T34" fmla="*/ 232 w 326"/>
                <a:gd name="T35" fmla="*/ 249 h 331"/>
                <a:gd name="T36" fmla="*/ 220 w 326"/>
                <a:gd name="T37" fmla="*/ 254 h 331"/>
                <a:gd name="T38" fmla="*/ 212 w 326"/>
                <a:gd name="T39" fmla="*/ 260 h 331"/>
                <a:gd name="T40" fmla="*/ 200 w 326"/>
                <a:gd name="T41" fmla="*/ 272 h 331"/>
                <a:gd name="T42" fmla="*/ 212 w 326"/>
                <a:gd name="T43" fmla="*/ 282 h 331"/>
                <a:gd name="T44" fmla="*/ 196 w 326"/>
                <a:gd name="T45" fmla="*/ 288 h 331"/>
                <a:gd name="T46" fmla="*/ 188 w 326"/>
                <a:gd name="T47" fmla="*/ 293 h 331"/>
                <a:gd name="T48" fmla="*/ 182 w 326"/>
                <a:gd name="T49" fmla="*/ 285 h 331"/>
                <a:gd name="T50" fmla="*/ 169 w 326"/>
                <a:gd name="T51" fmla="*/ 285 h 331"/>
                <a:gd name="T52" fmla="*/ 173 w 326"/>
                <a:gd name="T53" fmla="*/ 297 h 331"/>
                <a:gd name="T54" fmla="*/ 157 w 326"/>
                <a:gd name="T55" fmla="*/ 304 h 331"/>
                <a:gd name="T56" fmla="*/ 150 w 326"/>
                <a:gd name="T57" fmla="*/ 307 h 331"/>
                <a:gd name="T58" fmla="*/ 134 w 326"/>
                <a:gd name="T59" fmla="*/ 307 h 331"/>
                <a:gd name="T60" fmla="*/ 134 w 326"/>
                <a:gd name="T61" fmla="*/ 320 h 331"/>
                <a:gd name="T62" fmla="*/ 128 w 326"/>
                <a:gd name="T63" fmla="*/ 329 h 331"/>
                <a:gd name="T64" fmla="*/ 117 w 326"/>
                <a:gd name="T65" fmla="*/ 324 h 331"/>
                <a:gd name="T66" fmla="*/ 110 w 326"/>
                <a:gd name="T67" fmla="*/ 322 h 331"/>
                <a:gd name="T68" fmla="*/ 104 w 326"/>
                <a:gd name="T69" fmla="*/ 320 h 331"/>
                <a:gd name="T70" fmla="*/ 82 w 326"/>
                <a:gd name="T71" fmla="*/ 312 h 331"/>
                <a:gd name="T72" fmla="*/ 87 w 326"/>
                <a:gd name="T73" fmla="*/ 294 h 331"/>
                <a:gd name="T74" fmla="*/ 66 w 326"/>
                <a:gd name="T75" fmla="*/ 269 h 331"/>
                <a:gd name="T76" fmla="*/ 55 w 326"/>
                <a:gd name="T77" fmla="*/ 298 h 331"/>
                <a:gd name="T78" fmla="*/ 18 w 326"/>
                <a:gd name="T79" fmla="*/ 299 h 331"/>
                <a:gd name="T80" fmla="*/ 2 w 326"/>
                <a:gd name="T81" fmla="*/ 269 h 331"/>
                <a:gd name="T82" fmla="*/ 30 w 326"/>
                <a:gd name="T83" fmla="*/ 251 h 331"/>
                <a:gd name="T84" fmla="*/ 73 w 326"/>
                <a:gd name="T85" fmla="*/ 230 h 331"/>
                <a:gd name="T86" fmla="*/ 96 w 326"/>
                <a:gd name="T87" fmla="*/ 257 h 331"/>
                <a:gd name="T88" fmla="*/ 105 w 326"/>
                <a:gd name="T89" fmla="*/ 219 h 331"/>
                <a:gd name="T90" fmla="*/ 112 w 326"/>
                <a:gd name="T91" fmla="*/ 198 h 331"/>
                <a:gd name="T92" fmla="*/ 144 w 326"/>
                <a:gd name="T93" fmla="*/ 180 h 331"/>
                <a:gd name="T94" fmla="*/ 151 w 326"/>
                <a:gd name="T95" fmla="*/ 149 h 331"/>
                <a:gd name="T96" fmla="*/ 111 w 326"/>
                <a:gd name="T97" fmla="*/ 165 h 331"/>
                <a:gd name="T98" fmla="*/ 96 w 326"/>
                <a:gd name="T99" fmla="*/ 131 h 331"/>
                <a:gd name="T100" fmla="*/ 104 w 326"/>
                <a:gd name="T101" fmla="*/ 104 h 331"/>
                <a:gd name="T102" fmla="*/ 82 w 326"/>
                <a:gd name="T103" fmla="*/ 109 h 331"/>
                <a:gd name="T104" fmla="*/ 50 w 326"/>
                <a:gd name="T105" fmla="*/ 101 h 331"/>
                <a:gd name="T106" fmla="*/ 34 w 326"/>
                <a:gd name="T107" fmla="*/ 85 h 331"/>
                <a:gd name="T108" fmla="*/ 41 w 326"/>
                <a:gd name="T109" fmla="*/ 53 h 331"/>
                <a:gd name="T110" fmla="*/ 72 w 326"/>
                <a:gd name="T111" fmla="*/ 76 h 331"/>
                <a:gd name="T112" fmla="*/ 100 w 326"/>
                <a:gd name="T113" fmla="*/ 78 h 331"/>
                <a:gd name="T114" fmla="*/ 55 w 326"/>
                <a:gd name="T115" fmla="*/ 42 h 331"/>
                <a:gd name="T116" fmla="*/ 112 w 326"/>
                <a:gd name="T117" fmla="*/ 35 h 331"/>
                <a:gd name="T118" fmla="*/ 119 w 326"/>
                <a:gd name="T119" fmla="*/ 106 h 331"/>
                <a:gd name="T120" fmla="*/ 151 w 326"/>
                <a:gd name="T121" fmla="*/ 106 h 331"/>
                <a:gd name="T122" fmla="*/ 166 w 326"/>
                <a:gd name="T123" fmla="*/ 85 h 33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26" h="331">
                  <a:moveTo>
                    <a:pt x="185" y="26"/>
                  </a:moveTo>
                  <a:lnTo>
                    <a:pt x="190" y="26"/>
                  </a:lnTo>
                  <a:lnTo>
                    <a:pt x="191" y="26"/>
                  </a:lnTo>
                  <a:lnTo>
                    <a:pt x="196" y="27"/>
                  </a:lnTo>
                  <a:lnTo>
                    <a:pt x="202" y="27"/>
                  </a:lnTo>
                  <a:lnTo>
                    <a:pt x="204" y="27"/>
                  </a:lnTo>
                  <a:lnTo>
                    <a:pt x="205" y="27"/>
                  </a:lnTo>
                  <a:lnTo>
                    <a:pt x="208" y="27"/>
                  </a:lnTo>
                  <a:lnTo>
                    <a:pt x="212" y="27"/>
                  </a:lnTo>
                  <a:lnTo>
                    <a:pt x="214" y="27"/>
                  </a:lnTo>
                  <a:lnTo>
                    <a:pt x="215" y="27"/>
                  </a:lnTo>
                  <a:lnTo>
                    <a:pt x="216" y="26"/>
                  </a:lnTo>
                  <a:lnTo>
                    <a:pt x="217" y="25"/>
                  </a:lnTo>
                  <a:lnTo>
                    <a:pt x="218" y="26"/>
                  </a:lnTo>
                  <a:lnTo>
                    <a:pt x="220" y="26"/>
                  </a:lnTo>
                  <a:lnTo>
                    <a:pt x="221" y="27"/>
                  </a:lnTo>
                  <a:lnTo>
                    <a:pt x="221" y="28"/>
                  </a:lnTo>
                  <a:lnTo>
                    <a:pt x="222" y="29"/>
                  </a:lnTo>
                  <a:lnTo>
                    <a:pt x="224" y="29"/>
                  </a:lnTo>
                  <a:lnTo>
                    <a:pt x="225" y="29"/>
                  </a:lnTo>
                  <a:lnTo>
                    <a:pt x="226" y="29"/>
                  </a:lnTo>
                  <a:lnTo>
                    <a:pt x="228" y="29"/>
                  </a:lnTo>
                  <a:lnTo>
                    <a:pt x="228" y="28"/>
                  </a:lnTo>
                  <a:lnTo>
                    <a:pt x="229" y="28"/>
                  </a:lnTo>
                  <a:lnTo>
                    <a:pt x="230" y="29"/>
                  </a:lnTo>
                  <a:lnTo>
                    <a:pt x="232" y="30"/>
                  </a:lnTo>
                  <a:lnTo>
                    <a:pt x="233" y="32"/>
                  </a:lnTo>
                  <a:lnTo>
                    <a:pt x="233" y="33"/>
                  </a:lnTo>
                  <a:lnTo>
                    <a:pt x="234" y="33"/>
                  </a:lnTo>
                  <a:lnTo>
                    <a:pt x="236" y="33"/>
                  </a:lnTo>
                  <a:lnTo>
                    <a:pt x="236" y="32"/>
                  </a:lnTo>
                  <a:lnTo>
                    <a:pt x="237" y="30"/>
                  </a:lnTo>
                  <a:lnTo>
                    <a:pt x="237" y="28"/>
                  </a:lnTo>
                  <a:lnTo>
                    <a:pt x="237" y="26"/>
                  </a:lnTo>
                  <a:lnTo>
                    <a:pt x="237" y="25"/>
                  </a:lnTo>
                  <a:lnTo>
                    <a:pt x="236" y="25"/>
                  </a:lnTo>
                  <a:lnTo>
                    <a:pt x="234" y="24"/>
                  </a:lnTo>
                  <a:lnTo>
                    <a:pt x="234" y="22"/>
                  </a:lnTo>
                  <a:lnTo>
                    <a:pt x="233" y="20"/>
                  </a:lnTo>
                  <a:lnTo>
                    <a:pt x="233" y="19"/>
                  </a:lnTo>
                  <a:lnTo>
                    <a:pt x="234" y="19"/>
                  </a:lnTo>
                  <a:lnTo>
                    <a:pt x="234" y="18"/>
                  </a:lnTo>
                  <a:lnTo>
                    <a:pt x="236" y="18"/>
                  </a:lnTo>
                  <a:lnTo>
                    <a:pt x="237" y="18"/>
                  </a:lnTo>
                  <a:lnTo>
                    <a:pt x="238" y="18"/>
                  </a:lnTo>
                  <a:lnTo>
                    <a:pt x="238" y="17"/>
                  </a:lnTo>
                  <a:lnTo>
                    <a:pt x="239" y="17"/>
                  </a:lnTo>
                  <a:lnTo>
                    <a:pt x="239" y="16"/>
                  </a:lnTo>
                  <a:lnTo>
                    <a:pt x="239" y="14"/>
                  </a:lnTo>
                  <a:lnTo>
                    <a:pt x="239" y="13"/>
                  </a:lnTo>
                  <a:lnTo>
                    <a:pt x="239" y="12"/>
                  </a:lnTo>
                  <a:lnTo>
                    <a:pt x="240" y="10"/>
                  </a:lnTo>
                  <a:lnTo>
                    <a:pt x="240" y="8"/>
                  </a:lnTo>
                  <a:lnTo>
                    <a:pt x="242" y="4"/>
                  </a:lnTo>
                  <a:lnTo>
                    <a:pt x="241" y="3"/>
                  </a:lnTo>
                  <a:lnTo>
                    <a:pt x="240" y="1"/>
                  </a:lnTo>
                  <a:lnTo>
                    <a:pt x="240" y="0"/>
                  </a:lnTo>
                  <a:lnTo>
                    <a:pt x="247" y="0"/>
                  </a:lnTo>
                  <a:lnTo>
                    <a:pt x="248" y="0"/>
                  </a:lnTo>
                  <a:lnTo>
                    <a:pt x="255" y="1"/>
                  </a:lnTo>
                  <a:lnTo>
                    <a:pt x="256" y="1"/>
                  </a:lnTo>
                  <a:lnTo>
                    <a:pt x="255" y="9"/>
                  </a:lnTo>
                  <a:lnTo>
                    <a:pt x="255" y="14"/>
                  </a:lnTo>
                  <a:lnTo>
                    <a:pt x="255" y="18"/>
                  </a:lnTo>
                  <a:lnTo>
                    <a:pt x="265" y="18"/>
                  </a:lnTo>
                  <a:lnTo>
                    <a:pt x="273" y="18"/>
                  </a:lnTo>
                  <a:lnTo>
                    <a:pt x="273" y="24"/>
                  </a:lnTo>
                  <a:lnTo>
                    <a:pt x="273" y="27"/>
                  </a:lnTo>
                  <a:lnTo>
                    <a:pt x="274" y="27"/>
                  </a:lnTo>
                  <a:lnTo>
                    <a:pt x="274" y="28"/>
                  </a:lnTo>
                  <a:lnTo>
                    <a:pt x="273" y="29"/>
                  </a:lnTo>
                  <a:lnTo>
                    <a:pt x="273" y="34"/>
                  </a:lnTo>
                  <a:lnTo>
                    <a:pt x="273" y="38"/>
                  </a:lnTo>
                  <a:lnTo>
                    <a:pt x="273" y="44"/>
                  </a:lnTo>
                  <a:lnTo>
                    <a:pt x="273" y="45"/>
                  </a:lnTo>
                  <a:lnTo>
                    <a:pt x="274" y="45"/>
                  </a:lnTo>
                  <a:lnTo>
                    <a:pt x="287" y="45"/>
                  </a:lnTo>
                  <a:lnTo>
                    <a:pt x="289" y="45"/>
                  </a:lnTo>
                  <a:lnTo>
                    <a:pt x="292" y="45"/>
                  </a:lnTo>
                  <a:lnTo>
                    <a:pt x="297" y="45"/>
                  </a:lnTo>
                  <a:lnTo>
                    <a:pt x="303" y="45"/>
                  </a:lnTo>
                  <a:lnTo>
                    <a:pt x="305" y="45"/>
                  </a:lnTo>
                  <a:lnTo>
                    <a:pt x="308" y="45"/>
                  </a:lnTo>
                  <a:lnTo>
                    <a:pt x="309" y="45"/>
                  </a:lnTo>
                  <a:lnTo>
                    <a:pt x="309" y="51"/>
                  </a:lnTo>
                  <a:lnTo>
                    <a:pt x="309" y="54"/>
                  </a:lnTo>
                  <a:lnTo>
                    <a:pt x="310" y="54"/>
                  </a:lnTo>
                  <a:lnTo>
                    <a:pt x="313" y="54"/>
                  </a:lnTo>
                  <a:lnTo>
                    <a:pt x="318" y="54"/>
                  </a:lnTo>
                  <a:lnTo>
                    <a:pt x="320" y="54"/>
                  </a:lnTo>
                  <a:lnTo>
                    <a:pt x="322" y="54"/>
                  </a:lnTo>
                  <a:lnTo>
                    <a:pt x="325" y="54"/>
                  </a:lnTo>
                  <a:lnTo>
                    <a:pt x="326" y="54"/>
                  </a:lnTo>
                  <a:lnTo>
                    <a:pt x="326" y="60"/>
                  </a:lnTo>
                  <a:lnTo>
                    <a:pt x="326" y="64"/>
                  </a:lnTo>
                  <a:lnTo>
                    <a:pt x="326" y="69"/>
                  </a:lnTo>
                  <a:lnTo>
                    <a:pt x="325" y="70"/>
                  </a:lnTo>
                  <a:lnTo>
                    <a:pt x="324" y="70"/>
                  </a:lnTo>
                  <a:lnTo>
                    <a:pt x="322" y="72"/>
                  </a:lnTo>
                  <a:lnTo>
                    <a:pt x="321" y="72"/>
                  </a:lnTo>
                  <a:lnTo>
                    <a:pt x="320" y="72"/>
                  </a:lnTo>
                  <a:lnTo>
                    <a:pt x="320" y="70"/>
                  </a:lnTo>
                  <a:lnTo>
                    <a:pt x="319" y="70"/>
                  </a:lnTo>
                  <a:lnTo>
                    <a:pt x="318" y="70"/>
                  </a:lnTo>
                  <a:lnTo>
                    <a:pt x="318" y="69"/>
                  </a:lnTo>
                  <a:lnTo>
                    <a:pt x="317" y="69"/>
                  </a:lnTo>
                  <a:lnTo>
                    <a:pt x="317" y="70"/>
                  </a:lnTo>
                  <a:lnTo>
                    <a:pt x="317" y="72"/>
                  </a:lnTo>
                  <a:lnTo>
                    <a:pt x="318" y="72"/>
                  </a:lnTo>
                  <a:lnTo>
                    <a:pt x="318" y="73"/>
                  </a:lnTo>
                  <a:lnTo>
                    <a:pt x="318" y="74"/>
                  </a:lnTo>
                  <a:lnTo>
                    <a:pt x="317" y="74"/>
                  </a:lnTo>
                  <a:lnTo>
                    <a:pt x="316" y="74"/>
                  </a:lnTo>
                  <a:lnTo>
                    <a:pt x="316" y="73"/>
                  </a:lnTo>
                  <a:lnTo>
                    <a:pt x="314" y="73"/>
                  </a:lnTo>
                  <a:lnTo>
                    <a:pt x="314" y="72"/>
                  </a:lnTo>
                  <a:lnTo>
                    <a:pt x="313" y="72"/>
                  </a:lnTo>
                  <a:lnTo>
                    <a:pt x="312" y="72"/>
                  </a:lnTo>
                  <a:lnTo>
                    <a:pt x="312" y="73"/>
                  </a:lnTo>
                  <a:lnTo>
                    <a:pt x="312" y="74"/>
                  </a:lnTo>
                  <a:lnTo>
                    <a:pt x="312" y="75"/>
                  </a:lnTo>
                  <a:lnTo>
                    <a:pt x="312" y="76"/>
                  </a:lnTo>
                  <a:lnTo>
                    <a:pt x="311" y="76"/>
                  </a:lnTo>
                  <a:lnTo>
                    <a:pt x="311" y="77"/>
                  </a:lnTo>
                  <a:lnTo>
                    <a:pt x="310" y="77"/>
                  </a:lnTo>
                  <a:lnTo>
                    <a:pt x="309" y="76"/>
                  </a:lnTo>
                  <a:lnTo>
                    <a:pt x="309" y="75"/>
                  </a:lnTo>
                  <a:lnTo>
                    <a:pt x="309" y="76"/>
                  </a:lnTo>
                  <a:lnTo>
                    <a:pt x="308" y="76"/>
                  </a:lnTo>
                  <a:lnTo>
                    <a:pt x="308" y="77"/>
                  </a:lnTo>
                  <a:lnTo>
                    <a:pt x="306" y="77"/>
                  </a:lnTo>
                  <a:lnTo>
                    <a:pt x="306" y="78"/>
                  </a:lnTo>
                  <a:lnTo>
                    <a:pt x="308" y="78"/>
                  </a:lnTo>
                  <a:lnTo>
                    <a:pt x="308" y="80"/>
                  </a:lnTo>
                  <a:lnTo>
                    <a:pt x="306" y="80"/>
                  </a:lnTo>
                  <a:lnTo>
                    <a:pt x="306" y="81"/>
                  </a:lnTo>
                  <a:lnTo>
                    <a:pt x="308" y="81"/>
                  </a:lnTo>
                  <a:lnTo>
                    <a:pt x="309" y="81"/>
                  </a:lnTo>
                  <a:lnTo>
                    <a:pt x="309" y="82"/>
                  </a:lnTo>
                  <a:lnTo>
                    <a:pt x="308" y="81"/>
                  </a:lnTo>
                  <a:lnTo>
                    <a:pt x="306" y="81"/>
                  </a:lnTo>
                  <a:lnTo>
                    <a:pt x="305" y="82"/>
                  </a:lnTo>
                  <a:lnTo>
                    <a:pt x="305" y="83"/>
                  </a:lnTo>
                  <a:lnTo>
                    <a:pt x="304" y="83"/>
                  </a:lnTo>
                  <a:lnTo>
                    <a:pt x="303" y="84"/>
                  </a:lnTo>
                  <a:lnTo>
                    <a:pt x="302" y="84"/>
                  </a:lnTo>
                  <a:lnTo>
                    <a:pt x="302" y="83"/>
                  </a:lnTo>
                  <a:lnTo>
                    <a:pt x="301" y="84"/>
                  </a:lnTo>
                  <a:lnTo>
                    <a:pt x="300" y="84"/>
                  </a:lnTo>
                  <a:lnTo>
                    <a:pt x="300" y="85"/>
                  </a:lnTo>
                  <a:lnTo>
                    <a:pt x="300" y="86"/>
                  </a:lnTo>
                  <a:lnTo>
                    <a:pt x="300" y="88"/>
                  </a:lnTo>
                  <a:lnTo>
                    <a:pt x="301" y="89"/>
                  </a:lnTo>
                  <a:lnTo>
                    <a:pt x="301" y="90"/>
                  </a:lnTo>
                  <a:lnTo>
                    <a:pt x="302" y="91"/>
                  </a:lnTo>
                  <a:lnTo>
                    <a:pt x="302" y="92"/>
                  </a:lnTo>
                  <a:lnTo>
                    <a:pt x="302" y="93"/>
                  </a:lnTo>
                  <a:lnTo>
                    <a:pt x="302" y="94"/>
                  </a:lnTo>
                  <a:lnTo>
                    <a:pt x="302" y="96"/>
                  </a:lnTo>
                  <a:lnTo>
                    <a:pt x="302" y="97"/>
                  </a:lnTo>
                  <a:lnTo>
                    <a:pt x="301" y="98"/>
                  </a:lnTo>
                  <a:lnTo>
                    <a:pt x="301" y="99"/>
                  </a:lnTo>
                  <a:lnTo>
                    <a:pt x="302" y="99"/>
                  </a:lnTo>
                  <a:lnTo>
                    <a:pt x="303" y="99"/>
                  </a:lnTo>
                  <a:lnTo>
                    <a:pt x="303" y="100"/>
                  </a:lnTo>
                  <a:lnTo>
                    <a:pt x="303" y="101"/>
                  </a:lnTo>
                  <a:lnTo>
                    <a:pt x="303" y="102"/>
                  </a:lnTo>
                  <a:lnTo>
                    <a:pt x="303" y="104"/>
                  </a:lnTo>
                  <a:lnTo>
                    <a:pt x="303" y="105"/>
                  </a:lnTo>
                  <a:lnTo>
                    <a:pt x="304" y="105"/>
                  </a:lnTo>
                  <a:lnTo>
                    <a:pt x="305" y="105"/>
                  </a:lnTo>
                  <a:lnTo>
                    <a:pt x="306" y="106"/>
                  </a:lnTo>
                  <a:lnTo>
                    <a:pt x="309" y="107"/>
                  </a:lnTo>
                  <a:lnTo>
                    <a:pt x="309" y="108"/>
                  </a:lnTo>
                  <a:lnTo>
                    <a:pt x="308" y="108"/>
                  </a:lnTo>
                  <a:lnTo>
                    <a:pt x="308" y="109"/>
                  </a:lnTo>
                  <a:lnTo>
                    <a:pt x="306" y="109"/>
                  </a:lnTo>
                  <a:lnTo>
                    <a:pt x="306" y="110"/>
                  </a:lnTo>
                  <a:lnTo>
                    <a:pt x="305" y="110"/>
                  </a:lnTo>
                  <a:lnTo>
                    <a:pt x="304" y="109"/>
                  </a:lnTo>
                  <a:lnTo>
                    <a:pt x="304" y="110"/>
                  </a:lnTo>
                  <a:lnTo>
                    <a:pt x="304" y="112"/>
                  </a:lnTo>
                  <a:lnTo>
                    <a:pt x="303" y="112"/>
                  </a:lnTo>
                  <a:lnTo>
                    <a:pt x="303" y="113"/>
                  </a:lnTo>
                  <a:lnTo>
                    <a:pt x="302" y="113"/>
                  </a:lnTo>
                  <a:lnTo>
                    <a:pt x="302" y="114"/>
                  </a:lnTo>
                  <a:lnTo>
                    <a:pt x="302" y="116"/>
                  </a:lnTo>
                  <a:lnTo>
                    <a:pt x="302" y="117"/>
                  </a:lnTo>
                  <a:lnTo>
                    <a:pt x="302" y="118"/>
                  </a:lnTo>
                  <a:lnTo>
                    <a:pt x="302" y="120"/>
                  </a:lnTo>
                  <a:lnTo>
                    <a:pt x="301" y="121"/>
                  </a:lnTo>
                  <a:lnTo>
                    <a:pt x="300" y="122"/>
                  </a:lnTo>
                  <a:lnTo>
                    <a:pt x="300" y="123"/>
                  </a:lnTo>
                  <a:lnTo>
                    <a:pt x="298" y="123"/>
                  </a:lnTo>
                  <a:lnTo>
                    <a:pt x="298" y="124"/>
                  </a:lnTo>
                  <a:lnTo>
                    <a:pt x="298" y="125"/>
                  </a:lnTo>
                  <a:lnTo>
                    <a:pt x="297" y="125"/>
                  </a:lnTo>
                  <a:lnTo>
                    <a:pt x="296" y="125"/>
                  </a:lnTo>
                  <a:lnTo>
                    <a:pt x="295" y="126"/>
                  </a:lnTo>
                  <a:lnTo>
                    <a:pt x="295" y="128"/>
                  </a:lnTo>
                  <a:lnTo>
                    <a:pt x="295" y="129"/>
                  </a:lnTo>
                  <a:lnTo>
                    <a:pt x="295" y="130"/>
                  </a:lnTo>
                  <a:lnTo>
                    <a:pt x="294" y="130"/>
                  </a:lnTo>
                  <a:lnTo>
                    <a:pt x="294" y="129"/>
                  </a:lnTo>
                  <a:lnTo>
                    <a:pt x="294" y="130"/>
                  </a:lnTo>
                  <a:lnTo>
                    <a:pt x="294" y="131"/>
                  </a:lnTo>
                  <a:lnTo>
                    <a:pt x="294" y="132"/>
                  </a:lnTo>
                  <a:lnTo>
                    <a:pt x="294" y="133"/>
                  </a:lnTo>
                  <a:lnTo>
                    <a:pt x="293" y="133"/>
                  </a:lnTo>
                  <a:lnTo>
                    <a:pt x="293" y="134"/>
                  </a:lnTo>
                  <a:lnTo>
                    <a:pt x="293" y="136"/>
                  </a:lnTo>
                  <a:lnTo>
                    <a:pt x="293" y="137"/>
                  </a:lnTo>
                  <a:lnTo>
                    <a:pt x="292" y="137"/>
                  </a:lnTo>
                  <a:lnTo>
                    <a:pt x="292" y="138"/>
                  </a:lnTo>
                  <a:lnTo>
                    <a:pt x="290" y="138"/>
                  </a:lnTo>
                  <a:lnTo>
                    <a:pt x="290" y="139"/>
                  </a:lnTo>
                  <a:lnTo>
                    <a:pt x="292" y="139"/>
                  </a:lnTo>
                  <a:lnTo>
                    <a:pt x="292" y="138"/>
                  </a:lnTo>
                  <a:lnTo>
                    <a:pt x="293" y="139"/>
                  </a:lnTo>
                  <a:lnTo>
                    <a:pt x="292" y="139"/>
                  </a:lnTo>
                  <a:lnTo>
                    <a:pt x="290" y="140"/>
                  </a:lnTo>
                  <a:lnTo>
                    <a:pt x="289" y="140"/>
                  </a:lnTo>
                  <a:lnTo>
                    <a:pt x="289" y="141"/>
                  </a:lnTo>
                  <a:lnTo>
                    <a:pt x="288" y="141"/>
                  </a:lnTo>
                  <a:lnTo>
                    <a:pt x="288" y="142"/>
                  </a:lnTo>
                  <a:lnTo>
                    <a:pt x="288" y="144"/>
                  </a:lnTo>
                  <a:lnTo>
                    <a:pt x="289" y="144"/>
                  </a:lnTo>
                  <a:lnTo>
                    <a:pt x="289" y="145"/>
                  </a:lnTo>
                  <a:lnTo>
                    <a:pt x="289" y="146"/>
                  </a:lnTo>
                  <a:lnTo>
                    <a:pt x="288" y="146"/>
                  </a:lnTo>
                  <a:lnTo>
                    <a:pt x="288" y="147"/>
                  </a:lnTo>
                  <a:lnTo>
                    <a:pt x="287" y="147"/>
                  </a:lnTo>
                  <a:lnTo>
                    <a:pt x="287" y="148"/>
                  </a:lnTo>
                  <a:lnTo>
                    <a:pt x="286" y="149"/>
                  </a:lnTo>
                  <a:lnTo>
                    <a:pt x="285" y="149"/>
                  </a:lnTo>
                  <a:lnTo>
                    <a:pt x="284" y="149"/>
                  </a:lnTo>
                  <a:lnTo>
                    <a:pt x="282" y="149"/>
                  </a:lnTo>
                  <a:lnTo>
                    <a:pt x="282" y="150"/>
                  </a:lnTo>
                  <a:lnTo>
                    <a:pt x="282" y="152"/>
                  </a:lnTo>
                  <a:lnTo>
                    <a:pt x="282" y="153"/>
                  </a:lnTo>
                  <a:lnTo>
                    <a:pt x="282" y="154"/>
                  </a:lnTo>
                  <a:lnTo>
                    <a:pt x="284" y="155"/>
                  </a:lnTo>
                  <a:lnTo>
                    <a:pt x="284" y="157"/>
                  </a:lnTo>
                  <a:lnTo>
                    <a:pt x="285" y="157"/>
                  </a:lnTo>
                  <a:lnTo>
                    <a:pt x="285" y="158"/>
                  </a:lnTo>
                  <a:lnTo>
                    <a:pt x="285" y="160"/>
                  </a:lnTo>
                  <a:lnTo>
                    <a:pt x="285" y="162"/>
                  </a:lnTo>
                  <a:lnTo>
                    <a:pt x="286" y="163"/>
                  </a:lnTo>
                  <a:lnTo>
                    <a:pt x="286" y="164"/>
                  </a:lnTo>
                  <a:lnTo>
                    <a:pt x="286" y="165"/>
                  </a:lnTo>
                  <a:lnTo>
                    <a:pt x="286" y="166"/>
                  </a:lnTo>
                  <a:lnTo>
                    <a:pt x="286" y="168"/>
                  </a:lnTo>
                  <a:lnTo>
                    <a:pt x="287" y="169"/>
                  </a:lnTo>
                  <a:lnTo>
                    <a:pt x="287" y="170"/>
                  </a:lnTo>
                  <a:lnTo>
                    <a:pt x="287" y="172"/>
                  </a:lnTo>
                  <a:lnTo>
                    <a:pt x="286" y="172"/>
                  </a:lnTo>
                  <a:lnTo>
                    <a:pt x="285" y="172"/>
                  </a:lnTo>
                  <a:lnTo>
                    <a:pt x="282" y="172"/>
                  </a:lnTo>
                  <a:lnTo>
                    <a:pt x="280" y="170"/>
                  </a:lnTo>
                  <a:lnTo>
                    <a:pt x="279" y="170"/>
                  </a:lnTo>
                  <a:lnTo>
                    <a:pt x="278" y="170"/>
                  </a:lnTo>
                  <a:lnTo>
                    <a:pt x="277" y="169"/>
                  </a:lnTo>
                  <a:lnTo>
                    <a:pt x="274" y="169"/>
                  </a:lnTo>
                  <a:lnTo>
                    <a:pt x="273" y="169"/>
                  </a:lnTo>
                  <a:lnTo>
                    <a:pt x="271" y="168"/>
                  </a:lnTo>
                  <a:lnTo>
                    <a:pt x="266" y="166"/>
                  </a:lnTo>
                  <a:lnTo>
                    <a:pt x="263" y="165"/>
                  </a:lnTo>
                  <a:lnTo>
                    <a:pt x="261" y="164"/>
                  </a:lnTo>
                  <a:lnTo>
                    <a:pt x="260" y="164"/>
                  </a:lnTo>
                  <a:lnTo>
                    <a:pt x="258" y="164"/>
                  </a:lnTo>
                  <a:lnTo>
                    <a:pt x="258" y="163"/>
                  </a:lnTo>
                  <a:lnTo>
                    <a:pt x="257" y="164"/>
                  </a:lnTo>
                  <a:lnTo>
                    <a:pt x="256" y="164"/>
                  </a:lnTo>
                  <a:lnTo>
                    <a:pt x="255" y="164"/>
                  </a:lnTo>
                  <a:lnTo>
                    <a:pt x="254" y="164"/>
                  </a:lnTo>
                  <a:lnTo>
                    <a:pt x="254" y="163"/>
                  </a:lnTo>
                  <a:lnTo>
                    <a:pt x="253" y="163"/>
                  </a:lnTo>
                  <a:lnTo>
                    <a:pt x="252" y="163"/>
                  </a:lnTo>
                  <a:lnTo>
                    <a:pt x="252" y="164"/>
                  </a:lnTo>
                  <a:lnTo>
                    <a:pt x="252" y="165"/>
                  </a:lnTo>
                  <a:lnTo>
                    <a:pt x="252" y="166"/>
                  </a:lnTo>
                  <a:lnTo>
                    <a:pt x="250" y="166"/>
                  </a:lnTo>
                  <a:lnTo>
                    <a:pt x="249" y="166"/>
                  </a:lnTo>
                  <a:lnTo>
                    <a:pt x="249" y="168"/>
                  </a:lnTo>
                  <a:lnTo>
                    <a:pt x="248" y="168"/>
                  </a:lnTo>
                  <a:lnTo>
                    <a:pt x="248" y="166"/>
                  </a:lnTo>
                  <a:lnTo>
                    <a:pt x="247" y="166"/>
                  </a:lnTo>
                  <a:lnTo>
                    <a:pt x="246" y="168"/>
                  </a:lnTo>
                  <a:lnTo>
                    <a:pt x="246" y="170"/>
                  </a:lnTo>
                  <a:lnTo>
                    <a:pt x="245" y="171"/>
                  </a:lnTo>
                  <a:lnTo>
                    <a:pt x="245" y="172"/>
                  </a:lnTo>
                  <a:lnTo>
                    <a:pt x="246" y="172"/>
                  </a:lnTo>
                  <a:lnTo>
                    <a:pt x="246" y="173"/>
                  </a:lnTo>
                  <a:lnTo>
                    <a:pt x="247" y="174"/>
                  </a:lnTo>
                  <a:lnTo>
                    <a:pt x="248" y="174"/>
                  </a:lnTo>
                  <a:lnTo>
                    <a:pt x="248" y="173"/>
                  </a:lnTo>
                  <a:lnTo>
                    <a:pt x="249" y="173"/>
                  </a:lnTo>
                  <a:lnTo>
                    <a:pt x="249" y="172"/>
                  </a:lnTo>
                  <a:lnTo>
                    <a:pt x="249" y="173"/>
                  </a:lnTo>
                  <a:lnTo>
                    <a:pt x="249" y="174"/>
                  </a:lnTo>
                  <a:lnTo>
                    <a:pt x="249" y="176"/>
                  </a:lnTo>
                  <a:lnTo>
                    <a:pt x="249" y="177"/>
                  </a:lnTo>
                  <a:lnTo>
                    <a:pt x="249" y="178"/>
                  </a:lnTo>
                  <a:lnTo>
                    <a:pt x="248" y="178"/>
                  </a:lnTo>
                  <a:lnTo>
                    <a:pt x="248" y="179"/>
                  </a:lnTo>
                  <a:lnTo>
                    <a:pt x="247" y="180"/>
                  </a:lnTo>
                  <a:lnTo>
                    <a:pt x="246" y="180"/>
                  </a:lnTo>
                  <a:lnTo>
                    <a:pt x="246" y="181"/>
                  </a:lnTo>
                  <a:lnTo>
                    <a:pt x="247" y="181"/>
                  </a:lnTo>
                  <a:lnTo>
                    <a:pt x="247" y="182"/>
                  </a:lnTo>
                  <a:lnTo>
                    <a:pt x="247" y="185"/>
                  </a:lnTo>
                  <a:lnTo>
                    <a:pt x="247" y="186"/>
                  </a:lnTo>
                  <a:lnTo>
                    <a:pt x="246" y="186"/>
                  </a:lnTo>
                  <a:lnTo>
                    <a:pt x="246" y="185"/>
                  </a:lnTo>
                  <a:lnTo>
                    <a:pt x="245" y="185"/>
                  </a:lnTo>
                  <a:lnTo>
                    <a:pt x="245" y="186"/>
                  </a:lnTo>
                  <a:lnTo>
                    <a:pt x="246" y="186"/>
                  </a:lnTo>
                  <a:lnTo>
                    <a:pt x="246" y="187"/>
                  </a:lnTo>
                  <a:lnTo>
                    <a:pt x="247" y="188"/>
                  </a:lnTo>
                  <a:lnTo>
                    <a:pt x="247" y="189"/>
                  </a:lnTo>
                  <a:lnTo>
                    <a:pt x="248" y="189"/>
                  </a:lnTo>
                  <a:lnTo>
                    <a:pt x="248" y="188"/>
                  </a:lnTo>
                  <a:lnTo>
                    <a:pt x="249" y="188"/>
                  </a:lnTo>
                  <a:lnTo>
                    <a:pt x="249" y="189"/>
                  </a:lnTo>
                  <a:lnTo>
                    <a:pt x="249" y="190"/>
                  </a:lnTo>
                  <a:lnTo>
                    <a:pt x="248" y="190"/>
                  </a:lnTo>
                  <a:lnTo>
                    <a:pt x="248" y="192"/>
                  </a:lnTo>
                  <a:lnTo>
                    <a:pt x="249" y="192"/>
                  </a:lnTo>
                  <a:lnTo>
                    <a:pt x="250" y="192"/>
                  </a:lnTo>
                  <a:lnTo>
                    <a:pt x="250" y="193"/>
                  </a:lnTo>
                  <a:lnTo>
                    <a:pt x="250" y="194"/>
                  </a:lnTo>
                  <a:lnTo>
                    <a:pt x="249" y="194"/>
                  </a:lnTo>
                  <a:lnTo>
                    <a:pt x="249" y="195"/>
                  </a:lnTo>
                  <a:lnTo>
                    <a:pt x="250" y="196"/>
                  </a:lnTo>
                  <a:lnTo>
                    <a:pt x="250" y="197"/>
                  </a:lnTo>
                  <a:lnTo>
                    <a:pt x="249" y="197"/>
                  </a:lnTo>
                  <a:lnTo>
                    <a:pt x="248" y="198"/>
                  </a:lnTo>
                  <a:lnTo>
                    <a:pt x="248" y="200"/>
                  </a:lnTo>
                  <a:lnTo>
                    <a:pt x="247" y="200"/>
                  </a:lnTo>
                  <a:lnTo>
                    <a:pt x="247" y="201"/>
                  </a:lnTo>
                  <a:lnTo>
                    <a:pt x="247" y="202"/>
                  </a:lnTo>
                  <a:lnTo>
                    <a:pt x="246" y="201"/>
                  </a:lnTo>
                  <a:lnTo>
                    <a:pt x="245" y="201"/>
                  </a:lnTo>
                  <a:lnTo>
                    <a:pt x="245" y="202"/>
                  </a:lnTo>
                  <a:lnTo>
                    <a:pt x="246" y="202"/>
                  </a:lnTo>
                  <a:lnTo>
                    <a:pt x="247" y="203"/>
                  </a:lnTo>
                  <a:lnTo>
                    <a:pt x="248" y="203"/>
                  </a:lnTo>
                  <a:lnTo>
                    <a:pt x="248" y="204"/>
                  </a:lnTo>
                  <a:lnTo>
                    <a:pt x="247" y="204"/>
                  </a:lnTo>
                  <a:lnTo>
                    <a:pt x="246" y="204"/>
                  </a:lnTo>
                  <a:lnTo>
                    <a:pt x="245" y="204"/>
                  </a:lnTo>
                  <a:lnTo>
                    <a:pt x="245" y="205"/>
                  </a:lnTo>
                  <a:lnTo>
                    <a:pt x="245" y="206"/>
                  </a:lnTo>
                  <a:lnTo>
                    <a:pt x="244" y="208"/>
                  </a:lnTo>
                  <a:lnTo>
                    <a:pt x="242" y="209"/>
                  </a:lnTo>
                  <a:lnTo>
                    <a:pt x="241" y="209"/>
                  </a:lnTo>
                  <a:lnTo>
                    <a:pt x="241" y="210"/>
                  </a:lnTo>
                  <a:lnTo>
                    <a:pt x="241" y="211"/>
                  </a:lnTo>
                  <a:lnTo>
                    <a:pt x="240" y="211"/>
                  </a:lnTo>
                  <a:lnTo>
                    <a:pt x="240" y="210"/>
                  </a:lnTo>
                  <a:lnTo>
                    <a:pt x="239" y="210"/>
                  </a:lnTo>
                  <a:lnTo>
                    <a:pt x="238" y="210"/>
                  </a:lnTo>
                  <a:lnTo>
                    <a:pt x="238" y="211"/>
                  </a:lnTo>
                  <a:lnTo>
                    <a:pt x="239" y="211"/>
                  </a:lnTo>
                  <a:lnTo>
                    <a:pt x="239" y="212"/>
                  </a:lnTo>
                  <a:lnTo>
                    <a:pt x="239" y="213"/>
                  </a:lnTo>
                  <a:lnTo>
                    <a:pt x="240" y="213"/>
                  </a:lnTo>
                  <a:lnTo>
                    <a:pt x="240" y="214"/>
                  </a:lnTo>
                  <a:lnTo>
                    <a:pt x="239" y="214"/>
                  </a:lnTo>
                  <a:lnTo>
                    <a:pt x="238" y="214"/>
                  </a:lnTo>
                  <a:lnTo>
                    <a:pt x="238" y="216"/>
                  </a:lnTo>
                  <a:lnTo>
                    <a:pt x="239" y="217"/>
                  </a:lnTo>
                  <a:lnTo>
                    <a:pt x="240" y="217"/>
                  </a:lnTo>
                  <a:lnTo>
                    <a:pt x="241" y="217"/>
                  </a:lnTo>
                  <a:lnTo>
                    <a:pt x="241" y="218"/>
                  </a:lnTo>
                  <a:lnTo>
                    <a:pt x="241" y="219"/>
                  </a:lnTo>
                  <a:lnTo>
                    <a:pt x="240" y="219"/>
                  </a:lnTo>
                  <a:lnTo>
                    <a:pt x="239" y="219"/>
                  </a:lnTo>
                  <a:lnTo>
                    <a:pt x="238" y="219"/>
                  </a:lnTo>
                  <a:lnTo>
                    <a:pt x="237" y="219"/>
                  </a:lnTo>
                  <a:lnTo>
                    <a:pt x="234" y="220"/>
                  </a:lnTo>
                  <a:lnTo>
                    <a:pt x="234" y="221"/>
                  </a:lnTo>
                  <a:lnTo>
                    <a:pt x="236" y="221"/>
                  </a:lnTo>
                  <a:lnTo>
                    <a:pt x="237" y="221"/>
                  </a:lnTo>
                  <a:lnTo>
                    <a:pt x="237" y="222"/>
                  </a:lnTo>
                  <a:lnTo>
                    <a:pt x="238" y="222"/>
                  </a:lnTo>
                  <a:lnTo>
                    <a:pt x="238" y="221"/>
                  </a:lnTo>
                  <a:lnTo>
                    <a:pt x="239" y="221"/>
                  </a:lnTo>
                  <a:lnTo>
                    <a:pt x="239" y="222"/>
                  </a:lnTo>
                  <a:lnTo>
                    <a:pt x="239" y="224"/>
                  </a:lnTo>
                  <a:lnTo>
                    <a:pt x="238" y="224"/>
                  </a:lnTo>
                  <a:lnTo>
                    <a:pt x="238" y="225"/>
                  </a:lnTo>
                  <a:lnTo>
                    <a:pt x="239" y="225"/>
                  </a:lnTo>
                  <a:lnTo>
                    <a:pt x="240" y="225"/>
                  </a:lnTo>
                  <a:lnTo>
                    <a:pt x="240" y="224"/>
                  </a:lnTo>
                  <a:lnTo>
                    <a:pt x="240" y="222"/>
                  </a:lnTo>
                  <a:lnTo>
                    <a:pt x="240" y="224"/>
                  </a:lnTo>
                  <a:lnTo>
                    <a:pt x="241" y="224"/>
                  </a:lnTo>
                  <a:lnTo>
                    <a:pt x="241" y="225"/>
                  </a:lnTo>
                  <a:lnTo>
                    <a:pt x="241" y="226"/>
                  </a:lnTo>
                  <a:lnTo>
                    <a:pt x="240" y="226"/>
                  </a:lnTo>
                  <a:lnTo>
                    <a:pt x="240" y="227"/>
                  </a:lnTo>
                  <a:lnTo>
                    <a:pt x="240" y="228"/>
                  </a:lnTo>
                  <a:lnTo>
                    <a:pt x="239" y="228"/>
                  </a:lnTo>
                  <a:lnTo>
                    <a:pt x="238" y="229"/>
                  </a:lnTo>
                  <a:lnTo>
                    <a:pt x="237" y="230"/>
                  </a:lnTo>
                  <a:lnTo>
                    <a:pt x="237" y="232"/>
                  </a:lnTo>
                  <a:lnTo>
                    <a:pt x="236" y="232"/>
                  </a:lnTo>
                  <a:lnTo>
                    <a:pt x="234" y="232"/>
                  </a:lnTo>
                  <a:lnTo>
                    <a:pt x="234" y="233"/>
                  </a:lnTo>
                  <a:lnTo>
                    <a:pt x="234" y="234"/>
                  </a:lnTo>
                  <a:lnTo>
                    <a:pt x="234" y="235"/>
                  </a:lnTo>
                  <a:lnTo>
                    <a:pt x="234" y="236"/>
                  </a:lnTo>
                  <a:lnTo>
                    <a:pt x="234" y="237"/>
                  </a:lnTo>
                  <a:lnTo>
                    <a:pt x="234" y="238"/>
                  </a:lnTo>
                  <a:lnTo>
                    <a:pt x="236" y="238"/>
                  </a:lnTo>
                  <a:lnTo>
                    <a:pt x="234" y="240"/>
                  </a:lnTo>
                  <a:lnTo>
                    <a:pt x="234" y="241"/>
                  </a:lnTo>
                  <a:lnTo>
                    <a:pt x="233" y="242"/>
                  </a:lnTo>
                  <a:lnTo>
                    <a:pt x="232" y="242"/>
                  </a:lnTo>
                  <a:lnTo>
                    <a:pt x="231" y="242"/>
                  </a:lnTo>
                  <a:lnTo>
                    <a:pt x="231" y="243"/>
                  </a:lnTo>
                  <a:lnTo>
                    <a:pt x="231" y="244"/>
                  </a:lnTo>
                  <a:lnTo>
                    <a:pt x="231" y="245"/>
                  </a:lnTo>
                  <a:lnTo>
                    <a:pt x="230" y="246"/>
                  </a:lnTo>
                  <a:lnTo>
                    <a:pt x="229" y="246"/>
                  </a:lnTo>
                  <a:lnTo>
                    <a:pt x="228" y="248"/>
                  </a:lnTo>
                  <a:lnTo>
                    <a:pt x="229" y="248"/>
                  </a:lnTo>
                  <a:lnTo>
                    <a:pt x="230" y="248"/>
                  </a:lnTo>
                  <a:lnTo>
                    <a:pt x="231" y="248"/>
                  </a:lnTo>
                  <a:lnTo>
                    <a:pt x="232" y="248"/>
                  </a:lnTo>
                  <a:lnTo>
                    <a:pt x="232" y="249"/>
                  </a:lnTo>
                  <a:lnTo>
                    <a:pt x="231" y="249"/>
                  </a:lnTo>
                  <a:lnTo>
                    <a:pt x="230" y="250"/>
                  </a:lnTo>
                  <a:lnTo>
                    <a:pt x="229" y="250"/>
                  </a:lnTo>
                  <a:lnTo>
                    <a:pt x="229" y="251"/>
                  </a:lnTo>
                  <a:lnTo>
                    <a:pt x="229" y="252"/>
                  </a:lnTo>
                  <a:lnTo>
                    <a:pt x="229" y="253"/>
                  </a:lnTo>
                  <a:lnTo>
                    <a:pt x="228" y="253"/>
                  </a:lnTo>
                  <a:lnTo>
                    <a:pt x="228" y="252"/>
                  </a:lnTo>
                  <a:lnTo>
                    <a:pt x="226" y="252"/>
                  </a:lnTo>
                  <a:lnTo>
                    <a:pt x="226" y="253"/>
                  </a:lnTo>
                  <a:lnTo>
                    <a:pt x="225" y="253"/>
                  </a:lnTo>
                  <a:lnTo>
                    <a:pt x="225" y="252"/>
                  </a:lnTo>
                  <a:lnTo>
                    <a:pt x="224" y="252"/>
                  </a:lnTo>
                  <a:lnTo>
                    <a:pt x="224" y="253"/>
                  </a:lnTo>
                  <a:lnTo>
                    <a:pt x="224" y="254"/>
                  </a:lnTo>
                  <a:lnTo>
                    <a:pt x="224" y="256"/>
                  </a:lnTo>
                  <a:lnTo>
                    <a:pt x="223" y="254"/>
                  </a:lnTo>
                  <a:lnTo>
                    <a:pt x="223" y="253"/>
                  </a:lnTo>
                  <a:lnTo>
                    <a:pt x="222" y="253"/>
                  </a:lnTo>
                  <a:lnTo>
                    <a:pt x="222" y="252"/>
                  </a:lnTo>
                  <a:lnTo>
                    <a:pt x="221" y="252"/>
                  </a:lnTo>
                  <a:lnTo>
                    <a:pt x="221" y="253"/>
                  </a:lnTo>
                  <a:lnTo>
                    <a:pt x="220" y="253"/>
                  </a:lnTo>
                  <a:lnTo>
                    <a:pt x="220" y="254"/>
                  </a:lnTo>
                  <a:lnTo>
                    <a:pt x="221" y="254"/>
                  </a:lnTo>
                  <a:lnTo>
                    <a:pt x="221" y="256"/>
                  </a:lnTo>
                  <a:lnTo>
                    <a:pt x="220" y="256"/>
                  </a:lnTo>
                  <a:lnTo>
                    <a:pt x="220" y="257"/>
                  </a:lnTo>
                  <a:lnTo>
                    <a:pt x="221" y="257"/>
                  </a:lnTo>
                  <a:lnTo>
                    <a:pt x="221" y="258"/>
                  </a:lnTo>
                  <a:lnTo>
                    <a:pt x="221" y="259"/>
                  </a:lnTo>
                  <a:lnTo>
                    <a:pt x="222" y="259"/>
                  </a:lnTo>
                  <a:lnTo>
                    <a:pt x="222" y="260"/>
                  </a:lnTo>
                  <a:lnTo>
                    <a:pt x="221" y="260"/>
                  </a:lnTo>
                  <a:lnTo>
                    <a:pt x="220" y="260"/>
                  </a:lnTo>
                  <a:lnTo>
                    <a:pt x="220" y="261"/>
                  </a:lnTo>
                  <a:lnTo>
                    <a:pt x="218" y="261"/>
                  </a:lnTo>
                  <a:lnTo>
                    <a:pt x="217" y="260"/>
                  </a:lnTo>
                  <a:lnTo>
                    <a:pt x="216" y="260"/>
                  </a:lnTo>
                  <a:lnTo>
                    <a:pt x="215" y="260"/>
                  </a:lnTo>
                  <a:lnTo>
                    <a:pt x="215" y="259"/>
                  </a:lnTo>
                  <a:lnTo>
                    <a:pt x="215" y="260"/>
                  </a:lnTo>
                  <a:lnTo>
                    <a:pt x="215" y="261"/>
                  </a:lnTo>
                  <a:lnTo>
                    <a:pt x="215" y="262"/>
                  </a:lnTo>
                  <a:lnTo>
                    <a:pt x="214" y="262"/>
                  </a:lnTo>
                  <a:lnTo>
                    <a:pt x="214" y="261"/>
                  </a:lnTo>
                  <a:lnTo>
                    <a:pt x="213" y="260"/>
                  </a:lnTo>
                  <a:lnTo>
                    <a:pt x="212" y="260"/>
                  </a:lnTo>
                  <a:lnTo>
                    <a:pt x="212" y="261"/>
                  </a:lnTo>
                  <a:lnTo>
                    <a:pt x="212" y="262"/>
                  </a:lnTo>
                  <a:lnTo>
                    <a:pt x="210" y="261"/>
                  </a:lnTo>
                  <a:lnTo>
                    <a:pt x="210" y="262"/>
                  </a:lnTo>
                  <a:lnTo>
                    <a:pt x="209" y="262"/>
                  </a:lnTo>
                  <a:lnTo>
                    <a:pt x="209" y="264"/>
                  </a:lnTo>
                  <a:lnTo>
                    <a:pt x="208" y="264"/>
                  </a:lnTo>
                  <a:lnTo>
                    <a:pt x="208" y="262"/>
                  </a:lnTo>
                  <a:lnTo>
                    <a:pt x="209" y="261"/>
                  </a:lnTo>
                  <a:lnTo>
                    <a:pt x="208" y="261"/>
                  </a:lnTo>
                  <a:lnTo>
                    <a:pt x="207" y="261"/>
                  </a:lnTo>
                  <a:lnTo>
                    <a:pt x="207" y="262"/>
                  </a:lnTo>
                  <a:lnTo>
                    <a:pt x="207" y="264"/>
                  </a:lnTo>
                  <a:lnTo>
                    <a:pt x="206" y="265"/>
                  </a:lnTo>
                  <a:lnTo>
                    <a:pt x="205" y="266"/>
                  </a:lnTo>
                  <a:lnTo>
                    <a:pt x="205" y="267"/>
                  </a:lnTo>
                  <a:lnTo>
                    <a:pt x="204" y="267"/>
                  </a:lnTo>
                  <a:lnTo>
                    <a:pt x="202" y="267"/>
                  </a:lnTo>
                  <a:lnTo>
                    <a:pt x="202" y="268"/>
                  </a:lnTo>
                  <a:lnTo>
                    <a:pt x="202" y="269"/>
                  </a:lnTo>
                  <a:lnTo>
                    <a:pt x="202" y="270"/>
                  </a:lnTo>
                  <a:lnTo>
                    <a:pt x="201" y="270"/>
                  </a:lnTo>
                  <a:lnTo>
                    <a:pt x="200" y="270"/>
                  </a:lnTo>
                  <a:lnTo>
                    <a:pt x="200" y="272"/>
                  </a:lnTo>
                  <a:lnTo>
                    <a:pt x="200" y="273"/>
                  </a:lnTo>
                  <a:lnTo>
                    <a:pt x="201" y="273"/>
                  </a:lnTo>
                  <a:lnTo>
                    <a:pt x="202" y="273"/>
                  </a:lnTo>
                  <a:lnTo>
                    <a:pt x="202" y="272"/>
                  </a:lnTo>
                  <a:lnTo>
                    <a:pt x="204" y="272"/>
                  </a:lnTo>
                  <a:lnTo>
                    <a:pt x="204" y="273"/>
                  </a:lnTo>
                  <a:lnTo>
                    <a:pt x="204" y="274"/>
                  </a:lnTo>
                  <a:lnTo>
                    <a:pt x="202" y="274"/>
                  </a:lnTo>
                  <a:lnTo>
                    <a:pt x="204" y="275"/>
                  </a:lnTo>
                  <a:lnTo>
                    <a:pt x="205" y="275"/>
                  </a:lnTo>
                  <a:lnTo>
                    <a:pt x="206" y="275"/>
                  </a:lnTo>
                  <a:lnTo>
                    <a:pt x="207" y="276"/>
                  </a:lnTo>
                  <a:lnTo>
                    <a:pt x="208" y="277"/>
                  </a:lnTo>
                  <a:lnTo>
                    <a:pt x="208" y="278"/>
                  </a:lnTo>
                  <a:lnTo>
                    <a:pt x="208" y="280"/>
                  </a:lnTo>
                  <a:lnTo>
                    <a:pt x="208" y="281"/>
                  </a:lnTo>
                  <a:lnTo>
                    <a:pt x="209" y="281"/>
                  </a:lnTo>
                  <a:lnTo>
                    <a:pt x="209" y="280"/>
                  </a:lnTo>
                  <a:lnTo>
                    <a:pt x="210" y="280"/>
                  </a:lnTo>
                  <a:lnTo>
                    <a:pt x="212" y="278"/>
                  </a:lnTo>
                  <a:lnTo>
                    <a:pt x="213" y="280"/>
                  </a:lnTo>
                  <a:lnTo>
                    <a:pt x="213" y="281"/>
                  </a:lnTo>
                  <a:lnTo>
                    <a:pt x="212" y="281"/>
                  </a:lnTo>
                  <a:lnTo>
                    <a:pt x="212" y="282"/>
                  </a:lnTo>
                  <a:lnTo>
                    <a:pt x="212" y="283"/>
                  </a:lnTo>
                  <a:lnTo>
                    <a:pt x="210" y="283"/>
                  </a:lnTo>
                  <a:lnTo>
                    <a:pt x="210" y="284"/>
                  </a:lnTo>
                  <a:lnTo>
                    <a:pt x="212" y="284"/>
                  </a:lnTo>
                  <a:lnTo>
                    <a:pt x="212" y="285"/>
                  </a:lnTo>
                  <a:lnTo>
                    <a:pt x="210" y="285"/>
                  </a:lnTo>
                  <a:lnTo>
                    <a:pt x="209" y="285"/>
                  </a:lnTo>
                  <a:lnTo>
                    <a:pt x="208" y="284"/>
                  </a:lnTo>
                  <a:lnTo>
                    <a:pt x="208" y="283"/>
                  </a:lnTo>
                  <a:lnTo>
                    <a:pt x="207" y="284"/>
                  </a:lnTo>
                  <a:lnTo>
                    <a:pt x="207" y="285"/>
                  </a:lnTo>
                  <a:lnTo>
                    <a:pt x="206" y="285"/>
                  </a:lnTo>
                  <a:lnTo>
                    <a:pt x="204" y="285"/>
                  </a:lnTo>
                  <a:lnTo>
                    <a:pt x="202" y="285"/>
                  </a:lnTo>
                  <a:lnTo>
                    <a:pt x="201" y="286"/>
                  </a:lnTo>
                  <a:lnTo>
                    <a:pt x="200" y="286"/>
                  </a:lnTo>
                  <a:lnTo>
                    <a:pt x="199" y="286"/>
                  </a:lnTo>
                  <a:lnTo>
                    <a:pt x="199" y="288"/>
                  </a:lnTo>
                  <a:lnTo>
                    <a:pt x="200" y="289"/>
                  </a:lnTo>
                  <a:lnTo>
                    <a:pt x="199" y="290"/>
                  </a:lnTo>
                  <a:lnTo>
                    <a:pt x="198" y="290"/>
                  </a:lnTo>
                  <a:lnTo>
                    <a:pt x="197" y="290"/>
                  </a:lnTo>
                  <a:lnTo>
                    <a:pt x="197" y="289"/>
                  </a:lnTo>
                  <a:lnTo>
                    <a:pt x="196" y="288"/>
                  </a:lnTo>
                  <a:lnTo>
                    <a:pt x="194" y="286"/>
                  </a:lnTo>
                  <a:lnTo>
                    <a:pt x="193" y="286"/>
                  </a:lnTo>
                  <a:lnTo>
                    <a:pt x="193" y="288"/>
                  </a:lnTo>
                  <a:lnTo>
                    <a:pt x="192" y="288"/>
                  </a:lnTo>
                  <a:lnTo>
                    <a:pt x="191" y="286"/>
                  </a:lnTo>
                  <a:lnTo>
                    <a:pt x="191" y="285"/>
                  </a:lnTo>
                  <a:lnTo>
                    <a:pt x="192" y="285"/>
                  </a:lnTo>
                  <a:lnTo>
                    <a:pt x="192" y="284"/>
                  </a:lnTo>
                  <a:lnTo>
                    <a:pt x="191" y="284"/>
                  </a:lnTo>
                  <a:lnTo>
                    <a:pt x="190" y="284"/>
                  </a:lnTo>
                  <a:lnTo>
                    <a:pt x="190" y="285"/>
                  </a:lnTo>
                  <a:lnTo>
                    <a:pt x="189" y="285"/>
                  </a:lnTo>
                  <a:lnTo>
                    <a:pt x="190" y="285"/>
                  </a:lnTo>
                  <a:lnTo>
                    <a:pt x="190" y="286"/>
                  </a:lnTo>
                  <a:lnTo>
                    <a:pt x="191" y="286"/>
                  </a:lnTo>
                  <a:lnTo>
                    <a:pt x="190" y="286"/>
                  </a:lnTo>
                  <a:lnTo>
                    <a:pt x="191" y="288"/>
                  </a:lnTo>
                  <a:lnTo>
                    <a:pt x="191" y="289"/>
                  </a:lnTo>
                  <a:lnTo>
                    <a:pt x="191" y="290"/>
                  </a:lnTo>
                  <a:lnTo>
                    <a:pt x="190" y="290"/>
                  </a:lnTo>
                  <a:lnTo>
                    <a:pt x="190" y="291"/>
                  </a:lnTo>
                  <a:lnTo>
                    <a:pt x="189" y="292"/>
                  </a:lnTo>
                  <a:lnTo>
                    <a:pt x="188" y="292"/>
                  </a:lnTo>
                  <a:lnTo>
                    <a:pt x="188" y="293"/>
                  </a:lnTo>
                  <a:lnTo>
                    <a:pt x="189" y="293"/>
                  </a:lnTo>
                  <a:lnTo>
                    <a:pt x="189" y="294"/>
                  </a:lnTo>
                  <a:lnTo>
                    <a:pt x="188" y="294"/>
                  </a:lnTo>
                  <a:lnTo>
                    <a:pt x="186" y="294"/>
                  </a:lnTo>
                  <a:lnTo>
                    <a:pt x="186" y="293"/>
                  </a:lnTo>
                  <a:lnTo>
                    <a:pt x="185" y="294"/>
                  </a:lnTo>
                  <a:lnTo>
                    <a:pt x="185" y="296"/>
                  </a:lnTo>
                  <a:lnTo>
                    <a:pt x="184" y="296"/>
                  </a:lnTo>
                  <a:lnTo>
                    <a:pt x="184" y="294"/>
                  </a:lnTo>
                  <a:lnTo>
                    <a:pt x="183" y="294"/>
                  </a:lnTo>
                  <a:lnTo>
                    <a:pt x="181" y="293"/>
                  </a:lnTo>
                  <a:lnTo>
                    <a:pt x="181" y="292"/>
                  </a:lnTo>
                  <a:lnTo>
                    <a:pt x="180" y="291"/>
                  </a:lnTo>
                  <a:lnTo>
                    <a:pt x="180" y="290"/>
                  </a:lnTo>
                  <a:lnTo>
                    <a:pt x="180" y="289"/>
                  </a:lnTo>
                  <a:lnTo>
                    <a:pt x="181" y="289"/>
                  </a:lnTo>
                  <a:lnTo>
                    <a:pt x="181" y="288"/>
                  </a:lnTo>
                  <a:lnTo>
                    <a:pt x="180" y="288"/>
                  </a:lnTo>
                  <a:lnTo>
                    <a:pt x="180" y="286"/>
                  </a:lnTo>
                  <a:lnTo>
                    <a:pt x="181" y="286"/>
                  </a:lnTo>
                  <a:lnTo>
                    <a:pt x="181" y="285"/>
                  </a:lnTo>
                  <a:lnTo>
                    <a:pt x="181" y="284"/>
                  </a:lnTo>
                  <a:lnTo>
                    <a:pt x="182" y="284"/>
                  </a:lnTo>
                  <a:lnTo>
                    <a:pt x="182" y="285"/>
                  </a:lnTo>
                  <a:lnTo>
                    <a:pt x="182" y="284"/>
                  </a:lnTo>
                  <a:lnTo>
                    <a:pt x="182" y="283"/>
                  </a:lnTo>
                  <a:lnTo>
                    <a:pt x="181" y="283"/>
                  </a:lnTo>
                  <a:lnTo>
                    <a:pt x="180" y="283"/>
                  </a:lnTo>
                  <a:lnTo>
                    <a:pt x="178" y="283"/>
                  </a:lnTo>
                  <a:lnTo>
                    <a:pt x="177" y="282"/>
                  </a:lnTo>
                  <a:lnTo>
                    <a:pt x="176" y="282"/>
                  </a:lnTo>
                  <a:lnTo>
                    <a:pt x="176" y="283"/>
                  </a:lnTo>
                  <a:lnTo>
                    <a:pt x="175" y="283"/>
                  </a:lnTo>
                  <a:lnTo>
                    <a:pt x="174" y="282"/>
                  </a:lnTo>
                  <a:lnTo>
                    <a:pt x="173" y="282"/>
                  </a:lnTo>
                  <a:lnTo>
                    <a:pt x="172" y="283"/>
                  </a:lnTo>
                  <a:lnTo>
                    <a:pt x="170" y="283"/>
                  </a:lnTo>
                  <a:lnTo>
                    <a:pt x="169" y="283"/>
                  </a:lnTo>
                  <a:lnTo>
                    <a:pt x="169" y="284"/>
                  </a:lnTo>
                  <a:lnTo>
                    <a:pt x="170" y="284"/>
                  </a:lnTo>
                  <a:lnTo>
                    <a:pt x="172" y="285"/>
                  </a:lnTo>
                  <a:lnTo>
                    <a:pt x="173" y="285"/>
                  </a:lnTo>
                  <a:lnTo>
                    <a:pt x="173" y="284"/>
                  </a:lnTo>
                  <a:lnTo>
                    <a:pt x="173" y="285"/>
                  </a:lnTo>
                  <a:lnTo>
                    <a:pt x="173" y="286"/>
                  </a:lnTo>
                  <a:lnTo>
                    <a:pt x="172" y="286"/>
                  </a:lnTo>
                  <a:lnTo>
                    <a:pt x="170" y="286"/>
                  </a:lnTo>
                  <a:lnTo>
                    <a:pt x="169" y="285"/>
                  </a:lnTo>
                  <a:lnTo>
                    <a:pt x="169" y="286"/>
                  </a:lnTo>
                  <a:lnTo>
                    <a:pt x="169" y="288"/>
                  </a:lnTo>
                  <a:lnTo>
                    <a:pt x="170" y="288"/>
                  </a:lnTo>
                  <a:lnTo>
                    <a:pt x="170" y="289"/>
                  </a:lnTo>
                  <a:lnTo>
                    <a:pt x="169" y="289"/>
                  </a:lnTo>
                  <a:lnTo>
                    <a:pt x="168" y="288"/>
                  </a:lnTo>
                  <a:lnTo>
                    <a:pt x="168" y="289"/>
                  </a:lnTo>
                  <a:lnTo>
                    <a:pt x="168" y="290"/>
                  </a:lnTo>
                  <a:lnTo>
                    <a:pt x="167" y="290"/>
                  </a:lnTo>
                  <a:lnTo>
                    <a:pt x="166" y="291"/>
                  </a:lnTo>
                  <a:lnTo>
                    <a:pt x="165" y="292"/>
                  </a:lnTo>
                  <a:lnTo>
                    <a:pt x="166" y="292"/>
                  </a:lnTo>
                  <a:lnTo>
                    <a:pt x="167" y="293"/>
                  </a:lnTo>
                  <a:lnTo>
                    <a:pt x="168" y="293"/>
                  </a:lnTo>
                  <a:lnTo>
                    <a:pt x="168" y="294"/>
                  </a:lnTo>
                  <a:lnTo>
                    <a:pt x="169" y="294"/>
                  </a:lnTo>
                  <a:lnTo>
                    <a:pt x="169" y="293"/>
                  </a:lnTo>
                  <a:lnTo>
                    <a:pt x="170" y="293"/>
                  </a:lnTo>
                  <a:lnTo>
                    <a:pt x="170" y="292"/>
                  </a:lnTo>
                  <a:lnTo>
                    <a:pt x="170" y="293"/>
                  </a:lnTo>
                  <a:lnTo>
                    <a:pt x="172" y="293"/>
                  </a:lnTo>
                  <a:lnTo>
                    <a:pt x="173" y="294"/>
                  </a:lnTo>
                  <a:lnTo>
                    <a:pt x="173" y="296"/>
                  </a:lnTo>
                  <a:lnTo>
                    <a:pt x="173" y="297"/>
                  </a:lnTo>
                  <a:lnTo>
                    <a:pt x="173" y="298"/>
                  </a:lnTo>
                  <a:lnTo>
                    <a:pt x="173" y="299"/>
                  </a:lnTo>
                  <a:lnTo>
                    <a:pt x="172" y="299"/>
                  </a:lnTo>
                  <a:lnTo>
                    <a:pt x="172" y="300"/>
                  </a:lnTo>
                  <a:lnTo>
                    <a:pt x="172" y="301"/>
                  </a:lnTo>
                  <a:lnTo>
                    <a:pt x="169" y="301"/>
                  </a:lnTo>
                  <a:lnTo>
                    <a:pt x="167" y="302"/>
                  </a:lnTo>
                  <a:lnTo>
                    <a:pt x="166" y="302"/>
                  </a:lnTo>
                  <a:lnTo>
                    <a:pt x="165" y="304"/>
                  </a:lnTo>
                  <a:lnTo>
                    <a:pt x="164" y="304"/>
                  </a:lnTo>
                  <a:lnTo>
                    <a:pt x="164" y="302"/>
                  </a:lnTo>
                  <a:lnTo>
                    <a:pt x="162" y="302"/>
                  </a:lnTo>
                  <a:lnTo>
                    <a:pt x="162" y="304"/>
                  </a:lnTo>
                  <a:lnTo>
                    <a:pt x="164" y="305"/>
                  </a:lnTo>
                  <a:lnTo>
                    <a:pt x="162" y="305"/>
                  </a:lnTo>
                  <a:lnTo>
                    <a:pt x="161" y="305"/>
                  </a:lnTo>
                  <a:lnTo>
                    <a:pt x="160" y="306"/>
                  </a:lnTo>
                  <a:lnTo>
                    <a:pt x="159" y="306"/>
                  </a:lnTo>
                  <a:lnTo>
                    <a:pt x="158" y="306"/>
                  </a:lnTo>
                  <a:lnTo>
                    <a:pt x="158" y="305"/>
                  </a:lnTo>
                  <a:lnTo>
                    <a:pt x="157" y="305"/>
                  </a:lnTo>
                  <a:lnTo>
                    <a:pt x="156" y="305"/>
                  </a:lnTo>
                  <a:lnTo>
                    <a:pt x="157" y="305"/>
                  </a:lnTo>
                  <a:lnTo>
                    <a:pt x="157" y="304"/>
                  </a:lnTo>
                  <a:lnTo>
                    <a:pt x="158" y="304"/>
                  </a:lnTo>
                  <a:lnTo>
                    <a:pt x="158" y="302"/>
                  </a:lnTo>
                  <a:lnTo>
                    <a:pt x="158" y="301"/>
                  </a:lnTo>
                  <a:lnTo>
                    <a:pt x="157" y="301"/>
                  </a:lnTo>
                  <a:lnTo>
                    <a:pt x="156" y="301"/>
                  </a:lnTo>
                  <a:lnTo>
                    <a:pt x="156" y="302"/>
                  </a:lnTo>
                  <a:lnTo>
                    <a:pt x="156" y="304"/>
                  </a:lnTo>
                  <a:lnTo>
                    <a:pt x="156" y="305"/>
                  </a:lnTo>
                  <a:lnTo>
                    <a:pt x="156" y="306"/>
                  </a:lnTo>
                  <a:lnTo>
                    <a:pt x="154" y="306"/>
                  </a:lnTo>
                  <a:lnTo>
                    <a:pt x="154" y="305"/>
                  </a:lnTo>
                  <a:lnTo>
                    <a:pt x="153" y="304"/>
                  </a:lnTo>
                  <a:lnTo>
                    <a:pt x="153" y="305"/>
                  </a:lnTo>
                  <a:lnTo>
                    <a:pt x="152" y="305"/>
                  </a:lnTo>
                  <a:lnTo>
                    <a:pt x="152" y="306"/>
                  </a:lnTo>
                  <a:lnTo>
                    <a:pt x="153" y="306"/>
                  </a:lnTo>
                  <a:lnTo>
                    <a:pt x="153" y="307"/>
                  </a:lnTo>
                  <a:lnTo>
                    <a:pt x="154" y="307"/>
                  </a:lnTo>
                  <a:lnTo>
                    <a:pt x="154" y="308"/>
                  </a:lnTo>
                  <a:lnTo>
                    <a:pt x="154" y="309"/>
                  </a:lnTo>
                  <a:lnTo>
                    <a:pt x="153" y="309"/>
                  </a:lnTo>
                  <a:lnTo>
                    <a:pt x="152" y="308"/>
                  </a:lnTo>
                  <a:lnTo>
                    <a:pt x="151" y="308"/>
                  </a:lnTo>
                  <a:lnTo>
                    <a:pt x="150" y="307"/>
                  </a:lnTo>
                  <a:lnTo>
                    <a:pt x="149" y="306"/>
                  </a:lnTo>
                  <a:lnTo>
                    <a:pt x="148" y="305"/>
                  </a:lnTo>
                  <a:lnTo>
                    <a:pt x="146" y="304"/>
                  </a:lnTo>
                  <a:lnTo>
                    <a:pt x="146" y="302"/>
                  </a:lnTo>
                  <a:lnTo>
                    <a:pt x="145" y="302"/>
                  </a:lnTo>
                  <a:lnTo>
                    <a:pt x="143" y="301"/>
                  </a:lnTo>
                  <a:lnTo>
                    <a:pt x="142" y="301"/>
                  </a:lnTo>
                  <a:lnTo>
                    <a:pt x="142" y="300"/>
                  </a:lnTo>
                  <a:lnTo>
                    <a:pt x="142" y="299"/>
                  </a:lnTo>
                  <a:lnTo>
                    <a:pt x="141" y="299"/>
                  </a:lnTo>
                  <a:lnTo>
                    <a:pt x="141" y="298"/>
                  </a:lnTo>
                  <a:lnTo>
                    <a:pt x="140" y="298"/>
                  </a:lnTo>
                  <a:lnTo>
                    <a:pt x="138" y="299"/>
                  </a:lnTo>
                  <a:lnTo>
                    <a:pt x="138" y="300"/>
                  </a:lnTo>
                  <a:lnTo>
                    <a:pt x="137" y="300"/>
                  </a:lnTo>
                  <a:lnTo>
                    <a:pt x="137" y="301"/>
                  </a:lnTo>
                  <a:lnTo>
                    <a:pt x="137" y="302"/>
                  </a:lnTo>
                  <a:lnTo>
                    <a:pt x="137" y="304"/>
                  </a:lnTo>
                  <a:lnTo>
                    <a:pt x="136" y="304"/>
                  </a:lnTo>
                  <a:lnTo>
                    <a:pt x="136" y="305"/>
                  </a:lnTo>
                  <a:lnTo>
                    <a:pt x="136" y="306"/>
                  </a:lnTo>
                  <a:lnTo>
                    <a:pt x="136" y="307"/>
                  </a:lnTo>
                  <a:lnTo>
                    <a:pt x="135" y="307"/>
                  </a:lnTo>
                  <a:lnTo>
                    <a:pt x="134" y="307"/>
                  </a:lnTo>
                  <a:lnTo>
                    <a:pt x="133" y="306"/>
                  </a:lnTo>
                  <a:lnTo>
                    <a:pt x="132" y="307"/>
                  </a:lnTo>
                  <a:lnTo>
                    <a:pt x="133" y="308"/>
                  </a:lnTo>
                  <a:lnTo>
                    <a:pt x="133" y="309"/>
                  </a:lnTo>
                  <a:lnTo>
                    <a:pt x="134" y="310"/>
                  </a:lnTo>
                  <a:lnTo>
                    <a:pt x="134" y="312"/>
                  </a:lnTo>
                  <a:lnTo>
                    <a:pt x="134" y="313"/>
                  </a:lnTo>
                  <a:lnTo>
                    <a:pt x="134" y="314"/>
                  </a:lnTo>
                  <a:lnTo>
                    <a:pt x="133" y="314"/>
                  </a:lnTo>
                  <a:lnTo>
                    <a:pt x="132" y="314"/>
                  </a:lnTo>
                  <a:lnTo>
                    <a:pt x="132" y="315"/>
                  </a:lnTo>
                  <a:lnTo>
                    <a:pt x="134" y="316"/>
                  </a:lnTo>
                  <a:lnTo>
                    <a:pt x="134" y="317"/>
                  </a:lnTo>
                  <a:lnTo>
                    <a:pt x="133" y="317"/>
                  </a:lnTo>
                  <a:lnTo>
                    <a:pt x="132" y="317"/>
                  </a:lnTo>
                  <a:lnTo>
                    <a:pt x="132" y="316"/>
                  </a:lnTo>
                  <a:lnTo>
                    <a:pt x="130" y="316"/>
                  </a:lnTo>
                  <a:lnTo>
                    <a:pt x="129" y="317"/>
                  </a:lnTo>
                  <a:lnTo>
                    <a:pt x="129" y="318"/>
                  </a:lnTo>
                  <a:lnTo>
                    <a:pt x="130" y="318"/>
                  </a:lnTo>
                  <a:lnTo>
                    <a:pt x="130" y="320"/>
                  </a:lnTo>
                  <a:lnTo>
                    <a:pt x="132" y="320"/>
                  </a:lnTo>
                  <a:lnTo>
                    <a:pt x="133" y="320"/>
                  </a:lnTo>
                  <a:lnTo>
                    <a:pt x="134" y="320"/>
                  </a:lnTo>
                  <a:lnTo>
                    <a:pt x="134" y="318"/>
                  </a:lnTo>
                  <a:lnTo>
                    <a:pt x="135" y="318"/>
                  </a:lnTo>
                  <a:lnTo>
                    <a:pt x="135" y="320"/>
                  </a:lnTo>
                  <a:lnTo>
                    <a:pt x="136" y="320"/>
                  </a:lnTo>
                  <a:lnTo>
                    <a:pt x="136" y="321"/>
                  </a:lnTo>
                  <a:lnTo>
                    <a:pt x="135" y="322"/>
                  </a:lnTo>
                  <a:lnTo>
                    <a:pt x="134" y="323"/>
                  </a:lnTo>
                  <a:lnTo>
                    <a:pt x="133" y="324"/>
                  </a:lnTo>
                  <a:lnTo>
                    <a:pt x="133" y="325"/>
                  </a:lnTo>
                  <a:lnTo>
                    <a:pt x="132" y="325"/>
                  </a:lnTo>
                  <a:lnTo>
                    <a:pt x="133" y="326"/>
                  </a:lnTo>
                  <a:lnTo>
                    <a:pt x="134" y="325"/>
                  </a:lnTo>
                  <a:lnTo>
                    <a:pt x="135" y="325"/>
                  </a:lnTo>
                  <a:lnTo>
                    <a:pt x="136" y="325"/>
                  </a:lnTo>
                  <a:lnTo>
                    <a:pt x="136" y="326"/>
                  </a:lnTo>
                  <a:lnTo>
                    <a:pt x="136" y="328"/>
                  </a:lnTo>
                  <a:lnTo>
                    <a:pt x="135" y="329"/>
                  </a:lnTo>
                  <a:lnTo>
                    <a:pt x="134" y="330"/>
                  </a:lnTo>
                  <a:lnTo>
                    <a:pt x="133" y="330"/>
                  </a:lnTo>
                  <a:lnTo>
                    <a:pt x="132" y="330"/>
                  </a:lnTo>
                  <a:lnTo>
                    <a:pt x="132" y="329"/>
                  </a:lnTo>
                  <a:lnTo>
                    <a:pt x="130" y="329"/>
                  </a:lnTo>
                  <a:lnTo>
                    <a:pt x="129" y="329"/>
                  </a:lnTo>
                  <a:lnTo>
                    <a:pt x="128" y="329"/>
                  </a:lnTo>
                  <a:lnTo>
                    <a:pt x="127" y="329"/>
                  </a:lnTo>
                  <a:lnTo>
                    <a:pt x="126" y="329"/>
                  </a:lnTo>
                  <a:lnTo>
                    <a:pt x="125" y="329"/>
                  </a:lnTo>
                  <a:lnTo>
                    <a:pt x="124" y="328"/>
                  </a:lnTo>
                  <a:lnTo>
                    <a:pt x="124" y="326"/>
                  </a:lnTo>
                  <a:lnTo>
                    <a:pt x="122" y="326"/>
                  </a:lnTo>
                  <a:lnTo>
                    <a:pt x="122" y="328"/>
                  </a:lnTo>
                  <a:lnTo>
                    <a:pt x="122" y="329"/>
                  </a:lnTo>
                  <a:lnTo>
                    <a:pt x="122" y="330"/>
                  </a:lnTo>
                  <a:lnTo>
                    <a:pt x="121" y="331"/>
                  </a:lnTo>
                  <a:lnTo>
                    <a:pt x="120" y="331"/>
                  </a:lnTo>
                  <a:lnTo>
                    <a:pt x="119" y="331"/>
                  </a:lnTo>
                  <a:lnTo>
                    <a:pt x="119" y="330"/>
                  </a:lnTo>
                  <a:lnTo>
                    <a:pt x="120" y="329"/>
                  </a:lnTo>
                  <a:lnTo>
                    <a:pt x="120" y="326"/>
                  </a:lnTo>
                  <a:lnTo>
                    <a:pt x="121" y="326"/>
                  </a:lnTo>
                  <a:lnTo>
                    <a:pt x="121" y="325"/>
                  </a:lnTo>
                  <a:lnTo>
                    <a:pt x="120" y="324"/>
                  </a:lnTo>
                  <a:lnTo>
                    <a:pt x="119" y="324"/>
                  </a:lnTo>
                  <a:lnTo>
                    <a:pt x="118" y="325"/>
                  </a:lnTo>
                  <a:lnTo>
                    <a:pt x="118" y="326"/>
                  </a:lnTo>
                  <a:lnTo>
                    <a:pt x="117" y="326"/>
                  </a:lnTo>
                  <a:lnTo>
                    <a:pt x="117" y="325"/>
                  </a:lnTo>
                  <a:lnTo>
                    <a:pt x="117" y="324"/>
                  </a:lnTo>
                  <a:lnTo>
                    <a:pt x="117" y="323"/>
                  </a:lnTo>
                  <a:lnTo>
                    <a:pt x="116" y="324"/>
                  </a:lnTo>
                  <a:lnTo>
                    <a:pt x="116" y="325"/>
                  </a:lnTo>
                  <a:lnTo>
                    <a:pt x="116" y="326"/>
                  </a:lnTo>
                  <a:lnTo>
                    <a:pt x="117" y="326"/>
                  </a:lnTo>
                  <a:lnTo>
                    <a:pt x="117" y="328"/>
                  </a:lnTo>
                  <a:lnTo>
                    <a:pt x="117" y="329"/>
                  </a:lnTo>
                  <a:lnTo>
                    <a:pt x="116" y="329"/>
                  </a:lnTo>
                  <a:lnTo>
                    <a:pt x="114" y="329"/>
                  </a:lnTo>
                  <a:lnTo>
                    <a:pt x="113" y="328"/>
                  </a:lnTo>
                  <a:lnTo>
                    <a:pt x="113" y="326"/>
                  </a:lnTo>
                  <a:lnTo>
                    <a:pt x="112" y="326"/>
                  </a:lnTo>
                  <a:lnTo>
                    <a:pt x="112" y="325"/>
                  </a:lnTo>
                  <a:lnTo>
                    <a:pt x="113" y="325"/>
                  </a:lnTo>
                  <a:lnTo>
                    <a:pt x="113" y="324"/>
                  </a:lnTo>
                  <a:lnTo>
                    <a:pt x="113" y="323"/>
                  </a:lnTo>
                  <a:lnTo>
                    <a:pt x="112" y="323"/>
                  </a:lnTo>
                  <a:lnTo>
                    <a:pt x="111" y="323"/>
                  </a:lnTo>
                  <a:lnTo>
                    <a:pt x="110" y="324"/>
                  </a:lnTo>
                  <a:lnTo>
                    <a:pt x="109" y="324"/>
                  </a:lnTo>
                  <a:lnTo>
                    <a:pt x="109" y="325"/>
                  </a:lnTo>
                  <a:lnTo>
                    <a:pt x="109" y="324"/>
                  </a:lnTo>
                  <a:lnTo>
                    <a:pt x="109" y="323"/>
                  </a:lnTo>
                  <a:lnTo>
                    <a:pt x="110" y="322"/>
                  </a:lnTo>
                  <a:lnTo>
                    <a:pt x="111" y="322"/>
                  </a:lnTo>
                  <a:lnTo>
                    <a:pt x="111" y="321"/>
                  </a:lnTo>
                  <a:lnTo>
                    <a:pt x="111" y="320"/>
                  </a:lnTo>
                  <a:lnTo>
                    <a:pt x="111" y="318"/>
                  </a:lnTo>
                  <a:lnTo>
                    <a:pt x="111" y="317"/>
                  </a:lnTo>
                  <a:lnTo>
                    <a:pt x="112" y="317"/>
                  </a:lnTo>
                  <a:lnTo>
                    <a:pt x="113" y="317"/>
                  </a:lnTo>
                  <a:lnTo>
                    <a:pt x="113" y="316"/>
                  </a:lnTo>
                  <a:lnTo>
                    <a:pt x="112" y="316"/>
                  </a:lnTo>
                  <a:lnTo>
                    <a:pt x="112" y="315"/>
                  </a:lnTo>
                  <a:lnTo>
                    <a:pt x="111" y="315"/>
                  </a:lnTo>
                  <a:lnTo>
                    <a:pt x="111" y="314"/>
                  </a:lnTo>
                  <a:lnTo>
                    <a:pt x="110" y="314"/>
                  </a:lnTo>
                  <a:lnTo>
                    <a:pt x="110" y="315"/>
                  </a:lnTo>
                  <a:lnTo>
                    <a:pt x="110" y="316"/>
                  </a:lnTo>
                  <a:lnTo>
                    <a:pt x="109" y="317"/>
                  </a:lnTo>
                  <a:lnTo>
                    <a:pt x="108" y="317"/>
                  </a:lnTo>
                  <a:lnTo>
                    <a:pt x="108" y="318"/>
                  </a:lnTo>
                  <a:lnTo>
                    <a:pt x="106" y="318"/>
                  </a:lnTo>
                  <a:lnTo>
                    <a:pt x="106" y="320"/>
                  </a:lnTo>
                  <a:lnTo>
                    <a:pt x="106" y="321"/>
                  </a:lnTo>
                  <a:lnTo>
                    <a:pt x="105" y="321"/>
                  </a:lnTo>
                  <a:lnTo>
                    <a:pt x="104" y="321"/>
                  </a:lnTo>
                  <a:lnTo>
                    <a:pt x="104" y="320"/>
                  </a:lnTo>
                  <a:lnTo>
                    <a:pt x="103" y="320"/>
                  </a:lnTo>
                  <a:lnTo>
                    <a:pt x="103" y="318"/>
                  </a:lnTo>
                  <a:lnTo>
                    <a:pt x="102" y="318"/>
                  </a:lnTo>
                  <a:lnTo>
                    <a:pt x="101" y="318"/>
                  </a:lnTo>
                  <a:lnTo>
                    <a:pt x="100" y="318"/>
                  </a:lnTo>
                  <a:lnTo>
                    <a:pt x="98" y="318"/>
                  </a:lnTo>
                  <a:lnTo>
                    <a:pt x="97" y="320"/>
                  </a:lnTo>
                  <a:lnTo>
                    <a:pt x="96" y="320"/>
                  </a:lnTo>
                  <a:lnTo>
                    <a:pt x="95" y="320"/>
                  </a:lnTo>
                  <a:lnTo>
                    <a:pt x="95" y="318"/>
                  </a:lnTo>
                  <a:lnTo>
                    <a:pt x="94" y="318"/>
                  </a:lnTo>
                  <a:lnTo>
                    <a:pt x="93" y="317"/>
                  </a:lnTo>
                  <a:lnTo>
                    <a:pt x="92" y="317"/>
                  </a:lnTo>
                  <a:lnTo>
                    <a:pt x="90" y="317"/>
                  </a:lnTo>
                  <a:lnTo>
                    <a:pt x="89" y="316"/>
                  </a:lnTo>
                  <a:lnTo>
                    <a:pt x="88" y="316"/>
                  </a:lnTo>
                  <a:lnTo>
                    <a:pt x="88" y="315"/>
                  </a:lnTo>
                  <a:lnTo>
                    <a:pt x="87" y="315"/>
                  </a:lnTo>
                  <a:lnTo>
                    <a:pt x="87" y="314"/>
                  </a:lnTo>
                  <a:lnTo>
                    <a:pt x="86" y="314"/>
                  </a:lnTo>
                  <a:lnTo>
                    <a:pt x="86" y="313"/>
                  </a:lnTo>
                  <a:lnTo>
                    <a:pt x="85" y="313"/>
                  </a:lnTo>
                  <a:lnTo>
                    <a:pt x="84" y="312"/>
                  </a:lnTo>
                  <a:lnTo>
                    <a:pt x="82" y="312"/>
                  </a:lnTo>
                  <a:lnTo>
                    <a:pt x="81" y="310"/>
                  </a:lnTo>
                  <a:lnTo>
                    <a:pt x="80" y="310"/>
                  </a:lnTo>
                  <a:lnTo>
                    <a:pt x="79" y="310"/>
                  </a:lnTo>
                  <a:lnTo>
                    <a:pt x="78" y="310"/>
                  </a:lnTo>
                  <a:lnTo>
                    <a:pt x="77" y="309"/>
                  </a:lnTo>
                  <a:lnTo>
                    <a:pt x="76" y="309"/>
                  </a:lnTo>
                  <a:lnTo>
                    <a:pt x="76" y="308"/>
                  </a:lnTo>
                  <a:lnTo>
                    <a:pt x="74" y="308"/>
                  </a:lnTo>
                  <a:lnTo>
                    <a:pt x="74" y="307"/>
                  </a:lnTo>
                  <a:lnTo>
                    <a:pt x="74" y="305"/>
                  </a:lnTo>
                  <a:lnTo>
                    <a:pt x="76" y="305"/>
                  </a:lnTo>
                  <a:lnTo>
                    <a:pt x="77" y="305"/>
                  </a:lnTo>
                  <a:lnTo>
                    <a:pt x="80" y="302"/>
                  </a:lnTo>
                  <a:lnTo>
                    <a:pt x="81" y="302"/>
                  </a:lnTo>
                  <a:lnTo>
                    <a:pt x="81" y="301"/>
                  </a:lnTo>
                  <a:lnTo>
                    <a:pt x="82" y="301"/>
                  </a:lnTo>
                  <a:lnTo>
                    <a:pt x="82" y="300"/>
                  </a:lnTo>
                  <a:lnTo>
                    <a:pt x="84" y="300"/>
                  </a:lnTo>
                  <a:lnTo>
                    <a:pt x="84" y="299"/>
                  </a:lnTo>
                  <a:lnTo>
                    <a:pt x="85" y="299"/>
                  </a:lnTo>
                  <a:lnTo>
                    <a:pt x="85" y="298"/>
                  </a:lnTo>
                  <a:lnTo>
                    <a:pt x="86" y="297"/>
                  </a:lnTo>
                  <a:lnTo>
                    <a:pt x="86" y="296"/>
                  </a:lnTo>
                  <a:lnTo>
                    <a:pt x="87" y="294"/>
                  </a:lnTo>
                  <a:lnTo>
                    <a:pt x="87" y="293"/>
                  </a:lnTo>
                  <a:lnTo>
                    <a:pt x="88" y="292"/>
                  </a:lnTo>
                  <a:lnTo>
                    <a:pt x="88" y="291"/>
                  </a:lnTo>
                  <a:lnTo>
                    <a:pt x="88" y="290"/>
                  </a:lnTo>
                  <a:lnTo>
                    <a:pt x="89" y="290"/>
                  </a:lnTo>
                  <a:lnTo>
                    <a:pt x="89" y="289"/>
                  </a:lnTo>
                  <a:lnTo>
                    <a:pt x="89" y="285"/>
                  </a:lnTo>
                  <a:lnTo>
                    <a:pt x="89" y="280"/>
                  </a:lnTo>
                  <a:lnTo>
                    <a:pt x="88" y="280"/>
                  </a:lnTo>
                  <a:lnTo>
                    <a:pt x="82" y="280"/>
                  </a:lnTo>
                  <a:lnTo>
                    <a:pt x="78" y="278"/>
                  </a:lnTo>
                  <a:lnTo>
                    <a:pt x="77" y="277"/>
                  </a:lnTo>
                  <a:lnTo>
                    <a:pt x="76" y="277"/>
                  </a:lnTo>
                  <a:lnTo>
                    <a:pt x="76" y="276"/>
                  </a:lnTo>
                  <a:lnTo>
                    <a:pt x="74" y="275"/>
                  </a:lnTo>
                  <a:lnTo>
                    <a:pt x="73" y="275"/>
                  </a:lnTo>
                  <a:lnTo>
                    <a:pt x="73" y="274"/>
                  </a:lnTo>
                  <a:lnTo>
                    <a:pt x="72" y="274"/>
                  </a:lnTo>
                  <a:lnTo>
                    <a:pt x="72" y="273"/>
                  </a:lnTo>
                  <a:lnTo>
                    <a:pt x="71" y="273"/>
                  </a:lnTo>
                  <a:lnTo>
                    <a:pt x="70" y="272"/>
                  </a:lnTo>
                  <a:lnTo>
                    <a:pt x="69" y="272"/>
                  </a:lnTo>
                  <a:lnTo>
                    <a:pt x="69" y="270"/>
                  </a:lnTo>
                  <a:lnTo>
                    <a:pt x="66" y="269"/>
                  </a:lnTo>
                  <a:lnTo>
                    <a:pt x="65" y="269"/>
                  </a:lnTo>
                  <a:lnTo>
                    <a:pt x="61" y="267"/>
                  </a:lnTo>
                  <a:lnTo>
                    <a:pt x="61" y="272"/>
                  </a:lnTo>
                  <a:lnTo>
                    <a:pt x="61" y="273"/>
                  </a:lnTo>
                  <a:lnTo>
                    <a:pt x="62" y="277"/>
                  </a:lnTo>
                  <a:lnTo>
                    <a:pt x="65" y="282"/>
                  </a:lnTo>
                  <a:lnTo>
                    <a:pt x="65" y="283"/>
                  </a:lnTo>
                  <a:lnTo>
                    <a:pt x="65" y="284"/>
                  </a:lnTo>
                  <a:lnTo>
                    <a:pt x="65" y="285"/>
                  </a:lnTo>
                  <a:lnTo>
                    <a:pt x="65" y="286"/>
                  </a:lnTo>
                  <a:lnTo>
                    <a:pt x="65" y="288"/>
                  </a:lnTo>
                  <a:lnTo>
                    <a:pt x="65" y="289"/>
                  </a:lnTo>
                  <a:lnTo>
                    <a:pt x="65" y="290"/>
                  </a:lnTo>
                  <a:lnTo>
                    <a:pt x="64" y="290"/>
                  </a:lnTo>
                  <a:lnTo>
                    <a:pt x="64" y="291"/>
                  </a:lnTo>
                  <a:lnTo>
                    <a:pt x="64" y="296"/>
                  </a:lnTo>
                  <a:lnTo>
                    <a:pt x="63" y="299"/>
                  </a:lnTo>
                  <a:lnTo>
                    <a:pt x="63" y="301"/>
                  </a:lnTo>
                  <a:lnTo>
                    <a:pt x="63" y="302"/>
                  </a:lnTo>
                  <a:lnTo>
                    <a:pt x="63" y="301"/>
                  </a:lnTo>
                  <a:lnTo>
                    <a:pt x="62" y="301"/>
                  </a:lnTo>
                  <a:lnTo>
                    <a:pt x="58" y="300"/>
                  </a:lnTo>
                  <a:lnTo>
                    <a:pt x="57" y="299"/>
                  </a:lnTo>
                  <a:lnTo>
                    <a:pt x="55" y="298"/>
                  </a:lnTo>
                  <a:lnTo>
                    <a:pt x="53" y="297"/>
                  </a:lnTo>
                  <a:lnTo>
                    <a:pt x="50" y="297"/>
                  </a:lnTo>
                  <a:lnTo>
                    <a:pt x="50" y="296"/>
                  </a:lnTo>
                  <a:lnTo>
                    <a:pt x="49" y="296"/>
                  </a:lnTo>
                  <a:lnTo>
                    <a:pt x="48" y="296"/>
                  </a:lnTo>
                  <a:lnTo>
                    <a:pt x="46" y="296"/>
                  </a:lnTo>
                  <a:lnTo>
                    <a:pt x="44" y="296"/>
                  </a:lnTo>
                  <a:lnTo>
                    <a:pt x="41" y="297"/>
                  </a:lnTo>
                  <a:lnTo>
                    <a:pt x="40" y="297"/>
                  </a:lnTo>
                  <a:lnTo>
                    <a:pt x="38" y="298"/>
                  </a:lnTo>
                  <a:lnTo>
                    <a:pt x="37" y="298"/>
                  </a:lnTo>
                  <a:lnTo>
                    <a:pt x="36" y="299"/>
                  </a:lnTo>
                  <a:lnTo>
                    <a:pt x="34" y="300"/>
                  </a:lnTo>
                  <a:lnTo>
                    <a:pt x="33" y="300"/>
                  </a:lnTo>
                  <a:lnTo>
                    <a:pt x="33" y="301"/>
                  </a:lnTo>
                  <a:lnTo>
                    <a:pt x="32" y="301"/>
                  </a:lnTo>
                  <a:lnTo>
                    <a:pt x="31" y="301"/>
                  </a:lnTo>
                  <a:lnTo>
                    <a:pt x="30" y="300"/>
                  </a:lnTo>
                  <a:lnTo>
                    <a:pt x="25" y="300"/>
                  </a:lnTo>
                  <a:lnTo>
                    <a:pt x="24" y="300"/>
                  </a:lnTo>
                  <a:lnTo>
                    <a:pt x="22" y="300"/>
                  </a:lnTo>
                  <a:lnTo>
                    <a:pt x="21" y="300"/>
                  </a:lnTo>
                  <a:lnTo>
                    <a:pt x="20" y="299"/>
                  </a:lnTo>
                  <a:lnTo>
                    <a:pt x="18" y="299"/>
                  </a:lnTo>
                  <a:lnTo>
                    <a:pt x="16" y="298"/>
                  </a:lnTo>
                  <a:lnTo>
                    <a:pt x="15" y="298"/>
                  </a:lnTo>
                  <a:lnTo>
                    <a:pt x="12" y="297"/>
                  </a:lnTo>
                  <a:lnTo>
                    <a:pt x="10" y="297"/>
                  </a:lnTo>
                  <a:lnTo>
                    <a:pt x="8" y="297"/>
                  </a:lnTo>
                  <a:lnTo>
                    <a:pt x="6" y="296"/>
                  </a:lnTo>
                  <a:lnTo>
                    <a:pt x="5" y="296"/>
                  </a:lnTo>
                  <a:lnTo>
                    <a:pt x="4" y="294"/>
                  </a:lnTo>
                  <a:lnTo>
                    <a:pt x="4" y="293"/>
                  </a:lnTo>
                  <a:lnTo>
                    <a:pt x="2" y="292"/>
                  </a:lnTo>
                  <a:lnTo>
                    <a:pt x="2" y="291"/>
                  </a:lnTo>
                  <a:lnTo>
                    <a:pt x="1" y="290"/>
                  </a:lnTo>
                  <a:lnTo>
                    <a:pt x="1" y="289"/>
                  </a:lnTo>
                  <a:lnTo>
                    <a:pt x="1" y="288"/>
                  </a:lnTo>
                  <a:lnTo>
                    <a:pt x="0" y="286"/>
                  </a:lnTo>
                  <a:lnTo>
                    <a:pt x="0" y="284"/>
                  </a:lnTo>
                  <a:lnTo>
                    <a:pt x="0" y="282"/>
                  </a:lnTo>
                  <a:lnTo>
                    <a:pt x="0" y="281"/>
                  </a:lnTo>
                  <a:lnTo>
                    <a:pt x="0" y="280"/>
                  </a:lnTo>
                  <a:lnTo>
                    <a:pt x="0" y="276"/>
                  </a:lnTo>
                  <a:lnTo>
                    <a:pt x="1" y="274"/>
                  </a:lnTo>
                  <a:lnTo>
                    <a:pt x="1" y="273"/>
                  </a:lnTo>
                  <a:lnTo>
                    <a:pt x="1" y="272"/>
                  </a:lnTo>
                  <a:lnTo>
                    <a:pt x="2" y="269"/>
                  </a:lnTo>
                  <a:lnTo>
                    <a:pt x="2" y="266"/>
                  </a:lnTo>
                  <a:lnTo>
                    <a:pt x="4" y="262"/>
                  </a:lnTo>
                  <a:lnTo>
                    <a:pt x="5" y="261"/>
                  </a:lnTo>
                  <a:lnTo>
                    <a:pt x="5" y="260"/>
                  </a:lnTo>
                  <a:lnTo>
                    <a:pt x="5" y="259"/>
                  </a:lnTo>
                  <a:lnTo>
                    <a:pt x="5" y="258"/>
                  </a:lnTo>
                  <a:lnTo>
                    <a:pt x="6" y="257"/>
                  </a:lnTo>
                  <a:lnTo>
                    <a:pt x="6" y="256"/>
                  </a:lnTo>
                  <a:lnTo>
                    <a:pt x="7" y="256"/>
                  </a:lnTo>
                  <a:lnTo>
                    <a:pt x="7" y="254"/>
                  </a:lnTo>
                  <a:lnTo>
                    <a:pt x="9" y="253"/>
                  </a:lnTo>
                  <a:lnTo>
                    <a:pt x="17" y="249"/>
                  </a:lnTo>
                  <a:lnTo>
                    <a:pt x="20" y="248"/>
                  </a:lnTo>
                  <a:lnTo>
                    <a:pt x="21" y="248"/>
                  </a:lnTo>
                  <a:lnTo>
                    <a:pt x="22" y="246"/>
                  </a:lnTo>
                  <a:lnTo>
                    <a:pt x="23" y="246"/>
                  </a:lnTo>
                  <a:lnTo>
                    <a:pt x="24" y="246"/>
                  </a:lnTo>
                  <a:lnTo>
                    <a:pt x="25" y="248"/>
                  </a:lnTo>
                  <a:lnTo>
                    <a:pt x="26" y="248"/>
                  </a:lnTo>
                  <a:lnTo>
                    <a:pt x="26" y="249"/>
                  </a:lnTo>
                  <a:lnTo>
                    <a:pt x="28" y="249"/>
                  </a:lnTo>
                  <a:lnTo>
                    <a:pt x="29" y="250"/>
                  </a:lnTo>
                  <a:lnTo>
                    <a:pt x="30" y="250"/>
                  </a:lnTo>
                  <a:lnTo>
                    <a:pt x="30" y="251"/>
                  </a:lnTo>
                  <a:lnTo>
                    <a:pt x="31" y="251"/>
                  </a:lnTo>
                  <a:lnTo>
                    <a:pt x="32" y="251"/>
                  </a:lnTo>
                  <a:lnTo>
                    <a:pt x="34" y="250"/>
                  </a:lnTo>
                  <a:lnTo>
                    <a:pt x="39" y="244"/>
                  </a:lnTo>
                  <a:lnTo>
                    <a:pt x="40" y="243"/>
                  </a:lnTo>
                  <a:lnTo>
                    <a:pt x="42" y="242"/>
                  </a:lnTo>
                  <a:lnTo>
                    <a:pt x="44" y="241"/>
                  </a:lnTo>
                  <a:lnTo>
                    <a:pt x="45" y="240"/>
                  </a:lnTo>
                  <a:lnTo>
                    <a:pt x="48" y="240"/>
                  </a:lnTo>
                  <a:lnTo>
                    <a:pt x="53" y="238"/>
                  </a:lnTo>
                  <a:lnTo>
                    <a:pt x="55" y="240"/>
                  </a:lnTo>
                  <a:lnTo>
                    <a:pt x="56" y="241"/>
                  </a:lnTo>
                  <a:lnTo>
                    <a:pt x="57" y="242"/>
                  </a:lnTo>
                  <a:lnTo>
                    <a:pt x="60" y="244"/>
                  </a:lnTo>
                  <a:lnTo>
                    <a:pt x="60" y="243"/>
                  </a:lnTo>
                  <a:lnTo>
                    <a:pt x="61" y="243"/>
                  </a:lnTo>
                  <a:lnTo>
                    <a:pt x="63" y="241"/>
                  </a:lnTo>
                  <a:lnTo>
                    <a:pt x="64" y="238"/>
                  </a:lnTo>
                  <a:lnTo>
                    <a:pt x="64" y="234"/>
                  </a:lnTo>
                  <a:lnTo>
                    <a:pt x="65" y="233"/>
                  </a:lnTo>
                  <a:lnTo>
                    <a:pt x="66" y="232"/>
                  </a:lnTo>
                  <a:lnTo>
                    <a:pt x="68" y="230"/>
                  </a:lnTo>
                  <a:lnTo>
                    <a:pt x="71" y="229"/>
                  </a:lnTo>
                  <a:lnTo>
                    <a:pt x="73" y="230"/>
                  </a:lnTo>
                  <a:lnTo>
                    <a:pt x="78" y="232"/>
                  </a:lnTo>
                  <a:lnTo>
                    <a:pt x="80" y="234"/>
                  </a:lnTo>
                  <a:lnTo>
                    <a:pt x="84" y="237"/>
                  </a:lnTo>
                  <a:lnTo>
                    <a:pt x="85" y="237"/>
                  </a:lnTo>
                  <a:lnTo>
                    <a:pt x="85" y="238"/>
                  </a:lnTo>
                  <a:lnTo>
                    <a:pt x="86" y="238"/>
                  </a:lnTo>
                  <a:lnTo>
                    <a:pt x="86" y="240"/>
                  </a:lnTo>
                  <a:lnTo>
                    <a:pt x="87" y="240"/>
                  </a:lnTo>
                  <a:lnTo>
                    <a:pt x="87" y="241"/>
                  </a:lnTo>
                  <a:lnTo>
                    <a:pt x="88" y="241"/>
                  </a:lnTo>
                  <a:lnTo>
                    <a:pt x="90" y="242"/>
                  </a:lnTo>
                  <a:lnTo>
                    <a:pt x="89" y="244"/>
                  </a:lnTo>
                  <a:lnTo>
                    <a:pt x="89" y="246"/>
                  </a:lnTo>
                  <a:lnTo>
                    <a:pt x="89" y="248"/>
                  </a:lnTo>
                  <a:lnTo>
                    <a:pt x="89" y="249"/>
                  </a:lnTo>
                  <a:lnTo>
                    <a:pt x="89" y="253"/>
                  </a:lnTo>
                  <a:lnTo>
                    <a:pt x="89" y="257"/>
                  </a:lnTo>
                  <a:lnTo>
                    <a:pt x="90" y="259"/>
                  </a:lnTo>
                  <a:lnTo>
                    <a:pt x="92" y="260"/>
                  </a:lnTo>
                  <a:lnTo>
                    <a:pt x="92" y="261"/>
                  </a:lnTo>
                  <a:lnTo>
                    <a:pt x="93" y="261"/>
                  </a:lnTo>
                  <a:lnTo>
                    <a:pt x="94" y="260"/>
                  </a:lnTo>
                  <a:lnTo>
                    <a:pt x="95" y="259"/>
                  </a:lnTo>
                  <a:lnTo>
                    <a:pt x="96" y="257"/>
                  </a:lnTo>
                  <a:lnTo>
                    <a:pt x="97" y="254"/>
                  </a:lnTo>
                  <a:lnTo>
                    <a:pt x="98" y="253"/>
                  </a:lnTo>
                  <a:lnTo>
                    <a:pt x="100" y="251"/>
                  </a:lnTo>
                  <a:lnTo>
                    <a:pt x="101" y="249"/>
                  </a:lnTo>
                  <a:lnTo>
                    <a:pt x="101" y="246"/>
                  </a:lnTo>
                  <a:lnTo>
                    <a:pt x="101" y="243"/>
                  </a:lnTo>
                  <a:lnTo>
                    <a:pt x="101" y="241"/>
                  </a:lnTo>
                  <a:lnTo>
                    <a:pt x="101" y="240"/>
                  </a:lnTo>
                  <a:lnTo>
                    <a:pt x="101" y="238"/>
                  </a:lnTo>
                  <a:lnTo>
                    <a:pt x="101" y="236"/>
                  </a:lnTo>
                  <a:lnTo>
                    <a:pt x="101" y="235"/>
                  </a:lnTo>
                  <a:lnTo>
                    <a:pt x="101" y="233"/>
                  </a:lnTo>
                  <a:lnTo>
                    <a:pt x="102" y="232"/>
                  </a:lnTo>
                  <a:lnTo>
                    <a:pt x="102" y="230"/>
                  </a:lnTo>
                  <a:lnTo>
                    <a:pt x="102" y="229"/>
                  </a:lnTo>
                  <a:lnTo>
                    <a:pt x="103" y="228"/>
                  </a:lnTo>
                  <a:lnTo>
                    <a:pt x="103" y="227"/>
                  </a:lnTo>
                  <a:lnTo>
                    <a:pt x="104" y="226"/>
                  </a:lnTo>
                  <a:lnTo>
                    <a:pt x="106" y="225"/>
                  </a:lnTo>
                  <a:lnTo>
                    <a:pt x="108" y="225"/>
                  </a:lnTo>
                  <a:lnTo>
                    <a:pt x="108" y="224"/>
                  </a:lnTo>
                  <a:lnTo>
                    <a:pt x="108" y="222"/>
                  </a:lnTo>
                  <a:lnTo>
                    <a:pt x="106" y="220"/>
                  </a:lnTo>
                  <a:lnTo>
                    <a:pt x="105" y="219"/>
                  </a:lnTo>
                  <a:lnTo>
                    <a:pt x="104" y="218"/>
                  </a:lnTo>
                  <a:lnTo>
                    <a:pt x="104" y="217"/>
                  </a:lnTo>
                  <a:lnTo>
                    <a:pt x="103" y="216"/>
                  </a:lnTo>
                  <a:lnTo>
                    <a:pt x="102" y="214"/>
                  </a:lnTo>
                  <a:lnTo>
                    <a:pt x="101" y="213"/>
                  </a:lnTo>
                  <a:lnTo>
                    <a:pt x="101" y="211"/>
                  </a:lnTo>
                  <a:lnTo>
                    <a:pt x="101" y="210"/>
                  </a:lnTo>
                  <a:lnTo>
                    <a:pt x="101" y="209"/>
                  </a:lnTo>
                  <a:lnTo>
                    <a:pt x="101" y="206"/>
                  </a:lnTo>
                  <a:lnTo>
                    <a:pt x="101" y="205"/>
                  </a:lnTo>
                  <a:lnTo>
                    <a:pt x="102" y="203"/>
                  </a:lnTo>
                  <a:lnTo>
                    <a:pt x="102" y="202"/>
                  </a:lnTo>
                  <a:lnTo>
                    <a:pt x="102" y="200"/>
                  </a:lnTo>
                  <a:lnTo>
                    <a:pt x="103" y="198"/>
                  </a:lnTo>
                  <a:lnTo>
                    <a:pt x="104" y="197"/>
                  </a:lnTo>
                  <a:lnTo>
                    <a:pt x="104" y="196"/>
                  </a:lnTo>
                  <a:lnTo>
                    <a:pt x="105" y="196"/>
                  </a:lnTo>
                  <a:lnTo>
                    <a:pt x="106" y="196"/>
                  </a:lnTo>
                  <a:lnTo>
                    <a:pt x="108" y="196"/>
                  </a:lnTo>
                  <a:lnTo>
                    <a:pt x="109" y="196"/>
                  </a:lnTo>
                  <a:lnTo>
                    <a:pt x="110" y="196"/>
                  </a:lnTo>
                  <a:lnTo>
                    <a:pt x="111" y="196"/>
                  </a:lnTo>
                  <a:lnTo>
                    <a:pt x="111" y="197"/>
                  </a:lnTo>
                  <a:lnTo>
                    <a:pt x="112" y="198"/>
                  </a:lnTo>
                  <a:lnTo>
                    <a:pt x="113" y="200"/>
                  </a:lnTo>
                  <a:lnTo>
                    <a:pt x="113" y="201"/>
                  </a:lnTo>
                  <a:lnTo>
                    <a:pt x="114" y="201"/>
                  </a:lnTo>
                  <a:lnTo>
                    <a:pt x="114" y="202"/>
                  </a:lnTo>
                  <a:lnTo>
                    <a:pt x="116" y="203"/>
                  </a:lnTo>
                  <a:lnTo>
                    <a:pt x="117" y="204"/>
                  </a:lnTo>
                  <a:lnTo>
                    <a:pt x="118" y="205"/>
                  </a:lnTo>
                  <a:lnTo>
                    <a:pt x="119" y="205"/>
                  </a:lnTo>
                  <a:lnTo>
                    <a:pt x="120" y="204"/>
                  </a:lnTo>
                  <a:lnTo>
                    <a:pt x="121" y="204"/>
                  </a:lnTo>
                  <a:lnTo>
                    <a:pt x="124" y="202"/>
                  </a:lnTo>
                  <a:lnTo>
                    <a:pt x="127" y="201"/>
                  </a:lnTo>
                  <a:lnTo>
                    <a:pt x="129" y="198"/>
                  </a:lnTo>
                  <a:lnTo>
                    <a:pt x="132" y="196"/>
                  </a:lnTo>
                  <a:lnTo>
                    <a:pt x="133" y="196"/>
                  </a:lnTo>
                  <a:lnTo>
                    <a:pt x="136" y="193"/>
                  </a:lnTo>
                  <a:lnTo>
                    <a:pt x="138" y="190"/>
                  </a:lnTo>
                  <a:lnTo>
                    <a:pt x="138" y="189"/>
                  </a:lnTo>
                  <a:lnTo>
                    <a:pt x="140" y="188"/>
                  </a:lnTo>
                  <a:lnTo>
                    <a:pt x="141" y="186"/>
                  </a:lnTo>
                  <a:lnTo>
                    <a:pt x="142" y="186"/>
                  </a:lnTo>
                  <a:lnTo>
                    <a:pt x="143" y="184"/>
                  </a:lnTo>
                  <a:lnTo>
                    <a:pt x="143" y="182"/>
                  </a:lnTo>
                  <a:lnTo>
                    <a:pt x="144" y="180"/>
                  </a:lnTo>
                  <a:lnTo>
                    <a:pt x="144" y="179"/>
                  </a:lnTo>
                  <a:lnTo>
                    <a:pt x="144" y="177"/>
                  </a:lnTo>
                  <a:lnTo>
                    <a:pt x="146" y="173"/>
                  </a:lnTo>
                  <a:lnTo>
                    <a:pt x="146" y="172"/>
                  </a:lnTo>
                  <a:lnTo>
                    <a:pt x="148" y="171"/>
                  </a:lnTo>
                  <a:lnTo>
                    <a:pt x="148" y="170"/>
                  </a:lnTo>
                  <a:lnTo>
                    <a:pt x="150" y="166"/>
                  </a:lnTo>
                  <a:lnTo>
                    <a:pt x="151" y="166"/>
                  </a:lnTo>
                  <a:lnTo>
                    <a:pt x="151" y="165"/>
                  </a:lnTo>
                  <a:lnTo>
                    <a:pt x="152" y="164"/>
                  </a:lnTo>
                  <a:lnTo>
                    <a:pt x="153" y="162"/>
                  </a:lnTo>
                  <a:lnTo>
                    <a:pt x="154" y="160"/>
                  </a:lnTo>
                  <a:lnTo>
                    <a:pt x="154" y="158"/>
                  </a:lnTo>
                  <a:lnTo>
                    <a:pt x="156" y="156"/>
                  </a:lnTo>
                  <a:lnTo>
                    <a:pt x="157" y="154"/>
                  </a:lnTo>
                  <a:lnTo>
                    <a:pt x="157" y="153"/>
                  </a:lnTo>
                  <a:lnTo>
                    <a:pt x="157" y="152"/>
                  </a:lnTo>
                  <a:lnTo>
                    <a:pt x="158" y="150"/>
                  </a:lnTo>
                  <a:lnTo>
                    <a:pt x="157" y="149"/>
                  </a:lnTo>
                  <a:lnTo>
                    <a:pt x="156" y="149"/>
                  </a:lnTo>
                  <a:lnTo>
                    <a:pt x="154" y="149"/>
                  </a:lnTo>
                  <a:lnTo>
                    <a:pt x="153" y="149"/>
                  </a:lnTo>
                  <a:lnTo>
                    <a:pt x="152" y="149"/>
                  </a:lnTo>
                  <a:lnTo>
                    <a:pt x="151" y="149"/>
                  </a:lnTo>
                  <a:lnTo>
                    <a:pt x="150" y="150"/>
                  </a:lnTo>
                  <a:lnTo>
                    <a:pt x="149" y="152"/>
                  </a:lnTo>
                  <a:lnTo>
                    <a:pt x="149" y="153"/>
                  </a:lnTo>
                  <a:lnTo>
                    <a:pt x="149" y="155"/>
                  </a:lnTo>
                  <a:lnTo>
                    <a:pt x="148" y="158"/>
                  </a:lnTo>
                  <a:lnTo>
                    <a:pt x="146" y="161"/>
                  </a:lnTo>
                  <a:lnTo>
                    <a:pt x="144" y="164"/>
                  </a:lnTo>
                  <a:lnTo>
                    <a:pt x="142" y="168"/>
                  </a:lnTo>
                  <a:lnTo>
                    <a:pt x="141" y="169"/>
                  </a:lnTo>
                  <a:lnTo>
                    <a:pt x="138" y="171"/>
                  </a:lnTo>
                  <a:lnTo>
                    <a:pt x="137" y="170"/>
                  </a:lnTo>
                  <a:lnTo>
                    <a:pt x="136" y="170"/>
                  </a:lnTo>
                  <a:lnTo>
                    <a:pt x="134" y="169"/>
                  </a:lnTo>
                  <a:lnTo>
                    <a:pt x="133" y="169"/>
                  </a:lnTo>
                  <a:lnTo>
                    <a:pt x="132" y="169"/>
                  </a:lnTo>
                  <a:lnTo>
                    <a:pt x="130" y="169"/>
                  </a:lnTo>
                  <a:lnTo>
                    <a:pt x="128" y="168"/>
                  </a:lnTo>
                  <a:lnTo>
                    <a:pt x="127" y="168"/>
                  </a:lnTo>
                  <a:lnTo>
                    <a:pt x="125" y="166"/>
                  </a:lnTo>
                  <a:lnTo>
                    <a:pt x="122" y="166"/>
                  </a:lnTo>
                  <a:lnTo>
                    <a:pt x="120" y="166"/>
                  </a:lnTo>
                  <a:lnTo>
                    <a:pt x="118" y="166"/>
                  </a:lnTo>
                  <a:lnTo>
                    <a:pt x="117" y="166"/>
                  </a:lnTo>
                  <a:lnTo>
                    <a:pt x="111" y="165"/>
                  </a:lnTo>
                  <a:lnTo>
                    <a:pt x="104" y="164"/>
                  </a:lnTo>
                  <a:lnTo>
                    <a:pt x="100" y="163"/>
                  </a:lnTo>
                  <a:lnTo>
                    <a:pt x="96" y="161"/>
                  </a:lnTo>
                  <a:lnTo>
                    <a:pt x="94" y="160"/>
                  </a:lnTo>
                  <a:lnTo>
                    <a:pt x="93" y="158"/>
                  </a:lnTo>
                  <a:lnTo>
                    <a:pt x="92" y="157"/>
                  </a:lnTo>
                  <a:lnTo>
                    <a:pt x="90" y="156"/>
                  </a:lnTo>
                  <a:lnTo>
                    <a:pt x="90" y="155"/>
                  </a:lnTo>
                  <a:lnTo>
                    <a:pt x="90" y="154"/>
                  </a:lnTo>
                  <a:lnTo>
                    <a:pt x="90" y="153"/>
                  </a:lnTo>
                  <a:lnTo>
                    <a:pt x="90" y="152"/>
                  </a:lnTo>
                  <a:lnTo>
                    <a:pt x="90" y="150"/>
                  </a:lnTo>
                  <a:lnTo>
                    <a:pt x="92" y="149"/>
                  </a:lnTo>
                  <a:lnTo>
                    <a:pt x="92" y="148"/>
                  </a:lnTo>
                  <a:lnTo>
                    <a:pt x="92" y="147"/>
                  </a:lnTo>
                  <a:lnTo>
                    <a:pt x="92" y="146"/>
                  </a:lnTo>
                  <a:lnTo>
                    <a:pt x="92" y="145"/>
                  </a:lnTo>
                  <a:lnTo>
                    <a:pt x="93" y="145"/>
                  </a:lnTo>
                  <a:lnTo>
                    <a:pt x="93" y="144"/>
                  </a:lnTo>
                  <a:lnTo>
                    <a:pt x="94" y="142"/>
                  </a:lnTo>
                  <a:lnTo>
                    <a:pt x="95" y="140"/>
                  </a:lnTo>
                  <a:lnTo>
                    <a:pt x="96" y="138"/>
                  </a:lnTo>
                  <a:lnTo>
                    <a:pt x="96" y="134"/>
                  </a:lnTo>
                  <a:lnTo>
                    <a:pt x="96" y="131"/>
                  </a:lnTo>
                  <a:lnTo>
                    <a:pt x="97" y="130"/>
                  </a:lnTo>
                  <a:lnTo>
                    <a:pt x="100" y="129"/>
                  </a:lnTo>
                  <a:lnTo>
                    <a:pt x="101" y="129"/>
                  </a:lnTo>
                  <a:lnTo>
                    <a:pt x="103" y="128"/>
                  </a:lnTo>
                  <a:lnTo>
                    <a:pt x="105" y="126"/>
                  </a:lnTo>
                  <a:lnTo>
                    <a:pt x="106" y="125"/>
                  </a:lnTo>
                  <a:lnTo>
                    <a:pt x="108" y="124"/>
                  </a:lnTo>
                  <a:lnTo>
                    <a:pt x="109" y="123"/>
                  </a:lnTo>
                  <a:lnTo>
                    <a:pt x="110" y="122"/>
                  </a:lnTo>
                  <a:lnTo>
                    <a:pt x="110" y="121"/>
                  </a:lnTo>
                  <a:lnTo>
                    <a:pt x="111" y="121"/>
                  </a:lnTo>
                  <a:lnTo>
                    <a:pt x="111" y="120"/>
                  </a:lnTo>
                  <a:lnTo>
                    <a:pt x="111" y="118"/>
                  </a:lnTo>
                  <a:lnTo>
                    <a:pt x="111" y="116"/>
                  </a:lnTo>
                  <a:lnTo>
                    <a:pt x="111" y="114"/>
                  </a:lnTo>
                  <a:lnTo>
                    <a:pt x="111" y="113"/>
                  </a:lnTo>
                  <a:lnTo>
                    <a:pt x="110" y="112"/>
                  </a:lnTo>
                  <a:lnTo>
                    <a:pt x="110" y="109"/>
                  </a:lnTo>
                  <a:lnTo>
                    <a:pt x="109" y="109"/>
                  </a:lnTo>
                  <a:lnTo>
                    <a:pt x="109" y="108"/>
                  </a:lnTo>
                  <a:lnTo>
                    <a:pt x="108" y="108"/>
                  </a:lnTo>
                  <a:lnTo>
                    <a:pt x="106" y="106"/>
                  </a:lnTo>
                  <a:lnTo>
                    <a:pt x="105" y="105"/>
                  </a:lnTo>
                  <a:lnTo>
                    <a:pt x="104" y="104"/>
                  </a:lnTo>
                  <a:lnTo>
                    <a:pt x="103" y="104"/>
                  </a:lnTo>
                  <a:lnTo>
                    <a:pt x="102" y="102"/>
                  </a:lnTo>
                  <a:lnTo>
                    <a:pt x="101" y="102"/>
                  </a:lnTo>
                  <a:lnTo>
                    <a:pt x="100" y="102"/>
                  </a:lnTo>
                  <a:lnTo>
                    <a:pt x="98" y="102"/>
                  </a:lnTo>
                  <a:lnTo>
                    <a:pt x="97" y="101"/>
                  </a:lnTo>
                  <a:lnTo>
                    <a:pt x="96" y="101"/>
                  </a:lnTo>
                  <a:lnTo>
                    <a:pt x="95" y="101"/>
                  </a:lnTo>
                  <a:lnTo>
                    <a:pt x="95" y="102"/>
                  </a:lnTo>
                  <a:lnTo>
                    <a:pt x="94" y="102"/>
                  </a:lnTo>
                  <a:lnTo>
                    <a:pt x="93" y="102"/>
                  </a:lnTo>
                  <a:lnTo>
                    <a:pt x="93" y="104"/>
                  </a:lnTo>
                  <a:lnTo>
                    <a:pt x="92" y="104"/>
                  </a:lnTo>
                  <a:lnTo>
                    <a:pt x="92" y="105"/>
                  </a:lnTo>
                  <a:lnTo>
                    <a:pt x="90" y="105"/>
                  </a:lnTo>
                  <a:lnTo>
                    <a:pt x="89" y="106"/>
                  </a:lnTo>
                  <a:lnTo>
                    <a:pt x="88" y="106"/>
                  </a:lnTo>
                  <a:lnTo>
                    <a:pt x="88" y="107"/>
                  </a:lnTo>
                  <a:lnTo>
                    <a:pt x="87" y="107"/>
                  </a:lnTo>
                  <a:lnTo>
                    <a:pt x="86" y="107"/>
                  </a:lnTo>
                  <a:lnTo>
                    <a:pt x="85" y="108"/>
                  </a:lnTo>
                  <a:lnTo>
                    <a:pt x="84" y="108"/>
                  </a:lnTo>
                  <a:lnTo>
                    <a:pt x="84" y="109"/>
                  </a:lnTo>
                  <a:lnTo>
                    <a:pt x="82" y="109"/>
                  </a:lnTo>
                  <a:lnTo>
                    <a:pt x="81" y="110"/>
                  </a:lnTo>
                  <a:lnTo>
                    <a:pt x="80" y="112"/>
                  </a:lnTo>
                  <a:lnTo>
                    <a:pt x="79" y="112"/>
                  </a:lnTo>
                  <a:lnTo>
                    <a:pt x="78" y="112"/>
                  </a:lnTo>
                  <a:lnTo>
                    <a:pt x="77" y="112"/>
                  </a:lnTo>
                  <a:lnTo>
                    <a:pt x="76" y="112"/>
                  </a:lnTo>
                  <a:lnTo>
                    <a:pt x="74" y="112"/>
                  </a:lnTo>
                  <a:lnTo>
                    <a:pt x="73" y="110"/>
                  </a:lnTo>
                  <a:lnTo>
                    <a:pt x="72" y="110"/>
                  </a:lnTo>
                  <a:lnTo>
                    <a:pt x="71" y="110"/>
                  </a:lnTo>
                  <a:lnTo>
                    <a:pt x="70" y="110"/>
                  </a:lnTo>
                  <a:lnTo>
                    <a:pt x="69" y="109"/>
                  </a:lnTo>
                  <a:lnTo>
                    <a:pt x="68" y="109"/>
                  </a:lnTo>
                  <a:lnTo>
                    <a:pt x="66" y="109"/>
                  </a:lnTo>
                  <a:lnTo>
                    <a:pt x="65" y="109"/>
                  </a:lnTo>
                  <a:lnTo>
                    <a:pt x="58" y="106"/>
                  </a:lnTo>
                  <a:lnTo>
                    <a:pt x="57" y="105"/>
                  </a:lnTo>
                  <a:lnTo>
                    <a:pt x="56" y="105"/>
                  </a:lnTo>
                  <a:lnTo>
                    <a:pt x="55" y="104"/>
                  </a:lnTo>
                  <a:lnTo>
                    <a:pt x="54" y="104"/>
                  </a:lnTo>
                  <a:lnTo>
                    <a:pt x="53" y="102"/>
                  </a:lnTo>
                  <a:lnTo>
                    <a:pt x="52" y="102"/>
                  </a:lnTo>
                  <a:lnTo>
                    <a:pt x="52" y="101"/>
                  </a:lnTo>
                  <a:lnTo>
                    <a:pt x="50" y="101"/>
                  </a:lnTo>
                  <a:lnTo>
                    <a:pt x="49" y="100"/>
                  </a:lnTo>
                  <a:lnTo>
                    <a:pt x="48" y="99"/>
                  </a:lnTo>
                  <a:lnTo>
                    <a:pt x="47" y="99"/>
                  </a:lnTo>
                  <a:lnTo>
                    <a:pt x="47" y="98"/>
                  </a:lnTo>
                  <a:lnTo>
                    <a:pt x="46" y="98"/>
                  </a:lnTo>
                  <a:lnTo>
                    <a:pt x="45" y="98"/>
                  </a:lnTo>
                  <a:lnTo>
                    <a:pt x="45" y="97"/>
                  </a:lnTo>
                  <a:lnTo>
                    <a:pt x="44" y="97"/>
                  </a:lnTo>
                  <a:lnTo>
                    <a:pt x="44" y="96"/>
                  </a:lnTo>
                  <a:lnTo>
                    <a:pt x="42" y="96"/>
                  </a:lnTo>
                  <a:lnTo>
                    <a:pt x="42" y="94"/>
                  </a:lnTo>
                  <a:lnTo>
                    <a:pt x="41" y="94"/>
                  </a:lnTo>
                  <a:lnTo>
                    <a:pt x="41" y="93"/>
                  </a:lnTo>
                  <a:lnTo>
                    <a:pt x="40" y="93"/>
                  </a:lnTo>
                  <a:lnTo>
                    <a:pt x="40" y="92"/>
                  </a:lnTo>
                  <a:lnTo>
                    <a:pt x="39" y="91"/>
                  </a:lnTo>
                  <a:lnTo>
                    <a:pt x="39" y="90"/>
                  </a:lnTo>
                  <a:lnTo>
                    <a:pt x="38" y="90"/>
                  </a:lnTo>
                  <a:lnTo>
                    <a:pt x="38" y="89"/>
                  </a:lnTo>
                  <a:lnTo>
                    <a:pt x="37" y="89"/>
                  </a:lnTo>
                  <a:lnTo>
                    <a:pt x="37" y="88"/>
                  </a:lnTo>
                  <a:lnTo>
                    <a:pt x="36" y="86"/>
                  </a:lnTo>
                  <a:lnTo>
                    <a:pt x="36" y="85"/>
                  </a:lnTo>
                  <a:lnTo>
                    <a:pt x="34" y="85"/>
                  </a:lnTo>
                  <a:lnTo>
                    <a:pt x="34" y="84"/>
                  </a:lnTo>
                  <a:lnTo>
                    <a:pt x="34" y="83"/>
                  </a:lnTo>
                  <a:lnTo>
                    <a:pt x="33" y="83"/>
                  </a:lnTo>
                  <a:lnTo>
                    <a:pt x="33" y="82"/>
                  </a:lnTo>
                  <a:lnTo>
                    <a:pt x="33" y="81"/>
                  </a:lnTo>
                  <a:lnTo>
                    <a:pt x="33" y="80"/>
                  </a:lnTo>
                  <a:lnTo>
                    <a:pt x="33" y="78"/>
                  </a:lnTo>
                  <a:lnTo>
                    <a:pt x="32" y="78"/>
                  </a:lnTo>
                  <a:lnTo>
                    <a:pt x="32" y="77"/>
                  </a:lnTo>
                  <a:lnTo>
                    <a:pt x="32" y="76"/>
                  </a:lnTo>
                  <a:lnTo>
                    <a:pt x="32" y="75"/>
                  </a:lnTo>
                  <a:lnTo>
                    <a:pt x="32" y="74"/>
                  </a:lnTo>
                  <a:lnTo>
                    <a:pt x="32" y="73"/>
                  </a:lnTo>
                  <a:lnTo>
                    <a:pt x="32" y="72"/>
                  </a:lnTo>
                  <a:lnTo>
                    <a:pt x="33" y="70"/>
                  </a:lnTo>
                  <a:lnTo>
                    <a:pt x="33" y="69"/>
                  </a:lnTo>
                  <a:lnTo>
                    <a:pt x="34" y="67"/>
                  </a:lnTo>
                  <a:lnTo>
                    <a:pt x="36" y="66"/>
                  </a:lnTo>
                  <a:lnTo>
                    <a:pt x="37" y="64"/>
                  </a:lnTo>
                  <a:lnTo>
                    <a:pt x="38" y="61"/>
                  </a:lnTo>
                  <a:lnTo>
                    <a:pt x="39" y="59"/>
                  </a:lnTo>
                  <a:lnTo>
                    <a:pt x="40" y="57"/>
                  </a:lnTo>
                  <a:lnTo>
                    <a:pt x="41" y="56"/>
                  </a:lnTo>
                  <a:lnTo>
                    <a:pt x="41" y="53"/>
                  </a:lnTo>
                  <a:lnTo>
                    <a:pt x="42" y="51"/>
                  </a:lnTo>
                  <a:lnTo>
                    <a:pt x="42" y="48"/>
                  </a:lnTo>
                  <a:lnTo>
                    <a:pt x="44" y="46"/>
                  </a:lnTo>
                  <a:lnTo>
                    <a:pt x="44" y="44"/>
                  </a:lnTo>
                  <a:lnTo>
                    <a:pt x="42" y="43"/>
                  </a:lnTo>
                  <a:lnTo>
                    <a:pt x="45" y="41"/>
                  </a:lnTo>
                  <a:lnTo>
                    <a:pt x="46" y="41"/>
                  </a:lnTo>
                  <a:lnTo>
                    <a:pt x="47" y="43"/>
                  </a:lnTo>
                  <a:lnTo>
                    <a:pt x="53" y="49"/>
                  </a:lnTo>
                  <a:lnTo>
                    <a:pt x="54" y="50"/>
                  </a:lnTo>
                  <a:lnTo>
                    <a:pt x="55" y="50"/>
                  </a:lnTo>
                  <a:lnTo>
                    <a:pt x="56" y="52"/>
                  </a:lnTo>
                  <a:lnTo>
                    <a:pt x="57" y="53"/>
                  </a:lnTo>
                  <a:lnTo>
                    <a:pt x="58" y="57"/>
                  </a:lnTo>
                  <a:lnTo>
                    <a:pt x="60" y="59"/>
                  </a:lnTo>
                  <a:lnTo>
                    <a:pt x="61" y="60"/>
                  </a:lnTo>
                  <a:lnTo>
                    <a:pt x="62" y="64"/>
                  </a:lnTo>
                  <a:lnTo>
                    <a:pt x="64" y="66"/>
                  </a:lnTo>
                  <a:lnTo>
                    <a:pt x="65" y="69"/>
                  </a:lnTo>
                  <a:lnTo>
                    <a:pt x="68" y="72"/>
                  </a:lnTo>
                  <a:lnTo>
                    <a:pt x="69" y="73"/>
                  </a:lnTo>
                  <a:lnTo>
                    <a:pt x="70" y="74"/>
                  </a:lnTo>
                  <a:lnTo>
                    <a:pt x="71" y="75"/>
                  </a:lnTo>
                  <a:lnTo>
                    <a:pt x="72" y="76"/>
                  </a:lnTo>
                  <a:lnTo>
                    <a:pt x="73" y="76"/>
                  </a:lnTo>
                  <a:lnTo>
                    <a:pt x="73" y="77"/>
                  </a:lnTo>
                  <a:lnTo>
                    <a:pt x="74" y="77"/>
                  </a:lnTo>
                  <a:lnTo>
                    <a:pt x="76" y="78"/>
                  </a:lnTo>
                  <a:lnTo>
                    <a:pt x="77" y="78"/>
                  </a:lnTo>
                  <a:lnTo>
                    <a:pt x="78" y="78"/>
                  </a:lnTo>
                  <a:lnTo>
                    <a:pt x="79" y="80"/>
                  </a:lnTo>
                  <a:lnTo>
                    <a:pt x="80" y="80"/>
                  </a:lnTo>
                  <a:lnTo>
                    <a:pt x="81" y="81"/>
                  </a:lnTo>
                  <a:lnTo>
                    <a:pt x="82" y="81"/>
                  </a:lnTo>
                  <a:lnTo>
                    <a:pt x="84" y="81"/>
                  </a:lnTo>
                  <a:lnTo>
                    <a:pt x="85" y="82"/>
                  </a:lnTo>
                  <a:lnTo>
                    <a:pt x="86" y="82"/>
                  </a:lnTo>
                  <a:lnTo>
                    <a:pt x="87" y="82"/>
                  </a:lnTo>
                  <a:lnTo>
                    <a:pt x="88" y="82"/>
                  </a:lnTo>
                  <a:lnTo>
                    <a:pt x="89" y="82"/>
                  </a:lnTo>
                  <a:lnTo>
                    <a:pt x="90" y="82"/>
                  </a:lnTo>
                  <a:lnTo>
                    <a:pt x="92" y="82"/>
                  </a:lnTo>
                  <a:lnTo>
                    <a:pt x="93" y="82"/>
                  </a:lnTo>
                  <a:lnTo>
                    <a:pt x="94" y="82"/>
                  </a:lnTo>
                  <a:lnTo>
                    <a:pt x="95" y="82"/>
                  </a:lnTo>
                  <a:lnTo>
                    <a:pt x="97" y="81"/>
                  </a:lnTo>
                  <a:lnTo>
                    <a:pt x="98" y="80"/>
                  </a:lnTo>
                  <a:lnTo>
                    <a:pt x="100" y="78"/>
                  </a:lnTo>
                  <a:lnTo>
                    <a:pt x="100" y="77"/>
                  </a:lnTo>
                  <a:lnTo>
                    <a:pt x="100" y="75"/>
                  </a:lnTo>
                  <a:lnTo>
                    <a:pt x="100" y="74"/>
                  </a:lnTo>
                  <a:lnTo>
                    <a:pt x="100" y="72"/>
                  </a:lnTo>
                  <a:lnTo>
                    <a:pt x="98" y="72"/>
                  </a:lnTo>
                  <a:lnTo>
                    <a:pt x="96" y="68"/>
                  </a:lnTo>
                  <a:lnTo>
                    <a:pt x="94" y="65"/>
                  </a:lnTo>
                  <a:lnTo>
                    <a:pt x="90" y="62"/>
                  </a:lnTo>
                  <a:lnTo>
                    <a:pt x="88" y="61"/>
                  </a:lnTo>
                  <a:lnTo>
                    <a:pt x="86" y="60"/>
                  </a:lnTo>
                  <a:lnTo>
                    <a:pt x="82" y="59"/>
                  </a:lnTo>
                  <a:lnTo>
                    <a:pt x="80" y="58"/>
                  </a:lnTo>
                  <a:lnTo>
                    <a:pt x="77" y="57"/>
                  </a:lnTo>
                  <a:lnTo>
                    <a:pt x="73" y="54"/>
                  </a:lnTo>
                  <a:lnTo>
                    <a:pt x="70" y="53"/>
                  </a:lnTo>
                  <a:lnTo>
                    <a:pt x="69" y="53"/>
                  </a:lnTo>
                  <a:lnTo>
                    <a:pt x="68" y="52"/>
                  </a:lnTo>
                  <a:lnTo>
                    <a:pt x="66" y="51"/>
                  </a:lnTo>
                  <a:lnTo>
                    <a:pt x="62" y="49"/>
                  </a:lnTo>
                  <a:lnTo>
                    <a:pt x="61" y="48"/>
                  </a:lnTo>
                  <a:lnTo>
                    <a:pt x="60" y="46"/>
                  </a:lnTo>
                  <a:lnTo>
                    <a:pt x="58" y="45"/>
                  </a:lnTo>
                  <a:lnTo>
                    <a:pt x="56" y="43"/>
                  </a:lnTo>
                  <a:lnTo>
                    <a:pt x="55" y="42"/>
                  </a:lnTo>
                  <a:lnTo>
                    <a:pt x="53" y="38"/>
                  </a:lnTo>
                  <a:lnTo>
                    <a:pt x="53" y="36"/>
                  </a:lnTo>
                  <a:lnTo>
                    <a:pt x="56" y="33"/>
                  </a:lnTo>
                  <a:lnTo>
                    <a:pt x="57" y="33"/>
                  </a:lnTo>
                  <a:lnTo>
                    <a:pt x="58" y="33"/>
                  </a:lnTo>
                  <a:lnTo>
                    <a:pt x="60" y="32"/>
                  </a:lnTo>
                  <a:lnTo>
                    <a:pt x="62" y="30"/>
                  </a:lnTo>
                  <a:lnTo>
                    <a:pt x="64" y="29"/>
                  </a:lnTo>
                  <a:lnTo>
                    <a:pt x="66" y="27"/>
                  </a:lnTo>
                  <a:lnTo>
                    <a:pt x="69" y="26"/>
                  </a:lnTo>
                  <a:lnTo>
                    <a:pt x="71" y="25"/>
                  </a:lnTo>
                  <a:lnTo>
                    <a:pt x="73" y="25"/>
                  </a:lnTo>
                  <a:lnTo>
                    <a:pt x="76" y="25"/>
                  </a:lnTo>
                  <a:lnTo>
                    <a:pt x="77" y="25"/>
                  </a:lnTo>
                  <a:lnTo>
                    <a:pt x="78" y="25"/>
                  </a:lnTo>
                  <a:lnTo>
                    <a:pt x="94" y="25"/>
                  </a:lnTo>
                  <a:lnTo>
                    <a:pt x="100" y="25"/>
                  </a:lnTo>
                  <a:lnTo>
                    <a:pt x="106" y="25"/>
                  </a:lnTo>
                  <a:lnTo>
                    <a:pt x="108" y="25"/>
                  </a:lnTo>
                  <a:lnTo>
                    <a:pt x="110" y="25"/>
                  </a:lnTo>
                  <a:lnTo>
                    <a:pt x="112" y="25"/>
                  </a:lnTo>
                  <a:lnTo>
                    <a:pt x="113" y="25"/>
                  </a:lnTo>
                  <a:lnTo>
                    <a:pt x="113" y="28"/>
                  </a:lnTo>
                  <a:lnTo>
                    <a:pt x="112" y="35"/>
                  </a:lnTo>
                  <a:lnTo>
                    <a:pt x="112" y="59"/>
                  </a:lnTo>
                  <a:lnTo>
                    <a:pt x="112" y="61"/>
                  </a:lnTo>
                  <a:lnTo>
                    <a:pt x="112" y="62"/>
                  </a:lnTo>
                  <a:lnTo>
                    <a:pt x="112" y="69"/>
                  </a:lnTo>
                  <a:lnTo>
                    <a:pt x="112" y="72"/>
                  </a:lnTo>
                  <a:lnTo>
                    <a:pt x="112" y="85"/>
                  </a:lnTo>
                  <a:lnTo>
                    <a:pt x="112" y="100"/>
                  </a:lnTo>
                  <a:lnTo>
                    <a:pt x="112" y="105"/>
                  </a:lnTo>
                  <a:lnTo>
                    <a:pt x="112" y="108"/>
                  </a:lnTo>
                  <a:lnTo>
                    <a:pt x="112" y="121"/>
                  </a:lnTo>
                  <a:lnTo>
                    <a:pt x="112" y="125"/>
                  </a:lnTo>
                  <a:lnTo>
                    <a:pt x="112" y="126"/>
                  </a:lnTo>
                  <a:lnTo>
                    <a:pt x="113" y="124"/>
                  </a:lnTo>
                  <a:lnTo>
                    <a:pt x="114" y="121"/>
                  </a:lnTo>
                  <a:lnTo>
                    <a:pt x="114" y="118"/>
                  </a:lnTo>
                  <a:lnTo>
                    <a:pt x="114" y="117"/>
                  </a:lnTo>
                  <a:lnTo>
                    <a:pt x="114" y="116"/>
                  </a:lnTo>
                  <a:lnTo>
                    <a:pt x="116" y="116"/>
                  </a:lnTo>
                  <a:lnTo>
                    <a:pt x="116" y="114"/>
                  </a:lnTo>
                  <a:lnTo>
                    <a:pt x="117" y="112"/>
                  </a:lnTo>
                  <a:lnTo>
                    <a:pt x="117" y="110"/>
                  </a:lnTo>
                  <a:lnTo>
                    <a:pt x="118" y="108"/>
                  </a:lnTo>
                  <a:lnTo>
                    <a:pt x="118" y="107"/>
                  </a:lnTo>
                  <a:lnTo>
                    <a:pt x="119" y="106"/>
                  </a:lnTo>
                  <a:lnTo>
                    <a:pt x="119" y="105"/>
                  </a:lnTo>
                  <a:lnTo>
                    <a:pt x="120" y="104"/>
                  </a:lnTo>
                  <a:lnTo>
                    <a:pt x="122" y="102"/>
                  </a:lnTo>
                  <a:lnTo>
                    <a:pt x="124" y="102"/>
                  </a:lnTo>
                  <a:lnTo>
                    <a:pt x="125" y="101"/>
                  </a:lnTo>
                  <a:lnTo>
                    <a:pt x="126" y="101"/>
                  </a:lnTo>
                  <a:lnTo>
                    <a:pt x="127" y="101"/>
                  </a:lnTo>
                  <a:lnTo>
                    <a:pt x="128" y="101"/>
                  </a:lnTo>
                  <a:lnTo>
                    <a:pt x="130" y="102"/>
                  </a:lnTo>
                  <a:lnTo>
                    <a:pt x="132" y="102"/>
                  </a:lnTo>
                  <a:lnTo>
                    <a:pt x="133" y="102"/>
                  </a:lnTo>
                  <a:lnTo>
                    <a:pt x="134" y="104"/>
                  </a:lnTo>
                  <a:lnTo>
                    <a:pt x="134" y="106"/>
                  </a:lnTo>
                  <a:lnTo>
                    <a:pt x="135" y="106"/>
                  </a:lnTo>
                  <a:lnTo>
                    <a:pt x="136" y="106"/>
                  </a:lnTo>
                  <a:lnTo>
                    <a:pt x="137" y="106"/>
                  </a:lnTo>
                  <a:lnTo>
                    <a:pt x="140" y="105"/>
                  </a:lnTo>
                  <a:lnTo>
                    <a:pt x="141" y="105"/>
                  </a:lnTo>
                  <a:lnTo>
                    <a:pt x="143" y="104"/>
                  </a:lnTo>
                  <a:lnTo>
                    <a:pt x="144" y="104"/>
                  </a:lnTo>
                  <a:lnTo>
                    <a:pt x="146" y="104"/>
                  </a:lnTo>
                  <a:lnTo>
                    <a:pt x="148" y="104"/>
                  </a:lnTo>
                  <a:lnTo>
                    <a:pt x="150" y="105"/>
                  </a:lnTo>
                  <a:lnTo>
                    <a:pt x="151" y="106"/>
                  </a:lnTo>
                  <a:lnTo>
                    <a:pt x="152" y="107"/>
                  </a:lnTo>
                  <a:lnTo>
                    <a:pt x="153" y="108"/>
                  </a:lnTo>
                  <a:lnTo>
                    <a:pt x="154" y="108"/>
                  </a:lnTo>
                  <a:lnTo>
                    <a:pt x="156" y="108"/>
                  </a:lnTo>
                  <a:lnTo>
                    <a:pt x="157" y="108"/>
                  </a:lnTo>
                  <a:lnTo>
                    <a:pt x="157" y="107"/>
                  </a:lnTo>
                  <a:lnTo>
                    <a:pt x="158" y="107"/>
                  </a:lnTo>
                  <a:lnTo>
                    <a:pt x="159" y="106"/>
                  </a:lnTo>
                  <a:lnTo>
                    <a:pt x="159" y="104"/>
                  </a:lnTo>
                  <a:lnTo>
                    <a:pt x="159" y="102"/>
                  </a:lnTo>
                  <a:lnTo>
                    <a:pt x="160" y="102"/>
                  </a:lnTo>
                  <a:lnTo>
                    <a:pt x="161" y="102"/>
                  </a:lnTo>
                  <a:lnTo>
                    <a:pt x="162" y="104"/>
                  </a:lnTo>
                  <a:lnTo>
                    <a:pt x="162" y="105"/>
                  </a:lnTo>
                  <a:lnTo>
                    <a:pt x="162" y="106"/>
                  </a:lnTo>
                  <a:lnTo>
                    <a:pt x="164" y="107"/>
                  </a:lnTo>
                  <a:lnTo>
                    <a:pt x="165" y="108"/>
                  </a:lnTo>
                  <a:lnTo>
                    <a:pt x="166" y="108"/>
                  </a:lnTo>
                  <a:lnTo>
                    <a:pt x="166" y="107"/>
                  </a:lnTo>
                  <a:lnTo>
                    <a:pt x="166" y="100"/>
                  </a:lnTo>
                  <a:lnTo>
                    <a:pt x="166" y="99"/>
                  </a:lnTo>
                  <a:lnTo>
                    <a:pt x="166" y="91"/>
                  </a:lnTo>
                  <a:lnTo>
                    <a:pt x="166" y="86"/>
                  </a:lnTo>
                  <a:lnTo>
                    <a:pt x="166" y="85"/>
                  </a:lnTo>
                  <a:lnTo>
                    <a:pt x="166" y="84"/>
                  </a:lnTo>
                  <a:lnTo>
                    <a:pt x="166" y="77"/>
                  </a:lnTo>
                  <a:lnTo>
                    <a:pt x="166" y="73"/>
                  </a:lnTo>
                  <a:lnTo>
                    <a:pt x="166" y="67"/>
                  </a:lnTo>
                  <a:lnTo>
                    <a:pt x="166" y="52"/>
                  </a:lnTo>
                  <a:lnTo>
                    <a:pt x="167" y="44"/>
                  </a:lnTo>
                  <a:lnTo>
                    <a:pt x="167" y="32"/>
                  </a:lnTo>
                  <a:lnTo>
                    <a:pt x="167" y="26"/>
                  </a:lnTo>
                  <a:lnTo>
                    <a:pt x="173" y="26"/>
                  </a:lnTo>
                  <a:lnTo>
                    <a:pt x="177" y="26"/>
                  </a:lnTo>
                  <a:lnTo>
                    <a:pt x="180" y="26"/>
                  </a:lnTo>
                  <a:lnTo>
                    <a:pt x="184" y="26"/>
                  </a:lnTo>
                  <a:lnTo>
                    <a:pt x="185" y="26"/>
                  </a:lnTo>
                  <a:close/>
                </a:path>
              </a:pathLst>
            </a:custGeom>
            <a:solidFill>
              <a:schemeClr val="bg1"/>
            </a:solidFill>
            <a:ln w="9525">
              <a:solidFill>
                <a:srgbClr val="000000"/>
              </a:solidFill>
              <a:round/>
              <a:headEnd/>
              <a:tailEnd/>
            </a:ln>
          </p:spPr>
          <p:txBody>
            <a:bodyPr/>
            <a:lstStyle/>
            <a:p>
              <a:endParaRPr lang="en-US" dirty="0"/>
            </a:p>
          </p:txBody>
        </p:sp>
        <p:sp>
          <p:nvSpPr>
            <p:cNvPr id="55" name="Freeform 155"/>
            <p:cNvSpPr>
              <a:spLocks/>
            </p:cNvSpPr>
            <p:nvPr/>
          </p:nvSpPr>
          <p:spPr bwMode="auto">
            <a:xfrm>
              <a:off x="2215" y="2237"/>
              <a:ext cx="326" cy="331"/>
            </a:xfrm>
            <a:custGeom>
              <a:avLst/>
              <a:gdLst>
                <a:gd name="T0" fmla="*/ 221 w 326"/>
                <a:gd name="T1" fmla="*/ 28 h 331"/>
                <a:gd name="T2" fmla="*/ 237 w 326"/>
                <a:gd name="T3" fmla="*/ 26 h 331"/>
                <a:gd name="T4" fmla="*/ 239 w 326"/>
                <a:gd name="T5" fmla="*/ 12 h 331"/>
                <a:gd name="T6" fmla="*/ 273 w 326"/>
                <a:gd name="T7" fmla="*/ 27 h 331"/>
                <a:gd name="T8" fmla="*/ 309 w 326"/>
                <a:gd name="T9" fmla="*/ 51 h 331"/>
                <a:gd name="T10" fmla="*/ 320 w 326"/>
                <a:gd name="T11" fmla="*/ 70 h 331"/>
                <a:gd name="T12" fmla="*/ 312 w 326"/>
                <a:gd name="T13" fmla="*/ 73 h 331"/>
                <a:gd name="T14" fmla="*/ 306 w 326"/>
                <a:gd name="T15" fmla="*/ 81 h 331"/>
                <a:gd name="T16" fmla="*/ 301 w 326"/>
                <a:gd name="T17" fmla="*/ 89 h 331"/>
                <a:gd name="T18" fmla="*/ 304 w 326"/>
                <a:gd name="T19" fmla="*/ 105 h 331"/>
                <a:gd name="T20" fmla="*/ 302 w 326"/>
                <a:gd name="T21" fmla="*/ 116 h 331"/>
                <a:gd name="T22" fmla="*/ 294 w 326"/>
                <a:gd name="T23" fmla="*/ 129 h 331"/>
                <a:gd name="T24" fmla="*/ 290 w 326"/>
                <a:gd name="T25" fmla="*/ 140 h 331"/>
                <a:gd name="T26" fmla="*/ 282 w 326"/>
                <a:gd name="T27" fmla="*/ 150 h 331"/>
                <a:gd name="T28" fmla="*/ 287 w 326"/>
                <a:gd name="T29" fmla="*/ 172 h 331"/>
                <a:gd name="T30" fmla="*/ 257 w 326"/>
                <a:gd name="T31" fmla="*/ 164 h 331"/>
                <a:gd name="T32" fmla="*/ 246 w 326"/>
                <a:gd name="T33" fmla="*/ 170 h 331"/>
                <a:gd name="T34" fmla="*/ 247 w 326"/>
                <a:gd name="T35" fmla="*/ 180 h 331"/>
                <a:gd name="T36" fmla="*/ 249 w 326"/>
                <a:gd name="T37" fmla="*/ 188 h 331"/>
                <a:gd name="T38" fmla="*/ 247 w 326"/>
                <a:gd name="T39" fmla="*/ 201 h 331"/>
                <a:gd name="T40" fmla="*/ 241 w 326"/>
                <a:gd name="T41" fmla="*/ 210 h 331"/>
                <a:gd name="T42" fmla="*/ 241 w 326"/>
                <a:gd name="T43" fmla="*/ 217 h 331"/>
                <a:gd name="T44" fmla="*/ 238 w 326"/>
                <a:gd name="T45" fmla="*/ 224 h 331"/>
                <a:gd name="T46" fmla="*/ 236 w 326"/>
                <a:gd name="T47" fmla="*/ 232 h 331"/>
                <a:gd name="T48" fmla="*/ 230 w 326"/>
                <a:gd name="T49" fmla="*/ 246 h 331"/>
                <a:gd name="T50" fmla="*/ 226 w 326"/>
                <a:gd name="T51" fmla="*/ 253 h 331"/>
                <a:gd name="T52" fmla="*/ 220 w 326"/>
                <a:gd name="T53" fmla="*/ 256 h 331"/>
                <a:gd name="T54" fmla="*/ 215 w 326"/>
                <a:gd name="T55" fmla="*/ 262 h 331"/>
                <a:gd name="T56" fmla="*/ 207 w 326"/>
                <a:gd name="T57" fmla="*/ 264 h 331"/>
                <a:gd name="T58" fmla="*/ 204 w 326"/>
                <a:gd name="T59" fmla="*/ 273 h 331"/>
                <a:gd name="T60" fmla="*/ 212 w 326"/>
                <a:gd name="T61" fmla="*/ 281 h 331"/>
                <a:gd name="T62" fmla="*/ 200 w 326"/>
                <a:gd name="T63" fmla="*/ 286 h 331"/>
                <a:gd name="T64" fmla="*/ 191 w 326"/>
                <a:gd name="T65" fmla="*/ 284 h 331"/>
                <a:gd name="T66" fmla="*/ 189 w 326"/>
                <a:gd name="T67" fmla="*/ 294 h 331"/>
                <a:gd name="T68" fmla="*/ 180 w 326"/>
                <a:gd name="T69" fmla="*/ 286 h 331"/>
                <a:gd name="T70" fmla="*/ 172 w 326"/>
                <a:gd name="T71" fmla="*/ 283 h 331"/>
                <a:gd name="T72" fmla="*/ 169 w 326"/>
                <a:gd name="T73" fmla="*/ 289 h 331"/>
                <a:gd name="T74" fmla="*/ 173 w 326"/>
                <a:gd name="T75" fmla="*/ 294 h 331"/>
                <a:gd name="T76" fmla="*/ 162 w 326"/>
                <a:gd name="T77" fmla="*/ 305 h 331"/>
                <a:gd name="T78" fmla="*/ 156 w 326"/>
                <a:gd name="T79" fmla="*/ 305 h 331"/>
                <a:gd name="T80" fmla="*/ 149 w 326"/>
                <a:gd name="T81" fmla="*/ 306 h 331"/>
                <a:gd name="T82" fmla="*/ 137 w 326"/>
                <a:gd name="T83" fmla="*/ 304 h 331"/>
                <a:gd name="T84" fmla="*/ 132 w 326"/>
                <a:gd name="T85" fmla="*/ 315 h 331"/>
                <a:gd name="T86" fmla="*/ 136 w 326"/>
                <a:gd name="T87" fmla="*/ 320 h 331"/>
                <a:gd name="T88" fmla="*/ 132 w 326"/>
                <a:gd name="T89" fmla="*/ 329 h 331"/>
                <a:gd name="T90" fmla="*/ 120 w 326"/>
                <a:gd name="T91" fmla="*/ 329 h 331"/>
                <a:gd name="T92" fmla="*/ 117 w 326"/>
                <a:gd name="T93" fmla="*/ 329 h 331"/>
                <a:gd name="T94" fmla="*/ 110 w 326"/>
                <a:gd name="T95" fmla="*/ 322 h 331"/>
                <a:gd name="T96" fmla="*/ 108 w 326"/>
                <a:gd name="T97" fmla="*/ 317 h 331"/>
                <a:gd name="T98" fmla="*/ 95 w 326"/>
                <a:gd name="T99" fmla="*/ 318 h 331"/>
                <a:gd name="T100" fmla="*/ 79 w 326"/>
                <a:gd name="T101" fmla="*/ 310 h 331"/>
                <a:gd name="T102" fmla="*/ 85 w 326"/>
                <a:gd name="T103" fmla="*/ 299 h 331"/>
                <a:gd name="T104" fmla="*/ 76 w 326"/>
                <a:gd name="T105" fmla="*/ 277 h 331"/>
                <a:gd name="T106" fmla="*/ 65 w 326"/>
                <a:gd name="T107" fmla="*/ 282 h 331"/>
                <a:gd name="T108" fmla="*/ 57 w 326"/>
                <a:gd name="T109" fmla="*/ 299 h 331"/>
                <a:gd name="T110" fmla="*/ 32 w 326"/>
                <a:gd name="T111" fmla="*/ 301 h 331"/>
                <a:gd name="T112" fmla="*/ 4 w 326"/>
                <a:gd name="T113" fmla="*/ 293 h 331"/>
                <a:gd name="T114" fmla="*/ 4 w 326"/>
                <a:gd name="T115" fmla="*/ 262 h 331"/>
                <a:gd name="T116" fmla="*/ 26 w 326"/>
                <a:gd name="T117" fmla="*/ 248 h 331"/>
                <a:gd name="T118" fmla="*/ 56 w 326"/>
                <a:gd name="T119" fmla="*/ 241 h 33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326" h="331">
                  <a:moveTo>
                    <a:pt x="185" y="26"/>
                  </a:moveTo>
                  <a:lnTo>
                    <a:pt x="190" y="26"/>
                  </a:lnTo>
                  <a:lnTo>
                    <a:pt x="191" y="26"/>
                  </a:lnTo>
                  <a:lnTo>
                    <a:pt x="196" y="27"/>
                  </a:lnTo>
                  <a:lnTo>
                    <a:pt x="202" y="27"/>
                  </a:lnTo>
                  <a:lnTo>
                    <a:pt x="204" y="27"/>
                  </a:lnTo>
                  <a:lnTo>
                    <a:pt x="205" y="27"/>
                  </a:lnTo>
                  <a:lnTo>
                    <a:pt x="208" y="27"/>
                  </a:lnTo>
                  <a:lnTo>
                    <a:pt x="212" y="27"/>
                  </a:lnTo>
                  <a:lnTo>
                    <a:pt x="214" y="27"/>
                  </a:lnTo>
                  <a:lnTo>
                    <a:pt x="215" y="27"/>
                  </a:lnTo>
                  <a:lnTo>
                    <a:pt x="216" y="26"/>
                  </a:lnTo>
                  <a:lnTo>
                    <a:pt x="217" y="25"/>
                  </a:lnTo>
                  <a:lnTo>
                    <a:pt x="218" y="26"/>
                  </a:lnTo>
                  <a:lnTo>
                    <a:pt x="220" y="26"/>
                  </a:lnTo>
                  <a:lnTo>
                    <a:pt x="221" y="27"/>
                  </a:lnTo>
                  <a:lnTo>
                    <a:pt x="221" y="28"/>
                  </a:lnTo>
                  <a:lnTo>
                    <a:pt x="222" y="29"/>
                  </a:lnTo>
                  <a:lnTo>
                    <a:pt x="224" y="29"/>
                  </a:lnTo>
                  <a:lnTo>
                    <a:pt x="225" y="29"/>
                  </a:lnTo>
                  <a:lnTo>
                    <a:pt x="226" y="29"/>
                  </a:lnTo>
                  <a:lnTo>
                    <a:pt x="228" y="29"/>
                  </a:lnTo>
                  <a:lnTo>
                    <a:pt x="228" y="28"/>
                  </a:lnTo>
                  <a:lnTo>
                    <a:pt x="229" y="28"/>
                  </a:lnTo>
                  <a:lnTo>
                    <a:pt x="230" y="29"/>
                  </a:lnTo>
                  <a:lnTo>
                    <a:pt x="232" y="30"/>
                  </a:lnTo>
                  <a:lnTo>
                    <a:pt x="233" y="32"/>
                  </a:lnTo>
                  <a:lnTo>
                    <a:pt x="233" y="33"/>
                  </a:lnTo>
                  <a:lnTo>
                    <a:pt x="234" y="33"/>
                  </a:lnTo>
                  <a:lnTo>
                    <a:pt x="236" y="33"/>
                  </a:lnTo>
                  <a:lnTo>
                    <a:pt x="236" y="32"/>
                  </a:lnTo>
                  <a:lnTo>
                    <a:pt x="237" y="30"/>
                  </a:lnTo>
                  <a:lnTo>
                    <a:pt x="237" y="28"/>
                  </a:lnTo>
                  <a:lnTo>
                    <a:pt x="237" y="26"/>
                  </a:lnTo>
                  <a:lnTo>
                    <a:pt x="237" y="25"/>
                  </a:lnTo>
                  <a:lnTo>
                    <a:pt x="236" y="25"/>
                  </a:lnTo>
                  <a:lnTo>
                    <a:pt x="234" y="24"/>
                  </a:lnTo>
                  <a:lnTo>
                    <a:pt x="234" y="22"/>
                  </a:lnTo>
                  <a:lnTo>
                    <a:pt x="233" y="20"/>
                  </a:lnTo>
                  <a:lnTo>
                    <a:pt x="233" y="19"/>
                  </a:lnTo>
                  <a:lnTo>
                    <a:pt x="234" y="19"/>
                  </a:lnTo>
                  <a:lnTo>
                    <a:pt x="234" y="18"/>
                  </a:lnTo>
                  <a:lnTo>
                    <a:pt x="236" y="18"/>
                  </a:lnTo>
                  <a:lnTo>
                    <a:pt x="237" y="18"/>
                  </a:lnTo>
                  <a:lnTo>
                    <a:pt x="238" y="18"/>
                  </a:lnTo>
                  <a:lnTo>
                    <a:pt x="238" y="17"/>
                  </a:lnTo>
                  <a:lnTo>
                    <a:pt x="239" y="17"/>
                  </a:lnTo>
                  <a:lnTo>
                    <a:pt x="239" y="16"/>
                  </a:lnTo>
                  <a:lnTo>
                    <a:pt x="239" y="14"/>
                  </a:lnTo>
                  <a:lnTo>
                    <a:pt x="239" y="13"/>
                  </a:lnTo>
                  <a:lnTo>
                    <a:pt x="239" y="12"/>
                  </a:lnTo>
                  <a:lnTo>
                    <a:pt x="240" y="10"/>
                  </a:lnTo>
                  <a:lnTo>
                    <a:pt x="240" y="8"/>
                  </a:lnTo>
                  <a:lnTo>
                    <a:pt x="242" y="4"/>
                  </a:lnTo>
                  <a:lnTo>
                    <a:pt x="241" y="3"/>
                  </a:lnTo>
                  <a:lnTo>
                    <a:pt x="240" y="1"/>
                  </a:lnTo>
                  <a:lnTo>
                    <a:pt x="240" y="0"/>
                  </a:lnTo>
                  <a:lnTo>
                    <a:pt x="247" y="0"/>
                  </a:lnTo>
                  <a:lnTo>
                    <a:pt x="248" y="0"/>
                  </a:lnTo>
                  <a:lnTo>
                    <a:pt x="255" y="1"/>
                  </a:lnTo>
                  <a:lnTo>
                    <a:pt x="256" y="1"/>
                  </a:lnTo>
                  <a:lnTo>
                    <a:pt x="255" y="9"/>
                  </a:lnTo>
                  <a:lnTo>
                    <a:pt x="255" y="14"/>
                  </a:lnTo>
                  <a:lnTo>
                    <a:pt x="255" y="18"/>
                  </a:lnTo>
                  <a:lnTo>
                    <a:pt x="265" y="18"/>
                  </a:lnTo>
                  <a:lnTo>
                    <a:pt x="273" y="18"/>
                  </a:lnTo>
                  <a:lnTo>
                    <a:pt x="273" y="24"/>
                  </a:lnTo>
                  <a:lnTo>
                    <a:pt x="273" y="27"/>
                  </a:lnTo>
                  <a:lnTo>
                    <a:pt x="274" y="27"/>
                  </a:lnTo>
                  <a:lnTo>
                    <a:pt x="274" y="28"/>
                  </a:lnTo>
                  <a:lnTo>
                    <a:pt x="273" y="29"/>
                  </a:lnTo>
                  <a:lnTo>
                    <a:pt x="273" y="34"/>
                  </a:lnTo>
                  <a:lnTo>
                    <a:pt x="273" y="38"/>
                  </a:lnTo>
                  <a:lnTo>
                    <a:pt x="273" y="44"/>
                  </a:lnTo>
                  <a:lnTo>
                    <a:pt x="273" y="45"/>
                  </a:lnTo>
                  <a:lnTo>
                    <a:pt x="274" y="45"/>
                  </a:lnTo>
                  <a:lnTo>
                    <a:pt x="287" y="45"/>
                  </a:lnTo>
                  <a:lnTo>
                    <a:pt x="289" y="45"/>
                  </a:lnTo>
                  <a:lnTo>
                    <a:pt x="292" y="45"/>
                  </a:lnTo>
                  <a:lnTo>
                    <a:pt x="297" y="45"/>
                  </a:lnTo>
                  <a:lnTo>
                    <a:pt x="303" y="45"/>
                  </a:lnTo>
                  <a:lnTo>
                    <a:pt x="305" y="45"/>
                  </a:lnTo>
                  <a:lnTo>
                    <a:pt x="308" y="45"/>
                  </a:lnTo>
                  <a:lnTo>
                    <a:pt x="309" y="45"/>
                  </a:lnTo>
                  <a:lnTo>
                    <a:pt x="309" y="51"/>
                  </a:lnTo>
                  <a:lnTo>
                    <a:pt x="309" y="54"/>
                  </a:lnTo>
                  <a:lnTo>
                    <a:pt x="310" y="54"/>
                  </a:lnTo>
                  <a:lnTo>
                    <a:pt x="313" y="54"/>
                  </a:lnTo>
                  <a:lnTo>
                    <a:pt x="318" y="54"/>
                  </a:lnTo>
                  <a:lnTo>
                    <a:pt x="320" y="54"/>
                  </a:lnTo>
                  <a:lnTo>
                    <a:pt x="322" y="54"/>
                  </a:lnTo>
                  <a:lnTo>
                    <a:pt x="325" y="54"/>
                  </a:lnTo>
                  <a:lnTo>
                    <a:pt x="326" y="54"/>
                  </a:lnTo>
                  <a:lnTo>
                    <a:pt x="326" y="60"/>
                  </a:lnTo>
                  <a:lnTo>
                    <a:pt x="326" y="64"/>
                  </a:lnTo>
                  <a:lnTo>
                    <a:pt x="326" y="69"/>
                  </a:lnTo>
                  <a:lnTo>
                    <a:pt x="325" y="70"/>
                  </a:lnTo>
                  <a:lnTo>
                    <a:pt x="324" y="70"/>
                  </a:lnTo>
                  <a:lnTo>
                    <a:pt x="322" y="72"/>
                  </a:lnTo>
                  <a:lnTo>
                    <a:pt x="321" y="72"/>
                  </a:lnTo>
                  <a:lnTo>
                    <a:pt x="320" y="72"/>
                  </a:lnTo>
                  <a:lnTo>
                    <a:pt x="320" y="70"/>
                  </a:lnTo>
                  <a:lnTo>
                    <a:pt x="319" y="70"/>
                  </a:lnTo>
                  <a:lnTo>
                    <a:pt x="318" y="70"/>
                  </a:lnTo>
                  <a:lnTo>
                    <a:pt x="318" y="69"/>
                  </a:lnTo>
                  <a:lnTo>
                    <a:pt x="317" y="69"/>
                  </a:lnTo>
                  <a:lnTo>
                    <a:pt x="317" y="70"/>
                  </a:lnTo>
                  <a:lnTo>
                    <a:pt x="317" y="72"/>
                  </a:lnTo>
                  <a:lnTo>
                    <a:pt x="318" y="72"/>
                  </a:lnTo>
                  <a:lnTo>
                    <a:pt x="318" y="73"/>
                  </a:lnTo>
                  <a:lnTo>
                    <a:pt x="318" y="74"/>
                  </a:lnTo>
                  <a:lnTo>
                    <a:pt x="317" y="74"/>
                  </a:lnTo>
                  <a:lnTo>
                    <a:pt x="316" y="74"/>
                  </a:lnTo>
                  <a:lnTo>
                    <a:pt x="316" y="73"/>
                  </a:lnTo>
                  <a:lnTo>
                    <a:pt x="314" y="73"/>
                  </a:lnTo>
                  <a:lnTo>
                    <a:pt x="314" y="72"/>
                  </a:lnTo>
                  <a:lnTo>
                    <a:pt x="313" y="72"/>
                  </a:lnTo>
                  <a:lnTo>
                    <a:pt x="312" y="72"/>
                  </a:lnTo>
                  <a:lnTo>
                    <a:pt x="312" y="73"/>
                  </a:lnTo>
                  <a:lnTo>
                    <a:pt x="312" y="74"/>
                  </a:lnTo>
                  <a:lnTo>
                    <a:pt x="312" y="75"/>
                  </a:lnTo>
                  <a:lnTo>
                    <a:pt x="312" y="76"/>
                  </a:lnTo>
                  <a:lnTo>
                    <a:pt x="311" y="76"/>
                  </a:lnTo>
                  <a:lnTo>
                    <a:pt x="311" y="77"/>
                  </a:lnTo>
                  <a:lnTo>
                    <a:pt x="310" y="77"/>
                  </a:lnTo>
                  <a:lnTo>
                    <a:pt x="309" y="76"/>
                  </a:lnTo>
                  <a:lnTo>
                    <a:pt x="309" y="75"/>
                  </a:lnTo>
                  <a:lnTo>
                    <a:pt x="309" y="76"/>
                  </a:lnTo>
                  <a:lnTo>
                    <a:pt x="308" y="76"/>
                  </a:lnTo>
                  <a:lnTo>
                    <a:pt x="308" y="77"/>
                  </a:lnTo>
                  <a:lnTo>
                    <a:pt x="306" y="77"/>
                  </a:lnTo>
                  <a:lnTo>
                    <a:pt x="306" y="78"/>
                  </a:lnTo>
                  <a:lnTo>
                    <a:pt x="308" y="78"/>
                  </a:lnTo>
                  <a:lnTo>
                    <a:pt x="308" y="80"/>
                  </a:lnTo>
                  <a:lnTo>
                    <a:pt x="306" y="80"/>
                  </a:lnTo>
                  <a:lnTo>
                    <a:pt x="306" y="81"/>
                  </a:lnTo>
                  <a:lnTo>
                    <a:pt x="308" y="81"/>
                  </a:lnTo>
                  <a:lnTo>
                    <a:pt x="309" y="81"/>
                  </a:lnTo>
                  <a:lnTo>
                    <a:pt x="309" y="82"/>
                  </a:lnTo>
                  <a:lnTo>
                    <a:pt x="308" y="81"/>
                  </a:lnTo>
                  <a:lnTo>
                    <a:pt x="306" y="81"/>
                  </a:lnTo>
                  <a:lnTo>
                    <a:pt x="305" y="82"/>
                  </a:lnTo>
                  <a:lnTo>
                    <a:pt x="305" y="83"/>
                  </a:lnTo>
                  <a:lnTo>
                    <a:pt x="304" y="83"/>
                  </a:lnTo>
                  <a:lnTo>
                    <a:pt x="303" y="84"/>
                  </a:lnTo>
                  <a:lnTo>
                    <a:pt x="302" y="84"/>
                  </a:lnTo>
                  <a:lnTo>
                    <a:pt x="302" y="83"/>
                  </a:lnTo>
                  <a:lnTo>
                    <a:pt x="301" y="84"/>
                  </a:lnTo>
                  <a:lnTo>
                    <a:pt x="300" y="84"/>
                  </a:lnTo>
                  <a:lnTo>
                    <a:pt x="300" y="85"/>
                  </a:lnTo>
                  <a:lnTo>
                    <a:pt x="300" y="86"/>
                  </a:lnTo>
                  <a:lnTo>
                    <a:pt x="300" y="88"/>
                  </a:lnTo>
                  <a:lnTo>
                    <a:pt x="301" y="89"/>
                  </a:lnTo>
                  <a:lnTo>
                    <a:pt x="301" y="90"/>
                  </a:lnTo>
                  <a:lnTo>
                    <a:pt x="302" y="91"/>
                  </a:lnTo>
                  <a:lnTo>
                    <a:pt x="302" y="92"/>
                  </a:lnTo>
                  <a:lnTo>
                    <a:pt x="302" y="93"/>
                  </a:lnTo>
                  <a:lnTo>
                    <a:pt x="302" y="94"/>
                  </a:lnTo>
                  <a:lnTo>
                    <a:pt x="302" y="96"/>
                  </a:lnTo>
                  <a:lnTo>
                    <a:pt x="302" y="97"/>
                  </a:lnTo>
                  <a:lnTo>
                    <a:pt x="301" y="98"/>
                  </a:lnTo>
                  <a:lnTo>
                    <a:pt x="301" y="99"/>
                  </a:lnTo>
                  <a:lnTo>
                    <a:pt x="302" y="99"/>
                  </a:lnTo>
                  <a:lnTo>
                    <a:pt x="303" y="99"/>
                  </a:lnTo>
                  <a:lnTo>
                    <a:pt x="303" y="100"/>
                  </a:lnTo>
                  <a:lnTo>
                    <a:pt x="303" y="101"/>
                  </a:lnTo>
                  <a:lnTo>
                    <a:pt x="303" y="102"/>
                  </a:lnTo>
                  <a:lnTo>
                    <a:pt x="303" y="104"/>
                  </a:lnTo>
                  <a:lnTo>
                    <a:pt x="303" y="105"/>
                  </a:lnTo>
                  <a:lnTo>
                    <a:pt x="304" y="105"/>
                  </a:lnTo>
                  <a:lnTo>
                    <a:pt x="305" y="105"/>
                  </a:lnTo>
                  <a:lnTo>
                    <a:pt x="306" y="106"/>
                  </a:lnTo>
                  <a:lnTo>
                    <a:pt x="309" y="107"/>
                  </a:lnTo>
                  <a:lnTo>
                    <a:pt x="309" y="108"/>
                  </a:lnTo>
                  <a:lnTo>
                    <a:pt x="308" y="108"/>
                  </a:lnTo>
                  <a:lnTo>
                    <a:pt x="308" y="109"/>
                  </a:lnTo>
                  <a:lnTo>
                    <a:pt x="306" y="109"/>
                  </a:lnTo>
                  <a:lnTo>
                    <a:pt x="306" y="110"/>
                  </a:lnTo>
                  <a:lnTo>
                    <a:pt x="305" y="110"/>
                  </a:lnTo>
                  <a:lnTo>
                    <a:pt x="304" y="109"/>
                  </a:lnTo>
                  <a:lnTo>
                    <a:pt x="304" y="110"/>
                  </a:lnTo>
                  <a:lnTo>
                    <a:pt x="304" y="112"/>
                  </a:lnTo>
                  <a:lnTo>
                    <a:pt x="303" y="112"/>
                  </a:lnTo>
                  <a:lnTo>
                    <a:pt x="303" y="113"/>
                  </a:lnTo>
                  <a:lnTo>
                    <a:pt x="302" y="113"/>
                  </a:lnTo>
                  <a:lnTo>
                    <a:pt x="302" y="114"/>
                  </a:lnTo>
                  <a:lnTo>
                    <a:pt x="302" y="116"/>
                  </a:lnTo>
                  <a:lnTo>
                    <a:pt x="302" y="117"/>
                  </a:lnTo>
                  <a:lnTo>
                    <a:pt x="302" y="118"/>
                  </a:lnTo>
                  <a:lnTo>
                    <a:pt x="302" y="120"/>
                  </a:lnTo>
                  <a:lnTo>
                    <a:pt x="301" y="121"/>
                  </a:lnTo>
                  <a:lnTo>
                    <a:pt x="300" y="122"/>
                  </a:lnTo>
                  <a:lnTo>
                    <a:pt x="300" y="123"/>
                  </a:lnTo>
                  <a:lnTo>
                    <a:pt x="298" y="123"/>
                  </a:lnTo>
                  <a:lnTo>
                    <a:pt x="298" y="124"/>
                  </a:lnTo>
                  <a:lnTo>
                    <a:pt x="298" y="125"/>
                  </a:lnTo>
                  <a:lnTo>
                    <a:pt x="297" y="125"/>
                  </a:lnTo>
                  <a:lnTo>
                    <a:pt x="296" y="125"/>
                  </a:lnTo>
                  <a:lnTo>
                    <a:pt x="295" y="126"/>
                  </a:lnTo>
                  <a:lnTo>
                    <a:pt x="295" y="128"/>
                  </a:lnTo>
                  <a:lnTo>
                    <a:pt x="295" y="129"/>
                  </a:lnTo>
                  <a:lnTo>
                    <a:pt x="295" y="130"/>
                  </a:lnTo>
                  <a:lnTo>
                    <a:pt x="294" y="130"/>
                  </a:lnTo>
                  <a:lnTo>
                    <a:pt x="294" y="129"/>
                  </a:lnTo>
                  <a:lnTo>
                    <a:pt x="294" y="130"/>
                  </a:lnTo>
                  <a:lnTo>
                    <a:pt x="294" y="131"/>
                  </a:lnTo>
                  <a:lnTo>
                    <a:pt x="294" y="132"/>
                  </a:lnTo>
                  <a:lnTo>
                    <a:pt x="294" y="133"/>
                  </a:lnTo>
                  <a:lnTo>
                    <a:pt x="293" y="133"/>
                  </a:lnTo>
                  <a:lnTo>
                    <a:pt x="293" y="134"/>
                  </a:lnTo>
                  <a:lnTo>
                    <a:pt x="293" y="136"/>
                  </a:lnTo>
                  <a:lnTo>
                    <a:pt x="293" y="137"/>
                  </a:lnTo>
                  <a:lnTo>
                    <a:pt x="292" y="137"/>
                  </a:lnTo>
                  <a:lnTo>
                    <a:pt x="292" y="138"/>
                  </a:lnTo>
                  <a:lnTo>
                    <a:pt x="290" y="138"/>
                  </a:lnTo>
                  <a:lnTo>
                    <a:pt x="290" y="139"/>
                  </a:lnTo>
                  <a:lnTo>
                    <a:pt x="292" y="139"/>
                  </a:lnTo>
                  <a:lnTo>
                    <a:pt x="292" y="138"/>
                  </a:lnTo>
                  <a:lnTo>
                    <a:pt x="293" y="139"/>
                  </a:lnTo>
                  <a:lnTo>
                    <a:pt x="292" y="139"/>
                  </a:lnTo>
                  <a:lnTo>
                    <a:pt x="290" y="140"/>
                  </a:lnTo>
                  <a:lnTo>
                    <a:pt x="289" y="140"/>
                  </a:lnTo>
                  <a:lnTo>
                    <a:pt x="289" y="141"/>
                  </a:lnTo>
                  <a:lnTo>
                    <a:pt x="288" y="141"/>
                  </a:lnTo>
                  <a:lnTo>
                    <a:pt x="288" y="142"/>
                  </a:lnTo>
                  <a:lnTo>
                    <a:pt x="288" y="144"/>
                  </a:lnTo>
                  <a:lnTo>
                    <a:pt x="289" y="144"/>
                  </a:lnTo>
                  <a:lnTo>
                    <a:pt x="289" y="145"/>
                  </a:lnTo>
                  <a:lnTo>
                    <a:pt x="289" y="146"/>
                  </a:lnTo>
                  <a:lnTo>
                    <a:pt x="288" y="146"/>
                  </a:lnTo>
                  <a:lnTo>
                    <a:pt x="288" y="147"/>
                  </a:lnTo>
                  <a:lnTo>
                    <a:pt x="287" y="147"/>
                  </a:lnTo>
                  <a:lnTo>
                    <a:pt x="287" y="148"/>
                  </a:lnTo>
                  <a:lnTo>
                    <a:pt x="286" y="149"/>
                  </a:lnTo>
                  <a:lnTo>
                    <a:pt x="285" y="149"/>
                  </a:lnTo>
                  <a:lnTo>
                    <a:pt x="284" y="149"/>
                  </a:lnTo>
                  <a:lnTo>
                    <a:pt x="282" y="149"/>
                  </a:lnTo>
                  <a:lnTo>
                    <a:pt x="282" y="150"/>
                  </a:lnTo>
                  <a:lnTo>
                    <a:pt x="282" y="152"/>
                  </a:lnTo>
                  <a:lnTo>
                    <a:pt x="282" y="153"/>
                  </a:lnTo>
                  <a:lnTo>
                    <a:pt x="282" y="154"/>
                  </a:lnTo>
                  <a:lnTo>
                    <a:pt x="284" y="155"/>
                  </a:lnTo>
                  <a:lnTo>
                    <a:pt x="284" y="157"/>
                  </a:lnTo>
                  <a:lnTo>
                    <a:pt x="285" y="157"/>
                  </a:lnTo>
                  <a:lnTo>
                    <a:pt x="285" y="158"/>
                  </a:lnTo>
                  <a:lnTo>
                    <a:pt x="285" y="160"/>
                  </a:lnTo>
                  <a:lnTo>
                    <a:pt x="285" y="162"/>
                  </a:lnTo>
                  <a:lnTo>
                    <a:pt x="286" y="163"/>
                  </a:lnTo>
                  <a:lnTo>
                    <a:pt x="286" y="164"/>
                  </a:lnTo>
                  <a:lnTo>
                    <a:pt x="286" y="165"/>
                  </a:lnTo>
                  <a:lnTo>
                    <a:pt x="286" y="166"/>
                  </a:lnTo>
                  <a:lnTo>
                    <a:pt x="286" y="168"/>
                  </a:lnTo>
                  <a:lnTo>
                    <a:pt x="287" y="169"/>
                  </a:lnTo>
                  <a:lnTo>
                    <a:pt x="287" y="170"/>
                  </a:lnTo>
                  <a:lnTo>
                    <a:pt x="287" y="172"/>
                  </a:lnTo>
                  <a:lnTo>
                    <a:pt x="286" y="172"/>
                  </a:lnTo>
                  <a:lnTo>
                    <a:pt x="285" y="172"/>
                  </a:lnTo>
                  <a:lnTo>
                    <a:pt x="282" y="172"/>
                  </a:lnTo>
                  <a:lnTo>
                    <a:pt x="280" y="170"/>
                  </a:lnTo>
                  <a:lnTo>
                    <a:pt x="279" y="170"/>
                  </a:lnTo>
                  <a:lnTo>
                    <a:pt x="278" y="170"/>
                  </a:lnTo>
                  <a:lnTo>
                    <a:pt x="277" y="169"/>
                  </a:lnTo>
                  <a:lnTo>
                    <a:pt x="274" y="169"/>
                  </a:lnTo>
                  <a:lnTo>
                    <a:pt x="273" y="169"/>
                  </a:lnTo>
                  <a:lnTo>
                    <a:pt x="271" y="168"/>
                  </a:lnTo>
                  <a:lnTo>
                    <a:pt x="266" y="166"/>
                  </a:lnTo>
                  <a:lnTo>
                    <a:pt x="263" y="165"/>
                  </a:lnTo>
                  <a:lnTo>
                    <a:pt x="261" y="164"/>
                  </a:lnTo>
                  <a:lnTo>
                    <a:pt x="260" y="164"/>
                  </a:lnTo>
                  <a:lnTo>
                    <a:pt x="258" y="164"/>
                  </a:lnTo>
                  <a:lnTo>
                    <a:pt x="258" y="163"/>
                  </a:lnTo>
                  <a:lnTo>
                    <a:pt x="257" y="164"/>
                  </a:lnTo>
                  <a:lnTo>
                    <a:pt x="256" y="164"/>
                  </a:lnTo>
                  <a:lnTo>
                    <a:pt x="255" y="164"/>
                  </a:lnTo>
                  <a:lnTo>
                    <a:pt x="254" y="164"/>
                  </a:lnTo>
                  <a:lnTo>
                    <a:pt x="254" y="163"/>
                  </a:lnTo>
                  <a:lnTo>
                    <a:pt x="253" y="163"/>
                  </a:lnTo>
                  <a:lnTo>
                    <a:pt x="252" y="163"/>
                  </a:lnTo>
                  <a:lnTo>
                    <a:pt x="252" y="164"/>
                  </a:lnTo>
                  <a:lnTo>
                    <a:pt x="252" y="165"/>
                  </a:lnTo>
                  <a:lnTo>
                    <a:pt x="252" y="166"/>
                  </a:lnTo>
                  <a:lnTo>
                    <a:pt x="250" y="166"/>
                  </a:lnTo>
                  <a:lnTo>
                    <a:pt x="249" y="166"/>
                  </a:lnTo>
                  <a:lnTo>
                    <a:pt x="249" y="168"/>
                  </a:lnTo>
                  <a:lnTo>
                    <a:pt x="248" y="168"/>
                  </a:lnTo>
                  <a:lnTo>
                    <a:pt x="248" y="166"/>
                  </a:lnTo>
                  <a:lnTo>
                    <a:pt x="247" y="166"/>
                  </a:lnTo>
                  <a:lnTo>
                    <a:pt x="246" y="168"/>
                  </a:lnTo>
                  <a:lnTo>
                    <a:pt x="246" y="170"/>
                  </a:lnTo>
                  <a:lnTo>
                    <a:pt x="245" y="171"/>
                  </a:lnTo>
                  <a:lnTo>
                    <a:pt x="245" y="172"/>
                  </a:lnTo>
                  <a:lnTo>
                    <a:pt x="246" y="172"/>
                  </a:lnTo>
                  <a:lnTo>
                    <a:pt x="246" y="173"/>
                  </a:lnTo>
                  <a:lnTo>
                    <a:pt x="247" y="174"/>
                  </a:lnTo>
                  <a:lnTo>
                    <a:pt x="248" y="174"/>
                  </a:lnTo>
                  <a:lnTo>
                    <a:pt x="248" y="173"/>
                  </a:lnTo>
                  <a:lnTo>
                    <a:pt x="249" y="173"/>
                  </a:lnTo>
                  <a:lnTo>
                    <a:pt x="249" y="172"/>
                  </a:lnTo>
                  <a:lnTo>
                    <a:pt x="249" y="173"/>
                  </a:lnTo>
                  <a:lnTo>
                    <a:pt x="249" y="174"/>
                  </a:lnTo>
                  <a:lnTo>
                    <a:pt x="249" y="176"/>
                  </a:lnTo>
                  <a:lnTo>
                    <a:pt x="249" y="177"/>
                  </a:lnTo>
                  <a:lnTo>
                    <a:pt x="249" y="178"/>
                  </a:lnTo>
                  <a:lnTo>
                    <a:pt x="248" y="178"/>
                  </a:lnTo>
                  <a:lnTo>
                    <a:pt x="248" y="179"/>
                  </a:lnTo>
                  <a:lnTo>
                    <a:pt x="247" y="180"/>
                  </a:lnTo>
                  <a:lnTo>
                    <a:pt x="246" y="180"/>
                  </a:lnTo>
                  <a:lnTo>
                    <a:pt x="246" y="181"/>
                  </a:lnTo>
                  <a:lnTo>
                    <a:pt x="247" y="181"/>
                  </a:lnTo>
                  <a:lnTo>
                    <a:pt x="247" y="182"/>
                  </a:lnTo>
                  <a:lnTo>
                    <a:pt x="247" y="185"/>
                  </a:lnTo>
                  <a:lnTo>
                    <a:pt x="247" y="186"/>
                  </a:lnTo>
                  <a:lnTo>
                    <a:pt x="246" y="186"/>
                  </a:lnTo>
                  <a:lnTo>
                    <a:pt x="246" y="185"/>
                  </a:lnTo>
                  <a:lnTo>
                    <a:pt x="245" y="185"/>
                  </a:lnTo>
                  <a:lnTo>
                    <a:pt x="245" y="186"/>
                  </a:lnTo>
                  <a:lnTo>
                    <a:pt x="246" y="186"/>
                  </a:lnTo>
                  <a:lnTo>
                    <a:pt x="246" y="187"/>
                  </a:lnTo>
                  <a:lnTo>
                    <a:pt x="247" y="188"/>
                  </a:lnTo>
                  <a:lnTo>
                    <a:pt x="247" y="189"/>
                  </a:lnTo>
                  <a:lnTo>
                    <a:pt x="248" y="189"/>
                  </a:lnTo>
                  <a:lnTo>
                    <a:pt x="248" y="188"/>
                  </a:lnTo>
                  <a:lnTo>
                    <a:pt x="249" y="188"/>
                  </a:lnTo>
                  <a:lnTo>
                    <a:pt x="249" y="189"/>
                  </a:lnTo>
                  <a:lnTo>
                    <a:pt x="249" y="190"/>
                  </a:lnTo>
                  <a:lnTo>
                    <a:pt x="248" y="190"/>
                  </a:lnTo>
                  <a:lnTo>
                    <a:pt x="248" y="192"/>
                  </a:lnTo>
                  <a:lnTo>
                    <a:pt x="249" y="192"/>
                  </a:lnTo>
                  <a:lnTo>
                    <a:pt x="250" y="192"/>
                  </a:lnTo>
                  <a:lnTo>
                    <a:pt x="250" y="193"/>
                  </a:lnTo>
                  <a:lnTo>
                    <a:pt x="250" y="194"/>
                  </a:lnTo>
                  <a:lnTo>
                    <a:pt x="249" y="194"/>
                  </a:lnTo>
                  <a:lnTo>
                    <a:pt x="249" y="195"/>
                  </a:lnTo>
                  <a:lnTo>
                    <a:pt x="250" y="196"/>
                  </a:lnTo>
                  <a:lnTo>
                    <a:pt x="250" y="197"/>
                  </a:lnTo>
                  <a:lnTo>
                    <a:pt x="249" y="197"/>
                  </a:lnTo>
                  <a:lnTo>
                    <a:pt x="248" y="198"/>
                  </a:lnTo>
                  <a:lnTo>
                    <a:pt x="248" y="200"/>
                  </a:lnTo>
                  <a:lnTo>
                    <a:pt x="247" y="200"/>
                  </a:lnTo>
                  <a:lnTo>
                    <a:pt x="247" y="201"/>
                  </a:lnTo>
                  <a:lnTo>
                    <a:pt x="247" y="202"/>
                  </a:lnTo>
                  <a:lnTo>
                    <a:pt x="246" y="201"/>
                  </a:lnTo>
                  <a:lnTo>
                    <a:pt x="245" y="201"/>
                  </a:lnTo>
                  <a:lnTo>
                    <a:pt x="245" y="202"/>
                  </a:lnTo>
                  <a:lnTo>
                    <a:pt x="246" y="202"/>
                  </a:lnTo>
                  <a:lnTo>
                    <a:pt x="247" y="203"/>
                  </a:lnTo>
                  <a:lnTo>
                    <a:pt x="248" y="203"/>
                  </a:lnTo>
                  <a:lnTo>
                    <a:pt x="248" y="204"/>
                  </a:lnTo>
                  <a:lnTo>
                    <a:pt x="247" y="204"/>
                  </a:lnTo>
                  <a:lnTo>
                    <a:pt x="246" y="204"/>
                  </a:lnTo>
                  <a:lnTo>
                    <a:pt x="245" y="204"/>
                  </a:lnTo>
                  <a:lnTo>
                    <a:pt x="245" y="205"/>
                  </a:lnTo>
                  <a:lnTo>
                    <a:pt x="245" y="206"/>
                  </a:lnTo>
                  <a:lnTo>
                    <a:pt x="244" y="208"/>
                  </a:lnTo>
                  <a:lnTo>
                    <a:pt x="242" y="209"/>
                  </a:lnTo>
                  <a:lnTo>
                    <a:pt x="241" y="209"/>
                  </a:lnTo>
                  <a:lnTo>
                    <a:pt x="241" y="210"/>
                  </a:lnTo>
                  <a:lnTo>
                    <a:pt x="241" y="211"/>
                  </a:lnTo>
                  <a:lnTo>
                    <a:pt x="240" y="211"/>
                  </a:lnTo>
                  <a:lnTo>
                    <a:pt x="240" y="210"/>
                  </a:lnTo>
                  <a:lnTo>
                    <a:pt x="239" y="210"/>
                  </a:lnTo>
                  <a:lnTo>
                    <a:pt x="238" y="210"/>
                  </a:lnTo>
                  <a:lnTo>
                    <a:pt x="238" y="211"/>
                  </a:lnTo>
                  <a:lnTo>
                    <a:pt x="239" y="211"/>
                  </a:lnTo>
                  <a:lnTo>
                    <a:pt x="239" y="212"/>
                  </a:lnTo>
                  <a:lnTo>
                    <a:pt x="239" y="213"/>
                  </a:lnTo>
                  <a:lnTo>
                    <a:pt x="240" y="213"/>
                  </a:lnTo>
                  <a:lnTo>
                    <a:pt x="240" y="214"/>
                  </a:lnTo>
                  <a:lnTo>
                    <a:pt x="239" y="214"/>
                  </a:lnTo>
                  <a:lnTo>
                    <a:pt x="238" y="214"/>
                  </a:lnTo>
                  <a:lnTo>
                    <a:pt x="238" y="216"/>
                  </a:lnTo>
                  <a:lnTo>
                    <a:pt x="239" y="217"/>
                  </a:lnTo>
                  <a:lnTo>
                    <a:pt x="240" y="217"/>
                  </a:lnTo>
                  <a:lnTo>
                    <a:pt x="241" y="217"/>
                  </a:lnTo>
                  <a:lnTo>
                    <a:pt x="241" y="218"/>
                  </a:lnTo>
                  <a:lnTo>
                    <a:pt x="241" y="219"/>
                  </a:lnTo>
                  <a:lnTo>
                    <a:pt x="240" y="219"/>
                  </a:lnTo>
                  <a:lnTo>
                    <a:pt x="239" y="219"/>
                  </a:lnTo>
                  <a:lnTo>
                    <a:pt x="238" y="219"/>
                  </a:lnTo>
                  <a:lnTo>
                    <a:pt x="237" y="219"/>
                  </a:lnTo>
                  <a:lnTo>
                    <a:pt x="234" y="220"/>
                  </a:lnTo>
                  <a:lnTo>
                    <a:pt x="234" y="221"/>
                  </a:lnTo>
                  <a:lnTo>
                    <a:pt x="236" y="221"/>
                  </a:lnTo>
                  <a:lnTo>
                    <a:pt x="237" y="221"/>
                  </a:lnTo>
                  <a:lnTo>
                    <a:pt x="237" y="222"/>
                  </a:lnTo>
                  <a:lnTo>
                    <a:pt x="238" y="222"/>
                  </a:lnTo>
                  <a:lnTo>
                    <a:pt x="238" y="221"/>
                  </a:lnTo>
                  <a:lnTo>
                    <a:pt x="239" y="221"/>
                  </a:lnTo>
                  <a:lnTo>
                    <a:pt x="239" y="222"/>
                  </a:lnTo>
                  <a:lnTo>
                    <a:pt x="239" y="224"/>
                  </a:lnTo>
                  <a:lnTo>
                    <a:pt x="238" y="224"/>
                  </a:lnTo>
                  <a:lnTo>
                    <a:pt x="238" y="225"/>
                  </a:lnTo>
                  <a:lnTo>
                    <a:pt x="239" y="225"/>
                  </a:lnTo>
                  <a:lnTo>
                    <a:pt x="240" y="225"/>
                  </a:lnTo>
                  <a:lnTo>
                    <a:pt x="240" y="224"/>
                  </a:lnTo>
                  <a:lnTo>
                    <a:pt x="240" y="222"/>
                  </a:lnTo>
                  <a:lnTo>
                    <a:pt x="240" y="224"/>
                  </a:lnTo>
                  <a:lnTo>
                    <a:pt x="241" y="224"/>
                  </a:lnTo>
                  <a:lnTo>
                    <a:pt x="241" y="225"/>
                  </a:lnTo>
                  <a:lnTo>
                    <a:pt x="241" y="226"/>
                  </a:lnTo>
                  <a:lnTo>
                    <a:pt x="240" y="226"/>
                  </a:lnTo>
                  <a:lnTo>
                    <a:pt x="240" y="227"/>
                  </a:lnTo>
                  <a:lnTo>
                    <a:pt x="240" y="228"/>
                  </a:lnTo>
                  <a:lnTo>
                    <a:pt x="239" y="228"/>
                  </a:lnTo>
                  <a:lnTo>
                    <a:pt x="238" y="229"/>
                  </a:lnTo>
                  <a:lnTo>
                    <a:pt x="237" y="230"/>
                  </a:lnTo>
                  <a:lnTo>
                    <a:pt x="237" y="232"/>
                  </a:lnTo>
                  <a:lnTo>
                    <a:pt x="236" y="232"/>
                  </a:lnTo>
                  <a:lnTo>
                    <a:pt x="234" y="232"/>
                  </a:lnTo>
                  <a:lnTo>
                    <a:pt x="234" y="233"/>
                  </a:lnTo>
                  <a:lnTo>
                    <a:pt x="234" y="234"/>
                  </a:lnTo>
                  <a:lnTo>
                    <a:pt x="234" y="235"/>
                  </a:lnTo>
                  <a:lnTo>
                    <a:pt x="234" y="236"/>
                  </a:lnTo>
                  <a:lnTo>
                    <a:pt x="234" y="237"/>
                  </a:lnTo>
                  <a:lnTo>
                    <a:pt x="234" y="238"/>
                  </a:lnTo>
                  <a:lnTo>
                    <a:pt x="236" y="238"/>
                  </a:lnTo>
                  <a:lnTo>
                    <a:pt x="234" y="240"/>
                  </a:lnTo>
                  <a:lnTo>
                    <a:pt x="234" y="241"/>
                  </a:lnTo>
                  <a:lnTo>
                    <a:pt x="233" y="242"/>
                  </a:lnTo>
                  <a:lnTo>
                    <a:pt x="232" y="242"/>
                  </a:lnTo>
                  <a:lnTo>
                    <a:pt x="231" y="242"/>
                  </a:lnTo>
                  <a:lnTo>
                    <a:pt x="231" y="243"/>
                  </a:lnTo>
                  <a:lnTo>
                    <a:pt x="231" y="244"/>
                  </a:lnTo>
                  <a:lnTo>
                    <a:pt x="231" y="245"/>
                  </a:lnTo>
                  <a:lnTo>
                    <a:pt x="230" y="246"/>
                  </a:lnTo>
                  <a:lnTo>
                    <a:pt x="229" y="246"/>
                  </a:lnTo>
                  <a:lnTo>
                    <a:pt x="228" y="248"/>
                  </a:lnTo>
                  <a:lnTo>
                    <a:pt x="229" y="248"/>
                  </a:lnTo>
                  <a:lnTo>
                    <a:pt x="230" y="248"/>
                  </a:lnTo>
                  <a:lnTo>
                    <a:pt x="231" y="248"/>
                  </a:lnTo>
                  <a:lnTo>
                    <a:pt x="232" y="248"/>
                  </a:lnTo>
                  <a:lnTo>
                    <a:pt x="232" y="249"/>
                  </a:lnTo>
                  <a:lnTo>
                    <a:pt x="231" y="249"/>
                  </a:lnTo>
                  <a:lnTo>
                    <a:pt x="230" y="250"/>
                  </a:lnTo>
                  <a:lnTo>
                    <a:pt x="229" y="250"/>
                  </a:lnTo>
                  <a:lnTo>
                    <a:pt x="229" y="251"/>
                  </a:lnTo>
                  <a:lnTo>
                    <a:pt x="229" y="252"/>
                  </a:lnTo>
                  <a:lnTo>
                    <a:pt x="229" y="253"/>
                  </a:lnTo>
                  <a:lnTo>
                    <a:pt x="228" y="253"/>
                  </a:lnTo>
                  <a:lnTo>
                    <a:pt x="228" y="252"/>
                  </a:lnTo>
                  <a:lnTo>
                    <a:pt x="226" y="252"/>
                  </a:lnTo>
                  <a:lnTo>
                    <a:pt x="226" y="253"/>
                  </a:lnTo>
                  <a:lnTo>
                    <a:pt x="225" y="253"/>
                  </a:lnTo>
                  <a:lnTo>
                    <a:pt x="225" y="252"/>
                  </a:lnTo>
                  <a:lnTo>
                    <a:pt x="224" y="252"/>
                  </a:lnTo>
                  <a:lnTo>
                    <a:pt x="224" y="253"/>
                  </a:lnTo>
                  <a:lnTo>
                    <a:pt x="224" y="254"/>
                  </a:lnTo>
                  <a:lnTo>
                    <a:pt x="224" y="256"/>
                  </a:lnTo>
                  <a:lnTo>
                    <a:pt x="223" y="254"/>
                  </a:lnTo>
                  <a:lnTo>
                    <a:pt x="223" y="253"/>
                  </a:lnTo>
                  <a:lnTo>
                    <a:pt x="222" y="253"/>
                  </a:lnTo>
                  <a:lnTo>
                    <a:pt x="222" y="252"/>
                  </a:lnTo>
                  <a:lnTo>
                    <a:pt x="221" y="252"/>
                  </a:lnTo>
                  <a:lnTo>
                    <a:pt x="221" y="253"/>
                  </a:lnTo>
                  <a:lnTo>
                    <a:pt x="220" y="253"/>
                  </a:lnTo>
                  <a:lnTo>
                    <a:pt x="220" y="254"/>
                  </a:lnTo>
                  <a:lnTo>
                    <a:pt x="221" y="254"/>
                  </a:lnTo>
                  <a:lnTo>
                    <a:pt x="221" y="256"/>
                  </a:lnTo>
                  <a:lnTo>
                    <a:pt x="220" y="256"/>
                  </a:lnTo>
                  <a:lnTo>
                    <a:pt x="220" y="257"/>
                  </a:lnTo>
                  <a:lnTo>
                    <a:pt x="221" y="257"/>
                  </a:lnTo>
                  <a:lnTo>
                    <a:pt x="221" y="258"/>
                  </a:lnTo>
                  <a:lnTo>
                    <a:pt x="221" y="259"/>
                  </a:lnTo>
                  <a:lnTo>
                    <a:pt x="222" y="259"/>
                  </a:lnTo>
                  <a:lnTo>
                    <a:pt x="222" y="260"/>
                  </a:lnTo>
                  <a:lnTo>
                    <a:pt x="221" y="260"/>
                  </a:lnTo>
                  <a:lnTo>
                    <a:pt x="220" y="260"/>
                  </a:lnTo>
                  <a:lnTo>
                    <a:pt x="220" y="261"/>
                  </a:lnTo>
                  <a:lnTo>
                    <a:pt x="218" y="261"/>
                  </a:lnTo>
                  <a:lnTo>
                    <a:pt x="217" y="260"/>
                  </a:lnTo>
                  <a:lnTo>
                    <a:pt x="216" y="260"/>
                  </a:lnTo>
                  <a:lnTo>
                    <a:pt x="215" y="260"/>
                  </a:lnTo>
                  <a:lnTo>
                    <a:pt x="215" y="259"/>
                  </a:lnTo>
                  <a:lnTo>
                    <a:pt x="215" y="260"/>
                  </a:lnTo>
                  <a:lnTo>
                    <a:pt x="215" y="261"/>
                  </a:lnTo>
                  <a:lnTo>
                    <a:pt x="215" y="262"/>
                  </a:lnTo>
                  <a:lnTo>
                    <a:pt x="214" y="262"/>
                  </a:lnTo>
                  <a:lnTo>
                    <a:pt x="214" y="261"/>
                  </a:lnTo>
                  <a:lnTo>
                    <a:pt x="213" y="260"/>
                  </a:lnTo>
                  <a:lnTo>
                    <a:pt x="212" y="260"/>
                  </a:lnTo>
                  <a:lnTo>
                    <a:pt x="212" y="261"/>
                  </a:lnTo>
                  <a:lnTo>
                    <a:pt x="212" y="262"/>
                  </a:lnTo>
                  <a:lnTo>
                    <a:pt x="210" y="261"/>
                  </a:lnTo>
                  <a:lnTo>
                    <a:pt x="210" y="262"/>
                  </a:lnTo>
                  <a:lnTo>
                    <a:pt x="209" y="262"/>
                  </a:lnTo>
                  <a:lnTo>
                    <a:pt x="209" y="264"/>
                  </a:lnTo>
                  <a:lnTo>
                    <a:pt x="208" y="264"/>
                  </a:lnTo>
                  <a:lnTo>
                    <a:pt x="208" y="262"/>
                  </a:lnTo>
                  <a:lnTo>
                    <a:pt x="209" y="261"/>
                  </a:lnTo>
                  <a:lnTo>
                    <a:pt x="208" y="261"/>
                  </a:lnTo>
                  <a:lnTo>
                    <a:pt x="207" y="261"/>
                  </a:lnTo>
                  <a:lnTo>
                    <a:pt x="207" y="262"/>
                  </a:lnTo>
                  <a:lnTo>
                    <a:pt x="207" y="264"/>
                  </a:lnTo>
                  <a:lnTo>
                    <a:pt x="206" y="265"/>
                  </a:lnTo>
                  <a:lnTo>
                    <a:pt x="205" y="266"/>
                  </a:lnTo>
                  <a:lnTo>
                    <a:pt x="205" y="267"/>
                  </a:lnTo>
                  <a:lnTo>
                    <a:pt x="204" y="267"/>
                  </a:lnTo>
                  <a:lnTo>
                    <a:pt x="202" y="267"/>
                  </a:lnTo>
                  <a:lnTo>
                    <a:pt x="202" y="268"/>
                  </a:lnTo>
                  <a:lnTo>
                    <a:pt x="202" y="269"/>
                  </a:lnTo>
                  <a:lnTo>
                    <a:pt x="202" y="270"/>
                  </a:lnTo>
                  <a:lnTo>
                    <a:pt x="201" y="270"/>
                  </a:lnTo>
                  <a:lnTo>
                    <a:pt x="200" y="270"/>
                  </a:lnTo>
                  <a:lnTo>
                    <a:pt x="200" y="272"/>
                  </a:lnTo>
                  <a:lnTo>
                    <a:pt x="200" y="273"/>
                  </a:lnTo>
                  <a:lnTo>
                    <a:pt x="201" y="273"/>
                  </a:lnTo>
                  <a:lnTo>
                    <a:pt x="202" y="273"/>
                  </a:lnTo>
                  <a:lnTo>
                    <a:pt x="202" y="272"/>
                  </a:lnTo>
                  <a:lnTo>
                    <a:pt x="204" y="272"/>
                  </a:lnTo>
                  <a:lnTo>
                    <a:pt x="204" y="273"/>
                  </a:lnTo>
                  <a:lnTo>
                    <a:pt x="204" y="274"/>
                  </a:lnTo>
                  <a:lnTo>
                    <a:pt x="202" y="274"/>
                  </a:lnTo>
                  <a:lnTo>
                    <a:pt x="204" y="275"/>
                  </a:lnTo>
                  <a:lnTo>
                    <a:pt x="205" y="275"/>
                  </a:lnTo>
                  <a:lnTo>
                    <a:pt x="206" y="275"/>
                  </a:lnTo>
                  <a:lnTo>
                    <a:pt x="207" y="276"/>
                  </a:lnTo>
                  <a:lnTo>
                    <a:pt x="208" y="277"/>
                  </a:lnTo>
                  <a:lnTo>
                    <a:pt x="208" y="278"/>
                  </a:lnTo>
                  <a:lnTo>
                    <a:pt x="208" y="280"/>
                  </a:lnTo>
                  <a:lnTo>
                    <a:pt x="208" y="281"/>
                  </a:lnTo>
                  <a:lnTo>
                    <a:pt x="209" y="281"/>
                  </a:lnTo>
                  <a:lnTo>
                    <a:pt x="209" y="280"/>
                  </a:lnTo>
                  <a:lnTo>
                    <a:pt x="210" y="280"/>
                  </a:lnTo>
                  <a:lnTo>
                    <a:pt x="212" y="278"/>
                  </a:lnTo>
                  <a:lnTo>
                    <a:pt x="213" y="280"/>
                  </a:lnTo>
                  <a:lnTo>
                    <a:pt x="213" y="281"/>
                  </a:lnTo>
                  <a:lnTo>
                    <a:pt x="212" y="281"/>
                  </a:lnTo>
                  <a:lnTo>
                    <a:pt x="212" y="282"/>
                  </a:lnTo>
                  <a:lnTo>
                    <a:pt x="212" y="283"/>
                  </a:lnTo>
                  <a:lnTo>
                    <a:pt x="210" y="283"/>
                  </a:lnTo>
                  <a:lnTo>
                    <a:pt x="210" y="284"/>
                  </a:lnTo>
                  <a:lnTo>
                    <a:pt x="212" y="284"/>
                  </a:lnTo>
                  <a:lnTo>
                    <a:pt x="212" y="285"/>
                  </a:lnTo>
                  <a:lnTo>
                    <a:pt x="210" y="285"/>
                  </a:lnTo>
                  <a:lnTo>
                    <a:pt x="209" y="285"/>
                  </a:lnTo>
                  <a:lnTo>
                    <a:pt x="208" y="284"/>
                  </a:lnTo>
                  <a:lnTo>
                    <a:pt x="208" y="283"/>
                  </a:lnTo>
                  <a:lnTo>
                    <a:pt x="207" y="284"/>
                  </a:lnTo>
                  <a:lnTo>
                    <a:pt x="207" y="285"/>
                  </a:lnTo>
                  <a:lnTo>
                    <a:pt x="206" y="285"/>
                  </a:lnTo>
                  <a:lnTo>
                    <a:pt x="204" y="285"/>
                  </a:lnTo>
                  <a:lnTo>
                    <a:pt x="202" y="285"/>
                  </a:lnTo>
                  <a:lnTo>
                    <a:pt x="201" y="286"/>
                  </a:lnTo>
                  <a:lnTo>
                    <a:pt x="200" y="286"/>
                  </a:lnTo>
                  <a:lnTo>
                    <a:pt x="199" y="286"/>
                  </a:lnTo>
                  <a:lnTo>
                    <a:pt x="199" y="288"/>
                  </a:lnTo>
                  <a:lnTo>
                    <a:pt x="200" y="289"/>
                  </a:lnTo>
                  <a:lnTo>
                    <a:pt x="199" y="290"/>
                  </a:lnTo>
                  <a:lnTo>
                    <a:pt x="198" y="290"/>
                  </a:lnTo>
                  <a:lnTo>
                    <a:pt x="197" y="290"/>
                  </a:lnTo>
                  <a:lnTo>
                    <a:pt x="197" y="289"/>
                  </a:lnTo>
                  <a:lnTo>
                    <a:pt x="196" y="288"/>
                  </a:lnTo>
                  <a:lnTo>
                    <a:pt x="194" y="286"/>
                  </a:lnTo>
                  <a:lnTo>
                    <a:pt x="193" y="286"/>
                  </a:lnTo>
                  <a:lnTo>
                    <a:pt x="193" y="288"/>
                  </a:lnTo>
                  <a:lnTo>
                    <a:pt x="192" y="288"/>
                  </a:lnTo>
                  <a:lnTo>
                    <a:pt x="191" y="286"/>
                  </a:lnTo>
                  <a:lnTo>
                    <a:pt x="191" y="285"/>
                  </a:lnTo>
                  <a:lnTo>
                    <a:pt x="192" y="285"/>
                  </a:lnTo>
                  <a:lnTo>
                    <a:pt x="192" y="284"/>
                  </a:lnTo>
                  <a:lnTo>
                    <a:pt x="191" y="284"/>
                  </a:lnTo>
                  <a:lnTo>
                    <a:pt x="190" y="284"/>
                  </a:lnTo>
                  <a:lnTo>
                    <a:pt x="190" y="285"/>
                  </a:lnTo>
                  <a:lnTo>
                    <a:pt x="189" y="285"/>
                  </a:lnTo>
                  <a:lnTo>
                    <a:pt x="190" y="285"/>
                  </a:lnTo>
                  <a:lnTo>
                    <a:pt x="190" y="286"/>
                  </a:lnTo>
                  <a:lnTo>
                    <a:pt x="191" y="286"/>
                  </a:lnTo>
                  <a:lnTo>
                    <a:pt x="190" y="286"/>
                  </a:lnTo>
                  <a:lnTo>
                    <a:pt x="191" y="288"/>
                  </a:lnTo>
                  <a:lnTo>
                    <a:pt x="191" y="289"/>
                  </a:lnTo>
                  <a:lnTo>
                    <a:pt x="191" y="290"/>
                  </a:lnTo>
                  <a:lnTo>
                    <a:pt x="190" y="290"/>
                  </a:lnTo>
                  <a:lnTo>
                    <a:pt x="190" y="291"/>
                  </a:lnTo>
                  <a:lnTo>
                    <a:pt x="189" y="292"/>
                  </a:lnTo>
                  <a:lnTo>
                    <a:pt x="188" y="292"/>
                  </a:lnTo>
                  <a:lnTo>
                    <a:pt x="188" y="293"/>
                  </a:lnTo>
                  <a:lnTo>
                    <a:pt x="189" y="293"/>
                  </a:lnTo>
                  <a:lnTo>
                    <a:pt x="189" y="294"/>
                  </a:lnTo>
                  <a:lnTo>
                    <a:pt x="188" y="294"/>
                  </a:lnTo>
                  <a:lnTo>
                    <a:pt x="186" y="294"/>
                  </a:lnTo>
                  <a:lnTo>
                    <a:pt x="186" y="293"/>
                  </a:lnTo>
                  <a:lnTo>
                    <a:pt x="185" y="294"/>
                  </a:lnTo>
                  <a:lnTo>
                    <a:pt x="185" y="296"/>
                  </a:lnTo>
                  <a:lnTo>
                    <a:pt x="184" y="296"/>
                  </a:lnTo>
                  <a:lnTo>
                    <a:pt x="184" y="294"/>
                  </a:lnTo>
                  <a:lnTo>
                    <a:pt x="183" y="294"/>
                  </a:lnTo>
                  <a:lnTo>
                    <a:pt x="181" y="293"/>
                  </a:lnTo>
                  <a:lnTo>
                    <a:pt x="181" y="292"/>
                  </a:lnTo>
                  <a:lnTo>
                    <a:pt x="180" y="291"/>
                  </a:lnTo>
                  <a:lnTo>
                    <a:pt x="180" y="290"/>
                  </a:lnTo>
                  <a:lnTo>
                    <a:pt x="180" y="289"/>
                  </a:lnTo>
                  <a:lnTo>
                    <a:pt x="181" y="289"/>
                  </a:lnTo>
                  <a:lnTo>
                    <a:pt x="181" y="288"/>
                  </a:lnTo>
                  <a:lnTo>
                    <a:pt x="180" y="288"/>
                  </a:lnTo>
                  <a:lnTo>
                    <a:pt x="180" y="286"/>
                  </a:lnTo>
                  <a:lnTo>
                    <a:pt x="181" y="286"/>
                  </a:lnTo>
                  <a:lnTo>
                    <a:pt x="181" y="285"/>
                  </a:lnTo>
                  <a:lnTo>
                    <a:pt x="181" y="284"/>
                  </a:lnTo>
                  <a:lnTo>
                    <a:pt x="182" y="284"/>
                  </a:lnTo>
                  <a:lnTo>
                    <a:pt x="182" y="285"/>
                  </a:lnTo>
                  <a:lnTo>
                    <a:pt x="182" y="284"/>
                  </a:lnTo>
                  <a:lnTo>
                    <a:pt x="182" y="283"/>
                  </a:lnTo>
                  <a:lnTo>
                    <a:pt x="181" y="283"/>
                  </a:lnTo>
                  <a:lnTo>
                    <a:pt x="180" y="283"/>
                  </a:lnTo>
                  <a:lnTo>
                    <a:pt x="178" y="283"/>
                  </a:lnTo>
                  <a:lnTo>
                    <a:pt x="177" y="282"/>
                  </a:lnTo>
                  <a:lnTo>
                    <a:pt x="176" y="282"/>
                  </a:lnTo>
                  <a:lnTo>
                    <a:pt x="176" y="283"/>
                  </a:lnTo>
                  <a:lnTo>
                    <a:pt x="175" y="283"/>
                  </a:lnTo>
                  <a:lnTo>
                    <a:pt x="174" y="282"/>
                  </a:lnTo>
                  <a:lnTo>
                    <a:pt x="173" y="282"/>
                  </a:lnTo>
                  <a:lnTo>
                    <a:pt x="172" y="283"/>
                  </a:lnTo>
                  <a:lnTo>
                    <a:pt x="170" y="283"/>
                  </a:lnTo>
                  <a:lnTo>
                    <a:pt x="169" y="283"/>
                  </a:lnTo>
                  <a:lnTo>
                    <a:pt x="169" y="284"/>
                  </a:lnTo>
                  <a:lnTo>
                    <a:pt x="170" y="284"/>
                  </a:lnTo>
                  <a:lnTo>
                    <a:pt x="172" y="285"/>
                  </a:lnTo>
                  <a:lnTo>
                    <a:pt x="173" y="285"/>
                  </a:lnTo>
                  <a:lnTo>
                    <a:pt x="173" y="284"/>
                  </a:lnTo>
                  <a:lnTo>
                    <a:pt x="173" y="285"/>
                  </a:lnTo>
                  <a:lnTo>
                    <a:pt x="173" y="286"/>
                  </a:lnTo>
                  <a:lnTo>
                    <a:pt x="172" y="286"/>
                  </a:lnTo>
                  <a:lnTo>
                    <a:pt x="170" y="286"/>
                  </a:lnTo>
                  <a:lnTo>
                    <a:pt x="169" y="285"/>
                  </a:lnTo>
                  <a:lnTo>
                    <a:pt x="169" y="286"/>
                  </a:lnTo>
                  <a:lnTo>
                    <a:pt x="169" y="288"/>
                  </a:lnTo>
                  <a:lnTo>
                    <a:pt x="170" y="288"/>
                  </a:lnTo>
                  <a:lnTo>
                    <a:pt x="170" y="289"/>
                  </a:lnTo>
                  <a:lnTo>
                    <a:pt x="169" y="289"/>
                  </a:lnTo>
                  <a:lnTo>
                    <a:pt x="168" y="288"/>
                  </a:lnTo>
                  <a:lnTo>
                    <a:pt x="168" y="289"/>
                  </a:lnTo>
                  <a:lnTo>
                    <a:pt x="168" y="290"/>
                  </a:lnTo>
                  <a:lnTo>
                    <a:pt x="167" y="290"/>
                  </a:lnTo>
                  <a:lnTo>
                    <a:pt x="166" y="291"/>
                  </a:lnTo>
                  <a:lnTo>
                    <a:pt x="165" y="292"/>
                  </a:lnTo>
                  <a:lnTo>
                    <a:pt x="166" y="292"/>
                  </a:lnTo>
                  <a:lnTo>
                    <a:pt x="167" y="293"/>
                  </a:lnTo>
                  <a:lnTo>
                    <a:pt x="168" y="293"/>
                  </a:lnTo>
                  <a:lnTo>
                    <a:pt x="168" y="294"/>
                  </a:lnTo>
                  <a:lnTo>
                    <a:pt x="169" y="294"/>
                  </a:lnTo>
                  <a:lnTo>
                    <a:pt x="169" y="293"/>
                  </a:lnTo>
                  <a:lnTo>
                    <a:pt x="170" y="293"/>
                  </a:lnTo>
                  <a:lnTo>
                    <a:pt x="170" y="292"/>
                  </a:lnTo>
                  <a:lnTo>
                    <a:pt x="170" y="293"/>
                  </a:lnTo>
                  <a:lnTo>
                    <a:pt x="172" y="293"/>
                  </a:lnTo>
                  <a:lnTo>
                    <a:pt x="173" y="294"/>
                  </a:lnTo>
                  <a:lnTo>
                    <a:pt x="173" y="296"/>
                  </a:lnTo>
                  <a:lnTo>
                    <a:pt x="173" y="297"/>
                  </a:lnTo>
                  <a:lnTo>
                    <a:pt x="173" y="298"/>
                  </a:lnTo>
                  <a:lnTo>
                    <a:pt x="173" y="299"/>
                  </a:lnTo>
                  <a:lnTo>
                    <a:pt x="172" y="299"/>
                  </a:lnTo>
                  <a:lnTo>
                    <a:pt x="172" y="300"/>
                  </a:lnTo>
                  <a:lnTo>
                    <a:pt x="172" y="301"/>
                  </a:lnTo>
                  <a:lnTo>
                    <a:pt x="169" y="301"/>
                  </a:lnTo>
                  <a:lnTo>
                    <a:pt x="167" y="302"/>
                  </a:lnTo>
                  <a:lnTo>
                    <a:pt x="166" y="302"/>
                  </a:lnTo>
                  <a:lnTo>
                    <a:pt x="165" y="304"/>
                  </a:lnTo>
                  <a:lnTo>
                    <a:pt x="164" y="304"/>
                  </a:lnTo>
                  <a:lnTo>
                    <a:pt x="164" y="302"/>
                  </a:lnTo>
                  <a:lnTo>
                    <a:pt x="162" y="302"/>
                  </a:lnTo>
                  <a:lnTo>
                    <a:pt x="162" y="304"/>
                  </a:lnTo>
                  <a:lnTo>
                    <a:pt x="164" y="305"/>
                  </a:lnTo>
                  <a:lnTo>
                    <a:pt x="162" y="305"/>
                  </a:lnTo>
                  <a:lnTo>
                    <a:pt x="161" y="305"/>
                  </a:lnTo>
                  <a:lnTo>
                    <a:pt x="160" y="306"/>
                  </a:lnTo>
                  <a:lnTo>
                    <a:pt x="159" y="306"/>
                  </a:lnTo>
                  <a:lnTo>
                    <a:pt x="158" y="306"/>
                  </a:lnTo>
                  <a:lnTo>
                    <a:pt x="158" y="305"/>
                  </a:lnTo>
                  <a:lnTo>
                    <a:pt x="157" y="305"/>
                  </a:lnTo>
                  <a:lnTo>
                    <a:pt x="156" y="305"/>
                  </a:lnTo>
                  <a:lnTo>
                    <a:pt x="157" y="305"/>
                  </a:lnTo>
                  <a:lnTo>
                    <a:pt x="157" y="304"/>
                  </a:lnTo>
                  <a:lnTo>
                    <a:pt x="158" y="304"/>
                  </a:lnTo>
                  <a:lnTo>
                    <a:pt x="158" y="302"/>
                  </a:lnTo>
                  <a:lnTo>
                    <a:pt x="158" y="301"/>
                  </a:lnTo>
                  <a:lnTo>
                    <a:pt x="157" y="301"/>
                  </a:lnTo>
                  <a:lnTo>
                    <a:pt x="156" y="301"/>
                  </a:lnTo>
                  <a:lnTo>
                    <a:pt x="156" y="302"/>
                  </a:lnTo>
                  <a:lnTo>
                    <a:pt x="156" y="304"/>
                  </a:lnTo>
                  <a:lnTo>
                    <a:pt x="156" y="305"/>
                  </a:lnTo>
                  <a:lnTo>
                    <a:pt x="156" y="306"/>
                  </a:lnTo>
                  <a:lnTo>
                    <a:pt x="154" y="306"/>
                  </a:lnTo>
                  <a:lnTo>
                    <a:pt x="154" y="305"/>
                  </a:lnTo>
                  <a:lnTo>
                    <a:pt x="153" y="304"/>
                  </a:lnTo>
                  <a:lnTo>
                    <a:pt x="153" y="305"/>
                  </a:lnTo>
                  <a:lnTo>
                    <a:pt x="152" y="305"/>
                  </a:lnTo>
                  <a:lnTo>
                    <a:pt x="152" y="306"/>
                  </a:lnTo>
                  <a:lnTo>
                    <a:pt x="153" y="306"/>
                  </a:lnTo>
                  <a:lnTo>
                    <a:pt x="153" y="307"/>
                  </a:lnTo>
                  <a:lnTo>
                    <a:pt x="154" y="307"/>
                  </a:lnTo>
                  <a:lnTo>
                    <a:pt x="154" y="308"/>
                  </a:lnTo>
                  <a:lnTo>
                    <a:pt x="154" y="309"/>
                  </a:lnTo>
                  <a:lnTo>
                    <a:pt x="153" y="309"/>
                  </a:lnTo>
                  <a:lnTo>
                    <a:pt x="152" y="308"/>
                  </a:lnTo>
                  <a:lnTo>
                    <a:pt x="151" y="308"/>
                  </a:lnTo>
                  <a:lnTo>
                    <a:pt x="150" y="307"/>
                  </a:lnTo>
                  <a:lnTo>
                    <a:pt x="149" y="306"/>
                  </a:lnTo>
                  <a:lnTo>
                    <a:pt x="148" y="305"/>
                  </a:lnTo>
                  <a:lnTo>
                    <a:pt x="146" y="304"/>
                  </a:lnTo>
                  <a:lnTo>
                    <a:pt x="146" y="302"/>
                  </a:lnTo>
                  <a:lnTo>
                    <a:pt x="145" y="302"/>
                  </a:lnTo>
                  <a:lnTo>
                    <a:pt x="143" y="301"/>
                  </a:lnTo>
                  <a:lnTo>
                    <a:pt x="142" y="301"/>
                  </a:lnTo>
                  <a:lnTo>
                    <a:pt x="142" y="300"/>
                  </a:lnTo>
                  <a:lnTo>
                    <a:pt x="142" y="299"/>
                  </a:lnTo>
                  <a:lnTo>
                    <a:pt x="141" y="299"/>
                  </a:lnTo>
                  <a:lnTo>
                    <a:pt x="141" y="298"/>
                  </a:lnTo>
                  <a:lnTo>
                    <a:pt x="140" y="298"/>
                  </a:lnTo>
                  <a:lnTo>
                    <a:pt x="138" y="299"/>
                  </a:lnTo>
                  <a:lnTo>
                    <a:pt x="138" y="300"/>
                  </a:lnTo>
                  <a:lnTo>
                    <a:pt x="137" y="300"/>
                  </a:lnTo>
                  <a:lnTo>
                    <a:pt x="137" y="301"/>
                  </a:lnTo>
                  <a:lnTo>
                    <a:pt x="137" y="302"/>
                  </a:lnTo>
                  <a:lnTo>
                    <a:pt x="137" y="304"/>
                  </a:lnTo>
                  <a:lnTo>
                    <a:pt x="136" y="304"/>
                  </a:lnTo>
                  <a:lnTo>
                    <a:pt x="136" y="305"/>
                  </a:lnTo>
                  <a:lnTo>
                    <a:pt x="136" y="306"/>
                  </a:lnTo>
                  <a:lnTo>
                    <a:pt x="136" y="307"/>
                  </a:lnTo>
                  <a:lnTo>
                    <a:pt x="135" y="307"/>
                  </a:lnTo>
                  <a:lnTo>
                    <a:pt x="134" y="307"/>
                  </a:lnTo>
                  <a:lnTo>
                    <a:pt x="133" y="306"/>
                  </a:lnTo>
                  <a:lnTo>
                    <a:pt x="132" y="307"/>
                  </a:lnTo>
                  <a:lnTo>
                    <a:pt x="133" y="308"/>
                  </a:lnTo>
                  <a:lnTo>
                    <a:pt x="133" y="309"/>
                  </a:lnTo>
                  <a:lnTo>
                    <a:pt x="134" y="310"/>
                  </a:lnTo>
                  <a:lnTo>
                    <a:pt x="134" y="312"/>
                  </a:lnTo>
                  <a:lnTo>
                    <a:pt x="134" y="313"/>
                  </a:lnTo>
                  <a:lnTo>
                    <a:pt x="134" y="314"/>
                  </a:lnTo>
                  <a:lnTo>
                    <a:pt x="133" y="314"/>
                  </a:lnTo>
                  <a:lnTo>
                    <a:pt x="132" y="314"/>
                  </a:lnTo>
                  <a:lnTo>
                    <a:pt x="132" y="315"/>
                  </a:lnTo>
                  <a:lnTo>
                    <a:pt x="134" y="316"/>
                  </a:lnTo>
                  <a:lnTo>
                    <a:pt x="134" y="317"/>
                  </a:lnTo>
                  <a:lnTo>
                    <a:pt x="133" y="317"/>
                  </a:lnTo>
                  <a:lnTo>
                    <a:pt x="132" y="317"/>
                  </a:lnTo>
                  <a:lnTo>
                    <a:pt x="132" y="316"/>
                  </a:lnTo>
                  <a:lnTo>
                    <a:pt x="130" y="316"/>
                  </a:lnTo>
                  <a:lnTo>
                    <a:pt x="129" y="317"/>
                  </a:lnTo>
                  <a:lnTo>
                    <a:pt x="129" y="318"/>
                  </a:lnTo>
                  <a:lnTo>
                    <a:pt x="130" y="318"/>
                  </a:lnTo>
                  <a:lnTo>
                    <a:pt x="130" y="320"/>
                  </a:lnTo>
                  <a:lnTo>
                    <a:pt x="132" y="320"/>
                  </a:lnTo>
                  <a:lnTo>
                    <a:pt x="133" y="320"/>
                  </a:lnTo>
                  <a:lnTo>
                    <a:pt x="134" y="320"/>
                  </a:lnTo>
                  <a:lnTo>
                    <a:pt x="134" y="318"/>
                  </a:lnTo>
                  <a:lnTo>
                    <a:pt x="135" y="318"/>
                  </a:lnTo>
                  <a:lnTo>
                    <a:pt x="135" y="320"/>
                  </a:lnTo>
                  <a:lnTo>
                    <a:pt x="136" y="320"/>
                  </a:lnTo>
                  <a:lnTo>
                    <a:pt x="136" y="321"/>
                  </a:lnTo>
                  <a:lnTo>
                    <a:pt x="135" y="322"/>
                  </a:lnTo>
                  <a:lnTo>
                    <a:pt x="134" y="323"/>
                  </a:lnTo>
                  <a:lnTo>
                    <a:pt x="133" y="324"/>
                  </a:lnTo>
                  <a:lnTo>
                    <a:pt x="133" y="325"/>
                  </a:lnTo>
                  <a:lnTo>
                    <a:pt x="132" y="325"/>
                  </a:lnTo>
                  <a:lnTo>
                    <a:pt x="133" y="326"/>
                  </a:lnTo>
                  <a:lnTo>
                    <a:pt x="134" y="325"/>
                  </a:lnTo>
                  <a:lnTo>
                    <a:pt x="135" y="325"/>
                  </a:lnTo>
                  <a:lnTo>
                    <a:pt x="136" y="325"/>
                  </a:lnTo>
                  <a:lnTo>
                    <a:pt x="136" y="326"/>
                  </a:lnTo>
                  <a:lnTo>
                    <a:pt x="136" y="328"/>
                  </a:lnTo>
                  <a:lnTo>
                    <a:pt x="135" y="329"/>
                  </a:lnTo>
                  <a:lnTo>
                    <a:pt x="134" y="330"/>
                  </a:lnTo>
                  <a:lnTo>
                    <a:pt x="133" y="330"/>
                  </a:lnTo>
                  <a:lnTo>
                    <a:pt x="132" y="330"/>
                  </a:lnTo>
                  <a:lnTo>
                    <a:pt x="132" y="329"/>
                  </a:lnTo>
                  <a:lnTo>
                    <a:pt x="130" y="329"/>
                  </a:lnTo>
                  <a:lnTo>
                    <a:pt x="129" y="329"/>
                  </a:lnTo>
                  <a:lnTo>
                    <a:pt x="128" y="329"/>
                  </a:lnTo>
                  <a:lnTo>
                    <a:pt x="127" y="329"/>
                  </a:lnTo>
                  <a:lnTo>
                    <a:pt x="126" y="329"/>
                  </a:lnTo>
                  <a:lnTo>
                    <a:pt x="125" y="329"/>
                  </a:lnTo>
                  <a:lnTo>
                    <a:pt x="124" y="328"/>
                  </a:lnTo>
                  <a:lnTo>
                    <a:pt x="124" y="326"/>
                  </a:lnTo>
                  <a:lnTo>
                    <a:pt x="122" y="326"/>
                  </a:lnTo>
                  <a:lnTo>
                    <a:pt x="122" y="328"/>
                  </a:lnTo>
                  <a:lnTo>
                    <a:pt x="122" y="329"/>
                  </a:lnTo>
                  <a:lnTo>
                    <a:pt x="122" y="330"/>
                  </a:lnTo>
                  <a:lnTo>
                    <a:pt x="121" y="331"/>
                  </a:lnTo>
                  <a:lnTo>
                    <a:pt x="120" y="331"/>
                  </a:lnTo>
                  <a:lnTo>
                    <a:pt x="119" y="331"/>
                  </a:lnTo>
                  <a:lnTo>
                    <a:pt x="119" y="330"/>
                  </a:lnTo>
                  <a:lnTo>
                    <a:pt x="120" y="329"/>
                  </a:lnTo>
                  <a:lnTo>
                    <a:pt x="120" y="326"/>
                  </a:lnTo>
                  <a:lnTo>
                    <a:pt x="121" y="326"/>
                  </a:lnTo>
                  <a:lnTo>
                    <a:pt x="121" y="325"/>
                  </a:lnTo>
                  <a:lnTo>
                    <a:pt x="120" y="324"/>
                  </a:lnTo>
                  <a:lnTo>
                    <a:pt x="119" y="324"/>
                  </a:lnTo>
                  <a:lnTo>
                    <a:pt x="118" y="325"/>
                  </a:lnTo>
                  <a:lnTo>
                    <a:pt x="118" y="326"/>
                  </a:lnTo>
                  <a:lnTo>
                    <a:pt x="117" y="326"/>
                  </a:lnTo>
                  <a:lnTo>
                    <a:pt x="117" y="325"/>
                  </a:lnTo>
                  <a:lnTo>
                    <a:pt x="117" y="324"/>
                  </a:lnTo>
                  <a:lnTo>
                    <a:pt x="117" y="323"/>
                  </a:lnTo>
                  <a:lnTo>
                    <a:pt x="116" y="324"/>
                  </a:lnTo>
                  <a:lnTo>
                    <a:pt x="116" y="325"/>
                  </a:lnTo>
                  <a:lnTo>
                    <a:pt x="116" y="326"/>
                  </a:lnTo>
                  <a:lnTo>
                    <a:pt x="117" y="326"/>
                  </a:lnTo>
                  <a:lnTo>
                    <a:pt x="117" y="328"/>
                  </a:lnTo>
                  <a:lnTo>
                    <a:pt x="117" y="329"/>
                  </a:lnTo>
                  <a:lnTo>
                    <a:pt x="116" y="329"/>
                  </a:lnTo>
                  <a:lnTo>
                    <a:pt x="114" y="329"/>
                  </a:lnTo>
                  <a:lnTo>
                    <a:pt x="113" y="328"/>
                  </a:lnTo>
                  <a:lnTo>
                    <a:pt x="113" y="326"/>
                  </a:lnTo>
                  <a:lnTo>
                    <a:pt x="112" y="326"/>
                  </a:lnTo>
                  <a:lnTo>
                    <a:pt x="112" y="325"/>
                  </a:lnTo>
                  <a:lnTo>
                    <a:pt x="113" y="325"/>
                  </a:lnTo>
                  <a:lnTo>
                    <a:pt x="113" y="324"/>
                  </a:lnTo>
                  <a:lnTo>
                    <a:pt x="113" y="323"/>
                  </a:lnTo>
                  <a:lnTo>
                    <a:pt x="112" y="323"/>
                  </a:lnTo>
                  <a:lnTo>
                    <a:pt x="111" y="323"/>
                  </a:lnTo>
                  <a:lnTo>
                    <a:pt x="110" y="324"/>
                  </a:lnTo>
                  <a:lnTo>
                    <a:pt x="109" y="324"/>
                  </a:lnTo>
                  <a:lnTo>
                    <a:pt x="109" y="325"/>
                  </a:lnTo>
                  <a:lnTo>
                    <a:pt x="109" y="324"/>
                  </a:lnTo>
                  <a:lnTo>
                    <a:pt x="109" y="323"/>
                  </a:lnTo>
                  <a:lnTo>
                    <a:pt x="110" y="322"/>
                  </a:lnTo>
                  <a:lnTo>
                    <a:pt x="111" y="322"/>
                  </a:lnTo>
                  <a:lnTo>
                    <a:pt x="111" y="321"/>
                  </a:lnTo>
                  <a:lnTo>
                    <a:pt x="111" y="320"/>
                  </a:lnTo>
                  <a:lnTo>
                    <a:pt x="111" y="318"/>
                  </a:lnTo>
                  <a:lnTo>
                    <a:pt x="111" y="317"/>
                  </a:lnTo>
                  <a:lnTo>
                    <a:pt x="112" y="317"/>
                  </a:lnTo>
                  <a:lnTo>
                    <a:pt x="113" y="317"/>
                  </a:lnTo>
                  <a:lnTo>
                    <a:pt x="113" y="316"/>
                  </a:lnTo>
                  <a:lnTo>
                    <a:pt x="112" y="316"/>
                  </a:lnTo>
                  <a:lnTo>
                    <a:pt x="112" y="315"/>
                  </a:lnTo>
                  <a:lnTo>
                    <a:pt x="111" y="315"/>
                  </a:lnTo>
                  <a:lnTo>
                    <a:pt x="111" y="314"/>
                  </a:lnTo>
                  <a:lnTo>
                    <a:pt x="110" y="314"/>
                  </a:lnTo>
                  <a:lnTo>
                    <a:pt x="110" y="315"/>
                  </a:lnTo>
                  <a:lnTo>
                    <a:pt x="110" y="316"/>
                  </a:lnTo>
                  <a:lnTo>
                    <a:pt x="109" y="317"/>
                  </a:lnTo>
                  <a:lnTo>
                    <a:pt x="108" y="317"/>
                  </a:lnTo>
                  <a:lnTo>
                    <a:pt x="108" y="318"/>
                  </a:lnTo>
                  <a:lnTo>
                    <a:pt x="106" y="318"/>
                  </a:lnTo>
                  <a:lnTo>
                    <a:pt x="106" y="320"/>
                  </a:lnTo>
                  <a:lnTo>
                    <a:pt x="106" y="321"/>
                  </a:lnTo>
                  <a:lnTo>
                    <a:pt x="105" y="321"/>
                  </a:lnTo>
                  <a:lnTo>
                    <a:pt x="104" y="321"/>
                  </a:lnTo>
                  <a:lnTo>
                    <a:pt x="104" y="320"/>
                  </a:lnTo>
                  <a:lnTo>
                    <a:pt x="103" y="320"/>
                  </a:lnTo>
                  <a:lnTo>
                    <a:pt x="103" y="318"/>
                  </a:lnTo>
                  <a:lnTo>
                    <a:pt x="102" y="318"/>
                  </a:lnTo>
                  <a:lnTo>
                    <a:pt x="101" y="318"/>
                  </a:lnTo>
                  <a:lnTo>
                    <a:pt x="100" y="318"/>
                  </a:lnTo>
                  <a:lnTo>
                    <a:pt x="98" y="318"/>
                  </a:lnTo>
                  <a:lnTo>
                    <a:pt x="97" y="320"/>
                  </a:lnTo>
                  <a:lnTo>
                    <a:pt x="96" y="320"/>
                  </a:lnTo>
                  <a:lnTo>
                    <a:pt x="95" y="320"/>
                  </a:lnTo>
                  <a:lnTo>
                    <a:pt x="95" y="318"/>
                  </a:lnTo>
                  <a:lnTo>
                    <a:pt x="94" y="318"/>
                  </a:lnTo>
                  <a:lnTo>
                    <a:pt x="93" y="317"/>
                  </a:lnTo>
                  <a:lnTo>
                    <a:pt x="92" y="317"/>
                  </a:lnTo>
                  <a:lnTo>
                    <a:pt x="90" y="317"/>
                  </a:lnTo>
                  <a:lnTo>
                    <a:pt x="89" y="316"/>
                  </a:lnTo>
                  <a:lnTo>
                    <a:pt x="88" y="316"/>
                  </a:lnTo>
                  <a:lnTo>
                    <a:pt x="88" y="315"/>
                  </a:lnTo>
                  <a:lnTo>
                    <a:pt x="87" y="315"/>
                  </a:lnTo>
                  <a:lnTo>
                    <a:pt x="87" y="314"/>
                  </a:lnTo>
                  <a:lnTo>
                    <a:pt x="86" y="314"/>
                  </a:lnTo>
                  <a:lnTo>
                    <a:pt x="86" y="313"/>
                  </a:lnTo>
                  <a:lnTo>
                    <a:pt x="85" y="313"/>
                  </a:lnTo>
                  <a:lnTo>
                    <a:pt x="84" y="312"/>
                  </a:lnTo>
                  <a:lnTo>
                    <a:pt x="82" y="312"/>
                  </a:lnTo>
                  <a:lnTo>
                    <a:pt x="81" y="310"/>
                  </a:lnTo>
                  <a:lnTo>
                    <a:pt x="80" y="310"/>
                  </a:lnTo>
                  <a:lnTo>
                    <a:pt x="79" y="310"/>
                  </a:lnTo>
                  <a:lnTo>
                    <a:pt x="78" y="310"/>
                  </a:lnTo>
                  <a:lnTo>
                    <a:pt x="77" y="309"/>
                  </a:lnTo>
                  <a:lnTo>
                    <a:pt x="76" y="309"/>
                  </a:lnTo>
                  <a:lnTo>
                    <a:pt x="76" y="308"/>
                  </a:lnTo>
                  <a:lnTo>
                    <a:pt x="74" y="308"/>
                  </a:lnTo>
                  <a:lnTo>
                    <a:pt x="74" y="307"/>
                  </a:lnTo>
                  <a:lnTo>
                    <a:pt x="74" y="305"/>
                  </a:lnTo>
                  <a:lnTo>
                    <a:pt x="76" y="305"/>
                  </a:lnTo>
                  <a:lnTo>
                    <a:pt x="77" y="305"/>
                  </a:lnTo>
                  <a:lnTo>
                    <a:pt x="80" y="302"/>
                  </a:lnTo>
                  <a:lnTo>
                    <a:pt x="81" y="302"/>
                  </a:lnTo>
                  <a:lnTo>
                    <a:pt x="81" y="301"/>
                  </a:lnTo>
                  <a:lnTo>
                    <a:pt x="82" y="301"/>
                  </a:lnTo>
                  <a:lnTo>
                    <a:pt x="82" y="300"/>
                  </a:lnTo>
                  <a:lnTo>
                    <a:pt x="84" y="300"/>
                  </a:lnTo>
                  <a:lnTo>
                    <a:pt x="84" y="299"/>
                  </a:lnTo>
                  <a:lnTo>
                    <a:pt x="85" y="299"/>
                  </a:lnTo>
                  <a:lnTo>
                    <a:pt x="85" y="298"/>
                  </a:lnTo>
                  <a:lnTo>
                    <a:pt x="86" y="297"/>
                  </a:lnTo>
                  <a:lnTo>
                    <a:pt x="86" y="296"/>
                  </a:lnTo>
                  <a:lnTo>
                    <a:pt x="87" y="294"/>
                  </a:lnTo>
                  <a:lnTo>
                    <a:pt x="87" y="293"/>
                  </a:lnTo>
                  <a:lnTo>
                    <a:pt x="88" y="292"/>
                  </a:lnTo>
                  <a:lnTo>
                    <a:pt x="88" y="291"/>
                  </a:lnTo>
                  <a:lnTo>
                    <a:pt x="88" y="290"/>
                  </a:lnTo>
                  <a:lnTo>
                    <a:pt x="89" y="290"/>
                  </a:lnTo>
                  <a:lnTo>
                    <a:pt x="89" y="289"/>
                  </a:lnTo>
                  <a:lnTo>
                    <a:pt x="89" y="285"/>
                  </a:lnTo>
                  <a:lnTo>
                    <a:pt x="89" y="280"/>
                  </a:lnTo>
                  <a:lnTo>
                    <a:pt x="88" y="280"/>
                  </a:lnTo>
                  <a:lnTo>
                    <a:pt x="82" y="280"/>
                  </a:lnTo>
                  <a:lnTo>
                    <a:pt x="78" y="278"/>
                  </a:lnTo>
                  <a:lnTo>
                    <a:pt x="77" y="277"/>
                  </a:lnTo>
                  <a:lnTo>
                    <a:pt x="76" y="277"/>
                  </a:lnTo>
                  <a:lnTo>
                    <a:pt x="76" y="276"/>
                  </a:lnTo>
                  <a:lnTo>
                    <a:pt x="74" y="275"/>
                  </a:lnTo>
                  <a:lnTo>
                    <a:pt x="73" y="275"/>
                  </a:lnTo>
                  <a:lnTo>
                    <a:pt x="73" y="274"/>
                  </a:lnTo>
                  <a:lnTo>
                    <a:pt x="72" y="274"/>
                  </a:lnTo>
                  <a:lnTo>
                    <a:pt x="72" y="273"/>
                  </a:lnTo>
                  <a:lnTo>
                    <a:pt x="71" y="273"/>
                  </a:lnTo>
                  <a:lnTo>
                    <a:pt x="70" y="272"/>
                  </a:lnTo>
                  <a:lnTo>
                    <a:pt x="69" y="272"/>
                  </a:lnTo>
                  <a:lnTo>
                    <a:pt x="69" y="270"/>
                  </a:lnTo>
                  <a:lnTo>
                    <a:pt x="66" y="269"/>
                  </a:lnTo>
                  <a:lnTo>
                    <a:pt x="65" y="269"/>
                  </a:lnTo>
                  <a:lnTo>
                    <a:pt x="61" y="267"/>
                  </a:lnTo>
                  <a:lnTo>
                    <a:pt x="61" y="272"/>
                  </a:lnTo>
                  <a:lnTo>
                    <a:pt x="61" y="273"/>
                  </a:lnTo>
                  <a:lnTo>
                    <a:pt x="62" y="277"/>
                  </a:lnTo>
                  <a:lnTo>
                    <a:pt x="65" y="282"/>
                  </a:lnTo>
                  <a:lnTo>
                    <a:pt x="65" y="283"/>
                  </a:lnTo>
                  <a:lnTo>
                    <a:pt x="65" y="284"/>
                  </a:lnTo>
                  <a:lnTo>
                    <a:pt x="65" y="285"/>
                  </a:lnTo>
                  <a:lnTo>
                    <a:pt x="65" y="286"/>
                  </a:lnTo>
                  <a:lnTo>
                    <a:pt x="65" y="288"/>
                  </a:lnTo>
                  <a:lnTo>
                    <a:pt x="65" y="289"/>
                  </a:lnTo>
                  <a:lnTo>
                    <a:pt x="65" y="290"/>
                  </a:lnTo>
                  <a:lnTo>
                    <a:pt x="64" y="290"/>
                  </a:lnTo>
                  <a:lnTo>
                    <a:pt x="64" y="291"/>
                  </a:lnTo>
                  <a:lnTo>
                    <a:pt x="64" y="296"/>
                  </a:lnTo>
                  <a:lnTo>
                    <a:pt x="63" y="299"/>
                  </a:lnTo>
                  <a:lnTo>
                    <a:pt x="63" y="301"/>
                  </a:lnTo>
                  <a:lnTo>
                    <a:pt x="63" y="302"/>
                  </a:lnTo>
                  <a:lnTo>
                    <a:pt x="63" y="301"/>
                  </a:lnTo>
                  <a:lnTo>
                    <a:pt x="62" y="301"/>
                  </a:lnTo>
                  <a:lnTo>
                    <a:pt x="58" y="300"/>
                  </a:lnTo>
                  <a:lnTo>
                    <a:pt x="57" y="299"/>
                  </a:lnTo>
                  <a:lnTo>
                    <a:pt x="55" y="298"/>
                  </a:lnTo>
                  <a:lnTo>
                    <a:pt x="53" y="297"/>
                  </a:lnTo>
                  <a:lnTo>
                    <a:pt x="50" y="297"/>
                  </a:lnTo>
                  <a:lnTo>
                    <a:pt x="50" y="296"/>
                  </a:lnTo>
                  <a:lnTo>
                    <a:pt x="49" y="296"/>
                  </a:lnTo>
                  <a:lnTo>
                    <a:pt x="48" y="296"/>
                  </a:lnTo>
                  <a:lnTo>
                    <a:pt x="46" y="296"/>
                  </a:lnTo>
                  <a:lnTo>
                    <a:pt x="44" y="296"/>
                  </a:lnTo>
                  <a:lnTo>
                    <a:pt x="41" y="297"/>
                  </a:lnTo>
                  <a:lnTo>
                    <a:pt x="40" y="297"/>
                  </a:lnTo>
                  <a:lnTo>
                    <a:pt x="38" y="298"/>
                  </a:lnTo>
                  <a:lnTo>
                    <a:pt x="37" y="298"/>
                  </a:lnTo>
                  <a:lnTo>
                    <a:pt x="36" y="299"/>
                  </a:lnTo>
                  <a:lnTo>
                    <a:pt x="34" y="300"/>
                  </a:lnTo>
                  <a:lnTo>
                    <a:pt x="33" y="300"/>
                  </a:lnTo>
                  <a:lnTo>
                    <a:pt x="33" y="301"/>
                  </a:lnTo>
                  <a:lnTo>
                    <a:pt x="32" y="301"/>
                  </a:lnTo>
                  <a:lnTo>
                    <a:pt x="31" y="301"/>
                  </a:lnTo>
                  <a:lnTo>
                    <a:pt x="30" y="300"/>
                  </a:lnTo>
                  <a:lnTo>
                    <a:pt x="25" y="300"/>
                  </a:lnTo>
                  <a:lnTo>
                    <a:pt x="24" y="300"/>
                  </a:lnTo>
                  <a:lnTo>
                    <a:pt x="22" y="300"/>
                  </a:lnTo>
                  <a:lnTo>
                    <a:pt x="21" y="300"/>
                  </a:lnTo>
                  <a:lnTo>
                    <a:pt x="20" y="299"/>
                  </a:lnTo>
                  <a:lnTo>
                    <a:pt x="18" y="299"/>
                  </a:lnTo>
                  <a:lnTo>
                    <a:pt x="16" y="298"/>
                  </a:lnTo>
                  <a:lnTo>
                    <a:pt x="15" y="298"/>
                  </a:lnTo>
                  <a:lnTo>
                    <a:pt x="12" y="297"/>
                  </a:lnTo>
                  <a:lnTo>
                    <a:pt x="10" y="297"/>
                  </a:lnTo>
                  <a:lnTo>
                    <a:pt x="8" y="297"/>
                  </a:lnTo>
                  <a:lnTo>
                    <a:pt x="6" y="296"/>
                  </a:lnTo>
                  <a:lnTo>
                    <a:pt x="5" y="296"/>
                  </a:lnTo>
                  <a:lnTo>
                    <a:pt x="4" y="294"/>
                  </a:lnTo>
                  <a:lnTo>
                    <a:pt x="4" y="293"/>
                  </a:lnTo>
                  <a:lnTo>
                    <a:pt x="2" y="292"/>
                  </a:lnTo>
                  <a:lnTo>
                    <a:pt x="2" y="291"/>
                  </a:lnTo>
                  <a:lnTo>
                    <a:pt x="1" y="290"/>
                  </a:lnTo>
                  <a:lnTo>
                    <a:pt x="1" y="289"/>
                  </a:lnTo>
                  <a:lnTo>
                    <a:pt x="1" y="288"/>
                  </a:lnTo>
                  <a:lnTo>
                    <a:pt x="0" y="286"/>
                  </a:lnTo>
                  <a:lnTo>
                    <a:pt x="0" y="284"/>
                  </a:lnTo>
                  <a:lnTo>
                    <a:pt x="0" y="282"/>
                  </a:lnTo>
                  <a:lnTo>
                    <a:pt x="0" y="281"/>
                  </a:lnTo>
                  <a:lnTo>
                    <a:pt x="0" y="280"/>
                  </a:lnTo>
                  <a:lnTo>
                    <a:pt x="0" y="276"/>
                  </a:lnTo>
                  <a:lnTo>
                    <a:pt x="1" y="274"/>
                  </a:lnTo>
                  <a:lnTo>
                    <a:pt x="1" y="273"/>
                  </a:lnTo>
                  <a:lnTo>
                    <a:pt x="1" y="272"/>
                  </a:lnTo>
                  <a:lnTo>
                    <a:pt x="2" y="269"/>
                  </a:lnTo>
                  <a:lnTo>
                    <a:pt x="2" y="266"/>
                  </a:lnTo>
                  <a:lnTo>
                    <a:pt x="4" y="262"/>
                  </a:lnTo>
                  <a:lnTo>
                    <a:pt x="5" y="261"/>
                  </a:lnTo>
                  <a:lnTo>
                    <a:pt x="5" y="260"/>
                  </a:lnTo>
                  <a:lnTo>
                    <a:pt x="5" y="259"/>
                  </a:lnTo>
                  <a:lnTo>
                    <a:pt x="5" y="258"/>
                  </a:lnTo>
                  <a:lnTo>
                    <a:pt x="6" y="257"/>
                  </a:lnTo>
                  <a:lnTo>
                    <a:pt x="6" y="256"/>
                  </a:lnTo>
                  <a:lnTo>
                    <a:pt x="7" y="256"/>
                  </a:lnTo>
                  <a:lnTo>
                    <a:pt x="7" y="254"/>
                  </a:lnTo>
                  <a:lnTo>
                    <a:pt x="9" y="253"/>
                  </a:lnTo>
                  <a:lnTo>
                    <a:pt x="17" y="249"/>
                  </a:lnTo>
                  <a:lnTo>
                    <a:pt x="20" y="248"/>
                  </a:lnTo>
                  <a:lnTo>
                    <a:pt x="21" y="248"/>
                  </a:lnTo>
                  <a:lnTo>
                    <a:pt x="22" y="246"/>
                  </a:lnTo>
                  <a:lnTo>
                    <a:pt x="23" y="246"/>
                  </a:lnTo>
                  <a:lnTo>
                    <a:pt x="24" y="246"/>
                  </a:lnTo>
                  <a:lnTo>
                    <a:pt x="25" y="248"/>
                  </a:lnTo>
                  <a:lnTo>
                    <a:pt x="26" y="248"/>
                  </a:lnTo>
                  <a:lnTo>
                    <a:pt x="26" y="249"/>
                  </a:lnTo>
                  <a:lnTo>
                    <a:pt x="28" y="249"/>
                  </a:lnTo>
                  <a:lnTo>
                    <a:pt x="29" y="250"/>
                  </a:lnTo>
                  <a:lnTo>
                    <a:pt x="30" y="250"/>
                  </a:lnTo>
                  <a:lnTo>
                    <a:pt x="30" y="251"/>
                  </a:lnTo>
                  <a:lnTo>
                    <a:pt x="31" y="251"/>
                  </a:lnTo>
                  <a:lnTo>
                    <a:pt x="32" y="251"/>
                  </a:lnTo>
                  <a:lnTo>
                    <a:pt x="34" y="250"/>
                  </a:lnTo>
                  <a:lnTo>
                    <a:pt x="39" y="244"/>
                  </a:lnTo>
                  <a:lnTo>
                    <a:pt x="40" y="243"/>
                  </a:lnTo>
                  <a:lnTo>
                    <a:pt x="42" y="242"/>
                  </a:lnTo>
                  <a:lnTo>
                    <a:pt x="44" y="241"/>
                  </a:lnTo>
                  <a:lnTo>
                    <a:pt x="45" y="240"/>
                  </a:lnTo>
                  <a:lnTo>
                    <a:pt x="48" y="240"/>
                  </a:lnTo>
                  <a:lnTo>
                    <a:pt x="53" y="238"/>
                  </a:lnTo>
                  <a:lnTo>
                    <a:pt x="55" y="240"/>
                  </a:lnTo>
                  <a:lnTo>
                    <a:pt x="56" y="241"/>
                  </a:lnTo>
                  <a:lnTo>
                    <a:pt x="57" y="242"/>
                  </a:lnTo>
                  <a:lnTo>
                    <a:pt x="60" y="244"/>
                  </a:lnTo>
                  <a:lnTo>
                    <a:pt x="60" y="243"/>
                  </a:lnTo>
                  <a:lnTo>
                    <a:pt x="61" y="243"/>
                  </a:lnTo>
                </a:path>
              </a:pathLst>
            </a:custGeom>
            <a:noFill/>
            <a:ln w="3175">
              <a:solidFill>
                <a:schemeClr val="tx1">
                  <a:lumMod val="95000"/>
                  <a:lumOff val="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56" name="Freeform 156"/>
            <p:cNvSpPr>
              <a:spLocks/>
            </p:cNvSpPr>
            <p:nvPr/>
          </p:nvSpPr>
          <p:spPr bwMode="auto">
            <a:xfrm>
              <a:off x="2247" y="2262"/>
              <a:ext cx="153" cy="236"/>
            </a:xfrm>
            <a:custGeom>
              <a:avLst/>
              <a:gdLst>
                <a:gd name="T0" fmla="*/ 39 w 153"/>
                <a:gd name="T1" fmla="*/ 204 h 236"/>
                <a:gd name="T2" fmla="*/ 54 w 153"/>
                <a:gd name="T3" fmla="*/ 215 h 236"/>
                <a:gd name="T4" fmla="*/ 57 w 153"/>
                <a:gd name="T5" fmla="*/ 224 h 236"/>
                <a:gd name="T6" fmla="*/ 63 w 153"/>
                <a:gd name="T7" fmla="*/ 234 h 236"/>
                <a:gd name="T8" fmla="*/ 69 w 153"/>
                <a:gd name="T9" fmla="*/ 216 h 236"/>
                <a:gd name="T10" fmla="*/ 70 w 153"/>
                <a:gd name="T11" fmla="*/ 204 h 236"/>
                <a:gd name="T12" fmla="*/ 74 w 153"/>
                <a:gd name="T13" fmla="*/ 195 h 236"/>
                <a:gd name="T14" fmla="*/ 69 w 153"/>
                <a:gd name="T15" fmla="*/ 185 h 236"/>
                <a:gd name="T16" fmla="*/ 72 w 153"/>
                <a:gd name="T17" fmla="*/ 172 h 236"/>
                <a:gd name="T18" fmla="*/ 79 w 153"/>
                <a:gd name="T19" fmla="*/ 172 h 236"/>
                <a:gd name="T20" fmla="*/ 86 w 153"/>
                <a:gd name="T21" fmla="*/ 180 h 236"/>
                <a:gd name="T22" fmla="*/ 101 w 153"/>
                <a:gd name="T23" fmla="*/ 171 h 236"/>
                <a:gd name="T24" fmla="*/ 111 w 153"/>
                <a:gd name="T25" fmla="*/ 157 h 236"/>
                <a:gd name="T26" fmla="*/ 118 w 153"/>
                <a:gd name="T27" fmla="*/ 141 h 236"/>
                <a:gd name="T28" fmla="*/ 125 w 153"/>
                <a:gd name="T29" fmla="*/ 129 h 236"/>
                <a:gd name="T30" fmla="*/ 120 w 153"/>
                <a:gd name="T31" fmla="*/ 124 h 236"/>
                <a:gd name="T32" fmla="*/ 112 w 153"/>
                <a:gd name="T33" fmla="*/ 139 h 236"/>
                <a:gd name="T34" fmla="*/ 100 w 153"/>
                <a:gd name="T35" fmla="*/ 144 h 236"/>
                <a:gd name="T36" fmla="*/ 85 w 153"/>
                <a:gd name="T37" fmla="*/ 141 h 236"/>
                <a:gd name="T38" fmla="*/ 58 w 153"/>
                <a:gd name="T39" fmla="*/ 131 h 236"/>
                <a:gd name="T40" fmla="*/ 60 w 153"/>
                <a:gd name="T41" fmla="*/ 122 h 236"/>
                <a:gd name="T42" fmla="*/ 64 w 153"/>
                <a:gd name="T43" fmla="*/ 109 h 236"/>
                <a:gd name="T44" fmla="*/ 76 w 153"/>
                <a:gd name="T45" fmla="*/ 99 h 236"/>
                <a:gd name="T46" fmla="*/ 79 w 153"/>
                <a:gd name="T47" fmla="*/ 89 h 236"/>
                <a:gd name="T48" fmla="*/ 73 w 153"/>
                <a:gd name="T49" fmla="*/ 80 h 236"/>
                <a:gd name="T50" fmla="*/ 64 w 153"/>
                <a:gd name="T51" fmla="*/ 76 h 236"/>
                <a:gd name="T52" fmla="*/ 58 w 153"/>
                <a:gd name="T53" fmla="*/ 80 h 236"/>
                <a:gd name="T54" fmla="*/ 52 w 153"/>
                <a:gd name="T55" fmla="*/ 84 h 236"/>
                <a:gd name="T56" fmla="*/ 42 w 153"/>
                <a:gd name="T57" fmla="*/ 87 h 236"/>
                <a:gd name="T58" fmla="*/ 33 w 153"/>
                <a:gd name="T59" fmla="*/ 84 h 236"/>
                <a:gd name="T60" fmla="*/ 20 w 153"/>
                <a:gd name="T61" fmla="*/ 76 h 236"/>
                <a:gd name="T62" fmla="*/ 13 w 153"/>
                <a:gd name="T63" fmla="*/ 72 h 236"/>
                <a:gd name="T64" fmla="*/ 8 w 153"/>
                <a:gd name="T65" fmla="*/ 67 h 236"/>
                <a:gd name="T66" fmla="*/ 4 w 153"/>
                <a:gd name="T67" fmla="*/ 60 h 236"/>
                <a:gd name="T68" fmla="*/ 1 w 153"/>
                <a:gd name="T69" fmla="*/ 53 h 236"/>
                <a:gd name="T70" fmla="*/ 1 w 153"/>
                <a:gd name="T71" fmla="*/ 45 h 236"/>
                <a:gd name="T72" fmla="*/ 9 w 153"/>
                <a:gd name="T73" fmla="*/ 31 h 236"/>
                <a:gd name="T74" fmla="*/ 14 w 153"/>
                <a:gd name="T75" fmla="*/ 16 h 236"/>
                <a:gd name="T76" fmla="*/ 28 w 153"/>
                <a:gd name="T77" fmla="*/ 34 h 236"/>
                <a:gd name="T78" fmla="*/ 39 w 153"/>
                <a:gd name="T79" fmla="*/ 50 h 236"/>
                <a:gd name="T80" fmla="*/ 47 w 153"/>
                <a:gd name="T81" fmla="*/ 55 h 236"/>
                <a:gd name="T82" fmla="*/ 56 w 153"/>
                <a:gd name="T83" fmla="*/ 57 h 236"/>
                <a:gd name="T84" fmla="*/ 66 w 153"/>
                <a:gd name="T85" fmla="*/ 55 h 236"/>
                <a:gd name="T86" fmla="*/ 62 w 153"/>
                <a:gd name="T87" fmla="*/ 40 h 236"/>
                <a:gd name="T88" fmla="*/ 38 w 153"/>
                <a:gd name="T89" fmla="*/ 28 h 236"/>
                <a:gd name="T90" fmla="*/ 24 w 153"/>
                <a:gd name="T91" fmla="*/ 18 h 236"/>
                <a:gd name="T92" fmla="*/ 30 w 153"/>
                <a:gd name="T93" fmla="*/ 5 h 236"/>
                <a:gd name="T94" fmla="*/ 46 w 153"/>
                <a:gd name="T95" fmla="*/ 0 h 236"/>
                <a:gd name="T96" fmla="*/ 81 w 153"/>
                <a:gd name="T97" fmla="*/ 3 h 236"/>
                <a:gd name="T98" fmla="*/ 80 w 153"/>
                <a:gd name="T99" fmla="*/ 75 h 236"/>
                <a:gd name="T100" fmla="*/ 82 w 153"/>
                <a:gd name="T101" fmla="*/ 93 h 236"/>
                <a:gd name="T102" fmla="*/ 86 w 153"/>
                <a:gd name="T103" fmla="*/ 82 h 236"/>
                <a:gd name="T104" fmla="*/ 95 w 153"/>
                <a:gd name="T105" fmla="*/ 76 h 236"/>
                <a:gd name="T106" fmla="*/ 104 w 153"/>
                <a:gd name="T107" fmla="*/ 81 h 236"/>
                <a:gd name="T108" fmla="*/ 118 w 153"/>
                <a:gd name="T109" fmla="*/ 80 h 236"/>
                <a:gd name="T110" fmla="*/ 126 w 153"/>
                <a:gd name="T111" fmla="*/ 82 h 236"/>
                <a:gd name="T112" fmla="*/ 130 w 153"/>
                <a:gd name="T113" fmla="*/ 81 h 236"/>
                <a:gd name="T114" fmla="*/ 134 w 153"/>
                <a:gd name="T115" fmla="*/ 61 h 236"/>
                <a:gd name="T116" fmla="*/ 135 w 153"/>
                <a:gd name="T117" fmla="*/ 7 h 2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53" h="236">
                  <a:moveTo>
                    <a:pt x="29" y="218"/>
                  </a:moveTo>
                  <a:lnTo>
                    <a:pt x="31" y="216"/>
                  </a:lnTo>
                  <a:lnTo>
                    <a:pt x="32" y="213"/>
                  </a:lnTo>
                  <a:lnTo>
                    <a:pt x="32" y="209"/>
                  </a:lnTo>
                  <a:lnTo>
                    <a:pt x="33" y="208"/>
                  </a:lnTo>
                  <a:lnTo>
                    <a:pt x="34" y="207"/>
                  </a:lnTo>
                  <a:lnTo>
                    <a:pt x="36" y="205"/>
                  </a:lnTo>
                  <a:lnTo>
                    <a:pt x="39" y="204"/>
                  </a:lnTo>
                  <a:lnTo>
                    <a:pt x="41" y="205"/>
                  </a:lnTo>
                  <a:lnTo>
                    <a:pt x="46" y="207"/>
                  </a:lnTo>
                  <a:lnTo>
                    <a:pt x="48" y="209"/>
                  </a:lnTo>
                  <a:lnTo>
                    <a:pt x="52" y="212"/>
                  </a:lnTo>
                  <a:lnTo>
                    <a:pt x="53" y="212"/>
                  </a:lnTo>
                  <a:lnTo>
                    <a:pt x="53" y="213"/>
                  </a:lnTo>
                  <a:lnTo>
                    <a:pt x="54" y="213"/>
                  </a:lnTo>
                  <a:lnTo>
                    <a:pt x="54" y="215"/>
                  </a:lnTo>
                  <a:lnTo>
                    <a:pt x="55" y="215"/>
                  </a:lnTo>
                  <a:lnTo>
                    <a:pt x="55" y="216"/>
                  </a:lnTo>
                  <a:lnTo>
                    <a:pt x="56" y="216"/>
                  </a:lnTo>
                  <a:lnTo>
                    <a:pt x="58" y="217"/>
                  </a:lnTo>
                  <a:lnTo>
                    <a:pt x="57" y="219"/>
                  </a:lnTo>
                  <a:lnTo>
                    <a:pt x="57" y="221"/>
                  </a:lnTo>
                  <a:lnTo>
                    <a:pt x="57" y="223"/>
                  </a:lnTo>
                  <a:lnTo>
                    <a:pt x="57" y="224"/>
                  </a:lnTo>
                  <a:lnTo>
                    <a:pt x="57" y="228"/>
                  </a:lnTo>
                  <a:lnTo>
                    <a:pt x="57" y="232"/>
                  </a:lnTo>
                  <a:lnTo>
                    <a:pt x="58" y="234"/>
                  </a:lnTo>
                  <a:lnTo>
                    <a:pt x="60" y="235"/>
                  </a:lnTo>
                  <a:lnTo>
                    <a:pt x="60" y="236"/>
                  </a:lnTo>
                  <a:lnTo>
                    <a:pt x="61" y="236"/>
                  </a:lnTo>
                  <a:lnTo>
                    <a:pt x="62" y="235"/>
                  </a:lnTo>
                  <a:lnTo>
                    <a:pt x="63" y="234"/>
                  </a:lnTo>
                  <a:lnTo>
                    <a:pt x="64" y="232"/>
                  </a:lnTo>
                  <a:lnTo>
                    <a:pt x="65" y="229"/>
                  </a:lnTo>
                  <a:lnTo>
                    <a:pt x="66" y="228"/>
                  </a:lnTo>
                  <a:lnTo>
                    <a:pt x="68" y="226"/>
                  </a:lnTo>
                  <a:lnTo>
                    <a:pt x="69" y="224"/>
                  </a:lnTo>
                  <a:lnTo>
                    <a:pt x="69" y="221"/>
                  </a:lnTo>
                  <a:lnTo>
                    <a:pt x="69" y="218"/>
                  </a:lnTo>
                  <a:lnTo>
                    <a:pt x="69" y="216"/>
                  </a:lnTo>
                  <a:lnTo>
                    <a:pt x="69" y="215"/>
                  </a:lnTo>
                  <a:lnTo>
                    <a:pt x="69" y="213"/>
                  </a:lnTo>
                  <a:lnTo>
                    <a:pt x="69" y="211"/>
                  </a:lnTo>
                  <a:lnTo>
                    <a:pt x="69" y="210"/>
                  </a:lnTo>
                  <a:lnTo>
                    <a:pt x="69" y="208"/>
                  </a:lnTo>
                  <a:lnTo>
                    <a:pt x="70" y="207"/>
                  </a:lnTo>
                  <a:lnTo>
                    <a:pt x="70" y="205"/>
                  </a:lnTo>
                  <a:lnTo>
                    <a:pt x="70" y="204"/>
                  </a:lnTo>
                  <a:lnTo>
                    <a:pt x="71" y="203"/>
                  </a:lnTo>
                  <a:lnTo>
                    <a:pt x="71" y="202"/>
                  </a:lnTo>
                  <a:lnTo>
                    <a:pt x="72" y="201"/>
                  </a:lnTo>
                  <a:lnTo>
                    <a:pt x="74" y="200"/>
                  </a:lnTo>
                  <a:lnTo>
                    <a:pt x="76" y="200"/>
                  </a:lnTo>
                  <a:lnTo>
                    <a:pt x="76" y="199"/>
                  </a:lnTo>
                  <a:lnTo>
                    <a:pt x="76" y="197"/>
                  </a:lnTo>
                  <a:lnTo>
                    <a:pt x="74" y="195"/>
                  </a:lnTo>
                  <a:lnTo>
                    <a:pt x="73" y="194"/>
                  </a:lnTo>
                  <a:lnTo>
                    <a:pt x="72" y="193"/>
                  </a:lnTo>
                  <a:lnTo>
                    <a:pt x="72" y="192"/>
                  </a:lnTo>
                  <a:lnTo>
                    <a:pt x="71" y="191"/>
                  </a:lnTo>
                  <a:lnTo>
                    <a:pt x="70" y="189"/>
                  </a:lnTo>
                  <a:lnTo>
                    <a:pt x="69" y="188"/>
                  </a:lnTo>
                  <a:lnTo>
                    <a:pt x="69" y="186"/>
                  </a:lnTo>
                  <a:lnTo>
                    <a:pt x="69" y="185"/>
                  </a:lnTo>
                  <a:lnTo>
                    <a:pt x="69" y="184"/>
                  </a:lnTo>
                  <a:lnTo>
                    <a:pt x="69" y="181"/>
                  </a:lnTo>
                  <a:lnTo>
                    <a:pt x="69" y="180"/>
                  </a:lnTo>
                  <a:lnTo>
                    <a:pt x="70" y="178"/>
                  </a:lnTo>
                  <a:lnTo>
                    <a:pt x="70" y="177"/>
                  </a:lnTo>
                  <a:lnTo>
                    <a:pt x="70" y="175"/>
                  </a:lnTo>
                  <a:lnTo>
                    <a:pt x="71" y="173"/>
                  </a:lnTo>
                  <a:lnTo>
                    <a:pt x="72" y="172"/>
                  </a:lnTo>
                  <a:lnTo>
                    <a:pt x="72" y="171"/>
                  </a:lnTo>
                  <a:lnTo>
                    <a:pt x="73" y="171"/>
                  </a:lnTo>
                  <a:lnTo>
                    <a:pt x="74" y="171"/>
                  </a:lnTo>
                  <a:lnTo>
                    <a:pt x="76" y="171"/>
                  </a:lnTo>
                  <a:lnTo>
                    <a:pt x="77" y="171"/>
                  </a:lnTo>
                  <a:lnTo>
                    <a:pt x="78" y="171"/>
                  </a:lnTo>
                  <a:lnTo>
                    <a:pt x="79" y="171"/>
                  </a:lnTo>
                  <a:lnTo>
                    <a:pt x="79" y="172"/>
                  </a:lnTo>
                  <a:lnTo>
                    <a:pt x="80" y="173"/>
                  </a:lnTo>
                  <a:lnTo>
                    <a:pt x="81" y="175"/>
                  </a:lnTo>
                  <a:lnTo>
                    <a:pt x="81" y="176"/>
                  </a:lnTo>
                  <a:lnTo>
                    <a:pt x="82" y="176"/>
                  </a:lnTo>
                  <a:lnTo>
                    <a:pt x="82" y="177"/>
                  </a:lnTo>
                  <a:lnTo>
                    <a:pt x="84" y="178"/>
                  </a:lnTo>
                  <a:lnTo>
                    <a:pt x="85" y="179"/>
                  </a:lnTo>
                  <a:lnTo>
                    <a:pt x="86" y="180"/>
                  </a:lnTo>
                  <a:lnTo>
                    <a:pt x="87" y="180"/>
                  </a:lnTo>
                  <a:lnTo>
                    <a:pt x="88" y="179"/>
                  </a:lnTo>
                  <a:lnTo>
                    <a:pt x="89" y="179"/>
                  </a:lnTo>
                  <a:lnTo>
                    <a:pt x="92" y="177"/>
                  </a:lnTo>
                  <a:lnTo>
                    <a:pt x="95" y="176"/>
                  </a:lnTo>
                  <a:lnTo>
                    <a:pt x="97" y="173"/>
                  </a:lnTo>
                  <a:lnTo>
                    <a:pt x="100" y="171"/>
                  </a:lnTo>
                  <a:lnTo>
                    <a:pt x="101" y="171"/>
                  </a:lnTo>
                  <a:lnTo>
                    <a:pt x="104" y="168"/>
                  </a:lnTo>
                  <a:lnTo>
                    <a:pt x="106" y="165"/>
                  </a:lnTo>
                  <a:lnTo>
                    <a:pt x="106" y="164"/>
                  </a:lnTo>
                  <a:lnTo>
                    <a:pt x="108" y="163"/>
                  </a:lnTo>
                  <a:lnTo>
                    <a:pt x="109" y="161"/>
                  </a:lnTo>
                  <a:lnTo>
                    <a:pt x="110" y="161"/>
                  </a:lnTo>
                  <a:lnTo>
                    <a:pt x="111" y="159"/>
                  </a:lnTo>
                  <a:lnTo>
                    <a:pt x="111" y="157"/>
                  </a:lnTo>
                  <a:lnTo>
                    <a:pt x="112" y="155"/>
                  </a:lnTo>
                  <a:lnTo>
                    <a:pt x="112" y="154"/>
                  </a:lnTo>
                  <a:lnTo>
                    <a:pt x="112" y="152"/>
                  </a:lnTo>
                  <a:lnTo>
                    <a:pt x="114" y="148"/>
                  </a:lnTo>
                  <a:lnTo>
                    <a:pt x="114" y="147"/>
                  </a:lnTo>
                  <a:lnTo>
                    <a:pt x="116" y="146"/>
                  </a:lnTo>
                  <a:lnTo>
                    <a:pt x="116" y="145"/>
                  </a:lnTo>
                  <a:lnTo>
                    <a:pt x="118" y="141"/>
                  </a:lnTo>
                  <a:lnTo>
                    <a:pt x="119" y="141"/>
                  </a:lnTo>
                  <a:lnTo>
                    <a:pt x="119" y="140"/>
                  </a:lnTo>
                  <a:lnTo>
                    <a:pt x="120" y="139"/>
                  </a:lnTo>
                  <a:lnTo>
                    <a:pt x="121" y="137"/>
                  </a:lnTo>
                  <a:lnTo>
                    <a:pt x="122" y="135"/>
                  </a:lnTo>
                  <a:lnTo>
                    <a:pt x="122" y="133"/>
                  </a:lnTo>
                  <a:lnTo>
                    <a:pt x="124" y="131"/>
                  </a:lnTo>
                  <a:lnTo>
                    <a:pt x="125" y="129"/>
                  </a:lnTo>
                  <a:lnTo>
                    <a:pt x="125" y="128"/>
                  </a:lnTo>
                  <a:lnTo>
                    <a:pt x="125" y="127"/>
                  </a:lnTo>
                  <a:lnTo>
                    <a:pt x="126" y="125"/>
                  </a:lnTo>
                  <a:lnTo>
                    <a:pt x="125" y="124"/>
                  </a:lnTo>
                  <a:lnTo>
                    <a:pt x="124" y="124"/>
                  </a:lnTo>
                  <a:lnTo>
                    <a:pt x="122" y="124"/>
                  </a:lnTo>
                  <a:lnTo>
                    <a:pt x="121" y="124"/>
                  </a:lnTo>
                  <a:lnTo>
                    <a:pt x="120" y="124"/>
                  </a:lnTo>
                  <a:lnTo>
                    <a:pt x="119" y="124"/>
                  </a:lnTo>
                  <a:lnTo>
                    <a:pt x="118" y="125"/>
                  </a:lnTo>
                  <a:lnTo>
                    <a:pt x="117" y="127"/>
                  </a:lnTo>
                  <a:lnTo>
                    <a:pt x="117" y="128"/>
                  </a:lnTo>
                  <a:lnTo>
                    <a:pt x="117" y="130"/>
                  </a:lnTo>
                  <a:lnTo>
                    <a:pt x="116" y="133"/>
                  </a:lnTo>
                  <a:lnTo>
                    <a:pt x="114" y="136"/>
                  </a:lnTo>
                  <a:lnTo>
                    <a:pt x="112" y="139"/>
                  </a:lnTo>
                  <a:lnTo>
                    <a:pt x="110" y="143"/>
                  </a:lnTo>
                  <a:lnTo>
                    <a:pt x="109" y="144"/>
                  </a:lnTo>
                  <a:lnTo>
                    <a:pt x="106" y="146"/>
                  </a:lnTo>
                  <a:lnTo>
                    <a:pt x="105" y="145"/>
                  </a:lnTo>
                  <a:lnTo>
                    <a:pt x="104" y="145"/>
                  </a:lnTo>
                  <a:lnTo>
                    <a:pt x="102" y="144"/>
                  </a:lnTo>
                  <a:lnTo>
                    <a:pt x="101" y="144"/>
                  </a:lnTo>
                  <a:lnTo>
                    <a:pt x="100" y="144"/>
                  </a:lnTo>
                  <a:lnTo>
                    <a:pt x="98" y="144"/>
                  </a:lnTo>
                  <a:lnTo>
                    <a:pt x="96" y="143"/>
                  </a:lnTo>
                  <a:lnTo>
                    <a:pt x="95" y="143"/>
                  </a:lnTo>
                  <a:lnTo>
                    <a:pt x="93" y="141"/>
                  </a:lnTo>
                  <a:lnTo>
                    <a:pt x="90" y="141"/>
                  </a:lnTo>
                  <a:lnTo>
                    <a:pt x="88" y="141"/>
                  </a:lnTo>
                  <a:lnTo>
                    <a:pt x="86" y="141"/>
                  </a:lnTo>
                  <a:lnTo>
                    <a:pt x="85" y="141"/>
                  </a:lnTo>
                  <a:lnTo>
                    <a:pt x="79" y="140"/>
                  </a:lnTo>
                  <a:lnTo>
                    <a:pt x="72" y="139"/>
                  </a:lnTo>
                  <a:lnTo>
                    <a:pt x="68" y="138"/>
                  </a:lnTo>
                  <a:lnTo>
                    <a:pt x="64" y="136"/>
                  </a:lnTo>
                  <a:lnTo>
                    <a:pt x="62" y="135"/>
                  </a:lnTo>
                  <a:lnTo>
                    <a:pt x="61" y="133"/>
                  </a:lnTo>
                  <a:lnTo>
                    <a:pt x="60" y="132"/>
                  </a:lnTo>
                  <a:lnTo>
                    <a:pt x="58" y="131"/>
                  </a:lnTo>
                  <a:lnTo>
                    <a:pt x="58" y="130"/>
                  </a:lnTo>
                  <a:lnTo>
                    <a:pt x="58" y="129"/>
                  </a:lnTo>
                  <a:lnTo>
                    <a:pt x="58" y="128"/>
                  </a:lnTo>
                  <a:lnTo>
                    <a:pt x="58" y="127"/>
                  </a:lnTo>
                  <a:lnTo>
                    <a:pt x="58" y="125"/>
                  </a:lnTo>
                  <a:lnTo>
                    <a:pt x="60" y="124"/>
                  </a:lnTo>
                  <a:lnTo>
                    <a:pt x="60" y="123"/>
                  </a:lnTo>
                  <a:lnTo>
                    <a:pt x="60" y="122"/>
                  </a:lnTo>
                  <a:lnTo>
                    <a:pt x="60" y="121"/>
                  </a:lnTo>
                  <a:lnTo>
                    <a:pt x="60" y="120"/>
                  </a:lnTo>
                  <a:lnTo>
                    <a:pt x="61" y="120"/>
                  </a:lnTo>
                  <a:lnTo>
                    <a:pt x="61" y="119"/>
                  </a:lnTo>
                  <a:lnTo>
                    <a:pt x="62" y="117"/>
                  </a:lnTo>
                  <a:lnTo>
                    <a:pt x="63" y="115"/>
                  </a:lnTo>
                  <a:lnTo>
                    <a:pt x="64" y="113"/>
                  </a:lnTo>
                  <a:lnTo>
                    <a:pt x="64" y="109"/>
                  </a:lnTo>
                  <a:lnTo>
                    <a:pt x="64" y="106"/>
                  </a:lnTo>
                  <a:lnTo>
                    <a:pt x="65" y="105"/>
                  </a:lnTo>
                  <a:lnTo>
                    <a:pt x="68" y="104"/>
                  </a:lnTo>
                  <a:lnTo>
                    <a:pt x="69" y="104"/>
                  </a:lnTo>
                  <a:lnTo>
                    <a:pt x="71" y="103"/>
                  </a:lnTo>
                  <a:lnTo>
                    <a:pt x="73" y="101"/>
                  </a:lnTo>
                  <a:lnTo>
                    <a:pt x="74" y="100"/>
                  </a:lnTo>
                  <a:lnTo>
                    <a:pt x="76" y="99"/>
                  </a:lnTo>
                  <a:lnTo>
                    <a:pt x="77" y="98"/>
                  </a:lnTo>
                  <a:lnTo>
                    <a:pt x="78" y="97"/>
                  </a:lnTo>
                  <a:lnTo>
                    <a:pt x="78" y="96"/>
                  </a:lnTo>
                  <a:lnTo>
                    <a:pt x="79" y="96"/>
                  </a:lnTo>
                  <a:lnTo>
                    <a:pt x="79" y="95"/>
                  </a:lnTo>
                  <a:lnTo>
                    <a:pt x="79" y="93"/>
                  </a:lnTo>
                  <a:lnTo>
                    <a:pt x="79" y="91"/>
                  </a:lnTo>
                  <a:lnTo>
                    <a:pt x="79" y="89"/>
                  </a:lnTo>
                  <a:lnTo>
                    <a:pt x="79" y="88"/>
                  </a:lnTo>
                  <a:lnTo>
                    <a:pt x="78" y="87"/>
                  </a:lnTo>
                  <a:lnTo>
                    <a:pt x="78" y="84"/>
                  </a:lnTo>
                  <a:lnTo>
                    <a:pt x="77" y="84"/>
                  </a:lnTo>
                  <a:lnTo>
                    <a:pt x="77" y="83"/>
                  </a:lnTo>
                  <a:lnTo>
                    <a:pt x="76" y="83"/>
                  </a:lnTo>
                  <a:lnTo>
                    <a:pt x="74" y="81"/>
                  </a:lnTo>
                  <a:lnTo>
                    <a:pt x="73" y="80"/>
                  </a:lnTo>
                  <a:lnTo>
                    <a:pt x="72" y="79"/>
                  </a:lnTo>
                  <a:lnTo>
                    <a:pt x="71" y="79"/>
                  </a:lnTo>
                  <a:lnTo>
                    <a:pt x="70" y="77"/>
                  </a:lnTo>
                  <a:lnTo>
                    <a:pt x="69" y="77"/>
                  </a:lnTo>
                  <a:lnTo>
                    <a:pt x="68" y="77"/>
                  </a:lnTo>
                  <a:lnTo>
                    <a:pt x="66" y="77"/>
                  </a:lnTo>
                  <a:lnTo>
                    <a:pt x="65" y="76"/>
                  </a:lnTo>
                  <a:lnTo>
                    <a:pt x="64" y="76"/>
                  </a:lnTo>
                  <a:lnTo>
                    <a:pt x="63" y="76"/>
                  </a:lnTo>
                  <a:lnTo>
                    <a:pt x="63" y="77"/>
                  </a:lnTo>
                  <a:lnTo>
                    <a:pt x="62" y="77"/>
                  </a:lnTo>
                  <a:lnTo>
                    <a:pt x="61" y="77"/>
                  </a:lnTo>
                  <a:lnTo>
                    <a:pt x="61" y="79"/>
                  </a:lnTo>
                  <a:lnTo>
                    <a:pt x="60" y="79"/>
                  </a:lnTo>
                  <a:lnTo>
                    <a:pt x="60" y="80"/>
                  </a:lnTo>
                  <a:lnTo>
                    <a:pt x="58" y="80"/>
                  </a:lnTo>
                  <a:lnTo>
                    <a:pt x="57" y="81"/>
                  </a:lnTo>
                  <a:lnTo>
                    <a:pt x="56" y="81"/>
                  </a:lnTo>
                  <a:lnTo>
                    <a:pt x="56" y="82"/>
                  </a:lnTo>
                  <a:lnTo>
                    <a:pt x="55" y="82"/>
                  </a:lnTo>
                  <a:lnTo>
                    <a:pt x="54" y="82"/>
                  </a:lnTo>
                  <a:lnTo>
                    <a:pt x="53" y="83"/>
                  </a:lnTo>
                  <a:lnTo>
                    <a:pt x="52" y="83"/>
                  </a:lnTo>
                  <a:lnTo>
                    <a:pt x="52" y="84"/>
                  </a:lnTo>
                  <a:lnTo>
                    <a:pt x="50" y="84"/>
                  </a:lnTo>
                  <a:lnTo>
                    <a:pt x="49" y="85"/>
                  </a:lnTo>
                  <a:lnTo>
                    <a:pt x="48" y="87"/>
                  </a:lnTo>
                  <a:lnTo>
                    <a:pt x="47" y="87"/>
                  </a:lnTo>
                  <a:lnTo>
                    <a:pt x="46" y="87"/>
                  </a:lnTo>
                  <a:lnTo>
                    <a:pt x="45" y="87"/>
                  </a:lnTo>
                  <a:lnTo>
                    <a:pt x="44" y="87"/>
                  </a:lnTo>
                  <a:lnTo>
                    <a:pt x="42" y="87"/>
                  </a:lnTo>
                  <a:lnTo>
                    <a:pt x="41" y="85"/>
                  </a:lnTo>
                  <a:lnTo>
                    <a:pt x="40" y="85"/>
                  </a:lnTo>
                  <a:lnTo>
                    <a:pt x="39" y="85"/>
                  </a:lnTo>
                  <a:lnTo>
                    <a:pt x="38" y="85"/>
                  </a:lnTo>
                  <a:lnTo>
                    <a:pt x="37" y="84"/>
                  </a:lnTo>
                  <a:lnTo>
                    <a:pt x="36" y="84"/>
                  </a:lnTo>
                  <a:lnTo>
                    <a:pt x="34" y="84"/>
                  </a:lnTo>
                  <a:lnTo>
                    <a:pt x="33" y="84"/>
                  </a:lnTo>
                  <a:lnTo>
                    <a:pt x="26" y="81"/>
                  </a:lnTo>
                  <a:lnTo>
                    <a:pt x="25" y="80"/>
                  </a:lnTo>
                  <a:lnTo>
                    <a:pt x="24" y="80"/>
                  </a:lnTo>
                  <a:lnTo>
                    <a:pt x="23" y="79"/>
                  </a:lnTo>
                  <a:lnTo>
                    <a:pt x="22" y="79"/>
                  </a:lnTo>
                  <a:lnTo>
                    <a:pt x="21" y="77"/>
                  </a:lnTo>
                  <a:lnTo>
                    <a:pt x="20" y="77"/>
                  </a:lnTo>
                  <a:lnTo>
                    <a:pt x="20" y="76"/>
                  </a:lnTo>
                  <a:lnTo>
                    <a:pt x="18" y="76"/>
                  </a:lnTo>
                  <a:lnTo>
                    <a:pt x="17" y="75"/>
                  </a:lnTo>
                  <a:lnTo>
                    <a:pt x="16" y="74"/>
                  </a:lnTo>
                  <a:lnTo>
                    <a:pt x="15" y="74"/>
                  </a:lnTo>
                  <a:lnTo>
                    <a:pt x="15" y="73"/>
                  </a:lnTo>
                  <a:lnTo>
                    <a:pt x="14" y="73"/>
                  </a:lnTo>
                  <a:lnTo>
                    <a:pt x="13" y="73"/>
                  </a:lnTo>
                  <a:lnTo>
                    <a:pt x="13" y="72"/>
                  </a:lnTo>
                  <a:lnTo>
                    <a:pt x="12" y="72"/>
                  </a:lnTo>
                  <a:lnTo>
                    <a:pt x="12" y="71"/>
                  </a:lnTo>
                  <a:lnTo>
                    <a:pt x="10" y="71"/>
                  </a:lnTo>
                  <a:lnTo>
                    <a:pt x="10" y="69"/>
                  </a:lnTo>
                  <a:lnTo>
                    <a:pt x="9" y="69"/>
                  </a:lnTo>
                  <a:lnTo>
                    <a:pt x="9" y="68"/>
                  </a:lnTo>
                  <a:lnTo>
                    <a:pt x="8" y="68"/>
                  </a:lnTo>
                  <a:lnTo>
                    <a:pt x="8" y="67"/>
                  </a:lnTo>
                  <a:lnTo>
                    <a:pt x="7" y="66"/>
                  </a:lnTo>
                  <a:lnTo>
                    <a:pt x="7" y="65"/>
                  </a:lnTo>
                  <a:lnTo>
                    <a:pt x="6" y="65"/>
                  </a:lnTo>
                  <a:lnTo>
                    <a:pt x="6" y="64"/>
                  </a:lnTo>
                  <a:lnTo>
                    <a:pt x="5" y="64"/>
                  </a:lnTo>
                  <a:lnTo>
                    <a:pt x="5" y="63"/>
                  </a:lnTo>
                  <a:lnTo>
                    <a:pt x="4" y="61"/>
                  </a:lnTo>
                  <a:lnTo>
                    <a:pt x="4" y="60"/>
                  </a:lnTo>
                  <a:lnTo>
                    <a:pt x="2" y="60"/>
                  </a:lnTo>
                  <a:lnTo>
                    <a:pt x="2" y="59"/>
                  </a:lnTo>
                  <a:lnTo>
                    <a:pt x="2" y="58"/>
                  </a:lnTo>
                  <a:lnTo>
                    <a:pt x="1" y="58"/>
                  </a:lnTo>
                  <a:lnTo>
                    <a:pt x="1" y="57"/>
                  </a:lnTo>
                  <a:lnTo>
                    <a:pt x="1" y="56"/>
                  </a:lnTo>
                  <a:lnTo>
                    <a:pt x="1" y="55"/>
                  </a:lnTo>
                  <a:lnTo>
                    <a:pt x="1" y="53"/>
                  </a:lnTo>
                  <a:lnTo>
                    <a:pt x="0" y="53"/>
                  </a:lnTo>
                  <a:lnTo>
                    <a:pt x="0" y="52"/>
                  </a:lnTo>
                  <a:lnTo>
                    <a:pt x="0" y="51"/>
                  </a:lnTo>
                  <a:lnTo>
                    <a:pt x="0" y="50"/>
                  </a:lnTo>
                  <a:lnTo>
                    <a:pt x="0" y="49"/>
                  </a:lnTo>
                  <a:lnTo>
                    <a:pt x="0" y="48"/>
                  </a:lnTo>
                  <a:lnTo>
                    <a:pt x="0" y="47"/>
                  </a:lnTo>
                  <a:lnTo>
                    <a:pt x="1" y="45"/>
                  </a:lnTo>
                  <a:lnTo>
                    <a:pt x="1" y="44"/>
                  </a:lnTo>
                  <a:lnTo>
                    <a:pt x="2" y="42"/>
                  </a:lnTo>
                  <a:lnTo>
                    <a:pt x="4" y="41"/>
                  </a:lnTo>
                  <a:lnTo>
                    <a:pt x="5" y="39"/>
                  </a:lnTo>
                  <a:lnTo>
                    <a:pt x="6" y="36"/>
                  </a:lnTo>
                  <a:lnTo>
                    <a:pt x="7" y="34"/>
                  </a:lnTo>
                  <a:lnTo>
                    <a:pt x="8" y="32"/>
                  </a:lnTo>
                  <a:lnTo>
                    <a:pt x="9" y="31"/>
                  </a:lnTo>
                  <a:lnTo>
                    <a:pt x="9" y="28"/>
                  </a:lnTo>
                  <a:lnTo>
                    <a:pt x="10" y="26"/>
                  </a:lnTo>
                  <a:lnTo>
                    <a:pt x="10" y="23"/>
                  </a:lnTo>
                  <a:lnTo>
                    <a:pt x="12" y="21"/>
                  </a:lnTo>
                  <a:lnTo>
                    <a:pt x="12" y="19"/>
                  </a:lnTo>
                  <a:lnTo>
                    <a:pt x="10" y="18"/>
                  </a:lnTo>
                  <a:lnTo>
                    <a:pt x="13" y="16"/>
                  </a:lnTo>
                  <a:lnTo>
                    <a:pt x="14" y="16"/>
                  </a:lnTo>
                  <a:lnTo>
                    <a:pt x="15" y="18"/>
                  </a:lnTo>
                  <a:lnTo>
                    <a:pt x="21" y="24"/>
                  </a:lnTo>
                  <a:lnTo>
                    <a:pt x="22" y="25"/>
                  </a:lnTo>
                  <a:lnTo>
                    <a:pt x="23" y="25"/>
                  </a:lnTo>
                  <a:lnTo>
                    <a:pt x="24" y="27"/>
                  </a:lnTo>
                  <a:lnTo>
                    <a:pt x="25" y="28"/>
                  </a:lnTo>
                  <a:lnTo>
                    <a:pt x="26" y="32"/>
                  </a:lnTo>
                  <a:lnTo>
                    <a:pt x="28" y="34"/>
                  </a:lnTo>
                  <a:lnTo>
                    <a:pt x="29" y="35"/>
                  </a:lnTo>
                  <a:lnTo>
                    <a:pt x="30" y="39"/>
                  </a:lnTo>
                  <a:lnTo>
                    <a:pt x="32" y="41"/>
                  </a:lnTo>
                  <a:lnTo>
                    <a:pt x="33" y="44"/>
                  </a:lnTo>
                  <a:lnTo>
                    <a:pt x="36" y="47"/>
                  </a:lnTo>
                  <a:lnTo>
                    <a:pt x="37" y="48"/>
                  </a:lnTo>
                  <a:lnTo>
                    <a:pt x="38" y="49"/>
                  </a:lnTo>
                  <a:lnTo>
                    <a:pt x="39" y="50"/>
                  </a:lnTo>
                  <a:lnTo>
                    <a:pt x="40" y="51"/>
                  </a:lnTo>
                  <a:lnTo>
                    <a:pt x="41" y="51"/>
                  </a:lnTo>
                  <a:lnTo>
                    <a:pt x="41" y="52"/>
                  </a:lnTo>
                  <a:lnTo>
                    <a:pt x="42" y="52"/>
                  </a:lnTo>
                  <a:lnTo>
                    <a:pt x="44" y="53"/>
                  </a:lnTo>
                  <a:lnTo>
                    <a:pt x="45" y="53"/>
                  </a:lnTo>
                  <a:lnTo>
                    <a:pt x="46" y="53"/>
                  </a:lnTo>
                  <a:lnTo>
                    <a:pt x="47" y="55"/>
                  </a:lnTo>
                  <a:lnTo>
                    <a:pt x="48" y="55"/>
                  </a:lnTo>
                  <a:lnTo>
                    <a:pt x="49" y="56"/>
                  </a:lnTo>
                  <a:lnTo>
                    <a:pt x="50" y="56"/>
                  </a:lnTo>
                  <a:lnTo>
                    <a:pt x="52" y="56"/>
                  </a:lnTo>
                  <a:lnTo>
                    <a:pt x="53" y="57"/>
                  </a:lnTo>
                  <a:lnTo>
                    <a:pt x="54" y="57"/>
                  </a:lnTo>
                  <a:lnTo>
                    <a:pt x="55" y="57"/>
                  </a:lnTo>
                  <a:lnTo>
                    <a:pt x="56" y="57"/>
                  </a:lnTo>
                  <a:lnTo>
                    <a:pt x="57" y="57"/>
                  </a:lnTo>
                  <a:lnTo>
                    <a:pt x="58" y="57"/>
                  </a:lnTo>
                  <a:lnTo>
                    <a:pt x="60" y="57"/>
                  </a:lnTo>
                  <a:lnTo>
                    <a:pt x="61" y="57"/>
                  </a:lnTo>
                  <a:lnTo>
                    <a:pt x="62" y="57"/>
                  </a:lnTo>
                  <a:lnTo>
                    <a:pt x="63" y="57"/>
                  </a:lnTo>
                  <a:lnTo>
                    <a:pt x="65" y="56"/>
                  </a:lnTo>
                  <a:lnTo>
                    <a:pt x="66" y="55"/>
                  </a:lnTo>
                  <a:lnTo>
                    <a:pt x="68" y="53"/>
                  </a:lnTo>
                  <a:lnTo>
                    <a:pt x="68" y="52"/>
                  </a:lnTo>
                  <a:lnTo>
                    <a:pt x="68" y="50"/>
                  </a:lnTo>
                  <a:lnTo>
                    <a:pt x="68" y="49"/>
                  </a:lnTo>
                  <a:lnTo>
                    <a:pt x="68" y="47"/>
                  </a:lnTo>
                  <a:lnTo>
                    <a:pt x="66" y="47"/>
                  </a:lnTo>
                  <a:lnTo>
                    <a:pt x="64" y="43"/>
                  </a:lnTo>
                  <a:lnTo>
                    <a:pt x="62" y="40"/>
                  </a:lnTo>
                  <a:lnTo>
                    <a:pt x="58" y="37"/>
                  </a:lnTo>
                  <a:lnTo>
                    <a:pt x="56" y="36"/>
                  </a:lnTo>
                  <a:lnTo>
                    <a:pt x="54" y="35"/>
                  </a:lnTo>
                  <a:lnTo>
                    <a:pt x="50" y="34"/>
                  </a:lnTo>
                  <a:lnTo>
                    <a:pt x="48" y="33"/>
                  </a:lnTo>
                  <a:lnTo>
                    <a:pt x="45" y="32"/>
                  </a:lnTo>
                  <a:lnTo>
                    <a:pt x="41" y="29"/>
                  </a:lnTo>
                  <a:lnTo>
                    <a:pt x="38" y="28"/>
                  </a:lnTo>
                  <a:lnTo>
                    <a:pt x="37" y="28"/>
                  </a:lnTo>
                  <a:lnTo>
                    <a:pt x="36" y="27"/>
                  </a:lnTo>
                  <a:lnTo>
                    <a:pt x="34" y="26"/>
                  </a:lnTo>
                  <a:lnTo>
                    <a:pt x="30" y="24"/>
                  </a:lnTo>
                  <a:lnTo>
                    <a:pt x="29" y="23"/>
                  </a:lnTo>
                  <a:lnTo>
                    <a:pt x="28" y="21"/>
                  </a:lnTo>
                  <a:lnTo>
                    <a:pt x="26" y="20"/>
                  </a:lnTo>
                  <a:lnTo>
                    <a:pt x="24" y="18"/>
                  </a:lnTo>
                  <a:lnTo>
                    <a:pt x="23" y="17"/>
                  </a:lnTo>
                  <a:lnTo>
                    <a:pt x="21" y="13"/>
                  </a:lnTo>
                  <a:lnTo>
                    <a:pt x="21" y="11"/>
                  </a:lnTo>
                  <a:lnTo>
                    <a:pt x="24" y="8"/>
                  </a:lnTo>
                  <a:lnTo>
                    <a:pt x="25" y="8"/>
                  </a:lnTo>
                  <a:lnTo>
                    <a:pt x="26" y="8"/>
                  </a:lnTo>
                  <a:lnTo>
                    <a:pt x="28" y="7"/>
                  </a:lnTo>
                  <a:lnTo>
                    <a:pt x="30" y="5"/>
                  </a:lnTo>
                  <a:lnTo>
                    <a:pt x="32" y="4"/>
                  </a:lnTo>
                  <a:lnTo>
                    <a:pt x="34" y="2"/>
                  </a:lnTo>
                  <a:lnTo>
                    <a:pt x="37" y="1"/>
                  </a:lnTo>
                  <a:lnTo>
                    <a:pt x="39" y="0"/>
                  </a:lnTo>
                  <a:lnTo>
                    <a:pt x="41" y="0"/>
                  </a:lnTo>
                  <a:lnTo>
                    <a:pt x="44" y="0"/>
                  </a:lnTo>
                  <a:lnTo>
                    <a:pt x="45" y="0"/>
                  </a:lnTo>
                  <a:lnTo>
                    <a:pt x="46" y="0"/>
                  </a:lnTo>
                  <a:lnTo>
                    <a:pt x="62" y="0"/>
                  </a:lnTo>
                  <a:lnTo>
                    <a:pt x="68" y="0"/>
                  </a:lnTo>
                  <a:lnTo>
                    <a:pt x="74" y="0"/>
                  </a:lnTo>
                  <a:lnTo>
                    <a:pt x="76" y="0"/>
                  </a:lnTo>
                  <a:lnTo>
                    <a:pt x="78" y="0"/>
                  </a:lnTo>
                  <a:lnTo>
                    <a:pt x="80" y="0"/>
                  </a:lnTo>
                  <a:lnTo>
                    <a:pt x="81" y="0"/>
                  </a:lnTo>
                  <a:lnTo>
                    <a:pt x="81" y="3"/>
                  </a:lnTo>
                  <a:lnTo>
                    <a:pt x="80" y="10"/>
                  </a:lnTo>
                  <a:lnTo>
                    <a:pt x="80" y="34"/>
                  </a:lnTo>
                  <a:lnTo>
                    <a:pt x="80" y="36"/>
                  </a:lnTo>
                  <a:lnTo>
                    <a:pt x="80" y="37"/>
                  </a:lnTo>
                  <a:lnTo>
                    <a:pt x="80" y="44"/>
                  </a:lnTo>
                  <a:lnTo>
                    <a:pt x="80" y="47"/>
                  </a:lnTo>
                  <a:lnTo>
                    <a:pt x="80" y="60"/>
                  </a:lnTo>
                  <a:lnTo>
                    <a:pt x="80" y="75"/>
                  </a:lnTo>
                  <a:lnTo>
                    <a:pt x="80" y="80"/>
                  </a:lnTo>
                  <a:lnTo>
                    <a:pt x="80" y="83"/>
                  </a:lnTo>
                  <a:lnTo>
                    <a:pt x="80" y="96"/>
                  </a:lnTo>
                  <a:lnTo>
                    <a:pt x="80" y="100"/>
                  </a:lnTo>
                  <a:lnTo>
                    <a:pt x="80" y="101"/>
                  </a:lnTo>
                  <a:lnTo>
                    <a:pt x="81" y="99"/>
                  </a:lnTo>
                  <a:lnTo>
                    <a:pt x="82" y="96"/>
                  </a:lnTo>
                  <a:lnTo>
                    <a:pt x="82" y="93"/>
                  </a:lnTo>
                  <a:lnTo>
                    <a:pt x="82" y="92"/>
                  </a:lnTo>
                  <a:lnTo>
                    <a:pt x="82" y="91"/>
                  </a:lnTo>
                  <a:lnTo>
                    <a:pt x="84" y="91"/>
                  </a:lnTo>
                  <a:lnTo>
                    <a:pt x="84" y="89"/>
                  </a:lnTo>
                  <a:lnTo>
                    <a:pt x="85" y="87"/>
                  </a:lnTo>
                  <a:lnTo>
                    <a:pt x="85" y="85"/>
                  </a:lnTo>
                  <a:lnTo>
                    <a:pt x="86" y="83"/>
                  </a:lnTo>
                  <a:lnTo>
                    <a:pt x="86" y="82"/>
                  </a:lnTo>
                  <a:lnTo>
                    <a:pt x="87" y="81"/>
                  </a:lnTo>
                  <a:lnTo>
                    <a:pt x="87" y="80"/>
                  </a:lnTo>
                  <a:lnTo>
                    <a:pt x="88" y="79"/>
                  </a:lnTo>
                  <a:lnTo>
                    <a:pt x="90" y="77"/>
                  </a:lnTo>
                  <a:lnTo>
                    <a:pt x="92" y="77"/>
                  </a:lnTo>
                  <a:lnTo>
                    <a:pt x="93" y="76"/>
                  </a:lnTo>
                  <a:lnTo>
                    <a:pt x="94" y="76"/>
                  </a:lnTo>
                  <a:lnTo>
                    <a:pt x="95" y="76"/>
                  </a:lnTo>
                  <a:lnTo>
                    <a:pt x="96" y="76"/>
                  </a:lnTo>
                  <a:lnTo>
                    <a:pt x="98" y="77"/>
                  </a:lnTo>
                  <a:lnTo>
                    <a:pt x="100" y="77"/>
                  </a:lnTo>
                  <a:lnTo>
                    <a:pt x="101" y="77"/>
                  </a:lnTo>
                  <a:lnTo>
                    <a:pt x="102" y="79"/>
                  </a:lnTo>
                  <a:lnTo>
                    <a:pt x="102" y="81"/>
                  </a:lnTo>
                  <a:lnTo>
                    <a:pt x="103" y="81"/>
                  </a:lnTo>
                  <a:lnTo>
                    <a:pt x="104" y="81"/>
                  </a:lnTo>
                  <a:lnTo>
                    <a:pt x="105" y="81"/>
                  </a:lnTo>
                  <a:lnTo>
                    <a:pt x="108" y="80"/>
                  </a:lnTo>
                  <a:lnTo>
                    <a:pt x="109" y="80"/>
                  </a:lnTo>
                  <a:lnTo>
                    <a:pt x="111" y="79"/>
                  </a:lnTo>
                  <a:lnTo>
                    <a:pt x="112" y="79"/>
                  </a:lnTo>
                  <a:lnTo>
                    <a:pt x="114" y="79"/>
                  </a:lnTo>
                  <a:lnTo>
                    <a:pt x="116" y="79"/>
                  </a:lnTo>
                  <a:lnTo>
                    <a:pt x="118" y="80"/>
                  </a:lnTo>
                  <a:lnTo>
                    <a:pt x="119" y="81"/>
                  </a:lnTo>
                  <a:lnTo>
                    <a:pt x="120" y="82"/>
                  </a:lnTo>
                  <a:lnTo>
                    <a:pt x="121" y="83"/>
                  </a:lnTo>
                  <a:lnTo>
                    <a:pt x="122" y="83"/>
                  </a:lnTo>
                  <a:lnTo>
                    <a:pt x="124" y="83"/>
                  </a:lnTo>
                  <a:lnTo>
                    <a:pt x="125" y="83"/>
                  </a:lnTo>
                  <a:lnTo>
                    <a:pt x="125" y="82"/>
                  </a:lnTo>
                  <a:lnTo>
                    <a:pt x="126" y="82"/>
                  </a:lnTo>
                  <a:lnTo>
                    <a:pt x="127" y="81"/>
                  </a:lnTo>
                  <a:lnTo>
                    <a:pt x="127" y="79"/>
                  </a:lnTo>
                  <a:lnTo>
                    <a:pt x="127" y="77"/>
                  </a:lnTo>
                  <a:lnTo>
                    <a:pt x="128" y="77"/>
                  </a:lnTo>
                  <a:lnTo>
                    <a:pt x="129" y="77"/>
                  </a:lnTo>
                  <a:lnTo>
                    <a:pt x="130" y="79"/>
                  </a:lnTo>
                  <a:lnTo>
                    <a:pt x="130" y="80"/>
                  </a:lnTo>
                  <a:lnTo>
                    <a:pt x="130" y="81"/>
                  </a:lnTo>
                  <a:lnTo>
                    <a:pt x="132" y="82"/>
                  </a:lnTo>
                  <a:lnTo>
                    <a:pt x="133" y="83"/>
                  </a:lnTo>
                  <a:lnTo>
                    <a:pt x="134" y="83"/>
                  </a:lnTo>
                  <a:lnTo>
                    <a:pt x="134" y="82"/>
                  </a:lnTo>
                  <a:lnTo>
                    <a:pt x="134" y="75"/>
                  </a:lnTo>
                  <a:lnTo>
                    <a:pt x="134" y="74"/>
                  </a:lnTo>
                  <a:lnTo>
                    <a:pt x="134" y="66"/>
                  </a:lnTo>
                  <a:lnTo>
                    <a:pt x="134" y="61"/>
                  </a:lnTo>
                  <a:lnTo>
                    <a:pt x="134" y="60"/>
                  </a:lnTo>
                  <a:lnTo>
                    <a:pt x="134" y="59"/>
                  </a:lnTo>
                  <a:lnTo>
                    <a:pt x="134" y="52"/>
                  </a:lnTo>
                  <a:lnTo>
                    <a:pt x="134" y="48"/>
                  </a:lnTo>
                  <a:lnTo>
                    <a:pt x="134" y="42"/>
                  </a:lnTo>
                  <a:lnTo>
                    <a:pt x="134" y="27"/>
                  </a:lnTo>
                  <a:lnTo>
                    <a:pt x="135" y="19"/>
                  </a:lnTo>
                  <a:lnTo>
                    <a:pt x="135" y="7"/>
                  </a:lnTo>
                  <a:lnTo>
                    <a:pt x="135" y="1"/>
                  </a:lnTo>
                  <a:lnTo>
                    <a:pt x="141" y="1"/>
                  </a:lnTo>
                  <a:lnTo>
                    <a:pt x="145" y="1"/>
                  </a:lnTo>
                  <a:lnTo>
                    <a:pt x="148" y="1"/>
                  </a:lnTo>
                  <a:lnTo>
                    <a:pt x="152" y="1"/>
                  </a:lnTo>
                  <a:lnTo>
                    <a:pt x="153" y="1"/>
                  </a:lnTo>
                </a:path>
              </a:pathLst>
            </a:custGeom>
            <a:noFill/>
            <a:ln w="3175">
              <a:solidFill>
                <a:schemeClr val="tx1">
                  <a:lumMod val="95000"/>
                  <a:lumOff val="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57" name="Freeform 157"/>
            <p:cNvSpPr>
              <a:spLocks/>
            </p:cNvSpPr>
            <p:nvPr/>
          </p:nvSpPr>
          <p:spPr bwMode="auto">
            <a:xfrm>
              <a:off x="2695" y="2255"/>
              <a:ext cx="276" cy="336"/>
            </a:xfrm>
            <a:custGeom>
              <a:avLst/>
              <a:gdLst>
                <a:gd name="T0" fmla="*/ 261 w 276"/>
                <a:gd name="T1" fmla="*/ 74 h 336"/>
                <a:gd name="T2" fmla="*/ 270 w 276"/>
                <a:gd name="T3" fmla="*/ 120 h 336"/>
                <a:gd name="T4" fmla="*/ 276 w 276"/>
                <a:gd name="T5" fmla="*/ 167 h 336"/>
                <a:gd name="T6" fmla="*/ 275 w 276"/>
                <a:gd name="T7" fmla="*/ 228 h 336"/>
                <a:gd name="T8" fmla="*/ 276 w 276"/>
                <a:gd name="T9" fmla="*/ 283 h 336"/>
                <a:gd name="T10" fmla="*/ 275 w 276"/>
                <a:gd name="T11" fmla="*/ 334 h 336"/>
                <a:gd name="T12" fmla="*/ 232 w 276"/>
                <a:gd name="T13" fmla="*/ 336 h 336"/>
                <a:gd name="T14" fmla="*/ 189 w 276"/>
                <a:gd name="T15" fmla="*/ 335 h 336"/>
                <a:gd name="T16" fmla="*/ 143 w 276"/>
                <a:gd name="T17" fmla="*/ 334 h 336"/>
                <a:gd name="T18" fmla="*/ 107 w 276"/>
                <a:gd name="T19" fmla="*/ 334 h 336"/>
                <a:gd name="T20" fmla="*/ 70 w 276"/>
                <a:gd name="T21" fmla="*/ 334 h 336"/>
                <a:gd name="T22" fmla="*/ 36 w 276"/>
                <a:gd name="T23" fmla="*/ 334 h 336"/>
                <a:gd name="T24" fmla="*/ 12 w 276"/>
                <a:gd name="T25" fmla="*/ 327 h 336"/>
                <a:gd name="T26" fmla="*/ 15 w 276"/>
                <a:gd name="T27" fmla="*/ 316 h 336"/>
                <a:gd name="T28" fmla="*/ 15 w 276"/>
                <a:gd name="T29" fmla="*/ 306 h 336"/>
                <a:gd name="T30" fmla="*/ 5 w 276"/>
                <a:gd name="T31" fmla="*/ 305 h 336"/>
                <a:gd name="T32" fmla="*/ 5 w 276"/>
                <a:gd name="T33" fmla="*/ 300 h 336"/>
                <a:gd name="T34" fmla="*/ 6 w 276"/>
                <a:gd name="T35" fmla="*/ 292 h 336"/>
                <a:gd name="T36" fmla="*/ 5 w 276"/>
                <a:gd name="T37" fmla="*/ 282 h 336"/>
                <a:gd name="T38" fmla="*/ 0 w 276"/>
                <a:gd name="T39" fmla="*/ 271 h 336"/>
                <a:gd name="T40" fmla="*/ 7 w 276"/>
                <a:gd name="T41" fmla="*/ 255 h 336"/>
                <a:gd name="T42" fmla="*/ 19 w 276"/>
                <a:gd name="T43" fmla="*/ 255 h 336"/>
                <a:gd name="T44" fmla="*/ 30 w 276"/>
                <a:gd name="T45" fmla="*/ 249 h 336"/>
                <a:gd name="T46" fmla="*/ 33 w 276"/>
                <a:gd name="T47" fmla="*/ 243 h 336"/>
                <a:gd name="T48" fmla="*/ 35 w 276"/>
                <a:gd name="T49" fmla="*/ 236 h 336"/>
                <a:gd name="T50" fmla="*/ 33 w 276"/>
                <a:gd name="T51" fmla="*/ 224 h 336"/>
                <a:gd name="T52" fmla="*/ 25 w 276"/>
                <a:gd name="T53" fmla="*/ 219 h 336"/>
                <a:gd name="T54" fmla="*/ 31 w 276"/>
                <a:gd name="T55" fmla="*/ 207 h 336"/>
                <a:gd name="T56" fmla="*/ 40 w 276"/>
                <a:gd name="T57" fmla="*/ 192 h 336"/>
                <a:gd name="T58" fmla="*/ 45 w 276"/>
                <a:gd name="T59" fmla="*/ 187 h 336"/>
                <a:gd name="T60" fmla="*/ 53 w 276"/>
                <a:gd name="T61" fmla="*/ 184 h 336"/>
                <a:gd name="T62" fmla="*/ 49 w 276"/>
                <a:gd name="T63" fmla="*/ 177 h 336"/>
                <a:gd name="T64" fmla="*/ 56 w 276"/>
                <a:gd name="T65" fmla="*/ 164 h 336"/>
                <a:gd name="T66" fmla="*/ 72 w 276"/>
                <a:gd name="T67" fmla="*/ 155 h 336"/>
                <a:gd name="T68" fmla="*/ 75 w 276"/>
                <a:gd name="T69" fmla="*/ 143 h 336"/>
                <a:gd name="T70" fmla="*/ 83 w 276"/>
                <a:gd name="T71" fmla="*/ 139 h 336"/>
                <a:gd name="T72" fmla="*/ 86 w 276"/>
                <a:gd name="T73" fmla="*/ 124 h 336"/>
                <a:gd name="T74" fmla="*/ 93 w 276"/>
                <a:gd name="T75" fmla="*/ 124 h 336"/>
                <a:gd name="T76" fmla="*/ 100 w 276"/>
                <a:gd name="T77" fmla="*/ 113 h 336"/>
                <a:gd name="T78" fmla="*/ 101 w 276"/>
                <a:gd name="T79" fmla="*/ 108 h 336"/>
                <a:gd name="T80" fmla="*/ 99 w 276"/>
                <a:gd name="T81" fmla="*/ 96 h 336"/>
                <a:gd name="T82" fmla="*/ 108 w 276"/>
                <a:gd name="T83" fmla="*/ 96 h 336"/>
                <a:gd name="T84" fmla="*/ 113 w 276"/>
                <a:gd name="T85" fmla="*/ 88 h 336"/>
                <a:gd name="T86" fmla="*/ 121 w 276"/>
                <a:gd name="T87" fmla="*/ 74 h 336"/>
                <a:gd name="T88" fmla="*/ 131 w 276"/>
                <a:gd name="T89" fmla="*/ 70 h 336"/>
                <a:gd name="T90" fmla="*/ 140 w 276"/>
                <a:gd name="T91" fmla="*/ 65 h 336"/>
                <a:gd name="T92" fmla="*/ 149 w 276"/>
                <a:gd name="T93" fmla="*/ 60 h 336"/>
                <a:gd name="T94" fmla="*/ 156 w 276"/>
                <a:gd name="T95" fmla="*/ 59 h 336"/>
                <a:gd name="T96" fmla="*/ 164 w 276"/>
                <a:gd name="T97" fmla="*/ 52 h 336"/>
                <a:gd name="T98" fmla="*/ 173 w 276"/>
                <a:gd name="T99" fmla="*/ 46 h 336"/>
                <a:gd name="T100" fmla="*/ 180 w 276"/>
                <a:gd name="T101" fmla="*/ 36 h 336"/>
                <a:gd name="T102" fmla="*/ 190 w 276"/>
                <a:gd name="T103" fmla="*/ 31 h 336"/>
                <a:gd name="T104" fmla="*/ 192 w 276"/>
                <a:gd name="T105" fmla="*/ 20 h 336"/>
                <a:gd name="T106" fmla="*/ 204 w 276"/>
                <a:gd name="T107" fmla="*/ 16 h 336"/>
                <a:gd name="T108" fmla="*/ 213 w 276"/>
                <a:gd name="T109" fmla="*/ 7 h 336"/>
                <a:gd name="T110" fmla="*/ 221 w 276"/>
                <a:gd name="T111" fmla="*/ 3 h 336"/>
                <a:gd name="T112" fmla="*/ 230 w 276"/>
                <a:gd name="T113" fmla="*/ 7 h 336"/>
                <a:gd name="T114" fmla="*/ 233 w 276"/>
                <a:gd name="T115" fmla="*/ 2 h 336"/>
                <a:gd name="T116" fmla="*/ 243 w 276"/>
                <a:gd name="T117" fmla="*/ 4 h 336"/>
                <a:gd name="T118" fmla="*/ 245 w 276"/>
                <a:gd name="T119" fmla="*/ 4 h 3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76" h="336">
                  <a:moveTo>
                    <a:pt x="253" y="34"/>
                  </a:moveTo>
                  <a:lnTo>
                    <a:pt x="254" y="35"/>
                  </a:lnTo>
                  <a:lnTo>
                    <a:pt x="254" y="38"/>
                  </a:lnTo>
                  <a:lnTo>
                    <a:pt x="254" y="41"/>
                  </a:lnTo>
                  <a:lnTo>
                    <a:pt x="255" y="43"/>
                  </a:lnTo>
                  <a:lnTo>
                    <a:pt x="256" y="49"/>
                  </a:lnTo>
                  <a:lnTo>
                    <a:pt x="256" y="51"/>
                  </a:lnTo>
                  <a:lnTo>
                    <a:pt x="257" y="55"/>
                  </a:lnTo>
                  <a:lnTo>
                    <a:pt x="257" y="56"/>
                  </a:lnTo>
                  <a:lnTo>
                    <a:pt x="257" y="57"/>
                  </a:lnTo>
                  <a:lnTo>
                    <a:pt x="259" y="60"/>
                  </a:lnTo>
                  <a:lnTo>
                    <a:pt x="261" y="72"/>
                  </a:lnTo>
                  <a:lnTo>
                    <a:pt x="261" y="73"/>
                  </a:lnTo>
                  <a:lnTo>
                    <a:pt x="261" y="74"/>
                  </a:lnTo>
                  <a:lnTo>
                    <a:pt x="261" y="76"/>
                  </a:lnTo>
                  <a:lnTo>
                    <a:pt x="262" y="78"/>
                  </a:lnTo>
                  <a:lnTo>
                    <a:pt x="262" y="79"/>
                  </a:lnTo>
                  <a:lnTo>
                    <a:pt x="262" y="80"/>
                  </a:lnTo>
                  <a:lnTo>
                    <a:pt x="262" y="81"/>
                  </a:lnTo>
                  <a:lnTo>
                    <a:pt x="263" y="89"/>
                  </a:lnTo>
                  <a:lnTo>
                    <a:pt x="264" y="94"/>
                  </a:lnTo>
                  <a:lnTo>
                    <a:pt x="265" y="95"/>
                  </a:lnTo>
                  <a:lnTo>
                    <a:pt x="268" y="110"/>
                  </a:lnTo>
                  <a:lnTo>
                    <a:pt x="268" y="111"/>
                  </a:lnTo>
                  <a:lnTo>
                    <a:pt x="269" y="113"/>
                  </a:lnTo>
                  <a:lnTo>
                    <a:pt x="269" y="118"/>
                  </a:lnTo>
                  <a:lnTo>
                    <a:pt x="270" y="119"/>
                  </a:lnTo>
                  <a:lnTo>
                    <a:pt x="270" y="120"/>
                  </a:lnTo>
                  <a:lnTo>
                    <a:pt x="270" y="124"/>
                  </a:lnTo>
                  <a:lnTo>
                    <a:pt x="272" y="134"/>
                  </a:lnTo>
                  <a:lnTo>
                    <a:pt x="273" y="138"/>
                  </a:lnTo>
                  <a:lnTo>
                    <a:pt x="273" y="139"/>
                  </a:lnTo>
                  <a:lnTo>
                    <a:pt x="275" y="147"/>
                  </a:lnTo>
                  <a:lnTo>
                    <a:pt x="275" y="154"/>
                  </a:lnTo>
                  <a:lnTo>
                    <a:pt x="275" y="155"/>
                  </a:lnTo>
                  <a:lnTo>
                    <a:pt x="276" y="159"/>
                  </a:lnTo>
                  <a:lnTo>
                    <a:pt x="276" y="161"/>
                  </a:lnTo>
                  <a:lnTo>
                    <a:pt x="276" y="162"/>
                  </a:lnTo>
                  <a:lnTo>
                    <a:pt x="275" y="164"/>
                  </a:lnTo>
                  <a:lnTo>
                    <a:pt x="275" y="166"/>
                  </a:lnTo>
                  <a:lnTo>
                    <a:pt x="276" y="166"/>
                  </a:lnTo>
                  <a:lnTo>
                    <a:pt x="276" y="167"/>
                  </a:lnTo>
                  <a:lnTo>
                    <a:pt x="275" y="171"/>
                  </a:lnTo>
                  <a:lnTo>
                    <a:pt x="275" y="179"/>
                  </a:lnTo>
                  <a:lnTo>
                    <a:pt x="275" y="183"/>
                  </a:lnTo>
                  <a:lnTo>
                    <a:pt x="275" y="193"/>
                  </a:lnTo>
                  <a:lnTo>
                    <a:pt x="275" y="196"/>
                  </a:lnTo>
                  <a:lnTo>
                    <a:pt x="275" y="206"/>
                  </a:lnTo>
                  <a:lnTo>
                    <a:pt x="275" y="207"/>
                  </a:lnTo>
                  <a:lnTo>
                    <a:pt x="275" y="211"/>
                  </a:lnTo>
                  <a:lnTo>
                    <a:pt x="275" y="212"/>
                  </a:lnTo>
                  <a:lnTo>
                    <a:pt x="275" y="215"/>
                  </a:lnTo>
                  <a:lnTo>
                    <a:pt x="275" y="218"/>
                  </a:lnTo>
                  <a:lnTo>
                    <a:pt x="275" y="223"/>
                  </a:lnTo>
                  <a:lnTo>
                    <a:pt x="275" y="225"/>
                  </a:lnTo>
                  <a:lnTo>
                    <a:pt x="275" y="228"/>
                  </a:lnTo>
                  <a:lnTo>
                    <a:pt x="275" y="231"/>
                  </a:lnTo>
                  <a:lnTo>
                    <a:pt x="275" y="236"/>
                  </a:lnTo>
                  <a:lnTo>
                    <a:pt x="275" y="238"/>
                  </a:lnTo>
                  <a:lnTo>
                    <a:pt x="275" y="244"/>
                  </a:lnTo>
                  <a:lnTo>
                    <a:pt x="275" y="248"/>
                  </a:lnTo>
                  <a:lnTo>
                    <a:pt x="275" y="252"/>
                  </a:lnTo>
                  <a:lnTo>
                    <a:pt x="275" y="257"/>
                  </a:lnTo>
                  <a:lnTo>
                    <a:pt x="275" y="267"/>
                  </a:lnTo>
                  <a:lnTo>
                    <a:pt x="275" y="271"/>
                  </a:lnTo>
                  <a:lnTo>
                    <a:pt x="275" y="273"/>
                  </a:lnTo>
                  <a:lnTo>
                    <a:pt x="275" y="278"/>
                  </a:lnTo>
                  <a:lnTo>
                    <a:pt x="275" y="282"/>
                  </a:lnTo>
                  <a:lnTo>
                    <a:pt x="276" y="282"/>
                  </a:lnTo>
                  <a:lnTo>
                    <a:pt x="276" y="283"/>
                  </a:lnTo>
                  <a:lnTo>
                    <a:pt x="276" y="288"/>
                  </a:lnTo>
                  <a:lnTo>
                    <a:pt x="276" y="296"/>
                  </a:lnTo>
                  <a:lnTo>
                    <a:pt x="276" y="297"/>
                  </a:lnTo>
                  <a:lnTo>
                    <a:pt x="276" y="300"/>
                  </a:lnTo>
                  <a:lnTo>
                    <a:pt x="276" y="306"/>
                  </a:lnTo>
                  <a:lnTo>
                    <a:pt x="276" y="307"/>
                  </a:lnTo>
                  <a:lnTo>
                    <a:pt x="276" y="308"/>
                  </a:lnTo>
                  <a:lnTo>
                    <a:pt x="276" y="310"/>
                  </a:lnTo>
                  <a:lnTo>
                    <a:pt x="276" y="315"/>
                  </a:lnTo>
                  <a:lnTo>
                    <a:pt x="276" y="318"/>
                  </a:lnTo>
                  <a:lnTo>
                    <a:pt x="275" y="327"/>
                  </a:lnTo>
                  <a:lnTo>
                    <a:pt x="275" y="328"/>
                  </a:lnTo>
                  <a:lnTo>
                    <a:pt x="275" y="330"/>
                  </a:lnTo>
                  <a:lnTo>
                    <a:pt x="275" y="334"/>
                  </a:lnTo>
                  <a:lnTo>
                    <a:pt x="275" y="336"/>
                  </a:lnTo>
                  <a:lnTo>
                    <a:pt x="272" y="336"/>
                  </a:lnTo>
                  <a:lnTo>
                    <a:pt x="271" y="336"/>
                  </a:lnTo>
                  <a:lnTo>
                    <a:pt x="267" y="336"/>
                  </a:lnTo>
                  <a:lnTo>
                    <a:pt x="265" y="336"/>
                  </a:lnTo>
                  <a:lnTo>
                    <a:pt x="264" y="336"/>
                  </a:lnTo>
                  <a:lnTo>
                    <a:pt x="251" y="336"/>
                  </a:lnTo>
                  <a:lnTo>
                    <a:pt x="249" y="336"/>
                  </a:lnTo>
                  <a:lnTo>
                    <a:pt x="248" y="336"/>
                  </a:lnTo>
                  <a:lnTo>
                    <a:pt x="244" y="336"/>
                  </a:lnTo>
                  <a:lnTo>
                    <a:pt x="240" y="336"/>
                  </a:lnTo>
                  <a:lnTo>
                    <a:pt x="235" y="336"/>
                  </a:lnTo>
                  <a:lnTo>
                    <a:pt x="233" y="336"/>
                  </a:lnTo>
                  <a:lnTo>
                    <a:pt x="232" y="336"/>
                  </a:lnTo>
                  <a:lnTo>
                    <a:pt x="230" y="336"/>
                  </a:lnTo>
                  <a:lnTo>
                    <a:pt x="228" y="336"/>
                  </a:lnTo>
                  <a:lnTo>
                    <a:pt x="224" y="336"/>
                  </a:lnTo>
                  <a:lnTo>
                    <a:pt x="221" y="336"/>
                  </a:lnTo>
                  <a:lnTo>
                    <a:pt x="215" y="336"/>
                  </a:lnTo>
                  <a:lnTo>
                    <a:pt x="214" y="336"/>
                  </a:lnTo>
                  <a:lnTo>
                    <a:pt x="207" y="335"/>
                  </a:lnTo>
                  <a:lnTo>
                    <a:pt x="206" y="335"/>
                  </a:lnTo>
                  <a:lnTo>
                    <a:pt x="201" y="335"/>
                  </a:lnTo>
                  <a:lnTo>
                    <a:pt x="199" y="336"/>
                  </a:lnTo>
                  <a:lnTo>
                    <a:pt x="196" y="335"/>
                  </a:lnTo>
                  <a:lnTo>
                    <a:pt x="191" y="335"/>
                  </a:lnTo>
                  <a:lnTo>
                    <a:pt x="190" y="335"/>
                  </a:lnTo>
                  <a:lnTo>
                    <a:pt x="189" y="335"/>
                  </a:lnTo>
                  <a:lnTo>
                    <a:pt x="179" y="335"/>
                  </a:lnTo>
                  <a:lnTo>
                    <a:pt x="176" y="335"/>
                  </a:lnTo>
                  <a:lnTo>
                    <a:pt x="172" y="335"/>
                  </a:lnTo>
                  <a:lnTo>
                    <a:pt x="169" y="335"/>
                  </a:lnTo>
                  <a:lnTo>
                    <a:pt x="167" y="335"/>
                  </a:lnTo>
                  <a:lnTo>
                    <a:pt x="160" y="334"/>
                  </a:lnTo>
                  <a:lnTo>
                    <a:pt x="157" y="334"/>
                  </a:lnTo>
                  <a:lnTo>
                    <a:pt x="155" y="334"/>
                  </a:lnTo>
                  <a:lnTo>
                    <a:pt x="151" y="334"/>
                  </a:lnTo>
                  <a:lnTo>
                    <a:pt x="150" y="334"/>
                  </a:lnTo>
                  <a:lnTo>
                    <a:pt x="149" y="334"/>
                  </a:lnTo>
                  <a:lnTo>
                    <a:pt x="148" y="334"/>
                  </a:lnTo>
                  <a:lnTo>
                    <a:pt x="145" y="334"/>
                  </a:lnTo>
                  <a:lnTo>
                    <a:pt x="143" y="334"/>
                  </a:lnTo>
                  <a:lnTo>
                    <a:pt x="142" y="334"/>
                  </a:lnTo>
                  <a:lnTo>
                    <a:pt x="139" y="334"/>
                  </a:lnTo>
                  <a:lnTo>
                    <a:pt x="137" y="334"/>
                  </a:lnTo>
                  <a:lnTo>
                    <a:pt x="135" y="334"/>
                  </a:lnTo>
                  <a:lnTo>
                    <a:pt x="134" y="334"/>
                  </a:lnTo>
                  <a:lnTo>
                    <a:pt x="132" y="334"/>
                  </a:lnTo>
                  <a:lnTo>
                    <a:pt x="128" y="334"/>
                  </a:lnTo>
                  <a:lnTo>
                    <a:pt x="124" y="334"/>
                  </a:lnTo>
                  <a:lnTo>
                    <a:pt x="123" y="334"/>
                  </a:lnTo>
                  <a:lnTo>
                    <a:pt x="120" y="334"/>
                  </a:lnTo>
                  <a:lnTo>
                    <a:pt x="113" y="334"/>
                  </a:lnTo>
                  <a:lnTo>
                    <a:pt x="112" y="334"/>
                  </a:lnTo>
                  <a:lnTo>
                    <a:pt x="109" y="334"/>
                  </a:lnTo>
                  <a:lnTo>
                    <a:pt x="107" y="334"/>
                  </a:lnTo>
                  <a:lnTo>
                    <a:pt x="104" y="334"/>
                  </a:lnTo>
                  <a:lnTo>
                    <a:pt x="96" y="334"/>
                  </a:lnTo>
                  <a:lnTo>
                    <a:pt x="95" y="334"/>
                  </a:lnTo>
                  <a:lnTo>
                    <a:pt x="94" y="334"/>
                  </a:lnTo>
                  <a:lnTo>
                    <a:pt x="93" y="334"/>
                  </a:lnTo>
                  <a:lnTo>
                    <a:pt x="91" y="334"/>
                  </a:lnTo>
                  <a:lnTo>
                    <a:pt x="89" y="334"/>
                  </a:lnTo>
                  <a:lnTo>
                    <a:pt x="86" y="334"/>
                  </a:lnTo>
                  <a:lnTo>
                    <a:pt x="85" y="334"/>
                  </a:lnTo>
                  <a:lnTo>
                    <a:pt x="77" y="334"/>
                  </a:lnTo>
                  <a:lnTo>
                    <a:pt x="75" y="334"/>
                  </a:lnTo>
                  <a:lnTo>
                    <a:pt x="73" y="334"/>
                  </a:lnTo>
                  <a:lnTo>
                    <a:pt x="72" y="334"/>
                  </a:lnTo>
                  <a:lnTo>
                    <a:pt x="70" y="334"/>
                  </a:lnTo>
                  <a:lnTo>
                    <a:pt x="69" y="334"/>
                  </a:lnTo>
                  <a:lnTo>
                    <a:pt x="67" y="334"/>
                  </a:lnTo>
                  <a:lnTo>
                    <a:pt x="63" y="334"/>
                  </a:lnTo>
                  <a:lnTo>
                    <a:pt x="62" y="334"/>
                  </a:lnTo>
                  <a:lnTo>
                    <a:pt x="60" y="334"/>
                  </a:lnTo>
                  <a:lnTo>
                    <a:pt x="59" y="334"/>
                  </a:lnTo>
                  <a:lnTo>
                    <a:pt x="56" y="334"/>
                  </a:lnTo>
                  <a:lnTo>
                    <a:pt x="55" y="334"/>
                  </a:lnTo>
                  <a:lnTo>
                    <a:pt x="54" y="334"/>
                  </a:lnTo>
                  <a:lnTo>
                    <a:pt x="53" y="334"/>
                  </a:lnTo>
                  <a:lnTo>
                    <a:pt x="52" y="334"/>
                  </a:lnTo>
                  <a:lnTo>
                    <a:pt x="51" y="334"/>
                  </a:lnTo>
                  <a:lnTo>
                    <a:pt x="38" y="334"/>
                  </a:lnTo>
                  <a:lnTo>
                    <a:pt x="36" y="334"/>
                  </a:lnTo>
                  <a:lnTo>
                    <a:pt x="33" y="334"/>
                  </a:lnTo>
                  <a:lnTo>
                    <a:pt x="25" y="334"/>
                  </a:lnTo>
                  <a:lnTo>
                    <a:pt x="24" y="334"/>
                  </a:lnTo>
                  <a:lnTo>
                    <a:pt x="21" y="334"/>
                  </a:lnTo>
                  <a:lnTo>
                    <a:pt x="19" y="334"/>
                  </a:lnTo>
                  <a:lnTo>
                    <a:pt x="14" y="334"/>
                  </a:lnTo>
                  <a:lnTo>
                    <a:pt x="13" y="334"/>
                  </a:lnTo>
                  <a:lnTo>
                    <a:pt x="13" y="332"/>
                  </a:lnTo>
                  <a:lnTo>
                    <a:pt x="13" y="331"/>
                  </a:lnTo>
                  <a:lnTo>
                    <a:pt x="13" y="330"/>
                  </a:lnTo>
                  <a:lnTo>
                    <a:pt x="14" y="329"/>
                  </a:lnTo>
                  <a:lnTo>
                    <a:pt x="14" y="328"/>
                  </a:lnTo>
                  <a:lnTo>
                    <a:pt x="13" y="328"/>
                  </a:lnTo>
                  <a:lnTo>
                    <a:pt x="12" y="327"/>
                  </a:lnTo>
                  <a:lnTo>
                    <a:pt x="11" y="326"/>
                  </a:lnTo>
                  <a:lnTo>
                    <a:pt x="11" y="324"/>
                  </a:lnTo>
                  <a:lnTo>
                    <a:pt x="11" y="323"/>
                  </a:lnTo>
                  <a:lnTo>
                    <a:pt x="11" y="322"/>
                  </a:lnTo>
                  <a:lnTo>
                    <a:pt x="12" y="321"/>
                  </a:lnTo>
                  <a:lnTo>
                    <a:pt x="12" y="322"/>
                  </a:lnTo>
                  <a:lnTo>
                    <a:pt x="13" y="322"/>
                  </a:lnTo>
                  <a:lnTo>
                    <a:pt x="14" y="322"/>
                  </a:lnTo>
                  <a:lnTo>
                    <a:pt x="14" y="321"/>
                  </a:lnTo>
                  <a:lnTo>
                    <a:pt x="14" y="320"/>
                  </a:lnTo>
                  <a:lnTo>
                    <a:pt x="14" y="319"/>
                  </a:lnTo>
                  <a:lnTo>
                    <a:pt x="14" y="318"/>
                  </a:lnTo>
                  <a:lnTo>
                    <a:pt x="14" y="316"/>
                  </a:lnTo>
                  <a:lnTo>
                    <a:pt x="15" y="316"/>
                  </a:lnTo>
                  <a:lnTo>
                    <a:pt x="15" y="315"/>
                  </a:lnTo>
                  <a:lnTo>
                    <a:pt x="15" y="314"/>
                  </a:lnTo>
                  <a:lnTo>
                    <a:pt x="14" y="314"/>
                  </a:lnTo>
                  <a:lnTo>
                    <a:pt x="13" y="314"/>
                  </a:lnTo>
                  <a:lnTo>
                    <a:pt x="13" y="313"/>
                  </a:lnTo>
                  <a:lnTo>
                    <a:pt x="13" y="312"/>
                  </a:lnTo>
                  <a:lnTo>
                    <a:pt x="13" y="311"/>
                  </a:lnTo>
                  <a:lnTo>
                    <a:pt x="12" y="310"/>
                  </a:lnTo>
                  <a:lnTo>
                    <a:pt x="11" y="308"/>
                  </a:lnTo>
                  <a:lnTo>
                    <a:pt x="12" y="307"/>
                  </a:lnTo>
                  <a:lnTo>
                    <a:pt x="13" y="307"/>
                  </a:lnTo>
                  <a:lnTo>
                    <a:pt x="14" y="307"/>
                  </a:lnTo>
                  <a:lnTo>
                    <a:pt x="15" y="307"/>
                  </a:lnTo>
                  <a:lnTo>
                    <a:pt x="15" y="306"/>
                  </a:lnTo>
                  <a:lnTo>
                    <a:pt x="15" y="305"/>
                  </a:lnTo>
                  <a:lnTo>
                    <a:pt x="14" y="305"/>
                  </a:lnTo>
                  <a:lnTo>
                    <a:pt x="13" y="305"/>
                  </a:lnTo>
                  <a:lnTo>
                    <a:pt x="13" y="306"/>
                  </a:lnTo>
                  <a:lnTo>
                    <a:pt x="12" y="306"/>
                  </a:lnTo>
                  <a:lnTo>
                    <a:pt x="11" y="306"/>
                  </a:lnTo>
                  <a:lnTo>
                    <a:pt x="9" y="306"/>
                  </a:lnTo>
                  <a:lnTo>
                    <a:pt x="8" y="306"/>
                  </a:lnTo>
                  <a:lnTo>
                    <a:pt x="8" y="307"/>
                  </a:lnTo>
                  <a:lnTo>
                    <a:pt x="7" y="307"/>
                  </a:lnTo>
                  <a:lnTo>
                    <a:pt x="6" y="307"/>
                  </a:lnTo>
                  <a:lnTo>
                    <a:pt x="5" y="307"/>
                  </a:lnTo>
                  <a:lnTo>
                    <a:pt x="5" y="306"/>
                  </a:lnTo>
                  <a:lnTo>
                    <a:pt x="5" y="305"/>
                  </a:lnTo>
                  <a:lnTo>
                    <a:pt x="5" y="304"/>
                  </a:lnTo>
                  <a:lnTo>
                    <a:pt x="5" y="303"/>
                  </a:lnTo>
                  <a:lnTo>
                    <a:pt x="6" y="303"/>
                  </a:lnTo>
                  <a:lnTo>
                    <a:pt x="6" y="302"/>
                  </a:lnTo>
                  <a:lnTo>
                    <a:pt x="7" y="303"/>
                  </a:lnTo>
                  <a:lnTo>
                    <a:pt x="7" y="304"/>
                  </a:lnTo>
                  <a:lnTo>
                    <a:pt x="9" y="304"/>
                  </a:lnTo>
                  <a:lnTo>
                    <a:pt x="9" y="303"/>
                  </a:lnTo>
                  <a:lnTo>
                    <a:pt x="11" y="303"/>
                  </a:lnTo>
                  <a:lnTo>
                    <a:pt x="9" y="302"/>
                  </a:lnTo>
                  <a:lnTo>
                    <a:pt x="8" y="300"/>
                  </a:lnTo>
                  <a:lnTo>
                    <a:pt x="7" y="300"/>
                  </a:lnTo>
                  <a:lnTo>
                    <a:pt x="6" y="300"/>
                  </a:lnTo>
                  <a:lnTo>
                    <a:pt x="5" y="300"/>
                  </a:lnTo>
                  <a:lnTo>
                    <a:pt x="5" y="299"/>
                  </a:lnTo>
                  <a:lnTo>
                    <a:pt x="5" y="298"/>
                  </a:lnTo>
                  <a:lnTo>
                    <a:pt x="4" y="298"/>
                  </a:lnTo>
                  <a:lnTo>
                    <a:pt x="4" y="297"/>
                  </a:lnTo>
                  <a:lnTo>
                    <a:pt x="4" y="296"/>
                  </a:lnTo>
                  <a:lnTo>
                    <a:pt x="3" y="296"/>
                  </a:lnTo>
                  <a:lnTo>
                    <a:pt x="3" y="295"/>
                  </a:lnTo>
                  <a:lnTo>
                    <a:pt x="3" y="294"/>
                  </a:lnTo>
                  <a:lnTo>
                    <a:pt x="4" y="294"/>
                  </a:lnTo>
                  <a:lnTo>
                    <a:pt x="5" y="295"/>
                  </a:lnTo>
                  <a:lnTo>
                    <a:pt x="6" y="295"/>
                  </a:lnTo>
                  <a:lnTo>
                    <a:pt x="7" y="295"/>
                  </a:lnTo>
                  <a:lnTo>
                    <a:pt x="7" y="294"/>
                  </a:lnTo>
                  <a:lnTo>
                    <a:pt x="6" y="292"/>
                  </a:lnTo>
                  <a:lnTo>
                    <a:pt x="5" y="292"/>
                  </a:lnTo>
                  <a:lnTo>
                    <a:pt x="4" y="291"/>
                  </a:lnTo>
                  <a:lnTo>
                    <a:pt x="5" y="291"/>
                  </a:lnTo>
                  <a:lnTo>
                    <a:pt x="6" y="291"/>
                  </a:lnTo>
                  <a:lnTo>
                    <a:pt x="6" y="290"/>
                  </a:lnTo>
                  <a:lnTo>
                    <a:pt x="7" y="290"/>
                  </a:lnTo>
                  <a:lnTo>
                    <a:pt x="8" y="290"/>
                  </a:lnTo>
                  <a:lnTo>
                    <a:pt x="8" y="289"/>
                  </a:lnTo>
                  <a:lnTo>
                    <a:pt x="7" y="288"/>
                  </a:lnTo>
                  <a:lnTo>
                    <a:pt x="8" y="288"/>
                  </a:lnTo>
                  <a:lnTo>
                    <a:pt x="8" y="287"/>
                  </a:lnTo>
                  <a:lnTo>
                    <a:pt x="7" y="286"/>
                  </a:lnTo>
                  <a:lnTo>
                    <a:pt x="6" y="283"/>
                  </a:lnTo>
                  <a:lnTo>
                    <a:pt x="5" y="282"/>
                  </a:lnTo>
                  <a:lnTo>
                    <a:pt x="5" y="281"/>
                  </a:lnTo>
                  <a:lnTo>
                    <a:pt x="5" y="280"/>
                  </a:lnTo>
                  <a:lnTo>
                    <a:pt x="5" y="279"/>
                  </a:lnTo>
                  <a:lnTo>
                    <a:pt x="6" y="278"/>
                  </a:lnTo>
                  <a:lnTo>
                    <a:pt x="7" y="274"/>
                  </a:lnTo>
                  <a:lnTo>
                    <a:pt x="7" y="273"/>
                  </a:lnTo>
                  <a:lnTo>
                    <a:pt x="7" y="272"/>
                  </a:lnTo>
                  <a:lnTo>
                    <a:pt x="7" y="271"/>
                  </a:lnTo>
                  <a:lnTo>
                    <a:pt x="6" y="271"/>
                  </a:lnTo>
                  <a:lnTo>
                    <a:pt x="6" y="272"/>
                  </a:lnTo>
                  <a:lnTo>
                    <a:pt x="5" y="272"/>
                  </a:lnTo>
                  <a:lnTo>
                    <a:pt x="4" y="273"/>
                  </a:lnTo>
                  <a:lnTo>
                    <a:pt x="1" y="272"/>
                  </a:lnTo>
                  <a:lnTo>
                    <a:pt x="0" y="271"/>
                  </a:lnTo>
                  <a:lnTo>
                    <a:pt x="1" y="271"/>
                  </a:lnTo>
                  <a:lnTo>
                    <a:pt x="4" y="270"/>
                  </a:lnTo>
                  <a:lnTo>
                    <a:pt x="5" y="270"/>
                  </a:lnTo>
                  <a:lnTo>
                    <a:pt x="7" y="268"/>
                  </a:lnTo>
                  <a:lnTo>
                    <a:pt x="7" y="267"/>
                  </a:lnTo>
                  <a:lnTo>
                    <a:pt x="7" y="266"/>
                  </a:lnTo>
                  <a:lnTo>
                    <a:pt x="7" y="265"/>
                  </a:lnTo>
                  <a:lnTo>
                    <a:pt x="7" y="264"/>
                  </a:lnTo>
                  <a:lnTo>
                    <a:pt x="6" y="263"/>
                  </a:lnTo>
                  <a:lnTo>
                    <a:pt x="6" y="262"/>
                  </a:lnTo>
                  <a:lnTo>
                    <a:pt x="6" y="258"/>
                  </a:lnTo>
                  <a:lnTo>
                    <a:pt x="6" y="257"/>
                  </a:lnTo>
                  <a:lnTo>
                    <a:pt x="7" y="256"/>
                  </a:lnTo>
                  <a:lnTo>
                    <a:pt x="7" y="255"/>
                  </a:lnTo>
                  <a:lnTo>
                    <a:pt x="8" y="255"/>
                  </a:lnTo>
                  <a:lnTo>
                    <a:pt x="9" y="255"/>
                  </a:lnTo>
                  <a:lnTo>
                    <a:pt x="11" y="255"/>
                  </a:lnTo>
                  <a:lnTo>
                    <a:pt x="11" y="256"/>
                  </a:lnTo>
                  <a:lnTo>
                    <a:pt x="11" y="257"/>
                  </a:lnTo>
                  <a:lnTo>
                    <a:pt x="12" y="257"/>
                  </a:lnTo>
                  <a:lnTo>
                    <a:pt x="13" y="257"/>
                  </a:lnTo>
                  <a:lnTo>
                    <a:pt x="13" y="256"/>
                  </a:lnTo>
                  <a:lnTo>
                    <a:pt x="14" y="256"/>
                  </a:lnTo>
                  <a:lnTo>
                    <a:pt x="14" y="255"/>
                  </a:lnTo>
                  <a:lnTo>
                    <a:pt x="16" y="254"/>
                  </a:lnTo>
                  <a:lnTo>
                    <a:pt x="16" y="255"/>
                  </a:lnTo>
                  <a:lnTo>
                    <a:pt x="17" y="255"/>
                  </a:lnTo>
                  <a:lnTo>
                    <a:pt x="19" y="255"/>
                  </a:lnTo>
                  <a:lnTo>
                    <a:pt x="22" y="254"/>
                  </a:lnTo>
                  <a:lnTo>
                    <a:pt x="23" y="254"/>
                  </a:lnTo>
                  <a:lnTo>
                    <a:pt x="23" y="252"/>
                  </a:lnTo>
                  <a:lnTo>
                    <a:pt x="23" y="251"/>
                  </a:lnTo>
                  <a:lnTo>
                    <a:pt x="24" y="251"/>
                  </a:lnTo>
                  <a:lnTo>
                    <a:pt x="24" y="250"/>
                  </a:lnTo>
                  <a:lnTo>
                    <a:pt x="24" y="249"/>
                  </a:lnTo>
                  <a:lnTo>
                    <a:pt x="25" y="248"/>
                  </a:lnTo>
                  <a:lnTo>
                    <a:pt x="27" y="247"/>
                  </a:lnTo>
                  <a:lnTo>
                    <a:pt x="28" y="247"/>
                  </a:lnTo>
                  <a:lnTo>
                    <a:pt x="28" y="248"/>
                  </a:lnTo>
                  <a:lnTo>
                    <a:pt x="28" y="249"/>
                  </a:lnTo>
                  <a:lnTo>
                    <a:pt x="29" y="249"/>
                  </a:lnTo>
                  <a:lnTo>
                    <a:pt x="30" y="249"/>
                  </a:lnTo>
                  <a:lnTo>
                    <a:pt x="31" y="249"/>
                  </a:lnTo>
                  <a:lnTo>
                    <a:pt x="31" y="250"/>
                  </a:lnTo>
                  <a:lnTo>
                    <a:pt x="32" y="250"/>
                  </a:lnTo>
                  <a:lnTo>
                    <a:pt x="32" y="249"/>
                  </a:lnTo>
                  <a:lnTo>
                    <a:pt x="32" y="248"/>
                  </a:lnTo>
                  <a:lnTo>
                    <a:pt x="31" y="248"/>
                  </a:lnTo>
                  <a:lnTo>
                    <a:pt x="31" y="247"/>
                  </a:lnTo>
                  <a:lnTo>
                    <a:pt x="32" y="246"/>
                  </a:lnTo>
                  <a:lnTo>
                    <a:pt x="31" y="244"/>
                  </a:lnTo>
                  <a:lnTo>
                    <a:pt x="31" y="243"/>
                  </a:lnTo>
                  <a:lnTo>
                    <a:pt x="32" y="243"/>
                  </a:lnTo>
                  <a:lnTo>
                    <a:pt x="32" y="242"/>
                  </a:lnTo>
                  <a:lnTo>
                    <a:pt x="33" y="242"/>
                  </a:lnTo>
                  <a:lnTo>
                    <a:pt x="33" y="243"/>
                  </a:lnTo>
                  <a:lnTo>
                    <a:pt x="35" y="243"/>
                  </a:lnTo>
                  <a:lnTo>
                    <a:pt x="35" y="244"/>
                  </a:lnTo>
                  <a:lnTo>
                    <a:pt x="36" y="244"/>
                  </a:lnTo>
                  <a:lnTo>
                    <a:pt x="37" y="243"/>
                  </a:lnTo>
                  <a:lnTo>
                    <a:pt x="37" y="242"/>
                  </a:lnTo>
                  <a:lnTo>
                    <a:pt x="37" y="241"/>
                  </a:lnTo>
                  <a:lnTo>
                    <a:pt x="38" y="241"/>
                  </a:lnTo>
                  <a:lnTo>
                    <a:pt x="39" y="240"/>
                  </a:lnTo>
                  <a:lnTo>
                    <a:pt x="37" y="240"/>
                  </a:lnTo>
                  <a:lnTo>
                    <a:pt x="36" y="240"/>
                  </a:lnTo>
                  <a:lnTo>
                    <a:pt x="35" y="239"/>
                  </a:lnTo>
                  <a:lnTo>
                    <a:pt x="35" y="238"/>
                  </a:lnTo>
                  <a:lnTo>
                    <a:pt x="36" y="236"/>
                  </a:lnTo>
                  <a:lnTo>
                    <a:pt x="35" y="236"/>
                  </a:lnTo>
                  <a:lnTo>
                    <a:pt x="35" y="235"/>
                  </a:lnTo>
                  <a:lnTo>
                    <a:pt x="35" y="233"/>
                  </a:lnTo>
                  <a:lnTo>
                    <a:pt x="36" y="233"/>
                  </a:lnTo>
                  <a:lnTo>
                    <a:pt x="36" y="232"/>
                  </a:lnTo>
                  <a:lnTo>
                    <a:pt x="37" y="231"/>
                  </a:lnTo>
                  <a:lnTo>
                    <a:pt x="37" y="230"/>
                  </a:lnTo>
                  <a:lnTo>
                    <a:pt x="37" y="228"/>
                  </a:lnTo>
                  <a:lnTo>
                    <a:pt x="36" y="228"/>
                  </a:lnTo>
                  <a:lnTo>
                    <a:pt x="35" y="228"/>
                  </a:lnTo>
                  <a:lnTo>
                    <a:pt x="35" y="227"/>
                  </a:lnTo>
                  <a:lnTo>
                    <a:pt x="35" y="226"/>
                  </a:lnTo>
                  <a:lnTo>
                    <a:pt x="35" y="225"/>
                  </a:lnTo>
                  <a:lnTo>
                    <a:pt x="35" y="224"/>
                  </a:lnTo>
                  <a:lnTo>
                    <a:pt x="33" y="224"/>
                  </a:lnTo>
                  <a:lnTo>
                    <a:pt x="33" y="225"/>
                  </a:lnTo>
                  <a:lnTo>
                    <a:pt x="32" y="225"/>
                  </a:lnTo>
                  <a:lnTo>
                    <a:pt x="32" y="226"/>
                  </a:lnTo>
                  <a:lnTo>
                    <a:pt x="31" y="226"/>
                  </a:lnTo>
                  <a:lnTo>
                    <a:pt x="31" y="225"/>
                  </a:lnTo>
                  <a:lnTo>
                    <a:pt x="30" y="225"/>
                  </a:lnTo>
                  <a:lnTo>
                    <a:pt x="30" y="224"/>
                  </a:lnTo>
                  <a:lnTo>
                    <a:pt x="29" y="224"/>
                  </a:lnTo>
                  <a:lnTo>
                    <a:pt x="29" y="223"/>
                  </a:lnTo>
                  <a:lnTo>
                    <a:pt x="28" y="223"/>
                  </a:lnTo>
                  <a:lnTo>
                    <a:pt x="27" y="222"/>
                  </a:lnTo>
                  <a:lnTo>
                    <a:pt x="27" y="220"/>
                  </a:lnTo>
                  <a:lnTo>
                    <a:pt x="25" y="220"/>
                  </a:lnTo>
                  <a:lnTo>
                    <a:pt x="25" y="219"/>
                  </a:lnTo>
                  <a:lnTo>
                    <a:pt x="25" y="218"/>
                  </a:lnTo>
                  <a:lnTo>
                    <a:pt x="28" y="219"/>
                  </a:lnTo>
                  <a:lnTo>
                    <a:pt x="28" y="218"/>
                  </a:lnTo>
                  <a:lnTo>
                    <a:pt x="28" y="217"/>
                  </a:lnTo>
                  <a:lnTo>
                    <a:pt x="28" y="216"/>
                  </a:lnTo>
                  <a:lnTo>
                    <a:pt x="30" y="216"/>
                  </a:lnTo>
                  <a:lnTo>
                    <a:pt x="30" y="214"/>
                  </a:lnTo>
                  <a:lnTo>
                    <a:pt x="29" y="214"/>
                  </a:lnTo>
                  <a:lnTo>
                    <a:pt x="27" y="212"/>
                  </a:lnTo>
                  <a:lnTo>
                    <a:pt x="27" y="210"/>
                  </a:lnTo>
                  <a:lnTo>
                    <a:pt x="27" y="209"/>
                  </a:lnTo>
                  <a:lnTo>
                    <a:pt x="28" y="208"/>
                  </a:lnTo>
                  <a:lnTo>
                    <a:pt x="29" y="207"/>
                  </a:lnTo>
                  <a:lnTo>
                    <a:pt x="31" y="207"/>
                  </a:lnTo>
                  <a:lnTo>
                    <a:pt x="32" y="204"/>
                  </a:lnTo>
                  <a:lnTo>
                    <a:pt x="32" y="203"/>
                  </a:lnTo>
                  <a:lnTo>
                    <a:pt x="33" y="203"/>
                  </a:lnTo>
                  <a:lnTo>
                    <a:pt x="35" y="203"/>
                  </a:lnTo>
                  <a:lnTo>
                    <a:pt x="36" y="203"/>
                  </a:lnTo>
                  <a:lnTo>
                    <a:pt x="37" y="204"/>
                  </a:lnTo>
                  <a:lnTo>
                    <a:pt x="38" y="203"/>
                  </a:lnTo>
                  <a:lnTo>
                    <a:pt x="38" y="201"/>
                  </a:lnTo>
                  <a:lnTo>
                    <a:pt x="37" y="200"/>
                  </a:lnTo>
                  <a:lnTo>
                    <a:pt x="37" y="196"/>
                  </a:lnTo>
                  <a:lnTo>
                    <a:pt x="38" y="195"/>
                  </a:lnTo>
                  <a:lnTo>
                    <a:pt x="40" y="194"/>
                  </a:lnTo>
                  <a:lnTo>
                    <a:pt x="40" y="193"/>
                  </a:lnTo>
                  <a:lnTo>
                    <a:pt x="40" y="192"/>
                  </a:lnTo>
                  <a:lnTo>
                    <a:pt x="40" y="191"/>
                  </a:lnTo>
                  <a:lnTo>
                    <a:pt x="41" y="190"/>
                  </a:lnTo>
                  <a:lnTo>
                    <a:pt x="40" y="188"/>
                  </a:lnTo>
                  <a:lnTo>
                    <a:pt x="40" y="187"/>
                  </a:lnTo>
                  <a:lnTo>
                    <a:pt x="41" y="186"/>
                  </a:lnTo>
                  <a:lnTo>
                    <a:pt x="43" y="186"/>
                  </a:lnTo>
                  <a:lnTo>
                    <a:pt x="44" y="185"/>
                  </a:lnTo>
                  <a:lnTo>
                    <a:pt x="45" y="186"/>
                  </a:lnTo>
                  <a:lnTo>
                    <a:pt x="45" y="187"/>
                  </a:lnTo>
                  <a:lnTo>
                    <a:pt x="44" y="187"/>
                  </a:lnTo>
                  <a:lnTo>
                    <a:pt x="44" y="188"/>
                  </a:lnTo>
                  <a:lnTo>
                    <a:pt x="45" y="190"/>
                  </a:lnTo>
                  <a:lnTo>
                    <a:pt x="45" y="188"/>
                  </a:lnTo>
                  <a:lnTo>
                    <a:pt x="45" y="187"/>
                  </a:lnTo>
                  <a:lnTo>
                    <a:pt x="46" y="187"/>
                  </a:lnTo>
                  <a:lnTo>
                    <a:pt x="47" y="187"/>
                  </a:lnTo>
                  <a:lnTo>
                    <a:pt x="47" y="188"/>
                  </a:lnTo>
                  <a:lnTo>
                    <a:pt x="47" y="190"/>
                  </a:lnTo>
                  <a:lnTo>
                    <a:pt x="48" y="190"/>
                  </a:lnTo>
                  <a:lnTo>
                    <a:pt x="49" y="188"/>
                  </a:lnTo>
                  <a:lnTo>
                    <a:pt x="51" y="188"/>
                  </a:lnTo>
                  <a:lnTo>
                    <a:pt x="52" y="188"/>
                  </a:lnTo>
                  <a:lnTo>
                    <a:pt x="52" y="187"/>
                  </a:lnTo>
                  <a:lnTo>
                    <a:pt x="53" y="186"/>
                  </a:lnTo>
                  <a:lnTo>
                    <a:pt x="51" y="185"/>
                  </a:lnTo>
                  <a:lnTo>
                    <a:pt x="51" y="184"/>
                  </a:lnTo>
                  <a:lnTo>
                    <a:pt x="52" y="184"/>
                  </a:lnTo>
                  <a:lnTo>
                    <a:pt x="53" y="184"/>
                  </a:lnTo>
                  <a:lnTo>
                    <a:pt x="54" y="185"/>
                  </a:lnTo>
                  <a:lnTo>
                    <a:pt x="55" y="186"/>
                  </a:lnTo>
                  <a:lnTo>
                    <a:pt x="55" y="185"/>
                  </a:lnTo>
                  <a:lnTo>
                    <a:pt x="55" y="184"/>
                  </a:lnTo>
                  <a:lnTo>
                    <a:pt x="54" y="183"/>
                  </a:lnTo>
                  <a:lnTo>
                    <a:pt x="54" y="182"/>
                  </a:lnTo>
                  <a:lnTo>
                    <a:pt x="53" y="182"/>
                  </a:lnTo>
                  <a:lnTo>
                    <a:pt x="53" y="180"/>
                  </a:lnTo>
                  <a:lnTo>
                    <a:pt x="53" y="179"/>
                  </a:lnTo>
                  <a:lnTo>
                    <a:pt x="53" y="178"/>
                  </a:lnTo>
                  <a:lnTo>
                    <a:pt x="53" y="179"/>
                  </a:lnTo>
                  <a:lnTo>
                    <a:pt x="52" y="179"/>
                  </a:lnTo>
                  <a:lnTo>
                    <a:pt x="51" y="178"/>
                  </a:lnTo>
                  <a:lnTo>
                    <a:pt x="49" y="177"/>
                  </a:lnTo>
                  <a:lnTo>
                    <a:pt x="49" y="176"/>
                  </a:lnTo>
                  <a:lnTo>
                    <a:pt x="51" y="175"/>
                  </a:lnTo>
                  <a:lnTo>
                    <a:pt x="52" y="175"/>
                  </a:lnTo>
                  <a:lnTo>
                    <a:pt x="53" y="174"/>
                  </a:lnTo>
                  <a:lnTo>
                    <a:pt x="55" y="174"/>
                  </a:lnTo>
                  <a:lnTo>
                    <a:pt x="55" y="172"/>
                  </a:lnTo>
                  <a:lnTo>
                    <a:pt x="56" y="172"/>
                  </a:lnTo>
                  <a:lnTo>
                    <a:pt x="55" y="171"/>
                  </a:lnTo>
                  <a:lnTo>
                    <a:pt x="54" y="171"/>
                  </a:lnTo>
                  <a:lnTo>
                    <a:pt x="54" y="170"/>
                  </a:lnTo>
                  <a:lnTo>
                    <a:pt x="54" y="167"/>
                  </a:lnTo>
                  <a:lnTo>
                    <a:pt x="55" y="167"/>
                  </a:lnTo>
                  <a:lnTo>
                    <a:pt x="55" y="166"/>
                  </a:lnTo>
                  <a:lnTo>
                    <a:pt x="56" y="164"/>
                  </a:lnTo>
                  <a:lnTo>
                    <a:pt x="59" y="164"/>
                  </a:lnTo>
                  <a:lnTo>
                    <a:pt x="60" y="167"/>
                  </a:lnTo>
                  <a:lnTo>
                    <a:pt x="61" y="167"/>
                  </a:lnTo>
                  <a:lnTo>
                    <a:pt x="62" y="166"/>
                  </a:lnTo>
                  <a:lnTo>
                    <a:pt x="62" y="163"/>
                  </a:lnTo>
                  <a:lnTo>
                    <a:pt x="63" y="163"/>
                  </a:lnTo>
                  <a:lnTo>
                    <a:pt x="64" y="163"/>
                  </a:lnTo>
                  <a:lnTo>
                    <a:pt x="67" y="161"/>
                  </a:lnTo>
                  <a:lnTo>
                    <a:pt x="67" y="160"/>
                  </a:lnTo>
                  <a:lnTo>
                    <a:pt x="68" y="160"/>
                  </a:lnTo>
                  <a:lnTo>
                    <a:pt x="68" y="159"/>
                  </a:lnTo>
                  <a:lnTo>
                    <a:pt x="69" y="159"/>
                  </a:lnTo>
                  <a:lnTo>
                    <a:pt x="69" y="158"/>
                  </a:lnTo>
                  <a:lnTo>
                    <a:pt x="72" y="155"/>
                  </a:lnTo>
                  <a:lnTo>
                    <a:pt x="73" y="154"/>
                  </a:lnTo>
                  <a:lnTo>
                    <a:pt x="73" y="153"/>
                  </a:lnTo>
                  <a:lnTo>
                    <a:pt x="73" y="152"/>
                  </a:lnTo>
                  <a:lnTo>
                    <a:pt x="75" y="152"/>
                  </a:lnTo>
                  <a:lnTo>
                    <a:pt x="76" y="153"/>
                  </a:lnTo>
                  <a:lnTo>
                    <a:pt x="77" y="153"/>
                  </a:lnTo>
                  <a:lnTo>
                    <a:pt x="77" y="150"/>
                  </a:lnTo>
                  <a:lnTo>
                    <a:pt x="77" y="148"/>
                  </a:lnTo>
                  <a:lnTo>
                    <a:pt x="76" y="147"/>
                  </a:lnTo>
                  <a:lnTo>
                    <a:pt x="76" y="146"/>
                  </a:lnTo>
                  <a:lnTo>
                    <a:pt x="76" y="145"/>
                  </a:lnTo>
                  <a:lnTo>
                    <a:pt x="76" y="144"/>
                  </a:lnTo>
                  <a:lnTo>
                    <a:pt x="75" y="144"/>
                  </a:lnTo>
                  <a:lnTo>
                    <a:pt x="75" y="143"/>
                  </a:lnTo>
                  <a:lnTo>
                    <a:pt x="76" y="142"/>
                  </a:lnTo>
                  <a:lnTo>
                    <a:pt x="77" y="142"/>
                  </a:lnTo>
                  <a:lnTo>
                    <a:pt x="78" y="142"/>
                  </a:lnTo>
                  <a:lnTo>
                    <a:pt x="78" y="144"/>
                  </a:lnTo>
                  <a:lnTo>
                    <a:pt x="77" y="146"/>
                  </a:lnTo>
                  <a:lnTo>
                    <a:pt x="78" y="147"/>
                  </a:lnTo>
                  <a:lnTo>
                    <a:pt x="79" y="146"/>
                  </a:lnTo>
                  <a:lnTo>
                    <a:pt x="79" y="143"/>
                  </a:lnTo>
                  <a:lnTo>
                    <a:pt x="80" y="143"/>
                  </a:lnTo>
                  <a:lnTo>
                    <a:pt x="80" y="142"/>
                  </a:lnTo>
                  <a:lnTo>
                    <a:pt x="79" y="139"/>
                  </a:lnTo>
                  <a:lnTo>
                    <a:pt x="80" y="139"/>
                  </a:lnTo>
                  <a:lnTo>
                    <a:pt x="81" y="139"/>
                  </a:lnTo>
                  <a:lnTo>
                    <a:pt x="83" y="139"/>
                  </a:lnTo>
                  <a:lnTo>
                    <a:pt x="80" y="137"/>
                  </a:lnTo>
                  <a:lnTo>
                    <a:pt x="80" y="136"/>
                  </a:lnTo>
                  <a:lnTo>
                    <a:pt x="81" y="135"/>
                  </a:lnTo>
                  <a:lnTo>
                    <a:pt x="81" y="134"/>
                  </a:lnTo>
                  <a:lnTo>
                    <a:pt x="83" y="134"/>
                  </a:lnTo>
                  <a:lnTo>
                    <a:pt x="83" y="135"/>
                  </a:lnTo>
                  <a:lnTo>
                    <a:pt x="84" y="135"/>
                  </a:lnTo>
                  <a:lnTo>
                    <a:pt x="84" y="134"/>
                  </a:lnTo>
                  <a:lnTo>
                    <a:pt x="83" y="131"/>
                  </a:lnTo>
                  <a:lnTo>
                    <a:pt x="81" y="129"/>
                  </a:lnTo>
                  <a:lnTo>
                    <a:pt x="85" y="130"/>
                  </a:lnTo>
                  <a:lnTo>
                    <a:pt x="85" y="128"/>
                  </a:lnTo>
                  <a:lnTo>
                    <a:pt x="85" y="126"/>
                  </a:lnTo>
                  <a:lnTo>
                    <a:pt x="86" y="124"/>
                  </a:lnTo>
                  <a:lnTo>
                    <a:pt x="87" y="126"/>
                  </a:lnTo>
                  <a:lnTo>
                    <a:pt x="88" y="128"/>
                  </a:lnTo>
                  <a:lnTo>
                    <a:pt x="89" y="127"/>
                  </a:lnTo>
                  <a:lnTo>
                    <a:pt x="91" y="126"/>
                  </a:lnTo>
                  <a:lnTo>
                    <a:pt x="91" y="124"/>
                  </a:lnTo>
                  <a:lnTo>
                    <a:pt x="92" y="124"/>
                  </a:lnTo>
                  <a:lnTo>
                    <a:pt x="92" y="123"/>
                  </a:lnTo>
                  <a:lnTo>
                    <a:pt x="93" y="123"/>
                  </a:lnTo>
                  <a:lnTo>
                    <a:pt x="92" y="122"/>
                  </a:lnTo>
                  <a:lnTo>
                    <a:pt x="92" y="121"/>
                  </a:lnTo>
                  <a:lnTo>
                    <a:pt x="95" y="122"/>
                  </a:lnTo>
                  <a:lnTo>
                    <a:pt x="94" y="123"/>
                  </a:lnTo>
                  <a:lnTo>
                    <a:pt x="93" y="123"/>
                  </a:lnTo>
                  <a:lnTo>
                    <a:pt x="93" y="124"/>
                  </a:lnTo>
                  <a:lnTo>
                    <a:pt x="93" y="126"/>
                  </a:lnTo>
                  <a:lnTo>
                    <a:pt x="96" y="126"/>
                  </a:lnTo>
                  <a:lnTo>
                    <a:pt x="99" y="123"/>
                  </a:lnTo>
                  <a:lnTo>
                    <a:pt x="100" y="122"/>
                  </a:lnTo>
                  <a:lnTo>
                    <a:pt x="100" y="121"/>
                  </a:lnTo>
                  <a:lnTo>
                    <a:pt x="99" y="121"/>
                  </a:lnTo>
                  <a:lnTo>
                    <a:pt x="99" y="120"/>
                  </a:lnTo>
                  <a:lnTo>
                    <a:pt x="100" y="119"/>
                  </a:lnTo>
                  <a:lnTo>
                    <a:pt x="101" y="119"/>
                  </a:lnTo>
                  <a:lnTo>
                    <a:pt x="101" y="118"/>
                  </a:lnTo>
                  <a:lnTo>
                    <a:pt x="101" y="116"/>
                  </a:lnTo>
                  <a:lnTo>
                    <a:pt x="101" y="115"/>
                  </a:lnTo>
                  <a:lnTo>
                    <a:pt x="100" y="114"/>
                  </a:lnTo>
                  <a:lnTo>
                    <a:pt x="100" y="113"/>
                  </a:lnTo>
                  <a:lnTo>
                    <a:pt x="99" y="113"/>
                  </a:lnTo>
                  <a:lnTo>
                    <a:pt x="99" y="112"/>
                  </a:lnTo>
                  <a:lnTo>
                    <a:pt x="97" y="112"/>
                  </a:lnTo>
                  <a:lnTo>
                    <a:pt x="97" y="111"/>
                  </a:lnTo>
                  <a:lnTo>
                    <a:pt x="97" y="110"/>
                  </a:lnTo>
                  <a:lnTo>
                    <a:pt x="95" y="107"/>
                  </a:lnTo>
                  <a:lnTo>
                    <a:pt x="95" y="106"/>
                  </a:lnTo>
                  <a:lnTo>
                    <a:pt x="96" y="106"/>
                  </a:lnTo>
                  <a:lnTo>
                    <a:pt x="97" y="106"/>
                  </a:lnTo>
                  <a:lnTo>
                    <a:pt x="97" y="107"/>
                  </a:lnTo>
                  <a:lnTo>
                    <a:pt x="97" y="108"/>
                  </a:lnTo>
                  <a:lnTo>
                    <a:pt x="99" y="108"/>
                  </a:lnTo>
                  <a:lnTo>
                    <a:pt x="100" y="108"/>
                  </a:lnTo>
                  <a:lnTo>
                    <a:pt x="101" y="108"/>
                  </a:lnTo>
                  <a:lnTo>
                    <a:pt x="101" y="107"/>
                  </a:lnTo>
                  <a:lnTo>
                    <a:pt x="102" y="106"/>
                  </a:lnTo>
                  <a:lnTo>
                    <a:pt x="101" y="106"/>
                  </a:lnTo>
                  <a:lnTo>
                    <a:pt x="101" y="105"/>
                  </a:lnTo>
                  <a:lnTo>
                    <a:pt x="100" y="104"/>
                  </a:lnTo>
                  <a:lnTo>
                    <a:pt x="100" y="103"/>
                  </a:lnTo>
                  <a:lnTo>
                    <a:pt x="100" y="102"/>
                  </a:lnTo>
                  <a:lnTo>
                    <a:pt x="99" y="102"/>
                  </a:lnTo>
                  <a:lnTo>
                    <a:pt x="99" y="100"/>
                  </a:lnTo>
                  <a:lnTo>
                    <a:pt x="99" y="99"/>
                  </a:lnTo>
                  <a:lnTo>
                    <a:pt x="99" y="98"/>
                  </a:lnTo>
                  <a:lnTo>
                    <a:pt x="97" y="98"/>
                  </a:lnTo>
                  <a:lnTo>
                    <a:pt x="97" y="97"/>
                  </a:lnTo>
                  <a:lnTo>
                    <a:pt x="99" y="96"/>
                  </a:lnTo>
                  <a:lnTo>
                    <a:pt x="99" y="95"/>
                  </a:lnTo>
                  <a:lnTo>
                    <a:pt x="100" y="95"/>
                  </a:lnTo>
                  <a:lnTo>
                    <a:pt x="100" y="96"/>
                  </a:lnTo>
                  <a:lnTo>
                    <a:pt x="101" y="96"/>
                  </a:lnTo>
                  <a:lnTo>
                    <a:pt x="102" y="96"/>
                  </a:lnTo>
                  <a:lnTo>
                    <a:pt x="103" y="97"/>
                  </a:lnTo>
                  <a:lnTo>
                    <a:pt x="104" y="97"/>
                  </a:lnTo>
                  <a:lnTo>
                    <a:pt x="105" y="97"/>
                  </a:lnTo>
                  <a:lnTo>
                    <a:pt x="105" y="96"/>
                  </a:lnTo>
                  <a:lnTo>
                    <a:pt x="105" y="95"/>
                  </a:lnTo>
                  <a:lnTo>
                    <a:pt x="105" y="94"/>
                  </a:lnTo>
                  <a:lnTo>
                    <a:pt x="107" y="95"/>
                  </a:lnTo>
                  <a:lnTo>
                    <a:pt x="108" y="95"/>
                  </a:lnTo>
                  <a:lnTo>
                    <a:pt x="108" y="96"/>
                  </a:lnTo>
                  <a:lnTo>
                    <a:pt x="109" y="95"/>
                  </a:lnTo>
                  <a:lnTo>
                    <a:pt x="110" y="95"/>
                  </a:lnTo>
                  <a:lnTo>
                    <a:pt x="111" y="95"/>
                  </a:lnTo>
                  <a:lnTo>
                    <a:pt x="111" y="94"/>
                  </a:lnTo>
                  <a:lnTo>
                    <a:pt x="112" y="94"/>
                  </a:lnTo>
                  <a:lnTo>
                    <a:pt x="113" y="92"/>
                  </a:lnTo>
                  <a:lnTo>
                    <a:pt x="115" y="91"/>
                  </a:lnTo>
                  <a:lnTo>
                    <a:pt x="116" y="90"/>
                  </a:lnTo>
                  <a:lnTo>
                    <a:pt x="116" y="89"/>
                  </a:lnTo>
                  <a:lnTo>
                    <a:pt x="115" y="89"/>
                  </a:lnTo>
                  <a:lnTo>
                    <a:pt x="113" y="89"/>
                  </a:lnTo>
                  <a:lnTo>
                    <a:pt x="113" y="90"/>
                  </a:lnTo>
                  <a:lnTo>
                    <a:pt x="112" y="89"/>
                  </a:lnTo>
                  <a:lnTo>
                    <a:pt x="113" y="88"/>
                  </a:lnTo>
                  <a:lnTo>
                    <a:pt x="113" y="87"/>
                  </a:lnTo>
                  <a:lnTo>
                    <a:pt x="115" y="87"/>
                  </a:lnTo>
                  <a:lnTo>
                    <a:pt x="115" y="86"/>
                  </a:lnTo>
                  <a:lnTo>
                    <a:pt x="116" y="84"/>
                  </a:lnTo>
                  <a:lnTo>
                    <a:pt x="117" y="83"/>
                  </a:lnTo>
                  <a:lnTo>
                    <a:pt x="118" y="82"/>
                  </a:lnTo>
                  <a:lnTo>
                    <a:pt x="118" y="81"/>
                  </a:lnTo>
                  <a:lnTo>
                    <a:pt x="119" y="80"/>
                  </a:lnTo>
                  <a:lnTo>
                    <a:pt x="120" y="80"/>
                  </a:lnTo>
                  <a:lnTo>
                    <a:pt x="121" y="79"/>
                  </a:lnTo>
                  <a:lnTo>
                    <a:pt x="121" y="78"/>
                  </a:lnTo>
                  <a:lnTo>
                    <a:pt x="121" y="76"/>
                  </a:lnTo>
                  <a:lnTo>
                    <a:pt x="121" y="75"/>
                  </a:lnTo>
                  <a:lnTo>
                    <a:pt x="121" y="74"/>
                  </a:lnTo>
                  <a:lnTo>
                    <a:pt x="123" y="74"/>
                  </a:lnTo>
                  <a:lnTo>
                    <a:pt x="124" y="74"/>
                  </a:lnTo>
                  <a:lnTo>
                    <a:pt x="125" y="74"/>
                  </a:lnTo>
                  <a:lnTo>
                    <a:pt x="125" y="73"/>
                  </a:lnTo>
                  <a:lnTo>
                    <a:pt x="124" y="72"/>
                  </a:lnTo>
                  <a:lnTo>
                    <a:pt x="125" y="71"/>
                  </a:lnTo>
                  <a:lnTo>
                    <a:pt x="126" y="71"/>
                  </a:lnTo>
                  <a:lnTo>
                    <a:pt x="127" y="71"/>
                  </a:lnTo>
                  <a:lnTo>
                    <a:pt x="127" y="70"/>
                  </a:lnTo>
                  <a:lnTo>
                    <a:pt x="127" y="68"/>
                  </a:lnTo>
                  <a:lnTo>
                    <a:pt x="128" y="68"/>
                  </a:lnTo>
                  <a:lnTo>
                    <a:pt x="128" y="70"/>
                  </a:lnTo>
                  <a:lnTo>
                    <a:pt x="129" y="70"/>
                  </a:lnTo>
                  <a:lnTo>
                    <a:pt x="131" y="70"/>
                  </a:lnTo>
                  <a:lnTo>
                    <a:pt x="131" y="68"/>
                  </a:lnTo>
                  <a:lnTo>
                    <a:pt x="131" y="67"/>
                  </a:lnTo>
                  <a:lnTo>
                    <a:pt x="132" y="66"/>
                  </a:lnTo>
                  <a:lnTo>
                    <a:pt x="133" y="66"/>
                  </a:lnTo>
                  <a:lnTo>
                    <a:pt x="134" y="66"/>
                  </a:lnTo>
                  <a:lnTo>
                    <a:pt x="135" y="66"/>
                  </a:lnTo>
                  <a:lnTo>
                    <a:pt x="136" y="65"/>
                  </a:lnTo>
                  <a:lnTo>
                    <a:pt x="136" y="66"/>
                  </a:lnTo>
                  <a:lnTo>
                    <a:pt x="137" y="66"/>
                  </a:lnTo>
                  <a:lnTo>
                    <a:pt x="137" y="67"/>
                  </a:lnTo>
                  <a:lnTo>
                    <a:pt x="139" y="67"/>
                  </a:lnTo>
                  <a:lnTo>
                    <a:pt x="139" y="66"/>
                  </a:lnTo>
                  <a:lnTo>
                    <a:pt x="140" y="66"/>
                  </a:lnTo>
                  <a:lnTo>
                    <a:pt x="140" y="65"/>
                  </a:lnTo>
                  <a:lnTo>
                    <a:pt x="141" y="65"/>
                  </a:lnTo>
                  <a:lnTo>
                    <a:pt x="142" y="65"/>
                  </a:lnTo>
                  <a:lnTo>
                    <a:pt x="142" y="64"/>
                  </a:lnTo>
                  <a:lnTo>
                    <a:pt x="142" y="63"/>
                  </a:lnTo>
                  <a:lnTo>
                    <a:pt x="143" y="62"/>
                  </a:lnTo>
                  <a:lnTo>
                    <a:pt x="143" y="60"/>
                  </a:lnTo>
                  <a:lnTo>
                    <a:pt x="144" y="59"/>
                  </a:lnTo>
                  <a:lnTo>
                    <a:pt x="144" y="58"/>
                  </a:lnTo>
                  <a:lnTo>
                    <a:pt x="145" y="59"/>
                  </a:lnTo>
                  <a:lnTo>
                    <a:pt x="147" y="59"/>
                  </a:lnTo>
                  <a:lnTo>
                    <a:pt x="147" y="60"/>
                  </a:lnTo>
                  <a:lnTo>
                    <a:pt x="148" y="60"/>
                  </a:lnTo>
                  <a:lnTo>
                    <a:pt x="148" y="62"/>
                  </a:lnTo>
                  <a:lnTo>
                    <a:pt x="149" y="60"/>
                  </a:lnTo>
                  <a:lnTo>
                    <a:pt x="149" y="59"/>
                  </a:lnTo>
                  <a:lnTo>
                    <a:pt x="150" y="59"/>
                  </a:lnTo>
                  <a:lnTo>
                    <a:pt x="151" y="59"/>
                  </a:lnTo>
                  <a:lnTo>
                    <a:pt x="151" y="60"/>
                  </a:lnTo>
                  <a:lnTo>
                    <a:pt x="152" y="60"/>
                  </a:lnTo>
                  <a:lnTo>
                    <a:pt x="153" y="60"/>
                  </a:lnTo>
                  <a:lnTo>
                    <a:pt x="153" y="62"/>
                  </a:lnTo>
                  <a:lnTo>
                    <a:pt x="153" y="63"/>
                  </a:lnTo>
                  <a:lnTo>
                    <a:pt x="155" y="63"/>
                  </a:lnTo>
                  <a:lnTo>
                    <a:pt x="156" y="63"/>
                  </a:lnTo>
                  <a:lnTo>
                    <a:pt x="156" y="62"/>
                  </a:lnTo>
                  <a:lnTo>
                    <a:pt x="155" y="60"/>
                  </a:lnTo>
                  <a:lnTo>
                    <a:pt x="156" y="60"/>
                  </a:lnTo>
                  <a:lnTo>
                    <a:pt x="156" y="59"/>
                  </a:lnTo>
                  <a:lnTo>
                    <a:pt x="157" y="58"/>
                  </a:lnTo>
                  <a:lnTo>
                    <a:pt x="158" y="58"/>
                  </a:lnTo>
                  <a:lnTo>
                    <a:pt x="158" y="57"/>
                  </a:lnTo>
                  <a:lnTo>
                    <a:pt x="158" y="56"/>
                  </a:lnTo>
                  <a:lnTo>
                    <a:pt x="159" y="55"/>
                  </a:lnTo>
                  <a:lnTo>
                    <a:pt x="160" y="55"/>
                  </a:lnTo>
                  <a:lnTo>
                    <a:pt x="161" y="54"/>
                  </a:lnTo>
                  <a:lnTo>
                    <a:pt x="163" y="54"/>
                  </a:lnTo>
                  <a:lnTo>
                    <a:pt x="164" y="54"/>
                  </a:lnTo>
                  <a:lnTo>
                    <a:pt x="165" y="54"/>
                  </a:lnTo>
                  <a:lnTo>
                    <a:pt x="165" y="52"/>
                  </a:lnTo>
                  <a:lnTo>
                    <a:pt x="165" y="51"/>
                  </a:lnTo>
                  <a:lnTo>
                    <a:pt x="165" y="52"/>
                  </a:lnTo>
                  <a:lnTo>
                    <a:pt x="164" y="52"/>
                  </a:lnTo>
                  <a:lnTo>
                    <a:pt x="163" y="51"/>
                  </a:lnTo>
                  <a:lnTo>
                    <a:pt x="164" y="51"/>
                  </a:lnTo>
                  <a:lnTo>
                    <a:pt x="164" y="50"/>
                  </a:lnTo>
                  <a:lnTo>
                    <a:pt x="165" y="49"/>
                  </a:lnTo>
                  <a:lnTo>
                    <a:pt x="166" y="49"/>
                  </a:lnTo>
                  <a:lnTo>
                    <a:pt x="167" y="49"/>
                  </a:lnTo>
                  <a:lnTo>
                    <a:pt x="168" y="49"/>
                  </a:lnTo>
                  <a:lnTo>
                    <a:pt x="169" y="49"/>
                  </a:lnTo>
                  <a:lnTo>
                    <a:pt x="171" y="50"/>
                  </a:lnTo>
                  <a:lnTo>
                    <a:pt x="172" y="49"/>
                  </a:lnTo>
                  <a:lnTo>
                    <a:pt x="172" y="48"/>
                  </a:lnTo>
                  <a:lnTo>
                    <a:pt x="172" y="47"/>
                  </a:lnTo>
                  <a:lnTo>
                    <a:pt x="172" y="46"/>
                  </a:lnTo>
                  <a:lnTo>
                    <a:pt x="173" y="46"/>
                  </a:lnTo>
                  <a:lnTo>
                    <a:pt x="174" y="43"/>
                  </a:lnTo>
                  <a:lnTo>
                    <a:pt x="174" y="42"/>
                  </a:lnTo>
                  <a:lnTo>
                    <a:pt x="174" y="41"/>
                  </a:lnTo>
                  <a:lnTo>
                    <a:pt x="174" y="40"/>
                  </a:lnTo>
                  <a:lnTo>
                    <a:pt x="175" y="39"/>
                  </a:lnTo>
                  <a:lnTo>
                    <a:pt x="176" y="40"/>
                  </a:lnTo>
                  <a:lnTo>
                    <a:pt x="177" y="40"/>
                  </a:lnTo>
                  <a:lnTo>
                    <a:pt x="179" y="40"/>
                  </a:lnTo>
                  <a:lnTo>
                    <a:pt x="180" y="40"/>
                  </a:lnTo>
                  <a:lnTo>
                    <a:pt x="181" y="40"/>
                  </a:lnTo>
                  <a:lnTo>
                    <a:pt x="181" y="39"/>
                  </a:lnTo>
                  <a:lnTo>
                    <a:pt x="181" y="38"/>
                  </a:lnTo>
                  <a:lnTo>
                    <a:pt x="181" y="36"/>
                  </a:lnTo>
                  <a:lnTo>
                    <a:pt x="180" y="36"/>
                  </a:lnTo>
                  <a:lnTo>
                    <a:pt x="180" y="35"/>
                  </a:lnTo>
                  <a:lnTo>
                    <a:pt x="180" y="34"/>
                  </a:lnTo>
                  <a:lnTo>
                    <a:pt x="181" y="34"/>
                  </a:lnTo>
                  <a:lnTo>
                    <a:pt x="182" y="34"/>
                  </a:lnTo>
                  <a:lnTo>
                    <a:pt x="183" y="34"/>
                  </a:lnTo>
                  <a:lnTo>
                    <a:pt x="184" y="34"/>
                  </a:lnTo>
                  <a:lnTo>
                    <a:pt x="185" y="34"/>
                  </a:lnTo>
                  <a:lnTo>
                    <a:pt x="187" y="33"/>
                  </a:lnTo>
                  <a:lnTo>
                    <a:pt x="187" y="32"/>
                  </a:lnTo>
                  <a:lnTo>
                    <a:pt x="187" y="31"/>
                  </a:lnTo>
                  <a:lnTo>
                    <a:pt x="188" y="32"/>
                  </a:lnTo>
                  <a:lnTo>
                    <a:pt x="189" y="32"/>
                  </a:lnTo>
                  <a:lnTo>
                    <a:pt x="190" y="32"/>
                  </a:lnTo>
                  <a:lnTo>
                    <a:pt x="190" y="31"/>
                  </a:lnTo>
                  <a:lnTo>
                    <a:pt x="189" y="31"/>
                  </a:lnTo>
                  <a:lnTo>
                    <a:pt x="189" y="30"/>
                  </a:lnTo>
                  <a:lnTo>
                    <a:pt x="190" y="28"/>
                  </a:lnTo>
                  <a:lnTo>
                    <a:pt x="190" y="27"/>
                  </a:lnTo>
                  <a:lnTo>
                    <a:pt x="190" y="26"/>
                  </a:lnTo>
                  <a:lnTo>
                    <a:pt x="189" y="25"/>
                  </a:lnTo>
                  <a:lnTo>
                    <a:pt x="188" y="25"/>
                  </a:lnTo>
                  <a:lnTo>
                    <a:pt x="189" y="24"/>
                  </a:lnTo>
                  <a:lnTo>
                    <a:pt x="190" y="24"/>
                  </a:lnTo>
                  <a:lnTo>
                    <a:pt x="190" y="23"/>
                  </a:lnTo>
                  <a:lnTo>
                    <a:pt x="191" y="23"/>
                  </a:lnTo>
                  <a:lnTo>
                    <a:pt x="191" y="22"/>
                  </a:lnTo>
                  <a:lnTo>
                    <a:pt x="192" y="22"/>
                  </a:lnTo>
                  <a:lnTo>
                    <a:pt x="192" y="20"/>
                  </a:lnTo>
                  <a:lnTo>
                    <a:pt x="193" y="19"/>
                  </a:lnTo>
                  <a:lnTo>
                    <a:pt x="193" y="18"/>
                  </a:lnTo>
                  <a:lnTo>
                    <a:pt x="195" y="18"/>
                  </a:lnTo>
                  <a:lnTo>
                    <a:pt x="196" y="19"/>
                  </a:lnTo>
                  <a:lnTo>
                    <a:pt x="198" y="20"/>
                  </a:lnTo>
                  <a:lnTo>
                    <a:pt x="199" y="20"/>
                  </a:lnTo>
                  <a:lnTo>
                    <a:pt x="200" y="20"/>
                  </a:lnTo>
                  <a:lnTo>
                    <a:pt x="201" y="20"/>
                  </a:lnTo>
                  <a:lnTo>
                    <a:pt x="201" y="19"/>
                  </a:lnTo>
                  <a:lnTo>
                    <a:pt x="201" y="18"/>
                  </a:lnTo>
                  <a:lnTo>
                    <a:pt x="203" y="18"/>
                  </a:lnTo>
                  <a:lnTo>
                    <a:pt x="204" y="18"/>
                  </a:lnTo>
                  <a:lnTo>
                    <a:pt x="204" y="17"/>
                  </a:lnTo>
                  <a:lnTo>
                    <a:pt x="204" y="16"/>
                  </a:lnTo>
                  <a:lnTo>
                    <a:pt x="205" y="15"/>
                  </a:lnTo>
                  <a:lnTo>
                    <a:pt x="206" y="14"/>
                  </a:lnTo>
                  <a:lnTo>
                    <a:pt x="206" y="11"/>
                  </a:lnTo>
                  <a:lnTo>
                    <a:pt x="206" y="10"/>
                  </a:lnTo>
                  <a:lnTo>
                    <a:pt x="206" y="8"/>
                  </a:lnTo>
                  <a:lnTo>
                    <a:pt x="206" y="7"/>
                  </a:lnTo>
                  <a:lnTo>
                    <a:pt x="207" y="6"/>
                  </a:lnTo>
                  <a:lnTo>
                    <a:pt x="208" y="6"/>
                  </a:lnTo>
                  <a:lnTo>
                    <a:pt x="208" y="4"/>
                  </a:lnTo>
                  <a:lnTo>
                    <a:pt x="209" y="4"/>
                  </a:lnTo>
                  <a:lnTo>
                    <a:pt x="209" y="6"/>
                  </a:lnTo>
                  <a:lnTo>
                    <a:pt x="211" y="6"/>
                  </a:lnTo>
                  <a:lnTo>
                    <a:pt x="212" y="6"/>
                  </a:lnTo>
                  <a:lnTo>
                    <a:pt x="213" y="7"/>
                  </a:lnTo>
                  <a:lnTo>
                    <a:pt x="214" y="7"/>
                  </a:lnTo>
                  <a:lnTo>
                    <a:pt x="215" y="6"/>
                  </a:lnTo>
                  <a:lnTo>
                    <a:pt x="215" y="4"/>
                  </a:lnTo>
                  <a:lnTo>
                    <a:pt x="215" y="3"/>
                  </a:lnTo>
                  <a:lnTo>
                    <a:pt x="216" y="2"/>
                  </a:lnTo>
                  <a:lnTo>
                    <a:pt x="217" y="2"/>
                  </a:lnTo>
                  <a:lnTo>
                    <a:pt x="217" y="1"/>
                  </a:lnTo>
                  <a:lnTo>
                    <a:pt x="219" y="1"/>
                  </a:lnTo>
                  <a:lnTo>
                    <a:pt x="220" y="2"/>
                  </a:lnTo>
                  <a:lnTo>
                    <a:pt x="220" y="3"/>
                  </a:lnTo>
                  <a:lnTo>
                    <a:pt x="219" y="4"/>
                  </a:lnTo>
                  <a:lnTo>
                    <a:pt x="220" y="4"/>
                  </a:lnTo>
                  <a:lnTo>
                    <a:pt x="221" y="4"/>
                  </a:lnTo>
                  <a:lnTo>
                    <a:pt x="221" y="3"/>
                  </a:lnTo>
                  <a:lnTo>
                    <a:pt x="221" y="2"/>
                  </a:lnTo>
                  <a:lnTo>
                    <a:pt x="222" y="2"/>
                  </a:lnTo>
                  <a:lnTo>
                    <a:pt x="222" y="3"/>
                  </a:lnTo>
                  <a:lnTo>
                    <a:pt x="222" y="4"/>
                  </a:lnTo>
                  <a:lnTo>
                    <a:pt x="223" y="4"/>
                  </a:lnTo>
                  <a:lnTo>
                    <a:pt x="224" y="4"/>
                  </a:lnTo>
                  <a:lnTo>
                    <a:pt x="224" y="6"/>
                  </a:lnTo>
                  <a:lnTo>
                    <a:pt x="225" y="6"/>
                  </a:lnTo>
                  <a:lnTo>
                    <a:pt x="227" y="4"/>
                  </a:lnTo>
                  <a:lnTo>
                    <a:pt x="228" y="4"/>
                  </a:lnTo>
                  <a:lnTo>
                    <a:pt x="229" y="4"/>
                  </a:lnTo>
                  <a:lnTo>
                    <a:pt x="230" y="4"/>
                  </a:lnTo>
                  <a:lnTo>
                    <a:pt x="230" y="6"/>
                  </a:lnTo>
                  <a:lnTo>
                    <a:pt x="230" y="7"/>
                  </a:lnTo>
                  <a:lnTo>
                    <a:pt x="231" y="7"/>
                  </a:lnTo>
                  <a:lnTo>
                    <a:pt x="232" y="7"/>
                  </a:lnTo>
                  <a:lnTo>
                    <a:pt x="232" y="6"/>
                  </a:lnTo>
                  <a:lnTo>
                    <a:pt x="231" y="6"/>
                  </a:lnTo>
                  <a:lnTo>
                    <a:pt x="231" y="4"/>
                  </a:lnTo>
                  <a:lnTo>
                    <a:pt x="232" y="4"/>
                  </a:lnTo>
                  <a:lnTo>
                    <a:pt x="233" y="4"/>
                  </a:lnTo>
                  <a:lnTo>
                    <a:pt x="233" y="6"/>
                  </a:lnTo>
                  <a:lnTo>
                    <a:pt x="235" y="6"/>
                  </a:lnTo>
                  <a:lnTo>
                    <a:pt x="235" y="4"/>
                  </a:lnTo>
                  <a:lnTo>
                    <a:pt x="236" y="3"/>
                  </a:lnTo>
                  <a:lnTo>
                    <a:pt x="235" y="3"/>
                  </a:lnTo>
                  <a:lnTo>
                    <a:pt x="235" y="2"/>
                  </a:lnTo>
                  <a:lnTo>
                    <a:pt x="233" y="2"/>
                  </a:lnTo>
                  <a:lnTo>
                    <a:pt x="233" y="1"/>
                  </a:lnTo>
                  <a:lnTo>
                    <a:pt x="235" y="1"/>
                  </a:lnTo>
                  <a:lnTo>
                    <a:pt x="235" y="2"/>
                  </a:lnTo>
                  <a:lnTo>
                    <a:pt x="236" y="2"/>
                  </a:lnTo>
                  <a:lnTo>
                    <a:pt x="237" y="2"/>
                  </a:lnTo>
                  <a:lnTo>
                    <a:pt x="238" y="2"/>
                  </a:lnTo>
                  <a:lnTo>
                    <a:pt x="239" y="2"/>
                  </a:lnTo>
                  <a:lnTo>
                    <a:pt x="240" y="2"/>
                  </a:lnTo>
                  <a:lnTo>
                    <a:pt x="240" y="3"/>
                  </a:lnTo>
                  <a:lnTo>
                    <a:pt x="240" y="4"/>
                  </a:lnTo>
                  <a:lnTo>
                    <a:pt x="240" y="6"/>
                  </a:lnTo>
                  <a:lnTo>
                    <a:pt x="241" y="6"/>
                  </a:lnTo>
                  <a:lnTo>
                    <a:pt x="241" y="4"/>
                  </a:lnTo>
                  <a:lnTo>
                    <a:pt x="243" y="4"/>
                  </a:lnTo>
                  <a:lnTo>
                    <a:pt x="243" y="3"/>
                  </a:lnTo>
                  <a:lnTo>
                    <a:pt x="243" y="2"/>
                  </a:lnTo>
                  <a:lnTo>
                    <a:pt x="241" y="1"/>
                  </a:lnTo>
                  <a:lnTo>
                    <a:pt x="241" y="0"/>
                  </a:lnTo>
                  <a:lnTo>
                    <a:pt x="243" y="1"/>
                  </a:lnTo>
                  <a:lnTo>
                    <a:pt x="244" y="1"/>
                  </a:lnTo>
                  <a:lnTo>
                    <a:pt x="245" y="1"/>
                  </a:lnTo>
                  <a:lnTo>
                    <a:pt x="246" y="1"/>
                  </a:lnTo>
                  <a:lnTo>
                    <a:pt x="246" y="2"/>
                  </a:lnTo>
                  <a:lnTo>
                    <a:pt x="245" y="2"/>
                  </a:lnTo>
                  <a:lnTo>
                    <a:pt x="245" y="3"/>
                  </a:lnTo>
                  <a:lnTo>
                    <a:pt x="245" y="4"/>
                  </a:lnTo>
                  <a:lnTo>
                    <a:pt x="244" y="4"/>
                  </a:lnTo>
                  <a:lnTo>
                    <a:pt x="245" y="4"/>
                  </a:lnTo>
                  <a:lnTo>
                    <a:pt x="245" y="6"/>
                  </a:lnTo>
                  <a:lnTo>
                    <a:pt x="246" y="6"/>
                  </a:lnTo>
                  <a:lnTo>
                    <a:pt x="247" y="4"/>
                  </a:lnTo>
                  <a:lnTo>
                    <a:pt x="248" y="9"/>
                  </a:lnTo>
                  <a:lnTo>
                    <a:pt x="248" y="10"/>
                  </a:lnTo>
                  <a:lnTo>
                    <a:pt x="249" y="14"/>
                  </a:lnTo>
                  <a:lnTo>
                    <a:pt x="251" y="23"/>
                  </a:lnTo>
                  <a:lnTo>
                    <a:pt x="252" y="26"/>
                  </a:lnTo>
                  <a:lnTo>
                    <a:pt x="253" y="31"/>
                  </a:lnTo>
                  <a:lnTo>
                    <a:pt x="253" y="34"/>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solidFill>
                  <a:schemeClr val="tx2"/>
                </a:solidFill>
              </a:endParaRPr>
            </a:p>
          </p:txBody>
        </p:sp>
        <p:sp>
          <p:nvSpPr>
            <p:cNvPr id="58" name="Freeform 158"/>
            <p:cNvSpPr>
              <a:spLocks/>
            </p:cNvSpPr>
            <p:nvPr/>
          </p:nvSpPr>
          <p:spPr bwMode="auto">
            <a:xfrm>
              <a:off x="3394" y="2259"/>
              <a:ext cx="274" cy="221"/>
            </a:xfrm>
            <a:custGeom>
              <a:avLst/>
              <a:gdLst>
                <a:gd name="T0" fmla="*/ 273 w 274"/>
                <a:gd name="T1" fmla="*/ 19 h 221"/>
                <a:gd name="T2" fmla="*/ 271 w 274"/>
                <a:gd name="T3" fmla="*/ 32 h 221"/>
                <a:gd name="T4" fmla="*/ 269 w 274"/>
                <a:gd name="T5" fmla="*/ 55 h 221"/>
                <a:gd name="T6" fmla="*/ 268 w 274"/>
                <a:gd name="T7" fmla="*/ 60 h 221"/>
                <a:gd name="T8" fmla="*/ 267 w 274"/>
                <a:gd name="T9" fmla="*/ 79 h 221"/>
                <a:gd name="T10" fmla="*/ 266 w 274"/>
                <a:gd name="T11" fmla="*/ 99 h 221"/>
                <a:gd name="T12" fmla="*/ 264 w 274"/>
                <a:gd name="T13" fmla="*/ 112 h 221"/>
                <a:gd name="T14" fmla="*/ 264 w 274"/>
                <a:gd name="T15" fmla="*/ 123 h 221"/>
                <a:gd name="T16" fmla="*/ 260 w 274"/>
                <a:gd name="T17" fmla="*/ 148 h 221"/>
                <a:gd name="T18" fmla="*/ 258 w 274"/>
                <a:gd name="T19" fmla="*/ 180 h 221"/>
                <a:gd name="T20" fmla="*/ 256 w 274"/>
                <a:gd name="T21" fmla="*/ 200 h 221"/>
                <a:gd name="T22" fmla="*/ 255 w 274"/>
                <a:gd name="T23" fmla="*/ 214 h 221"/>
                <a:gd name="T24" fmla="*/ 244 w 274"/>
                <a:gd name="T25" fmla="*/ 216 h 221"/>
                <a:gd name="T26" fmla="*/ 219 w 274"/>
                <a:gd name="T27" fmla="*/ 216 h 221"/>
                <a:gd name="T28" fmla="*/ 194 w 274"/>
                <a:gd name="T29" fmla="*/ 218 h 221"/>
                <a:gd name="T30" fmla="*/ 178 w 274"/>
                <a:gd name="T31" fmla="*/ 218 h 221"/>
                <a:gd name="T32" fmla="*/ 154 w 274"/>
                <a:gd name="T33" fmla="*/ 219 h 221"/>
                <a:gd name="T34" fmla="*/ 137 w 274"/>
                <a:gd name="T35" fmla="*/ 219 h 221"/>
                <a:gd name="T36" fmla="*/ 122 w 274"/>
                <a:gd name="T37" fmla="*/ 219 h 221"/>
                <a:gd name="T38" fmla="*/ 117 w 274"/>
                <a:gd name="T39" fmla="*/ 219 h 221"/>
                <a:gd name="T40" fmla="*/ 106 w 274"/>
                <a:gd name="T41" fmla="*/ 220 h 221"/>
                <a:gd name="T42" fmla="*/ 99 w 274"/>
                <a:gd name="T43" fmla="*/ 220 h 221"/>
                <a:gd name="T44" fmla="*/ 89 w 274"/>
                <a:gd name="T45" fmla="*/ 220 h 221"/>
                <a:gd name="T46" fmla="*/ 84 w 274"/>
                <a:gd name="T47" fmla="*/ 220 h 221"/>
                <a:gd name="T48" fmla="*/ 75 w 274"/>
                <a:gd name="T49" fmla="*/ 220 h 221"/>
                <a:gd name="T50" fmla="*/ 51 w 274"/>
                <a:gd name="T51" fmla="*/ 220 h 221"/>
                <a:gd name="T52" fmla="*/ 28 w 274"/>
                <a:gd name="T53" fmla="*/ 221 h 221"/>
                <a:gd name="T54" fmla="*/ 12 w 274"/>
                <a:gd name="T55" fmla="*/ 221 h 221"/>
                <a:gd name="T56" fmla="*/ 2 w 274"/>
                <a:gd name="T57" fmla="*/ 214 h 221"/>
                <a:gd name="T58" fmla="*/ 2 w 274"/>
                <a:gd name="T59" fmla="*/ 208 h 221"/>
                <a:gd name="T60" fmla="*/ 2 w 274"/>
                <a:gd name="T61" fmla="*/ 198 h 221"/>
                <a:gd name="T62" fmla="*/ 2 w 274"/>
                <a:gd name="T63" fmla="*/ 184 h 221"/>
                <a:gd name="T64" fmla="*/ 2 w 274"/>
                <a:gd name="T65" fmla="*/ 171 h 221"/>
                <a:gd name="T66" fmla="*/ 2 w 274"/>
                <a:gd name="T67" fmla="*/ 159 h 221"/>
                <a:gd name="T68" fmla="*/ 2 w 274"/>
                <a:gd name="T69" fmla="*/ 147 h 221"/>
                <a:gd name="T70" fmla="*/ 1 w 274"/>
                <a:gd name="T71" fmla="*/ 131 h 221"/>
                <a:gd name="T72" fmla="*/ 1 w 274"/>
                <a:gd name="T73" fmla="*/ 114 h 221"/>
                <a:gd name="T74" fmla="*/ 1 w 274"/>
                <a:gd name="T75" fmla="*/ 75 h 221"/>
                <a:gd name="T76" fmla="*/ 1 w 274"/>
                <a:gd name="T77" fmla="*/ 59 h 221"/>
                <a:gd name="T78" fmla="*/ 0 w 274"/>
                <a:gd name="T79" fmla="*/ 42 h 221"/>
                <a:gd name="T80" fmla="*/ 0 w 274"/>
                <a:gd name="T81" fmla="*/ 31 h 221"/>
                <a:gd name="T82" fmla="*/ 0 w 274"/>
                <a:gd name="T83" fmla="*/ 13 h 221"/>
                <a:gd name="T84" fmla="*/ 11 w 274"/>
                <a:gd name="T85" fmla="*/ 4 h 221"/>
                <a:gd name="T86" fmla="*/ 22 w 274"/>
                <a:gd name="T87" fmla="*/ 4 h 221"/>
                <a:gd name="T88" fmla="*/ 43 w 274"/>
                <a:gd name="T89" fmla="*/ 4 h 221"/>
                <a:gd name="T90" fmla="*/ 54 w 274"/>
                <a:gd name="T91" fmla="*/ 4 h 221"/>
                <a:gd name="T92" fmla="*/ 66 w 274"/>
                <a:gd name="T93" fmla="*/ 4 h 221"/>
                <a:gd name="T94" fmla="*/ 84 w 274"/>
                <a:gd name="T95" fmla="*/ 4 h 221"/>
                <a:gd name="T96" fmla="*/ 107 w 274"/>
                <a:gd name="T97" fmla="*/ 3 h 221"/>
                <a:gd name="T98" fmla="*/ 129 w 274"/>
                <a:gd name="T99" fmla="*/ 3 h 221"/>
                <a:gd name="T100" fmla="*/ 144 w 274"/>
                <a:gd name="T101" fmla="*/ 3 h 221"/>
                <a:gd name="T102" fmla="*/ 158 w 274"/>
                <a:gd name="T103" fmla="*/ 3 h 221"/>
                <a:gd name="T104" fmla="*/ 166 w 274"/>
                <a:gd name="T105" fmla="*/ 3 h 221"/>
                <a:gd name="T106" fmla="*/ 188 w 274"/>
                <a:gd name="T107" fmla="*/ 2 h 221"/>
                <a:gd name="T108" fmla="*/ 193 w 274"/>
                <a:gd name="T109" fmla="*/ 2 h 221"/>
                <a:gd name="T110" fmla="*/ 200 w 274"/>
                <a:gd name="T111" fmla="*/ 2 h 221"/>
                <a:gd name="T112" fmla="*/ 216 w 274"/>
                <a:gd name="T113" fmla="*/ 2 h 221"/>
                <a:gd name="T114" fmla="*/ 227 w 274"/>
                <a:gd name="T115" fmla="*/ 2 h 221"/>
                <a:gd name="T116" fmla="*/ 241 w 274"/>
                <a:gd name="T117" fmla="*/ 2 h 221"/>
                <a:gd name="T118" fmla="*/ 258 w 274"/>
                <a:gd name="T119" fmla="*/ 0 h 221"/>
                <a:gd name="T120" fmla="*/ 260 w 274"/>
                <a:gd name="T121" fmla="*/ 0 h 2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74" h="221">
                  <a:moveTo>
                    <a:pt x="274" y="0"/>
                  </a:moveTo>
                  <a:lnTo>
                    <a:pt x="274" y="6"/>
                  </a:lnTo>
                  <a:lnTo>
                    <a:pt x="273" y="11"/>
                  </a:lnTo>
                  <a:lnTo>
                    <a:pt x="273" y="12"/>
                  </a:lnTo>
                  <a:lnTo>
                    <a:pt x="273" y="15"/>
                  </a:lnTo>
                  <a:lnTo>
                    <a:pt x="273" y="19"/>
                  </a:lnTo>
                  <a:lnTo>
                    <a:pt x="273" y="20"/>
                  </a:lnTo>
                  <a:lnTo>
                    <a:pt x="272" y="26"/>
                  </a:lnTo>
                  <a:lnTo>
                    <a:pt x="272" y="28"/>
                  </a:lnTo>
                  <a:lnTo>
                    <a:pt x="272" y="30"/>
                  </a:lnTo>
                  <a:lnTo>
                    <a:pt x="272" y="31"/>
                  </a:lnTo>
                  <a:lnTo>
                    <a:pt x="271" y="32"/>
                  </a:lnTo>
                  <a:lnTo>
                    <a:pt x="271" y="39"/>
                  </a:lnTo>
                  <a:lnTo>
                    <a:pt x="271" y="44"/>
                  </a:lnTo>
                  <a:lnTo>
                    <a:pt x="269" y="48"/>
                  </a:lnTo>
                  <a:lnTo>
                    <a:pt x="269" y="54"/>
                  </a:lnTo>
                  <a:lnTo>
                    <a:pt x="269" y="55"/>
                  </a:lnTo>
                  <a:lnTo>
                    <a:pt x="269" y="56"/>
                  </a:lnTo>
                  <a:lnTo>
                    <a:pt x="269" y="58"/>
                  </a:lnTo>
                  <a:lnTo>
                    <a:pt x="268" y="60"/>
                  </a:lnTo>
                  <a:lnTo>
                    <a:pt x="268" y="64"/>
                  </a:lnTo>
                  <a:lnTo>
                    <a:pt x="268" y="66"/>
                  </a:lnTo>
                  <a:lnTo>
                    <a:pt x="267" y="72"/>
                  </a:lnTo>
                  <a:lnTo>
                    <a:pt x="267" y="77"/>
                  </a:lnTo>
                  <a:lnTo>
                    <a:pt x="267" y="79"/>
                  </a:lnTo>
                  <a:lnTo>
                    <a:pt x="267" y="80"/>
                  </a:lnTo>
                  <a:lnTo>
                    <a:pt x="266" y="87"/>
                  </a:lnTo>
                  <a:lnTo>
                    <a:pt x="266" y="93"/>
                  </a:lnTo>
                  <a:lnTo>
                    <a:pt x="266" y="94"/>
                  </a:lnTo>
                  <a:lnTo>
                    <a:pt x="266" y="99"/>
                  </a:lnTo>
                  <a:lnTo>
                    <a:pt x="265" y="100"/>
                  </a:lnTo>
                  <a:lnTo>
                    <a:pt x="265" y="103"/>
                  </a:lnTo>
                  <a:lnTo>
                    <a:pt x="265" y="107"/>
                  </a:lnTo>
                  <a:lnTo>
                    <a:pt x="265" y="109"/>
                  </a:lnTo>
                  <a:lnTo>
                    <a:pt x="265" y="111"/>
                  </a:lnTo>
                  <a:lnTo>
                    <a:pt x="264" y="112"/>
                  </a:lnTo>
                  <a:lnTo>
                    <a:pt x="264" y="116"/>
                  </a:lnTo>
                  <a:lnTo>
                    <a:pt x="264" y="119"/>
                  </a:lnTo>
                  <a:lnTo>
                    <a:pt x="264" y="120"/>
                  </a:lnTo>
                  <a:lnTo>
                    <a:pt x="264" y="122"/>
                  </a:lnTo>
                  <a:lnTo>
                    <a:pt x="264" y="123"/>
                  </a:lnTo>
                  <a:lnTo>
                    <a:pt x="263" y="126"/>
                  </a:lnTo>
                  <a:lnTo>
                    <a:pt x="263" y="131"/>
                  </a:lnTo>
                  <a:lnTo>
                    <a:pt x="263" y="132"/>
                  </a:lnTo>
                  <a:lnTo>
                    <a:pt x="261" y="141"/>
                  </a:lnTo>
                  <a:lnTo>
                    <a:pt x="260" y="148"/>
                  </a:lnTo>
                  <a:lnTo>
                    <a:pt x="260" y="149"/>
                  </a:lnTo>
                  <a:lnTo>
                    <a:pt x="260" y="152"/>
                  </a:lnTo>
                  <a:lnTo>
                    <a:pt x="259" y="164"/>
                  </a:lnTo>
                  <a:lnTo>
                    <a:pt x="259" y="166"/>
                  </a:lnTo>
                  <a:lnTo>
                    <a:pt x="258" y="173"/>
                  </a:lnTo>
                  <a:lnTo>
                    <a:pt x="258" y="180"/>
                  </a:lnTo>
                  <a:lnTo>
                    <a:pt x="257" y="186"/>
                  </a:lnTo>
                  <a:lnTo>
                    <a:pt x="257" y="189"/>
                  </a:lnTo>
                  <a:lnTo>
                    <a:pt x="257" y="191"/>
                  </a:lnTo>
                  <a:lnTo>
                    <a:pt x="256" y="199"/>
                  </a:lnTo>
                  <a:lnTo>
                    <a:pt x="256" y="200"/>
                  </a:lnTo>
                  <a:lnTo>
                    <a:pt x="256" y="202"/>
                  </a:lnTo>
                  <a:lnTo>
                    <a:pt x="256" y="203"/>
                  </a:lnTo>
                  <a:lnTo>
                    <a:pt x="256" y="208"/>
                  </a:lnTo>
                  <a:lnTo>
                    <a:pt x="255" y="212"/>
                  </a:lnTo>
                  <a:lnTo>
                    <a:pt x="255" y="213"/>
                  </a:lnTo>
                  <a:lnTo>
                    <a:pt x="255" y="214"/>
                  </a:lnTo>
                  <a:lnTo>
                    <a:pt x="255" y="215"/>
                  </a:lnTo>
                  <a:lnTo>
                    <a:pt x="255" y="216"/>
                  </a:lnTo>
                  <a:lnTo>
                    <a:pt x="253" y="216"/>
                  </a:lnTo>
                  <a:lnTo>
                    <a:pt x="245" y="216"/>
                  </a:lnTo>
                  <a:lnTo>
                    <a:pt x="244" y="216"/>
                  </a:lnTo>
                  <a:lnTo>
                    <a:pt x="243" y="216"/>
                  </a:lnTo>
                  <a:lnTo>
                    <a:pt x="238" y="216"/>
                  </a:lnTo>
                  <a:lnTo>
                    <a:pt x="234" y="216"/>
                  </a:lnTo>
                  <a:lnTo>
                    <a:pt x="229" y="216"/>
                  </a:lnTo>
                  <a:lnTo>
                    <a:pt x="224" y="216"/>
                  </a:lnTo>
                  <a:lnTo>
                    <a:pt x="219" y="216"/>
                  </a:lnTo>
                  <a:lnTo>
                    <a:pt x="217" y="218"/>
                  </a:lnTo>
                  <a:lnTo>
                    <a:pt x="211" y="218"/>
                  </a:lnTo>
                  <a:lnTo>
                    <a:pt x="208" y="218"/>
                  </a:lnTo>
                  <a:lnTo>
                    <a:pt x="196" y="218"/>
                  </a:lnTo>
                  <a:lnTo>
                    <a:pt x="194" y="218"/>
                  </a:lnTo>
                  <a:lnTo>
                    <a:pt x="188" y="218"/>
                  </a:lnTo>
                  <a:lnTo>
                    <a:pt x="180" y="218"/>
                  </a:lnTo>
                  <a:lnTo>
                    <a:pt x="179" y="218"/>
                  </a:lnTo>
                  <a:lnTo>
                    <a:pt x="178" y="218"/>
                  </a:lnTo>
                  <a:lnTo>
                    <a:pt x="177" y="218"/>
                  </a:lnTo>
                  <a:lnTo>
                    <a:pt x="172" y="218"/>
                  </a:lnTo>
                  <a:lnTo>
                    <a:pt x="165" y="218"/>
                  </a:lnTo>
                  <a:lnTo>
                    <a:pt x="164" y="218"/>
                  </a:lnTo>
                  <a:lnTo>
                    <a:pt x="154" y="219"/>
                  </a:lnTo>
                  <a:lnTo>
                    <a:pt x="153" y="219"/>
                  </a:lnTo>
                  <a:lnTo>
                    <a:pt x="149" y="219"/>
                  </a:lnTo>
                  <a:lnTo>
                    <a:pt x="146" y="219"/>
                  </a:lnTo>
                  <a:lnTo>
                    <a:pt x="139" y="219"/>
                  </a:lnTo>
                  <a:lnTo>
                    <a:pt x="137" y="219"/>
                  </a:lnTo>
                  <a:lnTo>
                    <a:pt x="134" y="219"/>
                  </a:lnTo>
                  <a:lnTo>
                    <a:pt x="133" y="219"/>
                  </a:lnTo>
                  <a:lnTo>
                    <a:pt x="132" y="219"/>
                  </a:lnTo>
                  <a:lnTo>
                    <a:pt x="124" y="219"/>
                  </a:lnTo>
                  <a:lnTo>
                    <a:pt x="123" y="219"/>
                  </a:lnTo>
                  <a:lnTo>
                    <a:pt x="122" y="219"/>
                  </a:lnTo>
                  <a:lnTo>
                    <a:pt x="118" y="219"/>
                  </a:lnTo>
                  <a:lnTo>
                    <a:pt x="117" y="219"/>
                  </a:lnTo>
                  <a:lnTo>
                    <a:pt x="116" y="219"/>
                  </a:lnTo>
                  <a:lnTo>
                    <a:pt x="114" y="219"/>
                  </a:lnTo>
                  <a:lnTo>
                    <a:pt x="113" y="219"/>
                  </a:lnTo>
                  <a:lnTo>
                    <a:pt x="109" y="220"/>
                  </a:lnTo>
                  <a:lnTo>
                    <a:pt x="106" y="220"/>
                  </a:lnTo>
                  <a:lnTo>
                    <a:pt x="104" y="220"/>
                  </a:lnTo>
                  <a:lnTo>
                    <a:pt x="102" y="220"/>
                  </a:lnTo>
                  <a:lnTo>
                    <a:pt x="99" y="220"/>
                  </a:lnTo>
                  <a:lnTo>
                    <a:pt x="97" y="220"/>
                  </a:lnTo>
                  <a:lnTo>
                    <a:pt x="94" y="220"/>
                  </a:lnTo>
                  <a:lnTo>
                    <a:pt x="89" y="220"/>
                  </a:lnTo>
                  <a:lnTo>
                    <a:pt x="88" y="220"/>
                  </a:lnTo>
                  <a:lnTo>
                    <a:pt x="86" y="220"/>
                  </a:lnTo>
                  <a:lnTo>
                    <a:pt x="84" y="220"/>
                  </a:lnTo>
                  <a:lnTo>
                    <a:pt x="82" y="220"/>
                  </a:lnTo>
                  <a:lnTo>
                    <a:pt x="77" y="220"/>
                  </a:lnTo>
                  <a:lnTo>
                    <a:pt x="76" y="220"/>
                  </a:lnTo>
                  <a:lnTo>
                    <a:pt x="75" y="220"/>
                  </a:lnTo>
                  <a:lnTo>
                    <a:pt x="67" y="220"/>
                  </a:lnTo>
                  <a:lnTo>
                    <a:pt x="65" y="220"/>
                  </a:lnTo>
                  <a:lnTo>
                    <a:pt x="62" y="220"/>
                  </a:lnTo>
                  <a:lnTo>
                    <a:pt x="58" y="220"/>
                  </a:lnTo>
                  <a:lnTo>
                    <a:pt x="53" y="220"/>
                  </a:lnTo>
                  <a:lnTo>
                    <a:pt x="51" y="220"/>
                  </a:lnTo>
                  <a:lnTo>
                    <a:pt x="49" y="220"/>
                  </a:lnTo>
                  <a:lnTo>
                    <a:pt x="44" y="220"/>
                  </a:lnTo>
                  <a:lnTo>
                    <a:pt x="40" y="221"/>
                  </a:lnTo>
                  <a:lnTo>
                    <a:pt x="33" y="221"/>
                  </a:lnTo>
                  <a:lnTo>
                    <a:pt x="29" y="221"/>
                  </a:lnTo>
                  <a:lnTo>
                    <a:pt x="28" y="221"/>
                  </a:lnTo>
                  <a:lnTo>
                    <a:pt x="27" y="221"/>
                  </a:lnTo>
                  <a:lnTo>
                    <a:pt x="22" y="221"/>
                  </a:lnTo>
                  <a:lnTo>
                    <a:pt x="18" y="221"/>
                  </a:lnTo>
                  <a:lnTo>
                    <a:pt x="17" y="221"/>
                  </a:lnTo>
                  <a:lnTo>
                    <a:pt x="12" y="221"/>
                  </a:lnTo>
                  <a:lnTo>
                    <a:pt x="3" y="221"/>
                  </a:lnTo>
                  <a:lnTo>
                    <a:pt x="2" y="221"/>
                  </a:lnTo>
                  <a:lnTo>
                    <a:pt x="2" y="220"/>
                  </a:lnTo>
                  <a:lnTo>
                    <a:pt x="2" y="214"/>
                  </a:lnTo>
                  <a:lnTo>
                    <a:pt x="2" y="213"/>
                  </a:lnTo>
                  <a:lnTo>
                    <a:pt x="2" y="212"/>
                  </a:lnTo>
                  <a:lnTo>
                    <a:pt x="2" y="211"/>
                  </a:lnTo>
                  <a:lnTo>
                    <a:pt x="2" y="208"/>
                  </a:lnTo>
                  <a:lnTo>
                    <a:pt x="2" y="205"/>
                  </a:lnTo>
                  <a:lnTo>
                    <a:pt x="2" y="204"/>
                  </a:lnTo>
                  <a:lnTo>
                    <a:pt x="2" y="199"/>
                  </a:lnTo>
                  <a:lnTo>
                    <a:pt x="2" y="198"/>
                  </a:lnTo>
                  <a:lnTo>
                    <a:pt x="2" y="195"/>
                  </a:lnTo>
                  <a:lnTo>
                    <a:pt x="2" y="192"/>
                  </a:lnTo>
                  <a:lnTo>
                    <a:pt x="2" y="187"/>
                  </a:lnTo>
                  <a:lnTo>
                    <a:pt x="2" y="186"/>
                  </a:lnTo>
                  <a:lnTo>
                    <a:pt x="2" y="184"/>
                  </a:lnTo>
                  <a:lnTo>
                    <a:pt x="2" y="183"/>
                  </a:lnTo>
                  <a:lnTo>
                    <a:pt x="2" y="181"/>
                  </a:lnTo>
                  <a:lnTo>
                    <a:pt x="2" y="174"/>
                  </a:lnTo>
                  <a:lnTo>
                    <a:pt x="2" y="171"/>
                  </a:lnTo>
                  <a:lnTo>
                    <a:pt x="2" y="164"/>
                  </a:lnTo>
                  <a:lnTo>
                    <a:pt x="2" y="163"/>
                  </a:lnTo>
                  <a:lnTo>
                    <a:pt x="2" y="160"/>
                  </a:lnTo>
                  <a:lnTo>
                    <a:pt x="2" y="159"/>
                  </a:lnTo>
                  <a:lnTo>
                    <a:pt x="2" y="157"/>
                  </a:lnTo>
                  <a:lnTo>
                    <a:pt x="2" y="150"/>
                  </a:lnTo>
                  <a:lnTo>
                    <a:pt x="2" y="148"/>
                  </a:lnTo>
                  <a:lnTo>
                    <a:pt x="2" y="147"/>
                  </a:lnTo>
                  <a:lnTo>
                    <a:pt x="1" y="140"/>
                  </a:lnTo>
                  <a:lnTo>
                    <a:pt x="1" y="135"/>
                  </a:lnTo>
                  <a:lnTo>
                    <a:pt x="1" y="134"/>
                  </a:lnTo>
                  <a:lnTo>
                    <a:pt x="1" y="133"/>
                  </a:lnTo>
                  <a:lnTo>
                    <a:pt x="1" y="131"/>
                  </a:lnTo>
                  <a:lnTo>
                    <a:pt x="1" y="128"/>
                  </a:lnTo>
                  <a:lnTo>
                    <a:pt x="1" y="124"/>
                  </a:lnTo>
                  <a:lnTo>
                    <a:pt x="1" y="120"/>
                  </a:lnTo>
                  <a:lnTo>
                    <a:pt x="1" y="117"/>
                  </a:lnTo>
                  <a:lnTo>
                    <a:pt x="1" y="114"/>
                  </a:lnTo>
                  <a:lnTo>
                    <a:pt x="1" y="85"/>
                  </a:lnTo>
                  <a:lnTo>
                    <a:pt x="1" y="83"/>
                  </a:lnTo>
                  <a:lnTo>
                    <a:pt x="1" y="82"/>
                  </a:lnTo>
                  <a:lnTo>
                    <a:pt x="1" y="80"/>
                  </a:lnTo>
                  <a:lnTo>
                    <a:pt x="1" y="76"/>
                  </a:lnTo>
                  <a:lnTo>
                    <a:pt x="1" y="75"/>
                  </a:lnTo>
                  <a:lnTo>
                    <a:pt x="1" y="74"/>
                  </a:lnTo>
                  <a:lnTo>
                    <a:pt x="1" y="71"/>
                  </a:lnTo>
                  <a:lnTo>
                    <a:pt x="1" y="70"/>
                  </a:lnTo>
                  <a:lnTo>
                    <a:pt x="1" y="68"/>
                  </a:lnTo>
                  <a:lnTo>
                    <a:pt x="1" y="61"/>
                  </a:lnTo>
                  <a:lnTo>
                    <a:pt x="1" y="59"/>
                  </a:lnTo>
                  <a:lnTo>
                    <a:pt x="1" y="55"/>
                  </a:lnTo>
                  <a:lnTo>
                    <a:pt x="1" y="52"/>
                  </a:lnTo>
                  <a:lnTo>
                    <a:pt x="0" y="45"/>
                  </a:lnTo>
                  <a:lnTo>
                    <a:pt x="0" y="44"/>
                  </a:lnTo>
                  <a:lnTo>
                    <a:pt x="0" y="42"/>
                  </a:lnTo>
                  <a:lnTo>
                    <a:pt x="0" y="40"/>
                  </a:lnTo>
                  <a:lnTo>
                    <a:pt x="0" y="39"/>
                  </a:lnTo>
                  <a:lnTo>
                    <a:pt x="0" y="35"/>
                  </a:lnTo>
                  <a:lnTo>
                    <a:pt x="0" y="34"/>
                  </a:lnTo>
                  <a:lnTo>
                    <a:pt x="0" y="31"/>
                  </a:lnTo>
                  <a:lnTo>
                    <a:pt x="0" y="30"/>
                  </a:lnTo>
                  <a:lnTo>
                    <a:pt x="0" y="21"/>
                  </a:lnTo>
                  <a:lnTo>
                    <a:pt x="0" y="15"/>
                  </a:lnTo>
                  <a:lnTo>
                    <a:pt x="0" y="14"/>
                  </a:lnTo>
                  <a:lnTo>
                    <a:pt x="0" y="13"/>
                  </a:lnTo>
                  <a:lnTo>
                    <a:pt x="0" y="11"/>
                  </a:lnTo>
                  <a:lnTo>
                    <a:pt x="1" y="5"/>
                  </a:lnTo>
                  <a:lnTo>
                    <a:pt x="1" y="4"/>
                  </a:lnTo>
                  <a:lnTo>
                    <a:pt x="3" y="4"/>
                  </a:lnTo>
                  <a:lnTo>
                    <a:pt x="6" y="4"/>
                  </a:lnTo>
                  <a:lnTo>
                    <a:pt x="11" y="4"/>
                  </a:lnTo>
                  <a:lnTo>
                    <a:pt x="13" y="4"/>
                  </a:lnTo>
                  <a:lnTo>
                    <a:pt x="16" y="4"/>
                  </a:lnTo>
                  <a:lnTo>
                    <a:pt x="18" y="4"/>
                  </a:lnTo>
                  <a:lnTo>
                    <a:pt x="21" y="4"/>
                  </a:lnTo>
                  <a:lnTo>
                    <a:pt x="22" y="4"/>
                  </a:lnTo>
                  <a:lnTo>
                    <a:pt x="26" y="4"/>
                  </a:lnTo>
                  <a:lnTo>
                    <a:pt x="29" y="4"/>
                  </a:lnTo>
                  <a:lnTo>
                    <a:pt x="34" y="4"/>
                  </a:lnTo>
                  <a:lnTo>
                    <a:pt x="38" y="4"/>
                  </a:lnTo>
                  <a:lnTo>
                    <a:pt x="43" y="4"/>
                  </a:lnTo>
                  <a:lnTo>
                    <a:pt x="44" y="4"/>
                  </a:lnTo>
                  <a:lnTo>
                    <a:pt x="45" y="4"/>
                  </a:lnTo>
                  <a:lnTo>
                    <a:pt x="52" y="4"/>
                  </a:lnTo>
                  <a:lnTo>
                    <a:pt x="54" y="4"/>
                  </a:lnTo>
                  <a:lnTo>
                    <a:pt x="58" y="4"/>
                  </a:lnTo>
                  <a:lnTo>
                    <a:pt x="59" y="4"/>
                  </a:lnTo>
                  <a:lnTo>
                    <a:pt x="61" y="4"/>
                  </a:lnTo>
                  <a:lnTo>
                    <a:pt x="64" y="4"/>
                  </a:lnTo>
                  <a:lnTo>
                    <a:pt x="66" y="4"/>
                  </a:lnTo>
                  <a:lnTo>
                    <a:pt x="73" y="4"/>
                  </a:lnTo>
                  <a:lnTo>
                    <a:pt x="74" y="4"/>
                  </a:lnTo>
                  <a:lnTo>
                    <a:pt x="77" y="4"/>
                  </a:lnTo>
                  <a:lnTo>
                    <a:pt x="81" y="4"/>
                  </a:lnTo>
                  <a:lnTo>
                    <a:pt x="84" y="4"/>
                  </a:lnTo>
                  <a:lnTo>
                    <a:pt x="86" y="4"/>
                  </a:lnTo>
                  <a:lnTo>
                    <a:pt x="90" y="3"/>
                  </a:lnTo>
                  <a:lnTo>
                    <a:pt x="92" y="3"/>
                  </a:lnTo>
                  <a:lnTo>
                    <a:pt x="104" y="3"/>
                  </a:lnTo>
                  <a:lnTo>
                    <a:pt x="106" y="3"/>
                  </a:lnTo>
                  <a:lnTo>
                    <a:pt x="107" y="3"/>
                  </a:lnTo>
                  <a:lnTo>
                    <a:pt x="108" y="3"/>
                  </a:lnTo>
                  <a:lnTo>
                    <a:pt x="113" y="3"/>
                  </a:lnTo>
                  <a:lnTo>
                    <a:pt x="114" y="3"/>
                  </a:lnTo>
                  <a:lnTo>
                    <a:pt x="117" y="3"/>
                  </a:lnTo>
                  <a:lnTo>
                    <a:pt x="123" y="3"/>
                  </a:lnTo>
                  <a:lnTo>
                    <a:pt x="129" y="3"/>
                  </a:lnTo>
                  <a:lnTo>
                    <a:pt x="130" y="3"/>
                  </a:lnTo>
                  <a:lnTo>
                    <a:pt x="134" y="3"/>
                  </a:lnTo>
                  <a:lnTo>
                    <a:pt x="136" y="3"/>
                  </a:lnTo>
                  <a:lnTo>
                    <a:pt x="138" y="3"/>
                  </a:lnTo>
                  <a:lnTo>
                    <a:pt x="141" y="3"/>
                  </a:lnTo>
                  <a:lnTo>
                    <a:pt x="144" y="3"/>
                  </a:lnTo>
                  <a:lnTo>
                    <a:pt x="148" y="3"/>
                  </a:lnTo>
                  <a:lnTo>
                    <a:pt x="150" y="3"/>
                  </a:lnTo>
                  <a:lnTo>
                    <a:pt x="153" y="3"/>
                  </a:lnTo>
                  <a:lnTo>
                    <a:pt x="156" y="3"/>
                  </a:lnTo>
                  <a:lnTo>
                    <a:pt x="158" y="3"/>
                  </a:lnTo>
                  <a:lnTo>
                    <a:pt x="161" y="3"/>
                  </a:lnTo>
                  <a:lnTo>
                    <a:pt x="162" y="3"/>
                  </a:lnTo>
                  <a:lnTo>
                    <a:pt x="163" y="3"/>
                  </a:lnTo>
                  <a:lnTo>
                    <a:pt x="166" y="3"/>
                  </a:lnTo>
                  <a:lnTo>
                    <a:pt x="176" y="2"/>
                  </a:lnTo>
                  <a:lnTo>
                    <a:pt x="179" y="2"/>
                  </a:lnTo>
                  <a:lnTo>
                    <a:pt x="180" y="2"/>
                  </a:lnTo>
                  <a:lnTo>
                    <a:pt x="186" y="2"/>
                  </a:lnTo>
                  <a:lnTo>
                    <a:pt x="188" y="2"/>
                  </a:lnTo>
                  <a:lnTo>
                    <a:pt x="189" y="2"/>
                  </a:lnTo>
                  <a:lnTo>
                    <a:pt x="190" y="2"/>
                  </a:lnTo>
                  <a:lnTo>
                    <a:pt x="192" y="2"/>
                  </a:lnTo>
                  <a:lnTo>
                    <a:pt x="193" y="2"/>
                  </a:lnTo>
                  <a:lnTo>
                    <a:pt x="194" y="2"/>
                  </a:lnTo>
                  <a:lnTo>
                    <a:pt x="195" y="2"/>
                  </a:lnTo>
                  <a:lnTo>
                    <a:pt x="197" y="2"/>
                  </a:lnTo>
                  <a:lnTo>
                    <a:pt x="200" y="2"/>
                  </a:lnTo>
                  <a:lnTo>
                    <a:pt x="202" y="2"/>
                  </a:lnTo>
                  <a:lnTo>
                    <a:pt x="210" y="2"/>
                  </a:lnTo>
                  <a:lnTo>
                    <a:pt x="213" y="2"/>
                  </a:lnTo>
                  <a:lnTo>
                    <a:pt x="214" y="2"/>
                  </a:lnTo>
                  <a:lnTo>
                    <a:pt x="216" y="2"/>
                  </a:lnTo>
                  <a:lnTo>
                    <a:pt x="219" y="2"/>
                  </a:lnTo>
                  <a:lnTo>
                    <a:pt x="224" y="2"/>
                  </a:lnTo>
                  <a:lnTo>
                    <a:pt x="227" y="2"/>
                  </a:lnTo>
                  <a:lnTo>
                    <a:pt x="228" y="2"/>
                  </a:lnTo>
                  <a:lnTo>
                    <a:pt x="230" y="2"/>
                  </a:lnTo>
                  <a:lnTo>
                    <a:pt x="235" y="2"/>
                  </a:lnTo>
                  <a:lnTo>
                    <a:pt x="237" y="2"/>
                  </a:lnTo>
                  <a:lnTo>
                    <a:pt x="241" y="2"/>
                  </a:lnTo>
                  <a:lnTo>
                    <a:pt x="242" y="2"/>
                  </a:lnTo>
                  <a:lnTo>
                    <a:pt x="246" y="0"/>
                  </a:lnTo>
                  <a:lnTo>
                    <a:pt x="253" y="0"/>
                  </a:lnTo>
                  <a:lnTo>
                    <a:pt x="258" y="0"/>
                  </a:lnTo>
                  <a:lnTo>
                    <a:pt x="259" y="0"/>
                  </a:lnTo>
                  <a:lnTo>
                    <a:pt x="260" y="0"/>
                  </a:lnTo>
                  <a:lnTo>
                    <a:pt x="271" y="0"/>
                  </a:lnTo>
                  <a:lnTo>
                    <a:pt x="274"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59" name="Freeform 159"/>
            <p:cNvSpPr>
              <a:spLocks/>
            </p:cNvSpPr>
            <p:nvPr/>
          </p:nvSpPr>
          <p:spPr bwMode="auto">
            <a:xfrm>
              <a:off x="3182" y="2263"/>
              <a:ext cx="214" cy="219"/>
            </a:xfrm>
            <a:custGeom>
              <a:avLst/>
              <a:gdLst>
                <a:gd name="T0" fmla="*/ 114 w 214"/>
                <a:gd name="T1" fmla="*/ 1 h 219"/>
                <a:gd name="T2" fmla="*/ 133 w 214"/>
                <a:gd name="T3" fmla="*/ 1 h 219"/>
                <a:gd name="T4" fmla="*/ 157 w 214"/>
                <a:gd name="T5" fmla="*/ 1 h 219"/>
                <a:gd name="T6" fmla="*/ 168 w 214"/>
                <a:gd name="T7" fmla="*/ 1 h 219"/>
                <a:gd name="T8" fmla="*/ 180 w 214"/>
                <a:gd name="T9" fmla="*/ 1 h 219"/>
                <a:gd name="T10" fmla="*/ 194 w 214"/>
                <a:gd name="T11" fmla="*/ 1 h 219"/>
                <a:gd name="T12" fmla="*/ 205 w 214"/>
                <a:gd name="T13" fmla="*/ 0 h 219"/>
                <a:gd name="T14" fmla="*/ 212 w 214"/>
                <a:gd name="T15" fmla="*/ 9 h 219"/>
                <a:gd name="T16" fmla="*/ 212 w 214"/>
                <a:gd name="T17" fmla="*/ 27 h 219"/>
                <a:gd name="T18" fmla="*/ 212 w 214"/>
                <a:gd name="T19" fmla="*/ 38 h 219"/>
                <a:gd name="T20" fmla="*/ 213 w 214"/>
                <a:gd name="T21" fmla="*/ 55 h 219"/>
                <a:gd name="T22" fmla="*/ 213 w 214"/>
                <a:gd name="T23" fmla="*/ 71 h 219"/>
                <a:gd name="T24" fmla="*/ 213 w 214"/>
                <a:gd name="T25" fmla="*/ 110 h 219"/>
                <a:gd name="T26" fmla="*/ 213 w 214"/>
                <a:gd name="T27" fmla="*/ 127 h 219"/>
                <a:gd name="T28" fmla="*/ 214 w 214"/>
                <a:gd name="T29" fmla="*/ 143 h 219"/>
                <a:gd name="T30" fmla="*/ 214 w 214"/>
                <a:gd name="T31" fmla="*/ 155 h 219"/>
                <a:gd name="T32" fmla="*/ 214 w 214"/>
                <a:gd name="T33" fmla="*/ 167 h 219"/>
                <a:gd name="T34" fmla="*/ 214 w 214"/>
                <a:gd name="T35" fmla="*/ 180 h 219"/>
                <a:gd name="T36" fmla="*/ 214 w 214"/>
                <a:gd name="T37" fmla="*/ 194 h 219"/>
                <a:gd name="T38" fmla="*/ 214 w 214"/>
                <a:gd name="T39" fmla="*/ 204 h 219"/>
                <a:gd name="T40" fmla="*/ 214 w 214"/>
                <a:gd name="T41" fmla="*/ 210 h 219"/>
                <a:gd name="T42" fmla="*/ 208 w 214"/>
                <a:gd name="T43" fmla="*/ 217 h 219"/>
                <a:gd name="T44" fmla="*/ 194 w 214"/>
                <a:gd name="T45" fmla="*/ 217 h 219"/>
                <a:gd name="T46" fmla="*/ 174 w 214"/>
                <a:gd name="T47" fmla="*/ 217 h 219"/>
                <a:gd name="T48" fmla="*/ 159 w 214"/>
                <a:gd name="T49" fmla="*/ 217 h 219"/>
                <a:gd name="T50" fmla="*/ 137 w 214"/>
                <a:gd name="T51" fmla="*/ 218 h 219"/>
                <a:gd name="T52" fmla="*/ 112 w 214"/>
                <a:gd name="T53" fmla="*/ 218 h 219"/>
                <a:gd name="T54" fmla="*/ 104 w 214"/>
                <a:gd name="T55" fmla="*/ 218 h 219"/>
                <a:gd name="T56" fmla="*/ 69 w 214"/>
                <a:gd name="T57" fmla="*/ 218 h 219"/>
                <a:gd name="T58" fmla="*/ 56 w 214"/>
                <a:gd name="T59" fmla="*/ 218 h 219"/>
                <a:gd name="T60" fmla="*/ 39 w 214"/>
                <a:gd name="T61" fmla="*/ 218 h 219"/>
                <a:gd name="T62" fmla="*/ 20 w 214"/>
                <a:gd name="T63" fmla="*/ 218 h 219"/>
                <a:gd name="T64" fmla="*/ 1 w 214"/>
                <a:gd name="T65" fmla="*/ 199 h 219"/>
                <a:gd name="T66" fmla="*/ 0 w 214"/>
                <a:gd name="T67" fmla="*/ 159 h 219"/>
                <a:gd name="T68" fmla="*/ 0 w 214"/>
                <a:gd name="T69" fmla="*/ 148 h 219"/>
                <a:gd name="T70" fmla="*/ 0 w 214"/>
                <a:gd name="T71" fmla="*/ 143 h 219"/>
                <a:gd name="T72" fmla="*/ 0 w 214"/>
                <a:gd name="T73" fmla="*/ 131 h 219"/>
                <a:gd name="T74" fmla="*/ 0 w 214"/>
                <a:gd name="T75" fmla="*/ 115 h 219"/>
                <a:gd name="T76" fmla="*/ 0 w 214"/>
                <a:gd name="T77" fmla="*/ 96 h 219"/>
                <a:gd name="T78" fmla="*/ 0 w 214"/>
                <a:gd name="T79" fmla="*/ 75 h 219"/>
                <a:gd name="T80" fmla="*/ 0 w 214"/>
                <a:gd name="T81" fmla="*/ 59 h 219"/>
                <a:gd name="T82" fmla="*/ 0 w 214"/>
                <a:gd name="T83" fmla="*/ 49 h 219"/>
                <a:gd name="T84" fmla="*/ 0 w 214"/>
                <a:gd name="T85" fmla="*/ 35 h 219"/>
                <a:gd name="T86" fmla="*/ 0 w 214"/>
                <a:gd name="T87" fmla="*/ 30 h 219"/>
                <a:gd name="T88" fmla="*/ 0 w 214"/>
                <a:gd name="T89" fmla="*/ 12 h 219"/>
                <a:gd name="T90" fmla="*/ 2 w 214"/>
                <a:gd name="T91" fmla="*/ 2 h 219"/>
                <a:gd name="T92" fmla="*/ 13 w 214"/>
                <a:gd name="T93" fmla="*/ 2 h 219"/>
                <a:gd name="T94" fmla="*/ 38 w 214"/>
                <a:gd name="T95" fmla="*/ 1 h 219"/>
                <a:gd name="T96" fmla="*/ 58 w 214"/>
                <a:gd name="T97" fmla="*/ 1 h 219"/>
                <a:gd name="T98" fmla="*/ 69 w 214"/>
                <a:gd name="T99" fmla="*/ 1 h 219"/>
                <a:gd name="T100" fmla="*/ 100 w 214"/>
                <a:gd name="T101" fmla="*/ 1 h 219"/>
                <a:gd name="T102" fmla="*/ 103 w 214"/>
                <a:gd name="T103" fmla="*/ 1 h 219"/>
                <a:gd name="T104" fmla="*/ 106 w 214"/>
                <a:gd name="T105" fmla="*/ 1 h 21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4" h="219">
                  <a:moveTo>
                    <a:pt x="110" y="1"/>
                  </a:moveTo>
                  <a:lnTo>
                    <a:pt x="110" y="1"/>
                  </a:lnTo>
                  <a:lnTo>
                    <a:pt x="112" y="1"/>
                  </a:lnTo>
                  <a:lnTo>
                    <a:pt x="113" y="1"/>
                  </a:lnTo>
                  <a:lnTo>
                    <a:pt x="114" y="1"/>
                  </a:lnTo>
                  <a:lnTo>
                    <a:pt x="116" y="1"/>
                  </a:lnTo>
                  <a:lnTo>
                    <a:pt x="120" y="1"/>
                  </a:lnTo>
                  <a:lnTo>
                    <a:pt x="121" y="1"/>
                  </a:lnTo>
                  <a:lnTo>
                    <a:pt x="126" y="1"/>
                  </a:lnTo>
                  <a:lnTo>
                    <a:pt x="130" y="1"/>
                  </a:lnTo>
                  <a:lnTo>
                    <a:pt x="133" y="1"/>
                  </a:lnTo>
                  <a:lnTo>
                    <a:pt x="137" y="1"/>
                  </a:lnTo>
                  <a:lnTo>
                    <a:pt x="143" y="1"/>
                  </a:lnTo>
                  <a:lnTo>
                    <a:pt x="146" y="1"/>
                  </a:lnTo>
                  <a:lnTo>
                    <a:pt x="149" y="1"/>
                  </a:lnTo>
                  <a:lnTo>
                    <a:pt x="157" y="1"/>
                  </a:lnTo>
                  <a:lnTo>
                    <a:pt x="161" y="1"/>
                  </a:lnTo>
                  <a:lnTo>
                    <a:pt x="164" y="1"/>
                  </a:lnTo>
                  <a:lnTo>
                    <a:pt x="166" y="1"/>
                  </a:lnTo>
                  <a:lnTo>
                    <a:pt x="168" y="1"/>
                  </a:lnTo>
                  <a:lnTo>
                    <a:pt x="170" y="1"/>
                  </a:lnTo>
                  <a:lnTo>
                    <a:pt x="173" y="1"/>
                  </a:lnTo>
                  <a:lnTo>
                    <a:pt x="176" y="1"/>
                  </a:lnTo>
                  <a:lnTo>
                    <a:pt x="180" y="1"/>
                  </a:lnTo>
                  <a:lnTo>
                    <a:pt x="181" y="1"/>
                  </a:lnTo>
                  <a:lnTo>
                    <a:pt x="182" y="1"/>
                  </a:lnTo>
                  <a:lnTo>
                    <a:pt x="185" y="1"/>
                  </a:lnTo>
                  <a:lnTo>
                    <a:pt x="190" y="1"/>
                  </a:lnTo>
                  <a:lnTo>
                    <a:pt x="194" y="1"/>
                  </a:lnTo>
                  <a:lnTo>
                    <a:pt x="198" y="0"/>
                  </a:lnTo>
                  <a:lnTo>
                    <a:pt x="200" y="0"/>
                  </a:lnTo>
                  <a:lnTo>
                    <a:pt x="201" y="0"/>
                  </a:lnTo>
                  <a:lnTo>
                    <a:pt x="202" y="0"/>
                  </a:lnTo>
                  <a:lnTo>
                    <a:pt x="205" y="0"/>
                  </a:lnTo>
                  <a:lnTo>
                    <a:pt x="206" y="0"/>
                  </a:lnTo>
                  <a:lnTo>
                    <a:pt x="207" y="0"/>
                  </a:lnTo>
                  <a:lnTo>
                    <a:pt x="213" y="0"/>
                  </a:lnTo>
                  <a:lnTo>
                    <a:pt x="213" y="1"/>
                  </a:lnTo>
                  <a:lnTo>
                    <a:pt x="212" y="7"/>
                  </a:lnTo>
                  <a:lnTo>
                    <a:pt x="212" y="9"/>
                  </a:lnTo>
                  <a:lnTo>
                    <a:pt x="212" y="10"/>
                  </a:lnTo>
                  <a:lnTo>
                    <a:pt x="212" y="11"/>
                  </a:lnTo>
                  <a:lnTo>
                    <a:pt x="212" y="17"/>
                  </a:lnTo>
                  <a:lnTo>
                    <a:pt x="212" y="26"/>
                  </a:lnTo>
                  <a:lnTo>
                    <a:pt x="212" y="27"/>
                  </a:lnTo>
                  <a:lnTo>
                    <a:pt x="212" y="30"/>
                  </a:lnTo>
                  <a:lnTo>
                    <a:pt x="212" y="31"/>
                  </a:lnTo>
                  <a:lnTo>
                    <a:pt x="212" y="35"/>
                  </a:lnTo>
                  <a:lnTo>
                    <a:pt x="212" y="36"/>
                  </a:lnTo>
                  <a:lnTo>
                    <a:pt x="212" y="38"/>
                  </a:lnTo>
                  <a:lnTo>
                    <a:pt x="212" y="40"/>
                  </a:lnTo>
                  <a:lnTo>
                    <a:pt x="212" y="41"/>
                  </a:lnTo>
                  <a:lnTo>
                    <a:pt x="213" y="48"/>
                  </a:lnTo>
                  <a:lnTo>
                    <a:pt x="213" y="51"/>
                  </a:lnTo>
                  <a:lnTo>
                    <a:pt x="213" y="55"/>
                  </a:lnTo>
                  <a:lnTo>
                    <a:pt x="213" y="57"/>
                  </a:lnTo>
                  <a:lnTo>
                    <a:pt x="213" y="64"/>
                  </a:lnTo>
                  <a:lnTo>
                    <a:pt x="213" y="66"/>
                  </a:lnTo>
                  <a:lnTo>
                    <a:pt x="213" y="67"/>
                  </a:lnTo>
                  <a:lnTo>
                    <a:pt x="213" y="70"/>
                  </a:lnTo>
                  <a:lnTo>
                    <a:pt x="213" y="71"/>
                  </a:lnTo>
                  <a:lnTo>
                    <a:pt x="213" y="72"/>
                  </a:lnTo>
                  <a:lnTo>
                    <a:pt x="213" y="76"/>
                  </a:lnTo>
                  <a:lnTo>
                    <a:pt x="213" y="78"/>
                  </a:lnTo>
                  <a:lnTo>
                    <a:pt x="213" y="79"/>
                  </a:lnTo>
                  <a:lnTo>
                    <a:pt x="213" y="81"/>
                  </a:lnTo>
                  <a:lnTo>
                    <a:pt x="213" y="110"/>
                  </a:lnTo>
                  <a:lnTo>
                    <a:pt x="213" y="113"/>
                  </a:lnTo>
                  <a:lnTo>
                    <a:pt x="213" y="116"/>
                  </a:lnTo>
                  <a:lnTo>
                    <a:pt x="213" y="120"/>
                  </a:lnTo>
                  <a:lnTo>
                    <a:pt x="213" y="124"/>
                  </a:lnTo>
                  <a:lnTo>
                    <a:pt x="213" y="127"/>
                  </a:lnTo>
                  <a:lnTo>
                    <a:pt x="213" y="129"/>
                  </a:lnTo>
                  <a:lnTo>
                    <a:pt x="213" y="130"/>
                  </a:lnTo>
                  <a:lnTo>
                    <a:pt x="213" y="131"/>
                  </a:lnTo>
                  <a:lnTo>
                    <a:pt x="213" y="136"/>
                  </a:lnTo>
                  <a:lnTo>
                    <a:pt x="214" y="143"/>
                  </a:lnTo>
                  <a:lnTo>
                    <a:pt x="214" y="144"/>
                  </a:lnTo>
                  <a:lnTo>
                    <a:pt x="214" y="146"/>
                  </a:lnTo>
                  <a:lnTo>
                    <a:pt x="214" y="153"/>
                  </a:lnTo>
                  <a:lnTo>
                    <a:pt x="214" y="155"/>
                  </a:lnTo>
                  <a:lnTo>
                    <a:pt x="214" y="156"/>
                  </a:lnTo>
                  <a:lnTo>
                    <a:pt x="214" y="159"/>
                  </a:lnTo>
                  <a:lnTo>
                    <a:pt x="214" y="160"/>
                  </a:lnTo>
                  <a:lnTo>
                    <a:pt x="214" y="167"/>
                  </a:lnTo>
                  <a:lnTo>
                    <a:pt x="214" y="170"/>
                  </a:lnTo>
                  <a:lnTo>
                    <a:pt x="214" y="177"/>
                  </a:lnTo>
                  <a:lnTo>
                    <a:pt x="214" y="179"/>
                  </a:lnTo>
                  <a:lnTo>
                    <a:pt x="214" y="180"/>
                  </a:lnTo>
                  <a:lnTo>
                    <a:pt x="214" y="182"/>
                  </a:lnTo>
                  <a:lnTo>
                    <a:pt x="214" y="183"/>
                  </a:lnTo>
                  <a:lnTo>
                    <a:pt x="214" y="188"/>
                  </a:lnTo>
                  <a:lnTo>
                    <a:pt x="214" y="191"/>
                  </a:lnTo>
                  <a:lnTo>
                    <a:pt x="214" y="194"/>
                  </a:lnTo>
                  <a:lnTo>
                    <a:pt x="214" y="195"/>
                  </a:lnTo>
                  <a:lnTo>
                    <a:pt x="214" y="200"/>
                  </a:lnTo>
                  <a:lnTo>
                    <a:pt x="214" y="201"/>
                  </a:lnTo>
                  <a:lnTo>
                    <a:pt x="214" y="204"/>
                  </a:lnTo>
                  <a:lnTo>
                    <a:pt x="214" y="207"/>
                  </a:lnTo>
                  <a:lnTo>
                    <a:pt x="214" y="208"/>
                  </a:lnTo>
                  <a:lnTo>
                    <a:pt x="214" y="209"/>
                  </a:lnTo>
                  <a:lnTo>
                    <a:pt x="214" y="210"/>
                  </a:lnTo>
                  <a:lnTo>
                    <a:pt x="214" y="216"/>
                  </a:lnTo>
                  <a:lnTo>
                    <a:pt x="214" y="217"/>
                  </a:lnTo>
                  <a:lnTo>
                    <a:pt x="212" y="217"/>
                  </a:lnTo>
                  <a:lnTo>
                    <a:pt x="208" y="217"/>
                  </a:lnTo>
                  <a:lnTo>
                    <a:pt x="207" y="217"/>
                  </a:lnTo>
                  <a:lnTo>
                    <a:pt x="206" y="217"/>
                  </a:lnTo>
                  <a:lnTo>
                    <a:pt x="204" y="217"/>
                  </a:lnTo>
                  <a:lnTo>
                    <a:pt x="201" y="217"/>
                  </a:lnTo>
                  <a:lnTo>
                    <a:pt x="196" y="217"/>
                  </a:lnTo>
                  <a:lnTo>
                    <a:pt x="194" y="217"/>
                  </a:lnTo>
                  <a:lnTo>
                    <a:pt x="190" y="217"/>
                  </a:lnTo>
                  <a:lnTo>
                    <a:pt x="188" y="217"/>
                  </a:lnTo>
                  <a:lnTo>
                    <a:pt x="181" y="217"/>
                  </a:lnTo>
                  <a:lnTo>
                    <a:pt x="180" y="217"/>
                  </a:lnTo>
                  <a:lnTo>
                    <a:pt x="174" y="217"/>
                  </a:lnTo>
                  <a:lnTo>
                    <a:pt x="172" y="217"/>
                  </a:lnTo>
                  <a:lnTo>
                    <a:pt x="170" y="217"/>
                  </a:lnTo>
                  <a:lnTo>
                    <a:pt x="169" y="217"/>
                  </a:lnTo>
                  <a:lnTo>
                    <a:pt x="159" y="217"/>
                  </a:lnTo>
                  <a:lnTo>
                    <a:pt x="157" y="218"/>
                  </a:lnTo>
                  <a:lnTo>
                    <a:pt x="151" y="218"/>
                  </a:lnTo>
                  <a:lnTo>
                    <a:pt x="145" y="218"/>
                  </a:lnTo>
                  <a:lnTo>
                    <a:pt x="143" y="218"/>
                  </a:lnTo>
                  <a:lnTo>
                    <a:pt x="138" y="218"/>
                  </a:lnTo>
                  <a:lnTo>
                    <a:pt x="137" y="218"/>
                  </a:lnTo>
                  <a:lnTo>
                    <a:pt x="134" y="218"/>
                  </a:lnTo>
                  <a:lnTo>
                    <a:pt x="129" y="218"/>
                  </a:lnTo>
                  <a:lnTo>
                    <a:pt x="126" y="218"/>
                  </a:lnTo>
                  <a:lnTo>
                    <a:pt x="118" y="218"/>
                  </a:lnTo>
                  <a:lnTo>
                    <a:pt x="112" y="218"/>
                  </a:lnTo>
                  <a:lnTo>
                    <a:pt x="109" y="218"/>
                  </a:lnTo>
                  <a:lnTo>
                    <a:pt x="108" y="218"/>
                  </a:lnTo>
                  <a:lnTo>
                    <a:pt x="106" y="218"/>
                  </a:lnTo>
                  <a:lnTo>
                    <a:pt x="105" y="218"/>
                  </a:lnTo>
                  <a:lnTo>
                    <a:pt x="104" y="218"/>
                  </a:lnTo>
                  <a:lnTo>
                    <a:pt x="102" y="218"/>
                  </a:lnTo>
                  <a:lnTo>
                    <a:pt x="92" y="218"/>
                  </a:lnTo>
                  <a:lnTo>
                    <a:pt x="87" y="218"/>
                  </a:lnTo>
                  <a:lnTo>
                    <a:pt x="78" y="218"/>
                  </a:lnTo>
                  <a:lnTo>
                    <a:pt x="70" y="218"/>
                  </a:lnTo>
                  <a:lnTo>
                    <a:pt x="69" y="218"/>
                  </a:lnTo>
                  <a:lnTo>
                    <a:pt x="66" y="218"/>
                  </a:lnTo>
                  <a:lnTo>
                    <a:pt x="65" y="218"/>
                  </a:lnTo>
                  <a:lnTo>
                    <a:pt x="58" y="218"/>
                  </a:lnTo>
                  <a:lnTo>
                    <a:pt x="56" y="218"/>
                  </a:lnTo>
                  <a:lnTo>
                    <a:pt x="54" y="218"/>
                  </a:lnTo>
                  <a:lnTo>
                    <a:pt x="50" y="218"/>
                  </a:lnTo>
                  <a:lnTo>
                    <a:pt x="49" y="218"/>
                  </a:lnTo>
                  <a:lnTo>
                    <a:pt x="48" y="218"/>
                  </a:lnTo>
                  <a:lnTo>
                    <a:pt x="39" y="218"/>
                  </a:lnTo>
                  <a:lnTo>
                    <a:pt x="32" y="218"/>
                  </a:lnTo>
                  <a:lnTo>
                    <a:pt x="31" y="218"/>
                  </a:lnTo>
                  <a:lnTo>
                    <a:pt x="29" y="218"/>
                  </a:lnTo>
                  <a:lnTo>
                    <a:pt x="25" y="218"/>
                  </a:lnTo>
                  <a:lnTo>
                    <a:pt x="22" y="218"/>
                  </a:lnTo>
                  <a:lnTo>
                    <a:pt x="20" y="218"/>
                  </a:lnTo>
                  <a:lnTo>
                    <a:pt x="13" y="218"/>
                  </a:lnTo>
                  <a:lnTo>
                    <a:pt x="9" y="219"/>
                  </a:lnTo>
                  <a:lnTo>
                    <a:pt x="2" y="219"/>
                  </a:lnTo>
                  <a:lnTo>
                    <a:pt x="1" y="219"/>
                  </a:lnTo>
                  <a:lnTo>
                    <a:pt x="1" y="202"/>
                  </a:lnTo>
                  <a:lnTo>
                    <a:pt x="1" y="199"/>
                  </a:lnTo>
                  <a:lnTo>
                    <a:pt x="1" y="194"/>
                  </a:lnTo>
                  <a:lnTo>
                    <a:pt x="1" y="191"/>
                  </a:lnTo>
                  <a:lnTo>
                    <a:pt x="0" y="183"/>
                  </a:lnTo>
                  <a:lnTo>
                    <a:pt x="0" y="162"/>
                  </a:lnTo>
                  <a:lnTo>
                    <a:pt x="0" y="159"/>
                  </a:lnTo>
                  <a:lnTo>
                    <a:pt x="0" y="158"/>
                  </a:lnTo>
                  <a:lnTo>
                    <a:pt x="0" y="152"/>
                  </a:lnTo>
                  <a:lnTo>
                    <a:pt x="0" y="151"/>
                  </a:lnTo>
                  <a:lnTo>
                    <a:pt x="0" y="150"/>
                  </a:lnTo>
                  <a:lnTo>
                    <a:pt x="0" y="148"/>
                  </a:lnTo>
                  <a:lnTo>
                    <a:pt x="0" y="147"/>
                  </a:lnTo>
                  <a:lnTo>
                    <a:pt x="0" y="146"/>
                  </a:lnTo>
                  <a:lnTo>
                    <a:pt x="0" y="145"/>
                  </a:lnTo>
                  <a:lnTo>
                    <a:pt x="0" y="143"/>
                  </a:lnTo>
                  <a:lnTo>
                    <a:pt x="0" y="142"/>
                  </a:lnTo>
                  <a:lnTo>
                    <a:pt x="0" y="140"/>
                  </a:lnTo>
                  <a:lnTo>
                    <a:pt x="0" y="139"/>
                  </a:lnTo>
                  <a:lnTo>
                    <a:pt x="0" y="132"/>
                  </a:lnTo>
                  <a:lnTo>
                    <a:pt x="0" y="131"/>
                  </a:lnTo>
                  <a:lnTo>
                    <a:pt x="0" y="129"/>
                  </a:lnTo>
                  <a:lnTo>
                    <a:pt x="0" y="126"/>
                  </a:lnTo>
                  <a:lnTo>
                    <a:pt x="0" y="122"/>
                  </a:lnTo>
                  <a:lnTo>
                    <a:pt x="0" y="116"/>
                  </a:lnTo>
                  <a:lnTo>
                    <a:pt x="0" y="115"/>
                  </a:lnTo>
                  <a:lnTo>
                    <a:pt x="0" y="111"/>
                  </a:lnTo>
                  <a:lnTo>
                    <a:pt x="0" y="108"/>
                  </a:lnTo>
                  <a:lnTo>
                    <a:pt x="0" y="104"/>
                  </a:lnTo>
                  <a:lnTo>
                    <a:pt x="0" y="103"/>
                  </a:lnTo>
                  <a:lnTo>
                    <a:pt x="0" y="100"/>
                  </a:lnTo>
                  <a:lnTo>
                    <a:pt x="0" y="96"/>
                  </a:lnTo>
                  <a:lnTo>
                    <a:pt x="0" y="90"/>
                  </a:lnTo>
                  <a:lnTo>
                    <a:pt x="0" y="87"/>
                  </a:lnTo>
                  <a:lnTo>
                    <a:pt x="0" y="80"/>
                  </a:lnTo>
                  <a:lnTo>
                    <a:pt x="0" y="78"/>
                  </a:lnTo>
                  <a:lnTo>
                    <a:pt x="0" y="75"/>
                  </a:lnTo>
                  <a:lnTo>
                    <a:pt x="0" y="71"/>
                  </a:lnTo>
                  <a:lnTo>
                    <a:pt x="0" y="70"/>
                  </a:lnTo>
                  <a:lnTo>
                    <a:pt x="0" y="62"/>
                  </a:lnTo>
                  <a:lnTo>
                    <a:pt x="0" y="59"/>
                  </a:lnTo>
                  <a:lnTo>
                    <a:pt x="0" y="57"/>
                  </a:lnTo>
                  <a:lnTo>
                    <a:pt x="0" y="56"/>
                  </a:lnTo>
                  <a:lnTo>
                    <a:pt x="0" y="55"/>
                  </a:lnTo>
                  <a:lnTo>
                    <a:pt x="0" y="54"/>
                  </a:lnTo>
                  <a:lnTo>
                    <a:pt x="0" y="49"/>
                  </a:lnTo>
                  <a:lnTo>
                    <a:pt x="0" y="46"/>
                  </a:lnTo>
                  <a:lnTo>
                    <a:pt x="0" y="42"/>
                  </a:lnTo>
                  <a:lnTo>
                    <a:pt x="0" y="38"/>
                  </a:lnTo>
                  <a:lnTo>
                    <a:pt x="0" y="35"/>
                  </a:lnTo>
                  <a:lnTo>
                    <a:pt x="0" y="34"/>
                  </a:lnTo>
                  <a:lnTo>
                    <a:pt x="0" y="33"/>
                  </a:lnTo>
                  <a:lnTo>
                    <a:pt x="0" y="31"/>
                  </a:lnTo>
                  <a:lnTo>
                    <a:pt x="0" y="30"/>
                  </a:lnTo>
                  <a:lnTo>
                    <a:pt x="0" y="26"/>
                  </a:lnTo>
                  <a:lnTo>
                    <a:pt x="0" y="25"/>
                  </a:lnTo>
                  <a:lnTo>
                    <a:pt x="0" y="23"/>
                  </a:lnTo>
                  <a:lnTo>
                    <a:pt x="0" y="17"/>
                  </a:lnTo>
                  <a:lnTo>
                    <a:pt x="0" y="14"/>
                  </a:lnTo>
                  <a:lnTo>
                    <a:pt x="0" y="12"/>
                  </a:lnTo>
                  <a:lnTo>
                    <a:pt x="0" y="10"/>
                  </a:lnTo>
                  <a:lnTo>
                    <a:pt x="0" y="4"/>
                  </a:lnTo>
                  <a:lnTo>
                    <a:pt x="0" y="3"/>
                  </a:lnTo>
                  <a:lnTo>
                    <a:pt x="0" y="2"/>
                  </a:lnTo>
                  <a:lnTo>
                    <a:pt x="2" y="2"/>
                  </a:lnTo>
                  <a:lnTo>
                    <a:pt x="4" y="2"/>
                  </a:lnTo>
                  <a:lnTo>
                    <a:pt x="6" y="2"/>
                  </a:lnTo>
                  <a:lnTo>
                    <a:pt x="10" y="2"/>
                  </a:lnTo>
                  <a:lnTo>
                    <a:pt x="12" y="2"/>
                  </a:lnTo>
                  <a:lnTo>
                    <a:pt x="13" y="2"/>
                  </a:lnTo>
                  <a:lnTo>
                    <a:pt x="16" y="2"/>
                  </a:lnTo>
                  <a:lnTo>
                    <a:pt x="25" y="2"/>
                  </a:lnTo>
                  <a:lnTo>
                    <a:pt x="28" y="2"/>
                  </a:lnTo>
                  <a:lnTo>
                    <a:pt x="31" y="2"/>
                  </a:lnTo>
                  <a:lnTo>
                    <a:pt x="38" y="2"/>
                  </a:lnTo>
                  <a:lnTo>
                    <a:pt x="38" y="1"/>
                  </a:lnTo>
                  <a:lnTo>
                    <a:pt x="45" y="1"/>
                  </a:lnTo>
                  <a:lnTo>
                    <a:pt x="50" y="1"/>
                  </a:lnTo>
                  <a:lnTo>
                    <a:pt x="54" y="1"/>
                  </a:lnTo>
                  <a:lnTo>
                    <a:pt x="58" y="1"/>
                  </a:lnTo>
                  <a:lnTo>
                    <a:pt x="61" y="1"/>
                  </a:lnTo>
                  <a:lnTo>
                    <a:pt x="62" y="1"/>
                  </a:lnTo>
                  <a:lnTo>
                    <a:pt x="64" y="1"/>
                  </a:lnTo>
                  <a:lnTo>
                    <a:pt x="66" y="1"/>
                  </a:lnTo>
                  <a:lnTo>
                    <a:pt x="68" y="1"/>
                  </a:lnTo>
                  <a:lnTo>
                    <a:pt x="69" y="1"/>
                  </a:lnTo>
                  <a:lnTo>
                    <a:pt x="74" y="1"/>
                  </a:lnTo>
                  <a:lnTo>
                    <a:pt x="92" y="1"/>
                  </a:lnTo>
                  <a:lnTo>
                    <a:pt x="97" y="1"/>
                  </a:lnTo>
                  <a:lnTo>
                    <a:pt x="98" y="1"/>
                  </a:lnTo>
                  <a:lnTo>
                    <a:pt x="100" y="1"/>
                  </a:lnTo>
                  <a:lnTo>
                    <a:pt x="102" y="1"/>
                  </a:lnTo>
                  <a:lnTo>
                    <a:pt x="103" y="1"/>
                  </a:lnTo>
                  <a:lnTo>
                    <a:pt x="104" y="1"/>
                  </a:lnTo>
                  <a:lnTo>
                    <a:pt x="105" y="1"/>
                  </a:lnTo>
                  <a:lnTo>
                    <a:pt x="106" y="1"/>
                  </a:lnTo>
                  <a:lnTo>
                    <a:pt x="108" y="1"/>
                  </a:lnTo>
                  <a:lnTo>
                    <a:pt x="109" y="1"/>
                  </a:lnTo>
                  <a:lnTo>
                    <a:pt x="110" y="1"/>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60" name="Freeform 160"/>
            <p:cNvSpPr>
              <a:spLocks/>
            </p:cNvSpPr>
            <p:nvPr/>
          </p:nvSpPr>
          <p:spPr bwMode="auto">
            <a:xfrm>
              <a:off x="2448" y="2265"/>
              <a:ext cx="347" cy="324"/>
            </a:xfrm>
            <a:custGeom>
              <a:avLst/>
              <a:gdLst>
                <a:gd name="T0" fmla="*/ 115 w 347"/>
                <a:gd name="T1" fmla="*/ 31 h 324"/>
                <a:gd name="T2" fmla="*/ 124 w 347"/>
                <a:gd name="T3" fmla="*/ 28 h 324"/>
                <a:gd name="T4" fmla="*/ 135 w 347"/>
                <a:gd name="T5" fmla="*/ 17 h 324"/>
                <a:gd name="T6" fmla="*/ 146 w 347"/>
                <a:gd name="T7" fmla="*/ 10 h 324"/>
                <a:gd name="T8" fmla="*/ 148 w 347"/>
                <a:gd name="T9" fmla="*/ 14 h 324"/>
                <a:gd name="T10" fmla="*/ 149 w 347"/>
                <a:gd name="T11" fmla="*/ 54 h 324"/>
                <a:gd name="T12" fmla="*/ 203 w 347"/>
                <a:gd name="T13" fmla="*/ 54 h 324"/>
                <a:gd name="T14" fmla="*/ 254 w 347"/>
                <a:gd name="T15" fmla="*/ 54 h 324"/>
                <a:gd name="T16" fmla="*/ 272 w 347"/>
                <a:gd name="T17" fmla="*/ 108 h 324"/>
                <a:gd name="T18" fmla="*/ 298 w 347"/>
                <a:gd name="T19" fmla="*/ 109 h 324"/>
                <a:gd name="T20" fmla="*/ 320 w 347"/>
                <a:gd name="T21" fmla="*/ 109 h 324"/>
                <a:gd name="T22" fmla="*/ 340 w 347"/>
                <a:gd name="T23" fmla="*/ 116 h 324"/>
                <a:gd name="T24" fmla="*/ 332 w 347"/>
                <a:gd name="T25" fmla="*/ 118 h 324"/>
                <a:gd name="T26" fmla="*/ 327 w 347"/>
                <a:gd name="T27" fmla="*/ 133 h 324"/>
                <a:gd name="T28" fmla="*/ 324 w 347"/>
                <a:gd name="T29" fmla="*/ 143 h 324"/>
                <a:gd name="T30" fmla="*/ 308 w 347"/>
                <a:gd name="T31" fmla="*/ 157 h 324"/>
                <a:gd name="T32" fmla="*/ 296 w 347"/>
                <a:gd name="T33" fmla="*/ 167 h 324"/>
                <a:gd name="T34" fmla="*/ 298 w 347"/>
                <a:gd name="T35" fmla="*/ 175 h 324"/>
                <a:gd name="T36" fmla="*/ 292 w 347"/>
                <a:gd name="T37" fmla="*/ 176 h 324"/>
                <a:gd name="T38" fmla="*/ 283 w 347"/>
                <a:gd name="T39" fmla="*/ 193 h 324"/>
                <a:gd name="T40" fmla="*/ 275 w 347"/>
                <a:gd name="T41" fmla="*/ 209 h 324"/>
                <a:gd name="T42" fmla="*/ 282 w 347"/>
                <a:gd name="T43" fmla="*/ 214 h 324"/>
                <a:gd name="T44" fmla="*/ 283 w 347"/>
                <a:gd name="T45" fmla="*/ 230 h 324"/>
                <a:gd name="T46" fmla="*/ 278 w 347"/>
                <a:gd name="T47" fmla="*/ 237 h 324"/>
                <a:gd name="T48" fmla="*/ 270 w 347"/>
                <a:gd name="T49" fmla="*/ 241 h 324"/>
                <a:gd name="T50" fmla="*/ 255 w 347"/>
                <a:gd name="T51" fmla="*/ 245 h 324"/>
                <a:gd name="T52" fmla="*/ 251 w 347"/>
                <a:gd name="T53" fmla="*/ 263 h 324"/>
                <a:gd name="T54" fmla="*/ 254 w 347"/>
                <a:gd name="T55" fmla="*/ 278 h 324"/>
                <a:gd name="T56" fmla="*/ 250 w 347"/>
                <a:gd name="T57" fmla="*/ 286 h 324"/>
                <a:gd name="T58" fmla="*/ 253 w 347"/>
                <a:gd name="T59" fmla="*/ 293 h 324"/>
                <a:gd name="T60" fmla="*/ 262 w 347"/>
                <a:gd name="T61" fmla="*/ 296 h 324"/>
                <a:gd name="T62" fmla="*/ 261 w 347"/>
                <a:gd name="T63" fmla="*/ 309 h 324"/>
                <a:gd name="T64" fmla="*/ 260 w 347"/>
                <a:gd name="T65" fmla="*/ 322 h 324"/>
                <a:gd name="T66" fmla="*/ 205 w 347"/>
                <a:gd name="T67" fmla="*/ 324 h 324"/>
                <a:gd name="T68" fmla="*/ 160 w 347"/>
                <a:gd name="T69" fmla="*/ 322 h 324"/>
                <a:gd name="T70" fmla="*/ 118 w 347"/>
                <a:gd name="T71" fmla="*/ 322 h 324"/>
                <a:gd name="T72" fmla="*/ 75 w 347"/>
                <a:gd name="T73" fmla="*/ 322 h 324"/>
                <a:gd name="T74" fmla="*/ 49 w 347"/>
                <a:gd name="T75" fmla="*/ 321 h 324"/>
                <a:gd name="T76" fmla="*/ 5 w 347"/>
                <a:gd name="T77" fmla="*/ 313 h 324"/>
                <a:gd name="T78" fmla="*/ 1 w 347"/>
                <a:gd name="T79" fmla="*/ 257 h 324"/>
                <a:gd name="T80" fmla="*/ 0 w 347"/>
                <a:gd name="T81" fmla="*/ 220 h 324"/>
                <a:gd name="T82" fmla="*/ 6 w 347"/>
                <a:gd name="T83" fmla="*/ 200 h 324"/>
                <a:gd name="T84" fmla="*/ 5 w 347"/>
                <a:gd name="T85" fmla="*/ 193 h 324"/>
                <a:gd name="T86" fmla="*/ 5 w 347"/>
                <a:gd name="T87" fmla="*/ 186 h 324"/>
                <a:gd name="T88" fmla="*/ 12 w 347"/>
                <a:gd name="T89" fmla="*/ 178 h 324"/>
                <a:gd name="T90" fmla="*/ 16 w 347"/>
                <a:gd name="T91" fmla="*/ 169 h 324"/>
                <a:gd name="T92" fmla="*/ 14 w 347"/>
                <a:gd name="T93" fmla="*/ 160 h 324"/>
                <a:gd name="T94" fmla="*/ 16 w 347"/>
                <a:gd name="T95" fmla="*/ 149 h 324"/>
                <a:gd name="T96" fmla="*/ 15 w 347"/>
                <a:gd name="T97" fmla="*/ 140 h 324"/>
                <a:gd name="T98" fmla="*/ 28 w 347"/>
                <a:gd name="T99" fmla="*/ 136 h 324"/>
                <a:gd name="T100" fmla="*/ 53 w 347"/>
                <a:gd name="T101" fmla="*/ 138 h 324"/>
                <a:gd name="T102" fmla="*/ 53 w 347"/>
                <a:gd name="T103" fmla="*/ 121 h 324"/>
                <a:gd name="T104" fmla="*/ 59 w 347"/>
                <a:gd name="T105" fmla="*/ 111 h 324"/>
                <a:gd name="T106" fmla="*/ 62 w 347"/>
                <a:gd name="T107" fmla="*/ 100 h 324"/>
                <a:gd name="T108" fmla="*/ 70 w 347"/>
                <a:gd name="T109" fmla="*/ 84 h 324"/>
                <a:gd name="T110" fmla="*/ 70 w 347"/>
                <a:gd name="T111" fmla="*/ 73 h 324"/>
                <a:gd name="T112" fmla="*/ 67 w 347"/>
                <a:gd name="T113" fmla="*/ 56 h 324"/>
                <a:gd name="T114" fmla="*/ 73 w 347"/>
                <a:gd name="T115" fmla="*/ 50 h 324"/>
                <a:gd name="T116" fmla="*/ 81 w 347"/>
                <a:gd name="T117" fmla="*/ 45 h 324"/>
                <a:gd name="T118" fmla="*/ 91 w 347"/>
                <a:gd name="T119" fmla="*/ 42 h 324"/>
                <a:gd name="T120" fmla="*/ 102 w 347"/>
                <a:gd name="T121" fmla="*/ 41 h 324"/>
                <a:gd name="T122" fmla="*/ 108 w 347"/>
                <a:gd name="T123" fmla="*/ 37 h 32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47" h="324">
                  <a:moveTo>
                    <a:pt x="108" y="37"/>
                  </a:moveTo>
                  <a:lnTo>
                    <a:pt x="108" y="36"/>
                  </a:lnTo>
                  <a:lnTo>
                    <a:pt x="109" y="36"/>
                  </a:lnTo>
                  <a:lnTo>
                    <a:pt x="109" y="37"/>
                  </a:lnTo>
                  <a:lnTo>
                    <a:pt x="110" y="37"/>
                  </a:lnTo>
                  <a:lnTo>
                    <a:pt x="110" y="36"/>
                  </a:lnTo>
                  <a:lnTo>
                    <a:pt x="111" y="36"/>
                  </a:lnTo>
                  <a:lnTo>
                    <a:pt x="110" y="34"/>
                  </a:lnTo>
                  <a:lnTo>
                    <a:pt x="109" y="34"/>
                  </a:lnTo>
                  <a:lnTo>
                    <a:pt x="110" y="33"/>
                  </a:lnTo>
                  <a:lnTo>
                    <a:pt x="111" y="32"/>
                  </a:lnTo>
                  <a:lnTo>
                    <a:pt x="112" y="32"/>
                  </a:lnTo>
                  <a:lnTo>
                    <a:pt x="113" y="31"/>
                  </a:lnTo>
                  <a:lnTo>
                    <a:pt x="112" y="31"/>
                  </a:lnTo>
                  <a:lnTo>
                    <a:pt x="113" y="30"/>
                  </a:lnTo>
                  <a:lnTo>
                    <a:pt x="115" y="30"/>
                  </a:lnTo>
                  <a:lnTo>
                    <a:pt x="115" y="31"/>
                  </a:lnTo>
                  <a:lnTo>
                    <a:pt x="115" y="32"/>
                  </a:lnTo>
                  <a:lnTo>
                    <a:pt x="116" y="32"/>
                  </a:lnTo>
                  <a:lnTo>
                    <a:pt x="117" y="31"/>
                  </a:lnTo>
                  <a:lnTo>
                    <a:pt x="118" y="31"/>
                  </a:lnTo>
                  <a:lnTo>
                    <a:pt x="118" y="32"/>
                  </a:lnTo>
                  <a:lnTo>
                    <a:pt x="119" y="32"/>
                  </a:lnTo>
                  <a:lnTo>
                    <a:pt x="119" y="31"/>
                  </a:lnTo>
                  <a:lnTo>
                    <a:pt x="120" y="31"/>
                  </a:lnTo>
                  <a:lnTo>
                    <a:pt x="120" y="30"/>
                  </a:lnTo>
                  <a:lnTo>
                    <a:pt x="120" y="31"/>
                  </a:lnTo>
                  <a:lnTo>
                    <a:pt x="122" y="31"/>
                  </a:lnTo>
                  <a:lnTo>
                    <a:pt x="123" y="31"/>
                  </a:lnTo>
                  <a:lnTo>
                    <a:pt x="123" y="30"/>
                  </a:lnTo>
                  <a:lnTo>
                    <a:pt x="122" y="30"/>
                  </a:lnTo>
                  <a:lnTo>
                    <a:pt x="122" y="29"/>
                  </a:lnTo>
                  <a:lnTo>
                    <a:pt x="123" y="29"/>
                  </a:lnTo>
                  <a:lnTo>
                    <a:pt x="124" y="28"/>
                  </a:lnTo>
                  <a:lnTo>
                    <a:pt x="125" y="28"/>
                  </a:lnTo>
                  <a:lnTo>
                    <a:pt x="126" y="26"/>
                  </a:lnTo>
                  <a:lnTo>
                    <a:pt x="126" y="25"/>
                  </a:lnTo>
                  <a:lnTo>
                    <a:pt x="125" y="25"/>
                  </a:lnTo>
                  <a:lnTo>
                    <a:pt x="126" y="24"/>
                  </a:lnTo>
                  <a:lnTo>
                    <a:pt x="127" y="23"/>
                  </a:lnTo>
                  <a:lnTo>
                    <a:pt x="128" y="23"/>
                  </a:lnTo>
                  <a:lnTo>
                    <a:pt x="128" y="22"/>
                  </a:lnTo>
                  <a:lnTo>
                    <a:pt x="128" y="21"/>
                  </a:lnTo>
                  <a:lnTo>
                    <a:pt x="130" y="20"/>
                  </a:lnTo>
                  <a:lnTo>
                    <a:pt x="131" y="18"/>
                  </a:lnTo>
                  <a:lnTo>
                    <a:pt x="132" y="20"/>
                  </a:lnTo>
                  <a:lnTo>
                    <a:pt x="133" y="20"/>
                  </a:lnTo>
                  <a:lnTo>
                    <a:pt x="135" y="20"/>
                  </a:lnTo>
                  <a:lnTo>
                    <a:pt x="136" y="20"/>
                  </a:lnTo>
                  <a:lnTo>
                    <a:pt x="136" y="18"/>
                  </a:lnTo>
                  <a:lnTo>
                    <a:pt x="135" y="17"/>
                  </a:lnTo>
                  <a:lnTo>
                    <a:pt x="135" y="16"/>
                  </a:lnTo>
                  <a:lnTo>
                    <a:pt x="136" y="16"/>
                  </a:lnTo>
                  <a:lnTo>
                    <a:pt x="138" y="16"/>
                  </a:lnTo>
                  <a:lnTo>
                    <a:pt x="139" y="17"/>
                  </a:lnTo>
                  <a:lnTo>
                    <a:pt x="140" y="17"/>
                  </a:lnTo>
                  <a:lnTo>
                    <a:pt x="140" y="16"/>
                  </a:lnTo>
                  <a:lnTo>
                    <a:pt x="140" y="14"/>
                  </a:lnTo>
                  <a:lnTo>
                    <a:pt x="140" y="13"/>
                  </a:lnTo>
                  <a:lnTo>
                    <a:pt x="140" y="12"/>
                  </a:lnTo>
                  <a:lnTo>
                    <a:pt x="141" y="10"/>
                  </a:lnTo>
                  <a:lnTo>
                    <a:pt x="141" y="9"/>
                  </a:lnTo>
                  <a:lnTo>
                    <a:pt x="142" y="9"/>
                  </a:lnTo>
                  <a:lnTo>
                    <a:pt x="143" y="9"/>
                  </a:lnTo>
                  <a:lnTo>
                    <a:pt x="142" y="10"/>
                  </a:lnTo>
                  <a:lnTo>
                    <a:pt x="143" y="12"/>
                  </a:lnTo>
                  <a:lnTo>
                    <a:pt x="144" y="12"/>
                  </a:lnTo>
                  <a:lnTo>
                    <a:pt x="146" y="10"/>
                  </a:lnTo>
                  <a:lnTo>
                    <a:pt x="146" y="9"/>
                  </a:lnTo>
                  <a:lnTo>
                    <a:pt x="146" y="8"/>
                  </a:lnTo>
                  <a:lnTo>
                    <a:pt x="147" y="8"/>
                  </a:lnTo>
                  <a:lnTo>
                    <a:pt x="147" y="7"/>
                  </a:lnTo>
                  <a:lnTo>
                    <a:pt x="146" y="6"/>
                  </a:lnTo>
                  <a:lnTo>
                    <a:pt x="144" y="6"/>
                  </a:lnTo>
                  <a:lnTo>
                    <a:pt x="146" y="5"/>
                  </a:lnTo>
                  <a:lnTo>
                    <a:pt x="146" y="4"/>
                  </a:lnTo>
                  <a:lnTo>
                    <a:pt x="147" y="4"/>
                  </a:lnTo>
                  <a:lnTo>
                    <a:pt x="147" y="2"/>
                  </a:lnTo>
                  <a:lnTo>
                    <a:pt x="147" y="1"/>
                  </a:lnTo>
                  <a:lnTo>
                    <a:pt x="148" y="0"/>
                  </a:lnTo>
                  <a:lnTo>
                    <a:pt x="148" y="1"/>
                  </a:lnTo>
                  <a:lnTo>
                    <a:pt x="148" y="6"/>
                  </a:lnTo>
                  <a:lnTo>
                    <a:pt x="148" y="7"/>
                  </a:lnTo>
                  <a:lnTo>
                    <a:pt x="148" y="12"/>
                  </a:lnTo>
                  <a:lnTo>
                    <a:pt x="148" y="14"/>
                  </a:lnTo>
                  <a:lnTo>
                    <a:pt x="148" y="18"/>
                  </a:lnTo>
                  <a:lnTo>
                    <a:pt x="148" y="20"/>
                  </a:lnTo>
                  <a:lnTo>
                    <a:pt x="148" y="21"/>
                  </a:lnTo>
                  <a:lnTo>
                    <a:pt x="148" y="23"/>
                  </a:lnTo>
                  <a:lnTo>
                    <a:pt x="148" y="31"/>
                  </a:lnTo>
                  <a:lnTo>
                    <a:pt x="148" y="36"/>
                  </a:lnTo>
                  <a:lnTo>
                    <a:pt x="147" y="39"/>
                  </a:lnTo>
                  <a:lnTo>
                    <a:pt x="147" y="40"/>
                  </a:lnTo>
                  <a:lnTo>
                    <a:pt x="147" y="41"/>
                  </a:lnTo>
                  <a:lnTo>
                    <a:pt x="147" y="42"/>
                  </a:lnTo>
                  <a:lnTo>
                    <a:pt x="148" y="45"/>
                  </a:lnTo>
                  <a:lnTo>
                    <a:pt x="147" y="46"/>
                  </a:lnTo>
                  <a:lnTo>
                    <a:pt x="147" y="49"/>
                  </a:lnTo>
                  <a:lnTo>
                    <a:pt x="147" y="52"/>
                  </a:lnTo>
                  <a:lnTo>
                    <a:pt x="147" y="53"/>
                  </a:lnTo>
                  <a:lnTo>
                    <a:pt x="147" y="54"/>
                  </a:lnTo>
                  <a:lnTo>
                    <a:pt x="149" y="54"/>
                  </a:lnTo>
                  <a:lnTo>
                    <a:pt x="162" y="54"/>
                  </a:lnTo>
                  <a:lnTo>
                    <a:pt x="165" y="54"/>
                  </a:lnTo>
                  <a:lnTo>
                    <a:pt x="167" y="54"/>
                  </a:lnTo>
                  <a:lnTo>
                    <a:pt x="168" y="54"/>
                  </a:lnTo>
                  <a:lnTo>
                    <a:pt x="172" y="54"/>
                  </a:lnTo>
                  <a:lnTo>
                    <a:pt x="174" y="54"/>
                  </a:lnTo>
                  <a:lnTo>
                    <a:pt x="176" y="54"/>
                  </a:lnTo>
                  <a:lnTo>
                    <a:pt x="179" y="54"/>
                  </a:lnTo>
                  <a:lnTo>
                    <a:pt x="182" y="54"/>
                  </a:lnTo>
                  <a:lnTo>
                    <a:pt x="183" y="54"/>
                  </a:lnTo>
                  <a:lnTo>
                    <a:pt x="184" y="54"/>
                  </a:lnTo>
                  <a:lnTo>
                    <a:pt x="186" y="54"/>
                  </a:lnTo>
                  <a:lnTo>
                    <a:pt x="190" y="54"/>
                  </a:lnTo>
                  <a:lnTo>
                    <a:pt x="191" y="54"/>
                  </a:lnTo>
                  <a:lnTo>
                    <a:pt x="196" y="54"/>
                  </a:lnTo>
                  <a:lnTo>
                    <a:pt x="197" y="54"/>
                  </a:lnTo>
                  <a:lnTo>
                    <a:pt x="203" y="54"/>
                  </a:lnTo>
                  <a:lnTo>
                    <a:pt x="204" y="54"/>
                  </a:lnTo>
                  <a:lnTo>
                    <a:pt x="205" y="54"/>
                  </a:lnTo>
                  <a:lnTo>
                    <a:pt x="219" y="54"/>
                  </a:lnTo>
                  <a:lnTo>
                    <a:pt x="221" y="54"/>
                  </a:lnTo>
                  <a:lnTo>
                    <a:pt x="222" y="54"/>
                  </a:lnTo>
                  <a:lnTo>
                    <a:pt x="229" y="54"/>
                  </a:lnTo>
                  <a:lnTo>
                    <a:pt x="231" y="54"/>
                  </a:lnTo>
                  <a:lnTo>
                    <a:pt x="232" y="54"/>
                  </a:lnTo>
                  <a:lnTo>
                    <a:pt x="235" y="54"/>
                  </a:lnTo>
                  <a:lnTo>
                    <a:pt x="236" y="54"/>
                  </a:lnTo>
                  <a:lnTo>
                    <a:pt x="237" y="54"/>
                  </a:lnTo>
                  <a:lnTo>
                    <a:pt x="243" y="54"/>
                  </a:lnTo>
                  <a:lnTo>
                    <a:pt x="244" y="54"/>
                  </a:lnTo>
                  <a:lnTo>
                    <a:pt x="245" y="54"/>
                  </a:lnTo>
                  <a:lnTo>
                    <a:pt x="251" y="54"/>
                  </a:lnTo>
                  <a:lnTo>
                    <a:pt x="252" y="54"/>
                  </a:lnTo>
                  <a:lnTo>
                    <a:pt x="254" y="54"/>
                  </a:lnTo>
                  <a:lnTo>
                    <a:pt x="254" y="61"/>
                  </a:lnTo>
                  <a:lnTo>
                    <a:pt x="254" y="62"/>
                  </a:lnTo>
                  <a:lnTo>
                    <a:pt x="254" y="72"/>
                  </a:lnTo>
                  <a:lnTo>
                    <a:pt x="254" y="82"/>
                  </a:lnTo>
                  <a:lnTo>
                    <a:pt x="254" y="85"/>
                  </a:lnTo>
                  <a:lnTo>
                    <a:pt x="254" y="96"/>
                  </a:lnTo>
                  <a:lnTo>
                    <a:pt x="254" y="106"/>
                  </a:lnTo>
                  <a:lnTo>
                    <a:pt x="254" y="108"/>
                  </a:lnTo>
                  <a:lnTo>
                    <a:pt x="254" y="109"/>
                  </a:lnTo>
                  <a:lnTo>
                    <a:pt x="255" y="109"/>
                  </a:lnTo>
                  <a:lnTo>
                    <a:pt x="256" y="109"/>
                  </a:lnTo>
                  <a:lnTo>
                    <a:pt x="260" y="108"/>
                  </a:lnTo>
                  <a:lnTo>
                    <a:pt x="262" y="108"/>
                  </a:lnTo>
                  <a:lnTo>
                    <a:pt x="268" y="108"/>
                  </a:lnTo>
                  <a:lnTo>
                    <a:pt x="269" y="108"/>
                  </a:lnTo>
                  <a:lnTo>
                    <a:pt x="270" y="108"/>
                  </a:lnTo>
                  <a:lnTo>
                    <a:pt x="272" y="108"/>
                  </a:lnTo>
                  <a:lnTo>
                    <a:pt x="275" y="108"/>
                  </a:lnTo>
                  <a:lnTo>
                    <a:pt x="276" y="108"/>
                  </a:lnTo>
                  <a:lnTo>
                    <a:pt x="277" y="108"/>
                  </a:lnTo>
                  <a:lnTo>
                    <a:pt x="278" y="108"/>
                  </a:lnTo>
                  <a:lnTo>
                    <a:pt x="282" y="108"/>
                  </a:lnTo>
                  <a:lnTo>
                    <a:pt x="284" y="108"/>
                  </a:lnTo>
                  <a:lnTo>
                    <a:pt x="286" y="108"/>
                  </a:lnTo>
                  <a:lnTo>
                    <a:pt x="287" y="108"/>
                  </a:lnTo>
                  <a:lnTo>
                    <a:pt x="288" y="108"/>
                  </a:lnTo>
                  <a:lnTo>
                    <a:pt x="290" y="108"/>
                  </a:lnTo>
                  <a:lnTo>
                    <a:pt x="291" y="108"/>
                  </a:lnTo>
                  <a:lnTo>
                    <a:pt x="292" y="108"/>
                  </a:lnTo>
                  <a:lnTo>
                    <a:pt x="293" y="108"/>
                  </a:lnTo>
                  <a:lnTo>
                    <a:pt x="294" y="109"/>
                  </a:lnTo>
                  <a:lnTo>
                    <a:pt x="295" y="109"/>
                  </a:lnTo>
                  <a:lnTo>
                    <a:pt x="296" y="109"/>
                  </a:lnTo>
                  <a:lnTo>
                    <a:pt x="298" y="109"/>
                  </a:lnTo>
                  <a:lnTo>
                    <a:pt x="299" y="109"/>
                  </a:lnTo>
                  <a:lnTo>
                    <a:pt x="301" y="109"/>
                  </a:lnTo>
                  <a:lnTo>
                    <a:pt x="303" y="109"/>
                  </a:lnTo>
                  <a:lnTo>
                    <a:pt x="304" y="109"/>
                  </a:lnTo>
                  <a:lnTo>
                    <a:pt x="306" y="109"/>
                  </a:lnTo>
                  <a:lnTo>
                    <a:pt x="307" y="109"/>
                  </a:lnTo>
                  <a:lnTo>
                    <a:pt x="308" y="109"/>
                  </a:lnTo>
                  <a:lnTo>
                    <a:pt x="310" y="109"/>
                  </a:lnTo>
                  <a:lnTo>
                    <a:pt x="311" y="109"/>
                  </a:lnTo>
                  <a:lnTo>
                    <a:pt x="312" y="109"/>
                  </a:lnTo>
                  <a:lnTo>
                    <a:pt x="314" y="109"/>
                  </a:lnTo>
                  <a:lnTo>
                    <a:pt x="315" y="109"/>
                  </a:lnTo>
                  <a:lnTo>
                    <a:pt x="316" y="109"/>
                  </a:lnTo>
                  <a:lnTo>
                    <a:pt x="317" y="109"/>
                  </a:lnTo>
                  <a:lnTo>
                    <a:pt x="318" y="109"/>
                  </a:lnTo>
                  <a:lnTo>
                    <a:pt x="319" y="109"/>
                  </a:lnTo>
                  <a:lnTo>
                    <a:pt x="320" y="109"/>
                  </a:lnTo>
                  <a:lnTo>
                    <a:pt x="322" y="109"/>
                  </a:lnTo>
                  <a:lnTo>
                    <a:pt x="323" y="109"/>
                  </a:lnTo>
                  <a:lnTo>
                    <a:pt x="324" y="109"/>
                  </a:lnTo>
                  <a:lnTo>
                    <a:pt x="325" y="109"/>
                  </a:lnTo>
                  <a:lnTo>
                    <a:pt x="327" y="109"/>
                  </a:lnTo>
                  <a:lnTo>
                    <a:pt x="328" y="109"/>
                  </a:lnTo>
                  <a:lnTo>
                    <a:pt x="331" y="109"/>
                  </a:lnTo>
                  <a:lnTo>
                    <a:pt x="335" y="109"/>
                  </a:lnTo>
                  <a:lnTo>
                    <a:pt x="336" y="109"/>
                  </a:lnTo>
                  <a:lnTo>
                    <a:pt x="347" y="109"/>
                  </a:lnTo>
                  <a:lnTo>
                    <a:pt x="346" y="110"/>
                  </a:lnTo>
                  <a:lnTo>
                    <a:pt x="346" y="111"/>
                  </a:lnTo>
                  <a:lnTo>
                    <a:pt x="347" y="111"/>
                  </a:lnTo>
                  <a:lnTo>
                    <a:pt x="347" y="112"/>
                  </a:lnTo>
                  <a:lnTo>
                    <a:pt x="346" y="113"/>
                  </a:lnTo>
                  <a:lnTo>
                    <a:pt x="343" y="116"/>
                  </a:lnTo>
                  <a:lnTo>
                    <a:pt x="340" y="116"/>
                  </a:lnTo>
                  <a:lnTo>
                    <a:pt x="340" y="114"/>
                  </a:lnTo>
                  <a:lnTo>
                    <a:pt x="340" y="113"/>
                  </a:lnTo>
                  <a:lnTo>
                    <a:pt x="341" y="113"/>
                  </a:lnTo>
                  <a:lnTo>
                    <a:pt x="342" y="112"/>
                  </a:lnTo>
                  <a:lnTo>
                    <a:pt x="339" y="111"/>
                  </a:lnTo>
                  <a:lnTo>
                    <a:pt x="339" y="112"/>
                  </a:lnTo>
                  <a:lnTo>
                    <a:pt x="340" y="113"/>
                  </a:lnTo>
                  <a:lnTo>
                    <a:pt x="339" y="113"/>
                  </a:lnTo>
                  <a:lnTo>
                    <a:pt x="339" y="114"/>
                  </a:lnTo>
                  <a:lnTo>
                    <a:pt x="338" y="114"/>
                  </a:lnTo>
                  <a:lnTo>
                    <a:pt x="338" y="116"/>
                  </a:lnTo>
                  <a:lnTo>
                    <a:pt x="336" y="117"/>
                  </a:lnTo>
                  <a:lnTo>
                    <a:pt x="335" y="118"/>
                  </a:lnTo>
                  <a:lnTo>
                    <a:pt x="334" y="116"/>
                  </a:lnTo>
                  <a:lnTo>
                    <a:pt x="333" y="114"/>
                  </a:lnTo>
                  <a:lnTo>
                    <a:pt x="332" y="116"/>
                  </a:lnTo>
                  <a:lnTo>
                    <a:pt x="332" y="118"/>
                  </a:lnTo>
                  <a:lnTo>
                    <a:pt x="332" y="120"/>
                  </a:lnTo>
                  <a:lnTo>
                    <a:pt x="328" y="119"/>
                  </a:lnTo>
                  <a:lnTo>
                    <a:pt x="330" y="121"/>
                  </a:lnTo>
                  <a:lnTo>
                    <a:pt x="331" y="124"/>
                  </a:lnTo>
                  <a:lnTo>
                    <a:pt x="331" y="125"/>
                  </a:lnTo>
                  <a:lnTo>
                    <a:pt x="330" y="125"/>
                  </a:lnTo>
                  <a:lnTo>
                    <a:pt x="330" y="124"/>
                  </a:lnTo>
                  <a:lnTo>
                    <a:pt x="328" y="124"/>
                  </a:lnTo>
                  <a:lnTo>
                    <a:pt x="328" y="125"/>
                  </a:lnTo>
                  <a:lnTo>
                    <a:pt x="327" y="126"/>
                  </a:lnTo>
                  <a:lnTo>
                    <a:pt x="327" y="127"/>
                  </a:lnTo>
                  <a:lnTo>
                    <a:pt x="330" y="129"/>
                  </a:lnTo>
                  <a:lnTo>
                    <a:pt x="328" y="129"/>
                  </a:lnTo>
                  <a:lnTo>
                    <a:pt x="327" y="129"/>
                  </a:lnTo>
                  <a:lnTo>
                    <a:pt x="326" y="129"/>
                  </a:lnTo>
                  <a:lnTo>
                    <a:pt x="327" y="132"/>
                  </a:lnTo>
                  <a:lnTo>
                    <a:pt x="327" y="133"/>
                  </a:lnTo>
                  <a:lnTo>
                    <a:pt x="326" y="133"/>
                  </a:lnTo>
                  <a:lnTo>
                    <a:pt x="326" y="136"/>
                  </a:lnTo>
                  <a:lnTo>
                    <a:pt x="325" y="137"/>
                  </a:lnTo>
                  <a:lnTo>
                    <a:pt x="324" y="136"/>
                  </a:lnTo>
                  <a:lnTo>
                    <a:pt x="325" y="134"/>
                  </a:lnTo>
                  <a:lnTo>
                    <a:pt x="325" y="132"/>
                  </a:lnTo>
                  <a:lnTo>
                    <a:pt x="324" y="132"/>
                  </a:lnTo>
                  <a:lnTo>
                    <a:pt x="323" y="132"/>
                  </a:lnTo>
                  <a:lnTo>
                    <a:pt x="322" y="133"/>
                  </a:lnTo>
                  <a:lnTo>
                    <a:pt x="322" y="134"/>
                  </a:lnTo>
                  <a:lnTo>
                    <a:pt x="323" y="134"/>
                  </a:lnTo>
                  <a:lnTo>
                    <a:pt x="323" y="135"/>
                  </a:lnTo>
                  <a:lnTo>
                    <a:pt x="323" y="136"/>
                  </a:lnTo>
                  <a:lnTo>
                    <a:pt x="323" y="137"/>
                  </a:lnTo>
                  <a:lnTo>
                    <a:pt x="324" y="138"/>
                  </a:lnTo>
                  <a:lnTo>
                    <a:pt x="324" y="140"/>
                  </a:lnTo>
                  <a:lnTo>
                    <a:pt x="324" y="143"/>
                  </a:lnTo>
                  <a:lnTo>
                    <a:pt x="323" y="143"/>
                  </a:lnTo>
                  <a:lnTo>
                    <a:pt x="322" y="142"/>
                  </a:lnTo>
                  <a:lnTo>
                    <a:pt x="320" y="142"/>
                  </a:lnTo>
                  <a:lnTo>
                    <a:pt x="320" y="143"/>
                  </a:lnTo>
                  <a:lnTo>
                    <a:pt x="320" y="144"/>
                  </a:lnTo>
                  <a:lnTo>
                    <a:pt x="319" y="145"/>
                  </a:lnTo>
                  <a:lnTo>
                    <a:pt x="316" y="148"/>
                  </a:lnTo>
                  <a:lnTo>
                    <a:pt x="316" y="149"/>
                  </a:lnTo>
                  <a:lnTo>
                    <a:pt x="315" y="149"/>
                  </a:lnTo>
                  <a:lnTo>
                    <a:pt x="315" y="150"/>
                  </a:lnTo>
                  <a:lnTo>
                    <a:pt x="314" y="150"/>
                  </a:lnTo>
                  <a:lnTo>
                    <a:pt x="314" y="151"/>
                  </a:lnTo>
                  <a:lnTo>
                    <a:pt x="311" y="153"/>
                  </a:lnTo>
                  <a:lnTo>
                    <a:pt x="310" y="153"/>
                  </a:lnTo>
                  <a:lnTo>
                    <a:pt x="309" y="153"/>
                  </a:lnTo>
                  <a:lnTo>
                    <a:pt x="309" y="156"/>
                  </a:lnTo>
                  <a:lnTo>
                    <a:pt x="308" y="157"/>
                  </a:lnTo>
                  <a:lnTo>
                    <a:pt x="307" y="157"/>
                  </a:lnTo>
                  <a:lnTo>
                    <a:pt x="306" y="154"/>
                  </a:lnTo>
                  <a:lnTo>
                    <a:pt x="303" y="154"/>
                  </a:lnTo>
                  <a:lnTo>
                    <a:pt x="302" y="156"/>
                  </a:lnTo>
                  <a:lnTo>
                    <a:pt x="302" y="157"/>
                  </a:lnTo>
                  <a:lnTo>
                    <a:pt x="301" y="157"/>
                  </a:lnTo>
                  <a:lnTo>
                    <a:pt x="301" y="160"/>
                  </a:lnTo>
                  <a:lnTo>
                    <a:pt x="301" y="161"/>
                  </a:lnTo>
                  <a:lnTo>
                    <a:pt x="302" y="161"/>
                  </a:lnTo>
                  <a:lnTo>
                    <a:pt x="303" y="162"/>
                  </a:lnTo>
                  <a:lnTo>
                    <a:pt x="302" y="162"/>
                  </a:lnTo>
                  <a:lnTo>
                    <a:pt x="302" y="164"/>
                  </a:lnTo>
                  <a:lnTo>
                    <a:pt x="300" y="164"/>
                  </a:lnTo>
                  <a:lnTo>
                    <a:pt x="299" y="165"/>
                  </a:lnTo>
                  <a:lnTo>
                    <a:pt x="298" y="165"/>
                  </a:lnTo>
                  <a:lnTo>
                    <a:pt x="296" y="166"/>
                  </a:lnTo>
                  <a:lnTo>
                    <a:pt x="296" y="167"/>
                  </a:lnTo>
                  <a:lnTo>
                    <a:pt x="298" y="168"/>
                  </a:lnTo>
                  <a:lnTo>
                    <a:pt x="299" y="169"/>
                  </a:lnTo>
                  <a:lnTo>
                    <a:pt x="300" y="169"/>
                  </a:lnTo>
                  <a:lnTo>
                    <a:pt x="300" y="168"/>
                  </a:lnTo>
                  <a:lnTo>
                    <a:pt x="300" y="169"/>
                  </a:lnTo>
                  <a:lnTo>
                    <a:pt x="300" y="170"/>
                  </a:lnTo>
                  <a:lnTo>
                    <a:pt x="300" y="172"/>
                  </a:lnTo>
                  <a:lnTo>
                    <a:pt x="301" y="172"/>
                  </a:lnTo>
                  <a:lnTo>
                    <a:pt x="301" y="173"/>
                  </a:lnTo>
                  <a:lnTo>
                    <a:pt x="302" y="174"/>
                  </a:lnTo>
                  <a:lnTo>
                    <a:pt x="302" y="175"/>
                  </a:lnTo>
                  <a:lnTo>
                    <a:pt x="302" y="176"/>
                  </a:lnTo>
                  <a:lnTo>
                    <a:pt x="301" y="175"/>
                  </a:lnTo>
                  <a:lnTo>
                    <a:pt x="300" y="174"/>
                  </a:lnTo>
                  <a:lnTo>
                    <a:pt x="299" y="174"/>
                  </a:lnTo>
                  <a:lnTo>
                    <a:pt x="298" y="174"/>
                  </a:lnTo>
                  <a:lnTo>
                    <a:pt x="298" y="175"/>
                  </a:lnTo>
                  <a:lnTo>
                    <a:pt x="300" y="176"/>
                  </a:lnTo>
                  <a:lnTo>
                    <a:pt x="299" y="177"/>
                  </a:lnTo>
                  <a:lnTo>
                    <a:pt x="299" y="178"/>
                  </a:lnTo>
                  <a:lnTo>
                    <a:pt x="298" y="178"/>
                  </a:lnTo>
                  <a:lnTo>
                    <a:pt x="296" y="178"/>
                  </a:lnTo>
                  <a:lnTo>
                    <a:pt x="295" y="180"/>
                  </a:lnTo>
                  <a:lnTo>
                    <a:pt x="294" y="180"/>
                  </a:lnTo>
                  <a:lnTo>
                    <a:pt x="294" y="178"/>
                  </a:lnTo>
                  <a:lnTo>
                    <a:pt x="294" y="177"/>
                  </a:lnTo>
                  <a:lnTo>
                    <a:pt x="293" y="177"/>
                  </a:lnTo>
                  <a:lnTo>
                    <a:pt x="292" y="177"/>
                  </a:lnTo>
                  <a:lnTo>
                    <a:pt x="292" y="178"/>
                  </a:lnTo>
                  <a:lnTo>
                    <a:pt x="292" y="180"/>
                  </a:lnTo>
                  <a:lnTo>
                    <a:pt x="291" y="178"/>
                  </a:lnTo>
                  <a:lnTo>
                    <a:pt x="291" y="177"/>
                  </a:lnTo>
                  <a:lnTo>
                    <a:pt x="292" y="177"/>
                  </a:lnTo>
                  <a:lnTo>
                    <a:pt x="292" y="176"/>
                  </a:lnTo>
                  <a:lnTo>
                    <a:pt x="291" y="175"/>
                  </a:lnTo>
                  <a:lnTo>
                    <a:pt x="290" y="176"/>
                  </a:lnTo>
                  <a:lnTo>
                    <a:pt x="288" y="176"/>
                  </a:lnTo>
                  <a:lnTo>
                    <a:pt x="287" y="177"/>
                  </a:lnTo>
                  <a:lnTo>
                    <a:pt x="287" y="178"/>
                  </a:lnTo>
                  <a:lnTo>
                    <a:pt x="288" y="180"/>
                  </a:lnTo>
                  <a:lnTo>
                    <a:pt x="287" y="181"/>
                  </a:lnTo>
                  <a:lnTo>
                    <a:pt x="287" y="182"/>
                  </a:lnTo>
                  <a:lnTo>
                    <a:pt x="287" y="183"/>
                  </a:lnTo>
                  <a:lnTo>
                    <a:pt x="287" y="184"/>
                  </a:lnTo>
                  <a:lnTo>
                    <a:pt x="285" y="185"/>
                  </a:lnTo>
                  <a:lnTo>
                    <a:pt x="284" y="186"/>
                  </a:lnTo>
                  <a:lnTo>
                    <a:pt x="284" y="190"/>
                  </a:lnTo>
                  <a:lnTo>
                    <a:pt x="285" y="191"/>
                  </a:lnTo>
                  <a:lnTo>
                    <a:pt x="285" y="193"/>
                  </a:lnTo>
                  <a:lnTo>
                    <a:pt x="284" y="194"/>
                  </a:lnTo>
                  <a:lnTo>
                    <a:pt x="283" y="193"/>
                  </a:lnTo>
                  <a:lnTo>
                    <a:pt x="282" y="193"/>
                  </a:lnTo>
                  <a:lnTo>
                    <a:pt x="280" y="193"/>
                  </a:lnTo>
                  <a:lnTo>
                    <a:pt x="279" y="193"/>
                  </a:lnTo>
                  <a:lnTo>
                    <a:pt x="279" y="194"/>
                  </a:lnTo>
                  <a:lnTo>
                    <a:pt x="278" y="197"/>
                  </a:lnTo>
                  <a:lnTo>
                    <a:pt x="276" y="197"/>
                  </a:lnTo>
                  <a:lnTo>
                    <a:pt x="275" y="198"/>
                  </a:lnTo>
                  <a:lnTo>
                    <a:pt x="274" y="199"/>
                  </a:lnTo>
                  <a:lnTo>
                    <a:pt x="274" y="200"/>
                  </a:lnTo>
                  <a:lnTo>
                    <a:pt x="274" y="202"/>
                  </a:lnTo>
                  <a:lnTo>
                    <a:pt x="276" y="204"/>
                  </a:lnTo>
                  <a:lnTo>
                    <a:pt x="277" y="204"/>
                  </a:lnTo>
                  <a:lnTo>
                    <a:pt x="277" y="206"/>
                  </a:lnTo>
                  <a:lnTo>
                    <a:pt x="275" y="206"/>
                  </a:lnTo>
                  <a:lnTo>
                    <a:pt x="275" y="207"/>
                  </a:lnTo>
                  <a:lnTo>
                    <a:pt x="275" y="208"/>
                  </a:lnTo>
                  <a:lnTo>
                    <a:pt x="275" y="209"/>
                  </a:lnTo>
                  <a:lnTo>
                    <a:pt x="272" y="208"/>
                  </a:lnTo>
                  <a:lnTo>
                    <a:pt x="272" y="209"/>
                  </a:lnTo>
                  <a:lnTo>
                    <a:pt x="272" y="210"/>
                  </a:lnTo>
                  <a:lnTo>
                    <a:pt x="274" y="210"/>
                  </a:lnTo>
                  <a:lnTo>
                    <a:pt x="274" y="212"/>
                  </a:lnTo>
                  <a:lnTo>
                    <a:pt x="275" y="213"/>
                  </a:lnTo>
                  <a:lnTo>
                    <a:pt x="276" y="213"/>
                  </a:lnTo>
                  <a:lnTo>
                    <a:pt x="276" y="214"/>
                  </a:lnTo>
                  <a:lnTo>
                    <a:pt x="277" y="214"/>
                  </a:lnTo>
                  <a:lnTo>
                    <a:pt x="277" y="215"/>
                  </a:lnTo>
                  <a:lnTo>
                    <a:pt x="278" y="215"/>
                  </a:lnTo>
                  <a:lnTo>
                    <a:pt x="278" y="216"/>
                  </a:lnTo>
                  <a:lnTo>
                    <a:pt x="279" y="216"/>
                  </a:lnTo>
                  <a:lnTo>
                    <a:pt x="279" y="215"/>
                  </a:lnTo>
                  <a:lnTo>
                    <a:pt x="280" y="215"/>
                  </a:lnTo>
                  <a:lnTo>
                    <a:pt x="280" y="214"/>
                  </a:lnTo>
                  <a:lnTo>
                    <a:pt x="282" y="214"/>
                  </a:lnTo>
                  <a:lnTo>
                    <a:pt x="282" y="215"/>
                  </a:lnTo>
                  <a:lnTo>
                    <a:pt x="282" y="216"/>
                  </a:lnTo>
                  <a:lnTo>
                    <a:pt x="282" y="217"/>
                  </a:lnTo>
                  <a:lnTo>
                    <a:pt x="282" y="218"/>
                  </a:lnTo>
                  <a:lnTo>
                    <a:pt x="283" y="218"/>
                  </a:lnTo>
                  <a:lnTo>
                    <a:pt x="284" y="218"/>
                  </a:lnTo>
                  <a:lnTo>
                    <a:pt x="284" y="220"/>
                  </a:lnTo>
                  <a:lnTo>
                    <a:pt x="284" y="221"/>
                  </a:lnTo>
                  <a:lnTo>
                    <a:pt x="283" y="222"/>
                  </a:lnTo>
                  <a:lnTo>
                    <a:pt x="283" y="223"/>
                  </a:lnTo>
                  <a:lnTo>
                    <a:pt x="282" y="223"/>
                  </a:lnTo>
                  <a:lnTo>
                    <a:pt x="282" y="225"/>
                  </a:lnTo>
                  <a:lnTo>
                    <a:pt x="282" y="226"/>
                  </a:lnTo>
                  <a:lnTo>
                    <a:pt x="283" y="226"/>
                  </a:lnTo>
                  <a:lnTo>
                    <a:pt x="282" y="228"/>
                  </a:lnTo>
                  <a:lnTo>
                    <a:pt x="282" y="229"/>
                  </a:lnTo>
                  <a:lnTo>
                    <a:pt x="283" y="230"/>
                  </a:lnTo>
                  <a:lnTo>
                    <a:pt x="284" y="230"/>
                  </a:lnTo>
                  <a:lnTo>
                    <a:pt x="286" y="230"/>
                  </a:lnTo>
                  <a:lnTo>
                    <a:pt x="285" y="231"/>
                  </a:lnTo>
                  <a:lnTo>
                    <a:pt x="284" y="231"/>
                  </a:lnTo>
                  <a:lnTo>
                    <a:pt x="284" y="232"/>
                  </a:lnTo>
                  <a:lnTo>
                    <a:pt x="284" y="233"/>
                  </a:lnTo>
                  <a:lnTo>
                    <a:pt x="283" y="234"/>
                  </a:lnTo>
                  <a:lnTo>
                    <a:pt x="282" y="234"/>
                  </a:lnTo>
                  <a:lnTo>
                    <a:pt x="282" y="233"/>
                  </a:lnTo>
                  <a:lnTo>
                    <a:pt x="280" y="233"/>
                  </a:lnTo>
                  <a:lnTo>
                    <a:pt x="280" y="232"/>
                  </a:lnTo>
                  <a:lnTo>
                    <a:pt x="279" y="232"/>
                  </a:lnTo>
                  <a:lnTo>
                    <a:pt x="279" y="233"/>
                  </a:lnTo>
                  <a:lnTo>
                    <a:pt x="278" y="233"/>
                  </a:lnTo>
                  <a:lnTo>
                    <a:pt x="278" y="234"/>
                  </a:lnTo>
                  <a:lnTo>
                    <a:pt x="279" y="236"/>
                  </a:lnTo>
                  <a:lnTo>
                    <a:pt x="278" y="237"/>
                  </a:lnTo>
                  <a:lnTo>
                    <a:pt x="278" y="238"/>
                  </a:lnTo>
                  <a:lnTo>
                    <a:pt x="279" y="238"/>
                  </a:lnTo>
                  <a:lnTo>
                    <a:pt x="279" y="239"/>
                  </a:lnTo>
                  <a:lnTo>
                    <a:pt x="279" y="240"/>
                  </a:lnTo>
                  <a:lnTo>
                    <a:pt x="278" y="240"/>
                  </a:lnTo>
                  <a:lnTo>
                    <a:pt x="278" y="239"/>
                  </a:lnTo>
                  <a:lnTo>
                    <a:pt x="277" y="239"/>
                  </a:lnTo>
                  <a:lnTo>
                    <a:pt x="276" y="239"/>
                  </a:lnTo>
                  <a:lnTo>
                    <a:pt x="275" y="239"/>
                  </a:lnTo>
                  <a:lnTo>
                    <a:pt x="275" y="238"/>
                  </a:lnTo>
                  <a:lnTo>
                    <a:pt x="275" y="237"/>
                  </a:lnTo>
                  <a:lnTo>
                    <a:pt x="274" y="237"/>
                  </a:lnTo>
                  <a:lnTo>
                    <a:pt x="272" y="238"/>
                  </a:lnTo>
                  <a:lnTo>
                    <a:pt x="271" y="239"/>
                  </a:lnTo>
                  <a:lnTo>
                    <a:pt x="271" y="240"/>
                  </a:lnTo>
                  <a:lnTo>
                    <a:pt x="271" y="241"/>
                  </a:lnTo>
                  <a:lnTo>
                    <a:pt x="270" y="241"/>
                  </a:lnTo>
                  <a:lnTo>
                    <a:pt x="270" y="242"/>
                  </a:lnTo>
                  <a:lnTo>
                    <a:pt x="270" y="244"/>
                  </a:lnTo>
                  <a:lnTo>
                    <a:pt x="269" y="244"/>
                  </a:lnTo>
                  <a:lnTo>
                    <a:pt x="266" y="245"/>
                  </a:lnTo>
                  <a:lnTo>
                    <a:pt x="264" y="245"/>
                  </a:lnTo>
                  <a:lnTo>
                    <a:pt x="263" y="245"/>
                  </a:lnTo>
                  <a:lnTo>
                    <a:pt x="263" y="244"/>
                  </a:lnTo>
                  <a:lnTo>
                    <a:pt x="261" y="245"/>
                  </a:lnTo>
                  <a:lnTo>
                    <a:pt x="261" y="246"/>
                  </a:lnTo>
                  <a:lnTo>
                    <a:pt x="260" y="246"/>
                  </a:lnTo>
                  <a:lnTo>
                    <a:pt x="260" y="247"/>
                  </a:lnTo>
                  <a:lnTo>
                    <a:pt x="259" y="247"/>
                  </a:lnTo>
                  <a:lnTo>
                    <a:pt x="258" y="247"/>
                  </a:lnTo>
                  <a:lnTo>
                    <a:pt x="258" y="246"/>
                  </a:lnTo>
                  <a:lnTo>
                    <a:pt x="258" y="245"/>
                  </a:lnTo>
                  <a:lnTo>
                    <a:pt x="256" y="245"/>
                  </a:lnTo>
                  <a:lnTo>
                    <a:pt x="255" y="245"/>
                  </a:lnTo>
                  <a:lnTo>
                    <a:pt x="254" y="245"/>
                  </a:lnTo>
                  <a:lnTo>
                    <a:pt x="254" y="246"/>
                  </a:lnTo>
                  <a:lnTo>
                    <a:pt x="253" y="247"/>
                  </a:lnTo>
                  <a:lnTo>
                    <a:pt x="253" y="248"/>
                  </a:lnTo>
                  <a:lnTo>
                    <a:pt x="253" y="252"/>
                  </a:lnTo>
                  <a:lnTo>
                    <a:pt x="253" y="253"/>
                  </a:lnTo>
                  <a:lnTo>
                    <a:pt x="254" y="254"/>
                  </a:lnTo>
                  <a:lnTo>
                    <a:pt x="254" y="255"/>
                  </a:lnTo>
                  <a:lnTo>
                    <a:pt x="254" y="256"/>
                  </a:lnTo>
                  <a:lnTo>
                    <a:pt x="254" y="257"/>
                  </a:lnTo>
                  <a:lnTo>
                    <a:pt x="254" y="258"/>
                  </a:lnTo>
                  <a:lnTo>
                    <a:pt x="252" y="260"/>
                  </a:lnTo>
                  <a:lnTo>
                    <a:pt x="251" y="260"/>
                  </a:lnTo>
                  <a:lnTo>
                    <a:pt x="248" y="261"/>
                  </a:lnTo>
                  <a:lnTo>
                    <a:pt x="247" y="261"/>
                  </a:lnTo>
                  <a:lnTo>
                    <a:pt x="248" y="262"/>
                  </a:lnTo>
                  <a:lnTo>
                    <a:pt x="251" y="263"/>
                  </a:lnTo>
                  <a:lnTo>
                    <a:pt x="252" y="262"/>
                  </a:lnTo>
                  <a:lnTo>
                    <a:pt x="253" y="262"/>
                  </a:lnTo>
                  <a:lnTo>
                    <a:pt x="253" y="261"/>
                  </a:lnTo>
                  <a:lnTo>
                    <a:pt x="254" y="261"/>
                  </a:lnTo>
                  <a:lnTo>
                    <a:pt x="254" y="262"/>
                  </a:lnTo>
                  <a:lnTo>
                    <a:pt x="254" y="263"/>
                  </a:lnTo>
                  <a:lnTo>
                    <a:pt x="254" y="264"/>
                  </a:lnTo>
                  <a:lnTo>
                    <a:pt x="253" y="268"/>
                  </a:lnTo>
                  <a:lnTo>
                    <a:pt x="252" y="269"/>
                  </a:lnTo>
                  <a:lnTo>
                    <a:pt x="252" y="270"/>
                  </a:lnTo>
                  <a:lnTo>
                    <a:pt x="252" y="271"/>
                  </a:lnTo>
                  <a:lnTo>
                    <a:pt x="252" y="272"/>
                  </a:lnTo>
                  <a:lnTo>
                    <a:pt x="253" y="273"/>
                  </a:lnTo>
                  <a:lnTo>
                    <a:pt x="254" y="276"/>
                  </a:lnTo>
                  <a:lnTo>
                    <a:pt x="255" y="277"/>
                  </a:lnTo>
                  <a:lnTo>
                    <a:pt x="255" y="278"/>
                  </a:lnTo>
                  <a:lnTo>
                    <a:pt x="254" y="278"/>
                  </a:lnTo>
                  <a:lnTo>
                    <a:pt x="255" y="279"/>
                  </a:lnTo>
                  <a:lnTo>
                    <a:pt x="255" y="280"/>
                  </a:lnTo>
                  <a:lnTo>
                    <a:pt x="254" y="280"/>
                  </a:lnTo>
                  <a:lnTo>
                    <a:pt x="253" y="280"/>
                  </a:lnTo>
                  <a:lnTo>
                    <a:pt x="253" y="281"/>
                  </a:lnTo>
                  <a:lnTo>
                    <a:pt x="252" y="281"/>
                  </a:lnTo>
                  <a:lnTo>
                    <a:pt x="251" y="281"/>
                  </a:lnTo>
                  <a:lnTo>
                    <a:pt x="252" y="282"/>
                  </a:lnTo>
                  <a:lnTo>
                    <a:pt x="253" y="282"/>
                  </a:lnTo>
                  <a:lnTo>
                    <a:pt x="254" y="284"/>
                  </a:lnTo>
                  <a:lnTo>
                    <a:pt x="254" y="285"/>
                  </a:lnTo>
                  <a:lnTo>
                    <a:pt x="253" y="285"/>
                  </a:lnTo>
                  <a:lnTo>
                    <a:pt x="252" y="285"/>
                  </a:lnTo>
                  <a:lnTo>
                    <a:pt x="251" y="284"/>
                  </a:lnTo>
                  <a:lnTo>
                    <a:pt x="250" y="284"/>
                  </a:lnTo>
                  <a:lnTo>
                    <a:pt x="250" y="285"/>
                  </a:lnTo>
                  <a:lnTo>
                    <a:pt x="250" y="286"/>
                  </a:lnTo>
                  <a:lnTo>
                    <a:pt x="251" y="286"/>
                  </a:lnTo>
                  <a:lnTo>
                    <a:pt x="251" y="287"/>
                  </a:lnTo>
                  <a:lnTo>
                    <a:pt x="251" y="288"/>
                  </a:lnTo>
                  <a:lnTo>
                    <a:pt x="252" y="288"/>
                  </a:lnTo>
                  <a:lnTo>
                    <a:pt x="252" y="289"/>
                  </a:lnTo>
                  <a:lnTo>
                    <a:pt x="252" y="290"/>
                  </a:lnTo>
                  <a:lnTo>
                    <a:pt x="253" y="290"/>
                  </a:lnTo>
                  <a:lnTo>
                    <a:pt x="254" y="290"/>
                  </a:lnTo>
                  <a:lnTo>
                    <a:pt x="255" y="290"/>
                  </a:lnTo>
                  <a:lnTo>
                    <a:pt x="256" y="292"/>
                  </a:lnTo>
                  <a:lnTo>
                    <a:pt x="258" y="293"/>
                  </a:lnTo>
                  <a:lnTo>
                    <a:pt x="256" y="293"/>
                  </a:lnTo>
                  <a:lnTo>
                    <a:pt x="256" y="294"/>
                  </a:lnTo>
                  <a:lnTo>
                    <a:pt x="254" y="294"/>
                  </a:lnTo>
                  <a:lnTo>
                    <a:pt x="254" y="293"/>
                  </a:lnTo>
                  <a:lnTo>
                    <a:pt x="253" y="292"/>
                  </a:lnTo>
                  <a:lnTo>
                    <a:pt x="253" y="293"/>
                  </a:lnTo>
                  <a:lnTo>
                    <a:pt x="252" y="293"/>
                  </a:lnTo>
                  <a:lnTo>
                    <a:pt x="252" y="294"/>
                  </a:lnTo>
                  <a:lnTo>
                    <a:pt x="252" y="295"/>
                  </a:lnTo>
                  <a:lnTo>
                    <a:pt x="252" y="296"/>
                  </a:lnTo>
                  <a:lnTo>
                    <a:pt x="252" y="297"/>
                  </a:lnTo>
                  <a:lnTo>
                    <a:pt x="253" y="297"/>
                  </a:lnTo>
                  <a:lnTo>
                    <a:pt x="254" y="297"/>
                  </a:lnTo>
                  <a:lnTo>
                    <a:pt x="255" y="297"/>
                  </a:lnTo>
                  <a:lnTo>
                    <a:pt x="255" y="296"/>
                  </a:lnTo>
                  <a:lnTo>
                    <a:pt x="256" y="296"/>
                  </a:lnTo>
                  <a:lnTo>
                    <a:pt x="258" y="296"/>
                  </a:lnTo>
                  <a:lnTo>
                    <a:pt x="259" y="296"/>
                  </a:lnTo>
                  <a:lnTo>
                    <a:pt x="260" y="296"/>
                  </a:lnTo>
                  <a:lnTo>
                    <a:pt x="260" y="295"/>
                  </a:lnTo>
                  <a:lnTo>
                    <a:pt x="261" y="295"/>
                  </a:lnTo>
                  <a:lnTo>
                    <a:pt x="262" y="295"/>
                  </a:lnTo>
                  <a:lnTo>
                    <a:pt x="262" y="296"/>
                  </a:lnTo>
                  <a:lnTo>
                    <a:pt x="262" y="297"/>
                  </a:lnTo>
                  <a:lnTo>
                    <a:pt x="261" y="297"/>
                  </a:lnTo>
                  <a:lnTo>
                    <a:pt x="260" y="297"/>
                  </a:lnTo>
                  <a:lnTo>
                    <a:pt x="259" y="297"/>
                  </a:lnTo>
                  <a:lnTo>
                    <a:pt x="258" y="298"/>
                  </a:lnTo>
                  <a:lnTo>
                    <a:pt x="259" y="300"/>
                  </a:lnTo>
                  <a:lnTo>
                    <a:pt x="260" y="301"/>
                  </a:lnTo>
                  <a:lnTo>
                    <a:pt x="260" y="302"/>
                  </a:lnTo>
                  <a:lnTo>
                    <a:pt x="260" y="303"/>
                  </a:lnTo>
                  <a:lnTo>
                    <a:pt x="260" y="304"/>
                  </a:lnTo>
                  <a:lnTo>
                    <a:pt x="261" y="304"/>
                  </a:lnTo>
                  <a:lnTo>
                    <a:pt x="262" y="304"/>
                  </a:lnTo>
                  <a:lnTo>
                    <a:pt x="262" y="305"/>
                  </a:lnTo>
                  <a:lnTo>
                    <a:pt x="262" y="306"/>
                  </a:lnTo>
                  <a:lnTo>
                    <a:pt x="261" y="306"/>
                  </a:lnTo>
                  <a:lnTo>
                    <a:pt x="261" y="308"/>
                  </a:lnTo>
                  <a:lnTo>
                    <a:pt x="261" y="309"/>
                  </a:lnTo>
                  <a:lnTo>
                    <a:pt x="261" y="310"/>
                  </a:lnTo>
                  <a:lnTo>
                    <a:pt x="261" y="311"/>
                  </a:lnTo>
                  <a:lnTo>
                    <a:pt x="261" y="312"/>
                  </a:lnTo>
                  <a:lnTo>
                    <a:pt x="260" y="312"/>
                  </a:lnTo>
                  <a:lnTo>
                    <a:pt x="259" y="312"/>
                  </a:lnTo>
                  <a:lnTo>
                    <a:pt x="259" y="311"/>
                  </a:lnTo>
                  <a:lnTo>
                    <a:pt x="258" y="312"/>
                  </a:lnTo>
                  <a:lnTo>
                    <a:pt x="258" y="313"/>
                  </a:lnTo>
                  <a:lnTo>
                    <a:pt x="258" y="314"/>
                  </a:lnTo>
                  <a:lnTo>
                    <a:pt x="258" y="316"/>
                  </a:lnTo>
                  <a:lnTo>
                    <a:pt x="259" y="317"/>
                  </a:lnTo>
                  <a:lnTo>
                    <a:pt x="260" y="318"/>
                  </a:lnTo>
                  <a:lnTo>
                    <a:pt x="261" y="318"/>
                  </a:lnTo>
                  <a:lnTo>
                    <a:pt x="261" y="319"/>
                  </a:lnTo>
                  <a:lnTo>
                    <a:pt x="260" y="320"/>
                  </a:lnTo>
                  <a:lnTo>
                    <a:pt x="260" y="321"/>
                  </a:lnTo>
                  <a:lnTo>
                    <a:pt x="260" y="322"/>
                  </a:lnTo>
                  <a:lnTo>
                    <a:pt x="260" y="324"/>
                  </a:lnTo>
                  <a:lnTo>
                    <a:pt x="258" y="324"/>
                  </a:lnTo>
                  <a:lnTo>
                    <a:pt x="251" y="324"/>
                  </a:lnTo>
                  <a:lnTo>
                    <a:pt x="250" y="324"/>
                  </a:lnTo>
                  <a:lnTo>
                    <a:pt x="247" y="324"/>
                  </a:lnTo>
                  <a:lnTo>
                    <a:pt x="246" y="324"/>
                  </a:lnTo>
                  <a:lnTo>
                    <a:pt x="237" y="324"/>
                  </a:lnTo>
                  <a:lnTo>
                    <a:pt x="236" y="324"/>
                  </a:lnTo>
                  <a:lnTo>
                    <a:pt x="231" y="324"/>
                  </a:lnTo>
                  <a:lnTo>
                    <a:pt x="230" y="324"/>
                  </a:lnTo>
                  <a:lnTo>
                    <a:pt x="229" y="324"/>
                  </a:lnTo>
                  <a:lnTo>
                    <a:pt x="226" y="324"/>
                  </a:lnTo>
                  <a:lnTo>
                    <a:pt x="223" y="324"/>
                  </a:lnTo>
                  <a:lnTo>
                    <a:pt x="219" y="324"/>
                  </a:lnTo>
                  <a:lnTo>
                    <a:pt x="214" y="324"/>
                  </a:lnTo>
                  <a:lnTo>
                    <a:pt x="206" y="324"/>
                  </a:lnTo>
                  <a:lnTo>
                    <a:pt x="205" y="324"/>
                  </a:lnTo>
                  <a:lnTo>
                    <a:pt x="204" y="324"/>
                  </a:lnTo>
                  <a:lnTo>
                    <a:pt x="203" y="324"/>
                  </a:lnTo>
                  <a:lnTo>
                    <a:pt x="200" y="324"/>
                  </a:lnTo>
                  <a:lnTo>
                    <a:pt x="199" y="324"/>
                  </a:lnTo>
                  <a:lnTo>
                    <a:pt x="192" y="324"/>
                  </a:lnTo>
                  <a:lnTo>
                    <a:pt x="191" y="324"/>
                  </a:lnTo>
                  <a:lnTo>
                    <a:pt x="184" y="322"/>
                  </a:lnTo>
                  <a:lnTo>
                    <a:pt x="183" y="322"/>
                  </a:lnTo>
                  <a:lnTo>
                    <a:pt x="179" y="322"/>
                  </a:lnTo>
                  <a:lnTo>
                    <a:pt x="176" y="322"/>
                  </a:lnTo>
                  <a:lnTo>
                    <a:pt x="175" y="322"/>
                  </a:lnTo>
                  <a:lnTo>
                    <a:pt x="174" y="322"/>
                  </a:lnTo>
                  <a:lnTo>
                    <a:pt x="173" y="322"/>
                  </a:lnTo>
                  <a:lnTo>
                    <a:pt x="167" y="322"/>
                  </a:lnTo>
                  <a:lnTo>
                    <a:pt x="165" y="322"/>
                  </a:lnTo>
                  <a:lnTo>
                    <a:pt x="163" y="322"/>
                  </a:lnTo>
                  <a:lnTo>
                    <a:pt x="160" y="322"/>
                  </a:lnTo>
                  <a:lnTo>
                    <a:pt x="159" y="322"/>
                  </a:lnTo>
                  <a:lnTo>
                    <a:pt x="154" y="322"/>
                  </a:lnTo>
                  <a:lnTo>
                    <a:pt x="149" y="322"/>
                  </a:lnTo>
                  <a:lnTo>
                    <a:pt x="147" y="322"/>
                  </a:lnTo>
                  <a:lnTo>
                    <a:pt x="146" y="322"/>
                  </a:lnTo>
                  <a:lnTo>
                    <a:pt x="144" y="322"/>
                  </a:lnTo>
                  <a:lnTo>
                    <a:pt x="140" y="322"/>
                  </a:lnTo>
                  <a:lnTo>
                    <a:pt x="139" y="322"/>
                  </a:lnTo>
                  <a:lnTo>
                    <a:pt x="138" y="322"/>
                  </a:lnTo>
                  <a:lnTo>
                    <a:pt x="136" y="322"/>
                  </a:lnTo>
                  <a:lnTo>
                    <a:pt x="135" y="322"/>
                  </a:lnTo>
                  <a:lnTo>
                    <a:pt x="130" y="322"/>
                  </a:lnTo>
                  <a:lnTo>
                    <a:pt x="127" y="322"/>
                  </a:lnTo>
                  <a:lnTo>
                    <a:pt x="126" y="322"/>
                  </a:lnTo>
                  <a:lnTo>
                    <a:pt x="123" y="322"/>
                  </a:lnTo>
                  <a:lnTo>
                    <a:pt x="119" y="322"/>
                  </a:lnTo>
                  <a:lnTo>
                    <a:pt x="118" y="322"/>
                  </a:lnTo>
                  <a:lnTo>
                    <a:pt x="116" y="322"/>
                  </a:lnTo>
                  <a:lnTo>
                    <a:pt x="113" y="322"/>
                  </a:lnTo>
                  <a:lnTo>
                    <a:pt x="111" y="322"/>
                  </a:lnTo>
                  <a:lnTo>
                    <a:pt x="105" y="322"/>
                  </a:lnTo>
                  <a:lnTo>
                    <a:pt x="102" y="322"/>
                  </a:lnTo>
                  <a:lnTo>
                    <a:pt x="100" y="322"/>
                  </a:lnTo>
                  <a:lnTo>
                    <a:pt x="95" y="322"/>
                  </a:lnTo>
                  <a:lnTo>
                    <a:pt x="94" y="322"/>
                  </a:lnTo>
                  <a:lnTo>
                    <a:pt x="92" y="322"/>
                  </a:lnTo>
                  <a:lnTo>
                    <a:pt x="87" y="322"/>
                  </a:lnTo>
                  <a:lnTo>
                    <a:pt x="83" y="322"/>
                  </a:lnTo>
                  <a:lnTo>
                    <a:pt x="81" y="322"/>
                  </a:lnTo>
                  <a:lnTo>
                    <a:pt x="80" y="322"/>
                  </a:lnTo>
                  <a:lnTo>
                    <a:pt x="79" y="322"/>
                  </a:lnTo>
                  <a:lnTo>
                    <a:pt x="78" y="322"/>
                  </a:lnTo>
                  <a:lnTo>
                    <a:pt x="76" y="322"/>
                  </a:lnTo>
                  <a:lnTo>
                    <a:pt x="75" y="322"/>
                  </a:lnTo>
                  <a:lnTo>
                    <a:pt x="73" y="322"/>
                  </a:lnTo>
                  <a:lnTo>
                    <a:pt x="72" y="322"/>
                  </a:lnTo>
                  <a:lnTo>
                    <a:pt x="71" y="322"/>
                  </a:lnTo>
                  <a:lnTo>
                    <a:pt x="70" y="322"/>
                  </a:lnTo>
                  <a:lnTo>
                    <a:pt x="69" y="322"/>
                  </a:lnTo>
                  <a:lnTo>
                    <a:pt x="68" y="322"/>
                  </a:lnTo>
                  <a:lnTo>
                    <a:pt x="65" y="322"/>
                  </a:lnTo>
                  <a:lnTo>
                    <a:pt x="63" y="322"/>
                  </a:lnTo>
                  <a:lnTo>
                    <a:pt x="61" y="322"/>
                  </a:lnTo>
                  <a:lnTo>
                    <a:pt x="60" y="322"/>
                  </a:lnTo>
                  <a:lnTo>
                    <a:pt x="59" y="322"/>
                  </a:lnTo>
                  <a:lnTo>
                    <a:pt x="57" y="322"/>
                  </a:lnTo>
                  <a:lnTo>
                    <a:pt x="56" y="322"/>
                  </a:lnTo>
                  <a:lnTo>
                    <a:pt x="55" y="322"/>
                  </a:lnTo>
                  <a:lnTo>
                    <a:pt x="54" y="322"/>
                  </a:lnTo>
                  <a:lnTo>
                    <a:pt x="53" y="322"/>
                  </a:lnTo>
                  <a:lnTo>
                    <a:pt x="49" y="321"/>
                  </a:lnTo>
                  <a:lnTo>
                    <a:pt x="46" y="321"/>
                  </a:lnTo>
                  <a:lnTo>
                    <a:pt x="44" y="321"/>
                  </a:lnTo>
                  <a:lnTo>
                    <a:pt x="41" y="321"/>
                  </a:lnTo>
                  <a:lnTo>
                    <a:pt x="38" y="321"/>
                  </a:lnTo>
                  <a:lnTo>
                    <a:pt x="38" y="322"/>
                  </a:lnTo>
                  <a:lnTo>
                    <a:pt x="36" y="322"/>
                  </a:lnTo>
                  <a:lnTo>
                    <a:pt x="35" y="322"/>
                  </a:lnTo>
                  <a:lnTo>
                    <a:pt x="30" y="322"/>
                  </a:lnTo>
                  <a:lnTo>
                    <a:pt x="27" y="322"/>
                  </a:lnTo>
                  <a:lnTo>
                    <a:pt x="24" y="322"/>
                  </a:lnTo>
                  <a:lnTo>
                    <a:pt x="22" y="322"/>
                  </a:lnTo>
                  <a:lnTo>
                    <a:pt x="17" y="322"/>
                  </a:lnTo>
                  <a:lnTo>
                    <a:pt x="12" y="322"/>
                  </a:lnTo>
                  <a:lnTo>
                    <a:pt x="8" y="322"/>
                  </a:lnTo>
                  <a:lnTo>
                    <a:pt x="5" y="322"/>
                  </a:lnTo>
                  <a:lnTo>
                    <a:pt x="5" y="316"/>
                  </a:lnTo>
                  <a:lnTo>
                    <a:pt x="5" y="313"/>
                  </a:lnTo>
                  <a:lnTo>
                    <a:pt x="4" y="306"/>
                  </a:lnTo>
                  <a:lnTo>
                    <a:pt x="4" y="304"/>
                  </a:lnTo>
                  <a:lnTo>
                    <a:pt x="4" y="296"/>
                  </a:lnTo>
                  <a:lnTo>
                    <a:pt x="4" y="294"/>
                  </a:lnTo>
                  <a:lnTo>
                    <a:pt x="4" y="288"/>
                  </a:lnTo>
                  <a:lnTo>
                    <a:pt x="4" y="287"/>
                  </a:lnTo>
                  <a:lnTo>
                    <a:pt x="3" y="282"/>
                  </a:lnTo>
                  <a:lnTo>
                    <a:pt x="3" y="281"/>
                  </a:lnTo>
                  <a:lnTo>
                    <a:pt x="3" y="278"/>
                  </a:lnTo>
                  <a:lnTo>
                    <a:pt x="3" y="277"/>
                  </a:lnTo>
                  <a:lnTo>
                    <a:pt x="3" y="276"/>
                  </a:lnTo>
                  <a:lnTo>
                    <a:pt x="3" y="270"/>
                  </a:lnTo>
                  <a:lnTo>
                    <a:pt x="3" y="269"/>
                  </a:lnTo>
                  <a:lnTo>
                    <a:pt x="1" y="266"/>
                  </a:lnTo>
                  <a:lnTo>
                    <a:pt x="1" y="262"/>
                  </a:lnTo>
                  <a:lnTo>
                    <a:pt x="1" y="261"/>
                  </a:lnTo>
                  <a:lnTo>
                    <a:pt x="1" y="257"/>
                  </a:lnTo>
                  <a:lnTo>
                    <a:pt x="1" y="253"/>
                  </a:lnTo>
                  <a:lnTo>
                    <a:pt x="1" y="252"/>
                  </a:lnTo>
                  <a:lnTo>
                    <a:pt x="1" y="249"/>
                  </a:lnTo>
                  <a:lnTo>
                    <a:pt x="1" y="248"/>
                  </a:lnTo>
                  <a:lnTo>
                    <a:pt x="1" y="244"/>
                  </a:lnTo>
                  <a:lnTo>
                    <a:pt x="1" y="242"/>
                  </a:lnTo>
                  <a:lnTo>
                    <a:pt x="1" y="241"/>
                  </a:lnTo>
                  <a:lnTo>
                    <a:pt x="1" y="239"/>
                  </a:lnTo>
                  <a:lnTo>
                    <a:pt x="1" y="238"/>
                  </a:lnTo>
                  <a:lnTo>
                    <a:pt x="1" y="237"/>
                  </a:lnTo>
                  <a:lnTo>
                    <a:pt x="1" y="234"/>
                  </a:lnTo>
                  <a:lnTo>
                    <a:pt x="1" y="232"/>
                  </a:lnTo>
                  <a:lnTo>
                    <a:pt x="1" y="231"/>
                  </a:lnTo>
                  <a:lnTo>
                    <a:pt x="0" y="226"/>
                  </a:lnTo>
                  <a:lnTo>
                    <a:pt x="0" y="225"/>
                  </a:lnTo>
                  <a:lnTo>
                    <a:pt x="0" y="223"/>
                  </a:lnTo>
                  <a:lnTo>
                    <a:pt x="0" y="220"/>
                  </a:lnTo>
                  <a:lnTo>
                    <a:pt x="0" y="216"/>
                  </a:lnTo>
                  <a:lnTo>
                    <a:pt x="0" y="214"/>
                  </a:lnTo>
                  <a:lnTo>
                    <a:pt x="1" y="213"/>
                  </a:lnTo>
                  <a:lnTo>
                    <a:pt x="1" y="212"/>
                  </a:lnTo>
                  <a:lnTo>
                    <a:pt x="3" y="210"/>
                  </a:lnTo>
                  <a:lnTo>
                    <a:pt x="1" y="210"/>
                  </a:lnTo>
                  <a:lnTo>
                    <a:pt x="1" y="209"/>
                  </a:lnTo>
                  <a:lnTo>
                    <a:pt x="1" y="208"/>
                  </a:lnTo>
                  <a:lnTo>
                    <a:pt x="1" y="207"/>
                  </a:lnTo>
                  <a:lnTo>
                    <a:pt x="1" y="206"/>
                  </a:lnTo>
                  <a:lnTo>
                    <a:pt x="1" y="205"/>
                  </a:lnTo>
                  <a:lnTo>
                    <a:pt x="1" y="204"/>
                  </a:lnTo>
                  <a:lnTo>
                    <a:pt x="3" y="204"/>
                  </a:lnTo>
                  <a:lnTo>
                    <a:pt x="4" y="204"/>
                  </a:lnTo>
                  <a:lnTo>
                    <a:pt x="4" y="202"/>
                  </a:lnTo>
                  <a:lnTo>
                    <a:pt x="5" y="201"/>
                  </a:lnTo>
                  <a:lnTo>
                    <a:pt x="6" y="200"/>
                  </a:lnTo>
                  <a:lnTo>
                    <a:pt x="7" y="200"/>
                  </a:lnTo>
                  <a:lnTo>
                    <a:pt x="7" y="199"/>
                  </a:lnTo>
                  <a:lnTo>
                    <a:pt x="7" y="198"/>
                  </a:lnTo>
                  <a:lnTo>
                    <a:pt x="8" y="198"/>
                  </a:lnTo>
                  <a:lnTo>
                    <a:pt x="8" y="197"/>
                  </a:lnTo>
                  <a:lnTo>
                    <a:pt x="8" y="196"/>
                  </a:lnTo>
                  <a:lnTo>
                    <a:pt x="7" y="196"/>
                  </a:lnTo>
                  <a:lnTo>
                    <a:pt x="7" y="194"/>
                  </a:lnTo>
                  <a:lnTo>
                    <a:pt x="7" y="196"/>
                  </a:lnTo>
                  <a:lnTo>
                    <a:pt x="7" y="197"/>
                  </a:lnTo>
                  <a:lnTo>
                    <a:pt x="6" y="197"/>
                  </a:lnTo>
                  <a:lnTo>
                    <a:pt x="5" y="197"/>
                  </a:lnTo>
                  <a:lnTo>
                    <a:pt x="5" y="196"/>
                  </a:lnTo>
                  <a:lnTo>
                    <a:pt x="6" y="196"/>
                  </a:lnTo>
                  <a:lnTo>
                    <a:pt x="6" y="194"/>
                  </a:lnTo>
                  <a:lnTo>
                    <a:pt x="6" y="193"/>
                  </a:lnTo>
                  <a:lnTo>
                    <a:pt x="5" y="193"/>
                  </a:lnTo>
                  <a:lnTo>
                    <a:pt x="5" y="194"/>
                  </a:lnTo>
                  <a:lnTo>
                    <a:pt x="4" y="194"/>
                  </a:lnTo>
                  <a:lnTo>
                    <a:pt x="4" y="193"/>
                  </a:lnTo>
                  <a:lnTo>
                    <a:pt x="3" y="193"/>
                  </a:lnTo>
                  <a:lnTo>
                    <a:pt x="1" y="193"/>
                  </a:lnTo>
                  <a:lnTo>
                    <a:pt x="1" y="192"/>
                  </a:lnTo>
                  <a:lnTo>
                    <a:pt x="4" y="191"/>
                  </a:lnTo>
                  <a:lnTo>
                    <a:pt x="5" y="191"/>
                  </a:lnTo>
                  <a:lnTo>
                    <a:pt x="6" y="191"/>
                  </a:lnTo>
                  <a:lnTo>
                    <a:pt x="7" y="191"/>
                  </a:lnTo>
                  <a:lnTo>
                    <a:pt x="8" y="191"/>
                  </a:lnTo>
                  <a:lnTo>
                    <a:pt x="8" y="190"/>
                  </a:lnTo>
                  <a:lnTo>
                    <a:pt x="8" y="189"/>
                  </a:lnTo>
                  <a:lnTo>
                    <a:pt x="7" y="189"/>
                  </a:lnTo>
                  <a:lnTo>
                    <a:pt x="6" y="189"/>
                  </a:lnTo>
                  <a:lnTo>
                    <a:pt x="5" y="188"/>
                  </a:lnTo>
                  <a:lnTo>
                    <a:pt x="5" y="186"/>
                  </a:lnTo>
                  <a:lnTo>
                    <a:pt x="6" y="186"/>
                  </a:lnTo>
                  <a:lnTo>
                    <a:pt x="7" y="186"/>
                  </a:lnTo>
                  <a:lnTo>
                    <a:pt x="7" y="185"/>
                  </a:lnTo>
                  <a:lnTo>
                    <a:pt x="6" y="185"/>
                  </a:lnTo>
                  <a:lnTo>
                    <a:pt x="6" y="184"/>
                  </a:lnTo>
                  <a:lnTo>
                    <a:pt x="6" y="183"/>
                  </a:lnTo>
                  <a:lnTo>
                    <a:pt x="5" y="183"/>
                  </a:lnTo>
                  <a:lnTo>
                    <a:pt x="5" y="182"/>
                  </a:lnTo>
                  <a:lnTo>
                    <a:pt x="6" y="182"/>
                  </a:lnTo>
                  <a:lnTo>
                    <a:pt x="7" y="182"/>
                  </a:lnTo>
                  <a:lnTo>
                    <a:pt x="7" y="183"/>
                  </a:lnTo>
                  <a:lnTo>
                    <a:pt x="8" y="183"/>
                  </a:lnTo>
                  <a:lnTo>
                    <a:pt x="8" y="182"/>
                  </a:lnTo>
                  <a:lnTo>
                    <a:pt x="8" y="181"/>
                  </a:lnTo>
                  <a:lnTo>
                    <a:pt x="9" y="181"/>
                  </a:lnTo>
                  <a:lnTo>
                    <a:pt x="11" y="180"/>
                  </a:lnTo>
                  <a:lnTo>
                    <a:pt x="12" y="178"/>
                  </a:lnTo>
                  <a:lnTo>
                    <a:pt x="12" y="177"/>
                  </a:lnTo>
                  <a:lnTo>
                    <a:pt x="12" y="176"/>
                  </a:lnTo>
                  <a:lnTo>
                    <a:pt x="13" y="176"/>
                  </a:lnTo>
                  <a:lnTo>
                    <a:pt x="14" y="176"/>
                  </a:lnTo>
                  <a:lnTo>
                    <a:pt x="15" y="176"/>
                  </a:lnTo>
                  <a:lnTo>
                    <a:pt x="15" y="175"/>
                  </a:lnTo>
                  <a:lnTo>
                    <a:pt x="14" y="175"/>
                  </a:lnTo>
                  <a:lnTo>
                    <a:pt x="13" y="174"/>
                  </a:lnTo>
                  <a:lnTo>
                    <a:pt x="12" y="174"/>
                  </a:lnTo>
                  <a:lnTo>
                    <a:pt x="12" y="173"/>
                  </a:lnTo>
                  <a:lnTo>
                    <a:pt x="13" y="173"/>
                  </a:lnTo>
                  <a:lnTo>
                    <a:pt x="14" y="174"/>
                  </a:lnTo>
                  <a:lnTo>
                    <a:pt x="14" y="173"/>
                  </a:lnTo>
                  <a:lnTo>
                    <a:pt x="14" y="172"/>
                  </a:lnTo>
                  <a:lnTo>
                    <a:pt x="15" y="172"/>
                  </a:lnTo>
                  <a:lnTo>
                    <a:pt x="15" y="170"/>
                  </a:lnTo>
                  <a:lnTo>
                    <a:pt x="16" y="169"/>
                  </a:lnTo>
                  <a:lnTo>
                    <a:pt x="17" y="169"/>
                  </a:lnTo>
                  <a:lnTo>
                    <a:pt x="17" y="168"/>
                  </a:lnTo>
                  <a:lnTo>
                    <a:pt x="16" y="167"/>
                  </a:lnTo>
                  <a:lnTo>
                    <a:pt x="16" y="166"/>
                  </a:lnTo>
                  <a:lnTo>
                    <a:pt x="17" y="166"/>
                  </a:lnTo>
                  <a:lnTo>
                    <a:pt x="17" y="165"/>
                  </a:lnTo>
                  <a:lnTo>
                    <a:pt x="17" y="164"/>
                  </a:lnTo>
                  <a:lnTo>
                    <a:pt x="16" y="164"/>
                  </a:lnTo>
                  <a:lnTo>
                    <a:pt x="15" y="164"/>
                  </a:lnTo>
                  <a:lnTo>
                    <a:pt x="15" y="162"/>
                  </a:lnTo>
                  <a:lnTo>
                    <a:pt x="16" y="162"/>
                  </a:lnTo>
                  <a:lnTo>
                    <a:pt x="16" y="161"/>
                  </a:lnTo>
                  <a:lnTo>
                    <a:pt x="16" y="160"/>
                  </a:lnTo>
                  <a:lnTo>
                    <a:pt x="15" y="160"/>
                  </a:lnTo>
                  <a:lnTo>
                    <a:pt x="15" y="161"/>
                  </a:lnTo>
                  <a:lnTo>
                    <a:pt x="14" y="161"/>
                  </a:lnTo>
                  <a:lnTo>
                    <a:pt x="14" y="160"/>
                  </a:lnTo>
                  <a:lnTo>
                    <a:pt x="13" y="159"/>
                  </a:lnTo>
                  <a:lnTo>
                    <a:pt x="13" y="158"/>
                  </a:lnTo>
                  <a:lnTo>
                    <a:pt x="12" y="158"/>
                  </a:lnTo>
                  <a:lnTo>
                    <a:pt x="12" y="157"/>
                  </a:lnTo>
                  <a:lnTo>
                    <a:pt x="13" y="157"/>
                  </a:lnTo>
                  <a:lnTo>
                    <a:pt x="13" y="158"/>
                  </a:lnTo>
                  <a:lnTo>
                    <a:pt x="14" y="158"/>
                  </a:lnTo>
                  <a:lnTo>
                    <a:pt x="14" y="157"/>
                  </a:lnTo>
                  <a:lnTo>
                    <a:pt x="14" y="154"/>
                  </a:lnTo>
                  <a:lnTo>
                    <a:pt x="14" y="153"/>
                  </a:lnTo>
                  <a:lnTo>
                    <a:pt x="13" y="153"/>
                  </a:lnTo>
                  <a:lnTo>
                    <a:pt x="13" y="152"/>
                  </a:lnTo>
                  <a:lnTo>
                    <a:pt x="14" y="152"/>
                  </a:lnTo>
                  <a:lnTo>
                    <a:pt x="15" y="151"/>
                  </a:lnTo>
                  <a:lnTo>
                    <a:pt x="15" y="150"/>
                  </a:lnTo>
                  <a:lnTo>
                    <a:pt x="16" y="150"/>
                  </a:lnTo>
                  <a:lnTo>
                    <a:pt x="16" y="149"/>
                  </a:lnTo>
                  <a:lnTo>
                    <a:pt x="16" y="148"/>
                  </a:lnTo>
                  <a:lnTo>
                    <a:pt x="16" y="146"/>
                  </a:lnTo>
                  <a:lnTo>
                    <a:pt x="16" y="145"/>
                  </a:lnTo>
                  <a:lnTo>
                    <a:pt x="16" y="144"/>
                  </a:lnTo>
                  <a:lnTo>
                    <a:pt x="16" y="145"/>
                  </a:lnTo>
                  <a:lnTo>
                    <a:pt x="15" y="145"/>
                  </a:lnTo>
                  <a:lnTo>
                    <a:pt x="15" y="146"/>
                  </a:lnTo>
                  <a:lnTo>
                    <a:pt x="14" y="146"/>
                  </a:lnTo>
                  <a:lnTo>
                    <a:pt x="13" y="145"/>
                  </a:lnTo>
                  <a:lnTo>
                    <a:pt x="13" y="144"/>
                  </a:lnTo>
                  <a:lnTo>
                    <a:pt x="12" y="144"/>
                  </a:lnTo>
                  <a:lnTo>
                    <a:pt x="12" y="143"/>
                  </a:lnTo>
                  <a:lnTo>
                    <a:pt x="13" y="142"/>
                  </a:lnTo>
                  <a:lnTo>
                    <a:pt x="13" y="140"/>
                  </a:lnTo>
                  <a:lnTo>
                    <a:pt x="14" y="138"/>
                  </a:lnTo>
                  <a:lnTo>
                    <a:pt x="15" y="138"/>
                  </a:lnTo>
                  <a:lnTo>
                    <a:pt x="15" y="140"/>
                  </a:lnTo>
                  <a:lnTo>
                    <a:pt x="16" y="140"/>
                  </a:lnTo>
                  <a:lnTo>
                    <a:pt x="16" y="138"/>
                  </a:lnTo>
                  <a:lnTo>
                    <a:pt x="17" y="138"/>
                  </a:lnTo>
                  <a:lnTo>
                    <a:pt x="19" y="138"/>
                  </a:lnTo>
                  <a:lnTo>
                    <a:pt x="19" y="137"/>
                  </a:lnTo>
                  <a:lnTo>
                    <a:pt x="19" y="136"/>
                  </a:lnTo>
                  <a:lnTo>
                    <a:pt x="19" y="135"/>
                  </a:lnTo>
                  <a:lnTo>
                    <a:pt x="20" y="135"/>
                  </a:lnTo>
                  <a:lnTo>
                    <a:pt x="21" y="135"/>
                  </a:lnTo>
                  <a:lnTo>
                    <a:pt x="21" y="136"/>
                  </a:lnTo>
                  <a:lnTo>
                    <a:pt x="22" y="136"/>
                  </a:lnTo>
                  <a:lnTo>
                    <a:pt x="23" y="136"/>
                  </a:lnTo>
                  <a:lnTo>
                    <a:pt x="24" y="136"/>
                  </a:lnTo>
                  <a:lnTo>
                    <a:pt x="25" y="135"/>
                  </a:lnTo>
                  <a:lnTo>
                    <a:pt x="25" y="136"/>
                  </a:lnTo>
                  <a:lnTo>
                    <a:pt x="27" y="136"/>
                  </a:lnTo>
                  <a:lnTo>
                    <a:pt x="28" y="136"/>
                  </a:lnTo>
                  <a:lnTo>
                    <a:pt x="30" y="137"/>
                  </a:lnTo>
                  <a:lnTo>
                    <a:pt x="33" y="138"/>
                  </a:lnTo>
                  <a:lnTo>
                    <a:pt x="38" y="140"/>
                  </a:lnTo>
                  <a:lnTo>
                    <a:pt x="40" y="141"/>
                  </a:lnTo>
                  <a:lnTo>
                    <a:pt x="41" y="141"/>
                  </a:lnTo>
                  <a:lnTo>
                    <a:pt x="44" y="141"/>
                  </a:lnTo>
                  <a:lnTo>
                    <a:pt x="45" y="142"/>
                  </a:lnTo>
                  <a:lnTo>
                    <a:pt x="46" y="142"/>
                  </a:lnTo>
                  <a:lnTo>
                    <a:pt x="47" y="142"/>
                  </a:lnTo>
                  <a:lnTo>
                    <a:pt x="49" y="144"/>
                  </a:lnTo>
                  <a:lnTo>
                    <a:pt x="52" y="144"/>
                  </a:lnTo>
                  <a:lnTo>
                    <a:pt x="53" y="144"/>
                  </a:lnTo>
                  <a:lnTo>
                    <a:pt x="54" y="144"/>
                  </a:lnTo>
                  <a:lnTo>
                    <a:pt x="54" y="142"/>
                  </a:lnTo>
                  <a:lnTo>
                    <a:pt x="54" y="141"/>
                  </a:lnTo>
                  <a:lnTo>
                    <a:pt x="53" y="140"/>
                  </a:lnTo>
                  <a:lnTo>
                    <a:pt x="53" y="138"/>
                  </a:lnTo>
                  <a:lnTo>
                    <a:pt x="53" y="137"/>
                  </a:lnTo>
                  <a:lnTo>
                    <a:pt x="53" y="136"/>
                  </a:lnTo>
                  <a:lnTo>
                    <a:pt x="53" y="135"/>
                  </a:lnTo>
                  <a:lnTo>
                    <a:pt x="52" y="134"/>
                  </a:lnTo>
                  <a:lnTo>
                    <a:pt x="52" y="132"/>
                  </a:lnTo>
                  <a:lnTo>
                    <a:pt x="52" y="130"/>
                  </a:lnTo>
                  <a:lnTo>
                    <a:pt x="52" y="129"/>
                  </a:lnTo>
                  <a:lnTo>
                    <a:pt x="51" y="129"/>
                  </a:lnTo>
                  <a:lnTo>
                    <a:pt x="51" y="127"/>
                  </a:lnTo>
                  <a:lnTo>
                    <a:pt x="49" y="126"/>
                  </a:lnTo>
                  <a:lnTo>
                    <a:pt x="49" y="125"/>
                  </a:lnTo>
                  <a:lnTo>
                    <a:pt x="49" y="124"/>
                  </a:lnTo>
                  <a:lnTo>
                    <a:pt x="49" y="122"/>
                  </a:lnTo>
                  <a:lnTo>
                    <a:pt x="49" y="121"/>
                  </a:lnTo>
                  <a:lnTo>
                    <a:pt x="51" y="121"/>
                  </a:lnTo>
                  <a:lnTo>
                    <a:pt x="52" y="121"/>
                  </a:lnTo>
                  <a:lnTo>
                    <a:pt x="53" y="121"/>
                  </a:lnTo>
                  <a:lnTo>
                    <a:pt x="54" y="120"/>
                  </a:lnTo>
                  <a:lnTo>
                    <a:pt x="54" y="119"/>
                  </a:lnTo>
                  <a:lnTo>
                    <a:pt x="55" y="119"/>
                  </a:lnTo>
                  <a:lnTo>
                    <a:pt x="55" y="118"/>
                  </a:lnTo>
                  <a:lnTo>
                    <a:pt x="56" y="118"/>
                  </a:lnTo>
                  <a:lnTo>
                    <a:pt x="56" y="117"/>
                  </a:lnTo>
                  <a:lnTo>
                    <a:pt x="56" y="116"/>
                  </a:lnTo>
                  <a:lnTo>
                    <a:pt x="55" y="116"/>
                  </a:lnTo>
                  <a:lnTo>
                    <a:pt x="55" y="114"/>
                  </a:lnTo>
                  <a:lnTo>
                    <a:pt x="55" y="113"/>
                  </a:lnTo>
                  <a:lnTo>
                    <a:pt x="56" y="113"/>
                  </a:lnTo>
                  <a:lnTo>
                    <a:pt x="56" y="112"/>
                  </a:lnTo>
                  <a:lnTo>
                    <a:pt x="57" y="112"/>
                  </a:lnTo>
                  <a:lnTo>
                    <a:pt x="59" y="111"/>
                  </a:lnTo>
                  <a:lnTo>
                    <a:pt x="60" y="111"/>
                  </a:lnTo>
                  <a:lnTo>
                    <a:pt x="59" y="110"/>
                  </a:lnTo>
                  <a:lnTo>
                    <a:pt x="59" y="111"/>
                  </a:lnTo>
                  <a:lnTo>
                    <a:pt x="57" y="111"/>
                  </a:lnTo>
                  <a:lnTo>
                    <a:pt x="57" y="110"/>
                  </a:lnTo>
                  <a:lnTo>
                    <a:pt x="59" y="110"/>
                  </a:lnTo>
                  <a:lnTo>
                    <a:pt x="59" y="109"/>
                  </a:lnTo>
                  <a:lnTo>
                    <a:pt x="60" y="109"/>
                  </a:lnTo>
                  <a:lnTo>
                    <a:pt x="60" y="108"/>
                  </a:lnTo>
                  <a:lnTo>
                    <a:pt x="60" y="106"/>
                  </a:lnTo>
                  <a:lnTo>
                    <a:pt x="60" y="105"/>
                  </a:lnTo>
                  <a:lnTo>
                    <a:pt x="61" y="105"/>
                  </a:lnTo>
                  <a:lnTo>
                    <a:pt x="61" y="104"/>
                  </a:lnTo>
                  <a:lnTo>
                    <a:pt x="61" y="103"/>
                  </a:lnTo>
                  <a:lnTo>
                    <a:pt x="61" y="102"/>
                  </a:lnTo>
                  <a:lnTo>
                    <a:pt x="61" y="101"/>
                  </a:lnTo>
                  <a:lnTo>
                    <a:pt x="61" y="102"/>
                  </a:lnTo>
                  <a:lnTo>
                    <a:pt x="62" y="102"/>
                  </a:lnTo>
                  <a:lnTo>
                    <a:pt x="62" y="101"/>
                  </a:lnTo>
                  <a:lnTo>
                    <a:pt x="62" y="100"/>
                  </a:lnTo>
                  <a:lnTo>
                    <a:pt x="62" y="98"/>
                  </a:lnTo>
                  <a:lnTo>
                    <a:pt x="63" y="97"/>
                  </a:lnTo>
                  <a:lnTo>
                    <a:pt x="64" y="97"/>
                  </a:lnTo>
                  <a:lnTo>
                    <a:pt x="65" y="97"/>
                  </a:lnTo>
                  <a:lnTo>
                    <a:pt x="65" y="96"/>
                  </a:lnTo>
                  <a:lnTo>
                    <a:pt x="65" y="95"/>
                  </a:lnTo>
                  <a:lnTo>
                    <a:pt x="67" y="95"/>
                  </a:lnTo>
                  <a:lnTo>
                    <a:pt x="67" y="94"/>
                  </a:lnTo>
                  <a:lnTo>
                    <a:pt x="68" y="93"/>
                  </a:lnTo>
                  <a:lnTo>
                    <a:pt x="69" y="92"/>
                  </a:lnTo>
                  <a:lnTo>
                    <a:pt x="69" y="90"/>
                  </a:lnTo>
                  <a:lnTo>
                    <a:pt x="69" y="89"/>
                  </a:lnTo>
                  <a:lnTo>
                    <a:pt x="69" y="88"/>
                  </a:lnTo>
                  <a:lnTo>
                    <a:pt x="69" y="86"/>
                  </a:lnTo>
                  <a:lnTo>
                    <a:pt x="69" y="85"/>
                  </a:lnTo>
                  <a:lnTo>
                    <a:pt x="70" y="85"/>
                  </a:lnTo>
                  <a:lnTo>
                    <a:pt x="70" y="84"/>
                  </a:lnTo>
                  <a:lnTo>
                    <a:pt x="71" y="84"/>
                  </a:lnTo>
                  <a:lnTo>
                    <a:pt x="71" y="82"/>
                  </a:lnTo>
                  <a:lnTo>
                    <a:pt x="71" y="81"/>
                  </a:lnTo>
                  <a:lnTo>
                    <a:pt x="72" y="82"/>
                  </a:lnTo>
                  <a:lnTo>
                    <a:pt x="73" y="82"/>
                  </a:lnTo>
                  <a:lnTo>
                    <a:pt x="73" y="81"/>
                  </a:lnTo>
                  <a:lnTo>
                    <a:pt x="75" y="81"/>
                  </a:lnTo>
                  <a:lnTo>
                    <a:pt x="75" y="80"/>
                  </a:lnTo>
                  <a:lnTo>
                    <a:pt x="76" y="80"/>
                  </a:lnTo>
                  <a:lnTo>
                    <a:pt x="76" y="79"/>
                  </a:lnTo>
                  <a:lnTo>
                    <a:pt x="73" y="78"/>
                  </a:lnTo>
                  <a:lnTo>
                    <a:pt x="72" y="77"/>
                  </a:lnTo>
                  <a:lnTo>
                    <a:pt x="71" y="77"/>
                  </a:lnTo>
                  <a:lnTo>
                    <a:pt x="70" y="77"/>
                  </a:lnTo>
                  <a:lnTo>
                    <a:pt x="70" y="76"/>
                  </a:lnTo>
                  <a:lnTo>
                    <a:pt x="70" y="74"/>
                  </a:lnTo>
                  <a:lnTo>
                    <a:pt x="70" y="73"/>
                  </a:lnTo>
                  <a:lnTo>
                    <a:pt x="70" y="72"/>
                  </a:lnTo>
                  <a:lnTo>
                    <a:pt x="70" y="71"/>
                  </a:lnTo>
                  <a:lnTo>
                    <a:pt x="69" y="71"/>
                  </a:lnTo>
                  <a:lnTo>
                    <a:pt x="68" y="71"/>
                  </a:lnTo>
                  <a:lnTo>
                    <a:pt x="68" y="70"/>
                  </a:lnTo>
                  <a:lnTo>
                    <a:pt x="69" y="69"/>
                  </a:lnTo>
                  <a:lnTo>
                    <a:pt x="69" y="68"/>
                  </a:lnTo>
                  <a:lnTo>
                    <a:pt x="69" y="66"/>
                  </a:lnTo>
                  <a:lnTo>
                    <a:pt x="69" y="65"/>
                  </a:lnTo>
                  <a:lnTo>
                    <a:pt x="69" y="64"/>
                  </a:lnTo>
                  <a:lnTo>
                    <a:pt x="69" y="63"/>
                  </a:lnTo>
                  <a:lnTo>
                    <a:pt x="68" y="62"/>
                  </a:lnTo>
                  <a:lnTo>
                    <a:pt x="68" y="61"/>
                  </a:lnTo>
                  <a:lnTo>
                    <a:pt x="67" y="60"/>
                  </a:lnTo>
                  <a:lnTo>
                    <a:pt x="67" y="58"/>
                  </a:lnTo>
                  <a:lnTo>
                    <a:pt x="67" y="57"/>
                  </a:lnTo>
                  <a:lnTo>
                    <a:pt x="67" y="56"/>
                  </a:lnTo>
                  <a:lnTo>
                    <a:pt x="68" y="56"/>
                  </a:lnTo>
                  <a:lnTo>
                    <a:pt x="69" y="55"/>
                  </a:lnTo>
                  <a:lnTo>
                    <a:pt x="69" y="56"/>
                  </a:lnTo>
                  <a:lnTo>
                    <a:pt x="70" y="56"/>
                  </a:lnTo>
                  <a:lnTo>
                    <a:pt x="71" y="55"/>
                  </a:lnTo>
                  <a:lnTo>
                    <a:pt x="72" y="55"/>
                  </a:lnTo>
                  <a:lnTo>
                    <a:pt x="72" y="54"/>
                  </a:lnTo>
                  <a:lnTo>
                    <a:pt x="73" y="53"/>
                  </a:lnTo>
                  <a:lnTo>
                    <a:pt x="75" y="53"/>
                  </a:lnTo>
                  <a:lnTo>
                    <a:pt x="76" y="54"/>
                  </a:lnTo>
                  <a:lnTo>
                    <a:pt x="76" y="53"/>
                  </a:lnTo>
                  <a:lnTo>
                    <a:pt x="75" y="53"/>
                  </a:lnTo>
                  <a:lnTo>
                    <a:pt x="73" y="53"/>
                  </a:lnTo>
                  <a:lnTo>
                    <a:pt x="73" y="52"/>
                  </a:lnTo>
                  <a:lnTo>
                    <a:pt x="75" y="52"/>
                  </a:lnTo>
                  <a:lnTo>
                    <a:pt x="75" y="50"/>
                  </a:lnTo>
                  <a:lnTo>
                    <a:pt x="73" y="50"/>
                  </a:lnTo>
                  <a:lnTo>
                    <a:pt x="73" y="49"/>
                  </a:lnTo>
                  <a:lnTo>
                    <a:pt x="75" y="49"/>
                  </a:lnTo>
                  <a:lnTo>
                    <a:pt x="75" y="48"/>
                  </a:lnTo>
                  <a:lnTo>
                    <a:pt x="76" y="48"/>
                  </a:lnTo>
                  <a:lnTo>
                    <a:pt x="76" y="47"/>
                  </a:lnTo>
                  <a:lnTo>
                    <a:pt x="76" y="48"/>
                  </a:lnTo>
                  <a:lnTo>
                    <a:pt x="77" y="49"/>
                  </a:lnTo>
                  <a:lnTo>
                    <a:pt x="78" y="49"/>
                  </a:lnTo>
                  <a:lnTo>
                    <a:pt x="78" y="48"/>
                  </a:lnTo>
                  <a:lnTo>
                    <a:pt x="79" y="48"/>
                  </a:lnTo>
                  <a:lnTo>
                    <a:pt x="79" y="47"/>
                  </a:lnTo>
                  <a:lnTo>
                    <a:pt x="79" y="46"/>
                  </a:lnTo>
                  <a:lnTo>
                    <a:pt x="79" y="45"/>
                  </a:lnTo>
                  <a:lnTo>
                    <a:pt x="79" y="44"/>
                  </a:lnTo>
                  <a:lnTo>
                    <a:pt x="80" y="44"/>
                  </a:lnTo>
                  <a:lnTo>
                    <a:pt x="81" y="44"/>
                  </a:lnTo>
                  <a:lnTo>
                    <a:pt x="81" y="45"/>
                  </a:lnTo>
                  <a:lnTo>
                    <a:pt x="83" y="45"/>
                  </a:lnTo>
                  <a:lnTo>
                    <a:pt x="83" y="46"/>
                  </a:lnTo>
                  <a:lnTo>
                    <a:pt x="84" y="46"/>
                  </a:lnTo>
                  <a:lnTo>
                    <a:pt x="85" y="46"/>
                  </a:lnTo>
                  <a:lnTo>
                    <a:pt x="85" y="45"/>
                  </a:lnTo>
                  <a:lnTo>
                    <a:pt x="85" y="44"/>
                  </a:lnTo>
                  <a:lnTo>
                    <a:pt x="84" y="44"/>
                  </a:lnTo>
                  <a:lnTo>
                    <a:pt x="84" y="42"/>
                  </a:lnTo>
                  <a:lnTo>
                    <a:pt x="84" y="41"/>
                  </a:lnTo>
                  <a:lnTo>
                    <a:pt x="85" y="41"/>
                  </a:lnTo>
                  <a:lnTo>
                    <a:pt x="85" y="42"/>
                  </a:lnTo>
                  <a:lnTo>
                    <a:pt x="86" y="42"/>
                  </a:lnTo>
                  <a:lnTo>
                    <a:pt x="87" y="42"/>
                  </a:lnTo>
                  <a:lnTo>
                    <a:pt x="87" y="44"/>
                  </a:lnTo>
                  <a:lnTo>
                    <a:pt x="88" y="44"/>
                  </a:lnTo>
                  <a:lnTo>
                    <a:pt x="89" y="44"/>
                  </a:lnTo>
                  <a:lnTo>
                    <a:pt x="91" y="42"/>
                  </a:lnTo>
                  <a:lnTo>
                    <a:pt x="92" y="42"/>
                  </a:lnTo>
                  <a:lnTo>
                    <a:pt x="93" y="41"/>
                  </a:lnTo>
                  <a:lnTo>
                    <a:pt x="94" y="41"/>
                  </a:lnTo>
                  <a:lnTo>
                    <a:pt x="94" y="40"/>
                  </a:lnTo>
                  <a:lnTo>
                    <a:pt x="95" y="40"/>
                  </a:lnTo>
                  <a:lnTo>
                    <a:pt x="95" y="39"/>
                  </a:lnTo>
                  <a:lnTo>
                    <a:pt x="96" y="39"/>
                  </a:lnTo>
                  <a:lnTo>
                    <a:pt x="97" y="39"/>
                  </a:lnTo>
                  <a:lnTo>
                    <a:pt x="97" y="40"/>
                  </a:lnTo>
                  <a:lnTo>
                    <a:pt x="99" y="41"/>
                  </a:lnTo>
                  <a:lnTo>
                    <a:pt x="99" y="42"/>
                  </a:lnTo>
                  <a:lnTo>
                    <a:pt x="100" y="42"/>
                  </a:lnTo>
                  <a:lnTo>
                    <a:pt x="100" y="41"/>
                  </a:lnTo>
                  <a:lnTo>
                    <a:pt x="100" y="40"/>
                  </a:lnTo>
                  <a:lnTo>
                    <a:pt x="101" y="40"/>
                  </a:lnTo>
                  <a:lnTo>
                    <a:pt x="101" y="41"/>
                  </a:lnTo>
                  <a:lnTo>
                    <a:pt x="102" y="41"/>
                  </a:lnTo>
                  <a:lnTo>
                    <a:pt x="103" y="40"/>
                  </a:lnTo>
                  <a:lnTo>
                    <a:pt x="104" y="39"/>
                  </a:lnTo>
                  <a:lnTo>
                    <a:pt x="105" y="39"/>
                  </a:lnTo>
                  <a:lnTo>
                    <a:pt x="105" y="40"/>
                  </a:lnTo>
                  <a:lnTo>
                    <a:pt x="107" y="40"/>
                  </a:lnTo>
                  <a:lnTo>
                    <a:pt x="107" y="41"/>
                  </a:lnTo>
                  <a:lnTo>
                    <a:pt x="109" y="44"/>
                  </a:lnTo>
                  <a:lnTo>
                    <a:pt x="110" y="44"/>
                  </a:lnTo>
                  <a:lnTo>
                    <a:pt x="110" y="42"/>
                  </a:lnTo>
                  <a:lnTo>
                    <a:pt x="110" y="41"/>
                  </a:lnTo>
                  <a:lnTo>
                    <a:pt x="109" y="41"/>
                  </a:lnTo>
                  <a:lnTo>
                    <a:pt x="109" y="40"/>
                  </a:lnTo>
                  <a:lnTo>
                    <a:pt x="110" y="40"/>
                  </a:lnTo>
                  <a:lnTo>
                    <a:pt x="110" y="39"/>
                  </a:lnTo>
                  <a:lnTo>
                    <a:pt x="109" y="38"/>
                  </a:lnTo>
                  <a:lnTo>
                    <a:pt x="109" y="37"/>
                  </a:lnTo>
                  <a:lnTo>
                    <a:pt x="108" y="37"/>
                  </a:lnTo>
                  <a:close/>
                </a:path>
              </a:pathLst>
            </a:custGeom>
            <a:solidFill>
              <a:schemeClr val="bg1"/>
            </a:solidFill>
            <a:ln w="9525">
              <a:solidFill>
                <a:srgbClr val="000000"/>
              </a:solidFill>
              <a:round/>
              <a:headEnd/>
              <a:tailEnd/>
            </a:ln>
          </p:spPr>
          <p:txBody>
            <a:bodyPr/>
            <a:lstStyle/>
            <a:p>
              <a:endParaRPr lang="en-US" dirty="0"/>
            </a:p>
          </p:txBody>
        </p:sp>
        <p:sp>
          <p:nvSpPr>
            <p:cNvPr id="61" name="Freeform 161"/>
            <p:cNvSpPr>
              <a:spLocks/>
            </p:cNvSpPr>
            <p:nvPr/>
          </p:nvSpPr>
          <p:spPr bwMode="auto">
            <a:xfrm>
              <a:off x="2448" y="2265"/>
              <a:ext cx="347" cy="324"/>
            </a:xfrm>
            <a:custGeom>
              <a:avLst/>
              <a:gdLst>
                <a:gd name="T0" fmla="*/ 115 w 347"/>
                <a:gd name="T1" fmla="*/ 31 h 324"/>
                <a:gd name="T2" fmla="*/ 124 w 347"/>
                <a:gd name="T3" fmla="*/ 28 h 324"/>
                <a:gd name="T4" fmla="*/ 135 w 347"/>
                <a:gd name="T5" fmla="*/ 17 h 324"/>
                <a:gd name="T6" fmla="*/ 146 w 347"/>
                <a:gd name="T7" fmla="*/ 10 h 324"/>
                <a:gd name="T8" fmla="*/ 148 w 347"/>
                <a:gd name="T9" fmla="*/ 14 h 324"/>
                <a:gd name="T10" fmla="*/ 149 w 347"/>
                <a:gd name="T11" fmla="*/ 54 h 324"/>
                <a:gd name="T12" fmla="*/ 203 w 347"/>
                <a:gd name="T13" fmla="*/ 54 h 324"/>
                <a:gd name="T14" fmla="*/ 254 w 347"/>
                <a:gd name="T15" fmla="*/ 54 h 324"/>
                <a:gd name="T16" fmla="*/ 272 w 347"/>
                <a:gd name="T17" fmla="*/ 108 h 324"/>
                <a:gd name="T18" fmla="*/ 298 w 347"/>
                <a:gd name="T19" fmla="*/ 109 h 324"/>
                <a:gd name="T20" fmla="*/ 320 w 347"/>
                <a:gd name="T21" fmla="*/ 109 h 324"/>
                <a:gd name="T22" fmla="*/ 340 w 347"/>
                <a:gd name="T23" fmla="*/ 116 h 324"/>
                <a:gd name="T24" fmla="*/ 332 w 347"/>
                <a:gd name="T25" fmla="*/ 118 h 324"/>
                <a:gd name="T26" fmla="*/ 327 w 347"/>
                <a:gd name="T27" fmla="*/ 133 h 324"/>
                <a:gd name="T28" fmla="*/ 324 w 347"/>
                <a:gd name="T29" fmla="*/ 143 h 324"/>
                <a:gd name="T30" fmla="*/ 308 w 347"/>
                <a:gd name="T31" fmla="*/ 157 h 324"/>
                <a:gd name="T32" fmla="*/ 296 w 347"/>
                <a:gd name="T33" fmla="*/ 167 h 324"/>
                <a:gd name="T34" fmla="*/ 298 w 347"/>
                <a:gd name="T35" fmla="*/ 175 h 324"/>
                <a:gd name="T36" fmla="*/ 292 w 347"/>
                <a:gd name="T37" fmla="*/ 176 h 324"/>
                <a:gd name="T38" fmla="*/ 283 w 347"/>
                <a:gd name="T39" fmla="*/ 193 h 324"/>
                <a:gd name="T40" fmla="*/ 275 w 347"/>
                <a:gd name="T41" fmla="*/ 209 h 324"/>
                <a:gd name="T42" fmla="*/ 282 w 347"/>
                <a:gd name="T43" fmla="*/ 214 h 324"/>
                <a:gd name="T44" fmla="*/ 283 w 347"/>
                <a:gd name="T45" fmla="*/ 230 h 324"/>
                <a:gd name="T46" fmla="*/ 278 w 347"/>
                <a:gd name="T47" fmla="*/ 237 h 324"/>
                <a:gd name="T48" fmla="*/ 270 w 347"/>
                <a:gd name="T49" fmla="*/ 241 h 324"/>
                <a:gd name="T50" fmla="*/ 255 w 347"/>
                <a:gd name="T51" fmla="*/ 245 h 324"/>
                <a:gd name="T52" fmla="*/ 251 w 347"/>
                <a:gd name="T53" fmla="*/ 263 h 324"/>
                <a:gd name="T54" fmla="*/ 254 w 347"/>
                <a:gd name="T55" fmla="*/ 278 h 324"/>
                <a:gd name="T56" fmla="*/ 250 w 347"/>
                <a:gd name="T57" fmla="*/ 286 h 324"/>
                <a:gd name="T58" fmla="*/ 253 w 347"/>
                <a:gd name="T59" fmla="*/ 293 h 324"/>
                <a:gd name="T60" fmla="*/ 262 w 347"/>
                <a:gd name="T61" fmla="*/ 296 h 324"/>
                <a:gd name="T62" fmla="*/ 261 w 347"/>
                <a:gd name="T63" fmla="*/ 309 h 324"/>
                <a:gd name="T64" fmla="*/ 260 w 347"/>
                <a:gd name="T65" fmla="*/ 322 h 324"/>
                <a:gd name="T66" fmla="*/ 205 w 347"/>
                <a:gd name="T67" fmla="*/ 324 h 324"/>
                <a:gd name="T68" fmla="*/ 160 w 347"/>
                <a:gd name="T69" fmla="*/ 322 h 324"/>
                <a:gd name="T70" fmla="*/ 118 w 347"/>
                <a:gd name="T71" fmla="*/ 322 h 324"/>
                <a:gd name="T72" fmla="*/ 75 w 347"/>
                <a:gd name="T73" fmla="*/ 322 h 324"/>
                <a:gd name="T74" fmla="*/ 49 w 347"/>
                <a:gd name="T75" fmla="*/ 321 h 324"/>
                <a:gd name="T76" fmla="*/ 5 w 347"/>
                <a:gd name="T77" fmla="*/ 313 h 324"/>
                <a:gd name="T78" fmla="*/ 1 w 347"/>
                <a:gd name="T79" fmla="*/ 257 h 324"/>
                <a:gd name="T80" fmla="*/ 0 w 347"/>
                <a:gd name="T81" fmla="*/ 220 h 324"/>
                <a:gd name="T82" fmla="*/ 6 w 347"/>
                <a:gd name="T83" fmla="*/ 200 h 324"/>
                <a:gd name="T84" fmla="*/ 5 w 347"/>
                <a:gd name="T85" fmla="*/ 193 h 324"/>
                <a:gd name="T86" fmla="*/ 5 w 347"/>
                <a:gd name="T87" fmla="*/ 186 h 324"/>
                <a:gd name="T88" fmla="*/ 12 w 347"/>
                <a:gd name="T89" fmla="*/ 178 h 324"/>
                <a:gd name="T90" fmla="*/ 16 w 347"/>
                <a:gd name="T91" fmla="*/ 169 h 324"/>
                <a:gd name="T92" fmla="*/ 14 w 347"/>
                <a:gd name="T93" fmla="*/ 160 h 324"/>
                <a:gd name="T94" fmla="*/ 16 w 347"/>
                <a:gd name="T95" fmla="*/ 149 h 324"/>
                <a:gd name="T96" fmla="*/ 15 w 347"/>
                <a:gd name="T97" fmla="*/ 140 h 324"/>
                <a:gd name="T98" fmla="*/ 28 w 347"/>
                <a:gd name="T99" fmla="*/ 136 h 324"/>
                <a:gd name="T100" fmla="*/ 53 w 347"/>
                <a:gd name="T101" fmla="*/ 138 h 324"/>
                <a:gd name="T102" fmla="*/ 53 w 347"/>
                <a:gd name="T103" fmla="*/ 121 h 324"/>
                <a:gd name="T104" fmla="*/ 59 w 347"/>
                <a:gd name="T105" fmla="*/ 111 h 324"/>
                <a:gd name="T106" fmla="*/ 62 w 347"/>
                <a:gd name="T107" fmla="*/ 100 h 324"/>
                <a:gd name="T108" fmla="*/ 70 w 347"/>
                <a:gd name="T109" fmla="*/ 84 h 324"/>
                <a:gd name="T110" fmla="*/ 70 w 347"/>
                <a:gd name="T111" fmla="*/ 73 h 324"/>
                <a:gd name="T112" fmla="*/ 67 w 347"/>
                <a:gd name="T113" fmla="*/ 56 h 324"/>
                <a:gd name="T114" fmla="*/ 73 w 347"/>
                <a:gd name="T115" fmla="*/ 50 h 324"/>
                <a:gd name="T116" fmla="*/ 81 w 347"/>
                <a:gd name="T117" fmla="*/ 45 h 324"/>
                <a:gd name="T118" fmla="*/ 91 w 347"/>
                <a:gd name="T119" fmla="*/ 42 h 32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347" h="324">
                  <a:moveTo>
                    <a:pt x="108" y="37"/>
                  </a:moveTo>
                  <a:lnTo>
                    <a:pt x="108" y="36"/>
                  </a:lnTo>
                  <a:lnTo>
                    <a:pt x="109" y="36"/>
                  </a:lnTo>
                  <a:lnTo>
                    <a:pt x="109" y="37"/>
                  </a:lnTo>
                  <a:lnTo>
                    <a:pt x="110" y="37"/>
                  </a:lnTo>
                  <a:lnTo>
                    <a:pt x="110" y="36"/>
                  </a:lnTo>
                  <a:lnTo>
                    <a:pt x="111" y="36"/>
                  </a:lnTo>
                  <a:lnTo>
                    <a:pt x="110" y="34"/>
                  </a:lnTo>
                  <a:lnTo>
                    <a:pt x="109" y="34"/>
                  </a:lnTo>
                  <a:lnTo>
                    <a:pt x="110" y="33"/>
                  </a:lnTo>
                  <a:lnTo>
                    <a:pt x="111" y="32"/>
                  </a:lnTo>
                  <a:lnTo>
                    <a:pt x="112" y="32"/>
                  </a:lnTo>
                  <a:lnTo>
                    <a:pt x="113" y="31"/>
                  </a:lnTo>
                  <a:lnTo>
                    <a:pt x="112" y="31"/>
                  </a:lnTo>
                  <a:lnTo>
                    <a:pt x="113" y="30"/>
                  </a:lnTo>
                  <a:lnTo>
                    <a:pt x="115" y="30"/>
                  </a:lnTo>
                  <a:lnTo>
                    <a:pt x="115" y="31"/>
                  </a:lnTo>
                  <a:lnTo>
                    <a:pt x="115" y="32"/>
                  </a:lnTo>
                  <a:lnTo>
                    <a:pt x="116" y="32"/>
                  </a:lnTo>
                  <a:lnTo>
                    <a:pt x="117" y="31"/>
                  </a:lnTo>
                  <a:lnTo>
                    <a:pt x="118" y="31"/>
                  </a:lnTo>
                  <a:lnTo>
                    <a:pt x="118" y="32"/>
                  </a:lnTo>
                  <a:lnTo>
                    <a:pt x="119" y="32"/>
                  </a:lnTo>
                  <a:lnTo>
                    <a:pt x="119" y="31"/>
                  </a:lnTo>
                  <a:lnTo>
                    <a:pt x="120" y="31"/>
                  </a:lnTo>
                  <a:lnTo>
                    <a:pt x="120" y="30"/>
                  </a:lnTo>
                  <a:lnTo>
                    <a:pt x="120" y="31"/>
                  </a:lnTo>
                  <a:lnTo>
                    <a:pt x="122" y="31"/>
                  </a:lnTo>
                  <a:lnTo>
                    <a:pt x="123" y="31"/>
                  </a:lnTo>
                  <a:lnTo>
                    <a:pt x="123" y="30"/>
                  </a:lnTo>
                  <a:lnTo>
                    <a:pt x="122" y="30"/>
                  </a:lnTo>
                  <a:lnTo>
                    <a:pt x="122" y="29"/>
                  </a:lnTo>
                  <a:lnTo>
                    <a:pt x="123" y="29"/>
                  </a:lnTo>
                  <a:lnTo>
                    <a:pt x="124" y="28"/>
                  </a:lnTo>
                  <a:lnTo>
                    <a:pt x="125" y="28"/>
                  </a:lnTo>
                  <a:lnTo>
                    <a:pt x="126" y="26"/>
                  </a:lnTo>
                  <a:lnTo>
                    <a:pt x="126" y="25"/>
                  </a:lnTo>
                  <a:lnTo>
                    <a:pt x="125" y="25"/>
                  </a:lnTo>
                  <a:lnTo>
                    <a:pt x="126" y="24"/>
                  </a:lnTo>
                  <a:lnTo>
                    <a:pt x="127" y="23"/>
                  </a:lnTo>
                  <a:lnTo>
                    <a:pt x="128" y="23"/>
                  </a:lnTo>
                  <a:lnTo>
                    <a:pt x="128" y="22"/>
                  </a:lnTo>
                  <a:lnTo>
                    <a:pt x="128" y="21"/>
                  </a:lnTo>
                  <a:lnTo>
                    <a:pt x="130" y="20"/>
                  </a:lnTo>
                  <a:lnTo>
                    <a:pt x="131" y="18"/>
                  </a:lnTo>
                  <a:lnTo>
                    <a:pt x="132" y="20"/>
                  </a:lnTo>
                  <a:lnTo>
                    <a:pt x="133" y="20"/>
                  </a:lnTo>
                  <a:lnTo>
                    <a:pt x="135" y="20"/>
                  </a:lnTo>
                  <a:lnTo>
                    <a:pt x="136" y="20"/>
                  </a:lnTo>
                  <a:lnTo>
                    <a:pt x="136" y="18"/>
                  </a:lnTo>
                  <a:lnTo>
                    <a:pt x="135" y="17"/>
                  </a:lnTo>
                  <a:lnTo>
                    <a:pt x="135" y="16"/>
                  </a:lnTo>
                  <a:lnTo>
                    <a:pt x="136" y="16"/>
                  </a:lnTo>
                  <a:lnTo>
                    <a:pt x="138" y="16"/>
                  </a:lnTo>
                  <a:lnTo>
                    <a:pt x="139" y="17"/>
                  </a:lnTo>
                  <a:lnTo>
                    <a:pt x="140" y="17"/>
                  </a:lnTo>
                  <a:lnTo>
                    <a:pt x="140" y="16"/>
                  </a:lnTo>
                  <a:lnTo>
                    <a:pt x="140" y="14"/>
                  </a:lnTo>
                  <a:lnTo>
                    <a:pt x="140" y="13"/>
                  </a:lnTo>
                  <a:lnTo>
                    <a:pt x="140" y="12"/>
                  </a:lnTo>
                  <a:lnTo>
                    <a:pt x="141" y="10"/>
                  </a:lnTo>
                  <a:lnTo>
                    <a:pt x="141" y="9"/>
                  </a:lnTo>
                  <a:lnTo>
                    <a:pt x="142" y="9"/>
                  </a:lnTo>
                  <a:lnTo>
                    <a:pt x="143" y="9"/>
                  </a:lnTo>
                  <a:lnTo>
                    <a:pt x="142" y="10"/>
                  </a:lnTo>
                  <a:lnTo>
                    <a:pt x="143" y="12"/>
                  </a:lnTo>
                  <a:lnTo>
                    <a:pt x="144" y="12"/>
                  </a:lnTo>
                  <a:lnTo>
                    <a:pt x="146" y="10"/>
                  </a:lnTo>
                  <a:lnTo>
                    <a:pt x="146" y="9"/>
                  </a:lnTo>
                  <a:lnTo>
                    <a:pt x="146" y="8"/>
                  </a:lnTo>
                  <a:lnTo>
                    <a:pt x="147" y="8"/>
                  </a:lnTo>
                  <a:lnTo>
                    <a:pt x="147" y="7"/>
                  </a:lnTo>
                  <a:lnTo>
                    <a:pt x="146" y="6"/>
                  </a:lnTo>
                  <a:lnTo>
                    <a:pt x="144" y="6"/>
                  </a:lnTo>
                  <a:lnTo>
                    <a:pt x="146" y="5"/>
                  </a:lnTo>
                  <a:lnTo>
                    <a:pt x="146" y="4"/>
                  </a:lnTo>
                  <a:lnTo>
                    <a:pt x="147" y="4"/>
                  </a:lnTo>
                  <a:lnTo>
                    <a:pt x="147" y="2"/>
                  </a:lnTo>
                  <a:lnTo>
                    <a:pt x="147" y="1"/>
                  </a:lnTo>
                  <a:lnTo>
                    <a:pt x="148" y="0"/>
                  </a:lnTo>
                  <a:lnTo>
                    <a:pt x="148" y="1"/>
                  </a:lnTo>
                  <a:lnTo>
                    <a:pt x="148" y="6"/>
                  </a:lnTo>
                  <a:lnTo>
                    <a:pt x="148" y="7"/>
                  </a:lnTo>
                  <a:lnTo>
                    <a:pt x="148" y="12"/>
                  </a:lnTo>
                  <a:lnTo>
                    <a:pt x="148" y="14"/>
                  </a:lnTo>
                  <a:lnTo>
                    <a:pt x="148" y="18"/>
                  </a:lnTo>
                  <a:lnTo>
                    <a:pt x="148" y="20"/>
                  </a:lnTo>
                  <a:lnTo>
                    <a:pt x="148" y="21"/>
                  </a:lnTo>
                  <a:lnTo>
                    <a:pt x="148" y="23"/>
                  </a:lnTo>
                  <a:lnTo>
                    <a:pt x="148" y="31"/>
                  </a:lnTo>
                  <a:lnTo>
                    <a:pt x="148" y="36"/>
                  </a:lnTo>
                  <a:lnTo>
                    <a:pt x="147" y="39"/>
                  </a:lnTo>
                  <a:lnTo>
                    <a:pt x="147" y="40"/>
                  </a:lnTo>
                  <a:lnTo>
                    <a:pt x="147" y="41"/>
                  </a:lnTo>
                  <a:lnTo>
                    <a:pt x="147" y="42"/>
                  </a:lnTo>
                  <a:lnTo>
                    <a:pt x="148" y="45"/>
                  </a:lnTo>
                  <a:lnTo>
                    <a:pt x="147" y="46"/>
                  </a:lnTo>
                  <a:lnTo>
                    <a:pt x="147" y="49"/>
                  </a:lnTo>
                  <a:lnTo>
                    <a:pt x="147" y="52"/>
                  </a:lnTo>
                  <a:lnTo>
                    <a:pt x="147" y="53"/>
                  </a:lnTo>
                  <a:lnTo>
                    <a:pt x="147" y="54"/>
                  </a:lnTo>
                  <a:lnTo>
                    <a:pt x="149" y="54"/>
                  </a:lnTo>
                  <a:lnTo>
                    <a:pt x="162" y="54"/>
                  </a:lnTo>
                  <a:lnTo>
                    <a:pt x="165" y="54"/>
                  </a:lnTo>
                  <a:lnTo>
                    <a:pt x="167" y="54"/>
                  </a:lnTo>
                  <a:lnTo>
                    <a:pt x="168" y="54"/>
                  </a:lnTo>
                  <a:lnTo>
                    <a:pt x="172" y="54"/>
                  </a:lnTo>
                  <a:lnTo>
                    <a:pt x="174" y="54"/>
                  </a:lnTo>
                  <a:lnTo>
                    <a:pt x="176" y="54"/>
                  </a:lnTo>
                  <a:lnTo>
                    <a:pt x="179" y="54"/>
                  </a:lnTo>
                  <a:lnTo>
                    <a:pt x="182" y="54"/>
                  </a:lnTo>
                  <a:lnTo>
                    <a:pt x="183" y="54"/>
                  </a:lnTo>
                  <a:lnTo>
                    <a:pt x="184" y="54"/>
                  </a:lnTo>
                  <a:lnTo>
                    <a:pt x="186" y="54"/>
                  </a:lnTo>
                  <a:lnTo>
                    <a:pt x="190" y="54"/>
                  </a:lnTo>
                  <a:lnTo>
                    <a:pt x="191" y="54"/>
                  </a:lnTo>
                  <a:lnTo>
                    <a:pt x="196" y="54"/>
                  </a:lnTo>
                  <a:lnTo>
                    <a:pt x="197" y="54"/>
                  </a:lnTo>
                  <a:lnTo>
                    <a:pt x="203" y="54"/>
                  </a:lnTo>
                  <a:lnTo>
                    <a:pt x="204" y="54"/>
                  </a:lnTo>
                  <a:lnTo>
                    <a:pt x="205" y="54"/>
                  </a:lnTo>
                  <a:lnTo>
                    <a:pt x="219" y="54"/>
                  </a:lnTo>
                  <a:lnTo>
                    <a:pt x="221" y="54"/>
                  </a:lnTo>
                  <a:lnTo>
                    <a:pt x="222" y="54"/>
                  </a:lnTo>
                  <a:lnTo>
                    <a:pt x="229" y="54"/>
                  </a:lnTo>
                  <a:lnTo>
                    <a:pt x="231" y="54"/>
                  </a:lnTo>
                  <a:lnTo>
                    <a:pt x="232" y="54"/>
                  </a:lnTo>
                  <a:lnTo>
                    <a:pt x="235" y="54"/>
                  </a:lnTo>
                  <a:lnTo>
                    <a:pt x="236" y="54"/>
                  </a:lnTo>
                  <a:lnTo>
                    <a:pt x="237" y="54"/>
                  </a:lnTo>
                  <a:lnTo>
                    <a:pt x="243" y="54"/>
                  </a:lnTo>
                  <a:lnTo>
                    <a:pt x="244" y="54"/>
                  </a:lnTo>
                  <a:lnTo>
                    <a:pt x="245" y="54"/>
                  </a:lnTo>
                  <a:lnTo>
                    <a:pt x="251" y="54"/>
                  </a:lnTo>
                  <a:lnTo>
                    <a:pt x="252" y="54"/>
                  </a:lnTo>
                  <a:lnTo>
                    <a:pt x="254" y="54"/>
                  </a:lnTo>
                  <a:lnTo>
                    <a:pt x="254" y="61"/>
                  </a:lnTo>
                  <a:lnTo>
                    <a:pt x="254" y="62"/>
                  </a:lnTo>
                  <a:lnTo>
                    <a:pt x="254" y="72"/>
                  </a:lnTo>
                  <a:lnTo>
                    <a:pt x="254" y="82"/>
                  </a:lnTo>
                  <a:lnTo>
                    <a:pt x="254" y="85"/>
                  </a:lnTo>
                  <a:lnTo>
                    <a:pt x="254" y="96"/>
                  </a:lnTo>
                  <a:lnTo>
                    <a:pt x="254" y="106"/>
                  </a:lnTo>
                  <a:lnTo>
                    <a:pt x="254" y="108"/>
                  </a:lnTo>
                  <a:lnTo>
                    <a:pt x="254" y="109"/>
                  </a:lnTo>
                  <a:lnTo>
                    <a:pt x="255" y="109"/>
                  </a:lnTo>
                  <a:lnTo>
                    <a:pt x="256" y="109"/>
                  </a:lnTo>
                  <a:lnTo>
                    <a:pt x="260" y="108"/>
                  </a:lnTo>
                  <a:lnTo>
                    <a:pt x="262" y="108"/>
                  </a:lnTo>
                  <a:lnTo>
                    <a:pt x="268" y="108"/>
                  </a:lnTo>
                  <a:lnTo>
                    <a:pt x="269" y="108"/>
                  </a:lnTo>
                  <a:lnTo>
                    <a:pt x="270" y="108"/>
                  </a:lnTo>
                  <a:lnTo>
                    <a:pt x="272" y="108"/>
                  </a:lnTo>
                  <a:lnTo>
                    <a:pt x="275" y="108"/>
                  </a:lnTo>
                  <a:lnTo>
                    <a:pt x="276" y="108"/>
                  </a:lnTo>
                  <a:lnTo>
                    <a:pt x="277" y="108"/>
                  </a:lnTo>
                  <a:lnTo>
                    <a:pt x="278" y="108"/>
                  </a:lnTo>
                  <a:lnTo>
                    <a:pt x="282" y="108"/>
                  </a:lnTo>
                  <a:lnTo>
                    <a:pt x="284" y="108"/>
                  </a:lnTo>
                  <a:lnTo>
                    <a:pt x="286" y="108"/>
                  </a:lnTo>
                  <a:lnTo>
                    <a:pt x="287" y="108"/>
                  </a:lnTo>
                  <a:lnTo>
                    <a:pt x="288" y="108"/>
                  </a:lnTo>
                  <a:lnTo>
                    <a:pt x="290" y="108"/>
                  </a:lnTo>
                  <a:lnTo>
                    <a:pt x="291" y="108"/>
                  </a:lnTo>
                  <a:lnTo>
                    <a:pt x="292" y="108"/>
                  </a:lnTo>
                  <a:lnTo>
                    <a:pt x="293" y="108"/>
                  </a:lnTo>
                  <a:lnTo>
                    <a:pt x="294" y="109"/>
                  </a:lnTo>
                  <a:lnTo>
                    <a:pt x="295" y="109"/>
                  </a:lnTo>
                  <a:lnTo>
                    <a:pt x="296" y="109"/>
                  </a:lnTo>
                  <a:lnTo>
                    <a:pt x="298" y="109"/>
                  </a:lnTo>
                  <a:lnTo>
                    <a:pt x="299" y="109"/>
                  </a:lnTo>
                  <a:lnTo>
                    <a:pt x="301" y="109"/>
                  </a:lnTo>
                  <a:lnTo>
                    <a:pt x="303" y="109"/>
                  </a:lnTo>
                  <a:lnTo>
                    <a:pt x="304" y="109"/>
                  </a:lnTo>
                  <a:lnTo>
                    <a:pt x="306" y="109"/>
                  </a:lnTo>
                  <a:lnTo>
                    <a:pt x="307" y="109"/>
                  </a:lnTo>
                  <a:lnTo>
                    <a:pt x="308" y="109"/>
                  </a:lnTo>
                  <a:lnTo>
                    <a:pt x="310" y="109"/>
                  </a:lnTo>
                  <a:lnTo>
                    <a:pt x="311" y="109"/>
                  </a:lnTo>
                  <a:lnTo>
                    <a:pt x="312" y="109"/>
                  </a:lnTo>
                  <a:lnTo>
                    <a:pt x="314" y="109"/>
                  </a:lnTo>
                  <a:lnTo>
                    <a:pt x="315" y="109"/>
                  </a:lnTo>
                  <a:lnTo>
                    <a:pt x="316" y="109"/>
                  </a:lnTo>
                  <a:lnTo>
                    <a:pt x="317" y="109"/>
                  </a:lnTo>
                  <a:lnTo>
                    <a:pt x="318" y="109"/>
                  </a:lnTo>
                  <a:lnTo>
                    <a:pt x="319" y="109"/>
                  </a:lnTo>
                  <a:lnTo>
                    <a:pt x="320" y="109"/>
                  </a:lnTo>
                  <a:lnTo>
                    <a:pt x="322" y="109"/>
                  </a:lnTo>
                  <a:lnTo>
                    <a:pt x="323" y="109"/>
                  </a:lnTo>
                  <a:lnTo>
                    <a:pt x="324" y="109"/>
                  </a:lnTo>
                  <a:lnTo>
                    <a:pt x="325" y="109"/>
                  </a:lnTo>
                  <a:lnTo>
                    <a:pt x="327" y="109"/>
                  </a:lnTo>
                  <a:lnTo>
                    <a:pt x="328" y="109"/>
                  </a:lnTo>
                  <a:lnTo>
                    <a:pt x="331" y="109"/>
                  </a:lnTo>
                  <a:lnTo>
                    <a:pt x="335" y="109"/>
                  </a:lnTo>
                  <a:lnTo>
                    <a:pt x="336" y="109"/>
                  </a:lnTo>
                  <a:lnTo>
                    <a:pt x="347" y="109"/>
                  </a:lnTo>
                  <a:lnTo>
                    <a:pt x="346" y="110"/>
                  </a:lnTo>
                  <a:lnTo>
                    <a:pt x="346" y="111"/>
                  </a:lnTo>
                  <a:lnTo>
                    <a:pt x="347" y="111"/>
                  </a:lnTo>
                  <a:lnTo>
                    <a:pt x="347" y="112"/>
                  </a:lnTo>
                  <a:lnTo>
                    <a:pt x="346" y="113"/>
                  </a:lnTo>
                  <a:lnTo>
                    <a:pt x="343" y="116"/>
                  </a:lnTo>
                  <a:lnTo>
                    <a:pt x="340" y="116"/>
                  </a:lnTo>
                  <a:lnTo>
                    <a:pt x="340" y="114"/>
                  </a:lnTo>
                  <a:lnTo>
                    <a:pt x="340" y="113"/>
                  </a:lnTo>
                  <a:lnTo>
                    <a:pt x="341" y="113"/>
                  </a:lnTo>
                  <a:lnTo>
                    <a:pt x="342" y="112"/>
                  </a:lnTo>
                  <a:lnTo>
                    <a:pt x="339" y="111"/>
                  </a:lnTo>
                  <a:lnTo>
                    <a:pt x="339" y="112"/>
                  </a:lnTo>
                  <a:lnTo>
                    <a:pt x="340" y="113"/>
                  </a:lnTo>
                  <a:lnTo>
                    <a:pt x="339" y="113"/>
                  </a:lnTo>
                  <a:lnTo>
                    <a:pt x="339" y="114"/>
                  </a:lnTo>
                  <a:lnTo>
                    <a:pt x="338" y="114"/>
                  </a:lnTo>
                  <a:lnTo>
                    <a:pt x="338" y="116"/>
                  </a:lnTo>
                  <a:lnTo>
                    <a:pt x="336" y="117"/>
                  </a:lnTo>
                  <a:lnTo>
                    <a:pt x="335" y="118"/>
                  </a:lnTo>
                  <a:lnTo>
                    <a:pt x="334" y="116"/>
                  </a:lnTo>
                  <a:lnTo>
                    <a:pt x="333" y="114"/>
                  </a:lnTo>
                  <a:lnTo>
                    <a:pt x="332" y="116"/>
                  </a:lnTo>
                  <a:lnTo>
                    <a:pt x="332" y="118"/>
                  </a:lnTo>
                  <a:lnTo>
                    <a:pt x="332" y="120"/>
                  </a:lnTo>
                  <a:lnTo>
                    <a:pt x="328" y="119"/>
                  </a:lnTo>
                  <a:lnTo>
                    <a:pt x="330" y="121"/>
                  </a:lnTo>
                  <a:lnTo>
                    <a:pt x="331" y="124"/>
                  </a:lnTo>
                  <a:lnTo>
                    <a:pt x="331" y="125"/>
                  </a:lnTo>
                  <a:lnTo>
                    <a:pt x="330" y="125"/>
                  </a:lnTo>
                  <a:lnTo>
                    <a:pt x="330" y="124"/>
                  </a:lnTo>
                  <a:lnTo>
                    <a:pt x="328" y="124"/>
                  </a:lnTo>
                  <a:lnTo>
                    <a:pt x="328" y="125"/>
                  </a:lnTo>
                  <a:lnTo>
                    <a:pt x="327" y="126"/>
                  </a:lnTo>
                  <a:lnTo>
                    <a:pt x="327" y="127"/>
                  </a:lnTo>
                  <a:lnTo>
                    <a:pt x="330" y="129"/>
                  </a:lnTo>
                  <a:lnTo>
                    <a:pt x="328" y="129"/>
                  </a:lnTo>
                  <a:lnTo>
                    <a:pt x="327" y="129"/>
                  </a:lnTo>
                  <a:lnTo>
                    <a:pt x="326" y="129"/>
                  </a:lnTo>
                  <a:lnTo>
                    <a:pt x="327" y="132"/>
                  </a:lnTo>
                  <a:lnTo>
                    <a:pt x="327" y="133"/>
                  </a:lnTo>
                  <a:lnTo>
                    <a:pt x="326" y="133"/>
                  </a:lnTo>
                  <a:lnTo>
                    <a:pt x="326" y="136"/>
                  </a:lnTo>
                  <a:lnTo>
                    <a:pt x="325" y="137"/>
                  </a:lnTo>
                  <a:lnTo>
                    <a:pt x="324" y="136"/>
                  </a:lnTo>
                  <a:lnTo>
                    <a:pt x="325" y="134"/>
                  </a:lnTo>
                  <a:lnTo>
                    <a:pt x="325" y="132"/>
                  </a:lnTo>
                  <a:lnTo>
                    <a:pt x="324" y="132"/>
                  </a:lnTo>
                  <a:lnTo>
                    <a:pt x="323" y="132"/>
                  </a:lnTo>
                  <a:lnTo>
                    <a:pt x="322" y="133"/>
                  </a:lnTo>
                  <a:lnTo>
                    <a:pt x="322" y="134"/>
                  </a:lnTo>
                  <a:lnTo>
                    <a:pt x="323" y="134"/>
                  </a:lnTo>
                  <a:lnTo>
                    <a:pt x="323" y="135"/>
                  </a:lnTo>
                  <a:lnTo>
                    <a:pt x="323" y="136"/>
                  </a:lnTo>
                  <a:lnTo>
                    <a:pt x="323" y="137"/>
                  </a:lnTo>
                  <a:lnTo>
                    <a:pt x="324" y="138"/>
                  </a:lnTo>
                  <a:lnTo>
                    <a:pt x="324" y="140"/>
                  </a:lnTo>
                  <a:lnTo>
                    <a:pt x="324" y="143"/>
                  </a:lnTo>
                  <a:lnTo>
                    <a:pt x="323" y="143"/>
                  </a:lnTo>
                  <a:lnTo>
                    <a:pt x="322" y="142"/>
                  </a:lnTo>
                  <a:lnTo>
                    <a:pt x="320" y="142"/>
                  </a:lnTo>
                  <a:lnTo>
                    <a:pt x="320" y="143"/>
                  </a:lnTo>
                  <a:lnTo>
                    <a:pt x="320" y="144"/>
                  </a:lnTo>
                  <a:lnTo>
                    <a:pt x="319" y="145"/>
                  </a:lnTo>
                  <a:lnTo>
                    <a:pt x="316" y="148"/>
                  </a:lnTo>
                  <a:lnTo>
                    <a:pt x="316" y="149"/>
                  </a:lnTo>
                  <a:lnTo>
                    <a:pt x="315" y="149"/>
                  </a:lnTo>
                  <a:lnTo>
                    <a:pt x="315" y="150"/>
                  </a:lnTo>
                  <a:lnTo>
                    <a:pt x="314" y="150"/>
                  </a:lnTo>
                  <a:lnTo>
                    <a:pt x="314" y="151"/>
                  </a:lnTo>
                  <a:lnTo>
                    <a:pt x="311" y="153"/>
                  </a:lnTo>
                  <a:lnTo>
                    <a:pt x="310" y="153"/>
                  </a:lnTo>
                  <a:lnTo>
                    <a:pt x="309" y="153"/>
                  </a:lnTo>
                  <a:lnTo>
                    <a:pt x="309" y="156"/>
                  </a:lnTo>
                  <a:lnTo>
                    <a:pt x="308" y="157"/>
                  </a:lnTo>
                  <a:lnTo>
                    <a:pt x="307" y="157"/>
                  </a:lnTo>
                  <a:lnTo>
                    <a:pt x="306" y="154"/>
                  </a:lnTo>
                  <a:lnTo>
                    <a:pt x="303" y="154"/>
                  </a:lnTo>
                  <a:lnTo>
                    <a:pt x="302" y="156"/>
                  </a:lnTo>
                  <a:lnTo>
                    <a:pt x="302" y="157"/>
                  </a:lnTo>
                  <a:lnTo>
                    <a:pt x="301" y="157"/>
                  </a:lnTo>
                  <a:lnTo>
                    <a:pt x="301" y="160"/>
                  </a:lnTo>
                  <a:lnTo>
                    <a:pt x="301" y="161"/>
                  </a:lnTo>
                  <a:lnTo>
                    <a:pt x="302" y="161"/>
                  </a:lnTo>
                  <a:lnTo>
                    <a:pt x="303" y="162"/>
                  </a:lnTo>
                  <a:lnTo>
                    <a:pt x="302" y="162"/>
                  </a:lnTo>
                  <a:lnTo>
                    <a:pt x="302" y="164"/>
                  </a:lnTo>
                  <a:lnTo>
                    <a:pt x="300" y="164"/>
                  </a:lnTo>
                  <a:lnTo>
                    <a:pt x="299" y="165"/>
                  </a:lnTo>
                  <a:lnTo>
                    <a:pt x="298" y="165"/>
                  </a:lnTo>
                  <a:lnTo>
                    <a:pt x="296" y="166"/>
                  </a:lnTo>
                  <a:lnTo>
                    <a:pt x="296" y="167"/>
                  </a:lnTo>
                  <a:lnTo>
                    <a:pt x="298" y="168"/>
                  </a:lnTo>
                  <a:lnTo>
                    <a:pt x="299" y="169"/>
                  </a:lnTo>
                  <a:lnTo>
                    <a:pt x="300" y="169"/>
                  </a:lnTo>
                  <a:lnTo>
                    <a:pt x="300" y="168"/>
                  </a:lnTo>
                  <a:lnTo>
                    <a:pt x="300" y="169"/>
                  </a:lnTo>
                  <a:lnTo>
                    <a:pt x="300" y="170"/>
                  </a:lnTo>
                  <a:lnTo>
                    <a:pt x="300" y="172"/>
                  </a:lnTo>
                  <a:lnTo>
                    <a:pt x="301" y="172"/>
                  </a:lnTo>
                  <a:lnTo>
                    <a:pt x="301" y="173"/>
                  </a:lnTo>
                  <a:lnTo>
                    <a:pt x="302" y="174"/>
                  </a:lnTo>
                  <a:lnTo>
                    <a:pt x="302" y="175"/>
                  </a:lnTo>
                  <a:lnTo>
                    <a:pt x="302" y="176"/>
                  </a:lnTo>
                  <a:lnTo>
                    <a:pt x="301" y="175"/>
                  </a:lnTo>
                  <a:lnTo>
                    <a:pt x="300" y="174"/>
                  </a:lnTo>
                  <a:lnTo>
                    <a:pt x="299" y="174"/>
                  </a:lnTo>
                  <a:lnTo>
                    <a:pt x="298" y="174"/>
                  </a:lnTo>
                  <a:lnTo>
                    <a:pt x="298" y="175"/>
                  </a:lnTo>
                  <a:lnTo>
                    <a:pt x="300" y="176"/>
                  </a:lnTo>
                  <a:lnTo>
                    <a:pt x="299" y="177"/>
                  </a:lnTo>
                  <a:lnTo>
                    <a:pt x="299" y="178"/>
                  </a:lnTo>
                  <a:lnTo>
                    <a:pt x="298" y="178"/>
                  </a:lnTo>
                  <a:lnTo>
                    <a:pt x="296" y="178"/>
                  </a:lnTo>
                  <a:lnTo>
                    <a:pt x="295" y="180"/>
                  </a:lnTo>
                  <a:lnTo>
                    <a:pt x="294" y="180"/>
                  </a:lnTo>
                  <a:lnTo>
                    <a:pt x="294" y="178"/>
                  </a:lnTo>
                  <a:lnTo>
                    <a:pt x="294" y="177"/>
                  </a:lnTo>
                  <a:lnTo>
                    <a:pt x="293" y="177"/>
                  </a:lnTo>
                  <a:lnTo>
                    <a:pt x="292" y="177"/>
                  </a:lnTo>
                  <a:lnTo>
                    <a:pt x="292" y="178"/>
                  </a:lnTo>
                  <a:lnTo>
                    <a:pt x="292" y="180"/>
                  </a:lnTo>
                  <a:lnTo>
                    <a:pt x="291" y="178"/>
                  </a:lnTo>
                  <a:lnTo>
                    <a:pt x="291" y="177"/>
                  </a:lnTo>
                  <a:lnTo>
                    <a:pt x="292" y="177"/>
                  </a:lnTo>
                  <a:lnTo>
                    <a:pt x="292" y="176"/>
                  </a:lnTo>
                  <a:lnTo>
                    <a:pt x="291" y="175"/>
                  </a:lnTo>
                  <a:lnTo>
                    <a:pt x="290" y="176"/>
                  </a:lnTo>
                  <a:lnTo>
                    <a:pt x="288" y="176"/>
                  </a:lnTo>
                  <a:lnTo>
                    <a:pt x="287" y="177"/>
                  </a:lnTo>
                  <a:lnTo>
                    <a:pt x="287" y="178"/>
                  </a:lnTo>
                  <a:lnTo>
                    <a:pt x="288" y="180"/>
                  </a:lnTo>
                  <a:lnTo>
                    <a:pt x="287" y="181"/>
                  </a:lnTo>
                  <a:lnTo>
                    <a:pt x="287" y="182"/>
                  </a:lnTo>
                  <a:lnTo>
                    <a:pt x="287" y="183"/>
                  </a:lnTo>
                  <a:lnTo>
                    <a:pt x="287" y="184"/>
                  </a:lnTo>
                  <a:lnTo>
                    <a:pt x="285" y="185"/>
                  </a:lnTo>
                  <a:lnTo>
                    <a:pt x="284" y="186"/>
                  </a:lnTo>
                  <a:lnTo>
                    <a:pt x="284" y="190"/>
                  </a:lnTo>
                  <a:lnTo>
                    <a:pt x="285" y="191"/>
                  </a:lnTo>
                  <a:lnTo>
                    <a:pt x="285" y="193"/>
                  </a:lnTo>
                  <a:lnTo>
                    <a:pt x="284" y="194"/>
                  </a:lnTo>
                  <a:lnTo>
                    <a:pt x="283" y="193"/>
                  </a:lnTo>
                  <a:lnTo>
                    <a:pt x="282" y="193"/>
                  </a:lnTo>
                  <a:lnTo>
                    <a:pt x="280" y="193"/>
                  </a:lnTo>
                  <a:lnTo>
                    <a:pt x="279" y="193"/>
                  </a:lnTo>
                  <a:lnTo>
                    <a:pt x="279" y="194"/>
                  </a:lnTo>
                  <a:lnTo>
                    <a:pt x="278" y="197"/>
                  </a:lnTo>
                  <a:lnTo>
                    <a:pt x="276" y="197"/>
                  </a:lnTo>
                  <a:lnTo>
                    <a:pt x="275" y="198"/>
                  </a:lnTo>
                  <a:lnTo>
                    <a:pt x="274" y="199"/>
                  </a:lnTo>
                  <a:lnTo>
                    <a:pt x="274" y="200"/>
                  </a:lnTo>
                  <a:lnTo>
                    <a:pt x="274" y="202"/>
                  </a:lnTo>
                  <a:lnTo>
                    <a:pt x="276" y="204"/>
                  </a:lnTo>
                  <a:lnTo>
                    <a:pt x="277" y="204"/>
                  </a:lnTo>
                  <a:lnTo>
                    <a:pt x="277" y="206"/>
                  </a:lnTo>
                  <a:lnTo>
                    <a:pt x="275" y="206"/>
                  </a:lnTo>
                  <a:lnTo>
                    <a:pt x="275" y="207"/>
                  </a:lnTo>
                  <a:lnTo>
                    <a:pt x="275" y="208"/>
                  </a:lnTo>
                  <a:lnTo>
                    <a:pt x="275" y="209"/>
                  </a:lnTo>
                  <a:lnTo>
                    <a:pt x="272" y="208"/>
                  </a:lnTo>
                  <a:lnTo>
                    <a:pt x="272" y="209"/>
                  </a:lnTo>
                  <a:lnTo>
                    <a:pt x="272" y="210"/>
                  </a:lnTo>
                  <a:lnTo>
                    <a:pt x="274" y="210"/>
                  </a:lnTo>
                  <a:lnTo>
                    <a:pt x="274" y="212"/>
                  </a:lnTo>
                  <a:lnTo>
                    <a:pt x="275" y="213"/>
                  </a:lnTo>
                  <a:lnTo>
                    <a:pt x="276" y="213"/>
                  </a:lnTo>
                  <a:lnTo>
                    <a:pt x="276" y="214"/>
                  </a:lnTo>
                  <a:lnTo>
                    <a:pt x="277" y="214"/>
                  </a:lnTo>
                  <a:lnTo>
                    <a:pt x="277" y="215"/>
                  </a:lnTo>
                  <a:lnTo>
                    <a:pt x="278" y="215"/>
                  </a:lnTo>
                  <a:lnTo>
                    <a:pt x="278" y="216"/>
                  </a:lnTo>
                  <a:lnTo>
                    <a:pt x="279" y="216"/>
                  </a:lnTo>
                  <a:lnTo>
                    <a:pt x="279" y="215"/>
                  </a:lnTo>
                  <a:lnTo>
                    <a:pt x="280" y="215"/>
                  </a:lnTo>
                  <a:lnTo>
                    <a:pt x="280" y="214"/>
                  </a:lnTo>
                  <a:lnTo>
                    <a:pt x="282" y="214"/>
                  </a:lnTo>
                  <a:lnTo>
                    <a:pt x="282" y="215"/>
                  </a:lnTo>
                  <a:lnTo>
                    <a:pt x="282" y="216"/>
                  </a:lnTo>
                  <a:lnTo>
                    <a:pt x="282" y="217"/>
                  </a:lnTo>
                  <a:lnTo>
                    <a:pt x="282" y="218"/>
                  </a:lnTo>
                  <a:lnTo>
                    <a:pt x="283" y="218"/>
                  </a:lnTo>
                  <a:lnTo>
                    <a:pt x="284" y="218"/>
                  </a:lnTo>
                  <a:lnTo>
                    <a:pt x="284" y="220"/>
                  </a:lnTo>
                  <a:lnTo>
                    <a:pt x="284" y="221"/>
                  </a:lnTo>
                  <a:lnTo>
                    <a:pt x="283" y="222"/>
                  </a:lnTo>
                  <a:lnTo>
                    <a:pt x="283" y="223"/>
                  </a:lnTo>
                  <a:lnTo>
                    <a:pt x="282" y="223"/>
                  </a:lnTo>
                  <a:lnTo>
                    <a:pt x="282" y="225"/>
                  </a:lnTo>
                  <a:lnTo>
                    <a:pt x="282" y="226"/>
                  </a:lnTo>
                  <a:lnTo>
                    <a:pt x="283" y="226"/>
                  </a:lnTo>
                  <a:lnTo>
                    <a:pt x="282" y="228"/>
                  </a:lnTo>
                  <a:lnTo>
                    <a:pt x="282" y="229"/>
                  </a:lnTo>
                  <a:lnTo>
                    <a:pt x="283" y="230"/>
                  </a:lnTo>
                  <a:lnTo>
                    <a:pt x="284" y="230"/>
                  </a:lnTo>
                  <a:lnTo>
                    <a:pt x="286" y="230"/>
                  </a:lnTo>
                  <a:lnTo>
                    <a:pt x="285" y="231"/>
                  </a:lnTo>
                  <a:lnTo>
                    <a:pt x="284" y="231"/>
                  </a:lnTo>
                  <a:lnTo>
                    <a:pt x="284" y="232"/>
                  </a:lnTo>
                  <a:lnTo>
                    <a:pt x="284" y="233"/>
                  </a:lnTo>
                  <a:lnTo>
                    <a:pt x="283" y="234"/>
                  </a:lnTo>
                  <a:lnTo>
                    <a:pt x="282" y="234"/>
                  </a:lnTo>
                  <a:lnTo>
                    <a:pt x="282" y="233"/>
                  </a:lnTo>
                  <a:lnTo>
                    <a:pt x="280" y="233"/>
                  </a:lnTo>
                  <a:lnTo>
                    <a:pt x="280" y="232"/>
                  </a:lnTo>
                  <a:lnTo>
                    <a:pt x="279" y="232"/>
                  </a:lnTo>
                  <a:lnTo>
                    <a:pt x="279" y="233"/>
                  </a:lnTo>
                  <a:lnTo>
                    <a:pt x="278" y="233"/>
                  </a:lnTo>
                  <a:lnTo>
                    <a:pt x="278" y="234"/>
                  </a:lnTo>
                  <a:lnTo>
                    <a:pt x="279" y="236"/>
                  </a:lnTo>
                  <a:lnTo>
                    <a:pt x="278" y="237"/>
                  </a:lnTo>
                  <a:lnTo>
                    <a:pt x="278" y="238"/>
                  </a:lnTo>
                  <a:lnTo>
                    <a:pt x="279" y="238"/>
                  </a:lnTo>
                  <a:lnTo>
                    <a:pt x="279" y="239"/>
                  </a:lnTo>
                  <a:lnTo>
                    <a:pt x="279" y="240"/>
                  </a:lnTo>
                  <a:lnTo>
                    <a:pt x="278" y="240"/>
                  </a:lnTo>
                  <a:lnTo>
                    <a:pt x="278" y="239"/>
                  </a:lnTo>
                  <a:lnTo>
                    <a:pt x="277" y="239"/>
                  </a:lnTo>
                  <a:lnTo>
                    <a:pt x="276" y="239"/>
                  </a:lnTo>
                  <a:lnTo>
                    <a:pt x="275" y="239"/>
                  </a:lnTo>
                  <a:lnTo>
                    <a:pt x="275" y="238"/>
                  </a:lnTo>
                  <a:lnTo>
                    <a:pt x="275" y="237"/>
                  </a:lnTo>
                  <a:lnTo>
                    <a:pt x="274" y="237"/>
                  </a:lnTo>
                  <a:lnTo>
                    <a:pt x="272" y="238"/>
                  </a:lnTo>
                  <a:lnTo>
                    <a:pt x="271" y="239"/>
                  </a:lnTo>
                  <a:lnTo>
                    <a:pt x="271" y="240"/>
                  </a:lnTo>
                  <a:lnTo>
                    <a:pt x="271" y="241"/>
                  </a:lnTo>
                  <a:lnTo>
                    <a:pt x="270" y="241"/>
                  </a:lnTo>
                  <a:lnTo>
                    <a:pt x="270" y="242"/>
                  </a:lnTo>
                  <a:lnTo>
                    <a:pt x="270" y="244"/>
                  </a:lnTo>
                  <a:lnTo>
                    <a:pt x="269" y="244"/>
                  </a:lnTo>
                  <a:lnTo>
                    <a:pt x="266" y="245"/>
                  </a:lnTo>
                  <a:lnTo>
                    <a:pt x="264" y="245"/>
                  </a:lnTo>
                  <a:lnTo>
                    <a:pt x="263" y="245"/>
                  </a:lnTo>
                  <a:lnTo>
                    <a:pt x="263" y="244"/>
                  </a:lnTo>
                  <a:lnTo>
                    <a:pt x="261" y="245"/>
                  </a:lnTo>
                  <a:lnTo>
                    <a:pt x="261" y="246"/>
                  </a:lnTo>
                  <a:lnTo>
                    <a:pt x="260" y="246"/>
                  </a:lnTo>
                  <a:lnTo>
                    <a:pt x="260" y="247"/>
                  </a:lnTo>
                  <a:lnTo>
                    <a:pt x="259" y="247"/>
                  </a:lnTo>
                  <a:lnTo>
                    <a:pt x="258" y="247"/>
                  </a:lnTo>
                  <a:lnTo>
                    <a:pt x="258" y="246"/>
                  </a:lnTo>
                  <a:lnTo>
                    <a:pt x="258" y="245"/>
                  </a:lnTo>
                  <a:lnTo>
                    <a:pt x="256" y="245"/>
                  </a:lnTo>
                  <a:lnTo>
                    <a:pt x="255" y="245"/>
                  </a:lnTo>
                  <a:lnTo>
                    <a:pt x="254" y="245"/>
                  </a:lnTo>
                  <a:lnTo>
                    <a:pt x="254" y="246"/>
                  </a:lnTo>
                  <a:lnTo>
                    <a:pt x="253" y="247"/>
                  </a:lnTo>
                  <a:lnTo>
                    <a:pt x="253" y="248"/>
                  </a:lnTo>
                  <a:lnTo>
                    <a:pt x="253" y="252"/>
                  </a:lnTo>
                  <a:lnTo>
                    <a:pt x="253" y="253"/>
                  </a:lnTo>
                  <a:lnTo>
                    <a:pt x="254" y="254"/>
                  </a:lnTo>
                  <a:lnTo>
                    <a:pt x="254" y="255"/>
                  </a:lnTo>
                  <a:lnTo>
                    <a:pt x="254" y="256"/>
                  </a:lnTo>
                  <a:lnTo>
                    <a:pt x="254" y="257"/>
                  </a:lnTo>
                  <a:lnTo>
                    <a:pt x="254" y="258"/>
                  </a:lnTo>
                  <a:lnTo>
                    <a:pt x="252" y="260"/>
                  </a:lnTo>
                  <a:lnTo>
                    <a:pt x="251" y="260"/>
                  </a:lnTo>
                  <a:lnTo>
                    <a:pt x="248" y="261"/>
                  </a:lnTo>
                  <a:lnTo>
                    <a:pt x="247" y="261"/>
                  </a:lnTo>
                  <a:lnTo>
                    <a:pt x="248" y="262"/>
                  </a:lnTo>
                  <a:lnTo>
                    <a:pt x="251" y="263"/>
                  </a:lnTo>
                  <a:lnTo>
                    <a:pt x="252" y="262"/>
                  </a:lnTo>
                  <a:lnTo>
                    <a:pt x="253" y="262"/>
                  </a:lnTo>
                  <a:lnTo>
                    <a:pt x="253" y="261"/>
                  </a:lnTo>
                  <a:lnTo>
                    <a:pt x="254" y="261"/>
                  </a:lnTo>
                  <a:lnTo>
                    <a:pt x="254" y="262"/>
                  </a:lnTo>
                  <a:lnTo>
                    <a:pt x="254" y="263"/>
                  </a:lnTo>
                  <a:lnTo>
                    <a:pt x="254" y="264"/>
                  </a:lnTo>
                  <a:lnTo>
                    <a:pt x="253" y="268"/>
                  </a:lnTo>
                  <a:lnTo>
                    <a:pt x="252" y="269"/>
                  </a:lnTo>
                  <a:lnTo>
                    <a:pt x="252" y="270"/>
                  </a:lnTo>
                  <a:lnTo>
                    <a:pt x="252" y="271"/>
                  </a:lnTo>
                  <a:lnTo>
                    <a:pt x="252" y="272"/>
                  </a:lnTo>
                  <a:lnTo>
                    <a:pt x="253" y="273"/>
                  </a:lnTo>
                  <a:lnTo>
                    <a:pt x="254" y="276"/>
                  </a:lnTo>
                  <a:lnTo>
                    <a:pt x="255" y="277"/>
                  </a:lnTo>
                  <a:lnTo>
                    <a:pt x="255" y="278"/>
                  </a:lnTo>
                  <a:lnTo>
                    <a:pt x="254" y="278"/>
                  </a:lnTo>
                  <a:lnTo>
                    <a:pt x="255" y="279"/>
                  </a:lnTo>
                  <a:lnTo>
                    <a:pt x="255" y="280"/>
                  </a:lnTo>
                  <a:lnTo>
                    <a:pt x="254" y="280"/>
                  </a:lnTo>
                  <a:lnTo>
                    <a:pt x="253" y="280"/>
                  </a:lnTo>
                  <a:lnTo>
                    <a:pt x="253" y="281"/>
                  </a:lnTo>
                  <a:lnTo>
                    <a:pt x="252" y="281"/>
                  </a:lnTo>
                  <a:lnTo>
                    <a:pt x="251" y="281"/>
                  </a:lnTo>
                  <a:lnTo>
                    <a:pt x="252" y="282"/>
                  </a:lnTo>
                  <a:lnTo>
                    <a:pt x="253" y="282"/>
                  </a:lnTo>
                  <a:lnTo>
                    <a:pt x="254" y="284"/>
                  </a:lnTo>
                  <a:lnTo>
                    <a:pt x="254" y="285"/>
                  </a:lnTo>
                  <a:lnTo>
                    <a:pt x="253" y="285"/>
                  </a:lnTo>
                  <a:lnTo>
                    <a:pt x="252" y="285"/>
                  </a:lnTo>
                  <a:lnTo>
                    <a:pt x="251" y="284"/>
                  </a:lnTo>
                  <a:lnTo>
                    <a:pt x="250" y="284"/>
                  </a:lnTo>
                  <a:lnTo>
                    <a:pt x="250" y="285"/>
                  </a:lnTo>
                  <a:lnTo>
                    <a:pt x="250" y="286"/>
                  </a:lnTo>
                  <a:lnTo>
                    <a:pt x="251" y="286"/>
                  </a:lnTo>
                  <a:lnTo>
                    <a:pt x="251" y="287"/>
                  </a:lnTo>
                  <a:lnTo>
                    <a:pt x="251" y="288"/>
                  </a:lnTo>
                  <a:lnTo>
                    <a:pt x="252" y="288"/>
                  </a:lnTo>
                  <a:lnTo>
                    <a:pt x="252" y="289"/>
                  </a:lnTo>
                  <a:lnTo>
                    <a:pt x="252" y="290"/>
                  </a:lnTo>
                  <a:lnTo>
                    <a:pt x="253" y="290"/>
                  </a:lnTo>
                  <a:lnTo>
                    <a:pt x="254" y="290"/>
                  </a:lnTo>
                  <a:lnTo>
                    <a:pt x="255" y="290"/>
                  </a:lnTo>
                  <a:lnTo>
                    <a:pt x="256" y="292"/>
                  </a:lnTo>
                  <a:lnTo>
                    <a:pt x="258" y="293"/>
                  </a:lnTo>
                  <a:lnTo>
                    <a:pt x="256" y="293"/>
                  </a:lnTo>
                  <a:lnTo>
                    <a:pt x="256" y="294"/>
                  </a:lnTo>
                  <a:lnTo>
                    <a:pt x="254" y="294"/>
                  </a:lnTo>
                  <a:lnTo>
                    <a:pt x="254" y="293"/>
                  </a:lnTo>
                  <a:lnTo>
                    <a:pt x="253" y="292"/>
                  </a:lnTo>
                  <a:lnTo>
                    <a:pt x="253" y="293"/>
                  </a:lnTo>
                  <a:lnTo>
                    <a:pt x="252" y="293"/>
                  </a:lnTo>
                  <a:lnTo>
                    <a:pt x="252" y="294"/>
                  </a:lnTo>
                  <a:lnTo>
                    <a:pt x="252" y="295"/>
                  </a:lnTo>
                  <a:lnTo>
                    <a:pt x="252" y="296"/>
                  </a:lnTo>
                  <a:lnTo>
                    <a:pt x="252" y="297"/>
                  </a:lnTo>
                  <a:lnTo>
                    <a:pt x="253" y="297"/>
                  </a:lnTo>
                  <a:lnTo>
                    <a:pt x="254" y="297"/>
                  </a:lnTo>
                  <a:lnTo>
                    <a:pt x="255" y="297"/>
                  </a:lnTo>
                  <a:lnTo>
                    <a:pt x="255" y="296"/>
                  </a:lnTo>
                  <a:lnTo>
                    <a:pt x="256" y="296"/>
                  </a:lnTo>
                  <a:lnTo>
                    <a:pt x="258" y="296"/>
                  </a:lnTo>
                  <a:lnTo>
                    <a:pt x="259" y="296"/>
                  </a:lnTo>
                  <a:lnTo>
                    <a:pt x="260" y="296"/>
                  </a:lnTo>
                  <a:lnTo>
                    <a:pt x="260" y="295"/>
                  </a:lnTo>
                  <a:lnTo>
                    <a:pt x="261" y="295"/>
                  </a:lnTo>
                  <a:lnTo>
                    <a:pt x="262" y="295"/>
                  </a:lnTo>
                  <a:lnTo>
                    <a:pt x="262" y="296"/>
                  </a:lnTo>
                  <a:lnTo>
                    <a:pt x="262" y="297"/>
                  </a:lnTo>
                  <a:lnTo>
                    <a:pt x="261" y="297"/>
                  </a:lnTo>
                  <a:lnTo>
                    <a:pt x="260" y="297"/>
                  </a:lnTo>
                  <a:lnTo>
                    <a:pt x="259" y="297"/>
                  </a:lnTo>
                  <a:lnTo>
                    <a:pt x="258" y="298"/>
                  </a:lnTo>
                  <a:lnTo>
                    <a:pt x="259" y="300"/>
                  </a:lnTo>
                  <a:lnTo>
                    <a:pt x="260" y="301"/>
                  </a:lnTo>
                  <a:lnTo>
                    <a:pt x="260" y="302"/>
                  </a:lnTo>
                  <a:lnTo>
                    <a:pt x="260" y="303"/>
                  </a:lnTo>
                  <a:lnTo>
                    <a:pt x="260" y="304"/>
                  </a:lnTo>
                  <a:lnTo>
                    <a:pt x="261" y="304"/>
                  </a:lnTo>
                  <a:lnTo>
                    <a:pt x="262" y="304"/>
                  </a:lnTo>
                  <a:lnTo>
                    <a:pt x="262" y="305"/>
                  </a:lnTo>
                  <a:lnTo>
                    <a:pt x="262" y="306"/>
                  </a:lnTo>
                  <a:lnTo>
                    <a:pt x="261" y="306"/>
                  </a:lnTo>
                  <a:lnTo>
                    <a:pt x="261" y="308"/>
                  </a:lnTo>
                  <a:lnTo>
                    <a:pt x="261" y="309"/>
                  </a:lnTo>
                  <a:lnTo>
                    <a:pt x="261" y="310"/>
                  </a:lnTo>
                  <a:lnTo>
                    <a:pt x="261" y="311"/>
                  </a:lnTo>
                  <a:lnTo>
                    <a:pt x="261" y="312"/>
                  </a:lnTo>
                  <a:lnTo>
                    <a:pt x="260" y="312"/>
                  </a:lnTo>
                  <a:lnTo>
                    <a:pt x="259" y="312"/>
                  </a:lnTo>
                  <a:lnTo>
                    <a:pt x="259" y="311"/>
                  </a:lnTo>
                  <a:lnTo>
                    <a:pt x="258" y="312"/>
                  </a:lnTo>
                  <a:lnTo>
                    <a:pt x="258" y="313"/>
                  </a:lnTo>
                  <a:lnTo>
                    <a:pt x="258" y="314"/>
                  </a:lnTo>
                  <a:lnTo>
                    <a:pt x="258" y="316"/>
                  </a:lnTo>
                  <a:lnTo>
                    <a:pt x="259" y="317"/>
                  </a:lnTo>
                  <a:lnTo>
                    <a:pt x="260" y="318"/>
                  </a:lnTo>
                  <a:lnTo>
                    <a:pt x="261" y="318"/>
                  </a:lnTo>
                  <a:lnTo>
                    <a:pt x="261" y="319"/>
                  </a:lnTo>
                  <a:lnTo>
                    <a:pt x="260" y="320"/>
                  </a:lnTo>
                  <a:lnTo>
                    <a:pt x="260" y="321"/>
                  </a:lnTo>
                  <a:lnTo>
                    <a:pt x="260" y="322"/>
                  </a:lnTo>
                  <a:lnTo>
                    <a:pt x="260" y="324"/>
                  </a:lnTo>
                  <a:lnTo>
                    <a:pt x="258" y="324"/>
                  </a:lnTo>
                  <a:lnTo>
                    <a:pt x="251" y="324"/>
                  </a:lnTo>
                  <a:lnTo>
                    <a:pt x="250" y="324"/>
                  </a:lnTo>
                  <a:lnTo>
                    <a:pt x="247" y="324"/>
                  </a:lnTo>
                  <a:lnTo>
                    <a:pt x="246" y="324"/>
                  </a:lnTo>
                  <a:lnTo>
                    <a:pt x="237" y="324"/>
                  </a:lnTo>
                  <a:lnTo>
                    <a:pt x="236" y="324"/>
                  </a:lnTo>
                  <a:lnTo>
                    <a:pt x="231" y="324"/>
                  </a:lnTo>
                  <a:lnTo>
                    <a:pt x="230" y="324"/>
                  </a:lnTo>
                  <a:lnTo>
                    <a:pt x="229" y="324"/>
                  </a:lnTo>
                  <a:lnTo>
                    <a:pt x="226" y="324"/>
                  </a:lnTo>
                  <a:lnTo>
                    <a:pt x="223" y="324"/>
                  </a:lnTo>
                  <a:lnTo>
                    <a:pt x="219" y="324"/>
                  </a:lnTo>
                  <a:lnTo>
                    <a:pt x="214" y="324"/>
                  </a:lnTo>
                  <a:lnTo>
                    <a:pt x="206" y="324"/>
                  </a:lnTo>
                  <a:lnTo>
                    <a:pt x="205" y="324"/>
                  </a:lnTo>
                  <a:lnTo>
                    <a:pt x="204" y="324"/>
                  </a:lnTo>
                  <a:lnTo>
                    <a:pt x="203" y="324"/>
                  </a:lnTo>
                  <a:lnTo>
                    <a:pt x="200" y="324"/>
                  </a:lnTo>
                  <a:lnTo>
                    <a:pt x="199" y="324"/>
                  </a:lnTo>
                  <a:lnTo>
                    <a:pt x="192" y="324"/>
                  </a:lnTo>
                  <a:lnTo>
                    <a:pt x="191" y="324"/>
                  </a:lnTo>
                  <a:lnTo>
                    <a:pt x="184" y="322"/>
                  </a:lnTo>
                  <a:lnTo>
                    <a:pt x="183" y="322"/>
                  </a:lnTo>
                  <a:lnTo>
                    <a:pt x="179" y="322"/>
                  </a:lnTo>
                  <a:lnTo>
                    <a:pt x="176" y="322"/>
                  </a:lnTo>
                  <a:lnTo>
                    <a:pt x="175" y="322"/>
                  </a:lnTo>
                  <a:lnTo>
                    <a:pt x="174" y="322"/>
                  </a:lnTo>
                  <a:lnTo>
                    <a:pt x="173" y="322"/>
                  </a:lnTo>
                  <a:lnTo>
                    <a:pt x="167" y="322"/>
                  </a:lnTo>
                  <a:lnTo>
                    <a:pt x="165" y="322"/>
                  </a:lnTo>
                  <a:lnTo>
                    <a:pt x="163" y="322"/>
                  </a:lnTo>
                  <a:lnTo>
                    <a:pt x="160" y="322"/>
                  </a:lnTo>
                  <a:lnTo>
                    <a:pt x="159" y="322"/>
                  </a:lnTo>
                  <a:lnTo>
                    <a:pt x="154" y="322"/>
                  </a:lnTo>
                  <a:lnTo>
                    <a:pt x="149" y="322"/>
                  </a:lnTo>
                  <a:lnTo>
                    <a:pt x="147" y="322"/>
                  </a:lnTo>
                  <a:lnTo>
                    <a:pt x="146" y="322"/>
                  </a:lnTo>
                  <a:lnTo>
                    <a:pt x="144" y="322"/>
                  </a:lnTo>
                  <a:lnTo>
                    <a:pt x="140" y="322"/>
                  </a:lnTo>
                  <a:lnTo>
                    <a:pt x="139" y="322"/>
                  </a:lnTo>
                  <a:lnTo>
                    <a:pt x="138" y="322"/>
                  </a:lnTo>
                  <a:lnTo>
                    <a:pt x="136" y="322"/>
                  </a:lnTo>
                  <a:lnTo>
                    <a:pt x="135" y="322"/>
                  </a:lnTo>
                  <a:lnTo>
                    <a:pt x="130" y="322"/>
                  </a:lnTo>
                  <a:lnTo>
                    <a:pt x="127" y="322"/>
                  </a:lnTo>
                  <a:lnTo>
                    <a:pt x="126" y="322"/>
                  </a:lnTo>
                  <a:lnTo>
                    <a:pt x="123" y="322"/>
                  </a:lnTo>
                  <a:lnTo>
                    <a:pt x="119" y="322"/>
                  </a:lnTo>
                  <a:lnTo>
                    <a:pt x="118" y="322"/>
                  </a:lnTo>
                  <a:lnTo>
                    <a:pt x="116" y="322"/>
                  </a:lnTo>
                  <a:lnTo>
                    <a:pt x="113" y="322"/>
                  </a:lnTo>
                  <a:lnTo>
                    <a:pt x="111" y="322"/>
                  </a:lnTo>
                  <a:lnTo>
                    <a:pt x="105" y="322"/>
                  </a:lnTo>
                  <a:lnTo>
                    <a:pt x="102" y="322"/>
                  </a:lnTo>
                  <a:lnTo>
                    <a:pt x="100" y="322"/>
                  </a:lnTo>
                  <a:lnTo>
                    <a:pt x="95" y="322"/>
                  </a:lnTo>
                  <a:lnTo>
                    <a:pt x="94" y="322"/>
                  </a:lnTo>
                  <a:lnTo>
                    <a:pt x="92" y="322"/>
                  </a:lnTo>
                  <a:lnTo>
                    <a:pt x="87" y="322"/>
                  </a:lnTo>
                  <a:lnTo>
                    <a:pt x="83" y="322"/>
                  </a:lnTo>
                  <a:lnTo>
                    <a:pt x="81" y="322"/>
                  </a:lnTo>
                  <a:lnTo>
                    <a:pt x="80" y="322"/>
                  </a:lnTo>
                  <a:lnTo>
                    <a:pt x="79" y="322"/>
                  </a:lnTo>
                  <a:lnTo>
                    <a:pt x="78" y="322"/>
                  </a:lnTo>
                  <a:lnTo>
                    <a:pt x="76" y="322"/>
                  </a:lnTo>
                  <a:lnTo>
                    <a:pt x="75" y="322"/>
                  </a:lnTo>
                  <a:lnTo>
                    <a:pt x="73" y="322"/>
                  </a:lnTo>
                  <a:lnTo>
                    <a:pt x="72" y="322"/>
                  </a:lnTo>
                  <a:lnTo>
                    <a:pt x="71" y="322"/>
                  </a:lnTo>
                  <a:lnTo>
                    <a:pt x="70" y="322"/>
                  </a:lnTo>
                  <a:lnTo>
                    <a:pt x="69" y="322"/>
                  </a:lnTo>
                  <a:lnTo>
                    <a:pt x="68" y="322"/>
                  </a:lnTo>
                  <a:lnTo>
                    <a:pt x="65" y="322"/>
                  </a:lnTo>
                  <a:lnTo>
                    <a:pt x="63" y="322"/>
                  </a:lnTo>
                  <a:lnTo>
                    <a:pt x="61" y="322"/>
                  </a:lnTo>
                  <a:lnTo>
                    <a:pt x="60" y="322"/>
                  </a:lnTo>
                  <a:lnTo>
                    <a:pt x="59" y="322"/>
                  </a:lnTo>
                  <a:lnTo>
                    <a:pt x="57" y="322"/>
                  </a:lnTo>
                  <a:lnTo>
                    <a:pt x="56" y="322"/>
                  </a:lnTo>
                  <a:lnTo>
                    <a:pt x="55" y="322"/>
                  </a:lnTo>
                  <a:lnTo>
                    <a:pt x="54" y="322"/>
                  </a:lnTo>
                  <a:lnTo>
                    <a:pt x="53" y="322"/>
                  </a:lnTo>
                  <a:lnTo>
                    <a:pt x="49" y="321"/>
                  </a:lnTo>
                  <a:lnTo>
                    <a:pt x="46" y="321"/>
                  </a:lnTo>
                  <a:lnTo>
                    <a:pt x="44" y="321"/>
                  </a:lnTo>
                  <a:lnTo>
                    <a:pt x="41" y="321"/>
                  </a:lnTo>
                  <a:lnTo>
                    <a:pt x="38" y="321"/>
                  </a:lnTo>
                  <a:lnTo>
                    <a:pt x="38" y="322"/>
                  </a:lnTo>
                  <a:lnTo>
                    <a:pt x="36" y="322"/>
                  </a:lnTo>
                  <a:lnTo>
                    <a:pt x="35" y="322"/>
                  </a:lnTo>
                  <a:lnTo>
                    <a:pt x="30" y="322"/>
                  </a:lnTo>
                  <a:lnTo>
                    <a:pt x="27" y="322"/>
                  </a:lnTo>
                  <a:lnTo>
                    <a:pt x="24" y="322"/>
                  </a:lnTo>
                  <a:lnTo>
                    <a:pt x="22" y="322"/>
                  </a:lnTo>
                  <a:lnTo>
                    <a:pt x="17" y="322"/>
                  </a:lnTo>
                  <a:lnTo>
                    <a:pt x="12" y="322"/>
                  </a:lnTo>
                  <a:lnTo>
                    <a:pt x="8" y="322"/>
                  </a:lnTo>
                  <a:lnTo>
                    <a:pt x="5" y="322"/>
                  </a:lnTo>
                  <a:lnTo>
                    <a:pt x="5" y="316"/>
                  </a:lnTo>
                  <a:lnTo>
                    <a:pt x="5" y="313"/>
                  </a:lnTo>
                  <a:lnTo>
                    <a:pt x="4" y="306"/>
                  </a:lnTo>
                  <a:lnTo>
                    <a:pt x="4" y="304"/>
                  </a:lnTo>
                  <a:lnTo>
                    <a:pt x="4" y="296"/>
                  </a:lnTo>
                  <a:lnTo>
                    <a:pt x="4" y="294"/>
                  </a:lnTo>
                  <a:lnTo>
                    <a:pt x="4" y="288"/>
                  </a:lnTo>
                  <a:lnTo>
                    <a:pt x="4" y="287"/>
                  </a:lnTo>
                  <a:lnTo>
                    <a:pt x="3" y="282"/>
                  </a:lnTo>
                  <a:lnTo>
                    <a:pt x="3" y="281"/>
                  </a:lnTo>
                  <a:lnTo>
                    <a:pt x="3" y="278"/>
                  </a:lnTo>
                  <a:lnTo>
                    <a:pt x="3" y="277"/>
                  </a:lnTo>
                  <a:lnTo>
                    <a:pt x="3" y="276"/>
                  </a:lnTo>
                  <a:lnTo>
                    <a:pt x="3" y="270"/>
                  </a:lnTo>
                  <a:lnTo>
                    <a:pt x="3" y="269"/>
                  </a:lnTo>
                  <a:lnTo>
                    <a:pt x="1" y="266"/>
                  </a:lnTo>
                  <a:lnTo>
                    <a:pt x="1" y="262"/>
                  </a:lnTo>
                  <a:lnTo>
                    <a:pt x="1" y="261"/>
                  </a:lnTo>
                  <a:lnTo>
                    <a:pt x="1" y="257"/>
                  </a:lnTo>
                  <a:lnTo>
                    <a:pt x="1" y="253"/>
                  </a:lnTo>
                  <a:lnTo>
                    <a:pt x="1" y="252"/>
                  </a:lnTo>
                  <a:lnTo>
                    <a:pt x="1" y="249"/>
                  </a:lnTo>
                  <a:lnTo>
                    <a:pt x="1" y="248"/>
                  </a:lnTo>
                  <a:lnTo>
                    <a:pt x="1" y="244"/>
                  </a:lnTo>
                  <a:lnTo>
                    <a:pt x="1" y="242"/>
                  </a:lnTo>
                  <a:lnTo>
                    <a:pt x="1" y="241"/>
                  </a:lnTo>
                  <a:lnTo>
                    <a:pt x="1" y="239"/>
                  </a:lnTo>
                  <a:lnTo>
                    <a:pt x="1" y="238"/>
                  </a:lnTo>
                  <a:lnTo>
                    <a:pt x="1" y="237"/>
                  </a:lnTo>
                  <a:lnTo>
                    <a:pt x="1" y="234"/>
                  </a:lnTo>
                  <a:lnTo>
                    <a:pt x="1" y="232"/>
                  </a:lnTo>
                  <a:lnTo>
                    <a:pt x="1" y="231"/>
                  </a:lnTo>
                  <a:lnTo>
                    <a:pt x="0" y="226"/>
                  </a:lnTo>
                  <a:lnTo>
                    <a:pt x="0" y="225"/>
                  </a:lnTo>
                  <a:lnTo>
                    <a:pt x="0" y="223"/>
                  </a:lnTo>
                  <a:lnTo>
                    <a:pt x="0" y="220"/>
                  </a:lnTo>
                  <a:lnTo>
                    <a:pt x="0" y="216"/>
                  </a:lnTo>
                  <a:lnTo>
                    <a:pt x="0" y="214"/>
                  </a:lnTo>
                  <a:lnTo>
                    <a:pt x="1" y="213"/>
                  </a:lnTo>
                  <a:lnTo>
                    <a:pt x="1" y="212"/>
                  </a:lnTo>
                  <a:lnTo>
                    <a:pt x="3" y="210"/>
                  </a:lnTo>
                  <a:lnTo>
                    <a:pt x="1" y="210"/>
                  </a:lnTo>
                  <a:lnTo>
                    <a:pt x="1" y="209"/>
                  </a:lnTo>
                  <a:lnTo>
                    <a:pt x="1" y="208"/>
                  </a:lnTo>
                  <a:lnTo>
                    <a:pt x="1" y="207"/>
                  </a:lnTo>
                  <a:lnTo>
                    <a:pt x="1" y="206"/>
                  </a:lnTo>
                  <a:lnTo>
                    <a:pt x="1" y="205"/>
                  </a:lnTo>
                  <a:lnTo>
                    <a:pt x="1" y="204"/>
                  </a:lnTo>
                  <a:lnTo>
                    <a:pt x="3" y="204"/>
                  </a:lnTo>
                  <a:lnTo>
                    <a:pt x="4" y="204"/>
                  </a:lnTo>
                  <a:lnTo>
                    <a:pt x="4" y="202"/>
                  </a:lnTo>
                  <a:lnTo>
                    <a:pt x="5" y="201"/>
                  </a:lnTo>
                  <a:lnTo>
                    <a:pt x="6" y="200"/>
                  </a:lnTo>
                  <a:lnTo>
                    <a:pt x="7" y="200"/>
                  </a:lnTo>
                  <a:lnTo>
                    <a:pt x="7" y="199"/>
                  </a:lnTo>
                  <a:lnTo>
                    <a:pt x="7" y="198"/>
                  </a:lnTo>
                  <a:lnTo>
                    <a:pt x="8" y="198"/>
                  </a:lnTo>
                  <a:lnTo>
                    <a:pt x="8" y="197"/>
                  </a:lnTo>
                  <a:lnTo>
                    <a:pt x="8" y="196"/>
                  </a:lnTo>
                  <a:lnTo>
                    <a:pt x="7" y="196"/>
                  </a:lnTo>
                  <a:lnTo>
                    <a:pt x="7" y="194"/>
                  </a:lnTo>
                  <a:lnTo>
                    <a:pt x="7" y="196"/>
                  </a:lnTo>
                  <a:lnTo>
                    <a:pt x="7" y="197"/>
                  </a:lnTo>
                  <a:lnTo>
                    <a:pt x="6" y="197"/>
                  </a:lnTo>
                  <a:lnTo>
                    <a:pt x="5" y="197"/>
                  </a:lnTo>
                  <a:lnTo>
                    <a:pt x="5" y="196"/>
                  </a:lnTo>
                  <a:lnTo>
                    <a:pt x="6" y="196"/>
                  </a:lnTo>
                  <a:lnTo>
                    <a:pt x="6" y="194"/>
                  </a:lnTo>
                  <a:lnTo>
                    <a:pt x="6" y="193"/>
                  </a:lnTo>
                  <a:lnTo>
                    <a:pt x="5" y="193"/>
                  </a:lnTo>
                  <a:lnTo>
                    <a:pt x="5" y="194"/>
                  </a:lnTo>
                  <a:lnTo>
                    <a:pt x="4" y="194"/>
                  </a:lnTo>
                  <a:lnTo>
                    <a:pt x="4" y="193"/>
                  </a:lnTo>
                  <a:lnTo>
                    <a:pt x="3" y="193"/>
                  </a:lnTo>
                  <a:lnTo>
                    <a:pt x="1" y="193"/>
                  </a:lnTo>
                  <a:lnTo>
                    <a:pt x="1" y="192"/>
                  </a:lnTo>
                  <a:lnTo>
                    <a:pt x="4" y="191"/>
                  </a:lnTo>
                  <a:lnTo>
                    <a:pt x="5" y="191"/>
                  </a:lnTo>
                  <a:lnTo>
                    <a:pt x="6" y="191"/>
                  </a:lnTo>
                  <a:lnTo>
                    <a:pt x="7" y="191"/>
                  </a:lnTo>
                  <a:lnTo>
                    <a:pt x="8" y="191"/>
                  </a:lnTo>
                  <a:lnTo>
                    <a:pt x="8" y="190"/>
                  </a:lnTo>
                  <a:lnTo>
                    <a:pt x="8" y="189"/>
                  </a:lnTo>
                  <a:lnTo>
                    <a:pt x="7" y="189"/>
                  </a:lnTo>
                  <a:lnTo>
                    <a:pt x="6" y="189"/>
                  </a:lnTo>
                  <a:lnTo>
                    <a:pt x="5" y="188"/>
                  </a:lnTo>
                  <a:lnTo>
                    <a:pt x="5" y="186"/>
                  </a:lnTo>
                  <a:lnTo>
                    <a:pt x="6" y="186"/>
                  </a:lnTo>
                  <a:lnTo>
                    <a:pt x="7" y="186"/>
                  </a:lnTo>
                  <a:lnTo>
                    <a:pt x="7" y="185"/>
                  </a:lnTo>
                  <a:lnTo>
                    <a:pt x="6" y="185"/>
                  </a:lnTo>
                  <a:lnTo>
                    <a:pt x="6" y="184"/>
                  </a:lnTo>
                  <a:lnTo>
                    <a:pt x="6" y="183"/>
                  </a:lnTo>
                  <a:lnTo>
                    <a:pt x="5" y="183"/>
                  </a:lnTo>
                  <a:lnTo>
                    <a:pt x="5" y="182"/>
                  </a:lnTo>
                  <a:lnTo>
                    <a:pt x="6" y="182"/>
                  </a:lnTo>
                  <a:lnTo>
                    <a:pt x="7" y="182"/>
                  </a:lnTo>
                  <a:lnTo>
                    <a:pt x="7" y="183"/>
                  </a:lnTo>
                  <a:lnTo>
                    <a:pt x="8" y="183"/>
                  </a:lnTo>
                  <a:lnTo>
                    <a:pt x="8" y="182"/>
                  </a:lnTo>
                  <a:lnTo>
                    <a:pt x="8" y="181"/>
                  </a:lnTo>
                  <a:lnTo>
                    <a:pt x="9" y="181"/>
                  </a:lnTo>
                  <a:lnTo>
                    <a:pt x="11" y="180"/>
                  </a:lnTo>
                  <a:lnTo>
                    <a:pt x="12" y="178"/>
                  </a:lnTo>
                  <a:lnTo>
                    <a:pt x="12" y="177"/>
                  </a:lnTo>
                  <a:lnTo>
                    <a:pt x="12" y="176"/>
                  </a:lnTo>
                  <a:lnTo>
                    <a:pt x="13" y="176"/>
                  </a:lnTo>
                  <a:lnTo>
                    <a:pt x="14" y="176"/>
                  </a:lnTo>
                  <a:lnTo>
                    <a:pt x="15" y="176"/>
                  </a:lnTo>
                  <a:lnTo>
                    <a:pt x="15" y="175"/>
                  </a:lnTo>
                  <a:lnTo>
                    <a:pt x="14" y="175"/>
                  </a:lnTo>
                  <a:lnTo>
                    <a:pt x="13" y="174"/>
                  </a:lnTo>
                  <a:lnTo>
                    <a:pt x="12" y="174"/>
                  </a:lnTo>
                  <a:lnTo>
                    <a:pt x="12" y="173"/>
                  </a:lnTo>
                  <a:lnTo>
                    <a:pt x="13" y="173"/>
                  </a:lnTo>
                  <a:lnTo>
                    <a:pt x="14" y="174"/>
                  </a:lnTo>
                  <a:lnTo>
                    <a:pt x="14" y="173"/>
                  </a:lnTo>
                  <a:lnTo>
                    <a:pt x="14" y="172"/>
                  </a:lnTo>
                  <a:lnTo>
                    <a:pt x="15" y="172"/>
                  </a:lnTo>
                  <a:lnTo>
                    <a:pt x="15" y="170"/>
                  </a:lnTo>
                  <a:lnTo>
                    <a:pt x="16" y="169"/>
                  </a:lnTo>
                  <a:lnTo>
                    <a:pt x="17" y="169"/>
                  </a:lnTo>
                  <a:lnTo>
                    <a:pt x="17" y="168"/>
                  </a:lnTo>
                  <a:lnTo>
                    <a:pt x="16" y="167"/>
                  </a:lnTo>
                  <a:lnTo>
                    <a:pt x="16" y="166"/>
                  </a:lnTo>
                  <a:lnTo>
                    <a:pt x="17" y="166"/>
                  </a:lnTo>
                  <a:lnTo>
                    <a:pt x="17" y="165"/>
                  </a:lnTo>
                  <a:lnTo>
                    <a:pt x="17" y="164"/>
                  </a:lnTo>
                  <a:lnTo>
                    <a:pt x="16" y="164"/>
                  </a:lnTo>
                  <a:lnTo>
                    <a:pt x="15" y="164"/>
                  </a:lnTo>
                  <a:lnTo>
                    <a:pt x="15" y="162"/>
                  </a:lnTo>
                  <a:lnTo>
                    <a:pt x="16" y="162"/>
                  </a:lnTo>
                  <a:lnTo>
                    <a:pt x="16" y="161"/>
                  </a:lnTo>
                  <a:lnTo>
                    <a:pt x="16" y="160"/>
                  </a:lnTo>
                  <a:lnTo>
                    <a:pt x="15" y="160"/>
                  </a:lnTo>
                  <a:lnTo>
                    <a:pt x="15" y="161"/>
                  </a:lnTo>
                  <a:lnTo>
                    <a:pt x="14" y="161"/>
                  </a:lnTo>
                  <a:lnTo>
                    <a:pt x="14" y="160"/>
                  </a:lnTo>
                  <a:lnTo>
                    <a:pt x="13" y="159"/>
                  </a:lnTo>
                  <a:lnTo>
                    <a:pt x="13" y="158"/>
                  </a:lnTo>
                  <a:lnTo>
                    <a:pt x="12" y="158"/>
                  </a:lnTo>
                  <a:lnTo>
                    <a:pt x="12" y="157"/>
                  </a:lnTo>
                  <a:lnTo>
                    <a:pt x="13" y="157"/>
                  </a:lnTo>
                  <a:lnTo>
                    <a:pt x="13" y="158"/>
                  </a:lnTo>
                  <a:lnTo>
                    <a:pt x="14" y="158"/>
                  </a:lnTo>
                  <a:lnTo>
                    <a:pt x="14" y="157"/>
                  </a:lnTo>
                  <a:lnTo>
                    <a:pt x="14" y="154"/>
                  </a:lnTo>
                  <a:lnTo>
                    <a:pt x="14" y="153"/>
                  </a:lnTo>
                  <a:lnTo>
                    <a:pt x="13" y="153"/>
                  </a:lnTo>
                  <a:lnTo>
                    <a:pt x="13" y="152"/>
                  </a:lnTo>
                  <a:lnTo>
                    <a:pt x="14" y="152"/>
                  </a:lnTo>
                  <a:lnTo>
                    <a:pt x="15" y="151"/>
                  </a:lnTo>
                  <a:lnTo>
                    <a:pt x="15" y="150"/>
                  </a:lnTo>
                  <a:lnTo>
                    <a:pt x="16" y="150"/>
                  </a:lnTo>
                  <a:lnTo>
                    <a:pt x="16" y="149"/>
                  </a:lnTo>
                  <a:lnTo>
                    <a:pt x="16" y="148"/>
                  </a:lnTo>
                  <a:lnTo>
                    <a:pt x="16" y="146"/>
                  </a:lnTo>
                  <a:lnTo>
                    <a:pt x="16" y="145"/>
                  </a:lnTo>
                  <a:lnTo>
                    <a:pt x="16" y="144"/>
                  </a:lnTo>
                  <a:lnTo>
                    <a:pt x="16" y="145"/>
                  </a:lnTo>
                  <a:lnTo>
                    <a:pt x="15" y="145"/>
                  </a:lnTo>
                  <a:lnTo>
                    <a:pt x="15" y="146"/>
                  </a:lnTo>
                  <a:lnTo>
                    <a:pt x="14" y="146"/>
                  </a:lnTo>
                  <a:lnTo>
                    <a:pt x="13" y="145"/>
                  </a:lnTo>
                  <a:lnTo>
                    <a:pt x="13" y="144"/>
                  </a:lnTo>
                  <a:lnTo>
                    <a:pt x="12" y="144"/>
                  </a:lnTo>
                  <a:lnTo>
                    <a:pt x="12" y="143"/>
                  </a:lnTo>
                  <a:lnTo>
                    <a:pt x="13" y="142"/>
                  </a:lnTo>
                  <a:lnTo>
                    <a:pt x="13" y="140"/>
                  </a:lnTo>
                  <a:lnTo>
                    <a:pt x="14" y="138"/>
                  </a:lnTo>
                  <a:lnTo>
                    <a:pt x="15" y="138"/>
                  </a:lnTo>
                  <a:lnTo>
                    <a:pt x="15" y="140"/>
                  </a:lnTo>
                  <a:lnTo>
                    <a:pt x="16" y="140"/>
                  </a:lnTo>
                  <a:lnTo>
                    <a:pt x="16" y="138"/>
                  </a:lnTo>
                  <a:lnTo>
                    <a:pt x="17" y="138"/>
                  </a:lnTo>
                  <a:lnTo>
                    <a:pt x="19" y="138"/>
                  </a:lnTo>
                  <a:lnTo>
                    <a:pt x="19" y="137"/>
                  </a:lnTo>
                  <a:lnTo>
                    <a:pt x="19" y="136"/>
                  </a:lnTo>
                  <a:lnTo>
                    <a:pt x="19" y="135"/>
                  </a:lnTo>
                  <a:lnTo>
                    <a:pt x="20" y="135"/>
                  </a:lnTo>
                  <a:lnTo>
                    <a:pt x="21" y="135"/>
                  </a:lnTo>
                  <a:lnTo>
                    <a:pt x="21" y="136"/>
                  </a:lnTo>
                  <a:lnTo>
                    <a:pt x="22" y="136"/>
                  </a:lnTo>
                  <a:lnTo>
                    <a:pt x="23" y="136"/>
                  </a:lnTo>
                  <a:lnTo>
                    <a:pt x="24" y="136"/>
                  </a:lnTo>
                  <a:lnTo>
                    <a:pt x="25" y="135"/>
                  </a:lnTo>
                  <a:lnTo>
                    <a:pt x="25" y="136"/>
                  </a:lnTo>
                  <a:lnTo>
                    <a:pt x="27" y="136"/>
                  </a:lnTo>
                  <a:lnTo>
                    <a:pt x="28" y="136"/>
                  </a:lnTo>
                  <a:lnTo>
                    <a:pt x="30" y="137"/>
                  </a:lnTo>
                  <a:lnTo>
                    <a:pt x="33" y="138"/>
                  </a:lnTo>
                  <a:lnTo>
                    <a:pt x="38" y="140"/>
                  </a:lnTo>
                  <a:lnTo>
                    <a:pt x="40" y="141"/>
                  </a:lnTo>
                  <a:lnTo>
                    <a:pt x="41" y="141"/>
                  </a:lnTo>
                  <a:lnTo>
                    <a:pt x="44" y="141"/>
                  </a:lnTo>
                  <a:lnTo>
                    <a:pt x="45" y="142"/>
                  </a:lnTo>
                  <a:lnTo>
                    <a:pt x="46" y="142"/>
                  </a:lnTo>
                  <a:lnTo>
                    <a:pt x="47" y="142"/>
                  </a:lnTo>
                  <a:lnTo>
                    <a:pt x="49" y="144"/>
                  </a:lnTo>
                  <a:lnTo>
                    <a:pt x="52" y="144"/>
                  </a:lnTo>
                  <a:lnTo>
                    <a:pt x="53" y="144"/>
                  </a:lnTo>
                  <a:lnTo>
                    <a:pt x="54" y="144"/>
                  </a:lnTo>
                  <a:lnTo>
                    <a:pt x="54" y="142"/>
                  </a:lnTo>
                  <a:lnTo>
                    <a:pt x="54" y="141"/>
                  </a:lnTo>
                  <a:lnTo>
                    <a:pt x="53" y="140"/>
                  </a:lnTo>
                  <a:lnTo>
                    <a:pt x="53" y="138"/>
                  </a:lnTo>
                  <a:lnTo>
                    <a:pt x="53" y="137"/>
                  </a:lnTo>
                  <a:lnTo>
                    <a:pt x="53" y="136"/>
                  </a:lnTo>
                  <a:lnTo>
                    <a:pt x="53" y="135"/>
                  </a:lnTo>
                  <a:lnTo>
                    <a:pt x="52" y="134"/>
                  </a:lnTo>
                  <a:lnTo>
                    <a:pt x="52" y="132"/>
                  </a:lnTo>
                  <a:lnTo>
                    <a:pt x="52" y="130"/>
                  </a:lnTo>
                  <a:lnTo>
                    <a:pt x="52" y="129"/>
                  </a:lnTo>
                  <a:lnTo>
                    <a:pt x="51" y="129"/>
                  </a:lnTo>
                  <a:lnTo>
                    <a:pt x="51" y="127"/>
                  </a:lnTo>
                  <a:lnTo>
                    <a:pt x="49" y="126"/>
                  </a:lnTo>
                  <a:lnTo>
                    <a:pt x="49" y="125"/>
                  </a:lnTo>
                  <a:lnTo>
                    <a:pt x="49" y="124"/>
                  </a:lnTo>
                  <a:lnTo>
                    <a:pt x="49" y="122"/>
                  </a:lnTo>
                  <a:lnTo>
                    <a:pt x="49" y="121"/>
                  </a:lnTo>
                  <a:lnTo>
                    <a:pt x="51" y="121"/>
                  </a:lnTo>
                  <a:lnTo>
                    <a:pt x="52" y="121"/>
                  </a:lnTo>
                  <a:lnTo>
                    <a:pt x="53" y="121"/>
                  </a:lnTo>
                  <a:lnTo>
                    <a:pt x="54" y="120"/>
                  </a:lnTo>
                  <a:lnTo>
                    <a:pt x="54" y="119"/>
                  </a:lnTo>
                  <a:lnTo>
                    <a:pt x="55" y="119"/>
                  </a:lnTo>
                  <a:lnTo>
                    <a:pt x="55" y="118"/>
                  </a:lnTo>
                  <a:lnTo>
                    <a:pt x="56" y="118"/>
                  </a:lnTo>
                  <a:lnTo>
                    <a:pt x="56" y="117"/>
                  </a:lnTo>
                  <a:lnTo>
                    <a:pt x="56" y="116"/>
                  </a:lnTo>
                  <a:lnTo>
                    <a:pt x="55" y="116"/>
                  </a:lnTo>
                  <a:lnTo>
                    <a:pt x="55" y="114"/>
                  </a:lnTo>
                  <a:lnTo>
                    <a:pt x="55" y="113"/>
                  </a:lnTo>
                  <a:lnTo>
                    <a:pt x="56" y="113"/>
                  </a:lnTo>
                  <a:lnTo>
                    <a:pt x="56" y="112"/>
                  </a:lnTo>
                  <a:lnTo>
                    <a:pt x="57" y="112"/>
                  </a:lnTo>
                  <a:lnTo>
                    <a:pt x="59" y="111"/>
                  </a:lnTo>
                  <a:lnTo>
                    <a:pt x="60" y="111"/>
                  </a:lnTo>
                  <a:lnTo>
                    <a:pt x="59" y="110"/>
                  </a:lnTo>
                  <a:lnTo>
                    <a:pt x="59" y="111"/>
                  </a:lnTo>
                  <a:lnTo>
                    <a:pt x="57" y="111"/>
                  </a:lnTo>
                  <a:lnTo>
                    <a:pt x="57" y="110"/>
                  </a:lnTo>
                  <a:lnTo>
                    <a:pt x="59" y="110"/>
                  </a:lnTo>
                  <a:lnTo>
                    <a:pt x="59" y="109"/>
                  </a:lnTo>
                  <a:lnTo>
                    <a:pt x="60" y="109"/>
                  </a:lnTo>
                  <a:lnTo>
                    <a:pt x="60" y="108"/>
                  </a:lnTo>
                  <a:lnTo>
                    <a:pt x="60" y="106"/>
                  </a:lnTo>
                  <a:lnTo>
                    <a:pt x="60" y="105"/>
                  </a:lnTo>
                  <a:lnTo>
                    <a:pt x="61" y="105"/>
                  </a:lnTo>
                  <a:lnTo>
                    <a:pt x="61" y="104"/>
                  </a:lnTo>
                  <a:lnTo>
                    <a:pt x="61" y="103"/>
                  </a:lnTo>
                  <a:lnTo>
                    <a:pt x="61" y="102"/>
                  </a:lnTo>
                  <a:lnTo>
                    <a:pt x="61" y="101"/>
                  </a:lnTo>
                  <a:lnTo>
                    <a:pt x="61" y="102"/>
                  </a:lnTo>
                  <a:lnTo>
                    <a:pt x="62" y="102"/>
                  </a:lnTo>
                  <a:lnTo>
                    <a:pt x="62" y="101"/>
                  </a:lnTo>
                  <a:lnTo>
                    <a:pt x="62" y="100"/>
                  </a:lnTo>
                  <a:lnTo>
                    <a:pt x="62" y="98"/>
                  </a:lnTo>
                  <a:lnTo>
                    <a:pt x="63" y="97"/>
                  </a:lnTo>
                  <a:lnTo>
                    <a:pt x="64" y="97"/>
                  </a:lnTo>
                  <a:lnTo>
                    <a:pt x="65" y="97"/>
                  </a:lnTo>
                  <a:lnTo>
                    <a:pt x="65" y="96"/>
                  </a:lnTo>
                  <a:lnTo>
                    <a:pt x="65" y="95"/>
                  </a:lnTo>
                  <a:lnTo>
                    <a:pt x="67" y="95"/>
                  </a:lnTo>
                  <a:lnTo>
                    <a:pt x="67" y="94"/>
                  </a:lnTo>
                  <a:lnTo>
                    <a:pt x="68" y="93"/>
                  </a:lnTo>
                  <a:lnTo>
                    <a:pt x="69" y="92"/>
                  </a:lnTo>
                  <a:lnTo>
                    <a:pt x="69" y="90"/>
                  </a:lnTo>
                  <a:lnTo>
                    <a:pt x="69" y="89"/>
                  </a:lnTo>
                  <a:lnTo>
                    <a:pt x="69" y="88"/>
                  </a:lnTo>
                  <a:lnTo>
                    <a:pt x="69" y="86"/>
                  </a:lnTo>
                  <a:lnTo>
                    <a:pt x="69" y="85"/>
                  </a:lnTo>
                  <a:lnTo>
                    <a:pt x="70" y="85"/>
                  </a:lnTo>
                  <a:lnTo>
                    <a:pt x="70" y="84"/>
                  </a:lnTo>
                  <a:lnTo>
                    <a:pt x="71" y="84"/>
                  </a:lnTo>
                  <a:lnTo>
                    <a:pt x="71" y="82"/>
                  </a:lnTo>
                  <a:lnTo>
                    <a:pt x="71" y="81"/>
                  </a:lnTo>
                  <a:lnTo>
                    <a:pt x="72" y="82"/>
                  </a:lnTo>
                  <a:lnTo>
                    <a:pt x="73" y="82"/>
                  </a:lnTo>
                  <a:lnTo>
                    <a:pt x="73" y="81"/>
                  </a:lnTo>
                  <a:lnTo>
                    <a:pt x="75" y="81"/>
                  </a:lnTo>
                  <a:lnTo>
                    <a:pt x="75" y="80"/>
                  </a:lnTo>
                  <a:lnTo>
                    <a:pt x="76" y="80"/>
                  </a:lnTo>
                  <a:lnTo>
                    <a:pt x="76" y="79"/>
                  </a:lnTo>
                  <a:lnTo>
                    <a:pt x="73" y="78"/>
                  </a:lnTo>
                  <a:lnTo>
                    <a:pt x="72" y="77"/>
                  </a:lnTo>
                  <a:lnTo>
                    <a:pt x="71" y="77"/>
                  </a:lnTo>
                  <a:lnTo>
                    <a:pt x="70" y="77"/>
                  </a:lnTo>
                  <a:lnTo>
                    <a:pt x="70" y="76"/>
                  </a:lnTo>
                  <a:lnTo>
                    <a:pt x="70" y="74"/>
                  </a:lnTo>
                  <a:lnTo>
                    <a:pt x="70" y="73"/>
                  </a:lnTo>
                  <a:lnTo>
                    <a:pt x="70" y="72"/>
                  </a:lnTo>
                  <a:lnTo>
                    <a:pt x="70" y="71"/>
                  </a:lnTo>
                  <a:lnTo>
                    <a:pt x="69" y="71"/>
                  </a:lnTo>
                  <a:lnTo>
                    <a:pt x="68" y="71"/>
                  </a:lnTo>
                  <a:lnTo>
                    <a:pt x="68" y="70"/>
                  </a:lnTo>
                  <a:lnTo>
                    <a:pt x="69" y="69"/>
                  </a:lnTo>
                  <a:lnTo>
                    <a:pt x="69" y="68"/>
                  </a:lnTo>
                  <a:lnTo>
                    <a:pt x="69" y="66"/>
                  </a:lnTo>
                  <a:lnTo>
                    <a:pt x="69" y="65"/>
                  </a:lnTo>
                  <a:lnTo>
                    <a:pt x="69" y="64"/>
                  </a:lnTo>
                  <a:lnTo>
                    <a:pt x="69" y="63"/>
                  </a:lnTo>
                  <a:lnTo>
                    <a:pt x="68" y="62"/>
                  </a:lnTo>
                  <a:lnTo>
                    <a:pt x="68" y="61"/>
                  </a:lnTo>
                  <a:lnTo>
                    <a:pt x="67" y="60"/>
                  </a:lnTo>
                  <a:lnTo>
                    <a:pt x="67" y="58"/>
                  </a:lnTo>
                  <a:lnTo>
                    <a:pt x="67" y="57"/>
                  </a:lnTo>
                  <a:lnTo>
                    <a:pt x="67" y="56"/>
                  </a:lnTo>
                  <a:lnTo>
                    <a:pt x="68" y="56"/>
                  </a:lnTo>
                  <a:lnTo>
                    <a:pt x="69" y="55"/>
                  </a:lnTo>
                  <a:lnTo>
                    <a:pt x="69" y="56"/>
                  </a:lnTo>
                  <a:lnTo>
                    <a:pt x="70" y="56"/>
                  </a:lnTo>
                  <a:lnTo>
                    <a:pt x="71" y="55"/>
                  </a:lnTo>
                  <a:lnTo>
                    <a:pt x="72" y="55"/>
                  </a:lnTo>
                  <a:lnTo>
                    <a:pt x="72" y="54"/>
                  </a:lnTo>
                  <a:lnTo>
                    <a:pt x="73" y="53"/>
                  </a:lnTo>
                  <a:lnTo>
                    <a:pt x="75" y="53"/>
                  </a:lnTo>
                  <a:lnTo>
                    <a:pt x="76" y="54"/>
                  </a:lnTo>
                  <a:lnTo>
                    <a:pt x="76" y="53"/>
                  </a:lnTo>
                  <a:lnTo>
                    <a:pt x="75" y="53"/>
                  </a:lnTo>
                  <a:lnTo>
                    <a:pt x="73" y="53"/>
                  </a:lnTo>
                  <a:lnTo>
                    <a:pt x="73" y="52"/>
                  </a:lnTo>
                  <a:lnTo>
                    <a:pt x="75" y="52"/>
                  </a:lnTo>
                  <a:lnTo>
                    <a:pt x="75" y="50"/>
                  </a:lnTo>
                  <a:lnTo>
                    <a:pt x="73" y="50"/>
                  </a:lnTo>
                  <a:lnTo>
                    <a:pt x="73" y="49"/>
                  </a:lnTo>
                  <a:lnTo>
                    <a:pt x="75" y="49"/>
                  </a:lnTo>
                  <a:lnTo>
                    <a:pt x="75" y="48"/>
                  </a:lnTo>
                  <a:lnTo>
                    <a:pt x="76" y="48"/>
                  </a:lnTo>
                  <a:lnTo>
                    <a:pt x="76" y="47"/>
                  </a:lnTo>
                  <a:lnTo>
                    <a:pt x="76" y="48"/>
                  </a:lnTo>
                  <a:lnTo>
                    <a:pt x="77" y="49"/>
                  </a:lnTo>
                  <a:lnTo>
                    <a:pt x="78" y="49"/>
                  </a:lnTo>
                  <a:lnTo>
                    <a:pt x="78" y="48"/>
                  </a:lnTo>
                  <a:lnTo>
                    <a:pt x="79" y="48"/>
                  </a:lnTo>
                  <a:lnTo>
                    <a:pt x="79" y="47"/>
                  </a:lnTo>
                  <a:lnTo>
                    <a:pt x="79" y="46"/>
                  </a:lnTo>
                  <a:lnTo>
                    <a:pt x="79" y="45"/>
                  </a:lnTo>
                  <a:lnTo>
                    <a:pt x="79" y="44"/>
                  </a:lnTo>
                  <a:lnTo>
                    <a:pt x="80" y="44"/>
                  </a:lnTo>
                  <a:lnTo>
                    <a:pt x="81" y="44"/>
                  </a:lnTo>
                  <a:lnTo>
                    <a:pt x="81" y="45"/>
                  </a:lnTo>
                  <a:lnTo>
                    <a:pt x="83" y="45"/>
                  </a:lnTo>
                  <a:lnTo>
                    <a:pt x="83" y="46"/>
                  </a:lnTo>
                  <a:lnTo>
                    <a:pt x="84" y="46"/>
                  </a:lnTo>
                  <a:lnTo>
                    <a:pt x="85" y="46"/>
                  </a:lnTo>
                  <a:lnTo>
                    <a:pt x="85" y="45"/>
                  </a:lnTo>
                  <a:lnTo>
                    <a:pt x="85" y="44"/>
                  </a:lnTo>
                  <a:lnTo>
                    <a:pt x="84" y="44"/>
                  </a:lnTo>
                  <a:lnTo>
                    <a:pt x="84" y="42"/>
                  </a:lnTo>
                  <a:lnTo>
                    <a:pt x="84" y="41"/>
                  </a:lnTo>
                  <a:lnTo>
                    <a:pt x="85" y="41"/>
                  </a:lnTo>
                  <a:lnTo>
                    <a:pt x="85" y="42"/>
                  </a:lnTo>
                  <a:lnTo>
                    <a:pt x="86" y="42"/>
                  </a:lnTo>
                  <a:lnTo>
                    <a:pt x="87" y="42"/>
                  </a:lnTo>
                  <a:lnTo>
                    <a:pt x="87" y="44"/>
                  </a:lnTo>
                  <a:lnTo>
                    <a:pt x="88" y="44"/>
                  </a:lnTo>
                  <a:lnTo>
                    <a:pt x="89" y="44"/>
                  </a:lnTo>
                  <a:lnTo>
                    <a:pt x="91" y="42"/>
                  </a:lnTo>
                  <a:lnTo>
                    <a:pt x="92" y="42"/>
                  </a:lnTo>
                  <a:lnTo>
                    <a:pt x="93" y="41"/>
                  </a:lnTo>
                  <a:lnTo>
                    <a:pt x="94" y="41"/>
                  </a:lnTo>
                  <a:lnTo>
                    <a:pt x="94" y="40"/>
                  </a:lnTo>
                </a:path>
              </a:pathLst>
            </a:custGeom>
            <a:noFill/>
            <a:ln w="3175">
              <a:solidFill>
                <a:schemeClr val="tx1">
                  <a:lumMod val="95000"/>
                  <a:lumOff val="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62" name="Freeform 162"/>
            <p:cNvSpPr>
              <a:spLocks/>
            </p:cNvSpPr>
            <p:nvPr/>
          </p:nvSpPr>
          <p:spPr bwMode="auto">
            <a:xfrm>
              <a:off x="2542" y="2302"/>
              <a:ext cx="16" cy="7"/>
            </a:xfrm>
            <a:custGeom>
              <a:avLst/>
              <a:gdLst>
                <a:gd name="T0" fmla="*/ 0 w 16"/>
                <a:gd name="T1" fmla="*/ 3 h 7"/>
                <a:gd name="T2" fmla="*/ 1 w 16"/>
                <a:gd name="T3" fmla="*/ 3 h 7"/>
                <a:gd name="T4" fmla="*/ 1 w 16"/>
                <a:gd name="T5" fmla="*/ 2 h 7"/>
                <a:gd name="T6" fmla="*/ 2 w 16"/>
                <a:gd name="T7" fmla="*/ 2 h 7"/>
                <a:gd name="T8" fmla="*/ 3 w 16"/>
                <a:gd name="T9" fmla="*/ 2 h 7"/>
                <a:gd name="T10" fmla="*/ 3 w 16"/>
                <a:gd name="T11" fmla="*/ 3 h 7"/>
                <a:gd name="T12" fmla="*/ 5 w 16"/>
                <a:gd name="T13" fmla="*/ 4 h 7"/>
                <a:gd name="T14" fmla="*/ 5 w 16"/>
                <a:gd name="T15" fmla="*/ 5 h 7"/>
                <a:gd name="T16" fmla="*/ 6 w 16"/>
                <a:gd name="T17" fmla="*/ 5 h 7"/>
                <a:gd name="T18" fmla="*/ 6 w 16"/>
                <a:gd name="T19" fmla="*/ 4 h 7"/>
                <a:gd name="T20" fmla="*/ 6 w 16"/>
                <a:gd name="T21" fmla="*/ 3 h 7"/>
                <a:gd name="T22" fmla="*/ 7 w 16"/>
                <a:gd name="T23" fmla="*/ 3 h 7"/>
                <a:gd name="T24" fmla="*/ 7 w 16"/>
                <a:gd name="T25" fmla="*/ 4 h 7"/>
                <a:gd name="T26" fmla="*/ 8 w 16"/>
                <a:gd name="T27" fmla="*/ 4 h 7"/>
                <a:gd name="T28" fmla="*/ 9 w 16"/>
                <a:gd name="T29" fmla="*/ 3 h 7"/>
                <a:gd name="T30" fmla="*/ 10 w 16"/>
                <a:gd name="T31" fmla="*/ 2 h 7"/>
                <a:gd name="T32" fmla="*/ 11 w 16"/>
                <a:gd name="T33" fmla="*/ 2 h 7"/>
                <a:gd name="T34" fmla="*/ 11 w 16"/>
                <a:gd name="T35" fmla="*/ 3 h 7"/>
                <a:gd name="T36" fmla="*/ 13 w 16"/>
                <a:gd name="T37" fmla="*/ 3 h 7"/>
                <a:gd name="T38" fmla="*/ 13 w 16"/>
                <a:gd name="T39" fmla="*/ 4 h 7"/>
                <a:gd name="T40" fmla="*/ 15 w 16"/>
                <a:gd name="T41" fmla="*/ 7 h 7"/>
                <a:gd name="T42" fmla="*/ 16 w 16"/>
                <a:gd name="T43" fmla="*/ 7 h 7"/>
                <a:gd name="T44" fmla="*/ 16 w 16"/>
                <a:gd name="T45" fmla="*/ 5 h 7"/>
                <a:gd name="T46" fmla="*/ 16 w 16"/>
                <a:gd name="T47" fmla="*/ 4 h 7"/>
                <a:gd name="T48" fmla="*/ 15 w 16"/>
                <a:gd name="T49" fmla="*/ 4 h 7"/>
                <a:gd name="T50" fmla="*/ 15 w 16"/>
                <a:gd name="T51" fmla="*/ 3 h 7"/>
                <a:gd name="T52" fmla="*/ 16 w 16"/>
                <a:gd name="T53" fmla="*/ 3 h 7"/>
                <a:gd name="T54" fmla="*/ 16 w 16"/>
                <a:gd name="T55" fmla="*/ 2 h 7"/>
                <a:gd name="T56" fmla="*/ 15 w 16"/>
                <a:gd name="T57" fmla="*/ 1 h 7"/>
                <a:gd name="T58" fmla="*/ 15 w 16"/>
                <a:gd name="T59" fmla="*/ 0 h 7"/>
                <a:gd name="T60" fmla="*/ 14 w 16"/>
                <a:gd name="T61" fmla="*/ 0 h 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6" h="7">
                  <a:moveTo>
                    <a:pt x="0" y="3"/>
                  </a:moveTo>
                  <a:lnTo>
                    <a:pt x="1" y="3"/>
                  </a:lnTo>
                  <a:lnTo>
                    <a:pt x="1" y="2"/>
                  </a:lnTo>
                  <a:lnTo>
                    <a:pt x="2" y="2"/>
                  </a:lnTo>
                  <a:lnTo>
                    <a:pt x="3" y="2"/>
                  </a:lnTo>
                  <a:lnTo>
                    <a:pt x="3" y="3"/>
                  </a:lnTo>
                  <a:lnTo>
                    <a:pt x="5" y="4"/>
                  </a:lnTo>
                  <a:lnTo>
                    <a:pt x="5" y="5"/>
                  </a:lnTo>
                  <a:lnTo>
                    <a:pt x="6" y="5"/>
                  </a:lnTo>
                  <a:lnTo>
                    <a:pt x="6" y="4"/>
                  </a:lnTo>
                  <a:lnTo>
                    <a:pt x="6" y="3"/>
                  </a:lnTo>
                  <a:lnTo>
                    <a:pt x="7" y="3"/>
                  </a:lnTo>
                  <a:lnTo>
                    <a:pt x="7" y="4"/>
                  </a:lnTo>
                  <a:lnTo>
                    <a:pt x="8" y="4"/>
                  </a:lnTo>
                  <a:lnTo>
                    <a:pt x="9" y="3"/>
                  </a:lnTo>
                  <a:lnTo>
                    <a:pt x="10" y="2"/>
                  </a:lnTo>
                  <a:lnTo>
                    <a:pt x="11" y="2"/>
                  </a:lnTo>
                  <a:lnTo>
                    <a:pt x="11" y="3"/>
                  </a:lnTo>
                  <a:lnTo>
                    <a:pt x="13" y="3"/>
                  </a:lnTo>
                  <a:lnTo>
                    <a:pt x="13" y="4"/>
                  </a:lnTo>
                  <a:lnTo>
                    <a:pt x="15" y="7"/>
                  </a:lnTo>
                  <a:lnTo>
                    <a:pt x="16" y="7"/>
                  </a:lnTo>
                  <a:lnTo>
                    <a:pt x="16" y="5"/>
                  </a:lnTo>
                  <a:lnTo>
                    <a:pt x="16" y="4"/>
                  </a:lnTo>
                  <a:lnTo>
                    <a:pt x="15" y="4"/>
                  </a:lnTo>
                  <a:lnTo>
                    <a:pt x="15" y="3"/>
                  </a:lnTo>
                  <a:lnTo>
                    <a:pt x="16" y="3"/>
                  </a:lnTo>
                  <a:lnTo>
                    <a:pt x="16" y="2"/>
                  </a:lnTo>
                  <a:lnTo>
                    <a:pt x="15" y="1"/>
                  </a:lnTo>
                  <a:lnTo>
                    <a:pt x="15" y="0"/>
                  </a:lnTo>
                  <a:lnTo>
                    <a:pt x="14" y="0"/>
                  </a:lnTo>
                </a:path>
              </a:pathLst>
            </a:custGeom>
            <a:noFill/>
            <a:ln w="3175">
              <a:solidFill>
                <a:schemeClr val="tx1">
                  <a:lumMod val="95000"/>
                  <a:lumOff val="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63" name="Freeform 163"/>
            <p:cNvSpPr>
              <a:spLocks/>
            </p:cNvSpPr>
            <p:nvPr/>
          </p:nvSpPr>
          <p:spPr bwMode="auto">
            <a:xfrm>
              <a:off x="3396" y="2475"/>
              <a:ext cx="253" cy="250"/>
            </a:xfrm>
            <a:custGeom>
              <a:avLst/>
              <a:gdLst>
                <a:gd name="T0" fmla="*/ 132 w 253"/>
                <a:gd name="T1" fmla="*/ 3 h 250"/>
                <a:gd name="T2" fmla="*/ 151 w 253"/>
                <a:gd name="T3" fmla="*/ 3 h 250"/>
                <a:gd name="T4" fmla="*/ 176 w 253"/>
                <a:gd name="T5" fmla="*/ 2 h 250"/>
                <a:gd name="T6" fmla="*/ 186 w 253"/>
                <a:gd name="T7" fmla="*/ 2 h 250"/>
                <a:gd name="T8" fmla="*/ 215 w 253"/>
                <a:gd name="T9" fmla="*/ 2 h 250"/>
                <a:gd name="T10" fmla="*/ 241 w 253"/>
                <a:gd name="T11" fmla="*/ 0 h 250"/>
                <a:gd name="T12" fmla="*/ 251 w 253"/>
                <a:gd name="T13" fmla="*/ 11 h 250"/>
                <a:gd name="T14" fmla="*/ 249 w 253"/>
                <a:gd name="T15" fmla="*/ 29 h 250"/>
                <a:gd name="T16" fmla="*/ 249 w 253"/>
                <a:gd name="T17" fmla="*/ 35 h 250"/>
                <a:gd name="T18" fmla="*/ 247 w 253"/>
                <a:gd name="T19" fmla="*/ 63 h 250"/>
                <a:gd name="T20" fmla="*/ 244 w 253"/>
                <a:gd name="T21" fmla="*/ 86 h 250"/>
                <a:gd name="T22" fmla="*/ 241 w 253"/>
                <a:gd name="T23" fmla="*/ 116 h 250"/>
                <a:gd name="T24" fmla="*/ 240 w 253"/>
                <a:gd name="T25" fmla="*/ 131 h 250"/>
                <a:gd name="T26" fmla="*/ 239 w 253"/>
                <a:gd name="T27" fmla="*/ 140 h 250"/>
                <a:gd name="T28" fmla="*/ 236 w 253"/>
                <a:gd name="T29" fmla="*/ 162 h 250"/>
                <a:gd name="T30" fmla="*/ 235 w 253"/>
                <a:gd name="T31" fmla="*/ 181 h 250"/>
                <a:gd name="T32" fmla="*/ 233 w 253"/>
                <a:gd name="T33" fmla="*/ 199 h 250"/>
                <a:gd name="T34" fmla="*/ 224 w 253"/>
                <a:gd name="T35" fmla="*/ 208 h 250"/>
                <a:gd name="T36" fmla="*/ 203 w 253"/>
                <a:gd name="T37" fmla="*/ 214 h 250"/>
                <a:gd name="T38" fmla="*/ 190 w 253"/>
                <a:gd name="T39" fmla="*/ 219 h 250"/>
                <a:gd name="T40" fmla="*/ 177 w 253"/>
                <a:gd name="T41" fmla="*/ 222 h 250"/>
                <a:gd name="T42" fmla="*/ 160 w 253"/>
                <a:gd name="T43" fmla="*/ 228 h 250"/>
                <a:gd name="T44" fmla="*/ 145 w 253"/>
                <a:gd name="T45" fmla="*/ 231 h 250"/>
                <a:gd name="T46" fmla="*/ 124 w 253"/>
                <a:gd name="T47" fmla="*/ 235 h 250"/>
                <a:gd name="T48" fmla="*/ 118 w 253"/>
                <a:gd name="T49" fmla="*/ 236 h 250"/>
                <a:gd name="T50" fmla="*/ 105 w 253"/>
                <a:gd name="T51" fmla="*/ 238 h 250"/>
                <a:gd name="T52" fmla="*/ 92 w 253"/>
                <a:gd name="T53" fmla="*/ 240 h 250"/>
                <a:gd name="T54" fmla="*/ 81 w 253"/>
                <a:gd name="T55" fmla="*/ 243 h 250"/>
                <a:gd name="T56" fmla="*/ 66 w 253"/>
                <a:gd name="T57" fmla="*/ 244 h 250"/>
                <a:gd name="T58" fmla="*/ 48 w 253"/>
                <a:gd name="T59" fmla="*/ 246 h 250"/>
                <a:gd name="T60" fmla="*/ 23 w 253"/>
                <a:gd name="T61" fmla="*/ 247 h 250"/>
                <a:gd name="T62" fmla="*/ 8 w 253"/>
                <a:gd name="T63" fmla="*/ 248 h 250"/>
                <a:gd name="T64" fmla="*/ 3 w 253"/>
                <a:gd name="T65" fmla="*/ 232 h 250"/>
                <a:gd name="T66" fmla="*/ 3 w 253"/>
                <a:gd name="T67" fmla="*/ 211 h 250"/>
                <a:gd name="T68" fmla="*/ 3 w 253"/>
                <a:gd name="T69" fmla="*/ 204 h 250"/>
                <a:gd name="T70" fmla="*/ 3 w 253"/>
                <a:gd name="T71" fmla="*/ 189 h 250"/>
                <a:gd name="T72" fmla="*/ 3 w 253"/>
                <a:gd name="T73" fmla="*/ 179 h 250"/>
                <a:gd name="T74" fmla="*/ 2 w 253"/>
                <a:gd name="T75" fmla="*/ 172 h 250"/>
                <a:gd name="T76" fmla="*/ 3 w 253"/>
                <a:gd name="T77" fmla="*/ 167 h 250"/>
                <a:gd name="T78" fmla="*/ 2 w 253"/>
                <a:gd name="T79" fmla="*/ 155 h 250"/>
                <a:gd name="T80" fmla="*/ 2 w 253"/>
                <a:gd name="T81" fmla="*/ 149 h 250"/>
                <a:gd name="T82" fmla="*/ 2 w 253"/>
                <a:gd name="T83" fmla="*/ 142 h 250"/>
                <a:gd name="T84" fmla="*/ 2 w 253"/>
                <a:gd name="T85" fmla="*/ 117 h 250"/>
                <a:gd name="T86" fmla="*/ 1 w 253"/>
                <a:gd name="T87" fmla="*/ 102 h 250"/>
                <a:gd name="T88" fmla="*/ 1 w 253"/>
                <a:gd name="T89" fmla="*/ 90 h 250"/>
                <a:gd name="T90" fmla="*/ 1 w 253"/>
                <a:gd name="T91" fmla="*/ 76 h 250"/>
                <a:gd name="T92" fmla="*/ 1 w 253"/>
                <a:gd name="T93" fmla="*/ 63 h 250"/>
                <a:gd name="T94" fmla="*/ 1 w 253"/>
                <a:gd name="T95" fmla="*/ 42 h 250"/>
                <a:gd name="T96" fmla="*/ 0 w 253"/>
                <a:gd name="T97" fmla="*/ 21 h 250"/>
                <a:gd name="T98" fmla="*/ 0 w 253"/>
                <a:gd name="T99" fmla="*/ 6 h 250"/>
                <a:gd name="T100" fmla="*/ 16 w 253"/>
                <a:gd name="T101" fmla="*/ 5 h 250"/>
                <a:gd name="T102" fmla="*/ 31 w 253"/>
                <a:gd name="T103" fmla="*/ 5 h 250"/>
                <a:gd name="T104" fmla="*/ 56 w 253"/>
                <a:gd name="T105" fmla="*/ 4 h 250"/>
                <a:gd name="T106" fmla="*/ 75 w 253"/>
                <a:gd name="T107" fmla="*/ 4 h 250"/>
                <a:gd name="T108" fmla="*/ 84 w 253"/>
                <a:gd name="T109" fmla="*/ 4 h 250"/>
                <a:gd name="T110" fmla="*/ 92 w 253"/>
                <a:gd name="T111" fmla="*/ 4 h 250"/>
                <a:gd name="T112" fmla="*/ 97 w 253"/>
                <a:gd name="T113" fmla="*/ 4 h 250"/>
                <a:gd name="T114" fmla="*/ 107 w 253"/>
                <a:gd name="T115" fmla="*/ 4 h 250"/>
                <a:gd name="T116" fmla="*/ 120 w 253"/>
                <a:gd name="T117" fmla="*/ 3 h 25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53" h="250">
                  <a:moveTo>
                    <a:pt x="120" y="3"/>
                  </a:moveTo>
                  <a:lnTo>
                    <a:pt x="121" y="3"/>
                  </a:lnTo>
                  <a:lnTo>
                    <a:pt x="122" y="3"/>
                  </a:lnTo>
                  <a:lnTo>
                    <a:pt x="130" y="3"/>
                  </a:lnTo>
                  <a:lnTo>
                    <a:pt x="131" y="3"/>
                  </a:lnTo>
                  <a:lnTo>
                    <a:pt x="132" y="3"/>
                  </a:lnTo>
                  <a:lnTo>
                    <a:pt x="135" y="3"/>
                  </a:lnTo>
                  <a:lnTo>
                    <a:pt x="137" y="3"/>
                  </a:lnTo>
                  <a:lnTo>
                    <a:pt x="144" y="3"/>
                  </a:lnTo>
                  <a:lnTo>
                    <a:pt x="147" y="3"/>
                  </a:lnTo>
                  <a:lnTo>
                    <a:pt x="151" y="3"/>
                  </a:lnTo>
                  <a:lnTo>
                    <a:pt x="152" y="3"/>
                  </a:lnTo>
                  <a:lnTo>
                    <a:pt x="162" y="2"/>
                  </a:lnTo>
                  <a:lnTo>
                    <a:pt x="163" y="2"/>
                  </a:lnTo>
                  <a:lnTo>
                    <a:pt x="170" y="2"/>
                  </a:lnTo>
                  <a:lnTo>
                    <a:pt x="175" y="2"/>
                  </a:lnTo>
                  <a:lnTo>
                    <a:pt x="176" y="2"/>
                  </a:lnTo>
                  <a:lnTo>
                    <a:pt x="177" y="2"/>
                  </a:lnTo>
                  <a:lnTo>
                    <a:pt x="178" y="2"/>
                  </a:lnTo>
                  <a:lnTo>
                    <a:pt x="186" y="2"/>
                  </a:lnTo>
                  <a:lnTo>
                    <a:pt x="192" y="2"/>
                  </a:lnTo>
                  <a:lnTo>
                    <a:pt x="194" y="2"/>
                  </a:lnTo>
                  <a:lnTo>
                    <a:pt x="206" y="2"/>
                  </a:lnTo>
                  <a:lnTo>
                    <a:pt x="209" y="2"/>
                  </a:lnTo>
                  <a:lnTo>
                    <a:pt x="215" y="2"/>
                  </a:lnTo>
                  <a:lnTo>
                    <a:pt x="217" y="0"/>
                  </a:lnTo>
                  <a:lnTo>
                    <a:pt x="222" y="0"/>
                  </a:lnTo>
                  <a:lnTo>
                    <a:pt x="227" y="0"/>
                  </a:lnTo>
                  <a:lnTo>
                    <a:pt x="232" y="0"/>
                  </a:lnTo>
                  <a:lnTo>
                    <a:pt x="236" y="0"/>
                  </a:lnTo>
                  <a:lnTo>
                    <a:pt x="241" y="0"/>
                  </a:lnTo>
                  <a:lnTo>
                    <a:pt x="242" y="0"/>
                  </a:lnTo>
                  <a:lnTo>
                    <a:pt x="243" y="0"/>
                  </a:lnTo>
                  <a:lnTo>
                    <a:pt x="251" y="0"/>
                  </a:lnTo>
                  <a:lnTo>
                    <a:pt x="253" y="0"/>
                  </a:lnTo>
                  <a:lnTo>
                    <a:pt x="251" y="11"/>
                  </a:lnTo>
                  <a:lnTo>
                    <a:pt x="251" y="12"/>
                  </a:lnTo>
                  <a:lnTo>
                    <a:pt x="251" y="16"/>
                  </a:lnTo>
                  <a:lnTo>
                    <a:pt x="250" y="21"/>
                  </a:lnTo>
                  <a:lnTo>
                    <a:pt x="250" y="27"/>
                  </a:lnTo>
                  <a:lnTo>
                    <a:pt x="250" y="28"/>
                  </a:lnTo>
                  <a:lnTo>
                    <a:pt x="249" y="29"/>
                  </a:lnTo>
                  <a:lnTo>
                    <a:pt x="249" y="30"/>
                  </a:lnTo>
                  <a:lnTo>
                    <a:pt x="249" y="31"/>
                  </a:lnTo>
                  <a:lnTo>
                    <a:pt x="249" y="34"/>
                  </a:lnTo>
                  <a:lnTo>
                    <a:pt x="249" y="35"/>
                  </a:lnTo>
                  <a:lnTo>
                    <a:pt x="249" y="37"/>
                  </a:lnTo>
                  <a:lnTo>
                    <a:pt x="248" y="42"/>
                  </a:lnTo>
                  <a:lnTo>
                    <a:pt x="248" y="51"/>
                  </a:lnTo>
                  <a:lnTo>
                    <a:pt x="247" y="56"/>
                  </a:lnTo>
                  <a:lnTo>
                    <a:pt x="247" y="60"/>
                  </a:lnTo>
                  <a:lnTo>
                    <a:pt x="247" y="63"/>
                  </a:lnTo>
                  <a:lnTo>
                    <a:pt x="246" y="68"/>
                  </a:lnTo>
                  <a:lnTo>
                    <a:pt x="246" y="70"/>
                  </a:lnTo>
                  <a:lnTo>
                    <a:pt x="246" y="76"/>
                  </a:lnTo>
                  <a:lnTo>
                    <a:pt x="244" y="82"/>
                  </a:lnTo>
                  <a:lnTo>
                    <a:pt x="244" y="86"/>
                  </a:lnTo>
                  <a:lnTo>
                    <a:pt x="243" y="99"/>
                  </a:lnTo>
                  <a:lnTo>
                    <a:pt x="242" y="108"/>
                  </a:lnTo>
                  <a:lnTo>
                    <a:pt x="242" y="110"/>
                  </a:lnTo>
                  <a:lnTo>
                    <a:pt x="241" y="115"/>
                  </a:lnTo>
                  <a:lnTo>
                    <a:pt x="241" y="116"/>
                  </a:lnTo>
                  <a:lnTo>
                    <a:pt x="241" y="119"/>
                  </a:lnTo>
                  <a:lnTo>
                    <a:pt x="241" y="124"/>
                  </a:lnTo>
                  <a:lnTo>
                    <a:pt x="240" y="131"/>
                  </a:lnTo>
                  <a:lnTo>
                    <a:pt x="240" y="136"/>
                  </a:lnTo>
                  <a:lnTo>
                    <a:pt x="239" y="138"/>
                  </a:lnTo>
                  <a:lnTo>
                    <a:pt x="239" y="140"/>
                  </a:lnTo>
                  <a:lnTo>
                    <a:pt x="239" y="143"/>
                  </a:lnTo>
                  <a:lnTo>
                    <a:pt x="239" y="149"/>
                  </a:lnTo>
                  <a:lnTo>
                    <a:pt x="238" y="149"/>
                  </a:lnTo>
                  <a:lnTo>
                    <a:pt x="238" y="156"/>
                  </a:lnTo>
                  <a:lnTo>
                    <a:pt x="238" y="159"/>
                  </a:lnTo>
                  <a:lnTo>
                    <a:pt x="236" y="162"/>
                  </a:lnTo>
                  <a:lnTo>
                    <a:pt x="236" y="166"/>
                  </a:lnTo>
                  <a:lnTo>
                    <a:pt x="236" y="172"/>
                  </a:lnTo>
                  <a:lnTo>
                    <a:pt x="235" y="176"/>
                  </a:lnTo>
                  <a:lnTo>
                    <a:pt x="235" y="179"/>
                  </a:lnTo>
                  <a:lnTo>
                    <a:pt x="235" y="180"/>
                  </a:lnTo>
                  <a:lnTo>
                    <a:pt x="235" y="181"/>
                  </a:lnTo>
                  <a:lnTo>
                    <a:pt x="235" y="182"/>
                  </a:lnTo>
                  <a:lnTo>
                    <a:pt x="235" y="183"/>
                  </a:lnTo>
                  <a:lnTo>
                    <a:pt x="234" y="190"/>
                  </a:lnTo>
                  <a:lnTo>
                    <a:pt x="234" y="196"/>
                  </a:lnTo>
                  <a:lnTo>
                    <a:pt x="233" y="199"/>
                  </a:lnTo>
                  <a:lnTo>
                    <a:pt x="233" y="203"/>
                  </a:lnTo>
                  <a:lnTo>
                    <a:pt x="233" y="205"/>
                  </a:lnTo>
                  <a:lnTo>
                    <a:pt x="233" y="206"/>
                  </a:lnTo>
                  <a:lnTo>
                    <a:pt x="231" y="206"/>
                  </a:lnTo>
                  <a:lnTo>
                    <a:pt x="228" y="207"/>
                  </a:lnTo>
                  <a:lnTo>
                    <a:pt x="224" y="208"/>
                  </a:lnTo>
                  <a:lnTo>
                    <a:pt x="219" y="210"/>
                  </a:lnTo>
                  <a:lnTo>
                    <a:pt x="215" y="211"/>
                  </a:lnTo>
                  <a:lnTo>
                    <a:pt x="215" y="212"/>
                  </a:lnTo>
                  <a:lnTo>
                    <a:pt x="214" y="212"/>
                  </a:lnTo>
                  <a:lnTo>
                    <a:pt x="211" y="212"/>
                  </a:lnTo>
                  <a:lnTo>
                    <a:pt x="203" y="214"/>
                  </a:lnTo>
                  <a:lnTo>
                    <a:pt x="201" y="215"/>
                  </a:lnTo>
                  <a:lnTo>
                    <a:pt x="200" y="215"/>
                  </a:lnTo>
                  <a:lnTo>
                    <a:pt x="199" y="215"/>
                  </a:lnTo>
                  <a:lnTo>
                    <a:pt x="199" y="216"/>
                  </a:lnTo>
                  <a:lnTo>
                    <a:pt x="193" y="218"/>
                  </a:lnTo>
                  <a:lnTo>
                    <a:pt x="190" y="219"/>
                  </a:lnTo>
                  <a:lnTo>
                    <a:pt x="187" y="220"/>
                  </a:lnTo>
                  <a:lnTo>
                    <a:pt x="186" y="220"/>
                  </a:lnTo>
                  <a:lnTo>
                    <a:pt x="184" y="221"/>
                  </a:lnTo>
                  <a:lnTo>
                    <a:pt x="180" y="222"/>
                  </a:lnTo>
                  <a:lnTo>
                    <a:pt x="178" y="222"/>
                  </a:lnTo>
                  <a:lnTo>
                    <a:pt x="177" y="222"/>
                  </a:lnTo>
                  <a:lnTo>
                    <a:pt x="175" y="223"/>
                  </a:lnTo>
                  <a:lnTo>
                    <a:pt x="174" y="223"/>
                  </a:lnTo>
                  <a:lnTo>
                    <a:pt x="168" y="226"/>
                  </a:lnTo>
                  <a:lnTo>
                    <a:pt x="167" y="226"/>
                  </a:lnTo>
                  <a:lnTo>
                    <a:pt x="162" y="227"/>
                  </a:lnTo>
                  <a:lnTo>
                    <a:pt x="160" y="228"/>
                  </a:lnTo>
                  <a:lnTo>
                    <a:pt x="155" y="229"/>
                  </a:lnTo>
                  <a:lnTo>
                    <a:pt x="153" y="229"/>
                  </a:lnTo>
                  <a:lnTo>
                    <a:pt x="151" y="230"/>
                  </a:lnTo>
                  <a:lnTo>
                    <a:pt x="146" y="231"/>
                  </a:lnTo>
                  <a:lnTo>
                    <a:pt x="145" y="231"/>
                  </a:lnTo>
                  <a:lnTo>
                    <a:pt x="142" y="232"/>
                  </a:lnTo>
                  <a:lnTo>
                    <a:pt x="136" y="232"/>
                  </a:lnTo>
                  <a:lnTo>
                    <a:pt x="134" y="234"/>
                  </a:lnTo>
                  <a:lnTo>
                    <a:pt x="132" y="234"/>
                  </a:lnTo>
                  <a:lnTo>
                    <a:pt x="127" y="235"/>
                  </a:lnTo>
                  <a:lnTo>
                    <a:pt x="124" y="235"/>
                  </a:lnTo>
                  <a:lnTo>
                    <a:pt x="123" y="236"/>
                  </a:lnTo>
                  <a:lnTo>
                    <a:pt x="122" y="236"/>
                  </a:lnTo>
                  <a:lnTo>
                    <a:pt x="121" y="236"/>
                  </a:lnTo>
                  <a:lnTo>
                    <a:pt x="119" y="236"/>
                  </a:lnTo>
                  <a:lnTo>
                    <a:pt x="118" y="236"/>
                  </a:lnTo>
                  <a:lnTo>
                    <a:pt x="116" y="237"/>
                  </a:lnTo>
                  <a:lnTo>
                    <a:pt x="115" y="237"/>
                  </a:lnTo>
                  <a:lnTo>
                    <a:pt x="112" y="237"/>
                  </a:lnTo>
                  <a:lnTo>
                    <a:pt x="106" y="238"/>
                  </a:lnTo>
                  <a:lnTo>
                    <a:pt x="105" y="238"/>
                  </a:lnTo>
                  <a:lnTo>
                    <a:pt x="103" y="239"/>
                  </a:lnTo>
                  <a:lnTo>
                    <a:pt x="98" y="240"/>
                  </a:lnTo>
                  <a:lnTo>
                    <a:pt x="96" y="240"/>
                  </a:lnTo>
                  <a:lnTo>
                    <a:pt x="94" y="240"/>
                  </a:lnTo>
                  <a:lnTo>
                    <a:pt x="92" y="240"/>
                  </a:lnTo>
                  <a:lnTo>
                    <a:pt x="88" y="242"/>
                  </a:lnTo>
                  <a:lnTo>
                    <a:pt x="87" y="242"/>
                  </a:lnTo>
                  <a:lnTo>
                    <a:pt x="86" y="242"/>
                  </a:lnTo>
                  <a:lnTo>
                    <a:pt x="82" y="243"/>
                  </a:lnTo>
                  <a:lnTo>
                    <a:pt x="81" y="243"/>
                  </a:lnTo>
                  <a:lnTo>
                    <a:pt x="80" y="243"/>
                  </a:lnTo>
                  <a:lnTo>
                    <a:pt x="78" y="244"/>
                  </a:lnTo>
                  <a:lnTo>
                    <a:pt x="76" y="244"/>
                  </a:lnTo>
                  <a:lnTo>
                    <a:pt x="75" y="244"/>
                  </a:lnTo>
                  <a:lnTo>
                    <a:pt x="70" y="244"/>
                  </a:lnTo>
                  <a:lnTo>
                    <a:pt x="66" y="244"/>
                  </a:lnTo>
                  <a:lnTo>
                    <a:pt x="63" y="245"/>
                  </a:lnTo>
                  <a:lnTo>
                    <a:pt x="56" y="245"/>
                  </a:lnTo>
                  <a:lnTo>
                    <a:pt x="55" y="245"/>
                  </a:lnTo>
                  <a:lnTo>
                    <a:pt x="51" y="245"/>
                  </a:lnTo>
                  <a:lnTo>
                    <a:pt x="48" y="246"/>
                  </a:lnTo>
                  <a:lnTo>
                    <a:pt x="36" y="246"/>
                  </a:lnTo>
                  <a:lnTo>
                    <a:pt x="33" y="247"/>
                  </a:lnTo>
                  <a:lnTo>
                    <a:pt x="26" y="247"/>
                  </a:lnTo>
                  <a:lnTo>
                    <a:pt x="23" y="247"/>
                  </a:lnTo>
                  <a:lnTo>
                    <a:pt x="22" y="247"/>
                  </a:lnTo>
                  <a:lnTo>
                    <a:pt x="17" y="248"/>
                  </a:lnTo>
                  <a:lnTo>
                    <a:pt x="15" y="248"/>
                  </a:lnTo>
                  <a:lnTo>
                    <a:pt x="10" y="248"/>
                  </a:lnTo>
                  <a:lnTo>
                    <a:pt x="9" y="248"/>
                  </a:lnTo>
                  <a:lnTo>
                    <a:pt x="8" y="248"/>
                  </a:lnTo>
                  <a:lnTo>
                    <a:pt x="6" y="250"/>
                  </a:lnTo>
                  <a:lnTo>
                    <a:pt x="4" y="250"/>
                  </a:lnTo>
                  <a:lnTo>
                    <a:pt x="4" y="242"/>
                  </a:lnTo>
                  <a:lnTo>
                    <a:pt x="4" y="240"/>
                  </a:lnTo>
                  <a:lnTo>
                    <a:pt x="4" y="238"/>
                  </a:lnTo>
                  <a:lnTo>
                    <a:pt x="3" y="232"/>
                  </a:lnTo>
                  <a:lnTo>
                    <a:pt x="3" y="231"/>
                  </a:lnTo>
                  <a:lnTo>
                    <a:pt x="3" y="228"/>
                  </a:lnTo>
                  <a:lnTo>
                    <a:pt x="3" y="222"/>
                  </a:lnTo>
                  <a:lnTo>
                    <a:pt x="3" y="220"/>
                  </a:lnTo>
                  <a:lnTo>
                    <a:pt x="3" y="216"/>
                  </a:lnTo>
                  <a:lnTo>
                    <a:pt x="3" y="211"/>
                  </a:lnTo>
                  <a:lnTo>
                    <a:pt x="3" y="210"/>
                  </a:lnTo>
                  <a:lnTo>
                    <a:pt x="3" y="208"/>
                  </a:lnTo>
                  <a:lnTo>
                    <a:pt x="3" y="206"/>
                  </a:lnTo>
                  <a:lnTo>
                    <a:pt x="3" y="204"/>
                  </a:lnTo>
                  <a:lnTo>
                    <a:pt x="3" y="200"/>
                  </a:lnTo>
                  <a:lnTo>
                    <a:pt x="3" y="199"/>
                  </a:lnTo>
                  <a:lnTo>
                    <a:pt x="3" y="192"/>
                  </a:lnTo>
                  <a:lnTo>
                    <a:pt x="3" y="191"/>
                  </a:lnTo>
                  <a:lnTo>
                    <a:pt x="3" y="190"/>
                  </a:lnTo>
                  <a:lnTo>
                    <a:pt x="3" y="189"/>
                  </a:lnTo>
                  <a:lnTo>
                    <a:pt x="3" y="186"/>
                  </a:lnTo>
                  <a:lnTo>
                    <a:pt x="3" y="184"/>
                  </a:lnTo>
                  <a:lnTo>
                    <a:pt x="3" y="181"/>
                  </a:lnTo>
                  <a:lnTo>
                    <a:pt x="3" y="180"/>
                  </a:lnTo>
                  <a:lnTo>
                    <a:pt x="3" y="179"/>
                  </a:lnTo>
                  <a:lnTo>
                    <a:pt x="2" y="176"/>
                  </a:lnTo>
                  <a:lnTo>
                    <a:pt x="2" y="175"/>
                  </a:lnTo>
                  <a:lnTo>
                    <a:pt x="2" y="174"/>
                  </a:lnTo>
                  <a:lnTo>
                    <a:pt x="2" y="173"/>
                  </a:lnTo>
                  <a:lnTo>
                    <a:pt x="2" y="172"/>
                  </a:lnTo>
                  <a:lnTo>
                    <a:pt x="3" y="170"/>
                  </a:lnTo>
                  <a:lnTo>
                    <a:pt x="3" y="168"/>
                  </a:lnTo>
                  <a:lnTo>
                    <a:pt x="3" y="167"/>
                  </a:lnTo>
                  <a:lnTo>
                    <a:pt x="2" y="166"/>
                  </a:lnTo>
                  <a:lnTo>
                    <a:pt x="2" y="165"/>
                  </a:lnTo>
                  <a:lnTo>
                    <a:pt x="2" y="162"/>
                  </a:lnTo>
                  <a:lnTo>
                    <a:pt x="2" y="157"/>
                  </a:lnTo>
                  <a:lnTo>
                    <a:pt x="2" y="155"/>
                  </a:lnTo>
                  <a:lnTo>
                    <a:pt x="2" y="149"/>
                  </a:lnTo>
                  <a:lnTo>
                    <a:pt x="2" y="148"/>
                  </a:lnTo>
                  <a:lnTo>
                    <a:pt x="2" y="147"/>
                  </a:lnTo>
                  <a:lnTo>
                    <a:pt x="2" y="142"/>
                  </a:lnTo>
                  <a:lnTo>
                    <a:pt x="2" y="139"/>
                  </a:lnTo>
                  <a:lnTo>
                    <a:pt x="2" y="132"/>
                  </a:lnTo>
                  <a:lnTo>
                    <a:pt x="2" y="122"/>
                  </a:lnTo>
                  <a:lnTo>
                    <a:pt x="2" y="120"/>
                  </a:lnTo>
                  <a:lnTo>
                    <a:pt x="2" y="117"/>
                  </a:lnTo>
                  <a:lnTo>
                    <a:pt x="2" y="115"/>
                  </a:lnTo>
                  <a:lnTo>
                    <a:pt x="2" y="110"/>
                  </a:lnTo>
                  <a:lnTo>
                    <a:pt x="1" y="106"/>
                  </a:lnTo>
                  <a:lnTo>
                    <a:pt x="1" y="103"/>
                  </a:lnTo>
                  <a:lnTo>
                    <a:pt x="1" y="102"/>
                  </a:lnTo>
                  <a:lnTo>
                    <a:pt x="1" y="99"/>
                  </a:lnTo>
                  <a:lnTo>
                    <a:pt x="1" y="96"/>
                  </a:lnTo>
                  <a:lnTo>
                    <a:pt x="1" y="95"/>
                  </a:lnTo>
                  <a:lnTo>
                    <a:pt x="1" y="94"/>
                  </a:lnTo>
                  <a:lnTo>
                    <a:pt x="1" y="92"/>
                  </a:lnTo>
                  <a:lnTo>
                    <a:pt x="1" y="90"/>
                  </a:lnTo>
                  <a:lnTo>
                    <a:pt x="1" y="84"/>
                  </a:lnTo>
                  <a:lnTo>
                    <a:pt x="1" y="77"/>
                  </a:lnTo>
                  <a:lnTo>
                    <a:pt x="1" y="76"/>
                  </a:lnTo>
                  <a:lnTo>
                    <a:pt x="1" y="71"/>
                  </a:lnTo>
                  <a:lnTo>
                    <a:pt x="1" y="70"/>
                  </a:lnTo>
                  <a:lnTo>
                    <a:pt x="1" y="68"/>
                  </a:lnTo>
                  <a:lnTo>
                    <a:pt x="1" y="66"/>
                  </a:lnTo>
                  <a:lnTo>
                    <a:pt x="1" y="63"/>
                  </a:lnTo>
                  <a:lnTo>
                    <a:pt x="1" y="58"/>
                  </a:lnTo>
                  <a:lnTo>
                    <a:pt x="1" y="56"/>
                  </a:lnTo>
                  <a:lnTo>
                    <a:pt x="1" y="55"/>
                  </a:lnTo>
                  <a:lnTo>
                    <a:pt x="1" y="54"/>
                  </a:lnTo>
                  <a:lnTo>
                    <a:pt x="1" y="51"/>
                  </a:lnTo>
                  <a:lnTo>
                    <a:pt x="1" y="42"/>
                  </a:lnTo>
                  <a:lnTo>
                    <a:pt x="1" y="36"/>
                  </a:lnTo>
                  <a:lnTo>
                    <a:pt x="0" y="24"/>
                  </a:lnTo>
                  <a:lnTo>
                    <a:pt x="0" y="23"/>
                  </a:lnTo>
                  <a:lnTo>
                    <a:pt x="0" y="22"/>
                  </a:lnTo>
                  <a:lnTo>
                    <a:pt x="0" y="21"/>
                  </a:lnTo>
                  <a:lnTo>
                    <a:pt x="0" y="16"/>
                  </a:lnTo>
                  <a:lnTo>
                    <a:pt x="0" y="14"/>
                  </a:lnTo>
                  <a:lnTo>
                    <a:pt x="0" y="12"/>
                  </a:lnTo>
                  <a:lnTo>
                    <a:pt x="0" y="6"/>
                  </a:lnTo>
                  <a:lnTo>
                    <a:pt x="0" y="5"/>
                  </a:lnTo>
                  <a:lnTo>
                    <a:pt x="1" y="5"/>
                  </a:lnTo>
                  <a:lnTo>
                    <a:pt x="10" y="5"/>
                  </a:lnTo>
                  <a:lnTo>
                    <a:pt x="15" y="5"/>
                  </a:lnTo>
                  <a:lnTo>
                    <a:pt x="16" y="5"/>
                  </a:lnTo>
                  <a:lnTo>
                    <a:pt x="20" y="5"/>
                  </a:lnTo>
                  <a:lnTo>
                    <a:pt x="25" y="5"/>
                  </a:lnTo>
                  <a:lnTo>
                    <a:pt x="26" y="5"/>
                  </a:lnTo>
                  <a:lnTo>
                    <a:pt x="27" y="5"/>
                  </a:lnTo>
                  <a:lnTo>
                    <a:pt x="31" y="5"/>
                  </a:lnTo>
                  <a:lnTo>
                    <a:pt x="38" y="5"/>
                  </a:lnTo>
                  <a:lnTo>
                    <a:pt x="42" y="4"/>
                  </a:lnTo>
                  <a:lnTo>
                    <a:pt x="47" y="4"/>
                  </a:lnTo>
                  <a:lnTo>
                    <a:pt x="49" y="4"/>
                  </a:lnTo>
                  <a:lnTo>
                    <a:pt x="51" y="4"/>
                  </a:lnTo>
                  <a:lnTo>
                    <a:pt x="56" y="4"/>
                  </a:lnTo>
                  <a:lnTo>
                    <a:pt x="60" y="4"/>
                  </a:lnTo>
                  <a:lnTo>
                    <a:pt x="63" y="4"/>
                  </a:lnTo>
                  <a:lnTo>
                    <a:pt x="65" y="4"/>
                  </a:lnTo>
                  <a:lnTo>
                    <a:pt x="73" y="4"/>
                  </a:lnTo>
                  <a:lnTo>
                    <a:pt x="74" y="4"/>
                  </a:lnTo>
                  <a:lnTo>
                    <a:pt x="75" y="4"/>
                  </a:lnTo>
                  <a:lnTo>
                    <a:pt x="80" y="4"/>
                  </a:lnTo>
                  <a:lnTo>
                    <a:pt x="82" y="4"/>
                  </a:lnTo>
                  <a:lnTo>
                    <a:pt x="84" y="4"/>
                  </a:lnTo>
                  <a:lnTo>
                    <a:pt x="86" y="4"/>
                  </a:lnTo>
                  <a:lnTo>
                    <a:pt x="87" y="4"/>
                  </a:lnTo>
                  <a:lnTo>
                    <a:pt x="92" y="4"/>
                  </a:lnTo>
                  <a:lnTo>
                    <a:pt x="95" y="4"/>
                  </a:lnTo>
                  <a:lnTo>
                    <a:pt x="97" y="4"/>
                  </a:lnTo>
                  <a:lnTo>
                    <a:pt x="100" y="4"/>
                  </a:lnTo>
                  <a:lnTo>
                    <a:pt x="102" y="4"/>
                  </a:lnTo>
                  <a:lnTo>
                    <a:pt x="104" y="4"/>
                  </a:lnTo>
                  <a:lnTo>
                    <a:pt x="107" y="4"/>
                  </a:lnTo>
                  <a:lnTo>
                    <a:pt x="111" y="3"/>
                  </a:lnTo>
                  <a:lnTo>
                    <a:pt x="112" y="3"/>
                  </a:lnTo>
                  <a:lnTo>
                    <a:pt x="114" y="3"/>
                  </a:lnTo>
                  <a:lnTo>
                    <a:pt x="115" y="3"/>
                  </a:lnTo>
                  <a:lnTo>
                    <a:pt x="116" y="3"/>
                  </a:lnTo>
                  <a:lnTo>
                    <a:pt x="120" y="3"/>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64" name="Freeform 164"/>
            <p:cNvSpPr>
              <a:spLocks/>
            </p:cNvSpPr>
            <p:nvPr/>
          </p:nvSpPr>
          <p:spPr bwMode="auto">
            <a:xfrm>
              <a:off x="3183" y="2480"/>
              <a:ext cx="217" cy="261"/>
            </a:xfrm>
            <a:custGeom>
              <a:avLst/>
              <a:gdLst>
                <a:gd name="T0" fmla="*/ 213 w 217"/>
                <a:gd name="T1" fmla="*/ 16 h 261"/>
                <a:gd name="T2" fmla="*/ 214 w 217"/>
                <a:gd name="T3" fmla="*/ 37 h 261"/>
                <a:gd name="T4" fmla="*/ 214 w 217"/>
                <a:gd name="T5" fmla="*/ 58 h 261"/>
                <a:gd name="T6" fmla="*/ 214 w 217"/>
                <a:gd name="T7" fmla="*/ 72 h 261"/>
                <a:gd name="T8" fmla="*/ 214 w 217"/>
                <a:gd name="T9" fmla="*/ 90 h 261"/>
                <a:gd name="T10" fmla="*/ 215 w 217"/>
                <a:gd name="T11" fmla="*/ 105 h 261"/>
                <a:gd name="T12" fmla="*/ 215 w 217"/>
                <a:gd name="T13" fmla="*/ 137 h 261"/>
                <a:gd name="T14" fmla="*/ 215 w 217"/>
                <a:gd name="T15" fmla="*/ 144 h 261"/>
                <a:gd name="T16" fmla="*/ 215 w 217"/>
                <a:gd name="T17" fmla="*/ 152 h 261"/>
                <a:gd name="T18" fmla="*/ 216 w 217"/>
                <a:gd name="T19" fmla="*/ 163 h 261"/>
                <a:gd name="T20" fmla="*/ 215 w 217"/>
                <a:gd name="T21" fmla="*/ 169 h 261"/>
                <a:gd name="T22" fmla="*/ 216 w 217"/>
                <a:gd name="T23" fmla="*/ 179 h 261"/>
                <a:gd name="T24" fmla="*/ 216 w 217"/>
                <a:gd name="T25" fmla="*/ 195 h 261"/>
                <a:gd name="T26" fmla="*/ 216 w 217"/>
                <a:gd name="T27" fmla="*/ 206 h 261"/>
                <a:gd name="T28" fmla="*/ 217 w 217"/>
                <a:gd name="T29" fmla="*/ 233 h 261"/>
                <a:gd name="T30" fmla="*/ 206 w 217"/>
                <a:gd name="T31" fmla="*/ 245 h 261"/>
                <a:gd name="T32" fmla="*/ 198 w 217"/>
                <a:gd name="T33" fmla="*/ 246 h 261"/>
                <a:gd name="T34" fmla="*/ 179 w 217"/>
                <a:gd name="T35" fmla="*/ 247 h 261"/>
                <a:gd name="T36" fmla="*/ 166 w 217"/>
                <a:gd name="T37" fmla="*/ 248 h 261"/>
                <a:gd name="T38" fmla="*/ 155 w 217"/>
                <a:gd name="T39" fmla="*/ 249 h 261"/>
                <a:gd name="T40" fmla="*/ 145 w 217"/>
                <a:gd name="T41" fmla="*/ 250 h 261"/>
                <a:gd name="T42" fmla="*/ 128 w 217"/>
                <a:gd name="T43" fmla="*/ 251 h 261"/>
                <a:gd name="T44" fmla="*/ 112 w 217"/>
                <a:gd name="T45" fmla="*/ 253 h 261"/>
                <a:gd name="T46" fmla="*/ 105 w 217"/>
                <a:gd name="T47" fmla="*/ 253 h 261"/>
                <a:gd name="T48" fmla="*/ 97 w 217"/>
                <a:gd name="T49" fmla="*/ 254 h 261"/>
                <a:gd name="T50" fmla="*/ 80 w 217"/>
                <a:gd name="T51" fmla="*/ 255 h 261"/>
                <a:gd name="T52" fmla="*/ 70 w 217"/>
                <a:gd name="T53" fmla="*/ 256 h 261"/>
                <a:gd name="T54" fmla="*/ 54 w 217"/>
                <a:gd name="T55" fmla="*/ 257 h 261"/>
                <a:gd name="T56" fmla="*/ 38 w 217"/>
                <a:gd name="T57" fmla="*/ 258 h 261"/>
                <a:gd name="T58" fmla="*/ 20 w 217"/>
                <a:gd name="T59" fmla="*/ 259 h 261"/>
                <a:gd name="T60" fmla="*/ 8 w 217"/>
                <a:gd name="T61" fmla="*/ 261 h 261"/>
                <a:gd name="T62" fmla="*/ 4 w 217"/>
                <a:gd name="T63" fmla="*/ 253 h 261"/>
                <a:gd name="T64" fmla="*/ 4 w 217"/>
                <a:gd name="T65" fmla="*/ 243 h 261"/>
                <a:gd name="T66" fmla="*/ 4 w 217"/>
                <a:gd name="T67" fmla="*/ 232 h 261"/>
                <a:gd name="T68" fmla="*/ 4 w 217"/>
                <a:gd name="T69" fmla="*/ 217 h 261"/>
                <a:gd name="T70" fmla="*/ 1 w 217"/>
                <a:gd name="T71" fmla="*/ 199 h 261"/>
                <a:gd name="T72" fmla="*/ 1 w 217"/>
                <a:gd name="T73" fmla="*/ 181 h 261"/>
                <a:gd name="T74" fmla="*/ 1 w 217"/>
                <a:gd name="T75" fmla="*/ 161 h 261"/>
                <a:gd name="T76" fmla="*/ 0 w 217"/>
                <a:gd name="T77" fmla="*/ 154 h 261"/>
                <a:gd name="T78" fmla="*/ 0 w 217"/>
                <a:gd name="T79" fmla="*/ 139 h 261"/>
                <a:gd name="T80" fmla="*/ 0 w 217"/>
                <a:gd name="T81" fmla="*/ 120 h 261"/>
                <a:gd name="T82" fmla="*/ 0 w 217"/>
                <a:gd name="T83" fmla="*/ 107 h 261"/>
                <a:gd name="T84" fmla="*/ 0 w 217"/>
                <a:gd name="T85" fmla="*/ 98 h 261"/>
                <a:gd name="T86" fmla="*/ 0 w 217"/>
                <a:gd name="T87" fmla="*/ 74 h 261"/>
                <a:gd name="T88" fmla="*/ 0 w 217"/>
                <a:gd name="T89" fmla="*/ 53 h 261"/>
                <a:gd name="T90" fmla="*/ 0 w 217"/>
                <a:gd name="T91" fmla="*/ 33 h 261"/>
                <a:gd name="T92" fmla="*/ 0 w 217"/>
                <a:gd name="T93" fmla="*/ 16 h 261"/>
                <a:gd name="T94" fmla="*/ 12 w 217"/>
                <a:gd name="T95" fmla="*/ 1 h 261"/>
                <a:gd name="T96" fmla="*/ 38 w 217"/>
                <a:gd name="T97" fmla="*/ 1 h 261"/>
                <a:gd name="T98" fmla="*/ 55 w 217"/>
                <a:gd name="T99" fmla="*/ 1 h 261"/>
                <a:gd name="T100" fmla="*/ 77 w 217"/>
                <a:gd name="T101" fmla="*/ 1 h 261"/>
                <a:gd name="T102" fmla="*/ 107 w 217"/>
                <a:gd name="T103" fmla="*/ 1 h 261"/>
                <a:gd name="T104" fmla="*/ 128 w 217"/>
                <a:gd name="T105" fmla="*/ 1 h 261"/>
                <a:gd name="T106" fmla="*/ 156 w 217"/>
                <a:gd name="T107" fmla="*/ 1 h 261"/>
                <a:gd name="T108" fmla="*/ 173 w 217"/>
                <a:gd name="T109" fmla="*/ 0 h 261"/>
                <a:gd name="T110" fmla="*/ 195 w 217"/>
                <a:gd name="T111" fmla="*/ 0 h 261"/>
                <a:gd name="T112" fmla="*/ 211 w 217"/>
                <a:gd name="T113" fmla="*/ 0 h 26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17" h="261">
                  <a:moveTo>
                    <a:pt x="213" y="0"/>
                  </a:moveTo>
                  <a:lnTo>
                    <a:pt x="213" y="1"/>
                  </a:lnTo>
                  <a:lnTo>
                    <a:pt x="213" y="7"/>
                  </a:lnTo>
                  <a:lnTo>
                    <a:pt x="213" y="9"/>
                  </a:lnTo>
                  <a:lnTo>
                    <a:pt x="213" y="11"/>
                  </a:lnTo>
                  <a:lnTo>
                    <a:pt x="213" y="16"/>
                  </a:lnTo>
                  <a:lnTo>
                    <a:pt x="213" y="17"/>
                  </a:lnTo>
                  <a:lnTo>
                    <a:pt x="213" y="18"/>
                  </a:lnTo>
                  <a:lnTo>
                    <a:pt x="213" y="19"/>
                  </a:lnTo>
                  <a:lnTo>
                    <a:pt x="214" y="31"/>
                  </a:lnTo>
                  <a:lnTo>
                    <a:pt x="214" y="37"/>
                  </a:lnTo>
                  <a:lnTo>
                    <a:pt x="214" y="46"/>
                  </a:lnTo>
                  <a:lnTo>
                    <a:pt x="214" y="49"/>
                  </a:lnTo>
                  <a:lnTo>
                    <a:pt x="214" y="50"/>
                  </a:lnTo>
                  <a:lnTo>
                    <a:pt x="214" y="51"/>
                  </a:lnTo>
                  <a:lnTo>
                    <a:pt x="214" y="53"/>
                  </a:lnTo>
                  <a:lnTo>
                    <a:pt x="214" y="58"/>
                  </a:lnTo>
                  <a:lnTo>
                    <a:pt x="214" y="61"/>
                  </a:lnTo>
                  <a:lnTo>
                    <a:pt x="214" y="63"/>
                  </a:lnTo>
                  <a:lnTo>
                    <a:pt x="214" y="65"/>
                  </a:lnTo>
                  <a:lnTo>
                    <a:pt x="214" y="66"/>
                  </a:lnTo>
                  <a:lnTo>
                    <a:pt x="214" y="71"/>
                  </a:lnTo>
                  <a:lnTo>
                    <a:pt x="214" y="72"/>
                  </a:lnTo>
                  <a:lnTo>
                    <a:pt x="214" y="79"/>
                  </a:lnTo>
                  <a:lnTo>
                    <a:pt x="214" y="85"/>
                  </a:lnTo>
                  <a:lnTo>
                    <a:pt x="214" y="87"/>
                  </a:lnTo>
                  <a:lnTo>
                    <a:pt x="214" y="89"/>
                  </a:lnTo>
                  <a:lnTo>
                    <a:pt x="214" y="90"/>
                  </a:lnTo>
                  <a:lnTo>
                    <a:pt x="214" y="91"/>
                  </a:lnTo>
                  <a:lnTo>
                    <a:pt x="214" y="94"/>
                  </a:lnTo>
                  <a:lnTo>
                    <a:pt x="214" y="97"/>
                  </a:lnTo>
                  <a:lnTo>
                    <a:pt x="214" y="98"/>
                  </a:lnTo>
                  <a:lnTo>
                    <a:pt x="214" y="101"/>
                  </a:lnTo>
                  <a:lnTo>
                    <a:pt x="215" y="105"/>
                  </a:lnTo>
                  <a:lnTo>
                    <a:pt x="215" y="110"/>
                  </a:lnTo>
                  <a:lnTo>
                    <a:pt x="215" y="112"/>
                  </a:lnTo>
                  <a:lnTo>
                    <a:pt x="215" y="115"/>
                  </a:lnTo>
                  <a:lnTo>
                    <a:pt x="215" y="117"/>
                  </a:lnTo>
                  <a:lnTo>
                    <a:pt x="215" y="127"/>
                  </a:lnTo>
                  <a:lnTo>
                    <a:pt x="215" y="134"/>
                  </a:lnTo>
                  <a:lnTo>
                    <a:pt x="215" y="137"/>
                  </a:lnTo>
                  <a:lnTo>
                    <a:pt x="215" y="142"/>
                  </a:lnTo>
                  <a:lnTo>
                    <a:pt x="215" y="143"/>
                  </a:lnTo>
                  <a:lnTo>
                    <a:pt x="215" y="144"/>
                  </a:lnTo>
                  <a:lnTo>
                    <a:pt x="215" y="150"/>
                  </a:lnTo>
                  <a:lnTo>
                    <a:pt x="215" y="152"/>
                  </a:lnTo>
                  <a:lnTo>
                    <a:pt x="215" y="157"/>
                  </a:lnTo>
                  <a:lnTo>
                    <a:pt x="215" y="160"/>
                  </a:lnTo>
                  <a:lnTo>
                    <a:pt x="215" y="161"/>
                  </a:lnTo>
                  <a:lnTo>
                    <a:pt x="216" y="162"/>
                  </a:lnTo>
                  <a:lnTo>
                    <a:pt x="216" y="163"/>
                  </a:lnTo>
                  <a:lnTo>
                    <a:pt x="216" y="165"/>
                  </a:lnTo>
                  <a:lnTo>
                    <a:pt x="215" y="167"/>
                  </a:lnTo>
                  <a:lnTo>
                    <a:pt x="215" y="168"/>
                  </a:lnTo>
                  <a:lnTo>
                    <a:pt x="215" y="169"/>
                  </a:lnTo>
                  <a:lnTo>
                    <a:pt x="215" y="170"/>
                  </a:lnTo>
                  <a:lnTo>
                    <a:pt x="215" y="171"/>
                  </a:lnTo>
                  <a:lnTo>
                    <a:pt x="216" y="174"/>
                  </a:lnTo>
                  <a:lnTo>
                    <a:pt x="216" y="175"/>
                  </a:lnTo>
                  <a:lnTo>
                    <a:pt x="216" y="176"/>
                  </a:lnTo>
                  <a:lnTo>
                    <a:pt x="216" y="179"/>
                  </a:lnTo>
                  <a:lnTo>
                    <a:pt x="216" y="181"/>
                  </a:lnTo>
                  <a:lnTo>
                    <a:pt x="216" y="184"/>
                  </a:lnTo>
                  <a:lnTo>
                    <a:pt x="216" y="185"/>
                  </a:lnTo>
                  <a:lnTo>
                    <a:pt x="216" y="186"/>
                  </a:lnTo>
                  <a:lnTo>
                    <a:pt x="216" y="187"/>
                  </a:lnTo>
                  <a:lnTo>
                    <a:pt x="216" y="194"/>
                  </a:lnTo>
                  <a:lnTo>
                    <a:pt x="216" y="195"/>
                  </a:lnTo>
                  <a:lnTo>
                    <a:pt x="216" y="199"/>
                  </a:lnTo>
                  <a:lnTo>
                    <a:pt x="216" y="201"/>
                  </a:lnTo>
                  <a:lnTo>
                    <a:pt x="216" y="203"/>
                  </a:lnTo>
                  <a:lnTo>
                    <a:pt x="216" y="205"/>
                  </a:lnTo>
                  <a:lnTo>
                    <a:pt x="216" y="206"/>
                  </a:lnTo>
                  <a:lnTo>
                    <a:pt x="216" y="211"/>
                  </a:lnTo>
                  <a:lnTo>
                    <a:pt x="216" y="215"/>
                  </a:lnTo>
                  <a:lnTo>
                    <a:pt x="216" y="217"/>
                  </a:lnTo>
                  <a:lnTo>
                    <a:pt x="216" y="223"/>
                  </a:lnTo>
                  <a:lnTo>
                    <a:pt x="216" y="226"/>
                  </a:lnTo>
                  <a:lnTo>
                    <a:pt x="216" y="227"/>
                  </a:lnTo>
                  <a:lnTo>
                    <a:pt x="217" y="233"/>
                  </a:lnTo>
                  <a:lnTo>
                    <a:pt x="217" y="235"/>
                  </a:lnTo>
                  <a:lnTo>
                    <a:pt x="217" y="237"/>
                  </a:lnTo>
                  <a:lnTo>
                    <a:pt x="217" y="245"/>
                  </a:lnTo>
                  <a:lnTo>
                    <a:pt x="214" y="245"/>
                  </a:lnTo>
                  <a:lnTo>
                    <a:pt x="208" y="245"/>
                  </a:lnTo>
                  <a:lnTo>
                    <a:pt x="206" y="245"/>
                  </a:lnTo>
                  <a:lnTo>
                    <a:pt x="205" y="246"/>
                  </a:lnTo>
                  <a:lnTo>
                    <a:pt x="204" y="246"/>
                  </a:lnTo>
                  <a:lnTo>
                    <a:pt x="203" y="246"/>
                  </a:lnTo>
                  <a:lnTo>
                    <a:pt x="201" y="246"/>
                  </a:lnTo>
                  <a:lnTo>
                    <a:pt x="200" y="246"/>
                  </a:lnTo>
                  <a:lnTo>
                    <a:pt x="198" y="246"/>
                  </a:lnTo>
                  <a:lnTo>
                    <a:pt x="196" y="246"/>
                  </a:lnTo>
                  <a:lnTo>
                    <a:pt x="189" y="247"/>
                  </a:lnTo>
                  <a:lnTo>
                    <a:pt x="185" y="247"/>
                  </a:lnTo>
                  <a:lnTo>
                    <a:pt x="184" y="247"/>
                  </a:lnTo>
                  <a:lnTo>
                    <a:pt x="183" y="247"/>
                  </a:lnTo>
                  <a:lnTo>
                    <a:pt x="180" y="247"/>
                  </a:lnTo>
                  <a:lnTo>
                    <a:pt x="179" y="247"/>
                  </a:lnTo>
                  <a:lnTo>
                    <a:pt x="174" y="248"/>
                  </a:lnTo>
                  <a:lnTo>
                    <a:pt x="173" y="248"/>
                  </a:lnTo>
                  <a:lnTo>
                    <a:pt x="171" y="248"/>
                  </a:lnTo>
                  <a:lnTo>
                    <a:pt x="168" y="248"/>
                  </a:lnTo>
                  <a:lnTo>
                    <a:pt x="167" y="248"/>
                  </a:lnTo>
                  <a:lnTo>
                    <a:pt x="166" y="248"/>
                  </a:lnTo>
                  <a:lnTo>
                    <a:pt x="164" y="248"/>
                  </a:lnTo>
                  <a:lnTo>
                    <a:pt x="161" y="249"/>
                  </a:lnTo>
                  <a:lnTo>
                    <a:pt x="158" y="249"/>
                  </a:lnTo>
                  <a:lnTo>
                    <a:pt x="157" y="249"/>
                  </a:lnTo>
                  <a:lnTo>
                    <a:pt x="155" y="249"/>
                  </a:lnTo>
                  <a:lnTo>
                    <a:pt x="153" y="249"/>
                  </a:lnTo>
                  <a:lnTo>
                    <a:pt x="152" y="249"/>
                  </a:lnTo>
                  <a:lnTo>
                    <a:pt x="150" y="249"/>
                  </a:lnTo>
                  <a:lnTo>
                    <a:pt x="148" y="250"/>
                  </a:lnTo>
                  <a:lnTo>
                    <a:pt x="147" y="250"/>
                  </a:lnTo>
                  <a:lnTo>
                    <a:pt x="145" y="250"/>
                  </a:lnTo>
                  <a:lnTo>
                    <a:pt x="144" y="250"/>
                  </a:lnTo>
                  <a:lnTo>
                    <a:pt x="143" y="250"/>
                  </a:lnTo>
                  <a:lnTo>
                    <a:pt x="141" y="250"/>
                  </a:lnTo>
                  <a:lnTo>
                    <a:pt x="140" y="250"/>
                  </a:lnTo>
                  <a:lnTo>
                    <a:pt x="137" y="250"/>
                  </a:lnTo>
                  <a:lnTo>
                    <a:pt x="128" y="251"/>
                  </a:lnTo>
                  <a:lnTo>
                    <a:pt x="126" y="251"/>
                  </a:lnTo>
                  <a:lnTo>
                    <a:pt x="124" y="251"/>
                  </a:lnTo>
                  <a:lnTo>
                    <a:pt x="119" y="251"/>
                  </a:lnTo>
                  <a:lnTo>
                    <a:pt x="118" y="253"/>
                  </a:lnTo>
                  <a:lnTo>
                    <a:pt x="115" y="253"/>
                  </a:lnTo>
                  <a:lnTo>
                    <a:pt x="112" y="253"/>
                  </a:lnTo>
                  <a:lnTo>
                    <a:pt x="111" y="253"/>
                  </a:lnTo>
                  <a:lnTo>
                    <a:pt x="110" y="253"/>
                  </a:lnTo>
                  <a:lnTo>
                    <a:pt x="109" y="253"/>
                  </a:lnTo>
                  <a:lnTo>
                    <a:pt x="108" y="253"/>
                  </a:lnTo>
                  <a:lnTo>
                    <a:pt x="105" y="253"/>
                  </a:lnTo>
                  <a:lnTo>
                    <a:pt x="104" y="253"/>
                  </a:lnTo>
                  <a:lnTo>
                    <a:pt x="103" y="254"/>
                  </a:lnTo>
                  <a:lnTo>
                    <a:pt x="102" y="254"/>
                  </a:lnTo>
                  <a:lnTo>
                    <a:pt x="100" y="254"/>
                  </a:lnTo>
                  <a:lnTo>
                    <a:pt x="99" y="254"/>
                  </a:lnTo>
                  <a:lnTo>
                    <a:pt x="97" y="254"/>
                  </a:lnTo>
                  <a:lnTo>
                    <a:pt x="95" y="254"/>
                  </a:lnTo>
                  <a:lnTo>
                    <a:pt x="93" y="254"/>
                  </a:lnTo>
                  <a:lnTo>
                    <a:pt x="88" y="254"/>
                  </a:lnTo>
                  <a:lnTo>
                    <a:pt x="84" y="255"/>
                  </a:lnTo>
                  <a:lnTo>
                    <a:pt x="81" y="255"/>
                  </a:lnTo>
                  <a:lnTo>
                    <a:pt x="80" y="255"/>
                  </a:lnTo>
                  <a:lnTo>
                    <a:pt x="77" y="255"/>
                  </a:lnTo>
                  <a:lnTo>
                    <a:pt x="76" y="255"/>
                  </a:lnTo>
                  <a:lnTo>
                    <a:pt x="73" y="255"/>
                  </a:lnTo>
                  <a:lnTo>
                    <a:pt x="72" y="256"/>
                  </a:lnTo>
                  <a:lnTo>
                    <a:pt x="70" y="256"/>
                  </a:lnTo>
                  <a:lnTo>
                    <a:pt x="69" y="256"/>
                  </a:lnTo>
                  <a:lnTo>
                    <a:pt x="67" y="256"/>
                  </a:lnTo>
                  <a:lnTo>
                    <a:pt x="65" y="256"/>
                  </a:lnTo>
                  <a:lnTo>
                    <a:pt x="64" y="256"/>
                  </a:lnTo>
                  <a:lnTo>
                    <a:pt x="59" y="256"/>
                  </a:lnTo>
                  <a:lnTo>
                    <a:pt x="57" y="257"/>
                  </a:lnTo>
                  <a:lnTo>
                    <a:pt x="54" y="257"/>
                  </a:lnTo>
                  <a:lnTo>
                    <a:pt x="51" y="257"/>
                  </a:lnTo>
                  <a:lnTo>
                    <a:pt x="49" y="257"/>
                  </a:lnTo>
                  <a:lnTo>
                    <a:pt x="47" y="257"/>
                  </a:lnTo>
                  <a:lnTo>
                    <a:pt x="46" y="257"/>
                  </a:lnTo>
                  <a:lnTo>
                    <a:pt x="39" y="258"/>
                  </a:lnTo>
                  <a:lnTo>
                    <a:pt x="38" y="258"/>
                  </a:lnTo>
                  <a:lnTo>
                    <a:pt x="37" y="258"/>
                  </a:lnTo>
                  <a:lnTo>
                    <a:pt x="32" y="258"/>
                  </a:lnTo>
                  <a:lnTo>
                    <a:pt x="30" y="258"/>
                  </a:lnTo>
                  <a:lnTo>
                    <a:pt x="27" y="259"/>
                  </a:lnTo>
                  <a:lnTo>
                    <a:pt x="23" y="259"/>
                  </a:lnTo>
                  <a:lnTo>
                    <a:pt x="20" y="259"/>
                  </a:lnTo>
                  <a:lnTo>
                    <a:pt x="16" y="259"/>
                  </a:lnTo>
                  <a:lnTo>
                    <a:pt x="12" y="259"/>
                  </a:lnTo>
                  <a:lnTo>
                    <a:pt x="12" y="261"/>
                  </a:lnTo>
                  <a:lnTo>
                    <a:pt x="9" y="261"/>
                  </a:lnTo>
                  <a:lnTo>
                    <a:pt x="8" y="261"/>
                  </a:lnTo>
                  <a:lnTo>
                    <a:pt x="7" y="261"/>
                  </a:lnTo>
                  <a:lnTo>
                    <a:pt x="5" y="261"/>
                  </a:lnTo>
                  <a:lnTo>
                    <a:pt x="4" y="261"/>
                  </a:lnTo>
                  <a:lnTo>
                    <a:pt x="4" y="259"/>
                  </a:lnTo>
                  <a:lnTo>
                    <a:pt x="4" y="253"/>
                  </a:lnTo>
                  <a:lnTo>
                    <a:pt x="4" y="251"/>
                  </a:lnTo>
                  <a:lnTo>
                    <a:pt x="4" y="247"/>
                  </a:lnTo>
                  <a:lnTo>
                    <a:pt x="4" y="246"/>
                  </a:lnTo>
                  <a:lnTo>
                    <a:pt x="4" y="245"/>
                  </a:lnTo>
                  <a:lnTo>
                    <a:pt x="4" y="243"/>
                  </a:lnTo>
                  <a:lnTo>
                    <a:pt x="4" y="242"/>
                  </a:lnTo>
                  <a:lnTo>
                    <a:pt x="4" y="240"/>
                  </a:lnTo>
                  <a:lnTo>
                    <a:pt x="4" y="238"/>
                  </a:lnTo>
                  <a:lnTo>
                    <a:pt x="4" y="232"/>
                  </a:lnTo>
                  <a:lnTo>
                    <a:pt x="4" y="231"/>
                  </a:lnTo>
                  <a:lnTo>
                    <a:pt x="4" y="230"/>
                  </a:lnTo>
                  <a:lnTo>
                    <a:pt x="4" y="224"/>
                  </a:lnTo>
                  <a:lnTo>
                    <a:pt x="4" y="222"/>
                  </a:lnTo>
                  <a:lnTo>
                    <a:pt x="4" y="219"/>
                  </a:lnTo>
                  <a:lnTo>
                    <a:pt x="4" y="217"/>
                  </a:lnTo>
                  <a:lnTo>
                    <a:pt x="4" y="216"/>
                  </a:lnTo>
                  <a:lnTo>
                    <a:pt x="1" y="216"/>
                  </a:lnTo>
                  <a:lnTo>
                    <a:pt x="1" y="211"/>
                  </a:lnTo>
                  <a:lnTo>
                    <a:pt x="1" y="209"/>
                  </a:lnTo>
                  <a:lnTo>
                    <a:pt x="1" y="206"/>
                  </a:lnTo>
                  <a:lnTo>
                    <a:pt x="1" y="199"/>
                  </a:lnTo>
                  <a:lnTo>
                    <a:pt x="1" y="197"/>
                  </a:lnTo>
                  <a:lnTo>
                    <a:pt x="1" y="194"/>
                  </a:lnTo>
                  <a:lnTo>
                    <a:pt x="1" y="193"/>
                  </a:lnTo>
                  <a:lnTo>
                    <a:pt x="1" y="190"/>
                  </a:lnTo>
                  <a:lnTo>
                    <a:pt x="1" y="185"/>
                  </a:lnTo>
                  <a:lnTo>
                    <a:pt x="1" y="182"/>
                  </a:lnTo>
                  <a:lnTo>
                    <a:pt x="1" y="181"/>
                  </a:lnTo>
                  <a:lnTo>
                    <a:pt x="1" y="179"/>
                  </a:lnTo>
                  <a:lnTo>
                    <a:pt x="1" y="174"/>
                  </a:lnTo>
                  <a:lnTo>
                    <a:pt x="1" y="173"/>
                  </a:lnTo>
                  <a:lnTo>
                    <a:pt x="1" y="169"/>
                  </a:lnTo>
                  <a:lnTo>
                    <a:pt x="1" y="168"/>
                  </a:lnTo>
                  <a:lnTo>
                    <a:pt x="1" y="162"/>
                  </a:lnTo>
                  <a:lnTo>
                    <a:pt x="1" y="161"/>
                  </a:lnTo>
                  <a:lnTo>
                    <a:pt x="1" y="160"/>
                  </a:lnTo>
                  <a:lnTo>
                    <a:pt x="1" y="158"/>
                  </a:lnTo>
                  <a:lnTo>
                    <a:pt x="0" y="158"/>
                  </a:lnTo>
                  <a:lnTo>
                    <a:pt x="0" y="155"/>
                  </a:lnTo>
                  <a:lnTo>
                    <a:pt x="0" y="154"/>
                  </a:lnTo>
                  <a:lnTo>
                    <a:pt x="0" y="149"/>
                  </a:lnTo>
                  <a:lnTo>
                    <a:pt x="0" y="141"/>
                  </a:lnTo>
                  <a:lnTo>
                    <a:pt x="0" y="139"/>
                  </a:lnTo>
                  <a:lnTo>
                    <a:pt x="0" y="136"/>
                  </a:lnTo>
                  <a:lnTo>
                    <a:pt x="0" y="131"/>
                  </a:lnTo>
                  <a:lnTo>
                    <a:pt x="0" y="127"/>
                  </a:lnTo>
                  <a:lnTo>
                    <a:pt x="0" y="126"/>
                  </a:lnTo>
                  <a:lnTo>
                    <a:pt x="0" y="125"/>
                  </a:lnTo>
                  <a:lnTo>
                    <a:pt x="0" y="120"/>
                  </a:lnTo>
                  <a:lnTo>
                    <a:pt x="0" y="118"/>
                  </a:lnTo>
                  <a:lnTo>
                    <a:pt x="0" y="117"/>
                  </a:lnTo>
                  <a:lnTo>
                    <a:pt x="0" y="112"/>
                  </a:lnTo>
                  <a:lnTo>
                    <a:pt x="0" y="111"/>
                  </a:lnTo>
                  <a:lnTo>
                    <a:pt x="0" y="110"/>
                  </a:lnTo>
                  <a:lnTo>
                    <a:pt x="0" y="107"/>
                  </a:lnTo>
                  <a:lnTo>
                    <a:pt x="0" y="106"/>
                  </a:lnTo>
                  <a:lnTo>
                    <a:pt x="0" y="102"/>
                  </a:lnTo>
                  <a:lnTo>
                    <a:pt x="0" y="99"/>
                  </a:lnTo>
                  <a:lnTo>
                    <a:pt x="0" y="98"/>
                  </a:lnTo>
                  <a:lnTo>
                    <a:pt x="0" y="95"/>
                  </a:lnTo>
                  <a:lnTo>
                    <a:pt x="0" y="91"/>
                  </a:lnTo>
                  <a:lnTo>
                    <a:pt x="0" y="88"/>
                  </a:lnTo>
                  <a:lnTo>
                    <a:pt x="0" y="82"/>
                  </a:lnTo>
                  <a:lnTo>
                    <a:pt x="0" y="78"/>
                  </a:lnTo>
                  <a:lnTo>
                    <a:pt x="0" y="74"/>
                  </a:lnTo>
                  <a:lnTo>
                    <a:pt x="0" y="70"/>
                  </a:lnTo>
                  <a:lnTo>
                    <a:pt x="0" y="65"/>
                  </a:lnTo>
                  <a:lnTo>
                    <a:pt x="0" y="62"/>
                  </a:lnTo>
                  <a:lnTo>
                    <a:pt x="0" y="58"/>
                  </a:lnTo>
                  <a:lnTo>
                    <a:pt x="0" y="57"/>
                  </a:lnTo>
                  <a:lnTo>
                    <a:pt x="0" y="54"/>
                  </a:lnTo>
                  <a:lnTo>
                    <a:pt x="0" y="53"/>
                  </a:lnTo>
                  <a:lnTo>
                    <a:pt x="0" y="48"/>
                  </a:lnTo>
                  <a:lnTo>
                    <a:pt x="0" y="47"/>
                  </a:lnTo>
                  <a:lnTo>
                    <a:pt x="0" y="43"/>
                  </a:lnTo>
                  <a:lnTo>
                    <a:pt x="0" y="38"/>
                  </a:lnTo>
                  <a:lnTo>
                    <a:pt x="0" y="37"/>
                  </a:lnTo>
                  <a:lnTo>
                    <a:pt x="0" y="33"/>
                  </a:lnTo>
                  <a:lnTo>
                    <a:pt x="0" y="31"/>
                  </a:lnTo>
                  <a:lnTo>
                    <a:pt x="0" y="27"/>
                  </a:lnTo>
                  <a:lnTo>
                    <a:pt x="0" y="24"/>
                  </a:lnTo>
                  <a:lnTo>
                    <a:pt x="0" y="16"/>
                  </a:lnTo>
                  <a:lnTo>
                    <a:pt x="0" y="15"/>
                  </a:lnTo>
                  <a:lnTo>
                    <a:pt x="0" y="7"/>
                  </a:lnTo>
                  <a:lnTo>
                    <a:pt x="0" y="2"/>
                  </a:lnTo>
                  <a:lnTo>
                    <a:pt x="1" y="2"/>
                  </a:lnTo>
                  <a:lnTo>
                    <a:pt x="8" y="2"/>
                  </a:lnTo>
                  <a:lnTo>
                    <a:pt x="12" y="1"/>
                  </a:lnTo>
                  <a:lnTo>
                    <a:pt x="19" y="1"/>
                  </a:lnTo>
                  <a:lnTo>
                    <a:pt x="21" y="1"/>
                  </a:lnTo>
                  <a:lnTo>
                    <a:pt x="24" y="1"/>
                  </a:lnTo>
                  <a:lnTo>
                    <a:pt x="28" y="1"/>
                  </a:lnTo>
                  <a:lnTo>
                    <a:pt x="30" y="1"/>
                  </a:lnTo>
                  <a:lnTo>
                    <a:pt x="31" y="1"/>
                  </a:lnTo>
                  <a:lnTo>
                    <a:pt x="38" y="1"/>
                  </a:lnTo>
                  <a:lnTo>
                    <a:pt x="47" y="1"/>
                  </a:lnTo>
                  <a:lnTo>
                    <a:pt x="48" y="1"/>
                  </a:lnTo>
                  <a:lnTo>
                    <a:pt x="49" y="1"/>
                  </a:lnTo>
                  <a:lnTo>
                    <a:pt x="53" y="1"/>
                  </a:lnTo>
                  <a:lnTo>
                    <a:pt x="55" y="1"/>
                  </a:lnTo>
                  <a:lnTo>
                    <a:pt x="57" y="1"/>
                  </a:lnTo>
                  <a:lnTo>
                    <a:pt x="64" y="1"/>
                  </a:lnTo>
                  <a:lnTo>
                    <a:pt x="65" y="1"/>
                  </a:lnTo>
                  <a:lnTo>
                    <a:pt x="68" y="1"/>
                  </a:lnTo>
                  <a:lnTo>
                    <a:pt x="69" y="1"/>
                  </a:lnTo>
                  <a:lnTo>
                    <a:pt x="77" y="1"/>
                  </a:lnTo>
                  <a:lnTo>
                    <a:pt x="86" y="1"/>
                  </a:lnTo>
                  <a:lnTo>
                    <a:pt x="91" y="1"/>
                  </a:lnTo>
                  <a:lnTo>
                    <a:pt x="101" y="1"/>
                  </a:lnTo>
                  <a:lnTo>
                    <a:pt x="103" y="1"/>
                  </a:lnTo>
                  <a:lnTo>
                    <a:pt x="104" y="1"/>
                  </a:lnTo>
                  <a:lnTo>
                    <a:pt x="105" y="1"/>
                  </a:lnTo>
                  <a:lnTo>
                    <a:pt x="107" y="1"/>
                  </a:lnTo>
                  <a:lnTo>
                    <a:pt x="108" y="1"/>
                  </a:lnTo>
                  <a:lnTo>
                    <a:pt x="111" y="1"/>
                  </a:lnTo>
                  <a:lnTo>
                    <a:pt x="117" y="1"/>
                  </a:lnTo>
                  <a:lnTo>
                    <a:pt x="125" y="1"/>
                  </a:lnTo>
                  <a:lnTo>
                    <a:pt x="128" y="1"/>
                  </a:lnTo>
                  <a:lnTo>
                    <a:pt x="133" y="1"/>
                  </a:lnTo>
                  <a:lnTo>
                    <a:pt x="136" y="1"/>
                  </a:lnTo>
                  <a:lnTo>
                    <a:pt x="137" y="1"/>
                  </a:lnTo>
                  <a:lnTo>
                    <a:pt x="142" y="1"/>
                  </a:lnTo>
                  <a:lnTo>
                    <a:pt x="144" y="1"/>
                  </a:lnTo>
                  <a:lnTo>
                    <a:pt x="150" y="1"/>
                  </a:lnTo>
                  <a:lnTo>
                    <a:pt x="156" y="1"/>
                  </a:lnTo>
                  <a:lnTo>
                    <a:pt x="158" y="0"/>
                  </a:lnTo>
                  <a:lnTo>
                    <a:pt x="168" y="0"/>
                  </a:lnTo>
                  <a:lnTo>
                    <a:pt x="169" y="0"/>
                  </a:lnTo>
                  <a:lnTo>
                    <a:pt x="171" y="0"/>
                  </a:lnTo>
                  <a:lnTo>
                    <a:pt x="173" y="0"/>
                  </a:lnTo>
                  <a:lnTo>
                    <a:pt x="179" y="0"/>
                  </a:lnTo>
                  <a:lnTo>
                    <a:pt x="180" y="0"/>
                  </a:lnTo>
                  <a:lnTo>
                    <a:pt x="187" y="0"/>
                  </a:lnTo>
                  <a:lnTo>
                    <a:pt x="189" y="0"/>
                  </a:lnTo>
                  <a:lnTo>
                    <a:pt x="193" y="0"/>
                  </a:lnTo>
                  <a:lnTo>
                    <a:pt x="195" y="0"/>
                  </a:lnTo>
                  <a:lnTo>
                    <a:pt x="200" y="0"/>
                  </a:lnTo>
                  <a:lnTo>
                    <a:pt x="203" y="0"/>
                  </a:lnTo>
                  <a:lnTo>
                    <a:pt x="205" y="0"/>
                  </a:lnTo>
                  <a:lnTo>
                    <a:pt x="206" y="0"/>
                  </a:lnTo>
                  <a:lnTo>
                    <a:pt x="207" y="0"/>
                  </a:lnTo>
                  <a:lnTo>
                    <a:pt x="211" y="0"/>
                  </a:lnTo>
                  <a:lnTo>
                    <a:pt x="213"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65" name="Freeform 165"/>
            <p:cNvSpPr>
              <a:spLocks/>
            </p:cNvSpPr>
            <p:nvPr/>
          </p:nvSpPr>
          <p:spPr bwMode="auto">
            <a:xfrm>
              <a:off x="2174" y="2479"/>
              <a:ext cx="280" cy="270"/>
            </a:xfrm>
            <a:custGeom>
              <a:avLst/>
              <a:gdLst>
                <a:gd name="T0" fmla="*/ 256 w 280"/>
                <a:gd name="T1" fmla="*/ 18 h 270"/>
                <a:gd name="T2" fmla="*/ 261 w 280"/>
                <a:gd name="T3" fmla="*/ 15 h 270"/>
                <a:gd name="T4" fmla="*/ 265 w 280"/>
                <a:gd name="T5" fmla="*/ 11 h 270"/>
                <a:gd name="T6" fmla="*/ 273 w 280"/>
                <a:gd name="T7" fmla="*/ 7 h 270"/>
                <a:gd name="T8" fmla="*/ 274 w 280"/>
                <a:gd name="T9" fmla="*/ 2 h 270"/>
                <a:gd name="T10" fmla="*/ 275 w 280"/>
                <a:gd name="T11" fmla="*/ 34 h 270"/>
                <a:gd name="T12" fmla="*/ 277 w 280"/>
                <a:gd name="T13" fmla="*/ 68 h 270"/>
                <a:gd name="T14" fmla="*/ 279 w 280"/>
                <a:gd name="T15" fmla="*/ 127 h 270"/>
                <a:gd name="T16" fmla="*/ 279 w 280"/>
                <a:gd name="T17" fmla="*/ 179 h 270"/>
                <a:gd name="T18" fmla="*/ 279 w 280"/>
                <a:gd name="T19" fmla="*/ 234 h 270"/>
                <a:gd name="T20" fmla="*/ 256 w 280"/>
                <a:gd name="T21" fmla="*/ 270 h 270"/>
                <a:gd name="T22" fmla="*/ 207 w 280"/>
                <a:gd name="T23" fmla="*/ 270 h 270"/>
                <a:gd name="T24" fmla="*/ 211 w 280"/>
                <a:gd name="T25" fmla="*/ 260 h 270"/>
                <a:gd name="T26" fmla="*/ 213 w 280"/>
                <a:gd name="T27" fmla="*/ 252 h 270"/>
                <a:gd name="T28" fmla="*/ 213 w 280"/>
                <a:gd name="T29" fmla="*/ 246 h 270"/>
                <a:gd name="T30" fmla="*/ 165 w 280"/>
                <a:gd name="T31" fmla="*/ 232 h 270"/>
                <a:gd name="T32" fmla="*/ 120 w 280"/>
                <a:gd name="T33" fmla="*/ 222 h 270"/>
                <a:gd name="T34" fmla="*/ 62 w 280"/>
                <a:gd name="T35" fmla="*/ 218 h 270"/>
                <a:gd name="T36" fmla="*/ 7 w 280"/>
                <a:gd name="T37" fmla="*/ 211 h 270"/>
                <a:gd name="T38" fmla="*/ 26 w 280"/>
                <a:gd name="T39" fmla="*/ 191 h 270"/>
                <a:gd name="T40" fmla="*/ 34 w 280"/>
                <a:gd name="T41" fmla="*/ 184 h 270"/>
                <a:gd name="T42" fmla="*/ 30 w 280"/>
                <a:gd name="T43" fmla="*/ 175 h 270"/>
                <a:gd name="T44" fmla="*/ 33 w 280"/>
                <a:gd name="T45" fmla="*/ 159 h 270"/>
                <a:gd name="T46" fmla="*/ 41 w 280"/>
                <a:gd name="T47" fmla="*/ 148 h 270"/>
                <a:gd name="T48" fmla="*/ 55 w 280"/>
                <a:gd name="T49" fmla="*/ 145 h 270"/>
                <a:gd name="T50" fmla="*/ 71 w 280"/>
                <a:gd name="T51" fmla="*/ 144 h 270"/>
                <a:gd name="T52" fmla="*/ 82 w 280"/>
                <a:gd name="T53" fmla="*/ 138 h 270"/>
                <a:gd name="T54" fmla="*/ 87 w 280"/>
                <a:gd name="T55" fmla="*/ 116 h 270"/>
                <a:gd name="T56" fmla="*/ 75 w 280"/>
                <a:gd name="T57" fmla="*/ 112 h 270"/>
                <a:gd name="T58" fmla="*/ 62 w 280"/>
                <a:gd name="T59" fmla="*/ 108 h 270"/>
                <a:gd name="T60" fmla="*/ 49 w 280"/>
                <a:gd name="T61" fmla="*/ 104 h 270"/>
                <a:gd name="T62" fmla="*/ 49 w 280"/>
                <a:gd name="T63" fmla="*/ 90 h 270"/>
                <a:gd name="T64" fmla="*/ 61 w 280"/>
                <a:gd name="T65" fmla="*/ 86 h 270"/>
                <a:gd name="T66" fmla="*/ 75 w 280"/>
                <a:gd name="T67" fmla="*/ 104 h 270"/>
                <a:gd name="T68" fmla="*/ 90 w 280"/>
                <a:gd name="T69" fmla="*/ 106 h 270"/>
                <a:gd name="T70" fmla="*/ 111 w 280"/>
                <a:gd name="T71" fmla="*/ 76 h 270"/>
                <a:gd name="T72" fmla="*/ 123 w 280"/>
                <a:gd name="T73" fmla="*/ 70 h 270"/>
                <a:gd name="T74" fmla="*/ 136 w 280"/>
                <a:gd name="T75" fmla="*/ 76 h 270"/>
                <a:gd name="T76" fmla="*/ 147 w 280"/>
                <a:gd name="T77" fmla="*/ 78 h 270"/>
                <a:gd name="T78" fmla="*/ 153 w 280"/>
                <a:gd name="T79" fmla="*/ 75 h 270"/>
                <a:gd name="T80" fmla="*/ 154 w 280"/>
                <a:gd name="T81" fmla="*/ 81 h 270"/>
                <a:gd name="T82" fmla="*/ 157 w 280"/>
                <a:gd name="T83" fmla="*/ 82 h 270"/>
                <a:gd name="T84" fmla="*/ 160 w 280"/>
                <a:gd name="T85" fmla="*/ 89 h 270"/>
                <a:gd name="T86" fmla="*/ 171 w 280"/>
                <a:gd name="T87" fmla="*/ 87 h 270"/>
                <a:gd name="T88" fmla="*/ 174 w 280"/>
                <a:gd name="T89" fmla="*/ 82 h 270"/>
                <a:gd name="T90" fmla="*/ 170 w 280"/>
                <a:gd name="T91" fmla="*/ 75 h 270"/>
                <a:gd name="T92" fmla="*/ 174 w 280"/>
                <a:gd name="T93" fmla="*/ 67 h 270"/>
                <a:gd name="T94" fmla="*/ 179 w 280"/>
                <a:gd name="T95" fmla="*/ 58 h 270"/>
                <a:gd name="T96" fmla="*/ 191 w 280"/>
                <a:gd name="T97" fmla="*/ 65 h 270"/>
                <a:gd name="T98" fmla="*/ 195 w 280"/>
                <a:gd name="T99" fmla="*/ 64 h 270"/>
                <a:gd name="T100" fmla="*/ 199 w 280"/>
                <a:gd name="T101" fmla="*/ 63 h 270"/>
                <a:gd name="T102" fmla="*/ 210 w 280"/>
                <a:gd name="T103" fmla="*/ 59 h 270"/>
                <a:gd name="T104" fmla="*/ 210 w 280"/>
                <a:gd name="T105" fmla="*/ 52 h 270"/>
                <a:gd name="T106" fmla="*/ 210 w 280"/>
                <a:gd name="T107" fmla="*/ 46 h 270"/>
                <a:gd name="T108" fmla="*/ 213 w 280"/>
                <a:gd name="T109" fmla="*/ 41 h 270"/>
                <a:gd name="T110" fmla="*/ 222 w 280"/>
                <a:gd name="T111" fmla="*/ 42 h 270"/>
                <a:gd name="T112" fmla="*/ 225 w 280"/>
                <a:gd name="T113" fmla="*/ 54 h 270"/>
                <a:gd name="T114" fmla="*/ 232 w 280"/>
                <a:gd name="T115" fmla="*/ 47 h 270"/>
                <a:gd name="T116" fmla="*/ 233 w 280"/>
                <a:gd name="T117" fmla="*/ 46 h 270"/>
                <a:gd name="T118" fmla="*/ 243 w 280"/>
                <a:gd name="T119" fmla="*/ 43 h 270"/>
                <a:gd name="T120" fmla="*/ 253 w 280"/>
                <a:gd name="T121" fmla="*/ 40 h 270"/>
                <a:gd name="T122" fmla="*/ 246 w 280"/>
                <a:gd name="T123" fmla="*/ 33 h 270"/>
                <a:gd name="T124" fmla="*/ 243 w 280"/>
                <a:gd name="T125" fmla="*/ 27 h 27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80" h="270">
                  <a:moveTo>
                    <a:pt x="249" y="22"/>
                  </a:moveTo>
                  <a:lnTo>
                    <a:pt x="250" y="22"/>
                  </a:lnTo>
                  <a:lnTo>
                    <a:pt x="250" y="20"/>
                  </a:lnTo>
                  <a:lnTo>
                    <a:pt x="251" y="20"/>
                  </a:lnTo>
                  <a:lnTo>
                    <a:pt x="251" y="19"/>
                  </a:lnTo>
                  <a:lnTo>
                    <a:pt x="253" y="20"/>
                  </a:lnTo>
                  <a:lnTo>
                    <a:pt x="253" y="19"/>
                  </a:lnTo>
                  <a:lnTo>
                    <a:pt x="253" y="18"/>
                  </a:lnTo>
                  <a:lnTo>
                    <a:pt x="254" y="18"/>
                  </a:lnTo>
                  <a:lnTo>
                    <a:pt x="255" y="19"/>
                  </a:lnTo>
                  <a:lnTo>
                    <a:pt x="255" y="20"/>
                  </a:lnTo>
                  <a:lnTo>
                    <a:pt x="256" y="20"/>
                  </a:lnTo>
                  <a:lnTo>
                    <a:pt x="256" y="19"/>
                  </a:lnTo>
                  <a:lnTo>
                    <a:pt x="256" y="18"/>
                  </a:lnTo>
                  <a:lnTo>
                    <a:pt x="256" y="17"/>
                  </a:lnTo>
                  <a:lnTo>
                    <a:pt x="256" y="18"/>
                  </a:lnTo>
                  <a:lnTo>
                    <a:pt x="257" y="18"/>
                  </a:lnTo>
                  <a:lnTo>
                    <a:pt x="258" y="18"/>
                  </a:lnTo>
                  <a:lnTo>
                    <a:pt x="259" y="19"/>
                  </a:lnTo>
                  <a:lnTo>
                    <a:pt x="261" y="19"/>
                  </a:lnTo>
                  <a:lnTo>
                    <a:pt x="261" y="18"/>
                  </a:lnTo>
                  <a:lnTo>
                    <a:pt x="262" y="18"/>
                  </a:lnTo>
                  <a:lnTo>
                    <a:pt x="263" y="18"/>
                  </a:lnTo>
                  <a:lnTo>
                    <a:pt x="263" y="17"/>
                  </a:lnTo>
                  <a:lnTo>
                    <a:pt x="262" y="17"/>
                  </a:lnTo>
                  <a:lnTo>
                    <a:pt x="262" y="16"/>
                  </a:lnTo>
                  <a:lnTo>
                    <a:pt x="262" y="15"/>
                  </a:lnTo>
                  <a:lnTo>
                    <a:pt x="261" y="15"/>
                  </a:lnTo>
                  <a:lnTo>
                    <a:pt x="261" y="14"/>
                  </a:lnTo>
                  <a:lnTo>
                    <a:pt x="262" y="14"/>
                  </a:lnTo>
                  <a:lnTo>
                    <a:pt x="262" y="12"/>
                  </a:lnTo>
                  <a:lnTo>
                    <a:pt x="261" y="12"/>
                  </a:lnTo>
                  <a:lnTo>
                    <a:pt x="261" y="11"/>
                  </a:lnTo>
                  <a:lnTo>
                    <a:pt x="262" y="11"/>
                  </a:lnTo>
                  <a:lnTo>
                    <a:pt x="262" y="10"/>
                  </a:lnTo>
                  <a:lnTo>
                    <a:pt x="263" y="10"/>
                  </a:lnTo>
                  <a:lnTo>
                    <a:pt x="263" y="11"/>
                  </a:lnTo>
                  <a:lnTo>
                    <a:pt x="264" y="11"/>
                  </a:lnTo>
                  <a:lnTo>
                    <a:pt x="264" y="12"/>
                  </a:lnTo>
                  <a:lnTo>
                    <a:pt x="265" y="14"/>
                  </a:lnTo>
                  <a:lnTo>
                    <a:pt x="265" y="12"/>
                  </a:lnTo>
                  <a:lnTo>
                    <a:pt x="265" y="11"/>
                  </a:lnTo>
                  <a:lnTo>
                    <a:pt x="265" y="10"/>
                  </a:lnTo>
                  <a:lnTo>
                    <a:pt x="266" y="10"/>
                  </a:lnTo>
                  <a:lnTo>
                    <a:pt x="266" y="11"/>
                  </a:lnTo>
                  <a:lnTo>
                    <a:pt x="267" y="11"/>
                  </a:lnTo>
                  <a:lnTo>
                    <a:pt x="267" y="10"/>
                  </a:lnTo>
                  <a:lnTo>
                    <a:pt x="269" y="10"/>
                  </a:lnTo>
                  <a:lnTo>
                    <a:pt x="269" y="11"/>
                  </a:lnTo>
                  <a:lnTo>
                    <a:pt x="270" y="11"/>
                  </a:lnTo>
                  <a:lnTo>
                    <a:pt x="270" y="10"/>
                  </a:lnTo>
                  <a:lnTo>
                    <a:pt x="270" y="9"/>
                  </a:lnTo>
                  <a:lnTo>
                    <a:pt x="270" y="8"/>
                  </a:lnTo>
                  <a:lnTo>
                    <a:pt x="271" y="8"/>
                  </a:lnTo>
                  <a:lnTo>
                    <a:pt x="272" y="7"/>
                  </a:lnTo>
                  <a:lnTo>
                    <a:pt x="273" y="7"/>
                  </a:lnTo>
                  <a:lnTo>
                    <a:pt x="273" y="6"/>
                  </a:lnTo>
                  <a:lnTo>
                    <a:pt x="272" y="6"/>
                  </a:lnTo>
                  <a:lnTo>
                    <a:pt x="271" y="6"/>
                  </a:lnTo>
                  <a:lnTo>
                    <a:pt x="270" y="6"/>
                  </a:lnTo>
                  <a:lnTo>
                    <a:pt x="269" y="6"/>
                  </a:lnTo>
                  <a:lnTo>
                    <a:pt x="270" y="4"/>
                  </a:lnTo>
                  <a:lnTo>
                    <a:pt x="271" y="4"/>
                  </a:lnTo>
                  <a:lnTo>
                    <a:pt x="272" y="3"/>
                  </a:lnTo>
                  <a:lnTo>
                    <a:pt x="272" y="2"/>
                  </a:lnTo>
                  <a:lnTo>
                    <a:pt x="272" y="1"/>
                  </a:lnTo>
                  <a:lnTo>
                    <a:pt x="272" y="0"/>
                  </a:lnTo>
                  <a:lnTo>
                    <a:pt x="273" y="0"/>
                  </a:lnTo>
                  <a:lnTo>
                    <a:pt x="274" y="0"/>
                  </a:lnTo>
                  <a:lnTo>
                    <a:pt x="274" y="2"/>
                  </a:lnTo>
                  <a:lnTo>
                    <a:pt x="274" y="6"/>
                  </a:lnTo>
                  <a:lnTo>
                    <a:pt x="274" y="9"/>
                  </a:lnTo>
                  <a:lnTo>
                    <a:pt x="274" y="11"/>
                  </a:lnTo>
                  <a:lnTo>
                    <a:pt x="274" y="12"/>
                  </a:lnTo>
                  <a:lnTo>
                    <a:pt x="275" y="17"/>
                  </a:lnTo>
                  <a:lnTo>
                    <a:pt x="275" y="18"/>
                  </a:lnTo>
                  <a:lnTo>
                    <a:pt x="275" y="20"/>
                  </a:lnTo>
                  <a:lnTo>
                    <a:pt x="275" y="23"/>
                  </a:lnTo>
                  <a:lnTo>
                    <a:pt x="275" y="24"/>
                  </a:lnTo>
                  <a:lnTo>
                    <a:pt x="275" y="25"/>
                  </a:lnTo>
                  <a:lnTo>
                    <a:pt x="275" y="27"/>
                  </a:lnTo>
                  <a:lnTo>
                    <a:pt x="275" y="28"/>
                  </a:lnTo>
                  <a:lnTo>
                    <a:pt x="275" y="30"/>
                  </a:lnTo>
                  <a:lnTo>
                    <a:pt x="275" y="34"/>
                  </a:lnTo>
                  <a:lnTo>
                    <a:pt x="275" y="35"/>
                  </a:lnTo>
                  <a:lnTo>
                    <a:pt x="275" y="38"/>
                  </a:lnTo>
                  <a:lnTo>
                    <a:pt x="275" y="39"/>
                  </a:lnTo>
                  <a:lnTo>
                    <a:pt x="275" y="43"/>
                  </a:lnTo>
                  <a:lnTo>
                    <a:pt x="275" y="47"/>
                  </a:lnTo>
                  <a:lnTo>
                    <a:pt x="275" y="48"/>
                  </a:lnTo>
                  <a:lnTo>
                    <a:pt x="275" y="52"/>
                  </a:lnTo>
                  <a:lnTo>
                    <a:pt x="277" y="55"/>
                  </a:lnTo>
                  <a:lnTo>
                    <a:pt x="277" y="56"/>
                  </a:lnTo>
                  <a:lnTo>
                    <a:pt x="277" y="62"/>
                  </a:lnTo>
                  <a:lnTo>
                    <a:pt x="277" y="63"/>
                  </a:lnTo>
                  <a:lnTo>
                    <a:pt x="277" y="64"/>
                  </a:lnTo>
                  <a:lnTo>
                    <a:pt x="277" y="67"/>
                  </a:lnTo>
                  <a:lnTo>
                    <a:pt x="277" y="68"/>
                  </a:lnTo>
                  <a:lnTo>
                    <a:pt x="278" y="73"/>
                  </a:lnTo>
                  <a:lnTo>
                    <a:pt x="278" y="74"/>
                  </a:lnTo>
                  <a:lnTo>
                    <a:pt x="278" y="80"/>
                  </a:lnTo>
                  <a:lnTo>
                    <a:pt x="278" y="82"/>
                  </a:lnTo>
                  <a:lnTo>
                    <a:pt x="278" y="90"/>
                  </a:lnTo>
                  <a:lnTo>
                    <a:pt x="278" y="92"/>
                  </a:lnTo>
                  <a:lnTo>
                    <a:pt x="279" y="99"/>
                  </a:lnTo>
                  <a:lnTo>
                    <a:pt x="279" y="102"/>
                  </a:lnTo>
                  <a:lnTo>
                    <a:pt x="279" y="108"/>
                  </a:lnTo>
                  <a:lnTo>
                    <a:pt x="279" y="118"/>
                  </a:lnTo>
                  <a:lnTo>
                    <a:pt x="279" y="121"/>
                  </a:lnTo>
                  <a:lnTo>
                    <a:pt x="279" y="122"/>
                  </a:lnTo>
                  <a:lnTo>
                    <a:pt x="279" y="124"/>
                  </a:lnTo>
                  <a:lnTo>
                    <a:pt x="279" y="127"/>
                  </a:lnTo>
                  <a:lnTo>
                    <a:pt x="280" y="128"/>
                  </a:lnTo>
                  <a:lnTo>
                    <a:pt x="280" y="135"/>
                  </a:lnTo>
                  <a:lnTo>
                    <a:pt x="280" y="138"/>
                  </a:lnTo>
                  <a:lnTo>
                    <a:pt x="280" y="140"/>
                  </a:lnTo>
                  <a:lnTo>
                    <a:pt x="280" y="143"/>
                  </a:lnTo>
                  <a:lnTo>
                    <a:pt x="280" y="152"/>
                  </a:lnTo>
                  <a:lnTo>
                    <a:pt x="280" y="155"/>
                  </a:lnTo>
                  <a:lnTo>
                    <a:pt x="280" y="156"/>
                  </a:lnTo>
                  <a:lnTo>
                    <a:pt x="280" y="158"/>
                  </a:lnTo>
                  <a:lnTo>
                    <a:pt x="280" y="160"/>
                  </a:lnTo>
                  <a:lnTo>
                    <a:pt x="280" y="163"/>
                  </a:lnTo>
                  <a:lnTo>
                    <a:pt x="279" y="172"/>
                  </a:lnTo>
                  <a:lnTo>
                    <a:pt x="279" y="176"/>
                  </a:lnTo>
                  <a:lnTo>
                    <a:pt x="279" y="179"/>
                  </a:lnTo>
                  <a:lnTo>
                    <a:pt x="279" y="184"/>
                  </a:lnTo>
                  <a:lnTo>
                    <a:pt x="279" y="186"/>
                  </a:lnTo>
                  <a:lnTo>
                    <a:pt x="279" y="196"/>
                  </a:lnTo>
                  <a:lnTo>
                    <a:pt x="279" y="199"/>
                  </a:lnTo>
                  <a:lnTo>
                    <a:pt x="279" y="200"/>
                  </a:lnTo>
                  <a:lnTo>
                    <a:pt x="279" y="206"/>
                  </a:lnTo>
                  <a:lnTo>
                    <a:pt x="279" y="207"/>
                  </a:lnTo>
                  <a:lnTo>
                    <a:pt x="279" y="211"/>
                  </a:lnTo>
                  <a:lnTo>
                    <a:pt x="279" y="215"/>
                  </a:lnTo>
                  <a:lnTo>
                    <a:pt x="279" y="217"/>
                  </a:lnTo>
                  <a:lnTo>
                    <a:pt x="279" y="224"/>
                  </a:lnTo>
                  <a:lnTo>
                    <a:pt x="279" y="226"/>
                  </a:lnTo>
                  <a:lnTo>
                    <a:pt x="279" y="233"/>
                  </a:lnTo>
                  <a:lnTo>
                    <a:pt x="279" y="234"/>
                  </a:lnTo>
                  <a:lnTo>
                    <a:pt x="272" y="241"/>
                  </a:lnTo>
                  <a:lnTo>
                    <a:pt x="270" y="242"/>
                  </a:lnTo>
                  <a:lnTo>
                    <a:pt x="270" y="244"/>
                  </a:lnTo>
                  <a:lnTo>
                    <a:pt x="269" y="247"/>
                  </a:lnTo>
                  <a:lnTo>
                    <a:pt x="269" y="251"/>
                  </a:lnTo>
                  <a:lnTo>
                    <a:pt x="269" y="257"/>
                  </a:lnTo>
                  <a:lnTo>
                    <a:pt x="269" y="259"/>
                  </a:lnTo>
                  <a:lnTo>
                    <a:pt x="269" y="263"/>
                  </a:lnTo>
                  <a:lnTo>
                    <a:pt x="267" y="265"/>
                  </a:lnTo>
                  <a:lnTo>
                    <a:pt x="267" y="270"/>
                  </a:lnTo>
                  <a:lnTo>
                    <a:pt x="263" y="270"/>
                  </a:lnTo>
                  <a:lnTo>
                    <a:pt x="261" y="270"/>
                  </a:lnTo>
                  <a:lnTo>
                    <a:pt x="258" y="270"/>
                  </a:lnTo>
                  <a:lnTo>
                    <a:pt x="256" y="270"/>
                  </a:lnTo>
                  <a:lnTo>
                    <a:pt x="254" y="270"/>
                  </a:lnTo>
                  <a:lnTo>
                    <a:pt x="242" y="270"/>
                  </a:lnTo>
                  <a:lnTo>
                    <a:pt x="241" y="270"/>
                  </a:lnTo>
                  <a:lnTo>
                    <a:pt x="240" y="270"/>
                  </a:lnTo>
                  <a:lnTo>
                    <a:pt x="239" y="270"/>
                  </a:lnTo>
                  <a:lnTo>
                    <a:pt x="238" y="270"/>
                  </a:lnTo>
                  <a:lnTo>
                    <a:pt x="237" y="270"/>
                  </a:lnTo>
                  <a:lnTo>
                    <a:pt x="233" y="270"/>
                  </a:lnTo>
                  <a:lnTo>
                    <a:pt x="227" y="270"/>
                  </a:lnTo>
                  <a:lnTo>
                    <a:pt x="224" y="270"/>
                  </a:lnTo>
                  <a:lnTo>
                    <a:pt x="218" y="270"/>
                  </a:lnTo>
                  <a:lnTo>
                    <a:pt x="216" y="270"/>
                  </a:lnTo>
                  <a:lnTo>
                    <a:pt x="211" y="270"/>
                  </a:lnTo>
                  <a:lnTo>
                    <a:pt x="207" y="270"/>
                  </a:lnTo>
                  <a:lnTo>
                    <a:pt x="207" y="268"/>
                  </a:lnTo>
                  <a:lnTo>
                    <a:pt x="207" y="267"/>
                  </a:lnTo>
                  <a:lnTo>
                    <a:pt x="207" y="266"/>
                  </a:lnTo>
                  <a:lnTo>
                    <a:pt x="208" y="266"/>
                  </a:lnTo>
                  <a:lnTo>
                    <a:pt x="208" y="265"/>
                  </a:lnTo>
                  <a:lnTo>
                    <a:pt x="209" y="265"/>
                  </a:lnTo>
                  <a:lnTo>
                    <a:pt x="209" y="264"/>
                  </a:lnTo>
                  <a:lnTo>
                    <a:pt x="210" y="264"/>
                  </a:lnTo>
                  <a:lnTo>
                    <a:pt x="210" y="263"/>
                  </a:lnTo>
                  <a:lnTo>
                    <a:pt x="210" y="262"/>
                  </a:lnTo>
                  <a:lnTo>
                    <a:pt x="211" y="262"/>
                  </a:lnTo>
                  <a:lnTo>
                    <a:pt x="211" y="260"/>
                  </a:lnTo>
                  <a:lnTo>
                    <a:pt x="213" y="260"/>
                  </a:lnTo>
                  <a:lnTo>
                    <a:pt x="211" y="260"/>
                  </a:lnTo>
                  <a:lnTo>
                    <a:pt x="211" y="259"/>
                  </a:lnTo>
                  <a:lnTo>
                    <a:pt x="213" y="259"/>
                  </a:lnTo>
                  <a:lnTo>
                    <a:pt x="213" y="258"/>
                  </a:lnTo>
                  <a:lnTo>
                    <a:pt x="214" y="258"/>
                  </a:lnTo>
                  <a:lnTo>
                    <a:pt x="214" y="257"/>
                  </a:lnTo>
                  <a:lnTo>
                    <a:pt x="213" y="257"/>
                  </a:lnTo>
                  <a:lnTo>
                    <a:pt x="213" y="256"/>
                  </a:lnTo>
                  <a:lnTo>
                    <a:pt x="211" y="256"/>
                  </a:lnTo>
                  <a:lnTo>
                    <a:pt x="211" y="255"/>
                  </a:lnTo>
                  <a:lnTo>
                    <a:pt x="213" y="255"/>
                  </a:lnTo>
                  <a:lnTo>
                    <a:pt x="213" y="254"/>
                  </a:lnTo>
                  <a:lnTo>
                    <a:pt x="211" y="254"/>
                  </a:lnTo>
                  <a:lnTo>
                    <a:pt x="211" y="252"/>
                  </a:lnTo>
                  <a:lnTo>
                    <a:pt x="213" y="252"/>
                  </a:lnTo>
                  <a:lnTo>
                    <a:pt x="214" y="252"/>
                  </a:lnTo>
                  <a:lnTo>
                    <a:pt x="214" y="251"/>
                  </a:lnTo>
                  <a:lnTo>
                    <a:pt x="213" y="251"/>
                  </a:lnTo>
                  <a:lnTo>
                    <a:pt x="213" y="250"/>
                  </a:lnTo>
                  <a:lnTo>
                    <a:pt x="213" y="249"/>
                  </a:lnTo>
                  <a:lnTo>
                    <a:pt x="211" y="249"/>
                  </a:lnTo>
                  <a:lnTo>
                    <a:pt x="213" y="249"/>
                  </a:lnTo>
                  <a:lnTo>
                    <a:pt x="213" y="248"/>
                  </a:lnTo>
                  <a:lnTo>
                    <a:pt x="211" y="248"/>
                  </a:lnTo>
                  <a:lnTo>
                    <a:pt x="210" y="248"/>
                  </a:lnTo>
                  <a:lnTo>
                    <a:pt x="210" y="247"/>
                  </a:lnTo>
                  <a:lnTo>
                    <a:pt x="211" y="247"/>
                  </a:lnTo>
                  <a:lnTo>
                    <a:pt x="213" y="247"/>
                  </a:lnTo>
                  <a:lnTo>
                    <a:pt x="213" y="246"/>
                  </a:lnTo>
                  <a:lnTo>
                    <a:pt x="213" y="244"/>
                  </a:lnTo>
                  <a:lnTo>
                    <a:pt x="211" y="244"/>
                  </a:lnTo>
                  <a:lnTo>
                    <a:pt x="209" y="243"/>
                  </a:lnTo>
                  <a:lnTo>
                    <a:pt x="206" y="242"/>
                  </a:lnTo>
                  <a:lnTo>
                    <a:pt x="197" y="240"/>
                  </a:lnTo>
                  <a:lnTo>
                    <a:pt x="195" y="240"/>
                  </a:lnTo>
                  <a:lnTo>
                    <a:pt x="189" y="238"/>
                  </a:lnTo>
                  <a:lnTo>
                    <a:pt x="185" y="238"/>
                  </a:lnTo>
                  <a:lnTo>
                    <a:pt x="179" y="235"/>
                  </a:lnTo>
                  <a:lnTo>
                    <a:pt x="178" y="235"/>
                  </a:lnTo>
                  <a:lnTo>
                    <a:pt x="173" y="234"/>
                  </a:lnTo>
                  <a:lnTo>
                    <a:pt x="171" y="234"/>
                  </a:lnTo>
                  <a:lnTo>
                    <a:pt x="170" y="234"/>
                  </a:lnTo>
                  <a:lnTo>
                    <a:pt x="165" y="232"/>
                  </a:lnTo>
                  <a:lnTo>
                    <a:pt x="162" y="232"/>
                  </a:lnTo>
                  <a:lnTo>
                    <a:pt x="153" y="230"/>
                  </a:lnTo>
                  <a:lnTo>
                    <a:pt x="150" y="228"/>
                  </a:lnTo>
                  <a:lnTo>
                    <a:pt x="147" y="227"/>
                  </a:lnTo>
                  <a:lnTo>
                    <a:pt x="146" y="227"/>
                  </a:lnTo>
                  <a:lnTo>
                    <a:pt x="136" y="225"/>
                  </a:lnTo>
                  <a:lnTo>
                    <a:pt x="135" y="225"/>
                  </a:lnTo>
                  <a:lnTo>
                    <a:pt x="134" y="224"/>
                  </a:lnTo>
                  <a:lnTo>
                    <a:pt x="130" y="224"/>
                  </a:lnTo>
                  <a:lnTo>
                    <a:pt x="128" y="223"/>
                  </a:lnTo>
                  <a:lnTo>
                    <a:pt x="126" y="223"/>
                  </a:lnTo>
                  <a:lnTo>
                    <a:pt x="123" y="222"/>
                  </a:lnTo>
                  <a:lnTo>
                    <a:pt x="122" y="222"/>
                  </a:lnTo>
                  <a:lnTo>
                    <a:pt x="120" y="222"/>
                  </a:lnTo>
                  <a:lnTo>
                    <a:pt x="109" y="220"/>
                  </a:lnTo>
                  <a:lnTo>
                    <a:pt x="102" y="220"/>
                  </a:lnTo>
                  <a:lnTo>
                    <a:pt x="99" y="220"/>
                  </a:lnTo>
                  <a:lnTo>
                    <a:pt x="95" y="220"/>
                  </a:lnTo>
                  <a:lnTo>
                    <a:pt x="94" y="220"/>
                  </a:lnTo>
                  <a:lnTo>
                    <a:pt x="86" y="219"/>
                  </a:lnTo>
                  <a:lnTo>
                    <a:pt x="79" y="219"/>
                  </a:lnTo>
                  <a:lnTo>
                    <a:pt x="77" y="218"/>
                  </a:lnTo>
                  <a:lnTo>
                    <a:pt x="74" y="218"/>
                  </a:lnTo>
                  <a:lnTo>
                    <a:pt x="73" y="218"/>
                  </a:lnTo>
                  <a:lnTo>
                    <a:pt x="71" y="218"/>
                  </a:lnTo>
                  <a:lnTo>
                    <a:pt x="69" y="218"/>
                  </a:lnTo>
                  <a:lnTo>
                    <a:pt x="64" y="218"/>
                  </a:lnTo>
                  <a:lnTo>
                    <a:pt x="62" y="218"/>
                  </a:lnTo>
                  <a:lnTo>
                    <a:pt x="61" y="218"/>
                  </a:lnTo>
                  <a:lnTo>
                    <a:pt x="55" y="217"/>
                  </a:lnTo>
                  <a:lnTo>
                    <a:pt x="50" y="217"/>
                  </a:lnTo>
                  <a:lnTo>
                    <a:pt x="49" y="217"/>
                  </a:lnTo>
                  <a:lnTo>
                    <a:pt x="48" y="217"/>
                  </a:lnTo>
                  <a:lnTo>
                    <a:pt x="47" y="217"/>
                  </a:lnTo>
                  <a:lnTo>
                    <a:pt x="27" y="216"/>
                  </a:lnTo>
                  <a:lnTo>
                    <a:pt x="26" y="216"/>
                  </a:lnTo>
                  <a:lnTo>
                    <a:pt x="25" y="216"/>
                  </a:lnTo>
                  <a:lnTo>
                    <a:pt x="18" y="216"/>
                  </a:lnTo>
                  <a:lnTo>
                    <a:pt x="8" y="216"/>
                  </a:lnTo>
                  <a:lnTo>
                    <a:pt x="0" y="215"/>
                  </a:lnTo>
                  <a:lnTo>
                    <a:pt x="5" y="211"/>
                  </a:lnTo>
                  <a:lnTo>
                    <a:pt x="7" y="211"/>
                  </a:lnTo>
                  <a:lnTo>
                    <a:pt x="7" y="210"/>
                  </a:lnTo>
                  <a:lnTo>
                    <a:pt x="8" y="210"/>
                  </a:lnTo>
                  <a:lnTo>
                    <a:pt x="11" y="206"/>
                  </a:lnTo>
                  <a:lnTo>
                    <a:pt x="19" y="199"/>
                  </a:lnTo>
                  <a:lnTo>
                    <a:pt x="19" y="198"/>
                  </a:lnTo>
                  <a:lnTo>
                    <a:pt x="21" y="198"/>
                  </a:lnTo>
                  <a:lnTo>
                    <a:pt x="21" y="196"/>
                  </a:lnTo>
                  <a:lnTo>
                    <a:pt x="22" y="196"/>
                  </a:lnTo>
                  <a:lnTo>
                    <a:pt x="22" y="195"/>
                  </a:lnTo>
                  <a:lnTo>
                    <a:pt x="23" y="194"/>
                  </a:lnTo>
                  <a:lnTo>
                    <a:pt x="24" y="193"/>
                  </a:lnTo>
                  <a:lnTo>
                    <a:pt x="24" y="192"/>
                  </a:lnTo>
                  <a:lnTo>
                    <a:pt x="25" y="191"/>
                  </a:lnTo>
                  <a:lnTo>
                    <a:pt x="26" y="191"/>
                  </a:lnTo>
                  <a:lnTo>
                    <a:pt x="26" y="192"/>
                  </a:lnTo>
                  <a:lnTo>
                    <a:pt x="27" y="192"/>
                  </a:lnTo>
                  <a:lnTo>
                    <a:pt x="29" y="192"/>
                  </a:lnTo>
                  <a:lnTo>
                    <a:pt x="29" y="191"/>
                  </a:lnTo>
                  <a:lnTo>
                    <a:pt x="30" y="191"/>
                  </a:lnTo>
                  <a:lnTo>
                    <a:pt x="30" y="190"/>
                  </a:lnTo>
                  <a:lnTo>
                    <a:pt x="31" y="188"/>
                  </a:lnTo>
                  <a:lnTo>
                    <a:pt x="32" y="188"/>
                  </a:lnTo>
                  <a:lnTo>
                    <a:pt x="33" y="187"/>
                  </a:lnTo>
                  <a:lnTo>
                    <a:pt x="34" y="187"/>
                  </a:lnTo>
                  <a:lnTo>
                    <a:pt x="35" y="186"/>
                  </a:lnTo>
                  <a:lnTo>
                    <a:pt x="35" y="185"/>
                  </a:lnTo>
                  <a:lnTo>
                    <a:pt x="35" y="184"/>
                  </a:lnTo>
                  <a:lnTo>
                    <a:pt x="34" y="184"/>
                  </a:lnTo>
                  <a:lnTo>
                    <a:pt x="34" y="183"/>
                  </a:lnTo>
                  <a:lnTo>
                    <a:pt x="33" y="183"/>
                  </a:lnTo>
                  <a:lnTo>
                    <a:pt x="33" y="182"/>
                  </a:lnTo>
                  <a:lnTo>
                    <a:pt x="34" y="182"/>
                  </a:lnTo>
                  <a:lnTo>
                    <a:pt x="34" y="180"/>
                  </a:lnTo>
                  <a:lnTo>
                    <a:pt x="34" y="179"/>
                  </a:lnTo>
                  <a:lnTo>
                    <a:pt x="34" y="178"/>
                  </a:lnTo>
                  <a:lnTo>
                    <a:pt x="34" y="177"/>
                  </a:lnTo>
                  <a:lnTo>
                    <a:pt x="34" y="176"/>
                  </a:lnTo>
                  <a:lnTo>
                    <a:pt x="33" y="176"/>
                  </a:lnTo>
                  <a:lnTo>
                    <a:pt x="32" y="176"/>
                  </a:lnTo>
                  <a:lnTo>
                    <a:pt x="31" y="176"/>
                  </a:lnTo>
                  <a:lnTo>
                    <a:pt x="30" y="176"/>
                  </a:lnTo>
                  <a:lnTo>
                    <a:pt x="30" y="175"/>
                  </a:lnTo>
                  <a:lnTo>
                    <a:pt x="30" y="174"/>
                  </a:lnTo>
                  <a:lnTo>
                    <a:pt x="30" y="172"/>
                  </a:lnTo>
                  <a:lnTo>
                    <a:pt x="31" y="171"/>
                  </a:lnTo>
                  <a:lnTo>
                    <a:pt x="31" y="170"/>
                  </a:lnTo>
                  <a:lnTo>
                    <a:pt x="31" y="169"/>
                  </a:lnTo>
                  <a:lnTo>
                    <a:pt x="32" y="168"/>
                  </a:lnTo>
                  <a:lnTo>
                    <a:pt x="32" y="166"/>
                  </a:lnTo>
                  <a:lnTo>
                    <a:pt x="32" y="164"/>
                  </a:lnTo>
                  <a:lnTo>
                    <a:pt x="32" y="163"/>
                  </a:lnTo>
                  <a:lnTo>
                    <a:pt x="32" y="162"/>
                  </a:lnTo>
                  <a:lnTo>
                    <a:pt x="32" y="161"/>
                  </a:lnTo>
                  <a:lnTo>
                    <a:pt x="32" y="160"/>
                  </a:lnTo>
                  <a:lnTo>
                    <a:pt x="32" y="159"/>
                  </a:lnTo>
                  <a:lnTo>
                    <a:pt x="33" y="159"/>
                  </a:lnTo>
                  <a:lnTo>
                    <a:pt x="33" y="158"/>
                  </a:lnTo>
                  <a:lnTo>
                    <a:pt x="34" y="156"/>
                  </a:lnTo>
                  <a:lnTo>
                    <a:pt x="35" y="155"/>
                  </a:lnTo>
                  <a:lnTo>
                    <a:pt x="35" y="154"/>
                  </a:lnTo>
                  <a:lnTo>
                    <a:pt x="37" y="154"/>
                  </a:lnTo>
                  <a:lnTo>
                    <a:pt x="37" y="153"/>
                  </a:lnTo>
                  <a:lnTo>
                    <a:pt x="38" y="153"/>
                  </a:lnTo>
                  <a:lnTo>
                    <a:pt x="38" y="152"/>
                  </a:lnTo>
                  <a:lnTo>
                    <a:pt x="39" y="152"/>
                  </a:lnTo>
                  <a:lnTo>
                    <a:pt x="39" y="151"/>
                  </a:lnTo>
                  <a:lnTo>
                    <a:pt x="40" y="151"/>
                  </a:lnTo>
                  <a:lnTo>
                    <a:pt x="40" y="150"/>
                  </a:lnTo>
                  <a:lnTo>
                    <a:pt x="41" y="150"/>
                  </a:lnTo>
                  <a:lnTo>
                    <a:pt x="41" y="148"/>
                  </a:lnTo>
                  <a:lnTo>
                    <a:pt x="42" y="148"/>
                  </a:lnTo>
                  <a:lnTo>
                    <a:pt x="42" y="147"/>
                  </a:lnTo>
                  <a:lnTo>
                    <a:pt x="43" y="147"/>
                  </a:lnTo>
                  <a:lnTo>
                    <a:pt x="45" y="146"/>
                  </a:lnTo>
                  <a:lnTo>
                    <a:pt x="46" y="146"/>
                  </a:lnTo>
                  <a:lnTo>
                    <a:pt x="47" y="146"/>
                  </a:lnTo>
                  <a:lnTo>
                    <a:pt x="48" y="146"/>
                  </a:lnTo>
                  <a:lnTo>
                    <a:pt x="49" y="146"/>
                  </a:lnTo>
                  <a:lnTo>
                    <a:pt x="50" y="146"/>
                  </a:lnTo>
                  <a:lnTo>
                    <a:pt x="51" y="146"/>
                  </a:lnTo>
                  <a:lnTo>
                    <a:pt x="53" y="146"/>
                  </a:lnTo>
                  <a:lnTo>
                    <a:pt x="53" y="145"/>
                  </a:lnTo>
                  <a:lnTo>
                    <a:pt x="54" y="145"/>
                  </a:lnTo>
                  <a:lnTo>
                    <a:pt x="55" y="145"/>
                  </a:lnTo>
                  <a:lnTo>
                    <a:pt x="56" y="145"/>
                  </a:lnTo>
                  <a:lnTo>
                    <a:pt x="57" y="145"/>
                  </a:lnTo>
                  <a:lnTo>
                    <a:pt x="58" y="145"/>
                  </a:lnTo>
                  <a:lnTo>
                    <a:pt x="59" y="145"/>
                  </a:lnTo>
                  <a:lnTo>
                    <a:pt x="61" y="145"/>
                  </a:lnTo>
                  <a:lnTo>
                    <a:pt x="62" y="145"/>
                  </a:lnTo>
                  <a:lnTo>
                    <a:pt x="63" y="145"/>
                  </a:lnTo>
                  <a:lnTo>
                    <a:pt x="64" y="145"/>
                  </a:lnTo>
                  <a:lnTo>
                    <a:pt x="65" y="144"/>
                  </a:lnTo>
                  <a:lnTo>
                    <a:pt x="66" y="144"/>
                  </a:lnTo>
                  <a:lnTo>
                    <a:pt x="67" y="144"/>
                  </a:lnTo>
                  <a:lnTo>
                    <a:pt x="69" y="144"/>
                  </a:lnTo>
                  <a:lnTo>
                    <a:pt x="70" y="144"/>
                  </a:lnTo>
                  <a:lnTo>
                    <a:pt x="71" y="144"/>
                  </a:lnTo>
                  <a:lnTo>
                    <a:pt x="72" y="144"/>
                  </a:lnTo>
                  <a:lnTo>
                    <a:pt x="72" y="143"/>
                  </a:lnTo>
                  <a:lnTo>
                    <a:pt x="73" y="143"/>
                  </a:lnTo>
                  <a:lnTo>
                    <a:pt x="74" y="143"/>
                  </a:lnTo>
                  <a:lnTo>
                    <a:pt x="75" y="143"/>
                  </a:lnTo>
                  <a:lnTo>
                    <a:pt x="77" y="143"/>
                  </a:lnTo>
                  <a:lnTo>
                    <a:pt x="77" y="142"/>
                  </a:lnTo>
                  <a:lnTo>
                    <a:pt x="78" y="142"/>
                  </a:lnTo>
                  <a:lnTo>
                    <a:pt x="79" y="140"/>
                  </a:lnTo>
                  <a:lnTo>
                    <a:pt x="80" y="140"/>
                  </a:lnTo>
                  <a:lnTo>
                    <a:pt x="80" y="139"/>
                  </a:lnTo>
                  <a:lnTo>
                    <a:pt x="81" y="139"/>
                  </a:lnTo>
                  <a:lnTo>
                    <a:pt x="81" y="138"/>
                  </a:lnTo>
                  <a:lnTo>
                    <a:pt x="82" y="138"/>
                  </a:lnTo>
                  <a:lnTo>
                    <a:pt x="83" y="136"/>
                  </a:lnTo>
                  <a:lnTo>
                    <a:pt x="86" y="132"/>
                  </a:lnTo>
                  <a:lnTo>
                    <a:pt x="89" y="129"/>
                  </a:lnTo>
                  <a:lnTo>
                    <a:pt x="91" y="126"/>
                  </a:lnTo>
                  <a:lnTo>
                    <a:pt x="89" y="126"/>
                  </a:lnTo>
                  <a:lnTo>
                    <a:pt x="89" y="124"/>
                  </a:lnTo>
                  <a:lnTo>
                    <a:pt x="89" y="123"/>
                  </a:lnTo>
                  <a:lnTo>
                    <a:pt x="89" y="122"/>
                  </a:lnTo>
                  <a:lnTo>
                    <a:pt x="89" y="121"/>
                  </a:lnTo>
                  <a:lnTo>
                    <a:pt x="88" y="120"/>
                  </a:lnTo>
                  <a:lnTo>
                    <a:pt x="88" y="119"/>
                  </a:lnTo>
                  <a:lnTo>
                    <a:pt x="88" y="118"/>
                  </a:lnTo>
                  <a:lnTo>
                    <a:pt x="87" y="118"/>
                  </a:lnTo>
                  <a:lnTo>
                    <a:pt x="87" y="116"/>
                  </a:lnTo>
                  <a:lnTo>
                    <a:pt x="86" y="116"/>
                  </a:lnTo>
                  <a:lnTo>
                    <a:pt x="86" y="115"/>
                  </a:lnTo>
                  <a:lnTo>
                    <a:pt x="85" y="115"/>
                  </a:lnTo>
                  <a:lnTo>
                    <a:pt x="85" y="114"/>
                  </a:lnTo>
                  <a:lnTo>
                    <a:pt x="83" y="114"/>
                  </a:lnTo>
                  <a:lnTo>
                    <a:pt x="82" y="114"/>
                  </a:lnTo>
                  <a:lnTo>
                    <a:pt x="82" y="113"/>
                  </a:lnTo>
                  <a:lnTo>
                    <a:pt x="81" y="113"/>
                  </a:lnTo>
                  <a:lnTo>
                    <a:pt x="80" y="113"/>
                  </a:lnTo>
                  <a:lnTo>
                    <a:pt x="79" y="113"/>
                  </a:lnTo>
                  <a:lnTo>
                    <a:pt x="78" y="113"/>
                  </a:lnTo>
                  <a:lnTo>
                    <a:pt x="78" y="112"/>
                  </a:lnTo>
                  <a:lnTo>
                    <a:pt x="77" y="112"/>
                  </a:lnTo>
                  <a:lnTo>
                    <a:pt x="75" y="112"/>
                  </a:lnTo>
                  <a:lnTo>
                    <a:pt x="74" y="112"/>
                  </a:lnTo>
                  <a:lnTo>
                    <a:pt x="73" y="111"/>
                  </a:lnTo>
                  <a:lnTo>
                    <a:pt x="72" y="111"/>
                  </a:lnTo>
                  <a:lnTo>
                    <a:pt x="71" y="111"/>
                  </a:lnTo>
                  <a:lnTo>
                    <a:pt x="70" y="111"/>
                  </a:lnTo>
                  <a:lnTo>
                    <a:pt x="69" y="111"/>
                  </a:lnTo>
                  <a:lnTo>
                    <a:pt x="69" y="110"/>
                  </a:lnTo>
                  <a:lnTo>
                    <a:pt x="67" y="110"/>
                  </a:lnTo>
                  <a:lnTo>
                    <a:pt x="66" y="110"/>
                  </a:lnTo>
                  <a:lnTo>
                    <a:pt x="65" y="110"/>
                  </a:lnTo>
                  <a:lnTo>
                    <a:pt x="64" y="110"/>
                  </a:lnTo>
                  <a:lnTo>
                    <a:pt x="63" y="110"/>
                  </a:lnTo>
                  <a:lnTo>
                    <a:pt x="63" y="108"/>
                  </a:lnTo>
                  <a:lnTo>
                    <a:pt x="62" y="108"/>
                  </a:lnTo>
                  <a:lnTo>
                    <a:pt x="61" y="108"/>
                  </a:lnTo>
                  <a:lnTo>
                    <a:pt x="59" y="108"/>
                  </a:lnTo>
                  <a:lnTo>
                    <a:pt x="58" y="108"/>
                  </a:lnTo>
                  <a:lnTo>
                    <a:pt x="58" y="107"/>
                  </a:lnTo>
                  <a:lnTo>
                    <a:pt x="57" y="107"/>
                  </a:lnTo>
                  <a:lnTo>
                    <a:pt x="56" y="107"/>
                  </a:lnTo>
                  <a:lnTo>
                    <a:pt x="55" y="107"/>
                  </a:lnTo>
                  <a:lnTo>
                    <a:pt x="54" y="106"/>
                  </a:lnTo>
                  <a:lnTo>
                    <a:pt x="53" y="106"/>
                  </a:lnTo>
                  <a:lnTo>
                    <a:pt x="53" y="105"/>
                  </a:lnTo>
                  <a:lnTo>
                    <a:pt x="51" y="105"/>
                  </a:lnTo>
                  <a:lnTo>
                    <a:pt x="50" y="105"/>
                  </a:lnTo>
                  <a:lnTo>
                    <a:pt x="50" y="104"/>
                  </a:lnTo>
                  <a:lnTo>
                    <a:pt x="49" y="104"/>
                  </a:lnTo>
                  <a:lnTo>
                    <a:pt x="49" y="103"/>
                  </a:lnTo>
                  <a:lnTo>
                    <a:pt x="49" y="102"/>
                  </a:lnTo>
                  <a:lnTo>
                    <a:pt x="48" y="102"/>
                  </a:lnTo>
                  <a:lnTo>
                    <a:pt x="48" y="100"/>
                  </a:lnTo>
                  <a:lnTo>
                    <a:pt x="47" y="99"/>
                  </a:lnTo>
                  <a:lnTo>
                    <a:pt x="47" y="98"/>
                  </a:lnTo>
                  <a:lnTo>
                    <a:pt x="47" y="97"/>
                  </a:lnTo>
                  <a:lnTo>
                    <a:pt x="47" y="96"/>
                  </a:lnTo>
                  <a:lnTo>
                    <a:pt x="47" y="95"/>
                  </a:lnTo>
                  <a:lnTo>
                    <a:pt x="47" y="94"/>
                  </a:lnTo>
                  <a:lnTo>
                    <a:pt x="48" y="92"/>
                  </a:lnTo>
                  <a:lnTo>
                    <a:pt x="48" y="91"/>
                  </a:lnTo>
                  <a:lnTo>
                    <a:pt x="49" y="91"/>
                  </a:lnTo>
                  <a:lnTo>
                    <a:pt x="49" y="90"/>
                  </a:lnTo>
                  <a:lnTo>
                    <a:pt x="50" y="90"/>
                  </a:lnTo>
                  <a:lnTo>
                    <a:pt x="50" y="89"/>
                  </a:lnTo>
                  <a:lnTo>
                    <a:pt x="51" y="89"/>
                  </a:lnTo>
                  <a:lnTo>
                    <a:pt x="51" y="88"/>
                  </a:lnTo>
                  <a:lnTo>
                    <a:pt x="53" y="88"/>
                  </a:lnTo>
                  <a:lnTo>
                    <a:pt x="53" y="87"/>
                  </a:lnTo>
                  <a:lnTo>
                    <a:pt x="54" y="87"/>
                  </a:lnTo>
                  <a:lnTo>
                    <a:pt x="55" y="87"/>
                  </a:lnTo>
                  <a:lnTo>
                    <a:pt x="55" y="86"/>
                  </a:lnTo>
                  <a:lnTo>
                    <a:pt x="56" y="86"/>
                  </a:lnTo>
                  <a:lnTo>
                    <a:pt x="57" y="86"/>
                  </a:lnTo>
                  <a:lnTo>
                    <a:pt x="58" y="86"/>
                  </a:lnTo>
                  <a:lnTo>
                    <a:pt x="59" y="86"/>
                  </a:lnTo>
                  <a:lnTo>
                    <a:pt x="61" y="86"/>
                  </a:lnTo>
                  <a:lnTo>
                    <a:pt x="61" y="87"/>
                  </a:lnTo>
                  <a:lnTo>
                    <a:pt x="62" y="87"/>
                  </a:lnTo>
                  <a:lnTo>
                    <a:pt x="63" y="88"/>
                  </a:lnTo>
                  <a:lnTo>
                    <a:pt x="64" y="88"/>
                  </a:lnTo>
                  <a:lnTo>
                    <a:pt x="64" y="89"/>
                  </a:lnTo>
                  <a:lnTo>
                    <a:pt x="65" y="89"/>
                  </a:lnTo>
                  <a:lnTo>
                    <a:pt x="65" y="90"/>
                  </a:lnTo>
                  <a:lnTo>
                    <a:pt x="66" y="90"/>
                  </a:lnTo>
                  <a:lnTo>
                    <a:pt x="66" y="91"/>
                  </a:lnTo>
                  <a:lnTo>
                    <a:pt x="72" y="100"/>
                  </a:lnTo>
                  <a:lnTo>
                    <a:pt x="72" y="102"/>
                  </a:lnTo>
                  <a:lnTo>
                    <a:pt x="73" y="102"/>
                  </a:lnTo>
                  <a:lnTo>
                    <a:pt x="74" y="103"/>
                  </a:lnTo>
                  <a:lnTo>
                    <a:pt x="75" y="104"/>
                  </a:lnTo>
                  <a:lnTo>
                    <a:pt x="77" y="105"/>
                  </a:lnTo>
                  <a:lnTo>
                    <a:pt x="78" y="105"/>
                  </a:lnTo>
                  <a:lnTo>
                    <a:pt x="78" y="106"/>
                  </a:lnTo>
                  <a:lnTo>
                    <a:pt x="79" y="106"/>
                  </a:lnTo>
                  <a:lnTo>
                    <a:pt x="80" y="106"/>
                  </a:lnTo>
                  <a:lnTo>
                    <a:pt x="83" y="106"/>
                  </a:lnTo>
                  <a:lnTo>
                    <a:pt x="85" y="106"/>
                  </a:lnTo>
                  <a:lnTo>
                    <a:pt x="85" y="107"/>
                  </a:lnTo>
                  <a:lnTo>
                    <a:pt x="86" y="107"/>
                  </a:lnTo>
                  <a:lnTo>
                    <a:pt x="87" y="107"/>
                  </a:lnTo>
                  <a:lnTo>
                    <a:pt x="88" y="107"/>
                  </a:lnTo>
                  <a:lnTo>
                    <a:pt x="89" y="107"/>
                  </a:lnTo>
                  <a:lnTo>
                    <a:pt x="89" y="106"/>
                  </a:lnTo>
                  <a:lnTo>
                    <a:pt x="90" y="106"/>
                  </a:lnTo>
                  <a:lnTo>
                    <a:pt x="90" y="105"/>
                  </a:lnTo>
                  <a:lnTo>
                    <a:pt x="89" y="99"/>
                  </a:lnTo>
                  <a:lnTo>
                    <a:pt x="89" y="90"/>
                  </a:lnTo>
                  <a:lnTo>
                    <a:pt x="89" y="89"/>
                  </a:lnTo>
                  <a:lnTo>
                    <a:pt x="89" y="88"/>
                  </a:lnTo>
                  <a:lnTo>
                    <a:pt x="90" y="88"/>
                  </a:lnTo>
                  <a:lnTo>
                    <a:pt x="94" y="86"/>
                  </a:lnTo>
                  <a:lnTo>
                    <a:pt x="97" y="83"/>
                  </a:lnTo>
                  <a:lnTo>
                    <a:pt x="102" y="81"/>
                  </a:lnTo>
                  <a:lnTo>
                    <a:pt x="106" y="79"/>
                  </a:lnTo>
                  <a:lnTo>
                    <a:pt x="109" y="78"/>
                  </a:lnTo>
                  <a:lnTo>
                    <a:pt x="110" y="78"/>
                  </a:lnTo>
                  <a:lnTo>
                    <a:pt x="110" y="76"/>
                  </a:lnTo>
                  <a:lnTo>
                    <a:pt x="111" y="76"/>
                  </a:lnTo>
                  <a:lnTo>
                    <a:pt x="112" y="76"/>
                  </a:lnTo>
                  <a:lnTo>
                    <a:pt x="112" y="75"/>
                  </a:lnTo>
                  <a:lnTo>
                    <a:pt x="113" y="75"/>
                  </a:lnTo>
                  <a:lnTo>
                    <a:pt x="113" y="74"/>
                  </a:lnTo>
                  <a:lnTo>
                    <a:pt x="115" y="70"/>
                  </a:lnTo>
                  <a:lnTo>
                    <a:pt x="115" y="67"/>
                  </a:lnTo>
                  <a:lnTo>
                    <a:pt x="117" y="66"/>
                  </a:lnTo>
                  <a:lnTo>
                    <a:pt x="117" y="67"/>
                  </a:lnTo>
                  <a:lnTo>
                    <a:pt x="118" y="67"/>
                  </a:lnTo>
                  <a:lnTo>
                    <a:pt x="119" y="68"/>
                  </a:lnTo>
                  <a:lnTo>
                    <a:pt x="120" y="68"/>
                  </a:lnTo>
                  <a:lnTo>
                    <a:pt x="121" y="68"/>
                  </a:lnTo>
                  <a:lnTo>
                    <a:pt x="122" y="68"/>
                  </a:lnTo>
                  <a:lnTo>
                    <a:pt x="123" y="70"/>
                  </a:lnTo>
                  <a:lnTo>
                    <a:pt x="125" y="70"/>
                  </a:lnTo>
                  <a:lnTo>
                    <a:pt x="126" y="71"/>
                  </a:lnTo>
                  <a:lnTo>
                    <a:pt x="127" y="71"/>
                  </a:lnTo>
                  <a:lnTo>
                    <a:pt x="127" y="72"/>
                  </a:lnTo>
                  <a:lnTo>
                    <a:pt x="128" y="72"/>
                  </a:lnTo>
                  <a:lnTo>
                    <a:pt x="128" y="73"/>
                  </a:lnTo>
                  <a:lnTo>
                    <a:pt x="129" y="73"/>
                  </a:lnTo>
                  <a:lnTo>
                    <a:pt x="129" y="74"/>
                  </a:lnTo>
                  <a:lnTo>
                    <a:pt x="130" y="74"/>
                  </a:lnTo>
                  <a:lnTo>
                    <a:pt x="131" y="75"/>
                  </a:lnTo>
                  <a:lnTo>
                    <a:pt x="133" y="75"/>
                  </a:lnTo>
                  <a:lnTo>
                    <a:pt x="134" y="75"/>
                  </a:lnTo>
                  <a:lnTo>
                    <a:pt x="135" y="76"/>
                  </a:lnTo>
                  <a:lnTo>
                    <a:pt x="136" y="76"/>
                  </a:lnTo>
                  <a:lnTo>
                    <a:pt x="136" y="78"/>
                  </a:lnTo>
                  <a:lnTo>
                    <a:pt x="137" y="78"/>
                  </a:lnTo>
                  <a:lnTo>
                    <a:pt x="138" y="78"/>
                  </a:lnTo>
                  <a:lnTo>
                    <a:pt x="139" y="76"/>
                  </a:lnTo>
                  <a:lnTo>
                    <a:pt x="141" y="76"/>
                  </a:lnTo>
                  <a:lnTo>
                    <a:pt x="142" y="76"/>
                  </a:lnTo>
                  <a:lnTo>
                    <a:pt x="143" y="76"/>
                  </a:lnTo>
                  <a:lnTo>
                    <a:pt x="144" y="76"/>
                  </a:lnTo>
                  <a:lnTo>
                    <a:pt x="144" y="78"/>
                  </a:lnTo>
                  <a:lnTo>
                    <a:pt x="145" y="78"/>
                  </a:lnTo>
                  <a:lnTo>
                    <a:pt x="145" y="79"/>
                  </a:lnTo>
                  <a:lnTo>
                    <a:pt x="146" y="79"/>
                  </a:lnTo>
                  <a:lnTo>
                    <a:pt x="147" y="79"/>
                  </a:lnTo>
                  <a:lnTo>
                    <a:pt x="147" y="78"/>
                  </a:lnTo>
                  <a:lnTo>
                    <a:pt x="147" y="76"/>
                  </a:lnTo>
                  <a:lnTo>
                    <a:pt x="149" y="76"/>
                  </a:lnTo>
                  <a:lnTo>
                    <a:pt x="149" y="75"/>
                  </a:lnTo>
                  <a:lnTo>
                    <a:pt x="150" y="75"/>
                  </a:lnTo>
                  <a:lnTo>
                    <a:pt x="151" y="74"/>
                  </a:lnTo>
                  <a:lnTo>
                    <a:pt x="151" y="73"/>
                  </a:lnTo>
                  <a:lnTo>
                    <a:pt x="151" y="72"/>
                  </a:lnTo>
                  <a:lnTo>
                    <a:pt x="152" y="72"/>
                  </a:lnTo>
                  <a:lnTo>
                    <a:pt x="152" y="73"/>
                  </a:lnTo>
                  <a:lnTo>
                    <a:pt x="153" y="73"/>
                  </a:lnTo>
                  <a:lnTo>
                    <a:pt x="153" y="74"/>
                  </a:lnTo>
                  <a:lnTo>
                    <a:pt x="154" y="74"/>
                  </a:lnTo>
                  <a:lnTo>
                    <a:pt x="154" y="75"/>
                  </a:lnTo>
                  <a:lnTo>
                    <a:pt x="153" y="75"/>
                  </a:lnTo>
                  <a:lnTo>
                    <a:pt x="152" y="75"/>
                  </a:lnTo>
                  <a:lnTo>
                    <a:pt x="152" y="76"/>
                  </a:lnTo>
                  <a:lnTo>
                    <a:pt x="152" y="78"/>
                  </a:lnTo>
                  <a:lnTo>
                    <a:pt x="152" y="79"/>
                  </a:lnTo>
                  <a:lnTo>
                    <a:pt x="152" y="80"/>
                  </a:lnTo>
                  <a:lnTo>
                    <a:pt x="151" y="80"/>
                  </a:lnTo>
                  <a:lnTo>
                    <a:pt x="150" y="81"/>
                  </a:lnTo>
                  <a:lnTo>
                    <a:pt x="150" y="82"/>
                  </a:lnTo>
                  <a:lnTo>
                    <a:pt x="150" y="83"/>
                  </a:lnTo>
                  <a:lnTo>
                    <a:pt x="150" y="82"/>
                  </a:lnTo>
                  <a:lnTo>
                    <a:pt x="151" y="82"/>
                  </a:lnTo>
                  <a:lnTo>
                    <a:pt x="152" y="81"/>
                  </a:lnTo>
                  <a:lnTo>
                    <a:pt x="153" y="81"/>
                  </a:lnTo>
                  <a:lnTo>
                    <a:pt x="154" y="81"/>
                  </a:lnTo>
                  <a:lnTo>
                    <a:pt x="154" y="82"/>
                  </a:lnTo>
                  <a:lnTo>
                    <a:pt x="154" y="83"/>
                  </a:lnTo>
                  <a:lnTo>
                    <a:pt x="153" y="83"/>
                  </a:lnTo>
                  <a:lnTo>
                    <a:pt x="153" y="84"/>
                  </a:lnTo>
                  <a:lnTo>
                    <a:pt x="154" y="84"/>
                  </a:lnTo>
                  <a:lnTo>
                    <a:pt x="154" y="86"/>
                  </a:lnTo>
                  <a:lnTo>
                    <a:pt x="155" y="87"/>
                  </a:lnTo>
                  <a:lnTo>
                    <a:pt x="157" y="87"/>
                  </a:lnTo>
                  <a:lnTo>
                    <a:pt x="158" y="87"/>
                  </a:lnTo>
                  <a:lnTo>
                    <a:pt x="158" y="86"/>
                  </a:lnTo>
                  <a:lnTo>
                    <a:pt x="158" y="84"/>
                  </a:lnTo>
                  <a:lnTo>
                    <a:pt x="157" y="84"/>
                  </a:lnTo>
                  <a:lnTo>
                    <a:pt x="157" y="83"/>
                  </a:lnTo>
                  <a:lnTo>
                    <a:pt x="157" y="82"/>
                  </a:lnTo>
                  <a:lnTo>
                    <a:pt x="158" y="81"/>
                  </a:lnTo>
                  <a:lnTo>
                    <a:pt x="158" y="82"/>
                  </a:lnTo>
                  <a:lnTo>
                    <a:pt x="158" y="83"/>
                  </a:lnTo>
                  <a:lnTo>
                    <a:pt x="158" y="84"/>
                  </a:lnTo>
                  <a:lnTo>
                    <a:pt x="159" y="84"/>
                  </a:lnTo>
                  <a:lnTo>
                    <a:pt x="159" y="83"/>
                  </a:lnTo>
                  <a:lnTo>
                    <a:pt x="160" y="82"/>
                  </a:lnTo>
                  <a:lnTo>
                    <a:pt x="161" y="82"/>
                  </a:lnTo>
                  <a:lnTo>
                    <a:pt x="162" y="83"/>
                  </a:lnTo>
                  <a:lnTo>
                    <a:pt x="162" y="84"/>
                  </a:lnTo>
                  <a:lnTo>
                    <a:pt x="161" y="84"/>
                  </a:lnTo>
                  <a:lnTo>
                    <a:pt x="161" y="87"/>
                  </a:lnTo>
                  <a:lnTo>
                    <a:pt x="160" y="88"/>
                  </a:lnTo>
                  <a:lnTo>
                    <a:pt x="160" y="89"/>
                  </a:lnTo>
                  <a:lnTo>
                    <a:pt x="161" y="89"/>
                  </a:lnTo>
                  <a:lnTo>
                    <a:pt x="162" y="89"/>
                  </a:lnTo>
                  <a:lnTo>
                    <a:pt x="163" y="88"/>
                  </a:lnTo>
                  <a:lnTo>
                    <a:pt x="163" y="87"/>
                  </a:lnTo>
                  <a:lnTo>
                    <a:pt x="163" y="86"/>
                  </a:lnTo>
                  <a:lnTo>
                    <a:pt x="163" y="84"/>
                  </a:lnTo>
                  <a:lnTo>
                    <a:pt x="165" y="84"/>
                  </a:lnTo>
                  <a:lnTo>
                    <a:pt x="165" y="86"/>
                  </a:lnTo>
                  <a:lnTo>
                    <a:pt x="166" y="87"/>
                  </a:lnTo>
                  <a:lnTo>
                    <a:pt x="167" y="87"/>
                  </a:lnTo>
                  <a:lnTo>
                    <a:pt x="168" y="87"/>
                  </a:lnTo>
                  <a:lnTo>
                    <a:pt x="169" y="87"/>
                  </a:lnTo>
                  <a:lnTo>
                    <a:pt x="170" y="87"/>
                  </a:lnTo>
                  <a:lnTo>
                    <a:pt x="171" y="87"/>
                  </a:lnTo>
                  <a:lnTo>
                    <a:pt x="173" y="87"/>
                  </a:lnTo>
                  <a:lnTo>
                    <a:pt x="173" y="88"/>
                  </a:lnTo>
                  <a:lnTo>
                    <a:pt x="174" y="88"/>
                  </a:lnTo>
                  <a:lnTo>
                    <a:pt x="175" y="88"/>
                  </a:lnTo>
                  <a:lnTo>
                    <a:pt x="176" y="87"/>
                  </a:lnTo>
                  <a:lnTo>
                    <a:pt x="177" y="86"/>
                  </a:lnTo>
                  <a:lnTo>
                    <a:pt x="177" y="84"/>
                  </a:lnTo>
                  <a:lnTo>
                    <a:pt x="177" y="83"/>
                  </a:lnTo>
                  <a:lnTo>
                    <a:pt x="176" y="83"/>
                  </a:lnTo>
                  <a:lnTo>
                    <a:pt x="175" y="83"/>
                  </a:lnTo>
                  <a:lnTo>
                    <a:pt x="174" y="84"/>
                  </a:lnTo>
                  <a:lnTo>
                    <a:pt x="173" y="83"/>
                  </a:lnTo>
                  <a:lnTo>
                    <a:pt x="174" y="83"/>
                  </a:lnTo>
                  <a:lnTo>
                    <a:pt x="174" y="82"/>
                  </a:lnTo>
                  <a:lnTo>
                    <a:pt x="175" y="81"/>
                  </a:lnTo>
                  <a:lnTo>
                    <a:pt x="176" y="80"/>
                  </a:lnTo>
                  <a:lnTo>
                    <a:pt x="177" y="79"/>
                  </a:lnTo>
                  <a:lnTo>
                    <a:pt x="177" y="78"/>
                  </a:lnTo>
                  <a:lnTo>
                    <a:pt x="176" y="78"/>
                  </a:lnTo>
                  <a:lnTo>
                    <a:pt x="176" y="76"/>
                  </a:lnTo>
                  <a:lnTo>
                    <a:pt x="175" y="76"/>
                  </a:lnTo>
                  <a:lnTo>
                    <a:pt x="175" y="78"/>
                  </a:lnTo>
                  <a:lnTo>
                    <a:pt x="174" y="78"/>
                  </a:lnTo>
                  <a:lnTo>
                    <a:pt x="173" y="78"/>
                  </a:lnTo>
                  <a:lnTo>
                    <a:pt x="171" y="78"/>
                  </a:lnTo>
                  <a:lnTo>
                    <a:pt x="171" y="76"/>
                  </a:lnTo>
                  <a:lnTo>
                    <a:pt x="170" y="76"/>
                  </a:lnTo>
                  <a:lnTo>
                    <a:pt x="170" y="75"/>
                  </a:lnTo>
                  <a:lnTo>
                    <a:pt x="171" y="74"/>
                  </a:lnTo>
                  <a:lnTo>
                    <a:pt x="173" y="74"/>
                  </a:lnTo>
                  <a:lnTo>
                    <a:pt x="173" y="75"/>
                  </a:lnTo>
                  <a:lnTo>
                    <a:pt x="174" y="75"/>
                  </a:lnTo>
                  <a:lnTo>
                    <a:pt x="175" y="75"/>
                  </a:lnTo>
                  <a:lnTo>
                    <a:pt x="175" y="74"/>
                  </a:lnTo>
                  <a:lnTo>
                    <a:pt x="173" y="73"/>
                  </a:lnTo>
                  <a:lnTo>
                    <a:pt x="173" y="72"/>
                  </a:lnTo>
                  <a:lnTo>
                    <a:pt x="174" y="72"/>
                  </a:lnTo>
                  <a:lnTo>
                    <a:pt x="175" y="72"/>
                  </a:lnTo>
                  <a:lnTo>
                    <a:pt x="175" y="71"/>
                  </a:lnTo>
                  <a:lnTo>
                    <a:pt x="175" y="70"/>
                  </a:lnTo>
                  <a:lnTo>
                    <a:pt x="175" y="68"/>
                  </a:lnTo>
                  <a:lnTo>
                    <a:pt x="174" y="67"/>
                  </a:lnTo>
                  <a:lnTo>
                    <a:pt x="174" y="66"/>
                  </a:lnTo>
                  <a:lnTo>
                    <a:pt x="173" y="65"/>
                  </a:lnTo>
                  <a:lnTo>
                    <a:pt x="174" y="64"/>
                  </a:lnTo>
                  <a:lnTo>
                    <a:pt x="175" y="65"/>
                  </a:lnTo>
                  <a:lnTo>
                    <a:pt x="176" y="65"/>
                  </a:lnTo>
                  <a:lnTo>
                    <a:pt x="177" y="65"/>
                  </a:lnTo>
                  <a:lnTo>
                    <a:pt x="177" y="64"/>
                  </a:lnTo>
                  <a:lnTo>
                    <a:pt x="177" y="63"/>
                  </a:lnTo>
                  <a:lnTo>
                    <a:pt x="177" y="62"/>
                  </a:lnTo>
                  <a:lnTo>
                    <a:pt x="178" y="62"/>
                  </a:lnTo>
                  <a:lnTo>
                    <a:pt x="178" y="60"/>
                  </a:lnTo>
                  <a:lnTo>
                    <a:pt x="178" y="59"/>
                  </a:lnTo>
                  <a:lnTo>
                    <a:pt x="178" y="58"/>
                  </a:lnTo>
                  <a:lnTo>
                    <a:pt x="179" y="58"/>
                  </a:lnTo>
                  <a:lnTo>
                    <a:pt x="179" y="57"/>
                  </a:lnTo>
                  <a:lnTo>
                    <a:pt x="181" y="56"/>
                  </a:lnTo>
                  <a:lnTo>
                    <a:pt x="182" y="56"/>
                  </a:lnTo>
                  <a:lnTo>
                    <a:pt x="182" y="57"/>
                  </a:lnTo>
                  <a:lnTo>
                    <a:pt x="183" y="57"/>
                  </a:lnTo>
                  <a:lnTo>
                    <a:pt x="183" y="58"/>
                  </a:lnTo>
                  <a:lnTo>
                    <a:pt x="183" y="59"/>
                  </a:lnTo>
                  <a:lnTo>
                    <a:pt x="184" y="59"/>
                  </a:lnTo>
                  <a:lnTo>
                    <a:pt x="186" y="60"/>
                  </a:lnTo>
                  <a:lnTo>
                    <a:pt x="187" y="60"/>
                  </a:lnTo>
                  <a:lnTo>
                    <a:pt x="187" y="62"/>
                  </a:lnTo>
                  <a:lnTo>
                    <a:pt x="189" y="63"/>
                  </a:lnTo>
                  <a:lnTo>
                    <a:pt x="190" y="64"/>
                  </a:lnTo>
                  <a:lnTo>
                    <a:pt x="191" y="65"/>
                  </a:lnTo>
                  <a:lnTo>
                    <a:pt x="192" y="66"/>
                  </a:lnTo>
                  <a:lnTo>
                    <a:pt x="193" y="66"/>
                  </a:lnTo>
                  <a:lnTo>
                    <a:pt x="194" y="67"/>
                  </a:lnTo>
                  <a:lnTo>
                    <a:pt x="195" y="67"/>
                  </a:lnTo>
                  <a:lnTo>
                    <a:pt x="195" y="66"/>
                  </a:lnTo>
                  <a:lnTo>
                    <a:pt x="195" y="65"/>
                  </a:lnTo>
                  <a:lnTo>
                    <a:pt x="194" y="65"/>
                  </a:lnTo>
                  <a:lnTo>
                    <a:pt x="194" y="64"/>
                  </a:lnTo>
                  <a:lnTo>
                    <a:pt x="193" y="64"/>
                  </a:lnTo>
                  <a:lnTo>
                    <a:pt x="193" y="63"/>
                  </a:lnTo>
                  <a:lnTo>
                    <a:pt x="194" y="63"/>
                  </a:lnTo>
                  <a:lnTo>
                    <a:pt x="194" y="62"/>
                  </a:lnTo>
                  <a:lnTo>
                    <a:pt x="195" y="63"/>
                  </a:lnTo>
                  <a:lnTo>
                    <a:pt x="195" y="64"/>
                  </a:lnTo>
                  <a:lnTo>
                    <a:pt x="197" y="64"/>
                  </a:lnTo>
                  <a:lnTo>
                    <a:pt x="197" y="63"/>
                  </a:lnTo>
                  <a:lnTo>
                    <a:pt x="197" y="62"/>
                  </a:lnTo>
                  <a:lnTo>
                    <a:pt x="197" y="60"/>
                  </a:lnTo>
                  <a:lnTo>
                    <a:pt x="197" y="59"/>
                  </a:lnTo>
                  <a:lnTo>
                    <a:pt x="198" y="59"/>
                  </a:lnTo>
                  <a:lnTo>
                    <a:pt x="199" y="59"/>
                  </a:lnTo>
                  <a:lnTo>
                    <a:pt x="199" y="60"/>
                  </a:lnTo>
                  <a:lnTo>
                    <a:pt x="199" y="62"/>
                  </a:lnTo>
                  <a:lnTo>
                    <a:pt x="198" y="62"/>
                  </a:lnTo>
                  <a:lnTo>
                    <a:pt x="198" y="63"/>
                  </a:lnTo>
                  <a:lnTo>
                    <a:pt x="197" y="63"/>
                  </a:lnTo>
                  <a:lnTo>
                    <a:pt x="198" y="63"/>
                  </a:lnTo>
                  <a:lnTo>
                    <a:pt x="199" y="63"/>
                  </a:lnTo>
                  <a:lnTo>
                    <a:pt x="199" y="64"/>
                  </a:lnTo>
                  <a:lnTo>
                    <a:pt x="200" y="64"/>
                  </a:lnTo>
                  <a:lnTo>
                    <a:pt x="201" y="64"/>
                  </a:lnTo>
                  <a:lnTo>
                    <a:pt x="202" y="63"/>
                  </a:lnTo>
                  <a:lnTo>
                    <a:pt x="203" y="63"/>
                  </a:lnTo>
                  <a:lnTo>
                    <a:pt x="205" y="63"/>
                  </a:lnTo>
                  <a:lnTo>
                    <a:pt x="203" y="62"/>
                  </a:lnTo>
                  <a:lnTo>
                    <a:pt x="203" y="60"/>
                  </a:lnTo>
                  <a:lnTo>
                    <a:pt x="205" y="60"/>
                  </a:lnTo>
                  <a:lnTo>
                    <a:pt x="205" y="62"/>
                  </a:lnTo>
                  <a:lnTo>
                    <a:pt x="206" y="62"/>
                  </a:lnTo>
                  <a:lnTo>
                    <a:pt x="207" y="60"/>
                  </a:lnTo>
                  <a:lnTo>
                    <a:pt x="208" y="60"/>
                  </a:lnTo>
                  <a:lnTo>
                    <a:pt x="210" y="59"/>
                  </a:lnTo>
                  <a:lnTo>
                    <a:pt x="213" y="59"/>
                  </a:lnTo>
                  <a:lnTo>
                    <a:pt x="213" y="58"/>
                  </a:lnTo>
                  <a:lnTo>
                    <a:pt x="213" y="57"/>
                  </a:lnTo>
                  <a:lnTo>
                    <a:pt x="214" y="57"/>
                  </a:lnTo>
                  <a:lnTo>
                    <a:pt x="214" y="56"/>
                  </a:lnTo>
                  <a:lnTo>
                    <a:pt x="214" y="55"/>
                  </a:lnTo>
                  <a:lnTo>
                    <a:pt x="214" y="54"/>
                  </a:lnTo>
                  <a:lnTo>
                    <a:pt x="214" y="52"/>
                  </a:lnTo>
                  <a:lnTo>
                    <a:pt x="213" y="51"/>
                  </a:lnTo>
                  <a:lnTo>
                    <a:pt x="211" y="51"/>
                  </a:lnTo>
                  <a:lnTo>
                    <a:pt x="211" y="50"/>
                  </a:lnTo>
                  <a:lnTo>
                    <a:pt x="211" y="51"/>
                  </a:lnTo>
                  <a:lnTo>
                    <a:pt x="210" y="51"/>
                  </a:lnTo>
                  <a:lnTo>
                    <a:pt x="210" y="52"/>
                  </a:lnTo>
                  <a:lnTo>
                    <a:pt x="209" y="52"/>
                  </a:lnTo>
                  <a:lnTo>
                    <a:pt x="209" y="51"/>
                  </a:lnTo>
                  <a:lnTo>
                    <a:pt x="208" y="51"/>
                  </a:lnTo>
                  <a:lnTo>
                    <a:pt x="207" y="50"/>
                  </a:lnTo>
                  <a:lnTo>
                    <a:pt x="206" y="50"/>
                  </a:lnTo>
                  <a:lnTo>
                    <a:pt x="207" y="49"/>
                  </a:lnTo>
                  <a:lnTo>
                    <a:pt x="208" y="48"/>
                  </a:lnTo>
                  <a:lnTo>
                    <a:pt x="209" y="48"/>
                  </a:lnTo>
                  <a:lnTo>
                    <a:pt x="209" y="47"/>
                  </a:lnTo>
                  <a:lnTo>
                    <a:pt x="209" y="46"/>
                  </a:lnTo>
                  <a:lnTo>
                    <a:pt x="210" y="47"/>
                  </a:lnTo>
                  <a:lnTo>
                    <a:pt x="211" y="47"/>
                  </a:lnTo>
                  <a:lnTo>
                    <a:pt x="211" y="46"/>
                  </a:lnTo>
                  <a:lnTo>
                    <a:pt x="210" y="46"/>
                  </a:lnTo>
                  <a:lnTo>
                    <a:pt x="210" y="44"/>
                  </a:lnTo>
                  <a:lnTo>
                    <a:pt x="210" y="43"/>
                  </a:lnTo>
                  <a:lnTo>
                    <a:pt x="211" y="44"/>
                  </a:lnTo>
                  <a:lnTo>
                    <a:pt x="213" y="44"/>
                  </a:lnTo>
                  <a:lnTo>
                    <a:pt x="214" y="44"/>
                  </a:lnTo>
                  <a:lnTo>
                    <a:pt x="214" y="43"/>
                  </a:lnTo>
                  <a:lnTo>
                    <a:pt x="214" y="42"/>
                  </a:lnTo>
                  <a:lnTo>
                    <a:pt x="214" y="43"/>
                  </a:lnTo>
                  <a:lnTo>
                    <a:pt x="213" y="43"/>
                  </a:lnTo>
                  <a:lnTo>
                    <a:pt x="211" y="42"/>
                  </a:lnTo>
                  <a:lnTo>
                    <a:pt x="210" y="42"/>
                  </a:lnTo>
                  <a:lnTo>
                    <a:pt x="210" y="41"/>
                  </a:lnTo>
                  <a:lnTo>
                    <a:pt x="211" y="41"/>
                  </a:lnTo>
                  <a:lnTo>
                    <a:pt x="213" y="41"/>
                  </a:lnTo>
                  <a:lnTo>
                    <a:pt x="214" y="40"/>
                  </a:lnTo>
                  <a:lnTo>
                    <a:pt x="215" y="40"/>
                  </a:lnTo>
                  <a:lnTo>
                    <a:pt x="216" y="41"/>
                  </a:lnTo>
                  <a:lnTo>
                    <a:pt x="217" y="41"/>
                  </a:lnTo>
                  <a:lnTo>
                    <a:pt x="217" y="40"/>
                  </a:lnTo>
                  <a:lnTo>
                    <a:pt x="218" y="40"/>
                  </a:lnTo>
                  <a:lnTo>
                    <a:pt x="219" y="41"/>
                  </a:lnTo>
                  <a:lnTo>
                    <a:pt x="221" y="41"/>
                  </a:lnTo>
                  <a:lnTo>
                    <a:pt x="222" y="41"/>
                  </a:lnTo>
                  <a:lnTo>
                    <a:pt x="223" y="41"/>
                  </a:lnTo>
                  <a:lnTo>
                    <a:pt x="223" y="42"/>
                  </a:lnTo>
                  <a:lnTo>
                    <a:pt x="223" y="43"/>
                  </a:lnTo>
                  <a:lnTo>
                    <a:pt x="223" y="42"/>
                  </a:lnTo>
                  <a:lnTo>
                    <a:pt x="222" y="42"/>
                  </a:lnTo>
                  <a:lnTo>
                    <a:pt x="222" y="43"/>
                  </a:lnTo>
                  <a:lnTo>
                    <a:pt x="222" y="44"/>
                  </a:lnTo>
                  <a:lnTo>
                    <a:pt x="221" y="44"/>
                  </a:lnTo>
                  <a:lnTo>
                    <a:pt x="221" y="46"/>
                  </a:lnTo>
                  <a:lnTo>
                    <a:pt x="222" y="46"/>
                  </a:lnTo>
                  <a:lnTo>
                    <a:pt x="222" y="47"/>
                  </a:lnTo>
                  <a:lnTo>
                    <a:pt x="221" y="47"/>
                  </a:lnTo>
                  <a:lnTo>
                    <a:pt x="221" y="48"/>
                  </a:lnTo>
                  <a:lnTo>
                    <a:pt x="221" y="49"/>
                  </a:lnTo>
                  <a:lnTo>
                    <a:pt x="222" y="50"/>
                  </a:lnTo>
                  <a:lnTo>
                    <a:pt x="222" y="51"/>
                  </a:lnTo>
                  <a:lnTo>
                    <a:pt x="224" y="52"/>
                  </a:lnTo>
                  <a:lnTo>
                    <a:pt x="225" y="52"/>
                  </a:lnTo>
                  <a:lnTo>
                    <a:pt x="225" y="54"/>
                  </a:lnTo>
                  <a:lnTo>
                    <a:pt x="226" y="54"/>
                  </a:lnTo>
                  <a:lnTo>
                    <a:pt x="226" y="52"/>
                  </a:lnTo>
                  <a:lnTo>
                    <a:pt x="227" y="51"/>
                  </a:lnTo>
                  <a:lnTo>
                    <a:pt x="227" y="52"/>
                  </a:lnTo>
                  <a:lnTo>
                    <a:pt x="229" y="52"/>
                  </a:lnTo>
                  <a:lnTo>
                    <a:pt x="230" y="52"/>
                  </a:lnTo>
                  <a:lnTo>
                    <a:pt x="230" y="51"/>
                  </a:lnTo>
                  <a:lnTo>
                    <a:pt x="229" y="51"/>
                  </a:lnTo>
                  <a:lnTo>
                    <a:pt x="229" y="50"/>
                  </a:lnTo>
                  <a:lnTo>
                    <a:pt x="230" y="50"/>
                  </a:lnTo>
                  <a:lnTo>
                    <a:pt x="231" y="49"/>
                  </a:lnTo>
                  <a:lnTo>
                    <a:pt x="231" y="48"/>
                  </a:lnTo>
                  <a:lnTo>
                    <a:pt x="232" y="48"/>
                  </a:lnTo>
                  <a:lnTo>
                    <a:pt x="232" y="47"/>
                  </a:lnTo>
                  <a:lnTo>
                    <a:pt x="232" y="46"/>
                  </a:lnTo>
                  <a:lnTo>
                    <a:pt x="231" y="44"/>
                  </a:lnTo>
                  <a:lnTo>
                    <a:pt x="232" y="44"/>
                  </a:lnTo>
                  <a:lnTo>
                    <a:pt x="231" y="44"/>
                  </a:lnTo>
                  <a:lnTo>
                    <a:pt x="231" y="43"/>
                  </a:lnTo>
                  <a:lnTo>
                    <a:pt x="230" y="43"/>
                  </a:lnTo>
                  <a:lnTo>
                    <a:pt x="231" y="43"/>
                  </a:lnTo>
                  <a:lnTo>
                    <a:pt x="231" y="42"/>
                  </a:lnTo>
                  <a:lnTo>
                    <a:pt x="232" y="42"/>
                  </a:lnTo>
                  <a:lnTo>
                    <a:pt x="233" y="42"/>
                  </a:lnTo>
                  <a:lnTo>
                    <a:pt x="233" y="43"/>
                  </a:lnTo>
                  <a:lnTo>
                    <a:pt x="232" y="43"/>
                  </a:lnTo>
                  <a:lnTo>
                    <a:pt x="232" y="44"/>
                  </a:lnTo>
                  <a:lnTo>
                    <a:pt x="233" y="46"/>
                  </a:lnTo>
                  <a:lnTo>
                    <a:pt x="234" y="46"/>
                  </a:lnTo>
                  <a:lnTo>
                    <a:pt x="234" y="44"/>
                  </a:lnTo>
                  <a:lnTo>
                    <a:pt x="235" y="44"/>
                  </a:lnTo>
                  <a:lnTo>
                    <a:pt x="237" y="46"/>
                  </a:lnTo>
                  <a:lnTo>
                    <a:pt x="238" y="47"/>
                  </a:lnTo>
                  <a:lnTo>
                    <a:pt x="238" y="48"/>
                  </a:lnTo>
                  <a:lnTo>
                    <a:pt x="239" y="48"/>
                  </a:lnTo>
                  <a:lnTo>
                    <a:pt x="240" y="48"/>
                  </a:lnTo>
                  <a:lnTo>
                    <a:pt x="241" y="47"/>
                  </a:lnTo>
                  <a:lnTo>
                    <a:pt x="240" y="46"/>
                  </a:lnTo>
                  <a:lnTo>
                    <a:pt x="240" y="44"/>
                  </a:lnTo>
                  <a:lnTo>
                    <a:pt x="241" y="44"/>
                  </a:lnTo>
                  <a:lnTo>
                    <a:pt x="242" y="44"/>
                  </a:lnTo>
                  <a:lnTo>
                    <a:pt x="243" y="43"/>
                  </a:lnTo>
                  <a:lnTo>
                    <a:pt x="245" y="43"/>
                  </a:lnTo>
                  <a:lnTo>
                    <a:pt x="247" y="43"/>
                  </a:lnTo>
                  <a:lnTo>
                    <a:pt x="248" y="43"/>
                  </a:lnTo>
                  <a:lnTo>
                    <a:pt x="248" y="42"/>
                  </a:lnTo>
                  <a:lnTo>
                    <a:pt x="249" y="41"/>
                  </a:lnTo>
                  <a:lnTo>
                    <a:pt x="249" y="42"/>
                  </a:lnTo>
                  <a:lnTo>
                    <a:pt x="250" y="43"/>
                  </a:lnTo>
                  <a:lnTo>
                    <a:pt x="251" y="43"/>
                  </a:lnTo>
                  <a:lnTo>
                    <a:pt x="253" y="43"/>
                  </a:lnTo>
                  <a:lnTo>
                    <a:pt x="253" y="42"/>
                  </a:lnTo>
                  <a:lnTo>
                    <a:pt x="251" y="42"/>
                  </a:lnTo>
                  <a:lnTo>
                    <a:pt x="251" y="41"/>
                  </a:lnTo>
                  <a:lnTo>
                    <a:pt x="253" y="41"/>
                  </a:lnTo>
                  <a:lnTo>
                    <a:pt x="253" y="40"/>
                  </a:lnTo>
                  <a:lnTo>
                    <a:pt x="253" y="39"/>
                  </a:lnTo>
                  <a:lnTo>
                    <a:pt x="254" y="39"/>
                  </a:lnTo>
                  <a:lnTo>
                    <a:pt x="254" y="38"/>
                  </a:lnTo>
                  <a:lnTo>
                    <a:pt x="253" y="36"/>
                  </a:lnTo>
                  <a:lnTo>
                    <a:pt x="251" y="38"/>
                  </a:lnTo>
                  <a:lnTo>
                    <a:pt x="250" y="38"/>
                  </a:lnTo>
                  <a:lnTo>
                    <a:pt x="250" y="39"/>
                  </a:lnTo>
                  <a:lnTo>
                    <a:pt x="249" y="39"/>
                  </a:lnTo>
                  <a:lnTo>
                    <a:pt x="249" y="38"/>
                  </a:lnTo>
                  <a:lnTo>
                    <a:pt x="249" y="36"/>
                  </a:lnTo>
                  <a:lnTo>
                    <a:pt x="249" y="35"/>
                  </a:lnTo>
                  <a:lnTo>
                    <a:pt x="248" y="34"/>
                  </a:lnTo>
                  <a:lnTo>
                    <a:pt x="247" y="33"/>
                  </a:lnTo>
                  <a:lnTo>
                    <a:pt x="246" y="33"/>
                  </a:lnTo>
                  <a:lnTo>
                    <a:pt x="245" y="33"/>
                  </a:lnTo>
                  <a:lnTo>
                    <a:pt x="243" y="32"/>
                  </a:lnTo>
                  <a:lnTo>
                    <a:pt x="245" y="32"/>
                  </a:lnTo>
                  <a:lnTo>
                    <a:pt x="245" y="31"/>
                  </a:lnTo>
                  <a:lnTo>
                    <a:pt x="245" y="30"/>
                  </a:lnTo>
                  <a:lnTo>
                    <a:pt x="243" y="30"/>
                  </a:lnTo>
                  <a:lnTo>
                    <a:pt x="243" y="31"/>
                  </a:lnTo>
                  <a:lnTo>
                    <a:pt x="242" y="31"/>
                  </a:lnTo>
                  <a:lnTo>
                    <a:pt x="241" y="31"/>
                  </a:lnTo>
                  <a:lnTo>
                    <a:pt x="241" y="30"/>
                  </a:lnTo>
                  <a:lnTo>
                    <a:pt x="241" y="28"/>
                  </a:lnTo>
                  <a:lnTo>
                    <a:pt x="242" y="28"/>
                  </a:lnTo>
                  <a:lnTo>
                    <a:pt x="243" y="28"/>
                  </a:lnTo>
                  <a:lnTo>
                    <a:pt x="243" y="27"/>
                  </a:lnTo>
                  <a:lnTo>
                    <a:pt x="243" y="26"/>
                  </a:lnTo>
                  <a:lnTo>
                    <a:pt x="243" y="25"/>
                  </a:lnTo>
                  <a:lnTo>
                    <a:pt x="245" y="25"/>
                  </a:lnTo>
                  <a:lnTo>
                    <a:pt x="246" y="25"/>
                  </a:lnTo>
                  <a:lnTo>
                    <a:pt x="246" y="24"/>
                  </a:lnTo>
                  <a:lnTo>
                    <a:pt x="247" y="23"/>
                  </a:lnTo>
                  <a:lnTo>
                    <a:pt x="248" y="22"/>
                  </a:lnTo>
                  <a:lnTo>
                    <a:pt x="248" y="20"/>
                  </a:lnTo>
                  <a:lnTo>
                    <a:pt x="248" y="19"/>
                  </a:lnTo>
                  <a:lnTo>
                    <a:pt x="249" y="19"/>
                  </a:lnTo>
                  <a:lnTo>
                    <a:pt x="250" y="19"/>
                  </a:lnTo>
                  <a:lnTo>
                    <a:pt x="249" y="20"/>
                  </a:lnTo>
                  <a:lnTo>
                    <a:pt x="249" y="22"/>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66" name="Freeform 166"/>
            <p:cNvSpPr>
              <a:spLocks/>
            </p:cNvSpPr>
            <p:nvPr/>
          </p:nvSpPr>
          <p:spPr bwMode="auto">
            <a:xfrm>
              <a:off x="2970" y="2482"/>
              <a:ext cx="217" cy="272"/>
            </a:xfrm>
            <a:custGeom>
              <a:avLst/>
              <a:gdLst>
                <a:gd name="T0" fmla="*/ 179 w 217"/>
                <a:gd name="T1" fmla="*/ 0 h 272"/>
                <a:gd name="T2" fmla="*/ 197 w 217"/>
                <a:gd name="T3" fmla="*/ 0 h 272"/>
                <a:gd name="T4" fmla="*/ 213 w 217"/>
                <a:gd name="T5" fmla="*/ 14 h 272"/>
                <a:gd name="T6" fmla="*/ 213 w 217"/>
                <a:gd name="T7" fmla="*/ 31 h 272"/>
                <a:gd name="T8" fmla="*/ 213 w 217"/>
                <a:gd name="T9" fmla="*/ 52 h 272"/>
                <a:gd name="T10" fmla="*/ 213 w 217"/>
                <a:gd name="T11" fmla="*/ 80 h 272"/>
                <a:gd name="T12" fmla="*/ 213 w 217"/>
                <a:gd name="T13" fmla="*/ 97 h 272"/>
                <a:gd name="T14" fmla="*/ 213 w 217"/>
                <a:gd name="T15" fmla="*/ 110 h 272"/>
                <a:gd name="T16" fmla="*/ 213 w 217"/>
                <a:gd name="T17" fmla="*/ 129 h 272"/>
                <a:gd name="T18" fmla="*/ 213 w 217"/>
                <a:gd name="T19" fmla="*/ 152 h 272"/>
                <a:gd name="T20" fmla="*/ 214 w 217"/>
                <a:gd name="T21" fmla="*/ 159 h 272"/>
                <a:gd name="T22" fmla="*/ 214 w 217"/>
                <a:gd name="T23" fmla="*/ 180 h 272"/>
                <a:gd name="T24" fmla="*/ 214 w 217"/>
                <a:gd name="T25" fmla="*/ 207 h 272"/>
                <a:gd name="T26" fmla="*/ 217 w 217"/>
                <a:gd name="T27" fmla="*/ 222 h 272"/>
                <a:gd name="T28" fmla="*/ 217 w 217"/>
                <a:gd name="T29" fmla="*/ 240 h 272"/>
                <a:gd name="T30" fmla="*/ 217 w 217"/>
                <a:gd name="T31" fmla="*/ 245 h 272"/>
                <a:gd name="T32" fmla="*/ 210 w 217"/>
                <a:gd name="T33" fmla="*/ 260 h 272"/>
                <a:gd name="T34" fmla="*/ 201 w 217"/>
                <a:gd name="T35" fmla="*/ 260 h 272"/>
                <a:gd name="T36" fmla="*/ 194 w 217"/>
                <a:gd name="T37" fmla="*/ 261 h 272"/>
                <a:gd name="T38" fmla="*/ 186 w 217"/>
                <a:gd name="T39" fmla="*/ 261 h 272"/>
                <a:gd name="T40" fmla="*/ 176 w 217"/>
                <a:gd name="T41" fmla="*/ 262 h 272"/>
                <a:gd name="T42" fmla="*/ 157 w 217"/>
                <a:gd name="T43" fmla="*/ 263 h 272"/>
                <a:gd name="T44" fmla="*/ 146 w 217"/>
                <a:gd name="T45" fmla="*/ 264 h 272"/>
                <a:gd name="T46" fmla="*/ 137 w 217"/>
                <a:gd name="T47" fmla="*/ 264 h 272"/>
                <a:gd name="T48" fmla="*/ 123 w 217"/>
                <a:gd name="T49" fmla="*/ 265 h 272"/>
                <a:gd name="T50" fmla="*/ 120 w 217"/>
                <a:gd name="T51" fmla="*/ 267 h 272"/>
                <a:gd name="T52" fmla="*/ 108 w 217"/>
                <a:gd name="T53" fmla="*/ 267 h 272"/>
                <a:gd name="T54" fmla="*/ 99 w 217"/>
                <a:gd name="T55" fmla="*/ 268 h 272"/>
                <a:gd name="T56" fmla="*/ 85 w 217"/>
                <a:gd name="T57" fmla="*/ 269 h 272"/>
                <a:gd name="T58" fmla="*/ 68 w 217"/>
                <a:gd name="T59" fmla="*/ 270 h 272"/>
                <a:gd name="T60" fmla="*/ 57 w 217"/>
                <a:gd name="T61" fmla="*/ 271 h 272"/>
                <a:gd name="T62" fmla="*/ 45 w 217"/>
                <a:gd name="T63" fmla="*/ 272 h 272"/>
                <a:gd name="T64" fmla="*/ 41 w 217"/>
                <a:gd name="T65" fmla="*/ 271 h 272"/>
                <a:gd name="T66" fmla="*/ 40 w 217"/>
                <a:gd name="T67" fmla="*/ 262 h 272"/>
                <a:gd name="T68" fmla="*/ 40 w 217"/>
                <a:gd name="T69" fmla="*/ 251 h 272"/>
                <a:gd name="T70" fmla="*/ 40 w 217"/>
                <a:gd name="T71" fmla="*/ 241 h 272"/>
                <a:gd name="T72" fmla="*/ 40 w 217"/>
                <a:gd name="T73" fmla="*/ 229 h 272"/>
                <a:gd name="T74" fmla="*/ 40 w 217"/>
                <a:gd name="T75" fmla="*/ 208 h 272"/>
                <a:gd name="T76" fmla="*/ 40 w 217"/>
                <a:gd name="T77" fmla="*/ 184 h 272"/>
                <a:gd name="T78" fmla="*/ 40 w 217"/>
                <a:gd name="T79" fmla="*/ 163 h 272"/>
                <a:gd name="T80" fmla="*/ 40 w 217"/>
                <a:gd name="T81" fmla="*/ 140 h 272"/>
                <a:gd name="T82" fmla="*/ 37 w 217"/>
                <a:gd name="T83" fmla="*/ 115 h 272"/>
                <a:gd name="T84" fmla="*/ 17 w 217"/>
                <a:gd name="T85" fmla="*/ 109 h 272"/>
                <a:gd name="T86" fmla="*/ 0 w 217"/>
                <a:gd name="T87" fmla="*/ 109 h 272"/>
                <a:gd name="T88" fmla="*/ 1 w 217"/>
                <a:gd name="T89" fmla="*/ 83 h 272"/>
                <a:gd name="T90" fmla="*/ 1 w 217"/>
                <a:gd name="T91" fmla="*/ 73 h 272"/>
                <a:gd name="T92" fmla="*/ 0 w 217"/>
                <a:gd name="T93" fmla="*/ 46 h 272"/>
                <a:gd name="T94" fmla="*/ 0 w 217"/>
                <a:gd name="T95" fmla="*/ 9 h 272"/>
                <a:gd name="T96" fmla="*/ 3 w 217"/>
                <a:gd name="T97" fmla="*/ 1 h 272"/>
                <a:gd name="T98" fmla="*/ 24 w 217"/>
                <a:gd name="T99" fmla="*/ 0 h 272"/>
                <a:gd name="T100" fmla="*/ 42 w 217"/>
                <a:gd name="T101" fmla="*/ 0 h 272"/>
                <a:gd name="T102" fmla="*/ 54 w 217"/>
                <a:gd name="T103" fmla="*/ 0 h 272"/>
                <a:gd name="T104" fmla="*/ 74 w 217"/>
                <a:gd name="T105" fmla="*/ 0 h 272"/>
                <a:gd name="T106" fmla="*/ 102 w 217"/>
                <a:gd name="T107" fmla="*/ 0 h 272"/>
                <a:gd name="T108" fmla="*/ 120 w 217"/>
                <a:gd name="T109" fmla="*/ 0 h 272"/>
                <a:gd name="T110" fmla="*/ 144 w 217"/>
                <a:gd name="T111" fmla="*/ 0 h 2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7" h="272">
                  <a:moveTo>
                    <a:pt x="149" y="0"/>
                  </a:moveTo>
                  <a:lnTo>
                    <a:pt x="152" y="0"/>
                  </a:lnTo>
                  <a:lnTo>
                    <a:pt x="153" y="0"/>
                  </a:lnTo>
                  <a:lnTo>
                    <a:pt x="160" y="0"/>
                  </a:lnTo>
                  <a:lnTo>
                    <a:pt x="168" y="0"/>
                  </a:lnTo>
                  <a:lnTo>
                    <a:pt x="171" y="0"/>
                  </a:lnTo>
                  <a:lnTo>
                    <a:pt x="179" y="0"/>
                  </a:lnTo>
                  <a:lnTo>
                    <a:pt x="180" y="0"/>
                  </a:lnTo>
                  <a:lnTo>
                    <a:pt x="185" y="0"/>
                  </a:lnTo>
                  <a:lnTo>
                    <a:pt x="186" y="0"/>
                  </a:lnTo>
                  <a:lnTo>
                    <a:pt x="189" y="0"/>
                  </a:lnTo>
                  <a:lnTo>
                    <a:pt x="193" y="0"/>
                  </a:lnTo>
                  <a:lnTo>
                    <a:pt x="197" y="0"/>
                  </a:lnTo>
                  <a:lnTo>
                    <a:pt x="205" y="0"/>
                  </a:lnTo>
                  <a:lnTo>
                    <a:pt x="210" y="0"/>
                  </a:lnTo>
                  <a:lnTo>
                    <a:pt x="213" y="0"/>
                  </a:lnTo>
                  <a:lnTo>
                    <a:pt x="213" y="5"/>
                  </a:lnTo>
                  <a:lnTo>
                    <a:pt x="213" y="13"/>
                  </a:lnTo>
                  <a:lnTo>
                    <a:pt x="213" y="14"/>
                  </a:lnTo>
                  <a:lnTo>
                    <a:pt x="213" y="22"/>
                  </a:lnTo>
                  <a:lnTo>
                    <a:pt x="213" y="25"/>
                  </a:lnTo>
                  <a:lnTo>
                    <a:pt x="213" y="29"/>
                  </a:lnTo>
                  <a:lnTo>
                    <a:pt x="213" y="31"/>
                  </a:lnTo>
                  <a:lnTo>
                    <a:pt x="213" y="35"/>
                  </a:lnTo>
                  <a:lnTo>
                    <a:pt x="213" y="36"/>
                  </a:lnTo>
                  <a:lnTo>
                    <a:pt x="213" y="41"/>
                  </a:lnTo>
                  <a:lnTo>
                    <a:pt x="213" y="45"/>
                  </a:lnTo>
                  <a:lnTo>
                    <a:pt x="213" y="46"/>
                  </a:lnTo>
                  <a:lnTo>
                    <a:pt x="213" y="51"/>
                  </a:lnTo>
                  <a:lnTo>
                    <a:pt x="213" y="52"/>
                  </a:lnTo>
                  <a:lnTo>
                    <a:pt x="213" y="55"/>
                  </a:lnTo>
                  <a:lnTo>
                    <a:pt x="213" y="56"/>
                  </a:lnTo>
                  <a:lnTo>
                    <a:pt x="213" y="60"/>
                  </a:lnTo>
                  <a:lnTo>
                    <a:pt x="213" y="63"/>
                  </a:lnTo>
                  <a:lnTo>
                    <a:pt x="213" y="68"/>
                  </a:lnTo>
                  <a:lnTo>
                    <a:pt x="213" y="72"/>
                  </a:lnTo>
                  <a:lnTo>
                    <a:pt x="213" y="76"/>
                  </a:lnTo>
                  <a:lnTo>
                    <a:pt x="213" y="80"/>
                  </a:lnTo>
                  <a:lnTo>
                    <a:pt x="213" y="86"/>
                  </a:lnTo>
                  <a:lnTo>
                    <a:pt x="213" y="89"/>
                  </a:lnTo>
                  <a:lnTo>
                    <a:pt x="213" y="93"/>
                  </a:lnTo>
                  <a:lnTo>
                    <a:pt x="213" y="96"/>
                  </a:lnTo>
                  <a:lnTo>
                    <a:pt x="213" y="97"/>
                  </a:lnTo>
                  <a:lnTo>
                    <a:pt x="213" y="100"/>
                  </a:lnTo>
                  <a:lnTo>
                    <a:pt x="213" y="104"/>
                  </a:lnTo>
                  <a:lnTo>
                    <a:pt x="213" y="105"/>
                  </a:lnTo>
                  <a:lnTo>
                    <a:pt x="213" y="108"/>
                  </a:lnTo>
                  <a:lnTo>
                    <a:pt x="213" y="109"/>
                  </a:lnTo>
                  <a:lnTo>
                    <a:pt x="213" y="110"/>
                  </a:lnTo>
                  <a:lnTo>
                    <a:pt x="213" y="115"/>
                  </a:lnTo>
                  <a:lnTo>
                    <a:pt x="213" y="116"/>
                  </a:lnTo>
                  <a:lnTo>
                    <a:pt x="213" y="118"/>
                  </a:lnTo>
                  <a:lnTo>
                    <a:pt x="213" y="123"/>
                  </a:lnTo>
                  <a:lnTo>
                    <a:pt x="213" y="124"/>
                  </a:lnTo>
                  <a:lnTo>
                    <a:pt x="213" y="125"/>
                  </a:lnTo>
                  <a:lnTo>
                    <a:pt x="213" y="129"/>
                  </a:lnTo>
                  <a:lnTo>
                    <a:pt x="213" y="134"/>
                  </a:lnTo>
                  <a:lnTo>
                    <a:pt x="213" y="137"/>
                  </a:lnTo>
                  <a:lnTo>
                    <a:pt x="213" y="139"/>
                  </a:lnTo>
                  <a:lnTo>
                    <a:pt x="213" y="147"/>
                  </a:lnTo>
                  <a:lnTo>
                    <a:pt x="213" y="152"/>
                  </a:lnTo>
                  <a:lnTo>
                    <a:pt x="213" y="153"/>
                  </a:lnTo>
                  <a:lnTo>
                    <a:pt x="213" y="156"/>
                  </a:lnTo>
                  <a:lnTo>
                    <a:pt x="214" y="156"/>
                  </a:lnTo>
                  <a:lnTo>
                    <a:pt x="214" y="158"/>
                  </a:lnTo>
                  <a:lnTo>
                    <a:pt x="214" y="159"/>
                  </a:lnTo>
                  <a:lnTo>
                    <a:pt x="214" y="160"/>
                  </a:lnTo>
                  <a:lnTo>
                    <a:pt x="214" y="166"/>
                  </a:lnTo>
                  <a:lnTo>
                    <a:pt x="214" y="167"/>
                  </a:lnTo>
                  <a:lnTo>
                    <a:pt x="214" y="171"/>
                  </a:lnTo>
                  <a:lnTo>
                    <a:pt x="214" y="172"/>
                  </a:lnTo>
                  <a:lnTo>
                    <a:pt x="214" y="177"/>
                  </a:lnTo>
                  <a:lnTo>
                    <a:pt x="214" y="179"/>
                  </a:lnTo>
                  <a:lnTo>
                    <a:pt x="214" y="180"/>
                  </a:lnTo>
                  <a:lnTo>
                    <a:pt x="214" y="183"/>
                  </a:lnTo>
                  <a:lnTo>
                    <a:pt x="214" y="188"/>
                  </a:lnTo>
                  <a:lnTo>
                    <a:pt x="214" y="191"/>
                  </a:lnTo>
                  <a:lnTo>
                    <a:pt x="214" y="192"/>
                  </a:lnTo>
                  <a:lnTo>
                    <a:pt x="214" y="195"/>
                  </a:lnTo>
                  <a:lnTo>
                    <a:pt x="214" y="197"/>
                  </a:lnTo>
                  <a:lnTo>
                    <a:pt x="214" y="204"/>
                  </a:lnTo>
                  <a:lnTo>
                    <a:pt x="214" y="207"/>
                  </a:lnTo>
                  <a:lnTo>
                    <a:pt x="214" y="209"/>
                  </a:lnTo>
                  <a:lnTo>
                    <a:pt x="214" y="214"/>
                  </a:lnTo>
                  <a:lnTo>
                    <a:pt x="217" y="214"/>
                  </a:lnTo>
                  <a:lnTo>
                    <a:pt x="217" y="215"/>
                  </a:lnTo>
                  <a:lnTo>
                    <a:pt x="217" y="217"/>
                  </a:lnTo>
                  <a:lnTo>
                    <a:pt x="217" y="220"/>
                  </a:lnTo>
                  <a:lnTo>
                    <a:pt x="217" y="222"/>
                  </a:lnTo>
                  <a:lnTo>
                    <a:pt x="217" y="228"/>
                  </a:lnTo>
                  <a:lnTo>
                    <a:pt x="217" y="229"/>
                  </a:lnTo>
                  <a:lnTo>
                    <a:pt x="217" y="230"/>
                  </a:lnTo>
                  <a:lnTo>
                    <a:pt x="217" y="236"/>
                  </a:lnTo>
                  <a:lnTo>
                    <a:pt x="217" y="238"/>
                  </a:lnTo>
                  <a:lnTo>
                    <a:pt x="217" y="240"/>
                  </a:lnTo>
                  <a:lnTo>
                    <a:pt x="217" y="241"/>
                  </a:lnTo>
                  <a:lnTo>
                    <a:pt x="217" y="243"/>
                  </a:lnTo>
                  <a:lnTo>
                    <a:pt x="217" y="244"/>
                  </a:lnTo>
                  <a:lnTo>
                    <a:pt x="217" y="245"/>
                  </a:lnTo>
                  <a:lnTo>
                    <a:pt x="217" y="249"/>
                  </a:lnTo>
                  <a:lnTo>
                    <a:pt x="217" y="251"/>
                  </a:lnTo>
                  <a:lnTo>
                    <a:pt x="217" y="257"/>
                  </a:lnTo>
                  <a:lnTo>
                    <a:pt x="217" y="259"/>
                  </a:lnTo>
                  <a:lnTo>
                    <a:pt x="213" y="259"/>
                  </a:lnTo>
                  <a:lnTo>
                    <a:pt x="212" y="259"/>
                  </a:lnTo>
                  <a:lnTo>
                    <a:pt x="210" y="260"/>
                  </a:lnTo>
                  <a:lnTo>
                    <a:pt x="209" y="260"/>
                  </a:lnTo>
                  <a:lnTo>
                    <a:pt x="208" y="260"/>
                  </a:lnTo>
                  <a:lnTo>
                    <a:pt x="205" y="260"/>
                  </a:lnTo>
                  <a:lnTo>
                    <a:pt x="204" y="260"/>
                  </a:lnTo>
                  <a:lnTo>
                    <a:pt x="203" y="260"/>
                  </a:lnTo>
                  <a:lnTo>
                    <a:pt x="202" y="260"/>
                  </a:lnTo>
                  <a:lnTo>
                    <a:pt x="201" y="260"/>
                  </a:lnTo>
                  <a:lnTo>
                    <a:pt x="200" y="260"/>
                  </a:lnTo>
                  <a:lnTo>
                    <a:pt x="198" y="260"/>
                  </a:lnTo>
                  <a:lnTo>
                    <a:pt x="197" y="260"/>
                  </a:lnTo>
                  <a:lnTo>
                    <a:pt x="195" y="261"/>
                  </a:lnTo>
                  <a:lnTo>
                    <a:pt x="194" y="261"/>
                  </a:lnTo>
                  <a:lnTo>
                    <a:pt x="193" y="261"/>
                  </a:lnTo>
                  <a:lnTo>
                    <a:pt x="190" y="261"/>
                  </a:lnTo>
                  <a:lnTo>
                    <a:pt x="188" y="261"/>
                  </a:lnTo>
                  <a:lnTo>
                    <a:pt x="186" y="261"/>
                  </a:lnTo>
                  <a:lnTo>
                    <a:pt x="184" y="261"/>
                  </a:lnTo>
                  <a:lnTo>
                    <a:pt x="182" y="261"/>
                  </a:lnTo>
                  <a:lnTo>
                    <a:pt x="181" y="261"/>
                  </a:lnTo>
                  <a:lnTo>
                    <a:pt x="180" y="261"/>
                  </a:lnTo>
                  <a:lnTo>
                    <a:pt x="179" y="262"/>
                  </a:lnTo>
                  <a:lnTo>
                    <a:pt x="178" y="262"/>
                  </a:lnTo>
                  <a:lnTo>
                    <a:pt x="177" y="262"/>
                  </a:lnTo>
                  <a:lnTo>
                    <a:pt x="176" y="262"/>
                  </a:lnTo>
                  <a:lnTo>
                    <a:pt x="172" y="262"/>
                  </a:lnTo>
                  <a:lnTo>
                    <a:pt x="170" y="262"/>
                  </a:lnTo>
                  <a:lnTo>
                    <a:pt x="169" y="262"/>
                  </a:lnTo>
                  <a:lnTo>
                    <a:pt x="168" y="262"/>
                  </a:lnTo>
                  <a:lnTo>
                    <a:pt x="163" y="263"/>
                  </a:lnTo>
                  <a:lnTo>
                    <a:pt x="161" y="263"/>
                  </a:lnTo>
                  <a:lnTo>
                    <a:pt x="158" y="263"/>
                  </a:lnTo>
                  <a:lnTo>
                    <a:pt x="157" y="263"/>
                  </a:lnTo>
                  <a:lnTo>
                    <a:pt x="156" y="263"/>
                  </a:lnTo>
                  <a:lnTo>
                    <a:pt x="155" y="263"/>
                  </a:lnTo>
                  <a:lnTo>
                    <a:pt x="154" y="263"/>
                  </a:lnTo>
                  <a:lnTo>
                    <a:pt x="152" y="264"/>
                  </a:lnTo>
                  <a:lnTo>
                    <a:pt x="148" y="264"/>
                  </a:lnTo>
                  <a:lnTo>
                    <a:pt x="146" y="264"/>
                  </a:lnTo>
                  <a:lnTo>
                    <a:pt x="144" y="264"/>
                  </a:lnTo>
                  <a:lnTo>
                    <a:pt x="142" y="264"/>
                  </a:lnTo>
                  <a:lnTo>
                    <a:pt x="141" y="264"/>
                  </a:lnTo>
                  <a:lnTo>
                    <a:pt x="139" y="264"/>
                  </a:lnTo>
                  <a:lnTo>
                    <a:pt x="138" y="264"/>
                  </a:lnTo>
                  <a:lnTo>
                    <a:pt x="137" y="264"/>
                  </a:lnTo>
                  <a:lnTo>
                    <a:pt x="134" y="265"/>
                  </a:lnTo>
                  <a:lnTo>
                    <a:pt x="132" y="265"/>
                  </a:lnTo>
                  <a:lnTo>
                    <a:pt x="129" y="265"/>
                  </a:lnTo>
                  <a:lnTo>
                    <a:pt x="128" y="265"/>
                  </a:lnTo>
                  <a:lnTo>
                    <a:pt x="125" y="265"/>
                  </a:lnTo>
                  <a:lnTo>
                    <a:pt x="123" y="265"/>
                  </a:lnTo>
                  <a:lnTo>
                    <a:pt x="122" y="265"/>
                  </a:lnTo>
                  <a:lnTo>
                    <a:pt x="121" y="267"/>
                  </a:lnTo>
                  <a:lnTo>
                    <a:pt x="120" y="267"/>
                  </a:lnTo>
                  <a:lnTo>
                    <a:pt x="118" y="267"/>
                  </a:lnTo>
                  <a:lnTo>
                    <a:pt x="116" y="267"/>
                  </a:lnTo>
                  <a:lnTo>
                    <a:pt x="115" y="267"/>
                  </a:lnTo>
                  <a:lnTo>
                    <a:pt x="114" y="267"/>
                  </a:lnTo>
                  <a:lnTo>
                    <a:pt x="108" y="267"/>
                  </a:lnTo>
                  <a:lnTo>
                    <a:pt x="107" y="267"/>
                  </a:lnTo>
                  <a:lnTo>
                    <a:pt x="105" y="268"/>
                  </a:lnTo>
                  <a:lnTo>
                    <a:pt x="102" y="268"/>
                  </a:lnTo>
                  <a:lnTo>
                    <a:pt x="101" y="268"/>
                  </a:lnTo>
                  <a:lnTo>
                    <a:pt x="100" y="268"/>
                  </a:lnTo>
                  <a:lnTo>
                    <a:pt x="99" y="268"/>
                  </a:lnTo>
                  <a:lnTo>
                    <a:pt x="97" y="268"/>
                  </a:lnTo>
                  <a:lnTo>
                    <a:pt x="94" y="268"/>
                  </a:lnTo>
                  <a:lnTo>
                    <a:pt x="92" y="268"/>
                  </a:lnTo>
                  <a:lnTo>
                    <a:pt x="90" y="269"/>
                  </a:lnTo>
                  <a:lnTo>
                    <a:pt x="89" y="269"/>
                  </a:lnTo>
                  <a:lnTo>
                    <a:pt x="85" y="269"/>
                  </a:lnTo>
                  <a:lnTo>
                    <a:pt x="83" y="269"/>
                  </a:lnTo>
                  <a:lnTo>
                    <a:pt x="82" y="269"/>
                  </a:lnTo>
                  <a:lnTo>
                    <a:pt x="78" y="269"/>
                  </a:lnTo>
                  <a:lnTo>
                    <a:pt x="76" y="270"/>
                  </a:lnTo>
                  <a:lnTo>
                    <a:pt x="75" y="270"/>
                  </a:lnTo>
                  <a:lnTo>
                    <a:pt x="73" y="270"/>
                  </a:lnTo>
                  <a:lnTo>
                    <a:pt x="70" y="270"/>
                  </a:lnTo>
                  <a:lnTo>
                    <a:pt x="68" y="270"/>
                  </a:lnTo>
                  <a:lnTo>
                    <a:pt x="65" y="270"/>
                  </a:lnTo>
                  <a:lnTo>
                    <a:pt x="64" y="270"/>
                  </a:lnTo>
                  <a:lnTo>
                    <a:pt x="62" y="270"/>
                  </a:lnTo>
                  <a:lnTo>
                    <a:pt x="60" y="271"/>
                  </a:lnTo>
                  <a:lnTo>
                    <a:pt x="59" y="271"/>
                  </a:lnTo>
                  <a:lnTo>
                    <a:pt x="57" y="271"/>
                  </a:lnTo>
                  <a:lnTo>
                    <a:pt x="56" y="271"/>
                  </a:lnTo>
                  <a:lnTo>
                    <a:pt x="54" y="271"/>
                  </a:lnTo>
                  <a:lnTo>
                    <a:pt x="52" y="271"/>
                  </a:lnTo>
                  <a:lnTo>
                    <a:pt x="50" y="271"/>
                  </a:lnTo>
                  <a:lnTo>
                    <a:pt x="48" y="271"/>
                  </a:lnTo>
                  <a:lnTo>
                    <a:pt x="45" y="272"/>
                  </a:lnTo>
                  <a:lnTo>
                    <a:pt x="42" y="272"/>
                  </a:lnTo>
                  <a:lnTo>
                    <a:pt x="41" y="272"/>
                  </a:lnTo>
                  <a:lnTo>
                    <a:pt x="41" y="271"/>
                  </a:lnTo>
                  <a:lnTo>
                    <a:pt x="41" y="270"/>
                  </a:lnTo>
                  <a:lnTo>
                    <a:pt x="40" y="270"/>
                  </a:lnTo>
                  <a:lnTo>
                    <a:pt x="40" y="267"/>
                  </a:lnTo>
                  <a:lnTo>
                    <a:pt x="40" y="265"/>
                  </a:lnTo>
                  <a:lnTo>
                    <a:pt x="40" y="262"/>
                  </a:lnTo>
                  <a:lnTo>
                    <a:pt x="40" y="261"/>
                  </a:lnTo>
                  <a:lnTo>
                    <a:pt x="40" y="256"/>
                  </a:lnTo>
                  <a:lnTo>
                    <a:pt x="40" y="255"/>
                  </a:lnTo>
                  <a:lnTo>
                    <a:pt x="40" y="254"/>
                  </a:lnTo>
                  <a:lnTo>
                    <a:pt x="40" y="252"/>
                  </a:lnTo>
                  <a:lnTo>
                    <a:pt x="40" y="251"/>
                  </a:lnTo>
                  <a:lnTo>
                    <a:pt x="40" y="248"/>
                  </a:lnTo>
                  <a:lnTo>
                    <a:pt x="40" y="246"/>
                  </a:lnTo>
                  <a:lnTo>
                    <a:pt x="40" y="244"/>
                  </a:lnTo>
                  <a:lnTo>
                    <a:pt x="40" y="241"/>
                  </a:lnTo>
                  <a:lnTo>
                    <a:pt x="40" y="240"/>
                  </a:lnTo>
                  <a:lnTo>
                    <a:pt x="40" y="239"/>
                  </a:lnTo>
                  <a:lnTo>
                    <a:pt x="40" y="237"/>
                  </a:lnTo>
                  <a:lnTo>
                    <a:pt x="40" y="233"/>
                  </a:lnTo>
                  <a:lnTo>
                    <a:pt x="40" y="231"/>
                  </a:lnTo>
                  <a:lnTo>
                    <a:pt x="40" y="230"/>
                  </a:lnTo>
                  <a:lnTo>
                    <a:pt x="40" y="229"/>
                  </a:lnTo>
                  <a:lnTo>
                    <a:pt x="40" y="228"/>
                  </a:lnTo>
                  <a:lnTo>
                    <a:pt x="40" y="225"/>
                  </a:lnTo>
                  <a:lnTo>
                    <a:pt x="40" y="222"/>
                  </a:lnTo>
                  <a:lnTo>
                    <a:pt x="40" y="216"/>
                  </a:lnTo>
                  <a:lnTo>
                    <a:pt x="40" y="214"/>
                  </a:lnTo>
                  <a:lnTo>
                    <a:pt x="40" y="213"/>
                  </a:lnTo>
                  <a:lnTo>
                    <a:pt x="40" y="208"/>
                  </a:lnTo>
                  <a:lnTo>
                    <a:pt x="40" y="207"/>
                  </a:lnTo>
                  <a:lnTo>
                    <a:pt x="40" y="204"/>
                  </a:lnTo>
                  <a:lnTo>
                    <a:pt x="40" y="196"/>
                  </a:lnTo>
                  <a:lnTo>
                    <a:pt x="40" y="192"/>
                  </a:lnTo>
                  <a:lnTo>
                    <a:pt x="40" y="190"/>
                  </a:lnTo>
                  <a:lnTo>
                    <a:pt x="40" y="188"/>
                  </a:lnTo>
                  <a:lnTo>
                    <a:pt x="40" y="184"/>
                  </a:lnTo>
                  <a:lnTo>
                    <a:pt x="40" y="183"/>
                  </a:lnTo>
                  <a:lnTo>
                    <a:pt x="40" y="180"/>
                  </a:lnTo>
                  <a:lnTo>
                    <a:pt x="40" y="179"/>
                  </a:lnTo>
                  <a:lnTo>
                    <a:pt x="40" y="175"/>
                  </a:lnTo>
                  <a:lnTo>
                    <a:pt x="40" y="171"/>
                  </a:lnTo>
                  <a:lnTo>
                    <a:pt x="40" y="169"/>
                  </a:lnTo>
                  <a:lnTo>
                    <a:pt x="40" y="168"/>
                  </a:lnTo>
                  <a:lnTo>
                    <a:pt x="40" y="163"/>
                  </a:lnTo>
                  <a:lnTo>
                    <a:pt x="40" y="161"/>
                  </a:lnTo>
                  <a:lnTo>
                    <a:pt x="40" y="159"/>
                  </a:lnTo>
                  <a:lnTo>
                    <a:pt x="40" y="153"/>
                  </a:lnTo>
                  <a:lnTo>
                    <a:pt x="40" y="143"/>
                  </a:lnTo>
                  <a:lnTo>
                    <a:pt x="40" y="141"/>
                  </a:lnTo>
                  <a:lnTo>
                    <a:pt x="40" y="140"/>
                  </a:lnTo>
                  <a:lnTo>
                    <a:pt x="40" y="139"/>
                  </a:lnTo>
                  <a:lnTo>
                    <a:pt x="40" y="137"/>
                  </a:lnTo>
                  <a:lnTo>
                    <a:pt x="40" y="134"/>
                  </a:lnTo>
                  <a:lnTo>
                    <a:pt x="40" y="133"/>
                  </a:lnTo>
                  <a:lnTo>
                    <a:pt x="40" y="131"/>
                  </a:lnTo>
                  <a:lnTo>
                    <a:pt x="40" y="129"/>
                  </a:lnTo>
                  <a:lnTo>
                    <a:pt x="38" y="124"/>
                  </a:lnTo>
                  <a:lnTo>
                    <a:pt x="37" y="115"/>
                  </a:lnTo>
                  <a:lnTo>
                    <a:pt x="36" y="112"/>
                  </a:lnTo>
                  <a:lnTo>
                    <a:pt x="36" y="109"/>
                  </a:lnTo>
                  <a:lnTo>
                    <a:pt x="33" y="109"/>
                  </a:lnTo>
                  <a:lnTo>
                    <a:pt x="30" y="109"/>
                  </a:lnTo>
                  <a:lnTo>
                    <a:pt x="27" y="109"/>
                  </a:lnTo>
                  <a:lnTo>
                    <a:pt x="25" y="109"/>
                  </a:lnTo>
                  <a:lnTo>
                    <a:pt x="24" y="109"/>
                  </a:lnTo>
                  <a:lnTo>
                    <a:pt x="17" y="109"/>
                  </a:lnTo>
                  <a:lnTo>
                    <a:pt x="16" y="109"/>
                  </a:lnTo>
                  <a:lnTo>
                    <a:pt x="13" y="109"/>
                  </a:lnTo>
                  <a:lnTo>
                    <a:pt x="9" y="109"/>
                  </a:lnTo>
                  <a:lnTo>
                    <a:pt x="5" y="109"/>
                  </a:lnTo>
                  <a:lnTo>
                    <a:pt x="2" y="109"/>
                  </a:lnTo>
                  <a:lnTo>
                    <a:pt x="1" y="109"/>
                  </a:lnTo>
                  <a:lnTo>
                    <a:pt x="0" y="109"/>
                  </a:lnTo>
                  <a:lnTo>
                    <a:pt x="0" y="107"/>
                  </a:lnTo>
                  <a:lnTo>
                    <a:pt x="0" y="103"/>
                  </a:lnTo>
                  <a:lnTo>
                    <a:pt x="0" y="101"/>
                  </a:lnTo>
                  <a:lnTo>
                    <a:pt x="0" y="100"/>
                  </a:lnTo>
                  <a:lnTo>
                    <a:pt x="1" y="91"/>
                  </a:lnTo>
                  <a:lnTo>
                    <a:pt x="1" y="88"/>
                  </a:lnTo>
                  <a:lnTo>
                    <a:pt x="1" y="83"/>
                  </a:lnTo>
                  <a:lnTo>
                    <a:pt x="1" y="81"/>
                  </a:lnTo>
                  <a:lnTo>
                    <a:pt x="1" y="80"/>
                  </a:lnTo>
                  <a:lnTo>
                    <a:pt x="1" y="79"/>
                  </a:lnTo>
                  <a:lnTo>
                    <a:pt x="1" y="73"/>
                  </a:lnTo>
                  <a:lnTo>
                    <a:pt x="1" y="70"/>
                  </a:lnTo>
                  <a:lnTo>
                    <a:pt x="1" y="69"/>
                  </a:lnTo>
                  <a:lnTo>
                    <a:pt x="1" y="61"/>
                  </a:lnTo>
                  <a:lnTo>
                    <a:pt x="1" y="56"/>
                  </a:lnTo>
                  <a:lnTo>
                    <a:pt x="1" y="55"/>
                  </a:lnTo>
                  <a:lnTo>
                    <a:pt x="0" y="55"/>
                  </a:lnTo>
                  <a:lnTo>
                    <a:pt x="0" y="51"/>
                  </a:lnTo>
                  <a:lnTo>
                    <a:pt x="0" y="46"/>
                  </a:lnTo>
                  <a:lnTo>
                    <a:pt x="0" y="44"/>
                  </a:lnTo>
                  <a:lnTo>
                    <a:pt x="0" y="40"/>
                  </a:lnTo>
                  <a:lnTo>
                    <a:pt x="0" y="30"/>
                  </a:lnTo>
                  <a:lnTo>
                    <a:pt x="0" y="25"/>
                  </a:lnTo>
                  <a:lnTo>
                    <a:pt x="0" y="21"/>
                  </a:lnTo>
                  <a:lnTo>
                    <a:pt x="0" y="17"/>
                  </a:lnTo>
                  <a:lnTo>
                    <a:pt x="0" y="11"/>
                  </a:lnTo>
                  <a:lnTo>
                    <a:pt x="0" y="9"/>
                  </a:lnTo>
                  <a:lnTo>
                    <a:pt x="0" y="4"/>
                  </a:lnTo>
                  <a:lnTo>
                    <a:pt x="0" y="1"/>
                  </a:lnTo>
                  <a:lnTo>
                    <a:pt x="1" y="1"/>
                  </a:lnTo>
                  <a:lnTo>
                    <a:pt x="2" y="1"/>
                  </a:lnTo>
                  <a:lnTo>
                    <a:pt x="3" y="1"/>
                  </a:lnTo>
                  <a:lnTo>
                    <a:pt x="8" y="1"/>
                  </a:lnTo>
                  <a:lnTo>
                    <a:pt x="10" y="1"/>
                  </a:lnTo>
                  <a:lnTo>
                    <a:pt x="14" y="1"/>
                  </a:lnTo>
                  <a:lnTo>
                    <a:pt x="16" y="1"/>
                  </a:lnTo>
                  <a:lnTo>
                    <a:pt x="14" y="0"/>
                  </a:lnTo>
                  <a:lnTo>
                    <a:pt x="18" y="0"/>
                  </a:lnTo>
                  <a:lnTo>
                    <a:pt x="24" y="0"/>
                  </a:lnTo>
                  <a:lnTo>
                    <a:pt x="26" y="0"/>
                  </a:lnTo>
                  <a:lnTo>
                    <a:pt x="29" y="0"/>
                  </a:lnTo>
                  <a:lnTo>
                    <a:pt x="32" y="0"/>
                  </a:lnTo>
                  <a:lnTo>
                    <a:pt x="34" y="0"/>
                  </a:lnTo>
                  <a:lnTo>
                    <a:pt x="35" y="0"/>
                  </a:lnTo>
                  <a:lnTo>
                    <a:pt x="40" y="0"/>
                  </a:lnTo>
                  <a:lnTo>
                    <a:pt x="42" y="0"/>
                  </a:lnTo>
                  <a:lnTo>
                    <a:pt x="44" y="0"/>
                  </a:lnTo>
                  <a:lnTo>
                    <a:pt x="49" y="0"/>
                  </a:lnTo>
                  <a:lnTo>
                    <a:pt x="50" y="0"/>
                  </a:lnTo>
                  <a:lnTo>
                    <a:pt x="51" y="0"/>
                  </a:lnTo>
                  <a:lnTo>
                    <a:pt x="54" y="0"/>
                  </a:lnTo>
                  <a:lnTo>
                    <a:pt x="56" y="0"/>
                  </a:lnTo>
                  <a:lnTo>
                    <a:pt x="58" y="0"/>
                  </a:lnTo>
                  <a:lnTo>
                    <a:pt x="65" y="0"/>
                  </a:lnTo>
                  <a:lnTo>
                    <a:pt x="67" y="0"/>
                  </a:lnTo>
                  <a:lnTo>
                    <a:pt x="69" y="0"/>
                  </a:lnTo>
                  <a:lnTo>
                    <a:pt x="74" y="0"/>
                  </a:lnTo>
                  <a:lnTo>
                    <a:pt x="78" y="0"/>
                  </a:lnTo>
                  <a:lnTo>
                    <a:pt x="80" y="0"/>
                  </a:lnTo>
                  <a:lnTo>
                    <a:pt x="84" y="0"/>
                  </a:lnTo>
                  <a:lnTo>
                    <a:pt x="88" y="0"/>
                  </a:lnTo>
                  <a:lnTo>
                    <a:pt x="94" y="0"/>
                  </a:lnTo>
                  <a:lnTo>
                    <a:pt x="99" y="0"/>
                  </a:lnTo>
                  <a:lnTo>
                    <a:pt x="102" y="0"/>
                  </a:lnTo>
                  <a:lnTo>
                    <a:pt x="105" y="0"/>
                  </a:lnTo>
                  <a:lnTo>
                    <a:pt x="107" y="0"/>
                  </a:lnTo>
                  <a:lnTo>
                    <a:pt x="113" y="0"/>
                  </a:lnTo>
                  <a:lnTo>
                    <a:pt x="114" y="0"/>
                  </a:lnTo>
                  <a:lnTo>
                    <a:pt x="116" y="0"/>
                  </a:lnTo>
                  <a:lnTo>
                    <a:pt x="120" y="0"/>
                  </a:lnTo>
                  <a:lnTo>
                    <a:pt x="121" y="0"/>
                  </a:lnTo>
                  <a:lnTo>
                    <a:pt x="133" y="0"/>
                  </a:lnTo>
                  <a:lnTo>
                    <a:pt x="136" y="0"/>
                  </a:lnTo>
                  <a:lnTo>
                    <a:pt x="137" y="0"/>
                  </a:lnTo>
                  <a:lnTo>
                    <a:pt x="139" y="0"/>
                  </a:lnTo>
                  <a:lnTo>
                    <a:pt x="141" y="0"/>
                  </a:lnTo>
                  <a:lnTo>
                    <a:pt x="144" y="0"/>
                  </a:lnTo>
                  <a:lnTo>
                    <a:pt x="147" y="0"/>
                  </a:lnTo>
                  <a:lnTo>
                    <a:pt x="149"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67" name="Freeform 167"/>
            <p:cNvSpPr>
              <a:spLocks/>
            </p:cNvSpPr>
            <p:nvPr/>
          </p:nvSpPr>
          <p:spPr bwMode="auto">
            <a:xfrm>
              <a:off x="2441" y="2586"/>
              <a:ext cx="331" cy="225"/>
            </a:xfrm>
            <a:custGeom>
              <a:avLst/>
              <a:gdLst>
                <a:gd name="T0" fmla="*/ 94 w 331"/>
                <a:gd name="T1" fmla="*/ 1 h 225"/>
                <a:gd name="T2" fmla="*/ 125 w 331"/>
                <a:gd name="T3" fmla="*/ 1 h 225"/>
                <a:gd name="T4" fmla="*/ 147 w 331"/>
                <a:gd name="T5" fmla="*/ 1 h 225"/>
                <a:gd name="T6" fmla="*/ 174 w 331"/>
                <a:gd name="T7" fmla="*/ 1 h 225"/>
                <a:gd name="T8" fmla="*/ 206 w 331"/>
                <a:gd name="T9" fmla="*/ 3 h 225"/>
                <a:gd name="T10" fmla="*/ 236 w 331"/>
                <a:gd name="T11" fmla="*/ 3 h 225"/>
                <a:gd name="T12" fmla="*/ 267 w 331"/>
                <a:gd name="T13" fmla="*/ 3 h 225"/>
                <a:gd name="T14" fmla="*/ 263 w 331"/>
                <a:gd name="T15" fmla="*/ 11 h 225"/>
                <a:gd name="T16" fmla="*/ 260 w 331"/>
                <a:gd name="T17" fmla="*/ 15 h 225"/>
                <a:gd name="T18" fmla="*/ 266 w 331"/>
                <a:gd name="T19" fmla="*/ 17 h 225"/>
                <a:gd name="T20" fmla="*/ 266 w 331"/>
                <a:gd name="T21" fmla="*/ 21 h 225"/>
                <a:gd name="T22" fmla="*/ 275 w 331"/>
                <a:gd name="T23" fmla="*/ 17 h 225"/>
                <a:gd name="T24" fmla="*/ 270 w 331"/>
                <a:gd name="T25" fmla="*/ 25 h 225"/>
                <a:gd name="T26" fmla="*/ 269 w 331"/>
                <a:gd name="T27" fmla="*/ 31 h 225"/>
                <a:gd name="T28" fmla="*/ 271 w 331"/>
                <a:gd name="T29" fmla="*/ 40 h 225"/>
                <a:gd name="T30" fmla="*/ 279 w 331"/>
                <a:gd name="T31" fmla="*/ 40 h 225"/>
                <a:gd name="T32" fmla="*/ 283 w 331"/>
                <a:gd name="T33" fmla="*/ 53 h 225"/>
                <a:gd name="T34" fmla="*/ 287 w 331"/>
                <a:gd name="T35" fmla="*/ 60 h 225"/>
                <a:gd name="T36" fmla="*/ 287 w 331"/>
                <a:gd name="T37" fmla="*/ 62 h 225"/>
                <a:gd name="T38" fmla="*/ 286 w 331"/>
                <a:gd name="T39" fmla="*/ 70 h 225"/>
                <a:gd name="T40" fmla="*/ 294 w 331"/>
                <a:gd name="T41" fmla="*/ 69 h 225"/>
                <a:gd name="T42" fmla="*/ 299 w 331"/>
                <a:gd name="T43" fmla="*/ 86 h 225"/>
                <a:gd name="T44" fmla="*/ 305 w 331"/>
                <a:gd name="T45" fmla="*/ 95 h 225"/>
                <a:gd name="T46" fmla="*/ 316 w 331"/>
                <a:gd name="T47" fmla="*/ 111 h 225"/>
                <a:gd name="T48" fmla="*/ 318 w 331"/>
                <a:gd name="T49" fmla="*/ 121 h 225"/>
                <a:gd name="T50" fmla="*/ 309 w 331"/>
                <a:gd name="T51" fmla="*/ 128 h 225"/>
                <a:gd name="T52" fmla="*/ 309 w 331"/>
                <a:gd name="T53" fmla="*/ 134 h 225"/>
                <a:gd name="T54" fmla="*/ 321 w 331"/>
                <a:gd name="T55" fmla="*/ 141 h 225"/>
                <a:gd name="T56" fmla="*/ 316 w 331"/>
                <a:gd name="T57" fmla="*/ 145 h 225"/>
                <a:gd name="T58" fmla="*/ 308 w 331"/>
                <a:gd name="T59" fmla="*/ 156 h 225"/>
                <a:gd name="T60" fmla="*/ 322 w 331"/>
                <a:gd name="T61" fmla="*/ 163 h 225"/>
                <a:gd name="T62" fmla="*/ 330 w 331"/>
                <a:gd name="T63" fmla="*/ 165 h 225"/>
                <a:gd name="T64" fmla="*/ 329 w 331"/>
                <a:gd name="T65" fmla="*/ 175 h 225"/>
                <a:gd name="T66" fmla="*/ 322 w 331"/>
                <a:gd name="T67" fmla="*/ 172 h 225"/>
                <a:gd name="T68" fmla="*/ 322 w 331"/>
                <a:gd name="T69" fmla="*/ 179 h 225"/>
                <a:gd name="T70" fmla="*/ 321 w 331"/>
                <a:gd name="T71" fmla="*/ 184 h 225"/>
                <a:gd name="T72" fmla="*/ 305 w 331"/>
                <a:gd name="T73" fmla="*/ 189 h 225"/>
                <a:gd name="T74" fmla="*/ 291 w 331"/>
                <a:gd name="T75" fmla="*/ 198 h 225"/>
                <a:gd name="T76" fmla="*/ 275 w 331"/>
                <a:gd name="T77" fmla="*/ 201 h 225"/>
                <a:gd name="T78" fmla="*/ 262 w 331"/>
                <a:gd name="T79" fmla="*/ 205 h 225"/>
                <a:gd name="T80" fmla="*/ 252 w 331"/>
                <a:gd name="T81" fmla="*/ 213 h 225"/>
                <a:gd name="T82" fmla="*/ 233 w 331"/>
                <a:gd name="T83" fmla="*/ 217 h 225"/>
                <a:gd name="T84" fmla="*/ 188 w 331"/>
                <a:gd name="T85" fmla="*/ 216 h 225"/>
                <a:gd name="T86" fmla="*/ 175 w 331"/>
                <a:gd name="T87" fmla="*/ 225 h 225"/>
                <a:gd name="T88" fmla="*/ 149 w 331"/>
                <a:gd name="T89" fmla="*/ 217 h 225"/>
                <a:gd name="T90" fmla="*/ 117 w 331"/>
                <a:gd name="T91" fmla="*/ 217 h 225"/>
                <a:gd name="T92" fmla="*/ 80 w 331"/>
                <a:gd name="T93" fmla="*/ 217 h 225"/>
                <a:gd name="T94" fmla="*/ 52 w 331"/>
                <a:gd name="T95" fmla="*/ 217 h 225"/>
                <a:gd name="T96" fmla="*/ 24 w 331"/>
                <a:gd name="T97" fmla="*/ 216 h 225"/>
                <a:gd name="T98" fmla="*/ 0 w 331"/>
                <a:gd name="T99" fmla="*/ 200 h 225"/>
                <a:gd name="T100" fmla="*/ 0 w 331"/>
                <a:gd name="T101" fmla="*/ 158 h 225"/>
                <a:gd name="T102" fmla="*/ 12 w 331"/>
                <a:gd name="T103" fmla="*/ 126 h 225"/>
                <a:gd name="T104" fmla="*/ 12 w 331"/>
                <a:gd name="T105" fmla="*/ 89 h 225"/>
                <a:gd name="T106" fmla="*/ 13 w 331"/>
                <a:gd name="T107" fmla="*/ 48 h 225"/>
                <a:gd name="T108" fmla="*/ 12 w 331"/>
                <a:gd name="T109" fmla="*/ 14 h 225"/>
                <a:gd name="T110" fmla="*/ 42 w 331"/>
                <a:gd name="T111" fmla="*/ 1 h 225"/>
                <a:gd name="T112" fmla="*/ 62 w 331"/>
                <a:gd name="T113" fmla="*/ 1 h 225"/>
                <a:gd name="T114" fmla="*/ 77 w 331"/>
                <a:gd name="T115" fmla="*/ 1 h 22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331" h="225">
                  <a:moveTo>
                    <a:pt x="79" y="1"/>
                  </a:moveTo>
                  <a:lnTo>
                    <a:pt x="80" y="1"/>
                  </a:lnTo>
                  <a:lnTo>
                    <a:pt x="82" y="1"/>
                  </a:lnTo>
                  <a:lnTo>
                    <a:pt x="83" y="1"/>
                  </a:lnTo>
                  <a:lnTo>
                    <a:pt x="85" y="1"/>
                  </a:lnTo>
                  <a:lnTo>
                    <a:pt x="86" y="1"/>
                  </a:lnTo>
                  <a:lnTo>
                    <a:pt x="87" y="1"/>
                  </a:lnTo>
                  <a:lnTo>
                    <a:pt x="88" y="1"/>
                  </a:lnTo>
                  <a:lnTo>
                    <a:pt x="90" y="1"/>
                  </a:lnTo>
                  <a:lnTo>
                    <a:pt x="94" y="1"/>
                  </a:lnTo>
                  <a:lnTo>
                    <a:pt x="99" y="1"/>
                  </a:lnTo>
                  <a:lnTo>
                    <a:pt x="101" y="1"/>
                  </a:lnTo>
                  <a:lnTo>
                    <a:pt x="102" y="1"/>
                  </a:lnTo>
                  <a:lnTo>
                    <a:pt x="107" y="1"/>
                  </a:lnTo>
                  <a:lnTo>
                    <a:pt x="109" y="1"/>
                  </a:lnTo>
                  <a:lnTo>
                    <a:pt x="112" y="1"/>
                  </a:lnTo>
                  <a:lnTo>
                    <a:pt x="118" y="1"/>
                  </a:lnTo>
                  <a:lnTo>
                    <a:pt x="120" y="1"/>
                  </a:lnTo>
                  <a:lnTo>
                    <a:pt x="123" y="1"/>
                  </a:lnTo>
                  <a:lnTo>
                    <a:pt x="125" y="1"/>
                  </a:lnTo>
                  <a:lnTo>
                    <a:pt x="126" y="1"/>
                  </a:lnTo>
                  <a:lnTo>
                    <a:pt x="130" y="1"/>
                  </a:lnTo>
                  <a:lnTo>
                    <a:pt x="133" y="1"/>
                  </a:lnTo>
                  <a:lnTo>
                    <a:pt x="134" y="1"/>
                  </a:lnTo>
                  <a:lnTo>
                    <a:pt x="137" y="1"/>
                  </a:lnTo>
                  <a:lnTo>
                    <a:pt x="142" y="1"/>
                  </a:lnTo>
                  <a:lnTo>
                    <a:pt x="143" y="1"/>
                  </a:lnTo>
                  <a:lnTo>
                    <a:pt x="145" y="1"/>
                  </a:lnTo>
                  <a:lnTo>
                    <a:pt x="146" y="1"/>
                  </a:lnTo>
                  <a:lnTo>
                    <a:pt x="147" y="1"/>
                  </a:lnTo>
                  <a:lnTo>
                    <a:pt x="151" y="1"/>
                  </a:lnTo>
                  <a:lnTo>
                    <a:pt x="153" y="1"/>
                  </a:lnTo>
                  <a:lnTo>
                    <a:pt x="154" y="1"/>
                  </a:lnTo>
                  <a:lnTo>
                    <a:pt x="156" y="1"/>
                  </a:lnTo>
                  <a:lnTo>
                    <a:pt x="161" y="1"/>
                  </a:lnTo>
                  <a:lnTo>
                    <a:pt x="166" y="1"/>
                  </a:lnTo>
                  <a:lnTo>
                    <a:pt x="167" y="1"/>
                  </a:lnTo>
                  <a:lnTo>
                    <a:pt x="170" y="1"/>
                  </a:lnTo>
                  <a:lnTo>
                    <a:pt x="172" y="1"/>
                  </a:lnTo>
                  <a:lnTo>
                    <a:pt x="174" y="1"/>
                  </a:lnTo>
                  <a:lnTo>
                    <a:pt x="180" y="1"/>
                  </a:lnTo>
                  <a:lnTo>
                    <a:pt x="181" y="1"/>
                  </a:lnTo>
                  <a:lnTo>
                    <a:pt x="182" y="1"/>
                  </a:lnTo>
                  <a:lnTo>
                    <a:pt x="183" y="1"/>
                  </a:lnTo>
                  <a:lnTo>
                    <a:pt x="186" y="1"/>
                  </a:lnTo>
                  <a:lnTo>
                    <a:pt x="190" y="1"/>
                  </a:lnTo>
                  <a:lnTo>
                    <a:pt x="191" y="1"/>
                  </a:lnTo>
                  <a:lnTo>
                    <a:pt x="198" y="3"/>
                  </a:lnTo>
                  <a:lnTo>
                    <a:pt x="199" y="3"/>
                  </a:lnTo>
                  <a:lnTo>
                    <a:pt x="206" y="3"/>
                  </a:lnTo>
                  <a:lnTo>
                    <a:pt x="207" y="3"/>
                  </a:lnTo>
                  <a:lnTo>
                    <a:pt x="210" y="3"/>
                  </a:lnTo>
                  <a:lnTo>
                    <a:pt x="211" y="3"/>
                  </a:lnTo>
                  <a:lnTo>
                    <a:pt x="212" y="3"/>
                  </a:lnTo>
                  <a:lnTo>
                    <a:pt x="213" y="3"/>
                  </a:lnTo>
                  <a:lnTo>
                    <a:pt x="221" y="3"/>
                  </a:lnTo>
                  <a:lnTo>
                    <a:pt x="226" y="3"/>
                  </a:lnTo>
                  <a:lnTo>
                    <a:pt x="230" y="3"/>
                  </a:lnTo>
                  <a:lnTo>
                    <a:pt x="233" y="3"/>
                  </a:lnTo>
                  <a:lnTo>
                    <a:pt x="236" y="3"/>
                  </a:lnTo>
                  <a:lnTo>
                    <a:pt x="237" y="3"/>
                  </a:lnTo>
                  <a:lnTo>
                    <a:pt x="238" y="3"/>
                  </a:lnTo>
                  <a:lnTo>
                    <a:pt x="243" y="3"/>
                  </a:lnTo>
                  <a:lnTo>
                    <a:pt x="244" y="3"/>
                  </a:lnTo>
                  <a:lnTo>
                    <a:pt x="253" y="3"/>
                  </a:lnTo>
                  <a:lnTo>
                    <a:pt x="254" y="3"/>
                  </a:lnTo>
                  <a:lnTo>
                    <a:pt x="257" y="3"/>
                  </a:lnTo>
                  <a:lnTo>
                    <a:pt x="258" y="3"/>
                  </a:lnTo>
                  <a:lnTo>
                    <a:pt x="265" y="3"/>
                  </a:lnTo>
                  <a:lnTo>
                    <a:pt x="267" y="3"/>
                  </a:lnTo>
                  <a:lnTo>
                    <a:pt x="268" y="3"/>
                  </a:lnTo>
                  <a:lnTo>
                    <a:pt x="268" y="4"/>
                  </a:lnTo>
                  <a:lnTo>
                    <a:pt x="267" y="5"/>
                  </a:lnTo>
                  <a:lnTo>
                    <a:pt x="267" y="6"/>
                  </a:lnTo>
                  <a:lnTo>
                    <a:pt x="266" y="6"/>
                  </a:lnTo>
                  <a:lnTo>
                    <a:pt x="266" y="7"/>
                  </a:lnTo>
                  <a:lnTo>
                    <a:pt x="265" y="8"/>
                  </a:lnTo>
                  <a:lnTo>
                    <a:pt x="265" y="9"/>
                  </a:lnTo>
                  <a:lnTo>
                    <a:pt x="263" y="9"/>
                  </a:lnTo>
                  <a:lnTo>
                    <a:pt x="263" y="11"/>
                  </a:lnTo>
                  <a:lnTo>
                    <a:pt x="262" y="9"/>
                  </a:lnTo>
                  <a:lnTo>
                    <a:pt x="261" y="9"/>
                  </a:lnTo>
                  <a:lnTo>
                    <a:pt x="260" y="11"/>
                  </a:lnTo>
                  <a:lnTo>
                    <a:pt x="260" y="12"/>
                  </a:lnTo>
                  <a:lnTo>
                    <a:pt x="259" y="12"/>
                  </a:lnTo>
                  <a:lnTo>
                    <a:pt x="259" y="13"/>
                  </a:lnTo>
                  <a:lnTo>
                    <a:pt x="258" y="13"/>
                  </a:lnTo>
                  <a:lnTo>
                    <a:pt x="258" y="14"/>
                  </a:lnTo>
                  <a:lnTo>
                    <a:pt x="259" y="14"/>
                  </a:lnTo>
                  <a:lnTo>
                    <a:pt x="260" y="15"/>
                  </a:lnTo>
                  <a:lnTo>
                    <a:pt x="260" y="16"/>
                  </a:lnTo>
                  <a:lnTo>
                    <a:pt x="260" y="17"/>
                  </a:lnTo>
                  <a:lnTo>
                    <a:pt x="260" y="19"/>
                  </a:lnTo>
                  <a:lnTo>
                    <a:pt x="260" y="20"/>
                  </a:lnTo>
                  <a:lnTo>
                    <a:pt x="261" y="20"/>
                  </a:lnTo>
                  <a:lnTo>
                    <a:pt x="261" y="19"/>
                  </a:lnTo>
                  <a:lnTo>
                    <a:pt x="262" y="19"/>
                  </a:lnTo>
                  <a:lnTo>
                    <a:pt x="263" y="17"/>
                  </a:lnTo>
                  <a:lnTo>
                    <a:pt x="265" y="17"/>
                  </a:lnTo>
                  <a:lnTo>
                    <a:pt x="266" y="17"/>
                  </a:lnTo>
                  <a:lnTo>
                    <a:pt x="266" y="19"/>
                  </a:lnTo>
                  <a:lnTo>
                    <a:pt x="265" y="20"/>
                  </a:lnTo>
                  <a:lnTo>
                    <a:pt x="263" y="20"/>
                  </a:lnTo>
                  <a:lnTo>
                    <a:pt x="263" y="19"/>
                  </a:lnTo>
                  <a:lnTo>
                    <a:pt x="262" y="20"/>
                  </a:lnTo>
                  <a:lnTo>
                    <a:pt x="262" y="21"/>
                  </a:lnTo>
                  <a:lnTo>
                    <a:pt x="263" y="21"/>
                  </a:lnTo>
                  <a:lnTo>
                    <a:pt x="265" y="22"/>
                  </a:lnTo>
                  <a:lnTo>
                    <a:pt x="266" y="22"/>
                  </a:lnTo>
                  <a:lnTo>
                    <a:pt x="266" y="21"/>
                  </a:lnTo>
                  <a:lnTo>
                    <a:pt x="267" y="21"/>
                  </a:lnTo>
                  <a:lnTo>
                    <a:pt x="268" y="20"/>
                  </a:lnTo>
                  <a:lnTo>
                    <a:pt x="269" y="20"/>
                  </a:lnTo>
                  <a:lnTo>
                    <a:pt x="270" y="21"/>
                  </a:lnTo>
                  <a:lnTo>
                    <a:pt x="271" y="21"/>
                  </a:lnTo>
                  <a:lnTo>
                    <a:pt x="273" y="21"/>
                  </a:lnTo>
                  <a:lnTo>
                    <a:pt x="274" y="21"/>
                  </a:lnTo>
                  <a:lnTo>
                    <a:pt x="274" y="20"/>
                  </a:lnTo>
                  <a:lnTo>
                    <a:pt x="275" y="19"/>
                  </a:lnTo>
                  <a:lnTo>
                    <a:pt x="275" y="17"/>
                  </a:lnTo>
                  <a:lnTo>
                    <a:pt x="276" y="17"/>
                  </a:lnTo>
                  <a:lnTo>
                    <a:pt x="276" y="19"/>
                  </a:lnTo>
                  <a:lnTo>
                    <a:pt x="275" y="20"/>
                  </a:lnTo>
                  <a:lnTo>
                    <a:pt x="275" y="21"/>
                  </a:lnTo>
                  <a:lnTo>
                    <a:pt x="274" y="21"/>
                  </a:lnTo>
                  <a:lnTo>
                    <a:pt x="274" y="22"/>
                  </a:lnTo>
                  <a:lnTo>
                    <a:pt x="273" y="23"/>
                  </a:lnTo>
                  <a:lnTo>
                    <a:pt x="271" y="24"/>
                  </a:lnTo>
                  <a:lnTo>
                    <a:pt x="271" y="25"/>
                  </a:lnTo>
                  <a:lnTo>
                    <a:pt x="270" y="25"/>
                  </a:lnTo>
                  <a:lnTo>
                    <a:pt x="270" y="27"/>
                  </a:lnTo>
                  <a:lnTo>
                    <a:pt x="269" y="27"/>
                  </a:lnTo>
                  <a:lnTo>
                    <a:pt x="268" y="27"/>
                  </a:lnTo>
                  <a:lnTo>
                    <a:pt x="267" y="27"/>
                  </a:lnTo>
                  <a:lnTo>
                    <a:pt x="266" y="27"/>
                  </a:lnTo>
                  <a:lnTo>
                    <a:pt x="266" y="28"/>
                  </a:lnTo>
                  <a:lnTo>
                    <a:pt x="267" y="29"/>
                  </a:lnTo>
                  <a:lnTo>
                    <a:pt x="268" y="30"/>
                  </a:lnTo>
                  <a:lnTo>
                    <a:pt x="268" y="31"/>
                  </a:lnTo>
                  <a:lnTo>
                    <a:pt x="269" y="31"/>
                  </a:lnTo>
                  <a:lnTo>
                    <a:pt x="269" y="32"/>
                  </a:lnTo>
                  <a:lnTo>
                    <a:pt x="269" y="33"/>
                  </a:lnTo>
                  <a:lnTo>
                    <a:pt x="269" y="35"/>
                  </a:lnTo>
                  <a:lnTo>
                    <a:pt x="270" y="35"/>
                  </a:lnTo>
                  <a:lnTo>
                    <a:pt x="270" y="36"/>
                  </a:lnTo>
                  <a:lnTo>
                    <a:pt x="271" y="36"/>
                  </a:lnTo>
                  <a:lnTo>
                    <a:pt x="271" y="37"/>
                  </a:lnTo>
                  <a:lnTo>
                    <a:pt x="271" y="38"/>
                  </a:lnTo>
                  <a:lnTo>
                    <a:pt x="271" y="39"/>
                  </a:lnTo>
                  <a:lnTo>
                    <a:pt x="271" y="40"/>
                  </a:lnTo>
                  <a:lnTo>
                    <a:pt x="273" y="40"/>
                  </a:lnTo>
                  <a:lnTo>
                    <a:pt x="274" y="39"/>
                  </a:lnTo>
                  <a:lnTo>
                    <a:pt x="275" y="40"/>
                  </a:lnTo>
                  <a:lnTo>
                    <a:pt x="276" y="41"/>
                  </a:lnTo>
                  <a:lnTo>
                    <a:pt x="276" y="40"/>
                  </a:lnTo>
                  <a:lnTo>
                    <a:pt x="277" y="40"/>
                  </a:lnTo>
                  <a:lnTo>
                    <a:pt x="277" y="39"/>
                  </a:lnTo>
                  <a:lnTo>
                    <a:pt x="278" y="39"/>
                  </a:lnTo>
                  <a:lnTo>
                    <a:pt x="279" y="39"/>
                  </a:lnTo>
                  <a:lnTo>
                    <a:pt x="279" y="40"/>
                  </a:lnTo>
                  <a:lnTo>
                    <a:pt x="281" y="41"/>
                  </a:lnTo>
                  <a:lnTo>
                    <a:pt x="281" y="43"/>
                  </a:lnTo>
                  <a:lnTo>
                    <a:pt x="281" y="44"/>
                  </a:lnTo>
                  <a:lnTo>
                    <a:pt x="279" y="46"/>
                  </a:lnTo>
                  <a:lnTo>
                    <a:pt x="279" y="47"/>
                  </a:lnTo>
                  <a:lnTo>
                    <a:pt x="279" y="48"/>
                  </a:lnTo>
                  <a:lnTo>
                    <a:pt x="282" y="51"/>
                  </a:lnTo>
                  <a:lnTo>
                    <a:pt x="282" y="52"/>
                  </a:lnTo>
                  <a:lnTo>
                    <a:pt x="282" y="53"/>
                  </a:lnTo>
                  <a:lnTo>
                    <a:pt x="283" y="53"/>
                  </a:lnTo>
                  <a:lnTo>
                    <a:pt x="283" y="54"/>
                  </a:lnTo>
                  <a:lnTo>
                    <a:pt x="284" y="54"/>
                  </a:lnTo>
                  <a:lnTo>
                    <a:pt x="284" y="55"/>
                  </a:lnTo>
                  <a:lnTo>
                    <a:pt x="284" y="56"/>
                  </a:lnTo>
                  <a:lnTo>
                    <a:pt x="284" y="57"/>
                  </a:lnTo>
                  <a:lnTo>
                    <a:pt x="284" y="59"/>
                  </a:lnTo>
                  <a:lnTo>
                    <a:pt x="284" y="60"/>
                  </a:lnTo>
                  <a:lnTo>
                    <a:pt x="285" y="60"/>
                  </a:lnTo>
                  <a:lnTo>
                    <a:pt x="286" y="60"/>
                  </a:lnTo>
                  <a:lnTo>
                    <a:pt x="287" y="60"/>
                  </a:lnTo>
                  <a:lnTo>
                    <a:pt x="287" y="61"/>
                  </a:lnTo>
                  <a:lnTo>
                    <a:pt x="289" y="61"/>
                  </a:lnTo>
                  <a:lnTo>
                    <a:pt x="289" y="62"/>
                  </a:lnTo>
                  <a:lnTo>
                    <a:pt x="290" y="62"/>
                  </a:lnTo>
                  <a:lnTo>
                    <a:pt x="290" y="63"/>
                  </a:lnTo>
                  <a:lnTo>
                    <a:pt x="290" y="64"/>
                  </a:lnTo>
                  <a:lnTo>
                    <a:pt x="289" y="64"/>
                  </a:lnTo>
                  <a:lnTo>
                    <a:pt x="289" y="63"/>
                  </a:lnTo>
                  <a:lnTo>
                    <a:pt x="289" y="62"/>
                  </a:lnTo>
                  <a:lnTo>
                    <a:pt x="287" y="62"/>
                  </a:lnTo>
                  <a:lnTo>
                    <a:pt x="286" y="62"/>
                  </a:lnTo>
                  <a:lnTo>
                    <a:pt x="286" y="63"/>
                  </a:lnTo>
                  <a:lnTo>
                    <a:pt x="286" y="64"/>
                  </a:lnTo>
                  <a:lnTo>
                    <a:pt x="286" y="65"/>
                  </a:lnTo>
                  <a:lnTo>
                    <a:pt x="286" y="67"/>
                  </a:lnTo>
                  <a:lnTo>
                    <a:pt x="286" y="68"/>
                  </a:lnTo>
                  <a:lnTo>
                    <a:pt x="285" y="68"/>
                  </a:lnTo>
                  <a:lnTo>
                    <a:pt x="284" y="68"/>
                  </a:lnTo>
                  <a:lnTo>
                    <a:pt x="284" y="69"/>
                  </a:lnTo>
                  <a:lnTo>
                    <a:pt x="286" y="70"/>
                  </a:lnTo>
                  <a:lnTo>
                    <a:pt x="287" y="70"/>
                  </a:lnTo>
                  <a:lnTo>
                    <a:pt x="289" y="69"/>
                  </a:lnTo>
                  <a:lnTo>
                    <a:pt x="290" y="69"/>
                  </a:lnTo>
                  <a:lnTo>
                    <a:pt x="290" y="70"/>
                  </a:lnTo>
                  <a:lnTo>
                    <a:pt x="291" y="71"/>
                  </a:lnTo>
                  <a:lnTo>
                    <a:pt x="292" y="71"/>
                  </a:lnTo>
                  <a:lnTo>
                    <a:pt x="293" y="71"/>
                  </a:lnTo>
                  <a:lnTo>
                    <a:pt x="293" y="70"/>
                  </a:lnTo>
                  <a:lnTo>
                    <a:pt x="293" y="69"/>
                  </a:lnTo>
                  <a:lnTo>
                    <a:pt x="294" y="69"/>
                  </a:lnTo>
                  <a:lnTo>
                    <a:pt x="297" y="71"/>
                  </a:lnTo>
                  <a:lnTo>
                    <a:pt x="298" y="73"/>
                  </a:lnTo>
                  <a:lnTo>
                    <a:pt x="299" y="75"/>
                  </a:lnTo>
                  <a:lnTo>
                    <a:pt x="300" y="76"/>
                  </a:lnTo>
                  <a:lnTo>
                    <a:pt x="300" y="78"/>
                  </a:lnTo>
                  <a:lnTo>
                    <a:pt x="300" y="79"/>
                  </a:lnTo>
                  <a:lnTo>
                    <a:pt x="300" y="80"/>
                  </a:lnTo>
                  <a:lnTo>
                    <a:pt x="299" y="81"/>
                  </a:lnTo>
                  <a:lnTo>
                    <a:pt x="299" y="84"/>
                  </a:lnTo>
                  <a:lnTo>
                    <a:pt x="299" y="86"/>
                  </a:lnTo>
                  <a:lnTo>
                    <a:pt x="299" y="88"/>
                  </a:lnTo>
                  <a:lnTo>
                    <a:pt x="299" y="89"/>
                  </a:lnTo>
                  <a:lnTo>
                    <a:pt x="299" y="91"/>
                  </a:lnTo>
                  <a:lnTo>
                    <a:pt x="299" y="92"/>
                  </a:lnTo>
                  <a:lnTo>
                    <a:pt x="299" y="93"/>
                  </a:lnTo>
                  <a:lnTo>
                    <a:pt x="301" y="93"/>
                  </a:lnTo>
                  <a:lnTo>
                    <a:pt x="303" y="93"/>
                  </a:lnTo>
                  <a:lnTo>
                    <a:pt x="303" y="94"/>
                  </a:lnTo>
                  <a:lnTo>
                    <a:pt x="305" y="94"/>
                  </a:lnTo>
                  <a:lnTo>
                    <a:pt x="305" y="95"/>
                  </a:lnTo>
                  <a:lnTo>
                    <a:pt x="306" y="96"/>
                  </a:lnTo>
                  <a:lnTo>
                    <a:pt x="308" y="97"/>
                  </a:lnTo>
                  <a:lnTo>
                    <a:pt x="310" y="99"/>
                  </a:lnTo>
                  <a:lnTo>
                    <a:pt x="311" y="99"/>
                  </a:lnTo>
                  <a:lnTo>
                    <a:pt x="313" y="100"/>
                  </a:lnTo>
                  <a:lnTo>
                    <a:pt x="313" y="102"/>
                  </a:lnTo>
                  <a:lnTo>
                    <a:pt x="314" y="105"/>
                  </a:lnTo>
                  <a:lnTo>
                    <a:pt x="314" y="107"/>
                  </a:lnTo>
                  <a:lnTo>
                    <a:pt x="315" y="110"/>
                  </a:lnTo>
                  <a:lnTo>
                    <a:pt x="316" y="111"/>
                  </a:lnTo>
                  <a:lnTo>
                    <a:pt x="316" y="112"/>
                  </a:lnTo>
                  <a:lnTo>
                    <a:pt x="316" y="113"/>
                  </a:lnTo>
                  <a:lnTo>
                    <a:pt x="316" y="115"/>
                  </a:lnTo>
                  <a:lnTo>
                    <a:pt x="316" y="116"/>
                  </a:lnTo>
                  <a:lnTo>
                    <a:pt x="316" y="117"/>
                  </a:lnTo>
                  <a:lnTo>
                    <a:pt x="316" y="118"/>
                  </a:lnTo>
                  <a:lnTo>
                    <a:pt x="317" y="118"/>
                  </a:lnTo>
                  <a:lnTo>
                    <a:pt x="318" y="119"/>
                  </a:lnTo>
                  <a:lnTo>
                    <a:pt x="318" y="120"/>
                  </a:lnTo>
                  <a:lnTo>
                    <a:pt x="318" y="121"/>
                  </a:lnTo>
                  <a:lnTo>
                    <a:pt x="317" y="121"/>
                  </a:lnTo>
                  <a:lnTo>
                    <a:pt x="316" y="123"/>
                  </a:lnTo>
                  <a:lnTo>
                    <a:pt x="316" y="124"/>
                  </a:lnTo>
                  <a:lnTo>
                    <a:pt x="316" y="125"/>
                  </a:lnTo>
                  <a:lnTo>
                    <a:pt x="316" y="126"/>
                  </a:lnTo>
                  <a:lnTo>
                    <a:pt x="315" y="126"/>
                  </a:lnTo>
                  <a:lnTo>
                    <a:pt x="314" y="127"/>
                  </a:lnTo>
                  <a:lnTo>
                    <a:pt x="313" y="127"/>
                  </a:lnTo>
                  <a:lnTo>
                    <a:pt x="310" y="127"/>
                  </a:lnTo>
                  <a:lnTo>
                    <a:pt x="309" y="128"/>
                  </a:lnTo>
                  <a:lnTo>
                    <a:pt x="308" y="128"/>
                  </a:lnTo>
                  <a:lnTo>
                    <a:pt x="307" y="128"/>
                  </a:lnTo>
                  <a:lnTo>
                    <a:pt x="306" y="128"/>
                  </a:lnTo>
                  <a:lnTo>
                    <a:pt x="305" y="128"/>
                  </a:lnTo>
                  <a:lnTo>
                    <a:pt x="305" y="129"/>
                  </a:lnTo>
                  <a:lnTo>
                    <a:pt x="305" y="131"/>
                  </a:lnTo>
                  <a:lnTo>
                    <a:pt x="306" y="131"/>
                  </a:lnTo>
                  <a:lnTo>
                    <a:pt x="307" y="132"/>
                  </a:lnTo>
                  <a:lnTo>
                    <a:pt x="308" y="133"/>
                  </a:lnTo>
                  <a:lnTo>
                    <a:pt x="309" y="134"/>
                  </a:lnTo>
                  <a:lnTo>
                    <a:pt x="310" y="135"/>
                  </a:lnTo>
                  <a:lnTo>
                    <a:pt x="311" y="137"/>
                  </a:lnTo>
                  <a:lnTo>
                    <a:pt x="313" y="137"/>
                  </a:lnTo>
                  <a:lnTo>
                    <a:pt x="314" y="136"/>
                  </a:lnTo>
                  <a:lnTo>
                    <a:pt x="315" y="136"/>
                  </a:lnTo>
                  <a:lnTo>
                    <a:pt x="316" y="136"/>
                  </a:lnTo>
                  <a:lnTo>
                    <a:pt x="317" y="136"/>
                  </a:lnTo>
                  <a:lnTo>
                    <a:pt x="318" y="137"/>
                  </a:lnTo>
                  <a:lnTo>
                    <a:pt x="321" y="140"/>
                  </a:lnTo>
                  <a:lnTo>
                    <a:pt x="321" y="141"/>
                  </a:lnTo>
                  <a:lnTo>
                    <a:pt x="321" y="142"/>
                  </a:lnTo>
                  <a:lnTo>
                    <a:pt x="319" y="142"/>
                  </a:lnTo>
                  <a:lnTo>
                    <a:pt x="319" y="141"/>
                  </a:lnTo>
                  <a:lnTo>
                    <a:pt x="318" y="140"/>
                  </a:lnTo>
                  <a:lnTo>
                    <a:pt x="317" y="140"/>
                  </a:lnTo>
                  <a:lnTo>
                    <a:pt x="316" y="140"/>
                  </a:lnTo>
                  <a:lnTo>
                    <a:pt x="315" y="141"/>
                  </a:lnTo>
                  <a:lnTo>
                    <a:pt x="316" y="143"/>
                  </a:lnTo>
                  <a:lnTo>
                    <a:pt x="316" y="144"/>
                  </a:lnTo>
                  <a:lnTo>
                    <a:pt x="316" y="145"/>
                  </a:lnTo>
                  <a:lnTo>
                    <a:pt x="315" y="145"/>
                  </a:lnTo>
                  <a:lnTo>
                    <a:pt x="314" y="147"/>
                  </a:lnTo>
                  <a:lnTo>
                    <a:pt x="313" y="148"/>
                  </a:lnTo>
                  <a:lnTo>
                    <a:pt x="311" y="149"/>
                  </a:lnTo>
                  <a:lnTo>
                    <a:pt x="310" y="150"/>
                  </a:lnTo>
                  <a:lnTo>
                    <a:pt x="309" y="151"/>
                  </a:lnTo>
                  <a:lnTo>
                    <a:pt x="309" y="152"/>
                  </a:lnTo>
                  <a:lnTo>
                    <a:pt x="309" y="153"/>
                  </a:lnTo>
                  <a:lnTo>
                    <a:pt x="308" y="155"/>
                  </a:lnTo>
                  <a:lnTo>
                    <a:pt x="308" y="156"/>
                  </a:lnTo>
                  <a:lnTo>
                    <a:pt x="309" y="157"/>
                  </a:lnTo>
                  <a:lnTo>
                    <a:pt x="310" y="158"/>
                  </a:lnTo>
                  <a:lnTo>
                    <a:pt x="311" y="159"/>
                  </a:lnTo>
                  <a:lnTo>
                    <a:pt x="313" y="160"/>
                  </a:lnTo>
                  <a:lnTo>
                    <a:pt x="313" y="161"/>
                  </a:lnTo>
                  <a:lnTo>
                    <a:pt x="314" y="163"/>
                  </a:lnTo>
                  <a:lnTo>
                    <a:pt x="315" y="163"/>
                  </a:lnTo>
                  <a:lnTo>
                    <a:pt x="318" y="163"/>
                  </a:lnTo>
                  <a:lnTo>
                    <a:pt x="321" y="163"/>
                  </a:lnTo>
                  <a:lnTo>
                    <a:pt x="322" y="163"/>
                  </a:lnTo>
                  <a:lnTo>
                    <a:pt x="323" y="163"/>
                  </a:lnTo>
                  <a:lnTo>
                    <a:pt x="324" y="163"/>
                  </a:lnTo>
                  <a:lnTo>
                    <a:pt x="325" y="163"/>
                  </a:lnTo>
                  <a:lnTo>
                    <a:pt x="325" y="161"/>
                  </a:lnTo>
                  <a:lnTo>
                    <a:pt x="326" y="161"/>
                  </a:lnTo>
                  <a:lnTo>
                    <a:pt x="327" y="161"/>
                  </a:lnTo>
                  <a:lnTo>
                    <a:pt x="329" y="161"/>
                  </a:lnTo>
                  <a:lnTo>
                    <a:pt x="330" y="163"/>
                  </a:lnTo>
                  <a:lnTo>
                    <a:pt x="330" y="164"/>
                  </a:lnTo>
                  <a:lnTo>
                    <a:pt x="330" y="165"/>
                  </a:lnTo>
                  <a:lnTo>
                    <a:pt x="330" y="166"/>
                  </a:lnTo>
                  <a:lnTo>
                    <a:pt x="330" y="167"/>
                  </a:lnTo>
                  <a:lnTo>
                    <a:pt x="331" y="168"/>
                  </a:lnTo>
                  <a:lnTo>
                    <a:pt x="331" y="169"/>
                  </a:lnTo>
                  <a:lnTo>
                    <a:pt x="331" y="171"/>
                  </a:lnTo>
                  <a:lnTo>
                    <a:pt x="330" y="172"/>
                  </a:lnTo>
                  <a:lnTo>
                    <a:pt x="330" y="173"/>
                  </a:lnTo>
                  <a:lnTo>
                    <a:pt x="329" y="173"/>
                  </a:lnTo>
                  <a:lnTo>
                    <a:pt x="329" y="174"/>
                  </a:lnTo>
                  <a:lnTo>
                    <a:pt x="329" y="175"/>
                  </a:lnTo>
                  <a:lnTo>
                    <a:pt x="327" y="175"/>
                  </a:lnTo>
                  <a:lnTo>
                    <a:pt x="326" y="176"/>
                  </a:lnTo>
                  <a:lnTo>
                    <a:pt x="325" y="176"/>
                  </a:lnTo>
                  <a:lnTo>
                    <a:pt x="325" y="175"/>
                  </a:lnTo>
                  <a:lnTo>
                    <a:pt x="324" y="175"/>
                  </a:lnTo>
                  <a:lnTo>
                    <a:pt x="324" y="174"/>
                  </a:lnTo>
                  <a:lnTo>
                    <a:pt x="324" y="173"/>
                  </a:lnTo>
                  <a:lnTo>
                    <a:pt x="324" y="172"/>
                  </a:lnTo>
                  <a:lnTo>
                    <a:pt x="323" y="172"/>
                  </a:lnTo>
                  <a:lnTo>
                    <a:pt x="322" y="172"/>
                  </a:lnTo>
                  <a:lnTo>
                    <a:pt x="322" y="173"/>
                  </a:lnTo>
                  <a:lnTo>
                    <a:pt x="322" y="174"/>
                  </a:lnTo>
                  <a:lnTo>
                    <a:pt x="321" y="174"/>
                  </a:lnTo>
                  <a:lnTo>
                    <a:pt x="321" y="175"/>
                  </a:lnTo>
                  <a:lnTo>
                    <a:pt x="319" y="175"/>
                  </a:lnTo>
                  <a:lnTo>
                    <a:pt x="319" y="176"/>
                  </a:lnTo>
                  <a:lnTo>
                    <a:pt x="319" y="177"/>
                  </a:lnTo>
                  <a:lnTo>
                    <a:pt x="321" y="177"/>
                  </a:lnTo>
                  <a:lnTo>
                    <a:pt x="321" y="179"/>
                  </a:lnTo>
                  <a:lnTo>
                    <a:pt x="322" y="179"/>
                  </a:lnTo>
                  <a:lnTo>
                    <a:pt x="322" y="180"/>
                  </a:lnTo>
                  <a:lnTo>
                    <a:pt x="322" y="181"/>
                  </a:lnTo>
                  <a:lnTo>
                    <a:pt x="323" y="182"/>
                  </a:lnTo>
                  <a:lnTo>
                    <a:pt x="324" y="183"/>
                  </a:lnTo>
                  <a:lnTo>
                    <a:pt x="324" y="184"/>
                  </a:lnTo>
                  <a:lnTo>
                    <a:pt x="323" y="184"/>
                  </a:lnTo>
                  <a:lnTo>
                    <a:pt x="323" y="185"/>
                  </a:lnTo>
                  <a:lnTo>
                    <a:pt x="322" y="185"/>
                  </a:lnTo>
                  <a:lnTo>
                    <a:pt x="321" y="185"/>
                  </a:lnTo>
                  <a:lnTo>
                    <a:pt x="321" y="184"/>
                  </a:lnTo>
                  <a:lnTo>
                    <a:pt x="318" y="183"/>
                  </a:lnTo>
                  <a:lnTo>
                    <a:pt x="317" y="184"/>
                  </a:lnTo>
                  <a:lnTo>
                    <a:pt x="316" y="184"/>
                  </a:lnTo>
                  <a:lnTo>
                    <a:pt x="315" y="185"/>
                  </a:lnTo>
                  <a:lnTo>
                    <a:pt x="314" y="187"/>
                  </a:lnTo>
                  <a:lnTo>
                    <a:pt x="313" y="188"/>
                  </a:lnTo>
                  <a:lnTo>
                    <a:pt x="311" y="189"/>
                  </a:lnTo>
                  <a:lnTo>
                    <a:pt x="310" y="189"/>
                  </a:lnTo>
                  <a:lnTo>
                    <a:pt x="307" y="189"/>
                  </a:lnTo>
                  <a:lnTo>
                    <a:pt x="305" y="189"/>
                  </a:lnTo>
                  <a:lnTo>
                    <a:pt x="303" y="190"/>
                  </a:lnTo>
                  <a:lnTo>
                    <a:pt x="302" y="190"/>
                  </a:lnTo>
                  <a:lnTo>
                    <a:pt x="301" y="190"/>
                  </a:lnTo>
                  <a:lnTo>
                    <a:pt x="300" y="192"/>
                  </a:lnTo>
                  <a:lnTo>
                    <a:pt x="299" y="192"/>
                  </a:lnTo>
                  <a:lnTo>
                    <a:pt x="298" y="193"/>
                  </a:lnTo>
                  <a:lnTo>
                    <a:pt x="297" y="193"/>
                  </a:lnTo>
                  <a:lnTo>
                    <a:pt x="294" y="195"/>
                  </a:lnTo>
                  <a:lnTo>
                    <a:pt x="292" y="197"/>
                  </a:lnTo>
                  <a:lnTo>
                    <a:pt x="291" y="198"/>
                  </a:lnTo>
                  <a:lnTo>
                    <a:pt x="290" y="198"/>
                  </a:lnTo>
                  <a:lnTo>
                    <a:pt x="289" y="199"/>
                  </a:lnTo>
                  <a:lnTo>
                    <a:pt x="286" y="199"/>
                  </a:lnTo>
                  <a:lnTo>
                    <a:pt x="285" y="199"/>
                  </a:lnTo>
                  <a:lnTo>
                    <a:pt x="285" y="200"/>
                  </a:lnTo>
                  <a:lnTo>
                    <a:pt x="283" y="200"/>
                  </a:lnTo>
                  <a:lnTo>
                    <a:pt x="281" y="201"/>
                  </a:lnTo>
                  <a:lnTo>
                    <a:pt x="279" y="201"/>
                  </a:lnTo>
                  <a:lnTo>
                    <a:pt x="277" y="201"/>
                  </a:lnTo>
                  <a:lnTo>
                    <a:pt x="275" y="201"/>
                  </a:lnTo>
                  <a:lnTo>
                    <a:pt x="274" y="201"/>
                  </a:lnTo>
                  <a:lnTo>
                    <a:pt x="273" y="203"/>
                  </a:lnTo>
                  <a:lnTo>
                    <a:pt x="271" y="203"/>
                  </a:lnTo>
                  <a:lnTo>
                    <a:pt x="269" y="203"/>
                  </a:lnTo>
                  <a:lnTo>
                    <a:pt x="268" y="203"/>
                  </a:lnTo>
                  <a:lnTo>
                    <a:pt x="267" y="203"/>
                  </a:lnTo>
                  <a:lnTo>
                    <a:pt x="265" y="204"/>
                  </a:lnTo>
                  <a:lnTo>
                    <a:pt x="263" y="204"/>
                  </a:lnTo>
                  <a:lnTo>
                    <a:pt x="263" y="205"/>
                  </a:lnTo>
                  <a:lnTo>
                    <a:pt x="262" y="205"/>
                  </a:lnTo>
                  <a:lnTo>
                    <a:pt x="261" y="205"/>
                  </a:lnTo>
                  <a:lnTo>
                    <a:pt x="260" y="206"/>
                  </a:lnTo>
                  <a:lnTo>
                    <a:pt x="259" y="206"/>
                  </a:lnTo>
                  <a:lnTo>
                    <a:pt x="258" y="207"/>
                  </a:lnTo>
                  <a:lnTo>
                    <a:pt x="257" y="208"/>
                  </a:lnTo>
                  <a:lnTo>
                    <a:pt x="255" y="208"/>
                  </a:lnTo>
                  <a:lnTo>
                    <a:pt x="255" y="209"/>
                  </a:lnTo>
                  <a:lnTo>
                    <a:pt x="254" y="209"/>
                  </a:lnTo>
                  <a:lnTo>
                    <a:pt x="253" y="211"/>
                  </a:lnTo>
                  <a:lnTo>
                    <a:pt x="252" y="213"/>
                  </a:lnTo>
                  <a:lnTo>
                    <a:pt x="251" y="215"/>
                  </a:lnTo>
                  <a:lnTo>
                    <a:pt x="250" y="214"/>
                  </a:lnTo>
                  <a:lnTo>
                    <a:pt x="249" y="215"/>
                  </a:lnTo>
                  <a:lnTo>
                    <a:pt x="249" y="214"/>
                  </a:lnTo>
                  <a:lnTo>
                    <a:pt x="246" y="214"/>
                  </a:lnTo>
                  <a:lnTo>
                    <a:pt x="244" y="214"/>
                  </a:lnTo>
                  <a:lnTo>
                    <a:pt x="242" y="216"/>
                  </a:lnTo>
                  <a:lnTo>
                    <a:pt x="241" y="217"/>
                  </a:lnTo>
                  <a:lnTo>
                    <a:pt x="238" y="217"/>
                  </a:lnTo>
                  <a:lnTo>
                    <a:pt x="233" y="217"/>
                  </a:lnTo>
                  <a:lnTo>
                    <a:pt x="231" y="217"/>
                  </a:lnTo>
                  <a:lnTo>
                    <a:pt x="227" y="217"/>
                  </a:lnTo>
                  <a:lnTo>
                    <a:pt x="225" y="217"/>
                  </a:lnTo>
                  <a:lnTo>
                    <a:pt x="214" y="217"/>
                  </a:lnTo>
                  <a:lnTo>
                    <a:pt x="202" y="216"/>
                  </a:lnTo>
                  <a:lnTo>
                    <a:pt x="199" y="216"/>
                  </a:lnTo>
                  <a:lnTo>
                    <a:pt x="198" y="216"/>
                  </a:lnTo>
                  <a:lnTo>
                    <a:pt x="193" y="216"/>
                  </a:lnTo>
                  <a:lnTo>
                    <a:pt x="190" y="216"/>
                  </a:lnTo>
                  <a:lnTo>
                    <a:pt x="188" y="216"/>
                  </a:lnTo>
                  <a:lnTo>
                    <a:pt x="188" y="217"/>
                  </a:lnTo>
                  <a:lnTo>
                    <a:pt x="188" y="222"/>
                  </a:lnTo>
                  <a:lnTo>
                    <a:pt x="188" y="223"/>
                  </a:lnTo>
                  <a:lnTo>
                    <a:pt x="188" y="225"/>
                  </a:lnTo>
                  <a:lnTo>
                    <a:pt x="187" y="225"/>
                  </a:lnTo>
                  <a:lnTo>
                    <a:pt x="185" y="225"/>
                  </a:lnTo>
                  <a:lnTo>
                    <a:pt x="179" y="225"/>
                  </a:lnTo>
                  <a:lnTo>
                    <a:pt x="178" y="225"/>
                  </a:lnTo>
                  <a:lnTo>
                    <a:pt x="177" y="225"/>
                  </a:lnTo>
                  <a:lnTo>
                    <a:pt x="175" y="225"/>
                  </a:lnTo>
                  <a:lnTo>
                    <a:pt x="173" y="225"/>
                  </a:lnTo>
                  <a:lnTo>
                    <a:pt x="172" y="225"/>
                  </a:lnTo>
                  <a:lnTo>
                    <a:pt x="170" y="225"/>
                  </a:lnTo>
                  <a:lnTo>
                    <a:pt x="170" y="216"/>
                  </a:lnTo>
                  <a:lnTo>
                    <a:pt x="167" y="216"/>
                  </a:lnTo>
                  <a:lnTo>
                    <a:pt x="157" y="216"/>
                  </a:lnTo>
                  <a:lnTo>
                    <a:pt x="153" y="216"/>
                  </a:lnTo>
                  <a:lnTo>
                    <a:pt x="153" y="217"/>
                  </a:lnTo>
                  <a:lnTo>
                    <a:pt x="150" y="217"/>
                  </a:lnTo>
                  <a:lnTo>
                    <a:pt x="149" y="217"/>
                  </a:lnTo>
                  <a:lnTo>
                    <a:pt x="143" y="217"/>
                  </a:lnTo>
                  <a:lnTo>
                    <a:pt x="139" y="217"/>
                  </a:lnTo>
                  <a:lnTo>
                    <a:pt x="135" y="217"/>
                  </a:lnTo>
                  <a:lnTo>
                    <a:pt x="134" y="217"/>
                  </a:lnTo>
                  <a:lnTo>
                    <a:pt x="132" y="217"/>
                  </a:lnTo>
                  <a:lnTo>
                    <a:pt x="130" y="217"/>
                  </a:lnTo>
                  <a:lnTo>
                    <a:pt x="126" y="217"/>
                  </a:lnTo>
                  <a:lnTo>
                    <a:pt x="125" y="217"/>
                  </a:lnTo>
                  <a:lnTo>
                    <a:pt x="124" y="217"/>
                  </a:lnTo>
                  <a:lnTo>
                    <a:pt x="117" y="217"/>
                  </a:lnTo>
                  <a:lnTo>
                    <a:pt x="115" y="217"/>
                  </a:lnTo>
                  <a:lnTo>
                    <a:pt x="111" y="217"/>
                  </a:lnTo>
                  <a:lnTo>
                    <a:pt x="106" y="217"/>
                  </a:lnTo>
                  <a:lnTo>
                    <a:pt x="103" y="217"/>
                  </a:lnTo>
                  <a:lnTo>
                    <a:pt x="99" y="217"/>
                  </a:lnTo>
                  <a:lnTo>
                    <a:pt x="93" y="217"/>
                  </a:lnTo>
                  <a:lnTo>
                    <a:pt x="92" y="217"/>
                  </a:lnTo>
                  <a:lnTo>
                    <a:pt x="88" y="217"/>
                  </a:lnTo>
                  <a:lnTo>
                    <a:pt x="83" y="217"/>
                  </a:lnTo>
                  <a:lnTo>
                    <a:pt x="80" y="217"/>
                  </a:lnTo>
                  <a:lnTo>
                    <a:pt x="75" y="217"/>
                  </a:lnTo>
                  <a:lnTo>
                    <a:pt x="70" y="217"/>
                  </a:lnTo>
                  <a:lnTo>
                    <a:pt x="66" y="217"/>
                  </a:lnTo>
                  <a:lnTo>
                    <a:pt x="64" y="217"/>
                  </a:lnTo>
                  <a:lnTo>
                    <a:pt x="62" y="217"/>
                  </a:lnTo>
                  <a:lnTo>
                    <a:pt x="61" y="217"/>
                  </a:lnTo>
                  <a:lnTo>
                    <a:pt x="59" y="217"/>
                  </a:lnTo>
                  <a:lnTo>
                    <a:pt x="55" y="217"/>
                  </a:lnTo>
                  <a:lnTo>
                    <a:pt x="54" y="217"/>
                  </a:lnTo>
                  <a:lnTo>
                    <a:pt x="52" y="217"/>
                  </a:lnTo>
                  <a:lnTo>
                    <a:pt x="47" y="217"/>
                  </a:lnTo>
                  <a:lnTo>
                    <a:pt x="45" y="217"/>
                  </a:lnTo>
                  <a:lnTo>
                    <a:pt x="44" y="217"/>
                  </a:lnTo>
                  <a:lnTo>
                    <a:pt x="40" y="217"/>
                  </a:lnTo>
                  <a:lnTo>
                    <a:pt x="39" y="217"/>
                  </a:lnTo>
                  <a:lnTo>
                    <a:pt x="34" y="216"/>
                  </a:lnTo>
                  <a:lnTo>
                    <a:pt x="31" y="216"/>
                  </a:lnTo>
                  <a:lnTo>
                    <a:pt x="30" y="216"/>
                  </a:lnTo>
                  <a:lnTo>
                    <a:pt x="26" y="216"/>
                  </a:lnTo>
                  <a:lnTo>
                    <a:pt x="24" y="216"/>
                  </a:lnTo>
                  <a:lnTo>
                    <a:pt x="18" y="216"/>
                  </a:lnTo>
                  <a:lnTo>
                    <a:pt x="16" y="216"/>
                  </a:lnTo>
                  <a:lnTo>
                    <a:pt x="14" y="216"/>
                  </a:lnTo>
                  <a:lnTo>
                    <a:pt x="13" y="216"/>
                  </a:lnTo>
                  <a:lnTo>
                    <a:pt x="10" y="216"/>
                  </a:lnTo>
                  <a:lnTo>
                    <a:pt x="8" y="216"/>
                  </a:lnTo>
                  <a:lnTo>
                    <a:pt x="7" y="216"/>
                  </a:lnTo>
                  <a:lnTo>
                    <a:pt x="4" y="216"/>
                  </a:lnTo>
                  <a:lnTo>
                    <a:pt x="0" y="216"/>
                  </a:lnTo>
                  <a:lnTo>
                    <a:pt x="0" y="200"/>
                  </a:lnTo>
                  <a:lnTo>
                    <a:pt x="0" y="198"/>
                  </a:lnTo>
                  <a:lnTo>
                    <a:pt x="0" y="189"/>
                  </a:lnTo>
                  <a:lnTo>
                    <a:pt x="0" y="184"/>
                  </a:lnTo>
                  <a:lnTo>
                    <a:pt x="0" y="181"/>
                  </a:lnTo>
                  <a:lnTo>
                    <a:pt x="0" y="176"/>
                  </a:lnTo>
                  <a:lnTo>
                    <a:pt x="0" y="174"/>
                  </a:lnTo>
                  <a:lnTo>
                    <a:pt x="0" y="171"/>
                  </a:lnTo>
                  <a:lnTo>
                    <a:pt x="0" y="166"/>
                  </a:lnTo>
                  <a:lnTo>
                    <a:pt x="0" y="163"/>
                  </a:lnTo>
                  <a:lnTo>
                    <a:pt x="0" y="158"/>
                  </a:lnTo>
                  <a:lnTo>
                    <a:pt x="2" y="156"/>
                  </a:lnTo>
                  <a:lnTo>
                    <a:pt x="2" y="152"/>
                  </a:lnTo>
                  <a:lnTo>
                    <a:pt x="2" y="150"/>
                  </a:lnTo>
                  <a:lnTo>
                    <a:pt x="2" y="144"/>
                  </a:lnTo>
                  <a:lnTo>
                    <a:pt x="2" y="140"/>
                  </a:lnTo>
                  <a:lnTo>
                    <a:pt x="3" y="137"/>
                  </a:lnTo>
                  <a:lnTo>
                    <a:pt x="3" y="135"/>
                  </a:lnTo>
                  <a:lnTo>
                    <a:pt x="5" y="134"/>
                  </a:lnTo>
                  <a:lnTo>
                    <a:pt x="12" y="127"/>
                  </a:lnTo>
                  <a:lnTo>
                    <a:pt x="12" y="126"/>
                  </a:lnTo>
                  <a:lnTo>
                    <a:pt x="12" y="119"/>
                  </a:lnTo>
                  <a:lnTo>
                    <a:pt x="12" y="117"/>
                  </a:lnTo>
                  <a:lnTo>
                    <a:pt x="12" y="110"/>
                  </a:lnTo>
                  <a:lnTo>
                    <a:pt x="12" y="108"/>
                  </a:lnTo>
                  <a:lnTo>
                    <a:pt x="12" y="104"/>
                  </a:lnTo>
                  <a:lnTo>
                    <a:pt x="12" y="100"/>
                  </a:lnTo>
                  <a:lnTo>
                    <a:pt x="12" y="99"/>
                  </a:lnTo>
                  <a:lnTo>
                    <a:pt x="12" y="93"/>
                  </a:lnTo>
                  <a:lnTo>
                    <a:pt x="12" y="92"/>
                  </a:lnTo>
                  <a:lnTo>
                    <a:pt x="12" y="89"/>
                  </a:lnTo>
                  <a:lnTo>
                    <a:pt x="12" y="79"/>
                  </a:lnTo>
                  <a:lnTo>
                    <a:pt x="12" y="77"/>
                  </a:lnTo>
                  <a:lnTo>
                    <a:pt x="12" y="72"/>
                  </a:lnTo>
                  <a:lnTo>
                    <a:pt x="12" y="69"/>
                  </a:lnTo>
                  <a:lnTo>
                    <a:pt x="12" y="65"/>
                  </a:lnTo>
                  <a:lnTo>
                    <a:pt x="13" y="56"/>
                  </a:lnTo>
                  <a:lnTo>
                    <a:pt x="13" y="53"/>
                  </a:lnTo>
                  <a:lnTo>
                    <a:pt x="13" y="51"/>
                  </a:lnTo>
                  <a:lnTo>
                    <a:pt x="13" y="49"/>
                  </a:lnTo>
                  <a:lnTo>
                    <a:pt x="13" y="48"/>
                  </a:lnTo>
                  <a:lnTo>
                    <a:pt x="13" y="45"/>
                  </a:lnTo>
                  <a:lnTo>
                    <a:pt x="13" y="36"/>
                  </a:lnTo>
                  <a:lnTo>
                    <a:pt x="13" y="33"/>
                  </a:lnTo>
                  <a:lnTo>
                    <a:pt x="13" y="31"/>
                  </a:lnTo>
                  <a:lnTo>
                    <a:pt x="13" y="28"/>
                  </a:lnTo>
                  <a:lnTo>
                    <a:pt x="13" y="21"/>
                  </a:lnTo>
                  <a:lnTo>
                    <a:pt x="12" y="20"/>
                  </a:lnTo>
                  <a:lnTo>
                    <a:pt x="12" y="17"/>
                  </a:lnTo>
                  <a:lnTo>
                    <a:pt x="12" y="15"/>
                  </a:lnTo>
                  <a:lnTo>
                    <a:pt x="12" y="14"/>
                  </a:lnTo>
                  <a:lnTo>
                    <a:pt x="12" y="11"/>
                  </a:lnTo>
                  <a:lnTo>
                    <a:pt x="12" y="1"/>
                  </a:lnTo>
                  <a:lnTo>
                    <a:pt x="15" y="1"/>
                  </a:lnTo>
                  <a:lnTo>
                    <a:pt x="19" y="1"/>
                  </a:lnTo>
                  <a:lnTo>
                    <a:pt x="24" y="1"/>
                  </a:lnTo>
                  <a:lnTo>
                    <a:pt x="29" y="1"/>
                  </a:lnTo>
                  <a:lnTo>
                    <a:pt x="31" y="1"/>
                  </a:lnTo>
                  <a:lnTo>
                    <a:pt x="34" y="1"/>
                  </a:lnTo>
                  <a:lnTo>
                    <a:pt x="37" y="1"/>
                  </a:lnTo>
                  <a:lnTo>
                    <a:pt x="42" y="1"/>
                  </a:lnTo>
                  <a:lnTo>
                    <a:pt x="43" y="1"/>
                  </a:lnTo>
                  <a:lnTo>
                    <a:pt x="45" y="1"/>
                  </a:lnTo>
                  <a:lnTo>
                    <a:pt x="45" y="0"/>
                  </a:lnTo>
                  <a:lnTo>
                    <a:pt x="48" y="0"/>
                  </a:lnTo>
                  <a:lnTo>
                    <a:pt x="51" y="0"/>
                  </a:lnTo>
                  <a:lnTo>
                    <a:pt x="53" y="0"/>
                  </a:lnTo>
                  <a:lnTo>
                    <a:pt x="56" y="0"/>
                  </a:lnTo>
                  <a:lnTo>
                    <a:pt x="60" y="1"/>
                  </a:lnTo>
                  <a:lnTo>
                    <a:pt x="61" y="1"/>
                  </a:lnTo>
                  <a:lnTo>
                    <a:pt x="62" y="1"/>
                  </a:lnTo>
                  <a:lnTo>
                    <a:pt x="63" y="1"/>
                  </a:lnTo>
                  <a:lnTo>
                    <a:pt x="64" y="1"/>
                  </a:lnTo>
                  <a:lnTo>
                    <a:pt x="66" y="1"/>
                  </a:lnTo>
                  <a:lnTo>
                    <a:pt x="67" y="1"/>
                  </a:lnTo>
                  <a:lnTo>
                    <a:pt x="68" y="1"/>
                  </a:lnTo>
                  <a:lnTo>
                    <a:pt x="70" y="1"/>
                  </a:lnTo>
                  <a:lnTo>
                    <a:pt x="72" y="1"/>
                  </a:lnTo>
                  <a:lnTo>
                    <a:pt x="75" y="1"/>
                  </a:lnTo>
                  <a:lnTo>
                    <a:pt x="76" y="1"/>
                  </a:lnTo>
                  <a:lnTo>
                    <a:pt x="77" y="1"/>
                  </a:lnTo>
                  <a:lnTo>
                    <a:pt x="78" y="1"/>
                  </a:lnTo>
                  <a:lnTo>
                    <a:pt x="79" y="1"/>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68" name="Freeform 168"/>
            <p:cNvSpPr>
              <a:spLocks/>
            </p:cNvSpPr>
            <p:nvPr/>
          </p:nvSpPr>
          <p:spPr bwMode="auto">
            <a:xfrm>
              <a:off x="2699" y="2589"/>
              <a:ext cx="312" cy="182"/>
            </a:xfrm>
            <a:custGeom>
              <a:avLst/>
              <a:gdLst>
                <a:gd name="T0" fmla="*/ 296 w 312"/>
                <a:gd name="T1" fmla="*/ 2 h 182"/>
                <a:gd name="T2" fmla="*/ 311 w 312"/>
                <a:gd name="T3" fmla="*/ 24 h 182"/>
                <a:gd name="T4" fmla="*/ 311 w 312"/>
                <a:gd name="T5" fmla="*/ 52 h 182"/>
                <a:gd name="T6" fmla="*/ 311 w 312"/>
                <a:gd name="T7" fmla="*/ 76 h 182"/>
                <a:gd name="T8" fmla="*/ 311 w 312"/>
                <a:gd name="T9" fmla="*/ 106 h 182"/>
                <a:gd name="T10" fmla="*/ 311 w 312"/>
                <a:gd name="T11" fmla="*/ 126 h 182"/>
                <a:gd name="T12" fmla="*/ 311 w 312"/>
                <a:gd name="T13" fmla="*/ 145 h 182"/>
                <a:gd name="T14" fmla="*/ 312 w 312"/>
                <a:gd name="T15" fmla="*/ 163 h 182"/>
                <a:gd name="T16" fmla="*/ 298 w 312"/>
                <a:gd name="T17" fmla="*/ 166 h 182"/>
                <a:gd name="T18" fmla="*/ 284 w 312"/>
                <a:gd name="T19" fmla="*/ 168 h 182"/>
                <a:gd name="T20" fmla="*/ 266 w 312"/>
                <a:gd name="T21" fmla="*/ 169 h 182"/>
                <a:gd name="T22" fmla="*/ 255 w 312"/>
                <a:gd name="T23" fmla="*/ 169 h 182"/>
                <a:gd name="T24" fmla="*/ 241 w 312"/>
                <a:gd name="T25" fmla="*/ 170 h 182"/>
                <a:gd name="T26" fmla="*/ 221 w 312"/>
                <a:gd name="T27" fmla="*/ 172 h 182"/>
                <a:gd name="T28" fmla="*/ 207 w 312"/>
                <a:gd name="T29" fmla="*/ 172 h 182"/>
                <a:gd name="T30" fmla="*/ 194 w 312"/>
                <a:gd name="T31" fmla="*/ 173 h 182"/>
                <a:gd name="T32" fmla="*/ 171 w 312"/>
                <a:gd name="T33" fmla="*/ 176 h 182"/>
                <a:gd name="T34" fmla="*/ 154 w 312"/>
                <a:gd name="T35" fmla="*/ 176 h 182"/>
                <a:gd name="T36" fmla="*/ 138 w 312"/>
                <a:gd name="T37" fmla="*/ 177 h 182"/>
                <a:gd name="T38" fmla="*/ 99 w 312"/>
                <a:gd name="T39" fmla="*/ 180 h 182"/>
                <a:gd name="T40" fmla="*/ 65 w 312"/>
                <a:gd name="T41" fmla="*/ 181 h 182"/>
                <a:gd name="T42" fmla="*/ 61 w 312"/>
                <a:gd name="T43" fmla="*/ 174 h 182"/>
                <a:gd name="T44" fmla="*/ 66 w 312"/>
                <a:gd name="T45" fmla="*/ 169 h 182"/>
                <a:gd name="T46" fmla="*/ 71 w 312"/>
                <a:gd name="T47" fmla="*/ 171 h 182"/>
                <a:gd name="T48" fmla="*/ 72 w 312"/>
                <a:gd name="T49" fmla="*/ 162 h 182"/>
                <a:gd name="T50" fmla="*/ 65 w 312"/>
                <a:gd name="T51" fmla="*/ 160 h 182"/>
                <a:gd name="T52" fmla="*/ 52 w 312"/>
                <a:gd name="T53" fmla="*/ 155 h 182"/>
                <a:gd name="T54" fmla="*/ 55 w 312"/>
                <a:gd name="T55" fmla="*/ 145 h 182"/>
                <a:gd name="T56" fmla="*/ 60 w 312"/>
                <a:gd name="T57" fmla="*/ 137 h 182"/>
                <a:gd name="T58" fmla="*/ 57 w 312"/>
                <a:gd name="T59" fmla="*/ 133 h 182"/>
                <a:gd name="T60" fmla="*/ 47 w 312"/>
                <a:gd name="T61" fmla="*/ 128 h 182"/>
                <a:gd name="T62" fmla="*/ 56 w 312"/>
                <a:gd name="T63" fmla="*/ 124 h 182"/>
                <a:gd name="T64" fmla="*/ 60 w 312"/>
                <a:gd name="T65" fmla="*/ 116 h 182"/>
                <a:gd name="T66" fmla="*/ 57 w 312"/>
                <a:gd name="T67" fmla="*/ 107 h 182"/>
                <a:gd name="T68" fmla="*/ 47 w 312"/>
                <a:gd name="T69" fmla="*/ 92 h 182"/>
                <a:gd name="T70" fmla="*/ 41 w 312"/>
                <a:gd name="T71" fmla="*/ 85 h 182"/>
                <a:gd name="T72" fmla="*/ 40 w 312"/>
                <a:gd name="T73" fmla="*/ 70 h 182"/>
                <a:gd name="T74" fmla="*/ 32 w 312"/>
                <a:gd name="T75" fmla="*/ 66 h 182"/>
                <a:gd name="T76" fmla="*/ 28 w 312"/>
                <a:gd name="T77" fmla="*/ 62 h 182"/>
                <a:gd name="T78" fmla="*/ 32 w 312"/>
                <a:gd name="T79" fmla="*/ 60 h 182"/>
                <a:gd name="T80" fmla="*/ 26 w 312"/>
                <a:gd name="T81" fmla="*/ 56 h 182"/>
                <a:gd name="T82" fmla="*/ 24 w 312"/>
                <a:gd name="T83" fmla="*/ 48 h 182"/>
                <a:gd name="T84" fmla="*/ 20 w 312"/>
                <a:gd name="T85" fmla="*/ 36 h 182"/>
                <a:gd name="T86" fmla="*/ 13 w 312"/>
                <a:gd name="T87" fmla="*/ 36 h 182"/>
                <a:gd name="T88" fmla="*/ 11 w 312"/>
                <a:gd name="T89" fmla="*/ 28 h 182"/>
                <a:gd name="T90" fmla="*/ 12 w 312"/>
                <a:gd name="T91" fmla="*/ 24 h 182"/>
                <a:gd name="T92" fmla="*/ 18 w 312"/>
                <a:gd name="T93" fmla="*/ 16 h 182"/>
                <a:gd name="T94" fmla="*/ 11 w 312"/>
                <a:gd name="T95" fmla="*/ 17 h 182"/>
                <a:gd name="T96" fmla="*/ 5 w 312"/>
                <a:gd name="T97" fmla="*/ 16 h 182"/>
                <a:gd name="T98" fmla="*/ 3 w 312"/>
                <a:gd name="T99" fmla="*/ 17 h 182"/>
                <a:gd name="T100" fmla="*/ 1 w 312"/>
                <a:gd name="T101" fmla="*/ 10 h 182"/>
                <a:gd name="T102" fmla="*/ 7 w 312"/>
                <a:gd name="T103" fmla="*/ 5 h 182"/>
                <a:gd name="T104" fmla="*/ 15 w 312"/>
                <a:gd name="T105" fmla="*/ 0 h 182"/>
                <a:gd name="T106" fmla="*/ 49 w 312"/>
                <a:gd name="T107" fmla="*/ 0 h 182"/>
                <a:gd name="T108" fmla="*/ 65 w 312"/>
                <a:gd name="T109" fmla="*/ 0 h 182"/>
                <a:gd name="T110" fmla="*/ 87 w 312"/>
                <a:gd name="T111" fmla="*/ 0 h 182"/>
                <a:gd name="T112" fmla="*/ 109 w 312"/>
                <a:gd name="T113" fmla="*/ 0 h 182"/>
                <a:gd name="T114" fmla="*/ 135 w 312"/>
                <a:gd name="T115" fmla="*/ 0 h 182"/>
                <a:gd name="T116" fmla="*/ 153 w 312"/>
                <a:gd name="T117" fmla="*/ 0 h 182"/>
                <a:gd name="T118" fmla="*/ 187 w 312"/>
                <a:gd name="T119" fmla="*/ 1 h 182"/>
                <a:gd name="T120" fmla="*/ 220 w 312"/>
                <a:gd name="T121" fmla="*/ 2 h 182"/>
                <a:gd name="T122" fmla="*/ 245 w 312"/>
                <a:gd name="T123" fmla="*/ 2 h 1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12" h="182">
                  <a:moveTo>
                    <a:pt x="272" y="2"/>
                  </a:moveTo>
                  <a:lnTo>
                    <a:pt x="273" y="2"/>
                  </a:lnTo>
                  <a:lnTo>
                    <a:pt x="276" y="2"/>
                  </a:lnTo>
                  <a:lnTo>
                    <a:pt x="280" y="2"/>
                  </a:lnTo>
                  <a:lnTo>
                    <a:pt x="284" y="2"/>
                  </a:lnTo>
                  <a:lnTo>
                    <a:pt x="287" y="2"/>
                  </a:lnTo>
                  <a:lnTo>
                    <a:pt x="288" y="2"/>
                  </a:lnTo>
                  <a:lnTo>
                    <a:pt x="295" y="2"/>
                  </a:lnTo>
                  <a:lnTo>
                    <a:pt x="296" y="2"/>
                  </a:lnTo>
                  <a:lnTo>
                    <a:pt x="298" y="2"/>
                  </a:lnTo>
                  <a:lnTo>
                    <a:pt x="301" y="2"/>
                  </a:lnTo>
                  <a:lnTo>
                    <a:pt x="304" y="2"/>
                  </a:lnTo>
                  <a:lnTo>
                    <a:pt x="307" y="2"/>
                  </a:lnTo>
                  <a:lnTo>
                    <a:pt x="307" y="5"/>
                  </a:lnTo>
                  <a:lnTo>
                    <a:pt x="308" y="8"/>
                  </a:lnTo>
                  <a:lnTo>
                    <a:pt x="309" y="17"/>
                  </a:lnTo>
                  <a:lnTo>
                    <a:pt x="311" y="22"/>
                  </a:lnTo>
                  <a:lnTo>
                    <a:pt x="311" y="24"/>
                  </a:lnTo>
                  <a:lnTo>
                    <a:pt x="311" y="26"/>
                  </a:lnTo>
                  <a:lnTo>
                    <a:pt x="311" y="27"/>
                  </a:lnTo>
                  <a:lnTo>
                    <a:pt x="311" y="30"/>
                  </a:lnTo>
                  <a:lnTo>
                    <a:pt x="311" y="32"/>
                  </a:lnTo>
                  <a:lnTo>
                    <a:pt x="311" y="33"/>
                  </a:lnTo>
                  <a:lnTo>
                    <a:pt x="311" y="34"/>
                  </a:lnTo>
                  <a:lnTo>
                    <a:pt x="311" y="36"/>
                  </a:lnTo>
                  <a:lnTo>
                    <a:pt x="311" y="46"/>
                  </a:lnTo>
                  <a:lnTo>
                    <a:pt x="311" y="52"/>
                  </a:lnTo>
                  <a:lnTo>
                    <a:pt x="311" y="54"/>
                  </a:lnTo>
                  <a:lnTo>
                    <a:pt x="311" y="56"/>
                  </a:lnTo>
                  <a:lnTo>
                    <a:pt x="311" y="61"/>
                  </a:lnTo>
                  <a:lnTo>
                    <a:pt x="311" y="62"/>
                  </a:lnTo>
                  <a:lnTo>
                    <a:pt x="311" y="64"/>
                  </a:lnTo>
                  <a:lnTo>
                    <a:pt x="311" y="68"/>
                  </a:lnTo>
                  <a:lnTo>
                    <a:pt x="311" y="72"/>
                  </a:lnTo>
                  <a:lnTo>
                    <a:pt x="311" y="73"/>
                  </a:lnTo>
                  <a:lnTo>
                    <a:pt x="311" y="76"/>
                  </a:lnTo>
                  <a:lnTo>
                    <a:pt x="311" y="77"/>
                  </a:lnTo>
                  <a:lnTo>
                    <a:pt x="311" y="81"/>
                  </a:lnTo>
                  <a:lnTo>
                    <a:pt x="311" y="83"/>
                  </a:lnTo>
                  <a:lnTo>
                    <a:pt x="311" y="85"/>
                  </a:lnTo>
                  <a:lnTo>
                    <a:pt x="311" y="89"/>
                  </a:lnTo>
                  <a:lnTo>
                    <a:pt x="311" y="97"/>
                  </a:lnTo>
                  <a:lnTo>
                    <a:pt x="311" y="100"/>
                  </a:lnTo>
                  <a:lnTo>
                    <a:pt x="311" y="101"/>
                  </a:lnTo>
                  <a:lnTo>
                    <a:pt x="311" y="106"/>
                  </a:lnTo>
                  <a:lnTo>
                    <a:pt x="311" y="107"/>
                  </a:lnTo>
                  <a:lnTo>
                    <a:pt x="311" y="109"/>
                  </a:lnTo>
                  <a:lnTo>
                    <a:pt x="311" y="115"/>
                  </a:lnTo>
                  <a:lnTo>
                    <a:pt x="311" y="118"/>
                  </a:lnTo>
                  <a:lnTo>
                    <a:pt x="311" y="121"/>
                  </a:lnTo>
                  <a:lnTo>
                    <a:pt x="311" y="122"/>
                  </a:lnTo>
                  <a:lnTo>
                    <a:pt x="311" y="123"/>
                  </a:lnTo>
                  <a:lnTo>
                    <a:pt x="311" y="124"/>
                  </a:lnTo>
                  <a:lnTo>
                    <a:pt x="311" y="126"/>
                  </a:lnTo>
                  <a:lnTo>
                    <a:pt x="311" y="130"/>
                  </a:lnTo>
                  <a:lnTo>
                    <a:pt x="311" y="132"/>
                  </a:lnTo>
                  <a:lnTo>
                    <a:pt x="311" y="133"/>
                  </a:lnTo>
                  <a:lnTo>
                    <a:pt x="311" y="134"/>
                  </a:lnTo>
                  <a:lnTo>
                    <a:pt x="311" y="137"/>
                  </a:lnTo>
                  <a:lnTo>
                    <a:pt x="311" y="139"/>
                  </a:lnTo>
                  <a:lnTo>
                    <a:pt x="311" y="141"/>
                  </a:lnTo>
                  <a:lnTo>
                    <a:pt x="311" y="144"/>
                  </a:lnTo>
                  <a:lnTo>
                    <a:pt x="311" y="145"/>
                  </a:lnTo>
                  <a:lnTo>
                    <a:pt x="311" y="147"/>
                  </a:lnTo>
                  <a:lnTo>
                    <a:pt x="311" y="148"/>
                  </a:lnTo>
                  <a:lnTo>
                    <a:pt x="311" y="149"/>
                  </a:lnTo>
                  <a:lnTo>
                    <a:pt x="311" y="154"/>
                  </a:lnTo>
                  <a:lnTo>
                    <a:pt x="311" y="155"/>
                  </a:lnTo>
                  <a:lnTo>
                    <a:pt x="311" y="158"/>
                  </a:lnTo>
                  <a:lnTo>
                    <a:pt x="311" y="160"/>
                  </a:lnTo>
                  <a:lnTo>
                    <a:pt x="311" y="163"/>
                  </a:lnTo>
                  <a:lnTo>
                    <a:pt x="312" y="163"/>
                  </a:lnTo>
                  <a:lnTo>
                    <a:pt x="312" y="164"/>
                  </a:lnTo>
                  <a:lnTo>
                    <a:pt x="312" y="165"/>
                  </a:lnTo>
                  <a:lnTo>
                    <a:pt x="311" y="165"/>
                  </a:lnTo>
                  <a:lnTo>
                    <a:pt x="309" y="165"/>
                  </a:lnTo>
                  <a:lnTo>
                    <a:pt x="307" y="165"/>
                  </a:lnTo>
                  <a:lnTo>
                    <a:pt x="306" y="165"/>
                  </a:lnTo>
                  <a:lnTo>
                    <a:pt x="305" y="165"/>
                  </a:lnTo>
                  <a:lnTo>
                    <a:pt x="303" y="165"/>
                  </a:lnTo>
                  <a:lnTo>
                    <a:pt x="298" y="166"/>
                  </a:lnTo>
                  <a:lnTo>
                    <a:pt x="297" y="166"/>
                  </a:lnTo>
                  <a:lnTo>
                    <a:pt x="296" y="166"/>
                  </a:lnTo>
                  <a:lnTo>
                    <a:pt x="293" y="166"/>
                  </a:lnTo>
                  <a:lnTo>
                    <a:pt x="292" y="166"/>
                  </a:lnTo>
                  <a:lnTo>
                    <a:pt x="291" y="166"/>
                  </a:lnTo>
                  <a:lnTo>
                    <a:pt x="290" y="166"/>
                  </a:lnTo>
                  <a:lnTo>
                    <a:pt x="288" y="166"/>
                  </a:lnTo>
                  <a:lnTo>
                    <a:pt x="287" y="166"/>
                  </a:lnTo>
                  <a:lnTo>
                    <a:pt x="284" y="168"/>
                  </a:lnTo>
                  <a:lnTo>
                    <a:pt x="281" y="168"/>
                  </a:lnTo>
                  <a:lnTo>
                    <a:pt x="280" y="168"/>
                  </a:lnTo>
                  <a:lnTo>
                    <a:pt x="277" y="168"/>
                  </a:lnTo>
                  <a:lnTo>
                    <a:pt x="276" y="168"/>
                  </a:lnTo>
                  <a:lnTo>
                    <a:pt x="275" y="168"/>
                  </a:lnTo>
                  <a:lnTo>
                    <a:pt x="272" y="168"/>
                  </a:lnTo>
                  <a:lnTo>
                    <a:pt x="271" y="169"/>
                  </a:lnTo>
                  <a:lnTo>
                    <a:pt x="268" y="169"/>
                  </a:lnTo>
                  <a:lnTo>
                    <a:pt x="266" y="169"/>
                  </a:lnTo>
                  <a:lnTo>
                    <a:pt x="265" y="169"/>
                  </a:lnTo>
                  <a:lnTo>
                    <a:pt x="264" y="169"/>
                  </a:lnTo>
                  <a:lnTo>
                    <a:pt x="261" y="169"/>
                  </a:lnTo>
                  <a:lnTo>
                    <a:pt x="260" y="169"/>
                  </a:lnTo>
                  <a:lnTo>
                    <a:pt x="259" y="169"/>
                  </a:lnTo>
                  <a:lnTo>
                    <a:pt x="258" y="169"/>
                  </a:lnTo>
                  <a:lnTo>
                    <a:pt x="257" y="169"/>
                  </a:lnTo>
                  <a:lnTo>
                    <a:pt x="256" y="169"/>
                  </a:lnTo>
                  <a:lnTo>
                    <a:pt x="255" y="169"/>
                  </a:lnTo>
                  <a:lnTo>
                    <a:pt x="253" y="170"/>
                  </a:lnTo>
                  <a:lnTo>
                    <a:pt x="252" y="170"/>
                  </a:lnTo>
                  <a:lnTo>
                    <a:pt x="251" y="170"/>
                  </a:lnTo>
                  <a:lnTo>
                    <a:pt x="249" y="170"/>
                  </a:lnTo>
                  <a:lnTo>
                    <a:pt x="248" y="170"/>
                  </a:lnTo>
                  <a:lnTo>
                    <a:pt x="247" y="170"/>
                  </a:lnTo>
                  <a:lnTo>
                    <a:pt x="245" y="170"/>
                  </a:lnTo>
                  <a:lnTo>
                    <a:pt x="244" y="170"/>
                  </a:lnTo>
                  <a:lnTo>
                    <a:pt x="241" y="170"/>
                  </a:lnTo>
                  <a:lnTo>
                    <a:pt x="239" y="170"/>
                  </a:lnTo>
                  <a:lnTo>
                    <a:pt x="237" y="170"/>
                  </a:lnTo>
                  <a:lnTo>
                    <a:pt x="236" y="171"/>
                  </a:lnTo>
                  <a:lnTo>
                    <a:pt x="235" y="171"/>
                  </a:lnTo>
                  <a:lnTo>
                    <a:pt x="232" y="171"/>
                  </a:lnTo>
                  <a:lnTo>
                    <a:pt x="228" y="171"/>
                  </a:lnTo>
                  <a:lnTo>
                    <a:pt x="227" y="171"/>
                  </a:lnTo>
                  <a:lnTo>
                    <a:pt x="225" y="171"/>
                  </a:lnTo>
                  <a:lnTo>
                    <a:pt x="221" y="172"/>
                  </a:lnTo>
                  <a:lnTo>
                    <a:pt x="220" y="172"/>
                  </a:lnTo>
                  <a:lnTo>
                    <a:pt x="218" y="172"/>
                  </a:lnTo>
                  <a:lnTo>
                    <a:pt x="213" y="172"/>
                  </a:lnTo>
                  <a:lnTo>
                    <a:pt x="212" y="172"/>
                  </a:lnTo>
                  <a:lnTo>
                    <a:pt x="211" y="172"/>
                  </a:lnTo>
                  <a:lnTo>
                    <a:pt x="210" y="172"/>
                  </a:lnTo>
                  <a:lnTo>
                    <a:pt x="209" y="172"/>
                  </a:lnTo>
                  <a:lnTo>
                    <a:pt x="208" y="172"/>
                  </a:lnTo>
                  <a:lnTo>
                    <a:pt x="207" y="172"/>
                  </a:lnTo>
                  <a:lnTo>
                    <a:pt x="205" y="172"/>
                  </a:lnTo>
                  <a:lnTo>
                    <a:pt x="205" y="173"/>
                  </a:lnTo>
                  <a:lnTo>
                    <a:pt x="204" y="173"/>
                  </a:lnTo>
                  <a:lnTo>
                    <a:pt x="203" y="173"/>
                  </a:lnTo>
                  <a:lnTo>
                    <a:pt x="202" y="173"/>
                  </a:lnTo>
                  <a:lnTo>
                    <a:pt x="201" y="173"/>
                  </a:lnTo>
                  <a:lnTo>
                    <a:pt x="197" y="173"/>
                  </a:lnTo>
                  <a:lnTo>
                    <a:pt x="195" y="173"/>
                  </a:lnTo>
                  <a:lnTo>
                    <a:pt x="194" y="173"/>
                  </a:lnTo>
                  <a:lnTo>
                    <a:pt x="193" y="173"/>
                  </a:lnTo>
                  <a:lnTo>
                    <a:pt x="191" y="173"/>
                  </a:lnTo>
                  <a:lnTo>
                    <a:pt x="188" y="174"/>
                  </a:lnTo>
                  <a:lnTo>
                    <a:pt x="184" y="174"/>
                  </a:lnTo>
                  <a:lnTo>
                    <a:pt x="180" y="174"/>
                  </a:lnTo>
                  <a:lnTo>
                    <a:pt x="177" y="174"/>
                  </a:lnTo>
                  <a:lnTo>
                    <a:pt x="173" y="174"/>
                  </a:lnTo>
                  <a:lnTo>
                    <a:pt x="172" y="174"/>
                  </a:lnTo>
                  <a:lnTo>
                    <a:pt x="171" y="176"/>
                  </a:lnTo>
                  <a:lnTo>
                    <a:pt x="169" y="176"/>
                  </a:lnTo>
                  <a:lnTo>
                    <a:pt x="165" y="176"/>
                  </a:lnTo>
                  <a:lnTo>
                    <a:pt x="164" y="176"/>
                  </a:lnTo>
                  <a:lnTo>
                    <a:pt x="163" y="176"/>
                  </a:lnTo>
                  <a:lnTo>
                    <a:pt x="162" y="176"/>
                  </a:lnTo>
                  <a:lnTo>
                    <a:pt x="161" y="176"/>
                  </a:lnTo>
                  <a:lnTo>
                    <a:pt x="160" y="176"/>
                  </a:lnTo>
                  <a:lnTo>
                    <a:pt x="157" y="176"/>
                  </a:lnTo>
                  <a:lnTo>
                    <a:pt x="154" y="176"/>
                  </a:lnTo>
                  <a:lnTo>
                    <a:pt x="152" y="177"/>
                  </a:lnTo>
                  <a:lnTo>
                    <a:pt x="151" y="177"/>
                  </a:lnTo>
                  <a:lnTo>
                    <a:pt x="149" y="177"/>
                  </a:lnTo>
                  <a:lnTo>
                    <a:pt x="145" y="177"/>
                  </a:lnTo>
                  <a:lnTo>
                    <a:pt x="144" y="177"/>
                  </a:lnTo>
                  <a:lnTo>
                    <a:pt x="143" y="177"/>
                  </a:lnTo>
                  <a:lnTo>
                    <a:pt x="141" y="177"/>
                  </a:lnTo>
                  <a:lnTo>
                    <a:pt x="140" y="177"/>
                  </a:lnTo>
                  <a:lnTo>
                    <a:pt x="138" y="177"/>
                  </a:lnTo>
                  <a:lnTo>
                    <a:pt x="132" y="178"/>
                  </a:lnTo>
                  <a:lnTo>
                    <a:pt x="129" y="178"/>
                  </a:lnTo>
                  <a:lnTo>
                    <a:pt x="128" y="178"/>
                  </a:lnTo>
                  <a:lnTo>
                    <a:pt x="125" y="178"/>
                  </a:lnTo>
                  <a:lnTo>
                    <a:pt x="117" y="179"/>
                  </a:lnTo>
                  <a:lnTo>
                    <a:pt x="113" y="179"/>
                  </a:lnTo>
                  <a:lnTo>
                    <a:pt x="107" y="179"/>
                  </a:lnTo>
                  <a:lnTo>
                    <a:pt x="101" y="179"/>
                  </a:lnTo>
                  <a:lnTo>
                    <a:pt x="99" y="180"/>
                  </a:lnTo>
                  <a:lnTo>
                    <a:pt x="95" y="180"/>
                  </a:lnTo>
                  <a:lnTo>
                    <a:pt x="93" y="180"/>
                  </a:lnTo>
                  <a:lnTo>
                    <a:pt x="85" y="181"/>
                  </a:lnTo>
                  <a:lnTo>
                    <a:pt x="83" y="181"/>
                  </a:lnTo>
                  <a:lnTo>
                    <a:pt x="76" y="181"/>
                  </a:lnTo>
                  <a:lnTo>
                    <a:pt x="72" y="181"/>
                  </a:lnTo>
                  <a:lnTo>
                    <a:pt x="66" y="182"/>
                  </a:lnTo>
                  <a:lnTo>
                    <a:pt x="65" y="182"/>
                  </a:lnTo>
                  <a:lnTo>
                    <a:pt x="65" y="181"/>
                  </a:lnTo>
                  <a:lnTo>
                    <a:pt x="66" y="181"/>
                  </a:lnTo>
                  <a:lnTo>
                    <a:pt x="66" y="180"/>
                  </a:lnTo>
                  <a:lnTo>
                    <a:pt x="65" y="179"/>
                  </a:lnTo>
                  <a:lnTo>
                    <a:pt x="64" y="178"/>
                  </a:lnTo>
                  <a:lnTo>
                    <a:pt x="64" y="177"/>
                  </a:lnTo>
                  <a:lnTo>
                    <a:pt x="64" y="176"/>
                  </a:lnTo>
                  <a:lnTo>
                    <a:pt x="63" y="176"/>
                  </a:lnTo>
                  <a:lnTo>
                    <a:pt x="63" y="174"/>
                  </a:lnTo>
                  <a:lnTo>
                    <a:pt x="61" y="174"/>
                  </a:lnTo>
                  <a:lnTo>
                    <a:pt x="61" y="173"/>
                  </a:lnTo>
                  <a:lnTo>
                    <a:pt x="61" y="172"/>
                  </a:lnTo>
                  <a:lnTo>
                    <a:pt x="63" y="172"/>
                  </a:lnTo>
                  <a:lnTo>
                    <a:pt x="63" y="171"/>
                  </a:lnTo>
                  <a:lnTo>
                    <a:pt x="64" y="171"/>
                  </a:lnTo>
                  <a:lnTo>
                    <a:pt x="64" y="170"/>
                  </a:lnTo>
                  <a:lnTo>
                    <a:pt x="64" y="169"/>
                  </a:lnTo>
                  <a:lnTo>
                    <a:pt x="65" y="169"/>
                  </a:lnTo>
                  <a:lnTo>
                    <a:pt x="66" y="169"/>
                  </a:lnTo>
                  <a:lnTo>
                    <a:pt x="66" y="170"/>
                  </a:lnTo>
                  <a:lnTo>
                    <a:pt x="66" y="171"/>
                  </a:lnTo>
                  <a:lnTo>
                    <a:pt x="66" y="172"/>
                  </a:lnTo>
                  <a:lnTo>
                    <a:pt x="67" y="172"/>
                  </a:lnTo>
                  <a:lnTo>
                    <a:pt x="67" y="173"/>
                  </a:lnTo>
                  <a:lnTo>
                    <a:pt x="68" y="173"/>
                  </a:lnTo>
                  <a:lnTo>
                    <a:pt x="69" y="172"/>
                  </a:lnTo>
                  <a:lnTo>
                    <a:pt x="71" y="172"/>
                  </a:lnTo>
                  <a:lnTo>
                    <a:pt x="71" y="171"/>
                  </a:lnTo>
                  <a:lnTo>
                    <a:pt x="71" y="170"/>
                  </a:lnTo>
                  <a:lnTo>
                    <a:pt x="72" y="170"/>
                  </a:lnTo>
                  <a:lnTo>
                    <a:pt x="72" y="169"/>
                  </a:lnTo>
                  <a:lnTo>
                    <a:pt x="73" y="168"/>
                  </a:lnTo>
                  <a:lnTo>
                    <a:pt x="73" y="166"/>
                  </a:lnTo>
                  <a:lnTo>
                    <a:pt x="73" y="165"/>
                  </a:lnTo>
                  <a:lnTo>
                    <a:pt x="72" y="164"/>
                  </a:lnTo>
                  <a:lnTo>
                    <a:pt x="72" y="163"/>
                  </a:lnTo>
                  <a:lnTo>
                    <a:pt x="72" y="162"/>
                  </a:lnTo>
                  <a:lnTo>
                    <a:pt x="72" y="161"/>
                  </a:lnTo>
                  <a:lnTo>
                    <a:pt x="72" y="160"/>
                  </a:lnTo>
                  <a:lnTo>
                    <a:pt x="71" y="158"/>
                  </a:lnTo>
                  <a:lnTo>
                    <a:pt x="69" y="158"/>
                  </a:lnTo>
                  <a:lnTo>
                    <a:pt x="68" y="158"/>
                  </a:lnTo>
                  <a:lnTo>
                    <a:pt x="67" y="158"/>
                  </a:lnTo>
                  <a:lnTo>
                    <a:pt x="67" y="160"/>
                  </a:lnTo>
                  <a:lnTo>
                    <a:pt x="66" y="160"/>
                  </a:lnTo>
                  <a:lnTo>
                    <a:pt x="65" y="160"/>
                  </a:lnTo>
                  <a:lnTo>
                    <a:pt x="64" y="160"/>
                  </a:lnTo>
                  <a:lnTo>
                    <a:pt x="63" y="160"/>
                  </a:lnTo>
                  <a:lnTo>
                    <a:pt x="60" y="160"/>
                  </a:lnTo>
                  <a:lnTo>
                    <a:pt x="57" y="160"/>
                  </a:lnTo>
                  <a:lnTo>
                    <a:pt x="56" y="160"/>
                  </a:lnTo>
                  <a:lnTo>
                    <a:pt x="55" y="158"/>
                  </a:lnTo>
                  <a:lnTo>
                    <a:pt x="55" y="157"/>
                  </a:lnTo>
                  <a:lnTo>
                    <a:pt x="53" y="156"/>
                  </a:lnTo>
                  <a:lnTo>
                    <a:pt x="52" y="155"/>
                  </a:lnTo>
                  <a:lnTo>
                    <a:pt x="51" y="154"/>
                  </a:lnTo>
                  <a:lnTo>
                    <a:pt x="50" y="153"/>
                  </a:lnTo>
                  <a:lnTo>
                    <a:pt x="50" y="152"/>
                  </a:lnTo>
                  <a:lnTo>
                    <a:pt x="51" y="150"/>
                  </a:lnTo>
                  <a:lnTo>
                    <a:pt x="51" y="149"/>
                  </a:lnTo>
                  <a:lnTo>
                    <a:pt x="51" y="148"/>
                  </a:lnTo>
                  <a:lnTo>
                    <a:pt x="52" y="147"/>
                  </a:lnTo>
                  <a:lnTo>
                    <a:pt x="53" y="146"/>
                  </a:lnTo>
                  <a:lnTo>
                    <a:pt x="55" y="145"/>
                  </a:lnTo>
                  <a:lnTo>
                    <a:pt x="56" y="144"/>
                  </a:lnTo>
                  <a:lnTo>
                    <a:pt x="57" y="142"/>
                  </a:lnTo>
                  <a:lnTo>
                    <a:pt x="58" y="142"/>
                  </a:lnTo>
                  <a:lnTo>
                    <a:pt x="58" y="141"/>
                  </a:lnTo>
                  <a:lnTo>
                    <a:pt x="58" y="140"/>
                  </a:lnTo>
                  <a:lnTo>
                    <a:pt x="57" y="138"/>
                  </a:lnTo>
                  <a:lnTo>
                    <a:pt x="58" y="137"/>
                  </a:lnTo>
                  <a:lnTo>
                    <a:pt x="59" y="137"/>
                  </a:lnTo>
                  <a:lnTo>
                    <a:pt x="60" y="137"/>
                  </a:lnTo>
                  <a:lnTo>
                    <a:pt x="61" y="138"/>
                  </a:lnTo>
                  <a:lnTo>
                    <a:pt x="61" y="139"/>
                  </a:lnTo>
                  <a:lnTo>
                    <a:pt x="63" y="139"/>
                  </a:lnTo>
                  <a:lnTo>
                    <a:pt x="63" y="138"/>
                  </a:lnTo>
                  <a:lnTo>
                    <a:pt x="63" y="137"/>
                  </a:lnTo>
                  <a:lnTo>
                    <a:pt x="60" y="134"/>
                  </a:lnTo>
                  <a:lnTo>
                    <a:pt x="59" y="133"/>
                  </a:lnTo>
                  <a:lnTo>
                    <a:pt x="58" y="133"/>
                  </a:lnTo>
                  <a:lnTo>
                    <a:pt x="57" y="133"/>
                  </a:lnTo>
                  <a:lnTo>
                    <a:pt x="56" y="133"/>
                  </a:lnTo>
                  <a:lnTo>
                    <a:pt x="55" y="134"/>
                  </a:lnTo>
                  <a:lnTo>
                    <a:pt x="53" y="134"/>
                  </a:lnTo>
                  <a:lnTo>
                    <a:pt x="52" y="132"/>
                  </a:lnTo>
                  <a:lnTo>
                    <a:pt x="51" y="131"/>
                  </a:lnTo>
                  <a:lnTo>
                    <a:pt x="50" y="130"/>
                  </a:lnTo>
                  <a:lnTo>
                    <a:pt x="49" y="129"/>
                  </a:lnTo>
                  <a:lnTo>
                    <a:pt x="48" y="128"/>
                  </a:lnTo>
                  <a:lnTo>
                    <a:pt x="47" y="128"/>
                  </a:lnTo>
                  <a:lnTo>
                    <a:pt x="47" y="126"/>
                  </a:lnTo>
                  <a:lnTo>
                    <a:pt x="47" y="125"/>
                  </a:lnTo>
                  <a:lnTo>
                    <a:pt x="48" y="125"/>
                  </a:lnTo>
                  <a:lnTo>
                    <a:pt x="49" y="125"/>
                  </a:lnTo>
                  <a:lnTo>
                    <a:pt x="50" y="125"/>
                  </a:lnTo>
                  <a:lnTo>
                    <a:pt x="51" y="125"/>
                  </a:lnTo>
                  <a:lnTo>
                    <a:pt x="52" y="124"/>
                  </a:lnTo>
                  <a:lnTo>
                    <a:pt x="55" y="124"/>
                  </a:lnTo>
                  <a:lnTo>
                    <a:pt x="56" y="124"/>
                  </a:lnTo>
                  <a:lnTo>
                    <a:pt x="57" y="123"/>
                  </a:lnTo>
                  <a:lnTo>
                    <a:pt x="58" y="123"/>
                  </a:lnTo>
                  <a:lnTo>
                    <a:pt x="58" y="122"/>
                  </a:lnTo>
                  <a:lnTo>
                    <a:pt x="58" y="121"/>
                  </a:lnTo>
                  <a:lnTo>
                    <a:pt x="58" y="120"/>
                  </a:lnTo>
                  <a:lnTo>
                    <a:pt x="59" y="118"/>
                  </a:lnTo>
                  <a:lnTo>
                    <a:pt x="60" y="118"/>
                  </a:lnTo>
                  <a:lnTo>
                    <a:pt x="60" y="117"/>
                  </a:lnTo>
                  <a:lnTo>
                    <a:pt x="60" y="116"/>
                  </a:lnTo>
                  <a:lnTo>
                    <a:pt x="59" y="115"/>
                  </a:lnTo>
                  <a:lnTo>
                    <a:pt x="58" y="115"/>
                  </a:lnTo>
                  <a:lnTo>
                    <a:pt x="58" y="114"/>
                  </a:lnTo>
                  <a:lnTo>
                    <a:pt x="58" y="113"/>
                  </a:lnTo>
                  <a:lnTo>
                    <a:pt x="58" y="112"/>
                  </a:lnTo>
                  <a:lnTo>
                    <a:pt x="58" y="110"/>
                  </a:lnTo>
                  <a:lnTo>
                    <a:pt x="58" y="109"/>
                  </a:lnTo>
                  <a:lnTo>
                    <a:pt x="58" y="108"/>
                  </a:lnTo>
                  <a:lnTo>
                    <a:pt x="57" y="107"/>
                  </a:lnTo>
                  <a:lnTo>
                    <a:pt x="56" y="104"/>
                  </a:lnTo>
                  <a:lnTo>
                    <a:pt x="56" y="102"/>
                  </a:lnTo>
                  <a:lnTo>
                    <a:pt x="55" y="99"/>
                  </a:lnTo>
                  <a:lnTo>
                    <a:pt x="55" y="97"/>
                  </a:lnTo>
                  <a:lnTo>
                    <a:pt x="53" y="96"/>
                  </a:lnTo>
                  <a:lnTo>
                    <a:pt x="52" y="96"/>
                  </a:lnTo>
                  <a:lnTo>
                    <a:pt x="50" y="94"/>
                  </a:lnTo>
                  <a:lnTo>
                    <a:pt x="48" y="93"/>
                  </a:lnTo>
                  <a:lnTo>
                    <a:pt x="47" y="92"/>
                  </a:lnTo>
                  <a:lnTo>
                    <a:pt x="47" y="91"/>
                  </a:lnTo>
                  <a:lnTo>
                    <a:pt x="45" y="91"/>
                  </a:lnTo>
                  <a:lnTo>
                    <a:pt x="45" y="90"/>
                  </a:lnTo>
                  <a:lnTo>
                    <a:pt x="43" y="90"/>
                  </a:lnTo>
                  <a:lnTo>
                    <a:pt x="41" y="90"/>
                  </a:lnTo>
                  <a:lnTo>
                    <a:pt x="41" y="89"/>
                  </a:lnTo>
                  <a:lnTo>
                    <a:pt x="41" y="88"/>
                  </a:lnTo>
                  <a:lnTo>
                    <a:pt x="41" y="86"/>
                  </a:lnTo>
                  <a:lnTo>
                    <a:pt x="41" y="85"/>
                  </a:lnTo>
                  <a:lnTo>
                    <a:pt x="41" y="83"/>
                  </a:lnTo>
                  <a:lnTo>
                    <a:pt x="41" y="81"/>
                  </a:lnTo>
                  <a:lnTo>
                    <a:pt x="41" y="78"/>
                  </a:lnTo>
                  <a:lnTo>
                    <a:pt x="42" y="77"/>
                  </a:lnTo>
                  <a:lnTo>
                    <a:pt x="42" y="76"/>
                  </a:lnTo>
                  <a:lnTo>
                    <a:pt x="42" y="75"/>
                  </a:lnTo>
                  <a:lnTo>
                    <a:pt x="42" y="73"/>
                  </a:lnTo>
                  <a:lnTo>
                    <a:pt x="41" y="72"/>
                  </a:lnTo>
                  <a:lnTo>
                    <a:pt x="40" y="70"/>
                  </a:lnTo>
                  <a:lnTo>
                    <a:pt x="39" y="68"/>
                  </a:lnTo>
                  <a:lnTo>
                    <a:pt x="36" y="66"/>
                  </a:lnTo>
                  <a:lnTo>
                    <a:pt x="35" y="66"/>
                  </a:lnTo>
                  <a:lnTo>
                    <a:pt x="35" y="67"/>
                  </a:lnTo>
                  <a:lnTo>
                    <a:pt x="35" y="68"/>
                  </a:lnTo>
                  <a:lnTo>
                    <a:pt x="34" y="68"/>
                  </a:lnTo>
                  <a:lnTo>
                    <a:pt x="33" y="68"/>
                  </a:lnTo>
                  <a:lnTo>
                    <a:pt x="32" y="67"/>
                  </a:lnTo>
                  <a:lnTo>
                    <a:pt x="32" y="66"/>
                  </a:lnTo>
                  <a:lnTo>
                    <a:pt x="31" y="66"/>
                  </a:lnTo>
                  <a:lnTo>
                    <a:pt x="29" y="67"/>
                  </a:lnTo>
                  <a:lnTo>
                    <a:pt x="28" y="67"/>
                  </a:lnTo>
                  <a:lnTo>
                    <a:pt x="26" y="66"/>
                  </a:lnTo>
                  <a:lnTo>
                    <a:pt x="26" y="65"/>
                  </a:lnTo>
                  <a:lnTo>
                    <a:pt x="27" y="65"/>
                  </a:lnTo>
                  <a:lnTo>
                    <a:pt x="28" y="65"/>
                  </a:lnTo>
                  <a:lnTo>
                    <a:pt x="28" y="64"/>
                  </a:lnTo>
                  <a:lnTo>
                    <a:pt x="28" y="62"/>
                  </a:lnTo>
                  <a:lnTo>
                    <a:pt x="28" y="61"/>
                  </a:lnTo>
                  <a:lnTo>
                    <a:pt x="28" y="60"/>
                  </a:lnTo>
                  <a:lnTo>
                    <a:pt x="28" y="59"/>
                  </a:lnTo>
                  <a:lnTo>
                    <a:pt x="29" y="59"/>
                  </a:lnTo>
                  <a:lnTo>
                    <a:pt x="31" y="59"/>
                  </a:lnTo>
                  <a:lnTo>
                    <a:pt x="31" y="60"/>
                  </a:lnTo>
                  <a:lnTo>
                    <a:pt x="31" y="61"/>
                  </a:lnTo>
                  <a:lnTo>
                    <a:pt x="32" y="61"/>
                  </a:lnTo>
                  <a:lnTo>
                    <a:pt x="32" y="60"/>
                  </a:lnTo>
                  <a:lnTo>
                    <a:pt x="32" y="59"/>
                  </a:lnTo>
                  <a:lnTo>
                    <a:pt x="31" y="59"/>
                  </a:lnTo>
                  <a:lnTo>
                    <a:pt x="31" y="58"/>
                  </a:lnTo>
                  <a:lnTo>
                    <a:pt x="29" y="58"/>
                  </a:lnTo>
                  <a:lnTo>
                    <a:pt x="29" y="57"/>
                  </a:lnTo>
                  <a:lnTo>
                    <a:pt x="28" y="57"/>
                  </a:lnTo>
                  <a:lnTo>
                    <a:pt x="27" y="57"/>
                  </a:lnTo>
                  <a:lnTo>
                    <a:pt x="26" y="57"/>
                  </a:lnTo>
                  <a:lnTo>
                    <a:pt x="26" y="56"/>
                  </a:lnTo>
                  <a:lnTo>
                    <a:pt x="26" y="54"/>
                  </a:lnTo>
                  <a:lnTo>
                    <a:pt x="26" y="53"/>
                  </a:lnTo>
                  <a:lnTo>
                    <a:pt x="26" y="52"/>
                  </a:lnTo>
                  <a:lnTo>
                    <a:pt x="26" y="51"/>
                  </a:lnTo>
                  <a:lnTo>
                    <a:pt x="25" y="51"/>
                  </a:lnTo>
                  <a:lnTo>
                    <a:pt x="25" y="50"/>
                  </a:lnTo>
                  <a:lnTo>
                    <a:pt x="24" y="50"/>
                  </a:lnTo>
                  <a:lnTo>
                    <a:pt x="24" y="49"/>
                  </a:lnTo>
                  <a:lnTo>
                    <a:pt x="24" y="48"/>
                  </a:lnTo>
                  <a:lnTo>
                    <a:pt x="21" y="45"/>
                  </a:lnTo>
                  <a:lnTo>
                    <a:pt x="21" y="44"/>
                  </a:lnTo>
                  <a:lnTo>
                    <a:pt x="21" y="43"/>
                  </a:lnTo>
                  <a:lnTo>
                    <a:pt x="23" y="41"/>
                  </a:lnTo>
                  <a:lnTo>
                    <a:pt x="23" y="40"/>
                  </a:lnTo>
                  <a:lnTo>
                    <a:pt x="23" y="38"/>
                  </a:lnTo>
                  <a:lnTo>
                    <a:pt x="21" y="37"/>
                  </a:lnTo>
                  <a:lnTo>
                    <a:pt x="21" y="36"/>
                  </a:lnTo>
                  <a:lnTo>
                    <a:pt x="20" y="36"/>
                  </a:lnTo>
                  <a:lnTo>
                    <a:pt x="19" y="36"/>
                  </a:lnTo>
                  <a:lnTo>
                    <a:pt x="19" y="37"/>
                  </a:lnTo>
                  <a:lnTo>
                    <a:pt x="18" y="37"/>
                  </a:lnTo>
                  <a:lnTo>
                    <a:pt x="18" y="38"/>
                  </a:lnTo>
                  <a:lnTo>
                    <a:pt x="17" y="37"/>
                  </a:lnTo>
                  <a:lnTo>
                    <a:pt x="16" y="36"/>
                  </a:lnTo>
                  <a:lnTo>
                    <a:pt x="15" y="37"/>
                  </a:lnTo>
                  <a:lnTo>
                    <a:pt x="13" y="37"/>
                  </a:lnTo>
                  <a:lnTo>
                    <a:pt x="13" y="36"/>
                  </a:lnTo>
                  <a:lnTo>
                    <a:pt x="13" y="35"/>
                  </a:lnTo>
                  <a:lnTo>
                    <a:pt x="13" y="34"/>
                  </a:lnTo>
                  <a:lnTo>
                    <a:pt x="13" y="33"/>
                  </a:lnTo>
                  <a:lnTo>
                    <a:pt x="12" y="33"/>
                  </a:lnTo>
                  <a:lnTo>
                    <a:pt x="12" y="32"/>
                  </a:lnTo>
                  <a:lnTo>
                    <a:pt x="11" y="32"/>
                  </a:lnTo>
                  <a:lnTo>
                    <a:pt x="11" y="30"/>
                  </a:lnTo>
                  <a:lnTo>
                    <a:pt x="11" y="29"/>
                  </a:lnTo>
                  <a:lnTo>
                    <a:pt x="11" y="28"/>
                  </a:lnTo>
                  <a:lnTo>
                    <a:pt x="10" y="28"/>
                  </a:lnTo>
                  <a:lnTo>
                    <a:pt x="10" y="27"/>
                  </a:lnTo>
                  <a:lnTo>
                    <a:pt x="9" y="26"/>
                  </a:lnTo>
                  <a:lnTo>
                    <a:pt x="8" y="25"/>
                  </a:lnTo>
                  <a:lnTo>
                    <a:pt x="8" y="24"/>
                  </a:lnTo>
                  <a:lnTo>
                    <a:pt x="9" y="24"/>
                  </a:lnTo>
                  <a:lnTo>
                    <a:pt x="10" y="24"/>
                  </a:lnTo>
                  <a:lnTo>
                    <a:pt x="11" y="24"/>
                  </a:lnTo>
                  <a:lnTo>
                    <a:pt x="12" y="24"/>
                  </a:lnTo>
                  <a:lnTo>
                    <a:pt x="12" y="22"/>
                  </a:lnTo>
                  <a:lnTo>
                    <a:pt x="13" y="22"/>
                  </a:lnTo>
                  <a:lnTo>
                    <a:pt x="13" y="21"/>
                  </a:lnTo>
                  <a:lnTo>
                    <a:pt x="15" y="20"/>
                  </a:lnTo>
                  <a:lnTo>
                    <a:pt x="16" y="19"/>
                  </a:lnTo>
                  <a:lnTo>
                    <a:pt x="16" y="18"/>
                  </a:lnTo>
                  <a:lnTo>
                    <a:pt x="17" y="18"/>
                  </a:lnTo>
                  <a:lnTo>
                    <a:pt x="17" y="17"/>
                  </a:lnTo>
                  <a:lnTo>
                    <a:pt x="18" y="16"/>
                  </a:lnTo>
                  <a:lnTo>
                    <a:pt x="18" y="14"/>
                  </a:lnTo>
                  <a:lnTo>
                    <a:pt x="17" y="14"/>
                  </a:lnTo>
                  <a:lnTo>
                    <a:pt x="17" y="16"/>
                  </a:lnTo>
                  <a:lnTo>
                    <a:pt x="16" y="17"/>
                  </a:lnTo>
                  <a:lnTo>
                    <a:pt x="16" y="18"/>
                  </a:lnTo>
                  <a:lnTo>
                    <a:pt x="15" y="18"/>
                  </a:lnTo>
                  <a:lnTo>
                    <a:pt x="13" y="18"/>
                  </a:lnTo>
                  <a:lnTo>
                    <a:pt x="12" y="18"/>
                  </a:lnTo>
                  <a:lnTo>
                    <a:pt x="11" y="17"/>
                  </a:lnTo>
                  <a:lnTo>
                    <a:pt x="10" y="17"/>
                  </a:lnTo>
                  <a:lnTo>
                    <a:pt x="9" y="18"/>
                  </a:lnTo>
                  <a:lnTo>
                    <a:pt x="8" y="18"/>
                  </a:lnTo>
                  <a:lnTo>
                    <a:pt x="8" y="19"/>
                  </a:lnTo>
                  <a:lnTo>
                    <a:pt x="7" y="19"/>
                  </a:lnTo>
                  <a:lnTo>
                    <a:pt x="5" y="18"/>
                  </a:lnTo>
                  <a:lnTo>
                    <a:pt x="4" y="18"/>
                  </a:lnTo>
                  <a:lnTo>
                    <a:pt x="4" y="17"/>
                  </a:lnTo>
                  <a:lnTo>
                    <a:pt x="5" y="16"/>
                  </a:lnTo>
                  <a:lnTo>
                    <a:pt x="5" y="17"/>
                  </a:lnTo>
                  <a:lnTo>
                    <a:pt x="7" y="17"/>
                  </a:lnTo>
                  <a:lnTo>
                    <a:pt x="8" y="16"/>
                  </a:lnTo>
                  <a:lnTo>
                    <a:pt x="8" y="14"/>
                  </a:lnTo>
                  <a:lnTo>
                    <a:pt x="7" y="14"/>
                  </a:lnTo>
                  <a:lnTo>
                    <a:pt x="5" y="14"/>
                  </a:lnTo>
                  <a:lnTo>
                    <a:pt x="4" y="16"/>
                  </a:lnTo>
                  <a:lnTo>
                    <a:pt x="3" y="16"/>
                  </a:lnTo>
                  <a:lnTo>
                    <a:pt x="3" y="17"/>
                  </a:lnTo>
                  <a:lnTo>
                    <a:pt x="2" y="17"/>
                  </a:lnTo>
                  <a:lnTo>
                    <a:pt x="2" y="16"/>
                  </a:lnTo>
                  <a:lnTo>
                    <a:pt x="2" y="14"/>
                  </a:lnTo>
                  <a:lnTo>
                    <a:pt x="2" y="13"/>
                  </a:lnTo>
                  <a:lnTo>
                    <a:pt x="2" y="12"/>
                  </a:lnTo>
                  <a:lnTo>
                    <a:pt x="1" y="11"/>
                  </a:lnTo>
                  <a:lnTo>
                    <a:pt x="0" y="11"/>
                  </a:lnTo>
                  <a:lnTo>
                    <a:pt x="0" y="10"/>
                  </a:lnTo>
                  <a:lnTo>
                    <a:pt x="1" y="10"/>
                  </a:lnTo>
                  <a:lnTo>
                    <a:pt x="1" y="9"/>
                  </a:lnTo>
                  <a:lnTo>
                    <a:pt x="2" y="9"/>
                  </a:lnTo>
                  <a:lnTo>
                    <a:pt x="2" y="8"/>
                  </a:lnTo>
                  <a:lnTo>
                    <a:pt x="3" y="6"/>
                  </a:lnTo>
                  <a:lnTo>
                    <a:pt x="4" y="6"/>
                  </a:lnTo>
                  <a:lnTo>
                    <a:pt x="5" y="8"/>
                  </a:lnTo>
                  <a:lnTo>
                    <a:pt x="5" y="6"/>
                  </a:lnTo>
                  <a:lnTo>
                    <a:pt x="7" y="6"/>
                  </a:lnTo>
                  <a:lnTo>
                    <a:pt x="7" y="5"/>
                  </a:lnTo>
                  <a:lnTo>
                    <a:pt x="8" y="4"/>
                  </a:lnTo>
                  <a:lnTo>
                    <a:pt x="8" y="3"/>
                  </a:lnTo>
                  <a:lnTo>
                    <a:pt x="9" y="3"/>
                  </a:lnTo>
                  <a:lnTo>
                    <a:pt x="9" y="2"/>
                  </a:lnTo>
                  <a:lnTo>
                    <a:pt x="10" y="1"/>
                  </a:lnTo>
                  <a:lnTo>
                    <a:pt x="10" y="0"/>
                  </a:lnTo>
                  <a:lnTo>
                    <a:pt x="9" y="0"/>
                  </a:lnTo>
                  <a:lnTo>
                    <a:pt x="10" y="0"/>
                  </a:lnTo>
                  <a:lnTo>
                    <a:pt x="15" y="0"/>
                  </a:lnTo>
                  <a:lnTo>
                    <a:pt x="17" y="0"/>
                  </a:lnTo>
                  <a:lnTo>
                    <a:pt x="20" y="0"/>
                  </a:lnTo>
                  <a:lnTo>
                    <a:pt x="21" y="0"/>
                  </a:lnTo>
                  <a:lnTo>
                    <a:pt x="29" y="0"/>
                  </a:lnTo>
                  <a:lnTo>
                    <a:pt x="32" y="0"/>
                  </a:lnTo>
                  <a:lnTo>
                    <a:pt x="34" y="0"/>
                  </a:lnTo>
                  <a:lnTo>
                    <a:pt x="47" y="0"/>
                  </a:lnTo>
                  <a:lnTo>
                    <a:pt x="48" y="0"/>
                  </a:lnTo>
                  <a:lnTo>
                    <a:pt x="49" y="0"/>
                  </a:lnTo>
                  <a:lnTo>
                    <a:pt x="50" y="0"/>
                  </a:lnTo>
                  <a:lnTo>
                    <a:pt x="51" y="0"/>
                  </a:lnTo>
                  <a:lnTo>
                    <a:pt x="52" y="0"/>
                  </a:lnTo>
                  <a:lnTo>
                    <a:pt x="55" y="0"/>
                  </a:lnTo>
                  <a:lnTo>
                    <a:pt x="56" y="0"/>
                  </a:lnTo>
                  <a:lnTo>
                    <a:pt x="58" y="0"/>
                  </a:lnTo>
                  <a:lnTo>
                    <a:pt x="59" y="0"/>
                  </a:lnTo>
                  <a:lnTo>
                    <a:pt x="63" y="0"/>
                  </a:lnTo>
                  <a:lnTo>
                    <a:pt x="65" y="0"/>
                  </a:lnTo>
                  <a:lnTo>
                    <a:pt x="66" y="0"/>
                  </a:lnTo>
                  <a:lnTo>
                    <a:pt x="68" y="0"/>
                  </a:lnTo>
                  <a:lnTo>
                    <a:pt x="69" y="0"/>
                  </a:lnTo>
                  <a:lnTo>
                    <a:pt x="71" y="0"/>
                  </a:lnTo>
                  <a:lnTo>
                    <a:pt x="73" y="0"/>
                  </a:lnTo>
                  <a:lnTo>
                    <a:pt x="81" y="0"/>
                  </a:lnTo>
                  <a:lnTo>
                    <a:pt x="82" y="0"/>
                  </a:lnTo>
                  <a:lnTo>
                    <a:pt x="85" y="0"/>
                  </a:lnTo>
                  <a:lnTo>
                    <a:pt x="87" y="0"/>
                  </a:lnTo>
                  <a:lnTo>
                    <a:pt x="89" y="0"/>
                  </a:lnTo>
                  <a:lnTo>
                    <a:pt x="90" y="0"/>
                  </a:lnTo>
                  <a:lnTo>
                    <a:pt x="91" y="0"/>
                  </a:lnTo>
                  <a:lnTo>
                    <a:pt x="92" y="0"/>
                  </a:lnTo>
                  <a:lnTo>
                    <a:pt x="100" y="0"/>
                  </a:lnTo>
                  <a:lnTo>
                    <a:pt x="103" y="0"/>
                  </a:lnTo>
                  <a:lnTo>
                    <a:pt x="105" y="0"/>
                  </a:lnTo>
                  <a:lnTo>
                    <a:pt x="108" y="0"/>
                  </a:lnTo>
                  <a:lnTo>
                    <a:pt x="109" y="0"/>
                  </a:lnTo>
                  <a:lnTo>
                    <a:pt x="116" y="0"/>
                  </a:lnTo>
                  <a:lnTo>
                    <a:pt x="119" y="0"/>
                  </a:lnTo>
                  <a:lnTo>
                    <a:pt x="120" y="0"/>
                  </a:lnTo>
                  <a:lnTo>
                    <a:pt x="124" y="0"/>
                  </a:lnTo>
                  <a:lnTo>
                    <a:pt x="128" y="0"/>
                  </a:lnTo>
                  <a:lnTo>
                    <a:pt x="130" y="0"/>
                  </a:lnTo>
                  <a:lnTo>
                    <a:pt x="131" y="0"/>
                  </a:lnTo>
                  <a:lnTo>
                    <a:pt x="133" y="0"/>
                  </a:lnTo>
                  <a:lnTo>
                    <a:pt x="135" y="0"/>
                  </a:lnTo>
                  <a:lnTo>
                    <a:pt x="138" y="0"/>
                  </a:lnTo>
                  <a:lnTo>
                    <a:pt x="139" y="0"/>
                  </a:lnTo>
                  <a:lnTo>
                    <a:pt x="141" y="0"/>
                  </a:lnTo>
                  <a:lnTo>
                    <a:pt x="144" y="0"/>
                  </a:lnTo>
                  <a:lnTo>
                    <a:pt x="145" y="0"/>
                  </a:lnTo>
                  <a:lnTo>
                    <a:pt x="146" y="0"/>
                  </a:lnTo>
                  <a:lnTo>
                    <a:pt x="147" y="0"/>
                  </a:lnTo>
                  <a:lnTo>
                    <a:pt x="151" y="0"/>
                  </a:lnTo>
                  <a:lnTo>
                    <a:pt x="153" y="0"/>
                  </a:lnTo>
                  <a:lnTo>
                    <a:pt x="156" y="0"/>
                  </a:lnTo>
                  <a:lnTo>
                    <a:pt x="163" y="1"/>
                  </a:lnTo>
                  <a:lnTo>
                    <a:pt x="165" y="1"/>
                  </a:lnTo>
                  <a:lnTo>
                    <a:pt x="168" y="1"/>
                  </a:lnTo>
                  <a:lnTo>
                    <a:pt x="172" y="1"/>
                  </a:lnTo>
                  <a:lnTo>
                    <a:pt x="175" y="1"/>
                  </a:lnTo>
                  <a:lnTo>
                    <a:pt x="185" y="1"/>
                  </a:lnTo>
                  <a:lnTo>
                    <a:pt x="186" y="1"/>
                  </a:lnTo>
                  <a:lnTo>
                    <a:pt x="187" y="1"/>
                  </a:lnTo>
                  <a:lnTo>
                    <a:pt x="192" y="1"/>
                  </a:lnTo>
                  <a:lnTo>
                    <a:pt x="195" y="2"/>
                  </a:lnTo>
                  <a:lnTo>
                    <a:pt x="197" y="1"/>
                  </a:lnTo>
                  <a:lnTo>
                    <a:pt x="202" y="1"/>
                  </a:lnTo>
                  <a:lnTo>
                    <a:pt x="203" y="1"/>
                  </a:lnTo>
                  <a:lnTo>
                    <a:pt x="210" y="2"/>
                  </a:lnTo>
                  <a:lnTo>
                    <a:pt x="211" y="2"/>
                  </a:lnTo>
                  <a:lnTo>
                    <a:pt x="217" y="2"/>
                  </a:lnTo>
                  <a:lnTo>
                    <a:pt x="220" y="2"/>
                  </a:lnTo>
                  <a:lnTo>
                    <a:pt x="224" y="2"/>
                  </a:lnTo>
                  <a:lnTo>
                    <a:pt x="226" y="2"/>
                  </a:lnTo>
                  <a:lnTo>
                    <a:pt x="228" y="2"/>
                  </a:lnTo>
                  <a:lnTo>
                    <a:pt x="229" y="2"/>
                  </a:lnTo>
                  <a:lnTo>
                    <a:pt x="231" y="2"/>
                  </a:lnTo>
                  <a:lnTo>
                    <a:pt x="236" y="2"/>
                  </a:lnTo>
                  <a:lnTo>
                    <a:pt x="240" y="2"/>
                  </a:lnTo>
                  <a:lnTo>
                    <a:pt x="244" y="2"/>
                  </a:lnTo>
                  <a:lnTo>
                    <a:pt x="245" y="2"/>
                  </a:lnTo>
                  <a:lnTo>
                    <a:pt x="247" y="2"/>
                  </a:lnTo>
                  <a:lnTo>
                    <a:pt x="260" y="2"/>
                  </a:lnTo>
                  <a:lnTo>
                    <a:pt x="261" y="2"/>
                  </a:lnTo>
                  <a:lnTo>
                    <a:pt x="263" y="2"/>
                  </a:lnTo>
                  <a:lnTo>
                    <a:pt x="267" y="2"/>
                  </a:lnTo>
                  <a:lnTo>
                    <a:pt x="268" y="2"/>
                  </a:lnTo>
                  <a:lnTo>
                    <a:pt x="271" y="2"/>
                  </a:lnTo>
                  <a:lnTo>
                    <a:pt x="272" y="2"/>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69" name="Freeform 169"/>
            <p:cNvSpPr>
              <a:spLocks/>
            </p:cNvSpPr>
            <p:nvPr/>
          </p:nvSpPr>
          <p:spPr bwMode="auto">
            <a:xfrm>
              <a:off x="3383" y="2677"/>
              <a:ext cx="262" cy="285"/>
            </a:xfrm>
            <a:custGeom>
              <a:avLst/>
              <a:gdLst>
                <a:gd name="T0" fmla="*/ 246 w 262"/>
                <a:gd name="T1" fmla="*/ 12 h 285"/>
                <a:gd name="T2" fmla="*/ 247 w 262"/>
                <a:gd name="T3" fmla="*/ 26 h 285"/>
                <a:gd name="T4" fmla="*/ 248 w 262"/>
                <a:gd name="T5" fmla="*/ 47 h 285"/>
                <a:gd name="T6" fmla="*/ 249 w 262"/>
                <a:gd name="T7" fmla="*/ 64 h 285"/>
                <a:gd name="T8" fmla="*/ 251 w 262"/>
                <a:gd name="T9" fmla="*/ 88 h 285"/>
                <a:gd name="T10" fmla="*/ 252 w 262"/>
                <a:gd name="T11" fmla="*/ 114 h 285"/>
                <a:gd name="T12" fmla="*/ 253 w 262"/>
                <a:gd name="T13" fmla="*/ 136 h 285"/>
                <a:gd name="T14" fmla="*/ 254 w 262"/>
                <a:gd name="T15" fmla="*/ 158 h 285"/>
                <a:gd name="T16" fmla="*/ 255 w 262"/>
                <a:gd name="T17" fmla="*/ 167 h 285"/>
                <a:gd name="T18" fmla="*/ 257 w 262"/>
                <a:gd name="T19" fmla="*/ 213 h 285"/>
                <a:gd name="T20" fmla="*/ 259 w 262"/>
                <a:gd name="T21" fmla="*/ 234 h 285"/>
                <a:gd name="T22" fmla="*/ 261 w 262"/>
                <a:gd name="T23" fmla="*/ 256 h 285"/>
                <a:gd name="T24" fmla="*/ 262 w 262"/>
                <a:gd name="T25" fmla="*/ 281 h 285"/>
                <a:gd name="T26" fmla="*/ 253 w 262"/>
                <a:gd name="T27" fmla="*/ 281 h 285"/>
                <a:gd name="T28" fmla="*/ 247 w 262"/>
                <a:gd name="T29" fmla="*/ 281 h 285"/>
                <a:gd name="T30" fmla="*/ 236 w 262"/>
                <a:gd name="T31" fmla="*/ 281 h 285"/>
                <a:gd name="T32" fmla="*/ 231 w 262"/>
                <a:gd name="T33" fmla="*/ 281 h 285"/>
                <a:gd name="T34" fmla="*/ 219 w 262"/>
                <a:gd name="T35" fmla="*/ 281 h 285"/>
                <a:gd name="T36" fmla="*/ 209 w 262"/>
                <a:gd name="T37" fmla="*/ 282 h 285"/>
                <a:gd name="T38" fmla="*/ 198 w 262"/>
                <a:gd name="T39" fmla="*/ 282 h 285"/>
                <a:gd name="T40" fmla="*/ 175 w 262"/>
                <a:gd name="T41" fmla="*/ 284 h 285"/>
                <a:gd name="T42" fmla="*/ 163 w 262"/>
                <a:gd name="T43" fmla="*/ 284 h 285"/>
                <a:gd name="T44" fmla="*/ 135 w 262"/>
                <a:gd name="T45" fmla="*/ 284 h 285"/>
                <a:gd name="T46" fmla="*/ 112 w 262"/>
                <a:gd name="T47" fmla="*/ 284 h 285"/>
                <a:gd name="T48" fmla="*/ 101 w 262"/>
                <a:gd name="T49" fmla="*/ 284 h 285"/>
                <a:gd name="T50" fmla="*/ 89 w 262"/>
                <a:gd name="T51" fmla="*/ 285 h 285"/>
                <a:gd name="T52" fmla="*/ 72 w 262"/>
                <a:gd name="T53" fmla="*/ 285 h 285"/>
                <a:gd name="T54" fmla="*/ 53 w 262"/>
                <a:gd name="T55" fmla="*/ 285 h 285"/>
                <a:gd name="T56" fmla="*/ 35 w 262"/>
                <a:gd name="T57" fmla="*/ 285 h 285"/>
                <a:gd name="T58" fmla="*/ 11 w 262"/>
                <a:gd name="T59" fmla="*/ 285 h 285"/>
                <a:gd name="T60" fmla="*/ 1 w 262"/>
                <a:gd name="T61" fmla="*/ 284 h 285"/>
                <a:gd name="T62" fmla="*/ 1 w 262"/>
                <a:gd name="T63" fmla="*/ 256 h 285"/>
                <a:gd name="T64" fmla="*/ 1 w 262"/>
                <a:gd name="T65" fmla="*/ 223 h 285"/>
                <a:gd name="T66" fmla="*/ 1 w 262"/>
                <a:gd name="T67" fmla="*/ 192 h 285"/>
                <a:gd name="T68" fmla="*/ 1 w 262"/>
                <a:gd name="T69" fmla="*/ 169 h 285"/>
                <a:gd name="T70" fmla="*/ 0 w 262"/>
                <a:gd name="T71" fmla="*/ 154 h 285"/>
                <a:gd name="T72" fmla="*/ 0 w 262"/>
                <a:gd name="T73" fmla="*/ 142 h 285"/>
                <a:gd name="T74" fmla="*/ 0 w 262"/>
                <a:gd name="T75" fmla="*/ 124 h 285"/>
                <a:gd name="T76" fmla="*/ 0 w 262"/>
                <a:gd name="T77" fmla="*/ 111 h 285"/>
                <a:gd name="T78" fmla="*/ 0 w 262"/>
                <a:gd name="T79" fmla="*/ 96 h 285"/>
                <a:gd name="T80" fmla="*/ 0 w 262"/>
                <a:gd name="T81" fmla="*/ 78 h 285"/>
                <a:gd name="T82" fmla="*/ 0 w 262"/>
                <a:gd name="T83" fmla="*/ 68 h 285"/>
                <a:gd name="T84" fmla="*/ 0 w 262"/>
                <a:gd name="T85" fmla="*/ 55 h 285"/>
                <a:gd name="T86" fmla="*/ 6 w 262"/>
                <a:gd name="T87" fmla="*/ 44 h 285"/>
                <a:gd name="T88" fmla="*/ 21 w 262"/>
                <a:gd name="T89" fmla="*/ 42 h 285"/>
                <a:gd name="T90" fmla="*/ 39 w 262"/>
                <a:gd name="T91" fmla="*/ 41 h 285"/>
                <a:gd name="T92" fmla="*/ 68 w 262"/>
                <a:gd name="T93" fmla="*/ 39 h 285"/>
                <a:gd name="T94" fmla="*/ 89 w 262"/>
                <a:gd name="T95" fmla="*/ 38 h 285"/>
                <a:gd name="T96" fmla="*/ 101 w 262"/>
                <a:gd name="T97" fmla="*/ 36 h 285"/>
                <a:gd name="T98" fmla="*/ 118 w 262"/>
                <a:gd name="T99" fmla="*/ 32 h 285"/>
                <a:gd name="T100" fmla="*/ 131 w 262"/>
                <a:gd name="T101" fmla="*/ 30 h 285"/>
                <a:gd name="T102" fmla="*/ 140 w 262"/>
                <a:gd name="T103" fmla="*/ 29 h 285"/>
                <a:gd name="T104" fmla="*/ 164 w 262"/>
                <a:gd name="T105" fmla="*/ 24 h 285"/>
                <a:gd name="T106" fmla="*/ 181 w 262"/>
                <a:gd name="T107" fmla="*/ 20 h 285"/>
                <a:gd name="T108" fmla="*/ 199 w 262"/>
                <a:gd name="T109" fmla="*/ 14 h 285"/>
                <a:gd name="T110" fmla="*/ 214 w 262"/>
                <a:gd name="T111" fmla="*/ 9 h 285"/>
                <a:gd name="T112" fmla="*/ 237 w 262"/>
                <a:gd name="T113" fmla="*/ 2 h 2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62" h="285">
                  <a:moveTo>
                    <a:pt x="246" y="0"/>
                  </a:moveTo>
                  <a:lnTo>
                    <a:pt x="246" y="1"/>
                  </a:lnTo>
                  <a:lnTo>
                    <a:pt x="246" y="2"/>
                  </a:lnTo>
                  <a:lnTo>
                    <a:pt x="246" y="6"/>
                  </a:lnTo>
                  <a:lnTo>
                    <a:pt x="246" y="10"/>
                  </a:lnTo>
                  <a:lnTo>
                    <a:pt x="246" y="12"/>
                  </a:lnTo>
                  <a:lnTo>
                    <a:pt x="246" y="14"/>
                  </a:lnTo>
                  <a:lnTo>
                    <a:pt x="247" y="17"/>
                  </a:lnTo>
                  <a:lnTo>
                    <a:pt x="247" y="18"/>
                  </a:lnTo>
                  <a:lnTo>
                    <a:pt x="247" y="21"/>
                  </a:lnTo>
                  <a:lnTo>
                    <a:pt x="247" y="25"/>
                  </a:lnTo>
                  <a:lnTo>
                    <a:pt x="247" y="26"/>
                  </a:lnTo>
                  <a:lnTo>
                    <a:pt x="248" y="36"/>
                  </a:lnTo>
                  <a:lnTo>
                    <a:pt x="248" y="37"/>
                  </a:lnTo>
                  <a:lnTo>
                    <a:pt x="248" y="42"/>
                  </a:lnTo>
                  <a:lnTo>
                    <a:pt x="248" y="44"/>
                  </a:lnTo>
                  <a:lnTo>
                    <a:pt x="248" y="46"/>
                  </a:lnTo>
                  <a:lnTo>
                    <a:pt x="248" y="47"/>
                  </a:lnTo>
                  <a:lnTo>
                    <a:pt x="248" y="48"/>
                  </a:lnTo>
                  <a:lnTo>
                    <a:pt x="248" y="49"/>
                  </a:lnTo>
                  <a:lnTo>
                    <a:pt x="248" y="50"/>
                  </a:lnTo>
                  <a:lnTo>
                    <a:pt x="248" y="54"/>
                  </a:lnTo>
                  <a:lnTo>
                    <a:pt x="248" y="57"/>
                  </a:lnTo>
                  <a:lnTo>
                    <a:pt x="249" y="63"/>
                  </a:lnTo>
                  <a:lnTo>
                    <a:pt x="249" y="64"/>
                  </a:lnTo>
                  <a:lnTo>
                    <a:pt x="249" y="66"/>
                  </a:lnTo>
                  <a:lnTo>
                    <a:pt x="249" y="68"/>
                  </a:lnTo>
                  <a:lnTo>
                    <a:pt x="249" y="69"/>
                  </a:lnTo>
                  <a:lnTo>
                    <a:pt x="249" y="71"/>
                  </a:lnTo>
                  <a:lnTo>
                    <a:pt x="249" y="78"/>
                  </a:lnTo>
                  <a:lnTo>
                    <a:pt x="251" y="84"/>
                  </a:lnTo>
                  <a:lnTo>
                    <a:pt x="251" y="88"/>
                  </a:lnTo>
                  <a:lnTo>
                    <a:pt x="251" y="101"/>
                  </a:lnTo>
                  <a:lnTo>
                    <a:pt x="252" y="105"/>
                  </a:lnTo>
                  <a:lnTo>
                    <a:pt x="252" y="109"/>
                  </a:lnTo>
                  <a:lnTo>
                    <a:pt x="252" y="110"/>
                  </a:lnTo>
                  <a:lnTo>
                    <a:pt x="252" y="114"/>
                  </a:lnTo>
                  <a:lnTo>
                    <a:pt x="252" y="116"/>
                  </a:lnTo>
                  <a:lnTo>
                    <a:pt x="252" y="120"/>
                  </a:lnTo>
                  <a:lnTo>
                    <a:pt x="252" y="124"/>
                  </a:lnTo>
                  <a:lnTo>
                    <a:pt x="252" y="126"/>
                  </a:lnTo>
                  <a:lnTo>
                    <a:pt x="253" y="129"/>
                  </a:lnTo>
                  <a:lnTo>
                    <a:pt x="253" y="136"/>
                  </a:lnTo>
                  <a:lnTo>
                    <a:pt x="253" y="137"/>
                  </a:lnTo>
                  <a:lnTo>
                    <a:pt x="253" y="143"/>
                  </a:lnTo>
                  <a:lnTo>
                    <a:pt x="254" y="148"/>
                  </a:lnTo>
                  <a:lnTo>
                    <a:pt x="254" y="149"/>
                  </a:lnTo>
                  <a:lnTo>
                    <a:pt x="254" y="151"/>
                  </a:lnTo>
                  <a:lnTo>
                    <a:pt x="254" y="157"/>
                  </a:lnTo>
                  <a:lnTo>
                    <a:pt x="254" y="158"/>
                  </a:lnTo>
                  <a:lnTo>
                    <a:pt x="254" y="161"/>
                  </a:lnTo>
                  <a:lnTo>
                    <a:pt x="255" y="165"/>
                  </a:lnTo>
                  <a:lnTo>
                    <a:pt x="255" y="166"/>
                  </a:lnTo>
                  <a:lnTo>
                    <a:pt x="255" y="167"/>
                  </a:lnTo>
                  <a:lnTo>
                    <a:pt x="255" y="170"/>
                  </a:lnTo>
                  <a:lnTo>
                    <a:pt x="256" y="186"/>
                  </a:lnTo>
                  <a:lnTo>
                    <a:pt x="256" y="192"/>
                  </a:lnTo>
                  <a:lnTo>
                    <a:pt x="257" y="200"/>
                  </a:lnTo>
                  <a:lnTo>
                    <a:pt x="257" y="204"/>
                  </a:lnTo>
                  <a:lnTo>
                    <a:pt x="257" y="213"/>
                  </a:lnTo>
                  <a:lnTo>
                    <a:pt x="257" y="215"/>
                  </a:lnTo>
                  <a:lnTo>
                    <a:pt x="259" y="223"/>
                  </a:lnTo>
                  <a:lnTo>
                    <a:pt x="259" y="228"/>
                  </a:lnTo>
                  <a:lnTo>
                    <a:pt x="259" y="230"/>
                  </a:lnTo>
                  <a:lnTo>
                    <a:pt x="259" y="232"/>
                  </a:lnTo>
                  <a:lnTo>
                    <a:pt x="259" y="234"/>
                  </a:lnTo>
                  <a:lnTo>
                    <a:pt x="259" y="236"/>
                  </a:lnTo>
                  <a:lnTo>
                    <a:pt x="260" y="238"/>
                  </a:lnTo>
                  <a:lnTo>
                    <a:pt x="260" y="241"/>
                  </a:lnTo>
                  <a:lnTo>
                    <a:pt x="260" y="246"/>
                  </a:lnTo>
                  <a:lnTo>
                    <a:pt x="260" y="253"/>
                  </a:lnTo>
                  <a:lnTo>
                    <a:pt x="261" y="256"/>
                  </a:lnTo>
                  <a:lnTo>
                    <a:pt x="261" y="258"/>
                  </a:lnTo>
                  <a:lnTo>
                    <a:pt x="261" y="265"/>
                  </a:lnTo>
                  <a:lnTo>
                    <a:pt x="261" y="266"/>
                  </a:lnTo>
                  <a:lnTo>
                    <a:pt x="261" y="271"/>
                  </a:lnTo>
                  <a:lnTo>
                    <a:pt x="261" y="273"/>
                  </a:lnTo>
                  <a:lnTo>
                    <a:pt x="261" y="276"/>
                  </a:lnTo>
                  <a:lnTo>
                    <a:pt x="262" y="281"/>
                  </a:lnTo>
                  <a:lnTo>
                    <a:pt x="261" y="281"/>
                  </a:lnTo>
                  <a:lnTo>
                    <a:pt x="257" y="281"/>
                  </a:lnTo>
                  <a:lnTo>
                    <a:pt x="255" y="281"/>
                  </a:lnTo>
                  <a:lnTo>
                    <a:pt x="254" y="281"/>
                  </a:lnTo>
                  <a:lnTo>
                    <a:pt x="253" y="281"/>
                  </a:lnTo>
                  <a:lnTo>
                    <a:pt x="251" y="281"/>
                  </a:lnTo>
                  <a:lnTo>
                    <a:pt x="249" y="281"/>
                  </a:lnTo>
                  <a:lnTo>
                    <a:pt x="248" y="281"/>
                  </a:lnTo>
                  <a:lnTo>
                    <a:pt x="247" y="281"/>
                  </a:lnTo>
                  <a:lnTo>
                    <a:pt x="246" y="281"/>
                  </a:lnTo>
                  <a:lnTo>
                    <a:pt x="244" y="281"/>
                  </a:lnTo>
                  <a:lnTo>
                    <a:pt x="243" y="281"/>
                  </a:lnTo>
                  <a:lnTo>
                    <a:pt x="239" y="281"/>
                  </a:lnTo>
                  <a:lnTo>
                    <a:pt x="237" y="281"/>
                  </a:lnTo>
                  <a:lnTo>
                    <a:pt x="236" y="281"/>
                  </a:lnTo>
                  <a:lnTo>
                    <a:pt x="235" y="281"/>
                  </a:lnTo>
                  <a:lnTo>
                    <a:pt x="233" y="281"/>
                  </a:lnTo>
                  <a:lnTo>
                    <a:pt x="232" y="281"/>
                  </a:lnTo>
                  <a:lnTo>
                    <a:pt x="231" y="281"/>
                  </a:lnTo>
                  <a:lnTo>
                    <a:pt x="230" y="281"/>
                  </a:lnTo>
                  <a:lnTo>
                    <a:pt x="229" y="281"/>
                  </a:lnTo>
                  <a:lnTo>
                    <a:pt x="227" y="281"/>
                  </a:lnTo>
                  <a:lnTo>
                    <a:pt x="225" y="281"/>
                  </a:lnTo>
                  <a:lnTo>
                    <a:pt x="221" y="281"/>
                  </a:lnTo>
                  <a:lnTo>
                    <a:pt x="219" y="281"/>
                  </a:lnTo>
                  <a:lnTo>
                    <a:pt x="214" y="281"/>
                  </a:lnTo>
                  <a:lnTo>
                    <a:pt x="213" y="281"/>
                  </a:lnTo>
                  <a:lnTo>
                    <a:pt x="214" y="282"/>
                  </a:lnTo>
                  <a:lnTo>
                    <a:pt x="213" y="282"/>
                  </a:lnTo>
                  <a:lnTo>
                    <a:pt x="212" y="282"/>
                  </a:lnTo>
                  <a:lnTo>
                    <a:pt x="209" y="282"/>
                  </a:lnTo>
                  <a:lnTo>
                    <a:pt x="206" y="282"/>
                  </a:lnTo>
                  <a:lnTo>
                    <a:pt x="205" y="282"/>
                  </a:lnTo>
                  <a:lnTo>
                    <a:pt x="204" y="282"/>
                  </a:lnTo>
                  <a:lnTo>
                    <a:pt x="198" y="282"/>
                  </a:lnTo>
                  <a:lnTo>
                    <a:pt x="189" y="282"/>
                  </a:lnTo>
                  <a:lnTo>
                    <a:pt x="188" y="282"/>
                  </a:lnTo>
                  <a:lnTo>
                    <a:pt x="182" y="282"/>
                  </a:lnTo>
                  <a:lnTo>
                    <a:pt x="180" y="282"/>
                  </a:lnTo>
                  <a:lnTo>
                    <a:pt x="179" y="282"/>
                  </a:lnTo>
                  <a:lnTo>
                    <a:pt x="175" y="284"/>
                  </a:lnTo>
                  <a:lnTo>
                    <a:pt x="173" y="284"/>
                  </a:lnTo>
                  <a:lnTo>
                    <a:pt x="169" y="284"/>
                  </a:lnTo>
                  <a:lnTo>
                    <a:pt x="164" y="284"/>
                  </a:lnTo>
                  <a:lnTo>
                    <a:pt x="163" y="284"/>
                  </a:lnTo>
                  <a:lnTo>
                    <a:pt x="160" y="284"/>
                  </a:lnTo>
                  <a:lnTo>
                    <a:pt x="159" y="284"/>
                  </a:lnTo>
                  <a:lnTo>
                    <a:pt x="151" y="284"/>
                  </a:lnTo>
                  <a:lnTo>
                    <a:pt x="147" y="284"/>
                  </a:lnTo>
                  <a:lnTo>
                    <a:pt x="143" y="284"/>
                  </a:lnTo>
                  <a:lnTo>
                    <a:pt x="140" y="284"/>
                  </a:lnTo>
                  <a:lnTo>
                    <a:pt x="135" y="284"/>
                  </a:lnTo>
                  <a:lnTo>
                    <a:pt x="134" y="284"/>
                  </a:lnTo>
                  <a:lnTo>
                    <a:pt x="131" y="284"/>
                  </a:lnTo>
                  <a:lnTo>
                    <a:pt x="126" y="284"/>
                  </a:lnTo>
                  <a:lnTo>
                    <a:pt x="123" y="284"/>
                  </a:lnTo>
                  <a:lnTo>
                    <a:pt x="120" y="284"/>
                  </a:lnTo>
                  <a:lnTo>
                    <a:pt x="115" y="284"/>
                  </a:lnTo>
                  <a:lnTo>
                    <a:pt x="112" y="284"/>
                  </a:lnTo>
                  <a:lnTo>
                    <a:pt x="109" y="284"/>
                  </a:lnTo>
                  <a:lnTo>
                    <a:pt x="108" y="284"/>
                  </a:lnTo>
                  <a:lnTo>
                    <a:pt x="104" y="284"/>
                  </a:lnTo>
                  <a:lnTo>
                    <a:pt x="103" y="284"/>
                  </a:lnTo>
                  <a:lnTo>
                    <a:pt x="101" y="284"/>
                  </a:lnTo>
                  <a:lnTo>
                    <a:pt x="97" y="284"/>
                  </a:lnTo>
                  <a:lnTo>
                    <a:pt x="95" y="285"/>
                  </a:lnTo>
                  <a:lnTo>
                    <a:pt x="94" y="285"/>
                  </a:lnTo>
                  <a:lnTo>
                    <a:pt x="92" y="285"/>
                  </a:lnTo>
                  <a:lnTo>
                    <a:pt x="89" y="285"/>
                  </a:lnTo>
                  <a:lnTo>
                    <a:pt x="86" y="284"/>
                  </a:lnTo>
                  <a:lnTo>
                    <a:pt x="84" y="285"/>
                  </a:lnTo>
                  <a:lnTo>
                    <a:pt x="84" y="284"/>
                  </a:lnTo>
                  <a:lnTo>
                    <a:pt x="78" y="285"/>
                  </a:lnTo>
                  <a:lnTo>
                    <a:pt x="77" y="285"/>
                  </a:lnTo>
                  <a:lnTo>
                    <a:pt x="72" y="285"/>
                  </a:lnTo>
                  <a:lnTo>
                    <a:pt x="64" y="285"/>
                  </a:lnTo>
                  <a:lnTo>
                    <a:pt x="60" y="285"/>
                  </a:lnTo>
                  <a:lnTo>
                    <a:pt x="55" y="285"/>
                  </a:lnTo>
                  <a:lnTo>
                    <a:pt x="53" y="285"/>
                  </a:lnTo>
                  <a:lnTo>
                    <a:pt x="46" y="285"/>
                  </a:lnTo>
                  <a:lnTo>
                    <a:pt x="44" y="285"/>
                  </a:lnTo>
                  <a:lnTo>
                    <a:pt x="41" y="285"/>
                  </a:lnTo>
                  <a:lnTo>
                    <a:pt x="38" y="285"/>
                  </a:lnTo>
                  <a:lnTo>
                    <a:pt x="37" y="285"/>
                  </a:lnTo>
                  <a:lnTo>
                    <a:pt x="35" y="285"/>
                  </a:lnTo>
                  <a:lnTo>
                    <a:pt x="28" y="285"/>
                  </a:lnTo>
                  <a:lnTo>
                    <a:pt x="23" y="285"/>
                  </a:lnTo>
                  <a:lnTo>
                    <a:pt x="14" y="285"/>
                  </a:lnTo>
                  <a:lnTo>
                    <a:pt x="13" y="285"/>
                  </a:lnTo>
                  <a:lnTo>
                    <a:pt x="12" y="285"/>
                  </a:lnTo>
                  <a:lnTo>
                    <a:pt x="11" y="285"/>
                  </a:lnTo>
                  <a:lnTo>
                    <a:pt x="8" y="285"/>
                  </a:lnTo>
                  <a:lnTo>
                    <a:pt x="7" y="285"/>
                  </a:lnTo>
                  <a:lnTo>
                    <a:pt x="3" y="285"/>
                  </a:lnTo>
                  <a:lnTo>
                    <a:pt x="1" y="285"/>
                  </a:lnTo>
                  <a:lnTo>
                    <a:pt x="1" y="284"/>
                  </a:lnTo>
                  <a:lnTo>
                    <a:pt x="1" y="279"/>
                  </a:lnTo>
                  <a:lnTo>
                    <a:pt x="1" y="270"/>
                  </a:lnTo>
                  <a:lnTo>
                    <a:pt x="1" y="265"/>
                  </a:lnTo>
                  <a:lnTo>
                    <a:pt x="1" y="263"/>
                  </a:lnTo>
                  <a:lnTo>
                    <a:pt x="1" y="261"/>
                  </a:lnTo>
                  <a:lnTo>
                    <a:pt x="1" y="256"/>
                  </a:lnTo>
                  <a:lnTo>
                    <a:pt x="1" y="250"/>
                  </a:lnTo>
                  <a:lnTo>
                    <a:pt x="1" y="248"/>
                  </a:lnTo>
                  <a:lnTo>
                    <a:pt x="1" y="244"/>
                  </a:lnTo>
                  <a:lnTo>
                    <a:pt x="1" y="242"/>
                  </a:lnTo>
                  <a:lnTo>
                    <a:pt x="1" y="233"/>
                  </a:lnTo>
                  <a:lnTo>
                    <a:pt x="1" y="226"/>
                  </a:lnTo>
                  <a:lnTo>
                    <a:pt x="1" y="223"/>
                  </a:lnTo>
                  <a:lnTo>
                    <a:pt x="1" y="222"/>
                  </a:lnTo>
                  <a:lnTo>
                    <a:pt x="1" y="208"/>
                  </a:lnTo>
                  <a:lnTo>
                    <a:pt x="1" y="204"/>
                  </a:lnTo>
                  <a:lnTo>
                    <a:pt x="1" y="196"/>
                  </a:lnTo>
                  <a:lnTo>
                    <a:pt x="1" y="194"/>
                  </a:lnTo>
                  <a:lnTo>
                    <a:pt x="1" y="192"/>
                  </a:lnTo>
                  <a:lnTo>
                    <a:pt x="1" y="191"/>
                  </a:lnTo>
                  <a:lnTo>
                    <a:pt x="1" y="189"/>
                  </a:lnTo>
                  <a:lnTo>
                    <a:pt x="1" y="178"/>
                  </a:lnTo>
                  <a:lnTo>
                    <a:pt x="1" y="177"/>
                  </a:lnTo>
                  <a:lnTo>
                    <a:pt x="1" y="173"/>
                  </a:lnTo>
                  <a:lnTo>
                    <a:pt x="1" y="172"/>
                  </a:lnTo>
                  <a:lnTo>
                    <a:pt x="1" y="169"/>
                  </a:lnTo>
                  <a:lnTo>
                    <a:pt x="1" y="167"/>
                  </a:lnTo>
                  <a:lnTo>
                    <a:pt x="1" y="166"/>
                  </a:lnTo>
                  <a:lnTo>
                    <a:pt x="1" y="164"/>
                  </a:lnTo>
                  <a:lnTo>
                    <a:pt x="0" y="158"/>
                  </a:lnTo>
                  <a:lnTo>
                    <a:pt x="1" y="157"/>
                  </a:lnTo>
                  <a:lnTo>
                    <a:pt x="0" y="154"/>
                  </a:lnTo>
                  <a:lnTo>
                    <a:pt x="0" y="153"/>
                  </a:lnTo>
                  <a:lnTo>
                    <a:pt x="0" y="152"/>
                  </a:lnTo>
                  <a:lnTo>
                    <a:pt x="0" y="150"/>
                  </a:lnTo>
                  <a:lnTo>
                    <a:pt x="0" y="144"/>
                  </a:lnTo>
                  <a:lnTo>
                    <a:pt x="0" y="142"/>
                  </a:lnTo>
                  <a:lnTo>
                    <a:pt x="0" y="137"/>
                  </a:lnTo>
                  <a:lnTo>
                    <a:pt x="0" y="134"/>
                  </a:lnTo>
                  <a:lnTo>
                    <a:pt x="0" y="132"/>
                  </a:lnTo>
                  <a:lnTo>
                    <a:pt x="0" y="130"/>
                  </a:lnTo>
                  <a:lnTo>
                    <a:pt x="0" y="129"/>
                  </a:lnTo>
                  <a:lnTo>
                    <a:pt x="0" y="124"/>
                  </a:lnTo>
                  <a:lnTo>
                    <a:pt x="0" y="120"/>
                  </a:lnTo>
                  <a:lnTo>
                    <a:pt x="0" y="118"/>
                  </a:lnTo>
                  <a:lnTo>
                    <a:pt x="0" y="117"/>
                  </a:lnTo>
                  <a:lnTo>
                    <a:pt x="0" y="111"/>
                  </a:lnTo>
                  <a:lnTo>
                    <a:pt x="0" y="110"/>
                  </a:lnTo>
                  <a:lnTo>
                    <a:pt x="0" y="105"/>
                  </a:lnTo>
                  <a:lnTo>
                    <a:pt x="0" y="104"/>
                  </a:lnTo>
                  <a:lnTo>
                    <a:pt x="0" y="101"/>
                  </a:lnTo>
                  <a:lnTo>
                    <a:pt x="0" y="98"/>
                  </a:lnTo>
                  <a:lnTo>
                    <a:pt x="0" y="96"/>
                  </a:lnTo>
                  <a:lnTo>
                    <a:pt x="0" y="90"/>
                  </a:lnTo>
                  <a:lnTo>
                    <a:pt x="0" y="88"/>
                  </a:lnTo>
                  <a:lnTo>
                    <a:pt x="0" y="86"/>
                  </a:lnTo>
                  <a:lnTo>
                    <a:pt x="0" y="84"/>
                  </a:lnTo>
                  <a:lnTo>
                    <a:pt x="0" y="79"/>
                  </a:lnTo>
                  <a:lnTo>
                    <a:pt x="0" y="78"/>
                  </a:lnTo>
                  <a:lnTo>
                    <a:pt x="0" y="77"/>
                  </a:lnTo>
                  <a:lnTo>
                    <a:pt x="0" y="76"/>
                  </a:lnTo>
                  <a:lnTo>
                    <a:pt x="0" y="71"/>
                  </a:lnTo>
                  <a:lnTo>
                    <a:pt x="0" y="70"/>
                  </a:lnTo>
                  <a:lnTo>
                    <a:pt x="0" y="68"/>
                  </a:lnTo>
                  <a:lnTo>
                    <a:pt x="0" y="66"/>
                  </a:lnTo>
                  <a:lnTo>
                    <a:pt x="0" y="65"/>
                  </a:lnTo>
                  <a:lnTo>
                    <a:pt x="0" y="61"/>
                  </a:lnTo>
                  <a:lnTo>
                    <a:pt x="0" y="58"/>
                  </a:lnTo>
                  <a:lnTo>
                    <a:pt x="0" y="57"/>
                  </a:lnTo>
                  <a:lnTo>
                    <a:pt x="0" y="55"/>
                  </a:lnTo>
                  <a:lnTo>
                    <a:pt x="0" y="46"/>
                  </a:lnTo>
                  <a:lnTo>
                    <a:pt x="0" y="45"/>
                  </a:lnTo>
                  <a:lnTo>
                    <a:pt x="1" y="45"/>
                  </a:lnTo>
                  <a:lnTo>
                    <a:pt x="3" y="45"/>
                  </a:lnTo>
                  <a:lnTo>
                    <a:pt x="4" y="45"/>
                  </a:lnTo>
                  <a:lnTo>
                    <a:pt x="5" y="45"/>
                  </a:lnTo>
                  <a:lnTo>
                    <a:pt x="6" y="44"/>
                  </a:lnTo>
                  <a:lnTo>
                    <a:pt x="8" y="44"/>
                  </a:lnTo>
                  <a:lnTo>
                    <a:pt x="14" y="44"/>
                  </a:lnTo>
                  <a:lnTo>
                    <a:pt x="17" y="44"/>
                  </a:lnTo>
                  <a:lnTo>
                    <a:pt x="19" y="44"/>
                  </a:lnTo>
                  <a:lnTo>
                    <a:pt x="21" y="42"/>
                  </a:lnTo>
                  <a:lnTo>
                    <a:pt x="22" y="42"/>
                  </a:lnTo>
                  <a:lnTo>
                    <a:pt x="23" y="42"/>
                  </a:lnTo>
                  <a:lnTo>
                    <a:pt x="28" y="42"/>
                  </a:lnTo>
                  <a:lnTo>
                    <a:pt x="30" y="42"/>
                  </a:lnTo>
                  <a:lnTo>
                    <a:pt x="35" y="41"/>
                  </a:lnTo>
                  <a:lnTo>
                    <a:pt x="36" y="41"/>
                  </a:lnTo>
                  <a:lnTo>
                    <a:pt x="39" y="41"/>
                  </a:lnTo>
                  <a:lnTo>
                    <a:pt x="46" y="41"/>
                  </a:lnTo>
                  <a:lnTo>
                    <a:pt x="49" y="40"/>
                  </a:lnTo>
                  <a:lnTo>
                    <a:pt x="61" y="40"/>
                  </a:lnTo>
                  <a:lnTo>
                    <a:pt x="64" y="39"/>
                  </a:lnTo>
                  <a:lnTo>
                    <a:pt x="68" y="39"/>
                  </a:lnTo>
                  <a:lnTo>
                    <a:pt x="69" y="39"/>
                  </a:lnTo>
                  <a:lnTo>
                    <a:pt x="76" y="39"/>
                  </a:lnTo>
                  <a:lnTo>
                    <a:pt x="79" y="38"/>
                  </a:lnTo>
                  <a:lnTo>
                    <a:pt x="83" y="38"/>
                  </a:lnTo>
                  <a:lnTo>
                    <a:pt x="88" y="38"/>
                  </a:lnTo>
                  <a:lnTo>
                    <a:pt x="89" y="38"/>
                  </a:lnTo>
                  <a:lnTo>
                    <a:pt x="91" y="38"/>
                  </a:lnTo>
                  <a:lnTo>
                    <a:pt x="93" y="37"/>
                  </a:lnTo>
                  <a:lnTo>
                    <a:pt x="94" y="37"/>
                  </a:lnTo>
                  <a:lnTo>
                    <a:pt x="95" y="37"/>
                  </a:lnTo>
                  <a:lnTo>
                    <a:pt x="99" y="36"/>
                  </a:lnTo>
                  <a:lnTo>
                    <a:pt x="100" y="36"/>
                  </a:lnTo>
                  <a:lnTo>
                    <a:pt x="101" y="36"/>
                  </a:lnTo>
                  <a:lnTo>
                    <a:pt x="105" y="34"/>
                  </a:lnTo>
                  <a:lnTo>
                    <a:pt x="107" y="34"/>
                  </a:lnTo>
                  <a:lnTo>
                    <a:pt x="109" y="34"/>
                  </a:lnTo>
                  <a:lnTo>
                    <a:pt x="111" y="34"/>
                  </a:lnTo>
                  <a:lnTo>
                    <a:pt x="116" y="33"/>
                  </a:lnTo>
                  <a:lnTo>
                    <a:pt x="118" y="32"/>
                  </a:lnTo>
                  <a:lnTo>
                    <a:pt x="119" y="32"/>
                  </a:lnTo>
                  <a:lnTo>
                    <a:pt x="125" y="31"/>
                  </a:lnTo>
                  <a:lnTo>
                    <a:pt x="128" y="31"/>
                  </a:lnTo>
                  <a:lnTo>
                    <a:pt x="129" y="31"/>
                  </a:lnTo>
                  <a:lnTo>
                    <a:pt x="131" y="30"/>
                  </a:lnTo>
                  <a:lnTo>
                    <a:pt x="132" y="30"/>
                  </a:lnTo>
                  <a:lnTo>
                    <a:pt x="134" y="30"/>
                  </a:lnTo>
                  <a:lnTo>
                    <a:pt x="135" y="30"/>
                  </a:lnTo>
                  <a:lnTo>
                    <a:pt x="136" y="30"/>
                  </a:lnTo>
                  <a:lnTo>
                    <a:pt x="137" y="29"/>
                  </a:lnTo>
                  <a:lnTo>
                    <a:pt x="140" y="29"/>
                  </a:lnTo>
                  <a:lnTo>
                    <a:pt x="145" y="28"/>
                  </a:lnTo>
                  <a:lnTo>
                    <a:pt x="147" y="28"/>
                  </a:lnTo>
                  <a:lnTo>
                    <a:pt x="149" y="26"/>
                  </a:lnTo>
                  <a:lnTo>
                    <a:pt x="155" y="26"/>
                  </a:lnTo>
                  <a:lnTo>
                    <a:pt x="158" y="25"/>
                  </a:lnTo>
                  <a:lnTo>
                    <a:pt x="159" y="25"/>
                  </a:lnTo>
                  <a:lnTo>
                    <a:pt x="164" y="24"/>
                  </a:lnTo>
                  <a:lnTo>
                    <a:pt x="166" y="23"/>
                  </a:lnTo>
                  <a:lnTo>
                    <a:pt x="168" y="23"/>
                  </a:lnTo>
                  <a:lnTo>
                    <a:pt x="173" y="22"/>
                  </a:lnTo>
                  <a:lnTo>
                    <a:pt x="175" y="21"/>
                  </a:lnTo>
                  <a:lnTo>
                    <a:pt x="180" y="20"/>
                  </a:lnTo>
                  <a:lnTo>
                    <a:pt x="181" y="20"/>
                  </a:lnTo>
                  <a:lnTo>
                    <a:pt x="187" y="17"/>
                  </a:lnTo>
                  <a:lnTo>
                    <a:pt x="188" y="17"/>
                  </a:lnTo>
                  <a:lnTo>
                    <a:pt x="190" y="16"/>
                  </a:lnTo>
                  <a:lnTo>
                    <a:pt x="191" y="16"/>
                  </a:lnTo>
                  <a:lnTo>
                    <a:pt x="193" y="16"/>
                  </a:lnTo>
                  <a:lnTo>
                    <a:pt x="197" y="15"/>
                  </a:lnTo>
                  <a:lnTo>
                    <a:pt x="199" y="14"/>
                  </a:lnTo>
                  <a:lnTo>
                    <a:pt x="200" y="14"/>
                  </a:lnTo>
                  <a:lnTo>
                    <a:pt x="203" y="13"/>
                  </a:lnTo>
                  <a:lnTo>
                    <a:pt x="206" y="12"/>
                  </a:lnTo>
                  <a:lnTo>
                    <a:pt x="212" y="10"/>
                  </a:lnTo>
                  <a:lnTo>
                    <a:pt x="212" y="9"/>
                  </a:lnTo>
                  <a:lnTo>
                    <a:pt x="213" y="9"/>
                  </a:lnTo>
                  <a:lnTo>
                    <a:pt x="214" y="9"/>
                  </a:lnTo>
                  <a:lnTo>
                    <a:pt x="216" y="8"/>
                  </a:lnTo>
                  <a:lnTo>
                    <a:pt x="224" y="6"/>
                  </a:lnTo>
                  <a:lnTo>
                    <a:pt x="227" y="6"/>
                  </a:lnTo>
                  <a:lnTo>
                    <a:pt x="228" y="6"/>
                  </a:lnTo>
                  <a:lnTo>
                    <a:pt x="228" y="5"/>
                  </a:lnTo>
                  <a:lnTo>
                    <a:pt x="232" y="4"/>
                  </a:lnTo>
                  <a:lnTo>
                    <a:pt x="237" y="2"/>
                  </a:lnTo>
                  <a:lnTo>
                    <a:pt x="241" y="1"/>
                  </a:lnTo>
                  <a:lnTo>
                    <a:pt x="244" y="0"/>
                  </a:lnTo>
                  <a:lnTo>
                    <a:pt x="246"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70" name="Freeform 170"/>
            <p:cNvSpPr>
              <a:spLocks/>
            </p:cNvSpPr>
            <p:nvPr/>
          </p:nvSpPr>
          <p:spPr bwMode="auto">
            <a:xfrm>
              <a:off x="2111" y="2694"/>
              <a:ext cx="330" cy="162"/>
            </a:xfrm>
            <a:custGeom>
              <a:avLst/>
              <a:gdLst>
                <a:gd name="T0" fmla="*/ 113 w 330"/>
                <a:gd name="T1" fmla="*/ 2 h 162"/>
                <a:gd name="T2" fmla="*/ 142 w 330"/>
                <a:gd name="T3" fmla="*/ 4 h 162"/>
                <a:gd name="T4" fmla="*/ 189 w 330"/>
                <a:gd name="T5" fmla="*/ 8 h 162"/>
                <a:gd name="T6" fmla="*/ 225 w 330"/>
                <a:gd name="T7" fmla="*/ 17 h 162"/>
                <a:gd name="T8" fmla="*/ 260 w 330"/>
                <a:gd name="T9" fmla="*/ 25 h 162"/>
                <a:gd name="T10" fmla="*/ 274 w 330"/>
                <a:gd name="T11" fmla="*/ 33 h 162"/>
                <a:gd name="T12" fmla="*/ 274 w 330"/>
                <a:gd name="T13" fmla="*/ 37 h 162"/>
                <a:gd name="T14" fmla="*/ 276 w 330"/>
                <a:gd name="T15" fmla="*/ 43 h 162"/>
                <a:gd name="T16" fmla="*/ 272 w 330"/>
                <a:gd name="T17" fmla="*/ 49 h 162"/>
                <a:gd name="T18" fmla="*/ 281 w 330"/>
                <a:gd name="T19" fmla="*/ 55 h 162"/>
                <a:gd name="T20" fmla="*/ 317 w 330"/>
                <a:gd name="T21" fmla="*/ 55 h 162"/>
                <a:gd name="T22" fmla="*/ 330 w 330"/>
                <a:gd name="T23" fmla="*/ 73 h 162"/>
                <a:gd name="T24" fmla="*/ 329 w 330"/>
                <a:gd name="T25" fmla="*/ 129 h 162"/>
                <a:gd name="T26" fmla="*/ 329 w 330"/>
                <a:gd name="T27" fmla="*/ 161 h 162"/>
                <a:gd name="T28" fmla="*/ 303 w 330"/>
                <a:gd name="T29" fmla="*/ 162 h 162"/>
                <a:gd name="T30" fmla="*/ 262 w 330"/>
                <a:gd name="T31" fmla="*/ 162 h 162"/>
                <a:gd name="T32" fmla="*/ 238 w 330"/>
                <a:gd name="T33" fmla="*/ 162 h 162"/>
                <a:gd name="T34" fmla="*/ 202 w 330"/>
                <a:gd name="T35" fmla="*/ 161 h 162"/>
                <a:gd name="T36" fmla="*/ 166 w 330"/>
                <a:gd name="T37" fmla="*/ 161 h 162"/>
                <a:gd name="T38" fmla="*/ 125 w 330"/>
                <a:gd name="T39" fmla="*/ 161 h 162"/>
                <a:gd name="T40" fmla="*/ 105 w 330"/>
                <a:gd name="T41" fmla="*/ 148 h 162"/>
                <a:gd name="T42" fmla="*/ 69 w 330"/>
                <a:gd name="T43" fmla="*/ 148 h 162"/>
                <a:gd name="T44" fmla="*/ 62 w 330"/>
                <a:gd name="T45" fmla="*/ 140 h 162"/>
                <a:gd name="T46" fmla="*/ 53 w 330"/>
                <a:gd name="T47" fmla="*/ 137 h 162"/>
                <a:gd name="T48" fmla="*/ 50 w 330"/>
                <a:gd name="T49" fmla="*/ 132 h 162"/>
                <a:gd name="T50" fmla="*/ 50 w 330"/>
                <a:gd name="T51" fmla="*/ 127 h 162"/>
                <a:gd name="T52" fmla="*/ 44 w 330"/>
                <a:gd name="T53" fmla="*/ 124 h 162"/>
                <a:gd name="T54" fmla="*/ 37 w 330"/>
                <a:gd name="T55" fmla="*/ 122 h 162"/>
                <a:gd name="T56" fmla="*/ 34 w 330"/>
                <a:gd name="T57" fmla="*/ 116 h 162"/>
                <a:gd name="T58" fmla="*/ 38 w 330"/>
                <a:gd name="T59" fmla="*/ 113 h 162"/>
                <a:gd name="T60" fmla="*/ 38 w 330"/>
                <a:gd name="T61" fmla="*/ 106 h 162"/>
                <a:gd name="T62" fmla="*/ 34 w 330"/>
                <a:gd name="T63" fmla="*/ 99 h 162"/>
                <a:gd name="T64" fmla="*/ 32 w 330"/>
                <a:gd name="T65" fmla="*/ 97 h 162"/>
                <a:gd name="T66" fmla="*/ 26 w 330"/>
                <a:gd name="T67" fmla="*/ 74 h 162"/>
                <a:gd name="T68" fmla="*/ 37 w 330"/>
                <a:gd name="T69" fmla="*/ 76 h 162"/>
                <a:gd name="T70" fmla="*/ 48 w 330"/>
                <a:gd name="T71" fmla="*/ 76 h 162"/>
                <a:gd name="T72" fmla="*/ 55 w 330"/>
                <a:gd name="T73" fmla="*/ 71 h 162"/>
                <a:gd name="T74" fmla="*/ 54 w 330"/>
                <a:gd name="T75" fmla="*/ 63 h 162"/>
                <a:gd name="T76" fmla="*/ 45 w 330"/>
                <a:gd name="T77" fmla="*/ 60 h 162"/>
                <a:gd name="T78" fmla="*/ 36 w 330"/>
                <a:gd name="T79" fmla="*/ 63 h 162"/>
                <a:gd name="T80" fmla="*/ 25 w 330"/>
                <a:gd name="T81" fmla="*/ 65 h 162"/>
                <a:gd name="T82" fmla="*/ 16 w 330"/>
                <a:gd name="T83" fmla="*/ 67 h 162"/>
                <a:gd name="T84" fmla="*/ 5 w 330"/>
                <a:gd name="T85" fmla="*/ 68 h 162"/>
                <a:gd name="T86" fmla="*/ 2 w 330"/>
                <a:gd name="T87" fmla="*/ 51 h 162"/>
                <a:gd name="T88" fmla="*/ 5 w 330"/>
                <a:gd name="T89" fmla="*/ 42 h 162"/>
                <a:gd name="T90" fmla="*/ 7 w 330"/>
                <a:gd name="T91" fmla="*/ 33 h 162"/>
                <a:gd name="T92" fmla="*/ 10 w 330"/>
                <a:gd name="T93" fmla="*/ 23 h 162"/>
                <a:gd name="T94" fmla="*/ 14 w 330"/>
                <a:gd name="T95" fmla="*/ 12 h 162"/>
                <a:gd name="T96" fmla="*/ 24 w 330"/>
                <a:gd name="T97" fmla="*/ 9 h 162"/>
                <a:gd name="T98" fmla="*/ 34 w 330"/>
                <a:gd name="T99" fmla="*/ 7 h 162"/>
                <a:gd name="T100" fmla="*/ 40 w 330"/>
                <a:gd name="T101" fmla="*/ 11 h 162"/>
                <a:gd name="T102" fmla="*/ 41 w 330"/>
                <a:gd name="T103" fmla="*/ 20 h 162"/>
                <a:gd name="T104" fmla="*/ 42 w 330"/>
                <a:gd name="T105" fmla="*/ 31 h 162"/>
                <a:gd name="T106" fmla="*/ 49 w 330"/>
                <a:gd name="T107" fmla="*/ 36 h 162"/>
                <a:gd name="T108" fmla="*/ 58 w 330"/>
                <a:gd name="T109" fmla="*/ 35 h 162"/>
                <a:gd name="T110" fmla="*/ 64 w 330"/>
                <a:gd name="T111" fmla="*/ 24 h 162"/>
                <a:gd name="T112" fmla="*/ 57 w 330"/>
                <a:gd name="T113" fmla="*/ 16 h 162"/>
                <a:gd name="T114" fmla="*/ 53 w 330"/>
                <a:gd name="T115" fmla="*/ 7 h 16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330" h="162">
                  <a:moveTo>
                    <a:pt x="63" y="0"/>
                  </a:moveTo>
                  <a:lnTo>
                    <a:pt x="71" y="1"/>
                  </a:lnTo>
                  <a:lnTo>
                    <a:pt x="81" y="1"/>
                  </a:lnTo>
                  <a:lnTo>
                    <a:pt x="88" y="1"/>
                  </a:lnTo>
                  <a:lnTo>
                    <a:pt x="89" y="1"/>
                  </a:lnTo>
                  <a:lnTo>
                    <a:pt x="90" y="1"/>
                  </a:lnTo>
                  <a:lnTo>
                    <a:pt x="110" y="2"/>
                  </a:lnTo>
                  <a:lnTo>
                    <a:pt x="111" y="2"/>
                  </a:lnTo>
                  <a:lnTo>
                    <a:pt x="112" y="2"/>
                  </a:lnTo>
                  <a:lnTo>
                    <a:pt x="113" y="2"/>
                  </a:lnTo>
                  <a:lnTo>
                    <a:pt x="118" y="2"/>
                  </a:lnTo>
                  <a:lnTo>
                    <a:pt x="124" y="3"/>
                  </a:lnTo>
                  <a:lnTo>
                    <a:pt x="125" y="3"/>
                  </a:lnTo>
                  <a:lnTo>
                    <a:pt x="127" y="3"/>
                  </a:lnTo>
                  <a:lnTo>
                    <a:pt x="132" y="3"/>
                  </a:lnTo>
                  <a:lnTo>
                    <a:pt x="134" y="3"/>
                  </a:lnTo>
                  <a:lnTo>
                    <a:pt x="136" y="3"/>
                  </a:lnTo>
                  <a:lnTo>
                    <a:pt x="137" y="3"/>
                  </a:lnTo>
                  <a:lnTo>
                    <a:pt x="140" y="3"/>
                  </a:lnTo>
                  <a:lnTo>
                    <a:pt x="142" y="4"/>
                  </a:lnTo>
                  <a:lnTo>
                    <a:pt x="149" y="4"/>
                  </a:lnTo>
                  <a:lnTo>
                    <a:pt x="157" y="5"/>
                  </a:lnTo>
                  <a:lnTo>
                    <a:pt x="158" y="5"/>
                  </a:lnTo>
                  <a:lnTo>
                    <a:pt x="162" y="5"/>
                  </a:lnTo>
                  <a:lnTo>
                    <a:pt x="165" y="5"/>
                  </a:lnTo>
                  <a:lnTo>
                    <a:pt x="172" y="5"/>
                  </a:lnTo>
                  <a:lnTo>
                    <a:pt x="183" y="7"/>
                  </a:lnTo>
                  <a:lnTo>
                    <a:pt x="185" y="7"/>
                  </a:lnTo>
                  <a:lnTo>
                    <a:pt x="186" y="7"/>
                  </a:lnTo>
                  <a:lnTo>
                    <a:pt x="189" y="8"/>
                  </a:lnTo>
                  <a:lnTo>
                    <a:pt x="191" y="8"/>
                  </a:lnTo>
                  <a:lnTo>
                    <a:pt x="193" y="9"/>
                  </a:lnTo>
                  <a:lnTo>
                    <a:pt x="197" y="9"/>
                  </a:lnTo>
                  <a:lnTo>
                    <a:pt x="198" y="10"/>
                  </a:lnTo>
                  <a:lnTo>
                    <a:pt x="199" y="10"/>
                  </a:lnTo>
                  <a:lnTo>
                    <a:pt x="209" y="12"/>
                  </a:lnTo>
                  <a:lnTo>
                    <a:pt x="210" y="12"/>
                  </a:lnTo>
                  <a:lnTo>
                    <a:pt x="213" y="13"/>
                  </a:lnTo>
                  <a:lnTo>
                    <a:pt x="216" y="15"/>
                  </a:lnTo>
                  <a:lnTo>
                    <a:pt x="225" y="17"/>
                  </a:lnTo>
                  <a:lnTo>
                    <a:pt x="228" y="17"/>
                  </a:lnTo>
                  <a:lnTo>
                    <a:pt x="233" y="19"/>
                  </a:lnTo>
                  <a:lnTo>
                    <a:pt x="234" y="19"/>
                  </a:lnTo>
                  <a:lnTo>
                    <a:pt x="236" y="19"/>
                  </a:lnTo>
                  <a:lnTo>
                    <a:pt x="241" y="20"/>
                  </a:lnTo>
                  <a:lnTo>
                    <a:pt x="242" y="20"/>
                  </a:lnTo>
                  <a:lnTo>
                    <a:pt x="248" y="23"/>
                  </a:lnTo>
                  <a:lnTo>
                    <a:pt x="252" y="23"/>
                  </a:lnTo>
                  <a:lnTo>
                    <a:pt x="258" y="25"/>
                  </a:lnTo>
                  <a:lnTo>
                    <a:pt x="260" y="25"/>
                  </a:lnTo>
                  <a:lnTo>
                    <a:pt x="269" y="27"/>
                  </a:lnTo>
                  <a:lnTo>
                    <a:pt x="272" y="28"/>
                  </a:lnTo>
                  <a:lnTo>
                    <a:pt x="274" y="29"/>
                  </a:lnTo>
                  <a:lnTo>
                    <a:pt x="276" y="29"/>
                  </a:lnTo>
                  <a:lnTo>
                    <a:pt x="276" y="31"/>
                  </a:lnTo>
                  <a:lnTo>
                    <a:pt x="276" y="32"/>
                  </a:lnTo>
                  <a:lnTo>
                    <a:pt x="274" y="32"/>
                  </a:lnTo>
                  <a:lnTo>
                    <a:pt x="273" y="32"/>
                  </a:lnTo>
                  <a:lnTo>
                    <a:pt x="273" y="33"/>
                  </a:lnTo>
                  <a:lnTo>
                    <a:pt x="274" y="33"/>
                  </a:lnTo>
                  <a:lnTo>
                    <a:pt x="276" y="33"/>
                  </a:lnTo>
                  <a:lnTo>
                    <a:pt x="276" y="34"/>
                  </a:lnTo>
                  <a:lnTo>
                    <a:pt x="274" y="34"/>
                  </a:lnTo>
                  <a:lnTo>
                    <a:pt x="276" y="34"/>
                  </a:lnTo>
                  <a:lnTo>
                    <a:pt x="276" y="35"/>
                  </a:lnTo>
                  <a:lnTo>
                    <a:pt x="276" y="36"/>
                  </a:lnTo>
                  <a:lnTo>
                    <a:pt x="277" y="36"/>
                  </a:lnTo>
                  <a:lnTo>
                    <a:pt x="277" y="37"/>
                  </a:lnTo>
                  <a:lnTo>
                    <a:pt x="276" y="37"/>
                  </a:lnTo>
                  <a:lnTo>
                    <a:pt x="274" y="37"/>
                  </a:lnTo>
                  <a:lnTo>
                    <a:pt x="274" y="39"/>
                  </a:lnTo>
                  <a:lnTo>
                    <a:pt x="276" y="39"/>
                  </a:lnTo>
                  <a:lnTo>
                    <a:pt x="276" y="40"/>
                  </a:lnTo>
                  <a:lnTo>
                    <a:pt x="274" y="40"/>
                  </a:lnTo>
                  <a:lnTo>
                    <a:pt x="274" y="41"/>
                  </a:lnTo>
                  <a:lnTo>
                    <a:pt x="276" y="41"/>
                  </a:lnTo>
                  <a:lnTo>
                    <a:pt x="276" y="42"/>
                  </a:lnTo>
                  <a:lnTo>
                    <a:pt x="277" y="42"/>
                  </a:lnTo>
                  <a:lnTo>
                    <a:pt x="277" y="43"/>
                  </a:lnTo>
                  <a:lnTo>
                    <a:pt x="276" y="43"/>
                  </a:lnTo>
                  <a:lnTo>
                    <a:pt x="276" y="44"/>
                  </a:lnTo>
                  <a:lnTo>
                    <a:pt x="274" y="44"/>
                  </a:lnTo>
                  <a:lnTo>
                    <a:pt x="274" y="45"/>
                  </a:lnTo>
                  <a:lnTo>
                    <a:pt x="276" y="45"/>
                  </a:lnTo>
                  <a:lnTo>
                    <a:pt x="274" y="45"/>
                  </a:lnTo>
                  <a:lnTo>
                    <a:pt x="274" y="47"/>
                  </a:lnTo>
                  <a:lnTo>
                    <a:pt x="273" y="47"/>
                  </a:lnTo>
                  <a:lnTo>
                    <a:pt x="273" y="48"/>
                  </a:lnTo>
                  <a:lnTo>
                    <a:pt x="273" y="49"/>
                  </a:lnTo>
                  <a:lnTo>
                    <a:pt x="272" y="49"/>
                  </a:lnTo>
                  <a:lnTo>
                    <a:pt x="272" y="50"/>
                  </a:lnTo>
                  <a:lnTo>
                    <a:pt x="271" y="50"/>
                  </a:lnTo>
                  <a:lnTo>
                    <a:pt x="271" y="51"/>
                  </a:lnTo>
                  <a:lnTo>
                    <a:pt x="270" y="51"/>
                  </a:lnTo>
                  <a:lnTo>
                    <a:pt x="270" y="52"/>
                  </a:lnTo>
                  <a:lnTo>
                    <a:pt x="270" y="53"/>
                  </a:lnTo>
                  <a:lnTo>
                    <a:pt x="270" y="55"/>
                  </a:lnTo>
                  <a:lnTo>
                    <a:pt x="274" y="55"/>
                  </a:lnTo>
                  <a:lnTo>
                    <a:pt x="279" y="55"/>
                  </a:lnTo>
                  <a:lnTo>
                    <a:pt x="281" y="55"/>
                  </a:lnTo>
                  <a:lnTo>
                    <a:pt x="287" y="55"/>
                  </a:lnTo>
                  <a:lnTo>
                    <a:pt x="290" y="55"/>
                  </a:lnTo>
                  <a:lnTo>
                    <a:pt x="296" y="55"/>
                  </a:lnTo>
                  <a:lnTo>
                    <a:pt x="300" y="55"/>
                  </a:lnTo>
                  <a:lnTo>
                    <a:pt x="301" y="55"/>
                  </a:lnTo>
                  <a:lnTo>
                    <a:pt x="302" y="55"/>
                  </a:lnTo>
                  <a:lnTo>
                    <a:pt x="303" y="55"/>
                  </a:lnTo>
                  <a:lnTo>
                    <a:pt x="304" y="55"/>
                  </a:lnTo>
                  <a:lnTo>
                    <a:pt x="305" y="55"/>
                  </a:lnTo>
                  <a:lnTo>
                    <a:pt x="317" y="55"/>
                  </a:lnTo>
                  <a:lnTo>
                    <a:pt x="319" y="55"/>
                  </a:lnTo>
                  <a:lnTo>
                    <a:pt x="321" y="55"/>
                  </a:lnTo>
                  <a:lnTo>
                    <a:pt x="324" y="55"/>
                  </a:lnTo>
                  <a:lnTo>
                    <a:pt x="326" y="55"/>
                  </a:lnTo>
                  <a:lnTo>
                    <a:pt x="330" y="55"/>
                  </a:lnTo>
                  <a:lnTo>
                    <a:pt x="330" y="58"/>
                  </a:lnTo>
                  <a:lnTo>
                    <a:pt x="330" y="63"/>
                  </a:lnTo>
                  <a:lnTo>
                    <a:pt x="330" y="66"/>
                  </a:lnTo>
                  <a:lnTo>
                    <a:pt x="330" y="68"/>
                  </a:lnTo>
                  <a:lnTo>
                    <a:pt x="330" y="73"/>
                  </a:lnTo>
                  <a:lnTo>
                    <a:pt x="330" y="76"/>
                  </a:lnTo>
                  <a:lnTo>
                    <a:pt x="330" y="81"/>
                  </a:lnTo>
                  <a:lnTo>
                    <a:pt x="330" y="90"/>
                  </a:lnTo>
                  <a:lnTo>
                    <a:pt x="330" y="92"/>
                  </a:lnTo>
                  <a:lnTo>
                    <a:pt x="330" y="108"/>
                  </a:lnTo>
                  <a:lnTo>
                    <a:pt x="330" y="113"/>
                  </a:lnTo>
                  <a:lnTo>
                    <a:pt x="330" y="120"/>
                  </a:lnTo>
                  <a:lnTo>
                    <a:pt x="330" y="125"/>
                  </a:lnTo>
                  <a:lnTo>
                    <a:pt x="329" y="127"/>
                  </a:lnTo>
                  <a:lnTo>
                    <a:pt x="329" y="129"/>
                  </a:lnTo>
                  <a:lnTo>
                    <a:pt x="329" y="131"/>
                  </a:lnTo>
                  <a:lnTo>
                    <a:pt x="329" y="137"/>
                  </a:lnTo>
                  <a:lnTo>
                    <a:pt x="329" y="138"/>
                  </a:lnTo>
                  <a:lnTo>
                    <a:pt x="329" y="141"/>
                  </a:lnTo>
                  <a:lnTo>
                    <a:pt x="329" y="144"/>
                  </a:lnTo>
                  <a:lnTo>
                    <a:pt x="329" y="145"/>
                  </a:lnTo>
                  <a:lnTo>
                    <a:pt x="329" y="151"/>
                  </a:lnTo>
                  <a:lnTo>
                    <a:pt x="329" y="153"/>
                  </a:lnTo>
                  <a:lnTo>
                    <a:pt x="329" y="154"/>
                  </a:lnTo>
                  <a:lnTo>
                    <a:pt x="329" y="161"/>
                  </a:lnTo>
                  <a:lnTo>
                    <a:pt x="329" y="162"/>
                  </a:lnTo>
                  <a:lnTo>
                    <a:pt x="328" y="162"/>
                  </a:lnTo>
                  <a:lnTo>
                    <a:pt x="324" y="162"/>
                  </a:lnTo>
                  <a:lnTo>
                    <a:pt x="322" y="162"/>
                  </a:lnTo>
                  <a:lnTo>
                    <a:pt x="317" y="162"/>
                  </a:lnTo>
                  <a:lnTo>
                    <a:pt x="313" y="162"/>
                  </a:lnTo>
                  <a:lnTo>
                    <a:pt x="312" y="162"/>
                  </a:lnTo>
                  <a:lnTo>
                    <a:pt x="308" y="162"/>
                  </a:lnTo>
                  <a:lnTo>
                    <a:pt x="306" y="162"/>
                  </a:lnTo>
                  <a:lnTo>
                    <a:pt x="303" y="162"/>
                  </a:lnTo>
                  <a:lnTo>
                    <a:pt x="302" y="162"/>
                  </a:lnTo>
                  <a:lnTo>
                    <a:pt x="300" y="162"/>
                  </a:lnTo>
                  <a:lnTo>
                    <a:pt x="295" y="162"/>
                  </a:lnTo>
                  <a:lnTo>
                    <a:pt x="294" y="162"/>
                  </a:lnTo>
                  <a:lnTo>
                    <a:pt x="293" y="162"/>
                  </a:lnTo>
                  <a:lnTo>
                    <a:pt x="288" y="162"/>
                  </a:lnTo>
                  <a:lnTo>
                    <a:pt x="276" y="162"/>
                  </a:lnTo>
                  <a:lnTo>
                    <a:pt x="273" y="162"/>
                  </a:lnTo>
                  <a:lnTo>
                    <a:pt x="263" y="162"/>
                  </a:lnTo>
                  <a:lnTo>
                    <a:pt x="262" y="162"/>
                  </a:lnTo>
                  <a:lnTo>
                    <a:pt x="257" y="162"/>
                  </a:lnTo>
                  <a:lnTo>
                    <a:pt x="256" y="162"/>
                  </a:lnTo>
                  <a:lnTo>
                    <a:pt x="255" y="162"/>
                  </a:lnTo>
                  <a:lnTo>
                    <a:pt x="253" y="162"/>
                  </a:lnTo>
                  <a:lnTo>
                    <a:pt x="249" y="162"/>
                  </a:lnTo>
                  <a:lnTo>
                    <a:pt x="246" y="162"/>
                  </a:lnTo>
                  <a:lnTo>
                    <a:pt x="242" y="162"/>
                  </a:lnTo>
                  <a:lnTo>
                    <a:pt x="241" y="162"/>
                  </a:lnTo>
                  <a:lnTo>
                    <a:pt x="240" y="162"/>
                  </a:lnTo>
                  <a:lnTo>
                    <a:pt x="238" y="162"/>
                  </a:lnTo>
                  <a:lnTo>
                    <a:pt x="237" y="162"/>
                  </a:lnTo>
                  <a:lnTo>
                    <a:pt x="228" y="161"/>
                  </a:lnTo>
                  <a:lnTo>
                    <a:pt x="226" y="161"/>
                  </a:lnTo>
                  <a:lnTo>
                    <a:pt x="223" y="161"/>
                  </a:lnTo>
                  <a:lnTo>
                    <a:pt x="221" y="161"/>
                  </a:lnTo>
                  <a:lnTo>
                    <a:pt x="215" y="161"/>
                  </a:lnTo>
                  <a:lnTo>
                    <a:pt x="214" y="161"/>
                  </a:lnTo>
                  <a:lnTo>
                    <a:pt x="206" y="161"/>
                  </a:lnTo>
                  <a:lnTo>
                    <a:pt x="204" y="161"/>
                  </a:lnTo>
                  <a:lnTo>
                    <a:pt x="202" y="161"/>
                  </a:lnTo>
                  <a:lnTo>
                    <a:pt x="198" y="161"/>
                  </a:lnTo>
                  <a:lnTo>
                    <a:pt x="197" y="161"/>
                  </a:lnTo>
                  <a:lnTo>
                    <a:pt x="196" y="161"/>
                  </a:lnTo>
                  <a:lnTo>
                    <a:pt x="191" y="161"/>
                  </a:lnTo>
                  <a:lnTo>
                    <a:pt x="188" y="161"/>
                  </a:lnTo>
                  <a:lnTo>
                    <a:pt x="184" y="161"/>
                  </a:lnTo>
                  <a:lnTo>
                    <a:pt x="180" y="161"/>
                  </a:lnTo>
                  <a:lnTo>
                    <a:pt x="177" y="161"/>
                  </a:lnTo>
                  <a:lnTo>
                    <a:pt x="168" y="161"/>
                  </a:lnTo>
                  <a:lnTo>
                    <a:pt x="166" y="161"/>
                  </a:lnTo>
                  <a:lnTo>
                    <a:pt x="165" y="161"/>
                  </a:lnTo>
                  <a:lnTo>
                    <a:pt x="161" y="161"/>
                  </a:lnTo>
                  <a:lnTo>
                    <a:pt x="160" y="161"/>
                  </a:lnTo>
                  <a:lnTo>
                    <a:pt x="158" y="161"/>
                  </a:lnTo>
                  <a:lnTo>
                    <a:pt x="135" y="161"/>
                  </a:lnTo>
                  <a:lnTo>
                    <a:pt x="134" y="161"/>
                  </a:lnTo>
                  <a:lnTo>
                    <a:pt x="133" y="161"/>
                  </a:lnTo>
                  <a:lnTo>
                    <a:pt x="129" y="161"/>
                  </a:lnTo>
                  <a:lnTo>
                    <a:pt x="126" y="161"/>
                  </a:lnTo>
                  <a:lnTo>
                    <a:pt x="125" y="161"/>
                  </a:lnTo>
                  <a:lnTo>
                    <a:pt x="121" y="161"/>
                  </a:lnTo>
                  <a:lnTo>
                    <a:pt x="120" y="161"/>
                  </a:lnTo>
                  <a:lnTo>
                    <a:pt x="116" y="161"/>
                  </a:lnTo>
                  <a:lnTo>
                    <a:pt x="113" y="161"/>
                  </a:lnTo>
                  <a:lnTo>
                    <a:pt x="111" y="161"/>
                  </a:lnTo>
                  <a:lnTo>
                    <a:pt x="110" y="161"/>
                  </a:lnTo>
                  <a:lnTo>
                    <a:pt x="111" y="157"/>
                  </a:lnTo>
                  <a:lnTo>
                    <a:pt x="111" y="151"/>
                  </a:lnTo>
                  <a:lnTo>
                    <a:pt x="111" y="148"/>
                  </a:lnTo>
                  <a:lnTo>
                    <a:pt x="105" y="148"/>
                  </a:lnTo>
                  <a:lnTo>
                    <a:pt x="104" y="148"/>
                  </a:lnTo>
                  <a:lnTo>
                    <a:pt x="102" y="148"/>
                  </a:lnTo>
                  <a:lnTo>
                    <a:pt x="95" y="148"/>
                  </a:lnTo>
                  <a:lnTo>
                    <a:pt x="87" y="148"/>
                  </a:lnTo>
                  <a:lnTo>
                    <a:pt x="85" y="148"/>
                  </a:lnTo>
                  <a:lnTo>
                    <a:pt x="84" y="148"/>
                  </a:lnTo>
                  <a:lnTo>
                    <a:pt x="78" y="148"/>
                  </a:lnTo>
                  <a:lnTo>
                    <a:pt x="77" y="148"/>
                  </a:lnTo>
                  <a:lnTo>
                    <a:pt x="74" y="148"/>
                  </a:lnTo>
                  <a:lnTo>
                    <a:pt x="69" y="148"/>
                  </a:lnTo>
                  <a:lnTo>
                    <a:pt x="68" y="147"/>
                  </a:lnTo>
                  <a:lnTo>
                    <a:pt x="66" y="146"/>
                  </a:lnTo>
                  <a:lnTo>
                    <a:pt x="66" y="145"/>
                  </a:lnTo>
                  <a:lnTo>
                    <a:pt x="65" y="145"/>
                  </a:lnTo>
                  <a:lnTo>
                    <a:pt x="65" y="144"/>
                  </a:lnTo>
                  <a:lnTo>
                    <a:pt x="64" y="143"/>
                  </a:lnTo>
                  <a:lnTo>
                    <a:pt x="63" y="143"/>
                  </a:lnTo>
                  <a:lnTo>
                    <a:pt x="63" y="141"/>
                  </a:lnTo>
                  <a:lnTo>
                    <a:pt x="62" y="141"/>
                  </a:lnTo>
                  <a:lnTo>
                    <a:pt x="62" y="140"/>
                  </a:lnTo>
                  <a:lnTo>
                    <a:pt x="61" y="140"/>
                  </a:lnTo>
                  <a:lnTo>
                    <a:pt x="61" y="139"/>
                  </a:lnTo>
                  <a:lnTo>
                    <a:pt x="60" y="139"/>
                  </a:lnTo>
                  <a:lnTo>
                    <a:pt x="58" y="139"/>
                  </a:lnTo>
                  <a:lnTo>
                    <a:pt x="57" y="139"/>
                  </a:lnTo>
                  <a:lnTo>
                    <a:pt x="56" y="138"/>
                  </a:lnTo>
                  <a:lnTo>
                    <a:pt x="55" y="138"/>
                  </a:lnTo>
                  <a:lnTo>
                    <a:pt x="54" y="138"/>
                  </a:lnTo>
                  <a:lnTo>
                    <a:pt x="53" y="138"/>
                  </a:lnTo>
                  <a:lnTo>
                    <a:pt x="53" y="137"/>
                  </a:lnTo>
                  <a:lnTo>
                    <a:pt x="52" y="137"/>
                  </a:lnTo>
                  <a:lnTo>
                    <a:pt x="50" y="137"/>
                  </a:lnTo>
                  <a:lnTo>
                    <a:pt x="50" y="136"/>
                  </a:lnTo>
                  <a:lnTo>
                    <a:pt x="49" y="136"/>
                  </a:lnTo>
                  <a:lnTo>
                    <a:pt x="49" y="135"/>
                  </a:lnTo>
                  <a:lnTo>
                    <a:pt x="50" y="135"/>
                  </a:lnTo>
                  <a:lnTo>
                    <a:pt x="50" y="133"/>
                  </a:lnTo>
                  <a:lnTo>
                    <a:pt x="49" y="133"/>
                  </a:lnTo>
                  <a:lnTo>
                    <a:pt x="50" y="133"/>
                  </a:lnTo>
                  <a:lnTo>
                    <a:pt x="50" y="132"/>
                  </a:lnTo>
                  <a:lnTo>
                    <a:pt x="50" y="133"/>
                  </a:lnTo>
                  <a:lnTo>
                    <a:pt x="52" y="132"/>
                  </a:lnTo>
                  <a:lnTo>
                    <a:pt x="50" y="131"/>
                  </a:lnTo>
                  <a:lnTo>
                    <a:pt x="52" y="131"/>
                  </a:lnTo>
                  <a:lnTo>
                    <a:pt x="52" y="130"/>
                  </a:lnTo>
                  <a:lnTo>
                    <a:pt x="52" y="129"/>
                  </a:lnTo>
                  <a:lnTo>
                    <a:pt x="52" y="128"/>
                  </a:lnTo>
                  <a:lnTo>
                    <a:pt x="50" y="128"/>
                  </a:lnTo>
                  <a:lnTo>
                    <a:pt x="52" y="127"/>
                  </a:lnTo>
                  <a:lnTo>
                    <a:pt x="50" y="127"/>
                  </a:lnTo>
                  <a:lnTo>
                    <a:pt x="50" y="125"/>
                  </a:lnTo>
                  <a:lnTo>
                    <a:pt x="49" y="125"/>
                  </a:lnTo>
                  <a:lnTo>
                    <a:pt x="48" y="125"/>
                  </a:lnTo>
                  <a:lnTo>
                    <a:pt x="47" y="125"/>
                  </a:lnTo>
                  <a:lnTo>
                    <a:pt x="46" y="125"/>
                  </a:lnTo>
                  <a:lnTo>
                    <a:pt x="46" y="124"/>
                  </a:lnTo>
                  <a:lnTo>
                    <a:pt x="45" y="124"/>
                  </a:lnTo>
                  <a:lnTo>
                    <a:pt x="45" y="125"/>
                  </a:lnTo>
                  <a:lnTo>
                    <a:pt x="45" y="124"/>
                  </a:lnTo>
                  <a:lnTo>
                    <a:pt x="44" y="124"/>
                  </a:lnTo>
                  <a:lnTo>
                    <a:pt x="45" y="124"/>
                  </a:lnTo>
                  <a:lnTo>
                    <a:pt x="44" y="124"/>
                  </a:lnTo>
                  <a:lnTo>
                    <a:pt x="42" y="124"/>
                  </a:lnTo>
                  <a:lnTo>
                    <a:pt x="42" y="123"/>
                  </a:lnTo>
                  <a:lnTo>
                    <a:pt x="41" y="123"/>
                  </a:lnTo>
                  <a:lnTo>
                    <a:pt x="41" y="122"/>
                  </a:lnTo>
                  <a:lnTo>
                    <a:pt x="40" y="122"/>
                  </a:lnTo>
                  <a:lnTo>
                    <a:pt x="39" y="122"/>
                  </a:lnTo>
                  <a:lnTo>
                    <a:pt x="38" y="122"/>
                  </a:lnTo>
                  <a:lnTo>
                    <a:pt x="37" y="122"/>
                  </a:lnTo>
                  <a:lnTo>
                    <a:pt x="37" y="123"/>
                  </a:lnTo>
                  <a:lnTo>
                    <a:pt x="37" y="122"/>
                  </a:lnTo>
                  <a:lnTo>
                    <a:pt x="36" y="121"/>
                  </a:lnTo>
                  <a:lnTo>
                    <a:pt x="34" y="121"/>
                  </a:lnTo>
                  <a:lnTo>
                    <a:pt x="34" y="120"/>
                  </a:lnTo>
                  <a:lnTo>
                    <a:pt x="34" y="119"/>
                  </a:lnTo>
                  <a:lnTo>
                    <a:pt x="36" y="119"/>
                  </a:lnTo>
                  <a:lnTo>
                    <a:pt x="36" y="117"/>
                  </a:lnTo>
                  <a:lnTo>
                    <a:pt x="34" y="117"/>
                  </a:lnTo>
                  <a:lnTo>
                    <a:pt x="34" y="116"/>
                  </a:lnTo>
                  <a:lnTo>
                    <a:pt x="36" y="116"/>
                  </a:lnTo>
                  <a:lnTo>
                    <a:pt x="34" y="116"/>
                  </a:lnTo>
                  <a:lnTo>
                    <a:pt x="34" y="115"/>
                  </a:lnTo>
                  <a:lnTo>
                    <a:pt x="34" y="114"/>
                  </a:lnTo>
                  <a:lnTo>
                    <a:pt x="36" y="115"/>
                  </a:lnTo>
                  <a:lnTo>
                    <a:pt x="36" y="114"/>
                  </a:lnTo>
                  <a:lnTo>
                    <a:pt x="37" y="114"/>
                  </a:lnTo>
                  <a:lnTo>
                    <a:pt x="36" y="113"/>
                  </a:lnTo>
                  <a:lnTo>
                    <a:pt x="37" y="113"/>
                  </a:lnTo>
                  <a:lnTo>
                    <a:pt x="38" y="113"/>
                  </a:lnTo>
                  <a:lnTo>
                    <a:pt x="38" y="112"/>
                  </a:lnTo>
                  <a:lnTo>
                    <a:pt x="37" y="112"/>
                  </a:lnTo>
                  <a:lnTo>
                    <a:pt x="37" y="111"/>
                  </a:lnTo>
                  <a:lnTo>
                    <a:pt x="38" y="111"/>
                  </a:lnTo>
                  <a:lnTo>
                    <a:pt x="39" y="109"/>
                  </a:lnTo>
                  <a:lnTo>
                    <a:pt x="38" y="109"/>
                  </a:lnTo>
                  <a:lnTo>
                    <a:pt x="38" y="108"/>
                  </a:lnTo>
                  <a:lnTo>
                    <a:pt x="37" y="108"/>
                  </a:lnTo>
                  <a:lnTo>
                    <a:pt x="37" y="107"/>
                  </a:lnTo>
                  <a:lnTo>
                    <a:pt x="38" y="106"/>
                  </a:lnTo>
                  <a:lnTo>
                    <a:pt x="38" y="105"/>
                  </a:lnTo>
                  <a:lnTo>
                    <a:pt x="37" y="105"/>
                  </a:lnTo>
                  <a:lnTo>
                    <a:pt x="36" y="105"/>
                  </a:lnTo>
                  <a:lnTo>
                    <a:pt x="34" y="104"/>
                  </a:lnTo>
                  <a:lnTo>
                    <a:pt x="34" y="103"/>
                  </a:lnTo>
                  <a:lnTo>
                    <a:pt x="36" y="103"/>
                  </a:lnTo>
                  <a:lnTo>
                    <a:pt x="36" y="101"/>
                  </a:lnTo>
                  <a:lnTo>
                    <a:pt x="36" y="100"/>
                  </a:lnTo>
                  <a:lnTo>
                    <a:pt x="36" y="99"/>
                  </a:lnTo>
                  <a:lnTo>
                    <a:pt x="34" y="99"/>
                  </a:lnTo>
                  <a:lnTo>
                    <a:pt x="33" y="99"/>
                  </a:lnTo>
                  <a:lnTo>
                    <a:pt x="33" y="98"/>
                  </a:lnTo>
                  <a:lnTo>
                    <a:pt x="33" y="97"/>
                  </a:lnTo>
                  <a:lnTo>
                    <a:pt x="34" y="97"/>
                  </a:lnTo>
                  <a:lnTo>
                    <a:pt x="34" y="96"/>
                  </a:lnTo>
                  <a:lnTo>
                    <a:pt x="33" y="96"/>
                  </a:lnTo>
                  <a:lnTo>
                    <a:pt x="33" y="95"/>
                  </a:lnTo>
                  <a:lnTo>
                    <a:pt x="33" y="96"/>
                  </a:lnTo>
                  <a:lnTo>
                    <a:pt x="32" y="96"/>
                  </a:lnTo>
                  <a:lnTo>
                    <a:pt x="32" y="97"/>
                  </a:lnTo>
                  <a:lnTo>
                    <a:pt x="31" y="97"/>
                  </a:lnTo>
                  <a:lnTo>
                    <a:pt x="31" y="96"/>
                  </a:lnTo>
                  <a:lnTo>
                    <a:pt x="30" y="96"/>
                  </a:lnTo>
                  <a:lnTo>
                    <a:pt x="30" y="95"/>
                  </a:lnTo>
                  <a:lnTo>
                    <a:pt x="30" y="92"/>
                  </a:lnTo>
                  <a:lnTo>
                    <a:pt x="28" y="83"/>
                  </a:lnTo>
                  <a:lnTo>
                    <a:pt x="26" y="76"/>
                  </a:lnTo>
                  <a:lnTo>
                    <a:pt x="25" y="74"/>
                  </a:lnTo>
                  <a:lnTo>
                    <a:pt x="25" y="73"/>
                  </a:lnTo>
                  <a:lnTo>
                    <a:pt x="26" y="74"/>
                  </a:lnTo>
                  <a:lnTo>
                    <a:pt x="28" y="74"/>
                  </a:lnTo>
                  <a:lnTo>
                    <a:pt x="29" y="74"/>
                  </a:lnTo>
                  <a:lnTo>
                    <a:pt x="30" y="74"/>
                  </a:lnTo>
                  <a:lnTo>
                    <a:pt x="31" y="74"/>
                  </a:lnTo>
                  <a:lnTo>
                    <a:pt x="32" y="74"/>
                  </a:lnTo>
                  <a:lnTo>
                    <a:pt x="33" y="75"/>
                  </a:lnTo>
                  <a:lnTo>
                    <a:pt x="34" y="75"/>
                  </a:lnTo>
                  <a:lnTo>
                    <a:pt x="36" y="75"/>
                  </a:lnTo>
                  <a:lnTo>
                    <a:pt x="36" y="76"/>
                  </a:lnTo>
                  <a:lnTo>
                    <a:pt x="37" y="76"/>
                  </a:lnTo>
                  <a:lnTo>
                    <a:pt x="38" y="76"/>
                  </a:lnTo>
                  <a:lnTo>
                    <a:pt x="39" y="76"/>
                  </a:lnTo>
                  <a:lnTo>
                    <a:pt x="40" y="76"/>
                  </a:lnTo>
                  <a:lnTo>
                    <a:pt x="41" y="76"/>
                  </a:lnTo>
                  <a:lnTo>
                    <a:pt x="42" y="76"/>
                  </a:lnTo>
                  <a:lnTo>
                    <a:pt x="44" y="76"/>
                  </a:lnTo>
                  <a:lnTo>
                    <a:pt x="45" y="76"/>
                  </a:lnTo>
                  <a:lnTo>
                    <a:pt x="46" y="76"/>
                  </a:lnTo>
                  <a:lnTo>
                    <a:pt x="47" y="76"/>
                  </a:lnTo>
                  <a:lnTo>
                    <a:pt x="48" y="76"/>
                  </a:lnTo>
                  <a:lnTo>
                    <a:pt x="49" y="75"/>
                  </a:lnTo>
                  <a:lnTo>
                    <a:pt x="50" y="75"/>
                  </a:lnTo>
                  <a:lnTo>
                    <a:pt x="50" y="74"/>
                  </a:lnTo>
                  <a:lnTo>
                    <a:pt x="52" y="74"/>
                  </a:lnTo>
                  <a:lnTo>
                    <a:pt x="52" y="73"/>
                  </a:lnTo>
                  <a:lnTo>
                    <a:pt x="53" y="73"/>
                  </a:lnTo>
                  <a:lnTo>
                    <a:pt x="53" y="72"/>
                  </a:lnTo>
                  <a:lnTo>
                    <a:pt x="54" y="72"/>
                  </a:lnTo>
                  <a:lnTo>
                    <a:pt x="54" y="71"/>
                  </a:lnTo>
                  <a:lnTo>
                    <a:pt x="55" y="71"/>
                  </a:lnTo>
                  <a:lnTo>
                    <a:pt x="55" y="69"/>
                  </a:lnTo>
                  <a:lnTo>
                    <a:pt x="55" y="68"/>
                  </a:lnTo>
                  <a:lnTo>
                    <a:pt x="56" y="68"/>
                  </a:lnTo>
                  <a:lnTo>
                    <a:pt x="56" y="67"/>
                  </a:lnTo>
                  <a:lnTo>
                    <a:pt x="56" y="66"/>
                  </a:lnTo>
                  <a:lnTo>
                    <a:pt x="56" y="65"/>
                  </a:lnTo>
                  <a:lnTo>
                    <a:pt x="55" y="65"/>
                  </a:lnTo>
                  <a:lnTo>
                    <a:pt x="55" y="64"/>
                  </a:lnTo>
                  <a:lnTo>
                    <a:pt x="54" y="64"/>
                  </a:lnTo>
                  <a:lnTo>
                    <a:pt x="54" y="63"/>
                  </a:lnTo>
                  <a:lnTo>
                    <a:pt x="53" y="63"/>
                  </a:lnTo>
                  <a:lnTo>
                    <a:pt x="53" y="61"/>
                  </a:lnTo>
                  <a:lnTo>
                    <a:pt x="52" y="61"/>
                  </a:lnTo>
                  <a:lnTo>
                    <a:pt x="50" y="61"/>
                  </a:lnTo>
                  <a:lnTo>
                    <a:pt x="50" y="60"/>
                  </a:lnTo>
                  <a:lnTo>
                    <a:pt x="49" y="60"/>
                  </a:lnTo>
                  <a:lnTo>
                    <a:pt x="48" y="60"/>
                  </a:lnTo>
                  <a:lnTo>
                    <a:pt x="47" y="60"/>
                  </a:lnTo>
                  <a:lnTo>
                    <a:pt x="46" y="60"/>
                  </a:lnTo>
                  <a:lnTo>
                    <a:pt x="45" y="60"/>
                  </a:lnTo>
                  <a:lnTo>
                    <a:pt x="44" y="60"/>
                  </a:lnTo>
                  <a:lnTo>
                    <a:pt x="42" y="60"/>
                  </a:lnTo>
                  <a:lnTo>
                    <a:pt x="41" y="60"/>
                  </a:lnTo>
                  <a:lnTo>
                    <a:pt x="40" y="60"/>
                  </a:lnTo>
                  <a:lnTo>
                    <a:pt x="39" y="60"/>
                  </a:lnTo>
                  <a:lnTo>
                    <a:pt x="39" y="61"/>
                  </a:lnTo>
                  <a:lnTo>
                    <a:pt x="38" y="61"/>
                  </a:lnTo>
                  <a:lnTo>
                    <a:pt x="37" y="61"/>
                  </a:lnTo>
                  <a:lnTo>
                    <a:pt x="37" y="63"/>
                  </a:lnTo>
                  <a:lnTo>
                    <a:pt x="36" y="63"/>
                  </a:lnTo>
                  <a:lnTo>
                    <a:pt x="34" y="63"/>
                  </a:lnTo>
                  <a:lnTo>
                    <a:pt x="33" y="63"/>
                  </a:lnTo>
                  <a:lnTo>
                    <a:pt x="33" y="64"/>
                  </a:lnTo>
                  <a:lnTo>
                    <a:pt x="32" y="64"/>
                  </a:lnTo>
                  <a:lnTo>
                    <a:pt x="31" y="64"/>
                  </a:lnTo>
                  <a:lnTo>
                    <a:pt x="30" y="64"/>
                  </a:lnTo>
                  <a:lnTo>
                    <a:pt x="29" y="64"/>
                  </a:lnTo>
                  <a:lnTo>
                    <a:pt x="28" y="64"/>
                  </a:lnTo>
                  <a:lnTo>
                    <a:pt x="26" y="65"/>
                  </a:lnTo>
                  <a:lnTo>
                    <a:pt x="25" y="65"/>
                  </a:lnTo>
                  <a:lnTo>
                    <a:pt x="24" y="65"/>
                  </a:lnTo>
                  <a:lnTo>
                    <a:pt x="23" y="65"/>
                  </a:lnTo>
                  <a:lnTo>
                    <a:pt x="23" y="66"/>
                  </a:lnTo>
                  <a:lnTo>
                    <a:pt x="22" y="66"/>
                  </a:lnTo>
                  <a:lnTo>
                    <a:pt x="21" y="66"/>
                  </a:lnTo>
                  <a:lnTo>
                    <a:pt x="20" y="66"/>
                  </a:lnTo>
                  <a:lnTo>
                    <a:pt x="18" y="66"/>
                  </a:lnTo>
                  <a:lnTo>
                    <a:pt x="17" y="66"/>
                  </a:lnTo>
                  <a:lnTo>
                    <a:pt x="17" y="67"/>
                  </a:lnTo>
                  <a:lnTo>
                    <a:pt x="16" y="67"/>
                  </a:lnTo>
                  <a:lnTo>
                    <a:pt x="15" y="67"/>
                  </a:lnTo>
                  <a:lnTo>
                    <a:pt x="14" y="67"/>
                  </a:lnTo>
                  <a:lnTo>
                    <a:pt x="13" y="67"/>
                  </a:lnTo>
                  <a:lnTo>
                    <a:pt x="12" y="67"/>
                  </a:lnTo>
                  <a:lnTo>
                    <a:pt x="10" y="68"/>
                  </a:lnTo>
                  <a:lnTo>
                    <a:pt x="9" y="68"/>
                  </a:lnTo>
                  <a:lnTo>
                    <a:pt x="8" y="68"/>
                  </a:lnTo>
                  <a:lnTo>
                    <a:pt x="7" y="68"/>
                  </a:lnTo>
                  <a:lnTo>
                    <a:pt x="6" y="68"/>
                  </a:lnTo>
                  <a:lnTo>
                    <a:pt x="5" y="68"/>
                  </a:lnTo>
                  <a:lnTo>
                    <a:pt x="5" y="67"/>
                  </a:lnTo>
                  <a:lnTo>
                    <a:pt x="4" y="67"/>
                  </a:lnTo>
                  <a:lnTo>
                    <a:pt x="2" y="67"/>
                  </a:lnTo>
                  <a:lnTo>
                    <a:pt x="1" y="67"/>
                  </a:lnTo>
                  <a:lnTo>
                    <a:pt x="1" y="66"/>
                  </a:lnTo>
                  <a:lnTo>
                    <a:pt x="0" y="66"/>
                  </a:lnTo>
                  <a:lnTo>
                    <a:pt x="1" y="55"/>
                  </a:lnTo>
                  <a:lnTo>
                    <a:pt x="1" y="53"/>
                  </a:lnTo>
                  <a:lnTo>
                    <a:pt x="1" y="52"/>
                  </a:lnTo>
                  <a:lnTo>
                    <a:pt x="2" y="51"/>
                  </a:lnTo>
                  <a:lnTo>
                    <a:pt x="2" y="50"/>
                  </a:lnTo>
                  <a:lnTo>
                    <a:pt x="2" y="49"/>
                  </a:lnTo>
                  <a:lnTo>
                    <a:pt x="2" y="48"/>
                  </a:lnTo>
                  <a:lnTo>
                    <a:pt x="2" y="47"/>
                  </a:lnTo>
                  <a:lnTo>
                    <a:pt x="4" y="47"/>
                  </a:lnTo>
                  <a:lnTo>
                    <a:pt x="4" y="45"/>
                  </a:lnTo>
                  <a:lnTo>
                    <a:pt x="4" y="44"/>
                  </a:lnTo>
                  <a:lnTo>
                    <a:pt x="4" y="43"/>
                  </a:lnTo>
                  <a:lnTo>
                    <a:pt x="4" y="42"/>
                  </a:lnTo>
                  <a:lnTo>
                    <a:pt x="5" y="42"/>
                  </a:lnTo>
                  <a:lnTo>
                    <a:pt x="5" y="41"/>
                  </a:lnTo>
                  <a:lnTo>
                    <a:pt x="5" y="40"/>
                  </a:lnTo>
                  <a:lnTo>
                    <a:pt x="5" y="39"/>
                  </a:lnTo>
                  <a:lnTo>
                    <a:pt x="6" y="39"/>
                  </a:lnTo>
                  <a:lnTo>
                    <a:pt x="6" y="37"/>
                  </a:lnTo>
                  <a:lnTo>
                    <a:pt x="6" y="36"/>
                  </a:lnTo>
                  <a:lnTo>
                    <a:pt x="6" y="35"/>
                  </a:lnTo>
                  <a:lnTo>
                    <a:pt x="7" y="35"/>
                  </a:lnTo>
                  <a:lnTo>
                    <a:pt x="7" y="34"/>
                  </a:lnTo>
                  <a:lnTo>
                    <a:pt x="7" y="33"/>
                  </a:lnTo>
                  <a:lnTo>
                    <a:pt x="7" y="31"/>
                  </a:lnTo>
                  <a:lnTo>
                    <a:pt x="8" y="31"/>
                  </a:lnTo>
                  <a:lnTo>
                    <a:pt x="8" y="29"/>
                  </a:lnTo>
                  <a:lnTo>
                    <a:pt x="8" y="28"/>
                  </a:lnTo>
                  <a:lnTo>
                    <a:pt x="8" y="27"/>
                  </a:lnTo>
                  <a:lnTo>
                    <a:pt x="9" y="27"/>
                  </a:lnTo>
                  <a:lnTo>
                    <a:pt x="9" y="26"/>
                  </a:lnTo>
                  <a:lnTo>
                    <a:pt x="9" y="25"/>
                  </a:lnTo>
                  <a:lnTo>
                    <a:pt x="9" y="24"/>
                  </a:lnTo>
                  <a:lnTo>
                    <a:pt x="10" y="23"/>
                  </a:lnTo>
                  <a:lnTo>
                    <a:pt x="10" y="21"/>
                  </a:lnTo>
                  <a:lnTo>
                    <a:pt x="10" y="20"/>
                  </a:lnTo>
                  <a:lnTo>
                    <a:pt x="10" y="19"/>
                  </a:lnTo>
                  <a:lnTo>
                    <a:pt x="12" y="18"/>
                  </a:lnTo>
                  <a:lnTo>
                    <a:pt x="12" y="17"/>
                  </a:lnTo>
                  <a:lnTo>
                    <a:pt x="12" y="16"/>
                  </a:lnTo>
                  <a:lnTo>
                    <a:pt x="12" y="15"/>
                  </a:lnTo>
                  <a:lnTo>
                    <a:pt x="13" y="15"/>
                  </a:lnTo>
                  <a:lnTo>
                    <a:pt x="13" y="13"/>
                  </a:lnTo>
                  <a:lnTo>
                    <a:pt x="14" y="12"/>
                  </a:lnTo>
                  <a:lnTo>
                    <a:pt x="15" y="11"/>
                  </a:lnTo>
                  <a:lnTo>
                    <a:pt x="16" y="10"/>
                  </a:lnTo>
                  <a:lnTo>
                    <a:pt x="17" y="10"/>
                  </a:lnTo>
                  <a:lnTo>
                    <a:pt x="18" y="10"/>
                  </a:lnTo>
                  <a:lnTo>
                    <a:pt x="18" y="9"/>
                  </a:lnTo>
                  <a:lnTo>
                    <a:pt x="20" y="9"/>
                  </a:lnTo>
                  <a:lnTo>
                    <a:pt x="21" y="9"/>
                  </a:lnTo>
                  <a:lnTo>
                    <a:pt x="22" y="9"/>
                  </a:lnTo>
                  <a:lnTo>
                    <a:pt x="23" y="9"/>
                  </a:lnTo>
                  <a:lnTo>
                    <a:pt x="24" y="9"/>
                  </a:lnTo>
                  <a:lnTo>
                    <a:pt x="24" y="8"/>
                  </a:lnTo>
                  <a:lnTo>
                    <a:pt x="25" y="8"/>
                  </a:lnTo>
                  <a:lnTo>
                    <a:pt x="28" y="8"/>
                  </a:lnTo>
                  <a:lnTo>
                    <a:pt x="29" y="8"/>
                  </a:lnTo>
                  <a:lnTo>
                    <a:pt x="30" y="8"/>
                  </a:lnTo>
                  <a:lnTo>
                    <a:pt x="31" y="8"/>
                  </a:lnTo>
                  <a:lnTo>
                    <a:pt x="32" y="8"/>
                  </a:lnTo>
                  <a:lnTo>
                    <a:pt x="33" y="8"/>
                  </a:lnTo>
                  <a:lnTo>
                    <a:pt x="34" y="8"/>
                  </a:lnTo>
                  <a:lnTo>
                    <a:pt x="34" y="7"/>
                  </a:lnTo>
                  <a:lnTo>
                    <a:pt x="36" y="7"/>
                  </a:lnTo>
                  <a:lnTo>
                    <a:pt x="37" y="7"/>
                  </a:lnTo>
                  <a:lnTo>
                    <a:pt x="38" y="5"/>
                  </a:lnTo>
                  <a:lnTo>
                    <a:pt x="39" y="5"/>
                  </a:lnTo>
                  <a:lnTo>
                    <a:pt x="39" y="7"/>
                  </a:lnTo>
                  <a:lnTo>
                    <a:pt x="39" y="8"/>
                  </a:lnTo>
                  <a:lnTo>
                    <a:pt x="39" y="9"/>
                  </a:lnTo>
                  <a:lnTo>
                    <a:pt x="40" y="9"/>
                  </a:lnTo>
                  <a:lnTo>
                    <a:pt x="40" y="10"/>
                  </a:lnTo>
                  <a:lnTo>
                    <a:pt x="40" y="11"/>
                  </a:lnTo>
                  <a:lnTo>
                    <a:pt x="40" y="12"/>
                  </a:lnTo>
                  <a:lnTo>
                    <a:pt x="41" y="12"/>
                  </a:lnTo>
                  <a:lnTo>
                    <a:pt x="41" y="13"/>
                  </a:lnTo>
                  <a:lnTo>
                    <a:pt x="41" y="15"/>
                  </a:lnTo>
                  <a:lnTo>
                    <a:pt x="41" y="16"/>
                  </a:lnTo>
                  <a:lnTo>
                    <a:pt x="41" y="17"/>
                  </a:lnTo>
                  <a:lnTo>
                    <a:pt x="41" y="18"/>
                  </a:lnTo>
                  <a:lnTo>
                    <a:pt x="40" y="18"/>
                  </a:lnTo>
                  <a:lnTo>
                    <a:pt x="41" y="18"/>
                  </a:lnTo>
                  <a:lnTo>
                    <a:pt x="41" y="20"/>
                  </a:lnTo>
                  <a:lnTo>
                    <a:pt x="40" y="21"/>
                  </a:lnTo>
                  <a:lnTo>
                    <a:pt x="41" y="23"/>
                  </a:lnTo>
                  <a:lnTo>
                    <a:pt x="41" y="24"/>
                  </a:lnTo>
                  <a:lnTo>
                    <a:pt x="41" y="25"/>
                  </a:lnTo>
                  <a:lnTo>
                    <a:pt x="41" y="26"/>
                  </a:lnTo>
                  <a:lnTo>
                    <a:pt x="41" y="27"/>
                  </a:lnTo>
                  <a:lnTo>
                    <a:pt x="41" y="28"/>
                  </a:lnTo>
                  <a:lnTo>
                    <a:pt x="42" y="28"/>
                  </a:lnTo>
                  <a:lnTo>
                    <a:pt x="42" y="29"/>
                  </a:lnTo>
                  <a:lnTo>
                    <a:pt x="42" y="31"/>
                  </a:lnTo>
                  <a:lnTo>
                    <a:pt x="44" y="31"/>
                  </a:lnTo>
                  <a:lnTo>
                    <a:pt x="44" y="32"/>
                  </a:lnTo>
                  <a:lnTo>
                    <a:pt x="44" y="33"/>
                  </a:lnTo>
                  <a:lnTo>
                    <a:pt x="45" y="33"/>
                  </a:lnTo>
                  <a:lnTo>
                    <a:pt x="45" y="34"/>
                  </a:lnTo>
                  <a:lnTo>
                    <a:pt x="46" y="35"/>
                  </a:lnTo>
                  <a:lnTo>
                    <a:pt x="47" y="35"/>
                  </a:lnTo>
                  <a:lnTo>
                    <a:pt x="47" y="36"/>
                  </a:lnTo>
                  <a:lnTo>
                    <a:pt x="48" y="36"/>
                  </a:lnTo>
                  <a:lnTo>
                    <a:pt x="49" y="36"/>
                  </a:lnTo>
                  <a:lnTo>
                    <a:pt x="50" y="36"/>
                  </a:lnTo>
                  <a:lnTo>
                    <a:pt x="50" y="37"/>
                  </a:lnTo>
                  <a:lnTo>
                    <a:pt x="52" y="37"/>
                  </a:lnTo>
                  <a:lnTo>
                    <a:pt x="53" y="37"/>
                  </a:lnTo>
                  <a:lnTo>
                    <a:pt x="54" y="37"/>
                  </a:lnTo>
                  <a:lnTo>
                    <a:pt x="55" y="37"/>
                  </a:lnTo>
                  <a:lnTo>
                    <a:pt x="56" y="36"/>
                  </a:lnTo>
                  <a:lnTo>
                    <a:pt x="57" y="36"/>
                  </a:lnTo>
                  <a:lnTo>
                    <a:pt x="57" y="35"/>
                  </a:lnTo>
                  <a:lnTo>
                    <a:pt x="58" y="35"/>
                  </a:lnTo>
                  <a:lnTo>
                    <a:pt x="60" y="34"/>
                  </a:lnTo>
                  <a:lnTo>
                    <a:pt x="61" y="33"/>
                  </a:lnTo>
                  <a:lnTo>
                    <a:pt x="62" y="32"/>
                  </a:lnTo>
                  <a:lnTo>
                    <a:pt x="62" y="31"/>
                  </a:lnTo>
                  <a:lnTo>
                    <a:pt x="63" y="29"/>
                  </a:lnTo>
                  <a:lnTo>
                    <a:pt x="63" y="28"/>
                  </a:lnTo>
                  <a:lnTo>
                    <a:pt x="63" y="27"/>
                  </a:lnTo>
                  <a:lnTo>
                    <a:pt x="63" y="26"/>
                  </a:lnTo>
                  <a:lnTo>
                    <a:pt x="64" y="25"/>
                  </a:lnTo>
                  <a:lnTo>
                    <a:pt x="64" y="24"/>
                  </a:lnTo>
                  <a:lnTo>
                    <a:pt x="64" y="23"/>
                  </a:lnTo>
                  <a:lnTo>
                    <a:pt x="62" y="20"/>
                  </a:lnTo>
                  <a:lnTo>
                    <a:pt x="61" y="20"/>
                  </a:lnTo>
                  <a:lnTo>
                    <a:pt x="61" y="19"/>
                  </a:lnTo>
                  <a:lnTo>
                    <a:pt x="60" y="19"/>
                  </a:lnTo>
                  <a:lnTo>
                    <a:pt x="60" y="18"/>
                  </a:lnTo>
                  <a:lnTo>
                    <a:pt x="58" y="18"/>
                  </a:lnTo>
                  <a:lnTo>
                    <a:pt x="58" y="17"/>
                  </a:lnTo>
                  <a:lnTo>
                    <a:pt x="57" y="17"/>
                  </a:lnTo>
                  <a:lnTo>
                    <a:pt x="57" y="16"/>
                  </a:lnTo>
                  <a:lnTo>
                    <a:pt x="56" y="15"/>
                  </a:lnTo>
                  <a:lnTo>
                    <a:pt x="55" y="13"/>
                  </a:lnTo>
                  <a:lnTo>
                    <a:pt x="54" y="12"/>
                  </a:lnTo>
                  <a:lnTo>
                    <a:pt x="54" y="11"/>
                  </a:lnTo>
                  <a:lnTo>
                    <a:pt x="53" y="11"/>
                  </a:lnTo>
                  <a:lnTo>
                    <a:pt x="53" y="10"/>
                  </a:lnTo>
                  <a:lnTo>
                    <a:pt x="52" y="9"/>
                  </a:lnTo>
                  <a:lnTo>
                    <a:pt x="52" y="8"/>
                  </a:lnTo>
                  <a:lnTo>
                    <a:pt x="52" y="7"/>
                  </a:lnTo>
                  <a:lnTo>
                    <a:pt x="53" y="7"/>
                  </a:lnTo>
                  <a:lnTo>
                    <a:pt x="53" y="5"/>
                  </a:lnTo>
                  <a:lnTo>
                    <a:pt x="53" y="4"/>
                  </a:lnTo>
                  <a:lnTo>
                    <a:pt x="53" y="3"/>
                  </a:lnTo>
                  <a:lnTo>
                    <a:pt x="54" y="3"/>
                  </a:lnTo>
                  <a:lnTo>
                    <a:pt x="55" y="3"/>
                  </a:lnTo>
                  <a:lnTo>
                    <a:pt x="55" y="2"/>
                  </a:lnTo>
                  <a:lnTo>
                    <a:pt x="62" y="0"/>
                  </a:lnTo>
                  <a:lnTo>
                    <a:pt x="63"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71" name="Freeform 171"/>
            <p:cNvSpPr>
              <a:spLocks/>
            </p:cNvSpPr>
            <p:nvPr/>
          </p:nvSpPr>
          <p:spPr bwMode="auto">
            <a:xfrm>
              <a:off x="3142" y="2726"/>
              <a:ext cx="242" cy="241"/>
            </a:xfrm>
            <a:custGeom>
              <a:avLst/>
              <a:gdLst>
                <a:gd name="T0" fmla="*/ 50 w 242"/>
                <a:gd name="T1" fmla="*/ 15 h 241"/>
                <a:gd name="T2" fmla="*/ 68 w 242"/>
                <a:gd name="T3" fmla="*/ 13 h 241"/>
                <a:gd name="T4" fmla="*/ 80 w 242"/>
                <a:gd name="T5" fmla="*/ 12 h 241"/>
                <a:gd name="T6" fmla="*/ 100 w 242"/>
                <a:gd name="T7" fmla="*/ 10 h 241"/>
                <a:gd name="T8" fmla="*/ 114 w 242"/>
                <a:gd name="T9" fmla="*/ 9 h 241"/>
                <a:gd name="T10" fmla="*/ 125 w 242"/>
                <a:gd name="T11" fmla="*/ 9 h 241"/>
                <a:gd name="T12" fmla="*/ 141 w 242"/>
                <a:gd name="T13" fmla="*/ 8 h 241"/>
                <a:gd name="T14" fmla="*/ 150 w 242"/>
                <a:gd name="T15" fmla="*/ 7 h 241"/>
                <a:gd name="T16" fmla="*/ 159 w 242"/>
                <a:gd name="T17" fmla="*/ 7 h 241"/>
                <a:gd name="T18" fmla="*/ 181 w 242"/>
                <a:gd name="T19" fmla="*/ 4 h 241"/>
                <a:gd name="T20" fmla="*/ 189 w 242"/>
                <a:gd name="T21" fmla="*/ 4 h 241"/>
                <a:gd name="T22" fmla="*/ 199 w 242"/>
                <a:gd name="T23" fmla="*/ 3 h 241"/>
                <a:gd name="T24" fmla="*/ 209 w 242"/>
                <a:gd name="T25" fmla="*/ 2 h 241"/>
                <a:gd name="T26" fmla="*/ 224 w 242"/>
                <a:gd name="T27" fmla="*/ 1 h 241"/>
                <a:gd name="T28" fmla="*/ 241 w 242"/>
                <a:gd name="T29" fmla="*/ 1 h 241"/>
                <a:gd name="T30" fmla="*/ 241 w 242"/>
                <a:gd name="T31" fmla="*/ 21 h 241"/>
                <a:gd name="T32" fmla="*/ 241 w 242"/>
                <a:gd name="T33" fmla="*/ 32 h 241"/>
                <a:gd name="T34" fmla="*/ 241 w 242"/>
                <a:gd name="T35" fmla="*/ 45 h 241"/>
                <a:gd name="T36" fmla="*/ 241 w 242"/>
                <a:gd name="T37" fmla="*/ 65 h 241"/>
                <a:gd name="T38" fmla="*/ 241 w 242"/>
                <a:gd name="T39" fmla="*/ 79 h 241"/>
                <a:gd name="T40" fmla="*/ 241 w 242"/>
                <a:gd name="T41" fmla="*/ 92 h 241"/>
                <a:gd name="T42" fmla="*/ 241 w 242"/>
                <a:gd name="T43" fmla="*/ 109 h 241"/>
                <a:gd name="T44" fmla="*/ 242 w 242"/>
                <a:gd name="T45" fmla="*/ 122 h 241"/>
                <a:gd name="T46" fmla="*/ 242 w 242"/>
                <a:gd name="T47" fmla="*/ 146 h 241"/>
                <a:gd name="T48" fmla="*/ 242 w 242"/>
                <a:gd name="T49" fmla="*/ 177 h 241"/>
                <a:gd name="T50" fmla="*/ 242 w 242"/>
                <a:gd name="T51" fmla="*/ 205 h 241"/>
                <a:gd name="T52" fmla="*/ 242 w 242"/>
                <a:gd name="T53" fmla="*/ 234 h 241"/>
                <a:gd name="T54" fmla="*/ 231 w 242"/>
                <a:gd name="T55" fmla="*/ 240 h 241"/>
                <a:gd name="T56" fmla="*/ 223 w 242"/>
                <a:gd name="T57" fmla="*/ 240 h 241"/>
                <a:gd name="T58" fmla="*/ 220 w 242"/>
                <a:gd name="T59" fmla="*/ 240 h 241"/>
                <a:gd name="T60" fmla="*/ 198 w 242"/>
                <a:gd name="T61" fmla="*/ 240 h 241"/>
                <a:gd name="T62" fmla="*/ 181 w 242"/>
                <a:gd name="T63" fmla="*/ 240 h 241"/>
                <a:gd name="T64" fmla="*/ 168 w 242"/>
                <a:gd name="T65" fmla="*/ 241 h 241"/>
                <a:gd name="T66" fmla="*/ 142 w 242"/>
                <a:gd name="T67" fmla="*/ 241 h 241"/>
                <a:gd name="T68" fmla="*/ 121 w 242"/>
                <a:gd name="T69" fmla="*/ 241 h 241"/>
                <a:gd name="T70" fmla="*/ 92 w 242"/>
                <a:gd name="T71" fmla="*/ 241 h 241"/>
                <a:gd name="T72" fmla="*/ 65 w 242"/>
                <a:gd name="T73" fmla="*/ 241 h 241"/>
                <a:gd name="T74" fmla="*/ 50 w 242"/>
                <a:gd name="T75" fmla="*/ 241 h 241"/>
                <a:gd name="T76" fmla="*/ 33 w 242"/>
                <a:gd name="T77" fmla="*/ 241 h 241"/>
                <a:gd name="T78" fmla="*/ 15 w 242"/>
                <a:gd name="T79" fmla="*/ 241 h 241"/>
                <a:gd name="T80" fmla="*/ 2 w 242"/>
                <a:gd name="T81" fmla="*/ 237 h 241"/>
                <a:gd name="T82" fmla="*/ 2 w 242"/>
                <a:gd name="T83" fmla="*/ 228 h 241"/>
                <a:gd name="T84" fmla="*/ 2 w 242"/>
                <a:gd name="T85" fmla="*/ 217 h 241"/>
                <a:gd name="T86" fmla="*/ 2 w 242"/>
                <a:gd name="T87" fmla="*/ 203 h 241"/>
                <a:gd name="T88" fmla="*/ 2 w 242"/>
                <a:gd name="T89" fmla="*/ 181 h 241"/>
                <a:gd name="T90" fmla="*/ 1 w 242"/>
                <a:gd name="T91" fmla="*/ 169 h 241"/>
                <a:gd name="T92" fmla="*/ 1 w 242"/>
                <a:gd name="T93" fmla="*/ 160 h 241"/>
                <a:gd name="T94" fmla="*/ 1 w 242"/>
                <a:gd name="T95" fmla="*/ 146 h 241"/>
                <a:gd name="T96" fmla="*/ 1 w 242"/>
                <a:gd name="T97" fmla="*/ 131 h 241"/>
                <a:gd name="T98" fmla="*/ 1 w 242"/>
                <a:gd name="T99" fmla="*/ 115 h 241"/>
                <a:gd name="T100" fmla="*/ 1 w 242"/>
                <a:gd name="T101" fmla="*/ 99 h 241"/>
                <a:gd name="T102" fmla="*/ 1 w 242"/>
                <a:gd name="T103" fmla="*/ 85 h 241"/>
                <a:gd name="T104" fmla="*/ 1 w 242"/>
                <a:gd name="T105" fmla="*/ 73 h 241"/>
                <a:gd name="T106" fmla="*/ 1 w 242"/>
                <a:gd name="T107" fmla="*/ 59 h 241"/>
                <a:gd name="T108" fmla="*/ 1 w 242"/>
                <a:gd name="T109" fmla="*/ 41 h 241"/>
                <a:gd name="T110" fmla="*/ 0 w 242"/>
                <a:gd name="T111" fmla="*/ 27 h 241"/>
                <a:gd name="T112" fmla="*/ 5 w 242"/>
                <a:gd name="T113" fmla="*/ 18 h 241"/>
                <a:gd name="T114" fmla="*/ 14 w 242"/>
                <a:gd name="T115" fmla="*/ 17 h 241"/>
                <a:gd name="T116" fmla="*/ 22 w 242"/>
                <a:gd name="T117" fmla="*/ 17 h 241"/>
                <a:gd name="T118" fmla="*/ 28 w 242"/>
                <a:gd name="T119" fmla="*/ 16 h 241"/>
                <a:gd name="T120" fmla="*/ 33 w 242"/>
                <a:gd name="T121" fmla="*/ 16 h 24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42" h="241">
                  <a:moveTo>
                    <a:pt x="45" y="15"/>
                  </a:moveTo>
                  <a:lnTo>
                    <a:pt x="46" y="15"/>
                  </a:lnTo>
                  <a:lnTo>
                    <a:pt x="48" y="15"/>
                  </a:lnTo>
                  <a:lnTo>
                    <a:pt x="49" y="15"/>
                  </a:lnTo>
                  <a:lnTo>
                    <a:pt x="50" y="15"/>
                  </a:lnTo>
                  <a:lnTo>
                    <a:pt x="53" y="15"/>
                  </a:lnTo>
                  <a:lnTo>
                    <a:pt x="53" y="13"/>
                  </a:lnTo>
                  <a:lnTo>
                    <a:pt x="57" y="13"/>
                  </a:lnTo>
                  <a:lnTo>
                    <a:pt x="61" y="13"/>
                  </a:lnTo>
                  <a:lnTo>
                    <a:pt x="64" y="13"/>
                  </a:lnTo>
                  <a:lnTo>
                    <a:pt x="68" y="13"/>
                  </a:lnTo>
                  <a:lnTo>
                    <a:pt x="71" y="12"/>
                  </a:lnTo>
                  <a:lnTo>
                    <a:pt x="73" y="12"/>
                  </a:lnTo>
                  <a:lnTo>
                    <a:pt x="78" y="12"/>
                  </a:lnTo>
                  <a:lnTo>
                    <a:pt x="79" y="12"/>
                  </a:lnTo>
                  <a:lnTo>
                    <a:pt x="80" y="12"/>
                  </a:lnTo>
                  <a:lnTo>
                    <a:pt x="87" y="11"/>
                  </a:lnTo>
                  <a:lnTo>
                    <a:pt x="88" y="11"/>
                  </a:lnTo>
                  <a:lnTo>
                    <a:pt x="90" y="11"/>
                  </a:lnTo>
                  <a:lnTo>
                    <a:pt x="92" y="11"/>
                  </a:lnTo>
                  <a:lnTo>
                    <a:pt x="95" y="11"/>
                  </a:lnTo>
                  <a:lnTo>
                    <a:pt x="98" y="11"/>
                  </a:lnTo>
                  <a:lnTo>
                    <a:pt x="100" y="10"/>
                  </a:lnTo>
                  <a:lnTo>
                    <a:pt x="105" y="10"/>
                  </a:lnTo>
                  <a:lnTo>
                    <a:pt x="106" y="10"/>
                  </a:lnTo>
                  <a:lnTo>
                    <a:pt x="108" y="10"/>
                  </a:lnTo>
                  <a:lnTo>
                    <a:pt x="110" y="10"/>
                  </a:lnTo>
                  <a:lnTo>
                    <a:pt x="111" y="10"/>
                  </a:lnTo>
                  <a:lnTo>
                    <a:pt x="113" y="10"/>
                  </a:lnTo>
                  <a:lnTo>
                    <a:pt x="114" y="9"/>
                  </a:lnTo>
                  <a:lnTo>
                    <a:pt x="117" y="9"/>
                  </a:lnTo>
                  <a:lnTo>
                    <a:pt x="118" y="9"/>
                  </a:lnTo>
                  <a:lnTo>
                    <a:pt x="121" y="9"/>
                  </a:lnTo>
                  <a:lnTo>
                    <a:pt x="122" y="9"/>
                  </a:lnTo>
                  <a:lnTo>
                    <a:pt x="125" y="9"/>
                  </a:lnTo>
                  <a:lnTo>
                    <a:pt x="129" y="8"/>
                  </a:lnTo>
                  <a:lnTo>
                    <a:pt x="134" y="8"/>
                  </a:lnTo>
                  <a:lnTo>
                    <a:pt x="136" y="8"/>
                  </a:lnTo>
                  <a:lnTo>
                    <a:pt x="138" y="8"/>
                  </a:lnTo>
                  <a:lnTo>
                    <a:pt x="140" y="8"/>
                  </a:lnTo>
                  <a:lnTo>
                    <a:pt x="141" y="8"/>
                  </a:lnTo>
                  <a:lnTo>
                    <a:pt x="143" y="8"/>
                  </a:lnTo>
                  <a:lnTo>
                    <a:pt x="144" y="8"/>
                  </a:lnTo>
                  <a:lnTo>
                    <a:pt x="145" y="7"/>
                  </a:lnTo>
                  <a:lnTo>
                    <a:pt x="146" y="7"/>
                  </a:lnTo>
                  <a:lnTo>
                    <a:pt x="149" y="7"/>
                  </a:lnTo>
                  <a:lnTo>
                    <a:pt x="150" y="7"/>
                  </a:lnTo>
                  <a:lnTo>
                    <a:pt x="151" y="7"/>
                  </a:lnTo>
                  <a:lnTo>
                    <a:pt x="152" y="7"/>
                  </a:lnTo>
                  <a:lnTo>
                    <a:pt x="153" y="7"/>
                  </a:lnTo>
                  <a:lnTo>
                    <a:pt x="156" y="7"/>
                  </a:lnTo>
                  <a:lnTo>
                    <a:pt x="159" y="7"/>
                  </a:lnTo>
                  <a:lnTo>
                    <a:pt x="160" y="5"/>
                  </a:lnTo>
                  <a:lnTo>
                    <a:pt x="165" y="5"/>
                  </a:lnTo>
                  <a:lnTo>
                    <a:pt x="167" y="5"/>
                  </a:lnTo>
                  <a:lnTo>
                    <a:pt x="169" y="5"/>
                  </a:lnTo>
                  <a:lnTo>
                    <a:pt x="178" y="4"/>
                  </a:lnTo>
                  <a:lnTo>
                    <a:pt x="181" y="4"/>
                  </a:lnTo>
                  <a:lnTo>
                    <a:pt x="182" y="4"/>
                  </a:lnTo>
                  <a:lnTo>
                    <a:pt x="184" y="4"/>
                  </a:lnTo>
                  <a:lnTo>
                    <a:pt x="185" y="4"/>
                  </a:lnTo>
                  <a:lnTo>
                    <a:pt x="186" y="4"/>
                  </a:lnTo>
                  <a:lnTo>
                    <a:pt x="188" y="4"/>
                  </a:lnTo>
                  <a:lnTo>
                    <a:pt x="189" y="4"/>
                  </a:lnTo>
                  <a:lnTo>
                    <a:pt x="191" y="3"/>
                  </a:lnTo>
                  <a:lnTo>
                    <a:pt x="193" y="3"/>
                  </a:lnTo>
                  <a:lnTo>
                    <a:pt x="194" y="3"/>
                  </a:lnTo>
                  <a:lnTo>
                    <a:pt x="196" y="3"/>
                  </a:lnTo>
                  <a:lnTo>
                    <a:pt x="198" y="3"/>
                  </a:lnTo>
                  <a:lnTo>
                    <a:pt x="199" y="3"/>
                  </a:lnTo>
                  <a:lnTo>
                    <a:pt x="202" y="3"/>
                  </a:lnTo>
                  <a:lnTo>
                    <a:pt x="205" y="2"/>
                  </a:lnTo>
                  <a:lnTo>
                    <a:pt x="207" y="2"/>
                  </a:lnTo>
                  <a:lnTo>
                    <a:pt x="208" y="2"/>
                  </a:lnTo>
                  <a:lnTo>
                    <a:pt x="209" y="2"/>
                  </a:lnTo>
                  <a:lnTo>
                    <a:pt x="212" y="2"/>
                  </a:lnTo>
                  <a:lnTo>
                    <a:pt x="214" y="2"/>
                  </a:lnTo>
                  <a:lnTo>
                    <a:pt x="215" y="2"/>
                  </a:lnTo>
                  <a:lnTo>
                    <a:pt x="220" y="1"/>
                  </a:lnTo>
                  <a:lnTo>
                    <a:pt x="221" y="1"/>
                  </a:lnTo>
                  <a:lnTo>
                    <a:pt x="224" y="1"/>
                  </a:lnTo>
                  <a:lnTo>
                    <a:pt x="225" y="1"/>
                  </a:lnTo>
                  <a:lnTo>
                    <a:pt x="226" y="1"/>
                  </a:lnTo>
                  <a:lnTo>
                    <a:pt x="230" y="1"/>
                  </a:lnTo>
                  <a:lnTo>
                    <a:pt x="237" y="0"/>
                  </a:lnTo>
                  <a:lnTo>
                    <a:pt x="239" y="0"/>
                  </a:lnTo>
                  <a:lnTo>
                    <a:pt x="241" y="0"/>
                  </a:lnTo>
                  <a:lnTo>
                    <a:pt x="241" y="1"/>
                  </a:lnTo>
                  <a:lnTo>
                    <a:pt x="241" y="10"/>
                  </a:lnTo>
                  <a:lnTo>
                    <a:pt x="241" y="12"/>
                  </a:lnTo>
                  <a:lnTo>
                    <a:pt x="241" y="13"/>
                  </a:lnTo>
                  <a:lnTo>
                    <a:pt x="241" y="16"/>
                  </a:lnTo>
                  <a:lnTo>
                    <a:pt x="241" y="20"/>
                  </a:lnTo>
                  <a:lnTo>
                    <a:pt x="241" y="21"/>
                  </a:lnTo>
                  <a:lnTo>
                    <a:pt x="241" y="23"/>
                  </a:lnTo>
                  <a:lnTo>
                    <a:pt x="241" y="25"/>
                  </a:lnTo>
                  <a:lnTo>
                    <a:pt x="241" y="26"/>
                  </a:lnTo>
                  <a:lnTo>
                    <a:pt x="241" y="31"/>
                  </a:lnTo>
                  <a:lnTo>
                    <a:pt x="241" y="32"/>
                  </a:lnTo>
                  <a:lnTo>
                    <a:pt x="241" y="33"/>
                  </a:lnTo>
                  <a:lnTo>
                    <a:pt x="241" y="34"/>
                  </a:lnTo>
                  <a:lnTo>
                    <a:pt x="241" y="39"/>
                  </a:lnTo>
                  <a:lnTo>
                    <a:pt x="241" y="41"/>
                  </a:lnTo>
                  <a:lnTo>
                    <a:pt x="241" y="43"/>
                  </a:lnTo>
                  <a:lnTo>
                    <a:pt x="241" y="45"/>
                  </a:lnTo>
                  <a:lnTo>
                    <a:pt x="241" y="51"/>
                  </a:lnTo>
                  <a:lnTo>
                    <a:pt x="241" y="53"/>
                  </a:lnTo>
                  <a:lnTo>
                    <a:pt x="241" y="56"/>
                  </a:lnTo>
                  <a:lnTo>
                    <a:pt x="241" y="59"/>
                  </a:lnTo>
                  <a:lnTo>
                    <a:pt x="241" y="60"/>
                  </a:lnTo>
                  <a:lnTo>
                    <a:pt x="241" y="65"/>
                  </a:lnTo>
                  <a:lnTo>
                    <a:pt x="241" y="66"/>
                  </a:lnTo>
                  <a:lnTo>
                    <a:pt x="241" y="72"/>
                  </a:lnTo>
                  <a:lnTo>
                    <a:pt x="241" y="73"/>
                  </a:lnTo>
                  <a:lnTo>
                    <a:pt x="241" y="75"/>
                  </a:lnTo>
                  <a:lnTo>
                    <a:pt x="241" y="79"/>
                  </a:lnTo>
                  <a:lnTo>
                    <a:pt x="241" y="84"/>
                  </a:lnTo>
                  <a:lnTo>
                    <a:pt x="241" y="85"/>
                  </a:lnTo>
                  <a:lnTo>
                    <a:pt x="241" y="87"/>
                  </a:lnTo>
                  <a:lnTo>
                    <a:pt x="241" y="89"/>
                  </a:lnTo>
                  <a:lnTo>
                    <a:pt x="241" y="92"/>
                  </a:lnTo>
                  <a:lnTo>
                    <a:pt x="241" y="97"/>
                  </a:lnTo>
                  <a:lnTo>
                    <a:pt x="241" y="99"/>
                  </a:lnTo>
                  <a:lnTo>
                    <a:pt x="241" y="105"/>
                  </a:lnTo>
                  <a:lnTo>
                    <a:pt x="241" y="107"/>
                  </a:lnTo>
                  <a:lnTo>
                    <a:pt x="241" y="108"/>
                  </a:lnTo>
                  <a:lnTo>
                    <a:pt x="241" y="109"/>
                  </a:lnTo>
                  <a:lnTo>
                    <a:pt x="242" y="112"/>
                  </a:lnTo>
                  <a:lnTo>
                    <a:pt x="241" y="113"/>
                  </a:lnTo>
                  <a:lnTo>
                    <a:pt x="242" y="119"/>
                  </a:lnTo>
                  <a:lnTo>
                    <a:pt x="242" y="121"/>
                  </a:lnTo>
                  <a:lnTo>
                    <a:pt x="242" y="122"/>
                  </a:lnTo>
                  <a:lnTo>
                    <a:pt x="242" y="124"/>
                  </a:lnTo>
                  <a:lnTo>
                    <a:pt x="242" y="127"/>
                  </a:lnTo>
                  <a:lnTo>
                    <a:pt x="242" y="128"/>
                  </a:lnTo>
                  <a:lnTo>
                    <a:pt x="242" y="132"/>
                  </a:lnTo>
                  <a:lnTo>
                    <a:pt x="242" y="133"/>
                  </a:lnTo>
                  <a:lnTo>
                    <a:pt x="242" y="144"/>
                  </a:lnTo>
                  <a:lnTo>
                    <a:pt x="242" y="146"/>
                  </a:lnTo>
                  <a:lnTo>
                    <a:pt x="242" y="147"/>
                  </a:lnTo>
                  <a:lnTo>
                    <a:pt x="242" y="149"/>
                  </a:lnTo>
                  <a:lnTo>
                    <a:pt x="242" y="151"/>
                  </a:lnTo>
                  <a:lnTo>
                    <a:pt x="242" y="159"/>
                  </a:lnTo>
                  <a:lnTo>
                    <a:pt x="242" y="163"/>
                  </a:lnTo>
                  <a:lnTo>
                    <a:pt x="242" y="177"/>
                  </a:lnTo>
                  <a:lnTo>
                    <a:pt x="242" y="178"/>
                  </a:lnTo>
                  <a:lnTo>
                    <a:pt x="242" y="181"/>
                  </a:lnTo>
                  <a:lnTo>
                    <a:pt x="242" y="188"/>
                  </a:lnTo>
                  <a:lnTo>
                    <a:pt x="242" y="197"/>
                  </a:lnTo>
                  <a:lnTo>
                    <a:pt x="242" y="199"/>
                  </a:lnTo>
                  <a:lnTo>
                    <a:pt x="242" y="203"/>
                  </a:lnTo>
                  <a:lnTo>
                    <a:pt x="242" y="205"/>
                  </a:lnTo>
                  <a:lnTo>
                    <a:pt x="242" y="211"/>
                  </a:lnTo>
                  <a:lnTo>
                    <a:pt x="242" y="216"/>
                  </a:lnTo>
                  <a:lnTo>
                    <a:pt x="242" y="218"/>
                  </a:lnTo>
                  <a:lnTo>
                    <a:pt x="242" y="220"/>
                  </a:lnTo>
                  <a:lnTo>
                    <a:pt x="242" y="225"/>
                  </a:lnTo>
                  <a:lnTo>
                    <a:pt x="242" y="234"/>
                  </a:lnTo>
                  <a:lnTo>
                    <a:pt x="242" y="239"/>
                  </a:lnTo>
                  <a:lnTo>
                    <a:pt x="242" y="240"/>
                  </a:lnTo>
                  <a:lnTo>
                    <a:pt x="234" y="240"/>
                  </a:lnTo>
                  <a:lnTo>
                    <a:pt x="233" y="240"/>
                  </a:lnTo>
                  <a:lnTo>
                    <a:pt x="231" y="240"/>
                  </a:lnTo>
                  <a:lnTo>
                    <a:pt x="228" y="240"/>
                  </a:lnTo>
                  <a:lnTo>
                    <a:pt x="226" y="240"/>
                  </a:lnTo>
                  <a:lnTo>
                    <a:pt x="224" y="240"/>
                  </a:lnTo>
                  <a:lnTo>
                    <a:pt x="223" y="240"/>
                  </a:lnTo>
                  <a:lnTo>
                    <a:pt x="222" y="240"/>
                  </a:lnTo>
                  <a:lnTo>
                    <a:pt x="220" y="240"/>
                  </a:lnTo>
                  <a:lnTo>
                    <a:pt x="217" y="240"/>
                  </a:lnTo>
                  <a:lnTo>
                    <a:pt x="213" y="240"/>
                  </a:lnTo>
                  <a:lnTo>
                    <a:pt x="212" y="240"/>
                  </a:lnTo>
                  <a:lnTo>
                    <a:pt x="206" y="240"/>
                  </a:lnTo>
                  <a:lnTo>
                    <a:pt x="201" y="240"/>
                  </a:lnTo>
                  <a:lnTo>
                    <a:pt x="199" y="240"/>
                  </a:lnTo>
                  <a:lnTo>
                    <a:pt x="198" y="240"/>
                  </a:lnTo>
                  <a:lnTo>
                    <a:pt x="192" y="240"/>
                  </a:lnTo>
                  <a:lnTo>
                    <a:pt x="189" y="240"/>
                  </a:lnTo>
                  <a:lnTo>
                    <a:pt x="186" y="240"/>
                  </a:lnTo>
                  <a:lnTo>
                    <a:pt x="185" y="240"/>
                  </a:lnTo>
                  <a:lnTo>
                    <a:pt x="184" y="240"/>
                  </a:lnTo>
                  <a:lnTo>
                    <a:pt x="182" y="240"/>
                  </a:lnTo>
                  <a:lnTo>
                    <a:pt x="181" y="240"/>
                  </a:lnTo>
                  <a:lnTo>
                    <a:pt x="180" y="240"/>
                  </a:lnTo>
                  <a:lnTo>
                    <a:pt x="176" y="241"/>
                  </a:lnTo>
                  <a:lnTo>
                    <a:pt x="176" y="240"/>
                  </a:lnTo>
                  <a:lnTo>
                    <a:pt x="174" y="241"/>
                  </a:lnTo>
                  <a:lnTo>
                    <a:pt x="169" y="241"/>
                  </a:lnTo>
                  <a:lnTo>
                    <a:pt x="168" y="241"/>
                  </a:lnTo>
                  <a:lnTo>
                    <a:pt x="160" y="241"/>
                  </a:lnTo>
                  <a:lnTo>
                    <a:pt x="159" y="241"/>
                  </a:lnTo>
                  <a:lnTo>
                    <a:pt x="153" y="241"/>
                  </a:lnTo>
                  <a:lnTo>
                    <a:pt x="150" y="241"/>
                  </a:lnTo>
                  <a:lnTo>
                    <a:pt x="146" y="241"/>
                  </a:lnTo>
                  <a:lnTo>
                    <a:pt x="144" y="241"/>
                  </a:lnTo>
                  <a:lnTo>
                    <a:pt x="142" y="241"/>
                  </a:lnTo>
                  <a:lnTo>
                    <a:pt x="137" y="241"/>
                  </a:lnTo>
                  <a:lnTo>
                    <a:pt x="136" y="241"/>
                  </a:lnTo>
                  <a:lnTo>
                    <a:pt x="133" y="241"/>
                  </a:lnTo>
                  <a:lnTo>
                    <a:pt x="128" y="241"/>
                  </a:lnTo>
                  <a:lnTo>
                    <a:pt x="124" y="241"/>
                  </a:lnTo>
                  <a:lnTo>
                    <a:pt x="121" y="241"/>
                  </a:lnTo>
                  <a:lnTo>
                    <a:pt x="111" y="241"/>
                  </a:lnTo>
                  <a:lnTo>
                    <a:pt x="110" y="241"/>
                  </a:lnTo>
                  <a:lnTo>
                    <a:pt x="108" y="241"/>
                  </a:lnTo>
                  <a:lnTo>
                    <a:pt x="103" y="241"/>
                  </a:lnTo>
                  <a:lnTo>
                    <a:pt x="100" y="241"/>
                  </a:lnTo>
                  <a:lnTo>
                    <a:pt x="92" y="241"/>
                  </a:lnTo>
                  <a:lnTo>
                    <a:pt x="90" y="241"/>
                  </a:lnTo>
                  <a:lnTo>
                    <a:pt x="85" y="241"/>
                  </a:lnTo>
                  <a:lnTo>
                    <a:pt x="81" y="241"/>
                  </a:lnTo>
                  <a:lnTo>
                    <a:pt x="73" y="241"/>
                  </a:lnTo>
                  <a:lnTo>
                    <a:pt x="71" y="241"/>
                  </a:lnTo>
                  <a:lnTo>
                    <a:pt x="70" y="241"/>
                  </a:lnTo>
                  <a:lnTo>
                    <a:pt x="65" y="241"/>
                  </a:lnTo>
                  <a:lnTo>
                    <a:pt x="64" y="241"/>
                  </a:lnTo>
                  <a:lnTo>
                    <a:pt x="63" y="241"/>
                  </a:lnTo>
                  <a:lnTo>
                    <a:pt x="56" y="241"/>
                  </a:lnTo>
                  <a:lnTo>
                    <a:pt x="55" y="241"/>
                  </a:lnTo>
                  <a:lnTo>
                    <a:pt x="54" y="241"/>
                  </a:lnTo>
                  <a:lnTo>
                    <a:pt x="50" y="241"/>
                  </a:lnTo>
                  <a:lnTo>
                    <a:pt x="48" y="241"/>
                  </a:lnTo>
                  <a:lnTo>
                    <a:pt x="45" y="241"/>
                  </a:lnTo>
                  <a:lnTo>
                    <a:pt x="42" y="241"/>
                  </a:lnTo>
                  <a:lnTo>
                    <a:pt x="40" y="241"/>
                  </a:lnTo>
                  <a:lnTo>
                    <a:pt x="34" y="241"/>
                  </a:lnTo>
                  <a:lnTo>
                    <a:pt x="33" y="241"/>
                  </a:lnTo>
                  <a:lnTo>
                    <a:pt x="29" y="241"/>
                  </a:lnTo>
                  <a:lnTo>
                    <a:pt x="25" y="241"/>
                  </a:lnTo>
                  <a:lnTo>
                    <a:pt x="22" y="241"/>
                  </a:lnTo>
                  <a:lnTo>
                    <a:pt x="21" y="241"/>
                  </a:lnTo>
                  <a:lnTo>
                    <a:pt x="18" y="241"/>
                  </a:lnTo>
                  <a:lnTo>
                    <a:pt x="17" y="241"/>
                  </a:lnTo>
                  <a:lnTo>
                    <a:pt x="15" y="241"/>
                  </a:lnTo>
                  <a:lnTo>
                    <a:pt x="13" y="241"/>
                  </a:lnTo>
                  <a:lnTo>
                    <a:pt x="7" y="241"/>
                  </a:lnTo>
                  <a:lnTo>
                    <a:pt x="6" y="241"/>
                  </a:lnTo>
                  <a:lnTo>
                    <a:pt x="5" y="241"/>
                  </a:lnTo>
                  <a:lnTo>
                    <a:pt x="2" y="241"/>
                  </a:lnTo>
                  <a:lnTo>
                    <a:pt x="2" y="237"/>
                  </a:lnTo>
                  <a:lnTo>
                    <a:pt x="2" y="235"/>
                  </a:lnTo>
                  <a:lnTo>
                    <a:pt x="2" y="234"/>
                  </a:lnTo>
                  <a:lnTo>
                    <a:pt x="2" y="232"/>
                  </a:lnTo>
                  <a:lnTo>
                    <a:pt x="2" y="231"/>
                  </a:lnTo>
                  <a:lnTo>
                    <a:pt x="2" y="228"/>
                  </a:lnTo>
                  <a:lnTo>
                    <a:pt x="2" y="227"/>
                  </a:lnTo>
                  <a:lnTo>
                    <a:pt x="2" y="226"/>
                  </a:lnTo>
                  <a:lnTo>
                    <a:pt x="2" y="223"/>
                  </a:lnTo>
                  <a:lnTo>
                    <a:pt x="2" y="220"/>
                  </a:lnTo>
                  <a:lnTo>
                    <a:pt x="2" y="219"/>
                  </a:lnTo>
                  <a:lnTo>
                    <a:pt x="2" y="217"/>
                  </a:lnTo>
                  <a:lnTo>
                    <a:pt x="2" y="216"/>
                  </a:lnTo>
                  <a:lnTo>
                    <a:pt x="2" y="215"/>
                  </a:lnTo>
                  <a:lnTo>
                    <a:pt x="2" y="211"/>
                  </a:lnTo>
                  <a:lnTo>
                    <a:pt x="2" y="209"/>
                  </a:lnTo>
                  <a:lnTo>
                    <a:pt x="2" y="208"/>
                  </a:lnTo>
                  <a:lnTo>
                    <a:pt x="2" y="203"/>
                  </a:lnTo>
                  <a:lnTo>
                    <a:pt x="2" y="200"/>
                  </a:lnTo>
                  <a:lnTo>
                    <a:pt x="2" y="197"/>
                  </a:lnTo>
                  <a:lnTo>
                    <a:pt x="2" y="196"/>
                  </a:lnTo>
                  <a:lnTo>
                    <a:pt x="2" y="192"/>
                  </a:lnTo>
                  <a:lnTo>
                    <a:pt x="2" y="187"/>
                  </a:lnTo>
                  <a:lnTo>
                    <a:pt x="2" y="181"/>
                  </a:lnTo>
                  <a:lnTo>
                    <a:pt x="1" y="178"/>
                  </a:lnTo>
                  <a:lnTo>
                    <a:pt x="1" y="176"/>
                  </a:lnTo>
                  <a:lnTo>
                    <a:pt x="1" y="175"/>
                  </a:lnTo>
                  <a:lnTo>
                    <a:pt x="1" y="171"/>
                  </a:lnTo>
                  <a:lnTo>
                    <a:pt x="1" y="169"/>
                  </a:lnTo>
                  <a:lnTo>
                    <a:pt x="1" y="168"/>
                  </a:lnTo>
                  <a:lnTo>
                    <a:pt x="1" y="167"/>
                  </a:lnTo>
                  <a:lnTo>
                    <a:pt x="1" y="165"/>
                  </a:lnTo>
                  <a:lnTo>
                    <a:pt x="1" y="162"/>
                  </a:lnTo>
                  <a:lnTo>
                    <a:pt x="1" y="161"/>
                  </a:lnTo>
                  <a:lnTo>
                    <a:pt x="1" y="160"/>
                  </a:lnTo>
                  <a:lnTo>
                    <a:pt x="1" y="159"/>
                  </a:lnTo>
                  <a:lnTo>
                    <a:pt x="1" y="157"/>
                  </a:lnTo>
                  <a:lnTo>
                    <a:pt x="1" y="155"/>
                  </a:lnTo>
                  <a:lnTo>
                    <a:pt x="1" y="154"/>
                  </a:lnTo>
                  <a:lnTo>
                    <a:pt x="1" y="152"/>
                  </a:lnTo>
                  <a:lnTo>
                    <a:pt x="1" y="149"/>
                  </a:lnTo>
                  <a:lnTo>
                    <a:pt x="1" y="146"/>
                  </a:lnTo>
                  <a:lnTo>
                    <a:pt x="1" y="141"/>
                  </a:lnTo>
                  <a:lnTo>
                    <a:pt x="1" y="138"/>
                  </a:lnTo>
                  <a:lnTo>
                    <a:pt x="1" y="137"/>
                  </a:lnTo>
                  <a:lnTo>
                    <a:pt x="1" y="135"/>
                  </a:lnTo>
                  <a:lnTo>
                    <a:pt x="1" y="133"/>
                  </a:lnTo>
                  <a:lnTo>
                    <a:pt x="1" y="131"/>
                  </a:lnTo>
                  <a:lnTo>
                    <a:pt x="1" y="127"/>
                  </a:lnTo>
                  <a:lnTo>
                    <a:pt x="1" y="124"/>
                  </a:lnTo>
                  <a:lnTo>
                    <a:pt x="1" y="123"/>
                  </a:lnTo>
                  <a:lnTo>
                    <a:pt x="1" y="120"/>
                  </a:lnTo>
                  <a:lnTo>
                    <a:pt x="1" y="117"/>
                  </a:lnTo>
                  <a:lnTo>
                    <a:pt x="1" y="115"/>
                  </a:lnTo>
                  <a:lnTo>
                    <a:pt x="1" y="113"/>
                  </a:lnTo>
                  <a:lnTo>
                    <a:pt x="1" y="112"/>
                  </a:lnTo>
                  <a:lnTo>
                    <a:pt x="1" y="107"/>
                  </a:lnTo>
                  <a:lnTo>
                    <a:pt x="1" y="103"/>
                  </a:lnTo>
                  <a:lnTo>
                    <a:pt x="1" y="99"/>
                  </a:lnTo>
                  <a:lnTo>
                    <a:pt x="1" y="96"/>
                  </a:lnTo>
                  <a:lnTo>
                    <a:pt x="1" y="95"/>
                  </a:lnTo>
                  <a:lnTo>
                    <a:pt x="1" y="89"/>
                  </a:lnTo>
                  <a:lnTo>
                    <a:pt x="1" y="87"/>
                  </a:lnTo>
                  <a:lnTo>
                    <a:pt x="1" y="85"/>
                  </a:lnTo>
                  <a:lnTo>
                    <a:pt x="1" y="81"/>
                  </a:lnTo>
                  <a:lnTo>
                    <a:pt x="1" y="79"/>
                  </a:lnTo>
                  <a:lnTo>
                    <a:pt x="1" y="77"/>
                  </a:lnTo>
                  <a:lnTo>
                    <a:pt x="1" y="74"/>
                  </a:lnTo>
                  <a:lnTo>
                    <a:pt x="1" y="73"/>
                  </a:lnTo>
                  <a:lnTo>
                    <a:pt x="1" y="72"/>
                  </a:lnTo>
                  <a:lnTo>
                    <a:pt x="1" y="71"/>
                  </a:lnTo>
                  <a:lnTo>
                    <a:pt x="1" y="69"/>
                  </a:lnTo>
                  <a:lnTo>
                    <a:pt x="1" y="68"/>
                  </a:lnTo>
                  <a:lnTo>
                    <a:pt x="1" y="63"/>
                  </a:lnTo>
                  <a:lnTo>
                    <a:pt x="1" y="59"/>
                  </a:lnTo>
                  <a:lnTo>
                    <a:pt x="1" y="58"/>
                  </a:lnTo>
                  <a:lnTo>
                    <a:pt x="1" y="55"/>
                  </a:lnTo>
                  <a:lnTo>
                    <a:pt x="1" y="47"/>
                  </a:lnTo>
                  <a:lnTo>
                    <a:pt x="1" y="45"/>
                  </a:lnTo>
                  <a:lnTo>
                    <a:pt x="1" y="44"/>
                  </a:lnTo>
                  <a:lnTo>
                    <a:pt x="1" y="41"/>
                  </a:lnTo>
                  <a:lnTo>
                    <a:pt x="1" y="37"/>
                  </a:lnTo>
                  <a:lnTo>
                    <a:pt x="1" y="35"/>
                  </a:lnTo>
                  <a:lnTo>
                    <a:pt x="1" y="33"/>
                  </a:lnTo>
                  <a:lnTo>
                    <a:pt x="1" y="31"/>
                  </a:lnTo>
                  <a:lnTo>
                    <a:pt x="0" y="27"/>
                  </a:lnTo>
                  <a:lnTo>
                    <a:pt x="0" y="25"/>
                  </a:lnTo>
                  <a:lnTo>
                    <a:pt x="0" y="24"/>
                  </a:lnTo>
                  <a:lnTo>
                    <a:pt x="0" y="21"/>
                  </a:lnTo>
                  <a:lnTo>
                    <a:pt x="0" y="18"/>
                  </a:lnTo>
                  <a:lnTo>
                    <a:pt x="4" y="18"/>
                  </a:lnTo>
                  <a:lnTo>
                    <a:pt x="5" y="18"/>
                  </a:lnTo>
                  <a:lnTo>
                    <a:pt x="6" y="18"/>
                  </a:lnTo>
                  <a:lnTo>
                    <a:pt x="7" y="18"/>
                  </a:lnTo>
                  <a:lnTo>
                    <a:pt x="8" y="17"/>
                  </a:lnTo>
                  <a:lnTo>
                    <a:pt x="9" y="17"/>
                  </a:lnTo>
                  <a:lnTo>
                    <a:pt x="10" y="17"/>
                  </a:lnTo>
                  <a:lnTo>
                    <a:pt x="12" y="17"/>
                  </a:lnTo>
                  <a:lnTo>
                    <a:pt x="14" y="17"/>
                  </a:lnTo>
                  <a:lnTo>
                    <a:pt x="16" y="17"/>
                  </a:lnTo>
                  <a:lnTo>
                    <a:pt x="18" y="17"/>
                  </a:lnTo>
                  <a:lnTo>
                    <a:pt x="21" y="17"/>
                  </a:lnTo>
                  <a:lnTo>
                    <a:pt x="22" y="17"/>
                  </a:lnTo>
                  <a:lnTo>
                    <a:pt x="23" y="17"/>
                  </a:lnTo>
                  <a:lnTo>
                    <a:pt x="25" y="16"/>
                  </a:lnTo>
                  <a:lnTo>
                    <a:pt x="26" y="16"/>
                  </a:lnTo>
                  <a:lnTo>
                    <a:pt x="28" y="16"/>
                  </a:lnTo>
                  <a:lnTo>
                    <a:pt x="29" y="16"/>
                  </a:lnTo>
                  <a:lnTo>
                    <a:pt x="30" y="16"/>
                  </a:lnTo>
                  <a:lnTo>
                    <a:pt x="31" y="16"/>
                  </a:lnTo>
                  <a:lnTo>
                    <a:pt x="32" y="16"/>
                  </a:lnTo>
                  <a:lnTo>
                    <a:pt x="33" y="16"/>
                  </a:lnTo>
                  <a:lnTo>
                    <a:pt x="36" y="16"/>
                  </a:lnTo>
                  <a:lnTo>
                    <a:pt x="37" y="16"/>
                  </a:lnTo>
                  <a:lnTo>
                    <a:pt x="38" y="16"/>
                  </a:lnTo>
                  <a:lnTo>
                    <a:pt x="40" y="15"/>
                  </a:lnTo>
                  <a:lnTo>
                    <a:pt x="41" y="15"/>
                  </a:lnTo>
                  <a:lnTo>
                    <a:pt x="45" y="15"/>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72" name="Freeform 172"/>
            <p:cNvSpPr>
              <a:spLocks/>
            </p:cNvSpPr>
            <p:nvPr/>
          </p:nvSpPr>
          <p:spPr bwMode="auto">
            <a:xfrm>
              <a:off x="2957" y="2744"/>
              <a:ext cx="187" cy="223"/>
            </a:xfrm>
            <a:custGeom>
              <a:avLst/>
              <a:gdLst>
                <a:gd name="T0" fmla="*/ 186 w 187"/>
                <a:gd name="T1" fmla="*/ 15 h 223"/>
                <a:gd name="T2" fmla="*/ 186 w 187"/>
                <a:gd name="T3" fmla="*/ 37 h 223"/>
                <a:gd name="T4" fmla="*/ 186 w 187"/>
                <a:gd name="T5" fmla="*/ 54 h 223"/>
                <a:gd name="T6" fmla="*/ 186 w 187"/>
                <a:gd name="T7" fmla="*/ 69 h 223"/>
                <a:gd name="T8" fmla="*/ 186 w 187"/>
                <a:gd name="T9" fmla="*/ 94 h 223"/>
                <a:gd name="T10" fmla="*/ 186 w 187"/>
                <a:gd name="T11" fmla="*/ 109 h 223"/>
                <a:gd name="T12" fmla="*/ 186 w 187"/>
                <a:gd name="T13" fmla="*/ 128 h 223"/>
                <a:gd name="T14" fmla="*/ 186 w 187"/>
                <a:gd name="T15" fmla="*/ 142 h 223"/>
                <a:gd name="T16" fmla="*/ 186 w 187"/>
                <a:gd name="T17" fmla="*/ 153 h 223"/>
                <a:gd name="T18" fmla="*/ 187 w 187"/>
                <a:gd name="T19" fmla="*/ 178 h 223"/>
                <a:gd name="T20" fmla="*/ 187 w 187"/>
                <a:gd name="T21" fmla="*/ 197 h 223"/>
                <a:gd name="T22" fmla="*/ 187 w 187"/>
                <a:gd name="T23" fmla="*/ 209 h 223"/>
                <a:gd name="T24" fmla="*/ 187 w 187"/>
                <a:gd name="T25" fmla="*/ 223 h 223"/>
                <a:gd name="T26" fmla="*/ 158 w 187"/>
                <a:gd name="T27" fmla="*/ 223 h 223"/>
                <a:gd name="T28" fmla="*/ 135 w 187"/>
                <a:gd name="T29" fmla="*/ 223 h 223"/>
                <a:gd name="T30" fmla="*/ 113 w 187"/>
                <a:gd name="T31" fmla="*/ 223 h 223"/>
                <a:gd name="T32" fmla="*/ 93 w 187"/>
                <a:gd name="T33" fmla="*/ 223 h 223"/>
                <a:gd name="T34" fmla="*/ 89 w 187"/>
                <a:gd name="T35" fmla="*/ 216 h 223"/>
                <a:gd name="T36" fmla="*/ 89 w 187"/>
                <a:gd name="T37" fmla="*/ 205 h 223"/>
                <a:gd name="T38" fmla="*/ 89 w 187"/>
                <a:gd name="T39" fmla="*/ 192 h 223"/>
                <a:gd name="T40" fmla="*/ 88 w 187"/>
                <a:gd name="T41" fmla="*/ 181 h 223"/>
                <a:gd name="T42" fmla="*/ 85 w 187"/>
                <a:gd name="T43" fmla="*/ 174 h 223"/>
                <a:gd name="T44" fmla="*/ 83 w 187"/>
                <a:gd name="T45" fmla="*/ 173 h 223"/>
                <a:gd name="T46" fmla="*/ 82 w 187"/>
                <a:gd name="T47" fmla="*/ 166 h 223"/>
                <a:gd name="T48" fmla="*/ 80 w 187"/>
                <a:gd name="T49" fmla="*/ 162 h 223"/>
                <a:gd name="T50" fmla="*/ 79 w 187"/>
                <a:gd name="T51" fmla="*/ 159 h 223"/>
                <a:gd name="T52" fmla="*/ 74 w 187"/>
                <a:gd name="T53" fmla="*/ 158 h 223"/>
                <a:gd name="T54" fmla="*/ 71 w 187"/>
                <a:gd name="T55" fmla="*/ 152 h 223"/>
                <a:gd name="T56" fmla="*/ 65 w 187"/>
                <a:gd name="T57" fmla="*/ 150 h 223"/>
                <a:gd name="T58" fmla="*/ 61 w 187"/>
                <a:gd name="T59" fmla="*/ 146 h 223"/>
                <a:gd name="T60" fmla="*/ 54 w 187"/>
                <a:gd name="T61" fmla="*/ 145 h 223"/>
                <a:gd name="T62" fmla="*/ 47 w 187"/>
                <a:gd name="T63" fmla="*/ 143 h 223"/>
                <a:gd name="T64" fmla="*/ 39 w 187"/>
                <a:gd name="T65" fmla="*/ 139 h 223"/>
                <a:gd name="T66" fmla="*/ 34 w 187"/>
                <a:gd name="T67" fmla="*/ 136 h 223"/>
                <a:gd name="T68" fmla="*/ 29 w 187"/>
                <a:gd name="T69" fmla="*/ 135 h 223"/>
                <a:gd name="T70" fmla="*/ 24 w 187"/>
                <a:gd name="T71" fmla="*/ 130 h 223"/>
                <a:gd name="T72" fmla="*/ 19 w 187"/>
                <a:gd name="T73" fmla="*/ 127 h 223"/>
                <a:gd name="T74" fmla="*/ 16 w 187"/>
                <a:gd name="T75" fmla="*/ 122 h 223"/>
                <a:gd name="T76" fmla="*/ 11 w 187"/>
                <a:gd name="T77" fmla="*/ 117 h 223"/>
                <a:gd name="T78" fmla="*/ 0 w 187"/>
                <a:gd name="T79" fmla="*/ 115 h 223"/>
                <a:gd name="T80" fmla="*/ 0 w 187"/>
                <a:gd name="T81" fmla="*/ 96 h 223"/>
                <a:gd name="T82" fmla="*/ 0 w 187"/>
                <a:gd name="T83" fmla="*/ 66 h 223"/>
                <a:gd name="T84" fmla="*/ 0 w 187"/>
                <a:gd name="T85" fmla="*/ 51 h 223"/>
                <a:gd name="T86" fmla="*/ 0 w 187"/>
                <a:gd name="T87" fmla="*/ 34 h 223"/>
                <a:gd name="T88" fmla="*/ 0 w 187"/>
                <a:gd name="T89" fmla="*/ 14 h 223"/>
                <a:gd name="T90" fmla="*/ 10 w 187"/>
                <a:gd name="T91" fmla="*/ 14 h 223"/>
                <a:gd name="T92" fmla="*/ 23 w 187"/>
                <a:gd name="T93" fmla="*/ 13 h 223"/>
                <a:gd name="T94" fmla="*/ 35 w 187"/>
                <a:gd name="T95" fmla="*/ 11 h 223"/>
                <a:gd name="T96" fmla="*/ 49 w 187"/>
                <a:gd name="T97" fmla="*/ 10 h 223"/>
                <a:gd name="T98" fmla="*/ 63 w 187"/>
                <a:gd name="T99" fmla="*/ 9 h 223"/>
                <a:gd name="T100" fmla="*/ 75 w 187"/>
                <a:gd name="T101" fmla="*/ 8 h 223"/>
                <a:gd name="T102" fmla="*/ 89 w 187"/>
                <a:gd name="T103" fmla="*/ 8 h 223"/>
                <a:gd name="T104" fmla="*/ 105 w 187"/>
                <a:gd name="T105" fmla="*/ 6 h 223"/>
                <a:gd name="T106" fmla="*/ 118 w 187"/>
                <a:gd name="T107" fmla="*/ 6 h 223"/>
                <a:gd name="T108" fmla="*/ 133 w 187"/>
                <a:gd name="T109" fmla="*/ 5 h 223"/>
                <a:gd name="T110" fmla="*/ 145 w 187"/>
                <a:gd name="T111" fmla="*/ 3 h 223"/>
                <a:gd name="T112" fmla="*/ 157 w 187"/>
                <a:gd name="T113" fmla="*/ 2 h 223"/>
                <a:gd name="T114" fmla="*/ 170 w 187"/>
                <a:gd name="T115" fmla="*/ 1 h 223"/>
                <a:gd name="T116" fmla="*/ 185 w 187"/>
                <a:gd name="T117" fmla="*/ 0 h 2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87" h="223">
                  <a:moveTo>
                    <a:pt x="185" y="0"/>
                  </a:moveTo>
                  <a:lnTo>
                    <a:pt x="185" y="3"/>
                  </a:lnTo>
                  <a:lnTo>
                    <a:pt x="185" y="6"/>
                  </a:lnTo>
                  <a:lnTo>
                    <a:pt x="185" y="7"/>
                  </a:lnTo>
                  <a:lnTo>
                    <a:pt x="185" y="9"/>
                  </a:lnTo>
                  <a:lnTo>
                    <a:pt x="186" y="13"/>
                  </a:lnTo>
                  <a:lnTo>
                    <a:pt x="186" y="15"/>
                  </a:lnTo>
                  <a:lnTo>
                    <a:pt x="186" y="17"/>
                  </a:lnTo>
                  <a:lnTo>
                    <a:pt x="186" y="19"/>
                  </a:lnTo>
                  <a:lnTo>
                    <a:pt x="186" y="23"/>
                  </a:lnTo>
                  <a:lnTo>
                    <a:pt x="186" y="26"/>
                  </a:lnTo>
                  <a:lnTo>
                    <a:pt x="186" y="27"/>
                  </a:lnTo>
                  <a:lnTo>
                    <a:pt x="186" y="29"/>
                  </a:lnTo>
                  <a:lnTo>
                    <a:pt x="186" y="37"/>
                  </a:lnTo>
                  <a:lnTo>
                    <a:pt x="186" y="40"/>
                  </a:lnTo>
                  <a:lnTo>
                    <a:pt x="186" y="41"/>
                  </a:lnTo>
                  <a:lnTo>
                    <a:pt x="186" y="45"/>
                  </a:lnTo>
                  <a:lnTo>
                    <a:pt x="186" y="50"/>
                  </a:lnTo>
                  <a:lnTo>
                    <a:pt x="186" y="51"/>
                  </a:lnTo>
                  <a:lnTo>
                    <a:pt x="186" y="53"/>
                  </a:lnTo>
                  <a:lnTo>
                    <a:pt x="186" y="54"/>
                  </a:lnTo>
                  <a:lnTo>
                    <a:pt x="186" y="55"/>
                  </a:lnTo>
                  <a:lnTo>
                    <a:pt x="186" y="56"/>
                  </a:lnTo>
                  <a:lnTo>
                    <a:pt x="186" y="59"/>
                  </a:lnTo>
                  <a:lnTo>
                    <a:pt x="186" y="61"/>
                  </a:lnTo>
                  <a:lnTo>
                    <a:pt x="186" y="63"/>
                  </a:lnTo>
                  <a:lnTo>
                    <a:pt x="186" y="67"/>
                  </a:lnTo>
                  <a:lnTo>
                    <a:pt x="186" y="69"/>
                  </a:lnTo>
                  <a:lnTo>
                    <a:pt x="186" y="71"/>
                  </a:lnTo>
                  <a:lnTo>
                    <a:pt x="186" y="77"/>
                  </a:lnTo>
                  <a:lnTo>
                    <a:pt x="186" y="78"/>
                  </a:lnTo>
                  <a:lnTo>
                    <a:pt x="186" y="81"/>
                  </a:lnTo>
                  <a:lnTo>
                    <a:pt x="186" y="85"/>
                  </a:lnTo>
                  <a:lnTo>
                    <a:pt x="186" y="89"/>
                  </a:lnTo>
                  <a:lnTo>
                    <a:pt x="186" y="94"/>
                  </a:lnTo>
                  <a:lnTo>
                    <a:pt x="186" y="95"/>
                  </a:lnTo>
                  <a:lnTo>
                    <a:pt x="186" y="97"/>
                  </a:lnTo>
                  <a:lnTo>
                    <a:pt x="186" y="99"/>
                  </a:lnTo>
                  <a:lnTo>
                    <a:pt x="186" y="102"/>
                  </a:lnTo>
                  <a:lnTo>
                    <a:pt x="186" y="105"/>
                  </a:lnTo>
                  <a:lnTo>
                    <a:pt x="186" y="106"/>
                  </a:lnTo>
                  <a:lnTo>
                    <a:pt x="186" y="109"/>
                  </a:lnTo>
                  <a:lnTo>
                    <a:pt x="186" y="113"/>
                  </a:lnTo>
                  <a:lnTo>
                    <a:pt x="186" y="115"/>
                  </a:lnTo>
                  <a:lnTo>
                    <a:pt x="186" y="117"/>
                  </a:lnTo>
                  <a:lnTo>
                    <a:pt x="186" y="119"/>
                  </a:lnTo>
                  <a:lnTo>
                    <a:pt x="186" y="120"/>
                  </a:lnTo>
                  <a:lnTo>
                    <a:pt x="186" y="123"/>
                  </a:lnTo>
                  <a:lnTo>
                    <a:pt x="186" y="128"/>
                  </a:lnTo>
                  <a:lnTo>
                    <a:pt x="186" y="131"/>
                  </a:lnTo>
                  <a:lnTo>
                    <a:pt x="186" y="134"/>
                  </a:lnTo>
                  <a:lnTo>
                    <a:pt x="186" y="136"/>
                  </a:lnTo>
                  <a:lnTo>
                    <a:pt x="186" y="137"/>
                  </a:lnTo>
                  <a:lnTo>
                    <a:pt x="186" y="139"/>
                  </a:lnTo>
                  <a:lnTo>
                    <a:pt x="186" y="141"/>
                  </a:lnTo>
                  <a:lnTo>
                    <a:pt x="186" y="142"/>
                  </a:lnTo>
                  <a:lnTo>
                    <a:pt x="186" y="143"/>
                  </a:lnTo>
                  <a:lnTo>
                    <a:pt x="186" y="144"/>
                  </a:lnTo>
                  <a:lnTo>
                    <a:pt x="186" y="147"/>
                  </a:lnTo>
                  <a:lnTo>
                    <a:pt x="186" y="149"/>
                  </a:lnTo>
                  <a:lnTo>
                    <a:pt x="186" y="150"/>
                  </a:lnTo>
                  <a:lnTo>
                    <a:pt x="186" y="151"/>
                  </a:lnTo>
                  <a:lnTo>
                    <a:pt x="186" y="153"/>
                  </a:lnTo>
                  <a:lnTo>
                    <a:pt x="186" y="157"/>
                  </a:lnTo>
                  <a:lnTo>
                    <a:pt x="186" y="158"/>
                  </a:lnTo>
                  <a:lnTo>
                    <a:pt x="186" y="160"/>
                  </a:lnTo>
                  <a:lnTo>
                    <a:pt x="187" y="163"/>
                  </a:lnTo>
                  <a:lnTo>
                    <a:pt x="187" y="169"/>
                  </a:lnTo>
                  <a:lnTo>
                    <a:pt x="187" y="174"/>
                  </a:lnTo>
                  <a:lnTo>
                    <a:pt x="187" y="178"/>
                  </a:lnTo>
                  <a:lnTo>
                    <a:pt x="187" y="179"/>
                  </a:lnTo>
                  <a:lnTo>
                    <a:pt x="187" y="182"/>
                  </a:lnTo>
                  <a:lnTo>
                    <a:pt x="187" y="185"/>
                  </a:lnTo>
                  <a:lnTo>
                    <a:pt x="187" y="190"/>
                  </a:lnTo>
                  <a:lnTo>
                    <a:pt x="187" y="191"/>
                  </a:lnTo>
                  <a:lnTo>
                    <a:pt x="187" y="193"/>
                  </a:lnTo>
                  <a:lnTo>
                    <a:pt x="187" y="197"/>
                  </a:lnTo>
                  <a:lnTo>
                    <a:pt x="187" y="198"/>
                  </a:lnTo>
                  <a:lnTo>
                    <a:pt x="187" y="199"/>
                  </a:lnTo>
                  <a:lnTo>
                    <a:pt x="187" y="201"/>
                  </a:lnTo>
                  <a:lnTo>
                    <a:pt x="187" y="202"/>
                  </a:lnTo>
                  <a:lnTo>
                    <a:pt x="187" y="205"/>
                  </a:lnTo>
                  <a:lnTo>
                    <a:pt x="187" y="208"/>
                  </a:lnTo>
                  <a:lnTo>
                    <a:pt x="187" y="209"/>
                  </a:lnTo>
                  <a:lnTo>
                    <a:pt x="187" y="210"/>
                  </a:lnTo>
                  <a:lnTo>
                    <a:pt x="187" y="213"/>
                  </a:lnTo>
                  <a:lnTo>
                    <a:pt x="187" y="214"/>
                  </a:lnTo>
                  <a:lnTo>
                    <a:pt x="187" y="216"/>
                  </a:lnTo>
                  <a:lnTo>
                    <a:pt x="187" y="217"/>
                  </a:lnTo>
                  <a:lnTo>
                    <a:pt x="187" y="219"/>
                  </a:lnTo>
                  <a:lnTo>
                    <a:pt x="187" y="223"/>
                  </a:lnTo>
                  <a:lnTo>
                    <a:pt x="185" y="223"/>
                  </a:lnTo>
                  <a:lnTo>
                    <a:pt x="176" y="223"/>
                  </a:lnTo>
                  <a:lnTo>
                    <a:pt x="171" y="223"/>
                  </a:lnTo>
                  <a:lnTo>
                    <a:pt x="170" y="223"/>
                  </a:lnTo>
                  <a:lnTo>
                    <a:pt x="163" y="223"/>
                  </a:lnTo>
                  <a:lnTo>
                    <a:pt x="160" y="223"/>
                  </a:lnTo>
                  <a:lnTo>
                    <a:pt x="158" y="223"/>
                  </a:lnTo>
                  <a:lnTo>
                    <a:pt x="152" y="223"/>
                  </a:lnTo>
                  <a:lnTo>
                    <a:pt x="151" y="223"/>
                  </a:lnTo>
                  <a:lnTo>
                    <a:pt x="146" y="223"/>
                  </a:lnTo>
                  <a:lnTo>
                    <a:pt x="143" y="223"/>
                  </a:lnTo>
                  <a:lnTo>
                    <a:pt x="141" y="223"/>
                  </a:lnTo>
                  <a:lnTo>
                    <a:pt x="136" y="223"/>
                  </a:lnTo>
                  <a:lnTo>
                    <a:pt x="135" y="223"/>
                  </a:lnTo>
                  <a:lnTo>
                    <a:pt x="134" y="223"/>
                  </a:lnTo>
                  <a:lnTo>
                    <a:pt x="133" y="223"/>
                  </a:lnTo>
                  <a:lnTo>
                    <a:pt x="129" y="223"/>
                  </a:lnTo>
                  <a:lnTo>
                    <a:pt x="125" y="223"/>
                  </a:lnTo>
                  <a:lnTo>
                    <a:pt x="119" y="223"/>
                  </a:lnTo>
                  <a:lnTo>
                    <a:pt x="115" y="223"/>
                  </a:lnTo>
                  <a:lnTo>
                    <a:pt x="113" y="223"/>
                  </a:lnTo>
                  <a:lnTo>
                    <a:pt x="111" y="223"/>
                  </a:lnTo>
                  <a:lnTo>
                    <a:pt x="109" y="223"/>
                  </a:lnTo>
                  <a:lnTo>
                    <a:pt x="107" y="223"/>
                  </a:lnTo>
                  <a:lnTo>
                    <a:pt x="106" y="223"/>
                  </a:lnTo>
                  <a:lnTo>
                    <a:pt x="104" y="223"/>
                  </a:lnTo>
                  <a:lnTo>
                    <a:pt x="101" y="223"/>
                  </a:lnTo>
                  <a:lnTo>
                    <a:pt x="93" y="223"/>
                  </a:lnTo>
                  <a:lnTo>
                    <a:pt x="91" y="223"/>
                  </a:lnTo>
                  <a:lnTo>
                    <a:pt x="89" y="223"/>
                  </a:lnTo>
                  <a:lnTo>
                    <a:pt x="89" y="222"/>
                  </a:lnTo>
                  <a:lnTo>
                    <a:pt x="89" y="221"/>
                  </a:lnTo>
                  <a:lnTo>
                    <a:pt x="89" y="218"/>
                  </a:lnTo>
                  <a:lnTo>
                    <a:pt x="89" y="217"/>
                  </a:lnTo>
                  <a:lnTo>
                    <a:pt x="89" y="216"/>
                  </a:lnTo>
                  <a:lnTo>
                    <a:pt x="89" y="213"/>
                  </a:lnTo>
                  <a:lnTo>
                    <a:pt x="89" y="211"/>
                  </a:lnTo>
                  <a:lnTo>
                    <a:pt x="89" y="209"/>
                  </a:lnTo>
                  <a:lnTo>
                    <a:pt x="89" y="208"/>
                  </a:lnTo>
                  <a:lnTo>
                    <a:pt x="89" y="207"/>
                  </a:lnTo>
                  <a:lnTo>
                    <a:pt x="89" y="206"/>
                  </a:lnTo>
                  <a:lnTo>
                    <a:pt x="89" y="205"/>
                  </a:lnTo>
                  <a:lnTo>
                    <a:pt x="89" y="203"/>
                  </a:lnTo>
                  <a:lnTo>
                    <a:pt x="89" y="202"/>
                  </a:lnTo>
                  <a:lnTo>
                    <a:pt x="88" y="198"/>
                  </a:lnTo>
                  <a:lnTo>
                    <a:pt x="88" y="197"/>
                  </a:lnTo>
                  <a:lnTo>
                    <a:pt x="89" y="194"/>
                  </a:lnTo>
                  <a:lnTo>
                    <a:pt x="89" y="193"/>
                  </a:lnTo>
                  <a:lnTo>
                    <a:pt x="89" y="192"/>
                  </a:lnTo>
                  <a:lnTo>
                    <a:pt x="89" y="191"/>
                  </a:lnTo>
                  <a:lnTo>
                    <a:pt x="89" y="190"/>
                  </a:lnTo>
                  <a:lnTo>
                    <a:pt x="89" y="187"/>
                  </a:lnTo>
                  <a:lnTo>
                    <a:pt x="89" y="186"/>
                  </a:lnTo>
                  <a:lnTo>
                    <a:pt x="88" y="183"/>
                  </a:lnTo>
                  <a:lnTo>
                    <a:pt x="88" y="182"/>
                  </a:lnTo>
                  <a:lnTo>
                    <a:pt x="88" y="181"/>
                  </a:lnTo>
                  <a:lnTo>
                    <a:pt x="88" y="175"/>
                  </a:lnTo>
                  <a:lnTo>
                    <a:pt x="88" y="174"/>
                  </a:lnTo>
                  <a:lnTo>
                    <a:pt x="87" y="174"/>
                  </a:lnTo>
                  <a:lnTo>
                    <a:pt x="87" y="173"/>
                  </a:lnTo>
                  <a:lnTo>
                    <a:pt x="86" y="173"/>
                  </a:lnTo>
                  <a:lnTo>
                    <a:pt x="86" y="174"/>
                  </a:lnTo>
                  <a:lnTo>
                    <a:pt x="85" y="174"/>
                  </a:lnTo>
                  <a:lnTo>
                    <a:pt x="85" y="175"/>
                  </a:lnTo>
                  <a:lnTo>
                    <a:pt x="83" y="175"/>
                  </a:lnTo>
                  <a:lnTo>
                    <a:pt x="85" y="174"/>
                  </a:lnTo>
                  <a:lnTo>
                    <a:pt x="83" y="174"/>
                  </a:lnTo>
                  <a:lnTo>
                    <a:pt x="83" y="173"/>
                  </a:lnTo>
                  <a:lnTo>
                    <a:pt x="83" y="174"/>
                  </a:lnTo>
                  <a:lnTo>
                    <a:pt x="83" y="173"/>
                  </a:lnTo>
                  <a:lnTo>
                    <a:pt x="83" y="171"/>
                  </a:lnTo>
                  <a:lnTo>
                    <a:pt x="83" y="170"/>
                  </a:lnTo>
                  <a:lnTo>
                    <a:pt x="83" y="169"/>
                  </a:lnTo>
                  <a:lnTo>
                    <a:pt x="83" y="168"/>
                  </a:lnTo>
                  <a:lnTo>
                    <a:pt x="83" y="167"/>
                  </a:lnTo>
                  <a:lnTo>
                    <a:pt x="82" y="167"/>
                  </a:lnTo>
                  <a:lnTo>
                    <a:pt x="82" y="166"/>
                  </a:lnTo>
                  <a:lnTo>
                    <a:pt x="81" y="166"/>
                  </a:lnTo>
                  <a:lnTo>
                    <a:pt x="82" y="166"/>
                  </a:lnTo>
                  <a:lnTo>
                    <a:pt x="82" y="165"/>
                  </a:lnTo>
                  <a:lnTo>
                    <a:pt x="81" y="165"/>
                  </a:lnTo>
                  <a:lnTo>
                    <a:pt x="81" y="163"/>
                  </a:lnTo>
                  <a:lnTo>
                    <a:pt x="80" y="163"/>
                  </a:lnTo>
                  <a:lnTo>
                    <a:pt x="80" y="162"/>
                  </a:lnTo>
                  <a:lnTo>
                    <a:pt x="81" y="162"/>
                  </a:lnTo>
                  <a:lnTo>
                    <a:pt x="82" y="161"/>
                  </a:lnTo>
                  <a:lnTo>
                    <a:pt x="81" y="161"/>
                  </a:lnTo>
                  <a:lnTo>
                    <a:pt x="81" y="160"/>
                  </a:lnTo>
                  <a:lnTo>
                    <a:pt x="80" y="160"/>
                  </a:lnTo>
                  <a:lnTo>
                    <a:pt x="80" y="159"/>
                  </a:lnTo>
                  <a:lnTo>
                    <a:pt x="79" y="159"/>
                  </a:lnTo>
                  <a:lnTo>
                    <a:pt x="79" y="158"/>
                  </a:lnTo>
                  <a:lnTo>
                    <a:pt x="78" y="158"/>
                  </a:lnTo>
                  <a:lnTo>
                    <a:pt x="78" y="159"/>
                  </a:lnTo>
                  <a:lnTo>
                    <a:pt x="77" y="159"/>
                  </a:lnTo>
                  <a:lnTo>
                    <a:pt x="75" y="159"/>
                  </a:lnTo>
                  <a:lnTo>
                    <a:pt x="75" y="158"/>
                  </a:lnTo>
                  <a:lnTo>
                    <a:pt x="74" y="158"/>
                  </a:lnTo>
                  <a:lnTo>
                    <a:pt x="73" y="157"/>
                  </a:lnTo>
                  <a:lnTo>
                    <a:pt x="73" y="155"/>
                  </a:lnTo>
                  <a:lnTo>
                    <a:pt x="72" y="155"/>
                  </a:lnTo>
                  <a:lnTo>
                    <a:pt x="72" y="154"/>
                  </a:lnTo>
                  <a:lnTo>
                    <a:pt x="71" y="154"/>
                  </a:lnTo>
                  <a:lnTo>
                    <a:pt x="71" y="153"/>
                  </a:lnTo>
                  <a:lnTo>
                    <a:pt x="71" y="152"/>
                  </a:lnTo>
                  <a:lnTo>
                    <a:pt x="70" y="152"/>
                  </a:lnTo>
                  <a:lnTo>
                    <a:pt x="69" y="152"/>
                  </a:lnTo>
                  <a:lnTo>
                    <a:pt x="69" y="151"/>
                  </a:lnTo>
                  <a:lnTo>
                    <a:pt x="67" y="151"/>
                  </a:lnTo>
                  <a:lnTo>
                    <a:pt x="66" y="151"/>
                  </a:lnTo>
                  <a:lnTo>
                    <a:pt x="66" y="150"/>
                  </a:lnTo>
                  <a:lnTo>
                    <a:pt x="65" y="150"/>
                  </a:lnTo>
                  <a:lnTo>
                    <a:pt x="65" y="149"/>
                  </a:lnTo>
                  <a:lnTo>
                    <a:pt x="65" y="147"/>
                  </a:lnTo>
                  <a:lnTo>
                    <a:pt x="64" y="147"/>
                  </a:lnTo>
                  <a:lnTo>
                    <a:pt x="63" y="147"/>
                  </a:lnTo>
                  <a:lnTo>
                    <a:pt x="63" y="146"/>
                  </a:lnTo>
                  <a:lnTo>
                    <a:pt x="62" y="146"/>
                  </a:lnTo>
                  <a:lnTo>
                    <a:pt x="61" y="146"/>
                  </a:lnTo>
                  <a:lnTo>
                    <a:pt x="59" y="146"/>
                  </a:lnTo>
                  <a:lnTo>
                    <a:pt x="58" y="146"/>
                  </a:lnTo>
                  <a:lnTo>
                    <a:pt x="57" y="146"/>
                  </a:lnTo>
                  <a:lnTo>
                    <a:pt x="56" y="146"/>
                  </a:lnTo>
                  <a:lnTo>
                    <a:pt x="55" y="146"/>
                  </a:lnTo>
                  <a:lnTo>
                    <a:pt x="55" y="145"/>
                  </a:lnTo>
                  <a:lnTo>
                    <a:pt x="54" y="145"/>
                  </a:lnTo>
                  <a:lnTo>
                    <a:pt x="53" y="145"/>
                  </a:lnTo>
                  <a:lnTo>
                    <a:pt x="51" y="145"/>
                  </a:lnTo>
                  <a:lnTo>
                    <a:pt x="50" y="144"/>
                  </a:lnTo>
                  <a:lnTo>
                    <a:pt x="49" y="144"/>
                  </a:lnTo>
                  <a:lnTo>
                    <a:pt x="48" y="144"/>
                  </a:lnTo>
                  <a:lnTo>
                    <a:pt x="48" y="143"/>
                  </a:lnTo>
                  <a:lnTo>
                    <a:pt x="47" y="143"/>
                  </a:lnTo>
                  <a:lnTo>
                    <a:pt x="46" y="143"/>
                  </a:lnTo>
                  <a:lnTo>
                    <a:pt x="45" y="143"/>
                  </a:lnTo>
                  <a:lnTo>
                    <a:pt x="43" y="143"/>
                  </a:lnTo>
                  <a:lnTo>
                    <a:pt x="42" y="142"/>
                  </a:lnTo>
                  <a:lnTo>
                    <a:pt x="41" y="141"/>
                  </a:lnTo>
                  <a:lnTo>
                    <a:pt x="40" y="141"/>
                  </a:lnTo>
                  <a:lnTo>
                    <a:pt x="39" y="139"/>
                  </a:lnTo>
                  <a:lnTo>
                    <a:pt x="38" y="139"/>
                  </a:lnTo>
                  <a:lnTo>
                    <a:pt x="38" y="138"/>
                  </a:lnTo>
                  <a:lnTo>
                    <a:pt x="37" y="138"/>
                  </a:lnTo>
                  <a:lnTo>
                    <a:pt x="37" y="137"/>
                  </a:lnTo>
                  <a:lnTo>
                    <a:pt x="35" y="137"/>
                  </a:lnTo>
                  <a:lnTo>
                    <a:pt x="35" y="136"/>
                  </a:lnTo>
                  <a:lnTo>
                    <a:pt x="34" y="136"/>
                  </a:lnTo>
                  <a:lnTo>
                    <a:pt x="33" y="136"/>
                  </a:lnTo>
                  <a:lnTo>
                    <a:pt x="32" y="136"/>
                  </a:lnTo>
                  <a:lnTo>
                    <a:pt x="31" y="136"/>
                  </a:lnTo>
                  <a:lnTo>
                    <a:pt x="30" y="135"/>
                  </a:lnTo>
                  <a:lnTo>
                    <a:pt x="30" y="134"/>
                  </a:lnTo>
                  <a:lnTo>
                    <a:pt x="29" y="134"/>
                  </a:lnTo>
                  <a:lnTo>
                    <a:pt x="29" y="135"/>
                  </a:lnTo>
                  <a:lnTo>
                    <a:pt x="29" y="134"/>
                  </a:lnTo>
                  <a:lnTo>
                    <a:pt x="29" y="133"/>
                  </a:lnTo>
                  <a:lnTo>
                    <a:pt x="27" y="133"/>
                  </a:lnTo>
                  <a:lnTo>
                    <a:pt x="27" y="131"/>
                  </a:lnTo>
                  <a:lnTo>
                    <a:pt x="26" y="131"/>
                  </a:lnTo>
                  <a:lnTo>
                    <a:pt x="25" y="130"/>
                  </a:lnTo>
                  <a:lnTo>
                    <a:pt x="24" y="130"/>
                  </a:lnTo>
                  <a:lnTo>
                    <a:pt x="23" y="130"/>
                  </a:lnTo>
                  <a:lnTo>
                    <a:pt x="23" y="129"/>
                  </a:lnTo>
                  <a:lnTo>
                    <a:pt x="22" y="129"/>
                  </a:lnTo>
                  <a:lnTo>
                    <a:pt x="21" y="129"/>
                  </a:lnTo>
                  <a:lnTo>
                    <a:pt x="21" y="128"/>
                  </a:lnTo>
                  <a:lnTo>
                    <a:pt x="19" y="128"/>
                  </a:lnTo>
                  <a:lnTo>
                    <a:pt x="19" y="127"/>
                  </a:lnTo>
                  <a:lnTo>
                    <a:pt x="19" y="126"/>
                  </a:lnTo>
                  <a:lnTo>
                    <a:pt x="18" y="126"/>
                  </a:lnTo>
                  <a:lnTo>
                    <a:pt x="18" y="125"/>
                  </a:lnTo>
                  <a:lnTo>
                    <a:pt x="17" y="125"/>
                  </a:lnTo>
                  <a:lnTo>
                    <a:pt x="17" y="123"/>
                  </a:lnTo>
                  <a:lnTo>
                    <a:pt x="16" y="123"/>
                  </a:lnTo>
                  <a:lnTo>
                    <a:pt x="16" y="122"/>
                  </a:lnTo>
                  <a:lnTo>
                    <a:pt x="16" y="121"/>
                  </a:lnTo>
                  <a:lnTo>
                    <a:pt x="15" y="120"/>
                  </a:lnTo>
                  <a:lnTo>
                    <a:pt x="14" y="120"/>
                  </a:lnTo>
                  <a:lnTo>
                    <a:pt x="14" y="119"/>
                  </a:lnTo>
                  <a:lnTo>
                    <a:pt x="14" y="118"/>
                  </a:lnTo>
                  <a:lnTo>
                    <a:pt x="13" y="117"/>
                  </a:lnTo>
                  <a:lnTo>
                    <a:pt x="11" y="117"/>
                  </a:lnTo>
                  <a:lnTo>
                    <a:pt x="11" y="115"/>
                  </a:lnTo>
                  <a:lnTo>
                    <a:pt x="10" y="115"/>
                  </a:lnTo>
                  <a:lnTo>
                    <a:pt x="5" y="115"/>
                  </a:lnTo>
                  <a:lnTo>
                    <a:pt x="3" y="115"/>
                  </a:lnTo>
                  <a:lnTo>
                    <a:pt x="2" y="115"/>
                  </a:lnTo>
                  <a:lnTo>
                    <a:pt x="1" y="115"/>
                  </a:lnTo>
                  <a:lnTo>
                    <a:pt x="0" y="115"/>
                  </a:lnTo>
                  <a:lnTo>
                    <a:pt x="0" y="113"/>
                  </a:lnTo>
                  <a:lnTo>
                    <a:pt x="0" y="109"/>
                  </a:lnTo>
                  <a:lnTo>
                    <a:pt x="0" y="106"/>
                  </a:lnTo>
                  <a:lnTo>
                    <a:pt x="0" y="104"/>
                  </a:lnTo>
                  <a:lnTo>
                    <a:pt x="0" y="99"/>
                  </a:lnTo>
                  <a:lnTo>
                    <a:pt x="0" y="97"/>
                  </a:lnTo>
                  <a:lnTo>
                    <a:pt x="0" y="96"/>
                  </a:lnTo>
                  <a:lnTo>
                    <a:pt x="0" y="95"/>
                  </a:lnTo>
                  <a:lnTo>
                    <a:pt x="0" y="94"/>
                  </a:lnTo>
                  <a:lnTo>
                    <a:pt x="0" y="87"/>
                  </a:lnTo>
                  <a:lnTo>
                    <a:pt x="0" y="78"/>
                  </a:lnTo>
                  <a:lnTo>
                    <a:pt x="0" y="70"/>
                  </a:lnTo>
                  <a:lnTo>
                    <a:pt x="0" y="67"/>
                  </a:lnTo>
                  <a:lnTo>
                    <a:pt x="0" y="66"/>
                  </a:lnTo>
                  <a:lnTo>
                    <a:pt x="0" y="64"/>
                  </a:lnTo>
                  <a:lnTo>
                    <a:pt x="0" y="61"/>
                  </a:lnTo>
                  <a:lnTo>
                    <a:pt x="0" y="58"/>
                  </a:lnTo>
                  <a:lnTo>
                    <a:pt x="0" y="57"/>
                  </a:lnTo>
                  <a:lnTo>
                    <a:pt x="0" y="56"/>
                  </a:lnTo>
                  <a:lnTo>
                    <a:pt x="0" y="53"/>
                  </a:lnTo>
                  <a:lnTo>
                    <a:pt x="0" y="51"/>
                  </a:lnTo>
                  <a:lnTo>
                    <a:pt x="0" y="50"/>
                  </a:lnTo>
                  <a:lnTo>
                    <a:pt x="0" y="47"/>
                  </a:lnTo>
                  <a:lnTo>
                    <a:pt x="0" y="43"/>
                  </a:lnTo>
                  <a:lnTo>
                    <a:pt x="0" y="42"/>
                  </a:lnTo>
                  <a:lnTo>
                    <a:pt x="0" y="39"/>
                  </a:lnTo>
                  <a:lnTo>
                    <a:pt x="0" y="38"/>
                  </a:lnTo>
                  <a:lnTo>
                    <a:pt x="0" y="34"/>
                  </a:lnTo>
                  <a:lnTo>
                    <a:pt x="0" y="31"/>
                  </a:lnTo>
                  <a:lnTo>
                    <a:pt x="0" y="29"/>
                  </a:lnTo>
                  <a:lnTo>
                    <a:pt x="0" y="27"/>
                  </a:lnTo>
                  <a:lnTo>
                    <a:pt x="0" y="21"/>
                  </a:lnTo>
                  <a:lnTo>
                    <a:pt x="0" y="19"/>
                  </a:lnTo>
                  <a:lnTo>
                    <a:pt x="0" y="15"/>
                  </a:lnTo>
                  <a:lnTo>
                    <a:pt x="0" y="14"/>
                  </a:lnTo>
                  <a:lnTo>
                    <a:pt x="1" y="14"/>
                  </a:lnTo>
                  <a:lnTo>
                    <a:pt x="2" y="14"/>
                  </a:lnTo>
                  <a:lnTo>
                    <a:pt x="3" y="14"/>
                  </a:lnTo>
                  <a:lnTo>
                    <a:pt x="6" y="14"/>
                  </a:lnTo>
                  <a:lnTo>
                    <a:pt x="7" y="14"/>
                  </a:lnTo>
                  <a:lnTo>
                    <a:pt x="8" y="14"/>
                  </a:lnTo>
                  <a:lnTo>
                    <a:pt x="10" y="14"/>
                  </a:lnTo>
                  <a:lnTo>
                    <a:pt x="13" y="14"/>
                  </a:lnTo>
                  <a:lnTo>
                    <a:pt x="14" y="13"/>
                  </a:lnTo>
                  <a:lnTo>
                    <a:pt x="17" y="13"/>
                  </a:lnTo>
                  <a:lnTo>
                    <a:pt x="18" y="13"/>
                  </a:lnTo>
                  <a:lnTo>
                    <a:pt x="19" y="13"/>
                  </a:lnTo>
                  <a:lnTo>
                    <a:pt x="22" y="13"/>
                  </a:lnTo>
                  <a:lnTo>
                    <a:pt x="23" y="13"/>
                  </a:lnTo>
                  <a:lnTo>
                    <a:pt x="26" y="13"/>
                  </a:lnTo>
                  <a:lnTo>
                    <a:pt x="29" y="11"/>
                  </a:lnTo>
                  <a:lnTo>
                    <a:pt x="30" y="11"/>
                  </a:lnTo>
                  <a:lnTo>
                    <a:pt x="32" y="11"/>
                  </a:lnTo>
                  <a:lnTo>
                    <a:pt x="33" y="11"/>
                  </a:lnTo>
                  <a:lnTo>
                    <a:pt x="34" y="11"/>
                  </a:lnTo>
                  <a:lnTo>
                    <a:pt x="35" y="11"/>
                  </a:lnTo>
                  <a:lnTo>
                    <a:pt x="38" y="11"/>
                  </a:lnTo>
                  <a:lnTo>
                    <a:pt x="39" y="11"/>
                  </a:lnTo>
                  <a:lnTo>
                    <a:pt x="40" y="11"/>
                  </a:lnTo>
                  <a:lnTo>
                    <a:pt x="45" y="10"/>
                  </a:lnTo>
                  <a:lnTo>
                    <a:pt x="47" y="10"/>
                  </a:lnTo>
                  <a:lnTo>
                    <a:pt x="48" y="10"/>
                  </a:lnTo>
                  <a:lnTo>
                    <a:pt x="49" y="10"/>
                  </a:lnTo>
                  <a:lnTo>
                    <a:pt x="51" y="10"/>
                  </a:lnTo>
                  <a:lnTo>
                    <a:pt x="53" y="10"/>
                  </a:lnTo>
                  <a:lnTo>
                    <a:pt x="54" y="10"/>
                  </a:lnTo>
                  <a:lnTo>
                    <a:pt x="55" y="10"/>
                  </a:lnTo>
                  <a:lnTo>
                    <a:pt x="58" y="10"/>
                  </a:lnTo>
                  <a:lnTo>
                    <a:pt x="61" y="9"/>
                  </a:lnTo>
                  <a:lnTo>
                    <a:pt x="63" y="9"/>
                  </a:lnTo>
                  <a:lnTo>
                    <a:pt x="65" y="9"/>
                  </a:lnTo>
                  <a:lnTo>
                    <a:pt x="67" y="9"/>
                  </a:lnTo>
                  <a:lnTo>
                    <a:pt x="69" y="9"/>
                  </a:lnTo>
                  <a:lnTo>
                    <a:pt x="70" y="9"/>
                  </a:lnTo>
                  <a:lnTo>
                    <a:pt x="72" y="9"/>
                  </a:lnTo>
                  <a:lnTo>
                    <a:pt x="73" y="9"/>
                  </a:lnTo>
                  <a:lnTo>
                    <a:pt x="75" y="8"/>
                  </a:lnTo>
                  <a:lnTo>
                    <a:pt x="77" y="8"/>
                  </a:lnTo>
                  <a:lnTo>
                    <a:pt x="78" y="8"/>
                  </a:lnTo>
                  <a:lnTo>
                    <a:pt x="81" y="8"/>
                  </a:lnTo>
                  <a:lnTo>
                    <a:pt x="83" y="8"/>
                  </a:lnTo>
                  <a:lnTo>
                    <a:pt x="86" y="8"/>
                  </a:lnTo>
                  <a:lnTo>
                    <a:pt x="88" y="8"/>
                  </a:lnTo>
                  <a:lnTo>
                    <a:pt x="89" y="8"/>
                  </a:lnTo>
                  <a:lnTo>
                    <a:pt x="91" y="7"/>
                  </a:lnTo>
                  <a:lnTo>
                    <a:pt x="95" y="7"/>
                  </a:lnTo>
                  <a:lnTo>
                    <a:pt x="96" y="7"/>
                  </a:lnTo>
                  <a:lnTo>
                    <a:pt x="98" y="7"/>
                  </a:lnTo>
                  <a:lnTo>
                    <a:pt x="102" y="7"/>
                  </a:lnTo>
                  <a:lnTo>
                    <a:pt x="103" y="7"/>
                  </a:lnTo>
                  <a:lnTo>
                    <a:pt x="105" y="6"/>
                  </a:lnTo>
                  <a:lnTo>
                    <a:pt x="107" y="6"/>
                  </a:lnTo>
                  <a:lnTo>
                    <a:pt x="110" y="6"/>
                  </a:lnTo>
                  <a:lnTo>
                    <a:pt x="112" y="6"/>
                  </a:lnTo>
                  <a:lnTo>
                    <a:pt x="113" y="6"/>
                  </a:lnTo>
                  <a:lnTo>
                    <a:pt x="114" y="6"/>
                  </a:lnTo>
                  <a:lnTo>
                    <a:pt x="115" y="6"/>
                  </a:lnTo>
                  <a:lnTo>
                    <a:pt x="118" y="6"/>
                  </a:lnTo>
                  <a:lnTo>
                    <a:pt x="120" y="5"/>
                  </a:lnTo>
                  <a:lnTo>
                    <a:pt x="121" y="5"/>
                  </a:lnTo>
                  <a:lnTo>
                    <a:pt x="127" y="5"/>
                  </a:lnTo>
                  <a:lnTo>
                    <a:pt x="128" y="5"/>
                  </a:lnTo>
                  <a:lnTo>
                    <a:pt x="129" y="5"/>
                  </a:lnTo>
                  <a:lnTo>
                    <a:pt x="131" y="5"/>
                  </a:lnTo>
                  <a:lnTo>
                    <a:pt x="133" y="5"/>
                  </a:lnTo>
                  <a:lnTo>
                    <a:pt x="134" y="5"/>
                  </a:lnTo>
                  <a:lnTo>
                    <a:pt x="135" y="3"/>
                  </a:lnTo>
                  <a:lnTo>
                    <a:pt x="136" y="3"/>
                  </a:lnTo>
                  <a:lnTo>
                    <a:pt x="138" y="3"/>
                  </a:lnTo>
                  <a:lnTo>
                    <a:pt x="141" y="3"/>
                  </a:lnTo>
                  <a:lnTo>
                    <a:pt x="142" y="3"/>
                  </a:lnTo>
                  <a:lnTo>
                    <a:pt x="145" y="3"/>
                  </a:lnTo>
                  <a:lnTo>
                    <a:pt x="147" y="3"/>
                  </a:lnTo>
                  <a:lnTo>
                    <a:pt x="150" y="2"/>
                  </a:lnTo>
                  <a:lnTo>
                    <a:pt x="151" y="2"/>
                  </a:lnTo>
                  <a:lnTo>
                    <a:pt x="152" y="2"/>
                  </a:lnTo>
                  <a:lnTo>
                    <a:pt x="154" y="2"/>
                  </a:lnTo>
                  <a:lnTo>
                    <a:pt x="155" y="2"/>
                  </a:lnTo>
                  <a:lnTo>
                    <a:pt x="157" y="2"/>
                  </a:lnTo>
                  <a:lnTo>
                    <a:pt x="159" y="2"/>
                  </a:lnTo>
                  <a:lnTo>
                    <a:pt x="161" y="2"/>
                  </a:lnTo>
                  <a:lnTo>
                    <a:pt x="165" y="2"/>
                  </a:lnTo>
                  <a:lnTo>
                    <a:pt x="167" y="1"/>
                  </a:lnTo>
                  <a:lnTo>
                    <a:pt x="168" y="1"/>
                  </a:lnTo>
                  <a:lnTo>
                    <a:pt x="169" y="1"/>
                  </a:lnTo>
                  <a:lnTo>
                    <a:pt x="170" y="1"/>
                  </a:lnTo>
                  <a:lnTo>
                    <a:pt x="171" y="1"/>
                  </a:lnTo>
                  <a:lnTo>
                    <a:pt x="174" y="1"/>
                  </a:lnTo>
                  <a:lnTo>
                    <a:pt x="176" y="1"/>
                  </a:lnTo>
                  <a:lnTo>
                    <a:pt x="181" y="0"/>
                  </a:lnTo>
                  <a:lnTo>
                    <a:pt x="182" y="0"/>
                  </a:lnTo>
                  <a:lnTo>
                    <a:pt x="183" y="0"/>
                  </a:lnTo>
                  <a:lnTo>
                    <a:pt x="185"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73" name="Freeform 173"/>
            <p:cNvSpPr>
              <a:spLocks/>
            </p:cNvSpPr>
            <p:nvPr/>
          </p:nvSpPr>
          <p:spPr bwMode="auto">
            <a:xfrm>
              <a:off x="2840" y="2758"/>
              <a:ext cx="206" cy="236"/>
            </a:xfrm>
            <a:custGeom>
              <a:avLst/>
              <a:gdLst>
                <a:gd name="T0" fmla="*/ 13 w 206"/>
                <a:gd name="T1" fmla="*/ 7 h 236"/>
                <a:gd name="T2" fmla="*/ 24 w 206"/>
                <a:gd name="T3" fmla="*/ 7 h 236"/>
                <a:gd name="T4" fmla="*/ 43 w 206"/>
                <a:gd name="T5" fmla="*/ 5 h 236"/>
                <a:gd name="T6" fmla="*/ 60 w 206"/>
                <a:gd name="T7" fmla="*/ 4 h 236"/>
                <a:gd name="T8" fmla="*/ 67 w 206"/>
                <a:gd name="T9" fmla="*/ 3 h 236"/>
                <a:gd name="T10" fmla="*/ 79 w 206"/>
                <a:gd name="T11" fmla="*/ 3 h 236"/>
                <a:gd name="T12" fmla="*/ 95 w 206"/>
                <a:gd name="T13" fmla="*/ 2 h 236"/>
                <a:gd name="T14" fmla="*/ 107 w 206"/>
                <a:gd name="T15" fmla="*/ 1 h 236"/>
                <a:gd name="T16" fmla="*/ 116 w 206"/>
                <a:gd name="T17" fmla="*/ 0 h 236"/>
                <a:gd name="T18" fmla="*/ 117 w 206"/>
                <a:gd name="T19" fmla="*/ 17 h 236"/>
                <a:gd name="T20" fmla="*/ 117 w 206"/>
                <a:gd name="T21" fmla="*/ 36 h 236"/>
                <a:gd name="T22" fmla="*/ 117 w 206"/>
                <a:gd name="T23" fmla="*/ 50 h 236"/>
                <a:gd name="T24" fmla="*/ 117 w 206"/>
                <a:gd name="T25" fmla="*/ 81 h 236"/>
                <a:gd name="T26" fmla="*/ 117 w 206"/>
                <a:gd name="T27" fmla="*/ 99 h 236"/>
                <a:gd name="T28" fmla="*/ 128 w 206"/>
                <a:gd name="T29" fmla="*/ 101 h 236"/>
                <a:gd name="T30" fmla="*/ 133 w 206"/>
                <a:gd name="T31" fmla="*/ 107 h 236"/>
                <a:gd name="T32" fmla="*/ 136 w 206"/>
                <a:gd name="T33" fmla="*/ 112 h 236"/>
                <a:gd name="T34" fmla="*/ 140 w 206"/>
                <a:gd name="T35" fmla="*/ 116 h 236"/>
                <a:gd name="T36" fmla="*/ 146 w 206"/>
                <a:gd name="T37" fmla="*/ 120 h 236"/>
                <a:gd name="T38" fmla="*/ 150 w 206"/>
                <a:gd name="T39" fmla="*/ 122 h 236"/>
                <a:gd name="T40" fmla="*/ 155 w 206"/>
                <a:gd name="T41" fmla="*/ 125 h 236"/>
                <a:gd name="T42" fmla="*/ 163 w 206"/>
                <a:gd name="T43" fmla="*/ 129 h 236"/>
                <a:gd name="T44" fmla="*/ 170 w 206"/>
                <a:gd name="T45" fmla="*/ 131 h 236"/>
                <a:gd name="T46" fmla="*/ 176 w 206"/>
                <a:gd name="T47" fmla="*/ 132 h 236"/>
                <a:gd name="T48" fmla="*/ 182 w 206"/>
                <a:gd name="T49" fmla="*/ 135 h 236"/>
                <a:gd name="T50" fmla="*/ 187 w 206"/>
                <a:gd name="T51" fmla="*/ 138 h 236"/>
                <a:gd name="T52" fmla="*/ 190 w 206"/>
                <a:gd name="T53" fmla="*/ 143 h 236"/>
                <a:gd name="T54" fmla="*/ 196 w 206"/>
                <a:gd name="T55" fmla="*/ 144 h 236"/>
                <a:gd name="T56" fmla="*/ 198 w 206"/>
                <a:gd name="T57" fmla="*/ 148 h 236"/>
                <a:gd name="T58" fmla="*/ 198 w 206"/>
                <a:gd name="T59" fmla="*/ 152 h 236"/>
                <a:gd name="T60" fmla="*/ 200 w 206"/>
                <a:gd name="T61" fmla="*/ 157 h 236"/>
                <a:gd name="T62" fmla="*/ 202 w 206"/>
                <a:gd name="T63" fmla="*/ 161 h 236"/>
                <a:gd name="T64" fmla="*/ 205 w 206"/>
                <a:gd name="T65" fmla="*/ 161 h 236"/>
                <a:gd name="T66" fmla="*/ 206 w 206"/>
                <a:gd name="T67" fmla="*/ 177 h 236"/>
                <a:gd name="T68" fmla="*/ 206 w 206"/>
                <a:gd name="T69" fmla="*/ 189 h 236"/>
                <a:gd name="T70" fmla="*/ 206 w 206"/>
                <a:gd name="T71" fmla="*/ 199 h 236"/>
                <a:gd name="T72" fmla="*/ 204 w 206"/>
                <a:gd name="T73" fmla="*/ 209 h 236"/>
                <a:gd name="T74" fmla="*/ 180 w 206"/>
                <a:gd name="T75" fmla="*/ 209 h 236"/>
                <a:gd name="T76" fmla="*/ 165 w 206"/>
                <a:gd name="T77" fmla="*/ 209 h 236"/>
                <a:gd name="T78" fmla="*/ 140 w 206"/>
                <a:gd name="T79" fmla="*/ 209 h 236"/>
                <a:gd name="T80" fmla="*/ 119 w 206"/>
                <a:gd name="T81" fmla="*/ 209 h 236"/>
                <a:gd name="T82" fmla="*/ 103 w 206"/>
                <a:gd name="T83" fmla="*/ 209 h 236"/>
                <a:gd name="T84" fmla="*/ 80 w 206"/>
                <a:gd name="T85" fmla="*/ 211 h 236"/>
                <a:gd name="T86" fmla="*/ 80 w 206"/>
                <a:gd name="T87" fmla="*/ 225 h 236"/>
                <a:gd name="T88" fmla="*/ 74 w 206"/>
                <a:gd name="T89" fmla="*/ 236 h 236"/>
                <a:gd name="T90" fmla="*/ 54 w 206"/>
                <a:gd name="T91" fmla="*/ 236 h 236"/>
                <a:gd name="T92" fmla="*/ 32 w 206"/>
                <a:gd name="T93" fmla="*/ 236 h 236"/>
                <a:gd name="T94" fmla="*/ 21 w 206"/>
                <a:gd name="T95" fmla="*/ 236 h 236"/>
                <a:gd name="T96" fmla="*/ 10 w 206"/>
                <a:gd name="T97" fmla="*/ 225 h 236"/>
                <a:gd name="T98" fmla="*/ 10 w 206"/>
                <a:gd name="T99" fmla="*/ 188 h 236"/>
                <a:gd name="T100" fmla="*/ 10 w 206"/>
                <a:gd name="T101" fmla="*/ 168 h 236"/>
                <a:gd name="T102" fmla="*/ 0 w 206"/>
                <a:gd name="T103" fmla="*/ 149 h 236"/>
                <a:gd name="T104" fmla="*/ 0 w 206"/>
                <a:gd name="T105" fmla="*/ 127 h 236"/>
                <a:gd name="T106" fmla="*/ 2 w 206"/>
                <a:gd name="T107" fmla="*/ 108 h 236"/>
                <a:gd name="T108" fmla="*/ 2 w 206"/>
                <a:gd name="T109" fmla="*/ 89 h 236"/>
                <a:gd name="T110" fmla="*/ 2 w 206"/>
                <a:gd name="T111" fmla="*/ 74 h 236"/>
                <a:gd name="T112" fmla="*/ 2 w 206"/>
                <a:gd name="T113" fmla="*/ 60 h 236"/>
                <a:gd name="T114" fmla="*/ 2 w 206"/>
                <a:gd name="T115" fmla="*/ 47 h 236"/>
                <a:gd name="T116" fmla="*/ 2 w 206"/>
                <a:gd name="T117" fmla="*/ 28 h 236"/>
                <a:gd name="T118" fmla="*/ 2 w 206"/>
                <a:gd name="T119" fmla="*/ 19 h 236"/>
                <a:gd name="T120" fmla="*/ 2 w 206"/>
                <a:gd name="T121" fmla="*/ 9 h 2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06" h="236">
                  <a:moveTo>
                    <a:pt x="2" y="8"/>
                  </a:moveTo>
                  <a:lnTo>
                    <a:pt x="3" y="8"/>
                  </a:lnTo>
                  <a:lnTo>
                    <a:pt x="4" y="8"/>
                  </a:lnTo>
                  <a:lnTo>
                    <a:pt x="8" y="8"/>
                  </a:lnTo>
                  <a:lnTo>
                    <a:pt x="10" y="8"/>
                  </a:lnTo>
                  <a:lnTo>
                    <a:pt x="11" y="8"/>
                  </a:lnTo>
                  <a:lnTo>
                    <a:pt x="13" y="7"/>
                  </a:lnTo>
                  <a:lnTo>
                    <a:pt x="16" y="7"/>
                  </a:lnTo>
                  <a:lnTo>
                    <a:pt x="19" y="7"/>
                  </a:lnTo>
                  <a:lnTo>
                    <a:pt x="20" y="7"/>
                  </a:lnTo>
                  <a:lnTo>
                    <a:pt x="21" y="7"/>
                  </a:lnTo>
                  <a:lnTo>
                    <a:pt x="22" y="7"/>
                  </a:lnTo>
                  <a:lnTo>
                    <a:pt x="23" y="7"/>
                  </a:lnTo>
                  <a:lnTo>
                    <a:pt x="24" y="7"/>
                  </a:lnTo>
                  <a:lnTo>
                    <a:pt x="28" y="7"/>
                  </a:lnTo>
                  <a:lnTo>
                    <a:pt x="30" y="7"/>
                  </a:lnTo>
                  <a:lnTo>
                    <a:pt x="31" y="5"/>
                  </a:lnTo>
                  <a:lnTo>
                    <a:pt x="32" y="5"/>
                  </a:lnTo>
                  <a:lnTo>
                    <a:pt x="36" y="5"/>
                  </a:lnTo>
                  <a:lnTo>
                    <a:pt x="39" y="5"/>
                  </a:lnTo>
                  <a:lnTo>
                    <a:pt x="43" y="5"/>
                  </a:lnTo>
                  <a:lnTo>
                    <a:pt x="47" y="5"/>
                  </a:lnTo>
                  <a:lnTo>
                    <a:pt x="50" y="4"/>
                  </a:lnTo>
                  <a:lnTo>
                    <a:pt x="52" y="4"/>
                  </a:lnTo>
                  <a:lnTo>
                    <a:pt x="53" y="4"/>
                  </a:lnTo>
                  <a:lnTo>
                    <a:pt x="54" y="4"/>
                  </a:lnTo>
                  <a:lnTo>
                    <a:pt x="56" y="4"/>
                  </a:lnTo>
                  <a:lnTo>
                    <a:pt x="60" y="4"/>
                  </a:lnTo>
                  <a:lnTo>
                    <a:pt x="61" y="4"/>
                  </a:lnTo>
                  <a:lnTo>
                    <a:pt x="62" y="4"/>
                  </a:lnTo>
                  <a:lnTo>
                    <a:pt x="63" y="4"/>
                  </a:lnTo>
                  <a:lnTo>
                    <a:pt x="64" y="4"/>
                  </a:lnTo>
                  <a:lnTo>
                    <a:pt x="64" y="3"/>
                  </a:lnTo>
                  <a:lnTo>
                    <a:pt x="66" y="3"/>
                  </a:lnTo>
                  <a:lnTo>
                    <a:pt x="67" y="3"/>
                  </a:lnTo>
                  <a:lnTo>
                    <a:pt x="68" y="3"/>
                  </a:lnTo>
                  <a:lnTo>
                    <a:pt x="69" y="3"/>
                  </a:lnTo>
                  <a:lnTo>
                    <a:pt x="70" y="3"/>
                  </a:lnTo>
                  <a:lnTo>
                    <a:pt x="71" y="3"/>
                  </a:lnTo>
                  <a:lnTo>
                    <a:pt x="72" y="3"/>
                  </a:lnTo>
                  <a:lnTo>
                    <a:pt x="77" y="3"/>
                  </a:lnTo>
                  <a:lnTo>
                    <a:pt x="79" y="3"/>
                  </a:lnTo>
                  <a:lnTo>
                    <a:pt x="80" y="3"/>
                  </a:lnTo>
                  <a:lnTo>
                    <a:pt x="84" y="2"/>
                  </a:lnTo>
                  <a:lnTo>
                    <a:pt x="86" y="2"/>
                  </a:lnTo>
                  <a:lnTo>
                    <a:pt x="87" y="2"/>
                  </a:lnTo>
                  <a:lnTo>
                    <a:pt x="91" y="2"/>
                  </a:lnTo>
                  <a:lnTo>
                    <a:pt x="94" y="2"/>
                  </a:lnTo>
                  <a:lnTo>
                    <a:pt x="95" y="2"/>
                  </a:lnTo>
                  <a:lnTo>
                    <a:pt x="96" y="1"/>
                  </a:lnTo>
                  <a:lnTo>
                    <a:pt x="98" y="1"/>
                  </a:lnTo>
                  <a:lnTo>
                    <a:pt x="100" y="1"/>
                  </a:lnTo>
                  <a:lnTo>
                    <a:pt x="103" y="1"/>
                  </a:lnTo>
                  <a:lnTo>
                    <a:pt x="104" y="1"/>
                  </a:lnTo>
                  <a:lnTo>
                    <a:pt x="106" y="1"/>
                  </a:lnTo>
                  <a:lnTo>
                    <a:pt x="107" y="1"/>
                  </a:lnTo>
                  <a:lnTo>
                    <a:pt x="108" y="1"/>
                  </a:lnTo>
                  <a:lnTo>
                    <a:pt x="110" y="1"/>
                  </a:lnTo>
                  <a:lnTo>
                    <a:pt x="111" y="1"/>
                  </a:lnTo>
                  <a:lnTo>
                    <a:pt x="112" y="1"/>
                  </a:lnTo>
                  <a:lnTo>
                    <a:pt x="114" y="0"/>
                  </a:lnTo>
                  <a:lnTo>
                    <a:pt x="115" y="0"/>
                  </a:lnTo>
                  <a:lnTo>
                    <a:pt x="116" y="0"/>
                  </a:lnTo>
                  <a:lnTo>
                    <a:pt x="117" y="0"/>
                  </a:lnTo>
                  <a:lnTo>
                    <a:pt x="117" y="1"/>
                  </a:lnTo>
                  <a:lnTo>
                    <a:pt x="117" y="5"/>
                  </a:lnTo>
                  <a:lnTo>
                    <a:pt x="117" y="7"/>
                  </a:lnTo>
                  <a:lnTo>
                    <a:pt x="117" y="13"/>
                  </a:lnTo>
                  <a:lnTo>
                    <a:pt x="117" y="15"/>
                  </a:lnTo>
                  <a:lnTo>
                    <a:pt x="117" y="17"/>
                  </a:lnTo>
                  <a:lnTo>
                    <a:pt x="117" y="20"/>
                  </a:lnTo>
                  <a:lnTo>
                    <a:pt x="117" y="24"/>
                  </a:lnTo>
                  <a:lnTo>
                    <a:pt x="117" y="25"/>
                  </a:lnTo>
                  <a:lnTo>
                    <a:pt x="117" y="28"/>
                  </a:lnTo>
                  <a:lnTo>
                    <a:pt x="117" y="29"/>
                  </a:lnTo>
                  <a:lnTo>
                    <a:pt x="117" y="33"/>
                  </a:lnTo>
                  <a:lnTo>
                    <a:pt x="117" y="36"/>
                  </a:lnTo>
                  <a:lnTo>
                    <a:pt x="117" y="37"/>
                  </a:lnTo>
                  <a:lnTo>
                    <a:pt x="117" y="39"/>
                  </a:lnTo>
                  <a:lnTo>
                    <a:pt x="117" y="42"/>
                  </a:lnTo>
                  <a:lnTo>
                    <a:pt x="117" y="43"/>
                  </a:lnTo>
                  <a:lnTo>
                    <a:pt x="117" y="44"/>
                  </a:lnTo>
                  <a:lnTo>
                    <a:pt x="117" y="47"/>
                  </a:lnTo>
                  <a:lnTo>
                    <a:pt x="117" y="50"/>
                  </a:lnTo>
                  <a:lnTo>
                    <a:pt x="117" y="52"/>
                  </a:lnTo>
                  <a:lnTo>
                    <a:pt x="117" y="53"/>
                  </a:lnTo>
                  <a:lnTo>
                    <a:pt x="117" y="56"/>
                  </a:lnTo>
                  <a:lnTo>
                    <a:pt x="117" y="64"/>
                  </a:lnTo>
                  <a:lnTo>
                    <a:pt x="117" y="73"/>
                  </a:lnTo>
                  <a:lnTo>
                    <a:pt x="117" y="80"/>
                  </a:lnTo>
                  <a:lnTo>
                    <a:pt x="117" y="81"/>
                  </a:lnTo>
                  <a:lnTo>
                    <a:pt x="117" y="82"/>
                  </a:lnTo>
                  <a:lnTo>
                    <a:pt x="117" y="83"/>
                  </a:lnTo>
                  <a:lnTo>
                    <a:pt x="117" y="85"/>
                  </a:lnTo>
                  <a:lnTo>
                    <a:pt x="117" y="90"/>
                  </a:lnTo>
                  <a:lnTo>
                    <a:pt x="117" y="92"/>
                  </a:lnTo>
                  <a:lnTo>
                    <a:pt x="117" y="95"/>
                  </a:lnTo>
                  <a:lnTo>
                    <a:pt x="117" y="99"/>
                  </a:lnTo>
                  <a:lnTo>
                    <a:pt x="117" y="101"/>
                  </a:lnTo>
                  <a:lnTo>
                    <a:pt x="118" y="101"/>
                  </a:lnTo>
                  <a:lnTo>
                    <a:pt x="119" y="101"/>
                  </a:lnTo>
                  <a:lnTo>
                    <a:pt x="120" y="101"/>
                  </a:lnTo>
                  <a:lnTo>
                    <a:pt x="122" y="101"/>
                  </a:lnTo>
                  <a:lnTo>
                    <a:pt x="127" y="101"/>
                  </a:lnTo>
                  <a:lnTo>
                    <a:pt x="128" y="101"/>
                  </a:lnTo>
                  <a:lnTo>
                    <a:pt x="128" y="103"/>
                  </a:lnTo>
                  <a:lnTo>
                    <a:pt x="130" y="103"/>
                  </a:lnTo>
                  <a:lnTo>
                    <a:pt x="131" y="104"/>
                  </a:lnTo>
                  <a:lnTo>
                    <a:pt x="131" y="105"/>
                  </a:lnTo>
                  <a:lnTo>
                    <a:pt x="131" y="106"/>
                  </a:lnTo>
                  <a:lnTo>
                    <a:pt x="132" y="106"/>
                  </a:lnTo>
                  <a:lnTo>
                    <a:pt x="133" y="107"/>
                  </a:lnTo>
                  <a:lnTo>
                    <a:pt x="133" y="108"/>
                  </a:lnTo>
                  <a:lnTo>
                    <a:pt x="133" y="109"/>
                  </a:lnTo>
                  <a:lnTo>
                    <a:pt x="134" y="109"/>
                  </a:lnTo>
                  <a:lnTo>
                    <a:pt x="134" y="111"/>
                  </a:lnTo>
                  <a:lnTo>
                    <a:pt x="135" y="111"/>
                  </a:lnTo>
                  <a:lnTo>
                    <a:pt x="135" y="112"/>
                  </a:lnTo>
                  <a:lnTo>
                    <a:pt x="136" y="112"/>
                  </a:lnTo>
                  <a:lnTo>
                    <a:pt x="136" y="113"/>
                  </a:lnTo>
                  <a:lnTo>
                    <a:pt x="136" y="114"/>
                  </a:lnTo>
                  <a:lnTo>
                    <a:pt x="138" y="114"/>
                  </a:lnTo>
                  <a:lnTo>
                    <a:pt x="138" y="115"/>
                  </a:lnTo>
                  <a:lnTo>
                    <a:pt x="139" y="115"/>
                  </a:lnTo>
                  <a:lnTo>
                    <a:pt x="140" y="115"/>
                  </a:lnTo>
                  <a:lnTo>
                    <a:pt x="140" y="116"/>
                  </a:lnTo>
                  <a:lnTo>
                    <a:pt x="141" y="116"/>
                  </a:lnTo>
                  <a:lnTo>
                    <a:pt x="142" y="116"/>
                  </a:lnTo>
                  <a:lnTo>
                    <a:pt x="143" y="117"/>
                  </a:lnTo>
                  <a:lnTo>
                    <a:pt x="144" y="117"/>
                  </a:lnTo>
                  <a:lnTo>
                    <a:pt x="144" y="119"/>
                  </a:lnTo>
                  <a:lnTo>
                    <a:pt x="146" y="119"/>
                  </a:lnTo>
                  <a:lnTo>
                    <a:pt x="146" y="120"/>
                  </a:lnTo>
                  <a:lnTo>
                    <a:pt x="146" y="121"/>
                  </a:lnTo>
                  <a:lnTo>
                    <a:pt x="146" y="120"/>
                  </a:lnTo>
                  <a:lnTo>
                    <a:pt x="147" y="120"/>
                  </a:lnTo>
                  <a:lnTo>
                    <a:pt x="147" y="121"/>
                  </a:lnTo>
                  <a:lnTo>
                    <a:pt x="148" y="122"/>
                  </a:lnTo>
                  <a:lnTo>
                    <a:pt x="149" y="122"/>
                  </a:lnTo>
                  <a:lnTo>
                    <a:pt x="150" y="122"/>
                  </a:lnTo>
                  <a:lnTo>
                    <a:pt x="151" y="122"/>
                  </a:lnTo>
                  <a:lnTo>
                    <a:pt x="152" y="122"/>
                  </a:lnTo>
                  <a:lnTo>
                    <a:pt x="152" y="123"/>
                  </a:lnTo>
                  <a:lnTo>
                    <a:pt x="154" y="123"/>
                  </a:lnTo>
                  <a:lnTo>
                    <a:pt x="154" y="124"/>
                  </a:lnTo>
                  <a:lnTo>
                    <a:pt x="155" y="124"/>
                  </a:lnTo>
                  <a:lnTo>
                    <a:pt x="155" y="125"/>
                  </a:lnTo>
                  <a:lnTo>
                    <a:pt x="156" y="125"/>
                  </a:lnTo>
                  <a:lnTo>
                    <a:pt x="157" y="127"/>
                  </a:lnTo>
                  <a:lnTo>
                    <a:pt x="158" y="127"/>
                  </a:lnTo>
                  <a:lnTo>
                    <a:pt x="159" y="128"/>
                  </a:lnTo>
                  <a:lnTo>
                    <a:pt x="160" y="129"/>
                  </a:lnTo>
                  <a:lnTo>
                    <a:pt x="162" y="129"/>
                  </a:lnTo>
                  <a:lnTo>
                    <a:pt x="163" y="129"/>
                  </a:lnTo>
                  <a:lnTo>
                    <a:pt x="164" y="129"/>
                  </a:lnTo>
                  <a:lnTo>
                    <a:pt x="165" y="129"/>
                  </a:lnTo>
                  <a:lnTo>
                    <a:pt x="165" y="130"/>
                  </a:lnTo>
                  <a:lnTo>
                    <a:pt x="166" y="130"/>
                  </a:lnTo>
                  <a:lnTo>
                    <a:pt x="167" y="130"/>
                  </a:lnTo>
                  <a:lnTo>
                    <a:pt x="168" y="131"/>
                  </a:lnTo>
                  <a:lnTo>
                    <a:pt x="170" y="131"/>
                  </a:lnTo>
                  <a:lnTo>
                    <a:pt x="171" y="131"/>
                  </a:lnTo>
                  <a:lnTo>
                    <a:pt x="172" y="131"/>
                  </a:lnTo>
                  <a:lnTo>
                    <a:pt x="172" y="132"/>
                  </a:lnTo>
                  <a:lnTo>
                    <a:pt x="173" y="132"/>
                  </a:lnTo>
                  <a:lnTo>
                    <a:pt x="174" y="132"/>
                  </a:lnTo>
                  <a:lnTo>
                    <a:pt x="175" y="132"/>
                  </a:lnTo>
                  <a:lnTo>
                    <a:pt x="176" y="132"/>
                  </a:lnTo>
                  <a:lnTo>
                    <a:pt x="178" y="132"/>
                  </a:lnTo>
                  <a:lnTo>
                    <a:pt x="179" y="132"/>
                  </a:lnTo>
                  <a:lnTo>
                    <a:pt x="180" y="132"/>
                  </a:lnTo>
                  <a:lnTo>
                    <a:pt x="180" y="133"/>
                  </a:lnTo>
                  <a:lnTo>
                    <a:pt x="181" y="133"/>
                  </a:lnTo>
                  <a:lnTo>
                    <a:pt x="182" y="133"/>
                  </a:lnTo>
                  <a:lnTo>
                    <a:pt x="182" y="135"/>
                  </a:lnTo>
                  <a:lnTo>
                    <a:pt x="182" y="136"/>
                  </a:lnTo>
                  <a:lnTo>
                    <a:pt x="183" y="136"/>
                  </a:lnTo>
                  <a:lnTo>
                    <a:pt x="183" y="137"/>
                  </a:lnTo>
                  <a:lnTo>
                    <a:pt x="184" y="137"/>
                  </a:lnTo>
                  <a:lnTo>
                    <a:pt x="186" y="137"/>
                  </a:lnTo>
                  <a:lnTo>
                    <a:pt x="186" y="138"/>
                  </a:lnTo>
                  <a:lnTo>
                    <a:pt x="187" y="138"/>
                  </a:lnTo>
                  <a:lnTo>
                    <a:pt x="188" y="138"/>
                  </a:lnTo>
                  <a:lnTo>
                    <a:pt x="188" y="139"/>
                  </a:lnTo>
                  <a:lnTo>
                    <a:pt x="188" y="140"/>
                  </a:lnTo>
                  <a:lnTo>
                    <a:pt x="189" y="140"/>
                  </a:lnTo>
                  <a:lnTo>
                    <a:pt x="189" y="141"/>
                  </a:lnTo>
                  <a:lnTo>
                    <a:pt x="190" y="141"/>
                  </a:lnTo>
                  <a:lnTo>
                    <a:pt x="190" y="143"/>
                  </a:lnTo>
                  <a:lnTo>
                    <a:pt x="191" y="144"/>
                  </a:lnTo>
                  <a:lnTo>
                    <a:pt x="192" y="144"/>
                  </a:lnTo>
                  <a:lnTo>
                    <a:pt x="192" y="145"/>
                  </a:lnTo>
                  <a:lnTo>
                    <a:pt x="194" y="145"/>
                  </a:lnTo>
                  <a:lnTo>
                    <a:pt x="195" y="145"/>
                  </a:lnTo>
                  <a:lnTo>
                    <a:pt x="195" y="144"/>
                  </a:lnTo>
                  <a:lnTo>
                    <a:pt x="196" y="144"/>
                  </a:lnTo>
                  <a:lnTo>
                    <a:pt x="196" y="145"/>
                  </a:lnTo>
                  <a:lnTo>
                    <a:pt x="197" y="145"/>
                  </a:lnTo>
                  <a:lnTo>
                    <a:pt x="197" y="146"/>
                  </a:lnTo>
                  <a:lnTo>
                    <a:pt x="198" y="146"/>
                  </a:lnTo>
                  <a:lnTo>
                    <a:pt x="198" y="147"/>
                  </a:lnTo>
                  <a:lnTo>
                    <a:pt x="199" y="147"/>
                  </a:lnTo>
                  <a:lnTo>
                    <a:pt x="198" y="148"/>
                  </a:lnTo>
                  <a:lnTo>
                    <a:pt x="197" y="148"/>
                  </a:lnTo>
                  <a:lnTo>
                    <a:pt x="197" y="149"/>
                  </a:lnTo>
                  <a:lnTo>
                    <a:pt x="198" y="149"/>
                  </a:lnTo>
                  <a:lnTo>
                    <a:pt x="198" y="151"/>
                  </a:lnTo>
                  <a:lnTo>
                    <a:pt x="199" y="151"/>
                  </a:lnTo>
                  <a:lnTo>
                    <a:pt x="199" y="152"/>
                  </a:lnTo>
                  <a:lnTo>
                    <a:pt x="198" y="152"/>
                  </a:lnTo>
                  <a:lnTo>
                    <a:pt x="199" y="152"/>
                  </a:lnTo>
                  <a:lnTo>
                    <a:pt x="199" y="153"/>
                  </a:lnTo>
                  <a:lnTo>
                    <a:pt x="200" y="153"/>
                  </a:lnTo>
                  <a:lnTo>
                    <a:pt x="200" y="154"/>
                  </a:lnTo>
                  <a:lnTo>
                    <a:pt x="200" y="155"/>
                  </a:lnTo>
                  <a:lnTo>
                    <a:pt x="200" y="156"/>
                  </a:lnTo>
                  <a:lnTo>
                    <a:pt x="200" y="157"/>
                  </a:lnTo>
                  <a:lnTo>
                    <a:pt x="200" y="159"/>
                  </a:lnTo>
                  <a:lnTo>
                    <a:pt x="200" y="160"/>
                  </a:lnTo>
                  <a:lnTo>
                    <a:pt x="200" y="159"/>
                  </a:lnTo>
                  <a:lnTo>
                    <a:pt x="200" y="160"/>
                  </a:lnTo>
                  <a:lnTo>
                    <a:pt x="202" y="160"/>
                  </a:lnTo>
                  <a:lnTo>
                    <a:pt x="200" y="161"/>
                  </a:lnTo>
                  <a:lnTo>
                    <a:pt x="202" y="161"/>
                  </a:lnTo>
                  <a:lnTo>
                    <a:pt x="202" y="160"/>
                  </a:lnTo>
                  <a:lnTo>
                    <a:pt x="203" y="160"/>
                  </a:lnTo>
                  <a:lnTo>
                    <a:pt x="203" y="159"/>
                  </a:lnTo>
                  <a:lnTo>
                    <a:pt x="204" y="159"/>
                  </a:lnTo>
                  <a:lnTo>
                    <a:pt x="204" y="160"/>
                  </a:lnTo>
                  <a:lnTo>
                    <a:pt x="205" y="160"/>
                  </a:lnTo>
                  <a:lnTo>
                    <a:pt x="205" y="161"/>
                  </a:lnTo>
                  <a:lnTo>
                    <a:pt x="205" y="167"/>
                  </a:lnTo>
                  <a:lnTo>
                    <a:pt x="205" y="168"/>
                  </a:lnTo>
                  <a:lnTo>
                    <a:pt x="205" y="169"/>
                  </a:lnTo>
                  <a:lnTo>
                    <a:pt x="206" y="172"/>
                  </a:lnTo>
                  <a:lnTo>
                    <a:pt x="206" y="173"/>
                  </a:lnTo>
                  <a:lnTo>
                    <a:pt x="206" y="176"/>
                  </a:lnTo>
                  <a:lnTo>
                    <a:pt x="206" y="177"/>
                  </a:lnTo>
                  <a:lnTo>
                    <a:pt x="206" y="178"/>
                  </a:lnTo>
                  <a:lnTo>
                    <a:pt x="206" y="179"/>
                  </a:lnTo>
                  <a:lnTo>
                    <a:pt x="206" y="180"/>
                  </a:lnTo>
                  <a:lnTo>
                    <a:pt x="205" y="183"/>
                  </a:lnTo>
                  <a:lnTo>
                    <a:pt x="205" y="184"/>
                  </a:lnTo>
                  <a:lnTo>
                    <a:pt x="206" y="188"/>
                  </a:lnTo>
                  <a:lnTo>
                    <a:pt x="206" y="189"/>
                  </a:lnTo>
                  <a:lnTo>
                    <a:pt x="206" y="191"/>
                  </a:lnTo>
                  <a:lnTo>
                    <a:pt x="206" y="192"/>
                  </a:lnTo>
                  <a:lnTo>
                    <a:pt x="206" y="193"/>
                  </a:lnTo>
                  <a:lnTo>
                    <a:pt x="206" y="194"/>
                  </a:lnTo>
                  <a:lnTo>
                    <a:pt x="206" y="195"/>
                  </a:lnTo>
                  <a:lnTo>
                    <a:pt x="206" y="197"/>
                  </a:lnTo>
                  <a:lnTo>
                    <a:pt x="206" y="199"/>
                  </a:lnTo>
                  <a:lnTo>
                    <a:pt x="206" y="202"/>
                  </a:lnTo>
                  <a:lnTo>
                    <a:pt x="206" y="203"/>
                  </a:lnTo>
                  <a:lnTo>
                    <a:pt x="206" y="204"/>
                  </a:lnTo>
                  <a:lnTo>
                    <a:pt x="206" y="207"/>
                  </a:lnTo>
                  <a:lnTo>
                    <a:pt x="206" y="208"/>
                  </a:lnTo>
                  <a:lnTo>
                    <a:pt x="206" y="209"/>
                  </a:lnTo>
                  <a:lnTo>
                    <a:pt x="204" y="209"/>
                  </a:lnTo>
                  <a:lnTo>
                    <a:pt x="199" y="209"/>
                  </a:lnTo>
                  <a:lnTo>
                    <a:pt x="197" y="209"/>
                  </a:lnTo>
                  <a:lnTo>
                    <a:pt x="194" y="209"/>
                  </a:lnTo>
                  <a:lnTo>
                    <a:pt x="189" y="209"/>
                  </a:lnTo>
                  <a:lnTo>
                    <a:pt x="187" y="209"/>
                  </a:lnTo>
                  <a:lnTo>
                    <a:pt x="186" y="209"/>
                  </a:lnTo>
                  <a:lnTo>
                    <a:pt x="180" y="209"/>
                  </a:lnTo>
                  <a:lnTo>
                    <a:pt x="179" y="209"/>
                  </a:lnTo>
                  <a:lnTo>
                    <a:pt x="174" y="209"/>
                  </a:lnTo>
                  <a:lnTo>
                    <a:pt x="171" y="209"/>
                  </a:lnTo>
                  <a:lnTo>
                    <a:pt x="170" y="209"/>
                  </a:lnTo>
                  <a:lnTo>
                    <a:pt x="168" y="209"/>
                  </a:lnTo>
                  <a:lnTo>
                    <a:pt x="167" y="209"/>
                  </a:lnTo>
                  <a:lnTo>
                    <a:pt x="165" y="209"/>
                  </a:lnTo>
                  <a:lnTo>
                    <a:pt x="162" y="209"/>
                  </a:lnTo>
                  <a:lnTo>
                    <a:pt x="154" y="209"/>
                  </a:lnTo>
                  <a:lnTo>
                    <a:pt x="151" y="209"/>
                  </a:lnTo>
                  <a:lnTo>
                    <a:pt x="149" y="209"/>
                  </a:lnTo>
                  <a:lnTo>
                    <a:pt x="146" y="209"/>
                  </a:lnTo>
                  <a:lnTo>
                    <a:pt x="144" y="209"/>
                  </a:lnTo>
                  <a:lnTo>
                    <a:pt x="140" y="209"/>
                  </a:lnTo>
                  <a:lnTo>
                    <a:pt x="139" y="209"/>
                  </a:lnTo>
                  <a:lnTo>
                    <a:pt x="135" y="209"/>
                  </a:lnTo>
                  <a:lnTo>
                    <a:pt x="125" y="209"/>
                  </a:lnTo>
                  <a:lnTo>
                    <a:pt x="124" y="209"/>
                  </a:lnTo>
                  <a:lnTo>
                    <a:pt x="122" y="209"/>
                  </a:lnTo>
                  <a:lnTo>
                    <a:pt x="120" y="209"/>
                  </a:lnTo>
                  <a:lnTo>
                    <a:pt x="119" y="209"/>
                  </a:lnTo>
                  <a:lnTo>
                    <a:pt x="118" y="209"/>
                  </a:lnTo>
                  <a:lnTo>
                    <a:pt x="114" y="209"/>
                  </a:lnTo>
                  <a:lnTo>
                    <a:pt x="111" y="209"/>
                  </a:lnTo>
                  <a:lnTo>
                    <a:pt x="109" y="209"/>
                  </a:lnTo>
                  <a:lnTo>
                    <a:pt x="107" y="209"/>
                  </a:lnTo>
                  <a:lnTo>
                    <a:pt x="106" y="209"/>
                  </a:lnTo>
                  <a:lnTo>
                    <a:pt x="103" y="209"/>
                  </a:lnTo>
                  <a:lnTo>
                    <a:pt x="102" y="209"/>
                  </a:lnTo>
                  <a:lnTo>
                    <a:pt x="99" y="209"/>
                  </a:lnTo>
                  <a:lnTo>
                    <a:pt x="93" y="209"/>
                  </a:lnTo>
                  <a:lnTo>
                    <a:pt x="88" y="209"/>
                  </a:lnTo>
                  <a:lnTo>
                    <a:pt x="85" y="209"/>
                  </a:lnTo>
                  <a:lnTo>
                    <a:pt x="80" y="209"/>
                  </a:lnTo>
                  <a:lnTo>
                    <a:pt x="80" y="211"/>
                  </a:lnTo>
                  <a:lnTo>
                    <a:pt x="80" y="213"/>
                  </a:lnTo>
                  <a:lnTo>
                    <a:pt x="80" y="217"/>
                  </a:lnTo>
                  <a:lnTo>
                    <a:pt x="80" y="218"/>
                  </a:lnTo>
                  <a:lnTo>
                    <a:pt x="80" y="219"/>
                  </a:lnTo>
                  <a:lnTo>
                    <a:pt x="80" y="220"/>
                  </a:lnTo>
                  <a:lnTo>
                    <a:pt x="80" y="223"/>
                  </a:lnTo>
                  <a:lnTo>
                    <a:pt x="80" y="225"/>
                  </a:lnTo>
                  <a:lnTo>
                    <a:pt x="80" y="226"/>
                  </a:lnTo>
                  <a:lnTo>
                    <a:pt x="80" y="227"/>
                  </a:lnTo>
                  <a:lnTo>
                    <a:pt x="80" y="229"/>
                  </a:lnTo>
                  <a:lnTo>
                    <a:pt x="80" y="234"/>
                  </a:lnTo>
                  <a:lnTo>
                    <a:pt x="80" y="236"/>
                  </a:lnTo>
                  <a:lnTo>
                    <a:pt x="76" y="236"/>
                  </a:lnTo>
                  <a:lnTo>
                    <a:pt x="74" y="236"/>
                  </a:lnTo>
                  <a:lnTo>
                    <a:pt x="69" y="236"/>
                  </a:lnTo>
                  <a:lnTo>
                    <a:pt x="68" y="236"/>
                  </a:lnTo>
                  <a:lnTo>
                    <a:pt x="62" y="236"/>
                  </a:lnTo>
                  <a:lnTo>
                    <a:pt x="60" y="236"/>
                  </a:lnTo>
                  <a:lnTo>
                    <a:pt x="59" y="236"/>
                  </a:lnTo>
                  <a:lnTo>
                    <a:pt x="58" y="236"/>
                  </a:lnTo>
                  <a:lnTo>
                    <a:pt x="54" y="236"/>
                  </a:lnTo>
                  <a:lnTo>
                    <a:pt x="51" y="236"/>
                  </a:lnTo>
                  <a:lnTo>
                    <a:pt x="45" y="236"/>
                  </a:lnTo>
                  <a:lnTo>
                    <a:pt x="43" y="236"/>
                  </a:lnTo>
                  <a:lnTo>
                    <a:pt x="39" y="236"/>
                  </a:lnTo>
                  <a:lnTo>
                    <a:pt x="36" y="236"/>
                  </a:lnTo>
                  <a:lnTo>
                    <a:pt x="35" y="236"/>
                  </a:lnTo>
                  <a:lnTo>
                    <a:pt x="32" y="236"/>
                  </a:lnTo>
                  <a:lnTo>
                    <a:pt x="31" y="236"/>
                  </a:lnTo>
                  <a:lnTo>
                    <a:pt x="30" y="236"/>
                  </a:lnTo>
                  <a:lnTo>
                    <a:pt x="29" y="236"/>
                  </a:lnTo>
                  <a:lnTo>
                    <a:pt x="27" y="236"/>
                  </a:lnTo>
                  <a:lnTo>
                    <a:pt x="24" y="236"/>
                  </a:lnTo>
                  <a:lnTo>
                    <a:pt x="23" y="236"/>
                  </a:lnTo>
                  <a:lnTo>
                    <a:pt x="21" y="236"/>
                  </a:lnTo>
                  <a:lnTo>
                    <a:pt x="14" y="236"/>
                  </a:lnTo>
                  <a:lnTo>
                    <a:pt x="11" y="236"/>
                  </a:lnTo>
                  <a:lnTo>
                    <a:pt x="10" y="236"/>
                  </a:lnTo>
                  <a:lnTo>
                    <a:pt x="10" y="235"/>
                  </a:lnTo>
                  <a:lnTo>
                    <a:pt x="10" y="234"/>
                  </a:lnTo>
                  <a:lnTo>
                    <a:pt x="10" y="228"/>
                  </a:lnTo>
                  <a:lnTo>
                    <a:pt x="10" y="225"/>
                  </a:lnTo>
                  <a:lnTo>
                    <a:pt x="10" y="210"/>
                  </a:lnTo>
                  <a:lnTo>
                    <a:pt x="10" y="205"/>
                  </a:lnTo>
                  <a:lnTo>
                    <a:pt x="10" y="199"/>
                  </a:lnTo>
                  <a:lnTo>
                    <a:pt x="10" y="197"/>
                  </a:lnTo>
                  <a:lnTo>
                    <a:pt x="10" y="193"/>
                  </a:lnTo>
                  <a:lnTo>
                    <a:pt x="10" y="192"/>
                  </a:lnTo>
                  <a:lnTo>
                    <a:pt x="10" y="188"/>
                  </a:lnTo>
                  <a:lnTo>
                    <a:pt x="10" y="187"/>
                  </a:lnTo>
                  <a:lnTo>
                    <a:pt x="10" y="186"/>
                  </a:lnTo>
                  <a:lnTo>
                    <a:pt x="10" y="179"/>
                  </a:lnTo>
                  <a:lnTo>
                    <a:pt x="10" y="178"/>
                  </a:lnTo>
                  <a:lnTo>
                    <a:pt x="10" y="172"/>
                  </a:lnTo>
                  <a:lnTo>
                    <a:pt x="10" y="169"/>
                  </a:lnTo>
                  <a:lnTo>
                    <a:pt x="10" y="168"/>
                  </a:lnTo>
                  <a:lnTo>
                    <a:pt x="10" y="165"/>
                  </a:lnTo>
                  <a:lnTo>
                    <a:pt x="10" y="161"/>
                  </a:lnTo>
                  <a:lnTo>
                    <a:pt x="10" y="159"/>
                  </a:lnTo>
                  <a:lnTo>
                    <a:pt x="10" y="155"/>
                  </a:lnTo>
                  <a:lnTo>
                    <a:pt x="8" y="155"/>
                  </a:lnTo>
                  <a:lnTo>
                    <a:pt x="0" y="155"/>
                  </a:lnTo>
                  <a:lnTo>
                    <a:pt x="0" y="149"/>
                  </a:lnTo>
                  <a:lnTo>
                    <a:pt x="0" y="146"/>
                  </a:lnTo>
                  <a:lnTo>
                    <a:pt x="0" y="143"/>
                  </a:lnTo>
                  <a:lnTo>
                    <a:pt x="0" y="140"/>
                  </a:lnTo>
                  <a:lnTo>
                    <a:pt x="0" y="138"/>
                  </a:lnTo>
                  <a:lnTo>
                    <a:pt x="0" y="137"/>
                  </a:lnTo>
                  <a:lnTo>
                    <a:pt x="0" y="131"/>
                  </a:lnTo>
                  <a:lnTo>
                    <a:pt x="0" y="127"/>
                  </a:lnTo>
                  <a:lnTo>
                    <a:pt x="0" y="121"/>
                  </a:lnTo>
                  <a:lnTo>
                    <a:pt x="2" y="120"/>
                  </a:lnTo>
                  <a:lnTo>
                    <a:pt x="2" y="119"/>
                  </a:lnTo>
                  <a:lnTo>
                    <a:pt x="2" y="113"/>
                  </a:lnTo>
                  <a:lnTo>
                    <a:pt x="2" y="112"/>
                  </a:lnTo>
                  <a:lnTo>
                    <a:pt x="2" y="111"/>
                  </a:lnTo>
                  <a:lnTo>
                    <a:pt x="2" y="108"/>
                  </a:lnTo>
                  <a:lnTo>
                    <a:pt x="2" y="101"/>
                  </a:lnTo>
                  <a:lnTo>
                    <a:pt x="2" y="100"/>
                  </a:lnTo>
                  <a:lnTo>
                    <a:pt x="2" y="96"/>
                  </a:lnTo>
                  <a:lnTo>
                    <a:pt x="2" y="92"/>
                  </a:lnTo>
                  <a:lnTo>
                    <a:pt x="2" y="91"/>
                  </a:lnTo>
                  <a:lnTo>
                    <a:pt x="2" y="90"/>
                  </a:lnTo>
                  <a:lnTo>
                    <a:pt x="2" y="89"/>
                  </a:lnTo>
                  <a:lnTo>
                    <a:pt x="2" y="88"/>
                  </a:lnTo>
                  <a:lnTo>
                    <a:pt x="2" y="85"/>
                  </a:lnTo>
                  <a:lnTo>
                    <a:pt x="2" y="81"/>
                  </a:lnTo>
                  <a:lnTo>
                    <a:pt x="2" y="80"/>
                  </a:lnTo>
                  <a:lnTo>
                    <a:pt x="2" y="79"/>
                  </a:lnTo>
                  <a:lnTo>
                    <a:pt x="2" y="77"/>
                  </a:lnTo>
                  <a:lnTo>
                    <a:pt x="2" y="74"/>
                  </a:lnTo>
                  <a:lnTo>
                    <a:pt x="2" y="73"/>
                  </a:lnTo>
                  <a:lnTo>
                    <a:pt x="2" y="67"/>
                  </a:lnTo>
                  <a:lnTo>
                    <a:pt x="2" y="66"/>
                  </a:lnTo>
                  <a:lnTo>
                    <a:pt x="2" y="65"/>
                  </a:lnTo>
                  <a:lnTo>
                    <a:pt x="2" y="64"/>
                  </a:lnTo>
                  <a:lnTo>
                    <a:pt x="2" y="61"/>
                  </a:lnTo>
                  <a:lnTo>
                    <a:pt x="2" y="60"/>
                  </a:lnTo>
                  <a:lnTo>
                    <a:pt x="2" y="59"/>
                  </a:lnTo>
                  <a:lnTo>
                    <a:pt x="2" y="58"/>
                  </a:lnTo>
                  <a:lnTo>
                    <a:pt x="2" y="57"/>
                  </a:lnTo>
                  <a:lnTo>
                    <a:pt x="2" y="55"/>
                  </a:lnTo>
                  <a:lnTo>
                    <a:pt x="2" y="53"/>
                  </a:lnTo>
                  <a:lnTo>
                    <a:pt x="2" y="49"/>
                  </a:lnTo>
                  <a:lnTo>
                    <a:pt x="2" y="47"/>
                  </a:lnTo>
                  <a:lnTo>
                    <a:pt x="2" y="43"/>
                  </a:lnTo>
                  <a:lnTo>
                    <a:pt x="2" y="39"/>
                  </a:lnTo>
                  <a:lnTo>
                    <a:pt x="2" y="37"/>
                  </a:lnTo>
                  <a:lnTo>
                    <a:pt x="2" y="35"/>
                  </a:lnTo>
                  <a:lnTo>
                    <a:pt x="2" y="32"/>
                  </a:lnTo>
                  <a:lnTo>
                    <a:pt x="2" y="29"/>
                  </a:lnTo>
                  <a:lnTo>
                    <a:pt x="2" y="28"/>
                  </a:lnTo>
                  <a:lnTo>
                    <a:pt x="2" y="27"/>
                  </a:lnTo>
                  <a:lnTo>
                    <a:pt x="2" y="26"/>
                  </a:lnTo>
                  <a:lnTo>
                    <a:pt x="2" y="25"/>
                  </a:lnTo>
                  <a:lnTo>
                    <a:pt x="2" y="23"/>
                  </a:lnTo>
                  <a:lnTo>
                    <a:pt x="2" y="21"/>
                  </a:lnTo>
                  <a:lnTo>
                    <a:pt x="2" y="20"/>
                  </a:lnTo>
                  <a:lnTo>
                    <a:pt x="2" y="19"/>
                  </a:lnTo>
                  <a:lnTo>
                    <a:pt x="2" y="18"/>
                  </a:lnTo>
                  <a:lnTo>
                    <a:pt x="2" y="17"/>
                  </a:lnTo>
                  <a:lnTo>
                    <a:pt x="2" y="15"/>
                  </a:lnTo>
                  <a:lnTo>
                    <a:pt x="2" y="13"/>
                  </a:lnTo>
                  <a:lnTo>
                    <a:pt x="2" y="12"/>
                  </a:lnTo>
                  <a:lnTo>
                    <a:pt x="2" y="11"/>
                  </a:lnTo>
                  <a:lnTo>
                    <a:pt x="2" y="9"/>
                  </a:lnTo>
                  <a:lnTo>
                    <a:pt x="2" y="8"/>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74" name="Freeform 174"/>
            <p:cNvSpPr>
              <a:spLocks/>
            </p:cNvSpPr>
            <p:nvPr/>
          </p:nvSpPr>
          <p:spPr bwMode="auto">
            <a:xfrm>
              <a:off x="2699" y="2766"/>
              <a:ext cx="151" cy="266"/>
            </a:xfrm>
            <a:custGeom>
              <a:avLst/>
              <a:gdLst>
                <a:gd name="T0" fmla="*/ 143 w 151"/>
                <a:gd name="T1" fmla="*/ 4 h 266"/>
                <a:gd name="T2" fmla="*/ 143 w 151"/>
                <a:gd name="T3" fmla="*/ 9 h 266"/>
                <a:gd name="T4" fmla="*/ 143 w 151"/>
                <a:gd name="T5" fmla="*/ 13 h 266"/>
                <a:gd name="T6" fmla="*/ 143 w 151"/>
                <a:gd name="T7" fmla="*/ 19 h 266"/>
                <a:gd name="T8" fmla="*/ 143 w 151"/>
                <a:gd name="T9" fmla="*/ 31 h 266"/>
                <a:gd name="T10" fmla="*/ 143 w 151"/>
                <a:gd name="T11" fmla="*/ 50 h 266"/>
                <a:gd name="T12" fmla="*/ 143 w 151"/>
                <a:gd name="T13" fmla="*/ 57 h 266"/>
                <a:gd name="T14" fmla="*/ 143 w 151"/>
                <a:gd name="T15" fmla="*/ 71 h 266"/>
                <a:gd name="T16" fmla="*/ 143 w 151"/>
                <a:gd name="T17" fmla="*/ 77 h 266"/>
                <a:gd name="T18" fmla="*/ 143 w 151"/>
                <a:gd name="T19" fmla="*/ 83 h 266"/>
                <a:gd name="T20" fmla="*/ 143 w 151"/>
                <a:gd name="T21" fmla="*/ 93 h 266"/>
                <a:gd name="T22" fmla="*/ 141 w 151"/>
                <a:gd name="T23" fmla="*/ 113 h 266"/>
                <a:gd name="T24" fmla="*/ 141 w 151"/>
                <a:gd name="T25" fmla="*/ 138 h 266"/>
                <a:gd name="T26" fmla="*/ 151 w 151"/>
                <a:gd name="T27" fmla="*/ 157 h 266"/>
                <a:gd name="T28" fmla="*/ 151 w 151"/>
                <a:gd name="T29" fmla="*/ 171 h 266"/>
                <a:gd name="T30" fmla="*/ 151 w 151"/>
                <a:gd name="T31" fmla="*/ 185 h 266"/>
                <a:gd name="T32" fmla="*/ 151 w 151"/>
                <a:gd name="T33" fmla="*/ 220 h 266"/>
                <a:gd name="T34" fmla="*/ 147 w 151"/>
                <a:gd name="T35" fmla="*/ 227 h 266"/>
                <a:gd name="T36" fmla="*/ 147 w 151"/>
                <a:gd name="T37" fmla="*/ 225 h 266"/>
                <a:gd name="T38" fmla="*/ 143 w 151"/>
                <a:gd name="T39" fmla="*/ 226 h 266"/>
                <a:gd name="T40" fmla="*/ 130 w 151"/>
                <a:gd name="T41" fmla="*/ 225 h 266"/>
                <a:gd name="T42" fmla="*/ 116 w 151"/>
                <a:gd name="T43" fmla="*/ 225 h 266"/>
                <a:gd name="T44" fmla="*/ 108 w 151"/>
                <a:gd name="T45" fmla="*/ 225 h 266"/>
                <a:gd name="T46" fmla="*/ 107 w 151"/>
                <a:gd name="T47" fmla="*/ 237 h 266"/>
                <a:gd name="T48" fmla="*/ 107 w 151"/>
                <a:gd name="T49" fmla="*/ 256 h 266"/>
                <a:gd name="T50" fmla="*/ 107 w 151"/>
                <a:gd name="T51" fmla="*/ 259 h 266"/>
                <a:gd name="T52" fmla="*/ 103 w 151"/>
                <a:gd name="T53" fmla="*/ 264 h 266"/>
                <a:gd name="T54" fmla="*/ 91 w 151"/>
                <a:gd name="T55" fmla="*/ 266 h 266"/>
                <a:gd name="T56" fmla="*/ 80 w 151"/>
                <a:gd name="T57" fmla="*/ 257 h 266"/>
                <a:gd name="T58" fmla="*/ 75 w 151"/>
                <a:gd name="T59" fmla="*/ 257 h 266"/>
                <a:gd name="T60" fmla="*/ 72 w 151"/>
                <a:gd name="T61" fmla="*/ 252 h 266"/>
                <a:gd name="T62" fmla="*/ 63 w 151"/>
                <a:gd name="T63" fmla="*/ 252 h 266"/>
                <a:gd name="T64" fmla="*/ 32 w 151"/>
                <a:gd name="T65" fmla="*/ 252 h 266"/>
                <a:gd name="T66" fmla="*/ 16 w 151"/>
                <a:gd name="T67" fmla="*/ 252 h 266"/>
                <a:gd name="T68" fmla="*/ 1 w 151"/>
                <a:gd name="T69" fmla="*/ 252 h 266"/>
                <a:gd name="T70" fmla="*/ 1 w 151"/>
                <a:gd name="T71" fmla="*/ 241 h 266"/>
                <a:gd name="T72" fmla="*/ 0 w 151"/>
                <a:gd name="T73" fmla="*/ 218 h 266"/>
                <a:gd name="T74" fmla="*/ 1 w 151"/>
                <a:gd name="T75" fmla="*/ 193 h 266"/>
                <a:gd name="T76" fmla="*/ 1 w 151"/>
                <a:gd name="T77" fmla="*/ 168 h 266"/>
                <a:gd name="T78" fmla="*/ 1 w 151"/>
                <a:gd name="T79" fmla="*/ 138 h 266"/>
                <a:gd name="T80" fmla="*/ 1 w 151"/>
                <a:gd name="T81" fmla="*/ 121 h 266"/>
                <a:gd name="T82" fmla="*/ 1 w 151"/>
                <a:gd name="T83" fmla="*/ 95 h 266"/>
                <a:gd name="T84" fmla="*/ 1 w 151"/>
                <a:gd name="T85" fmla="*/ 72 h 266"/>
                <a:gd name="T86" fmla="*/ 1 w 151"/>
                <a:gd name="T87" fmla="*/ 43 h 266"/>
                <a:gd name="T88" fmla="*/ 3 w 151"/>
                <a:gd name="T89" fmla="*/ 25 h 266"/>
                <a:gd name="T90" fmla="*/ 9 w 151"/>
                <a:gd name="T91" fmla="*/ 23 h 266"/>
                <a:gd name="T92" fmla="*/ 16 w 151"/>
                <a:gd name="T93" fmla="*/ 21 h 266"/>
                <a:gd name="T94" fmla="*/ 27 w 151"/>
                <a:gd name="T95" fmla="*/ 20 h 266"/>
                <a:gd name="T96" fmla="*/ 33 w 151"/>
                <a:gd name="T97" fmla="*/ 18 h 266"/>
                <a:gd name="T98" fmla="*/ 41 w 151"/>
                <a:gd name="T99" fmla="*/ 12 h 266"/>
                <a:gd name="T100" fmla="*/ 45 w 151"/>
                <a:gd name="T101" fmla="*/ 10 h 266"/>
                <a:gd name="T102" fmla="*/ 56 w 151"/>
                <a:gd name="T103" fmla="*/ 7 h 266"/>
                <a:gd name="T104" fmla="*/ 64 w 151"/>
                <a:gd name="T105" fmla="*/ 5 h 266"/>
                <a:gd name="T106" fmla="*/ 76 w 151"/>
                <a:gd name="T107" fmla="*/ 4 h 266"/>
                <a:gd name="T108" fmla="*/ 101 w 151"/>
                <a:gd name="T109" fmla="*/ 2 h 266"/>
                <a:gd name="T110" fmla="*/ 132 w 151"/>
                <a:gd name="T111" fmla="*/ 1 h 26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51" h="266">
                  <a:moveTo>
                    <a:pt x="140" y="0"/>
                  </a:moveTo>
                  <a:lnTo>
                    <a:pt x="141" y="0"/>
                  </a:lnTo>
                  <a:lnTo>
                    <a:pt x="143" y="0"/>
                  </a:lnTo>
                  <a:lnTo>
                    <a:pt x="143" y="1"/>
                  </a:lnTo>
                  <a:lnTo>
                    <a:pt x="143" y="3"/>
                  </a:lnTo>
                  <a:lnTo>
                    <a:pt x="143" y="4"/>
                  </a:lnTo>
                  <a:lnTo>
                    <a:pt x="143" y="5"/>
                  </a:lnTo>
                  <a:lnTo>
                    <a:pt x="143" y="7"/>
                  </a:lnTo>
                  <a:lnTo>
                    <a:pt x="143" y="9"/>
                  </a:lnTo>
                  <a:lnTo>
                    <a:pt x="143" y="10"/>
                  </a:lnTo>
                  <a:lnTo>
                    <a:pt x="143" y="11"/>
                  </a:lnTo>
                  <a:lnTo>
                    <a:pt x="143" y="12"/>
                  </a:lnTo>
                  <a:lnTo>
                    <a:pt x="143" y="13"/>
                  </a:lnTo>
                  <a:lnTo>
                    <a:pt x="143" y="15"/>
                  </a:lnTo>
                  <a:lnTo>
                    <a:pt x="143" y="17"/>
                  </a:lnTo>
                  <a:lnTo>
                    <a:pt x="143" y="18"/>
                  </a:lnTo>
                  <a:lnTo>
                    <a:pt x="143" y="19"/>
                  </a:lnTo>
                  <a:lnTo>
                    <a:pt x="143" y="20"/>
                  </a:lnTo>
                  <a:lnTo>
                    <a:pt x="143" y="21"/>
                  </a:lnTo>
                  <a:lnTo>
                    <a:pt x="143" y="24"/>
                  </a:lnTo>
                  <a:lnTo>
                    <a:pt x="143" y="27"/>
                  </a:lnTo>
                  <a:lnTo>
                    <a:pt x="143" y="29"/>
                  </a:lnTo>
                  <a:lnTo>
                    <a:pt x="143" y="31"/>
                  </a:lnTo>
                  <a:lnTo>
                    <a:pt x="143" y="35"/>
                  </a:lnTo>
                  <a:lnTo>
                    <a:pt x="143" y="39"/>
                  </a:lnTo>
                  <a:lnTo>
                    <a:pt x="143" y="41"/>
                  </a:lnTo>
                  <a:lnTo>
                    <a:pt x="143" y="45"/>
                  </a:lnTo>
                  <a:lnTo>
                    <a:pt x="143" y="47"/>
                  </a:lnTo>
                  <a:lnTo>
                    <a:pt x="143" y="49"/>
                  </a:lnTo>
                  <a:lnTo>
                    <a:pt x="143" y="50"/>
                  </a:lnTo>
                  <a:lnTo>
                    <a:pt x="143" y="51"/>
                  </a:lnTo>
                  <a:lnTo>
                    <a:pt x="143" y="52"/>
                  </a:lnTo>
                  <a:lnTo>
                    <a:pt x="143" y="53"/>
                  </a:lnTo>
                  <a:lnTo>
                    <a:pt x="143" y="56"/>
                  </a:lnTo>
                  <a:lnTo>
                    <a:pt x="143" y="57"/>
                  </a:lnTo>
                  <a:lnTo>
                    <a:pt x="143" y="58"/>
                  </a:lnTo>
                  <a:lnTo>
                    <a:pt x="143" y="59"/>
                  </a:lnTo>
                  <a:lnTo>
                    <a:pt x="143" y="65"/>
                  </a:lnTo>
                  <a:lnTo>
                    <a:pt x="143" y="66"/>
                  </a:lnTo>
                  <a:lnTo>
                    <a:pt x="143" y="69"/>
                  </a:lnTo>
                  <a:lnTo>
                    <a:pt x="143" y="71"/>
                  </a:lnTo>
                  <a:lnTo>
                    <a:pt x="143" y="72"/>
                  </a:lnTo>
                  <a:lnTo>
                    <a:pt x="143" y="73"/>
                  </a:lnTo>
                  <a:lnTo>
                    <a:pt x="143" y="77"/>
                  </a:lnTo>
                  <a:lnTo>
                    <a:pt x="143" y="80"/>
                  </a:lnTo>
                  <a:lnTo>
                    <a:pt x="143" y="81"/>
                  </a:lnTo>
                  <a:lnTo>
                    <a:pt x="143" y="82"/>
                  </a:lnTo>
                  <a:lnTo>
                    <a:pt x="143" y="83"/>
                  </a:lnTo>
                  <a:lnTo>
                    <a:pt x="143" y="84"/>
                  </a:lnTo>
                  <a:lnTo>
                    <a:pt x="143" y="88"/>
                  </a:lnTo>
                  <a:lnTo>
                    <a:pt x="143" y="92"/>
                  </a:lnTo>
                  <a:lnTo>
                    <a:pt x="143" y="93"/>
                  </a:lnTo>
                  <a:lnTo>
                    <a:pt x="143" y="100"/>
                  </a:lnTo>
                  <a:lnTo>
                    <a:pt x="143" y="103"/>
                  </a:lnTo>
                  <a:lnTo>
                    <a:pt x="143" y="104"/>
                  </a:lnTo>
                  <a:lnTo>
                    <a:pt x="143" y="105"/>
                  </a:lnTo>
                  <a:lnTo>
                    <a:pt x="143" y="111"/>
                  </a:lnTo>
                  <a:lnTo>
                    <a:pt x="143" y="112"/>
                  </a:lnTo>
                  <a:lnTo>
                    <a:pt x="141" y="113"/>
                  </a:lnTo>
                  <a:lnTo>
                    <a:pt x="141" y="119"/>
                  </a:lnTo>
                  <a:lnTo>
                    <a:pt x="141" y="123"/>
                  </a:lnTo>
                  <a:lnTo>
                    <a:pt x="141" y="129"/>
                  </a:lnTo>
                  <a:lnTo>
                    <a:pt x="141" y="130"/>
                  </a:lnTo>
                  <a:lnTo>
                    <a:pt x="141" y="132"/>
                  </a:lnTo>
                  <a:lnTo>
                    <a:pt x="141" y="135"/>
                  </a:lnTo>
                  <a:lnTo>
                    <a:pt x="141" y="138"/>
                  </a:lnTo>
                  <a:lnTo>
                    <a:pt x="141" y="141"/>
                  </a:lnTo>
                  <a:lnTo>
                    <a:pt x="141" y="147"/>
                  </a:lnTo>
                  <a:lnTo>
                    <a:pt x="149" y="147"/>
                  </a:lnTo>
                  <a:lnTo>
                    <a:pt x="151" y="147"/>
                  </a:lnTo>
                  <a:lnTo>
                    <a:pt x="151" y="151"/>
                  </a:lnTo>
                  <a:lnTo>
                    <a:pt x="151" y="153"/>
                  </a:lnTo>
                  <a:lnTo>
                    <a:pt x="151" y="157"/>
                  </a:lnTo>
                  <a:lnTo>
                    <a:pt x="151" y="160"/>
                  </a:lnTo>
                  <a:lnTo>
                    <a:pt x="151" y="161"/>
                  </a:lnTo>
                  <a:lnTo>
                    <a:pt x="151" y="164"/>
                  </a:lnTo>
                  <a:lnTo>
                    <a:pt x="151" y="170"/>
                  </a:lnTo>
                  <a:lnTo>
                    <a:pt x="151" y="171"/>
                  </a:lnTo>
                  <a:lnTo>
                    <a:pt x="151" y="178"/>
                  </a:lnTo>
                  <a:lnTo>
                    <a:pt x="151" y="179"/>
                  </a:lnTo>
                  <a:lnTo>
                    <a:pt x="151" y="180"/>
                  </a:lnTo>
                  <a:lnTo>
                    <a:pt x="151" y="184"/>
                  </a:lnTo>
                  <a:lnTo>
                    <a:pt x="151" y="185"/>
                  </a:lnTo>
                  <a:lnTo>
                    <a:pt x="151" y="189"/>
                  </a:lnTo>
                  <a:lnTo>
                    <a:pt x="151" y="191"/>
                  </a:lnTo>
                  <a:lnTo>
                    <a:pt x="151" y="197"/>
                  </a:lnTo>
                  <a:lnTo>
                    <a:pt x="151" y="202"/>
                  </a:lnTo>
                  <a:lnTo>
                    <a:pt x="151" y="217"/>
                  </a:lnTo>
                  <a:lnTo>
                    <a:pt x="151" y="220"/>
                  </a:lnTo>
                  <a:lnTo>
                    <a:pt x="151" y="226"/>
                  </a:lnTo>
                  <a:lnTo>
                    <a:pt x="151" y="227"/>
                  </a:lnTo>
                  <a:lnTo>
                    <a:pt x="151" y="228"/>
                  </a:lnTo>
                  <a:lnTo>
                    <a:pt x="147" y="228"/>
                  </a:lnTo>
                  <a:lnTo>
                    <a:pt x="147" y="227"/>
                  </a:lnTo>
                  <a:lnTo>
                    <a:pt x="148" y="226"/>
                  </a:lnTo>
                  <a:lnTo>
                    <a:pt x="148" y="225"/>
                  </a:lnTo>
                  <a:lnTo>
                    <a:pt x="147" y="225"/>
                  </a:lnTo>
                  <a:lnTo>
                    <a:pt x="146" y="225"/>
                  </a:lnTo>
                  <a:lnTo>
                    <a:pt x="146" y="226"/>
                  </a:lnTo>
                  <a:lnTo>
                    <a:pt x="145" y="226"/>
                  </a:lnTo>
                  <a:lnTo>
                    <a:pt x="144" y="227"/>
                  </a:lnTo>
                  <a:lnTo>
                    <a:pt x="143" y="227"/>
                  </a:lnTo>
                  <a:lnTo>
                    <a:pt x="143" y="226"/>
                  </a:lnTo>
                  <a:lnTo>
                    <a:pt x="141" y="226"/>
                  </a:lnTo>
                  <a:lnTo>
                    <a:pt x="141" y="225"/>
                  </a:lnTo>
                  <a:lnTo>
                    <a:pt x="130" y="225"/>
                  </a:lnTo>
                  <a:lnTo>
                    <a:pt x="129" y="225"/>
                  </a:lnTo>
                  <a:lnTo>
                    <a:pt x="125" y="225"/>
                  </a:lnTo>
                  <a:lnTo>
                    <a:pt x="119" y="225"/>
                  </a:lnTo>
                  <a:lnTo>
                    <a:pt x="117" y="225"/>
                  </a:lnTo>
                  <a:lnTo>
                    <a:pt x="116" y="225"/>
                  </a:lnTo>
                  <a:lnTo>
                    <a:pt x="114" y="225"/>
                  </a:lnTo>
                  <a:lnTo>
                    <a:pt x="113" y="225"/>
                  </a:lnTo>
                  <a:lnTo>
                    <a:pt x="112" y="225"/>
                  </a:lnTo>
                  <a:lnTo>
                    <a:pt x="108" y="225"/>
                  </a:lnTo>
                  <a:lnTo>
                    <a:pt x="107" y="225"/>
                  </a:lnTo>
                  <a:lnTo>
                    <a:pt x="107" y="234"/>
                  </a:lnTo>
                  <a:lnTo>
                    <a:pt x="107" y="236"/>
                  </a:lnTo>
                  <a:lnTo>
                    <a:pt x="107" y="237"/>
                  </a:lnTo>
                  <a:lnTo>
                    <a:pt x="107" y="240"/>
                  </a:lnTo>
                  <a:lnTo>
                    <a:pt x="107" y="242"/>
                  </a:lnTo>
                  <a:lnTo>
                    <a:pt x="107" y="247"/>
                  </a:lnTo>
                  <a:lnTo>
                    <a:pt x="107" y="248"/>
                  </a:lnTo>
                  <a:lnTo>
                    <a:pt x="107" y="255"/>
                  </a:lnTo>
                  <a:lnTo>
                    <a:pt x="107" y="256"/>
                  </a:lnTo>
                  <a:lnTo>
                    <a:pt x="107" y="257"/>
                  </a:lnTo>
                  <a:lnTo>
                    <a:pt x="107" y="258"/>
                  </a:lnTo>
                  <a:lnTo>
                    <a:pt x="107" y="259"/>
                  </a:lnTo>
                  <a:lnTo>
                    <a:pt x="107" y="261"/>
                  </a:lnTo>
                  <a:lnTo>
                    <a:pt x="106" y="261"/>
                  </a:lnTo>
                  <a:lnTo>
                    <a:pt x="105" y="261"/>
                  </a:lnTo>
                  <a:lnTo>
                    <a:pt x="104" y="261"/>
                  </a:lnTo>
                  <a:lnTo>
                    <a:pt x="103" y="264"/>
                  </a:lnTo>
                  <a:lnTo>
                    <a:pt x="100" y="264"/>
                  </a:lnTo>
                  <a:lnTo>
                    <a:pt x="101" y="265"/>
                  </a:lnTo>
                  <a:lnTo>
                    <a:pt x="101" y="266"/>
                  </a:lnTo>
                  <a:lnTo>
                    <a:pt x="100" y="266"/>
                  </a:lnTo>
                  <a:lnTo>
                    <a:pt x="97" y="266"/>
                  </a:lnTo>
                  <a:lnTo>
                    <a:pt x="92" y="266"/>
                  </a:lnTo>
                  <a:lnTo>
                    <a:pt x="91" y="266"/>
                  </a:lnTo>
                  <a:lnTo>
                    <a:pt x="88" y="266"/>
                  </a:lnTo>
                  <a:lnTo>
                    <a:pt x="85" y="266"/>
                  </a:lnTo>
                  <a:lnTo>
                    <a:pt x="85" y="261"/>
                  </a:lnTo>
                  <a:lnTo>
                    <a:pt x="81" y="261"/>
                  </a:lnTo>
                  <a:lnTo>
                    <a:pt x="81" y="257"/>
                  </a:lnTo>
                  <a:lnTo>
                    <a:pt x="80" y="257"/>
                  </a:lnTo>
                  <a:lnTo>
                    <a:pt x="79" y="257"/>
                  </a:lnTo>
                  <a:lnTo>
                    <a:pt x="76" y="257"/>
                  </a:lnTo>
                  <a:lnTo>
                    <a:pt x="75" y="257"/>
                  </a:lnTo>
                  <a:lnTo>
                    <a:pt x="74" y="257"/>
                  </a:lnTo>
                  <a:lnTo>
                    <a:pt x="73" y="257"/>
                  </a:lnTo>
                  <a:lnTo>
                    <a:pt x="72" y="257"/>
                  </a:lnTo>
                  <a:lnTo>
                    <a:pt x="72" y="252"/>
                  </a:lnTo>
                  <a:lnTo>
                    <a:pt x="67" y="252"/>
                  </a:lnTo>
                  <a:lnTo>
                    <a:pt x="65" y="252"/>
                  </a:lnTo>
                  <a:lnTo>
                    <a:pt x="64" y="252"/>
                  </a:lnTo>
                  <a:lnTo>
                    <a:pt x="63" y="252"/>
                  </a:lnTo>
                  <a:lnTo>
                    <a:pt x="58" y="252"/>
                  </a:lnTo>
                  <a:lnTo>
                    <a:pt x="51" y="252"/>
                  </a:lnTo>
                  <a:lnTo>
                    <a:pt x="48" y="252"/>
                  </a:lnTo>
                  <a:lnTo>
                    <a:pt x="45" y="252"/>
                  </a:lnTo>
                  <a:lnTo>
                    <a:pt x="44" y="252"/>
                  </a:lnTo>
                  <a:lnTo>
                    <a:pt x="41" y="252"/>
                  </a:lnTo>
                  <a:lnTo>
                    <a:pt x="32" y="252"/>
                  </a:lnTo>
                  <a:lnTo>
                    <a:pt x="29" y="252"/>
                  </a:lnTo>
                  <a:lnTo>
                    <a:pt x="27" y="252"/>
                  </a:lnTo>
                  <a:lnTo>
                    <a:pt x="23" y="252"/>
                  </a:lnTo>
                  <a:lnTo>
                    <a:pt x="20" y="252"/>
                  </a:lnTo>
                  <a:lnTo>
                    <a:pt x="18" y="252"/>
                  </a:lnTo>
                  <a:lnTo>
                    <a:pt x="16" y="252"/>
                  </a:lnTo>
                  <a:lnTo>
                    <a:pt x="15" y="252"/>
                  </a:lnTo>
                  <a:lnTo>
                    <a:pt x="11" y="252"/>
                  </a:lnTo>
                  <a:lnTo>
                    <a:pt x="10" y="252"/>
                  </a:lnTo>
                  <a:lnTo>
                    <a:pt x="9" y="252"/>
                  </a:lnTo>
                  <a:lnTo>
                    <a:pt x="8" y="252"/>
                  </a:lnTo>
                  <a:lnTo>
                    <a:pt x="1" y="252"/>
                  </a:lnTo>
                  <a:lnTo>
                    <a:pt x="0" y="252"/>
                  </a:lnTo>
                  <a:lnTo>
                    <a:pt x="0" y="251"/>
                  </a:lnTo>
                  <a:lnTo>
                    <a:pt x="0" y="245"/>
                  </a:lnTo>
                  <a:lnTo>
                    <a:pt x="0" y="243"/>
                  </a:lnTo>
                  <a:lnTo>
                    <a:pt x="1" y="241"/>
                  </a:lnTo>
                  <a:lnTo>
                    <a:pt x="1" y="237"/>
                  </a:lnTo>
                  <a:lnTo>
                    <a:pt x="1" y="236"/>
                  </a:lnTo>
                  <a:lnTo>
                    <a:pt x="0" y="232"/>
                  </a:lnTo>
                  <a:lnTo>
                    <a:pt x="0" y="228"/>
                  </a:lnTo>
                  <a:lnTo>
                    <a:pt x="0" y="227"/>
                  </a:lnTo>
                  <a:lnTo>
                    <a:pt x="0" y="218"/>
                  </a:lnTo>
                  <a:lnTo>
                    <a:pt x="0" y="217"/>
                  </a:lnTo>
                  <a:lnTo>
                    <a:pt x="0" y="216"/>
                  </a:lnTo>
                  <a:lnTo>
                    <a:pt x="0" y="209"/>
                  </a:lnTo>
                  <a:lnTo>
                    <a:pt x="0" y="202"/>
                  </a:lnTo>
                  <a:lnTo>
                    <a:pt x="1" y="195"/>
                  </a:lnTo>
                  <a:lnTo>
                    <a:pt x="1" y="194"/>
                  </a:lnTo>
                  <a:lnTo>
                    <a:pt x="1" y="193"/>
                  </a:lnTo>
                  <a:lnTo>
                    <a:pt x="0" y="183"/>
                  </a:lnTo>
                  <a:lnTo>
                    <a:pt x="0" y="180"/>
                  </a:lnTo>
                  <a:lnTo>
                    <a:pt x="0" y="179"/>
                  </a:lnTo>
                  <a:lnTo>
                    <a:pt x="0" y="176"/>
                  </a:lnTo>
                  <a:lnTo>
                    <a:pt x="1" y="168"/>
                  </a:lnTo>
                  <a:lnTo>
                    <a:pt x="1" y="162"/>
                  </a:lnTo>
                  <a:lnTo>
                    <a:pt x="1" y="160"/>
                  </a:lnTo>
                  <a:lnTo>
                    <a:pt x="1" y="154"/>
                  </a:lnTo>
                  <a:lnTo>
                    <a:pt x="1" y="151"/>
                  </a:lnTo>
                  <a:lnTo>
                    <a:pt x="1" y="148"/>
                  </a:lnTo>
                  <a:lnTo>
                    <a:pt x="1" y="140"/>
                  </a:lnTo>
                  <a:lnTo>
                    <a:pt x="1" y="138"/>
                  </a:lnTo>
                  <a:lnTo>
                    <a:pt x="1" y="132"/>
                  </a:lnTo>
                  <a:lnTo>
                    <a:pt x="1" y="130"/>
                  </a:lnTo>
                  <a:lnTo>
                    <a:pt x="1" y="128"/>
                  </a:lnTo>
                  <a:lnTo>
                    <a:pt x="1" y="127"/>
                  </a:lnTo>
                  <a:lnTo>
                    <a:pt x="1" y="121"/>
                  </a:lnTo>
                  <a:lnTo>
                    <a:pt x="1" y="120"/>
                  </a:lnTo>
                  <a:lnTo>
                    <a:pt x="1" y="117"/>
                  </a:lnTo>
                  <a:lnTo>
                    <a:pt x="1" y="112"/>
                  </a:lnTo>
                  <a:lnTo>
                    <a:pt x="1" y="109"/>
                  </a:lnTo>
                  <a:lnTo>
                    <a:pt x="1" y="108"/>
                  </a:lnTo>
                  <a:lnTo>
                    <a:pt x="1" y="100"/>
                  </a:lnTo>
                  <a:lnTo>
                    <a:pt x="1" y="95"/>
                  </a:lnTo>
                  <a:lnTo>
                    <a:pt x="1" y="93"/>
                  </a:lnTo>
                  <a:lnTo>
                    <a:pt x="1" y="92"/>
                  </a:lnTo>
                  <a:lnTo>
                    <a:pt x="1" y="90"/>
                  </a:lnTo>
                  <a:lnTo>
                    <a:pt x="1" y="83"/>
                  </a:lnTo>
                  <a:lnTo>
                    <a:pt x="1" y="77"/>
                  </a:lnTo>
                  <a:lnTo>
                    <a:pt x="1" y="72"/>
                  </a:lnTo>
                  <a:lnTo>
                    <a:pt x="1" y="71"/>
                  </a:lnTo>
                  <a:lnTo>
                    <a:pt x="1" y="68"/>
                  </a:lnTo>
                  <a:lnTo>
                    <a:pt x="1" y="65"/>
                  </a:lnTo>
                  <a:lnTo>
                    <a:pt x="1" y="53"/>
                  </a:lnTo>
                  <a:lnTo>
                    <a:pt x="1" y="45"/>
                  </a:lnTo>
                  <a:lnTo>
                    <a:pt x="1" y="43"/>
                  </a:lnTo>
                  <a:lnTo>
                    <a:pt x="1" y="35"/>
                  </a:lnTo>
                  <a:lnTo>
                    <a:pt x="1" y="32"/>
                  </a:lnTo>
                  <a:lnTo>
                    <a:pt x="1" y="27"/>
                  </a:lnTo>
                  <a:lnTo>
                    <a:pt x="1" y="26"/>
                  </a:lnTo>
                  <a:lnTo>
                    <a:pt x="2" y="26"/>
                  </a:lnTo>
                  <a:lnTo>
                    <a:pt x="3" y="25"/>
                  </a:lnTo>
                  <a:lnTo>
                    <a:pt x="4" y="25"/>
                  </a:lnTo>
                  <a:lnTo>
                    <a:pt x="5" y="25"/>
                  </a:lnTo>
                  <a:lnTo>
                    <a:pt x="5" y="24"/>
                  </a:lnTo>
                  <a:lnTo>
                    <a:pt x="7" y="24"/>
                  </a:lnTo>
                  <a:lnTo>
                    <a:pt x="9" y="23"/>
                  </a:lnTo>
                  <a:lnTo>
                    <a:pt x="10" y="23"/>
                  </a:lnTo>
                  <a:lnTo>
                    <a:pt x="11" y="23"/>
                  </a:lnTo>
                  <a:lnTo>
                    <a:pt x="13" y="23"/>
                  </a:lnTo>
                  <a:lnTo>
                    <a:pt x="15" y="23"/>
                  </a:lnTo>
                  <a:lnTo>
                    <a:pt x="16" y="21"/>
                  </a:lnTo>
                  <a:lnTo>
                    <a:pt x="17" y="21"/>
                  </a:lnTo>
                  <a:lnTo>
                    <a:pt x="19" y="21"/>
                  </a:lnTo>
                  <a:lnTo>
                    <a:pt x="21" y="21"/>
                  </a:lnTo>
                  <a:lnTo>
                    <a:pt x="23" y="21"/>
                  </a:lnTo>
                  <a:lnTo>
                    <a:pt x="25" y="20"/>
                  </a:lnTo>
                  <a:lnTo>
                    <a:pt x="27" y="20"/>
                  </a:lnTo>
                  <a:lnTo>
                    <a:pt x="27" y="19"/>
                  </a:lnTo>
                  <a:lnTo>
                    <a:pt x="28" y="19"/>
                  </a:lnTo>
                  <a:lnTo>
                    <a:pt x="31" y="19"/>
                  </a:lnTo>
                  <a:lnTo>
                    <a:pt x="32" y="18"/>
                  </a:lnTo>
                  <a:lnTo>
                    <a:pt x="33" y="18"/>
                  </a:lnTo>
                  <a:lnTo>
                    <a:pt x="34" y="17"/>
                  </a:lnTo>
                  <a:lnTo>
                    <a:pt x="36" y="15"/>
                  </a:lnTo>
                  <a:lnTo>
                    <a:pt x="39" y="13"/>
                  </a:lnTo>
                  <a:lnTo>
                    <a:pt x="40" y="13"/>
                  </a:lnTo>
                  <a:lnTo>
                    <a:pt x="41" y="12"/>
                  </a:lnTo>
                  <a:lnTo>
                    <a:pt x="42" y="12"/>
                  </a:lnTo>
                  <a:lnTo>
                    <a:pt x="43" y="10"/>
                  </a:lnTo>
                  <a:lnTo>
                    <a:pt x="44" y="10"/>
                  </a:lnTo>
                  <a:lnTo>
                    <a:pt x="45" y="10"/>
                  </a:lnTo>
                  <a:lnTo>
                    <a:pt x="47" y="9"/>
                  </a:lnTo>
                  <a:lnTo>
                    <a:pt x="49" y="9"/>
                  </a:lnTo>
                  <a:lnTo>
                    <a:pt x="52" y="9"/>
                  </a:lnTo>
                  <a:lnTo>
                    <a:pt x="53" y="9"/>
                  </a:lnTo>
                  <a:lnTo>
                    <a:pt x="55" y="8"/>
                  </a:lnTo>
                  <a:lnTo>
                    <a:pt x="56" y="7"/>
                  </a:lnTo>
                  <a:lnTo>
                    <a:pt x="57" y="5"/>
                  </a:lnTo>
                  <a:lnTo>
                    <a:pt x="58" y="4"/>
                  </a:lnTo>
                  <a:lnTo>
                    <a:pt x="59" y="4"/>
                  </a:lnTo>
                  <a:lnTo>
                    <a:pt x="60" y="3"/>
                  </a:lnTo>
                  <a:lnTo>
                    <a:pt x="63" y="4"/>
                  </a:lnTo>
                  <a:lnTo>
                    <a:pt x="63" y="5"/>
                  </a:lnTo>
                  <a:lnTo>
                    <a:pt x="64" y="5"/>
                  </a:lnTo>
                  <a:lnTo>
                    <a:pt x="65" y="5"/>
                  </a:lnTo>
                  <a:lnTo>
                    <a:pt x="66" y="5"/>
                  </a:lnTo>
                  <a:lnTo>
                    <a:pt x="72" y="4"/>
                  </a:lnTo>
                  <a:lnTo>
                    <a:pt x="76" y="4"/>
                  </a:lnTo>
                  <a:lnTo>
                    <a:pt x="83" y="4"/>
                  </a:lnTo>
                  <a:lnTo>
                    <a:pt x="85" y="4"/>
                  </a:lnTo>
                  <a:lnTo>
                    <a:pt x="93" y="3"/>
                  </a:lnTo>
                  <a:lnTo>
                    <a:pt x="95" y="3"/>
                  </a:lnTo>
                  <a:lnTo>
                    <a:pt x="99" y="3"/>
                  </a:lnTo>
                  <a:lnTo>
                    <a:pt x="101" y="2"/>
                  </a:lnTo>
                  <a:lnTo>
                    <a:pt x="107" y="2"/>
                  </a:lnTo>
                  <a:lnTo>
                    <a:pt x="113" y="2"/>
                  </a:lnTo>
                  <a:lnTo>
                    <a:pt x="117" y="2"/>
                  </a:lnTo>
                  <a:lnTo>
                    <a:pt x="125" y="1"/>
                  </a:lnTo>
                  <a:lnTo>
                    <a:pt x="128" y="1"/>
                  </a:lnTo>
                  <a:lnTo>
                    <a:pt x="129" y="1"/>
                  </a:lnTo>
                  <a:lnTo>
                    <a:pt x="132" y="1"/>
                  </a:lnTo>
                  <a:lnTo>
                    <a:pt x="138" y="0"/>
                  </a:lnTo>
                  <a:lnTo>
                    <a:pt x="140"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75" name="Freeform 175"/>
            <p:cNvSpPr>
              <a:spLocks/>
            </p:cNvSpPr>
            <p:nvPr/>
          </p:nvSpPr>
          <p:spPr bwMode="auto">
            <a:xfrm>
              <a:off x="1955" y="2767"/>
              <a:ext cx="267" cy="342"/>
            </a:xfrm>
            <a:custGeom>
              <a:avLst/>
              <a:gdLst>
                <a:gd name="T0" fmla="*/ 190 w 267"/>
                <a:gd name="T1" fmla="*/ 24 h 342"/>
                <a:gd name="T2" fmla="*/ 194 w 267"/>
                <a:gd name="T3" fmla="*/ 35 h 342"/>
                <a:gd name="T4" fmla="*/ 190 w 267"/>
                <a:gd name="T5" fmla="*/ 43 h 342"/>
                <a:gd name="T6" fmla="*/ 198 w 267"/>
                <a:gd name="T7" fmla="*/ 51 h 342"/>
                <a:gd name="T8" fmla="*/ 208 w 267"/>
                <a:gd name="T9" fmla="*/ 56 h 342"/>
                <a:gd name="T10" fmla="*/ 209 w 267"/>
                <a:gd name="T11" fmla="*/ 65 h 342"/>
                <a:gd name="T12" fmla="*/ 222 w 267"/>
                <a:gd name="T13" fmla="*/ 73 h 342"/>
                <a:gd name="T14" fmla="*/ 266 w 267"/>
                <a:gd name="T15" fmla="*/ 91 h 342"/>
                <a:gd name="T16" fmla="*/ 265 w 267"/>
                <a:gd name="T17" fmla="*/ 169 h 342"/>
                <a:gd name="T18" fmla="*/ 264 w 267"/>
                <a:gd name="T19" fmla="*/ 220 h 342"/>
                <a:gd name="T20" fmla="*/ 258 w 267"/>
                <a:gd name="T21" fmla="*/ 248 h 342"/>
                <a:gd name="T22" fmla="*/ 248 w 267"/>
                <a:gd name="T23" fmla="*/ 244 h 342"/>
                <a:gd name="T24" fmla="*/ 235 w 267"/>
                <a:gd name="T25" fmla="*/ 239 h 342"/>
                <a:gd name="T26" fmla="*/ 224 w 267"/>
                <a:gd name="T27" fmla="*/ 232 h 342"/>
                <a:gd name="T28" fmla="*/ 212 w 267"/>
                <a:gd name="T29" fmla="*/ 236 h 342"/>
                <a:gd name="T30" fmla="*/ 204 w 267"/>
                <a:gd name="T31" fmla="*/ 235 h 342"/>
                <a:gd name="T32" fmla="*/ 190 w 267"/>
                <a:gd name="T33" fmla="*/ 240 h 342"/>
                <a:gd name="T34" fmla="*/ 180 w 267"/>
                <a:gd name="T35" fmla="*/ 242 h 342"/>
                <a:gd name="T36" fmla="*/ 170 w 267"/>
                <a:gd name="T37" fmla="*/ 247 h 342"/>
                <a:gd name="T38" fmla="*/ 161 w 267"/>
                <a:gd name="T39" fmla="*/ 252 h 342"/>
                <a:gd name="T40" fmla="*/ 154 w 267"/>
                <a:gd name="T41" fmla="*/ 250 h 342"/>
                <a:gd name="T42" fmla="*/ 142 w 267"/>
                <a:gd name="T43" fmla="*/ 257 h 342"/>
                <a:gd name="T44" fmla="*/ 134 w 267"/>
                <a:gd name="T45" fmla="*/ 262 h 342"/>
                <a:gd name="T46" fmla="*/ 115 w 267"/>
                <a:gd name="T47" fmla="*/ 265 h 342"/>
                <a:gd name="T48" fmla="*/ 97 w 267"/>
                <a:gd name="T49" fmla="*/ 282 h 342"/>
                <a:gd name="T50" fmla="*/ 85 w 267"/>
                <a:gd name="T51" fmla="*/ 284 h 342"/>
                <a:gd name="T52" fmla="*/ 91 w 267"/>
                <a:gd name="T53" fmla="*/ 297 h 342"/>
                <a:gd name="T54" fmla="*/ 91 w 267"/>
                <a:gd name="T55" fmla="*/ 310 h 342"/>
                <a:gd name="T56" fmla="*/ 88 w 267"/>
                <a:gd name="T57" fmla="*/ 319 h 342"/>
                <a:gd name="T58" fmla="*/ 75 w 267"/>
                <a:gd name="T59" fmla="*/ 324 h 342"/>
                <a:gd name="T60" fmla="*/ 64 w 267"/>
                <a:gd name="T61" fmla="*/ 316 h 342"/>
                <a:gd name="T62" fmla="*/ 40 w 267"/>
                <a:gd name="T63" fmla="*/ 323 h 342"/>
                <a:gd name="T64" fmla="*/ 33 w 267"/>
                <a:gd name="T65" fmla="*/ 342 h 342"/>
                <a:gd name="T66" fmla="*/ 1 w 267"/>
                <a:gd name="T67" fmla="*/ 310 h 342"/>
                <a:gd name="T68" fmla="*/ 21 w 267"/>
                <a:gd name="T69" fmla="*/ 295 h 342"/>
                <a:gd name="T70" fmla="*/ 66 w 267"/>
                <a:gd name="T71" fmla="*/ 294 h 342"/>
                <a:gd name="T72" fmla="*/ 74 w 267"/>
                <a:gd name="T73" fmla="*/ 264 h 342"/>
                <a:gd name="T74" fmla="*/ 58 w 267"/>
                <a:gd name="T75" fmla="*/ 248 h 342"/>
                <a:gd name="T76" fmla="*/ 56 w 267"/>
                <a:gd name="T77" fmla="*/ 228 h 342"/>
                <a:gd name="T78" fmla="*/ 44 w 267"/>
                <a:gd name="T79" fmla="*/ 223 h 342"/>
                <a:gd name="T80" fmla="*/ 61 w 267"/>
                <a:gd name="T81" fmla="*/ 194 h 342"/>
                <a:gd name="T82" fmla="*/ 64 w 267"/>
                <a:gd name="T83" fmla="*/ 214 h 342"/>
                <a:gd name="T84" fmla="*/ 81 w 267"/>
                <a:gd name="T85" fmla="*/ 235 h 342"/>
                <a:gd name="T86" fmla="*/ 98 w 267"/>
                <a:gd name="T87" fmla="*/ 215 h 342"/>
                <a:gd name="T88" fmla="*/ 74 w 267"/>
                <a:gd name="T89" fmla="*/ 162 h 342"/>
                <a:gd name="T90" fmla="*/ 73 w 267"/>
                <a:gd name="T91" fmla="*/ 137 h 342"/>
                <a:gd name="T92" fmla="*/ 88 w 267"/>
                <a:gd name="T93" fmla="*/ 131 h 342"/>
                <a:gd name="T94" fmla="*/ 105 w 267"/>
                <a:gd name="T95" fmla="*/ 130 h 342"/>
                <a:gd name="T96" fmla="*/ 123 w 267"/>
                <a:gd name="T97" fmla="*/ 120 h 342"/>
                <a:gd name="T98" fmla="*/ 134 w 267"/>
                <a:gd name="T99" fmla="*/ 105 h 342"/>
                <a:gd name="T100" fmla="*/ 123 w 267"/>
                <a:gd name="T101" fmla="*/ 94 h 342"/>
                <a:gd name="T102" fmla="*/ 105 w 267"/>
                <a:gd name="T103" fmla="*/ 99 h 342"/>
                <a:gd name="T104" fmla="*/ 86 w 267"/>
                <a:gd name="T105" fmla="*/ 96 h 342"/>
                <a:gd name="T106" fmla="*/ 75 w 267"/>
                <a:gd name="T107" fmla="*/ 75 h 342"/>
                <a:gd name="T108" fmla="*/ 91 w 267"/>
                <a:gd name="T109" fmla="*/ 68 h 342"/>
                <a:gd name="T110" fmla="*/ 102 w 267"/>
                <a:gd name="T111" fmla="*/ 79 h 342"/>
                <a:gd name="T112" fmla="*/ 120 w 267"/>
                <a:gd name="T113" fmla="*/ 84 h 342"/>
                <a:gd name="T114" fmla="*/ 137 w 267"/>
                <a:gd name="T115" fmla="*/ 79 h 342"/>
                <a:gd name="T116" fmla="*/ 139 w 267"/>
                <a:gd name="T117" fmla="*/ 59 h 342"/>
                <a:gd name="T118" fmla="*/ 138 w 267"/>
                <a:gd name="T119" fmla="*/ 41 h 342"/>
                <a:gd name="T120" fmla="*/ 140 w 267"/>
                <a:gd name="T121" fmla="*/ 23 h 342"/>
                <a:gd name="T122" fmla="*/ 152 w 267"/>
                <a:gd name="T123" fmla="*/ 6 h 342"/>
                <a:gd name="T124" fmla="*/ 180 w 267"/>
                <a:gd name="T125" fmla="*/ 0 h 34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67" h="342">
                  <a:moveTo>
                    <a:pt x="180" y="0"/>
                  </a:moveTo>
                  <a:lnTo>
                    <a:pt x="181" y="0"/>
                  </a:lnTo>
                  <a:lnTo>
                    <a:pt x="181" y="1"/>
                  </a:lnTo>
                  <a:lnTo>
                    <a:pt x="182" y="3"/>
                  </a:lnTo>
                  <a:lnTo>
                    <a:pt x="184" y="10"/>
                  </a:lnTo>
                  <a:lnTo>
                    <a:pt x="186" y="19"/>
                  </a:lnTo>
                  <a:lnTo>
                    <a:pt x="186" y="22"/>
                  </a:lnTo>
                  <a:lnTo>
                    <a:pt x="186" y="23"/>
                  </a:lnTo>
                  <a:lnTo>
                    <a:pt x="187" y="23"/>
                  </a:lnTo>
                  <a:lnTo>
                    <a:pt x="187" y="24"/>
                  </a:lnTo>
                  <a:lnTo>
                    <a:pt x="188" y="24"/>
                  </a:lnTo>
                  <a:lnTo>
                    <a:pt x="188" y="23"/>
                  </a:lnTo>
                  <a:lnTo>
                    <a:pt x="189" y="23"/>
                  </a:lnTo>
                  <a:lnTo>
                    <a:pt x="189" y="22"/>
                  </a:lnTo>
                  <a:lnTo>
                    <a:pt x="189" y="23"/>
                  </a:lnTo>
                  <a:lnTo>
                    <a:pt x="190" y="23"/>
                  </a:lnTo>
                  <a:lnTo>
                    <a:pt x="190" y="24"/>
                  </a:lnTo>
                  <a:lnTo>
                    <a:pt x="189" y="24"/>
                  </a:lnTo>
                  <a:lnTo>
                    <a:pt x="189" y="25"/>
                  </a:lnTo>
                  <a:lnTo>
                    <a:pt x="189" y="26"/>
                  </a:lnTo>
                  <a:lnTo>
                    <a:pt x="190" y="26"/>
                  </a:lnTo>
                  <a:lnTo>
                    <a:pt x="192" y="26"/>
                  </a:lnTo>
                  <a:lnTo>
                    <a:pt x="192" y="27"/>
                  </a:lnTo>
                  <a:lnTo>
                    <a:pt x="192" y="28"/>
                  </a:lnTo>
                  <a:lnTo>
                    <a:pt x="192" y="30"/>
                  </a:lnTo>
                  <a:lnTo>
                    <a:pt x="190" y="30"/>
                  </a:lnTo>
                  <a:lnTo>
                    <a:pt x="190" y="31"/>
                  </a:lnTo>
                  <a:lnTo>
                    <a:pt x="192" y="32"/>
                  </a:lnTo>
                  <a:lnTo>
                    <a:pt x="193" y="32"/>
                  </a:lnTo>
                  <a:lnTo>
                    <a:pt x="194" y="32"/>
                  </a:lnTo>
                  <a:lnTo>
                    <a:pt x="194" y="33"/>
                  </a:lnTo>
                  <a:lnTo>
                    <a:pt x="193" y="34"/>
                  </a:lnTo>
                  <a:lnTo>
                    <a:pt x="193" y="35"/>
                  </a:lnTo>
                  <a:lnTo>
                    <a:pt x="194" y="35"/>
                  </a:lnTo>
                  <a:lnTo>
                    <a:pt x="194" y="36"/>
                  </a:lnTo>
                  <a:lnTo>
                    <a:pt x="195" y="36"/>
                  </a:lnTo>
                  <a:lnTo>
                    <a:pt x="194" y="38"/>
                  </a:lnTo>
                  <a:lnTo>
                    <a:pt x="193" y="38"/>
                  </a:lnTo>
                  <a:lnTo>
                    <a:pt x="193" y="39"/>
                  </a:lnTo>
                  <a:lnTo>
                    <a:pt x="194" y="39"/>
                  </a:lnTo>
                  <a:lnTo>
                    <a:pt x="194" y="40"/>
                  </a:lnTo>
                  <a:lnTo>
                    <a:pt x="193" y="40"/>
                  </a:lnTo>
                  <a:lnTo>
                    <a:pt x="192" y="40"/>
                  </a:lnTo>
                  <a:lnTo>
                    <a:pt x="193" y="41"/>
                  </a:lnTo>
                  <a:lnTo>
                    <a:pt x="192" y="41"/>
                  </a:lnTo>
                  <a:lnTo>
                    <a:pt x="192" y="42"/>
                  </a:lnTo>
                  <a:lnTo>
                    <a:pt x="190" y="41"/>
                  </a:lnTo>
                  <a:lnTo>
                    <a:pt x="190" y="42"/>
                  </a:lnTo>
                  <a:lnTo>
                    <a:pt x="190" y="43"/>
                  </a:lnTo>
                  <a:lnTo>
                    <a:pt x="192" y="43"/>
                  </a:lnTo>
                  <a:lnTo>
                    <a:pt x="190" y="43"/>
                  </a:lnTo>
                  <a:lnTo>
                    <a:pt x="190" y="44"/>
                  </a:lnTo>
                  <a:lnTo>
                    <a:pt x="192" y="44"/>
                  </a:lnTo>
                  <a:lnTo>
                    <a:pt x="192" y="46"/>
                  </a:lnTo>
                  <a:lnTo>
                    <a:pt x="190" y="46"/>
                  </a:lnTo>
                  <a:lnTo>
                    <a:pt x="190" y="47"/>
                  </a:lnTo>
                  <a:lnTo>
                    <a:pt x="190" y="48"/>
                  </a:lnTo>
                  <a:lnTo>
                    <a:pt x="192" y="48"/>
                  </a:lnTo>
                  <a:lnTo>
                    <a:pt x="193" y="49"/>
                  </a:lnTo>
                  <a:lnTo>
                    <a:pt x="193" y="50"/>
                  </a:lnTo>
                  <a:lnTo>
                    <a:pt x="193" y="49"/>
                  </a:lnTo>
                  <a:lnTo>
                    <a:pt x="194" y="49"/>
                  </a:lnTo>
                  <a:lnTo>
                    <a:pt x="195" y="49"/>
                  </a:lnTo>
                  <a:lnTo>
                    <a:pt x="196" y="49"/>
                  </a:lnTo>
                  <a:lnTo>
                    <a:pt x="197" y="49"/>
                  </a:lnTo>
                  <a:lnTo>
                    <a:pt x="197" y="50"/>
                  </a:lnTo>
                  <a:lnTo>
                    <a:pt x="198" y="50"/>
                  </a:lnTo>
                  <a:lnTo>
                    <a:pt x="198" y="51"/>
                  </a:lnTo>
                  <a:lnTo>
                    <a:pt x="200" y="51"/>
                  </a:lnTo>
                  <a:lnTo>
                    <a:pt x="201" y="51"/>
                  </a:lnTo>
                  <a:lnTo>
                    <a:pt x="200" y="51"/>
                  </a:lnTo>
                  <a:lnTo>
                    <a:pt x="201" y="51"/>
                  </a:lnTo>
                  <a:lnTo>
                    <a:pt x="201" y="52"/>
                  </a:lnTo>
                  <a:lnTo>
                    <a:pt x="201" y="51"/>
                  </a:lnTo>
                  <a:lnTo>
                    <a:pt x="202" y="51"/>
                  </a:lnTo>
                  <a:lnTo>
                    <a:pt x="202" y="52"/>
                  </a:lnTo>
                  <a:lnTo>
                    <a:pt x="203" y="52"/>
                  </a:lnTo>
                  <a:lnTo>
                    <a:pt x="204" y="52"/>
                  </a:lnTo>
                  <a:lnTo>
                    <a:pt x="205" y="52"/>
                  </a:lnTo>
                  <a:lnTo>
                    <a:pt x="206" y="52"/>
                  </a:lnTo>
                  <a:lnTo>
                    <a:pt x="206" y="54"/>
                  </a:lnTo>
                  <a:lnTo>
                    <a:pt x="208" y="54"/>
                  </a:lnTo>
                  <a:lnTo>
                    <a:pt x="206" y="55"/>
                  </a:lnTo>
                  <a:lnTo>
                    <a:pt x="208" y="55"/>
                  </a:lnTo>
                  <a:lnTo>
                    <a:pt x="208" y="56"/>
                  </a:lnTo>
                  <a:lnTo>
                    <a:pt x="208" y="57"/>
                  </a:lnTo>
                  <a:lnTo>
                    <a:pt x="208" y="58"/>
                  </a:lnTo>
                  <a:lnTo>
                    <a:pt x="206" y="58"/>
                  </a:lnTo>
                  <a:lnTo>
                    <a:pt x="208" y="59"/>
                  </a:lnTo>
                  <a:lnTo>
                    <a:pt x="206" y="60"/>
                  </a:lnTo>
                  <a:lnTo>
                    <a:pt x="206" y="59"/>
                  </a:lnTo>
                  <a:lnTo>
                    <a:pt x="206" y="60"/>
                  </a:lnTo>
                  <a:lnTo>
                    <a:pt x="205" y="60"/>
                  </a:lnTo>
                  <a:lnTo>
                    <a:pt x="206" y="60"/>
                  </a:lnTo>
                  <a:lnTo>
                    <a:pt x="206" y="62"/>
                  </a:lnTo>
                  <a:lnTo>
                    <a:pt x="205" y="62"/>
                  </a:lnTo>
                  <a:lnTo>
                    <a:pt x="205" y="63"/>
                  </a:lnTo>
                  <a:lnTo>
                    <a:pt x="206" y="63"/>
                  </a:lnTo>
                  <a:lnTo>
                    <a:pt x="206" y="64"/>
                  </a:lnTo>
                  <a:lnTo>
                    <a:pt x="208" y="64"/>
                  </a:lnTo>
                  <a:lnTo>
                    <a:pt x="209" y="64"/>
                  </a:lnTo>
                  <a:lnTo>
                    <a:pt x="209" y="65"/>
                  </a:lnTo>
                  <a:lnTo>
                    <a:pt x="210" y="65"/>
                  </a:lnTo>
                  <a:lnTo>
                    <a:pt x="211" y="65"/>
                  </a:lnTo>
                  <a:lnTo>
                    <a:pt x="212" y="65"/>
                  </a:lnTo>
                  <a:lnTo>
                    <a:pt x="213" y="66"/>
                  </a:lnTo>
                  <a:lnTo>
                    <a:pt x="214" y="66"/>
                  </a:lnTo>
                  <a:lnTo>
                    <a:pt x="216" y="66"/>
                  </a:lnTo>
                  <a:lnTo>
                    <a:pt x="217" y="66"/>
                  </a:lnTo>
                  <a:lnTo>
                    <a:pt x="217" y="67"/>
                  </a:lnTo>
                  <a:lnTo>
                    <a:pt x="218" y="67"/>
                  </a:lnTo>
                  <a:lnTo>
                    <a:pt x="218" y="68"/>
                  </a:lnTo>
                  <a:lnTo>
                    <a:pt x="219" y="68"/>
                  </a:lnTo>
                  <a:lnTo>
                    <a:pt x="219" y="70"/>
                  </a:lnTo>
                  <a:lnTo>
                    <a:pt x="220" y="70"/>
                  </a:lnTo>
                  <a:lnTo>
                    <a:pt x="221" y="71"/>
                  </a:lnTo>
                  <a:lnTo>
                    <a:pt x="221" y="72"/>
                  </a:lnTo>
                  <a:lnTo>
                    <a:pt x="222" y="72"/>
                  </a:lnTo>
                  <a:lnTo>
                    <a:pt x="222" y="73"/>
                  </a:lnTo>
                  <a:lnTo>
                    <a:pt x="224" y="74"/>
                  </a:lnTo>
                  <a:lnTo>
                    <a:pt x="225" y="75"/>
                  </a:lnTo>
                  <a:lnTo>
                    <a:pt x="230" y="75"/>
                  </a:lnTo>
                  <a:lnTo>
                    <a:pt x="233" y="75"/>
                  </a:lnTo>
                  <a:lnTo>
                    <a:pt x="234" y="75"/>
                  </a:lnTo>
                  <a:lnTo>
                    <a:pt x="240" y="75"/>
                  </a:lnTo>
                  <a:lnTo>
                    <a:pt x="241" y="75"/>
                  </a:lnTo>
                  <a:lnTo>
                    <a:pt x="243" y="75"/>
                  </a:lnTo>
                  <a:lnTo>
                    <a:pt x="251" y="75"/>
                  </a:lnTo>
                  <a:lnTo>
                    <a:pt x="258" y="75"/>
                  </a:lnTo>
                  <a:lnTo>
                    <a:pt x="260" y="75"/>
                  </a:lnTo>
                  <a:lnTo>
                    <a:pt x="261" y="75"/>
                  </a:lnTo>
                  <a:lnTo>
                    <a:pt x="267" y="75"/>
                  </a:lnTo>
                  <a:lnTo>
                    <a:pt x="267" y="78"/>
                  </a:lnTo>
                  <a:lnTo>
                    <a:pt x="267" y="84"/>
                  </a:lnTo>
                  <a:lnTo>
                    <a:pt x="266" y="88"/>
                  </a:lnTo>
                  <a:lnTo>
                    <a:pt x="266" y="91"/>
                  </a:lnTo>
                  <a:lnTo>
                    <a:pt x="266" y="106"/>
                  </a:lnTo>
                  <a:lnTo>
                    <a:pt x="266" y="111"/>
                  </a:lnTo>
                  <a:lnTo>
                    <a:pt x="266" y="116"/>
                  </a:lnTo>
                  <a:lnTo>
                    <a:pt x="265" y="127"/>
                  </a:lnTo>
                  <a:lnTo>
                    <a:pt x="265" y="129"/>
                  </a:lnTo>
                  <a:lnTo>
                    <a:pt x="265" y="130"/>
                  </a:lnTo>
                  <a:lnTo>
                    <a:pt x="265" y="132"/>
                  </a:lnTo>
                  <a:lnTo>
                    <a:pt x="265" y="136"/>
                  </a:lnTo>
                  <a:lnTo>
                    <a:pt x="265" y="137"/>
                  </a:lnTo>
                  <a:lnTo>
                    <a:pt x="265" y="140"/>
                  </a:lnTo>
                  <a:lnTo>
                    <a:pt x="265" y="146"/>
                  </a:lnTo>
                  <a:lnTo>
                    <a:pt x="265" y="147"/>
                  </a:lnTo>
                  <a:lnTo>
                    <a:pt x="265" y="151"/>
                  </a:lnTo>
                  <a:lnTo>
                    <a:pt x="265" y="155"/>
                  </a:lnTo>
                  <a:lnTo>
                    <a:pt x="265" y="159"/>
                  </a:lnTo>
                  <a:lnTo>
                    <a:pt x="265" y="163"/>
                  </a:lnTo>
                  <a:lnTo>
                    <a:pt x="265" y="169"/>
                  </a:lnTo>
                  <a:lnTo>
                    <a:pt x="265" y="171"/>
                  </a:lnTo>
                  <a:lnTo>
                    <a:pt x="265" y="174"/>
                  </a:lnTo>
                  <a:lnTo>
                    <a:pt x="265" y="176"/>
                  </a:lnTo>
                  <a:lnTo>
                    <a:pt x="265" y="178"/>
                  </a:lnTo>
                  <a:lnTo>
                    <a:pt x="264" y="184"/>
                  </a:lnTo>
                  <a:lnTo>
                    <a:pt x="264" y="185"/>
                  </a:lnTo>
                  <a:lnTo>
                    <a:pt x="264" y="186"/>
                  </a:lnTo>
                  <a:lnTo>
                    <a:pt x="264" y="188"/>
                  </a:lnTo>
                  <a:lnTo>
                    <a:pt x="264" y="193"/>
                  </a:lnTo>
                  <a:lnTo>
                    <a:pt x="264" y="195"/>
                  </a:lnTo>
                  <a:lnTo>
                    <a:pt x="264" y="201"/>
                  </a:lnTo>
                  <a:lnTo>
                    <a:pt x="264" y="203"/>
                  </a:lnTo>
                  <a:lnTo>
                    <a:pt x="264" y="209"/>
                  </a:lnTo>
                  <a:lnTo>
                    <a:pt x="264" y="211"/>
                  </a:lnTo>
                  <a:lnTo>
                    <a:pt x="264" y="216"/>
                  </a:lnTo>
                  <a:lnTo>
                    <a:pt x="264" y="217"/>
                  </a:lnTo>
                  <a:lnTo>
                    <a:pt x="264" y="220"/>
                  </a:lnTo>
                  <a:lnTo>
                    <a:pt x="264" y="222"/>
                  </a:lnTo>
                  <a:lnTo>
                    <a:pt x="264" y="224"/>
                  </a:lnTo>
                  <a:lnTo>
                    <a:pt x="264" y="226"/>
                  </a:lnTo>
                  <a:lnTo>
                    <a:pt x="262" y="232"/>
                  </a:lnTo>
                  <a:lnTo>
                    <a:pt x="262" y="235"/>
                  </a:lnTo>
                  <a:lnTo>
                    <a:pt x="262" y="236"/>
                  </a:lnTo>
                  <a:lnTo>
                    <a:pt x="262" y="238"/>
                  </a:lnTo>
                  <a:lnTo>
                    <a:pt x="262" y="240"/>
                  </a:lnTo>
                  <a:lnTo>
                    <a:pt x="262" y="241"/>
                  </a:lnTo>
                  <a:lnTo>
                    <a:pt x="262" y="243"/>
                  </a:lnTo>
                  <a:lnTo>
                    <a:pt x="262" y="249"/>
                  </a:lnTo>
                  <a:lnTo>
                    <a:pt x="261" y="249"/>
                  </a:lnTo>
                  <a:lnTo>
                    <a:pt x="261" y="248"/>
                  </a:lnTo>
                  <a:lnTo>
                    <a:pt x="260" y="247"/>
                  </a:lnTo>
                  <a:lnTo>
                    <a:pt x="259" y="247"/>
                  </a:lnTo>
                  <a:lnTo>
                    <a:pt x="258" y="247"/>
                  </a:lnTo>
                  <a:lnTo>
                    <a:pt x="258" y="248"/>
                  </a:lnTo>
                  <a:lnTo>
                    <a:pt x="257" y="248"/>
                  </a:lnTo>
                  <a:lnTo>
                    <a:pt x="256" y="249"/>
                  </a:lnTo>
                  <a:lnTo>
                    <a:pt x="254" y="250"/>
                  </a:lnTo>
                  <a:lnTo>
                    <a:pt x="254" y="249"/>
                  </a:lnTo>
                  <a:lnTo>
                    <a:pt x="253" y="248"/>
                  </a:lnTo>
                  <a:lnTo>
                    <a:pt x="252" y="248"/>
                  </a:lnTo>
                  <a:lnTo>
                    <a:pt x="252" y="247"/>
                  </a:lnTo>
                  <a:lnTo>
                    <a:pt x="251" y="247"/>
                  </a:lnTo>
                  <a:lnTo>
                    <a:pt x="250" y="247"/>
                  </a:lnTo>
                  <a:lnTo>
                    <a:pt x="249" y="247"/>
                  </a:lnTo>
                  <a:lnTo>
                    <a:pt x="249" y="248"/>
                  </a:lnTo>
                  <a:lnTo>
                    <a:pt x="248" y="248"/>
                  </a:lnTo>
                  <a:lnTo>
                    <a:pt x="246" y="248"/>
                  </a:lnTo>
                  <a:lnTo>
                    <a:pt x="246" y="247"/>
                  </a:lnTo>
                  <a:lnTo>
                    <a:pt x="248" y="247"/>
                  </a:lnTo>
                  <a:lnTo>
                    <a:pt x="248" y="246"/>
                  </a:lnTo>
                  <a:lnTo>
                    <a:pt x="248" y="244"/>
                  </a:lnTo>
                  <a:lnTo>
                    <a:pt x="246" y="244"/>
                  </a:lnTo>
                  <a:lnTo>
                    <a:pt x="245" y="244"/>
                  </a:lnTo>
                  <a:lnTo>
                    <a:pt x="245" y="246"/>
                  </a:lnTo>
                  <a:lnTo>
                    <a:pt x="244" y="246"/>
                  </a:lnTo>
                  <a:lnTo>
                    <a:pt x="244" y="244"/>
                  </a:lnTo>
                  <a:lnTo>
                    <a:pt x="243" y="244"/>
                  </a:lnTo>
                  <a:lnTo>
                    <a:pt x="242" y="244"/>
                  </a:lnTo>
                  <a:lnTo>
                    <a:pt x="241" y="244"/>
                  </a:lnTo>
                  <a:lnTo>
                    <a:pt x="240" y="244"/>
                  </a:lnTo>
                  <a:lnTo>
                    <a:pt x="237" y="244"/>
                  </a:lnTo>
                  <a:lnTo>
                    <a:pt x="236" y="244"/>
                  </a:lnTo>
                  <a:lnTo>
                    <a:pt x="235" y="243"/>
                  </a:lnTo>
                  <a:lnTo>
                    <a:pt x="234" y="242"/>
                  </a:lnTo>
                  <a:lnTo>
                    <a:pt x="234" y="241"/>
                  </a:lnTo>
                  <a:lnTo>
                    <a:pt x="234" y="240"/>
                  </a:lnTo>
                  <a:lnTo>
                    <a:pt x="235" y="240"/>
                  </a:lnTo>
                  <a:lnTo>
                    <a:pt x="235" y="239"/>
                  </a:lnTo>
                  <a:lnTo>
                    <a:pt x="234" y="239"/>
                  </a:lnTo>
                  <a:lnTo>
                    <a:pt x="233" y="238"/>
                  </a:lnTo>
                  <a:lnTo>
                    <a:pt x="232" y="236"/>
                  </a:lnTo>
                  <a:lnTo>
                    <a:pt x="230" y="235"/>
                  </a:lnTo>
                  <a:lnTo>
                    <a:pt x="229" y="234"/>
                  </a:lnTo>
                  <a:lnTo>
                    <a:pt x="230" y="234"/>
                  </a:lnTo>
                  <a:lnTo>
                    <a:pt x="230" y="233"/>
                  </a:lnTo>
                  <a:lnTo>
                    <a:pt x="229" y="233"/>
                  </a:lnTo>
                  <a:lnTo>
                    <a:pt x="229" y="234"/>
                  </a:lnTo>
                  <a:lnTo>
                    <a:pt x="228" y="234"/>
                  </a:lnTo>
                  <a:lnTo>
                    <a:pt x="227" y="234"/>
                  </a:lnTo>
                  <a:lnTo>
                    <a:pt x="227" y="233"/>
                  </a:lnTo>
                  <a:lnTo>
                    <a:pt x="226" y="234"/>
                  </a:lnTo>
                  <a:lnTo>
                    <a:pt x="226" y="233"/>
                  </a:lnTo>
                  <a:lnTo>
                    <a:pt x="225" y="233"/>
                  </a:lnTo>
                  <a:lnTo>
                    <a:pt x="224" y="233"/>
                  </a:lnTo>
                  <a:lnTo>
                    <a:pt x="224" y="232"/>
                  </a:lnTo>
                  <a:lnTo>
                    <a:pt x="222" y="232"/>
                  </a:lnTo>
                  <a:lnTo>
                    <a:pt x="221" y="233"/>
                  </a:lnTo>
                  <a:lnTo>
                    <a:pt x="220" y="233"/>
                  </a:lnTo>
                  <a:lnTo>
                    <a:pt x="220" y="234"/>
                  </a:lnTo>
                  <a:lnTo>
                    <a:pt x="219" y="235"/>
                  </a:lnTo>
                  <a:lnTo>
                    <a:pt x="220" y="236"/>
                  </a:lnTo>
                  <a:lnTo>
                    <a:pt x="219" y="236"/>
                  </a:lnTo>
                  <a:lnTo>
                    <a:pt x="218" y="235"/>
                  </a:lnTo>
                  <a:lnTo>
                    <a:pt x="217" y="235"/>
                  </a:lnTo>
                  <a:lnTo>
                    <a:pt x="216" y="236"/>
                  </a:lnTo>
                  <a:lnTo>
                    <a:pt x="214" y="236"/>
                  </a:lnTo>
                  <a:lnTo>
                    <a:pt x="214" y="238"/>
                  </a:lnTo>
                  <a:lnTo>
                    <a:pt x="213" y="238"/>
                  </a:lnTo>
                  <a:lnTo>
                    <a:pt x="213" y="239"/>
                  </a:lnTo>
                  <a:lnTo>
                    <a:pt x="213" y="238"/>
                  </a:lnTo>
                  <a:lnTo>
                    <a:pt x="212" y="238"/>
                  </a:lnTo>
                  <a:lnTo>
                    <a:pt x="212" y="236"/>
                  </a:lnTo>
                  <a:lnTo>
                    <a:pt x="211" y="236"/>
                  </a:lnTo>
                  <a:lnTo>
                    <a:pt x="211" y="238"/>
                  </a:lnTo>
                  <a:lnTo>
                    <a:pt x="211" y="239"/>
                  </a:lnTo>
                  <a:lnTo>
                    <a:pt x="210" y="240"/>
                  </a:lnTo>
                  <a:lnTo>
                    <a:pt x="209" y="239"/>
                  </a:lnTo>
                  <a:lnTo>
                    <a:pt x="209" y="240"/>
                  </a:lnTo>
                  <a:lnTo>
                    <a:pt x="208" y="240"/>
                  </a:lnTo>
                  <a:lnTo>
                    <a:pt x="206" y="240"/>
                  </a:lnTo>
                  <a:lnTo>
                    <a:pt x="206" y="239"/>
                  </a:lnTo>
                  <a:lnTo>
                    <a:pt x="206" y="238"/>
                  </a:lnTo>
                  <a:lnTo>
                    <a:pt x="208" y="238"/>
                  </a:lnTo>
                  <a:lnTo>
                    <a:pt x="208" y="236"/>
                  </a:lnTo>
                  <a:lnTo>
                    <a:pt x="208" y="235"/>
                  </a:lnTo>
                  <a:lnTo>
                    <a:pt x="208" y="234"/>
                  </a:lnTo>
                  <a:lnTo>
                    <a:pt x="206" y="234"/>
                  </a:lnTo>
                  <a:lnTo>
                    <a:pt x="205" y="235"/>
                  </a:lnTo>
                  <a:lnTo>
                    <a:pt x="204" y="235"/>
                  </a:lnTo>
                  <a:lnTo>
                    <a:pt x="203" y="235"/>
                  </a:lnTo>
                  <a:lnTo>
                    <a:pt x="202" y="235"/>
                  </a:lnTo>
                  <a:lnTo>
                    <a:pt x="202" y="234"/>
                  </a:lnTo>
                  <a:lnTo>
                    <a:pt x="201" y="234"/>
                  </a:lnTo>
                  <a:lnTo>
                    <a:pt x="201" y="235"/>
                  </a:lnTo>
                  <a:lnTo>
                    <a:pt x="201" y="236"/>
                  </a:lnTo>
                  <a:lnTo>
                    <a:pt x="201" y="238"/>
                  </a:lnTo>
                  <a:lnTo>
                    <a:pt x="200" y="238"/>
                  </a:lnTo>
                  <a:lnTo>
                    <a:pt x="198" y="239"/>
                  </a:lnTo>
                  <a:lnTo>
                    <a:pt x="197" y="240"/>
                  </a:lnTo>
                  <a:lnTo>
                    <a:pt x="196" y="241"/>
                  </a:lnTo>
                  <a:lnTo>
                    <a:pt x="196" y="242"/>
                  </a:lnTo>
                  <a:lnTo>
                    <a:pt x="195" y="242"/>
                  </a:lnTo>
                  <a:lnTo>
                    <a:pt x="194" y="242"/>
                  </a:lnTo>
                  <a:lnTo>
                    <a:pt x="193" y="242"/>
                  </a:lnTo>
                  <a:lnTo>
                    <a:pt x="192" y="241"/>
                  </a:lnTo>
                  <a:lnTo>
                    <a:pt x="190" y="240"/>
                  </a:lnTo>
                  <a:lnTo>
                    <a:pt x="189" y="240"/>
                  </a:lnTo>
                  <a:lnTo>
                    <a:pt x="188" y="240"/>
                  </a:lnTo>
                  <a:lnTo>
                    <a:pt x="188" y="239"/>
                  </a:lnTo>
                  <a:lnTo>
                    <a:pt x="188" y="238"/>
                  </a:lnTo>
                  <a:lnTo>
                    <a:pt x="187" y="238"/>
                  </a:lnTo>
                  <a:lnTo>
                    <a:pt x="187" y="239"/>
                  </a:lnTo>
                  <a:lnTo>
                    <a:pt x="187" y="240"/>
                  </a:lnTo>
                  <a:lnTo>
                    <a:pt x="186" y="240"/>
                  </a:lnTo>
                  <a:lnTo>
                    <a:pt x="186" y="239"/>
                  </a:lnTo>
                  <a:lnTo>
                    <a:pt x="185" y="239"/>
                  </a:lnTo>
                  <a:lnTo>
                    <a:pt x="185" y="240"/>
                  </a:lnTo>
                  <a:lnTo>
                    <a:pt x="184" y="240"/>
                  </a:lnTo>
                  <a:lnTo>
                    <a:pt x="182" y="241"/>
                  </a:lnTo>
                  <a:lnTo>
                    <a:pt x="182" y="242"/>
                  </a:lnTo>
                  <a:lnTo>
                    <a:pt x="182" y="243"/>
                  </a:lnTo>
                  <a:lnTo>
                    <a:pt x="181" y="243"/>
                  </a:lnTo>
                  <a:lnTo>
                    <a:pt x="180" y="242"/>
                  </a:lnTo>
                  <a:lnTo>
                    <a:pt x="180" y="241"/>
                  </a:lnTo>
                  <a:lnTo>
                    <a:pt x="179" y="242"/>
                  </a:lnTo>
                  <a:lnTo>
                    <a:pt x="178" y="243"/>
                  </a:lnTo>
                  <a:lnTo>
                    <a:pt x="177" y="244"/>
                  </a:lnTo>
                  <a:lnTo>
                    <a:pt x="176" y="244"/>
                  </a:lnTo>
                  <a:lnTo>
                    <a:pt x="176" y="243"/>
                  </a:lnTo>
                  <a:lnTo>
                    <a:pt x="174" y="243"/>
                  </a:lnTo>
                  <a:lnTo>
                    <a:pt x="176" y="243"/>
                  </a:lnTo>
                  <a:lnTo>
                    <a:pt x="176" y="244"/>
                  </a:lnTo>
                  <a:lnTo>
                    <a:pt x="174" y="244"/>
                  </a:lnTo>
                  <a:lnTo>
                    <a:pt x="173" y="244"/>
                  </a:lnTo>
                  <a:lnTo>
                    <a:pt x="172" y="246"/>
                  </a:lnTo>
                  <a:lnTo>
                    <a:pt x="172" y="244"/>
                  </a:lnTo>
                  <a:lnTo>
                    <a:pt x="171" y="244"/>
                  </a:lnTo>
                  <a:lnTo>
                    <a:pt x="171" y="246"/>
                  </a:lnTo>
                  <a:lnTo>
                    <a:pt x="171" y="247"/>
                  </a:lnTo>
                  <a:lnTo>
                    <a:pt x="170" y="247"/>
                  </a:lnTo>
                  <a:lnTo>
                    <a:pt x="169" y="248"/>
                  </a:lnTo>
                  <a:lnTo>
                    <a:pt x="169" y="249"/>
                  </a:lnTo>
                  <a:lnTo>
                    <a:pt x="168" y="249"/>
                  </a:lnTo>
                  <a:lnTo>
                    <a:pt x="168" y="250"/>
                  </a:lnTo>
                  <a:lnTo>
                    <a:pt x="168" y="249"/>
                  </a:lnTo>
                  <a:lnTo>
                    <a:pt x="166" y="249"/>
                  </a:lnTo>
                  <a:lnTo>
                    <a:pt x="166" y="250"/>
                  </a:lnTo>
                  <a:lnTo>
                    <a:pt x="165" y="251"/>
                  </a:lnTo>
                  <a:lnTo>
                    <a:pt x="165" y="252"/>
                  </a:lnTo>
                  <a:lnTo>
                    <a:pt x="164" y="252"/>
                  </a:lnTo>
                  <a:lnTo>
                    <a:pt x="163" y="252"/>
                  </a:lnTo>
                  <a:lnTo>
                    <a:pt x="164" y="251"/>
                  </a:lnTo>
                  <a:lnTo>
                    <a:pt x="163" y="251"/>
                  </a:lnTo>
                  <a:lnTo>
                    <a:pt x="162" y="252"/>
                  </a:lnTo>
                  <a:lnTo>
                    <a:pt x="161" y="252"/>
                  </a:lnTo>
                  <a:lnTo>
                    <a:pt x="161" y="254"/>
                  </a:lnTo>
                  <a:lnTo>
                    <a:pt x="161" y="252"/>
                  </a:lnTo>
                  <a:lnTo>
                    <a:pt x="161" y="251"/>
                  </a:lnTo>
                  <a:lnTo>
                    <a:pt x="160" y="252"/>
                  </a:lnTo>
                  <a:lnTo>
                    <a:pt x="158" y="252"/>
                  </a:lnTo>
                  <a:lnTo>
                    <a:pt x="158" y="251"/>
                  </a:lnTo>
                  <a:lnTo>
                    <a:pt x="160" y="251"/>
                  </a:lnTo>
                  <a:lnTo>
                    <a:pt x="160" y="250"/>
                  </a:lnTo>
                  <a:lnTo>
                    <a:pt x="158" y="250"/>
                  </a:lnTo>
                  <a:lnTo>
                    <a:pt x="158" y="249"/>
                  </a:lnTo>
                  <a:lnTo>
                    <a:pt x="160" y="249"/>
                  </a:lnTo>
                  <a:lnTo>
                    <a:pt x="158" y="248"/>
                  </a:lnTo>
                  <a:lnTo>
                    <a:pt x="157" y="248"/>
                  </a:lnTo>
                  <a:lnTo>
                    <a:pt x="157" y="249"/>
                  </a:lnTo>
                  <a:lnTo>
                    <a:pt x="157" y="250"/>
                  </a:lnTo>
                  <a:lnTo>
                    <a:pt x="156" y="250"/>
                  </a:lnTo>
                  <a:lnTo>
                    <a:pt x="155" y="251"/>
                  </a:lnTo>
                  <a:lnTo>
                    <a:pt x="155" y="250"/>
                  </a:lnTo>
                  <a:lnTo>
                    <a:pt x="154" y="250"/>
                  </a:lnTo>
                  <a:lnTo>
                    <a:pt x="153" y="250"/>
                  </a:lnTo>
                  <a:lnTo>
                    <a:pt x="153" y="251"/>
                  </a:lnTo>
                  <a:lnTo>
                    <a:pt x="153" y="252"/>
                  </a:lnTo>
                  <a:lnTo>
                    <a:pt x="153" y="254"/>
                  </a:lnTo>
                  <a:lnTo>
                    <a:pt x="153" y="255"/>
                  </a:lnTo>
                  <a:lnTo>
                    <a:pt x="152" y="255"/>
                  </a:lnTo>
                  <a:lnTo>
                    <a:pt x="150" y="255"/>
                  </a:lnTo>
                  <a:lnTo>
                    <a:pt x="149" y="255"/>
                  </a:lnTo>
                  <a:lnTo>
                    <a:pt x="148" y="255"/>
                  </a:lnTo>
                  <a:lnTo>
                    <a:pt x="147" y="254"/>
                  </a:lnTo>
                  <a:lnTo>
                    <a:pt x="146" y="254"/>
                  </a:lnTo>
                  <a:lnTo>
                    <a:pt x="146" y="255"/>
                  </a:lnTo>
                  <a:lnTo>
                    <a:pt x="145" y="255"/>
                  </a:lnTo>
                  <a:lnTo>
                    <a:pt x="144" y="255"/>
                  </a:lnTo>
                  <a:lnTo>
                    <a:pt x="142" y="255"/>
                  </a:lnTo>
                  <a:lnTo>
                    <a:pt x="142" y="256"/>
                  </a:lnTo>
                  <a:lnTo>
                    <a:pt x="142" y="257"/>
                  </a:lnTo>
                  <a:lnTo>
                    <a:pt x="141" y="257"/>
                  </a:lnTo>
                  <a:lnTo>
                    <a:pt x="140" y="257"/>
                  </a:lnTo>
                  <a:lnTo>
                    <a:pt x="140" y="258"/>
                  </a:lnTo>
                  <a:lnTo>
                    <a:pt x="141" y="258"/>
                  </a:lnTo>
                  <a:lnTo>
                    <a:pt x="140" y="259"/>
                  </a:lnTo>
                  <a:lnTo>
                    <a:pt x="141" y="259"/>
                  </a:lnTo>
                  <a:lnTo>
                    <a:pt x="140" y="260"/>
                  </a:lnTo>
                  <a:lnTo>
                    <a:pt x="139" y="260"/>
                  </a:lnTo>
                  <a:lnTo>
                    <a:pt x="138" y="260"/>
                  </a:lnTo>
                  <a:lnTo>
                    <a:pt x="138" y="259"/>
                  </a:lnTo>
                  <a:lnTo>
                    <a:pt x="139" y="259"/>
                  </a:lnTo>
                  <a:lnTo>
                    <a:pt x="138" y="258"/>
                  </a:lnTo>
                  <a:lnTo>
                    <a:pt x="137" y="259"/>
                  </a:lnTo>
                  <a:lnTo>
                    <a:pt x="137" y="260"/>
                  </a:lnTo>
                  <a:lnTo>
                    <a:pt x="136" y="260"/>
                  </a:lnTo>
                  <a:lnTo>
                    <a:pt x="136" y="262"/>
                  </a:lnTo>
                  <a:lnTo>
                    <a:pt x="134" y="262"/>
                  </a:lnTo>
                  <a:lnTo>
                    <a:pt x="133" y="260"/>
                  </a:lnTo>
                  <a:lnTo>
                    <a:pt x="133" y="262"/>
                  </a:lnTo>
                  <a:lnTo>
                    <a:pt x="132" y="262"/>
                  </a:lnTo>
                  <a:lnTo>
                    <a:pt x="131" y="262"/>
                  </a:lnTo>
                  <a:lnTo>
                    <a:pt x="130" y="262"/>
                  </a:lnTo>
                  <a:lnTo>
                    <a:pt x="129" y="262"/>
                  </a:lnTo>
                  <a:lnTo>
                    <a:pt x="128" y="262"/>
                  </a:lnTo>
                  <a:lnTo>
                    <a:pt x="126" y="263"/>
                  </a:lnTo>
                  <a:lnTo>
                    <a:pt x="126" y="264"/>
                  </a:lnTo>
                  <a:lnTo>
                    <a:pt x="124" y="264"/>
                  </a:lnTo>
                  <a:lnTo>
                    <a:pt x="123" y="265"/>
                  </a:lnTo>
                  <a:lnTo>
                    <a:pt x="122" y="266"/>
                  </a:lnTo>
                  <a:lnTo>
                    <a:pt x="120" y="266"/>
                  </a:lnTo>
                  <a:lnTo>
                    <a:pt x="118" y="267"/>
                  </a:lnTo>
                  <a:lnTo>
                    <a:pt x="116" y="267"/>
                  </a:lnTo>
                  <a:lnTo>
                    <a:pt x="116" y="266"/>
                  </a:lnTo>
                  <a:lnTo>
                    <a:pt x="115" y="265"/>
                  </a:lnTo>
                  <a:lnTo>
                    <a:pt x="114" y="265"/>
                  </a:lnTo>
                  <a:lnTo>
                    <a:pt x="113" y="264"/>
                  </a:lnTo>
                  <a:lnTo>
                    <a:pt x="112" y="264"/>
                  </a:lnTo>
                  <a:lnTo>
                    <a:pt x="102" y="264"/>
                  </a:lnTo>
                  <a:lnTo>
                    <a:pt x="99" y="264"/>
                  </a:lnTo>
                  <a:lnTo>
                    <a:pt x="98" y="264"/>
                  </a:lnTo>
                  <a:lnTo>
                    <a:pt x="98" y="271"/>
                  </a:lnTo>
                  <a:lnTo>
                    <a:pt x="98" y="272"/>
                  </a:lnTo>
                  <a:lnTo>
                    <a:pt x="98" y="274"/>
                  </a:lnTo>
                  <a:lnTo>
                    <a:pt x="98" y="275"/>
                  </a:lnTo>
                  <a:lnTo>
                    <a:pt x="98" y="276"/>
                  </a:lnTo>
                  <a:lnTo>
                    <a:pt x="98" y="278"/>
                  </a:lnTo>
                  <a:lnTo>
                    <a:pt x="97" y="279"/>
                  </a:lnTo>
                  <a:lnTo>
                    <a:pt x="96" y="280"/>
                  </a:lnTo>
                  <a:lnTo>
                    <a:pt x="96" y="281"/>
                  </a:lnTo>
                  <a:lnTo>
                    <a:pt x="97" y="281"/>
                  </a:lnTo>
                  <a:lnTo>
                    <a:pt x="97" y="282"/>
                  </a:lnTo>
                  <a:lnTo>
                    <a:pt x="96" y="283"/>
                  </a:lnTo>
                  <a:lnTo>
                    <a:pt x="97" y="283"/>
                  </a:lnTo>
                  <a:lnTo>
                    <a:pt x="97" y="284"/>
                  </a:lnTo>
                  <a:lnTo>
                    <a:pt x="96" y="284"/>
                  </a:lnTo>
                  <a:lnTo>
                    <a:pt x="94" y="283"/>
                  </a:lnTo>
                  <a:lnTo>
                    <a:pt x="94" y="284"/>
                  </a:lnTo>
                  <a:lnTo>
                    <a:pt x="93" y="284"/>
                  </a:lnTo>
                  <a:lnTo>
                    <a:pt x="93" y="286"/>
                  </a:lnTo>
                  <a:lnTo>
                    <a:pt x="92" y="286"/>
                  </a:lnTo>
                  <a:lnTo>
                    <a:pt x="92" y="287"/>
                  </a:lnTo>
                  <a:lnTo>
                    <a:pt x="91" y="287"/>
                  </a:lnTo>
                  <a:lnTo>
                    <a:pt x="90" y="287"/>
                  </a:lnTo>
                  <a:lnTo>
                    <a:pt x="90" y="286"/>
                  </a:lnTo>
                  <a:lnTo>
                    <a:pt x="89" y="286"/>
                  </a:lnTo>
                  <a:lnTo>
                    <a:pt x="88" y="286"/>
                  </a:lnTo>
                  <a:lnTo>
                    <a:pt x="86" y="286"/>
                  </a:lnTo>
                  <a:lnTo>
                    <a:pt x="85" y="284"/>
                  </a:lnTo>
                  <a:lnTo>
                    <a:pt x="84" y="284"/>
                  </a:lnTo>
                  <a:lnTo>
                    <a:pt x="83" y="286"/>
                  </a:lnTo>
                  <a:lnTo>
                    <a:pt x="83" y="288"/>
                  </a:lnTo>
                  <a:lnTo>
                    <a:pt x="83" y="289"/>
                  </a:lnTo>
                  <a:lnTo>
                    <a:pt x="83" y="290"/>
                  </a:lnTo>
                  <a:lnTo>
                    <a:pt x="83" y="291"/>
                  </a:lnTo>
                  <a:lnTo>
                    <a:pt x="84" y="291"/>
                  </a:lnTo>
                  <a:lnTo>
                    <a:pt x="84" y="292"/>
                  </a:lnTo>
                  <a:lnTo>
                    <a:pt x="85" y="292"/>
                  </a:lnTo>
                  <a:lnTo>
                    <a:pt x="85" y="294"/>
                  </a:lnTo>
                  <a:lnTo>
                    <a:pt x="86" y="294"/>
                  </a:lnTo>
                  <a:lnTo>
                    <a:pt x="86" y="296"/>
                  </a:lnTo>
                  <a:lnTo>
                    <a:pt x="86" y="297"/>
                  </a:lnTo>
                  <a:lnTo>
                    <a:pt x="88" y="297"/>
                  </a:lnTo>
                  <a:lnTo>
                    <a:pt x="89" y="297"/>
                  </a:lnTo>
                  <a:lnTo>
                    <a:pt x="90" y="297"/>
                  </a:lnTo>
                  <a:lnTo>
                    <a:pt x="91" y="297"/>
                  </a:lnTo>
                  <a:lnTo>
                    <a:pt x="91" y="298"/>
                  </a:lnTo>
                  <a:lnTo>
                    <a:pt x="91" y="299"/>
                  </a:lnTo>
                  <a:lnTo>
                    <a:pt x="92" y="299"/>
                  </a:lnTo>
                  <a:lnTo>
                    <a:pt x="93" y="299"/>
                  </a:lnTo>
                  <a:lnTo>
                    <a:pt x="93" y="300"/>
                  </a:lnTo>
                  <a:lnTo>
                    <a:pt x="92" y="300"/>
                  </a:lnTo>
                  <a:lnTo>
                    <a:pt x="92" y="302"/>
                  </a:lnTo>
                  <a:lnTo>
                    <a:pt x="92" y="304"/>
                  </a:lnTo>
                  <a:lnTo>
                    <a:pt x="92" y="305"/>
                  </a:lnTo>
                  <a:lnTo>
                    <a:pt x="91" y="305"/>
                  </a:lnTo>
                  <a:lnTo>
                    <a:pt x="91" y="306"/>
                  </a:lnTo>
                  <a:lnTo>
                    <a:pt x="92" y="306"/>
                  </a:lnTo>
                  <a:lnTo>
                    <a:pt x="92" y="307"/>
                  </a:lnTo>
                  <a:lnTo>
                    <a:pt x="92" y="308"/>
                  </a:lnTo>
                  <a:lnTo>
                    <a:pt x="93" y="308"/>
                  </a:lnTo>
                  <a:lnTo>
                    <a:pt x="92" y="310"/>
                  </a:lnTo>
                  <a:lnTo>
                    <a:pt x="91" y="310"/>
                  </a:lnTo>
                  <a:lnTo>
                    <a:pt x="91" y="311"/>
                  </a:lnTo>
                  <a:lnTo>
                    <a:pt x="92" y="311"/>
                  </a:lnTo>
                  <a:lnTo>
                    <a:pt x="92" y="312"/>
                  </a:lnTo>
                  <a:lnTo>
                    <a:pt x="92" y="313"/>
                  </a:lnTo>
                  <a:lnTo>
                    <a:pt x="91" y="313"/>
                  </a:lnTo>
                  <a:lnTo>
                    <a:pt x="90" y="313"/>
                  </a:lnTo>
                  <a:lnTo>
                    <a:pt x="90" y="314"/>
                  </a:lnTo>
                  <a:lnTo>
                    <a:pt x="90" y="315"/>
                  </a:lnTo>
                  <a:lnTo>
                    <a:pt x="90" y="316"/>
                  </a:lnTo>
                  <a:lnTo>
                    <a:pt x="89" y="316"/>
                  </a:lnTo>
                  <a:lnTo>
                    <a:pt x="88" y="315"/>
                  </a:lnTo>
                  <a:lnTo>
                    <a:pt x="86" y="315"/>
                  </a:lnTo>
                  <a:lnTo>
                    <a:pt x="86" y="316"/>
                  </a:lnTo>
                  <a:lnTo>
                    <a:pt x="88" y="318"/>
                  </a:lnTo>
                  <a:lnTo>
                    <a:pt x="86" y="318"/>
                  </a:lnTo>
                  <a:lnTo>
                    <a:pt x="86" y="319"/>
                  </a:lnTo>
                  <a:lnTo>
                    <a:pt x="88" y="319"/>
                  </a:lnTo>
                  <a:lnTo>
                    <a:pt x="88" y="320"/>
                  </a:lnTo>
                  <a:lnTo>
                    <a:pt x="86" y="321"/>
                  </a:lnTo>
                  <a:lnTo>
                    <a:pt x="85" y="320"/>
                  </a:lnTo>
                  <a:lnTo>
                    <a:pt x="84" y="320"/>
                  </a:lnTo>
                  <a:lnTo>
                    <a:pt x="84" y="321"/>
                  </a:lnTo>
                  <a:lnTo>
                    <a:pt x="83" y="321"/>
                  </a:lnTo>
                  <a:lnTo>
                    <a:pt x="82" y="321"/>
                  </a:lnTo>
                  <a:lnTo>
                    <a:pt x="81" y="321"/>
                  </a:lnTo>
                  <a:lnTo>
                    <a:pt x="80" y="321"/>
                  </a:lnTo>
                  <a:lnTo>
                    <a:pt x="78" y="321"/>
                  </a:lnTo>
                  <a:lnTo>
                    <a:pt x="77" y="321"/>
                  </a:lnTo>
                  <a:lnTo>
                    <a:pt x="77" y="320"/>
                  </a:lnTo>
                  <a:lnTo>
                    <a:pt x="77" y="321"/>
                  </a:lnTo>
                  <a:lnTo>
                    <a:pt x="76" y="321"/>
                  </a:lnTo>
                  <a:lnTo>
                    <a:pt x="76" y="322"/>
                  </a:lnTo>
                  <a:lnTo>
                    <a:pt x="76" y="323"/>
                  </a:lnTo>
                  <a:lnTo>
                    <a:pt x="75" y="324"/>
                  </a:lnTo>
                  <a:lnTo>
                    <a:pt x="73" y="326"/>
                  </a:lnTo>
                  <a:lnTo>
                    <a:pt x="72" y="327"/>
                  </a:lnTo>
                  <a:lnTo>
                    <a:pt x="70" y="327"/>
                  </a:lnTo>
                  <a:lnTo>
                    <a:pt x="69" y="327"/>
                  </a:lnTo>
                  <a:lnTo>
                    <a:pt x="68" y="327"/>
                  </a:lnTo>
                  <a:lnTo>
                    <a:pt x="67" y="327"/>
                  </a:lnTo>
                  <a:lnTo>
                    <a:pt x="67" y="328"/>
                  </a:lnTo>
                  <a:lnTo>
                    <a:pt x="67" y="327"/>
                  </a:lnTo>
                  <a:lnTo>
                    <a:pt x="66" y="327"/>
                  </a:lnTo>
                  <a:lnTo>
                    <a:pt x="66" y="328"/>
                  </a:lnTo>
                  <a:lnTo>
                    <a:pt x="65" y="328"/>
                  </a:lnTo>
                  <a:lnTo>
                    <a:pt x="65" y="324"/>
                  </a:lnTo>
                  <a:lnTo>
                    <a:pt x="65" y="323"/>
                  </a:lnTo>
                  <a:lnTo>
                    <a:pt x="65" y="321"/>
                  </a:lnTo>
                  <a:lnTo>
                    <a:pt x="65" y="320"/>
                  </a:lnTo>
                  <a:lnTo>
                    <a:pt x="65" y="318"/>
                  </a:lnTo>
                  <a:lnTo>
                    <a:pt x="64" y="316"/>
                  </a:lnTo>
                  <a:lnTo>
                    <a:pt x="62" y="315"/>
                  </a:lnTo>
                  <a:lnTo>
                    <a:pt x="61" y="314"/>
                  </a:lnTo>
                  <a:lnTo>
                    <a:pt x="59" y="313"/>
                  </a:lnTo>
                  <a:lnTo>
                    <a:pt x="58" y="312"/>
                  </a:lnTo>
                  <a:lnTo>
                    <a:pt x="56" y="312"/>
                  </a:lnTo>
                  <a:lnTo>
                    <a:pt x="53" y="313"/>
                  </a:lnTo>
                  <a:lnTo>
                    <a:pt x="51" y="313"/>
                  </a:lnTo>
                  <a:lnTo>
                    <a:pt x="49" y="314"/>
                  </a:lnTo>
                  <a:lnTo>
                    <a:pt x="48" y="315"/>
                  </a:lnTo>
                  <a:lnTo>
                    <a:pt x="46" y="315"/>
                  </a:lnTo>
                  <a:lnTo>
                    <a:pt x="46" y="316"/>
                  </a:lnTo>
                  <a:lnTo>
                    <a:pt x="45" y="318"/>
                  </a:lnTo>
                  <a:lnTo>
                    <a:pt x="44" y="319"/>
                  </a:lnTo>
                  <a:lnTo>
                    <a:pt x="42" y="320"/>
                  </a:lnTo>
                  <a:lnTo>
                    <a:pt x="41" y="321"/>
                  </a:lnTo>
                  <a:lnTo>
                    <a:pt x="40" y="322"/>
                  </a:lnTo>
                  <a:lnTo>
                    <a:pt x="40" y="323"/>
                  </a:lnTo>
                  <a:lnTo>
                    <a:pt x="40" y="324"/>
                  </a:lnTo>
                  <a:lnTo>
                    <a:pt x="40" y="326"/>
                  </a:lnTo>
                  <a:lnTo>
                    <a:pt x="38" y="326"/>
                  </a:lnTo>
                  <a:lnTo>
                    <a:pt x="38" y="327"/>
                  </a:lnTo>
                  <a:lnTo>
                    <a:pt x="37" y="327"/>
                  </a:lnTo>
                  <a:lnTo>
                    <a:pt x="36" y="328"/>
                  </a:lnTo>
                  <a:lnTo>
                    <a:pt x="35" y="331"/>
                  </a:lnTo>
                  <a:lnTo>
                    <a:pt x="35" y="332"/>
                  </a:lnTo>
                  <a:lnTo>
                    <a:pt x="35" y="334"/>
                  </a:lnTo>
                  <a:lnTo>
                    <a:pt x="35" y="335"/>
                  </a:lnTo>
                  <a:lnTo>
                    <a:pt x="36" y="335"/>
                  </a:lnTo>
                  <a:lnTo>
                    <a:pt x="36" y="336"/>
                  </a:lnTo>
                  <a:lnTo>
                    <a:pt x="36" y="337"/>
                  </a:lnTo>
                  <a:lnTo>
                    <a:pt x="36" y="338"/>
                  </a:lnTo>
                  <a:lnTo>
                    <a:pt x="35" y="339"/>
                  </a:lnTo>
                  <a:lnTo>
                    <a:pt x="35" y="340"/>
                  </a:lnTo>
                  <a:lnTo>
                    <a:pt x="33" y="342"/>
                  </a:lnTo>
                  <a:lnTo>
                    <a:pt x="33" y="339"/>
                  </a:lnTo>
                  <a:lnTo>
                    <a:pt x="32" y="338"/>
                  </a:lnTo>
                  <a:lnTo>
                    <a:pt x="30" y="335"/>
                  </a:lnTo>
                  <a:lnTo>
                    <a:pt x="28" y="332"/>
                  </a:lnTo>
                  <a:lnTo>
                    <a:pt x="27" y="330"/>
                  </a:lnTo>
                  <a:lnTo>
                    <a:pt x="25" y="329"/>
                  </a:lnTo>
                  <a:lnTo>
                    <a:pt x="24" y="328"/>
                  </a:lnTo>
                  <a:lnTo>
                    <a:pt x="22" y="327"/>
                  </a:lnTo>
                  <a:lnTo>
                    <a:pt x="20" y="324"/>
                  </a:lnTo>
                  <a:lnTo>
                    <a:pt x="19" y="323"/>
                  </a:lnTo>
                  <a:lnTo>
                    <a:pt x="18" y="323"/>
                  </a:lnTo>
                  <a:lnTo>
                    <a:pt x="14" y="320"/>
                  </a:lnTo>
                  <a:lnTo>
                    <a:pt x="10" y="318"/>
                  </a:lnTo>
                  <a:lnTo>
                    <a:pt x="8" y="315"/>
                  </a:lnTo>
                  <a:lnTo>
                    <a:pt x="4" y="314"/>
                  </a:lnTo>
                  <a:lnTo>
                    <a:pt x="2" y="311"/>
                  </a:lnTo>
                  <a:lnTo>
                    <a:pt x="1" y="310"/>
                  </a:lnTo>
                  <a:lnTo>
                    <a:pt x="0" y="305"/>
                  </a:lnTo>
                  <a:lnTo>
                    <a:pt x="0" y="304"/>
                  </a:lnTo>
                  <a:lnTo>
                    <a:pt x="0" y="303"/>
                  </a:lnTo>
                  <a:lnTo>
                    <a:pt x="0" y="302"/>
                  </a:lnTo>
                  <a:lnTo>
                    <a:pt x="1" y="300"/>
                  </a:lnTo>
                  <a:lnTo>
                    <a:pt x="1" y="299"/>
                  </a:lnTo>
                  <a:lnTo>
                    <a:pt x="2" y="298"/>
                  </a:lnTo>
                  <a:lnTo>
                    <a:pt x="3" y="297"/>
                  </a:lnTo>
                  <a:lnTo>
                    <a:pt x="4" y="296"/>
                  </a:lnTo>
                  <a:lnTo>
                    <a:pt x="5" y="295"/>
                  </a:lnTo>
                  <a:lnTo>
                    <a:pt x="6" y="295"/>
                  </a:lnTo>
                  <a:lnTo>
                    <a:pt x="9" y="294"/>
                  </a:lnTo>
                  <a:lnTo>
                    <a:pt x="11" y="294"/>
                  </a:lnTo>
                  <a:lnTo>
                    <a:pt x="14" y="294"/>
                  </a:lnTo>
                  <a:lnTo>
                    <a:pt x="17" y="294"/>
                  </a:lnTo>
                  <a:lnTo>
                    <a:pt x="19" y="295"/>
                  </a:lnTo>
                  <a:lnTo>
                    <a:pt x="21" y="295"/>
                  </a:lnTo>
                  <a:lnTo>
                    <a:pt x="25" y="295"/>
                  </a:lnTo>
                  <a:lnTo>
                    <a:pt x="27" y="296"/>
                  </a:lnTo>
                  <a:lnTo>
                    <a:pt x="30" y="296"/>
                  </a:lnTo>
                  <a:lnTo>
                    <a:pt x="33" y="297"/>
                  </a:lnTo>
                  <a:lnTo>
                    <a:pt x="35" y="297"/>
                  </a:lnTo>
                  <a:lnTo>
                    <a:pt x="37" y="298"/>
                  </a:lnTo>
                  <a:lnTo>
                    <a:pt x="40" y="298"/>
                  </a:lnTo>
                  <a:lnTo>
                    <a:pt x="42" y="298"/>
                  </a:lnTo>
                  <a:lnTo>
                    <a:pt x="44" y="298"/>
                  </a:lnTo>
                  <a:lnTo>
                    <a:pt x="48" y="298"/>
                  </a:lnTo>
                  <a:lnTo>
                    <a:pt x="50" y="298"/>
                  </a:lnTo>
                  <a:lnTo>
                    <a:pt x="52" y="297"/>
                  </a:lnTo>
                  <a:lnTo>
                    <a:pt x="56" y="297"/>
                  </a:lnTo>
                  <a:lnTo>
                    <a:pt x="58" y="296"/>
                  </a:lnTo>
                  <a:lnTo>
                    <a:pt x="61" y="295"/>
                  </a:lnTo>
                  <a:lnTo>
                    <a:pt x="64" y="294"/>
                  </a:lnTo>
                  <a:lnTo>
                    <a:pt x="66" y="294"/>
                  </a:lnTo>
                  <a:lnTo>
                    <a:pt x="68" y="292"/>
                  </a:lnTo>
                  <a:lnTo>
                    <a:pt x="69" y="291"/>
                  </a:lnTo>
                  <a:lnTo>
                    <a:pt x="72" y="290"/>
                  </a:lnTo>
                  <a:lnTo>
                    <a:pt x="73" y="289"/>
                  </a:lnTo>
                  <a:lnTo>
                    <a:pt x="74" y="286"/>
                  </a:lnTo>
                  <a:lnTo>
                    <a:pt x="75" y="284"/>
                  </a:lnTo>
                  <a:lnTo>
                    <a:pt x="76" y="282"/>
                  </a:lnTo>
                  <a:lnTo>
                    <a:pt x="76" y="280"/>
                  </a:lnTo>
                  <a:lnTo>
                    <a:pt x="77" y="278"/>
                  </a:lnTo>
                  <a:lnTo>
                    <a:pt x="77" y="275"/>
                  </a:lnTo>
                  <a:lnTo>
                    <a:pt x="77" y="273"/>
                  </a:lnTo>
                  <a:lnTo>
                    <a:pt x="77" y="270"/>
                  </a:lnTo>
                  <a:lnTo>
                    <a:pt x="77" y="267"/>
                  </a:lnTo>
                  <a:lnTo>
                    <a:pt x="77" y="266"/>
                  </a:lnTo>
                  <a:lnTo>
                    <a:pt x="76" y="265"/>
                  </a:lnTo>
                  <a:lnTo>
                    <a:pt x="75" y="264"/>
                  </a:lnTo>
                  <a:lnTo>
                    <a:pt x="74" y="264"/>
                  </a:lnTo>
                  <a:lnTo>
                    <a:pt x="74" y="263"/>
                  </a:lnTo>
                  <a:lnTo>
                    <a:pt x="73" y="262"/>
                  </a:lnTo>
                  <a:lnTo>
                    <a:pt x="72" y="260"/>
                  </a:lnTo>
                  <a:lnTo>
                    <a:pt x="70" y="259"/>
                  </a:lnTo>
                  <a:lnTo>
                    <a:pt x="69" y="259"/>
                  </a:lnTo>
                  <a:lnTo>
                    <a:pt x="68" y="258"/>
                  </a:lnTo>
                  <a:lnTo>
                    <a:pt x="66" y="257"/>
                  </a:lnTo>
                  <a:lnTo>
                    <a:pt x="65" y="256"/>
                  </a:lnTo>
                  <a:lnTo>
                    <a:pt x="64" y="255"/>
                  </a:lnTo>
                  <a:lnTo>
                    <a:pt x="64" y="254"/>
                  </a:lnTo>
                  <a:lnTo>
                    <a:pt x="64" y="252"/>
                  </a:lnTo>
                  <a:lnTo>
                    <a:pt x="64" y="251"/>
                  </a:lnTo>
                  <a:lnTo>
                    <a:pt x="62" y="251"/>
                  </a:lnTo>
                  <a:lnTo>
                    <a:pt x="61" y="250"/>
                  </a:lnTo>
                  <a:lnTo>
                    <a:pt x="60" y="250"/>
                  </a:lnTo>
                  <a:lnTo>
                    <a:pt x="59" y="249"/>
                  </a:lnTo>
                  <a:lnTo>
                    <a:pt x="58" y="248"/>
                  </a:lnTo>
                  <a:lnTo>
                    <a:pt x="57" y="247"/>
                  </a:lnTo>
                  <a:lnTo>
                    <a:pt x="56" y="246"/>
                  </a:lnTo>
                  <a:lnTo>
                    <a:pt x="56" y="244"/>
                  </a:lnTo>
                  <a:lnTo>
                    <a:pt x="57" y="244"/>
                  </a:lnTo>
                  <a:lnTo>
                    <a:pt x="57" y="243"/>
                  </a:lnTo>
                  <a:lnTo>
                    <a:pt x="57" y="242"/>
                  </a:lnTo>
                  <a:lnTo>
                    <a:pt x="56" y="242"/>
                  </a:lnTo>
                  <a:lnTo>
                    <a:pt x="56" y="241"/>
                  </a:lnTo>
                  <a:lnTo>
                    <a:pt x="56" y="239"/>
                  </a:lnTo>
                  <a:lnTo>
                    <a:pt x="56" y="238"/>
                  </a:lnTo>
                  <a:lnTo>
                    <a:pt x="56" y="236"/>
                  </a:lnTo>
                  <a:lnTo>
                    <a:pt x="56" y="235"/>
                  </a:lnTo>
                  <a:lnTo>
                    <a:pt x="56" y="234"/>
                  </a:lnTo>
                  <a:lnTo>
                    <a:pt x="56" y="233"/>
                  </a:lnTo>
                  <a:lnTo>
                    <a:pt x="56" y="232"/>
                  </a:lnTo>
                  <a:lnTo>
                    <a:pt x="56" y="230"/>
                  </a:lnTo>
                  <a:lnTo>
                    <a:pt x="56" y="228"/>
                  </a:lnTo>
                  <a:lnTo>
                    <a:pt x="56" y="227"/>
                  </a:lnTo>
                  <a:lnTo>
                    <a:pt x="57" y="227"/>
                  </a:lnTo>
                  <a:lnTo>
                    <a:pt x="57" y="226"/>
                  </a:lnTo>
                  <a:lnTo>
                    <a:pt x="58" y="225"/>
                  </a:lnTo>
                  <a:lnTo>
                    <a:pt x="58" y="224"/>
                  </a:lnTo>
                  <a:lnTo>
                    <a:pt x="57" y="224"/>
                  </a:lnTo>
                  <a:lnTo>
                    <a:pt x="56" y="223"/>
                  </a:lnTo>
                  <a:lnTo>
                    <a:pt x="54" y="223"/>
                  </a:lnTo>
                  <a:lnTo>
                    <a:pt x="53" y="222"/>
                  </a:lnTo>
                  <a:lnTo>
                    <a:pt x="52" y="222"/>
                  </a:lnTo>
                  <a:lnTo>
                    <a:pt x="51" y="223"/>
                  </a:lnTo>
                  <a:lnTo>
                    <a:pt x="50" y="223"/>
                  </a:lnTo>
                  <a:lnTo>
                    <a:pt x="49" y="224"/>
                  </a:lnTo>
                  <a:lnTo>
                    <a:pt x="48" y="225"/>
                  </a:lnTo>
                  <a:lnTo>
                    <a:pt x="46" y="226"/>
                  </a:lnTo>
                  <a:lnTo>
                    <a:pt x="45" y="227"/>
                  </a:lnTo>
                  <a:lnTo>
                    <a:pt x="44" y="223"/>
                  </a:lnTo>
                  <a:lnTo>
                    <a:pt x="44" y="220"/>
                  </a:lnTo>
                  <a:lnTo>
                    <a:pt x="43" y="219"/>
                  </a:lnTo>
                  <a:lnTo>
                    <a:pt x="42" y="216"/>
                  </a:lnTo>
                  <a:lnTo>
                    <a:pt x="41" y="214"/>
                  </a:lnTo>
                  <a:lnTo>
                    <a:pt x="41" y="211"/>
                  </a:lnTo>
                  <a:lnTo>
                    <a:pt x="42" y="207"/>
                  </a:lnTo>
                  <a:lnTo>
                    <a:pt x="44" y="203"/>
                  </a:lnTo>
                  <a:lnTo>
                    <a:pt x="45" y="201"/>
                  </a:lnTo>
                  <a:lnTo>
                    <a:pt x="49" y="199"/>
                  </a:lnTo>
                  <a:lnTo>
                    <a:pt x="52" y="196"/>
                  </a:lnTo>
                  <a:lnTo>
                    <a:pt x="53" y="195"/>
                  </a:lnTo>
                  <a:lnTo>
                    <a:pt x="54" y="194"/>
                  </a:lnTo>
                  <a:lnTo>
                    <a:pt x="57" y="193"/>
                  </a:lnTo>
                  <a:lnTo>
                    <a:pt x="59" y="193"/>
                  </a:lnTo>
                  <a:lnTo>
                    <a:pt x="60" y="193"/>
                  </a:lnTo>
                  <a:lnTo>
                    <a:pt x="60" y="194"/>
                  </a:lnTo>
                  <a:lnTo>
                    <a:pt x="61" y="194"/>
                  </a:lnTo>
                  <a:lnTo>
                    <a:pt x="61" y="195"/>
                  </a:lnTo>
                  <a:lnTo>
                    <a:pt x="62" y="198"/>
                  </a:lnTo>
                  <a:lnTo>
                    <a:pt x="62" y="199"/>
                  </a:lnTo>
                  <a:lnTo>
                    <a:pt x="64" y="199"/>
                  </a:lnTo>
                  <a:lnTo>
                    <a:pt x="62" y="200"/>
                  </a:lnTo>
                  <a:lnTo>
                    <a:pt x="62" y="201"/>
                  </a:lnTo>
                  <a:lnTo>
                    <a:pt x="62" y="202"/>
                  </a:lnTo>
                  <a:lnTo>
                    <a:pt x="61" y="202"/>
                  </a:lnTo>
                  <a:lnTo>
                    <a:pt x="61" y="203"/>
                  </a:lnTo>
                  <a:lnTo>
                    <a:pt x="61" y="204"/>
                  </a:lnTo>
                  <a:lnTo>
                    <a:pt x="61" y="206"/>
                  </a:lnTo>
                  <a:lnTo>
                    <a:pt x="62" y="207"/>
                  </a:lnTo>
                  <a:lnTo>
                    <a:pt x="62" y="208"/>
                  </a:lnTo>
                  <a:lnTo>
                    <a:pt x="62" y="209"/>
                  </a:lnTo>
                  <a:lnTo>
                    <a:pt x="62" y="210"/>
                  </a:lnTo>
                  <a:lnTo>
                    <a:pt x="64" y="211"/>
                  </a:lnTo>
                  <a:lnTo>
                    <a:pt x="64" y="214"/>
                  </a:lnTo>
                  <a:lnTo>
                    <a:pt x="65" y="216"/>
                  </a:lnTo>
                  <a:lnTo>
                    <a:pt x="65" y="218"/>
                  </a:lnTo>
                  <a:lnTo>
                    <a:pt x="65" y="219"/>
                  </a:lnTo>
                  <a:lnTo>
                    <a:pt x="66" y="222"/>
                  </a:lnTo>
                  <a:lnTo>
                    <a:pt x="67" y="223"/>
                  </a:lnTo>
                  <a:lnTo>
                    <a:pt x="68" y="225"/>
                  </a:lnTo>
                  <a:lnTo>
                    <a:pt x="68" y="226"/>
                  </a:lnTo>
                  <a:lnTo>
                    <a:pt x="70" y="228"/>
                  </a:lnTo>
                  <a:lnTo>
                    <a:pt x="72" y="230"/>
                  </a:lnTo>
                  <a:lnTo>
                    <a:pt x="73" y="231"/>
                  </a:lnTo>
                  <a:lnTo>
                    <a:pt x="74" y="232"/>
                  </a:lnTo>
                  <a:lnTo>
                    <a:pt x="75" y="233"/>
                  </a:lnTo>
                  <a:lnTo>
                    <a:pt x="76" y="233"/>
                  </a:lnTo>
                  <a:lnTo>
                    <a:pt x="77" y="234"/>
                  </a:lnTo>
                  <a:lnTo>
                    <a:pt x="78" y="235"/>
                  </a:lnTo>
                  <a:lnTo>
                    <a:pt x="80" y="235"/>
                  </a:lnTo>
                  <a:lnTo>
                    <a:pt x="81" y="235"/>
                  </a:lnTo>
                  <a:lnTo>
                    <a:pt x="82" y="235"/>
                  </a:lnTo>
                  <a:lnTo>
                    <a:pt x="84" y="235"/>
                  </a:lnTo>
                  <a:lnTo>
                    <a:pt x="89" y="235"/>
                  </a:lnTo>
                  <a:lnTo>
                    <a:pt x="90" y="235"/>
                  </a:lnTo>
                  <a:lnTo>
                    <a:pt x="93" y="235"/>
                  </a:lnTo>
                  <a:lnTo>
                    <a:pt x="96" y="233"/>
                  </a:lnTo>
                  <a:lnTo>
                    <a:pt x="98" y="231"/>
                  </a:lnTo>
                  <a:lnTo>
                    <a:pt x="99" y="230"/>
                  </a:lnTo>
                  <a:lnTo>
                    <a:pt x="99" y="228"/>
                  </a:lnTo>
                  <a:lnTo>
                    <a:pt x="100" y="226"/>
                  </a:lnTo>
                  <a:lnTo>
                    <a:pt x="100" y="224"/>
                  </a:lnTo>
                  <a:lnTo>
                    <a:pt x="100" y="222"/>
                  </a:lnTo>
                  <a:lnTo>
                    <a:pt x="100" y="220"/>
                  </a:lnTo>
                  <a:lnTo>
                    <a:pt x="100" y="219"/>
                  </a:lnTo>
                  <a:lnTo>
                    <a:pt x="99" y="218"/>
                  </a:lnTo>
                  <a:lnTo>
                    <a:pt x="99" y="217"/>
                  </a:lnTo>
                  <a:lnTo>
                    <a:pt x="98" y="215"/>
                  </a:lnTo>
                  <a:lnTo>
                    <a:pt x="96" y="212"/>
                  </a:lnTo>
                  <a:lnTo>
                    <a:pt x="94" y="210"/>
                  </a:lnTo>
                  <a:lnTo>
                    <a:pt x="93" y="208"/>
                  </a:lnTo>
                  <a:lnTo>
                    <a:pt x="91" y="206"/>
                  </a:lnTo>
                  <a:lnTo>
                    <a:pt x="88" y="202"/>
                  </a:lnTo>
                  <a:lnTo>
                    <a:pt x="84" y="199"/>
                  </a:lnTo>
                  <a:lnTo>
                    <a:pt x="83" y="196"/>
                  </a:lnTo>
                  <a:lnTo>
                    <a:pt x="82" y="196"/>
                  </a:lnTo>
                  <a:lnTo>
                    <a:pt x="80" y="193"/>
                  </a:lnTo>
                  <a:lnTo>
                    <a:pt x="77" y="190"/>
                  </a:lnTo>
                  <a:lnTo>
                    <a:pt x="76" y="186"/>
                  </a:lnTo>
                  <a:lnTo>
                    <a:pt x="75" y="184"/>
                  </a:lnTo>
                  <a:lnTo>
                    <a:pt x="74" y="179"/>
                  </a:lnTo>
                  <a:lnTo>
                    <a:pt x="74" y="176"/>
                  </a:lnTo>
                  <a:lnTo>
                    <a:pt x="74" y="171"/>
                  </a:lnTo>
                  <a:lnTo>
                    <a:pt x="74" y="167"/>
                  </a:lnTo>
                  <a:lnTo>
                    <a:pt x="74" y="162"/>
                  </a:lnTo>
                  <a:lnTo>
                    <a:pt x="74" y="159"/>
                  </a:lnTo>
                  <a:lnTo>
                    <a:pt x="74" y="155"/>
                  </a:lnTo>
                  <a:lnTo>
                    <a:pt x="74" y="153"/>
                  </a:lnTo>
                  <a:lnTo>
                    <a:pt x="75" y="152"/>
                  </a:lnTo>
                  <a:lnTo>
                    <a:pt x="75" y="151"/>
                  </a:lnTo>
                  <a:lnTo>
                    <a:pt x="75" y="150"/>
                  </a:lnTo>
                  <a:lnTo>
                    <a:pt x="75" y="148"/>
                  </a:lnTo>
                  <a:lnTo>
                    <a:pt x="75" y="147"/>
                  </a:lnTo>
                  <a:lnTo>
                    <a:pt x="75" y="146"/>
                  </a:lnTo>
                  <a:lnTo>
                    <a:pt x="75" y="145"/>
                  </a:lnTo>
                  <a:lnTo>
                    <a:pt x="74" y="145"/>
                  </a:lnTo>
                  <a:lnTo>
                    <a:pt x="73" y="144"/>
                  </a:lnTo>
                  <a:lnTo>
                    <a:pt x="72" y="143"/>
                  </a:lnTo>
                  <a:lnTo>
                    <a:pt x="72" y="142"/>
                  </a:lnTo>
                  <a:lnTo>
                    <a:pt x="72" y="140"/>
                  </a:lnTo>
                  <a:lnTo>
                    <a:pt x="72" y="138"/>
                  </a:lnTo>
                  <a:lnTo>
                    <a:pt x="73" y="137"/>
                  </a:lnTo>
                  <a:lnTo>
                    <a:pt x="74" y="136"/>
                  </a:lnTo>
                  <a:lnTo>
                    <a:pt x="74" y="135"/>
                  </a:lnTo>
                  <a:lnTo>
                    <a:pt x="75" y="134"/>
                  </a:lnTo>
                  <a:lnTo>
                    <a:pt x="76" y="132"/>
                  </a:lnTo>
                  <a:lnTo>
                    <a:pt x="77" y="132"/>
                  </a:lnTo>
                  <a:lnTo>
                    <a:pt x="78" y="132"/>
                  </a:lnTo>
                  <a:lnTo>
                    <a:pt x="80" y="132"/>
                  </a:lnTo>
                  <a:lnTo>
                    <a:pt x="81" y="132"/>
                  </a:lnTo>
                  <a:lnTo>
                    <a:pt x="82" y="131"/>
                  </a:lnTo>
                  <a:lnTo>
                    <a:pt x="82" y="132"/>
                  </a:lnTo>
                  <a:lnTo>
                    <a:pt x="83" y="132"/>
                  </a:lnTo>
                  <a:lnTo>
                    <a:pt x="84" y="132"/>
                  </a:lnTo>
                  <a:lnTo>
                    <a:pt x="85" y="132"/>
                  </a:lnTo>
                  <a:lnTo>
                    <a:pt x="85" y="131"/>
                  </a:lnTo>
                  <a:lnTo>
                    <a:pt x="86" y="132"/>
                  </a:lnTo>
                  <a:lnTo>
                    <a:pt x="86" y="131"/>
                  </a:lnTo>
                  <a:lnTo>
                    <a:pt x="88" y="131"/>
                  </a:lnTo>
                  <a:lnTo>
                    <a:pt x="89" y="131"/>
                  </a:lnTo>
                  <a:lnTo>
                    <a:pt x="90" y="131"/>
                  </a:lnTo>
                  <a:lnTo>
                    <a:pt x="91" y="131"/>
                  </a:lnTo>
                  <a:lnTo>
                    <a:pt x="91" y="132"/>
                  </a:lnTo>
                  <a:lnTo>
                    <a:pt x="92" y="132"/>
                  </a:lnTo>
                  <a:lnTo>
                    <a:pt x="92" y="134"/>
                  </a:lnTo>
                  <a:lnTo>
                    <a:pt x="93" y="134"/>
                  </a:lnTo>
                  <a:lnTo>
                    <a:pt x="94" y="134"/>
                  </a:lnTo>
                  <a:lnTo>
                    <a:pt x="96" y="134"/>
                  </a:lnTo>
                  <a:lnTo>
                    <a:pt x="97" y="134"/>
                  </a:lnTo>
                  <a:lnTo>
                    <a:pt x="97" y="132"/>
                  </a:lnTo>
                  <a:lnTo>
                    <a:pt x="99" y="132"/>
                  </a:lnTo>
                  <a:lnTo>
                    <a:pt x="100" y="131"/>
                  </a:lnTo>
                  <a:lnTo>
                    <a:pt x="101" y="131"/>
                  </a:lnTo>
                  <a:lnTo>
                    <a:pt x="102" y="131"/>
                  </a:lnTo>
                  <a:lnTo>
                    <a:pt x="104" y="130"/>
                  </a:lnTo>
                  <a:lnTo>
                    <a:pt x="105" y="130"/>
                  </a:lnTo>
                  <a:lnTo>
                    <a:pt x="107" y="129"/>
                  </a:lnTo>
                  <a:lnTo>
                    <a:pt x="108" y="129"/>
                  </a:lnTo>
                  <a:lnTo>
                    <a:pt x="109" y="129"/>
                  </a:lnTo>
                  <a:lnTo>
                    <a:pt x="109" y="128"/>
                  </a:lnTo>
                  <a:lnTo>
                    <a:pt x="110" y="128"/>
                  </a:lnTo>
                  <a:lnTo>
                    <a:pt x="112" y="128"/>
                  </a:lnTo>
                  <a:lnTo>
                    <a:pt x="113" y="127"/>
                  </a:lnTo>
                  <a:lnTo>
                    <a:pt x="114" y="127"/>
                  </a:lnTo>
                  <a:lnTo>
                    <a:pt x="115" y="126"/>
                  </a:lnTo>
                  <a:lnTo>
                    <a:pt x="116" y="124"/>
                  </a:lnTo>
                  <a:lnTo>
                    <a:pt x="117" y="123"/>
                  </a:lnTo>
                  <a:lnTo>
                    <a:pt x="118" y="123"/>
                  </a:lnTo>
                  <a:lnTo>
                    <a:pt x="118" y="122"/>
                  </a:lnTo>
                  <a:lnTo>
                    <a:pt x="120" y="122"/>
                  </a:lnTo>
                  <a:lnTo>
                    <a:pt x="121" y="121"/>
                  </a:lnTo>
                  <a:lnTo>
                    <a:pt x="122" y="120"/>
                  </a:lnTo>
                  <a:lnTo>
                    <a:pt x="123" y="120"/>
                  </a:lnTo>
                  <a:lnTo>
                    <a:pt x="123" y="119"/>
                  </a:lnTo>
                  <a:lnTo>
                    <a:pt x="124" y="119"/>
                  </a:lnTo>
                  <a:lnTo>
                    <a:pt x="124" y="118"/>
                  </a:lnTo>
                  <a:lnTo>
                    <a:pt x="125" y="118"/>
                  </a:lnTo>
                  <a:lnTo>
                    <a:pt x="126" y="116"/>
                  </a:lnTo>
                  <a:lnTo>
                    <a:pt x="128" y="115"/>
                  </a:lnTo>
                  <a:lnTo>
                    <a:pt x="129" y="115"/>
                  </a:lnTo>
                  <a:lnTo>
                    <a:pt x="130" y="114"/>
                  </a:lnTo>
                  <a:lnTo>
                    <a:pt x="130" y="113"/>
                  </a:lnTo>
                  <a:lnTo>
                    <a:pt x="131" y="113"/>
                  </a:lnTo>
                  <a:lnTo>
                    <a:pt x="131" y="112"/>
                  </a:lnTo>
                  <a:lnTo>
                    <a:pt x="132" y="111"/>
                  </a:lnTo>
                  <a:lnTo>
                    <a:pt x="133" y="110"/>
                  </a:lnTo>
                  <a:lnTo>
                    <a:pt x="133" y="108"/>
                  </a:lnTo>
                  <a:lnTo>
                    <a:pt x="133" y="107"/>
                  </a:lnTo>
                  <a:lnTo>
                    <a:pt x="133" y="106"/>
                  </a:lnTo>
                  <a:lnTo>
                    <a:pt x="134" y="105"/>
                  </a:lnTo>
                  <a:lnTo>
                    <a:pt x="134" y="104"/>
                  </a:lnTo>
                  <a:lnTo>
                    <a:pt x="134" y="103"/>
                  </a:lnTo>
                  <a:lnTo>
                    <a:pt x="134" y="102"/>
                  </a:lnTo>
                  <a:lnTo>
                    <a:pt x="134" y="100"/>
                  </a:lnTo>
                  <a:lnTo>
                    <a:pt x="134" y="99"/>
                  </a:lnTo>
                  <a:lnTo>
                    <a:pt x="134" y="98"/>
                  </a:lnTo>
                  <a:lnTo>
                    <a:pt x="134" y="97"/>
                  </a:lnTo>
                  <a:lnTo>
                    <a:pt x="133" y="97"/>
                  </a:lnTo>
                  <a:lnTo>
                    <a:pt x="132" y="96"/>
                  </a:lnTo>
                  <a:lnTo>
                    <a:pt x="131" y="95"/>
                  </a:lnTo>
                  <a:lnTo>
                    <a:pt x="130" y="95"/>
                  </a:lnTo>
                  <a:lnTo>
                    <a:pt x="129" y="94"/>
                  </a:lnTo>
                  <a:lnTo>
                    <a:pt x="128" y="94"/>
                  </a:lnTo>
                  <a:lnTo>
                    <a:pt x="126" y="94"/>
                  </a:lnTo>
                  <a:lnTo>
                    <a:pt x="125" y="94"/>
                  </a:lnTo>
                  <a:lnTo>
                    <a:pt x="124" y="94"/>
                  </a:lnTo>
                  <a:lnTo>
                    <a:pt x="123" y="94"/>
                  </a:lnTo>
                  <a:lnTo>
                    <a:pt x="122" y="94"/>
                  </a:lnTo>
                  <a:lnTo>
                    <a:pt x="121" y="94"/>
                  </a:lnTo>
                  <a:lnTo>
                    <a:pt x="120" y="94"/>
                  </a:lnTo>
                  <a:lnTo>
                    <a:pt x="118" y="95"/>
                  </a:lnTo>
                  <a:lnTo>
                    <a:pt x="117" y="95"/>
                  </a:lnTo>
                  <a:lnTo>
                    <a:pt x="116" y="95"/>
                  </a:lnTo>
                  <a:lnTo>
                    <a:pt x="116" y="96"/>
                  </a:lnTo>
                  <a:lnTo>
                    <a:pt x="115" y="96"/>
                  </a:lnTo>
                  <a:lnTo>
                    <a:pt x="114" y="96"/>
                  </a:lnTo>
                  <a:lnTo>
                    <a:pt x="113" y="96"/>
                  </a:lnTo>
                  <a:lnTo>
                    <a:pt x="113" y="97"/>
                  </a:lnTo>
                  <a:lnTo>
                    <a:pt x="112" y="97"/>
                  </a:lnTo>
                  <a:lnTo>
                    <a:pt x="110" y="97"/>
                  </a:lnTo>
                  <a:lnTo>
                    <a:pt x="109" y="98"/>
                  </a:lnTo>
                  <a:lnTo>
                    <a:pt x="108" y="98"/>
                  </a:lnTo>
                  <a:lnTo>
                    <a:pt x="107" y="99"/>
                  </a:lnTo>
                  <a:lnTo>
                    <a:pt x="105" y="99"/>
                  </a:lnTo>
                  <a:lnTo>
                    <a:pt x="104" y="99"/>
                  </a:lnTo>
                  <a:lnTo>
                    <a:pt x="102" y="99"/>
                  </a:lnTo>
                  <a:lnTo>
                    <a:pt x="101" y="99"/>
                  </a:lnTo>
                  <a:lnTo>
                    <a:pt x="100" y="99"/>
                  </a:lnTo>
                  <a:lnTo>
                    <a:pt x="99" y="100"/>
                  </a:lnTo>
                  <a:lnTo>
                    <a:pt x="98" y="100"/>
                  </a:lnTo>
                  <a:lnTo>
                    <a:pt x="97" y="100"/>
                  </a:lnTo>
                  <a:lnTo>
                    <a:pt x="96" y="100"/>
                  </a:lnTo>
                  <a:lnTo>
                    <a:pt x="94" y="100"/>
                  </a:lnTo>
                  <a:lnTo>
                    <a:pt x="93" y="99"/>
                  </a:lnTo>
                  <a:lnTo>
                    <a:pt x="92" y="99"/>
                  </a:lnTo>
                  <a:lnTo>
                    <a:pt x="91" y="99"/>
                  </a:lnTo>
                  <a:lnTo>
                    <a:pt x="90" y="98"/>
                  </a:lnTo>
                  <a:lnTo>
                    <a:pt x="89" y="98"/>
                  </a:lnTo>
                  <a:lnTo>
                    <a:pt x="88" y="97"/>
                  </a:lnTo>
                  <a:lnTo>
                    <a:pt x="86" y="97"/>
                  </a:lnTo>
                  <a:lnTo>
                    <a:pt x="86" y="96"/>
                  </a:lnTo>
                  <a:lnTo>
                    <a:pt x="85" y="96"/>
                  </a:lnTo>
                  <a:lnTo>
                    <a:pt x="85" y="95"/>
                  </a:lnTo>
                  <a:lnTo>
                    <a:pt x="84" y="95"/>
                  </a:lnTo>
                  <a:lnTo>
                    <a:pt x="84" y="94"/>
                  </a:lnTo>
                  <a:lnTo>
                    <a:pt x="83" y="94"/>
                  </a:lnTo>
                  <a:lnTo>
                    <a:pt x="81" y="91"/>
                  </a:lnTo>
                  <a:lnTo>
                    <a:pt x="80" y="89"/>
                  </a:lnTo>
                  <a:lnTo>
                    <a:pt x="78" y="88"/>
                  </a:lnTo>
                  <a:lnTo>
                    <a:pt x="77" y="87"/>
                  </a:lnTo>
                  <a:lnTo>
                    <a:pt x="76" y="84"/>
                  </a:lnTo>
                  <a:lnTo>
                    <a:pt x="76" y="83"/>
                  </a:lnTo>
                  <a:lnTo>
                    <a:pt x="75" y="82"/>
                  </a:lnTo>
                  <a:lnTo>
                    <a:pt x="75" y="81"/>
                  </a:lnTo>
                  <a:lnTo>
                    <a:pt x="75" y="80"/>
                  </a:lnTo>
                  <a:lnTo>
                    <a:pt x="75" y="79"/>
                  </a:lnTo>
                  <a:lnTo>
                    <a:pt x="75" y="76"/>
                  </a:lnTo>
                  <a:lnTo>
                    <a:pt x="75" y="75"/>
                  </a:lnTo>
                  <a:lnTo>
                    <a:pt x="76" y="74"/>
                  </a:lnTo>
                  <a:lnTo>
                    <a:pt x="76" y="73"/>
                  </a:lnTo>
                  <a:lnTo>
                    <a:pt x="76" y="72"/>
                  </a:lnTo>
                  <a:lnTo>
                    <a:pt x="77" y="71"/>
                  </a:lnTo>
                  <a:lnTo>
                    <a:pt x="78" y="70"/>
                  </a:lnTo>
                  <a:lnTo>
                    <a:pt x="80" y="68"/>
                  </a:lnTo>
                  <a:lnTo>
                    <a:pt x="81" y="67"/>
                  </a:lnTo>
                  <a:lnTo>
                    <a:pt x="83" y="65"/>
                  </a:lnTo>
                  <a:lnTo>
                    <a:pt x="84" y="64"/>
                  </a:lnTo>
                  <a:lnTo>
                    <a:pt x="85" y="64"/>
                  </a:lnTo>
                  <a:lnTo>
                    <a:pt x="86" y="63"/>
                  </a:lnTo>
                  <a:lnTo>
                    <a:pt x="88" y="63"/>
                  </a:lnTo>
                  <a:lnTo>
                    <a:pt x="89" y="64"/>
                  </a:lnTo>
                  <a:lnTo>
                    <a:pt x="89" y="65"/>
                  </a:lnTo>
                  <a:lnTo>
                    <a:pt x="90" y="66"/>
                  </a:lnTo>
                  <a:lnTo>
                    <a:pt x="91" y="67"/>
                  </a:lnTo>
                  <a:lnTo>
                    <a:pt x="91" y="68"/>
                  </a:lnTo>
                  <a:lnTo>
                    <a:pt x="92" y="68"/>
                  </a:lnTo>
                  <a:lnTo>
                    <a:pt x="92" y="70"/>
                  </a:lnTo>
                  <a:lnTo>
                    <a:pt x="93" y="71"/>
                  </a:lnTo>
                  <a:lnTo>
                    <a:pt x="93" y="72"/>
                  </a:lnTo>
                  <a:lnTo>
                    <a:pt x="94" y="72"/>
                  </a:lnTo>
                  <a:lnTo>
                    <a:pt x="94" y="73"/>
                  </a:lnTo>
                  <a:lnTo>
                    <a:pt x="96" y="73"/>
                  </a:lnTo>
                  <a:lnTo>
                    <a:pt x="96" y="74"/>
                  </a:lnTo>
                  <a:lnTo>
                    <a:pt x="97" y="74"/>
                  </a:lnTo>
                  <a:lnTo>
                    <a:pt x="97" y="75"/>
                  </a:lnTo>
                  <a:lnTo>
                    <a:pt x="98" y="75"/>
                  </a:lnTo>
                  <a:lnTo>
                    <a:pt x="99" y="75"/>
                  </a:lnTo>
                  <a:lnTo>
                    <a:pt x="99" y="76"/>
                  </a:lnTo>
                  <a:lnTo>
                    <a:pt x="100" y="76"/>
                  </a:lnTo>
                  <a:lnTo>
                    <a:pt x="101" y="78"/>
                  </a:lnTo>
                  <a:lnTo>
                    <a:pt x="102" y="78"/>
                  </a:lnTo>
                  <a:lnTo>
                    <a:pt x="102" y="79"/>
                  </a:lnTo>
                  <a:lnTo>
                    <a:pt x="104" y="79"/>
                  </a:lnTo>
                  <a:lnTo>
                    <a:pt x="105" y="79"/>
                  </a:lnTo>
                  <a:lnTo>
                    <a:pt x="106" y="80"/>
                  </a:lnTo>
                  <a:lnTo>
                    <a:pt x="107" y="80"/>
                  </a:lnTo>
                  <a:lnTo>
                    <a:pt x="108" y="80"/>
                  </a:lnTo>
                  <a:lnTo>
                    <a:pt x="109" y="81"/>
                  </a:lnTo>
                  <a:lnTo>
                    <a:pt x="110" y="81"/>
                  </a:lnTo>
                  <a:lnTo>
                    <a:pt x="112" y="81"/>
                  </a:lnTo>
                  <a:lnTo>
                    <a:pt x="113" y="82"/>
                  </a:lnTo>
                  <a:lnTo>
                    <a:pt x="114" y="82"/>
                  </a:lnTo>
                  <a:lnTo>
                    <a:pt x="115" y="82"/>
                  </a:lnTo>
                  <a:lnTo>
                    <a:pt x="115" y="83"/>
                  </a:lnTo>
                  <a:lnTo>
                    <a:pt x="116" y="83"/>
                  </a:lnTo>
                  <a:lnTo>
                    <a:pt x="117" y="83"/>
                  </a:lnTo>
                  <a:lnTo>
                    <a:pt x="118" y="83"/>
                  </a:lnTo>
                  <a:lnTo>
                    <a:pt x="118" y="84"/>
                  </a:lnTo>
                  <a:lnTo>
                    <a:pt x="120" y="84"/>
                  </a:lnTo>
                  <a:lnTo>
                    <a:pt x="121" y="84"/>
                  </a:lnTo>
                  <a:lnTo>
                    <a:pt x="122" y="84"/>
                  </a:lnTo>
                  <a:lnTo>
                    <a:pt x="123" y="84"/>
                  </a:lnTo>
                  <a:lnTo>
                    <a:pt x="124" y="84"/>
                  </a:lnTo>
                  <a:lnTo>
                    <a:pt x="125" y="84"/>
                  </a:lnTo>
                  <a:lnTo>
                    <a:pt x="126" y="84"/>
                  </a:lnTo>
                  <a:lnTo>
                    <a:pt x="128" y="84"/>
                  </a:lnTo>
                  <a:lnTo>
                    <a:pt x="128" y="83"/>
                  </a:lnTo>
                  <a:lnTo>
                    <a:pt x="129" y="83"/>
                  </a:lnTo>
                  <a:lnTo>
                    <a:pt x="130" y="82"/>
                  </a:lnTo>
                  <a:lnTo>
                    <a:pt x="131" y="82"/>
                  </a:lnTo>
                  <a:lnTo>
                    <a:pt x="132" y="81"/>
                  </a:lnTo>
                  <a:lnTo>
                    <a:pt x="133" y="81"/>
                  </a:lnTo>
                  <a:lnTo>
                    <a:pt x="133" y="80"/>
                  </a:lnTo>
                  <a:lnTo>
                    <a:pt x="134" y="80"/>
                  </a:lnTo>
                  <a:lnTo>
                    <a:pt x="136" y="80"/>
                  </a:lnTo>
                  <a:lnTo>
                    <a:pt x="137" y="79"/>
                  </a:lnTo>
                  <a:lnTo>
                    <a:pt x="138" y="76"/>
                  </a:lnTo>
                  <a:lnTo>
                    <a:pt x="138" y="75"/>
                  </a:lnTo>
                  <a:lnTo>
                    <a:pt x="138" y="74"/>
                  </a:lnTo>
                  <a:lnTo>
                    <a:pt x="138" y="73"/>
                  </a:lnTo>
                  <a:lnTo>
                    <a:pt x="138" y="72"/>
                  </a:lnTo>
                  <a:lnTo>
                    <a:pt x="138" y="71"/>
                  </a:lnTo>
                  <a:lnTo>
                    <a:pt x="139" y="71"/>
                  </a:lnTo>
                  <a:lnTo>
                    <a:pt x="139" y="70"/>
                  </a:lnTo>
                  <a:lnTo>
                    <a:pt x="139" y="68"/>
                  </a:lnTo>
                  <a:lnTo>
                    <a:pt x="139" y="67"/>
                  </a:lnTo>
                  <a:lnTo>
                    <a:pt x="139" y="66"/>
                  </a:lnTo>
                  <a:lnTo>
                    <a:pt x="139" y="65"/>
                  </a:lnTo>
                  <a:lnTo>
                    <a:pt x="139" y="64"/>
                  </a:lnTo>
                  <a:lnTo>
                    <a:pt x="139" y="63"/>
                  </a:lnTo>
                  <a:lnTo>
                    <a:pt x="139" y="62"/>
                  </a:lnTo>
                  <a:lnTo>
                    <a:pt x="139" y="60"/>
                  </a:lnTo>
                  <a:lnTo>
                    <a:pt x="139" y="59"/>
                  </a:lnTo>
                  <a:lnTo>
                    <a:pt x="139" y="58"/>
                  </a:lnTo>
                  <a:lnTo>
                    <a:pt x="139" y="57"/>
                  </a:lnTo>
                  <a:lnTo>
                    <a:pt x="139" y="56"/>
                  </a:lnTo>
                  <a:lnTo>
                    <a:pt x="139" y="55"/>
                  </a:lnTo>
                  <a:lnTo>
                    <a:pt x="139" y="54"/>
                  </a:lnTo>
                  <a:lnTo>
                    <a:pt x="139" y="52"/>
                  </a:lnTo>
                  <a:lnTo>
                    <a:pt x="138" y="52"/>
                  </a:lnTo>
                  <a:lnTo>
                    <a:pt x="138" y="51"/>
                  </a:lnTo>
                  <a:lnTo>
                    <a:pt x="138" y="50"/>
                  </a:lnTo>
                  <a:lnTo>
                    <a:pt x="138" y="49"/>
                  </a:lnTo>
                  <a:lnTo>
                    <a:pt x="138" y="48"/>
                  </a:lnTo>
                  <a:lnTo>
                    <a:pt x="138" y="47"/>
                  </a:lnTo>
                  <a:lnTo>
                    <a:pt x="138" y="46"/>
                  </a:lnTo>
                  <a:lnTo>
                    <a:pt x="138" y="44"/>
                  </a:lnTo>
                  <a:lnTo>
                    <a:pt x="138" y="43"/>
                  </a:lnTo>
                  <a:lnTo>
                    <a:pt x="138" y="42"/>
                  </a:lnTo>
                  <a:lnTo>
                    <a:pt x="138" y="41"/>
                  </a:lnTo>
                  <a:lnTo>
                    <a:pt x="138" y="40"/>
                  </a:lnTo>
                  <a:lnTo>
                    <a:pt x="138" y="39"/>
                  </a:lnTo>
                  <a:lnTo>
                    <a:pt x="138" y="38"/>
                  </a:lnTo>
                  <a:lnTo>
                    <a:pt x="138" y="36"/>
                  </a:lnTo>
                  <a:lnTo>
                    <a:pt x="138" y="35"/>
                  </a:lnTo>
                  <a:lnTo>
                    <a:pt x="138" y="34"/>
                  </a:lnTo>
                  <a:lnTo>
                    <a:pt x="138" y="33"/>
                  </a:lnTo>
                  <a:lnTo>
                    <a:pt x="138" y="32"/>
                  </a:lnTo>
                  <a:lnTo>
                    <a:pt x="138" y="31"/>
                  </a:lnTo>
                  <a:lnTo>
                    <a:pt x="138" y="30"/>
                  </a:lnTo>
                  <a:lnTo>
                    <a:pt x="138" y="28"/>
                  </a:lnTo>
                  <a:lnTo>
                    <a:pt x="139" y="28"/>
                  </a:lnTo>
                  <a:lnTo>
                    <a:pt x="139" y="27"/>
                  </a:lnTo>
                  <a:lnTo>
                    <a:pt x="139" y="26"/>
                  </a:lnTo>
                  <a:lnTo>
                    <a:pt x="139" y="25"/>
                  </a:lnTo>
                  <a:lnTo>
                    <a:pt x="139" y="24"/>
                  </a:lnTo>
                  <a:lnTo>
                    <a:pt x="140" y="23"/>
                  </a:lnTo>
                  <a:lnTo>
                    <a:pt x="140" y="22"/>
                  </a:lnTo>
                  <a:lnTo>
                    <a:pt x="141" y="22"/>
                  </a:lnTo>
                  <a:lnTo>
                    <a:pt x="141" y="20"/>
                  </a:lnTo>
                  <a:lnTo>
                    <a:pt x="142" y="19"/>
                  </a:lnTo>
                  <a:lnTo>
                    <a:pt x="144" y="18"/>
                  </a:lnTo>
                  <a:lnTo>
                    <a:pt x="144" y="17"/>
                  </a:lnTo>
                  <a:lnTo>
                    <a:pt x="145" y="17"/>
                  </a:lnTo>
                  <a:lnTo>
                    <a:pt x="145" y="16"/>
                  </a:lnTo>
                  <a:lnTo>
                    <a:pt x="146" y="15"/>
                  </a:lnTo>
                  <a:lnTo>
                    <a:pt x="146" y="14"/>
                  </a:lnTo>
                  <a:lnTo>
                    <a:pt x="147" y="14"/>
                  </a:lnTo>
                  <a:lnTo>
                    <a:pt x="147" y="12"/>
                  </a:lnTo>
                  <a:lnTo>
                    <a:pt x="147" y="11"/>
                  </a:lnTo>
                  <a:lnTo>
                    <a:pt x="148" y="11"/>
                  </a:lnTo>
                  <a:lnTo>
                    <a:pt x="148" y="10"/>
                  </a:lnTo>
                  <a:lnTo>
                    <a:pt x="152" y="7"/>
                  </a:lnTo>
                  <a:lnTo>
                    <a:pt x="152" y="6"/>
                  </a:lnTo>
                  <a:lnTo>
                    <a:pt x="153" y="4"/>
                  </a:lnTo>
                  <a:lnTo>
                    <a:pt x="154" y="2"/>
                  </a:lnTo>
                  <a:lnTo>
                    <a:pt x="155" y="2"/>
                  </a:lnTo>
                  <a:lnTo>
                    <a:pt x="155" y="1"/>
                  </a:lnTo>
                  <a:lnTo>
                    <a:pt x="156" y="1"/>
                  </a:lnTo>
                  <a:lnTo>
                    <a:pt x="157" y="1"/>
                  </a:lnTo>
                  <a:lnTo>
                    <a:pt x="158" y="1"/>
                  </a:lnTo>
                  <a:lnTo>
                    <a:pt x="160" y="1"/>
                  </a:lnTo>
                  <a:lnTo>
                    <a:pt x="161" y="1"/>
                  </a:lnTo>
                  <a:lnTo>
                    <a:pt x="162" y="0"/>
                  </a:lnTo>
                  <a:lnTo>
                    <a:pt x="163" y="0"/>
                  </a:lnTo>
                  <a:lnTo>
                    <a:pt x="164" y="0"/>
                  </a:lnTo>
                  <a:lnTo>
                    <a:pt x="169" y="0"/>
                  </a:lnTo>
                  <a:lnTo>
                    <a:pt x="173" y="0"/>
                  </a:lnTo>
                  <a:lnTo>
                    <a:pt x="174" y="0"/>
                  </a:lnTo>
                  <a:lnTo>
                    <a:pt x="179" y="0"/>
                  </a:lnTo>
                  <a:lnTo>
                    <a:pt x="180" y="0"/>
                  </a:lnTo>
                  <a:close/>
                </a:path>
              </a:pathLst>
            </a:custGeom>
            <a:solidFill>
              <a:schemeClr val="bg1"/>
            </a:solidFill>
            <a:ln w="9525">
              <a:solidFill>
                <a:srgbClr val="000000"/>
              </a:solidFill>
              <a:round/>
              <a:headEnd/>
              <a:tailEnd/>
            </a:ln>
          </p:spPr>
          <p:txBody>
            <a:bodyPr/>
            <a:lstStyle/>
            <a:p>
              <a:endParaRPr lang="en-US" dirty="0"/>
            </a:p>
          </p:txBody>
        </p:sp>
        <p:sp>
          <p:nvSpPr>
            <p:cNvPr id="76" name="Freeform 176"/>
            <p:cNvSpPr>
              <a:spLocks/>
            </p:cNvSpPr>
            <p:nvPr/>
          </p:nvSpPr>
          <p:spPr bwMode="auto">
            <a:xfrm>
              <a:off x="1955" y="2767"/>
              <a:ext cx="267" cy="342"/>
            </a:xfrm>
            <a:custGeom>
              <a:avLst/>
              <a:gdLst>
                <a:gd name="T0" fmla="*/ 190 w 267"/>
                <a:gd name="T1" fmla="*/ 24 h 342"/>
                <a:gd name="T2" fmla="*/ 194 w 267"/>
                <a:gd name="T3" fmla="*/ 35 h 342"/>
                <a:gd name="T4" fmla="*/ 190 w 267"/>
                <a:gd name="T5" fmla="*/ 43 h 342"/>
                <a:gd name="T6" fmla="*/ 198 w 267"/>
                <a:gd name="T7" fmla="*/ 51 h 342"/>
                <a:gd name="T8" fmla="*/ 208 w 267"/>
                <a:gd name="T9" fmla="*/ 56 h 342"/>
                <a:gd name="T10" fmla="*/ 209 w 267"/>
                <a:gd name="T11" fmla="*/ 65 h 342"/>
                <a:gd name="T12" fmla="*/ 222 w 267"/>
                <a:gd name="T13" fmla="*/ 73 h 342"/>
                <a:gd name="T14" fmla="*/ 266 w 267"/>
                <a:gd name="T15" fmla="*/ 91 h 342"/>
                <a:gd name="T16" fmla="*/ 265 w 267"/>
                <a:gd name="T17" fmla="*/ 169 h 342"/>
                <a:gd name="T18" fmla="*/ 264 w 267"/>
                <a:gd name="T19" fmla="*/ 220 h 342"/>
                <a:gd name="T20" fmla="*/ 258 w 267"/>
                <a:gd name="T21" fmla="*/ 248 h 342"/>
                <a:gd name="T22" fmla="*/ 248 w 267"/>
                <a:gd name="T23" fmla="*/ 244 h 342"/>
                <a:gd name="T24" fmla="*/ 235 w 267"/>
                <a:gd name="T25" fmla="*/ 239 h 342"/>
                <a:gd name="T26" fmla="*/ 224 w 267"/>
                <a:gd name="T27" fmla="*/ 232 h 342"/>
                <a:gd name="T28" fmla="*/ 212 w 267"/>
                <a:gd name="T29" fmla="*/ 236 h 342"/>
                <a:gd name="T30" fmla="*/ 204 w 267"/>
                <a:gd name="T31" fmla="*/ 235 h 342"/>
                <a:gd name="T32" fmla="*/ 190 w 267"/>
                <a:gd name="T33" fmla="*/ 240 h 342"/>
                <a:gd name="T34" fmla="*/ 180 w 267"/>
                <a:gd name="T35" fmla="*/ 242 h 342"/>
                <a:gd name="T36" fmla="*/ 170 w 267"/>
                <a:gd name="T37" fmla="*/ 247 h 342"/>
                <a:gd name="T38" fmla="*/ 161 w 267"/>
                <a:gd name="T39" fmla="*/ 252 h 342"/>
                <a:gd name="T40" fmla="*/ 154 w 267"/>
                <a:gd name="T41" fmla="*/ 250 h 342"/>
                <a:gd name="T42" fmla="*/ 142 w 267"/>
                <a:gd name="T43" fmla="*/ 257 h 342"/>
                <a:gd name="T44" fmla="*/ 134 w 267"/>
                <a:gd name="T45" fmla="*/ 262 h 342"/>
                <a:gd name="T46" fmla="*/ 115 w 267"/>
                <a:gd name="T47" fmla="*/ 265 h 342"/>
                <a:gd name="T48" fmla="*/ 97 w 267"/>
                <a:gd name="T49" fmla="*/ 282 h 342"/>
                <a:gd name="T50" fmla="*/ 85 w 267"/>
                <a:gd name="T51" fmla="*/ 284 h 342"/>
                <a:gd name="T52" fmla="*/ 91 w 267"/>
                <a:gd name="T53" fmla="*/ 297 h 342"/>
                <a:gd name="T54" fmla="*/ 91 w 267"/>
                <a:gd name="T55" fmla="*/ 310 h 342"/>
                <a:gd name="T56" fmla="*/ 88 w 267"/>
                <a:gd name="T57" fmla="*/ 319 h 342"/>
                <a:gd name="T58" fmla="*/ 75 w 267"/>
                <a:gd name="T59" fmla="*/ 324 h 342"/>
                <a:gd name="T60" fmla="*/ 64 w 267"/>
                <a:gd name="T61" fmla="*/ 316 h 342"/>
                <a:gd name="T62" fmla="*/ 40 w 267"/>
                <a:gd name="T63" fmla="*/ 323 h 342"/>
                <a:gd name="T64" fmla="*/ 33 w 267"/>
                <a:gd name="T65" fmla="*/ 342 h 342"/>
                <a:gd name="T66" fmla="*/ 1 w 267"/>
                <a:gd name="T67" fmla="*/ 310 h 342"/>
                <a:gd name="T68" fmla="*/ 21 w 267"/>
                <a:gd name="T69" fmla="*/ 295 h 342"/>
                <a:gd name="T70" fmla="*/ 66 w 267"/>
                <a:gd name="T71" fmla="*/ 294 h 342"/>
                <a:gd name="T72" fmla="*/ 74 w 267"/>
                <a:gd name="T73" fmla="*/ 264 h 342"/>
                <a:gd name="T74" fmla="*/ 58 w 267"/>
                <a:gd name="T75" fmla="*/ 248 h 342"/>
                <a:gd name="T76" fmla="*/ 56 w 267"/>
                <a:gd name="T77" fmla="*/ 228 h 342"/>
                <a:gd name="T78" fmla="*/ 44 w 267"/>
                <a:gd name="T79" fmla="*/ 223 h 342"/>
                <a:gd name="T80" fmla="*/ 61 w 267"/>
                <a:gd name="T81" fmla="*/ 194 h 342"/>
                <a:gd name="T82" fmla="*/ 64 w 267"/>
                <a:gd name="T83" fmla="*/ 214 h 342"/>
                <a:gd name="T84" fmla="*/ 81 w 267"/>
                <a:gd name="T85" fmla="*/ 235 h 342"/>
                <a:gd name="T86" fmla="*/ 98 w 267"/>
                <a:gd name="T87" fmla="*/ 215 h 342"/>
                <a:gd name="T88" fmla="*/ 74 w 267"/>
                <a:gd name="T89" fmla="*/ 162 h 342"/>
                <a:gd name="T90" fmla="*/ 73 w 267"/>
                <a:gd name="T91" fmla="*/ 137 h 342"/>
                <a:gd name="T92" fmla="*/ 88 w 267"/>
                <a:gd name="T93" fmla="*/ 131 h 342"/>
                <a:gd name="T94" fmla="*/ 105 w 267"/>
                <a:gd name="T95" fmla="*/ 130 h 342"/>
                <a:gd name="T96" fmla="*/ 123 w 267"/>
                <a:gd name="T97" fmla="*/ 120 h 342"/>
                <a:gd name="T98" fmla="*/ 134 w 267"/>
                <a:gd name="T99" fmla="*/ 105 h 342"/>
                <a:gd name="T100" fmla="*/ 123 w 267"/>
                <a:gd name="T101" fmla="*/ 94 h 342"/>
                <a:gd name="T102" fmla="*/ 105 w 267"/>
                <a:gd name="T103" fmla="*/ 99 h 342"/>
                <a:gd name="T104" fmla="*/ 86 w 267"/>
                <a:gd name="T105" fmla="*/ 96 h 342"/>
                <a:gd name="T106" fmla="*/ 75 w 267"/>
                <a:gd name="T107" fmla="*/ 75 h 342"/>
                <a:gd name="T108" fmla="*/ 91 w 267"/>
                <a:gd name="T109" fmla="*/ 68 h 342"/>
                <a:gd name="T110" fmla="*/ 102 w 267"/>
                <a:gd name="T111" fmla="*/ 79 h 342"/>
                <a:gd name="T112" fmla="*/ 120 w 267"/>
                <a:gd name="T113" fmla="*/ 84 h 342"/>
                <a:gd name="T114" fmla="*/ 137 w 267"/>
                <a:gd name="T115" fmla="*/ 79 h 342"/>
                <a:gd name="T116" fmla="*/ 139 w 267"/>
                <a:gd name="T117" fmla="*/ 59 h 342"/>
                <a:gd name="T118" fmla="*/ 138 w 267"/>
                <a:gd name="T119" fmla="*/ 41 h 34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67" h="342">
                  <a:moveTo>
                    <a:pt x="180" y="0"/>
                  </a:moveTo>
                  <a:lnTo>
                    <a:pt x="181" y="0"/>
                  </a:lnTo>
                  <a:lnTo>
                    <a:pt x="181" y="1"/>
                  </a:lnTo>
                  <a:lnTo>
                    <a:pt x="182" y="3"/>
                  </a:lnTo>
                  <a:lnTo>
                    <a:pt x="184" y="10"/>
                  </a:lnTo>
                  <a:lnTo>
                    <a:pt x="186" y="19"/>
                  </a:lnTo>
                  <a:lnTo>
                    <a:pt x="186" y="22"/>
                  </a:lnTo>
                  <a:lnTo>
                    <a:pt x="186" y="23"/>
                  </a:lnTo>
                  <a:lnTo>
                    <a:pt x="187" y="23"/>
                  </a:lnTo>
                  <a:lnTo>
                    <a:pt x="187" y="24"/>
                  </a:lnTo>
                  <a:lnTo>
                    <a:pt x="188" y="24"/>
                  </a:lnTo>
                  <a:lnTo>
                    <a:pt x="188" y="23"/>
                  </a:lnTo>
                  <a:lnTo>
                    <a:pt x="189" y="23"/>
                  </a:lnTo>
                  <a:lnTo>
                    <a:pt x="189" y="22"/>
                  </a:lnTo>
                  <a:lnTo>
                    <a:pt x="189" y="23"/>
                  </a:lnTo>
                  <a:lnTo>
                    <a:pt x="190" y="23"/>
                  </a:lnTo>
                  <a:lnTo>
                    <a:pt x="190" y="24"/>
                  </a:lnTo>
                  <a:lnTo>
                    <a:pt x="189" y="24"/>
                  </a:lnTo>
                  <a:lnTo>
                    <a:pt x="189" y="25"/>
                  </a:lnTo>
                  <a:lnTo>
                    <a:pt x="189" y="26"/>
                  </a:lnTo>
                  <a:lnTo>
                    <a:pt x="190" y="26"/>
                  </a:lnTo>
                  <a:lnTo>
                    <a:pt x="192" y="26"/>
                  </a:lnTo>
                  <a:lnTo>
                    <a:pt x="192" y="27"/>
                  </a:lnTo>
                  <a:lnTo>
                    <a:pt x="192" y="28"/>
                  </a:lnTo>
                  <a:lnTo>
                    <a:pt x="192" y="30"/>
                  </a:lnTo>
                  <a:lnTo>
                    <a:pt x="190" y="30"/>
                  </a:lnTo>
                  <a:lnTo>
                    <a:pt x="190" y="31"/>
                  </a:lnTo>
                  <a:lnTo>
                    <a:pt x="192" y="32"/>
                  </a:lnTo>
                  <a:lnTo>
                    <a:pt x="193" y="32"/>
                  </a:lnTo>
                  <a:lnTo>
                    <a:pt x="194" y="32"/>
                  </a:lnTo>
                  <a:lnTo>
                    <a:pt x="194" y="33"/>
                  </a:lnTo>
                  <a:lnTo>
                    <a:pt x="193" y="34"/>
                  </a:lnTo>
                  <a:lnTo>
                    <a:pt x="193" y="35"/>
                  </a:lnTo>
                  <a:lnTo>
                    <a:pt x="194" y="35"/>
                  </a:lnTo>
                  <a:lnTo>
                    <a:pt x="194" y="36"/>
                  </a:lnTo>
                  <a:lnTo>
                    <a:pt x="195" y="36"/>
                  </a:lnTo>
                  <a:lnTo>
                    <a:pt x="194" y="38"/>
                  </a:lnTo>
                  <a:lnTo>
                    <a:pt x="193" y="38"/>
                  </a:lnTo>
                  <a:lnTo>
                    <a:pt x="193" y="39"/>
                  </a:lnTo>
                  <a:lnTo>
                    <a:pt x="194" y="39"/>
                  </a:lnTo>
                  <a:lnTo>
                    <a:pt x="194" y="40"/>
                  </a:lnTo>
                  <a:lnTo>
                    <a:pt x="193" y="40"/>
                  </a:lnTo>
                  <a:lnTo>
                    <a:pt x="192" y="40"/>
                  </a:lnTo>
                  <a:lnTo>
                    <a:pt x="193" y="41"/>
                  </a:lnTo>
                  <a:lnTo>
                    <a:pt x="192" y="41"/>
                  </a:lnTo>
                  <a:lnTo>
                    <a:pt x="192" y="42"/>
                  </a:lnTo>
                  <a:lnTo>
                    <a:pt x="190" y="41"/>
                  </a:lnTo>
                  <a:lnTo>
                    <a:pt x="190" y="42"/>
                  </a:lnTo>
                  <a:lnTo>
                    <a:pt x="190" y="43"/>
                  </a:lnTo>
                  <a:lnTo>
                    <a:pt x="192" y="43"/>
                  </a:lnTo>
                  <a:lnTo>
                    <a:pt x="190" y="43"/>
                  </a:lnTo>
                  <a:lnTo>
                    <a:pt x="190" y="44"/>
                  </a:lnTo>
                  <a:lnTo>
                    <a:pt x="192" y="44"/>
                  </a:lnTo>
                  <a:lnTo>
                    <a:pt x="192" y="46"/>
                  </a:lnTo>
                  <a:lnTo>
                    <a:pt x="190" y="46"/>
                  </a:lnTo>
                  <a:lnTo>
                    <a:pt x="190" y="47"/>
                  </a:lnTo>
                  <a:lnTo>
                    <a:pt x="190" y="48"/>
                  </a:lnTo>
                  <a:lnTo>
                    <a:pt x="192" y="48"/>
                  </a:lnTo>
                  <a:lnTo>
                    <a:pt x="193" y="49"/>
                  </a:lnTo>
                  <a:lnTo>
                    <a:pt x="193" y="50"/>
                  </a:lnTo>
                  <a:lnTo>
                    <a:pt x="193" y="49"/>
                  </a:lnTo>
                  <a:lnTo>
                    <a:pt x="194" y="49"/>
                  </a:lnTo>
                  <a:lnTo>
                    <a:pt x="195" y="49"/>
                  </a:lnTo>
                  <a:lnTo>
                    <a:pt x="196" y="49"/>
                  </a:lnTo>
                  <a:lnTo>
                    <a:pt x="197" y="49"/>
                  </a:lnTo>
                  <a:lnTo>
                    <a:pt x="197" y="50"/>
                  </a:lnTo>
                  <a:lnTo>
                    <a:pt x="198" y="50"/>
                  </a:lnTo>
                  <a:lnTo>
                    <a:pt x="198" y="51"/>
                  </a:lnTo>
                  <a:lnTo>
                    <a:pt x="200" y="51"/>
                  </a:lnTo>
                  <a:lnTo>
                    <a:pt x="201" y="51"/>
                  </a:lnTo>
                  <a:lnTo>
                    <a:pt x="200" y="51"/>
                  </a:lnTo>
                  <a:lnTo>
                    <a:pt x="201" y="51"/>
                  </a:lnTo>
                  <a:lnTo>
                    <a:pt x="201" y="52"/>
                  </a:lnTo>
                  <a:lnTo>
                    <a:pt x="201" y="51"/>
                  </a:lnTo>
                  <a:lnTo>
                    <a:pt x="202" y="51"/>
                  </a:lnTo>
                  <a:lnTo>
                    <a:pt x="202" y="52"/>
                  </a:lnTo>
                  <a:lnTo>
                    <a:pt x="203" y="52"/>
                  </a:lnTo>
                  <a:lnTo>
                    <a:pt x="204" y="52"/>
                  </a:lnTo>
                  <a:lnTo>
                    <a:pt x="205" y="52"/>
                  </a:lnTo>
                  <a:lnTo>
                    <a:pt x="206" y="52"/>
                  </a:lnTo>
                  <a:lnTo>
                    <a:pt x="206" y="54"/>
                  </a:lnTo>
                  <a:lnTo>
                    <a:pt x="208" y="54"/>
                  </a:lnTo>
                  <a:lnTo>
                    <a:pt x="206" y="55"/>
                  </a:lnTo>
                  <a:lnTo>
                    <a:pt x="208" y="55"/>
                  </a:lnTo>
                  <a:lnTo>
                    <a:pt x="208" y="56"/>
                  </a:lnTo>
                  <a:lnTo>
                    <a:pt x="208" y="57"/>
                  </a:lnTo>
                  <a:lnTo>
                    <a:pt x="208" y="58"/>
                  </a:lnTo>
                  <a:lnTo>
                    <a:pt x="206" y="58"/>
                  </a:lnTo>
                  <a:lnTo>
                    <a:pt x="208" y="59"/>
                  </a:lnTo>
                  <a:lnTo>
                    <a:pt x="206" y="60"/>
                  </a:lnTo>
                  <a:lnTo>
                    <a:pt x="206" y="59"/>
                  </a:lnTo>
                  <a:lnTo>
                    <a:pt x="206" y="60"/>
                  </a:lnTo>
                  <a:lnTo>
                    <a:pt x="205" y="60"/>
                  </a:lnTo>
                  <a:lnTo>
                    <a:pt x="206" y="60"/>
                  </a:lnTo>
                  <a:lnTo>
                    <a:pt x="206" y="62"/>
                  </a:lnTo>
                  <a:lnTo>
                    <a:pt x="205" y="62"/>
                  </a:lnTo>
                  <a:lnTo>
                    <a:pt x="205" y="63"/>
                  </a:lnTo>
                  <a:lnTo>
                    <a:pt x="206" y="63"/>
                  </a:lnTo>
                  <a:lnTo>
                    <a:pt x="206" y="64"/>
                  </a:lnTo>
                  <a:lnTo>
                    <a:pt x="208" y="64"/>
                  </a:lnTo>
                  <a:lnTo>
                    <a:pt x="209" y="64"/>
                  </a:lnTo>
                  <a:lnTo>
                    <a:pt x="209" y="65"/>
                  </a:lnTo>
                  <a:lnTo>
                    <a:pt x="210" y="65"/>
                  </a:lnTo>
                  <a:lnTo>
                    <a:pt x="211" y="65"/>
                  </a:lnTo>
                  <a:lnTo>
                    <a:pt x="212" y="65"/>
                  </a:lnTo>
                  <a:lnTo>
                    <a:pt x="213" y="66"/>
                  </a:lnTo>
                  <a:lnTo>
                    <a:pt x="214" y="66"/>
                  </a:lnTo>
                  <a:lnTo>
                    <a:pt x="216" y="66"/>
                  </a:lnTo>
                  <a:lnTo>
                    <a:pt x="217" y="66"/>
                  </a:lnTo>
                  <a:lnTo>
                    <a:pt x="217" y="67"/>
                  </a:lnTo>
                  <a:lnTo>
                    <a:pt x="218" y="67"/>
                  </a:lnTo>
                  <a:lnTo>
                    <a:pt x="218" y="68"/>
                  </a:lnTo>
                  <a:lnTo>
                    <a:pt x="219" y="68"/>
                  </a:lnTo>
                  <a:lnTo>
                    <a:pt x="219" y="70"/>
                  </a:lnTo>
                  <a:lnTo>
                    <a:pt x="220" y="70"/>
                  </a:lnTo>
                  <a:lnTo>
                    <a:pt x="221" y="71"/>
                  </a:lnTo>
                  <a:lnTo>
                    <a:pt x="221" y="72"/>
                  </a:lnTo>
                  <a:lnTo>
                    <a:pt x="222" y="72"/>
                  </a:lnTo>
                  <a:lnTo>
                    <a:pt x="222" y="73"/>
                  </a:lnTo>
                  <a:lnTo>
                    <a:pt x="224" y="74"/>
                  </a:lnTo>
                  <a:lnTo>
                    <a:pt x="225" y="75"/>
                  </a:lnTo>
                  <a:lnTo>
                    <a:pt x="230" y="75"/>
                  </a:lnTo>
                  <a:lnTo>
                    <a:pt x="233" y="75"/>
                  </a:lnTo>
                  <a:lnTo>
                    <a:pt x="234" y="75"/>
                  </a:lnTo>
                  <a:lnTo>
                    <a:pt x="240" y="75"/>
                  </a:lnTo>
                  <a:lnTo>
                    <a:pt x="241" y="75"/>
                  </a:lnTo>
                  <a:lnTo>
                    <a:pt x="243" y="75"/>
                  </a:lnTo>
                  <a:lnTo>
                    <a:pt x="251" y="75"/>
                  </a:lnTo>
                  <a:lnTo>
                    <a:pt x="258" y="75"/>
                  </a:lnTo>
                  <a:lnTo>
                    <a:pt x="260" y="75"/>
                  </a:lnTo>
                  <a:lnTo>
                    <a:pt x="261" y="75"/>
                  </a:lnTo>
                  <a:lnTo>
                    <a:pt x="267" y="75"/>
                  </a:lnTo>
                  <a:lnTo>
                    <a:pt x="267" y="78"/>
                  </a:lnTo>
                  <a:lnTo>
                    <a:pt x="267" y="84"/>
                  </a:lnTo>
                  <a:lnTo>
                    <a:pt x="266" y="88"/>
                  </a:lnTo>
                  <a:lnTo>
                    <a:pt x="266" y="91"/>
                  </a:lnTo>
                  <a:lnTo>
                    <a:pt x="266" y="106"/>
                  </a:lnTo>
                  <a:lnTo>
                    <a:pt x="266" y="111"/>
                  </a:lnTo>
                  <a:lnTo>
                    <a:pt x="266" y="116"/>
                  </a:lnTo>
                  <a:lnTo>
                    <a:pt x="265" y="127"/>
                  </a:lnTo>
                  <a:lnTo>
                    <a:pt x="265" y="129"/>
                  </a:lnTo>
                  <a:lnTo>
                    <a:pt x="265" y="130"/>
                  </a:lnTo>
                  <a:lnTo>
                    <a:pt x="265" y="132"/>
                  </a:lnTo>
                  <a:lnTo>
                    <a:pt x="265" y="136"/>
                  </a:lnTo>
                  <a:lnTo>
                    <a:pt x="265" y="137"/>
                  </a:lnTo>
                  <a:lnTo>
                    <a:pt x="265" y="140"/>
                  </a:lnTo>
                  <a:lnTo>
                    <a:pt x="265" y="146"/>
                  </a:lnTo>
                  <a:lnTo>
                    <a:pt x="265" y="147"/>
                  </a:lnTo>
                  <a:lnTo>
                    <a:pt x="265" y="151"/>
                  </a:lnTo>
                  <a:lnTo>
                    <a:pt x="265" y="155"/>
                  </a:lnTo>
                  <a:lnTo>
                    <a:pt x="265" y="159"/>
                  </a:lnTo>
                  <a:lnTo>
                    <a:pt x="265" y="163"/>
                  </a:lnTo>
                  <a:lnTo>
                    <a:pt x="265" y="169"/>
                  </a:lnTo>
                  <a:lnTo>
                    <a:pt x="265" y="171"/>
                  </a:lnTo>
                  <a:lnTo>
                    <a:pt x="265" y="174"/>
                  </a:lnTo>
                  <a:lnTo>
                    <a:pt x="265" y="176"/>
                  </a:lnTo>
                  <a:lnTo>
                    <a:pt x="265" y="178"/>
                  </a:lnTo>
                  <a:lnTo>
                    <a:pt x="264" y="184"/>
                  </a:lnTo>
                  <a:lnTo>
                    <a:pt x="264" y="185"/>
                  </a:lnTo>
                  <a:lnTo>
                    <a:pt x="264" y="186"/>
                  </a:lnTo>
                  <a:lnTo>
                    <a:pt x="264" y="188"/>
                  </a:lnTo>
                  <a:lnTo>
                    <a:pt x="264" y="193"/>
                  </a:lnTo>
                  <a:lnTo>
                    <a:pt x="264" y="195"/>
                  </a:lnTo>
                  <a:lnTo>
                    <a:pt x="264" y="201"/>
                  </a:lnTo>
                  <a:lnTo>
                    <a:pt x="264" y="203"/>
                  </a:lnTo>
                  <a:lnTo>
                    <a:pt x="264" y="209"/>
                  </a:lnTo>
                  <a:lnTo>
                    <a:pt x="264" y="211"/>
                  </a:lnTo>
                  <a:lnTo>
                    <a:pt x="264" y="216"/>
                  </a:lnTo>
                  <a:lnTo>
                    <a:pt x="264" y="217"/>
                  </a:lnTo>
                  <a:lnTo>
                    <a:pt x="264" y="220"/>
                  </a:lnTo>
                  <a:lnTo>
                    <a:pt x="264" y="222"/>
                  </a:lnTo>
                  <a:lnTo>
                    <a:pt x="264" y="224"/>
                  </a:lnTo>
                  <a:lnTo>
                    <a:pt x="264" y="226"/>
                  </a:lnTo>
                  <a:lnTo>
                    <a:pt x="262" y="232"/>
                  </a:lnTo>
                  <a:lnTo>
                    <a:pt x="262" y="235"/>
                  </a:lnTo>
                  <a:lnTo>
                    <a:pt x="262" y="236"/>
                  </a:lnTo>
                  <a:lnTo>
                    <a:pt x="262" y="238"/>
                  </a:lnTo>
                  <a:lnTo>
                    <a:pt x="262" y="240"/>
                  </a:lnTo>
                  <a:lnTo>
                    <a:pt x="262" y="241"/>
                  </a:lnTo>
                  <a:lnTo>
                    <a:pt x="262" y="243"/>
                  </a:lnTo>
                  <a:lnTo>
                    <a:pt x="262" y="249"/>
                  </a:lnTo>
                  <a:lnTo>
                    <a:pt x="261" y="249"/>
                  </a:lnTo>
                  <a:lnTo>
                    <a:pt x="261" y="248"/>
                  </a:lnTo>
                  <a:lnTo>
                    <a:pt x="260" y="247"/>
                  </a:lnTo>
                  <a:lnTo>
                    <a:pt x="259" y="247"/>
                  </a:lnTo>
                  <a:lnTo>
                    <a:pt x="258" y="247"/>
                  </a:lnTo>
                  <a:lnTo>
                    <a:pt x="258" y="248"/>
                  </a:lnTo>
                  <a:lnTo>
                    <a:pt x="257" y="248"/>
                  </a:lnTo>
                  <a:lnTo>
                    <a:pt x="256" y="249"/>
                  </a:lnTo>
                  <a:lnTo>
                    <a:pt x="254" y="250"/>
                  </a:lnTo>
                  <a:lnTo>
                    <a:pt x="254" y="249"/>
                  </a:lnTo>
                  <a:lnTo>
                    <a:pt x="253" y="248"/>
                  </a:lnTo>
                  <a:lnTo>
                    <a:pt x="252" y="248"/>
                  </a:lnTo>
                  <a:lnTo>
                    <a:pt x="252" y="247"/>
                  </a:lnTo>
                  <a:lnTo>
                    <a:pt x="251" y="247"/>
                  </a:lnTo>
                  <a:lnTo>
                    <a:pt x="250" y="247"/>
                  </a:lnTo>
                  <a:lnTo>
                    <a:pt x="249" y="247"/>
                  </a:lnTo>
                  <a:lnTo>
                    <a:pt x="249" y="248"/>
                  </a:lnTo>
                  <a:lnTo>
                    <a:pt x="248" y="248"/>
                  </a:lnTo>
                  <a:lnTo>
                    <a:pt x="246" y="248"/>
                  </a:lnTo>
                  <a:lnTo>
                    <a:pt x="246" y="247"/>
                  </a:lnTo>
                  <a:lnTo>
                    <a:pt x="248" y="247"/>
                  </a:lnTo>
                  <a:lnTo>
                    <a:pt x="248" y="246"/>
                  </a:lnTo>
                  <a:lnTo>
                    <a:pt x="248" y="244"/>
                  </a:lnTo>
                  <a:lnTo>
                    <a:pt x="246" y="244"/>
                  </a:lnTo>
                  <a:lnTo>
                    <a:pt x="245" y="244"/>
                  </a:lnTo>
                  <a:lnTo>
                    <a:pt x="245" y="246"/>
                  </a:lnTo>
                  <a:lnTo>
                    <a:pt x="244" y="246"/>
                  </a:lnTo>
                  <a:lnTo>
                    <a:pt x="244" y="244"/>
                  </a:lnTo>
                  <a:lnTo>
                    <a:pt x="243" y="244"/>
                  </a:lnTo>
                  <a:lnTo>
                    <a:pt x="242" y="244"/>
                  </a:lnTo>
                  <a:lnTo>
                    <a:pt x="241" y="244"/>
                  </a:lnTo>
                  <a:lnTo>
                    <a:pt x="240" y="244"/>
                  </a:lnTo>
                  <a:lnTo>
                    <a:pt x="237" y="244"/>
                  </a:lnTo>
                  <a:lnTo>
                    <a:pt x="236" y="244"/>
                  </a:lnTo>
                  <a:lnTo>
                    <a:pt x="235" y="243"/>
                  </a:lnTo>
                  <a:lnTo>
                    <a:pt x="234" y="242"/>
                  </a:lnTo>
                  <a:lnTo>
                    <a:pt x="234" y="241"/>
                  </a:lnTo>
                  <a:lnTo>
                    <a:pt x="234" y="240"/>
                  </a:lnTo>
                  <a:lnTo>
                    <a:pt x="235" y="240"/>
                  </a:lnTo>
                  <a:lnTo>
                    <a:pt x="235" y="239"/>
                  </a:lnTo>
                  <a:lnTo>
                    <a:pt x="234" y="239"/>
                  </a:lnTo>
                  <a:lnTo>
                    <a:pt x="233" y="238"/>
                  </a:lnTo>
                  <a:lnTo>
                    <a:pt x="232" y="236"/>
                  </a:lnTo>
                  <a:lnTo>
                    <a:pt x="230" y="235"/>
                  </a:lnTo>
                  <a:lnTo>
                    <a:pt x="229" y="234"/>
                  </a:lnTo>
                  <a:lnTo>
                    <a:pt x="230" y="234"/>
                  </a:lnTo>
                  <a:lnTo>
                    <a:pt x="230" y="233"/>
                  </a:lnTo>
                  <a:lnTo>
                    <a:pt x="229" y="233"/>
                  </a:lnTo>
                  <a:lnTo>
                    <a:pt x="229" y="234"/>
                  </a:lnTo>
                  <a:lnTo>
                    <a:pt x="228" y="234"/>
                  </a:lnTo>
                  <a:lnTo>
                    <a:pt x="227" y="234"/>
                  </a:lnTo>
                  <a:lnTo>
                    <a:pt x="227" y="233"/>
                  </a:lnTo>
                  <a:lnTo>
                    <a:pt x="226" y="234"/>
                  </a:lnTo>
                  <a:lnTo>
                    <a:pt x="226" y="233"/>
                  </a:lnTo>
                  <a:lnTo>
                    <a:pt x="225" y="233"/>
                  </a:lnTo>
                  <a:lnTo>
                    <a:pt x="224" y="233"/>
                  </a:lnTo>
                  <a:lnTo>
                    <a:pt x="224" y="232"/>
                  </a:lnTo>
                  <a:lnTo>
                    <a:pt x="222" y="232"/>
                  </a:lnTo>
                  <a:lnTo>
                    <a:pt x="221" y="233"/>
                  </a:lnTo>
                  <a:lnTo>
                    <a:pt x="220" y="233"/>
                  </a:lnTo>
                  <a:lnTo>
                    <a:pt x="220" y="234"/>
                  </a:lnTo>
                  <a:lnTo>
                    <a:pt x="219" y="235"/>
                  </a:lnTo>
                  <a:lnTo>
                    <a:pt x="220" y="236"/>
                  </a:lnTo>
                  <a:lnTo>
                    <a:pt x="219" y="236"/>
                  </a:lnTo>
                  <a:lnTo>
                    <a:pt x="218" y="235"/>
                  </a:lnTo>
                  <a:lnTo>
                    <a:pt x="217" y="235"/>
                  </a:lnTo>
                  <a:lnTo>
                    <a:pt x="216" y="236"/>
                  </a:lnTo>
                  <a:lnTo>
                    <a:pt x="214" y="236"/>
                  </a:lnTo>
                  <a:lnTo>
                    <a:pt x="214" y="238"/>
                  </a:lnTo>
                  <a:lnTo>
                    <a:pt x="213" y="238"/>
                  </a:lnTo>
                  <a:lnTo>
                    <a:pt x="213" y="239"/>
                  </a:lnTo>
                  <a:lnTo>
                    <a:pt x="213" y="238"/>
                  </a:lnTo>
                  <a:lnTo>
                    <a:pt x="212" y="238"/>
                  </a:lnTo>
                  <a:lnTo>
                    <a:pt x="212" y="236"/>
                  </a:lnTo>
                  <a:lnTo>
                    <a:pt x="211" y="236"/>
                  </a:lnTo>
                  <a:lnTo>
                    <a:pt x="211" y="238"/>
                  </a:lnTo>
                  <a:lnTo>
                    <a:pt x="211" y="239"/>
                  </a:lnTo>
                  <a:lnTo>
                    <a:pt x="210" y="240"/>
                  </a:lnTo>
                  <a:lnTo>
                    <a:pt x="209" y="239"/>
                  </a:lnTo>
                  <a:lnTo>
                    <a:pt x="209" y="240"/>
                  </a:lnTo>
                  <a:lnTo>
                    <a:pt x="208" y="240"/>
                  </a:lnTo>
                  <a:lnTo>
                    <a:pt x="206" y="240"/>
                  </a:lnTo>
                  <a:lnTo>
                    <a:pt x="206" y="239"/>
                  </a:lnTo>
                  <a:lnTo>
                    <a:pt x="206" y="238"/>
                  </a:lnTo>
                  <a:lnTo>
                    <a:pt x="208" y="238"/>
                  </a:lnTo>
                  <a:lnTo>
                    <a:pt x="208" y="236"/>
                  </a:lnTo>
                  <a:lnTo>
                    <a:pt x="208" y="235"/>
                  </a:lnTo>
                  <a:lnTo>
                    <a:pt x="208" y="234"/>
                  </a:lnTo>
                  <a:lnTo>
                    <a:pt x="206" y="234"/>
                  </a:lnTo>
                  <a:lnTo>
                    <a:pt x="205" y="235"/>
                  </a:lnTo>
                  <a:lnTo>
                    <a:pt x="204" y="235"/>
                  </a:lnTo>
                  <a:lnTo>
                    <a:pt x="203" y="235"/>
                  </a:lnTo>
                  <a:lnTo>
                    <a:pt x="202" y="235"/>
                  </a:lnTo>
                  <a:lnTo>
                    <a:pt x="202" y="234"/>
                  </a:lnTo>
                  <a:lnTo>
                    <a:pt x="201" y="234"/>
                  </a:lnTo>
                  <a:lnTo>
                    <a:pt x="201" y="235"/>
                  </a:lnTo>
                  <a:lnTo>
                    <a:pt x="201" y="236"/>
                  </a:lnTo>
                  <a:lnTo>
                    <a:pt x="201" y="238"/>
                  </a:lnTo>
                  <a:lnTo>
                    <a:pt x="200" y="238"/>
                  </a:lnTo>
                  <a:lnTo>
                    <a:pt x="198" y="239"/>
                  </a:lnTo>
                  <a:lnTo>
                    <a:pt x="197" y="240"/>
                  </a:lnTo>
                  <a:lnTo>
                    <a:pt x="196" y="241"/>
                  </a:lnTo>
                  <a:lnTo>
                    <a:pt x="196" y="242"/>
                  </a:lnTo>
                  <a:lnTo>
                    <a:pt x="195" y="242"/>
                  </a:lnTo>
                  <a:lnTo>
                    <a:pt x="194" y="242"/>
                  </a:lnTo>
                  <a:lnTo>
                    <a:pt x="193" y="242"/>
                  </a:lnTo>
                  <a:lnTo>
                    <a:pt x="192" y="241"/>
                  </a:lnTo>
                  <a:lnTo>
                    <a:pt x="190" y="240"/>
                  </a:lnTo>
                  <a:lnTo>
                    <a:pt x="189" y="240"/>
                  </a:lnTo>
                  <a:lnTo>
                    <a:pt x="188" y="240"/>
                  </a:lnTo>
                  <a:lnTo>
                    <a:pt x="188" y="239"/>
                  </a:lnTo>
                  <a:lnTo>
                    <a:pt x="188" y="238"/>
                  </a:lnTo>
                  <a:lnTo>
                    <a:pt x="187" y="238"/>
                  </a:lnTo>
                  <a:lnTo>
                    <a:pt x="187" y="239"/>
                  </a:lnTo>
                  <a:lnTo>
                    <a:pt x="187" y="240"/>
                  </a:lnTo>
                  <a:lnTo>
                    <a:pt x="186" y="240"/>
                  </a:lnTo>
                  <a:lnTo>
                    <a:pt x="186" y="239"/>
                  </a:lnTo>
                  <a:lnTo>
                    <a:pt x="185" y="239"/>
                  </a:lnTo>
                  <a:lnTo>
                    <a:pt x="185" y="240"/>
                  </a:lnTo>
                  <a:lnTo>
                    <a:pt x="184" y="240"/>
                  </a:lnTo>
                  <a:lnTo>
                    <a:pt x="182" y="241"/>
                  </a:lnTo>
                  <a:lnTo>
                    <a:pt x="182" y="242"/>
                  </a:lnTo>
                  <a:lnTo>
                    <a:pt x="182" y="243"/>
                  </a:lnTo>
                  <a:lnTo>
                    <a:pt x="181" y="243"/>
                  </a:lnTo>
                  <a:lnTo>
                    <a:pt x="180" y="242"/>
                  </a:lnTo>
                  <a:lnTo>
                    <a:pt x="180" y="241"/>
                  </a:lnTo>
                  <a:lnTo>
                    <a:pt x="179" y="242"/>
                  </a:lnTo>
                  <a:lnTo>
                    <a:pt x="178" y="243"/>
                  </a:lnTo>
                  <a:lnTo>
                    <a:pt x="177" y="244"/>
                  </a:lnTo>
                  <a:lnTo>
                    <a:pt x="176" y="244"/>
                  </a:lnTo>
                  <a:lnTo>
                    <a:pt x="176" y="243"/>
                  </a:lnTo>
                  <a:lnTo>
                    <a:pt x="174" y="243"/>
                  </a:lnTo>
                  <a:lnTo>
                    <a:pt x="176" y="243"/>
                  </a:lnTo>
                  <a:lnTo>
                    <a:pt x="176" y="244"/>
                  </a:lnTo>
                  <a:lnTo>
                    <a:pt x="174" y="244"/>
                  </a:lnTo>
                  <a:lnTo>
                    <a:pt x="173" y="244"/>
                  </a:lnTo>
                  <a:lnTo>
                    <a:pt x="172" y="246"/>
                  </a:lnTo>
                  <a:lnTo>
                    <a:pt x="172" y="244"/>
                  </a:lnTo>
                  <a:lnTo>
                    <a:pt x="171" y="244"/>
                  </a:lnTo>
                  <a:lnTo>
                    <a:pt x="171" y="246"/>
                  </a:lnTo>
                  <a:lnTo>
                    <a:pt x="171" y="247"/>
                  </a:lnTo>
                  <a:lnTo>
                    <a:pt x="170" y="247"/>
                  </a:lnTo>
                  <a:lnTo>
                    <a:pt x="169" y="248"/>
                  </a:lnTo>
                  <a:lnTo>
                    <a:pt x="169" y="249"/>
                  </a:lnTo>
                  <a:lnTo>
                    <a:pt x="168" y="249"/>
                  </a:lnTo>
                  <a:lnTo>
                    <a:pt x="168" y="250"/>
                  </a:lnTo>
                  <a:lnTo>
                    <a:pt x="168" y="249"/>
                  </a:lnTo>
                  <a:lnTo>
                    <a:pt x="166" y="249"/>
                  </a:lnTo>
                  <a:lnTo>
                    <a:pt x="166" y="250"/>
                  </a:lnTo>
                  <a:lnTo>
                    <a:pt x="165" y="251"/>
                  </a:lnTo>
                  <a:lnTo>
                    <a:pt x="165" y="252"/>
                  </a:lnTo>
                  <a:lnTo>
                    <a:pt x="164" y="252"/>
                  </a:lnTo>
                  <a:lnTo>
                    <a:pt x="163" y="252"/>
                  </a:lnTo>
                  <a:lnTo>
                    <a:pt x="164" y="251"/>
                  </a:lnTo>
                  <a:lnTo>
                    <a:pt x="163" y="251"/>
                  </a:lnTo>
                  <a:lnTo>
                    <a:pt x="162" y="252"/>
                  </a:lnTo>
                  <a:lnTo>
                    <a:pt x="161" y="252"/>
                  </a:lnTo>
                  <a:lnTo>
                    <a:pt x="161" y="254"/>
                  </a:lnTo>
                  <a:lnTo>
                    <a:pt x="161" y="252"/>
                  </a:lnTo>
                  <a:lnTo>
                    <a:pt x="161" y="251"/>
                  </a:lnTo>
                  <a:lnTo>
                    <a:pt x="160" y="252"/>
                  </a:lnTo>
                  <a:lnTo>
                    <a:pt x="158" y="252"/>
                  </a:lnTo>
                  <a:lnTo>
                    <a:pt x="158" y="251"/>
                  </a:lnTo>
                  <a:lnTo>
                    <a:pt x="160" y="251"/>
                  </a:lnTo>
                  <a:lnTo>
                    <a:pt x="160" y="250"/>
                  </a:lnTo>
                  <a:lnTo>
                    <a:pt x="158" y="250"/>
                  </a:lnTo>
                  <a:lnTo>
                    <a:pt x="158" y="249"/>
                  </a:lnTo>
                  <a:lnTo>
                    <a:pt x="160" y="249"/>
                  </a:lnTo>
                  <a:lnTo>
                    <a:pt x="158" y="248"/>
                  </a:lnTo>
                  <a:lnTo>
                    <a:pt x="157" y="248"/>
                  </a:lnTo>
                  <a:lnTo>
                    <a:pt x="157" y="249"/>
                  </a:lnTo>
                  <a:lnTo>
                    <a:pt x="157" y="250"/>
                  </a:lnTo>
                  <a:lnTo>
                    <a:pt x="156" y="250"/>
                  </a:lnTo>
                  <a:lnTo>
                    <a:pt x="155" y="251"/>
                  </a:lnTo>
                  <a:lnTo>
                    <a:pt x="155" y="250"/>
                  </a:lnTo>
                  <a:lnTo>
                    <a:pt x="154" y="250"/>
                  </a:lnTo>
                  <a:lnTo>
                    <a:pt x="153" y="250"/>
                  </a:lnTo>
                  <a:lnTo>
                    <a:pt x="153" y="251"/>
                  </a:lnTo>
                  <a:lnTo>
                    <a:pt x="153" y="252"/>
                  </a:lnTo>
                  <a:lnTo>
                    <a:pt x="153" y="254"/>
                  </a:lnTo>
                  <a:lnTo>
                    <a:pt x="153" y="255"/>
                  </a:lnTo>
                  <a:lnTo>
                    <a:pt x="152" y="255"/>
                  </a:lnTo>
                  <a:lnTo>
                    <a:pt x="150" y="255"/>
                  </a:lnTo>
                  <a:lnTo>
                    <a:pt x="149" y="255"/>
                  </a:lnTo>
                  <a:lnTo>
                    <a:pt x="148" y="255"/>
                  </a:lnTo>
                  <a:lnTo>
                    <a:pt x="147" y="254"/>
                  </a:lnTo>
                  <a:lnTo>
                    <a:pt x="146" y="254"/>
                  </a:lnTo>
                  <a:lnTo>
                    <a:pt x="146" y="255"/>
                  </a:lnTo>
                  <a:lnTo>
                    <a:pt x="145" y="255"/>
                  </a:lnTo>
                  <a:lnTo>
                    <a:pt x="144" y="255"/>
                  </a:lnTo>
                  <a:lnTo>
                    <a:pt x="142" y="255"/>
                  </a:lnTo>
                  <a:lnTo>
                    <a:pt x="142" y="256"/>
                  </a:lnTo>
                  <a:lnTo>
                    <a:pt x="142" y="257"/>
                  </a:lnTo>
                  <a:lnTo>
                    <a:pt x="141" y="257"/>
                  </a:lnTo>
                  <a:lnTo>
                    <a:pt x="140" y="257"/>
                  </a:lnTo>
                  <a:lnTo>
                    <a:pt x="140" y="258"/>
                  </a:lnTo>
                  <a:lnTo>
                    <a:pt x="141" y="258"/>
                  </a:lnTo>
                  <a:lnTo>
                    <a:pt x="140" y="259"/>
                  </a:lnTo>
                  <a:lnTo>
                    <a:pt x="141" y="259"/>
                  </a:lnTo>
                  <a:lnTo>
                    <a:pt x="140" y="260"/>
                  </a:lnTo>
                  <a:lnTo>
                    <a:pt x="139" y="260"/>
                  </a:lnTo>
                  <a:lnTo>
                    <a:pt x="138" y="260"/>
                  </a:lnTo>
                  <a:lnTo>
                    <a:pt x="138" y="259"/>
                  </a:lnTo>
                  <a:lnTo>
                    <a:pt x="139" y="259"/>
                  </a:lnTo>
                  <a:lnTo>
                    <a:pt x="138" y="258"/>
                  </a:lnTo>
                  <a:lnTo>
                    <a:pt x="137" y="259"/>
                  </a:lnTo>
                  <a:lnTo>
                    <a:pt x="137" y="260"/>
                  </a:lnTo>
                  <a:lnTo>
                    <a:pt x="136" y="260"/>
                  </a:lnTo>
                  <a:lnTo>
                    <a:pt x="136" y="262"/>
                  </a:lnTo>
                  <a:lnTo>
                    <a:pt x="134" y="262"/>
                  </a:lnTo>
                  <a:lnTo>
                    <a:pt x="133" y="260"/>
                  </a:lnTo>
                  <a:lnTo>
                    <a:pt x="133" y="262"/>
                  </a:lnTo>
                  <a:lnTo>
                    <a:pt x="132" y="262"/>
                  </a:lnTo>
                  <a:lnTo>
                    <a:pt x="131" y="262"/>
                  </a:lnTo>
                  <a:lnTo>
                    <a:pt x="130" y="262"/>
                  </a:lnTo>
                  <a:lnTo>
                    <a:pt x="129" y="262"/>
                  </a:lnTo>
                  <a:lnTo>
                    <a:pt x="128" y="262"/>
                  </a:lnTo>
                  <a:lnTo>
                    <a:pt x="126" y="263"/>
                  </a:lnTo>
                  <a:lnTo>
                    <a:pt x="126" y="264"/>
                  </a:lnTo>
                  <a:lnTo>
                    <a:pt x="124" y="264"/>
                  </a:lnTo>
                  <a:lnTo>
                    <a:pt x="123" y="265"/>
                  </a:lnTo>
                  <a:lnTo>
                    <a:pt x="122" y="266"/>
                  </a:lnTo>
                  <a:lnTo>
                    <a:pt x="120" y="266"/>
                  </a:lnTo>
                  <a:lnTo>
                    <a:pt x="118" y="267"/>
                  </a:lnTo>
                  <a:lnTo>
                    <a:pt x="116" y="267"/>
                  </a:lnTo>
                  <a:lnTo>
                    <a:pt x="116" y="266"/>
                  </a:lnTo>
                  <a:lnTo>
                    <a:pt x="115" y="265"/>
                  </a:lnTo>
                  <a:lnTo>
                    <a:pt x="114" y="265"/>
                  </a:lnTo>
                  <a:lnTo>
                    <a:pt x="113" y="264"/>
                  </a:lnTo>
                  <a:lnTo>
                    <a:pt x="112" y="264"/>
                  </a:lnTo>
                  <a:lnTo>
                    <a:pt x="102" y="264"/>
                  </a:lnTo>
                  <a:lnTo>
                    <a:pt x="99" y="264"/>
                  </a:lnTo>
                  <a:lnTo>
                    <a:pt x="98" y="264"/>
                  </a:lnTo>
                  <a:lnTo>
                    <a:pt x="98" y="271"/>
                  </a:lnTo>
                  <a:lnTo>
                    <a:pt x="98" y="272"/>
                  </a:lnTo>
                  <a:lnTo>
                    <a:pt x="98" y="274"/>
                  </a:lnTo>
                  <a:lnTo>
                    <a:pt x="98" y="275"/>
                  </a:lnTo>
                  <a:lnTo>
                    <a:pt x="98" y="276"/>
                  </a:lnTo>
                  <a:lnTo>
                    <a:pt x="98" y="278"/>
                  </a:lnTo>
                  <a:lnTo>
                    <a:pt x="97" y="279"/>
                  </a:lnTo>
                  <a:lnTo>
                    <a:pt x="96" y="280"/>
                  </a:lnTo>
                  <a:lnTo>
                    <a:pt x="96" y="281"/>
                  </a:lnTo>
                  <a:lnTo>
                    <a:pt x="97" y="281"/>
                  </a:lnTo>
                  <a:lnTo>
                    <a:pt x="97" y="282"/>
                  </a:lnTo>
                  <a:lnTo>
                    <a:pt x="96" y="283"/>
                  </a:lnTo>
                  <a:lnTo>
                    <a:pt x="97" y="283"/>
                  </a:lnTo>
                  <a:lnTo>
                    <a:pt x="97" y="284"/>
                  </a:lnTo>
                  <a:lnTo>
                    <a:pt x="96" y="284"/>
                  </a:lnTo>
                  <a:lnTo>
                    <a:pt x="94" y="283"/>
                  </a:lnTo>
                  <a:lnTo>
                    <a:pt x="94" y="284"/>
                  </a:lnTo>
                  <a:lnTo>
                    <a:pt x="93" y="284"/>
                  </a:lnTo>
                  <a:lnTo>
                    <a:pt x="93" y="286"/>
                  </a:lnTo>
                  <a:lnTo>
                    <a:pt x="92" y="286"/>
                  </a:lnTo>
                  <a:lnTo>
                    <a:pt x="92" y="287"/>
                  </a:lnTo>
                  <a:lnTo>
                    <a:pt x="91" y="287"/>
                  </a:lnTo>
                  <a:lnTo>
                    <a:pt x="90" y="287"/>
                  </a:lnTo>
                  <a:lnTo>
                    <a:pt x="90" y="286"/>
                  </a:lnTo>
                  <a:lnTo>
                    <a:pt x="89" y="286"/>
                  </a:lnTo>
                  <a:lnTo>
                    <a:pt x="88" y="286"/>
                  </a:lnTo>
                  <a:lnTo>
                    <a:pt x="86" y="286"/>
                  </a:lnTo>
                  <a:lnTo>
                    <a:pt x="85" y="284"/>
                  </a:lnTo>
                  <a:lnTo>
                    <a:pt x="84" y="284"/>
                  </a:lnTo>
                  <a:lnTo>
                    <a:pt x="83" y="286"/>
                  </a:lnTo>
                  <a:lnTo>
                    <a:pt x="83" y="288"/>
                  </a:lnTo>
                  <a:lnTo>
                    <a:pt x="83" y="289"/>
                  </a:lnTo>
                  <a:lnTo>
                    <a:pt x="83" y="290"/>
                  </a:lnTo>
                  <a:lnTo>
                    <a:pt x="83" y="291"/>
                  </a:lnTo>
                  <a:lnTo>
                    <a:pt x="84" y="291"/>
                  </a:lnTo>
                  <a:lnTo>
                    <a:pt x="84" y="292"/>
                  </a:lnTo>
                  <a:lnTo>
                    <a:pt x="85" y="292"/>
                  </a:lnTo>
                  <a:lnTo>
                    <a:pt x="85" y="294"/>
                  </a:lnTo>
                  <a:lnTo>
                    <a:pt x="86" y="294"/>
                  </a:lnTo>
                  <a:lnTo>
                    <a:pt x="86" y="296"/>
                  </a:lnTo>
                  <a:lnTo>
                    <a:pt x="86" y="297"/>
                  </a:lnTo>
                  <a:lnTo>
                    <a:pt x="88" y="297"/>
                  </a:lnTo>
                  <a:lnTo>
                    <a:pt x="89" y="297"/>
                  </a:lnTo>
                  <a:lnTo>
                    <a:pt x="90" y="297"/>
                  </a:lnTo>
                  <a:lnTo>
                    <a:pt x="91" y="297"/>
                  </a:lnTo>
                  <a:lnTo>
                    <a:pt x="91" y="298"/>
                  </a:lnTo>
                  <a:lnTo>
                    <a:pt x="91" y="299"/>
                  </a:lnTo>
                  <a:lnTo>
                    <a:pt x="92" y="299"/>
                  </a:lnTo>
                  <a:lnTo>
                    <a:pt x="93" y="299"/>
                  </a:lnTo>
                  <a:lnTo>
                    <a:pt x="93" y="300"/>
                  </a:lnTo>
                  <a:lnTo>
                    <a:pt x="92" y="300"/>
                  </a:lnTo>
                  <a:lnTo>
                    <a:pt x="92" y="302"/>
                  </a:lnTo>
                  <a:lnTo>
                    <a:pt x="92" y="304"/>
                  </a:lnTo>
                  <a:lnTo>
                    <a:pt x="92" y="305"/>
                  </a:lnTo>
                  <a:lnTo>
                    <a:pt x="91" y="305"/>
                  </a:lnTo>
                  <a:lnTo>
                    <a:pt x="91" y="306"/>
                  </a:lnTo>
                  <a:lnTo>
                    <a:pt x="92" y="306"/>
                  </a:lnTo>
                  <a:lnTo>
                    <a:pt x="92" y="307"/>
                  </a:lnTo>
                  <a:lnTo>
                    <a:pt x="92" y="308"/>
                  </a:lnTo>
                  <a:lnTo>
                    <a:pt x="93" y="308"/>
                  </a:lnTo>
                  <a:lnTo>
                    <a:pt x="92" y="310"/>
                  </a:lnTo>
                  <a:lnTo>
                    <a:pt x="91" y="310"/>
                  </a:lnTo>
                  <a:lnTo>
                    <a:pt x="91" y="311"/>
                  </a:lnTo>
                  <a:lnTo>
                    <a:pt x="92" y="311"/>
                  </a:lnTo>
                  <a:lnTo>
                    <a:pt x="92" y="312"/>
                  </a:lnTo>
                  <a:lnTo>
                    <a:pt x="92" y="313"/>
                  </a:lnTo>
                  <a:lnTo>
                    <a:pt x="91" y="313"/>
                  </a:lnTo>
                  <a:lnTo>
                    <a:pt x="90" y="313"/>
                  </a:lnTo>
                  <a:lnTo>
                    <a:pt x="90" y="314"/>
                  </a:lnTo>
                  <a:lnTo>
                    <a:pt x="90" y="315"/>
                  </a:lnTo>
                  <a:lnTo>
                    <a:pt x="90" y="316"/>
                  </a:lnTo>
                  <a:lnTo>
                    <a:pt x="89" y="316"/>
                  </a:lnTo>
                  <a:lnTo>
                    <a:pt x="88" y="315"/>
                  </a:lnTo>
                  <a:lnTo>
                    <a:pt x="86" y="315"/>
                  </a:lnTo>
                  <a:lnTo>
                    <a:pt x="86" y="316"/>
                  </a:lnTo>
                  <a:lnTo>
                    <a:pt x="88" y="318"/>
                  </a:lnTo>
                  <a:lnTo>
                    <a:pt x="86" y="318"/>
                  </a:lnTo>
                  <a:lnTo>
                    <a:pt x="86" y="319"/>
                  </a:lnTo>
                  <a:lnTo>
                    <a:pt x="88" y="319"/>
                  </a:lnTo>
                  <a:lnTo>
                    <a:pt x="88" y="320"/>
                  </a:lnTo>
                  <a:lnTo>
                    <a:pt x="86" y="321"/>
                  </a:lnTo>
                  <a:lnTo>
                    <a:pt x="85" y="320"/>
                  </a:lnTo>
                  <a:lnTo>
                    <a:pt x="84" y="320"/>
                  </a:lnTo>
                  <a:lnTo>
                    <a:pt x="84" y="321"/>
                  </a:lnTo>
                  <a:lnTo>
                    <a:pt x="83" y="321"/>
                  </a:lnTo>
                  <a:lnTo>
                    <a:pt x="82" y="321"/>
                  </a:lnTo>
                  <a:lnTo>
                    <a:pt x="81" y="321"/>
                  </a:lnTo>
                  <a:lnTo>
                    <a:pt x="80" y="321"/>
                  </a:lnTo>
                  <a:lnTo>
                    <a:pt x="78" y="321"/>
                  </a:lnTo>
                  <a:lnTo>
                    <a:pt x="77" y="321"/>
                  </a:lnTo>
                  <a:lnTo>
                    <a:pt x="77" y="320"/>
                  </a:lnTo>
                  <a:lnTo>
                    <a:pt x="77" y="321"/>
                  </a:lnTo>
                  <a:lnTo>
                    <a:pt x="76" y="321"/>
                  </a:lnTo>
                  <a:lnTo>
                    <a:pt x="76" y="322"/>
                  </a:lnTo>
                  <a:lnTo>
                    <a:pt x="76" y="323"/>
                  </a:lnTo>
                  <a:lnTo>
                    <a:pt x="75" y="324"/>
                  </a:lnTo>
                  <a:lnTo>
                    <a:pt x="73" y="326"/>
                  </a:lnTo>
                  <a:lnTo>
                    <a:pt x="72" y="327"/>
                  </a:lnTo>
                  <a:lnTo>
                    <a:pt x="70" y="327"/>
                  </a:lnTo>
                  <a:lnTo>
                    <a:pt x="69" y="327"/>
                  </a:lnTo>
                  <a:lnTo>
                    <a:pt x="68" y="327"/>
                  </a:lnTo>
                  <a:lnTo>
                    <a:pt x="67" y="327"/>
                  </a:lnTo>
                  <a:lnTo>
                    <a:pt x="67" y="328"/>
                  </a:lnTo>
                  <a:lnTo>
                    <a:pt x="67" y="327"/>
                  </a:lnTo>
                  <a:lnTo>
                    <a:pt x="66" y="327"/>
                  </a:lnTo>
                  <a:lnTo>
                    <a:pt x="66" y="328"/>
                  </a:lnTo>
                  <a:lnTo>
                    <a:pt x="65" y="328"/>
                  </a:lnTo>
                  <a:lnTo>
                    <a:pt x="65" y="324"/>
                  </a:lnTo>
                  <a:lnTo>
                    <a:pt x="65" y="323"/>
                  </a:lnTo>
                  <a:lnTo>
                    <a:pt x="65" y="321"/>
                  </a:lnTo>
                  <a:lnTo>
                    <a:pt x="65" y="320"/>
                  </a:lnTo>
                  <a:lnTo>
                    <a:pt x="65" y="318"/>
                  </a:lnTo>
                  <a:lnTo>
                    <a:pt x="64" y="316"/>
                  </a:lnTo>
                  <a:lnTo>
                    <a:pt x="62" y="315"/>
                  </a:lnTo>
                  <a:lnTo>
                    <a:pt x="61" y="314"/>
                  </a:lnTo>
                  <a:lnTo>
                    <a:pt x="59" y="313"/>
                  </a:lnTo>
                  <a:lnTo>
                    <a:pt x="58" y="312"/>
                  </a:lnTo>
                  <a:lnTo>
                    <a:pt x="56" y="312"/>
                  </a:lnTo>
                  <a:lnTo>
                    <a:pt x="53" y="313"/>
                  </a:lnTo>
                  <a:lnTo>
                    <a:pt x="51" y="313"/>
                  </a:lnTo>
                  <a:lnTo>
                    <a:pt x="49" y="314"/>
                  </a:lnTo>
                  <a:lnTo>
                    <a:pt x="48" y="315"/>
                  </a:lnTo>
                  <a:lnTo>
                    <a:pt x="46" y="315"/>
                  </a:lnTo>
                  <a:lnTo>
                    <a:pt x="46" y="316"/>
                  </a:lnTo>
                  <a:lnTo>
                    <a:pt x="45" y="318"/>
                  </a:lnTo>
                  <a:lnTo>
                    <a:pt x="44" y="319"/>
                  </a:lnTo>
                  <a:lnTo>
                    <a:pt x="42" y="320"/>
                  </a:lnTo>
                  <a:lnTo>
                    <a:pt x="41" y="321"/>
                  </a:lnTo>
                  <a:lnTo>
                    <a:pt x="40" y="322"/>
                  </a:lnTo>
                  <a:lnTo>
                    <a:pt x="40" y="323"/>
                  </a:lnTo>
                  <a:lnTo>
                    <a:pt x="40" y="324"/>
                  </a:lnTo>
                  <a:lnTo>
                    <a:pt x="40" y="326"/>
                  </a:lnTo>
                  <a:lnTo>
                    <a:pt x="38" y="326"/>
                  </a:lnTo>
                  <a:lnTo>
                    <a:pt x="38" y="327"/>
                  </a:lnTo>
                  <a:lnTo>
                    <a:pt x="37" y="327"/>
                  </a:lnTo>
                  <a:lnTo>
                    <a:pt x="36" y="328"/>
                  </a:lnTo>
                  <a:lnTo>
                    <a:pt x="35" y="331"/>
                  </a:lnTo>
                  <a:lnTo>
                    <a:pt x="35" y="332"/>
                  </a:lnTo>
                  <a:lnTo>
                    <a:pt x="35" y="334"/>
                  </a:lnTo>
                  <a:lnTo>
                    <a:pt x="35" y="335"/>
                  </a:lnTo>
                  <a:lnTo>
                    <a:pt x="36" y="335"/>
                  </a:lnTo>
                  <a:lnTo>
                    <a:pt x="36" y="336"/>
                  </a:lnTo>
                  <a:lnTo>
                    <a:pt x="36" y="337"/>
                  </a:lnTo>
                  <a:lnTo>
                    <a:pt x="36" y="338"/>
                  </a:lnTo>
                  <a:lnTo>
                    <a:pt x="35" y="339"/>
                  </a:lnTo>
                  <a:lnTo>
                    <a:pt x="35" y="340"/>
                  </a:lnTo>
                  <a:lnTo>
                    <a:pt x="33" y="342"/>
                  </a:lnTo>
                  <a:lnTo>
                    <a:pt x="33" y="339"/>
                  </a:lnTo>
                  <a:lnTo>
                    <a:pt x="32" y="338"/>
                  </a:lnTo>
                  <a:lnTo>
                    <a:pt x="30" y="335"/>
                  </a:lnTo>
                  <a:lnTo>
                    <a:pt x="28" y="332"/>
                  </a:lnTo>
                  <a:lnTo>
                    <a:pt x="27" y="330"/>
                  </a:lnTo>
                  <a:lnTo>
                    <a:pt x="25" y="329"/>
                  </a:lnTo>
                  <a:lnTo>
                    <a:pt x="24" y="328"/>
                  </a:lnTo>
                  <a:lnTo>
                    <a:pt x="22" y="327"/>
                  </a:lnTo>
                  <a:lnTo>
                    <a:pt x="20" y="324"/>
                  </a:lnTo>
                  <a:lnTo>
                    <a:pt x="19" y="323"/>
                  </a:lnTo>
                  <a:lnTo>
                    <a:pt x="18" y="323"/>
                  </a:lnTo>
                  <a:lnTo>
                    <a:pt x="14" y="320"/>
                  </a:lnTo>
                  <a:lnTo>
                    <a:pt x="10" y="318"/>
                  </a:lnTo>
                  <a:lnTo>
                    <a:pt x="8" y="315"/>
                  </a:lnTo>
                  <a:lnTo>
                    <a:pt x="4" y="314"/>
                  </a:lnTo>
                  <a:lnTo>
                    <a:pt x="2" y="311"/>
                  </a:lnTo>
                  <a:lnTo>
                    <a:pt x="1" y="310"/>
                  </a:lnTo>
                  <a:lnTo>
                    <a:pt x="0" y="305"/>
                  </a:lnTo>
                  <a:lnTo>
                    <a:pt x="0" y="304"/>
                  </a:lnTo>
                  <a:lnTo>
                    <a:pt x="0" y="303"/>
                  </a:lnTo>
                  <a:lnTo>
                    <a:pt x="0" y="302"/>
                  </a:lnTo>
                  <a:lnTo>
                    <a:pt x="1" y="300"/>
                  </a:lnTo>
                  <a:lnTo>
                    <a:pt x="1" y="299"/>
                  </a:lnTo>
                  <a:lnTo>
                    <a:pt x="2" y="298"/>
                  </a:lnTo>
                  <a:lnTo>
                    <a:pt x="3" y="297"/>
                  </a:lnTo>
                  <a:lnTo>
                    <a:pt x="4" y="296"/>
                  </a:lnTo>
                  <a:lnTo>
                    <a:pt x="5" y="295"/>
                  </a:lnTo>
                  <a:lnTo>
                    <a:pt x="6" y="295"/>
                  </a:lnTo>
                  <a:lnTo>
                    <a:pt x="9" y="294"/>
                  </a:lnTo>
                  <a:lnTo>
                    <a:pt x="11" y="294"/>
                  </a:lnTo>
                  <a:lnTo>
                    <a:pt x="14" y="294"/>
                  </a:lnTo>
                  <a:lnTo>
                    <a:pt x="17" y="294"/>
                  </a:lnTo>
                  <a:lnTo>
                    <a:pt x="19" y="295"/>
                  </a:lnTo>
                  <a:lnTo>
                    <a:pt x="21" y="295"/>
                  </a:lnTo>
                  <a:lnTo>
                    <a:pt x="25" y="295"/>
                  </a:lnTo>
                  <a:lnTo>
                    <a:pt x="27" y="296"/>
                  </a:lnTo>
                  <a:lnTo>
                    <a:pt x="30" y="296"/>
                  </a:lnTo>
                  <a:lnTo>
                    <a:pt x="33" y="297"/>
                  </a:lnTo>
                  <a:lnTo>
                    <a:pt x="35" y="297"/>
                  </a:lnTo>
                  <a:lnTo>
                    <a:pt x="37" y="298"/>
                  </a:lnTo>
                  <a:lnTo>
                    <a:pt x="40" y="298"/>
                  </a:lnTo>
                  <a:lnTo>
                    <a:pt x="42" y="298"/>
                  </a:lnTo>
                  <a:lnTo>
                    <a:pt x="44" y="298"/>
                  </a:lnTo>
                  <a:lnTo>
                    <a:pt x="48" y="298"/>
                  </a:lnTo>
                  <a:lnTo>
                    <a:pt x="50" y="298"/>
                  </a:lnTo>
                  <a:lnTo>
                    <a:pt x="52" y="297"/>
                  </a:lnTo>
                  <a:lnTo>
                    <a:pt x="56" y="297"/>
                  </a:lnTo>
                  <a:lnTo>
                    <a:pt x="58" y="296"/>
                  </a:lnTo>
                  <a:lnTo>
                    <a:pt x="61" y="295"/>
                  </a:lnTo>
                  <a:lnTo>
                    <a:pt x="64" y="294"/>
                  </a:lnTo>
                  <a:lnTo>
                    <a:pt x="66" y="294"/>
                  </a:lnTo>
                  <a:lnTo>
                    <a:pt x="68" y="292"/>
                  </a:lnTo>
                  <a:lnTo>
                    <a:pt x="69" y="291"/>
                  </a:lnTo>
                  <a:lnTo>
                    <a:pt x="72" y="290"/>
                  </a:lnTo>
                  <a:lnTo>
                    <a:pt x="73" y="289"/>
                  </a:lnTo>
                  <a:lnTo>
                    <a:pt x="74" y="286"/>
                  </a:lnTo>
                  <a:lnTo>
                    <a:pt x="75" y="284"/>
                  </a:lnTo>
                  <a:lnTo>
                    <a:pt x="76" y="282"/>
                  </a:lnTo>
                  <a:lnTo>
                    <a:pt x="76" y="280"/>
                  </a:lnTo>
                  <a:lnTo>
                    <a:pt x="77" y="278"/>
                  </a:lnTo>
                  <a:lnTo>
                    <a:pt x="77" y="275"/>
                  </a:lnTo>
                  <a:lnTo>
                    <a:pt x="77" y="273"/>
                  </a:lnTo>
                  <a:lnTo>
                    <a:pt x="77" y="270"/>
                  </a:lnTo>
                  <a:lnTo>
                    <a:pt x="77" y="267"/>
                  </a:lnTo>
                  <a:lnTo>
                    <a:pt x="77" y="266"/>
                  </a:lnTo>
                  <a:lnTo>
                    <a:pt x="76" y="265"/>
                  </a:lnTo>
                  <a:lnTo>
                    <a:pt x="75" y="264"/>
                  </a:lnTo>
                  <a:lnTo>
                    <a:pt x="74" y="264"/>
                  </a:lnTo>
                  <a:lnTo>
                    <a:pt x="74" y="263"/>
                  </a:lnTo>
                  <a:lnTo>
                    <a:pt x="73" y="262"/>
                  </a:lnTo>
                  <a:lnTo>
                    <a:pt x="72" y="260"/>
                  </a:lnTo>
                  <a:lnTo>
                    <a:pt x="70" y="259"/>
                  </a:lnTo>
                  <a:lnTo>
                    <a:pt x="69" y="259"/>
                  </a:lnTo>
                  <a:lnTo>
                    <a:pt x="68" y="258"/>
                  </a:lnTo>
                  <a:lnTo>
                    <a:pt x="66" y="257"/>
                  </a:lnTo>
                  <a:lnTo>
                    <a:pt x="65" y="256"/>
                  </a:lnTo>
                  <a:lnTo>
                    <a:pt x="64" y="255"/>
                  </a:lnTo>
                  <a:lnTo>
                    <a:pt x="64" y="254"/>
                  </a:lnTo>
                  <a:lnTo>
                    <a:pt x="64" y="252"/>
                  </a:lnTo>
                  <a:lnTo>
                    <a:pt x="64" y="251"/>
                  </a:lnTo>
                  <a:lnTo>
                    <a:pt x="62" y="251"/>
                  </a:lnTo>
                  <a:lnTo>
                    <a:pt x="61" y="250"/>
                  </a:lnTo>
                  <a:lnTo>
                    <a:pt x="60" y="250"/>
                  </a:lnTo>
                  <a:lnTo>
                    <a:pt x="59" y="249"/>
                  </a:lnTo>
                  <a:lnTo>
                    <a:pt x="58" y="248"/>
                  </a:lnTo>
                  <a:lnTo>
                    <a:pt x="57" y="247"/>
                  </a:lnTo>
                  <a:lnTo>
                    <a:pt x="56" y="246"/>
                  </a:lnTo>
                  <a:lnTo>
                    <a:pt x="56" y="244"/>
                  </a:lnTo>
                  <a:lnTo>
                    <a:pt x="57" y="244"/>
                  </a:lnTo>
                  <a:lnTo>
                    <a:pt x="57" y="243"/>
                  </a:lnTo>
                  <a:lnTo>
                    <a:pt x="57" y="242"/>
                  </a:lnTo>
                  <a:lnTo>
                    <a:pt x="56" y="242"/>
                  </a:lnTo>
                  <a:lnTo>
                    <a:pt x="56" y="241"/>
                  </a:lnTo>
                  <a:lnTo>
                    <a:pt x="56" y="239"/>
                  </a:lnTo>
                  <a:lnTo>
                    <a:pt x="56" y="238"/>
                  </a:lnTo>
                  <a:lnTo>
                    <a:pt x="56" y="236"/>
                  </a:lnTo>
                  <a:lnTo>
                    <a:pt x="56" y="235"/>
                  </a:lnTo>
                  <a:lnTo>
                    <a:pt x="56" y="234"/>
                  </a:lnTo>
                  <a:lnTo>
                    <a:pt x="56" y="233"/>
                  </a:lnTo>
                  <a:lnTo>
                    <a:pt x="56" y="232"/>
                  </a:lnTo>
                  <a:lnTo>
                    <a:pt x="56" y="230"/>
                  </a:lnTo>
                  <a:lnTo>
                    <a:pt x="56" y="228"/>
                  </a:lnTo>
                  <a:lnTo>
                    <a:pt x="56" y="227"/>
                  </a:lnTo>
                  <a:lnTo>
                    <a:pt x="57" y="227"/>
                  </a:lnTo>
                  <a:lnTo>
                    <a:pt x="57" y="226"/>
                  </a:lnTo>
                  <a:lnTo>
                    <a:pt x="58" y="225"/>
                  </a:lnTo>
                  <a:lnTo>
                    <a:pt x="58" y="224"/>
                  </a:lnTo>
                  <a:lnTo>
                    <a:pt x="57" y="224"/>
                  </a:lnTo>
                  <a:lnTo>
                    <a:pt x="56" y="223"/>
                  </a:lnTo>
                  <a:lnTo>
                    <a:pt x="54" y="223"/>
                  </a:lnTo>
                  <a:lnTo>
                    <a:pt x="53" y="222"/>
                  </a:lnTo>
                  <a:lnTo>
                    <a:pt x="52" y="222"/>
                  </a:lnTo>
                  <a:lnTo>
                    <a:pt x="51" y="223"/>
                  </a:lnTo>
                  <a:lnTo>
                    <a:pt x="50" y="223"/>
                  </a:lnTo>
                  <a:lnTo>
                    <a:pt x="49" y="224"/>
                  </a:lnTo>
                  <a:lnTo>
                    <a:pt x="48" y="225"/>
                  </a:lnTo>
                  <a:lnTo>
                    <a:pt x="46" y="226"/>
                  </a:lnTo>
                  <a:lnTo>
                    <a:pt x="45" y="227"/>
                  </a:lnTo>
                  <a:lnTo>
                    <a:pt x="44" y="223"/>
                  </a:lnTo>
                  <a:lnTo>
                    <a:pt x="44" y="220"/>
                  </a:lnTo>
                  <a:lnTo>
                    <a:pt x="43" y="219"/>
                  </a:lnTo>
                  <a:lnTo>
                    <a:pt x="42" y="216"/>
                  </a:lnTo>
                  <a:lnTo>
                    <a:pt x="41" y="214"/>
                  </a:lnTo>
                  <a:lnTo>
                    <a:pt x="41" y="211"/>
                  </a:lnTo>
                  <a:lnTo>
                    <a:pt x="42" y="207"/>
                  </a:lnTo>
                  <a:lnTo>
                    <a:pt x="44" y="203"/>
                  </a:lnTo>
                  <a:lnTo>
                    <a:pt x="45" y="201"/>
                  </a:lnTo>
                  <a:lnTo>
                    <a:pt x="49" y="199"/>
                  </a:lnTo>
                  <a:lnTo>
                    <a:pt x="52" y="196"/>
                  </a:lnTo>
                  <a:lnTo>
                    <a:pt x="53" y="195"/>
                  </a:lnTo>
                  <a:lnTo>
                    <a:pt x="54" y="194"/>
                  </a:lnTo>
                  <a:lnTo>
                    <a:pt x="57" y="193"/>
                  </a:lnTo>
                  <a:lnTo>
                    <a:pt x="59" y="193"/>
                  </a:lnTo>
                  <a:lnTo>
                    <a:pt x="60" y="193"/>
                  </a:lnTo>
                  <a:lnTo>
                    <a:pt x="60" y="194"/>
                  </a:lnTo>
                  <a:lnTo>
                    <a:pt x="61" y="194"/>
                  </a:lnTo>
                  <a:lnTo>
                    <a:pt x="61" y="195"/>
                  </a:lnTo>
                  <a:lnTo>
                    <a:pt x="62" y="198"/>
                  </a:lnTo>
                  <a:lnTo>
                    <a:pt x="62" y="199"/>
                  </a:lnTo>
                  <a:lnTo>
                    <a:pt x="64" y="199"/>
                  </a:lnTo>
                  <a:lnTo>
                    <a:pt x="62" y="200"/>
                  </a:lnTo>
                  <a:lnTo>
                    <a:pt x="62" y="201"/>
                  </a:lnTo>
                  <a:lnTo>
                    <a:pt x="62" y="202"/>
                  </a:lnTo>
                  <a:lnTo>
                    <a:pt x="61" y="202"/>
                  </a:lnTo>
                  <a:lnTo>
                    <a:pt x="61" y="203"/>
                  </a:lnTo>
                  <a:lnTo>
                    <a:pt x="61" y="204"/>
                  </a:lnTo>
                  <a:lnTo>
                    <a:pt x="61" y="206"/>
                  </a:lnTo>
                  <a:lnTo>
                    <a:pt x="62" y="207"/>
                  </a:lnTo>
                  <a:lnTo>
                    <a:pt x="62" y="208"/>
                  </a:lnTo>
                  <a:lnTo>
                    <a:pt x="62" y="209"/>
                  </a:lnTo>
                  <a:lnTo>
                    <a:pt x="62" y="210"/>
                  </a:lnTo>
                  <a:lnTo>
                    <a:pt x="64" y="211"/>
                  </a:lnTo>
                  <a:lnTo>
                    <a:pt x="64" y="214"/>
                  </a:lnTo>
                  <a:lnTo>
                    <a:pt x="65" y="216"/>
                  </a:lnTo>
                  <a:lnTo>
                    <a:pt x="65" y="218"/>
                  </a:lnTo>
                  <a:lnTo>
                    <a:pt x="65" y="219"/>
                  </a:lnTo>
                  <a:lnTo>
                    <a:pt x="66" y="222"/>
                  </a:lnTo>
                  <a:lnTo>
                    <a:pt x="67" y="223"/>
                  </a:lnTo>
                  <a:lnTo>
                    <a:pt x="68" y="225"/>
                  </a:lnTo>
                  <a:lnTo>
                    <a:pt x="68" y="226"/>
                  </a:lnTo>
                  <a:lnTo>
                    <a:pt x="70" y="228"/>
                  </a:lnTo>
                  <a:lnTo>
                    <a:pt x="72" y="230"/>
                  </a:lnTo>
                  <a:lnTo>
                    <a:pt x="73" y="231"/>
                  </a:lnTo>
                  <a:lnTo>
                    <a:pt x="74" y="232"/>
                  </a:lnTo>
                  <a:lnTo>
                    <a:pt x="75" y="233"/>
                  </a:lnTo>
                  <a:lnTo>
                    <a:pt x="76" y="233"/>
                  </a:lnTo>
                  <a:lnTo>
                    <a:pt x="77" y="234"/>
                  </a:lnTo>
                  <a:lnTo>
                    <a:pt x="78" y="235"/>
                  </a:lnTo>
                  <a:lnTo>
                    <a:pt x="80" y="235"/>
                  </a:lnTo>
                  <a:lnTo>
                    <a:pt x="81" y="235"/>
                  </a:lnTo>
                  <a:lnTo>
                    <a:pt x="82" y="235"/>
                  </a:lnTo>
                  <a:lnTo>
                    <a:pt x="84" y="235"/>
                  </a:lnTo>
                  <a:lnTo>
                    <a:pt x="89" y="235"/>
                  </a:lnTo>
                  <a:lnTo>
                    <a:pt x="90" y="235"/>
                  </a:lnTo>
                  <a:lnTo>
                    <a:pt x="93" y="235"/>
                  </a:lnTo>
                  <a:lnTo>
                    <a:pt x="96" y="233"/>
                  </a:lnTo>
                  <a:lnTo>
                    <a:pt x="98" y="231"/>
                  </a:lnTo>
                  <a:lnTo>
                    <a:pt x="99" y="230"/>
                  </a:lnTo>
                  <a:lnTo>
                    <a:pt x="99" y="228"/>
                  </a:lnTo>
                  <a:lnTo>
                    <a:pt x="100" y="226"/>
                  </a:lnTo>
                  <a:lnTo>
                    <a:pt x="100" y="224"/>
                  </a:lnTo>
                  <a:lnTo>
                    <a:pt x="100" y="222"/>
                  </a:lnTo>
                  <a:lnTo>
                    <a:pt x="100" y="220"/>
                  </a:lnTo>
                  <a:lnTo>
                    <a:pt x="100" y="219"/>
                  </a:lnTo>
                  <a:lnTo>
                    <a:pt x="99" y="218"/>
                  </a:lnTo>
                  <a:lnTo>
                    <a:pt x="99" y="217"/>
                  </a:lnTo>
                  <a:lnTo>
                    <a:pt x="98" y="215"/>
                  </a:lnTo>
                  <a:lnTo>
                    <a:pt x="96" y="212"/>
                  </a:lnTo>
                  <a:lnTo>
                    <a:pt x="94" y="210"/>
                  </a:lnTo>
                  <a:lnTo>
                    <a:pt x="93" y="208"/>
                  </a:lnTo>
                  <a:lnTo>
                    <a:pt x="91" y="206"/>
                  </a:lnTo>
                  <a:lnTo>
                    <a:pt x="88" y="202"/>
                  </a:lnTo>
                  <a:lnTo>
                    <a:pt x="84" y="199"/>
                  </a:lnTo>
                  <a:lnTo>
                    <a:pt x="83" y="196"/>
                  </a:lnTo>
                  <a:lnTo>
                    <a:pt x="82" y="196"/>
                  </a:lnTo>
                  <a:lnTo>
                    <a:pt x="80" y="193"/>
                  </a:lnTo>
                  <a:lnTo>
                    <a:pt x="77" y="190"/>
                  </a:lnTo>
                  <a:lnTo>
                    <a:pt x="76" y="186"/>
                  </a:lnTo>
                  <a:lnTo>
                    <a:pt x="75" y="184"/>
                  </a:lnTo>
                  <a:lnTo>
                    <a:pt x="74" y="179"/>
                  </a:lnTo>
                  <a:lnTo>
                    <a:pt x="74" y="176"/>
                  </a:lnTo>
                  <a:lnTo>
                    <a:pt x="74" y="171"/>
                  </a:lnTo>
                  <a:lnTo>
                    <a:pt x="74" y="167"/>
                  </a:lnTo>
                  <a:lnTo>
                    <a:pt x="74" y="162"/>
                  </a:lnTo>
                  <a:lnTo>
                    <a:pt x="74" y="159"/>
                  </a:lnTo>
                  <a:lnTo>
                    <a:pt x="74" y="155"/>
                  </a:lnTo>
                  <a:lnTo>
                    <a:pt x="74" y="153"/>
                  </a:lnTo>
                  <a:lnTo>
                    <a:pt x="75" y="152"/>
                  </a:lnTo>
                  <a:lnTo>
                    <a:pt x="75" y="151"/>
                  </a:lnTo>
                  <a:lnTo>
                    <a:pt x="75" y="150"/>
                  </a:lnTo>
                  <a:lnTo>
                    <a:pt x="75" y="148"/>
                  </a:lnTo>
                  <a:lnTo>
                    <a:pt x="75" y="147"/>
                  </a:lnTo>
                  <a:lnTo>
                    <a:pt x="75" y="146"/>
                  </a:lnTo>
                  <a:lnTo>
                    <a:pt x="75" y="145"/>
                  </a:lnTo>
                  <a:lnTo>
                    <a:pt x="74" y="145"/>
                  </a:lnTo>
                  <a:lnTo>
                    <a:pt x="73" y="144"/>
                  </a:lnTo>
                  <a:lnTo>
                    <a:pt x="72" y="143"/>
                  </a:lnTo>
                  <a:lnTo>
                    <a:pt x="72" y="142"/>
                  </a:lnTo>
                  <a:lnTo>
                    <a:pt x="72" y="140"/>
                  </a:lnTo>
                  <a:lnTo>
                    <a:pt x="72" y="138"/>
                  </a:lnTo>
                  <a:lnTo>
                    <a:pt x="73" y="137"/>
                  </a:lnTo>
                  <a:lnTo>
                    <a:pt x="74" y="136"/>
                  </a:lnTo>
                  <a:lnTo>
                    <a:pt x="74" y="135"/>
                  </a:lnTo>
                  <a:lnTo>
                    <a:pt x="75" y="134"/>
                  </a:lnTo>
                  <a:lnTo>
                    <a:pt x="76" y="132"/>
                  </a:lnTo>
                  <a:lnTo>
                    <a:pt x="77" y="132"/>
                  </a:lnTo>
                  <a:lnTo>
                    <a:pt x="78" y="132"/>
                  </a:lnTo>
                  <a:lnTo>
                    <a:pt x="80" y="132"/>
                  </a:lnTo>
                  <a:lnTo>
                    <a:pt x="81" y="132"/>
                  </a:lnTo>
                  <a:lnTo>
                    <a:pt x="82" y="131"/>
                  </a:lnTo>
                  <a:lnTo>
                    <a:pt x="82" y="132"/>
                  </a:lnTo>
                  <a:lnTo>
                    <a:pt x="83" y="132"/>
                  </a:lnTo>
                  <a:lnTo>
                    <a:pt x="84" y="132"/>
                  </a:lnTo>
                  <a:lnTo>
                    <a:pt x="85" y="132"/>
                  </a:lnTo>
                  <a:lnTo>
                    <a:pt x="85" y="131"/>
                  </a:lnTo>
                  <a:lnTo>
                    <a:pt x="86" y="132"/>
                  </a:lnTo>
                  <a:lnTo>
                    <a:pt x="86" y="131"/>
                  </a:lnTo>
                  <a:lnTo>
                    <a:pt x="88" y="131"/>
                  </a:lnTo>
                  <a:lnTo>
                    <a:pt x="89" y="131"/>
                  </a:lnTo>
                  <a:lnTo>
                    <a:pt x="90" y="131"/>
                  </a:lnTo>
                  <a:lnTo>
                    <a:pt x="91" y="131"/>
                  </a:lnTo>
                  <a:lnTo>
                    <a:pt x="91" y="132"/>
                  </a:lnTo>
                  <a:lnTo>
                    <a:pt x="92" y="132"/>
                  </a:lnTo>
                  <a:lnTo>
                    <a:pt x="92" y="134"/>
                  </a:lnTo>
                  <a:lnTo>
                    <a:pt x="93" y="134"/>
                  </a:lnTo>
                  <a:lnTo>
                    <a:pt x="94" y="134"/>
                  </a:lnTo>
                  <a:lnTo>
                    <a:pt x="96" y="134"/>
                  </a:lnTo>
                  <a:lnTo>
                    <a:pt x="97" y="134"/>
                  </a:lnTo>
                  <a:lnTo>
                    <a:pt x="97" y="132"/>
                  </a:lnTo>
                  <a:lnTo>
                    <a:pt x="99" y="132"/>
                  </a:lnTo>
                  <a:lnTo>
                    <a:pt x="100" y="131"/>
                  </a:lnTo>
                  <a:lnTo>
                    <a:pt x="101" y="131"/>
                  </a:lnTo>
                  <a:lnTo>
                    <a:pt x="102" y="131"/>
                  </a:lnTo>
                  <a:lnTo>
                    <a:pt x="104" y="130"/>
                  </a:lnTo>
                  <a:lnTo>
                    <a:pt x="105" y="130"/>
                  </a:lnTo>
                  <a:lnTo>
                    <a:pt x="107" y="129"/>
                  </a:lnTo>
                  <a:lnTo>
                    <a:pt x="108" y="129"/>
                  </a:lnTo>
                  <a:lnTo>
                    <a:pt x="109" y="129"/>
                  </a:lnTo>
                  <a:lnTo>
                    <a:pt x="109" y="128"/>
                  </a:lnTo>
                  <a:lnTo>
                    <a:pt x="110" y="128"/>
                  </a:lnTo>
                  <a:lnTo>
                    <a:pt x="112" y="128"/>
                  </a:lnTo>
                  <a:lnTo>
                    <a:pt x="113" y="127"/>
                  </a:lnTo>
                  <a:lnTo>
                    <a:pt x="114" y="127"/>
                  </a:lnTo>
                  <a:lnTo>
                    <a:pt x="115" y="126"/>
                  </a:lnTo>
                  <a:lnTo>
                    <a:pt x="116" y="124"/>
                  </a:lnTo>
                  <a:lnTo>
                    <a:pt x="117" y="123"/>
                  </a:lnTo>
                  <a:lnTo>
                    <a:pt x="118" y="123"/>
                  </a:lnTo>
                  <a:lnTo>
                    <a:pt x="118" y="122"/>
                  </a:lnTo>
                  <a:lnTo>
                    <a:pt x="120" y="122"/>
                  </a:lnTo>
                  <a:lnTo>
                    <a:pt x="121" y="121"/>
                  </a:lnTo>
                  <a:lnTo>
                    <a:pt x="122" y="120"/>
                  </a:lnTo>
                  <a:lnTo>
                    <a:pt x="123" y="120"/>
                  </a:lnTo>
                  <a:lnTo>
                    <a:pt x="123" y="119"/>
                  </a:lnTo>
                  <a:lnTo>
                    <a:pt x="124" y="119"/>
                  </a:lnTo>
                  <a:lnTo>
                    <a:pt x="124" y="118"/>
                  </a:lnTo>
                  <a:lnTo>
                    <a:pt x="125" y="118"/>
                  </a:lnTo>
                  <a:lnTo>
                    <a:pt x="126" y="116"/>
                  </a:lnTo>
                  <a:lnTo>
                    <a:pt x="128" y="115"/>
                  </a:lnTo>
                  <a:lnTo>
                    <a:pt x="129" y="115"/>
                  </a:lnTo>
                  <a:lnTo>
                    <a:pt x="130" y="114"/>
                  </a:lnTo>
                  <a:lnTo>
                    <a:pt x="130" y="113"/>
                  </a:lnTo>
                  <a:lnTo>
                    <a:pt x="131" y="113"/>
                  </a:lnTo>
                  <a:lnTo>
                    <a:pt x="131" y="112"/>
                  </a:lnTo>
                  <a:lnTo>
                    <a:pt x="132" y="111"/>
                  </a:lnTo>
                  <a:lnTo>
                    <a:pt x="133" y="110"/>
                  </a:lnTo>
                  <a:lnTo>
                    <a:pt x="133" y="108"/>
                  </a:lnTo>
                  <a:lnTo>
                    <a:pt x="133" y="107"/>
                  </a:lnTo>
                  <a:lnTo>
                    <a:pt x="133" y="106"/>
                  </a:lnTo>
                  <a:lnTo>
                    <a:pt x="134" y="105"/>
                  </a:lnTo>
                  <a:lnTo>
                    <a:pt x="134" y="104"/>
                  </a:lnTo>
                  <a:lnTo>
                    <a:pt x="134" y="103"/>
                  </a:lnTo>
                  <a:lnTo>
                    <a:pt x="134" y="102"/>
                  </a:lnTo>
                  <a:lnTo>
                    <a:pt x="134" y="100"/>
                  </a:lnTo>
                  <a:lnTo>
                    <a:pt x="134" y="99"/>
                  </a:lnTo>
                  <a:lnTo>
                    <a:pt x="134" y="98"/>
                  </a:lnTo>
                  <a:lnTo>
                    <a:pt x="134" y="97"/>
                  </a:lnTo>
                  <a:lnTo>
                    <a:pt x="133" y="97"/>
                  </a:lnTo>
                  <a:lnTo>
                    <a:pt x="132" y="96"/>
                  </a:lnTo>
                  <a:lnTo>
                    <a:pt x="131" y="95"/>
                  </a:lnTo>
                  <a:lnTo>
                    <a:pt x="130" y="95"/>
                  </a:lnTo>
                  <a:lnTo>
                    <a:pt x="129" y="94"/>
                  </a:lnTo>
                  <a:lnTo>
                    <a:pt x="128" y="94"/>
                  </a:lnTo>
                  <a:lnTo>
                    <a:pt x="126" y="94"/>
                  </a:lnTo>
                  <a:lnTo>
                    <a:pt x="125" y="94"/>
                  </a:lnTo>
                  <a:lnTo>
                    <a:pt x="124" y="94"/>
                  </a:lnTo>
                  <a:lnTo>
                    <a:pt x="123" y="94"/>
                  </a:lnTo>
                  <a:lnTo>
                    <a:pt x="122" y="94"/>
                  </a:lnTo>
                  <a:lnTo>
                    <a:pt x="121" y="94"/>
                  </a:lnTo>
                  <a:lnTo>
                    <a:pt x="120" y="94"/>
                  </a:lnTo>
                  <a:lnTo>
                    <a:pt x="118" y="95"/>
                  </a:lnTo>
                  <a:lnTo>
                    <a:pt x="117" y="95"/>
                  </a:lnTo>
                  <a:lnTo>
                    <a:pt x="116" y="95"/>
                  </a:lnTo>
                  <a:lnTo>
                    <a:pt x="116" y="96"/>
                  </a:lnTo>
                  <a:lnTo>
                    <a:pt x="115" y="96"/>
                  </a:lnTo>
                  <a:lnTo>
                    <a:pt x="114" y="96"/>
                  </a:lnTo>
                  <a:lnTo>
                    <a:pt x="113" y="96"/>
                  </a:lnTo>
                  <a:lnTo>
                    <a:pt x="113" y="97"/>
                  </a:lnTo>
                  <a:lnTo>
                    <a:pt x="112" y="97"/>
                  </a:lnTo>
                  <a:lnTo>
                    <a:pt x="110" y="97"/>
                  </a:lnTo>
                  <a:lnTo>
                    <a:pt x="109" y="98"/>
                  </a:lnTo>
                  <a:lnTo>
                    <a:pt x="108" y="98"/>
                  </a:lnTo>
                  <a:lnTo>
                    <a:pt x="107" y="99"/>
                  </a:lnTo>
                  <a:lnTo>
                    <a:pt x="105" y="99"/>
                  </a:lnTo>
                  <a:lnTo>
                    <a:pt x="104" y="99"/>
                  </a:lnTo>
                  <a:lnTo>
                    <a:pt x="102" y="99"/>
                  </a:lnTo>
                  <a:lnTo>
                    <a:pt x="101" y="99"/>
                  </a:lnTo>
                  <a:lnTo>
                    <a:pt x="100" y="99"/>
                  </a:lnTo>
                  <a:lnTo>
                    <a:pt x="99" y="100"/>
                  </a:lnTo>
                  <a:lnTo>
                    <a:pt x="98" y="100"/>
                  </a:lnTo>
                  <a:lnTo>
                    <a:pt x="97" y="100"/>
                  </a:lnTo>
                  <a:lnTo>
                    <a:pt x="96" y="100"/>
                  </a:lnTo>
                  <a:lnTo>
                    <a:pt x="94" y="100"/>
                  </a:lnTo>
                  <a:lnTo>
                    <a:pt x="93" y="99"/>
                  </a:lnTo>
                  <a:lnTo>
                    <a:pt x="92" y="99"/>
                  </a:lnTo>
                  <a:lnTo>
                    <a:pt x="91" y="99"/>
                  </a:lnTo>
                  <a:lnTo>
                    <a:pt x="90" y="98"/>
                  </a:lnTo>
                  <a:lnTo>
                    <a:pt x="89" y="98"/>
                  </a:lnTo>
                  <a:lnTo>
                    <a:pt x="88" y="97"/>
                  </a:lnTo>
                  <a:lnTo>
                    <a:pt x="86" y="97"/>
                  </a:lnTo>
                  <a:lnTo>
                    <a:pt x="86" y="96"/>
                  </a:lnTo>
                  <a:lnTo>
                    <a:pt x="85" y="96"/>
                  </a:lnTo>
                  <a:lnTo>
                    <a:pt x="85" y="95"/>
                  </a:lnTo>
                  <a:lnTo>
                    <a:pt x="84" y="95"/>
                  </a:lnTo>
                  <a:lnTo>
                    <a:pt x="84" y="94"/>
                  </a:lnTo>
                  <a:lnTo>
                    <a:pt x="83" y="94"/>
                  </a:lnTo>
                  <a:lnTo>
                    <a:pt x="81" y="91"/>
                  </a:lnTo>
                  <a:lnTo>
                    <a:pt x="80" y="89"/>
                  </a:lnTo>
                  <a:lnTo>
                    <a:pt x="78" y="88"/>
                  </a:lnTo>
                  <a:lnTo>
                    <a:pt x="77" y="87"/>
                  </a:lnTo>
                  <a:lnTo>
                    <a:pt x="76" y="84"/>
                  </a:lnTo>
                  <a:lnTo>
                    <a:pt x="76" y="83"/>
                  </a:lnTo>
                  <a:lnTo>
                    <a:pt x="75" y="82"/>
                  </a:lnTo>
                  <a:lnTo>
                    <a:pt x="75" y="81"/>
                  </a:lnTo>
                  <a:lnTo>
                    <a:pt x="75" y="80"/>
                  </a:lnTo>
                  <a:lnTo>
                    <a:pt x="75" y="79"/>
                  </a:lnTo>
                  <a:lnTo>
                    <a:pt x="75" y="76"/>
                  </a:lnTo>
                  <a:lnTo>
                    <a:pt x="75" y="75"/>
                  </a:lnTo>
                  <a:lnTo>
                    <a:pt x="76" y="74"/>
                  </a:lnTo>
                  <a:lnTo>
                    <a:pt x="76" y="73"/>
                  </a:lnTo>
                  <a:lnTo>
                    <a:pt x="76" y="72"/>
                  </a:lnTo>
                  <a:lnTo>
                    <a:pt x="77" y="71"/>
                  </a:lnTo>
                  <a:lnTo>
                    <a:pt x="78" y="70"/>
                  </a:lnTo>
                  <a:lnTo>
                    <a:pt x="80" y="68"/>
                  </a:lnTo>
                  <a:lnTo>
                    <a:pt x="81" y="67"/>
                  </a:lnTo>
                  <a:lnTo>
                    <a:pt x="83" y="65"/>
                  </a:lnTo>
                  <a:lnTo>
                    <a:pt x="84" y="64"/>
                  </a:lnTo>
                  <a:lnTo>
                    <a:pt x="85" y="64"/>
                  </a:lnTo>
                  <a:lnTo>
                    <a:pt x="86" y="63"/>
                  </a:lnTo>
                  <a:lnTo>
                    <a:pt x="88" y="63"/>
                  </a:lnTo>
                  <a:lnTo>
                    <a:pt x="89" y="64"/>
                  </a:lnTo>
                  <a:lnTo>
                    <a:pt x="89" y="65"/>
                  </a:lnTo>
                  <a:lnTo>
                    <a:pt x="90" y="66"/>
                  </a:lnTo>
                  <a:lnTo>
                    <a:pt x="91" y="67"/>
                  </a:lnTo>
                  <a:lnTo>
                    <a:pt x="91" y="68"/>
                  </a:lnTo>
                  <a:lnTo>
                    <a:pt x="92" y="68"/>
                  </a:lnTo>
                  <a:lnTo>
                    <a:pt x="92" y="70"/>
                  </a:lnTo>
                  <a:lnTo>
                    <a:pt x="93" y="71"/>
                  </a:lnTo>
                  <a:lnTo>
                    <a:pt x="93" y="72"/>
                  </a:lnTo>
                  <a:lnTo>
                    <a:pt x="94" y="72"/>
                  </a:lnTo>
                  <a:lnTo>
                    <a:pt x="94" y="73"/>
                  </a:lnTo>
                  <a:lnTo>
                    <a:pt x="96" y="73"/>
                  </a:lnTo>
                  <a:lnTo>
                    <a:pt x="96" y="74"/>
                  </a:lnTo>
                  <a:lnTo>
                    <a:pt x="97" y="74"/>
                  </a:lnTo>
                  <a:lnTo>
                    <a:pt x="97" y="75"/>
                  </a:lnTo>
                  <a:lnTo>
                    <a:pt x="98" y="75"/>
                  </a:lnTo>
                  <a:lnTo>
                    <a:pt x="99" y="75"/>
                  </a:lnTo>
                  <a:lnTo>
                    <a:pt x="99" y="76"/>
                  </a:lnTo>
                  <a:lnTo>
                    <a:pt x="100" y="76"/>
                  </a:lnTo>
                  <a:lnTo>
                    <a:pt x="101" y="78"/>
                  </a:lnTo>
                  <a:lnTo>
                    <a:pt x="102" y="78"/>
                  </a:lnTo>
                  <a:lnTo>
                    <a:pt x="102" y="79"/>
                  </a:lnTo>
                  <a:lnTo>
                    <a:pt x="104" y="79"/>
                  </a:lnTo>
                  <a:lnTo>
                    <a:pt x="105" y="79"/>
                  </a:lnTo>
                  <a:lnTo>
                    <a:pt x="106" y="80"/>
                  </a:lnTo>
                  <a:lnTo>
                    <a:pt x="107" y="80"/>
                  </a:lnTo>
                  <a:lnTo>
                    <a:pt x="108" y="80"/>
                  </a:lnTo>
                  <a:lnTo>
                    <a:pt x="109" y="81"/>
                  </a:lnTo>
                  <a:lnTo>
                    <a:pt x="110" y="81"/>
                  </a:lnTo>
                  <a:lnTo>
                    <a:pt x="112" y="81"/>
                  </a:lnTo>
                  <a:lnTo>
                    <a:pt x="113" y="82"/>
                  </a:lnTo>
                  <a:lnTo>
                    <a:pt x="114" y="82"/>
                  </a:lnTo>
                  <a:lnTo>
                    <a:pt x="115" y="82"/>
                  </a:lnTo>
                  <a:lnTo>
                    <a:pt x="115" y="83"/>
                  </a:lnTo>
                  <a:lnTo>
                    <a:pt x="116" y="83"/>
                  </a:lnTo>
                  <a:lnTo>
                    <a:pt x="117" y="83"/>
                  </a:lnTo>
                  <a:lnTo>
                    <a:pt x="118" y="83"/>
                  </a:lnTo>
                  <a:lnTo>
                    <a:pt x="118" y="84"/>
                  </a:lnTo>
                  <a:lnTo>
                    <a:pt x="120" y="84"/>
                  </a:lnTo>
                  <a:lnTo>
                    <a:pt x="121" y="84"/>
                  </a:lnTo>
                  <a:lnTo>
                    <a:pt x="122" y="84"/>
                  </a:lnTo>
                  <a:lnTo>
                    <a:pt x="123" y="84"/>
                  </a:lnTo>
                  <a:lnTo>
                    <a:pt x="124" y="84"/>
                  </a:lnTo>
                  <a:lnTo>
                    <a:pt x="125" y="84"/>
                  </a:lnTo>
                  <a:lnTo>
                    <a:pt x="126" y="84"/>
                  </a:lnTo>
                  <a:lnTo>
                    <a:pt x="128" y="84"/>
                  </a:lnTo>
                  <a:lnTo>
                    <a:pt x="128" y="83"/>
                  </a:lnTo>
                  <a:lnTo>
                    <a:pt x="129" y="83"/>
                  </a:lnTo>
                  <a:lnTo>
                    <a:pt x="130" y="82"/>
                  </a:lnTo>
                  <a:lnTo>
                    <a:pt x="131" y="82"/>
                  </a:lnTo>
                  <a:lnTo>
                    <a:pt x="132" y="81"/>
                  </a:lnTo>
                  <a:lnTo>
                    <a:pt x="133" y="81"/>
                  </a:lnTo>
                  <a:lnTo>
                    <a:pt x="133" y="80"/>
                  </a:lnTo>
                  <a:lnTo>
                    <a:pt x="134" y="80"/>
                  </a:lnTo>
                  <a:lnTo>
                    <a:pt x="136" y="80"/>
                  </a:lnTo>
                  <a:lnTo>
                    <a:pt x="137" y="79"/>
                  </a:lnTo>
                  <a:lnTo>
                    <a:pt x="138" y="76"/>
                  </a:lnTo>
                  <a:lnTo>
                    <a:pt x="138" y="75"/>
                  </a:lnTo>
                  <a:lnTo>
                    <a:pt x="138" y="74"/>
                  </a:lnTo>
                  <a:lnTo>
                    <a:pt x="138" y="73"/>
                  </a:lnTo>
                  <a:lnTo>
                    <a:pt x="138" y="72"/>
                  </a:lnTo>
                  <a:lnTo>
                    <a:pt x="138" y="71"/>
                  </a:lnTo>
                  <a:lnTo>
                    <a:pt x="139" y="71"/>
                  </a:lnTo>
                  <a:lnTo>
                    <a:pt x="139" y="70"/>
                  </a:lnTo>
                  <a:lnTo>
                    <a:pt x="139" y="68"/>
                  </a:lnTo>
                  <a:lnTo>
                    <a:pt x="139" y="67"/>
                  </a:lnTo>
                  <a:lnTo>
                    <a:pt x="139" y="66"/>
                  </a:lnTo>
                  <a:lnTo>
                    <a:pt x="139" y="65"/>
                  </a:lnTo>
                  <a:lnTo>
                    <a:pt x="139" y="64"/>
                  </a:lnTo>
                  <a:lnTo>
                    <a:pt x="139" y="63"/>
                  </a:lnTo>
                  <a:lnTo>
                    <a:pt x="139" y="62"/>
                  </a:lnTo>
                  <a:lnTo>
                    <a:pt x="139" y="60"/>
                  </a:lnTo>
                  <a:lnTo>
                    <a:pt x="139" y="59"/>
                  </a:lnTo>
                  <a:lnTo>
                    <a:pt x="139" y="58"/>
                  </a:lnTo>
                  <a:lnTo>
                    <a:pt x="139" y="57"/>
                  </a:lnTo>
                  <a:lnTo>
                    <a:pt x="139" y="56"/>
                  </a:lnTo>
                  <a:lnTo>
                    <a:pt x="139" y="55"/>
                  </a:lnTo>
                  <a:lnTo>
                    <a:pt x="139" y="54"/>
                  </a:lnTo>
                  <a:lnTo>
                    <a:pt x="139" y="52"/>
                  </a:lnTo>
                  <a:lnTo>
                    <a:pt x="138" y="52"/>
                  </a:lnTo>
                  <a:lnTo>
                    <a:pt x="138" y="51"/>
                  </a:lnTo>
                  <a:lnTo>
                    <a:pt x="138" y="50"/>
                  </a:lnTo>
                  <a:lnTo>
                    <a:pt x="138" y="49"/>
                  </a:lnTo>
                  <a:lnTo>
                    <a:pt x="138" y="48"/>
                  </a:lnTo>
                  <a:lnTo>
                    <a:pt x="138" y="47"/>
                  </a:lnTo>
                  <a:lnTo>
                    <a:pt x="138" y="46"/>
                  </a:lnTo>
                  <a:lnTo>
                    <a:pt x="138" y="44"/>
                  </a:lnTo>
                  <a:lnTo>
                    <a:pt x="138" y="43"/>
                  </a:lnTo>
                  <a:lnTo>
                    <a:pt x="138" y="42"/>
                  </a:lnTo>
                  <a:lnTo>
                    <a:pt x="138" y="41"/>
                  </a:lnTo>
                  <a:lnTo>
                    <a:pt x="138" y="40"/>
                  </a:lnTo>
                  <a:lnTo>
                    <a:pt x="138" y="39"/>
                  </a:lnTo>
                  <a:lnTo>
                    <a:pt x="138" y="38"/>
                  </a:lnTo>
                  <a:lnTo>
                    <a:pt x="138" y="36"/>
                  </a:lnTo>
                </a:path>
              </a:pathLst>
            </a:custGeom>
            <a:noFill/>
            <a:ln w="3175">
              <a:solidFill>
                <a:schemeClr val="tx1">
                  <a:lumMod val="95000"/>
                  <a:lumOff val="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77" name="Freeform 177"/>
            <p:cNvSpPr>
              <a:spLocks/>
            </p:cNvSpPr>
            <p:nvPr/>
          </p:nvSpPr>
          <p:spPr bwMode="auto">
            <a:xfrm>
              <a:off x="2093" y="2767"/>
              <a:ext cx="42" cy="36"/>
            </a:xfrm>
            <a:custGeom>
              <a:avLst/>
              <a:gdLst>
                <a:gd name="T0" fmla="*/ 0 w 42"/>
                <a:gd name="T1" fmla="*/ 36 h 36"/>
                <a:gd name="T2" fmla="*/ 0 w 42"/>
                <a:gd name="T3" fmla="*/ 35 h 36"/>
                <a:gd name="T4" fmla="*/ 0 w 42"/>
                <a:gd name="T5" fmla="*/ 34 h 36"/>
                <a:gd name="T6" fmla="*/ 0 w 42"/>
                <a:gd name="T7" fmla="*/ 33 h 36"/>
                <a:gd name="T8" fmla="*/ 0 w 42"/>
                <a:gd name="T9" fmla="*/ 32 h 36"/>
                <a:gd name="T10" fmla="*/ 0 w 42"/>
                <a:gd name="T11" fmla="*/ 31 h 36"/>
                <a:gd name="T12" fmla="*/ 0 w 42"/>
                <a:gd name="T13" fmla="*/ 30 h 36"/>
                <a:gd name="T14" fmla="*/ 0 w 42"/>
                <a:gd name="T15" fmla="*/ 28 h 36"/>
                <a:gd name="T16" fmla="*/ 1 w 42"/>
                <a:gd name="T17" fmla="*/ 28 h 36"/>
                <a:gd name="T18" fmla="*/ 1 w 42"/>
                <a:gd name="T19" fmla="*/ 27 h 36"/>
                <a:gd name="T20" fmla="*/ 1 w 42"/>
                <a:gd name="T21" fmla="*/ 26 h 36"/>
                <a:gd name="T22" fmla="*/ 1 w 42"/>
                <a:gd name="T23" fmla="*/ 25 h 36"/>
                <a:gd name="T24" fmla="*/ 1 w 42"/>
                <a:gd name="T25" fmla="*/ 24 h 36"/>
                <a:gd name="T26" fmla="*/ 2 w 42"/>
                <a:gd name="T27" fmla="*/ 23 h 36"/>
                <a:gd name="T28" fmla="*/ 2 w 42"/>
                <a:gd name="T29" fmla="*/ 22 h 36"/>
                <a:gd name="T30" fmla="*/ 3 w 42"/>
                <a:gd name="T31" fmla="*/ 22 h 36"/>
                <a:gd name="T32" fmla="*/ 3 w 42"/>
                <a:gd name="T33" fmla="*/ 20 h 36"/>
                <a:gd name="T34" fmla="*/ 4 w 42"/>
                <a:gd name="T35" fmla="*/ 19 h 36"/>
                <a:gd name="T36" fmla="*/ 6 w 42"/>
                <a:gd name="T37" fmla="*/ 18 h 36"/>
                <a:gd name="T38" fmla="*/ 6 w 42"/>
                <a:gd name="T39" fmla="*/ 17 h 36"/>
                <a:gd name="T40" fmla="*/ 7 w 42"/>
                <a:gd name="T41" fmla="*/ 17 h 36"/>
                <a:gd name="T42" fmla="*/ 7 w 42"/>
                <a:gd name="T43" fmla="*/ 16 h 36"/>
                <a:gd name="T44" fmla="*/ 8 w 42"/>
                <a:gd name="T45" fmla="*/ 15 h 36"/>
                <a:gd name="T46" fmla="*/ 8 w 42"/>
                <a:gd name="T47" fmla="*/ 14 h 36"/>
                <a:gd name="T48" fmla="*/ 9 w 42"/>
                <a:gd name="T49" fmla="*/ 14 h 36"/>
                <a:gd name="T50" fmla="*/ 9 w 42"/>
                <a:gd name="T51" fmla="*/ 12 h 36"/>
                <a:gd name="T52" fmla="*/ 9 w 42"/>
                <a:gd name="T53" fmla="*/ 11 h 36"/>
                <a:gd name="T54" fmla="*/ 10 w 42"/>
                <a:gd name="T55" fmla="*/ 11 h 36"/>
                <a:gd name="T56" fmla="*/ 10 w 42"/>
                <a:gd name="T57" fmla="*/ 10 h 36"/>
                <a:gd name="T58" fmla="*/ 14 w 42"/>
                <a:gd name="T59" fmla="*/ 7 h 36"/>
                <a:gd name="T60" fmla="*/ 14 w 42"/>
                <a:gd name="T61" fmla="*/ 6 h 36"/>
                <a:gd name="T62" fmla="*/ 15 w 42"/>
                <a:gd name="T63" fmla="*/ 4 h 36"/>
                <a:gd name="T64" fmla="*/ 16 w 42"/>
                <a:gd name="T65" fmla="*/ 2 h 36"/>
                <a:gd name="T66" fmla="*/ 17 w 42"/>
                <a:gd name="T67" fmla="*/ 2 h 36"/>
                <a:gd name="T68" fmla="*/ 17 w 42"/>
                <a:gd name="T69" fmla="*/ 1 h 36"/>
                <a:gd name="T70" fmla="*/ 18 w 42"/>
                <a:gd name="T71" fmla="*/ 1 h 36"/>
                <a:gd name="T72" fmla="*/ 19 w 42"/>
                <a:gd name="T73" fmla="*/ 1 h 36"/>
                <a:gd name="T74" fmla="*/ 20 w 42"/>
                <a:gd name="T75" fmla="*/ 1 h 36"/>
                <a:gd name="T76" fmla="*/ 22 w 42"/>
                <a:gd name="T77" fmla="*/ 1 h 36"/>
                <a:gd name="T78" fmla="*/ 23 w 42"/>
                <a:gd name="T79" fmla="*/ 1 h 36"/>
                <a:gd name="T80" fmla="*/ 24 w 42"/>
                <a:gd name="T81" fmla="*/ 0 h 36"/>
                <a:gd name="T82" fmla="*/ 25 w 42"/>
                <a:gd name="T83" fmla="*/ 0 h 36"/>
                <a:gd name="T84" fmla="*/ 26 w 42"/>
                <a:gd name="T85" fmla="*/ 0 h 36"/>
                <a:gd name="T86" fmla="*/ 31 w 42"/>
                <a:gd name="T87" fmla="*/ 0 h 36"/>
                <a:gd name="T88" fmla="*/ 35 w 42"/>
                <a:gd name="T89" fmla="*/ 0 h 36"/>
                <a:gd name="T90" fmla="*/ 36 w 42"/>
                <a:gd name="T91" fmla="*/ 0 h 36"/>
                <a:gd name="T92" fmla="*/ 41 w 42"/>
                <a:gd name="T93" fmla="*/ 0 h 36"/>
                <a:gd name="T94" fmla="*/ 42 w 42"/>
                <a:gd name="T95" fmla="*/ 0 h 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42" h="36">
                  <a:moveTo>
                    <a:pt x="0" y="36"/>
                  </a:moveTo>
                  <a:lnTo>
                    <a:pt x="0" y="35"/>
                  </a:lnTo>
                  <a:lnTo>
                    <a:pt x="0" y="34"/>
                  </a:lnTo>
                  <a:lnTo>
                    <a:pt x="0" y="33"/>
                  </a:lnTo>
                  <a:lnTo>
                    <a:pt x="0" y="32"/>
                  </a:lnTo>
                  <a:lnTo>
                    <a:pt x="0" y="31"/>
                  </a:lnTo>
                  <a:lnTo>
                    <a:pt x="0" y="30"/>
                  </a:lnTo>
                  <a:lnTo>
                    <a:pt x="0" y="28"/>
                  </a:lnTo>
                  <a:lnTo>
                    <a:pt x="1" y="28"/>
                  </a:lnTo>
                  <a:lnTo>
                    <a:pt x="1" y="27"/>
                  </a:lnTo>
                  <a:lnTo>
                    <a:pt x="1" y="26"/>
                  </a:lnTo>
                  <a:lnTo>
                    <a:pt x="1" y="25"/>
                  </a:lnTo>
                  <a:lnTo>
                    <a:pt x="1" y="24"/>
                  </a:lnTo>
                  <a:lnTo>
                    <a:pt x="2" y="23"/>
                  </a:lnTo>
                  <a:lnTo>
                    <a:pt x="2" y="22"/>
                  </a:lnTo>
                  <a:lnTo>
                    <a:pt x="3" y="22"/>
                  </a:lnTo>
                  <a:lnTo>
                    <a:pt x="3" y="20"/>
                  </a:lnTo>
                  <a:lnTo>
                    <a:pt x="4" y="19"/>
                  </a:lnTo>
                  <a:lnTo>
                    <a:pt x="6" y="18"/>
                  </a:lnTo>
                  <a:lnTo>
                    <a:pt x="6" y="17"/>
                  </a:lnTo>
                  <a:lnTo>
                    <a:pt x="7" y="17"/>
                  </a:lnTo>
                  <a:lnTo>
                    <a:pt x="7" y="16"/>
                  </a:lnTo>
                  <a:lnTo>
                    <a:pt x="8" y="15"/>
                  </a:lnTo>
                  <a:lnTo>
                    <a:pt x="8" y="14"/>
                  </a:lnTo>
                  <a:lnTo>
                    <a:pt x="9" y="14"/>
                  </a:lnTo>
                  <a:lnTo>
                    <a:pt x="9" y="12"/>
                  </a:lnTo>
                  <a:lnTo>
                    <a:pt x="9" y="11"/>
                  </a:lnTo>
                  <a:lnTo>
                    <a:pt x="10" y="11"/>
                  </a:lnTo>
                  <a:lnTo>
                    <a:pt x="10" y="10"/>
                  </a:lnTo>
                  <a:lnTo>
                    <a:pt x="14" y="7"/>
                  </a:lnTo>
                  <a:lnTo>
                    <a:pt x="14" y="6"/>
                  </a:lnTo>
                  <a:lnTo>
                    <a:pt x="15" y="4"/>
                  </a:lnTo>
                  <a:lnTo>
                    <a:pt x="16" y="2"/>
                  </a:lnTo>
                  <a:lnTo>
                    <a:pt x="17" y="2"/>
                  </a:lnTo>
                  <a:lnTo>
                    <a:pt x="17" y="1"/>
                  </a:lnTo>
                  <a:lnTo>
                    <a:pt x="18" y="1"/>
                  </a:lnTo>
                  <a:lnTo>
                    <a:pt x="19" y="1"/>
                  </a:lnTo>
                  <a:lnTo>
                    <a:pt x="20" y="1"/>
                  </a:lnTo>
                  <a:lnTo>
                    <a:pt x="22" y="1"/>
                  </a:lnTo>
                  <a:lnTo>
                    <a:pt x="23" y="1"/>
                  </a:lnTo>
                  <a:lnTo>
                    <a:pt x="24" y="0"/>
                  </a:lnTo>
                  <a:lnTo>
                    <a:pt x="25" y="0"/>
                  </a:lnTo>
                  <a:lnTo>
                    <a:pt x="26" y="0"/>
                  </a:lnTo>
                  <a:lnTo>
                    <a:pt x="31" y="0"/>
                  </a:lnTo>
                  <a:lnTo>
                    <a:pt x="35" y="0"/>
                  </a:lnTo>
                  <a:lnTo>
                    <a:pt x="36" y="0"/>
                  </a:lnTo>
                  <a:lnTo>
                    <a:pt x="41" y="0"/>
                  </a:lnTo>
                  <a:lnTo>
                    <a:pt x="42" y="0"/>
                  </a:lnTo>
                </a:path>
              </a:pathLst>
            </a:custGeom>
            <a:noFill/>
            <a:ln w="3175">
              <a:solidFill>
                <a:schemeClr val="tx1">
                  <a:lumMod val="95000"/>
                  <a:lumOff val="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78" name="Freeform 178"/>
            <p:cNvSpPr>
              <a:spLocks/>
            </p:cNvSpPr>
            <p:nvPr/>
          </p:nvSpPr>
          <p:spPr bwMode="auto">
            <a:xfrm>
              <a:off x="2440" y="2792"/>
              <a:ext cx="260" cy="226"/>
            </a:xfrm>
            <a:custGeom>
              <a:avLst/>
              <a:gdLst>
                <a:gd name="T0" fmla="*/ 17 w 260"/>
                <a:gd name="T1" fmla="*/ 10 h 226"/>
                <a:gd name="T2" fmla="*/ 35 w 260"/>
                <a:gd name="T3" fmla="*/ 10 h 226"/>
                <a:gd name="T4" fmla="*/ 48 w 260"/>
                <a:gd name="T5" fmla="*/ 11 h 226"/>
                <a:gd name="T6" fmla="*/ 62 w 260"/>
                <a:gd name="T7" fmla="*/ 11 h 226"/>
                <a:gd name="T8" fmla="*/ 67 w 260"/>
                <a:gd name="T9" fmla="*/ 11 h 226"/>
                <a:gd name="T10" fmla="*/ 81 w 260"/>
                <a:gd name="T11" fmla="*/ 11 h 226"/>
                <a:gd name="T12" fmla="*/ 100 w 260"/>
                <a:gd name="T13" fmla="*/ 11 h 226"/>
                <a:gd name="T14" fmla="*/ 116 w 260"/>
                <a:gd name="T15" fmla="*/ 11 h 226"/>
                <a:gd name="T16" fmla="*/ 133 w 260"/>
                <a:gd name="T17" fmla="*/ 11 h 226"/>
                <a:gd name="T18" fmla="*/ 150 w 260"/>
                <a:gd name="T19" fmla="*/ 11 h 226"/>
                <a:gd name="T20" fmla="*/ 158 w 260"/>
                <a:gd name="T21" fmla="*/ 10 h 226"/>
                <a:gd name="T22" fmla="*/ 174 w 260"/>
                <a:gd name="T23" fmla="*/ 19 h 226"/>
                <a:gd name="T24" fmla="*/ 186 w 260"/>
                <a:gd name="T25" fmla="*/ 19 h 226"/>
                <a:gd name="T26" fmla="*/ 189 w 260"/>
                <a:gd name="T27" fmla="*/ 11 h 226"/>
                <a:gd name="T28" fmla="*/ 191 w 260"/>
                <a:gd name="T29" fmla="*/ 10 h 226"/>
                <a:gd name="T30" fmla="*/ 215 w 260"/>
                <a:gd name="T31" fmla="*/ 11 h 226"/>
                <a:gd name="T32" fmla="*/ 239 w 260"/>
                <a:gd name="T33" fmla="*/ 11 h 226"/>
                <a:gd name="T34" fmla="*/ 247 w 260"/>
                <a:gd name="T35" fmla="*/ 8 h 226"/>
                <a:gd name="T36" fmla="*/ 254 w 260"/>
                <a:gd name="T37" fmla="*/ 5 h 226"/>
                <a:gd name="T38" fmla="*/ 258 w 260"/>
                <a:gd name="T39" fmla="*/ 2 h 226"/>
                <a:gd name="T40" fmla="*/ 260 w 260"/>
                <a:gd name="T41" fmla="*/ 6 h 226"/>
                <a:gd name="T42" fmla="*/ 260 w 260"/>
                <a:gd name="T43" fmla="*/ 42 h 226"/>
                <a:gd name="T44" fmla="*/ 260 w 260"/>
                <a:gd name="T45" fmla="*/ 57 h 226"/>
                <a:gd name="T46" fmla="*/ 260 w 260"/>
                <a:gd name="T47" fmla="*/ 82 h 226"/>
                <a:gd name="T48" fmla="*/ 260 w 260"/>
                <a:gd name="T49" fmla="*/ 101 h 226"/>
                <a:gd name="T50" fmla="*/ 260 w 260"/>
                <a:gd name="T51" fmla="*/ 112 h 226"/>
                <a:gd name="T52" fmla="*/ 260 w 260"/>
                <a:gd name="T53" fmla="*/ 136 h 226"/>
                <a:gd name="T54" fmla="*/ 259 w 260"/>
                <a:gd name="T55" fmla="*/ 157 h 226"/>
                <a:gd name="T56" fmla="*/ 259 w 260"/>
                <a:gd name="T57" fmla="*/ 183 h 226"/>
                <a:gd name="T58" fmla="*/ 259 w 260"/>
                <a:gd name="T59" fmla="*/ 206 h 226"/>
                <a:gd name="T60" fmla="*/ 259 w 260"/>
                <a:gd name="T61" fmla="*/ 217 h 226"/>
                <a:gd name="T62" fmla="*/ 251 w 260"/>
                <a:gd name="T63" fmla="*/ 226 h 226"/>
                <a:gd name="T64" fmla="*/ 227 w 260"/>
                <a:gd name="T65" fmla="*/ 226 h 226"/>
                <a:gd name="T66" fmla="*/ 206 w 260"/>
                <a:gd name="T67" fmla="*/ 226 h 226"/>
                <a:gd name="T68" fmla="*/ 197 w 260"/>
                <a:gd name="T69" fmla="*/ 226 h 226"/>
                <a:gd name="T70" fmla="*/ 172 w 260"/>
                <a:gd name="T71" fmla="*/ 226 h 226"/>
                <a:gd name="T72" fmla="*/ 155 w 260"/>
                <a:gd name="T73" fmla="*/ 226 h 226"/>
                <a:gd name="T74" fmla="*/ 146 w 260"/>
                <a:gd name="T75" fmla="*/ 226 h 226"/>
                <a:gd name="T76" fmla="*/ 136 w 260"/>
                <a:gd name="T77" fmla="*/ 226 h 226"/>
                <a:gd name="T78" fmla="*/ 120 w 260"/>
                <a:gd name="T79" fmla="*/ 226 h 226"/>
                <a:gd name="T80" fmla="*/ 107 w 260"/>
                <a:gd name="T81" fmla="*/ 225 h 226"/>
                <a:gd name="T82" fmla="*/ 88 w 260"/>
                <a:gd name="T83" fmla="*/ 225 h 226"/>
                <a:gd name="T84" fmla="*/ 69 w 260"/>
                <a:gd name="T85" fmla="*/ 225 h 226"/>
                <a:gd name="T86" fmla="*/ 54 w 260"/>
                <a:gd name="T87" fmla="*/ 225 h 226"/>
                <a:gd name="T88" fmla="*/ 54 w 260"/>
                <a:gd name="T89" fmla="*/ 215 h 226"/>
                <a:gd name="T90" fmla="*/ 54 w 260"/>
                <a:gd name="T91" fmla="*/ 199 h 226"/>
                <a:gd name="T92" fmla="*/ 54 w 260"/>
                <a:gd name="T93" fmla="*/ 190 h 226"/>
                <a:gd name="T94" fmla="*/ 54 w 260"/>
                <a:gd name="T95" fmla="*/ 171 h 226"/>
                <a:gd name="T96" fmla="*/ 54 w 260"/>
                <a:gd name="T97" fmla="*/ 158 h 226"/>
                <a:gd name="T98" fmla="*/ 55 w 260"/>
                <a:gd name="T99" fmla="*/ 133 h 226"/>
                <a:gd name="T100" fmla="*/ 55 w 260"/>
                <a:gd name="T101" fmla="*/ 107 h 226"/>
                <a:gd name="T102" fmla="*/ 55 w 260"/>
                <a:gd name="T103" fmla="*/ 90 h 226"/>
                <a:gd name="T104" fmla="*/ 55 w 260"/>
                <a:gd name="T105" fmla="*/ 85 h 226"/>
                <a:gd name="T106" fmla="*/ 33 w 260"/>
                <a:gd name="T107" fmla="*/ 64 h 226"/>
                <a:gd name="T108" fmla="*/ 14 w 260"/>
                <a:gd name="T109" fmla="*/ 64 h 226"/>
                <a:gd name="T110" fmla="*/ 0 w 260"/>
                <a:gd name="T111" fmla="*/ 64 h 226"/>
                <a:gd name="T112" fmla="*/ 0 w 260"/>
                <a:gd name="T113" fmla="*/ 63 h 226"/>
                <a:gd name="T114" fmla="*/ 0 w 260"/>
                <a:gd name="T115" fmla="*/ 46 h 226"/>
                <a:gd name="T116" fmla="*/ 0 w 260"/>
                <a:gd name="T117" fmla="*/ 29 h 226"/>
                <a:gd name="T118" fmla="*/ 5 w 260"/>
                <a:gd name="T119" fmla="*/ 10 h 22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60" h="226">
                  <a:moveTo>
                    <a:pt x="9" y="10"/>
                  </a:moveTo>
                  <a:lnTo>
                    <a:pt x="9" y="10"/>
                  </a:lnTo>
                  <a:lnTo>
                    <a:pt x="11" y="10"/>
                  </a:lnTo>
                  <a:lnTo>
                    <a:pt x="14" y="10"/>
                  </a:lnTo>
                  <a:lnTo>
                    <a:pt x="15" y="10"/>
                  </a:lnTo>
                  <a:lnTo>
                    <a:pt x="17" y="10"/>
                  </a:lnTo>
                  <a:lnTo>
                    <a:pt x="19" y="10"/>
                  </a:lnTo>
                  <a:lnTo>
                    <a:pt x="25" y="10"/>
                  </a:lnTo>
                  <a:lnTo>
                    <a:pt x="27" y="10"/>
                  </a:lnTo>
                  <a:lnTo>
                    <a:pt x="31" y="10"/>
                  </a:lnTo>
                  <a:lnTo>
                    <a:pt x="32" y="10"/>
                  </a:lnTo>
                  <a:lnTo>
                    <a:pt x="35" y="10"/>
                  </a:lnTo>
                  <a:lnTo>
                    <a:pt x="40" y="11"/>
                  </a:lnTo>
                  <a:lnTo>
                    <a:pt x="41" y="11"/>
                  </a:lnTo>
                  <a:lnTo>
                    <a:pt x="45" y="11"/>
                  </a:lnTo>
                  <a:lnTo>
                    <a:pt x="46" y="11"/>
                  </a:lnTo>
                  <a:lnTo>
                    <a:pt x="48" y="11"/>
                  </a:lnTo>
                  <a:lnTo>
                    <a:pt x="53" y="11"/>
                  </a:lnTo>
                  <a:lnTo>
                    <a:pt x="55" y="11"/>
                  </a:lnTo>
                  <a:lnTo>
                    <a:pt x="56" y="11"/>
                  </a:lnTo>
                  <a:lnTo>
                    <a:pt x="60" y="11"/>
                  </a:lnTo>
                  <a:lnTo>
                    <a:pt x="62" y="11"/>
                  </a:lnTo>
                  <a:lnTo>
                    <a:pt x="63" y="11"/>
                  </a:lnTo>
                  <a:lnTo>
                    <a:pt x="65" y="11"/>
                  </a:lnTo>
                  <a:lnTo>
                    <a:pt x="67" y="11"/>
                  </a:lnTo>
                  <a:lnTo>
                    <a:pt x="71" y="11"/>
                  </a:lnTo>
                  <a:lnTo>
                    <a:pt x="76" y="11"/>
                  </a:lnTo>
                  <a:lnTo>
                    <a:pt x="81" y="11"/>
                  </a:lnTo>
                  <a:lnTo>
                    <a:pt x="84" y="11"/>
                  </a:lnTo>
                  <a:lnTo>
                    <a:pt x="89" y="11"/>
                  </a:lnTo>
                  <a:lnTo>
                    <a:pt x="93" y="11"/>
                  </a:lnTo>
                  <a:lnTo>
                    <a:pt x="94" y="11"/>
                  </a:lnTo>
                  <a:lnTo>
                    <a:pt x="100" y="11"/>
                  </a:lnTo>
                  <a:lnTo>
                    <a:pt x="104" y="11"/>
                  </a:lnTo>
                  <a:lnTo>
                    <a:pt x="107" y="11"/>
                  </a:lnTo>
                  <a:lnTo>
                    <a:pt x="112" y="11"/>
                  </a:lnTo>
                  <a:lnTo>
                    <a:pt x="116" y="11"/>
                  </a:lnTo>
                  <a:lnTo>
                    <a:pt x="118" y="11"/>
                  </a:lnTo>
                  <a:lnTo>
                    <a:pt x="125" y="11"/>
                  </a:lnTo>
                  <a:lnTo>
                    <a:pt x="126" y="11"/>
                  </a:lnTo>
                  <a:lnTo>
                    <a:pt x="127" y="11"/>
                  </a:lnTo>
                  <a:lnTo>
                    <a:pt x="131" y="11"/>
                  </a:lnTo>
                  <a:lnTo>
                    <a:pt x="133" y="11"/>
                  </a:lnTo>
                  <a:lnTo>
                    <a:pt x="135" y="11"/>
                  </a:lnTo>
                  <a:lnTo>
                    <a:pt x="136" y="11"/>
                  </a:lnTo>
                  <a:lnTo>
                    <a:pt x="140" y="11"/>
                  </a:lnTo>
                  <a:lnTo>
                    <a:pt x="144" y="11"/>
                  </a:lnTo>
                  <a:lnTo>
                    <a:pt x="150" y="11"/>
                  </a:lnTo>
                  <a:lnTo>
                    <a:pt x="151" y="11"/>
                  </a:lnTo>
                  <a:lnTo>
                    <a:pt x="154" y="11"/>
                  </a:lnTo>
                  <a:lnTo>
                    <a:pt x="154" y="10"/>
                  </a:lnTo>
                  <a:lnTo>
                    <a:pt x="158" y="10"/>
                  </a:lnTo>
                  <a:lnTo>
                    <a:pt x="168" y="10"/>
                  </a:lnTo>
                  <a:lnTo>
                    <a:pt x="171" y="10"/>
                  </a:lnTo>
                  <a:lnTo>
                    <a:pt x="171" y="19"/>
                  </a:lnTo>
                  <a:lnTo>
                    <a:pt x="173" y="19"/>
                  </a:lnTo>
                  <a:lnTo>
                    <a:pt x="174" y="19"/>
                  </a:lnTo>
                  <a:lnTo>
                    <a:pt x="176" y="19"/>
                  </a:lnTo>
                  <a:lnTo>
                    <a:pt x="178" y="19"/>
                  </a:lnTo>
                  <a:lnTo>
                    <a:pt x="179" y="19"/>
                  </a:lnTo>
                  <a:lnTo>
                    <a:pt x="180" y="19"/>
                  </a:lnTo>
                  <a:lnTo>
                    <a:pt x="186" y="19"/>
                  </a:lnTo>
                  <a:lnTo>
                    <a:pt x="188" y="19"/>
                  </a:lnTo>
                  <a:lnTo>
                    <a:pt x="189" y="19"/>
                  </a:lnTo>
                  <a:lnTo>
                    <a:pt x="189" y="17"/>
                  </a:lnTo>
                  <a:lnTo>
                    <a:pt x="189" y="16"/>
                  </a:lnTo>
                  <a:lnTo>
                    <a:pt x="189" y="11"/>
                  </a:lnTo>
                  <a:lnTo>
                    <a:pt x="189" y="10"/>
                  </a:lnTo>
                  <a:lnTo>
                    <a:pt x="191" y="10"/>
                  </a:lnTo>
                  <a:lnTo>
                    <a:pt x="194" y="10"/>
                  </a:lnTo>
                  <a:lnTo>
                    <a:pt x="199" y="10"/>
                  </a:lnTo>
                  <a:lnTo>
                    <a:pt x="200" y="10"/>
                  </a:lnTo>
                  <a:lnTo>
                    <a:pt x="203" y="10"/>
                  </a:lnTo>
                  <a:lnTo>
                    <a:pt x="215" y="11"/>
                  </a:lnTo>
                  <a:lnTo>
                    <a:pt x="226" y="11"/>
                  </a:lnTo>
                  <a:lnTo>
                    <a:pt x="228" y="11"/>
                  </a:lnTo>
                  <a:lnTo>
                    <a:pt x="232" y="11"/>
                  </a:lnTo>
                  <a:lnTo>
                    <a:pt x="234" y="11"/>
                  </a:lnTo>
                  <a:lnTo>
                    <a:pt x="239" y="11"/>
                  </a:lnTo>
                  <a:lnTo>
                    <a:pt x="242" y="11"/>
                  </a:lnTo>
                  <a:lnTo>
                    <a:pt x="243" y="10"/>
                  </a:lnTo>
                  <a:lnTo>
                    <a:pt x="245" y="8"/>
                  </a:lnTo>
                  <a:lnTo>
                    <a:pt x="247" y="8"/>
                  </a:lnTo>
                  <a:lnTo>
                    <a:pt x="250" y="8"/>
                  </a:lnTo>
                  <a:lnTo>
                    <a:pt x="250" y="9"/>
                  </a:lnTo>
                  <a:lnTo>
                    <a:pt x="251" y="8"/>
                  </a:lnTo>
                  <a:lnTo>
                    <a:pt x="252" y="9"/>
                  </a:lnTo>
                  <a:lnTo>
                    <a:pt x="253" y="7"/>
                  </a:lnTo>
                  <a:lnTo>
                    <a:pt x="254" y="5"/>
                  </a:lnTo>
                  <a:lnTo>
                    <a:pt x="255" y="3"/>
                  </a:lnTo>
                  <a:lnTo>
                    <a:pt x="256" y="3"/>
                  </a:lnTo>
                  <a:lnTo>
                    <a:pt x="256" y="2"/>
                  </a:lnTo>
                  <a:lnTo>
                    <a:pt x="258" y="2"/>
                  </a:lnTo>
                  <a:lnTo>
                    <a:pt x="259" y="1"/>
                  </a:lnTo>
                  <a:lnTo>
                    <a:pt x="260" y="0"/>
                  </a:lnTo>
                  <a:lnTo>
                    <a:pt x="260" y="1"/>
                  </a:lnTo>
                  <a:lnTo>
                    <a:pt x="260" y="6"/>
                  </a:lnTo>
                  <a:lnTo>
                    <a:pt x="260" y="9"/>
                  </a:lnTo>
                  <a:lnTo>
                    <a:pt x="260" y="17"/>
                  </a:lnTo>
                  <a:lnTo>
                    <a:pt x="260" y="19"/>
                  </a:lnTo>
                  <a:lnTo>
                    <a:pt x="260" y="27"/>
                  </a:lnTo>
                  <a:lnTo>
                    <a:pt x="260" y="39"/>
                  </a:lnTo>
                  <a:lnTo>
                    <a:pt x="260" y="42"/>
                  </a:lnTo>
                  <a:lnTo>
                    <a:pt x="260" y="45"/>
                  </a:lnTo>
                  <a:lnTo>
                    <a:pt x="260" y="46"/>
                  </a:lnTo>
                  <a:lnTo>
                    <a:pt x="260" y="51"/>
                  </a:lnTo>
                  <a:lnTo>
                    <a:pt x="260" y="57"/>
                  </a:lnTo>
                  <a:lnTo>
                    <a:pt x="260" y="64"/>
                  </a:lnTo>
                  <a:lnTo>
                    <a:pt x="260" y="66"/>
                  </a:lnTo>
                  <a:lnTo>
                    <a:pt x="260" y="67"/>
                  </a:lnTo>
                  <a:lnTo>
                    <a:pt x="260" y="69"/>
                  </a:lnTo>
                  <a:lnTo>
                    <a:pt x="260" y="74"/>
                  </a:lnTo>
                  <a:lnTo>
                    <a:pt x="260" y="82"/>
                  </a:lnTo>
                  <a:lnTo>
                    <a:pt x="260" y="83"/>
                  </a:lnTo>
                  <a:lnTo>
                    <a:pt x="260" y="86"/>
                  </a:lnTo>
                  <a:lnTo>
                    <a:pt x="260" y="91"/>
                  </a:lnTo>
                  <a:lnTo>
                    <a:pt x="260" y="94"/>
                  </a:lnTo>
                  <a:lnTo>
                    <a:pt x="260" y="95"/>
                  </a:lnTo>
                  <a:lnTo>
                    <a:pt x="260" y="101"/>
                  </a:lnTo>
                  <a:lnTo>
                    <a:pt x="260" y="102"/>
                  </a:lnTo>
                  <a:lnTo>
                    <a:pt x="260" y="104"/>
                  </a:lnTo>
                  <a:lnTo>
                    <a:pt x="260" y="106"/>
                  </a:lnTo>
                  <a:lnTo>
                    <a:pt x="260" y="112"/>
                  </a:lnTo>
                  <a:lnTo>
                    <a:pt x="260" y="114"/>
                  </a:lnTo>
                  <a:lnTo>
                    <a:pt x="260" y="122"/>
                  </a:lnTo>
                  <a:lnTo>
                    <a:pt x="260" y="125"/>
                  </a:lnTo>
                  <a:lnTo>
                    <a:pt x="260" y="128"/>
                  </a:lnTo>
                  <a:lnTo>
                    <a:pt x="260" y="134"/>
                  </a:lnTo>
                  <a:lnTo>
                    <a:pt x="260" y="136"/>
                  </a:lnTo>
                  <a:lnTo>
                    <a:pt x="260" y="142"/>
                  </a:lnTo>
                  <a:lnTo>
                    <a:pt x="259" y="150"/>
                  </a:lnTo>
                  <a:lnTo>
                    <a:pt x="259" y="153"/>
                  </a:lnTo>
                  <a:lnTo>
                    <a:pt x="259" y="154"/>
                  </a:lnTo>
                  <a:lnTo>
                    <a:pt x="259" y="157"/>
                  </a:lnTo>
                  <a:lnTo>
                    <a:pt x="260" y="167"/>
                  </a:lnTo>
                  <a:lnTo>
                    <a:pt x="260" y="168"/>
                  </a:lnTo>
                  <a:lnTo>
                    <a:pt x="260" y="169"/>
                  </a:lnTo>
                  <a:lnTo>
                    <a:pt x="259" y="176"/>
                  </a:lnTo>
                  <a:lnTo>
                    <a:pt x="259" y="183"/>
                  </a:lnTo>
                  <a:lnTo>
                    <a:pt x="259" y="190"/>
                  </a:lnTo>
                  <a:lnTo>
                    <a:pt x="259" y="191"/>
                  </a:lnTo>
                  <a:lnTo>
                    <a:pt x="259" y="192"/>
                  </a:lnTo>
                  <a:lnTo>
                    <a:pt x="259" y="201"/>
                  </a:lnTo>
                  <a:lnTo>
                    <a:pt x="259" y="202"/>
                  </a:lnTo>
                  <a:lnTo>
                    <a:pt x="259" y="206"/>
                  </a:lnTo>
                  <a:lnTo>
                    <a:pt x="260" y="210"/>
                  </a:lnTo>
                  <a:lnTo>
                    <a:pt x="260" y="211"/>
                  </a:lnTo>
                  <a:lnTo>
                    <a:pt x="260" y="215"/>
                  </a:lnTo>
                  <a:lnTo>
                    <a:pt x="259" y="217"/>
                  </a:lnTo>
                  <a:lnTo>
                    <a:pt x="259" y="219"/>
                  </a:lnTo>
                  <a:lnTo>
                    <a:pt x="259" y="225"/>
                  </a:lnTo>
                  <a:lnTo>
                    <a:pt x="259" y="226"/>
                  </a:lnTo>
                  <a:lnTo>
                    <a:pt x="256" y="226"/>
                  </a:lnTo>
                  <a:lnTo>
                    <a:pt x="251" y="226"/>
                  </a:lnTo>
                  <a:lnTo>
                    <a:pt x="246" y="226"/>
                  </a:lnTo>
                  <a:lnTo>
                    <a:pt x="242" y="226"/>
                  </a:lnTo>
                  <a:lnTo>
                    <a:pt x="234" y="226"/>
                  </a:lnTo>
                  <a:lnTo>
                    <a:pt x="228" y="226"/>
                  </a:lnTo>
                  <a:lnTo>
                    <a:pt x="227" y="226"/>
                  </a:lnTo>
                  <a:lnTo>
                    <a:pt x="220" y="226"/>
                  </a:lnTo>
                  <a:lnTo>
                    <a:pt x="216" y="226"/>
                  </a:lnTo>
                  <a:lnTo>
                    <a:pt x="207" y="226"/>
                  </a:lnTo>
                  <a:lnTo>
                    <a:pt x="206" y="226"/>
                  </a:lnTo>
                  <a:lnTo>
                    <a:pt x="205" y="226"/>
                  </a:lnTo>
                  <a:lnTo>
                    <a:pt x="202" y="226"/>
                  </a:lnTo>
                  <a:lnTo>
                    <a:pt x="199" y="226"/>
                  </a:lnTo>
                  <a:lnTo>
                    <a:pt x="198" y="226"/>
                  </a:lnTo>
                  <a:lnTo>
                    <a:pt x="197" y="226"/>
                  </a:lnTo>
                  <a:lnTo>
                    <a:pt x="196" y="226"/>
                  </a:lnTo>
                  <a:lnTo>
                    <a:pt x="192" y="226"/>
                  </a:lnTo>
                  <a:lnTo>
                    <a:pt x="190" y="226"/>
                  </a:lnTo>
                  <a:lnTo>
                    <a:pt x="184" y="226"/>
                  </a:lnTo>
                  <a:lnTo>
                    <a:pt x="178" y="226"/>
                  </a:lnTo>
                  <a:lnTo>
                    <a:pt x="172" y="226"/>
                  </a:lnTo>
                  <a:lnTo>
                    <a:pt x="168" y="226"/>
                  </a:lnTo>
                  <a:lnTo>
                    <a:pt x="167" y="226"/>
                  </a:lnTo>
                  <a:lnTo>
                    <a:pt x="164" y="226"/>
                  </a:lnTo>
                  <a:lnTo>
                    <a:pt x="163" y="226"/>
                  </a:lnTo>
                  <a:lnTo>
                    <a:pt x="158" y="226"/>
                  </a:lnTo>
                  <a:lnTo>
                    <a:pt x="155" y="226"/>
                  </a:lnTo>
                  <a:lnTo>
                    <a:pt x="152" y="226"/>
                  </a:lnTo>
                  <a:lnTo>
                    <a:pt x="149" y="226"/>
                  </a:lnTo>
                  <a:lnTo>
                    <a:pt x="148" y="226"/>
                  </a:lnTo>
                  <a:lnTo>
                    <a:pt x="147" y="226"/>
                  </a:lnTo>
                  <a:lnTo>
                    <a:pt x="146" y="226"/>
                  </a:lnTo>
                  <a:lnTo>
                    <a:pt x="144" y="226"/>
                  </a:lnTo>
                  <a:lnTo>
                    <a:pt x="140" y="226"/>
                  </a:lnTo>
                  <a:lnTo>
                    <a:pt x="139" y="226"/>
                  </a:lnTo>
                  <a:lnTo>
                    <a:pt x="138" y="226"/>
                  </a:lnTo>
                  <a:lnTo>
                    <a:pt x="136" y="226"/>
                  </a:lnTo>
                  <a:lnTo>
                    <a:pt x="135" y="226"/>
                  </a:lnTo>
                  <a:lnTo>
                    <a:pt x="134" y="226"/>
                  </a:lnTo>
                  <a:lnTo>
                    <a:pt x="126" y="226"/>
                  </a:lnTo>
                  <a:lnTo>
                    <a:pt x="124" y="226"/>
                  </a:lnTo>
                  <a:lnTo>
                    <a:pt x="120" y="226"/>
                  </a:lnTo>
                  <a:lnTo>
                    <a:pt x="118" y="226"/>
                  </a:lnTo>
                  <a:lnTo>
                    <a:pt x="117" y="226"/>
                  </a:lnTo>
                  <a:lnTo>
                    <a:pt x="113" y="226"/>
                  </a:lnTo>
                  <a:lnTo>
                    <a:pt x="110" y="225"/>
                  </a:lnTo>
                  <a:lnTo>
                    <a:pt x="107" y="225"/>
                  </a:lnTo>
                  <a:lnTo>
                    <a:pt x="103" y="225"/>
                  </a:lnTo>
                  <a:lnTo>
                    <a:pt x="99" y="225"/>
                  </a:lnTo>
                  <a:lnTo>
                    <a:pt x="97" y="225"/>
                  </a:lnTo>
                  <a:lnTo>
                    <a:pt x="94" y="225"/>
                  </a:lnTo>
                  <a:lnTo>
                    <a:pt x="88" y="225"/>
                  </a:lnTo>
                  <a:lnTo>
                    <a:pt x="87" y="225"/>
                  </a:lnTo>
                  <a:lnTo>
                    <a:pt x="84" y="225"/>
                  </a:lnTo>
                  <a:lnTo>
                    <a:pt x="77" y="225"/>
                  </a:lnTo>
                  <a:lnTo>
                    <a:pt x="72" y="225"/>
                  </a:lnTo>
                  <a:lnTo>
                    <a:pt x="70" y="225"/>
                  </a:lnTo>
                  <a:lnTo>
                    <a:pt x="69" y="225"/>
                  </a:lnTo>
                  <a:lnTo>
                    <a:pt x="63" y="225"/>
                  </a:lnTo>
                  <a:lnTo>
                    <a:pt x="59" y="225"/>
                  </a:lnTo>
                  <a:lnTo>
                    <a:pt x="57" y="225"/>
                  </a:lnTo>
                  <a:lnTo>
                    <a:pt x="54" y="225"/>
                  </a:lnTo>
                  <a:lnTo>
                    <a:pt x="54" y="224"/>
                  </a:lnTo>
                  <a:lnTo>
                    <a:pt x="54" y="218"/>
                  </a:lnTo>
                  <a:lnTo>
                    <a:pt x="54" y="217"/>
                  </a:lnTo>
                  <a:lnTo>
                    <a:pt x="54" y="215"/>
                  </a:lnTo>
                  <a:lnTo>
                    <a:pt x="54" y="213"/>
                  </a:lnTo>
                  <a:lnTo>
                    <a:pt x="54" y="210"/>
                  </a:lnTo>
                  <a:lnTo>
                    <a:pt x="54" y="209"/>
                  </a:lnTo>
                  <a:lnTo>
                    <a:pt x="54" y="202"/>
                  </a:lnTo>
                  <a:lnTo>
                    <a:pt x="54" y="199"/>
                  </a:lnTo>
                  <a:lnTo>
                    <a:pt x="54" y="192"/>
                  </a:lnTo>
                  <a:lnTo>
                    <a:pt x="54" y="190"/>
                  </a:lnTo>
                  <a:lnTo>
                    <a:pt x="54" y="186"/>
                  </a:lnTo>
                  <a:lnTo>
                    <a:pt x="54" y="182"/>
                  </a:lnTo>
                  <a:lnTo>
                    <a:pt x="54" y="181"/>
                  </a:lnTo>
                  <a:lnTo>
                    <a:pt x="54" y="175"/>
                  </a:lnTo>
                  <a:lnTo>
                    <a:pt x="54" y="171"/>
                  </a:lnTo>
                  <a:lnTo>
                    <a:pt x="54" y="167"/>
                  </a:lnTo>
                  <a:lnTo>
                    <a:pt x="54" y="159"/>
                  </a:lnTo>
                  <a:lnTo>
                    <a:pt x="54" y="158"/>
                  </a:lnTo>
                  <a:lnTo>
                    <a:pt x="54" y="152"/>
                  </a:lnTo>
                  <a:lnTo>
                    <a:pt x="54" y="145"/>
                  </a:lnTo>
                  <a:lnTo>
                    <a:pt x="54" y="137"/>
                  </a:lnTo>
                  <a:lnTo>
                    <a:pt x="55" y="133"/>
                  </a:lnTo>
                  <a:lnTo>
                    <a:pt x="55" y="125"/>
                  </a:lnTo>
                  <a:lnTo>
                    <a:pt x="55" y="118"/>
                  </a:lnTo>
                  <a:lnTo>
                    <a:pt x="55" y="117"/>
                  </a:lnTo>
                  <a:lnTo>
                    <a:pt x="55" y="115"/>
                  </a:lnTo>
                  <a:lnTo>
                    <a:pt x="55" y="111"/>
                  </a:lnTo>
                  <a:lnTo>
                    <a:pt x="55" y="107"/>
                  </a:lnTo>
                  <a:lnTo>
                    <a:pt x="55" y="101"/>
                  </a:lnTo>
                  <a:lnTo>
                    <a:pt x="55" y="98"/>
                  </a:lnTo>
                  <a:lnTo>
                    <a:pt x="55" y="95"/>
                  </a:lnTo>
                  <a:lnTo>
                    <a:pt x="55" y="91"/>
                  </a:lnTo>
                  <a:lnTo>
                    <a:pt x="55" y="90"/>
                  </a:lnTo>
                  <a:lnTo>
                    <a:pt x="55" y="85"/>
                  </a:lnTo>
                  <a:lnTo>
                    <a:pt x="55" y="80"/>
                  </a:lnTo>
                  <a:lnTo>
                    <a:pt x="55" y="75"/>
                  </a:lnTo>
                  <a:lnTo>
                    <a:pt x="55" y="64"/>
                  </a:lnTo>
                  <a:lnTo>
                    <a:pt x="51" y="64"/>
                  </a:lnTo>
                  <a:lnTo>
                    <a:pt x="40" y="64"/>
                  </a:lnTo>
                  <a:lnTo>
                    <a:pt x="33" y="64"/>
                  </a:lnTo>
                  <a:lnTo>
                    <a:pt x="32" y="64"/>
                  </a:lnTo>
                  <a:lnTo>
                    <a:pt x="31" y="64"/>
                  </a:lnTo>
                  <a:lnTo>
                    <a:pt x="16" y="64"/>
                  </a:lnTo>
                  <a:lnTo>
                    <a:pt x="15" y="64"/>
                  </a:lnTo>
                  <a:lnTo>
                    <a:pt x="14" y="64"/>
                  </a:lnTo>
                  <a:lnTo>
                    <a:pt x="9" y="64"/>
                  </a:lnTo>
                  <a:lnTo>
                    <a:pt x="6" y="64"/>
                  </a:lnTo>
                  <a:lnTo>
                    <a:pt x="5" y="64"/>
                  </a:lnTo>
                  <a:lnTo>
                    <a:pt x="1" y="64"/>
                  </a:lnTo>
                  <a:lnTo>
                    <a:pt x="0" y="64"/>
                  </a:lnTo>
                  <a:lnTo>
                    <a:pt x="0" y="63"/>
                  </a:lnTo>
                  <a:lnTo>
                    <a:pt x="0" y="56"/>
                  </a:lnTo>
                  <a:lnTo>
                    <a:pt x="0" y="55"/>
                  </a:lnTo>
                  <a:lnTo>
                    <a:pt x="0" y="53"/>
                  </a:lnTo>
                  <a:lnTo>
                    <a:pt x="0" y="47"/>
                  </a:lnTo>
                  <a:lnTo>
                    <a:pt x="0" y="46"/>
                  </a:lnTo>
                  <a:lnTo>
                    <a:pt x="0" y="43"/>
                  </a:lnTo>
                  <a:lnTo>
                    <a:pt x="0" y="40"/>
                  </a:lnTo>
                  <a:lnTo>
                    <a:pt x="0" y="39"/>
                  </a:lnTo>
                  <a:lnTo>
                    <a:pt x="0" y="33"/>
                  </a:lnTo>
                  <a:lnTo>
                    <a:pt x="0" y="31"/>
                  </a:lnTo>
                  <a:lnTo>
                    <a:pt x="0" y="29"/>
                  </a:lnTo>
                  <a:lnTo>
                    <a:pt x="1" y="27"/>
                  </a:lnTo>
                  <a:lnTo>
                    <a:pt x="1" y="22"/>
                  </a:lnTo>
                  <a:lnTo>
                    <a:pt x="1" y="15"/>
                  </a:lnTo>
                  <a:lnTo>
                    <a:pt x="1" y="10"/>
                  </a:lnTo>
                  <a:lnTo>
                    <a:pt x="5" y="10"/>
                  </a:lnTo>
                  <a:lnTo>
                    <a:pt x="8" y="10"/>
                  </a:lnTo>
                  <a:lnTo>
                    <a:pt x="9" y="1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79" name="Freeform 179"/>
            <p:cNvSpPr>
              <a:spLocks/>
            </p:cNvSpPr>
            <p:nvPr/>
          </p:nvSpPr>
          <p:spPr bwMode="auto">
            <a:xfrm>
              <a:off x="2217" y="2855"/>
              <a:ext cx="278" cy="178"/>
            </a:xfrm>
            <a:custGeom>
              <a:avLst/>
              <a:gdLst>
                <a:gd name="T0" fmla="*/ 29 w 278"/>
                <a:gd name="T1" fmla="*/ 0 h 178"/>
                <a:gd name="T2" fmla="*/ 62 w 278"/>
                <a:gd name="T3" fmla="*/ 0 h 178"/>
                <a:gd name="T4" fmla="*/ 92 w 278"/>
                <a:gd name="T5" fmla="*/ 0 h 178"/>
                <a:gd name="T6" fmla="*/ 120 w 278"/>
                <a:gd name="T7" fmla="*/ 0 h 178"/>
                <a:gd name="T8" fmla="*/ 143 w 278"/>
                <a:gd name="T9" fmla="*/ 1 h 178"/>
                <a:gd name="T10" fmla="*/ 167 w 278"/>
                <a:gd name="T11" fmla="*/ 1 h 178"/>
                <a:gd name="T12" fmla="*/ 194 w 278"/>
                <a:gd name="T13" fmla="*/ 1 h 178"/>
                <a:gd name="T14" fmla="*/ 211 w 278"/>
                <a:gd name="T15" fmla="*/ 1 h 178"/>
                <a:gd name="T16" fmla="*/ 229 w 278"/>
                <a:gd name="T17" fmla="*/ 1 h 178"/>
                <a:gd name="T18" fmla="*/ 255 w 278"/>
                <a:gd name="T19" fmla="*/ 1 h 178"/>
                <a:gd name="T20" fmla="*/ 278 w 278"/>
                <a:gd name="T21" fmla="*/ 22 h 178"/>
                <a:gd name="T22" fmla="*/ 278 w 278"/>
                <a:gd name="T23" fmla="*/ 32 h 178"/>
                <a:gd name="T24" fmla="*/ 278 w 278"/>
                <a:gd name="T25" fmla="*/ 62 h 178"/>
                <a:gd name="T26" fmla="*/ 277 w 278"/>
                <a:gd name="T27" fmla="*/ 96 h 178"/>
                <a:gd name="T28" fmla="*/ 277 w 278"/>
                <a:gd name="T29" fmla="*/ 119 h 178"/>
                <a:gd name="T30" fmla="*/ 277 w 278"/>
                <a:gd name="T31" fmla="*/ 129 h 178"/>
                <a:gd name="T32" fmla="*/ 277 w 278"/>
                <a:gd name="T33" fmla="*/ 152 h 178"/>
                <a:gd name="T34" fmla="*/ 275 w 278"/>
                <a:gd name="T35" fmla="*/ 162 h 178"/>
                <a:gd name="T36" fmla="*/ 253 w 278"/>
                <a:gd name="T37" fmla="*/ 162 h 178"/>
                <a:gd name="T38" fmla="*/ 231 w 278"/>
                <a:gd name="T39" fmla="*/ 162 h 178"/>
                <a:gd name="T40" fmla="*/ 206 w 278"/>
                <a:gd name="T41" fmla="*/ 162 h 178"/>
                <a:gd name="T42" fmla="*/ 155 w 278"/>
                <a:gd name="T43" fmla="*/ 161 h 178"/>
                <a:gd name="T44" fmla="*/ 127 w 278"/>
                <a:gd name="T45" fmla="*/ 161 h 178"/>
                <a:gd name="T46" fmla="*/ 112 w 278"/>
                <a:gd name="T47" fmla="*/ 161 h 178"/>
                <a:gd name="T48" fmla="*/ 91 w 278"/>
                <a:gd name="T49" fmla="*/ 162 h 178"/>
                <a:gd name="T50" fmla="*/ 90 w 278"/>
                <a:gd name="T51" fmla="*/ 168 h 178"/>
                <a:gd name="T52" fmla="*/ 82 w 278"/>
                <a:gd name="T53" fmla="*/ 168 h 178"/>
                <a:gd name="T54" fmla="*/ 77 w 278"/>
                <a:gd name="T55" fmla="*/ 161 h 178"/>
                <a:gd name="T56" fmla="*/ 71 w 278"/>
                <a:gd name="T57" fmla="*/ 166 h 178"/>
                <a:gd name="T58" fmla="*/ 64 w 278"/>
                <a:gd name="T59" fmla="*/ 169 h 178"/>
                <a:gd name="T60" fmla="*/ 60 w 278"/>
                <a:gd name="T61" fmla="*/ 169 h 178"/>
                <a:gd name="T62" fmla="*/ 53 w 278"/>
                <a:gd name="T63" fmla="*/ 171 h 178"/>
                <a:gd name="T64" fmla="*/ 50 w 278"/>
                <a:gd name="T65" fmla="*/ 167 h 178"/>
                <a:gd name="T66" fmla="*/ 47 w 278"/>
                <a:gd name="T67" fmla="*/ 171 h 178"/>
                <a:gd name="T68" fmla="*/ 45 w 278"/>
                <a:gd name="T69" fmla="*/ 172 h 178"/>
                <a:gd name="T70" fmla="*/ 40 w 278"/>
                <a:gd name="T71" fmla="*/ 174 h 178"/>
                <a:gd name="T72" fmla="*/ 37 w 278"/>
                <a:gd name="T73" fmla="*/ 175 h 178"/>
                <a:gd name="T74" fmla="*/ 34 w 278"/>
                <a:gd name="T75" fmla="*/ 177 h 178"/>
                <a:gd name="T76" fmla="*/ 31 w 278"/>
                <a:gd name="T77" fmla="*/ 175 h 178"/>
                <a:gd name="T78" fmla="*/ 27 w 278"/>
                <a:gd name="T79" fmla="*/ 175 h 178"/>
                <a:gd name="T80" fmla="*/ 26 w 278"/>
                <a:gd name="T81" fmla="*/ 177 h 178"/>
                <a:gd name="T82" fmla="*/ 21 w 278"/>
                <a:gd name="T83" fmla="*/ 178 h 178"/>
                <a:gd name="T84" fmla="*/ 18 w 278"/>
                <a:gd name="T85" fmla="*/ 174 h 178"/>
                <a:gd name="T86" fmla="*/ 13 w 278"/>
                <a:gd name="T87" fmla="*/ 170 h 178"/>
                <a:gd name="T88" fmla="*/ 11 w 278"/>
                <a:gd name="T89" fmla="*/ 168 h 178"/>
                <a:gd name="T90" fmla="*/ 10 w 278"/>
                <a:gd name="T91" fmla="*/ 168 h 178"/>
                <a:gd name="T92" fmla="*/ 8 w 278"/>
                <a:gd name="T93" fmla="*/ 164 h 178"/>
                <a:gd name="T94" fmla="*/ 7 w 278"/>
                <a:gd name="T95" fmla="*/ 163 h 178"/>
                <a:gd name="T96" fmla="*/ 6 w 278"/>
                <a:gd name="T97" fmla="*/ 162 h 178"/>
                <a:gd name="T98" fmla="*/ 6 w 278"/>
                <a:gd name="T99" fmla="*/ 161 h 178"/>
                <a:gd name="T100" fmla="*/ 4 w 278"/>
                <a:gd name="T101" fmla="*/ 162 h 178"/>
                <a:gd name="T102" fmla="*/ 3 w 278"/>
                <a:gd name="T103" fmla="*/ 161 h 178"/>
                <a:gd name="T104" fmla="*/ 2 w 278"/>
                <a:gd name="T105" fmla="*/ 163 h 178"/>
                <a:gd name="T106" fmla="*/ 0 w 278"/>
                <a:gd name="T107" fmla="*/ 148 h 178"/>
                <a:gd name="T108" fmla="*/ 2 w 278"/>
                <a:gd name="T109" fmla="*/ 132 h 178"/>
                <a:gd name="T110" fmla="*/ 2 w 278"/>
                <a:gd name="T111" fmla="*/ 121 h 178"/>
                <a:gd name="T112" fmla="*/ 2 w 278"/>
                <a:gd name="T113" fmla="*/ 96 h 178"/>
                <a:gd name="T114" fmla="*/ 3 w 278"/>
                <a:gd name="T115" fmla="*/ 67 h 178"/>
                <a:gd name="T116" fmla="*/ 3 w 278"/>
                <a:gd name="T117" fmla="*/ 42 h 178"/>
                <a:gd name="T118" fmla="*/ 4 w 278"/>
                <a:gd name="T119" fmla="*/ 0 h 1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78" h="178">
                  <a:moveTo>
                    <a:pt x="14" y="0"/>
                  </a:moveTo>
                  <a:lnTo>
                    <a:pt x="15" y="0"/>
                  </a:lnTo>
                  <a:lnTo>
                    <a:pt x="19" y="0"/>
                  </a:lnTo>
                  <a:lnTo>
                    <a:pt x="20" y="0"/>
                  </a:lnTo>
                  <a:lnTo>
                    <a:pt x="23" y="0"/>
                  </a:lnTo>
                  <a:lnTo>
                    <a:pt x="27" y="0"/>
                  </a:lnTo>
                  <a:lnTo>
                    <a:pt x="28" y="0"/>
                  </a:lnTo>
                  <a:lnTo>
                    <a:pt x="29" y="0"/>
                  </a:lnTo>
                  <a:lnTo>
                    <a:pt x="52" y="0"/>
                  </a:lnTo>
                  <a:lnTo>
                    <a:pt x="54" y="0"/>
                  </a:lnTo>
                  <a:lnTo>
                    <a:pt x="55" y="0"/>
                  </a:lnTo>
                  <a:lnTo>
                    <a:pt x="59" y="0"/>
                  </a:lnTo>
                  <a:lnTo>
                    <a:pt x="60" y="0"/>
                  </a:lnTo>
                  <a:lnTo>
                    <a:pt x="62" y="0"/>
                  </a:lnTo>
                  <a:lnTo>
                    <a:pt x="71" y="0"/>
                  </a:lnTo>
                  <a:lnTo>
                    <a:pt x="74" y="0"/>
                  </a:lnTo>
                  <a:lnTo>
                    <a:pt x="78" y="0"/>
                  </a:lnTo>
                  <a:lnTo>
                    <a:pt x="82" y="0"/>
                  </a:lnTo>
                  <a:lnTo>
                    <a:pt x="85" y="0"/>
                  </a:lnTo>
                  <a:lnTo>
                    <a:pt x="90" y="0"/>
                  </a:lnTo>
                  <a:lnTo>
                    <a:pt x="91" y="0"/>
                  </a:lnTo>
                  <a:lnTo>
                    <a:pt x="92" y="0"/>
                  </a:lnTo>
                  <a:lnTo>
                    <a:pt x="96" y="0"/>
                  </a:lnTo>
                  <a:lnTo>
                    <a:pt x="98" y="0"/>
                  </a:lnTo>
                  <a:lnTo>
                    <a:pt x="100" y="0"/>
                  </a:lnTo>
                  <a:lnTo>
                    <a:pt x="108" y="0"/>
                  </a:lnTo>
                  <a:lnTo>
                    <a:pt x="109" y="0"/>
                  </a:lnTo>
                  <a:lnTo>
                    <a:pt x="115" y="0"/>
                  </a:lnTo>
                  <a:lnTo>
                    <a:pt x="117" y="0"/>
                  </a:lnTo>
                  <a:lnTo>
                    <a:pt x="120" y="0"/>
                  </a:lnTo>
                  <a:lnTo>
                    <a:pt x="122" y="0"/>
                  </a:lnTo>
                  <a:lnTo>
                    <a:pt x="131" y="1"/>
                  </a:lnTo>
                  <a:lnTo>
                    <a:pt x="132" y="1"/>
                  </a:lnTo>
                  <a:lnTo>
                    <a:pt x="134" y="1"/>
                  </a:lnTo>
                  <a:lnTo>
                    <a:pt x="135" y="1"/>
                  </a:lnTo>
                  <a:lnTo>
                    <a:pt x="136" y="1"/>
                  </a:lnTo>
                  <a:lnTo>
                    <a:pt x="140" y="1"/>
                  </a:lnTo>
                  <a:lnTo>
                    <a:pt x="143" y="1"/>
                  </a:lnTo>
                  <a:lnTo>
                    <a:pt x="147" y="1"/>
                  </a:lnTo>
                  <a:lnTo>
                    <a:pt x="149" y="1"/>
                  </a:lnTo>
                  <a:lnTo>
                    <a:pt x="150" y="1"/>
                  </a:lnTo>
                  <a:lnTo>
                    <a:pt x="151" y="1"/>
                  </a:lnTo>
                  <a:lnTo>
                    <a:pt x="156" y="1"/>
                  </a:lnTo>
                  <a:lnTo>
                    <a:pt x="157" y="1"/>
                  </a:lnTo>
                  <a:lnTo>
                    <a:pt x="167" y="1"/>
                  </a:lnTo>
                  <a:lnTo>
                    <a:pt x="170" y="1"/>
                  </a:lnTo>
                  <a:lnTo>
                    <a:pt x="182" y="1"/>
                  </a:lnTo>
                  <a:lnTo>
                    <a:pt x="187" y="1"/>
                  </a:lnTo>
                  <a:lnTo>
                    <a:pt x="188" y="1"/>
                  </a:lnTo>
                  <a:lnTo>
                    <a:pt x="189" y="1"/>
                  </a:lnTo>
                  <a:lnTo>
                    <a:pt x="194" y="1"/>
                  </a:lnTo>
                  <a:lnTo>
                    <a:pt x="196" y="1"/>
                  </a:lnTo>
                  <a:lnTo>
                    <a:pt x="197" y="1"/>
                  </a:lnTo>
                  <a:lnTo>
                    <a:pt x="200" y="1"/>
                  </a:lnTo>
                  <a:lnTo>
                    <a:pt x="202" y="1"/>
                  </a:lnTo>
                  <a:lnTo>
                    <a:pt x="206" y="1"/>
                  </a:lnTo>
                  <a:lnTo>
                    <a:pt x="207" y="1"/>
                  </a:lnTo>
                  <a:lnTo>
                    <a:pt x="211" y="1"/>
                  </a:lnTo>
                  <a:lnTo>
                    <a:pt x="216" y="1"/>
                  </a:lnTo>
                  <a:lnTo>
                    <a:pt x="218" y="1"/>
                  </a:lnTo>
                  <a:lnTo>
                    <a:pt x="222" y="1"/>
                  </a:lnTo>
                  <a:lnTo>
                    <a:pt x="223" y="1"/>
                  </a:lnTo>
                  <a:lnTo>
                    <a:pt x="224" y="1"/>
                  </a:lnTo>
                  <a:lnTo>
                    <a:pt x="228" y="1"/>
                  </a:lnTo>
                  <a:lnTo>
                    <a:pt x="229" y="1"/>
                  </a:lnTo>
                  <a:lnTo>
                    <a:pt x="232" y="1"/>
                  </a:lnTo>
                  <a:lnTo>
                    <a:pt x="237" y="1"/>
                  </a:lnTo>
                  <a:lnTo>
                    <a:pt x="238" y="1"/>
                  </a:lnTo>
                  <a:lnTo>
                    <a:pt x="239" y="1"/>
                  </a:lnTo>
                  <a:lnTo>
                    <a:pt x="254" y="1"/>
                  </a:lnTo>
                  <a:lnTo>
                    <a:pt x="255" y="1"/>
                  </a:lnTo>
                  <a:lnTo>
                    <a:pt x="256" y="1"/>
                  </a:lnTo>
                  <a:lnTo>
                    <a:pt x="263" y="1"/>
                  </a:lnTo>
                  <a:lnTo>
                    <a:pt x="274" y="1"/>
                  </a:lnTo>
                  <a:lnTo>
                    <a:pt x="278" y="1"/>
                  </a:lnTo>
                  <a:lnTo>
                    <a:pt x="278" y="12"/>
                  </a:lnTo>
                  <a:lnTo>
                    <a:pt x="278" y="17"/>
                  </a:lnTo>
                  <a:lnTo>
                    <a:pt x="278" y="22"/>
                  </a:lnTo>
                  <a:lnTo>
                    <a:pt x="278" y="27"/>
                  </a:lnTo>
                  <a:lnTo>
                    <a:pt x="278" y="28"/>
                  </a:lnTo>
                  <a:lnTo>
                    <a:pt x="278" y="32"/>
                  </a:lnTo>
                  <a:lnTo>
                    <a:pt x="278" y="35"/>
                  </a:lnTo>
                  <a:lnTo>
                    <a:pt x="278" y="38"/>
                  </a:lnTo>
                  <a:lnTo>
                    <a:pt x="278" y="44"/>
                  </a:lnTo>
                  <a:lnTo>
                    <a:pt x="278" y="48"/>
                  </a:lnTo>
                  <a:lnTo>
                    <a:pt x="278" y="52"/>
                  </a:lnTo>
                  <a:lnTo>
                    <a:pt x="278" y="54"/>
                  </a:lnTo>
                  <a:lnTo>
                    <a:pt x="278" y="55"/>
                  </a:lnTo>
                  <a:lnTo>
                    <a:pt x="278" y="62"/>
                  </a:lnTo>
                  <a:lnTo>
                    <a:pt x="278" y="70"/>
                  </a:lnTo>
                  <a:lnTo>
                    <a:pt x="277" y="74"/>
                  </a:lnTo>
                  <a:lnTo>
                    <a:pt x="277" y="82"/>
                  </a:lnTo>
                  <a:lnTo>
                    <a:pt x="277" y="89"/>
                  </a:lnTo>
                  <a:lnTo>
                    <a:pt x="277" y="95"/>
                  </a:lnTo>
                  <a:lnTo>
                    <a:pt x="277" y="96"/>
                  </a:lnTo>
                  <a:lnTo>
                    <a:pt x="277" y="104"/>
                  </a:lnTo>
                  <a:lnTo>
                    <a:pt x="277" y="108"/>
                  </a:lnTo>
                  <a:lnTo>
                    <a:pt x="277" y="112"/>
                  </a:lnTo>
                  <a:lnTo>
                    <a:pt x="277" y="118"/>
                  </a:lnTo>
                  <a:lnTo>
                    <a:pt x="277" y="119"/>
                  </a:lnTo>
                  <a:lnTo>
                    <a:pt x="277" y="123"/>
                  </a:lnTo>
                  <a:lnTo>
                    <a:pt x="277" y="127"/>
                  </a:lnTo>
                  <a:lnTo>
                    <a:pt x="277" y="129"/>
                  </a:lnTo>
                  <a:lnTo>
                    <a:pt x="277" y="136"/>
                  </a:lnTo>
                  <a:lnTo>
                    <a:pt x="277" y="139"/>
                  </a:lnTo>
                  <a:lnTo>
                    <a:pt x="277" y="146"/>
                  </a:lnTo>
                  <a:lnTo>
                    <a:pt x="277" y="147"/>
                  </a:lnTo>
                  <a:lnTo>
                    <a:pt x="277" y="150"/>
                  </a:lnTo>
                  <a:lnTo>
                    <a:pt x="277" y="152"/>
                  </a:lnTo>
                  <a:lnTo>
                    <a:pt x="277" y="154"/>
                  </a:lnTo>
                  <a:lnTo>
                    <a:pt x="277" y="155"/>
                  </a:lnTo>
                  <a:lnTo>
                    <a:pt x="277" y="161"/>
                  </a:lnTo>
                  <a:lnTo>
                    <a:pt x="277" y="162"/>
                  </a:lnTo>
                  <a:lnTo>
                    <a:pt x="275" y="162"/>
                  </a:lnTo>
                  <a:lnTo>
                    <a:pt x="268" y="162"/>
                  </a:lnTo>
                  <a:lnTo>
                    <a:pt x="266" y="162"/>
                  </a:lnTo>
                  <a:lnTo>
                    <a:pt x="263" y="162"/>
                  </a:lnTo>
                  <a:lnTo>
                    <a:pt x="261" y="162"/>
                  </a:lnTo>
                  <a:lnTo>
                    <a:pt x="254" y="162"/>
                  </a:lnTo>
                  <a:lnTo>
                    <a:pt x="253" y="162"/>
                  </a:lnTo>
                  <a:lnTo>
                    <a:pt x="252" y="162"/>
                  </a:lnTo>
                  <a:lnTo>
                    <a:pt x="251" y="162"/>
                  </a:lnTo>
                  <a:lnTo>
                    <a:pt x="246" y="162"/>
                  </a:lnTo>
                  <a:lnTo>
                    <a:pt x="245" y="162"/>
                  </a:lnTo>
                  <a:lnTo>
                    <a:pt x="237" y="162"/>
                  </a:lnTo>
                  <a:lnTo>
                    <a:pt x="234" y="162"/>
                  </a:lnTo>
                  <a:lnTo>
                    <a:pt x="231" y="162"/>
                  </a:lnTo>
                  <a:lnTo>
                    <a:pt x="228" y="162"/>
                  </a:lnTo>
                  <a:lnTo>
                    <a:pt x="222" y="162"/>
                  </a:lnTo>
                  <a:lnTo>
                    <a:pt x="218" y="162"/>
                  </a:lnTo>
                  <a:lnTo>
                    <a:pt x="215" y="162"/>
                  </a:lnTo>
                  <a:lnTo>
                    <a:pt x="212" y="162"/>
                  </a:lnTo>
                  <a:lnTo>
                    <a:pt x="208" y="162"/>
                  </a:lnTo>
                  <a:lnTo>
                    <a:pt x="206" y="162"/>
                  </a:lnTo>
                  <a:lnTo>
                    <a:pt x="199" y="162"/>
                  </a:lnTo>
                  <a:lnTo>
                    <a:pt x="195" y="161"/>
                  </a:lnTo>
                  <a:lnTo>
                    <a:pt x="194" y="161"/>
                  </a:lnTo>
                  <a:lnTo>
                    <a:pt x="180" y="161"/>
                  </a:lnTo>
                  <a:lnTo>
                    <a:pt x="174" y="161"/>
                  </a:lnTo>
                  <a:lnTo>
                    <a:pt x="168" y="161"/>
                  </a:lnTo>
                  <a:lnTo>
                    <a:pt x="160" y="161"/>
                  </a:lnTo>
                  <a:lnTo>
                    <a:pt x="155" y="161"/>
                  </a:lnTo>
                  <a:lnTo>
                    <a:pt x="154" y="161"/>
                  </a:lnTo>
                  <a:lnTo>
                    <a:pt x="149" y="161"/>
                  </a:lnTo>
                  <a:lnTo>
                    <a:pt x="147" y="161"/>
                  </a:lnTo>
                  <a:lnTo>
                    <a:pt x="142" y="161"/>
                  </a:lnTo>
                  <a:lnTo>
                    <a:pt x="130" y="161"/>
                  </a:lnTo>
                  <a:lnTo>
                    <a:pt x="127" y="161"/>
                  </a:lnTo>
                  <a:lnTo>
                    <a:pt x="123" y="161"/>
                  </a:lnTo>
                  <a:lnTo>
                    <a:pt x="122" y="161"/>
                  </a:lnTo>
                  <a:lnTo>
                    <a:pt x="120" y="161"/>
                  </a:lnTo>
                  <a:lnTo>
                    <a:pt x="117" y="161"/>
                  </a:lnTo>
                  <a:lnTo>
                    <a:pt x="116" y="161"/>
                  </a:lnTo>
                  <a:lnTo>
                    <a:pt x="112" y="161"/>
                  </a:lnTo>
                  <a:lnTo>
                    <a:pt x="110" y="161"/>
                  </a:lnTo>
                  <a:lnTo>
                    <a:pt x="109" y="161"/>
                  </a:lnTo>
                  <a:lnTo>
                    <a:pt x="96" y="161"/>
                  </a:lnTo>
                  <a:lnTo>
                    <a:pt x="93" y="161"/>
                  </a:lnTo>
                  <a:lnTo>
                    <a:pt x="92" y="161"/>
                  </a:lnTo>
                  <a:lnTo>
                    <a:pt x="91" y="162"/>
                  </a:lnTo>
                  <a:lnTo>
                    <a:pt x="91" y="163"/>
                  </a:lnTo>
                  <a:lnTo>
                    <a:pt x="90" y="164"/>
                  </a:lnTo>
                  <a:lnTo>
                    <a:pt x="91" y="166"/>
                  </a:lnTo>
                  <a:lnTo>
                    <a:pt x="91" y="167"/>
                  </a:lnTo>
                  <a:lnTo>
                    <a:pt x="90" y="168"/>
                  </a:lnTo>
                  <a:lnTo>
                    <a:pt x="90" y="169"/>
                  </a:lnTo>
                  <a:lnTo>
                    <a:pt x="88" y="169"/>
                  </a:lnTo>
                  <a:lnTo>
                    <a:pt x="87" y="168"/>
                  </a:lnTo>
                  <a:lnTo>
                    <a:pt x="86" y="168"/>
                  </a:lnTo>
                  <a:lnTo>
                    <a:pt x="84" y="168"/>
                  </a:lnTo>
                  <a:lnTo>
                    <a:pt x="83" y="168"/>
                  </a:lnTo>
                  <a:lnTo>
                    <a:pt x="82" y="168"/>
                  </a:lnTo>
                  <a:lnTo>
                    <a:pt x="80" y="167"/>
                  </a:lnTo>
                  <a:lnTo>
                    <a:pt x="80" y="164"/>
                  </a:lnTo>
                  <a:lnTo>
                    <a:pt x="80" y="163"/>
                  </a:lnTo>
                  <a:lnTo>
                    <a:pt x="79" y="162"/>
                  </a:lnTo>
                  <a:lnTo>
                    <a:pt x="78" y="162"/>
                  </a:lnTo>
                  <a:lnTo>
                    <a:pt x="77" y="162"/>
                  </a:lnTo>
                  <a:lnTo>
                    <a:pt x="77" y="161"/>
                  </a:lnTo>
                  <a:lnTo>
                    <a:pt x="75" y="161"/>
                  </a:lnTo>
                  <a:lnTo>
                    <a:pt x="74" y="161"/>
                  </a:lnTo>
                  <a:lnTo>
                    <a:pt x="74" y="162"/>
                  </a:lnTo>
                  <a:lnTo>
                    <a:pt x="72" y="162"/>
                  </a:lnTo>
                  <a:lnTo>
                    <a:pt x="72" y="163"/>
                  </a:lnTo>
                  <a:lnTo>
                    <a:pt x="71" y="163"/>
                  </a:lnTo>
                  <a:lnTo>
                    <a:pt x="71" y="164"/>
                  </a:lnTo>
                  <a:lnTo>
                    <a:pt x="71" y="166"/>
                  </a:lnTo>
                  <a:lnTo>
                    <a:pt x="70" y="167"/>
                  </a:lnTo>
                  <a:lnTo>
                    <a:pt x="70" y="168"/>
                  </a:lnTo>
                  <a:lnTo>
                    <a:pt x="69" y="168"/>
                  </a:lnTo>
                  <a:lnTo>
                    <a:pt x="68" y="169"/>
                  </a:lnTo>
                  <a:lnTo>
                    <a:pt x="67" y="169"/>
                  </a:lnTo>
                  <a:lnTo>
                    <a:pt x="66" y="169"/>
                  </a:lnTo>
                  <a:lnTo>
                    <a:pt x="64" y="169"/>
                  </a:lnTo>
                  <a:lnTo>
                    <a:pt x="63" y="169"/>
                  </a:lnTo>
                  <a:lnTo>
                    <a:pt x="62" y="168"/>
                  </a:lnTo>
                  <a:lnTo>
                    <a:pt x="61" y="168"/>
                  </a:lnTo>
                  <a:lnTo>
                    <a:pt x="61" y="169"/>
                  </a:lnTo>
                  <a:lnTo>
                    <a:pt x="60" y="169"/>
                  </a:lnTo>
                  <a:lnTo>
                    <a:pt x="59" y="169"/>
                  </a:lnTo>
                  <a:lnTo>
                    <a:pt x="59" y="170"/>
                  </a:lnTo>
                  <a:lnTo>
                    <a:pt x="58" y="171"/>
                  </a:lnTo>
                  <a:lnTo>
                    <a:pt x="56" y="171"/>
                  </a:lnTo>
                  <a:lnTo>
                    <a:pt x="55" y="172"/>
                  </a:lnTo>
                  <a:lnTo>
                    <a:pt x="54" y="172"/>
                  </a:lnTo>
                  <a:lnTo>
                    <a:pt x="53" y="171"/>
                  </a:lnTo>
                  <a:lnTo>
                    <a:pt x="52" y="171"/>
                  </a:lnTo>
                  <a:lnTo>
                    <a:pt x="52" y="170"/>
                  </a:lnTo>
                  <a:lnTo>
                    <a:pt x="51" y="170"/>
                  </a:lnTo>
                  <a:lnTo>
                    <a:pt x="51" y="169"/>
                  </a:lnTo>
                  <a:lnTo>
                    <a:pt x="50" y="168"/>
                  </a:lnTo>
                  <a:lnTo>
                    <a:pt x="50" y="167"/>
                  </a:lnTo>
                  <a:lnTo>
                    <a:pt x="48" y="167"/>
                  </a:lnTo>
                  <a:lnTo>
                    <a:pt x="47" y="167"/>
                  </a:lnTo>
                  <a:lnTo>
                    <a:pt x="47" y="168"/>
                  </a:lnTo>
                  <a:lnTo>
                    <a:pt x="47" y="169"/>
                  </a:lnTo>
                  <a:lnTo>
                    <a:pt x="47" y="171"/>
                  </a:lnTo>
                  <a:lnTo>
                    <a:pt x="47" y="172"/>
                  </a:lnTo>
                  <a:lnTo>
                    <a:pt x="46" y="174"/>
                  </a:lnTo>
                  <a:lnTo>
                    <a:pt x="46" y="172"/>
                  </a:lnTo>
                  <a:lnTo>
                    <a:pt x="45" y="172"/>
                  </a:lnTo>
                  <a:lnTo>
                    <a:pt x="44" y="172"/>
                  </a:lnTo>
                  <a:lnTo>
                    <a:pt x="44" y="174"/>
                  </a:lnTo>
                  <a:lnTo>
                    <a:pt x="43" y="174"/>
                  </a:lnTo>
                  <a:lnTo>
                    <a:pt x="42" y="174"/>
                  </a:lnTo>
                  <a:lnTo>
                    <a:pt x="40" y="174"/>
                  </a:lnTo>
                  <a:lnTo>
                    <a:pt x="39" y="174"/>
                  </a:lnTo>
                  <a:lnTo>
                    <a:pt x="38" y="174"/>
                  </a:lnTo>
                  <a:lnTo>
                    <a:pt x="37" y="175"/>
                  </a:lnTo>
                  <a:lnTo>
                    <a:pt x="36" y="175"/>
                  </a:lnTo>
                  <a:lnTo>
                    <a:pt x="36" y="176"/>
                  </a:lnTo>
                  <a:lnTo>
                    <a:pt x="35" y="176"/>
                  </a:lnTo>
                  <a:lnTo>
                    <a:pt x="35" y="177"/>
                  </a:lnTo>
                  <a:lnTo>
                    <a:pt x="34" y="177"/>
                  </a:lnTo>
                  <a:lnTo>
                    <a:pt x="32" y="177"/>
                  </a:lnTo>
                  <a:lnTo>
                    <a:pt x="31" y="176"/>
                  </a:lnTo>
                  <a:lnTo>
                    <a:pt x="31" y="175"/>
                  </a:lnTo>
                  <a:lnTo>
                    <a:pt x="30" y="174"/>
                  </a:lnTo>
                  <a:lnTo>
                    <a:pt x="29" y="174"/>
                  </a:lnTo>
                  <a:lnTo>
                    <a:pt x="28" y="175"/>
                  </a:lnTo>
                  <a:lnTo>
                    <a:pt x="27" y="175"/>
                  </a:lnTo>
                  <a:lnTo>
                    <a:pt x="27" y="176"/>
                  </a:lnTo>
                  <a:lnTo>
                    <a:pt x="27" y="177"/>
                  </a:lnTo>
                  <a:lnTo>
                    <a:pt x="26" y="177"/>
                  </a:lnTo>
                  <a:lnTo>
                    <a:pt x="24" y="178"/>
                  </a:lnTo>
                  <a:lnTo>
                    <a:pt x="23" y="178"/>
                  </a:lnTo>
                  <a:lnTo>
                    <a:pt x="22" y="178"/>
                  </a:lnTo>
                  <a:lnTo>
                    <a:pt x="21" y="178"/>
                  </a:lnTo>
                  <a:lnTo>
                    <a:pt x="20" y="177"/>
                  </a:lnTo>
                  <a:lnTo>
                    <a:pt x="20" y="176"/>
                  </a:lnTo>
                  <a:lnTo>
                    <a:pt x="20" y="175"/>
                  </a:lnTo>
                  <a:lnTo>
                    <a:pt x="20" y="174"/>
                  </a:lnTo>
                  <a:lnTo>
                    <a:pt x="19" y="174"/>
                  </a:lnTo>
                  <a:lnTo>
                    <a:pt x="18" y="174"/>
                  </a:lnTo>
                  <a:lnTo>
                    <a:pt x="16" y="174"/>
                  </a:lnTo>
                  <a:lnTo>
                    <a:pt x="16" y="172"/>
                  </a:lnTo>
                  <a:lnTo>
                    <a:pt x="15" y="171"/>
                  </a:lnTo>
                  <a:lnTo>
                    <a:pt x="14" y="170"/>
                  </a:lnTo>
                  <a:lnTo>
                    <a:pt x="13" y="170"/>
                  </a:lnTo>
                  <a:lnTo>
                    <a:pt x="13" y="171"/>
                  </a:lnTo>
                  <a:lnTo>
                    <a:pt x="12" y="170"/>
                  </a:lnTo>
                  <a:lnTo>
                    <a:pt x="12" y="169"/>
                  </a:lnTo>
                  <a:lnTo>
                    <a:pt x="11" y="169"/>
                  </a:lnTo>
                  <a:lnTo>
                    <a:pt x="11" y="168"/>
                  </a:lnTo>
                  <a:lnTo>
                    <a:pt x="11" y="167"/>
                  </a:lnTo>
                  <a:lnTo>
                    <a:pt x="10" y="167"/>
                  </a:lnTo>
                  <a:lnTo>
                    <a:pt x="10" y="168"/>
                  </a:lnTo>
                  <a:lnTo>
                    <a:pt x="10" y="167"/>
                  </a:lnTo>
                  <a:lnTo>
                    <a:pt x="8" y="167"/>
                  </a:lnTo>
                  <a:lnTo>
                    <a:pt x="8" y="166"/>
                  </a:lnTo>
                  <a:lnTo>
                    <a:pt x="7" y="166"/>
                  </a:lnTo>
                  <a:lnTo>
                    <a:pt x="8" y="164"/>
                  </a:lnTo>
                  <a:lnTo>
                    <a:pt x="10" y="164"/>
                  </a:lnTo>
                  <a:lnTo>
                    <a:pt x="10" y="163"/>
                  </a:lnTo>
                  <a:lnTo>
                    <a:pt x="8" y="163"/>
                  </a:lnTo>
                  <a:lnTo>
                    <a:pt x="7" y="163"/>
                  </a:lnTo>
                  <a:lnTo>
                    <a:pt x="6" y="163"/>
                  </a:lnTo>
                  <a:lnTo>
                    <a:pt x="6" y="162"/>
                  </a:lnTo>
                  <a:lnTo>
                    <a:pt x="7" y="162"/>
                  </a:lnTo>
                  <a:lnTo>
                    <a:pt x="7" y="161"/>
                  </a:lnTo>
                  <a:lnTo>
                    <a:pt x="6" y="161"/>
                  </a:lnTo>
                  <a:lnTo>
                    <a:pt x="5" y="161"/>
                  </a:lnTo>
                  <a:lnTo>
                    <a:pt x="5" y="162"/>
                  </a:lnTo>
                  <a:lnTo>
                    <a:pt x="4" y="162"/>
                  </a:lnTo>
                  <a:lnTo>
                    <a:pt x="3" y="162"/>
                  </a:lnTo>
                  <a:lnTo>
                    <a:pt x="4" y="161"/>
                  </a:lnTo>
                  <a:lnTo>
                    <a:pt x="3" y="161"/>
                  </a:lnTo>
                  <a:lnTo>
                    <a:pt x="3" y="162"/>
                  </a:lnTo>
                  <a:lnTo>
                    <a:pt x="3" y="163"/>
                  </a:lnTo>
                  <a:lnTo>
                    <a:pt x="2" y="163"/>
                  </a:lnTo>
                  <a:lnTo>
                    <a:pt x="0" y="162"/>
                  </a:lnTo>
                  <a:lnTo>
                    <a:pt x="0" y="161"/>
                  </a:lnTo>
                  <a:lnTo>
                    <a:pt x="0" y="155"/>
                  </a:lnTo>
                  <a:lnTo>
                    <a:pt x="0" y="153"/>
                  </a:lnTo>
                  <a:lnTo>
                    <a:pt x="0" y="152"/>
                  </a:lnTo>
                  <a:lnTo>
                    <a:pt x="0" y="150"/>
                  </a:lnTo>
                  <a:lnTo>
                    <a:pt x="0" y="148"/>
                  </a:lnTo>
                  <a:lnTo>
                    <a:pt x="0" y="147"/>
                  </a:lnTo>
                  <a:lnTo>
                    <a:pt x="0" y="144"/>
                  </a:lnTo>
                  <a:lnTo>
                    <a:pt x="2" y="138"/>
                  </a:lnTo>
                  <a:lnTo>
                    <a:pt x="2" y="136"/>
                  </a:lnTo>
                  <a:lnTo>
                    <a:pt x="2" y="134"/>
                  </a:lnTo>
                  <a:lnTo>
                    <a:pt x="2" y="132"/>
                  </a:lnTo>
                  <a:lnTo>
                    <a:pt x="2" y="129"/>
                  </a:lnTo>
                  <a:lnTo>
                    <a:pt x="2" y="128"/>
                  </a:lnTo>
                  <a:lnTo>
                    <a:pt x="2" y="123"/>
                  </a:lnTo>
                  <a:lnTo>
                    <a:pt x="2" y="121"/>
                  </a:lnTo>
                  <a:lnTo>
                    <a:pt x="2" y="115"/>
                  </a:lnTo>
                  <a:lnTo>
                    <a:pt x="2" y="113"/>
                  </a:lnTo>
                  <a:lnTo>
                    <a:pt x="2" y="107"/>
                  </a:lnTo>
                  <a:lnTo>
                    <a:pt x="2" y="105"/>
                  </a:lnTo>
                  <a:lnTo>
                    <a:pt x="2" y="100"/>
                  </a:lnTo>
                  <a:lnTo>
                    <a:pt x="2" y="98"/>
                  </a:lnTo>
                  <a:lnTo>
                    <a:pt x="2" y="97"/>
                  </a:lnTo>
                  <a:lnTo>
                    <a:pt x="2" y="96"/>
                  </a:lnTo>
                  <a:lnTo>
                    <a:pt x="3" y="90"/>
                  </a:lnTo>
                  <a:lnTo>
                    <a:pt x="3" y="88"/>
                  </a:lnTo>
                  <a:lnTo>
                    <a:pt x="3" y="86"/>
                  </a:lnTo>
                  <a:lnTo>
                    <a:pt x="3" y="83"/>
                  </a:lnTo>
                  <a:lnTo>
                    <a:pt x="3" y="81"/>
                  </a:lnTo>
                  <a:lnTo>
                    <a:pt x="3" y="75"/>
                  </a:lnTo>
                  <a:lnTo>
                    <a:pt x="3" y="71"/>
                  </a:lnTo>
                  <a:lnTo>
                    <a:pt x="3" y="67"/>
                  </a:lnTo>
                  <a:lnTo>
                    <a:pt x="3" y="63"/>
                  </a:lnTo>
                  <a:lnTo>
                    <a:pt x="3" y="59"/>
                  </a:lnTo>
                  <a:lnTo>
                    <a:pt x="3" y="58"/>
                  </a:lnTo>
                  <a:lnTo>
                    <a:pt x="3" y="52"/>
                  </a:lnTo>
                  <a:lnTo>
                    <a:pt x="3" y="49"/>
                  </a:lnTo>
                  <a:lnTo>
                    <a:pt x="3" y="48"/>
                  </a:lnTo>
                  <a:lnTo>
                    <a:pt x="3" y="44"/>
                  </a:lnTo>
                  <a:lnTo>
                    <a:pt x="3" y="42"/>
                  </a:lnTo>
                  <a:lnTo>
                    <a:pt x="3" y="41"/>
                  </a:lnTo>
                  <a:lnTo>
                    <a:pt x="3" y="39"/>
                  </a:lnTo>
                  <a:lnTo>
                    <a:pt x="4" y="28"/>
                  </a:lnTo>
                  <a:lnTo>
                    <a:pt x="4" y="23"/>
                  </a:lnTo>
                  <a:lnTo>
                    <a:pt x="4" y="18"/>
                  </a:lnTo>
                  <a:lnTo>
                    <a:pt x="4" y="3"/>
                  </a:lnTo>
                  <a:lnTo>
                    <a:pt x="4" y="0"/>
                  </a:lnTo>
                  <a:lnTo>
                    <a:pt x="5" y="0"/>
                  </a:lnTo>
                  <a:lnTo>
                    <a:pt x="7" y="0"/>
                  </a:lnTo>
                  <a:lnTo>
                    <a:pt x="10" y="0"/>
                  </a:lnTo>
                  <a:lnTo>
                    <a:pt x="14" y="0"/>
                  </a:lnTo>
                  <a:close/>
                </a:path>
              </a:pathLst>
            </a:custGeom>
            <a:noFill/>
            <a:ln w="3175">
              <a:solidFill>
                <a:schemeClr val="tx1">
                  <a:lumMod val="95000"/>
                  <a:lumOff val="5000"/>
                </a:schemeClr>
              </a:solidFill>
              <a:prstDash val="solid"/>
              <a:round/>
              <a:headEnd/>
              <a:tailEnd/>
            </a:ln>
          </p:spPr>
          <p:txBody>
            <a:bodyPr/>
            <a:lstStyle/>
            <a:p>
              <a:endParaRPr lang="en-US" dirty="0"/>
            </a:p>
          </p:txBody>
        </p:sp>
        <p:sp>
          <p:nvSpPr>
            <p:cNvPr id="80" name="Freeform 180"/>
            <p:cNvSpPr>
              <a:spLocks/>
            </p:cNvSpPr>
            <p:nvPr/>
          </p:nvSpPr>
          <p:spPr bwMode="auto">
            <a:xfrm>
              <a:off x="3438" y="2962"/>
              <a:ext cx="223" cy="271"/>
            </a:xfrm>
            <a:custGeom>
              <a:avLst/>
              <a:gdLst>
                <a:gd name="T0" fmla="*/ 192 w 223"/>
                <a:gd name="T1" fmla="*/ 0 h 271"/>
                <a:gd name="T2" fmla="*/ 196 w 223"/>
                <a:gd name="T3" fmla="*/ 0 h 271"/>
                <a:gd name="T4" fmla="*/ 206 w 223"/>
                <a:gd name="T5" fmla="*/ 0 h 271"/>
                <a:gd name="T6" fmla="*/ 208 w 223"/>
                <a:gd name="T7" fmla="*/ 20 h 271"/>
                <a:gd name="T8" fmla="*/ 208 w 223"/>
                <a:gd name="T9" fmla="*/ 31 h 271"/>
                <a:gd name="T10" fmla="*/ 209 w 223"/>
                <a:gd name="T11" fmla="*/ 49 h 271"/>
                <a:gd name="T12" fmla="*/ 211 w 223"/>
                <a:gd name="T13" fmla="*/ 65 h 271"/>
                <a:gd name="T14" fmla="*/ 212 w 223"/>
                <a:gd name="T15" fmla="*/ 89 h 271"/>
                <a:gd name="T16" fmla="*/ 214 w 223"/>
                <a:gd name="T17" fmla="*/ 112 h 271"/>
                <a:gd name="T18" fmla="*/ 214 w 223"/>
                <a:gd name="T19" fmla="*/ 124 h 271"/>
                <a:gd name="T20" fmla="*/ 214 w 223"/>
                <a:gd name="T21" fmla="*/ 126 h 271"/>
                <a:gd name="T22" fmla="*/ 215 w 223"/>
                <a:gd name="T23" fmla="*/ 144 h 271"/>
                <a:gd name="T24" fmla="*/ 216 w 223"/>
                <a:gd name="T25" fmla="*/ 164 h 271"/>
                <a:gd name="T26" fmla="*/ 216 w 223"/>
                <a:gd name="T27" fmla="*/ 169 h 271"/>
                <a:gd name="T28" fmla="*/ 217 w 223"/>
                <a:gd name="T29" fmla="*/ 183 h 271"/>
                <a:gd name="T30" fmla="*/ 219 w 223"/>
                <a:gd name="T31" fmla="*/ 193 h 271"/>
                <a:gd name="T32" fmla="*/ 220 w 223"/>
                <a:gd name="T33" fmla="*/ 215 h 271"/>
                <a:gd name="T34" fmla="*/ 220 w 223"/>
                <a:gd name="T35" fmla="*/ 224 h 271"/>
                <a:gd name="T36" fmla="*/ 221 w 223"/>
                <a:gd name="T37" fmla="*/ 244 h 271"/>
                <a:gd name="T38" fmla="*/ 222 w 223"/>
                <a:gd name="T39" fmla="*/ 259 h 271"/>
                <a:gd name="T40" fmla="*/ 213 w 223"/>
                <a:gd name="T41" fmla="*/ 269 h 271"/>
                <a:gd name="T42" fmla="*/ 182 w 223"/>
                <a:gd name="T43" fmla="*/ 269 h 271"/>
                <a:gd name="T44" fmla="*/ 162 w 223"/>
                <a:gd name="T45" fmla="*/ 270 h 271"/>
                <a:gd name="T46" fmla="*/ 149 w 223"/>
                <a:gd name="T47" fmla="*/ 270 h 271"/>
                <a:gd name="T48" fmla="*/ 120 w 223"/>
                <a:gd name="T49" fmla="*/ 270 h 271"/>
                <a:gd name="T50" fmla="*/ 106 w 223"/>
                <a:gd name="T51" fmla="*/ 270 h 271"/>
                <a:gd name="T52" fmla="*/ 81 w 223"/>
                <a:gd name="T53" fmla="*/ 270 h 271"/>
                <a:gd name="T54" fmla="*/ 55 w 223"/>
                <a:gd name="T55" fmla="*/ 271 h 271"/>
                <a:gd name="T56" fmla="*/ 40 w 223"/>
                <a:gd name="T57" fmla="*/ 271 h 271"/>
                <a:gd name="T58" fmla="*/ 30 w 223"/>
                <a:gd name="T59" fmla="*/ 271 h 271"/>
                <a:gd name="T60" fmla="*/ 15 w 223"/>
                <a:gd name="T61" fmla="*/ 271 h 271"/>
                <a:gd name="T62" fmla="*/ 2 w 223"/>
                <a:gd name="T63" fmla="*/ 270 h 271"/>
                <a:gd name="T64" fmla="*/ 2 w 223"/>
                <a:gd name="T65" fmla="*/ 241 h 271"/>
                <a:gd name="T66" fmla="*/ 2 w 223"/>
                <a:gd name="T67" fmla="*/ 217 h 271"/>
                <a:gd name="T68" fmla="*/ 2 w 223"/>
                <a:gd name="T69" fmla="*/ 212 h 271"/>
                <a:gd name="T70" fmla="*/ 2 w 223"/>
                <a:gd name="T71" fmla="*/ 196 h 271"/>
                <a:gd name="T72" fmla="*/ 2 w 223"/>
                <a:gd name="T73" fmla="*/ 181 h 271"/>
                <a:gd name="T74" fmla="*/ 2 w 223"/>
                <a:gd name="T75" fmla="*/ 175 h 271"/>
                <a:gd name="T76" fmla="*/ 1 w 223"/>
                <a:gd name="T77" fmla="*/ 155 h 271"/>
                <a:gd name="T78" fmla="*/ 1 w 223"/>
                <a:gd name="T79" fmla="*/ 135 h 271"/>
                <a:gd name="T80" fmla="*/ 1 w 223"/>
                <a:gd name="T81" fmla="*/ 117 h 271"/>
                <a:gd name="T82" fmla="*/ 1 w 223"/>
                <a:gd name="T83" fmla="*/ 108 h 271"/>
                <a:gd name="T84" fmla="*/ 1 w 223"/>
                <a:gd name="T85" fmla="*/ 95 h 271"/>
                <a:gd name="T86" fmla="*/ 1 w 223"/>
                <a:gd name="T87" fmla="*/ 86 h 271"/>
                <a:gd name="T88" fmla="*/ 1 w 223"/>
                <a:gd name="T89" fmla="*/ 71 h 271"/>
                <a:gd name="T90" fmla="*/ 1 w 223"/>
                <a:gd name="T91" fmla="*/ 62 h 271"/>
                <a:gd name="T92" fmla="*/ 0 w 223"/>
                <a:gd name="T93" fmla="*/ 39 h 271"/>
                <a:gd name="T94" fmla="*/ 0 w 223"/>
                <a:gd name="T95" fmla="*/ 23 h 271"/>
                <a:gd name="T96" fmla="*/ 0 w 223"/>
                <a:gd name="T97" fmla="*/ 6 h 271"/>
                <a:gd name="T98" fmla="*/ 17 w 223"/>
                <a:gd name="T99" fmla="*/ 4 h 271"/>
                <a:gd name="T100" fmla="*/ 37 w 223"/>
                <a:gd name="T101" fmla="*/ 4 h 271"/>
                <a:gd name="T102" fmla="*/ 48 w 223"/>
                <a:gd name="T103" fmla="*/ 3 h 271"/>
                <a:gd name="T104" fmla="*/ 60 w 223"/>
                <a:gd name="T105" fmla="*/ 3 h 271"/>
                <a:gd name="T106" fmla="*/ 85 w 223"/>
                <a:gd name="T107" fmla="*/ 3 h 271"/>
                <a:gd name="T108" fmla="*/ 108 w 223"/>
                <a:gd name="T109" fmla="*/ 3 h 271"/>
                <a:gd name="T110" fmla="*/ 124 w 223"/>
                <a:gd name="T111" fmla="*/ 1 h 271"/>
                <a:gd name="T112" fmla="*/ 143 w 223"/>
                <a:gd name="T113" fmla="*/ 1 h 271"/>
                <a:gd name="T114" fmla="*/ 157 w 223"/>
                <a:gd name="T115" fmla="*/ 1 h 271"/>
                <a:gd name="T116" fmla="*/ 166 w 223"/>
                <a:gd name="T117" fmla="*/ 0 h 271"/>
                <a:gd name="T118" fmla="*/ 176 w 223"/>
                <a:gd name="T119" fmla="*/ 0 h 2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23" h="271">
                  <a:moveTo>
                    <a:pt x="181" y="0"/>
                  </a:moveTo>
                  <a:lnTo>
                    <a:pt x="182" y="0"/>
                  </a:lnTo>
                  <a:lnTo>
                    <a:pt x="184" y="0"/>
                  </a:lnTo>
                  <a:lnTo>
                    <a:pt x="188" y="0"/>
                  </a:lnTo>
                  <a:lnTo>
                    <a:pt x="189" y="0"/>
                  </a:lnTo>
                  <a:lnTo>
                    <a:pt x="191" y="0"/>
                  </a:lnTo>
                  <a:lnTo>
                    <a:pt x="192" y="0"/>
                  </a:lnTo>
                  <a:lnTo>
                    <a:pt x="193" y="0"/>
                  </a:lnTo>
                  <a:lnTo>
                    <a:pt x="194" y="0"/>
                  </a:lnTo>
                  <a:lnTo>
                    <a:pt x="196" y="0"/>
                  </a:lnTo>
                  <a:lnTo>
                    <a:pt x="198" y="0"/>
                  </a:lnTo>
                  <a:lnTo>
                    <a:pt x="199" y="0"/>
                  </a:lnTo>
                  <a:lnTo>
                    <a:pt x="200" y="0"/>
                  </a:lnTo>
                  <a:lnTo>
                    <a:pt x="202" y="0"/>
                  </a:lnTo>
                  <a:lnTo>
                    <a:pt x="206" y="0"/>
                  </a:lnTo>
                  <a:lnTo>
                    <a:pt x="207" y="0"/>
                  </a:lnTo>
                  <a:lnTo>
                    <a:pt x="207" y="1"/>
                  </a:lnTo>
                  <a:lnTo>
                    <a:pt x="207" y="9"/>
                  </a:lnTo>
                  <a:lnTo>
                    <a:pt x="207" y="15"/>
                  </a:lnTo>
                  <a:lnTo>
                    <a:pt x="208" y="20"/>
                  </a:lnTo>
                  <a:lnTo>
                    <a:pt x="208" y="21"/>
                  </a:lnTo>
                  <a:lnTo>
                    <a:pt x="208" y="23"/>
                  </a:lnTo>
                  <a:lnTo>
                    <a:pt x="208" y="25"/>
                  </a:lnTo>
                  <a:lnTo>
                    <a:pt x="208" y="27"/>
                  </a:lnTo>
                  <a:lnTo>
                    <a:pt x="208" y="30"/>
                  </a:lnTo>
                  <a:lnTo>
                    <a:pt x="208" y="31"/>
                  </a:lnTo>
                  <a:lnTo>
                    <a:pt x="208" y="36"/>
                  </a:lnTo>
                  <a:lnTo>
                    <a:pt x="209" y="37"/>
                  </a:lnTo>
                  <a:lnTo>
                    <a:pt x="209" y="40"/>
                  </a:lnTo>
                  <a:lnTo>
                    <a:pt x="209" y="43"/>
                  </a:lnTo>
                  <a:lnTo>
                    <a:pt x="209" y="45"/>
                  </a:lnTo>
                  <a:lnTo>
                    <a:pt x="209" y="46"/>
                  </a:lnTo>
                  <a:lnTo>
                    <a:pt x="209" y="49"/>
                  </a:lnTo>
                  <a:lnTo>
                    <a:pt x="209" y="52"/>
                  </a:lnTo>
                  <a:lnTo>
                    <a:pt x="211" y="55"/>
                  </a:lnTo>
                  <a:lnTo>
                    <a:pt x="211" y="59"/>
                  </a:lnTo>
                  <a:lnTo>
                    <a:pt x="211" y="62"/>
                  </a:lnTo>
                  <a:lnTo>
                    <a:pt x="211" y="63"/>
                  </a:lnTo>
                  <a:lnTo>
                    <a:pt x="211" y="65"/>
                  </a:lnTo>
                  <a:lnTo>
                    <a:pt x="212" y="75"/>
                  </a:lnTo>
                  <a:lnTo>
                    <a:pt x="212" y="79"/>
                  </a:lnTo>
                  <a:lnTo>
                    <a:pt x="212" y="84"/>
                  </a:lnTo>
                  <a:lnTo>
                    <a:pt x="212" y="88"/>
                  </a:lnTo>
                  <a:lnTo>
                    <a:pt x="212" y="89"/>
                  </a:lnTo>
                  <a:lnTo>
                    <a:pt x="213" y="94"/>
                  </a:lnTo>
                  <a:lnTo>
                    <a:pt x="213" y="95"/>
                  </a:lnTo>
                  <a:lnTo>
                    <a:pt x="213" y="96"/>
                  </a:lnTo>
                  <a:lnTo>
                    <a:pt x="213" y="103"/>
                  </a:lnTo>
                  <a:lnTo>
                    <a:pt x="213" y="107"/>
                  </a:lnTo>
                  <a:lnTo>
                    <a:pt x="214" y="109"/>
                  </a:lnTo>
                  <a:lnTo>
                    <a:pt x="214" y="112"/>
                  </a:lnTo>
                  <a:lnTo>
                    <a:pt x="214" y="115"/>
                  </a:lnTo>
                  <a:lnTo>
                    <a:pt x="214" y="116"/>
                  </a:lnTo>
                  <a:lnTo>
                    <a:pt x="214" y="117"/>
                  </a:lnTo>
                  <a:lnTo>
                    <a:pt x="214" y="123"/>
                  </a:lnTo>
                  <a:lnTo>
                    <a:pt x="214" y="124"/>
                  </a:lnTo>
                  <a:lnTo>
                    <a:pt x="214" y="125"/>
                  </a:lnTo>
                  <a:lnTo>
                    <a:pt x="214" y="126"/>
                  </a:lnTo>
                  <a:lnTo>
                    <a:pt x="214" y="127"/>
                  </a:lnTo>
                  <a:lnTo>
                    <a:pt x="215" y="133"/>
                  </a:lnTo>
                  <a:lnTo>
                    <a:pt x="215" y="140"/>
                  </a:lnTo>
                  <a:lnTo>
                    <a:pt x="215" y="141"/>
                  </a:lnTo>
                  <a:lnTo>
                    <a:pt x="215" y="144"/>
                  </a:lnTo>
                  <a:lnTo>
                    <a:pt x="215" y="150"/>
                  </a:lnTo>
                  <a:lnTo>
                    <a:pt x="216" y="152"/>
                  </a:lnTo>
                  <a:lnTo>
                    <a:pt x="216" y="155"/>
                  </a:lnTo>
                  <a:lnTo>
                    <a:pt x="216" y="158"/>
                  </a:lnTo>
                  <a:lnTo>
                    <a:pt x="216" y="161"/>
                  </a:lnTo>
                  <a:lnTo>
                    <a:pt x="216" y="163"/>
                  </a:lnTo>
                  <a:lnTo>
                    <a:pt x="216" y="164"/>
                  </a:lnTo>
                  <a:lnTo>
                    <a:pt x="216" y="165"/>
                  </a:lnTo>
                  <a:lnTo>
                    <a:pt x="216" y="166"/>
                  </a:lnTo>
                  <a:lnTo>
                    <a:pt x="216" y="167"/>
                  </a:lnTo>
                  <a:lnTo>
                    <a:pt x="216" y="169"/>
                  </a:lnTo>
                  <a:lnTo>
                    <a:pt x="216" y="171"/>
                  </a:lnTo>
                  <a:lnTo>
                    <a:pt x="216" y="172"/>
                  </a:lnTo>
                  <a:lnTo>
                    <a:pt x="216" y="173"/>
                  </a:lnTo>
                  <a:lnTo>
                    <a:pt x="217" y="175"/>
                  </a:lnTo>
                  <a:lnTo>
                    <a:pt x="217" y="180"/>
                  </a:lnTo>
                  <a:lnTo>
                    <a:pt x="217" y="183"/>
                  </a:lnTo>
                  <a:lnTo>
                    <a:pt x="217" y="188"/>
                  </a:lnTo>
                  <a:lnTo>
                    <a:pt x="217" y="189"/>
                  </a:lnTo>
                  <a:lnTo>
                    <a:pt x="219" y="191"/>
                  </a:lnTo>
                  <a:lnTo>
                    <a:pt x="219" y="193"/>
                  </a:lnTo>
                  <a:lnTo>
                    <a:pt x="219" y="198"/>
                  </a:lnTo>
                  <a:lnTo>
                    <a:pt x="219" y="203"/>
                  </a:lnTo>
                  <a:lnTo>
                    <a:pt x="219" y="206"/>
                  </a:lnTo>
                  <a:lnTo>
                    <a:pt x="220" y="213"/>
                  </a:lnTo>
                  <a:lnTo>
                    <a:pt x="220" y="215"/>
                  </a:lnTo>
                  <a:lnTo>
                    <a:pt x="220" y="220"/>
                  </a:lnTo>
                  <a:lnTo>
                    <a:pt x="220" y="221"/>
                  </a:lnTo>
                  <a:lnTo>
                    <a:pt x="220" y="222"/>
                  </a:lnTo>
                  <a:lnTo>
                    <a:pt x="220" y="223"/>
                  </a:lnTo>
                  <a:lnTo>
                    <a:pt x="220" y="224"/>
                  </a:lnTo>
                  <a:lnTo>
                    <a:pt x="220" y="225"/>
                  </a:lnTo>
                  <a:lnTo>
                    <a:pt x="220" y="230"/>
                  </a:lnTo>
                  <a:lnTo>
                    <a:pt x="220" y="231"/>
                  </a:lnTo>
                  <a:lnTo>
                    <a:pt x="221" y="232"/>
                  </a:lnTo>
                  <a:lnTo>
                    <a:pt x="221" y="236"/>
                  </a:lnTo>
                  <a:lnTo>
                    <a:pt x="221" y="238"/>
                  </a:lnTo>
                  <a:lnTo>
                    <a:pt x="221" y="244"/>
                  </a:lnTo>
                  <a:lnTo>
                    <a:pt x="221" y="246"/>
                  </a:lnTo>
                  <a:lnTo>
                    <a:pt x="221" y="247"/>
                  </a:lnTo>
                  <a:lnTo>
                    <a:pt x="222" y="254"/>
                  </a:lnTo>
                  <a:lnTo>
                    <a:pt x="222" y="257"/>
                  </a:lnTo>
                  <a:lnTo>
                    <a:pt x="222" y="259"/>
                  </a:lnTo>
                  <a:lnTo>
                    <a:pt x="222" y="267"/>
                  </a:lnTo>
                  <a:lnTo>
                    <a:pt x="222" y="268"/>
                  </a:lnTo>
                  <a:lnTo>
                    <a:pt x="223" y="269"/>
                  </a:lnTo>
                  <a:lnTo>
                    <a:pt x="222" y="269"/>
                  </a:lnTo>
                  <a:lnTo>
                    <a:pt x="221" y="269"/>
                  </a:lnTo>
                  <a:lnTo>
                    <a:pt x="213" y="269"/>
                  </a:lnTo>
                  <a:lnTo>
                    <a:pt x="212" y="269"/>
                  </a:lnTo>
                  <a:lnTo>
                    <a:pt x="207" y="269"/>
                  </a:lnTo>
                  <a:lnTo>
                    <a:pt x="194" y="269"/>
                  </a:lnTo>
                  <a:lnTo>
                    <a:pt x="188" y="269"/>
                  </a:lnTo>
                  <a:lnTo>
                    <a:pt x="183" y="270"/>
                  </a:lnTo>
                  <a:lnTo>
                    <a:pt x="182" y="269"/>
                  </a:lnTo>
                  <a:lnTo>
                    <a:pt x="181" y="270"/>
                  </a:lnTo>
                  <a:lnTo>
                    <a:pt x="178" y="270"/>
                  </a:lnTo>
                  <a:lnTo>
                    <a:pt x="174" y="270"/>
                  </a:lnTo>
                  <a:lnTo>
                    <a:pt x="168" y="270"/>
                  </a:lnTo>
                  <a:lnTo>
                    <a:pt x="162" y="270"/>
                  </a:lnTo>
                  <a:lnTo>
                    <a:pt x="158" y="270"/>
                  </a:lnTo>
                  <a:lnTo>
                    <a:pt x="157" y="270"/>
                  </a:lnTo>
                  <a:lnTo>
                    <a:pt x="156" y="270"/>
                  </a:lnTo>
                  <a:lnTo>
                    <a:pt x="152" y="270"/>
                  </a:lnTo>
                  <a:lnTo>
                    <a:pt x="149" y="270"/>
                  </a:lnTo>
                  <a:lnTo>
                    <a:pt x="137" y="270"/>
                  </a:lnTo>
                  <a:lnTo>
                    <a:pt x="130" y="270"/>
                  </a:lnTo>
                  <a:lnTo>
                    <a:pt x="128" y="270"/>
                  </a:lnTo>
                  <a:lnTo>
                    <a:pt x="127" y="270"/>
                  </a:lnTo>
                  <a:lnTo>
                    <a:pt x="125" y="270"/>
                  </a:lnTo>
                  <a:lnTo>
                    <a:pt x="120" y="270"/>
                  </a:lnTo>
                  <a:lnTo>
                    <a:pt x="117" y="270"/>
                  </a:lnTo>
                  <a:lnTo>
                    <a:pt x="116" y="270"/>
                  </a:lnTo>
                  <a:lnTo>
                    <a:pt x="114" y="270"/>
                  </a:lnTo>
                  <a:lnTo>
                    <a:pt x="108" y="270"/>
                  </a:lnTo>
                  <a:lnTo>
                    <a:pt x="106" y="270"/>
                  </a:lnTo>
                  <a:lnTo>
                    <a:pt x="105" y="270"/>
                  </a:lnTo>
                  <a:lnTo>
                    <a:pt x="103" y="270"/>
                  </a:lnTo>
                  <a:lnTo>
                    <a:pt x="101" y="270"/>
                  </a:lnTo>
                  <a:lnTo>
                    <a:pt x="95" y="270"/>
                  </a:lnTo>
                  <a:lnTo>
                    <a:pt x="87" y="270"/>
                  </a:lnTo>
                  <a:lnTo>
                    <a:pt x="82" y="270"/>
                  </a:lnTo>
                  <a:lnTo>
                    <a:pt x="81" y="270"/>
                  </a:lnTo>
                  <a:lnTo>
                    <a:pt x="73" y="270"/>
                  </a:lnTo>
                  <a:lnTo>
                    <a:pt x="69" y="270"/>
                  </a:lnTo>
                  <a:lnTo>
                    <a:pt x="68" y="270"/>
                  </a:lnTo>
                  <a:lnTo>
                    <a:pt x="66" y="270"/>
                  </a:lnTo>
                  <a:lnTo>
                    <a:pt x="60" y="271"/>
                  </a:lnTo>
                  <a:lnTo>
                    <a:pt x="55" y="271"/>
                  </a:lnTo>
                  <a:lnTo>
                    <a:pt x="50" y="271"/>
                  </a:lnTo>
                  <a:lnTo>
                    <a:pt x="49" y="271"/>
                  </a:lnTo>
                  <a:lnTo>
                    <a:pt x="47" y="271"/>
                  </a:lnTo>
                  <a:lnTo>
                    <a:pt x="40" y="271"/>
                  </a:lnTo>
                  <a:lnTo>
                    <a:pt x="39" y="271"/>
                  </a:lnTo>
                  <a:lnTo>
                    <a:pt x="34" y="271"/>
                  </a:lnTo>
                  <a:lnTo>
                    <a:pt x="32" y="271"/>
                  </a:lnTo>
                  <a:lnTo>
                    <a:pt x="30" y="271"/>
                  </a:lnTo>
                  <a:lnTo>
                    <a:pt x="28" y="271"/>
                  </a:lnTo>
                  <a:lnTo>
                    <a:pt x="24" y="271"/>
                  </a:lnTo>
                  <a:lnTo>
                    <a:pt x="20" y="271"/>
                  </a:lnTo>
                  <a:lnTo>
                    <a:pt x="17" y="271"/>
                  </a:lnTo>
                  <a:lnTo>
                    <a:pt x="16" y="271"/>
                  </a:lnTo>
                  <a:lnTo>
                    <a:pt x="15" y="271"/>
                  </a:lnTo>
                  <a:lnTo>
                    <a:pt x="12" y="271"/>
                  </a:lnTo>
                  <a:lnTo>
                    <a:pt x="6" y="271"/>
                  </a:lnTo>
                  <a:lnTo>
                    <a:pt x="4" y="271"/>
                  </a:lnTo>
                  <a:lnTo>
                    <a:pt x="2" y="271"/>
                  </a:lnTo>
                  <a:lnTo>
                    <a:pt x="2" y="270"/>
                  </a:lnTo>
                  <a:lnTo>
                    <a:pt x="2" y="268"/>
                  </a:lnTo>
                  <a:lnTo>
                    <a:pt x="2" y="256"/>
                  </a:lnTo>
                  <a:lnTo>
                    <a:pt x="2" y="252"/>
                  </a:lnTo>
                  <a:lnTo>
                    <a:pt x="2" y="249"/>
                  </a:lnTo>
                  <a:lnTo>
                    <a:pt x="2" y="248"/>
                  </a:lnTo>
                  <a:lnTo>
                    <a:pt x="2" y="245"/>
                  </a:lnTo>
                  <a:lnTo>
                    <a:pt x="2" y="241"/>
                  </a:lnTo>
                  <a:lnTo>
                    <a:pt x="2" y="240"/>
                  </a:lnTo>
                  <a:lnTo>
                    <a:pt x="2" y="237"/>
                  </a:lnTo>
                  <a:lnTo>
                    <a:pt x="2" y="229"/>
                  </a:lnTo>
                  <a:lnTo>
                    <a:pt x="2" y="227"/>
                  </a:lnTo>
                  <a:lnTo>
                    <a:pt x="2" y="222"/>
                  </a:lnTo>
                  <a:lnTo>
                    <a:pt x="2" y="217"/>
                  </a:lnTo>
                  <a:lnTo>
                    <a:pt x="2" y="216"/>
                  </a:lnTo>
                  <a:lnTo>
                    <a:pt x="2" y="213"/>
                  </a:lnTo>
                  <a:lnTo>
                    <a:pt x="2" y="212"/>
                  </a:lnTo>
                  <a:lnTo>
                    <a:pt x="2" y="209"/>
                  </a:lnTo>
                  <a:lnTo>
                    <a:pt x="2" y="205"/>
                  </a:lnTo>
                  <a:lnTo>
                    <a:pt x="2" y="197"/>
                  </a:lnTo>
                  <a:lnTo>
                    <a:pt x="2" y="196"/>
                  </a:lnTo>
                  <a:lnTo>
                    <a:pt x="2" y="193"/>
                  </a:lnTo>
                  <a:lnTo>
                    <a:pt x="2" y="190"/>
                  </a:lnTo>
                  <a:lnTo>
                    <a:pt x="1" y="185"/>
                  </a:lnTo>
                  <a:lnTo>
                    <a:pt x="1" y="184"/>
                  </a:lnTo>
                  <a:lnTo>
                    <a:pt x="2" y="181"/>
                  </a:lnTo>
                  <a:lnTo>
                    <a:pt x="2" y="180"/>
                  </a:lnTo>
                  <a:lnTo>
                    <a:pt x="2" y="179"/>
                  </a:lnTo>
                  <a:lnTo>
                    <a:pt x="2" y="177"/>
                  </a:lnTo>
                  <a:lnTo>
                    <a:pt x="2" y="176"/>
                  </a:lnTo>
                  <a:lnTo>
                    <a:pt x="2" y="175"/>
                  </a:lnTo>
                  <a:lnTo>
                    <a:pt x="1" y="168"/>
                  </a:lnTo>
                  <a:lnTo>
                    <a:pt x="1" y="166"/>
                  </a:lnTo>
                  <a:lnTo>
                    <a:pt x="1" y="165"/>
                  </a:lnTo>
                  <a:lnTo>
                    <a:pt x="1" y="164"/>
                  </a:lnTo>
                  <a:lnTo>
                    <a:pt x="1" y="160"/>
                  </a:lnTo>
                  <a:lnTo>
                    <a:pt x="1" y="155"/>
                  </a:lnTo>
                  <a:lnTo>
                    <a:pt x="1" y="152"/>
                  </a:lnTo>
                  <a:lnTo>
                    <a:pt x="1" y="151"/>
                  </a:lnTo>
                  <a:lnTo>
                    <a:pt x="1" y="144"/>
                  </a:lnTo>
                  <a:lnTo>
                    <a:pt x="1" y="143"/>
                  </a:lnTo>
                  <a:lnTo>
                    <a:pt x="1" y="135"/>
                  </a:lnTo>
                  <a:lnTo>
                    <a:pt x="1" y="131"/>
                  </a:lnTo>
                  <a:lnTo>
                    <a:pt x="1" y="128"/>
                  </a:lnTo>
                  <a:lnTo>
                    <a:pt x="1" y="127"/>
                  </a:lnTo>
                  <a:lnTo>
                    <a:pt x="1" y="120"/>
                  </a:lnTo>
                  <a:lnTo>
                    <a:pt x="1" y="119"/>
                  </a:lnTo>
                  <a:lnTo>
                    <a:pt x="1" y="117"/>
                  </a:lnTo>
                  <a:lnTo>
                    <a:pt x="1" y="116"/>
                  </a:lnTo>
                  <a:lnTo>
                    <a:pt x="1" y="115"/>
                  </a:lnTo>
                  <a:lnTo>
                    <a:pt x="1" y="110"/>
                  </a:lnTo>
                  <a:lnTo>
                    <a:pt x="1" y="109"/>
                  </a:lnTo>
                  <a:lnTo>
                    <a:pt x="1" y="108"/>
                  </a:lnTo>
                  <a:lnTo>
                    <a:pt x="1" y="107"/>
                  </a:lnTo>
                  <a:lnTo>
                    <a:pt x="1" y="105"/>
                  </a:lnTo>
                  <a:lnTo>
                    <a:pt x="1" y="104"/>
                  </a:lnTo>
                  <a:lnTo>
                    <a:pt x="1" y="100"/>
                  </a:lnTo>
                  <a:lnTo>
                    <a:pt x="1" y="96"/>
                  </a:lnTo>
                  <a:lnTo>
                    <a:pt x="1" y="95"/>
                  </a:lnTo>
                  <a:lnTo>
                    <a:pt x="1" y="91"/>
                  </a:lnTo>
                  <a:lnTo>
                    <a:pt x="1" y="89"/>
                  </a:lnTo>
                  <a:lnTo>
                    <a:pt x="1" y="87"/>
                  </a:lnTo>
                  <a:lnTo>
                    <a:pt x="1" y="86"/>
                  </a:lnTo>
                  <a:lnTo>
                    <a:pt x="1" y="85"/>
                  </a:lnTo>
                  <a:lnTo>
                    <a:pt x="1" y="83"/>
                  </a:lnTo>
                  <a:lnTo>
                    <a:pt x="1" y="80"/>
                  </a:lnTo>
                  <a:lnTo>
                    <a:pt x="1" y="77"/>
                  </a:lnTo>
                  <a:lnTo>
                    <a:pt x="1" y="76"/>
                  </a:lnTo>
                  <a:lnTo>
                    <a:pt x="1" y="75"/>
                  </a:lnTo>
                  <a:lnTo>
                    <a:pt x="1" y="71"/>
                  </a:lnTo>
                  <a:lnTo>
                    <a:pt x="1" y="70"/>
                  </a:lnTo>
                  <a:lnTo>
                    <a:pt x="1" y="69"/>
                  </a:lnTo>
                  <a:lnTo>
                    <a:pt x="1" y="67"/>
                  </a:lnTo>
                  <a:lnTo>
                    <a:pt x="1" y="63"/>
                  </a:lnTo>
                  <a:lnTo>
                    <a:pt x="1" y="62"/>
                  </a:lnTo>
                  <a:lnTo>
                    <a:pt x="0" y="56"/>
                  </a:lnTo>
                  <a:lnTo>
                    <a:pt x="0" y="52"/>
                  </a:lnTo>
                  <a:lnTo>
                    <a:pt x="0" y="45"/>
                  </a:lnTo>
                  <a:lnTo>
                    <a:pt x="0" y="44"/>
                  </a:lnTo>
                  <a:lnTo>
                    <a:pt x="0" y="41"/>
                  </a:lnTo>
                  <a:lnTo>
                    <a:pt x="0" y="40"/>
                  </a:lnTo>
                  <a:lnTo>
                    <a:pt x="0" y="39"/>
                  </a:lnTo>
                  <a:lnTo>
                    <a:pt x="0" y="38"/>
                  </a:lnTo>
                  <a:lnTo>
                    <a:pt x="0" y="37"/>
                  </a:lnTo>
                  <a:lnTo>
                    <a:pt x="0" y="35"/>
                  </a:lnTo>
                  <a:lnTo>
                    <a:pt x="0" y="28"/>
                  </a:lnTo>
                  <a:lnTo>
                    <a:pt x="0" y="23"/>
                  </a:lnTo>
                  <a:lnTo>
                    <a:pt x="0" y="12"/>
                  </a:lnTo>
                  <a:lnTo>
                    <a:pt x="0" y="9"/>
                  </a:lnTo>
                  <a:lnTo>
                    <a:pt x="0" y="7"/>
                  </a:lnTo>
                  <a:lnTo>
                    <a:pt x="0" y="6"/>
                  </a:lnTo>
                  <a:lnTo>
                    <a:pt x="0" y="4"/>
                  </a:lnTo>
                  <a:lnTo>
                    <a:pt x="5" y="4"/>
                  </a:lnTo>
                  <a:lnTo>
                    <a:pt x="9" y="4"/>
                  </a:lnTo>
                  <a:lnTo>
                    <a:pt x="17" y="4"/>
                  </a:lnTo>
                  <a:lnTo>
                    <a:pt x="22" y="4"/>
                  </a:lnTo>
                  <a:lnTo>
                    <a:pt x="23" y="4"/>
                  </a:lnTo>
                  <a:lnTo>
                    <a:pt x="29" y="3"/>
                  </a:lnTo>
                  <a:lnTo>
                    <a:pt x="29" y="4"/>
                  </a:lnTo>
                  <a:lnTo>
                    <a:pt x="31" y="3"/>
                  </a:lnTo>
                  <a:lnTo>
                    <a:pt x="34" y="4"/>
                  </a:lnTo>
                  <a:lnTo>
                    <a:pt x="37" y="4"/>
                  </a:lnTo>
                  <a:lnTo>
                    <a:pt x="39" y="4"/>
                  </a:lnTo>
                  <a:lnTo>
                    <a:pt x="40" y="4"/>
                  </a:lnTo>
                  <a:lnTo>
                    <a:pt x="42" y="3"/>
                  </a:lnTo>
                  <a:lnTo>
                    <a:pt x="46" y="3"/>
                  </a:lnTo>
                  <a:lnTo>
                    <a:pt x="48" y="3"/>
                  </a:lnTo>
                  <a:lnTo>
                    <a:pt x="49" y="3"/>
                  </a:lnTo>
                  <a:lnTo>
                    <a:pt x="53" y="3"/>
                  </a:lnTo>
                  <a:lnTo>
                    <a:pt x="54" y="3"/>
                  </a:lnTo>
                  <a:lnTo>
                    <a:pt x="57" y="3"/>
                  </a:lnTo>
                  <a:lnTo>
                    <a:pt x="60" y="3"/>
                  </a:lnTo>
                  <a:lnTo>
                    <a:pt x="65" y="3"/>
                  </a:lnTo>
                  <a:lnTo>
                    <a:pt x="68" y="3"/>
                  </a:lnTo>
                  <a:lnTo>
                    <a:pt x="71" y="3"/>
                  </a:lnTo>
                  <a:lnTo>
                    <a:pt x="76" y="3"/>
                  </a:lnTo>
                  <a:lnTo>
                    <a:pt x="79" y="3"/>
                  </a:lnTo>
                  <a:lnTo>
                    <a:pt x="80" y="3"/>
                  </a:lnTo>
                  <a:lnTo>
                    <a:pt x="85" y="3"/>
                  </a:lnTo>
                  <a:lnTo>
                    <a:pt x="88" y="3"/>
                  </a:lnTo>
                  <a:lnTo>
                    <a:pt x="92" y="3"/>
                  </a:lnTo>
                  <a:lnTo>
                    <a:pt x="96" y="3"/>
                  </a:lnTo>
                  <a:lnTo>
                    <a:pt x="104" y="3"/>
                  </a:lnTo>
                  <a:lnTo>
                    <a:pt x="105" y="3"/>
                  </a:lnTo>
                  <a:lnTo>
                    <a:pt x="108" y="3"/>
                  </a:lnTo>
                  <a:lnTo>
                    <a:pt x="109" y="3"/>
                  </a:lnTo>
                  <a:lnTo>
                    <a:pt x="114" y="3"/>
                  </a:lnTo>
                  <a:lnTo>
                    <a:pt x="118" y="3"/>
                  </a:lnTo>
                  <a:lnTo>
                    <a:pt x="120" y="3"/>
                  </a:lnTo>
                  <a:lnTo>
                    <a:pt x="124" y="1"/>
                  </a:lnTo>
                  <a:lnTo>
                    <a:pt x="125" y="1"/>
                  </a:lnTo>
                  <a:lnTo>
                    <a:pt x="127" y="1"/>
                  </a:lnTo>
                  <a:lnTo>
                    <a:pt x="133" y="1"/>
                  </a:lnTo>
                  <a:lnTo>
                    <a:pt x="134" y="1"/>
                  </a:lnTo>
                  <a:lnTo>
                    <a:pt x="143" y="1"/>
                  </a:lnTo>
                  <a:lnTo>
                    <a:pt x="149" y="1"/>
                  </a:lnTo>
                  <a:lnTo>
                    <a:pt x="150" y="1"/>
                  </a:lnTo>
                  <a:lnTo>
                    <a:pt x="151" y="1"/>
                  </a:lnTo>
                  <a:lnTo>
                    <a:pt x="154" y="1"/>
                  </a:lnTo>
                  <a:lnTo>
                    <a:pt x="157" y="1"/>
                  </a:lnTo>
                  <a:lnTo>
                    <a:pt x="158" y="1"/>
                  </a:lnTo>
                  <a:lnTo>
                    <a:pt x="159" y="1"/>
                  </a:lnTo>
                  <a:lnTo>
                    <a:pt x="158" y="0"/>
                  </a:lnTo>
                  <a:lnTo>
                    <a:pt x="159" y="0"/>
                  </a:lnTo>
                  <a:lnTo>
                    <a:pt x="164" y="0"/>
                  </a:lnTo>
                  <a:lnTo>
                    <a:pt x="166" y="0"/>
                  </a:lnTo>
                  <a:lnTo>
                    <a:pt x="170" y="0"/>
                  </a:lnTo>
                  <a:lnTo>
                    <a:pt x="172" y="0"/>
                  </a:lnTo>
                  <a:lnTo>
                    <a:pt x="174" y="0"/>
                  </a:lnTo>
                  <a:lnTo>
                    <a:pt x="175" y="0"/>
                  </a:lnTo>
                  <a:lnTo>
                    <a:pt x="176" y="0"/>
                  </a:lnTo>
                  <a:lnTo>
                    <a:pt x="177" y="0"/>
                  </a:lnTo>
                  <a:lnTo>
                    <a:pt x="178" y="0"/>
                  </a:lnTo>
                  <a:lnTo>
                    <a:pt x="180" y="0"/>
                  </a:lnTo>
                  <a:lnTo>
                    <a:pt x="181"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81" name="Freeform 181"/>
            <p:cNvSpPr>
              <a:spLocks/>
            </p:cNvSpPr>
            <p:nvPr/>
          </p:nvSpPr>
          <p:spPr bwMode="auto">
            <a:xfrm>
              <a:off x="3278" y="2966"/>
              <a:ext cx="167" cy="322"/>
            </a:xfrm>
            <a:custGeom>
              <a:avLst/>
              <a:gdLst>
                <a:gd name="T0" fmla="*/ 117 w 167"/>
                <a:gd name="T1" fmla="*/ 0 h 322"/>
                <a:gd name="T2" fmla="*/ 142 w 167"/>
                <a:gd name="T3" fmla="*/ 0 h 322"/>
                <a:gd name="T4" fmla="*/ 158 w 167"/>
                <a:gd name="T5" fmla="*/ 0 h 322"/>
                <a:gd name="T6" fmla="*/ 160 w 167"/>
                <a:gd name="T7" fmla="*/ 3 h 322"/>
                <a:gd name="T8" fmla="*/ 160 w 167"/>
                <a:gd name="T9" fmla="*/ 33 h 322"/>
                <a:gd name="T10" fmla="*/ 160 w 167"/>
                <a:gd name="T11" fmla="*/ 40 h 322"/>
                <a:gd name="T12" fmla="*/ 161 w 167"/>
                <a:gd name="T13" fmla="*/ 63 h 322"/>
                <a:gd name="T14" fmla="*/ 161 w 167"/>
                <a:gd name="T15" fmla="*/ 73 h 322"/>
                <a:gd name="T16" fmla="*/ 161 w 167"/>
                <a:gd name="T17" fmla="*/ 83 h 322"/>
                <a:gd name="T18" fmla="*/ 161 w 167"/>
                <a:gd name="T19" fmla="*/ 96 h 322"/>
                <a:gd name="T20" fmla="*/ 161 w 167"/>
                <a:gd name="T21" fmla="*/ 106 h 322"/>
                <a:gd name="T22" fmla="*/ 161 w 167"/>
                <a:gd name="T23" fmla="*/ 123 h 322"/>
                <a:gd name="T24" fmla="*/ 161 w 167"/>
                <a:gd name="T25" fmla="*/ 147 h 322"/>
                <a:gd name="T26" fmla="*/ 161 w 167"/>
                <a:gd name="T27" fmla="*/ 161 h 322"/>
                <a:gd name="T28" fmla="*/ 162 w 167"/>
                <a:gd name="T29" fmla="*/ 175 h 322"/>
                <a:gd name="T30" fmla="*/ 161 w 167"/>
                <a:gd name="T31" fmla="*/ 180 h 322"/>
                <a:gd name="T32" fmla="*/ 162 w 167"/>
                <a:gd name="T33" fmla="*/ 201 h 322"/>
                <a:gd name="T34" fmla="*/ 162 w 167"/>
                <a:gd name="T35" fmla="*/ 212 h 322"/>
                <a:gd name="T36" fmla="*/ 162 w 167"/>
                <a:gd name="T37" fmla="*/ 225 h 322"/>
                <a:gd name="T38" fmla="*/ 162 w 167"/>
                <a:gd name="T39" fmla="*/ 245 h 322"/>
                <a:gd name="T40" fmla="*/ 164 w 167"/>
                <a:gd name="T41" fmla="*/ 267 h 322"/>
                <a:gd name="T42" fmla="*/ 166 w 167"/>
                <a:gd name="T43" fmla="*/ 290 h 322"/>
                <a:gd name="T44" fmla="*/ 167 w 167"/>
                <a:gd name="T45" fmla="*/ 305 h 322"/>
                <a:gd name="T46" fmla="*/ 167 w 167"/>
                <a:gd name="T47" fmla="*/ 320 h 322"/>
                <a:gd name="T48" fmla="*/ 145 w 167"/>
                <a:gd name="T49" fmla="*/ 321 h 322"/>
                <a:gd name="T50" fmla="*/ 132 w 167"/>
                <a:gd name="T51" fmla="*/ 321 h 322"/>
                <a:gd name="T52" fmla="*/ 122 w 167"/>
                <a:gd name="T53" fmla="*/ 321 h 322"/>
                <a:gd name="T54" fmla="*/ 96 w 167"/>
                <a:gd name="T55" fmla="*/ 322 h 322"/>
                <a:gd name="T56" fmla="*/ 66 w 167"/>
                <a:gd name="T57" fmla="*/ 322 h 322"/>
                <a:gd name="T58" fmla="*/ 49 w 167"/>
                <a:gd name="T59" fmla="*/ 322 h 322"/>
                <a:gd name="T60" fmla="*/ 39 w 167"/>
                <a:gd name="T61" fmla="*/ 322 h 322"/>
                <a:gd name="T62" fmla="*/ 22 w 167"/>
                <a:gd name="T63" fmla="*/ 322 h 322"/>
                <a:gd name="T64" fmla="*/ 7 w 167"/>
                <a:gd name="T65" fmla="*/ 322 h 322"/>
                <a:gd name="T66" fmla="*/ 6 w 167"/>
                <a:gd name="T67" fmla="*/ 300 h 322"/>
                <a:gd name="T68" fmla="*/ 6 w 167"/>
                <a:gd name="T69" fmla="*/ 276 h 322"/>
                <a:gd name="T70" fmla="*/ 1 w 167"/>
                <a:gd name="T71" fmla="*/ 267 h 322"/>
                <a:gd name="T72" fmla="*/ 1 w 167"/>
                <a:gd name="T73" fmla="*/ 237 h 322"/>
                <a:gd name="T74" fmla="*/ 1 w 167"/>
                <a:gd name="T75" fmla="*/ 212 h 322"/>
                <a:gd name="T76" fmla="*/ 1 w 167"/>
                <a:gd name="T77" fmla="*/ 179 h 322"/>
                <a:gd name="T78" fmla="*/ 1 w 167"/>
                <a:gd name="T79" fmla="*/ 164 h 322"/>
                <a:gd name="T80" fmla="*/ 1 w 167"/>
                <a:gd name="T81" fmla="*/ 153 h 322"/>
                <a:gd name="T82" fmla="*/ 1 w 167"/>
                <a:gd name="T83" fmla="*/ 141 h 322"/>
                <a:gd name="T84" fmla="*/ 1 w 167"/>
                <a:gd name="T85" fmla="*/ 129 h 322"/>
                <a:gd name="T86" fmla="*/ 0 w 167"/>
                <a:gd name="T87" fmla="*/ 115 h 322"/>
                <a:gd name="T88" fmla="*/ 0 w 167"/>
                <a:gd name="T89" fmla="*/ 101 h 322"/>
                <a:gd name="T90" fmla="*/ 0 w 167"/>
                <a:gd name="T91" fmla="*/ 80 h 322"/>
                <a:gd name="T92" fmla="*/ 0 w 167"/>
                <a:gd name="T93" fmla="*/ 48 h 322"/>
                <a:gd name="T94" fmla="*/ 0 w 167"/>
                <a:gd name="T95" fmla="*/ 36 h 322"/>
                <a:gd name="T96" fmla="*/ 0 w 167"/>
                <a:gd name="T97" fmla="*/ 5 h 322"/>
                <a:gd name="T98" fmla="*/ 8 w 167"/>
                <a:gd name="T99" fmla="*/ 1 h 322"/>
                <a:gd name="T100" fmla="*/ 33 w 167"/>
                <a:gd name="T101" fmla="*/ 1 h 322"/>
                <a:gd name="T102" fmla="*/ 46 w 167"/>
                <a:gd name="T103" fmla="*/ 0 h 322"/>
                <a:gd name="T104" fmla="*/ 63 w 167"/>
                <a:gd name="T105" fmla="*/ 0 h 322"/>
                <a:gd name="T106" fmla="*/ 86 w 167"/>
                <a:gd name="T107" fmla="*/ 0 h 322"/>
                <a:gd name="T108" fmla="*/ 87 w 167"/>
                <a:gd name="T109" fmla="*/ 0 h 322"/>
                <a:gd name="T110" fmla="*/ 95 w 167"/>
                <a:gd name="T111" fmla="*/ 0 h 3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67" h="322">
                  <a:moveTo>
                    <a:pt x="106" y="0"/>
                  </a:moveTo>
                  <a:lnTo>
                    <a:pt x="108" y="0"/>
                  </a:lnTo>
                  <a:lnTo>
                    <a:pt x="112" y="0"/>
                  </a:lnTo>
                  <a:lnTo>
                    <a:pt x="113" y="0"/>
                  </a:lnTo>
                  <a:lnTo>
                    <a:pt x="116" y="0"/>
                  </a:lnTo>
                  <a:lnTo>
                    <a:pt x="117" y="0"/>
                  </a:lnTo>
                  <a:lnTo>
                    <a:pt x="118" y="0"/>
                  </a:lnTo>
                  <a:lnTo>
                    <a:pt x="119" y="0"/>
                  </a:lnTo>
                  <a:lnTo>
                    <a:pt x="128" y="0"/>
                  </a:lnTo>
                  <a:lnTo>
                    <a:pt x="133" y="0"/>
                  </a:lnTo>
                  <a:lnTo>
                    <a:pt x="140" y="0"/>
                  </a:lnTo>
                  <a:lnTo>
                    <a:pt x="142" y="0"/>
                  </a:lnTo>
                  <a:lnTo>
                    <a:pt x="143" y="0"/>
                  </a:lnTo>
                  <a:lnTo>
                    <a:pt x="146" y="0"/>
                  </a:lnTo>
                  <a:lnTo>
                    <a:pt x="149" y="0"/>
                  </a:lnTo>
                  <a:lnTo>
                    <a:pt x="151" y="0"/>
                  </a:lnTo>
                  <a:lnTo>
                    <a:pt x="158" y="0"/>
                  </a:lnTo>
                  <a:lnTo>
                    <a:pt x="160" y="0"/>
                  </a:lnTo>
                  <a:lnTo>
                    <a:pt x="160" y="2"/>
                  </a:lnTo>
                  <a:lnTo>
                    <a:pt x="160" y="3"/>
                  </a:lnTo>
                  <a:lnTo>
                    <a:pt x="160" y="5"/>
                  </a:lnTo>
                  <a:lnTo>
                    <a:pt x="160" y="8"/>
                  </a:lnTo>
                  <a:lnTo>
                    <a:pt x="160" y="19"/>
                  </a:lnTo>
                  <a:lnTo>
                    <a:pt x="160" y="24"/>
                  </a:lnTo>
                  <a:lnTo>
                    <a:pt x="160" y="31"/>
                  </a:lnTo>
                  <a:lnTo>
                    <a:pt x="160" y="33"/>
                  </a:lnTo>
                  <a:lnTo>
                    <a:pt x="160" y="34"/>
                  </a:lnTo>
                  <a:lnTo>
                    <a:pt x="160" y="35"/>
                  </a:lnTo>
                  <a:lnTo>
                    <a:pt x="160" y="36"/>
                  </a:lnTo>
                  <a:lnTo>
                    <a:pt x="160" y="37"/>
                  </a:lnTo>
                  <a:lnTo>
                    <a:pt x="160" y="40"/>
                  </a:lnTo>
                  <a:lnTo>
                    <a:pt x="160" y="41"/>
                  </a:lnTo>
                  <a:lnTo>
                    <a:pt x="160" y="48"/>
                  </a:lnTo>
                  <a:lnTo>
                    <a:pt x="160" y="52"/>
                  </a:lnTo>
                  <a:lnTo>
                    <a:pt x="161" y="58"/>
                  </a:lnTo>
                  <a:lnTo>
                    <a:pt x="161" y="59"/>
                  </a:lnTo>
                  <a:lnTo>
                    <a:pt x="161" y="63"/>
                  </a:lnTo>
                  <a:lnTo>
                    <a:pt x="161" y="65"/>
                  </a:lnTo>
                  <a:lnTo>
                    <a:pt x="161" y="66"/>
                  </a:lnTo>
                  <a:lnTo>
                    <a:pt x="161" y="67"/>
                  </a:lnTo>
                  <a:lnTo>
                    <a:pt x="161" y="71"/>
                  </a:lnTo>
                  <a:lnTo>
                    <a:pt x="161" y="72"/>
                  </a:lnTo>
                  <a:lnTo>
                    <a:pt x="161" y="73"/>
                  </a:lnTo>
                  <a:lnTo>
                    <a:pt x="161" y="76"/>
                  </a:lnTo>
                  <a:lnTo>
                    <a:pt x="161" y="79"/>
                  </a:lnTo>
                  <a:lnTo>
                    <a:pt x="161" y="81"/>
                  </a:lnTo>
                  <a:lnTo>
                    <a:pt x="161" y="82"/>
                  </a:lnTo>
                  <a:lnTo>
                    <a:pt x="161" y="83"/>
                  </a:lnTo>
                  <a:lnTo>
                    <a:pt x="161" y="85"/>
                  </a:lnTo>
                  <a:lnTo>
                    <a:pt x="161" y="87"/>
                  </a:lnTo>
                  <a:lnTo>
                    <a:pt x="161" y="91"/>
                  </a:lnTo>
                  <a:lnTo>
                    <a:pt x="161" y="92"/>
                  </a:lnTo>
                  <a:lnTo>
                    <a:pt x="161" y="96"/>
                  </a:lnTo>
                  <a:lnTo>
                    <a:pt x="161" y="100"/>
                  </a:lnTo>
                  <a:lnTo>
                    <a:pt x="161" y="101"/>
                  </a:lnTo>
                  <a:lnTo>
                    <a:pt x="161" y="103"/>
                  </a:lnTo>
                  <a:lnTo>
                    <a:pt x="161" y="104"/>
                  </a:lnTo>
                  <a:lnTo>
                    <a:pt x="161" y="105"/>
                  </a:lnTo>
                  <a:lnTo>
                    <a:pt x="161" y="106"/>
                  </a:lnTo>
                  <a:lnTo>
                    <a:pt x="161" y="111"/>
                  </a:lnTo>
                  <a:lnTo>
                    <a:pt x="161" y="112"/>
                  </a:lnTo>
                  <a:lnTo>
                    <a:pt x="161" y="113"/>
                  </a:lnTo>
                  <a:lnTo>
                    <a:pt x="161" y="115"/>
                  </a:lnTo>
                  <a:lnTo>
                    <a:pt x="161" y="116"/>
                  </a:lnTo>
                  <a:lnTo>
                    <a:pt x="161" y="123"/>
                  </a:lnTo>
                  <a:lnTo>
                    <a:pt x="161" y="124"/>
                  </a:lnTo>
                  <a:lnTo>
                    <a:pt x="161" y="127"/>
                  </a:lnTo>
                  <a:lnTo>
                    <a:pt x="161" y="131"/>
                  </a:lnTo>
                  <a:lnTo>
                    <a:pt x="161" y="139"/>
                  </a:lnTo>
                  <a:lnTo>
                    <a:pt x="161" y="140"/>
                  </a:lnTo>
                  <a:lnTo>
                    <a:pt x="161" y="147"/>
                  </a:lnTo>
                  <a:lnTo>
                    <a:pt x="161" y="148"/>
                  </a:lnTo>
                  <a:lnTo>
                    <a:pt x="161" y="151"/>
                  </a:lnTo>
                  <a:lnTo>
                    <a:pt x="161" y="156"/>
                  </a:lnTo>
                  <a:lnTo>
                    <a:pt x="161" y="160"/>
                  </a:lnTo>
                  <a:lnTo>
                    <a:pt x="161" y="161"/>
                  </a:lnTo>
                  <a:lnTo>
                    <a:pt x="161" y="162"/>
                  </a:lnTo>
                  <a:lnTo>
                    <a:pt x="161" y="164"/>
                  </a:lnTo>
                  <a:lnTo>
                    <a:pt x="162" y="171"/>
                  </a:lnTo>
                  <a:lnTo>
                    <a:pt x="162" y="172"/>
                  </a:lnTo>
                  <a:lnTo>
                    <a:pt x="162" y="173"/>
                  </a:lnTo>
                  <a:lnTo>
                    <a:pt x="162" y="175"/>
                  </a:lnTo>
                  <a:lnTo>
                    <a:pt x="162" y="176"/>
                  </a:lnTo>
                  <a:lnTo>
                    <a:pt x="162" y="177"/>
                  </a:lnTo>
                  <a:lnTo>
                    <a:pt x="161" y="180"/>
                  </a:lnTo>
                  <a:lnTo>
                    <a:pt x="161" y="181"/>
                  </a:lnTo>
                  <a:lnTo>
                    <a:pt x="162" y="186"/>
                  </a:lnTo>
                  <a:lnTo>
                    <a:pt x="162" y="189"/>
                  </a:lnTo>
                  <a:lnTo>
                    <a:pt x="162" y="192"/>
                  </a:lnTo>
                  <a:lnTo>
                    <a:pt x="162" y="193"/>
                  </a:lnTo>
                  <a:lnTo>
                    <a:pt x="162" y="201"/>
                  </a:lnTo>
                  <a:lnTo>
                    <a:pt x="162" y="205"/>
                  </a:lnTo>
                  <a:lnTo>
                    <a:pt x="162" y="208"/>
                  </a:lnTo>
                  <a:lnTo>
                    <a:pt x="162" y="209"/>
                  </a:lnTo>
                  <a:lnTo>
                    <a:pt x="162" y="212"/>
                  </a:lnTo>
                  <a:lnTo>
                    <a:pt x="162" y="213"/>
                  </a:lnTo>
                  <a:lnTo>
                    <a:pt x="162" y="218"/>
                  </a:lnTo>
                  <a:lnTo>
                    <a:pt x="162" y="223"/>
                  </a:lnTo>
                  <a:lnTo>
                    <a:pt x="162" y="225"/>
                  </a:lnTo>
                  <a:lnTo>
                    <a:pt x="162" y="233"/>
                  </a:lnTo>
                  <a:lnTo>
                    <a:pt x="162" y="236"/>
                  </a:lnTo>
                  <a:lnTo>
                    <a:pt x="162" y="237"/>
                  </a:lnTo>
                  <a:lnTo>
                    <a:pt x="162" y="241"/>
                  </a:lnTo>
                  <a:lnTo>
                    <a:pt x="162" y="244"/>
                  </a:lnTo>
                  <a:lnTo>
                    <a:pt x="162" y="245"/>
                  </a:lnTo>
                  <a:lnTo>
                    <a:pt x="162" y="248"/>
                  </a:lnTo>
                  <a:lnTo>
                    <a:pt x="162" y="252"/>
                  </a:lnTo>
                  <a:lnTo>
                    <a:pt x="162" y="264"/>
                  </a:lnTo>
                  <a:lnTo>
                    <a:pt x="162" y="266"/>
                  </a:lnTo>
                  <a:lnTo>
                    <a:pt x="162" y="267"/>
                  </a:lnTo>
                  <a:lnTo>
                    <a:pt x="164" y="267"/>
                  </a:lnTo>
                  <a:lnTo>
                    <a:pt x="166" y="267"/>
                  </a:lnTo>
                  <a:lnTo>
                    <a:pt x="166" y="274"/>
                  </a:lnTo>
                  <a:lnTo>
                    <a:pt x="166" y="287"/>
                  </a:lnTo>
                  <a:lnTo>
                    <a:pt x="166" y="290"/>
                  </a:lnTo>
                  <a:lnTo>
                    <a:pt x="166" y="296"/>
                  </a:lnTo>
                  <a:lnTo>
                    <a:pt x="166" y="297"/>
                  </a:lnTo>
                  <a:lnTo>
                    <a:pt x="166" y="299"/>
                  </a:lnTo>
                  <a:lnTo>
                    <a:pt x="166" y="301"/>
                  </a:lnTo>
                  <a:lnTo>
                    <a:pt x="166" y="303"/>
                  </a:lnTo>
                  <a:lnTo>
                    <a:pt x="166" y="304"/>
                  </a:lnTo>
                  <a:lnTo>
                    <a:pt x="167" y="305"/>
                  </a:lnTo>
                  <a:lnTo>
                    <a:pt x="167" y="307"/>
                  </a:lnTo>
                  <a:lnTo>
                    <a:pt x="167" y="311"/>
                  </a:lnTo>
                  <a:lnTo>
                    <a:pt x="167" y="316"/>
                  </a:lnTo>
                  <a:lnTo>
                    <a:pt x="167" y="319"/>
                  </a:lnTo>
                  <a:lnTo>
                    <a:pt x="167" y="320"/>
                  </a:lnTo>
                  <a:lnTo>
                    <a:pt x="167" y="321"/>
                  </a:lnTo>
                  <a:lnTo>
                    <a:pt x="162" y="321"/>
                  </a:lnTo>
                  <a:lnTo>
                    <a:pt x="152" y="321"/>
                  </a:lnTo>
                  <a:lnTo>
                    <a:pt x="150" y="321"/>
                  </a:lnTo>
                  <a:lnTo>
                    <a:pt x="145" y="321"/>
                  </a:lnTo>
                  <a:lnTo>
                    <a:pt x="143" y="321"/>
                  </a:lnTo>
                  <a:lnTo>
                    <a:pt x="142" y="321"/>
                  </a:lnTo>
                  <a:lnTo>
                    <a:pt x="140" y="321"/>
                  </a:lnTo>
                  <a:lnTo>
                    <a:pt x="137" y="321"/>
                  </a:lnTo>
                  <a:lnTo>
                    <a:pt x="135" y="321"/>
                  </a:lnTo>
                  <a:lnTo>
                    <a:pt x="132" y="321"/>
                  </a:lnTo>
                  <a:lnTo>
                    <a:pt x="128" y="321"/>
                  </a:lnTo>
                  <a:lnTo>
                    <a:pt x="127" y="321"/>
                  </a:lnTo>
                  <a:lnTo>
                    <a:pt x="126" y="321"/>
                  </a:lnTo>
                  <a:lnTo>
                    <a:pt x="124" y="321"/>
                  </a:lnTo>
                  <a:lnTo>
                    <a:pt x="122" y="321"/>
                  </a:lnTo>
                  <a:lnTo>
                    <a:pt x="119" y="321"/>
                  </a:lnTo>
                  <a:lnTo>
                    <a:pt x="109" y="321"/>
                  </a:lnTo>
                  <a:lnTo>
                    <a:pt x="108" y="321"/>
                  </a:lnTo>
                  <a:lnTo>
                    <a:pt x="106" y="321"/>
                  </a:lnTo>
                  <a:lnTo>
                    <a:pt x="102" y="321"/>
                  </a:lnTo>
                  <a:lnTo>
                    <a:pt x="100" y="322"/>
                  </a:lnTo>
                  <a:lnTo>
                    <a:pt x="96" y="322"/>
                  </a:lnTo>
                  <a:lnTo>
                    <a:pt x="89" y="322"/>
                  </a:lnTo>
                  <a:lnTo>
                    <a:pt x="81" y="322"/>
                  </a:lnTo>
                  <a:lnTo>
                    <a:pt x="79" y="322"/>
                  </a:lnTo>
                  <a:lnTo>
                    <a:pt x="72" y="322"/>
                  </a:lnTo>
                  <a:lnTo>
                    <a:pt x="71" y="322"/>
                  </a:lnTo>
                  <a:lnTo>
                    <a:pt x="66" y="322"/>
                  </a:lnTo>
                  <a:lnTo>
                    <a:pt x="64" y="322"/>
                  </a:lnTo>
                  <a:lnTo>
                    <a:pt x="63" y="322"/>
                  </a:lnTo>
                  <a:lnTo>
                    <a:pt x="62" y="322"/>
                  </a:lnTo>
                  <a:lnTo>
                    <a:pt x="56" y="322"/>
                  </a:lnTo>
                  <a:lnTo>
                    <a:pt x="54" y="322"/>
                  </a:lnTo>
                  <a:lnTo>
                    <a:pt x="49" y="322"/>
                  </a:lnTo>
                  <a:lnTo>
                    <a:pt x="45" y="322"/>
                  </a:lnTo>
                  <a:lnTo>
                    <a:pt x="41" y="322"/>
                  </a:lnTo>
                  <a:lnTo>
                    <a:pt x="40" y="322"/>
                  </a:lnTo>
                  <a:lnTo>
                    <a:pt x="39" y="322"/>
                  </a:lnTo>
                  <a:lnTo>
                    <a:pt x="33" y="322"/>
                  </a:lnTo>
                  <a:lnTo>
                    <a:pt x="31" y="322"/>
                  </a:lnTo>
                  <a:lnTo>
                    <a:pt x="24" y="322"/>
                  </a:lnTo>
                  <a:lnTo>
                    <a:pt x="23" y="322"/>
                  </a:lnTo>
                  <a:lnTo>
                    <a:pt x="22" y="322"/>
                  </a:lnTo>
                  <a:lnTo>
                    <a:pt x="20" y="322"/>
                  </a:lnTo>
                  <a:lnTo>
                    <a:pt x="15" y="322"/>
                  </a:lnTo>
                  <a:lnTo>
                    <a:pt x="13" y="322"/>
                  </a:lnTo>
                  <a:lnTo>
                    <a:pt x="9" y="322"/>
                  </a:lnTo>
                  <a:lnTo>
                    <a:pt x="7" y="322"/>
                  </a:lnTo>
                  <a:lnTo>
                    <a:pt x="6" y="322"/>
                  </a:lnTo>
                  <a:lnTo>
                    <a:pt x="6" y="319"/>
                  </a:lnTo>
                  <a:lnTo>
                    <a:pt x="6" y="316"/>
                  </a:lnTo>
                  <a:lnTo>
                    <a:pt x="6" y="311"/>
                  </a:lnTo>
                  <a:lnTo>
                    <a:pt x="6" y="309"/>
                  </a:lnTo>
                  <a:lnTo>
                    <a:pt x="6" y="307"/>
                  </a:lnTo>
                  <a:lnTo>
                    <a:pt x="6" y="300"/>
                  </a:lnTo>
                  <a:lnTo>
                    <a:pt x="6" y="297"/>
                  </a:lnTo>
                  <a:lnTo>
                    <a:pt x="6" y="292"/>
                  </a:lnTo>
                  <a:lnTo>
                    <a:pt x="6" y="287"/>
                  </a:lnTo>
                  <a:lnTo>
                    <a:pt x="6" y="284"/>
                  </a:lnTo>
                  <a:lnTo>
                    <a:pt x="6" y="283"/>
                  </a:lnTo>
                  <a:lnTo>
                    <a:pt x="6" y="279"/>
                  </a:lnTo>
                  <a:lnTo>
                    <a:pt x="6" y="276"/>
                  </a:lnTo>
                  <a:lnTo>
                    <a:pt x="6" y="275"/>
                  </a:lnTo>
                  <a:lnTo>
                    <a:pt x="6" y="268"/>
                  </a:lnTo>
                  <a:lnTo>
                    <a:pt x="6" y="267"/>
                  </a:lnTo>
                  <a:lnTo>
                    <a:pt x="5" y="267"/>
                  </a:lnTo>
                  <a:lnTo>
                    <a:pt x="4" y="267"/>
                  </a:lnTo>
                  <a:lnTo>
                    <a:pt x="1" y="267"/>
                  </a:lnTo>
                  <a:lnTo>
                    <a:pt x="1" y="264"/>
                  </a:lnTo>
                  <a:lnTo>
                    <a:pt x="1" y="259"/>
                  </a:lnTo>
                  <a:lnTo>
                    <a:pt x="1" y="258"/>
                  </a:lnTo>
                  <a:lnTo>
                    <a:pt x="1" y="250"/>
                  </a:lnTo>
                  <a:lnTo>
                    <a:pt x="1" y="237"/>
                  </a:lnTo>
                  <a:lnTo>
                    <a:pt x="1" y="233"/>
                  </a:lnTo>
                  <a:lnTo>
                    <a:pt x="1" y="227"/>
                  </a:lnTo>
                  <a:lnTo>
                    <a:pt x="1" y="225"/>
                  </a:lnTo>
                  <a:lnTo>
                    <a:pt x="1" y="216"/>
                  </a:lnTo>
                  <a:lnTo>
                    <a:pt x="1" y="212"/>
                  </a:lnTo>
                  <a:lnTo>
                    <a:pt x="1" y="209"/>
                  </a:lnTo>
                  <a:lnTo>
                    <a:pt x="1" y="200"/>
                  </a:lnTo>
                  <a:lnTo>
                    <a:pt x="1" y="192"/>
                  </a:lnTo>
                  <a:lnTo>
                    <a:pt x="1" y="191"/>
                  </a:lnTo>
                  <a:lnTo>
                    <a:pt x="1" y="188"/>
                  </a:lnTo>
                  <a:lnTo>
                    <a:pt x="1" y="179"/>
                  </a:lnTo>
                  <a:lnTo>
                    <a:pt x="1" y="176"/>
                  </a:lnTo>
                  <a:lnTo>
                    <a:pt x="1" y="167"/>
                  </a:lnTo>
                  <a:lnTo>
                    <a:pt x="1" y="165"/>
                  </a:lnTo>
                  <a:lnTo>
                    <a:pt x="1" y="164"/>
                  </a:lnTo>
                  <a:lnTo>
                    <a:pt x="1" y="156"/>
                  </a:lnTo>
                  <a:lnTo>
                    <a:pt x="1" y="155"/>
                  </a:lnTo>
                  <a:lnTo>
                    <a:pt x="1" y="154"/>
                  </a:lnTo>
                  <a:lnTo>
                    <a:pt x="1" y="153"/>
                  </a:lnTo>
                  <a:lnTo>
                    <a:pt x="1" y="149"/>
                  </a:lnTo>
                  <a:lnTo>
                    <a:pt x="1" y="146"/>
                  </a:lnTo>
                  <a:lnTo>
                    <a:pt x="1" y="145"/>
                  </a:lnTo>
                  <a:lnTo>
                    <a:pt x="1" y="141"/>
                  </a:lnTo>
                  <a:lnTo>
                    <a:pt x="1" y="140"/>
                  </a:lnTo>
                  <a:lnTo>
                    <a:pt x="1" y="138"/>
                  </a:lnTo>
                  <a:lnTo>
                    <a:pt x="1" y="137"/>
                  </a:lnTo>
                  <a:lnTo>
                    <a:pt x="1" y="136"/>
                  </a:lnTo>
                  <a:lnTo>
                    <a:pt x="1" y="130"/>
                  </a:lnTo>
                  <a:lnTo>
                    <a:pt x="1" y="129"/>
                  </a:lnTo>
                  <a:lnTo>
                    <a:pt x="0" y="129"/>
                  </a:lnTo>
                  <a:lnTo>
                    <a:pt x="0" y="127"/>
                  </a:lnTo>
                  <a:lnTo>
                    <a:pt x="0" y="123"/>
                  </a:lnTo>
                  <a:lnTo>
                    <a:pt x="0" y="116"/>
                  </a:lnTo>
                  <a:lnTo>
                    <a:pt x="0" y="115"/>
                  </a:lnTo>
                  <a:lnTo>
                    <a:pt x="0" y="114"/>
                  </a:lnTo>
                  <a:lnTo>
                    <a:pt x="0" y="113"/>
                  </a:lnTo>
                  <a:lnTo>
                    <a:pt x="0" y="112"/>
                  </a:lnTo>
                  <a:lnTo>
                    <a:pt x="0" y="108"/>
                  </a:lnTo>
                  <a:lnTo>
                    <a:pt x="0" y="105"/>
                  </a:lnTo>
                  <a:lnTo>
                    <a:pt x="0" y="103"/>
                  </a:lnTo>
                  <a:lnTo>
                    <a:pt x="0" y="101"/>
                  </a:lnTo>
                  <a:lnTo>
                    <a:pt x="0" y="100"/>
                  </a:lnTo>
                  <a:lnTo>
                    <a:pt x="0" y="99"/>
                  </a:lnTo>
                  <a:lnTo>
                    <a:pt x="0" y="90"/>
                  </a:lnTo>
                  <a:lnTo>
                    <a:pt x="0" y="84"/>
                  </a:lnTo>
                  <a:lnTo>
                    <a:pt x="0" y="82"/>
                  </a:lnTo>
                  <a:lnTo>
                    <a:pt x="0" y="80"/>
                  </a:lnTo>
                  <a:lnTo>
                    <a:pt x="0" y="73"/>
                  </a:lnTo>
                  <a:lnTo>
                    <a:pt x="0" y="67"/>
                  </a:lnTo>
                  <a:lnTo>
                    <a:pt x="0" y="61"/>
                  </a:lnTo>
                  <a:lnTo>
                    <a:pt x="0" y="55"/>
                  </a:lnTo>
                  <a:lnTo>
                    <a:pt x="0" y="53"/>
                  </a:lnTo>
                  <a:lnTo>
                    <a:pt x="0" y="50"/>
                  </a:lnTo>
                  <a:lnTo>
                    <a:pt x="0" y="48"/>
                  </a:lnTo>
                  <a:lnTo>
                    <a:pt x="0" y="47"/>
                  </a:lnTo>
                  <a:lnTo>
                    <a:pt x="0" y="44"/>
                  </a:lnTo>
                  <a:lnTo>
                    <a:pt x="0" y="42"/>
                  </a:lnTo>
                  <a:lnTo>
                    <a:pt x="0" y="40"/>
                  </a:lnTo>
                  <a:lnTo>
                    <a:pt x="0" y="36"/>
                  </a:lnTo>
                  <a:lnTo>
                    <a:pt x="0" y="33"/>
                  </a:lnTo>
                  <a:lnTo>
                    <a:pt x="0" y="28"/>
                  </a:lnTo>
                  <a:lnTo>
                    <a:pt x="0" y="25"/>
                  </a:lnTo>
                  <a:lnTo>
                    <a:pt x="0" y="18"/>
                  </a:lnTo>
                  <a:lnTo>
                    <a:pt x="0" y="16"/>
                  </a:lnTo>
                  <a:lnTo>
                    <a:pt x="0" y="13"/>
                  </a:lnTo>
                  <a:lnTo>
                    <a:pt x="0" y="5"/>
                  </a:lnTo>
                  <a:lnTo>
                    <a:pt x="0" y="3"/>
                  </a:lnTo>
                  <a:lnTo>
                    <a:pt x="0" y="1"/>
                  </a:lnTo>
                  <a:lnTo>
                    <a:pt x="1" y="1"/>
                  </a:lnTo>
                  <a:lnTo>
                    <a:pt x="6" y="1"/>
                  </a:lnTo>
                  <a:lnTo>
                    <a:pt x="8" y="1"/>
                  </a:lnTo>
                  <a:lnTo>
                    <a:pt x="10" y="1"/>
                  </a:lnTo>
                  <a:lnTo>
                    <a:pt x="14" y="1"/>
                  </a:lnTo>
                  <a:lnTo>
                    <a:pt x="17" y="1"/>
                  </a:lnTo>
                  <a:lnTo>
                    <a:pt x="23" y="1"/>
                  </a:lnTo>
                  <a:lnTo>
                    <a:pt x="24" y="1"/>
                  </a:lnTo>
                  <a:lnTo>
                    <a:pt x="32" y="1"/>
                  </a:lnTo>
                  <a:lnTo>
                    <a:pt x="33" y="1"/>
                  </a:lnTo>
                  <a:lnTo>
                    <a:pt x="38" y="1"/>
                  </a:lnTo>
                  <a:lnTo>
                    <a:pt x="40" y="0"/>
                  </a:lnTo>
                  <a:lnTo>
                    <a:pt x="40" y="1"/>
                  </a:lnTo>
                  <a:lnTo>
                    <a:pt x="44" y="0"/>
                  </a:lnTo>
                  <a:lnTo>
                    <a:pt x="45" y="0"/>
                  </a:lnTo>
                  <a:lnTo>
                    <a:pt x="46" y="0"/>
                  </a:lnTo>
                  <a:lnTo>
                    <a:pt x="48" y="0"/>
                  </a:lnTo>
                  <a:lnTo>
                    <a:pt x="49" y="0"/>
                  </a:lnTo>
                  <a:lnTo>
                    <a:pt x="50" y="0"/>
                  </a:lnTo>
                  <a:lnTo>
                    <a:pt x="53" y="0"/>
                  </a:lnTo>
                  <a:lnTo>
                    <a:pt x="56" y="0"/>
                  </a:lnTo>
                  <a:lnTo>
                    <a:pt x="62" y="0"/>
                  </a:lnTo>
                  <a:lnTo>
                    <a:pt x="63" y="0"/>
                  </a:lnTo>
                  <a:lnTo>
                    <a:pt x="65" y="0"/>
                  </a:lnTo>
                  <a:lnTo>
                    <a:pt x="70" y="0"/>
                  </a:lnTo>
                  <a:lnTo>
                    <a:pt x="76" y="0"/>
                  </a:lnTo>
                  <a:lnTo>
                    <a:pt x="77" y="0"/>
                  </a:lnTo>
                  <a:lnTo>
                    <a:pt x="81" y="0"/>
                  </a:lnTo>
                  <a:lnTo>
                    <a:pt x="84" y="0"/>
                  </a:lnTo>
                  <a:lnTo>
                    <a:pt x="86" y="0"/>
                  </a:lnTo>
                  <a:lnTo>
                    <a:pt x="87" y="0"/>
                  </a:lnTo>
                  <a:lnTo>
                    <a:pt x="88" y="0"/>
                  </a:lnTo>
                  <a:lnTo>
                    <a:pt x="90" y="0"/>
                  </a:lnTo>
                  <a:lnTo>
                    <a:pt x="92" y="0"/>
                  </a:lnTo>
                  <a:lnTo>
                    <a:pt x="95" y="0"/>
                  </a:lnTo>
                  <a:lnTo>
                    <a:pt x="97" y="0"/>
                  </a:lnTo>
                  <a:lnTo>
                    <a:pt x="98" y="0"/>
                  </a:lnTo>
                  <a:lnTo>
                    <a:pt x="106"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82" name="Freeform 182"/>
            <p:cNvSpPr>
              <a:spLocks/>
            </p:cNvSpPr>
            <p:nvPr/>
          </p:nvSpPr>
          <p:spPr bwMode="auto">
            <a:xfrm>
              <a:off x="3122" y="2967"/>
              <a:ext cx="167" cy="322"/>
            </a:xfrm>
            <a:custGeom>
              <a:avLst/>
              <a:gdLst>
                <a:gd name="T0" fmla="*/ 115 w 167"/>
                <a:gd name="T1" fmla="*/ 0 h 322"/>
                <a:gd name="T2" fmla="*/ 135 w 167"/>
                <a:gd name="T3" fmla="*/ 0 h 322"/>
                <a:gd name="T4" fmla="*/ 161 w 167"/>
                <a:gd name="T5" fmla="*/ 0 h 322"/>
                <a:gd name="T6" fmla="*/ 161 w 167"/>
                <a:gd name="T7" fmla="*/ 17 h 322"/>
                <a:gd name="T8" fmla="*/ 161 w 167"/>
                <a:gd name="T9" fmla="*/ 39 h 322"/>
                <a:gd name="T10" fmla="*/ 161 w 167"/>
                <a:gd name="T11" fmla="*/ 49 h 322"/>
                <a:gd name="T12" fmla="*/ 161 w 167"/>
                <a:gd name="T13" fmla="*/ 79 h 322"/>
                <a:gd name="T14" fmla="*/ 161 w 167"/>
                <a:gd name="T15" fmla="*/ 99 h 322"/>
                <a:gd name="T16" fmla="*/ 161 w 167"/>
                <a:gd name="T17" fmla="*/ 112 h 322"/>
                <a:gd name="T18" fmla="*/ 161 w 167"/>
                <a:gd name="T19" fmla="*/ 126 h 322"/>
                <a:gd name="T20" fmla="*/ 162 w 167"/>
                <a:gd name="T21" fmla="*/ 136 h 322"/>
                <a:gd name="T22" fmla="*/ 162 w 167"/>
                <a:gd name="T23" fmla="*/ 140 h 322"/>
                <a:gd name="T24" fmla="*/ 162 w 167"/>
                <a:gd name="T25" fmla="*/ 153 h 322"/>
                <a:gd name="T26" fmla="*/ 162 w 167"/>
                <a:gd name="T27" fmla="*/ 163 h 322"/>
                <a:gd name="T28" fmla="*/ 162 w 167"/>
                <a:gd name="T29" fmla="*/ 175 h 322"/>
                <a:gd name="T30" fmla="*/ 162 w 167"/>
                <a:gd name="T31" fmla="*/ 199 h 322"/>
                <a:gd name="T32" fmla="*/ 162 w 167"/>
                <a:gd name="T33" fmla="*/ 224 h 322"/>
                <a:gd name="T34" fmla="*/ 162 w 167"/>
                <a:gd name="T35" fmla="*/ 258 h 322"/>
                <a:gd name="T36" fmla="*/ 166 w 167"/>
                <a:gd name="T37" fmla="*/ 266 h 322"/>
                <a:gd name="T38" fmla="*/ 167 w 167"/>
                <a:gd name="T39" fmla="*/ 278 h 322"/>
                <a:gd name="T40" fmla="*/ 167 w 167"/>
                <a:gd name="T41" fmla="*/ 299 h 322"/>
                <a:gd name="T42" fmla="*/ 167 w 167"/>
                <a:gd name="T43" fmla="*/ 321 h 322"/>
                <a:gd name="T44" fmla="*/ 151 w 167"/>
                <a:gd name="T45" fmla="*/ 321 h 322"/>
                <a:gd name="T46" fmla="*/ 145 w 167"/>
                <a:gd name="T47" fmla="*/ 321 h 322"/>
                <a:gd name="T48" fmla="*/ 131 w 167"/>
                <a:gd name="T49" fmla="*/ 321 h 322"/>
                <a:gd name="T50" fmla="*/ 117 w 167"/>
                <a:gd name="T51" fmla="*/ 321 h 322"/>
                <a:gd name="T52" fmla="*/ 99 w 167"/>
                <a:gd name="T53" fmla="*/ 322 h 322"/>
                <a:gd name="T54" fmla="*/ 72 w 167"/>
                <a:gd name="T55" fmla="*/ 322 h 322"/>
                <a:gd name="T56" fmla="*/ 59 w 167"/>
                <a:gd name="T57" fmla="*/ 310 h 322"/>
                <a:gd name="T58" fmla="*/ 59 w 167"/>
                <a:gd name="T59" fmla="*/ 290 h 322"/>
                <a:gd name="T60" fmla="*/ 59 w 167"/>
                <a:gd name="T61" fmla="*/ 275 h 322"/>
                <a:gd name="T62" fmla="*/ 59 w 167"/>
                <a:gd name="T63" fmla="*/ 266 h 322"/>
                <a:gd name="T64" fmla="*/ 55 w 167"/>
                <a:gd name="T65" fmla="*/ 260 h 322"/>
                <a:gd name="T66" fmla="*/ 55 w 167"/>
                <a:gd name="T67" fmla="*/ 248 h 322"/>
                <a:gd name="T68" fmla="*/ 55 w 167"/>
                <a:gd name="T69" fmla="*/ 238 h 322"/>
                <a:gd name="T70" fmla="*/ 55 w 167"/>
                <a:gd name="T71" fmla="*/ 219 h 322"/>
                <a:gd name="T72" fmla="*/ 55 w 167"/>
                <a:gd name="T73" fmla="*/ 216 h 322"/>
                <a:gd name="T74" fmla="*/ 55 w 167"/>
                <a:gd name="T75" fmla="*/ 203 h 322"/>
                <a:gd name="T76" fmla="*/ 55 w 167"/>
                <a:gd name="T77" fmla="*/ 183 h 322"/>
                <a:gd name="T78" fmla="*/ 55 w 167"/>
                <a:gd name="T79" fmla="*/ 158 h 322"/>
                <a:gd name="T80" fmla="*/ 55 w 167"/>
                <a:gd name="T81" fmla="*/ 128 h 322"/>
                <a:gd name="T82" fmla="*/ 55 w 167"/>
                <a:gd name="T83" fmla="*/ 113 h 322"/>
                <a:gd name="T84" fmla="*/ 55 w 167"/>
                <a:gd name="T85" fmla="*/ 94 h 322"/>
                <a:gd name="T86" fmla="*/ 55 w 167"/>
                <a:gd name="T87" fmla="*/ 87 h 322"/>
                <a:gd name="T88" fmla="*/ 55 w 167"/>
                <a:gd name="T89" fmla="*/ 78 h 322"/>
                <a:gd name="T90" fmla="*/ 55 w 167"/>
                <a:gd name="T91" fmla="*/ 73 h 322"/>
                <a:gd name="T92" fmla="*/ 55 w 167"/>
                <a:gd name="T93" fmla="*/ 67 h 322"/>
                <a:gd name="T94" fmla="*/ 55 w 167"/>
                <a:gd name="T95" fmla="*/ 64 h 322"/>
                <a:gd name="T96" fmla="*/ 55 w 167"/>
                <a:gd name="T97" fmla="*/ 55 h 322"/>
                <a:gd name="T98" fmla="*/ 53 w 167"/>
                <a:gd name="T99" fmla="*/ 54 h 322"/>
                <a:gd name="T100" fmla="*/ 37 w 167"/>
                <a:gd name="T101" fmla="*/ 54 h 322"/>
                <a:gd name="T102" fmla="*/ 5 w 167"/>
                <a:gd name="T103" fmla="*/ 54 h 322"/>
                <a:gd name="T104" fmla="*/ 0 w 167"/>
                <a:gd name="T105" fmla="*/ 31 h 322"/>
                <a:gd name="T106" fmla="*/ 0 w 167"/>
                <a:gd name="T107" fmla="*/ 22 h 322"/>
                <a:gd name="T108" fmla="*/ 0 w 167"/>
                <a:gd name="T109" fmla="*/ 12 h 322"/>
                <a:gd name="T110" fmla="*/ 0 w 167"/>
                <a:gd name="T111" fmla="*/ 0 h 322"/>
                <a:gd name="T112" fmla="*/ 16 w 167"/>
                <a:gd name="T113" fmla="*/ 0 h 322"/>
                <a:gd name="T114" fmla="*/ 38 w 167"/>
                <a:gd name="T115" fmla="*/ 0 h 322"/>
                <a:gd name="T116" fmla="*/ 47 w 167"/>
                <a:gd name="T117" fmla="*/ 0 h 322"/>
                <a:gd name="T118" fmla="*/ 67 w 167"/>
                <a:gd name="T119" fmla="*/ 0 h 322"/>
                <a:gd name="T120" fmla="*/ 80 w 167"/>
                <a:gd name="T121" fmla="*/ 0 h 322"/>
                <a:gd name="T122" fmla="*/ 95 w 167"/>
                <a:gd name="T123" fmla="*/ 0 h 3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7" h="322">
                  <a:moveTo>
                    <a:pt x="95" y="0"/>
                  </a:moveTo>
                  <a:lnTo>
                    <a:pt x="96" y="0"/>
                  </a:lnTo>
                  <a:lnTo>
                    <a:pt x="98" y="0"/>
                  </a:lnTo>
                  <a:lnTo>
                    <a:pt x="106" y="0"/>
                  </a:lnTo>
                  <a:lnTo>
                    <a:pt x="110" y="0"/>
                  </a:lnTo>
                  <a:lnTo>
                    <a:pt x="115" y="0"/>
                  </a:lnTo>
                  <a:lnTo>
                    <a:pt x="117" y="0"/>
                  </a:lnTo>
                  <a:lnTo>
                    <a:pt x="125" y="0"/>
                  </a:lnTo>
                  <a:lnTo>
                    <a:pt x="128" y="0"/>
                  </a:lnTo>
                  <a:lnTo>
                    <a:pt x="133" y="0"/>
                  </a:lnTo>
                  <a:lnTo>
                    <a:pt x="135" y="0"/>
                  </a:lnTo>
                  <a:lnTo>
                    <a:pt x="136" y="0"/>
                  </a:lnTo>
                  <a:lnTo>
                    <a:pt x="146" y="0"/>
                  </a:lnTo>
                  <a:lnTo>
                    <a:pt x="149" y="0"/>
                  </a:lnTo>
                  <a:lnTo>
                    <a:pt x="153" y="0"/>
                  </a:lnTo>
                  <a:lnTo>
                    <a:pt x="158" y="0"/>
                  </a:lnTo>
                  <a:lnTo>
                    <a:pt x="161" y="0"/>
                  </a:lnTo>
                  <a:lnTo>
                    <a:pt x="161" y="2"/>
                  </a:lnTo>
                  <a:lnTo>
                    <a:pt x="161" y="4"/>
                  </a:lnTo>
                  <a:lnTo>
                    <a:pt x="161" y="12"/>
                  </a:lnTo>
                  <a:lnTo>
                    <a:pt x="161" y="15"/>
                  </a:lnTo>
                  <a:lnTo>
                    <a:pt x="161" y="17"/>
                  </a:lnTo>
                  <a:lnTo>
                    <a:pt x="161" y="24"/>
                  </a:lnTo>
                  <a:lnTo>
                    <a:pt x="161" y="27"/>
                  </a:lnTo>
                  <a:lnTo>
                    <a:pt x="161" y="32"/>
                  </a:lnTo>
                  <a:lnTo>
                    <a:pt x="161" y="35"/>
                  </a:lnTo>
                  <a:lnTo>
                    <a:pt x="161" y="39"/>
                  </a:lnTo>
                  <a:lnTo>
                    <a:pt x="161" y="41"/>
                  </a:lnTo>
                  <a:lnTo>
                    <a:pt x="161" y="43"/>
                  </a:lnTo>
                  <a:lnTo>
                    <a:pt x="161" y="46"/>
                  </a:lnTo>
                  <a:lnTo>
                    <a:pt x="161" y="47"/>
                  </a:lnTo>
                  <a:lnTo>
                    <a:pt x="161" y="49"/>
                  </a:lnTo>
                  <a:lnTo>
                    <a:pt x="161" y="52"/>
                  </a:lnTo>
                  <a:lnTo>
                    <a:pt x="161" y="54"/>
                  </a:lnTo>
                  <a:lnTo>
                    <a:pt x="161" y="60"/>
                  </a:lnTo>
                  <a:lnTo>
                    <a:pt x="161" y="66"/>
                  </a:lnTo>
                  <a:lnTo>
                    <a:pt x="161" y="72"/>
                  </a:lnTo>
                  <a:lnTo>
                    <a:pt x="161" y="79"/>
                  </a:lnTo>
                  <a:lnTo>
                    <a:pt x="161" y="81"/>
                  </a:lnTo>
                  <a:lnTo>
                    <a:pt x="161" y="83"/>
                  </a:lnTo>
                  <a:lnTo>
                    <a:pt x="161" y="89"/>
                  </a:lnTo>
                  <a:lnTo>
                    <a:pt x="161" y="98"/>
                  </a:lnTo>
                  <a:lnTo>
                    <a:pt x="161" y="99"/>
                  </a:lnTo>
                  <a:lnTo>
                    <a:pt x="161" y="100"/>
                  </a:lnTo>
                  <a:lnTo>
                    <a:pt x="161" y="102"/>
                  </a:lnTo>
                  <a:lnTo>
                    <a:pt x="161" y="104"/>
                  </a:lnTo>
                  <a:lnTo>
                    <a:pt x="161" y="107"/>
                  </a:lnTo>
                  <a:lnTo>
                    <a:pt x="161" y="111"/>
                  </a:lnTo>
                  <a:lnTo>
                    <a:pt x="161" y="112"/>
                  </a:lnTo>
                  <a:lnTo>
                    <a:pt x="161" y="113"/>
                  </a:lnTo>
                  <a:lnTo>
                    <a:pt x="161" y="114"/>
                  </a:lnTo>
                  <a:lnTo>
                    <a:pt x="161" y="115"/>
                  </a:lnTo>
                  <a:lnTo>
                    <a:pt x="161" y="122"/>
                  </a:lnTo>
                  <a:lnTo>
                    <a:pt x="161" y="126"/>
                  </a:lnTo>
                  <a:lnTo>
                    <a:pt x="161" y="128"/>
                  </a:lnTo>
                  <a:lnTo>
                    <a:pt x="162" y="128"/>
                  </a:lnTo>
                  <a:lnTo>
                    <a:pt x="162" y="129"/>
                  </a:lnTo>
                  <a:lnTo>
                    <a:pt x="162" y="135"/>
                  </a:lnTo>
                  <a:lnTo>
                    <a:pt x="162" y="136"/>
                  </a:lnTo>
                  <a:lnTo>
                    <a:pt x="162" y="137"/>
                  </a:lnTo>
                  <a:lnTo>
                    <a:pt x="162" y="139"/>
                  </a:lnTo>
                  <a:lnTo>
                    <a:pt x="162" y="140"/>
                  </a:lnTo>
                  <a:lnTo>
                    <a:pt x="162" y="144"/>
                  </a:lnTo>
                  <a:lnTo>
                    <a:pt x="162" y="145"/>
                  </a:lnTo>
                  <a:lnTo>
                    <a:pt x="162" y="148"/>
                  </a:lnTo>
                  <a:lnTo>
                    <a:pt x="162" y="152"/>
                  </a:lnTo>
                  <a:lnTo>
                    <a:pt x="162" y="153"/>
                  </a:lnTo>
                  <a:lnTo>
                    <a:pt x="162" y="154"/>
                  </a:lnTo>
                  <a:lnTo>
                    <a:pt x="162" y="155"/>
                  </a:lnTo>
                  <a:lnTo>
                    <a:pt x="162" y="163"/>
                  </a:lnTo>
                  <a:lnTo>
                    <a:pt x="162" y="164"/>
                  </a:lnTo>
                  <a:lnTo>
                    <a:pt x="162" y="166"/>
                  </a:lnTo>
                  <a:lnTo>
                    <a:pt x="162" y="175"/>
                  </a:lnTo>
                  <a:lnTo>
                    <a:pt x="162" y="178"/>
                  </a:lnTo>
                  <a:lnTo>
                    <a:pt x="162" y="187"/>
                  </a:lnTo>
                  <a:lnTo>
                    <a:pt x="162" y="190"/>
                  </a:lnTo>
                  <a:lnTo>
                    <a:pt x="162" y="191"/>
                  </a:lnTo>
                  <a:lnTo>
                    <a:pt x="162" y="199"/>
                  </a:lnTo>
                  <a:lnTo>
                    <a:pt x="162" y="208"/>
                  </a:lnTo>
                  <a:lnTo>
                    <a:pt x="162" y="211"/>
                  </a:lnTo>
                  <a:lnTo>
                    <a:pt x="162" y="215"/>
                  </a:lnTo>
                  <a:lnTo>
                    <a:pt x="162" y="224"/>
                  </a:lnTo>
                  <a:lnTo>
                    <a:pt x="162" y="226"/>
                  </a:lnTo>
                  <a:lnTo>
                    <a:pt x="162" y="232"/>
                  </a:lnTo>
                  <a:lnTo>
                    <a:pt x="162" y="236"/>
                  </a:lnTo>
                  <a:lnTo>
                    <a:pt x="162" y="249"/>
                  </a:lnTo>
                  <a:lnTo>
                    <a:pt x="162" y="257"/>
                  </a:lnTo>
                  <a:lnTo>
                    <a:pt x="162" y="258"/>
                  </a:lnTo>
                  <a:lnTo>
                    <a:pt x="162" y="263"/>
                  </a:lnTo>
                  <a:lnTo>
                    <a:pt x="162" y="266"/>
                  </a:lnTo>
                  <a:lnTo>
                    <a:pt x="165" y="266"/>
                  </a:lnTo>
                  <a:lnTo>
                    <a:pt x="166" y="266"/>
                  </a:lnTo>
                  <a:lnTo>
                    <a:pt x="167" y="266"/>
                  </a:lnTo>
                  <a:lnTo>
                    <a:pt x="167" y="267"/>
                  </a:lnTo>
                  <a:lnTo>
                    <a:pt x="167" y="274"/>
                  </a:lnTo>
                  <a:lnTo>
                    <a:pt x="167" y="275"/>
                  </a:lnTo>
                  <a:lnTo>
                    <a:pt x="167" y="278"/>
                  </a:lnTo>
                  <a:lnTo>
                    <a:pt x="167" y="282"/>
                  </a:lnTo>
                  <a:lnTo>
                    <a:pt x="167" y="283"/>
                  </a:lnTo>
                  <a:lnTo>
                    <a:pt x="167" y="286"/>
                  </a:lnTo>
                  <a:lnTo>
                    <a:pt x="167" y="291"/>
                  </a:lnTo>
                  <a:lnTo>
                    <a:pt x="167" y="296"/>
                  </a:lnTo>
                  <a:lnTo>
                    <a:pt x="167" y="299"/>
                  </a:lnTo>
                  <a:lnTo>
                    <a:pt x="167" y="306"/>
                  </a:lnTo>
                  <a:lnTo>
                    <a:pt x="167" y="308"/>
                  </a:lnTo>
                  <a:lnTo>
                    <a:pt x="167" y="310"/>
                  </a:lnTo>
                  <a:lnTo>
                    <a:pt x="167" y="315"/>
                  </a:lnTo>
                  <a:lnTo>
                    <a:pt x="167" y="318"/>
                  </a:lnTo>
                  <a:lnTo>
                    <a:pt x="167" y="321"/>
                  </a:lnTo>
                  <a:lnTo>
                    <a:pt x="159" y="321"/>
                  </a:lnTo>
                  <a:lnTo>
                    <a:pt x="154" y="321"/>
                  </a:lnTo>
                  <a:lnTo>
                    <a:pt x="152" y="321"/>
                  </a:lnTo>
                  <a:lnTo>
                    <a:pt x="151" y="321"/>
                  </a:lnTo>
                  <a:lnTo>
                    <a:pt x="150" y="321"/>
                  </a:lnTo>
                  <a:lnTo>
                    <a:pt x="149" y="321"/>
                  </a:lnTo>
                  <a:lnTo>
                    <a:pt x="146" y="321"/>
                  </a:lnTo>
                  <a:lnTo>
                    <a:pt x="145" y="321"/>
                  </a:lnTo>
                  <a:lnTo>
                    <a:pt x="144" y="321"/>
                  </a:lnTo>
                  <a:lnTo>
                    <a:pt x="139" y="321"/>
                  </a:lnTo>
                  <a:lnTo>
                    <a:pt x="136" y="321"/>
                  </a:lnTo>
                  <a:lnTo>
                    <a:pt x="135" y="321"/>
                  </a:lnTo>
                  <a:lnTo>
                    <a:pt x="134" y="321"/>
                  </a:lnTo>
                  <a:lnTo>
                    <a:pt x="131" y="321"/>
                  </a:lnTo>
                  <a:lnTo>
                    <a:pt x="129" y="321"/>
                  </a:lnTo>
                  <a:lnTo>
                    <a:pt x="128" y="321"/>
                  </a:lnTo>
                  <a:lnTo>
                    <a:pt x="126" y="321"/>
                  </a:lnTo>
                  <a:lnTo>
                    <a:pt x="122" y="321"/>
                  </a:lnTo>
                  <a:lnTo>
                    <a:pt x="118" y="321"/>
                  </a:lnTo>
                  <a:lnTo>
                    <a:pt x="117" y="321"/>
                  </a:lnTo>
                  <a:lnTo>
                    <a:pt x="111" y="321"/>
                  </a:lnTo>
                  <a:lnTo>
                    <a:pt x="107" y="321"/>
                  </a:lnTo>
                  <a:lnTo>
                    <a:pt x="105" y="321"/>
                  </a:lnTo>
                  <a:lnTo>
                    <a:pt x="102" y="321"/>
                  </a:lnTo>
                  <a:lnTo>
                    <a:pt x="99" y="322"/>
                  </a:lnTo>
                  <a:lnTo>
                    <a:pt x="96" y="322"/>
                  </a:lnTo>
                  <a:lnTo>
                    <a:pt x="91" y="322"/>
                  </a:lnTo>
                  <a:lnTo>
                    <a:pt x="85" y="322"/>
                  </a:lnTo>
                  <a:lnTo>
                    <a:pt x="80" y="322"/>
                  </a:lnTo>
                  <a:lnTo>
                    <a:pt x="78" y="322"/>
                  </a:lnTo>
                  <a:lnTo>
                    <a:pt x="72" y="322"/>
                  </a:lnTo>
                  <a:lnTo>
                    <a:pt x="62" y="322"/>
                  </a:lnTo>
                  <a:lnTo>
                    <a:pt x="59" y="322"/>
                  </a:lnTo>
                  <a:lnTo>
                    <a:pt x="59" y="321"/>
                  </a:lnTo>
                  <a:lnTo>
                    <a:pt x="59" y="316"/>
                  </a:lnTo>
                  <a:lnTo>
                    <a:pt x="59" y="310"/>
                  </a:lnTo>
                  <a:lnTo>
                    <a:pt x="59" y="304"/>
                  </a:lnTo>
                  <a:lnTo>
                    <a:pt x="59" y="303"/>
                  </a:lnTo>
                  <a:lnTo>
                    <a:pt x="59" y="295"/>
                  </a:lnTo>
                  <a:lnTo>
                    <a:pt x="59" y="291"/>
                  </a:lnTo>
                  <a:lnTo>
                    <a:pt x="59" y="290"/>
                  </a:lnTo>
                  <a:lnTo>
                    <a:pt x="59" y="289"/>
                  </a:lnTo>
                  <a:lnTo>
                    <a:pt x="59" y="283"/>
                  </a:lnTo>
                  <a:lnTo>
                    <a:pt x="59" y="282"/>
                  </a:lnTo>
                  <a:lnTo>
                    <a:pt x="59" y="280"/>
                  </a:lnTo>
                  <a:lnTo>
                    <a:pt x="59" y="278"/>
                  </a:lnTo>
                  <a:lnTo>
                    <a:pt x="59" y="275"/>
                  </a:lnTo>
                  <a:lnTo>
                    <a:pt x="59" y="272"/>
                  </a:lnTo>
                  <a:lnTo>
                    <a:pt x="59" y="271"/>
                  </a:lnTo>
                  <a:lnTo>
                    <a:pt x="59" y="270"/>
                  </a:lnTo>
                  <a:lnTo>
                    <a:pt x="59" y="266"/>
                  </a:lnTo>
                  <a:lnTo>
                    <a:pt x="58" y="266"/>
                  </a:lnTo>
                  <a:lnTo>
                    <a:pt x="55" y="266"/>
                  </a:lnTo>
                  <a:lnTo>
                    <a:pt x="55" y="263"/>
                  </a:lnTo>
                  <a:lnTo>
                    <a:pt x="55" y="260"/>
                  </a:lnTo>
                  <a:lnTo>
                    <a:pt x="55" y="256"/>
                  </a:lnTo>
                  <a:lnTo>
                    <a:pt x="55" y="255"/>
                  </a:lnTo>
                  <a:lnTo>
                    <a:pt x="55" y="254"/>
                  </a:lnTo>
                  <a:lnTo>
                    <a:pt x="55" y="251"/>
                  </a:lnTo>
                  <a:lnTo>
                    <a:pt x="55" y="250"/>
                  </a:lnTo>
                  <a:lnTo>
                    <a:pt x="55" y="248"/>
                  </a:lnTo>
                  <a:lnTo>
                    <a:pt x="55" y="244"/>
                  </a:lnTo>
                  <a:lnTo>
                    <a:pt x="55" y="242"/>
                  </a:lnTo>
                  <a:lnTo>
                    <a:pt x="55" y="239"/>
                  </a:lnTo>
                  <a:lnTo>
                    <a:pt x="55" y="238"/>
                  </a:lnTo>
                  <a:lnTo>
                    <a:pt x="55" y="236"/>
                  </a:lnTo>
                  <a:lnTo>
                    <a:pt x="55" y="233"/>
                  </a:lnTo>
                  <a:lnTo>
                    <a:pt x="55" y="232"/>
                  </a:lnTo>
                  <a:lnTo>
                    <a:pt x="55" y="227"/>
                  </a:lnTo>
                  <a:lnTo>
                    <a:pt x="55" y="219"/>
                  </a:lnTo>
                  <a:lnTo>
                    <a:pt x="55" y="218"/>
                  </a:lnTo>
                  <a:lnTo>
                    <a:pt x="55" y="217"/>
                  </a:lnTo>
                  <a:lnTo>
                    <a:pt x="55" y="216"/>
                  </a:lnTo>
                  <a:lnTo>
                    <a:pt x="55" y="215"/>
                  </a:lnTo>
                  <a:lnTo>
                    <a:pt x="55" y="207"/>
                  </a:lnTo>
                  <a:lnTo>
                    <a:pt x="55" y="206"/>
                  </a:lnTo>
                  <a:lnTo>
                    <a:pt x="55" y="203"/>
                  </a:lnTo>
                  <a:lnTo>
                    <a:pt x="55" y="195"/>
                  </a:lnTo>
                  <a:lnTo>
                    <a:pt x="55" y="191"/>
                  </a:lnTo>
                  <a:lnTo>
                    <a:pt x="55" y="190"/>
                  </a:lnTo>
                  <a:lnTo>
                    <a:pt x="55" y="185"/>
                  </a:lnTo>
                  <a:lnTo>
                    <a:pt x="55" y="183"/>
                  </a:lnTo>
                  <a:lnTo>
                    <a:pt x="55" y="175"/>
                  </a:lnTo>
                  <a:lnTo>
                    <a:pt x="55" y="164"/>
                  </a:lnTo>
                  <a:lnTo>
                    <a:pt x="55" y="162"/>
                  </a:lnTo>
                  <a:lnTo>
                    <a:pt x="55" y="161"/>
                  </a:lnTo>
                  <a:lnTo>
                    <a:pt x="55" y="159"/>
                  </a:lnTo>
                  <a:lnTo>
                    <a:pt x="55" y="158"/>
                  </a:lnTo>
                  <a:lnTo>
                    <a:pt x="55" y="152"/>
                  </a:lnTo>
                  <a:lnTo>
                    <a:pt x="55" y="146"/>
                  </a:lnTo>
                  <a:lnTo>
                    <a:pt x="55" y="142"/>
                  </a:lnTo>
                  <a:lnTo>
                    <a:pt x="55" y="137"/>
                  </a:lnTo>
                  <a:lnTo>
                    <a:pt x="55" y="129"/>
                  </a:lnTo>
                  <a:lnTo>
                    <a:pt x="55" y="128"/>
                  </a:lnTo>
                  <a:lnTo>
                    <a:pt x="55" y="120"/>
                  </a:lnTo>
                  <a:lnTo>
                    <a:pt x="55" y="119"/>
                  </a:lnTo>
                  <a:lnTo>
                    <a:pt x="55" y="115"/>
                  </a:lnTo>
                  <a:lnTo>
                    <a:pt x="55" y="113"/>
                  </a:lnTo>
                  <a:lnTo>
                    <a:pt x="55" y="100"/>
                  </a:lnTo>
                  <a:lnTo>
                    <a:pt x="55" y="99"/>
                  </a:lnTo>
                  <a:lnTo>
                    <a:pt x="55" y="98"/>
                  </a:lnTo>
                  <a:lnTo>
                    <a:pt x="55" y="94"/>
                  </a:lnTo>
                  <a:lnTo>
                    <a:pt x="55" y="92"/>
                  </a:lnTo>
                  <a:lnTo>
                    <a:pt x="55" y="90"/>
                  </a:lnTo>
                  <a:lnTo>
                    <a:pt x="55" y="89"/>
                  </a:lnTo>
                  <a:lnTo>
                    <a:pt x="55" y="88"/>
                  </a:lnTo>
                  <a:lnTo>
                    <a:pt x="55" y="87"/>
                  </a:lnTo>
                  <a:lnTo>
                    <a:pt x="55" y="82"/>
                  </a:lnTo>
                  <a:lnTo>
                    <a:pt x="55" y="80"/>
                  </a:lnTo>
                  <a:lnTo>
                    <a:pt x="55" y="78"/>
                  </a:lnTo>
                  <a:lnTo>
                    <a:pt x="55" y="76"/>
                  </a:lnTo>
                  <a:lnTo>
                    <a:pt x="55" y="75"/>
                  </a:lnTo>
                  <a:lnTo>
                    <a:pt x="55" y="74"/>
                  </a:lnTo>
                  <a:lnTo>
                    <a:pt x="55" y="73"/>
                  </a:lnTo>
                  <a:lnTo>
                    <a:pt x="55" y="72"/>
                  </a:lnTo>
                  <a:lnTo>
                    <a:pt x="55" y="68"/>
                  </a:lnTo>
                  <a:lnTo>
                    <a:pt x="55" y="67"/>
                  </a:lnTo>
                  <a:lnTo>
                    <a:pt x="55" y="66"/>
                  </a:lnTo>
                  <a:lnTo>
                    <a:pt x="55" y="65"/>
                  </a:lnTo>
                  <a:lnTo>
                    <a:pt x="55" y="64"/>
                  </a:lnTo>
                  <a:lnTo>
                    <a:pt x="55" y="63"/>
                  </a:lnTo>
                  <a:lnTo>
                    <a:pt x="55" y="62"/>
                  </a:lnTo>
                  <a:lnTo>
                    <a:pt x="55" y="60"/>
                  </a:lnTo>
                  <a:lnTo>
                    <a:pt x="55" y="59"/>
                  </a:lnTo>
                  <a:lnTo>
                    <a:pt x="55" y="55"/>
                  </a:lnTo>
                  <a:lnTo>
                    <a:pt x="55" y="54"/>
                  </a:lnTo>
                  <a:lnTo>
                    <a:pt x="53" y="54"/>
                  </a:lnTo>
                  <a:lnTo>
                    <a:pt x="51" y="54"/>
                  </a:lnTo>
                  <a:lnTo>
                    <a:pt x="48" y="54"/>
                  </a:lnTo>
                  <a:lnTo>
                    <a:pt x="41" y="54"/>
                  </a:lnTo>
                  <a:lnTo>
                    <a:pt x="39" y="54"/>
                  </a:lnTo>
                  <a:lnTo>
                    <a:pt x="37" y="54"/>
                  </a:lnTo>
                  <a:lnTo>
                    <a:pt x="34" y="54"/>
                  </a:lnTo>
                  <a:lnTo>
                    <a:pt x="27" y="54"/>
                  </a:lnTo>
                  <a:lnTo>
                    <a:pt x="16" y="54"/>
                  </a:lnTo>
                  <a:lnTo>
                    <a:pt x="15" y="54"/>
                  </a:lnTo>
                  <a:lnTo>
                    <a:pt x="13" y="54"/>
                  </a:lnTo>
                  <a:lnTo>
                    <a:pt x="5" y="54"/>
                  </a:lnTo>
                  <a:lnTo>
                    <a:pt x="0" y="54"/>
                  </a:lnTo>
                  <a:lnTo>
                    <a:pt x="0" y="50"/>
                  </a:lnTo>
                  <a:lnTo>
                    <a:pt x="0" y="47"/>
                  </a:lnTo>
                  <a:lnTo>
                    <a:pt x="0" y="36"/>
                  </a:lnTo>
                  <a:lnTo>
                    <a:pt x="0" y="33"/>
                  </a:lnTo>
                  <a:lnTo>
                    <a:pt x="0" y="31"/>
                  </a:lnTo>
                  <a:lnTo>
                    <a:pt x="0" y="26"/>
                  </a:lnTo>
                  <a:lnTo>
                    <a:pt x="0" y="23"/>
                  </a:lnTo>
                  <a:lnTo>
                    <a:pt x="0" y="22"/>
                  </a:lnTo>
                  <a:lnTo>
                    <a:pt x="0" y="20"/>
                  </a:lnTo>
                  <a:lnTo>
                    <a:pt x="0" y="18"/>
                  </a:lnTo>
                  <a:lnTo>
                    <a:pt x="0" y="16"/>
                  </a:lnTo>
                  <a:lnTo>
                    <a:pt x="0" y="15"/>
                  </a:lnTo>
                  <a:lnTo>
                    <a:pt x="0" y="12"/>
                  </a:lnTo>
                  <a:lnTo>
                    <a:pt x="0" y="11"/>
                  </a:lnTo>
                  <a:lnTo>
                    <a:pt x="0" y="9"/>
                  </a:lnTo>
                  <a:lnTo>
                    <a:pt x="0" y="6"/>
                  </a:lnTo>
                  <a:lnTo>
                    <a:pt x="0" y="3"/>
                  </a:lnTo>
                  <a:lnTo>
                    <a:pt x="0" y="0"/>
                  </a:lnTo>
                  <a:lnTo>
                    <a:pt x="3" y="0"/>
                  </a:lnTo>
                  <a:lnTo>
                    <a:pt x="10" y="0"/>
                  </a:lnTo>
                  <a:lnTo>
                    <a:pt x="11" y="0"/>
                  </a:lnTo>
                  <a:lnTo>
                    <a:pt x="16" y="0"/>
                  </a:lnTo>
                  <a:lnTo>
                    <a:pt x="25" y="0"/>
                  </a:lnTo>
                  <a:lnTo>
                    <a:pt x="27" y="0"/>
                  </a:lnTo>
                  <a:lnTo>
                    <a:pt x="30" y="0"/>
                  </a:lnTo>
                  <a:lnTo>
                    <a:pt x="31" y="0"/>
                  </a:lnTo>
                  <a:lnTo>
                    <a:pt x="32" y="0"/>
                  </a:lnTo>
                  <a:lnTo>
                    <a:pt x="38" y="0"/>
                  </a:lnTo>
                  <a:lnTo>
                    <a:pt x="40" y="0"/>
                  </a:lnTo>
                  <a:lnTo>
                    <a:pt x="42" y="0"/>
                  </a:lnTo>
                  <a:lnTo>
                    <a:pt x="43" y="0"/>
                  </a:lnTo>
                  <a:lnTo>
                    <a:pt x="46" y="0"/>
                  </a:lnTo>
                  <a:lnTo>
                    <a:pt x="47" y="0"/>
                  </a:lnTo>
                  <a:lnTo>
                    <a:pt x="50" y="0"/>
                  </a:lnTo>
                  <a:lnTo>
                    <a:pt x="54" y="0"/>
                  </a:lnTo>
                  <a:lnTo>
                    <a:pt x="58" y="0"/>
                  </a:lnTo>
                  <a:lnTo>
                    <a:pt x="59" y="0"/>
                  </a:lnTo>
                  <a:lnTo>
                    <a:pt x="65" y="0"/>
                  </a:lnTo>
                  <a:lnTo>
                    <a:pt x="67" y="0"/>
                  </a:lnTo>
                  <a:lnTo>
                    <a:pt x="70" y="0"/>
                  </a:lnTo>
                  <a:lnTo>
                    <a:pt x="73" y="0"/>
                  </a:lnTo>
                  <a:lnTo>
                    <a:pt x="75" y="0"/>
                  </a:lnTo>
                  <a:lnTo>
                    <a:pt x="79" y="0"/>
                  </a:lnTo>
                  <a:lnTo>
                    <a:pt x="80" y="0"/>
                  </a:lnTo>
                  <a:lnTo>
                    <a:pt x="81" y="0"/>
                  </a:lnTo>
                  <a:lnTo>
                    <a:pt x="88" y="0"/>
                  </a:lnTo>
                  <a:lnTo>
                    <a:pt x="89" y="0"/>
                  </a:lnTo>
                  <a:lnTo>
                    <a:pt x="90" y="0"/>
                  </a:lnTo>
                  <a:lnTo>
                    <a:pt x="95"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83" name="Freeform 183"/>
            <p:cNvSpPr>
              <a:spLocks/>
            </p:cNvSpPr>
            <p:nvPr/>
          </p:nvSpPr>
          <p:spPr bwMode="auto">
            <a:xfrm>
              <a:off x="3010" y="2967"/>
              <a:ext cx="162" cy="278"/>
            </a:xfrm>
            <a:custGeom>
              <a:avLst/>
              <a:gdLst>
                <a:gd name="T0" fmla="*/ 51 w 162"/>
                <a:gd name="T1" fmla="*/ 0 h 278"/>
                <a:gd name="T2" fmla="*/ 62 w 162"/>
                <a:gd name="T3" fmla="*/ 0 h 278"/>
                <a:gd name="T4" fmla="*/ 82 w 162"/>
                <a:gd name="T5" fmla="*/ 0 h 278"/>
                <a:gd name="T6" fmla="*/ 105 w 162"/>
                <a:gd name="T7" fmla="*/ 0 h 278"/>
                <a:gd name="T8" fmla="*/ 107 w 162"/>
                <a:gd name="T9" fmla="*/ 12 h 278"/>
                <a:gd name="T10" fmla="*/ 107 w 162"/>
                <a:gd name="T11" fmla="*/ 22 h 278"/>
                <a:gd name="T12" fmla="*/ 107 w 162"/>
                <a:gd name="T13" fmla="*/ 36 h 278"/>
                <a:gd name="T14" fmla="*/ 123 w 162"/>
                <a:gd name="T15" fmla="*/ 54 h 278"/>
                <a:gd name="T16" fmla="*/ 158 w 162"/>
                <a:gd name="T17" fmla="*/ 54 h 278"/>
                <a:gd name="T18" fmla="*/ 162 w 162"/>
                <a:gd name="T19" fmla="*/ 55 h 278"/>
                <a:gd name="T20" fmla="*/ 162 w 162"/>
                <a:gd name="T21" fmla="*/ 64 h 278"/>
                <a:gd name="T22" fmla="*/ 162 w 162"/>
                <a:gd name="T23" fmla="*/ 67 h 278"/>
                <a:gd name="T24" fmla="*/ 162 w 162"/>
                <a:gd name="T25" fmla="*/ 75 h 278"/>
                <a:gd name="T26" fmla="*/ 162 w 162"/>
                <a:gd name="T27" fmla="*/ 80 h 278"/>
                <a:gd name="T28" fmla="*/ 162 w 162"/>
                <a:gd name="T29" fmla="*/ 90 h 278"/>
                <a:gd name="T30" fmla="*/ 162 w 162"/>
                <a:gd name="T31" fmla="*/ 100 h 278"/>
                <a:gd name="T32" fmla="*/ 162 w 162"/>
                <a:gd name="T33" fmla="*/ 128 h 278"/>
                <a:gd name="T34" fmla="*/ 162 w 162"/>
                <a:gd name="T35" fmla="*/ 159 h 278"/>
                <a:gd name="T36" fmla="*/ 162 w 162"/>
                <a:gd name="T37" fmla="*/ 185 h 278"/>
                <a:gd name="T38" fmla="*/ 162 w 162"/>
                <a:gd name="T39" fmla="*/ 207 h 278"/>
                <a:gd name="T40" fmla="*/ 162 w 162"/>
                <a:gd name="T41" fmla="*/ 218 h 278"/>
                <a:gd name="T42" fmla="*/ 162 w 162"/>
                <a:gd name="T43" fmla="*/ 236 h 278"/>
                <a:gd name="T44" fmla="*/ 162 w 162"/>
                <a:gd name="T45" fmla="*/ 248 h 278"/>
                <a:gd name="T46" fmla="*/ 161 w 162"/>
                <a:gd name="T47" fmla="*/ 260 h 278"/>
                <a:gd name="T48" fmla="*/ 146 w 162"/>
                <a:gd name="T49" fmla="*/ 260 h 278"/>
                <a:gd name="T50" fmla="*/ 131 w 162"/>
                <a:gd name="T51" fmla="*/ 260 h 278"/>
                <a:gd name="T52" fmla="*/ 122 w 162"/>
                <a:gd name="T53" fmla="*/ 266 h 278"/>
                <a:gd name="T54" fmla="*/ 121 w 162"/>
                <a:gd name="T55" fmla="*/ 278 h 278"/>
                <a:gd name="T56" fmla="*/ 110 w 162"/>
                <a:gd name="T57" fmla="*/ 278 h 278"/>
                <a:gd name="T58" fmla="*/ 100 w 162"/>
                <a:gd name="T59" fmla="*/ 278 h 278"/>
                <a:gd name="T60" fmla="*/ 94 w 162"/>
                <a:gd name="T61" fmla="*/ 271 h 278"/>
                <a:gd name="T62" fmla="*/ 81 w 162"/>
                <a:gd name="T63" fmla="*/ 266 h 278"/>
                <a:gd name="T64" fmla="*/ 80 w 162"/>
                <a:gd name="T65" fmla="*/ 258 h 278"/>
                <a:gd name="T66" fmla="*/ 59 w 162"/>
                <a:gd name="T67" fmla="*/ 258 h 278"/>
                <a:gd name="T68" fmla="*/ 45 w 162"/>
                <a:gd name="T69" fmla="*/ 265 h 278"/>
                <a:gd name="T70" fmla="*/ 20 w 162"/>
                <a:gd name="T71" fmla="*/ 265 h 278"/>
                <a:gd name="T72" fmla="*/ 4 w 162"/>
                <a:gd name="T73" fmla="*/ 265 h 278"/>
                <a:gd name="T74" fmla="*/ 1 w 162"/>
                <a:gd name="T75" fmla="*/ 249 h 278"/>
                <a:gd name="T76" fmla="*/ 1 w 162"/>
                <a:gd name="T77" fmla="*/ 228 h 278"/>
                <a:gd name="T78" fmla="*/ 1 w 162"/>
                <a:gd name="T79" fmla="*/ 216 h 278"/>
                <a:gd name="T80" fmla="*/ 1 w 162"/>
                <a:gd name="T81" fmla="*/ 200 h 278"/>
                <a:gd name="T82" fmla="*/ 1 w 162"/>
                <a:gd name="T83" fmla="*/ 188 h 278"/>
                <a:gd name="T84" fmla="*/ 1 w 162"/>
                <a:gd name="T85" fmla="*/ 176 h 278"/>
                <a:gd name="T86" fmla="*/ 1 w 162"/>
                <a:gd name="T87" fmla="*/ 130 h 278"/>
                <a:gd name="T88" fmla="*/ 1 w 162"/>
                <a:gd name="T89" fmla="*/ 120 h 278"/>
                <a:gd name="T90" fmla="*/ 1 w 162"/>
                <a:gd name="T91" fmla="*/ 110 h 278"/>
                <a:gd name="T92" fmla="*/ 1 w 162"/>
                <a:gd name="T93" fmla="*/ 92 h 278"/>
                <a:gd name="T94" fmla="*/ 1 w 162"/>
                <a:gd name="T95" fmla="*/ 76 h 278"/>
                <a:gd name="T96" fmla="*/ 1 w 162"/>
                <a:gd name="T97" fmla="*/ 60 h 278"/>
                <a:gd name="T98" fmla="*/ 1 w 162"/>
                <a:gd name="T99" fmla="*/ 54 h 278"/>
                <a:gd name="T100" fmla="*/ 1 w 162"/>
                <a:gd name="T101" fmla="*/ 44 h 278"/>
                <a:gd name="T102" fmla="*/ 0 w 162"/>
                <a:gd name="T103" fmla="*/ 33 h 278"/>
                <a:gd name="T104" fmla="*/ 0 w 162"/>
                <a:gd name="T105" fmla="*/ 11 h 278"/>
                <a:gd name="T106" fmla="*/ 10 w 162"/>
                <a:gd name="T107" fmla="*/ 0 h 278"/>
                <a:gd name="T108" fmla="*/ 27 w 162"/>
                <a:gd name="T109" fmla="*/ 0 h 27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62" h="278">
                  <a:moveTo>
                    <a:pt x="36" y="0"/>
                  </a:moveTo>
                  <a:lnTo>
                    <a:pt x="36" y="0"/>
                  </a:lnTo>
                  <a:lnTo>
                    <a:pt x="38" y="0"/>
                  </a:lnTo>
                  <a:lnTo>
                    <a:pt x="40" y="0"/>
                  </a:lnTo>
                  <a:lnTo>
                    <a:pt x="48" y="0"/>
                  </a:lnTo>
                  <a:lnTo>
                    <a:pt x="51" y="0"/>
                  </a:lnTo>
                  <a:lnTo>
                    <a:pt x="53" y="0"/>
                  </a:lnTo>
                  <a:lnTo>
                    <a:pt x="54" y="0"/>
                  </a:lnTo>
                  <a:lnTo>
                    <a:pt x="56" y="0"/>
                  </a:lnTo>
                  <a:lnTo>
                    <a:pt x="58" y="0"/>
                  </a:lnTo>
                  <a:lnTo>
                    <a:pt x="60" y="0"/>
                  </a:lnTo>
                  <a:lnTo>
                    <a:pt x="62" y="0"/>
                  </a:lnTo>
                  <a:lnTo>
                    <a:pt x="66" y="0"/>
                  </a:lnTo>
                  <a:lnTo>
                    <a:pt x="72" y="0"/>
                  </a:lnTo>
                  <a:lnTo>
                    <a:pt x="76" y="0"/>
                  </a:lnTo>
                  <a:lnTo>
                    <a:pt x="80" y="0"/>
                  </a:lnTo>
                  <a:lnTo>
                    <a:pt x="81" y="0"/>
                  </a:lnTo>
                  <a:lnTo>
                    <a:pt x="82" y="0"/>
                  </a:lnTo>
                  <a:lnTo>
                    <a:pt x="83" y="0"/>
                  </a:lnTo>
                  <a:lnTo>
                    <a:pt x="88" y="0"/>
                  </a:lnTo>
                  <a:lnTo>
                    <a:pt x="90" y="0"/>
                  </a:lnTo>
                  <a:lnTo>
                    <a:pt x="93" y="0"/>
                  </a:lnTo>
                  <a:lnTo>
                    <a:pt x="98" y="0"/>
                  </a:lnTo>
                  <a:lnTo>
                    <a:pt x="99" y="0"/>
                  </a:lnTo>
                  <a:lnTo>
                    <a:pt x="105" y="0"/>
                  </a:lnTo>
                  <a:lnTo>
                    <a:pt x="107" y="0"/>
                  </a:lnTo>
                  <a:lnTo>
                    <a:pt x="107" y="3"/>
                  </a:lnTo>
                  <a:lnTo>
                    <a:pt x="107" y="6"/>
                  </a:lnTo>
                  <a:lnTo>
                    <a:pt x="107" y="9"/>
                  </a:lnTo>
                  <a:lnTo>
                    <a:pt x="107" y="11"/>
                  </a:lnTo>
                  <a:lnTo>
                    <a:pt x="107" y="12"/>
                  </a:lnTo>
                  <a:lnTo>
                    <a:pt x="107" y="15"/>
                  </a:lnTo>
                  <a:lnTo>
                    <a:pt x="107" y="16"/>
                  </a:lnTo>
                  <a:lnTo>
                    <a:pt x="107" y="18"/>
                  </a:lnTo>
                  <a:lnTo>
                    <a:pt x="107" y="20"/>
                  </a:lnTo>
                  <a:lnTo>
                    <a:pt x="107" y="22"/>
                  </a:lnTo>
                  <a:lnTo>
                    <a:pt x="107" y="23"/>
                  </a:lnTo>
                  <a:lnTo>
                    <a:pt x="107" y="26"/>
                  </a:lnTo>
                  <a:lnTo>
                    <a:pt x="107" y="31"/>
                  </a:lnTo>
                  <a:lnTo>
                    <a:pt x="107" y="33"/>
                  </a:lnTo>
                  <a:lnTo>
                    <a:pt x="107" y="36"/>
                  </a:lnTo>
                  <a:lnTo>
                    <a:pt x="107" y="47"/>
                  </a:lnTo>
                  <a:lnTo>
                    <a:pt x="107" y="50"/>
                  </a:lnTo>
                  <a:lnTo>
                    <a:pt x="107" y="54"/>
                  </a:lnTo>
                  <a:lnTo>
                    <a:pt x="112" y="54"/>
                  </a:lnTo>
                  <a:lnTo>
                    <a:pt x="120" y="54"/>
                  </a:lnTo>
                  <a:lnTo>
                    <a:pt x="122" y="54"/>
                  </a:lnTo>
                  <a:lnTo>
                    <a:pt x="123" y="54"/>
                  </a:lnTo>
                  <a:lnTo>
                    <a:pt x="134" y="54"/>
                  </a:lnTo>
                  <a:lnTo>
                    <a:pt x="141" y="54"/>
                  </a:lnTo>
                  <a:lnTo>
                    <a:pt x="144" y="54"/>
                  </a:lnTo>
                  <a:lnTo>
                    <a:pt x="146" y="54"/>
                  </a:lnTo>
                  <a:lnTo>
                    <a:pt x="148" y="54"/>
                  </a:lnTo>
                  <a:lnTo>
                    <a:pt x="155" y="54"/>
                  </a:lnTo>
                  <a:lnTo>
                    <a:pt x="158" y="54"/>
                  </a:lnTo>
                  <a:lnTo>
                    <a:pt x="160" y="54"/>
                  </a:lnTo>
                  <a:lnTo>
                    <a:pt x="162" y="54"/>
                  </a:lnTo>
                  <a:lnTo>
                    <a:pt x="162" y="55"/>
                  </a:lnTo>
                  <a:lnTo>
                    <a:pt x="162" y="59"/>
                  </a:lnTo>
                  <a:lnTo>
                    <a:pt x="162" y="60"/>
                  </a:lnTo>
                  <a:lnTo>
                    <a:pt x="162" y="62"/>
                  </a:lnTo>
                  <a:lnTo>
                    <a:pt x="162" y="63"/>
                  </a:lnTo>
                  <a:lnTo>
                    <a:pt x="162" y="64"/>
                  </a:lnTo>
                  <a:lnTo>
                    <a:pt x="162" y="65"/>
                  </a:lnTo>
                  <a:lnTo>
                    <a:pt x="162" y="66"/>
                  </a:lnTo>
                  <a:lnTo>
                    <a:pt x="162" y="67"/>
                  </a:lnTo>
                  <a:lnTo>
                    <a:pt x="162" y="68"/>
                  </a:lnTo>
                  <a:lnTo>
                    <a:pt x="162" y="72"/>
                  </a:lnTo>
                  <a:lnTo>
                    <a:pt x="162" y="73"/>
                  </a:lnTo>
                  <a:lnTo>
                    <a:pt x="162" y="74"/>
                  </a:lnTo>
                  <a:lnTo>
                    <a:pt x="162" y="75"/>
                  </a:lnTo>
                  <a:lnTo>
                    <a:pt x="162" y="76"/>
                  </a:lnTo>
                  <a:lnTo>
                    <a:pt x="162" y="78"/>
                  </a:lnTo>
                  <a:lnTo>
                    <a:pt x="162" y="80"/>
                  </a:lnTo>
                  <a:lnTo>
                    <a:pt x="162" y="82"/>
                  </a:lnTo>
                  <a:lnTo>
                    <a:pt x="162" y="87"/>
                  </a:lnTo>
                  <a:lnTo>
                    <a:pt x="162" y="88"/>
                  </a:lnTo>
                  <a:lnTo>
                    <a:pt x="162" y="89"/>
                  </a:lnTo>
                  <a:lnTo>
                    <a:pt x="162" y="90"/>
                  </a:lnTo>
                  <a:lnTo>
                    <a:pt x="162" y="92"/>
                  </a:lnTo>
                  <a:lnTo>
                    <a:pt x="162" y="94"/>
                  </a:lnTo>
                  <a:lnTo>
                    <a:pt x="162" y="98"/>
                  </a:lnTo>
                  <a:lnTo>
                    <a:pt x="162" y="99"/>
                  </a:lnTo>
                  <a:lnTo>
                    <a:pt x="162" y="100"/>
                  </a:lnTo>
                  <a:lnTo>
                    <a:pt x="162" y="113"/>
                  </a:lnTo>
                  <a:lnTo>
                    <a:pt x="162" y="115"/>
                  </a:lnTo>
                  <a:lnTo>
                    <a:pt x="162" y="119"/>
                  </a:lnTo>
                  <a:lnTo>
                    <a:pt x="162" y="120"/>
                  </a:lnTo>
                  <a:lnTo>
                    <a:pt x="162" y="128"/>
                  </a:lnTo>
                  <a:lnTo>
                    <a:pt x="162" y="129"/>
                  </a:lnTo>
                  <a:lnTo>
                    <a:pt x="162" y="137"/>
                  </a:lnTo>
                  <a:lnTo>
                    <a:pt x="162" y="142"/>
                  </a:lnTo>
                  <a:lnTo>
                    <a:pt x="162" y="146"/>
                  </a:lnTo>
                  <a:lnTo>
                    <a:pt x="162" y="152"/>
                  </a:lnTo>
                  <a:lnTo>
                    <a:pt x="162" y="158"/>
                  </a:lnTo>
                  <a:lnTo>
                    <a:pt x="162" y="159"/>
                  </a:lnTo>
                  <a:lnTo>
                    <a:pt x="162" y="161"/>
                  </a:lnTo>
                  <a:lnTo>
                    <a:pt x="162" y="162"/>
                  </a:lnTo>
                  <a:lnTo>
                    <a:pt x="162" y="164"/>
                  </a:lnTo>
                  <a:lnTo>
                    <a:pt x="162" y="175"/>
                  </a:lnTo>
                  <a:lnTo>
                    <a:pt x="162" y="183"/>
                  </a:lnTo>
                  <a:lnTo>
                    <a:pt x="162" y="185"/>
                  </a:lnTo>
                  <a:lnTo>
                    <a:pt x="162" y="190"/>
                  </a:lnTo>
                  <a:lnTo>
                    <a:pt x="162" y="191"/>
                  </a:lnTo>
                  <a:lnTo>
                    <a:pt x="162" y="195"/>
                  </a:lnTo>
                  <a:lnTo>
                    <a:pt x="162" y="203"/>
                  </a:lnTo>
                  <a:lnTo>
                    <a:pt x="162" y="206"/>
                  </a:lnTo>
                  <a:lnTo>
                    <a:pt x="162" y="207"/>
                  </a:lnTo>
                  <a:lnTo>
                    <a:pt x="162" y="215"/>
                  </a:lnTo>
                  <a:lnTo>
                    <a:pt x="162" y="216"/>
                  </a:lnTo>
                  <a:lnTo>
                    <a:pt x="162" y="217"/>
                  </a:lnTo>
                  <a:lnTo>
                    <a:pt x="162" y="218"/>
                  </a:lnTo>
                  <a:lnTo>
                    <a:pt x="162" y="219"/>
                  </a:lnTo>
                  <a:lnTo>
                    <a:pt x="162" y="227"/>
                  </a:lnTo>
                  <a:lnTo>
                    <a:pt x="162" y="232"/>
                  </a:lnTo>
                  <a:lnTo>
                    <a:pt x="162" y="233"/>
                  </a:lnTo>
                  <a:lnTo>
                    <a:pt x="162" y="236"/>
                  </a:lnTo>
                  <a:lnTo>
                    <a:pt x="162" y="238"/>
                  </a:lnTo>
                  <a:lnTo>
                    <a:pt x="162" y="239"/>
                  </a:lnTo>
                  <a:lnTo>
                    <a:pt x="162" y="242"/>
                  </a:lnTo>
                  <a:lnTo>
                    <a:pt x="162" y="244"/>
                  </a:lnTo>
                  <a:lnTo>
                    <a:pt x="162" y="248"/>
                  </a:lnTo>
                  <a:lnTo>
                    <a:pt x="162" y="250"/>
                  </a:lnTo>
                  <a:lnTo>
                    <a:pt x="162" y="251"/>
                  </a:lnTo>
                  <a:lnTo>
                    <a:pt x="162" y="254"/>
                  </a:lnTo>
                  <a:lnTo>
                    <a:pt x="162" y="255"/>
                  </a:lnTo>
                  <a:lnTo>
                    <a:pt x="162" y="256"/>
                  </a:lnTo>
                  <a:lnTo>
                    <a:pt x="162" y="260"/>
                  </a:lnTo>
                  <a:lnTo>
                    <a:pt x="161" y="260"/>
                  </a:lnTo>
                  <a:lnTo>
                    <a:pt x="157" y="260"/>
                  </a:lnTo>
                  <a:lnTo>
                    <a:pt x="156" y="260"/>
                  </a:lnTo>
                  <a:lnTo>
                    <a:pt x="153" y="260"/>
                  </a:lnTo>
                  <a:lnTo>
                    <a:pt x="152" y="260"/>
                  </a:lnTo>
                  <a:lnTo>
                    <a:pt x="149" y="260"/>
                  </a:lnTo>
                  <a:lnTo>
                    <a:pt x="148" y="260"/>
                  </a:lnTo>
                  <a:lnTo>
                    <a:pt x="146" y="260"/>
                  </a:lnTo>
                  <a:lnTo>
                    <a:pt x="145" y="260"/>
                  </a:lnTo>
                  <a:lnTo>
                    <a:pt x="142" y="260"/>
                  </a:lnTo>
                  <a:lnTo>
                    <a:pt x="139" y="260"/>
                  </a:lnTo>
                  <a:lnTo>
                    <a:pt x="136" y="260"/>
                  </a:lnTo>
                  <a:lnTo>
                    <a:pt x="134" y="260"/>
                  </a:lnTo>
                  <a:lnTo>
                    <a:pt x="132" y="260"/>
                  </a:lnTo>
                  <a:lnTo>
                    <a:pt x="131" y="260"/>
                  </a:lnTo>
                  <a:lnTo>
                    <a:pt x="128" y="260"/>
                  </a:lnTo>
                  <a:lnTo>
                    <a:pt x="125" y="260"/>
                  </a:lnTo>
                  <a:lnTo>
                    <a:pt x="122" y="260"/>
                  </a:lnTo>
                  <a:lnTo>
                    <a:pt x="122" y="264"/>
                  </a:lnTo>
                  <a:lnTo>
                    <a:pt x="122" y="265"/>
                  </a:lnTo>
                  <a:lnTo>
                    <a:pt x="122" y="266"/>
                  </a:lnTo>
                  <a:lnTo>
                    <a:pt x="122" y="268"/>
                  </a:lnTo>
                  <a:lnTo>
                    <a:pt x="122" y="272"/>
                  </a:lnTo>
                  <a:lnTo>
                    <a:pt x="122" y="273"/>
                  </a:lnTo>
                  <a:lnTo>
                    <a:pt x="122" y="274"/>
                  </a:lnTo>
                  <a:lnTo>
                    <a:pt x="122" y="278"/>
                  </a:lnTo>
                  <a:lnTo>
                    <a:pt x="121" y="278"/>
                  </a:lnTo>
                  <a:lnTo>
                    <a:pt x="120" y="278"/>
                  </a:lnTo>
                  <a:lnTo>
                    <a:pt x="117" y="278"/>
                  </a:lnTo>
                  <a:lnTo>
                    <a:pt x="115" y="278"/>
                  </a:lnTo>
                  <a:lnTo>
                    <a:pt x="114" y="278"/>
                  </a:lnTo>
                  <a:lnTo>
                    <a:pt x="113" y="278"/>
                  </a:lnTo>
                  <a:lnTo>
                    <a:pt x="110" y="278"/>
                  </a:lnTo>
                  <a:lnTo>
                    <a:pt x="107" y="278"/>
                  </a:lnTo>
                  <a:lnTo>
                    <a:pt x="106" y="278"/>
                  </a:lnTo>
                  <a:lnTo>
                    <a:pt x="105" y="278"/>
                  </a:lnTo>
                  <a:lnTo>
                    <a:pt x="104" y="278"/>
                  </a:lnTo>
                  <a:lnTo>
                    <a:pt x="102" y="278"/>
                  </a:lnTo>
                  <a:lnTo>
                    <a:pt x="100" y="278"/>
                  </a:lnTo>
                  <a:lnTo>
                    <a:pt x="99" y="278"/>
                  </a:lnTo>
                  <a:lnTo>
                    <a:pt x="97" y="278"/>
                  </a:lnTo>
                  <a:lnTo>
                    <a:pt x="94" y="278"/>
                  </a:lnTo>
                  <a:lnTo>
                    <a:pt x="94" y="274"/>
                  </a:lnTo>
                  <a:lnTo>
                    <a:pt x="94" y="272"/>
                  </a:lnTo>
                  <a:lnTo>
                    <a:pt x="94" y="271"/>
                  </a:lnTo>
                  <a:lnTo>
                    <a:pt x="94" y="267"/>
                  </a:lnTo>
                  <a:lnTo>
                    <a:pt x="94" y="266"/>
                  </a:lnTo>
                  <a:lnTo>
                    <a:pt x="84" y="266"/>
                  </a:lnTo>
                  <a:lnTo>
                    <a:pt x="83" y="266"/>
                  </a:lnTo>
                  <a:lnTo>
                    <a:pt x="82" y="266"/>
                  </a:lnTo>
                  <a:lnTo>
                    <a:pt x="81" y="266"/>
                  </a:lnTo>
                  <a:lnTo>
                    <a:pt x="81" y="265"/>
                  </a:lnTo>
                  <a:lnTo>
                    <a:pt x="81" y="262"/>
                  </a:lnTo>
                  <a:lnTo>
                    <a:pt x="81" y="260"/>
                  </a:lnTo>
                  <a:lnTo>
                    <a:pt x="81" y="259"/>
                  </a:lnTo>
                  <a:lnTo>
                    <a:pt x="81" y="258"/>
                  </a:lnTo>
                  <a:lnTo>
                    <a:pt x="80" y="258"/>
                  </a:lnTo>
                  <a:lnTo>
                    <a:pt x="77" y="258"/>
                  </a:lnTo>
                  <a:lnTo>
                    <a:pt x="72" y="258"/>
                  </a:lnTo>
                  <a:lnTo>
                    <a:pt x="69" y="258"/>
                  </a:lnTo>
                  <a:lnTo>
                    <a:pt x="65" y="258"/>
                  </a:lnTo>
                  <a:lnTo>
                    <a:pt x="62" y="258"/>
                  </a:lnTo>
                  <a:lnTo>
                    <a:pt x="61" y="258"/>
                  </a:lnTo>
                  <a:lnTo>
                    <a:pt x="59" y="258"/>
                  </a:lnTo>
                  <a:lnTo>
                    <a:pt x="56" y="258"/>
                  </a:lnTo>
                  <a:lnTo>
                    <a:pt x="54" y="258"/>
                  </a:lnTo>
                  <a:lnTo>
                    <a:pt x="54" y="262"/>
                  </a:lnTo>
                  <a:lnTo>
                    <a:pt x="54" y="266"/>
                  </a:lnTo>
                  <a:lnTo>
                    <a:pt x="53" y="265"/>
                  </a:lnTo>
                  <a:lnTo>
                    <a:pt x="45" y="265"/>
                  </a:lnTo>
                  <a:lnTo>
                    <a:pt x="42" y="265"/>
                  </a:lnTo>
                  <a:lnTo>
                    <a:pt x="37" y="265"/>
                  </a:lnTo>
                  <a:lnTo>
                    <a:pt x="29" y="265"/>
                  </a:lnTo>
                  <a:lnTo>
                    <a:pt x="20" y="265"/>
                  </a:lnTo>
                  <a:lnTo>
                    <a:pt x="18" y="265"/>
                  </a:lnTo>
                  <a:lnTo>
                    <a:pt x="16" y="265"/>
                  </a:lnTo>
                  <a:lnTo>
                    <a:pt x="14" y="265"/>
                  </a:lnTo>
                  <a:lnTo>
                    <a:pt x="11" y="265"/>
                  </a:lnTo>
                  <a:lnTo>
                    <a:pt x="4" y="265"/>
                  </a:lnTo>
                  <a:lnTo>
                    <a:pt x="1" y="265"/>
                  </a:lnTo>
                  <a:lnTo>
                    <a:pt x="1" y="262"/>
                  </a:lnTo>
                  <a:lnTo>
                    <a:pt x="1" y="256"/>
                  </a:lnTo>
                  <a:lnTo>
                    <a:pt x="1" y="255"/>
                  </a:lnTo>
                  <a:lnTo>
                    <a:pt x="1" y="254"/>
                  </a:lnTo>
                  <a:lnTo>
                    <a:pt x="1" y="250"/>
                  </a:lnTo>
                  <a:lnTo>
                    <a:pt x="1" y="249"/>
                  </a:lnTo>
                  <a:lnTo>
                    <a:pt x="1" y="246"/>
                  </a:lnTo>
                  <a:lnTo>
                    <a:pt x="1" y="243"/>
                  </a:lnTo>
                  <a:lnTo>
                    <a:pt x="1" y="241"/>
                  </a:lnTo>
                  <a:lnTo>
                    <a:pt x="1" y="234"/>
                  </a:lnTo>
                  <a:lnTo>
                    <a:pt x="1" y="233"/>
                  </a:lnTo>
                  <a:lnTo>
                    <a:pt x="1" y="232"/>
                  </a:lnTo>
                  <a:lnTo>
                    <a:pt x="1" y="228"/>
                  </a:lnTo>
                  <a:lnTo>
                    <a:pt x="1" y="226"/>
                  </a:lnTo>
                  <a:lnTo>
                    <a:pt x="1" y="224"/>
                  </a:lnTo>
                  <a:lnTo>
                    <a:pt x="1" y="218"/>
                  </a:lnTo>
                  <a:lnTo>
                    <a:pt x="1" y="217"/>
                  </a:lnTo>
                  <a:lnTo>
                    <a:pt x="1" y="216"/>
                  </a:lnTo>
                  <a:lnTo>
                    <a:pt x="1" y="209"/>
                  </a:lnTo>
                  <a:lnTo>
                    <a:pt x="1" y="206"/>
                  </a:lnTo>
                  <a:lnTo>
                    <a:pt x="1" y="203"/>
                  </a:lnTo>
                  <a:lnTo>
                    <a:pt x="1" y="200"/>
                  </a:lnTo>
                  <a:lnTo>
                    <a:pt x="1" y="195"/>
                  </a:lnTo>
                  <a:lnTo>
                    <a:pt x="1" y="193"/>
                  </a:lnTo>
                  <a:lnTo>
                    <a:pt x="1" y="192"/>
                  </a:lnTo>
                  <a:lnTo>
                    <a:pt x="1" y="190"/>
                  </a:lnTo>
                  <a:lnTo>
                    <a:pt x="1" y="188"/>
                  </a:lnTo>
                  <a:lnTo>
                    <a:pt x="1" y="187"/>
                  </a:lnTo>
                  <a:lnTo>
                    <a:pt x="1" y="184"/>
                  </a:lnTo>
                  <a:lnTo>
                    <a:pt x="1" y="183"/>
                  </a:lnTo>
                  <a:lnTo>
                    <a:pt x="1" y="179"/>
                  </a:lnTo>
                  <a:lnTo>
                    <a:pt x="1" y="178"/>
                  </a:lnTo>
                  <a:lnTo>
                    <a:pt x="1" y="176"/>
                  </a:lnTo>
                  <a:lnTo>
                    <a:pt x="1" y="162"/>
                  </a:lnTo>
                  <a:lnTo>
                    <a:pt x="1" y="161"/>
                  </a:lnTo>
                  <a:lnTo>
                    <a:pt x="1" y="155"/>
                  </a:lnTo>
                  <a:lnTo>
                    <a:pt x="1" y="147"/>
                  </a:lnTo>
                  <a:lnTo>
                    <a:pt x="1" y="137"/>
                  </a:lnTo>
                  <a:lnTo>
                    <a:pt x="1" y="131"/>
                  </a:lnTo>
                  <a:lnTo>
                    <a:pt x="1" y="130"/>
                  </a:lnTo>
                  <a:lnTo>
                    <a:pt x="1" y="129"/>
                  </a:lnTo>
                  <a:lnTo>
                    <a:pt x="1" y="128"/>
                  </a:lnTo>
                  <a:lnTo>
                    <a:pt x="1" y="126"/>
                  </a:lnTo>
                  <a:lnTo>
                    <a:pt x="1" y="123"/>
                  </a:lnTo>
                  <a:lnTo>
                    <a:pt x="1" y="122"/>
                  </a:lnTo>
                  <a:lnTo>
                    <a:pt x="1" y="120"/>
                  </a:lnTo>
                  <a:lnTo>
                    <a:pt x="1" y="116"/>
                  </a:lnTo>
                  <a:lnTo>
                    <a:pt x="1" y="115"/>
                  </a:lnTo>
                  <a:lnTo>
                    <a:pt x="1" y="114"/>
                  </a:lnTo>
                  <a:lnTo>
                    <a:pt x="1" y="113"/>
                  </a:lnTo>
                  <a:lnTo>
                    <a:pt x="1" y="112"/>
                  </a:lnTo>
                  <a:lnTo>
                    <a:pt x="1" y="110"/>
                  </a:lnTo>
                  <a:lnTo>
                    <a:pt x="1" y="108"/>
                  </a:lnTo>
                  <a:lnTo>
                    <a:pt x="1" y="106"/>
                  </a:lnTo>
                  <a:lnTo>
                    <a:pt x="1" y="105"/>
                  </a:lnTo>
                  <a:lnTo>
                    <a:pt x="1" y="103"/>
                  </a:lnTo>
                  <a:lnTo>
                    <a:pt x="1" y="102"/>
                  </a:lnTo>
                  <a:lnTo>
                    <a:pt x="1" y="97"/>
                  </a:lnTo>
                  <a:lnTo>
                    <a:pt x="1" y="92"/>
                  </a:lnTo>
                  <a:lnTo>
                    <a:pt x="1" y="90"/>
                  </a:lnTo>
                  <a:lnTo>
                    <a:pt x="1" y="86"/>
                  </a:lnTo>
                  <a:lnTo>
                    <a:pt x="1" y="83"/>
                  </a:lnTo>
                  <a:lnTo>
                    <a:pt x="1" y="81"/>
                  </a:lnTo>
                  <a:lnTo>
                    <a:pt x="1" y="78"/>
                  </a:lnTo>
                  <a:lnTo>
                    <a:pt x="1" y="76"/>
                  </a:lnTo>
                  <a:lnTo>
                    <a:pt x="1" y="74"/>
                  </a:lnTo>
                  <a:lnTo>
                    <a:pt x="1" y="73"/>
                  </a:lnTo>
                  <a:lnTo>
                    <a:pt x="1" y="67"/>
                  </a:lnTo>
                  <a:lnTo>
                    <a:pt x="1" y="65"/>
                  </a:lnTo>
                  <a:lnTo>
                    <a:pt x="1" y="64"/>
                  </a:lnTo>
                  <a:lnTo>
                    <a:pt x="1" y="60"/>
                  </a:lnTo>
                  <a:lnTo>
                    <a:pt x="1" y="57"/>
                  </a:lnTo>
                  <a:lnTo>
                    <a:pt x="0" y="57"/>
                  </a:lnTo>
                  <a:lnTo>
                    <a:pt x="0" y="56"/>
                  </a:lnTo>
                  <a:lnTo>
                    <a:pt x="1" y="55"/>
                  </a:lnTo>
                  <a:lnTo>
                    <a:pt x="1" y="54"/>
                  </a:lnTo>
                  <a:lnTo>
                    <a:pt x="1" y="51"/>
                  </a:lnTo>
                  <a:lnTo>
                    <a:pt x="1" y="50"/>
                  </a:lnTo>
                  <a:lnTo>
                    <a:pt x="1" y="46"/>
                  </a:lnTo>
                  <a:lnTo>
                    <a:pt x="1" y="44"/>
                  </a:lnTo>
                  <a:lnTo>
                    <a:pt x="1" y="42"/>
                  </a:lnTo>
                  <a:lnTo>
                    <a:pt x="1" y="38"/>
                  </a:lnTo>
                  <a:lnTo>
                    <a:pt x="1" y="36"/>
                  </a:lnTo>
                  <a:lnTo>
                    <a:pt x="1" y="35"/>
                  </a:lnTo>
                  <a:lnTo>
                    <a:pt x="0" y="33"/>
                  </a:lnTo>
                  <a:lnTo>
                    <a:pt x="0" y="32"/>
                  </a:lnTo>
                  <a:lnTo>
                    <a:pt x="0" y="27"/>
                  </a:lnTo>
                  <a:lnTo>
                    <a:pt x="0" y="22"/>
                  </a:lnTo>
                  <a:lnTo>
                    <a:pt x="0" y="18"/>
                  </a:lnTo>
                  <a:lnTo>
                    <a:pt x="0" y="16"/>
                  </a:lnTo>
                  <a:lnTo>
                    <a:pt x="0" y="12"/>
                  </a:lnTo>
                  <a:lnTo>
                    <a:pt x="0" y="11"/>
                  </a:lnTo>
                  <a:lnTo>
                    <a:pt x="0" y="7"/>
                  </a:lnTo>
                  <a:lnTo>
                    <a:pt x="0" y="2"/>
                  </a:lnTo>
                  <a:lnTo>
                    <a:pt x="0" y="0"/>
                  </a:lnTo>
                  <a:lnTo>
                    <a:pt x="1" y="0"/>
                  </a:lnTo>
                  <a:lnTo>
                    <a:pt x="4" y="0"/>
                  </a:lnTo>
                  <a:lnTo>
                    <a:pt x="9" y="0"/>
                  </a:lnTo>
                  <a:lnTo>
                    <a:pt x="10" y="0"/>
                  </a:lnTo>
                  <a:lnTo>
                    <a:pt x="16" y="0"/>
                  </a:lnTo>
                  <a:lnTo>
                    <a:pt x="17" y="0"/>
                  </a:lnTo>
                  <a:lnTo>
                    <a:pt x="19" y="0"/>
                  </a:lnTo>
                  <a:lnTo>
                    <a:pt x="24" y="0"/>
                  </a:lnTo>
                  <a:lnTo>
                    <a:pt x="27" y="0"/>
                  </a:lnTo>
                  <a:lnTo>
                    <a:pt x="29" y="0"/>
                  </a:lnTo>
                  <a:lnTo>
                    <a:pt x="34" y="0"/>
                  </a:lnTo>
                  <a:lnTo>
                    <a:pt x="36"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84" name="Freeform 184"/>
            <p:cNvSpPr>
              <a:spLocks/>
            </p:cNvSpPr>
            <p:nvPr/>
          </p:nvSpPr>
          <p:spPr bwMode="auto">
            <a:xfrm>
              <a:off x="2806" y="2967"/>
              <a:ext cx="205" cy="267"/>
            </a:xfrm>
            <a:custGeom>
              <a:avLst/>
              <a:gdLst>
                <a:gd name="T0" fmla="*/ 204 w 205"/>
                <a:gd name="T1" fmla="*/ 22 h 267"/>
                <a:gd name="T2" fmla="*/ 205 w 205"/>
                <a:gd name="T3" fmla="*/ 42 h 267"/>
                <a:gd name="T4" fmla="*/ 205 w 205"/>
                <a:gd name="T5" fmla="*/ 51 h 267"/>
                <a:gd name="T6" fmla="*/ 205 w 205"/>
                <a:gd name="T7" fmla="*/ 60 h 267"/>
                <a:gd name="T8" fmla="*/ 205 w 205"/>
                <a:gd name="T9" fmla="*/ 78 h 267"/>
                <a:gd name="T10" fmla="*/ 205 w 205"/>
                <a:gd name="T11" fmla="*/ 102 h 267"/>
                <a:gd name="T12" fmla="*/ 205 w 205"/>
                <a:gd name="T13" fmla="*/ 114 h 267"/>
                <a:gd name="T14" fmla="*/ 205 w 205"/>
                <a:gd name="T15" fmla="*/ 126 h 267"/>
                <a:gd name="T16" fmla="*/ 205 w 205"/>
                <a:gd name="T17" fmla="*/ 161 h 267"/>
                <a:gd name="T18" fmla="*/ 205 w 205"/>
                <a:gd name="T19" fmla="*/ 187 h 267"/>
                <a:gd name="T20" fmla="*/ 205 w 205"/>
                <a:gd name="T21" fmla="*/ 200 h 267"/>
                <a:gd name="T22" fmla="*/ 205 w 205"/>
                <a:gd name="T23" fmla="*/ 217 h 267"/>
                <a:gd name="T24" fmla="*/ 205 w 205"/>
                <a:gd name="T25" fmla="*/ 233 h 267"/>
                <a:gd name="T26" fmla="*/ 205 w 205"/>
                <a:gd name="T27" fmla="*/ 255 h 267"/>
                <a:gd name="T28" fmla="*/ 190 w 205"/>
                <a:gd name="T29" fmla="*/ 265 h 267"/>
                <a:gd name="T30" fmla="*/ 173 w 205"/>
                <a:gd name="T31" fmla="*/ 265 h 267"/>
                <a:gd name="T32" fmla="*/ 165 w 205"/>
                <a:gd name="T33" fmla="*/ 265 h 267"/>
                <a:gd name="T34" fmla="*/ 161 w 205"/>
                <a:gd name="T35" fmla="*/ 265 h 267"/>
                <a:gd name="T36" fmla="*/ 160 w 205"/>
                <a:gd name="T37" fmla="*/ 265 h 267"/>
                <a:gd name="T38" fmla="*/ 156 w 205"/>
                <a:gd name="T39" fmla="*/ 267 h 267"/>
                <a:gd name="T40" fmla="*/ 152 w 205"/>
                <a:gd name="T41" fmla="*/ 267 h 267"/>
                <a:gd name="T42" fmla="*/ 145 w 205"/>
                <a:gd name="T43" fmla="*/ 266 h 267"/>
                <a:gd name="T44" fmla="*/ 113 w 205"/>
                <a:gd name="T45" fmla="*/ 266 h 267"/>
                <a:gd name="T46" fmla="*/ 109 w 205"/>
                <a:gd name="T47" fmla="*/ 250 h 267"/>
                <a:gd name="T48" fmla="*/ 109 w 205"/>
                <a:gd name="T49" fmla="*/ 220 h 267"/>
                <a:gd name="T50" fmla="*/ 84 w 205"/>
                <a:gd name="T51" fmla="*/ 220 h 267"/>
                <a:gd name="T52" fmla="*/ 66 w 205"/>
                <a:gd name="T53" fmla="*/ 220 h 267"/>
                <a:gd name="T54" fmla="*/ 61 w 205"/>
                <a:gd name="T55" fmla="*/ 212 h 267"/>
                <a:gd name="T56" fmla="*/ 58 w 205"/>
                <a:gd name="T57" fmla="*/ 204 h 267"/>
                <a:gd name="T58" fmla="*/ 54 w 205"/>
                <a:gd name="T59" fmla="*/ 187 h 267"/>
                <a:gd name="T60" fmla="*/ 39 w 205"/>
                <a:gd name="T61" fmla="*/ 185 h 267"/>
                <a:gd name="T62" fmla="*/ 18 w 205"/>
                <a:gd name="T63" fmla="*/ 185 h 267"/>
                <a:gd name="T64" fmla="*/ 18 w 205"/>
                <a:gd name="T65" fmla="*/ 180 h 267"/>
                <a:gd name="T66" fmla="*/ 18 w 205"/>
                <a:gd name="T67" fmla="*/ 167 h 267"/>
                <a:gd name="T68" fmla="*/ 15 w 205"/>
                <a:gd name="T69" fmla="*/ 159 h 267"/>
                <a:gd name="T70" fmla="*/ 5 w 205"/>
                <a:gd name="T71" fmla="*/ 152 h 267"/>
                <a:gd name="T72" fmla="*/ 5 w 205"/>
                <a:gd name="T73" fmla="*/ 132 h 267"/>
                <a:gd name="T74" fmla="*/ 0 w 205"/>
                <a:gd name="T75" fmla="*/ 119 h 267"/>
                <a:gd name="T76" fmla="*/ 0 w 205"/>
                <a:gd name="T77" fmla="*/ 110 h 267"/>
                <a:gd name="T78" fmla="*/ 0 w 205"/>
                <a:gd name="T79" fmla="*/ 96 h 267"/>
                <a:gd name="T80" fmla="*/ 0 w 205"/>
                <a:gd name="T81" fmla="*/ 76 h 267"/>
                <a:gd name="T82" fmla="*/ 0 w 205"/>
                <a:gd name="T83" fmla="*/ 58 h 267"/>
                <a:gd name="T84" fmla="*/ 0 w 205"/>
                <a:gd name="T85" fmla="*/ 54 h 267"/>
                <a:gd name="T86" fmla="*/ 0 w 205"/>
                <a:gd name="T87" fmla="*/ 35 h 267"/>
                <a:gd name="T88" fmla="*/ 6 w 205"/>
                <a:gd name="T89" fmla="*/ 24 h 267"/>
                <a:gd name="T90" fmla="*/ 18 w 205"/>
                <a:gd name="T91" fmla="*/ 24 h 267"/>
                <a:gd name="T92" fmla="*/ 34 w 205"/>
                <a:gd name="T93" fmla="*/ 25 h 267"/>
                <a:gd name="T94" fmla="*/ 39 w 205"/>
                <a:gd name="T95" fmla="*/ 24 h 267"/>
                <a:gd name="T96" fmla="*/ 40 w 205"/>
                <a:gd name="T97" fmla="*/ 26 h 267"/>
                <a:gd name="T98" fmla="*/ 58 w 205"/>
                <a:gd name="T99" fmla="*/ 27 h 267"/>
                <a:gd name="T100" fmla="*/ 64 w 205"/>
                <a:gd name="T101" fmla="*/ 27 h 267"/>
                <a:gd name="T102" fmla="*/ 73 w 205"/>
                <a:gd name="T103" fmla="*/ 27 h 267"/>
                <a:gd name="T104" fmla="*/ 88 w 205"/>
                <a:gd name="T105" fmla="*/ 27 h 267"/>
                <a:gd name="T106" fmla="*/ 110 w 205"/>
                <a:gd name="T107" fmla="*/ 27 h 267"/>
                <a:gd name="T108" fmla="*/ 114 w 205"/>
                <a:gd name="T109" fmla="*/ 14 h 267"/>
                <a:gd name="T110" fmla="*/ 114 w 205"/>
                <a:gd name="T111" fmla="*/ 9 h 267"/>
                <a:gd name="T112" fmla="*/ 122 w 205"/>
                <a:gd name="T113" fmla="*/ 0 h 267"/>
                <a:gd name="T114" fmla="*/ 141 w 205"/>
                <a:gd name="T115" fmla="*/ 0 h 267"/>
                <a:gd name="T116" fmla="*/ 153 w 205"/>
                <a:gd name="T117" fmla="*/ 0 h 267"/>
                <a:gd name="T118" fmla="*/ 169 w 205"/>
                <a:gd name="T119" fmla="*/ 0 h 267"/>
                <a:gd name="T120" fmla="*/ 188 w 205"/>
                <a:gd name="T121" fmla="*/ 0 h 26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05" h="267">
                  <a:moveTo>
                    <a:pt x="204" y="0"/>
                  </a:moveTo>
                  <a:lnTo>
                    <a:pt x="204" y="2"/>
                  </a:lnTo>
                  <a:lnTo>
                    <a:pt x="204" y="7"/>
                  </a:lnTo>
                  <a:lnTo>
                    <a:pt x="204" y="11"/>
                  </a:lnTo>
                  <a:lnTo>
                    <a:pt x="204" y="12"/>
                  </a:lnTo>
                  <a:lnTo>
                    <a:pt x="204" y="16"/>
                  </a:lnTo>
                  <a:lnTo>
                    <a:pt x="204" y="18"/>
                  </a:lnTo>
                  <a:lnTo>
                    <a:pt x="204" y="22"/>
                  </a:lnTo>
                  <a:lnTo>
                    <a:pt x="204" y="27"/>
                  </a:lnTo>
                  <a:lnTo>
                    <a:pt x="204" y="32"/>
                  </a:lnTo>
                  <a:lnTo>
                    <a:pt x="204" y="33"/>
                  </a:lnTo>
                  <a:lnTo>
                    <a:pt x="205" y="35"/>
                  </a:lnTo>
                  <a:lnTo>
                    <a:pt x="205" y="36"/>
                  </a:lnTo>
                  <a:lnTo>
                    <a:pt x="205" y="38"/>
                  </a:lnTo>
                  <a:lnTo>
                    <a:pt x="205" y="42"/>
                  </a:lnTo>
                  <a:lnTo>
                    <a:pt x="205" y="44"/>
                  </a:lnTo>
                  <a:lnTo>
                    <a:pt x="205" y="46"/>
                  </a:lnTo>
                  <a:lnTo>
                    <a:pt x="205" y="50"/>
                  </a:lnTo>
                  <a:lnTo>
                    <a:pt x="205" y="51"/>
                  </a:lnTo>
                  <a:lnTo>
                    <a:pt x="205" y="54"/>
                  </a:lnTo>
                  <a:lnTo>
                    <a:pt x="205" y="55"/>
                  </a:lnTo>
                  <a:lnTo>
                    <a:pt x="204" y="56"/>
                  </a:lnTo>
                  <a:lnTo>
                    <a:pt x="204" y="57"/>
                  </a:lnTo>
                  <a:lnTo>
                    <a:pt x="205" y="57"/>
                  </a:lnTo>
                  <a:lnTo>
                    <a:pt x="205" y="60"/>
                  </a:lnTo>
                  <a:lnTo>
                    <a:pt x="205" y="64"/>
                  </a:lnTo>
                  <a:lnTo>
                    <a:pt x="205" y="65"/>
                  </a:lnTo>
                  <a:lnTo>
                    <a:pt x="205" y="67"/>
                  </a:lnTo>
                  <a:lnTo>
                    <a:pt x="205" y="73"/>
                  </a:lnTo>
                  <a:lnTo>
                    <a:pt x="205" y="74"/>
                  </a:lnTo>
                  <a:lnTo>
                    <a:pt x="205" y="76"/>
                  </a:lnTo>
                  <a:lnTo>
                    <a:pt x="205" y="78"/>
                  </a:lnTo>
                  <a:lnTo>
                    <a:pt x="205" y="81"/>
                  </a:lnTo>
                  <a:lnTo>
                    <a:pt x="205" y="83"/>
                  </a:lnTo>
                  <a:lnTo>
                    <a:pt x="205" y="86"/>
                  </a:lnTo>
                  <a:lnTo>
                    <a:pt x="205" y="90"/>
                  </a:lnTo>
                  <a:lnTo>
                    <a:pt x="205" y="92"/>
                  </a:lnTo>
                  <a:lnTo>
                    <a:pt x="205" y="97"/>
                  </a:lnTo>
                  <a:lnTo>
                    <a:pt x="205" y="102"/>
                  </a:lnTo>
                  <a:lnTo>
                    <a:pt x="205" y="103"/>
                  </a:lnTo>
                  <a:lnTo>
                    <a:pt x="205" y="105"/>
                  </a:lnTo>
                  <a:lnTo>
                    <a:pt x="205" y="106"/>
                  </a:lnTo>
                  <a:lnTo>
                    <a:pt x="205" y="108"/>
                  </a:lnTo>
                  <a:lnTo>
                    <a:pt x="205" y="110"/>
                  </a:lnTo>
                  <a:lnTo>
                    <a:pt x="205" y="112"/>
                  </a:lnTo>
                  <a:lnTo>
                    <a:pt x="205" y="113"/>
                  </a:lnTo>
                  <a:lnTo>
                    <a:pt x="205" y="114"/>
                  </a:lnTo>
                  <a:lnTo>
                    <a:pt x="205" y="115"/>
                  </a:lnTo>
                  <a:lnTo>
                    <a:pt x="205" y="116"/>
                  </a:lnTo>
                  <a:lnTo>
                    <a:pt x="205" y="120"/>
                  </a:lnTo>
                  <a:lnTo>
                    <a:pt x="205" y="122"/>
                  </a:lnTo>
                  <a:lnTo>
                    <a:pt x="205" y="123"/>
                  </a:lnTo>
                  <a:lnTo>
                    <a:pt x="205" y="126"/>
                  </a:lnTo>
                  <a:lnTo>
                    <a:pt x="205" y="128"/>
                  </a:lnTo>
                  <a:lnTo>
                    <a:pt x="205" y="129"/>
                  </a:lnTo>
                  <a:lnTo>
                    <a:pt x="205" y="130"/>
                  </a:lnTo>
                  <a:lnTo>
                    <a:pt x="205" y="131"/>
                  </a:lnTo>
                  <a:lnTo>
                    <a:pt x="205" y="137"/>
                  </a:lnTo>
                  <a:lnTo>
                    <a:pt x="205" y="147"/>
                  </a:lnTo>
                  <a:lnTo>
                    <a:pt x="205" y="155"/>
                  </a:lnTo>
                  <a:lnTo>
                    <a:pt x="205" y="161"/>
                  </a:lnTo>
                  <a:lnTo>
                    <a:pt x="205" y="162"/>
                  </a:lnTo>
                  <a:lnTo>
                    <a:pt x="205" y="176"/>
                  </a:lnTo>
                  <a:lnTo>
                    <a:pt x="205" y="178"/>
                  </a:lnTo>
                  <a:lnTo>
                    <a:pt x="205" y="179"/>
                  </a:lnTo>
                  <a:lnTo>
                    <a:pt x="205" y="183"/>
                  </a:lnTo>
                  <a:lnTo>
                    <a:pt x="205" y="184"/>
                  </a:lnTo>
                  <a:lnTo>
                    <a:pt x="205" y="187"/>
                  </a:lnTo>
                  <a:lnTo>
                    <a:pt x="205" y="188"/>
                  </a:lnTo>
                  <a:lnTo>
                    <a:pt x="205" y="190"/>
                  </a:lnTo>
                  <a:lnTo>
                    <a:pt x="205" y="192"/>
                  </a:lnTo>
                  <a:lnTo>
                    <a:pt x="205" y="193"/>
                  </a:lnTo>
                  <a:lnTo>
                    <a:pt x="205" y="195"/>
                  </a:lnTo>
                  <a:lnTo>
                    <a:pt x="205" y="200"/>
                  </a:lnTo>
                  <a:lnTo>
                    <a:pt x="205" y="203"/>
                  </a:lnTo>
                  <a:lnTo>
                    <a:pt x="205" y="206"/>
                  </a:lnTo>
                  <a:lnTo>
                    <a:pt x="205" y="209"/>
                  </a:lnTo>
                  <a:lnTo>
                    <a:pt x="205" y="216"/>
                  </a:lnTo>
                  <a:lnTo>
                    <a:pt x="205" y="217"/>
                  </a:lnTo>
                  <a:lnTo>
                    <a:pt x="205" y="218"/>
                  </a:lnTo>
                  <a:lnTo>
                    <a:pt x="205" y="224"/>
                  </a:lnTo>
                  <a:lnTo>
                    <a:pt x="205" y="226"/>
                  </a:lnTo>
                  <a:lnTo>
                    <a:pt x="205" y="228"/>
                  </a:lnTo>
                  <a:lnTo>
                    <a:pt x="205" y="232"/>
                  </a:lnTo>
                  <a:lnTo>
                    <a:pt x="205" y="233"/>
                  </a:lnTo>
                  <a:lnTo>
                    <a:pt x="205" y="234"/>
                  </a:lnTo>
                  <a:lnTo>
                    <a:pt x="205" y="241"/>
                  </a:lnTo>
                  <a:lnTo>
                    <a:pt x="205" y="243"/>
                  </a:lnTo>
                  <a:lnTo>
                    <a:pt x="205" y="246"/>
                  </a:lnTo>
                  <a:lnTo>
                    <a:pt x="205" y="249"/>
                  </a:lnTo>
                  <a:lnTo>
                    <a:pt x="205" y="250"/>
                  </a:lnTo>
                  <a:lnTo>
                    <a:pt x="205" y="254"/>
                  </a:lnTo>
                  <a:lnTo>
                    <a:pt x="205" y="255"/>
                  </a:lnTo>
                  <a:lnTo>
                    <a:pt x="205" y="256"/>
                  </a:lnTo>
                  <a:lnTo>
                    <a:pt x="205" y="262"/>
                  </a:lnTo>
                  <a:lnTo>
                    <a:pt x="205" y="265"/>
                  </a:lnTo>
                  <a:lnTo>
                    <a:pt x="202" y="265"/>
                  </a:lnTo>
                  <a:lnTo>
                    <a:pt x="199" y="265"/>
                  </a:lnTo>
                  <a:lnTo>
                    <a:pt x="193" y="265"/>
                  </a:lnTo>
                  <a:lnTo>
                    <a:pt x="191" y="265"/>
                  </a:lnTo>
                  <a:lnTo>
                    <a:pt x="190" y="265"/>
                  </a:lnTo>
                  <a:lnTo>
                    <a:pt x="188" y="265"/>
                  </a:lnTo>
                  <a:lnTo>
                    <a:pt x="184" y="265"/>
                  </a:lnTo>
                  <a:lnTo>
                    <a:pt x="182" y="265"/>
                  </a:lnTo>
                  <a:lnTo>
                    <a:pt x="181" y="265"/>
                  </a:lnTo>
                  <a:lnTo>
                    <a:pt x="175" y="265"/>
                  </a:lnTo>
                  <a:lnTo>
                    <a:pt x="173" y="265"/>
                  </a:lnTo>
                  <a:lnTo>
                    <a:pt x="170" y="265"/>
                  </a:lnTo>
                  <a:lnTo>
                    <a:pt x="169" y="265"/>
                  </a:lnTo>
                  <a:lnTo>
                    <a:pt x="167" y="265"/>
                  </a:lnTo>
                  <a:lnTo>
                    <a:pt x="166" y="265"/>
                  </a:lnTo>
                  <a:lnTo>
                    <a:pt x="165" y="265"/>
                  </a:lnTo>
                  <a:lnTo>
                    <a:pt x="164" y="264"/>
                  </a:lnTo>
                  <a:lnTo>
                    <a:pt x="162" y="264"/>
                  </a:lnTo>
                  <a:lnTo>
                    <a:pt x="161" y="265"/>
                  </a:lnTo>
                  <a:lnTo>
                    <a:pt x="161" y="266"/>
                  </a:lnTo>
                  <a:lnTo>
                    <a:pt x="160" y="265"/>
                  </a:lnTo>
                  <a:lnTo>
                    <a:pt x="159" y="265"/>
                  </a:lnTo>
                  <a:lnTo>
                    <a:pt x="158" y="265"/>
                  </a:lnTo>
                  <a:lnTo>
                    <a:pt x="157" y="265"/>
                  </a:lnTo>
                  <a:lnTo>
                    <a:pt x="156" y="266"/>
                  </a:lnTo>
                  <a:lnTo>
                    <a:pt x="156" y="267"/>
                  </a:lnTo>
                  <a:lnTo>
                    <a:pt x="154" y="267"/>
                  </a:lnTo>
                  <a:lnTo>
                    <a:pt x="153" y="267"/>
                  </a:lnTo>
                  <a:lnTo>
                    <a:pt x="152" y="267"/>
                  </a:lnTo>
                  <a:lnTo>
                    <a:pt x="152" y="266"/>
                  </a:lnTo>
                  <a:lnTo>
                    <a:pt x="150" y="266"/>
                  </a:lnTo>
                  <a:lnTo>
                    <a:pt x="145" y="266"/>
                  </a:lnTo>
                  <a:lnTo>
                    <a:pt x="135" y="266"/>
                  </a:lnTo>
                  <a:lnTo>
                    <a:pt x="128" y="266"/>
                  </a:lnTo>
                  <a:lnTo>
                    <a:pt x="127" y="266"/>
                  </a:lnTo>
                  <a:lnTo>
                    <a:pt x="119" y="266"/>
                  </a:lnTo>
                  <a:lnTo>
                    <a:pt x="119" y="265"/>
                  </a:lnTo>
                  <a:lnTo>
                    <a:pt x="118" y="266"/>
                  </a:lnTo>
                  <a:lnTo>
                    <a:pt x="114" y="266"/>
                  </a:lnTo>
                  <a:lnTo>
                    <a:pt x="113" y="266"/>
                  </a:lnTo>
                  <a:lnTo>
                    <a:pt x="109" y="265"/>
                  </a:lnTo>
                  <a:lnTo>
                    <a:pt x="109" y="266"/>
                  </a:lnTo>
                  <a:lnTo>
                    <a:pt x="109" y="263"/>
                  </a:lnTo>
                  <a:lnTo>
                    <a:pt x="109" y="259"/>
                  </a:lnTo>
                  <a:lnTo>
                    <a:pt x="109" y="257"/>
                  </a:lnTo>
                  <a:lnTo>
                    <a:pt x="109" y="254"/>
                  </a:lnTo>
                  <a:lnTo>
                    <a:pt x="109" y="250"/>
                  </a:lnTo>
                  <a:lnTo>
                    <a:pt x="109" y="248"/>
                  </a:lnTo>
                  <a:lnTo>
                    <a:pt x="109" y="243"/>
                  </a:lnTo>
                  <a:lnTo>
                    <a:pt x="109" y="241"/>
                  </a:lnTo>
                  <a:lnTo>
                    <a:pt x="109" y="239"/>
                  </a:lnTo>
                  <a:lnTo>
                    <a:pt x="109" y="238"/>
                  </a:lnTo>
                  <a:lnTo>
                    <a:pt x="109" y="234"/>
                  </a:lnTo>
                  <a:lnTo>
                    <a:pt x="109" y="220"/>
                  </a:lnTo>
                  <a:lnTo>
                    <a:pt x="101" y="220"/>
                  </a:lnTo>
                  <a:lnTo>
                    <a:pt x="97" y="220"/>
                  </a:lnTo>
                  <a:lnTo>
                    <a:pt x="96" y="220"/>
                  </a:lnTo>
                  <a:lnTo>
                    <a:pt x="92" y="220"/>
                  </a:lnTo>
                  <a:lnTo>
                    <a:pt x="87" y="220"/>
                  </a:lnTo>
                  <a:lnTo>
                    <a:pt x="84" y="220"/>
                  </a:lnTo>
                  <a:lnTo>
                    <a:pt x="82" y="220"/>
                  </a:lnTo>
                  <a:lnTo>
                    <a:pt x="81" y="220"/>
                  </a:lnTo>
                  <a:lnTo>
                    <a:pt x="80" y="220"/>
                  </a:lnTo>
                  <a:lnTo>
                    <a:pt x="76" y="220"/>
                  </a:lnTo>
                  <a:lnTo>
                    <a:pt x="72" y="220"/>
                  </a:lnTo>
                  <a:lnTo>
                    <a:pt x="71" y="220"/>
                  </a:lnTo>
                  <a:lnTo>
                    <a:pt x="68" y="220"/>
                  </a:lnTo>
                  <a:lnTo>
                    <a:pt x="66" y="220"/>
                  </a:lnTo>
                  <a:lnTo>
                    <a:pt x="63" y="220"/>
                  </a:lnTo>
                  <a:lnTo>
                    <a:pt x="63" y="217"/>
                  </a:lnTo>
                  <a:lnTo>
                    <a:pt x="63" y="215"/>
                  </a:lnTo>
                  <a:lnTo>
                    <a:pt x="63" y="212"/>
                  </a:lnTo>
                  <a:lnTo>
                    <a:pt x="61" y="212"/>
                  </a:lnTo>
                  <a:lnTo>
                    <a:pt x="60" y="212"/>
                  </a:lnTo>
                  <a:lnTo>
                    <a:pt x="58" y="212"/>
                  </a:lnTo>
                  <a:lnTo>
                    <a:pt x="58" y="209"/>
                  </a:lnTo>
                  <a:lnTo>
                    <a:pt x="58" y="206"/>
                  </a:lnTo>
                  <a:lnTo>
                    <a:pt x="58" y="204"/>
                  </a:lnTo>
                  <a:lnTo>
                    <a:pt x="58" y="199"/>
                  </a:lnTo>
                  <a:lnTo>
                    <a:pt x="54" y="199"/>
                  </a:lnTo>
                  <a:lnTo>
                    <a:pt x="54" y="196"/>
                  </a:lnTo>
                  <a:lnTo>
                    <a:pt x="54" y="194"/>
                  </a:lnTo>
                  <a:lnTo>
                    <a:pt x="54" y="190"/>
                  </a:lnTo>
                  <a:lnTo>
                    <a:pt x="54" y="187"/>
                  </a:lnTo>
                  <a:lnTo>
                    <a:pt x="54" y="186"/>
                  </a:lnTo>
                  <a:lnTo>
                    <a:pt x="54" y="185"/>
                  </a:lnTo>
                  <a:lnTo>
                    <a:pt x="50" y="185"/>
                  </a:lnTo>
                  <a:lnTo>
                    <a:pt x="46" y="185"/>
                  </a:lnTo>
                  <a:lnTo>
                    <a:pt x="42" y="185"/>
                  </a:lnTo>
                  <a:lnTo>
                    <a:pt x="41" y="185"/>
                  </a:lnTo>
                  <a:lnTo>
                    <a:pt x="39" y="185"/>
                  </a:lnTo>
                  <a:lnTo>
                    <a:pt x="30" y="185"/>
                  </a:lnTo>
                  <a:lnTo>
                    <a:pt x="26" y="185"/>
                  </a:lnTo>
                  <a:lnTo>
                    <a:pt x="25" y="185"/>
                  </a:lnTo>
                  <a:lnTo>
                    <a:pt x="23" y="185"/>
                  </a:lnTo>
                  <a:lnTo>
                    <a:pt x="22" y="185"/>
                  </a:lnTo>
                  <a:lnTo>
                    <a:pt x="21" y="185"/>
                  </a:lnTo>
                  <a:lnTo>
                    <a:pt x="18" y="185"/>
                  </a:lnTo>
                  <a:lnTo>
                    <a:pt x="18" y="184"/>
                  </a:lnTo>
                  <a:lnTo>
                    <a:pt x="18" y="183"/>
                  </a:lnTo>
                  <a:lnTo>
                    <a:pt x="18" y="180"/>
                  </a:lnTo>
                  <a:lnTo>
                    <a:pt x="18" y="177"/>
                  </a:lnTo>
                  <a:lnTo>
                    <a:pt x="18" y="176"/>
                  </a:lnTo>
                  <a:lnTo>
                    <a:pt x="18" y="174"/>
                  </a:lnTo>
                  <a:lnTo>
                    <a:pt x="18" y="169"/>
                  </a:lnTo>
                  <a:lnTo>
                    <a:pt x="18" y="167"/>
                  </a:lnTo>
                  <a:lnTo>
                    <a:pt x="18" y="164"/>
                  </a:lnTo>
                  <a:lnTo>
                    <a:pt x="18" y="162"/>
                  </a:lnTo>
                  <a:lnTo>
                    <a:pt x="18" y="159"/>
                  </a:lnTo>
                  <a:lnTo>
                    <a:pt x="15" y="159"/>
                  </a:lnTo>
                  <a:lnTo>
                    <a:pt x="14" y="159"/>
                  </a:lnTo>
                  <a:lnTo>
                    <a:pt x="9" y="159"/>
                  </a:lnTo>
                  <a:lnTo>
                    <a:pt x="7" y="159"/>
                  </a:lnTo>
                  <a:lnTo>
                    <a:pt x="6" y="159"/>
                  </a:lnTo>
                  <a:lnTo>
                    <a:pt x="5" y="159"/>
                  </a:lnTo>
                  <a:lnTo>
                    <a:pt x="5" y="155"/>
                  </a:lnTo>
                  <a:lnTo>
                    <a:pt x="5" y="152"/>
                  </a:lnTo>
                  <a:lnTo>
                    <a:pt x="5" y="150"/>
                  </a:lnTo>
                  <a:lnTo>
                    <a:pt x="5" y="147"/>
                  </a:lnTo>
                  <a:lnTo>
                    <a:pt x="5" y="146"/>
                  </a:lnTo>
                  <a:lnTo>
                    <a:pt x="5" y="145"/>
                  </a:lnTo>
                  <a:lnTo>
                    <a:pt x="5" y="144"/>
                  </a:lnTo>
                  <a:lnTo>
                    <a:pt x="5" y="140"/>
                  </a:lnTo>
                  <a:lnTo>
                    <a:pt x="5" y="136"/>
                  </a:lnTo>
                  <a:lnTo>
                    <a:pt x="5" y="132"/>
                  </a:lnTo>
                  <a:lnTo>
                    <a:pt x="5" y="131"/>
                  </a:lnTo>
                  <a:lnTo>
                    <a:pt x="5" y="129"/>
                  </a:lnTo>
                  <a:lnTo>
                    <a:pt x="5" y="128"/>
                  </a:lnTo>
                  <a:lnTo>
                    <a:pt x="5" y="123"/>
                  </a:lnTo>
                  <a:lnTo>
                    <a:pt x="4" y="123"/>
                  </a:lnTo>
                  <a:lnTo>
                    <a:pt x="0" y="123"/>
                  </a:lnTo>
                  <a:lnTo>
                    <a:pt x="0" y="119"/>
                  </a:lnTo>
                  <a:lnTo>
                    <a:pt x="0" y="118"/>
                  </a:lnTo>
                  <a:lnTo>
                    <a:pt x="0" y="115"/>
                  </a:lnTo>
                  <a:lnTo>
                    <a:pt x="0" y="113"/>
                  </a:lnTo>
                  <a:lnTo>
                    <a:pt x="0" y="111"/>
                  </a:lnTo>
                  <a:lnTo>
                    <a:pt x="0" y="110"/>
                  </a:lnTo>
                  <a:lnTo>
                    <a:pt x="0" y="108"/>
                  </a:lnTo>
                  <a:lnTo>
                    <a:pt x="0" y="104"/>
                  </a:lnTo>
                  <a:lnTo>
                    <a:pt x="0" y="103"/>
                  </a:lnTo>
                  <a:lnTo>
                    <a:pt x="0" y="100"/>
                  </a:lnTo>
                  <a:lnTo>
                    <a:pt x="0" y="99"/>
                  </a:lnTo>
                  <a:lnTo>
                    <a:pt x="0" y="97"/>
                  </a:lnTo>
                  <a:lnTo>
                    <a:pt x="0" y="96"/>
                  </a:lnTo>
                  <a:lnTo>
                    <a:pt x="0" y="89"/>
                  </a:lnTo>
                  <a:lnTo>
                    <a:pt x="0" y="88"/>
                  </a:lnTo>
                  <a:lnTo>
                    <a:pt x="0" y="87"/>
                  </a:lnTo>
                  <a:lnTo>
                    <a:pt x="0" y="82"/>
                  </a:lnTo>
                  <a:lnTo>
                    <a:pt x="0" y="81"/>
                  </a:lnTo>
                  <a:lnTo>
                    <a:pt x="0" y="79"/>
                  </a:lnTo>
                  <a:lnTo>
                    <a:pt x="0" y="76"/>
                  </a:lnTo>
                  <a:lnTo>
                    <a:pt x="0" y="75"/>
                  </a:lnTo>
                  <a:lnTo>
                    <a:pt x="0" y="73"/>
                  </a:lnTo>
                  <a:lnTo>
                    <a:pt x="0" y="71"/>
                  </a:lnTo>
                  <a:lnTo>
                    <a:pt x="0" y="68"/>
                  </a:lnTo>
                  <a:lnTo>
                    <a:pt x="0" y="66"/>
                  </a:lnTo>
                  <a:lnTo>
                    <a:pt x="0" y="60"/>
                  </a:lnTo>
                  <a:lnTo>
                    <a:pt x="0" y="58"/>
                  </a:lnTo>
                  <a:lnTo>
                    <a:pt x="0" y="57"/>
                  </a:lnTo>
                  <a:lnTo>
                    <a:pt x="0" y="56"/>
                  </a:lnTo>
                  <a:lnTo>
                    <a:pt x="0" y="55"/>
                  </a:lnTo>
                  <a:lnTo>
                    <a:pt x="0" y="54"/>
                  </a:lnTo>
                  <a:lnTo>
                    <a:pt x="0" y="47"/>
                  </a:lnTo>
                  <a:lnTo>
                    <a:pt x="0" y="46"/>
                  </a:lnTo>
                  <a:lnTo>
                    <a:pt x="0" y="41"/>
                  </a:lnTo>
                  <a:lnTo>
                    <a:pt x="0" y="39"/>
                  </a:lnTo>
                  <a:lnTo>
                    <a:pt x="0" y="36"/>
                  </a:lnTo>
                  <a:lnTo>
                    <a:pt x="0" y="35"/>
                  </a:lnTo>
                  <a:lnTo>
                    <a:pt x="0" y="33"/>
                  </a:lnTo>
                  <a:lnTo>
                    <a:pt x="0" y="24"/>
                  </a:lnTo>
                  <a:lnTo>
                    <a:pt x="1" y="24"/>
                  </a:lnTo>
                  <a:lnTo>
                    <a:pt x="5" y="24"/>
                  </a:lnTo>
                  <a:lnTo>
                    <a:pt x="6" y="24"/>
                  </a:lnTo>
                  <a:lnTo>
                    <a:pt x="7" y="24"/>
                  </a:lnTo>
                  <a:lnTo>
                    <a:pt x="9" y="24"/>
                  </a:lnTo>
                  <a:lnTo>
                    <a:pt x="10" y="24"/>
                  </a:lnTo>
                  <a:lnTo>
                    <a:pt x="12" y="24"/>
                  </a:lnTo>
                  <a:lnTo>
                    <a:pt x="18" y="24"/>
                  </a:lnTo>
                  <a:lnTo>
                    <a:pt x="22" y="24"/>
                  </a:lnTo>
                  <a:lnTo>
                    <a:pt x="23" y="24"/>
                  </a:lnTo>
                  <a:lnTo>
                    <a:pt x="34" y="24"/>
                  </a:lnTo>
                  <a:lnTo>
                    <a:pt x="34" y="25"/>
                  </a:lnTo>
                  <a:lnTo>
                    <a:pt x="36" y="25"/>
                  </a:lnTo>
                  <a:lnTo>
                    <a:pt x="36" y="26"/>
                  </a:lnTo>
                  <a:lnTo>
                    <a:pt x="37" y="26"/>
                  </a:lnTo>
                  <a:lnTo>
                    <a:pt x="38" y="25"/>
                  </a:lnTo>
                  <a:lnTo>
                    <a:pt x="39" y="25"/>
                  </a:lnTo>
                  <a:lnTo>
                    <a:pt x="39" y="24"/>
                  </a:lnTo>
                  <a:lnTo>
                    <a:pt x="40" y="24"/>
                  </a:lnTo>
                  <a:lnTo>
                    <a:pt x="41" y="24"/>
                  </a:lnTo>
                  <a:lnTo>
                    <a:pt x="41" y="25"/>
                  </a:lnTo>
                  <a:lnTo>
                    <a:pt x="40" y="26"/>
                  </a:lnTo>
                  <a:lnTo>
                    <a:pt x="40" y="27"/>
                  </a:lnTo>
                  <a:lnTo>
                    <a:pt x="44" y="27"/>
                  </a:lnTo>
                  <a:lnTo>
                    <a:pt x="45" y="27"/>
                  </a:lnTo>
                  <a:lnTo>
                    <a:pt x="48" y="27"/>
                  </a:lnTo>
                  <a:lnTo>
                    <a:pt x="55" y="27"/>
                  </a:lnTo>
                  <a:lnTo>
                    <a:pt x="57" y="27"/>
                  </a:lnTo>
                  <a:lnTo>
                    <a:pt x="58" y="27"/>
                  </a:lnTo>
                  <a:lnTo>
                    <a:pt x="61" y="27"/>
                  </a:lnTo>
                  <a:lnTo>
                    <a:pt x="63" y="27"/>
                  </a:lnTo>
                  <a:lnTo>
                    <a:pt x="64" y="27"/>
                  </a:lnTo>
                  <a:lnTo>
                    <a:pt x="65" y="27"/>
                  </a:lnTo>
                  <a:lnTo>
                    <a:pt x="66" y="27"/>
                  </a:lnTo>
                  <a:lnTo>
                    <a:pt x="69" y="27"/>
                  </a:lnTo>
                  <a:lnTo>
                    <a:pt x="70" y="27"/>
                  </a:lnTo>
                  <a:lnTo>
                    <a:pt x="73" y="27"/>
                  </a:lnTo>
                  <a:lnTo>
                    <a:pt x="77" y="27"/>
                  </a:lnTo>
                  <a:lnTo>
                    <a:pt x="79" y="27"/>
                  </a:lnTo>
                  <a:lnTo>
                    <a:pt x="85" y="27"/>
                  </a:lnTo>
                  <a:lnTo>
                    <a:pt x="88" y="27"/>
                  </a:lnTo>
                  <a:lnTo>
                    <a:pt x="92" y="27"/>
                  </a:lnTo>
                  <a:lnTo>
                    <a:pt x="93" y="27"/>
                  </a:lnTo>
                  <a:lnTo>
                    <a:pt x="94" y="27"/>
                  </a:lnTo>
                  <a:lnTo>
                    <a:pt x="96" y="27"/>
                  </a:lnTo>
                  <a:lnTo>
                    <a:pt x="102" y="27"/>
                  </a:lnTo>
                  <a:lnTo>
                    <a:pt x="103" y="27"/>
                  </a:lnTo>
                  <a:lnTo>
                    <a:pt x="108" y="27"/>
                  </a:lnTo>
                  <a:lnTo>
                    <a:pt x="110" y="27"/>
                  </a:lnTo>
                  <a:lnTo>
                    <a:pt x="114" y="27"/>
                  </a:lnTo>
                  <a:lnTo>
                    <a:pt x="114" y="25"/>
                  </a:lnTo>
                  <a:lnTo>
                    <a:pt x="114" y="20"/>
                  </a:lnTo>
                  <a:lnTo>
                    <a:pt x="114" y="18"/>
                  </a:lnTo>
                  <a:lnTo>
                    <a:pt x="114" y="17"/>
                  </a:lnTo>
                  <a:lnTo>
                    <a:pt x="114" y="16"/>
                  </a:lnTo>
                  <a:lnTo>
                    <a:pt x="114" y="14"/>
                  </a:lnTo>
                  <a:lnTo>
                    <a:pt x="114" y="11"/>
                  </a:lnTo>
                  <a:lnTo>
                    <a:pt x="114" y="10"/>
                  </a:lnTo>
                  <a:lnTo>
                    <a:pt x="114" y="9"/>
                  </a:lnTo>
                  <a:lnTo>
                    <a:pt x="114" y="8"/>
                  </a:lnTo>
                  <a:lnTo>
                    <a:pt x="114" y="4"/>
                  </a:lnTo>
                  <a:lnTo>
                    <a:pt x="114" y="2"/>
                  </a:lnTo>
                  <a:lnTo>
                    <a:pt x="114" y="0"/>
                  </a:lnTo>
                  <a:lnTo>
                    <a:pt x="119" y="0"/>
                  </a:lnTo>
                  <a:lnTo>
                    <a:pt x="122" y="0"/>
                  </a:lnTo>
                  <a:lnTo>
                    <a:pt x="127" y="0"/>
                  </a:lnTo>
                  <a:lnTo>
                    <a:pt x="133" y="0"/>
                  </a:lnTo>
                  <a:lnTo>
                    <a:pt x="136" y="0"/>
                  </a:lnTo>
                  <a:lnTo>
                    <a:pt x="137" y="0"/>
                  </a:lnTo>
                  <a:lnTo>
                    <a:pt x="140" y="0"/>
                  </a:lnTo>
                  <a:lnTo>
                    <a:pt x="141" y="0"/>
                  </a:lnTo>
                  <a:lnTo>
                    <a:pt x="143" y="0"/>
                  </a:lnTo>
                  <a:lnTo>
                    <a:pt x="145" y="0"/>
                  </a:lnTo>
                  <a:lnTo>
                    <a:pt x="148" y="0"/>
                  </a:lnTo>
                  <a:lnTo>
                    <a:pt x="152" y="0"/>
                  </a:lnTo>
                  <a:lnTo>
                    <a:pt x="153" y="0"/>
                  </a:lnTo>
                  <a:lnTo>
                    <a:pt x="154" y="0"/>
                  </a:lnTo>
                  <a:lnTo>
                    <a:pt x="156" y="0"/>
                  </a:lnTo>
                  <a:lnTo>
                    <a:pt x="158" y="0"/>
                  </a:lnTo>
                  <a:lnTo>
                    <a:pt x="159" y="0"/>
                  </a:lnTo>
                  <a:lnTo>
                    <a:pt x="169" y="0"/>
                  </a:lnTo>
                  <a:lnTo>
                    <a:pt x="173" y="0"/>
                  </a:lnTo>
                  <a:lnTo>
                    <a:pt x="174" y="0"/>
                  </a:lnTo>
                  <a:lnTo>
                    <a:pt x="178" y="0"/>
                  </a:lnTo>
                  <a:lnTo>
                    <a:pt x="180" y="0"/>
                  </a:lnTo>
                  <a:lnTo>
                    <a:pt x="183" y="0"/>
                  </a:lnTo>
                  <a:lnTo>
                    <a:pt x="185" y="0"/>
                  </a:lnTo>
                  <a:lnTo>
                    <a:pt x="188" y="0"/>
                  </a:lnTo>
                  <a:lnTo>
                    <a:pt x="196" y="0"/>
                  </a:lnTo>
                  <a:lnTo>
                    <a:pt x="199" y="0"/>
                  </a:lnTo>
                  <a:lnTo>
                    <a:pt x="201" y="0"/>
                  </a:lnTo>
                  <a:lnTo>
                    <a:pt x="202" y="0"/>
                  </a:lnTo>
                  <a:lnTo>
                    <a:pt x="204"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85" name="Freeform 185"/>
            <p:cNvSpPr>
              <a:spLocks/>
            </p:cNvSpPr>
            <p:nvPr/>
          </p:nvSpPr>
          <p:spPr bwMode="auto">
            <a:xfrm>
              <a:off x="1961" y="2999"/>
              <a:ext cx="308" cy="232"/>
            </a:xfrm>
            <a:custGeom>
              <a:avLst/>
              <a:gdLst>
                <a:gd name="T0" fmla="*/ 228 w 308"/>
                <a:gd name="T1" fmla="*/ 9 h 232"/>
                <a:gd name="T2" fmla="*/ 239 w 308"/>
                <a:gd name="T3" fmla="*/ 14 h 232"/>
                <a:gd name="T4" fmla="*/ 244 w 308"/>
                <a:gd name="T5" fmla="*/ 15 h 232"/>
                <a:gd name="T6" fmla="*/ 253 w 308"/>
                <a:gd name="T7" fmla="*/ 15 h 232"/>
                <a:gd name="T8" fmla="*/ 259 w 308"/>
                <a:gd name="T9" fmla="*/ 18 h 232"/>
                <a:gd name="T10" fmla="*/ 266 w 308"/>
                <a:gd name="T11" fmla="*/ 19 h 232"/>
                <a:gd name="T12" fmla="*/ 267 w 308"/>
                <a:gd name="T13" fmla="*/ 25 h 232"/>
                <a:gd name="T14" fmla="*/ 276 w 308"/>
                <a:gd name="T15" fmla="*/ 30 h 232"/>
                <a:gd name="T16" fmla="*/ 283 w 308"/>
                <a:gd name="T17" fmla="*/ 31 h 232"/>
                <a:gd name="T18" fmla="*/ 293 w 308"/>
                <a:gd name="T19" fmla="*/ 36 h 232"/>
                <a:gd name="T20" fmla="*/ 295 w 308"/>
                <a:gd name="T21" fmla="*/ 43 h 232"/>
                <a:gd name="T22" fmla="*/ 298 w 308"/>
                <a:gd name="T23" fmla="*/ 49 h 232"/>
                <a:gd name="T24" fmla="*/ 301 w 308"/>
                <a:gd name="T25" fmla="*/ 56 h 232"/>
                <a:gd name="T26" fmla="*/ 308 w 308"/>
                <a:gd name="T27" fmla="*/ 66 h 232"/>
                <a:gd name="T28" fmla="*/ 307 w 308"/>
                <a:gd name="T29" fmla="*/ 119 h 232"/>
                <a:gd name="T30" fmla="*/ 307 w 308"/>
                <a:gd name="T31" fmla="*/ 179 h 232"/>
                <a:gd name="T32" fmla="*/ 306 w 308"/>
                <a:gd name="T33" fmla="*/ 226 h 232"/>
                <a:gd name="T34" fmla="*/ 284 w 308"/>
                <a:gd name="T35" fmla="*/ 231 h 232"/>
                <a:gd name="T36" fmla="*/ 244 w 308"/>
                <a:gd name="T37" fmla="*/ 231 h 232"/>
                <a:gd name="T38" fmla="*/ 206 w 308"/>
                <a:gd name="T39" fmla="*/ 230 h 232"/>
                <a:gd name="T40" fmla="*/ 171 w 308"/>
                <a:gd name="T41" fmla="*/ 230 h 232"/>
                <a:gd name="T42" fmla="*/ 131 w 308"/>
                <a:gd name="T43" fmla="*/ 230 h 232"/>
                <a:gd name="T44" fmla="*/ 99 w 308"/>
                <a:gd name="T45" fmla="*/ 228 h 232"/>
                <a:gd name="T46" fmla="*/ 64 w 308"/>
                <a:gd name="T47" fmla="*/ 228 h 232"/>
                <a:gd name="T48" fmla="*/ 29 w 308"/>
                <a:gd name="T49" fmla="*/ 227 h 232"/>
                <a:gd name="T50" fmla="*/ 20 w 308"/>
                <a:gd name="T51" fmla="*/ 218 h 232"/>
                <a:gd name="T52" fmla="*/ 39 w 308"/>
                <a:gd name="T53" fmla="*/ 201 h 232"/>
                <a:gd name="T54" fmla="*/ 28 w 308"/>
                <a:gd name="T55" fmla="*/ 175 h 232"/>
                <a:gd name="T56" fmla="*/ 7 w 308"/>
                <a:gd name="T57" fmla="*/ 155 h 232"/>
                <a:gd name="T58" fmla="*/ 15 w 308"/>
                <a:gd name="T59" fmla="*/ 136 h 232"/>
                <a:gd name="T60" fmla="*/ 28 w 308"/>
                <a:gd name="T61" fmla="*/ 113 h 232"/>
                <a:gd name="T62" fmla="*/ 29 w 308"/>
                <a:gd name="T63" fmla="*/ 100 h 232"/>
                <a:gd name="T64" fmla="*/ 36 w 308"/>
                <a:gd name="T65" fmla="*/ 88 h 232"/>
                <a:gd name="T66" fmla="*/ 53 w 308"/>
                <a:gd name="T67" fmla="*/ 81 h 232"/>
                <a:gd name="T68" fmla="*/ 60 w 308"/>
                <a:gd name="T69" fmla="*/ 95 h 232"/>
                <a:gd name="T70" fmla="*/ 70 w 308"/>
                <a:gd name="T71" fmla="*/ 90 h 232"/>
                <a:gd name="T72" fmla="*/ 78 w 308"/>
                <a:gd name="T73" fmla="*/ 88 h 232"/>
                <a:gd name="T74" fmla="*/ 83 w 308"/>
                <a:gd name="T75" fmla="*/ 84 h 232"/>
                <a:gd name="T76" fmla="*/ 86 w 308"/>
                <a:gd name="T77" fmla="*/ 78 h 232"/>
                <a:gd name="T78" fmla="*/ 87 w 308"/>
                <a:gd name="T79" fmla="*/ 68 h 232"/>
                <a:gd name="T80" fmla="*/ 80 w 308"/>
                <a:gd name="T81" fmla="*/ 62 h 232"/>
                <a:gd name="T82" fmla="*/ 79 w 308"/>
                <a:gd name="T83" fmla="*/ 52 h 232"/>
                <a:gd name="T84" fmla="*/ 88 w 308"/>
                <a:gd name="T85" fmla="*/ 52 h 232"/>
                <a:gd name="T86" fmla="*/ 92 w 308"/>
                <a:gd name="T87" fmla="*/ 46 h 232"/>
                <a:gd name="T88" fmla="*/ 108 w 308"/>
                <a:gd name="T89" fmla="*/ 33 h 232"/>
                <a:gd name="T90" fmla="*/ 122 w 308"/>
                <a:gd name="T91" fmla="*/ 30 h 232"/>
                <a:gd name="T92" fmla="*/ 131 w 308"/>
                <a:gd name="T93" fmla="*/ 27 h 232"/>
                <a:gd name="T94" fmla="*/ 134 w 308"/>
                <a:gd name="T95" fmla="*/ 25 h 232"/>
                <a:gd name="T96" fmla="*/ 143 w 308"/>
                <a:gd name="T97" fmla="*/ 23 h 232"/>
                <a:gd name="T98" fmla="*/ 150 w 308"/>
                <a:gd name="T99" fmla="*/ 18 h 232"/>
                <a:gd name="T100" fmla="*/ 152 w 308"/>
                <a:gd name="T101" fmla="*/ 20 h 232"/>
                <a:gd name="T102" fmla="*/ 159 w 308"/>
                <a:gd name="T103" fmla="*/ 20 h 232"/>
                <a:gd name="T104" fmla="*/ 165 w 308"/>
                <a:gd name="T105" fmla="*/ 14 h 232"/>
                <a:gd name="T106" fmla="*/ 171 w 308"/>
                <a:gd name="T107" fmla="*/ 12 h 232"/>
                <a:gd name="T108" fmla="*/ 179 w 308"/>
                <a:gd name="T109" fmla="*/ 7 h 232"/>
                <a:gd name="T110" fmla="*/ 186 w 308"/>
                <a:gd name="T111" fmla="*/ 9 h 232"/>
                <a:gd name="T112" fmla="*/ 195 w 308"/>
                <a:gd name="T113" fmla="*/ 3 h 232"/>
                <a:gd name="T114" fmla="*/ 202 w 308"/>
                <a:gd name="T115" fmla="*/ 6 h 232"/>
                <a:gd name="T116" fmla="*/ 206 w 308"/>
                <a:gd name="T117" fmla="*/ 4 h 232"/>
                <a:gd name="T118" fmla="*/ 214 w 308"/>
                <a:gd name="T119" fmla="*/ 4 h 232"/>
                <a:gd name="T120" fmla="*/ 221 w 308"/>
                <a:gd name="T121" fmla="*/ 1 h 23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08" h="232">
                  <a:moveTo>
                    <a:pt x="224" y="1"/>
                  </a:moveTo>
                  <a:lnTo>
                    <a:pt x="224" y="2"/>
                  </a:lnTo>
                  <a:lnTo>
                    <a:pt x="223" y="2"/>
                  </a:lnTo>
                  <a:lnTo>
                    <a:pt x="224" y="3"/>
                  </a:lnTo>
                  <a:lnTo>
                    <a:pt x="226" y="4"/>
                  </a:lnTo>
                  <a:lnTo>
                    <a:pt x="227" y="6"/>
                  </a:lnTo>
                  <a:lnTo>
                    <a:pt x="228" y="7"/>
                  </a:lnTo>
                  <a:lnTo>
                    <a:pt x="229" y="7"/>
                  </a:lnTo>
                  <a:lnTo>
                    <a:pt x="229" y="8"/>
                  </a:lnTo>
                  <a:lnTo>
                    <a:pt x="228" y="8"/>
                  </a:lnTo>
                  <a:lnTo>
                    <a:pt x="228" y="9"/>
                  </a:lnTo>
                  <a:lnTo>
                    <a:pt x="228" y="10"/>
                  </a:lnTo>
                  <a:lnTo>
                    <a:pt x="229" y="11"/>
                  </a:lnTo>
                  <a:lnTo>
                    <a:pt x="230" y="12"/>
                  </a:lnTo>
                  <a:lnTo>
                    <a:pt x="231" y="12"/>
                  </a:lnTo>
                  <a:lnTo>
                    <a:pt x="234" y="12"/>
                  </a:lnTo>
                  <a:lnTo>
                    <a:pt x="235" y="12"/>
                  </a:lnTo>
                  <a:lnTo>
                    <a:pt x="236" y="12"/>
                  </a:lnTo>
                  <a:lnTo>
                    <a:pt x="237" y="12"/>
                  </a:lnTo>
                  <a:lnTo>
                    <a:pt x="238" y="12"/>
                  </a:lnTo>
                  <a:lnTo>
                    <a:pt x="238" y="14"/>
                  </a:lnTo>
                  <a:lnTo>
                    <a:pt x="239" y="14"/>
                  </a:lnTo>
                  <a:lnTo>
                    <a:pt x="239" y="12"/>
                  </a:lnTo>
                  <a:lnTo>
                    <a:pt x="240" y="12"/>
                  </a:lnTo>
                  <a:lnTo>
                    <a:pt x="242" y="12"/>
                  </a:lnTo>
                  <a:lnTo>
                    <a:pt x="242" y="14"/>
                  </a:lnTo>
                  <a:lnTo>
                    <a:pt x="242" y="15"/>
                  </a:lnTo>
                  <a:lnTo>
                    <a:pt x="240" y="15"/>
                  </a:lnTo>
                  <a:lnTo>
                    <a:pt x="240" y="16"/>
                  </a:lnTo>
                  <a:lnTo>
                    <a:pt x="242" y="16"/>
                  </a:lnTo>
                  <a:lnTo>
                    <a:pt x="243" y="16"/>
                  </a:lnTo>
                  <a:lnTo>
                    <a:pt x="243" y="15"/>
                  </a:lnTo>
                  <a:lnTo>
                    <a:pt x="244" y="15"/>
                  </a:lnTo>
                  <a:lnTo>
                    <a:pt x="245" y="15"/>
                  </a:lnTo>
                  <a:lnTo>
                    <a:pt x="246" y="15"/>
                  </a:lnTo>
                  <a:lnTo>
                    <a:pt x="246" y="16"/>
                  </a:lnTo>
                  <a:lnTo>
                    <a:pt x="247" y="16"/>
                  </a:lnTo>
                  <a:lnTo>
                    <a:pt x="248" y="17"/>
                  </a:lnTo>
                  <a:lnTo>
                    <a:pt x="248" y="18"/>
                  </a:lnTo>
                  <a:lnTo>
                    <a:pt x="250" y="17"/>
                  </a:lnTo>
                  <a:lnTo>
                    <a:pt x="251" y="16"/>
                  </a:lnTo>
                  <a:lnTo>
                    <a:pt x="252" y="16"/>
                  </a:lnTo>
                  <a:lnTo>
                    <a:pt x="252" y="15"/>
                  </a:lnTo>
                  <a:lnTo>
                    <a:pt x="253" y="15"/>
                  </a:lnTo>
                  <a:lnTo>
                    <a:pt x="254" y="15"/>
                  </a:lnTo>
                  <a:lnTo>
                    <a:pt x="255" y="16"/>
                  </a:lnTo>
                  <a:lnTo>
                    <a:pt x="255" y="17"/>
                  </a:lnTo>
                  <a:lnTo>
                    <a:pt x="256" y="17"/>
                  </a:lnTo>
                  <a:lnTo>
                    <a:pt x="256" y="18"/>
                  </a:lnTo>
                  <a:lnTo>
                    <a:pt x="258" y="19"/>
                  </a:lnTo>
                  <a:lnTo>
                    <a:pt x="259" y="19"/>
                  </a:lnTo>
                  <a:lnTo>
                    <a:pt x="259" y="18"/>
                  </a:lnTo>
                  <a:lnTo>
                    <a:pt x="259" y="17"/>
                  </a:lnTo>
                  <a:lnTo>
                    <a:pt x="260" y="17"/>
                  </a:lnTo>
                  <a:lnTo>
                    <a:pt x="259" y="18"/>
                  </a:lnTo>
                  <a:lnTo>
                    <a:pt x="260" y="18"/>
                  </a:lnTo>
                  <a:lnTo>
                    <a:pt x="261" y="18"/>
                  </a:lnTo>
                  <a:lnTo>
                    <a:pt x="261" y="17"/>
                  </a:lnTo>
                  <a:lnTo>
                    <a:pt x="262" y="17"/>
                  </a:lnTo>
                  <a:lnTo>
                    <a:pt x="263" y="17"/>
                  </a:lnTo>
                  <a:lnTo>
                    <a:pt x="263" y="18"/>
                  </a:lnTo>
                  <a:lnTo>
                    <a:pt x="262" y="18"/>
                  </a:lnTo>
                  <a:lnTo>
                    <a:pt x="262" y="19"/>
                  </a:lnTo>
                  <a:lnTo>
                    <a:pt x="263" y="19"/>
                  </a:lnTo>
                  <a:lnTo>
                    <a:pt x="264" y="19"/>
                  </a:lnTo>
                  <a:lnTo>
                    <a:pt x="266" y="19"/>
                  </a:lnTo>
                  <a:lnTo>
                    <a:pt x="266" y="20"/>
                  </a:lnTo>
                  <a:lnTo>
                    <a:pt x="264" y="20"/>
                  </a:lnTo>
                  <a:lnTo>
                    <a:pt x="263" y="22"/>
                  </a:lnTo>
                  <a:lnTo>
                    <a:pt x="264" y="22"/>
                  </a:lnTo>
                  <a:lnTo>
                    <a:pt x="264" y="23"/>
                  </a:lnTo>
                  <a:lnTo>
                    <a:pt x="266" y="23"/>
                  </a:lnTo>
                  <a:lnTo>
                    <a:pt x="266" y="24"/>
                  </a:lnTo>
                  <a:lnTo>
                    <a:pt x="266" y="23"/>
                  </a:lnTo>
                  <a:lnTo>
                    <a:pt x="267" y="23"/>
                  </a:lnTo>
                  <a:lnTo>
                    <a:pt x="267" y="24"/>
                  </a:lnTo>
                  <a:lnTo>
                    <a:pt x="267" y="25"/>
                  </a:lnTo>
                  <a:lnTo>
                    <a:pt x="268" y="25"/>
                  </a:lnTo>
                  <a:lnTo>
                    <a:pt x="268" y="26"/>
                  </a:lnTo>
                  <a:lnTo>
                    <a:pt x="269" y="27"/>
                  </a:lnTo>
                  <a:lnTo>
                    <a:pt x="269" y="26"/>
                  </a:lnTo>
                  <a:lnTo>
                    <a:pt x="270" y="26"/>
                  </a:lnTo>
                  <a:lnTo>
                    <a:pt x="271" y="27"/>
                  </a:lnTo>
                  <a:lnTo>
                    <a:pt x="272" y="28"/>
                  </a:lnTo>
                  <a:lnTo>
                    <a:pt x="272" y="30"/>
                  </a:lnTo>
                  <a:lnTo>
                    <a:pt x="274" y="30"/>
                  </a:lnTo>
                  <a:lnTo>
                    <a:pt x="275" y="30"/>
                  </a:lnTo>
                  <a:lnTo>
                    <a:pt x="276" y="30"/>
                  </a:lnTo>
                  <a:lnTo>
                    <a:pt x="276" y="31"/>
                  </a:lnTo>
                  <a:lnTo>
                    <a:pt x="276" y="32"/>
                  </a:lnTo>
                  <a:lnTo>
                    <a:pt x="276" y="33"/>
                  </a:lnTo>
                  <a:lnTo>
                    <a:pt x="277" y="34"/>
                  </a:lnTo>
                  <a:lnTo>
                    <a:pt x="278" y="34"/>
                  </a:lnTo>
                  <a:lnTo>
                    <a:pt x="279" y="34"/>
                  </a:lnTo>
                  <a:lnTo>
                    <a:pt x="280" y="34"/>
                  </a:lnTo>
                  <a:lnTo>
                    <a:pt x="282" y="33"/>
                  </a:lnTo>
                  <a:lnTo>
                    <a:pt x="283" y="33"/>
                  </a:lnTo>
                  <a:lnTo>
                    <a:pt x="283" y="32"/>
                  </a:lnTo>
                  <a:lnTo>
                    <a:pt x="283" y="31"/>
                  </a:lnTo>
                  <a:lnTo>
                    <a:pt x="284" y="31"/>
                  </a:lnTo>
                  <a:lnTo>
                    <a:pt x="285" y="30"/>
                  </a:lnTo>
                  <a:lnTo>
                    <a:pt x="286" y="30"/>
                  </a:lnTo>
                  <a:lnTo>
                    <a:pt x="287" y="31"/>
                  </a:lnTo>
                  <a:lnTo>
                    <a:pt x="287" y="32"/>
                  </a:lnTo>
                  <a:lnTo>
                    <a:pt x="288" y="33"/>
                  </a:lnTo>
                  <a:lnTo>
                    <a:pt x="290" y="34"/>
                  </a:lnTo>
                  <a:lnTo>
                    <a:pt x="291" y="35"/>
                  </a:lnTo>
                  <a:lnTo>
                    <a:pt x="292" y="35"/>
                  </a:lnTo>
                  <a:lnTo>
                    <a:pt x="293" y="35"/>
                  </a:lnTo>
                  <a:lnTo>
                    <a:pt x="293" y="36"/>
                  </a:lnTo>
                  <a:lnTo>
                    <a:pt x="293" y="38"/>
                  </a:lnTo>
                  <a:lnTo>
                    <a:pt x="294" y="39"/>
                  </a:lnTo>
                  <a:lnTo>
                    <a:pt x="293" y="39"/>
                  </a:lnTo>
                  <a:lnTo>
                    <a:pt x="293" y="40"/>
                  </a:lnTo>
                  <a:lnTo>
                    <a:pt x="294" y="40"/>
                  </a:lnTo>
                  <a:lnTo>
                    <a:pt x="294" y="41"/>
                  </a:lnTo>
                  <a:lnTo>
                    <a:pt x="295" y="41"/>
                  </a:lnTo>
                  <a:lnTo>
                    <a:pt x="294" y="41"/>
                  </a:lnTo>
                  <a:lnTo>
                    <a:pt x="294" y="42"/>
                  </a:lnTo>
                  <a:lnTo>
                    <a:pt x="295" y="42"/>
                  </a:lnTo>
                  <a:lnTo>
                    <a:pt x="295" y="43"/>
                  </a:lnTo>
                  <a:lnTo>
                    <a:pt x="294" y="43"/>
                  </a:lnTo>
                  <a:lnTo>
                    <a:pt x="295" y="44"/>
                  </a:lnTo>
                  <a:lnTo>
                    <a:pt x="294" y="44"/>
                  </a:lnTo>
                  <a:lnTo>
                    <a:pt x="294" y="46"/>
                  </a:lnTo>
                  <a:lnTo>
                    <a:pt x="295" y="46"/>
                  </a:lnTo>
                  <a:lnTo>
                    <a:pt x="294" y="46"/>
                  </a:lnTo>
                  <a:lnTo>
                    <a:pt x="294" y="47"/>
                  </a:lnTo>
                  <a:lnTo>
                    <a:pt x="295" y="47"/>
                  </a:lnTo>
                  <a:lnTo>
                    <a:pt x="296" y="48"/>
                  </a:lnTo>
                  <a:lnTo>
                    <a:pt x="296" y="49"/>
                  </a:lnTo>
                  <a:lnTo>
                    <a:pt x="298" y="49"/>
                  </a:lnTo>
                  <a:lnTo>
                    <a:pt x="296" y="49"/>
                  </a:lnTo>
                  <a:lnTo>
                    <a:pt x="296" y="50"/>
                  </a:lnTo>
                  <a:lnTo>
                    <a:pt x="296" y="51"/>
                  </a:lnTo>
                  <a:lnTo>
                    <a:pt x="296" y="52"/>
                  </a:lnTo>
                  <a:lnTo>
                    <a:pt x="296" y="54"/>
                  </a:lnTo>
                  <a:lnTo>
                    <a:pt x="298" y="54"/>
                  </a:lnTo>
                  <a:lnTo>
                    <a:pt x="299" y="54"/>
                  </a:lnTo>
                  <a:lnTo>
                    <a:pt x="300" y="54"/>
                  </a:lnTo>
                  <a:lnTo>
                    <a:pt x="300" y="55"/>
                  </a:lnTo>
                  <a:lnTo>
                    <a:pt x="301" y="55"/>
                  </a:lnTo>
                  <a:lnTo>
                    <a:pt x="301" y="56"/>
                  </a:lnTo>
                  <a:lnTo>
                    <a:pt x="302" y="56"/>
                  </a:lnTo>
                  <a:lnTo>
                    <a:pt x="303" y="56"/>
                  </a:lnTo>
                  <a:lnTo>
                    <a:pt x="303" y="57"/>
                  </a:lnTo>
                  <a:lnTo>
                    <a:pt x="304" y="57"/>
                  </a:lnTo>
                  <a:lnTo>
                    <a:pt x="304" y="58"/>
                  </a:lnTo>
                  <a:lnTo>
                    <a:pt x="306" y="58"/>
                  </a:lnTo>
                  <a:lnTo>
                    <a:pt x="307" y="58"/>
                  </a:lnTo>
                  <a:lnTo>
                    <a:pt x="307" y="57"/>
                  </a:lnTo>
                  <a:lnTo>
                    <a:pt x="308" y="58"/>
                  </a:lnTo>
                  <a:lnTo>
                    <a:pt x="308" y="59"/>
                  </a:lnTo>
                  <a:lnTo>
                    <a:pt x="308" y="66"/>
                  </a:lnTo>
                  <a:lnTo>
                    <a:pt x="308" y="67"/>
                  </a:lnTo>
                  <a:lnTo>
                    <a:pt x="308" y="72"/>
                  </a:lnTo>
                  <a:lnTo>
                    <a:pt x="308" y="75"/>
                  </a:lnTo>
                  <a:lnTo>
                    <a:pt x="308" y="78"/>
                  </a:lnTo>
                  <a:lnTo>
                    <a:pt x="308" y="79"/>
                  </a:lnTo>
                  <a:lnTo>
                    <a:pt x="307" y="91"/>
                  </a:lnTo>
                  <a:lnTo>
                    <a:pt x="307" y="96"/>
                  </a:lnTo>
                  <a:lnTo>
                    <a:pt x="307" y="102"/>
                  </a:lnTo>
                  <a:lnTo>
                    <a:pt x="307" y="107"/>
                  </a:lnTo>
                  <a:lnTo>
                    <a:pt x="307" y="113"/>
                  </a:lnTo>
                  <a:lnTo>
                    <a:pt x="307" y="119"/>
                  </a:lnTo>
                  <a:lnTo>
                    <a:pt x="307" y="122"/>
                  </a:lnTo>
                  <a:lnTo>
                    <a:pt x="307" y="123"/>
                  </a:lnTo>
                  <a:lnTo>
                    <a:pt x="307" y="154"/>
                  </a:lnTo>
                  <a:lnTo>
                    <a:pt x="307" y="155"/>
                  </a:lnTo>
                  <a:lnTo>
                    <a:pt x="307" y="167"/>
                  </a:lnTo>
                  <a:lnTo>
                    <a:pt x="307" y="168"/>
                  </a:lnTo>
                  <a:lnTo>
                    <a:pt x="307" y="171"/>
                  </a:lnTo>
                  <a:lnTo>
                    <a:pt x="307" y="174"/>
                  </a:lnTo>
                  <a:lnTo>
                    <a:pt x="307" y="176"/>
                  </a:lnTo>
                  <a:lnTo>
                    <a:pt x="307" y="177"/>
                  </a:lnTo>
                  <a:lnTo>
                    <a:pt x="307" y="179"/>
                  </a:lnTo>
                  <a:lnTo>
                    <a:pt x="307" y="180"/>
                  </a:lnTo>
                  <a:lnTo>
                    <a:pt x="307" y="184"/>
                  </a:lnTo>
                  <a:lnTo>
                    <a:pt x="307" y="185"/>
                  </a:lnTo>
                  <a:lnTo>
                    <a:pt x="307" y="188"/>
                  </a:lnTo>
                  <a:lnTo>
                    <a:pt x="307" y="191"/>
                  </a:lnTo>
                  <a:lnTo>
                    <a:pt x="307" y="194"/>
                  </a:lnTo>
                  <a:lnTo>
                    <a:pt x="306" y="198"/>
                  </a:lnTo>
                  <a:lnTo>
                    <a:pt x="306" y="200"/>
                  </a:lnTo>
                  <a:lnTo>
                    <a:pt x="306" y="204"/>
                  </a:lnTo>
                  <a:lnTo>
                    <a:pt x="306" y="222"/>
                  </a:lnTo>
                  <a:lnTo>
                    <a:pt x="306" y="226"/>
                  </a:lnTo>
                  <a:lnTo>
                    <a:pt x="306" y="227"/>
                  </a:lnTo>
                  <a:lnTo>
                    <a:pt x="306" y="231"/>
                  </a:lnTo>
                  <a:lnTo>
                    <a:pt x="306" y="232"/>
                  </a:lnTo>
                  <a:lnTo>
                    <a:pt x="301" y="232"/>
                  </a:lnTo>
                  <a:lnTo>
                    <a:pt x="294" y="232"/>
                  </a:lnTo>
                  <a:lnTo>
                    <a:pt x="293" y="232"/>
                  </a:lnTo>
                  <a:lnTo>
                    <a:pt x="292" y="231"/>
                  </a:lnTo>
                  <a:lnTo>
                    <a:pt x="291" y="231"/>
                  </a:lnTo>
                  <a:lnTo>
                    <a:pt x="288" y="231"/>
                  </a:lnTo>
                  <a:lnTo>
                    <a:pt x="286" y="231"/>
                  </a:lnTo>
                  <a:lnTo>
                    <a:pt x="284" y="231"/>
                  </a:lnTo>
                  <a:lnTo>
                    <a:pt x="279" y="231"/>
                  </a:lnTo>
                  <a:lnTo>
                    <a:pt x="278" y="231"/>
                  </a:lnTo>
                  <a:lnTo>
                    <a:pt x="274" y="231"/>
                  </a:lnTo>
                  <a:lnTo>
                    <a:pt x="272" y="231"/>
                  </a:lnTo>
                  <a:lnTo>
                    <a:pt x="271" y="231"/>
                  </a:lnTo>
                  <a:lnTo>
                    <a:pt x="267" y="231"/>
                  </a:lnTo>
                  <a:lnTo>
                    <a:pt x="264" y="231"/>
                  </a:lnTo>
                  <a:lnTo>
                    <a:pt x="256" y="231"/>
                  </a:lnTo>
                  <a:lnTo>
                    <a:pt x="253" y="231"/>
                  </a:lnTo>
                  <a:lnTo>
                    <a:pt x="252" y="231"/>
                  </a:lnTo>
                  <a:lnTo>
                    <a:pt x="244" y="231"/>
                  </a:lnTo>
                  <a:lnTo>
                    <a:pt x="239" y="231"/>
                  </a:lnTo>
                  <a:lnTo>
                    <a:pt x="237" y="231"/>
                  </a:lnTo>
                  <a:lnTo>
                    <a:pt x="234" y="231"/>
                  </a:lnTo>
                  <a:lnTo>
                    <a:pt x="231" y="231"/>
                  </a:lnTo>
                  <a:lnTo>
                    <a:pt x="230" y="231"/>
                  </a:lnTo>
                  <a:lnTo>
                    <a:pt x="227" y="231"/>
                  </a:lnTo>
                  <a:lnTo>
                    <a:pt x="219" y="231"/>
                  </a:lnTo>
                  <a:lnTo>
                    <a:pt x="218" y="231"/>
                  </a:lnTo>
                  <a:lnTo>
                    <a:pt x="214" y="230"/>
                  </a:lnTo>
                  <a:lnTo>
                    <a:pt x="211" y="230"/>
                  </a:lnTo>
                  <a:lnTo>
                    <a:pt x="206" y="230"/>
                  </a:lnTo>
                  <a:lnTo>
                    <a:pt x="205" y="230"/>
                  </a:lnTo>
                  <a:lnTo>
                    <a:pt x="202" y="230"/>
                  </a:lnTo>
                  <a:lnTo>
                    <a:pt x="200" y="230"/>
                  </a:lnTo>
                  <a:lnTo>
                    <a:pt x="197" y="230"/>
                  </a:lnTo>
                  <a:lnTo>
                    <a:pt x="196" y="230"/>
                  </a:lnTo>
                  <a:lnTo>
                    <a:pt x="195" y="230"/>
                  </a:lnTo>
                  <a:lnTo>
                    <a:pt x="192" y="230"/>
                  </a:lnTo>
                  <a:lnTo>
                    <a:pt x="191" y="230"/>
                  </a:lnTo>
                  <a:lnTo>
                    <a:pt x="184" y="230"/>
                  </a:lnTo>
                  <a:lnTo>
                    <a:pt x="182" y="230"/>
                  </a:lnTo>
                  <a:lnTo>
                    <a:pt x="171" y="230"/>
                  </a:lnTo>
                  <a:lnTo>
                    <a:pt x="170" y="230"/>
                  </a:lnTo>
                  <a:lnTo>
                    <a:pt x="166" y="230"/>
                  </a:lnTo>
                  <a:lnTo>
                    <a:pt x="160" y="230"/>
                  </a:lnTo>
                  <a:lnTo>
                    <a:pt x="159" y="230"/>
                  </a:lnTo>
                  <a:lnTo>
                    <a:pt x="154" y="230"/>
                  </a:lnTo>
                  <a:lnTo>
                    <a:pt x="152" y="230"/>
                  </a:lnTo>
                  <a:lnTo>
                    <a:pt x="150" y="230"/>
                  </a:lnTo>
                  <a:lnTo>
                    <a:pt x="148" y="230"/>
                  </a:lnTo>
                  <a:lnTo>
                    <a:pt x="142" y="230"/>
                  </a:lnTo>
                  <a:lnTo>
                    <a:pt x="139" y="230"/>
                  </a:lnTo>
                  <a:lnTo>
                    <a:pt x="131" y="230"/>
                  </a:lnTo>
                  <a:lnTo>
                    <a:pt x="127" y="228"/>
                  </a:lnTo>
                  <a:lnTo>
                    <a:pt x="125" y="228"/>
                  </a:lnTo>
                  <a:lnTo>
                    <a:pt x="124" y="228"/>
                  </a:lnTo>
                  <a:lnTo>
                    <a:pt x="118" y="228"/>
                  </a:lnTo>
                  <a:lnTo>
                    <a:pt x="116" y="228"/>
                  </a:lnTo>
                  <a:lnTo>
                    <a:pt x="112" y="228"/>
                  </a:lnTo>
                  <a:lnTo>
                    <a:pt x="111" y="228"/>
                  </a:lnTo>
                  <a:lnTo>
                    <a:pt x="109" y="228"/>
                  </a:lnTo>
                  <a:lnTo>
                    <a:pt x="106" y="228"/>
                  </a:lnTo>
                  <a:lnTo>
                    <a:pt x="101" y="228"/>
                  </a:lnTo>
                  <a:lnTo>
                    <a:pt x="99" y="228"/>
                  </a:lnTo>
                  <a:lnTo>
                    <a:pt x="95" y="228"/>
                  </a:lnTo>
                  <a:lnTo>
                    <a:pt x="93" y="228"/>
                  </a:lnTo>
                  <a:lnTo>
                    <a:pt x="90" y="228"/>
                  </a:lnTo>
                  <a:lnTo>
                    <a:pt x="87" y="228"/>
                  </a:lnTo>
                  <a:lnTo>
                    <a:pt x="79" y="228"/>
                  </a:lnTo>
                  <a:lnTo>
                    <a:pt x="77" y="228"/>
                  </a:lnTo>
                  <a:lnTo>
                    <a:pt x="76" y="228"/>
                  </a:lnTo>
                  <a:lnTo>
                    <a:pt x="74" y="228"/>
                  </a:lnTo>
                  <a:lnTo>
                    <a:pt x="72" y="228"/>
                  </a:lnTo>
                  <a:lnTo>
                    <a:pt x="68" y="228"/>
                  </a:lnTo>
                  <a:lnTo>
                    <a:pt x="64" y="228"/>
                  </a:lnTo>
                  <a:lnTo>
                    <a:pt x="63" y="228"/>
                  </a:lnTo>
                  <a:lnTo>
                    <a:pt x="62" y="228"/>
                  </a:lnTo>
                  <a:lnTo>
                    <a:pt x="59" y="228"/>
                  </a:lnTo>
                  <a:lnTo>
                    <a:pt x="52" y="227"/>
                  </a:lnTo>
                  <a:lnTo>
                    <a:pt x="50" y="227"/>
                  </a:lnTo>
                  <a:lnTo>
                    <a:pt x="47" y="227"/>
                  </a:lnTo>
                  <a:lnTo>
                    <a:pt x="46" y="227"/>
                  </a:lnTo>
                  <a:lnTo>
                    <a:pt x="45" y="227"/>
                  </a:lnTo>
                  <a:lnTo>
                    <a:pt x="40" y="227"/>
                  </a:lnTo>
                  <a:lnTo>
                    <a:pt x="39" y="227"/>
                  </a:lnTo>
                  <a:lnTo>
                    <a:pt x="29" y="227"/>
                  </a:lnTo>
                  <a:lnTo>
                    <a:pt x="15" y="227"/>
                  </a:lnTo>
                  <a:lnTo>
                    <a:pt x="6" y="227"/>
                  </a:lnTo>
                  <a:lnTo>
                    <a:pt x="5" y="227"/>
                  </a:lnTo>
                  <a:lnTo>
                    <a:pt x="0" y="227"/>
                  </a:lnTo>
                  <a:lnTo>
                    <a:pt x="0" y="226"/>
                  </a:lnTo>
                  <a:lnTo>
                    <a:pt x="6" y="223"/>
                  </a:lnTo>
                  <a:lnTo>
                    <a:pt x="7" y="223"/>
                  </a:lnTo>
                  <a:lnTo>
                    <a:pt x="10" y="223"/>
                  </a:lnTo>
                  <a:lnTo>
                    <a:pt x="13" y="222"/>
                  </a:lnTo>
                  <a:lnTo>
                    <a:pt x="16" y="219"/>
                  </a:lnTo>
                  <a:lnTo>
                    <a:pt x="20" y="218"/>
                  </a:lnTo>
                  <a:lnTo>
                    <a:pt x="22" y="217"/>
                  </a:lnTo>
                  <a:lnTo>
                    <a:pt x="24" y="216"/>
                  </a:lnTo>
                  <a:lnTo>
                    <a:pt x="28" y="215"/>
                  </a:lnTo>
                  <a:lnTo>
                    <a:pt x="29" y="214"/>
                  </a:lnTo>
                  <a:lnTo>
                    <a:pt x="31" y="212"/>
                  </a:lnTo>
                  <a:lnTo>
                    <a:pt x="32" y="210"/>
                  </a:lnTo>
                  <a:lnTo>
                    <a:pt x="35" y="209"/>
                  </a:lnTo>
                  <a:lnTo>
                    <a:pt x="36" y="207"/>
                  </a:lnTo>
                  <a:lnTo>
                    <a:pt x="38" y="204"/>
                  </a:lnTo>
                  <a:lnTo>
                    <a:pt x="39" y="203"/>
                  </a:lnTo>
                  <a:lnTo>
                    <a:pt x="39" y="201"/>
                  </a:lnTo>
                  <a:lnTo>
                    <a:pt x="40" y="199"/>
                  </a:lnTo>
                  <a:lnTo>
                    <a:pt x="40" y="196"/>
                  </a:lnTo>
                  <a:lnTo>
                    <a:pt x="42" y="194"/>
                  </a:lnTo>
                  <a:lnTo>
                    <a:pt x="42" y="192"/>
                  </a:lnTo>
                  <a:lnTo>
                    <a:pt x="40" y="190"/>
                  </a:lnTo>
                  <a:lnTo>
                    <a:pt x="39" y="186"/>
                  </a:lnTo>
                  <a:lnTo>
                    <a:pt x="37" y="184"/>
                  </a:lnTo>
                  <a:lnTo>
                    <a:pt x="35" y="182"/>
                  </a:lnTo>
                  <a:lnTo>
                    <a:pt x="32" y="179"/>
                  </a:lnTo>
                  <a:lnTo>
                    <a:pt x="30" y="177"/>
                  </a:lnTo>
                  <a:lnTo>
                    <a:pt x="28" y="175"/>
                  </a:lnTo>
                  <a:lnTo>
                    <a:pt x="27" y="174"/>
                  </a:lnTo>
                  <a:lnTo>
                    <a:pt x="23" y="170"/>
                  </a:lnTo>
                  <a:lnTo>
                    <a:pt x="21" y="168"/>
                  </a:lnTo>
                  <a:lnTo>
                    <a:pt x="19" y="168"/>
                  </a:lnTo>
                  <a:lnTo>
                    <a:pt x="18" y="167"/>
                  </a:lnTo>
                  <a:lnTo>
                    <a:pt x="15" y="164"/>
                  </a:lnTo>
                  <a:lnTo>
                    <a:pt x="13" y="162"/>
                  </a:lnTo>
                  <a:lnTo>
                    <a:pt x="11" y="161"/>
                  </a:lnTo>
                  <a:lnTo>
                    <a:pt x="10" y="159"/>
                  </a:lnTo>
                  <a:lnTo>
                    <a:pt x="8" y="158"/>
                  </a:lnTo>
                  <a:lnTo>
                    <a:pt x="7" y="155"/>
                  </a:lnTo>
                  <a:lnTo>
                    <a:pt x="7" y="154"/>
                  </a:lnTo>
                  <a:lnTo>
                    <a:pt x="6" y="153"/>
                  </a:lnTo>
                  <a:lnTo>
                    <a:pt x="7" y="150"/>
                  </a:lnTo>
                  <a:lnTo>
                    <a:pt x="7" y="147"/>
                  </a:lnTo>
                  <a:lnTo>
                    <a:pt x="7" y="146"/>
                  </a:lnTo>
                  <a:lnTo>
                    <a:pt x="7" y="145"/>
                  </a:lnTo>
                  <a:lnTo>
                    <a:pt x="8" y="144"/>
                  </a:lnTo>
                  <a:lnTo>
                    <a:pt x="10" y="143"/>
                  </a:lnTo>
                  <a:lnTo>
                    <a:pt x="12" y="140"/>
                  </a:lnTo>
                  <a:lnTo>
                    <a:pt x="14" y="138"/>
                  </a:lnTo>
                  <a:lnTo>
                    <a:pt x="15" y="136"/>
                  </a:lnTo>
                  <a:lnTo>
                    <a:pt x="16" y="134"/>
                  </a:lnTo>
                  <a:lnTo>
                    <a:pt x="19" y="131"/>
                  </a:lnTo>
                  <a:lnTo>
                    <a:pt x="21" y="129"/>
                  </a:lnTo>
                  <a:lnTo>
                    <a:pt x="22" y="127"/>
                  </a:lnTo>
                  <a:lnTo>
                    <a:pt x="24" y="124"/>
                  </a:lnTo>
                  <a:lnTo>
                    <a:pt x="26" y="122"/>
                  </a:lnTo>
                  <a:lnTo>
                    <a:pt x="26" y="120"/>
                  </a:lnTo>
                  <a:lnTo>
                    <a:pt x="27" y="119"/>
                  </a:lnTo>
                  <a:lnTo>
                    <a:pt x="27" y="118"/>
                  </a:lnTo>
                  <a:lnTo>
                    <a:pt x="28" y="115"/>
                  </a:lnTo>
                  <a:lnTo>
                    <a:pt x="28" y="113"/>
                  </a:lnTo>
                  <a:lnTo>
                    <a:pt x="27" y="111"/>
                  </a:lnTo>
                  <a:lnTo>
                    <a:pt x="27" y="110"/>
                  </a:lnTo>
                  <a:lnTo>
                    <a:pt x="29" y="108"/>
                  </a:lnTo>
                  <a:lnTo>
                    <a:pt x="29" y="107"/>
                  </a:lnTo>
                  <a:lnTo>
                    <a:pt x="30" y="106"/>
                  </a:lnTo>
                  <a:lnTo>
                    <a:pt x="30" y="105"/>
                  </a:lnTo>
                  <a:lnTo>
                    <a:pt x="30" y="104"/>
                  </a:lnTo>
                  <a:lnTo>
                    <a:pt x="30" y="103"/>
                  </a:lnTo>
                  <a:lnTo>
                    <a:pt x="29" y="103"/>
                  </a:lnTo>
                  <a:lnTo>
                    <a:pt x="29" y="102"/>
                  </a:lnTo>
                  <a:lnTo>
                    <a:pt x="29" y="100"/>
                  </a:lnTo>
                  <a:lnTo>
                    <a:pt x="29" y="99"/>
                  </a:lnTo>
                  <a:lnTo>
                    <a:pt x="30" y="96"/>
                  </a:lnTo>
                  <a:lnTo>
                    <a:pt x="31" y="95"/>
                  </a:lnTo>
                  <a:lnTo>
                    <a:pt x="32" y="95"/>
                  </a:lnTo>
                  <a:lnTo>
                    <a:pt x="32" y="94"/>
                  </a:lnTo>
                  <a:lnTo>
                    <a:pt x="34" y="94"/>
                  </a:lnTo>
                  <a:lnTo>
                    <a:pt x="34" y="92"/>
                  </a:lnTo>
                  <a:lnTo>
                    <a:pt x="34" y="91"/>
                  </a:lnTo>
                  <a:lnTo>
                    <a:pt x="34" y="90"/>
                  </a:lnTo>
                  <a:lnTo>
                    <a:pt x="35" y="89"/>
                  </a:lnTo>
                  <a:lnTo>
                    <a:pt x="36" y="88"/>
                  </a:lnTo>
                  <a:lnTo>
                    <a:pt x="38" y="87"/>
                  </a:lnTo>
                  <a:lnTo>
                    <a:pt x="39" y="86"/>
                  </a:lnTo>
                  <a:lnTo>
                    <a:pt x="40" y="84"/>
                  </a:lnTo>
                  <a:lnTo>
                    <a:pt x="40" y="83"/>
                  </a:lnTo>
                  <a:lnTo>
                    <a:pt x="42" y="83"/>
                  </a:lnTo>
                  <a:lnTo>
                    <a:pt x="43" y="82"/>
                  </a:lnTo>
                  <a:lnTo>
                    <a:pt x="45" y="81"/>
                  </a:lnTo>
                  <a:lnTo>
                    <a:pt x="47" y="81"/>
                  </a:lnTo>
                  <a:lnTo>
                    <a:pt x="50" y="80"/>
                  </a:lnTo>
                  <a:lnTo>
                    <a:pt x="52" y="80"/>
                  </a:lnTo>
                  <a:lnTo>
                    <a:pt x="53" y="81"/>
                  </a:lnTo>
                  <a:lnTo>
                    <a:pt x="55" y="82"/>
                  </a:lnTo>
                  <a:lnTo>
                    <a:pt x="56" y="83"/>
                  </a:lnTo>
                  <a:lnTo>
                    <a:pt x="58" y="84"/>
                  </a:lnTo>
                  <a:lnTo>
                    <a:pt x="59" y="86"/>
                  </a:lnTo>
                  <a:lnTo>
                    <a:pt x="59" y="88"/>
                  </a:lnTo>
                  <a:lnTo>
                    <a:pt x="59" y="89"/>
                  </a:lnTo>
                  <a:lnTo>
                    <a:pt x="59" y="91"/>
                  </a:lnTo>
                  <a:lnTo>
                    <a:pt x="59" y="92"/>
                  </a:lnTo>
                  <a:lnTo>
                    <a:pt x="59" y="96"/>
                  </a:lnTo>
                  <a:lnTo>
                    <a:pt x="60" y="96"/>
                  </a:lnTo>
                  <a:lnTo>
                    <a:pt x="60" y="95"/>
                  </a:lnTo>
                  <a:lnTo>
                    <a:pt x="61" y="95"/>
                  </a:lnTo>
                  <a:lnTo>
                    <a:pt x="61" y="96"/>
                  </a:lnTo>
                  <a:lnTo>
                    <a:pt x="61" y="95"/>
                  </a:lnTo>
                  <a:lnTo>
                    <a:pt x="62" y="95"/>
                  </a:lnTo>
                  <a:lnTo>
                    <a:pt x="63" y="95"/>
                  </a:lnTo>
                  <a:lnTo>
                    <a:pt x="64" y="95"/>
                  </a:lnTo>
                  <a:lnTo>
                    <a:pt x="66" y="95"/>
                  </a:lnTo>
                  <a:lnTo>
                    <a:pt x="67" y="94"/>
                  </a:lnTo>
                  <a:lnTo>
                    <a:pt x="69" y="92"/>
                  </a:lnTo>
                  <a:lnTo>
                    <a:pt x="70" y="91"/>
                  </a:lnTo>
                  <a:lnTo>
                    <a:pt x="70" y="90"/>
                  </a:lnTo>
                  <a:lnTo>
                    <a:pt x="70" y="89"/>
                  </a:lnTo>
                  <a:lnTo>
                    <a:pt x="71" y="89"/>
                  </a:lnTo>
                  <a:lnTo>
                    <a:pt x="71" y="88"/>
                  </a:lnTo>
                  <a:lnTo>
                    <a:pt x="71" y="89"/>
                  </a:lnTo>
                  <a:lnTo>
                    <a:pt x="72" y="89"/>
                  </a:lnTo>
                  <a:lnTo>
                    <a:pt x="74" y="89"/>
                  </a:lnTo>
                  <a:lnTo>
                    <a:pt x="75" y="89"/>
                  </a:lnTo>
                  <a:lnTo>
                    <a:pt x="76" y="89"/>
                  </a:lnTo>
                  <a:lnTo>
                    <a:pt x="77" y="89"/>
                  </a:lnTo>
                  <a:lnTo>
                    <a:pt x="78" y="89"/>
                  </a:lnTo>
                  <a:lnTo>
                    <a:pt x="78" y="88"/>
                  </a:lnTo>
                  <a:lnTo>
                    <a:pt x="79" y="88"/>
                  </a:lnTo>
                  <a:lnTo>
                    <a:pt x="80" y="89"/>
                  </a:lnTo>
                  <a:lnTo>
                    <a:pt x="82" y="88"/>
                  </a:lnTo>
                  <a:lnTo>
                    <a:pt x="82" y="87"/>
                  </a:lnTo>
                  <a:lnTo>
                    <a:pt x="80" y="87"/>
                  </a:lnTo>
                  <a:lnTo>
                    <a:pt x="80" y="86"/>
                  </a:lnTo>
                  <a:lnTo>
                    <a:pt x="82" y="86"/>
                  </a:lnTo>
                  <a:lnTo>
                    <a:pt x="80" y="84"/>
                  </a:lnTo>
                  <a:lnTo>
                    <a:pt x="80" y="83"/>
                  </a:lnTo>
                  <a:lnTo>
                    <a:pt x="82" y="83"/>
                  </a:lnTo>
                  <a:lnTo>
                    <a:pt x="83" y="84"/>
                  </a:lnTo>
                  <a:lnTo>
                    <a:pt x="84" y="84"/>
                  </a:lnTo>
                  <a:lnTo>
                    <a:pt x="84" y="83"/>
                  </a:lnTo>
                  <a:lnTo>
                    <a:pt x="84" y="82"/>
                  </a:lnTo>
                  <a:lnTo>
                    <a:pt x="84" y="81"/>
                  </a:lnTo>
                  <a:lnTo>
                    <a:pt x="85" y="81"/>
                  </a:lnTo>
                  <a:lnTo>
                    <a:pt x="86" y="81"/>
                  </a:lnTo>
                  <a:lnTo>
                    <a:pt x="86" y="80"/>
                  </a:lnTo>
                  <a:lnTo>
                    <a:pt x="86" y="79"/>
                  </a:lnTo>
                  <a:lnTo>
                    <a:pt x="85" y="79"/>
                  </a:lnTo>
                  <a:lnTo>
                    <a:pt x="85" y="78"/>
                  </a:lnTo>
                  <a:lnTo>
                    <a:pt x="86" y="78"/>
                  </a:lnTo>
                  <a:lnTo>
                    <a:pt x="87" y="76"/>
                  </a:lnTo>
                  <a:lnTo>
                    <a:pt x="86" y="76"/>
                  </a:lnTo>
                  <a:lnTo>
                    <a:pt x="86" y="75"/>
                  </a:lnTo>
                  <a:lnTo>
                    <a:pt x="86" y="74"/>
                  </a:lnTo>
                  <a:lnTo>
                    <a:pt x="85" y="74"/>
                  </a:lnTo>
                  <a:lnTo>
                    <a:pt x="85" y="73"/>
                  </a:lnTo>
                  <a:lnTo>
                    <a:pt x="86" y="73"/>
                  </a:lnTo>
                  <a:lnTo>
                    <a:pt x="86" y="72"/>
                  </a:lnTo>
                  <a:lnTo>
                    <a:pt x="86" y="70"/>
                  </a:lnTo>
                  <a:lnTo>
                    <a:pt x="86" y="68"/>
                  </a:lnTo>
                  <a:lnTo>
                    <a:pt x="87" y="68"/>
                  </a:lnTo>
                  <a:lnTo>
                    <a:pt x="87" y="67"/>
                  </a:lnTo>
                  <a:lnTo>
                    <a:pt x="86" y="67"/>
                  </a:lnTo>
                  <a:lnTo>
                    <a:pt x="85" y="67"/>
                  </a:lnTo>
                  <a:lnTo>
                    <a:pt x="85" y="66"/>
                  </a:lnTo>
                  <a:lnTo>
                    <a:pt x="85" y="65"/>
                  </a:lnTo>
                  <a:lnTo>
                    <a:pt x="84" y="65"/>
                  </a:lnTo>
                  <a:lnTo>
                    <a:pt x="83" y="65"/>
                  </a:lnTo>
                  <a:lnTo>
                    <a:pt x="82" y="65"/>
                  </a:lnTo>
                  <a:lnTo>
                    <a:pt x="80" y="65"/>
                  </a:lnTo>
                  <a:lnTo>
                    <a:pt x="80" y="64"/>
                  </a:lnTo>
                  <a:lnTo>
                    <a:pt x="80" y="62"/>
                  </a:lnTo>
                  <a:lnTo>
                    <a:pt x="79" y="62"/>
                  </a:lnTo>
                  <a:lnTo>
                    <a:pt x="79" y="60"/>
                  </a:lnTo>
                  <a:lnTo>
                    <a:pt x="78" y="60"/>
                  </a:lnTo>
                  <a:lnTo>
                    <a:pt x="78" y="59"/>
                  </a:lnTo>
                  <a:lnTo>
                    <a:pt x="77" y="59"/>
                  </a:lnTo>
                  <a:lnTo>
                    <a:pt x="77" y="58"/>
                  </a:lnTo>
                  <a:lnTo>
                    <a:pt x="77" y="57"/>
                  </a:lnTo>
                  <a:lnTo>
                    <a:pt x="77" y="56"/>
                  </a:lnTo>
                  <a:lnTo>
                    <a:pt x="77" y="54"/>
                  </a:lnTo>
                  <a:lnTo>
                    <a:pt x="78" y="52"/>
                  </a:lnTo>
                  <a:lnTo>
                    <a:pt x="79" y="52"/>
                  </a:lnTo>
                  <a:lnTo>
                    <a:pt x="80" y="54"/>
                  </a:lnTo>
                  <a:lnTo>
                    <a:pt x="82" y="54"/>
                  </a:lnTo>
                  <a:lnTo>
                    <a:pt x="83" y="54"/>
                  </a:lnTo>
                  <a:lnTo>
                    <a:pt x="84" y="54"/>
                  </a:lnTo>
                  <a:lnTo>
                    <a:pt x="84" y="55"/>
                  </a:lnTo>
                  <a:lnTo>
                    <a:pt x="85" y="55"/>
                  </a:lnTo>
                  <a:lnTo>
                    <a:pt x="86" y="55"/>
                  </a:lnTo>
                  <a:lnTo>
                    <a:pt x="86" y="54"/>
                  </a:lnTo>
                  <a:lnTo>
                    <a:pt x="87" y="54"/>
                  </a:lnTo>
                  <a:lnTo>
                    <a:pt x="87" y="52"/>
                  </a:lnTo>
                  <a:lnTo>
                    <a:pt x="88" y="52"/>
                  </a:lnTo>
                  <a:lnTo>
                    <a:pt x="88" y="51"/>
                  </a:lnTo>
                  <a:lnTo>
                    <a:pt x="90" y="52"/>
                  </a:lnTo>
                  <a:lnTo>
                    <a:pt x="91" y="52"/>
                  </a:lnTo>
                  <a:lnTo>
                    <a:pt x="91" y="51"/>
                  </a:lnTo>
                  <a:lnTo>
                    <a:pt x="90" y="51"/>
                  </a:lnTo>
                  <a:lnTo>
                    <a:pt x="91" y="50"/>
                  </a:lnTo>
                  <a:lnTo>
                    <a:pt x="91" y="49"/>
                  </a:lnTo>
                  <a:lnTo>
                    <a:pt x="90" y="49"/>
                  </a:lnTo>
                  <a:lnTo>
                    <a:pt x="90" y="48"/>
                  </a:lnTo>
                  <a:lnTo>
                    <a:pt x="91" y="47"/>
                  </a:lnTo>
                  <a:lnTo>
                    <a:pt x="92" y="46"/>
                  </a:lnTo>
                  <a:lnTo>
                    <a:pt x="92" y="44"/>
                  </a:lnTo>
                  <a:lnTo>
                    <a:pt x="92" y="43"/>
                  </a:lnTo>
                  <a:lnTo>
                    <a:pt x="92" y="42"/>
                  </a:lnTo>
                  <a:lnTo>
                    <a:pt x="92" y="40"/>
                  </a:lnTo>
                  <a:lnTo>
                    <a:pt x="92" y="39"/>
                  </a:lnTo>
                  <a:lnTo>
                    <a:pt x="92" y="32"/>
                  </a:lnTo>
                  <a:lnTo>
                    <a:pt x="93" y="32"/>
                  </a:lnTo>
                  <a:lnTo>
                    <a:pt x="96" y="32"/>
                  </a:lnTo>
                  <a:lnTo>
                    <a:pt x="106" y="32"/>
                  </a:lnTo>
                  <a:lnTo>
                    <a:pt x="107" y="32"/>
                  </a:lnTo>
                  <a:lnTo>
                    <a:pt x="108" y="33"/>
                  </a:lnTo>
                  <a:lnTo>
                    <a:pt x="109" y="33"/>
                  </a:lnTo>
                  <a:lnTo>
                    <a:pt x="110" y="34"/>
                  </a:lnTo>
                  <a:lnTo>
                    <a:pt x="110" y="35"/>
                  </a:lnTo>
                  <a:lnTo>
                    <a:pt x="112" y="35"/>
                  </a:lnTo>
                  <a:lnTo>
                    <a:pt x="114" y="34"/>
                  </a:lnTo>
                  <a:lnTo>
                    <a:pt x="116" y="34"/>
                  </a:lnTo>
                  <a:lnTo>
                    <a:pt x="117" y="33"/>
                  </a:lnTo>
                  <a:lnTo>
                    <a:pt x="118" y="32"/>
                  </a:lnTo>
                  <a:lnTo>
                    <a:pt x="120" y="32"/>
                  </a:lnTo>
                  <a:lnTo>
                    <a:pt x="120" y="31"/>
                  </a:lnTo>
                  <a:lnTo>
                    <a:pt x="122" y="30"/>
                  </a:lnTo>
                  <a:lnTo>
                    <a:pt x="123" y="30"/>
                  </a:lnTo>
                  <a:lnTo>
                    <a:pt x="124" y="30"/>
                  </a:lnTo>
                  <a:lnTo>
                    <a:pt x="125" y="30"/>
                  </a:lnTo>
                  <a:lnTo>
                    <a:pt x="126" y="30"/>
                  </a:lnTo>
                  <a:lnTo>
                    <a:pt x="127" y="30"/>
                  </a:lnTo>
                  <a:lnTo>
                    <a:pt x="127" y="28"/>
                  </a:lnTo>
                  <a:lnTo>
                    <a:pt x="128" y="30"/>
                  </a:lnTo>
                  <a:lnTo>
                    <a:pt x="130" y="30"/>
                  </a:lnTo>
                  <a:lnTo>
                    <a:pt x="130" y="28"/>
                  </a:lnTo>
                  <a:lnTo>
                    <a:pt x="131" y="28"/>
                  </a:lnTo>
                  <a:lnTo>
                    <a:pt x="131" y="27"/>
                  </a:lnTo>
                  <a:lnTo>
                    <a:pt x="132" y="26"/>
                  </a:lnTo>
                  <a:lnTo>
                    <a:pt x="133" y="27"/>
                  </a:lnTo>
                  <a:lnTo>
                    <a:pt x="132" y="27"/>
                  </a:lnTo>
                  <a:lnTo>
                    <a:pt x="132" y="28"/>
                  </a:lnTo>
                  <a:lnTo>
                    <a:pt x="133" y="28"/>
                  </a:lnTo>
                  <a:lnTo>
                    <a:pt x="134" y="28"/>
                  </a:lnTo>
                  <a:lnTo>
                    <a:pt x="135" y="27"/>
                  </a:lnTo>
                  <a:lnTo>
                    <a:pt x="134" y="27"/>
                  </a:lnTo>
                  <a:lnTo>
                    <a:pt x="135" y="26"/>
                  </a:lnTo>
                  <a:lnTo>
                    <a:pt x="134" y="26"/>
                  </a:lnTo>
                  <a:lnTo>
                    <a:pt x="134" y="25"/>
                  </a:lnTo>
                  <a:lnTo>
                    <a:pt x="135" y="25"/>
                  </a:lnTo>
                  <a:lnTo>
                    <a:pt x="136" y="25"/>
                  </a:lnTo>
                  <a:lnTo>
                    <a:pt x="136" y="24"/>
                  </a:lnTo>
                  <a:lnTo>
                    <a:pt x="136" y="23"/>
                  </a:lnTo>
                  <a:lnTo>
                    <a:pt x="138" y="23"/>
                  </a:lnTo>
                  <a:lnTo>
                    <a:pt x="139" y="23"/>
                  </a:lnTo>
                  <a:lnTo>
                    <a:pt x="140" y="23"/>
                  </a:lnTo>
                  <a:lnTo>
                    <a:pt x="140" y="22"/>
                  </a:lnTo>
                  <a:lnTo>
                    <a:pt x="141" y="22"/>
                  </a:lnTo>
                  <a:lnTo>
                    <a:pt x="142" y="23"/>
                  </a:lnTo>
                  <a:lnTo>
                    <a:pt x="143" y="23"/>
                  </a:lnTo>
                  <a:lnTo>
                    <a:pt x="144" y="23"/>
                  </a:lnTo>
                  <a:lnTo>
                    <a:pt x="146" y="23"/>
                  </a:lnTo>
                  <a:lnTo>
                    <a:pt x="147" y="23"/>
                  </a:lnTo>
                  <a:lnTo>
                    <a:pt x="147" y="22"/>
                  </a:lnTo>
                  <a:lnTo>
                    <a:pt x="147" y="20"/>
                  </a:lnTo>
                  <a:lnTo>
                    <a:pt x="147" y="19"/>
                  </a:lnTo>
                  <a:lnTo>
                    <a:pt x="147" y="18"/>
                  </a:lnTo>
                  <a:lnTo>
                    <a:pt x="148" y="18"/>
                  </a:lnTo>
                  <a:lnTo>
                    <a:pt x="149" y="18"/>
                  </a:lnTo>
                  <a:lnTo>
                    <a:pt x="149" y="19"/>
                  </a:lnTo>
                  <a:lnTo>
                    <a:pt x="150" y="18"/>
                  </a:lnTo>
                  <a:lnTo>
                    <a:pt x="151" y="18"/>
                  </a:lnTo>
                  <a:lnTo>
                    <a:pt x="151" y="17"/>
                  </a:lnTo>
                  <a:lnTo>
                    <a:pt x="151" y="16"/>
                  </a:lnTo>
                  <a:lnTo>
                    <a:pt x="152" y="16"/>
                  </a:lnTo>
                  <a:lnTo>
                    <a:pt x="154" y="17"/>
                  </a:lnTo>
                  <a:lnTo>
                    <a:pt x="152" y="17"/>
                  </a:lnTo>
                  <a:lnTo>
                    <a:pt x="152" y="18"/>
                  </a:lnTo>
                  <a:lnTo>
                    <a:pt x="154" y="18"/>
                  </a:lnTo>
                  <a:lnTo>
                    <a:pt x="154" y="19"/>
                  </a:lnTo>
                  <a:lnTo>
                    <a:pt x="152" y="19"/>
                  </a:lnTo>
                  <a:lnTo>
                    <a:pt x="152" y="20"/>
                  </a:lnTo>
                  <a:lnTo>
                    <a:pt x="154" y="20"/>
                  </a:lnTo>
                  <a:lnTo>
                    <a:pt x="155" y="19"/>
                  </a:lnTo>
                  <a:lnTo>
                    <a:pt x="155" y="20"/>
                  </a:lnTo>
                  <a:lnTo>
                    <a:pt x="155" y="22"/>
                  </a:lnTo>
                  <a:lnTo>
                    <a:pt x="155" y="20"/>
                  </a:lnTo>
                  <a:lnTo>
                    <a:pt x="156" y="20"/>
                  </a:lnTo>
                  <a:lnTo>
                    <a:pt x="157" y="19"/>
                  </a:lnTo>
                  <a:lnTo>
                    <a:pt x="158" y="19"/>
                  </a:lnTo>
                  <a:lnTo>
                    <a:pt x="157" y="20"/>
                  </a:lnTo>
                  <a:lnTo>
                    <a:pt x="158" y="20"/>
                  </a:lnTo>
                  <a:lnTo>
                    <a:pt x="159" y="20"/>
                  </a:lnTo>
                  <a:lnTo>
                    <a:pt x="159" y="19"/>
                  </a:lnTo>
                  <a:lnTo>
                    <a:pt x="160" y="18"/>
                  </a:lnTo>
                  <a:lnTo>
                    <a:pt x="160" y="17"/>
                  </a:lnTo>
                  <a:lnTo>
                    <a:pt x="162" y="17"/>
                  </a:lnTo>
                  <a:lnTo>
                    <a:pt x="162" y="18"/>
                  </a:lnTo>
                  <a:lnTo>
                    <a:pt x="162" y="17"/>
                  </a:lnTo>
                  <a:lnTo>
                    <a:pt x="163" y="17"/>
                  </a:lnTo>
                  <a:lnTo>
                    <a:pt x="163" y="16"/>
                  </a:lnTo>
                  <a:lnTo>
                    <a:pt x="164" y="15"/>
                  </a:lnTo>
                  <a:lnTo>
                    <a:pt x="165" y="15"/>
                  </a:lnTo>
                  <a:lnTo>
                    <a:pt x="165" y="14"/>
                  </a:lnTo>
                  <a:lnTo>
                    <a:pt x="165" y="12"/>
                  </a:lnTo>
                  <a:lnTo>
                    <a:pt x="166" y="12"/>
                  </a:lnTo>
                  <a:lnTo>
                    <a:pt x="166" y="14"/>
                  </a:lnTo>
                  <a:lnTo>
                    <a:pt x="167" y="12"/>
                  </a:lnTo>
                  <a:lnTo>
                    <a:pt x="168" y="12"/>
                  </a:lnTo>
                  <a:lnTo>
                    <a:pt x="170" y="12"/>
                  </a:lnTo>
                  <a:lnTo>
                    <a:pt x="170" y="11"/>
                  </a:lnTo>
                  <a:lnTo>
                    <a:pt x="168" y="11"/>
                  </a:lnTo>
                  <a:lnTo>
                    <a:pt x="170" y="11"/>
                  </a:lnTo>
                  <a:lnTo>
                    <a:pt x="170" y="12"/>
                  </a:lnTo>
                  <a:lnTo>
                    <a:pt x="171" y="12"/>
                  </a:lnTo>
                  <a:lnTo>
                    <a:pt x="172" y="11"/>
                  </a:lnTo>
                  <a:lnTo>
                    <a:pt x="173" y="10"/>
                  </a:lnTo>
                  <a:lnTo>
                    <a:pt x="174" y="9"/>
                  </a:lnTo>
                  <a:lnTo>
                    <a:pt x="174" y="10"/>
                  </a:lnTo>
                  <a:lnTo>
                    <a:pt x="175" y="11"/>
                  </a:lnTo>
                  <a:lnTo>
                    <a:pt x="176" y="11"/>
                  </a:lnTo>
                  <a:lnTo>
                    <a:pt x="176" y="10"/>
                  </a:lnTo>
                  <a:lnTo>
                    <a:pt x="176" y="9"/>
                  </a:lnTo>
                  <a:lnTo>
                    <a:pt x="178" y="8"/>
                  </a:lnTo>
                  <a:lnTo>
                    <a:pt x="179" y="8"/>
                  </a:lnTo>
                  <a:lnTo>
                    <a:pt x="179" y="7"/>
                  </a:lnTo>
                  <a:lnTo>
                    <a:pt x="180" y="7"/>
                  </a:lnTo>
                  <a:lnTo>
                    <a:pt x="180" y="8"/>
                  </a:lnTo>
                  <a:lnTo>
                    <a:pt x="181" y="8"/>
                  </a:lnTo>
                  <a:lnTo>
                    <a:pt x="181" y="7"/>
                  </a:lnTo>
                  <a:lnTo>
                    <a:pt x="181" y="6"/>
                  </a:lnTo>
                  <a:lnTo>
                    <a:pt x="182" y="6"/>
                  </a:lnTo>
                  <a:lnTo>
                    <a:pt x="182" y="7"/>
                  </a:lnTo>
                  <a:lnTo>
                    <a:pt x="182" y="8"/>
                  </a:lnTo>
                  <a:lnTo>
                    <a:pt x="183" y="8"/>
                  </a:lnTo>
                  <a:lnTo>
                    <a:pt x="184" y="8"/>
                  </a:lnTo>
                  <a:lnTo>
                    <a:pt x="186" y="9"/>
                  </a:lnTo>
                  <a:lnTo>
                    <a:pt x="187" y="10"/>
                  </a:lnTo>
                  <a:lnTo>
                    <a:pt x="188" y="10"/>
                  </a:lnTo>
                  <a:lnTo>
                    <a:pt x="189" y="10"/>
                  </a:lnTo>
                  <a:lnTo>
                    <a:pt x="190" y="10"/>
                  </a:lnTo>
                  <a:lnTo>
                    <a:pt x="190" y="9"/>
                  </a:lnTo>
                  <a:lnTo>
                    <a:pt x="191" y="8"/>
                  </a:lnTo>
                  <a:lnTo>
                    <a:pt x="192" y="7"/>
                  </a:lnTo>
                  <a:lnTo>
                    <a:pt x="194" y="6"/>
                  </a:lnTo>
                  <a:lnTo>
                    <a:pt x="195" y="6"/>
                  </a:lnTo>
                  <a:lnTo>
                    <a:pt x="195" y="4"/>
                  </a:lnTo>
                  <a:lnTo>
                    <a:pt x="195" y="3"/>
                  </a:lnTo>
                  <a:lnTo>
                    <a:pt x="195" y="2"/>
                  </a:lnTo>
                  <a:lnTo>
                    <a:pt x="196" y="2"/>
                  </a:lnTo>
                  <a:lnTo>
                    <a:pt x="196" y="3"/>
                  </a:lnTo>
                  <a:lnTo>
                    <a:pt x="197" y="3"/>
                  </a:lnTo>
                  <a:lnTo>
                    <a:pt x="198" y="3"/>
                  </a:lnTo>
                  <a:lnTo>
                    <a:pt x="199" y="3"/>
                  </a:lnTo>
                  <a:lnTo>
                    <a:pt x="200" y="2"/>
                  </a:lnTo>
                  <a:lnTo>
                    <a:pt x="202" y="2"/>
                  </a:lnTo>
                  <a:lnTo>
                    <a:pt x="202" y="3"/>
                  </a:lnTo>
                  <a:lnTo>
                    <a:pt x="202" y="4"/>
                  </a:lnTo>
                  <a:lnTo>
                    <a:pt x="202" y="6"/>
                  </a:lnTo>
                  <a:lnTo>
                    <a:pt x="200" y="6"/>
                  </a:lnTo>
                  <a:lnTo>
                    <a:pt x="200" y="7"/>
                  </a:lnTo>
                  <a:lnTo>
                    <a:pt x="200" y="8"/>
                  </a:lnTo>
                  <a:lnTo>
                    <a:pt x="202" y="8"/>
                  </a:lnTo>
                  <a:lnTo>
                    <a:pt x="203" y="8"/>
                  </a:lnTo>
                  <a:lnTo>
                    <a:pt x="203" y="7"/>
                  </a:lnTo>
                  <a:lnTo>
                    <a:pt x="204" y="8"/>
                  </a:lnTo>
                  <a:lnTo>
                    <a:pt x="205" y="7"/>
                  </a:lnTo>
                  <a:lnTo>
                    <a:pt x="205" y="6"/>
                  </a:lnTo>
                  <a:lnTo>
                    <a:pt x="205" y="4"/>
                  </a:lnTo>
                  <a:lnTo>
                    <a:pt x="206" y="4"/>
                  </a:lnTo>
                  <a:lnTo>
                    <a:pt x="206" y="6"/>
                  </a:lnTo>
                  <a:lnTo>
                    <a:pt x="207" y="6"/>
                  </a:lnTo>
                  <a:lnTo>
                    <a:pt x="207" y="7"/>
                  </a:lnTo>
                  <a:lnTo>
                    <a:pt x="207" y="6"/>
                  </a:lnTo>
                  <a:lnTo>
                    <a:pt x="208" y="6"/>
                  </a:lnTo>
                  <a:lnTo>
                    <a:pt x="208" y="4"/>
                  </a:lnTo>
                  <a:lnTo>
                    <a:pt x="210" y="4"/>
                  </a:lnTo>
                  <a:lnTo>
                    <a:pt x="211" y="3"/>
                  </a:lnTo>
                  <a:lnTo>
                    <a:pt x="212" y="3"/>
                  </a:lnTo>
                  <a:lnTo>
                    <a:pt x="213" y="4"/>
                  </a:lnTo>
                  <a:lnTo>
                    <a:pt x="214" y="4"/>
                  </a:lnTo>
                  <a:lnTo>
                    <a:pt x="213" y="3"/>
                  </a:lnTo>
                  <a:lnTo>
                    <a:pt x="214" y="2"/>
                  </a:lnTo>
                  <a:lnTo>
                    <a:pt x="214" y="1"/>
                  </a:lnTo>
                  <a:lnTo>
                    <a:pt x="215" y="1"/>
                  </a:lnTo>
                  <a:lnTo>
                    <a:pt x="216" y="0"/>
                  </a:lnTo>
                  <a:lnTo>
                    <a:pt x="218" y="0"/>
                  </a:lnTo>
                  <a:lnTo>
                    <a:pt x="218" y="1"/>
                  </a:lnTo>
                  <a:lnTo>
                    <a:pt x="219" y="1"/>
                  </a:lnTo>
                  <a:lnTo>
                    <a:pt x="220" y="1"/>
                  </a:lnTo>
                  <a:lnTo>
                    <a:pt x="220" y="2"/>
                  </a:lnTo>
                  <a:lnTo>
                    <a:pt x="221" y="1"/>
                  </a:lnTo>
                  <a:lnTo>
                    <a:pt x="221" y="2"/>
                  </a:lnTo>
                  <a:lnTo>
                    <a:pt x="222" y="2"/>
                  </a:lnTo>
                  <a:lnTo>
                    <a:pt x="223" y="2"/>
                  </a:lnTo>
                  <a:lnTo>
                    <a:pt x="223" y="1"/>
                  </a:lnTo>
                  <a:lnTo>
                    <a:pt x="224" y="1"/>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86" name="Freeform 186"/>
            <p:cNvSpPr>
              <a:spLocks/>
            </p:cNvSpPr>
            <p:nvPr/>
          </p:nvSpPr>
          <p:spPr bwMode="auto">
            <a:xfrm>
              <a:off x="2249" y="3016"/>
              <a:ext cx="290" cy="216"/>
            </a:xfrm>
            <a:custGeom>
              <a:avLst/>
              <a:gdLst>
                <a:gd name="T0" fmla="*/ 128 w 290"/>
                <a:gd name="T1" fmla="*/ 0 h 216"/>
                <a:gd name="T2" fmla="*/ 167 w 290"/>
                <a:gd name="T3" fmla="*/ 1 h 216"/>
                <a:gd name="T4" fmla="*/ 190 w 290"/>
                <a:gd name="T5" fmla="*/ 1 h 216"/>
                <a:gd name="T6" fmla="*/ 214 w 290"/>
                <a:gd name="T7" fmla="*/ 1 h 216"/>
                <a:gd name="T8" fmla="*/ 231 w 290"/>
                <a:gd name="T9" fmla="*/ 1 h 216"/>
                <a:gd name="T10" fmla="*/ 250 w 290"/>
                <a:gd name="T11" fmla="*/ 1 h 216"/>
                <a:gd name="T12" fmla="*/ 275 w 290"/>
                <a:gd name="T13" fmla="*/ 1 h 216"/>
                <a:gd name="T14" fmla="*/ 290 w 290"/>
                <a:gd name="T15" fmla="*/ 3 h 216"/>
                <a:gd name="T16" fmla="*/ 290 w 290"/>
                <a:gd name="T17" fmla="*/ 26 h 216"/>
                <a:gd name="T18" fmla="*/ 290 w 290"/>
                <a:gd name="T19" fmla="*/ 50 h 216"/>
                <a:gd name="T20" fmla="*/ 290 w 290"/>
                <a:gd name="T21" fmla="*/ 64 h 216"/>
                <a:gd name="T22" fmla="*/ 290 w 290"/>
                <a:gd name="T23" fmla="*/ 78 h 216"/>
                <a:gd name="T24" fmla="*/ 290 w 290"/>
                <a:gd name="T25" fmla="*/ 87 h 216"/>
                <a:gd name="T26" fmla="*/ 290 w 290"/>
                <a:gd name="T27" fmla="*/ 96 h 216"/>
                <a:gd name="T28" fmla="*/ 288 w 290"/>
                <a:gd name="T29" fmla="*/ 112 h 216"/>
                <a:gd name="T30" fmla="*/ 288 w 290"/>
                <a:gd name="T31" fmla="*/ 131 h 216"/>
                <a:gd name="T32" fmla="*/ 288 w 290"/>
                <a:gd name="T33" fmla="*/ 151 h 216"/>
                <a:gd name="T34" fmla="*/ 288 w 290"/>
                <a:gd name="T35" fmla="*/ 168 h 216"/>
                <a:gd name="T36" fmla="*/ 288 w 290"/>
                <a:gd name="T37" fmla="*/ 186 h 216"/>
                <a:gd name="T38" fmla="*/ 288 w 290"/>
                <a:gd name="T39" fmla="*/ 213 h 216"/>
                <a:gd name="T40" fmla="*/ 284 w 290"/>
                <a:gd name="T41" fmla="*/ 216 h 216"/>
                <a:gd name="T42" fmla="*/ 268 w 290"/>
                <a:gd name="T43" fmla="*/ 216 h 216"/>
                <a:gd name="T44" fmla="*/ 242 w 290"/>
                <a:gd name="T45" fmla="*/ 216 h 216"/>
                <a:gd name="T46" fmla="*/ 224 w 290"/>
                <a:gd name="T47" fmla="*/ 216 h 216"/>
                <a:gd name="T48" fmla="*/ 198 w 290"/>
                <a:gd name="T49" fmla="*/ 216 h 216"/>
                <a:gd name="T50" fmla="*/ 178 w 290"/>
                <a:gd name="T51" fmla="*/ 216 h 216"/>
                <a:gd name="T52" fmla="*/ 168 w 290"/>
                <a:gd name="T53" fmla="*/ 216 h 216"/>
                <a:gd name="T54" fmla="*/ 143 w 290"/>
                <a:gd name="T55" fmla="*/ 216 h 216"/>
                <a:gd name="T56" fmla="*/ 124 w 290"/>
                <a:gd name="T57" fmla="*/ 215 h 216"/>
                <a:gd name="T58" fmla="*/ 108 w 290"/>
                <a:gd name="T59" fmla="*/ 215 h 216"/>
                <a:gd name="T60" fmla="*/ 87 w 290"/>
                <a:gd name="T61" fmla="*/ 215 h 216"/>
                <a:gd name="T62" fmla="*/ 72 w 290"/>
                <a:gd name="T63" fmla="*/ 215 h 216"/>
                <a:gd name="T64" fmla="*/ 48 w 290"/>
                <a:gd name="T65" fmla="*/ 215 h 216"/>
                <a:gd name="T66" fmla="*/ 19 w 290"/>
                <a:gd name="T67" fmla="*/ 215 h 216"/>
                <a:gd name="T68" fmla="*/ 18 w 290"/>
                <a:gd name="T69" fmla="*/ 187 h 216"/>
                <a:gd name="T70" fmla="*/ 19 w 290"/>
                <a:gd name="T71" fmla="*/ 168 h 216"/>
                <a:gd name="T72" fmla="*/ 19 w 290"/>
                <a:gd name="T73" fmla="*/ 157 h 216"/>
                <a:gd name="T74" fmla="*/ 19 w 290"/>
                <a:gd name="T75" fmla="*/ 106 h 216"/>
                <a:gd name="T76" fmla="*/ 19 w 290"/>
                <a:gd name="T77" fmla="*/ 79 h 216"/>
                <a:gd name="T78" fmla="*/ 20 w 290"/>
                <a:gd name="T79" fmla="*/ 50 h 216"/>
                <a:gd name="T80" fmla="*/ 18 w 290"/>
                <a:gd name="T81" fmla="*/ 41 h 216"/>
                <a:gd name="T82" fmla="*/ 13 w 290"/>
                <a:gd name="T83" fmla="*/ 39 h 216"/>
                <a:gd name="T84" fmla="*/ 8 w 290"/>
                <a:gd name="T85" fmla="*/ 37 h 216"/>
                <a:gd name="T86" fmla="*/ 8 w 290"/>
                <a:gd name="T87" fmla="*/ 32 h 216"/>
                <a:gd name="T88" fmla="*/ 6 w 290"/>
                <a:gd name="T89" fmla="*/ 29 h 216"/>
                <a:gd name="T90" fmla="*/ 6 w 290"/>
                <a:gd name="T91" fmla="*/ 25 h 216"/>
                <a:gd name="T92" fmla="*/ 5 w 290"/>
                <a:gd name="T93" fmla="*/ 22 h 216"/>
                <a:gd name="T94" fmla="*/ 3 w 290"/>
                <a:gd name="T95" fmla="*/ 18 h 216"/>
                <a:gd name="T96" fmla="*/ 4 w 290"/>
                <a:gd name="T97" fmla="*/ 15 h 216"/>
                <a:gd name="T98" fmla="*/ 10 w 290"/>
                <a:gd name="T99" fmla="*/ 13 h 216"/>
                <a:gd name="T100" fmla="*/ 14 w 290"/>
                <a:gd name="T101" fmla="*/ 13 h 216"/>
                <a:gd name="T102" fmla="*/ 16 w 290"/>
                <a:gd name="T103" fmla="*/ 6 h 216"/>
                <a:gd name="T104" fmla="*/ 20 w 290"/>
                <a:gd name="T105" fmla="*/ 10 h 216"/>
                <a:gd name="T106" fmla="*/ 27 w 290"/>
                <a:gd name="T107" fmla="*/ 9 h 216"/>
                <a:gd name="T108" fmla="*/ 31 w 290"/>
                <a:gd name="T109" fmla="*/ 8 h 216"/>
                <a:gd name="T110" fmla="*/ 38 w 290"/>
                <a:gd name="T111" fmla="*/ 7 h 216"/>
                <a:gd name="T112" fmla="*/ 40 w 290"/>
                <a:gd name="T113" fmla="*/ 1 h 216"/>
                <a:gd name="T114" fmla="*/ 46 w 290"/>
                <a:gd name="T115" fmla="*/ 1 h 216"/>
                <a:gd name="T116" fmla="*/ 51 w 290"/>
                <a:gd name="T117" fmla="*/ 7 h 216"/>
                <a:gd name="T118" fmla="*/ 58 w 290"/>
                <a:gd name="T119" fmla="*/ 7 h 216"/>
                <a:gd name="T120" fmla="*/ 60 w 290"/>
                <a:gd name="T121" fmla="*/ 0 h 216"/>
                <a:gd name="T122" fmla="*/ 84 w 290"/>
                <a:gd name="T123" fmla="*/ 0 h 216"/>
                <a:gd name="T124" fmla="*/ 98 w 290"/>
                <a:gd name="T125" fmla="*/ 0 h 2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90" h="216">
                  <a:moveTo>
                    <a:pt x="110" y="0"/>
                  </a:moveTo>
                  <a:lnTo>
                    <a:pt x="115" y="0"/>
                  </a:lnTo>
                  <a:lnTo>
                    <a:pt x="117" y="0"/>
                  </a:lnTo>
                  <a:lnTo>
                    <a:pt x="122" y="0"/>
                  </a:lnTo>
                  <a:lnTo>
                    <a:pt x="123" y="0"/>
                  </a:lnTo>
                  <a:lnTo>
                    <a:pt x="128" y="0"/>
                  </a:lnTo>
                  <a:lnTo>
                    <a:pt x="136" y="0"/>
                  </a:lnTo>
                  <a:lnTo>
                    <a:pt x="142" y="0"/>
                  </a:lnTo>
                  <a:lnTo>
                    <a:pt x="148" y="0"/>
                  </a:lnTo>
                  <a:lnTo>
                    <a:pt x="162" y="0"/>
                  </a:lnTo>
                  <a:lnTo>
                    <a:pt x="163" y="0"/>
                  </a:lnTo>
                  <a:lnTo>
                    <a:pt x="167" y="1"/>
                  </a:lnTo>
                  <a:lnTo>
                    <a:pt x="174" y="1"/>
                  </a:lnTo>
                  <a:lnTo>
                    <a:pt x="176" y="1"/>
                  </a:lnTo>
                  <a:lnTo>
                    <a:pt x="180" y="1"/>
                  </a:lnTo>
                  <a:lnTo>
                    <a:pt x="183" y="1"/>
                  </a:lnTo>
                  <a:lnTo>
                    <a:pt x="186" y="1"/>
                  </a:lnTo>
                  <a:lnTo>
                    <a:pt x="190" y="1"/>
                  </a:lnTo>
                  <a:lnTo>
                    <a:pt x="196" y="1"/>
                  </a:lnTo>
                  <a:lnTo>
                    <a:pt x="199" y="1"/>
                  </a:lnTo>
                  <a:lnTo>
                    <a:pt x="202" y="1"/>
                  </a:lnTo>
                  <a:lnTo>
                    <a:pt x="205" y="1"/>
                  </a:lnTo>
                  <a:lnTo>
                    <a:pt x="213" y="1"/>
                  </a:lnTo>
                  <a:lnTo>
                    <a:pt x="214" y="1"/>
                  </a:lnTo>
                  <a:lnTo>
                    <a:pt x="219" y="1"/>
                  </a:lnTo>
                  <a:lnTo>
                    <a:pt x="220" y="1"/>
                  </a:lnTo>
                  <a:lnTo>
                    <a:pt x="221" y="1"/>
                  </a:lnTo>
                  <a:lnTo>
                    <a:pt x="222" y="1"/>
                  </a:lnTo>
                  <a:lnTo>
                    <a:pt x="229" y="1"/>
                  </a:lnTo>
                  <a:lnTo>
                    <a:pt x="231" y="1"/>
                  </a:lnTo>
                  <a:lnTo>
                    <a:pt x="234" y="1"/>
                  </a:lnTo>
                  <a:lnTo>
                    <a:pt x="236" y="1"/>
                  </a:lnTo>
                  <a:lnTo>
                    <a:pt x="243" y="1"/>
                  </a:lnTo>
                  <a:lnTo>
                    <a:pt x="245" y="1"/>
                  </a:lnTo>
                  <a:lnTo>
                    <a:pt x="248" y="1"/>
                  </a:lnTo>
                  <a:lnTo>
                    <a:pt x="250" y="1"/>
                  </a:lnTo>
                  <a:lnTo>
                    <a:pt x="254" y="1"/>
                  </a:lnTo>
                  <a:lnTo>
                    <a:pt x="260" y="1"/>
                  </a:lnTo>
                  <a:lnTo>
                    <a:pt x="261" y="1"/>
                  </a:lnTo>
                  <a:lnTo>
                    <a:pt x="263" y="1"/>
                  </a:lnTo>
                  <a:lnTo>
                    <a:pt x="268" y="1"/>
                  </a:lnTo>
                  <a:lnTo>
                    <a:pt x="275" y="1"/>
                  </a:lnTo>
                  <a:lnTo>
                    <a:pt x="278" y="1"/>
                  </a:lnTo>
                  <a:lnTo>
                    <a:pt x="279" y="1"/>
                  </a:lnTo>
                  <a:lnTo>
                    <a:pt x="285" y="1"/>
                  </a:lnTo>
                  <a:lnTo>
                    <a:pt x="288" y="1"/>
                  </a:lnTo>
                  <a:lnTo>
                    <a:pt x="290" y="1"/>
                  </a:lnTo>
                  <a:lnTo>
                    <a:pt x="290" y="3"/>
                  </a:lnTo>
                  <a:lnTo>
                    <a:pt x="290" y="10"/>
                  </a:lnTo>
                  <a:lnTo>
                    <a:pt x="290" y="16"/>
                  </a:lnTo>
                  <a:lnTo>
                    <a:pt x="290" y="17"/>
                  </a:lnTo>
                  <a:lnTo>
                    <a:pt x="290" y="18"/>
                  </a:lnTo>
                  <a:lnTo>
                    <a:pt x="290" y="22"/>
                  </a:lnTo>
                  <a:lnTo>
                    <a:pt x="290" y="26"/>
                  </a:lnTo>
                  <a:lnTo>
                    <a:pt x="290" y="30"/>
                  </a:lnTo>
                  <a:lnTo>
                    <a:pt x="290" y="33"/>
                  </a:lnTo>
                  <a:lnTo>
                    <a:pt x="290" y="38"/>
                  </a:lnTo>
                  <a:lnTo>
                    <a:pt x="290" y="46"/>
                  </a:lnTo>
                  <a:lnTo>
                    <a:pt x="290" y="47"/>
                  </a:lnTo>
                  <a:lnTo>
                    <a:pt x="290" y="50"/>
                  </a:lnTo>
                  <a:lnTo>
                    <a:pt x="290" y="51"/>
                  </a:lnTo>
                  <a:lnTo>
                    <a:pt x="290" y="54"/>
                  </a:lnTo>
                  <a:lnTo>
                    <a:pt x="290" y="55"/>
                  </a:lnTo>
                  <a:lnTo>
                    <a:pt x="290" y="58"/>
                  </a:lnTo>
                  <a:lnTo>
                    <a:pt x="290" y="63"/>
                  </a:lnTo>
                  <a:lnTo>
                    <a:pt x="290" y="64"/>
                  </a:lnTo>
                  <a:lnTo>
                    <a:pt x="290" y="66"/>
                  </a:lnTo>
                  <a:lnTo>
                    <a:pt x="290" y="70"/>
                  </a:lnTo>
                  <a:lnTo>
                    <a:pt x="290" y="71"/>
                  </a:lnTo>
                  <a:lnTo>
                    <a:pt x="290" y="73"/>
                  </a:lnTo>
                  <a:lnTo>
                    <a:pt x="290" y="75"/>
                  </a:lnTo>
                  <a:lnTo>
                    <a:pt x="290" y="78"/>
                  </a:lnTo>
                  <a:lnTo>
                    <a:pt x="290" y="79"/>
                  </a:lnTo>
                  <a:lnTo>
                    <a:pt x="290" y="80"/>
                  </a:lnTo>
                  <a:lnTo>
                    <a:pt x="290" y="82"/>
                  </a:lnTo>
                  <a:lnTo>
                    <a:pt x="290" y="83"/>
                  </a:lnTo>
                  <a:lnTo>
                    <a:pt x="290" y="85"/>
                  </a:lnTo>
                  <a:lnTo>
                    <a:pt x="290" y="87"/>
                  </a:lnTo>
                  <a:lnTo>
                    <a:pt x="290" y="88"/>
                  </a:lnTo>
                  <a:lnTo>
                    <a:pt x="290" y="91"/>
                  </a:lnTo>
                  <a:lnTo>
                    <a:pt x="290" y="93"/>
                  </a:lnTo>
                  <a:lnTo>
                    <a:pt x="288" y="94"/>
                  </a:lnTo>
                  <a:lnTo>
                    <a:pt x="288" y="95"/>
                  </a:lnTo>
                  <a:lnTo>
                    <a:pt x="290" y="96"/>
                  </a:lnTo>
                  <a:lnTo>
                    <a:pt x="290" y="98"/>
                  </a:lnTo>
                  <a:lnTo>
                    <a:pt x="288" y="102"/>
                  </a:lnTo>
                  <a:lnTo>
                    <a:pt x="288" y="106"/>
                  </a:lnTo>
                  <a:lnTo>
                    <a:pt x="288" y="110"/>
                  </a:lnTo>
                  <a:lnTo>
                    <a:pt x="288" y="111"/>
                  </a:lnTo>
                  <a:lnTo>
                    <a:pt x="288" y="112"/>
                  </a:lnTo>
                  <a:lnTo>
                    <a:pt x="288" y="113"/>
                  </a:lnTo>
                  <a:lnTo>
                    <a:pt x="288" y="114"/>
                  </a:lnTo>
                  <a:lnTo>
                    <a:pt x="288" y="119"/>
                  </a:lnTo>
                  <a:lnTo>
                    <a:pt x="288" y="126"/>
                  </a:lnTo>
                  <a:lnTo>
                    <a:pt x="288" y="127"/>
                  </a:lnTo>
                  <a:lnTo>
                    <a:pt x="288" y="131"/>
                  </a:lnTo>
                  <a:lnTo>
                    <a:pt x="288" y="134"/>
                  </a:lnTo>
                  <a:lnTo>
                    <a:pt x="288" y="136"/>
                  </a:lnTo>
                  <a:lnTo>
                    <a:pt x="288" y="137"/>
                  </a:lnTo>
                  <a:lnTo>
                    <a:pt x="288" y="138"/>
                  </a:lnTo>
                  <a:lnTo>
                    <a:pt x="288" y="139"/>
                  </a:lnTo>
                  <a:lnTo>
                    <a:pt x="288" y="151"/>
                  </a:lnTo>
                  <a:lnTo>
                    <a:pt x="288" y="152"/>
                  </a:lnTo>
                  <a:lnTo>
                    <a:pt x="288" y="153"/>
                  </a:lnTo>
                  <a:lnTo>
                    <a:pt x="288" y="158"/>
                  </a:lnTo>
                  <a:lnTo>
                    <a:pt x="288" y="159"/>
                  </a:lnTo>
                  <a:lnTo>
                    <a:pt x="288" y="167"/>
                  </a:lnTo>
                  <a:lnTo>
                    <a:pt x="288" y="168"/>
                  </a:lnTo>
                  <a:lnTo>
                    <a:pt x="288" y="169"/>
                  </a:lnTo>
                  <a:lnTo>
                    <a:pt x="288" y="171"/>
                  </a:lnTo>
                  <a:lnTo>
                    <a:pt x="288" y="174"/>
                  </a:lnTo>
                  <a:lnTo>
                    <a:pt x="288" y="178"/>
                  </a:lnTo>
                  <a:lnTo>
                    <a:pt x="288" y="179"/>
                  </a:lnTo>
                  <a:lnTo>
                    <a:pt x="288" y="186"/>
                  </a:lnTo>
                  <a:lnTo>
                    <a:pt x="288" y="193"/>
                  </a:lnTo>
                  <a:lnTo>
                    <a:pt x="288" y="199"/>
                  </a:lnTo>
                  <a:lnTo>
                    <a:pt x="288" y="203"/>
                  </a:lnTo>
                  <a:lnTo>
                    <a:pt x="288" y="209"/>
                  </a:lnTo>
                  <a:lnTo>
                    <a:pt x="288" y="210"/>
                  </a:lnTo>
                  <a:lnTo>
                    <a:pt x="288" y="213"/>
                  </a:lnTo>
                  <a:lnTo>
                    <a:pt x="288" y="215"/>
                  </a:lnTo>
                  <a:lnTo>
                    <a:pt x="288" y="216"/>
                  </a:lnTo>
                  <a:lnTo>
                    <a:pt x="287" y="216"/>
                  </a:lnTo>
                  <a:lnTo>
                    <a:pt x="286" y="216"/>
                  </a:lnTo>
                  <a:lnTo>
                    <a:pt x="285" y="216"/>
                  </a:lnTo>
                  <a:lnTo>
                    <a:pt x="284" y="216"/>
                  </a:lnTo>
                  <a:lnTo>
                    <a:pt x="282" y="216"/>
                  </a:lnTo>
                  <a:lnTo>
                    <a:pt x="278" y="216"/>
                  </a:lnTo>
                  <a:lnTo>
                    <a:pt x="272" y="216"/>
                  </a:lnTo>
                  <a:lnTo>
                    <a:pt x="270" y="216"/>
                  </a:lnTo>
                  <a:lnTo>
                    <a:pt x="269" y="216"/>
                  </a:lnTo>
                  <a:lnTo>
                    <a:pt x="268" y="216"/>
                  </a:lnTo>
                  <a:lnTo>
                    <a:pt x="267" y="216"/>
                  </a:lnTo>
                  <a:lnTo>
                    <a:pt x="263" y="216"/>
                  </a:lnTo>
                  <a:lnTo>
                    <a:pt x="256" y="216"/>
                  </a:lnTo>
                  <a:lnTo>
                    <a:pt x="248" y="216"/>
                  </a:lnTo>
                  <a:lnTo>
                    <a:pt x="247" y="216"/>
                  </a:lnTo>
                  <a:lnTo>
                    <a:pt x="242" y="216"/>
                  </a:lnTo>
                  <a:lnTo>
                    <a:pt x="238" y="216"/>
                  </a:lnTo>
                  <a:lnTo>
                    <a:pt x="236" y="216"/>
                  </a:lnTo>
                  <a:lnTo>
                    <a:pt x="235" y="216"/>
                  </a:lnTo>
                  <a:lnTo>
                    <a:pt x="234" y="216"/>
                  </a:lnTo>
                  <a:lnTo>
                    <a:pt x="226" y="216"/>
                  </a:lnTo>
                  <a:lnTo>
                    <a:pt x="224" y="216"/>
                  </a:lnTo>
                  <a:lnTo>
                    <a:pt x="222" y="216"/>
                  </a:lnTo>
                  <a:lnTo>
                    <a:pt x="212" y="216"/>
                  </a:lnTo>
                  <a:lnTo>
                    <a:pt x="211" y="216"/>
                  </a:lnTo>
                  <a:lnTo>
                    <a:pt x="204" y="216"/>
                  </a:lnTo>
                  <a:lnTo>
                    <a:pt x="202" y="216"/>
                  </a:lnTo>
                  <a:lnTo>
                    <a:pt x="198" y="216"/>
                  </a:lnTo>
                  <a:lnTo>
                    <a:pt x="190" y="216"/>
                  </a:lnTo>
                  <a:lnTo>
                    <a:pt x="189" y="216"/>
                  </a:lnTo>
                  <a:lnTo>
                    <a:pt x="188" y="216"/>
                  </a:lnTo>
                  <a:lnTo>
                    <a:pt x="181" y="216"/>
                  </a:lnTo>
                  <a:lnTo>
                    <a:pt x="180" y="216"/>
                  </a:lnTo>
                  <a:lnTo>
                    <a:pt x="178" y="216"/>
                  </a:lnTo>
                  <a:lnTo>
                    <a:pt x="176" y="216"/>
                  </a:lnTo>
                  <a:lnTo>
                    <a:pt x="173" y="216"/>
                  </a:lnTo>
                  <a:lnTo>
                    <a:pt x="172" y="216"/>
                  </a:lnTo>
                  <a:lnTo>
                    <a:pt x="171" y="216"/>
                  </a:lnTo>
                  <a:lnTo>
                    <a:pt x="170" y="216"/>
                  </a:lnTo>
                  <a:lnTo>
                    <a:pt x="168" y="216"/>
                  </a:lnTo>
                  <a:lnTo>
                    <a:pt x="167" y="216"/>
                  </a:lnTo>
                  <a:lnTo>
                    <a:pt x="166" y="216"/>
                  </a:lnTo>
                  <a:lnTo>
                    <a:pt x="165" y="216"/>
                  </a:lnTo>
                  <a:lnTo>
                    <a:pt x="164" y="216"/>
                  </a:lnTo>
                  <a:lnTo>
                    <a:pt x="160" y="216"/>
                  </a:lnTo>
                  <a:lnTo>
                    <a:pt x="143" y="216"/>
                  </a:lnTo>
                  <a:lnTo>
                    <a:pt x="142" y="216"/>
                  </a:lnTo>
                  <a:lnTo>
                    <a:pt x="141" y="216"/>
                  </a:lnTo>
                  <a:lnTo>
                    <a:pt x="140" y="216"/>
                  </a:lnTo>
                  <a:lnTo>
                    <a:pt x="136" y="216"/>
                  </a:lnTo>
                  <a:lnTo>
                    <a:pt x="131" y="215"/>
                  </a:lnTo>
                  <a:lnTo>
                    <a:pt x="124" y="215"/>
                  </a:lnTo>
                  <a:lnTo>
                    <a:pt x="118" y="215"/>
                  </a:lnTo>
                  <a:lnTo>
                    <a:pt x="115" y="215"/>
                  </a:lnTo>
                  <a:lnTo>
                    <a:pt x="114" y="215"/>
                  </a:lnTo>
                  <a:lnTo>
                    <a:pt x="111" y="215"/>
                  </a:lnTo>
                  <a:lnTo>
                    <a:pt x="110" y="215"/>
                  </a:lnTo>
                  <a:lnTo>
                    <a:pt x="108" y="215"/>
                  </a:lnTo>
                  <a:lnTo>
                    <a:pt x="104" y="215"/>
                  </a:lnTo>
                  <a:lnTo>
                    <a:pt x="103" y="215"/>
                  </a:lnTo>
                  <a:lnTo>
                    <a:pt x="96" y="215"/>
                  </a:lnTo>
                  <a:lnTo>
                    <a:pt x="90" y="215"/>
                  </a:lnTo>
                  <a:lnTo>
                    <a:pt x="88" y="215"/>
                  </a:lnTo>
                  <a:lnTo>
                    <a:pt x="87" y="215"/>
                  </a:lnTo>
                  <a:lnTo>
                    <a:pt x="86" y="215"/>
                  </a:lnTo>
                  <a:lnTo>
                    <a:pt x="83" y="215"/>
                  </a:lnTo>
                  <a:lnTo>
                    <a:pt x="82" y="215"/>
                  </a:lnTo>
                  <a:lnTo>
                    <a:pt x="78" y="215"/>
                  </a:lnTo>
                  <a:lnTo>
                    <a:pt x="75" y="215"/>
                  </a:lnTo>
                  <a:lnTo>
                    <a:pt x="72" y="215"/>
                  </a:lnTo>
                  <a:lnTo>
                    <a:pt x="71" y="215"/>
                  </a:lnTo>
                  <a:lnTo>
                    <a:pt x="64" y="215"/>
                  </a:lnTo>
                  <a:lnTo>
                    <a:pt x="60" y="215"/>
                  </a:lnTo>
                  <a:lnTo>
                    <a:pt x="53" y="215"/>
                  </a:lnTo>
                  <a:lnTo>
                    <a:pt x="50" y="215"/>
                  </a:lnTo>
                  <a:lnTo>
                    <a:pt x="48" y="215"/>
                  </a:lnTo>
                  <a:lnTo>
                    <a:pt x="46" y="215"/>
                  </a:lnTo>
                  <a:lnTo>
                    <a:pt x="38" y="215"/>
                  </a:lnTo>
                  <a:lnTo>
                    <a:pt x="36" y="215"/>
                  </a:lnTo>
                  <a:lnTo>
                    <a:pt x="27" y="215"/>
                  </a:lnTo>
                  <a:lnTo>
                    <a:pt x="23" y="215"/>
                  </a:lnTo>
                  <a:lnTo>
                    <a:pt x="19" y="215"/>
                  </a:lnTo>
                  <a:lnTo>
                    <a:pt x="18" y="215"/>
                  </a:lnTo>
                  <a:lnTo>
                    <a:pt x="18" y="214"/>
                  </a:lnTo>
                  <a:lnTo>
                    <a:pt x="18" y="210"/>
                  </a:lnTo>
                  <a:lnTo>
                    <a:pt x="18" y="209"/>
                  </a:lnTo>
                  <a:lnTo>
                    <a:pt x="18" y="205"/>
                  </a:lnTo>
                  <a:lnTo>
                    <a:pt x="18" y="187"/>
                  </a:lnTo>
                  <a:lnTo>
                    <a:pt x="18" y="183"/>
                  </a:lnTo>
                  <a:lnTo>
                    <a:pt x="18" y="181"/>
                  </a:lnTo>
                  <a:lnTo>
                    <a:pt x="19" y="177"/>
                  </a:lnTo>
                  <a:lnTo>
                    <a:pt x="19" y="174"/>
                  </a:lnTo>
                  <a:lnTo>
                    <a:pt x="19" y="171"/>
                  </a:lnTo>
                  <a:lnTo>
                    <a:pt x="19" y="168"/>
                  </a:lnTo>
                  <a:lnTo>
                    <a:pt x="19" y="167"/>
                  </a:lnTo>
                  <a:lnTo>
                    <a:pt x="19" y="163"/>
                  </a:lnTo>
                  <a:lnTo>
                    <a:pt x="19" y="162"/>
                  </a:lnTo>
                  <a:lnTo>
                    <a:pt x="19" y="160"/>
                  </a:lnTo>
                  <a:lnTo>
                    <a:pt x="19" y="159"/>
                  </a:lnTo>
                  <a:lnTo>
                    <a:pt x="19" y="157"/>
                  </a:lnTo>
                  <a:lnTo>
                    <a:pt x="19" y="154"/>
                  </a:lnTo>
                  <a:lnTo>
                    <a:pt x="19" y="151"/>
                  </a:lnTo>
                  <a:lnTo>
                    <a:pt x="19" y="150"/>
                  </a:lnTo>
                  <a:lnTo>
                    <a:pt x="19" y="138"/>
                  </a:lnTo>
                  <a:lnTo>
                    <a:pt x="19" y="137"/>
                  </a:lnTo>
                  <a:lnTo>
                    <a:pt x="19" y="106"/>
                  </a:lnTo>
                  <a:lnTo>
                    <a:pt x="19" y="105"/>
                  </a:lnTo>
                  <a:lnTo>
                    <a:pt x="19" y="102"/>
                  </a:lnTo>
                  <a:lnTo>
                    <a:pt x="19" y="96"/>
                  </a:lnTo>
                  <a:lnTo>
                    <a:pt x="19" y="90"/>
                  </a:lnTo>
                  <a:lnTo>
                    <a:pt x="19" y="85"/>
                  </a:lnTo>
                  <a:lnTo>
                    <a:pt x="19" y="79"/>
                  </a:lnTo>
                  <a:lnTo>
                    <a:pt x="19" y="74"/>
                  </a:lnTo>
                  <a:lnTo>
                    <a:pt x="20" y="62"/>
                  </a:lnTo>
                  <a:lnTo>
                    <a:pt x="20" y="61"/>
                  </a:lnTo>
                  <a:lnTo>
                    <a:pt x="20" y="58"/>
                  </a:lnTo>
                  <a:lnTo>
                    <a:pt x="20" y="55"/>
                  </a:lnTo>
                  <a:lnTo>
                    <a:pt x="20" y="50"/>
                  </a:lnTo>
                  <a:lnTo>
                    <a:pt x="20" y="49"/>
                  </a:lnTo>
                  <a:lnTo>
                    <a:pt x="20" y="42"/>
                  </a:lnTo>
                  <a:lnTo>
                    <a:pt x="20" y="41"/>
                  </a:lnTo>
                  <a:lnTo>
                    <a:pt x="19" y="40"/>
                  </a:lnTo>
                  <a:lnTo>
                    <a:pt x="19" y="41"/>
                  </a:lnTo>
                  <a:lnTo>
                    <a:pt x="18" y="41"/>
                  </a:lnTo>
                  <a:lnTo>
                    <a:pt x="16" y="41"/>
                  </a:lnTo>
                  <a:lnTo>
                    <a:pt x="16" y="40"/>
                  </a:lnTo>
                  <a:lnTo>
                    <a:pt x="15" y="40"/>
                  </a:lnTo>
                  <a:lnTo>
                    <a:pt x="15" y="39"/>
                  </a:lnTo>
                  <a:lnTo>
                    <a:pt x="14" y="39"/>
                  </a:lnTo>
                  <a:lnTo>
                    <a:pt x="13" y="39"/>
                  </a:lnTo>
                  <a:lnTo>
                    <a:pt x="13" y="38"/>
                  </a:lnTo>
                  <a:lnTo>
                    <a:pt x="12" y="38"/>
                  </a:lnTo>
                  <a:lnTo>
                    <a:pt x="12" y="37"/>
                  </a:lnTo>
                  <a:lnTo>
                    <a:pt x="11" y="37"/>
                  </a:lnTo>
                  <a:lnTo>
                    <a:pt x="10" y="37"/>
                  </a:lnTo>
                  <a:lnTo>
                    <a:pt x="8" y="37"/>
                  </a:lnTo>
                  <a:lnTo>
                    <a:pt x="8" y="35"/>
                  </a:lnTo>
                  <a:lnTo>
                    <a:pt x="8" y="34"/>
                  </a:lnTo>
                  <a:lnTo>
                    <a:pt x="8" y="33"/>
                  </a:lnTo>
                  <a:lnTo>
                    <a:pt x="8" y="32"/>
                  </a:lnTo>
                  <a:lnTo>
                    <a:pt x="10" y="32"/>
                  </a:lnTo>
                  <a:lnTo>
                    <a:pt x="8" y="32"/>
                  </a:lnTo>
                  <a:lnTo>
                    <a:pt x="8" y="31"/>
                  </a:lnTo>
                  <a:lnTo>
                    <a:pt x="7" y="30"/>
                  </a:lnTo>
                  <a:lnTo>
                    <a:pt x="6" y="30"/>
                  </a:lnTo>
                  <a:lnTo>
                    <a:pt x="6" y="29"/>
                  </a:lnTo>
                  <a:lnTo>
                    <a:pt x="7" y="29"/>
                  </a:lnTo>
                  <a:lnTo>
                    <a:pt x="6" y="29"/>
                  </a:lnTo>
                  <a:lnTo>
                    <a:pt x="6" y="27"/>
                  </a:lnTo>
                  <a:lnTo>
                    <a:pt x="7" y="27"/>
                  </a:lnTo>
                  <a:lnTo>
                    <a:pt x="6" y="26"/>
                  </a:lnTo>
                  <a:lnTo>
                    <a:pt x="7" y="26"/>
                  </a:lnTo>
                  <a:lnTo>
                    <a:pt x="7" y="25"/>
                  </a:lnTo>
                  <a:lnTo>
                    <a:pt x="6" y="25"/>
                  </a:lnTo>
                  <a:lnTo>
                    <a:pt x="6" y="24"/>
                  </a:lnTo>
                  <a:lnTo>
                    <a:pt x="7" y="24"/>
                  </a:lnTo>
                  <a:lnTo>
                    <a:pt x="6" y="24"/>
                  </a:lnTo>
                  <a:lnTo>
                    <a:pt x="6" y="23"/>
                  </a:lnTo>
                  <a:lnTo>
                    <a:pt x="5" y="23"/>
                  </a:lnTo>
                  <a:lnTo>
                    <a:pt x="5" y="22"/>
                  </a:lnTo>
                  <a:lnTo>
                    <a:pt x="6" y="22"/>
                  </a:lnTo>
                  <a:lnTo>
                    <a:pt x="5" y="21"/>
                  </a:lnTo>
                  <a:lnTo>
                    <a:pt x="5" y="19"/>
                  </a:lnTo>
                  <a:lnTo>
                    <a:pt x="5" y="18"/>
                  </a:lnTo>
                  <a:lnTo>
                    <a:pt x="4" y="18"/>
                  </a:lnTo>
                  <a:lnTo>
                    <a:pt x="3" y="18"/>
                  </a:lnTo>
                  <a:lnTo>
                    <a:pt x="2" y="17"/>
                  </a:lnTo>
                  <a:lnTo>
                    <a:pt x="0" y="16"/>
                  </a:lnTo>
                  <a:lnTo>
                    <a:pt x="2" y="16"/>
                  </a:lnTo>
                  <a:lnTo>
                    <a:pt x="3" y="16"/>
                  </a:lnTo>
                  <a:lnTo>
                    <a:pt x="3" y="15"/>
                  </a:lnTo>
                  <a:lnTo>
                    <a:pt x="4" y="15"/>
                  </a:lnTo>
                  <a:lnTo>
                    <a:pt x="4" y="14"/>
                  </a:lnTo>
                  <a:lnTo>
                    <a:pt x="5" y="14"/>
                  </a:lnTo>
                  <a:lnTo>
                    <a:pt x="6" y="13"/>
                  </a:lnTo>
                  <a:lnTo>
                    <a:pt x="7" y="13"/>
                  </a:lnTo>
                  <a:lnTo>
                    <a:pt x="8" y="13"/>
                  </a:lnTo>
                  <a:lnTo>
                    <a:pt x="10" y="13"/>
                  </a:lnTo>
                  <a:lnTo>
                    <a:pt x="11" y="13"/>
                  </a:lnTo>
                  <a:lnTo>
                    <a:pt x="12" y="13"/>
                  </a:lnTo>
                  <a:lnTo>
                    <a:pt x="12" y="11"/>
                  </a:lnTo>
                  <a:lnTo>
                    <a:pt x="13" y="11"/>
                  </a:lnTo>
                  <a:lnTo>
                    <a:pt x="14" y="11"/>
                  </a:lnTo>
                  <a:lnTo>
                    <a:pt x="14" y="13"/>
                  </a:lnTo>
                  <a:lnTo>
                    <a:pt x="15" y="11"/>
                  </a:lnTo>
                  <a:lnTo>
                    <a:pt x="15" y="10"/>
                  </a:lnTo>
                  <a:lnTo>
                    <a:pt x="15" y="8"/>
                  </a:lnTo>
                  <a:lnTo>
                    <a:pt x="15" y="7"/>
                  </a:lnTo>
                  <a:lnTo>
                    <a:pt x="15" y="6"/>
                  </a:lnTo>
                  <a:lnTo>
                    <a:pt x="16" y="6"/>
                  </a:lnTo>
                  <a:lnTo>
                    <a:pt x="18" y="6"/>
                  </a:lnTo>
                  <a:lnTo>
                    <a:pt x="18" y="7"/>
                  </a:lnTo>
                  <a:lnTo>
                    <a:pt x="19" y="8"/>
                  </a:lnTo>
                  <a:lnTo>
                    <a:pt x="19" y="9"/>
                  </a:lnTo>
                  <a:lnTo>
                    <a:pt x="20" y="9"/>
                  </a:lnTo>
                  <a:lnTo>
                    <a:pt x="20" y="10"/>
                  </a:lnTo>
                  <a:lnTo>
                    <a:pt x="21" y="10"/>
                  </a:lnTo>
                  <a:lnTo>
                    <a:pt x="22" y="11"/>
                  </a:lnTo>
                  <a:lnTo>
                    <a:pt x="23" y="11"/>
                  </a:lnTo>
                  <a:lnTo>
                    <a:pt x="24" y="10"/>
                  </a:lnTo>
                  <a:lnTo>
                    <a:pt x="26" y="10"/>
                  </a:lnTo>
                  <a:lnTo>
                    <a:pt x="27" y="9"/>
                  </a:lnTo>
                  <a:lnTo>
                    <a:pt x="27" y="8"/>
                  </a:lnTo>
                  <a:lnTo>
                    <a:pt x="28" y="8"/>
                  </a:lnTo>
                  <a:lnTo>
                    <a:pt x="29" y="8"/>
                  </a:lnTo>
                  <a:lnTo>
                    <a:pt x="29" y="7"/>
                  </a:lnTo>
                  <a:lnTo>
                    <a:pt x="30" y="7"/>
                  </a:lnTo>
                  <a:lnTo>
                    <a:pt x="31" y="8"/>
                  </a:lnTo>
                  <a:lnTo>
                    <a:pt x="32" y="8"/>
                  </a:lnTo>
                  <a:lnTo>
                    <a:pt x="34" y="8"/>
                  </a:lnTo>
                  <a:lnTo>
                    <a:pt x="35" y="8"/>
                  </a:lnTo>
                  <a:lnTo>
                    <a:pt x="36" y="8"/>
                  </a:lnTo>
                  <a:lnTo>
                    <a:pt x="37" y="7"/>
                  </a:lnTo>
                  <a:lnTo>
                    <a:pt x="38" y="7"/>
                  </a:lnTo>
                  <a:lnTo>
                    <a:pt x="38" y="6"/>
                  </a:lnTo>
                  <a:lnTo>
                    <a:pt x="39" y="5"/>
                  </a:lnTo>
                  <a:lnTo>
                    <a:pt x="39" y="3"/>
                  </a:lnTo>
                  <a:lnTo>
                    <a:pt x="39" y="2"/>
                  </a:lnTo>
                  <a:lnTo>
                    <a:pt x="40" y="2"/>
                  </a:lnTo>
                  <a:lnTo>
                    <a:pt x="40" y="1"/>
                  </a:lnTo>
                  <a:lnTo>
                    <a:pt x="42" y="1"/>
                  </a:lnTo>
                  <a:lnTo>
                    <a:pt x="42" y="0"/>
                  </a:lnTo>
                  <a:lnTo>
                    <a:pt x="43" y="0"/>
                  </a:lnTo>
                  <a:lnTo>
                    <a:pt x="45" y="0"/>
                  </a:lnTo>
                  <a:lnTo>
                    <a:pt x="45" y="1"/>
                  </a:lnTo>
                  <a:lnTo>
                    <a:pt x="46" y="1"/>
                  </a:lnTo>
                  <a:lnTo>
                    <a:pt x="47" y="1"/>
                  </a:lnTo>
                  <a:lnTo>
                    <a:pt x="48" y="2"/>
                  </a:lnTo>
                  <a:lnTo>
                    <a:pt x="48" y="3"/>
                  </a:lnTo>
                  <a:lnTo>
                    <a:pt x="48" y="6"/>
                  </a:lnTo>
                  <a:lnTo>
                    <a:pt x="50" y="7"/>
                  </a:lnTo>
                  <a:lnTo>
                    <a:pt x="51" y="7"/>
                  </a:lnTo>
                  <a:lnTo>
                    <a:pt x="52" y="7"/>
                  </a:lnTo>
                  <a:lnTo>
                    <a:pt x="54" y="7"/>
                  </a:lnTo>
                  <a:lnTo>
                    <a:pt x="55" y="7"/>
                  </a:lnTo>
                  <a:lnTo>
                    <a:pt x="56" y="8"/>
                  </a:lnTo>
                  <a:lnTo>
                    <a:pt x="58" y="8"/>
                  </a:lnTo>
                  <a:lnTo>
                    <a:pt x="58" y="7"/>
                  </a:lnTo>
                  <a:lnTo>
                    <a:pt x="59" y="6"/>
                  </a:lnTo>
                  <a:lnTo>
                    <a:pt x="59" y="5"/>
                  </a:lnTo>
                  <a:lnTo>
                    <a:pt x="58" y="3"/>
                  </a:lnTo>
                  <a:lnTo>
                    <a:pt x="59" y="2"/>
                  </a:lnTo>
                  <a:lnTo>
                    <a:pt x="59" y="1"/>
                  </a:lnTo>
                  <a:lnTo>
                    <a:pt x="60" y="0"/>
                  </a:lnTo>
                  <a:lnTo>
                    <a:pt x="61" y="0"/>
                  </a:lnTo>
                  <a:lnTo>
                    <a:pt x="64" y="0"/>
                  </a:lnTo>
                  <a:lnTo>
                    <a:pt x="77" y="0"/>
                  </a:lnTo>
                  <a:lnTo>
                    <a:pt x="78" y="0"/>
                  </a:lnTo>
                  <a:lnTo>
                    <a:pt x="80" y="0"/>
                  </a:lnTo>
                  <a:lnTo>
                    <a:pt x="84" y="0"/>
                  </a:lnTo>
                  <a:lnTo>
                    <a:pt x="85" y="0"/>
                  </a:lnTo>
                  <a:lnTo>
                    <a:pt x="88" y="0"/>
                  </a:lnTo>
                  <a:lnTo>
                    <a:pt x="90" y="0"/>
                  </a:lnTo>
                  <a:lnTo>
                    <a:pt x="91" y="0"/>
                  </a:lnTo>
                  <a:lnTo>
                    <a:pt x="95" y="0"/>
                  </a:lnTo>
                  <a:lnTo>
                    <a:pt x="98" y="0"/>
                  </a:lnTo>
                  <a:lnTo>
                    <a:pt x="110"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87" name="Freeform 187"/>
            <p:cNvSpPr>
              <a:spLocks/>
            </p:cNvSpPr>
            <p:nvPr/>
          </p:nvSpPr>
          <p:spPr bwMode="auto">
            <a:xfrm>
              <a:off x="2537" y="3017"/>
              <a:ext cx="154" cy="216"/>
            </a:xfrm>
            <a:custGeom>
              <a:avLst/>
              <a:gdLst>
                <a:gd name="T0" fmla="*/ 16 w 154"/>
                <a:gd name="T1" fmla="*/ 1 h 216"/>
                <a:gd name="T2" fmla="*/ 37 w 154"/>
                <a:gd name="T3" fmla="*/ 1 h 216"/>
                <a:gd name="T4" fmla="*/ 42 w 154"/>
                <a:gd name="T5" fmla="*/ 1 h 216"/>
                <a:gd name="T6" fmla="*/ 51 w 154"/>
                <a:gd name="T7" fmla="*/ 1 h 216"/>
                <a:gd name="T8" fmla="*/ 67 w 154"/>
                <a:gd name="T9" fmla="*/ 1 h 216"/>
                <a:gd name="T10" fmla="*/ 93 w 154"/>
                <a:gd name="T11" fmla="*/ 1 h 216"/>
                <a:gd name="T12" fmla="*/ 105 w 154"/>
                <a:gd name="T13" fmla="*/ 1 h 216"/>
                <a:gd name="T14" fmla="*/ 119 w 154"/>
                <a:gd name="T15" fmla="*/ 1 h 216"/>
                <a:gd name="T16" fmla="*/ 137 w 154"/>
                <a:gd name="T17" fmla="*/ 1 h 216"/>
                <a:gd name="T18" fmla="*/ 154 w 154"/>
                <a:gd name="T19" fmla="*/ 9 h 216"/>
                <a:gd name="T20" fmla="*/ 154 w 154"/>
                <a:gd name="T21" fmla="*/ 22 h 216"/>
                <a:gd name="T22" fmla="*/ 154 w 154"/>
                <a:gd name="T23" fmla="*/ 44 h 216"/>
                <a:gd name="T24" fmla="*/ 154 w 154"/>
                <a:gd name="T25" fmla="*/ 60 h 216"/>
                <a:gd name="T26" fmla="*/ 153 w 154"/>
                <a:gd name="T27" fmla="*/ 63 h 216"/>
                <a:gd name="T28" fmla="*/ 154 w 154"/>
                <a:gd name="T29" fmla="*/ 74 h 216"/>
                <a:gd name="T30" fmla="*/ 153 w 154"/>
                <a:gd name="T31" fmla="*/ 109 h 216"/>
                <a:gd name="T32" fmla="*/ 153 w 154"/>
                <a:gd name="T33" fmla="*/ 127 h 216"/>
                <a:gd name="T34" fmla="*/ 153 w 154"/>
                <a:gd name="T35" fmla="*/ 144 h 216"/>
                <a:gd name="T36" fmla="*/ 153 w 154"/>
                <a:gd name="T37" fmla="*/ 153 h 216"/>
                <a:gd name="T38" fmla="*/ 153 w 154"/>
                <a:gd name="T39" fmla="*/ 172 h 216"/>
                <a:gd name="T40" fmla="*/ 153 w 154"/>
                <a:gd name="T41" fmla="*/ 196 h 216"/>
                <a:gd name="T42" fmla="*/ 147 w 154"/>
                <a:gd name="T43" fmla="*/ 216 h 216"/>
                <a:gd name="T44" fmla="*/ 131 w 154"/>
                <a:gd name="T45" fmla="*/ 216 h 216"/>
                <a:gd name="T46" fmla="*/ 124 w 154"/>
                <a:gd name="T47" fmla="*/ 216 h 216"/>
                <a:gd name="T48" fmla="*/ 107 w 154"/>
                <a:gd name="T49" fmla="*/ 216 h 216"/>
                <a:gd name="T50" fmla="*/ 94 w 154"/>
                <a:gd name="T51" fmla="*/ 216 h 216"/>
                <a:gd name="T52" fmla="*/ 89 w 154"/>
                <a:gd name="T53" fmla="*/ 216 h 216"/>
                <a:gd name="T54" fmla="*/ 79 w 154"/>
                <a:gd name="T55" fmla="*/ 216 h 216"/>
                <a:gd name="T56" fmla="*/ 71 w 154"/>
                <a:gd name="T57" fmla="*/ 216 h 216"/>
                <a:gd name="T58" fmla="*/ 65 w 154"/>
                <a:gd name="T59" fmla="*/ 216 h 216"/>
                <a:gd name="T60" fmla="*/ 59 w 154"/>
                <a:gd name="T61" fmla="*/ 216 h 216"/>
                <a:gd name="T62" fmla="*/ 55 w 154"/>
                <a:gd name="T63" fmla="*/ 216 h 216"/>
                <a:gd name="T64" fmla="*/ 49 w 154"/>
                <a:gd name="T65" fmla="*/ 216 h 216"/>
                <a:gd name="T66" fmla="*/ 45 w 154"/>
                <a:gd name="T67" fmla="*/ 216 h 216"/>
                <a:gd name="T68" fmla="*/ 41 w 154"/>
                <a:gd name="T69" fmla="*/ 216 h 216"/>
                <a:gd name="T70" fmla="*/ 37 w 154"/>
                <a:gd name="T71" fmla="*/ 216 h 216"/>
                <a:gd name="T72" fmla="*/ 33 w 154"/>
                <a:gd name="T73" fmla="*/ 216 h 216"/>
                <a:gd name="T74" fmla="*/ 22 w 154"/>
                <a:gd name="T75" fmla="*/ 216 h 216"/>
                <a:gd name="T76" fmla="*/ 13 w 154"/>
                <a:gd name="T77" fmla="*/ 215 h 216"/>
                <a:gd name="T78" fmla="*/ 8 w 154"/>
                <a:gd name="T79" fmla="*/ 215 h 216"/>
                <a:gd name="T80" fmla="*/ 0 w 154"/>
                <a:gd name="T81" fmla="*/ 209 h 216"/>
                <a:gd name="T82" fmla="*/ 0 w 154"/>
                <a:gd name="T83" fmla="*/ 192 h 216"/>
                <a:gd name="T84" fmla="*/ 0 w 154"/>
                <a:gd name="T85" fmla="*/ 170 h 216"/>
                <a:gd name="T86" fmla="*/ 0 w 154"/>
                <a:gd name="T87" fmla="*/ 166 h 216"/>
                <a:gd name="T88" fmla="*/ 0 w 154"/>
                <a:gd name="T89" fmla="*/ 150 h 216"/>
                <a:gd name="T90" fmla="*/ 0 w 154"/>
                <a:gd name="T91" fmla="*/ 137 h 216"/>
                <a:gd name="T92" fmla="*/ 0 w 154"/>
                <a:gd name="T93" fmla="*/ 133 h 216"/>
                <a:gd name="T94" fmla="*/ 0 w 154"/>
                <a:gd name="T95" fmla="*/ 126 h 216"/>
                <a:gd name="T96" fmla="*/ 0 w 154"/>
                <a:gd name="T97" fmla="*/ 112 h 216"/>
                <a:gd name="T98" fmla="*/ 0 w 154"/>
                <a:gd name="T99" fmla="*/ 101 h 216"/>
                <a:gd name="T100" fmla="*/ 2 w 154"/>
                <a:gd name="T101" fmla="*/ 92 h 216"/>
                <a:gd name="T102" fmla="*/ 2 w 154"/>
                <a:gd name="T103" fmla="*/ 84 h 216"/>
                <a:gd name="T104" fmla="*/ 2 w 154"/>
                <a:gd name="T105" fmla="*/ 79 h 216"/>
                <a:gd name="T106" fmla="*/ 2 w 154"/>
                <a:gd name="T107" fmla="*/ 70 h 216"/>
                <a:gd name="T108" fmla="*/ 2 w 154"/>
                <a:gd name="T109" fmla="*/ 57 h 216"/>
                <a:gd name="T110" fmla="*/ 2 w 154"/>
                <a:gd name="T111" fmla="*/ 49 h 216"/>
                <a:gd name="T112" fmla="*/ 2 w 154"/>
                <a:gd name="T113" fmla="*/ 29 h 216"/>
                <a:gd name="T114" fmla="*/ 2 w 154"/>
                <a:gd name="T115" fmla="*/ 15 h 21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54" h="216">
                  <a:moveTo>
                    <a:pt x="2" y="0"/>
                  </a:moveTo>
                  <a:lnTo>
                    <a:pt x="6" y="0"/>
                  </a:lnTo>
                  <a:lnTo>
                    <a:pt x="10" y="0"/>
                  </a:lnTo>
                  <a:lnTo>
                    <a:pt x="13" y="0"/>
                  </a:lnTo>
                  <a:lnTo>
                    <a:pt x="16" y="1"/>
                  </a:lnTo>
                  <a:lnTo>
                    <a:pt x="20" y="1"/>
                  </a:lnTo>
                  <a:lnTo>
                    <a:pt x="21" y="1"/>
                  </a:lnTo>
                  <a:lnTo>
                    <a:pt x="23" y="1"/>
                  </a:lnTo>
                  <a:lnTo>
                    <a:pt x="27" y="1"/>
                  </a:lnTo>
                  <a:lnTo>
                    <a:pt x="29" y="1"/>
                  </a:lnTo>
                  <a:lnTo>
                    <a:pt x="37" y="1"/>
                  </a:lnTo>
                  <a:lnTo>
                    <a:pt x="38" y="1"/>
                  </a:lnTo>
                  <a:lnTo>
                    <a:pt x="39" y="1"/>
                  </a:lnTo>
                  <a:lnTo>
                    <a:pt x="41" y="1"/>
                  </a:lnTo>
                  <a:lnTo>
                    <a:pt x="42" y="1"/>
                  </a:lnTo>
                  <a:lnTo>
                    <a:pt x="43" y="1"/>
                  </a:lnTo>
                  <a:lnTo>
                    <a:pt x="47" y="1"/>
                  </a:lnTo>
                  <a:lnTo>
                    <a:pt x="49" y="1"/>
                  </a:lnTo>
                  <a:lnTo>
                    <a:pt x="50" y="1"/>
                  </a:lnTo>
                  <a:lnTo>
                    <a:pt x="51" y="1"/>
                  </a:lnTo>
                  <a:lnTo>
                    <a:pt x="52" y="1"/>
                  </a:lnTo>
                  <a:lnTo>
                    <a:pt x="55" y="1"/>
                  </a:lnTo>
                  <a:lnTo>
                    <a:pt x="58" y="1"/>
                  </a:lnTo>
                  <a:lnTo>
                    <a:pt x="61" y="1"/>
                  </a:lnTo>
                  <a:lnTo>
                    <a:pt x="66" y="1"/>
                  </a:lnTo>
                  <a:lnTo>
                    <a:pt x="67" y="1"/>
                  </a:lnTo>
                  <a:lnTo>
                    <a:pt x="70" y="1"/>
                  </a:lnTo>
                  <a:lnTo>
                    <a:pt x="71" y="1"/>
                  </a:lnTo>
                  <a:lnTo>
                    <a:pt x="75" y="1"/>
                  </a:lnTo>
                  <a:lnTo>
                    <a:pt x="81" y="1"/>
                  </a:lnTo>
                  <a:lnTo>
                    <a:pt x="87" y="1"/>
                  </a:lnTo>
                  <a:lnTo>
                    <a:pt x="93" y="1"/>
                  </a:lnTo>
                  <a:lnTo>
                    <a:pt x="95" y="1"/>
                  </a:lnTo>
                  <a:lnTo>
                    <a:pt x="99" y="1"/>
                  </a:lnTo>
                  <a:lnTo>
                    <a:pt x="100" y="1"/>
                  </a:lnTo>
                  <a:lnTo>
                    <a:pt x="101" y="1"/>
                  </a:lnTo>
                  <a:lnTo>
                    <a:pt x="102" y="1"/>
                  </a:lnTo>
                  <a:lnTo>
                    <a:pt x="105" y="1"/>
                  </a:lnTo>
                  <a:lnTo>
                    <a:pt x="108" y="1"/>
                  </a:lnTo>
                  <a:lnTo>
                    <a:pt x="109" y="1"/>
                  </a:lnTo>
                  <a:lnTo>
                    <a:pt x="110" y="1"/>
                  </a:lnTo>
                  <a:lnTo>
                    <a:pt x="119" y="1"/>
                  </a:lnTo>
                  <a:lnTo>
                    <a:pt x="123" y="1"/>
                  </a:lnTo>
                  <a:lnTo>
                    <a:pt x="130" y="1"/>
                  </a:lnTo>
                  <a:lnTo>
                    <a:pt x="131" y="1"/>
                  </a:lnTo>
                  <a:lnTo>
                    <a:pt x="137" y="1"/>
                  </a:lnTo>
                  <a:lnTo>
                    <a:pt x="145" y="1"/>
                  </a:lnTo>
                  <a:lnTo>
                    <a:pt x="149" y="1"/>
                  </a:lnTo>
                  <a:lnTo>
                    <a:pt x="154" y="1"/>
                  </a:lnTo>
                  <a:lnTo>
                    <a:pt x="154" y="2"/>
                  </a:lnTo>
                  <a:lnTo>
                    <a:pt x="154" y="6"/>
                  </a:lnTo>
                  <a:lnTo>
                    <a:pt x="154" y="9"/>
                  </a:lnTo>
                  <a:lnTo>
                    <a:pt x="154" y="15"/>
                  </a:lnTo>
                  <a:lnTo>
                    <a:pt x="154" y="18"/>
                  </a:lnTo>
                  <a:lnTo>
                    <a:pt x="154" y="22"/>
                  </a:lnTo>
                  <a:lnTo>
                    <a:pt x="154" y="23"/>
                  </a:lnTo>
                  <a:lnTo>
                    <a:pt x="154" y="30"/>
                  </a:lnTo>
                  <a:lnTo>
                    <a:pt x="154" y="36"/>
                  </a:lnTo>
                  <a:lnTo>
                    <a:pt x="154" y="40"/>
                  </a:lnTo>
                  <a:lnTo>
                    <a:pt x="154" y="44"/>
                  </a:lnTo>
                  <a:lnTo>
                    <a:pt x="154" y="47"/>
                  </a:lnTo>
                  <a:lnTo>
                    <a:pt x="154" y="49"/>
                  </a:lnTo>
                  <a:lnTo>
                    <a:pt x="154" y="52"/>
                  </a:lnTo>
                  <a:lnTo>
                    <a:pt x="154" y="55"/>
                  </a:lnTo>
                  <a:lnTo>
                    <a:pt x="154" y="57"/>
                  </a:lnTo>
                  <a:lnTo>
                    <a:pt x="154" y="60"/>
                  </a:lnTo>
                  <a:lnTo>
                    <a:pt x="154" y="62"/>
                  </a:lnTo>
                  <a:lnTo>
                    <a:pt x="153" y="63"/>
                  </a:lnTo>
                  <a:lnTo>
                    <a:pt x="153" y="64"/>
                  </a:lnTo>
                  <a:lnTo>
                    <a:pt x="153" y="66"/>
                  </a:lnTo>
                  <a:lnTo>
                    <a:pt x="153" y="71"/>
                  </a:lnTo>
                  <a:lnTo>
                    <a:pt x="154" y="73"/>
                  </a:lnTo>
                  <a:lnTo>
                    <a:pt x="154" y="74"/>
                  </a:lnTo>
                  <a:lnTo>
                    <a:pt x="154" y="77"/>
                  </a:lnTo>
                  <a:lnTo>
                    <a:pt x="154" y="79"/>
                  </a:lnTo>
                  <a:lnTo>
                    <a:pt x="153" y="89"/>
                  </a:lnTo>
                  <a:lnTo>
                    <a:pt x="153" y="93"/>
                  </a:lnTo>
                  <a:lnTo>
                    <a:pt x="153" y="106"/>
                  </a:lnTo>
                  <a:lnTo>
                    <a:pt x="153" y="109"/>
                  </a:lnTo>
                  <a:lnTo>
                    <a:pt x="153" y="113"/>
                  </a:lnTo>
                  <a:lnTo>
                    <a:pt x="153" y="114"/>
                  </a:lnTo>
                  <a:lnTo>
                    <a:pt x="153" y="125"/>
                  </a:lnTo>
                  <a:lnTo>
                    <a:pt x="153" y="127"/>
                  </a:lnTo>
                  <a:lnTo>
                    <a:pt x="153" y="129"/>
                  </a:lnTo>
                  <a:lnTo>
                    <a:pt x="153" y="132"/>
                  </a:lnTo>
                  <a:lnTo>
                    <a:pt x="153" y="136"/>
                  </a:lnTo>
                  <a:lnTo>
                    <a:pt x="153" y="140"/>
                  </a:lnTo>
                  <a:lnTo>
                    <a:pt x="153" y="144"/>
                  </a:lnTo>
                  <a:lnTo>
                    <a:pt x="153" y="145"/>
                  </a:lnTo>
                  <a:lnTo>
                    <a:pt x="153" y="146"/>
                  </a:lnTo>
                  <a:lnTo>
                    <a:pt x="153" y="149"/>
                  </a:lnTo>
                  <a:lnTo>
                    <a:pt x="153" y="153"/>
                  </a:lnTo>
                  <a:lnTo>
                    <a:pt x="153" y="158"/>
                  </a:lnTo>
                  <a:lnTo>
                    <a:pt x="153" y="160"/>
                  </a:lnTo>
                  <a:lnTo>
                    <a:pt x="153" y="168"/>
                  </a:lnTo>
                  <a:lnTo>
                    <a:pt x="153" y="172"/>
                  </a:lnTo>
                  <a:lnTo>
                    <a:pt x="153" y="174"/>
                  </a:lnTo>
                  <a:lnTo>
                    <a:pt x="153" y="182"/>
                  </a:lnTo>
                  <a:lnTo>
                    <a:pt x="153" y="188"/>
                  </a:lnTo>
                  <a:lnTo>
                    <a:pt x="153" y="191"/>
                  </a:lnTo>
                  <a:lnTo>
                    <a:pt x="153" y="192"/>
                  </a:lnTo>
                  <a:lnTo>
                    <a:pt x="153" y="196"/>
                  </a:lnTo>
                  <a:lnTo>
                    <a:pt x="153" y="202"/>
                  </a:lnTo>
                  <a:lnTo>
                    <a:pt x="153" y="208"/>
                  </a:lnTo>
                  <a:lnTo>
                    <a:pt x="153" y="216"/>
                  </a:lnTo>
                  <a:lnTo>
                    <a:pt x="147" y="216"/>
                  </a:lnTo>
                  <a:lnTo>
                    <a:pt x="146" y="216"/>
                  </a:lnTo>
                  <a:lnTo>
                    <a:pt x="143" y="216"/>
                  </a:lnTo>
                  <a:lnTo>
                    <a:pt x="142" y="216"/>
                  </a:lnTo>
                  <a:lnTo>
                    <a:pt x="134" y="216"/>
                  </a:lnTo>
                  <a:lnTo>
                    <a:pt x="131" y="216"/>
                  </a:lnTo>
                  <a:lnTo>
                    <a:pt x="130" y="216"/>
                  </a:lnTo>
                  <a:lnTo>
                    <a:pt x="127" y="216"/>
                  </a:lnTo>
                  <a:lnTo>
                    <a:pt x="126" y="216"/>
                  </a:lnTo>
                  <a:lnTo>
                    <a:pt x="124" y="216"/>
                  </a:lnTo>
                  <a:lnTo>
                    <a:pt x="122" y="216"/>
                  </a:lnTo>
                  <a:lnTo>
                    <a:pt x="118" y="216"/>
                  </a:lnTo>
                  <a:lnTo>
                    <a:pt x="117" y="216"/>
                  </a:lnTo>
                  <a:lnTo>
                    <a:pt x="113" y="216"/>
                  </a:lnTo>
                  <a:lnTo>
                    <a:pt x="110" y="216"/>
                  </a:lnTo>
                  <a:lnTo>
                    <a:pt x="107" y="216"/>
                  </a:lnTo>
                  <a:lnTo>
                    <a:pt x="102" y="216"/>
                  </a:lnTo>
                  <a:lnTo>
                    <a:pt x="97" y="216"/>
                  </a:lnTo>
                  <a:lnTo>
                    <a:pt x="95" y="216"/>
                  </a:lnTo>
                  <a:lnTo>
                    <a:pt x="94" y="216"/>
                  </a:lnTo>
                  <a:lnTo>
                    <a:pt x="92" y="216"/>
                  </a:lnTo>
                  <a:lnTo>
                    <a:pt x="90" y="216"/>
                  </a:lnTo>
                  <a:lnTo>
                    <a:pt x="89" y="216"/>
                  </a:lnTo>
                  <a:lnTo>
                    <a:pt x="82" y="216"/>
                  </a:lnTo>
                  <a:lnTo>
                    <a:pt x="81" y="216"/>
                  </a:lnTo>
                  <a:lnTo>
                    <a:pt x="79" y="216"/>
                  </a:lnTo>
                  <a:lnTo>
                    <a:pt x="78" y="216"/>
                  </a:lnTo>
                  <a:lnTo>
                    <a:pt x="77" y="216"/>
                  </a:lnTo>
                  <a:lnTo>
                    <a:pt x="73" y="216"/>
                  </a:lnTo>
                  <a:lnTo>
                    <a:pt x="71" y="216"/>
                  </a:lnTo>
                  <a:lnTo>
                    <a:pt x="70" y="216"/>
                  </a:lnTo>
                  <a:lnTo>
                    <a:pt x="68" y="216"/>
                  </a:lnTo>
                  <a:lnTo>
                    <a:pt x="67" y="216"/>
                  </a:lnTo>
                  <a:lnTo>
                    <a:pt x="65" y="216"/>
                  </a:lnTo>
                  <a:lnTo>
                    <a:pt x="62" y="216"/>
                  </a:lnTo>
                  <a:lnTo>
                    <a:pt x="60" y="216"/>
                  </a:lnTo>
                  <a:lnTo>
                    <a:pt x="59" y="216"/>
                  </a:lnTo>
                  <a:lnTo>
                    <a:pt x="57" y="216"/>
                  </a:lnTo>
                  <a:lnTo>
                    <a:pt x="55" y="216"/>
                  </a:lnTo>
                  <a:lnTo>
                    <a:pt x="54" y="216"/>
                  </a:lnTo>
                  <a:lnTo>
                    <a:pt x="53" y="216"/>
                  </a:lnTo>
                  <a:lnTo>
                    <a:pt x="51" y="216"/>
                  </a:lnTo>
                  <a:lnTo>
                    <a:pt x="50" y="216"/>
                  </a:lnTo>
                  <a:lnTo>
                    <a:pt x="49" y="216"/>
                  </a:lnTo>
                  <a:lnTo>
                    <a:pt x="46" y="216"/>
                  </a:lnTo>
                  <a:lnTo>
                    <a:pt x="45" y="216"/>
                  </a:lnTo>
                  <a:lnTo>
                    <a:pt x="44" y="216"/>
                  </a:lnTo>
                  <a:lnTo>
                    <a:pt x="42" y="216"/>
                  </a:lnTo>
                  <a:lnTo>
                    <a:pt x="41" y="216"/>
                  </a:lnTo>
                  <a:lnTo>
                    <a:pt x="39" y="216"/>
                  </a:lnTo>
                  <a:lnTo>
                    <a:pt x="38" y="216"/>
                  </a:lnTo>
                  <a:lnTo>
                    <a:pt x="37" y="216"/>
                  </a:lnTo>
                  <a:lnTo>
                    <a:pt x="36" y="216"/>
                  </a:lnTo>
                  <a:lnTo>
                    <a:pt x="35" y="216"/>
                  </a:lnTo>
                  <a:lnTo>
                    <a:pt x="34" y="216"/>
                  </a:lnTo>
                  <a:lnTo>
                    <a:pt x="33" y="216"/>
                  </a:lnTo>
                  <a:lnTo>
                    <a:pt x="26" y="216"/>
                  </a:lnTo>
                  <a:lnTo>
                    <a:pt x="23" y="216"/>
                  </a:lnTo>
                  <a:lnTo>
                    <a:pt x="22" y="216"/>
                  </a:lnTo>
                  <a:lnTo>
                    <a:pt x="21" y="216"/>
                  </a:lnTo>
                  <a:lnTo>
                    <a:pt x="18" y="215"/>
                  </a:lnTo>
                  <a:lnTo>
                    <a:pt x="13" y="215"/>
                  </a:lnTo>
                  <a:lnTo>
                    <a:pt x="10" y="215"/>
                  </a:lnTo>
                  <a:lnTo>
                    <a:pt x="8" y="215"/>
                  </a:lnTo>
                  <a:lnTo>
                    <a:pt x="5" y="215"/>
                  </a:lnTo>
                  <a:lnTo>
                    <a:pt x="0" y="215"/>
                  </a:lnTo>
                  <a:lnTo>
                    <a:pt x="0" y="214"/>
                  </a:lnTo>
                  <a:lnTo>
                    <a:pt x="0" y="212"/>
                  </a:lnTo>
                  <a:lnTo>
                    <a:pt x="0" y="209"/>
                  </a:lnTo>
                  <a:lnTo>
                    <a:pt x="0" y="208"/>
                  </a:lnTo>
                  <a:lnTo>
                    <a:pt x="0" y="202"/>
                  </a:lnTo>
                  <a:lnTo>
                    <a:pt x="0" y="198"/>
                  </a:lnTo>
                  <a:lnTo>
                    <a:pt x="0" y="192"/>
                  </a:lnTo>
                  <a:lnTo>
                    <a:pt x="0" y="185"/>
                  </a:lnTo>
                  <a:lnTo>
                    <a:pt x="0" y="178"/>
                  </a:lnTo>
                  <a:lnTo>
                    <a:pt x="0" y="177"/>
                  </a:lnTo>
                  <a:lnTo>
                    <a:pt x="0" y="173"/>
                  </a:lnTo>
                  <a:lnTo>
                    <a:pt x="0" y="170"/>
                  </a:lnTo>
                  <a:lnTo>
                    <a:pt x="0" y="168"/>
                  </a:lnTo>
                  <a:lnTo>
                    <a:pt x="0" y="167"/>
                  </a:lnTo>
                  <a:lnTo>
                    <a:pt x="0" y="166"/>
                  </a:lnTo>
                  <a:lnTo>
                    <a:pt x="0" y="158"/>
                  </a:lnTo>
                  <a:lnTo>
                    <a:pt x="0" y="157"/>
                  </a:lnTo>
                  <a:lnTo>
                    <a:pt x="0" y="152"/>
                  </a:lnTo>
                  <a:lnTo>
                    <a:pt x="0" y="151"/>
                  </a:lnTo>
                  <a:lnTo>
                    <a:pt x="0" y="150"/>
                  </a:lnTo>
                  <a:lnTo>
                    <a:pt x="0" y="138"/>
                  </a:lnTo>
                  <a:lnTo>
                    <a:pt x="0" y="137"/>
                  </a:lnTo>
                  <a:lnTo>
                    <a:pt x="0" y="136"/>
                  </a:lnTo>
                  <a:lnTo>
                    <a:pt x="0" y="135"/>
                  </a:lnTo>
                  <a:lnTo>
                    <a:pt x="0" y="133"/>
                  </a:lnTo>
                  <a:lnTo>
                    <a:pt x="0" y="130"/>
                  </a:lnTo>
                  <a:lnTo>
                    <a:pt x="0" y="126"/>
                  </a:lnTo>
                  <a:lnTo>
                    <a:pt x="0" y="125"/>
                  </a:lnTo>
                  <a:lnTo>
                    <a:pt x="0" y="118"/>
                  </a:lnTo>
                  <a:lnTo>
                    <a:pt x="0" y="113"/>
                  </a:lnTo>
                  <a:lnTo>
                    <a:pt x="0" y="112"/>
                  </a:lnTo>
                  <a:lnTo>
                    <a:pt x="0" y="111"/>
                  </a:lnTo>
                  <a:lnTo>
                    <a:pt x="0" y="110"/>
                  </a:lnTo>
                  <a:lnTo>
                    <a:pt x="0" y="109"/>
                  </a:lnTo>
                  <a:lnTo>
                    <a:pt x="0" y="105"/>
                  </a:lnTo>
                  <a:lnTo>
                    <a:pt x="0" y="101"/>
                  </a:lnTo>
                  <a:lnTo>
                    <a:pt x="2" y="97"/>
                  </a:lnTo>
                  <a:lnTo>
                    <a:pt x="2" y="95"/>
                  </a:lnTo>
                  <a:lnTo>
                    <a:pt x="0" y="94"/>
                  </a:lnTo>
                  <a:lnTo>
                    <a:pt x="0" y="93"/>
                  </a:lnTo>
                  <a:lnTo>
                    <a:pt x="2" y="92"/>
                  </a:lnTo>
                  <a:lnTo>
                    <a:pt x="2" y="90"/>
                  </a:lnTo>
                  <a:lnTo>
                    <a:pt x="2" y="87"/>
                  </a:lnTo>
                  <a:lnTo>
                    <a:pt x="2" y="86"/>
                  </a:lnTo>
                  <a:lnTo>
                    <a:pt x="2" y="84"/>
                  </a:lnTo>
                  <a:lnTo>
                    <a:pt x="2" y="82"/>
                  </a:lnTo>
                  <a:lnTo>
                    <a:pt x="2" y="81"/>
                  </a:lnTo>
                  <a:lnTo>
                    <a:pt x="2" y="79"/>
                  </a:lnTo>
                  <a:lnTo>
                    <a:pt x="2" y="78"/>
                  </a:lnTo>
                  <a:lnTo>
                    <a:pt x="2" y="77"/>
                  </a:lnTo>
                  <a:lnTo>
                    <a:pt x="2" y="74"/>
                  </a:lnTo>
                  <a:lnTo>
                    <a:pt x="2" y="72"/>
                  </a:lnTo>
                  <a:lnTo>
                    <a:pt x="2" y="70"/>
                  </a:lnTo>
                  <a:lnTo>
                    <a:pt x="2" y="69"/>
                  </a:lnTo>
                  <a:lnTo>
                    <a:pt x="2" y="65"/>
                  </a:lnTo>
                  <a:lnTo>
                    <a:pt x="2" y="63"/>
                  </a:lnTo>
                  <a:lnTo>
                    <a:pt x="2" y="62"/>
                  </a:lnTo>
                  <a:lnTo>
                    <a:pt x="2" y="57"/>
                  </a:lnTo>
                  <a:lnTo>
                    <a:pt x="2" y="54"/>
                  </a:lnTo>
                  <a:lnTo>
                    <a:pt x="2" y="53"/>
                  </a:lnTo>
                  <a:lnTo>
                    <a:pt x="2" y="50"/>
                  </a:lnTo>
                  <a:lnTo>
                    <a:pt x="2" y="49"/>
                  </a:lnTo>
                  <a:lnTo>
                    <a:pt x="2" y="46"/>
                  </a:lnTo>
                  <a:lnTo>
                    <a:pt x="2" y="45"/>
                  </a:lnTo>
                  <a:lnTo>
                    <a:pt x="2" y="37"/>
                  </a:lnTo>
                  <a:lnTo>
                    <a:pt x="2" y="32"/>
                  </a:lnTo>
                  <a:lnTo>
                    <a:pt x="2" y="29"/>
                  </a:lnTo>
                  <a:lnTo>
                    <a:pt x="2" y="25"/>
                  </a:lnTo>
                  <a:lnTo>
                    <a:pt x="2" y="21"/>
                  </a:lnTo>
                  <a:lnTo>
                    <a:pt x="2" y="17"/>
                  </a:lnTo>
                  <a:lnTo>
                    <a:pt x="2" y="16"/>
                  </a:lnTo>
                  <a:lnTo>
                    <a:pt x="2" y="15"/>
                  </a:lnTo>
                  <a:lnTo>
                    <a:pt x="2" y="9"/>
                  </a:lnTo>
                  <a:lnTo>
                    <a:pt x="2" y="2"/>
                  </a:lnTo>
                  <a:lnTo>
                    <a:pt x="2"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88" name="Freeform 188"/>
            <p:cNvSpPr>
              <a:spLocks/>
            </p:cNvSpPr>
            <p:nvPr/>
          </p:nvSpPr>
          <p:spPr bwMode="auto">
            <a:xfrm>
              <a:off x="2690" y="3018"/>
              <a:ext cx="225" cy="215"/>
            </a:xfrm>
            <a:custGeom>
              <a:avLst/>
              <a:gdLst>
                <a:gd name="T0" fmla="*/ 83 w 225"/>
                <a:gd name="T1" fmla="*/ 5 h 215"/>
                <a:gd name="T2" fmla="*/ 84 w 225"/>
                <a:gd name="T3" fmla="*/ 5 h 215"/>
                <a:gd name="T4" fmla="*/ 90 w 225"/>
                <a:gd name="T5" fmla="*/ 9 h 215"/>
                <a:gd name="T6" fmla="*/ 101 w 225"/>
                <a:gd name="T7" fmla="*/ 14 h 215"/>
                <a:gd name="T8" fmla="*/ 112 w 225"/>
                <a:gd name="T9" fmla="*/ 12 h 215"/>
                <a:gd name="T10" fmla="*/ 116 w 225"/>
                <a:gd name="T11" fmla="*/ 9 h 215"/>
                <a:gd name="T12" fmla="*/ 116 w 225"/>
                <a:gd name="T13" fmla="*/ 24 h 215"/>
                <a:gd name="T14" fmla="*/ 116 w 225"/>
                <a:gd name="T15" fmla="*/ 37 h 215"/>
                <a:gd name="T16" fmla="*/ 116 w 225"/>
                <a:gd name="T17" fmla="*/ 49 h 215"/>
                <a:gd name="T18" fmla="*/ 116 w 225"/>
                <a:gd name="T19" fmla="*/ 60 h 215"/>
                <a:gd name="T20" fmla="*/ 116 w 225"/>
                <a:gd name="T21" fmla="*/ 68 h 215"/>
                <a:gd name="T22" fmla="*/ 121 w 225"/>
                <a:gd name="T23" fmla="*/ 78 h 215"/>
                <a:gd name="T24" fmla="*/ 121 w 225"/>
                <a:gd name="T25" fmla="*/ 93 h 215"/>
                <a:gd name="T26" fmla="*/ 121 w 225"/>
                <a:gd name="T27" fmla="*/ 104 h 215"/>
                <a:gd name="T28" fmla="*/ 130 w 225"/>
                <a:gd name="T29" fmla="*/ 108 h 215"/>
                <a:gd name="T30" fmla="*/ 134 w 225"/>
                <a:gd name="T31" fmla="*/ 113 h 215"/>
                <a:gd name="T32" fmla="*/ 134 w 225"/>
                <a:gd name="T33" fmla="*/ 118 h 215"/>
                <a:gd name="T34" fmla="*/ 134 w 225"/>
                <a:gd name="T35" fmla="*/ 129 h 215"/>
                <a:gd name="T36" fmla="*/ 134 w 225"/>
                <a:gd name="T37" fmla="*/ 134 h 215"/>
                <a:gd name="T38" fmla="*/ 141 w 225"/>
                <a:gd name="T39" fmla="*/ 134 h 215"/>
                <a:gd name="T40" fmla="*/ 162 w 225"/>
                <a:gd name="T41" fmla="*/ 134 h 215"/>
                <a:gd name="T42" fmla="*/ 170 w 225"/>
                <a:gd name="T43" fmla="*/ 139 h 215"/>
                <a:gd name="T44" fmla="*/ 174 w 225"/>
                <a:gd name="T45" fmla="*/ 148 h 215"/>
                <a:gd name="T46" fmla="*/ 174 w 225"/>
                <a:gd name="T47" fmla="*/ 161 h 215"/>
                <a:gd name="T48" fmla="*/ 179 w 225"/>
                <a:gd name="T49" fmla="*/ 161 h 215"/>
                <a:gd name="T50" fmla="*/ 184 w 225"/>
                <a:gd name="T51" fmla="*/ 169 h 215"/>
                <a:gd name="T52" fmla="*/ 198 w 225"/>
                <a:gd name="T53" fmla="*/ 169 h 215"/>
                <a:gd name="T54" fmla="*/ 213 w 225"/>
                <a:gd name="T55" fmla="*/ 169 h 215"/>
                <a:gd name="T56" fmla="*/ 225 w 225"/>
                <a:gd name="T57" fmla="*/ 188 h 215"/>
                <a:gd name="T58" fmla="*/ 225 w 225"/>
                <a:gd name="T59" fmla="*/ 203 h 215"/>
                <a:gd name="T60" fmla="*/ 220 w 225"/>
                <a:gd name="T61" fmla="*/ 215 h 215"/>
                <a:gd name="T62" fmla="*/ 212 w 225"/>
                <a:gd name="T63" fmla="*/ 214 h 215"/>
                <a:gd name="T64" fmla="*/ 203 w 225"/>
                <a:gd name="T65" fmla="*/ 215 h 215"/>
                <a:gd name="T66" fmla="*/ 181 w 225"/>
                <a:gd name="T67" fmla="*/ 215 h 215"/>
                <a:gd name="T68" fmla="*/ 157 w 225"/>
                <a:gd name="T69" fmla="*/ 215 h 215"/>
                <a:gd name="T70" fmla="*/ 145 w 225"/>
                <a:gd name="T71" fmla="*/ 215 h 215"/>
                <a:gd name="T72" fmla="*/ 128 w 225"/>
                <a:gd name="T73" fmla="*/ 215 h 215"/>
                <a:gd name="T74" fmla="*/ 120 w 225"/>
                <a:gd name="T75" fmla="*/ 215 h 215"/>
                <a:gd name="T76" fmla="*/ 99 w 225"/>
                <a:gd name="T77" fmla="*/ 215 h 215"/>
                <a:gd name="T78" fmla="*/ 76 w 225"/>
                <a:gd name="T79" fmla="*/ 215 h 215"/>
                <a:gd name="T80" fmla="*/ 69 w 225"/>
                <a:gd name="T81" fmla="*/ 215 h 215"/>
                <a:gd name="T82" fmla="*/ 59 w 225"/>
                <a:gd name="T83" fmla="*/ 215 h 215"/>
                <a:gd name="T84" fmla="*/ 42 w 225"/>
                <a:gd name="T85" fmla="*/ 215 h 215"/>
                <a:gd name="T86" fmla="*/ 35 w 225"/>
                <a:gd name="T87" fmla="*/ 215 h 215"/>
                <a:gd name="T88" fmla="*/ 19 w 225"/>
                <a:gd name="T89" fmla="*/ 215 h 215"/>
                <a:gd name="T90" fmla="*/ 5 w 225"/>
                <a:gd name="T91" fmla="*/ 215 h 215"/>
                <a:gd name="T92" fmla="*/ 0 w 225"/>
                <a:gd name="T93" fmla="*/ 195 h 215"/>
                <a:gd name="T94" fmla="*/ 0 w 225"/>
                <a:gd name="T95" fmla="*/ 171 h 215"/>
                <a:gd name="T96" fmla="*/ 0 w 225"/>
                <a:gd name="T97" fmla="*/ 152 h 215"/>
                <a:gd name="T98" fmla="*/ 0 w 225"/>
                <a:gd name="T99" fmla="*/ 143 h 215"/>
                <a:gd name="T100" fmla="*/ 0 w 225"/>
                <a:gd name="T101" fmla="*/ 126 h 215"/>
                <a:gd name="T102" fmla="*/ 0 w 225"/>
                <a:gd name="T103" fmla="*/ 108 h 215"/>
                <a:gd name="T104" fmla="*/ 1 w 225"/>
                <a:gd name="T105" fmla="*/ 73 h 215"/>
                <a:gd name="T106" fmla="*/ 0 w 225"/>
                <a:gd name="T107" fmla="*/ 62 h 215"/>
                <a:gd name="T108" fmla="*/ 1 w 225"/>
                <a:gd name="T109" fmla="*/ 59 h 215"/>
                <a:gd name="T110" fmla="*/ 1 w 225"/>
                <a:gd name="T111" fmla="*/ 43 h 215"/>
                <a:gd name="T112" fmla="*/ 1 w 225"/>
                <a:gd name="T113" fmla="*/ 21 h 215"/>
                <a:gd name="T114" fmla="*/ 1 w 225"/>
                <a:gd name="T115" fmla="*/ 8 h 215"/>
                <a:gd name="T116" fmla="*/ 10 w 225"/>
                <a:gd name="T117" fmla="*/ 0 h 215"/>
                <a:gd name="T118" fmla="*/ 24 w 225"/>
                <a:gd name="T119" fmla="*/ 0 h 215"/>
                <a:gd name="T120" fmla="*/ 36 w 225"/>
                <a:gd name="T121" fmla="*/ 0 h 215"/>
                <a:gd name="T122" fmla="*/ 57 w 225"/>
                <a:gd name="T123" fmla="*/ 0 h 215"/>
                <a:gd name="T124" fmla="*/ 73 w 225"/>
                <a:gd name="T125" fmla="*/ 0 h 21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25" h="215">
                  <a:moveTo>
                    <a:pt x="76" y="0"/>
                  </a:moveTo>
                  <a:lnTo>
                    <a:pt x="81" y="0"/>
                  </a:lnTo>
                  <a:lnTo>
                    <a:pt x="81" y="5"/>
                  </a:lnTo>
                  <a:lnTo>
                    <a:pt x="82" y="5"/>
                  </a:lnTo>
                  <a:lnTo>
                    <a:pt x="83" y="5"/>
                  </a:lnTo>
                  <a:lnTo>
                    <a:pt x="84" y="5"/>
                  </a:lnTo>
                  <a:lnTo>
                    <a:pt x="85" y="5"/>
                  </a:lnTo>
                  <a:lnTo>
                    <a:pt x="88" y="5"/>
                  </a:lnTo>
                  <a:lnTo>
                    <a:pt x="89" y="5"/>
                  </a:lnTo>
                  <a:lnTo>
                    <a:pt x="90" y="5"/>
                  </a:lnTo>
                  <a:lnTo>
                    <a:pt x="90" y="9"/>
                  </a:lnTo>
                  <a:lnTo>
                    <a:pt x="94" y="9"/>
                  </a:lnTo>
                  <a:lnTo>
                    <a:pt x="94" y="14"/>
                  </a:lnTo>
                  <a:lnTo>
                    <a:pt x="97" y="14"/>
                  </a:lnTo>
                  <a:lnTo>
                    <a:pt x="100" y="14"/>
                  </a:lnTo>
                  <a:lnTo>
                    <a:pt x="101" y="14"/>
                  </a:lnTo>
                  <a:lnTo>
                    <a:pt x="106" y="14"/>
                  </a:lnTo>
                  <a:lnTo>
                    <a:pt x="109" y="14"/>
                  </a:lnTo>
                  <a:lnTo>
                    <a:pt x="110" y="14"/>
                  </a:lnTo>
                  <a:lnTo>
                    <a:pt x="110" y="13"/>
                  </a:lnTo>
                  <a:lnTo>
                    <a:pt x="109" y="12"/>
                  </a:lnTo>
                  <a:lnTo>
                    <a:pt x="112" y="12"/>
                  </a:lnTo>
                  <a:lnTo>
                    <a:pt x="113" y="9"/>
                  </a:lnTo>
                  <a:lnTo>
                    <a:pt x="114" y="9"/>
                  </a:lnTo>
                  <a:lnTo>
                    <a:pt x="115" y="9"/>
                  </a:lnTo>
                  <a:lnTo>
                    <a:pt x="116" y="9"/>
                  </a:lnTo>
                  <a:lnTo>
                    <a:pt x="116" y="15"/>
                  </a:lnTo>
                  <a:lnTo>
                    <a:pt x="116" y="17"/>
                  </a:lnTo>
                  <a:lnTo>
                    <a:pt x="116" y="20"/>
                  </a:lnTo>
                  <a:lnTo>
                    <a:pt x="116" y="22"/>
                  </a:lnTo>
                  <a:lnTo>
                    <a:pt x="116" y="24"/>
                  </a:lnTo>
                  <a:lnTo>
                    <a:pt x="116" y="25"/>
                  </a:lnTo>
                  <a:lnTo>
                    <a:pt x="116" y="28"/>
                  </a:lnTo>
                  <a:lnTo>
                    <a:pt x="116" y="30"/>
                  </a:lnTo>
                  <a:lnTo>
                    <a:pt x="116" y="31"/>
                  </a:lnTo>
                  <a:lnTo>
                    <a:pt x="116" y="36"/>
                  </a:lnTo>
                  <a:lnTo>
                    <a:pt x="116" y="37"/>
                  </a:lnTo>
                  <a:lnTo>
                    <a:pt x="116" y="38"/>
                  </a:lnTo>
                  <a:lnTo>
                    <a:pt x="116" y="45"/>
                  </a:lnTo>
                  <a:lnTo>
                    <a:pt x="116" y="46"/>
                  </a:lnTo>
                  <a:lnTo>
                    <a:pt x="116" y="48"/>
                  </a:lnTo>
                  <a:lnTo>
                    <a:pt x="116" y="49"/>
                  </a:lnTo>
                  <a:lnTo>
                    <a:pt x="116" y="52"/>
                  </a:lnTo>
                  <a:lnTo>
                    <a:pt x="116" y="53"/>
                  </a:lnTo>
                  <a:lnTo>
                    <a:pt x="116" y="57"/>
                  </a:lnTo>
                  <a:lnTo>
                    <a:pt x="116" y="59"/>
                  </a:lnTo>
                  <a:lnTo>
                    <a:pt x="116" y="60"/>
                  </a:lnTo>
                  <a:lnTo>
                    <a:pt x="116" y="62"/>
                  </a:lnTo>
                  <a:lnTo>
                    <a:pt x="116" y="64"/>
                  </a:lnTo>
                  <a:lnTo>
                    <a:pt x="116" y="67"/>
                  </a:lnTo>
                  <a:lnTo>
                    <a:pt x="116" y="68"/>
                  </a:lnTo>
                  <a:lnTo>
                    <a:pt x="116" y="72"/>
                  </a:lnTo>
                  <a:lnTo>
                    <a:pt x="120" y="72"/>
                  </a:lnTo>
                  <a:lnTo>
                    <a:pt x="121" y="72"/>
                  </a:lnTo>
                  <a:lnTo>
                    <a:pt x="121" y="77"/>
                  </a:lnTo>
                  <a:lnTo>
                    <a:pt x="121" y="78"/>
                  </a:lnTo>
                  <a:lnTo>
                    <a:pt x="121" y="80"/>
                  </a:lnTo>
                  <a:lnTo>
                    <a:pt x="121" y="81"/>
                  </a:lnTo>
                  <a:lnTo>
                    <a:pt x="121" y="85"/>
                  </a:lnTo>
                  <a:lnTo>
                    <a:pt x="121" y="89"/>
                  </a:lnTo>
                  <a:lnTo>
                    <a:pt x="121" y="93"/>
                  </a:lnTo>
                  <a:lnTo>
                    <a:pt x="121" y="94"/>
                  </a:lnTo>
                  <a:lnTo>
                    <a:pt x="121" y="95"/>
                  </a:lnTo>
                  <a:lnTo>
                    <a:pt x="121" y="96"/>
                  </a:lnTo>
                  <a:lnTo>
                    <a:pt x="121" y="99"/>
                  </a:lnTo>
                  <a:lnTo>
                    <a:pt x="121" y="101"/>
                  </a:lnTo>
                  <a:lnTo>
                    <a:pt x="121" y="104"/>
                  </a:lnTo>
                  <a:lnTo>
                    <a:pt x="121" y="108"/>
                  </a:lnTo>
                  <a:lnTo>
                    <a:pt x="122" y="108"/>
                  </a:lnTo>
                  <a:lnTo>
                    <a:pt x="123" y="108"/>
                  </a:lnTo>
                  <a:lnTo>
                    <a:pt x="125" y="108"/>
                  </a:lnTo>
                  <a:lnTo>
                    <a:pt x="130" y="108"/>
                  </a:lnTo>
                  <a:lnTo>
                    <a:pt x="131" y="108"/>
                  </a:lnTo>
                  <a:lnTo>
                    <a:pt x="134" y="108"/>
                  </a:lnTo>
                  <a:lnTo>
                    <a:pt x="134" y="111"/>
                  </a:lnTo>
                  <a:lnTo>
                    <a:pt x="134" y="113"/>
                  </a:lnTo>
                  <a:lnTo>
                    <a:pt x="134" y="116"/>
                  </a:lnTo>
                  <a:lnTo>
                    <a:pt x="134" y="118"/>
                  </a:lnTo>
                  <a:lnTo>
                    <a:pt x="134" y="123"/>
                  </a:lnTo>
                  <a:lnTo>
                    <a:pt x="134" y="125"/>
                  </a:lnTo>
                  <a:lnTo>
                    <a:pt x="134" y="126"/>
                  </a:lnTo>
                  <a:lnTo>
                    <a:pt x="134" y="129"/>
                  </a:lnTo>
                  <a:lnTo>
                    <a:pt x="134" y="132"/>
                  </a:lnTo>
                  <a:lnTo>
                    <a:pt x="134" y="133"/>
                  </a:lnTo>
                  <a:lnTo>
                    <a:pt x="134" y="134"/>
                  </a:lnTo>
                  <a:lnTo>
                    <a:pt x="137" y="134"/>
                  </a:lnTo>
                  <a:lnTo>
                    <a:pt x="138" y="134"/>
                  </a:lnTo>
                  <a:lnTo>
                    <a:pt x="139" y="134"/>
                  </a:lnTo>
                  <a:lnTo>
                    <a:pt x="141" y="134"/>
                  </a:lnTo>
                  <a:lnTo>
                    <a:pt x="142" y="134"/>
                  </a:lnTo>
                  <a:lnTo>
                    <a:pt x="146" y="134"/>
                  </a:lnTo>
                  <a:lnTo>
                    <a:pt x="155" y="134"/>
                  </a:lnTo>
                  <a:lnTo>
                    <a:pt x="157" y="134"/>
                  </a:lnTo>
                  <a:lnTo>
                    <a:pt x="158" y="134"/>
                  </a:lnTo>
                  <a:lnTo>
                    <a:pt x="162" y="134"/>
                  </a:lnTo>
                  <a:lnTo>
                    <a:pt x="166" y="134"/>
                  </a:lnTo>
                  <a:lnTo>
                    <a:pt x="170" y="134"/>
                  </a:lnTo>
                  <a:lnTo>
                    <a:pt x="170" y="135"/>
                  </a:lnTo>
                  <a:lnTo>
                    <a:pt x="170" y="136"/>
                  </a:lnTo>
                  <a:lnTo>
                    <a:pt x="170" y="139"/>
                  </a:lnTo>
                  <a:lnTo>
                    <a:pt x="170" y="143"/>
                  </a:lnTo>
                  <a:lnTo>
                    <a:pt x="170" y="145"/>
                  </a:lnTo>
                  <a:lnTo>
                    <a:pt x="170" y="148"/>
                  </a:lnTo>
                  <a:lnTo>
                    <a:pt x="174" y="148"/>
                  </a:lnTo>
                  <a:lnTo>
                    <a:pt x="174" y="153"/>
                  </a:lnTo>
                  <a:lnTo>
                    <a:pt x="174" y="155"/>
                  </a:lnTo>
                  <a:lnTo>
                    <a:pt x="174" y="158"/>
                  </a:lnTo>
                  <a:lnTo>
                    <a:pt x="174" y="161"/>
                  </a:lnTo>
                  <a:lnTo>
                    <a:pt x="176" y="161"/>
                  </a:lnTo>
                  <a:lnTo>
                    <a:pt x="177" y="161"/>
                  </a:lnTo>
                  <a:lnTo>
                    <a:pt x="179" y="161"/>
                  </a:lnTo>
                  <a:lnTo>
                    <a:pt x="179" y="164"/>
                  </a:lnTo>
                  <a:lnTo>
                    <a:pt x="179" y="166"/>
                  </a:lnTo>
                  <a:lnTo>
                    <a:pt x="179" y="169"/>
                  </a:lnTo>
                  <a:lnTo>
                    <a:pt x="182" y="169"/>
                  </a:lnTo>
                  <a:lnTo>
                    <a:pt x="184" y="169"/>
                  </a:lnTo>
                  <a:lnTo>
                    <a:pt x="187" y="169"/>
                  </a:lnTo>
                  <a:lnTo>
                    <a:pt x="188" y="169"/>
                  </a:lnTo>
                  <a:lnTo>
                    <a:pt x="192" y="169"/>
                  </a:lnTo>
                  <a:lnTo>
                    <a:pt x="196" y="169"/>
                  </a:lnTo>
                  <a:lnTo>
                    <a:pt x="197" y="169"/>
                  </a:lnTo>
                  <a:lnTo>
                    <a:pt x="198" y="169"/>
                  </a:lnTo>
                  <a:lnTo>
                    <a:pt x="200" y="169"/>
                  </a:lnTo>
                  <a:lnTo>
                    <a:pt x="203" y="169"/>
                  </a:lnTo>
                  <a:lnTo>
                    <a:pt x="208" y="169"/>
                  </a:lnTo>
                  <a:lnTo>
                    <a:pt x="212" y="169"/>
                  </a:lnTo>
                  <a:lnTo>
                    <a:pt x="213" y="169"/>
                  </a:lnTo>
                  <a:lnTo>
                    <a:pt x="217" y="169"/>
                  </a:lnTo>
                  <a:lnTo>
                    <a:pt x="225" y="169"/>
                  </a:lnTo>
                  <a:lnTo>
                    <a:pt x="225" y="183"/>
                  </a:lnTo>
                  <a:lnTo>
                    <a:pt x="225" y="187"/>
                  </a:lnTo>
                  <a:lnTo>
                    <a:pt x="225" y="188"/>
                  </a:lnTo>
                  <a:lnTo>
                    <a:pt x="225" y="190"/>
                  </a:lnTo>
                  <a:lnTo>
                    <a:pt x="225" y="192"/>
                  </a:lnTo>
                  <a:lnTo>
                    <a:pt x="225" y="197"/>
                  </a:lnTo>
                  <a:lnTo>
                    <a:pt x="225" y="199"/>
                  </a:lnTo>
                  <a:lnTo>
                    <a:pt x="225" y="203"/>
                  </a:lnTo>
                  <a:lnTo>
                    <a:pt x="225" y="206"/>
                  </a:lnTo>
                  <a:lnTo>
                    <a:pt x="225" y="208"/>
                  </a:lnTo>
                  <a:lnTo>
                    <a:pt x="225" y="212"/>
                  </a:lnTo>
                  <a:lnTo>
                    <a:pt x="225" y="215"/>
                  </a:lnTo>
                  <a:lnTo>
                    <a:pt x="222" y="215"/>
                  </a:lnTo>
                  <a:lnTo>
                    <a:pt x="220" y="215"/>
                  </a:lnTo>
                  <a:lnTo>
                    <a:pt x="218" y="215"/>
                  </a:lnTo>
                  <a:lnTo>
                    <a:pt x="216" y="215"/>
                  </a:lnTo>
                  <a:lnTo>
                    <a:pt x="214" y="215"/>
                  </a:lnTo>
                  <a:lnTo>
                    <a:pt x="213" y="215"/>
                  </a:lnTo>
                  <a:lnTo>
                    <a:pt x="213" y="214"/>
                  </a:lnTo>
                  <a:lnTo>
                    <a:pt x="212" y="214"/>
                  </a:lnTo>
                  <a:lnTo>
                    <a:pt x="210" y="215"/>
                  </a:lnTo>
                  <a:lnTo>
                    <a:pt x="205" y="215"/>
                  </a:lnTo>
                  <a:lnTo>
                    <a:pt x="204" y="215"/>
                  </a:lnTo>
                  <a:lnTo>
                    <a:pt x="203" y="215"/>
                  </a:lnTo>
                  <a:lnTo>
                    <a:pt x="202" y="215"/>
                  </a:lnTo>
                  <a:lnTo>
                    <a:pt x="197" y="215"/>
                  </a:lnTo>
                  <a:lnTo>
                    <a:pt x="194" y="215"/>
                  </a:lnTo>
                  <a:lnTo>
                    <a:pt x="192" y="215"/>
                  </a:lnTo>
                  <a:lnTo>
                    <a:pt x="181" y="215"/>
                  </a:lnTo>
                  <a:lnTo>
                    <a:pt x="178" y="215"/>
                  </a:lnTo>
                  <a:lnTo>
                    <a:pt x="176" y="215"/>
                  </a:lnTo>
                  <a:lnTo>
                    <a:pt x="169" y="215"/>
                  </a:lnTo>
                  <a:lnTo>
                    <a:pt x="157" y="215"/>
                  </a:lnTo>
                  <a:lnTo>
                    <a:pt x="153" y="215"/>
                  </a:lnTo>
                  <a:lnTo>
                    <a:pt x="152" y="215"/>
                  </a:lnTo>
                  <a:lnTo>
                    <a:pt x="150" y="215"/>
                  </a:lnTo>
                  <a:lnTo>
                    <a:pt x="147" y="215"/>
                  </a:lnTo>
                  <a:lnTo>
                    <a:pt x="145" y="215"/>
                  </a:lnTo>
                  <a:lnTo>
                    <a:pt x="142" y="215"/>
                  </a:lnTo>
                  <a:lnTo>
                    <a:pt x="138" y="215"/>
                  </a:lnTo>
                  <a:lnTo>
                    <a:pt x="134" y="215"/>
                  </a:lnTo>
                  <a:lnTo>
                    <a:pt x="132" y="215"/>
                  </a:lnTo>
                  <a:lnTo>
                    <a:pt x="130" y="215"/>
                  </a:lnTo>
                  <a:lnTo>
                    <a:pt x="128" y="215"/>
                  </a:lnTo>
                  <a:lnTo>
                    <a:pt x="125" y="215"/>
                  </a:lnTo>
                  <a:lnTo>
                    <a:pt x="124" y="215"/>
                  </a:lnTo>
                  <a:lnTo>
                    <a:pt x="122" y="215"/>
                  </a:lnTo>
                  <a:lnTo>
                    <a:pt x="121" y="215"/>
                  </a:lnTo>
                  <a:lnTo>
                    <a:pt x="120" y="215"/>
                  </a:lnTo>
                  <a:lnTo>
                    <a:pt x="118" y="215"/>
                  </a:lnTo>
                  <a:lnTo>
                    <a:pt x="112" y="215"/>
                  </a:lnTo>
                  <a:lnTo>
                    <a:pt x="110" y="215"/>
                  </a:lnTo>
                  <a:lnTo>
                    <a:pt x="101" y="215"/>
                  </a:lnTo>
                  <a:lnTo>
                    <a:pt x="99" y="215"/>
                  </a:lnTo>
                  <a:lnTo>
                    <a:pt x="93" y="215"/>
                  </a:lnTo>
                  <a:lnTo>
                    <a:pt x="91" y="215"/>
                  </a:lnTo>
                  <a:lnTo>
                    <a:pt x="85" y="215"/>
                  </a:lnTo>
                  <a:lnTo>
                    <a:pt x="81" y="215"/>
                  </a:lnTo>
                  <a:lnTo>
                    <a:pt x="76" y="215"/>
                  </a:lnTo>
                  <a:lnTo>
                    <a:pt x="74" y="215"/>
                  </a:lnTo>
                  <a:lnTo>
                    <a:pt x="72" y="215"/>
                  </a:lnTo>
                  <a:lnTo>
                    <a:pt x="70" y="215"/>
                  </a:lnTo>
                  <a:lnTo>
                    <a:pt x="69" y="215"/>
                  </a:lnTo>
                  <a:lnTo>
                    <a:pt x="68" y="215"/>
                  </a:lnTo>
                  <a:lnTo>
                    <a:pt x="67" y="215"/>
                  </a:lnTo>
                  <a:lnTo>
                    <a:pt x="65" y="215"/>
                  </a:lnTo>
                  <a:lnTo>
                    <a:pt x="59" y="215"/>
                  </a:lnTo>
                  <a:lnTo>
                    <a:pt x="51" y="215"/>
                  </a:lnTo>
                  <a:lnTo>
                    <a:pt x="50" y="215"/>
                  </a:lnTo>
                  <a:lnTo>
                    <a:pt x="43" y="215"/>
                  </a:lnTo>
                  <a:lnTo>
                    <a:pt x="42" y="215"/>
                  </a:lnTo>
                  <a:lnTo>
                    <a:pt x="41" y="215"/>
                  </a:lnTo>
                  <a:lnTo>
                    <a:pt x="38" y="215"/>
                  </a:lnTo>
                  <a:lnTo>
                    <a:pt x="35" y="215"/>
                  </a:lnTo>
                  <a:lnTo>
                    <a:pt x="34" y="215"/>
                  </a:lnTo>
                  <a:lnTo>
                    <a:pt x="29" y="215"/>
                  </a:lnTo>
                  <a:lnTo>
                    <a:pt x="26" y="215"/>
                  </a:lnTo>
                  <a:lnTo>
                    <a:pt x="19" y="215"/>
                  </a:lnTo>
                  <a:lnTo>
                    <a:pt x="18" y="215"/>
                  </a:lnTo>
                  <a:lnTo>
                    <a:pt x="17" y="215"/>
                  </a:lnTo>
                  <a:lnTo>
                    <a:pt x="13" y="215"/>
                  </a:lnTo>
                  <a:lnTo>
                    <a:pt x="6" y="215"/>
                  </a:lnTo>
                  <a:lnTo>
                    <a:pt x="5" y="215"/>
                  </a:lnTo>
                  <a:lnTo>
                    <a:pt x="0" y="215"/>
                  </a:lnTo>
                  <a:lnTo>
                    <a:pt x="0" y="207"/>
                  </a:lnTo>
                  <a:lnTo>
                    <a:pt x="0" y="201"/>
                  </a:lnTo>
                  <a:lnTo>
                    <a:pt x="0" y="195"/>
                  </a:lnTo>
                  <a:lnTo>
                    <a:pt x="0" y="191"/>
                  </a:lnTo>
                  <a:lnTo>
                    <a:pt x="0" y="190"/>
                  </a:lnTo>
                  <a:lnTo>
                    <a:pt x="0" y="187"/>
                  </a:lnTo>
                  <a:lnTo>
                    <a:pt x="0" y="181"/>
                  </a:lnTo>
                  <a:lnTo>
                    <a:pt x="0" y="173"/>
                  </a:lnTo>
                  <a:lnTo>
                    <a:pt x="0" y="171"/>
                  </a:lnTo>
                  <a:lnTo>
                    <a:pt x="0" y="167"/>
                  </a:lnTo>
                  <a:lnTo>
                    <a:pt x="0" y="159"/>
                  </a:lnTo>
                  <a:lnTo>
                    <a:pt x="0" y="157"/>
                  </a:lnTo>
                  <a:lnTo>
                    <a:pt x="0" y="152"/>
                  </a:lnTo>
                  <a:lnTo>
                    <a:pt x="0" y="148"/>
                  </a:lnTo>
                  <a:lnTo>
                    <a:pt x="0" y="145"/>
                  </a:lnTo>
                  <a:lnTo>
                    <a:pt x="0" y="144"/>
                  </a:lnTo>
                  <a:lnTo>
                    <a:pt x="0" y="143"/>
                  </a:lnTo>
                  <a:lnTo>
                    <a:pt x="0" y="139"/>
                  </a:lnTo>
                  <a:lnTo>
                    <a:pt x="0" y="135"/>
                  </a:lnTo>
                  <a:lnTo>
                    <a:pt x="0" y="131"/>
                  </a:lnTo>
                  <a:lnTo>
                    <a:pt x="0" y="128"/>
                  </a:lnTo>
                  <a:lnTo>
                    <a:pt x="0" y="126"/>
                  </a:lnTo>
                  <a:lnTo>
                    <a:pt x="0" y="124"/>
                  </a:lnTo>
                  <a:lnTo>
                    <a:pt x="0" y="113"/>
                  </a:lnTo>
                  <a:lnTo>
                    <a:pt x="0" y="112"/>
                  </a:lnTo>
                  <a:lnTo>
                    <a:pt x="0" y="108"/>
                  </a:lnTo>
                  <a:lnTo>
                    <a:pt x="0" y="105"/>
                  </a:lnTo>
                  <a:lnTo>
                    <a:pt x="0" y="92"/>
                  </a:lnTo>
                  <a:lnTo>
                    <a:pt x="0" y="88"/>
                  </a:lnTo>
                  <a:lnTo>
                    <a:pt x="1" y="78"/>
                  </a:lnTo>
                  <a:lnTo>
                    <a:pt x="1" y="76"/>
                  </a:lnTo>
                  <a:lnTo>
                    <a:pt x="1" y="73"/>
                  </a:lnTo>
                  <a:lnTo>
                    <a:pt x="1" y="72"/>
                  </a:lnTo>
                  <a:lnTo>
                    <a:pt x="0" y="70"/>
                  </a:lnTo>
                  <a:lnTo>
                    <a:pt x="0" y="65"/>
                  </a:lnTo>
                  <a:lnTo>
                    <a:pt x="0" y="63"/>
                  </a:lnTo>
                  <a:lnTo>
                    <a:pt x="0" y="62"/>
                  </a:lnTo>
                  <a:lnTo>
                    <a:pt x="1" y="61"/>
                  </a:lnTo>
                  <a:lnTo>
                    <a:pt x="1" y="59"/>
                  </a:lnTo>
                  <a:lnTo>
                    <a:pt x="1" y="56"/>
                  </a:lnTo>
                  <a:lnTo>
                    <a:pt x="1" y="54"/>
                  </a:lnTo>
                  <a:lnTo>
                    <a:pt x="1" y="51"/>
                  </a:lnTo>
                  <a:lnTo>
                    <a:pt x="1" y="48"/>
                  </a:lnTo>
                  <a:lnTo>
                    <a:pt x="1" y="46"/>
                  </a:lnTo>
                  <a:lnTo>
                    <a:pt x="1" y="43"/>
                  </a:lnTo>
                  <a:lnTo>
                    <a:pt x="1" y="39"/>
                  </a:lnTo>
                  <a:lnTo>
                    <a:pt x="1" y="35"/>
                  </a:lnTo>
                  <a:lnTo>
                    <a:pt x="1" y="29"/>
                  </a:lnTo>
                  <a:lnTo>
                    <a:pt x="1" y="22"/>
                  </a:lnTo>
                  <a:lnTo>
                    <a:pt x="1" y="21"/>
                  </a:lnTo>
                  <a:lnTo>
                    <a:pt x="1" y="17"/>
                  </a:lnTo>
                  <a:lnTo>
                    <a:pt x="1" y="14"/>
                  </a:lnTo>
                  <a:lnTo>
                    <a:pt x="1" y="8"/>
                  </a:lnTo>
                  <a:lnTo>
                    <a:pt x="1" y="5"/>
                  </a:lnTo>
                  <a:lnTo>
                    <a:pt x="1" y="1"/>
                  </a:lnTo>
                  <a:lnTo>
                    <a:pt x="1" y="0"/>
                  </a:lnTo>
                  <a:lnTo>
                    <a:pt x="6" y="0"/>
                  </a:lnTo>
                  <a:lnTo>
                    <a:pt x="9" y="0"/>
                  </a:lnTo>
                  <a:lnTo>
                    <a:pt x="10" y="0"/>
                  </a:lnTo>
                  <a:lnTo>
                    <a:pt x="17" y="0"/>
                  </a:lnTo>
                  <a:lnTo>
                    <a:pt x="18" y="0"/>
                  </a:lnTo>
                  <a:lnTo>
                    <a:pt x="19" y="0"/>
                  </a:lnTo>
                  <a:lnTo>
                    <a:pt x="20" y="0"/>
                  </a:lnTo>
                  <a:lnTo>
                    <a:pt x="24" y="0"/>
                  </a:lnTo>
                  <a:lnTo>
                    <a:pt x="25" y="0"/>
                  </a:lnTo>
                  <a:lnTo>
                    <a:pt x="27" y="0"/>
                  </a:lnTo>
                  <a:lnTo>
                    <a:pt x="29" y="0"/>
                  </a:lnTo>
                  <a:lnTo>
                    <a:pt x="32" y="0"/>
                  </a:lnTo>
                  <a:lnTo>
                    <a:pt x="36" y="0"/>
                  </a:lnTo>
                  <a:lnTo>
                    <a:pt x="38" y="0"/>
                  </a:lnTo>
                  <a:lnTo>
                    <a:pt x="41" y="0"/>
                  </a:lnTo>
                  <a:lnTo>
                    <a:pt x="50" y="0"/>
                  </a:lnTo>
                  <a:lnTo>
                    <a:pt x="53" y="0"/>
                  </a:lnTo>
                  <a:lnTo>
                    <a:pt x="54" y="0"/>
                  </a:lnTo>
                  <a:lnTo>
                    <a:pt x="57" y="0"/>
                  </a:lnTo>
                  <a:lnTo>
                    <a:pt x="60" y="0"/>
                  </a:lnTo>
                  <a:lnTo>
                    <a:pt x="67" y="0"/>
                  </a:lnTo>
                  <a:lnTo>
                    <a:pt x="72" y="0"/>
                  </a:lnTo>
                  <a:lnTo>
                    <a:pt x="73" y="0"/>
                  </a:lnTo>
                  <a:lnTo>
                    <a:pt x="74" y="0"/>
                  </a:lnTo>
                  <a:lnTo>
                    <a:pt x="76"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89" name="Freeform 189"/>
            <p:cNvSpPr>
              <a:spLocks/>
            </p:cNvSpPr>
            <p:nvPr/>
          </p:nvSpPr>
          <p:spPr bwMode="auto">
            <a:xfrm>
              <a:off x="2906" y="3225"/>
              <a:ext cx="270" cy="341"/>
            </a:xfrm>
            <a:custGeom>
              <a:avLst/>
              <a:gdLst>
                <a:gd name="T0" fmla="*/ 105 w 270"/>
                <a:gd name="T1" fmla="*/ 7 h 341"/>
                <a:gd name="T2" fmla="*/ 165 w 270"/>
                <a:gd name="T3" fmla="*/ 0 h 341"/>
                <a:gd name="T4" fmla="*/ 198 w 270"/>
                <a:gd name="T5" fmla="*/ 9 h 341"/>
                <a:gd name="T6" fmla="*/ 221 w 270"/>
                <a:gd name="T7" fmla="*/ 20 h 341"/>
                <a:gd name="T8" fmla="*/ 240 w 270"/>
                <a:gd name="T9" fmla="*/ 2 h 341"/>
                <a:gd name="T10" fmla="*/ 270 w 270"/>
                <a:gd name="T11" fmla="*/ 12 h 341"/>
                <a:gd name="T12" fmla="*/ 270 w 270"/>
                <a:gd name="T13" fmla="*/ 64 h 341"/>
                <a:gd name="T14" fmla="*/ 270 w 270"/>
                <a:gd name="T15" fmla="*/ 119 h 341"/>
                <a:gd name="T16" fmla="*/ 270 w 270"/>
                <a:gd name="T17" fmla="*/ 166 h 341"/>
                <a:gd name="T18" fmla="*/ 270 w 270"/>
                <a:gd name="T19" fmla="*/ 223 h 341"/>
                <a:gd name="T20" fmla="*/ 212 w 270"/>
                <a:gd name="T21" fmla="*/ 225 h 341"/>
                <a:gd name="T22" fmla="*/ 170 w 270"/>
                <a:gd name="T23" fmla="*/ 225 h 341"/>
                <a:gd name="T24" fmla="*/ 163 w 270"/>
                <a:gd name="T25" fmla="*/ 294 h 341"/>
                <a:gd name="T26" fmla="*/ 141 w 270"/>
                <a:gd name="T27" fmla="*/ 305 h 341"/>
                <a:gd name="T28" fmla="*/ 108 w 270"/>
                <a:gd name="T29" fmla="*/ 327 h 341"/>
                <a:gd name="T30" fmla="*/ 82 w 270"/>
                <a:gd name="T31" fmla="*/ 338 h 341"/>
                <a:gd name="T32" fmla="*/ 75 w 270"/>
                <a:gd name="T33" fmla="*/ 329 h 341"/>
                <a:gd name="T34" fmla="*/ 66 w 270"/>
                <a:gd name="T35" fmla="*/ 322 h 341"/>
                <a:gd name="T36" fmla="*/ 57 w 270"/>
                <a:gd name="T37" fmla="*/ 319 h 341"/>
                <a:gd name="T38" fmla="*/ 51 w 270"/>
                <a:gd name="T39" fmla="*/ 314 h 341"/>
                <a:gd name="T40" fmla="*/ 49 w 270"/>
                <a:gd name="T41" fmla="*/ 310 h 341"/>
                <a:gd name="T42" fmla="*/ 44 w 270"/>
                <a:gd name="T43" fmla="*/ 306 h 341"/>
                <a:gd name="T44" fmla="*/ 40 w 270"/>
                <a:gd name="T45" fmla="*/ 296 h 341"/>
                <a:gd name="T46" fmla="*/ 30 w 270"/>
                <a:gd name="T47" fmla="*/ 288 h 341"/>
                <a:gd name="T48" fmla="*/ 32 w 270"/>
                <a:gd name="T49" fmla="*/ 285 h 341"/>
                <a:gd name="T50" fmla="*/ 30 w 270"/>
                <a:gd name="T51" fmla="*/ 278 h 341"/>
                <a:gd name="T52" fmla="*/ 30 w 270"/>
                <a:gd name="T53" fmla="*/ 274 h 341"/>
                <a:gd name="T54" fmla="*/ 22 w 270"/>
                <a:gd name="T55" fmla="*/ 268 h 341"/>
                <a:gd name="T56" fmla="*/ 21 w 270"/>
                <a:gd name="T57" fmla="*/ 262 h 341"/>
                <a:gd name="T58" fmla="*/ 16 w 270"/>
                <a:gd name="T59" fmla="*/ 253 h 341"/>
                <a:gd name="T60" fmla="*/ 16 w 270"/>
                <a:gd name="T61" fmla="*/ 247 h 341"/>
                <a:gd name="T62" fmla="*/ 16 w 270"/>
                <a:gd name="T63" fmla="*/ 240 h 341"/>
                <a:gd name="T64" fmla="*/ 14 w 270"/>
                <a:gd name="T65" fmla="*/ 228 h 341"/>
                <a:gd name="T66" fmla="*/ 8 w 270"/>
                <a:gd name="T67" fmla="*/ 222 h 341"/>
                <a:gd name="T68" fmla="*/ 2 w 270"/>
                <a:gd name="T69" fmla="*/ 215 h 341"/>
                <a:gd name="T70" fmla="*/ 3 w 270"/>
                <a:gd name="T71" fmla="*/ 213 h 341"/>
                <a:gd name="T72" fmla="*/ 5 w 270"/>
                <a:gd name="T73" fmla="*/ 205 h 341"/>
                <a:gd name="T74" fmla="*/ 9 w 270"/>
                <a:gd name="T75" fmla="*/ 199 h 341"/>
                <a:gd name="T76" fmla="*/ 2 w 270"/>
                <a:gd name="T77" fmla="*/ 190 h 341"/>
                <a:gd name="T78" fmla="*/ 11 w 270"/>
                <a:gd name="T79" fmla="*/ 184 h 341"/>
                <a:gd name="T80" fmla="*/ 9 w 270"/>
                <a:gd name="T81" fmla="*/ 176 h 341"/>
                <a:gd name="T82" fmla="*/ 11 w 270"/>
                <a:gd name="T83" fmla="*/ 170 h 341"/>
                <a:gd name="T84" fmla="*/ 12 w 270"/>
                <a:gd name="T85" fmla="*/ 168 h 341"/>
                <a:gd name="T86" fmla="*/ 10 w 270"/>
                <a:gd name="T87" fmla="*/ 161 h 341"/>
                <a:gd name="T88" fmla="*/ 10 w 270"/>
                <a:gd name="T89" fmla="*/ 149 h 341"/>
                <a:gd name="T90" fmla="*/ 13 w 270"/>
                <a:gd name="T91" fmla="*/ 142 h 341"/>
                <a:gd name="T92" fmla="*/ 20 w 270"/>
                <a:gd name="T93" fmla="*/ 135 h 341"/>
                <a:gd name="T94" fmla="*/ 24 w 270"/>
                <a:gd name="T95" fmla="*/ 137 h 341"/>
                <a:gd name="T96" fmla="*/ 25 w 270"/>
                <a:gd name="T97" fmla="*/ 130 h 341"/>
                <a:gd name="T98" fmla="*/ 29 w 270"/>
                <a:gd name="T99" fmla="*/ 121 h 341"/>
                <a:gd name="T100" fmla="*/ 34 w 270"/>
                <a:gd name="T101" fmla="*/ 117 h 341"/>
                <a:gd name="T102" fmla="*/ 34 w 270"/>
                <a:gd name="T103" fmla="*/ 105 h 341"/>
                <a:gd name="T104" fmla="*/ 36 w 270"/>
                <a:gd name="T105" fmla="*/ 101 h 341"/>
                <a:gd name="T106" fmla="*/ 43 w 270"/>
                <a:gd name="T107" fmla="*/ 90 h 341"/>
                <a:gd name="T108" fmla="*/ 43 w 270"/>
                <a:gd name="T109" fmla="*/ 81 h 341"/>
                <a:gd name="T110" fmla="*/ 48 w 270"/>
                <a:gd name="T111" fmla="*/ 72 h 341"/>
                <a:gd name="T112" fmla="*/ 51 w 270"/>
                <a:gd name="T113" fmla="*/ 62 h 341"/>
                <a:gd name="T114" fmla="*/ 53 w 270"/>
                <a:gd name="T115" fmla="*/ 52 h 341"/>
                <a:gd name="T116" fmla="*/ 53 w 270"/>
                <a:gd name="T117" fmla="*/ 38 h 341"/>
                <a:gd name="T118" fmla="*/ 65 w 270"/>
                <a:gd name="T119" fmla="*/ 26 h 341"/>
                <a:gd name="T120" fmla="*/ 66 w 270"/>
                <a:gd name="T121" fmla="*/ 14 h 34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70" h="341">
                  <a:moveTo>
                    <a:pt x="65" y="7"/>
                  </a:moveTo>
                  <a:lnTo>
                    <a:pt x="66" y="7"/>
                  </a:lnTo>
                  <a:lnTo>
                    <a:pt x="67" y="7"/>
                  </a:lnTo>
                  <a:lnTo>
                    <a:pt x="69" y="7"/>
                  </a:lnTo>
                  <a:lnTo>
                    <a:pt x="70" y="7"/>
                  </a:lnTo>
                  <a:lnTo>
                    <a:pt x="73" y="7"/>
                  </a:lnTo>
                  <a:lnTo>
                    <a:pt x="75" y="7"/>
                  </a:lnTo>
                  <a:lnTo>
                    <a:pt x="81" y="7"/>
                  </a:lnTo>
                  <a:lnTo>
                    <a:pt x="82" y="7"/>
                  </a:lnTo>
                  <a:lnTo>
                    <a:pt x="84" y="7"/>
                  </a:lnTo>
                  <a:lnTo>
                    <a:pt x="88" y="7"/>
                  </a:lnTo>
                  <a:lnTo>
                    <a:pt x="90" y="7"/>
                  </a:lnTo>
                  <a:lnTo>
                    <a:pt x="91" y="7"/>
                  </a:lnTo>
                  <a:lnTo>
                    <a:pt x="93" y="7"/>
                  </a:lnTo>
                  <a:lnTo>
                    <a:pt x="99" y="7"/>
                  </a:lnTo>
                  <a:lnTo>
                    <a:pt x="102" y="7"/>
                  </a:lnTo>
                  <a:lnTo>
                    <a:pt x="105" y="7"/>
                  </a:lnTo>
                  <a:lnTo>
                    <a:pt x="108" y="7"/>
                  </a:lnTo>
                  <a:lnTo>
                    <a:pt x="115" y="7"/>
                  </a:lnTo>
                  <a:lnTo>
                    <a:pt x="118" y="7"/>
                  </a:lnTo>
                  <a:lnTo>
                    <a:pt x="120" y="7"/>
                  </a:lnTo>
                  <a:lnTo>
                    <a:pt x="122" y="7"/>
                  </a:lnTo>
                  <a:lnTo>
                    <a:pt x="124" y="7"/>
                  </a:lnTo>
                  <a:lnTo>
                    <a:pt x="133" y="7"/>
                  </a:lnTo>
                  <a:lnTo>
                    <a:pt x="141" y="7"/>
                  </a:lnTo>
                  <a:lnTo>
                    <a:pt x="146" y="7"/>
                  </a:lnTo>
                  <a:lnTo>
                    <a:pt x="149" y="7"/>
                  </a:lnTo>
                  <a:lnTo>
                    <a:pt x="157" y="7"/>
                  </a:lnTo>
                  <a:lnTo>
                    <a:pt x="158" y="8"/>
                  </a:lnTo>
                  <a:lnTo>
                    <a:pt x="158" y="4"/>
                  </a:lnTo>
                  <a:lnTo>
                    <a:pt x="158" y="0"/>
                  </a:lnTo>
                  <a:lnTo>
                    <a:pt x="160" y="0"/>
                  </a:lnTo>
                  <a:lnTo>
                    <a:pt x="163" y="0"/>
                  </a:lnTo>
                  <a:lnTo>
                    <a:pt x="165" y="0"/>
                  </a:lnTo>
                  <a:lnTo>
                    <a:pt x="166" y="0"/>
                  </a:lnTo>
                  <a:lnTo>
                    <a:pt x="169" y="0"/>
                  </a:lnTo>
                  <a:lnTo>
                    <a:pt x="173" y="0"/>
                  </a:lnTo>
                  <a:lnTo>
                    <a:pt x="176" y="0"/>
                  </a:lnTo>
                  <a:lnTo>
                    <a:pt x="181" y="0"/>
                  </a:lnTo>
                  <a:lnTo>
                    <a:pt x="184" y="0"/>
                  </a:lnTo>
                  <a:lnTo>
                    <a:pt x="185" y="0"/>
                  </a:lnTo>
                  <a:lnTo>
                    <a:pt x="185" y="1"/>
                  </a:lnTo>
                  <a:lnTo>
                    <a:pt x="185" y="2"/>
                  </a:lnTo>
                  <a:lnTo>
                    <a:pt x="185" y="4"/>
                  </a:lnTo>
                  <a:lnTo>
                    <a:pt x="185" y="7"/>
                  </a:lnTo>
                  <a:lnTo>
                    <a:pt x="185" y="8"/>
                  </a:lnTo>
                  <a:lnTo>
                    <a:pt x="186" y="8"/>
                  </a:lnTo>
                  <a:lnTo>
                    <a:pt x="187" y="8"/>
                  </a:lnTo>
                  <a:lnTo>
                    <a:pt x="188" y="8"/>
                  </a:lnTo>
                  <a:lnTo>
                    <a:pt x="198" y="8"/>
                  </a:lnTo>
                  <a:lnTo>
                    <a:pt x="198" y="9"/>
                  </a:lnTo>
                  <a:lnTo>
                    <a:pt x="198" y="13"/>
                  </a:lnTo>
                  <a:lnTo>
                    <a:pt x="198" y="14"/>
                  </a:lnTo>
                  <a:lnTo>
                    <a:pt x="198" y="16"/>
                  </a:lnTo>
                  <a:lnTo>
                    <a:pt x="198" y="20"/>
                  </a:lnTo>
                  <a:lnTo>
                    <a:pt x="201" y="20"/>
                  </a:lnTo>
                  <a:lnTo>
                    <a:pt x="203" y="20"/>
                  </a:lnTo>
                  <a:lnTo>
                    <a:pt x="204" y="20"/>
                  </a:lnTo>
                  <a:lnTo>
                    <a:pt x="206" y="20"/>
                  </a:lnTo>
                  <a:lnTo>
                    <a:pt x="208" y="20"/>
                  </a:lnTo>
                  <a:lnTo>
                    <a:pt x="209" y="20"/>
                  </a:lnTo>
                  <a:lnTo>
                    <a:pt x="210" y="20"/>
                  </a:lnTo>
                  <a:lnTo>
                    <a:pt x="211" y="20"/>
                  </a:lnTo>
                  <a:lnTo>
                    <a:pt x="214" y="20"/>
                  </a:lnTo>
                  <a:lnTo>
                    <a:pt x="217" y="20"/>
                  </a:lnTo>
                  <a:lnTo>
                    <a:pt x="218" y="20"/>
                  </a:lnTo>
                  <a:lnTo>
                    <a:pt x="219" y="20"/>
                  </a:lnTo>
                  <a:lnTo>
                    <a:pt x="221" y="20"/>
                  </a:lnTo>
                  <a:lnTo>
                    <a:pt x="224" y="20"/>
                  </a:lnTo>
                  <a:lnTo>
                    <a:pt x="225" y="20"/>
                  </a:lnTo>
                  <a:lnTo>
                    <a:pt x="226" y="20"/>
                  </a:lnTo>
                  <a:lnTo>
                    <a:pt x="226" y="16"/>
                  </a:lnTo>
                  <a:lnTo>
                    <a:pt x="226" y="15"/>
                  </a:lnTo>
                  <a:lnTo>
                    <a:pt x="226" y="14"/>
                  </a:lnTo>
                  <a:lnTo>
                    <a:pt x="226" y="10"/>
                  </a:lnTo>
                  <a:lnTo>
                    <a:pt x="226" y="8"/>
                  </a:lnTo>
                  <a:lnTo>
                    <a:pt x="226" y="7"/>
                  </a:lnTo>
                  <a:lnTo>
                    <a:pt x="226" y="6"/>
                  </a:lnTo>
                  <a:lnTo>
                    <a:pt x="226" y="2"/>
                  </a:lnTo>
                  <a:lnTo>
                    <a:pt x="229" y="2"/>
                  </a:lnTo>
                  <a:lnTo>
                    <a:pt x="232" y="2"/>
                  </a:lnTo>
                  <a:lnTo>
                    <a:pt x="235" y="2"/>
                  </a:lnTo>
                  <a:lnTo>
                    <a:pt x="236" y="2"/>
                  </a:lnTo>
                  <a:lnTo>
                    <a:pt x="238" y="2"/>
                  </a:lnTo>
                  <a:lnTo>
                    <a:pt x="240" y="2"/>
                  </a:lnTo>
                  <a:lnTo>
                    <a:pt x="243" y="2"/>
                  </a:lnTo>
                  <a:lnTo>
                    <a:pt x="246" y="2"/>
                  </a:lnTo>
                  <a:lnTo>
                    <a:pt x="249" y="2"/>
                  </a:lnTo>
                  <a:lnTo>
                    <a:pt x="250" y="2"/>
                  </a:lnTo>
                  <a:lnTo>
                    <a:pt x="252" y="2"/>
                  </a:lnTo>
                  <a:lnTo>
                    <a:pt x="253" y="2"/>
                  </a:lnTo>
                  <a:lnTo>
                    <a:pt x="256" y="2"/>
                  </a:lnTo>
                  <a:lnTo>
                    <a:pt x="257" y="2"/>
                  </a:lnTo>
                  <a:lnTo>
                    <a:pt x="260" y="2"/>
                  </a:lnTo>
                  <a:lnTo>
                    <a:pt x="261" y="2"/>
                  </a:lnTo>
                  <a:lnTo>
                    <a:pt x="265" y="2"/>
                  </a:lnTo>
                  <a:lnTo>
                    <a:pt x="266" y="2"/>
                  </a:lnTo>
                  <a:lnTo>
                    <a:pt x="266" y="5"/>
                  </a:lnTo>
                  <a:lnTo>
                    <a:pt x="266" y="8"/>
                  </a:lnTo>
                  <a:lnTo>
                    <a:pt x="269" y="8"/>
                  </a:lnTo>
                  <a:lnTo>
                    <a:pt x="270" y="8"/>
                  </a:lnTo>
                  <a:lnTo>
                    <a:pt x="270" y="12"/>
                  </a:lnTo>
                  <a:lnTo>
                    <a:pt x="270" y="13"/>
                  </a:lnTo>
                  <a:lnTo>
                    <a:pt x="270" y="14"/>
                  </a:lnTo>
                  <a:lnTo>
                    <a:pt x="270" y="17"/>
                  </a:lnTo>
                  <a:lnTo>
                    <a:pt x="270" y="20"/>
                  </a:lnTo>
                  <a:lnTo>
                    <a:pt x="270" y="22"/>
                  </a:lnTo>
                  <a:lnTo>
                    <a:pt x="270" y="24"/>
                  </a:lnTo>
                  <a:lnTo>
                    <a:pt x="270" y="25"/>
                  </a:lnTo>
                  <a:lnTo>
                    <a:pt x="270" y="31"/>
                  </a:lnTo>
                  <a:lnTo>
                    <a:pt x="270" y="32"/>
                  </a:lnTo>
                  <a:lnTo>
                    <a:pt x="270" y="33"/>
                  </a:lnTo>
                  <a:lnTo>
                    <a:pt x="270" y="37"/>
                  </a:lnTo>
                  <a:lnTo>
                    <a:pt x="270" y="45"/>
                  </a:lnTo>
                  <a:lnTo>
                    <a:pt x="270" y="46"/>
                  </a:lnTo>
                  <a:lnTo>
                    <a:pt x="270" y="52"/>
                  </a:lnTo>
                  <a:lnTo>
                    <a:pt x="270" y="58"/>
                  </a:lnTo>
                  <a:lnTo>
                    <a:pt x="270" y="63"/>
                  </a:lnTo>
                  <a:lnTo>
                    <a:pt x="270" y="64"/>
                  </a:lnTo>
                  <a:lnTo>
                    <a:pt x="270" y="68"/>
                  </a:lnTo>
                  <a:lnTo>
                    <a:pt x="270" y="73"/>
                  </a:lnTo>
                  <a:lnTo>
                    <a:pt x="270" y="77"/>
                  </a:lnTo>
                  <a:lnTo>
                    <a:pt x="270" y="80"/>
                  </a:lnTo>
                  <a:lnTo>
                    <a:pt x="270" y="82"/>
                  </a:lnTo>
                  <a:lnTo>
                    <a:pt x="270" y="84"/>
                  </a:lnTo>
                  <a:lnTo>
                    <a:pt x="270" y="85"/>
                  </a:lnTo>
                  <a:lnTo>
                    <a:pt x="270" y="90"/>
                  </a:lnTo>
                  <a:lnTo>
                    <a:pt x="270" y="94"/>
                  </a:lnTo>
                  <a:lnTo>
                    <a:pt x="270" y="96"/>
                  </a:lnTo>
                  <a:lnTo>
                    <a:pt x="270" y="98"/>
                  </a:lnTo>
                  <a:lnTo>
                    <a:pt x="270" y="104"/>
                  </a:lnTo>
                  <a:lnTo>
                    <a:pt x="270" y="108"/>
                  </a:lnTo>
                  <a:lnTo>
                    <a:pt x="270" y="109"/>
                  </a:lnTo>
                  <a:lnTo>
                    <a:pt x="270" y="113"/>
                  </a:lnTo>
                  <a:lnTo>
                    <a:pt x="270" y="118"/>
                  </a:lnTo>
                  <a:lnTo>
                    <a:pt x="270" y="119"/>
                  </a:lnTo>
                  <a:lnTo>
                    <a:pt x="270" y="120"/>
                  </a:lnTo>
                  <a:lnTo>
                    <a:pt x="270" y="122"/>
                  </a:lnTo>
                  <a:lnTo>
                    <a:pt x="270" y="124"/>
                  </a:lnTo>
                  <a:lnTo>
                    <a:pt x="270" y="125"/>
                  </a:lnTo>
                  <a:lnTo>
                    <a:pt x="270" y="128"/>
                  </a:lnTo>
                  <a:lnTo>
                    <a:pt x="270" y="133"/>
                  </a:lnTo>
                  <a:lnTo>
                    <a:pt x="270" y="136"/>
                  </a:lnTo>
                  <a:lnTo>
                    <a:pt x="270" y="140"/>
                  </a:lnTo>
                  <a:lnTo>
                    <a:pt x="270" y="145"/>
                  </a:lnTo>
                  <a:lnTo>
                    <a:pt x="270" y="146"/>
                  </a:lnTo>
                  <a:lnTo>
                    <a:pt x="270" y="149"/>
                  </a:lnTo>
                  <a:lnTo>
                    <a:pt x="270" y="150"/>
                  </a:lnTo>
                  <a:lnTo>
                    <a:pt x="270" y="153"/>
                  </a:lnTo>
                  <a:lnTo>
                    <a:pt x="270" y="154"/>
                  </a:lnTo>
                  <a:lnTo>
                    <a:pt x="270" y="158"/>
                  </a:lnTo>
                  <a:lnTo>
                    <a:pt x="270" y="162"/>
                  </a:lnTo>
                  <a:lnTo>
                    <a:pt x="270" y="166"/>
                  </a:lnTo>
                  <a:lnTo>
                    <a:pt x="270" y="169"/>
                  </a:lnTo>
                  <a:lnTo>
                    <a:pt x="270" y="172"/>
                  </a:lnTo>
                  <a:lnTo>
                    <a:pt x="270" y="175"/>
                  </a:lnTo>
                  <a:lnTo>
                    <a:pt x="270" y="176"/>
                  </a:lnTo>
                  <a:lnTo>
                    <a:pt x="270" y="180"/>
                  </a:lnTo>
                  <a:lnTo>
                    <a:pt x="270" y="182"/>
                  </a:lnTo>
                  <a:lnTo>
                    <a:pt x="270" y="186"/>
                  </a:lnTo>
                  <a:lnTo>
                    <a:pt x="270" y="192"/>
                  </a:lnTo>
                  <a:lnTo>
                    <a:pt x="270" y="196"/>
                  </a:lnTo>
                  <a:lnTo>
                    <a:pt x="270" y="197"/>
                  </a:lnTo>
                  <a:lnTo>
                    <a:pt x="270" y="198"/>
                  </a:lnTo>
                  <a:lnTo>
                    <a:pt x="270" y="202"/>
                  </a:lnTo>
                  <a:lnTo>
                    <a:pt x="270" y="207"/>
                  </a:lnTo>
                  <a:lnTo>
                    <a:pt x="270" y="216"/>
                  </a:lnTo>
                  <a:lnTo>
                    <a:pt x="270" y="217"/>
                  </a:lnTo>
                  <a:lnTo>
                    <a:pt x="270" y="220"/>
                  </a:lnTo>
                  <a:lnTo>
                    <a:pt x="270" y="223"/>
                  </a:lnTo>
                  <a:lnTo>
                    <a:pt x="270" y="224"/>
                  </a:lnTo>
                  <a:lnTo>
                    <a:pt x="270" y="225"/>
                  </a:lnTo>
                  <a:lnTo>
                    <a:pt x="267" y="225"/>
                  </a:lnTo>
                  <a:lnTo>
                    <a:pt x="262" y="225"/>
                  </a:lnTo>
                  <a:lnTo>
                    <a:pt x="261" y="225"/>
                  </a:lnTo>
                  <a:lnTo>
                    <a:pt x="259" y="225"/>
                  </a:lnTo>
                  <a:lnTo>
                    <a:pt x="258" y="225"/>
                  </a:lnTo>
                  <a:lnTo>
                    <a:pt x="253" y="225"/>
                  </a:lnTo>
                  <a:lnTo>
                    <a:pt x="251" y="225"/>
                  </a:lnTo>
                  <a:lnTo>
                    <a:pt x="246" y="225"/>
                  </a:lnTo>
                  <a:lnTo>
                    <a:pt x="240" y="225"/>
                  </a:lnTo>
                  <a:lnTo>
                    <a:pt x="238" y="225"/>
                  </a:lnTo>
                  <a:lnTo>
                    <a:pt x="234" y="225"/>
                  </a:lnTo>
                  <a:lnTo>
                    <a:pt x="225" y="225"/>
                  </a:lnTo>
                  <a:lnTo>
                    <a:pt x="218" y="225"/>
                  </a:lnTo>
                  <a:lnTo>
                    <a:pt x="213" y="225"/>
                  </a:lnTo>
                  <a:lnTo>
                    <a:pt x="212" y="225"/>
                  </a:lnTo>
                  <a:lnTo>
                    <a:pt x="210" y="225"/>
                  </a:lnTo>
                  <a:lnTo>
                    <a:pt x="208" y="225"/>
                  </a:lnTo>
                  <a:lnTo>
                    <a:pt x="206" y="225"/>
                  </a:lnTo>
                  <a:lnTo>
                    <a:pt x="205" y="225"/>
                  </a:lnTo>
                  <a:lnTo>
                    <a:pt x="200" y="225"/>
                  </a:lnTo>
                  <a:lnTo>
                    <a:pt x="198" y="225"/>
                  </a:lnTo>
                  <a:lnTo>
                    <a:pt x="197" y="225"/>
                  </a:lnTo>
                  <a:lnTo>
                    <a:pt x="195" y="225"/>
                  </a:lnTo>
                  <a:lnTo>
                    <a:pt x="190" y="225"/>
                  </a:lnTo>
                  <a:lnTo>
                    <a:pt x="189" y="225"/>
                  </a:lnTo>
                  <a:lnTo>
                    <a:pt x="186" y="224"/>
                  </a:lnTo>
                  <a:lnTo>
                    <a:pt x="185" y="224"/>
                  </a:lnTo>
                  <a:lnTo>
                    <a:pt x="182" y="224"/>
                  </a:lnTo>
                  <a:lnTo>
                    <a:pt x="180" y="224"/>
                  </a:lnTo>
                  <a:lnTo>
                    <a:pt x="178" y="225"/>
                  </a:lnTo>
                  <a:lnTo>
                    <a:pt x="173" y="225"/>
                  </a:lnTo>
                  <a:lnTo>
                    <a:pt x="170" y="225"/>
                  </a:lnTo>
                  <a:lnTo>
                    <a:pt x="163" y="225"/>
                  </a:lnTo>
                  <a:lnTo>
                    <a:pt x="163" y="228"/>
                  </a:lnTo>
                  <a:lnTo>
                    <a:pt x="163" y="234"/>
                  </a:lnTo>
                  <a:lnTo>
                    <a:pt x="163" y="237"/>
                  </a:lnTo>
                  <a:lnTo>
                    <a:pt x="163" y="238"/>
                  </a:lnTo>
                  <a:lnTo>
                    <a:pt x="163" y="239"/>
                  </a:lnTo>
                  <a:lnTo>
                    <a:pt x="163" y="240"/>
                  </a:lnTo>
                  <a:lnTo>
                    <a:pt x="163" y="244"/>
                  </a:lnTo>
                  <a:lnTo>
                    <a:pt x="163" y="249"/>
                  </a:lnTo>
                  <a:lnTo>
                    <a:pt x="163" y="256"/>
                  </a:lnTo>
                  <a:lnTo>
                    <a:pt x="163" y="258"/>
                  </a:lnTo>
                  <a:lnTo>
                    <a:pt x="163" y="262"/>
                  </a:lnTo>
                  <a:lnTo>
                    <a:pt x="163" y="263"/>
                  </a:lnTo>
                  <a:lnTo>
                    <a:pt x="163" y="264"/>
                  </a:lnTo>
                  <a:lnTo>
                    <a:pt x="163" y="265"/>
                  </a:lnTo>
                  <a:lnTo>
                    <a:pt x="163" y="293"/>
                  </a:lnTo>
                  <a:lnTo>
                    <a:pt x="163" y="294"/>
                  </a:lnTo>
                  <a:lnTo>
                    <a:pt x="163" y="296"/>
                  </a:lnTo>
                  <a:lnTo>
                    <a:pt x="163" y="297"/>
                  </a:lnTo>
                  <a:lnTo>
                    <a:pt x="163" y="301"/>
                  </a:lnTo>
                  <a:lnTo>
                    <a:pt x="163" y="302"/>
                  </a:lnTo>
                  <a:lnTo>
                    <a:pt x="163" y="303"/>
                  </a:lnTo>
                  <a:lnTo>
                    <a:pt x="163" y="305"/>
                  </a:lnTo>
                  <a:lnTo>
                    <a:pt x="161" y="305"/>
                  </a:lnTo>
                  <a:lnTo>
                    <a:pt x="160" y="305"/>
                  </a:lnTo>
                  <a:lnTo>
                    <a:pt x="158" y="305"/>
                  </a:lnTo>
                  <a:lnTo>
                    <a:pt x="157" y="305"/>
                  </a:lnTo>
                  <a:lnTo>
                    <a:pt x="156" y="305"/>
                  </a:lnTo>
                  <a:lnTo>
                    <a:pt x="152" y="305"/>
                  </a:lnTo>
                  <a:lnTo>
                    <a:pt x="149" y="305"/>
                  </a:lnTo>
                  <a:lnTo>
                    <a:pt x="145" y="305"/>
                  </a:lnTo>
                  <a:lnTo>
                    <a:pt x="144" y="305"/>
                  </a:lnTo>
                  <a:lnTo>
                    <a:pt x="142" y="305"/>
                  </a:lnTo>
                  <a:lnTo>
                    <a:pt x="141" y="305"/>
                  </a:lnTo>
                  <a:lnTo>
                    <a:pt x="140" y="305"/>
                  </a:lnTo>
                  <a:lnTo>
                    <a:pt x="139" y="305"/>
                  </a:lnTo>
                  <a:lnTo>
                    <a:pt x="136" y="305"/>
                  </a:lnTo>
                  <a:lnTo>
                    <a:pt x="136" y="314"/>
                  </a:lnTo>
                  <a:lnTo>
                    <a:pt x="134" y="314"/>
                  </a:lnTo>
                  <a:lnTo>
                    <a:pt x="126" y="314"/>
                  </a:lnTo>
                  <a:lnTo>
                    <a:pt x="122" y="314"/>
                  </a:lnTo>
                  <a:lnTo>
                    <a:pt x="120" y="314"/>
                  </a:lnTo>
                  <a:lnTo>
                    <a:pt x="108" y="314"/>
                  </a:lnTo>
                  <a:lnTo>
                    <a:pt x="108" y="316"/>
                  </a:lnTo>
                  <a:lnTo>
                    <a:pt x="108" y="317"/>
                  </a:lnTo>
                  <a:lnTo>
                    <a:pt x="108" y="319"/>
                  </a:lnTo>
                  <a:lnTo>
                    <a:pt x="108" y="322"/>
                  </a:lnTo>
                  <a:lnTo>
                    <a:pt x="108" y="324"/>
                  </a:lnTo>
                  <a:lnTo>
                    <a:pt x="108" y="325"/>
                  </a:lnTo>
                  <a:lnTo>
                    <a:pt x="108" y="326"/>
                  </a:lnTo>
                  <a:lnTo>
                    <a:pt x="108" y="327"/>
                  </a:lnTo>
                  <a:lnTo>
                    <a:pt x="108" y="328"/>
                  </a:lnTo>
                  <a:lnTo>
                    <a:pt x="108" y="335"/>
                  </a:lnTo>
                  <a:lnTo>
                    <a:pt x="108" y="336"/>
                  </a:lnTo>
                  <a:lnTo>
                    <a:pt x="108" y="341"/>
                  </a:lnTo>
                  <a:lnTo>
                    <a:pt x="105" y="341"/>
                  </a:lnTo>
                  <a:lnTo>
                    <a:pt x="99" y="341"/>
                  </a:lnTo>
                  <a:lnTo>
                    <a:pt x="97" y="341"/>
                  </a:lnTo>
                  <a:lnTo>
                    <a:pt x="93" y="341"/>
                  </a:lnTo>
                  <a:lnTo>
                    <a:pt x="92" y="341"/>
                  </a:lnTo>
                  <a:lnTo>
                    <a:pt x="89" y="341"/>
                  </a:lnTo>
                  <a:lnTo>
                    <a:pt x="88" y="341"/>
                  </a:lnTo>
                  <a:lnTo>
                    <a:pt x="85" y="341"/>
                  </a:lnTo>
                  <a:lnTo>
                    <a:pt x="84" y="341"/>
                  </a:lnTo>
                  <a:lnTo>
                    <a:pt x="84" y="340"/>
                  </a:lnTo>
                  <a:lnTo>
                    <a:pt x="83" y="340"/>
                  </a:lnTo>
                  <a:lnTo>
                    <a:pt x="83" y="338"/>
                  </a:lnTo>
                  <a:lnTo>
                    <a:pt x="82" y="338"/>
                  </a:lnTo>
                  <a:lnTo>
                    <a:pt x="81" y="338"/>
                  </a:lnTo>
                  <a:lnTo>
                    <a:pt x="81" y="337"/>
                  </a:lnTo>
                  <a:lnTo>
                    <a:pt x="80" y="337"/>
                  </a:lnTo>
                  <a:lnTo>
                    <a:pt x="78" y="337"/>
                  </a:lnTo>
                  <a:lnTo>
                    <a:pt x="78" y="338"/>
                  </a:lnTo>
                  <a:lnTo>
                    <a:pt x="78" y="337"/>
                  </a:lnTo>
                  <a:lnTo>
                    <a:pt x="77" y="337"/>
                  </a:lnTo>
                  <a:lnTo>
                    <a:pt x="77" y="336"/>
                  </a:lnTo>
                  <a:lnTo>
                    <a:pt x="78" y="336"/>
                  </a:lnTo>
                  <a:lnTo>
                    <a:pt x="77" y="335"/>
                  </a:lnTo>
                  <a:lnTo>
                    <a:pt x="77" y="334"/>
                  </a:lnTo>
                  <a:lnTo>
                    <a:pt x="77" y="333"/>
                  </a:lnTo>
                  <a:lnTo>
                    <a:pt x="76" y="333"/>
                  </a:lnTo>
                  <a:lnTo>
                    <a:pt x="76" y="332"/>
                  </a:lnTo>
                  <a:lnTo>
                    <a:pt x="76" y="330"/>
                  </a:lnTo>
                  <a:lnTo>
                    <a:pt x="75" y="330"/>
                  </a:lnTo>
                  <a:lnTo>
                    <a:pt x="75" y="329"/>
                  </a:lnTo>
                  <a:lnTo>
                    <a:pt x="74" y="329"/>
                  </a:lnTo>
                  <a:lnTo>
                    <a:pt x="73" y="329"/>
                  </a:lnTo>
                  <a:lnTo>
                    <a:pt x="72" y="329"/>
                  </a:lnTo>
                  <a:lnTo>
                    <a:pt x="72" y="328"/>
                  </a:lnTo>
                  <a:lnTo>
                    <a:pt x="70" y="327"/>
                  </a:lnTo>
                  <a:lnTo>
                    <a:pt x="69" y="326"/>
                  </a:lnTo>
                  <a:lnTo>
                    <a:pt x="69" y="327"/>
                  </a:lnTo>
                  <a:lnTo>
                    <a:pt x="68" y="327"/>
                  </a:lnTo>
                  <a:lnTo>
                    <a:pt x="68" y="326"/>
                  </a:lnTo>
                  <a:lnTo>
                    <a:pt x="69" y="325"/>
                  </a:lnTo>
                  <a:lnTo>
                    <a:pt x="69" y="324"/>
                  </a:lnTo>
                  <a:lnTo>
                    <a:pt x="69" y="322"/>
                  </a:lnTo>
                  <a:lnTo>
                    <a:pt x="68" y="322"/>
                  </a:lnTo>
                  <a:lnTo>
                    <a:pt x="67" y="321"/>
                  </a:lnTo>
                  <a:lnTo>
                    <a:pt x="66" y="320"/>
                  </a:lnTo>
                  <a:lnTo>
                    <a:pt x="66" y="321"/>
                  </a:lnTo>
                  <a:lnTo>
                    <a:pt x="66" y="322"/>
                  </a:lnTo>
                  <a:lnTo>
                    <a:pt x="65" y="322"/>
                  </a:lnTo>
                  <a:lnTo>
                    <a:pt x="64" y="321"/>
                  </a:lnTo>
                  <a:lnTo>
                    <a:pt x="65" y="321"/>
                  </a:lnTo>
                  <a:lnTo>
                    <a:pt x="64" y="321"/>
                  </a:lnTo>
                  <a:lnTo>
                    <a:pt x="64" y="320"/>
                  </a:lnTo>
                  <a:lnTo>
                    <a:pt x="62" y="320"/>
                  </a:lnTo>
                  <a:lnTo>
                    <a:pt x="62" y="319"/>
                  </a:lnTo>
                  <a:lnTo>
                    <a:pt x="61" y="319"/>
                  </a:lnTo>
                  <a:lnTo>
                    <a:pt x="60" y="319"/>
                  </a:lnTo>
                  <a:lnTo>
                    <a:pt x="59" y="319"/>
                  </a:lnTo>
                  <a:lnTo>
                    <a:pt x="58" y="319"/>
                  </a:lnTo>
                  <a:lnTo>
                    <a:pt x="58" y="320"/>
                  </a:lnTo>
                  <a:lnTo>
                    <a:pt x="57" y="320"/>
                  </a:lnTo>
                  <a:lnTo>
                    <a:pt x="56" y="320"/>
                  </a:lnTo>
                  <a:lnTo>
                    <a:pt x="54" y="320"/>
                  </a:lnTo>
                  <a:lnTo>
                    <a:pt x="56" y="320"/>
                  </a:lnTo>
                  <a:lnTo>
                    <a:pt x="57" y="319"/>
                  </a:lnTo>
                  <a:lnTo>
                    <a:pt x="58" y="319"/>
                  </a:lnTo>
                  <a:lnTo>
                    <a:pt x="58" y="318"/>
                  </a:lnTo>
                  <a:lnTo>
                    <a:pt x="58" y="317"/>
                  </a:lnTo>
                  <a:lnTo>
                    <a:pt x="57" y="317"/>
                  </a:lnTo>
                  <a:lnTo>
                    <a:pt x="56" y="317"/>
                  </a:lnTo>
                  <a:lnTo>
                    <a:pt x="56" y="316"/>
                  </a:lnTo>
                  <a:lnTo>
                    <a:pt x="56" y="314"/>
                  </a:lnTo>
                  <a:lnTo>
                    <a:pt x="54" y="314"/>
                  </a:lnTo>
                  <a:lnTo>
                    <a:pt x="53" y="314"/>
                  </a:lnTo>
                  <a:lnTo>
                    <a:pt x="53" y="316"/>
                  </a:lnTo>
                  <a:lnTo>
                    <a:pt x="52" y="316"/>
                  </a:lnTo>
                  <a:lnTo>
                    <a:pt x="51" y="316"/>
                  </a:lnTo>
                  <a:lnTo>
                    <a:pt x="51" y="317"/>
                  </a:lnTo>
                  <a:lnTo>
                    <a:pt x="50" y="317"/>
                  </a:lnTo>
                  <a:lnTo>
                    <a:pt x="50" y="316"/>
                  </a:lnTo>
                  <a:lnTo>
                    <a:pt x="50" y="314"/>
                  </a:lnTo>
                  <a:lnTo>
                    <a:pt x="51" y="314"/>
                  </a:lnTo>
                  <a:lnTo>
                    <a:pt x="51" y="316"/>
                  </a:lnTo>
                  <a:lnTo>
                    <a:pt x="51" y="314"/>
                  </a:lnTo>
                  <a:lnTo>
                    <a:pt x="52" y="314"/>
                  </a:lnTo>
                  <a:lnTo>
                    <a:pt x="52" y="313"/>
                  </a:lnTo>
                  <a:lnTo>
                    <a:pt x="52" y="312"/>
                  </a:lnTo>
                  <a:lnTo>
                    <a:pt x="52" y="311"/>
                  </a:lnTo>
                  <a:lnTo>
                    <a:pt x="51" y="312"/>
                  </a:lnTo>
                  <a:lnTo>
                    <a:pt x="50" y="312"/>
                  </a:lnTo>
                  <a:lnTo>
                    <a:pt x="50" y="313"/>
                  </a:lnTo>
                  <a:lnTo>
                    <a:pt x="50" y="312"/>
                  </a:lnTo>
                  <a:lnTo>
                    <a:pt x="49" y="312"/>
                  </a:lnTo>
                  <a:lnTo>
                    <a:pt x="49" y="311"/>
                  </a:lnTo>
                  <a:lnTo>
                    <a:pt x="50" y="311"/>
                  </a:lnTo>
                  <a:lnTo>
                    <a:pt x="51" y="311"/>
                  </a:lnTo>
                  <a:lnTo>
                    <a:pt x="51" y="310"/>
                  </a:lnTo>
                  <a:lnTo>
                    <a:pt x="50" y="310"/>
                  </a:lnTo>
                  <a:lnTo>
                    <a:pt x="49" y="310"/>
                  </a:lnTo>
                  <a:lnTo>
                    <a:pt x="49" y="309"/>
                  </a:lnTo>
                  <a:lnTo>
                    <a:pt x="48" y="309"/>
                  </a:lnTo>
                  <a:lnTo>
                    <a:pt x="49" y="309"/>
                  </a:lnTo>
                  <a:lnTo>
                    <a:pt x="49" y="308"/>
                  </a:lnTo>
                  <a:lnTo>
                    <a:pt x="49" y="306"/>
                  </a:lnTo>
                  <a:lnTo>
                    <a:pt x="50" y="306"/>
                  </a:lnTo>
                  <a:lnTo>
                    <a:pt x="50" y="305"/>
                  </a:lnTo>
                  <a:lnTo>
                    <a:pt x="50" y="304"/>
                  </a:lnTo>
                  <a:lnTo>
                    <a:pt x="49" y="304"/>
                  </a:lnTo>
                  <a:lnTo>
                    <a:pt x="49" y="305"/>
                  </a:lnTo>
                  <a:lnTo>
                    <a:pt x="49" y="306"/>
                  </a:lnTo>
                  <a:lnTo>
                    <a:pt x="48" y="306"/>
                  </a:lnTo>
                  <a:lnTo>
                    <a:pt x="46" y="306"/>
                  </a:lnTo>
                  <a:lnTo>
                    <a:pt x="45" y="306"/>
                  </a:lnTo>
                  <a:lnTo>
                    <a:pt x="45" y="308"/>
                  </a:lnTo>
                  <a:lnTo>
                    <a:pt x="44" y="308"/>
                  </a:lnTo>
                  <a:lnTo>
                    <a:pt x="44" y="306"/>
                  </a:lnTo>
                  <a:lnTo>
                    <a:pt x="44" y="305"/>
                  </a:lnTo>
                  <a:lnTo>
                    <a:pt x="43" y="305"/>
                  </a:lnTo>
                  <a:lnTo>
                    <a:pt x="43" y="304"/>
                  </a:lnTo>
                  <a:lnTo>
                    <a:pt x="42" y="304"/>
                  </a:lnTo>
                  <a:lnTo>
                    <a:pt x="42" y="303"/>
                  </a:lnTo>
                  <a:lnTo>
                    <a:pt x="43" y="303"/>
                  </a:lnTo>
                  <a:lnTo>
                    <a:pt x="43" y="302"/>
                  </a:lnTo>
                  <a:lnTo>
                    <a:pt x="43" y="301"/>
                  </a:lnTo>
                  <a:lnTo>
                    <a:pt x="43" y="300"/>
                  </a:lnTo>
                  <a:lnTo>
                    <a:pt x="42" y="300"/>
                  </a:lnTo>
                  <a:lnTo>
                    <a:pt x="43" y="300"/>
                  </a:lnTo>
                  <a:lnTo>
                    <a:pt x="43" y="298"/>
                  </a:lnTo>
                  <a:lnTo>
                    <a:pt x="43" y="297"/>
                  </a:lnTo>
                  <a:lnTo>
                    <a:pt x="42" y="297"/>
                  </a:lnTo>
                  <a:lnTo>
                    <a:pt x="41" y="297"/>
                  </a:lnTo>
                  <a:lnTo>
                    <a:pt x="41" y="296"/>
                  </a:lnTo>
                  <a:lnTo>
                    <a:pt x="40" y="296"/>
                  </a:lnTo>
                  <a:lnTo>
                    <a:pt x="40" y="295"/>
                  </a:lnTo>
                  <a:lnTo>
                    <a:pt x="40" y="294"/>
                  </a:lnTo>
                  <a:lnTo>
                    <a:pt x="41" y="294"/>
                  </a:lnTo>
                  <a:lnTo>
                    <a:pt x="41" y="293"/>
                  </a:lnTo>
                  <a:lnTo>
                    <a:pt x="41" y="292"/>
                  </a:lnTo>
                  <a:lnTo>
                    <a:pt x="40" y="292"/>
                  </a:lnTo>
                  <a:lnTo>
                    <a:pt x="40" y="290"/>
                  </a:lnTo>
                  <a:lnTo>
                    <a:pt x="38" y="290"/>
                  </a:lnTo>
                  <a:lnTo>
                    <a:pt x="38" y="289"/>
                  </a:lnTo>
                  <a:lnTo>
                    <a:pt x="37" y="288"/>
                  </a:lnTo>
                  <a:lnTo>
                    <a:pt x="36" y="289"/>
                  </a:lnTo>
                  <a:lnTo>
                    <a:pt x="35" y="289"/>
                  </a:lnTo>
                  <a:lnTo>
                    <a:pt x="34" y="289"/>
                  </a:lnTo>
                  <a:lnTo>
                    <a:pt x="34" y="288"/>
                  </a:lnTo>
                  <a:lnTo>
                    <a:pt x="33" y="288"/>
                  </a:lnTo>
                  <a:lnTo>
                    <a:pt x="32" y="288"/>
                  </a:lnTo>
                  <a:lnTo>
                    <a:pt x="30" y="288"/>
                  </a:lnTo>
                  <a:lnTo>
                    <a:pt x="29" y="288"/>
                  </a:lnTo>
                  <a:lnTo>
                    <a:pt x="29" y="287"/>
                  </a:lnTo>
                  <a:lnTo>
                    <a:pt x="28" y="287"/>
                  </a:lnTo>
                  <a:lnTo>
                    <a:pt x="27" y="287"/>
                  </a:lnTo>
                  <a:lnTo>
                    <a:pt x="26" y="286"/>
                  </a:lnTo>
                  <a:lnTo>
                    <a:pt x="25" y="286"/>
                  </a:lnTo>
                  <a:lnTo>
                    <a:pt x="25" y="285"/>
                  </a:lnTo>
                  <a:lnTo>
                    <a:pt x="26" y="285"/>
                  </a:lnTo>
                  <a:lnTo>
                    <a:pt x="26" y="286"/>
                  </a:lnTo>
                  <a:lnTo>
                    <a:pt x="27" y="286"/>
                  </a:lnTo>
                  <a:lnTo>
                    <a:pt x="27" y="287"/>
                  </a:lnTo>
                  <a:lnTo>
                    <a:pt x="27" y="286"/>
                  </a:lnTo>
                  <a:lnTo>
                    <a:pt x="28" y="286"/>
                  </a:lnTo>
                  <a:lnTo>
                    <a:pt x="29" y="286"/>
                  </a:lnTo>
                  <a:lnTo>
                    <a:pt x="30" y="286"/>
                  </a:lnTo>
                  <a:lnTo>
                    <a:pt x="32" y="286"/>
                  </a:lnTo>
                  <a:lnTo>
                    <a:pt x="32" y="285"/>
                  </a:lnTo>
                  <a:lnTo>
                    <a:pt x="32" y="284"/>
                  </a:lnTo>
                  <a:lnTo>
                    <a:pt x="30" y="282"/>
                  </a:lnTo>
                  <a:lnTo>
                    <a:pt x="30" y="281"/>
                  </a:lnTo>
                  <a:lnTo>
                    <a:pt x="29" y="281"/>
                  </a:lnTo>
                  <a:lnTo>
                    <a:pt x="28" y="281"/>
                  </a:lnTo>
                  <a:lnTo>
                    <a:pt x="28" y="280"/>
                  </a:lnTo>
                  <a:lnTo>
                    <a:pt x="27" y="280"/>
                  </a:lnTo>
                  <a:lnTo>
                    <a:pt x="26" y="280"/>
                  </a:lnTo>
                  <a:lnTo>
                    <a:pt x="25" y="280"/>
                  </a:lnTo>
                  <a:lnTo>
                    <a:pt x="25" y="279"/>
                  </a:lnTo>
                  <a:lnTo>
                    <a:pt x="25" y="278"/>
                  </a:lnTo>
                  <a:lnTo>
                    <a:pt x="26" y="278"/>
                  </a:lnTo>
                  <a:lnTo>
                    <a:pt x="26" y="277"/>
                  </a:lnTo>
                  <a:lnTo>
                    <a:pt x="27" y="277"/>
                  </a:lnTo>
                  <a:lnTo>
                    <a:pt x="28" y="278"/>
                  </a:lnTo>
                  <a:lnTo>
                    <a:pt x="29" y="278"/>
                  </a:lnTo>
                  <a:lnTo>
                    <a:pt x="30" y="278"/>
                  </a:lnTo>
                  <a:lnTo>
                    <a:pt x="32" y="278"/>
                  </a:lnTo>
                  <a:lnTo>
                    <a:pt x="32" y="277"/>
                  </a:lnTo>
                  <a:lnTo>
                    <a:pt x="33" y="277"/>
                  </a:lnTo>
                  <a:lnTo>
                    <a:pt x="33" y="276"/>
                  </a:lnTo>
                  <a:lnTo>
                    <a:pt x="34" y="276"/>
                  </a:lnTo>
                  <a:lnTo>
                    <a:pt x="34" y="274"/>
                  </a:lnTo>
                  <a:lnTo>
                    <a:pt x="34" y="273"/>
                  </a:lnTo>
                  <a:lnTo>
                    <a:pt x="33" y="273"/>
                  </a:lnTo>
                  <a:lnTo>
                    <a:pt x="32" y="273"/>
                  </a:lnTo>
                  <a:lnTo>
                    <a:pt x="32" y="274"/>
                  </a:lnTo>
                  <a:lnTo>
                    <a:pt x="32" y="276"/>
                  </a:lnTo>
                  <a:lnTo>
                    <a:pt x="32" y="277"/>
                  </a:lnTo>
                  <a:lnTo>
                    <a:pt x="30" y="277"/>
                  </a:lnTo>
                  <a:lnTo>
                    <a:pt x="29" y="277"/>
                  </a:lnTo>
                  <a:lnTo>
                    <a:pt x="29" y="276"/>
                  </a:lnTo>
                  <a:lnTo>
                    <a:pt x="29" y="274"/>
                  </a:lnTo>
                  <a:lnTo>
                    <a:pt x="30" y="274"/>
                  </a:lnTo>
                  <a:lnTo>
                    <a:pt x="30" y="273"/>
                  </a:lnTo>
                  <a:lnTo>
                    <a:pt x="29" y="273"/>
                  </a:lnTo>
                  <a:lnTo>
                    <a:pt x="28" y="273"/>
                  </a:lnTo>
                  <a:lnTo>
                    <a:pt x="27" y="273"/>
                  </a:lnTo>
                  <a:lnTo>
                    <a:pt x="26" y="273"/>
                  </a:lnTo>
                  <a:lnTo>
                    <a:pt x="26" y="274"/>
                  </a:lnTo>
                  <a:lnTo>
                    <a:pt x="25" y="274"/>
                  </a:lnTo>
                  <a:lnTo>
                    <a:pt x="24" y="274"/>
                  </a:lnTo>
                  <a:lnTo>
                    <a:pt x="22" y="274"/>
                  </a:lnTo>
                  <a:lnTo>
                    <a:pt x="22" y="273"/>
                  </a:lnTo>
                  <a:lnTo>
                    <a:pt x="24" y="273"/>
                  </a:lnTo>
                  <a:lnTo>
                    <a:pt x="24" y="272"/>
                  </a:lnTo>
                  <a:lnTo>
                    <a:pt x="24" y="271"/>
                  </a:lnTo>
                  <a:lnTo>
                    <a:pt x="24" y="270"/>
                  </a:lnTo>
                  <a:lnTo>
                    <a:pt x="22" y="270"/>
                  </a:lnTo>
                  <a:lnTo>
                    <a:pt x="22" y="269"/>
                  </a:lnTo>
                  <a:lnTo>
                    <a:pt x="22" y="268"/>
                  </a:lnTo>
                  <a:lnTo>
                    <a:pt x="22" y="266"/>
                  </a:lnTo>
                  <a:lnTo>
                    <a:pt x="21" y="266"/>
                  </a:lnTo>
                  <a:lnTo>
                    <a:pt x="20" y="266"/>
                  </a:lnTo>
                  <a:lnTo>
                    <a:pt x="20" y="265"/>
                  </a:lnTo>
                  <a:lnTo>
                    <a:pt x="19" y="265"/>
                  </a:lnTo>
                  <a:lnTo>
                    <a:pt x="19" y="264"/>
                  </a:lnTo>
                  <a:lnTo>
                    <a:pt x="19" y="263"/>
                  </a:lnTo>
                  <a:lnTo>
                    <a:pt x="20" y="263"/>
                  </a:lnTo>
                  <a:lnTo>
                    <a:pt x="20" y="264"/>
                  </a:lnTo>
                  <a:lnTo>
                    <a:pt x="21" y="264"/>
                  </a:lnTo>
                  <a:lnTo>
                    <a:pt x="22" y="264"/>
                  </a:lnTo>
                  <a:lnTo>
                    <a:pt x="22" y="263"/>
                  </a:lnTo>
                  <a:lnTo>
                    <a:pt x="24" y="263"/>
                  </a:lnTo>
                  <a:lnTo>
                    <a:pt x="24" y="262"/>
                  </a:lnTo>
                  <a:lnTo>
                    <a:pt x="22" y="262"/>
                  </a:lnTo>
                  <a:lnTo>
                    <a:pt x="21" y="263"/>
                  </a:lnTo>
                  <a:lnTo>
                    <a:pt x="21" y="262"/>
                  </a:lnTo>
                  <a:lnTo>
                    <a:pt x="21" y="261"/>
                  </a:lnTo>
                  <a:lnTo>
                    <a:pt x="20" y="260"/>
                  </a:lnTo>
                  <a:lnTo>
                    <a:pt x="19" y="260"/>
                  </a:lnTo>
                  <a:lnTo>
                    <a:pt x="18" y="260"/>
                  </a:lnTo>
                  <a:lnTo>
                    <a:pt x="17" y="260"/>
                  </a:lnTo>
                  <a:lnTo>
                    <a:pt x="17" y="258"/>
                  </a:lnTo>
                  <a:lnTo>
                    <a:pt x="17" y="257"/>
                  </a:lnTo>
                  <a:lnTo>
                    <a:pt x="17" y="256"/>
                  </a:lnTo>
                  <a:lnTo>
                    <a:pt x="18" y="256"/>
                  </a:lnTo>
                  <a:lnTo>
                    <a:pt x="19" y="257"/>
                  </a:lnTo>
                  <a:lnTo>
                    <a:pt x="19" y="256"/>
                  </a:lnTo>
                  <a:lnTo>
                    <a:pt x="20" y="256"/>
                  </a:lnTo>
                  <a:lnTo>
                    <a:pt x="19" y="255"/>
                  </a:lnTo>
                  <a:lnTo>
                    <a:pt x="18" y="254"/>
                  </a:lnTo>
                  <a:lnTo>
                    <a:pt x="17" y="254"/>
                  </a:lnTo>
                  <a:lnTo>
                    <a:pt x="17" y="253"/>
                  </a:lnTo>
                  <a:lnTo>
                    <a:pt x="16" y="253"/>
                  </a:lnTo>
                  <a:lnTo>
                    <a:pt x="16" y="252"/>
                  </a:lnTo>
                  <a:lnTo>
                    <a:pt x="16" y="250"/>
                  </a:lnTo>
                  <a:lnTo>
                    <a:pt x="17" y="252"/>
                  </a:lnTo>
                  <a:lnTo>
                    <a:pt x="18" y="252"/>
                  </a:lnTo>
                  <a:lnTo>
                    <a:pt x="19" y="252"/>
                  </a:lnTo>
                  <a:lnTo>
                    <a:pt x="19" y="250"/>
                  </a:lnTo>
                  <a:lnTo>
                    <a:pt x="20" y="250"/>
                  </a:lnTo>
                  <a:lnTo>
                    <a:pt x="20" y="249"/>
                  </a:lnTo>
                  <a:lnTo>
                    <a:pt x="19" y="249"/>
                  </a:lnTo>
                  <a:lnTo>
                    <a:pt x="18" y="249"/>
                  </a:lnTo>
                  <a:lnTo>
                    <a:pt x="17" y="249"/>
                  </a:lnTo>
                  <a:lnTo>
                    <a:pt x="16" y="250"/>
                  </a:lnTo>
                  <a:lnTo>
                    <a:pt x="16" y="249"/>
                  </a:lnTo>
                  <a:lnTo>
                    <a:pt x="14" y="249"/>
                  </a:lnTo>
                  <a:lnTo>
                    <a:pt x="14" y="248"/>
                  </a:lnTo>
                  <a:lnTo>
                    <a:pt x="16" y="248"/>
                  </a:lnTo>
                  <a:lnTo>
                    <a:pt x="16" y="247"/>
                  </a:lnTo>
                  <a:lnTo>
                    <a:pt x="16" y="246"/>
                  </a:lnTo>
                  <a:lnTo>
                    <a:pt x="16" y="245"/>
                  </a:lnTo>
                  <a:lnTo>
                    <a:pt x="16" y="244"/>
                  </a:lnTo>
                  <a:lnTo>
                    <a:pt x="16" y="242"/>
                  </a:lnTo>
                  <a:lnTo>
                    <a:pt x="14" y="242"/>
                  </a:lnTo>
                  <a:lnTo>
                    <a:pt x="14" y="244"/>
                  </a:lnTo>
                  <a:lnTo>
                    <a:pt x="13" y="244"/>
                  </a:lnTo>
                  <a:lnTo>
                    <a:pt x="12" y="244"/>
                  </a:lnTo>
                  <a:lnTo>
                    <a:pt x="11" y="245"/>
                  </a:lnTo>
                  <a:lnTo>
                    <a:pt x="11" y="244"/>
                  </a:lnTo>
                  <a:lnTo>
                    <a:pt x="11" y="242"/>
                  </a:lnTo>
                  <a:lnTo>
                    <a:pt x="11" y="241"/>
                  </a:lnTo>
                  <a:lnTo>
                    <a:pt x="12" y="241"/>
                  </a:lnTo>
                  <a:lnTo>
                    <a:pt x="13" y="241"/>
                  </a:lnTo>
                  <a:lnTo>
                    <a:pt x="14" y="241"/>
                  </a:lnTo>
                  <a:lnTo>
                    <a:pt x="14" y="240"/>
                  </a:lnTo>
                  <a:lnTo>
                    <a:pt x="16" y="240"/>
                  </a:lnTo>
                  <a:lnTo>
                    <a:pt x="16" y="239"/>
                  </a:lnTo>
                  <a:lnTo>
                    <a:pt x="16" y="238"/>
                  </a:lnTo>
                  <a:lnTo>
                    <a:pt x="17" y="237"/>
                  </a:lnTo>
                  <a:lnTo>
                    <a:pt x="17" y="236"/>
                  </a:lnTo>
                  <a:lnTo>
                    <a:pt x="17" y="234"/>
                  </a:lnTo>
                  <a:lnTo>
                    <a:pt x="18" y="233"/>
                  </a:lnTo>
                  <a:lnTo>
                    <a:pt x="19" y="233"/>
                  </a:lnTo>
                  <a:lnTo>
                    <a:pt x="19" y="232"/>
                  </a:lnTo>
                  <a:lnTo>
                    <a:pt x="20" y="232"/>
                  </a:lnTo>
                  <a:lnTo>
                    <a:pt x="20" y="231"/>
                  </a:lnTo>
                  <a:lnTo>
                    <a:pt x="19" y="231"/>
                  </a:lnTo>
                  <a:lnTo>
                    <a:pt x="18" y="231"/>
                  </a:lnTo>
                  <a:lnTo>
                    <a:pt x="17" y="231"/>
                  </a:lnTo>
                  <a:lnTo>
                    <a:pt x="16" y="231"/>
                  </a:lnTo>
                  <a:lnTo>
                    <a:pt x="14" y="230"/>
                  </a:lnTo>
                  <a:lnTo>
                    <a:pt x="14" y="229"/>
                  </a:lnTo>
                  <a:lnTo>
                    <a:pt x="14" y="228"/>
                  </a:lnTo>
                  <a:lnTo>
                    <a:pt x="16" y="228"/>
                  </a:lnTo>
                  <a:lnTo>
                    <a:pt x="16" y="226"/>
                  </a:lnTo>
                  <a:lnTo>
                    <a:pt x="14" y="226"/>
                  </a:lnTo>
                  <a:lnTo>
                    <a:pt x="13" y="226"/>
                  </a:lnTo>
                  <a:lnTo>
                    <a:pt x="13" y="225"/>
                  </a:lnTo>
                  <a:lnTo>
                    <a:pt x="14" y="225"/>
                  </a:lnTo>
                  <a:lnTo>
                    <a:pt x="14" y="224"/>
                  </a:lnTo>
                  <a:lnTo>
                    <a:pt x="13" y="224"/>
                  </a:lnTo>
                  <a:lnTo>
                    <a:pt x="12" y="223"/>
                  </a:lnTo>
                  <a:lnTo>
                    <a:pt x="11" y="223"/>
                  </a:lnTo>
                  <a:lnTo>
                    <a:pt x="11" y="222"/>
                  </a:lnTo>
                  <a:lnTo>
                    <a:pt x="10" y="221"/>
                  </a:lnTo>
                  <a:lnTo>
                    <a:pt x="10" y="220"/>
                  </a:lnTo>
                  <a:lnTo>
                    <a:pt x="9" y="220"/>
                  </a:lnTo>
                  <a:lnTo>
                    <a:pt x="8" y="220"/>
                  </a:lnTo>
                  <a:lnTo>
                    <a:pt x="8" y="221"/>
                  </a:lnTo>
                  <a:lnTo>
                    <a:pt x="8" y="222"/>
                  </a:lnTo>
                  <a:lnTo>
                    <a:pt x="6" y="222"/>
                  </a:lnTo>
                  <a:lnTo>
                    <a:pt x="6" y="223"/>
                  </a:lnTo>
                  <a:lnTo>
                    <a:pt x="5" y="223"/>
                  </a:lnTo>
                  <a:lnTo>
                    <a:pt x="5" y="222"/>
                  </a:lnTo>
                  <a:lnTo>
                    <a:pt x="5" y="221"/>
                  </a:lnTo>
                  <a:lnTo>
                    <a:pt x="5" y="220"/>
                  </a:lnTo>
                  <a:lnTo>
                    <a:pt x="5" y="218"/>
                  </a:lnTo>
                  <a:lnTo>
                    <a:pt x="5" y="217"/>
                  </a:lnTo>
                  <a:lnTo>
                    <a:pt x="4" y="217"/>
                  </a:lnTo>
                  <a:lnTo>
                    <a:pt x="3" y="217"/>
                  </a:lnTo>
                  <a:lnTo>
                    <a:pt x="2" y="217"/>
                  </a:lnTo>
                  <a:lnTo>
                    <a:pt x="1" y="217"/>
                  </a:lnTo>
                  <a:lnTo>
                    <a:pt x="0" y="217"/>
                  </a:lnTo>
                  <a:lnTo>
                    <a:pt x="0" y="216"/>
                  </a:lnTo>
                  <a:lnTo>
                    <a:pt x="0" y="215"/>
                  </a:lnTo>
                  <a:lnTo>
                    <a:pt x="1" y="215"/>
                  </a:lnTo>
                  <a:lnTo>
                    <a:pt x="2" y="215"/>
                  </a:lnTo>
                  <a:lnTo>
                    <a:pt x="2" y="216"/>
                  </a:lnTo>
                  <a:lnTo>
                    <a:pt x="3" y="216"/>
                  </a:lnTo>
                  <a:lnTo>
                    <a:pt x="4" y="216"/>
                  </a:lnTo>
                  <a:lnTo>
                    <a:pt x="4" y="215"/>
                  </a:lnTo>
                  <a:lnTo>
                    <a:pt x="4" y="214"/>
                  </a:lnTo>
                  <a:lnTo>
                    <a:pt x="5" y="214"/>
                  </a:lnTo>
                  <a:lnTo>
                    <a:pt x="5" y="213"/>
                  </a:lnTo>
                  <a:lnTo>
                    <a:pt x="6" y="213"/>
                  </a:lnTo>
                  <a:lnTo>
                    <a:pt x="6" y="212"/>
                  </a:lnTo>
                  <a:lnTo>
                    <a:pt x="6" y="210"/>
                  </a:lnTo>
                  <a:lnTo>
                    <a:pt x="6" y="209"/>
                  </a:lnTo>
                  <a:lnTo>
                    <a:pt x="5" y="209"/>
                  </a:lnTo>
                  <a:lnTo>
                    <a:pt x="5" y="210"/>
                  </a:lnTo>
                  <a:lnTo>
                    <a:pt x="5" y="212"/>
                  </a:lnTo>
                  <a:lnTo>
                    <a:pt x="4" y="212"/>
                  </a:lnTo>
                  <a:lnTo>
                    <a:pt x="4" y="213"/>
                  </a:lnTo>
                  <a:lnTo>
                    <a:pt x="3" y="213"/>
                  </a:lnTo>
                  <a:lnTo>
                    <a:pt x="3" y="212"/>
                  </a:lnTo>
                  <a:lnTo>
                    <a:pt x="2" y="212"/>
                  </a:lnTo>
                  <a:lnTo>
                    <a:pt x="2" y="210"/>
                  </a:lnTo>
                  <a:lnTo>
                    <a:pt x="3" y="210"/>
                  </a:lnTo>
                  <a:lnTo>
                    <a:pt x="3" y="209"/>
                  </a:lnTo>
                  <a:lnTo>
                    <a:pt x="4" y="209"/>
                  </a:lnTo>
                  <a:lnTo>
                    <a:pt x="4" y="208"/>
                  </a:lnTo>
                  <a:lnTo>
                    <a:pt x="5" y="208"/>
                  </a:lnTo>
                  <a:lnTo>
                    <a:pt x="5" y="207"/>
                  </a:lnTo>
                  <a:lnTo>
                    <a:pt x="6" y="207"/>
                  </a:lnTo>
                  <a:lnTo>
                    <a:pt x="8" y="207"/>
                  </a:lnTo>
                  <a:lnTo>
                    <a:pt x="8" y="206"/>
                  </a:lnTo>
                  <a:lnTo>
                    <a:pt x="6" y="206"/>
                  </a:lnTo>
                  <a:lnTo>
                    <a:pt x="5" y="206"/>
                  </a:lnTo>
                  <a:lnTo>
                    <a:pt x="4" y="206"/>
                  </a:lnTo>
                  <a:lnTo>
                    <a:pt x="4" y="205"/>
                  </a:lnTo>
                  <a:lnTo>
                    <a:pt x="5" y="205"/>
                  </a:lnTo>
                  <a:lnTo>
                    <a:pt x="5" y="204"/>
                  </a:lnTo>
                  <a:lnTo>
                    <a:pt x="6" y="204"/>
                  </a:lnTo>
                  <a:lnTo>
                    <a:pt x="6" y="202"/>
                  </a:lnTo>
                  <a:lnTo>
                    <a:pt x="8" y="201"/>
                  </a:lnTo>
                  <a:lnTo>
                    <a:pt x="8" y="200"/>
                  </a:lnTo>
                  <a:lnTo>
                    <a:pt x="6" y="200"/>
                  </a:lnTo>
                  <a:lnTo>
                    <a:pt x="6" y="201"/>
                  </a:lnTo>
                  <a:lnTo>
                    <a:pt x="5" y="201"/>
                  </a:lnTo>
                  <a:lnTo>
                    <a:pt x="4" y="201"/>
                  </a:lnTo>
                  <a:lnTo>
                    <a:pt x="3" y="201"/>
                  </a:lnTo>
                  <a:lnTo>
                    <a:pt x="3" y="200"/>
                  </a:lnTo>
                  <a:lnTo>
                    <a:pt x="3" y="199"/>
                  </a:lnTo>
                  <a:lnTo>
                    <a:pt x="4" y="198"/>
                  </a:lnTo>
                  <a:lnTo>
                    <a:pt x="5" y="199"/>
                  </a:lnTo>
                  <a:lnTo>
                    <a:pt x="6" y="199"/>
                  </a:lnTo>
                  <a:lnTo>
                    <a:pt x="8" y="199"/>
                  </a:lnTo>
                  <a:lnTo>
                    <a:pt x="9" y="199"/>
                  </a:lnTo>
                  <a:lnTo>
                    <a:pt x="9" y="198"/>
                  </a:lnTo>
                  <a:lnTo>
                    <a:pt x="8" y="198"/>
                  </a:lnTo>
                  <a:lnTo>
                    <a:pt x="8" y="197"/>
                  </a:lnTo>
                  <a:lnTo>
                    <a:pt x="6" y="197"/>
                  </a:lnTo>
                  <a:lnTo>
                    <a:pt x="6" y="196"/>
                  </a:lnTo>
                  <a:lnTo>
                    <a:pt x="8" y="196"/>
                  </a:lnTo>
                  <a:lnTo>
                    <a:pt x="8" y="194"/>
                  </a:lnTo>
                  <a:lnTo>
                    <a:pt x="8" y="193"/>
                  </a:lnTo>
                  <a:lnTo>
                    <a:pt x="8" y="192"/>
                  </a:lnTo>
                  <a:lnTo>
                    <a:pt x="8" y="191"/>
                  </a:lnTo>
                  <a:lnTo>
                    <a:pt x="6" y="191"/>
                  </a:lnTo>
                  <a:lnTo>
                    <a:pt x="5" y="191"/>
                  </a:lnTo>
                  <a:lnTo>
                    <a:pt x="4" y="191"/>
                  </a:lnTo>
                  <a:lnTo>
                    <a:pt x="4" y="192"/>
                  </a:lnTo>
                  <a:lnTo>
                    <a:pt x="3" y="191"/>
                  </a:lnTo>
                  <a:lnTo>
                    <a:pt x="3" y="190"/>
                  </a:lnTo>
                  <a:lnTo>
                    <a:pt x="2" y="190"/>
                  </a:lnTo>
                  <a:lnTo>
                    <a:pt x="3" y="189"/>
                  </a:lnTo>
                  <a:lnTo>
                    <a:pt x="4" y="188"/>
                  </a:lnTo>
                  <a:lnTo>
                    <a:pt x="5" y="188"/>
                  </a:lnTo>
                  <a:lnTo>
                    <a:pt x="5" y="186"/>
                  </a:lnTo>
                  <a:lnTo>
                    <a:pt x="5" y="185"/>
                  </a:lnTo>
                  <a:lnTo>
                    <a:pt x="5" y="184"/>
                  </a:lnTo>
                  <a:lnTo>
                    <a:pt x="5" y="183"/>
                  </a:lnTo>
                  <a:lnTo>
                    <a:pt x="5" y="182"/>
                  </a:lnTo>
                  <a:lnTo>
                    <a:pt x="4" y="182"/>
                  </a:lnTo>
                  <a:lnTo>
                    <a:pt x="4" y="181"/>
                  </a:lnTo>
                  <a:lnTo>
                    <a:pt x="5" y="181"/>
                  </a:lnTo>
                  <a:lnTo>
                    <a:pt x="6" y="181"/>
                  </a:lnTo>
                  <a:lnTo>
                    <a:pt x="6" y="182"/>
                  </a:lnTo>
                  <a:lnTo>
                    <a:pt x="8" y="183"/>
                  </a:lnTo>
                  <a:lnTo>
                    <a:pt x="9" y="183"/>
                  </a:lnTo>
                  <a:lnTo>
                    <a:pt x="10" y="184"/>
                  </a:lnTo>
                  <a:lnTo>
                    <a:pt x="11" y="184"/>
                  </a:lnTo>
                  <a:lnTo>
                    <a:pt x="11" y="183"/>
                  </a:lnTo>
                  <a:lnTo>
                    <a:pt x="11" y="182"/>
                  </a:lnTo>
                  <a:lnTo>
                    <a:pt x="11" y="181"/>
                  </a:lnTo>
                  <a:lnTo>
                    <a:pt x="11" y="180"/>
                  </a:lnTo>
                  <a:lnTo>
                    <a:pt x="10" y="180"/>
                  </a:lnTo>
                  <a:lnTo>
                    <a:pt x="11" y="180"/>
                  </a:lnTo>
                  <a:lnTo>
                    <a:pt x="11" y="178"/>
                  </a:lnTo>
                  <a:lnTo>
                    <a:pt x="12" y="178"/>
                  </a:lnTo>
                  <a:lnTo>
                    <a:pt x="12" y="177"/>
                  </a:lnTo>
                  <a:lnTo>
                    <a:pt x="13" y="177"/>
                  </a:lnTo>
                  <a:lnTo>
                    <a:pt x="13" y="176"/>
                  </a:lnTo>
                  <a:lnTo>
                    <a:pt x="13" y="175"/>
                  </a:lnTo>
                  <a:lnTo>
                    <a:pt x="12" y="175"/>
                  </a:lnTo>
                  <a:lnTo>
                    <a:pt x="12" y="176"/>
                  </a:lnTo>
                  <a:lnTo>
                    <a:pt x="11" y="176"/>
                  </a:lnTo>
                  <a:lnTo>
                    <a:pt x="10" y="176"/>
                  </a:lnTo>
                  <a:lnTo>
                    <a:pt x="9" y="176"/>
                  </a:lnTo>
                  <a:lnTo>
                    <a:pt x="8" y="176"/>
                  </a:lnTo>
                  <a:lnTo>
                    <a:pt x="8" y="175"/>
                  </a:lnTo>
                  <a:lnTo>
                    <a:pt x="9" y="175"/>
                  </a:lnTo>
                  <a:lnTo>
                    <a:pt x="10" y="175"/>
                  </a:lnTo>
                  <a:lnTo>
                    <a:pt x="11" y="175"/>
                  </a:lnTo>
                  <a:lnTo>
                    <a:pt x="12" y="174"/>
                  </a:lnTo>
                  <a:lnTo>
                    <a:pt x="12" y="173"/>
                  </a:lnTo>
                  <a:lnTo>
                    <a:pt x="11" y="173"/>
                  </a:lnTo>
                  <a:lnTo>
                    <a:pt x="10" y="173"/>
                  </a:lnTo>
                  <a:lnTo>
                    <a:pt x="10" y="174"/>
                  </a:lnTo>
                  <a:lnTo>
                    <a:pt x="9" y="174"/>
                  </a:lnTo>
                  <a:lnTo>
                    <a:pt x="9" y="173"/>
                  </a:lnTo>
                  <a:lnTo>
                    <a:pt x="8" y="173"/>
                  </a:lnTo>
                  <a:lnTo>
                    <a:pt x="8" y="172"/>
                  </a:lnTo>
                  <a:lnTo>
                    <a:pt x="9" y="170"/>
                  </a:lnTo>
                  <a:lnTo>
                    <a:pt x="10" y="170"/>
                  </a:lnTo>
                  <a:lnTo>
                    <a:pt x="11" y="170"/>
                  </a:lnTo>
                  <a:lnTo>
                    <a:pt x="12" y="170"/>
                  </a:lnTo>
                  <a:lnTo>
                    <a:pt x="13" y="170"/>
                  </a:lnTo>
                  <a:lnTo>
                    <a:pt x="14" y="170"/>
                  </a:lnTo>
                  <a:lnTo>
                    <a:pt x="16" y="170"/>
                  </a:lnTo>
                  <a:lnTo>
                    <a:pt x="17" y="170"/>
                  </a:lnTo>
                  <a:lnTo>
                    <a:pt x="18" y="170"/>
                  </a:lnTo>
                  <a:lnTo>
                    <a:pt x="18" y="169"/>
                  </a:lnTo>
                  <a:lnTo>
                    <a:pt x="19" y="169"/>
                  </a:lnTo>
                  <a:lnTo>
                    <a:pt x="18" y="168"/>
                  </a:lnTo>
                  <a:lnTo>
                    <a:pt x="17" y="168"/>
                  </a:lnTo>
                  <a:lnTo>
                    <a:pt x="14" y="168"/>
                  </a:lnTo>
                  <a:lnTo>
                    <a:pt x="14" y="169"/>
                  </a:lnTo>
                  <a:lnTo>
                    <a:pt x="13" y="169"/>
                  </a:lnTo>
                  <a:lnTo>
                    <a:pt x="13" y="170"/>
                  </a:lnTo>
                  <a:lnTo>
                    <a:pt x="12" y="170"/>
                  </a:lnTo>
                  <a:lnTo>
                    <a:pt x="12" y="169"/>
                  </a:lnTo>
                  <a:lnTo>
                    <a:pt x="12" y="168"/>
                  </a:lnTo>
                  <a:lnTo>
                    <a:pt x="13" y="168"/>
                  </a:lnTo>
                  <a:lnTo>
                    <a:pt x="13" y="167"/>
                  </a:lnTo>
                  <a:lnTo>
                    <a:pt x="13" y="166"/>
                  </a:lnTo>
                  <a:lnTo>
                    <a:pt x="13" y="165"/>
                  </a:lnTo>
                  <a:lnTo>
                    <a:pt x="13" y="164"/>
                  </a:lnTo>
                  <a:lnTo>
                    <a:pt x="13" y="162"/>
                  </a:lnTo>
                  <a:lnTo>
                    <a:pt x="14" y="162"/>
                  </a:lnTo>
                  <a:lnTo>
                    <a:pt x="14" y="161"/>
                  </a:lnTo>
                  <a:lnTo>
                    <a:pt x="16" y="160"/>
                  </a:lnTo>
                  <a:lnTo>
                    <a:pt x="16" y="159"/>
                  </a:lnTo>
                  <a:lnTo>
                    <a:pt x="14" y="159"/>
                  </a:lnTo>
                  <a:lnTo>
                    <a:pt x="14" y="160"/>
                  </a:lnTo>
                  <a:lnTo>
                    <a:pt x="13" y="160"/>
                  </a:lnTo>
                  <a:lnTo>
                    <a:pt x="13" y="161"/>
                  </a:lnTo>
                  <a:lnTo>
                    <a:pt x="12" y="161"/>
                  </a:lnTo>
                  <a:lnTo>
                    <a:pt x="11" y="161"/>
                  </a:lnTo>
                  <a:lnTo>
                    <a:pt x="10" y="161"/>
                  </a:lnTo>
                  <a:lnTo>
                    <a:pt x="10" y="160"/>
                  </a:lnTo>
                  <a:lnTo>
                    <a:pt x="10" y="159"/>
                  </a:lnTo>
                  <a:lnTo>
                    <a:pt x="11" y="159"/>
                  </a:lnTo>
                  <a:lnTo>
                    <a:pt x="12" y="159"/>
                  </a:lnTo>
                  <a:lnTo>
                    <a:pt x="13" y="159"/>
                  </a:lnTo>
                  <a:lnTo>
                    <a:pt x="13" y="158"/>
                  </a:lnTo>
                  <a:lnTo>
                    <a:pt x="13" y="157"/>
                  </a:lnTo>
                  <a:lnTo>
                    <a:pt x="12" y="157"/>
                  </a:lnTo>
                  <a:lnTo>
                    <a:pt x="11" y="156"/>
                  </a:lnTo>
                  <a:lnTo>
                    <a:pt x="11" y="154"/>
                  </a:lnTo>
                  <a:lnTo>
                    <a:pt x="10" y="154"/>
                  </a:lnTo>
                  <a:lnTo>
                    <a:pt x="10" y="153"/>
                  </a:lnTo>
                  <a:lnTo>
                    <a:pt x="10" y="152"/>
                  </a:lnTo>
                  <a:lnTo>
                    <a:pt x="9" y="151"/>
                  </a:lnTo>
                  <a:lnTo>
                    <a:pt x="9" y="150"/>
                  </a:lnTo>
                  <a:lnTo>
                    <a:pt x="9" y="149"/>
                  </a:lnTo>
                  <a:lnTo>
                    <a:pt x="10" y="149"/>
                  </a:lnTo>
                  <a:lnTo>
                    <a:pt x="10" y="150"/>
                  </a:lnTo>
                  <a:lnTo>
                    <a:pt x="10" y="151"/>
                  </a:lnTo>
                  <a:lnTo>
                    <a:pt x="10" y="152"/>
                  </a:lnTo>
                  <a:lnTo>
                    <a:pt x="11" y="152"/>
                  </a:lnTo>
                  <a:lnTo>
                    <a:pt x="11" y="151"/>
                  </a:lnTo>
                  <a:lnTo>
                    <a:pt x="12" y="151"/>
                  </a:lnTo>
                  <a:lnTo>
                    <a:pt x="12" y="150"/>
                  </a:lnTo>
                  <a:lnTo>
                    <a:pt x="12" y="149"/>
                  </a:lnTo>
                  <a:lnTo>
                    <a:pt x="12" y="148"/>
                  </a:lnTo>
                  <a:lnTo>
                    <a:pt x="12" y="146"/>
                  </a:lnTo>
                  <a:lnTo>
                    <a:pt x="12" y="145"/>
                  </a:lnTo>
                  <a:lnTo>
                    <a:pt x="11" y="145"/>
                  </a:lnTo>
                  <a:lnTo>
                    <a:pt x="11" y="144"/>
                  </a:lnTo>
                  <a:lnTo>
                    <a:pt x="11" y="143"/>
                  </a:lnTo>
                  <a:lnTo>
                    <a:pt x="11" y="142"/>
                  </a:lnTo>
                  <a:lnTo>
                    <a:pt x="12" y="142"/>
                  </a:lnTo>
                  <a:lnTo>
                    <a:pt x="13" y="142"/>
                  </a:lnTo>
                  <a:lnTo>
                    <a:pt x="13" y="143"/>
                  </a:lnTo>
                  <a:lnTo>
                    <a:pt x="13" y="144"/>
                  </a:lnTo>
                  <a:lnTo>
                    <a:pt x="14" y="144"/>
                  </a:lnTo>
                  <a:lnTo>
                    <a:pt x="16" y="144"/>
                  </a:lnTo>
                  <a:lnTo>
                    <a:pt x="16" y="143"/>
                  </a:lnTo>
                  <a:lnTo>
                    <a:pt x="17" y="143"/>
                  </a:lnTo>
                  <a:lnTo>
                    <a:pt x="17" y="142"/>
                  </a:lnTo>
                  <a:lnTo>
                    <a:pt x="17" y="141"/>
                  </a:lnTo>
                  <a:lnTo>
                    <a:pt x="17" y="140"/>
                  </a:lnTo>
                  <a:lnTo>
                    <a:pt x="16" y="138"/>
                  </a:lnTo>
                  <a:lnTo>
                    <a:pt x="16" y="137"/>
                  </a:lnTo>
                  <a:lnTo>
                    <a:pt x="16" y="136"/>
                  </a:lnTo>
                  <a:lnTo>
                    <a:pt x="17" y="136"/>
                  </a:lnTo>
                  <a:lnTo>
                    <a:pt x="17" y="135"/>
                  </a:lnTo>
                  <a:lnTo>
                    <a:pt x="18" y="134"/>
                  </a:lnTo>
                  <a:lnTo>
                    <a:pt x="19" y="134"/>
                  </a:lnTo>
                  <a:lnTo>
                    <a:pt x="20" y="135"/>
                  </a:lnTo>
                  <a:lnTo>
                    <a:pt x="20" y="136"/>
                  </a:lnTo>
                  <a:lnTo>
                    <a:pt x="20" y="137"/>
                  </a:lnTo>
                  <a:lnTo>
                    <a:pt x="20" y="138"/>
                  </a:lnTo>
                  <a:lnTo>
                    <a:pt x="20" y="140"/>
                  </a:lnTo>
                  <a:lnTo>
                    <a:pt x="21" y="140"/>
                  </a:lnTo>
                  <a:lnTo>
                    <a:pt x="22" y="140"/>
                  </a:lnTo>
                  <a:lnTo>
                    <a:pt x="22" y="138"/>
                  </a:lnTo>
                  <a:lnTo>
                    <a:pt x="24" y="138"/>
                  </a:lnTo>
                  <a:lnTo>
                    <a:pt x="25" y="138"/>
                  </a:lnTo>
                  <a:lnTo>
                    <a:pt x="25" y="137"/>
                  </a:lnTo>
                  <a:lnTo>
                    <a:pt x="26" y="137"/>
                  </a:lnTo>
                  <a:lnTo>
                    <a:pt x="26" y="136"/>
                  </a:lnTo>
                  <a:lnTo>
                    <a:pt x="26" y="135"/>
                  </a:lnTo>
                  <a:lnTo>
                    <a:pt x="25" y="135"/>
                  </a:lnTo>
                  <a:lnTo>
                    <a:pt x="25" y="136"/>
                  </a:lnTo>
                  <a:lnTo>
                    <a:pt x="24" y="136"/>
                  </a:lnTo>
                  <a:lnTo>
                    <a:pt x="24" y="137"/>
                  </a:lnTo>
                  <a:lnTo>
                    <a:pt x="22" y="137"/>
                  </a:lnTo>
                  <a:lnTo>
                    <a:pt x="22" y="136"/>
                  </a:lnTo>
                  <a:lnTo>
                    <a:pt x="22" y="135"/>
                  </a:lnTo>
                  <a:lnTo>
                    <a:pt x="22" y="134"/>
                  </a:lnTo>
                  <a:lnTo>
                    <a:pt x="22" y="133"/>
                  </a:lnTo>
                  <a:lnTo>
                    <a:pt x="21" y="133"/>
                  </a:lnTo>
                  <a:lnTo>
                    <a:pt x="20" y="132"/>
                  </a:lnTo>
                  <a:lnTo>
                    <a:pt x="20" y="130"/>
                  </a:lnTo>
                  <a:lnTo>
                    <a:pt x="19" y="130"/>
                  </a:lnTo>
                  <a:lnTo>
                    <a:pt x="19" y="129"/>
                  </a:lnTo>
                  <a:lnTo>
                    <a:pt x="20" y="129"/>
                  </a:lnTo>
                  <a:lnTo>
                    <a:pt x="20" y="130"/>
                  </a:lnTo>
                  <a:lnTo>
                    <a:pt x="21" y="132"/>
                  </a:lnTo>
                  <a:lnTo>
                    <a:pt x="22" y="132"/>
                  </a:lnTo>
                  <a:lnTo>
                    <a:pt x="24" y="132"/>
                  </a:lnTo>
                  <a:lnTo>
                    <a:pt x="24" y="130"/>
                  </a:lnTo>
                  <a:lnTo>
                    <a:pt x="25" y="130"/>
                  </a:lnTo>
                  <a:lnTo>
                    <a:pt x="25" y="129"/>
                  </a:lnTo>
                  <a:lnTo>
                    <a:pt x="25" y="128"/>
                  </a:lnTo>
                  <a:lnTo>
                    <a:pt x="25" y="127"/>
                  </a:lnTo>
                  <a:lnTo>
                    <a:pt x="26" y="126"/>
                  </a:lnTo>
                  <a:lnTo>
                    <a:pt x="27" y="126"/>
                  </a:lnTo>
                  <a:lnTo>
                    <a:pt x="27" y="125"/>
                  </a:lnTo>
                  <a:lnTo>
                    <a:pt x="28" y="125"/>
                  </a:lnTo>
                  <a:lnTo>
                    <a:pt x="28" y="124"/>
                  </a:lnTo>
                  <a:lnTo>
                    <a:pt x="27" y="122"/>
                  </a:lnTo>
                  <a:lnTo>
                    <a:pt x="27" y="121"/>
                  </a:lnTo>
                  <a:lnTo>
                    <a:pt x="27" y="120"/>
                  </a:lnTo>
                  <a:lnTo>
                    <a:pt x="27" y="119"/>
                  </a:lnTo>
                  <a:lnTo>
                    <a:pt x="28" y="119"/>
                  </a:lnTo>
                  <a:lnTo>
                    <a:pt x="29" y="118"/>
                  </a:lnTo>
                  <a:lnTo>
                    <a:pt x="29" y="119"/>
                  </a:lnTo>
                  <a:lnTo>
                    <a:pt x="29" y="120"/>
                  </a:lnTo>
                  <a:lnTo>
                    <a:pt x="29" y="121"/>
                  </a:lnTo>
                  <a:lnTo>
                    <a:pt x="30" y="121"/>
                  </a:lnTo>
                  <a:lnTo>
                    <a:pt x="30" y="120"/>
                  </a:lnTo>
                  <a:lnTo>
                    <a:pt x="30" y="119"/>
                  </a:lnTo>
                  <a:lnTo>
                    <a:pt x="32" y="119"/>
                  </a:lnTo>
                  <a:lnTo>
                    <a:pt x="33" y="120"/>
                  </a:lnTo>
                  <a:lnTo>
                    <a:pt x="34" y="121"/>
                  </a:lnTo>
                  <a:lnTo>
                    <a:pt x="35" y="122"/>
                  </a:lnTo>
                  <a:lnTo>
                    <a:pt x="35" y="121"/>
                  </a:lnTo>
                  <a:lnTo>
                    <a:pt x="36" y="121"/>
                  </a:lnTo>
                  <a:lnTo>
                    <a:pt x="36" y="120"/>
                  </a:lnTo>
                  <a:lnTo>
                    <a:pt x="37" y="120"/>
                  </a:lnTo>
                  <a:lnTo>
                    <a:pt x="37" y="119"/>
                  </a:lnTo>
                  <a:lnTo>
                    <a:pt x="36" y="119"/>
                  </a:lnTo>
                  <a:lnTo>
                    <a:pt x="35" y="119"/>
                  </a:lnTo>
                  <a:lnTo>
                    <a:pt x="34" y="119"/>
                  </a:lnTo>
                  <a:lnTo>
                    <a:pt x="34" y="118"/>
                  </a:lnTo>
                  <a:lnTo>
                    <a:pt x="34" y="117"/>
                  </a:lnTo>
                  <a:lnTo>
                    <a:pt x="35" y="116"/>
                  </a:lnTo>
                  <a:lnTo>
                    <a:pt x="36" y="114"/>
                  </a:lnTo>
                  <a:lnTo>
                    <a:pt x="36" y="113"/>
                  </a:lnTo>
                  <a:lnTo>
                    <a:pt x="36" y="112"/>
                  </a:lnTo>
                  <a:lnTo>
                    <a:pt x="35" y="111"/>
                  </a:lnTo>
                  <a:lnTo>
                    <a:pt x="35" y="112"/>
                  </a:lnTo>
                  <a:lnTo>
                    <a:pt x="34" y="113"/>
                  </a:lnTo>
                  <a:lnTo>
                    <a:pt x="33" y="113"/>
                  </a:lnTo>
                  <a:lnTo>
                    <a:pt x="33" y="112"/>
                  </a:lnTo>
                  <a:lnTo>
                    <a:pt x="32" y="112"/>
                  </a:lnTo>
                  <a:lnTo>
                    <a:pt x="33" y="111"/>
                  </a:lnTo>
                  <a:lnTo>
                    <a:pt x="33" y="110"/>
                  </a:lnTo>
                  <a:lnTo>
                    <a:pt x="33" y="109"/>
                  </a:lnTo>
                  <a:lnTo>
                    <a:pt x="33" y="108"/>
                  </a:lnTo>
                  <a:lnTo>
                    <a:pt x="33" y="106"/>
                  </a:lnTo>
                  <a:lnTo>
                    <a:pt x="34" y="106"/>
                  </a:lnTo>
                  <a:lnTo>
                    <a:pt x="34" y="105"/>
                  </a:lnTo>
                  <a:lnTo>
                    <a:pt x="34" y="104"/>
                  </a:lnTo>
                  <a:lnTo>
                    <a:pt x="33" y="103"/>
                  </a:lnTo>
                  <a:lnTo>
                    <a:pt x="32" y="102"/>
                  </a:lnTo>
                  <a:lnTo>
                    <a:pt x="32" y="101"/>
                  </a:lnTo>
                  <a:lnTo>
                    <a:pt x="32" y="100"/>
                  </a:lnTo>
                  <a:lnTo>
                    <a:pt x="33" y="100"/>
                  </a:lnTo>
                  <a:lnTo>
                    <a:pt x="33" y="101"/>
                  </a:lnTo>
                  <a:lnTo>
                    <a:pt x="34" y="101"/>
                  </a:lnTo>
                  <a:lnTo>
                    <a:pt x="34" y="102"/>
                  </a:lnTo>
                  <a:lnTo>
                    <a:pt x="35" y="102"/>
                  </a:lnTo>
                  <a:lnTo>
                    <a:pt x="35" y="103"/>
                  </a:lnTo>
                  <a:lnTo>
                    <a:pt x="36" y="104"/>
                  </a:lnTo>
                  <a:lnTo>
                    <a:pt x="37" y="104"/>
                  </a:lnTo>
                  <a:lnTo>
                    <a:pt x="37" y="103"/>
                  </a:lnTo>
                  <a:lnTo>
                    <a:pt x="37" y="102"/>
                  </a:lnTo>
                  <a:lnTo>
                    <a:pt x="37" y="101"/>
                  </a:lnTo>
                  <a:lnTo>
                    <a:pt x="36" y="101"/>
                  </a:lnTo>
                  <a:lnTo>
                    <a:pt x="36" y="100"/>
                  </a:lnTo>
                  <a:lnTo>
                    <a:pt x="35" y="98"/>
                  </a:lnTo>
                  <a:lnTo>
                    <a:pt x="36" y="97"/>
                  </a:lnTo>
                  <a:lnTo>
                    <a:pt x="37" y="97"/>
                  </a:lnTo>
                  <a:lnTo>
                    <a:pt x="38" y="97"/>
                  </a:lnTo>
                  <a:lnTo>
                    <a:pt x="40" y="98"/>
                  </a:lnTo>
                  <a:lnTo>
                    <a:pt x="41" y="98"/>
                  </a:lnTo>
                  <a:lnTo>
                    <a:pt x="42" y="98"/>
                  </a:lnTo>
                  <a:lnTo>
                    <a:pt x="42" y="97"/>
                  </a:lnTo>
                  <a:lnTo>
                    <a:pt x="42" y="96"/>
                  </a:lnTo>
                  <a:lnTo>
                    <a:pt x="42" y="95"/>
                  </a:lnTo>
                  <a:lnTo>
                    <a:pt x="42" y="94"/>
                  </a:lnTo>
                  <a:lnTo>
                    <a:pt x="43" y="94"/>
                  </a:lnTo>
                  <a:lnTo>
                    <a:pt x="44" y="93"/>
                  </a:lnTo>
                  <a:lnTo>
                    <a:pt x="44" y="92"/>
                  </a:lnTo>
                  <a:lnTo>
                    <a:pt x="44" y="90"/>
                  </a:lnTo>
                  <a:lnTo>
                    <a:pt x="43" y="90"/>
                  </a:lnTo>
                  <a:lnTo>
                    <a:pt x="42" y="89"/>
                  </a:lnTo>
                  <a:lnTo>
                    <a:pt x="41" y="88"/>
                  </a:lnTo>
                  <a:lnTo>
                    <a:pt x="40" y="87"/>
                  </a:lnTo>
                  <a:lnTo>
                    <a:pt x="38" y="87"/>
                  </a:lnTo>
                  <a:lnTo>
                    <a:pt x="38" y="86"/>
                  </a:lnTo>
                  <a:lnTo>
                    <a:pt x="38" y="85"/>
                  </a:lnTo>
                  <a:lnTo>
                    <a:pt x="38" y="84"/>
                  </a:lnTo>
                  <a:lnTo>
                    <a:pt x="38" y="82"/>
                  </a:lnTo>
                  <a:lnTo>
                    <a:pt x="40" y="82"/>
                  </a:lnTo>
                  <a:lnTo>
                    <a:pt x="40" y="81"/>
                  </a:lnTo>
                  <a:lnTo>
                    <a:pt x="41" y="81"/>
                  </a:lnTo>
                  <a:lnTo>
                    <a:pt x="41" y="82"/>
                  </a:lnTo>
                  <a:lnTo>
                    <a:pt x="42" y="82"/>
                  </a:lnTo>
                  <a:lnTo>
                    <a:pt x="42" y="84"/>
                  </a:lnTo>
                  <a:lnTo>
                    <a:pt x="43" y="84"/>
                  </a:lnTo>
                  <a:lnTo>
                    <a:pt x="43" y="82"/>
                  </a:lnTo>
                  <a:lnTo>
                    <a:pt x="43" y="81"/>
                  </a:lnTo>
                  <a:lnTo>
                    <a:pt x="42" y="80"/>
                  </a:lnTo>
                  <a:lnTo>
                    <a:pt x="42" y="79"/>
                  </a:lnTo>
                  <a:lnTo>
                    <a:pt x="41" y="79"/>
                  </a:lnTo>
                  <a:lnTo>
                    <a:pt x="41" y="78"/>
                  </a:lnTo>
                  <a:lnTo>
                    <a:pt x="42" y="78"/>
                  </a:lnTo>
                  <a:lnTo>
                    <a:pt x="42" y="77"/>
                  </a:lnTo>
                  <a:lnTo>
                    <a:pt x="42" y="76"/>
                  </a:lnTo>
                  <a:lnTo>
                    <a:pt x="42" y="74"/>
                  </a:lnTo>
                  <a:lnTo>
                    <a:pt x="42" y="73"/>
                  </a:lnTo>
                  <a:lnTo>
                    <a:pt x="41" y="72"/>
                  </a:lnTo>
                  <a:lnTo>
                    <a:pt x="42" y="71"/>
                  </a:lnTo>
                  <a:lnTo>
                    <a:pt x="43" y="71"/>
                  </a:lnTo>
                  <a:lnTo>
                    <a:pt x="44" y="71"/>
                  </a:lnTo>
                  <a:lnTo>
                    <a:pt x="44" y="72"/>
                  </a:lnTo>
                  <a:lnTo>
                    <a:pt x="45" y="72"/>
                  </a:lnTo>
                  <a:lnTo>
                    <a:pt x="46" y="72"/>
                  </a:lnTo>
                  <a:lnTo>
                    <a:pt x="48" y="72"/>
                  </a:lnTo>
                  <a:lnTo>
                    <a:pt x="49" y="72"/>
                  </a:lnTo>
                  <a:lnTo>
                    <a:pt x="50" y="71"/>
                  </a:lnTo>
                  <a:lnTo>
                    <a:pt x="50" y="70"/>
                  </a:lnTo>
                  <a:lnTo>
                    <a:pt x="50" y="69"/>
                  </a:lnTo>
                  <a:lnTo>
                    <a:pt x="49" y="68"/>
                  </a:lnTo>
                  <a:lnTo>
                    <a:pt x="49" y="66"/>
                  </a:lnTo>
                  <a:lnTo>
                    <a:pt x="48" y="66"/>
                  </a:lnTo>
                  <a:lnTo>
                    <a:pt x="46" y="65"/>
                  </a:lnTo>
                  <a:lnTo>
                    <a:pt x="46" y="64"/>
                  </a:lnTo>
                  <a:lnTo>
                    <a:pt x="46" y="63"/>
                  </a:lnTo>
                  <a:lnTo>
                    <a:pt x="46" y="62"/>
                  </a:lnTo>
                  <a:lnTo>
                    <a:pt x="48" y="62"/>
                  </a:lnTo>
                  <a:lnTo>
                    <a:pt x="48" y="61"/>
                  </a:lnTo>
                  <a:lnTo>
                    <a:pt x="49" y="61"/>
                  </a:lnTo>
                  <a:lnTo>
                    <a:pt x="50" y="61"/>
                  </a:lnTo>
                  <a:lnTo>
                    <a:pt x="50" y="62"/>
                  </a:lnTo>
                  <a:lnTo>
                    <a:pt x="51" y="62"/>
                  </a:lnTo>
                  <a:lnTo>
                    <a:pt x="52" y="63"/>
                  </a:lnTo>
                  <a:lnTo>
                    <a:pt x="53" y="63"/>
                  </a:lnTo>
                  <a:lnTo>
                    <a:pt x="53" y="62"/>
                  </a:lnTo>
                  <a:lnTo>
                    <a:pt x="54" y="61"/>
                  </a:lnTo>
                  <a:lnTo>
                    <a:pt x="56" y="61"/>
                  </a:lnTo>
                  <a:lnTo>
                    <a:pt x="56" y="60"/>
                  </a:lnTo>
                  <a:lnTo>
                    <a:pt x="57" y="58"/>
                  </a:lnTo>
                  <a:lnTo>
                    <a:pt x="57" y="57"/>
                  </a:lnTo>
                  <a:lnTo>
                    <a:pt x="57" y="56"/>
                  </a:lnTo>
                  <a:lnTo>
                    <a:pt x="56" y="56"/>
                  </a:lnTo>
                  <a:lnTo>
                    <a:pt x="54" y="56"/>
                  </a:lnTo>
                  <a:lnTo>
                    <a:pt x="53" y="56"/>
                  </a:lnTo>
                  <a:lnTo>
                    <a:pt x="52" y="55"/>
                  </a:lnTo>
                  <a:lnTo>
                    <a:pt x="52" y="54"/>
                  </a:lnTo>
                  <a:lnTo>
                    <a:pt x="52" y="53"/>
                  </a:lnTo>
                  <a:lnTo>
                    <a:pt x="53" y="53"/>
                  </a:lnTo>
                  <a:lnTo>
                    <a:pt x="53" y="52"/>
                  </a:lnTo>
                  <a:lnTo>
                    <a:pt x="54" y="52"/>
                  </a:lnTo>
                  <a:lnTo>
                    <a:pt x="54" y="50"/>
                  </a:lnTo>
                  <a:lnTo>
                    <a:pt x="54" y="49"/>
                  </a:lnTo>
                  <a:lnTo>
                    <a:pt x="53" y="48"/>
                  </a:lnTo>
                  <a:lnTo>
                    <a:pt x="52" y="47"/>
                  </a:lnTo>
                  <a:lnTo>
                    <a:pt x="51" y="47"/>
                  </a:lnTo>
                  <a:lnTo>
                    <a:pt x="51" y="46"/>
                  </a:lnTo>
                  <a:lnTo>
                    <a:pt x="50" y="45"/>
                  </a:lnTo>
                  <a:lnTo>
                    <a:pt x="50" y="44"/>
                  </a:lnTo>
                  <a:lnTo>
                    <a:pt x="51" y="44"/>
                  </a:lnTo>
                  <a:lnTo>
                    <a:pt x="51" y="42"/>
                  </a:lnTo>
                  <a:lnTo>
                    <a:pt x="51" y="41"/>
                  </a:lnTo>
                  <a:lnTo>
                    <a:pt x="52" y="41"/>
                  </a:lnTo>
                  <a:lnTo>
                    <a:pt x="52" y="40"/>
                  </a:lnTo>
                  <a:lnTo>
                    <a:pt x="52" y="39"/>
                  </a:lnTo>
                  <a:lnTo>
                    <a:pt x="53" y="39"/>
                  </a:lnTo>
                  <a:lnTo>
                    <a:pt x="53" y="38"/>
                  </a:lnTo>
                  <a:lnTo>
                    <a:pt x="56" y="37"/>
                  </a:lnTo>
                  <a:lnTo>
                    <a:pt x="57" y="37"/>
                  </a:lnTo>
                  <a:lnTo>
                    <a:pt x="57" y="36"/>
                  </a:lnTo>
                  <a:lnTo>
                    <a:pt x="57" y="34"/>
                  </a:lnTo>
                  <a:lnTo>
                    <a:pt x="57" y="33"/>
                  </a:lnTo>
                  <a:lnTo>
                    <a:pt x="58" y="33"/>
                  </a:lnTo>
                  <a:lnTo>
                    <a:pt x="59" y="32"/>
                  </a:lnTo>
                  <a:lnTo>
                    <a:pt x="60" y="31"/>
                  </a:lnTo>
                  <a:lnTo>
                    <a:pt x="61" y="30"/>
                  </a:lnTo>
                  <a:lnTo>
                    <a:pt x="61" y="29"/>
                  </a:lnTo>
                  <a:lnTo>
                    <a:pt x="62" y="29"/>
                  </a:lnTo>
                  <a:lnTo>
                    <a:pt x="62" y="30"/>
                  </a:lnTo>
                  <a:lnTo>
                    <a:pt x="64" y="30"/>
                  </a:lnTo>
                  <a:lnTo>
                    <a:pt x="65" y="30"/>
                  </a:lnTo>
                  <a:lnTo>
                    <a:pt x="66" y="29"/>
                  </a:lnTo>
                  <a:lnTo>
                    <a:pt x="66" y="28"/>
                  </a:lnTo>
                  <a:lnTo>
                    <a:pt x="65" y="26"/>
                  </a:lnTo>
                  <a:lnTo>
                    <a:pt x="64" y="25"/>
                  </a:lnTo>
                  <a:lnTo>
                    <a:pt x="61" y="25"/>
                  </a:lnTo>
                  <a:lnTo>
                    <a:pt x="61" y="24"/>
                  </a:lnTo>
                  <a:lnTo>
                    <a:pt x="60" y="24"/>
                  </a:lnTo>
                  <a:lnTo>
                    <a:pt x="60" y="23"/>
                  </a:lnTo>
                  <a:lnTo>
                    <a:pt x="61" y="23"/>
                  </a:lnTo>
                  <a:lnTo>
                    <a:pt x="61" y="22"/>
                  </a:lnTo>
                  <a:lnTo>
                    <a:pt x="62" y="22"/>
                  </a:lnTo>
                  <a:lnTo>
                    <a:pt x="64" y="22"/>
                  </a:lnTo>
                  <a:lnTo>
                    <a:pt x="65" y="21"/>
                  </a:lnTo>
                  <a:lnTo>
                    <a:pt x="65" y="20"/>
                  </a:lnTo>
                  <a:lnTo>
                    <a:pt x="64" y="18"/>
                  </a:lnTo>
                  <a:lnTo>
                    <a:pt x="64" y="17"/>
                  </a:lnTo>
                  <a:lnTo>
                    <a:pt x="64" y="16"/>
                  </a:lnTo>
                  <a:lnTo>
                    <a:pt x="65" y="16"/>
                  </a:lnTo>
                  <a:lnTo>
                    <a:pt x="65" y="14"/>
                  </a:lnTo>
                  <a:lnTo>
                    <a:pt x="66" y="14"/>
                  </a:lnTo>
                  <a:lnTo>
                    <a:pt x="66" y="13"/>
                  </a:lnTo>
                  <a:lnTo>
                    <a:pt x="65" y="13"/>
                  </a:lnTo>
                  <a:lnTo>
                    <a:pt x="64" y="13"/>
                  </a:lnTo>
                  <a:lnTo>
                    <a:pt x="62" y="12"/>
                  </a:lnTo>
                  <a:lnTo>
                    <a:pt x="61" y="10"/>
                  </a:lnTo>
                  <a:lnTo>
                    <a:pt x="61" y="9"/>
                  </a:lnTo>
                  <a:lnTo>
                    <a:pt x="64" y="9"/>
                  </a:lnTo>
                  <a:lnTo>
                    <a:pt x="65" y="9"/>
                  </a:lnTo>
                  <a:lnTo>
                    <a:pt x="65" y="8"/>
                  </a:lnTo>
                  <a:lnTo>
                    <a:pt x="65" y="7"/>
                  </a:lnTo>
                  <a:close/>
                </a:path>
              </a:pathLst>
            </a:custGeom>
            <a:solidFill>
              <a:schemeClr val="bg1"/>
            </a:solidFill>
            <a:ln w="9525">
              <a:solidFill>
                <a:srgbClr val="000000"/>
              </a:solidFill>
              <a:round/>
              <a:headEnd/>
              <a:tailEnd/>
            </a:ln>
          </p:spPr>
          <p:txBody>
            <a:bodyPr/>
            <a:lstStyle/>
            <a:p>
              <a:endParaRPr lang="en-US" dirty="0"/>
            </a:p>
          </p:txBody>
        </p:sp>
        <p:sp>
          <p:nvSpPr>
            <p:cNvPr id="90" name="Freeform 190"/>
            <p:cNvSpPr>
              <a:spLocks/>
            </p:cNvSpPr>
            <p:nvPr/>
          </p:nvSpPr>
          <p:spPr bwMode="auto">
            <a:xfrm>
              <a:off x="2906" y="3225"/>
              <a:ext cx="270" cy="341"/>
            </a:xfrm>
            <a:custGeom>
              <a:avLst/>
              <a:gdLst>
                <a:gd name="T0" fmla="*/ 105 w 270"/>
                <a:gd name="T1" fmla="*/ 7 h 341"/>
                <a:gd name="T2" fmla="*/ 165 w 270"/>
                <a:gd name="T3" fmla="*/ 0 h 341"/>
                <a:gd name="T4" fmla="*/ 198 w 270"/>
                <a:gd name="T5" fmla="*/ 9 h 341"/>
                <a:gd name="T6" fmla="*/ 221 w 270"/>
                <a:gd name="T7" fmla="*/ 20 h 341"/>
                <a:gd name="T8" fmla="*/ 240 w 270"/>
                <a:gd name="T9" fmla="*/ 2 h 341"/>
                <a:gd name="T10" fmla="*/ 270 w 270"/>
                <a:gd name="T11" fmla="*/ 12 h 341"/>
                <a:gd name="T12" fmla="*/ 270 w 270"/>
                <a:gd name="T13" fmla="*/ 64 h 341"/>
                <a:gd name="T14" fmla="*/ 270 w 270"/>
                <a:gd name="T15" fmla="*/ 119 h 341"/>
                <a:gd name="T16" fmla="*/ 270 w 270"/>
                <a:gd name="T17" fmla="*/ 166 h 341"/>
                <a:gd name="T18" fmla="*/ 270 w 270"/>
                <a:gd name="T19" fmla="*/ 223 h 341"/>
                <a:gd name="T20" fmla="*/ 212 w 270"/>
                <a:gd name="T21" fmla="*/ 225 h 341"/>
                <a:gd name="T22" fmla="*/ 170 w 270"/>
                <a:gd name="T23" fmla="*/ 225 h 341"/>
                <a:gd name="T24" fmla="*/ 163 w 270"/>
                <a:gd name="T25" fmla="*/ 294 h 341"/>
                <a:gd name="T26" fmla="*/ 141 w 270"/>
                <a:gd name="T27" fmla="*/ 305 h 341"/>
                <a:gd name="T28" fmla="*/ 108 w 270"/>
                <a:gd name="T29" fmla="*/ 327 h 341"/>
                <a:gd name="T30" fmla="*/ 82 w 270"/>
                <a:gd name="T31" fmla="*/ 338 h 341"/>
                <a:gd name="T32" fmla="*/ 75 w 270"/>
                <a:gd name="T33" fmla="*/ 329 h 341"/>
                <a:gd name="T34" fmla="*/ 66 w 270"/>
                <a:gd name="T35" fmla="*/ 322 h 341"/>
                <a:gd name="T36" fmla="*/ 57 w 270"/>
                <a:gd name="T37" fmla="*/ 319 h 341"/>
                <a:gd name="T38" fmla="*/ 51 w 270"/>
                <a:gd name="T39" fmla="*/ 314 h 341"/>
                <a:gd name="T40" fmla="*/ 49 w 270"/>
                <a:gd name="T41" fmla="*/ 310 h 341"/>
                <a:gd name="T42" fmla="*/ 44 w 270"/>
                <a:gd name="T43" fmla="*/ 306 h 341"/>
                <a:gd name="T44" fmla="*/ 40 w 270"/>
                <a:gd name="T45" fmla="*/ 296 h 341"/>
                <a:gd name="T46" fmla="*/ 30 w 270"/>
                <a:gd name="T47" fmla="*/ 288 h 341"/>
                <a:gd name="T48" fmla="*/ 32 w 270"/>
                <a:gd name="T49" fmla="*/ 285 h 341"/>
                <a:gd name="T50" fmla="*/ 30 w 270"/>
                <a:gd name="T51" fmla="*/ 278 h 341"/>
                <a:gd name="T52" fmla="*/ 30 w 270"/>
                <a:gd name="T53" fmla="*/ 274 h 341"/>
                <a:gd name="T54" fmla="*/ 22 w 270"/>
                <a:gd name="T55" fmla="*/ 268 h 341"/>
                <a:gd name="T56" fmla="*/ 21 w 270"/>
                <a:gd name="T57" fmla="*/ 262 h 341"/>
                <a:gd name="T58" fmla="*/ 16 w 270"/>
                <a:gd name="T59" fmla="*/ 253 h 341"/>
                <a:gd name="T60" fmla="*/ 16 w 270"/>
                <a:gd name="T61" fmla="*/ 247 h 341"/>
                <a:gd name="T62" fmla="*/ 16 w 270"/>
                <a:gd name="T63" fmla="*/ 240 h 341"/>
                <a:gd name="T64" fmla="*/ 14 w 270"/>
                <a:gd name="T65" fmla="*/ 228 h 341"/>
                <a:gd name="T66" fmla="*/ 8 w 270"/>
                <a:gd name="T67" fmla="*/ 222 h 341"/>
                <a:gd name="T68" fmla="*/ 2 w 270"/>
                <a:gd name="T69" fmla="*/ 215 h 341"/>
                <a:gd name="T70" fmla="*/ 3 w 270"/>
                <a:gd name="T71" fmla="*/ 213 h 341"/>
                <a:gd name="T72" fmla="*/ 5 w 270"/>
                <a:gd name="T73" fmla="*/ 205 h 341"/>
                <a:gd name="T74" fmla="*/ 9 w 270"/>
                <a:gd name="T75" fmla="*/ 199 h 341"/>
                <a:gd name="T76" fmla="*/ 2 w 270"/>
                <a:gd name="T77" fmla="*/ 190 h 341"/>
                <a:gd name="T78" fmla="*/ 11 w 270"/>
                <a:gd name="T79" fmla="*/ 184 h 341"/>
                <a:gd name="T80" fmla="*/ 9 w 270"/>
                <a:gd name="T81" fmla="*/ 176 h 341"/>
                <a:gd name="T82" fmla="*/ 11 w 270"/>
                <a:gd name="T83" fmla="*/ 170 h 341"/>
                <a:gd name="T84" fmla="*/ 12 w 270"/>
                <a:gd name="T85" fmla="*/ 168 h 341"/>
                <a:gd name="T86" fmla="*/ 10 w 270"/>
                <a:gd name="T87" fmla="*/ 161 h 341"/>
                <a:gd name="T88" fmla="*/ 10 w 270"/>
                <a:gd name="T89" fmla="*/ 149 h 341"/>
                <a:gd name="T90" fmla="*/ 13 w 270"/>
                <a:gd name="T91" fmla="*/ 142 h 341"/>
                <a:gd name="T92" fmla="*/ 20 w 270"/>
                <a:gd name="T93" fmla="*/ 135 h 341"/>
                <a:gd name="T94" fmla="*/ 24 w 270"/>
                <a:gd name="T95" fmla="*/ 137 h 341"/>
                <a:gd name="T96" fmla="*/ 25 w 270"/>
                <a:gd name="T97" fmla="*/ 130 h 341"/>
                <a:gd name="T98" fmla="*/ 29 w 270"/>
                <a:gd name="T99" fmla="*/ 121 h 341"/>
                <a:gd name="T100" fmla="*/ 34 w 270"/>
                <a:gd name="T101" fmla="*/ 117 h 341"/>
                <a:gd name="T102" fmla="*/ 34 w 270"/>
                <a:gd name="T103" fmla="*/ 105 h 341"/>
                <a:gd name="T104" fmla="*/ 36 w 270"/>
                <a:gd name="T105" fmla="*/ 101 h 341"/>
                <a:gd name="T106" fmla="*/ 43 w 270"/>
                <a:gd name="T107" fmla="*/ 90 h 341"/>
                <a:gd name="T108" fmla="*/ 43 w 270"/>
                <a:gd name="T109" fmla="*/ 81 h 341"/>
                <a:gd name="T110" fmla="*/ 48 w 270"/>
                <a:gd name="T111" fmla="*/ 72 h 341"/>
                <a:gd name="T112" fmla="*/ 51 w 270"/>
                <a:gd name="T113" fmla="*/ 62 h 341"/>
                <a:gd name="T114" fmla="*/ 53 w 270"/>
                <a:gd name="T115" fmla="*/ 52 h 341"/>
                <a:gd name="T116" fmla="*/ 53 w 270"/>
                <a:gd name="T117" fmla="*/ 38 h 341"/>
                <a:gd name="T118" fmla="*/ 65 w 270"/>
                <a:gd name="T119" fmla="*/ 26 h 34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70" h="341">
                  <a:moveTo>
                    <a:pt x="65" y="7"/>
                  </a:moveTo>
                  <a:lnTo>
                    <a:pt x="66" y="7"/>
                  </a:lnTo>
                  <a:lnTo>
                    <a:pt x="67" y="7"/>
                  </a:lnTo>
                  <a:lnTo>
                    <a:pt x="69" y="7"/>
                  </a:lnTo>
                  <a:lnTo>
                    <a:pt x="70" y="7"/>
                  </a:lnTo>
                  <a:lnTo>
                    <a:pt x="73" y="7"/>
                  </a:lnTo>
                  <a:lnTo>
                    <a:pt x="75" y="7"/>
                  </a:lnTo>
                  <a:lnTo>
                    <a:pt x="81" y="7"/>
                  </a:lnTo>
                  <a:lnTo>
                    <a:pt x="82" y="7"/>
                  </a:lnTo>
                  <a:lnTo>
                    <a:pt x="84" y="7"/>
                  </a:lnTo>
                  <a:lnTo>
                    <a:pt x="88" y="7"/>
                  </a:lnTo>
                  <a:lnTo>
                    <a:pt x="90" y="7"/>
                  </a:lnTo>
                  <a:lnTo>
                    <a:pt x="91" y="7"/>
                  </a:lnTo>
                  <a:lnTo>
                    <a:pt x="93" y="7"/>
                  </a:lnTo>
                  <a:lnTo>
                    <a:pt x="99" y="7"/>
                  </a:lnTo>
                  <a:lnTo>
                    <a:pt x="102" y="7"/>
                  </a:lnTo>
                  <a:lnTo>
                    <a:pt x="105" y="7"/>
                  </a:lnTo>
                  <a:lnTo>
                    <a:pt x="108" y="7"/>
                  </a:lnTo>
                  <a:lnTo>
                    <a:pt x="115" y="7"/>
                  </a:lnTo>
                  <a:lnTo>
                    <a:pt x="118" y="7"/>
                  </a:lnTo>
                  <a:lnTo>
                    <a:pt x="120" y="7"/>
                  </a:lnTo>
                  <a:lnTo>
                    <a:pt x="122" y="7"/>
                  </a:lnTo>
                  <a:lnTo>
                    <a:pt x="124" y="7"/>
                  </a:lnTo>
                  <a:lnTo>
                    <a:pt x="133" y="7"/>
                  </a:lnTo>
                  <a:lnTo>
                    <a:pt x="141" y="7"/>
                  </a:lnTo>
                  <a:lnTo>
                    <a:pt x="146" y="7"/>
                  </a:lnTo>
                  <a:lnTo>
                    <a:pt x="149" y="7"/>
                  </a:lnTo>
                  <a:lnTo>
                    <a:pt x="157" y="7"/>
                  </a:lnTo>
                  <a:lnTo>
                    <a:pt x="158" y="8"/>
                  </a:lnTo>
                  <a:lnTo>
                    <a:pt x="158" y="4"/>
                  </a:lnTo>
                  <a:lnTo>
                    <a:pt x="158" y="0"/>
                  </a:lnTo>
                  <a:lnTo>
                    <a:pt x="160" y="0"/>
                  </a:lnTo>
                  <a:lnTo>
                    <a:pt x="163" y="0"/>
                  </a:lnTo>
                  <a:lnTo>
                    <a:pt x="165" y="0"/>
                  </a:lnTo>
                  <a:lnTo>
                    <a:pt x="166" y="0"/>
                  </a:lnTo>
                  <a:lnTo>
                    <a:pt x="169" y="0"/>
                  </a:lnTo>
                  <a:lnTo>
                    <a:pt x="173" y="0"/>
                  </a:lnTo>
                  <a:lnTo>
                    <a:pt x="176" y="0"/>
                  </a:lnTo>
                  <a:lnTo>
                    <a:pt x="181" y="0"/>
                  </a:lnTo>
                  <a:lnTo>
                    <a:pt x="184" y="0"/>
                  </a:lnTo>
                  <a:lnTo>
                    <a:pt x="185" y="0"/>
                  </a:lnTo>
                  <a:lnTo>
                    <a:pt x="185" y="1"/>
                  </a:lnTo>
                  <a:lnTo>
                    <a:pt x="185" y="2"/>
                  </a:lnTo>
                  <a:lnTo>
                    <a:pt x="185" y="4"/>
                  </a:lnTo>
                  <a:lnTo>
                    <a:pt x="185" y="7"/>
                  </a:lnTo>
                  <a:lnTo>
                    <a:pt x="185" y="8"/>
                  </a:lnTo>
                  <a:lnTo>
                    <a:pt x="186" y="8"/>
                  </a:lnTo>
                  <a:lnTo>
                    <a:pt x="187" y="8"/>
                  </a:lnTo>
                  <a:lnTo>
                    <a:pt x="188" y="8"/>
                  </a:lnTo>
                  <a:lnTo>
                    <a:pt x="198" y="8"/>
                  </a:lnTo>
                  <a:lnTo>
                    <a:pt x="198" y="9"/>
                  </a:lnTo>
                  <a:lnTo>
                    <a:pt x="198" y="13"/>
                  </a:lnTo>
                  <a:lnTo>
                    <a:pt x="198" y="14"/>
                  </a:lnTo>
                  <a:lnTo>
                    <a:pt x="198" y="16"/>
                  </a:lnTo>
                  <a:lnTo>
                    <a:pt x="198" y="20"/>
                  </a:lnTo>
                  <a:lnTo>
                    <a:pt x="201" y="20"/>
                  </a:lnTo>
                  <a:lnTo>
                    <a:pt x="203" y="20"/>
                  </a:lnTo>
                  <a:lnTo>
                    <a:pt x="204" y="20"/>
                  </a:lnTo>
                  <a:lnTo>
                    <a:pt x="206" y="20"/>
                  </a:lnTo>
                  <a:lnTo>
                    <a:pt x="208" y="20"/>
                  </a:lnTo>
                  <a:lnTo>
                    <a:pt x="209" y="20"/>
                  </a:lnTo>
                  <a:lnTo>
                    <a:pt x="210" y="20"/>
                  </a:lnTo>
                  <a:lnTo>
                    <a:pt x="211" y="20"/>
                  </a:lnTo>
                  <a:lnTo>
                    <a:pt x="214" y="20"/>
                  </a:lnTo>
                  <a:lnTo>
                    <a:pt x="217" y="20"/>
                  </a:lnTo>
                  <a:lnTo>
                    <a:pt x="218" y="20"/>
                  </a:lnTo>
                  <a:lnTo>
                    <a:pt x="219" y="20"/>
                  </a:lnTo>
                  <a:lnTo>
                    <a:pt x="221" y="20"/>
                  </a:lnTo>
                  <a:lnTo>
                    <a:pt x="224" y="20"/>
                  </a:lnTo>
                  <a:lnTo>
                    <a:pt x="225" y="20"/>
                  </a:lnTo>
                  <a:lnTo>
                    <a:pt x="226" y="20"/>
                  </a:lnTo>
                  <a:lnTo>
                    <a:pt x="226" y="16"/>
                  </a:lnTo>
                  <a:lnTo>
                    <a:pt x="226" y="15"/>
                  </a:lnTo>
                  <a:lnTo>
                    <a:pt x="226" y="14"/>
                  </a:lnTo>
                  <a:lnTo>
                    <a:pt x="226" y="10"/>
                  </a:lnTo>
                  <a:lnTo>
                    <a:pt x="226" y="8"/>
                  </a:lnTo>
                  <a:lnTo>
                    <a:pt x="226" y="7"/>
                  </a:lnTo>
                  <a:lnTo>
                    <a:pt x="226" y="6"/>
                  </a:lnTo>
                  <a:lnTo>
                    <a:pt x="226" y="2"/>
                  </a:lnTo>
                  <a:lnTo>
                    <a:pt x="229" y="2"/>
                  </a:lnTo>
                  <a:lnTo>
                    <a:pt x="232" y="2"/>
                  </a:lnTo>
                  <a:lnTo>
                    <a:pt x="235" y="2"/>
                  </a:lnTo>
                  <a:lnTo>
                    <a:pt x="236" y="2"/>
                  </a:lnTo>
                  <a:lnTo>
                    <a:pt x="238" y="2"/>
                  </a:lnTo>
                  <a:lnTo>
                    <a:pt x="240" y="2"/>
                  </a:lnTo>
                  <a:lnTo>
                    <a:pt x="243" y="2"/>
                  </a:lnTo>
                  <a:lnTo>
                    <a:pt x="246" y="2"/>
                  </a:lnTo>
                  <a:lnTo>
                    <a:pt x="249" y="2"/>
                  </a:lnTo>
                  <a:lnTo>
                    <a:pt x="250" y="2"/>
                  </a:lnTo>
                  <a:lnTo>
                    <a:pt x="252" y="2"/>
                  </a:lnTo>
                  <a:lnTo>
                    <a:pt x="253" y="2"/>
                  </a:lnTo>
                  <a:lnTo>
                    <a:pt x="256" y="2"/>
                  </a:lnTo>
                  <a:lnTo>
                    <a:pt x="257" y="2"/>
                  </a:lnTo>
                  <a:lnTo>
                    <a:pt x="260" y="2"/>
                  </a:lnTo>
                  <a:lnTo>
                    <a:pt x="261" y="2"/>
                  </a:lnTo>
                  <a:lnTo>
                    <a:pt x="265" y="2"/>
                  </a:lnTo>
                  <a:lnTo>
                    <a:pt x="266" y="2"/>
                  </a:lnTo>
                  <a:lnTo>
                    <a:pt x="266" y="5"/>
                  </a:lnTo>
                  <a:lnTo>
                    <a:pt x="266" y="8"/>
                  </a:lnTo>
                  <a:lnTo>
                    <a:pt x="269" y="8"/>
                  </a:lnTo>
                  <a:lnTo>
                    <a:pt x="270" y="8"/>
                  </a:lnTo>
                  <a:lnTo>
                    <a:pt x="270" y="12"/>
                  </a:lnTo>
                  <a:lnTo>
                    <a:pt x="270" y="13"/>
                  </a:lnTo>
                  <a:lnTo>
                    <a:pt x="270" y="14"/>
                  </a:lnTo>
                  <a:lnTo>
                    <a:pt x="270" y="17"/>
                  </a:lnTo>
                  <a:lnTo>
                    <a:pt x="270" y="20"/>
                  </a:lnTo>
                  <a:lnTo>
                    <a:pt x="270" y="22"/>
                  </a:lnTo>
                  <a:lnTo>
                    <a:pt x="270" y="24"/>
                  </a:lnTo>
                  <a:lnTo>
                    <a:pt x="270" y="25"/>
                  </a:lnTo>
                  <a:lnTo>
                    <a:pt x="270" y="31"/>
                  </a:lnTo>
                  <a:lnTo>
                    <a:pt x="270" y="32"/>
                  </a:lnTo>
                  <a:lnTo>
                    <a:pt x="270" y="33"/>
                  </a:lnTo>
                  <a:lnTo>
                    <a:pt x="270" y="37"/>
                  </a:lnTo>
                  <a:lnTo>
                    <a:pt x="270" y="45"/>
                  </a:lnTo>
                  <a:lnTo>
                    <a:pt x="270" y="46"/>
                  </a:lnTo>
                  <a:lnTo>
                    <a:pt x="270" y="52"/>
                  </a:lnTo>
                  <a:lnTo>
                    <a:pt x="270" y="58"/>
                  </a:lnTo>
                  <a:lnTo>
                    <a:pt x="270" y="63"/>
                  </a:lnTo>
                  <a:lnTo>
                    <a:pt x="270" y="64"/>
                  </a:lnTo>
                  <a:lnTo>
                    <a:pt x="270" y="68"/>
                  </a:lnTo>
                  <a:lnTo>
                    <a:pt x="270" y="73"/>
                  </a:lnTo>
                  <a:lnTo>
                    <a:pt x="270" y="77"/>
                  </a:lnTo>
                  <a:lnTo>
                    <a:pt x="270" y="80"/>
                  </a:lnTo>
                  <a:lnTo>
                    <a:pt x="270" y="82"/>
                  </a:lnTo>
                  <a:lnTo>
                    <a:pt x="270" y="84"/>
                  </a:lnTo>
                  <a:lnTo>
                    <a:pt x="270" y="85"/>
                  </a:lnTo>
                  <a:lnTo>
                    <a:pt x="270" y="90"/>
                  </a:lnTo>
                  <a:lnTo>
                    <a:pt x="270" y="94"/>
                  </a:lnTo>
                  <a:lnTo>
                    <a:pt x="270" y="96"/>
                  </a:lnTo>
                  <a:lnTo>
                    <a:pt x="270" y="98"/>
                  </a:lnTo>
                  <a:lnTo>
                    <a:pt x="270" y="104"/>
                  </a:lnTo>
                  <a:lnTo>
                    <a:pt x="270" y="108"/>
                  </a:lnTo>
                  <a:lnTo>
                    <a:pt x="270" y="109"/>
                  </a:lnTo>
                  <a:lnTo>
                    <a:pt x="270" y="113"/>
                  </a:lnTo>
                  <a:lnTo>
                    <a:pt x="270" y="118"/>
                  </a:lnTo>
                  <a:lnTo>
                    <a:pt x="270" y="119"/>
                  </a:lnTo>
                  <a:lnTo>
                    <a:pt x="270" y="120"/>
                  </a:lnTo>
                  <a:lnTo>
                    <a:pt x="270" y="122"/>
                  </a:lnTo>
                  <a:lnTo>
                    <a:pt x="270" y="124"/>
                  </a:lnTo>
                  <a:lnTo>
                    <a:pt x="270" y="125"/>
                  </a:lnTo>
                  <a:lnTo>
                    <a:pt x="270" y="128"/>
                  </a:lnTo>
                  <a:lnTo>
                    <a:pt x="270" y="133"/>
                  </a:lnTo>
                  <a:lnTo>
                    <a:pt x="270" y="136"/>
                  </a:lnTo>
                  <a:lnTo>
                    <a:pt x="270" y="140"/>
                  </a:lnTo>
                  <a:lnTo>
                    <a:pt x="270" y="145"/>
                  </a:lnTo>
                  <a:lnTo>
                    <a:pt x="270" y="146"/>
                  </a:lnTo>
                  <a:lnTo>
                    <a:pt x="270" y="149"/>
                  </a:lnTo>
                  <a:lnTo>
                    <a:pt x="270" y="150"/>
                  </a:lnTo>
                  <a:lnTo>
                    <a:pt x="270" y="153"/>
                  </a:lnTo>
                  <a:lnTo>
                    <a:pt x="270" y="154"/>
                  </a:lnTo>
                  <a:lnTo>
                    <a:pt x="270" y="158"/>
                  </a:lnTo>
                  <a:lnTo>
                    <a:pt x="270" y="162"/>
                  </a:lnTo>
                  <a:lnTo>
                    <a:pt x="270" y="166"/>
                  </a:lnTo>
                  <a:lnTo>
                    <a:pt x="270" y="169"/>
                  </a:lnTo>
                  <a:lnTo>
                    <a:pt x="270" y="172"/>
                  </a:lnTo>
                  <a:lnTo>
                    <a:pt x="270" y="175"/>
                  </a:lnTo>
                  <a:lnTo>
                    <a:pt x="270" y="176"/>
                  </a:lnTo>
                  <a:lnTo>
                    <a:pt x="270" y="180"/>
                  </a:lnTo>
                  <a:lnTo>
                    <a:pt x="270" y="182"/>
                  </a:lnTo>
                  <a:lnTo>
                    <a:pt x="270" y="186"/>
                  </a:lnTo>
                  <a:lnTo>
                    <a:pt x="270" y="192"/>
                  </a:lnTo>
                  <a:lnTo>
                    <a:pt x="270" y="196"/>
                  </a:lnTo>
                  <a:lnTo>
                    <a:pt x="270" y="197"/>
                  </a:lnTo>
                  <a:lnTo>
                    <a:pt x="270" y="198"/>
                  </a:lnTo>
                  <a:lnTo>
                    <a:pt x="270" y="202"/>
                  </a:lnTo>
                  <a:lnTo>
                    <a:pt x="270" y="207"/>
                  </a:lnTo>
                  <a:lnTo>
                    <a:pt x="270" y="216"/>
                  </a:lnTo>
                  <a:lnTo>
                    <a:pt x="270" y="217"/>
                  </a:lnTo>
                  <a:lnTo>
                    <a:pt x="270" y="220"/>
                  </a:lnTo>
                  <a:lnTo>
                    <a:pt x="270" y="223"/>
                  </a:lnTo>
                  <a:lnTo>
                    <a:pt x="270" y="224"/>
                  </a:lnTo>
                  <a:lnTo>
                    <a:pt x="270" y="225"/>
                  </a:lnTo>
                  <a:lnTo>
                    <a:pt x="267" y="225"/>
                  </a:lnTo>
                  <a:lnTo>
                    <a:pt x="262" y="225"/>
                  </a:lnTo>
                  <a:lnTo>
                    <a:pt x="261" y="225"/>
                  </a:lnTo>
                  <a:lnTo>
                    <a:pt x="259" y="225"/>
                  </a:lnTo>
                  <a:lnTo>
                    <a:pt x="258" y="225"/>
                  </a:lnTo>
                  <a:lnTo>
                    <a:pt x="253" y="225"/>
                  </a:lnTo>
                  <a:lnTo>
                    <a:pt x="251" y="225"/>
                  </a:lnTo>
                  <a:lnTo>
                    <a:pt x="246" y="225"/>
                  </a:lnTo>
                  <a:lnTo>
                    <a:pt x="240" y="225"/>
                  </a:lnTo>
                  <a:lnTo>
                    <a:pt x="238" y="225"/>
                  </a:lnTo>
                  <a:lnTo>
                    <a:pt x="234" y="225"/>
                  </a:lnTo>
                  <a:lnTo>
                    <a:pt x="225" y="225"/>
                  </a:lnTo>
                  <a:lnTo>
                    <a:pt x="218" y="225"/>
                  </a:lnTo>
                  <a:lnTo>
                    <a:pt x="213" y="225"/>
                  </a:lnTo>
                  <a:lnTo>
                    <a:pt x="212" y="225"/>
                  </a:lnTo>
                  <a:lnTo>
                    <a:pt x="210" y="225"/>
                  </a:lnTo>
                  <a:lnTo>
                    <a:pt x="208" y="225"/>
                  </a:lnTo>
                  <a:lnTo>
                    <a:pt x="206" y="225"/>
                  </a:lnTo>
                  <a:lnTo>
                    <a:pt x="205" y="225"/>
                  </a:lnTo>
                  <a:lnTo>
                    <a:pt x="200" y="225"/>
                  </a:lnTo>
                  <a:lnTo>
                    <a:pt x="198" y="225"/>
                  </a:lnTo>
                  <a:lnTo>
                    <a:pt x="197" y="225"/>
                  </a:lnTo>
                  <a:lnTo>
                    <a:pt x="195" y="225"/>
                  </a:lnTo>
                  <a:lnTo>
                    <a:pt x="190" y="225"/>
                  </a:lnTo>
                  <a:lnTo>
                    <a:pt x="189" y="225"/>
                  </a:lnTo>
                  <a:lnTo>
                    <a:pt x="186" y="224"/>
                  </a:lnTo>
                  <a:lnTo>
                    <a:pt x="185" y="224"/>
                  </a:lnTo>
                  <a:lnTo>
                    <a:pt x="182" y="224"/>
                  </a:lnTo>
                  <a:lnTo>
                    <a:pt x="180" y="224"/>
                  </a:lnTo>
                  <a:lnTo>
                    <a:pt x="178" y="225"/>
                  </a:lnTo>
                  <a:lnTo>
                    <a:pt x="173" y="225"/>
                  </a:lnTo>
                  <a:lnTo>
                    <a:pt x="170" y="225"/>
                  </a:lnTo>
                  <a:lnTo>
                    <a:pt x="163" y="225"/>
                  </a:lnTo>
                  <a:lnTo>
                    <a:pt x="163" y="228"/>
                  </a:lnTo>
                  <a:lnTo>
                    <a:pt x="163" y="234"/>
                  </a:lnTo>
                  <a:lnTo>
                    <a:pt x="163" y="237"/>
                  </a:lnTo>
                  <a:lnTo>
                    <a:pt x="163" y="238"/>
                  </a:lnTo>
                  <a:lnTo>
                    <a:pt x="163" y="239"/>
                  </a:lnTo>
                  <a:lnTo>
                    <a:pt x="163" y="240"/>
                  </a:lnTo>
                  <a:lnTo>
                    <a:pt x="163" y="244"/>
                  </a:lnTo>
                  <a:lnTo>
                    <a:pt x="163" y="249"/>
                  </a:lnTo>
                  <a:lnTo>
                    <a:pt x="163" y="256"/>
                  </a:lnTo>
                  <a:lnTo>
                    <a:pt x="163" y="258"/>
                  </a:lnTo>
                  <a:lnTo>
                    <a:pt x="163" y="262"/>
                  </a:lnTo>
                  <a:lnTo>
                    <a:pt x="163" y="263"/>
                  </a:lnTo>
                  <a:lnTo>
                    <a:pt x="163" y="264"/>
                  </a:lnTo>
                  <a:lnTo>
                    <a:pt x="163" y="265"/>
                  </a:lnTo>
                  <a:lnTo>
                    <a:pt x="163" y="293"/>
                  </a:lnTo>
                  <a:lnTo>
                    <a:pt x="163" y="294"/>
                  </a:lnTo>
                  <a:lnTo>
                    <a:pt x="163" y="296"/>
                  </a:lnTo>
                  <a:lnTo>
                    <a:pt x="163" y="297"/>
                  </a:lnTo>
                  <a:lnTo>
                    <a:pt x="163" y="301"/>
                  </a:lnTo>
                  <a:lnTo>
                    <a:pt x="163" y="302"/>
                  </a:lnTo>
                  <a:lnTo>
                    <a:pt x="163" y="303"/>
                  </a:lnTo>
                  <a:lnTo>
                    <a:pt x="163" y="305"/>
                  </a:lnTo>
                  <a:lnTo>
                    <a:pt x="161" y="305"/>
                  </a:lnTo>
                  <a:lnTo>
                    <a:pt x="160" y="305"/>
                  </a:lnTo>
                  <a:lnTo>
                    <a:pt x="158" y="305"/>
                  </a:lnTo>
                  <a:lnTo>
                    <a:pt x="157" y="305"/>
                  </a:lnTo>
                  <a:lnTo>
                    <a:pt x="156" y="305"/>
                  </a:lnTo>
                  <a:lnTo>
                    <a:pt x="152" y="305"/>
                  </a:lnTo>
                  <a:lnTo>
                    <a:pt x="149" y="305"/>
                  </a:lnTo>
                  <a:lnTo>
                    <a:pt x="145" y="305"/>
                  </a:lnTo>
                  <a:lnTo>
                    <a:pt x="144" y="305"/>
                  </a:lnTo>
                  <a:lnTo>
                    <a:pt x="142" y="305"/>
                  </a:lnTo>
                  <a:lnTo>
                    <a:pt x="141" y="305"/>
                  </a:lnTo>
                  <a:lnTo>
                    <a:pt x="140" y="305"/>
                  </a:lnTo>
                  <a:lnTo>
                    <a:pt x="139" y="305"/>
                  </a:lnTo>
                  <a:lnTo>
                    <a:pt x="136" y="305"/>
                  </a:lnTo>
                  <a:lnTo>
                    <a:pt x="136" y="314"/>
                  </a:lnTo>
                  <a:lnTo>
                    <a:pt x="134" y="314"/>
                  </a:lnTo>
                  <a:lnTo>
                    <a:pt x="126" y="314"/>
                  </a:lnTo>
                  <a:lnTo>
                    <a:pt x="122" y="314"/>
                  </a:lnTo>
                  <a:lnTo>
                    <a:pt x="120" y="314"/>
                  </a:lnTo>
                  <a:lnTo>
                    <a:pt x="108" y="314"/>
                  </a:lnTo>
                  <a:lnTo>
                    <a:pt x="108" y="316"/>
                  </a:lnTo>
                  <a:lnTo>
                    <a:pt x="108" y="317"/>
                  </a:lnTo>
                  <a:lnTo>
                    <a:pt x="108" y="319"/>
                  </a:lnTo>
                  <a:lnTo>
                    <a:pt x="108" y="322"/>
                  </a:lnTo>
                  <a:lnTo>
                    <a:pt x="108" y="324"/>
                  </a:lnTo>
                  <a:lnTo>
                    <a:pt x="108" y="325"/>
                  </a:lnTo>
                  <a:lnTo>
                    <a:pt x="108" y="326"/>
                  </a:lnTo>
                  <a:lnTo>
                    <a:pt x="108" y="327"/>
                  </a:lnTo>
                  <a:lnTo>
                    <a:pt x="108" y="328"/>
                  </a:lnTo>
                  <a:lnTo>
                    <a:pt x="108" y="335"/>
                  </a:lnTo>
                  <a:lnTo>
                    <a:pt x="108" y="336"/>
                  </a:lnTo>
                  <a:lnTo>
                    <a:pt x="108" y="341"/>
                  </a:lnTo>
                  <a:lnTo>
                    <a:pt x="105" y="341"/>
                  </a:lnTo>
                  <a:lnTo>
                    <a:pt x="99" y="341"/>
                  </a:lnTo>
                  <a:lnTo>
                    <a:pt x="97" y="341"/>
                  </a:lnTo>
                  <a:lnTo>
                    <a:pt x="93" y="341"/>
                  </a:lnTo>
                  <a:lnTo>
                    <a:pt x="92" y="341"/>
                  </a:lnTo>
                  <a:lnTo>
                    <a:pt x="89" y="341"/>
                  </a:lnTo>
                  <a:lnTo>
                    <a:pt x="88" y="341"/>
                  </a:lnTo>
                  <a:lnTo>
                    <a:pt x="85" y="341"/>
                  </a:lnTo>
                  <a:lnTo>
                    <a:pt x="84" y="341"/>
                  </a:lnTo>
                  <a:lnTo>
                    <a:pt x="84" y="340"/>
                  </a:lnTo>
                  <a:lnTo>
                    <a:pt x="83" y="340"/>
                  </a:lnTo>
                  <a:lnTo>
                    <a:pt x="83" y="338"/>
                  </a:lnTo>
                  <a:lnTo>
                    <a:pt x="82" y="338"/>
                  </a:lnTo>
                  <a:lnTo>
                    <a:pt x="81" y="338"/>
                  </a:lnTo>
                  <a:lnTo>
                    <a:pt x="81" y="337"/>
                  </a:lnTo>
                  <a:lnTo>
                    <a:pt x="80" y="337"/>
                  </a:lnTo>
                  <a:lnTo>
                    <a:pt x="78" y="337"/>
                  </a:lnTo>
                  <a:lnTo>
                    <a:pt x="78" y="338"/>
                  </a:lnTo>
                  <a:lnTo>
                    <a:pt x="78" y="337"/>
                  </a:lnTo>
                  <a:lnTo>
                    <a:pt x="77" y="337"/>
                  </a:lnTo>
                  <a:lnTo>
                    <a:pt x="77" y="336"/>
                  </a:lnTo>
                  <a:lnTo>
                    <a:pt x="78" y="336"/>
                  </a:lnTo>
                  <a:lnTo>
                    <a:pt x="77" y="335"/>
                  </a:lnTo>
                  <a:lnTo>
                    <a:pt x="77" y="334"/>
                  </a:lnTo>
                  <a:lnTo>
                    <a:pt x="77" y="333"/>
                  </a:lnTo>
                  <a:lnTo>
                    <a:pt x="76" y="333"/>
                  </a:lnTo>
                  <a:lnTo>
                    <a:pt x="76" y="332"/>
                  </a:lnTo>
                  <a:lnTo>
                    <a:pt x="76" y="330"/>
                  </a:lnTo>
                  <a:lnTo>
                    <a:pt x="75" y="330"/>
                  </a:lnTo>
                  <a:lnTo>
                    <a:pt x="75" y="329"/>
                  </a:lnTo>
                  <a:lnTo>
                    <a:pt x="74" y="329"/>
                  </a:lnTo>
                  <a:lnTo>
                    <a:pt x="73" y="329"/>
                  </a:lnTo>
                  <a:lnTo>
                    <a:pt x="72" y="329"/>
                  </a:lnTo>
                  <a:lnTo>
                    <a:pt x="72" y="328"/>
                  </a:lnTo>
                  <a:lnTo>
                    <a:pt x="70" y="327"/>
                  </a:lnTo>
                  <a:lnTo>
                    <a:pt x="69" y="326"/>
                  </a:lnTo>
                  <a:lnTo>
                    <a:pt x="69" y="327"/>
                  </a:lnTo>
                  <a:lnTo>
                    <a:pt x="68" y="327"/>
                  </a:lnTo>
                  <a:lnTo>
                    <a:pt x="68" y="326"/>
                  </a:lnTo>
                  <a:lnTo>
                    <a:pt x="69" y="325"/>
                  </a:lnTo>
                  <a:lnTo>
                    <a:pt x="69" y="324"/>
                  </a:lnTo>
                  <a:lnTo>
                    <a:pt x="69" y="322"/>
                  </a:lnTo>
                  <a:lnTo>
                    <a:pt x="68" y="322"/>
                  </a:lnTo>
                  <a:lnTo>
                    <a:pt x="67" y="321"/>
                  </a:lnTo>
                  <a:lnTo>
                    <a:pt x="66" y="320"/>
                  </a:lnTo>
                  <a:lnTo>
                    <a:pt x="66" y="321"/>
                  </a:lnTo>
                  <a:lnTo>
                    <a:pt x="66" y="322"/>
                  </a:lnTo>
                  <a:lnTo>
                    <a:pt x="65" y="322"/>
                  </a:lnTo>
                  <a:lnTo>
                    <a:pt x="64" y="321"/>
                  </a:lnTo>
                  <a:lnTo>
                    <a:pt x="65" y="321"/>
                  </a:lnTo>
                  <a:lnTo>
                    <a:pt x="64" y="321"/>
                  </a:lnTo>
                  <a:lnTo>
                    <a:pt x="64" y="320"/>
                  </a:lnTo>
                  <a:lnTo>
                    <a:pt x="62" y="320"/>
                  </a:lnTo>
                  <a:lnTo>
                    <a:pt x="62" y="319"/>
                  </a:lnTo>
                  <a:lnTo>
                    <a:pt x="61" y="319"/>
                  </a:lnTo>
                  <a:lnTo>
                    <a:pt x="60" y="319"/>
                  </a:lnTo>
                  <a:lnTo>
                    <a:pt x="59" y="319"/>
                  </a:lnTo>
                  <a:lnTo>
                    <a:pt x="58" y="319"/>
                  </a:lnTo>
                  <a:lnTo>
                    <a:pt x="58" y="320"/>
                  </a:lnTo>
                  <a:lnTo>
                    <a:pt x="57" y="320"/>
                  </a:lnTo>
                  <a:lnTo>
                    <a:pt x="56" y="320"/>
                  </a:lnTo>
                  <a:lnTo>
                    <a:pt x="54" y="320"/>
                  </a:lnTo>
                  <a:lnTo>
                    <a:pt x="56" y="320"/>
                  </a:lnTo>
                  <a:lnTo>
                    <a:pt x="57" y="319"/>
                  </a:lnTo>
                  <a:lnTo>
                    <a:pt x="58" y="319"/>
                  </a:lnTo>
                  <a:lnTo>
                    <a:pt x="58" y="318"/>
                  </a:lnTo>
                  <a:lnTo>
                    <a:pt x="58" y="317"/>
                  </a:lnTo>
                  <a:lnTo>
                    <a:pt x="57" y="317"/>
                  </a:lnTo>
                  <a:lnTo>
                    <a:pt x="56" y="317"/>
                  </a:lnTo>
                  <a:lnTo>
                    <a:pt x="56" y="316"/>
                  </a:lnTo>
                  <a:lnTo>
                    <a:pt x="56" y="314"/>
                  </a:lnTo>
                  <a:lnTo>
                    <a:pt x="54" y="314"/>
                  </a:lnTo>
                  <a:lnTo>
                    <a:pt x="53" y="314"/>
                  </a:lnTo>
                  <a:lnTo>
                    <a:pt x="53" y="316"/>
                  </a:lnTo>
                  <a:lnTo>
                    <a:pt x="52" y="316"/>
                  </a:lnTo>
                  <a:lnTo>
                    <a:pt x="51" y="316"/>
                  </a:lnTo>
                  <a:lnTo>
                    <a:pt x="51" y="317"/>
                  </a:lnTo>
                  <a:lnTo>
                    <a:pt x="50" y="317"/>
                  </a:lnTo>
                  <a:lnTo>
                    <a:pt x="50" y="316"/>
                  </a:lnTo>
                  <a:lnTo>
                    <a:pt x="50" y="314"/>
                  </a:lnTo>
                  <a:lnTo>
                    <a:pt x="51" y="314"/>
                  </a:lnTo>
                  <a:lnTo>
                    <a:pt x="51" y="316"/>
                  </a:lnTo>
                  <a:lnTo>
                    <a:pt x="51" y="314"/>
                  </a:lnTo>
                  <a:lnTo>
                    <a:pt x="52" y="314"/>
                  </a:lnTo>
                  <a:lnTo>
                    <a:pt x="52" y="313"/>
                  </a:lnTo>
                  <a:lnTo>
                    <a:pt x="52" y="312"/>
                  </a:lnTo>
                  <a:lnTo>
                    <a:pt x="52" y="311"/>
                  </a:lnTo>
                  <a:lnTo>
                    <a:pt x="51" y="312"/>
                  </a:lnTo>
                  <a:lnTo>
                    <a:pt x="50" y="312"/>
                  </a:lnTo>
                  <a:lnTo>
                    <a:pt x="50" y="313"/>
                  </a:lnTo>
                  <a:lnTo>
                    <a:pt x="50" y="312"/>
                  </a:lnTo>
                  <a:lnTo>
                    <a:pt x="49" y="312"/>
                  </a:lnTo>
                  <a:lnTo>
                    <a:pt x="49" y="311"/>
                  </a:lnTo>
                  <a:lnTo>
                    <a:pt x="50" y="311"/>
                  </a:lnTo>
                  <a:lnTo>
                    <a:pt x="51" y="311"/>
                  </a:lnTo>
                  <a:lnTo>
                    <a:pt x="51" y="310"/>
                  </a:lnTo>
                  <a:lnTo>
                    <a:pt x="50" y="310"/>
                  </a:lnTo>
                  <a:lnTo>
                    <a:pt x="49" y="310"/>
                  </a:lnTo>
                  <a:lnTo>
                    <a:pt x="49" y="309"/>
                  </a:lnTo>
                  <a:lnTo>
                    <a:pt x="48" y="309"/>
                  </a:lnTo>
                  <a:lnTo>
                    <a:pt x="49" y="309"/>
                  </a:lnTo>
                  <a:lnTo>
                    <a:pt x="49" y="308"/>
                  </a:lnTo>
                  <a:lnTo>
                    <a:pt x="49" y="306"/>
                  </a:lnTo>
                  <a:lnTo>
                    <a:pt x="50" y="306"/>
                  </a:lnTo>
                  <a:lnTo>
                    <a:pt x="50" y="305"/>
                  </a:lnTo>
                  <a:lnTo>
                    <a:pt x="50" y="304"/>
                  </a:lnTo>
                  <a:lnTo>
                    <a:pt x="49" y="304"/>
                  </a:lnTo>
                  <a:lnTo>
                    <a:pt x="49" y="305"/>
                  </a:lnTo>
                  <a:lnTo>
                    <a:pt x="49" y="306"/>
                  </a:lnTo>
                  <a:lnTo>
                    <a:pt x="48" y="306"/>
                  </a:lnTo>
                  <a:lnTo>
                    <a:pt x="46" y="306"/>
                  </a:lnTo>
                  <a:lnTo>
                    <a:pt x="45" y="306"/>
                  </a:lnTo>
                  <a:lnTo>
                    <a:pt x="45" y="308"/>
                  </a:lnTo>
                  <a:lnTo>
                    <a:pt x="44" y="308"/>
                  </a:lnTo>
                  <a:lnTo>
                    <a:pt x="44" y="306"/>
                  </a:lnTo>
                  <a:lnTo>
                    <a:pt x="44" y="305"/>
                  </a:lnTo>
                  <a:lnTo>
                    <a:pt x="43" y="305"/>
                  </a:lnTo>
                  <a:lnTo>
                    <a:pt x="43" y="304"/>
                  </a:lnTo>
                  <a:lnTo>
                    <a:pt x="42" y="304"/>
                  </a:lnTo>
                  <a:lnTo>
                    <a:pt x="42" y="303"/>
                  </a:lnTo>
                  <a:lnTo>
                    <a:pt x="43" y="303"/>
                  </a:lnTo>
                  <a:lnTo>
                    <a:pt x="43" y="302"/>
                  </a:lnTo>
                  <a:lnTo>
                    <a:pt x="43" y="301"/>
                  </a:lnTo>
                  <a:lnTo>
                    <a:pt x="43" y="300"/>
                  </a:lnTo>
                  <a:lnTo>
                    <a:pt x="42" y="300"/>
                  </a:lnTo>
                  <a:lnTo>
                    <a:pt x="43" y="300"/>
                  </a:lnTo>
                  <a:lnTo>
                    <a:pt x="43" y="298"/>
                  </a:lnTo>
                  <a:lnTo>
                    <a:pt x="43" y="297"/>
                  </a:lnTo>
                  <a:lnTo>
                    <a:pt x="42" y="297"/>
                  </a:lnTo>
                  <a:lnTo>
                    <a:pt x="41" y="297"/>
                  </a:lnTo>
                  <a:lnTo>
                    <a:pt x="41" y="296"/>
                  </a:lnTo>
                  <a:lnTo>
                    <a:pt x="40" y="296"/>
                  </a:lnTo>
                  <a:lnTo>
                    <a:pt x="40" y="295"/>
                  </a:lnTo>
                  <a:lnTo>
                    <a:pt x="40" y="294"/>
                  </a:lnTo>
                  <a:lnTo>
                    <a:pt x="41" y="294"/>
                  </a:lnTo>
                  <a:lnTo>
                    <a:pt x="41" y="293"/>
                  </a:lnTo>
                  <a:lnTo>
                    <a:pt x="41" y="292"/>
                  </a:lnTo>
                  <a:lnTo>
                    <a:pt x="40" y="292"/>
                  </a:lnTo>
                  <a:lnTo>
                    <a:pt x="40" y="290"/>
                  </a:lnTo>
                  <a:lnTo>
                    <a:pt x="38" y="290"/>
                  </a:lnTo>
                  <a:lnTo>
                    <a:pt x="38" y="289"/>
                  </a:lnTo>
                  <a:lnTo>
                    <a:pt x="37" y="288"/>
                  </a:lnTo>
                  <a:lnTo>
                    <a:pt x="36" y="289"/>
                  </a:lnTo>
                  <a:lnTo>
                    <a:pt x="35" y="289"/>
                  </a:lnTo>
                  <a:lnTo>
                    <a:pt x="34" y="289"/>
                  </a:lnTo>
                  <a:lnTo>
                    <a:pt x="34" y="288"/>
                  </a:lnTo>
                  <a:lnTo>
                    <a:pt x="33" y="288"/>
                  </a:lnTo>
                  <a:lnTo>
                    <a:pt x="32" y="288"/>
                  </a:lnTo>
                  <a:lnTo>
                    <a:pt x="30" y="288"/>
                  </a:lnTo>
                  <a:lnTo>
                    <a:pt x="29" y="288"/>
                  </a:lnTo>
                  <a:lnTo>
                    <a:pt x="29" y="287"/>
                  </a:lnTo>
                  <a:lnTo>
                    <a:pt x="28" y="287"/>
                  </a:lnTo>
                  <a:lnTo>
                    <a:pt x="27" y="287"/>
                  </a:lnTo>
                  <a:lnTo>
                    <a:pt x="26" y="286"/>
                  </a:lnTo>
                  <a:lnTo>
                    <a:pt x="25" y="286"/>
                  </a:lnTo>
                  <a:lnTo>
                    <a:pt x="25" y="285"/>
                  </a:lnTo>
                  <a:lnTo>
                    <a:pt x="26" y="285"/>
                  </a:lnTo>
                  <a:lnTo>
                    <a:pt x="26" y="286"/>
                  </a:lnTo>
                  <a:lnTo>
                    <a:pt x="27" y="286"/>
                  </a:lnTo>
                  <a:lnTo>
                    <a:pt x="27" y="287"/>
                  </a:lnTo>
                  <a:lnTo>
                    <a:pt x="27" y="286"/>
                  </a:lnTo>
                  <a:lnTo>
                    <a:pt x="28" y="286"/>
                  </a:lnTo>
                  <a:lnTo>
                    <a:pt x="29" y="286"/>
                  </a:lnTo>
                  <a:lnTo>
                    <a:pt x="30" y="286"/>
                  </a:lnTo>
                  <a:lnTo>
                    <a:pt x="32" y="286"/>
                  </a:lnTo>
                  <a:lnTo>
                    <a:pt x="32" y="285"/>
                  </a:lnTo>
                  <a:lnTo>
                    <a:pt x="32" y="284"/>
                  </a:lnTo>
                  <a:lnTo>
                    <a:pt x="30" y="282"/>
                  </a:lnTo>
                  <a:lnTo>
                    <a:pt x="30" y="281"/>
                  </a:lnTo>
                  <a:lnTo>
                    <a:pt x="29" y="281"/>
                  </a:lnTo>
                  <a:lnTo>
                    <a:pt x="28" y="281"/>
                  </a:lnTo>
                  <a:lnTo>
                    <a:pt x="28" y="280"/>
                  </a:lnTo>
                  <a:lnTo>
                    <a:pt x="27" y="280"/>
                  </a:lnTo>
                  <a:lnTo>
                    <a:pt x="26" y="280"/>
                  </a:lnTo>
                  <a:lnTo>
                    <a:pt x="25" y="280"/>
                  </a:lnTo>
                  <a:lnTo>
                    <a:pt x="25" y="279"/>
                  </a:lnTo>
                  <a:lnTo>
                    <a:pt x="25" y="278"/>
                  </a:lnTo>
                  <a:lnTo>
                    <a:pt x="26" y="278"/>
                  </a:lnTo>
                  <a:lnTo>
                    <a:pt x="26" y="277"/>
                  </a:lnTo>
                  <a:lnTo>
                    <a:pt x="27" y="277"/>
                  </a:lnTo>
                  <a:lnTo>
                    <a:pt x="28" y="278"/>
                  </a:lnTo>
                  <a:lnTo>
                    <a:pt x="29" y="278"/>
                  </a:lnTo>
                  <a:lnTo>
                    <a:pt x="30" y="278"/>
                  </a:lnTo>
                  <a:lnTo>
                    <a:pt x="32" y="278"/>
                  </a:lnTo>
                  <a:lnTo>
                    <a:pt x="32" y="277"/>
                  </a:lnTo>
                  <a:lnTo>
                    <a:pt x="33" y="277"/>
                  </a:lnTo>
                  <a:lnTo>
                    <a:pt x="33" y="276"/>
                  </a:lnTo>
                  <a:lnTo>
                    <a:pt x="34" y="276"/>
                  </a:lnTo>
                  <a:lnTo>
                    <a:pt x="34" y="274"/>
                  </a:lnTo>
                  <a:lnTo>
                    <a:pt x="34" y="273"/>
                  </a:lnTo>
                  <a:lnTo>
                    <a:pt x="33" y="273"/>
                  </a:lnTo>
                  <a:lnTo>
                    <a:pt x="32" y="273"/>
                  </a:lnTo>
                  <a:lnTo>
                    <a:pt x="32" y="274"/>
                  </a:lnTo>
                  <a:lnTo>
                    <a:pt x="32" y="276"/>
                  </a:lnTo>
                  <a:lnTo>
                    <a:pt x="32" y="277"/>
                  </a:lnTo>
                  <a:lnTo>
                    <a:pt x="30" y="277"/>
                  </a:lnTo>
                  <a:lnTo>
                    <a:pt x="29" y="277"/>
                  </a:lnTo>
                  <a:lnTo>
                    <a:pt x="29" y="276"/>
                  </a:lnTo>
                  <a:lnTo>
                    <a:pt x="29" y="274"/>
                  </a:lnTo>
                  <a:lnTo>
                    <a:pt x="30" y="274"/>
                  </a:lnTo>
                  <a:lnTo>
                    <a:pt x="30" y="273"/>
                  </a:lnTo>
                  <a:lnTo>
                    <a:pt x="29" y="273"/>
                  </a:lnTo>
                  <a:lnTo>
                    <a:pt x="28" y="273"/>
                  </a:lnTo>
                  <a:lnTo>
                    <a:pt x="27" y="273"/>
                  </a:lnTo>
                  <a:lnTo>
                    <a:pt x="26" y="273"/>
                  </a:lnTo>
                  <a:lnTo>
                    <a:pt x="26" y="274"/>
                  </a:lnTo>
                  <a:lnTo>
                    <a:pt x="25" y="274"/>
                  </a:lnTo>
                  <a:lnTo>
                    <a:pt x="24" y="274"/>
                  </a:lnTo>
                  <a:lnTo>
                    <a:pt x="22" y="274"/>
                  </a:lnTo>
                  <a:lnTo>
                    <a:pt x="22" y="273"/>
                  </a:lnTo>
                  <a:lnTo>
                    <a:pt x="24" y="273"/>
                  </a:lnTo>
                  <a:lnTo>
                    <a:pt x="24" y="272"/>
                  </a:lnTo>
                  <a:lnTo>
                    <a:pt x="24" y="271"/>
                  </a:lnTo>
                  <a:lnTo>
                    <a:pt x="24" y="270"/>
                  </a:lnTo>
                  <a:lnTo>
                    <a:pt x="22" y="270"/>
                  </a:lnTo>
                  <a:lnTo>
                    <a:pt x="22" y="269"/>
                  </a:lnTo>
                  <a:lnTo>
                    <a:pt x="22" y="268"/>
                  </a:lnTo>
                  <a:lnTo>
                    <a:pt x="22" y="266"/>
                  </a:lnTo>
                  <a:lnTo>
                    <a:pt x="21" y="266"/>
                  </a:lnTo>
                  <a:lnTo>
                    <a:pt x="20" y="266"/>
                  </a:lnTo>
                  <a:lnTo>
                    <a:pt x="20" y="265"/>
                  </a:lnTo>
                  <a:lnTo>
                    <a:pt x="19" y="265"/>
                  </a:lnTo>
                  <a:lnTo>
                    <a:pt x="19" y="264"/>
                  </a:lnTo>
                  <a:lnTo>
                    <a:pt x="19" y="263"/>
                  </a:lnTo>
                  <a:lnTo>
                    <a:pt x="20" y="263"/>
                  </a:lnTo>
                  <a:lnTo>
                    <a:pt x="20" y="264"/>
                  </a:lnTo>
                  <a:lnTo>
                    <a:pt x="21" y="264"/>
                  </a:lnTo>
                  <a:lnTo>
                    <a:pt x="22" y="264"/>
                  </a:lnTo>
                  <a:lnTo>
                    <a:pt x="22" y="263"/>
                  </a:lnTo>
                  <a:lnTo>
                    <a:pt x="24" y="263"/>
                  </a:lnTo>
                  <a:lnTo>
                    <a:pt x="24" y="262"/>
                  </a:lnTo>
                  <a:lnTo>
                    <a:pt x="22" y="262"/>
                  </a:lnTo>
                  <a:lnTo>
                    <a:pt x="21" y="263"/>
                  </a:lnTo>
                  <a:lnTo>
                    <a:pt x="21" y="262"/>
                  </a:lnTo>
                  <a:lnTo>
                    <a:pt x="21" y="261"/>
                  </a:lnTo>
                  <a:lnTo>
                    <a:pt x="20" y="260"/>
                  </a:lnTo>
                  <a:lnTo>
                    <a:pt x="19" y="260"/>
                  </a:lnTo>
                  <a:lnTo>
                    <a:pt x="18" y="260"/>
                  </a:lnTo>
                  <a:lnTo>
                    <a:pt x="17" y="260"/>
                  </a:lnTo>
                  <a:lnTo>
                    <a:pt x="17" y="258"/>
                  </a:lnTo>
                  <a:lnTo>
                    <a:pt x="17" y="257"/>
                  </a:lnTo>
                  <a:lnTo>
                    <a:pt x="17" y="256"/>
                  </a:lnTo>
                  <a:lnTo>
                    <a:pt x="18" y="256"/>
                  </a:lnTo>
                  <a:lnTo>
                    <a:pt x="19" y="257"/>
                  </a:lnTo>
                  <a:lnTo>
                    <a:pt x="19" y="256"/>
                  </a:lnTo>
                  <a:lnTo>
                    <a:pt x="20" y="256"/>
                  </a:lnTo>
                  <a:lnTo>
                    <a:pt x="19" y="255"/>
                  </a:lnTo>
                  <a:lnTo>
                    <a:pt x="18" y="254"/>
                  </a:lnTo>
                  <a:lnTo>
                    <a:pt x="17" y="254"/>
                  </a:lnTo>
                  <a:lnTo>
                    <a:pt x="17" y="253"/>
                  </a:lnTo>
                  <a:lnTo>
                    <a:pt x="16" y="253"/>
                  </a:lnTo>
                  <a:lnTo>
                    <a:pt x="16" y="252"/>
                  </a:lnTo>
                  <a:lnTo>
                    <a:pt x="16" y="250"/>
                  </a:lnTo>
                  <a:lnTo>
                    <a:pt x="17" y="252"/>
                  </a:lnTo>
                  <a:lnTo>
                    <a:pt x="18" y="252"/>
                  </a:lnTo>
                  <a:lnTo>
                    <a:pt x="19" y="252"/>
                  </a:lnTo>
                  <a:lnTo>
                    <a:pt x="19" y="250"/>
                  </a:lnTo>
                  <a:lnTo>
                    <a:pt x="20" y="250"/>
                  </a:lnTo>
                  <a:lnTo>
                    <a:pt x="20" y="249"/>
                  </a:lnTo>
                  <a:lnTo>
                    <a:pt x="19" y="249"/>
                  </a:lnTo>
                  <a:lnTo>
                    <a:pt x="18" y="249"/>
                  </a:lnTo>
                  <a:lnTo>
                    <a:pt x="17" y="249"/>
                  </a:lnTo>
                  <a:lnTo>
                    <a:pt x="16" y="250"/>
                  </a:lnTo>
                  <a:lnTo>
                    <a:pt x="16" y="249"/>
                  </a:lnTo>
                  <a:lnTo>
                    <a:pt x="14" y="249"/>
                  </a:lnTo>
                  <a:lnTo>
                    <a:pt x="14" y="248"/>
                  </a:lnTo>
                  <a:lnTo>
                    <a:pt x="16" y="248"/>
                  </a:lnTo>
                  <a:lnTo>
                    <a:pt x="16" y="247"/>
                  </a:lnTo>
                  <a:lnTo>
                    <a:pt x="16" y="246"/>
                  </a:lnTo>
                  <a:lnTo>
                    <a:pt x="16" y="245"/>
                  </a:lnTo>
                  <a:lnTo>
                    <a:pt x="16" y="244"/>
                  </a:lnTo>
                  <a:lnTo>
                    <a:pt x="16" y="242"/>
                  </a:lnTo>
                  <a:lnTo>
                    <a:pt x="14" y="242"/>
                  </a:lnTo>
                  <a:lnTo>
                    <a:pt x="14" y="244"/>
                  </a:lnTo>
                  <a:lnTo>
                    <a:pt x="13" y="244"/>
                  </a:lnTo>
                  <a:lnTo>
                    <a:pt x="12" y="244"/>
                  </a:lnTo>
                  <a:lnTo>
                    <a:pt x="11" y="245"/>
                  </a:lnTo>
                  <a:lnTo>
                    <a:pt x="11" y="244"/>
                  </a:lnTo>
                  <a:lnTo>
                    <a:pt x="11" y="242"/>
                  </a:lnTo>
                  <a:lnTo>
                    <a:pt x="11" y="241"/>
                  </a:lnTo>
                  <a:lnTo>
                    <a:pt x="12" y="241"/>
                  </a:lnTo>
                  <a:lnTo>
                    <a:pt x="13" y="241"/>
                  </a:lnTo>
                  <a:lnTo>
                    <a:pt x="14" y="241"/>
                  </a:lnTo>
                  <a:lnTo>
                    <a:pt x="14" y="240"/>
                  </a:lnTo>
                  <a:lnTo>
                    <a:pt x="16" y="240"/>
                  </a:lnTo>
                  <a:lnTo>
                    <a:pt x="16" y="239"/>
                  </a:lnTo>
                  <a:lnTo>
                    <a:pt x="16" y="238"/>
                  </a:lnTo>
                  <a:lnTo>
                    <a:pt x="17" y="237"/>
                  </a:lnTo>
                  <a:lnTo>
                    <a:pt x="17" y="236"/>
                  </a:lnTo>
                  <a:lnTo>
                    <a:pt x="17" y="234"/>
                  </a:lnTo>
                  <a:lnTo>
                    <a:pt x="18" y="233"/>
                  </a:lnTo>
                  <a:lnTo>
                    <a:pt x="19" y="233"/>
                  </a:lnTo>
                  <a:lnTo>
                    <a:pt x="19" y="232"/>
                  </a:lnTo>
                  <a:lnTo>
                    <a:pt x="20" y="232"/>
                  </a:lnTo>
                  <a:lnTo>
                    <a:pt x="20" y="231"/>
                  </a:lnTo>
                  <a:lnTo>
                    <a:pt x="19" y="231"/>
                  </a:lnTo>
                  <a:lnTo>
                    <a:pt x="18" y="231"/>
                  </a:lnTo>
                  <a:lnTo>
                    <a:pt x="17" y="231"/>
                  </a:lnTo>
                  <a:lnTo>
                    <a:pt x="16" y="231"/>
                  </a:lnTo>
                  <a:lnTo>
                    <a:pt x="14" y="230"/>
                  </a:lnTo>
                  <a:lnTo>
                    <a:pt x="14" y="229"/>
                  </a:lnTo>
                  <a:lnTo>
                    <a:pt x="14" y="228"/>
                  </a:lnTo>
                  <a:lnTo>
                    <a:pt x="16" y="228"/>
                  </a:lnTo>
                  <a:lnTo>
                    <a:pt x="16" y="226"/>
                  </a:lnTo>
                  <a:lnTo>
                    <a:pt x="14" y="226"/>
                  </a:lnTo>
                  <a:lnTo>
                    <a:pt x="13" y="226"/>
                  </a:lnTo>
                  <a:lnTo>
                    <a:pt x="13" y="225"/>
                  </a:lnTo>
                  <a:lnTo>
                    <a:pt x="14" y="225"/>
                  </a:lnTo>
                  <a:lnTo>
                    <a:pt x="14" y="224"/>
                  </a:lnTo>
                  <a:lnTo>
                    <a:pt x="13" y="224"/>
                  </a:lnTo>
                  <a:lnTo>
                    <a:pt x="12" y="223"/>
                  </a:lnTo>
                  <a:lnTo>
                    <a:pt x="11" y="223"/>
                  </a:lnTo>
                  <a:lnTo>
                    <a:pt x="11" y="222"/>
                  </a:lnTo>
                  <a:lnTo>
                    <a:pt x="10" y="221"/>
                  </a:lnTo>
                  <a:lnTo>
                    <a:pt x="10" y="220"/>
                  </a:lnTo>
                  <a:lnTo>
                    <a:pt x="9" y="220"/>
                  </a:lnTo>
                  <a:lnTo>
                    <a:pt x="8" y="220"/>
                  </a:lnTo>
                  <a:lnTo>
                    <a:pt x="8" y="221"/>
                  </a:lnTo>
                  <a:lnTo>
                    <a:pt x="8" y="222"/>
                  </a:lnTo>
                  <a:lnTo>
                    <a:pt x="6" y="222"/>
                  </a:lnTo>
                  <a:lnTo>
                    <a:pt x="6" y="223"/>
                  </a:lnTo>
                  <a:lnTo>
                    <a:pt x="5" y="223"/>
                  </a:lnTo>
                  <a:lnTo>
                    <a:pt x="5" y="222"/>
                  </a:lnTo>
                  <a:lnTo>
                    <a:pt x="5" y="221"/>
                  </a:lnTo>
                  <a:lnTo>
                    <a:pt x="5" y="220"/>
                  </a:lnTo>
                  <a:lnTo>
                    <a:pt x="5" y="218"/>
                  </a:lnTo>
                  <a:lnTo>
                    <a:pt x="5" y="217"/>
                  </a:lnTo>
                  <a:lnTo>
                    <a:pt x="4" y="217"/>
                  </a:lnTo>
                  <a:lnTo>
                    <a:pt x="3" y="217"/>
                  </a:lnTo>
                  <a:lnTo>
                    <a:pt x="2" y="217"/>
                  </a:lnTo>
                  <a:lnTo>
                    <a:pt x="1" y="217"/>
                  </a:lnTo>
                  <a:lnTo>
                    <a:pt x="0" y="217"/>
                  </a:lnTo>
                  <a:lnTo>
                    <a:pt x="0" y="216"/>
                  </a:lnTo>
                  <a:lnTo>
                    <a:pt x="0" y="215"/>
                  </a:lnTo>
                  <a:lnTo>
                    <a:pt x="1" y="215"/>
                  </a:lnTo>
                  <a:lnTo>
                    <a:pt x="2" y="215"/>
                  </a:lnTo>
                  <a:lnTo>
                    <a:pt x="2" y="216"/>
                  </a:lnTo>
                  <a:lnTo>
                    <a:pt x="3" y="216"/>
                  </a:lnTo>
                  <a:lnTo>
                    <a:pt x="4" y="216"/>
                  </a:lnTo>
                  <a:lnTo>
                    <a:pt x="4" y="215"/>
                  </a:lnTo>
                  <a:lnTo>
                    <a:pt x="4" y="214"/>
                  </a:lnTo>
                  <a:lnTo>
                    <a:pt x="5" y="214"/>
                  </a:lnTo>
                  <a:lnTo>
                    <a:pt x="5" y="213"/>
                  </a:lnTo>
                  <a:lnTo>
                    <a:pt x="6" y="213"/>
                  </a:lnTo>
                  <a:lnTo>
                    <a:pt x="6" y="212"/>
                  </a:lnTo>
                  <a:lnTo>
                    <a:pt x="6" y="210"/>
                  </a:lnTo>
                  <a:lnTo>
                    <a:pt x="6" y="209"/>
                  </a:lnTo>
                  <a:lnTo>
                    <a:pt x="5" y="209"/>
                  </a:lnTo>
                  <a:lnTo>
                    <a:pt x="5" y="210"/>
                  </a:lnTo>
                  <a:lnTo>
                    <a:pt x="5" y="212"/>
                  </a:lnTo>
                  <a:lnTo>
                    <a:pt x="4" y="212"/>
                  </a:lnTo>
                  <a:lnTo>
                    <a:pt x="4" y="213"/>
                  </a:lnTo>
                  <a:lnTo>
                    <a:pt x="3" y="213"/>
                  </a:lnTo>
                  <a:lnTo>
                    <a:pt x="3" y="212"/>
                  </a:lnTo>
                  <a:lnTo>
                    <a:pt x="2" y="212"/>
                  </a:lnTo>
                  <a:lnTo>
                    <a:pt x="2" y="210"/>
                  </a:lnTo>
                  <a:lnTo>
                    <a:pt x="3" y="210"/>
                  </a:lnTo>
                  <a:lnTo>
                    <a:pt x="3" y="209"/>
                  </a:lnTo>
                  <a:lnTo>
                    <a:pt x="4" y="209"/>
                  </a:lnTo>
                  <a:lnTo>
                    <a:pt x="4" y="208"/>
                  </a:lnTo>
                  <a:lnTo>
                    <a:pt x="5" y="208"/>
                  </a:lnTo>
                  <a:lnTo>
                    <a:pt x="5" y="207"/>
                  </a:lnTo>
                  <a:lnTo>
                    <a:pt x="6" y="207"/>
                  </a:lnTo>
                  <a:lnTo>
                    <a:pt x="8" y="207"/>
                  </a:lnTo>
                  <a:lnTo>
                    <a:pt x="8" y="206"/>
                  </a:lnTo>
                  <a:lnTo>
                    <a:pt x="6" y="206"/>
                  </a:lnTo>
                  <a:lnTo>
                    <a:pt x="5" y="206"/>
                  </a:lnTo>
                  <a:lnTo>
                    <a:pt x="4" y="206"/>
                  </a:lnTo>
                  <a:lnTo>
                    <a:pt x="4" y="205"/>
                  </a:lnTo>
                  <a:lnTo>
                    <a:pt x="5" y="205"/>
                  </a:lnTo>
                  <a:lnTo>
                    <a:pt x="5" y="204"/>
                  </a:lnTo>
                  <a:lnTo>
                    <a:pt x="6" y="204"/>
                  </a:lnTo>
                  <a:lnTo>
                    <a:pt x="6" y="202"/>
                  </a:lnTo>
                  <a:lnTo>
                    <a:pt x="8" y="201"/>
                  </a:lnTo>
                  <a:lnTo>
                    <a:pt x="8" y="200"/>
                  </a:lnTo>
                  <a:lnTo>
                    <a:pt x="6" y="200"/>
                  </a:lnTo>
                  <a:lnTo>
                    <a:pt x="6" y="201"/>
                  </a:lnTo>
                  <a:lnTo>
                    <a:pt x="5" y="201"/>
                  </a:lnTo>
                  <a:lnTo>
                    <a:pt x="4" y="201"/>
                  </a:lnTo>
                  <a:lnTo>
                    <a:pt x="3" y="201"/>
                  </a:lnTo>
                  <a:lnTo>
                    <a:pt x="3" y="200"/>
                  </a:lnTo>
                  <a:lnTo>
                    <a:pt x="3" y="199"/>
                  </a:lnTo>
                  <a:lnTo>
                    <a:pt x="4" y="198"/>
                  </a:lnTo>
                  <a:lnTo>
                    <a:pt x="5" y="199"/>
                  </a:lnTo>
                  <a:lnTo>
                    <a:pt x="6" y="199"/>
                  </a:lnTo>
                  <a:lnTo>
                    <a:pt x="8" y="199"/>
                  </a:lnTo>
                  <a:lnTo>
                    <a:pt x="9" y="199"/>
                  </a:lnTo>
                  <a:lnTo>
                    <a:pt x="9" y="198"/>
                  </a:lnTo>
                  <a:lnTo>
                    <a:pt x="8" y="198"/>
                  </a:lnTo>
                  <a:lnTo>
                    <a:pt x="8" y="197"/>
                  </a:lnTo>
                  <a:lnTo>
                    <a:pt x="6" y="197"/>
                  </a:lnTo>
                  <a:lnTo>
                    <a:pt x="6" y="196"/>
                  </a:lnTo>
                  <a:lnTo>
                    <a:pt x="8" y="196"/>
                  </a:lnTo>
                  <a:lnTo>
                    <a:pt x="8" y="194"/>
                  </a:lnTo>
                  <a:lnTo>
                    <a:pt x="8" y="193"/>
                  </a:lnTo>
                  <a:lnTo>
                    <a:pt x="8" y="192"/>
                  </a:lnTo>
                  <a:lnTo>
                    <a:pt x="8" y="191"/>
                  </a:lnTo>
                  <a:lnTo>
                    <a:pt x="6" y="191"/>
                  </a:lnTo>
                  <a:lnTo>
                    <a:pt x="5" y="191"/>
                  </a:lnTo>
                  <a:lnTo>
                    <a:pt x="4" y="191"/>
                  </a:lnTo>
                  <a:lnTo>
                    <a:pt x="4" y="192"/>
                  </a:lnTo>
                  <a:lnTo>
                    <a:pt x="3" y="191"/>
                  </a:lnTo>
                  <a:lnTo>
                    <a:pt x="3" y="190"/>
                  </a:lnTo>
                  <a:lnTo>
                    <a:pt x="2" y="190"/>
                  </a:lnTo>
                  <a:lnTo>
                    <a:pt x="3" y="189"/>
                  </a:lnTo>
                  <a:lnTo>
                    <a:pt x="4" y="188"/>
                  </a:lnTo>
                  <a:lnTo>
                    <a:pt x="5" y="188"/>
                  </a:lnTo>
                  <a:lnTo>
                    <a:pt x="5" y="186"/>
                  </a:lnTo>
                  <a:lnTo>
                    <a:pt x="5" y="185"/>
                  </a:lnTo>
                  <a:lnTo>
                    <a:pt x="5" y="184"/>
                  </a:lnTo>
                  <a:lnTo>
                    <a:pt x="5" y="183"/>
                  </a:lnTo>
                  <a:lnTo>
                    <a:pt x="5" y="182"/>
                  </a:lnTo>
                  <a:lnTo>
                    <a:pt x="4" y="182"/>
                  </a:lnTo>
                  <a:lnTo>
                    <a:pt x="4" y="181"/>
                  </a:lnTo>
                  <a:lnTo>
                    <a:pt x="5" y="181"/>
                  </a:lnTo>
                  <a:lnTo>
                    <a:pt x="6" y="181"/>
                  </a:lnTo>
                  <a:lnTo>
                    <a:pt x="6" y="182"/>
                  </a:lnTo>
                  <a:lnTo>
                    <a:pt x="8" y="183"/>
                  </a:lnTo>
                  <a:lnTo>
                    <a:pt x="9" y="183"/>
                  </a:lnTo>
                  <a:lnTo>
                    <a:pt x="10" y="184"/>
                  </a:lnTo>
                  <a:lnTo>
                    <a:pt x="11" y="184"/>
                  </a:lnTo>
                  <a:lnTo>
                    <a:pt x="11" y="183"/>
                  </a:lnTo>
                  <a:lnTo>
                    <a:pt x="11" y="182"/>
                  </a:lnTo>
                  <a:lnTo>
                    <a:pt x="11" y="181"/>
                  </a:lnTo>
                  <a:lnTo>
                    <a:pt x="11" y="180"/>
                  </a:lnTo>
                  <a:lnTo>
                    <a:pt x="10" y="180"/>
                  </a:lnTo>
                  <a:lnTo>
                    <a:pt x="11" y="180"/>
                  </a:lnTo>
                  <a:lnTo>
                    <a:pt x="11" y="178"/>
                  </a:lnTo>
                  <a:lnTo>
                    <a:pt x="12" y="178"/>
                  </a:lnTo>
                  <a:lnTo>
                    <a:pt x="12" y="177"/>
                  </a:lnTo>
                  <a:lnTo>
                    <a:pt x="13" y="177"/>
                  </a:lnTo>
                  <a:lnTo>
                    <a:pt x="13" y="176"/>
                  </a:lnTo>
                  <a:lnTo>
                    <a:pt x="13" y="175"/>
                  </a:lnTo>
                  <a:lnTo>
                    <a:pt x="12" y="175"/>
                  </a:lnTo>
                  <a:lnTo>
                    <a:pt x="12" y="176"/>
                  </a:lnTo>
                  <a:lnTo>
                    <a:pt x="11" y="176"/>
                  </a:lnTo>
                  <a:lnTo>
                    <a:pt x="10" y="176"/>
                  </a:lnTo>
                  <a:lnTo>
                    <a:pt x="9" y="176"/>
                  </a:lnTo>
                  <a:lnTo>
                    <a:pt x="8" y="176"/>
                  </a:lnTo>
                  <a:lnTo>
                    <a:pt x="8" y="175"/>
                  </a:lnTo>
                  <a:lnTo>
                    <a:pt x="9" y="175"/>
                  </a:lnTo>
                  <a:lnTo>
                    <a:pt x="10" y="175"/>
                  </a:lnTo>
                  <a:lnTo>
                    <a:pt x="11" y="175"/>
                  </a:lnTo>
                  <a:lnTo>
                    <a:pt x="12" y="174"/>
                  </a:lnTo>
                  <a:lnTo>
                    <a:pt x="12" y="173"/>
                  </a:lnTo>
                  <a:lnTo>
                    <a:pt x="11" y="173"/>
                  </a:lnTo>
                  <a:lnTo>
                    <a:pt x="10" y="173"/>
                  </a:lnTo>
                  <a:lnTo>
                    <a:pt x="10" y="174"/>
                  </a:lnTo>
                  <a:lnTo>
                    <a:pt x="9" y="174"/>
                  </a:lnTo>
                  <a:lnTo>
                    <a:pt x="9" y="173"/>
                  </a:lnTo>
                  <a:lnTo>
                    <a:pt x="8" y="173"/>
                  </a:lnTo>
                  <a:lnTo>
                    <a:pt x="8" y="172"/>
                  </a:lnTo>
                  <a:lnTo>
                    <a:pt x="9" y="170"/>
                  </a:lnTo>
                  <a:lnTo>
                    <a:pt x="10" y="170"/>
                  </a:lnTo>
                  <a:lnTo>
                    <a:pt x="11" y="170"/>
                  </a:lnTo>
                  <a:lnTo>
                    <a:pt x="12" y="170"/>
                  </a:lnTo>
                  <a:lnTo>
                    <a:pt x="13" y="170"/>
                  </a:lnTo>
                  <a:lnTo>
                    <a:pt x="14" y="170"/>
                  </a:lnTo>
                  <a:lnTo>
                    <a:pt x="16" y="170"/>
                  </a:lnTo>
                  <a:lnTo>
                    <a:pt x="17" y="170"/>
                  </a:lnTo>
                  <a:lnTo>
                    <a:pt x="18" y="170"/>
                  </a:lnTo>
                  <a:lnTo>
                    <a:pt x="18" y="169"/>
                  </a:lnTo>
                  <a:lnTo>
                    <a:pt x="19" y="169"/>
                  </a:lnTo>
                  <a:lnTo>
                    <a:pt x="18" y="168"/>
                  </a:lnTo>
                  <a:lnTo>
                    <a:pt x="17" y="168"/>
                  </a:lnTo>
                  <a:lnTo>
                    <a:pt x="14" y="168"/>
                  </a:lnTo>
                  <a:lnTo>
                    <a:pt x="14" y="169"/>
                  </a:lnTo>
                  <a:lnTo>
                    <a:pt x="13" y="169"/>
                  </a:lnTo>
                  <a:lnTo>
                    <a:pt x="13" y="170"/>
                  </a:lnTo>
                  <a:lnTo>
                    <a:pt x="12" y="170"/>
                  </a:lnTo>
                  <a:lnTo>
                    <a:pt x="12" y="169"/>
                  </a:lnTo>
                  <a:lnTo>
                    <a:pt x="12" y="168"/>
                  </a:lnTo>
                  <a:lnTo>
                    <a:pt x="13" y="168"/>
                  </a:lnTo>
                  <a:lnTo>
                    <a:pt x="13" y="167"/>
                  </a:lnTo>
                  <a:lnTo>
                    <a:pt x="13" y="166"/>
                  </a:lnTo>
                  <a:lnTo>
                    <a:pt x="13" y="165"/>
                  </a:lnTo>
                  <a:lnTo>
                    <a:pt x="13" y="164"/>
                  </a:lnTo>
                  <a:lnTo>
                    <a:pt x="13" y="162"/>
                  </a:lnTo>
                  <a:lnTo>
                    <a:pt x="14" y="162"/>
                  </a:lnTo>
                  <a:lnTo>
                    <a:pt x="14" y="161"/>
                  </a:lnTo>
                  <a:lnTo>
                    <a:pt x="16" y="160"/>
                  </a:lnTo>
                  <a:lnTo>
                    <a:pt x="16" y="159"/>
                  </a:lnTo>
                  <a:lnTo>
                    <a:pt x="14" y="159"/>
                  </a:lnTo>
                  <a:lnTo>
                    <a:pt x="14" y="160"/>
                  </a:lnTo>
                  <a:lnTo>
                    <a:pt x="13" y="160"/>
                  </a:lnTo>
                  <a:lnTo>
                    <a:pt x="13" y="161"/>
                  </a:lnTo>
                  <a:lnTo>
                    <a:pt x="12" y="161"/>
                  </a:lnTo>
                  <a:lnTo>
                    <a:pt x="11" y="161"/>
                  </a:lnTo>
                  <a:lnTo>
                    <a:pt x="10" y="161"/>
                  </a:lnTo>
                  <a:lnTo>
                    <a:pt x="10" y="160"/>
                  </a:lnTo>
                  <a:lnTo>
                    <a:pt x="10" y="159"/>
                  </a:lnTo>
                  <a:lnTo>
                    <a:pt x="11" y="159"/>
                  </a:lnTo>
                  <a:lnTo>
                    <a:pt x="12" y="159"/>
                  </a:lnTo>
                  <a:lnTo>
                    <a:pt x="13" y="159"/>
                  </a:lnTo>
                  <a:lnTo>
                    <a:pt x="13" y="158"/>
                  </a:lnTo>
                  <a:lnTo>
                    <a:pt x="13" y="157"/>
                  </a:lnTo>
                  <a:lnTo>
                    <a:pt x="12" y="157"/>
                  </a:lnTo>
                  <a:lnTo>
                    <a:pt x="11" y="156"/>
                  </a:lnTo>
                  <a:lnTo>
                    <a:pt x="11" y="154"/>
                  </a:lnTo>
                  <a:lnTo>
                    <a:pt x="10" y="154"/>
                  </a:lnTo>
                  <a:lnTo>
                    <a:pt x="10" y="153"/>
                  </a:lnTo>
                  <a:lnTo>
                    <a:pt x="10" y="152"/>
                  </a:lnTo>
                  <a:lnTo>
                    <a:pt x="9" y="151"/>
                  </a:lnTo>
                  <a:lnTo>
                    <a:pt x="9" y="150"/>
                  </a:lnTo>
                  <a:lnTo>
                    <a:pt x="9" y="149"/>
                  </a:lnTo>
                  <a:lnTo>
                    <a:pt x="10" y="149"/>
                  </a:lnTo>
                  <a:lnTo>
                    <a:pt x="10" y="150"/>
                  </a:lnTo>
                  <a:lnTo>
                    <a:pt x="10" y="151"/>
                  </a:lnTo>
                  <a:lnTo>
                    <a:pt x="10" y="152"/>
                  </a:lnTo>
                  <a:lnTo>
                    <a:pt x="11" y="152"/>
                  </a:lnTo>
                  <a:lnTo>
                    <a:pt x="11" y="151"/>
                  </a:lnTo>
                  <a:lnTo>
                    <a:pt x="12" y="151"/>
                  </a:lnTo>
                  <a:lnTo>
                    <a:pt x="12" y="150"/>
                  </a:lnTo>
                  <a:lnTo>
                    <a:pt x="12" y="149"/>
                  </a:lnTo>
                  <a:lnTo>
                    <a:pt x="12" y="148"/>
                  </a:lnTo>
                  <a:lnTo>
                    <a:pt x="12" y="146"/>
                  </a:lnTo>
                  <a:lnTo>
                    <a:pt x="12" y="145"/>
                  </a:lnTo>
                  <a:lnTo>
                    <a:pt x="11" y="145"/>
                  </a:lnTo>
                  <a:lnTo>
                    <a:pt x="11" y="144"/>
                  </a:lnTo>
                  <a:lnTo>
                    <a:pt x="11" y="143"/>
                  </a:lnTo>
                  <a:lnTo>
                    <a:pt x="11" y="142"/>
                  </a:lnTo>
                  <a:lnTo>
                    <a:pt x="12" y="142"/>
                  </a:lnTo>
                  <a:lnTo>
                    <a:pt x="13" y="142"/>
                  </a:lnTo>
                  <a:lnTo>
                    <a:pt x="13" y="143"/>
                  </a:lnTo>
                  <a:lnTo>
                    <a:pt x="13" y="144"/>
                  </a:lnTo>
                  <a:lnTo>
                    <a:pt x="14" y="144"/>
                  </a:lnTo>
                  <a:lnTo>
                    <a:pt x="16" y="144"/>
                  </a:lnTo>
                  <a:lnTo>
                    <a:pt x="16" y="143"/>
                  </a:lnTo>
                  <a:lnTo>
                    <a:pt x="17" y="143"/>
                  </a:lnTo>
                  <a:lnTo>
                    <a:pt x="17" y="142"/>
                  </a:lnTo>
                  <a:lnTo>
                    <a:pt x="17" y="141"/>
                  </a:lnTo>
                  <a:lnTo>
                    <a:pt x="17" y="140"/>
                  </a:lnTo>
                  <a:lnTo>
                    <a:pt x="16" y="138"/>
                  </a:lnTo>
                  <a:lnTo>
                    <a:pt x="16" y="137"/>
                  </a:lnTo>
                  <a:lnTo>
                    <a:pt x="16" y="136"/>
                  </a:lnTo>
                  <a:lnTo>
                    <a:pt x="17" y="136"/>
                  </a:lnTo>
                  <a:lnTo>
                    <a:pt x="17" y="135"/>
                  </a:lnTo>
                  <a:lnTo>
                    <a:pt x="18" y="134"/>
                  </a:lnTo>
                  <a:lnTo>
                    <a:pt x="19" y="134"/>
                  </a:lnTo>
                  <a:lnTo>
                    <a:pt x="20" y="135"/>
                  </a:lnTo>
                  <a:lnTo>
                    <a:pt x="20" y="136"/>
                  </a:lnTo>
                  <a:lnTo>
                    <a:pt x="20" y="137"/>
                  </a:lnTo>
                  <a:lnTo>
                    <a:pt x="20" y="138"/>
                  </a:lnTo>
                  <a:lnTo>
                    <a:pt x="20" y="140"/>
                  </a:lnTo>
                  <a:lnTo>
                    <a:pt x="21" y="140"/>
                  </a:lnTo>
                  <a:lnTo>
                    <a:pt x="22" y="140"/>
                  </a:lnTo>
                  <a:lnTo>
                    <a:pt x="22" y="138"/>
                  </a:lnTo>
                  <a:lnTo>
                    <a:pt x="24" y="138"/>
                  </a:lnTo>
                  <a:lnTo>
                    <a:pt x="25" y="138"/>
                  </a:lnTo>
                  <a:lnTo>
                    <a:pt x="25" y="137"/>
                  </a:lnTo>
                  <a:lnTo>
                    <a:pt x="26" y="137"/>
                  </a:lnTo>
                  <a:lnTo>
                    <a:pt x="26" y="136"/>
                  </a:lnTo>
                  <a:lnTo>
                    <a:pt x="26" y="135"/>
                  </a:lnTo>
                  <a:lnTo>
                    <a:pt x="25" y="135"/>
                  </a:lnTo>
                  <a:lnTo>
                    <a:pt x="25" y="136"/>
                  </a:lnTo>
                  <a:lnTo>
                    <a:pt x="24" y="136"/>
                  </a:lnTo>
                  <a:lnTo>
                    <a:pt x="24" y="137"/>
                  </a:lnTo>
                  <a:lnTo>
                    <a:pt x="22" y="137"/>
                  </a:lnTo>
                  <a:lnTo>
                    <a:pt x="22" y="136"/>
                  </a:lnTo>
                  <a:lnTo>
                    <a:pt x="22" y="135"/>
                  </a:lnTo>
                  <a:lnTo>
                    <a:pt x="22" y="134"/>
                  </a:lnTo>
                  <a:lnTo>
                    <a:pt x="22" y="133"/>
                  </a:lnTo>
                  <a:lnTo>
                    <a:pt x="21" y="133"/>
                  </a:lnTo>
                  <a:lnTo>
                    <a:pt x="20" y="132"/>
                  </a:lnTo>
                  <a:lnTo>
                    <a:pt x="20" y="130"/>
                  </a:lnTo>
                  <a:lnTo>
                    <a:pt x="19" y="130"/>
                  </a:lnTo>
                  <a:lnTo>
                    <a:pt x="19" y="129"/>
                  </a:lnTo>
                  <a:lnTo>
                    <a:pt x="20" y="129"/>
                  </a:lnTo>
                  <a:lnTo>
                    <a:pt x="20" y="130"/>
                  </a:lnTo>
                  <a:lnTo>
                    <a:pt x="21" y="132"/>
                  </a:lnTo>
                  <a:lnTo>
                    <a:pt x="22" y="132"/>
                  </a:lnTo>
                  <a:lnTo>
                    <a:pt x="24" y="132"/>
                  </a:lnTo>
                  <a:lnTo>
                    <a:pt x="24" y="130"/>
                  </a:lnTo>
                  <a:lnTo>
                    <a:pt x="25" y="130"/>
                  </a:lnTo>
                  <a:lnTo>
                    <a:pt x="25" y="129"/>
                  </a:lnTo>
                  <a:lnTo>
                    <a:pt x="25" y="128"/>
                  </a:lnTo>
                  <a:lnTo>
                    <a:pt x="25" y="127"/>
                  </a:lnTo>
                  <a:lnTo>
                    <a:pt x="26" y="126"/>
                  </a:lnTo>
                  <a:lnTo>
                    <a:pt x="27" y="126"/>
                  </a:lnTo>
                  <a:lnTo>
                    <a:pt x="27" y="125"/>
                  </a:lnTo>
                  <a:lnTo>
                    <a:pt x="28" y="125"/>
                  </a:lnTo>
                  <a:lnTo>
                    <a:pt x="28" y="124"/>
                  </a:lnTo>
                  <a:lnTo>
                    <a:pt x="27" y="122"/>
                  </a:lnTo>
                  <a:lnTo>
                    <a:pt x="27" y="121"/>
                  </a:lnTo>
                  <a:lnTo>
                    <a:pt x="27" y="120"/>
                  </a:lnTo>
                  <a:lnTo>
                    <a:pt x="27" y="119"/>
                  </a:lnTo>
                  <a:lnTo>
                    <a:pt x="28" y="119"/>
                  </a:lnTo>
                  <a:lnTo>
                    <a:pt x="29" y="118"/>
                  </a:lnTo>
                  <a:lnTo>
                    <a:pt x="29" y="119"/>
                  </a:lnTo>
                  <a:lnTo>
                    <a:pt x="29" y="120"/>
                  </a:lnTo>
                  <a:lnTo>
                    <a:pt x="29" y="121"/>
                  </a:lnTo>
                  <a:lnTo>
                    <a:pt x="30" y="121"/>
                  </a:lnTo>
                  <a:lnTo>
                    <a:pt x="30" y="120"/>
                  </a:lnTo>
                  <a:lnTo>
                    <a:pt x="30" y="119"/>
                  </a:lnTo>
                  <a:lnTo>
                    <a:pt x="32" y="119"/>
                  </a:lnTo>
                  <a:lnTo>
                    <a:pt x="33" y="120"/>
                  </a:lnTo>
                  <a:lnTo>
                    <a:pt x="34" y="121"/>
                  </a:lnTo>
                  <a:lnTo>
                    <a:pt x="35" y="122"/>
                  </a:lnTo>
                  <a:lnTo>
                    <a:pt x="35" y="121"/>
                  </a:lnTo>
                  <a:lnTo>
                    <a:pt x="36" y="121"/>
                  </a:lnTo>
                  <a:lnTo>
                    <a:pt x="36" y="120"/>
                  </a:lnTo>
                  <a:lnTo>
                    <a:pt x="37" y="120"/>
                  </a:lnTo>
                  <a:lnTo>
                    <a:pt x="37" y="119"/>
                  </a:lnTo>
                  <a:lnTo>
                    <a:pt x="36" y="119"/>
                  </a:lnTo>
                  <a:lnTo>
                    <a:pt x="35" y="119"/>
                  </a:lnTo>
                  <a:lnTo>
                    <a:pt x="34" y="119"/>
                  </a:lnTo>
                  <a:lnTo>
                    <a:pt x="34" y="118"/>
                  </a:lnTo>
                  <a:lnTo>
                    <a:pt x="34" y="117"/>
                  </a:lnTo>
                  <a:lnTo>
                    <a:pt x="35" y="116"/>
                  </a:lnTo>
                  <a:lnTo>
                    <a:pt x="36" y="114"/>
                  </a:lnTo>
                  <a:lnTo>
                    <a:pt x="36" y="113"/>
                  </a:lnTo>
                  <a:lnTo>
                    <a:pt x="36" y="112"/>
                  </a:lnTo>
                  <a:lnTo>
                    <a:pt x="35" y="111"/>
                  </a:lnTo>
                  <a:lnTo>
                    <a:pt x="35" y="112"/>
                  </a:lnTo>
                  <a:lnTo>
                    <a:pt x="34" y="113"/>
                  </a:lnTo>
                  <a:lnTo>
                    <a:pt x="33" y="113"/>
                  </a:lnTo>
                  <a:lnTo>
                    <a:pt x="33" y="112"/>
                  </a:lnTo>
                  <a:lnTo>
                    <a:pt x="32" y="112"/>
                  </a:lnTo>
                  <a:lnTo>
                    <a:pt x="33" y="111"/>
                  </a:lnTo>
                  <a:lnTo>
                    <a:pt x="33" y="110"/>
                  </a:lnTo>
                  <a:lnTo>
                    <a:pt x="33" y="109"/>
                  </a:lnTo>
                  <a:lnTo>
                    <a:pt x="33" y="108"/>
                  </a:lnTo>
                  <a:lnTo>
                    <a:pt x="33" y="106"/>
                  </a:lnTo>
                  <a:lnTo>
                    <a:pt x="34" y="106"/>
                  </a:lnTo>
                  <a:lnTo>
                    <a:pt x="34" y="105"/>
                  </a:lnTo>
                  <a:lnTo>
                    <a:pt x="34" y="104"/>
                  </a:lnTo>
                  <a:lnTo>
                    <a:pt x="33" y="103"/>
                  </a:lnTo>
                  <a:lnTo>
                    <a:pt x="32" y="102"/>
                  </a:lnTo>
                  <a:lnTo>
                    <a:pt x="32" y="101"/>
                  </a:lnTo>
                  <a:lnTo>
                    <a:pt x="32" y="100"/>
                  </a:lnTo>
                  <a:lnTo>
                    <a:pt x="33" y="100"/>
                  </a:lnTo>
                  <a:lnTo>
                    <a:pt x="33" y="101"/>
                  </a:lnTo>
                  <a:lnTo>
                    <a:pt x="34" y="101"/>
                  </a:lnTo>
                  <a:lnTo>
                    <a:pt x="34" y="102"/>
                  </a:lnTo>
                  <a:lnTo>
                    <a:pt x="35" y="102"/>
                  </a:lnTo>
                  <a:lnTo>
                    <a:pt x="35" y="103"/>
                  </a:lnTo>
                  <a:lnTo>
                    <a:pt x="36" y="104"/>
                  </a:lnTo>
                  <a:lnTo>
                    <a:pt x="37" y="104"/>
                  </a:lnTo>
                  <a:lnTo>
                    <a:pt x="37" y="103"/>
                  </a:lnTo>
                  <a:lnTo>
                    <a:pt x="37" y="102"/>
                  </a:lnTo>
                  <a:lnTo>
                    <a:pt x="37" y="101"/>
                  </a:lnTo>
                  <a:lnTo>
                    <a:pt x="36" y="101"/>
                  </a:lnTo>
                  <a:lnTo>
                    <a:pt x="36" y="100"/>
                  </a:lnTo>
                  <a:lnTo>
                    <a:pt x="35" y="98"/>
                  </a:lnTo>
                  <a:lnTo>
                    <a:pt x="36" y="97"/>
                  </a:lnTo>
                  <a:lnTo>
                    <a:pt x="37" y="97"/>
                  </a:lnTo>
                  <a:lnTo>
                    <a:pt x="38" y="97"/>
                  </a:lnTo>
                  <a:lnTo>
                    <a:pt x="40" y="98"/>
                  </a:lnTo>
                  <a:lnTo>
                    <a:pt x="41" y="98"/>
                  </a:lnTo>
                  <a:lnTo>
                    <a:pt x="42" y="98"/>
                  </a:lnTo>
                  <a:lnTo>
                    <a:pt x="42" y="97"/>
                  </a:lnTo>
                  <a:lnTo>
                    <a:pt x="42" y="96"/>
                  </a:lnTo>
                  <a:lnTo>
                    <a:pt x="42" y="95"/>
                  </a:lnTo>
                  <a:lnTo>
                    <a:pt x="42" y="94"/>
                  </a:lnTo>
                  <a:lnTo>
                    <a:pt x="43" y="94"/>
                  </a:lnTo>
                  <a:lnTo>
                    <a:pt x="44" y="93"/>
                  </a:lnTo>
                  <a:lnTo>
                    <a:pt x="44" y="92"/>
                  </a:lnTo>
                  <a:lnTo>
                    <a:pt x="44" y="90"/>
                  </a:lnTo>
                  <a:lnTo>
                    <a:pt x="43" y="90"/>
                  </a:lnTo>
                  <a:lnTo>
                    <a:pt x="42" y="89"/>
                  </a:lnTo>
                  <a:lnTo>
                    <a:pt x="41" y="88"/>
                  </a:lnTo>
                  <a:lnTo>
                    <a:pt x="40" y="87"/>
                  </a:lnTo>
                  <a:lnTo>
                    <a:pt x="38" y="87"/>
                  </a:lnTo>
                  <a:lnTo>
                    <a:pt x="38" y="86"/>
                  </a:lnTo>
                  <a:lnTo>
                    <a:pt x="38" y="85"/>
                  </a:lnTo>
                  <a:lnTo>
                    <a:pt x="38" y="84"/>
                  </a:lnTo>
                  <a:lnTo>
                    <a:pt x="38" y="82"/>
                  </a:lnTo>
                  <a:lnTo>
                    <a:pt x="40" y="82"/>
                  </a:lnTo>
                  <a:lnTo>
                    <a:pt x="40" y="81"/>
                  </a:lnTo>
                  <a:lnTo>
                    <a:pt x="41" y="81"/>
                  </a:lnTo>
                  <a:lnTo>
                    <a:pt x="41" y="82"/>
                  </a:lnTo>
                  <a:lnTo>
                    <a:pt x="42" y="82"/>
                  </a:lnTo>
                  <a:lnTo>
                    <a:pt x="42" y="84"/>
                  </a:lnTo>
                  <a:lnTo>
                    <a:pt x="43" y="84"/>
                  </a:lnTo>
                  <a:lnTo>
                    <a:pt x="43" y="82"/>
                  </a:lnTo>
                  <a:lnTo>
                    <a:pt x="43" y="81"/>
                  </a:lnTo>
                  <a:lnTo>
                    <a:pt x="42" y="80"/>
                  </a:lnTo>
                  <a:lnTo>
                    <a:pt x="42" y="79"/>
                  </a:lnTo>
                  <a:lnTo>
                    <a:pt x="41" y="79"/>
                  </a:lnTo>
                  <a:lnTo>
                    <a:pt x="41" y="78"/>
                  </a:lnTo>
                  <a:lnTo>
                    <a:pt x="42" y="78"/>
                  </a:lnTo>
                  <a:lnTo>
                    <a:pt x="42" y="77"/>
                  </a:lnTo>
                  <a:lnTo>
                    <a:pt x="42" y="76"/>
                  </a:lnTo>
                  <a:lnTo>
                    <a:pt x="42" y="74"/>
                  </a:lnTo>
                  <a:lnTo>
                    <a:pt x="42" y="73"/>
                  </a:lnTo>
                  <a:lnTo>
                    <a:pt x="41" y="72"/>
                  </a:lnTo>
                  <a:lnTo>
                    <a:pt x="42" y="71"/>
                  </a:lnTo>
                  <a:lnTo>
                    <a:pt x="43" y="71"/>
                  </a:lnTo>
                  <a:lnTo>
                    <a:pt x="44" y="71"/>
                  </a:lnTo>
                  <a:lnTo>
                    <a:pt x="44" y="72"/>
                  </a:lnTo>
                  <a:lnTo>
                    <a:pt x="45" y="72"/>
                  </a:lnTo>
                  <a:lnTo>
                    <a:pt x="46" y="72"/>
                  </a:lnTo>
                  <a:lnTo>
                    <a:pt x="48" y="72"/>
                  </a:lnTo>
                  <a:lnTo>
                    <a:pt x="49" y="72"/>
                  </a:lnTo>
                  <a:lnTo>
                    <a:pt x="50" y="71"/>
                  </a:lnTo>
                  <a:lnTo>
                    <a:pt x="50" y="70"/>
                  </a:lnTo>
                  <a:lnTo>
                    <a:pt x="50" y="69"/>
                  </a:lnTo>
                  <a:lnTo>
                    <a:pt x="49" y="68"/>
                  </a:lnTo>
                  <a:lnTo>
                    <a:pt x="49" y="66"/>
                  </a:lnTo>
                  <a:lnTo>
                    <a:pt x="48" y="66"/>
                  </a:lnTo>
                  <a:lnTo>
                    <a:pt x="46" y="65"/>
                  </a:lnTo>
                  <a:lnTo>
                    <a:pt x="46" y="64"/>
                  </a:lnTo>
                  <a:lnTo>
                    <a:pt x="46" y="63"/>
                  </a:lnTo>
                  <a:lnTo>
                    <a:pt x="46" y="62"/>
                  </a:lnTo>
                  <a:lnTo>
                    <a:pt x="48" y="62"/>
                  </a:lnTo>
                  <a:lnTo>
                    <a:pt x="48" y="61"/>
                  </a:lnTo>
                  <a:lnTo>
                    <a:pt x="49" y="61"/>
                  </a:lnTo>
                  <a:lnTo>
                    <a:pt x="50" y="61"/>
                  </a:lnTo>
                  <a:lnTo>
                    <a:pt x="50" y="62"/>
                  </a:lnTo>
                  <a:lnTo>
                    <a:pt x="51" y="62"/>
                  </a:lnTo>
                  <a:lnTo>
                    <a:pt x="52" y="63"/>
                  </a:lnTo>
                  <a:lnTo>
                    <a:pt x="53" y="63"/>
                  </a:lnTo>
                  <a:lnTo>
                    <a:pt x="53" y="62"/>
                  </a:lnTo>
                  <a:lnTo>
                    <a:pt x="54" y="61"/>
                  </a:lnTo>
                  <a:lnTo>
                    <a:pt x="56" y="61"/>
                  </a:lnTo>
                  <a:lnTo>
                    <a:pt x="56" y="60"/>
                  </a:lnTo>
                  <a:lnTo>
                    <a:pt x="57" y="58"/>
                  </a:lnTo>
                  <a:lnTo>
                    <a:pt x="57" y="57"/>
                  </a:lnTo>
                  <a:lnTo>
                    <a:pt x="57" y="56"/>
                  </a:lnTo>
                  <a:lnTo>
                    <a:pt x="56" y="56"/>
                  </a:lnTo>
                  <a:lnTo>
                    <a:pt x="54" y="56"/>
                  </a:lnTo>
                  <a:lnTo>
                    <a:pt x="53" y="56"/>
                  </a:lnTo>
                  <a:lnTo>
                    <a:pt x="52" y="55"/>
                  </a:lnTo>
                  <a:lnTo>
                    <a:pt x="52" y="54"/>
                  </a:lnTo>
                  <a:lnTo>
                    <a:pt x="52" y="53"/>
                  </a:lnTo>
                  <a:lnTo>
                    <a:pt x="53" y="53"/>
                  </a:lnTo>
                  <a:lnTo>
                    <a:pt x="53" y="52"/>
                  </a:lnTo>
                  <a:lnTo>
                    <a:pt x="54" y="52"/>
                  </a:lnTo>
                  <a:lnTo>
                    <a:pt x="54" y="50"/>
                  </a:lnTo>
                  <a:lnTo>
                    <a:pt x="54" y="49"/>
                  </a:lnTo>
                  <a:lnTo>
                    <a:pt x="53" y="48"/>
                  </a:lnTo>
                  <a:lnTo>
                    <a:pt x="52" y="47"/>
                  </a:lnTo>
                  <a:lnTo>
                    <a:pt x="51" y="47"/>
                  </a:lnTo>
                  <a:lnTo>
                    <a:pt x="51" y="46"/>
                  </a:lnTo>
                  <a:lnTo>
                    <a:pt x="50" y="45"/>
                  </a:lnTo>
                  <a:lnTo>
                    <a:pt x="50" y="44"/>
                  </a:lnTo>
                  <a:lnTo>
                    <a:pt x="51" y="44"/>
                  </a:lnTo>
                  <a:lnTo>
                    <a:pt x="51" y="42"/>
                  </a:lnTo>
                  <a:lnTo>
                    <a:pt x="51" y="41"/>
                  </a:lnTo>
                  <a:lnTo>
                    <a:pt x="52" y="41"/>
                  </a:lnTo>
                  <a:lnTo>
                    <a:pt x="52" y="40"/>
                  </a:lnTo>
                  <a:lnTo>
                    <a:pt x="52" y="39"/>
                  </a:lnTo>
                  <a:lnTo>
                    <a:pt x="53" y="39"/>
                  </a:lnTo>
                  <a:lnTo>
                    <a:pt x="53" y="38"/>
                  </a:lnTo>
                  <a:lnTo>
                    <a:pt x="56" y="37"/>
                  </a:lnTo>
                  <a:lnTo>
                    <a:pt x="57" y="37"/>
                  </a:lnTo>
                  <a:lnTo>
                    <a:pt x="57" y="36"/>
                  </a:lnTo>
                  <a:lnTo>
                    <a:pt x="57" y="34"/>
                  </a:lnTo>
                  <a:lnTo>
                    <a:pt x="57" y="33"/>
                  </a:lnTo>
                  <a:lnTo>
                    <a:pt x="58" y="33"/>
                  </a:lnTo>
                  <a:lnTo>
                    <a:pt x="59" y="32"/>
                  </a:lnTo>
                  <a:lnTo>
                    <a:pt x="60" y="31"/>
                  </a:lnTo>
                  <a:lnTo>
                    <a:pt x="61" y="30"/>
                  </a:lnTo>
                  <a:lnTo>
                    <a:pt x="61" y="29"/>
                  </a:lnTo>
                  <a:lnTo>
                    <a:pt x="62" y="29"/>
                  </a:lnTo>
                  <a:lnTo>
                    <a:pt x="62" y="30"/>
                  </a:lnTo>
                  <a:lnTo>
                    <a:pt x="64" y="30"/>
                  </a:lnTo>
                  <a:lnTo>
                    <a:pt x="65" y="30"/>
                  </a:lnTo>
                  <a:lnTo>
                    <a:pt x="66" y="29"/>
                  </a:lnTo>
                  <a:lnTo>
                    <a:pt x="66" y="28"/>
                  </a:lnTo>
                  <a:lnTo>
                    <a:pt x="65" y="26"/>
                  </a:lnTo>
                  <a:lnTo>
                    <a:pt x="64" y="25"/>
                  </a:lnTo>
                  <a:lnTo>
                    <a:pt x="61" y="25"/>
                  </a:lnTo>
                  <a:lnTo>
                    <a:pt x="61" y="24"/>
                  </a:lnTo>
                  <a:lnTo>
                    <a:pt x="60" y="24"/>
                  </a:lnTo>
                </a:path>
              </a:pathLst>
            </a:custGeom>
            <a:noFill/>
            <a:ln w="3175">
              <a:solidFill>
                <a:schemeClr val="tx1">
                  <a:lumMod val="95000"/>
                  <a:lumOff val="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91" name="Freeform 191"/>
            <p:cNvSpPr>
              <a:spLocks/>
            </p:cNvSpPr>
            <p:nvPr/>
          </p:nvSpPr>
          <p:spPr bwMode="auto">
            <a:xfrm>
              <a:off x="2966" y="3232"/>
              <a:ext cx="6" cy="17"/>
            </a:xfrm>
            <a:custGeom>
              <a:avLst/>
              <a:gdLst>
                <a:gd name="T0" fmla="*/ 0 w 6"/>
                <a:gd name="T1" fmla="*/ 17 h 17"/>
                <a:gd name="T2" fmla="*/ 0 w 6"/>
                <a:gd name="T3" fmla="*/ 16 h 17"/>
                <a:gd name="T4" fmla="*/ 1 w 6"/>
                <a:gd name="T5" fmla="*/ 16 h 17"/>
                <a:gd name="T6" fmla="*/ 1 w 6"/>
                <a:gd name="T7" fmla="*/ 15 h 17"/>
                <a:gd name="T8" fmla="*/ 2 w 6"/>
                <a:gd name="T9" fmla="*/ 15 h 17"/>
                <a:gd name="T10" fmla="*/ 4 w 6"/>
                <a:gd name="T11" fmla="*/ 15 h 17"/>
                <a:gd name="T12" fmla="*/ 5 w 6"/>
                <a:gd name="T13" fmla="*/ 14 h 17"/>
                <a:gd name="T14" fmla="*/ 5 w 6"/>
                <a:gd name="T15" fmla="*/ 13 h 17"/>
                <a:gd name="T16" fmla="*/ 4 w 6"/>
                <a:gd name="T17" fmla="*/ 11 h 17"/>
                <a:gd name="T18" fmla="*/ 4 w 6"/>
                <a:gd name="T19" fmla="*/ 10 h 17"/>
                <a:gd name="T20" fmla="*/ 4 w 6"/>
                <a:gd name="T21" fmla="*/ 9 h 17"/>
                <a:gd name="T22" fmla="*/ 5 w 6"/>
                <a:gd name="T23" fmla="*/ 9 h 17"/>
                <a:gd name="T24" fmla="*/ 5 w 6"/>
                <a:gd name="T25" fmla="*/ 7 h 17"/>
                <a:gd name="T26" fmla="*/ 6 w 6"/>
                <a:gd name="T27" fmla="*/ 7 h 17"/>
                <a:gd name="T28" fmla="*/ 6 w 6"/>
                <a:gd name="T29" fmla="*/ 6 h 17"/>
                <a:gd name="T30" fmla="*/ 5 w 6"/>
                <a:gd name="T31" fmla="*/ 6 h 17"/>
                <a:gd name="T32" fmla="*/ 4 w 6"/>
                <a:gd name="T33" fmla="*/ 6 h 17"/>
                <a:gd name="T34" fmla="*/ 2 w 6"/>
                <a:gd name="T35" fmla="*/ 5 h 17"/>
                <a:gd name="T36" fmla="*/ 1 w 6"/>
                <a:gd name="T37" fmla="*/ 3 h 17"/>
                <a:gd name="T38" fmla="*/ 1 w 6"/>
                <a:gd name="T39" fmla="*/ 2 h 17"/>
                <a:gd name="T40" fmla="*/ 4 w 6"/>
                <a:gd name="T41" fmla="*/ 2 h 17"/>
                <a:gd name="T42" fmla="*/ 5 w 6"/>
                <a:gd name="T43" fmla="*/ 2 h 17"/>
                <a:gd name="T44" fmla="*/ 5 w 6"/>
                <a:gd name="T45" fmla="*/ 1 h 17"/>
                <a:gd name="T46" fmla="*/ 5 w 6"/>
                <a:gd name="T47" fmla="*/ 0 h 1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17">
                  <a:moveTo>
                    <a:pt x="0" y="17"/>
                  </a:moveTo>
                  <a:lnTo>
                    <a:pt x="0" y="16"/>
                  </a:lnTo>
                  <a:lnTo>
                    <a:pt x="1" y="16"/>
                  </a:lnTo>
                  <a:lnTo>
                    <a:pt x="1" y="15"/>
                  </a:lnTo>
                  <a:lnTo>
                    <a:pt x="2" y="15"/>
                  </a:lnTo>
                  <a:lnTo>
                    <a:pt x="4" y="15"/>
                  </a:lnTo>
                  <a:lnTo>
                    <a:pt x="5" y="14"/>
                  </a:lnTo>
                  <a:lnTo>
                    <a:pt x="5" y="13"/>
                  </a:lnTo>
                  <a:lnTo>
                    <a:pt x="4" y="11"/>
                  </a:lnTo>
                  <a:lnTo>
                    <a:pt x="4" y="10"/>
                  </a:lnTo>
                  <a:lnTo>
                    <a:pt x="4" y="9"/>
                  </a:lnTo>
                  <a:lnTo>
                    <a:pt x="5" y="9"/>
                  </a:lnTo>
                  <a:lnTo>
                    <a:pt x="5" y="7"/>
                  </a:lnTo>
                  <a:lnTo>
                    <a:pt x="6" y="7"/>
                  </a:lnTo>
                  <a:lnTo>
                    <a:pt x="6" y="6"/>
                  </a:lnTo>
                  <a:lnTo>
                    <a:pt x="5" y="6"/>
                  </a:lnTo>
                  <a:lnTo>
                    <a:pt x="4" y="6"/>
                  </a:lnTo>
                  <a:lnTo>
                    <a:pt x="2" y="5"/>
                  </a:lnTo>
                  <a:lnTo>
                    <a:pt x="1" y="3"/>
                  </a:lnTo>
                  <a:lnTo>
                    <a:pt x="1" y="2"/>
                  </a:lnTo>
                  <a:lnTo>
                    <a:pt x="4" y="2"/>
                  </a:lnTo>
                  <a:lnTo>
                    <a:pt x="5" y="2"/>
                  </a:lnTo>
                  <a:lnTo>
                    <a:pt x="5" y="1"/>
                  </a:lnTo>
                  <a:lnTo>
                    <a:pt x="5" y="0"/>
                  </a:lnTo>
                </a:path>
              </a:pathLst>
            </a:custGeom>
            <a:noFill/>
            <a:ln w="3175">
              <a:solidFill>
                <a:schemeClr val="tx1">
                  <a:lumMod val="95000"/>
                  <a:lumOff val="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92" name="Freeform 192"/>
            <p:cNvSpPr>
              <a:spLocks/>
            </p:cNvSpPr>
            <p:nvPr/>
          </p:nvSpPr>
          <p:spPr bwMode="auto">
            <a:xfrm>
              <a:off x="3418" y="3231"/>
              <a:ext cx="251" cy="164"/>
            </a:xfrm>
            <a:custGeom>
              <a:avLst/>
              <a:gdLst>
                <a:gd name="T0" fmla="*/ 243 w 251"/>
                <a:gd name="T1" fmla="*/ 7 h 164"/>
                <a:gd name="T2" fmla="*/ 243 w 251"/>
                <a:gd name="T3" fmla="*/ 19 h 164"/>
                <a:gd name="T4" fmla="*/ 244 w 251"/>
                <a:gd name="T5" fmla="*/ 35 h 164"/>
                <a:gd name="T6" fmla="*/ 245 w 251"/>
                <a:gd name="T7" fmla="*/ 62 h 164"/>
                <a:gd name="T8" fmla="*/ 247 w 251"/>
                <a:gd name="T9" fmla="*/ 75 h 164"/>
                <a:gd name="T10" fmla="*/ 248 w 251"/>
                <a:gd name="T11" fmla="*/ 87 h 164"/>
                <a:gd name="T12" fmla="*/ 249 w 251"/>
                <a:gd name="T13" fmla="*/ 107 h 164"/>
                <a:gd name="T14" fmla="*/ 250 w 251"/>
                <a:gd name="T15" fmla="*/ 140 h 164"/>
                <a:gd name="T16" fmla="*/ 251 w 251"/>
                <a:gd name="T17" fmla="*/ 155 h 164"/>
                <a:gd name="T18" fmla="*/ 237 w 251"/>
                <a:gd name="T19" fmla="*/ 161 h 164"/>
                <a:gd name="T20" fmla="*/ 221 w 251"/>
                <a:gd name="T21" fmla="*/ 162 h 164"/>
                <a:gd name="T22" fmla="*/ 214 w 251"/>
                <a:gd name="T23" fmla="*/ 162 h 164"/>
                <a:gd name="T24" fmla="*/ 206 w 251"/>
                <a:gd name="T25" fmla="*/ 162 h 164"/>
                <a:gd name="T26" fmla="*/ 201 w 251"/>
                <a:gd name="T27" fmla="*/ 162 h 164"/>
                <a:gd name="T28" fmla="*/ 190 w 251"/>
                <a:gd name="T29" fmla="*/ 162 h 164"/>
                <a:gd name="T30" fmla="*/ 178 w 251"/>
                <a:gd name="T31" fmla="*/ 162 h 164"/>
                <a:gd name="T32" fmla="*/ 171 w 251"/>
                <a:gd name="T33" fmla="*/ 162 h 164"/>
                <a:gd name="T34" fmla="*/ 156 w 251"/>
                <a:gd name="T35" fmla="*/ 162 h 164"/>
                <a:gd name="T36" fmla="*/ 149 w 251"/>
                <a:gd name="T37" fmla="*/ 162 h 164"/>
                <a:gd name="T38" fmla="*/ 142 w 251"/>
                <a:gd name="T39" fmla="*/ 162 h 164"/>
                <a:gd name="T40" fmla="*/ 141 w 251"/>
                <a:gd name="T41" fmla="*/ 162 h 164"/>
                <a:gd name="T42" fmla="*/ 130 w 251"/>
                <a:gd name="T43" fmla="*/ 163 h 164"/>
                <a:gd name="T44" fmla="*/ 121 w 251"/>
                <a:gd name="T45" fmla="*/ 163 h 164"/>
                <a:gd name="T46" fmla="*/ 117 w 251"/>
                <a:gd name="T47" fmla="*/ 163 h 164"/>
                <a:gd name="T48" fmla="*/ 100 w 251"/>
                <a:gd name="T49" fmla="*/ 163 h 164"/>
                <a:gd name="T50" fmla="*/ 73 w 251"/>
                <a:gd name="T51" fmla="*/ 163 h 164"/>
                <a:gd name="T52" fmla="*/ 60 w 251"/>
                <a:gd name="T53" fmla="*/ 163 h 164"/>
                <a:gd name="T54" fmla="*/ 54 w 251"/>
                <a:gd name="T55" fmla="*/ 163 h 164"/>
                <a:gd name="T56" fmla="*/ 43 w 251"/>
                <a:gd name="T57" fmla="*/ 164 h 164"/>
                <a:gd name="T58" fmla="*/ 30 w 251"/>
                <a:gd name="T59" fmla="*/ 164 h 164"/>
                <a:gd name="T60" fmla="*/ 25 w 251"/>
                <a:gd name="T61" fmla="*/ 163 h 164"/>
                <a:gd name="T62" fmla="*/ 6 w 251"/>
                <a:gd name="T63" fmla="*/ 163 h 164"/>
                <a:gd name="T64" fmla="*/ 1 w 251"/>
                <a:gd name="T65" fmla="*/ 144 h 164"/>
                <a:gd name="T66" fmla="*/ 1 w 251"/>
                <a:gd name="T67" fmla="*/ 135 h 164"/>
                <a:gd name="T68" fmla="*/ 1 w 251"/>
                <a:gd name="T69" fmla="*/ 122 h 164"/>
                <a:gd name="T70" fmla="*/ 1 w 251"/>
                <a:gd name="T71" fmla="*/ 111 h 164"/>
                <a:gd name="T72" fmla="*/ 1 w 251"/>
                <a:gd name="T73" fmla="*/ 107 h 164"/>
                <a:gd name="T74" fmla="*/ 1 w 251"/>
                <a:gd name="T75" fmla="*/ 94 h 164"/>
                <a:gd name="T76" fmla="*/ 0 w 251"/>
                <a:gd name="T77" fmla="*/ 78 h 164"/>
                <a:gd name="T78" fmla="*/ 0 w 251"/>
                <a:gd name="T79" fmla="*/ 59 h 164"/>
                <a:gd name="T80" fmla="*/ 5 w 251"/>
                <a:gd name="T81" fmla="*/ 56 h 164"/>
                <a:gd name="T82" fmla="*/ 27 w 251"/>
                <a:gd name="T83" fmla="*/ 55 h 164"/>
                <a:gd name="T84" fmla="*/ 27 w 251"/>
                <a:gd name="T85" fmla="*/ 46 h 164"/>
                <a:gd name="T86" fmla="*/ 26 w 251"/>
                <a:gd name="T87" fmla="*/ 34 h 164"/>
                <a:gd name="T88" fmla="*/ 26 w 251"/>
                <a:gd name="T89" fmla="*/ 9 h 164"/>
                <a:gd name="T90" fmla="*/ 35 w 251"/>
                <a:gd name="T91" fmla="*/ 2 h 164"/>
                <a:gd name="T92" fmla="*/ 48 w 251"/>
                <a:gd name="T93" fmla="*/ 2 h 164"/>
                <a:gd name="T94" fmla="*/ 59 w 251"/>
                <a:gd name="T95" fmla="*/ 2 h 164"/>
                <a:gd name="T96" fmla="*/ 69 w 251"/>
                <a:gd name="T97" fmla="*/ 2 h 164"/>
                <a:gd name="T98" fmla="*/ 88 w 251"/>
                <a:gd name="T99" fmla="*/ 1 h 164"/>
                <a:gd name="T100" fmla="*/ 107 w 251"/>
                <a:gd name="T101" fmla="*/ 1 h 164"/>
                <a:gd name="T102" fmla="*/ 128 w 251"/>
                <a:gd name="T103" fmla="*/ 1 h 164"/>
                <a:gd name="T104" fmla="*/ 140 w 251"/>
                <a:gd name="T105" fmla="*/ 1 h 164"/>
                <a:gd name="T106" fmla="*/ 157 w 251"/>
                <a:gd name="T107" fmla="*/ 1 h 164"/>
                <a:gd name="T108" fmla="*/ 177 w 251"/>
                <a:gd name="T109" fmla="*/ 1 h 164"/>
                <a:gd name="T110" fmla="*/ 198 w 251"/>
                <a:gd name="T111" fmla="*/ 1 h 164"/>
                <a:gd name="T112" fmla="*/ 214 w 251"/>
                <a:gd name="T113" fmla="*/ 0 h 164"/>
                <a:gd name="T114" fmla="*/ 242 w 251"/>
                <a:gd name="T115" fmla="*/ 0 h 16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51" h="164">
                  <a:moveTo>
                    <a:pt x="242" y="0"/>
                  </a:moveTo>
                  <a:lnTo>
                    <a:pt x="243" y="0"/>
                  </a:lnTo>
                  <a:lnTo>
                    <a:pt x="243" y="1"/>
                  </a:lnTo>
                  <a:lnTo>
                    <a:pt x="243" y="2"/>
                  </a:lnTo>
                  <a:lnTo>
                    <a:pt x="243" y="6"/>
                  </a:lnTo>
                  <a:lnTo>
                    <a:pt x="243" y="7"/>
                  </a:lnTo>
                  <a:lnTo>
                    <a:pt x="243" y="10"/>
                  </a:lnTo>
                  <a:lnTo>
                    <a:pt x="243" y="14"/>
                  </a:lnTo>
                  <a:lnTo>
                    <a:pt x="243" y="16"/>
                  </a:lnTo>
                  <a:lnTo>
                    <a:pt x="243" y="19"/>
                  </a:lnTo>
                  <a:lnTo>
                    <a:pt x="244" y="22"/>
                  </a:lnTo>
                  <a:lnTo>
                    <a:pt x="244" y="26"/>
                  </a:lnTo>
                  <a:lnTo>
                    <a:pt x="244" y="27"/>
                  </a:lnTo>
                  <a:lnTo>
                    <a:pt x="244" y="28"/>
                  </a:lnTo>
                  <a:lnTo>
                    <a:pt x="244" y="31"/>
                  </a:lnTo>
                  <a:lnTo>
                    <a:pt x="244" y="35"/>
                  </a:lnTo>
                  <a:lnTo>
                    <a:pt x="244" y="36"/>
                  </a:lnTo>
                  <a:lnTo>
                    <a:pt x="244" y="40"/>
                  </a:lnTo>
                  <a:lnTo>
                    <a:pt x="245" y="46"/>
                  </a:lnTo>
                  <a:lnTo>
                    <a:pt x="245" y="50"/>
                  </a:lnTo>
                  <a:lnTo>
                    <a:pt x="245" y="62"/>
                  </a:lnTo>
                  <a:lnTo>
                    <a:pt x="247" y="65"/>
                  </a:lnTo>
                  <a:lnTo>
                    <a:pt x="247" y="67"/>
                  </a:lnTo>
                  <a:lnTo>
                    <a:pt x="247" y="72"/>
                  </a:lnTo>
                  <a:lnTo>
                    <a:pt x="247" y="75"/>
                  </a:lnTo>
                  <a:lnTo>
                    <a:pt x="248" y="81"/>
                  </a:lnTo>
                  <a:lnTo>
                    <a:pt x="248" y="83"/>
                  </a:lnTo>
                  <a:lnTo>
                    <a:pt x="248" y="86"/>
                  </a:lnTo>
                  <a:lnTo>
                    <a:pt x="248" y="87"/>
                  </a:lnTo>
                  <a:lnTo>
                    <a:pt x="248" y="90"/>
                  </a:lnTo>
                  <a:lnTo>
                    <a:pt x="248" y="95"/>
                  </a:lnTo>
                  <a:lnTo>
                    <a:pt x="248" y="97"/>
                  </a:lnTo>
                  <a:lnTo>
                    <a:pt x="249" y="102"/>
                  </a:lnTo>
                  <a:lnTo>
                    <a:pt x="249" y="105"/>
                  </a:lnTo>
                  <a:lnTo>
                    <a:pt x="249" y="107"/>
                  </a:lnTo>
                  <a:lnTo>
                    <a:pt x="250" y="123"/>
                  </a:lnTo>
                  <a:lnTo>
                    <a:pt x="250" y="126"/>
                  </a:lnTo>
                  <a:lnTo>
                    <a:pt x="250" y="128"/>
                  </a:lnTo>
                  <a:lnTo>
                    <a:pt x="250" y="130"/>
                  </a:lnTo>
                  <a:lnTo>
                    <a:pt x="250" y="135"/>
                  </a:lnTo>
                  <a:lnTo>
                    <a:pt x="250" y="140"/>
                  </a:lnTo>
                  <a:lnTo>
                    <a:pt x="251" y="145"/>
                  </a:lnTo>
                  <a:lnTo>
                    <a:pt x="251" y="147"/>
                  </a:lnTo>
                  <a:lnTo>
                    <a:pt x="251" y="150"/>
                  </a:lnTo>
                  <a:lnTo>
                    <a:pt x="251" y="152"/>
                  </a:lnTo>
                  <a:lnTo>
                    <a:pt x="251" y="155"/>
                  </a:lnTo>
                  <a:lnTo>
                    <a:pt x="251" y="159"/>
                  </a:lnTo>
                  <a:lnTo>
                    <a:pt x="251" y="161"/>
                  </a:lnTo>
                  <a:lnTo>
                    <a:pt x="245" y="161"/>
                  </a:lnTo>
                  <a:lnTo>
                    <a:pt x="242" y="161"/>
                  </a:lnTo>
                  <a:lnTo>
                    <a:pt x="239" y="161"/>
                  </a:lnTo>
                  <a:lnTo>
                    <a:pt x="237" y="161"/>
                  </a:lnTo>
                  <a:lnTo>
                    <a:pt x="235" y="161"/>
                  </a:lnTo>
                  <a:lnTo>
                    <a:pt x="232" y="161"/>
                  </a:lnTo>
                  <a:lnTo>
                    <a:pt x="231" y="161"/>
                  </a:lnTo>
                  <a:lnTo>
                    <a:pt x="228" y="161"/>
                  </a:lnTo>
                  <a:lnTo>
                    <a:pt x="226" y="161"/>
                  </a:lnTo>
                  <a:lnTo>
                    <a:pt x="221" y="162"/>
                  </a:lnTo>
                  <a:lnTo>
                    <a:pt x="218" y="162"/>
                  </a:lnTo>
                  <a:lnTo>
                    <a:pt x="216" y="162"/>
                  </a:lnTo>
                  <a:lnTo>
                    <a:pt x="214" y="162"/>
                  </a:lnTo>
                  <a:lnTo>
                    <a:pt x="209" y="162"/>
                  </a:lnTo>
                  <a:lnTo>
                    <a:pt x="206" y="162"/>
                  </a:lnTo>
                  <a:lnTo>
                    <a:pt x="205" y="162"/>
                  </a:lnTo>
                  <a:lnTo>
                    <a:pt x="202" y="162"/>
                  </a:lnTo>
                  <a:lnTo>
                    <a:pt x="201" y="162"/>
                  </a:lnTo>
                  <a:lnTo>
                    <a:pt x="198" y="162"/>
                  </a:lnTo>
                  <a:lnTo>
                    <a:pt x="195" y="162"/>
                  </a:lnTo>
                  <a:lnTo>
                    <a:pt x="194" y="162"/>
                  </a:lnTo>
                  <a:lnTo>
                    <a:pt x="192" y="162"/>
                  </a:lnTo>
                  <a:lnTo>
                    <a:pt x="190" y="162"/>
                  </a:lnTo>
                  <a:lnTo>
                    <a:pt x="188" y="162"/>
                  </a:lnTo>
                  <a:lnTo>
                    <a:pt x="187" y="162"/>
                  </a:lnTo>
                  <a:lnTo>
                    <a:pt x="184" y="162"/>
                  </a:lnTo>
                  <a:lnTo>
                    <a:pt x="179" y="162"/>
                  </a:lnTo>
                  <a:lnTo>
                    <a:pt x="178" y="162"/>
                  </a:lnTo>
                  <a:lnTo>
                    <a:pt x="177" y="162"/>
                  </a:lnTo>
                  <a:lnTo>
                    <a:pt x="174" y="162"/>
                  </a:lnTo>
                  <a:lnTo>
                    <a:pt x="173" y="162"/>
                  </a:lnTo>
                  <a:lnTo>
                    <a:pt x="172" y="162"/>
                  </a:lnTo>
                  <a:lnTo>
                    <a:pt x="171" y="162"/>
                  </a:lnTo>
                  <a:lnTo>
                    <a:pt x="170" y="162"/>
                  </a:lnTo>
                  <a:lnTo>
                    <a:pt x="169" y="162"/>
                  </a:lnTo>
                  <a:lnTo>
                    <a:pt x="166" y="162"/>
                  </a:lnTo>
                  <a:lnTo>
                    <a:pt x="165" y="162"/>
                  </a:lnTo>
                  <a:lnTo>
                    <a:pt x="158" y="162"/>
                  </a:lnTo>
                  <a:lnTo>
                    <a:pt x="156" y="162"/>
                  </a:lnTo>
                  <a:lnTo>
                    <a:pt x="153" y="162"/>
                  </a:lnTo>
                  <a:lnTo>
                    <a:pt x="152" y="162"/>
                  </a:lnTo>
                  <a:lnTo>
                    <a:pt x="150" y="162"/>
                  </a:lnTo>
                  <a:lnTo>
                    <a:pt x="149" y="162"/>
                  </a:lnTo>
                  <a:lnTo>
                    <a:pt x="147" y="162"/>
                  </a:lnTo>
                  <a:lnTo>
                    <a:pt x="146" y="162"/>
                  </a:lnTo>
                  <a:lnTo>
                    <a:pt x="145" y="162"/>
                  </a:lnTo>
                  <a:lnTo>
                    <a:pt x="144" y="162"/>
                  </a:lnTo>
                  <a:lnTo>
                    <a:pt x="142" y="162"/>
                  </a:lnTo>
                  <a:lnTo>
                    <a:pt x="141" y="162"/>
                  </a:lnTo>
                  <a:lnTo>
                    <a:pt x="140" y="162"/>
                  </a:lnTo>
                  <a:lnTo>
                    <a:pt x="139" y="162"/>
                  </a:lnTo>
                  <a:lnTo>
                    <a:pt x="132" y="163"/>
                  </a:lnTo>
                  <a:lnTo>
                    <a:pt x="130" y="163"/>
                  </a:lnTo>
                  <a:lnTo>
                    <a:pt x="128" y="163"/>
                  </a:lnTo>
                  <a:lnTo>
                    <a:pt x="125" y="163"/>
                  </a:lnTo>
                  <a:lnTo>
                    <a:pt x="123" y="163"/>
                  </a:lnTo>
                  <a:lnTo>
                    <a:pt x="121" y="163"/>
                  </a:lnTo>
                  <a:lnTo>
                    <a:pt x="120" y="163"/>
                  </a:lnTo>
                  <a:lnTo>
                    <a:pt x="118" y="163"/>
                  </a:lnTo>
                  <a:lnTo>
                    <a:pt x="117" y="163"/>
                  </a:lnTo>
                  <a:lnTo>
                    <a:pt x="113" y="163"/>
                  </a:lnTo>
                  <a:lnTo>
                    <a:pt x="112" y="163"/>
                  </a:lnTo>
                  <a:lnTo>
                    <a:pt x="110" y="163"/>
                  </a:lnTo>
                  <a:lnTo>
                    <a:pt x="104" y="163"/>
                  </a:lnTo>
                  <a:lnTo>
                    <a:pt x="100" y="163"/>
                  </a:lnTo>
                  <a:lnTo>
                    <a:pt x="98" y="163"/>
                  </a:lnTo>
                  <a:lnTo>
                    <a:pt x="92" y="163"/>
                  </a:lnTo>
                  <a:lnTo>
                    <a:pt x="81" y="163"/>
                  </a:lnTo>
                  <a:lnTo>
                    <a:pt x="77" y="163"/>
                  </a:lnTo>
                  <a:lnTo>
                    <a:pt x="73" y="163"/>
                  </a:lnTo>
                  <a:lnTo>
                    <a:pt x="70" y="163"/>
                  </a:lnTo>
                  <a:lnTo>
                    <a:pt x="62" y="163"/>
                  </a:lnTo>
                  <a:lnTo>
                    <a:pt x="61" y="163"/>
                  </a:lnTo>
                  <a:lnTo>
                    <a:pt x="60" y="163"/>
                  </a:lnTo>
                  <a:lnTo>
                    <a:pt x="59" y="163"/>
                  </a:lnTo>
                  <a:lnTo>
                    <a:pt x="58" y="163"/>
                  </a:lnTo>
                  <a:lnTo>
                    <a:pt x="57" y="163"/>
                  </a:lnTo>
                  <a:lnTo>
                    <a:pt x="54" y="163"/>
                  </a:lnTo>
                  <a:lnTo>
                    <a:pt x="52" y="163"/>
                  </a:lnTo>
                  <a:lnTo>
                    <a:pt x="50" y="163"/>
                  </a:lnTo>
                  <a:lnTo>
                    <a:pt x="49" y="164"/>
                  </a:lnTo>
                  <a:lnTo>
                    <a:pt x="48" y="164"/>
                  </a:lnTo>
                  <a:lnTo>
                    <a:pt x="45" y="164"/>
                  </a:lnTo>
                  <a:lnTo>
                    <a:pt x="43" y="164"/>
                  </a:lnTo>
                  <a:lnTo>
                    <a:pt x="41" y="164"/>
                  </a:lnTo>
                  <a:lnTo>
                    <a:pt x="38" y="164"/>
                  </a:lnTo>
                  <a:lnTo>
                    <a:pt x="34" y="164"/>
                  </a:lnTo>
                  <a:lnTo>
                    <a:pt x="33" y="164"/>
                  </a:lnTo>
                  <a:lnTo>
                    <a:pt x="30" y="164"/>
                  </a:lnTo>
                  <a:lnTo>
                    <a:pt x="29" y="164"/>
                  </a:lnTo>
                  <a:lnTo>
                    <a:pt x="28" y="164"/>
                  </a:lnTo>
                  <a:lnTo>
                    <a:pt x="28" y="163"/>
                  </a:lnTo>
                  <a:lnTo>
                    <a:pt x="25" y="163"/>
                  </a:lnTo>
                  <a:lnTo>
                    <a:pt x="24" y="163"/>
                  </a:lnTo>
                  <a:lnTo>
                    <a:pt x="17" y="163"/>
                  </a:lnTo>
                  <a:lnTo>
                    <a:pt x="14" y="163"/>
                  </a:lnTo>
                  <a:lnTo>
                    <a:pt x="11" y="163"/>
                  </a:lnTo>
                  <a:lnTo>
                    <a:pt x="10" y="163"/>
                  </a:lnTo>
                  <a:lnTo>
                    <a:pt x="6" y="163"/>
                  </a:lnTo>
                  <a:lnTo>
                    <a:pt x="1" y="163"/>
                  </a:lnTo>
                  <a:lnTo>
                    <a:pt x="1" y="158"/>
                  </a:lnTo>
                  <a:lnTo>
                    <a:pt x="1" y="156"/>
                  </a:lnTo>
                  <a:lnTo>
                    <a:pt x="1" y="154"/>
                  </a:lnTo>
                  <a:lnTo>
                    <a:pt x="1" y="153"/>
                  </a:lnTo>
                  <a:lnTo>
                    <a:pt x="1" y="144"/>
                  </a:lnTo>
                  <a:lnTo>
                    <a:pt x="1" y="142"/>
                  </a:lnTo>
                  <a:lnTo>
                    <a:pt x="1" y="137"/>
                  </a:lnTo>
                  <a:lnTo>
                    <a:pt x="1" y="136"/>
                  </a:lnTo>
                  <a:lnTo>
                    <a:pt x="1" y="135"/>
                  </a:lnTo>
                  <a:lnTo>
                    <a:pt x="1" y="130"/>
                  </a:lnTo>
                  <a:lnTo>
                    <a:pt x="1" y="127"/>
                  </a:lnTo>
                  <a:lnTo>
                    <a:pt x="1" y="123"/>
                  </a:lnTo>
                  <a:lnTo>
                    <a:pt x="1" y="122"/>
                  </a:lnTo>
                  <a:lnTo>
                    <a:pt x="1" y="115"/>
                  </a:lnTo>
                  <a:lnTo>
                    <a:pt x="1" y="114"/>
                  </a:lnTo>
                  <a:lnTo>
                    <a:pt x="1" y="111"/>
                  </a:lnTo>
                  <a:lnTo>
                    <a:pt x="1" y="110"/>
                  </a:lnTo>
                  <a:lnTo>
                    <a:pt x="1" y="108"/>
                  </a:lnTo>
                  <a:lnTo>
                    <a:pt x="1" y="107"/>
                  </a:lnTo>
                  <a:lnTo>
                    <a:pt x="1" y="103"/>
                  </a:lnTo>
                  <a:lnTo>
                    <a:pt x="1" y="100"/>
                  </a:lnTo>
                  <a:lnTo>
                    <a:pt x="1" y="99"/>
                  </a:lnTo>
                  <a:lnTo>
                    <a:pt x="1" y="97"/>
                  </a:lnTo>
                  <a:lnTo>
                    <a:pt x="1" y="94"/>
                  </a:lnTo>
                  <a:lnTo>
                    <a:pt x="1" y="92"/>
                  </a:lnTo>
                  <a:lnTo>
                    <a:pt x="1" y="91"/>
                  </a:lnTo>
                  <a:lnTo>
                    <a:pt x="0" y="86"/>
                  </a:lnTo>
                  <a:lnTo>
                    <a:pt x="0" y="81"/>
                  </a:lnTo>
                  <a:lnTo>
                    <a:pt x="0" y="78"/>
                  </a:lnTo>
                  <a:lnTo>
                    <a:pt x="0" y="68"/>
                  </a:lnTo>
                  <a:lnTo>
                    <a:pt x="0" y="64"/>
                  </a:lnTo>
                  <a:lnTo>
                    <a:pt x="0" y="63"/>
                  </a:lnTo>
                  <a:lnTo>
                    <a:pt x="0" y="60"/>
                  </a:lnTo>
                  <a:lnTo>
                    <a:pt x="0" y="59"/>
                  </a:lnTo>
                  <a:lnTo>
                    <a:pt x="0" y="58"/>
                  </a:lnTo>
                  <a:lnTo>
                    <a:pt x="0" y="56"/>
                  </a:lnTo>
                  <a:lnTo>
                    <a:pt x="2" y="56"/>
                  </a:lnTo>
                  <a:lnTo>
                    <a:pt x="3" y="56"/>
                  </a:lnTo>
                  <a:lnTo>
                    <a:pt x="5" y="56"/>
                  </a:lnTo>
                  <a:lnTo>
                    <a:pt x="10" y="56"/>
                  </a:lnTo>
                  <a:lnTo>
                    <a:pt x="12" y="56"/>
                  </a:lnTo>
                  <a:lnTo>
                    <a:pt x="22" y="56"/>
                  </a:lnTo>
                  <a:lnTo>
                    <a:pt x="27" y="56"/>
                  </a:lnTo>
                  <a:lnTo>
                    <a:pt x="27" y="55"/>
                  </a:lnTo>
                  <a:lnTo>
                    <a:pt x="27" y="54"/>
                  </a:lnTo>
                  <a:lnTo>
                    <a:pt x="27" y="51"/>
                  </a:lnTo>
                  <a:lnTo>
                    <a:pt x="27" y="46"/>
                  </a:lnTo>
                  <a:lnTo>
                    <a:pt x="27" y="42"/>
                  </a:lnTo>
                  <a:lnTo>
                    <a:pt x="27" y="40"/>
                  </a:lnTo>
                  <a:lnTo>
                    <a:pt x="26" y="39"/>
                  </a:lnTo>
                  <a:lnTo>
                    <a:pt x="26" y="38"/>
                  </a:lnTo>
                  <a:lnTo>
                    <a:pt x="26" y="36"/>
                  </a:lnTo>
                  <a:lnTo>
                    <a:pt x="26" y="34"/>
                  </a:lnTo>
                  <a:lnTo>
                    <a:pt x="26" y="32"/>
                  </a:lnTo>
                  <a:lnTo>
                    <a:pt x="26" y="31"/>
                  </a:lnTo>
                  <a:lnTo>
                    <a:pt x="26" y="25"/>
                  </a:lnTo>
                  <a:lnTo>
                    <a:pt x="26" y="22"/>
                  </a:lnTo>
                  <a:lnTo>
                    <a:pt x="26" y="9"/>
                  </a:lnTo>
                  <a:lnTo>
                    <a:pt x="26" y="2"/>
                  </a:lnTo>
                  <a:lnTo>
                    <a:pt x="32" y="2"/>
                  </a:lnTo>
                  <a:lnTo>
                    <a:pt x="35" y="2"/>
                  </a:lnTo>
                  <a:lnTo>
                    <a:pt x="36" y="2"/>
                  </a:lnTo>
                  <a:lnTo>
                    <a:pt x="37" y="2"/>
                  </a:lnTo>
                  <a:lnTo>
                    <a:pt x="40" y="2"/>
                  </a:lnTo>
                  <a:lnTo>
                    <a:pt x="44" y="2"/>
                  </a:lnTo>
                  <a:lnTo>
                    <a:pt x="48" y="2"/>
                  </a:lnTo>
                  <a:lnTo>
                    <a:pt x="50" y="2"/>
                  </a:lnTo>
                  <a:lnTo>
                    <a:pt x="52" y="2"/>
                  </a:lnTo>
                  <a:lnTo>
                    <a:pt x="54" y="2"/>
                  </a:lnTo>
                  <a:lnTo>
                    <a:pt x="59" y="2"/>
                  </a:lnTo>
                  <a:lnTo>
                    <a:pt x="60" y="2"/>
                  </a:lnTo>
                  <a:lnTo>
                    <a:pt x="67" y="2"/>
                  </a:lnTo>
                  <a:lnTo>
                    <a:pt x="69" y="2"/>
                  </a:lnTo>
                  <a:lnTo>
                    <a:pt x="70" y="2"/>
                  </a:lnTo>
                  <a:lnTo>
                    <a:pt x="75" y="2"/>
                  </a:lnTo>
                  <a:lnTo>
                    <a:pt x="80" y="2"/>
                  </a:lnTo>
                  <a:lnTo>
                    <a:pt x="86" y="1"/>
                  </a:lnTo>
                  <a:lnTo>
                    <a:pt x="88" y="1"/>
                  </a:lnTo>
                  <a:lnTo>
                    <a:pt x="89" y="1"/>
                  </a:lnTo>
                  <a:lnTo>
                    <a:pt x="93" y="1"/>
                  </a:lnTo>
                  <a:lnTo>
                    <a:pt x="101" y="1"/>
                  </a:lnTo>
                  <a:lnTo>
                    <a:pt x="102" y="1"/>
                  </a:lnTo>
                  <a:lnTo>
                    <a:pt x="107" y="1"/>
                  </a:lnTo>
                  <a:lnTo>
                    <a:pt x="115" y="1"/>
                  </a:lnTo>
                  <a:lnTo>
                    <a:pt x="121" y="1"/>
                  </a:lnTo>
                  <a:lnTo>
                    <a:pt x="123" y="1"/>
                  </a:lnTo>
                  <a:lnTo>
                    <a:pt x="125" y="1"/>
                  </a:lnTo>
                  <a:lnTo>
                    <a:pt x="126" y="1"/>
                  </a:lnTo>
                  <a:lnTo>
                    <a:pt x="128" y="1"/>
                  </a:lnTo>
                  <a:lnTo>
                    <a:pt x="134" y="1"/>
                  </a:lnTo>
                  <a:lnTo>
                    <a:pt x="136" y="1"/>
                  </a:lnTo>
                  <a:lnTo>
                    <a:pt x="137" y="1"/>
                  </a:lnTo>
                  <a:lnTo>
                    <a:pt x="140" y="1"/>
                  </a:lnTo>
                  <a:lnTo>
                    <a:pt x="145" y="1"/>
                  </a:lnTo>
                  <a:lnTo>
                    <a:pt x="147" y="1"/>
                  </a:lnTo>
                  <a:lnTo>
                    <a:pt x="148" y="1"/>
                  </a:lnTo>
                  <a:lnTo>
                    <a:pt x="150" y="1"/>
                  </a:lnTo>
                  <a:lnTo>
                    <a:pt x="157" y="1"/>
                  </a:lnTo>
                  <a:lnTo>
                    <a:pt x="169" y="1"/>
                  </a:lnTo>
                  <a:lnTo>
                    <a:pt x="172" y="1"/>
                  </a:lnTo>
                  <a:lnTo>
                    <a:pt x="176" y="1"/>
                  </a:lnTo>
                  <a:lnTo>
                    <a:pt x="177" y="1"/>
                  </a:lnTo>
                  <a:lnTo>
                    <a:pt x="178" y="1"/>
                  </a:lnTo>
                  <a:lnTo>
                    <a:pt x="182" y="1"/>
                  </a:lnTo>
                  <a:lnTo>
                    <a:pt x="188" y="1"/>
                  </a:lnTo>
                  <a:lnTo>
                    <a:pt x="194" y="1"/>
                  </a:lnTo>
                  <a:lnTo>
                    <a:pt x="198" y="1"/>
                  </a:lnTo>
                  <a:lnTo>
                    <a:pt x="201" y="1"/>
                  </a:lnTo>
                  <a:lnTo>
                    <a:pt x="202" y="0"/>
                  </a:lnTo>
                  <a:lnTo>
                    <a:pt x="203" y="1"/>
                  </a:lnTo>
                  <a:lnTo>
                    <a:pt x="208" y="0"/>
                  </a:lnTo>
                  <a:lnTo>
                    <a:pt x="214" y="0"/>
                  </a:lnTo>
                  <a:lnTo>
                    <a:pt x="227" y="0"/>
                  </a:lnTo>
                  <a:lnTo>
                    <a:pt x="232" y="0"/>
                  </a:lnTo>
                  <a:lnTo>
                    <a:pt x="233" y="0"/>
                  </a:lnTo>
                  <a:lnTo>
                    <a:pt x="241" y="0"/>
                  </a:lnTo>
                  <a:lnTo>
                    <a:pt x="242"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93" name="Freeform 193"/>
            <p:cNvSpPr>
              <a:spLocks/>
            </p:cNvSpPr>
            <p:nvPr/>
          </p:nvSpPr>
          <p:spPr bwMode="auto">
            <a:xfrm>
              <a:off x="3176" y="3287"/>
              <a:ext cx="243" cy="163"/>
            </a:xfrm>
            <a:custGeom>
              <a:avLst/>
              <a:gdLst>
                <a:gd name="T0" fmla="*/ 242 w 243"/>
                <a:gd name="T1" fmla="*/ 8 h 163"/>
                <a:gd name="T2" fmla="*/ 243 w 243"/>
                <a:gd name="T3" fmla="*/ 35 h 163"/>
                <a:gd name="T4" fmla="*/ 243 w 243"/>
                <a:gd name="T5" fmla="*/ 44 h 163"/>
                <a:gd name="T6" fmla="*/ 243 w 243"/>
                <a:gd name="T7" fmla="*/ 52 h 163"/>
                <a:gd name="T8" fmla="*/ 243 w 243"/>
                <a:gd name="T9" fmla="*/ 59 h 163"/>
                <a:gd name="T10" fmla="*/ 243 w 243"/>
                <a:gd name="T11" fmla="*/ 71 h 163"/>
                <a:gd name="T12" fmla="*/ 243 w 243"/>
                <a:gd name="T13" fmla="*/ 80 h 163"/>
                <a:gd name="T14" fmla="*/ 243 w 243"/>
                <a:gd name="T15" fmla="*/ 100 h 163"/>
                <a:gd name="T16" fmla="*/ 243 w 243"/>
                <a:gd name="T17" fmla="*/ 121 h 163"/>
                <a:gd name="T18" fmla="*/ 243 w 243"/>
                <a:gd name="T19" fmla="*/ 139 h 163"/>
                <a:gd name="T20" fmla="*/ 235 w 243"/>
                <a:gd name="T21" fmla="*/ 144 h 163"/>
                <a:gd name="T22" fmla="*/ 207 w 243"/>
                <a:gd name="T23" fmla="*/ 144 h 163"/>
                <a:gd name="T24" fmla="*/ 186 w 243"/>
                <a:gd name="T25" fmla="*/ 144 h 163"/>
                <a:gd name="T26" fmla="*/ 174 w 243"/>
                <a:gd name="T27" fmla="*/ 144 h 163"/>
                <a:gd name="T28" fmla="*/ 150 w 243"/>
                <a:gd name="T29" fmla="*/ 144 h 163"/>
                <a:gd name="T30" fmla="*/ 132 w 243"/>
                <a:gd name="T31" fmla="*/ 144 h 163"/>
                <a:gd name="T32" fmla="*/ 119 w 243"/>
                <a:gd name="T33" fmla="*/ 144 h 163"/>
                <a:gd name="T34" fmla="*/ 112 w 243"/>
                <a:gd name="T35" fmla="*/ 144 h 163"/>
                <a:gd name="T36" fmla="*/ 103 w 243"/>
                <a:gd name="T37" fmla="*/ 144 h 163"/>
                <a:gd name="T38" fmla="*/ 92 w 243"/>
                <a:gd name="T39" fmla="*/ 145 h 163"/>
                <a:gd name="T40" fmla="*/ 83 w 243"/>
                <a:gd name="T41" fmla="*/ 145 h 163"/>
                <a:gd name="T42" fmla="*/ 58 w 243"/>
                <a:gd name="T43" fmla="*/ 145 h 163"/>
                <a:gd name="T44" fmla="*/ 54 w 243"/>
                <a:gd name="T45" fmla="*/ 154 h 163"/>
                <a:gd name="T46" fmla="*/ 50 w 243"/>
                <a:gd name="T47" fmla="*/ 163 h 163"/>
                <a:gd name="T48" fmla="*/ 37 w 243"/>
                <a:gd name="T49" fmla="*/ 163 h 163"/>
                <a:gd name="T50" fmla="*/ 20 w 243"/>
                <a:gd name="T51" fmla="*/ 163 h 163"/>
                <a:gd name="T52" fmla="*/ 2 w 243"/>
                <a:gd name="T53" fmla="*/ 163 h 163"/>
                <a:gd name="T54" fmla="*/ 0 w 243"/>
                <a:gd name="T55" fmla="*/ 158 h 163"/>
                <a:gd name="T56" fmla="*/ 0 w 243"/>
                <a:gd name="T57" fmla="*/ 136 h 163"/>
                <a:gd name="T58" fmla="*/ 0 w 243"/>
                <a:gd name="T59" fmla="*/ 120 h 163"/>
                <a:gd name="T60" fmla="*/ 0 w 243"/>
                <a:gd name="T61" fmla="*/ 110 h 163"/>
                <a:gd name="T62" fmla="*/ 0 w 243"/>
                <a:gd name="T63" fmla="*/ 91 h 163"/>
                <a:gd name="T64" fmla="*/ 0 w 243"/>
                <a:gd name="T65" fmla="*/ 78 h 163"/>
                <a:gd name="T66" fmla="*/ 0 w 243"/>
                <a:gd name="T67" fmla="*/ 62 h 163"/>
                <a:gd name="T68" fmla="*/ 0 w 243"/>
                <a:gd name="T69" fmla="*/ 57 h 163"/>
                <a:gd name="T70" fmla="*/ 0 w 243"/>
                <a:gd name="T71" fmla="*/ 46 h 163"/>
                <a:gd name="T72" fmla="*/ 0 w 243"/>
                <a:gd name="T73" fmla="*/ 23 h 163"/>
                <a:gd name="T74" fmla="*/ 0 w 243"/>
                <a:gd name="T75" fmla="*/ 6 h 163"/>
                <a:gd name="T76" fmla="*/ 21 w 243"/>
                <a:gd name="T77" fmla="*/ 2 h 163"/>
                <a:gd name="T78" fmla="*/ 46 w 243"/>
                <a:gd name="T79" fmla="*/ 1 h 163"/>
                <a:gd name="T80" fmla="*/ 63 w 243"/>
                <a:gd name="T81" fmla="*/ 1 h 163"/>
                <a:gd name="T82" fmla="*/ 76 w 243"/>
                <a:gd name="T83" fmla="*/ 1 h 163"/>
                <a:gd name="T84" fmla="*/ 90 w 243"/>
                <a:gd name="T85" fmla="*/ 1 h 163"/>
                <a:gd name="T86" fmla="*/ 93 w 243"/>
                <a:gd name="T87" fmla="*/ 1 h 163"/>
                <a:gd name="T88" fmla="*/ 111 w 243"/>
                <a:gd name="T89" fmla="*/ 1 h 163"/>
                <a:gd name="T90" fmla="*/ 124 w 243"/>
                <a:gd name="T91" fmla="*/ 1 h 163"/>
                <a:gd name="T92" fmla="*/ 141 w 243"/>
                <a:gd name="T93" fmla="*/ 1 h 163"/>
                <a:gd name="T94" fmla="*/ 143 w 243"/>
                <a:gd name="T95" fmla="*/ 1 h 163"/>
                <a:gd name="T96" fmla="*/ 164 w 243"/>
                <a:gd name="T97" fmla="*/ 1 h 163"/>
                <a:gd name="T98" fmla="*/ 174 w 243"/>
                <a:gd name="T99" fmla="*/ 1 h 163"/>
                <a:gd name="T100" fmla="*/ 204 w 243"/>
                <a:gd name="T101" fmla="*/ 0 h 163"/>
                <a:gd name="T102" fmla="*/ 226 w 243"/>
                <a:gd name="T103" fmla="*/ 0 h 163"/>
                <a:gd name="T104" fmla="*/ 234 w 243"/>
                <a:gd name="T105" fmla="*/ 0 h 16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43" h="163">
                  <a:moveTo>
                    <a:pt x="242" y="0"/>
                  </a:moveTo>
                  <a:lnTo>
                    <a:pt x="242" y="2"/>
                  </a:lnTo>
                  <a:lnTo>
                    <a:pt x="242" y="3"/>
                  </a:lnTo>
                  <a:lnTo>
                    <a:pt x="242" y="4"/>
                  </a:lnTo>
                  <a:lnTo>
                    <a:pt x="242" y="7"/>
                  </a:lnTo>
                  <a:lnTo>
                    <a:pt x="242" y="8"/>
                  </a:lnTo>
                  <a:lnTo>
                    <a:pt x="242" y="12"/>
                  </a:lnTo>
                  <a:lnTo>
                    <a:pt x="242" y="22"/>
                  </a:lnTo>
                  <a:lnTo>
                    <a:pt x="242" y="25"/>
                  </a:lnTo>
                  <a:lnTo>
                    <a:pt x="242" y="30"/>
                  </a:lnTo>
                  <a:lnTo>
                    <a:pt x="243" y="35"/>
                  </a:lnTo>
                  <a:lnTo>
                    <a:pt x="243" y="36"/>
                  </a:lnTo>
                  <a:lnTo>
                    <a:pt x="243" y="38"/>
                  </a:lnTo>
                  <a:lnTo>
                    <a:pt x="243" y="41"/>
                  </a:lnTo>
                  <a:lnTo>
                    <a:pt x="243" y="43"/>
                  </a:lnTo>
                  <a:lnTo>
                    <a:pt x="243" y="44"/>
                  </a:lnTo>
                  <a:lnTo>
                    <a:pt x="243" y="47"/>
                  </a:lnTo>
                  <a:lnTo>
                    <a:pt x="243" y="51"/>
                  </a:lnTo>
                  <a:lnTo>
                    <a:pt x="243" y="52"/>
                  </a:lnTo>
                  <a:lnTo>
                    <a:pt x="243" y="54"/>
                  </a:lnTo>
                  <a:lnTo>
                    <a:pt x="243" y="55"/>
                  </a:lnTo>
                  <a:lnTo>
                    <a:pt x="243" y="58"/>
                  </a:lnTo>
                  <a:lnTo>
                    <a:pt x="243" y="59"/>
                  </a:lnTo>
                  <a:lnTo>
                    <a:pt x="243" y="66"/>
                  </a:lnTo>
                  <a:lnTo>
                    <a:pt x="243" y="67"/>
                  </a:lnTo>
                  <a:lnTo>
                    <a:pt x="243" y="71"/>
                  </a:lnTo>
                  <a:lnTo>
                    <a:pt x="243" y="74"/>
                  </a:lnTo>
                  <a:lnTo>
                    <a:pt x="243" y="79"/>
                  </a:lnTo>
                  <a:lnTo>
                    <a:pt x="243" y="80"/>
                  </a:lnTo>
                  <a:lnTo>
                    <a:pt x="243" y="81"/>
                  </a:lnTo>
                  <a:lnTo>
                    <a:pt x="243" y="86"/>
                  </a:lnTo>
                  <a:lnTo>
                    <a:pt x="243" y="88"/>
                  </a:lnTo>
                  <a:lnTo>
                    <a:pt x="243" y="97"/>
                  </a:lnTo>
                  <a:lnTo>
                    <a:pt x="243" y="98"/>
                  </a:lnTo>
                  <a:lnTo>
                    <a:pt x="243" y="100"/>
                  </a:lnTo>
                  <a:lnTo>
                    <a:pt x="243" y="102"/>
                  </a:lnTo>
                  <a:lnTo>
                    <a:pt x="243" y="107"/>
                  </a:lnTo>
                  <a:lnTo>
                    <a:pt x="243" y="110"/>
                  </a:lnTo>
                  <a:lnTo>
                    <a:pt x="243" y="113"/>
                  </a:lnTo>
                  <a:lnTo>
                    <a:pt x="243" y="120"/>
                  </a:lnTo>
                  <a:lnTo>
                    <a:pt x="243" y="121"/>
                  </a:lnTo>
                  <a:lnTo>
                    <a:pt x="243" y="126"/>
                  </a:lnTo>
                  <a:lnTo>
                    <a:pt x="243" y="130"/>
                  </a:lnTo>
                  <a:lnTo>
                    <a:pt x="243" y="132"/>
                  </a:lnTo>
                  <a:lnTo>
                    <a:pt x="243" y="138"/>
                  </a:lnTo>
                  <a:lnTo>
                    <a:pt x="243" y="139"/>
                  </a:lnTo>
                  <a:lnTo>
                    <a:pt x="243" y="142"/>
                  </a:lnTo>
                  <a:lnTo>
                    <a:pt x="243" y="144"/>
                  </a:lnTo>
                  <a:lnTo>
                    <a:pt x="240" y="144"/>
                  </a:lnTo>
                  <a:lnTo>
                    <a:pt x="237" y="144"/>
                  </a:lnTo>
                  <a:lnTo>
                    <a:pt x="235" y="144"/>
                  </a:lnTo>
                  <a:lnTo>
                    <a:pt x="230" y="144"/>
                  </a:lnTo>
                  <a:lnTo>
                    <a:pt x="228" y="144"/>
                  </a:lnTo>
                  <a:lnTo>
                    <a:pt x="221" y="144"/>
                  </a:lnTo>
                  <a:lnTo>
                    <a:pt x="215" y="144"/>
                  </a:lnTo>
                  <a:lnTo>
                    <a:pt x="210" y="144"/>
                  </a:lnTo>
                  <a:lnTo>
                    <a:pt x="207" y="144"/>
                  </a:lnTo>
                  <a:lnTo>
                    <a:pt x="206" y="144"/>
                  </a:lnTo>
                  <a:lnTo>
                    <a:pt x="200" y="144"/>
                  </a:lnTo>
                  <a:lnTo>
                    <a:pt x="199" y="144"/>
                  </a:lnTo>
                  <a:lnTo>
                    <a:pt x="192" y="144"/>
                  </a:lnTo>
                  <a:lnTo>
                    <a:pt x="189" y="144"/>
                  </a:lnTo>
                  <a:lnTo>
                    <a:pt x="186" y="144"/>
                  </a:lnTo>
                  <a:lnTo>
                    <a:pt x="184" y="144"/>
                  </a:lnTo>
                  <a:lnTo>
                    <a:pt x="182" y="144"/>
                  </a:lnTo>
                  <a:lnTo>
                    <a:pt x="179" y="144"/>
                  </a:lnTo>
                  <a:lnTo>
                    <a:pt x="176" y="144"/>
                  </a:lnTo>
                  <a:lnTo>
                    <a:pt x="174" y="144"/>
                  </a:lnTo>
                  <a:lnTo>
                    <a:pt x="172" y="144"/>
                  </a:lnTo>
                  <a:lnTo>
                    <a:pt x="168" y="144"/>
                  </a:lnTo>
                  <a:lnTo>
                    <a:pt x="163" y="144"/>
                  </a:lnTo>
                  <a:lnTo>
                    <a:pt x="152" y="144"/>
                  </a:lnTo>
                  <a:lnTo>
                    <a:pt x="150" y="144"/>
                  </a:lnTo>
                  <a:lnTo>
                    <a:pt x="144" y="144"/>
                  </a:lnTo>
                  <a:lnTo>
                    <a:pt x="142" y="144"/>
                  </a:lnTo>
                  <a:lnTo>
                    <a:pt x="139" y="144"/>
                  </a:lnTo>
                  <a:lnTo>
                    <a:pt x="135" y="144"/>
                  </a:lnTo>
                  <a:lnTo>
                    <a:pt x="134" y="144"/>
                  </a:lnTo>
                  <a:lnTo>
                    <a:pt x="132" y="144"/>
                  </a:lnTo>
                  <a:lnTo>
                    <a:pt x="130" y="144"/>
                  </a:lnTo>
                  <a:lnTo>
                    <a:pt x="127" y="144"/>
                  </a:lnTo>
                  <a:lnTo>
                    <a:pt x="124" y="144"/>
                  </a:lnTo>
                  <a:lnTo>
                    <a:pt x="120" y="144"/>
                  </a:lnTo>
                  <a:lnTo>
                    <a:pt x="119" y="144"/>
                  </a:lnTo>
                  <a:lnTo>
                    <a:pt x="118" y="144"/>
                  </a:lnTo>
                  <a:lnTo>
                    <a:pt x="117" y="144"/>
                  </a:lnTo>
                  <a:lnTo>
                    <a:pt x="116" y="144"/>
                  </a:lnTo>
                  <a:lnTo>
                    <a:pt x="112" y="144"/>
                  </a:lnTo>
                  <a:lnTo>
                    <a:pt x="110" y="144"/>
                  </a:lnTo>
                  <a:lnTo>
                    <a:pt x="108" y="144"/>
                  </a:lnTo>
                  <a:lnTo>
                    <a:pt x="107" y="144"/>
                  </a:lnTo>
                  <a:lnTo>
                    <a:pt x="103" y="144"/>
                  </a:lnTo>
                  <a:lnTo>
                    <a:pt x="100" y="144"/>
                  </a:lnTo>
                  <a:lnTo>
                    <a:pt x="96" y="144"/>
                  </a:lnTo>
                  <a:lnTo>
                    <a:pt x="95" y="144"/>
                  </a:lnTo>
                  <a:lnTo>
                    <a:pt x="93" y="144"/>
                  </a:lnTo>
                  <a:lnTo>
                    <a:pt x="93" y="145"/>
                  </a:lnTo>
                  <a:lnTo>
                    <a:pt x="92" y="145"/>
                  </a:lnTo>
                  <a:lnTo>
                    <a:pt x="88" y="145"/>
                  </a:lnTo>
                  <a:lnTo>
                    <a:pt x="87" y="145"/>
                  </a:lnTo>
                  <a:lnTo>
                    <a:pt x="86" y="145"/>
                  </a:lnTo>
                  <a:lnTo>
                    <a:pt x="83" y="145"/>
                  </a:lnTo>
                  <a:lnTo>
                    <a:pt x="78" y="145"/>
                  </a:lnTo>
                  <a:lnTo>
                    <a:pt x="72" y="145"/>
                  </a:lnTo>
                  <a:lnTo>
                    <a:pt x="67" y="145"/>
                  </a:lnTo>
                  <a:lnTo>
                    <a:pt x="66" y="145"/>
                  </a:lnTo>
                  <a:lnTo>
                    <a:pt x="62" y="145"/>
                  </a:lnTo>
                  <a:lnTo>
                    <a:pt x="58" y="145"/>
                  </a:lnTo>
                  <a:lnTo>
                    <a:pt x="54" y="145"/>
                  </a:lnTo>
                  <a:lnTo>
                    <a:pt x="54" y="146"/>
                  </a:lnTo>
                  <a:lnTo>
                    <a:pt x="54" y="148"/>
                  </a:lnTo>
                  <a:lnTo>
                    <a:pt x="54" y="151"/>
                  </a:lnTo>
                  <a:lnTo>
                    <a:pt x="54" y="154"/>
                  </a:lnTo>
                  <a:lnTo>
                    <a:pt x="54" y="159"/>
                  </a:lnTo>
                  <a:lnTo>
                    <a:pt x="54" y="162"/>
                  </a:lnTo>
                  <a:lnTo>
                    <a:pt x="53" y="163"/>
                  </a:lnTo>
                  <a:lnTo>
                    <a:pt x="50" y="163"/>
                  </a:lnTo>
                  <a:lnTo>
                    <a:pt x="48" y="163"/>
                  </a:lnTo>
                  <a:lnTo>
                    <a:pt x="45" y="163"/>
                  </a:lnTo>
                  <a:lnTo>
                    <a:pt x="43" y="163"/>
                  </a:lnTo>
                  <a:lnTo>
                    <a:pt x="42" y="163"/>
                  </a:lnTo>
                  <a:lnTo>
                    <a:pt x="37" y="163"/>
                  </a:lnTo>
                  <a:lnTo>
                    <a:pt x="34" y="163"/>
                  </a:lnTo>
                  <a:lnTo>
                    <a:pt x="32" y="163"/>
                  </a:lnTo>
                  <a:lnTo>
                    <a:pt x="30" y="163"/>
                  </a:lnTo>
                  <a:lnTo>
                    <a:pt x="27" y="163"/>
                  </a:lnTo>
                  <a:lnTo>
                    <a:pt x="20" y="163"/>
                  </a:lnTo>
                  <a:lnTo>
                    <a:pt x="18" y="163"/>
                  </a:lnTo>
                  <a:lnTo>
                    <a:pt x="13" y="163"/>
                  </a:lnTo>
                  <a:lnTo>
                    <a:pt x="12" y="163"/>
                  </a:lnTo>
                  <a:lnTo>
                    <a:pt x="8" y="163"/>
                  </a:lnTo>
                  <a:lnTo>
                    <a:pt x="2" y="163"/>
                  </a:lnTo>
                  <a:lnTo>
                    <a:pt x="0" y="163"/>
                  </a:lnTo>
                  <a:lnTo>
                    <a:pt x="0" y="162"/>
                  </a:lnTo>
                  <a:lnTo>
                    <a:pt x="0" y="161"/>
                  </a:lnTo>
                  <a:lnTo>
                    <a:pt x="0" y="158"/>
                  </a:lnTo>
                  <a:lnTo>
                    <a:pt x="0" y="155"/>
                  </a:lnTo>
                  <a:lnTo>
                    <a:pt x="0" y="154"/>
                  </a:lnTo>
                  <a:lnTo>
                    <a:pt x="0" y="145"/>
                  </a:lnTo>
                  <a:lnTo>
                    <a:pt x="0" y="140"/>
                  </a:lnTo>
                  <a:lnTo>
                    <a:pt x="0" y="136"/>
                  </a:lnTo>
                  <a:lnTo>
                    <a:pt x="0" y="135"/>
                  </a:lnTo>
                  <a:lnTo>
                    <a:pt x="0" y="134"/>
                  </a:lnTo>
                  <a:lnTo>
                    <a:pt x="0" y="130"/>
                  </a:lnTo>
                  <a:lnTo>
                    <a:pt x="0" y="124"/>
                  </a:lnTo>
                  <a:lnTo>
                    <a:pt x="0" y="120"/>
                  </a:lnTo>
                  <a:lnTo>
                    <a:pt x="0" y="118"/>
                  </a:lnTo>
                  <a:lnTo>
                    <a:pt x="0" y="114"/>
                  </a:lnTo>
                  <a:lnTo>
                    <a:pt x="0" y="113"/>
                  </a:lnTo>
                  <a:lnTo>
                    <a:pt x="0" y="110"/>
                  </a:lnTo>
                  <a:lnTo>
                    <a:pt x="0" y="107"/>
                  </a:lnTo>
                  <a:lnTo>
                    <a:pt x="0" y="104"/>
                  </a:lnTo>
                  <a:lnTo>
                    <a:pt x="0" y="100"/>
                  </a:lnTo>
                  <a:lnTo>
                    <a:pt x="0" y="96"/>
                  </a:lnTo>
                  <a:lnTo>
                    <a:pt x="0" y="92"/>
                  </a:lnTo>
                  <a:lnTo>
                    <a:pt x="0" y="91"/>
                  </a:lnTo>
                  <a:lnTo>
                    <a:pt x="0" y="88"/>
                  </a:lnTo>
                  <a:lnTo>
                    <a:pt x="0" y="87"/>
                  </a:lnTo>
                  <a:lnTo>
                    <a:pt x="0" y="84"/>
                  </a:lnTo>
                  <a:lnTo>
                    <a:pt x="0" y="83"/>
                  </a:lnTo>
                  <a:lnTo>
                    <a:pt x="0" y="78"/>
                  </a:lnTo>
                  <a:lnTo>
                    <a:pt x="0" y="74"/>
                  </a:lnTo>
                  <a:lnTo>
                    <a:pt x="0" y="71"/>
                  </a:lnTo>
                  <a:lnTo>
                    <a:pt x="0" y="66"/>
                  </a:lnTo>
                  <a:lnTo>
                    <a:pt x="0" y="63"/>
                  </a:lnTo>
                  <a:lnTo>
                    <a:pt x="0" y="62"/>
                  </a:lnTo>
                  <a:lnTo>
                    <a:pt x="0" y="60"/>
                  </a:lnTo>
                  <a:lnTo>
                    <a:pt x="0" y="58"/>
                  </a:lnTo>
                  <a:lnTo>
                    <a:pt x="0" y="57"/>
                  </a:lnTo>
                  <a:lnTo>
                    <a:pt x="0" y="56"/>
                  </a:lnTo>
                  <a:lnTo>
                    <a:pt x="0" y="51"/>
                  </a:lnTo>
                  <a:lnTo>
                    <a:pt x="0" y="47"/>
                  </a:lnTo>
                  <a:lnTo>
                    <a:pt x="0" y="46"/>
                  </a:lnTo>
                  <a:lnTo>
                    <a:pt x="0" y="42"/>
                  </a:lnTo>
                  <a:lnTo>
                    <a:pt x="0" y="36"/>
                  </a:lnTo>
                  <a:lnTo>
                    <a:pt x="0" y="34"/>
                  </a:lnTo>
                  <a:lnTo>
                    <a:pt x="0" y="32"/>
                  </a:lnTo>
                  <a:lnTo>
                    <a:pt x="0" y="28"/>
                  </a:lnTo>
                  <a:lnTo>
                    <a:pt x="0" y="23"/>
                  </a:lnTo>
                  <a:lnTo>
                    <a:pt x="0" y="22"/>
                  </a:lnTo>
                  <a:lnTo>
                    <a:pt x="0" y="20"/>
                  </a:lnTo>
                  <a:lnTo>
                    <a:pt x="0" y="18"/>
                  </a:lnTo>
                  <a:lnTo>
                    <a:pt x="0" y="15"/>
                  </a:lnTo>
                  <a:lnTo>
                    <a:pt x="0" y="11"/>
                  </a:lnTo>
                  <a:lnTo>
                    <a:pt x="0" y="6"/>
                  </a:lnTo>
                  <a:lnTo>
                    <a:pt x="0" y="2"/>
                  </a:lnTo>
                  <a:lnTo>
                    <a:pt x="3" y="2"/>
                  </a:lnTo>
                  <a:lnTo>
                    <a:pt x="13" y="2"/>
                  </a:lnTo>
                  <a:lnTo>
                    <a:pt x="19" y="2"/>
                  </a:lnTo>
                  <a:lnTo>
                    <a:pt x="21" y="2"/>
                  </a:lnTo>
                  <a:lnTo>
                    <a:pt x="26" y="2"/>
                  </a:lnTo>
                  <a:lnTo>
                    <a:pt x="32" y="2"/>
                  </a:lnTo>
                  <a:lnTo>
                    <a:pt x="37" y="2"/>
                  </a:lnTo>
                  <a:lnTo>
                    <a:pt x="40" y="2"/>
                  </a:lnTo>
                  <a:lnTo>
                    <a:pt x="43" y="1"/>
                  </a:lnTo>
                  <a:lnTo>
                    <a:pt x="46" y="1"/>
                  </a:lnTo>
                  <a:lnTo>
                    <a:pt x="48" y="1"/>
                  </a:lnTo>
                  <a:lnTo>
                    <a:pt x="52" y="1"/>
                  </a:lnTo>
                  <a:lnTo>
                    <a:pt x="58" y="1"/>
                  </a:lnTo>
                  <a:lnTo>
                    <a:pt x="59" y="1"/>
                  </a:lnTo>
                  <a:lnTo>
                    <a:pt x="63" y="1"/>
                  </a:lnTo>
                  <a:lnTo>
                    <a:pt x="67" y="1"/>
                  </a:lnTo>
                  <a:lnTo>
                    <a:pt x="69" y="1"/>
                  </a:lnTo>
                  <a:lnTo>
                    <a:pt x="70" y="1"/>
                  </a:lnTo>
                  <a:lnTo>
                    <a:pt x="72" y="1"/>
                  </a:lnTo>
                  <a:lnTo>
                    <a:pt x="75" y="1"/>
                  </a:lnTo>
                  <a:lnTo>
                    <a:pt x="76" y="1"/>
                  </a:lnTo>
                  <a:lnTo>
                    <a:pt x="77" y="1"/>
                  </a:lnTo>
                  <a:lnTo>
                    <a:pt x="80" y="1"/>
                  </a:lnTo>
                  <a:lnTo>
                    <a:pt x="85" y="1"/>
                  </a:lnTo>
                  <a:lnTo>
                    <a:pt x="86" y="1"/>
                  </a:lnTo>
                  <a:lnTo>
                    <a:pt x="87" y="1"/>
                  </a:lnTo>
                  <a:lnTo>
                    <a:pt x="90" y="1"/>
                  </a:lnTo>
                  <a:lnTo>
                    <a:pt x="91" y="1"/>
                  </a:lnTo>
                  <a:lnTo>
                    <a:pt x="92" y="1"/>
                  </a:lnTo>
                  <a:lnTo>
                    <a:pt x="93" y="1"/>
                  </a:lnTo>
                  <a:lnTo>
                    <a:pt x="95" y="1"/>
                  </a:lnTo>
                  <a:lnTo>
                    <a:pt x="100" y="1"/>
                  </a:lnTo>
                  <a:lnTo>
                    <a:pt x="108" y="1"/>
                  </a:lnTo>
                  <a:lnTo>
                    <a:pt x="109" y="1"/>
                  </a:lnTo>
                  <a:lnTo>
                    <a:pt x="111" y="1"/>
                  </a:lnTo>
                  <a:lnTo>
                    <a:pt x="115" y="1"/>
                  </a:lnTo>
                  <a:lnTo>
                    <a:pt x="117" y="1"/>
                  </a:lnTo>
                  <a:lnTo>
                    <a:pt x="122" y="1"/>
                  </a:lnTo>
                  <a:lnTo>
                    <a:pt x="124" y="1"/>
                  </a:lnTo>
                  <a:lnTo>
                    <a:pt x="125" y="1"/>
                  </a:lnTo>
                  <a:lnTo>
                    <a:pt x="126" y="1"/>
                  </a:lnTo>
                  <a:lnTo>
                    <a:pt x="133" y="1"/>
                  </a:lnTo>
                  <a:lnTo>
                    <a:pt x="135" y="1"/>
                  </a:lnTo>
                  <a:lnTo>
                    <a:pt x="141" y="1"/>
                  </a:lnTo>
                  <a:lnTo>
                    <a:pt x="142" y="1"/>
                  </a:lnTo>
                  <a:lnTo>
                    <a:pt x="143" y="1"/>
                  </a:lnTo>
                  <a:lnTo>
                    <a:pt x="147" y="1"/>
                  </a:lnTo>
                  <a:lnTo>
                    <a:pt x="151" y="1"/>
                  </a:lnTo>
                  <a:lnTo>
                    <a:pt x="156" y="1"/>
                  </a:lnTo>
                  <a:lnTo>
                    <a:pt x="158" y="1"/>
                  </a:lnTo>
                  <a:lnTo>
                    <a:pt x="164" y="1"/>
                  </a:lnTo>
                  <a:lnTo>
                    <a:pt x="165" y="1"/>
                  </a:lnTo>
                  <a:lnTo>
                    <a:pt x="166" y="1"/>
                  </a:lnTo>
                  <a:lnTo>
                    <a:pt x="168" y="1"/>
                  </a:lnTo>
                  <a:lnTo>
                    <a:pt x="173" y="1"/>
                  </a:lnTo>
                  <a:lnTo>
                    <a:pt x="174" y="1"/>
                  </a:lnTo>
                  <a:lnTo>
                    <a:pt x="181" y="1"/>
                  </a:lnTo>
                  <a:lnTo>
                    <a:pt x="183" y="1"/>
                  </a:lnTo>
                  <a:lnTo>
                    <a:pt x="191" y="1"/>
                  </a:lnTo>
                  <a:lnTo>
                    <a:pt x="198" y="1"/>
                  </a:lnTo>
                  <a:lnTo>
                    <a:pt x="202" y="1"/>
                  </a:lnTo>
                  <a:lnTo>
                    <a:pt x="204" y="0"/>
                  </a:lnTo>
                  <a:lnTo>
                    <a:pt x="208" y="0"/>
                  </a:lnTo>
                  <a:lnTo>
                    <a:pt x="210" y="0"/>
                  </a:lnTo>
                  <a:lnTo>
                    <a:pt x="211" y="0"/>
                  </a:lnTo>
                  <a:lnTo>
                    <a:pt x="221" y="0"/>
                  </a:lnTo>
                  <a:lnTo>
                    <a:pt x="224" y="0"/>
                  </a:lnTo>
                  <a:lnTo>
                    <a:pt x="226" y="0"/>
                  </a:lnTo>
                  <a:lnTo>
                    <a:pt x="228" y="0"/>
                  </a:lnTo>
                  <a:lnTo>
                    <a:pt x="229" y="0"/>
                  </a:lnTo>
                  <a:lnTo>
                    <a:pt x="230" y="0"/>
                  </a:lnTo>
                  <a:lnTo>
                    <a:pt x="234" y="0"/>
                  </a:lnTo>
                  <a:lnTo>
                    <a:pt x="237" y="0"/>
                  </a:lnTo>
                  <a:lnTo>
                    <a:pt x="239" y="0"/>
                  </a:lnTo>
                  <a:lnTo>
                    <a:pt x="242"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94" name="Freeform 194"/>
            <p:cNvSpPr>
              <a:spLocks/>
            </p:cNvSpPr>
            <p:nvPr/>
          </p:nvSpPr>
          <p:spPr bwMode="auto">
            <a:xfrm>
              <a:off x="3419" y="3392"/>
              <a:ext cx="263" cy="256"/>
            </a:xfrm>
            <a:custGeom>
              <a:avLst/>
              <a:gdLst>
                <a:gd name="T0" fmla="*/ 251 w 263"/>
                <a:gd name="T1" fmla="*/ 10 h 256"/>
                <a:gd name="T2" fmla="*/ 251 w 263"/>
                <a:gd name="T3" fmla="*/ 25 h 256"/>
                <a:gd name="T4" fmla="*/ 254 w 263"/>
                <a:gd name="T5" fmla="*/ 53 h 256"/>
                <a:gd name="T6" fmla="*/ 254 w 263"/>
                <a:gd name="T7" fmla="*/ 67 h 256"/>
                <a:gd name="T8" fmla="*/ 255 w 263"/>
                <a:gd name="T9" fmla="*/ 87 h 256"/>
                <a:gd name="T10" fmla="*/ 256 w 263"/>
                <a:gd name="T11" fmla="*/ 111 h 256"/>
                <a:gd name="T12" fmla="*/ 257 w 263"/>
                <a:gd name="T13" fmla="*/ 133 h 256"/>
                <a:gd name="T14" fmla="*/ 260 w 263"/>
                <a:gd name="T15" fmla="*/ 183 h 256"/>
                <a:gd name="T16" fmla="*/ 263 w 263"/>
                <a:gd name="T17" fmla="*/ 234 h 256"/>
                <a:gd name="T18" fmla="*/ 255 w 263"/>
                <a:gd name="T19" fmla="*/ 239 h 256"/>
                <a:gd name="T20" fmla="*/ 252 w 263"/>
                <a:gd name="T21" fmla="*/ 227 h 256"/>
                <a:gd name="T22" fmla="*/ 233 w 263"/>
                <a:gd name="T23" fmla="*/ 233 h 256"/>
                <a:gd name="T24" fmla="*/ 226 w 263"/>
                <a:gd name="T25" fmla="*/ 251 h 256"/>
                <a:gd name="T26" fmla="*/ 201 w 263"/>
                <a:gd name="T27" fmla="*/ 253 h 256"/>
                <a:gd name="T28" fmla="*/ 201 w 263"/>
                <a:gd name="T29" fmla="*/ 245 h 256"/>
                <a:gd name="T30" fmla="*/ 197 w 263"/>
                <a:gd name="T31" fmla="*/ 242 h 256"/>
                <a:gd name="T32" fmla="*/ 187 w 263"/>
                <a:gd name="T33" fmla="*/ 240 h 256"/>
                <a:gd name="T34" fmla="*/ 176 w 263"/>
                <a:gd name="T35" fmla="*/ 237 h 256"/>
                <a:gd name="T36" fmla="*/ 170 w 263"/>
                <a:gd name="T37" fmla="*/ 235 h 256"/>
                <a:gd name="T38" fmla="*/ 163 w 263"/>
                <a:gd name="T39" fmla="*/ 231 h 256"/>
                <a:gd name="T40" fmla="*/ 155 w 263"/>
                <a:gd name="T41" fmla="*/ 224 h 256"/>
                <a:gd name="T42" fmla="*/ 151 w 263"/>
                <a:gd name="T43" fmla="*/ 216 h 256"/>
                <a:gd name="T44" fmla="*/ 149 w 263"/>
                <a:gd name="T45" fmla="*/ 199 h 256"/>
                <a:gd name="T46" fmla="*/ 145 w 263"/>
                <a:gd name="T47" fmla="*/ 201 h 256"/>
                <a:gd name="T48" fmla="*/ 147 w 263"/>
                <a:gd name="T49" fmla="*/ 218 h 256"/>
                <a:gd name="T50" fmla="*/ 124 w 263"/>
                <a:gd name="T51" fmla="*/ 232 h 256"/>
                <a:gd name="T52" fmla="*/ 93 w 263"/>
                <a:gd name="T53" fmla="*/ 225 h 256"/>
                <a:gd name="T54" fmla="*/ 113 w 263"/>
                <a:gd name="T55" fmla="*/ 230 h 256"/>
                <a:gd name="T56" fmla="*/ 98 w 263"/>
                <a:gd name="T57" fmla="*/ 243 h 256"/>
                <a:gd name="T58" fmla="*/ 64 w 263"/>
                <a:gd name="T59" fmla="*/ 231 h 256"/>
                <a:gd name="T60" fmla="*/ 37 w 263"/>
                <a:gd name="T61" fmla="*/ 217 h 256"/>
                <a:gd name="T62" fmla="*/ 56 w 263"/>
                <a:gd name="T63" fmla="*/ 222 h 256"/>
                <a:gd name="T64" fmla="*/ 45 w 263"/>
                <a:gd name="T65" fmla="*/ 213 h 256"/>
                <a:gd name="T66" fmla="*/ 29 w 263"/>
                <a:gd name="T67" fmla="*/ 206 h 256"/>
                <a:gd name="T68" fmla="*/ 18 w 263"/>
                <a:gd name="T69" fmla="*/ 195 h 256"/>
                <a:gd name="T70" fmla="*/ 20 w 263"/>
                <a:gd name="T71" fmla="*/ 192 h 256"/>
                <a:gd name="T72" fmla="*/ 5 w 263"/>
                <a:gd name="T73" fmla="*/ 190 h 256"/>
                <a:gd name="T74" fmla="*/ 2 w 263"/>
                <a:gd name="T75" fmla="*/ 186 h 256"/>
                <a:gd name="T76" fmla="*/ 2 w 263"/>
                <a:gd name="T77" fmla="*/ 174 h 256"/>
                <a:gd name="T78" fmla="*/ 2 w 263"/>
                <a:gd name="T79" fmla="*/ 151 h 256"/>
                <a:gd name="T80" fmla="*/ 1 w 263"/>
                <a:gd name="T81" fmla="*/ 112 h 256"/>
                <a:gd name="T82" fmla="*/ 1 w 263"/>
                <a:gd name="T83" fmla="*/ 95 h 256"/>
                <a:gd name="T84" fmla="*/ 1 w 263"/>
                <a:gd name="T85" fmla="*/ 70 h 256"/>
                <a:gd name="T86" fmla="*/ 0 w 263"/>
                <a:gd name="T87" fmla="*/ 45 h 256"/>
                <a:gd name="T88" fmla="*/ 0 w 263"/>
                <a:gd name="T89" fmla="*/ 16 h 256"/>
                <a:gd name="T90" fmla="*/ 13 w 263"/>
                <a:gd name="T91" fmla="*/ 2 h 256"/>
                <a:gd name="T92" fmla="*/ 32 w 263"/>
                <a:gd name="T93" fmla="*/ 3 h 256"/>
                <a:gd name="T94" fmla="*/ 49 w 263"/>
                <a:gd name="T95" fmla="*/ 2 h 256"/>
                <a:gd name="T96" fmla="*/ 61 w 263"/>
                <a:gd name="T97" fmla="*/ 2 h 256"/>
                <a:gd name="T98" fmla="*/ 103 w 263"/>
                <a:gd name="T99" fmla="*/ 2 h 256"/>
                <a:gd name="T100" fmla="*/ 122 w 263"/>
                <a:gd name="T101" fmla="*/ 2 h 256"/>
                <a:gd name="T102" fmla="*/ 141 w 263"/>
                <a:gd name="T103" fmla="*/ 1 h 256"/>
                <a:gd name="T104" fmla="*/ 152 w 263"/>
                <a:gd name="T105" fmla="*/ 1 h 256"/>
                <a:gd name="T106" fmla="*/ 171 w 263"/>
                <a:gd name="T107" fmla="*/ 1 h 256"/>
                <a:gd name="T108" fmla="*/ 187 w 263"/>
                <a:gd name="T109" fmla="*/ 1 h 256"/>
                <a:gd name="T110" fmla="*/ 204 w 263"/>
                <a:gd name="T111" fmla="*/ 1 h 256"/>
                <a:gd name="T112" fmla="*/ 227 w 263"/>
                <a:gd name="T113" fmla="*/ 0 h 2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63" h="256">
                  <a:moveTo>
                    <a:pt x="238" y="0"/>
                  </a:moveTo>
                  <a:lnTo>
                    <a:pt x="241" y="0"/>
                  </a:lnTo>
                  <a:lnTo>
                    <a:pt x="244" y="0"/>
                  </a:lnTo>
                  <a:lnTo>
                    <a:pt x="250" y="0"/>
                  </a:lnTo>
                  <a:lnTo>
                    <a:pt x="250" y="2"/>
                  </a:lnTo>
                  <a:lnTo>
                    <a:pt x="250" y="3"/>
                  </a:lnTo>
                  <a:lnTo>
                    <a:pt x="251" y="6"/>
                  </a:lnTo>
                  <a:lnTo>
                    <a:pt x="251" y="10"/>
                  </a:lnTo>
                  <a:lnTo>
                    <a:pt x="251" y="11"/>
                  </a:lnTo>
                  <a:lnTo>
                    <a:pt x="251" y="13"/>
                  </a:lnTo>
                  <a:lnTo>
                    <a:pt x="251" y="14"/>
                  </a:lnTo>
                  <a:lnTo>
                    <a:pt x="251" y="18"/>
                  </a:lnTo>
                  <a:lnTo>
                    <a:pt x="251" y="19"/>
                  </a:lnTo>
                  <a:lnTo>
                    <a:pt x="251" y="21"/>
                  </a:lnTo>
                  <a:lnTo>
                    <a:pt x="251" y="22"/>
                  </a:lnTo>
                  <a:lnTo>
                    <a:pt x="251" y="25"/>
                  </a:lnTo>
                  <a:lnTo>
                    <a:pt x="252" y="26"/>
                  </a:lnTo>
                  <a:lnTo>
                    <a:pt x="252" y="30"/>
                  </a:lnTo>
                  <a:lnTo>
                    <a:pt x="252" y="31"/>
                  </a:lnTo>
                  <a:lnTo>
                    <a:pt x="252" y="33"/>
                  </a:lnTo>
                  <a:lnTo>
                    <a:pt x="252" y="34"/>
                  </a:lnTo>
                  <a:lnTo>
                    <a:pt x="252" y="37"/>
                  </a:lnTo>
                  <a:lnTo>
                    <a:pt x="252" y="41"/>
                  </a:lnTo>
                  <a:lnTo>
                    <a:pt x="254" y="53"/>
                  </a:lnTo>
                  <a:lnTo>
                    <a:pt x="254" y="57"/>
                  </a:lnTo>
                  <a:lnTo>
                    <a:pt x="254" y="59"/>
                  </a:lnTo>
                  <a:lnTo>
                    <a:pt x="254" y="61"/>
                  </a:lnTo>
                  <a:lnTo>
                    <a:pt x="254" y="62"/>
                  </a:lnTo>
                  <a:lnTo>
                    <a:pt x="254" y="63"/>
                  </a:lnTo>
                  <a:lnTo>
                    <a:pt x="254" y="64"/>
                  </a:lnTo>
                  <a:lnTo>
                    <a:pt x="254" y="65"/>
                  </a:lnTo>
                  <a:lnTo>
                    <a:pt x="254" y="67"/>
                  </a:lnTo>
                  <a:lnTo>
                    <a:pt x="254" y="74"/>
                  </a:lnTo>
                  <a:lnTo>
                    <a:pt x="254" y="75"/>
                  </a:lnTo>
                  <a:lnTo>
                    <a:pt x="255" y="77"/>
                  </a:lnTo>
                  <a:lnTo>
                    <a:pt x="255" y="78"/>
                  </a:lnTo>
                  <a:lnTo>
                    <a:pt x="255" y="79"/>
                  </a:lnTo>
                  <a:lnTo>
                    <a:pt x="255" y="82"/>
                  </a:lnTo>
                  <a:lnTo>
                    <a:pt x="255" y="85"/>
                  </a:lnTo>
                  <a:lnTo>
                    <a:pt x="255" y="87"/>
                  </a:lnTo>
                  <a:lnTo>
                    <a:pt x="255" y="88"/>
                  </a:lnTo>
                  <a:lnTo>
                    <a:pt x="255" y="89"/>
                  </a:lnTo>
                  <a:lnTo>
                    <a:pt x="255" y="90"/>
                  </a:lnTo>
                  <a:lnTo>
                    <a:pt x="255" y="91"/>
                  </a:lnTo>
                  <a:lnTo>
                    <a:pt x="256" y="98"/>
                  </a:lnTo>
                  <a:lnTo>
                    <a:pt x="256" y="107"/>
                  </a:lnTo>
                  <a:lnTo>
                    <a:pt x="256" y="109"/>
                  </a:lnTo>
                  <a:lnTo>
                    <a:pt x="256" y="111"/>
                  </a:lnTo>
                  <a:lnTo>
                    <a:pt x="256" y="114"/>
                  </a:lnTo>
                  <a:lnTo>
                    <a:pt x="256" y="117"/>
                  </a:lnTo>
                  <a:lnTo>
                    <a:pt x="257" y="122"/>
                  </a:lnTo>
                  <a:lnTo>
                    <a:pt x="257" y="123"/>
                  </a:lnTo>
                  <a:lnTo>
                    <a:pt x="257" y="125"/>
                  </a:lnTo>
                  <a:lnTo>
                    <a:pt x="257" y="128"/>
                  </a:lnTo>
                  <a:lnTo>
                    <a:pt x="257" y="130"/>
                  </a:lnTo>
                  <a:lnTo>
                    <a:pt x="257" y="133"/>
                  </a:lnTo>
                  <a:lnTo>
                    <a:pt x="257" y="138"/>
                  </a:lnTo>
                  <a:lnTo>
                    <a:pt x="258" y="142"/>
                  </a:lnTo>
                  <a:lnTo>
                    <a:pt x="258" y="145"/>
                  </a:lnTo>
                  <a:lnTo>
                    <a:pt x="258" y="159"/>
                  </a:lnTo>
                  <a:lnTo>
                    <a:pt x="259" y="161"/>
                  </a:lnTo>
                  <a:lnTo>
                    <a:pt x="259" y="170"/>
                  </a:lnTo>
                  <a:lnTo>
                    <a:pt x="260" y="179"/>
                  </a:lnTo>
                  <a:lnTo>
                    <a:pt x="260" y="183"/>
                  </a:lnTo>
                  <a:lnTo>
                    <a:pt x="260" y="184"/>
                  </a:lnTo>
                  <a:lnTo>
                    <a:pt x="262" y="215"/>
                  </a:lnTo>
                  <a:lnTo>
                    <a:pt x="262" y="216"/>
                  </a:lnTo>
                  <a:lnTo>
                    <a:pt x="262" y="217"/>
                  </a:lnTo>
                  <a:lnTo>
                    <a:pt x="263" y="222"/>
                  </a:lnTo>
                  <a:lnTo>
                    <a:pt x="263" y="225"/>
                  </a:lnTo>
                  <a:lnTo>
                    <a:pt x="263" y="230"/>
                  </a:lnTo>
                  <a:lnTo>
                    <a:pt x="263" y="234"/>
                  </a:lnTo>
                  <a:lnTo>
                    <a:pt x="263" y="235"/>
                  </a:lnTo>
                  <a:lnTo>
                    <a:pt x="263" y="238"/>
                  </a:lnTo>
                  <a:lnTo>
                    <a:pt x="259" y="240"/>
                  </a:lnTo>
                  <a:lnTo>
                    <a:pt x="257" y="241"/>
                  </a:lnTo>
                  <a:lnTo>
                    <a:pt x="255" y="242"/>
                  </a:lnTo>
                  <a:lnTo>
                    <a:pt x="255" y="241"/>
                  </a:lnTo>
                  <a:lnTo>
                    <a:pt x="255" y="240"/>
                  </a:lnTo>
                  <a:lnTo>
                    <a:pt x="255" y="239"/>
                  </a:lnTo>
                  <a:lnTo>
                    <a:pt x="254" y="238"/>
                  </a:lnTo>
                  <a:lnTo>
                    <a:pt x="254" y="237"/>
                  </a:lnTo>
                  <a:lnTo>
                    <a:pt x="255" y="235"/>
                  </a:lnTo>
                  <a:lnTo>
                    <a:pt x="255" y="231"/>
                  </a:lnTo>
                  <a:lnTo>
                    <a:pt x="256" y="231"/>
                  </a:lnTo>
                  <a:lnTo>
                    <a:pt x="256" y="229"/>
                  </a:lnTo>
                  <a:lnTo>
                    <a:pt x="255" y="226"/>
                  </a:lnTo>
                  <a:lnTo>
                    <a:pt x="252" y="227"/>
                  </a:lnTo>
                  <a:lnTo>
                    <a:pt x="252" y="230"/>
                  </a:lnTo>
                  <a:lnTo>
                    <a:pt x="251" y="231"/>
                  </a:lnTo>
                  <a:lnTo>
                    <a:pt x="248" y="233"/>
                  </a:lnTo>
                  <a:lnTo>
                    <a:pt x="242" y="234"/>
                  </a:lnTo>
                  <a:lnTo>
                    <a:pt x="240" y="233"/>
                  </a:lnTo>
                  <a:lnTo>
                    <a:pt x="239" y="233"/>
                  </a:lnTo>
                  <a:lnTo>
                    <a:pt x="235" y="233"/>
                  </a:lnTo>
                  <a:lnTo>
                    <a:pt x="233" y="233"/>
                  </a:lnTo>
                  <a:lnTo>
                    <a:pt x="233" y="234"/>
                  </a:lnTo>
                  <a:lnTo>
                    <a:pt x="234" y="235"/>
                  </a:lnTo>
                  <a:lnTo>
                    <a:pt x="234" y="238"/>
                  </a:lnTo>
                  <a:lnTo>
                    <a:pt x="234" y="239"/>
                  </a:lnTo>
                  <a:lnTo>
                    <a:pt x="234" y="243"/>
                  </a:lnTo>
                  <a:lnTo>
                    <a:pt x="232" y="248"/>
                  </a:lnTo>
                  <a:lnTo>
                    <a:pt x="230" y="250"/>
                  </a:lnTo>
                  <a:lnTo>
                    <a:pt x="226" y="251"/>
                  </a:lnTo>
                  <a:lnTo>
                    <a:pt x="220" y="255"/>
                  </a:lnTo>
                  <a:lnTo>
                    <a:pt x="219" y="256"/>
                  </a:lnTo>
                  <a:lnTo>
                    <a:pt x="216" y="256"/>
                  </a:lnTo>
                  <a:lnTo>
                    <a:pt x="213" y="256"/>
                  </a:lnTo>
                  <a:lnTo>
                    <a:pt x="210" y="255"/>
                  </a:lnTo>
                  <a:lnTo>
                    <a:pt x="205" y="255"/>
                  </a:lnTo>
                  <a:lnTo>
                    <a:pt x="203" y="253"/>
                  </a:lnTo>
                  <a:lnTo>
                    <a:pt x="201" y="253"/>
                  </a:lnTo>
                  <a:lnTo>
                    <a:pt x="200" y="253"/>
                  </a:lnTo>
                  <a:lnTo>
                    <a:pt x="200" y="250"/>
                  </a:lnTo>
                  <a:lnTo>
                    <a:pt x="199" y="249"/>
                  </a:lnTo>
                  <a:lnTo>
                    <a:pt x="199" y="248"/>
                  </a:lnTo>
                  <a:lnTo>
                    <a:pt x="204" y="245"/>
                  </a:lnTo>
                  <a:lnTo>
                    <a:pt x="205" y="241"/>
                  </a:lnTo>
                  <a:lnTo>
                    <a:pt x="205" y="240"/>
                  </a:lnTo>
                  <a:lnTo>
                    <a:pt x="201" y="245"/>
                  </a:lnTo>
                  <a:lnTo>
                    <a:pt x="200" y="243"/>
                  </a:lnTo>
                  <a:lnTo>
                    <a:pt x="201" y="240"/>
                  </a:lnTo>
                  <a:lnTo>
                    <a:pt x="203" y="238"/>
                  </a:lnTo>
                  <a:lnTo>
                    <a:pt x="203" y="235"/>
                  </a:lnTo>
                  <a:lnTo>
                    <a:pt x="202" y="235"/>
                  </a:lnTo>
                  <a:lnTo>
                    <a:pt x="201" y="237"/>
                  </a:lnTo>
                  <a:lnTo>
                    <a:pt x="200" y="240"/>
                  </a:lnTo>
                  <a:lnTo>
                    <a:pt x="197" y="242"/>
                  </a:lnTo>
                  <a:lnTo>
                    <a:pt x="199" y="245"/>
                  </a:lnTo>
                  <a:lnTo>
                    <a:pt x="199" y="246"/>
                  </a:lnTo>
                  <a:lnTo>
                    <a:pt x="196" y="247"/>
                  </a:lnTo>
                  <a:lnTo>
                    <a:pt x="195" y="243"/>
                  </a:lnTo>
                  <a:lnTo>
                    <a:pt x="194" y="243"/>
                  </a:lnTo>
                  <a:lnTo>
                    <a:pt x="191" y="241"/>
                  </a:lnTo>
                  <a:lnTo>
                    <a:pt x="188" y="241"/>
                  </a:lnTo>
                  <a:lnTo>
                    <a:pt x="187" y="240"/>
                  </a:lnTo>
                  <a:lnTo>
                    <a:pt x="184" y="240"/>
                  </a:lnTo>
                  <a:lnTo>
                    <a:pt x="177" y="241"/>
                  </a:lnTo>
                  <a:lnTo>
                    <a:pt x="176" y="241"/>
                  </a:lnTo>
                  <a:lnTo>
                    <a:pt x="172" y="241"/>
                  </a:lnTo>
                  <a:lnTo>
                    <a:pt x="172" y="240"/>
                  </a:lnTo>
                  <a:lnTo>
                    <a:pt x="176" y="239"/>
                  </a:lnTo>
                  <a:lnTo>
                    <a:pt x="176" y="238"/>
                  </a:lnTo>
                  <a:lnTo>
                    <a:pt x="176" y="237"/>
                  </a:lnTo>
                  <a:lnTo>
                    <a:pt x="175" y="237"/>
                  </a:lnTo>
                  <a:lnTo>
                    <a:pt x="172" y="238"/>
                  </a:lnTo>
                  <a:lnTo>
                    <a:pt x="171" y="238"/>
                  </a:lnTo>
                  <a:lnTo>
                    <a:pt x="171" y="237"/>
                  </a:lnTo>
                  <a:lnTo>
                    <a:pt x="172" y="233"/>
                  </a:lnTo>
                  <a:lnTo>
                    <a:pt x="171" y="232"/>
                  </a:lnTo>
                  <a:lnTo>
                    <a:pt x="170" y="233"/>
                  </a:lnTo>
                  <a:lnTo>
                    <a:pt x="170" y="235"/>
                  </a:lnTo>
                  <a:lnTo>
                    <a:pt x="168" y="239"/>
                  </a:lnTo>
                  <a:lnTo>
                    <a:pt x="165" y="240"/>
                  </a:lnTo>
                  <a:lnTo>
                    <a:pt x="163" y="237"/>
                  </a:lnTo>
                  <a:lnTo>
                    <a:pt x="162" y="234"/>
                  </a:lnTo>
                  <a:lnTo>
                    <a:pt x="165" y="232"/>
                  </a:lnTo>
                  <a:lnTo>
                    <a:pt x="167" y="232"/>
                  </a:lnTo>
                  <a:lnTo>
                    <a:pt x="165" y="231"/>
                  </a:lnTo>
                  <a:lnTo>
                    <a:pt x="163" y="231"/>
                  </a:lnTo>
                  <a:lnTo>
                    <a:pt x="162" y="231"/>
                  </a:lnTo>
                  <a:lnTo>
                    <a:pt x="162" y="230"/>
                  </a:lnTo>
                  <a:lnTo>
                    <a:pt x="163" y="229"/>
                  </a:lnTo>
                  <a:lnTo>
                    <a:pt x="160" y="227"/>
                  </a:lnTo>
                  <a:lnTo>
                    <a:pt x="159" y="226"/>
                  </a:lnTo>
                  <a:lnTo>
                    <a:pt x="159" y="225"/>
                  </a:lnTo>
                  <a:lnTo>
                    <a:pt x="159" y="224"/>
                  </a:lnTo>
                  <a:lnTo>
                    <a:pt x="155" y="224"/>
                  </a:lnTo>
                  <a:lnTo>
                    <a:pt x="154" y="225"/>
                  </a:lnTo>
                  <a:lnTo>
                    <a:pt x="154" y="226"/>
                  </a:lnTo>
                  <a:lnTo>
                    <a:pt x="153" y="227"/>
                  </a:lnTo>
                  <a:lnTo>
                    <a:pt x="151" y="224"/>
                  </a:lnTo>
                  <a:lnTo>
                    <a:pt x="151" y="223"/>
                  </a:lnTo>
                  <a:lnTo>
                    <a:pt x="151" y="221"/>
                  </a:lnTo>
                  <a:lnTo>
                    <a:pt x="151" y="217"/>
                  </a:lnTo>
                  <a:lnTo>
                    <a:pt x="151" y="216"/>
                  </a:lnTo>
                  <a:lnTo>
                    <a:pt x="152" y="213"/>
                  </a:lnTo>
                  <a:lnTo>
                    <a:pt x="156" y="207"/>
                  </a:lnTo>
                  <a:lnTo>
                    <a:pt x="156" y="203"/>
                  </a:lnTo>
                  <a:lnTo>
                    <a:pt x="155" y="203"/>
                  </a:lnTo>
                  <a:lnTo>
                    <a:pt x="154" y="205"/>
                  </a:lnTo>
                  <a:lnTo>
                    <a:pt x="154" y="206"/>
                  </a:lnTo>
                  <a:lnTo>
                    <a:pt x="152" y="206"/>
                  </a:lnTo>
                  <a:lnTo>
                    <a:pt x="149" y="199"/>
                  </a:lnTo>
                  <a:lnTo>
                    <a:pt x="149" y="197"/>
                  </a:lnTo>
                  <a:lnTo>
                    <a:pt x="151" y="195"/>
                  </a:lnTo>
                  <a:lnTo>
                    <a:pt x="151" y="194"/>
                  </a:lnTo>
                  <a:lnTo>
                    <a:pt x="149" y="194"/>
                  </a:lnTo>
                  <a:lnTo>
                    <a:pt x="148" y="194"/>
                  </a:lnTo>
                  <a:lnTo>
                    <a:pt x="148" y="198"/>
                  </a:lnTo>
                  <a:lnTo>
                    <a:pt x="146" y="199"/>
                  </a:lnTo>
                  <a:lnTo>
                    <a:pt x="145" y="201"/>
                  </a:lnTo>
                  <a:lnTo>
                    <a:pt x="147" y="205"/>
                  </a:lnTo>
                  <a:lnTo>
                    <a:pt x="146" y="207"/>
                  </a:lnTo>
                  <a:lnTo>
                    <a:pt x="147" y="208"/>
                  </a:lnTo>
                  <a:lnTo>
                    <a:pt x="147" y="210"/>
                  </a:lnTo>
                  <a:lnTo>
                    <a:pt x="147" y="211"/>
                  </a:lnTo>
                  <a:lnTo>
                    <a:pt x="147" y="213"/>
                  </a:lnTo>
                  <a:lnTo>
                    <a:pt x="148" y="214"/>
                  </a:lnTo>
                  <a:lnTo>
                    <a:pt x="147" y="218"/>
                  </a:lnTo>
                  <a:lnTo>
                    <a:pt x="147" y="221"/>
                  </a:lnTo>
                  <a:lnTo>
                    <a:pt x="145" y="223"/>
                  </a:lnTo>
                  <a:lnTo>
                    <a:pt x="144" y="224"/>
                  </a:lnTo>
                  <a:lnTo>
                    <a:pt x="141" y="225"/>
                  </a:lnTo>
                  <a:lnTo>
                    <a:pt x="137" y="230"/>
                  </a:lnTo>
                  <a:lnTo>
                    <a:pt x="131" y="232"/>
                  </a:lnTo>
                  <a:lnTo>
                    <a:pt x="128" y="232"/>
                  </a:lnTo>
                  <a:lnTo>
                    <a:pt x="124" y="232"/>
                  </a:lnTo>
                  <a:lnTo>
                    <a:pt x="122" y="232"/>
                  </a:lnTo>
                  <a:lnTo>
                    <a:pt x="116" y="229"/>
                  </a:lnTo>
                  <a:lnTo>
                    <a:pt x="107" y="229"/>
                  </a:lnTo>
                  <a:lnTo>
                    <a:pt x="105" y="230"/>
                  </a:lnTo>
                  <a:lnTo>
                    <a:pt x="100" y="225"/>
                  </a:lnTo>
                  <a:lnTo>
                    <a:pt x="99" y="223"/>
                  </a:lnTo>
                  <a:lnTo>
                    <a:pt x="96" y="223"/>
                  </a:lnTo>
                  <a:lnTo>
                    <a:pt x="93" y="225"/>
                  </a:lnTo>
                  <a:lnTo>
                    <a:pt x="95" y="227"/>
                  </a:lnTo>
                  <a:lnTo>
                    <a:pt x="98" y="230"/>
                  </a:lnTo>
                  <a:lnTo>
                    <a:pt x="100" y="229"/>
                  </a:lnTo>
                  <a:lnTo>
                    <a:pt x="101" y="230"/>
                  </a:lnTo>
                  <a:lnTo>
                    <a:pt x="105" y="231"/>
                  </a:lnTo>
                  <a:lnTo>
                    <a:pt x="106" y="231"/>
                  </a:lnTo>
                  <a:lnTo>
                    <a:pt x="107" y="230"/>
                  </a:lnTo>
                  <a:lnTo>
                    <a:pt x="113" y="230"/>
                  </a:lnTo>
                  <a:lnTo>
                    <a:pt x="114" y="230"/>
                  </a:lnTo>
                  <a:lnTo>
                    <a:pt x="116" y="231"/>
                  </a:lnTo>
                  <a:lnTo>
                    <a:pt x="116" y="232"/>
                  </a:lnTo>
                  <a:lnTo>
                    <a:pt x="114" y="232"/>
                  </a:lnTo>
                  <a:lnTo>
                    <a:pt x="109" y="234"/>
                  </a:lnTo>
                  <a:lnTo>
                    <a:pt x="108" y="237"/>
                  </a:lnTo>
                  <a:lnTo>
                    <a:pt x="106" y="239"/>
                  </a:lnTo>
                  <a:lnTo>
                    <a:pt x="98" y="243"/>
                  </a:lnTo>
                  <a:lnTo>
                    <a:pt x="92" y="243"/>
                  </a:lnTo>
                  <a:lnTo>
                    <a:pt x="88" y="243"/>
                  </a:lnTo>
                  <a:lnTo>
                    <a:pt x="81" y="241"/>
                  </a:lnTo>
                  <a:lnTo>
                    <a:pt x="77" y="241"/>
                  </a:lnTo>
                  <a:lnTo>
                    <a:pt x="75" y="240"/>
                  </a:lnTo>
                  <a:lnTo>
                    <a:pt x="72" y="238"/>
                  </a:lnTo>
                  <a:lnTo>
                    <a:pt x="66" y="234"/>
                  </a:lnTo>
                  <a:lnTo>
                    <a:pt x="64" y="231"/>
                  </a:lnTo>
                  <a:lnTo>
                    <a:pt x="63" y="231"/>
                  </a:lnTo>
                  <a:lnTo>
                    <a:pt x="58" y="227"/>
                  </a:lnTo>
                  <a:lnTo>
                    <a:pt x="55" y="226"/>
                  </a:lnTo>
                  <a:lnTo>
                    <a:pt x="48" y="222"/>
                  </a:lnTo>
                  <a:lnTo>
                    <a:pt x="44" y="221"/>
                  </a:lnTo>
                  <a:lnTo>
                    <a:pt x="43" y="219"/>
                  </a:lnTo>
                  <a:lnTo>
                    <a:pt x="39" y="217"/>
                  </a:lnTo>
                  <a:lnTo>
                    <a:pt x="37" y="217"/>
                  </a:lnTo>
                  <a:lnTo>
                    <a:pt x="39" y="216"/>
                  </a:lnTo>
                  <a:lnTo>
                    <a:pt x="41" y="216"/>
                  </a:lnTo>
                  <a:lnTo>
                    <a:pt x="45" y="217"/>
                  </a:lnTo>
                  <a:lnTo>
                    <a:pt x="48" y="218"/>
                  </a:lnTo>
                  <a:lnTo>
                    <a:pt x="55" y="219"/>
                  </a:lnTo>
                  <a:lnTo>
                    <a:pt x="56" y="219"/>
                  </a:lnTo>
                  <a:lnTo>
                    <a:pt x="56" y="221"/>
                  </a:lnTo>
                  <a:lnTo>
                    <a:pt x="56" y="222"/>
                  </a:lnTo>
                  <a:lnTo>
                    <a:pt x="58" y="219"/>
                  </a:lnTo>
                  <a:lnTo>
                    <a:pt x="60" y="218"/>
                  </a:lnTo>
                  <a:lnTo>
                    <a:pt x="59" y="218"/>
                  </a:lnTo>
                  <a:lnTo>
                    <a:pt x="56" y="217"/>
                  </a:lnTo>
                  <a:lnTo>
                    <a:pt x="51" y="216"/>
                  </a:lnTo>
                  <a:lnTo>
                    <a:pt x="49" y="213"/>
                  </a:lnTo>
                  <a:lnTo>
                    <a:pt x="47" y="213"/>
                  </a:lnTo>
                  <a:lnTo>
                    <a:pt x="45" y="213"/>
                  </a:lnTo>
                  <a:lnTo>
                    <a:pt x="42" y="213"/>
                  </a:lnTo>
                  <a:lnTo>
                    <a:pt x="41" y="213"/>
                  </a:lnTo>
                  <a:lnTo>
                    <a:pt x="40" y="211"/>
                  </a:lnTo>
                  <a:lnTo>
                    <a:pt x="35" y="210"/>
                  </a:lnTo>
                  <a:lnTo>
                    <a:pt x="34" y="209"/>
                  </a:lnTo>
                  <a:lnTo>
                    <a:pt x="33" y="208"/>
                  </a:lnTo>
                  <a:lnTo>
                    <a:pt x="33" y="207"/>
                  </a:lnTo>
                  <a:lnTo>
                    <a:pt x="29" y="206"/>
                  </a:lnTo>
                  <a:lnTo>
                    <a:pt x="28" y="205"/>
                  </a:lnTo>
                  <a:lnTo>
                    <a:pt x="27" y="203"/>
                  </a:lnTo>
                  <a:lnTo>
                    <a:pt x="25" y="203"/>
                  </a:lnTo>
                  <a:lnTo>
                    <a:pt x="24" y="203"/>
                  </a:lnTo>
                  <a:lnTo>
                    <a:pt x="24" y="201"/>
                  </a:lnTo>
                  <a:lnTo>
                    <a:pt x="24" y="199"/>
                  </a:lnTo>
                  <a:lnTo>
                    <a:pt x="23" y="199"/>
                  </a:lnTo>
                  <a:lnTo>
                    <a:pt x="18" y="195"/>
                  </a:lnTo>
                  <a:lnTo>
                    <a:pt x="18" y="193"/>
                  </a:lnTo>
                  <a:lnTo>
                    <a:pt x="21" y="194"/>
                  </a:lnTo>
                  <a:lnTo>
                    <a:pt x="24" y="195"/>
                  </a:lnTo>
                  <a:lnTo>
                    <a:pt x="27" y="197"/>
                  </a:lnTo>
                  <a:lnTo>
                    <a:pt x="28" y="197"/>
                  </a:lnTo>
                  <a:lnTo>
                    <a:pt x="29" y="195"/>
                  </a:lnTo>
                  <a:lnTo>
                    <a:pt x="27" y="194"/>
                  </a:lnTo>
                  <a:lnTo>
                    <a:pt x="20" y="192"/>
                  </a:lnTo>
                  <a:lnTo>
                    <a:pt x="20" y="191"/>
                  </a:lnTo>
                  <a:lnTo>
                    <a:pt x="20" y="190"/>
                  </a:lnTo>
                  <a:lnTo>
                    <a:pt x="19" y="189"/>
                  </a:lnTo>
                  <a:lnTo>
                    <a:pt x="11" y="192"/>
                  </a:lnTo>
                  <a:lnTo>
                    <a:pt x="9" y="191"/>
                  </a:lnTo>
                  <a:lnTo>
                    <a:pt x="8" y="189"/>
                  </a:lnTo>
                  <a:lnTo>
                    <a:pt x="5" y="189"/>
                  </a:lnTo>
                  <a:lnTo>
                    <a:pt x="5" y="190"/>
                  </a:lnTo>
                  <a:lnTo>
                    <a:pt x="8" y="192"/>
                  </a:lnTo>
                  <a:lnTo>
                    <a:pt x="8" y="194"/>
                  </a:lnTo>
                  <a:lnTo>
                    <a:pt x="4" y="195"/>
                  </a:lnTo>
                  <a:lnTo>
                    <a:pt x="2" y="194"/>
                  </a:lnTo>
                  <a:lnTo>
                    <a:pt x="2" y="192"/>
                  </a:lnTo>
                  <a:lnTo>
                    <a:pt x="2" y="189"/>
                  </a:lnTo>
                  <a:lnTo>
                    <a:pt x="2" y="187"/>
                  </a:lnTo>
                  <a:lnTo>
                    <a:pt x="2" y="186"/>
                  </a:lnTo>
                  <a:lnTo>
                    <a:pt x="2" y="185"/>
                  </a:lnTo>
                  <a:lnTo>
                    <a:pt x="2" y="184"/>
                  </a:lnTo>
                  <a:lnTo>
                    <a:pt x="2" y="182"/>
                  </a:lnTo>
                  <a:lnTo>
                    <a:pt x="2" y="179"/>
                  </a:lnTo>
                  <a:lnTo>
                    <a:pt x="2" y="178"/>
                  </a:lnTo>
                  <a:lnTo>
                    <a:pt x="2" y="177"/>
                  </a:lnTo>
                  <a:lnTo>
                    <a:pt x="2" y="175"/>
                  </a:lnTo>
                  <a:lnTo>
                    <a:pt x="2" y="174"/>
                  </a:lnTo>
                  <a:lnTo>
                    <a:pt x="2" y="171"/>
                  </a:lnTo>
                  <a:lnTo>
                    <a:pt x="2" y="169"/>
                  </a:lnTo>
                  <a:lnTo>
                    <a:pt x="2" y="168"/>
                  </a:lnTo>
                  <a:lnTo>
                    <a:pt x="2" y="165"/>
                  </a:lnTo>
                  <a:lnTo>
                    <a:pt x="2" y="158"/>
                  </a:lnTo>
                  <a:lnTo>
                    <a:pt x="2" y="157"/>
                  </a:lnTo>
                  <a:lnTo>
                    <a:pt x="2" y="155"/>
                  </a:lnTo>
                  <a:lnTo>
                    <a:pt x="2" y="151"/>
                  </a:lnTo>
                  <a:lnTo>
                    <a:pt x="2" y="147"/>
                  </a:lnTo>
                  <a:lnTo>
                    <a:pt x="1" y="138"/>
                  </a:lnTo>
                  <a:lnTo>
                    <a:pt x="1" y="137"/>
                  </a:lnTo>
                  <a:lnTo>
                    <a:pt x="1" y="134"/>
                  </a:lnTo>
                  <a:lnTo>
                    <a:pt x="1" y="127"/>
                  </a:lnTo>
                  <a:lnTo>
                    <a:pt x="1" y="126"/>
                  </a:lnTo>
                  <a:lnTo>
                    <a:pt x="1" y="115"/>
                  </a:lnTo>
                  <a:lnTo>
                    <a:pt x="1" y="112"/>
                  </a:lnTo>
                  <a:lnTo>
                    <a:pt x="1" y="110"/>
                  </a:lnTo>
                  <a:lnTo>
                    <a:pt x="1" y="105"/>
                  </a:lnTo>
                  <a:lnTo>
                    <a:pt x="1" y="104"/>
                  </a:lnTo>
                  <a:lnTo>
                    <a:pt x="1" y="103"/>
                  </a:lnTo>
                  <a:lnTo>
                    <a:pt x="1" y="101"/>
                  </a:lnTo>
                  <a:lnTo>
                    <a:pt x="1" y="99"/>
                  </a:lnTo>
                  <a:lnTo>
                    <a:pt x="1" y="98"/>
                  </a:lnTo>
                  <a:lnTo>
                    <a:pt x="1" y="95"/>
                  </a:lnTo>
                  <a:lnTo>
                    <a:pt x="1" y="93"/>
                  </a:lnTo>
                  <a:lnTo>
                    <a:pt x="1" y="85"/>
                  </a:lnTo>
                  <a:lnTo>
                    <a:pt x="1" y="83"/>
                  </a:lnTo>
                  <a:lnTo>
                    <a:pt x="1" y="82"/>
                  </a:lnTo>
                  <a:lnTo>
                    <a:pt x="1" y="79"/>
                  </a:lnTo>
                  <a:lnTo>
                    <a:pt x="1" y="72"/>
                  </a:lnTo>
                  <a:lnTo>
                    <a:pt x="1" y="71"/>
                  </a:lnTo>
                  <a:lnTo>
                    <a:pt x="1" y="70"/>
                  </a:lnTo>
                  <a:lnTo>
                    <a:pt x="1" y="69"/>
                  </a:lnTo>
                  <a:lnTo>
                    <a:pt x="1" y="64"/>
                  </a:lnTo>
                  <a:lnTo>
                    <a:pt x="1" y="63"/>
                  </a:lnTo>
                  <a:lnTo>
                    <a:pt x="1" y="62"/>
                  </a:lnTo>
                  <a:lnTo>
                    <a:pt x="1" y="59"/>
                  </a:lnTo>
                  <a:lnTo>
                    <a:pt x="1" y="54"/>
                  </a:lnTo>
                  <a:lnTo>
                    <a:pt x="0" y="49"/>
                  </a:lnTo>
                  <a:lnTo>
                    <a:pt x="0" y="45"/>
                  </a:lnTo>
                  <a:lnTo>
                    <a:pt x="0" y="39"/>
                  </a:lnTo>
                  <a:lnTo>
                    <a:pt x="0" y="37"/>
                  </a:lnTo>
                  <a:lnTo>
                    <a:pt x="0" y="34"/>
                  </a:lnTo>
                  <a:lnTo>
                    <a:pt x="0" y="33"/>
                  </a:lnTo>
                  <a:lnTo>
                    <a:pt x="0" y="27"/>
                  </a:lnTo>
                  <a:lnTo>
                    <a:pt x="0" y="25"/>
                  </a:lnTo>
                  <a:lnTo>
                    <a:pt x="0" y="21"/>
                  </a:lnTo>
                  <a:lnTo>
                    <a:pt x="0" y="16"/>
                  </a:lnTo>
                  <a:lnTo>
                    <a:pt x="0" y="15"/>
                  </a:lnTo>
                  <a:lnTo>
                    <a:pt x="0" y="8"/>
                  </a:lnTo>
                  <a:lnTo>
                    <a:pt x="0" y="5"/>
                  </a:lnTo>
                  <a:lnTo>
                    <a:pt x="0" y="2"/>
                  </a:lnTo>
                  <a:lnTo>
                    <a:pt x="5" y="2"/>
                  </a:lnTo>
                  <a:lnTo>
                    <a:pt x="9" y="2"/>
                  </a:lnTo>
                  <a:lnTo>
                    <a:pt x="10" y="2"/>
                  </a:lnTo>
                  <a:lnTo>
                    <a:pt x="13" y="2"/>
                  </a:lnTo>
                  <a:lnTo>
                    <a:pt x="16" y="2"/>
                  </a:lnTo>
                  <a:lnTo>
                    <a:pt x="23" y="2"/>
                  </a:lnTo>
                  <a:lnTo>
                    <a:pt x="24" y="2"/>
                  </a:lnTo>
                  <a:lnTo>
                    <a:pt x="27" y="2"/>
                  </a:lnTo>
                  <a:lnTo>
                    <a:pt x="27" y="3"/>
                  </a:lnTo>
                  <a:lnTo>
                    <a:pt x="28" y="3"/>
                  </a:lnTo>
                  <a:lnTo>
                    <a:pt x="29" y="3"/>
                  </a:lnTo>
                  <a:lnTo>
                    <a:pt x="32" y="3"/>
                  </a:lnTo>
                  <a:lnTo>
                    <a:pt x="33" y="3"/>
                  </a:lnTo>
                  <a:lnTo>
                    <a:pt x="37" y="3"/>
                  </a:lnTo>
                  <a:lnTo>
                    <a:pt x="40" y="3"/>
                  </a:lnTo>
                  <a:lnTo>
                    <a:pt x="42" y="3"/>
                  </a:lnTo>
                  <a:lnTo>
                    <a:pt x="44" y="3"/>
                  </a:lnTo>
                  <a:lnTo>
                    <a:pt x="47" y="3"/>
                  </a:lnTo>
                  <a:lnTo>
                    <a:pt x="48" y="3"/>
                  </a:lnTo>
                  <a:lnTo>
                    <a:pt x="49" y="2"/>
                  </a:lnTo>
                  <a:lnTo>
                    <a:pt x="51" y="2"/>
                  </a:lnTo>
                  <a:lnTo>
                    <a:pt x="53" y="2"/>
                  </a:lnTo>
                  <a:lnTo>
                    <a:pt x="56" y="2"/>
                  </a:lnTo>
                  <a:lnTo>
                    <a:pt x="57" y="2"/>
                  </a:lnTo>
                  <a:lnTo>
                    <a:pt x="58" y="2"/>
                  </a:lnTo>
                  <a:lnTo>
                    <a:pt x="59" y="2"/>
                  </a:lnTo>
                  <a:lnTo>
                    <a:pt x="60" y="2"/>
                  </a:lnTo>
                  <a:lnTo>
                    <a:pt x="61" y="2"/>
                  </a:lnTo>
                  <a:lnTo>
                    <a:pt x="69" y="2"/>
                  </a:lnTo>
                  <a:lnTo>
                    <a:pt x="72" y="2"/>
                  </a:lnTo>
                  <a:lnTo>
                    <a:pt x="76" y="2"/>
                  </a:lnTo>
                  <a:lnTo>
                    <a:pt x="80" y="2"/>
                  </a:lnTo>
                  <a:lnTo>
                    <a:pt x="91" y="2"/>
                  </a:lnTo>
                  <a:lnTo>
                    <a:pt x="97" y="2"/>
                  </a:lnTo>
                  <a:lnTo>
                    <a:pt x="99" y="2"/>
                  </a:lnTo>
                  <a:lnTo>
                    <a:pt x="103" y="2"/>
                  </a:lnTo>
                  <a:lnTo>
                    <a:pt x="109" y="2"/>
                  </a:lnTo>
                  <a:lnTo>
                    <a:pt x="111" y="2"/>
                  </a:lnTo>
                  <a:lnTo>
                    <a:pt x="112" y="2"/>
                  </a:lnTo>
                  <a:lnTo>
                    <a:pt x="116" y="2"/>
                  </a:lnTo>
                  <a:lnTo>
                    <a:pt x="117" y="2"/>
                  </a:lnTo>
                  <a:lnTo>
                    <a:pt x="119" y="2"/>
                  </a:lnTo>
                  <a:lnTo>
                    <a:pt x="120" y="2"/>
                  </a:lnTo>
                  <a:lnTo>
                    <a:pt x="122" y="2"/>
                  </a:lnTo>
                  <a:lnTo>
                    <a:pt x="124" y="2"/>
                  </a:lnTo>
                  <a:lnTo>
                    <a:pt x="127" y="2"/>
                  </a:lnTo>
                  <a:lnTo>
                    <a:pt x="129" y="2"/>
                  </a:lnTo>
                  <a:lnTo>
                    <a:pt x="131" y="2"/>
                  </a:lnTo>
                  <a:lnTo>
                    <a:pt x="138" y="1"/>
                  </a:lnTo>
                  <a:lnTo>
                    <a:pt x="139" y="1"/>
                  </a:lnTo>
                  <a:lnTo>
                    <a:pt x="140" y="1"/>
                  </a:lnTo>
                  <a:lnTo>
                    <a:pt x="141" y="1"/>
                  </a:lnTo>
                  <a:lnTo>
                    <a:pt x="143" y="1"/>
                  </a:lnTo>
                  <a:lnTo>
                    <a:pt x="144" y="1"/>
                  </a:lnTo>
                  <a:lnTo>
                    <a:pt x="145" y="1"/>
                  </a:lnTo>
                  <a:lnTo>
                    <a:pt x="146" y="1"/>
                  </a:lnTo>
                  <a:lnTo>
                    <a:pt x="148" y="1"/>
                  </a:lnTo>
                  <a:lnTo>
                    <a:pt x="149" y="1"/>
                  </a:lnTo>
                  <a:lnTo>
                    <a:pt x="151" y="1"/>
                  </a:lnTo>
                  <a:lnTo>
                    <a:pt x="152" y="1"/>
                  </a:lnTo>
                  <a:lnTo>
                    <a:pt x="155" y="1"/>
                  </a:lnTo>
                  <a:lnTo>
                    <a:pt x="157" y="1"/>
                  </a:lnTo>
                  <a:lnTo>
                    <a:pt x="164" y="1"/>
                  </a:lnTo>
                  <a:lnTo>
                    <a:pt x="165" y="1"/>
                  </a:lnTo>
                  <a:lnTo>
                    <a:pt x="168" y="1"/>
                  </a:lnTo>
                  <a:lnTo>
                    <a:pt x="169" y="1"/>
                  </a:lnTo>
                  <a:lnTo>
                    <a:pt x="170" y="1"/>
                  </a:lnTo>
                  <a:lnTo>
                    <a:pt x="171" y="1"/>
                  </a:lnTo>
                  <a:lnTo>
                    <a:pt x="172" y="1"/>
                  </a:lnTo>
                  <a:lnTo>
                    <a:pt x="173" y="1"/>
                  </a:lnTo>
                  <a:lnTo>
                    <a:pt x="176" y="1"/>
                  </a:lnTo>
                  <a:lnTo>
                    <a:pt x="177" y="1"/>
                  </a:lnTo>
                  <a:lnTo>
                    <a:pt x="178" y="1"/>
                  </a:lnTo>
                  <a:lnTo>
                    <a:pt x="183" y="1"/>
                  </a:lnTo>
                  <a:lnTo>
                    <a:pt x="186" y="1"/>
                  </a:lnTo>
                  <a:lnTo>
                    <a:pt x="187" y="1"/>
                  </a:lnTo>
                  <a:lnTo>
                    <a:pt x="189" y="1"/>
                  </a:lnTo>
                  <a:lnTo>
                    <a:pt x="191" y="1"/>
                  </a:lnTo>
                  <a:lnTo>
                    <a:pt x="193" y="1"/>
                  </a:lnTo>
                  <a:lnTo>
                    <a:pt x="194" y="1"/>
                  </a:lnTo>
                  <a:lnTo>
                    <a:pt x="197" y="1"/>
                  </a:lnTo>
                  <a:lnTo>
                    <a:pt x="200" y="1"/>
                  </a:lnTo>
                  <a:lnTo>
                    <a:pt x="201" y="1"/>
                  </a:lnTo>
                  <a:lnTo>
                    <a:pt x="204" y="1"/>
                  </a:lnTo>
                  <a:lnTo>
                    <a:pt x="205" y="1"/>
                  </a:lnTo>
                  <a:lnTo>
                    <a:pt x="208" y="1"/>
                  </a:lnTo>
                  <a:lnTo>
                    <a:pt x="213" y="1"/>
                  </a:lnTo>
                  <a:lnTo>
                    <a:pt x="215" y="1"/>
                  </a:lnTo>
                  <a:lnTo>
                    <a:pt x="217" y="1"/>
                  </a:lnTo>
                  <a:lnTo>
                    <a:pt x="220" y="1"/>
                  </a:lnTo>
                  <a:lnTo>
                    <a:pt x="225" y="0"/>
                  </a:lnTo>
                  <a:lnTo>
                    <a:pt x="227" y="0"/>
                  </a:lnTo>
                  <a:lnTo>
                    <a:pt x="230" y="0"/>
                  </a:lnTo>
                  <a:lnTo>
                    <a:pt x="231" y="0"/>
                  </a:lnTo>
                  <a:lnTo>
                    <a:pt x="234" y="0"/>
                  </a:lnTo>
                  <a:lnTo>
                    <a:pt x="236" y="0"/>
                  </a:lnTo>
                  <a:lnTo>
                    <a:pt x="238" y="0"/>
                  </a:lnTo>
                  <a:close/>
                </a:path>
              </a:pathLst>
            </a:custGeom>
            <a:solidFill>
              <a:schemeClr val="bg1"/>
            </a:solidFill>
            <a:ln w="6350">
              <a:solidFill>
                <a:schemeClr val="tx1">
                  <a:lumMod val="95000"/>
                  <a:lumOff val="5000"/>
                </a:schemeClr>
              </a:solidFill>
              <a:prstDash val="solid"/>
              <a:round/>
              <a:headEnd/>
              <a:tailEnd/>
            </a:ln>
          </p:spPr>
          <p:txBody>
            <a:bodyPr/>
            <a:lstStyle/>
            <a:p>
              <a:endParaRPr lang="en-US" dirty="0"/>
            </a:p>
          </p:txBody>
        </p:sp>
        <p:sp>
          <p:nvSpPr>
            <p:cNvPr id="95" name="Freeform 195"/>
            <p:cNvSpPr>
              <a:spLocks/>
            </p:cNvSpPr>
            <p:nvPr/>
          </p:nvSpPr>
          <p:spPr bwMode="auto">
            <a:xfrm>
              <a:off x="3176" y="3431"/>
              <a:ext cx="259" cy="231"/>
            </a:xfrm>
            <a:custGeom>
              <a:avLst/>
              <a:gdLst>
                <a:gd name="T0" fmla="*/ 244 w 259"/>
                <a:gd name="T1" fmla="*/ 20 h 231"/>
                <a:gd name="T2" fmla="*/ 244 w 259"/>
                <a:gd name="T3" fmla="*/ 32 h 231"/>
                <a:gd name="T4" fmla="*/ 244 w 259"/>
                <a:gd name="T5" fmla="*/ 54 h 231"/>
                <a:gd name="T6" fmla="*/ 244 w 259"/>
                <a:gd name="T7" fmla="*/ 66 h 231"/>
                <a:gd name="T8" fmla="*/ 244 w 259"/>
                <a:gd name="T9" fmla="*/ 98 h 231"/>
                <a:gd name="T10" fmla="*/ 245 w 259"/>
                <a:gd name="T11" fmla="*/ 119 h 231"/>
                <a:gd name="T12" fmla="*/ 245 w 259"/>
                <a:gd name="T13" fmla="*/ 132 h 231"/>
                <a:gd name="T14" fmla="*/ 245 w 259"/>
                <a:gd name="T15" fmla="*/ 138 h 231"/>
                <a:gd name="T16" fmla="*/ 245 w 259"/>
                <a:gd name="T17" fmla="*/ 146 h 231"/>
                <a:gd name="T18" fmla="*/ 245 w 259"/>
                <a:gd name="T19" fmla="*/ 153 h 231"/>
                <a:gd name="T20" fmla="*/ 231 w 259"/>
                <a:gd name="T21" fmla="*/ 152 h 231"/>
                <a:gd name="T22" fmla="*/ 219 w 259"/>
                <a:gd name="T23" fmla="*/ 151 h 231"/>
                <a:gd name="T24" fmla="*/ 195 w 259"/>
                <a:gd name="T25" fmla="*/ 155 h 231"/>
                <a:gd name="T26" fmla="*/ 192 w 259"/>
                <a:gd name="T27" fmla="*/ 154 h 231"/>
                <a:gd name="T28" fmla="*/ 196 w 259"/>
                <a:gd name="T29" fmla="*/ 144 h 231"/>
                <a:gd name="T30" fmla="*/ 183 w 259"/>
                <a:gd name="T31" fmla="*/ 146 h 231"/>
                <a:gd name="T32" fmla="*/ 176 w 259"/>
                <a:gd name="T33" fmla="*/ 145 h 231"/>
                <a:gd name="T34" fmla="*/ 181 w 259"/>
                <a:gd name="T35" fmla="*/ 153 h 231"/>
                <a:gd name="T36" fmla="*/ 179 w 259"/>
                <a:gd name="T37" fmla="*/ 156 h 231"/>
                <a:gd name="T38" fmla="*/ 171 w 259"/>
                <a:gd name="T39" fmla="*/ 166 h 231"/>
                <a:gd name="T40" fmla="*/ 203 w 259"/>
                <a:gd name="T41" fmla="*/ 161 h 231"/>
                <a:gd name="T42" fmla="*/ 228 w 259"/>
                <a:gd name="T43" fmla="*/ 158 h 231"/>
                <a:gd name="T44" fmla="*/ 252 w 259"/>
                <a:gd name="T45" fmla="*/ 164 h 231"/>
                <a:gd name="T46" fmla="*/ 255 w 259"/>
                <a:gd name="T47" fmla="*/ 176 h 231"/>
                <a:gd name="T48" fmla="*/ 213 w 259"/>
                <a:gd name="T49" fmla="*/ 175 h 231"/>
                <a:gd name="T50" fmla="*/ 168 w 259"/>
                <a:gd name="T51" fmla="*/ 183 h 231"/>
                <a:gd name="T52" fmla="*/ 139 w 259"/>
                <a:gd name="T53" fmla="*/ 191 h 231"/>
                <a:gd name="T54" fmla="*/ 139 w 259"/>
                <a:gd name="T55" fmla="*/ 199 h 231"/>
                <a:gd name="T56" fmla="*/ 134 w 259"/>
                <a:gd name="T57" fmla="*/ 200 h 231"/>
                <a:gd name="T58" fmla="*/ 120 w 259"/>
                <a:gd name="T59" fmla="*/ 198 h 231"/>
                <a:gd name="T60" fmla="*/ 85 w 259"/>
                <a:gd name="T61" fmla="*/ 214 h 231"/>
                <a:gd name="T62" fmla="*/ 43 w 259"/>
                <a:gd name="T63" fmla="*/ 227 h 231"/>
                <a:gd name="T64" fmla="*/ 27 w 259"/>
                <a:gd name="T65" fmla="*/ 226 h 231"/>
                <a:gd name="T66" fmla="*/ 36 w 259"/>
                <a:gd name="T67" fmla="*/ 210 h 231"/>
                <a:gd name="T68" fmla="*/ 48 w 259"/>
                <a:gd name="T69" fmla="*/ 207 h 231"/>
                <a:gd name="T70" fmla="*/ 43 w 259"/>
                <a:gd name="T71" fmla="*/ 204 h 231"/>
                <a:gd name="T72" fmla="*/ 32 w 259"/>
                <a:gd name="T73" fmla="*/ 198 h 231"/>
                <a:gd name="T74" fmla="*/ 36 w 259"/>
                <a:gd name="T75" fmla="*/ 194 h 231"/>
                <a:gd name="T76" fmla="*/ 16 w 259"/>
                <a:gd name="T77" fmla="*/ 194 h 231"/>
                <a:gd name="T78" fmla="*/ 10 w 259"/>
                <a:gd name="T79" fmla="*/ 185 h 231"/>
                <a:gd name="T80" fmla="*/ 2 w 259"/>
                <a:gd name="T81" fmla="*/ 159 h 231"/>
                <a:gd name="T82" fmla="*/ 0 w 259"/>
                <a:gd name="T83" fmla="*/ 136 h 231"/>
                <a:gd name="T84" fmla="*/ 0 w 259"/>
                <a:gd name="T85" fmla="*/ 104 h 231"/>
                <a:gd name="T86" fmla="*/ 0 w 259"/>
                <a:gd name="T87" fmla="*/ 81 h 231"/>
                <a:gd name="T88" fmla="*/ 0 w 259"/>
                <a:gd name="T89" fmla="*/ 55 h 231"/>
                <a:gd name="T90" fmla="*/ 0 w 259"/>
                <a:gd name="T91" fmla="*/ 40 h 231"/>
                <a:gd name="T92" fmla="*/ 0 w 259"/>
                <a:gd name="T93" fmla="*/ 19 h 231"/>
                <a:gd name="T94" fmla="*/ 13 w 259"/>
                <a:gd name="T95" fmla="*/ 19 h 231"/>
                <a:gd name="T96" fmla="*/ 34 w 259"/>
                <a:gd name="T97" fmla="*/ 19 h 231"/>
                <a:gd name="T98" fmla="*/ 50 w 259"/>
                <a:gd name="T99" fmla="*/ 19 h 231"/>
                <a:gd name="T100" fmla="*/ 54 w 259"/>
                <a:gd name="T101" fmla="*/ 7 h 231"/>
                <a:gd name="T102" fmla="*/ 66 w 259"/>
                <a:gd name="T103" fmla="*/ 1 h 231"/>
                <a:gd name="T104" fmla="*/ 87 w 259"/>
                <a:gd name="T105" fmla="*/ 1 h 231"/>
                <a:gd name="T106" fmla="*/ 96 w 259"/>
                <a:gd name="T107" fmla="*/ 0 h 231"/>
                <a:gd name="T108" fmla="*/ 110 w 259"/>
                <a:gd name="T109" fmla="*/ 0 h 231"/>
                <a:gd name="T110" fmla="*/ 119 w 259"/>
                <a:gd name="T111" fmla="*/ 0 h 231"/>
                <a:gd name="T112" fmla="*/ 134 w 259"/>
                <a:gd name="T113" fmla="*/ 0 h 231"/>
                <a:gd name="T114" fmla="*/ 163 w 259"/>
                <a:gd name="T115" fmla="*/ 0 h 231"/>
                <a:gd name="T116" fmla="*/ 182 w 259"/>
                <a:gd name="T117" fmla="*/ 0 h 231"/>
                <a:gd name="T118" fmla="*/ 200 w 259"/>
                <a:gd name="T119" fmla="*/ 0 h 231"/>
                <a:gd name="T120" fmla="*/ 230 w 259"/>
                <a:gd name="T121" fmla="*/ 0 h 23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59" h="231">
                  <a:moveTo>
                    <a:pt x="243" y="0"/>
                  </a:moveTo>
                  <a:lnTo>
                    <a:pt x="243" y="0"/>
                  </a:lnTo>
                  <a:lnTo>
                    <a:pt x="243" y="6"/>
                  </a:lnTo>
                  <a:lnTo>
                    <a:pt x="243" y="10"/>
                  </a:lnTo>
                  <a:lnTo>
                    <a:pt x="244" y="15"/>
                  </a:lnTo>
                  <a:lnTo>
                    <a:pt x="244" y="20"/>
                  </a:lnTo>
                  <a:lnTo>
                    <a:pt x="244" y="23"/>
                  </a:lnTo>
                  <a:lnTo>
                    <a:pt x="244" y="24"/>
                  </a:lnTo>
                  <a:lnTo>
                    <a:pt x="244" y="25"/>
                  </a:lnTo>
                  <a:lnTo>
                    <a:pt x="244" y="30"/>
                  </a:lnTo>
                  <a:lnTo>
                    <a:pt x="244" y="31"/>
                  </a:lnTo>
                  <a:lnTo>
                    <a:pt x="244" y="32"/>
                  </a:lnTo>
                  <a:lnTo>
                    <a:pt x="244" y="33"/>
                  </a:lnTo>
                  <a:lnTo>
                    <a:pt x="244" y="40"/>
                  </a:lnTo>
                  <a:lnTo>
                    <a:pt x="244" y="43"/>
                  </a:lnTo>
                  <a:lnTo>
                    <a:pt x="244" y="44"/>
                  </a:lnTo>
                  <a:lnTo>
                    <a:pt x="244" y="46"/>
                  </a:lnTo>
                  <a:lnTo>
                    <a:pt x="244" y="54"/>
                  </a:lnTo>
                  <a:lnTo>
                    <a:pt x="244" y="56"/>
                  </a:lnTo>
                  <a:lnTo>
                    <a:pt x="244" y="59"/>
                  </a:lnTo>
                  <a:lnTo>
                    <a:pt x="244" y="60"/>
                  </a:lnTo>
                  <a:lnTo>
                    <a:pt x="244" y="62"/>
                  </a:lnTo>
                  <a:lnTo>
                    <a:pt x="244" y="64"/>
                  </a:lnTo>
                  <a:lnTo>
                    <a:pt x="244" y="65"/>
                  </a:lnTo>
                  <a:lnTo>
                    <a:pt x="244" y="66"/>
                  </a:lnTo>
                  <a:lnTo>
                    <a:pt x="244" y="71"/>
                  </a:lnTo>
                  <a:lnTo>
                    <a:pt x="244" y="73"/>
                  </a:lnTo>
                  <a:lnTo>
                    <a:pt x="244" y="76"/>
                  </a:lnTo>
                  <a:lnTo>
                    <a:pt x="244" y="87"/>
                  </a:lnTo>
                  <a:lnTo>
                    <a:pt x="244" y="88"/>
                  </a:lnTo>
                  <a:lnTo>
                    <a:pt x="244" y="95"/>
                  </a:lnTo>
                  <a:lnTo>
                    <a:pt x="244" y="98"/>
                  </a:lnTo>
                  <a:lnTo>
                    <a:pt x="244" y="99"/>
                  </a:lnTo>
                  <a:lnTo>
                    <a:pt x="245" y="108"/>
                  </a:lnTo>
                  <a:lnTo>
                    <a:pt x="245" y="112"/>
                  </a:lnTo>
                  <a:lnTo>
                    <a:pt x="245" y="116"/>
                  </a:lnTo>
                  <a:lnTo>
                    <a:pt x="245" y="118"/>
                  </a:lnTo>
                  <a:lnTo>
                    <a:pt x="245" y="119"/>
                  </a:lnTo>
                  <a:lnTo>
                    <a:pt x="245" y="126"/>
                  </a:lnTo>
                  <a:lnTo>
                    <a:pt x="245" y="129"/>
                  </a:lnTo>
                  <a:lnTo>
                    <a:pt x="245" y="130"/>
                  </a:lnTo>
                  <a:lnTo>
                    <a:pt x="245" y="132"/>
                  </a:lnTo>
                  <a:lnTo>
                    <a:pt x="245" y="135"/>
                  </a:lnTo>
                  <a:lnTo>
                    <a:pt x="245" y="136"/>
                  </a:lnTo>
                  <a:lnTo>
                    <a:pt x="245" y="138"/>
                  </a:lnTo>
                  <a:lnTo>
                    <a:pt x="245" y="139"/>
                  </a:lnTo>
                  <a:lnTo>
                    <a:pt x="245" y="140"/>
                  </a:lnTo>
                  <a:lnTo>
                    <a:pt x="245" y="143"/>
                  </a:lnTo>
                  <a:lnTo>
                    <a:pt x="245" y="145"/>
                  </a:lnTo>
                  <a:lnTo>
                    <a:pt x="245" y="146"/>
                  </a:lnTo>
                  <a:lnTo>
                    <a:pt x="245" y="147"/>
                  </a:lnTo>
                  <a:lnTo>
                    <a:pt x="245" y="148"/>
                  </a:lnTo>
                  <a:lnTo>
                    <a:pt x="245" y="150"/>
                  </a:lnTo>
                  <a:lnTo>
                    <a:pt x="245" y="153"/>
                  </a:lnTo>
                  <a:lnTo>
                    <a:pt x="245" y="155"/>
                  </a:lnTo>
                  <a:lnTo>
                    <a:pt x="240" y="156"/>
                  </a:lnTo>
                  <a:lnTo>
                    <a:pt x="239" y="155"/>
                  </a:lnTo>
                  <a:lnTo>
                    <a:pt x="237" y="155"/>
                  </a:lnTo>
                  <a:lnTo>
                    <a:pt x="234" y="153"/>
                  </a:lnTo>
                  <a:lnTo>
                    <a:pt x="231" y="152"/>
                  </a:lnTo>
                  <a:lnTo>
                    <a:pt x="227" y="152"/>
                  </a:lnTo>
                  <a:lnTo>
                    <a:pt x="226" y="153"/>
                  </a:lnTo>
                  <a:lnTo>
                    <a:pt x="223" y="154"/>
                  </a:lnTo>
                  <a:lnTo>
                    <a:pt x="222" y="153"/>
                  </a:lnTo>
                  <a:lnTo>
                    <a:pt x="222" y="152"/>
                  </a:lnTo>
                  <a:lnTo>
                    <a:pt x="221" y="151"/>
                  </a:lnTo>
                  <a:lnTo>
                    <a:pt x="219" y="151"/>
                  </a:lnTo>
                  <a:lnTo>
                    <a:pt x="216" y="154"/>
                  </a:lnTo>
                  <a:lnTo>
                    <a:pt x="212" y="155"/>
                  </a:lnTo>
                  <a:lnTo>
                    <a:pt x="210" y="156"/>
                  </a:lnTo>
                  <a:lnTo>
                    <a:pt x="205" y="156"/>
                  </a:lnTo>
                  <a:lnTo>
                    <a:pt x="203" y="155"/>
                  </a:lnTo>
                  <a:lnTo>
                    <a:pt x="202" y="154"/>
                  </a:lnTo>
                  <a:lnTo>
                    <a:pt x="195" y="155"/>
                  </a:lnTo>
                  <a:lnTo>
                    <a:pt x="195" y="156"/>
                  </a:lnTo>
                  <a:lnTo>
                    <a:pt x="196" y="156"/>
                  </a:lnTo>
                  <a:lnTo>
                    <a:pt x="196" y="158"/>
                  </a:lnTo>
                  <a:lnTo>
                    <a:pt x="195" y="160"/>
                  </a:lnTo>
                  <a:lnTo>
                    <a:pt x="194" y="160"/>
                  </a:lnTo>
                  <a:lnTo>
                    <a:pt x="191" y="158"/>
                  </a:lnTo>
                  <a:lnTo>
                    <a:pt x="192" y="154"/>
                  </a:lnTo>
                  <a:lnTo>
                    <a:pt x="190" y="151"/>
                  </a:lnTo>
                  <a:lnTo>
                    <a:pt x="188" y="150"/>
                  </a:lnTo>
                  <a:lnTo>
                    <a:pt x="188" y="147"/>
                  </a:lnTo>
                  <a:lnTo>
                    <a:pt x="192" y="145"/>
                  </a:lnTo>
                  <a:lnTo>
                    <a:pt x="195" y="144"/>
                  </a:lnTo>
                  <a:lnTo>
                    <a:pt x="196" y="144"/>
                  </a:lnTo>
                  <a:lnTo>
                    <a:pt x="195" y="143"/>
                  </a:lnTo>
                  <a:lnTo>
                    <a:pt x="191" y="143"/>
                  </a:lnTo>
                  <a:lnTo>
                    <a:pt x="189" y="145"/>
                  </a:lnTo>
                  <a:lnTo>
                    <a:pt x="187" y="146"/>
                  </a:lnTo>
                  <a:lnTo>
                    <a:pt x="186" y="144"/>
                  </a:lnTo>
                  <a:lnTo>
                    <a:pt x="184" y="145"/>
                  </a:lnTo>
                  <a:lnTo>
                    <a:pt x="183" y="146"/>
                  </a:lnTo>
                  <a:lnTo>
                    <a:pt x="181" y="147"/>
                  </a:lnTo>
                  <a:lnTo>
                    <a:pt x="181" y="148"/>
                  </a:lnTo>
                  <a:lnTo>
                    <a:pt x="180" y="150"/>
                  </a:lnTo>
                  <a:lnTo>
                    <a:pt x="179" y="148"/>
                  </a:lnTo>
                  <a:lnTo>
                    <a:pt x="179" y="147"/>
                  </a:lnTo>
                  <a:lnTo>
                    <a:pt x="178" y="146"/>
                  </a:lnTo>
                  <a:lnTo>
                    <a:pt x="176" y="145"/>
                  </a:lnTo>
                  <a:lnTo>
                    <a:pt x="174" y="145"/>
                  </a:lnTo>
                  <a:lnTo>
                    <a:pt x="173" y="146"/>
                  </a:lnTo>
                  <a:lnTo>
                    <a:pt x="173" y="147"/>
                  </a:lnTo>
                  <a:lnTo>
                    <a:pt x="176" y="151"/>
                  </a:lnTo>
                  <a:lnTo>
                    <a:pt x="176" y="152"/>
                  </a:lnTo>
                  <a:lnTo>
                    <a:pt x="180" y="153"/>
                  </a:lnTo>
                  <a:lnTo>
                    <a:pt x="181" y="153"/>
                  </a:lnTo>
                  <a:lnTo>
                    <a:pt x="184" y="152"/>
                  </a:lnTo>
                  <a:lnTo>
                    <a:pt x="186" y="154"/>
                  </a:lnTo>
                  <a:lnTo>
                    <a:pt x="187" y="155"/>
                  </a:lnTo>
                  <a:lnTo>
                    <a:pt x="186" y="158"/>
                  </a:lnTo>
                  <a:lnTo>
                    <a:pt x="184" y="158"/>
                  </a:lnTo>
                  <a:lnTo>
                    <a:pt x="182" y="155"/>
                  </a:lnTo>
                  <a:lnTo>
                    <a:pt x="179" y="156"/>
                  </a:lnTo>
                  <a:lnTo>
                    <a:pt x="178" y="156"/>
                  </a:lnTo>
                  <a:lnTo>
                    <a:pt x="178" y="158"/>
                  </a:lnTo>
                  <a:lnTo>
                    <a:pt x="179" y="159"/>
                  </a:lnTo>
                  <a:lnTo>
                    <a:pt x="178" y="160"/>
                  </a:lnTo>
                  <a:lnTo>
                    <a:pt x="176" y="161"/>
                  </a:lnTo>
                  <a:lnTo>
                    <a:pt x="171" y="163"/>
                  </a:lnTo>
                  <a:lnTo>
                    <a:pt x="171" y="166"/>
                  </a:lnTo>
                  <a:lnTo>
                    <a:pt x="174" y="164"/>
                  </a:lnTo>
                  <a:lnTo>
                    <a:pt x="179" y="162"/>
                  </a:lnTo>
                  <a:lnTo>
                    <a:pt x="182" y="162"/>
                  </a:lnTo>
                  <a:lnTo>
                    <a:pt x="186" y="163"/>
                  </a:lnTo>
                  <a:lnTo>
                    <a:pt x="188" y="164"/>
                  </a:lnTo>
                  <a:lnTo>
                    <a:pt x="197" y="162"/>
                  </a:lnTo>
                  <a:lnTo>
                    <a:pt x="203" y="161"/>
                  </a:lnTo>
                  <a:lnTo>
                    <a:pt x="213" y="160"/>
                  </a:lnTo>
                  <a:lnTo>
                    <a:pt x="218" y="162"/>
                  </a:lnTo>
                  <a:lnTo>
                    <a:pt x="220" y="162"/>
                  </a:lnTo>
                  <a:lnTo>
                    <a:pt x="221" y="160"/>
                  </a:lnTo>
                  <a:lnTo>
                    <a:pt x="223" y="158"/>
                  </a:lnTo>
                  <a:lnTo>
                    <a:pt x="224" y="158"/>
                  </a:lnTo>
                  <a:lnTo>
                    <a:pt x="228" y="158"/>
                  </a:lnTo>
                  <a:lnTo>
                    <a:pt x="230" y="160"/>
                  </a:lnTo>
                  <a:lnTo>
                    <a:pt x="232" y="161"/>
                  </a:lnTo>
                  <a:lnTo>
                    <a:pt x="234" y="162"/>
                  </a:lnTo>
                  <a:lnTo>
                    <a:pt x="237" y="162"/>
                  </a:lnTo>
                  <a:lnTo>
                    <a:pt x="246" y="162"/>
                  </a:lnTo>
                  <a:lnTo>
                    <a:pt x="248" y="164"/>
                  </a:lnTo>
                  <a:lnTo>
                    <a:pt x="252" y="164"/>
                  </a:lnTo>
                  <a:lnTo>
                    <a:pt x="256" y="167"/>
                  </a:lnTo>
                  <a:lnTo>
                    <a:pt x="258" y="169"/>
                  </a:lnTo>
                  <a:lnTo>
                    <a:pt x="256" y="170"/>
                  </a:lnTo>
                  <a:lnTo>
                    <a:pt x="259" y="172"/>
                  </a:lnTo>
                  <a:lnTo>
                    <a:pt x="259" y="176"/>
                  </a:lnTo>
                  <a:lnTo>
                    <a:pt x="258" y="176"/>
                  </a:lnTo>
                  <a:lnTo>
                    <a:pt x="255" y="176"/>
                  </a:lnTo>
                  <a:lnTo>
                    <a:pt x="252" y="175"/>
                  </a:lnTo>
                  <a:lnTo>
                    <a:pt x="245" y="175"/>
                  </a:lnTo>
                  <a:lnTo>
                    <a:pt x="232" y="175"/>
                  </a:lnTo>
                  <a:lnTo>
                    <a:pt x="230" y="175"/>
                  </a:lnTo>
                  <a:lnTo>
                    <a:pt x="222" y="174"/>
                  </a:lnTo>
                  <a:lnTo>
                    <a:pt x="216" y="175"/>
                  </a:lnTo>
                  <a:lnTo>
                    <a:pt x="213" y="175"/>
                  </a:lnTo>
                  <a:lnTo>
                    <a:pt x="203" y="176"/>
                  </a:lnTo>
                  <a:lnTo>
                    <a:pt x="195" y="176"/>
                  </a:lnTo>
                  <a:lnTo>
                    <a:pt x="188" y="177"/>
                  </a:lnTo>
                  <a:lnTo>
                    <a:pt x="182" y="179"/>
                  </a:lnTo>
                  <a:lnTo>
                    <a:pt x="175" y="179"/>
                  </a:lnTo>
                  <a:lnTo>
                    <a:pt x="172" y="180"/>
                  </a:lnTo>
                  <a:lnTo>
                    <a:pt x="168" y="183"/>
                  </a:lnTo>
                  <a:lnTo>
                    <a:pt x="165" y="183"/>
                  </a:lnTo>
                  <a:lnTo>
                    <a:pt x="157" y="185"/>
                  </a:lnTo>
                  <a:lnTo>
                    <a:pt x="154" y="186"/>
                  </a:lnTo>
                  <a:lnTo>
                    <a:pt x="151" y="186"/>
                  </a:lnTo>
                  <a:lnTo>
                    <a:pt x="144" y="188"/>
                  </a:lnTo>
                  <a:lnTo>
                    <a:pt x="140" y="190"/>
                  </a:lnTo>
                  <a:lnTo>
                    <a:pt x="139" y="191"/>
                  </a:lnTo>
                  <a:lnTo>
                    <a:pt x="138" y="193"/>
                  </a:lnTo>
                  <a:lnTo>
                    <a:pt x="136" y="193"/>
                  </a:lnTo>
                  <a:lnTo>
                    <a:pt x="136" y="192"/>
                  </a:lnTo>
                  <a:lnTo>
                    <a:pt x="135" y="192"/>
                  </a:lnTo>
                  <a:lnTo>
                    <a:pt x="135" y="193"/>
                  </a:lnTo>
                  <a:lnTo>
                    <a:pt x="138" y="196"/>
                  </a:lnTo>
                  <a:lnTo>
                    <a:pt x="139" y="199"/>
                  </a:lnTo>
                  <a:lnTo>
                    <a:pt x="135" y="198"/>
                  </a:lnTo>
                  <a:lnTo>
                    <a:pt x="134" y="195"/>
                  </a:lnTo>
                  <a:lnTo>
                    <a:pt x="133" y="196"/>
                  </a:lnTo>
                  <a:lnTo>
                    <a:pt x="133" y="198"/>
                  </a:lnTo>
                  <a:lnTo>
                    <a:pt x="135" y="199"/>
                  </a:lnTo>
                  <a:lnTo>
                    <a:pt x="134" y="200"/>
                  </a:lnTo>
                  <a:lnTo>
                    <a:pt x="133" y="199"/>
                  </a:lnTo>
                  <a:lnTo>
                    <a:pt x="133" y="198"/>
                  </a:lnTo>
                  <a:lnTo>
                    <a:pt x="130" y="194"/>
                  </a:lnTo>
                  <a:lnTo>
                    <a:pt x="125" y="196"/>
                  </a:lnTo>
                  <a:lnTo>
                    <a:pt x="124" y="196"/>
                  </a:lnTo>
                  <a:lnTo>
                    <a:pt x="120" y="198"/>
                  </a:lnTo>
                  <a:lnTo>
                    <a:pt x="116" y="199"/>
                  </a:lnTo>
                  <a:lnTo>
                    <a:pt x="114" y="201"/>
                  </a:lnTo>
                  <a:lnTo>
                    <a:pt x="109" y="203"/>
                  </a:lnTo>
                  <a:lnTo>
                    <a:pt x="107" y="203"/>
                  </a:lnTo>
                  <a:lnTo>
                    <a:pt x="102" y="204"/>
                  </a:lnTo>
                  <a:lnTo>
                    <a:pt x="94" y="209"/>
                  </a:lnTo>
                  <a:lnTo>
                    <a:pt x="85" y="214"/>
                  </a:lnTo>
                  <a:lnTo>
                    <a:pt x="78" y="215"/>
                  </a:lnTo>
                  <a:lnTo>
                    <a:pt x="75" y="216"/>
                  </a:lnTo>
                  <a:lnTo>
                    <a:pt x="70" y="218"/>
                  </a:lnTo>
                  <a:lnTo>
                    <a:pt x="66" y="219"/>
                  </a:lnTo>
                  <a:lnTo>
                    <a:pt x="59" y="222"/>
                  </a:lnTo>
                  <a:lnTo>
                    <a:pt x="51" y="224"/>
                  </a:lnTo>
                  <a:lnTo>
                    <a:pt x="43" y="227"/>
                  </a:lnTo>
                  <a:lnTo>
                    <a:pt x="35" y="230"/>
                  </a:lnTo>
                  <a:lnTo>
                    <a:pt x="34" y="231"/>
                  </a:lnTo>
                  <a:lnTo>
                    <a:pt x="30" y="231"/>
                  </a:lnTo>
                  <a:lnTo>
                    <a:pt x="29" y="230"/>
                  </a:lnTo>
                  <a:lnTo>
                    <a:pt x="27" y="227"/>
                  </a:lnTo>
                  <a:lnTo>
                    <a:pt x="27" y="226"/>
                  </a:lnTo>
                  <a:lnTo>
                    <a:pt x="27" y="219"/>
                  </a:lnTo>
                  <a:lnTo>
                    <a:pt x="27" y="217"/>
                  </a:lnTo>
                  <a:lnTo>
                    <a:pt x="27" y="214"/>
                  </a:lnTo>
                  <a:lnTo>
                    <a:pt x="28" y="212"/>
                  </a:lnTo>
                  <a:lnTo>
                    <a:pt x="30" y="212"/>
                  </a:lnTo>
                  <a:lnTo>
                    <a:pt x="34" y="211"/>
                  </a:lnTo>
                  <a:lnTo>
                    <a:pt x="36" y="210"/>
                  </a:lnTo>
                  <a:lnTo>
                    <a:pt x="37" y="209"/>
                  </a:lnTo>
                  <a:lnTo>
                    <a:pt x="37" y="207"/>
                  </a:lnTo>
                  <a:lnTo>
                    <a:pt x="39" y="206"/>
                  </a:lnTo>
                  <a:lnTo>
                    <a:pt x="44" y="207"/>
                  </a:lnTo>
                  <a:lnTo>
                    <a:pt x="46" y="206"/>
                  </a:lnTo>
                  <a:lnTo>
                    <a:pt x="47" y="207"/>
                  </a:lnTo>
                  <a:lnTo>
                    <a:pt x="48" y="207"/>
                  </a:lnTo>
                  <a:lnTo>
                    <a:pt x="50" y="206"/>
                  </a:lnTo>
                  <a:lnTo>
                    <a:pt x="48" y="204"/>
                  </a:lnTo>
                  <a:lnTo>
                    <a:pt x="47" y="204"/>
                  </a:lnTo>
                  <a:lnTo>
                    <a:pt x="45" y="204"/>
                  </a:lnTo>
                  <a:lnTo>
                    <a:pt x="44" y="204"/>
                  </a:lnTo>
                  <a:lnTo>
                    <a:pt x="43" y="204"/>
                  </a:lnTo>
                  <a:lnTo>
                    <a:pt x="39" y="203"/>
                  </a:lnTo>
                  <a:lnTo>
                    <a:pt x="38" y="202"/>
                  </a:lnTo>
                  <a:lnTo>
                    <a:pt x="36" y="203"/>
                  </a:lnTo>
                  <a:lnTo>
                    <a:pt x="31" y="200"/>
                  </a:lnTo>
                  <a:lnTo>
                    <a:pt x="31" y="199"/>
                  </a:lnTo>
                  <a:lnTo>
                    <a:pt x="34" y="198"/>
                  </a:lnTo>
                  <a:lnTo>
                    <a:pt x="32" y="198"/>
                  </a:lnTo>
                  <a:lnTo>
                    <a:pt x="30" y="198"/>
                  </a:lnTo>
                  <a:lnTo>
                    <a:pt x="28" y="196"/>
                  </a:lnTo>
                  <a:lnTo>
                    <a:pt x="26" y="196"/>
                  </a:lnTo>
                  <a:lnTo>
                    <a:pt x="24" y="195"/>
                  </a:lnTo>
                  <a:lnTo>
                    <a:pt x="26" y="195"/>
                  </a:lnTo>
                  <a:lnTo>
                    <a:pt x="35" y="195"/>
                  </a:lnTo>
                  <a:lnTo>
                    <a:pt x="36" y="194"/>
                  </a:lnTo>
                  <a:lnTo>
                    <a:pt x="36" y="193"/>
                  </a:lnTo>
                  <a:lnTo>
                    <a:pt x="32" y="194"/>
                  </a:lnTo>
                  <a:lnTo>
                    <a:pt x="31" y="193"/>
                  </a:lnTo>
                  <a:lnTo>
                    <a:pt x="27" y="192"/>
                  </a:lnTo>
                  <a:lnTo>
                    <a:pt x="24" y="191"/>
                  </a:lnTo>
                  <a:lnTo>
                    <a:pt x="21" y="192"/>
                  </a:lnTo>
                  <a:lnTo>
                    <a:pt x="16" y="194"/>
                  </a:lnTo>
                  <a:lnTo>
                    <a:pt x="16" y="191"/>
                  </a:lnTo>
                  <a:lnTo>
                    <a:pt x="19" y="188"/>
                  </a:lnTo>
                  <a:lnTo>
                    <a:pt x="19" y="187"/>
                  </a:lnTo>
                  <a:lnTo>
                    <a:pt x="18" y="185"/>
                  </a:lnTo>
                  <a:lnTo>
                    <a:pt x="14" y="186"/>
                  </a:lnTo>
                  <a:lnTo>
                    <a:pt x="10" y="185"/>
                  </a:lnTo>
                  <a:lnTo>
                    <a:pt x="2" y="187"/>
                  </a:lnTo>
                  <a:lnTo>
                    <a:pt x="2" y="180"/>
                  </a:lnTo>
                  <a:lnTo>
                    <a:pt x="2" y="167"/>
                  </a:lnTo>
                  <a:lnTo>
                    <a:pt x="2" y="164"/>
                  </a:lnTo>
                  <a:lnTo>
                    <a:pt x="2" y="160"/>
                  </a:lnTo>
                  <a:lnTo>
                    <a:pt x="2" y="159"/>
                  </a:lnTo>
                  <a:lnTo>
                    <a:pt x="2" y="156"/>
                  </a:lnTo>
                  <a:lnTo>
                    <a:pt x="2" y="154"/>
                  </a:lnTo>
                  <a:lnTo>
                    <a:pt x="2" y="148"/>
                  </a:lnTo>
                  <a:lnTo>
                    <a:pt x="2" y="145"/>
                  </a:lnTo>
                  <a:lnTo>
                    <a:pt x="2" y="138"/>
                  </a:lnTo>
                  <a:lnTo>
                    <a:pt x="0" y="137"/>
                  </a:lnTo>
                  <a:lnTo>
                    <a:pt x="0" y="136"/>
                  </a:lnTo>
                  <a:lnTo>
                    <a:pt x="0" y="135"/>
                  </a:lnTo>
                  <a:lnTo>
                    <a:pt x="0" y="131"/>
                  </a:lnTo>
                  <a:lnTo>
                    <a:pt x="0" y="123"/>
                  </a:lnTo>
                  <a:lnTo>
                    <a:pt x="0" y="118"/>
                  </a:lnTo>
                  <a:lnTo>
                    <a:pt x="0" y="110"/>
                  </a:lnTo>
                  <a:lnTo>
                    <a:pt x="0" y="108"/>
                  </a:lnTo>
                  <a:lnTo>
                    <a:pt x="0" y="104"/>
                  </a:lnTo>
                  <a:lnTo>
                    <a:pt x="0" y="103"/>
                  </a:lnTo>
                  <a:lnTo>
                    <a:pt x="0" y="99"/>
                  </a:lnTo>
                  <a:lnTo>
                    <a:pt x="0" y="96"/>
                  </a:lnTo>
                  <a:lnTo>
                    <a:pt x="0" y="91"/>
                  </a:lnTo>
                  <a:lnTo>
                    <a:pt x="0" y="89"/>
                  </a:lnTo>
                  <a:lnTo>
                    <a:pt x="0" y="84"/>
                  </a:lnTo>
                  <a:lnTo>
                    <a:pt x="0" y="81"/>
                  </a:lnTo>
                  <a:lnTo>
                    <a:pt x="0" y="79"/>
                  </a:lnTo>
                  <a:lnTo>
                    <a:pt x="0" y="74"/>
                  </a:lnTo>
                  <a:lnTo>
                    <a:pt x="0" y="73"/>
                  </a:lnTo>
                  <a:lnTo>
                    <a:pt x="0" y="64"/>
                  </a:lnTo>
                  <a:lnTo>
                    <a:pt x="0" y="59"/>
                  </a:lnTo>
                  <a:lnTo>
                    <a:pt x="0" y="55"/>
                  </a:lnTo>
                  <a:lnTo>
                    <a:pt x="0" y="51"/>
                  </a:lnTo>
                  <a:lnTo>
                    <a:pt x="0" y="47"/>
                  </a:lnTo>
                  <a:lnTo>
                    <a:pt x="0" y="46"/>
                  </a:lnTo>
                  <a:lnTo>
                    <a:pt x="0" y="40"/>
                  </a:lnTo>
                  <a:lnTo>
                    <a:pt x="0" y="33"/>
                  </a:lnTo>
                  <a:lnTo>
                    <a:pt x="0" y="32"/>
                  </a:lnTo>
                  <a:lnTo>
                    <a:pt x="0" y="28"/>
                  </a:lnTo>
                  <a:lnTo>
                    <a:pt x="0" y="25"/>
                  </a:lnTo>
                  <a:lnTo>
                    <a:pt x="0" y="22"/>
                  </a:lnTo>
                  <a:lnTo>
                    <a:pt x="0" y="19"/>
                  </a:lnTo>
                  <a:lnTo>
                    <a:pt x="2" y="19"/>
                  </a:lnTo>
                  <a:lnTo>
                    <a:pt x="8" y="19"/>
                  </a:lnTo>
                  <a:lnTo>
                    <a:pt x="12" y="19"/>
                  </a:lnTo>
                  <a:lnTo>
                    <a:pt x="13" y="19"/>
                  </a:lnTo>
                  <a:lnTo>
                    <a:pt x="18" y="19"/>
                  </a:lnTo>
                  <a:lnTo>
                    <a:pt x="20" y="19"/>
                  </a:lnTo>
                  <a:lnTo>
                    <a:pt x="27" y="19"/>
                  </a:lnTo>
                  <a:lnTo>
                    <a:pt x="30" y="19"/>
                  </a:lnTo>
                  <a:lnTo>
                    <a:pt x="32" y="19"/>
                  </a:lnTo>
                  <a:lnTo>
                    <a:pt x="34" y="19"/>
                  </a:lnTo>
                  <a:lnTo>
                    <a:pt x="37" y="19"/>
                  </a:lnTo>
                  <a:lnTo>
                    <a:pt x="42" y="19"/>
                  </a:lnTo>
                  <a:lnTo>
                    <a:pt x="43" y="19"/>
                  </a:lnTo>
                  <a:lnTo>
                    <a:pt x="45" y="19"/>
                  </a:lnTo>
                  <a:lnTo>
                    <a:pt x="48" y="19"/>
                  </a:lnTo>
                  <a:lnTo>
                    <a:pt x="50" y="19"/>
                  </a:lnTo>
                  <a:lnTo>
                    <a:pt x="53" y="19"/>
                  </a:lnTo>
                  <a:lnTo>
                    <a:pt x="54" y="18"/>
                  </a:lnTo>
                  <a:lnTo>
                    <a:pt x="54" y="15"/>
                  </a:lnTo>
                  <a:lnTo>
                    <a:pt x="54" y="10"/>
                  </a:lnTo>
                  <a:lnTo>
                    <a:pt x="54" y="7"/>
                  </a:lnTo>
                  <a:lnTo>
                    <a:pt x="54" y="4"/>
                  </a:lnTo>
                  <a:lnTo>
                    <a:pt x="54" y="2"/>
                  </a:lnTo>
                  <a:lnTo>
                    <a:pt x="54" y="1"/>
                  </a:lnTo>
                  <a:lnTo>
                    <a:pt x="58" y="1"/>
                  </a:lnTo>
                  <a:lnTo>
                    <a:pt x="62" y="1"/>
                  </a:lnTo>
                  <a:lnTo>
                    <a:pt x="66" y="1"/>
                  </a:lnTo>
                  <a:lnTo>
                    <a:pt x="67" y="1"/>
                  </a:lnTo>
                  <a:lnTo>
                    <a:pt x="72" y="1"/>
                  </a:lnTo>
                  <a:lnTo>
                    <a:pt x="78" y="1"/>
                  </a:lnTo>
                  <a:lnTo>
                    <a:pt x="83" y="1"/>
                  </a:lnTo>
                  <a:lnTo>
                    <a:pt x="86" y="1"/>
                  </a:lnTo>
                  <a:lnTo>
                    <a:pt x="87" y="1"/>
                  </a:lnTo>
                  <a:lnTo>
                    <a:pt x="88" y="1"/>
                  </a:lnTo>
                  <a:lnTo>
                    <a:pt x="92" y="1"/>
                  </a:lnTo>
                  <a:lnTo>
                    <a:pt x="93" y="1"/>
                  </a:lnTo>
                  <a:lnTo>
                    <a:pt x="93" y="0"/>
                  </a:lnTo>
                  <a:lnTo>
                    <a:pt x="95" y="0"/>
                  </a:lnTo>
                  <a:lnTo>
                    <a:pt x="96" y="0"/>
                  </a:lnTo>
                  <a:lnTo>
                    <a:pt x="100" y="0"/>
                  </a:lnTo>
                  <a:lnTo>
                    <a:pt x="103" y="0"/>
                  </a:lnTo>
                  <a:lnTo>
                    <a:pt x="107" y="0"/>
                  </a:lnTo>
                  <a:lnTo>
                    <a:pt x="108" y="0"/>
                  </a:lnTo>
                  <a:lnTo>
                    <a:pt x="110" y="0"/>
                  </a:lnTo>
                  <a:lnTo>
                    <a:pt x="112" y="0"/>
                  </a:lnTo>
                  <a:lnTo>
                    <a:pt x="116" y="0"/>
                  </a:lnTo>
                  <a:lnTo>
                    <a:pt x="117" y="0"/>
                  </a:lnTo>
                  <a:lnTo>
                    <a:pt x="118" y="0"/>
                  </a:lnTo>
                  <a:lnTo>
                    <a:pt x="119" y="0"/>
                  </a:lnTo>
                  <a:lnTo>
                    <a:pt x="120" y="0"/>
                  </a:lnTo>
                  <a:lnTo>
                    <a:pt x="124" y="0"/>
                  </a:lnTo>
                  <a:lnTo>
                    <a:pt x="127" y="0"/>
                  </a:lnTo>
                  <a:lnTo>
                    <a:pt x="130" y="0"/>
                  </a:lnTo>
                  <a:lnTo>
                    <a:pt x="132" y="0"/>
                  </a:lnTo>
                  <a:lnTo>
                    <a:pt x="134" y="0"/>
                  </a:lnTo>
                  <a:lnTo>
                    <a:pt x="135" y="0"/>
                  </a:lnTo>
                  <a:lnTo>
                    <a:pt x="139" y="0"/>
                  </a:lnTo>
                  <a:lnTo>
                    <a:pt x="142" y="0"/>
                  </a:lnTo>
                  <a:lnTo>
                    <a:pt x="144" y="0"/>
                  </a:lnTo>
                  <a:lnTo>
                    <a:pt x="150" y="0"/>
                  </a:lnTo>
                  <a:lnTo>
                    <a:pt x="152" y="0"/>
                  </a:lnTo>
                  <a:lnTo>
                    <a:pt x="163" y="0"/>
                  </a:lnTo>
                  <a:lnTo>
                    <a:pt x="168" y="0"/>
                  </a:lnTo>
                  <a:lnTo>
                    <a:pt x="172" y="0"/>
                  </a:lnTo>
                  <a:lnTo>
                    <a:pt x="174" y="0"/>
                  </a:lnTo>
                  <a:lnTo>
                    <a:pt x="176" y="0"/>
                  </a:lnTo>
                  <a:lnTo>
                    <a:pt x="179" y="0"/>
                  </a:lnTo>
                  <a:lnTo>
                    <a:pt x="182" y="0"/>
                  </a:lnTo>
                  <a:lnTo>
                    <a:pt x="184" y="0"/>
                  </a:lnTo>
                  <a:lnTo>
                    <a:pt x="186" y="0"/>
                  </a:lnTo>
                  <a:lnTo>
                    <a:pt x="189" y="0"/>
                  </a:lnTo>
                  <a:lnTo>
                    <a:pt x="192" y="0"/>
                  </a:lnTo>
                  <a:lnTo>
                    <a:pt x="199" y="0"/>
                  </a:lnTo>
                  <a:lnTo>
                    <a:pt x="200" y="0"/>
                  </a:lnTo>
                  <a:lnTo>
                    <a:pt x="206" y="0"/>
                  </a:lnTo>
                  <a:lnTo>
                    <a:pt x="207" y="0"/>
                  </a:lnTo>
                  <a:lnTo>
                    <a:pt x="210" y="0"/>
                  </a:lnTo>
                  <a:lnTo>
                    <a:pt x="215" y="0"/>
                  </a:lnTo>
                  <a:lnTo>
                    <a:pt x="221" y="0"/>
                  </a:lnTo>
                  <a:lnTo>
                    <a:pt x="228" y="0"/>
                  </a:lnTo>
                  <a:lnTo>
                    <a:pt x="230" y="0"/>
                  </a:lnTo>
                  <a:lnTo>
                    <a:pt x="235" y="0"/>
                  </a:lnTo>
                  <a:lnTo>
                    <a:pt x="237" y="0"/>
                  </a:lnTo>
                  <a:lnTo>
                    <a:pt x="240" y="0"/>
                  </a:lnTo>
                  <a:lnTo>
                    <a:pt x="243"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96" name="Freeform 196"/>
            <p:cNvSpPr>
              <a:spLocks/>
            </p:cNvSpPr>
            <p:nvPr/>
          </p:nvSpPr>
          <p:spPr bwMode="auto">
            <a:xfrm>
              <a:off x="2991" y="3449"/>
              <a:ext cx="196" cy="292"/>
            </a:xfrm>
            <a:custGeom>
              <a:avLst/>
              <a:gdLst>
                <a:gd name="T0" fmla="*/ 78 w 196"/>
                <a:gd name="T1" fmla="*/ 70 h 292"/>
                <a:gd name="T2" fmla="*/ 78 w 196"/>
                <a:gd name="T3" fmla="*/ 25 h 292"/>
                <a:gd name="T4" fmla="*/ 78 w 196"/>
                <a:gd name="T5" fmla="*/ 1 h 292"/>
                <a:gd name="T6" fmla="*/ 104 w 196"/>
                <a:gd name="T7" fmla="*/ 1 h 292"/>
                <a:gd name="T8" fmla="*/ 123 w 196"/>
                <a:gd name="T9" fmla="*/ 1 h 292"/>
                <a:gd name="T10" fmla="*/ 155 w 196"/>
                <a:gd name="T11" fmla="*/ 1 h 292"/>
                <a:gd name="T12" fmla="*/ 182 w 196"/>
                <a:gd name="T13" fmla="*/ 1 h 292"/>
                <a:gd name="T14" fmla="*/ 185 w 196"/>
                <a:gd name="T15" fmla="*/ 28 h 292"/>
                <a:gd name="T16" fmla="*/ 185 w 196"/>
                <a:gd name="T17" fmla="*/ 61 h 292"/>
                <a:gd name="T18" fmla="*/ 185 w 196"/>
                <a:gd name="T19" fmla="*/ 86 h 292"/>
                <a:gd name="T20" fmla="*/ 185 w 196"/>
                <a:gd name="T21" fmla="*/ 119 h 292"/>
                <a:gd name="T22" fmla="*/ 187 w 196"/>
                <a:gd name="T23" fmla="*/ 146 h 292"/>
                <a:gd name="T24" fmla="*/ 172 w 196"/>
                <a:gd name="T25" fmla="*/ 182 h 292"/>
                <a:gd name="T26" fmla="*/ 174 w 196"/>
                <a:gd name="T27" fmla="*/ 190 h 292"/>
                <a:gd name="T28" fmla="*/ 189 w 196"/>
                <a:gd name="T29" fmla="*/ 192 h 292"/>
                <a:gd name="T30" fmla="*/ 191 w 196"/>
                <a:gd name="T31" fmla="*/ 213 h 292"/>
                <a:gd name="T32" fmla="*/ 165 w 196"/>
                <a:gd name="T33" fmla="*/ 233 h 292"/>
                <a:gd name="T34" fmla="*/ 144 w 196"/>
                <a:gd name="T35" fmla="*/ 245 h 292"/>
                <a:gd name="T36" fmla="*/ 135 w 196"/>
                <a:gd name="T37" fmla="*/ 269 h 292"/>
                <a:gd name="T38" fmla="*/ 133 w 196"/>
                <a:gd name="T39" fmla="*/ 284 h 292"/>
                <a:gd name="T40" fmla="*/ 121 w 196"/>
                <a:gd name="T41" fmla="*/ 281 h 292"/>
                <a:gd name="T42" fmla="*/ 108 w 196"/>
                <a:gd name="T43" fmla="*/ 286 h 292"/>
                <a:gd name="T44" fmla="*/ 87 w 196"/>
                <a:gd name="T45" fmla="*/ 281 h 292"/>
                <a:gd name="T46" fmla="*/ 79 w 196"/>
                <a:gd name="T47" fmla="*/ 279 h 292"/>
                <a:gd name="T48" fmla="*/ 75 w 196"/>
                <a:gd name="T49" fmla="*/ 284 h 292"/>
                <a:gd name="T50" fmla="*/ 68 w 196"/>
                <a:gd name="T51" fmla="*/ 287 h 292"/>
                <a:gd name="T52" fmla="*/ 60 w 196"/>
                <a:gd name="T53" fmla="*/ 286 h 292"/>
                <a:gd name="T54" fmla="*/ 55 w 196"/>
                <a:gd name="T55" fmla="*/ 280 h 292"/>
                <a:gd name="T56" fmla="*/ 53 w 196"/>
                <a:gd name="T57" fmla="*/ 273 h 292"/>
                <a:gd name="T58" fmla="*/ 48 w 196"/>
                <a:gd name="T59" fmla="*/ 268 h 292"/>
                <a:gd name="T60" fmla="*/ 43 w 196"/>
                <a:gd name="T61" fmla="*/ 264 h 292"/>
                <a:gd name="T62" fmla="*/ 39 w 196"/>
                <a:gd name="T63" fmla="*/ 258 h 292"/>
                <a:gd name="T64" fmla="*/ 41 w 196"/>
                <a:gd name="T65" fmla="*/ 249 h 292"/>
                <a:gd name="T66" fmla="*/ 36 w 196"/>
                <a:gd name="T67" fmla="*/ 246 h 292"/>
                <a:gd name="T68" fmla="*/ 32 w 196"/>
                <a:gd name="T69" fmla="*/ 238 h 292"/>
                <a:gd name="T70" fmla="*/ 31 w 196"/>
                <a:gd name="T71" fmla="*/ 232 h 292"/>
                <a:gd name="T72" fmla="*/ 28 w 196"/>
                <a:gd name="T73" fmla="*/ 222 h 292"/>
                <a:gd name="T74" fmla="*/ 25 w 196"/>
                <a:gd name="T75" fmla="*/ 220 h 292"/>
                <a:gd name="T76" fmla="*/ 27 w 196"/>
                <a:gd name="T77" fmla="*/ 210 h 292"/>
                <a:gd name="T78" fmla="*/ 33 w 196"/>
                <a:gd name="T79" fmla="*/ 208 h 292"/>
                <a:gd name="T80" fmla="*/ 30 w 196"/>
                <a:gd name="T81" fmla="*/ 201 h 292"/>
                <a:gd name="T82" fmla="*/ 33 w 196"/>
                <a:gd name="T83" fmla="*/ 198 h 292"/>
                <a:gd name="T84" fmla="*/ 32 w 196"/>
                <a:gd name="T85" fmla="*/ 191 h 292"/>
                <a:gd name="T86" fmla="*/ 27 w 196"/>
                <a:gd name="T87" fmla="*/ 186 h 292"/>
                <a:gd name="T88" fmla="*/ 23 w 196"/>
                <a:gd name="T89" fmla="*/ 182 h 292"/>
                <a:gd name="T90" fmla="*/ 19 w 196"/>
                <a:gd name="T91" fmla="*/ 178 h 292"/>
                <a:gd name="T92" fmla="*/ 17 w 196"/>
                <a:gd name="T93" fmla="*/ 172 h 292"/>
                <a:gd name="T94" fmla="*/ 14 w 196"/>
                <a:gd name="T95" fmla="*/ 168 h 292"/>
                <a:gd name="T96" fmla="*/ 12 w 196"/>
                <a:gd name="T97" fmla="*/ 165 h 292"/>
                <a:gd name="T98" fmla="*/ 8 w 196"/>
                <a:gd name="T99" fmla="*/ 158 h 292"/>
                <a:gd name="T100" fmla="*/ 5 w 196"/>
                <a:gd name="T101" fmla="*/ 151 h 292"/>
                <a:gd name="T102" fmla="*/ 4 w 196"/>
                <a:gd name="T103" fmla="*/ 145 h 292"/>
                <a:gd name="T104" fmla="*/ 6 w 196"/>
                <a:gd name="T105" fmla="*/ 143 h 292"/>
                <a:gd name="T106" fmla="*/ 6 w 196"/>
                <a:gd name="T107" fmla="*/ 138 h 292"/>
                <a:gd name="T108" fmla="*/ 4 w 196"/>
                <a:gd name="T109" fmla="*/ 132 h 292"/>
                <a:gd name="T110" fmla="*/ 4 w 196"/>
                <a:gd name="T111" fmla="*/ 125 h 292"/>
                <a:gd name="T112" fmla="*/ 1 w 196"/>
                <a:gd name="T113" fmla="*/ 119 h 292"/>
                <a:gd name="T114" fmla="*/ 12 w 196"/>
                <a:gd name="T115" fmla="*/ 117 h 292"/>
                <a:gd name="T116" fmla="*/ 23 w 196"/>
                <a:gd name="T117" fmla="*/ 102 h 292"/>
                <a:gd name="T118" fmla="*/ 35 w 196"/>
                <a:gd name="T119" fmla="*/ 90 h 292"/>
                <a:gd name="T120" fmla="*/ 56 w 196"/>
                <a:gd name="T121" fmla="*/ 81 h 292"/>
                <a:gd name="T122" fmla="*/ 73 w 196"/>
                <a:gd name="T123" fmla="*/ 81 h 29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96" h="292">
                  <a:moveTo>
                    <a:pt x="76" y="81"/>
                  </a:moveTo>
                  <a:lnTo>
                    <a:pt x="78" y="81"/>
                  </a:lnTo>
                  <a:lnTo>
                    <a:pt x="78" y="79"/>
                  </a:lnTo>
                  <a:lnTo>
                    <a:pt x="78" y="78"/>
                  </a:lnTo>
                  <a:lnTo>
                    <a:pt x="78" y="77"/>
                  </a:lnTo>
                  <a:lnTo>
                    <a:pt x="78" y="73"/>
                  </a:lnTo>
                  <a:lnTo>
                    <a:pt x="78" y="72"/>
                  </a:lnTo>
                  <a:lnTo>
                    <a:pt x="78" y="70"/>
                  </a:lnTo>
                  <a:lnTo>
                    <a:pt x="78" y="69"/>
                  </a:lnTo>
                  <a:lnTo>
                    <a:pt x="78" y="41"/>
                  </a:lnTo>
                  <a:lnTo>
                    <a:pt x="78" y="40"/>
                  </a:lnTo>
                  <a:lnTo>
                    <a:pt x="78" y="39"/>
                  </a:lnTo>
                  <a:lnTo>
                    <a:pt x="78" y="38"/>
                  </a:lnTo>
                  <a:lnTo>
                    <a:pt x="78" y="34"/>
                  </a:lnTo>
                  <a:lnTo>
                    <a:pt x="78" y="32"/>
                  </a:lnTo>
                  <a:lnTo>
                    <a:pt x="78" y="25"/>
                  </a:lnTo>
                  <a:lnTo>
                    <a:pt x="78" y="20"/>
                  </a:lnTo>
                  <a:lnTo>
                    <a:pt x="78" y="16"/>
                  </a:lnTo>
                  <a:lnTo>
                    <a:pt x="78" y="15"/>
                  </a:lnTo>
                  <a:lnTo>
                    <a:pt x="78" y="14"/>
                  </a:lnTo>
                  <a:lnTo>
                    <a:pt x="78" y="13"/>
                  </a:lnTo>
                  <a:lnTo>
                    <a:pt x="78" y="10"/>
                  </a:lnTo>
                  <a:lnTo>
                    <a:pt x="78" y="4"/>
                  </a:lnTo>
                  <a:lnTo>
                    <a:pt x="78" y="1"/>
                  </a:lnTo>
                  <a:lnTo>
                    <a:pt x="85" y="1"/>
                  </a:lnTo>
                  <a:lnTo>
                    <a:pt x="88" y="1"/>
                  </a:lnTo>
                  <a:lnTo>
                    <a:pt x="93" y="1"/>
                  </a:lnTo>
                  <a:lnTo>
                    <a:pt x="95" y="0"/>
                  </a:lnTo>
                  <a:lnTo>
                    <a:pt x="97" y="0"/>
                  </a:lnTo>
                  <a:lnTo>
                    <a:pt x="100" y="0"/>
                  </a:lnTo>
                  <a:lnTo>
                    <a:pt x="101" y="0"/>
                  </a:lnTo>
                  <a:lnTo>
                    <a:pt x="104" y="1"/>
                  </a:lnTo>
                  <a:lnTo>
                    <a:pt x="105" y="1"/>
                  </a:lnTo>
                  <a:lnTo>
                    <a:pt x="110" y="1"/>
                  </a:lnTo>
                  <a:lnTo>
                    <a:pt x="112" y="1"/>
                  </a:lnTo>
                  <a:lnTo>
                    <a:pt x="113" y="1"/>
                  </a:lnTo>
                  <a:lnTo>
                    <a:pt x="115" y="1"/>
                  </a:lnTo>
                  <a:lnTo>
                    <a:pt x="120" y="1"/>
                  </a:lnTo>
                  <a:lnTo>
                    <a:pt x="121" y="1"/>
                  </a:lnTo>
                  <a:lnTo>
                    <a:pt x="123" y="1"/>
                  </a:lnTo>
                  <a:lnTo>
                    <a:pt x="125" y="1"/>
                  </a:lnTo>
                  <a:lnTo>
                    <a:pt x="127" y="1"/>
                  </a:lnTo>
                  <a:lnTo>
                    <a:pt x="128" y="1"/>
                  </a:lnTo>
                  <a:lnTo>
                    <a:pt x="133" y="1"/>
                  </a:lnTo>
                  <a:lnTo>
                    <a:pt x="140" y="1"/>
                  </a:lnTo>
                  <a:lnTo>
                    <a:pt x="149" y="1"/>
                  </a:lnTo>
                  <a:lnTo>
                    <a:pt x="153" y="1"/>
                  </a:lnTo>
                  <a:lnTo>
                    <a:pt x="155" y="1"/>
                  </a:lnTo>
                  <a:lnTo>
                    <a:pt x="161" y="1"/>
                  </a:lnTo>
                  <a:lnTo>
                    <a:pt x="166" y="1"/>
                  </a:lnTo>
                  <a:lnTo>
                    <a:pt x="168" y="1"/>
                  </a:lnTo>
                  <a:lnTo>
                    <a:pt x="173" y="1"/>
                  </a:lnTo>
                  <a:lnTo>
                    <a:pt x="174" y="1"/>
                  </a:lnTo>
                  <a:lnTo>
                    <a:pt x="176" y="1"/>
                  </a:lnTo>
                  <a:lnTo>
                    <a:pt x="177" y="1"/>
                  </a:lnTo>
                  <a:lnTo>
                    <a:pt x="182" y="1"/>
                  </a:lnTo>
                  <a:lnTo>
                    <a:pt x="185" y="1"/>
                  </a:lnTo>
                  <a:lnTo>
                    <a:pt x="185" y="4"/>
                  </a:lnTo>
                  <a:lnTo>
                    <a:pt x="185" y="7"/>
                  </a:lnTo>
                  <a:lnTo>
                    <a:pt x="185" y="10"/>
                  </a:lnTo>
                  <a:lnTo>
                    <a:pt x="185" y="14"/>
                  </a:lnTo>
                  <a:lnTo>
                    <a:pt x="185" y="15"/>
                  </a:lnTo>
                  <a:lnTo>
                    <a:pt x="185" y="22"/>
                  </a:lnTo>
                  <a:lnTo>
                    <a:pt x="185" y="28"/>
                  </a:lnTo>
                  <a:lnTo>
                    <a:pt x="185" y="29"/>
                  </a:lnTo>
                  <a:lnTo>
                    <a:pt x="185" y="33"/>
                  </a:lnTo>
                  <a:lnTo>
                    <a:pt x="185" y="37"/>
                  </a:lnTo>
                  <a:lnTo>
                    <a:pt x="185" y="41"/>
                  </a:lnTo>
                  <a:lnTo>
                    <a:pt x="185" y="46"/>
                  </a:lnTo>
                  <a:lnTo>
                    <a:pt x="185" y="55"/>
                  </a:lnTo>
                  <a:lnTo>
                    <a:pt x="185" y="56"/>
                  </a:lnTo>
                  <a:lnTo>
                    <a:pt x="185" y="61"/>
                  </a:lnTo>
                  <a:lnTo>
                    <a:pt x="185" y="63"/>
                  </a:lnTo>
                  <a:lnTo>
                    <a:pt x="185" y="66"/>
                  </a:lnTo>
                  <a:lnTo>
                    <a:pt x="185" y="71"/>
                  </a:lnTo>
                  <a:lnTo>
                    <a:pt x="185" y="73"/>
                  </a:lnTo>
                  <a:lnTo>
                    <a:pt x="185" y="78"/>
                  </a:lnTo>
                  <a:lnTo>
                    <a:pt x="185" y="81"/>
                  </a:lnTo>
                  <a:lnTo>
                    <a:pt x="185" y="85"/>
                  </a:lnTo>
                  <a:lnTo>
                    <a:pt x="185" y="86"/>
                  </a:lnTo>
                  <a:lnTo>
                    <a:pt x="185" y="90"/>
                  </a:lnTo>
                  <a:lnTo>
                    <a:pt x="185" y="92"/>
                  </a:lnTo>
                  <a:lnTo>
                    <a:pt x="185" y="100"/>
                  </a:lnTo>
                  <a:lnTo>
                    <a:pt x="185" y="105"/>
                  </a:lnTo>
                  <a:lnTo>
                    <a:pt x="185" y="113"/>
                  </a:lnTo>
                  <a:lnTo>
                    <a:pt x="185" y="117"/>
                  </a:lnTo>
                  <a:lnTo>
                    <a:pt x="185" y="118"/>
                  </a:lnTo>
                  <a:lnTo>
                    <a:pt x="185" y="119"/>
                  </a:lnTo>
                  <a:lnTo>
                    <a:pt x="187" y="120"/>
                  </a:lnTo>
                  <a:lnTo>
                    <a:pt x="187" y="127"/>
                  </a:lnTo>
                  <a:lnTo>
                    <a:pt x="187" y="130"/>
                  </a:lnTo>
                  <a:lnTo>
                    <a:pt x="187" y="136"/>
                  </a:lnTo>
                  <a:lnTo>
                    <a:pt x="187" y="138"/>
                  </a:lnTo>
                  <a:lnTo>
                    <a:pt x="187" y="141"/>
                  </a:lnTo>
                  <a:lnTo>
                    <a:pt x="187" y="142"/>
                  </a:lnTo>
                  <a:lnTo>
                    <a:pt x="187" y="146"/>
                  </a:lnTo>
                  <a:lnTo>
                    <a:pt x="187" y="149"/>
                  </a:lnTo>
                  <a:lnTo>
                    <a:pt x="187" y="162"/>
                  </a:lnTo>
                  <a:lnTo>
                    <a:pt x="187" y="169"/>
                  </a:lnTo>
                  <a:lnTo>
                    <a:pt x="181" y="170"/>
                  </a:lnTo>
                  <a:lnTo>
                    <a:pt x="179" y="173"/>
                  </a:lnTo>
                  <a:lnTo>
                    <a:pt x="177" y="174"/>
                  </a:lnTo>
                  <a:lnTo>
                    <a:pt x="177" y="176"/>
                  </a:lnTo>
                  <a:lnTo>
                    <a:pt x="172" y="182"/>
                  </a:lnTo>
                  <a:lnTo>
                    <a:pt x="168" y="184"/>
                  </a:lnTo>
                  <a:lnTo>
                    <a:pt x="167" y="188"/>
                  </a:lnTo>
                  <a:lnTo>
                    <a:pt x="167" y="189"/>
                  </a:lnTo>
                  <a:lnTo>
                    <a:pt x="168" y="190"/>
                  </a:lnTo>
                  <a:lnTo>
                    <a:pt x="169" y="190"/>
                  </a:lnTo>
                  <a:lnTo>
                    <a:pt x="175" y="186"/>
                  </a:lnTo>
                  <a:lnTo>
                    <a:pt x="176" y="188"/>
                  </a:lnTo>
                  <a:lnTo>
                    <a:pt x="174" y="190"/>
                  </a:lnTo>
                  <a:lnTo>
                    <a:pt x="175" y="191"/>
                  </a:lnTo>
                  <a:lnTo>
                    <a:pt x="177" y="191"/>
                  </a:lnTo>
                  <a:lnTo>
                    <a:pt x="180" y="190"/>
                  </a:lnTo>
                  <a:lnTo>
                    <a:pt x="181" y="188"/>
                  </a:lnTo>
                  <a:lnTo>
                    <a:pt x="182" y="188"/>
                  </a:lnTo>
                  <a:lnTo>
                    <a:pt x="188" y="189"/>
                  </a:lnTo>
                  <a:lnTo>
                    <a:pt x="189" y="189"/>
                  </a:lnTo>
                  <a:lnTo>
                    <a:pt x="189" y="192"/>
                  </a:lnTo>
                  <a:lnTo>
                    <a:pt x="191" y="196"/>
                  </a:lnTo>
                  <a:lnTo>
                    <a:pt x="191" y="198"/>
                  </a:lnTo>
                  <a:lnTo>
                    <a:pt x="192" y="198"/>
                  </a:lnTo>
                  <a:lnTo>
                    <a:pt x="193" y="199"/>
                  </a:lnTo>
                  <a:lnTo>
                    <a:pt x="195" y="200"/>
                  </a:lnTo>
                  <a:lnTo>
                    <a:pt x="196" y="204"/>
                  </a:lnTo>
                  <a:lnTo>
                    <a:pt x="193" y="210"/>
                  </a:lnTo>
                  <a:lnTo>
                    <a:pt x="191" y="213"/>
                  </a:lnTo>
                  <a:lnTo>
                    <a:pt x="189" y="215"/>
                  </a:lnTo>
                  <a:lnTo>
                    <a:pt x="183" y="217"/>
                  </a:lnTo>
                  <a:lnTo>
                    <a:pt x="181" y="218"/>
                  </a:lnTo>
                  <a:lnTo>
                    <a:pt x="177" y="220"/>
                  </a:lnTo>
                  <a:lnTo>
                    <a:pt x="175" y="221"/>
                  </a:lnTo>
                  <a:lnTo>
                    <a:pt x="174" y="222"/>
                  </a:lnTo>
                  <a:lnTo>
                    <a:pt x="171" y="229"/>
                  </a:lnTo>
                  <a:lnTo>
                    <a:pt x="165" y="233"/>
                  </a:lnTo>
                  <a:lnTo>
                    <a:pt x="158" y="237"/>
                  </a:lnTo>
                  <a:lnTo>
                    <a:pt x="156" y="238"/>
                  </a:lnTo>
                  <a:lnTo>
                    <a:pt x="153" y="239"/>
                  </a:lnTo>
                  <a:lnTo>
                    <a:pt x="151" y="239"/>
                  </a:lnTo>
                  <a:lnTo>
                    <a:pt x="148" y="240"/>
                  </a:lnTo>
                  <a:lnTo>
                    <a:pt x="145" y="241"/>
                  </a:lnTo>
                  <a:lnTo>
                    <a:pt x="144" y="244"/>
                  </a:lnTo>
                  <a:lnTo>
                    <a:pt x="144" y="245"/>
                  </a:lnTo>
                  <a:lnTo>
                    <a:pt x="143" y="247"/>
                  </a:lnTo>
                  <a:lnTo>
                    <a:pt x="143" y="250"/>
                  </a:lnTo>
                  <a:lnTo>
                    <a:pt x="145" y="255"/>
                  </a:lnTo>
                  <a:lnTo>
                    <a:pt x="145" y="257"/>
                  </a:lnTo>
                  <a:lnTo>
                    <a:pt x="143" y="261"/>
                  </a:lnTo>
                  <a:lnTo>
                    <a:pt x="140" y="262"/>
                  </a:lnTo>
                  <a:lnTo>
                    <a:pt x="139" y="263"/>
                  </a:lnTo>
                  <a:lnTo>
                    <a:pt x="135" y="269"/>
                  </a:lnTo>
                  <a:lnTo>
                    <a:pt x="133" y="270"/>
                  </a:lnTo>
                  <a:lnTo>
                    <a:pt x="132" y="271"/>
                  </a:lnTo>
                  <a:lnTo>
                    <a:pt x="129" y="272"/>
                  </a:lnTo>
                  <a:lnTo>
                    <a:pt x="131" y="276"/>
                  </a:lnTo>
                  <a:lnTo>
                    <a:pt x="132" y="278"/>
                  </a:lnTo>
                  <a:lnTo>
                    <a:pt x="132" y="279"/>
                  </a:lnTo>
                  <a:lnTo>
                    <a:pt x="134" y="282"/>
                  </a:lnTo>
                  <a:lnTo>
                    <a:pt x="133" y="284"/>
                  </a:lnTo>
                  <a:lnTo>
                    <a:pt x="131" y="285"/>
                  </a:lnTo>
                  <a:lnTo>
                    <a:pt x="128" y="287"/>
                  </a:lnTo>
                  <a:lnTo>
                    <a:pt x="121" y="292"/>
                  </a:lnTo>
                  <a:lnTo>
                    <a:pt x="120" y="289"/>
                  </a:lnTo>
                  <a:lnTo>
                    <a:pt x="124" y="287"/>
                  </a:lnTo>
                  <a:lnTo>
                    <a:pt x="124" y="285"/>
                  </a:lnTo>
                  <a:lnTo>
                    <a:pt x="124" y="282"/>
                  </a:lnTo>
                  <a:lnTo>
                    <a:pt x="121" y="281"/>
                  </a:lnTo>
                  <a:lnTo>
                    <a:pt x="120" y="281"/>
                  </a:lnTo>
                  <a:lnTo>
                    <a:pt x="118" y="280"/>
                  </a:lnTo>
                  <a:lnTo>
                    <a:pt x="117" y="281"/>
                  </a:lnTo>
                  <a:lnTo>
                    <a:pt x="115" y="281"/>
                  </a:lnTo>
                  <a:lnTo>
                    <a:pt x="113" y="280"/>
                  </a:lnTo>
                  <a:lnTo>
                    <a:pt x="111" y="281"/>
                  </a:lnTo>
                  <a:lnTo>
                    <a:pt x="109" y="282"/>
                  </a:lnTo>
                  <a:lnTo>
                    <a:pt x="108" y="286"/>
                  </a:lnTo>
                  <a:lnTo>
                    <a:pt x="107" y="287"/>
                  </a:lnTo>
                  <a:lnTo>
                    <a:pt x="102" y="286"/>
                  </a:lnTo>
                  <a:lnTo>
                    <a:pt x="101" y="286"/>
                  </a:lnTo>
                  <a:lnTo>
                    <a:pt x="96" y="286"/>
                  </a:lnTo>
                  <a:lnTo>
                    <a:pt x="92" y="286"/>
                  </a:lnTo>
                  <a:lnTo>
                    <a:pt x="91" y="284"/>
                  </a:lnTo>
                  <a:lnTo>
                    <a:pt x="88" y="282"/>
                  </a:lnTo>
                  <a:lnTo>
                    <a:pt x="87" y="281"/>
                  </a:lnTo>
                  <a:lnTo>
                    <a:pt x="86" y="281"/>
                  </a:lnTo>
                  <a:lnTo>
                    <a:pt x="85" y="280"/>
                  </a:lnTo>
                  <a:lnTo>
                    <a:pt x="85" y="279"/>
                  </a:lnTo>
                  <a:lnTo>
                    <a:pt x="84" y="279"/>
                  </a:lnTo>
                  <a:lnTo>
                    <a:pt x="83" y="279"/>
                  </a:lnTo>
                  <a:lnTo>
                    <a:pt x="81" y="279"/>
                  </a:lnTo>
                  <a:lnTo>
                    <a:pt x="80" y="279"/>
                  </a:lnTo>
                  <a:lnTo>
                    <a:pt x="79" y="279"/>
                  </a:lnTo>
                  <a:lnTo>
                    <a:pt x="78" y="279"/>
                  </a:lnTo>
                  <a:lnTo>
                    <a:pt x="78" y="280"/>
                  </a:lnTo>
                  <a:lnTo>
                    <a:pt x="77" y="280"/>
                  </a:lnTo>
                  <a:lnTo>
                    <a:pt x="77" y="281"/>
                  </a:lnTo>
                  <a:lnTo>
                    <a:pt x="76" y="281"/>
                  </a:lnTo>
                  <a:lnTo>
                    <a:pt x="76" y="282"/>
                  </a:lnTo>
                  <a:lnTo>
                    <a:pt x="75" y="282"/>
                  </a:lnTo>
                  <a:lnTo>
                    <a:pt x="75" y="284"/>
                  </a:lnTo>
                  <a:lnTo>
                    <a:pt x="73" y="284"/>
                  </a:lnTo>
                  <a:lnTo>
                    <a:pt x="73" y="285"/>
                  </a:lnTo>
                  <a:lnTo>
                    <a:pt x="72" y="285"/>
                  </a:lnTo>
                  <a:lnTo>
                    <a:pt x="71" y="286"/>
                  </a:lnTo>
                  <a:lnTo>
                    <a:pt x="70" y="286"/>
                  </a:lnTo>
                  <a:lnTo>
                    <a:pt x="70" y="287"/>
                  </a:lnTo>
                  <a:lnTo>
                    <a:pt x="69" y="287"/>
                  </a:lnTo>
                  <a:lnTo>
                    <a:pt x="68" y="287"/>
                  </a:lnTo>
                  <a:lnTo>
                    <a:pt x="67" y="288"/>
                  </a:lnTo>
                  <a:lnTo>
                    <a:pt x="65" y="288"/>
                  </a:lnTo>
                  <a:lnTo>
                    <a:pt x="64" y="288"/>
                  </a:lnTo>
                  <a:lnTo>
                    <a:pt x="63" y="288"/>
                  </a:lnTo>
                  <a:lnTo>
                    <a:pt x="62" y="287"/>
                  </a:lnTo>
                  <a:lnTo>
                    <a:pt x="61" y="287"/>
                  </a:lnTo>
                  <a:lnTo>
                    <a:pt x="61" y="286"/>
                  </a:lnTo>
                  <a:lnTo>
                    <a:pt x="60" y="286"/>
                  </a:lnTo>
                  <a:lnTo>
                    <a:pt x="60" y="285"/>
                  </a:lnTo>
                  <a:lnTo>
                    <a:pt x="59" y="285"/>
                  </a:lnTo>
                  <a:lnTo>
                    <a:pt x="59" y="284"/>
                  </a:lnTo>
                  <a:lnTo>
                    <a:pt x="57" y="284"/>
                  </a:lnTo>
                  <a:lnTo>
                    <a:pt x="57" y="282"/>
                  </a:lnTo>
                  <a:lnTo>
                    <a:pt x="56" y="281"/>
                  </a:lnTo>
                  <a:lnTo>
                    <a:pt x="56" y="280"/>
                  </a:lnTo>
                  <a:lnTo>
                    <a:pt x="55" y="280"/>
                  </a:lnTo>
                  <a:lnTo>
                    <a:pt x="55" y="279"/>
                  </a:lnTo>
                  <a:lnTo>
                    <a:pt x="55" y="278"/>
                  </a:lnTo>
                  <a:lnTo>
                    <a:pt x="55" y="277"/>
                  </a:lnTo>
                  <a:lnTo>
                    <a:pt x="55" y="276"/>
                  </a:lnTo>
                  <a:lnTo>
                    <a:pt x="54" y="276"/>
                  </a:lnTo>
                  <a:lnTo>
                    <a:pt x="54" y="274"/>
                  </a:lnTo>
                  <a:lnTo>
                    <a:pt x="53" y="274"/>
                  </a:lnTo>
                  <a:lnTo>
                    <a:pt x="53" y="273"/>
                  </a:lnTo>
                  <a:lnTo>
                    <a:pt x="53" y="272"/>
                  </a:lnTo>
                  <a:lnTo>
                    <a:pt x="52" y="272"/>
                  </a:lnTo>
                  <a:lnTo>
                    <a:pt x="52" y="271"/>
                  </a:lnTo>
                  <a:lnTo>
                    <a:pt x="52" y="270"/>
                  </a:lnTo>
                  <a:lnTo>
                    <a:pt x="51" y="270"/>
                  </a:lnTo>
                  <a:lnTo>
                    <a:pt x="51" y="269"/>
                  </a:lnTo>
                  <a:lnTo>
                    <a:pt x="49" y="268"/>
                  </a:lnTo>
                  <a:lnTo>
                    <a:pt x="48" y="268"/>
                  </a:lnTo>
                  <a:lnTo>
                    <a:pt x="48" y="266"/>
                  </a:lnTo>
                  <a:lnTo>
                    <a:pt x="47" y="266"/>
                  </a:lnTo>
                  <a:lnTo>
                    <a:pt x="46" y="266"/>
                  </a:lnTo>
                  <a:lnTo>
                    <a:pt x="46" y="265"/>
                  </a:lnTo>
                  <a:lnTo>
                    <a:pt x="45" y="265"/>
                  </a:lnTo>
                  <a:lnTo>
                    <a:pt x="44" y="265"/>
                  </a:lnTo>
                  <a:lnTo>
                    <a:pt x="43" y="265"/>
                  </a:lnTo>
                  <a:lnTo>
                    <a:pt x="43" y="264"/>
                  </a:lnTo>
                  <a:lnTo>
                    <a:pt x="41" y="264"/>
                  </a:lnTo>
                  <a:lnTo>
                    <a:pt x="41" y="263"/>
                  </a:lnTo>
                  <a:lnTo>
                    <a:pt x="40" y="263"/>
                  </a:lnTo>
                  <a:lnTo>
                    <a:pt x="40" y="262"/>
                  </a:lnTo>
                  <a:lnTo>
                    <a:pt x="40" y="261"/>
                  </a:lnTo>
                  <a:lnTo>
                    <a:pt x="39" y="261"/>
                  </a:lnTo>
                  <a:lnTo>
                    <a:pt x="39" y="260"/>
                  </a:lnTo>
                  <a:lnTo>
                    <a:pt x="39" y="258"/>
                  </a:lnTo>
                  <a:lnTo>
                    <a:pt x="40" y="257"/>
                  </a:lnTo>
                  <a:lnTo>
                    <a:pt x="40" y="256"/>
                  </a:lnTo>
                  <a:lnTo>
                    <a:pt x="40" y="255"/>
                  </a:lnTo>
                  <a:lnTo>
                    <a:pt x="40" y="254"/>
                  </a:lnTo>
                  <a:lnTo>
                    <a:pt x="40" y="253"/>
                  </a:lnTo>
                  <a:lnTo>
                    <a:pt x="41" y="252"/>
                  </a:lnTo>
                  <a:lnTo>
                    <a:pt x="41" y="250"/>
                  </a:lnTo>
                  <a:lnTo>
                    <a:pt x="41" y="249"/>
                  </a:lnTo>
                  <a:lnTo>
                    <a:pt x="41" y="248"/>
                  </a:lnTo>
                  <a:lnTo>
                    <a:pt x="40" y="248"/>
                  </a:lnTo>
                  <a:lnTo>
                    <a:pt x="40" y="247"/>
                  </a:lnTo>
                  <a:lnTo>
                    <a:pt x="39" y="247"/>
                  </a:lnTo>
                  <a:lnTo>
                    <a:pt x="38" y="247"/>
                  </a:lnTo>
                  <a:lnTo>
                    <a:pt x="38" y="246"/>
                  </a:lnTo>
                  <a:lnTo>
                    <a:pt x="37" y="246"/>
                  </a:lnTo>
                  <a:lnTo>
                    <a:pt x="36" y="246"/>
                  </a:lnTo>
                  <a:lnTo>
                    <a:pt x="36" y="245"/>
                  </a:lnTo>
                  <a:lnTo>
                    <a:pt x="35" y="245"/>
                  </a:lnTo>
                  <a:lnTo>
                    <a:pt x="33" y="244"/>
                  </a:lnTo>
                  <a:lnTo>
                    <a:pt x="32" y="242"/>
                  </a:lnTo>
                  <a:lnTo>
                    <a:pt x="31" y="241"/>
                  </a:lnTo>
                  <a:lnTo>
                    <a:pt x="31" y="240"/>
                  </a:lnTo>
                  <a:lnTo>
                    <a:pt x="31" y="239"/>
                  </a:lnTo>
                  <a:lnTo>
                    <a:pt x="32" y="238"/>
                  </a:lnTo>
                  <a:lnTo>
                    <a:pt x="33" y="238"/>
                  </a:lnTo>
                  <a:lnTo>
                    <a:pt x="35" y="238"/>
                  </a:lnTo>
                  <a:lnTo>
                    <a:pt x="35" y="237"/>
                  </a:lnTo>
                  <a:lnTo>
                    <a:pt x="35" y="236"/>
                  </a:lnTo>
                  <a:lnTo>
                    <a:pt x="33" y="236"/>
                  </a:lnTo>
                  <a:lnTo>
                    <a:pt x="32" y="234"/>
                  </a:lnTo>
                  <a:lnTo>
                    <a:pt x="31" y="234"/>
                  </a:lnTo>
                  <a:lnTo>
                    <a:pt x="31" y="232"/>
                  </a:lnTo>
                  <a:lnTo>
                    <a:pt x="32" y="231"/>
                  </a:lnTo>
                  <a:lnTo>
                    <a:pt x="32" y="229"/>
                  </a:lnTo>
                  <a:lnTo>
                    <a:pt x="32" y="228"/>
                  </a:lnTo>
                  <a:lnTo>
                    <a:pt x="30" y="225"/>
                  </a:lnTo>
                  <a:lnTo>
                    <a:pt x="29" y="224"/>
                  </a:lnTo>
                  <a:lnTo>
                    <a:pt x="29" y="223"/>
                  </a:lnTo>
                  <a:lnTo>
                    <a:pt x="28" y="223"/>
                  </a:lnTo>
                  <a:lnTo>
                    <a:pt x="28" y="222"/>
                  </a:lnTo>
                  <a:lnTo>
                    <a:pt x="27" y="222"/>
                  </a:lnTo>
                  <a:lnTo>
                    <a:pt x="25" y="222"/>
                  </a:lnTo>
                  <a:lnTo>
                    <a:pt x="24" y="222"/>
                  </a:lnTo>
                  <a:lnTo>
                    <a:pt x="23" y="222"/>
                  </a:lnTo>
                  <a:lnTo>
                    <a:pt x="23" y="221"/>
                  </a:lnTo>
                  <a:lnTo>
                    <a:pt x="23" y="220"/>
                  </a:lnTo>
                  <a:lnTo>
                    <a:pt x="24" y="220"/>
                  </a:lnTo>
                  <a:lnTo>
                    <a:pt x="25" y="220"/>
                  </a:lnTo>
                  <a:lnTo>
                    <a:pt x="27" y="218"/>
                  </a:lnTo>
                  <a:lnTo>
                    <a:pt x="27" y="217"/>
                  </a:lnTo>
                  <a:lnTo>
                    <a:pt x="27" y="216"/>
                  </a:lnTo>
                  <a:lnTo>
                    <a:pt x="27" y="215"/>
                  </a:lnTo>
                  <a:lnTo>
                    <a:pt x="27" y="214"/>
                  </a:lnTo>
                  <a:lnTo>
                    <a:pt x="27" y="213"/>
                  </a:lnTo>
                  <a:lnTo>
                    <a:pt x="27" y="212"/>
                  </a:lnTo>
                  <a:lnTo>
                    <a:pt x="27" y="210"/>
                  </a:lnTo>
                  <a:lnTo>
                    <a:pt x="28" y="210"/>
                  </a:lnTo>
                  <a:lnTo>
                    <a:pt x="29" y="210"/>
                  </a:lnTo>
                  <a:lnTo>
                    <a:pt x="30" y="209"/>
                  </a:lnTo>
                  <a:lnTo>
                    <a:pt x="30" y="208"/>
                  </a:lnTo>
                  <a:lnTo>
                    <a:pt x="31" y="209"/>
                  </a:lnTo>
                  <a:lnTo>
                    <a:pt x="32" y="209"/>
                  </a:lnTo>
                  <a:lnTo>
                    <a:pt x="32" y="208"/>
                  </a:lnTo>
                  <a:lnTo>
                    <a:pt x="33" y="208"/>
                  </a:lnTo>
                  <a:lnTo>
                    <a:pt x="33" y="207"/>
                  </a:lnTo>
                  <a:lnTo>
                    <a:pt x="35" y="206"/>
                  </a:lnTo>
                  <a:lnTo>
                    <a:pt x="33" y="205"/>
                  </a:lnTo>
                  <a:lnTo>
                    <a:pt x="32" y="204"/>
                  </a:lnTo>
                  <a:lnTo>
                    <a:pt x="32" y="202"/>
                  </a:lnTo>
                  <a:lnTo>
                    <a:pt x="31" y="202"/>
                  </a:lnTo>
                  <a:lnTo>
                    <a:pt x="30" y="202"/>
                  </a:lnTo>
                  <a:lnTo>
                    <a:pt x="30" y="201"/>
                  </a:lnTo>
                  <a:lnTo>
                    <a:pt x="31" y="201"/>
                  </a:lnTo>
                  <a:lnTo>
                    <a:pt x="32" y="201"/>
                  </a:lnTo>
                  <a:lnTo>
                    <a:pt x="32" y="202"/>
                  </a:lnTo>
                  <a:lnTo>
                    <a:pt x="32" y="201"/>
                  </a:lnTo>
                  <a:lnTo>
                    <a:pt x="32" y="200"/>
                  </a:lnTo>
                  <a:lnTo>
                    <a:pt x="32" y="199"/>
                  </a:lnTo>
                  <a:lnTo>
                    <a:pt x="33" y="199"/>
                  </a:lnTo>
                  <a:lnTo>
                    <a:pt x="33" y="198"/>
                  </a:lnTo>
                  <a:lnTo>
                    <a:pt x="32" y="198"/>
                  </a:lnTo>
                  <a:lnTo>
                    <a:pt x="31" y="198"/>
                  </a:lnTo>
                  <a:lnTo>
                    <a:pt x="31" y="197"/>
                  </a:lnTo>
                  <a:lnTo>
                    <a:pt x="32" y="196"/>
                  </a:lnTo>
                  <a:lnTo>
                    <a:pt x="32" y="194"/>
                  </a:lnTo>
                  <a:lnTo>
                    <a:pt x="32" y="193"/>
                  </a:lnTo>
                  <a:lnTo>
                    <a:pt x="32" y="192"/>
                  </a:lnTo>
                  <a:lnTo>
                    <a:pt x="32" y="191"/>
                  </a:lnTo>
                  <a:lnTo>
                    <a:pt x="31" y="190"/>
                  </a:lnTo>
                  <a:lnTo>
                    <a:pt x="30" y="189"/>
                  </a:lnTo>
                  <a:lnTo>
                    <a:pt x="29" y="188"/>
                  </a:lnTo>
                  <a:lnTo>
                    <a:pt x="29" y="186"/>
                  </a:lnTo>
                  <a:lnTo>
                    <a:pt x="29" y="185"/>
                  </a:lnTo>
                  <a:lnTo>
                    <a:pt x="28" y="185"/>
                  </a:lnTo>
                  <a:lnTo>
                    <a:pt x="28" y="186"/>
                  </a:lnTo>
                  <a:lnTo>
                    <a:pt x="27" y="186"/>
                  </a:lnTo>
                  <a:lnTo>
                    <a:pt x="27" y="185"/>
                  </a:lnTo>
                  <a:lnTo>
                    <a:pt x="25" y="184"/>
                  </a:lnTo>
                  <a:lnTo>
                    <a:pt x="25" y="185"/>
                  </a:lnTo>
                  <a:lnTo>
                    <a:pt x="24" y="185"/>
                  </a:lnTo>
                  <a:lnTo>
                    <a:pt x="24" y="184"/>
                  </a:lnTo>
                  <a:lnTo>
                    <a:pt x="24" y="183"/>
                  </a:lnTo>
                  <a:lnTo>
                    <a:pt x="23" y="183"/>
                  </a:lnTo>
                  <a:lnTo>
                    <a:pt x="23" y="182"/>
                  </a:lnTo>
                  <a:lnTo>
                    <a:pt x="22" y="182"/>
                  </a:lnTo>
                  <a:lnTo>
                    <a:pt x="21" y="181"/>
                  </a:lnTo>
                  <a:lnTo>
                    <a:pt x="21" y="182"/>
                  </a:lnTo>
                  <a:lnTo>
                    <a:pt x="20" y="182"/>
                  </a:lnTo>
                  <a:lnTo>
                    <a:pt x="20" y="181"/>
                  </a:lnTo>
                  <a:lnTo>
                    <a:pt x="19" y="181"/>
                  </a:lnTo>
                  <a:lnTo>
                    <a:pt x="19" y="180"/>
                  </a:lnTo>
                  <a:lnTo>
                    <a:pt x="19" y="178"/>
                  </a:lnTo>
                  <a:lnTo>
                    <a:pt x="17" y="178"/>
                  </a:lnTo>
                  <a:lnTo>
                    <a:pt x="17" y="177"/>
                  </a:lnTo>
                  <a:lnTo>
                    <a:pt x="17" y="176"/>
                  </a:lnTo>
                  <a:lnTo>
                    <a:pt x="16" y="176"/>
                  </a:lnTo>
                  <a:lnTo>
                    <a:pt x="16" y="175"/>
                  </a:lnTo>
                  <a:lnTo>
                    <a:pt x="17" y="174"/>
                  </a:lnTo>
                  <a:lnTo>
                    <a:pt x="17" y="173"/>
                  </a:lnTo>
                  <a:lnTo>
                    <a:pt x="17" y="172"/>
                  </a:lnTo>
                  <a:lnTo>
                    <a:pt x="16" y="172"/>
                  </a:lnTo>
                  <a:lnTo>
                    <a:pt x="15" y="172"/>
                  </a:lnTo>
                  <a:lnTo>
                    <a:pt x="15" y="170"/>
                  </a:lnTo>
                  <a:lnTo>
                    <a:pt x="16" y="170"/>
                  </a:lnTo>
                  <a:lnTo>
                    <a:pt x="16" y="169"/>
                  </a:lnTo>
                  <a:lnTo>
                    <a:pt x="15" y="169"/>
                  </a:lnTo>
                  <a:lnTo>
                    <a:pt x="14" y="169"/>
                  </a:lnTo>
                  <a:lnTo>
                    <a:pt x="14" y="168"/>
                  </a:lnTo>
                  <a:lnTo>
                    <a:pt x="15" y="168"/>
                  </a:lnTo>
                  <a:lnTo>
                    <a:pt x="14" y="168"/>
                  </a:lnTo>
                  <a:lnTo>
                    <a:pt x="14" y="167"/>
                  </a:lnTo>
                  <a:lnTo>
                    <a:pt x="13" y="167"/>
                  </a:lnTo>
                  <a:lnTo>
                    <a:pt x="14" y="167"/>
                  </a:lnTo>
                  <a:lnTo>
                    <a:pt x="14" y="166"/>
                  </a:lnTo>
                  <a:lnTo>
                    <a:pt x="13" y="166"/>
                  </a:lnTo>
                  <a:lnTo>
                    <a:pt x="12" y="165"/>
                  </a:lnTo>
                  <a:lnTo>
                    <a:pt x="11" y="164"/>
                  </a:lnTo>
                  <a:lnTo>
                    <a:pt x="11" y="162"/>
                  </a:lnTo>
                  <a:lnTo>
                    <a:pt x="11" y="161"/>
                  </a:lnTo>
                  <a:lnTo>
                    <a:pt x="11" y="160"/>
                  </a:lnTo>
                  <a:lnTo>
                    <a:pt x="9" y="160"/>
                  </a:lnTo>
                  <a:lnTo>
                    <a:pt x="9" y="159"/>
                  </a:lnTo>
                  <a:lnTo>
                    <a:pt x="9" y="158"/>
                  </a:lnTo>
                  <a:lnTo>
                    <a:pt x="8" y="158"/>
                  </a:lnTo>
                  <a:lnTo>
                    <a:pt x="8" y="157"/>
                  </a:lnTo>
                  <a:lnTo>
                    <a:pt x="7" y="157"/>
                  </a:lnTo>
                  <a:lnTo>
                    <a:pt x="7" y="156"/>
                  </a:lnTo>
                  <a:lnTo>
                    <a:pt x="7" y="154"/>
                  </a:lnTo>
                  <a:lnTo>
                    <a:pt x="6" y="153"/>
                  </a:lnTo>
                  <a:lnTo>
                    <a:pt x="6" y="152"/>
                  </a:lnTo>
                  <a:lnTo>
                    <a:pt x="5" y="152"/>
                  </a:lnTo>
                  <a:lnTo>
                    <a:pt x="5" y="151"/>
                  </a:lnTo>
                  <a:lnTo>
                    <a:pt x="5" y="150"/>
                  </a:lnTo>
                  <a:lnTo>
                    <a:pt x="4" y="150"/>
                  </a:lnTo>
                  <a:lnTo>
                    <a:pt x="4" y="149"/>
                  </a:lnTo>
                  <a:lnTo>
                    <a:pt x="4" y="148"/>
                  </a:lnTo>
                  <a:lnTo>
                    <a:pt x="5" y="148"/>
                  </a:lnTo>
                  <a:lnTo>
                    <a:pt x="5" y="146"/>
                  </a:lnTo>
                  <a:lnTo>
                    <a:pt x="4" y="146"/>
                  </a:lnTo>
                  <a:lnTo>
                    <a:pt x="4" y="145"/>
                  </a:lnTo>
                  <a:lnTo>
                    <a:pt x="5" y="145"/>
                  </a:lnTo>
                  <a:lnTo>
                    <a:pt x="5" y="146"/>
                  </a:lnTo>
                  <a:lnTo>
                    <a:pt x="6" y="146"/>
                  </a:lnTo>
                  <a:lnTo>
                    <a:pt x="6" y="145"/>
                  </a:lnTo>
                  <a:lnTo>
                    <a:pt x="7" y="145"/>
                  </a:lnTo>
                  <a:lnTo>
                    <a:pt x="7" y="144"/>
                  </a:lnTo>
                  <a:lnTo>
                    <a:pt x="6" y="144"/>
                  </a:lnTo>
                  <a:lnTo>
                    <a:pt x="6" y="143"/>
                  </a:lnTo>
                  <a:lnTo>
                    <a:pt x="7" y="143"/>
                  </a:lnTo>
                  <a:lnTo>
                    <a:pt x="7" y="142"/>
                  </a:lnTo>
                  <a:lnTo>
                    <a:pt x="6" y="142"/>
                  </a:lnTo>
                  <a:lnTo>
                    <a:pt x="6" y="141"/>
                  </a:lnTo>
                  <a:lnTo>
                    <a:pt x="6" y="140"/>
                  </a:lnTo>
                  <a:lnTo>
                    <a:pt x="5" y="140"/>
                  </a:lnTo>
                  <a:lnTo>
                    <a:pt x="5" y="138"/>
                  </a:lnTo>
                  <a:lnTo>
                    <a:pt x="6" y="138"/>
                  </a:lnTo>
                  <a:lnTo>
                    <a:pt x="6" y="137"/>
                  </a:lnTo>
                  <a:lnTo>
                    <a:pt x="6" y="136"/>
                  </a:lnTo>
                  <a:lnTo>
                    <a:pt x="6" y="135"/>
                  </a:lnTo>
                  <a:lnTo>
                    <a:pt x="6" y="134"/>
                  </a:lnTo>
                  <a:lnTo>
                    <a:pt x="6" y="133"/>
                  </a:lnTo>
                  <a:lnTo>
                    <a:pt x="5" y="133"/>
                  </a:lnTo>
                  <a:lnTo>
                    <a:pt x="4" y="133"/>
                  </a:lnTo>
                  <a:lnTo>
                    <a:pt x="4" y="132"/>
                  </a:lnTo>
                  <a:lnTo>
                    <a:pt x="4" y="130"/>
                  </a:lnTo>
                  <a:lnTo>
                    <a:pt x="4" y="129"/>
                  </a:lnTo>
                  <a:lnTo>
                    <a:pt x="4" y="128"/>
                  </a:lnTo>
                  <a:lnTo>
                    <a:pt x="5" y="128"/>
                  </a:lnTo>
                  <a:lnTo>
                    <a:pt x="5" y="127"/>
                  </a:lnTo>
                  <a:lnTo>
                    <a:pt x="5" y="126"/>
                  </a:lnTo>
                  <a:lnTo>
                    <a:pt x="5" y="125"/>
                  </a:lnTo>
                  <a:lnTo>
                    <a:pt x="4" y="125"/>
                  </a:lnTo>
                  <a:lnTo>
                    <a:pt x="4" y="124"/>
                  </a:lnTo>
                  <a:lnTo>
                    <a:pt x="4" y="122"/>
                  </a:lnTo>
                  <a:lnTo>
                    <a:pt x="4" y="121"/>
                  </a:lnTo>
                  <a:lnTo>
                    <a:pt x="3" y="121"/>
                  </a:lnTo>
                  <a:lnTo>
                    <a:pt x="3" y="120"/>
                  </a:lnTo>
                  <a:lnTo>
                    <a:pt x="1" y="120"/>
                  </a:lnTo>
                  <a:lnTo>
                    <a:pt x="0" y="120"/>
                  </a:lnTo>
                  <a:lnTo>
                    <a:pt x="1" y="119"/>
                  </a:lnTo>
                  <a:lnTo>
                    <a:pt x="0" y="119"/>
                  </a:lnTo>
                  <a:lnTo>
                    <a:pt x="0" y="118"/>
                  </a:lnTo>
                  <a:lnTo>
                    <a:pt x="0" y="117"/>
                  </a:lnTo>
                  <a:lnTo>
                    <a:pt x="3" y="117"/>
                  </a:lnTo>
                  <a:lnTo>
                    <a:pt x="4" y="117"/>
                  </a:lnTo>
                  <a:lnTo>
                    <a:pt x="7" y="117"/>
                  </a:lnTo>
                  <a:lnTo>
                    <a:pt x="8" y="117"/>
                  </a:lnTo>
                  <a:lnTo>
                    <a:pt x="12" y="117"/>
                  </a:lnTo>
                  <a:lnTo>
                    <a:pt x="14" y="117"/>
                  </a:lnTo>
                  <a:lnTo>
                    <a:pt x="20" y="117"/>
                  </a:lnTo>
                  <a:lnTo>
                    <a:pt x="23" y="117"/>
                  </a:lnTo>
                  <a:lnTo>
                    <a:pt x="23" y="112"/>
                  </a:lnTo>
                  <a:lnTo>
                    <a:pt x="23" y="111"/>
                  </a:lnTo>
                  <a:lnTo>
                    <a:pt x="23" y="104"/>
                  </a:lnTo>
                  <a:lnTo>
                    <a:pt x="23" y="103"/>
                  </a:lnTo>
                  <a:lnTo>
                    <a:pt x="23" y="102"/>
                  </a:lnTo>
                  <a:lnTo>
                    <a:pt x="23" y="101"/>
                  </a:lnTo>
                  <a:lnTo>
                    <a:pt x="23" y="100"/>
                  </a:lnTo>
                  <a:lnTo>
                    <a:pt x="23" y="98"/>
                  </a:lnTo>
                  <a:lnTo>
                    <a:pt x="23" y="95"/>
                  </a:lnTo>
                  <a:lnTo>
                    <a:pt x="23" y="93"/>
                  </a:lnTo>
                  <a:lnTo>
                    <a:pt x="23" y="92"/>
                  </a:lnTo>
                  <a:lnTo>
                    <a:pt x="23" y="90"/>
                  </a:lnTo>
                  <a:lnTo>
                    <a:pt x="35" y="90"/>
                  </a:lnTo>
                  <a:lnTo>
                    <a:pt x="37" y="90"/>
                  </a:lnTo>
                  <a:lnTo>
                    <a:pt x="41" y="90"/>
                  </a:lnTo>
                  <a:lnTo>
                    <a:pt x="49" y="90"/>
                  </a:lnTo>
                  <a:lnTo>
                    <a:pt x="51" y="90"/>
                  </a:lnTo>
                  <a:lnTo>
                    <a:pt x="51" y="81"/>
                  </a:lnTo>
                  <a:lnTo>
                    <a:pt x="54" y="81"/>
                  </a:lnTo>
                  <a:lnTo>
                    <a:pt x="55" y="81"/>
                  </a:lnTo>
                  <a:lnTo>
                    <a:pt x="56" y="81"/>
                  </a:lnTo>
                  <a:lnTo>
                    <a:pt x="57" y="81"/>
                  </a:lnTo>
                  <a:lnTo>
                    <a:pt x="59" y="81"/>
                  </a:lnTo>
                  <a:lnTo>
                    <a:pt x="60" y="81"/>
                  </a:lnTo>
                  <a:lnTo>
                    <a:pt x="64" y="81"/>
                  </a:lnTo>
                  <a:lnTo>
                    <a:pt x="67" y="81"/>
                  </a:lnTo>
                  <a:lnTo>
                    <a:pt x="71" y="81"/>
                  </a:lnTo>
                  <a:lnTo>
                    <a:pt x="72" y="81"/>
                  </a:lnTo>
                  <a:lnTo>
                    <a:pt x="73" y="81"/>
                  </a:lnTo>
                  <a:lnTo>
                    <a:pt x="75" y="81"/>
                  </a:lnTo>
                  <a:lnTo>
                    <a:pt x="76" y="81"/>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grpSp>
      <p:sp>
        <p:nvSpPr>
          <p:cNvPr id="97" name="TextBox 96"/>
          <p:cNvSpPr txBox="1"/>
          <p:nvPr/>
        </p:nvSpPr>
        <p:spPr>
          <a:xfrm>
            <a:off x="4476371" y="2243872"/>
            <a:ext cx="4465948" cy="3970318"/>
          </a:xfrm>
          <a:prstGeom prst="rect">
            <a:avLst/>
          </a:prstGeom>
          <a:noFill/>
        </p:spPr>
        <p:txBody>
          <a:bodyPr wrap="square" rtlCol="0">
            <a:spAutoFit/>
          </a:bodyPr>
          <a:lstStyle/>
          <a:p>
            <a:pPr algn="ctr"/>
            <a:r>
              <a:rPr lang="en-US" sz="2800" b="1" dirty="0" smtClean="0">
                <a:solidFill>
                  <a:srgbClr val="FF0000"/>
                </a:solidFill>
                <a:latin typeface="Times New Roman" panose="02020603050405020304" pitchFamily="18" charset="0"/>
                <a:cs typeface="Times New Roman" panose="02020603050405020304" pitchFamily="18" charset="0"/>
              </a:rPr>
              <a:t>PHASE O </a:t>
            </a:r>
          </a:p>
          <a:p>
            <a:pPr algn="ctr"/>
            <a:r>
              <a:rPr lang="en-US" sz="2800" b="1" dirty="0" smtClean="0">
                <a:solidFill>
                  <a:srgbClr val="FF0000"/>
                </a:solidFill>
                <a:latin typeface="Times New Roman" panose="02020603050405020304" pitchFamily="18" charset="0"/>
                <a:cs typeface="Times New Roman" panose="02020603050405020304" pitchFamily="18" charset="0"/>
              </a:rPr>
              <a:t>(5 COUNTIES)</a:t>
            </a:r>
            <a:endParaRPr lang="en-US" sz="2800" b="1" dirty="0" smtClean="0">
              <a:latin typeface="Times New Roman" panose="02020603050405020304" pitchFamily="18" charset="0"/>
              <a:cs typeface="Times New Roman" panose="02020603050405020304" pitchFamily="18" charset="0"/>
            </a:endParaRPr>
          </a:p>
          <a:p>
            <a:pPr algn="ctr"/>
            <a:r>
              <a:rPr lang="en-US" sz="2800" b="1" dirty="0" smtClean="0">
                <a:solidFill>
                  <a:srgbClr val="FFCC00"/>
                </a:solidFill>
                <a:latin typeface="Times New Roman" panose="02020603050405020304" pitchFamily="18" charset="0"/>
                <a:cs typeface="Times New Roman" panose="02020603050405020304" pitchFamily="18" charset="0"/>
              </a:rPr>
              <a:t>PHASE 1 </a:t>
            </a:r>
          </a:p>
          <a:p>
            <a:pPr algn="ctr"/>
            <a:r>
              <a:rPr lang="en-US" sz="2800" b="1" dirty="0" smtClean="0">
                <a:solidFill>
                  <a:srgbClr val="FFCC00"/>
                </a:solidFill>
                <a:latin typeface="Times New Roman" panose="02020603050405020304" pitchFamily="18" charset="0"/>
                <a:cs typeface="Times New Roman" panose="02020603050405020304" pitchFamily="18" charset="0"/>
              </a:rPr>
              <a:t>(13 COUNTIES)</a:t>
            </a:r>
            <a:endParaRPr lang="en-US" sz="2800" b="1" dirty="0" smtClean="0">
              <a:latin typeface="Times New Roman" panose="02020603050405020304" pitchFamily="18" charset="0"/>
              <a:cs typeface="Times New Roman" panose="02020603050405020304" pitchFamily="18" charset="0"/>
            </a:endParaRPr>
          </a:p>
          <a:p>
            <a:pPr algn="ctr"/>
            <a:r>
              <a:rPr lang="en-US" sz="2800" b="1" dirty="0" smtClean="0">
                <a:solidFill>
                  <a:srgbClr val="00B050"/>
                </a:solidFill>
                <a:latin typeface="Times New Roman" panose="02020603050405020304" pitchFamily="18" charset="0"/>
                <a:cs typeface="Times New Roman" panose="02020603050405020304" pitchFamily="18" charset="0"/>
              </a:rPr>
              <a:t> PHASE 2 </a:t>
            </a:r>
          </a:p>
          <a:p>
            <a:pPr algn="ctr"/>
            <a:r>
              <a:rPr lang="en-US" sz="2800" b="1" dirty="0" smtClean="0">
                <a:solidFill>
                  <a:srgbClr val="00B050"/>
                </a:solidFill>
                <a:latin typeface="Times New Roman" panose="02020603050405020304" pitchFamily="18" charset="0"/>
                <a:cs typeface="Times New Roman" panose="02020603050405020304" pitchFamily="18" charset="0"/>
              </a:rPr>
              <a:t>(58 COUNTIES)</a:t>
            </a:r>
            <a:endParaRPr lang="en-US" sz="2800" b="1" dirty="0">
              <a:latin typeface="Times New Roman" panose="02020603050405020304" pitchFamily="18" charset="0"/>
              <a:cs typeface="Times New Roman" panose="02020603050405020304" pitchFamily="18" charset="0"/>
            </a:endParaRPr>
          </a:p>
          <a:p>
            <a:pPr algn="ctr"/>
            <a:r>
              <a:rPr lang="en-US" sz="2800" b="1" dirty="0" smtClean="0">
                <a:solidFill>
                  <a:schemeClr val="tx2"/>
                </a:solidFill>
                <a:latin typeface="Times New Roman" panose="02020603050405020304" pitchFamily="18" charset="0"/>
                <a:cs typeface="Times New Roman" panose="02020603050405020304" pitchFamily="18" charset="0"/>
              </a:rPr>
              <a:t>NG911 HOST CAPABLE </a:t>
            </a:r>
          </a:p>
          <a:p>
            <a:pPr algn="ctr"/>
            <a:r>
              <a:rPr lang="en-US" sz="2800" b="1" dirty="0" smtClean="0">
                <a:solidFill>
                  <a:schemeClr val="tx2"/>
                </a:solidFill>
                <a:latin typeface="Times New Roman" panose="02020603050405020304" pitchFamily="18" charset="0"/>
                <a:cs typeface="Times New Roman" panose="02020603050405020304" pitchFamily="18" charset="0"/>
              </a:rPr>
              <a:t>(6 COUNTIES)</a:t>
            </a:r>
          </a:p>
          <a:p>
            <a:pPr algn="ctr"/>
            <a:endParaRPr lang="en-US" sz="2800" b="1" dirty="0">
              <a:solidFill>
                <a:schemeClr val="tx2"/>
              </a:solidFill>
            </a:endParaRPr>
          </a:p>
        </p:txBody>
      </p:sp>
      <p:sp>
        <p:nvSpPr>
          <p:cNvPr id="98" name="TextBox 97"/>
          <p:cNvSpPr txBox="1"/>
          <p:nvPr/>
        </p:nvSpPr>
        <p:spPr>
          <a:xfrm>
            <a:off x="4772723" y="280152"/>
            <a:ext cx="3886200" cy="1815882"/>
          </a:xfrm>
          <a:prstGeom prst="rect">
            <a:avLst/>
          </a:prstGeom>
          <a:noFill/>
        </p:spPr>
        <p:txBody>
          <a:bodyPr wrap="square" rtlCol="0">
            <a:spAutoFit/>
          </a:bodyPr>
          <a:lstStyle/>
          <a:p>
            <a:pPr algn="ctr"/>
            <a:r>
              <a:rPr lang="en-US" sz="2800" b="1" dirty="0" smtClean="0">
                <a:latin typeface="Times New Roman" panose="02020603050405020304" pitchFamily="18" charset="0"/>
                <a:cs typeface="Times New Roman" panose="02020603050405020304" pitchFamily="18" charset="0"/>
              </a:rPr>
              <a:t>CURRENT 9-1-1 STATUS FOR THE STATE OF</a:t>
            </a:r>
          </a:p>
          <a:p>
            <a:pPr algn="ctr"/>
            <a:r>
              <a:rPr lang="en-US" sz="2800" b="1" dirty="0" smtClean="0">
                <a:latin typeface="Times New Roman" panose="02020603050405020304" pitchFamily="18" charset="0"/>
                <a:cs typeface="Times New Roman" panose="02020603050405020304" pitchFamily="18" charset="0"/>
              </a:rPr>
              <a:t>MISSISSIPPI    </a:t>
            </a:r>
            <a:endParaRPr lang="en-US" sz="2800" b="1" dirty="0">
              <a:latin typeface="Times New Roman" panose="02020603050405020304" pitchFamily="18" charset="0"/>
              <a:cs typeface="Times New Roman" panose="02020603050405020304" pitchFamily="18" charset="0"/>
            </a:endParaRPr>
          </a:p>
        </p:txBody>
      </p:sp>
      <p:sp>
        <p:nvSpPr>
          <p:cNvPr id="99" name="Freeform 117"/>
          <p:cNvSpPr>
            <a:spLocks/>
          </p:cNvSpPr>
          <p:nvPr/>
        </p:nvSpPr>
        <p:spPr bwMode="auto">
          <a:xfrm>
            <a:off x="1891933" y="907701"/>
            <a:ext cx="357907" cy="574748"/>
          </a:xfrm>
          <a:custGeom>
            <a:avLst/>
            <a:gdLst>
              <a:gd name="T0" fmla="*/ 124 w 162"/>
              <a:gd name="T1" fmla="*/ 0 h 270"/>
              <a:gd name="T2" fmla="*/ 130 w 162"/>
              <a:gd name="T3" fmla="*/ 4 h 270"/>
              <a:gd name="T4" fmla="*/ 130 w 162"/>
              <a:gd name="T5" fmla="*/ 8 h 270"/>
              <a:gd name="T6" fmla="*/ 130 w 162"/>
              <a:gd name="T7" fmla="*/ 22 h 270"/>
              <a:gd name="T8" fmla="*/ 130 w 162"/>
              <a:gd name="T9" fmla="*/ 36 h 270"/>
              <a:gd name="T10" fmla="*/ 130 w 162"/>
              <a:gd name="T11" fmla="*/ 46 h 270"/>
              <a:gd name="T12" fmla="*/ 130 w 162"/>
              <a:gd name="T13" fmla="*/ 61 h 270"/>
              <a:gd name="T14" fmla="*/ 130 w 162"/>
              <a:gd name="T15" fmla="*/ 64 h 270"/>
              <a:gd name="T16" fmla="*/ 130 w 162"/>
              <a:gd name="T17" fmla="*/ 82 h 270"/>
              <a:gd name="T18" fmla="*/ 130 w 162"/>
              <a:gd name="T19" fmla="*/ 106 h 270"/>
              <a:gd name="T20" fmla="*/ 140 w 162"/>
              <a:gd name="T21" fmla="*/ 136 h 270"/>
              <a:gd name="T22" fmla="*/ 154 w 162"/>
              <a:gd name="T23" fmla="*/ 146 h 270"/>
              <a:gd name="T24" fmla="*/ 162 w 162"/>
              <a:gd name="T25" fmla="*/ 156 h 270"/>
              <a:gd name="T26" fmla="*/ 162 w 162"/>
              <a:gd name="T27" fmla="*/ 165 h 270"/>
              <a:gd name="T28" fmla="*/ 161 w 162"/>
              <a:gd name="T29" fmla="*/ 179 h 270"/>
              <a:gd name="T30" fmla="*/ 161 w 162"/>
              <a:gd name="T31" fmla="*/ 192 h 270"/>
              <a:gd name="T32" fmla="*/ 161 w 162"/>
              <a:gd name="T33" fmla="*/ 207 h 270"/>
              <a:gd name="T34" fmla="*/ 161 w 162"/>
              <a:gd name="T35" fmla="*/ 216 h 270"/>
              <a:gd name="T36" fmla="*/ 161 w 162"/>
              <a:gd name="T37" fmla="*/ 232 h 270"/>
              <a:gd name="T38" fmla="*/ 161 w 162"/>
              <a:gd name="T39" fmla="*/ 244 h 270"/>
              <a:gd name="T40" fmla="*/ 161 w 162"/>
              <a:gd name="T41" fmla="*/ 260 h 270"/>
              <a:gd name="T42" fmla="*/ 147 w 162"/>
              <a:gd name="T43" fmla="*/ 270 h 270"/>
              <a:gd name="T44" fmla="*/ 136 w 162"/>
              <a:gd name="T45" fmla="*/ 270 h 270"/>
              <a:gd name="T46" fmla="*/ 114 w 162"/>
              <a:gd name="T47" fmla="*/ 270 h 270"/>
              <a:gd name="T48" fmla="*/ 102 w 162"/>
              <a:gd name="T49" fmla="*/ 270 h 270"/>
              <a:gd name="T50" fmla="*/ 94 w 162"/>
              <a:gd name="T51" fmla="*/ 270 h 270"/>
              <a:gd name="T52" fmla="*/ 86 w 162"/>
              <a:gd name="T53" fmla="*/ 270 h 270"/>
              <a:gd name="T54" fmla="*/ 53 w 162"/>
              <a:gd name="T55" fmla="*/ 270 h 270"/>
              <a:gd name="T56" fmla="*/ 50 w 162"/>
              <a:gd name="T57" fmla="*/ 270 h 270"/>
              <a:gd name="T58" fmla="*/ 43 w 162"/>
              <a:gd name="T59" fmla="*/ 270 h 270"/>
              <a:gd name="T60" fmla="*/ 35 w 162"/>
              <a:gd name="T61" fmla="*/ 270 h 270"/>
              <a:gd name="T62" fmla="*/ 20 w 162"/>
              <a:gd name="T63" fmla="*/ 270 h 270"/>
              <a:gd name="T64" fmla="*/ 2 w 162"/>
              <a:gd name="T65" fmla="*/ 269 h 270"/>
              <a:gd name="T66" fmla="*/ 0 w 162"/>
              <a:gd name="T67" fmla="*/ 261 h 270"/>
              <a:gd name="T68" fmla="*/ 0 w 162"/>
              <a:gd name="T69" fmla="*/ 250 h 270"/>
              <a:gd name="T70" fmla="*/ 0 w 162"/>
              <a:gd name="T71" fmla="*/ 242 h 270"/>
              <a:gd name="T72" fmla="*/ 0 w 162"/>
              <a:gd name="T73" fmla="*/ 220 h 270"/>
              <a:gd name="T74" fmla="*/ 0 w 162"/>
              <a:gd name="T75" fmla="*/ 208 h 270"/>
              <a:gd name="T76" fmla="*/ 0 w 162"/>
              <a:gd name="T77" fmla="*/ 198 h 270"/>
              <a:gd name="T78" fmla="*/ 0 w 162"/>
              <a:gd name="T79" fmla="*/ 176 h 270"/>
              <a:gd name="T80" fmla="*/ 10 w 162"/>
              <a:gd name="T81" fmla="*/ 154 h 270"/>
              <a:gd name="T82" fmla="*/ 27 w 162"/>
              <a:gd name="T83" fmla="*/ 143 h 270"/>
              <a:gd name="T84" fmla="*/ 26 w 162"/>
              <a:gd name="T85" fmla="*/ 110 h 270"/>
              <a:gd name="T86" fmla="*/ 27 w 162"/>
              <a:gd name="T87" fmla="*/ 88 h 270"/>
              <a:gd name="T88" fmla="*/ 27 w 162"/>
              <a:gd name="T89" fmla="*/ 67 h 270"/>
              <a:gd name="T90" fmla="*/ 30 w 162"/>
              <a:gd name="T91" fmla="*/ 54 h 270"/>
              <a:gd name="T92" fmla="*/ 50 w 162"/>
              <a:gd name="T93" fmla="*/ 54 h 270"/>
              <a:gd name="T94" fmla="*/ 76 w 162"/>
              <a:gd name="T95" fmla="*/ 51 h 270"/>
              <a:gd name="T96" fmla="*/ 76 w 162"/>
              <a:gd name="T97" fmla="*/ 50 h 270"/>
              <a:gd name="T98" fmla="*/ 76 w 162"/>
              <a:gd name="T99" fmla="*/ 39 h 270"/>
              <a:gd name="T100" fmla="*/ 76 w 162"/>
              <a:gd name="T101" fmla="*/ 28 h 270"/>
              <a:gd name="T102" fmla="*/ 76 w 162"/>
              <a:gd name="T103" fmla="*/ 7 h 270"/>
              <a:gd name="T104" fmla="*/ 77 w 162"/>
              <a:gd name="T105" fmla="*/ 2 h 270"/>
              <a:gd name="T106" fmla="*/ 93 w 162"/>
              <a:gd name="T107" fmla="*/ 2 h 270"/>
              <a:gd name="T108" fmla="*/ 104 w 162"/>
              <a:gd name="T109" fmla="*/ 2 h 270"/>
              <a:gd name="T110" fmla="*/ 109 w 162"/>
              <a:gd name="T111" fmla="*/ 2 h 27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62" h="270">
                <a:moveTo>
                  <a:pt x="114" y="2"/>
                </a:moveTo>
                <a:lnTo>
                  <a:pt x="114" y="2"/>
                </a:lnTo>
                <a:lnTo>
                  <a:pt x="118" y="2"/>
                </a:lnTo>
                <a:lnTo>
                  <a:pt x="121" y="2"/>
                </a:lnTo>
                <a:lnTo>
                  <a:pt x="123" y="2"/>
                </a:lnTo>
                <a:lnTo>
                  <a:pt x="124" y="0"/>
                </a:lnTo>
                <a:lnTo>
                  <a:pt x="129" y="0"/>
                </a:lnTo>
                <a:lnTo>
                  <a:pt x="130" y="0"/>
                </a:lnTo>
                <a:lnTo>
                  <a:pt x="130" y="2"/>
                </a:lnTo>
                <a:lnTo>
                  <a:pt x="130" y="3"/>
                </a:lnTo>
                <a:lnTo>
                  <a:pt x="130" y="4"/>
                </a:lnTo>
                <a:lnTo>
                  <a:pt x="130" y="6"/>
                </a:lnTo>
                <a:lnTo>
                  <a:pt x="130" y="7"/>
                </a:lnTo>
                <a:lnTo>
                  <a:pt x="130" y="8"/>
                </a:lnTo>
                <a:lnTo>
                  <a:pt x="130" y="10"/>
                </a:lnTo>
                <a:lnTo>
                  <a:pt x="130" y="14"/>
                </a:lnTo>
                <a:lnTo>
                  <a:pt x="130" y="19"/>
                </a:lnTo>
                <a:lnTo>
                  <a:pt x="130" y="20"/>
                </a:lnTo>
                <a:lnTo>
                  <a:pt x="130" y="22"/>
                </a:lnTo>
                <a:lnTo>
                  <a:pt x="130" y="23"/>
                </a:lnTo>
                <a:lnTo>
                  <a:pt x="130" y="27"/>
                </a:lnTo>
                <a:lnTo>
                  <a:pt x="130" y="29"/>
                </a:lnTo>
                <a:lnTo>
                  <a:pt x="130" y="30"/>
                </a:lnTo>
                <a:lnTo>
                  <a:pt x="130" y="32"/>
                </a:lnTo>
                <a:lnTo>
                  <a:pt x="130" y="36"/>
                </a:lnTo>
                <a:lnTo>
                  <a:pt x="130" y="38"/>
                </a:lnTo>
                <a:lnTo>
                  <a:pt x="130" y="45"/>
                </a:lnTo>
                <a:lnTo>
                  <a:pt x="130" y="46"/>
                </a:lnTo>
                <a:lnTo>
                  <a:pt x="130" y="48"/>
                </a:lnTo>
                <a:lnTo>
                  <a:pt x="130" y="52"/>
                </a:lnTo>
                <a:lnTo>
                  <a:pt x="130" y="53"/>
                </a:lnTo>
                <a:lnTo>
                  <a:pt x="130" y="54"/>
                </a:lnTo>
                <a:lnTo>
                  <a:pt x="130" y="58"/>
                </a:lnTo>
                <a:lnTo>
                  <a:pt x="130" y="60"/>
                </a:lnTo>
                <a:lnTo>
                  <a:pt x="130" y="61"/>
                </a:lnTo>
                <a:lnTo>
                  <a:pt x="130" y="62"/>
                </a:lnTo>
                <a:lnTo>
                  <a:pt x="130" y="63"/>
                </a:lnTo>
                <a:lnTo>
                  <a:pt x="130" y="64"/>
                </a:lnTo>
                <a:lnTo>
                  <a:pt x="130" y="66"/>
                </a:lnTo>
                <a:lnTo>
                  <a:pt x="130" y="69"/>
                </a:lnTo>
                <a:lnTo>
                  <a:pt x="130" y="71"/>
                </a:lnTo>
                <a:lnTo>
                  <a:pt x="130" y="72"/>
                </a:lnTo>
                <a:lnTo>
                  <a:pt x="130" y="82"/>
                </a:lnTo>
                <a:lnTo>
                  <a:pt x="130" y="84"/>
                </a:lnTo>
                <a:lnTo>
                  <a:pt x="130" y="90"/>
                </a:lnTo>
                <a:lnTo>
                  <a:pt x="130" y="91"/>
                </a:lnTo>
                <a:lnTo>
                  <a:pt x="130" y="92"/>
                </a:lnTo>
                <a:lnTo>
                  <a:pt x="130" y="106"/>
                </a:lnTo>
                <a:lnTo>
                  <a:pt x="132" y="106"/>
                </a:lnTo>
                <a:lnTo>
                  <a:pt x="131" y="110"/>
                </a:lnTo>
                <a:lnTo>
                  <a:pt x="131" y="114"/>
                </a:lnTo>
                <a:lnTo>
                  <a:pt x="131" y="115"/>
                </a:lnTo>
                <a:lnTo>
                  <a:pt x="131" y="123"/>
                </a:lnTo>
                <a:lnTo>
                  <a:pt x="131" y="130"/>
                </a:lnTo>
                <a:lnTo>
                  <a:pt x="140" y="136"/>
                </a:lnTo>
                <a:lnTo>
                  <a:pt x="141" y="138"/>
                </a:lnTo>
                <a:lnTo>
                  <a:pt x="144" y="139"/>
                </a:lnTo>
                <a:lnTo>
                  <a:pt x="145" y="139"/>
                </a:lnTo>
                <a:lnTo>
                  <a:pt x="145" y="140"/>
                </a:lnTo>
                <a:lnTo>
                  <a:pt x="150" y="144"/>
                </a:lnTo>
                <a:lnTo>
                  <a:pt x="154" y="146"/>
                </a:lnTo>
                <a:lnTo>
                  <a:pt x="158" y="149"/>
                </a:lnTo>
                <a:lnTo>
                  <a:pt x="162" y="151"/>
                </a:lnTo>
                <a:lnTo>
                  <a:pt x="162" y="152"/>
                </a:lnTo>
                <a:lnTo>
                  <a:pt x="162" y="156"/>
                </a:lnTo>
                <a:lnTo>
                  <a:pt x="162" y="159"/>
                </a:lnTo>
                <a:lnTo>
                  <a:pt x="162" y="162"/>
                </a:lnTo>
                <a:lnTo>
                  <a:pt x="162" y="165"/>
                </a:lnTo>
                <a:lnTo>
                  <a:pt x="162" y="166"/>
                </a:lnTo>
                <a:lnTo>
                  <a:pt x="162" y="170"/>
                </a:lnTo>
                <a:lnTo>
                  <a:pt x="161" y="172"/>
                </a:lnTo>
                <a:lnTo>
                  <a:pt x="161" y="175"/>
                </a:lnTo>
                <a:lnTo>
                  <a:pt x="161" y="176"/>
                </a:lnTo>
                <a:lnTo>
                  <a:pt x="161" y="179"/>
                </a:lnTo>
                <a:lnTo>
                  <a:pt x="161" y="181"/>
                </a:lnTo>
                <a:lnTo>
                  <a:pt x="161" y="183"/>
                </a:lnTo>
                <a:lnTo>
                  <a:pt x="161" y="186"/>
                </a:lnTo>
                <a:lnTo>
                  <a:pt x="161" y="189"/>
                </a:lnTo>
                <a:lnTo>
                  <a:pt x="161" y="192"/>
                </a:lnTo>
                <a:lnTo>
                  <a:pt x="161" y="197"/>
                </a:lnTo>
                <a:lnTo>
                  <a:pt x="161" y="199"/>
                </a:lnTo>
                <a:lnTo>
                  <a:pt x="161" y="200"/>
                </a:lnTo>
                <a:lnTo>
                  <a:pt x="161" y="205"/>
                </a:lnTo>
                <a:lnTo>
                  <a:pt x="161" y="207"/>
                </a:lnTo>
                <a:lnTo>
                  <a:pt x="161" y="208"/>
                </a:lnTo>
                <a:lnTo>
                  <a:pt x="161" y="210"/>
                </a:lnTo>
                <a:lnTo>
                  <a:pt x="161" y="211"/>
                </a:lnTo>
                <a:lnTo>
                  <a:pt x="161" y="216"/>
                </a:lnTo>
                <a:lnTo>
                  <a:pt x="161" y="218"/>
                </a:lnTo>
                <a:lnTo>
                  <a:pt x="161" y="219"/>
                </a:lnTo>
                <a:lnTo>
                  <a:pt x="161" y="220"/>
                </a:lnTo>
                <a:lnTo>
                  <a:pt x="161" y="226"/>
                </a:lnTo>
                <a:lnTo>
                  <a:pt x="161" y="228"/>
                </a:lnTo>
                <a:lnTo>
                  <a:pt x="161" y="230"/>
                </a:lnTo>
                <a:lnTo>
                  <a:pt x="161" y="232"/>
                </a:lnTo>
                <a:lnTo>
                  <a:pt x="161" y="236"/>
                </a:lnTo>
                <a:lnTo>
                  <a:pt x="161" y="237"/>
                </a:lnTo>
                <a:lnTo>
                  <a:pt x="161" y="238"/>
                </a:lnTo>
                <a:lnTo>
                  <a:pt x="161" y="239"/>
                </a:lnTo>
                <a:lnTo>
                  <a:pt x="161" y="244"/>
                </a:lnTo>
                <a:lnTo>
                  <a:pt x="161" y="246"/>
                </a:lnTo>
                <a:lnTo>
                  <a:pt x="161" y="248"/>
                </a:lnTo>
                <a:lnTo>
                  <a:pt x="161" y="255"/>
                </a:lnTo>
                <a:lnTo>
                  <a:pt x="161" y="258"/>
                </a:lnTo>
                <a:lnTo>
                  <a:pt x="161" y="259"/>
                </a:lnTo>
                <a:lnTo>
                  <a:pt x="161" y="260"/>
                </a:lnTo>
                <a:lnTo>
                  <a:pt x="161" y="261"/>
                </a:lnTo>
                <a:lnTo>
                  <a:pt x="161" y="262"/>
                </a:lnTo>
                <a:lnTo>
                  <a:pt x="161" y="270"/>
                </a:lnTo>
                <a:lnTo>
                  <a:pt x="152" y="270"/>
                </a:lnTo>
                <a:lnTo>
                  <a:pt x="148" y="270"/>
                </a:lnTo>
                <a:lnTo>
                  <a:pt x="147" y="270"/>
                </a:lnTo>
                <a:lnTo>
                  <a:pt x="146" y="270"/>
                </a:lnTo>
                <a:lnTo>
                  <a:pt x="142" y="270"/>
                </a:lnTo>
                <a:lnTo>
                  <a:pt x="141" y="270"/>
                </a:lnTo>
                <a:lnTo>
                  <a:pt x="138" y="270"/>
                </a:lnTo>
                <a:lnTo>
                  <a:pt x="136" y="270"/>
                </a:lnTo>
                <a:lnTo>
                  <a:pt x="132" y="270"/>
                </a:lnTo>
                <a:lnTo>
                  <a:pt x="128" y="270"/>
                </a:lnTo>
                <a:lnTo>
                  <a:pt x="120" y="270"/>
                </a:lnTo>
                <a:lnTo>
                  <a:pt x="116" y="270"/>
                </a:lnTo>
                <a:lnTo>
                  <a:pt x="115" y="270"/>
                </a:lnTo>
                <a:lnTo>
                  <a:pt x="114" y="270"/>
                </a:lnTo>
                <a:lnTo>
                  <a:pt x="112" y="270"/>
                </a:lnTo>
                <a:lnTo>
                  <a:pt x="110" y="270"/>
                </a:lnTo>
                <a:lnTo>
                  <a:pt x="108" y="270"/>
                </a:lnTo>
                <a:lnTo>
                  <a:pt x="106" y="270"/>
                </a:lnTo>
                <a:lnTo>
                  <a:pt x="102" y="270"/>
                </a:lnTo>
                <a:lnTo>
                  <a:pt x="101" y="270"/>
                </a:lnTo>
                <a:lnTo>
                  <a:pt x="100" y="270"/>
                </a:lnTo>
                <a:lnTo>
                  <a:pt x="98" y="270"/>
                </a:lnTo>
                <a:lnTo>
                  <a:pt x="96" y="270"/>
                </a:lnTo>
                <a:lnTo>
                  <a:pt x="94" y="270"/>
                </a:lnTo>
                <a:lnTo>
                  <a:pt x="91" y="270"/>
                </a:lnTo>
                <a:lnTo>
                  <a:pt x="90" y="270"/>
                </a:lnTo>
                <a:lnTo>
                  <a:pt x="88" y="270"/>
                </a:lnTo>
                <a:lnTo>
                  <a:pt x="86" y="270"/>
                </a:lnTo>
                <a:lnTo>
                  <a:pt x="85" y="270"/>
                </a:lnTo>
                <a:lnTo>
                  <a:pt x="82" y="270"/>
                </a:lnTo>
                <a:lnTo>
                  <a:pt x="70" y="270"/>
                </a:lnTo>
                <a:lnTo>
                  <a:pt x="67" y="270"/>
                </a:lnTo>
                <a:lnTo>
                  <a:pt x="56" y="270"/>
                </a:lnTo>
                <a:lnTo>
                  <a:pt x="54" y="270"/>
                </a:lnTo>
                <a:lnTo>
                  <a:pt x="53" y="270"/>
                </a:lnTo>
                <a:lnTo>
                  <a:pt x="52" y="270"/>
                </a:lnTo>
                <a:lnTo>
                  <a:pt x="51" y="270"/>
                </a:lnTo>
                <a:lnTo>
                  <a:pt x="50" y="270"/>
                </a:lnTo>
                <a:lnTo>
                  <a:pt x="49" y="270"/>
                </a:lnTo>
                <a:lnTo>
                  <a:pt x="46" y="270"/>
                </a:lnTo>
                <a:lnTo>
                  <a:pt x="44" y="270"/>
                </a:lnTo>
                <a:lnTo>
                  <a:pt x="43" y="270"/>
                </a:lnTo>
                <a:lnTo>
                  <a:pt x="42" y="270"/>
                </a:lnTo>
                <a:lnTo>
                  <a:pt x="38" y="270"/>
                </a:lnTo>
                <a:lnTo>
                  <a:pt x="37" y="270"/>
                </a:lnTo>
                <a:lnTo>
                  <a:pt x="36" y="270"/>
                </a:lnTo>
                <a:lnTo>
                  <a:pt x="35" y="270"/>
                </a:lnTo>
                <a:lnTo>
                  <a:pt x="34" y="270"/>
                </a:lnTo>
                <a:lnTo>
                  <a:pt x="33" y="270"/>
                </a:lnTo>
                <a:lnTo>
                  <a:pt x="29" y="270"/>
                </a:lnTo>
                <a:lnTo>
                  <a:pt x="28" y="270"/>
                </a:lnTo>
                <a:lnTo>
                  <a:pt x="27" y="270"/>
                </a:lnTo>
                <a:lnTo>
                  <a:pt x="20" y="270"/>
                </a:lnTo>
                <a:lnTo>
                  <a:pt x="17" y="269"/>
                </a:lnTo>
                <a:lnTo>
                  <a:pt x="11" y="269"/>
                </a:lnTo>
                <a:lnTo>
                  <a:pt x="8" y="269"/>
                </a:lnTo>
                <a:lnTo>
                  <a:pt x="4" y="269"/>
                </a:lnTo>
                <a:lnTo>
                  <a:pt x="3" y="269"/>
                </a:lnTo>
                <a:lnTo>
                  <a:pt x="2" y="269"/>
                </a:lnTo>
                <a:lnTo>
                  <a:pt x="0" y="269"/>
                </a:lnTo>
                <a:lnTo>
                  <a:pt x="0" y="267"/>
                </a:lnTo>
                <a:lnTo>
                  <a:pt x="0" y="264"/>
                </a:lnTo>
                <a:lnTo>
                  <a:pt x="0" y="263"/>
                </a:lnTo>
                <a:lnTo>
                  <a:pt x="0" y="261"/>
                </a:lnTo>
                <a:lnTo>
                  <a:pt x="0" y="260"/>
                </a:lnTo>
                <a:lnTo>
                  <a:pt x="0" y="259"/>
                </a:lnTo>
                <a:lnTo>
                  <a:pt x="0" y="254"/>
                </a:lnTo>
                <a:lnTo>
                  <a:pt x="0" y="251"/>
                </a:lnTo>
                <a:lnTo>
                  <a:pt x="0" y="250"/>
                </a:lnTo>
                <a:lnTo>
                  <a:pt x="0" y="246"/>
                </a:lnTo>
                <a:lnTo>
                  <a:pt x="0" y="245"/>
                </a:lnTo>
                <a:lnTo>
                  <a:pt x="0" y="244"/>
                </a:lnTo>
                <a:lnTo>
                  <a:pt x="0" y="243"/>
                </a:lnTo>
                <a:lnTo>
                  <a:pt x="0" y="242"/>
                </a:lnTo>
                <a:lnTo>
                  <a:pt x="0" y="238"/>
                </a:lnTo>
                <a:lnTo>
                  <a:pt x="0" y="237"/>
                </a:lnTo>
                <a:lnTo>
                  <a:pt x="0" y="235"/>
                </a:lnTo>
                <a:lnTo>
                  <a:pt x="0" y="226"/>
                </a:lnTo>
                <a:lnTo>
                  <a:pt x="0" y="224"/>
                </a:lnTo>
                <a:lnTo>
                  <a:pt x="0" y="222"/>
                </a:lnTo>
                <a:lnTo>
                  <a:pt x="0" y="220"/>
                </a:lnTo>
                <a:lnTo>
                  <a:pt x="0" y="219"/>
                </a:lnTo>
                <a:lnTo>
                  <a:pt x="0" y="216"/>
                </a:lnTo>
                <a:lnTo>
                  <a:pt x="0" y="215"/>
                </a:lnTo>
                <a:lnTo>
                  <a:pt x="0" y="213"/>
                </a:lnTo>
                <a:lnTo>
                  <a:pt x="0" y="208"/>
                </a:lnTo>
                <a:lnTo>
                  <a:pt x="0" y="207"/>
                </a:lnTo>
                <a:lnTo>
                  <a:pt x="0" y="206"/>
                </a:lnTo>
                <a:lnTo>
                  <a:pt x="0" y="199"/>
                </a:lnTo>
                <a:lnTo>
                  <a:pt x="0" y="198"/>
                </a:lnTo>
                <a:lnTo>
                  <a:pt x="0" y="197"/>
                </a:lnTo>
                <a:lnTo>
                  <a:pt x="0" y="194"/>
                </a:lnTo>
                <a:lnTo>
                  <a:pt x="0" y="191"/>
                </a:lnTo>
                <a:lnTo>
                  <a:pt x="0" y="189"/>
                </a:lnTo>
                <a:lnTo>
                  <a:pt x="0" y="183"/>
                </a:lnTo>
                <a:lnTo>
                  <a:pt x="0" y="180"/>
                </a:lnTo>
                <a:lnTo>
                  <a:pt x="0" y="176"/>
                </a:lnTo>
                <a:lnTo>
                  <a:pt x="0" y="175"/>
                </a:lnTo>
                <a:lnTo>
                  <a:pt x="0" y="172"/>
                </a:lnTo>
                <a:lnTo>
                  <a:pt x="0" y="164"/>
                </a:lnTo>
                <a:lnTo>
                  <a:pt x="0" y="160"/>
                </a:lnTo>
                <a:lnTo>
                  <a:pt x="1" y="152"/>
                </a:lnTo>
                <a:lnTo>
                  <a:pt x="9" y="154"/>
                </a:lnTo>
                <a:lnTo>
                  <a:pt x="10" y="154"/>
                </a:lnTo>
                <a:lnTo>
                  <a:pt x="22" y="154"/>
                </a:lnTo>
                <a:lnTo>
                  <a:pt x="24" y="154"/>
                </a:lnTo>
                <a:lnTo>
                  <a:pt x="26" y="154"/>
                </a:lnTo>
                <a:lnTo>
                  <a:pt x="27" y="154"/>
                </a:lnTo>
                <a:lnTo>
                  <a:pt x="27" y="150"/>
                </a:lnTo>
                <a:lnTo>
                  <a:pt x="27" y="147"/>
                </a:lnTo>
                <a:lnTo>
                  <a:pt x="27" y="143"/>
                </a:lnTo>
                <a:lnTo>
                  <a:pt x="27" y="142"/>
                </a:lnTo>
                <a:lnTo>
                  <a:pt x="27" y="135"/>
                </a:lnTo>
                <a:lnTo>
                  <a:pt x="27" y="132"/>
                </a:lnTo>
                <a:lnTo>
                  <a:pt x="27" y="123"/>
                </a:lnTo>
                <a:lnTo>
                  <a:pt x="27" y="118"/>
                </a:lnTo>
                <a:lnTo>
                  <a:pt x="27" y="117"/>
                </a:lnTo>
                <a:lnTo>
                  <a:pt x="26" y="110"/>
                </a:lnTo>
                <a:lnTo>
                  <a:pt x="26" y="109"/>
                </a:lnTo>
                <a:lnTo>
                  <a:pt x="26" y="102"/>
                </a:lnTo>
                <a:lnTo>
                  <a:pt x="26" y="101"/>
                </a:lnTo>
                <a:lnTo>
                  <a:pt x="27" y="98"/>
                </a:lnTo>
                <a:lnTo>
                  <a:pt x="27" y="94"/>
                </a:lnTo>
                <a:lnTo>
                  <a:pt x="27" y="88"/>
                </a:lnTo>
                <a:lnTo>
                  <a:pt x="27" y="87"/>
                </a:lnTo>
                <a:lnTo>
                  <a:pt x="27" y="86"/>
                </a:lnTo>
                <a:lnTo>
                  <a:pt x="27" y="85"/>
                </a:lnTo>
                <a:lnTo>
                  <a:pt x="27" y="84"/>
                </a:lnTo>
                <a:lnTo>
                  <a:pt x="27" y="72"/>
                </a:lnTo>
                <a:lnTo>
                  <a:pt x="27" y="67"/>
                </a:lnTo>
                <a:lnTo>
                  <a:pt x="27" y="64"/>
                </a:lnTo>
                <a:lnTo>
                  <a:pt x="27" y="59"/>
                </a:lnTo>
                <a:lnTo>
                  <a:pt x="28" y="54"/>
                </a:lnTo>
                <a:lnTo>
                  <a:pt x="27" y="54"/>
                </a:lnTo>
                <a:lnTo>
                  <a:pt x="29" y="54"/>
                </a:lnTo>
                <a:lnTo>
                  <a:pt x="30" y="54"/>
                </a:lnTo>
                <a:lnTo>
                  <a:pt x="35" y="54"/>
                </a:lnTo>
                <a:lnTo>
                  <a:pt x="36" y="54"/>
                </a:lnTo>
                <a:lnTo>
                  <a:pt x="40" y="54"/>
                </a:lnTo>
                <a:lnTo>
                  <a:pt x="45" y="54"/>
                </a:lnTo>
                <a:lnTo>
                  <a:pt x="48" y="54"/>
                </a:lnTo>
                <a:lnTo>
                  <a:pt x="50" y="54"/>
                </a:lnTo>
                <a:lnTo>
                  <a:pt x="51" y="54"/>
                </a:lnTo>
                <a:lnTo>
                  <a:pt x="54" y="54"/>
                </a:lnTo>
                <a:lnTo>
                  <a:pt x="56" y="54"/>
                </a:lnTo>
                <a:lnTo>
                  <a:pt x="57" y="54"/>
                </a:lnTo>
                <a:lnTo>
                  <a:pt x="67" y="54"/>
                </a:lnTo>
                <a:lnTo>
                  <a:pt x="76" y="54"/>
                </a:lnTo>
                <a:lnTo>
                  <a:pt x="76" y="51"/>
                </a:lnTo>
                <a:lnTo>
                  <a:pt x="76" y="50"/>
                </a:lnTo>
                <a:lnTo>
                  <a:pt x="76" y="48"/>
                </a:lnTo>
                <a:lnTo>
                  <a:pt x="76" y="46"/>
                </a:lnTo>
                <a:lnTo>
                  <a:pt x="76" y="45"/>
                </a:lnTo>
                <a:lnTo>
                  <a:pt x="76" y="40"/>
                </a:lnTo>
                <a:lnTo>
                  <a:pt x="76" y="39"/>
                </a:lnTo>
                <a:lnTo>
                  <a:pt x="76" y="38"/>
                </a:lnTo>
                <a:lnTo>
                  <a:pt x="76" y="35"/>
                </a:lnTo>
                <a:lnTo>
                  <a:pt x="76" y="32"/>
                </a:lnTo>
                <a:lnTo>
                  <a:pt x="76" y="31"/>
                </a:lnTo>
                <a:lnTo>
                  <a:pt x="76" y="28"/>
                </a:lnTo>
                <a:lnTo>
                  <a:pt x="76" y="27"/>
                </a:lnTo>
                <a:lnTo>
                  <a:pt x="76" y="26"/>
                </a:lnTo>
                <a:lnTo>
                  <a:pt x="76" y="19"/>
                </a:lnTo>
                <a:lnTo>
                  <a:pt x="76" y="18"/>
                </a:lnTo>
                <a:lnTo>
                  <a:pt x="76" y="14"/>
                </a:lnTo>
                <a:lnTo>
                  <a:pt x="76" y="7"/>
                </a:lnTo>
                <a:lnTo>
                  <a:pt x="76" y="6"/>
                </a:lnTo>
                <a:lnTo>
                  <a:pt x="76" y="4"/>
                </a:lnTo>
                <a:lnTo>
                  <a:pt x="76" y="2"/>
                </a:lnTo>
                <a:lnTo>
                  <a:pt x="77" y="2"/>
                </a:lnTo>
                <a:lnTo>
                  <a:pt x="80" y="2"/>
                </a:lnTo>
                <a:lnTo>
                  <a:pt x="81" y="2"/>
                </a:lnTo>
                <a:lnTo>
                  <a:pt x="82" y="2"/>
                </a:lnTo>
                <a:lnTo>
                  <a:pt x="84" y="2"/>
                </a:lnTo>
                <a:lnTo>
                  <a:pt x="91" y="2"/>
                </a:lnTo>
                <a:lnTo>
                  <a:pt x="92" y="2"/>
                </a:lnTo>
                <a:lnTo>
                  <a:pt x="93" y="2"/>
                </a:lnTo>
                <a:lnTo>
                  <a:pt x="96" y="2"/>
                </a:lnTo>
                <a:lnTo>
                  <a:pt x="99" y="2"/>
                </a:lnTo>
                <a:lnTo>
                  <a:pt x="101" y="2"/>
                </a:lnTo>
                <a:lnTo>
                  <a:pt x="102" y="2"/>
                </a:lnTo>
                <a:lnTo>
                  <a:pt x="104" y="2"/>
                </a:lnTo>
                <a:lnTo>
                  <a:pt x="105" y="2"/>
                </a:lnTo>
                <a:lnTo>
                  <a:pt x="107" y="2"/>
                </a:lnTo>
                <a:lnTo>
                  <a:pt x="109" y="2"/>
                </a:lnTo>
                <a:lnTo>
                  <a:pt x="112" y="2"/>
                </a:lnTo>
                <a:lnTo>
                  <a:pt x="114" y="2"/>
                </a:lnTo>
                <a:close/>
              </a:path>
            </a:pathLst>
          </a:custGeom>
          <a:solidFill>
            <a:srgbClr val="FF0000"/>
          </a:solidFill>
          <a:ln w="3175">
            <a:solidFill>
              <a:schemeClr val="tx1">
                <a:lumMod val="95000"/>
                <a:lumOff val="5000"/>
              </a:schemeClr>
            </a:solidFill>
            <a:prstDash val="solid"/>
            <a:round/>
            <a:headEnd/>
            <a:tailEnd/>
          </a:ln>
        </p:spPr>
        <p:txBody>
          <a:bodyPr/>
          <a:lstStyle/>
          <a:p>
            <a:endParaRPr lang="en-US" dirty="0"/>
          </a:p>
        </p:txBody>
      </p:sp>
      <p:sp>
        <p:nvSpPr>
          <p:cNvPr id="100" name="Freeform 139"/>
          <p:cNvSpPr>
            <a:spLocks/>
          </p:cNvSpPr>
          <p:nvPr/>
        </p:nvSpPr>
        <p:spPr bwMode="auto">
          <a:xfrm>
            <a:off x="3687524" y="2512737"/>
            <a:ext cx="576915" cy="478956"/>
          </a:xfrm>
          <a:custGeom>
            <a:avLst/>
            <a:gdLst>
              <a:gd name="T0" fmla="*/ 262 w 263"/>
              <a:gd name="T1" fmla="*/ 0 h 225"/>
              <a:gd name="T2" fmla="*/ 262 w 263"/>
              <a:gd name="T3" fmla="*/ 18 h 225"/>
              <a:gd name="T4" fmla="*/ 260 w 263"/>
              <a:gd name="T5" fmla="*/ 25 h 225"/>
              <a:gd name="T6" fmla="*/ 260 w 263"/>
              <a:gd name="T7" fmla="*/ 31 h 225"/>
              <a:gd name="T8" fmla="*/ 259 w 263"/>
              <a:gd name="T9" fmla="*/ 46 h 225"/>
              <a:gd name="T10" fmla="*/ 258 w 263"/>
              <a:gd name="T11" fmla="*/ 55 h 225"/>
              <a:gd name="T12" fmla="*/ 257 w 263"/>
              <a:gd name="T13" fmla="*/ 67 h 225"/>
              <a:gd name="T14" fmla="*/ 256 w 263"/>
              <a:gd name="T15" fmla="*/ 76 h 225"/>
              <a:gd name="T16" fmla="*/ 256 w 263"/>
              <a:gd name="T17" fmla="*/ 78 h 225"/>
              <a:gd name="T18" fmla="*/ 255 w 263"/>
              <a:gd name="T19" fmla="*/ 88 h 225"/>
              <a:gd name="T20" fmla="*/ 255 w 263"/>
              <a:gd name="T21" fmla="*/ 92 h 225"/>
              <a:gd name="T22" fmla="*/ 252 w 263"/>
              <a:gd name="T23" fmla="*/ 122 h 225"/>
              <a:gd name="T24" fmla="*/ 249 w 263"/>
              <a:gd name="T25" fmla="*/ 161 h 225"/>
              <a:gd name="T26" fmla="*/ 246 w 263"/>
              <a:gd name="T27" fmla="*/ 201 h 225"/>
              <a:gd name="T28" fmla="*/ 243 w 263"/>
              <a:gd name="T29" fmla="*/ 220 h 225"/>
              <a:gd name="T30" fmla="*/ 235 w 263"/>
              <a:gd name="T31" fmla="*/ 222 h 225"/>
              <a:gd name="T32" fmla="*/ 231 w 263"/>
              <a:gd name="T33" fmla="*/ 222 h 225"/>
              <a:gd name="T34" fmla="*/ 223 w 263"/>
              <a:gd name="T35" fmla="*/ 222 h 225"/>
              <a:gd name="T36" fmla="*/ 217 w 263"/>
              <a:gd name="T37" fmla="*/ 222 h 225"/>
              <a:gd name="T38" fmla="*/ 197 w 263"/>
              <a:gd name="T39" fmla="*/ 222 h 225"/>
              <a:gd name="T40" fmla="*/ 177 w 263"/>
              <a:gd name="T41" fmla="*/ 223 h 225"/>
              <a:gd name="T42" fmla="*/ 154 w 263"/>
              <a:gd name="T43" fmla="*/ 223 h 225"/>
              <a:gd name="T44" fmla="*/ 133 w 263"/>
              <a:gd name="T45" fmla="*/ 223 h 225"/>
              <a:gd name="T46" fmla="*/ 114 w 263"/>
              <a:gd name="T47" fmla="*/ 224 h 225"/>
              <a:gd name="T48" fmla="*/ 87 w 263"/>
              <a:gd name="T49" fmla="*/ 224 h 225"/>
              <a:gd name="T50" fmla="*/ 66 w 263"/>
              <a:gd name="T51" fmla="*/ 224 h 225"/>
              <a:gd name="T52" fmla="*/ 56 w 263"/>
              <a:gd name="T53" fmla="*/ 224 h 225"/>
              <a:gd name="T54" fmla="*/ 40 w 263"/>
              <a:gd name="T55" fmla="*/ 225 h 225"/>
              <a:gd name="T56" fmla="*/ 25 w 263"/>
              <a:gd name="T57" fmla="*/ 225 h 225"/>
              <a:gd name="T58" fmla="*/ 15 w 263"/>
              <a:gd name="T59" fmla="*/ 225 h 225"/>
              <a:gd name="T60" fmla="*/ 10 w 263"/>
              <a:gd name="T61" fmla="*/ 225 h 225"/>
              <a:gd name="T62" fmla="*/ 5 w 263"/>
              <a:gd name="T63" fmla="*/ 225 h 225"/>
              <a:gd name="T64" fmla="*/ 2 w 263"/>
              <a:gd name="T65" fmla="*/ 212 h 225"/>
              <a:gd name="T66" fmla="*/ 2 w 263"/>
              <a:gd name="T67" fmla="*/ 198 h 225"/>
              <a:gd name="T68" fmla="*/ 2 w 263"/>
              <a:gd name="T69" fmla="*/ 179 h 225"/>
              <a:gd name="T70" fmla="*/ 1 w 263"/>
              <a:gd name="T71" fmla="*/ 159 h 225"/>
              <a:gd name="T72" fmla="*/ 1 w 263"/>
              <a:gd name="T73" fmla="*/ 153 h 225"/>
              <a:gd name="T74" fmla="*/ 1 w 263"/>
              <a:gd name="T75" fmla="*/ 147 h 225"/>
              <a:gd name="T76" fmla="*/ 1 w 263"/>
              <a:gd name="T77" fmla="*/ 132 h 225"/>
              <a:gd name="T78" fmla="*/ 1 w 263"/>
              <a:gd name="T79" fmla="*/ 118 h 225"/>
              <a:gd name="T80" fmla="*/ 1 w 263"/>
              <a:gd name="T81" fmla="*/ 100 h 225"/>
              <a:gd name="T82" fmla="*/ 1 w 263"/>
              <a:gd name="T83" fmla="*/ 88 h 225"/>
              <a:gd name="T84" fmla="*/ 1 w 263"/>
              <a:gd name="T85" fmla="*/ 73 h 225"/>
              <a:gd name="T86" fmla="*/ 1 w 263"/>
              <a:gd name="T87" fmla="*/ 58 h 225"/>
              <a:gd name="T88" fmla="*/ 1 w 263"/>
              <a:gd name="T89" fmla="*/ 38 h 225"/>
              <a:gd name="T90" fmla="*/ 1 w 263"/>
              <a:gd name="T91" fmla="*/ 22 h 225"/>
              <a:gd name="T92" fmla="*/ 0 w 263"/>
              <a:gd name="T93" fmla="*/ 7 h 225"/>
              <a:gd name="T94" fmla="*/ 17 w 263"/>
              <a:gd name="T95" fmla="*/ 3 h 225"/>
              <a:gd name="T96" fmla="*/ 29 w 263"/>
              <a:gd name="T97" fmla="*/ 3 h 225"/>
              <a:gd name="T98" fmla="*/ 42 w 263"/>
              <a:gd name="T99" fmla="*/ 3 h 225"/>
              <a:gd name="T100" fmla="*/ 58 w 263"/>
              <a:gd name="T101" fmla="*/ 3 h 225"/>
              <a:gd name="T102" fmla="*/ 73 w 263"/>
              <a:gd name="T103" fmla="*/ 3 h 225"/>
              <a:gd name="T104" fmla="*/ 89 w 263"/>
              <a:gd name="T105" fmla="*/ 2 h 225"/>
              <a:gd name="T106" fmla="*/ 99 w 263"/>
              <a:gd name="T107" fmla="*/ 2 h 225"/>
              <a:gd name="T108" fmla="*/ 115 w 263"/>
              <a:gd name="T109" fmla="*/ 2 h 225"/>
              <a:gd name="T110" fmla="*/ 133 w 263"/>
              <a:gd name="T111" fmla="*/ 2 h 225"/>
              <a:gd name="T112" fmla="*/ 154 w 263"/>
              <a:gd name="T113" fmla="*/ 1 h 225"/>
              <a:gd name="T114" fmla="*/ 169 w 263"/>
              <a:gd name="T115" fmla="*/ 1 h 225"/>
              <a:gd name="T116" fmla="*/ 178 w 263"/>
              <a:gd name="T117" fmla="*/ 1 h 225"/>
              <a:gd name="T118" fmla="*/ 191 w 263"/>
              <a:gd name="T119" fmla="*/ 1 h 225"/>
              <a:gd name="T120" fmla="*/ 206 w 263"/>
              <a:gd name="T121" fmla="*/ 1 h 225"/>
              <a:gd name="T122" fmla="*/ 226 w 263"/>
              <a:gd name="T123" fmla="*/ 0 h 2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63" h="225">
                <a:moveTo>
                  <a:pt x="241" y="0"/>
                </a:moveTo>
                <a:lnTo>
                  <a:pt x="246" y="0"/>
                </a:lnTo>
                <a:lnTo>
                  <a:pt x="251" y="0"/>
                </a:lnTo>
                <a:lnTo>
                  <a:pt x="259" y="0"/>
                </a:lnTo>
                <a:lnTo>
                  <a:pt x="262" y="0"/>
                </a:lnTo>
                <a:lnTo>
                  <a:pt x="263" y="0"/>
                </a:lnTo>
                <a:lnTo>
                  <a:pt x="263" y="1"/>
                </a:lnTo>
                <a:lnTo>
                  <a:pt x="263" y="6"/>
                </a:lnTo>
                <a:lnTo>
                  <a:pt x="262" y="9"/>
                </a:lnTo>
                <a:lnTo>
                  <a:pt x="262" y="18"/>
                </a:lnTo>
                <a:lnTo>
                  <a:pt x="260" y="23"/>
                </a:lnTo>
                <a:lnTo>
                  <a:pt x="260" y="25"/>
                </a:lnTo>
                <a:lnTo>
                  <a:pt x="260" y="26"/>
                </a:lnTo>
                <a:lnTo>
                  <a:pt x="260" y="27"/>
                </a:lnTo>
                <a:lnTo>
                  <a:pt x="260" y="30"/>
                </a:lnTo>
                <a:lnTo>
                  <a:pt x="260" y="31"/>
                </a:lnTo>
                <a:lnTo>
                  <a:pt x="260" y="32"/>
                </a:lnTo>
                <a:lnTo>
                  <a:pt x="259" y="38"/>
                </a:lnTo>
                <a:lnTo>
                  <a:pt x="259" y="39"/>
                </a:lnTo>
                <a:lnTo>
                  <a:pt x="259" y="41"/>
                </a:lnTo>
                <a:lnTo>
                  <a:pt x="259" y="46"/>
                </a:lnTo>
                <a:lnTo>
                  <a:pt x="258" y="47"/>
                </a:lnTo>
                <a:lnTo>
                  <a:pt x="258" y="50"/>
                </a:lnTo>
                <a:lnTo>
                  <a:pt x="258" y="51"/>
                </a:lnTo>
                <a:lnTo>
                  <a:pt x="258" y="52"/>
                </a:lnTo>
                <a:lnTo>
                  <a:pt x="258" y="55"/>
                </a:lnTo>
                <a:lnTo>
                  <a:pt x="257" y="59"/>
                </a:lnTo>
                <a:lnTo>
                  <a:pt x="257" y="63"/>
                </a:lnTo>
                <a:lnTo>
                  <a:pt x="257" y="64"/>
                </a:lnTo>
                <a:lnTo>
                  <a:pt x="257" y="67"/>
                </a:lnTo>
                <a:lnTo>
                  <a:pt x="257" y="68"/>
                </a:lnTo>
                <a:lnTo>
                  <a:pt x="256" y="74"/>
                </a:lnTo>
                <a:lnTo>
                  <a:pt x="256" y="75"/>
                </a:lnTo>
                <a:lnTo>
                  <a:pt x="256" y="76"/>
                </a:lnTo>
                <a:lnTo>
                  <a:pt x="256" y="78"/>
                </a:lnTo>
                <a:lnTo>
                  <a:pt x="256" y="79"/>
                </a:lnTo>
                <a:lnTo>
                  <a:pt x="255" y="87"/>
                </a:lnTo>
                <a:lnTo>
                  <a:pt x="255" y="88"/>
                </a:lnTo>
                <a:lnTo>
                  <a:pt x="255" y="89"/>
                </a:lnTo>
                <a:lnTo>
                  <a:pt x="255" y="90"/>
                </a:lnTo>
                <a:lnTo>
                  <a:pt x="255" y="91"/>
                </a:lnTo>
                <a:lnTo>
                  <a:pt x="255" y="92"/>
                </a:lnTo>
                <a:lnTo>
                  <a:pt x="254" y="100"/>
                </a:lnTo>
                <a:lnTo>
                  <a:pt x="254" y="110"/>
                </a:lnTo>
                <a:lnTo>
                  <a:pt x="252" y="113"/>
                </a:lnTo>
                <a:lnTo>
                  <a:pt x="252" y="118"/>
                </a:lnTo>
                <a:lnTo>
                  <a:pt x="252" y="122"/>
                </a:lnTo>
                <a:lnTo>
                  <a:pt x="251" y="132"/>
                </a:lnTo>
                <a:lnTo>
                  <a:pt x="250" y="145"/>
                </a:lnTo>
                <a:lnTo>
                  <a:pt x="249" y="148"/>
                </a:lnTo>
                <a:lnTo>
                  <a:pt x="249" y="161"/>
                </a:lnTo>
                <a:lnTo>
                  <a:pt x="247" y="177"/>
                </a:lnTo>
                <a:lnTo>
                  <a:pt x="247" y="183"/>
                </a:lnTo>
                <a:lnTo>
                  <a:pt x="247" y="187"/>
                </a:lnTo>
                <a:lnTo>
                  <a:pt x="246" y="194"/>
                </a:lnTo>
                <a:lnTo>
                  <a:pt x="246" y="196"/>
                </a:lnTo>
                <a:lnTo>
                  <a:pt x="246" y="201"/>
                </a:lnTo>
                <a:lnTo>
                  <a:pt x="244" y="203"/>
                </a:lnTo>
                <a:lnTo>
                  <a:pt x="244" y="204"/>
                </a:lnTo>
                <a:lnTo>
                  <a:pt x="243" y="217"/>
                </a:lnTo>
                <a:lnTo>
                  <a:pt x="243" y="218"/>
                </a:lnTo>
                <a:lnTo>
                  <a:pt x="243" y="220"/>
                </a:lnTo>
                <a:lnTo>
                  <a:pt x="242" y="220"/>
                </a:lnTo>
                <a:lnTo>
                  <a:pt x="239" y="222"/>
                </a:lnTo>
                <a:lnTo>
                  <a:pt x="238" y="222"/>
                </a:lnTo>
                <a:lnTo>
                  <a:pt x="236" y="220"/>
                </a:lnTo>
                <a:lnTo>
                  <a:pt x="235" y="222"/>
                </a:lnTo>
                <a:lnTo>
                  <a:pt x="234" y="222"/>
                </a:lnTo>
                <a:lnTo>
                  <a:pt x="232" y="222"/>
                </a:lnTo>
                <a:lnTo>
                  <a:pt x="231" y="222"/>
                </a:lnTo>
                <a:lnTo>
                  <a:pt x="230" y="222"/>
                </a:lnTo>
                <a:lnTo>
                  <a:pt x="228" y="222"/>
                </a:lnTo>
                <a:lnTo>
                  <a:pt x="226" y="222"/>
                </a:lnTo>
                <a:lnTo>
                  <a:pt x="225" y="222"/>
                </a:lnTo>
                <a:lnTo>
                  <a:pt x="223" y="222"/>
                </a:lnTo>
                <a:lnTo>
                  <a:pt x="222" y="222"/>
                </a:lnTo>
                <a:lnTo>
                  <a:pt x="220" y="222"/>
                </a:lnTo>
                <a:lnTo>
                  <a:pt x="219" y="222"/>
                </a:lnTo>
                <a:lnTo>
                  <a:pt x="217" y="222"/>
                </a:lnTo>
                <a:lnTo>
                  <a:pt x="214" y="222"/>
                </a:lnTo>
                <a:lnTo>
                  <a:pt x="207" y="222"/>
                </a:lnTo>
                <a:lnTo>
                  <a:pt x="199" y="222"/>
                </a:lnTo>
                <a:lnTo>
                  <a:pt x="197" y="222"/>
                </a:lnTo>
                <a:lnTo>
                  <a:pt x="191" y="222"/>
                </a:lnTo>
                <a:lnTo>
                  <a:pt x="188" y="222"/>
                </a:lnTo>
                <a:lnTo>
                  <a:pt x="187" y="222"/>
                </a:lnTo>
                <a:lnTo>
                  <a:pt x="177" y="223"/>
                </a:lnTo>
                <a:lnTo>
                  <a:pt x="175" y="223"/>
                </a:lnTo>
                <a:lnTo>
                  <a:pt x="172" y="223"/>
                </a:lnTo>
                <a:lnTo>
                  <a:pt x="165" y="223"/>
                </a:lnTo>
                <a:lnTo>
                  <a:pt x="164" y="223"/>
                </a:lnTo>
                <a:lnTo>
                  <a:pt x="157" y="223"/>
                </a:lnTo>
                <a:lnTo>
                  <a:pt x="154" y="223"/>
                </a:lnTo>
                <a:lnTo>
                  <a:pt x="151" y="223"/>
                </a:lnTo>
                <a:lnTo>
                  <a:pt x="146" y="223"/>
                </a:lnTo>
                <a:lnTo>
                  <a:pt x="140" y="223"/>
                </a:lnTo>
                <a:lnTo>
                  <a:pt x="139" y="223"/>
                </a:lnTo>
                <a:lnTo>
                  <a:pt x="133" y="223"/>
                </a:lnTo>
                <a:lnTo>
                  <a:pt x="132" y="223"/>
                </a:lnTo>
                <a:lnTo>
                  <a:pt x="131" y="223"/>
                </a:lnTo>
                <a:lnTo>
                  <a:pt x="129" y="223"/>
                </a:lnTo>
                <a:lnTo>
                  <a:pt x="128" y="223"/>
                </a:lnTo>
                <a:lnTo>
                  <a:pt x="123" y="223"/>
                </a:lnTo>
                <a:lnTo>
                  <a:pt x="114" y="224"/>
                </a:lnTo>
                <a:lnTo>
                  <a:pt x="111" y="224"/>
                </a:lnTo>
                <a:lnTo>
                  <a:pt x="107" y="224"/>
                </a:lnTo>
                <a:lnTo>
                  <a:pt x="103" y="224"/>
                </a:lnTo>
                <a:lnTo>
                  <a:pt x="99" y="224"/>
                </a:lnTo>
                <a:lnTo>
                  <a:pt x="88" y="224"/>
                </a:lnTo>
                <a:lnTo>
                  <a:pt x="87" y="224"/>
                </a:lnTo>
                <a:lnTo>
                  <a:pt x="82" y="224"/>
                </a:lnTo>
                <a:lnTo>
                  <a:pt x="75" y="224"/>
                </a:lnTo>
                <a:lnTo>
                  <a:pt x="67" y="224"/>
                </a:lnTo>
                <a:lnTo>
                  <a:pt x="66" y="224"/>
                </a:lnTo>
                <a:lnTo>
                  <a:pt x="61" y="224"/>
                </a:lnTo>
                <a:lnTo>
                  <a:pt x="59" y="224"/>
                </a:lnTo>
                <a:lnTo>
                  <a:pt x="58" y="224"/>
                </a:lnTo>
                <a:lnTo>
                  <a:pt x="57" y="224"/>
                </a:lnTo>
                <a:lnTo>
                  <a:pt x="56" y="224"/>
                </a:lnTo>
                <a:lnTo>
                  <a:pt x="51" y="225"/>
                </a:lnTo>
                <a:lnTo>
                  <a:pt x="50" y="225"/>
                </a:lnTo>
                <a:lnTo>
                  <a:pt x="42" y="225"/>
                </a:lnTo>
                <a:lnTo>
                  <a:pt x="41" y="225"/>
                </a:lnTo>
                <a:lnTo>
                  <a:pt x="40" y="225"/>
                </a:lnTo>
                <a:lnTo>
                  <a:pt x="35" y="225"/>
                </a:lnTo>
                <a:lnTo>
                  <a:pt x="34" y="225"/>
                </a:lnTo>
                <a:lnTo>
                  <a:pt x="26" y="225"/>
                </a:lnTo>
                <a:lnTo>
                  <a:pt x="25" y="225"/>
                </a:lnTo>
                <a:lnTo>
                  <a:pt x="19" y="225"/>
                </a:lnTo>
                <a:lnTo>
                  <a:pt x="17" y="225"/>
                </a:lnTo>
                <a:lnTo>
                  <a:pt x="16" y="225"/>
                </a:lnTo>
                <a:lnTo>
                  <a:pt x="15" y="225"/>
                </a:lnTo>
                <a:lnTo>
                  <a:pt x="13" y="225"/>
                </a:lnTo>
                <a:lnTo>
                  <a:pt x="11" y="225"/>
                </a:lnTo>
                <a:lnTo>
                  <a:pt x="10" y="225"/>
                </a:lnTo>
                <a:lnTo>
                  <a:pt x="9" y="225"/>
                </a:lnTo>
                <a:lnTo>
                  <a:pt x="8" y="225"/>
                </a:lnTo>
                <a:lnTo>
                  <a:pt x="5" y="225"/>
                </a:lnTo>
                <a:lnTo>
                  <a:pt x="3" y="225"/>
                </a:lnTo>
                <a:lnTo>
                  <a:pt x="2" y="225"/>
                </a:lnTo>
                <a:lnTo>
                  <a:pt x="2" y="217"/>
                </a:lnTo>
                <a:lnTo>
                  <a:pt x="2" y="212"/>
                </a:lnTo>
                <a:lnTo>
                  <a:pt x="2" y="208"/>
                </a:lnTo>
                <a:lnTo>
                  <a:pt x="2" y="202"/>
                </a:lnTo>
                <a:lnTo>
                  <a:pt x="2" y="201"/>
                </a:lnTo>
                <a:lnTo>
                  <a:pt x="2" y="198"/>
                </a:lnTo>
                <a:lnTo>
                  <a:pt x="2" y="194"/>
                </a:lnTo>
                <a:lnTo>
                  <a:pt x="2" y="191"/>
                </a:lnTo>
                <a:lnTo>
                  <a:pt x="2" y="185"/>
                </a:lnTo>
                <a:lnTo>
                  <a:pt x="2" y="179"/>
                </a:lnTo>
                <a:lnTo>
                  <a:pt x="2" y="174"/>
                </a:lnTo>
                <a:lnTo>
                  <a:pt x="2" y="171"/>
                </a:lnTo>
                <a:lnTo>
                  <a:pt x="2" y="166"/>
                </a:lnTo>
                <a:lnTo>
                  <a:pt x="1" y="159"/>
                </a:lnTo>
                <a:lnTo>
                  <a:pt x="1" y="156"/>
                </a:lnTo>
                <a:lnTo>
                  <a:pt x="1" y="155"/>
                </a:lnTo>
                <a:lnTo>
                  <a:pt x="1" y="154"/>
                </a:lnTo>
                <a:lnTo>
                  <a:pt x="1" y="153"/>
                </a:lnTo>
                <a:lnTo>
                  <a:pt x="1" y="152"/>
                </a:lnTo>
                <a:lnTo>
                  <a:pt x="1" y="148"/>
                </a:lnTo>
                <a:lnTo>
                  <a:pt x="1" y="147"/>
                </a:lnTo>
                <a:lnTo>
                  <a:pt x="1" y="145"/>
                </a:lnTo>
                <a:lnTo>
                  <a:pt x="1" y="139"/>
                </a:lnTo>
                <a:lnTo>
                  <a:pt x="1" y="135"/>
                </a:lnTo>
                <a:lnTo>
                  <a:pt x="1" y="134"/>
                </a:lnTo>
                <a:lnTo>
                  <a:pt x="1" y="132"/>
                </a:lnTo>
                <a:lnTo>
                  <a:pt x="1" y="131"/>
                </a:lnTo>
                <a:lnTo>
                  <a:pt x="1" y="126"/>
                </a:lnTo>
                <a:lnTo>
                  <a:pt x="1" y="124"/>
                </a:lnTo>
                <a:lnTo>
                  <a:pt x="1" y="122"/>
                </a:lnTo>
                <a:lnTo>
                  <a:pt x="1" y="119"/>
                </a:lnTo>
                <a:lnTo>
                  <a:pt x="1" y="118"/>
                </a:lnTo>
                <a:lnTo>
                  <a:pt x="1" y="114"/>
                </a:lnTo>
                <a:lnTo>
                  <a:pt x="1" y="113"/>
                </a:lnTo>
                <a:lnTo>
                  <a:pt x="1" y="111"/>
                </a:lnTo>
                <a:lnTo>
                  <a:pt x="1" y="104"/>
                </a:lnTo>
                <a:lnTo>
                  <a:pt x="1" y="103"/>
                </a:lnTo>
                <a:lnTo>
                  <a:pt x="1" y="100"/>
                </a:lnTo>
                <a:lnTo>
                  <a:pt x="1" y="98"/>
                </a:lnTo>
                <a:lnTo>
                  <a:pt x="1" y="96"/>
                </a:lnTo>
                <a:lnTo>
                  <a:pt x="1" y="95"/>
                </a:lnTo>
                <a:lnTo>
                  <a:pt x="1" y="88"/>
                </a:lnTo>
                <a:lnTo>
                  <a:pt x="1" y="87"/>
                </a:lnTo>
                <a:lnTo>
                  <a:pt x="1" y="82"/>
                </a:lnTo>
                <a:lnTo>
                  <a:pt x="1" y="76"/>
                </a:lnTo>
                <a:lnTo>
                  <a:pt x="1" y="73"/>
                </a:lnTo>
                <a:lnTo>
                  <a:pt x="1" y="71"/>
                </a:lnTo>
                <a:lnTo>
                  <a:pt x="1" y="68"/>
                </a:lnTo>
                <a:lnTo>
                  <a:pt x="1" y="66"/>
                </a:lnTo>
                <a:lnTo>
                  <a:pt x="1" y="64"/>
                </a:lnTo>
                <a:lnTo>
                  <a:pt x="1" y="62"/>
                </a:lnTo>
                <a:lnTo>
                  <a:pt x="1" y="58"/>
                </a:lnTo>
                <a:lnTo>
                  <a:pt x="1" y="55"/>
                </a:lnTo>
                <a:lnTo>
                  <a:pt x="1" y="54"/>
                </a:lnTo>
                <a:lnTo>
                  <a:pt x="1" y="43"/>
                </a:lnTo>
                <a:lnTo>
                  <a:pt x="1" y="41"/>
                </a:lnTo>
                <a:lnTo>
                  <a:pt x="1" y="38"/>
                </a:lnTo>
                <a:lnTo>
                  <a:pt x="1" y="35"/>
                </a:lnTo>
                <a:lnTo>
                  <a:pt x="1" y="27"/>
                </a:lnTo>
                <a:lnTo>
                  <a:pt x="1" y="26"/>
                </a:lnTo>
                <a:lnTo>
                  <a:pt x="1" y="22"/>
                </a:lnTo>
                <a:lnTo>
                  <a:pt x="1" y="18"/>
                </a:lnTo>
                <a:lnTo>
                  <a:pt x="1" y="15"/>
                </a:lnTo>
                <a:lnTo>
                  <a:pt x="0" y="8"/>
                </a:lnTo>
                <a:lnTo>
                  <a:pt x="0" y="7"/>
                </a:lnTo>
                <a:lnTo>
                  <a:pt x="0" y="6"/>
                </a:lnTo>
                <a:lnTo>
                  <a:pt x="0" y="3"/>
                </a:lnTo>
                <a:lnTo>
                  <a:pt x="4" y="3"/>
                </a:lnTo>
                <a:lnTo>
                  <a:pt x="8" y="3"/>
                </a:lnTo>
                <a:lnTo>
                  <a:pt x="17" y="3"/>
                </a:lnTo>
                <a:lnTo>
                  <a:pt x="18" y="3"/>
                </a:lnTo>
                <a:lnTo>
                  <a:pt x="19" y="3"/>
                </a:lnTo>
                <a:lnTo>
                  <a:pt x="28" y="3"/>
                </a:lnTo>
                <a:lnTo>
                  <a:pt x="29" y="3"/>
                </a:lnTo>
                <a:lnTo>
                  <a:pt x="31" y="3"/>
                </a:lnTo>
                <a:lnTo>
                  <a:pt x="33" y="3"/>
                </a:lnTo>
                <a:lnTo>
                  <a:pt x="36" y="3"/>
                </a:lnTo>
                <a:lnTo>
                  <a:pt x="40" y="3"/>
                </a:lnTo>
                <a:lnTo>
                  <a:pt x="41" y="3"/>
                </a:lnTo>
                <a:lnTo>
                  <a:pt x="42" y="3"/>
                </a:lnTo>
                <a:lnTo>
                  <a:pt x="43" y="3"/>
                </a:lnTo>
                <a:lnTo>
                  <a:pt x="44" y="3"/>
                </a:lnTo>
                <a:lnTo>
                  <a:pt x="47" y="3"/>
                </a:lnTo>
                <a:lnTo>
                  <a:pt x="48" y="3"/>
                </a:lnTo>
                <a:lnTo>
                  <a:pt x="58" y="3"/>
                </a:lnTo>
                <a:lnTo>
                  <a:pt x="59" y="3"/>
                </a:lnTo>
                <a:lnTo>
                  <a:pt x="60" y="3"/>
                </a:lnTo>
                <a:lnTo>
                  <a:pt x="65" y="3"/>
                </a:lnTo>
                <a:lnTo>
                  <a:pt x="69" y="3"/>
                </a:lnTo>
                <a:lnTo>
                  <a:pt x="71" y="3"/>
                </a:lnTo>
                <a:lnTo>
                  <a:pt x="73" y="3"/>
                </a:lnTo>
                <a:lnTo>
                  <a:pt x="74" y="3"/>
                </a:lnTo>
                <a:lnTo>
                  <a:pt x="81" y="3"/>
                </a:lnTo>
                <a:lnTo>
                  <a:pt x="87" y="2"/>
                </a:lnTo>
                <a:lnTo>
                  <a:pt x="89" y="2"/>
                </a:lnTo>
                <a:lnTo>
                  <a:pt x="95" y="2"/>
                </a:lnTo>
                <a:lnTo>
                  <a:pt x="97" y="2"/>
                </a:lnTo>
                <a:lnTo>
                  <a:pt x="98" y="2"/>
                </a:lnTo>
                <a:lnTo>
                  <a:pt x="99" y="2"/>
                </a:lnTo>
                <a:lnTo>
                  <a:pt x="103" y="2"/>
                </a:lnTo>
                <a:lnTo>
                  <a:pt x="107" y="2"/>
                </a:lnTo>
                <a:lnTo>
                  <a:pt x="108" y="2"/>
                </a:lnTo>
                <a:lnTo>
                  <a:pt x="112" y="2"/>
                </a:lnTo>
                <a:lnTo>
                  <a:pt x="115" y="2"/>
                </a:lnTo>
                <a:lnTo>
                  <a:pt x="119" y="2"/>
                </a:lnTo>
                <a:lnTo>
                  <a:pt x="128" y="2"/>
                </a:lnTo>
                <a:lnTo>
                  <a:pt x="129" y="2"/>
                </a:lnTo>
                <a:lnTo>
                  <a:pt x="132" y="2"/>
                </a:lnTo>
                <a:lnTo>
                  <a:pt x="133" y="2"/>
                </a:lnTo>
                <a:lnTo>
                  <a:pt x="136" y="2"/>
                </a:lnTo>
                <a:lnTo>
                  <a:pt x="137" y="2"/>
                </a:lnTo>
                <a:lnTo>
                  <a:pt x="151" y="2"/>
                </a:lnTo>
                <a:lnTo>
                  <a:pt x="152" y="2"/>
                </a:lnTo>
                <a:lnTo>
                  <a:pt x="153" y="2"/>
                </a:lnTo>
                <a:lnTo>
                  <a:pt x="154" y="1"/>
                </a:lnTo>
                <a:lnTo>
                  <a:pt x="162" y="1"/>
                </a:lnTo>
                <a:lnTo>
                  <a:pt x="163" y="1"/>
                </a:lnTo>
                <a:lnTo>
                  <a:pt x="165" y="1"/>
                </a:lnTo>
                <a:lnTo>
                  <a:pt x="167" y="1"/>
                </a:lnTo>
                <a:lnTo>
                  <a:pt x="169" y="1"/>
                </a:lnTo>
                <a:lnTo>
                  <a:pt x="170" y="1"/>
                </a:lnTo>
                <a:lnTo>
                  <a:pt x="172" y="1"/>
                </a:lnTo>
                <a:lnTo>
                  <a:pt x="175" y="1"/>
                </a:lnTo>
                <a:lnTo>
                  <a:pt x="178" y="1"/>
                </a:lnTo>
                <a:lnTo>
                  <a:pt x="179" y="1"/>
                </a:lnTo>
                <a:lnTo>
                  <a:pt x="187" y="1"/>
                </a:lnTo>
                <a:lnTo>
                  <a:pt x="188" y="1"/>
                </a:lnTo>
                <a:lnTo>
                  <a:pt x="191" y="1"/>
                </a:lnTo>
                <a:lnTo>
                  <a:pt x="193" y="1"/>
                </a:lnTo>
                <a:lnTo>
                  <a:pt x="197" y="1"/>
                </a:lnTo>
                <a:lnTo>
                  <a:pt x="203" y="1"/>
                </a:lnTo>
                <a:lnTo>
                  <a:pt x="206" y="1"/>
                </a:lnTo>
                <a:lnTo>
                  <a:pt x="208" y="1"/>
                </a:lnTo>
                <a:lnTo>
                  <a:pt x="211" y="1"/>
                </a:lnTo>
                <a:lnTo>
                  <a:pt x="217" y="0"/>
                </a:lnTo>
                <a:lnTo>
                  <a:pt x="220" y="0"/>
                </a:lnTo>
                <a:lnTo>
                  <a:pt x="224" y="0"/>
                </a:lnTo>
                <a:lnTo>
                  <a:pt x="226" y="0"/>
                </a:lnTo>
                <a:lnTo>
                  <a:pt x="241" y="0"/>
                </a:lnTo>
                <a:close/>
              </a:path>
            </a:pathLst>
          </a:custGeom>
          <a:solidFill>
            <a:srgbClr val="FF0000"/>
          </a:solidFill>
          <a:ln w="3175">
            <a:solidFill>
              <a:schemeClr val="tx1">
                <a:lumMod val="95000"/>
                <a:lumOff val="5000"/>
              </a:schemeClr>
            </a:solidFill>
            <a:prstDash val="solid"/>
            <a:round/>
            <a:headEnd/>
            <a:tailEnd/>
          </a:ln>
        </p:spPr>
        <p:txBody>
          <a:bodyPr/>
          <a:lstStyle/>
          <a:p>
            <a:endParaRPr lang="en-US" dirty="0"/>
          </a:p>
        </p:txBody>
      </p:sp>
      <p:sp>
        <p:nvSpPr>
          <p:cNvPr id="101" name="Freeform 147"/>
          <p:cNvSpPr>
            <a:spLocks/>
          </p:cNvSpPr>
          <p:nvPr/>
        </p:nvSpPr>
        <p:spPr bwMode="auto">
          <a:xfrm>
            <a:off x="3592451" y="2984824"/>
            <a:ext cx="630612" cy="468313"/>
          </a:xfrm>
          <a:custGeom>
            <a:avLst/>
            <a:gdLst>
              <a:gd name="T0" fmla="*/ 292 w 294"/>
              <a:gd name="T1" fmla="*/ 24 h 220"/>
              <a:gd name="T2" fmla="*/ 290 w 294"/>
              <a:gd name="T3" fmla="*/ 60 h 220"/>
              <a:gd name="T4" fmla="*/ 287 w 294"/>
              <a:gd name="T5" fmla="*/ 86 h 220"/>
              <a:gd name="T6" fmla="*/ 285 w 294"/>
              <a:gd name="T7" fmla="*/ 112 h 220"/>
              <a:gd name="T8" fmla="*/ 283 w 294"/>
              <a:gd name="T9" fmla="*/ 135 h 220"/>
              <a:gd name="T10" fmla="*/ 281 w 294"/>
              <a:gd name="T11" fmla="*/ 163 h 220"/>
              <a:gd name="T12" fmla="*/ 278 w 294"/>
              <a:gd name="T13" fmla="*/ 186 h 220"/>
              <a:gd name="T14" fmla="*/ 278 w 294"/>
              <a:gd name="T15" fmla="*/ 197 h 220"/>
              <a:gd name="T16" fmla="*/ 276 w 294"/>
              <a:gd name="T17" fmla="*/ 216 h 220"/>
              <a:gd name="T18" fmla="*/ 261 w 294"/>
              <a:gd name="T19" fmla="*/ 216 h 220"/>
              <a:gd name="T20" fmla="*/ 244 w 294"/>
              <a:gd name="T21" fmla="*/ 218 h 220"/>
              <a:gd name="T22" fmla="*/ 229 w 294"/>
              <a:gd name="T23" fmla="*/ 218 h 220"/>
              <a:gd name="T24" fmla="*/ 216 w 294"/>
              <a:gd name="T25" fmla="*/ 218 h 220"/>
              <a:gd name="T26" fmla="*/ 197 w 294"/>
              <a:gd name="T27" fmla="*/ 218 h 220"/>
              <a:gd name="T28" fmla="*/ 192 w 294"/>
              <a:gd name="T29" fmla="*/ 218 h 220"/>
              <a:gd name="T30" fmla="*/ 181 w 294"/>
              <a:gd name="T31" fmla="*/ 218 h 220"/>
              <a:gd name="T32" fmla="*/ 163 w 294"/>
              <a:gd name="T33" fmla="*/ 219 h 220"/>
              <a:gd name="T34" fmla="*/ 146 w 294"/>
              <a:gd name="T35" fmla="*/ 219 h 220"/>
              <a:gd name="T36" fmla="*/ 125 w 294"/>
              <a:gd name="T37" fmla="*/ 219 h 220"/>
              <a:gd name="T38" fmla="*/ 106 w 294"/>
              <a:gd name="T39" fmla="*/ 219 h 220"/>
              <a:gd name="T40" fmla="*/ 76 w 294"/>
              <a:gd name="T41" fmla="*/ 220 h 220"/>
              <a:gd name="T42" fmla="*/ 60 w 294"/>
              <a:gd name="T43" fmla="*/ 220 h 220"/>
              <a:gd name="T44" fmla="*/ 45 w 294"/>
              <a:gd name="T45" fmla="*/ 220 h 220"/>
              <a:gd name="T46" fmla="*/ 24 w 294"/>
              <a:gd name="T47" fmla="*/ 220 h 220"/>
              <a:gd name="T48" fmla="*/ 8 w 294"/>
              <a:gd name="T49" fmla="*/ 220 h 220"/>
              <a:gd name="T50" fmla="*/ 3 w 294"/>
              <a:gd name="T51" fmla="*/ 213 h 220"/>
              <a:gd name="T52" fmla="*/ 2 w 294"/>
              <a:gd name="T53" fmla="*/ 191 h 220"/>
              <a:gd name="T54" fmla="*/ 2 w 294"/>
              <a:gd name="T55" fmla="*/ 176 h 220"/>
              <a:gd name="T56" fmla="*/ 2 w 294"/>
              <a:gd name="T57" fmla="*/ 158 h 220"/>
              <a:gd name="T58" fmla="*/ 2 w 294"/>
              <a:gd name="T59" fmla="*/ 150 h 220"/>
              <a:gd name="T60" fmla="*/ 2 w 294"/>
              <a:gd name="T61" fmla="*/ 116 h 220"/>
              <a:gd name="T62" fmla="*/ 2 w 294"/>
              <a:gd name="T63" fmla="*/ 110 h 220"/>
              <a:gd name="T64" fmla="*/ 0 w 294"/>
              <a:gd name="T65" fmla="*/ 82 h 220"/>
              <a:gd name="T66" fmla="*/ 0 w 294"/>
              <a:gd name="T67" fmla="*/ 75 h 220"/>
              <a:gd name="T68" fmla="*/ 0 w 294"/>
              <a:gd name="T69" fmla="*/ 67 h 220"/>
              <a:gd name="T70" fmla="*/ 2 w 294"/>
              <a:gd name="T71" fmla="*/ 46 h 220"/>
              <a:gd name="T72" fmla="*/ 0 w 294"/>
              <a:gd name="T73" fmla="*/ 39 h 220"/>
              <a:gd name="T74" fmla="*/ 0 w 294"/>
              <a:gd name="T75" fmla="*/ 24 h 220"/>
              <a:gd name="T76" fmla="*/ 0 w 294"/>
              <a:gd name="T77" fmla="*/ 13 h 220"/>
              <a:gd name="T78" fmla="*/ 5 w 294"/>
              <a:gd name="T79" fmla="*/ 5 h 220"/>
              <a:gd name="T80" fmla="*/ 15 w 294"/>
              <a:gd name="T81" fmla="*/ 5 h 220"/>
              <a:gd name="T82" fmla="*/ 32 w 294"/>
              <a:gd name="T83" fmla="*/ 6 h 220"/>
              <a:gd name="T84" fmla="*/ 53 w 294"/>
              <a:gd name="T85" fmla="*/ 5 h 220"/>
              <a:gd name="T86" fmla="*/ 60 w 294"/>
              <a:gd name="T87" fmla="*/ 5 h 220"/>
              <a:gd name="T88" fmla="*/ 66 w 294"/>
              <a:gd name="T89" fmla="*/ 5 h 220"/>
              <a:gd name="T90" fmla="*/ 76 w 294"/>
              <a:gd name="T91" fmla="*/ 5 h 220"/>
              <a:gd name="T92" fmla="*/ 92 w 294"/>
              <a:gd name="T93" fmla="*/ 5 h 220"/>
              <a:gd name="T94" fmla="*/ 109 w 294"/>
              <a:gd name="T95" fmla="*/ 4 h 220"/>
              <a:gd name="T96" fmla="*/ 126 w 294"/>
              <a:gd name="T97" fmla="*/ 4 h 220"/>
              <a:gd name="T98" fmla="*/ 158 w 294"/>
              <a:gd name="T99" fmla="*/ 4 h 220"/>
              <a:gd name="T100" fmla="*/ 183 w 294"/>
              <a:gd name="T101" fmla="*/ 3 h 220"/>
              <a:gd name="T102" fmla="*/ 205 w 294"/>
              <a:gd name="T103" fmla="*/ 3 h 220"/>
              <a:gd name="T104" fmla="*/ 238 w 294"/>
              <a:gd name="T105" fmla="*/ 2 h 220"/>
              <a:gd name="T106" fmla="*/ 248 w 294"/>
              <a:gd name="T107" fmla="*/ 2 h 220"/>
              <a:gd name="T108" fmla="*/ 273 w 294"/>
              <a:gd name="T109" fmla="*/ 2 h 220"/>
              <a:gd name="T110" fmla="*/ 279 w 294"/>
              <a:gd name="T111" fmla="*/ 2 h 220"/>
              <a:gd name="T112" fmla="*/ 286 w 294"/>
              <a:gd name="T113" fmla="*/ 2 h 2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94" h="220">
                <a:moveTo>
                  <a:pt x="290" y="2"/>
                </a:moveTo>
                <a:lnTo>
                  <a:pt x="293" y="0"/>
                </a:lnTo>
                <a:lnTo>
                  <a:pt x="294" y="0"/>
                </a:lnTo>
                <a:lnTo>
                  <a:pt x="293" y="12"/>
                </a:lnTo>
                <a:lnTo>
                  <a:pt x="293" y="16"/>
                </a:lnTo>
                <a:lnTo>
                  <a:pt x="293" y="18"/>
                </a:lnTo>
                <a:lnTo>
                  <a:pt x="292" y="24"/>
                </a:lnTo>
                <a:lnTo>
                  <a:pt x="292" y="26"/>
                </a:lnTo>
                <a:lnTo>
                  <a:pt x="292" y="34"/>
                </a:lnTo>
                <a:lnTo>
                  <a:pt x="291" y="39"/>
                </a:lnTo>
                <a:lnTo>
                  <a:pt x="291" y="50"/>
                </a:lnTo>
                <a:lnTo>
                  <a:pt x="290" y="52"/>
                </a:lnTo>
                <a:lnTo>
                  <a:pt x="290" y="60"/>
                </a:lnTo>
                <a:lnTo>
                  <a:pt x="290" y="61"/>
                </a:lnTo>
                <a:lnTo>
                  <a:pt x="289" y="68"/>
                </a:lnTo>
                <a:lnTo>
                  <a:pt x="289" y="71"/>
                </a:lnTo>
                <a:lnTo>
                  <a:pt x="287" y="79"/>
                </a:lnTo>
                <a:lnTo>
                  <a:pt x="287" y="80"/>
                </a:lnTo>
                <a:lnTo>
                  <a:pt x="287" y="86"/>
                </a:lnTo>
                <a:lnTo>
                  <a:pt x="286" y="94"/>
                </a:lnTo>
                <a:lnTo>
                  <a:pt x="286" y="103"/>
                </a:lnTo>
                <a:lnTo>
                  <a:pt x="285" y="109"/>
                </a:lnTo>
                <a:lnTo>
                  <a:pt x="285" y="111"/>
                </a:lnTo>
                <a:lnTo>
                  <a:pt x="285" y="112"/>
                </a:lnTo>
                <a:lnTo>
                  <a:pt x="285" y="114"/>
                </a:lnTo>
                <a:lnTo>
                  <a:pt x="285" y="116"/>
                </a:lnTo>
                <a:lnTo>
                  <a:pt x="285" y="119"/>
                </a:lnTo>
                <a:lnTo>
                  <a:pt x="284" y="124"/>
                </a:lnTo>
                <a:lnTo>
                  <a:pt x="283" y="134"/>
                </a:lnTo>
                <a:lnTo>
                  <a:pt x="283" y="135"/>
                </a:lnTo>
                <a:lnTo>
                  <a:pt x="283" y="142"/>
                </a:lnTo>
                <a:lnTo>
                  <a:pt x="282" y="146"/>
                </a:lnTo>
                <a:lnTo>
                  <a:pt x="282" y="152"/>
                </a:lnTo>
                <a:lnTo>
                  <a:pt x="282" y="156"/>
                </a:lnTo>
                <a:lnTo>
                  <a:pt x="282" y="157"/>
                </a:lnTo>
                <a:lnTo>
                  <a:pt x="281" y="159"/>
                </a:lnTo>
                <a:lnTo>
                  <a:pt x="281" y="163"/>
                </a:lnTo>
                <a:lnTo>
                  <a:pt x="281" y="167"/>
                </a:lnTo>
                <a:lnTo>
                  <a:pt x="281" y="168"/>
                </a:lnTo>
                <a:lnTo>
                  <a:pt x="279" y="171"/>
                </a:lnTo>
                <a:lnTo>
                  <a:pt x="279" y="178"/>
                </a:lnTo>
                <a:lnTo>
                  <a:pt x="279" y="179"/>
                </a:lnTo>
                <a:lnTo>
                  <a:pt x="279" y="181"/>
                </a:lnTo>
                <a:lnTo>
                  <a:pt x="278" y="186"/>
                </a:lnTo>
                <a:lnTo>
                  <a:pt x="278" y="187"/>
                </a:lnTo>
                <a:lnTo>
                  <a:pt x="278" y="188"/>
                </a:lnTo>
                <a:lnTo>
                  <a:pt x="278" y="194"/>
                </a:lnTo>
                <a:lnTo>
                  <a:pt x="278" y="195"/>
                </a:lnTo>
                <a:lnTo>
                  <a:pt x="278" y="197"/>
                </a:lnTo>
                <a:lnTo>
                  <a:pt x="277" y="199"/>
                </a:lnTo>
                <a:lnTo>
                  <a:pt x="277" y="200"/>
                </a:lnTo>
                <a:lnTo>
                  <a:pt x="277" y="202"/>
                </a:lnTo>
                <a:lnTo>
                  <a:pt x="277" y="203"/>
                </a:lnTo>
                <a:lnTo>
                  <a:pt x="277" y="208"/>
                </a:lnTo>
                <a:lnTo>
                  <a:pt x="276" y="214"/>
                </a:lnTo>
                <a:lnTo>
                  <a:pt x="276" y="216"/>
                </a:lnTo>
                <a:lnTo>
                  <a:pt x="273" y="216"/>
                </a:lnTo>
                <a:lnTo>
                  <a:pt x="262" y="216"/>
                </a:lnTo>
                <a:lnTo>
                  <a:pt x="261" y="216"/>
                </a:lnTo>
                <a:lnTo>
                  <a:pt x="260" y="216"/>
                </a:lnTo>
                <a:lnTo>
                  <a:pt x="255" y="216"/>
                </a:lnTo>
                <a:lnTo>
                  <a:pt x="248" y="216"/>
                </a:lnTo>
                <a:lnTo>
                  <a:pt x="244" y="218"/>
                </a:lnTo>
                <a:lnTo>
                  <a:pt x="243" y="218"/>
                </a:lnTo>
                <a:lnTo>
                  <a:pt x="239" y="218"/>
                </a:lnTo>
                <a:lnTo>
                  <a:pt x="237" y="218"/>
                </a:lnTo>
                <a:lnTo>
                  <a:pt x="232" y="218"/>
                </a:lnTo>
                <a:lnTo>
                  <a:pt x="230" y="218"/>
                </a:lnTo>
                <a:lnTo>
                  <a:pt x="229" y="218"/>
                </a:lnTo>
                <a:lnTo>
                  <a:pt x="226" y="218"/>
                </a:lnTo>
                <a:lnTo>
                  <a:pt x="221" y="218"/>
                </a:lnTo>
                <a:lnTo>
                  <a:pt x="218" y="218"/>
                </a:lnTo>
                <a:lnTo>
                  <a:pt x="216" y="218"/>
                </a:lnTo>
                <a:lnTo>
                  <a:pt x="215" y="218"/>
                </a:lnTo>
                <a:lnTo>
                  <a:pt x="212" y="218"/>
                </a:lnTo>
                <a:lnTo>
                  <a:pt x="204" y="218"/>
                </a:lnTo>
                <a:lnTo>
                  <a:pt x="202" y="218"/>
                </a:lnTo>
                <a:lnTo>
                  <a:pt x="199" y="218"/>
                </a:lnTo>
                <a:lnTo>
                  <a:pt x="197" y="218"/>
                </a:lnTo>
                <a:lnTo>
                  <a:pt x="196" y="218"/>
                </a:lnTo>
                <a:lnTo>
                  <a:pt x="195" y="218"/>
                </a:lnTo>
                <a:lnTo>
                  <a:pt x="194" y="218"/>
                </a:lnTo>
                <a:lnTo>
                  <a:pt x="192" y="218"/>
                </a:lnTo>
                <a:lnTo>
                  <a:pt x="191" y="218"/>
                </a:lnTo>
                <a:lnTo>
                  <a:pt x="190" y="218"/>
                </a:lnTo>
                <a:lnTo>
                  <a:pt x="188" y="218"/>
                </a:lnTo>
                <a:lnTo>
                  <a:pt x="182" y="218"/>
                </a:lnTo>
                <a:lnTo>
                  <a:pt x="181" y="218"/>
                </a:lnTo>
                <a:lnTo>
                  <a:pt x="178" y="218"/>
                </a:lnTo>
                <a:lnTo>
                  <a:pt x="168" y="219"/>
                </a:lnTo>
                <a:lnTo>
                  <a:pt x="165" y="219"/>
                </a:lnTo>
                <a:lnTo>
                  <a:pt x="164" y="219"/>
                </a:lnTo>
                <a:lnTo>
                  <a:pt x="163" y="219"/>
                </a:lnTo>
                <a:lnTo>
                  <a:pt x="160" y="219"/>
                </a:lnTo>
                <a:lnTo>
                  <a:pt x="158" y="219"/>
                </a:lnTo>
                <a:lnTo>
                  <a:pt x="155" y="219"/>
                </a:lnTo>
                <a:lnTo>
                  <a:pt x="152" y="219"/>
                </a:lnTo>
                <a:lnTo>
                  <a:pt x="150" y="219"/>
                </a:lnTo>
                <a:lnTo>
                  <a:pt x="146" y="219"/>
                </a:lnTo>
                <a:lnTo>
                  <a:pt x="143" y="219"/>
                </a:lnTo>
                <a:lnTo>
                  <a:pt x="140" y="219"/>
                </a:lnTo>
                <a:lnTo>
                  <a:pt x="138" y="219"/>
                </a:lnTo>
                <a:lnTo>
                  <a:pt x="136" y="219"/>
                </a:lnTo>
                <a:lnTo>
                  <a:pt x="132" y="219"/>
                </a:lnTo>
                <a:lnTo>
                  <a:pt x="131" y="219"/>
                </a:lnTo>
                <a:lnTo>
                  <a:pt x="125" y="219"/>
                </a:lnTo>
                <a:lnTo>
                  <a:pt x="119" y="219"/>
                </a:lnTo>
                <a:lnTo>
                  <a:pt x="116" y="219"/>
                </a:lnTo>
                <a:lnTo>
                  <a:pt x="115" y="219"/>
                </a:lnTo>
                <a:lnTo>
                  <a:pt x="110" y="219"/>
                </a:lnTo>
                <a:lnTo>
                  <a:pt x="109" y="219"/>
                </a:lnTo>
                <a:lnTo>
                  <a:pt x="108" y="219"/>
                </a:lnTo>
                <a:lnTo>
                  <a:pt x="106" y="219"/>
                </a:lnTo>
                <a:lnTo>
                  <a:pt x="94" y="219"/>
                </a:lnTo>
                <a:lnTo>
                  <a:pt x="92" y="219"/>
                </a:lnTo>
                <a:lnTo>
                  <a:pt x="88" y="220"/>
                </a:lnTo>
                <a:lnTo>
                  <a:pt x="86" y="220"/>
                </a:lnTo>
                <a:lnTo>
                  <a:pt x="83" y="220"/>
                </a:lnTo>
                <a:lnTo>
                  <a:pt x="79" y="220"/>
                </a:lnTo>
                <a:lnTo>
                  <a:pt x="76" y="220"/>
                </a:lnTo>
                <a:lnTo>
                  <a:pt x="75" y="220"/>
                </a:lnTo>
                <a:lnTo>
                  <a:pt x="68" y="220"/>
                </a:lnTo>
                <a:lnTo>
                  <a:pt x="66" y="220"/>
                </a:lnTo>
                <a:lnTo>
                  <a:pt x="63" y="220"/>
                </a:lnTo>
                <a:lnTo>
                  <a:pt x="61" y="220"/>
                </a:lnTo>
                <a:lnTo>
                  <a:pt x="60" y="220"/>
                </a:lnTo>
                <a:lnTo>
                  <a:pt x="56" y="220"/>
                </a:lnTo>
                <a:lnTo>
                  <a:pt x="54" y="220"/>
                </a:lnTo>
                <a:lnTo>
                  <a:pt x="47" y="220"/>
                </a:lnTo>
                <a:lnTo>
                  <a:pt x="46" y="220"/>
                </a:lnTo>
                <a:lnTo>
                  <a:pt x="45" y="220"/>
                </a:lnTo>
                <a:lnTo>
                  <a:pt x="40" y="220"/>
                </a:lnTo>
                <a:lnTo>
                  <a:pt x="36" y="220"/>
                </a:lnTo>
                <a:lnTo>
                  <a:pt x="31" y="220"/>
                </a:lnTo>
                <a:lnTo>
                  <a:pt x="28" y="220"/>
                </a:lnTo>
                <a:lnTo>
                  <a:pt x="24" y="220"/>
                </a:lnTo>
                <a:lnTo>
                  <a:pt x="23" y="220"/>
                </a:lnTo>
                <a:lnTo>
                  <a:pt x="20" y="220"/>
                </a:lnTo>
                <a:lnTo>
                  <a:pt x="18" y="220"/>
                </a:lnTo>
                <a:lnTo>
                  <a:pt x="15" y="220"/>
                </a:lnTo>
                <a:lnTo>
                  <a:pt x="13" y="220"/>
                </a:lnTo>
                <a:lnTo>
                  <a:pt x="8" y="220"/>
                </a:lnTo>
                <a:lnTo>
                  <a:pt x="5" y="220"/>
                </a:lnTo>
                <a:lnTo>
                  <a:pt x="3" y="220"/>
                </a:lnTo>
                <a:lnTo>
                  <a:pt x="3" y="216"/>
                </a:lnTo>
                <a:lnTo>
                  <a:pt x="3" y="213"/>
                </a:lnTo>
                <a:lnTo>
                  <a:pt x="3" y="212"/>
                </a:lnTo>
                <a:lnTo>
                  <a:pt x="2" y="206"/>
                </a:lnTo>
                <a:lnTo>
                  <a:pt x="2" y="202"/>
                </a:lnTo>
                <a:lnTo>
                  <a:pt x="2" y="199"/>
                </a:lnTo>
                <a:lnTo>
                  <a:pt x="2" y="197"/>
                </a:lnTo>
                <a:lnTo>
                  <a:pt x="2" y="196"/>
                </a:lnTo>
                <a:lnTo>
                  <a:pt x="2" y="191"/>
                </a:lnTo>
                <a:lnTo>
                  <a:pt x="2" y="190"/>
                </a:lnTo>
                <a:lnTo>
                  <a:pt x="2" y="187"/>
                </a:lnTo>
                <a:lnTo>
                  <a:pt x="2" y="184"/>
                </a:lnTo>
                <a:lnTo>
                  <a:pt x="2" y="183"/>
                </a:lnTo>
                <a:lnTo>
                  <a:pt x="2" y="180"/>
                </a:lnTo>
                <a:lnTo>
                  <a:pt x="2" y="176"/>
                </a:lnTo>
                <a:lnTo>
                  <a:pt x="2" y="175"/>
                </a:lnTo>
                <a:lnTo>
                  <a:pt x="2" y="171"/>
                </a:lnTo>
                <a:lnTo>
                  <a:pt x="2" y="166"/>
                </a:lnTo>
                <a:lnTo>
                  <a:pt x="2" y="163"/>
                </a:lnTo>
                <a:lnTo>
                  <a:pt x="2" y="158"/>
                </a:lnTo>
                <a:lnTo>
                  <a:pt x="2" y="157"/>
                </a:lnTo>
                <a:lnTo>
                  <a:pt x="2" y="155"/>
                </a:lnTo>
                <a:lnTo>
                  <a:pt x="2" y="154"/>
                </a:lnTo>
                <a:lnTo>
                  <a:pt x="2" y="151"/>
                </a:lnTo>
                <a:lnTo>
                  <a:pt x="2" y="150"/>
                </a:lnTo>
                <a:lnTo>
                  <a:pt x="2" y="146"/>
                </a:lnTo>
                <a:lnTo>
                  <a:pt x="2" y="142"/>
                </a:lnTo>
                <a:lnTo>
                  <a:pt x="2" y="140"/>
                </a:lnTo>
                <a:lnTo>
                  <a:pt x="2" y="134"/>
                </a:lnTo>
                <a:lnTo>
                  <a:pt x="2" y="128"/>
                </a:lnTo>
                <a:lnTo>
                  <a:pt x="2" y="124"/>
                </a:lnTo>
                <a:lnTo>
                  <a:pt x="2" y="116"/>
                </a:lnTo>
                <a:lnTo>
                  <a:pt x="2" y="115"/>
                </a:lnTo>
                <a:lnTo>
                  <a:pt x="2" y="114"/>
                </a:lnTo>
                <a:lnTo>
                  <a:pt x="2" y="112"/>
                </a:lnTo>
                <a:lnTo>
                  <a:pt x="2" y="111"/>
                </a:lnTo>
                <a:lnTo>
                  <a:pt x="2" y="110"/>
                </a:lnTo>
                <a:lnTo>
                  <a:pt x="2" y="104"/>
                </a:lnTo>
                <a:lnTo>
                  <a:pt x="2" y="100"/>
                </a:lnTo>
                <a:lnTo>
                  <a:pt x="2" y="95"/>
                </a:lnTo>
                <a:lnTo>
                  <a:pt x="2" y="93"/>
                </a:lnTo>
                <a:lnTo>
                  <a:pt x="2" y="86"/>
                </a:lnTo>
                <a:lnTo>
                  <a:pt x="0" y="82"/>
                </a:lnTo>
                <a:lnTo>
                  <a:pt x="0" y="80"/>
                </a:lnTo>
                <a:lnTo>
                  <a:pt x="0" y="78"/>
                </a:lnTo>
                <a:lnTo>
                  <a:pt x="0" y="76"/>
                </a:lnTo>
                <a:lnTo>
                  <a:pt x="0" y="75"/>
                </a:lnTo>
                <a:lnTo>
                  <a:pt x="0" y="72"/>
                </a:lnTo>
                <a:lnTo>
                  <a:pt x="0" y="69"/>
                </a:lnTo>
                <a:lnTo>
                  <a:pt x="0" y="68"/>
                </a:lnTo>
                <a:lnTo>
                  <a:pt x="0" y="67"/>
                </a:lnTo>
                <a:lnTo>
                  <a:pt x="0" y="66"/>
                </a:lnTo>
                <a:lnTo>
                  <a:pt x="2" y="60"/>
                </a:lnTo>
                <a:lnTo>
                  <a:pt x="2" y="51"/>
                </a:lnTo>
                <a:lnTo>
                  <a:pt x="2" y="46"/>
                </a:lnTo>
                <a:lnTo>
                  <a:pt x="2" y="45"/>
                </a:lnTo>
                <a:lnTo>
                  <a:pt x="0" y="40"/>
                </a:lnTo>
                <a:lnTo>
                  <a:pt x="0" y="39"/>
                </a:lnTo>
                <a:lnTo>
                  <a:pt x="0" y="37"/>
                </a:lnTo>
                <a:lnTo>
                  <a:pt x="0" y="34"/>
                </a:lnTo>
                <a:lnTo>
                  <a:pt x="0" y="24"/>
                </a:lnTo>
                <a:lnTo>
                  <a:pt x="0" y="20"/>
                </a:lnTo>
                <a:lnTo>
                  <a:pt x="0" y="19"/>
                </a:lnTo>
                <a:lnTo>
                  <a:pt x="0" y="14"/>
                </a:lnTo>
                <a:lnTo>
                  <a:pt x="0" y="13"/>
                </a:lnTo>
                <a:lnTo>
                  <a:pt x="0" y="5"/>
                </a:lnTo>
                <a:lnTo>
                  <a:pt x="3" y="5"/>
                </a:lnTo>
                <a:lnTo>
                  <a:pt x="4" y="5"/>
                </a:lnTo>
                <a:lnTo>
                  <a:pt x="5" y="5"/>
                </a:lnTo>
                <a:lnTo>
                  <a:pt x="6" y="5"/>
                </a:lnTo>
                <a:lnTo>
                  <a:pt x="8" y="5"/>
                </a:lnTo>
                <a:lnTo>
                  <a:pt x="11" y="5"/>
                </a:lnTo>
                <a:lnTo>
                  <a:pt x="15" y="5"/>
                </a:lnTo>
                <a:lnTo>
                  <a:pt x="20" y="5"/>
                </a:lnTo>
                <a:lnTo>
                  <a:pt x="21" y="5"/>
                </a:lnTo>
                <a:lnTo>
                  <a:pt x="27" y="6"/>
                </a:lnTo>
                <a:lnTo>
                  <a:pt x="28" y="6"/>
                </a:lnTo>
                <a:lnTo>
                  <a:pt x="30" y="5"/>
                </a:lnTo>
                <a:lnTo>
                  <a:pt x="31" y="5"/>
                </a:lnTo>
                <a:lnTo>
                  <a:pt x="32" y="6"/>
                </a:lnTo>
                <a:lnTo>
                  <a:pt x="34" y="6"/>
                </a:lnTo>
                <a:lnTo>
                  <a:pt x="40" y="5"/>
                </a:lnTo>
                <a:lnTo>
                  <a:pt x="43" y="5"/>
                </a:lnTo>
                <a:lnTo>
                  <a:pt x="44" y="5"/>
                </a:lnTo>
                <a:lnTo>
                  <a:pt x="45" y="5"/>
                </a:lnTo>
                <a:lnTo>
                  <a:pt x="53" y="5"/>
                </a:lnTo>
                <a:lnTo>
                  <a:pt x="54" y="5"/>
                </a:lnTo>
                <a:lnTo>
                  <a:pt x="56" y="5"/>
                </a:lnTo>
                <a:lnTo>
                  <a:pt x="59" y="5"/>
                </a:lnTo>
                <a:lnTo>
                  <a:pt x="60" y="5"/>
                </a:lnTo>
                <a:lnTo>
                  <a:pt x="61" y="5"/>
                </a:lnTo>
                <a:lnTo>
                  <a:pt x="62" y="5"/>
                </a:lnTo>
                <a:lnTo>
                  <a:pt x="64" y="5"/>
                </a:lnTo>
                <a:lnTo>
                  <a:pt x="66" y="5"/>
                </a:lnTo>
                <a:lnTo>
                  <a:pt x="67" y="5"/>
                </a:lnTo>
                <a:lnTo>
                  <a:pt x="68" y="5"/>
                </a:lnTo>
                <a:lnTo>
                  <a:pt x="70" y="5"/>
                </a:lnTo>
                <a:lnTo>
                  <a:pt x="76" y="5"/>
                </a:lnTo>
                <a:lnTo>
                  <a:pt x="77" y="5"/>
                </a:lnTo>
                <a:lnTo>
                  <a:pt x="85" y="5"/>
                </a:lnTo>
                <a:lnTo>
                  <a:pt x="86" y="5"/>
                </a:lnTo>
                <a:lnTo>
                  <a:pt x="91" y="5"/>
                </a:lnTo>
                <a:lnTo>
                  <a:pt x="92" y="5"/>
                </a:lnTo>
                <a:lnTo>
                  <a:pt x="93" y="5"/>
                </a:lnTo>
                <a:lnTo>
                  <a:pt x="101" y="5"/>
                </a:lnTo>
                <a:lnTo>
                  <a:pt x="102" y="5"/>
                </a:lnTo>
                <a:lnTo>
                  <a:pt x="107" y="4"/>
                </a:lnTo>
                <a:lnTo>
                  <a:pt x="108" y="4"/>
                </a:lnTo>
                <a:lnTo>
                  <a:pt x="109" y="4"/>
                </a:lnTo>
                <a:lnTo>
                  <a:pt x="110" y="4"/>
                </a:lnTo>
                <a:lnTo>
                  <a:pt x="112" y="4"/>
                </a:lnTo>
                <a:lnTo>
                  <a:pt x="117" y="4"/>
                </a:lnTo>
                <a:lnTo>
                  <a:pt x="118" y="4"/>
                </a:lnTo>
                <a:lnTo>
                  <a:pt x="126" y="4"/>
                </a:lnTo>
                <a:lnTo>
                  <a:pt x="133" y="4"/>
                </a:lnTo>
                <a:lnTo>
                  <a:pt x="138" y="4"/>
                </a:lnTo>
                <a:lnTo>
                  <a:pt x="139" y="4"/>
                </a:lnTo>
                <a:lnTo>
                  <a:pt x="150" y="4"/>
                </a:lnTo>
                <a:lnTo>
                  <a:pt x="154" y="4"/>
                </a:lnTo>
                <a:lnTo>
                  <a:pt x="158" y="4"/>
                </a:lnTo>
                <a:lnTo>
                  <a:pt x="162" y="4"/>
                </a:lnTo>
                <a:lnTo>
                  <a:pt x="165" y="4"/>
                </a:lnTo>
                <a:lnTo>
                  <a:pt x="174" y="3"/>
                </a:lnTo>
                <a:lnTo>
                  <a:pt x="179" y="3"/>
                </a:lnTo>
                <a:lnTo>
                  <a:pt x="180" y="3"/>
                </a:lnTo>
                <a:lnTo>
                  <a:pt x="182" y="3"/>
                </a:lnTo>
                <a:lnTo>
                  <a:pt x="183" y="3"/>
                </a:lnTo>
                <a:lnTo>
                  <a:pt x="184" y="3"/>
                </a:lnTo>
                <a:lnTo>
                  <a:pt x="190" y="3"/>
                </a:lnTo>
                <a:lnTo>
                  <a:pt x="191" y="3"/>
                </a:lnTo>
                <a:lnTo>
                  <a:pt x="197" y="3"/>
                </a:lnTo>
                <a:lnTo>
                  <a:pt x="202" y="3"/>
                </a:lnTo>
                <a:lnTo>
                  <a:pt x="205" y="3"/>
                </a:lnTo>
                <a:lnTo>
                  <a:pt x="208" y="3"/>
                </a:lnTo>
                <a:lnTo>
                  <a:pt x="215" y="3"/>
                </a:lnTo>
                <a:lnTo>
                  <a:pt x="216" y="3"/>
                </a:lnTo>
                <a:lnTo>
                  <a:pt x="223" y="3"/>
                </a:lnTo>
                <a:lnTo>
                  <a:pt x="226" y="3"/>
                </a:lnTo>
                <a:lnTo>
                  <a:pt x="228" y="3"/>
                </a:lnTo>
                <a:lnTo>
                  <a:pt x="238" y="2"/>
                </a:lnTo>
                <a:lnTo>
                  <a:pt x="239" y="2"/>
                </a:lnTo>
                <a:lnTo>
                  <a:pt x="242" y="2"/>
                </a:lnTo>
                <a:lnTo>
                  <a:pt x="248" y="2"/>
                </a:lnTo>
                <a:lnTo>
                  <a:pt x="250" y="2"/>
                </a:lnTo>
                <a:lnTo>
                  <a:pt x="258" y="2"/>
                </a:lnTo>
                <a:lnTo>
                  <a:pt x="265" y="2"/>
                </a:lnTo>
                <a:lnTo>
                  <a:pt x="268" y="2"/>
                </a:lnTo>
                <a:lnTo>
                  <a:pt x="270" y="2"/>
                </a:lnTo>
                <a:lnTo>
                  <a:pt x="271" y="2"/>
                </a:lnTo>
                <a:lnTo>
                  <a:pt x="273" y="2"/>
                </a:lnTo>
                <a:lnTo>
                  <a:pt x="274" y="2"/>
                </a:lnTo>
                <a:lnTo>
                  <a:pt x="276" y="2"/>
                </a:lnTo>
                <a:lnTo>
                  <a:pt x="277" y="2"/>
                </a:lnTo>
                <a:lnTo>
                  <a:pt x="279" y="2"/>
                </a:lnTo>
                <a:lnTo>
                  <a:pt x="281" y="2"/>
                </a:lnTo>
                <a:lnTo>
                  <a:pt x="282" y="2"/>
                </a:lnTo>
                <a:lnTo>
                  <a:pt x="283" y="2"/>
                </a:lnTo>
                <a:lnTo>
                  <a:pt x="285" y="2"/>
                </a:lnTo>
                <a:lnTo>
                  <a:pt x="286" y="2"/>
                </a:lnTo>
                <a:lnTo>
                  <a:pt x="287" y="0"/>
                </a:lnTo>
                <a:lnTo>
                  <a:pt x="289" y="2"/>
                </a:lnTo>
                <a:lnTo>
                  <a:pt x="290" y="2"/>
                </a:lnTo>
                <a:close/>
              </a:path>
            </a:pathLst>
          </a:custGeom>
          <a:solidFill>
            <a:srgbClr val="FF0000"/>
          </a:solidFill>
          <a:ln w="3175">
            <a:solidFill>
              <a:schemeClr val="tx1">
                <a:lumMod val="95000"/>
                <a:lumOff val="5000"/>
              </a:schemeClr>
            </a:solidFill>
            <a:prstDash val="solid"/>
            <a:round/>
            <a:headEnd/>
            <a:tailEnd/>
          </a:ln>
        </p:spPr>
        <p:txBody>
          <a:bodyPr/>
          <a:lstStyle/>
          <a:p>
            <a:endParaRPr lang="en-US" dirty="0"/>
          </a:p>
        </p:txBody>
      </p:sp>
      <p:sp>
        <p:nvSpPr>
          <p:cNvPr id="102" name="Freeform 146"/>
          <p:cNvSpPr>
            <a:spLocks/>
          </p:cNvSpPr>
          <p:nvPr/>
        </p:nvSpPr>
        <p:spPr bwMode="auto">
          <a:xfrm>
            <a:off x="984206" y="2865037"/>
            <a:ext cx="687535" cy="787617"/>
          </a:xfrm>
          <a:custGeom>
            <a:avLst/>
            <a:gdLst>
              <a:gd name="T0" fmla="*/ 86 w 270"/>
              <a:gd name="T1" fmla="*/ 1 h 370"/>
              <a:gd name="T2" fmla="*/ 131 w 270"/>
              <a:gd name="T3" fmla="*/ 4 h 370"/>
              <a:gd name="T4" fmla="*/ 157 w 270"/>
              <a:gd name="T5" fmla="*/ 17 h 370"/>
              <a:gd name="T6" fmla="*/ 153 w 270"/>
              <a:gd name="T7" fmla="*/ 47 h 370"/>
              <a:gd name="T8" fmla="*/ 150 w 270"/>
              <a:gd name="T9" fmla="*/ 62 h 370"/>
              <a:gd name="T10" fmla="*/ 145 w 270"/>
              <a:gd name="T11" fmla="*/ 72 h 370"/>
              <a:gd name="T12" fmla="*/ 144 w 270"/>
              <a:gd name="T13" fmla="*/ 85 h 370"/>
              <a:gd name="T14" fmla="*/ 139 w 270"/>
              <a:gd name="T15" fmla="*/ 96 h 370"/>
              <a:gd name="T16" fmla="*/ 132 w 270"/>
              <a:gd name="T17" fmla="*/ 105 h 370"/>
              <a:gd name="T18" fmla="*/ 129 w 270"/>
              <a:gd name="T19" fmla="*/ 158 h 370"/>
              <a:gd name="T20" fmla="*/ 128 w 270"/>
              <a:gd name="T21" fmla="*/ 212 h 370"/>
              <a:gd name="T22" fmla="*/ 184 w 270"/>
              <a:gd name="T23" fmla="*/ 216 h 370"/>
              <a:gd name="T24" fmla="*/ 248 w 270"/>
              <a:gd name="T25" fmla="*/ 217 h 370"/>
              <a:gd name="T26" fmla="*/ 262 w 270"/>
              <a:gd name="T27" fmla="*/ 230 h 370"/>
              <a:gd name="T28" fmla="*/ 262 w 270"/>
              <a:gd name="T29" fmla="*/ 240 h 370"/>
              <a:gd name="T30" fmla="*/ 255 w 270"/>
              <a:gd name="T31" fmla="*/ 252 h 370"/>
              <a:gd name="T32" fmla="*/ 248 w 270"/>
              <a:gd name="T33" fmla="*/ 264 h 370"/>
              <a:gd name="T34" fmla="*/ 245 w 270"/>
              <a:gd name="T35" fmla="*/ 273 h 370"/>
              <a:gd name="T36" fmla="*/ 230 w 270"/>
              <a:gd name="T37" fmla="*/ 271 h 370"/>
              <a:gd name="T38" fmla="*/ 188 w 270"/>
              <a:gd name="T39" fmla="*/ 270 h 370"/>
              <a:gd name="T40" fmla="*/ 181 w 270"/>
              <a:gd name="T41" fmla="*/ 351 h 370"/>
              <a:gd name="T42" fmla="*/ 172 w 270"/>
              <a:gd name="T43" fmla="*/ 352 h 370"/>
              <a:gd name="T44" fmla="*/ 151 w 270"/>
              <a:gd name="T45" fmla="*/ 350 h 370"/>
              <a:gd name="T46" fmla="*/ 134 w 270"/>
              <a:gd name="T47" fmla="*/ 349 h 370"/>
              <a:gd name="T48" fmla="*/ 127 w 270"/>
              <a:gd name="T49" fmla="*/ 369 h 370"/>
              <a:gd name="T50" fmla="*/ 127 w 270"/>
              <a:gd name="T51" fmla="*/ 269 h 370"/>
              <a:gd name="T52" fmla="*/ 93 w 270"/>
              <a:gd name="T53" fmla="*/ 264 h 370"/>
              <a:gd name="T54" fmla="*/ 107 w 270"/>
              <a:gd name="T55" fmla="*/ 249 h 370"/>
              <a:gd name="T56" fmla="*/ 103 w 270"/>
              <a:gd name="T57" fmla="*/ 231 h 370"/>
              <a:gd name="T58" fmla="*/ 91 w 270"/>
              <a:gd name="T59" fmla="*/ 230 h 370"/>
              <a:gd name="T60" fmla="*/ 83 w 270"/>
              <a:gd name="T61" fmla="*/ 249 h 370"/>
              <a:gd name="T62" fmla="*/ 56 w 270"/>
              <a:gd name="T63" fmla="*/ 257 h 370"/>
              <a:gd name="T64" fmla="*/ 46 w 270"/>
              <a:gd name="T65" fmla="*/ 263 h 370"/>
              <a:gd name="T66" fmla="*/ 32 w 270"/>
              <a:gd name="T67" fmla="*/ 248 h 370"/>
              <a:gd name="T68" fmla="*/ 30 w 270"/>
              <a:gd name="T69" fmla="*/ 230 h 370"/>
              <a:gd name="T70" fmla="*/ 39 w 270"/>
              <a:gd name="T71" fmla="*/ 220 h 370"/>
              <a:gd name="T72" fmla="*/ 59 w 270"/>
              <a:gd name="T73" fmla="*/ 201 h 370"/>
              <a:gd name="T74" fmla="*/ 79 w 270"/>
              <a:gd name="T75" fmla="*/ 175 h 370"/>
              <a:gd name="T76" fmla="*/ 49 w 270"/>
              <a:gd name="T77" fmla="*/ 167 h 370"/>
              <a:gd name="T78" fmla="*/ 28 w 270"/>
              <a:gd name="T79" fmla="*/ 165 h 370"/>
              <a:gd name="T80" fmla="*/ 29 w 270"/>
              <a:gd name="T81" fmla="*/ 144 h 370"/>
              <a:gd name="T82" fmla="*/ 27 w 270"/>
              <a:gd name="T83" fmla="*/ 129 h 370"/>
              <a:gd name="T84" fmla="*/ 30 w 270"/>
              <a:gd name="T85" fmla="*/ 116 h 370"/>
              <a:gd name="T86" fmla="*/ 37 w 270"/>
              <a:gd name="T87" fmla="*/ 103 h 370"/>
              <a:gd name="T88" fmla="*/ 48 w 270"/>
              <a:gd name="T89" fmla="*/ 96 h 370"/>
              <a:gd name="T90" fmla="*/ 65 w 270"/>
              <a:gd name="T91" fmla="*/ 87 h 370"/>
              <a:gd name="T92" fmla="*/ 78 w 270"/>
              <a:gd name="T93" fmla="*/ 69 h 370"/>
              <a:gd name="T94" fmla="*/ 76 w 270"/>
              <a:gd name="T95" fmla="*/ 48 h 370"/>
              <a:gd name="T96" fmla="*/ 71 w 270"/>
              <a:gd name="T97" fmla="*/ 36 h 370"/>
              <a:gd name="T98" fmla="*/ 56 w 270"/>
              <a:gd name="T99" fmla="*/ 15 h 370"/>
              <a:gd name="T100" fmla="*/ 41 w 270"/>
              <a:gd name="T101" fmla="*/ 22 h 370"/>
              <a:gd name="T102" fmla="*/ 40 w 270"/>
              <a:gd name="T103" fmla="*/ 34 h 370"/>
              <a:gd name="T104" fmla="*/ 44 w 270"/>
              <a:gd name="T105" fmla="*/ 50 h 370"/>
              <a:gd name="T106" fmla="*/ 35 w 270"/>
              <a:gd name="T107" fmla="*/ 66 h 370"/>
              <a:gd name="T108" fmla="*/ 16 w 270"/>
              <a:gd name="T109" fmla="*/ 68 h 370"/>
              <a:gd name="T110" fmla="*/ 1 w 270"/>
              <a:gd name="T111" fmla="*/ 56 h 370"/>
              <a:gd name="T112" fmla="*/ 6 w 270"/>
              <a:gd name="T113" fmla="*/ 39 h 370"/>
              <a:gd name="T114" fmla="*/ 9 w 270"/>
              <a:gd name="T115" fmla="*/ 29 h 370"/>
              <a:gd name="T116" fmla="*/ 22 w 270"/>
              <a:gd name="T117" fmla="*/ 16 h 370"/>
              <a:gd name="T118" fmla="*/ 25 w 270"/>
              <a:gd name="T119" fmla="*/ 1 h 37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70" h="370">
                <a:moveTo>
                  <a:pt x="45" y="0"/>
                </a:moveTo>
                <a:lnTo>
                  <a:pt x="47" y="0"/>
                </a:lnTo>
                <a:lnTo>
                  <a:pt x="52" y="0"/>
                </a:lnTo>
                <a:lnTo>
                  <a:pt x="55" y="1"/>
                </a:lnTo>
                <a:lnTo>
                  <a:pt x="55" y="0"/>
                </a:lnTo>
                <a:lnTo>
                  <a:pt x="57" y="1"/>
                </a:lnTo>
                <a:lnTo>
                  <a:pt x="59" y="1"/>
                </a:lnTo>
                <a:lnTo>
                  <a:pt x="68" y="1"/>
                </a:lnTo>
                <a:lnTo>
                  <a:pt x="69" y="1"/>
                </a:lnTo>
                <a:lnTo>
                  <a:pt x="77" y="1"/>
                </a:lnTo>
                <a:lnTo>
                  <a:pt x="78" y="1"/>
                </a:lnTo>
                <a:lnTo>
                  <a:pt x="84" y="1"/>
                </a:lnTo>
                <a:lnTo>
                  <a:pt x="85" y="1"/>
                </a:lnTo>
                <a:lnTo>
                  <a:pt x="86" y="1"/>
                </a:lnTo>
                <a:lnTo>
                  <a:pt x="88" y="1"/>
                </a:lnTo>
                <a:lnTo>
                  <a:pt x="92" y="1"/>
                </a:lnTo>
                <a:lnTo>
                  <a:pt x="94" y="1"/>
                </a:lnTo>
                <a:lnTo>
                  <a:pt x="100" y="1"/>
                </a:lnTo>
                <a:lnTo>
                  <a:pt x="107" y="1"/>
                </a:lnTo>
                <a:lnTo>
                  <a:pt x="111" y="1"/>
                </a:lnTo>
                <a:lnTo>
                  <a:pt x="112" y="1"/>
                </a:lnTo>
                <a:lnTo>
                  <a:pt x="119" y="1"/>
                </a:lnTo>
                <a:lnTo>
                  <a:pt x="120" y="1"/>
                </a:lnTo>
                <a:lnTo>
                  <a:pt x="121" y="1"/>
                </a:lnTo>
                <a:lnTo>
                  <a:pt x="123" y="1"/>
                </a:lnTo>
                <a:lnTo>
                  <a:pt x="126" y="1"/>
                </a:lnTo>
                <a:lnTo>
                  <a:pt x="131" y="2"/>
                </a:lnTo>
                <a:lnTo>
                  <a:pt x="131" y="4"/>
                </a:lnTo>
                <a:lnTo>
                  <a:pt x="137" y="4"/>
                </a:lnTo>
                <a:lnTo>
                  <a:pt x="143" y="4"/>
                </a:lnTo>
                <a:lnTo>
                  <a:pt x="144" y="4"/>
                </a:lnTo>
                <a:lnTo>
                  <a:pt x="148" y="4"/>
                </a:lnTo>
                <a:lnTo>
                  <a:pt x="152" y="4"/>
                </a:lnTo>
                <a:lnTo>
                  <a:pt x="156" y="4"/>
                </a:lnTo>
                <a:lnTo>
                  <a:pt x="157" y="4"/>
                </a:lnTo>
                <a:lnTo>
                  <a:pt x="157" y="6"/>
                </a:lnTo>
                <a:lnTo>
                  <a:pt x="157" y="7"/>
                </a:lnTo>
                <a:lnTo>
                  <a:pt x="157" y="8"/>
                </a:lnTo>
                <a:lnTo>
                  <a:pt x="157" y="13"/>
                </a:lnTo>
                <a:lnTo>
                  <a:pt x="157" y="14"/>
                </a:lnTo>
                <a:lnTo>
                  <a:pt x="157" y="16"/>
                </a:lnTo>
                <a:lnTo>
                  <a:pt x="157" y="17"/>
                </a:lnTo>
                <a:lnTo>
                  <a:pt x="156" y="21"/>
                </a:lnTo>
                <a:lnTo>
                  <a:pt x="156" y="22"/>
                </a:lnTo>
                <a:lnTo>
                  <a:pt x="156" y="30"/>
                </a:lnTo>
                <a:lnTo>
                  <a:pt x="157" y="37"/>
                </a:lnTo>
                <a:lnTo>
                  <a:pt x="157" y="38"/>
                </a:lnTo>
                <a:lnTo>
                  <a:pt x="157" y="39"/>
                </a:lnTo>
                <a:lnTo>
                  <a:pt x="157" y="42"/>
                </a:lnTo>
                <a:lnTo>
                  <a:pt x="156" y="42"/>
                </a:lnTo>
                <a:lnTo>
                  <a:pt x="155" y="42"/>
                </a:lnTo>
                <a:lnTo>
                  <a:pt x="155" y="44"/>
                </a:lnTo>
                <a:lnTo>
                  <a:pt x="155" y="45"/>
                </a:lnTo>
                <a:lnTo>
                  <a:pt x="155" y="46"/>
                </a:lnTo>
                <a:lnTo>
                  <a:pt x="153" y="46"/>
                </a:lnTo>
                <a:lnTo>
                  <a:pt x="153" y="47"/>
                </a:lnTo>
                <a:lnTo>
                  <a:pt x="153" y="48"/>
                </a:lnTo>
                <a:lnTo>
                  <a:pt x="153" y="49"/>
                </a:lnTo>
                <a:lnTo>
                  <a:pt x="153" y="50"/>
                </a:lnTo>
                <a:lnTo>
                  <a:pt x="152" y="50"/>
                </a:lnTo>
                <a:lnTo>
                  <a:pt x="152" y="52"/>
                </a:lnTo>
                <a:lnTo>
                  <a:pt x="152" y="53"/>
                </a:lnTo>
                <a:lnTo>
                  <a:pt x="152" y="54"/>
                </a:lnTo>
                <a:lnTo>
                  <a:pt x="151" y="56"/>
                </a:lnTo>
                <a:lnTo>
                  <a:pt x="151" y="57"/>
                </a:lnTo>
                <a:lnTo>
                  <a:pt x="151" y="58"/>
                </a:lnTo>
                <a:lnTo>
                  <a:pt x="150" y="58"/>
                </a:lnTo>
                <a:lnTo>
                  <a:pt x="150" y="60"/>
                </a:lnTo>
                <a:lnTo>
                  <a:pt x="150" y="61"/>
                </a:lnTo>
                <a:lnTo>
                  <a:pt x="150" y="62"/>
                </a:lnTo>
                <a:lnTo>
                  <a:pt x="150" y="63"/>
                </a:lnTo>
                <a:lnTo>
                  <a:pt x="150" y="64"/>
                </a:lnTo>
                <a:lnTo>
                  <a:pt x="149" y="64"/>
                </a:lnTo>
                <a:lnTo>
                  <a:pt x="149" y="65"/>
                </a:lnTo>
                <a:lnTo>
                  <a:pt x="148" y="66"/>
                </a:lnTo>
                <a:lnTo>
                  <a:pt x="148" y="68"/>
                </a:lnTo>
                <a:lnTo>
                  <a:pt x="147" y="68"/>
                </a:lnTo>
                <a:lnTo>
                  <a:pt x="147" y="69"/>
                </a:lnTo>
                <a:lnTo>
                  <a:pt x="148" y="69"/>
                </a:lnTo>
                <a:lnTo>
                  <a:pt x="147" y="69"/>
                </a:lnTo>
                <a:lnTo>
                  <a:pt x="147" y="70"/>
                </a:lnTo>
                <a:lnTo>
                  <a:pt x="147" y="71"/>
                </a:lnTo>
                <a:lnTo>
                  <a:pt x="145" y="71"/>
                </a:lnTo>
                <a:lnTo>
                  <a:pt x="145" y="72"/>
                </a:lnTo>
                <a:lnTo>
                  <a:pt x="145" y="73"/>
                </a:lnTo>
                <a:lnTo>
                  <a:pt x="144" y="73"/>
                </a:lnTo>
                <a:lnTo>
                  <a:pt x="144" y="74"/>
                </a:lnTo>
                <a:lnTo>
                  <a:pt x="144" y="76"/>
                </a:lnTo>
                <a:lnTo>
                  <a:pt x="144" y="77"/>
                </a:lnTo>
                <a:lnTo>
                  <a:pt x="143" y="77"/>
                </a:lnTo>
                <a:lnTo>
                  <a:pt x="143" y="78"/>
                </a:lnTo>
                <a:lnTo>
                  <a:pt x="142" y="79"/>
                </a:lnTo>
                <a:lnTo>
                  <a:pt x="142" y="80"/>
                </a:lnTo>
                <a:lnTo>
                  <a:pt x="143" y="81"/>
                </a:lnTo>
                <a:lnTo>
                  <a:pt x="144" y="81"/>
                </a:lnTo>
                <a:lnTo>
                  <a:pt x="144" y="82"/>
                </a:lnTo>
                <a:lnTo>
                  <a:pt x="144" y="84"/>
                </a:lnTo>
                <a:lnTo>
                  <a:pt x="144" y="85"/>
                </a:lnTo>
                <a:lnTo>
                  <a:pt x="144" y="86"/>
                </a:lnTo>
                <a:lnTo>
                  <a:pt x="143" y="86"/>
                </a:lnTo>
                <a:lnTo>
                  <a:pt x="143" y="87"/>
                </a:lnTo>
                <a:lnTo>
                  <a:pt x="142" y="87"/>
                </a:lnTo>
                <a:lnTo>
                  <a:pt x="142" y="88"/>
                </a:lnTo>
                <a:lnTo>
                  <a:pt x="141" y="88"/>
                </a:lnTo>
                <a:lnTo>
                  <a:pt x="141" y="89"/>
                </a:lnTo>
                <a:lnTo>
                  <a:pt x="142" y="89"/>
                </a:lnTo>
                <a:lnTo>
                  <a:pt x="142" y="90"/>
                </a:lnTo>
                <a:lnTo>
                  <a:pt x="142" y="92"/>
                </a:lnTo>
                <a:lnTo>
                  <a:pt x="142" y="93"/>
                </a:lnTo>
                <a:lnTo>
                  <a:pt x="142" y="94"/>
                </a:lnTo>
                <a:lnTo>
                  <a:pt x="140" y="96"/>
                </a:lnTo>
                <a:lnTo>
                  <a:pt x="139" y="96"/>
                </a:lnTo>
                <a:lnTo>
                  <a:pt x="137" y="96"/>
                </a:lnTo>
                <a:lnTo>
                  <a:pt x="137" y="97"/>
                </a:lnTo>
                <a:lnTo>
                  <a:pt x="137" y="98"/>
                </a:lnTo>
                <a:lnTo>
                  <a:pt x="136" y="98"/>
                </a:lnTo>
                <a:lnTo>
                  <a:pt x="135" y="100"/>
                </a:lnTo>
                <a:lnTo>
                  <a:pt x="134" y="98"/>
                </a:lnTo>
                <a:lnTo>
                  <a:pt x="134" y="100"/>
                </a:lnTo>
                <a:lnTo>
                  <a:pt x="133" y="100"/>
                </a:lnTo>
                <a:lnTo>
                  <a:pt x="133" y="101"/>
                </a:lnTo>
                <a:lnTo>
                  <a:pt x="133" y="102"/>
                </a:lnTo>
                <a:lnTo>
                  <a:pt x="134" y="103"/>
                </a:lnTo>
                <a:lnTo>
                  <a:pt x="134" y="104"/>
                </a:lnTo>
                <a:lnTo>
                  <a:pt x="133" y="105"/>
                </a:lnTo>
                <a:lnTo>
                  <a:pt x="132" y="105"/>
                </a:lnTo>
                <a:lnTo>
                  <a:pt x="132" y="106"/>
                </a:lnTo>
                <a:lnTo>
                  <a:pt x="131" y="106"/>
                </a:lnTo>
                <a:lnTo>
                  <a:pt x="131" y="108"/>
                </a:lnTo>
                <a:lnTo>
                  <a:pt x="129" y="108"/>
                </a:lnTo>
                <a:lnTo>
                  <a:pt x="129" y="113"/>
                </a:lnTo>
                <a:lnTo>
                  <a:pt x="129" y="116"/>
                </a:lnTo>
                <a:lnTo>
                  <a:pt x="129" y="129"/>
                </a:lnTo>
                <a:lnTo>
                  <a:pt x="129" y="135"/>
                </a:lnTo>
                <a:lnTo>
                  <a:pt x="129" y="136"/>
                </a:lnTo>
                <a:lnTo>
                  <a:pt x="129" y="143"/>
                </a:lnTo>
                <a:lnTo>
                  <a:pt x="129" y="144"/>
                </a:lnTo>
                <a:lnTo>
                  <a:pt x="129" y="145"/>
                </a:lnTo>
                <a:lnTo>
                  <a:pt x="129" y="156"/>
                </a:lnTo>
                <a:lnTo>
                  <a:pt x="129" y="158"/>
                </a:lnTo>
                <a:lnTo>
                  <a:pt x="129" y="162"/>
                </a:lnTo>
                <a:lnTo>
                  <a:pt x="128" y="177"/>
                </a:lnTo>
                <a:lnTo>
                  <a:pt x="128" y="178"/>
                </a:lnTo>
                <a:lnTo>
                  <a:pt x="128" y="183"/>
                </a:lnTo>
                <a:lnTo>
                  <a:pt x="128" y="184"/>
                </a:lnTo>
                <a:lnTo>
                  <a:pt x="128" y="185"/>
                </a:lnTo>
                <a:lnTo>
                  <a:pt x="128" y="186"/>
                </a:lnTo>
                <a:lnTo>
                  <a:pt x="128" y="197"/>
                </a:lnTo>
                <a:lnTo>
                  <a:pt x="128" y="198"/>
                </a:lnTo>
                <a:lnTo>
                  <a:pt x="128" y="199"/>
                </a:lnTo>
                <a:lnTo>
                  <a:pt x="128" y="205"/>
                </a:lnTo>
                <a:lnTo>
                  <a:pt x="128" y="207"/>
                </a:lnTo>
                <a:lnTo>
                  <a:pt x="128" y="208"/>
                </a:lnTo>
                <a:lnTo>
                  <a:pt x="128" y="212"/>
                </a:lnTo>
                <a:lnTo>
                  <a:pt x="128" y="216"/>
                </a:lnTo>
                <a:lnTo>
                  <a:pt x="131" y="216"/>
                </a:lnTo>
                <a:lnTo>
                  <a:pt x="132" y="216"/>
                </a:lnTo>
                <a:lnTo>
                  <a:pt x="133" y="216"/>
                </a:lnTo>
                <a:lnTo>
                  <a:pt x="141" y="216"/>
                </a:lnTo>
                <a:lnTo>
                  <a:pt x="145" y="216"/>
                </a:lnTo>
                <a:lnTo>
                  <a:pt x="151" y="216"/>
                </a:lnTo>
                <a:lnTo>
                  <a:pt x="152" y="216"/>
                </a:lnTo>
                <a:lnTo>
                  <a:pt x="153" y="216"/>
                </a:lnTo>
                <a:lnTo>
                  <a:pt x="160" y="216"/>
                </a:lnTo>
                <a:lnTo>
                  <a:pt x="167" y="216"/>
                </a:lnTo>
                <a:lnTo>
                  <a:pt x="168" y="216"/>
                </a:lnTo>
                <a:lnTo>
                  <a:pt x="175" y="216"/>
                </a:lnTo>
                <a:lnTo>
                  <a:pt x="184" y="216"/>
                </a:lnTo>
                <a:lnTo>
                  <a:pt x="185" y="216"/>
                </a:lnTo>
                <a:lnTo>
                  <a:pt x="187" y="216"/>
                </a:lnTo>
                <a:lnTo>
                  <a:pt x="190" y="216"/>
                </a:lnTo>
                <a:lnTo>
                  <a:pt x="195" y="216"/>
                </a:lnTo>
                <a:lnTo>
                  <a:pt x="199" y="217"/>
                </a:lnTo>
                <a:lnTo>
                  <a:pt x="213" y="217"/>
                </a:lnTo>
                <a:lnTo>
                  <a:pt x="214" y="217"/>
                </a:lnTo>
                <a:lnTo>
                  <a:pt x="220" y="217"/>
                </a:lnTo>
                <a:lnTo>
                  <a:pt x="221" y="217"/>
                </a:lnTo>
                <a:lnTo>
                  <a:pt x="227" y="217"/>
                </a:lnTo>
                <a:lnTo>
                  <a:pt x="230" y="217"/>
                </a:lnTo>
                <a:lnTo>
                  <a:pt x="235" y="217"/>
                </a:lnTo>
                <a:lnTo>
                  <a:pt x="239" y="217"/>
                </a:lnTo>
                <a:lnTo>
                  <a:pt x="248" y="217"/>
                </a:lnTo>
                <a:lnTo>
                  <a:pt x="249" y="217"/>
                </a:lnTo>
                <a:lnTo>
                  <a:pt x="252" y="217"/>
                </a:lnTo>
                <a:lnTo>
                  <a:pt x="253" y="217"/>
                </a:lnTo>
                <a:lnTo>
                  <a:pt x="254" y="217"/>
                </a:lnTo>
                <a:lnTo>
                  <a:pt x="253" y="218"/>
                </a:lnTo>
                <a:lnTo>
                  <a:pt x="253" y="221"/>
                </a:lnTo>
                <a:lnTo>
                  <a:pt x="254" y="223"/>
                </a:lnTo>
                <a:lnTo>
                  <a:pt x="255" y="223"/>
                </a:lnTo>
                <a:lnTo>
                  <a:pt x="255" y="224"/>
                </a:lnTo>
                <a:lnTo>
                  <a:pt x="255" y="225"/>
                </a:lnTo>
                <a:lnTo>
                  <a:pt x="256" y="226"/>
                </a:lnTo>
                <a:lnTo>
                  <a:pt x="257" y="229"/>
                </a:lnTo>
                <a:lnTo>
                  <a:pt x="259" y="230"/>
                </a:lnTo>
                <a:lnTo>
                  <a:pt x="262" y="230"/>
                </a:lnTo>
                <a:lnTo>
                  <a:pt x="264" y="230"/>
                </a:lnTo>
                <a:lnTo>
                  <a:pt x="267" y="230"/>
                </a:lnTo>
                <a:lnTo>
                  <a:pt x="269" y="230"/>
                </a:lnTo>
                <a:lnTo>
                  <a:pt x="269" y="231"/>
                </a:lnTo>
                <a:lnTo>
                  <a:pt x="270" y="232"/>
                </a:lnTo>
                <a:lnTo>
                  <a:pt x="270" y="233"/>
                </a:lnTo>
                <a:lnTo>
                  <a:pt x="270" y="236"/>
                </a:lnTo>
                <a:lnTo>
                  <a:pt x="267" y="240"/>
                </a:lnTo>
                <a:lnTo>
                  <a:pt x="267" y="241"/>
                </a:lnTo>
                <a:lnTo>
                  <a:pt x="265" y="241"/>
                </a:lnTo>
                <a:lnTo>
                  <a:pt x="264" y="241"/>
                </a:lnTo>
                <a:lnTo>
                  <a:pt x="263" y="240"/>
                </a:lnTo>
                <a:lnTo>
                  <a:pt x="262" y="239"/>
                </a:lnTo>
                <a:lnTo>
                  <a:pt x="262" y="240"/>
                </a:lnTo>
                <a:lnTo>
                  <a:pt x="261" y="240"/>
                </a:lnTo>
                <a:lnTo>
                  <a:pt x="260" y="240"/>
                </a:lnTo>
                <a:lnTo>
                  <a:pt x="259" y="241"/>
                </a:lnTo>
                <a:lnTo>
                  <a:pt x="257" y="241"/>
                </a:lnTo>
                <a:lnTo>
                  <a:pt x="256" y="241"/>
                </a:lnTo>
                <a:lnTo>
                  <a:pt x="255" y="240"/>
                </a:lnTo>
                <a:lnTo>
                  <a:pt x="255" y="241"/>
                </a:lnTo>
                <a:lnTo>
                  <a:pt x="254" y="241"/>
                </a:lnTo>
                <a:lnTo>
                  <a:pt x="254" y="242"/>
                </a:lnTo>
                <a:lnTo>
                  <a:pt x="255" y="244"/>
                </a:lnTo>
                <a:lnTo>
                  <a:pt x="255" y="245"/>
                </a:lnTo>
                <a:lnTo>
                  <a:pt x="256" y="247"/>
                </a:lnTo>
                <a:lnTo>
                  <a:pt x="257" y="248"/>
                </a:lnTo>
                <a:lnTo>
                  <a:pt x="255" y="252"/>
                </a:lnTo>
                <a:lnTo>
                  <a:pt x="255" y="254"/>
                </a:lnTo>
                <a:lnTo>
                  <a:pt x="254" y="256"/>
                </a:lnTo>
                <a:lnTo>
                  <a:pt x="254" y="257"/>
                </a:lnTo>
                <a:lnTo>
                  <a:pt x="254" y="258"/>
                </a:lnTo>
                <a:lnTo>
                  <a:pt x="254" y="260"/>
                </a:lnTo>
                <a:lnTo>
                  <a:pt x="254" y="261"/>
                </a:lnTo>
                <a:lnTo>
                  <a:pt x="253" y="261"/>
                </a:lnTo>
                <a:lnTo>
                  <a:pt x="253" y="262"/>
                </a:lnTo>
                <a:lnTo>
                  <a:pt x="252" y="262"/>
                </a:lnTo>
                <a:lnTo>
                  <a:pt x="251" y="262"/>
                </a:lnTo>
                <a:lnTo>
                  <a:pt x="249" y="262"/>
                </a:lnTo>
                <a:lnTo>
                  <a:pt x="249" y="263"/>
                </a:lnTo>
                <a:lnTo>
                  <a:pt x="248" y="263"/>
                </a:lnTo>
                <a:lnTo>
                  <a:pt x="248" y="264"/>
                </a:lnTo>
                <a:lnTo>
                  <a:pt x="249" y="266"/>
                </a:lnTo>
                <a:lnTo>
                  <a:pt x="249" y="268"/>
                </a:lnTo>
                <a:lnTo>
                  <a:pt x="251" y="269"/>
                </a:lnTo>
                <a:lnTo>
                  <a:pt x="252" y="269"/>
                </a:lnTo>
                <a:lnTo>
                  <a:pt x="252" y="270"/>
                </a:lnTo>
                <a:lnTo>
                  <a:pt x="252" y="272"/>
                </a:lnTo>
                <a:lnTo>
                  <a:pt x="252" y="274"/>
                </a:lnTo>
                <a:lnTo>
                  <a:pt x="251" y="276"/>
                </a:lnTo>
                <a:lnTo>
                  <a:pt x="251" y="277"/>
                </a:lnTo>
                <a:lnTo>
                  <a:pt x="249" y="277"/>
                </a:lnTo>
                <a:lnTo>
                  <a:pt x="248" y="277"/>
                </a:lnTo>
                <a:lnTo>
                  <a:pt x="248" y="276"/>
                </a:lnTo>
                <a:lnTo>
                  <a:pt x="247" y="274"/>
                </a:lnTo>
                <a:lnTo>
                  <a:pt x="245" y="273"/>
                </a:lnTo>
                <a:lnTo>
                  <a:pt x="244" y="272"/>
                </a:lnTo>
                <a:lnTo>
                  <a:pt x="243" y="272"/>
                </a:lnTo>
                <a:lnTo>
                  <a:pt x="243" y="273"/>
                </a:lnTo>
                <a:lnTo>
                  <a:pt x="241" y="273"/>
                </a:lnTo>
                <a:lnTo>
                  <a:pt x="240" y="273"/>
                </a:lnTo>
                <a:lnTo>
                  <a:pt x="239" y="273"/>
                </a:lnTo>
                <a:lnTo>
                  <a:pt x="237" y="273"/>
                </a:lnTo>
                <a:lnTo>
                  <a:pt x="236" y="272"/>
                </a:lnTo>
                <a:lnTo>
                  <a:pt x="236" y="271"/>
                </a:lnTo>
                <a:lnTo>
                  <a:pt x="235" y="270"/>
                </a:lnTo>
                <a:lnTo>
                  <a:pt x="233" y="270"/>
                </a:lnTo>
                <a:lnTo>
                  <a:pt x="232" y="269"/>
                </a:lnTo>
                <a:lnTo>
                  <a:pt x="231" y="270"/>
                </a:lnTo>
                <a:lnTo>
                  <a:pt x="230" y="271"/>
                </a:lnTo>
                <a:lnTo>
                  <a:pt x="229" y="271"/>
                </a:lnTo>
                <a:lnTo>
                  <a:pt x="227" y="271"/>
                </a:lnTo>
                <a:lnTo>
                  <a:pt x="223" y="271"/>
                </a:lnTo>
                <a:lnTo>
                  <a:pt x="220" y="271"/>
                </a:lnTo>
                <a:lnTo>
                  <a:pt x="219" y="271"/>
                </a:lnTo>
                <a:lnTo>
                  <a:pt x="217" y="271"/>
                </a:lnTo>
                <a:lnTo>
                  <a:pt x="211" y="271"/>
                </a:lnTo>
                <a:lnTo>
                  <a:pt x="206" y="270"/>
                </a:lnTo>
                <a:lnTo>
                  <a:pt x="205" y="270"/>
                </a:lnTo>
                <a:lnTo>
                  <a:pt x="200" y="270"/>
                </a:lnTo>
                <a:lnTo>
                  <a:pt x="199" y="270"/>
                </a:lnTo>
                <a:lnTo>
                  <a:pt x="195" y="270"/>
                </a:lnTo>
                <a:lnTo>
                  <a:pt x="192" y="270"/>
                </a:lnTo>
                <a:lnTo>
                  <a:pt x="188" y="270"/>
                </a:lnTo>
                <a:lnTo>
                  <a:pt x="182" y="270"/>
                </a:lnTo>
                <a:lnTo>
                  <a:pt x="182" y="276"/>
                </a:lnTo>
                <a:lnTo>
                  <a:pt x="182" y="288"/>
                </a:lnTo>
                <a:lnTo>
                  <a:pt x="181" y="296"/>
                </a:lnTo>
                <a:lnTo>
                  <a:pt x="181" y="311"/>
                </a:lnTo>
                <a:lnTo>
                  <a:pt x="181" y="317"/>
                </a:lnTo>
                <a:lnTo>
                  <a:pt x="181" y="321"/>
                </a:lnTo>
                <a:lnTo>
                  <a:pt x="181" y="328"/>
                </a:lnTo>
                <a:lnTo>
                  <a:pt x="181" y="329"/>
                </a:lnTo>
                <a:lnTo>
                  <a:pt x="181" y="330"/>
                </a:lnTo>
                <a:lnTo>
                  <a:pt x="181" y="335"/>
                </a:lnTo>
                <a:lnTo>
                  <a:pt x="181" y="343"/>
                </a:lnTo>
                <a:lnTo>
                  <a:pt x="181" y="344"/>
                </a:lnTo>
                <a:lnTo>
                  <a:pt x="181" y="351"/>
                </a:lnTo>
                <a:lnTo>
                  <a:pt x="181" y="352"/>
                </a:lnTo>
                <a:lnTo>
                  <a:pt x="180" y="352"/>
                </a:lnTo>
                <a:lnTo>
                  <a:pt x="179" y="351"/>
                </a:lnTo>
                <a:lnTo>
                  <a:pt x="177" y="350"/>
                </a:lnTo>
                <a:lnTo>
                  <a:pt x="177" y="349"/>
                </a:lnTo>
                <a:lnTo>
                  <a:pt x="177" y="348"/>
                </a:lnTo>
                <a:lnTo>
                  <a:pt x="176" y="346"/>
                </a:lnTo>
                <a:lnTo>
                  <a:pt x="175" y="346"/>
                </a:lnTo>
                <a:lnTo>
                  <a:pt x="174" y="346"/>
                </a:lnTo>
                <a:lnTo>
                  <a:pt x="174" y="348"/>
                </a:lnTo>
                <a:lnTo>
                  <a:pt x="174" y="350"/>
                </a:lnTo>
                <a:lnTo>
                  <a:pt x="173" y="351"/>
                </a:lnTo>
                <a:lnTo>
                  <a:pt x="172" y="351"/>
                </a:lnTo>
                <a:lnTo>
                  <a:pt x="172" y="352"/>
                </a:lnTo>
                <a:lnTo>
                  <a:pt x="171" y="352"/>
                </a:lnTo>
                <a:lnTo>
                  <a:pt x="169" y="352"/>
                </a:lnTo>
                <a:lnTo>
                  <a:pt x="168" y="352"/>
                </a:lnTo>
                <a:lnTo>
                  <a:pt x="167" y="351"/>
                </a:lnTo>
                <a:lnTo>
                  <a:pt x="166" y="350"/>
                </a:lnTo>
                <a:lnTo>
                  <a:pt x="165" y="349"/>
                </a:lnTo>
                <a:lnTo>
                  <a:pt x="163" y="348"/>
                </a:lnTo>
                <a:lnTo>
                  <a:pt x="161" y="348"/>
                </a:lnTo>
                <a:lnTo>
                  <a:pt x="159" y="348"/>
                </a:lnTo>
                <a:lnTo>
                  <a:pt x="158" y="348"/>
                </a:lnTo>
                <a:lnTo>
                  <a:pt x="156" y="349"/>
                </a:lnTo>
                <a:lnTo>
                  <a:pt x="155" y="349"/>
                </a:lnTo>
                <a:lnTo>
                  <a:pt x="152" y="350"/>
                </a:lnTo>
                <a:lnTo>
                  <a:pt x="151" y="350"/>
                </a:lnTo>
                <a:lnTo>
                  <a:pt x="150" y="350"/>
                </a:lnTo>
                <a:lnTo>
                  <a:pt x="149" y="350"/>
                </a:lnTo>
                <a:lnTo>
                  <a:pt x="149" y="348"/>
                </a:lnTo>
                <a:lnTo>
                  <a:pt x="148" y="346"/>
                </a:lnTo>
                <a:lnTo>
                  <a:pt x="147" y="346"/>
                </a:lnTo>
                <a:lnTo>
                  <a:pt x="145" y="346"/>
                </a:lnTo>
                <a:lnTo>
                  <a:pt x="143" y="345"/>
                </a:lnTo>
                <a:lnTo>
                  <a:pt x="142" y="345"/>
                </a:lnTo>
                <a:lnTo>
                  <a:pt x="141" y="345"/>
                </a:lnTo>
                <a:lnTo>
                  <a:pt x="140" y="345"/>
                </a:lnTo>
                <a:lnTo>
                  <a:pt x="139" y="346"/>
                </a:lnTo>
                <a:lnTo>
                  <a:pt x="137" y="346"/>
                </a:lnTo>
                <a:lnTo>
                  <a:pt x="135" y="348"/>
                </a:lnTo>
                <a:lnTo>
                  <a:pt x="134" y="349"/>
                </a:lnTo>
                <a:lnTo>
                  <a:pt x="134" y="350"/>
                </a:lnTo>
                <a:lnTo>
                  <a:pt x="133" y="351"/>
                </a:lnTo>
                <a:lnTo>
                  <a:pt x="133" y="352"/>
                </a:lnTo>
                <a:lnTo>
                  <a:pt x="132" y="354"/>
                </a:lnTo>
                <a:lnTo>
                  <a:pt x="132" y="356"/>
                </a:lnTo>
                <a:lnTo>
                  <a:pt x="131" y="358"/>
                </a:lnTo>
                <a:lnTo>
                  <a:pt x="131" y="360"/>
                </a:lnTo>
                <a:lnTo>
                  <a:pt x="129" y="360"/>
                </a:lnTo>
                <a:lnTo>
                  <a:pt x="129" y="361"/>
                </a:lnTo>
                <a:lnTo>
                  <a:pt x="129" y="362"/>
                </a:lnTo>
                <a:lnTo>
                  <a:pt x="129" y="365"/>
                </a:lnTo>
                <a:lnTo>
                  <a:pt x="128" y="368"/>
                </a:lnTo>
                <a:lnTo>
                  <a:pt x="127" y="370"/>
                </a:lnTo>
                <a:lnTo>
                  <a:pt x="127" y="369"/>
                </a:lnTo>
                <a:lnTo>
                  <a:pt x="127" y="365"/>
                </a:lnTo>
                <a:lnTo>
                  <a:pt x="127" y="352"/>
                </a:lnTo>
                <a:lnTo>
                  <a:pt x="127" y="349"/>
                </a:lnTo>
                <a:lnTo>
                  <a:pt x="127" y="344"/>
                </a:lnTo>
                <a:lnTo>
                  <a:pt x="127" y="329"/>
                </a:lnTo>
                <a:lnTo>
                  <a:pt x="127" y="316"/>
                </a:lnTo>
                <a:lnTo>
                  <a:pt x="127" y="313"/>
                </a:lnTo>
                <a:lnTo>
                  <a:pt x="127" y="306"/>
                </a:lnTo>
                <a:lnTo>
                  <a:pt x="127" y="305"/>
                </a:lnTo>
                <a:lnTo>
                  <a:pt x="127" y="303"/>
                </a:lnTo>
                <a:lnTo>
                  <a:pt x="127" y="279"/>
                </a:lnTo>
                <a:lnTo>
                  <a:pt x="128" y="272"/>
                </a:lnTo>
                <a:lnTo>
                  <a:pt x="128" y="269"/>
                </a:lnTo>
                <a:lnTo>
                  <a:pt x="127" y="269"/>
                </a:lnTo>
                <a:lnTo>
                  <a:pt x="125" y="269"/>
                </a:lnTo>
                <a:lnTo>
                  <a:pt x="123" y="269"/>
                </a:lnTo>
                <a:lnTo>
                  <a:pt x="121" y="269"/>
                </a:lnTo>
                <a:lnTo>
                  <a:pt x="115" y="269"/>
                </a:lnTo>
                <a:lnTo>
                  <a:pt x="109" y="269"/>
                </a:lnTo>
                <a:lnTo>
                  <a:pt x="93" y="269"/>
                </a:lnTo>
                <a:lnTo>
                  <a:pt x="92" y="269"/>
                </a:lnTo>
                <a:lnTo>
                  <a:pt x="91" y="269"/>
                </a:lnTo>
                <a:lnTo>
                  <a:pt x="88" y="269"/>
                </a:lnTo>
                <a:lnTo>
                  <a:pt x="86" y="269"/>
                </a:lnTo>
                <a:lnTo>
                  <a:pt x="88" y="268"/>
                </a:lnTo>
                <a:lnTo>
                  <a:pt x="91" y="266"/>
                </a:lnTo>
                <a:lnTo>
                  <a:pt x="92" y="265"/>
                </a:lnTo>
                <a:lnTo>
                  <a:pt x="93" y="264"/>
                </a:lnTo>
                <a:lnTo>
                  <a:pt x="94" y="262"/>
                </a:lnTo>
                <a:lnTo>
                  <a:pt x="95" y="261"/>
                </a:lnTo>
                <a:lnTo>
                  <a:pt x="96" y="260"/>
                </a:lnTo>
                <a:lnTo>
                  <a:pt x="97" y="258"/>
                </a:lnTo>
                <a:lnTo>
                  <a:pt x="99" y="257"/>
                </a:lnTo>
                <a:lnTo>
                  <a:pt x="100" y="257"/>
                </a:lnTo>
                <a:lnTo>
                  <a:pt x="100" y="256"/>
                </a:lnTo>
                <a:lnTo>
                  <a:pt x="101" y="256"/>
                </a:lnTo>
                <a:lnTo>
                  <a:pt x="101" y="255"/>
                </a:lnTo>
                <a:lnTo>
                  <a:pt x="102" y="255"/>
                </a:lnTo>
                <a:lnTo>
                  <a:pt x="103" y="254"/>
                </a:lnTo>
                <a:lnTo>
                  <a:pt x="104" y="253"/>
                </a:lnTo>
                <a:lnTo>
                  <a:pt x="105" y="252"/>
                </a:lnTo>
                <a:lnTo>
                  <a:pt x="107" y="249"/>
                </a:lnTo>
                <a:lnTo>
                  <a:pt x="107" y="248"/>
                </a:lnTo>
                <a:lnTo>
                  <a:pt x="108" y="247"/>
                </a:lnTo>
                <a:lnTo>
                  <a:pt x="108" y="245"/>
                </a:lnTo>
                <a:lnTo>
                  <a:pt x="108" y="244"/>
                </a:lnTo>
                <a:lnTo>
                  <a:pt x="108" y="241"/>
                </a:lnTo>
                <a:lnTo>
                  <a:pt x="108" y="240"/>
                </a:lnTo>
                <a:lnTo>
                  <a:pt x="108" y="239"/>
                </a:lnTo>
                <a:lnTo>
                  <a:pt x="108" y="238"/>
                </a:lnTo>
                <a:lnTo>
                  <a:pt x="107" y="237"/>
                </a:lnTo>
                <a:lnTo>
                  <a:pt x="107" y="234"/>
                </a:lnTo>
                <a:lnTo>
                  <a:pt x="105" y="234"/>
                </a:lnTo>
                <a:lnTo>
                  <a:pt x="105" y="233"/>
                </a:lnTo>
                <a:lnTo>
                  <a:pt x="104" y="232"/>
                </a:lnTo>
                <a:lnTo>
                  <a:pt x="103" y="231"/>
                </a:lnTo>
                <a:lnTo>
                  <a:pt x="103" y="230"/>
                </a:lnTo>
                <a:lnTo>
                  <a:pt x="102" y="229"/>
                </a:lnTo>
                <a:lnTo>
                  <a:pt x="101" y="229"/>
                </a:lnTo>
                <a:lnTo>
                  <a:pt x="101" y="228"/>
                </a:lnTo>
                <a:lnTo>
                  <a:pt x="100" y="226"/>
                </a:lnTo>
                <a:lnTo>
                  <a:pt x="99" y="226"/>
                </a:lnTo>
                <a:lnTo>
                  <a:pt x="97" y="225"/>
                </a:lnTo>
                <a:lnTo>
                  <a:pt x="96" y="225"/>
                </a:lnTo>
                <a:lnTo>
                  <a:pt x="95" y="226"/>
                </a:lnTo>
                <a:lnTo>
                  <a:pt x="94" y="226"/>
                </a:lnTo>
                <a:lnTo>
                  <a:pt x="94" y="228"/>
                </a:lnTo>
                <a:lnTo>
                  <a:pt x="93" y="229"/>
                </a:lnTo>
                <a:lnTo>
                  <a:pt x="92" y="230"/>
                </a:lnTo>
                <a:lnTo>
                  <a:pt x="91" y="230"/>
                </a:lnTo>
                <a:lnTo>
                  <a:pt x="91" y="231"/>
                </a:lnTo>
                <a:lnTo>
                  <a:pt x="89" y="231"/>
                </a:lnTo>
                <a:lnTo>
                  <a:pt x="89" y="232"/>
                </a:lnTo>
                <a:lnTo>
                  <a:pt x="88" y="233"/>
                </a:lnTo>
                <a:lnTo>
                  <a:pt x="88" y="234"/>
                </a:lnTo>
                <a:lnTo>
                  <a:pt x="88" y="237"/>
                </a:lnTo>
                <a:lnTo>
                  <a:pt x="88" y="238"/>
                </a:lnTo>
                <a:lnTo>
                  <a:pt x="87" y="240"/>
                </a:lnTo>
                <a:lnTo>
                  <a:pt x="87" y="241"/>
                </a:lnTo>
                <a:lnTo>
                  <a:pt x="86" y="242"/>
                </a:lnTo>
                <a:lnTo>
                  <a:pt x="84" y="246"/>
                </a:lnTo>
                <a:lnTo>
                  <a:pt x="84" y="247"/>
                </a:lnTo>
                <a:lnTo>
                  <a:pt x="84" y="249"/>
                </a:lnTo>
                <a:lnTo>
                  <a:pt x="83" y="249"/>
                </a:lnTo>
                <a:lnTo>
                  <a:pt x="78" y="250"/>
                </a:lnTo>
                <a:lnTo>
                  <a:pt x="75" y="252"/>
                </a:lnTo>
                <a:lnTo>
                  <a:pt x="72" y="252"/>
                </a:lnTo>
                <a:lnTo>
                  <a:pt x="68" y="253"/>
                </a:lnTo>
                <a:lnTo>
                  <a:pt x="67" y="254"/>
                </a:lnTo>
                <a:lnTo>
                  <a:pt x="65" y="254"/>
                </a:lnTo>
                <a:lnTo>
                  <a:pt x="64" y="255"/>
                </a:lnTo>
                <a:lnTo>
                  <a:pt x="63" y="255"/>
                </a:lnTo>
                <a:lnTo>
                  <a:pt x="62" y="256"/>
                </a:lnTo>
                <a:lnTo>
                  <a:pt x="61" y="256"/>
                </a:lnTo>
                <a:lnTo>
                  <a:pt x="60" y="256"/>
                </a:lnTo>
                <a:lnTo>
                  <a:pt x="59" y="257"/>
                </a:lnTo>
                <a:lnTo>
                  <a:pt x="57" y="257"/>
                </a:lnTo>
                <a:lnTo>
                  <a:pt x="56" y="257"/>
                </a:lnTo>
                <a:lnTo>
                  <a:pt x="55" y="258"/>
                </a:lnTo>
                <a:lnTo>
                  <a:pt x="54" y="258"/>
                </a:lnTo>
                <a:lnTo>
                  <a:pt x="54" y="260"/>
                </a:lnTo>
                <a:lnTo>
                  <a:pt x="53" y="260"/>
                </a:lnTo>
                <a:lnTo>
                  <a:pt x="52" y="260"/>
                </a:lnTo>
                <a:lnTo>
                  <a:pt x="51" y="260"/>
                </a:lnTo>
                <a:lnTo>
                  <a:pt x="49" y="260"/>
                </a:lnTo>
                <a:lnTo>
                  <a:pt x="49" y="258"/>
                </a:lnTo>
                <a:lnTo>
                  <a:pt x="49" y="260"/>
                </a:lnTo>
                <a:lnTo>
                  <a:pt x="48" y="261"/>
                </a:lnTo>
                <a:lnTo>
                  <a:pt x="48" y="262"/>
                </a:lnTo>
                <a:lnTo>
                  <a:pt x="47" y="262"/>
                </a:lnTo>
                <a:lnTo>
                  <a:pt x="47" y="263"/>
                </a:lnTo>
                <a:lnTo>
                  <a:pt x="46" y="263"/>
                </a:lnTo>
                <a:lnTo>
                  <a:pt x="44" y="262"/>
                </a:lnTo>
                <a:lnTo>
                  <a:pt x="43" y="262"/>
                </a:lnTo>
                <a:lnTo>
                  <a:pt x="41" y="261"/>
                </a:lnTo>
                <a:lnTo>
                  <a:pt x="40" y="260"/>
                </a:lnTo>
                <a:lnTo>
                  <a:pt x="39" y="258"/>
                </a:lnTo>
                <a:lnTo>
                  <a:pt x="38" y="257"/>
                </a:lnTo>
                <a:lnTo>
                  <a:pt x="37" y="256"/>
                </a:lnTo>
                <a:lnTo>
                  <a:pt x="36" y="255"/>
                </a:lnTo>
                <a:lnTo>
                  <a:pt x="35" y="254"/>
                </a:lnTo>
                <a:lnTo>
                  <a:pt x="35" y="253"/>
                </a:lnTo>
                <a:lnTo>
                  <a:pt x="33" y="252"/>
                </a:lnTo>
                <a:lnTo>
                  <a:pt x="33" y="250"/>
                </a:lnTo>
                <a:lnTo>
                  <a:pt x="32" y="249"/>
                </a:lnTo>
                <a:lnTo>
                  <a:pt x="32" y="248"/>
                </a:lnTo>
                <a:lnTo>
                  <a:pt x="32" y="247"/>
                </a:lnTo>
                <a:lnTo>
                  <a:pt x="31" y="245"/>
                </a:lnTo>
                <a:lnTo>
                  <a:pt x="31" y="244"/>
                </a:lnTo>
                <a:lnTo>
                  <a:pt x="30" y="241"/>
                </a:lnTo>
                <a:lnTo>
                  <a:pt x="30" y="240"/>
                </a:lnTo>
                <a:lnTo>
                  <a:pt x="30" y="239"/>
                </a:lnTo>
                <a:lnTo>
                  <a:pt x="30" y="238"/>
                </a:lnTo>
                <a:lnTo>
                  <a:pt x="30" y="237"/>
                </a:lnTo>
                <a:lnTo>
                  <a:pt x="30" y="236"/>
                </a:lnTo>
                <a:lnTo>
                  <a:pt x="30" y="234"/>
                </a:lnTo>
                <a:lnTo>
                  <a:pt x="30" y="233"/>
                </a:lnTo>
                <a:lnTo>
                  <a:pt x="30" y="232"/>
                </a:lnTo>
                <a:lnTo>
                  <a:pt x="30" y="231"/>
                </a:lnTo>
                <a:lnTo>
                  <a:pt x="30" y="230"/>
                </a:lnTo>
                <a:lnTo>
                  <a:pt x="30" y="229"/>
                </a:lnTo>
                <a:lnTo>
                  <a:pt x="30" y="228"/>
                </a:lnTo>
                <a:lnTo>
                  <a:pt x="31" y="226"/>
                </a:lnTo>
                <a:lnTo>
                  <a:pt x="32" y="226"/>
                </a:lnTo>
                <a:lnTo>
                  <a:pt x="32" y="225"/>
                </a:lnTo>
                <a:lnTo>
                  <a:pt x="33" y="224"/>
                </a:lnTo>
                <a:lnTo>
                  <a:pt x="35" y="223"/>
                </a:lnTo>
                <a:lnTo>
                  <a:pt x="36" y="223"/>
                </a:lnTo>
                <a:lnTo>
                  <a:pt x="37" y="223"/>
                </a:lnTo>
                <a:lnTo>
                  <a:pt x="38" y="223"/>
                </a:lnTo>
                <a:lnTo>
                  <a:pt x="38" y="222"/>
                </a:lnTo>
                <a:lnTo>
                  <a:pt x="39" y="222"/>
                </a:lnTo>
                <a:lnTo>
                  <a:pt x="39" y="221"/>
                </a:lnTo>
                <a:lnTo>
                  <a:pt x="39" y="220"/>
                </a:lnTo>
                <a:lnTo>
                  <a:pt x="40" y="218"/>
                </a:lnTo>
                <a:lnTo>
                  <a:pt x="41" y="217"/>
                </a:lnTo>
                <a:lnTo>
                  <a:pt x="43" y="216"/>
                </a:lnTo>
                <a:lnTo>
                  <a:pt x="43" y="215"/>
                </a:lnTo>
                <a:lnTo>
                  <a:pt x="43" y="214"/>
                </a:lnTo>
                <a:lnTo>
                  <a:pt x="44" y="213"/>
                </a:lnTo>
                <a:lnTo>
                  <a:pt x="44" y="212"/>
                </a:lnTo>
                <a:lnTo>
                  <a:pt x="45" y="212"/>
                </a:lnTo>
                <a:lnTo>
                  <a:pt x="46" y="209"/>
                </a:lnTo>
                <a:lnTo>
                  <a:pt x="48" y="208"/>
                </a:lnTo>
                <a:lnTo>
                  <a:pt x="51" y="206"/>
                </a:lnTo>
                <a:lnTo>
                  <a:pt x="53" y="205"/>
                </a:lnTo>
                <a:lnTo>
                  <a:pt x="55" y="202"/>
                </a:lnTo>
                <a:lnTo>
                  <a:pt x="59" y="201"/>
                </a:lnTo>
                <a:lnTo>
                  <a:pt x="62" y="200"/>
                </a:lnTo>
                <a:lnTo>
                  <a:pt x="64" y="199"/>
                </a:lnTo>
                <a:lnTo>
                  <a:pt x="68" y="198"/>
                </a:lnTo>
                <a:lnTo>
                  <a:pt x="70" y="196"/>
                </a:lnTo>
                <a:lnTo>
                  <a:pt x="75" y="193"/>
                </a:lnTo>
                <a:lnTo>
                  <a:pt x="77" y="190"/>
                </a:lnTo>
                <a:lnTo>
                  <a:pt x="79" y="188"/>
                </a:lnTo>
                <a:lnTo>
                  <a:pt x="80" y="184"/>
                </a:lnTo>
                <a:lnTo>
                  <a:pt x="81" y="183"/>
                </a:lnTo>
                <a:lnTo>
                  <a:pt x="81" y="182"/>
                </a:lnTo>
                <a:lnTo>
                  <a:pt x="81" y="181"/>
                </a:lnTo>
                <a:lnTo>
                  <a:pt x="81" y="178"/>
                </a:lnTo>
                <a:lnTo>
                  <a:pt x="80" y="176"/>
                </a:lnTo>
                <a:lnTo>
                  <a:pt x="79" y="175"/>
                </a:lnTo>
                <a:lnTo>
                  <a:pt x="76" y="174"/>
                </a:lnTo>
                <a:lnTo>
                  <a:pt x="73" y="174"/>
                </a:lnTo>
                <a:lnTo>
                  <a:pt x="70" y="172"/>
                </a:lnTo>
                <a:lnTo>
                  <a:pt x="68" y="172"/>
                </a:lnTo>
                <a:lnTo>
                  <a:pt x="65" y="170"/>
                </a:lnTo>
                <a:lnTo>
                  <a:pt x="63" y="169"/>
                </a:lnTo>
                <a:lnTo>
                  <a:pt x="60" y="169"/>
                </a:lnTo>
                <a:lnTo>
                  <a:pt x="59" y="169"/>
                </a:lnTo>
                <a:lnTo>
                  <a:pt x="59" y="168"/>
                </a:lnTo>
                <a:lnTo>
                  <a:pt x="56" y="168"/>
                </a:lnTo>
                <a:lnTo>
                  <a:pt x="53" y="168"/>
                </a:lnTo>
                <a:lnTo>
                  <a:pt x="52" y="167"/>
                </a:lnTo>
                <a:lnTo>
                  <a:pt x="51" y="167"/>
                </a:lnTo>
                <a:lnTo>
                  <a:pt x="49" y="167"/>
                </a:lnTo>
                <a:lnTo>
                  <a:pt x="48" y="166"/>
                </a:lnTo>
                <a:lnTo>
                  <a:pt x="47" y="166"/>
                </a:lnTo>
                <a:lnTo>
                  <a:pt x="46" y="166"/>
                </a:lnTo>
                <a:lnTo>
                  <a:pt x="46" y="165"/>
                </a:lnTo>
                <a:lnTo>
                  <a:pt x="45" y="165"/>
                </a:lnTo>
                <a:lnTo>
                  <a:pt x="44" y="166"/>
                </a:lnTo>
                <a:lnTo>
                  <a:pt x="43" y="166"/>
                </a:lnTo>
                <a:lnTo>
                  <a:pt x="43" y="165"/>
                </a:lnTo>
                <a:lnTo>
                  <a:pt x="41" y="165"/>
                </a:lnTo>
                <a:lnTo>
                  <a:pt x="39" y="166"/>
                </a:lnTo>
                <a:lnTo>
                  <a:pt x="32" y="166"/>
                </a:lnTo>
                <a:lnTo>
                  <a:pt x="31" y="166"/>
                </a:lnTo>
                <a:lnTo>
                  <a:pt x="30" y="166"/>
                </a:lnTo>
                <a:lnTo>
                  <a:pt x="28" y="165"/>
                </a:lnTo>
                <a:lnTo>
                  <a:pt x="25" y="162"/>
                </a:lnTo>
                <a:lnTo>
                  <a:pt x="25" y="161"/>
                </a:lnTo>
                <a:lnTo>
                  <a:pt x="24" y="160"/>
                </a:lnTo>
                <a:lnTo>
                  <a:pt x="24" y="159"/>
                </a:lnTo>
                <a:lnTo>
                  <a:pt x="24" y="157"/>
                </a:lnTo>
                <a:lnTo>
                  <a:pt x="24" y="156"/>
                </a:lnTo>
                <a:lnTo>
                  <a:pt x="25" y="153"/>
                </a:lnTo>
                <a:lnTo>
                  <a:pt x="25" y="152"/>
                </a:lnTo>
                <a:lnTo>
                  <a:pt x="27" y="151"/>
                </a:lnTo>
                <a:lnTo>
                  <a:pt x="27" y="150"/>
                </a:lnTo>
                <a:lnTo>
                  <a:pt x="27" y="149"/>
                </a:lnTo>
                <a:lnTo>
                  <a:pt x="28" y="148"/>
                </a:lnTo>
                <a:lnTo>
                  <a:pt x="29" y="145"/>
                </a:lnTo>
                <a:lnTo>
                  <a:pt x="29" y="144"/>
                </a:lnTo>
                <a:lnTo>
                  <a:pt x="30" y="142"/>
                </a:lnTo>
                <a:lnTo>
                  <a:pt x="29" y="142"/>
                </a:lnTo>
                <a:lnTo>
                  <a:pt x="27" y="141"/>
                </a:lnTo>
                <a:lnTo>
                  <a:pt x="27" y="140"/>
                </a:lnTo>
                <a:lnTo>
                  <a:pt x="25" y="138"/>
                </a:lnTo>
                <a:lnTo>
                  <a:pt x="25" y="137"/>
                </a:lnTo>
                <a:lnTo>
                  <a:pt x="25" y="136"/>
                </a:lnTo>
                <a:lnTo>
                  <a:pt x="25" y="135"/>
                </a:lnTo>
                <a:lnTo>
                  <a:pt x="27" y="135"/>
                </a:lnTo>
                <a:lnTo>
                  <a:pt x="27" y="134"/>
                </a:lnTo>
                <a:lnTo>
                  <a:pt x="27" y="133"/>
                </a:lnTo>
                <a:lnTo>
                  <a:pt x="27" y="132"/>
                </a:lnTo>
                <a:lnTo>
                  <a:pt x="27" y="130"/>
                </a:lnTo>
                <a:lnTo>
                  <a:pt x="27" y="129"/>
                </a:lnTo>
                <a:lnTo>
                  <a:pt x="28" y="129"/>
                </a:lnTo>
                <a:lnTo>
                  <a:pt x="28" y="128"/>
                </a:lnTo>
                <a:lnTo>
                  <a:pt x="28" y="127"/>
                </a:lnTo>
                <a:lnTo>
                  <a:pt x="27" y="126"/>
                </a:lnTo>
                <a:lnTo>
                  <a:pt x="27" y="125"/>
                </a:lnTo>
                <a:lnTo>
                  <a:pt x="27" y="124"/>
                </a:lnTo>
                <a:lnTo>
                  <a:pt x="27" y="122"/>
                </a:lnTo>
                <a:lnTo>
                  <a:pt x="28" y="121"/>
                </a:lnTo>
                <a:lnTo>
                  <a:pt x="28" y="120"/>
                </a:lnTo>
                <a:lnTo>
                  <a:pt x="28" y="119"/>
                </a:lnTo>
                <a:lnTo>
                  <a:pt x="29" y="118"/>
                </a:lnTo>
                <a:lnTo>
                  <a:pt x="29" y="117"/>
                </a:lnTo>
                <a:lnTo>
                  <a:pt x="29" y="116"/>
                </a:lnTo>
                <a:lnTo>
                  <a:pt x="30" y="116"/>
                </a:lnTo>
                <a:lnTo>
                  <a:pt x="30" y="114"/>
                </a:lnTo>
                <a:lnTo>
                  <a:pt x="31" y="114"/>
                </a:lnTo>
                <a:lnTo>
                  <a:pt x="32" y="114"/>
                </a:lnTo>
                <a:lnTo>
                  <a:pt x="32" y="113"/>
                </a:lnTo>
                <a:lnTo>
                  <a:pt x="32" y="112"/>
                </a:lnTo>
                <a:lnTo>
                  <a:pt x="33" y="111"/>
                </a:lnTo>
                <a:lnTo>
                  <a:pt x="33" y="110"/>
                </a:lnTo>
                <a:lnTo>
                  <a:pt x="35" y="109"/>
                </a:lnTo>
                <a:lnTo>
                  <a:pt x="35" y="108"/>
                </a:lnTo>
                <a:lnTo>
                  <a:pt x="35" y="106"/>
                </a:lnTo>
                <a:lnTo>
                  <a:pt x="36" y="105"/>
                </a:lnTo>
                <a:lnTo>
                  <a:pt x="36" y="104"/>
                </a:lnTo>
                <a:lnTo>
                  <a:pt x="36" y="103"/>
                </a:lnTo>
                <a:lnTo>
                  <a:pt x="37" y="103"/>
                </a:lnTo>
                <a:lnTo>
                  <a:pt x="37" y="102"/>
                </a:lnTo>
                <a:lnTo>
                  <a:pt x="38" y="102"/>
                </a:lnTo>
                <a:lnTo>
                  <a:pt x="39" y="101"/>
                </a:lnTo>
                <a:lnTo>
                  <a:pt x="39" y="100"/>
                </a:lnTo>
                <a:lnTo>
                  <a:pt x="40" y="100"/>
                </a:lnTo>
                <a:lnTo>
                  <a:pt x="41" y="100"/>
                </a:lnTo>
                <a:lnTo>
                  <a:pt x="41" y="98"/>
                </a:lnTo>
                <a:lnTo>
                  <a:pt x="43" y="98"/>
                </a:lnTo>
                <a:lnTo>
                  <a:pt x="44" y="97"/>
                </a:lnTo>
                <a:lnTo>
                  <a:pt x="45" y="97"/>
                </a:lnTo>
                <a:lnTo>
                  <a:pt x="45" y="96"/>
                </a:lnTo>
                <a:lnTo>
                  <a:pt x="46" y="96"/>
                </a:lnTo>
                <a:lnTo>
                  <a:pt x="47" y="96"/>
                </a:lnTo>
                <a:lnTo>
                  <a:pt x="48" y="96"/>
                </a:lnTo>
                <a:lnTo>
                  <a:pt x="49" y="96"/>
                </a:lnTo>
                <a:lnTo>
                  <a:pt x="51" y="96"/>
                </a:lnTo>
                <a:lnTo>
                  <a:pt x="52" y="96"/>
                </a:lnTo>
                <a:lnTo>
                  <a:pt x="53" y="96"/>
                </a:lnTo>
                <a:lnTo>
                  <a:pt x="54" y="95"/>
                </a:lnTo>
                <a:lnTo>
                  <a:pt x="55" y="95"/>
                </a:lnTo>
                <a:lnTo>
                  <a:pt x="56" y="95"/>
                </a:lnTo>
                <a:lnTo>
                  <a:pt x="56" y="94"/>
                </a:lnTo>
                <a:lnTo>
                  <a:pt x="59" y="93"/>
                </a:lnTo>
                <a:lnTo>
                  <a:pt x="60" y="92"/>
                </a:lnTo>
                <a:lnTo>
                  <a:pt x="61" y="90"/>
                </a:lnTo>
                <a:lnTo>
                  <a:pt x="62" y="89"/>
                </a:lnTo>
                <a:lnTo>
                  <a:pt x="64" y="88"/>
                </a:lnTo>
                <a:lnTo>
                  <a:pt x="65" y="87"/>
                </a:lnTo>
                <a:lnTo>
                  <a:pt x="67" y="86"/>
                </a:lnTo>
                <a:lnTo>
                  <a:pt x="68" y="85"/>
                </a:lnTo>
                <a:lnTo>
                  <a:pt x="68" y="84"/>
                </a:lnTo>
                <a:lnTo>
                  <a:pt x="69" y="82"/>
                </a:lnTo>
                <a:lnTo>
                  <a:pt x="70" y="82"/>
                </a:lnTo>
                <a:lnTo>
                  <a:pt x="71" y="80"/>
                </a:lnTo>
                <a:lnTo>
                  <a:pt x="73" y="78"/>
                </a:lnTo>
                <a:lnTo>
                  <a:pt x="75" y="77"/>
                </a:lnTo>
                <a:lnTo>
                  <a:pt x="76" y="74"/>
                </a:lnTo>
                <a:lnTo>
                  <a:pt x="77" y="73"/>
                </a:lnTo>
                <a:lnTo>
                  <a:pt x="77" y="72"/>
                </a:lnTo>
                <a:lnTo>
                  <a:pt x="77" y="70"/>
                </a:lnTo>
                <a:lnTo>
                  <a:pt x="78" y="70"/>
                </a:lnTo>
                <a:lnTo>
                  <a:pt x="78" y="69"/>
                </a:lnTo>
                <a:lnTo>
                  <a:pt x="78" y="68"/>
                </a:lnTo>
                <a:lnTo>
                  <a:pt x="78" y="66"/>
                </a:lnTo>
                <a:lnTo>
                  <a:pt x="78" y="65"/>
                </a:lnTo>
                <a:lnTo>
                  <a:pt x="78" y="63"/>
                </a:lnTo>
                <a:lnTo>
                  <a:pt x="78" y="61"/>
                </a:lnTo>
                <a:lnTo>
                  <a:pt x="78" y="60"/>
                </a:lnTo>
                <a:lnTo>
                  <a:pt x="78" y="58"/>
                </a:lnTo>
                <a:lnTo>
                  <a:pt x="78" y="57"/>
                </a:lnTo>
                <a:lnTo>
                  <a:pt x="79" y="55"/>
                </a:lnTo>
                <a:lnTo>
                  <a:pt x="78" y="54"/>
                </a:lnTo>
                <a:lnTo>
                  <a:pt x="78" y="53"/>
                </a:lnTo>
                <a:lnTo>
                  <a:pt x="77" y="52"/>
                </a:lnTo>
                <a:lnTo>
                  <a:pt x="77" y="50"/>
                </a:lnTo>
                <a:lnTo>
                  <a:pt x="76" y="48"/>
                </a:lnTo>
                <a:lnTo>
                  <a:pt x="76" y="47"/>
                </a:lnTo>
                <a:lnTo>
                  <a:pt x="75" y="46"/>
                </a:lnTo>
                <a:lnTo>
                  <a:pt x="73" y="46"/>
                </a:lnTo>
                <a:lnTo>
                  <a:pt x="72" y="45"/>
                </a:lnTo>
                <a:lnTo>
                  <a:pt x="71" y="44"/>
                </a:lnTo>
                <a:lnTo>
                  <a:pt x="70" y="42"/>
                </a:lnTo>
                <a:lnTo>
                  <a:pt x="69" y="41"/>
                </a:lnTo>
                <a:lnTo>
                  <a:pt x="69" y="40"/>
                </a:lnTo>
                <a:lnTo>
                  <a:pt x="69" y="39"/>
                </a:lnTo>
                <a:lnTo>
                  <a:pt x="70" y="39"/>
                </a:lnTo>
                <a:lnTo>
                  <a:pt x="70" y="38"/>
                </a:lnTo>
                <a:lnTo>
                  <a:pt x="71" y="38"/>
                </a:lnTo>
                <a:lnTo>
                  <a:pt x="71" y="37"/>
                </a:lnTo>
                <a:lnTo>
                  <a:pt x="71" y="36"/>
                </a:lnTo>
                <a:lnTo>
                  <a:pt x="71" y="34"/>
                </a:lnTo>
                <a:lnTo>
                  <a:pt x="71" y="33"/>
                </a:lnTo>
                <a:lnTo>
                  <a:pt x="70" y="31"/>
                </a:lnTo>
                <a:lnTo>
                  <a:pt x="67" y="22"/>
                </a:lnTo>
                <a:lnTo>
                  <a:pt x="65" y="21"/>
                </a:lnTo>
                <a:lnTo>
                  <a:pt x="65" y="20"/>
                </a:lnTo>
                <a:lnTo>
                  <a:pt x="64" y="18"/>
                </a:lnTo>
                <a:lnTo>
                  <a:pt x="63" y="17"/>
                </a:lnTo>
                <a:lnTo>
                  <a:pt x="62" y="16"/>
                </a:lnTo>
                <a:lnTo>
                  <a:pt x="61" y="15"/>
                </a:lnTo>
                <a:lnTo>
                  <a:pt x="60" y="15"/>
                </a:lnTo>
                <a:lnTo>
                  <a:pt x="59" y="15"/>
                </a:lnTo>
                <a:lnTo>
                  <a:pt x="57" y="14"/>
                </a:lnTo>
                <a:lnTo>
                  <a:pt x="56" y="15"/>
                </a:lnTo>
                <a:lnTo>
                  <a:pt x="54" y="15"/>
                </a:lnTo>
                <a:lnTo>
                  <a:pt x="52" y="15"/>
                </a:lnTo>
                <a:lnTo>
                  <a:pt x="49" y="16"/>
                </a:lnTo>
                <a:lnTo>
                  <a:pt x="48" y="16"/>
                </a:lnTo>
                <a:lnTo>
                  <a:pt x="47" y="17"/>
                </a:lnTo>
                <a:lnTo>
                  <a:pt x="46" y="17"/>
                </a:lnTo>
                <a:lnTo>
                  <a:pt x="45" y="17"/>
                </a:lnTo>
                <a:lnTo>
                  <a:pt x="45" y="18"/>
                </a:lnTo>
                <a:lnTo>
                  <a:pt x="44" y="18"/>
                </a:lnTo>
                <a:lnTo>
                  <a:pt x="43" y="18"/>
                </a:lnTo>
                <a:lnTo>
                  <a:pt x="43" y="20"/>
                </a:lnTo>
                <a:lnTo>
                  <a:pt x="41" y="20"/>
                </a:lnTo>
                <a:lnTo>
                  <a:pt x="41" y="21"/>
                </a:lnTo>
                <a:lnTo>
                  <a:pt x="41" y="22"/>
                </a:lnTo>
                <a:lnTo>
                  <a:pt x="41" y="23"/>
                </a:lnTo>
                <a:lnTo>
                  <a:pt x="40" y="24"/>
                </a:lnTo>
                <a:lnTo>
                  <a:pt x="40" y="25"/>
                </a:lnTo>
                <a:lnTo>
                  <a:pt x="40" y="26"/>
                </a:lnTo>
                <a:lnTo>
                  <a:pt x="41" y="26"/>
                </a:lnTo>
                <a:lnTo>
                  <a:pt x="43" y="28"/>
                </a:lnTo>
                <a:lnTo>
                  <a:pt x="44" y="29"/>
                </a:lnTo>
                <a:lnTo>
                  <a:pt x="44" y="30"/>
                </a:lnTo>
                <a:lnTo>
                  <a:pt x="44" y="31"/>
                </a:lnTo>
                <a:lnTo>
                  <a:pt x="44" y="32"/>
                </a:lnTo>
                <a:lnTo>
                  <a:pt x="43" y="32"/>
                </a:lnTo>
                <a:lnTo>
                  <a:pt x="43" y="33"/>
                </a:lnTo>
                <a:lnTo>
                  <a:pt x="41" y="33"/>
                </a:lnTo>
                <a:lnTo>
                  <a:pt x="40" y="34"/>
                </a:lnTo>
                <a:lnTo>
                  <a:pt x="40" y="36"/>
                </a:lnTo>
                <a:lnTo>
                  <a:pt x="40" y="37"/>
                </a:lnTo>
                <a:lnTo>
                  <a:pt x="40" y="38"/>
                </a:lnTo>
                <a:lnTo>
                  <a:pt x="41" y="38"/>
                </a:lnTo>
                <a:lnTo>
                  <a:pt x="41" y="39"/>
                </a:lnTo>
                <a:lnTo>
                  <a:pt x="41" y="40"/>
                </a:lnTo>
                <a:lnTo>
                  <a:pt x="41" y="41"/>
                </a:lnTo>
                <a:lnTo>
                  <a:pt x="43" y="44"/>
                </a:lnTo>
                <a:lnTo>
                  <a:pt x="43" y="45"/>
                </a:lnTo>
                <a:lnTo>
                  <a:pt x="43" y="46"/>
                </a:lnTo>
                <a:lnTo>
                  <a:pt x="43" y="47"/>
                </a:lnTo>
                <a:lnTo>
                  <a:pt x="44" y="48"/>
                </a:lnTo>
                <a:lnTo>
                  <a:pt x="44" y="49"/>
                </a:lnTo>
                <a:lnTo>
                  <a:pt x="44" y="50"/>
                </a:lnTo>
                <a:lnTo>
                  <a:pt x="44" y="52"/>
                </a:lnTo>
                <a:lnTo>
                  <a:pt x="44" y="53"/>
                </a:lnTo>
                <a:lnTo>
                  <a:pt x="44" y="55"/>
                </a:lnTo>
                <a:lnTo>
                  <a:pt x="43" y="56"/>
                </a:lnTo>
                <a:lnTo>
                  <a:pt x="43" y="57"/>
                </a:lnTo>
                <a:lnTo>
                  <a:pt x="43" y="58"/>
                </a:lnTo>
                <a:lnTo>
                  <a:pt x="41" y="58"/>
                </a:lnTo>
                <a:lnTo>
                  <a:pt x="40" y="61"/>
                </a:lnTo>
                <a:lnTo>
                  <a:pt x="39" y="62"/>
                </a:lnTo>
                <a:lnTo>
                  <a:pt x="38" y="63"/>
                </a:lnTo>
                <a:lnTo>
                  <a:pt x="38" y="64"/>
                </a:lnTo>
                <a:lnTo>
                  <a:pt x="37" y="64"/>
                </a:lnTo>
                <a:lnTo>
                  <a:pt x="37" y="65"/>
                </a:lnTo>
                <a:lnTo>
                  <a:pt x="35" y="66"/>
                </a:lnTo>
                <a:lnTo>
                  <a:pt x="33" y="66"/>
                </a:lnTo>
                <a:lnTo>
                  <a:pt x="33" y="68"/>
                </a:lnTo>
                <a:lnTo>
                  <a:pt x="32" y="68"/>
                </a:lnTo>
                <a:lnTo>
                  <a:pt x="30" y="69"/>
                </a:lnTo>
                <a:lnTo>
                  <a:pt x="29" y="69"/>
                </a:lnTo>
                <a:lnTo>
                  <a:pt x="27" y="69"/>
                </a:lnTo>
                <a:lnTo>
                  <a:pt x="24" y="69"/>
                </a:lnTo>
                <a:lnTo>
                  <a:pt x="23" y="69"/>
                </a:lnTo>
                <a:lnTo>
                  <a:pt x="22" y="69"/>
                </a:lnTo>
                <a:lnTo>
                  <a:pt x="21" y="69"/>
                </a:lnTo>
                <a:lnTo>
                  <a:pt x="20" y="69"/>
                </a:lnTo>
                <a:lnTo>
                  <a:pt x="19" y="68"/>
                </a:lnTo>
                <a:lnTo>
                  <a:pt x="17" y="68"/>
                </a:lnTo>
                <a:lnTo>
                  <a:pt x="16" y="68"/>
                </a:lnTo>
                <a:lnTo>
                  <a:pt x="16" y="66"/>
                </a:lnTo>
                <a:lnTo>
                  <a:pt x="14" y="66"/>
                </a:lnTo>
                <a:lnTo>
                  <a:pt x="12" y="65"/>
                </a:lnTo>
                <a:lnTo>
                  <a:pt x="11" y="64"/>
                </a:lnTo>
                <a:lnTo>
                  <a:pt x="9" y="64"/>
                </a:lnTo>
                <a:lnTo>
                  <a:pt x="8" y="63"/>
                </a:lnTo>
                <a:lnTo>
                  <a:pt x="7" y="62"/>
                </a:lnTo>
                <a:lnTo>
                  <a:pt x="6" y="62"/>
                </a:lnTo>
                <a:lnTo>
                  <a:pt x="6" y="61"/>
                </a:lnTo>
                <a:lnTo>
                  <a:pt x="5" y="60"/>
                </a:lnTo>
                <a:lnTo>
                  <a:pt x="4" y="60"/>
                </a:lnTo>
                <a:lnTo>
                  <a:pt x="4" y="58"/>
                </a:lnTo>
                <a:lnTo>
                  <a:pt x="3" y="57"/>
                </a:lnTo>
                <a:lnTo>
                  <a:pt x="1" y="56"/>
                </a:lnTo>
                <a:lnTo>
                  <a:pt x="1" y="55"/>
                </a:lnTo>
                <a:lnTo>
                  <a:pt x="1" y="54"/>
                </a:lnTo>
                <a:lnTo>
                  <a:pt x="0" y="52"/>
                </a:lnTo>
                <a:lnTo>
                  <a:pt x="0" y="49"/>
                </a:lnTo>
                <a:lnTo>
                  <a:pt x="1" y="48"/>
                </a:lnTo>
                <a:lnTo>
                  <a:pt x="1" y="47"/>
                </a:lnTo>
                <a:lnTo>
                  <a:pt x="1" y="46"/>
                </a:lnTo>
                <a:lnTo>
                  <a:pt x="1" y="45"/>
                </a:lnTo>
                <a:lnTo>
                  <a:pt x="3" y="44"/>
                </a:lnTo>
                <a:lnTo>
                  <a:pt x="4" y="42"/>
                </a:lnTo>
                <a:lnTo>
                  <a:pt x="4" y="41"/>
                </a:lnTo>
                <a:lnTo>
                  <a:pt x="5" y="41"/>
                </a:lnTo>
                <a:lnTo>
                  <a:pt x="5" y="40"/>
                </a:lnTo>
                <a:lnTo>
                  <a:pt x="6" y="39"/>
                </a:lnTo>
                <a:lnTo>
                  <a:pt x="7" y="38"/>
                </a:lnTo>
                <a:lnTo>
                  <a:pt x="8" y="38"/>
                </a:lnTo>
                <a:lnTo>
                  <a:pt x="9" y="38"/>
                </a:lnTo>
                <a:lnTo>
                  <a:pt x="9" y="37"/>
                </a:lnTo>
                <a:lnTo>
                  <a:pt x="8" y="37"/>
                </a:lnTo>
                <a:lnTo>
                  <a:pt x="8" y="36"/>
                </a:lnTo>
                <a:lnTo>
                  <a:pt x="7" y="34"/>
                </a:lnTo>
                <a:lnTo>
                  <a:pt x="7" y="33"/>
                </a:lnTo>
                <a:lnTo>
                  <a:pt x="7" y="32"/>
                </a:lnTo>
                <a:lnTo>
                  <a:pt x="7" y="31"/>
                </a:lnTo>
                <a:lnTo>
                  <a:pt x="7" y="30"/>
                </a:lnTo>
                <a:lnTo>
                  <a:pt x="8" y="30"/>
                </a:lnTo>
                <a:lnTo>
                  <a:pt x="8" y="29"/>
                </a:lnTo>
                <a:lnTo>
                  <a:pt x="9" y="29"/>
                </a:lnTo>
                <a:lnTo>
                  <a:pt x="11" y="28"/>
                </a:lnTo>
                <a:lnTo>
                  <a:pt x="13" y="24"/>
                </a:lnTo>
                <a:lnTo>
                  <a:pt x="14" y="23"/>
                </a:lnTo>
                <a:lnTo>
                  <a:pt x="14" y="22"/>
                </a:lnTo>
                <a:lnTo>
                  <a:pt x="15" y="22"/>
                </a:lnTo>
                <a:lnTo>
                  <a:pt x="15" y="21"/>
                </a:lnTo>
                <a:lnTo>
                  <a:pt x="16" y="21"/>
                </a:lnTo>
                <a:lnTo>
                  <a:pt x="17" y="21"/>
                </a:lnTo>
                <a:lnTo>
                  <a:pt x="17" y="20"/>
                </a:lnTo>
                <a:lnTo>
                  <a:pt x="19" y="20"/>
                </a:lnTo>
                <a:lnTo>
                  <a:pt x="20" y="18"/>
                </a:lnTo>
                <a:lnTo>
                  <a:pt x="20" y="17"/>
                </a:lnTo>
                <a:lnTo>
                  <a:pt x="21" y="17"/>
                </a:lnTo>
                <a:lnTo>
                  <a:pt x="22" y="16"/>
                </a:lnTo>
                <a:lnTo>
                  <a:pt x="23" y="15"/>
                </a:lnTo>
                <a:lnTo>
                  <a:pt x="23" y="14"/>
                </a:lnTo>
                <a:lnTo>
                  <a:pt x="24" y="14"/>
                </a:lnTo>
                <a:lnTo>
                  <a:pt x="24" y="13"/>
                </a:lnTo>
                <a:lnTo>
                  <a:pt x="24" y="12"/>
                </a:lnTo>
                <a:lnTo>
                  <a:pt x="25" y="10"/>
                </a:lnTo>
                <a:lnTo>
                  <a:pt x="25" y="9"/>
                </a:lnTo>
                <a:lnTo>
                  <a:pt x="25" y="7"/>
                </a:lnTo>
                <a:lnTo>
                  <a:pt x="27" y="6"/>
                </a:lnTo>
                <a:lnTo>
                  <a:pt x="27" y="5"/>
                </a:lnTo>
                <a:lnTo>
                  <a:pt x="27" y="4"/>
                </a:lnTo>
                <a:lnTo>
                  <a:pt x="25" y="4"/>
                </a:lnTo>
                <a:lnTo>
                  <a:pt x="25" y="2"/>
                </a:lnTo>
                <a:lnTo>
                  <a:pt x="25" y="1"/>
                </a:lnTo>
                <a:lnTo>
                  <a:pt x="27" y="0"/>
                </a:lnTo>
                <a:lnTo>
                  <a:pt x="31" y="0"/>
                </a:lnTo>
                <a:lnTo>
                  <a:pt x="35" y="0"/>
                </a:lnTo>
                <a:lnTo>
                  <a:pt x="36" y="0"/>
                </a:lnTo>
                <a:lnTo>
                  <a:pt x="37" y="0"/>
                </a:lnTo>
                <a:lnTo>
                  <a:pt x="38" y="0"/>
                </a:lnTo>
                <a:lnTo>
                  <a:pt x="45" y="0"/>
                </a:lnTo>
                <a:close/>
              </a:path>
            </a:pathLst>
          </a:custGeom>
          <a:solidFill>
            <a:srgbClr val="FF0000"/>
          </a:solidFill>
          <a:ln w="3175">
            <a:solidFill>
              <a:schemeClr val="tx1">
                <a:lumMod val="95000"/>
                <a:lumOff val="5000"/>
              </a:schemeClr>
            </a:solidFill>
            <a:prstDash val="solid"/>
            <a:round/>
            <a:headEnd/>
            <a:tailEnd/>
          </a:ln>
        </p:spPr>
        <p:txBody>
          <a:bodyPr/>
          <a:lstStyle/>
          <a:p>
            <a:endParaRPr lang="en-US" dirty="0"/>
          </a:p>
        </p:txBody>
      </p:sp>
      <p:sp>
        <p:nvSpPr>
          <p:cNvPr id="103" name="Freeform 142"/>
          <p:cNvSpPr>
            <a:spLocks/>
          </p:cNvSpPr>
          <p:nvPr/>
        </p:nvSpPr>
        <p:spPr bwMode="auto">
          <a:xfrm>
            <a:off x="1239526" y="2756474"/>
            <a:ext cx="401759" cy="570490"/>
          </a:xfrm>
          <a:custGeom>
            <a:avLst/>
            <a:gdLst>
              <a:gd name="T0" fmla="*/ 47 w 163"/>
              <a:gd name="T1" fmla="*/ 0 h 268"/>
              <a:gd name="T2" fmla="*/ 71 w 163"/>
              <a:gd name="T3" fmla="*/ 2 h 268"/>
              <a:gd name="T4" fmla="*/ 104 w 163"/>
              <a:gd name="T5" fmla="*/ 2 h 268"/>
              <a:gd name="T6" fmla="*/ 139 w 163"/>
              <a:gd name="T7" fmla="*/ 2 h 268"/>
              <a:gd name="T8" fmla="*/ 161 w 163"/>
              <a:gd name="T9" fmla="*/ 19 h 268"/>
              <a:gd name="T10" fmla="*/ 163 w 163"/>
              <a:gd name="T11" fmla="*/ 49 h 268"/>
              <a:gd name="T12" fmla="*/ 161 w 163"/>
              <a:gd name="T13" fmla="*/ 57 h 268"/>
              <a:gd name="T14" fmla="*/ 161 w 163"/>
              <a:gd name="T15" fmla="*/ 76 h 268"/>
              <a:gd name="T16" fmla="*/ 161 w 163"/>
              <a:gd name="T17" fmla="*/ 97 h 268"/>
              <a:gd name="T18" fmla="*/ 121 w 163"/>
              <a:gd name="T19" fmla="*/ 148 h 268"/>
              <a:gd name="T20" fmla="*/ 108 w 163"/>
              <a:gd name="T21" fmla="*/ 168 h 268"/>
              <a:gd name="T22" fmla="*/ 115 w 163"/>
              <a:gd name="T23" fmla="*/ 172 h 268"/>
              <a:gd name="T24" fmla="*/ 119 w 163"/>
              <a:gd name="T25" fmla="*/ 178 h 268"/>
              <a:gd name="T26" fmla="*/ 123 w 163"/>
              <a:gd name="T27" fmla="*/ 175 h 268"/>
              <a:gd name="T28" fmla="*/ 127 w 163"/>
              <a:gd name="T29" fmla="*/ 172 h 268"/>
              <a:gd name="T30" fmla="*/ 133 w 163"/>
              <a:gd name="T31" fmla="*/ 173 h 268"/>
              <a:gd name="T32" fmla="*/ 140 w 163"/>
              <a:gd name="T33" fmla="*/ 173 h 268"/>
              <a:gd name="T34" fmla="*/ 139 w 163"/>
              <a:gd name="T35" fmla="*/ 176 h 268"/>
              <a:gd name="T36" fmla="*/ 132 w 163"/>
              <a:gd name="T37" fmla="*/ 183 h 268"/>
              <a:gd name="T38" fmla="*/ 133 w 163"/>
              <a:gd name="T39" fmla="*/ 195 h 268"/>
              <a:gd name="T40" fmla="*/ 144 w 163"/>
              <a:gd name="T41" fmla="*/ 205 h 268"/>
              <a:gd name="T42" fmla="*/ 135 w 163"/>
              <a:gd name="T43" fmla="*/ 216 h 268"/>
              <a:gd name="T44" fmla="*/ 121 w 163"/>
              <a:gd name="T45" fmla="*/ 210 h 268"/>
              <a:gd name="T46" fmla="*/ 120 w 163"/>
              <a:gd name="T47" fmla="*/ 218 h 268"/>
              <a:gd name="T48" fmla="*/ 116 w 163"/>
              <a:gd name="T49" fmla="*/ 226 h 268"/>
              <a:gd name="T50" fmla="*/ 124 w 163"/>
              <a:gd name="T51" fmla="*/ 235 h 268"/>
              <a:gd name="T52" fmla="*/ 135 w 163"/>
              <a:gd name="T53" fmla="*/ 241 h 268"/>
              <a:gd name="T54" fmla="*/ 148 w 163"/>
              <a:gd name="T55" fmla="*/ 244 h 268"/>
              <a:gd name="T56" fmla="*/ 157 w 163"/>
              <a:gd name="T57" fmla="*/ 256 h 268"/>
              <a:gd name="T58" fmla="*/ 151 w 163"/>
              <a:gd name="T59" fmla="*/ 266 h 268"/>
              <a:gd name="T60" fmla="*/ 141 w 163"/>
              <a:gd name="T61" fmla="*/ 263 h 268"/>
              <a:gd name="T62" fmla="*/ 137 w 163"/>
              <a:gd name="T63" fmla="*/ 251 h 268"/>
              <a:gd name="T64" fmla="*/ 132 w 163"/>
              <a:gd name="T65" fmla="*/ 257 h 268"/>
              <a:gd name="T66" fmla="*/ 125 w 163"/>
              <a:gd name="T67" fmla="*/ 268 h 268"/>
              <a:gd name="T68" fmla="*/ 99 w 163"/>
              <a:gd name="T69" fmla="*/ 268 h 268"/>
              <a:gd name="T70" fmla="*/ 62 w 163"/>
              <a:gd name="T71" fmla="*/ 267 h 268"/>
              <a:gd name="T72" fmla="*/ 32 w 163"/>
              <a:gd name="T73" fmla="*/ 267 h 268"/>
              <a:gd name="T74" fmla="*/ 4 w 163"/>
              <a:gd name="T75" fmla="*/ 267 h 268"/>
              <a:gd name="T76" fmla="*/ 0 w 163"/>
              <a:gd name="T77" fmla="*/ 250 h 268"/>
              <a:gd name="T78" fmla="*/ 0 w 163"/>
              <a:gd name="T79" fmla="*/ 229 h 268"/>
              <a:gd name="T80" fmla="*/ 1 w 163"/>
              <a:gd name="T81" fmla="*/ 194 h 268"/>
              <a:gd name="T82" fmla="*/ 3 w 163"/>
              <a:gd name="T83" fmla="*/ 159 h 268"/>
              <a:gd name="T84" fmla="*/ 5 w 163"/>
              <a:gd name="T85" fmla="*/ 153 h 268"/>
              <a:gd name="T86" fmla="*/ 9 w 163"/>
              <a:gd name="T87" fmla="*/ 149 h 268"/>
              <a:gd name="T88" fmla="*/ 14 w 163"/>
              <a:gd name="T89" fmla="*/ 143 h 268"/>
              <a:gd name="T90" fmla="*/ 15 w 163"/>
              <a:gd name="T91" fmla="*/ 138 h 268"/>
              <a:gd name="T92" fmla="*/ 15 w 163"/>
              <a:gd name="T93" fmla="*/ 132 h 268"/>
              <a:gd name="T94" fmla="*/ 16 w 163"/>
              <a:gd name="T95" fmla="*/ 125 h 268"/>
              <a:gd name="T96" fmla="*/ 19 w 163"/>
              <a:gd name="T97" fmla="*/ 120 h 268"/>
              <a:gd name="T98" fmla="*/ 21 w 163"/>
              <a:gd name="T99" fmla="*/ 115 h 268"/>
              <a:gd name="T100" fmla="*/ 23 w 163"/>
              <a:gd name="T101" fmla="*/ 109 h 268"/>
              <a:gd name="T102" fmla="*/ 25 w 163"/>
              <a:gd name="T103" fmla="*/ 101 h 268"/>
              <a:gd name="T104" fmla="*/ 27 w 163"/>
              <a:gd name="T105" fmla="*/ 95 h 268"/>
              <a:gd name="T106" fmla="*/ 28 w 163"/>
              <a:gd name="T107" fmla="*/ 81 h 268"/>
              <a:gd name="T108" fmla="*/ 29 w 163"/>
              <a:gd name="T109" fmla="*/ 59 h 268"/>
              <a:gd name="T110" fmla="*/ 29 w 163"/>
              <a:gd name="T111" fmla="*/ 48 h 268"/>
              <a:gd name="T112" fmla="*/ 29 w 163"/>
              <a:gd name="T113" fmla="*/ 36 h 268"/>
              <a:gd name="T114" fmla="*/ 29 w 163"/>
              <a:gd name="T115" fmla="*/ 12 h 26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63" h="268">
                <a:moveTo>
                  <a:pt x="37" y="0"/>
                </a:moveTo>
                <a:lnTo>
                  <a:pt x="38" y="0"/>
                </a:lnTo>
                <a:lnTo>
                  <a:pt x="41" y="0"/>
                </a:lnTo>
                <a:lnTo>
                  <a:pt x="44" y="0"/>
                </a:lnTo>
                <a:lnTo>
                  <a:pt x="45" y="0"/>
                </a:lnTo>
                <a:lnTo>
                  <a:pt x="46" y="0"/>
                </a:lnTo>
                <a:lnTo>
                  <a:pt x="47" y="0"/>
                </a:lnTo>
                <a:lnTo>
                  <a:pt x="49" y="0"/>
                </a:lnTo>
                <a:lnTo>
                  <a:pt x="53" y="0"/>
                </a:lnTo>
                <a:lnTo>
                  <a:pt x="56" y="0"/>
                </a:lnTo>
                <a:lnTo>
                  <a:pt x="56" y="1"/>
                </a:lnTo>
                <a:lnTo>
                  <a:pt x="56" y="2"/>
                </a:lnTo>
                <a:lnTo>
                  <a:pt x="65" y="2"/>
                </a:lnTo>
                <a:lnTo>
                  <a:pt x="71" y="2"/>
                </a:lnTo>
                <a:lnTo>
                  <a:pt x="75" y="2"/>
                </a:lnTo>
                <a:lnTo>
                  <a:pt x="81" y="2"/>
                </a:lnTo>
                <a:lnTo>
                  <a:pt x="91" y="2"/>
                </a:lnTo>
                <a:lnTo>
                  <a:pt x="92" y="2"/>
                </a:lnTo>
                <a:lnTo>
                  <a:pt x="94" y="2"/>
                </a:lnTo>
                <a:lnTo>
                  <a:pt x="103" y="2"/>
                </a:lnTo>
                <a:lnTo>
                  <a:pt x="104" y="2"/>
                </a:lnTo>
                <a:lnTo>
                  <a:pt x="108" y="2"/>
                </a:lnTo>
                <a:lnTo>
                  <a:pt x="109" y="2"/>
                </a:lnTo>
                <a:lnTo>
                  <a:pt x="115" y="2"/>
                </a:lnTo>
                <a:lnTo>
                  <a:pt x="117" y="2"/>
                </a:lnTo>
                <a:lnTo>
                  <a:pt x="121" y="2"/>
                </a:lnTo>
                <a:lnTo>
                  <a:pt x="131" y="2"/>
                </a:lnTo>
                <a:lnTo>
                  <a:pt x="139" y="2"/>
                </a:lnTo>
                <a:lnTo>
                  <a:pt x="140" y="2"/>
                </a:lnTo>
                <a:lnTo>
                  <a:pt x="148" y="2"/>
                </a:lnTo>
                <a:lnTo>
                  <a:pt x="151" y="2"/>
                </a:lnTo>
                <a:lnTo>
                  <a:pt x="161" y="2"/>
                </a:lnTo>
                <a:lnTo>
                  <a:pt x="161" y="3"/>
                </a:lnTo>
                <a:lnTo>
                  <a:pt x="161" y="11"/>
                </a:lnTo>
                <a:lnTo>
                  <a:pt x="161" y="19"/>
                </a:lnTo>
                <a:lnTo>
                  <a:pt x="161" y="20"/>
                </a:lnTo>
                <a:lnTo>
                  <a:pt x="161" y="25"/>
                </a:lnTo>
                <a:lnTo>
                  <a:pt x="161" y="26"/>
                </a:lnTo>
                <a:lnTo>
                  <a:pt x="161" y="32"/>
                </a:lnTo>
                <a:lnTo>
                  <a:pt x="161" y="34"/>
                </a:lnTo>
                <a:lnTo>
                  <a:pt x="161" y="36"/>
                </a:lnTo>
                <a:lnTo>
                  <a:pt x="163" y="49"/>
                </a:lnTo>
                <a:lnTo>
                  <a:pt x="161" y="49"/>
                </a:lnTo>
                <a:lnTo>
                  <a:pt x="161" y="50"/>
                </a:lnTo>
                <a:lnTo>
                  <a:pt x="161" y="51"/>
                </a:lnTo>
                <a:lnTo>
                  <a:pt x="161" y="53"/>
                </a:lnTo>
                <a:lnTo>
                  <a:pt x="161" y="55"/>
                </a:lnTo>
                <a:lnTo>
                  <a:pt x="163" y="56"/>
                </a:lnTo>
                <a:lnTo>
                  <a:pt x="161" y="57"/>
                </a:lnTo>
                <a:lnTo>
                  <a:pt x="161" y="58"/>
                </a:lnTo>
                <a:lnTo>
                  <a:pt x="161" y="61"/>
                </a:lnTo>
                <a:lnTo>
                  <a:pt x="161" y="64"/>
                </a:lnTo>
                <a:lnTo>
                  <a:pt x="161" y="71"/>
                </a:lnTo>
                <a:lnTo>
                  <a:pt x="161" y="73"/>
                </a:lnTo>
                <a:lnTo>
                  <a:pt x="161" y="75"/>
                </a:lnTo>
                <a:lnTo>
                  <a:pt x="161" y="76"/>
                </a:lnTo>
                <a:lnTo>
                  <a:pt x="161" y="82"/>
                </a:lnTo>
                <a:lnTo>
                  <a:pt x="161" y="84"/>
                </a:lnTo>
                <a:lnTo>
                  <a:pt x="161" y="85"/>
                </a:lnTo>
                <a:lnTo>
                  <a:pt x="161" y="87"/>
                </a:lnTo>
                <a:lnTo>
                  <a:pt x="161" y="88"/>
                </a:lnTo>
                <a:lnTo>
                  <a:pt x="161" y="91"/>
                </a:lnTo>
                <a:lnTo>
                  <a:pt x="161" y="97"/>
                </a:lnTo>
                <a:lnTo>
                  <a:pt x="161" y="104"/>
                </a:lnTo>
                <a:lnTo>
                  <a:pt x="161" y="108"/>
                </a:lnTo>
                <a:lnTo>
                  <a:pt x="144" y="125"/>
                </a:lnTo>
                <a:lnTo>
                  <a:pt x="140" y="131"/>
                </a:lnTo>
                <a:lnTo>
                  <a:pt x="135" y="135"/>
                </a:lnTo>
                <a:lnTo>
                  <a:pt x="133" y="138"/>
                </a:lnTo>
                <a:lnTo>
                  <a:pt x="121" y="148"/>
                </a:lnTo>
                <a:lnTo>
                  <a:pt x="120" y="149"/>
                </a:lnTo>
                <a:lnTo>
                  <a:pt x="115" y="155"/>
                </a:lnTo>
                <a:lnTo>
                  <a:pt x="112" y="156"/>
                </a:lnTo>
                <a:lnTo>
                  <a:pt x="109" y="161"/>
                </a:lnTo>
                <a:lnTo>
                  <a:pt x="108" y="162"/>
                </a:lnTo>
                <a:lnTo>
                  <a:pt x="108" y="164"/>
                </a:lnTo>
                <a:lnTo>
                  <a:pt x="108" y="168"/>
                </a:lnTo>
                <a:lnTo>
                  <a:pt x="108" y="175"/>
                </a:lnTo>
                <a:lnTo>
                  <a:pt x="109" y="173"/>
                </a:lnTo>
                <a:lnTo>
                  <a:pt x="110" y="172"/>
                </a:lnTo>
                <a:lnTo>
                  <a:pt x="111" y="172"/>
                </a:lnTo>
                <a:lnTo>
                  <a:pt x="112" y="172"/>
                </a:lnTo>
                <a:lnTo>
                  <a:pt x="113" y="172"/>
                </a:lnTo>
                <a:lnTo>
                  <a:pt x="115" y="172"/>
                </a:lnTo>
                <a:lnTo>
                  <a:pt x="115" y="173"/>
                </a:lnTo>
                <a:lnTo>
                  <a:pt x="116" y="175"/>
                </a:lnTo>
                <a:lnTo>
                  <a:pt x="116" y="176"/>
                </a:lnTo>
                <a:lnTo>
                  <a:pt x="117" y="177"/>
                </a:lnTo>
                <a:lnTo>
                  <a:pt x="117" y="178"/>
                </a:lnTo>
                <a:lnTo>
                  <a:pt x="118" y="178"/>
                </a:lnTo>
                <a:lnTo>
                  <a:pt x="119" y="178"/>
                </a:lnTo>
                <a:lnTo>
                  <a:pt x="120" y="178"/>
                </a:lnTo>
                <a:lnTo>
                  <a:pt x="121" y="178"/>
                </a:lnTo>
                <a:lnTo>
                  <a:pt x="121" y="177"/>
                </a:lnTo>
                <a:lnTo>
                  <a:pt x="121" y="176"/>
                </a:lnTo>
                <a:lnTo>
                  <a:pt x="123" y="176"/>
                </a:lnTo>
                <a:lnTo>
                  <a:pt x="124" y="176"/>
                </a:lnTo>
                <a:lnTo>
                  <a:pt x="123" y="175"/>
                </a:lnTo>
                <a:lnTo>
                  <a:pt x="124" y="175"/>
                </a:lnTo>
                <a:lnTo>
                  <a:pt x="124" y="173"/>
                </a:lnTo>
                <a:lnTo>
                  <a:pt x="124" y="172"/>
                </a:lnTo>
                <a:lnTo>
                  <a:pt x="125" y="171"/>
                </a:lnTo>
                <a:lnTo>
                  <a:pt x="126" y="171"/>
                </a:lnTo>
                <a:lnTo>
                  <a:pt x="126" y="172"/>
                </a:lnTo>
                <a:lnTo>
                  <a:pt x="127" y="172"/>
                </a:lnTo>
                <a:lnTo>
                  <a:pt x="127" y="173"/>
                </a:lnTo>
                <a:lnTo>
                  <a:pt x="128" y="175"/>
                </a:lnTo>
                <a:lnTo>
                  <a:pt x="129" y="175"/>
                </a:lnTo>
                <a:lnTo>
                  <a:pt x="131" y="175"/>
                </a:lnTo>
                <a:lnTo>
                  <a:pt x="132" y="175"/>
                </a:lnTo>
                <a:lnTo>
                  <a:pt x="132" y="173"/>
                </a:lnTo>
                <a:lnTo>
                  <a:pt x="133" y="173"/>
                </a:lnTo>
                <a:lnTo>
                  <a:pt x="134" y="172"/>
                </a:lnTo>
                <a:lnTo>
                  <a:pt x="135" y="173"/>
                </a:lnTo>
                <a:lnTo>
                  <a:pt x="136" y="173"/>
                </a:lnTo>
                <a:lnTo>
                  <a:pt x="137" y="173"/>
                </a:lnTo>
                <a:lnTo>
                  <a:pt x="139" y="172"/>
                </a:lnTo>
                <a:lnTo>
                  <a:pt x="140" y="172"/>
                </a:lnTo>
                <a:lnTo>
                  <a:pt x="140" y="173"/>
                </a:lnTo>
                <a:lnTo>
                  <a:pt x="141" y="173"/>
                </a:lnTo>
                <a:lnTo>
                  <a:pt x="141" y="175"/>
                </a:lnTo>
                <a:lnTo>
                  <a:pt x="142" y="175"/>
                </a:lnTo>
                <a:lnTo>
                  <a:pt x="141" y="175"/>
                </a:lnTo>
                <a:lnTo>
                  <a:pt x="141" y="176"/>
                </a:lnTo>
                <a:lnTo>
                  <a:pt x="140" y="176"/>
                </a:lnTo>
                <a:lnTo>
                  <a:pt x="139" y="176"/>
                </a:lnTo>
                <a:lnTo>
                  <a:pt x="137" y="176"/>
                </a:lnTo>
                <a:lnTo>
                  <a:pt x="137" y="177"/>
                </a:lnTo>
                <a:lnTo>
                  <a:pt x="134" y="179"/>
                </a:lnTo>
                <a:lnTo>
                  <a:pt x="133" y="179"/>
                </a:lnTo>
                <a:lnTo>
                  <a:pt x="133" y="180"/>
                </a:lnTo>
                <a:lnTo>
                  <a:pt x="132" y="181"/>
                </a:lnTo>
                <a:lnTo>
                  <a:pt x="132" y="183"/>
                </a:lnTo>
                <a:lnTo>
                  <a:pt x="131" y="184"/>
                </a:lnTo>
                <a:lnTo>
                  <a:pt x="131" y="186"/>
                </a:lnTo>
                <a:lnTo>
                  <a:pt x="131" y="187"/>
                </a:lnTo>
                <a:lnTo>
                  <a:pt x="131" y="189"/>
                </a:lnTo>
                <a:lnTo>
                  <a:pt x="132" y="192"/>
                </a:lnTo>
                <a:lnTo>
                  <a:pt x="132" y="193"/>
                </a:lnTo>
                <a:lnTo>
                  <a:pt x="133" y="195"/>
                </a:lnTo>
                <a:lnTo>
                  <a:pt x="134" y="197"/>
                </a:lnTo>
                <a:lnTo>
                  <a:pt x="136" y="199"/>
                </a:lnTo>
                <a:lnTo>
                  <a:pt x="139" y="200"/>
                </a:lnTo>
                <a:lnTo>
                  <a:pt x="140" y="201"/>
                </a:lnTo>
                <a:lnTo>
                  <a:pt x="142" y="202"/>
                </a:lnTo>
                <a:lnTo>
                  <a:pt x="143" y="204"/>
                </a:lnTo>
                <a:lnTo>
                  <a:pt x="144" y="205"/>
                </a:lnTo>
                <a:lnTo>
                  <a:pt x="144" y="208"/>
                </a:lnTo>
                <a:lnTo>
                  <a:pt x="143" y="210"/>
                </a:lnTo>
                <a:lnTo>
                  <a:pt x="142" y="212"/>
                </a:lnTo>
                <a:lnTo>
                  <a:pt x="139" y="215"/>
                </a:lnTo>
                <a:lnTo>
                  <a:pt x="137" y="215"/>
                </a:lnTo>
                <a:lnTo>
                  <a:pt x="136" y="216"/>
                </a:lnTo>
                <a:lnTo>
                  <a:pt x="135" y="216"/>
                </a:lnTo>
                <a:lnTo>
                  <a:pt x="133" y="216"/>
                </a:lnTo>
                <a:lnTo>
                  <a:pt x="131" y="216"/>
                </a:lnTo>
                <a:lnTo>
                  <a:pt x="129" y="216"/>
                </a:lnTo>
                <a:lnTo>
                  <a:pt x="127" y="215"/>
                </a:lnTo>
                <a:lnTo>
                  <a:pt x="124" y="211"/>
                </a:lnTo>
                <a:lnTo>
                  <a:pt x="123" y="210"/>
                </a:lnTo>
                <a:lnTo>
                  <a:pt x="121" y="210"/>
                </a:lnTo>
                <a:lnTo>
                  <a:pt x="120" y="210"/>
                </a:lnTo>
                <a:lnTo>
                  <a:pt x="119" y="210"/>
                </a:lnTo>
                <a:lnTo>
                  <a:pt x="119" y="211"/>
                </a:lnTo>
                <a:lnTo>
                  <a:pt x="119" y="212"/>
                </a:lnTo>
                <a:lnTo>
                  <a:pt x="119" y="215"/>
                </a:lnTo>
                <a:lnTo>
                  <a:pt x="120" y="216"/>
                </a:lnTo>
                <a:lnTo>
                  <a:pt x="120" y="218"/>
                </a:lnTo>
                <a:lnTo>
                  <a:pt x="119" y="219"/>
                </a:lnTo>
                <a:lnTo>
                  <a:pt x="119" y="220"/>
                </a:lnTo>
                <a:lnTo>
                  <a:pt x="119" y="221"/>
                </a:lnTo>
                <a:lnTo>
                  <a:pt x="118" y="223"/>
                </a:lnTo>
                <a:lnTo>
                  <a:pt x="117" y="224"/>
                </a:lnTo>
                <a:lnTo>
                  <a:pt x="117" y="225"/>
                </a:lnTo>
                <a:lnTo>
                  <a:pt x="116" y="226"/>
                </a:lnTo>
                <a:lnTo>
                  <a:pt x="116" y="227"/>
                </a:lnTo>
                <a:lnTo>
                  <a:pt x="117" y="228"/>
                </a:lnTo>
                <a:lnTo>
                  <a:pt x="118" y="231"/>
                </a:lnTo>
                <a:lnTo>
                  <a:pt x="119" y="233"/>
                </a:lnTo>
                <a:lnTo>
                  <a:pt x="120" y="234"/>
                </a:lnTo>
                <a:lnTo>
                  <a:pt x="123" y="235"/>
                </a:lnTo>
                <a:lnTo>
                  <a:pt x="124" y="235"/>
                </a:lnTo>
                <a:lnTo>
                  <a:pt x="125" y="235"/>
                </a:lnTo>
                <a:lnTo>
                  <a:pt x="126" y="236"/>
                </a:lnTo>
                <a:lnTo>
                  <a:pt x="128" y="239"/>
                </a:lnTo>
                <a:lnTo>
                  <a:pt x="128" y="240"/>
                </a:lnTo>
                <a:lnTo>
                  <a:pt x="131" y="241"/>
                </a:lnTo>
                <a:lnTo>
                  <a:pt x="134" y="241"/>
                </a:lnTo>
                <a:lnTo>
                  <a:pt x="135" y="241"/>
                </a:lnTo>
                <a:lnTo>
                  <a:pt x="137" y="241"/>
                </a:lnTo>
                <a:lnTo>
                  <a:pt x="139" y="241"/>
                </a:lnTo>
                <a:lnTo>
                  <a:pt x="142" y="241"/>
                </a:lnTo>
                <a:lnTo>
                  <a:pt x="143" y="242"/>
                </a:lnTo>
                <a:lnTo>
                  <a:pt x="144" y="242"/>
                </a:lnTo>
                <a:lnTo>
                  <a:pt x="147" y="243"/>
                </a:lnTo>
                <a:lnTo>
                  <a:pt x="148" y="244"/>
                </a:lnTo>
                <a:lnTo>
                  <a:pt x="149" y="244"/>
                </a:lnTo>
                <a:lnTo>
                  <a:pt x="149" y="245"/>
                </a:lnTo>
                <a:lnTo>
                  <a:pt x="152" y="248"/>
                </a:lnTo>
                <a:lnTo>
                  <a:pt x="155" y="250"/>
                </a:lnTo>
                <a:lnTo>
                  <a:pt x="157" y="252"/>
                </a:lnTo>
                <a:lnTo>
                  <a:pt x="157" y="253"/>
                </a:lnTo>
                <a:lnTo>
                  <a:pt x="157" y="256"/>
                </a:lnTo>
                <a:lnTo>
                  <a:pt x="157" y="258"/>
                </a:lnTo>
                <a:lnTo>
                  <a:pt x="156" y="261"/>
                </a:lnTo>
                <a:lnTo>
                  <a:pt x="155" y="263"/>
                </a:lnTo>
                <a:lnTo>
                  <a:pt x="155" y="264"/>
                </a:lnTo>
                <a:lnTo>
                  <a:pt x="153" y="264"/>
                </a:lnTo>
                <a:lnTo>
                  <a:pt x="152" y="265"/>
                </a:lnTo>
                <a:lnTo>
                  <a:pt x="151" y="266"/>
                </a:lnTo>
                <a:lnTo>
                  <a:pt x="150" y="267"/>
                </a:lnTo>
                <a:lnTo>
                  <a:pt x="149" y="267"/>
                </a:lnTo>
                <a:lnTo>
                  <a:pt x="145" y="267"/>
                </a:lnTo>
                <a:lnTo>
                  <a:pt x="144" y="267"/>
                </a:lnTo>
                <a:lnTo>
                  <a:pt x="142" y="266"/>
                </a:lnTo>
                <a:lnTo>
                  <a:pt x="141" y="265"/>
                </a:lnTo>
                <a:lnTo>
                  <a:pt x="141" y="263"/>
                </a:lnTo>
                <a:lnTo>
                  <a:pt x="140" y="261"/>
                </a:lnTo>
                <a:lnTo>
                  <a:pt x="141" y="259"/>
                </a:lnTo>
                <a:lnTo>
                  <a:pt x="141" y="257"/>
                </a:lnTo>
                <a:lnTo>
                  <a:pt x="140" y="255"/>
                </a:lnTo>
                <a:lnTo>
                  <a:pt x="140" y="252"/>
                </a:lnTo>
                <a:lnTo>
                  <a:pt x="139" y="252"/>
                </a:lnTo>
                <a:lnTo>
                  <a:pt x="137" y="251"/>
                </a:lnTo>
                <a:lnTo>
                  <a:pt x="135" y="251"/>
                </a:lnTo>
                <a:lnTo>
                  <a:pt x="134" y="251"/>
                </a:lnTo>
                <a:lnTo>
                  <a:pt x="133" y="252"/>
                </a:lnTo>
                <a:lnTo>
                  <a:pt x="132" y="252"/>
                </a:lnTo>
                <a:lnTo>
                  <a:pt x="132" y="255"/>
                </a:lnTo>
                <a:lnTo>
                  <a:pt x="131" y="256"/>
                </a:lnTo>
                <a:lnTo>
                  <a:pt x="132" y="257"/>
                </a:lnTo>
                <a:lnTo>
                  <a:pt x="132" y="258"/>
                </a:lnTo>
                <a:lnTo>
                  <a:pt x="131" y="259"/>
                </a:lnTo>
                <a:lnTo>
                  <a:pt x="131" y="260"/>
                </a:lnTo>
                <a:lnTo>
                  <a:pt x="128" y="263"/>
                </a:lnTo>
                <a:lnTo>
                  <a:pt x="127" y="266"/>
                </a:lnTo>
                <a:lnTo>
                  <a:pt x="126" y="268"/>
                </a:lnTo>
                <a:lnTo>
                  <a:pt x="125" y="268"/>
                </a:lnTo>
                <a:lnTo>
                  <a:pt x="124" y="268"/>
                </a:lnTo>
                <a:lnTo>
                  <a:pt x="121" y="268"/>
                </a:lnTo>
                <a:lnTo>
                  <a:pt x="120" y="268"/>
                </a:lnTo>
                <a:lnTo>
                  <a:pt x="111" y="268"/>
                </a:lnTo>
                <a:lnTo>
                  <a:pt x="107" y="268"/>
                </a:lnTo>
                <a:lnTo>
                  <a:pt x="102" y="268"/>
                </a:lnTo>
                <a:lnTo>
                  <a:pt x="99" y="268"/>
                </a:lnTo>
                <a:lnTo>
                  <a:pt x="93" y="268"/>
                </a:lnTo>
                <a:lnTo>
                  <a:pt x="92" y="268"/>
                </a:lnTo>
                <a:lnTo>
                  <a:pt x="86" y="268"/>
                </a:lnTo>
                <a:lnTo>
                  <a:pt x="85" y="268"/>
                </a:lnTo>
                <a:lnTo>
                  <a:pt x="71" y="268"/>
                </a:lnTo>
                <a:lnTo>
                  <a:pt x="67" y="267"/>
                </a:lnTo>
                <a:lnTo>
                  <a:pt x="62" y="267"/>
                </a:lnTo>
                <a:lnTo>
                  <a:pt x="59" y="267"/>
                </a:lnTo>
                <a:lnTo>
                  <a:pt x="57" y="267"/>
                </a:lnTo>
                <a:lnTo>
                  <a:pt x="56" y="267"/>
                </a:lnTo>
                <a:lnTo>
                  <a:pt x="47" y="267"/>
                </a:lnTo>
                <a:lnTo>
                  <a:pt x="40" y="267"/>
                </a:lnTo>
                <a:lnTo>
                  <a:pt x="39" y="267"/>
                </a:lnTo>
                <a:lnTo>
                  <a:pt x="32" y="267"/>
                </a:lnTo>
                <a:lnTo>
                  <a:pt x="25" y="267"/>
                </a:lnTo>
                <a:lnTo>
                  <a:pt x="24" y="267"/>
                </a:lnTo>
                <a:lnTo>
                  <a:pt x="23" y="267"/>
                </a:lnTo>
                <a:lnTo>
                  <a:pt x="17" y="267"/>
                </a:lnTo>
                <a:lnTo>
                  <a:pt x="13" y="267"/>
                </a:lnTo>
                <a:lnTo>
                  <a:pt x="5" y="267"/>
                </a:lnTo>
                <a:lnTo>
                  <a:pt x="4" y="267"/>
                </a:lnTo>
                <a:lnTo>
                  <a:pt x="3" y="267"/>
                </a:lnTo>
                <a:lnTo>
                  <a:pt x="0" y="267"/>
                </a:lnTo>
                <a:lnTo>
                  <a:pt x="0" y="263"/>
                </a:lnTo>
                <a:lnTo>
                  <a:pt x="0" y="259"/>
                </a:lnTo>
                <a:lnTo>
                  <a:pt x="0" y="258"/>
                </a:lnTo>
                <a:lnTo>
                  <a:pt x="0" y="256"/>
                </a:lnTo>
                <a:lnTo>
                  <a:pt x="0" y="250"/>
                </a:lnTo>
                <a:lnTo>
                  <a:pt x="0" y="249"/>
                </a:lnTo>
                <a:lnTo>
                  <a:pt x="0" y="248"/>
                </a:lnTo>
                <a:lnTo>
                  <a:pt x="0" y="237"/>
                </a:lnTo>
                <a:lnTo>
                  <a:pt x="0" y="236"/>
                </a:lnTo>
                <a:lnTo>
                  <a:pt x="0" y="235"/>
                </a:lnTo>
                <a:lnTo>
                  <a:pt x="0" y="234"/>
                </a:lnTo>
                <a:lnTo>
                  <a:pt x="0" y="229"/>
                </a:lnTo>
                <a:lnTo>
                  <a:pt x="0" y="228"/>
                </a:lnTo>
                <a:lnTo>
                  <a:pt x="1" y="213"/>
                </a:lnTo>
                <a:lnTo>
                  <a:pt x="1" y="209"/>
                </a:lnTo>
                <a:lnTo>
                  <a:pt x="1" y="207"/>
                </a:lnTo>
                <a:lnTo>
                  <a:pt x="1" y="196"/>
                </a:lnTo>
                <a:lnTo>
                  <a:pt x="1" y="195"/>
                </a:lnTo>
                <a:lnTo>
                  <a:pt x="1" y="194"/>
                </a:lnTo>
                <a:lnTo>
                  <a:pt x="1" y="187"/>
                </a:lnTo>
                <a:lnTo>
                  <a:pt x="1" y="186"/>
                </a:lnTo>
                <a:lnTo>
                  <a:pt x="1" y="180"/>
                </a:lnTo>
                <a:lnTo>
                  <a:pt x="1" y="167"/>
                </a:lnTo>
                <a:lnTo>
                  <a:pt x="1" y="164"/>
                </a:lnTo>
                <a:lnTo>
                  <a:pt x="1" y="159"/>
                </a:lnTo>
                <a:lnTo>
                  <a:pt x="3" y="159"/>
                </a:lnTo>
                <a:lnTo>
                  <a:pt x="3" y="157"/>
                </a:lnTo>
                <a:lnTo>
                  <a:pt x="4" y="157"/>
                </a:lnTo>
                <a:lnTo>
                  <a:pt x="4" y="156"/>
                </a:lnTo>
                <a:lnTo>
                  <a:pt x="5" y="156"/>
                </a:lnTo>
                <a:lnTo>
                  <a:pt x="6" y="155"/>
                </a:lnTo>
                <a:lnTo>
                  <a:pt x="6" y="154"/>
                </a:lnTo>
                <a:lnTo>
                  <a:pt x="5" y="153"/>
                </a:lnTo>
                <a:lnTo>
                  <a:pt x="5" y="152"/>
                </a:lnTo>
                <a:lnTo>
                  <a:pt x="5" y="151"/>
                </a:lnTo>
                <a:lnTo>
                  <a:pt x="6" y="151"/>
                </a:lnTo>
                <a:lnTo>
                  <a:pt x="6" y="149"/>
                </a:lnTo>
                <a:lnTo>
                  <a:pt x="7" y="151"/>
                </a:lnTo>
                <a:lnTo>
                  <a:pt x="8" y="149"/>
                </a:lnTo>
                <a:lnTo>
                  <a:pt x="9" y="149"/>
                </a:lnTo>
                <a:lnTo>
                  <a:pt x="9" y="148"/>
                </a:lnTo>
                <a:lnTo>
                  <a:pt x="9" y="147"/>
                </a:lnTo>
                <a:lnTo>
                  <a:pt x="11" y="147"/>
                </a:lnTo>
                <a:lnTo>
                  <a:pt x="12" y="147"/>
                </a:lnTo>
                <a:lnTo>
                  <a:pt x="14" y="145"/>
                </a:lnTo>
                <a:lnTo>
                  <a:pt x="14" y="144"/>
                </a:lnTo>
                <a:lnTo>
                  <a:pt x="14" y="143"/>
                </a:lnTo>
                <a:lnTo>
                  <a:pt x="14" y="141"/>
                </a:lnTo>
                <a:lnTo>
                  <a:pt x="14" y="140"/>
                </a:lnTo>
                <a:lnTo>
                  <a:pt x="13" y="140"/>
                </a:lnTo>
                <a:lnTo>
                  <a:pt x="13" y="139"/>
                </a:lnTo>
                <a:lnTo>
                  <a:pt x="14" y="139"/>
                </a:lnTo>
                <a:lnTo>
                  <a:pt x="14" y="138"/>
                </a:lnTo>
                <a:lnTo>
                  <a:pt x="15" y="138"/>
                </a:lnTo>
                <a:lnTo>
                  <a:pt x="15" y="137"/>
                </a:lnTo>
                <a:lnTo>
                  <a:pt x="16" y="137"/>
                </a:lnTo>
                <a:lnTo>
                  <a:pt x="16" y="136"/>
                </a:lnTo>
                <a:lnTo>
                  <a:pt x="16" y="135"/>
                </a:lnTo>
                <a:lnTo>
                  <a:pt x="16" y="133"/>
                </a:lnTo>
                <a:lnTo>
                  <a:pt x="16" y="132"/>
                </a:lnTo>
                <a:lnTo>
                  <a:pt x="15" y="132"/>
                </a:lnTo>
                <a:lnTo>
                  <a:pt x="14" y="131"/>
                </a:lnTo>
                <a:lnTo>
                  <a:pt x="14" y="130"/>
                </a:lnTo>
                <a:lnTo>
                  <a:pt x="15" y="129"/>
                </a:lnTo>
                <a:lnTo>
                  <a:pt x="15" y="128"/>
                </a:lnTo>
                <a:lnTo>
                  <a:pt x="16" y="128"/>
                </a:lnTo>
                <a:lnTo>
                  <a:pt x="16" y="127"/>
                </a:lnTo>
                <a:lnTo>
                  <a:pt x="16" y="125"/>
                </a:lnTo>
                <a:lnTo>
                  <a:pt x="16" y="124"/>
                </a:lnTo>
                <a:lnTo>
                  <a:pt x="17" y="124"/>
                </a:lnTo>
                <a:lnTo>
                  <a:pt x="17" y="123"/>
                </a:lnTo>
                <a:lnTo>
                  <a:pt x="17" y="122"/>
                </a:lnTo>
                <a:lnTo>
                  <a:pt x="19" y="122"/>
                </a:lnTo>
                <a:lnTo>
                  <a:pt x="19" y="121"/>
                </a:lnTo>
                <a:lnTo>
                  <a:pt x="19" y="120"/>
                </a:lnTo>
                <a:lnTo>
                  <a:pt x="20" y="120"/>
                </a:lnTo>
                <a:lnTo>
                  <a:pt x="19" y="120"/>
                </a:lnTo>
                <a:lnTo>
                  <a:pt x="19" y="119"/>
                </a:lnTo>
                <a:lnTo>
                  <a:pt x="20" y="119"/>
                </a:lnTo>
                <a:lnTo>
                  <a:pt x="20" y="117"/>
                </a:lnTo>
                <a:lnTo>
                  <a:pt x="21" y="116"/>
                </a:lnTo>
                <a:lnTo>
                  <a:pt x="21" y="115"/>
                </a:lnTo>
                <a:lnTo>
                  <a:pt x="22" y="115"/>
                </a:lnTo>
                <a:lnTo>
                  <a:pt x="22" y="114"/>
                </a:lnTo>
                <a:lnTo>
                  <a:pt x="22" y="113"/>
                </a:lnTo>
                <a:lnTo>
                  <a:pt x="22" y="112"/>
                </a:lnTo>
                <a:lnTo>
                  <a:pt x="22" y="111"/>
                </a:lnTo>
                <a:lnTo>
                  <a:pt x="22" y="109"/>
                </a:lnTo>
                <a:lnTo>
                  <a:pt x="23" y="109"/>
                </a:lnTo>
                <a:lnTo>
                  <a:pt x="23" y="108"/>
                </a:lnTo>
                <a:lnTo>
                  <a:pt x="23" y="107"/>
                </a:lnTo>
                <a:lnTo>
                  <a:pt x="24" y="105"/>
                </a:lnTo>
                <a:lnTo>
                  <a:pt x="24" y="104"/>
                </a:lnTo>
                <a:lnTo>
                  <a:pt x="24" y="103"/>
                </a:lnTo>
                <a:lnTo>
                  <a:pt x="24" y="101"/>
                </a:lnTo>
                <a:lnTo>
                  <a:pt x="25" y="101"/>
                </a:lnTo>
                <a:lnTo>
                  <a:pt x="25" y="100"/>
                </a:lnTo>
                <a:lnTo>
                  <a:pt x="25" y="99"/>
                </a:lnTo>
                <a:lnTo>
                  <a:pt x="25" y="98"/>
                </a:lnTo>
                <a:lnTo>
                  <a:pt x="25" y="97"/>
                </a:lnTo>
                <a:lnTo>
                  <a:pt x="27" y="97"/>
                </a:lnTo>
                <a:lnTo>
                  <a:pt x="27" y="96"/>
                </a:lnTo>
                <a:lnTo>
                  <a:pt x="27" y="95"/>
                </a:lnTo>
                <a:lnTo>
                  <a:pt x="27" y="93"/>
                </a:lnTo>
                <a:lnTo>
                  <a:pt x="28" y="93"/>
                </a:lnTo>
                <a:lnTo>
                  <a:pt x="29" y="93"/>
                </a:lnTo>
                <a:lnTo>
                  <a:pt x="29" y="90"/>
                </a:lnTo>
                <a:lnTo>
                  <a:pt x="29" y="89"/>
                </a:lnTo>
                <a:lnTo>
                  <a:pt x="29" y="88"/>
                </a:lnTo>
                <a:lnTo>
                  <a:pt x="28" y="81"/>
                </a:lnTo>
                <a:lnTo>
                  <a:pt x="28" y="73"/>
                </a:lnTo>
                <a:lnTo>
                  <a:pt x="28" y="72"/>
                </a:lnTo>
                <a:lnTo>
                  <a:pt x="29" y="68"/>
                </a:lnTo>
                <a:lnTo>
                  <a:pt x="29" y="67"/>
                </a:lnTo>
                <a:lnTo>
                  <a:pt x="29" y="65"/>
                </a:lnTo>
                <a:lnTo>
                  <a:pt x="29" y="64"/>
                </a:lnTo>
                <a:lnTo>
                  <a:pt x="29" y="59"/>
                </a:lnTo>
                <a:lnTo>
                  <a:pt x="29" y="58"/>
                </a:lnTo>
                <a:lnTo>
                  <a:pt x="29" y="57"/>
                </a:lnTo>
                <a:lnTo>
                  <a:pt x="29" y="55"/>
                </a:lnTo>
                <a:lnTo>
                  <a:pt x="29" y="52"/>
                </a:lnTo>
                <a:lnTo>
                  <a:pt x="29" y="51"/>
                </a:lnTo>
                <a:lnTo>
                  <a:pt x="29" y="49"/>
                </a:lnTo>
                <a:lnTo>
                  <a:pt x="29" y="48"/>
                </a:lnTo>
                <a:lnTo>
                  <a:pt x="29" y="47"/>
                </a:lnTo>
                <a:lnTo>
                  <a:pt x="29" y="45"/>
                </a:lnTo>
                <a:lnTo>
                  <a:pt x="29" y="44"/>
                </a:lnTo>
                <a:lnTo>
                  <a:pt x="29" y="43"/>
                </a:lnTo>
                <a:lnTo>
                  <a:pt x="29" y="42"/>
                </a:lnTo>
                <a:lnTo>
                  <a:pt x="29" y="40"/>
                </a:lnTo>
                <a:lnTo>
                  <a:pt x="29" y="36"/>
                </a:lnTo>
                <a:lnTo>
                  <a:pt x="29" y="35"/>
                </a:lnTo>
                <a:lnTo>
                  <a:pt x="29" y="34"/>
                </a:lnTo>
                <a:lnTo>
                  <a:pt x="29" y="27"/>
                </a:lnTo>
                <a:lnTo>
                  <a:pt x="29" y="26"/>
                </a:lnTo>
                <a:lnTo>
                  <a:pt x="29" y="19"/>
                </a:lnTo>
                <a:lnTo>
                  <a:pt x="29" y="18"/>
                </a:lnTo>
                <a:lnTo>
                  <a:pt x="29" y="12"/>
                </a:lnTo>
                <a:lnTo>
                  <a:pt x="29" y="11"/>
                </a:lnTo>
                <a:lnTo>
                  <a:pt x="29" y="0"/>
                </a:lnTo>
                <a:lnTo>
                  <a:pt x="37" y="0"/>
                </a:lnTo>
                <a:close/>
              </a:path>
            </a:pathLst>
          </a:custGeom>
          <a:solidFill>
            <a:srgbClr val="FF0000"/>
          </a:solidFill>
          <a:ln w="3175">
            <a:solidFill>
              <a:schemeClr val="tx1">
                <a:lumMod val="95000"/>
                <a:lumOff val="5000"/>
              </a:schemeClr>
            </a:solidFill>
            <a:prstDash val="solid"/>
            <a:round/>
            <a:headEnd/>
            <a:tailEnd/>
          </a:ln>
        </p:spPr>
        <p:txBody>
          <a:bodyPr/>
          <a:lstStyle/>
          <a:p>
            <a:endParaRPr lang="en-US" dirty="0"/>
          </a:p>
        </p:txBody>
      </p:sp>
      <p:sp>
        <p:nvSpPr>
          <p:cNvPr id="104" name="Freeform 179"/>
          <p:cNvSpPr>
            <a:spLocks/>
          </p:cNvSpPr>
          <p:nvPr/>
        </p:nvSpPr>
        <p:spPr bwMode="auto">
          <a:xfrm>
            <a:off x="997587" y="4691458"/>
            <a:ext cx="643696" cy="378908"/>
          </a:xfrm>
          <a:custGeom>
            <a:avLst/>
            <a:gdLst>
              <a:gd name="T0" fmla="*/ 29 w 278"/>
              <a:gd name="T1" fmla="*/ 0 h 178"/>
              <a:gd name="T2" fmla="*/ 62 w 278"/>
              <a:gd name="T3" fmla="*/ 0 h 178"/>
              <a:gd name="T4" fmla="*/ 92 w 278"/>
              <a:gd name="T5" fmla="*/ 0 h 178"/>
              <a:gd name="T6" fmla="*/ 120 w 278"/>
              <a:gd name="T7" fmla="*/ 0 h 178"/>
              <a:gd name="T8" fmla="*/ 143 w 278"/>
              <a:gd name="T9" fmla="*/ 1 h 178"/>
              <a:gd name="T10" fmla="*/ 167 w 278"/>
              <a:gd name="T11" fmla="*/ 1 h 178"/>
              <a:gd name="T12" fmla="*/ 194 w 278"/>
              <a:gd name="T13" fmla="*/ 1 h 178"/>
              <a:gd name="T14" fmla="*/ 211 w 278"/>
              <a:gd name="T15" fmla="*/ 1 h 178"/>
              <a:gd name="T16" fmla="*/ 229 w 278"/>
              <a:gd name="T17" fmla="*/ 1 h 178"/>
              <a:gd name="T18" fmla="*/ 255 w 278"/>
              <a:gd name="T19" fmla="*/ 1 h 178"/>
              <a:gd name="T20" fmla="*/ 278 w 278"/>
              <a:gd name="T21" fmla="*/ 22 h 178"/>
              <a:gd name="T22" fmla="*/ 278 w 278"/>
              <a:gd name="T23" fmla="*/ 32 h 178"/>
              <a:gd name="T24" fmla="*/ 278 w 278"/>
              <a:gd name="T25" fmla="*/ 62 h 178"/>
              <a:gd name="T26" fmla="*/ 277 w 278"/>
              <a:gd name="T27" fmla="*/ 96 h 178"/>
              <a:gd name="T28" fmla="*/ 277 w 278"/>
              <a:gd name="T29" fmla="*/ 119 h 178"/>
              <a:gd name="T30" fmla="*/ 277 w 278"/>
              <a:gd name="T31" fmla="*/ 129 h 178"/>
              <a:gd name="T32" fmla="*/ 277 w 278"/>
              <a:gd name="T33" fmla="*/ 152 h 178"/>
              <a:gd name="T34" fmla="*/ 275 w 278"/>
              <a:gd name="T35" fmla="*/ 162 h 178"/>
              <a:gd name="T36" fmla="*/ 253 w 278"/>
              <a:gd name="T37" fmla="*/ 162 h 178"/>
              <a:gd name="T38" fmla="*/ 231 w 278"/>
              <a:gd name="T39" fmla="*/ 162 h 178"/>
              <a:gd name="T40" fmla="*/ 206 w 278"/>
              <a:gd name="T41" fmla="*/ 162 h 178"/>
              <a:gd name="T42" fmla="*/ 155 w 278"/>
              <a:gd name="T43" fmla="*/ 161 h 178"/>
              <a:gd name="T44" fmla="*/ 127 w 278"/>
              <a:gd name="T45" fmla="*/ 161 h 178"/>
              <a:gd name="T46" fmla="*/ 112 w 278"/>
              <a:gd name="T47" fmla="*/ 161 h 178"/>
              <a:gd name="T48" fmla="*/ 91 w 278"/>
              <a:gd name="T49" fmla="*/ 162 h 178"/>
              <a:gd name="T50" fmla="*/ 90 w 278"/>
              <a:gd name="T51" fmla="*/ 168 h 178"/>
              <a:gd name="T52" fmla="*/ 82 w 278"/>
              <a:gd name="T53" fmla="*/ 168 h 178"/>
              <a:gd name="T54" fmla="*/ 77 w 278"/>
              <a:gd name="T55" fmla="*/ 161 h 178"/>
              <a:gd name="T56" fmla="*/ 71 w 278"/>
              <a:gd name="T57" fmla="*/ 166 h 178"/>
              <a:gd name="T58" fmla="*/ 64 w 278"/>
              <a:gd name="T59" fmla="*/ 169 h 178"/>
              <a:gd name="T60" fmla="*/ 60 w 278"/>
              <a:gd name="T61" fmla="*/ 169 h 178"/>
              <a:gd name="T62" fmla="*/ 53 w 278"/>
              <a:gd name="T63" fmla="*/ 171 h 178"/>
              <a:gd name="T64" fmla="*/ 50 w 278"/>
              <a:gd name="T65" fmla="*/ 167 h 178"/>
              <a:gd name="T66" fmla="*/ 47 w 278"/>
              <a:gd name="T67" fmla="*/ 171 h 178"/>
              <a:gd name="T68" fmla="*/ 45 w 278"/>
              <a:gd name="T69" fmla="*/ 172 h 178"/>
              <a:gd name="T70" fmla="*/ 40 w 278"/>
              <a:gd name="T71" fmla="*/ 174 h 178"/>
              <a:gd name="T72" fmla="*/ 37 w 278"/>
              <a:gd name="T73" fmla="*/ 175 h 178"/>
              <a:gd name="T74" fmla="*/ 34 w 278"/>
              <a:gd name="T75" fmla="*/ 177 h 178"/>
              <a:gd name="T76" fmla="*/ 31 w 278"/>
              <a:gd name="T77" fmla="*/ 175 h 178"/>
              <a:gd name="T78" fmla="*/ 27 w 278"/>
              <a:gd name="T79" fmla="*/ 175 h 178"/>
              <a:gd name="T80" fmla="*/ 26 w 278"/>
              <a:gd name="T81" fmla="*/ 177 h 178"/>
              <a:gd name="T82" fmla="*/ 21 w 278"/>
              <a:gd name="T83" fmla="*/ 178 h 178"/>
              <a:gd name="T84" fmla="*/ 18 w 278"/>
              <a:gd name="T85" fmla="*/ 174 h 178"/>
              <a:gd name="T86" fmla="*/ 13 w 278"/>
              <a:gd name="T87" fmla="*/ 170 h 178"/>
              <a:gd name="T88" fmla="*/ 11 w 278"/>
              <a:gd name="T89" fmla="*/ 168 h 178"/>
              <a:gd name="T90" fmla="*/ 10 w 278"/>
              <a:gd name="T91" fmla="*/ 168 h 178"/>
              <a:gd name="T92" fmla="*/ 8 w 278"/>
              <a:gd name="T93" fmla="*/ 164 h 178"/>
              <a:gd name="T94" fmla="*/ 7 w 278"/>
              <a:gd name="T95" fmla="*/ 163 h 178"/>
              <a:gd name="T96" fmla="*/ 6 w 278"/>
              <a:gd name="T97" fmla="*/ 162 h 178"/>
              <a:gd name="T98" fmla="*/ 6 w 278"/>
              <a:gd name="T99" fmla="*/ 161 h 178"/>
              <a:gd name="T100" fmla="*/ 4 w 278"/>
              <a:gd name="T101" fmla="*/ 162 h 178"/>
              <a:gd name="T102" fmla="*/ 3 w 278"/>
              <a:gd name="T103" fmla="*/ 161 h 178"/>
              <a:gd name="T104" fmla="*/ 2 w 278"/>
              <a:gd name="T105" fmla="*/ 163 h 178"/>
              <a:gd name="T106" fmla="*/ 0 w 278"/>
              <a:gd name="T107" fmla="*/ 148 h 178"/>
              <a:gd name="T108" fmla="*/ 2 w 278"/>
              <a:gd name="T109" fmla="*/ 132 h 178"/>
              <a:gd name="T110" fmla="*/ 2 w 278"/>
              <a:gd name="T111" fmla="*/ 121 h 178"/>
              <a:gd name="T112" fmla="*/ 2 w 278"/>
              <a:gd name="T113" fmla="*/ 96 h 178"/>
              <a:gd name="T114" fmla="*/ 3 w 278"/>
              <a:gd name="T115" fmla="*/ 67 h 178"/>
              <a:gd name="T116" fmla="*/ 3 w 278"/>
              <a:gd name="T117" fmla="*/ 42 h 178"/>
              <a:gd name="T118" fmla="*/ 4 w 278"/>
              <a:gd name="T119" fmla="*/ 0 h 1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78" h="178">
                <a:moveTo>
                  <a:pt x="14" y="0"/>
                </a:moveTo>
                <a:lnTo>
                  <a:pt x="15" y="0"/>
                </a:lnTo>
                <a:lnTo>
                  <a:pt x="19" y="0"/>
                </a:lnTo>
                <a:lnTo>
                  <a:pt x="20" y="0"/>
                </a:lnTo>
                <a:lnTo>
                  <a:pt x="23" y="0"/>
                </a:lnTo>
                <a:lnTo>
                  <a:pt x="27" y="0"/>
                </a:lnTo>
                <a:lnTo>
                  <a:pt x="28" y="0"/>
                </a:lnTo>
                <a:lnTo>
                  <a:pt x="29" y="0"/>
                </a:lnTo>
                <a:lnTo>
                  <a:pt x="52" y="0"/>
                </a:lnTo>
                <a:lnTo>
                  <a:pt x="54" y="0"/>
                </a:lnTo>
                <a:lnTo>
                  <a:pt x="55" y="0"/>
                </a:lnTo>
                <a:lnTo>
                  <a:pt x="59" y="0"/>
                </a:lnTo>
                <a:lnTo>
                  <a:pt x="60" y="0"/>
                </a:lnTo>
                <a:lnTo>
                  <a:pt x="62" y="0"/>
                </a:lnTo>
                <a:lnTo>
                  <a:pt x="71" y="0"/>
                </a:lnTo>
                <a:lnTo>
                  <a:pt x="74" y="0"/>
                </a:lnTo>
                <a:lnTo>
                  <a:pt x="78" y="0"/>
                </a:lnTo>
                <a:lnTo>
                  <a:pt x="82" y="0"/>
                </a:lnTo>
                <a:lnTo>
                  <a:pt x="85" y="0"/>
                </a:lnTo>
                <a:lnTo>
                  <a:pt x="90" y="0"/>
                </a:lnTo>
                <a:lnTo>
                  <a:pt x="91" y="0"/>
                </a:lnTo>
                <a:lnTo>
                  <a:pt x="92" y="0"/>
                </a:lnTo>
                <a:lnTo>
                  <a:pt x="96" y="0"/>
                </a:lnTo>
                <a:lnTo>
                  <a:pt x="98" y="0"/>
                </a:lnTo>
                <a:lnTo>
                  <a:pt x="100" y="0"/>
                </a:lnTo>
                <a:lnTo>
                  <a:pt x="108" y="0"/>
                </a:lnTo>
                <a:lnTo>
                  <a:pt x="109" y="0"/>
                </a:lnTo>
                <a:lnTo>
                  <a:pt x="115" y="0"/>
                </a:lnTo>
                <a:lnTo>
                  <a:pt x="117" y="0"/>
                </a:lnTo>
                <a:lnTo>
                  <a:pt x="120" y="0"/>
                </a:lnTo>
                <a:lnTo>
                  <a:pt x="122" y="0"/>
                </a:lnTo>
                <a:lnTo>
                  <a:pt x="131" y="1"/>
                </a:lnTo>
                <a:lnTo>
                  <a:pt x="132" y="1"/>
                </a:lnTo>
                <a:lnTo>
                  <a:pt x="134" y="1"/>
                </a:lnTo>
                <a:lnTo>
                  <a:pt x="135" y="1"/>
                </a:lnTo>
                <a:lnTo>
                  <a:pt x="136" y="1"/>
                </a:lnTo>
                <a:lnTo>
                  <a:pt x="140" y="1"/>
                </a:lnTo>
                <a:lnTo>
                  <a:pt x="143" y="1"/>
                </a:lnTo>
                <a:lnTo>
                  <a:pt x="147" y="1"/>
                </a:lnTo>
                <a:lnTo>
                  <a:pt x="149" y="1"/>
                </a:lnTo>
                <a:lnTo>
                  <a:pt x="150" y="1"/>
                </a:lnTo>
                <a:lnTo>
                  <a:pt x="151" y="1"/>
                </a:lnTo>
                <a:lnTo>
                  <a:pt x="156" y="1"/>
                </a:lnTo>
                <a:lnTo>
                  <a:pt x="157" y="1"/>
                </a:lnTo>
                <a:lnTo>
                  <a:pt x="167" y="1"/>
                </a:lnTo>
                <a:lnTo>
                  <a:pt x="170" y="1"/>
                </a:lnTo>
                <a:lnTo>
                  <a:pt x="182" y="1"/>
                </a:lnTo>
                <a:lnTo>
                  <a:pt x="187" y="1"/>
                </a:lnTo>
                <a:lnTo>
                  <a:pt x="188" y="1"/>
                </a:lnTo>
                <a:lnTo>
                  <a:pt x="189" y="1"/>
                </a:lnTo>
                <a:lnTo>
                  <a:pt x="194" y="1"/>
                </a:lnTo>
                <a:lnTo>
                  <a:pt x="196" y="1"/>
                </a:lnTo>
                <a:lnTo>
                  <a:pt x="197" y="1"/>
                </a:lnTo>
                <a:lnTo>
                  <a:pt x="200" y="1"/>
                </a:lnTo>
                <a:lnTo>
                  <a:pt x="202" y="1"/>
                </a:lnTo>
                <a:lnTo>
                  <a:pt x="206" y="1"/>
                </a:lnTo>
                <a:lnTo>
                  <a:pt x="207" y="1"/>
                </a:lnTo>
                <a:lnTo>
                  <a:pt x="211" y="1"/>
                </a:lnTo>
                <a:lnTo>
                  <a:pt x="216" y="1"/>
                </a:lnTo>
                <a:lnTo>
                  <a:pt x="218" y="1"/>
                </a:lnTo>
                <a:lnTo>
                  <a:pt x="222" y="1"/>
                </a:lnTo>
                <a:lnTo>
                  <a:pt x="223" y="1"/>
                </a:lnTo>
                <a:lnTo>
                  <a:pt x="224" y="1"/>
                </a:lnTo>
                <a:lnTo>
                  <a:pt x="228" y="1"/>
                </a:lnTo>
                <a:lnTo>
                  <a:pt x="229" y="1"/>
                </a:lnTo>
                <a:lnTo>
                  <a:pt x="232" y="1"/>
                </a:lnTo>
                <a:lnTo>
                  <a:pt x="237" y="1"/>
                </a:lnTo>
                <a:lnTo>
                  <a:pt x="238" y="1"/>
                </a:lnTo>
                <a:lnTo>
                  <a:pt x="239" y="1"/>
                </a:lnTo>
                <a:lnTo>
                  <a:pt x="254" y="1"/>
                </a:lnTo>
                <a:lnTo>
                  <a:pt x="255" y="1"/>
                </a:lnTo>
                <a:lnTo>
                  <a:pt x="256" y="1"/>
                </a:lnTo>
                <a:lnTo>
                  <a:pt x="263" y="1"/>
                </a:lnTo>
                <a:lnTo>
                  <a:pt x="274" y="1"/>
                </a:lnTo>
                <a:lnTo>
                  <a:pt x="278" y="1"/>
                </a:lnTo>
                <a:lnTo>
                  <a:pt x="278" y="12"/>
                </a:lnTo>
                <a:lnTo>
                  <a:pt x="278" y="17"/>
                </a:lnTo>
                <a:lnTo>
                  <a:pt x="278" y="22"/>
                </a:lnTo>
                <a:lnTo>
                  <a:pt x="278" y="27"/>
                </a:lnTo>
                <a:lnTo>
                  <a:pt x="278" y="28"/>
                </a:lnTo>
                <a:lnTo>
                  <a:pt x="278" y="32"/>
                </a:lnTo>
                <a:lnTo>
                  <a:pt x="278" y="35"/>
                </a:lnTo>
                <a:lnTo>
                  <a:pt x="278" y="38"/>
                </a:lnTo>
                <a:lnTo>
                  <a:pt x="278" y="44"/>
                </a:lnTo>
                <a:lnTo>
                  <a:pt x="278" y="48"/>
                </a:lnTo>
                <a:lnTo>
                  <a:pt x="278" y="52"/>
                </a:lnTo>
                <a:lnTo>
                  <a:pt x="278" y="54"/>
                </a:lnTo>
                <a:lnTo>
                  <a:pt x="278" y="55"/>
                </a:lnTo>
                <a:lnTo>
                  <a:pt x="278" y="62"/>
                </a:lnTo>
                <a:lnTo>
                  <a:pt x="278" y="70"/>
                </a:lnTo>
                <a:lnTo>
                  <a:pt x="277" y="74"/>
                </a:lnTo>
                <a:lnTo>
                  <a:pt x="277" y="82"/>
                </a:lnTo>
                <a:lnTo>
                  <a:pt x="277" y="89"/>
                </a:lnTo>
                <a:lnTo>
                  <a:pt x="277" y="95"/>
                </a:lnTo>
                <a:lnTo>
                  <a:pt x="277" y="96"/>
                </a:lnTo>
                <a:lnTo>
                  <a:pt x="277" y="104"/>
                </a:lnTo>
                <a:lnTo>
                  <a:pt x="277" y="108"/>
                </a:lnTo>
                <a:lnTo>
                  <a:pt x="277" y="112"/>
                </a:lnTo>
                <a:lnTo>
                  <a:pt x="277" y="118"/>
                </a:lnTo>
                <a:lnTo>
                  <a:pt x="277" y="119"/>
                </a:lnTo>
                <a:lnTo>
                  <a:pt x="277" y="123"/>
                </a:lnTo>
                <a:lnTo>
                  <a:pt x="277" y="127"/>
                </a:lnTo>
                <a:lnTo>
                  <a:pt x="277" y="129"/>
                </a:lnTo>
                <a:lnTo>
                  <a:pt x="277" y="136"/>
                </a:lnTo>
                <a:lnTo>
                  <a:pt x="277" y="139"/>
                </a:lnTo>
                <a:lnTo>
                  <a:pt x="277" y="146"/>
                </a:lnTo>
                <a:lnTo>
                  <a:pt x="277" y="147"/>
                </a:lnTo>
                <a:lnTo>
                  <a:pt x="277" y="150"/>
                </a:lnTo>
                <a:lnTo>
                  <a:pt x="277" y="152"/>
                </a:lnTo>
                <a:lnTo>
                  <a:pt x="277" y="154"/>
                </a:lnTo>
                <a:lnTo>
                  <a:pt x="277" y="155"/>
                </a:lnTo>
                <a:lnTo>
                  <a:pt x="277" y="161"/>
                </a:lnTo>
                <a:lnTo>
                  <a:pt x="277" y="162"/>
                </a:lnTo>
                <a:lnTo>
                  <a:pt x="275" y="162"/>
                </a:lnTo>
                <a:lnTo>
                  <a:pt x="268" y="162"/>
                </a:lnTo>
                <a:lnTo>
                  <a:pt x="266" y="162"/>
                </a:lnTo>
                <a:lnTo>
                  <a:pt x="263" y="162"/>
                </a:lnTo>
                <a:lnTo>
                  <a:pt x="261" y="162"/>
                </a:lnTo>
                <a:lnTo>
                  <a:pt x="254" y="162"/>
                </a:lnTo>
                <a:lnTo>
                  <a:pt x="253" y="162"/>
                </a:lnTo>
                <a:lnTo>
                  <a:pt x="252" y="162"/>
                </a:lnTo>
                <a:lnTo>
                  <a:pt x="251" y="162"/>
                </a:lnTo>
                <a:lnTo>
                  <a:pt x="246" y="162"/>
                </a:lnTo>
                <a:lnTo>
                  <a:pt x="245" y="162"/>
                </a:lnTo>
                <a:lnTo>
                  <a:pt x="237" y="162"/>
                </a:lnTo>
                <a:lnTo>
                  <a:pt x="234" y="162"/>
                </a:lnTo>
                <a:lnTo>
                  <a:pt x="231" y="162"/>
                </a:lnTo>
                <a:lnTo>
                  <a:pt x="228" y="162"/>
                </a:lnTo>
                <a:lnTo>
                  <a:pt x="222" y="162"/>
                </a:lnTo>
                <a:lnTo>
                  <a:pt x="218" y="162"/>
                </a:lnTo>
                <a:lnTo>
                  <a:pt x="215" y="162"/>
                </a:lnTo>
                <a:lnTo>
                  <a:pt x="212" y="162"/>
                </a:lnTo>
                <a:lnTo>
                  <a:pt x="208" y="162"/>
                </a:lnTo>
                <a:lnTo>
                  <a:pt x="206" y="162"/>
                </a:lnTo>
                <a:lnTo>
                  <a:pt x="199" y="162"/>
                </a:lnTo>
                <a:lnTo>
                  <a:pt x="195" y="161"/>
                </a:lnTo>
                <a:lnTo>
                  <a:pt x="194" y="161"/>
                </a:lnTo>
                <a:lnTo>
                  <a:pt x="180" y="161"/>
                </a:lnTo>
                <a:lnTo>
                  <a:pt x="174" y="161"/>
                </a:lnTo>
                <a:lnTo>
                  <a:pt x="168" y="161"/>
                </a:lnTo>
                <a:lnTo>
                  <a:pt x="160" y="161"/>
                </a:lnTo>
                <a:lnTo>
                  <a:pt x="155" y="161"/>
                </a:lnTo>
                <a:lnTo>
                  <a:pt x="154" y="161"/>
                </a:lnTo>
                <a:lnTo>
                  <a:pt x="149" y="161"/>
                </a:lnTo>
                <a:lnTo>
                  <a:pt x="147" y="161"/>
                </a:lnTo>
                <a:lnTo>
                  <a:pt x="142" y="161"/>
                </a:lnTo>
                <a:lnTo>
                  <a:pt x="130" y="161"/>
                </a:lnTo>
                <a:lnTo>
                  <a:pt x="127" y="161"/>
                </a:lnTo>
                <a:lnTo>
                  <a:pt x="123" y="161"/>
                </a:lnTo>
                <a:lnTo>
                  <a:pt x="122" y="161"/>
                </a:lnTo>
                <a:lnTo>
                  <a:pt x="120" y="161"/>
                </a:lnTo>
                <a:lnTo>
                  <a:pt x="117" y="161"/>
                </a:lnTo>
                <a:lnTo>
                  <a:pt x="116" y="161"/>
                </a:lnTo>
                <a:lnTo>
                  <a:pt x="112" y="161"/>
                </a:lnTo>
                <a:lnTo>
                  <a:pt x="110" y="161"/>
                </a:lnTo>
                <a:lnTo>
                  <a:pt x="109" y="161"/>
                </a:lnTo>
                <a:lnTo>
                  <a:pt x="96" y="161"/>
                </a:lnTo>
                <a:lnTo>
                  <a:pt x="93" y="161"/>
                </a:lnTo>
                <a:lnTo>
                  <a:pt x="92" y="161"/>
                </a:lnTo>
                <a:lnTo>
                  <a:pt x="91" y="162"/>
                </a:lnTo>
                <a:lnTo>
                  <a:pt x="91" y="163"/>
                </a:lnTo>
                <a:lnTo>
                  <a:pt x="90" y="164"/>
                </a:lnTo>
                <a:lnTo>
                  <a:pt x="91" y="166"/>
                </a:lnTo>
                <a:lnTo>
                  <a:pt x="91" y="167"/>
                </a:lnTo>
                <a:lnTo>
                  <a:pt x="90" y="168"/>
                </a:lnTo>
                <a:lnTo>
                  <a:pt x="90" y="169"/>
                </a:lnTo>
                <a:lnTo>
                  <a:pt x="88" y="169"/>
                </a:lnTo>
                <a:lnTo>
                  <a:pt x="87" y="168"/>
                </a:lnTo>
                <a:lnTo>
                  <a:pt x="86" y="168"/>
                </a:lnTo>
                <a:lnTo>
                  <a:pt x="84" y="168"/>
                </a:lnTo>
                <a:lnTo>
                  <a:pt x="83" y="168"/>
                </a:lnTo>
                <a:lnTo>
                  <a:pt x="82" y="168"/>
                </a:lnTo>
                <a:lnTo>
                  <a:pt x="80" y="167"/>
                </a:lnTo>
                <a:lnTo>
                  <a:pt x="80" y="164"/>
                </a:lnTo>
                <a:lnTo>
                  <a:pt x="80" y="163"/>
                </a:lnTo>
                <a:lnTo>
                  <a:pt x="79" y="162"/>
                </a:lnTo>
                <a:lnTo>
                  <a:pt x="78" y="162"/>
                </a:lnTo>
                <a:lnTo>
                  <a:pt x="77" y="162"/>
                </a:lnTo>
                <a:lnTo>
                  <a:pt x="77" y="161"/>
                </a:lnTo>
                <a:lnTo>
                  <a:pt x="75" y="161"/>
                </a:lnTo>
                <a:lnTo>
                  <a:pt x="74" y="161"/>
                </a:lnTo>
                <a:lnTo>
                  <a:pt x="74" y="162"/>
                </a:lnTo>
                <a:lnTo>
                  <a:pt x="72" y="162"/>
                </a:lnTo>
                <a:lnTo>
                  <a:pt x="72" y="163"/>
                </a:lnTo>
                <a:lnTo>
                  <a:pt x="71" y="163"/>
                </a:lnTo>
                <a:lnTo>
                  <a:pt x="71" y="164"/>
                </a:lnTo>
                <a:lnTo>
                  <a:pt x="71" y="166"/>
                </a:lnTo>
                <a:lnTo>
                  <a:pt x="70" y="167"/>
                </a:lnTo>
                <a:lnTo>
                  <a:pt x="70" y="168"/>
                </a:lnTo>
                <a:lnTo>
                  <a:pt x="69" y="168"/>
                </a:lnTo>
                <a:lnTo>
                  <a:pt x="68" y="169"/>
                </a:lnTo>
                <a:lnTo>
                  <a:pt x="67" y="169"/>
                </a:lnTo>
                <a:lnTo>
                  <a:pt x="66" y="169"/>
                </a:lnTo>
                <a:lnTo>
                  <a:pt x="64" y="169"/>
                </a:lnTo>
                <a:lnTo>
                  <a:pt x="63" y="169"/>
                </a:lnTo>
                <a:lnTo>
                  <a:pt x="62" y="168"/>
                </a:lnTo>
                <a:lnTo>
                  <a:pt x="61" y="168"/>
                </a:lnTo>
                <a:lnTo>
                  <a:pt x="61" y="169"/>
                </a:lnTo>
                <a:lnTo>
                  <a:pt x="60" y="169"/>
                </a:lnTo>
                <a:lnTo>
                  <a:pt x="59" y="169"/>
                </a:lnTo>
                <a:lnTo>
                  <a:pt x="59" y="170"/>
                </a:lnTo>
                <a:lnTo>
                  <a:pt x="58" y="171"/>
                </a:lnTo>
                <a:lnTo>
                  <a:pt x="56" y="171"/>
                </a:lnTo>
                <a:lnTo>
                  <a:pt x="55" y="172"/>
                </a:lnTo>
                <a:lnTo>
                  <a:pt x="54" y="172"/>
                </a:lnTo>
                <a:lnTo>
                  <a:pt x="53" y="171"/>
                </a:lnTo>
                <a:lnTo>
                  <a:pt x="52" y="171"/>
                </a:lnTo>
                <a:lnTo>
                  <a:pt x="52" y="170"/>
                </a:lnTo>
                <a:lnTo>
                  <a:pt x="51" y="170"/>
                </a:lnTo>
                <a:lnTo>
                  <a:pt x="51" y="169"/>
                </a:lnTo>
                <a:lnTo>
                  <a:pt x="50" y="168"/>
                </a:lnTo>
                <a:lnTo>
                  <a:pt x="50" y="167"/>
                </a:lnTo>
                <a:lnTo>
                  <a:pt x="48" y="167"/>
                </a:lnTo>
                <a:lnTo>
                  <a:pt x="47" y="167"/>
                </a:lnTo>
                <a:lnTo>
                  <a:pt x="47" y="168"/>
                </a:lnTo>
                <a:lnTo>
                  <a:pt x="47" y="169"/>
                </a:lnTo>
                <a:lnTo>
                  <a:pt x="47" y="171"/>
                </a:lnTo>
                <a:lnTo>
                  <a:pt x="47" y="172"/>
                </a:lnTo>
                <a:lnTo>
                  <a:pt x="46" y="174"/>
                </a:lnTo>
                <a:lnTo>
                  <a:pt x="46" y="172"/>
                </a:lnTo>
                <a:lnTo>
                  <a:pt x="45" y="172"/>
                </a:lnTo>
                <a:lnTo>
                  <a:pt x="44" y="172"/>
                </a:lnTo>
                <a:lnTo>
                  <a:pt x="44" y="174"/>
                </a:lnTo>
                <a:lnTo>
                  <a:pt x="43" y="174"/>
                </a:lnTo>
                <a:lnTo>
                  <a:pt x="42" y="174"/>
                </a:lnTo>
                <a:lnTo>
                  <a:pt x="40" y="174"/>
                </a:lnTo>
                <a:lnTo>
                  <a:pt x="39" y="174"/>
                </a:lnTo>
                <a:lnTo>
                  <a:pt x="38" y="174"/>
                </a:lnTo>
                <a:lnTo>
                  <a:pt x="37" y="175"/>
                </a:lnTo>
                <a:lnTo>
                  <a:pt x="36" y="175"/>
                </a:lnTo>
                <a:lnTo>
                  <a:pt x="36" y="176"/>
                </a:lnTo>
                <a:lnTo>
                  <a:pt x="35" y="176"/>
                </a:lnTo>
                <a:lnTo>
                  <a:pt x="35" y="177"/>
                </a:lnTo>
                <a:lnTo>
                  <a:pt x="34" y="177"/>
                </a:lnTo>
                <a:lnTo>
                  <a:pt x="32" y="177"/>
                </a:lnTo>
                <a:lnTo>
                  <a:pt x="31" y="176"/>
                </a:lnTo>
                <a:lnTo>
                  <a:pt x="31" y="175"/>
                </a:lnTo>
                <a:lnTo>
                  <a:pt x="30" y="174"/>
                </a:lnTo>
                <a:lnTo>
                  <a:pt x="29" y="174"/>
                </a:lnTo>
                <a:lnTo>
                  <a:pt x="28" y="175"/>
                </a:lnTo>
                <a:lnTo>
                  <a:pt x="27" y="175"/>
                </a:lnTo>
                <a:lnTo>
                  <a:pt x="27" y="176"/>
                </a:lnTo>
                <a:lnTo>
                  <a:pt x="27" y="177"/>
                </a:lnTo>
                <a:lnTo>
                  <a:pt x="26" y="177"/>
                </a:lnTo>
                <a:lnTo>
                  <a:pt x="24" y="178"/>
                </a:lnTo>
                <a:lnTo>
                  <a:pt x="23" y="178"/>
                </a:lnTo>
                <a:lnTo>
                  <a:pt x="22" y="178"/>
                </a:lnTo>
                <a:lnTo>
                  <a:pt x="21" y="178"/>
                </a:lnTo>
                <a:lnTo>
                  <a:pt x="20" y="177"/>
                </a:lnTo>
                <a:lnTo>
                  <a:pt x="20" y="176"/>
                </a:lnTo>
                <a:lnTo>
                  <a:pt x="20" y="175"/>
                </a:lnTo>
                <a:lnTo>
                  <a:pt x="20" y="174"/>
                </a:lnTo>
                <a:lnTo>
                  <a:pt x="19" y="174"/>
                </a:lnTo>
                <a:lnTo>
                  <a:pt x="18" y="174"/>
                </a:lnTo>
                <a:lnTo>
                  <a:pt x="16" y="174"/>
                </a:lnTo>
                <a:lnTo>
                  <a:pt x="16" y="172"/>
                </a:lnTo>
                <a:lnTo>
                  <a:pt x="15" y="171"/>
                </a:lnTo>
                <a:lnTo>
                  <a:pt x="14" y="170"/>
                </a:lnTo>
                <a:lnTo>
                  <a:pt x="13" y="170"/>
                </a:lnTo>
                <a:lnTo>
                  <a:pt x="13" y="171"/>
                </a:lnTo>
                <a:lnTo>
                  <a:pt x="12" y="170"/>
                </a:lnTo>
                <a:lnTo>
                  <a:pt x="12" y="169"/>
                </a:lnTo>
                <a:lnTo>
                  <a:pt x="11" y="169"/>
                </a:lnTo>
                <a:lnTo>
                  <a:pt x="11" y="168"/>
                </a:lnTo>
                <a:lnTo>
                  <a:pt x="11" y="167"/>
                </a:lnTo>
                <a:lnTo>
                  <a:pt x="10" y="167"/>
                </a:lnTo>
                <a:lnTo>
                  <a:pt x="10" y="168"/>
                </a:lnTo>
                <a:lnTo>
                  <a:pt x="10" y="167"/>
                </a:lnTo>
                <a:lnTo>
                  <a:pt x="8" y="167"/>
                </a:lnTo>
                <a:lnTo>
                  <a:pt x="8" y="166"/>
                </a:lnTo>
                <a:lnTo>
                  <a:pt x="7" y="166"/>
                </a:lnTo>
                <a:lnTo>
                  <a:pt x="8" y="164"/>
                </a:lnTo>
                <a:lnTo>
                  <a:pt x="10" y="164"/>
                </a:lnTo>
                <a:lnTo>
                  <a:pt x="10" y="163"/>
                </a:lnTo>
                <a:lnTo>
                  <a:pt x="8" y="163"/>
                </a:lnTo>
                <a:lnTo>
                  <a:pt x="7" y="163"/>
                </a:lnTo>
                <a:lnTo>
                  <a:pt x="6" y="163"/>
                </a:lnTo>
                <a:lnTo>
                  <a:pt x="6" y="162"/>
                </a:lnTo>
                <a:lnTo>
                  <a:pt x="7" y="162"/>
                </a:lnTo>
                <a:lnTo>
                  <a:pt x="7" y="161"/>
                </a:lnTo>
                <a:lnTo>
                  <a:pt x="6" y="161"/>
                </a:lnTo>
                <a:lnTo>
                  <a:pt x="5" y="161"/>
                </a:lnTo>
                <a:lnTo>
                  <a:pt x="5" y="162"/>
                </a:lnTo>
                <a:lnTo>
                  <a:pt x="4" y="162"/>
                </a:lnTo>
                <a:lnTo>
                  <a:pt x="3" y="162"/>
                </a:lnTo>
                <a:lnTo>
                  <a:pt x="4" y="161"/>
                </a:lnTo>
                <a:lnTo>
                  <a:pt x="3" y="161"/>
                </a:lnTo>
                <a:lnTo>
                  <a:pt x="3" y="162"/>
                </a:lnTo>
                <a:lnTo>
                  <a:pt x="3" y="163"/>
                </a:lnTo>
                <a:lnTo>
                  <a:pt x="2" y="163"/>
                </a:lnTo>
                <a:lnTo>
                  <a:pt x="0" y="162"/>
                </a:lnTo>
                <a:lnTo>
                  <a:pt x="0" y="161"/>
                </a:lnTo>
                <a:lnTo>
                  <a:pt x="0" y="155"/>
                </a:lnTo>
                <a:lnTo>
                  <a:pt x="0" y="153"/>
                </a:lnTo>
                <a:lnTo>
                  <a:pt x="0" y="152"/>
                </a:lnTo>
                <a:lnTo>
                  <a:pt x="0" y="150"/>
                </a:lnTo>
                <a:lnTo>
                  <a:pt x="0" y="148"/>
                </a:lnTo>
                <a:lnTo>
                  <a:pt x="0" y="147"/>
                </a:lnTo>
                <a:lnTo>
                  <a:pt x="0" y="144"/>
                </a:lnTo>
                <a:lnTo>
                  <a:pt x="2" y="138"/>
                </a:lnTo>
                <a:lnTo>
                  <a:pt x="2" y="136"/>
                </a:lnTo>
                <a:lnTo>
                  <a:pt x="2" y="134"/>
                </a:lnTo>
                <a:lnTo>
                  <a:pt x="2" y="132"/>
                </a:lnTo>
                <a:lnTo>
                  <a:pt x="2" y="129"/>
                </a:lnTo>
                <a:lnTo>
                  <a:pt x="2" y="128"/>
                </a:lnTo>
                <a:lnTo>
                  <a:pt x="2" y="123"/>
                </a:lnTo>
                <a:lnTo>
                  <a:pt x="2" y="121"/>
                </a:lnTo>
                <a:lnTo>
                  <a:pt x="2" y="115"/>
                </a:lnTo>
                <a:lnTo>
                  <a:pt x="2" y="113"/>
                </a:lnTo>
                <a:lnTo>
                  <a:pt x="2" y="107"/>
                </a:lnTo>
                <a:lnTo>
                  <a:pt x="2" y="105"/>
                </a:lnTo>
                <a:lnTo>
                  <a:pt x="2" y="100"/>
                </a:lnTo>
                <a:lnTo>
                  <a:pt x="2" y="98"/>
                </a:lnTo>
                <a:lnTo>
                  <a:pt x="2" y="97"/>
                </a:lnTo>
                <a:lnTo>
                  <a:pt x="2" y="96"/>
                </a:lnTo>
                <a:lnTo>
                  <a:pt x="3" y="90"/>
                </a:lnTo>
                <a:lnTo>
                  <a:pt x="3" y="88"/>
                </a:lnTo>
                <a:lnTo>
                  <a:pt x="3" y="86"/>
                </a:lnTo>
                <a:lnTo>
                  <a:pt x="3" y="83"/>
                </a:lnTo>
                <a:lnTo>
                  <a:pt x="3" y="81"/>
                </a:lnTo>
                <a:lnTo>
                  <a:pt x="3" y="75"/>
                </a:lnTo>
                <a:lnTo>
                  <a:pt x="3" y="71"/>
                </a:lnTo>
                <a:lnTo>
                  <a:pt x="3" y="67"/>
                </a:lnTo>
                <a:lnTo>
                  <a:pt x="3" y="63"/>
                </a:lnTo>
                <a:lnTo>
                  <a:pt x="3" y="59"/>
                </a:lnTo>
                <a:lnTo>
                  <a:pt x="3" y="58"/>
                </a:lnTo>
                <a:lnTo>
                  <a:pt x="3" y="52"/>
                </a:lnTo>
                <a:lnTo>
                  <a:pt x="3" y="49"/>
                </a:lnTo>
                <a:lnTo>
                  <a:pt x="3" y="48"/>
                </a:lnTo>
                <a:lnTo>
                  <a:pt x="3" y="44"/>
                </a:lnTo>
                <a:lnTo>
                  <a:pt x="3" y="42"/>
                </a:lnTo>
                <a:lnTo>
                  <a:pt x="3" y="41"/>
                </a:lnTo>
                <a:lnTo>
                  <a:pt x="3" y="39"/>
                </a:lnTo>
                <a:lnTo>
                  <a:pt x="4" y="28"/>
                </a:lnTo>
                <a:lnTo>
                  <a:pt x="4" y="23"/>
                </a:lnTo>
                <a:lnTo>
                  <a:pt x="4" y="18"/>
                </a:lnTo>
                <a:lnTo>
                  <a:pt x="4" y="3"/>
                </a:lnTo>
                <a:lnTo>
                  <a:pt x="4" y="0"/>
                </a:lnTo>
                <a:lnTo>
                  <a:pt x="5" y="0"/>
                </a:lnTo>
                <a:lnTo>
                  <a:pt x="7" y="0"/>
                </a:lnTo>
                <a:lnTo>
                  <a:pt x="10" y="0"/>
                </a:lnTo>
                <a:lnTo>
                  <a:pt x="14" y="0"/>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05" name="Freeform 115"/>
          <p:cNvSpPr>
            <a:spLocks/>
          </p:cNvSpPr>
          <p:nvPr/>
        </p:nvSpPr>
        <p:spPr bwMode="auto">
          <a:xfrm>
            <a:off x="1341867" y="892283"/>
            <a:ext cx="598320" cy="706727"/>
          </a:xfrm>
          <a:custGeom>
            <a:avLst/>
            <a:gdLst>
              <a:gd name="T0" fmla="*/ 227 w 289"/>
              <a:gd name="T1" fmla="*/ 19 h 332"/>
              <a:gd name="T2" fmla="*/ 254 w 289"/>
              <a:gd name="T3" fmla="*/ 38 h 332"/>
              <a:gd name="T4" fmla="*/ 288 w 289"/>
              <a:gd name="T5" fmla="*/ 63 h 332"/>
              <a:gd name="T6" fmla="*/ 288 w 289"/>
              <a:gd name="T7" fmla="*/ 97 h 332"/>
              <a:gd name="T8" fmla="*/ 288 w 289"/>
              <a:gd name="T9" fmla="*/ 141 h 332"/>
              <a:gd name="T10" fmla="*/ 271 w 289"/>
              <a:gd name="T11" fmla="*/ 163 h 332"/>
              <a:gd name="T12" fmla="*/ 261 w 289"/>
              <a:gd name="T13" fmla="*/ 198 h 332"/>
              <a:gd name="T14" fmla="*/ 261 w 289"/>
              <a:gd name="T15" fmla="*/ 224 h 332"/>
              <a:gd name="T16" fmla="*/ 261 w 289"/>
              <a:gd name="T17" fmla="*/ 251 h 332"/>
              <a:gd name="T18" fmla="*/ 261 w 289"/>
              <a:gd name="T19" fmla="*/ 270 h 332"/>
              <a:gd name="T20" fmla="*/ 259 w 289"/>
              <a:gd name="T21" fmla="*/ 297 h 332"/>
              <a:gd name="T22" fmla="*/ 261 w 289"/>
              <a:gd name="T23" fmla="*/ 323 h 332"/>
              <a:gd name="T24" fmla="*/ 238 w 289"/>
              <a:gd name="T25" fmla="*/ 332 h 332"/>
              <a:gd name="T26" fmla="*/ 201 w 289"/>
              <a:gd name="T27" fmla="*/ 331 h 332"/>
              <a:gd name="T28" fmla="*/ 169 w 289"/>
              <a:gd name="T29" fmla="*/ 331 h 332"/>
              <a:gd name="T30" fmla="*/ 153 w 289"/>
              <a:gd name="T31" fmla="*/ 305 h 332"/>
              <a:gd name="T32" fmla="*/ 153 w 289"/>
              <a:gd name="T33" fmla="*/ 283 h 332"/>
              <a:gd name="T34" fmla="*/ 153 w 289"/>
              <a:gd name="T35" fmla="*/ 259 h 332"/>
              <a:gd name="T36" fmla="*/ 136 w 289"/>
              <a:gd name="T37" fmla="*/ 249 h 332"/>
              <a:gd name="T38" fmla="*/ 115 w 289"/>
              <a:gd name="T39" fmla="*/ 248 h 332"/>
              <a:gd name="T40" fmla="*/ 91 w 289"/>
              <a:gd name="T41" fmla="*/ 247 h 332"/>
              <a:gd name="T42" fmla="*/ 71 w 289"/>
              <a:gd name="T43" fmla="*/ 247 h 332"/>
              <a:gd name="T44" fmla="*/ 42 w 289"/>
              <a:gd name="T45" fmla="*/ 247 h 332"/>
              <a:gd name="T46" fmla="*/ 22 w 289"/>
              <a:gd name="T47" fmla="*/ 247 h 332"/>
              <a:gd name="T48" fmla="*/ 2 w 289"/>
              <a:gd name="T49" fmla="*/ 247 h 332"/>
              <a:gd name="T50" fmla="*/ 9 w 289"/>
              <a:gd name="T51" fmla="*/ 231 h 332"/>
              <a:gd name="T52" fmla="*/ 32 w 289"/>
              <a:gd name="T53" fmla="*/ 222 h 332"/>
              <a:gd name="T54" fmla="*/ 46 w 289"/>
              <a:gd name="T55" fmla="*/ 232 h 332"/>
              <a:gd name="T56" fmla="*/ 71 w 289"/>
              <a:gd name="T57" fmla="*/ 233 h 332"/>
              <a:gd name="T58" fmla="*/ 79 w 289"/>
              <a:gd name="T59" fmla="*/ 219 h 332"/>
              <a:gd name="T60" fmla="*/ 73 w 289"/>
              <a:gd name="T61" fmla="*/ 208 h 332"/>
              <a:gd name="T62" fmla="*/ 58 w 289"/>
              <a:gd name="T63" fmla="*/ 207 h 332"/>
              <a:gd name="T64" fmla="*/ 44 w 289"/>
              <a:gd name="T65" fmla="*/ 208 h 332"/>
              <a:gd name="T66" fmla="*/ 32 w 289"/>
              <a:gd name="T67" fmla="*/ 206 h 332"/>
              <a:gd name="T68" fmla="*/ 19 w 289"/>
              <a:gd name="T69" fmla="*/ 196 h 332"/>
              <a:gd name="T70" fmla="*/ 12 w 289"/>
              <a:gd name="T71" fmla="*/ 183 h 332"/>
              <a:gd name="T72" fmla="*/ 25 w 289"/>
              <a:gd name="T73" fmla="*/ 169 h 332"/>
              <a:gd name="T74" fmla="*/ 34 w 289"/>
              <a:gd name="T75" fmla="*/ 183 h 332"/>
              <a:gd name="T76" fmla="*/ 49 w 289"/>
              <a:gd name="T77" fmla="*/ 191 h 332"/>
              <a:gd name="T78" fmla="*/ 62 w 289"/>
              <a:gd name="T79" fmla="*/ 187 h 332"/>
              <a:gd name="T80" fmla="*/ 64 w 289"/>
              <a:gd name="T81" fmla="*/ 166 h 332"/>
              <a:gd name="T82" fmla="*/ 67 w 289"/>
              <a:gd name="T83" fmla="*/ 155 h 332"/>
              <a:gd name="T84" fmla="*/ 78 w 289"/>
              <a:gd name="T85" fmla="*/ 150 h 332"/>
              <a:gd name="T86" fmla="*/ 89 w 289"/>
              <a:gd name="T87" fmla="*/ 149 h 332"/>
              <a:gd name="T88" fmla="*/ 100 w 289"/>
              <a:gd name="T89" fmla="*/ 150 h 332"/>
              <a:gd name="T90" fmla="*/ 112 w 289"/>
              <a:gd name="T91" fmla="*/ 137 h 332"/>
              <a:gd name="T92" fmla="*/ 113 w 289"/>
              <a:gd name="T93" fmla="*/ 126 h 332"/>
              <a:gd name="T94" fmla="*/ 104 w 289"/>
              <a:gd name="T95" fmla="*/ 115 h 332"/>
              <a:gd name="T96" fmla="*/ 100 w 289"/>
              <a:gd name="T97" fmla="*/ 101 h 332"/>
              <a:gd name="T98" fmla="*/ 116 w 289"/>
              <a:gd name="T99" fmla="*/ 97 h 332"/>
              <a:gd name="T100" fmla="*/ 139 w 289"/>
              <a:gd name="T101" fmla="*/ 95 h 332"/>
              <a:gd name="T102" fmla="*/ 144 w 289"/>
              <a:gd name="T103" fmla="*/ 104 h 332"/>
              <a:gd name="T104" fmla="*/ 150 w 289"/>
              <a:gd name="T105" fmla="*/ 129 h 332"/>
              <a:gd name="T106" fmla="*/ 151 w 289"/>
              <a:gd name="T107" fmla="*/ 108 h 332"/>
              <a:gd name="T108" fmla="*/ 159 w 289"/>
              <a:gd name="T109" fmla="*/ 89 h 332"/>
              <a:gd name="T110" fmla="*/ 176 w 289"/>
              <a:gd name="T111" fmla="*/ 84 h 332"/>
              <a:gd name="T112" fmla="*/ 198 w 289"/>
              <a:gd name="T113" fmla="*/ 68 h 332"/>
              <a:gd name="T114" fmla="*/ 203 w 289"/>
              <a:gd name="T115" fmla="*/ 54 h 332"/>
              <a:gd name="T116" fmla="*/ 198 w 289"/>
              <a:gd name="T117" fmla="*/ 44 h 332"/>
              <a:gd name="T118" fmla="*/ 191 w 289"/>
              <a:gd name="T119" fmla="*/ 24 h 332"/>
              <a:gd name="T120" fmla="*/ 195 w 289"/>
              <a:gd name="T121" fmla="*/ 9 h 33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89" h="332">
                <a:moveTo>
                  <a:pt x="202" y="0"/>
                </a:moveTo>
                <a:lnTo>
                  <a:pt x="203" y="1"/>
                </a:lnTo>
                <a:lnTo>
                  <a:pt x="215" y="9"/>
                </a:lnTo>
                <a:lnTo>
                  <a:pt x="217" y="11"/>
                </a:lnTo>
                <a:lnTo>
                  <a:pt x="218" y="12"/>
                </a:lnTo>
                <a:lnTo>
                  <a:pt x="219" y="13"/>
                </a:lnTo>
                <a:lnTo>
                  <a:pt x="220" y="14"/>
                </a:lnTo>
                <a:lnTo>
                  <a:pt x="222" y="14"/>
                </a:lnTo>
                <a:lnTo>
                  <a:pt x="223" y="15"/>
                </a:lnTo>
                <a:lnTo>
                  <a:pt x="227" y="19"/>
                </a:lnTo>
                <a:lnTo>
                  <a:pt x="232" y="22"/>
                </a:lnTo>
                <a:lnTo>
                  <a:pt x="233" y="23"/>
                </a:lnTo>
                <a:lnTo>
                  <a:pt x="234" y="23"/>
                </a:lnTo>
                <a:lnTo>
                  <a:pt x="237" y="25"/>
                </a:lnTo>
                <a:lnTo>
                  <a:pt x="240" y="28"/>
                </a:lnTo>
                <a:lnTo>
                  <a:pt x="248" y="33"/>
                </a:lnTo>
                <a:lnTo>
                  <a:pt x="250" y="36"/>
                </a:lnTo>
                <a:lnTo>
                  <a:pt x="251" y="37"/>
                </a:lnTo>
                <a:lnTo>
                  <a:pt x="253" y="37"/>
                </a:lnTo>
                <a:lnTo>
                  <a:pt x="254" y="38"/>
                </a:lnTo>
                <a:lnTo>
                  <a:pt x="256" y="39"/>
                </a:lnTo>
                <a:lnTo>
                  <a:pt x="261" y="44"/>
                </a:lnTo>
                <a:lnTo>
                  <a:pt x="262" y="44"/>
                </a:lnTo>
                <a:lnTo>
                  <a:pt x="270" y="49"/>
                </a:lnTo>
                <a:lnTo>
                  <a:pt x="275" y="54"/>
                </a:lnTo>
                <a:lnTo>
                  <a:pt x="285" y="61"/>
                </a:lnTo>
                <a:lnTo>
                  <a:pt x="286" y="61"/>
                </a:lnTo>
                <a:lnTo>
                  <a:pt x="286" y="62"/>
                </a:lnTo>
                <a:lnTo>
                  <a:pt x="287" y="62"/>
                </a:lnTo>
                <a:lnTo>
                  <a:pt x="288" y="63"/>
                </a:lnTo>
                <a:lnTo>
                  <a:pt x="289" y="63"/>
                </a:lnTo>
                <a:lnTo>
                  <a:pt x="288" y="68"/>
                </a:lnTo>
                <a:lnTo>
                  <a:pt x="288" y="73"/>
                </a:lnTo>
                <a:lnTo>
                  <a:pt x="288" y="76"/>
                </a:lnTo>
                <a:lnTo>
                  <a:pt x="288" y="81"/>
                </a:lnTo>
                <a:lnTo>
                  <a:pt x="288" y="93"/>
                </a:lnTo>
                <a:lnTo>
                  <a:pt x="288" y="94"/>
                </a:lnTo>
                <a:lnTo>
                  <a:pt x="288" y="95"/>
                </a:lnTo>
                <a:lnTo>
                  <a:pt x="288" y="96"/>
                </a:lnTo>
                <a:lnTo>
                  <a:pt x="288" y="97"/>
                </a:lnTo>
                <a:lnTo>
                  <a:pt x="288" y="103"/>
                </a:lnTo>
                <a:lnTo>
                  <a:pt x="288" y="107"/>
                </a:lnTo>
                <a:lnTo>
                  <a:pt x="287" y="110"/>
                </a:lnTo>
                <a:lnTo>
                  <a:pt x="287" y="111"/>
                </a:lnTo>
                <a:lnTo>
                  <a:pt x="287" y="118"/>
                </a:lnTo>
                <a:lnTo>
                  <a:pt x="287" y="119"/>
                </a:lnTo>
                <a:lnTo>
                  <a:pt x="288" y="126"/>
                </a:lnTo>
                <a:lnTo>
                  <a:pt x="288" y="127"/>
                </a:lnTo>
                <a:lnTo>
                  <a:pt x="288" y="132"/>
                </a:lnTo>
                <a:lnTo>
                  <a:pt x="288" y="141"/>
                </a:lnTo>
                <a:lnTo>
                  <a:pt x="288" y="144"/>
                </a:lnTo>
                <a:lnTo>
                  <a:pt x="288" y="151"/>
                </a:lnTo>
                <a:lnTo>
                  <a:pt x="288" y="152"/>
                </a:lnTo>
                <a:lnTo>
                  <a:pt x="288" y="156"/>
                </a:lnTo>
                <a:lnTo>
                  <a:pt x="288" y="159"/>
                </a:lnTo>
                <a:lnTo>
                  <a:pt x="288" y="163"/>
                </a:lnTo>
                <a:lnTo>
                  <a:pt x="287" y="163"/>
                </a:lnTo>
                <a:lnTo>
                  <a:pt x="285" y="163"/>
                </a:lnTo>
                <a:lnTo>
                  <a:pt x="283" y="163"/>
                </a:lnTo>
                <a:lnTo>
                  <a:pt x="271" y="163"/>
                </a:lnTo>
                <a:lnTo>
                  <a:pt x="270" y="163"/>
                </a:lnTo>
                <a:lnTo>
                  <a:pt x="262" y="161"/>
                </a:lnTo>
                <a:lnTo>
                  <a:pt x="261" y="169"/>
                </a:lnTo>
                <a:lnTo>
                  <a:pt x="261" y="173"/>
                </a:lnTo>
                <a:lnTo>
                  <a:pt x="261" y="181"/>
                </a:lnTo>
                <a:lnTo>
                  <a:pt x="261" y="184"/>
                </a:lnTo>
                <a:lnTo>
                  <a:pt x="261" y="185"/>
                </a:lnTo>
                <a:lnTo>
                  <a:pt x="261" y="189"/>
                </a:lnTo>
                <a:lnTo>
                  <a:pt x="261" y="192"/>
                </a:lnTo>
                <a:lnTo>
                  <a:pt x="261" y="198"/>
                </a:lnTo>
                <a:lnTo>
                  <a:pt x="261" y="200"/>
                </a:lnTo>
                <a:lnTo>
                  <a:pt x="261" y="203"/>
                </a:lnTo>
                <a:lnTo>
                  <a:pt x="261" y="206"/>
                </a:lnTo>
                <a:lnTo>
                  <a:pt x="261" y="207"/>
                </a:lnTo>
                <a:lnTo>
                  <a:pt x="261" y="208"/>
                </a:lnTo>
                <a:lnTo>
                  <a:pt x="261" y="215"/>
                </a:lnTo>
                <a:lnTo>
                  <a:pt x="261" y="216"/>
                </a:lnTo>
                <a:lnTo>
                  <a:pt x="261" y="217"/>
                </a:lnTo>
                <a:lnTo>
                  <a:pt x="261" y="222"/>
                </a:lnTo>
                <a:lnTo>
                  <a:pt x="261" y="224"/>
                </a:lnTo>
                <a:lnTo>
                  <a:pt x="261" y="225"/>
                </a:lnTo>
                <a:lnTo>
                  <a:pt x="261" y="228"/>
                </a:lnTo>
                <a:lnTo>
                  <a:pt x="261" y="229"/>
                </a:lnTo>
                <a:lnTo>
                  <a:pt x="261" y="231"/>
                </a:lnTo>
                <a:lnTo>
                  <a:pt x="261" y="233"/>
                </a:lnTo>
                <a:lnTo>
                  <a:pt x="261" y="235"/>
                </a:lnTo>
                <a:lnTo>
                  <a:pt x="261" y="244"/>
                </a:lnTo>
                <a:lnTo>
                  <a:pt x="261" y="246"/>
                </a:lnTo>
                <a:lnTo>
                  <a:pt x="261" y="247"/>
                </a:lnTo>
                <a:lnTo>
                  <a:pt x="261" y="251"/>
                </a:lnTo>
                <a:lnTo>
                  <a:pt x="261" y="252"/>
                </a:lnTo>
                <a:lnTo>
                  <a:pt x="261" y="253"/>
                </a:lnTo>
                <a:lnTo>
                  <a:pt x="261" y="254"/>
                </a:lnTo>
                <a:lnTo>
                  <a:pt x="261" y="255"/>
                </a:lnTo>
                <a:lnTo>
                  <a:pt x="261" y="259"/>
                </a:lnTo>
                <a:lnTo>
                  <a:pt x="261" y="260"/>
                </a:lnTo>
                <a:lnTo>
                  <a:pt x="261" y="263"/>
                </a:lnTo>
                <a:lnTo>
                  <a:pt x="261" y="268"/>
                </a:lnTo>
                <a:lnTo>
                  <a:pt x="261" y="269"/>
                </a:lnTo>
                <a:lnTo>
                  <a:pt x="261" y="270"/>
                </a:lnTo>
                <a:lnTo>
                  <a:pt x="261" y="272"/>
                </a:lnTo>
                <a:lnTo>
                  <a:pt x="261" y="273"/>
                </a:lnTo>
                <a:lnTo>
                  <a:pt x="261" y="276"/>
                </a:lnTo>
                <a:lnTo>
                  <a:pt x="261" y="278"/>
                </a:lnTo>
                <a:lnTo>
                  <a:pt x="261" y="280"/>
                </a:lnTo>
                <a:lnTo>
                  <a:pt x="261" y="283"/>
                </a:lnTo>
                <a:lnTo>
                  <a:pt x="261" y="284"/>
                </a:lnTo>
                <a:lnTo>
                  <a:pt x="261" y="286"/>
                </a:lnTo>
                <a:lnTo>
                  <a:pt x="261" y="287"/>
                </a:lnTo>
                <a:lnTo>
                  <a:pt x="259" y="297"/>
                </a:lnTo>
                <a:lnTo>
                  <a:pt x="259" y="301"/>
                </a:lnTo>
                <a:lnTo>
                  <a:pt x="259" y="303"/>
                </a:lnTo>
                <a:lnTo>
                  <a:pt x="259" y="304"/>
                </a:lnTo>
                <a:lnTo>
                  <a:pt x="259" y="305"/>
                </a:lnTo>
                <a:lnTo>
                  <a:pt x="259" y="308"/>
                </a:lnTo>
                <a:lnTo>
                  <a:pt x="259" y="309"/>
                </a:lnTo>
                <a:lnTo>
                  <a:pt x="259" y="310"/>
                </a:lnTo>
                <a:lnTo>
                  <a:pt x="259" y="315"/>
                </a:lnTo>
                <a:lnTo>
                  <a:pt x="259" y="316"/>
                </a:lnTo>
                <a:lnTo>
                  <a:pt x="261" y="323"/>
                </a:lnTo>
                <a:lnTo>
                  <a:pt x="261" y="324"/>
                </a:lnTo>
                <a:lnTo>
                  <a:pt x="259" y="327"/>
                </a:lnTo>
                <a:lnTo>
                  <a:pt x="259" y="328"/>
                </a:lnTo>
                <a:lnTo>
                  <a:pt x="259" y="332"/>
                </a:lnTo>
                <a:lnTo>
                  <a:pt x="257" y="332"/>
                </a:lnTo>
                <a:lnTo>
                  <a:pt x="256" y="332"/>
                </a:lnTo>
                <a:lnTo>
                  <a:pt x="248" y="332"/>
                </a:lnTo>
                <a:lnTo>
                  <a:pt x="247" y="332"/>
                </a:lnTo>
                <a:lnTo>
                  <a:pt x="245" y="332"/>
                </a:lnTo>
                <a:lnTo>
                  <a:pt x="238" y="332"/>
                </a:lnTo>
                <a:lnTo>
                  <a:pt x="234" y="332"/>
                </a:lnTo>
                <a:lnTo>
                  <a:pt x="233" y="332"/>
                </a:lnTo>
                <a:lnTo>
                  <a:pt x="226" y="332"/>
                </a:lnTo>
                <a:lnTo>
                  <a:pt x="224" y="332"/>
                </a:lnTo>
                <a:lnTo>
                  <a:pt x="216" y="332"/>
                </a:lnTo>
                <a:lnTo>
                  <a:pt x="212" y="332"/>
                </a:lnTo>
                <a:lnTo>
                  <a:pt x="209" y="332"/>
                </a:lnTo>
                <a:lnTo>
                  <a:pt x="207" y="332"/>
                </a:lnTo>
                <a:lnTo>
                  <a:pt x="202" y="331"/>
                </a:lnTo>
                <a:lnTo>
                  <a:pt x="201" y="331"/>
                </a:lnTo>
                <a:lnTo>
                  <a:pt x="194" y="331"/>
                </a:lnTo>
                <a:lnTo>
                  <a:pt x="190" y="331"/>
                </a:lnTo>
                <a:lnTo>
                  <a:pt x="188" y="331"/>
                </a:lnTo>
                <a:lnTo>
                  <a:pt x="186" y="331"/>
                </a:lnTo>
                <a:lnTo>
                  <a:pt x="177" y="331"/>
                </a:lnTo>
                <a:lnTo>
                  <a:pt x="176" y="331"/>
                </a:lnTo>
                <a:lnTo>
                  <a:pt x="172" y="331"/>
                </a:lnTo>
                <a:lnTo>
                  <a:pt x="171" y="331"/>
                </a:lnTo>
                <a:lnTo>
                  <a:pt x="170" y="331"/>
                </a:lnTo>
                <a:lnTo>
                  <a:pt x="169" y="331"/>
                </a:lnTo>
                <a:lnTo>
                  <a:pt x="163" y="331"/>
                </a:lnTo>
                <a:lnTo>
                  <a:pt x="154" y="331"/>
                </a:lnTo>
                <a:lnTo>
                  <a:pt x="153" y="329"/>
                </a:lnTo>
                <a:lnTo>
                  <a:pt x="153" y="331"/>
                </a:lnTo>
                <a:lnTo>
                  <a:pt x="153" y="329"/>
                </a:lnTo>
                <a:lnTo>
                  <a:pt x="153" y="323"/>
                </a:lnTo>
                <a:lnTo>
                  <a:pt x="153" y="321"/>
                </a:lnTo>
                <a:lnTo>
                  <a:pt x="153" y="312"/>
                </a:lnTo>
                <a:lnTo>
                  <a:pt x="153" y="307"/>
                </a:lnTo>
                <a:lnTo>
                  <a:pt x="153" y="305"/>
                </a:lnTo>
                <a:lnTo>
                  <a:pt x="153" y="303"/>
                </a:lnTo>
                <a:lnTo>
                  <a:pt x="153" y="301"/>
                </a:lnTo>
                <a:lnTo>
                  <a:pt x="153" y="296"/>
                </a:lnTo>
                <a:lnTo>
                  <a:pt x="153" y="293"/>
                </a:lnTo>
                <a:lnTo>
                  <a:pt x="153" y="292"/>
                </a:lnTo>
                <a:lnTo>
                  <a:pt x="153" y="289"/>
                </a:lnTo>
                <a:lnTo>
                  <a:pt x="153" y="287"/>
                </a:lnTo>
                <a:lnTo>
                  <a:pt x="153" y="285"/>
                </a:lnTo>
                <a:lnTo>
                  <a:pt x="153" y="284"/>
                </a:lnTo>
                <a:lnTo>
                  <a:pt x="153" y="283"/>
                </a:lnTo>
                <a:lnTo>
                  <a:pt x="153" y="277"/>
                </a:lnTo>
                <a:lnTo>
                  <a:pt x="153" y="276"/>
                </a:lnTo>
                <a:lnTo>
                  <a:pt x="153" y="273"/>
                </a:lnTo>
                <a:lnTo>
                  <a:pt x="153" y="272"/>
                </a:lnTo>
                <a:lnTo>
                  <a:pt x="153" y="268"/>
                </a:lnTo>
                <a:lnTo>
                  <a:pt x="153" y="265"/>
                </a:lnTo>
                <a:lnTo>
                  <a:pt x="153" y="264"/>
                </a:lnTo>
                <a:lnTo>
                  <a:pt x="153" y="262"/>
                </a:lnTo>
                <a:lnTo>
                  <a:pt x="153" y="261"/>
                </a:lnTo>
                <a:lnTo>
                  <a:pt x="153" y="259"/>
                </a:lnTo>
                <a:lnTo>
                  <a:pt x="154" y="254"/>
                </a:lnTo>
                <a:lnTo>
                  <a:pt x="154" y="253"/>
                </a:lnTo>
                <a:lnTo>
                  <a:pt x="154" y="249"/>
                </a:lnTo>
                <a:lnTo>
                  <a:pt x="151" y="249"/>
                </a:lnTo>
                <a:lnTo>
                  <a:pt x="145" y="249"/>
                </a:lnTo>
                <a:lnTo>
                  <a:pt x="142" y="249"/>
                </a:lnTo>
                <a:lnTo>
                  <a:pt x="139" y="249"/>
                </a:lnTo>
                <a:lnTo>
                  <a:pt x="138" y="249"/>
                </a:lnTo>
                <a:lnTo>
                  <a:pt x="137" y="249"/>
                </a:lnTo>
                <a:lnTo>
                  <a:pt x="136" y="249"/>
                </a:lnTo>
                <a:lnTo>
                  <a:pt x="130" y="248"/>
                </a:lnTo>
                <a:lnTo>
                  <a:pt x="129" y="248"/>
                </a:lnTo>
                <a:lnTo>
                  <a:pt x="127" y="248"/>
                </a:lnTo>
                <a:lnTo>
                  <a:pt x="126" y="248"/>
                </a:lnTo>
                <a:lnTo>
                  <a:pt x="124" y="248"/>
                </a:lnTo>
                <a:lnTo>
                  <a:pt x="122" y="248"/>
                </a:lnTo>
                <a:lnTo>
                  <a:pt x="121" y="248"/>
                </a:lnTo>
                <a:lnTo>
                  <a:pt x="119" y="248"/>
                </a:lnTo>
                <a:lnTo>
                  <a:pt x="118" y="248"/>
                </a:lnTo>
                <a:lnTo>
                  <a:pt x="115" y="248"/>
                </a:lnTo>
                <a:lnTo>
                  <a:pt x="113" y="248"/>
                </a:lnTo>
                <a:lnTo>
                  <a:pt x="112" y="248"/>
                </a:lnTo>
                <a:lnTo>
                  <a:pt x="107" y="248"/>
                </a:lnTo>
                <a:lnTo>
                  <a:pt x="105" y="248"/>
                </a:lnTo>
                <a:lnTo>
                  <a:pt x="102" y="248"/>
                </a:lnTo>
                <a:lnTo>
                  <a:pt x="99" y="248"/>
                </a:lnTo>
                <a:lnTo>
                  <a:pt x="98" y="248"/>
                </a:lnTo>
                <a:lnTo>
                  <a:pt x="97" y="248"/>
                </a:lnTo>
                <a:lnTo>
                  <a:pt x="96" y="248"/>
                </a:lnTo>
                <a:lnTo>
                  <a:pt x="91" y="247"/>
                </a:lnTo>
                <a:lnTo>
                  <a:pt x="88" y="247"/>
                </a:lnTo>
                <a:lnTo>
                  <a:pt x="87" y="247"/>
                </a:lnTo>
                <a:lnTo>
                  <a:pt x="86" y="247"/>
                </a:lnTo>
                <a:lnTo>
                  <a:pt x="84" y="247"/>
                </a:lnTo>
                <a:lnTo>
                  <a:pt x="83" y="247"/>
                </a:lnTo>
                <a:lnTo>
                  <a:pt x="82" y="247"/>
                </a:lnTo>
                <a:lnTo>
                  <a:pt x="80" y="247"/>
                </a:lnTo>
                <a:lnTo>
                  <a:pt x="78" y="247"/>
                </a:lnTo>
                <a:lnTo>
                  <a:pt x="72" y="247"/>
                </a:lnTo>
                <a:lnTo>
                  <a:pt x="71" y="247"/>
                </a:lnTo>
                <a:lnTo>
                  <a:pt x="68" y="247"/>
                </a:lnTo>
                <a:lnTo>
                  <a:pt x="57" y="247"/>
                </a:lnTo>
                <a:lnTo>
                  <a:pt x="55" y="247"/>
                </a:lnTo>
                <a:lnTo>
                  <a:pt x="50" y="247"/>
                </a:lnTo>
                <a:lnTo>
                  <a:pt x="49" y="247"/>
                </a:lnTo>
                <a:lnTo>
                  <a:pt x="47" y="247"/>
                </a:lnTo>
                <a:lnTo>
                  <a:pt x="46" y="247"/>
                </a:lnTo>
                <a:lnTo>
                  <a:pt x="44" y="247"/>
                </a:lnTo>
                <a:lnTo>
                  <a:pt x="43" y="247"/>
                </a:lnTo>
                <a:lnTo>
                  <a:pt x="42" y="247"/>
                </a:lnTo>
                <a:lnTo>
                  <a:pt x="41" y="247"/>
                </a:lnTo>
                <a:lnTo>
                  <a:pt x="40" y="247"/>
                </a:lnTo>
                <a:lnTo>
                  <a:pt x="38" y="247"/>
                </a:lnTo>
                <a:lnTo>
                  <a:pt x="34" y="247"/>
                </a:lnTo>
                <a:lnTo>
                  <a:pt x="33" y="247"/>
                </a:lnTo>
                <a:lnTo>
                  <a:pt x="28" y="247"/>
                </a:lnTo>
                <a:lnTo>
                  <a:pt x="27" y="247"/>
                </a:lnTo>
                <a:lnTo>
                  <a:pt x="24" y="247"/>
                </a:lnTo>
                <a:lnTo>
                  <a:pt x="23" y="247"/>
                </a:lnTo>
                <a:lnTo>
                  <a:pt x="22" y="247"/>
                </a:lnTo>
                <a:lnTo>
                  <a:pt x="19" y="247"/>
                </a:lnTo>
                <a:lnTo>
                  <a:pt x="18" y="247"/>
                </a:lnTo>
                <a:lnTo>
                  <a:pt x="17" y="247"/>
                </a:lnTo>
                <a:lnTo>
                  <a:pt x="16" y="247"/>
                </a:lnTo>
                <a:lnTo>
                  <a:pt x="15" y="247"/>
                </a:lnTo>
                <a:lnTo>
                  <a:pt x="12" y="247"/>
                </a:lnTo>
                <a:lnTo>
                  <a:pt x="10" y="247"/>
                </a:lnTo>
                <a:lnTo>
                  <a:pt x="8" y="247"/>
                </a:lnTo>
                <a:lnTo>
                  <a:pt x="7" y="247"/>
                </a:lnTo>
                <a:lnTo>
                  <a:pt x="2" y="247"/>
                </a:lnTo>
                <a:lnTo>
                  <a:pt x="1" y="246"/>
                </a:lnTo>
                <a:lnTo>
                  <a:pt x="1" y="244"/>
                </a:lnTo>
                <a:lnTo>
                  <a:pt x="0" y="241"/>
                </a:lnTo>
                <a:lnTo>
                  <a:pt x="0" y="240"/>
                </a:lnTo>
                <a:lnTo>
                  <a:pt x="1" y="239"/>
                </a:lnTo>
                <a:lnTo>
                  <a:pt x="1" y="238"/>
                </a:lnTo>
                <a:lnTo>
                  <a:pt x="2" y="237"/>
                </a:lnTo>
                <a:lnTo>
                  <a:pt x="3" y="236"/>
                </a:lnTo>
                <a:lnTo>
                  <a:pt x="6" y="233"/>
                </a:lnTo>
                <a:lnTo>
                  <a:pt x="9" y="231"/>
                </a:lnTo>
                <a:lnTo>
                  <a:pt x="11" y="230"/>
                </a:lnTo>
                <a:lnTo>
                  <a:pt x="15" y="227"/>
                </a:lnTo>
                <a:lnTo>
                  <a:pt x="20" y="223"/>
                </a:lnTo>
                <a:lnTo>
                  <a:pt x="26" y="220"/>
                </a:lnTo>
                <a:lnTo>
                  <a:pt x="28" y="220"/>
                </a:lnTo>
                <a:lnTo>
                  <a:pt x="30" y="220"/>
                </a:lnTo>
                <a:lnTo>
                  <a:pt x="31" y="220"/>
                </a:lnTo>
                <a:lnTo>
                  <a:pt x="31" y="221"/>
                </a:lnTo>
                <a:lnTo>
                  <a:pt x="32" y="221"/>
                </a:lnTo>
                <a:lnTo>
                  <a:pt x="32" y="222"/>
                </a:lnTo>
                <a:lnTo>
                  <a:pt x="33" y="222"/>
                </a:lnTo>
                <a:lnTo>
                  <a:pt x="34" y="222"/>
                </a:lnTo>
                <a:lnTo>
                  <a:pt x="34" y="223"/>
                </a:lnTo>
                <a:lnTo>
                  <a:pt x="38" y="227"/>
                </a:lnTo>
                <a:lnTo>
                  <a:pt x="40" y="228"/>
                </a:lnTo>
                <a:lnTo>
                  <a:pt x="41" y="229"/>
                </a:lnTo>
                <a:lnTo>
                  <a:pt x="42" y="230"/>
                </a:lnTo>
                <a:lnTo>
                  <a:pt x="43" y="231"/>
                </a:lnTo>
                <a:lnTo>
                  <a:pt x="44" y="231"/>
                </a:lnTo>
                <a:lnTo>
                  <a:pt x="46" y="232"/>
                </a:lnTo>
                <a:lnTo>
                  <a:pt x="47" y="233"/>
                </a:lnTo>
                <a:lnTo>
                  <a:pt x="49" y="235"/>
                </a:lnTo>
                <a:lnTo>
                  <a:pt x="51" y="236"/>
                </a:lnTo>
                <a:lnTo>
                  <a:pt x="55" y="237"/>
                </a:lnTo>
                <a:lnTo>
                  <a:pt x="58" y="237"/>
                </a:lnTo>
                <a:lnTo>
                  <a:pt x="60" y="237"/>
                </a:lnTo>
                <a:lnTo>
                  <a:pt x="64" y="237"/>
                </a:lnTo>
                <a:lnTo>
                  <a:pt x="66" y="236"/>
                </a:lnTo>
                <a:lnTo>
                  <a:pt x="68" y="235"/>
                </a:lnTo>
                <a:lnTo>
                  <a:pt x="71" y="233"/>
                </a:lnTo>
                <a:lnTo>
                  <a:pt x="72" y="231"/>
                </a:lnTo>
                <a:lnTo>
                  <a:pt x="74" y="230"/>
                </a:lnTo>
                <a:lnTo>
                  <a:pt x="75" y="228"/>
                </a:lnTo>
                <a:lnTo>
                  <a:pt x="76" y="225"/>
                </a:lnTo>
                <a:lnTo>
                  <a:pt x="78" y="223"/>
                </a:lnTo>
                <a:lnTo>
                  <a:pt x="78" y="222"/>
                </a:lnTo>
                <a:lnTo>
                  <a:pt x="79" y="222"/>
                </a:lnTo>
                <a:lnTo>
                  <a:pt x="79" y="221"/>
                </a:lnTo>
                <a:lnTo>
                  <a:pt x="79" y="220"/>
                </a:lnTo>
                <a:lnTo>
                  <a:pt x="79" y="219"/>
                </a:lnTo>
                <a:lnTo>
                  <a:pt x="79" y="217"/>
                </a:lnTo>
                <a:lnTo>
                  <a:pt x="79" y="216"/>
                </a:lnTo>
                <a:lnTo>
                  <a:pt x="78" y="215"/>
                </a:lnTo>
                <a:lnTo>
                  <a:pt x="78" y="214"/>
                </a:lnTo>
                <a:lnTo>
                  <a:pt x="78" y="213"/>
                </a:lnTo>
                <a:lnTo>
                  <a:pt x="78" y="212"/>
                </a:lnTo>
                <a:lnTo>
                  <a:pt x="75" y="211"/>
                </a:lnTo>
                <a:lnTo>
                  <a:pt x="75" y="209"/>
                </a:lnTo>
                <a:lnTo>
                  <a:pt x="74" y="209"/>
                </a:lnTo>
                <a:lnTo>
                  <a:pt x="73" y="208"/>
                </a:lnTo>
                <a:lnTo>
                  <a:pt x="71" y="208"/>
                </a:lnTo>
                <a:lnTo>
                  <a:pt x="70" y="208"/>
                </a:lnTo>
                <a:lnTo>
                  <a:pt x="67" y="208"/>
                </a:lnTo>
                <a:lnTo>
                  <a:pt x="66" y="208"/>
                </a:lnTo>
                <a:lnTo>
                  <a:pt x="65" y="208"/>
                </a:lnTo>
                <a:lnTo>
                  <a:pt x="64" y="208"/>
                </a:lnTo>
                <a:lnTo>
                  <a:pt x="63" y="208"/>
                </a:lnTo>
                <a:lnTo>
                  <a:pt x="62" y="208"/>
                </a:lnTo>
                <a:lnTo>
                  <a:pt x="59" y="207"/>
                </a:lnTo>
                <a:lnTo>
                  <a:pt x="58" y="207"/>
                </a:lnTo>
                <a:lnTo>
                  <a:pt x="56" y="207"/>
                </a:lnTo>
                <a:lnTo>
                  <a:pt x="54" y="206"/>
                </a:lnTo>
                <a:lnTo>
                  <a:pt x="52" y="207"/>
                </a:lnTo>
                <a:lnTo>
                  <a:pt x="50" y="207"/>
                </a:lnTo>
                <a:lnTo>
                  <a:pt x="50" y="208"/>
                </a:lnTo>
                <a:lnTo>
                  <a:pt x="49" y="208"/>
                </a:lnTo>
                <a:lnTo>
                  <a:pt x="48" y="208"/>
                </a:lnTo>
                <a:lnTo>
                  <a:pt x="47" y="209"/>
                </a:lnTo>
                <a:lnTo>
                  <a:pt x="46" y="209"/>
                </a:lnTo>
                <a:lnTo>
                  <a:pt x="44" y="208"/>
                </a:lnTo>
                <a:lnTo>
                  <a:pt x="43" y="208"/>
                </a:lnTo>
                <a:lnTo>
                  <a:pt x="42" y="207"/>
                </a:lnTo>
                <a:lnTo>
                  <a:pt x="40" y="208"/>
                </a:lnTo>
                <a:lnTo>
                  <a:pt x="39" y="208"/>
                </a:lnTo>
                <a:lnTo>
                  <a:pt x="38" y="209"/>
                </a:lnTo>
                <a:lnTo>
                  <a:pt x="36" y="208"/>
                </a:lnTo>
                <a:lnTo>
                  <a:pt x="35" y="207"/>
                </a:lnTo>
                <a:lnTo>
                  <a:pt x="34" y="207"/>
                </a:lnTo>
                <a:lnTo>
                  <a:pt x="33" y="206"/>
                </a:lnTo>
                <a:lnTo>
                  <a:pt x="32" y="206"/>
                </a:lnTo>
                <a:lnTo>
                  <a:pt x="31" y="205"/>
                </a:lnTo>
                <a:lnTo>
                  <a:pt x="30" y="205"/>
                </a:lnTo>
                <a:lnTo>
                  <a:pt x="28" y="204"/>
                </a:lnTo>
                <a:lnTo>
                  <a:pt x="26" y="203"/>
                </a:lnTo>
                <a:lnTo>
                  <a:pt x="25" y="201"/>
                </a:lnTo>
                <a:lnTo>
                  <a:pt x="24" y="201"/>
                </a:lnTo>
                <a:lnTo>
                  <a:pt x="23" y="200"/>
                </a:lnTo>
                <a:lnTo>
                  <a:pt x="22" y="199"/>
                </a:lnTo>
                <a:lnTo>
                  <a:pt x="22" y="198"/>
                </a:lnTo>
                <a:lnTo>
                  <a:pt x="19" y="196"/>
                </a:lnTo>
                <a:lnTo>
                  <a:pt x="18" y="195"/>
                </a:lnTo>
                <a:lnTo>
                  <a:pt x="17" y="193"/>
                </a:lnTo>
                <a:lnTo>
                  <a:pt x="16" y="191"/>
                </a:lnTo>
                <a:lnTo>
                  <a:pt x="16" y="190"/>
                </a:lnTo>
                <a:lnTo>
                  <a:pt x="15" y="189"/>
                </a:lnTo>
                <a:lnTo>
                  <a:pt x="14" y="188"/>
                </a:lnTo>
                <a:lnTo>
                  <a:pt x="14" y="187"/>
                </a:lnTo>
                <a:lnTo>
                  <a:pt x="14" y="185"/>
                </a:lnTo>
                <a:lnTo>
                  <a:pt x="14" y="184"/>
                </a:lnTo>
                <a:lnTo>
                  <a:pt x="12" y="183"/>
                </a:lnTo>
                <a:lnTo>
                  <a:pt x="12" y="181"/>
                </a:lnTo>
                <a:lnTo>
                  <a:pt x="12" y="177"/>
                </a:lnTo>
                <a:lnTo>
                  <a:pt x="12" y="176"/>
                </a:lnTo>
                <a:lnTo>
                  <a:pt x="12" y="175"/>
                </a:lnTo>
                <a:lnTo>
                  <a:pt x="15" y="173"/>
                </a:lnTo>
                <a:lnTo>
                  <a:pt x="17" y="171"/>
                </a:lnTo>
                <a:lnTo>
                  <a:pt x="19" y="169"/>
                </a:lnTo>
                <a:lnTo>
                  <a:pt x="20" y="169"/>
                </a:lnTo>
                <a:lnTo>
                  <a:pt x="23" y="169"/>
                </a:lnTo>
                <a:lnTo>
                  <a:pt x="25" y="169"/>
                </a:lnTo>
                <a:lnTo>
                  <a:pt x="27" y="171"/>
                </a:lnTo>
                <a:lnTo>
                  <a:pt x="28" y="171"/>
                </a:lnTo>
                <a:lnTo>
                  <a:pt x="28" y="172"/>
                </a:lnTo>
                <a:lnTo>
                  <a:pt x="30" y="173"/>
                </a:lnTo>
                <a:lnTo>
                  <a:pt x="30" y="174"/>
                </a:lnTo>
                <a:lnTo>
                  <a:pt x="31" y="176"/>
                </a:lnTo>
                <a:lnTo>
                  <a:pt x="31" y="179"/>
                </a:lnTo>
                <a:lnTo>
                  <a:pt x="32" y="180"/>
                </a:lnTo>
                <a:lnTo>
                  <a:pt x="32" y="182"/>
                </a:lnTo>
                <a:lnTo>
                  <a:pt x="34" y="183"/>
                </a:lnTo>
                <a:lnTo>
                  <a:pt x="36" y="184"/>
                </a:lnTo>
                <a:lnTo>
                  <a:pt x="39" y="187"/>
                </a:lnTo>
                <a:lnTo>
                  <a:pt x="40" y="188"/>
                </a:lnTo>
                <a:lnTo>
                  <a:pt x="42" y="189"/>
                </a:lnTo>
                <a:lnTo>
                  <a:pt x="44" y="190"/>
                </a:lnTo>
                <a:lnTo>
                  <a:pt x="46" y="190"/>
                </a:lnTo>
                <a:lnTo>
                  <a:pt x="47" y="190"/>
                </a:lnTo>
                <a:lnTo>
                  <a:pt x="47" y="191"/>
                </a:lnTo>
                <a:lnTo>
                  <a:pt x="48" y="191"/>
                </a:lnTo>
                <a:lnTo>
                  <a:pt x="49" y="191"/>
                </a:lnTo>
                <a:lnTo>
                  <a:pt x="51" y="191"/>
                </a:lnTo>
                <a:lnTo>
                  <a:pt x="54" y="191"/>
                </a:lnTo>
                <a:lnTo>
                  <a:pt x="56" y="192"/>
                </a:lnTo>
                <a:lnTo>
                  <a:pt x="56" y="193"/>
                </a:lnTo>
                <a:lnTo>
                  <a:pt x="58" y="195"/>
                </a:lnTo>
                <a:lnTo>
                  <a:pt x="59" y="193"/>
                </a:lnTo>
                <a:lnTo>
                  <a:pt x="59" y="192"/>
                </a:lnTo>
                <a:lnTo>
                  <a:pt x="60" y="190"/>
                </a:lnTo>
                <a:lnTo>
                  <a:pt x="60" y="188"/>
                </a:lnTo>
                <a:lnTo>
                  <a:pt x="62" y="187"/>
                </a:lnTo>
                <a:lnTo>
                  <a:pt x="62" y="184"/>
                </a:lnTo>
                <a:lnTo>
                  <a:pt x="63" y="182"/>
                </a:lnTo>
                <a:lnTo>
                  <a:pt x="62" y="180"/>
                </a:lnTo>
                <a:lnTo>
                  <a:pt x="62" y="177"/>
                </a:lnTo>
                <a:lnTo>
                  <a:pt x="62" y="176"/>
                </a:lnTo>
                <a:lnTo>
                  <a:pt x="63" y="174"/>
                </a:lnTo>
                <a:lnTo>
                  <a:pt x="63" y="173"/>
                </a:lnTo>
                <a:lnTo>
                  <a:pt x="63" y="171"/>
                </a:lnTo>
                <a:lnTo>
                  <a:pt x="64" y="168"/>
                </a:lnTo>
                <a:lnTo>
                  <a:pt x="64" y="166"/>
                </a:lnTo>
                <a:lnTo>
                  <a:pt x="65" y="165"/>
                </a:lnTo>
                <a:lnTo>
                  <a:pt x="65" y="164"/>
                </a:lnTo>
                <a:lnTo>
                  <a:pt x="65" y="163"/>
                </a:lnTo>
                <a:lnTo>
                  <a:pt x="65" y="161"/>
                </a:lnTo>
                <a:lnTo>
                  <a:pt x="65" y="160"/>
                </a:lnTo>
                <a:lnTo>
                  <a:pt x="66" y="159"/>
                </a:lnTo>
                <a:lnTo>
                  <a:pt x="66" y="158"/>
                </a:lnTo>
                <a:lnTo>
                  <a:pt x="66" y="157"/>
                </a:lnTo>
                <a:lnTo>
                  <a:pt x="66" y="156"/>
                </a:lnTo>
                <a:lnTo>
                  <a:pt x="67" y="155"/>
                </a:lnTo>
                <a:lnTo>
                  <a:pt x="68" y="153"/>
                </a:lnTo>
                <a:lnTo>
                  <a:pt x="70" y="152"/>
                </a:lnTo>
                <a:lnTo>
                  <a:pt x="71" y="152"/>
                </a:lnTo>
                <a:lnTo>
                  <a:pt x="71" y="151"/>
                </a:lnTo>
                <a:lnTo>
                  <a:pt x="72" y="151"/>
                </a:lnTo>
                <a:lnTo>
                  <a:pt x="73" y="151"/>
                </a:lnTo>
                <a:lnTo>
                  <a:pt x="74" y="150"/>
                </a:lnTo>
                <a:lnTo>
                  <a:pt x="75" y="150"/>
                </a:lnTo>
                <a:lnTo>
                  <a:pt x="76" y="150"/>
                </a:lnTo>
                <a:lnTo>
                  <a:pt x="78" y="150"/>
                </a:lnTo>
                <a:lnTo>
                  <a:pt x="79" y="149"/>
                </a:lnTo>
                <a:lnTo>
                  <a:pt x="80" y="149"/>
                </a:lnTo>
                <a:lnTo>
                  <a:pt x="81" y="148"/>
                </a:lnTo>
                <a:lnTo>
                  <a:pt x="82" y="148"/>
                </a:lnTo>
                <a:lnTo>
                  <a:pt x="83" y="148"/>
                </a:lnTo>
                <a:lnTo>
                  <a:pt x="84" y="148"/>
                </a:lnTo>
                <a:lnTo>
                  <a:pt x="86" y="149"/>
                </a:lnTo>
                <a:lnTo>
                  <a:pt x="87" y="149"/>
                </a:lnTo>
                <a:lnTo>
                  <a:pt x="88" y="149"/>
                </a:lnTo>
                <a:lnTo>
                  <a:pt x="89" y="149"/>
                </a:lnTo>
                <a:lnTo>
                  <a:pt x="90" y="149"/>
                </a:lnTo>
                <a:lnTo>
                  <a:pt x="91" y="149"/>
                </a:lnTo>
                <a:lnTo>
                  <a:pt x="92" y="149"/>
                </a:lnTo>
                <a:lnTo>
                  <a:pt x="94" y="149"/>
                </a:lnTo>
                <a:lnTo>
                  <a:pt x="95" y="150"/>
                </a:lnTo>
                <a:lnTo>
                  <a:pt x="96" y="150"/>
                </a:lnTo>
                <a:lnTo>
                  <a:pt x="97" y="150"/>
                </a:lnTo>
                <a:lnTo>
                  <a:pt x="98" y="150"/>
                </a:lnTo>
                <a:lnTo>
                  <a:pt x="99" y="150"/>
                </a:lnTo>
                <a:lnTo>
                  <a:pt x="100" y="150"/>
                </a:lnTo>
                <a:lnTo>
                  <a:pt x="103" y="148"/>
                </a:lnTo>
                <a:lnTo>
                  <a:pt x="104" y="147"/>
                </a:lnTo>
                <a:lnTo>
                  <a:pt x="106" y="145"/>
                </a:lnTo>
                <a:lnTo>
                  <a:pt x="107" y="144"/>
                </a:lnTo>
                <a:lnTo>
                  <a:pt x="108" y="142"/>
                </a:lnTo>
                <a:lnTo>
                  <a:pt x="108" y="141"/>
                </a:lnTo>
                <a:lnTo>
                  <a:pt x="110" y="140"/>
                </a:lnTo>
                <a:lnTo>
                  <a:pt x="111" y="140"/>
                </a:lnTo>
                <a:lnTo>
                  <a:pt x="111" y="139"/>
                </a:lnTo>
                <a:lnTo>
                  <a:pt x="112" y="137"/>
                </a:lnTo>
                <a:lnTo>
                  <a:pt x="112" y="136"/>
                </a:lnTo>
                <a:lnTo>
                  <a:pt x="112" y="135"/>
                </a:lnTo>
                <a:lnTo>
                  <a:pt x="113" y="134"/>
                </a:lnTo>
                <a:lnTo>
                  <a:pt x="113" y="133"/>
                </a:lnTo>
                <a:lnTo>
                  <a:pt x="113" y="132"/>
                </a:lnTo>
                <a:lnTo>
                  <a:pt x="113" y="131"/>
                </a:lnTo>
                <a:lnTo>
                  <a:pt x="113" y="129"/>
                </a:lnTo>
                <a:lnTo>
                  <a:pt x="113" y="128"/>
                </a:lnTo>
                <a:lnTo>
                  <a:pt x="113" y="127"/>
                </a:lnTo>
                <a:lnTo>
                  <a:pt x="113" y="126"/>
                </a:lnTo>
                <a:lnTo>
                  <a:pt x="112" y="125"/>
                </a:lnTo>
                <a:lnTo>
                  <a:pt x="112" y="124"/>
                </a:lnTo>
                <a:lnTo>
                  <a:pt x="111" y="123"/>
                </a:lnTo>
                <a:lnTo>
                  <a:pt x="111" y="121"/>
                </a:lnTo>
                <a:lnTo>
                  <a:pt x="110" y="120"/>
                </a:lnTo>
                <a:lnTo>
                  <a:pt x="110" y="118"/>
                </a:lnTo>
                <a:lnTo>
                  <a:pt x="108" y="118"/>
                </a:lnTo>
                <a:lnTo>
                  <a:pt x="107" y="117"/>
                </a:lnTo>
                <a:lnTo>
                  <a:pt x="106" y="116"/>
                </a:lnTo>
                <a:lnTo>
                  <a:pt x="104" y="115"/>
                </a:lnTo>
                <a:lnTo>
                  <a:pt x="102" y="112"/>
                </a:lnTo>
                <a:lnTo>
                  <a:pt x="100" y="111"/>
                </a:lnTo>
                <a:lnTo>
                  <a:pt x="100" y="110"/>
                </a:lnTo>
                <a:lnTo>
                  <a:pt x="99" y="109"/>
                </a:lnTo>
                <a:lnTo>
                  <a:pt x="99" y="107"/>
                </a:lnTo>
                <a:lnTo>
                  <a:pt x="99" y="105"/>
                </a:lnTo>
                <a:lnTo>
                  <a:pt x="99" y="104"/>
                </a:lnTo>
                <a:lnTo>
                  <a:pt x="99" y="103"/>
                </a:lnTo>
                <a:lnTo>
                  <a:pt x="99" y="102"/>
                </a:lnTo>
                <a:lnTo>
                  <a:pt x="100" y="101"/>
                </a:lnTo>
                <a:lnTo>
                  <a:pt x="100" y="100"/>
                </a:lnTo>
                <a:lnTo>
                  <a:pt x="102" y="99"/>
                </a:lnTo>
                <a:lnTo>
                  <a:pt x="103" y="97"/>
                </a:lnTo>
                <a:lnTo>
                  <a:pt x="104" y="97"/>
                </a:lnTo>
                <a:lnTo>
                  <a:pt x="104" y="96"/>
                </a:lnTo>
                <a:lnTo>
                  <a:pt x="106" y="96"/>
                </a:lnTo>
                <a:lnTo>
                  <a:pt x="107" y="96"/>
                </a:lnTo>
                <a:lnTo>
                  <a:pt x="108" y="96"/>
                </a:lnTo>
                <a:lnTo>
                  <a:pt x="113" y="96"/>
                </a:lnTo>
                <a:lnTo>
                  <a:pt x="116" y="97"/>
                </a:lnTo>
                <a:lnTo>
                  <a:pt x="118" y="97"/>
                </a:lnTo>
                <a:lnTo>
                  <a:pt x="120" y="99"/>
                </a:lnTo>
                <a:lnTo>
                  <a:pt x="122" y="99"/>
                </a:lnTo>
                <a:lnTo>
                  <a:pt x="123" y="99"/>
                </a:lnTo>
                <a:lnTo>
                  <a:pt x="126" y="99"/>
                </a:lnTo>
                <a:lnTo>
                  <a:pt x="128" y="99"/>
                </a:lnTo>
                <a:lnTo>
                  <a:pt x="134" y="97"/>
                </a:lnTo>
                <a:lnTo>
                  <a:pt x="135" y="97"/>
                </a:lnTo>
                <a:lnTo>
                  <a:pt x="137" y="96"/>
                </a:lnTo>
                <a:lnTo>
                  <a:pt x="139" y="95"/>
                </a:lnTo>
                <a:lnTo>
                  <a:pt x="142" y="95"/>
                </a:lnTo>
                <a:lnTo>
                  <a:pt x="145" y="94"/>
                </a:lnTo>
                <a:lnTo>
                  <a:pt x="146" y="94"/>
                </a:lnTo>
                <a:lnTo>
                  <a:pt x="146" y="95"/>
                </a:lnTo>
                <a:lnTo>
                  <a:pt x="146" y="96"/>
                </a:lnTo>
                <a:lnTo>
                  <a:pt x="146" y="97"/>
                </a:lnTo>
                <a:lnTo>
                  <a:pt x="145" y="99"/>
                </a:lnTo>
                <a:lnTo>
                  <a:pt x="145" y="100"/>
                </a:lnTo>
                <a:lnTo>
                  <a:pt x="145" y="102"/>
                </a:lnTo>
                <a:lnTo>
                  <a:pt x="144" y="104"/>
                </a:lnTo>
                <a:lnTo>
                  <a:pt x="144" y="105"/>
                </a:lnTo>
                <a:lnTo>
                  <a:pt x="142" y="110"/>
                </a:lnTo>
                <a:lnTo>
                  <a:pt x="138" y="115"/>
                </a:lnTo>
                <a:lnTo>
                  <a:pt x="138" y="116"/>
                </a:lnTo>
                <a:lnTo>
                  <a:pt x="137" y="119"/>
                </a:lnTo>
                <a:lnTo>
                  <a:pt x="137" y="124"/>
                </a:lnTo>
                <a:lnTo>
                  <a:pt x="139" y="126"/>
                </a:lnTo>
                <a:lnTo>
                  <a:pt x="142" y="128"/>
                </a:lnTo>
                <a:lnTo>
                  <a:pt x="145" y="129"/>
                </a:lnTo>
                <a:lnTo>
                  <a:pt x="150" y="129"/>
                </a:lnTo>
                <a:lnTo>
                  <a:pt x="153" y="129"/>
                </a:lnTo>
                <a:lnTo>
                  <a:pt x="154" y="128"/>
                </a:lnTo>
                <a:lnTo>
                  <a:pt x="155" y="125"/>
                </a:lnTo>
                <a:lnTo>
                  <a:pt x="155" y="124"/>
                </a:lnTo>
                <a:lnTo>
                  <a:pt x="155" y="121"/>
                </a:lnTo>
                <a:lnTo>
                  <a:pt x="155" y="120"/>
                </a:lnTo>
                <a:lnTo>
                  <a:pt x="154" y="117"/>
                </a:lnTo>
                <a:lnTo>
                  <a:pt x="154" y="116"/>
                </a:lnTo>
                <a:lnTo>
                  <a:pt x="152" y="111"/>
                </a:lnTo>
                <a:lnTo>
                  <a:pt x="151" y="108"/>
                </a:lnTo>
                <a:lnTo>
                  <a:pt x="151" y="107"/>
                </a:lnTo>
                <a:lnTo>
                  <a:pt x="151" y="105"/>
                </a:lnTo>
                <a:lnTo>
                  <a:pt x="151" y="104"/>
                </a:lnTo>
                <a:lnTo>
                  <a:pt x="151" y="103"/>
                </a:lnTo>
                <a:lnTo>
                  <a:pt x="155" y="97"/>
                </a:lnTo>
                <a:lnTo>
                  <a:pt x="155" y="96"/>
                </a:lnTo>
                <a:lnTo>
                  <a:pt x="158" y="94"/>
                </a:lnTo>
                <a:lnTo>
                  <a:pt x="155" y="92"/>
                </a:lnTo>
                <a:lnTo>
                  <a:pt x="158" y="91"/>
                </a:lnTo>
                <a:lnTo>
                  <a:pt x="159" y="89"/>
                </a:lnTo>
                <a:lnTo>
                  <a:pt x="161" y="88"/>
                </a:lnTo>
                <a:lnTo>
                  <a:pt x="162" y="87"/>
                </a:lnTo>
                <a:lnTo>
                  <a:pt x="164" y="86"/>
                </a:lnTo>
                <a:lnTo>
                  <a:pt x="166" y="86"/>
                </a:lnTo>
                <a:lnTo>
                  <a:pt x="168" y="85"/>
                </a:lnTo>
                <a:lnTo>
                  <a:pt x="169" y="85"/>
                </a:lnTo>
                <a:lnTo>
                  <a:pt x="171" y="85"/>
                </a:lnTo>
                <a:lnTo>
                  <a:pt x="172" y="84"/>
                </a:lnTo>
                <a:lnTo>
                  <a:pt x="175" y="84"/>
                </a:lnTo>
                <a:lnTo>
                  <a:pt x="176" y="84"/>
                </a:lnTo>
                <a:lnTo>
                  <a:pt x="178" y="83"/>
                </a:lnTo>
                <a:lnTo>
                  <a:pt x="180" y="81"/>
                </a:lnTo>
                <a:lnTo>
                  <a:pt x="183" y="79"/>
                </a:lnTo>
                <a:lnTo>
                  <a:pt x="186" y="77"/>
                </a:lnTo>
                <a:lnTo>
                  <a:pt x="188" y="76"/>
                </a:lnTo>
                <a:lnTo>
                  <a:pt x="192" y="73"/>
                </a:lnTo>
                <a:lnTo>
                  <a:pt x="193" y="72"/>
                </a:lnTo>
                <a:lnTo>
                  <a:pt x="195" y="70"/>
                </a:lnTo>
                <a:lnTo>
                  <a:pt x="196" y="69"/>
                </a:lnTo>
                <a:lnTo>
                  <a:pt x="198" y="68"/>
                </a:lnTo>
                <a:lnTo>
                  <a:pt x="200" y="65"/>
                </a:lnTo>
                <a:lnTo>
                  <a:pt x="200" y="64"/>
                </a:lnTo>
                <a:lnTo>
                  <a:pt x="201" y="63"/>
                </a:lnTo>
                <a:lnTo>
                  <a:pt x="202" y="62"/>
                </a:lnTo>
                <a:lnTo>
                  <a:pt x="202" y="60"/>
                </a:lnTo>
                <a:lnTo>
                  <a:pt x="202" y="59"/>
                </a:lnTo>
                <a:lnTo>
                  <a:pt x="203" y="57"/>
                </a:lnTo>
                <a:lnTo>
                  <a:pt x="203" y="56"/>
                </a:lnTo>
                <a:lnTo>
                  <a:pt x="203" y="55"/>
                </a:lnTo>
                <a:lnTo>
                  <a:pt x="203" y="54"/>
                </a:lnTo>
                <a:lnTo>
                  <a:pt x="202" y="54"/>
                </a:lnTo>
                <a:lnTo>
                  <a:pt x="202" y="53"/>
                </a:lnTo>
                <a:lnTo>
                  <a:pt x="202" y="52"/>
                </a:lnTo>
                <a:lnTo>
                  <a:pt x="202" y="51"/>
                </a:lnTo>
                <a:lnTo>
                  <a:pt x="201" y="49"/>
                </a:lnTo>
                <a:lnTo>
                  <a:pt x="201" y="48"/>
                </a:lnTo>
                <a:lnTo>
                  <a:pt x="200" y="47"/>
                </a:lnTo>
                <a:lnTo>
                  <a:pt x="200" y="46"/>
                </a:lnTo>
                <a:lnTo>
                  <a:pt x="199" y="45"/>
                </a:lnTo>
                <a:lnTo>
                  <a:pt x="198" y="44"/>
                </a:lnTo>
                <a:lnTo>
                  <a:pt x="196" y="43"/>
                </a:lnTo>
                <a:lnTo>
                  <a:pt x="195" y="43"/>
                </a:lnTo>
                <a:lnTo>
                  <a:pt x="195" y="41"/>
                </a:lnTo>
                <a:lnTo>
                  <a:pt x="194" y="40"/>
                </a:lnTo>
                <a:lnTo>
                  <a:pt x="193" y="39"/>
                </a:lnTo>
                <a:lnTo>
                  <a:pt x="193" y="38"/>
                </a:lnTo>
                <a:lnTo>
                  <a:pt x="192" y="33"/>
                </a:lnTo>
                <a:lnTo>
                  <a:pt x="192" y="30"/>
                </a:lnTo>
                <a:lnTo>
                  <a:pt x="191" y="28"/>
                </a:lnTo>
                <a:lnTo>
                  <a:pt x="191" y="24"/>
                </a:lnTo>
                <a:lnTo>
                  <a:pt x="191" y="23"/>
                </a:lnTo>
                <a:lnTo>
                  <a:pt x="192" y="21"/>
                </a:lnTo>
                <a:lnTo>
                  <a:pt x="192" y="19"/>
                </a:lnTo>
                <a:lnTo>
                  <a:pt x="192" y="17"/>
                </a:lnTo>
                <a:lnTo>
                  <a:pt x="193" y="16"/>
                </a:lnTo>
                <a:lnTo>
                  <a:pt x="193" y="15"/>
                </a:lnTo>
                <a:lnTo>
                  <a:pt x="193" y="14"/>
                </a:lnTo>
                <a:lnTo>
                  <a:pt x="194" y="14"/>
                </a:lnTo>
                <a:lnTo>
                  <a:pt x="194" y="13"/>
                </a:lnTo>
                <a:lnTo>
                  <a:pt x="195" y="9"/>
                </a:lnTo>
                <a:lnTo>
                  <a:pt x="195" y="8"/>
                </a:lnTo>
                <a:lnTo>
                  <a:pt x="195" y="7"/>
                </a:lnTo>
                <a:lnTo>
                  <a:pt x="196" y="6"/>
                </a:lnTo>
                <a:lnTo>
                  <a:pt x="196" y="5"/>
                </a:lnTo>
                <a:lnTo>
                  <a:pt x="199" y="4"/>
                </a:lnTo>
                <a:lnTo>
                  <a:pt x="202" y="0"/>
                </a:lnTo>
                <a:close/>
              </a:path>
            </a:pathLst>
          </a:custGeom>
          <a:solidFill>
            <a:srgbClr val="FFFF00"/>
          </a:solidFill>
          <a:ln w="3175">
            <a:solidFill>
              <a:schemeClr val="tx1">
                <a:lumMod val="95000"/>
                <a:lumOff val="5000"/>
              </a:schemeClr>
            </a:solidFill>
            <a:prstDash val="solid"/>
            <a:round/>
            <a:headEnd/>
            <a:tailEnd/>
          </a:ln>
        </p:spPr>
        <p:txBody>
          <a:bodyPr/>
          <a:lstStyle/>
          <a:p>
            <a:endParaRPr lang="en-US" dirty="0"/>
          </a:p>
        </p:txBody>
      </p:sp>
      <p:sp>
        <p:nvSpPr>
          <p:cNvPr id="106" name="Freeform 114"/>
          <p:cNvSpPr>
            <a:spLocks/>
          </p:cNvSpPr>
          <p:nvPr/>
        </p:nvSpPr>
        <p:spPr bwMode="auto">
          <a:xfrm>
            <a:off x="2181952" y="885756"/>
            <a:ext cx="503087" cy="519402"/>
          </a:xfrm>
          <a:custGeom>
            <a:avLst/>
            <a:gdLst>
              <a:gd name="T0" fmla="*/ 54 w 243"/>
              <a:gd name="T1" fmla="*/ 0 h 244"/>
              <a:gd name="T2" fmla="*/ 79 w 243"/>
              <a:gd name="T3" fmla="*/ 0 h 244"/>
              <a:gd name="T4" fmla="*/ 95 w 243"/>
              <a:gd name="T5" fmla="*/ 1 h 244"/>
              <a:gd name="T6" fmla="*/ 114 w 243"/>
              <a:gd name="T7" fmla="*/ 1 h 244"/>
              <a:gd name="T8" fmla="*/ 127 w 243"/>
              <a:gd name="T9" fmla="*/ 1 h 244"/>
              <a:gd name="T10" fmla="*/ 132 w 243"/>
              <a:gd name="T11" fmla="*/ 1 h 244"/>
              <a:gd name="T12" fmla="*/ 150 w 243"/>
              <a:gd name="T13" fmla="*/ 1 h 244"/>
              <a:gd name="T14" fmla="*/ 170 w 243"/>
              <a:gd name="T15" fmla="*/ 1 h 244"/>
              <a:gd name="T16" fmla="*/ 182 w 243"/>
              <a:gd name="T17" fmla="*/ 1 h 244"/>
              <a:gd name="T18" fmla="*/ 204 w 243"/>
              <a:gd name="T19" fmla="*/ 1 h 244"/>
              <a:gd name="T20" fmla="*/ 224 w 243"/>
              <a:gd name="T21" fmla="*/ 1 h 244"/>
              <a:gd name="T22" fmla="*/ 242 w 243"/>
              <a:gd name="T23" fmla="*/ 9 h 244"/>
              <a:gd name="T24" fmla="*/ 242 w 243"/>
              <a:gd name="T25" fmla="*/ 28 h 244"/>
              <a:gd name="T26" fmla="*/ 242 w 243"/>
              <a:gd name="T27" fmla="*/ 41 h 244"/>
              <a:gd name="T28" fmla="*/ 242 w 243"/>
              <a:gd name="T29" fmla="*/ 47 h 244"/>
              <a:gd name="T30" fmla="*/ 242 w 243"/>
              <a:gd name="T31" fmla="*/ 81 h 244"/>
              <a:gd name="T32" fmla="*/ 242 w 243"/>
              <a:gd name="T33" fmla="*/ 84 h 244"/>
              <a:gd name="T34" fmla="*/ 242 w 243"/>
              <a:gd name="T35" fmla="*/ 100 h 244"/>
              <a:gd name="T36" fmla="*/ 242 w 243"/>
              <a:gd name="T37" fmla="*/ 111 h 244"/>
              <a:gd name="T38" fmla="*/ 242 w 243"/>
              <a:gd name="T39" fmla="*/ 130 h 244"/>
              <a:gd name="T40" fmla="*/ 243 w 243"/>
              <a:gd name="T41" fmla="*/ 134 h 244"/>
              <a:gd name="T42" fmla="*/ 243 w 243"/>
              <a:gd name="T43" fmla="*/ 153 h 244"/>
              <a:gd name="T44" fmla="*/ 243 w 243"/>
              <a:gd name="T45" fmla="*/ 167 h 244"/>
              <a:gd name="T46" fmla="*/ 242 w 243"/>
              <a:gd name="T47" fmla="*/ 196 h 244"/>
              <a:gd name="T48" fmla="*/ 242 w 243"/>
              <a:gd name="T49" fmla="*/ 212 h 244"/>
              <a:gd name="T50" fmla="*/ 227 w 243"/>
              <a:gd name="T51" fmla="*/ 241 h 244"/>
              <a:gd name="T52" fmla="*/ 208 w 243"/>
              <a:gd name="T53" fmla="*/ 241 h 244"/>
              <a:gd name="T54" fmla="*/ 193 w 243"/>
              <a:gd name="T55" fmla="*/ 241 h 244"/>
              <a:gd name="T56" fmla="*/ 188 w 243"/>
              <a:gd name="T57" fmla="*/ 240 h 244"/>
              <a:gd name="T58" fmla="*/ 183 w 243"/>
              <a:gd name="T59" fmla="*/ 240 h 244"/>
              <a:gd name="T60" fmla="*/ 175 w 243"/>
              <a:gd name="T61" fmla="*/ 240 h 244"/>
              <a:gd name="T62" fmla="*/ 162 w 243"/>
              <a:gd name="T63" fmla="*/ 240 h 244"/>
              <a:gd name="T64" fmla="*/ 154 w 243"/>
              <a:gd name="T65" fmla="*/ 240 h 244"/>
              <a:gd name="T66" fmla="*/ 145 w 243"/>
              <a:gd name="T67" fmla="*/ 240 h 244"/>
              <a:gd name="T68" fmla="*/ 139 w 243"/>
              <a:gd name="T69" fmla="*/ 240 h 244"/>
              <a:gd name="T70" fmla="*/ 130 w 243"/>
              <a:gd name="T71" fmla="*/ 240 h 244"/>
              <a:gd name="T72" fmla="*/ 118 w 243"/>
              <a:gd name="T73" fmla="*/ 240 h 244"/>
              <a:gd name="T74" fmla="*/ 121 w 243"/>
              <a:gd name="T75" fmla="*/ 244 h 244"/>
              <a:gd name="T76" fmla="*/ 103 w 243"/>
              <a:gd name="T77" fmla="*/ 244 h 244"/>
              <a:gd name="T78" fmla="*/ 90 w 243"/>
              <a:gd name="T79" fmla="*/ 244 h 244"/>
              <a:gd name="T80" fmla="*/ 76 w 243"/>
              <a:gd name="T81" fmla="*/ 244 h 244"/>
              <a:gd name="T82" fmla="*/ 39 w 243"/>
              <a:gd name="T83" fmla="*/ 242 h 244"/>
              <a:gd name="T84" fmla="*/ 31 w 243"/>
              <a:gd name="T85" fmla="*/ 242 h 244"/>
              <a:gd name="T86" fmla="*/ 31 w 243"/>
              <a:gd name="T87" fmla="*/ 233 h 244"/>
              <a:gd name="T88" fmla="*/ 31 w 243"/>
              <a:gd name="T89" fmla="*/ 218 h 244"/>
              <a:gd name="T90" fmla="*/ 31 w 243"/>
              <a:gd name="T91" fmla="*/ 207 h 244"/>
              <a:gd name="T92" fmla="*/ 32 w 243"/>
              <a:gd name="T93" fmla="*/ 192 h 244"/>
              <a:gd name="T94" fmla="*/ 32 w 243"/>
              <a:gd name="T95" fmla="*/ 185 h 244"/>
              <a:gd name="T96" fmla="*/ 28 w 243"/>
              <a:gd name="T97" fmla="*/ 175 h 244"/>
              <a:gd name="T98" fmla="*/ 11 w 243"/>
              <a:gd name="T99" fmla="*/ 164 h 244"/>
              <a:gd name="T100" fmla="*/ 2 w 243"/>
              <a:gd name="T101" fmla="*/ 132 h 244"/>
              <a:gd name="T102" fmla="*/ 0 w 243"/>
              <a:gd name="T103" fmla="*/ 110 h 244"/>
              <a:gd name="T104" fmla="*/ 0 w 243"/>
              <a:gd name="T105" fmla="*/ 92 h 244"/>
              <a:gd name="T106" fmla="*/ 0 w 243"/>
              <a:gd name="T107" fmla="*/ 87 h 244"/>
              <a:gd name="T108" fmla="*/ 0 w 243"/>
              <a:gd name="T109" fmla="*/ 74 h 244"/>
              <a:gd name="T110" fmla="*/ 0 w 243"/>
              <a:gd name="T111" fmla="*/ 62 h 244"/>
              <a:gd name="T112" fmla="*/ 0 w 243"/>
              <a:gd name="T113" fmla="*/ 49 h 244"/>
              <a:gd name="T114" fmla="*/ 0 w 243"/>
              <a:gd name="T115" fmla="*/ 34 h 244"/>
              <a:gd name="T116" fmla="*/ 0 w 243"/>
              <a:gd name="T117" fmla="*/ 32 h 244"/>
              <a:gd name="T118" fmla="*/ 0 w 243"/>
              <a:gd name="T119" fmla="*/ 26 h 244"/>
              <a:gd name="T120" fmla="*/ 0 w 243"/>
              <a:gd name="T121" fmla="*/ 13 h 244"/>
              <a:gd name="T122" fmla="*/ 0 w 243"/>
              <a:gd name="T123" fmla="*/ 5 h 244"/>
              <a:gd name="T124" fmla="*/ 11 w 243"/>
              <a:gd name="T125" fmla="*/ 0 h 2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43" h="244">
                <a:moveTo>
                  <a:pt x="36" y="0"/>
                </a:moveTo>
                <a:lnTo>
                  <a:pt x="36" y="0"/>
                </a:lnTo>
                <a:lnTo>
                  <a:pt x="39" y="0"/>
                </a:lnTo>
                <a:lnTo>
                  <a:pt x="40" y="0"/>
                </a:lnTo>
                <a:lnTo>
                  <a:pt x="44" y="0"/>
                </a:lnTo>
                <a:lnTo>
                  <a:pt x="50" y="0"/>
                </a:lnTo>
                <a:lnTo>
                  <a:pt x="54" y="0"/>
                </a:lnTo>
                <a:lnTo>
                  <a:pt x="56" y="0"/>
                </a:lnTo>
                <a:lnTo>
                  <a:pt x="57" y="0"/>
                </a:lnTo>
                <a:lnTo>
                  <a:pt x="63" y="0"/>
                </a:lnTo>
                <a:lnTo>
                  <a:pt x="72" y="0"/>
                </a:lnTo>
                <a:lnTo>
                  <a:pt x="74" y="0"/>
                </a:lnTo>
                <a:lnTo>
                  <a:pt x="79" y="0"/>
                </a:lnTo>
                <a:lnTo>
                  <a:pt x="81" y="0"/>
                </a:lnTo>
                <a:lnTo>
                  <a:pt x="83" y="0"/>
                </a:lnTo>
                <a:lnTo>
                  <a:pt x="84" y="1"/>
                </a:lnTo>
                <a:lnTo>
                  <a:pt x="91" y="1"/>
                </a:lnTo>
                <a:lnTo>
                  <a:pt x="95" y="1"/>
                </a:lnTo>
                <a:lnTo>
                  <a:pt x="96" y="1"/>
                </a:lnTo>
                <a:lnTo>
                  <a:pt x="98" y="1"/>
                </a:lnTo>
                <a:lnTo>
                  <a:pt x="100" y="1"/>
                </a:lnTo>
                <a:lnTo>
                  <a:pt x="103" y="1"/>
                </a:lnTo>
                <a:lnTo>
                  <a:pt x="114" y="1"/>
                </a:lnTo>
                <a:lnTo>
                  <a:pt x="116" y="1"/>
                </a:lnTo>
                <a:lnTo>
                  <a:pt x="118" y="1"/>
                </a:lnTo>
                <a:lnTo>
                  <a:pt x="120" y="1"/>
                </a:lnTo>
                <a:lnTo>
                  <a:pt x="126" y="1"/>
                </a:lnTo>
                <a:lnTo>
                  <a:pt x="127" y="1"/>
                </a:lnTo>
                <a:lnTo>
                  <a:pt x="128" y="1"/>
                </a:lnTo>
                <a:lnTo>
                  <a:pt x="129" y="1"/>
                </a:lnTo>
                <a:lnTo>
                  <a:pt x="130" y="1"/>
                </a:lnTo>
                <a:lnTo>
                  <a:pt x="131" y="1"/>
                </a:lnTo>
                <a:lnTo>
                  <a:pt x="132" y="1"/>
                </a:lnTo>
                <a:lnTo>
                  <a:pt x="134" y="1"/>
                </a:lnTo>
                <a:lnTo>
                  <a:pt x="135" y="1"/>
                </a:lnTo>
                <a:lnTo>
                  <a:pt x="136" y="1"/>
                </a:lnTo>
                <a:lnTo>
                  <a:pt x="144" y="1"/>
                </a:lnTo>
                <a:lnTo>
                  <a:pt x="145" y="1"/>
                </a:lnTo>
                <a:lnTo>
                  <a:pt x="150" y="1"/>
                </a:lnTo>
                <a:lnTo>
                  <a:pt x="152" y="1"/>
                </a:lnTo>
                <a:lnTo>
                  <a:pt x="158" y="1"/>
                </a:lnTo>
                <a:lnTo>
                  <a:pt x="161" y="1"/>
                </a:lnTo>
                <a:lnTo>
                  <a:pt x="164" y="1"/>
                </a:lnTo>
                <a:lnTo>
                  <a:pt x="169" y="1"/>
                </a:lnTo>
                <a:lnTo>
                  <a:pt x="170" y="1"/>
                </a:lnTo>
                <a:lnTo>
                  <a:pt x="175" y="1"/>
                </a:lnTo>
                <a:lnTo>
                  <a:pt x="176" y="1"/>
                </a:lnTo>
                <a:lnTo>
                  <a:pt x="178" y="1"/>
                </a:lnTo>
                <a:lnTo>
                  <a:pt x="179" y="1"/>
                </a:lnTo>
                <a:lnTo>
                  <a:pt x="180" y="1"/>
                </a:lnTo>
                <a:lnTo>
                  <a:pt x="182" y="1"/>
                </a:lnTo>
                <a:lnTo>
                  <a:pt x="188" y="1"/>
                </a:lnTo>
                <a:lnTo>
                  <a:pt x="192" y="1"/>
                </a:lnTo>
                <a:lnTo>
                  <a:pt x="198" y="1"/>
                </a:lnTo>
                <a:lnTo>
                  <a:pt x="202" y="1"/>
                </a:lnTo>
                <a:lnTo>
                  <a:pt x="204" y="1"/>
                </a:lnTo>
                <a:lnTo>
                  <a:pt x="208" y="1"/>
                </a:lnTo>
                <a:lnTo>
                  <a:pt x="210" y="1"/>
                </a:lnTo>
                <a:lnTo>
                  <a:pt x="211" y="1"/>
                </a:lnTo>
                <a:lnTo>
                  <a:pt x="215" y="1"/>
                </a:lnTo>
                <a:lnTo>
                  <a:pt x="224" y="1"/>
                </a:lnTo>
                <a:lnTo>
                  <a:pt x="227" y="1"/>
                </a:lnTo>
                <a:lnTo>
                  <a:pt x="234" y="1"/>
                </a:lnTo>
                <a:lnTo>
                  <a:pt x="238" y="1"/>
                </a:lnTo>
                <a:lnTo>
                  <a:pt x="242" y="1"/>
                </a:lnTo>
                <a:lnTo>
                  <a:pt x="242" y="5"/>
                </a:lnTo>
                <a:lnTo>
                  <a:pt x="242" y="8"/>
                </a:lnTo>
                <a:lnTo>
                  <a:pt x="242" y="9"/>
                </a:lnTo>
                <a:lnTo>
                  <a:pt x="242" y="12"/>
                </a:lnTo>
                <a:lnTo>
                  <a:pt x="242" y="17"/>
                </a:lnTo>
                <a:lnTo>
                  <a:pt x="242" y="21"/>
                </a:lnTo>
                <a:lnTo>
                  <a:pt x="242" y="22"/>
                </a:lnTo>
                <a:lnTo>
                  <a:pt x="242" y="26"/>
                </a:lnTo>
                <a:lnTo>
                  <a:pt x="242" y="28"/>
                </a:lnTo>
                <a:lnTo>
                  <a:pt x="242" y="29"/>
                </a:lnTo>
                <a:lnTo>
                  <a:pt x="243" y="31"/>
                </a:lnTo>
                <a:lnTo>
                  <a:pt x="242" y="31"/>
                </a:lnTo>
                <a:lnTo>
                  <a:pt x="243" y="34"/>
                </a:lnTo>
                <a:lnTo>
                  <a:pt x="243" y="39"/>
                </a:lnTo>
                <a:lnTo>
                  <a:pt x="242" y="41"/>
                </a:lnTo>
                <a:lnTo>
                  <a:pt x="242" y="42"/>
                </a:lnTo>
                <a:lnTo>
                  <a:pt x="242" y="44"/>
                </a:lnTo>
                <a:lnTo>
                  <a:pt x="242" y="46"/>
                </a:lnTo>
                <a:lnTo>
                  <a:pt x="242" y="47"/>
                </a:lnTo>
                <a:lnTo>
                  <a:pt x="242" y="48"/>
                </a:lnTo>
                <a:lnTo>
                  <a:pt x="242" y="55"/>
                </a:lnTo>
                <a:lnTo>
                  <a:pt x="242" y="56"/>
                </a:lnTo>
                <a:lnTo>
                  <a:pt x="242" y="69"/>
                </a:lnTo>
                <a:lnTo>
                  <a:pt x="242" y="72"/>
                </a:lnTo>
                <a:lnTo>
                  <a:pt x="242" y="81"/>
                </a:lnTo>
                <a:lnTo>
                  <a:pt x="242" y="82"/>
                </a:lnTo>
                <a:lnTo>
                  <a:pt x="242" y="84"/>
                </a:lnTo>
                <a:lnTo>
                  <a:pt x="242" y="86"/>
                </a:lnTo>
                <a:lnTo>
                  <a:pt x="242" y="88"/>
                </a:lnTo>
                <a:lnTo>
                  <a:pt x="242" y="94"/>
                </a:lnTo>
                <a:lnTo>
                  <a:pt x="242" y="100"/>
                </a:lnTo>
                <a:lnTo>
                  <a:pt x="242" y="105"/>
                </a:lnTo>
                <a:lnTo>
                  <a:pt x="242" y="106"/>
                </a:lnTo>
                <a:lnTo>
                  <a:pt x="242" y="108"/>
                </a:lnTo>
                <a:lnTo>
                  <a:pt x="242" y="109"/>
                </a:lnTo>
                <a:lnTo>
                  <a:pt x="242" y="111"/>
                </a:lnTo>
                <a:lnTo>
                  <a:pt x="242" y="113"/>
                </a:lnTo>
                <a:lnTo>
                  <a:pt x="242" y="114"/>
                </a:lnTo>
                <a:lnTo>
                  <a:pt x="242" y="120"/>
                </a:lnTo>
                <a:lnTo>
                  <a:pt x="242" y="127"/>
                </a:lnTo>
                <a:lnTo>
                  <a:pt x="242" y="128"/>
                </a:lnTo>
                <a:lnTo>
                  <a:pt x="242" y="130"/>
                </a:lnTo>
                <a:lnTo>
                  <a:pt x="242" y="132"/>
                </a:lnTo>
                <a:lnTo>
                  <a:pt x="242" y="133"/>
                </a:lnTo>
                <a:lnTo>
                  <a:pt x="242" y="134"/>
                </a:lnTo>
                <a:lnTo>
                  <a:pt x="243" y="134"/>
                </a:lnTo>
                <a:lnTo>
                  <a:pt x="243" y="135"/>
                </a:lnTo>
                <a:lnTo>
                  <a:pt x="243" y="140"/>
                </a:lnTo>
                <a:lnTo>
                  <a:pt x="243" y="141"/>
                </a:lnTo>
                <a:lnTo>
                  <a:pt x="243" y="153"/>
                </a:lnTo>
                <a:lnTo>
                  <a:pt x="243" y="157"/>
                </a:lnTo>
                <a:lnTo>
                  <a:pt x="243" y="165"/>
                </a:lnTo>
                <a:lnTo>
                  <a:pt x="243" y="166"/>
                </a:lnTo>
                <a:lnTo>
                  <a:pt x="243" y="167"/>
                </a:lnTo>
                <a:lnTo>
                  <a:pt x="243" y="180"/>
                </a:lnTo>
                <a:lnTo>
                  <a:pt x="243" y="182"/>
                </a:lnTo>
                <a:lnTo>
                  <a:pt x="243" y="188"/>
                </a:lnTo>
                <a:lnTo>
                  <a:pt x="242" y="192"/>
                </a:lnTo>
                <a:lnTo>
                  <a:pt x="242" y="193"/>
                </a:lnTo>
                <a:lnTo>
                  <a:pt x="242" y="196"/>
                </a:lnTo>
                <a:lnTo>
                  <a:pt x="242" y="197"/>
                </a:lnTo>
                <a:lnTo>
                  <a:pt x="242" y="200"/>
                </a:lnTo>
                <a:lnTo>
                  <a:pt x="242" y="201"/>
                </a:lnTo>
                <a:lnTo>
                  <a:pt x="242" y="202"/>
                </a:lnTo>
                <a:lnTo>
                  <a:pt x="242" y="207"/>
                </a:lnTo>
                <a:lnTo>
                  <a:pt x="242" y="208"/>
                </a:lnTo>
                <a:lnTo>
                  <a:pt x="242" y="212"/>
                </a:lnTo>
                <a:lnTo>
                  <a:pt x="242" y="213"/>
                </a:lnTo>
                <a:lnTo>
                  <a:pt x="242" y="217"/>
                </a:lnTo>
                <a:lnTo>
                  <a:pt x="242" y="223"/>
                </a:lnTo>
                <a:lnTo>
                  <a:pt x="242" y="233"/>
                </a:lnTo>
                <a:lnTo>
                  <a:pt x="242" y="241"/>
                </a:lnTo>
                <a:lnTo>
                  <a:pt x="236" y="241"/>
                </a:lnTo>
                <a:lnTo>
                  <a:pt x="227" y="241"/>
                </a:lnTo>
                <a:lnTo>
                  <a:pt x="220" y="241"/>
                </a:lnTo>
                <a:lnTo>
                  <a:pt x="214" y="241"/>
                </a:lnTo>
                <a:lnTo>
                  <a:pt x="208" y="241"/>
                </a:lnTo>
                <a:lnTo>
                  <a:pt x="207" y="241"/>
                </a:lnTo>
                <a:lnTo>
                  <a:pt x="206" y="241"/>
                </a:lnTo>
                <a:lnTo>
                  <a:pt x="204" y="241"/>
                </a:lnTo>
                <a:lnTo>
                  <a:pt x="202" y="241"/>
                </a:lnTo>
                <a:lnTo>
                  <a:pt x="198" y="241"/>
                </a:lnTo>
                <a:lnTo>
                  <a:pt x="193" y="240"/>
                </a:lnTo>
                <a:lnTo>
                  <a:pt x="193" y="241"/>
                </a:lnTo>
                <a:lnTo>
                  <a:pt x="192" y="240"/>
                </a:lnTo>
                <a:lnTo>
                  <a:pt x="191" y="240"/>
                </a:lnTo>
                <a:lnTo>
                  <a:pt x="190" y="240"/>
                </a:lnTo>
                <a:lnTo>
                  <a:pt x="188" y="240"/>
                </a:lnTo>
                <a:lnTo>
                  <a:pt x="186" y="240"/>
                </a:lnTo>
                <a:lnTo>
                  <a:pt x="185" y="240"/>
                </a:lnTo>
                <a:lnTo>
                  <a:pt x="184" y="240"/>
                </a:lnTo>
                <a:lnTo>
                  <a:pt x="183" y="240"/>
                </a:lnTo>
                <a:lnTo>
                  <a:pt x="182" y="240"/>
                </a:lnTo>
                <a:lnTo>
                  <a:pt x="180" y="240"/>
                </a:lnTo>
                <a:lnTo>
                  <a:pt x="179" y="240"/>
                </a:lnTo>
                <a:lnTo>
                  <a:pt x="178" y="240"/>
                </a:lnTo>
                <a:lnTo>
                  <a:pt x="177" y="240"/>
                </a:lnTo>
                <a:lnTo>
                  <a:pt x="175" y="240"/>
                </a:lnTo>
                <a:lnTo>
                  <a:pt x="174" y="240"/>
                </a:lnTo>
                <a:lnTo>
                  <a:pt x="171" y="240"/>
                </a:lnTo>
                <a:lnTo>
                  <a:pt x="169" y="240"/>
                </a:lnTo>
                <a:lnTo>
                  <a:pt x="163" y="240"/>
                </a:lnTo>
                <a:lnTo>
                  <a:pt x="162" y="240"/>
                </a:lnTo>
                <a:lnTo>
                  <a:pt x="161" y="240"/>
                </a:lnTo>
                <a:lnTo>
                  <a:pt x="158" y="240"/>
                </a:lnTo>
                <a:lnTo>
                  <a:pt x="156" y="240"/>
                </a:lnTo>
                <a:lnTo>
                  <a:pt x="154" y="240"/>
                </a:lnTo>
                <a:lnTo>
                  <a:pt x="153" y="240"/>
                </a:lnTo>
                <a:lnTo>
                  <a:pt x="151" y="240"/>
                </a:lnTo>
                <a:lnTo>
                  <a:pt x="150" y="240"/>
                </a:lnTo>
                <a:lnTo>
                  <a:pt x="145" y="240"/>
                </a:lnTo>
                <a:lnTo>
                  <a:pt x="140" y="240"/>
                </a:lnTo>
                <a:lnTo>
                  <a:pt x="139" y="240"/>
                </a:lnTo>
                <a:lnTo>
                  <a:pt x="138" y="240"/>
                </a:lnTo>
                <a:lnTo>
                  <a:pt x="136" y="240"/>
                </a:lnTo>
                <a:lnTo>
                  <a:pt x="135" y="240"/>
                </a:lnTo>
                <a:lnTo>
                  <a:pt x="132" y="240"/>
                </a:lnTo>
                <a:lnTo>
                  <a:pt x="130" y="240"/>
                </a:lnTo>
                <a:lnTo>
                  <a:pt x="129" y="240"/>
                </a:lnTo>
                <a:lnTo>
                  <a:pt x="127" y="240"/>
                </a:lnTo>
                <a:lnTo>
                  <a:pt x="124" y="240"/>
                </a:lnTo>
                <a:lnTo>
                  <a:pt x="122" y="240"/>
                </a:lnTo>
                <a:lnTo>
                  <a:pt x="118" y="240"/>
                </a:lnTo>
                <a:lnTo>
                  <a:pt x="118" y="241"/>
                </a:lnTo>
                <a:lnTo>
                  <a:pt x="119" y="241"/>
                </a:lnTo>
                <a:lnTo>
                  <a:pt x="121" y="244"/>
                </a:lnTo>
                <a:lnTo>
                  <a:pt x="118" y="244"/>
                </a:lnTo>
                <a:lnTo>
                  <a:pt x="116" y="244"/>
                </a:lnTo>
                <a:lnTo>
                  <a:pt x="112" y="244"/>
                </a:lnTo>
                <a:lnTo>
                  <a:pt x="110" y="244"/>
                </a:lnTo>
                <a:lnTo>
                  <a:pt x="105" y="244"/>
                </a:lnTo>
                <a:lnTo>
                  <a:pt x="104" y="244"/>
                </a:lnTo>
                <a:lnTo>
                  <a:pt x="103" y="244"/>
                </a:lnTo>
                <a:lnTo>
                  <a:pt x="102" y="244"/>
                </a:lnTo>
                <a:lnTo>
                  <a:pt x="100" y="244"/>
                </a:lnTo>
                <a:lnTo>
                  <a:pt x="98" y="244"/>
                </a:lnTo>
                <a:lnTo>
                  <a:pt x="97" y="244"/>
                </a:lnTo>
                <a:lnTo>
                  <a:pt x="91" y="244"/>
                </a:lnTo>
                <a:lnTo>
                  <a:pt x="90" y="244"/>
                </a:lnTo>
                <a:lnTo>
                  <a:pt x="88" y="244"/>
                </a:lnTo>
                <a:lnTo>
                  <a:pt x="86" y="244"/>
                </a:lnTo>
                <a:lnTo>
                  <a:pt x="82" y="244"/>
                </a:lnTo>
                <a:lnTo>
                  <a:pt x="79" y="244"/>
                </a:lnTo>
                <a:lnTo>
                  <a:pt x="76" y="244"/>
                </a:lnTo>
                <a:lnTo>
                  <a:pt x="60" y="242"/>
                </a:lnTo>
                <a:lnTo>
                  <a:pt x="56" y="242"/>
                </a:lnTo>
                <a:lnTo>
                  <a:pt x="52" y="242"/>
                </a:lnTo>
                <a:lnTo>
                  <a:pt x="51" y="242"/>
                </a:lnTo>
                <a:lnTo>
                  <a:pt x="44" y="242"/>
                </a:lnTo>
                <a:lnTo>
                  <a:pt x="39" y="242"/>
                </a:lnTo>
                <a:lnTo>
                  <a:pt x="36" y="242"/>
                </a:lnTo>
                <a:lnTo>
                  <a:pt x="35" y="242"/>
                </a:lnTo>
                <a:lnTo>
                  <a:pt x="34" y="242"/>
                </a:lnTo>
                <a:lnTo>
                  <a:pt x="31" y="242"/>
                </a:lnTo>
                <a:lnTo>
                  <a:pt x="31" y="237"/>
                </a:lnTo>
                <a:lnTo>
                  <a:pt x="31" y="236"/>
                </a:lnTo>
                <a:lnTo>
                  <a:pt x="31" y="234"/>
                </a:lnTo>
                <a:lnTo>
                  <a:pt x="31" y="233"/>
                </a:lnTo>
                <a:lnTo>
                  <a:pt x="31" y="231"/>
                </a:lnTo>
                <a:lnTo>
                  <a:pt x="31" y="226"/>
                </a:lnTo>
                <a:lnTo>
                  <a:pt x="31" y="225"/>
                </a:lnTo>
                <a:lnTo>
                  <a:pt x="31" y="223"/>
                </a:lnTo>
                <a:lnTo>
                  <a:pt x="31" y="218"/>
                </a:lnTo>
                <a:lnTo>
                  <a:pt x="31" y="215"/>
                </a:lnTo>
                <a:lnTo>
                  <a:pt x="31" y="212"/>
                </a:lnTo>
                <a:lnTo>
                  <a:pt x="31" y="209"/>
                </a:lnTo>
                <a:lnTo>
                  <a:pt x="31" y="207"/>
                </a:lnTo>
                <a:lnTo>
                  <a:pt x="31" y="205"/>
                </a:lnTo>
                <a:lnTo>
                  <a:pt x="31" y="202"/>
                </a:lnTo>
                <a:lnTo>
                  <a:pt x="31" y="201"/>
                </a:lnTo>
                <a:lnTo>
                  <a:pt x="31" y="198"/>
                </a:lnTo>
                <a:lnTo>
                  <a:pt x="32" y="196"/>
                </a:lnTo>
                <a:lnTo>
                  <a:pt x="32" y="192"/>
                </a:lnTo>
                <a:lnTo>
                  <a:pt x="32" y="191"/>
                </a:lnTo>
                <a:lnTo>
                  <a:pt x="32" y="188"/>
                </a:lnTo>
                <a:lnTo>
                  <a:pt x="32" y="185"/>
                </a:lnTo>
                <a:lnTo>
                  <a:pt x="32" y="182"/>
                </a:lnTo>
                <a:lnTo>
                  <a:pt x="32" y="178"/>
                </a:lnTo>
                <a:lnTo>
                  <a:pt x="32" y="177"/>
                </a:lnTo>
                <a:lnTo>
                  <a:pt x="28" y="175"/>
                </a:lnTo>
                <a:lnTo>
                  <a:pt x="24" y="172"/>
                </a:lnTo>
                <a:lnTo>
                  <a:pt x="20" y="170"/>
                </a:lnTo>
                <a:lnTo>
                  <a:pt x="15" y="166"/>
                </a:lnTo>
                <a:lnTo>
                  <a:pt x="15" y="165"/>
                </a:lnTo>
                <a:lnTo>
                  <a:pt x="14" y="165"/>
                </a:lnTo>
                <a:lnTo>
                  <a:pt x="11" y="164"/>
                </a:lnTo>
                <a:lnTo>
                  <a:pt x="10" y="162"/>
                </a:lnTo>
                <a:lnTo>
                  <a:pt x="1" y="156"/>
                </a:lnTo>
                <a:lnTo>
                  <a:pt x="1" y="149"/>
                </a:lnTo>
                <a:lnTo>
                  <a:pt x="1" y="141"/>
                </a:lnTo>
                <a:lnTo>
                  <a:pt x="1" y="140"/>
                </a:lnTo>
                <a:lnTo>
                  <a:pt x="1" y="136"/>
                </a:lnTo>
                <a:lnTo>
                  <a:pt x="2" y="132"/>
                </a:lnTo>
                <a:lnTo>
                  <a:pt x="0" y="132"/>
                </a:lnTo>
                <a:lnTo>
                  <a:pt x="0" y="118"/>
                </a:lnTo>
                <a:lnTo>
                  <a:pt x="0" y="117"/>
                </a:lnTo>
                <a:lnTo>
                  <a:pt x="0" y="116"/>
                </a:lnTo>
                <a:lnTo>
                  <a:pt x="0" y="110"/>
                </a:lnTo>
                <a:lnTo>
                  <a:pt x="0" y="108"/>
                </a:lnTo>
                <a:lnTo>
                  <a:pt x="0" y="98"/>
                </a:lnTo>
                <a:lnTo>
                  <a:pt x="0" y="97"/>
                </a:lnTo>
                <a:lnTo>
                  <a:pt x="0" y="95"/>
                </a:lnTo>
                <a:lnTo>
                  <a:pt x="0" y="92"/>
                </a:lnTo>
                <a:lnTo>
                  <a:pt x="0" y="90"/>
                </a:lnTo>
                <a:lnTo>
                  <a:pt x="0" y="89"/>
                </a:lnTo>
                <a:lnTo>
                  <a:pt x="0" y="88"/>
                </a:lnTo>
                <a:lnTo>
                  <a:pt x="0" y="87"/>
                </a:lnTo>
                <a:lnTo>
                  <a:pt x="0" y="86"/>
                </a:lnTo>
                <a:lnTo>
                  <a:pt x="0" y="84"/>
                </a:lnTo>
                <a:lnTo>
                  <a:pt x="0" y="80"/>
                </a:lnTo>
                <a:lnTo>
                  <a:pt x="0" y="79"/>
                </a:lnTo>
                <a:lnTo>
                  <a:pt x="0" y="78"/>
                </a:lnTo>
                <a:lnTo>
                  <a:pt x="0" y="74"/>
                </a:lnTo>
                <a:lnTo>
                  <a:pt x="0" y="72"/>
                </a:lnTo>
                <a:lnTo>
                  <a:pt x="0" y="71"/>
                </a:lnTo>
                <a:lnTo>
                  <a:pt x="0" y="64"/>
                </a:lnTo>
                <a:lnTo>
                  <a:pt x="0" y="62"/>
                </a:lnTo>
                <a:lnTo>
                  <a:pt x="0" y="58"/>
                </a:lnTo>
                <a:lnTo>
                  <a:pt x="0" y="56"/>
                </a:lnTo>
                <a:lnTo>
                  <a:pt x="0" y="55"/>
                </a:lnTo>
                <a:lnTo>
                  <a:pt x="0" y="53"/>
                </a:lnTo>
                <a:lnTo>
                  <a:pt x="0" y="49"/>
                </a:lnTo>
                <a:lnTo>
                  <a:pt x="0" y="48"/>
                </a:lnTo>
                <a:lnTo>
                  <a:pt x="0" y="46"/>
                </a:lnTo>
                <a:lnTo>
                  <a:pt x="0" y="45"/>
                </a:lnTo>
                <a:lnTo>
                  <a:pt x="0" y="40"/>
                </a:lnTo>
                <a:lnTo>
                  <a:pt x="0" y="36"/>
                </a:lnTo>
                <a:lnTo>
                  <a:pt x="0" y="34"/>
                </a:lnTo>
                <a:lnTo>
                  <a:pt x="0" y="33"/>
                </a:lnTo>
                <a:lnTo>
                  <a:pt x="0" y="32"/>
                </a:lnTo>
                <a:lnTo>
                  <a:pt x="0" y="30"/>
                </a:lnTo>
                <a:lnTo>
                  <a:pt x="0" y="29"/>
                </a:lnTo>
                <a:lnTo>
                  <a:pt x="0" y="28"/>
                </a:lnTo>
                <a:lnTo>
                  <a:pt x="0" y="26"/>
                </a:lnTo>
                <a:lnTo>
                  <a:pt x="0" y="25"/>
                </a:lnTo>
                <a:lnTo>
                  <a:pt x="0" y="23"/>
                </a:lnTo>
                <a:lnTo>
                  <a:pt x="0" y="15"/>
                </a:lnTo>
                <a:lnTo>
                  <a:pt x="0" y="13"/>
                </a:lnTo>
                <a:lnTo>
                  <a:pt x="0" y="12"/>
                </a:lnTo>
                <a:lnTo>
                  <a:pt x="0" y="10"/>
                </a:lnTo>
                <a:lnTo>
                  <a:pt x="0" y="8"/>
                </a:lnTo>
                <a:lnTo>
                  <a:pt x="0" y="5"/>
                </a:lnTo>
                <a:lnTo>
                  <a:pt x="0" y="4"/>
                </a:lnTo>
                <a:lnTo>
                  <a:pt x="0" y="0"/>
                </a:lnTo>
                <a:lnTo>
                  <a:pt x="1" y="0"/>
                </a:lnTo>
                <a:lnTo>
                  <a:pt x="3" y="0"/>
                </a:lnTo>
                <a:lnTo>
                  <a:pt x="6" y="0"/>
                </a:lnTo>
                <a:lnTo>
                  <a:pt x="10" y="0"/>
                </a:lnTo>
                <a:lnTo>
                  <a:pt x="11" y="0"/>
                </a:lnTo>
                <a:lnTo>
                  <a:pt x="18" y="0"/>
                </a:lnTo>
                <a:lnTo>
                  <a:pt x="24" y="0"/>
                </a:lnTo>
                <a:lnTo>
                  <a:pt x="32" y="0"/>
                </a:lnTo>
                <a:lnTo>
                  <a:pt x="36" y="0"/>
                </a:lnTo>
                <a:close/>
              </a:path>
            </a:pathLst>
          </a:custGeom>
          <a:solidFill>
            <a:srgbClr val="FFFF00"/>
          </a:solidFill>
          <a:ln w="3175">
            <a:solidFill>
              <a:schemeClr val="tx1">
                <a:lumMod val="95000"/>
                <a:lumOff val="5000"/>
              </a:schemeClr>
            </a:solidFill>
            <a:prstDash val="solid"/>
            <a:round/>
            <a:headEnd/>
            <a:tailEnd/>
          </a:ln>
        </p:spPr>
        <p:txBody>
          <a:bodyPr/>
          <a:lstStyle/>
          <a:p>
            <a:endParaRPr lang="en-US" dirty="0"/>
          </a:p>
        </p:txBody>
      </p:sp>
      <p:sp>
        <p:nvSpPr>
          <p:cNvPr id="107" name="Freeform 121"/>
          <p:cNvSpPr>
            <a:spLocks/>
          </p:cNvSpPr>
          <p:nvPr/>
        </p:nvSpPr>
        <p:spPr bwMode="auto">
          <a:xfrm>
            <a:off x="1891934" y="1349405"/>
            <a:ext cx="568279" cy="655639"/>
          </a:xfrm>
          <a:custGeom>
            <a:avLst/>
            <a:gdLst>
              <a:gd name="T0" fmla="*/ 189 w 271"/>
              <a:gd name="T1" fmla="*/ 2 h 289"/>
              <a:gd name="T2" fmla="*/ 230 w 271"/>
              <a:gd name="T3" fmla="*/ 4 h 289"/>
              <a:gd name="T4" fmla="*/ 249 w 271"/>
              <a:gd name="T5" fmla="*/ 4 h 289"/>
              <a:gd name="T6" fmla="*/ 262 w 271"/>
              <a:gd name="T7" fmla="*/ 0 h 289"/>
              <a:gd name="T8" fmla="*/ 271 w 271"/>
              <a:gd name="T9" fmla="*/ 15 h 289"/>
              <a:gd name="T10" fmla="*/ 271 w 271"/>
              <a:gd name="T11" fmla="*/ 50 h 289"/>
              <a:gd name="T12" fmla="*/ 270 w 271"/>
              <a:gd name="T13" fmla="*/ 70 h 289"/>
              <a:gd name="T14" fmla="*/ 270 w 271"/>
              <a:gd name="T15" fmla="*/ 102 h 289"/>
              <a:gd name="T16" fmla="*/ 271 w 271"/>
              <a:gd name="T17" fmla="*/ 118 h 289"/>
              <a:gd name="T18" fmla="*/ 271 w 271"/>
              <a:gd name="T19" fmla="*/ 138 h 289"/>
              <a:gd name="T20" fmla="*/ 270 w 271"/>
              <a:gd name="T21" fmla="*/ 161 h 289"/>
              <a:gd name="T22" fmla="*/ 270 w 271"/>
              <a:gd name="T23" fmla="*/ 181 h 289"/>
              <a:gd name="T24" fmla="*/ 256 w 271"/>
              <a:gd name="T25" fmla="*/ 209 h 289"/>
              <a:gd name="T26" fmla="*/ 239 w 271"/>
              <a:gd name="T27" fmla="*/ 218 h 289"/>
              <a:gd name="T28" fmla="*/ 211 w 271"/>
              <a:gd name="T29" fmla="*/ 218 h 289"/>
              <a:gd name="T30" fmla="*/ 180 w 271"/>
              <a:gd name="T31" fmla="*/ 217 h 289"/>
              <a:gd name="T32" fmla="*/ 163 w 271"/>
              <a:gd name="T33" fmla="*/ 225 h 289"/>
              <a:gd name="T34" fmla="*/ 163 w 271"/>
              <a:gd name="T35" fmla="*/ 245 h 289"/>
              <a:gd name="T36" fmla="*/ 157 w 271"/>
              <a:gd name="T37" fmla="*/ 272 h 289"/>
              <a:gd name="T38" fmla="*/ 132 w 271"/>
              <a:gd name="T39" fmla="*/ 272 h 289"/>
              <a:gd name="T40" fmla="*/ 115 w 271"/>
              <a:gd name="T41" fmla="*/ 265 h 289"/>
              <a:gd name="T42" fmla="*/ 104 w 271"/>
              <a:gd name="T43" fmla="*/ 264 h 289"/>
              <a:gd name="T44" fmla="*/ 102 w 271"/>
              <a:gd name="T45" fmla="*/ 273 h 289"/>
              <a:gd name="T46" fmla="*/ 97 w 271"/>
              <a:gd name="T47" fmla="*/ 284 h 289"/>
              <a:gd name="T48" fmla="*/ 89 w 271"/>
              <a:gd name="T49" fmla="*/ 288 h 289"/>
              <a:gd name="T50" fmla="*/ 77 w 271"/>
              <a:gd name="T51" fmla="*/ 285 h 289"/>
              <a:gd name="T52" fmla="*/ 72 w 271"/>
              <a:gd name="T53" fmla="*/ 273 h 289"/>
              <a:gd name="T54" fmla="*/ 73 w 271"/>
              <a:gd name="T55" fmla="*/ 264 h 289"/>
              <a:gd name="T56" fmla="*/ 81 w 271"/>
              <a:gd name="T57" fmla="*/ 254 h 289"/>
              <a:gd name="T58" fmla="*/ 93 w 271"/>
              <a:gd name="T59" fmla="*/ 250 h 289"/>
              <a:gd name="T60" fmla="*/ 103 w 271"/>
              <a:gd name="T61" fmla="*/ 247 h 289"/>
              <a:gd name="T62" fmla="*/ 111 w 271"/>
              <a:gd name="T63" fmla="*/ 247 h 289"/>
              <a:gd name="T64" fmla="*/ 116 w 271"/>
              <a:gd name="T65" fmla="*/ 249 h 289"/>
              <a:gd name="T66" fmla="*/ 127 w 271"/>
              <a:gd name="T67" fmla="*/ 248 h 289"/>
              <a:gd name="T68" fmla="*/ 137 w 271"/>
              <a:gd name="T69" fmla="*/ 245 h 289"/>
              <a:gd name="T70" fmla="*/ 143 w 271"/>
              <a:gd name="T71" fmla="*/ 236 h 289"/>
              <a:gd name="T72" fmla="*/ 142 w 271"/>
              <a:gd name="T73" fmla="*/ 228 h 289"/>
              <a:gd name="T74" fmla="*/ 141 w 271"/>
              <a:gd name="T75" fmla="*/ 222 h 289"/>
              <a:gd name="T76" fmla="*/ 127 w 271"/>
              <a:gd name="T77" fmla="*/ 218 h 289"/>
              <a:gd name="T78" fmla="*/ 107 w 271"/>
              <a:gd name="T79" fmla="*/ 217 h 289"/>
              <a:gd name="T80" fmla="*/ 93 w 271"/>
              <a:gd name="T81" fmla="*/ 217 h 289"/>
              <a:gd name="T82" fmla="*/ 77 w 271"/>
              <a:gd name="T83" fmla="*/ 217 h 289"/>
              <a:gd name="T84" fmla="*/ 44 w 271"/>
              <a:gd name="T85" fmla="*/ 217 h 289"/>
              <a:gd name="T86" fmla="*/ 23 w 271"/>
              <a:gd name="T87" fmla="*/ 216 h 289"/>
              <a:gd name="T88" fmla="*/ 1 w 271"/>
              <a:gd name="T89" fmla="*/ 209 h 289"/>
              <a:gd name="T90" fmla="*/ 1 w 271"/>
              <a:gd name="T91" fmla="*/ 185 h 289"/>
              <a:gd name="T92" fmla="*/ 1 w 271"/>
              <a:gd name="T93" fmla="*/ 158 h 289"/>
              <a:gd name="T94" fmla="*/ 1 w 271"/>
              <a:gd name="T95" fmla="*/ 116 h 289"/>
              <a:gd name="T96" fmla="*/ 1 w 271"/>
              <a:gd name="T97" fmla="*/ 92 h 289"/>
              <a:gd name="T98" fmla="*/ 3 w 271"/>
              <a:gd name="T99" fmla="*/ 64 h 289"/>
              <a:gd name="T100" fmla="*/ 11 w 271"/>
              <a:gd name="T101" fmla="*/ 55 h 289"/>
              <a:gd name="T102" fmla="*/ 38 w 271"/>
              <a:gd name="T103" fmla="*/ 56 h 289"/>
              <a:gd name="T104" fmla="*/ 53 w 271"/>
              <a:gd name="T105" fmla="*/ 56 h 289"/>
              <a:gd name="T106" fmla="*/ 88 w 271"/>
              <a:gd name="T107" fmla="*/ 56 h 289"/>
              <a:gd name="T108" fmla="*/ 104 w 271"/>
              <a:gd name="T109" fmla="*/ 56 h 289"/>
              <a:gd name="T110" fmla="*/ 123 w 271"/>
              <a:gd name="T111" fmla="*/ 56 h 289"/>
              <a:gd name="T112" fmla="*/ 151 w 271"/>
              <a:gd name="T113" fmla="*/ 56 h 289"/>
              <a:gd name="T114" fmla="*/ 164 w 271"/>
              <a:gd name="T115" fmla="*/ 34 h 289"/>
              <a:gd name="T116" fmla="*/ 164 w 271"/>
              <a:gd name="T117" fmla="*/ 14 h 28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71" h="289">
                <a:moveTo>
                  <a:pt x="164" y="2"/>
                </a:moveTo>
                <a:lnTo>
                  <a:pt x="167" y="2"/>
                </a:lnTo>
                <a:lnTo>
                  <a:pt x="168" y="2"/>
                </a:lnTo>
                <a:lnTo>
                  <a:pt x="169" y="2"/>
                </a:lnTo>
                <a:lnTo>
                  <a:pt x="172" y="2"/>
                </a:lnTo>
                <a:lnTo>
                  <a:pt x="177" y="2"/>
                </a:lnTo>
                <a:lnTo>
                  <a:pt x="184" y="2"/>
                </a:lnTo>
                <a:lnTo>
                  <a:pt x="185" y="2"/>
                </a:lnTo>
                <a:lnTo>
                  <a:pt x="189" y="2"/>
                </a:lnTo>
                <a:lnTo>
                  <a:pt x="193" y="2"/>
                </a:lnTo>
                <a:lnTo>
                  <a:pt x="209" y="4"/>
                </a:lnTo>
                <a:lnTo>
                  <a:pt x="212" y="4"/>
                </a:lnTo>
                <a:lnTo>
                  <a:pt x="215" y="4"/>
                </a:lnTo>
                <a:lnTo>
                  <a:pt x="219" y="4"/>
                </a:lnTo>
                <a:lnTo>
                  <a:pt x="221" y="4"/>
                </a:lnTo>
                <a:lnTo>
                  <a:pt x="223" y="4"/>
                </a:lnTo>
                <a:lnTo>
                  <a:pt x="224" y="4"/>
                </a:lnTo>
                <a:lnTo>
                  <a:pt x="230" y="4"/>
                </a:lnTo>
                <a:lnTo>
                  <a:pt x="231" y="4"/>
                </a:lnTo>
                <a:lnTo>
                  <a:pt x="233" y="4"/>
                </a:lnTo>
                <a:lnTo>
                  <a:pt x="235" y="4"/>
                </a:lnTo>
                <a:lnTo>
                  <a:pt x="236" y="4"/>
                </a:lnTo>
                <a:lnTo>
                  <a:pt x="237" y="4"/>
                </a:lnTo>
                <a:lnTo>
                  <a:pt x="238" y="4"/>
                </a:lnTo>
                <a:lnTo>
                  <a:pt x="243" y="4"/>
                </a:lnTo>
                <a:lnTo>
                  <a:pt x="245" y="4"/>
                </a:lnTo>
                <a:lnTo>
                  <a:pt x="249" y="4"/>
                </a:lnTo>
                <a:lnTo>
                  <a:pt x="251" y="4"/>
                </a:lnTo>
                <a:lnTo>
                  <a:pt x="254" y="4"/>
                </a:lnTo>
                <a:lnTo>
                  <a:pt x="252" y="1"/>
                </a:lnTo>
                <a:lnTo>
                  <a:pt x="251" y="1"/>
                </a:lnTo>
                <a:lnTo>
                  <a:pt x="251" y="0"/>
                </a:lnTo>
                <a:lnTo>
                  <a:pt x="255" y="0"/>
                </a:lnTo>
                <a:lnTo>
                  <a:pt x="257" y="0"/>
                </a:lnTo>
                <a:lnTo>
                  <a:pt x="260" y="0"/>
                </a:lnTo>
                <a:lnTo>
                  <a:pt x="262" y="0"/>
                </a:lnTo>
                <a:lnTo>
                  <a:pt x="263" y="0"/>
                </a:lnTo>
                <a:lnTo>
                  <a:pt x="265" y="0"/>
                </a:lnTo>
                <a:lnTo>
                  <a:pt x="268" y="0"/>
                </a:lnTo>
                <a:lnTo>
                  <a:pt x="268" y="1"/>
                </a:lnTo>
                <a:lnTo>
                  <a:pt x="268" y="6"/>
                </a:lnTo>
                <a:lnTo>
                  <a:pt x="268" y="7"/>
                </a:lnTo>
                <a:lnTo>
                  <a:pt x="268" y="13"/>
                </a:lnTo>
                <a:lnTo>
                  <a:pt x="269" y="14"/>
                </a:lnTo>
                <a:lnTo>
                  <a:pt x="271" y="15"/>
                </a:lnTo>
                <a:lnTo>
                  <a:pt x="271" y="20"/>
                </a:lnTo>
                <a:lnTo>
                  <a:pt x="271" y="21"/>
                </a:lnTo>
                <a:lnTo>
                  <a:pt x="271" y="24"/>
                </a:lnTo>
                <a:lnTo>
                  <a:pt x="271" y="28"/>
                </a:lnTo>
                <a:lnTo>
                  <a:pt x="271" y="30"/>
                </a:lnTo>
                <a:lnTo>
                  <a:pt x="271" y="34"/>
                </a:lnTo>
                <a:lnTo>
                  <a:pt x="271" y="45"/>
                </a:lnTo>
                <a:lnTo>
                  <a:pt x="271" y="46"/>
                </a:lnTo>
                <a:lnTo>
                  <a:pt x="271" y="50"/>
                </a:lnTo>
                <a:lnTo>
                  <a:pt x="271" y="52"/>
                </a:lnTo>
                <a:lnTo>
                  <a:pt x="271" y="57"/>
                </a:lnTo>
                <a:lnTo>
                  <a:pt x="270" y="58"/>
                </a:lnTo>
                <a:lnTo>
                  <a:pt x="270" y="61"/>
                </a:lnTo>
                <a:lnTo>
                  <a:pt x="270" y="64"/>
                </a:lnTo>
                <a:lnTo>
                  <a:pt x="270" y="65"/>
                </a:lnTo>
                <a:lnTo>
                  <a:pt x="270" y="66"/>
                </a:lnTo>
                <a:lnTo>
                  <a:pt x="270" y="68"/>
                </a:lnTo>
                <a:lnTo>
                  <a:pt x="270" y="70"/>
                </a:lnTo>
                <a:lnTo>
                  <a:pt x="270" y="72"/>
                </a:lnTo>
                <a:lnTo>
                  <a:pt x="270" y="73"/>
                </a:lnTo>
                <a:lnTo>
                  <a:pt x="270" y="77"/>
                </a:lnTo>
                <a:lnTo>
                  <a:pt x="270" y="78"/>
                </a:lnTo>
                <a:lnTo>
                  <a:pt x="270" y="84"/>
                </a:lnTo>
                <a:lnTo>
                  <a:pt x="270" y="96"/>
                </a:lnTo>
                <a:lnTo>
                  <a:pt x="270" y="97"/>
                </a:lnTo>
                <a:lnTo>
                  <a:pt x="270" y="101"/>
                </a:lnTo>
                <a:lnTo>
                  <a:pt x="270" y="102"/>
                </a:lnTo>
                <a:lnTo>
                  <a:pt x="270" y="104"/>
                </a:lnTo>
                <a:lnTo>
                  <a:pt x="270" y="108"/>
                </a:lnTo>
                <a:lnTo>
                  <a:pt x="270" y="111"/>
                </a:lnTo>
                <a:lnTo>
                  <a:pt x="270" y="113"/>
                </a:lnTo>
                <a:lnTo>
                  <a:pt x="270" y="114"/>
                </a:lnTo>
                <a:lnTo>
                  <a:pt x="270" y="116"/>
                </a:lnTo>
                <a:lnTo>
                  <a:pt x="271" y="116"/>
                </a:lnTo>
                <a:lnTo>
                  <a:pt x="271" y="117"/>
                </a:lnTo>
                <a:lnTo>
                  <a:pt x="271" y="118"/>
                </a:lnTo>
                <a:lnTo>
                  <a:pt x="271" y="119"/>
                </a:lnTo>
                <a:lnTo>
                  <a:pt x="271" y="120"/>
                </a:lnTo>
                <a:lnTo>
                  <a:pt x="271" y="124"/>
                </a:lnTo>
                <a:lnTo>
                  <a:pt x="271" y="125"/>
                </a:lnTo>
                <a:lnTo>
                  <a:pt x="271" y="126"/>
                </a:lnTo>
                <a:lnTo>
                  <a:pt x="271" y="127"/>
                </a:lnTo>
                <a:lnTo>
                  <a:pt x="271" y="130"/>
                </a:lnTo>
                <a:lnTo>
                  <a:pt x="271" y="134"/>
                </a:lnTo>
                <a:lnTo>
                  <a:pt x="271" y="138"/>
                </a:lnTo>
                <a:lnTo>
                  <a:pt x="271" y="140"/>
                </a:lnTo>
                <a:lnTo>
                  <a:pt x="271" y="142"/>
                </a:lnTo>
                <a:lnTo>
                  <a:pt x="270" y="148"/>
                </a:lnTo>
                <a:lnTo>
                  <a:pt x="270" y="149"/>
                </a:lnTo>
                <a:lnTo>
                  <a:pt x="270" y="151"/>
                </a:lnTo>
                <a:lnTo>
                  <a:pt x="270" y="152"/>
                </a:lnTo>
                <a:lnTo>
                  <a:pt x="270" y="154"/>
                </a:lnTo>
                <a:lnTo>
                  <a:pt x="270" y="160"/>
                </a:lnTo>
                <a:lnTo>
                  <a:pt x="270" y="161"/>
                </a:lnTo>
                <a:lnTo>
                  <a:pt x="270" y="162"/>
                </a:lnTo>
                <a:lnTo>
                  <a:pt x="270" y="164"/>
                </a:lnTo>
                <a:lnTo>
                  <a:pt x="270" y="167"/>
                </a:lnTo>
                <a:lnTo>
                  <a:pt x="270" y="169"/>
                </a:lnTo>
                <a:lnTo>
                  <a:pt x="270" y="175"/>
                </a:lnTo>
                <a:lnTo>
                  <a:pt x="270" y="176"/>
                </a:lnTo>
                <a:lnTo>
                  <a:pt x="270" y="177"/>
                </a:lnTo>
                <a:lnTo>
                  <a:pt x="270" y="178"/>
                </a:lnTo>
                <a:lnTo>
                  <a:pt x="270" y="181"/>
                </a:lnTo>
                <a:lnTo>
                  <a:pt x="270" y="184"/>
                </a:lnTo>
                <a:lnTo>
                  <a:pt x="270" y="192"/>
                </a:lnTo>
                <a:lnTo>
                  <a:pt x="270" y="199"/>
                </a:lnTo>
                <a:lnTo>
                  <a:pt x="270" y="206"/>
                </a:lnTo>
                <a:lnTo>
                  <a:pt x="270" y="209"/>
                </a:lnTo>
                <a:lnTo>
                  <a:pt x="264" y="209"/>
                </a:lnTo>
                <a:lnTo>
                  <a:pt x="261" y="209"/>
                </a:lnTo>
                <a:lnTo>
                  <a:pt x="260" y="209"/>
                </a:lnTo>
                <a:lnTo>
                  <a:pt x="256" y="209"/>
                </a:lnTo>
                <a:lnTo>
                  <a:pt x="255" y="209"/>
                </a:lnTo>
                <a:lnTo>
                  <a:pt x="251" y="209"/>
                </a:lnTo>
                <a:lnTo>
                  <a:pt x="247" y="209"/>
                </a:lnTo>
                <a:lnTo>
                  <a:pt x="245" y="209"/>
                </a:lnTo>
                <a:lnTo>
                  <a:pt x="244" y="209"/>
                </a:lnTo>
                <a:lnTo>
                  <a:pt x="244" y="214"/>
                </a:lnTo>
                <a:lnTo>
                  <a:pt x="244" y="218"/>
                </a:lnTo>
                <a:lnTo>
                  <a:pt x="243" y="218"/>
                </a:lnTo>
                <a:lnTo>
                  <a:pt x="239" y="218"/>
                </a:lnTo>
                <a:lnTo>
                  <a:pt x="238" y="218"/>
                </a:lnTo>
                <a:lnTo>
                  <a:pt x="235" y="218"/>
                </a:lnTo>
                <a:lnTo>
                  <a:pt x="232" y="218"/>
                </a:lnTo>
                <a:lnTo>
                  <a:pt x="231" y="218"/>
                </a:lnTo>
                <a:lnTo>
                  <a:pt x="229" y="218"/>
                </a:lnTo>
                <a:lnTo>
                  <a:pt x="219" y="218"/>
                </a:lnTo>
                <a:lnTo>
                  <a:pt x="217" y="218"/>
                </a:lnTo>
                <a:lnTo>
                  <a:pt x="212" y="218"/>
                </a:lnTo>
                <a:lnTo>
                  <a:pt x="211" y="218"/>
                </a:lnTo>
                <a:lnTo>
                  <a:pt x="209" y="218"/>
                </a:lnTo>
                <a:lnTo>
                  <a:pt x="203" y="218"/>
                </a:lnTo>
                <a:lnTo>
                  <a:pt x="195" y="217"/>
                </a:lnTo>
                <a:lnTo>
                  <a:pt x="192" y="217"/>
                </a:lnTo>
                <a:lnTo>
                  <a:pt x="191" y="217"/>
                </a:lnTo>
                <a:lnTo>
                  <a:pt x="190" y="217"/>
                </a:lnTo>
                <a:lnTo>
                  <a:pt x="189" y="217"/>
                </a:lnTo>
                <a:lnTo>
                  <a:pt x="183" y="217"/>
                </a:lnTo>
                <a:lnTo>
                  <a:pt x="180" y="217"/>
                </a:lnTo>
                <a:lnTo>
                  <a:pt x="179" y="217"/>
                </a:lnTo>
                <a:lnTo>
                  <a:pt x="177" y="217"/>
                </a:lnTo>
                <a:lnTo>
                  <a:pt x="172" y="217"/>
                </a:lnTo>
                <a:lnTo>
                  <a:pt x="168" y="218"/>
                </a:lnTo>
                <a:lnTo>
                  <a:pt x="167" y="218"/>
                </a:lnTo>
                <a:lnTo>
                  <a:pt x="163" y="218"/>
                </a:lnTo>
                <a:lnTo>
                  <a:pt x="163" y="221"/>
                </a:lnTo>
                <a:lnTo>
                  <a:pt x="163" y="224"/>
                </a:lnTo>
                <a:lnTo>
                  <a:pt x="163" y="225"/>
                </a:lnTo>
                <a:lnTo>
                  <a:pt x="163" y="226"/>
                </a:lnTo>
                <a:lnTo>
                  <a:pt x="163" y="229"/>
                </a:lnTo>
                <a:lnTo>
                  <a:pt x="163" y="230"/>
                </a:lnTo>
                <a:lnTo>
                  <a:pt x="163" y="231"/>
                </a:lnTo>
                <a:lnTo>
                  <a:pt x="163" y="232"/>
                </a:lnTo>
                <a:lnTo>
                  <a:pt x="163" y="236"/>
                </a:lnTo>
                <a:lnTo>
                  <a:pt x="163" y="239"/>
                </a:lnTo>
                <a:lnTo>
                  <a:pt x="163" y="242"/>
                </a:lnTo>
                <a:lnTo>
                  <a:pt x="163" y="245"/>
                </a:lnTo>
                <a:lnTo>
                  <a:pt x="163" y="246"/>
                </a:lnTo>
                <a:lnTo>
                  <a:pt x="163" y="249"/>
                </a:lnTo>
                <a:lnTo>
                  <a:pt x="163" y="255"/>
                </a:lnTo>
                <a:lnTo>
                  <a:pt x="163" y="258"/>
                </a:lnTo>
                <a:lnTo>
                  <a:pt x="163" y="262"/>
                </a:lnTo>
                <a:lnTo>
                  <a:pt x="163" y="270"/>
                </a:lnTo>
                <a:lnTo>
                  <a:pt x="163" y="272"/>
                </a:lnTo>
                <a:lnTo>
                  <a:pt x="160" y="272"/>
                </a:lnTo>
                <a:lnTo>
                  <a:pt x="157" y="272"/>
                </a:lnTo>
                <a:lnTo>
                  <a:pt x="155" y="272"/>
                </a:lnTo>
                <a:lnTo>
                  <a:pt x="153" y="272"/>
                </a:lnTo>
                <a:lnTo>
                  <a:pt x="152" y="272"/>
                </a:lnTo>
                <a:lnTo>
                  <a:pt x="151" y="272"/>
                </a:lnTo>
                <a:lnTo>
                  <a:pt x="150" y="272"/>
                </a:lnTo>
                <a:lnTo>
                  <a:pt x="149" y="272"/>
                </a:lnTo>
                <a:lnTo>
                  <a:pt x="148" y="272"/>
                </a:lnTo>
                <a:lnTo>
                  <a:pt x="143" y="272"/>
                </a:lnTo>
                <a:lnTo>
                  <a:pt x="132" y="272"/>
                </a:lnTo>
                <a:lnTo>
                  <a:pt x="124" y="272"/>
                </a:lnTo>
                <a:lnTo>
                  <a:pt x="120" y="272"/>
                </a:lnTo>
                <a:lnTo>
                  <a:pt x="119" y="272"/>
                </a:lnTo>
                <a:lnTo>
                  <a:pt x="119" y="270"/>
                </a:lnTo>
                <a:lnTo>
                  <a:pt x="118" y="269"/>
                </a:lnTo>
                <a:lnTo>
                  <a:pt x="118" y="268"/>
                </a:lnTo>
                <a:lnTo>
                  <a:pt x="117" y="268"/>
                </a:lnTo>
                <a:lnTo>
                  <a:pt x="116" y="266"/>
                </a:lnTo>
                <a:lnTo>
                  <a:pt x="115" y="265"/>
                </a:lnTo>
                <a:lnTo>
                  <a:pt x="113" y="264"/>
                </a:lnTo>
                <a:lnTo>
                  <a:pt x="112" y="263"/>
                </a:lnTo>
                <a:lnTo>
                  <a:pt x="111" y="263"/>
                </a:lnTo>
                <a:lnTo>
                  <a:pt x="110" y="263"/>
                </a:lnTo>
                <a:lnTo>
                  <a:pt x="109" y="263"/>
                </a:lnTo>
                <a:lnTo>
                  <a:pt x="108" y="263"/>
                </a:lnTo>
                <a:lnTo>
                  <a:pt x="107" y="263"/>
                </a:lnTo>
                <a:lnTo>
                  <a:pt x="105" y="264"/>
                </a:lnTo>
                <a:lnTo>
                  <a:pt x="104" y="264"/>
                </a:lnTo>
                <a:lnTo>
                  <a:pt x="104" y="265"/>
                </a:lnTo>
                <a:lnTo>
                  <a:pt x="103" y="265"/>
                </a:lnTo>
                <a:lnTo>
                  <a:pt x="103" y="266"/>
                </a:lnTo>
                <a:lnTo>
                  <a:pt x="103" y="268"/>
                </a:lnTo>
                <a:lnTo>
                  <a:pt x="102" y="269"/>
                </a:lnTo>
                <a:lnTo>
                  <a:pt x="102" y="270"/>
                </a:lnTo>
                <a:lnTo>
                  <a:pt x="102" y="271"/>
                </a:lnTo>
                <a:lnTo>
                  <a:pt x="102" y="272"/>
                </a:lnTo>
                <a:lnTo>
                  <a:pt x="102" y="273"/>
                </a:lnTo>
                <a:lnTo>
                  <a:pt x="101" y="276"/>
                </a:lnTo>
                <a:lnTo>
                  <a:pt x="101" y="277"/>
                </a:lnTo>
                <a:lnTo>
                  <a:pt x="100" y="277"/>
                </a:lnTo>
                <a:lnTo>
                  <a:pt x="100" y="278"/>
                </a:lnTo>
                <a:lnTo>
                  <a:pt x="99" y="280"/>
                </a:lnTo>
                <a:lnTo>
                  <a:pt x="99" y="281"/>
                </a:lnTo>
                <a:lnTo>
                  <a:pt x="97" y="281"/>
                </a:lnTo>
                <a:lnTo>
                  <a:pt x="97" y="282"/>
                </a:lnTo>
                <a:lnTo>
                  <a:pt x="97" y="284"/>
                </a:lnTo>
                <a:lnTo>
                  <a:pt x="97" y="285"/>
                </a:lnTo>
                <a:lnTo>
                  <a:pt x="96" y="285"/>
                </a:lnTo>
                <a:lnTo>
                  <a:pt x="96" y="286"/>
                </a:lnTo>
                <a:lnTo>
                  <a:pt x="95" y="286"/>
                </a:lnTo>
                <a:lnTo>
                  <a:pt x="94" y="287"/>
                </a:lnTo>
                <a:lnTo>
                  <a:pt x="93" y="287"/>
                </a:lnTo>
                <a:lnTo>
                  <a:pt x="92" y="288"/>
                </a:lnTo>
                <a:lnTo>
                  <a:pt x="91" y="288"/>
                </a:lnTo>
                <a:lnTo>
                  <a:pt x="89" y="288"/>
                </a:lnTo>
                <a:lnTo>
                  <a:pt x="88" y="289"/>
                </a:lnTo>
                <a:lnTo>
                  <a:pt x="87" y="289"/>
                </a:lnTo>
                <a:lnTo>
                  <a:pt x="85" y="288"/>
                </a:lnTo>
                <a:lnTo>
                  <a:pt x="84" y="288"/>
                </a:lnTo>
                <a:lnTo>
                  <a:pt x="83" y="287"/>
                </a:lnTo>
                <a:lnTo>
                  <a:pt x="81" y="287"/>
                </a:lnTo>
                <a:lnTo>
                  <a:pt x="79" y="287"/>
                </a:lnTo>
                <a:lnTo>
                  <a:pt x="78" y="286"/>
                </a:lnTo>
                <a:lnTo>
                  <a:pt x="77" y="285"/>
                </a:lnTo>
                <a:lnTo>
                  <a:pt x="77" y="284"/>
                </a:lnTo>
                <a:lnTo>
                  <a:pt x="77" y="282"/>
                </a:lnTo>
                <a:lnTo>
                  <a:pt x="76" y="281"/>
                </a:lnTo>
                <a:lnTo>
                  <a:pt x="76" y="280"/>
                </a:lnTo>
                <a:lnTo>
                  <a:pt x="75" y="279"/>
                </a:lnTo>
                <a:lnTo>
                  <a:pt x="73" y="278"/>
                </a:lnTo>
                <a:lnTo>
                  <a:pt x="73" y="277"/>
                </a:lnTo>
                <a:lnTo>
                  <a:pt x="72" y="276"/>
                </a:lnTo>
                <a:lnTo>
                  <a:pt x="72" y="273"/>
                </a:lnTo>
                <a:lnTo>
                  <a:pt x="72" y="272"/>
                </a:lnTo>
                <a:lnTo>
                  <a:pt x="71" y="272"/>
                </a:lnTo>
                <a:lnTo>
                  <a:pt x="71" y="271"/>
                </a:lnTo>
                <a:lnTo>
                  <a:pt x="71" y="269"/>
                </a:lnTo>
                <a:lnTo>
                  <a:pt x="71" y="268"/>
                </a:lnTo>
                <a:lnTo>
                  <a:pt x="72" y="266"/>
                </a:lnTo>
                <a:lnTo>
                  <a:pt x="72" y="265"/>
                </a:lnTo>
                <a:lnTo>
                  <a:pt x="72" y="264"/>
                </a:lnTo>
                <a:lnTo>
                  <a:pt x="73" y="264"/>
                </a:lnTo>
                <a:lnTo>
                  <a:pt x="73" y="263"/>
                </a:lnTo>
                <a:lnTo>
                  <a:pt x="75" y="260"/>
                </a:lnTo>
                <a:lnTo>
                  <a:pt x="76" y="260"/>
                </a:lnTo>
                <a:lnTo>
                  <a:pt x="76" y="258"/>
                </a:lnTo>
                <a:lnTo>
                  <a:pt x="77" y="257"/>
                </a:lnTo>
                <a:lnTo>
                  <a:pt x="78" y="256"/>
                </a:lnTo>
                <a:lnTo>
                  <a:pt x="80" y="255"/>
                </a:lnTo>
                <a:lnTo>
                  <a:pt x="80" y="254"/>
                </a:lnTo>
                <a:lnTo>
                  <a:pt x="81" y="254"/>
                </a:lnTo>
                <a:lnTo>
                  <a:pt x="84" y="254"/>
                </a:lnTo>
                <a:lnTo>
                  <a:pt x="85" y="253"/>
                </a:lnTo>
                <a:lnTo>
                  <a:pt x="86" y="253"/>
                </a:lnTo>
                <a:lnTo>
                  <a:pt x="87" y="253"/>
                </a:lnTo>
                <a:lnTo>
                  <a:pt x="88" y="252"/>
                </a:lnTo>
                <a:lnTo>
                  <a:pt x="89" y="252"/>
                </a:lnTo>
                <a:lnTo>
                  <a:pt x="91" y="250"/>
                </a:lnTo>
                <a:lnTo>
                  <a:pt x="92" y="250"/>
                </a:lnTo>
                <a:lnTo>
                  <a:pt x="93" y="250"/>
                </a:lnTo>
                <a:lnTo>
                  <a:pt x="94" y="250"/>
                </a:lnTo>
                <a:lnTo>
                  <a:pt x="95" y="249"/>
                </a:lnTo>
                <a:lnTo>
                  <a:pt x="96" y="249"/>
                </a:lnTo>
                <a:lnTo>
                  <a:pt x="97" y="248"/>
                </a:lnTo>
                <a:lnTo>
                  <a:pt x="99" y="248"/>
                </a:lnTo>
                <a:lnTo>
                  <a:pt x="100" y="248"/>
                </a:lnTo>
                <a:lnTo>
                  <a:pt x="101" y="248"/>
                </a:lnTo>
                <a:lnTo>
                  <a:pt x="102" y="247"/>
                </a:lnTo>
                <a:lnTo>
                  <a:pt x="103" y="247"/>
                </a:lnTo>
                <a:lnTo>
                  <a:pt x="104" y="246"/>
                </a:lnTo>
                <a:lnTo>
                  <a:pt x="105" y="246"/>
                </a:lnTo>
                <a:lnTo>
                  <a:pt x="107" y="247"/>
                </a:lnTo>
                <a:lnTo>
                  <a:pt x="108" y="246"/>
                </a:lnTo>
                <a:lnTo>
                  <a:pt x="108" y="247"/>
                </a:lnTo>
                <a:lnTo>
                  <a:pt x="109" y="247"/>
                </a:lnTo>
                <a:lnTo>
                  <a:pt x="110" y="248"/>
                </a:lnTo>
                <a:lnTo>
                  <a:pt x="110" y="247"/>
                </a:lnTo>
                <a:lnTo>
                  <a:pt x="111" y="247"/>
                </a:lnTo>
                <a:lnTo>
                  <a:pt x="111" y="246"/>
                </a:lnTo>
                <a:lnTo>
                  <a:pt x="111" y="245"/>
                </a:lnTo>
                <a:lnTo>
                  <a:pt x="112" y="245"/>
                </a:lnTo>
                <a:lnTo>
                  <a:pt x="112" y="246"/>
                </a:lnTo>
                <a:lnTo>
                  <a:pt x="113" y="246"/>
                </a:lnTo>
                <a:lnTo>
                  <a:pt x="113" y="247"/>
                </a:lnTo>
                <a:lnTo>
                  <a:pt x="115" y="247"/>
                </a:lnTo>
                <a:lnTo>
                  <a:pt x="115" y="248"/>
                </a:lnTo>
                <a:lnTo>
                  <a:pt x="116" y="249"/>
                </a:lnTo>
                <a:lnTo>
                  <a:pt x="117" y="249"/>
                </a:lnTo>
                <a:lnTo>
                  <a:pt x="118" y="248"/>
                </a:lnTo>
                <a:lnTo>
                  <a:pt x="119" y="248"/>
                </a:lnTo>
                <a:lnTo>
                  <a:pt x="120" y="248"/>
                </a:lnTo>
                <a:lnTo>
                  <a:pt x="121" y="248"/>
                </a:lnTo>
                <a:lnTo>
                  <a:pt x="124" y="248"/>
                </a:lnTo>
                <a:lnTo>
                  <a:pt x="125" y="248"/>
                </a:lnTo>
                <a:lnTo>
                  <a:pt x="126" y="248"/>
                </a:lnTo>
                <a:lnTo>
                  <a:pt x="127" y="248"/>
                </a:lnTo>
                <a:lnTo>
                  <a:pt x="128" y="248"/>
                </a:lnTo>
                <a:lnTo>
                  <a:pt x="129" y="248"/>
                </a:lnTo>
                <a:lnTo>
                  <a:pt x="131" y="248"/>
                </a:lnTo>
                <a:lnTo>
                  <a:pt x="132" y="247"/>
                </a:lnTo>
                <a:lnTo>
                  <a:pt x="133" y="247"/>
                </a:lnTo>
                <a:lnTo>
                  <a:pt x="134" y="247"/>
                </a:lnTo>
                <a:lnTo>
                  <a:pt x="135" y="246"/>
                </a:lnTo>
                <a:lnTo>
                  <a:pt x="136" y="245"/>
                </a:lnTo>
                <a:lnTo>
                  <a:pt x="137" y="245"/>
                </a:lnTo>
                <a:lnTo>
                  <a:pt x="139" y="245"/>
                </a:lnTo>
                <a:lnTo>
                  <a:pt x="139" y="244"/>
                </a:lnTo>
                <a:lnTo>
                  <a:pt x="140" y="242"/>
                </a:lnTo>
                <a:lnTo>
                  <a:pt x="140" y="241"/>
                </a:lnTo>
                <a:lnTo>
                  <a:pt x="141" y="240"/>
                </a:lnTo>
                <a:lnTo>
                  <a:pt x="142" y="239"/>
                </a:lnTo>
                <a:lnTo>
                  <a:pt x="142" y="238"/>
                </a:lnTo>
                <a:lnTo>
                  <a:pt x="143" y="237"/>
                </a:lnTo>
                <a:lnTo>
                  <a:pt x="143" y="236"/>
                </a:lnTo>
                <a:lnTo>
                  <a:pt x="143" y="234"/>
                </a:lnTo>
                <a:lnTo>
                  <a:pt x="143" y="233"/>
                </a:lnTo>
                <a:lnTo>
                  <a:pt x="144" y="233"/>
                </a:lnTo>
                <a:lnTo>
                  <a:pt x="144" y="232"/>
                </a:lnTo>
                <a:lnTo>
                  <a:pt x="144" y="231"/>
                </a:lnTo>
                <a:lnTo>
                  <a:pt x="144" y="230"/>
                </a:lnTo>
                <a:lnTo>
                  <a:pt x="143" y="229"/>
                </a:lnTo>
                <a:lnTo>
                  <a:pt x="143" y="228"/>
                </a:lnTo>
                <a:lnTo>
                  <a:pt x="142" y="228"/>
                </a:lnTo>
                <a:lnTo>
                  <a:pt x="141" y="228"/>
                </a:lnTo>
                <a:lnTo>
                  <a:pt x="141" y="226"/>
                </a:lnTo>
                <a:lnTo>
                  <a:pt x="141" y="225"/>
                </a:lnTo>
                <a:lnTo>
                  <a:pt x="140" y="225"/>
                </a:lnTo>
                <a:lnTo>
                  <a:pt x="140" y="224"/>
                </a:lnTo>
                <a:lnTo>
                  <a:pt x="139" y="224"/>
                </a:lnTo>
                <a:lnTo>
                  <a:pt x="140" y="223"/>
                </a:lnTo>
                <a:lnTo>
                  <a:pt x="140" y="222"/>
                </a:lnTo>
                <a:lnTo>
                  <a:pt x="141" y="222"/>
                </a:lnTo>
                <a:lnTo>
                  <a:pt x="141" y="221"/>
                </a:lnTo>
                <a:lnTo>
                  <a:pt x="140" y="221"/>
                </a:lnTo>
                <a:lnTo>
                  <a:pt x="140" y="220"/>
                </a:lnTo>
                <a:lnTo>
                  <a:pt x="139" y="220"/>
                </a:lnTo>
                <a:lnTo>
                  <a:pt x="139" y="218"/>
                </a:lnTo>
                <a:lnTo>
                  <a:pt x="133" y="218"/>
                </a:lnTo>
                <a:lnTo>
                  <a:pt x="132" y="218"/>
                </a:lnTo>
                <a:lnTo>
                  <a:pt x="129" y="218"/>
                </a:lnTo>
                <a:lnTo>
                  <a:pt x="127" y="218"/>
                </a:lnTo>
                <a:lnTo>
                  <a:pt x="125" y="218"/>
                </a:lnTo>
                <a:lnTo>
                  <a:pt x="123" y="217"/>
                </a:lnTo>
                <a:lnTo>
                  <a:pt x="120" y="217"/>
                </a:lnTo>
                <a:lnTo>
                  <a:pt x="119" y="217"/>
                </a:lnTo>
                <a:lnTo>
                  <a:pt x="118" y="217"/>
                </a:lnTo>
                <a:lnTo>
                  <a:pt x="117" y="217"/>
                </a:lnTo>
                <a:lnTo>
                  <a:pt x="116" y="217"/>
                </a:lnTo>
                <a:lnTo>
                  <a:pt x="110" y="217"/>
                </a:lnTo>
                <a:lnTo>
                  <a:pt x="107" y="217"/>
                </a:lnTo>
                <a:lnTo>
                  <a:pt x="105" y="217"/>
                </a:lnTo>
                <a:lnTo>
                  <a:pt x="104" y="217"/>
                </a:lnTo>
                <a:lnTo>
                  <a:pt x="102" y="217"/>
                </a:lnTo>
                <a:lnTo>
                  <a:pt x="100" y="217"/>
                </a:lnTo>
                <a:lnTo>
                  <a:pt x="97" y="217"/>
                </a:lnTo>
                <a:lnTo>
                  <a:pt x="96" y="217"/>
                </a:lnTo>
                <a:lnTo>
                  <a:pt x="95" y="217"/>
                </a:lnTo>
                <a:lnTo>
                  <a:pt x="94" y="217"/>
                </a:lnTo>
                <a:lnTo>
                  <a:pt x="93" y="217"/>
                </a:lnTo>
                <a:lnTo>
                  <a:pt x="92" y="217"/>
                </a:lnTo>
                <a:lnTo>
                  <a:pt x="91" y="217"/>
                </a:lnTo>
                <a:lnTo>
                  <a:pt x="89" y="217"/>
                </a:lnTo>
                <a:lnTo>
                  <a:pt x="88" y="217"/>
                </a:lnTo>
                <a:lnTo>
                  <a:pt x="87" y="217"/>
                </a:lnTo>
                <a:lnTo>
                  <a:pt x="86" y="217"/>
                </a:lnTo>
                <a:lnTo>
                  <a:pt x="85" y="217"/>
                </a:lnTo>
                <a:lnTo>
                  <a:pt x="81" y="217"/>
                </a:lnTo>
                <a:lnTo>
                  <a:pt x="77" y="217"/>
                </a:lnTo>
                <a:lnTo>
                  <a:pt x="76" y="217"/>
                </a:lnTo>
                <a:lnTo>
                  <a:pt x="63" y="217"/>
                </a:lnTo>
                <a:lnTo>
                  <a:pt x="62" y="217"/>
                </a:lnTo>
                <a:lnTo>
                  <a:pt x="61" y="217"/>
                </a:lnTo>
                <a:lnTo>
                  <a:pt x="55" y="217"/>
                </a:lnTo>
                <a:lnTo>
                  <a:pt x="54" y="217"/>
                </a:lnTo>
                <a:lnTo>
                  <a:pt x="53" y="217"/>
                </a:lnTo>
                <a:lnTo>
                  <a:pt x="52" y="217"/>
                </a:lnTo>
                <a:lnTo>
                  <a:pt x="44" y="217"/>
                </a:lnTo>
                <a:lnTo>
                  <a:pt x="43" y="217"/>
                </a:lnTo>
                <a:lnTo>
                  <a:pt x="40" y="217"/>
                </a:lnTo>
                <a:lnTo>
                  <a:pt x="39" y="217"/>
                </a:lnTo>
                <a:lnTo>
                  <a:pt x="38" y="217"/>
                </a:lnTo>
                <a:lnTo>
                  <a:pt x="37" y="217"/>
                </a:lnTo>
                <a:lnTo>
                  <a:pt x="30" y="217"/>
                </a:lnTo>
                <a:lnTo>
                  <a:pt x="28" y="217"/>
                </a:lnTo>
                <a:lnTo>
                  <a:pt x="27" y="217"/>
                </a:lnTo>
                <a:lnTo>
                  <a:pt x="23" y="216"/>
                </a:lnTo>
                <a:lnTo>
                  <a:pt x="20" y="216"/>
                </a:lnTo>
                <a:lnTo>
                  <a:pt x="19" y="216"/>
                </a:lnTo>
                <a:lnTo>
                  <a:pt x="15" y="216"/>
                </a:lnTo>
                <a:lnTo>
                  <a:pt x="14" y="216"/>
                </a:lnTo>
                <a:lnTo>
                  <a:pt x="11" y="216"/>
                </a:lnTo>
                <a:lnTo>
                  <a:pt x="0" y="216"/>
                </a:lnTo>
                <a:lnTo>
                  <a:pt x="0" y="215"/>
                </a:lnTo>
                <a:lnTo>
                  <a:pt x="1" y="210"/>
                </a:lnTo>
                <a:lnTo>
                  <a:pt x="1" y="209"/>
                </a:lnTo>
                <a:lnTo>
                  <a:pt x="1" y="207"/>
                </a:lnTo>
                <a:lnTo>
                  <a:pt x="1" y="205"/>
                </a:lnTo>
                <a:lnTo>
                  <a:pt x="1" y="204"/>
                </a:lnTo>
                <a:lnTo>
                  <a:pt x="1" y="199"/>
                </a:lnTo>
                <a:lnTo>
                  <a:pt x="1" y="196"/>
                </a:lnTo>
                <a:lnTo>
                  <a:pt x="1" y="194"/>
                </a:lnTo>
                <a:lnTo>
                  <a:pt x="1" y="190"/>
                </a:lnTo>
                <a:lnTo>
                  <a:pt x="1" y="188"/>
                </a:lnTo>
                <a:lnTo>
                  <a:pt x="1" y="185"/>
                </a:lnTo>
                <a:lnTo>
                  <a:pt x="1" y="181"/>
                </a:lnTo>
                <a:lnTo>
                  <a:pt x="1" y="177"/>
                </a:lnTo>
                <a:lnTo>
                  <a:pt x="1" y="176"/>
                </a:lnTo>
                <a:lnTo>
                  <a:pt x="1" y="172"/>
                </a:lnTo>
                <a:lnTo>
                  <a:pt x="1" y="167"/>
                </a:lnTo>
                <a:lnTo>
                  <a:pt x="1" y="166"/>
                </a:lnTo>
                <a:lnTo>
                  <a:pt x="1" y="165"/>
                </a:lnTo>
                <a:lnTo>
                  <a:pt x="1" y="162"/>
                </a:lnTo>
                <a:lnTo>
                  <a:pt x="1" y="158"/>
                </a:lnTo>
                <a:lnTo>
                  <a:pt x="1" y="157"/>
                </a:lnTo>
                <a:lnTo>
                  <a:pt x="1" y="154"/>
                </a:lnTo>
                <a:lnTo>
                  <a:pt x="1" y="145"/>
                </a:lnTo>
                <a:lnTo>
                  <a:pt x="1" y="138"/>
                </a:lnTo>
                <a:lnTo>
                  <a:pt x="1" y="136"/>
                </a:lnTo>
                <a:lnTo>
                  <a:pt x="1" y="134"/>
                </a:lnTo>
                <a:lnTo>
                  <a:pt x="1" y="125"/>
                </a:lnTo>
                <a:lnTo>
                  <a:pt x="1" y="122"/>
                </a:lnTo>
                <a:lnTo>
                  <a:pt x="1" y="116"/>
                </a:lnTo>
                <a:lnTo>
                  <a:pt x="1" y="113"/>
                </a:lnTo>
                <a:lnTo>
                  <a:pt x="1" y="111"/>
                </a:lnTo>
                <a:lnTo>
                  <a:pt x="1" y="109"/>
                </a:lnTo>
                <a:lnTo>
                  <a:pt x="1" y="105"/>
                </a:lnTo>
                <a:lnTo>
                  <a:pt x="1" y="104"/>
                </a:lnTo>
                <a:lnTo>
                  <a:pt x="3" y="101"/>
                </a:lnTo>
                <a:lnTo>
                  <a:pt x="3" y="100"/>
                </a:lnTo>
                <a:lnTo>
                  <a:pt x="1" y="93"/>
                </a:lnTo>
                <a:lnTo>
                  <a:pt x="1" y="92"/>
                </a:lnTo>
                <a:lnTo>
                  <a:pt x="1" y="87"/>
                </a:lnTo>
                <a:lnTo>
                  <a:pt x="1" y="86"/>
                </a:lnTo>
                <a:lnTo>
                  <a:pt x="1" y="85"/>
                </a:lnTo>
                <a:lnTo>
                  <a:pt x="1" y="82"/>
                </a:lnTo>
                <a:lnTo>
                  <a:pt x="1" y="81"/>
                </a:lnTo>
                <a:lnTo>
                  <a:pt x="1" y="80"/>
                </a:lnTo>
                <a:lnTo>
                  <a:pt x="1" y="78"/>
                </a:lnTo>
                <a:lnTo>
                  <a:pt x="1" y="74"/>
                </a:lnTo>
                <a:lnTo>
                  <a:pt x="3" y="64"/>
                </a:lnTo>
                <a:lnTo>
                  <a:pt x="3" y="63"/>
                </a:lnTo>
                <a:lnTo>
                  <a:pt x="3" y="61"/>
                </a:lnTo>
                <a:lnTo>
                  <a:pt x="3" y="60"/>
                </a:lnTo>
                <a:lnTo>
                  <a:pt x="3" y="57"/>
                </a:lnTo>
                <a:lnTo>
                  <a:pt x="3" y="55"/>
                </a:lnTo>
                <a:lnTo>
                  <a:pt x="5" y="55"/>
                </a:lnTo>
                <a:lnTo>
                  <a:pt x="6" y="55"/>
                </a:lnTo>
                <a:lnTo>
                  <a:pt x="7" y="55"/>
                </a:lnTo>
                <a:lnTo>
                  <a:pt x="11" y="55"/>
                </a:lnTo>
                <a:lnTo>
                  <a:pt x="14" y="55"/>
                </a:lnTo>
                <a:lnTo>
                  <a:pt x="20" y="55"/>
                </a:lnTo>
                <a:lnTo>
                  <a:pt x="23" y="56"/>
                </a:lnTo>
                <a:lnTo>
                  <a:pt x="30" y="56"/>
                </a:lnTo>
                <a:lnTo>
                  <a:pt x="31" y="56"/>
                </a:lnTo>
                <a:lnTo>
                  <a:pt x="32" y="56"/>
                </a:lnTo>
                <a:lnTo>
                  <a:pt x="36" y="56"/>
                </a:lnTo>
                <a:lnTo>
                  <a:pt x="37" y="56"/>
                </a:lnTo>
                <a:lnTo>
                  <a:pt x="38" y="56"/>
                </a:lnTo>
                <a:lnTo>
                  <a:pt x="39" y="56"/>
                </a:lnTo>
                <a:lnTo>
                  <a:pt x="40" y="56"/>
                </a:lnTo>
                <a:lnTo>
                  <a:pt x="41" y="56"/>
                </a:lnTo>
                <a:lnTo>
                  <a:pt x="45" y="56"/>
                </a:lnTo>
                <a:lnTo>
                  <a:pt x="46" y="56"/>
                </a:lnTo>
                <a:lnTo>
                  <a:pt x="47" y="56"/>
                </a:lnTo>
                <a:lnTo>
                  <a:pt x="49" y="56"/>
                </a:lnTo>
                <a:lnTo>
                  <a:pt x="52" y="56"/>
                </a:lnTo>
                <a:lnTo>
                  <a:pt x="53" y="56"/>
                </a:lnTo>
                <a:lnTo>
                  <a:pt x="54" y="56"/>
                </a:lnTo>
                <a:lnTo>
                  <a:pt x="55" y="56"/>
                </a:lnTo>
                <a:lnTo>
                  <a:pt x="56" y="56"/>
                </a:lnTo>
                <a:lnTo>
                  <a:pt x="57" y="56"/>
                </a:lnTo>
                <a:lnTo>
                  <a:pt x="59" y="56"/>
                </a:lnTo>
                <a:lnTo>
                  <a:pt x="70" y="56"/>
                </a:lnTo>
                <a:lnTo>
                  <a:pt x="73" y="56"/>
                </a:lnTo>
                <a:lnTo>
                  <a:pt x="85" y="56"/>
                </a:lnTo>
                <a:lnTo>
                  <a:pt x="88" y="56"/>
                </a:lnTo>
                <a:lnTo>
                  <a:pt x="89" y="56"/>
                </a:lnTo>
                <a:lnTo>
                  <a:pt x="91" y="56"/>
                </a:lnTo>
                <a:lnTo>
                  <a:pt x="93" y="56"/>
                </a:lnTo>
                <a:lnTo>
                  <a:pt x="94" y="56"/>
                </a:lnTo>
                <a:lnTo>
                  <a:pt x="97" y="56"/>
                </a:lnTo>
                <a:lnTo>
                  <a:pt x="99" y="56"/>
                </a:lnTo>
                <a:lnTo>
                  <a:pt x="101" y="56"/>
                </a:lnTo>
                <a:lnTo>
                  <a:pt x="103" y="56"/>
                </a:lnTo>
                <a:lnTo>
                  <a:pt x="104" y="56"/>
                </a:lnTo>
                <a:lnTo>
                  <a:pt x="105" y="56"/>
                </a:lnTo>
                <a:lnTo>
                  <a:pt x="109" y="56"/>
                </a:lnTo>
                <a:lnTo>
                  <a:pt x="111" y="56"/>
                </a:lnTo>
                <a:lnTo>
                  <a:pt x="113" y="56"/>
                </a:lnTo>
                <a:lnTo>
                  <a:pt x="115" y="56"/>
                </a:lnTo>
                <a:lnTo>
                  <a:pt x="117" y="56"/>
                </a:lnTo>
                <a:lnTo>
                  <a:pt x="118" y="56"/>
                </a:lnTo>
                <a:lnTo>
                  <a:pt x="119" y="56"/>
                </a:lnTo>
                <a:lnTo>
                  <a:pt x="123" y="56"/>
                </a:lnTo>
                <a:lnTo>
                  <a:pt x="131" y="56"/>
                </a:lnTo>
                <a:lnTo>
                  <a:pt x="135" y="56"/>
                </a:lnTo>
                <a:lnTo>
                  <a:pt x="139" y="56"/>
                </a:lnTo>
                <a:lnTo>
                  <a:pt x="141" y="56"/>
                </a:lnTo>
                <a:lnTo>
                  <a:pt x="144" y="56"/>
                </a:lnTo>
                <a:lnTo>
                  <a:pt x="145" y="56"/>
                </a:lnTo>
                <a:lnTo>
                  <a:pt x="149" y="56"/>
                </a:lnTo>
                <a:lnTo>
                  <a:pt x="150" y="56"/>
                </a:lnTo>
                <a:lnTo>
                  <a:pt x="151" y="56"/>
                </a:lnTo>
                <a:lnTo>
                  <a:pt x="155" y="56"/>
                </a:lnTo>
                <a:lnTo>
                  <a:pt x="164" y="56"/>
                </a:lnTo>
                <a:lnTo>
                  <a:pt x="164" y="48"/>
                </a:lnTo>
                <a:lnTo>
                  <a:pt x="164" y="47"/>
                </a:lnTo>
                <a:lnTo>
                  <a:pt x="164" y="46"/>
                </a:lnTo>
                <a:lnTo>
                  <a:pt x="164" y="45"/>
                </a:lnTo>
                <a:lnTo>
                  <a:pt x="164" y="44"/>
                </a:lnTo>
                <a:lnTo>
                  <a:pt x="164" y="41"/>
                </a:lnTo>
                <a:lnTo>
                  <a:pt x="164" y="34"/>
                </a:lnTo>
                <a:lnTo>
                  <a:pt x="164" y="32"/>
                </a:lnTo>
                <a:lnTo>
                  <a:pt x="164" y="30"/>
                </a:lnTo>
                <a:lnTo>
                  <a:pt x="164" y="25"/>
                </a:lnTo>
                <a:lnTo>
                  <a:pt x="164" y="24"/>
                </a:lnTo>
                <a:lnTo>
                  <a:pt x="164" y="23"/>
                </a:lnTo>
                <a:lnTo>
                  <a:pt x="164" y="22"/>
                </a:lnTo>
                <a:lnTo>
                  <a:pt x="164" y="18"/>
                </a:lnTo>
                <a:lnTo>
                  <a:pt x="164" y="16"/>
                </a:lnTo>
                <a:lnTo>
                  <a:pt x="164" y="14"/>
                </a:lnTo>
                <a:lnTo>
                  <a:pt x="164" y="12"/>
                </a:lnTo>
                <a:lnTo>
                  <a:pt x="164" y="6"/>
                </a:lnTo>
                <a:lnTo>
                  <a:pt x="164" y="5"/>
                </a:lnTo>
                <a:lnTo>
                  <a:pt x="164" y="4"/>
                </a:lnTo>
                <a:lnTo>
                  <a:pt x="164" y="2"/>
                </a:lnTo>
                <a:close/>
              </a:path>
            </a:pathLst>
          </a:custGeom>
          <a:solidFill>
            <a:srgbClr val="FFFF00"/>
          </a:solidFill>
          <a:ln w="3175">
            <a:solidFill>
              <a:schemeClr val="tx1">
                <a:lumMod val="95000"/>
                <a:lumOff val="5000"/>
              </a:schemeClr>
            </a:solidFill>
            <a:prstDash val="solid"/>
            <a:round/>
            <a:headEnd/>
            <a:tailEnd/>
          </a:ln>
        </p:spPr>
        <p:txBody>
          <a:bodyPr/>
          <a:lstStyle/>
          <a:p>
            <a:endParaRPr lang="en-US" dirty="0"/>
          </a:p>
        </p:txBody>
      </p:sp>
      <p:sp>
        <p:nvSpPr>
          <p:cNvPr id="108" name="Freeform 120"/>
          <p:cNvSpPr>
            <a:spLocks/>
          </p:cNvSpPr>
          <p:nvPr/>
        </p:nvSpPr>
        <p:spPr bwMode="auto">
          <a:xfrm>
            <a:off x="2453820" y="1337509"/>
            <a:ext cx="449259" cy="425739"/>
          </a:xfrm>
          <a:custGeom>
            <a:avLst/>
            <a:gdLst>
              <a:gd name="T0" fmla="*/ 92 w 217"/>
              <a:gd name="T1" fmla="*/ 18 h 200"/>
              <a:gd name="T2" fmla="*/ 117 w 217"/>
              <a:gd name="T3" fmla="*/ 0 h 200"/>
              <a:gd name="T4" fmla="*/ 124 w 217"/>
              <a:gd name="T5" fmla="*/ 0 h 200"/>
              <a:gd name="T6" fmla="*/ 136 w 217"/>
              <a:gd name="T7" fmla="*/ 0 h 200"/>
              <a:gd name="T8" fmla="*/ 140 w 217"/>
              <a:gd name="T9" fmla="*/ 0 h 200"/>
              <a:gd name="T10" fmla="*/ 151 w 217"/>
              <a:gd name="T11" fmla="*/ 1 h 200"/>
              <a:gd name="T12" fmla="*/ 157 w 217"/>
              <a:gd name="T13" fmla="*/ 1 h 200"/>
              <a:gd name="T14" fmla="*/ 170 w 217"/>
              <a:gd name="T15" fmla="*/ 1 h 200"/>
              <a:gd name="T16" fmla="*/ 191 w 217"/>
              <a:gd name="T17" fmla="*/ 1 h 200"/>
              <a:gd name="T18" fmla="*/ 200 w 217"/>
              <a:gd name="T19" fmla="*/ 1 h 200"/>
              <a:gd name="T20" fmla="*/ 204 w 217"/>
              <a:gd name="T21" fmla="*/ 1 h 200"/>
              <a:gd name="T22" fmla="*/ 216 w 217"/>
              <a:gd name="T23" fmla="*/ 13 h 200"/>
              <a:gd name="T24" fmla="*/ 216 w 217"/>
              <a:gd name="T25" fmla="*/ 19 h 200"/>
              <a:gd name="T26" fmla="*/ 216 w 217"/>
              <a:gd name="T27" fmla="*/ 38 h 200"/>
              <a:gd name="T28" fmla="*/ 216 w 217"/>
              <a:gd name="T29" fmla="*/ 61 h 200"/>
              <a:gd name="T30" fmla="*/ 216 w 217"/>
              <a:gd name="T31" fmla="*/ 74 h 200"/>
              <a:gd name="T32" fmla="*/ 217 w 217"/>
              <a:gd name="T33" fmla="*/ 101 h 200"/>
              <a:gd name="T34" fmla="*/ 217 w 217"/>
              <a:gd name="T35" fmla="*/ 129 h 200"/>
              <a:gd name="T36" fmla="*/ 217 w 217"/>
              <a:gd name="T37" fmla="*/ 157 h 200"/>
              <a:gd name="T38" fmla="*/ 217 w 217"/>
              <a:gd name="T39" fmla="*/ 176 h 200"/>
              <a:gd name="T40" fmla="*/ 217 w 217"/>
              <a:gd name="T41" fmla="*/ 195 h 200"/>
              <a:gd name="T42" fmla="*/ 194 w 217"/>
              <a:gd name="T43" fmla="*/ 200 h 200"/>
              <a:gd name="T44" fmla="*/ 170 w 217"/>
              <a:gd name="T45" fmla="*/ 200 h 200"/>
              <a:gd name="T46" fmla="*/ 136 w 217"/>
              <a:gd name="T47" fmla="*/ 200 h 200"/>
              <a:gd name="T48" fmla="*/ 120 w 217"/>
              <a:gd name="T49" fmla="*/ 200 h 200"/>
              <a:gd name="T50" fmla="*/ 103 w 217"/>
              <a:gd name="T51" fmla="*/ 200 h 200"/>
              <a:gd name="T52" fmla="*/ 92 w 217"/>
              <a:gd name="T53" fmla="*/ 200 h 200"/>
              <a:gd name="T54" fmla="*/ 83 w 217"/>
              <a:gd name="T55" fmla="*/ 186 h 200"/>
              <a:gd name="T56" fmla="*/ 76 w 217"/>
              <a:gd name="T57" fmla="*/ 182 h 200"/>
              <a:gd name="T58" fmla="*/ 51 w 217"/>
              <a:gd name="T59" fmla="*/ 182 h 200"/>
              <a:gd name="T60" fmla="*/ 34 w 217"/>
              <a:gd name="T61" fmla="*/ 181 h 200"/>
              <a:gd name="T62" fmla="*/ 3 w 217"/>
              <a:gd name="T63" fmla="*/ 181 h 200"/>
              <a:gd name="T64" fmla="*/ 2 w 217"/>
              <a:gd name="T65" fmla="*/ 177 h 200"/>
              <a:gd name="T66" fmla="*/ 2 w 217"/>
              <a:gd name="T67" fmla="*/ 165 h 200"/>
              <a:gd name="T68" fmla="*/ 3 w 217"/>
              <a:gd name="T69" fmla="*/ 151 h 200"/>
              <a:gd name="T70" fmla="*/ 3 w 217"/>
              <a:gd name="T71" fmla="*/ 137 h 200"/>
              <a:gd name="T72" fmla="*/ 2 w 217"/>
              <a:gd name="T73" fmla="*/ 133 h 200"/>
              <a:gd name="T74" fmla="*/ 2 w 217"/>
              <a:gd name="T75" fmla="*/ 119 h 200"/>
              <a:gd name="T76" fmla="*/ 2 w 217"/>
              <a:gd name="T77" fmla="*/ 94 h 200"/>
              <a:gd name="T78" fmla="*/ 2 w 217"/>
              <a:gd name="T79" fmla="*/ 85 h 200"/>
              <a:gd name="T80" fmla="*/ 2 w 217"/>
              <a:gd name="T81" fmla="*/ 81 h 200"/>
              <a:gd name="T82" fmla="*/ 3 w 217"/>
              <a:gd name="T83" fmla="*/ 69 h 200"/>
              <a:gd name="T84" fmla="*/ 3 w 217"/>
              <a:gd name="T85" fmla="*/ 45 h 200"/>
              <a:gd name="T86" fmla="*/ 3 w 217"/>
              <a:gd name="T87" fmla="*/ 38 h 200"/>
              <a:gd name="T88" fmla="*/ 1 w 217"/>
              <a:gd name="T89" fmla="*/ 31 h 200"/>
              <a:gd name="T90" fmla="*/ 0 w 217"/>
              <a:gd name="T91" fmla="*/ 18 h 200"/>
              <a:gd name="T92" fmla="*/ 4 w 217"/>
              <a:gd name="T93" fmla="*/ 17 h 200"/>
              <a:gd name="T94" fmla="*/ 10 w 217"/>
              <a:gd name="T95" fmla="*/ 17 h 200"/>
              <a:gd name="T96" fmla="*/ 18 w 217"/>
              <a:gd name="T97" fmla="*/ 17 h 200"/>
              <a:gd name="T98" fmla="*/ 23 w 217"/>
              <a:gd name="T99" fmla="*/ 17 h 200"/>
              <a:gd name="T100" fmla="*/ 36 w 217"/>
              <a:gd name="T101" fmla="*/ 17 h 200"/>
              <a:gd name="T102" fmla="*/ 43 w 217"/>
              <a:gd name="T103" fmla="*/ 17 h 200"/>
              <a:gd name="T104" fmla="*/ 49 w 217"/>
              <a:gd name="T105" fmla="*/ 17 h 200"/>
              <a:gd name="T106" fmla="*/ 53 w 217"/>
              <a:gd name="T107" fmla="*/ 17 h 200"/>
              <a:gd name="T108" fmla="*/ 57 w 217"/>
              <a:gd name="T109" fmla="*/ 17 h 200"/>
              <a:gd name="T110" fmla="*/ 71 w 217"/>
              <a:gd name="T111" fmla="*/ 18 h 2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7" h="200">
                <a:moveTo>
                  <a:pt x="73" y="18"/>
                </a:moveTo>
                <a:lnTo>
                  <a:pt x="73" y="18"/>
                </a:lnTo>
                <a:lnTo>
                  <a:pt x="79" y="18"/>
                </a:lnTo>
                <a:lnTo>
                  <a:pt x="85" y="18"/>
                </a:lnTo>
                <a:lnTo>
                  <a:pt x="92" y="18"/>
                </a:lnTo>
                <a:lnTo>
                  <a:pt x="101" y="18"/>
                </a:lnTo>
                <a:lnTo>
                  <a:pt x="107" y="18"/>
                </a:lnTo>
                <a:lnTo>
                  <a:pt x="107" y="10"/>
                </a:lnTo>
                <a:lnTo>
                  <a:pt x="107" y="0"/>
                </a:lnTo>
                <a:lnTo>
                  <a:pt x="115" y="0"/>
                </a:lnTo>
                <a:lnTo>
                  <a:pt x="117" y="0"/>
                </a:lnTo>
                <a:lnTo>
                  <a:pt x="122" y="0"/>
                </a:lnTo>
                <a:lnTo>
                  <a:pt x="123" y="0"/>
                </a:lnTo>
                <a:lnTo>
                  <a:pt x="124" y="0"/>
                </a:lnTo>
                <a:lnTo>
                  <a:pt x="125" y="0"/>
                </a:lnTo>
                <a:lnTo>
                  <a:pt x="129" y="0"/>
                </a:lnTo>
                <a:lnTo>
                  <a:pt x="133" y="0"/>
                </a:lnTo>
                <a:lnTo>
                  <a:pt x="136" y="0"/>
                </a:lnTo>
                <a:lnTo>
                  <a:pt x="138" y="0"/>
                </a:lnTo>
                <a:lnTo>
                  <a:pt x="139" y="0"/>
                </a:lnTo>
                <a:lnTo>
                  <a:pt x="140" y="0"/>
                </a:lnTo>
                <a:lnTo>
                  <a:pt x="145" y="1"/>
                </a:lnTo>
                <a:lnTo>
                  <a:pt x="146" y="1"/>
                </a:lnTo>
                <a:lnTo>
                  <a:pt x="148" y="1"/>
                </a:lnTo>
                <a:lnTo>
                  <a:pt x="149" y="1"/>
                </a:lnTo>
                <a:lnTo>
                  <a:pt x="151" y="1"/>
                </a:lnTo>
                <a:lnTo>
                  <a:pt x="153" y="1"/>
                </a:lnTo>
                <a:lnTo>
                  <a:pt x="155" y="1"/>
                </a:lnTo>
                <a:lnTo>
                  <a:pt x="156" y="1"/>
                </a:lnTo>
                <a:lnTo>
                  <a:pt x="157" y="1"/>
                </a:lnTo>
                <a:lnTo>
                  <a:pt x="159" y="1"/>
                </a:lnTo>
                <a:lnTo>
                  <a:pt x="161" y="1"/>
                </a:lnTo>
                <a:lnTo>
                  <a:pt x="162" y="1"/>
                </a:lnTo>
                <a:lnTo>
                  <a:pt x="170" y="1"/>
                </a:lnTo>
                <a:lnTo>
                  <a:pt x="171" y="1"/>
                </a:lnTo>
                <a:lnTo>
                  <a:pt x="179" y="1"/>
                </a:lnTo>
                <a:lnTo>
                  <a:pt x="181" y="1"/>
                </a:lnTo>
                <a:lnTo>
                  <a:pt x="183" y="1"/>
                </a:lnTo>
                <a:lnTo>
                  <a:pt x="191" y="1"/>
                </a:lnTo>
                <a:lnTo>
                  <a:pt x="193" y="1"/>
                </a:lnTo>
                <a:lnTo>
                  <a:pt x="195" y="1"/>
                </a:lnTo>
                <a:lnTo>
                  <a:pt x="199" y="1"/>
                </a:lnTo>
                <a:lnTo>
                  <a:pt x="200" y="1"/>
                </a:lnTo>
                <a:lnTo>
                  <a:pt x="201" y="1"/>
                </a:lnTo>
                <a:lnTo>
                  <a:pt x="202" y="1"/>
                </a:lnTo>
                <a:lnTo>
                  <a:pt x="203" y="1"/>
                </a:lnTo>
                <a:lnTo>
                  <a:pt x="204" y="1"/>
                </a:lnTo>
                <a:lnTo>
                  <a:pt x="207" y="1"/>
                </a:lnTo>
                <a:lnTo>
                  <a:pt x="209" y="1"/>
                </a:lnTo>
                <a:lnTo>
                  <a:pt x="215" y="1"/>
                </a:lnTo>
                <a:lnTo>
                  <a:pt x="216" y="1"/>
                </a:lnTo>
                <a:lnTo>
                  <a:pt x="216" y="13"/>
                </a:lnTo>
                <a:lnTo>
                  <a:pt x="216" y="14"/>
                </a:lnTo>
                <a:lnTo>
                  <a:pt x="216" y="15"/>
                </a:lnTo>
                <a:lnTo>
                  <a:pt x="216" y="17"/>
                </a:lnTo>
                <a:lnTo>
                  <a:pt x="216" y="18"/>
                </a:lnTo>
                <a:lnTo>
                  <a:pt x="216" y="19"/>
                </a:lnTo>
                <a:lnTo>
                  <a:pt x="216" y="23"/>
                </a:lnTo>
                <a:lnTo>
                  <a:pt x="216" y="24"/>
                </a:lnTo>
                <a:lnTo>
                  <a:pt x="216" y="30"/>
                </a:lnTo>
                <a:lnTo>
                  <a:pt x="216" y="32"/>
                </a:lnTo>
                <a:lnTo>
                  <a:pt x="216" y="38"/>
                </a:lnTo>
                <a:lnTo>
                  <a:pt x="216" y="41"/>
                </a:lnTo>
                <a:lnTo>
                  <a:pt x="216" y="43"/>
                </a:lnTo>
                <a:lnTo>
                  <a:pt x="216" y="49"/>
                </a:lnTo>
                <a:lnTo>
                  <a:pt x="216" y="53"/>
                </a:lnTo>
                <a:lnTo>
                  <a:pt x="216" y="61"/>
                </a:lnTo>
                <a:lnTo>
                  <a:pt x="216" y="62"/>
                </a:lnTo>
                <a:lnTo>
                  <a:pt x="216" y="63"/>
                </a:lnTo>
                <a:lnTo>
                  <a:pt x="216" y="74"/>
                </a:lnTo>
                <a:lnTo>
                  <a:pt x="217" y="74"/>
                </a:lnTo>
                <a:lnTo>
                  <a:pt x="217" y="77"/>
                </a:lnTo>
                <a:lnTo>
                  <a:pt x="217" y="80"/>
                </a:lnTo>
                <a:lnTo>
                  <a:pt x="217" y="87"/>
                </a:lnTo>
                <a:lnTo>
                  <a:pt x="217" y="93"/>
                </a:lnTo>
                <a:lnTo>
                  <a:pt x="217" y="101"/>
                </a:lnTo>
                <a:lnTo>
                  <a:pt x="217" y="104"/>
                </a:lnTo>
                <a:lnTo>
                  <a:pt x="217" y="105"/>
                </a:lnTo>
                <a:lnTo>
                  <a:pt x="217" y="111"/>
                </a:lnTo>
                <a:lnTo>
                  <a:pt x="217" y="118"/>
                </a:lnTo>
                <a:lnTo>
                  <a:pt x="217" y="129"/>
                </a:lnTo>
                <a:lnTo>
                  <a:pt x="217" y="135"/>
                </a:lnTo>
                <a:lnTo>
                  <a:pt x="217" y="144"/>
                </a:lnTo>
                <a:lnTo>
                  <a:pt x="217" y="153"/>
                </a:lnTo>
                <a:lnTo>
                  <a:pt x="217" y="157"/>
                </a:lnTo>
                <a:lnTo>
                  <a:pt x="217" y="166"/>
                </a:lnTo>
                <a:lnTo>
                  <a:pt x="217" y="170"/>
                </a:lnTo>
                <a:lnTo>
                  <a:pt x="217" y="175"/>
                </a:lnTo>
                <a:lnTo>
                  <a:pt x="217" y="176"/>
                </a:lnTo>
                <a:lnTo>
                  <a:pt x="217" y="184"/>
                </a:lnTo>
                <a:lnTo>
                  <a:pt x="217" y="187"/>
                </a:lnTo>
                <a:lnTo>
                  <a:pt x="217" y="189"/>
                </a:lnTo>
                <a:lnTo>
                  <a:pt x="217" y="195"/>
                </a:lnTo>
                <a:lnTo>
                  <a:pt x="217" y="200"/>
                </a:lnTo>
                <a:lnTo>
                  <a:pt x="211" y="200"/>
                </a:lnTo>
                <a:lnTo>
                  <a:pt x="207" y="200"/>
                </a:lnTo>
                <a:lnTo>
                  <a:pt x="204" y="200"/>
                </a:lnTo>
                <a:lnTo>
                  <a:pt x="202" y="200"/>
                </a:lnTo>
                <a:lnTo>
                  <a:pt x="194" y="200"/>
                </a:lnTo>
                <a:lnTo>
                  <a:pt x="191" y="200"/>
                </a:lnTo>
                <a:lnTo>
                  <a:pt x="184" y="200"/>
                </a:lnTo>
                <a:lnTo>
                  <a:pt x="177" y="200"/>
                </a:lnTo>
                <a:lnTo>
                  <a:pt x="176" y="200"/>
                </a:lnTo>
                <a:lnTo>
                  <a:pt x="173" y="200"/>
                </a:lnTo>
                <a:lnTo>
                  <a:pt x="170" y="200"/>
                </a:lnTo>
                <a:lnTo>
                  <a:pt x="164" y="200"/>
                </a:lnTo>
                <a:lnTo>
                  <a:pt x="156" y="200"/>
                </a:lnTo>
                <a:lnTo>
                  <a:pt x="155" y="200"/>
                </a:lnTo>
                <a:lnTo>
                  <a:pt x="143" y="200"/>
                </a:lnTo>
                <a:lnTo>
                  <a:pt x="136" y="200"/>
                </a:lnTo>
                <a:lnTo>
                  <a:pt x="133" y="200"/>
                </a:lnTo>
                <a:lnTo>
                  <a:pt x="132" y="200"/>
                </a:lnTo>
                <a:lnTo>
                  <a:pt x="131" y="200"/>
                </a:lnTo>
                <a:lnTo>
                  <a:pt x="125" y="200"/>
                </a:lnTo>
                <a:lnTo>
                  <a:pt x="121" y="200"/>
                </a:lnTo>
                <a:lnTo>
                  <a:pt x="120" y="200"/>
                </a:lnTo>
                <a:lnTo>
                  <a:pt x="109" y="200"/>
                </a:lnTo>
                <a:lnTo>
                  <a:pt x="108" y="200"/>
                </a:lnTo>
                <a:lnTo>
                  <a:pt x="106" y="200"/>
                </a:lnTo>
                <a:lnTo>
                  <a:pt x="104" y="200"/>
                </a:lnTo>
                <a:lnTo>
                  <a:pt x="103" y="200"/>
                </a:lnTo>
                <a:lnTo>
                  <a:pt x="101" y="200"/>
                </a:lnTo>
                <a:lnTo>
                  <a:pt x="100" y="200"/>
                </a:lnTo>
                <a:lnTo>
                  <a:pt x="99" y="200"/>
                </a:lnTo>
                <a:lnTo>
                  <a:pt x="97" y="200"/>
                </a:lnTo>
                <a:lnTo>
                  <a:pt x="92" y="200"/>
                </a:lnTo>
                <a:lnTo>
                  <a:pt x="91" y="200"/>
                </a:lnTo>
                <a:lnTo>
                  <a:pt x="83" y="200"/>
                </a:lnTo>
                <a:lnTo>
                  <a:pt x="83" y="195"/>
                </a:lnTo>
                <a:lnTo>
                  <a:pt x="83" y="193"/>
                </a:lnTo>
                <a:lnTo>
                  <a:pt x="83" y="186"/>
                </a:lnTo>
                <a:lnTo>
                  <a:pt x="83" y="185"/>
                </a:lnTo>
                <a:lnTo>
                  <a:pt x="83" y="182"/>
                </a:lnTo>
                <a:lnTo>
                  <a:pt x="79" y="182"/>
                </a:lnTo>
                <a:lnTo>
                  <a:pt x="77" y="182"/>
                </a:lnTo>
                <a:lnTo>
                  <a:pt x="76" y="182"/>
                </a:lnTo>
                <a:lnTo>
                  <a:pt x="68" y="182"/>
                </a:lnTo>
                <a:lnTo>
                  <a:pt x="61" y="182"/>
                </a:lnTo>
                <a:lnTo>
                  <a:pt x="58" y="182"/>
                </a:lnTo>
                <a:lnTo>
                  <a:pt x="56" y="182"/>
                </a:lnTo>
                <a:lnTo>
                  <a:pt x="53" y="182"/>
                </a:lnTo>
                <a:lnTo>
                  <a:pt x="51" y="182"/>
                </a:lnTo>
                <a:lnTo>
                  <a:pt x="44" y="182"/>
                </a:lnTo>
                <a:lnTo>
                  <a:pt x="43" y="182"/>
                </a:lnTo>
                <a:lnTo>
                  <a:pt x="39" y="182"/>
                </a:lnTo>
                <a:lnTo>
                  <a:pt x="35" y="181"/>
                </a:lnTo>
                <a:lnTo>
                  <a:pt x="34" y="181"/>
                </a:lnTo>
                <a:lnTo>
                  <a:pt x="33" y="181"/>
                </a:lnTo>
                <a:lnTo>
                  <a:pt x="28" y="181"/>
                </a:lnTo>
                <a:lnTo>
                  <a:pt x="23" y="181"/>
                </a:lnTo>
                <a:lnTo>
                  <a:pt x="18" y="181"/>
                </a:lnTo>
                <a:lnTo>
                  <a:pt x="10" y="181"/>
                </a:lnTo>
                <a:lnTo>
                  <a:pt x="3" y="181"/>
                </a:lnTo>
                <a:lnTo>
                  <a:pt x="2" y="181"/>
                </a:lnTo>
                <a:lnTo>
                  <a:pt x="2" y="179"/>
                </a:lnTo>
                <a:lnTo>
                  <a:pt x="2" y="178"/>
                </a:lnTo>
                <a:lnTo>
                  <a:pt x="2" y="177"/>
                </a:lnTo>
                <a:lnTo>
                  <a:pt x="2" y="171"/>
                </a:lnTo>
                <a:lnTo>
                  <a:pt x="2" y="169"/>
                </a:lnTo>
                <a:lnTo>
                  <a:pt x="2" y="168"/>
                </a:lnTo>
                <a:lnTo>
                  <a:pt x="2" y="166"/>
                </a:lnTo>
                <a:lnTo>
                  <a:pt x="2" y="165"/>
                </a:lnTo>
                <a:lnTo>
                  <a:pt x="3" y="159"/>
                </a:lnTo>
                <a:lnTo>
                  <a:pt x="3" y="157"/>
                </a:lnTo>
                <a:lnTo>
                  <a:pt x="3" y="155"/>
                </a:lnTo>
                <a:lnTo>
                  <a:pt x="3" y="151"/>
                </a:lnTo>
                <a:lnTo>
                  <a:pt x="3" y="147"/>
                </a:lnTo>
                <a:lnTo>
                  <a:pt x="3" y="144"/>
                </a:lnTo>
                <a:lnTo>
                  <a:pt x="3" y="143"/>
                </a:lnTo>
                <a:lnTo>
                  <a:pt x="3" y="142"/>
                </a:lnTo>
                <a:lnTo>
                  <a:pt x="3" y="141"/>
                </a:lnTo>
                <a:lnTo>
                  <a:pt x="3" y="137"/>
                </a:lnTo>
                <a:lnTo>
                  <a:pt x="3" y="136"/>
                </a:lnTo>
                <a:lnTo>
                  <a:pt x="3" y="135"/>
                </a:lnTo>
                <a:lnTo>
                  <a:pt x="3" y="134"/>
                </a:lnTo>
                <a:lnTo>
                  <a:pt x="3" y="133"/>
                </a:lnTo>
                <a:lnTo>
                  <a:pt x="2" y="133"/>
                </a:lnTo>
                <a:lnTo>
                  <a:pt x="2" y="131"/>
                </a:lnTo>
                <a:lnTo>
                  <a:pt x="2" y="130"/>
                </a:lnTo>
                <a:lnTo>
                  <a:pt x="2" y="128"/>
                </a:lnTo>
                <a:lnTo>
                  <a:pt x="2" y="125"/>
                </a:lnTo>
                <a:lnTo>
                  <a:pt x="2" y="121"/>
                </a:lnTo>
                <a:lnTo>
                  <a:pt x="2" y="119"/>
                </a:lnTo>
                <a:lnTo>
                  <a:pt x="2" y="118"/>
                </a:lnTo>
                <a:lnTo>
                  <a:pt x="2" y="114"/>
                </a:lnTo>
                <a:lnTo>
                  <a:pt x="2" y="113"/>
                </a:lnTo>
                <a:lnTo>
                  <a:pt x="2" y="101"/>
                </a:lnTo>
                <a:lnTo>
                  <a:pt x="2" y="95"/>
                </a:lnTo>
                <a:lnTo>
                  <a:pt x="2" y="94"/>
                </a:lnTo>
                <a:lnTo>
                  <a:pt x="2" y="90"/>
                </a:lnTo>
                <a:lnTo>
                  <a:pt x="2" y="89"/>
                </a:lnTo>
                <a:lnTo>
                  <a:pt x="2" y="87"/>
                </a:lnTo>
                <a:lnTo>
                  <a:pt x="2" y="85"/>
                </a:lnTo>
                <a:lnTo>
                  <a:pt x="2" y="83"/>
                </a:lnTo>
                <a:lnTo>
                  <a:pt x="2" y="82"/>
                </a:lnTo>
                <a:lnTo>
                  <a:pt x="2" y="81"/>
                </a:lnTo>
                <a:lnTo>
                  <a:pt x="2" y="78"/>
                </a:lnTo>
                <a:lnTo>
                  <a:pt x="2" y="75"/>
                </a:lnTo>
                <a:lnTo>
                  <a:pt x="3" y="74"/>
                </a:lnTo>
                <a:lnTo>
                  <a:pt x="3" y="69"/>
                </a:lnTo>
                <a:lnTo>
                  <a:pt x="3" y="67"/>
                </a:lnTo>
                <a:lnTo>
                  <a:pt x="3" y="63"/>
                </a:lnTo>
                <a:lnTo>
                  <a:pt x="3" y="62"/>
                </a:lnTo>
                <a:lnTo>
                  <a:pt x="3" y="51"/>
                </a:lnTo>
                <a:lnTo>
                  <a:pt x="3" y="47"/>
                </a:lnTo>
                <a:lnTo>
                  <a:pt x="3" y="45"/>
                </a:lnTo>
                <a:lnTo>
                  <a:pt x="3" y="41"/>
                </a:lnTo>
                <a:lnTo>
                  <a:pt x="3" y="38"/>
                </a:lnTo>
                <a:lnTo>
                  <a:pt x="3" y="37"/>
                </a:lnTo>
                <a:lnTo>
                  <a:pt x="3" y="32"/>
                </a:lnTo>
                <a:lnTo>
                  <a:pt x="1" y="31"/>
                </a:lnTo>
                <a:lnTo>
                  <a:pt x="0" y="30"/>
                </a:lnTo>
                <a:lnTo>
                  <a:pt x="0" y="24"/>
                </a:lnTo>
                <a:lnTo>
                  <a:pt x="0" y="23"/>
                </a:lnTo>
                <a:lnTo>
                  <a:pt x="0" y="18"/>
                </a:lnTo>
                <a:lnTo>
                  <a:pt x="0" y="17"/>
                </a:lnTo>
                <a:lnTo>
                  <a:pt x="1" y="17"/>
                </a:lnTo>
                <a:lnTo>
                  <a:pt x="3" y="17"/>
                </a:lnTo>
                <a:lnTo>
                  <a:pt x="4" y="17"/>
                </a:lnTo>
                <a:lnTo>
                  <a:pt x="5" y="17"/>
                </a:lnTo>
                <a:lnTo>
                  <a:pt x="10" y="17"/>
                </a:lnTo>
                <a:lnTo>
                  <a:pt x="15" y="17"/>
                </a:lnTo>
                <a:lnTo>
                  <a:pt x="16" y="17"/>
                </a:lnTo>
                <a:lnTo>
                  <a:pt x="18" y="17"/>
                </a:lnTo>
                <a:lnTo>
                  <a:pt x="19" y="17"/>
                </a:lnTo>
                <a:lnTo>
                  <a:pt x="21" y="17"/>
                </a:lnTo>
                <a:lnTo>
                  <a:pt x="23" y="17"/>
                </a:lnTo>
                <a:lnTo>
                  <a:pt x="26" y="17"/>
                </a:lnTo>
                <a:lnTo>
                  <a:pt x="27" y="17"/>
                </a:lnTo>
                <a:lnTo>
                  <a:pt x="28" y="17"/>
                </a:lnTo>
                <a:lnTo>
                  <a:pt x="34" y="17"/>
                </a:lnTo>
                <a:lnTo>
                  <a:pt x="36" y="17"/>
                </a:lnTo>
                <a:lnTo>
                  <a:pt x="39" y="17"/>
                </a:lnTo>
                <a:lnTo>
                  <a:pt x="40" y="17"/>
                </a:lnTo>
                <a:lnTo>
                  <a:pt x="42" y="17"/>
                </a:lnTo>
                <a:lnTo>
                  <a:pt x="43" y="17"/>
                </a:lnTo>
                <a:lnTo>
                  <a:pt x="44" y="17"/>
                </a:lnTo>
                <a:lnTo>
                  <a:pt x="45" y="17"/>
                </a:lnTo>
                <a:lnTo>
                  <a:pt x="47" y="17"/>
                </a:lnTo>
                <a:lnTo>
                  <a:pt x="48" y="17"/>
                </a:lnTo>
                <a:lnTo>
                  <a:pt x="49" y="17"/>
                </a:lnTo>
                <a:lnTo>
                  <a:pt x="50" y="17"/>
                </a:lnTo>
                <a:lnTo>
                  <a:pt x="51" y="17"/>
                </a:lnTo>
                <a:lnTo>
                  <a:pt x="53" y="17"/>
                </a:lnTo>
                <a:lnTo>
                  <a:pt x="55" y="17"/>
                </a:lnTo>
                <a:lnTo>
                  <a:pt x="56" y="17"/>
                </a:lnTo>
                <a:lnTo>
                  <a:pt x="57" y="17"/>
                </a:lnTo>
                <a:lnTo>
                  <a:pt x="58" y="18"/>
                </a:lnTo>
                <a:lnTo>
                  <a:pt x="58" y="17"/>
                </a:lnTo>
                <a:lnTo>
                  <a:pt x="63" y="18"/>
                </a:lnTo>
                <a:lnTo>
                  <a:pt x="67" y="18"/>
                </a:lnTo>
                <a:lnTo>
                  <a:pt x="69" y="18"/>
                </a:lnTo>
                <a:lnTo>
                  <a:pt x="71" y="18"/>
                </a:lnTo>
                <a:lnTo>
                  <a:pt x="72" y="18"/>
                </a:lnTo>
                <a:lnTo>
                  <a:pt x="73" y="18"/>
                </a:lnTo>
                <a:close/>
              </a:path>
            </a:pathLst>
          </a:custGeom>
          <a:solidFill>
            <a:srgbClr val="FFFF00"/>
          </a:solidFill>
          <a:ln w="3175">
            <a:solidFill>
              <a:schemeClr val="tx1">
                <a:lumMod val="95000"/>
                <a:lumOff val="5000"/>
              </a:schemeClr>
            </a:solidFill>
            <a:prstDash val="solid"/>
            <a:round/>
            <a:headEnd/>
            <a:tailEnd/>
          </a:ln>
        </p:spPr>
        <p:txBody>
          <a:bodyPr/>
          <a:lstStyle/>
          <a:p>
            <a:endParaRPr lang="en-US" dirty="0"/>
          </a:p>
        </p:txBody>
      </p:sp>
      <p:sp>
        <p:nvSpPr>
          <p:cNvPr id="109" name="Freeform 125"/>
          <p:cNvSpPr>
            <a:spLocks/>
          </p:cNvSpPr>
          <p:nvPr/>
        </p:nvSpPr>
        <p:spPr bwMode="auto">
          <a:xfrm>
            <a:off x="3283603" y="1492028"/>
            <a:ext cx="501016" cy="444897"/>
          </a:xfrm>
          <a:custGeom>
            <a:avLst/>
            <a:gdLst>
              <a:gd name="T0" fmla="*/ 241 w 242"/>
              <a:gd name="T1" fmla="*/ 5 h 209"/>
              <a:gd name="T2" fmla="*/ 241 w 242"/>
              <a:gd name="T3" fmla="*/ 11 h 209"/>
              <a:gd name="T4" fmla="*/ 241 w 242"/>
              <a:gd name="T5" fmla="*/ 25 h 209"/>
              <a:gd name="T6" fmla="*/ 241 w 242"/>
              <a:gd name="T7" fmla="*/ 31 h 209"/>
              <a:gd name="T8" fmla="*/ 241 w 242"/>
              <a:gd name="T9" fmla="*/ 41 h 209"/>
              <a:gd name="T10" fmla="*/ 241 w 242"/>
              <a:gd name="T11" fmla="*/ 51 h 209"/>
              <a:gd name="T12" fmla="*/ 241 w 242"/>
              <a:gd name="T13" fmla="*/ 63 h 209"/>
              <a:gd name="T14" fmla="*/ 241 w 242"/>
              <a:gd name="T15" fmla="*/ 80 h 209"/>
              <a:gd name="T16" fmla="*/ 241 w 242"/>
              <a:gd name="T17" fmla="*/ 113 h 209"/>
              <a:gd name="T18" fmla="*/ 241 w 242"/>
              <a:gd name="T19" fmla="*/ 128 h 209"/>
              <a:gd name="T20" fmla="*/ 241 w 242"/>
              <a:gd name="T21" fmla="*/ 141 h 209"/>
              <a:gd name="T22" fmla="*/ 242 w 242"/>
              <a:gd name="T23" fmla="*/ 162 h 209"/>
              <a:gd name="T24" fmla="*/ 229 w 242"/>
              <a:gd name="T25" fmla="*/ 162 h 209"/>
              <a:gd name="T26" fmla="*/ 212 w 242"/>
              <a:gd name="T27" fmla="*/ 162 h 209"/>
              <a:gd name="T28" fmla="*/ 199 w 242"/>
              <a:gd name="T29" fmla="*/ 162 h 209"/>
              <a:gd name="T30" fmla="*/ 183 w 242"/>
              <a:gd name="T31" fmla="*/ 162 h 209"/>
              <a:gd name="T32" fmla="*/ 174 w 242"/>
              <a:gd name="T33" fmla="*/ 162 h 209"/>
              <a:gd name="T34" fmla="*/ 165 w 242"/>
              <a:gd name="T35" fmla="*/ 162 h 209"/>
              <a:gd name="T36" fmla="*/ 158 w 242"/>
              <a:gd name="T37" fmla="*/ 162 h 209"/>
              <a:gd name="T38" fmla="*/ 146 w 242"/>
              <a:gd name="T39" fmla="*/ 162 h 209"/>
              <a:gd name="T40" fmla="*/ 134 w 242"/>
              <a:gd name="T41" fmla="*/ 164 h 209"/>
              <a:gd name="T42" fmla="*/ 134 w 242"/>
              <a:gd name="T43" fmla="*/ 192 h 209"/>
              <a:gd name="T44" fmla="*/ 126 w 242"/>
              <a:gd name="T45" fmla="*/ 197 h 209"/>
              <a:gd name="T46" fmla="*/ 98 w 242"/>
              <a:gd name="T47" fmla="*/ 199 h 209"/>
              <a:gd name="T48" fmla="*/ 86 w 242"/>
              <a:gd name="T49" fmla="*/ 199 h 209"/>
              <a:gd name="T50" fmla="*/ 74 w 242"/>
              <a:gd name="T51" fmla="*/ 208 h 209"/>
              <a:gd name="T52" fmla="*/ 62 w 242"/>
              <a:gd name="T53" fmla="*/ 208 h 209"/>
              <a:gd name="T54" fmla="*/ 29 w 242"/>
              <a:gd name="T55" fmla="*/ 208 h 209"/>
              <a:gd name="T56" fmla="*/ 9 w 242"/>
              <a:gd name="T57" fmla="*/ 208 h 209"/>
              <a:gd name="T58" fmla="*/ 0 w 242"/>
              <a:gd name="T59" fmla="*/ 197 h 209"/>
              <a:gd name="T60" fmla="*/ 0 w 242"/>
              <a:gd name="T61" fmla="*/ 184 h 209"/>
              <a:gd name="T62" fmla="*/ 1 w 242"/>
              <a:gd name="T63" fmla="*/ 168 h 209"/>
              <a:gd name="T64" fmla="*/ 6 w 242"/>
              <a:gd name="T65" fmla="*/ 163 h 209"/>
              <a:gd name="T66" fmla="*/ 24 w 242"/>
              <a:gd name="T67" fmla="*/ 163 h 209"/>
              <a:gd name="T68" fmla="*/ 28 w 242"/>
              <a:gd name="T69" fmla="*/ 145 h 209"/>
              <a:gd name="T70" fmla="*/ 28 w 242"/>
              <a:gd name="T71" fmla="*/ 125 h 209"/>
              <a:gd name="T72" fmla="*/ 28 w 242"/>
              <a:gd name="T73" fmla="*/ 120 h 209"/>
              <a:gd name="T74" fmla="*/ 28 w 242"/>
              <a:gd name="T75" fmla="*/ 100 h 209"/>
              <a:gd name="T76" fmla="*/ 28 w 242"/>
              <a:gd name="T77" fmla="*/ 80 h 209"/>
              <a:gd name="T78" fmla="*/ 26 w 242"/>
              <a:gd name="T79" fmla="*/ 65 h 209"/>
              <a:gd name="T80" fmla="*/ 26 w 242"/>
              <a:gd name="T81" fmla="*/ 44 h 209"/>
              <a:gd name="T82" fmla="*/ 26 w 242"/>
              <a:gd name="T83" fmla="*/ 26 h 209"/>
              <a:gd name="T84" fmla="*/ 26 w 242"/>
              <a:gd name="T85" fmla="*/ 11 h 209"/>
              <a:gd name="T86" fmla="*/ 26 w 242"/>
              <a:gd name="T87" fmla="*/ 2 h 209"/>
              <a:gd name="T88" fmla="*/ 37 w 242"/>
              <a:gd name="T89" fmla="*/ 2 h 209"/>
              <a:gd name="T90" fmla="*/ 60 w 242"/>
              <a:gd name="T91" fmla="*/ 2 h 209"/>
              <a:gd name="T92" fmla="*/ 85 w 242"/>
              <a:gd name="T93" fmla="*/ 1 h 209"/>
              <a:gd name="T94" fmla="*/ 95 w 242"/>
              <a:gd name="T95" fmla="*/ 1 h 209"/>
              <a:gd name="T96" fmla="*/ 112 w 242"/>
              <a:gd name="T97" fmla="*/ 1 h 209"/>
              <a:gd name="T98" fmla="*/ 127 w 242"/>
              <a:gd name="T99" fmla="*/ 1 h 209"/>
              <a:gd name="T100" fmla="*/ 143 w 242"/>
              <a:gd name="T101" fmla="*/ 1 h 209"/>
              <a:gd name="T102" fmla="*/ 156 w 242"/>
              <a:gd name="T103" fmla="*/ 1 h 209"/>
              <a:gd name="T104" fmla="*/ 162 w 242"/>
              <a:gd name="T105" fmla="*/ 1 h 209"/>
              <a:gd name="T106" fmla="*/ 169 w 242"/>
              <a:gd name="T107" fmla="*/ 1 h 209"/>
              <a:gd name="T108" fmla="*/ 181 w 242"/>
              <a:gd name="T109" fmla="*/ 1 h 209"/>
              <a:gd name="T110" fmla="*/ 190 w 242"/>
              <a:gd name="T111" fmla="*/ 0 h 209"/>
              <a:gd name="T112" fmla="*/ 193 w 242"/>
              <a:gd name="T113" fmla="*/ 0 h 209"/>
              <a:gd name="T114" fmla="*/ 200 w 242"/>
              <a:gd name="T115" fmla="*/ 0 h 209"/>
              <a:gd name="T116" fmla="*/ 206 w 242"/>
              <a:gd name="T117" fmla="*/ 0 h 209"/>
              <a:gd name="T118" fmla="*/ 220 w 242"/>
              <a:gd name="T119" fmla="*/ 0 h 209"/>
              <a:gd name="T120" fmla="*/ 233 w 242"/>
              <a:gd name="T121" fmla="*/ 0 h 209"/>
              <a:gd name="T122" fmla="*/ 238 w 242"/>
              <a:gd name="T123" fmla="*/ 0 h 20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42" h="209">
                <a:moveTo>
                  <a:pt x="241" y="0"/>
                </a:moveTo>
                <a:lnTo>
                  <a:pt x="241" y="2"/>
                </a:lnTo>
                <a:lnTo>
                  <a:pt x="241" y="3"/>
                </a:lnTo>
                <a:lnTo>
                  <a:pt x="241" y="4"/>
                </a:lnTo>
                <a:lnTo>
                  <a:pt x="241" y="5"/>
                </a:lnTo>
                <a:lnTo>
                  <a:pt x="241" y="7"/>
                </a:lnTo>
                <a:lnTo>
                  <a:pt x="241" y="8"/>
                </a:lnTo>
                <a:lnTo>
                  <a:pt x="241" y="9"/>
                </a:lnTo>
                <a:lnTo>
                  <a:pt x="241" y="11"/>
                </a:lnTo>
                <a:lnTo>
                  <a:pt x="241" y="13"/>
                </a:lnTo>
                <a:lnTo>
                  <a:pt x="241" y="16"/>
                </a:lnTo>
                <a:lnTo>
                  <a:pt x="241" y="17"/>
                </a:lnTo>
                <a:lnTo>
                  <a:pt x="241" y="23"/>
                </a:lnTo>
                <a:lnTo>
                  <a:pt x="241" y="24"/>
                </a:lnTo>
                <a:lnTo>
                  <a:pt x="241" y="25"/>
                </a:lnTo>
                <a:lnTo>
                  <a:pt x="241" y="27"/>
                </a:lnTo>
                <a:lnTo>
                  <a:pt x="241" y="28"/>
                </a:lnTo>
                <a:lnTo>
                  <a:pt x="241" y="29"/>
                </a:lnTo>
                <a:lnTo>
                  <a:pt x="241" y="31"/>
                </a:lnTo>
                <a:lnTo>
                  <a:pt x="241" y="32"/>
                </a:lnTo>
                <a:lnTo>
                  <a:pt x="241" y="36"/>
                </a:lnTo>
                <a:lnTo>
                  <a:pt x="241" y="39"/>
                </a:lnTo>
                <a:lnTo>
                  <a:pt x="241" y="41"/>
                </a:lnTo>
                <a:lnTo>
                  <a:pt x="241" y="45"/>
                </a:lnTo>
                <a:lnTo>
                  <a:pt x="241" y="47"/>
                </a:lnTo>
                <a:lnTo>
                  <a:pt x="241" y="48"/>
                </a:lnTo>
                <a:lnTo>
                  <a:pt x="241" y="51"/>
                </a:lnTo>
                <a:lnTo>
                  <a:pt x="241" y="52"/>
                </a:lnTo>
                <a:lnTo>
                  <a:pt x="241" y="55"/>
                </a:lnTo>
                <a:lnTo>
                  <a:pt x="241" y="60"/>
                </a:lnTo>
                <a:lnTo>
                  <a:pt x="241" y="61"/>
                </a:lnTo>
                <a:lnTo>
                  <a:pt x="241" y="63"/>
                </a:lnTo>
                <a:lnTo>
                  <a:pt x="241" y="68"/>
                </a:lnTo>
                <a:lnTo>
                  <a:pt x="241" y="69"/>
                </a:lnTo>
                <a:lnTo>
                  <a:pt x="241" y="73"/>
                </a:lnTo>
                <a:lnTo>
                  <a:pt x="241" y="75"/>
                </a:lnTo>
                <a:lnTo>
                  <a:pt x="241" y="80"/>
                </a:lnTo>
                <a:lnTo>
                  <a:pt x="241" y="84"/>
                </a:lnTo>
                <a:lnTo>
                  <a:pt x="241" y="105"/>
                </a:lnTo>
                <a:lnTo>
                  <a:pt x="241" y="108"/>
                </a:lnTo>
                <a:lnTo>
                  <a:pt x="241" y="112"/>
                </a:lnTo>
                <a:lnTo>
                  <a:pt x="241" y="113"/>
                </a:lnTo>
                <a:lnTo>
                  <a:pt x="241" y="116"/>
                </a:lnTo>
                <a:lnTo>
                  <a:pt x="241" y="123"/>
                </a:lnTo>
                <a:lnTo>
                  <a:pt x="241" y="127"/>
                </a:lnTo>
                <a:lnTo>
                  <a:pt x="241" y="128"/>
                </a:lnTo>
                <a:lnTo>
                  <a:pt x="241" y="129"/>
                </a:lnTo>
                <a:lnTo>
                  <a:pt x="241" y="133"/>
                </a:lnTo>
                <a:lnTo>
                  <a:pt x="241" y="135"/>
                </a:lnTo>
                <a:lnTo>
                  <a:pt x="241" y="136"/>
                </a:lnTo>
                <a:lnTo>
                  <a:pt x="241" y="139"/>
                </a:lnTo>
                <a:lnTo>
                  <a:pt x="241" y="141"/>
                </a:lnTo>
                <a:lnTo>
                  <a:pt x="241" y="143"/>
                </a:lnTo>
                <a:lnTo>
                  <a:pt x="241" y="144"/>
                </a:lnTo>
                <a:lnTo>
                  <a:pt x="242" y="153"/>
                </a:lnTo>
                <a:lnTo>
                  <a:pt x="242" y="161"/>
                </a:lnTo>
                <a:lnTo>
                  <a:pt x="242" y="162"/>
                </a:lnTo>
                <a:lnTo>
                  <a:pt x="239" y="162"/>
                </a:lnTo>
                <a:lnTo>
                  <a:pt x="237" y="162"/>
                </a:lnTo>
                <a:lnTo>
                  <a:pt x="234" y="162"/>
                </a:lnTo>
                <a:lnTo>
                  <a:pt x="233" y="162"/>
                </a:lnTo>
                <a:lnTo>
                  <a:pt x="229" y="162"/>
                </a:lnTo>
                <a:lnTo>
                  <a:pt x="226" y="162"/>
                </a:lnTo>
                <a:lnTo>
                  <a:pt x="223" y="162"/>
                </a:lnTo>
                <a:lnTo>
                  <a:pt x="221" y="162"/>
                </a:lnTo>
                <a:lnTo>
                  <a:pt x="212" y="162"/>
                </a:lnTo>
                <a:lnTo>
                  <a:pt x="208" y="162"/>
                </a:lnTo>
                <a:lnTo>
                  <a:pt x="207" y="162"/>
                </a:lnTo>
                <a:lnTo>
                  <a:pt x="206" y="162"/>
                </a:lnTo>
                <a:lnTo>
                  <a:pt x="205" y="162"/>
                </a:lnTo>
                <a:lnTo>
                  <a:pt x="201" y="162"/>
                </a:lnTo>
                <a:lnTo>
                  <a:pt x="199" y="162"/>
                </a:lnTo>
                <a:lnTo>
                  <a:pt x="197" y="162"/>
                </a:lnTo>
                <a:lnTo>
                  <a:pt x="193" y="162"/>
                </a:lnTo>
                <a:lnTo>
                  <a:pt x="191" y="162"/>
                </a:lnTo>
                <a:lnTo>
                  <a:pt x="189" y="162"/>
                </a:lnTo>
                <a:lnTo>
                  <a:pt x="188" y="162"/>
                </a:lnTo>
                <a:lnTo>
                  <a:pt x="183" y="162"/>
                </a:lnTo>
                <a:lnTo>
                  <a:pt x="182" y="162"/>
                </a:lnTo>
                <a:lnTo>
                  <a:pt x="178" y="162"/>
                </a:lnTo>
                <a:lnTo>
                  <a:pt x="177" y="162"/>
                </a:lnTo>
                <a:lnTo>
                  <a:pt x="175" y="162"/>
                </a:lnTo>
                <a:lnTo>
                  <a:pt x="174" y="162"/>
                </a:lnTo>
                <a:lnTo>
                  <a:pt x="172" y="162"/>
                </a:lnTo>
                <a:lnTo>
                  <a:pt x="170" y="162"/>
                </a:lnTo>
                <a:lnTo>
                  <a:pt x="169" y="162"/>
                </a:lnTo>
                <a:lnTo>
                  <a:pt x="165" y="162"/>
                </a:lnTo>
                <a:lnTo>
                  <a:pt x="164" y="162"/>
                </a:lnTo>
                <a:lnTo>
                  <a:pt x="162" y="162"/>
                </a:lnTo>
                <a:lnTo>
                  <a:pt x="159" y="162"/>
                </a:lnTo>
                <a:lnTo>
                  <a:pt x="158" y="162"/>
                </a:lnTo>
                <a:lnTo>
                  <a:pt x="157" y="162"/>
                </a:lnTo>
                <a:lnTo>
                  <a:pt x="156" y="162"/>
                </a:lnTo>
                <a:lnTo>
                  <a:pt x="149" y="162"/>
                </a:lnTo>
                <a:lnTo>
                  <a:pt x="148" y="162"/>
                </a:lnTo>
                <a:lnTo>
                  <a:pt x="146" y="162"/>
                </a:lnTo>
                <a:lnTo>
                  <a:pt x="145" y="162"/>
                </a:lnTo>
                <a:lnTo>
                  <a:pt x="144" y="162"/>
                </a:lnTo>
                <a:lnTo>
                  <a:pt x="135" y="162"/>
                </a:lnTo>
                <a:lnTo>
                  <a:pt x="134" y="162"/>
                </a:lnTo>
                <a:lnTo>
                  <a:pt x="134" y="164"/>
                </a:lnTo>
                <a:lnTo>
                  <a:pt x="134" y="167"/>
                </a:lnTo>
                <a:lnTo>
                  <a:pt x="134" y="177"/>
                </a:lnTo>
                <a:lnTo>
                  <a:pt x="134" y="179"/>
                </a:lnTo>
                <a:lnTo>
                  <a:pt x="134" y="184"/>
                </a:lnTo>
                <a:lnTo>
                  <a:pt x="134" y="189"/>
                </a:lnTo>
                <a:lnTo>
                  <a:pt x="134" y="192"/>
                </a:lnTo>
                <a:lnTo>
                  <a:pt x="134" y="194"/>
                </a:lnTo>
                <a:lnTo>
                  <a:pt x="134" y="197"/>
                </a:lnTo>
                <a:lnTo>
                  <a:pt x="130" y="197"/>
                </a:lnTo>
                <a:lnTo>
                  <a:pt x="129" y="197"/>
                </a:lnTo>
                <a:lnTo>
                  <a:pt x="126" y="197"/>
                </a:lnTo>
                <a:lnTo>
                  <a:pt x="117" y="197"/>
                </a:lnTo>
                <a:lnTo>
                  <a:pt x="114" y="197"/>
                </a:lnTo>
                <a:lnTo>
                  <a:pt x="112" y="197"/>
                </a:lnTo>
                <a:lnTo>
                  <a:pt x="108" y="199"/>
                </a:lnTo>
                <a:lnTo>
                  <a:pt x="101" y="199"/>
                </a:lnTo>
                <a:lnTo>
                  <a:pt x="98" y="199"/>
                </a:lnTo>
                <a:lnTo>
                  <a:pt x="97" y="199"/>
                </a:lnTo>
                <a:lnTo>
                  <a:pt x="96" y="199"/>
                </a:lnTo>
                <a:lnTo>
                  <a:pt x="95" y="199"/>
                </a:lnTo>
                <a:lnTo>
                  <a:pt x="93" y="199"/>
                </a:lnTo>
                <a:lnTo>
                  <a:pt x="88" y="199"/>
                </a:lnTo>
                <a:lnTo>
                  <a:pt x="86" y="199"/>
                </a:lnTo>
                <a:lnTo>
                  <a:pt x="81" y="199"/>
                </a:lnTo>
                <a:lnTo>
                  <a:pt x="81" y="200"/>
                </a:lnTo>
                <a:lnTo>
                  <a:pt x="81" y="201"/>
                </a:lnTo>
                <a:lnTo>
                  <a:pt x="81" y="208"/>
                </a:lnTo>
                <a:lnTo>
                  <a:pt x="78" y="208"/>
                </a:lnTo>
                <a:lnTo>
                  <a:pt x="74" y="208"/>
                </a:lnTo>
                <a:lnTo>
                  <a:pt x="72" y="208"/>
                </a:lnTo>
                <a:lnTo>
                  <a:pt x="71" y="208"/>
                </a:lnTo>
                <a:lnTo>
                  <a:pt x="63" y="208"/>
                </a:lnTo>
                <a:lnTo>
                  <a:pt x="62" y="208"/>
                </a:lnTo>
                <a:lnTo>
                  <a:pt x="61" y="208"/>
                </a:lnTo>
                <a:lnTo>
                  <a:pt x="52" y="208"/>
                </a:lnTo>
                <a:lnTo>
                  <a:pt x="39" y="208"/>
                </a:lnTo>
                <a:lnTo>
                  <a:pt x="34" y="208"/>
                </a:lnTo>
                <a:lnTo>
                  <a:pt x="29" y="208"/>
                </a:lnTo>
                <a:lnTo>
                  <a:pt x="28" y="208"/>
                </a:lnTo>
                <a:lnTo>
                  <a:pt x="18" y="208"/>
                </a:lnTo>
                <a:lnTo>
                  <a:pt x="14" y="208"/>
                </a:lnTo>
                <a:lnTo>
                  <a:pt x="12" y="208"/>
                </a:lnTo>
                <a:lnTo>
                  <a:pt x="9" y="208"/>
                </a:lnTo>
                <a:lnTo>
                  <a:pt x="8" y="208"/>
                </a:lnTo>
                <a:lnTo>
                  <a:pt x="0" y="209"/>
                </a:lnTo>
                <a:lnTo>
                  <a:pt x="0" y="205"/>
                </a:lnTo>
                <a:lnTo>
                  <a:pt x="0" y="202"/>
                </a:lnTo>
                <a:lnTo>
                  <a:pt x="0" y="201"/>
                </a:lnTo>
                <a:lnTo>
                  <a:pt x="0" y="197"/>
                </a:lnTo>
                <a:lnTo>
                  <a:pt x="0" y="196"/>
                </a:lnTo>
                <a:lnTo>
                  <a:pt x="0" y="195"/>
                </a:lnTo>
                <a:lnTo>
                  <a:pt x="0" y="193"/>
                </a:lnTo>
                <a:lnTo>
                  <a:pt x="0" y="192"/>
                </a:lnTo>
                <a:lnTo>
                  <a:pt x="0" y="184"/>
                </a:lnTo>
                <a:lnTo>
                  <a:pt x="0" y="180"/>
                </a:lnTo>
                <a:lnTo>
                  <a:pt x="0" y="178"/>
                </a:lnTo>
                <a:lnTo>
                  <a:pt x="0" y="177"/>
                </a:lnTo>
                <a:lnTo>
                  <a:pt x="1" y="175"/>
                </a:lnTo>
                <a:lnTo>
                  <a:pt x="1" y="170"/>
                </a:lnTo>
                <a:lnTo>
                  <a:pt x="1" y="168"/>
                </a:lnTo>
                <a:lnTo>
                  <a:pt x="1" y="167"/>
                </a:lnTo>
                <a:lnTo>
                  <a:pt x="1" y="165"/>
                </a:lnTo>
                <a:lnTo>
                  <a:pt x="1" y="163"/>
                </a:lnTo>
                <a:lnTo>
                  <a:pt x="5" y="163"/>
                </a:lnTo>
                <a:lnTo>
                  <a:pt x="6" y="163"/>
                </a:lnTo>
                <a:lnTo>
                  <a:pt x="10" y="163"/>
                </a:lnTo>
                <a:lnTo>
                  <a:pt x="13" y="163"/>
                </a:lnTo>
                <a:lnTo>
                  <a:pt x="15" y="163"/>
                </a:lnTo>
                <a:lnTo>
                  <a:pt x="18" y="163"/>
                </a:lnTo>
                <a:lnTo>
                  <a:pt x="24" y="163"/>
                </a:lnTo>
                <a:lnTo>
                  <a:pt x="28" y="163"/>
                </a:lnTo>
                <a:lnTo>
                  <a:pt x="28" y="161"/>
                </a:lnTo>
                <a:lnTo>
                  <a:pt x="28" y="155"/>
                </a:lnTo>
                <a:lnTo>
                  <a:pt x="28" y="146"/>
                </a:lnTo>
                <a:lnTo>
                  <a:pt x="28" y="145"/>
                </a:lnTo>
                <a:lnTo>
                  <a:pt x="28" y="144"/>
                </a:lnTo>
                <a:lnTo>
                  <a:pt x="28" y="141"/>
                </a:lnTo>
                <a:lnTo>
                  <a:pt x="28" y="140"/>
                </a:lnTo>
                <a:lnTo>
                  <a:pt x="28" y="132"/>
                </a:lnTo>
                <a:lnTo>
                  <a:pt x="28" y="129"/>
                </a:lnTo>
                <a:lnTo>
                  <a:pt x="28" y="125"/>
                </a:lnTo>
                <a:lnTo>
                  <a:pt x="28" y="124"/>
                </a:lnTo>
                <a:lnTo>
                  <a:pt x="28" y="123"/>
                </a:lnTo>
                <a:lnTo>
                  <a:pt x="28" y="122"/>
                </a:lnTo>
                <a:lnTo>
                  <a:pt x="28" y="121"/>
                </a:lnTo>
                <a:lnTo>
                  <a:pt x="28" y="120"/>
                </a:lnTo>
                <a:lnTo>
                  <a:pt x="28" y="114"/>
                </a:lnTo>
                <a:lnTo>
                  <a:pt x="28" y="113"/>
                </a:lnTo>
                <a:lnTo>
                  <a:pt x="28" y="103"/>
                </a:lnTo>
                <a:lnTo>
                  <a:pt x="28" y="100"/>
                </a:lnTo>
                <a:lnTo>
                  <a:pt x="28" y="98"/>
                </a:lnTo>
                <a:lnTo>
                  <a:pt x="28" y="93"/>
                </a:lnTo>
                <a:lnTo>
                  <a:pt x="28" y="92"/>
                </a:lnTo>
                <a:lnTo>
                  <a:pt x="28" y="85"/>
                </a:lnTo>
                <a:lnTo>
                  <a:pt x="28" y="82"/>
                </a:lnTo>
                <a:lnTo>
                  <a:pt x="28" y="80"/>
                </a:lnTo>
                <a:lnTo>
                  <a:pt x="28" y="76"/>
                </a:lnTo>
                <a:lnTo>
                  <a:pt x="26" y="71"/>
                </a:lnTo>
                <a:lnTo>
                  <a:pt x="26" y="69"/>
                </a:lnTo>
                <a:lnTo>
                  <a:pt x="26" y="68"/>
                </a:lnTo>
                <a:lnTo>
                  <a:pt x="26" y="65"/>
                </a:lnTo>
                <a:lnTo>
                  <a:pt x="26" y="63"/>
                </a:lnTo>
                <a:lnTo>
                  <a:pt x="26" y="61"/>
                </a:lnTo>
                <a:lnTo>
                  <a:pt x="26" y="56"/>
                </a:lnTo>
                <a:lnTo>
                  <a:pt x="26" y="48"/>
                </a:lnTo>
                <a:lnTo>
                  <a:pt x="26" y="45"/>
                </a:lnTo>
                <a:lnTo>
                  <a:pt x="26" y="44"/>
                </a:lnTo>
                <a:lnTo>
                  <a:pt x="26" y="39"/>
                </a:lnTo>
                <a:lnTo>
                  <a:pt x="26" y="33"/>
                </a:lnTo>
                <a:lnTo>
                  <a:pt x="26" y="28"/>
                </a:lnTo>
                <a:lnTo>
                  <a:pt x="26" y="26"/>
                </a:lnTo>
                <a:lnTo>
                  <a:pt x="26" y="25"/>
                </a:lnTo>
                <a:lnTo>
                  <a:pt x="26" y="12"/>
                </a:lnTo>
                <a:lnTo>
                  <a:pt x="26" y="11"/>
                </a:lnTo>
                <a:lnTo>
                  <a:pt x="26" y="9"/>
                </a:lnTo>
                <a:lnTo>
                  <a:pt x="26" y="5"/>
                </a:lnTo>
                <a:lnTo>
                  <a:pt x="26" y="4"/>
                </a:lnTo>
                <a:lnTo>
                  <a:pt x="26" y="2"/>
                </a:lnTo>
                <a:lnTo>
                  <a:pt x="28" y="2"/>
                </a:lnTo>
                <a:lnTo>
                  <a:pt x="30" y="2"/>
                </a:lnTo>
                <a:lnTo>
                  <a:pt x="33" y="2"/>
                </a:lnTo>
                <a:lnTo>
                  <a:pt x="37" y="2"/>
                </a:lnTo>
                <a:lnTo>
                  <a:pt x="38" y="2"/>
                </a:lnTo>
                <a:lnTo>
                  <a:pt x="42" y="2"/>
                </a:lnTo>
                <a:lnTo>
                  <a:pt x="44" y="2"/>
                </a:lnTo>
                <a:lnTo>
                  <a:pt x="55" y="2"/>
                </a:lnTo>
                <a:lnTo>
                  <a:pt x="57" y="2"/>
                </a:lnTo>
                <a:lnTo>
                  <a:pt x="60" y="2"/>
                </a:lnTo>
                <a:lnTo>
                  <a:pt x="64" y="2"/>
                </a:lnTo>
                <a:lnTo>
                  <a:pt x="73" y="2"/>
                </a:lnTo>
                <a:lnTo>
                  <a:pt x="77" y="2"/>
                </a:lnTo>
                <a:lnTo>
                  <a:pt x="80" y="1"/>
                </a:lnTo>
                <a:lnTo>
                  <a:pt x="84" y="1"/>
                </a:lnTo>
                <a:lnTo>
                  <a:pt x="85" y="1"/>
                </a:lnTo>
                <a:lnTo>
                  <a:pt x="86" y="1"/>
                </a:lnTo>
                <a:lnTo>
                  <a:pt x="89" y="1"/>
                </a:lnTo>
                <a:lnTo>
                  <a:pt x="93" y="1"/>
                </a:lnTo>
                <a:lnTo>
                  <a:pt x="94" y="1"/>
                </a:lnTo>
                <a:lnTo>
                  <a:pt x="95" y="1"/>
                </a:lnTo>
                <a:lnTo>
                  <a:pt x="97" y="1"/>
                </a:lnTo>
                <a:lnTo>
                  <a:pt x="98" y="1"/>
                </a:lnTo>
                <a:lnTo>
                  <a:pt x="100" y="1"/>
                </a:lnTo>
                <a:lnTo>
                  <a:pt x="108" y="1"/>
                </a:lnTo>
                <a:lnTo>
                  <a:pt x="112" y="1"/>
                </a:lnTo>
                <a:lnTo>
                  <a:pt x="117" y="1"/>
                </a:lnTo>
                <a:lnTo>
                  <a:pt x="119" y="1"/>
                </a:lnTo>
                <a:lnTo>
                  <a:pt x="120" y="1"/>
                </a:lnTo>
                <a:lnTo>
                  <a:pt x="125" y="1"/>
                </a:lnTo>
                <a:lnTo>
                  <a:pt x="127" y="1"/>
                </a:lnTo>
                <a:lnTo>
                  <a:pt x="130" y="1"/>
                </a:lnTo>
                <a:lnTo>
                  <a:pt x="134" y="1"/>
                </a:lnTo>
                <a:lnTo>
                  <a:pt x="135" y="1"/>
                </a:lnTo>
                <a:lnTo>
                  <a:pt x="137" y="1"/>
                </a:lnTo>
                <a:lnTo>
                  <a:pt x="141" y="1"/>
                </a:lnTo>
                <a:lnTo>
                  <a:pt x="143" y="1"/>
                </a:lnTo>
                <a:lnTo>
                  <a:pt x="144" y="1"/>
                </a:lnTo>
                <a:lnTo>
                  <a:pt x="146" y="1"/>
                </a:lnTo>
                <a:lnTo>
                  <a:pt x="149" y="1"/>
                </a:lnTo>
                <a:lnTo>
                  <a:pt x="152" y="1"/>
                </a:lnTo>
                <a:lnTo>
                  <a:pt x="153" y="1"/>
                </a:lnTo>
                <a:lnTo>
                  <a:pt x="156" y="1"/>
                </a:lnTo>
                <a:lnTo>
                  <a:pt x="158" y="1"/>
                </a:lnTo>
                <a:lnTo>
                  <a:pt x="159" y="1"/>
                </a:lnTo>
                <a:lnTo>
                  <a:pt x="161" y="1"/>
                </a:lnTo>
                <a:lnTo>
                  <a:pt x="162" y="1"/>
                </a:lnTo>
                <a:lnTo>
                  <a:pt x="164" y="1"/>
                </a:lnTo>
                <a:lnTo>
                  <a:pt x="168" y="1"/>
                </a:lnTo>
                <a:lnTo>
                  <a:pt x="169" y="1"/>
                </a:lnTo>
                <a:lnTo>
                  <a:pt x="170" y="1"/>
                </a:lnTo>
                <a:lnTo>
                  <a:pt x="172" y="1"/>
                </a:lnTo>
                <a:lnTo>
                  <a:pt x="175" y="1"/>
                </a:lnTo>
                <a:lnTo>
                  <a:pt x="177" y="1"/>
                </a:lnTo>
                <a:lnTo>
                  <a:pt x="180" y="1"/>
                </a:lnTo>
                <a:lnTo>
                  <a:pt x="181" y="1"/>
                </a:lnTo>
                <a:lnTo>
                  <a:pt x="184" y="0"/>
                </a:lnTo>
                <a:lnTo>
                  <a:pt x="185" y="0"/>
                </a:lnTo>
                <a:lnTo>
                  <a:pt x="186" y="0"/>
                </a:lnTo>
                <a:lnTo>
                  <a:pt x="188" y="0"/>
                </a:lnTo>
                <a:lnTo>
                  <a:pt x="190" y="0"/>
                </a:lnTo>
                <a:lnTo>
                  <a:pt x="191" y="0"/>
                </a:lnTo>
                <a:lnTo>
                  <a:pt x="191" y="1"/>
                </a:lnTo>
                <a:lnTo>
                  <a:pt x="192" y="1"/>
                </a:lnTo>
                <a:lnTo>
                  <a:pt x="192" y="0"/>
                </a:lnTo>
                <a:lnTo>
                  <a:pt x="193" y="0"/>
                </a:lnTo>
                <a:lnTo>
                  <a:pt x="194" y="0"/>
                </a:lnTo>
                <a:lnTo>
                  <a:pt x="196" y="0"/>
                </a:lnTo>
                <a:lnTo>
                  <a:pt x="197" y="0"/>
                </a:lnTo>
                <a:lnTo>
                  <a:pt x="198" y="0"/>
                </a:lnTo>
                <a:lnTo>
                  <a:pt x="199" y="0"/>
                </a:lnTo>
                <a:lnTo>
                  <a:pt x="200" y="0"/>
                </a:lnTo>
                <a:lnTo>
                  <a:pt x="201" y="0"/>
                </a:lnTo>
                <a:lnTo>
                  <a:pt x="204" y="0"/>
                </a:lnTo>
                <a:lnTo>
                  <a:pt x="205" y="0"/>
                </a:lnTo>
                <a:lnTo>
                  <a:pt x="206" y="0"/>
                </a:lnTo>
                <a:lnTo>
                  <a:pt x="209" y="0"/>
                </a:lnTo>
                <a:lnTo>
                  <a:pt x="212" y="0"/>
                </a:lnTo>
                <a:lnTo>
                  <a:pt x="214" y="0"/>
                </a:lnTo>
                <a:lnTo>
                  <a:pt x="217" y="0"/>
                </a:lnTo>
                <a:lnTo>
                  <a:pt x="218" y="0"/>
                </a:lnTo>
                <a:lnTo>
                  <a:pt x="220" y="0"/>
                </a:lnTo>
                <a:lnTo>
                  <a:pt x="221" y="0"/>
                </a:lnTo>
                <a:lnTo>
                  <a:pt x="223" y="0"/>
                </a:lnTo>
                <a:lnTo>
                  <a:pt x="224" y="0"/>
                </a:lnTo>
                <a:lnTo>
                  <a:pt x="225" y="0"/>
                </a:lnTo>
                <a:lnTo>
                  <a:pt x="230" y="0"/>
                </a:lnTo>
                <a:lnTo>
                  <a:pt x="233" y="0"/>
                </a:lnTo>
                <a:lnTo>
                  <a:pt x="234" y="0"/>
                </a:lnTo>
                <a:lnTo>
                  <a:pt x="236" y="0"/>
                </a:lnTo>
                <a:lnTo>
                  <a:pt x="238" y="0"/>
                </a:lnTo>
                <a:lnTo>
                  <a:pt x="239" y="0"/>
                </a:lnTo>
                <a:lnTo>
                  <a:pt x="240" y="0"/>
                </a:lnTo>
                <a:lnTo>
                  <a:pt x="241" y="0"/>
                </a:lnTo>
                <a:close/>
              </a:path>
            </a:pathLst>
          </a:custGeom>
          <a:solidFill>
            <a:srgbClr val="FFFF00"/>
          </a:solidFill>
          <a:ln w="3175">
            <a:solidFill>
              <a:schemeClr val="tx1">
                <a:lumMod val="95000"/>
                <a:lumOff val="5000"/>
              </a:schemeClr>
            </a:solidFill>
            <a:prstDash val="solid"/>
            <a:round/>
            <a:headEnd/>
            <a:tailEnd/>
          </a:ln>
        </p:spPr>
        <p:txBody>
          <a:bodyPr/>
          <a:lstStyle/>
          <a:p>
            <a:endParaRPr lang="en-US" dirty="0"/>
          </a:p>
        </p:txBody>
      </p:sp>
      <p:sp>
        <p:nvSpPr>
          <p:cNvPr id="110" name="Freeform 137"/>
          <p:cNvSpPr>
            <a:spLocks/>
          </p:cNvSpPr>
          <p:nvPr/>
        </p:nvSpPr>
        <p:spPr bwMode="auto">
          <a:xfrm>
            <a:off x="1889772" y="2398853"/>
            <a:ext cx="798401" cy="649252"/>
          </a:xfrm>
          <a:custGeom>
            <a:avLst/>
            <a:gdLst>
              <a:gd name="T0" fmla="*/ 96 w 353"/>
              <a:gd name="T1" fmla="*/ 13 h 305"/>
              <a:gd name="T2" fmla="*/ 131 w 353"/>
              <a:gd name="T3" fmla="*/ 25 h 305"/>
              <a:gd name="T4" fmla="*/ 177 w 353"/>
              <a:gd name="T5" fmla="*/ 41 h 305"/>
              <a:gd name="T6" fmla="*/ 225 w 353"/>
              <a:gd name="T7" fmla="*/ 57 h 305"/>
              <a:gd name="T8" fmla="*/ 288 w 353"/>
              <a:gd name="T9" fmla="*/ 79 h 305"/>
              <a:gd name="T10" fmla="*/ 345 w 353"/>
              <a:gd name="T11" fmla="*/ 97 h 305"/>
              <a:gd name="T12" fmla="*/ 350 w 353"/>
              <a:gd name="T13" fmla="*/ 107 h 305"/>
              <a:gd name="T14" fmla="*/ 342 w 353"/>
              <a:gd name="T15" fmla="*/ 112 h 305"/>
              <a:gd name="T16" fmla="*/ 339 w 353"/>
              <a:gd name="T17" fmla="*/ 119 h 305"/>
              <a:gd name="T18" fmla="*/ 335 w 353"/>
              <a:gd name="T19" fmla="*/ 131 h 305"/>
              <a:gd name="T20" fmla="*/ 331 w 353"/>
              <a:gd name="T21" fmla="*/ 140 h 305"/>
              <a:gd name="T22" fmla="*/ 329 w 353"/>
              <a:gd name="T23" fmla="*/ 148 h 305"/>
              <a:gd name="T24" fmla="*/ 326 w 353"/>
              <a:gd name="T25" fmla="*/ 157 h 305"/>
              <a:gd name="T26" fmla="*/ 317 w 353"/>
              <a:gd name="T27" fmla="*/ 161 h 305"/>
              <a:gd name="T28" fmla="*/ 316 w 353"/>
              <a:gd name="T29" fmla="*/ 169 h 305"/>
              <a:gd name="T30" fmla="*/ 313 w 353"/>
              <a:gd name="T31" fmla="*/ 179 h 305"/>
              <a:gd name="T32" fmla="*/ 315 w 353"/>
              <a:gd name="T33" fmla="*/ 184 h 305"/>
              <a:gd name="T34" fmla="*/ 315 w 353"/>
              <a:gd name="T35" fmla="*/ 192 h 305"/>
              <a:gd name="T36" fmla="*/ 307 w 353"/>
              <a:gd name="T37" fmla="*/ 196 h 305"/>
              <a:gd name="T38" fmla="*/ 307 w 353"/>
              <a:gd name="T39" fmla="*/ 203 h 305"/>
              <a:gd name="T40" fmla="*/ 302 w 353"/>
              <a:gd name="T41" fmla="*/ 213 h 305"/>
              <a:gd name="T42" fmla="*/ 295 w 353"/>
              <a:gd name="T43" fmla="*/ 223 h 305"/>
              <a:gd name="T44" fmla="*/ 288 w 353"/>
              <a:gd name="T45" fmla="*/ 229 h 305"/>
              <a:gd name="T46" fmla="*/ 286 w 353"/>
              <a:gd name="T47" fmla="*/ 237 h 305"/>
              <a:gd name="T48" fmla="*/ 283 w 353"/>
              <a:gd name="T49" fmla="*/ 242 h 305"/>
              <a:gd name="T50" fmla="*/ 280 w 353"/>
              <a:gd name="T51" fmla="*/ 249 h 305"/>
              <a:gd name="T52" fmla="*/ 280 w 353"/>
              <a:gd name="T53" fmla="*/ 257 h 305"/>
              <a:gd name="T54" fmla="*/ 276 w 353"/>
              <a:gd name="T55" fmla="*/ 266 h 305"/>
              <a:gd name="T56" fmla="*/ 276 w 353"/>
              <a:gd name="T57" fmla="*/ 274 h 305"/>
              <a:gd name="T58" fmla="*/ 265 w 353"/>
              <a:gd name="T59" fmla="*/ 279 h 305"/>
              <a:gd name="T60" fmla="*/ 263 w 353"/>
              <a:gd name="T61" fmla="*/ 287 h 305"/>
              <a:gd name="T62" fmla="*/ 256 w 353"/>
              <a:gd name="T63" fmla="*/ 291 h 305"/>
              <a:gd name="T64" fmla="*/ 252 w 353"/>
              <a:gd name="T65" fmla="*/ 297 h 305"/>
              <a:gd name="T66" fmla="*/ 243 w 353"/>
              <a:gd name="T67" fmla="*/ 303 h 305"/>
              <a:gd name="T68" fmla="*/ 215 w 353"/>
              <a:gd name="T69" fmla="*/ 295 h 305"/>
              <a:gd name="T70" fmla="*/ 161 w 353"/>
              <a:gd name="T71" fmla="*/ 272 h 305"/>
              <a:gd name="T72" fmla="*/ 118 w 353"/>
              <a:gd name="T73" fmla="*/ 253 h 305"/>
              <a:gd name="T74" fmla="*/ 64 w 353"/>
              <a:gd name="T75" fmla="*/ 231 h 305"/>
              <a:gd name="T76" fmla="*/ 44 w 353"/>
              <a:gd name="T77" fmla="*/ 217 h 305"/>
              <a:gd name="T78" fmla="*/ 32 w 353"/>
              <a:gd name="T79" fmla="*/ 223 h 305"/>
              <a:gd name="T80" fmla="*/ 24 w 353"/>
              <a:gd name="T81" fmla="*/ 201 h 305"/>
              <a:gd name="T82" fmla="*/ 5 w 353"/>
              <a:gd name="T83" fmla="*/ 197 h 305"/>
              <a:gd name="T84" fmla="*/ 0 w 353"/>
              <a:gd name="T85" fmla="*/ 173 h 305"/>
              <a:gd name="T86" fmla="*/ 3 w 353"/>
              <a:gd name="T87" fmla="*/ 161 h 305"/>
              <a:gd name="T88" fmla="*/ 11 w 353"/>
              <a:gd name="T89" fmla="*/ 168 h 305"/>
              <a:gd name="T90" fmla="*/ 22 w 353"/>
              <a:gd name="T91" fmla="*/ 172 h 305"/>
              <a:gd name="T92" fmla="*/ 35 w 353"/>
              <a:gd name="T93" fmla="*/ 175 h 305"/>
              <a:gd name="T94" fmla="*/ 25 w 353"/>
              <a:gd name="T95" fmla="*/ 165 h 305"/>
              <a:gd name="T96" fmla="*/ 29 w 353"/>
              <a:gd name="T97" fmla="*/ 153 h 305"/>
              <a:gd name="T98" fmla="*/ 33 w 353"/>
              <a:gd name="T99" fmla="*/ 165 h 305"/>
              <a:gd name="T100" fmla="*/ 44 w 353"/>
              <a:gd name="T101" fmla="*/ 168 h 305"/>
              <a:gd name="T102" fmla="*/ 41 w 353"/>
              <a:gd name="T103" fmla="*/ 153 h 305"/>
              <a:gd name="T104" fmla="*/ 53 w 353"/>
              <a:gd name="T105" fmla="*/ 111 h 305"/>
              <a:gd name="T106" fmla="*/ 53 w 353"/>
              <a:gd name="T107" fmla="*/ 52 h 305"/>
              <a:gd name="T108" fmla="*/ 61 w 353"/>
              <a:gd name="T109" fmla="*/ 39 h 305"/>
              <a:gd name="T110" fmla="*/ 65 w 353"/>
              <a:gd name="T111" fmla="*/ 39 h 305"/>
              <a:gd name="T112" fmla="*/ 75 w 353"/>
              <a:gd name="T113" fmla="*/ 36 h 305"/>
              <a:gd name="T114" fmla="*/ 79 w 353"/>
              <a:gd name="T115" fmla="*/ 21 h 305"/>
              <a:gd name="T116" fmla="*/ 69 w 353"/>
              <a:gd name="T117" fmla="*/ 8 h 305"/>
              <a:gd name="T118" fmla="*/ 57 w 353"/>
              <a:gd name="T119" fmla="*/ 0 h 30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353" h="305">
                <a:moveTo>
                  <a:pt x="61" y="1"/>
                </a:moveTo>
                <a:lnTo>
                  <a:pt x="62" y="1"/>
                </a:lnTo>
                <a:lnTo>
                  <a:pt x="64" y="2"/>
                </a:lnTo>
                <a:lnTo>
                  <a:pt x="68" y="3"/>
                </a:lnTo>
                <a:lnTo>
                  <a:pt x="71" y="4"/>
                </a:lnTo>
                <a:lnTo>
                  <a:pt x="76" y="5"/>
                </a:lnTo>
                <a:lnTo>
                  <a:pt x="80" y="8"/>
                </a:lnTo>
                <a:lnTo>
                  <a:pt x="81" y="8"/>
                </a:lnTo>
                <a:lnTo>
                  <a:pt x="86" y="10"/>
                </a:lnTo>
                <a:lnTo>
                  <a:pt x="88" y="10"/>
                </a:lnTo>
                <a:lnTo>
                  <a:pt x="92" y="11"/>
                </a:lnTo>
                <a:lnTo>
                  <a:pt x="93" y="11"/>
                </a:lnTo>
                <a:lnTo>
                  <a:pt x="93" y="12"/>
                </a:lnTo>
                <a:lnTo>
                  <a:pt x="95" y="12"/>
                </a:lnTo>
                <a:lnTo>
                  <a:pt x="96" y="13"/>
                </a:lnTo>
                <a:lnTo>
                  <a:pt x="97" y="13"/>
                </a:lnTo>
                <a:lnTo>
                  <a:pt x="99" y="13"/>
                </a:lnTo>
                <a:lnTo>
                  <a:pt x="100" y="13"/>
                </a:lnTo>
                <a:lnTo>
                  <a:pt x="100" y="15"/>
                </a:lnTo>
                <a:lnTo>
                  <a:pt x="101" y="15"/>
                </a:lnTo>
                <a:lnTo>
                  <a:pt x="102" y="15"/>
                </a:lnTo>
                <a:lnTo>
                  <a:pt x="103" y="16"/>
                </a:lnTo>
                <a:lnTo>
                  <a:pt x="104" y="16"/>
                </a:lnTo>
                <a:lnTo>
                  <a:pt x="105" y="16"/>
                </a:lnTo>
                <a:lnTo>
                  <a:pt x="108" y="17"/>
                </a:lnTo>
                <a:lnTo>
                  <a:pt x="118" y="20"/>
                </a:lnTo>
                <a:lnTo>
                  <a:pt x="119" y="20"/>
                </a:lnTo>
                <a:lnTo>
                  <a:pt x="126" y="24"/>
                </a:lnTo>
                <a:lnTo>
                  <a:pt x="129" y="24"/>
                </a:lnTo>
                <a:lnTo>
                  <a:pt x="131" y="25"/>
                </a:lnTo>
                <a:lnTo>
                  <a:pt x="134" y="26"/>
                </a:lnTo>
                <a:lnTo>
                  <a:pt x="136" y="26"/>
                </a:lnTo>
                <a:lnTo>
                  <a:pt x="141" y="28"/>
                </a:lnTo>
                <a:lnTo>
                  <a:pt x="143" y="29"/>
                </a:lnTo>
                <a:lnTo>
                  <a:pt x="147" y="31"/>
                </a:lnTo>
                <a:lnTo>
                  <a:pt x="151" y="32"/>
                </a:lnTo>
                <a:lnTo>
                  <a:pt x="152" y="32"/>
                </a:lnTo>
                <a:lnTo>
                  <a:pt x="158" y="34"/>
                </a:lnTo>
                <a:lnTo>
                  <a:pt x="159" y="34"/>
                </a:lnTo>
                <a:lnTo>
                  <a:pt x="160" y="35"/>
                </a:lnTo>
                <a:lnTo>
                  <a:pt x="164" y="36"/>
                </a:lnTo>
                <a:lnTo>
                  <a:pt x="172" y="39"/>
                </a:lnTo>
                <a:lnTo>
                  <a:pt x="173" y="39"/>
                </a:lnTo>
                <a:lnTo>
                  <a:pt x="174" y="40"/>
                </a:lnTo>
                <a:lnTo>
                  <a:pt x="177" y="41"/>
                </a:lnTo>
                <a:lnTo>
                  <a:pt x="183" y="42"/>
                </a:lnTo>
                <a:lnTo>
                  <a:pt x="188" y="44"/>
                </a:lnTo>
                <a:lnTo>
                  <a:pt x="189" y="44"/>
                </a:lnTo>
                <a:lnTo>
                  <a:pt x="192" y="45"/>
                </a:lnTo>
                <a:lnTo>
                  <a:pt x="195" y="47"/>
                </a:lnTo>
                <a:lnTo>
                  <a:pt x="201" y="49"/>
                </a:lnTo>
                <a:lnTo>
                  <a:pt x="208" y="51"/>
                </a:lnTo>
                <a:lnTo>
                  <a:pt x="213" y="52"/>
                </a:lnTo>
                <a:lnTo>
                  <a:pt x="215" y="53"/>
                </a:lnTo>
                <a:lnTo>
                  <a:pt x="217" y="55"/>
                </a:lnTo>
                <a:lnTo>
                  <a:pt x="221" y="56"/>
                </a:lnTo>
                <a:lnTo>
                  <a:pt x="222" y="56"/>
                </a:lnTo>
                <a:lnTo>
                  <a:pt x="223" y="57"/>
                </a:lnTo>
                <a:lnTo>
                  <a:pt x="224" y="57"/>
                </a:lnTo>
                <a:lnTo>
                  <a:pt x="225" y="57"/>
                </a:lnTo>
                <a:lnTo>
                  <a:pt x="228" y="58"/>
                </a:lnTo>
                <a:lnTo>
                  <a:pt x="240" y="61"/>
                </a:lnTo>
                <a:lnTo>
                  <a:pt x="244" y="64"/>
                </a:lnTo>
                <a:lnTo>
                  <a:pt x="254" y="66"/>
                </a:lnTo>
                <a:lnTo>
                  <a:pt x="259" y="68"/>
                </a:lnTo>
                <a:lnTo>
                  <a:pt x="261" y="68"/>
                </a:lnTo>
                <a:lnTo>
                  <a:pt x="261" y="69"/>
                </a:lnTo>
                <a:lnTo>
                  <a:pt x="262" y="69"/>
                </a:lnTo>
                <a:lnTo>
                  <a:pt x="264" y="69"/>
                </a:lnTo>
                <a:lnTo>
                  <a:pt x="268" y="71"/>
                </a:lnTo>
                <a:lnTo>
                  <a:pt x="270" y="72"/>
                </a:lnTo>
                <a:lnTo>
                  <a:pt x="280" y="75"/>
                </a:lnTo>
                <a:lnTo>
                  <a:pt x="285" y="77"/>
                </a:lnTo>
                <a:lnTo>
                  <a:pt x="286" y="77"/>
                </a:lnTo>
                <a:lnTo>
                  <a:pt x="288" y="79"/>
                </a:lnTo>
                <a:lnTo>
                  <a:pt x="291" y="79"/>
                </a:lnTo>
                <a:lnTo>
                  <a:pt x="297" y="81"/>
                </a:lnTo>
                <a:lnTo>
                  <a:pt x="299" y="81"/>
                </a:lnTo>
                <a:lnTo>
                  <a:pt x="310" y="85"/>
                </a:lnTo>
                <a:lnTo>
                  <a:pt x="311" y="85"/>
                </a:lnTo>
                <a:lnTo>
                  <a:pt x="316" y="87"/>
                </a:lnTo>
                <a:lnTo>
                  <a:pt x="318" y="88"/>
                </a:lnTo>
                <a:lnTo>
                  <a:pt x="321" y="89"/>
                </a:lnTo>
                <a:lnTo>
                  <a:pt x="323" y="89"/>
                </a:lnTo>
                <a:lnTo>
                  <a:pt x="325" y="90"/>
                </a:lnTo>
                <a:lnTo>
                  <a:pt x="335" y="93"/>
                </a:lnTo>
                <a:lnTo>
                  <a:pt x="337" y="95"/>
                </a:lnTo>
                <a:lnTo>
                  <a:pt x="339" y="95"/>
                </a:lnTo>
                <a:lnTo>
                  <a:pt x="341" y="96"/>
                </a:lnTo>
                <a:lnTo>
                  <a:pt x="345" y="97"/>
                </a:lnTo>
                <a:lnTo>
                  <a:pt x="352" y="99"/>
                </a:lnTo>
                <a:lnTo>
                  <a:pt x="353" y="99"/>
                </a:lnTo>
                <a:lnTo>
                  <a:pt x="352" y="100"/>
                </a:lnTo>
                <a:lnTo>
                  <a:pt x="353" y="100"/>
                </a:lnTo>
                <a:lnTo>
                  <a:pt x="353" y="101"/>
                </a:lnTo>
                <a:lnTo>
                  <a:pt x="352" y="101"/>
                </a:lnTo>
                <a:lnTo>
                  <a:pt x="352" y="103"/>
                </a:lnTo>
                <a:lnTo>
                  <a:pt x="352" y="104"/>
                </a:lnTo>
                <a:lnTo>
                  <a:pt x="351" y="104"/>
                </a:lnTo>
                <a:lnTo>
                  <a:pt x="352" y="104"/>
                </a:lnTo>
                <a:lnTo>
                  <a:pt x="352" y="105"/>
                </a:lnTo>
                <a:lnTo>
                  <a:pt x="351" y="105"/>
                </a:lnTo>
                <a:lnTo>
                  <a:pt x="351" y="106"/>
                </a:lnTo>
                <a:lnTo>
                  <a:pt x="351" y="107"/>
                </a:lnTo>
                <a:lnTo>
                  <a:pt x="350" y="107"/>
                </a:lnTo>
                <a:lnTo>
                  <a:pt x="350" y="108"/>
                </a:lnTo>
                <a:lnTo>
                  <a:pt x="350" y="109"/>
                </a:lnTo>
                <a:lnTo>
                  <a:pt x="349" y="109"/>
                </a:lnTo>
                <a:lnTo>
                  <a:pt x="349" y="111"/>
                </a:lnTo>
                <a:lnTo>
                  <a:pt x="348" y="111"/>
                </a:lnTo>
                <a:lnTo>
                  <a:pt x="347" y="111"/>
                </a:lnTo>
                <a:lnTo>
                  <a:pt x="347" y="109"/>
                </a:lnTo>
                <a:lnTo>
                  <a:pt x="347" y="111"/>
                </a:lnTo>
                <a:lnTo>
                  <a:pt x="345" y="111"/>
                </a:lnTo>
                <a:lnTo>
                  <a:pt x="345" y="109"/>
                </a:lnTo>
                <a:lnTo>
                  <a:pt x="344" y="109"/>
                </a:lnTo>
                <a:lnTo>
                  <a:pt x="344" y="111"/>
                </a:lnTo>
                <a:lnTo>
                  <a:pt x="343" y="111"/>
                </a:lnTo>
                <a:lnTo>
                  <a:pt x="342" y="111"/>
                </a:lnTo>
                <a:lnTo>
                  <a:pt x="342" y="112"/>
                </a:lnTo>
                <a:lnTo>
                  <a:pt x="341" y="112"/>
                </a:lnTo>
                <a:lnTo>
                  <a:pt x="340" y="112"/>
                </a:lnTo>
                <a:lnTo>
                  <a:pt x="339" y="112"/>
                </a:lnTo>
                <a:lnTo>
                  <a:pt x="339" y="113"/>
                </a:lnTo>
                <a:lnTo>
                  <a:pt x="337" y="113"/>
                </a:lnTo>
                <a:lnTo>
                  <a:pt x="337" y="114"/>
                </a:lnTo>
                <a:lnTo>
                  <a:pt x="339" y="114"/>
                </a:lnTo>
                <a:lnTo>
                  <a:pt x="339" y="115"/>
                </a:lnTo>
                <a:lnTo>
                  <a:pt x="339" y="116"/>
                </a:lnTo>
                <a:lnTo>
                  <a:pt x="340" y="115"/>
                </a:lnTo>
                <a:lnTo>
                  <a:pt x="340" y="116"/>
                </a:lnTo>
                <a:lnTo>
                  <a:pt x="339" y="116"/>
                </a:lnTo>
                <a:lnTo>
                  <a:pt x="339" y="117"/>
                </a:lnTo>
                <a:lnTo>
                  <a:pt x="340" y="117"/>
                </a:lnTo>
                <a:lnTo>
                  <a:pt x="339" y="119"/>
                </a:lnTo>
                <a:lnTo>
                  <a:pt x="337" y="119"/>
                </a:lnTo>
                <a:lnTo>
                  <a:pt x="337" y="120"/>
                </a:lnTo>
                <a:lnTo>
                  <a:pt x="339" y="120"/>
                </a:lnTo>
                <a:lnTo>
                  <a:pt x="339" y="121"/>
                </a:lnTo>
                <a:lnTo>
                  <a:pt x="339" y="122"/>
                </a:lnTo>
                <a:lnTo>
                  <a:pt x="340" y="122"/>
                </a:lnTo>
                <a:lnTo>
                  <a:pt x="340" y="123"/>
                </a:lnTo>
                <a:lnTo>
                  <a:pt x="340" y="124"/>
                </a:lnTo>
                <a:lnTo>
                  <a:pt x="339" y="124"/>
                </a:lnTo>
                <a:lnTo>
                  <a:pt x="337" y="125"/>
                </a:lnTo>
                <a:lnTo>
                  <a:pt x="337" y="127"/>
                </a:lnTo>
                <a:lnTo>
                  <a:pt x="336" y="128"/>
                </a:lnTo>
                <a:lnTo>
                  <a:pt x="336" y="129"/>
                </a:lnTo>
                <a:lnTo>
                  <a:pt x="335" y="130"/>
                </a:lnTo>
                <a:lnTo>
                  <a:pt x="335" y="131"/>
                </a:lnTo>
                <a:lnTo>
                  <a:pt x="334" y="131"/>
                </a:lnTo>
                <a:lnTo>
                  <a:pt x="333" y="131"/>
                </a:lnTo>
                <a:lnTo>
                  <a:pt x="333" y="132"/>
                </a:lnTo>
                <a:lnTo>
                  <a:pt x="333" y="133"/>
                </a:lnTo>
                <a:lnTo>
                  <a:pt x="332" y="133"/>
                </a:lnTo>
                <a:lnTo>
                  <a:pt x="331" y="132"/>
                </a:lnTo>
                <a:lnTo>
                  <a:pt x="329" y="133"/>
                </a:lnTo>
                <a:lnTo>
                  <a:pt x="331" y="135"/>
                </a:lnTo>
                <a:lnTo>
                  <a:pt x="329" y="135"/>
                </a:lnTo>
                <a:lnTo>
                  <a:pt x="329" y="136"/>
                </a:lnTo>
                <a:lnTo>
                  <a:pt x="329" y="137"/>
                </a:lnTo>
                <a:lnTo>
                  <a:pt x="329" y="138"/>
                </a:lnTo>
                <a:lnTo>
                  <a:pt x="329" y="139"/>
                </a:lnTo>
                <a:lnTo>
                  <a:pt x="329" y="140"/>
                </a:lnTo>
                <a:lnTo>
                  <a:pt x="331" y="140"/>
                </a:lnTo>
                <a:lnTo>
                  <a:pt x="329" y="140"/>
                </a:lnTo>
                <a:lnTo>
                  <a:pt x="329" y="141"/>
                </a:lnTo>
                <a:lnTo>
                  <a:pt x="331" y="141"/>
                </a:lnTo>
                <a:lnTo>
                  <a:pt x="331" y="143"/>
                </a:lnTo>
                <a:lnTo>
                  <a:pt x="331" y="144"/>
                </a:lnTo>
                <a:lnTo>
                  <a:pt x="329" y="144"/>
                </a:lnTo>
                <a:lnTo>
                  <a:pt x="329" y="145"/>
                </a:lnTo>
                <a:lnTo>
                  <a:pt x="331" y="145"/>
                </a:lnTo>
                <a:lnTo>
                  <a:pt x="329" y="146"/>
                </a:lnTo>
                <a:lnTo>
                  <a:pt x="328" y="146"/>
                </a:lnTo>
                <a:lnTo>
                  <a:pt x="328" y="147"/>
                </a:lnTo>
                <a:lnTo>
                  <a:pt x="327" y="147"/>
                </a:lnTo>
                <a:lnTo>
                  <a:pt x="328" y="147"/>
                </a:lnTo>
                <a:lnTo>
                  <a:pt x="328" y="148"/>
                </a:lnTo>
                <a:lnTo>
                  <a:pt x="329" y="148"/>
                </a:lnTo>
                <a:lnTo>
                  <a:pt x="329" y="149"/>
                </a:lnTo>
                <a:lnTo>
                  <a:pt x="328" y="149"/>
                </a:lnTo>
                <a:lnTo>
                  <a:pt x="329" y="149"/>
                </a:lnTo>
                <a:lnTo>
                  <a:pt x="329" y="151"/>
                </a:lnTo>
                <a:lnTo>
                  <a:pt x="329" y="152"/>
                </a:lnTo>
                <a:lnTo>
                  <a:pt x="328" y="153"/>
                </a:lnTo>
                <a:lnTo>
                  <a:pt x="328" y="154"/>
                </a:lnTo>
                <a:lnTo>
                  <a:pt x="328" y="155"/>
                </a:lnTo>
                <a:lnTo>
                  <a:pt x="328" y="156"/>
                </a:lnTo>
                <a:lnTo>
                  <a:pt x="327" y="156"/>
                </a:lnTo>
                <a:lnTo>
                  <a:pt x="327" y="155"/>
                </a:lnTo>
                <a:lnTo>
                  <a:pt x="327" y="156"/>
                </a:lnTo>
                <a:lnTo>
                  <a:pt x="327" y="157"/>
                </a:lnTo>
                <a:lnTo>
                  <a:pt x="326" y="156"/>
                </a:lnTo>
                <a:lnTo>
                  <a:pt x="326" y="157"/>
                </a:lnTo>
                <a:lnTo>
                  <a:pt x="325" y="157"/>
                </a:lnTo>
                <a:lnTo>
                  <a:pt x="325" y="159"/>
                </a:lnTo>
                <a:lnTo>
                  <a:pt x="324" y="159"/>
                </a:lnTo>
                <a:lnTo>
                  <a:pt x="324" y="160"/>
                </a:lnTo>
                <a:lnTo>
                  <a:pt x="324" y="159"/>
                </a:lnTo>
                <a:lnTo>
                  <a:pt x="323" y="159"/>
                </a:lnTo>
                <a:lnTo>
                  <a:pt x="323" y="160"/>
                </a:lnTo>
                <a:lnTo>
                  <a:pt x="321" y="160"/>
                </a:lnTo>
                <a:lnTo>
                  <a:pt x="320" y="160"/>
                </a:lnTo>
                <a:lnTo>
                  <a:pt x="319" y="160"/>
                </a:lnTo>
                <a:lnTo>
                  <a:pt x="319" y="161"/>
                </a:lnTo>
                <a:lnTo>
                  <a:pt x="319" y="162"/>
                </a:lnTo>
                <a:lnTo>
                  <a:pt x="318" y="162"/>
                </a:lnTo>
                <a:lnTo>
                  <a:pt x="318" y="161"/>
                </a:lnTo>
                <a:lnTo>
                  <a:pt x="317" y="161"/>
                </a:lnTo>
                <a:lnTo>
                  <a:pt x="316" y="161"/>
                </a:lnTo>
                <a:lnTo>
                  <a:pt x="315" y="161"/>
                </a:lnTo>
                <a:lnTo>
                  <a:pt x="315" y="162"/>
                </a:lnTo>
                <a:lnTo>
                  <a:pt x="315" y="163"/>
                </a:lnTo>
                <a:lnTo>
                  <a:pt x="313" y="163"/>
                </a:lnTo>
                <a:lnTo>
                  <a:pt x="315" y="164"/>
                </a:lnTo>
                <a:lnTo>
                  <a:pt x="313" y="164"/>
                </a:lnTo>
                <a:lnTo>
                  <a:pt x="313" y="165"/>
                </a:lnTo>
                <a:lnTo>
                  <a:pt x="313" y="167"/>
                </a:lnTo>
                <a:lnTo>
                  <a:pt x="315" y="167"/>
                </a:lnTo>
                <a:lnTo>
                  <a:pt x="315" y="168"/>
                </a:lnTo>
                <a:lnTo>
                  <a:pt x="316" y="168"/>
                </a:lnTo>
                <a:lnTo>
                  <a:pt x="316" y="169"/>
                </a:lnTo>
                <a:lnTo>
                  <a:pt x="315" y="169"/>
                </a:lnTo>
                <a:lnTo>
                  <a:pt x="316" y="169"/>
                </a:lnTo>
                <a:lnTo>
                  <a:pt x="317" y="170"/>
                </a:lnTo>
                <a:lnTo>
                  <a:pt x="317" y="171"/>
                </a:lnTo>
                <a:lnTo>
                  <a:pt x="316" y="171"/>
                </a:lnTo>
                <a:lnTo>
                  <a:pt x="315" y="172"/>
                </a:lnTo>
                <a:lnTo>
                  <a:pt x="313" y="172"/>
                </a:lnTo>
                <a:lnTo>
                  <a:pt x="315" y="173"/>
                </a:lnTo>
                <a:lnTo>
                  <a:pt x="313" y="175"/>
                </a:lnTo>
                <a:lnTo>
                  <a:pt x="315" y="175"/>
                </a:lnTo>
                <a:lnTo>
                  <a:pt x="313" y="176"/>
                </a:lnTo>
                <a:lnTo>
                  <a:pt x="312" y="177"/>
                </a:lnTo>
                <a:lnTo>
                  <a:pt x="312" y="178"/>
                </a:lnTo>
                <a:lnTo>
                  <a:pt x="313" y="178"/>
                </a:lnTo>
                <a:lnTo>
                  <a:pt x="315" y="178"/>
                </a:lnTo>
                <a:lnTo>
                  <a:pt x="313" y="178"/>
                </a:lnTo>
                <a:lnTo>
                  <a:pt x="313" y="179"/>
                </a:lnTo>
                <a:lnTo>
                  <a:pt x="313" y="178"/>
                </a:lnTo>
                <a:lnTo>
                  <a:pt x="312" y="178"/>
                </a:lnTo>
                <a:lnTo>
                  <a:pt x="312" y="179"/>
                </a:lnTo>
                <a:lnTo>
                  <a:pt x="312" y="180"/>
                </a:lnTo>
                <a:lnTo>
                  <a:pt x="313" y="180"/>
                </a:lnTo>
                <a:lnTo>
                  <a:pt x="312" y="180"/>
                </a:lnTo>
                <a:lnTo>
                  <a:pt x="311" y="180"/>
                </a:lnTo>
                <a:lnTo>
                  <a:pt x="312" y="180"/>
                </a:lnTo>
                <a:lnTo>
                  <a:pt x="312" y="181"/>
                </a:lnTo>
                <a:lnTo>
                  <a:pt x="313" y="181"/>
                </a:lnTo>
                <a:lnTo>
                  <a:pt x="315" y="181"/>
                </a:lnTo>
                <a:lnTo>
                  <a:pt x="315" y="183"/>
                </a:lnTo>
                <a:lnTo>
                  <a:pt x="313" y="183"/>
                </a:lnTo>
                <a:lnTo>
                  <a:pt x="315" y="183"/>
                </a:lnTo>
                <a:lnTo>
                  <a:pt x="315" y="184"/>
                </a:lnTo>
                <a:lnTo>
                  <a:pt x="313" y="184"/>
                </a:lnTo>
                <a:lnTo>
                  <a:pt x="313" y="185"/>
                </a:lnTo>
                <a:lnTo>
                  <a:pt x="315" y="185"/>
                </a:lnTo>
                <a:lnTo>
                  <a:pt x="316" y="185"/>
                </a:lnTo>
                <a:lnTo>
                  <a:pt x="315" y="185"/>
                </a:lnTo>
                <a:lnTo>
                  <a:pt x="315" y="186"/>
                </a:lnTo>
                <a:lnTo>
                  <a:pt x="316" y="186"/>
                </a:lnTo>
                <a:lnTo>
                  <a:pt x="315" y="186"/>
                </a:lnTo>
                <a:lnTo>
                  <a:pt x="315" y="187"/>
                </a:lnTo>
                <a:lnTo>
                  <a:pt x="316" y="187"/>
                </a:lnTo>
                <a:lnTo>
                  <a:pt x="316" y="188"/>
                </a:lnTo>
                <a:lnTo>
                  <a:pt x="316" y="189"/>
                </a:lnTo>
                <a:lnTo>
                  <a:pt x="315" y="189"/>
                </a:lnTo>
                <a:lnTo>
                  <a:pt x="315" y="191"/>
                </a:lnTo>
                <a:lnTo>
                  <a:pt x="315" y="192"/>
                </a:lnTo>
                <a:lnTo>
                  <a:pt x="313" y="192"/>
                </a:lnTo>
                <a:lnTo>
                  <a:pt x="313" y="191"/>
                </a:lnTo>
                <a:lnTo>
                  <a:pt x="312" y="191"/>
                </a:lnTo>
                <a:lnTo>
                  <a:pt x="312" y="192"/>
                </a:lnTo>
                <a:lnTo>
                  <a:pt x="311" y="192"/>
                </a:lnTo>
                <a:lnTo>
                  <a:pt x="310" y="192"/>
                </a:lnTo>
                <a:lnTo>
                  <a:pt x="310" y="193"/>
                </a:lnTo>
                <a:lnTo>
                  <a:pt x="309" y="193"/>
                </a:lnTo>
                <a:lnTo>
                  <a:pt x="308" y="193"/>
                </a:lnTo>
                <a:lnTo>
                  <a:pt x="308" y="194"/>
                </a:lnTo>
                <a:lnTo>
                  <a:pt x="307" y="194"/>
                </a:lnTo>
                <a:lnTo>
                  <a:pt x="307" y="195"/>
                </a:lnTo>
                <a:lnTo>
                  <a:pt x="305" y="195"/>
                </a:lnTo>
                <a:lnTo>
                  <a:pt x="305" y="196"/>
                </a:lnTo>
                <a:lnTo>
                  <a:pt x="307" y="196"/>
                </a:lnTo>
                <a:lnTo>
                  <a:pt x="307" y="197"/>
                </a:lnTo>
                <a:lnTo>
                  <a:pt x="305" y="199"/>
                </a:lnTo>
                <a:lnTo>
                  <a:pt x="305" y="200"/>
                </a:lnTo>
                <a:lnTo>
                  <a:pt x="307" y="200"/>
                </a:lnTo>
                <a:lnTo>
                  <a:pt x="307" y="199"/>
                </a:lnTo>
                <a:lnTo>
                  <a:pt x="308" y="199"/>
                </a:lnTo>
                <a:lnTo>
                  <a:pt x="307" y="200"/>
                </a:lnTo>
                <a:lnTo>
                  <a:pt x="307" y="201"/>
                </a:lnTo>
                <a:lnTo>
                  <a:pt x="305" y="201"/>
                </a:lnTo>
                <a:lnTo>
                  <a:pt x="305" y="202"/>
                </a:lnTo>
                <a:lnTo>
                  <a:pt x="307" y="202"/>
                </a:lnTo>
                <a:lnTo>
                  <a:pt x="305" y="203"/>
                </a:lnTo>
                <a:lnTo>
                  <a:pt x="307" y="203"/>
                </a:lnTo>
                <a:lnTo>
                  <a:pt x="307" y="204"/>
                </a:lnTo>
                <a:lnTo>
                  <a:pt x="307" y="203"/>
                </a:lnTo>
                <a:lnTo>
                  <a:pt x="308" y="203"/>
                </a:lnTo>
                <a:lnTo>
                  <a:pt x="308" y="204"/>
                </a:lnTo>
                <a:lnTo>
                  <a:pt x="308" y="205"/>
                </a:lnTo>
                <a:lnTo>
                  <a:pt x="308" y="207"/>
                </a:lnTo>
                <a:lnTo>
                  <a:pt x="307" y="208"/>
                </a:lnTo>
                <a:lnTo>
                  <a:pt x="305" y="208"/>
                </a:lnTo>
                <a:lnTo>
                  <a:pt x="304" y="209"/>
                </a:lnTo>
                <a:lnTo>
                  <a:pt x="305" y="209"/>
                </a:lnTo>
                <a:lnTo>
                  <a:pt x="305" y="210"/>
                </a:lnTo>
                <a:lnTo>
                  <a:pt x="304" y="210"/>
                </a:lnTo>
                <a:lnTo>
                  <a:pt x="304" y="211"/>
                </a:lnTo>
                <a:lnTo>
                  <a:pt x="303" y="211"/>
                </a:lnTo>
                <a:lnTo>
                  <a:pt x="303" y="212"/>
                </a:lnTo>
                <a:lnTo>
                  <a:pt x="302" y="212"/>
                </a:lnTo>
                <a:lnTo>
                  <a:pt x="302" y="213"/>
                </a:lnTo>
                <a:lnTo>
                  <a:pt x="301" y="213"/>
                </a:lnTo>
                <a:lnTo>
                  <a:pt x="300" y="215"/>
                </a:lnTo>
                <a:lnTo>
                  <a:pt x="300" y="216"/>
                </a:lnTo>
                <a:lnTo>
                  <a:pt x="299" y="217"/>
                </a:lnTo>
                <a:lnTo>
                  <a:pt x="297" y="217"/>
                </a:lnTo>
                <a:lnTo>
                  <a:pt x="297" y="218"/>
                </a:lnTo>
                <a:lnTo>
                  <a:pt x="297" y="219"/>
                </a:lnTo>
                <a:lnTo>
                  <a:pt x="296" y="219"/>
                </a:lnTo>
                <a:lnTo>
                  <a:pt x="296" y="220"/>
                </a:lnTo>
                <a:lnTo>
                  <a:pt x="297" y="220"/>
                </a:lnTo>
                <a:lnTo>
                  <a:pt x="297" y="219"/>
                </a:lnTo>
                <a:lnTo>
                  <a:pt x="297" y="220"/>
                </a:lnTo>
                <a:lnTo>
                  <a:pt x="296" y="221"/>
                </a:lnTo>
                <a:lnTo>
                  <a:pt x="296" y="223"/>
                </a:lnTo>
                <a:lnTo>
                  <a:pt x="295" y="223"/>
                </a:lnTo>
                <a:lnTo>
                  <a:pt x="295" y="221"/>
                </a:lnTo>
                <a:lnTo>
                  <a:pt x="295" y="223"/>
                </a:lnTo>
                <a:lnTo>
                  <a:pt x="294" y="223"/>
                </a:lnTo>
                <a:lnTo>
                  <a:pt x="295" y="223"/>
                </a:lnTo>
                <a:lnTo>
                  <a:pt x="295" y="224"/>
                </a:lnTo>
                <a:lnTo>
                  <a:pt x="294" y="224"/>
                </a:lnTo>
                <a:lnTo>
                  <a:pt x="293" y="225"/>
                </a:lnTo>
                <a:lnTo>
                  <a:pt x="292" y="225"/>
                </a:lnTo>
                <a:lnTo>
                  <a:pt x="292" y="226"/>
                </a:lnTo>
                <a:lnTo>
                  <a:pt x="292" y="227"/>
                </a:lnTo>
                <a:lnTo>
                  <a:pt x="291" y="227"/>
                </a:lnTo>
                <a:lnTo>
                  <a:pt x="291" y="228"/>
                </a:lnTo>
                <a:lnTo>
                  <a:pt x="289" y="228"/>
                </a:lnTo>
                <a:lnTo>
                  <a:pt x="289" y="229"/>
                </a:lnTo>
                <a:lnTo>
                  <a:pt x="288" y="229"/>
                </a:lnTo>
                <a:lnTo>
                  <a:pt x="288" y="231"/>
                </a:lnTo>
                <a:lnTo>
                  <a:pt x="288" y="229"/>
                </a:lnTo>
                <a:lnTo>
                  <a:pt x="287" y="229"/>
                </a:lnTo>
                <a:lnTo>
                  <a:pt x="287" y="231"/>
                </a:lnTo>
                <a:lnTo>
                  <a:pt x="288" y="231"/>
                </a:lnTo>
                <a:lnTo>
                  <a:pt x="287" y="231"/>
                </a:lnTo>
                <a:lnTo>
                  <a:pt x="286" y="231"/>
                </a:lnTo>
                <a:lnTo>
                  <a:pt x="286" y="232"/>
                </a:lnTo>
                <a:lnTo>
                  <a:pt x="285" y="232"/>
                </a:lnTo>
                <a:lnTo>
                  <a:pt x="285" y="233"/>
                </a:lnTo>
                <a:lnTo>
                  <a:pt x="285" y="234"/>
                </a:lnTo>
                <a:lnTo>
                  <a:pt x="286" y="234"/>
                </a:lnTo>
                <a:lnTo>
                  <a:pt x="286" y="235"/>
                </a:lnTo>
                <a:lnTo>
                  <a:pt x="286" y="236"/>
                </a:lnTo>
                <a:lnTo>
                  <a:pt x="286" y="237"/>
                </a:lnTo>
                <a:lnTo>
                  <a:pt x="285" y="237"/>
                </a:lnTo>
                <a:lnTo>
                  <a:pt x="285" y="239"/>
                </a:lnTo>
                <a:lnTo>
                  <a:pt x="284" y="239"/>
                </a:lnTo>
                <a:lnTo>
                  <a:pt x="284" y="237"/>
                </a:lnTo>
                <a:lnTo>
                  <a:pt x="284" y="239"/>
                </a:lnTo>
                <a:lnTo>
                  <a:pt x="284" y="240"/>
                </a:lnTo>
                <a:lnTo>
                  <a:pt x="283" y="240"/>
                </a:lnTo>
                <a:lnTo>
                  <a:pt x="284" y="240"/>
                </a:lnTo>
                <a:lnTo>
                  <a:pt x="283" y="240"/>
                </a:lnTo>
                <a:lnTo>
                  <a:pt x="283" y="241"/>
                </a:lnTo>
                <a:lnTo>
                  <a:pt x="283" y="240"/>
                </a:lnTo>
                <a:lnTo>
                  <a:pt x="283" y="241"/>
                </a:lnTo>
                <a:lnTo>
                  <a:pt x="281" y="241"/>
                </a:lnTo>
                <a:lnTo>
                  <a:pt x="283" y="241"/>
                </a:lnTo>
                <a:lnTo>
                  <a:pt x="283" y="242"/>
                </a:lnTo>
                <a:lnTo>
                  <a:pt x="281" y="242"/>
                </a:lnTo>
                <a:lnTo>
                  <a:pt x="281" y="243"/>
                </a:lnTo>
                <a:lnTo>
                  <a:pt x="281" y="244"/>
                </a:lnTo>
                <a:lnTo>
                  <a:pt x="283" y="244"/>
                </a:lnTo>
                <a:lnTo>
                  <a:pt x="283" y="245"/>
                </a:lnTo>
                <a:lnTo>
                  <a:pt x="283" y="247"/>
                </a:lnTo>
                <a:lnTo>
                  <a:pt x="284" y="247"/>
                </a:lnTo>
                <a:lnTo>
                  <a:pt x="283" y="247"/>
                </a:lnTo>
                <a:lnTo>
                  <a:pt x="283" y="248"/>
                </a:lnTo>
                <a:lnTo>
                  <a:pt x="284" y="248"/>
                </a:lnTo>
                <a:lnTo>
                  <a:pt x="283" y="248"/>
                </a:lnTo>
                <a:lnTo>
                  <a:pt x="283" y="249"/>
                </a:lnTo>
                <a:lnTo>
                  <a:pt x="281" y="248"/>
                </a:lnTo>
                <a:lnTo>
                  <a:pt x="281" y="249"/>
                </a:lnTo>
                <a:lnTo>
                  <a:pt x="280" y="249"/>
                </a:lnTo>
                <a:lnTo>
                  <a:pt x="280" y="250"/>
                </a:lnTo>
                <a:lnTo>
                  <a:pt x="279" y="250"/>
                </a:lnTo>
                <a:lnTo>
                  <a:pt x="279" y="251"/>
                </a:lnTo>
                <a:lnTo>
                  <a:pt x="279" y="252"/>
                </a:lnTo>
                <a:lnTo>
                  <a:pt x="279" y="253"/>
                </a:lnTo>
                <a:lnTo>
                  <a:pt x="278" y="252"/>
                </a:lnTo>
                <a:lnTo>
                  <a:pt x="278" y="253"/>
                </a:lnTo>
                <a:lnTo>
                  <a:pt x="278" y="255"/>
                </a:lnTo>
                <a:lnTo>
                  <a:pt x="278" y="256"/>
                </a:lnTo>
                <a:lnTo>
                  <a:pt x="279" y="256"/>
                </a:lnTo>
                <a:lnTo>
                  <a:pt x="279" y="255"/>
                </a:lnTo>
                <a:lnTo>
                  <a:pt x="280" y="255"/>
                </a:lnTo>
                <a:lnTo>
                  <a:pt x="280" y="256"/>
                </a:lnTo>
                <a:lnTo>
                  <a:pt x="281" y="256"/>
                </a:lnTo>
                <a:lnTo>
                  <a:pt x="280" y="257"/>
                </a:lnTo>
                <a:lnTo>
                  <a:pt x="279" y="258"/>
                </a:lnTo>
                <a:lnTo>
                  <a:pt x="279" y="259"/>
                </a:lnTo>
                <a:lnTo>
                  <a:pt x="278" y="260"/>
                </a:lnTo>
                <a:lnTo>
                  <a:pt x="278" y="261"/>
                </a:lnTo>
                <a:lnTo>
                  <a:pt x="277" y="263"/>
                </a:lnTo>
                <a:lnTo>
                  <a:pt x="278" y="263"/>
                </a:lnTo>
                <a:lnTo>
                  <a:pt x="278" y="264"/>
                </a:lnTo>
                <a:lnTo>
                  <a:pt x="277" y="264"/>
                </a:lnTo>
                <a:lnTo>
                  <a:pt x="278" y="264"/>
                </a:lnTo>
                <a:lnTo>
                  <a:pt x="279" y="264"/>
                </a:lnTo>
                <a:lnTo>
                  <a:pt x="278" y="264"/>
                </a:lnTo>
                <a:lnTo>
                  <a:pt x="278" y="265"/>
                </a:lnTo>
                <a:lnTo>
                  <a:pt x="277" y="265"/>
                </a:lnTo>
                <a:lnTo>
                  <a:pt x="276" y="265"/>
                </a:lnTo>
                <a:lnTo>
                  <a:pt x="276" y="266"/>
                </a:lnTo>
                <a:lnTo>
                  <a:pt x="276" y="267"/>
                </a:lnTo>
                <a:lnTo>
                  <a:pt x="276" y="268"/>
                </a:lnTo>
                <a:lnTo>
                  <a:pt x="276" y="269"/>
                </a:lnTo>
                <a:lnTo>
                  <a:pt x="277" y="269"/>
                </a:lnTo>
                <a:lnTo>
                  <a:pt x="277" y="271"/>
                </a:lnTo>
                <a:lnTo>
                  <a:pt x="276" y="271"/>
                </a:lnTo>
                <a:lnTo>
                  <a:pt x="277" y="271"/>
                </a:lnTo>
                <a:lnTo>
                  <a:pt x="277" y="272"/>
                </a:lnTo>
                <a:lnTo>
                  <a:pt x="276" y="272"/>
                </a:lnTo>
                <a:lnTo>
                  <a:pt x="277" y="272"/>
                </a:lnTo>
                <a:lnTo>
                  <a:pt x="277" y="273"/>
                </a:lnTo>
                <a:lnTo>
                  <a:pt x="276" y="273"/>
                </a:lnTo>
                <a:lnTo>
                  <a:pt x="276" y="272"/>
                </a:lnTo>
                <a:lnTo>
                  <a:pt x="276" y="273"/>
                </a:lnTo>
                <a:lnTo>
                  <a:pt x="276" y="274"/>
                </a:lnTo>
                <a:lnTo>
                  <a:pt x="275" y="274"/>
                </a:lnTo>
                <a:lnTo>
                  <a:pt x="273" y="275"/>
                </a:lnTo>
                <a:lnTo>
                  <a:pt x="272" y="275"/>
                </a:lnTo>
                <a:lnTo>
                  <a:pt x="272" y="276"/>
                </a:lnTo>
                <a:lnTo>
                  <a:pt x="271" y="276"/>
                </a:lnTo>
                <a:lnTo>
                  <a:pt x="270" y="276"/>
                </a:lnTo>
                <a:lnTo>
                  <a:pt x="269" y="276"/>
                </a:lnTo>
                <a:lnTo>
                  <a:pt x="268" y="276"/>
                </a:lnTo>
                <a:lnTo>
                  <a:pt x="268" y="277"/>
                </a:lnTo>
                <a:lnTo>
                  <a:pt x="267" y="277"/>
                </a:lnTo>
                <a:lnTo>
                  <a:pt x="267" y="276"/>
                </a:lnTo>
                <a:lnTo>
                  <a:pt x="267" y="277"/>
                </a:lnTo>
                <a:lnTo>
                  <a:pt x="268" y="279"/>
                </a:lnTo>
                <a:lnTo>
                  <a:pt x="267" y="279"/>
                </a:lnTo>
                <a:lnTo>
                  <a:pt x="265" y="279"/>
                </a:lnTo>
                <a:lnTo>
                  <a:pt x="265" y="280"/>
                </a:lnTo>
                <a:lnTo>
                  <a:pt x="265" y="281"/>
                </a:lnTo>
                <a:lnTo>
                  <a:pt x="267" y="281"/>
                </a:lnTo>
                <a:lnTo>
                  <a:pt x="267" y="282"/>
                </a:lnTo>
                <a:lnTo>
                  <a:pt x="267" y="281"/>
                </a:lnTo>
                <a:lnTo>
                  <a:pt x="267" y="282"/>
                </a:lnTo>
                <a:lnTo>
                  <a:pt x="267" y="283"/>
                </a:lnTo>
                <a:lnTo>
                  <a:pt x="265" y="283"/>
                </a:lnTo>
                <a:lnTo>
                  <a:pt x="265" y="284"/>
                </a:lnTo>
                <a:lnTo>
                  <a:pt x="264" y="284"/>
                </a:lnTo>
                <a:lnTo>
                  <a:pt x="265" y="284"/>
                </a:lnTo>
                <a:lnTo>
                  <a:pt x="265" y="285"/>
                </a:lnTo>
                <a:lnTo>
                  <a:pt x="264" y="285"/>
                </a:lnTo>
                <a:lnTo>
                  <a:pt x="264" y="287"/>
                </a:lnTo>
                <a:lnTo>
                  <a:pt x="263" y="287"/>
                </a:lnTo>
                <a:lnTo>
                  <a:pt x="263" y="285"/>
                </a:lnTo>
                <a:lnTo>
                  <a:pt x="262" y="285"/>
                </a:lnTo>
                <a:lnTo>
                  <a:pt x="262" y="287"/>
                </a:lnTo>
                <a:lnTo>
                  <a:pt x="262" y="288"/>
                </a:lnTo>
                <a:lnTo>
                  <a:pt x="261" y="288"/>
                </a:lnTo>
                <a:lnTo>
                  <a:pt x="261" y="287"/>
                </a:lnTo>
                <a:lnTo>
                  <a:pt x="260" y="287"/>
                </a:lnTo>
                <a:lnTo>
                  <a:pt x="260" y="288"/>
                </a:lnTo>
                <a:lnTo>
                  <a:pt x="259" y="288"/>
                </a:lnTo>
                <a:lnTo>
                  <a:pt x="257" y="288"/>
                </a:lnTo>
                <a:lnTo>
                  <a:pt x="257" y="289"/>
                </a:lnTo>
                <a:lnTo>
                  <a:pt x="256" y="289"/>
                </a:lnTo>
                <a:lnTo>
                  <a:pt x="255" y="290"/>
                </a:lnTo>
                <a:lnTo>
                  <a:pt x="255" y="291"/>
                </a:lnTo>
                <a:lnTo>
                  <a:pt x="256" y="291"/>
                </a:lnTo>
                <a:lnTo>
                  <a:pt x="256" y="292"/>
                </a:lnTo>
                <a:lnTo>
                  <a:pt x="257" y="292"/>
                </a:lnTo>
                <a:lnTo>
                  <a:pt x="257" y="293"/>
                </a:lnTo>
                <a:lnTo>
                  <a:pt x="257" y="295"/>
                </a:lnTo>
                <a:lnTo>
                  <a:pt x="256" y="295"/>
                </a:lnTo>
                <a:lnTo>
                  <a:pt x="256" y="296"/>
                </a:lnTo>
                <a:lnTo>
                  <a:pt x="256" y="295"/>
                </a:lnTo>
                <a:lnTo>
                  <a:pt x="255" y="295"/>
                </a:lnTo>
                <a:lnTo>
                  <a:pt x="254" y="295"/>
                </a:lnTo>
                <a:lnTo>
                  <a:pt x="253" y="295"/>
                </a:lnTo>
                <a:lnTo>
                  <a:pt x="253" y="296"/>
                </a:lnTo>
                <a:lnTo>
                  <a:pt x="254" y="296"/>
                </a:lnTo>
                <a:lnTo>
                  <a:pt x="254" y="297"/>
                </a:lnTo>
                <a:lnTo>
                  <a:pt x="253" y="297"/>
                </a:lnTo>
                <a:lnTo>
                  <a:pt x="252" y="297"/>
                </a:lnTo>
                <a:lnTo>
                  <a:pt x="252" y="298"/>
                </a:lnTo>
                <a:lnTo>
                  <a:pt x="251" y="298"/>
                </a:lnTo>
                <a:lnTo>
                  <a:pt x="249" y="298"/>
                </a:lnTo>
                <a:lnTo>
                  <a:pt x="248" y="298"/>
                </a:lnTo>
                <a:lnTo>
                  <a:pt x="248" y="299"/>
                </a:lnTo>
                <a:lnTo>
                  <a:pt x="247" y="299"/>
                </a:lnTo>
                <a:lnTo>
                  <a:pt x="247" y="298"/>
                </a:lnTo>
                <a:lnTo>
                  <a:pt x="246" y="298"/>
                </a:lnTo>
                <a:lnTo>
                  <a:pt x="245" y="298"/>
                </a:lnTo>
                <a:lnTo>
                  <a:pt x="245" y="299"/>
                </a:lnTo>
                <a:lnTo>
                  <a:pt x="244" y="299"/>
                </a:lnTo>
                <a:lnTo>
                  <a:pt x="244" y="300"/>
                </a:lnTo>
                <a:lnTo>
                  <a:pt x="244" y="301"/>
                </a:lnTo>
                <a:lnTo>
                  <a:pt x="243" y="301"/>
                </a:lnTo>
                <a:lnTo>
                  <a:pt x="243" y="303"/>
                </a:lnTo>
                <a:lnTo>
                  <a:pt x="243" y="304"/>
                </a:lnTo>
                <a:lnTo>
                  <a:pt x="241" y="304"/>
                </a:lnTo>
                <a:lnTo>
                  <a:pt x="240" y="304"/>
                </a:lnTo>
                <a:lnTo>
                  <a:pt x="240" y="305"/>
                </a:lnTo>
                <a:lnTo>
                  <a:pt x="239" y="305"/>
                </a:lnTo>
                <a:lnTo>
                  <a:pt x="239" y="304"/>
                </a:lnTo>
                <a:lnTo>
                  <a:pt x="238" y="304"/>
                </a:lnTo>
                <a:lnTo>
                  <a:pt x="237" y="304"/>
                </a:lnTo>
                <a:lnTo>
                  <a:pt x="236" y="303"/>
                </a:lnTo>
                <a:lnTo>
                  <a:pt x="233" y="301"/>
                </a:lnTo>
                <a:lnTo>
                  <a:pt x="232" y="301"/>
                </a:lnTo>
                <a:lnTo>
                  <a:pt x="223" y="298"/>
                </a:lnTo>
                <a:lnTo>
                  <a:pt x="221" y="297"/>
                </a:lnTo>
                <a:lnTo>
                  <a:pt x="220" y="297"/>
                </a:lnTo>
                <a:lnTo>
                  <a:pt x="215" y="295"/>
                </a:lnTo>
                <a:lnTo>
                  <a:pt x="212" y="293"/>
                </a:lnTo>
                <a:lnTo>
                  <a:pt x="208" y="291"/>
                </a:lnTo>
                <a:lnTo>
                  <a:pt x="200" y="288"/>
                </a:lnTo>
                <a:lnTo>
                  <a:pt x="199" y="288"/>
                </a:lnTo>
                <a:lnTo>
                  <a:pt x="198" y="287"/>
                </a:lnTo>
                <a:lnTo>
                  <a:pt x="190" y="283"/>
                </a:lnTo>
                <a:lnTo>
                  <a:pt x="188" y="283"/>
                </a:lnTo>
                <a:lnTo>
                  <a:pt x="184" y="281"/>
                </a:lnTo>
                <a:lnTo>
                  <a:pt x="183" y="281"/>
                </a:lnTo>
                <a:lnTo>
                  <a:pt x="180" y="280"/>
                </a:lnTo>
                <a:lnTo>
                  <a:pt x="172" y="276"/>
                </a:lnTo>
                <a:lnTo>
                  <a:pt x="167" y="274"/>
                </a:lnTo>
                <a:lnTo>
                  <a:pt x="166" y="274"/>
                </a:lnTo>
                <a:lnTo>
                  <a:pt x="164" y="273"/>
                </a:lnTo>
                <a:lnTo>
                  <a:pt x="161" y="272"/>
                </a:lnTo>
                <a:lnTo>
                  <a:pt x="158" y="271"/>
                </a:lnTo>
                <a:lnTo>
                  <a:pt x="157" y="269"/>
                </a:lnTo>
                <a:lnTo>
                  <a:pt x="152" y="267"/>
                </a:lnTo>
                <a:lnTo>
                  <a:pt x="150" y="267"/>
                </a:lnTo>
                <a:lnTo>
                  <a:pt x="149" y="266"/>
                </a:lnTo>
                <a:lnTo>
                  <a:pt x="141" y="263"/>
                </a:lnTo>
                <a:lnTo>
                  <a:pt x="139" y="263"/>
                </a:lnTo>
                <a:lnTo>
                  <a:pt x="136" y="261"/>
                </a:lnTo>
                <a:lnTo>
                  <a:pt x="135" y="260"/>
                </a:lnTo>
                <a:lnTo>
                  <a:pt x="133" y="259"/>
                </a:lnTo>
                <a:lnTo>
                  <a:pt x="132" y="259"/>
                </a:lnTo>
                <a:lnTo>
                  <a:pt x="129" y="258"/>
                </a:lnTo>
                <a:lnTo>
                  <a:pt x="123" y="256"/>
                </a:lnTo>
                <a:lnTo>
                  <a:pt x="120" y="255"/>
                </a:lnTo>
                <a:lnTo>
                  <a:pt x="118" y="253"/>
                </a:lnTo>
                <a:lnTo>
                  <a:pt x="116" y="252"/>
                </a:lnTo>
                <a:lnTo>
                  <a:pt x="111" y="250"/>
                </a:lnTo>
                <a:lnTo>
                  <a:pt x="108" y="249"/>
                </a:lnTo>
                <a:lnTo>
                  <a:pt x="105" y="248"/>
                </a:lnTo>
                <a:lnTo>
                  <a:pt x="104" y="248"/>
                </a:lnTo>
                <a:lnTo>
                  <a:pt x="100" y="245"/>
                </a:lnTo>
                <a:lnTo>
                  <a:pt x="95" y="243"/>
                </a:lnTo>
                <a:lnTo>
                  <a:pt x="94" y="243"/>
                </a:lnTo>
                <a:lnTo>
                  <a:pt x="89" y="241"/>
                </a:lnTo>
                <a:lnTo>
                  <a:pt x="87" y="240"/>
                </a:lnTo>
                <a:lnTo>
                  <a:pt x="85" y="239"/>
                </a:lnTo>
                <a:lnTo>
                  <a:pt x="81" y="237"/>
                </a:lnTo>
                <a:lnTo>
                  <a:pt x="71" y="233"/>
                </a:lnTo>
                <a:lnTo>
                  <a:pt x="70" y="233"/>
                </a:lnTo>
                <a:lnTo>
                  <a:pt x="64" y="231"/>
                </a:lnTo>
                <a:lnTo>
                  <a:pt x="60" y="228"/>
                </a:lnTo>
                <a:lnTo>
                  <a:pt x="59" y="228"/>
                </a:lnTo>
                <a:lnTo>
                  <a:pt x="57" y="228"/>
                </a:lnTo>
                <a:lnTo>
                  <a:pt x="56" y="227"/>
                </a:lnTo>
                <a:lnTo>
                  <a:pt x="55" y="227"/>
                </a:lnTo>
                <a:lnTo>
                  <a:pt x="48" y="224"/>
                </a:lnTo>
                <a:lnTo>
                  <a:pt x="48" y="223"/>
                </a:lnTo>
                <a:lnTo>
                  <a:pt x="48" y="221"/>
                </a:lnTo>
                <a:lnTo>
                  <a:pt x="48" y="220"/>
                </a:lnTo>
                <a:lnTo>
                  <a:pt x="47" y="220"/>
                </a:lnTo>
                <a:lnTo>
                  <a:pt x="47" y="219"/>
                </a:lnTo>
                <a:lnTo>
                  <a:pt x="47" y="218"/>
                </a:lnTo>
                <a:lnTo>
                  <a:pt x="46" y="218"/>
                </a:lnTo>
                <a:lnTo>
                  <a:pt x="46" y="217"/>
                </a:lnTo>
                <a:lnTo>
                  <a:pt x="44" y="217"/>
                </a:lnTo>
                <a:lnTo>
                  <a:pt x="43" y="217"/>
                </a:lnTo>
                <a:lnTo>
                  <a:pt x="43" y="218"/>
                </a:lnTo>
                <a:lnTo>
                  <a:pt x="41" y="218"/>
                </a:lnTo>
                <a:lnTo>
                  <a:pt x="41" y="219"/>
                </a:lnTo>
                <a:lnTo>
                  <a:pt x="41" y="220"/>
                </a:lnTo>
                <a:lnTo>
                  <a:pt x="41" y="221"/>
                </a:lnTo>
                <a:lnTo>
                  <a:pt x="40" y="221"/>
                </a:lnTo>
                <a:lnTo>
                  <a:pt x="40" y="223"/>
                </a:lnTo>
                <a:lnTo>
                  <a:pt x="39" y="223"/>
                </a:lnTo>
                <a:lnTo>
                  <a:pt x="38" y="224"/>
                </a:lnTo>
                <a:lnTo>
                  <a:pt x="37" y="224"/>
                </a:lnTo>
                <a:lnTo>
                  <a:pt x="36" y="224"/>
                </a:lnTo>
                <a:lnTo>
                  <a:pt x="35" y="224"/>
                </a:lnTo>
                <a:lnTo>
                  <a:pt x="33" y="224"/>
                </a:lnTo>
                <a:lnTo>
                  <a:pt x="32" y="223"/>
                </a:lnTo>
                <a:lnTo>
                  <a:pt x="31" y="223"/>
                </a:lnTo>
                <a:lnTo>
                  <a:pt x="30" y="221"/>
                </a:lnTo>
                <a:lnTo>
                  <a:pt x="29" y="221"/>
                </a:lnTo>
                <a:lnTo>
                  <a:pt x="29" y="220"/>
                </a:lnTo>
                <a:lnTo>
                  <a:pt x="28" y="219"/>
                </a:lnTo>
                <a:lnTo>
                  <a:pt x="25" y="217"/>
                </a:lnTo>
                <a:lnTo>
                  <a:pt x="25" y="216"/>
                </a:lnTo>
                <a:lnTo>
                  <a:pt x="25" y="215"/>
                </a:lnTo>
                <a:lnTo>
                  <a:pt x="25" y="213"/>
                </a:lnTo>
                <a:lnTo>
                  <a:pt x="27" y="208"/>
                </a:lnTo>
                <a:lnTo>
                  <a:pt x="27" y="207"/>
                </a:lnTo>
                <a:lnTo>
                  <a:pt x="27" y="205"/>
                </a:lnTo>
                <a:lnTo>
                  <a:pt x="27" y="204"/>
                </a:lnTo>
                <a:lnTo>
                  <a:pt x="27" y="203"/>
                </a:lnTo>
                <a:lnTo>
                  <a:pt x="24" y="201"/>
                </a:lnTo>
                <a:lnTo>
                  <a:pt x="24" y="200"/>
                </a:lnTo>
                <a:lnTo>
                  <a:pt x="23" y="200"/>
                </a:lnTo>
                <a:lnTo>
                  <a:pt x="22" y="200"/>
                </a:lnTo>
                <a:lnTo>
                  <a:pt x="21" y="200"/>
                </a:lnTo>
                <a:lnTo>
                  <a:pt x="15" y="201"/>
                </a:lnTo>
                <a:lnTo>
                  <a:pt x="14" y="201"/>
                </a:lnTo>
                <a:lnTo>
                  <a:pt x="13" y="201"/>
                </a:lnTo>
                <a:lnTo>
                  <a:pt x="12" y="200"/>
                </a:lnTo>
                <a:lnTo>
                  <a:pt x="11" y="200"/>
                </a:lnTo>
                <a:lnTo>
                  <a:pt x="9" y="200"/>
                </a:lnTo>
                <a:lnTo>
                  <a:pt x="8" y="200"/>
                </a:lnTo>
                <a:lnTo>
                  <a:pt x="7" y="200"/>
                </a:lnTo>
                <a:lnTo>
                  <a:pt x="6" y="199"/>
                </a:lnTo>
                <a:lnTo>
                  <a:pt x="6" y="197"/>
                </a:lnTo>
                <a:lnTo>
                  <a:pt x="5" y="197"/>
                </a:lnTo>
                <a:lnTo>
                  <a:pt x="4" y="196"/>
                </a:lnTo>
                <a:lnTo>
                  <a:pt x="3" y="195"/>
                </a:lnTo>
                <a:lnTo>
                  <a:pt x="1" y="195"/>
                </a:lnTo>
                <a:lnTo>
                  <a:pt x="1" y="193"/>
                </a:lnTo>
                <a:lnTo>
                  <a:pt x="0" y="192"/>
                </a:lnTo>
                <a:lnTo>
                  <a:pt x="1" y="188"/>
                </a:lnTo>
                <a:lnTo>
                  <a:pt x="1" y="186"/>
                </a:lnTo>
                <a:lnTo>
                  <a:pt x="0" y="185"/>
                </a:lnTo>
                <a:lnTo>
                  <a:pt x="0" y="180"/>
                </a:lnTo>
                <a:lnTo>
                  <a:pt x="0" y="179"/>
                </a:lnTo>
                <a:lnTo>
                  <a:pt x="0" y="178"/>
                </a:lnTo>
                <a:lnTo>
                  <a:pt x="0" y="177"/>
                </a:lnTo>
                <a:lnTo>
                  <a:pt x="0" y="176"/>
                </a:lnTo>
                <a:lnTo>
                  <a:pt x="0" y="175"/>
                </a:lnTo>
                <a:lnTo>
                  <a:pt x="0" y="173"/>
                </a:lnTo>
                <a:lnTo>
                  <a:pt x="0" y="172"/>
                </a:lnTo>
                <a:lnTo>
                  <a:pt x="0" y="171"/>
                </a:lnTo>
                <a:lnTo>
                  <a:pt x="0" y="170"/>
                </a:lnTo>
                <a:lnTo>
                  <a:pt x="1" y="170"/>
                </a:lnTo>
                <a:lnTo>
                  <a:pt x="3" y="170"/>
                </a:lnTo>
                <a:lnTo>
                  <a:pt x="4" y="170"/>
                </a:lnTo>
                <a:lnTo>
                  <a:pt x="5" y="170"/>
                </a:lnTo>
                <a:lnTo>
                  <a:pt x="5" y="169"/>
                </a:lnTo>
                <a:lnTo>
                  <a:pt x="5" y="168"/>
                </a:lnTo>
                <a:lnTo>
                  <a:pt x="5" y="167"/>
                </a:lnTo>
                <a:lnTo>
                  <a:pt x="3" y="165"/>
                </a:lnTo>
                <a:lnTo>
                  <a:pt x="1" y="164"/>
                </a:lnTo>
                <a:lnTo>
                  <a:pt x="1" y="163"/>
                </a:lnTo>
                <a:lnTo>
                  <a:pt x="1" y="162"/>
                </a:lnTo>
                <a:lnTo>
                  <a:pt x="3" y="161"/>
                </a:lnTo>
                <a:lnTo>
                  <a:pt x="3" y="160"/>
                </a:lnTo>
                <a:lnTo>
                  <a:pt x="4" y="160"/>
                </a:lnTo>
                <a:lnTo>
                  <a:pt x="4" y="159"/>
                </a:lnTo>
                <a:lnTo>
                  <a:pt x="5" y="159"/>
                </a:lnTo>
                <a:lnTo>
                  <a:pt x="6" y="159"/>
                </a:lnTo>
                <a:lnTo>
                  <a:pt x="7" y="159"/>
                </a:lnTo>
                <a:lnTo>
                  <a:pt x="7" y="160"/>
                </a:lnTo>
                <a:lnTo>
                  <a:pt x="7" y="161"/>
                </a:lnTo>
                <a:lnTo>
                  <a:pt x="7" y="162"/>
                </a:lnTo>
                <a:lnTo>
                  <a:pt x="7" y="163"/>
                </a:lnTo>
                <a:lnTo>
                  <a:pt x="8" y="164"/>
                </a:lnTo>
                <a:lnTo>
                  <a:pt x="8" y="165"/>
                </a:lnTo>
                <a:lnTo>
                  <a:pt x="8" y="167"/>
                </a:lnTo>
                <a:lnTo>
                  <a:pt x="9" y="168"/>
                </a:lnTo>
                <a:lnTo>
                  <a:pt x="11" y="168"/>
                </a:lnTo>
                <a:lnTo>
                  <a:pt x="12" y="168"/>
                </a:lnTo>
                <a:lnTo>
                  <a:pt x="12" y="167"/>
                </a:lnTo>
                <a:lnTo>
                  <a:pt x="13" y="167"/>
                </a:lnTo>
                <a:lnTo>
                  <a:pt x="14" y="165"/>
                </a:lnTo>
                <a:lnTo>
                  <a:pt x="15" y="165"/>
                </a:lnTo>
                <a:lnTo>
                  <a:pt x="16" y="165"/>
                </a:lnTo>
                <a:lnTo>
                  <a:pt x="17" y="165"/>
                </a:lnTo>
                <a:lnTo>
                  <a:pt x="20" y="167"/>
                </a:lnTo>
                <a:lnTo>
                  <a:pt x="20" y="168"/>
                </a:lnTo>
                <a:lnTo>
                  <a:pt x="20" y="169"/>
                </a:lnTo>
                <a:lnTo>
                  <a:pt x="20" y="170"/>
                </a:lnTo>
                <a:lnTo>
                  <a:pt x="21" y="170"/>
                </a:lnTo>
                <a:lnTo>
                  <a:pt x="21" y="171"/>
                </a:lnTo>
                <a:lnTo>
                  <a:pt x="21" y="172"/>
                </a:lnTo>
                <a:lnTo>
                  <a:pt x="22" y="172"/>
                </a:lnTo>
                <a:lnTo>
                  <a:pt x="22" y="173"/>
                </a:lnTo>
                <a:lnTo>
                  <a:pt x="22" y="175"/>
                </a:lnTo>
                <a:lnTo>
                  <a:pt x="23" y="175"/>
                </a:lnTo>
                <a:lnTo>
                  <a:pt x="23" y="176"/>
                </a:lnTo>
                <a:lnTo>
                  <a:pt x="24" y="177"/>
                </a:lnTo>
                <a:lnTo>
                  <a:pt x="25" y="177"/>
                </a:lnTo>
                <a:lnTo>
                  <a:pt x="28" y="177"/>
                </a:lnTo>
                <a:lnTo>
                  <a:pt x="29" y="178"/>
                </a:lnTo>
                <a:lnTo>
                  <a:pt x="30" y="178"/>
                </a:lnTo>
                <a:lnTo>
                  <a:pt x="31" y="178"/>
                </a:lnTo>
                <a:lnTo>
                  <a:pt x="32" y="178"/>
                </a:lnTo>
                <a:lnTo>
                  <a:pt x="33" y="177"/>
                </a:lnTo>
                <a:lnTo>
                  <a:pt x="35" y="177"/>
                </a:lnTo>
                <a:lnTo>
                  <a:pt x="35" y="176"/>
                </a:lnTo>
                <a:lnTo>
                  <a:pt x="35" y="175"/>
                </a:lnTo>
                <a:lnTo>
                  <a:pt x="35" y="173"/>
                </a:lnTo>
                <a:lnTo>
                  <a:pt x="35" y="172"/>
                </a:lnTo>
                <a:lnTo>
                  <a:pt x="35" y="171"/>
                </a:lnTo>
                <a:lnTo>
                  <a:pt x="33" y="171"/>
                </a:lnTo>
                <a:lnTo>
                  <a:pt x="33" y="170"/>
                </a:lnTo>
                <a:lnTo>
                  <a:pt x="32" y="170"/>
                </a:lnTo>
                <a:lnTo>
                  <a:pt x="31" y="170"/>
                </a:lnTo>
                <a:lnTo>
                  <a:pt x="31" y="169"/>
                </a:lnTo>
                <a:lnTo>
                  <a:pt x="30" y="169"/>
                </a:lnTo>
                <a:lnTo>
                  <a:pt x="29" y="168"/>
                </a:lnTo>
                <a:lnTo>
                  <a:pt x="29" y="167"/>
                </a:lnTo>
                <a:lnTo>
                  <a:pt x="28" y="167"/>
                </a:lnTo>
                <a:lnTo>
                  <a:pt x="28" y="165"/>
                </a:lnTo>
                <a:lnTo>
                  <a:pt x="27" y="165"/>
                </a:lnTo>
                <a:lnTo>
                  <a:pt x="25" y="165"/>
                </a:lnTo>
                <a:lnTo>
                  <a:pt x="25" y="164"/>
                </a:lnTo>
                <a:lnTo>
                  <a:pt x="24" y="163"/>
                </a:lnTo>
                <a:lnTo>
                  <a:pt x="24" y="162"/>
                </a:lnTo>
                <a:lnTo>
                  <a:pt x="24" y="161"/>
                </a:lnTo>
                <a:lnTo>
                  <a:pt x="23" y="161"/>
                </a:lnTo>
                <a:lnTo>
                  <a:pt x="23" y="160"/>
                </a:lnTo>
                <a:lnTo>
                  <a:pt x="24" y="159"/>
                </a:lnTo>
                <a:lnTo>
                  <a:pt x="24" y="157"/>
                </a:lnTo>
                <a:lnTo>
                  <a:pt x="24" y="156"/>
                </a:lnTo>
                <a:lnTo>
                  <a:pt x="25" y="156"/>
                </a:lnTo>
                <a:lnTo>
                  <a:pt x="25" y="155"/>
                </a:lnTo>
                <a:lnTo>
                  <a:pt x="27" y="155"/>
                </a:lnTo>
                <a:lnTo>
                  <a:pt x="27" y="154"/>
                </a:lnTo>
                <a:lnTo>
                  <a:pt x="28" y="154"/>
                </a:lnTo>
                <a:lnTo>
                  <a:pt x="29" y="153"/>
                </a:lnTo>
                <a:lnTo>
                  <a:pt x="30" y="153"/>
                </a:lnTo>
                <a:lnTo>
                  <a:pt x="31" y="153"/>
                </a:lnTo>
                <a:lnTo>
                  <a:pt x="32" y="153"/>
                </a:lnTo>
                <a:lnTo>
                  <a:pt x="33" y="153"/>
                </a:lnTo>
                <a:lnTo>
                  <a:pt x="33" y="154"/>
                </a:lnTo>
                <a:lnTo>
                  <a:pt x="33" y="155"/>
                </a:lnTo>
                <a:lnTo>
                  <a:pt x="35" y="155"/>
                </a:lnTo>
                <a:lnTo>
                  <a:pt x="35" y="156"/>
                </a:lnTo>
                <a:lnTo>
                  <a:pt x="35" y="157"/>
                </a:lnTo>
                <a:lnTo>
                  <a:pt x="35" y="159"/>
                </a:lnTo>
                <a:lnTo>
                  <a:pt x="33" y="160"/>
                </a:lnTo>
                <a:lnTo>
                  <a:pt x="33" y="161"/>
                </a:lnTo>
                <a:lnTo>
                  <a:pt x="33" y="162"/>
                </a:lnTo>
                <a:lnTo>
                  <a:pt x="33" y="164"/>
                </a:lnTo>
                <a:lnTo>
                  <a:pt x="33" y="165"/>
                </a:lnTo>
                <a:lnTo>
                  <a:pt x="33" y="167"/>
                </a:lnTo>
                <a:lnTo>
                  <a:pt x="35" y="167"/>
                </a:lnTo>
                <a:lnTo>
                  <a:pt x="35" y="168"/>
                </a:lnTo>
                <a:lnTo>
                  <a:pt x="36" y="168"/>
                </a:lnTo>
                <a:lnTo>
                  <a:pt x="36" y="169"/>
                </a:lnTo>
                <a:lnTo>
                  <a:pt x="36" y="170"/>
                </a:lnTo>
                <a:lnTo>
                  <a:pt x="36" y="171"/>
                </a:lnTo>
                <a:lnTo>
                  <a:pt x="37" y="171"/>
                </a:lnTo>
                <a:lnTo>
                  <a:pt x="38" y="172"/>
                </a:lnTo>
                <a:lnTo>
                  <a:pt x="39" y="172"/>
                </a:lnTo>
                <a:lnTo>
                  <a:pt x="40" y="172"/>
                </a:lnTo>
                <a:lnTo>
                  <a:pt x="41" y="172"/>
                </a:lnTo>
                <a:lnTo>
                  <a:pt x="41" y="171"/>
                </a:lnTo>
                <a:lnTo>
                  <a:pt x="43" y="170"/>
                </a:lnTo>
                <a:lnTo>
                  <a:pt x="44" y="168"/>
                </a:lnTo>
                <a:lnTo>
                  <a:pt x="44" y="167"/>
                </a:lnTo>
                <a:lnTo>
                  <a:pt x="43" y="165"/>
                </a:lnTo>
                <a:lnTo>
                  <a:pt x="41" y="165"/>
                </a:lnTo>
                <a:lnTo>
                  <a:pt x="41" y="164"/>
                </a:lnTo>
                <a:lnTo>
                  <a:pt x="40" y="163"/>
                </a:lnTo>
                <a:lnTo>
                  <a:pt x="40" y="162"/>
                </a:lnTo>
                <a:lnTo>
                  <a:pt x="40" y="161"/>
                </a:lnTo>
                <a:lnTo>
                  <a:pt x="39" y="161"/>
                </a:lnTo>
                <a:lnTo>
                  <a:pt x="39" y="160"/>
                </a:lnTo>
                <a:lnTo>
                  <a:pt x="39" y="159"/>
                </a:lnTo>
                <a:lnTo>
                  <a:pt x="39" y="157"/>
                </a:lnTo>
                <a:lnTo>
                  <a:pt x="40" y="156"/>
                </a:lnTo>
                <a:lnTo>
                  <a:pt x="40" y="155"/>
                </a:lnTo>
                <a:lnTo>
                  <a:pt x="41" y="154"/>
                </a:lnTo>
                <a:lnTo>
                  <a:pt x="41" y="153"/>
                </a:lnTo>
                <a:lnTo>
                  <a:pt x="43" y="152"/>
                </a:lnTo>
                <a:lnTo>
                  <a:pt x="44" y="151"/>
                </a:lnTo>
                <a:lnTo>
                  <a:pt x="44" y="149"/>
                </a:lnTo>
                <a:lnTo>
                  <a:pt x="45" y="148"/>
                </a:lnTo>
                <a:lnTo>
                  <a:pt x="46" y="148"/>
                </a:lnTo>
                <a:lnTo>
                  <a:pt x="47" y="147"/>
                </a:lnTo>
                <a:lnTo>
                  <a:pt x="48" y="147"/>
                </a:lnTo>
                <a:lnTo>
                  <a:pt x="51" y="147"/>
                </a:lnTo>
                <a:lnTo>
                  <a:pt x="53" y="147"/>
                </a:lnTo>
                <a:lnTo>
                  <a:pt x="53" y="146"/>
                </a:lnTo>
                <a:lnTo>
                  <a:pt x="53" y="141"/>
                </a:lnTo>
                <a:lnTo>
                  <a:pt x="53" y="128"/>
                </a:lnTo>
                <a:lnTo>
                  <a:pt x="53" y="127"/>
                </a:lnTo>
                <a:lnTo>
                  <a:pt x="53" y="114"/>
                </a:lnTo>
                <a:lnTo>
                  <a:pt x="53" y="111"/>
                </a:lnTo>
                <a:lnTo>
                  <a:pt x="53" y="109"/>
                </a:lnTo>
                <a:lnTo>
                  <a:pt x="53" y="108"/>
                </a:lnTo>
                <a:lnTo>
                  <a:pt x="53" y="97"/>
                </a:lnTo>
                <a:lnTo>
                  <a:pt x="53" y="89"/>
                </a:lnTo>
                <a:lnTo>
                  <a:pt x="53" y="85"/>
                </a:lnTo>
                <a:lnTo>
                  <a:pt x="53" y="82"/>
                </a:lnTo>
                <a:lnTo>
                  <a:pt x="53" y="79"/>
                </a:lnTo>
                <a:lnTo>
                  <a:pt x="53" y="76"/>
                </a:lnTo>
                <a:lnTo>
                  <a:pt x="53" y="75"/>
                </a:lnTo>
                <a:lnTo>
                  <a:pt x="53" y="74"/>
                </a:lnTo>
                <a:lnTo>
                  <a:pt x="53" y="71"/>
                </a:lnTo>
                <a:lnTo>
                  <a:pt x="53" y="69"/>
                </a:lnTo>
                <a:lnTo>
                  <a:pt x="53" y="59"/>
                </a:lnTo>
                <a:lnTo>
                  <a:pt x="53" y="55"/>
                </a:lnTo>
                <a:lnTo>
                  <a:pt x="53" y="52"/>
                </a:lnTo>
                <a:lnTo>
                  <a:pt x="53" y="48"/>
                </a:lnTo>
                <a:lnTo>
                  <a:pt x="53" y="47"/>
                </a:lnTo>
                <a:lnTo>
                  <a:pt x="53" y="45"/>
                </a:lnTo>
                <a:lnTo>
                  <a:pt x="53" y="44"/>
                </a:lnTo>
                <a:lnTo>
                  <a:pt x="54" y="43"/>
                </a:lnTo>
                <a:lnTo>
                  <a:pt x="54" y="42"/>
                </a:lnTo>
                <a:lnTo>
                  <a:pt x="54" y="41"/>
                </a:lnTo>
                <a:lnTo>
                  <a:pt x="55" y="40"/>
                </a:lnTo>
                <a:lnTo>
                  <a:pt x="55" y="39"/>
                </a:lnTo>
                <a:lnTo>
                  <a:pt x="56" y="39"/>
                </a:lnTo>
                <a:lnTo>
                  <a:pt x="57" y="39"/>
                </a:lnTo>
                <a:lnTo>
                  <a:pt x="59" y="40"/>
                </a:lnTo>
                <a:lnTo>
                  <a:pt x="60" y="40"/>
                </a:lnTo>
                <a:lnTo>
                  <a:pt x="61" y="40"/>
                </a:lnTo>
                <a:lnTo>
                  <a:pt x="61" y="39"/>
                </a:lnTo>
                <a:lnTo>
                  <a:pt x="61" y="37"/>
                </a:lnTo>
                <a:lnTo>
                  <a:pt x="60" y="36"/>
                </a:lnTo>
                <a:lnTo>
                  <a:pt x="60" y="35"/>
                </a:lnTo>
                <a:lnTo>
                  <a:pt x="61" y="35"/>
                </a:lnTo>
                <a:lnTo>
                  <a:pt x="61" y="34"/>
                </a:lnTo>
                <a:lnTo>
                  <a:pt x="62" y="34"/>
                </a:lnTo>
                <a:lnTo>
                  <a:pt x="63" y="34"/>
                </a:lnTo>
                <a:lnTo>
                  <a:pt x="63" y="33"/>
                </a:lnTo>
                <a:lnTo>
                  <a:pt x="64" y="33"/>
                </a:lnTo>
                <a:lnTo>
                  <a:pt x="64" y="34"/>
                </a:lnTo>
                <a:lnTo>
                  <a:pt x="65" y="34"/>
                </a:lnTo>
                <a:lnTo>
                  <a:pt x="67" y="35"/>
                </a:lnTo>
                <a:lnTo>
                  <a:pt x="67" y="36"/>
                </a:lnTo>
                <a:lnTo>
                  <a:pt x="67" y="37"/>
                </a:lnTo>
                <a:lnTo>
                  <a:pt x="65" y="39"/>
                </a:lnTo>
                <a:lnTo>
                  <a:pt x="65" y="40"/>
                </a:lnTo>
                <a:lnTo>
                  <a:pt x="67" y="40"/>
                </a:lnTo>
                <a:lnTo>
                  <a:pt x="68" y="40"/>
                </a:lnTo>
                <a:lnTo>
                  <a:pt x="69" y="39"/>
                </a:lnTo>
                <a:lnTo>
                  <a:pt x="69" y="37"/>
                </a:lnTo>
                <a:lnTo>
                  <a:pt x="70" y="37"/>
                </a:lnTo>
                <a:lnTo>
                  <a:pt x="71" y="37"/>
                </a:lnTo>
                <a:lnTo>
                  <a:pt x="71" y="36"/>
                </a:lnTo>
                <a:lnTo>
                  <a:pt x="72" y="37"/>
                </a:lnTo>
                <a:lnTo>
                  <a:pt x="73" y="39"/>
                </a:lnTo>
                <a:lnTo>
                  <a:pt x="75" y="39"/>
                </a:lnTo>
                <a:lnTo>
                  <a:pt x="76" y="39"/>
                </a:lnTo>
                <a:lnTo>
                  <a:pt x="76" y="37"/>
                </a:lnTo>
                <a:lnTo>
                  <a:pt x="76" y="36"/>
                </a:lnTo>
                <a:lnTo>
                  <a:pt x="75" y="36"/>
                </a:lnTo>
                <a:lnTo>
                  <a:pt x="75" y="35"/>
                </a:lnTo>
                <a:lnTo>
                  <a:pt x="73" y="35"/>
                </a:lnTo>
                <a:lnTo>
                  <a:pt x="73" y="34"/>
                </a:lnTo>
                <a:lnTo>
                  <a:pt x="73" y="33"/>
                </a:lnTo>
                <a:lnTo>
                  <a:pt x="73" y="32"/>
                </a:lnTo>
                <a:lnTo>
                  <a:pt x="73" y="31"/>
                </a:lnTo>
                <a:lnTo>
                  <a:pt x="73" y="29"/>
                </a:lnTo>
                <a:lnTo>
                  <a:pt x="75" y="28"/>
                </a:lnTo>
                <a:lnTo>
                  <a:pt x="76" y="27"/>
                </a:lnTo>
                <a:lnTo>
                  <a:pt x="77" y="27"/>
                </a:lnTo>
                <a:lnTo>
                  <a:pt x="77" y="26"/>
                </a:lnTo>
                <a:lnTo>
                  <a:pt x="78" y="26"/>
                </a:lnTo>
                <a:lnTo>
                  <a:pt x="78" y="25"/>
                </a:lnTo>
                <a:lnTo>
                  <a:pt x="79" y="24"/>
                </a:lnTo>
                <a:lnTo>
                  <a:pt x="79" y="21"/>
                </a:lnTo>
                <a:lnTo>
                  <a:pt x="79" y="20"/>
                </a:lnTo>
                <a:lnTo>
                  <a:pt x="79" y="19"/>
                </a:lnTo>
                <a:lnTo>
                  <a:pt x="79" y="18"/>
                </a:lnTo>
                <a:lnTo>
                  <a:pt x="78" y="17"/>
                </a:lnTo>
                <a:lnTo>
                  <a:pt x="78" y="15"/>
                </a:lnTo>
                <a:lnTo>
                  <a:pt x="77" y="15"/>
                </a:lnTo>
                <a:lnTo>
                  <a:pt x="77" y="12"/>
                </a:lnTo>
                <a:lnTo>
                  <a:pt x="76" y="11"/>
                </a:lnTo>
                <a:lnTo>
                  <a:pt x="75" y="10"/>
                </a:lnTo>
                <a:lnTo>
                  <a:pt x="73" y="10"/>
                </a:lnTo>
                <a:lnTo>
                  <a:pt x="73" y="9"/>
                </a:lnTo>
                <a:lnTo>
                  <a:pt x="72" y="8"/>
                </a:lnTo>
                <a:lnTo>
                  <a:pt x="71" y="8"/>
                </a:lnTo>
                <a:lnTo>
                  <a:pt x="70" y="8"/>
                </a:lnTo>
                <a:lnTo>
                  <a:pt x="69" y="8"/>
                </a:lnTo>
                <a:lnTo>
                  <a:pt x="68" y="8"/>
                </a:lnTo>
                <a:lnTo>
                  <a:pt x="67" y="8"/>
                </a:lnTo>
                <a:lnTo>
                  <a:pt x="65" y="7"/>
                </a:lnTo>
                <a:lnTo>
                  <a:pt x="64" y="7"/>
                </a:lnTo>
                <a:lnTo>
                  <a:pt x="63" y="7"/>
                </a:lnTo>
                <a:lnTo>
                  <a:pt x="62" y="8"/>
                </a:lnTo>
                <a:lnTo>
                  <a:pt x="61" y="8"/>
                </a:lnTo>
                <a:lnTo>
                  <a:pt x="60" y="7"/>
                </a:lnTo>
                <a:lnTo>
                  <a:pt x="59" y="7"/>
                </a:lnTo>
                <a:lnTo>
                  <a:pt x="59" y="5"/>
                </a:lnTo>
                <a:lnTo>
                  <a:pt x="57" y="5"/>
                </a:lnTo>
                <a:lnTo>
                  <a:pt x="57" y="4"/>
                </a:lnTo>
                <a:lnTo>
                  <a:pt x="57" y="3"/>
                </a:lnTo>
                <a:lnTo>
                  <a:pt x="57" y="1"/>
                </a:lnTo>
                <a:lnTo>
                  <a:pt x="57" y="0"/>
                </a:lnTo>
                <a:lnTo>
                  <a:pt x="59" y="0"/>
                </a:lnTo>
                <a:lnTo>
                  <a:pt x="60" y="1"/>
                </a:lnTo>
                <a:lnTo>
                  <a:pt x="61" y="1"/>
                </a:lnTo>
                <a:close/>
              </a:path>
            </a:pathLst>
          </a:custGeom>
          <a:solidFill>
            <a:srgbClr val="FFFF00"/>
          </a:solidFill>
          <a:ln w="3175">
            <a:solidFill>
              <a:schemeClr val="tx1">
                <a:lumMod val="95000"/>
                <a:lumOff val="5000"/>
              </a:schemeClr>
            </a:solidFill>
            <a:prstDash val="solid"/>
            <a:round/>
            <a:headEnd/>
            <a:tailEnd/>
          </a:ln>
          <a:effectLst/>
        </p:spPr>
        <p:txBody>
          <a:bodyPr/>
          <a:lstStyle/>
          <a:p>
            <a:endParaRPr lang="en-US" dirty="0"/>
          </a:p>
        </p:txBody>
      </p:sp>
      <p:sp>
        <p:nvSpPr>
          <p:cNvPr id="111" name="Freeform 164"/>
          <p:cNvSpPr>
            <a:spLocks/>
          </p:cNvSpPr>
          <p:nvPr/>
        </p:nvSpPr>
        <p:spPr bwMode="auto">
          <a:xfrm>
            <a:off x="3033778" y="3902444"/>
            <a:ext cx="558673" cy="555589"/>
          </a:xfrm>
          <a:custGeom>
            <a:avLst/>
            <a:gdLst>
              <a:gd name="T0" fmla="*/ 213 w 217"/>
              <a:gd name="T1" fmla="*/ 16 h 261"/>
              <a:gd name="T2" fmla="*/ 214 w 217"/>
              <a:gd name="T3" fmla="*/ 37 h 261"/>
              <a:gd name="T4" fmla="*/ 214 w 217"/>
              <a:gd name="T5" fmla="*/ 58 h 261"/>
              <a:gd name="T6" fmla="*/ 214 w 217"/>
              <a:gd name="T7" fmla="*/ 72 h 261"/>
              <a:gd name="T8" fmla="*/ 214 w 217"/>
              <a:gd name="T9" fmla="*/ 90 h 261"/>
              <a:gd name="T10" fmla="*/ 215 w 217"/>
              <a:gd name="T11" fmla="*/ 105 h 261"/>
              <a:gd name="T12" fmla="*/ 215 w 217"/>
              <a:gd name="T13" fmla="*/ 137 h 261"/>
              <a:gd name="T14" fmla="*/ 215 w 217"/>
              <a:gd name="T15" fmla="*/ 144 h 261"/>
              <a:gd name="T16" fmla="*/ 215 w 217"/>
              <a:gd name="T17" fmla="*/ 152 h 261"/>
              <a:gd name="T18" fmla="*/ 216 w 217"/>
              <a:gd name="T19" fmla="*/ 163 h 261"/>
              <a:gd name="T20" fmla="*/ 215 w 217"/>
              <a:gd name="T21" fmla="*/ 169 h 261"/>
              <a:gd name="T22" fmla="*/ 216 w 217"/>
              <a:gd name="T23" fmla="*/ 179 h 261"/>
              <a:gd name="T24" fmla="*/ 216 w 217"/>
              <a:gd name="T25" fmla="*/ 195 h 261"/>
              <a:gd name="T26" fmla="*/ 216 w 217"/>
              <a:gd name="T27" fmla="*/ 206 h 261"/>
              <a:gd name="T28" fmla="*/ 217 w 217"/>
              <a:gd name="T29" fmla="*/ 233 h 261"/>
              <a:gd name="T30" fmla="*/ 206 w 217"/>
              <a:gd name="T31" fmla="*/ 245 h 261"/>
              <a:gd name="T32" fmla="*/ 198 w 217"/>
              <a:gd name="T33" fmla="*/ 246 h 261"/>
              <a:gd name="T34" fmla="*/ 179 w 217"/>
              <a:gd name="T35" fmla="*/ 247 h 261"/>
              <a:gd name="T36" fmla="*/ 166 w 217"/>
              <a:gd name="T37" fmla="*/ 248 h 261"/>
              <a:gd name="T38" fmla="*/ 155 w 217"/>
              <a:gd name="T39" fmla="*/ 249 h 261"/>
              <a:gd name="T40" fmla="*/ 145 w 217"/>
              <a:gd name="T41" fmla="*/ 250 h 261"/>
              <a:gd name="T42" fmla="*/ 128 w 217"/>
              <a:gd name="T43" fmla="*/ 251 h 261"/>
              <a:gd name="T44" fmla="*/ 112 w 217"/>
              <a:gd name="T45" fmla="*/ 253 h 261"/>
              <a:gd name="T46" fmla="*/ 105 w 217"/>
              <a:gd name="T47" fmla="*/ 253 h 261"/>
              <a:gd name="T48" fmla="*/ 97 w 217"/>
              <a:gd name="T49" fmla="*/ 254 h 261"/>
              <a:gd name="T50" fmla="*/ 80 w 217"/>
              <a:gd name="T51" fmla="*/ 255 h 261"/>
              <a:gd name="T52" fmla="*/ 70 w 217"/>
              <a:gd name="T53" fmla="*/ 256 h 261"/>
              <a:gd name="T54" fmla="*/ 54 w 217"/>
              <a:gd name="T55" fmla="*/ 257 h 261"/>
              <a:gd name="T56" fmla="*/ 38 w 217"/>
              <a:gd name="T57" fmla="*/ 258 h 261"/>
              <a:gd name="T58" fmla="*/ 20 w 217"/>
              <a:gd name="T59" fmla="*/ 259 h 261"/>
              <a:gd name="T60" fmla="*/ 8 w 217"/>
              <a:gd name="T61" fmla="*/ 261 h 261"/>
              <a:gd name="T62" fmla="*/ 4 w 217"/>
              <a:gd name="T63" fmla="*/ 253 h 261"/>
              <a:gd name="T64" fmla="*/ 4 w 217"/>
              <a:gd name="T65" fmla="*/ 243 h 261"/>
              <a:gd name="T66" fmla="*/ 4 w 217"/>
              <a:gd name="T67" fmla="*/ 232 h 261"/>
              <a:gd name="T68" fmla="*/ 4 w 217"/>
              <a:gd name="T69" fmla="*/ 217 h 261"/>
              <a:gd name="T70" fmla="*/ 1 w 217"/>
              <a:gd name="T71" fmla="*/ 199 h 261"/>
              <a:gd name="T72" fmla="*/ 1 w 217"/>
              <a:gd name="T73" fmla="*/ 181 h 261"/>
              <a:gd name="T74" fmla="*/ 1 w 217"/>
              <a:gd name="T75" fmla="*/ 161 h 261"/>
              <a:gd name="T76" fmla="*/ 0 w 217"/>
              <a:gd name="T77" fmla="*/ 154 h 261"/>
              <a:gd name="T78" fmla="*/ 0 w 217"/>
              <a:gd name="T79" fmla="*/ 139 h 261"/>
              <a:gd name="T80" fmla="*/ 0 w 217"/>
              <a:gd name="T81" fmla="*/ 120 h 261"/>
              <a:gd name="T82" fmla="*/ 0 w 217"/>
              <a:gd name="T83" fmla="*/ 107 h 261"/>
              <a:gd name="T84" fmla="*/ 0 w 217"/>
              <a:gd name="T85" fmla="*/ 98 h 261"/>
              <a:gd name="T86" fmla="*/ 0 w 217"/>
              <a:gd name="T87" fmla="*/ 74 h 261"/>
              <a:gd name="T88" fmla="*/ 0 w 217"/>
              <a:gd name="T89" fmla="*/ 53 h 261"/>
              <a:gd name="T90" fmla="*/ 0 w 217"/>
              <a:gd name="T91" fmla="*/ 33 h 261"/>
              <a:gd name="T92" fmla="*/ 0 w 217"/>
              <a:gd name="T93" fmla="*/ 16 h 261"/>
              <a:gd name="T94" fmla="*/ 12 w 217"/>
              <a:gd name="T95" fmla="*/ 1 h 261"/>
              <a:gd name="T96" fmla="*/ 38 w 217"/>
              <a:gd name="T97" fmla="*/ 1 h 261"/>
              <a:gd name="T98" fmla="*/ 55 w 217"/>
              <a:gd name="T99" fmla="*/ 1 h 261"/>
              <a:gd name="T100" fmla="*/ 77 w 217"/>
              <a:gd name="T101" fmla="*/ 1 h 261"/>
              <a:gd name="T102" fmla="*/ 107 w 217"/>
              <a:gd name="T103" fmla="*/ 1 h 261"/>
              <a:gd name="T104" fmla="*/ 128 w 217"/>
              <a:gd name="T105" fmla="*/ 1 h 261"/>
              <a:gd name="T106" fmla="*/ 156 w 217"/>
              <a:gd name="T107" fmla="*/ 1 h 261"/>
              <a:gd name="T108" fmla="*/ 173 w 217"/>
              <a:gd name="T109" fmla="*/ 0 h 261"/>
              <a:gd name="T110" fmla="*/ 195 w 217"/>
              <a:gd name="T111" fmla="*/ 0 h 261"/>
              <a:gd name="T112" fmla="*/ 211 w 217"/>
              <a:gd name="T113" fmla="*/ 0 h 26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17" h="261">
                <a:moveTo>
                  <a:pt x="213" y="0"/>
                </a:moveTo>
                <a:lnTo>
                  <a:pt x="213" y="1"/>
                </a:lnTo>
                <a:lnTo>
                  <a:pt x="213" y="7"/>
                </a:lnTo>
                <a:lnTo>
                  <a:pt x="213" y="9"/>
                </a:lnTo>
                <a:lnTo>
                  <a:pt x="213" y="11"/>
                </a:lnTo>
                <a:lnTo>
                  <a:pt x="213" y="16"/>
                </a:lnTo>
                <a:lnTo>
                  <a:pt x="213" y="17"/>
                </a:lnTo>
                <a:lnTo>
                  <a:pt x="213" y="18"/>
                </a:lnTo>
                <a:lnTo>
                  <a:pt x="213" y="19"/>
                </a:lnTo>
                <a:lnTo>
                  <a:pt x="214" y="31"/>
                </a:lnTo>
                <a:lnTo>
                  <a:pt x="214" y="37"/>
                </a:lnTo>
                <a:lnTo>
                  <a:pt x="214" y="46"/>
                </a:lnTo>
                <a:lnTo>
                  <a:pt x="214" y="49"/>
                </a:lnTo>
                <a:lnTo>
                  <a:pt x="214" y="50"/>
                </a:lnTo>
                <a:lnTo>
                  <a:pt x="214" y="51"/>
                </a:lnTo>
                <a:lnTo>
                  <a:pt x="214" y="53"/>
                </a:lnTo>
                <a:lnTo>
                  <a:pt x="214" y="58"/>
                </a:lnTo>
                <a:lnTo>
                  <a:pt x="214" y="61"/>
                </a:lnTo>
                <a:lnTo>
                  <a:pt x="214" y="63"/>
                </a:lnTo>
                <a:lnTo>
                  <a:pt x="214" y="65"/>
                </a:lnTo>
                <a:lnTo>
                  <a:pt x="214" y="66"/>
                </a:lnTo>
                <a:lnTo>
                  <a:pt x="214" y="71"/>
                </a:lnTo>
                <a:lnTo>
                  <a:pt x="214" y="72"/>
                </a:lnTo>
                <a:lnTo>
                  <a:pt x="214" y="79"/>
                </a:lnTo>
                <a:lnTo>
                  <a:pt x="214" y="85"/>
                </a:lnTo>
                <a:lnTo>
                  <a:pt x="214" y="87"/>
                </a:lnTo>
                <a:lnTo>
                  <a:pt x="214" y="89"/>
                </a:lnTo>
                <a:lnTo>
                  <a:pt x="214" y="90"/>
                </a:lnTo>
                <a:lnTo>
                  <a:pt x="214" y="91"/>
                </a:lnTo>
                <a:lnTo>
                  <a:pt x="214" y="94"/>
                </a:lnTo>
                <a:lnTo>
                  <a:pt x="214" y="97"/>
                </a:lnTo>
                <a:lnTo>
                  <a:pt x="214" y="98"/>
                </a:lnTo>
                <a:lnTo>
                  <a:pt x="214" y="101"/>
                </a:lnTo>
                <a:lnTo>
                  <a:pt x="215" y="105"/>
                </a:lnTo>
                <a:lnTo>
                  <a:pt x="215" y="110"/>
                </a:lnTo>
                <a:lnTo>
                  <a:pt x="215" y="112"/>
                </a:lnTo>
                <a:lnTo>
                  <a:pt x="215" y="115"/>
                </a:lnTo>
                <a:lnTo>
                  <a:pt x="215" y="117"/>
                </a:lnTo>
                <a:lnTo>
                  <a:pt x="215" y="127"/>
                </a:lnTo>
                <a:lnTo>
                  <a:pt x="215" y="134"/>
                </a:lnTo>
                <a:lnTo>
                  <a:pt x="215" y="137"/>
                </a:lnTo>
                <a:lnTo>
                  <a:pt x="215" y="142"/>
                </a:lnTo>
                <a:lnTo>
                  <a:pt x="215" y="143"/>
                </a:lnTo>
                <a:lnTo>
                  <a:pt x="215" y="144"/>
                </a:lnTo>
                <a:lnTo>
                  <a:pt x="215" y="150"/>
                </a:lnTo>
                <a:lnTo>
                  <a:pt x="215" y="152"/>
                </a:lnTo>
                <a:lnTo>
                  <a:pt x="215" y="157"/>
                </a:lnTo>
                <a:lnTo>
                  <a:pt x="215" y="160"/>
                </a:lnTo>
                <a:lnTo>
                  <a:pt x="215" y="161"/>
                </a:lnTo>
                <a:lnTo>
                  <a:pt x="216" y="162"/>
                </a:lnTo>
                <a:lnTo>
                  <a:pt x="216" y="163"/>
                </a:lnTo>
                <a:lnTo>
                  <a:pt x="216" y="165"/>
                </a:lnTo>
                <a:lnTo>
                  <a:pt x="215" y="167"/>
                </a:lnTo>
                <a:lnTo>
                  <a:pt x="215" y="168"/>
                </a:lnTo>
                <a:lnTo>
                  <a:pt x="215" y="169"/>
                </a:lnTo>
                <a:lnTo>
                  <a:pt x="215" y="170"/>
                </a:lnTo>
                <a:lnTo>
                  <a:pt x="215" y="171"/>
                </a:lnTo>
                <a:lnTo>
                  <a:pt x="216" y="174"/>
                </a:lnTo>
                <a:lnTo>
                  <a:pt x="216" y="175"/>
                </a:lnTo>
                <a:lnTo>
                  <a:pt x="216" y="176"/>
                </a:lnTo>
                <a:lnTo>
                  <a:pt x="216" y="179"/>
                </a:lnTo>
                <a:lnTo>
                  <a:pt x="216" y="181"/>
                </a:lnTo>
                <a:lnTo>
                  <a:pt x="216" y="184"/>
                </a:lnTo>
                <a:lnTo>
                  <a:pt x="216" y="185"/>
                </a:lnTo>
                <a:lnTo>
                  <a:pt x="216" y="186"/>
                </a:lnTo>
                <a:lnTo>
                  <a:pt x="216" y="187"/>
                </a:lnTo>
                <a:lnTo>
                  <a:pt x="216" y="194"/>
                </a:lnTo>
                <a:lnTo>
                  <a:pt x="216" y="195"/>
                </a:lnTo>
                <a:lnTo>
                  <a:pt x="216" y="199"/>
                </a:lnTo>
                <a:lnTo>
                  <a:pt x="216" y="201"/>
                </a:lnTo>
                <a:lnTo>
                  <a:pt x="216" y="203"/>
                </a:lnTo>
                <a:lnTo>
                  <a:pt x="216" y="205"/>
                </a:lnTo>
                <a:lnTo>
                  <a:pt x="216" y="206"/>
                </a:lnTo>
                <a:lnTo>
                  <a:pt x="216" y="211"/>
                </a:lnTo>
                <a:lnTo>
                  <a:pt x="216" y="215"/>
                </a:lnTo>
                <a:lnTo>
                  <a:pt x="216" y="217"/>
                </a:lnTo>
                <a:lnTo>
                  <a:pt x="216" y="223"/>
                </a:lnTo>
                <a:lnTo>
                  <a:pt x="216" y="226"/>
                </a:lnTo>
                <a:lnTo>
                  <a:pt x="216" y="227"/>
                </a:lnTo>
                <a:lnTo>
                  <a:pt x="217" y="233"/>
                </a:lnTo>
                <a:lnTo>
                  <a:pt x="217" y="235"/>
                </a:lnTo>
                <a:lnTo>
                  <a:pt x="217" y="237"/>
                </a:lnTo>
                <a:lnTo>
                  <a:pt x="217" y="245"/>
                </a:lnTo>
                <a:lnTo>
                  <a:pt x="214" y="245"/>
                </a:lnTo>
                <a:lnTo>
                  <a:pt x="208" y="245"/>
                </a:lnTo>
                <a:lnTo>
                  <a:pt x="206" y="245"/>
                </a:lnTo>
                <a:lnTo>
                  <a:pt x="205" y="246"/>
                </a:lnTo>
                <a:lnTo>
                  <a:pt x="204" y="246"/>
                </a:lnTo>
                <a:lnTo>
                  <a:pt x="203" y="246"/>
                </a:lnTo>
                <a:lnTo>
                  <a:pt x="201" y="246"/>
                </a:lnTo>
                <a:lnTo>
                  <a:pt x="200" y="246"/>
                </a:lnTo>
                <a:lnTo>
                  <a:pt x="198" y="246"/>
                </a:lnTo>
                <a:lnTo>
                  <a:pt x="196" y="246"/>
                </a:lnTo>
                <a:lnTo>
                  <a:pt x="189" y="247"/>
                </a:lnTo>
                <a:lnTo>
                  <a:pt x="185" y="247"/>
                </a:lnTo>
                <a:lnTo>
                  <a:pt x="184" y="247"/>
                </a:lnTo>
                <a:lnTo>
                  <a:pt x="183" y="247"/>
                </a:lnTo>
                <a:lnTo>
                  <a:pt x="180" y="247"/>
                </a:lnTo>
                <a:lnTo>
                  <a:pt x="179" y="247"/>
                </a:lnTo>
                <a:lnTo>
                  <a:pt x="174" y="248"/>
                </a:lnTo>
                <a:lnTo>
                  <a:pt x="173" y="248"/>
                </a:lnTo>
                <a:lnTo>
                  <a:pt x="171" y="248"/>
                </a:lnTo>
                <a:lnTo>
                  <a:pt x="168" y="248"/>
                </a:lnTo>
                <a:lnTo>
                  <a:pt x="167" y="248"/>
                </a:lnTo>
                <a:lnTo>
                  <a:pt x="166" y="248"/>
                </a:lnTo>
                <a:lnTo>
                  <a:pt x="164" y="248"/>
                </a:lnTo>
                <a:lnTo>
                  <a:pt x="161" y="249"/>
                </a:lnTo>
                <a:lnTo>
                  <a:pt x="158" y="249"/>
                </a:lnTo>
                <a:lnTo>
                  <a:pt x="157" y="249"/>
                </a:lnTo>
                <a:lnTo>
                  <a:pt x="155" y="249"/>
                </a:lnTo>
                <a:lnTo>
                  <a:pt x="153" y="249"/>
                </a:lnTo>
                <a:lnTo>
                  <a:pt x="152" y="249"/>
                </a:lnTo>
                <a:lnTo>
                  <a:pt x="150" y="249"/>
                </a:lnTo>
                <a:lnTo>
                  <a:pt x="148" y="250"/>
                </a:lnTo>
                <a:lnTo>
                  <a:pt x="147" y="250"/>
                </a:lnTo>
                <a:lnTo>
                  <a:pt x="145" y="250"/>
                </a:lnTo>
                <a:lnTo>
                  <a:pt x="144" y="250"/>
                </a:lnTo>
                <a:lnTo>
                  <a:pt x="143" y="250"/>
                </a:lnTo>
                <a:lnTo>
                  <a:pt x="141" y="250"/>
                </a:lnTo>
                <a:lnTo>
                  <a:pt x="140" y="250"/>
                </a:lnTo>
                <a:lnTo>
                  <a:pt x="137" y="250"/>
                </a:lnTo>
                <a:lnTo>
                  <a:pt x="128" y="251"/>
                </a:lnTo>
                <a:lnTo>
                  <a:pt x="126" y="251"/>
                </a:lnTo>
                <a:lnTo>
                  <a:pt x="124" y="251"/>
                </a:lnTo>
                <a:lnTo>
                  <a:pt x="119" y="251"/>
                </a:lnTo>
                <a:lnTo>
                  <a:pt x="118" y="253"/>
                </a:lnTo>
                <a:lnTo>
                  <a:pt x="115" y="253"/>
                </a:lnTo>
                <a:lnTo>
                  <a:pt x="112" y="253"/>
                </a:lnTo>
                <a:lnTo>
                  <a:pt x="111" y="253"/>
                </a:lnTo>
                <a:lnTo>
                  <a:pt x="110" y="253"/>
                </a:lnTo>
                <a:lnTo>
                  <a:pt x="109" y="253"/>
                </a:lnTo>
                <a:lnTo>
                  <a:pt x="108" y="253"/>
                </a:lnTo>
                <a:lnTo>
                  <a:pt x="105" y="253"/>
                </a:lnTo>
                <a:lnTo>
                  <a:pt x="104" y="253"/>
                </a:lnTo>
                <a:lnTo>
                  <a:pt x="103" y="254"/>
                </a:lnTo>
                <a:lnTo>
                  <a:pt x="102" y="254"/>
                </a:lnTo>
                <a:lnTo>
                  <a:pt x="100" y="254"/>
                </a:lnTo>
                <a:lnTo>
                  <a:pt x="99" y="254"/>
                </a:lnTo>
                <a:lnTo>
                  <a:pt x="97" y="254"/>
                </a:lnTo>
                <a:lnTo>
                  <a:pt x="95" y="254"/>
                </a:lnTo>
                <a:lnTo>
                  <a:pt x="93" y="254"/>
                </a:lnTo>
                <a:lnTo>
                  <a:pt x="88" y="254"/>
                </a:lnTo>
                <a:lnTo>
                  <a:pt x="84" y="255"/>
                </a:lnTo>
                <a:lnTo>
                  <a:pt x="81" y="255"/>
                </a:lnTo>
                <a:lnTo>
                  <a:pt x="80" y="255"/>
                </a:lnTo>
                <a:lnTo>
                  <a:pt x="77" y="255"/>
                </a:lnTo>
                <a:lnTo>
                  <a:pt x="76" y="255"/>
                </a:lnTo>
                <a:lnTo>
                  <a:pt x="73" y="255"/>
                </a:lnTo>
                <a:lnTo>
                  <a:pt x="72" y="256"/>
                </a:lnTo>
                <a:lnTo>
                  <a:pt x="70" y="256"/>
                </a:lnTo>
                <a:lnTo>
                  <a:pt x="69" y="256"/>
                </a:lnTo>
                <a:lnTo>
                  <a:pt x="67" y="256"/>
                </a:lnTo>
                <a:lnTo>
                  <a:pt x="65" y="256"/>
                </a:lnTo>
                <a:lnTo>
                  <a:pt x="64" y="256"/>
                </a:lnTo>
                <a:lnTo>
                  <a:pt x="59" y="256"/>
                </a:lnTo>
                <a:lnTo>
                  <a:pt x="57" y="257"/>
                </a:lnTo>
                <a:lnTo>
                  <a:pt x="54" y="257"/>
                </a:lnTo>
                <a:lnTo>
                  <a:pt x="51" y="257"/>
                </a:lnTo>
                <a:lnTo>
                  <a:pt x="49" y="257"/>
                </a:lnTo>
                <a:lnTo>
                  <a:pt x="47" y="257"/>
                </a:lnTo>
                <a:lnTo>
                  <a:pt x="46" y="257"/>
                </a:lnTo>
                <a:lnTo>
                  <a:pt x="39" y="258"/>
                </a:lnTo>
                <a:lnTo>
                  <a:pt x="38" y="258"/>
                </a:lnTo>
                <a:lnTo>
                  <a:pt x="37" y="258"/>
                </a:lnTo>
                <a:lnTo>
                  <a:pt x="32" y="258"/>
                </a:lnTo>
                <a:lnTo>
                  <a:pt x="30" y="258"/>
                </a:lnTo>
                <a:lnTo>
                  <a:pt x="27" y="259"/>
                </a:lnTo>
                <a:lnTo>
                  <a:pt x="23" y="259"/>
                </a:lnTo>
                <a:lnTo>
                  <a:pt x="20" y="259"/>
                </a:lnTo>
                <a:lnTo>
                  <a:pt x="16" y="259"/>
                </a:lnTo>
                <a:lnTo>
                  <a:pt x="12" y="259"/>
                </a:lnTo>
                <a:lnTo>
                  <a:pt x="12" y="261"/>
                </a:lnTo>
                <a:lnTo>
                  <a:pt x="9" y="261"/>
                </a:lnTo>
                <a:lnTo>
                  <a:pt x="8" y="261"/>
                </a:lnTo>
                <a:lnTo>
                  <a:pt x="7" y="261"/>
                </a:lnTo>
                <a:lnTo>
                  <a:pt x="5" y="261"/>
                </a:lnTo>
                <a:lnTo>
                  <a:pt x="4" y="261"/>
                </a:lnTo>
                <a:lnTo>
                  <a:pt x="4" y="259"/>
                </a:lnTo>
                <a:lnTo>
                  <a:pt x="4" y="253"/>
                </a:lnTo>
                <a:lnTo>
                  <a:pt x="4" y="251"/>
                </a:lnTo>
                <a:lnTo>
                  <a:pt x="4" y="247"/>
                </a:lnTo>
                <a:lnTo>
                  <a:pt x="4" y="246"/>
                </a:lnTo>
                <a:lnTo>
                  <a:pt x="4" y="245"/>
                </a:lnTo>
                <a:lnTo>
                  <a:pt x="4" y="243"/>
                </a:lnTo>
                <a:lnTo>
                  <a:pt x="4" y="242"/>
                </a:lnTo>
                <a:lnTo>
                  <a:pt x="4" y="240"/>
                </a:lnTo>
                <a:lnTo>
                  <a:pt x="4" y="238"/>
                </a:lnTo>
                <a:lnTo>
                  <a:pt x="4" y="232"/>
                </a:lnTo>
                <a:lnTo>
                  <a:pt x="4" y="231"/>
                </a:lnTo>
                <a:lnTo>
                  <a:pt x="4" y="230"/>
                </a:lnTo>
                <a:lnTo>
                  <a:pt x="4" y="224"/>
                </a:lnTo>
                <a:lnTo>
                  <a:pt x="4" y="222"/>
                </a:lnTo>
                <a:lnTo>
                  <a:pt x="4" y="219"/>
                </a:lnTo>
                <a:lnTo>
                  <a:pt x="4" y="217"/>
                </a:lnTo>
                <a:lnTo>
                  <a:pt x="4" y="216"/>
                </a:lnTo>
                <a:lnTo>
                  <a:pt x="1" y="216"/>
                </a:lnTo>
                <a:lnTo>
                  <a:pt x="1" y="211"/>
                </a:lnTo>
                <a:lnTo>
                  <a:pt x="1" y="209"/>
                </a:lnTo>
                <a:lnTo>
                  <a:pt x="1" y="206"/>
                </a:lnTo>
                <a:lnTo>
                  <a:pt x="1" y="199"/>
                </a:lnTo>
                <a:lnTo>
                  <a:pt x="1" y="197"/>
                </a:lnTo>
                <a:lnTo>
                  <a:pt x="1" y="194"/>
                </a:lnTo>
                <a:lnTo>
                  <a:pt x="1" y="193"/>
                </a:lnTo>
                <a:lnTo>
                  <a:pt x="1" y="190"/>
                </a:lnTo>
                <a:lnTo>
                  <a:pt x="1" y="185"/>
                </a:lnTo>
                <a:lnTo>
                  <a:pt x="1" y="182"/>
                </a:lnTo>
                <a:lnTo>
                  <a:pt x="1" y="181"/>
                </a:lnTo>
                <a:lnTo>
                  <a:pt x="1" y="179"/>
                </a:lnTo>
                <a:lnTo>
                  <a:pt x="1" y="174"/>
                </a:lnTo>
                <a:lnTo>
                  <a:pt x="1" y="173"/>
                </a:lnTo>
                <a:lnTo>
                  <a:pt x="1" y="169"/>
                </a:lnTo>
                <a:lnTo>
                  <a:pt x="1" y="168"/>
                </a:lnTo>
                <a:lnTo>
                  <a:pt x="1" y="162"/>
                </a:lnTo>
                <a:lnTo>
                  <a:pt x="1" y="161"/>
                </a:lnTo>
                <a:lnTo>
                  <a:pt x="1" y="160"/>
                </a:lnTo>
                <a:lnTo>
                  <a:pt x="1" y="158"/>
                </a:lnTo>
                <a:lnTo>
                  <a:pt x="0" y="158"/>
                </a:lnTo>
                <a:lnTo>
                  <a:pt x="0" y="155"/>
                </a:lnTo>
                <a:lnTo>
                  <a:pt x="0" y="154"/>
                </a:lnTo>
                <a:lnTo>
                  <a:pt x="0" y="149"/>
                </a:lnTo>
                <a:lnTo>
                  <a:pt x="0" y="141"/>
                </a:lnTo>
                <a:lnTo>
                  <a:pt x="0" y="139"/>
                </a:lnTo>
                <a:lnTo>
                  <a:pt x="0" y="136"/>
                </a:lnTo>
                <a:lnTo>
                  <a:pt x="0" y="131"/>
                </a:lnTo>
                <a:lnTo>
                  <a:pt x="0" y="127"/>
                </a:lnTo>
                <a:lnTo>
                  <a:pt x="0" y="126"/>
                </a:lnTo>
                <a:lnTo>
                  <a:pt x="0" y="125"/>
                </a:lnTo>
                <a:lnTo>
                  <a:pt x="0" y="120"/>
                </a:lnTo>
                <a:lnTo>
                  <a:pt x="0" y="118"/>
                </a:lnTo>
                <a:lnTo>
                  <a:pt x="0" y="117"/>
                </a:lnTo>
                <a:lnTo>
                  <a:pt x="0" y="112"/>
                </a:lnTo>
                <a:lnTo>
                  <a:pt x="0" y="111"/>
                </a:lnTo>
                <a:lnTo>
                  <a:pt x="0" y="110"/>
                </a:lnTo>
                <a:lnTo>
                  <a:pt x="0" y="107"/>
                </a:lnTo>
                <a:lnTo>
                  <a:pt x="0" y="106"/>
                </a:lnTo>
                <a:lnTo>
                  <a:pt x="0" y="102"/>
                </a:lnTo>
                <a:lnTo>
                  <a:pt x="0" y="99"/>
                </a:lnTo>
                <a:lnTo>
                  <a:pt x="0" y="98"/>
                </a:lnTo>
                <a:lnTo>
                  <a:pt x="0" y="95"/>
                </a:lnTo>
                <a:lnTo>
                  <a:pt x="0" y="91"/>
                </a:lnTo>
                <a:lnTo>
                  <a:pt x="0" y="88"/>
                </a:lnTo>
                <a:lnTo>
                  <a:pt x="0" y="82"/>
                </a:lnTo>
                <a:lnTo>
                  <a:pt x="0" y="78"/>
                </a:lnTo>
                <a:lnTo>
                  <a:pt x="0" y="74"/>
                </a:lnTo>
                <a:lnTo>
                  <a:pt x="0" y="70"/>
                </a:lnTo>
                <a:lnTo>
                  <a:pt x="0" y="65"/>
                </a:lnTo>
                <a:lnTo>
                  <a:pt x="0" y="62"/>
                </a:lnTo>
                <a:lnTo>
                  <a:pt x="0" y="58"/>
                </a:lnTo>
                <a:lnTo>
                  <a:pt x="0" y="57"/>
                </a:lnTo>
                <a:lnTo>
                  <a:pt x="0" y="54"/>
                </a:lnTo>
                <a:lnTo>
                  <a:pt x="0" y="53"/>
                </a:lnTo>
                <a:lnTo>
                  <a:pt x="0" y="48"/>
                </a:lnTo>
                <a:lnTo>
                  <a:pt x="0" y="47"/>
                </a:lnTo>
                <a:lnTo>
                  <a:pt x="0" y="43"/>
                </a:lnTo>
                <a:lnTo>
                  <a:pt x="0" y="38"/>
                </a:lnTo>
                <a:lnTo>
                  <a:pt x="0" y="37"/>
                </a:lnTo>
                <a:lnTo>
                  <a:pt x="0" y="33"/>
                </a:lnTo>
                <a:lnTo>
                  <a:pt x="0" y="31"/>
                </a:lnTo>
                <a:lnTo>
                  <a:pt x="0" y="27"/>
                </a:lnTo>
                <a:lnTo>
                  <a:pt x="0" y="24"/>
                </a:lnTo>
                <a:lnTo>
                  <a:pt x="0" y="16"/>
                </a:lnTo>
                <a:lnTo>
                  <a:pt x="0" y="15"/>
                </a:lnTo>
                <a:lnTo>
                  <a:pt x="0" y="7"/>
                </a:lnTo>
                <a:lnTo>
                  <a:pt x="0" y="2"/>
                </a:lnTo>
                <a:lnTo>
                  <a:pt x="1" y="2"/>
                </a:lnTo>
                <a:lnTo>
                  <a:pt x="8" y="2"/>
                </a:lnTo>
                <a:lnTo>
                  <a:pt x="12" y="1"/>
                </a:lnTo>
                <a:lnTo>
                  <a:pt x="19" y="1"/>
                </a:lnTo>
                <a:lnTo>
                  <a:pt x="21" y="1"/>
                </a:lnTo>
                <a:lnTo>
                  <a:pt x="24" y="1"/>
                </a:lnTo>
                <a:lnTo>
                  <a:pt x="28" y="1"/>
                </a:lnTo>
                <a:lnTo>
                  <a:pt x="30" y="1"/>
                </a:lnTo>
                <a:lnTo>
                  <a:pt x="31" y="1"/>
                </a:lnTo>
                <a:lnTo>
                  <a:pt x="38" y="1"/>
                </a:lnTo>
                <a:lnTo>
                  <a:pt x="47" y="1"/>
                </a:lnTo>
                <a:lnTo>
                  <a:pt x="48" y="1"/>
                </a:lnTo>
                <a:lnTo>
                  <a:pt x="49" y="1"/>
                </a:lnTo>
                <a:lnTo>
                  <a:pt x="53" y="1"/>
                </a:lnTo>
                <a:lnTo>
                  <a:pt x="55" y="1"/>
                </a:lnTo>
                <a:lnTo>
                  <a:pt x="57" y="1"/>
                </a:lnTo>
                <a:lnTo>
                  <a:pt x="64" y="1"/>
                </a:lnTo>
                <a:lnTo>
                  <a:pt x="65" y="1"/>
                </a:lnTo>
                <a:lnTo>
                  <a:pt x="68" y="1"/>
                </a:lnTo>
                <a:lnTo>
                  <a:pt x="69" y="1"/>
                </a:lnTo>
                <a:lnTo>
                  <a:pt x="77" y="1"/>
                </a:lnTo>
                <a:lnTo>
                  <a:pt x="86" y="1"/>
                </a:lnTo>
                <a:lnTo>
                  <a:pt x="91" y="1"/>
                </a:lnTo>
                <a:lnTo>
                  <a:pt x="101" y="1"/>
                </a:lnTo>
                <a:lnTo>
                  <a:pt x="103" y="1"/>
                </a:lnTo>
                <a:lnTo>
                  <a:pt x="104" y="1"/>
                </a:lnTo>
                <a:lnTo>
                  <a:pt x="105" y="1"/>
                </a:lnTo>
                <a:lnTo>
                  <a:pt x="107" y="1"/>
                </a:lnTo>
                <a:lnTo>
                  <a:pt x="108" y="1"/>
                </a:lnTo>
                <a:lnTo>
                  <a:pt x="111" y="1"/>
                </a:lnTo>
                <a:lnTo>
                  <a:pt x="117" y="1"/>
                </a:lnTo>
                <a:lnTo>
                  <a:pt x="125" y="1"/>
                </a:lnTo>
                <a:lnTo>
                  <a:pt x="128" y="1"/>
                </a:lnTo>
                <a:lnTo>
                  <a:pt x="133" y="1"/>
                </a:lnTo>
                <a:lnTo>
                  <a:pt x="136" y="1"/>
                </a:lnTo>
                <a:lnTo>
                  <a:pt x="137" y="1"/>
                </a:lnTo>
                <a:lnTo>
                  <a:pt x="142" y="1"/>
                </a:lnTo>
                <a:lnTo>
                  <a:pt x="144" y="1"/>
                </a:lnTo>
                <a:lnTo>
                  <a:pt x="150" y="1"/>
                </a:lnTo>
                <a:lnTo>
                  <a:pt x="156" y="1"/>
                </a:lnTo>
                <a:lnTo>
                  <a:pt x="158" y="0"/>
                </a:lnTo>
                <a:lnTo>
                  <a:pt x="168" y="0"/>
                </a:lnTo>
                <a:lnTo>
                  <a:pt x="169" y="0"/>
                </a:lnTo>
                <a:lnTo>
                  <a:pt x="171" y="0"/>
                </a:lnTo>
                <a:lnTo>
                  <a:pt x="173" y="0"/>
                </a:lnTo>
                <a:lnTo>
                  <a:pt x="179" y="0"/>
                </a:lnTo>
                <a:lnTo>
                  <a:pt x="180" y="0"/>
                </a:lnTo>
                <a:lnTo>
                  <a:pt x="187" y="0"/>
                </a:lnTo>
                <a:lnTo>
                  <a:pt x="189" y="0"/>
                </a:lnTo>
                <a:lnTo>
                  <a:pt x="193" y="0"/>
                </a:lnTo>
                <a:lnTo>
                  <a:pt x="195" y="0"/>
                </a:lnTo>
                <a:lnTo>
                  <a:pt x="200" y="0"/>
                </a:lnTo>
                <a:lnTo>
                  <a:pt x="203" y="0"/>
                </a:lnTo>
                <a:lnTo>
                  <a:pt x="205" y="0"/>
                </a:lnTo>
                <a:lnTo>
                  <a:pt x="206" y="0"/>
                </a:lnTo>
                <a:lnTo>
                  <a:pt x="207" y="0"/>
                </a:lnTo>
                <a:lnTo>
                  <a:pt x="211" y="0"/>
                </a:lnTo>
                <a:lnTo>
                  <a:pt x="213" y="0"/>
                </a:lnTo>
                <a:close/>
              </a:path>
            </a:pathLst>
          </a:custGeom>
          <a:solidFill>
            <a:srgbClr val="FFFF00"/>
          </a:solidFill>
          <a:ln w="3175">
            <a:solidFill>
              <a:schemeClr val="tx1">
                <a:lumMod val="95000"/>
                <a:lumOff val="5000"/>
              </a:schemeClr>
            </a:solidFill>
            <a:prstDash val="solid"/>
            <a:round/>
            <a:headEnd/>
            <a:tailEnd/>
          </a:ln>
        </p:spPr>
        <p:txBody>
          <a:bodyPr/>
          <a:lstStyle/>
          <a:p>
            <a:endParaRPr lang="en-US" dirty="0"/>
          </a:p>
        </p:txBody>
      </p:sp>
      <p:sp>
        <p:nvSpPr>
          <p:cNvPr id="112" name="Freeform 170"/>
          <p:cNvSpPr>
            <a:spLocks/>
          </p:cNvSpPr>
          <p:nvPr/>
        </p:nvSpPr>
        <p:spPr bwMode="auto">
          <a:xfrm>
            <a:off x="806085" y="4360483"/>
            <a:ext cx="750929" cy="344849"/>
          </a:xfrm>
          <a:custGeom>
            <a:avLst/>
            <a:gdLst>
              <a:gd name="T0" fmla="*/ 113 w 330"/>
              <a:gd name="T1" fmla="*/ 2 h 162"/>
              <a:gd name="T2" fmla="*/ 142 w 330"/>
              <a:gd name="T3" fmla="*/ 4 h 162"/>
              <a:gd name="T4" fmla="*/ 189 w 330"/>
              <a:gd name="T5" fmla="*/ 8 h 162"/>
              <a:gd name="T6" fmla="*/ 225 w 330"/>
              <a:gd name="T7" fmla="*/ 17 h 162"/>
              <a:gd name="T8" fmla="*/ 260 w 330"/>
              <a:gd name="T9" fmla="*/ 25 h 162"/>
              <a:gd name="T10" fmla="*/ 274 w 330"/>
              <a:gd name="T11" fmla="*/ 33 h 162"/>
              <a:gd name="T12" fmla="*/ 274 w 330"/>
              <a:gd name="T13" fmla="*/ 37 h 162"/>
              <a:gd name="T14" fmla="*/ 276 w 330"/>
              <a:gd name="T15" fmla="*/ 43 h 162"/>
              <a:gd name="T16" fmla="*/ 272 w 330"/>
              <a:gd name="T17" fmla="*/ 49 h 162"/>
              <a:gd name="T18" fmla="*/ 281 w 330"/>
              <a:gd name="T19" fmla="*/ 55 h 162"/>
              <a:gd name="T20" fmla="*/ 317 w 330"/>
              <a:gd name="T21" fmla="*/ 55 h 162"/>
              <a:gd name="T22" fmla="*/ 330 w 330"/>
              <a:gd name="T23" fmla="*/ 73 h 162"/>
              <a:gd name="T24" fmla="*/ 329 w 330"/>
              <a:gd name="T25" fmla="*/ 129 h 162"/>
              <a:gd name="T26" fmla="*/ 329 w 330"/>
              <a:gd name="T27" fmla="*/ 161 h 162"/>
              <a:gd name="T28" fmla="*/ 303 w 330"/>
              <a:gd name="T29" fmla="*/ 162 h 162"/>
              <a:gd name="T30" fmla="*/ 262 w 330"/>
              <a:gd name="T31" fmla="*/ 162 h 162"/>
              <a:gd name="T32" fmla="*/ 238 w 330"/>
              <a:gd name="T33" fmla="*/ 162 h 162"/>
              <a:gd name="T34" fmla="*/ 202 w 330"/>
              <a:gd name="T35" fmla="*/ 161 h 162"/>
              <a:gd name="T36" fmla="*/ 166 w 330"/>
              <a:gd name="T37" fmla="*/ 161 h 162"/>
              <a:gd name="T38" fmla="*/ 125 w 330"/>
              <a:gd name="T39" fmla="*/ 161 h 162"/>
              <a:gd name="T40" fmla="*/ 105 w 330"/>
              <a:gd name="T41" fmla="*/ 148 h 162"/>
              <a:gd name="T42" fmla="*/ 69 w 330"/>
              <a:gd name="T43" fmla="*/ 148 h 162"/>
              <a:gd name="T44" fmla="*/ 62 w 330"/>
              <a:gd name="T45" fmla="*/ 140 h 162"/>
              <a:gd name="T46" fmla="*/ 53 w 330"/>
              <a:gd name="T47" fmla="*/ 137 h 162"/>
              <a:gd name="T48" fmla="*/ 50 w 330"/>
              <a:gd name="T49" fmla="*/ 132 h 162"/>
              <a:gd name="T50" fmla="*/ 50 w 330"/>
              <a:gd name="T51" fmla="*/ 127 h 162"/>
              <a:gd name="T52" fmla="*/ 44 w 330"/>
              <a:gd name="T53" fmla="*/ 124 h 162"/>
              <a:gd name="T54" fmla="*/ 37 w 330"/>
              <a:gd name="T55" fmla="*/ 122 h 162"/>
              <a:gd name="T56" fmla="*/ 34 w 330"/>
              <a:gd name="T57" fmla="*/ 116 h 162"/>
              <a:gd name="T58" fmla="*/ 38 w 330"/>
              <a:gd name="T59" fmla="*/ 113 h 162"/>
              <a:gd name="T60" fmla="*/ 38 w 330"/>
              <a:gd name="T61" fmla="*/ 106 h 162"/>
              <a:gd name="T62" fmla="*/ 34 w 330"/>
              <a:gd name="T63" fmla="*/ 99 h 162"/>
              <a:gd name="T64" fmla="*/ 32 w 330"/>
              <a:gd name="T65" fmla="*/ 97 h 162"/>
              <a:gd name="T66" fmla="*/ 26 w 330"/>
              <a:gd name="T67" fmla="*/ 74 h 162"/>
              <a:gd name="T68" fmla="*/ 37 w 330"/>
              <a:gd name="T69" fmla="*/ 76 h 162"/>
              <a:gd name="T70" fmla="*/ 48 w 330"/>
              <a:gd name="T71" fmla="*/ 76 h 162"/>
              <a:gd name="T72" fmla="*/ 55 w 330"/>
              <a:gd name="T73" fmla="*/ 71 h 162"/>
              <a:gd name="T74" fmla="*/ 54 w 330"/>
              <a:gd name="T75" fmla="*/ 63 h 162"/>
              <a:gd name="T76" fmla="*/ 45 w 330"/>
              <a:gd name="T77" fmla="*/ 60 h 162"/>
              <a:gd name="T78" fmla="*/ 36 w 330"/>
              <a:gd name="T79" fmla="*/ 63 h 162"/>
              <a:gd name="T80" fmla="*/ 25 w 330"/>
              <a:gd name="T81" fmla="*/ 65 h 162"/>
              <a:gd name="T82" fmla="*/ 16 w 330"/>
              <a:gd name="T83" fmla="*/ 67 h 162"/>
              <a:gd name="T84" fmla="*/ 5 w 330"/>
              <a:gd name="T85" fmla="*/ 68 h 162"/>
              <a:gd name="T86" fmla="*/ 2 w 330"/>
              <a:gd name="T87" fmla="*/ 51 h 162"/>
              <a:gd name="T88" fmla="*/ 5 w 330"/>
              <a:gd name="T89" fmla="*/ 42 h 162"/>
              <a:gd name="T90" fmla="*/ 7 w 330"/>
              <a:gd name="T91" fmla="*/ 33 h 162"/>
              <a:gd name="T92" fmla="*/ 10 w 330"/>
              <a:gd name="T93" fmla="*/ 23 h 162"/>
              <a:gd name="T94" fmla="*/ 14 w 330"/>
              <a:gd name="T95" fmla="*/ 12 h 162"/>
              <a:gd name="T96" fmla="*/ 24 w 330"/>
              <a:gd name="T97" fmla="*/ 9 h 162"/>
              <a:gd name="T98" fmla="*/ 34 w 330"/>
              <a:gd name="T99" fmla="*/ 7 h 162"/>
              <a:gd name="T100" fmla="*/ 40 w 330"/>
              <a:gd name="T101" fmla="*/ 11 h 162"/>
              <a:gd name="T102" fmla="*/ 41 w 330"/>
              <a:gd name="T103" fmla="*/ 20 h 162"/>
              <a:gd name="T104" fmla="*/ 42 w 330"/>
              <a:gd name="T105" fmla="*/ 31 h 162"/>
              <a:gd name="T106" fmla="*/ 49 w 330"/>
              <a:gd name="T107" fmla="*/ 36 h 162"/>
              <a:gd name="T108" fmla="*/ 58 w 330"/>
              <a:gd name="T109" fmla="*/ 35 h 162"/>
              <a:gd name="T110" fmla="*/ 64 w 330"/>
              <a:gd name="T111" fmla="*/ 24 h 162"/>
              <a:gd name="T112" fmla="*/ 57 w 330"/>
              <a:gd name="T113" fmla="*/ 16 h 162"/>
              <a:gd name="T114" fmla="*/ 53 w 330"/>
              <a:gd name="T115" fmla="*/ 7 h 16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330" h="162">
                <a:moveTo>
                  <a:pt x="63" y="0"/>
                </a:moveTo>
                <a:lnTo>
                  <a:pt x="71" y="1"/>
                </a:lnTo>
                <a:lnTo>
                  <a:pt x="81" y="1"/>
                </a:lnTo>
                <a:lnTo>
                  <a:pt x="88" y="1"/>
                </a:lnTo>
                <a:lnTo>
                  <a:pt x="89" y="1"/>
                </a:lnTo>
                <a:lnTo>
                  <a:pt x="90" y="1"/>
                </a:lnTo>
                <a:lnTo>
                  <a:pt x="110" y="2"/>
                </a:lnTo>
                <a:lnTo>
                  <a:pt x="111" y="2"/>
                </a:lnTo>
                <a:lnTo>
                  <a:pt x="112" y="2"/>
                </a:lnTo>
                <a:lnTo>
                  <a:pt x="113" y="2"/>
                </a:lnTo>
                <a:lnTo>
                  <a:pt x="118" y="2"/>
                </a:lnTo>
                <a:lnTo>
                  <a:pt x="124" y="3"/>
                </a:lnTo>
                <a:lnTo>
                  <a:pt x="125" y="3"/>
                </a:lnTo>
                <a:lnTo>
                  <a:pt x="127" y="3"/>
                </a:lnTo>
                <a:lnTo>
                  <a:pt x="132" y="3"/>
                </a:lnTo>
                <a:lnTo>
                  <a:pt x="134" y="3"/>
                </a:lnTo>
                <a:lnTo>
                  <a:pt x="136" y="3"/>
                </a:lnTo>
                <a:lnTo>
                  <a:pt x="137" y="3"/>
                </a:lnTo>
                <a:lnTo>
                  <a:pt x="140" y="3"/>
                </a:lnTo>
                <a:lnTo>
                  <a:pt x="142" y="4"/>
                </a:lnTo>
                <a:lnTo>
                  <a:pt x="149" y="4"/>
                </a:lnTo>
                <a:lnTo>
                  <a:pt x="157" y="5"/>
                </a:lnTo>
                <a:lnTo>
                  <a:pt x="158" y="5"/>
                </a:lnTo>
                <a:lnTo>
                  <a:pt x="162" y="5"/>
                </a:lnTo>
                <a:lnTo>
                  <a:pt x="165" y="5"/>
                </a:lnTo>
                <a:lnTo>
                  <a:pt x="172" y="5"/>
                </a:lnTo>
                <a:lnTo>
                  <a:pt x="183" y="7"/>
                </a:lnTo>
                <a:lnTo>
                  <a:pt x="185" y="7"/>
                </a:lnTo>
                <a:lnTo>
                  <a:pt x="186" y="7"/>
                </a:lnTo>
                <a:lnTo>
                  <a:pt x="189" y="8"/>
                </a:lnTo>
                <a:lnTo>
                  <a:pt x="191" y="8"/>
                </a:lnTo>
                <a:lnTo>
                  <a:pt x="193" y="9"/>
                </a:lnTo>
                <a:lnTo>
                  <a:pt x="197" y="9"/>
                </a:lnTo>
                <a:lnTo>
                  <a:pt x="198" y="10"/>
                </a:lnTo>
                <a:lnTo>
                  <a:pt x="199" y="10"/>
                </a:lnTo>
                <a:lnTo>
                  <a:pt x="209" y="12"/>
                </a:lnTo>
                <a:lnTo>
                  <a:pt x="210" y="12"/>
                </a:lnTo>
                <a:lnTo>
                  <a:pt x="213" y="13"/>
                </a:lnTo>
                <a:lnTo>
                  <a:pt x="216" y="15"/>
                </a:lnTo>
                <a:lnTo>
                  <a:pt x="225" y="17"/>
                </a:lnTo>
                <a:lnTo>
                  <a:pt x="228" y="17"/>
                </a:lnTo>
                <a:lnTo>
                  <a:pt x="233" y="19"/>
                </a:lnTo>
                <a:lnTo>
                  <a:pt x="234" y="19"/>
                </a:lnTo>
                <a:lnTo>
                  <a:pt x="236" y="19"/>
                </a:lnTo>
                <a:lnTo>
                  <a:pt x="241" y="20"/>
                </a:lnTo>
                <a:lnTo>
                  <a:pt x="242" y="20"/>
                </a:lnTo>
                <a:lnTo>
                  <a:pt x="248" y="23"/>
                </a:lnTo>
                <a:lnTo>
                  <a:pt x="252" y="23"/>
                </a:lnTo>
                <a:lnTo>
                  <a:pt x="258" y="25"/>
                </a:lnTo>
                <a:lnTo>
                  <a:pt x="260" y="25"/>
                </a:lnTo>
                <a:lnTo>
                  <a:pt x="269" y="27"/>
                </a:lnTo>
                <a:lnTo>
                  <a:pt x="272" y="28"/>
                </a:lnTo>
                <a:lnTo>
                  <a:pt x="274" y="29"/>
                </a:lnTo>
                <a:lnTo>
                  <a:pt x="276" y="29"/>
                </a:lnTo>
                <a:lnTo>
                  <a:pt x="276" y="31"/>
                </a:lnTo>
                <a:lnTo>
                  <a:pt x="276" y="32"/>
                </a:lnTo>
                <a:lnTo>
                  <a:pt x="274" y="32"/>
                </a:lnTo>
                <a:lnTo>
                  <a:pt x="273" y="32"/>
                </a:lnTo>
                <a:lnTo>
                  <a:pt x="273" y="33"/>
                </a:lnTo>
                <a:lnTo>
                  <a:pt x="274" y="33"/>
                </a:lnTo>
                <a:lnTo>
                  <a:pt x="276" y="33"/>
                </a:lnTo>
                <a:lnTo>
                  <a:pt x="276" y="34"/>
                </a:lnTo>
                <a:lnTo>
                  <a:pt x="274" y="34"/>
                </a:lnTo>
                <a:lnTo>
                  <a:pt x="276" y="34"/>
                </a:lnTo>
                <a:lnTo>
                  <a:pt x="276" y="35"/>
                </a:lnTo>
                <a:lnTo>
                  <a:pt x="276" y="36"/>
                </a:lnTo>
                <a:lnTo>
                  <a:pt x="277" y="36"/>
                </a:lnTo>
                <a:lnTo>
                  <a:pt x="277" y="37"/>
                </a:lnTo>
                <a:lnTo>
                  <a:pt x="276" y="37"/>
                </a:lnTo>
                <a:lnTo>
                  <a:pt x="274" y="37"/>
                </a:lnTo>
                <a:lnTo>
                  <a:pt x="274" y="39"/>
                </a:lnTo>
                <a:lnTo>
                  <a:pt x="276" y="39"/>
                </a:lnTo>
                <a:lnTo>
                  <a:pt x="276" y="40"/>
                </a:lnTo>
                <a:lnTo>
                  <a:pt x="274" y="40"/>
                </a:lnTo>
                <a:lnTo>
                  <a:pt x="274" y="41"/>
                </a:lnTo>
                <a:lnTo>
                  <a:pt x="276" y="41"/>
                </a:lnTo>
                <a:lnTo>
                  <a:pt x="276" y="42"/>
                </a:lnTo>
                <a:lnTo>
                  <a:pt x="277" y="42"/>
                </a:lnTo>
                <a:lnTo>
                  <a:pt x="277" y="43"/>
                </a:lnTo>
                <a:lnTo>
                  <a:pt x="276" y="43"/>
                </a:lnTo>
                <a:lnTo>
                  <a:pt x="276" y="44"/>
                </a:lnTo>
                <a:lnTo>
                  <a:pt x="274" y="44"/>
                </a:lnTo>
                <a:lnTo>
                  <a:pt x="274" y="45"/>
                </a:lnTo>
                <a:lnTo>
                  <a:pt x="276" y="45"/>
                </a:lnTo>
                <a:lnTo>
                  <a:pt x="274" y="45"/>
                </a:lnTo>
                <a:lnTo>
                  <a:pt x="274" y="47"/>
                </a:lnTo>
                <a:lnTo>
                  <a:pt x="273" y="47"/>
                </a:lnTo>
                <a:lnTo>
                  <a:pt x="273" y="48"/>
                </a:lnTo>
                <a:lnTo>
                  <a:pt x="273" y="49"/>
                </a:lnTo>
                <a:lnTo>
                  <a:pt x="272" y="49"/>
                </a:lnTo>
                <a:lnTo>
                  <a:pt x="272" y="50"/>
                </a:lnTo>
                <a:lnTo>
                  <a:pt x="271" y="50"/>
                </a:lnTo>
                <a:lnTo>
                  <a:pt x="271" y="51"/>
                </a:lnTo>
                <a:lnTo>
                  <a:pt x="270" y="51"/>
                </a:lnTo>
                <a:lnTo>
                  <a:pt x="270" y="52"/>
                </a:lnTo>
                <a:lnTo>
                  <a:pt x="270" y="53"/>
                </a:lnTo>
                <a:lnTo>
                  <a:pt x="270" y="55"/>
                </a:lnTo>
                <a:lnTo>
                  <a:pt x="274" y="55"/>
                </a:lnTo>
                <a:lnTo>
                  <a:pt x="279" y="55"/>
                </a:lnTo>
                <a:lnTo>
                  <a:pt x="281" y="55"/>
                </a:lnTo>
                <a:lnTo>
                  <a:pt x="287" y="55"/>
                </a:lnTo>
                <a:lnTo>
                  <a:pt x="290" y="55"/>
                </a:lnTo>
                <a:lnTo>
                  <a:pt x="296" y="55"/>
                </a:lnTo>
                <a:lnTo>
                  <a:pt x="300" y="55"/>
                </a:lnTo>
                <a:lnTo>
                  <a:pt x="301" y="55"/>
                </a:lnTo>
                <a:lnTo>
                  <a:pt x="302" y="55"/>
                </a:lnTo>
                <a:lnTo>
                  <a:pt x="303" y="55"/>
                </a:lnTo>
                <a:lnTo>
                  <a:pt x="304" y="55"/>
                </a:lnTo>
                <a:lnTo>
                  <a:pt x="305" y="55"/>
                </a:lnTo>
                <a:lnTo>
                  <a:pt x="317" y="55"/>
                </a:lnTo>
                <a:lnTo>
                  <a:pt x="319" y="55"/>
                </a:lnTo>
                <a:lnTo>
                  <a:pt x="321" y="55"/>
                </a:lnTo>
                <a:lnTo>
                  <a:pt x="324" y="55"/>
                </a:lnTo>
                <a:lnTo>
                  <a:pt x="326" y="55"/>
                </a:lnTo>
                <a:lnTo>
                  <a:pt x="330" y="55"/>
                </a:lnTo>
                <a:lnTo>
                  <a:pt x="330" y="58"/>
                </a:lnTo>
                <a:lnTo>
                  <a:pt x="330" y="63"/>
                </a:lnTo>
                <a:lnTo>
                  <a:pt x="330" y="66"/>
                </a:lnTo>
                <a:lnTo>
                  <a:pt x="330" y="68"/>
                </a:lnTo>
                <a:lnTo>
                  <a:pt x="330" y="73"/>
                </a:lnTo>
                <a:lnTo>
                  <a:pt x="330" y="76"/>
                </a:lnTo>
                <a:lnTo>
                  <a:pt x="330" y="81"/>
                </a:lnTo>
                <a:lnTo>
                  <a:pt x="330" y="90"/>
                </a:lnTo>
                <a:lnTo>
                  <a:pt x="330" y="92"/>
                </a:lnTo>
                <a:lnTo>
                  <a:pt x="330" y="108"/>
                </a:lnTo>
                <a:lnTo>
                  <a:pt x="330" y="113"/>
                </a:lnTo>
                <a:lnTo>
                  <a:pt x="330" y="120"/>
                </a:lnTo>
                <a:lnTo>
                  <a:pt x="330" y="125"/>
                </a:lnTo>
                <a:lnTo>
                  <a:pt x="329" y="127"/>
                </a:lnTo>
                <a:lnTo>
                  <a:pt x="329" y="129"/>
                </a:lnTo>
                <a:lnTo>
                  <a:pt x="329" y="131"/>
                </a:lnTo>
                <a:lnTo>
                  <a:pt x="329" y="137"/>
                </a:lnTo>
                <a:lnTo>
                  <a:pt x="329" y="138"/>
                </a:lnTo>
                <a:lnTo>
                  <a:pt x="329" y="141"/>
                </a:lnTo>
                <a:lnTo>
                  <a:pt x="329" y="144"/>
                </a:lnTo>
                <a:lnTo>
                  <a:pt x="329" y="145"/>
                </a:lnTo>
                <a:lnTo>
                  <a:pt x="329" y="151"/>
                </a:lnTo>
                <a:lnTo>
                  <a:pt x="329" y="153"/>
                </a:lnTo>
                <a:lnTo>
                  <a:pt x="329" y="154"/>
                </a:lnTo>
                <a:lnTo>
                  <a:pt x="329" y="161"/>
                </a:lnTo>
                <a:lnTo>
                  <a:pt x="329" y="162"/>
                </a:lnTo>
                <a:lnTo>
                  <a:pt x="328" y="162"/>
                </a:lnTo>
                <a:lnTo>
                  <a:pt x="324" y="162"/>
                </a:lnTo>
                <a:lnTo>
                  <a:pt x="322" y="162"/>
                </a:lnTo>
                <a:lnTo>
                  <a:pt x="317" y="162"/>
                </a:lnTo>
                <a:lnTo>
                  <a:pt x="313" y="162"/>
                </a:lnTo>
                <a:lnTo>
                  <a:pt x="312" y="162"/>
                </a:lnTo>
                <a:lnTo>
                  <a:pt x="308" y="162"/>
                </a:lnTo>
                <a:lnTo>
                  <a:pt x="306" y="162"/>
                </a:lnTo>
                <a:lnTo>
                  <a:pt x="303" y="162"/>
                </a:lnTo>
                <a:lnTo>
                  <a:pt x="302" y="162"/>
                </a:lnTo>
                <a:lnTo>
                  <a:pt x="300" y="162"/>
                </a:lnTo>
                <a:lnTo>
                  <a:pt x="295" y="162"/>
                </a:lnTo>
                <a:lnTo>
                  <a:pt x="294" y="162"/>
                </a:lnTo>
                <a:lnTo>
                  <a:pt x="293" y="162"/>
                </a:lnTo>
                <a:lnTo>
                  <a:pt x="288" y="162"/>
                </a:lnTo>
                <a:lnTo>
                  <a:pt x="276" y="162"/>
                </a:lnTo>
                <a:lnTo>
                  <a:pt x="273" y="162"/>
                </a:lnTo>
                <a:lnTo>
                  <a:pt x="263" y="162"/>
                </a:lnTo>
                <a:lnTo>
                  <a:pt x="262" y="162"/>
                </a:lnTo>
                <a:lnTo>
                  <a:pt x="257" y="162"/>
                </a:lnTo>
                <a:lnTo>
                  <a:pt x="256" y="162"/>
                </a:lnTo>
                <a:lnTo>
                  <a:pt x="255" y="162"/>
                </a:lnTo>
                <a:lnTo>
                  <a:pt x="253" y="162"/>
                </a:lnTo>
                <a:lnTo>
                  <a:pt x="249" y="162"/>
                </a:lnTo>
                <a:lnTo>
                  <a:pt x="246" y="162"/>
                </a:lnTo>
                <a:lnTo>
                  <a:pt x="242" y="162"/>
                </a:lnTo>
                <a:lnTo>
                  <a:pt x="241" y="162"/>
                </a:lnTo>
                <a:lnTo>
                  <a:pt x="240" y="162"/>
                </a:lnTo>
                <a:lnTo>
                  <a:pt x="238" y="162"/>
                </a:lnTo>
                <a:lnTo>
                  <a:pt x="237" y="162"/>
                </a:lnTo>
                <a:lnTo>
                  <a:pt x="228" y="161"/>
                </a:lnTo>
                <a:lnTo>
                  <a:pt x="226" y="161"/>
                </a:lnTo>
                <a:lnTo>
                  <a:pt x="223" y="161"/>
                </a:lnTo>
                <a:lnTo>
                  <a:pt x="221" y="161"/>
                </a:lnTo>
                <a:lnTo>
                  <a:pt x="215" y="161"/>
                </a:lnTo>
                <a:lnTo>
                  <a:pt x="214" y="161"/>
                </a:lnTo>
                <a:lnTo>
                  <a:pt x="206" y="161"/>
                </a:lnTo>
                <a:lnTo>
                  <a:pt x="204" y="161"/>
                </a:lnTo>
                <a:lnTo>
                  <a:pt x="202" y="161"/>
                </a:lnTo>
                <a:lnTo>
                  <a:pt x="198" y="161"/>
                </a:lnTo>
                <a:lnTo>
                  <a:pt x="197" y="161"/>
                </a:lnTo>
                <a:lnTo>
                  <a:pt x="196" y="161"/>
                </a:lnTo>
                <a:lnTo>
                  <a:pt x="191" y="161"/>
                </a:lnTo>
                <a:lnTo>
                  <a:pt x="188" y="161"/>
                </a:lnTo>
                <a:lnTo>
                  <a:pt x="184" y="161"/>
                </a:lnTo>
                <a:lnTo>
                  <a:pt x="180" y="161"/>
                </a:lnTo>
                <a:lnTo>
                  <a:pt x="177" y="161"/>
                </a:lnTo>
                <a:lnTo>
                  <a:pt x="168" y="161"/>
                </a:lnTo>
                <a:lnTo>
                  <a:pt x="166" y="161"/>
                </a:lnTo>
                <a:lnTo>
                  <a:pt x="165" y="161"/>
                </a:lnTo>
                <a:lnTo>
                  <a:pt x="161" y="161"/>
                </a:lnTo>
                <a:lnTo>
                  <a:pt x="160" y="161"/>
                </a:lnTo>
                <a:lnTo>
                  <a:pt x="158" y="161"/>
                </a:lnTo>
                <a:lnTo>
                  <a:pt x="135" y="161"/>
                </a:lnTo>
                <a:lnTo>
                  <a:pt x="134" y="161"/>
                </a:lnTo>
                <a:lnTo>
                  <a:pt x="133" y="161"/>
                </a:lnTo>
                <a:lnTo>
                  <a:pt x="129" y="161"/>
                </a:lnTo>
                <a:lnTo>
                  <a:pt x="126" y="161"/>
                </a:lnTo>
                <a:lnTo>
                  <a:pt x="125" y="161"/>
                </a:lnTo>
                <a:lnTo>
                  <a:pt x="121" y="161"/>
                </a:lnTo>
                <a:lnTo>
                  <a:pt x="120" y="161"/>
                </a:lnTo>
                <a:lnTo>
                  <a:pt x="116" y="161"/>
                </a:lnTo>
                <a:lnTo>
                  <a:pt x="113" y="161"/>
                </a:lnTo>
                <a:lnTo>
                  <a:pt x="111" y="161"/>
                </a:lnTo>
                <a:lnTo>
                  <a:pt x="110" y="161"/>
                </a:lnTo>
                <a:lnTo>
                  <a:pt x="111" y="157"/>
                </a:lnTo>
                <a:lnTo>
                  <a:pt x="111" y="151"/>
                </a:lnTo>
                <a:lnTo>
                  <a:pt x="111" y="148"/>
                </a:lnTo>
                <a:lnTo>
                  <a:pt x="105" y="148"/>
                </a:lnTo>
                <a:lnTo>
                  <a:pt x="104" y="148"/>
                </a:lnTo>
                <a:lnTo>
                  <a:pt x="102" y="148"/>
                </a:lnTo>
                <a:lnTo>
                  <a:pt x="95" y="148"/>
                </a:lnTo>
                <a:lnTo>
                  <a:pt x="87" y="148"/>
                </a:lnTo>
                <a:lnTo>
                  <a:pt x="85" y="148"/>
                </a:lnTo>
                <a:lnTo>
                  <a:pt x="84" y="148"/>
                </a:lnTo>
                <a:lnTo>
                  <a:pt x="78" y="148"/>
                </a:lnTo>
                <a:lnTo>
                  <a:pt x="77" y="148"/>
                </a:lnTo>
                <a:lnTo>
                  <a:pt x="74" y="148"/>
                </a:lnTo>
                <a:lnTo>
                  <a:pt x="69" y="148"/>
                </a:lnTo>
                <a:lnTo>
                  <a:pt x="68" y="147"/>
                </a:lnTo>
                <a:lnTo>
                  <a:pt x="66" y="146"/>
                </a:lnTo>
                <a:lnTo>
                  <a:pt x="66" y="145"/>
                </a:lnTo>
                <a:lnTo>
                  <a:pt x="65" y="145"/>
                </a:lnTo>
                <a:lnTo>
                  <a:pt x="65" y="144"/>
                </a:lnTo>
                <a:lnTo>
                  <a:pt x="64" y="143"/>
                </a:lnTo>
                <a:lnTo>
                  <a:pt x="63" y="143"/>
                </a:lnTo>
                <a:lnTo>
                  <a:pt x="63" y="141"/>
                </a:lnTo>
                <a:lnTo>
                  <a:pt x="62" y="141"/>
                </a:lnTo>
                <a:lnTo>
                  <a:pt x="62" y="140"/>
                </a:lnTo>
                <a:lnTo>
                  <a:pt x="61" y="140"/>
                </a:lnTo>
                <a:lnTo>
                  <a:pt x="61" y="139"/>
                </a:lnTo>
                <a:lnTo>
                  <a:pt x="60" y="139"/>
                </a:lnTo>
                <a:lnTo>
                  <a:pt x="58" y="139"/>
                </a:lnTo>
                <a:lnTo>
                  <a:pt x="57" y="139"/>
                </a:lnTo>
                <a:lnTo>
                  <a:pt x="56" y="138"/>
                </a:lnTo>
                <a:lnTo>
                  <a:pt x="55" y="138"/>
                </a:lnTo>
                <a:lnTo>
                  <a:pt x="54" y="138"/>
                </a:lnTo>
                <a:lnTo>
                  <a:pt x="53" y="138"/>
                </a:lnTo>
                <a:lnTo>
                  <a:pt x="53" y="137"/>
                </a:lnTo>
                <a:lnTo>
                  <a:pt x="52" y="137"/>
                </a:lnTo>
                <a:lnTo>
                  <a:pt x="50" y="137"/>
                </a:lnTo>
                <a:lnTo>
                  <a:pt x="50" y="136"/>
                </a:lnTo>
                <a:lnTo>
                  <a:pt x="49" y="136"/>
                </a:lnTo>
                <a:lnTo>
                  <a:pt x="49" y="135"/>
                </a:lnTo>
                <a:lnTo>
                  <a:pt x="50" y="135"/>
                </a:lnTo>
                <a:lnTo>
                  <a:pt x="50" y="133"/>
                </a:lnTo>
                <a:lnTo>
                  <a:pt x="49" y="133"/>
                </a:lnTo>
                <a:lnTo>
                  <a:pt x="50" y="133"/>
                </a:lnTo>
                <a:lnTo>
                  <a:pt x="50" y="132"/>
                </a:lnTo>
                <a:lnTo>
                  <a:pt x="50" y="133"/>
                </a:lnTo>
                <a:lnTo>
                  <a:pt x="52" y="132"/>
                </a:lnTo>
                <a:lnTo>
                  <a:pt x="50" y="131"/>
                </a:lnTo>
                <a:lnTo>
                  <a:pt x="52" y="131"/>
                </a:lnTo>
                <a:lnTo>
                  <a:pt x="52" y="130"/>
                </a:lnTo>
                <a:lnTo>
                  <a:pt x="52" y="129"/>
                </a:lnTo>
                <a:lnTo>
                  <a:pt x="52" y="128"/>
                </a:lnTo>
                <a:lnTo>
                  <a:pt x="50" y="128"/>
                </a:lnTo>
                <a:lnTo>
                  <a:pt x="52" y="127"/>
                </a:lnTo>
                <a:lnTo>
                  <a:pt x="50" y="127"/>
                </a:lnTo>
                <a:lnTo>
                  <a:pt x="50" y="125"/>
                </a:lnTo>
                <a:lnTo>
                  <a:pt x="49" y="125"/>
                </a:lnTo>
                <a:lnTo>
                  <a:pt x="48" y="125"/>
                </a:lnTo>
                <a:lnTo>
                  <a:pt x="47" y="125"/>
                </a:lnTo>
                <a:lnTo>
                  <a:pt x="46" y="125"/>
                </a:lnTo>
                <a:lnTo>
                  <a:pt x="46" y="124"/>
                </a:lnTo>
                <a:lnTo>
                  <a:pt x="45" y="124"/>
                </a:lnTo>
                <a:lnTo>
                  <a:pt x="45" y="125"/>
                </a:lnTo>
                <a:lnTo>
                  <a:pt x="45" y="124"/>
                </a:lnTo>
                <a:lnTo>
                  <a:pt x="44" y="124"/>
                </a:lnTo>
                <a:lnTo>
                  <a:pt x="45" y="124"/>
                </a:lnTo>
                <a:lnTo>
                  <a:pt x="44" y="124"/>
                </a:lnTo>
                <a:lnTo>
                  <a:pt x="42" y="124"/>
                </a:lnTo>
                <a:lnTo>
                  <a:pt x="42" y="123"/>
                </a:lnTo>
                <a:lnTo>
                  <a:pt x="41" y="123"/>
                </a:lnTo>
                <a:lnTo>
                  <a:pt x="41" y="122"/>
                </a:lnTo>
                <a:lnTo>
                  <a:pt x="40" y="122"/>
                </a:lnTo>
                <a:lnTo>
                  <a:pt x="39" y="122"/>
                </a:lnTo>
                <a:lnTo>
                  <a:pt x="38" y="122"/>
                </a:lnTo>
                <a:lnTo>
                  <a:pt x="37" y="122"/>
                </a:lnTo>
                <a:lnTo>
                  <a:pt x="37" y="123"/>
                </a:lnTo>
                <a:lnTo>
                  <a:pt x="37" y="122"/>
                </a:lnTo>
                <a:lnTo>
                  <a:pt x="36" y="121"/>
                </a:lnTo>
                <a:lnTo>
                  <a:pt x="34" y="121"/>
                </a:lnTo>
                <a:lnTo>
                  <a:pt x="34" y="120"/>
                </a:lnTo>
                <a:lnTo>
                  <a:pt x="34" y="119"/>
                </a:lnTo>
                <a:lnTo>
                  <a:pt x="36" y="119"/>
                </a:lnTo>
                <a:lnTo>
                  <a:pt x="36" y="117"/>
                </a:lnTo>
                <a:lnTo>
                  <a:pt x="34" y="117"/>
                </a:lnTo>
                <a:lnTo>
                  <a:pt x="34" y="116"/>
                </a:lnTo>
                <a:lnTo>
                  <a:pt x="36" y="116"/>
                </a:lnTo>
                <a:lnTo>
                  <a:pt x="34" y="116"/>
                </a:lnTo>
                <a:lnTo>
                  <a:pt x="34" y="115"/>
                </a:lnTo>
                <a:lnTo>
                  <a:pt x="34" y="114"/>
                </a:lnTo>
                <a:lnTo>
                  <a:pt x="36" y="115"/>
                </a:lnTo>
                <a:lnTo>
                  <a:pt x="36" y="114"/>
                </a:lnTo>
                <a:lnTo>
                  <a:pt x="37" y="114"/>
                </a:lnTo>
                <a:lnTo>
                  <a:pt x="36" y="113"/>
                </a:lnTo>
                <a:lnTo>
                  <a:pt x="37" y="113"/>
                </a:lnTo>
                <a:lnTo>
                  <a:pt x="38" y="113"/>
                </a:lnTo>
                <a:lnTo>
                  <a:pt x="38" y="112"/>
                </a:lnTo>
                <a:lnTo>
                  <a:pt x="37" y="112"/>
                </a:lnTo>
                <a:lnTo>
                  <a:pt x="37" y="111"/>
                </a:lnTo>
                <a:lnTo>
                  <a:pt x="38" y="111"/>
                </a:lnTo>
                <a:lnTo>
                  <a:pt x="39" y="109"/>
                </a:lnTo>
                <a:lnTo>
                  <a:pt x="38" y="109"/>
                </a:lnTo>
                <a:lnTo>
                  <a:pt x="38" y="108"/>
                </a:lnTo>
                <a:lnTo>
                  <a:pt x="37" y="108"/>
                </a:lnTo>
                <a:lnTo>
                  <a:pt x="37" y="107"/>
                </a:lnTo>
                <a:lnTo>
                  <a:pt x="38" y="106"/>
                </a:lnTo>
                <a:lnTo>
                  <a:pt x="38" y="105"/>
                </a:lnTo>
                <a:lnTo>
                  <a:pt x="37" y="105"/>
                </a:lnTo>
                <a:lnTo>
                  <a:pt x="36" y="105"/>
                </a:lnTo>
                <a:lnTo>
                  <a:pt x="34" y="104"/>
                </a:lnTo>
                <a:lnTo>
                  <a:pt x="34" y="103"/>
                </a:lnTo>
                <a:lnTo>
                  <a:pt x="36" y="103"/>
                </a:lnTo>
                <a:lnTo>
                  <a:pt x="36" y="101"/>
                </a:lnTo>
                <a:lnTo>
                  <a:pt x="36" y="100"/>
                </a:lnTo>
                <a:lnTo>
                  <a:pt x="36" y="99"/>
                </a:lnTo>
                <a:lnTo>
                  <a:pt x="34" y="99"/>
                </a:lnTo>
                <a:lnTo>
                  <a:pt x="33" y="99"/>
                </a:lnTo>
                <a:lnTo>
                  <a:pt x="33" y="98"/>
                </a:lnTo>
                <a:lnTo>
                  <a:pt x="33" y="97"/>
                </a:lnTo>
                <a:lnTo>
                  <a:pt x="34" y="97"/>
                </a:lnTo>
                <a:lnTo>
                  <a:pt x="34" y="96"/>
                </a:lnTo>
                <a:lnTo>
                  <a:pt x="33" y="96"/>
                </a:lnTo>
                <a:lnTo>
                  <a:pt x="33" y="95"/>
                </a:lnTo>
                <a:lnTo>
                  <a:pt x="33" y="96"/>
                </a:lnTo>
                <a:lnTo>
                  <a:pt x="32" y="96"/>
                </a:lnTo>
                <a:lnTo>
                  <a:pt x="32" y="97"/>
                </a:lnTo>
                <a:lnTo>
                  <a:pt x="31" y="97"/>
                </a:lnTo>
                <a:lnTo>
                  <a:pt x="31" y="96"/>
                </a:lnTo>
                <a:lnTo>
                  <a:pt x="30" y="96"/>
                </a:lnTo>
                <a:lnTo>
                  <a:pt x="30" y="95"/>
                </a:lnTo>
                <a:lnTo>
                  <a:pt x="30" y="92"/>
                </a:lnTo>
                <a:lnTo>
                  <a:pt x="28" y="83"/>
                </a:lnTo>
                <a:lnTo>
                  <a:pt x="26" y="76"/>
                </a:lnTo>
                <a:lnTo>
                  <a:pt x="25" y="74"/>
                </a:lnTo>
                <a:lnTo>
                  <a:pt x="25" y="73"/>
                </a:lnTo>
                <a:lnTo>
                  <a:pt x="26" y="74"/>
                </a:lnTo>
                <a:lnTo>
                  <a:pt x="28" y="74"/>
                </a:lnTo>
                <a:lnTo>
                  <a:pt x="29" y="74"/>
                </a:lnTo>
                <a:lnTo>
                  <a:pt x="30" y="74"/>
                </a:lnTo>
                <a:lnTo>
                  <a:pt x="31" y="74"/>
                </a:lnTo>
                <a:lnTo>
                  <a:pt x="32" y="74"/>
                </a:lnTo>
                <a:lnTo>
                  <a:pt x="33" y="75"/>
                </a:lnTo>
                <a:lnTo>
                  <a:pt x="34" y="75"/>
                </a:lnTo>
                <a:lnTo>
                  <a:pt x="36" y="75"/>
                </a:lnTo>
                <a:lnTo>
                  <a:pt x="36" y="76"/>
                </a:lnTo>
                <a:lnTo>
                  <a:pt x="37" y="76"/>
                </a:lnTo>
                <a:lnTo>
                  <a:pt x="38" y="76"/>
                </a:lnTo>
                <a:lnTo>
                  <a:pt x="39" y="76"/>
                </a:lnTo>
                <a:lnTo>
                  <a:pt x="40" y="76"/>
                </a:lnTo>
                <a:lnTo>
                  <a:pt x="41" y="76"/>
                </a:lnTo>
                <a:lnTo>
                  <a:pt x="42" y="76"/>
                </a:lnTo>
                <a:lnTo>
                  <a:pt x="44" y="76"/>
                </a:lnTo>
                <a:lnTo>
                  <a:pt x="45" y="76"/>
                </a:lnTo>
                <a:lnTo>
                  <a:pt x="46" y="76"/>
                </a:lnTo>
                <a:lnTo>
                  <a:pt x="47" y="76"/>
                </a:lnTo>
                <a:lnTo>
                  <a:pt x="48" y="76"/>
                </a:lnTo>
                <a:lnTo>
                  <a:pt x="49" y="75"/>
                </a:lnTo>
                <a:lnTo>
                  <a:pt x="50" y="75"/>
                </a:lnTo>
                <a:lnTo>
                  <a:pt x="50" y="74"/>
                </a:lnTo>
                <a:lnTo>
                  <a:pt x="52" y="74"/>
                </a:lnTo>
                <a:lnTo>
                  <a:pt x="52" y="73"/>
                </a:lnTo>
                <a:lnTo>
                  <a:pt x="53" y="73"/>
                </a:lnTo>
                <a:lnTo>
                  <a:pt x="53" y="72"/>
                </a:lnTo>
                <a:lnTo>
                  <a:pt x="54" y="72"/>
                </a:lnTo>
                <a:lnTo>
                  <a:pt x="54" y="71"/>
                </a:lnTo>
                <a:lnTo>
                  <a:pt x="55" y="71"/>
                </a:lnTo>
                <a:lnTo>
                  <a:pt x="55" y="69"/>
                </a:lnTo>
                <a:lnTo>
                  <a:pt x="55" y="68"/>
                </a:lnTo>
                <a:lnTo>
                  <a:pt x="56" y="68"/>
                </a:lnTo>
                <a:lnTo>
                  <a:pt x="56" y="67"/>
                </a:lnTo>
                <a:lnTo>
                  <a:pt x="56" y="66"/>
                </a:lnTo>
                <a:lnTo>
                  <a:pt x="56" y="65"/>
                </a:lnTo>
                <a:lnTo>
                  <a:pt x="55" y="65"/>
                </a:lnTo>
                <a:lnTo>
                  <a:pt x="55" y="64"/>
                </a:lnTo>
                <a:lnTo>
                  <a:pt x="54" y="64"/>
                </a:lnTo>
                <a:lnTo>
                  <a:pt x="54" y="63"/>
                </a:lnTo>
                <a:lnTo>
                  <a:pt x="53" y="63"/>
                </a:lnTo>
                <a:lnTo>
                  <a:pt x="53" y="61"/>
                </a:lnTo>
                <a:lnTo>
                  <a:pt x="52" y="61"/>
                </a:lnTo>
                <a:lnTo>
                  <a:pt x="50" y="61"/>
                </a:lnTo>
                <a:lnTo>
                  <a:pt x="50" y="60"/>
                </a:lnTo>
                <a:lnTo>
                  <a:pt x="49" y="60"/>
                </a:lnTo>
                <a:lnTo>
                  <a:pt x="48" y="60"/>
                </a:lnTo>
                <a:lnTo>
                  <a:pt x="47" y="60"/>
                </a:lnTo>
                <a:lnTo>
                  <a:pt x="46" y="60"/>
                </a:lnTo>
                <a:lnTo>
                  <a:pt x="45" y="60"/>
                </a:lnTo>
                <a:lnTo>
                  <a:pt x="44" y="60"/>
                </a:lnTo>
                <a:lnTo>
                  <a:pt x="42" y="60"/>
                </a:lnTo>
                <a:lnTo>
                  <a:pt x="41" y="60"/>
                </a:lnTo>
                <a:lnTo>
                  <a:pt x="40" y="60"/>
                </a:lnTo>
                <a:lnTo>
                  <a:pt x="39" y="60"/>
                </a:lnTo>
                <a:lnTo>
                  <a:pt x="39" y="61"/>
                </a:lnTo>
                <a:lnTo>
                  <a:pt x="38" y="61"/>
                </a:lnTo>
                <a:lnTo>
                  <a:pt x="37" y="61"/>
                </a:lnTo>
                <a:lnTo>
                  <a:pt x="37" y="63"/>
                </a:lnTo>
                <a:lnTo>
                  <a:pt x="36" y="63"/>
                </a:lnTo>
                <a:lnTo>
                  <a:pt x="34" y="63"/>
                </a:lnTo>
                <a:lnTo>
                  <a:pt x="33" y="63"/>
                </a:lnTo>
                <a:lnTo>
                  <a:pt x="33" y="64"/>
                </a:lnTo>
                <a:lnTo>
                  <a:pt x="32" y="64"/>
                </a:lnTo>
                <a:lnTo>
                  <a:pt x="31" y="64"/>
                </a:lnTo>
                <a:lnTo>
                  <a:pt x="30" y="64"/>
                </a:lnTo>
                <a:lnTo>
                  <a:pt x="29" y="64"/>
                </a:lnTo>
                <a:lnTo>
                  <a:pt x="28" y="64"/>
                </a:lnTo>
                <a:lnTo>
                  <a:pt x="26" y="65"/>
                </a:lnTo>
                <a:lnTo>
                  <a:pt x="25" y="65"/>
                </a:lnTo>
                <a:lnTo>
                  <a:pt x="24" y="65"/>
                </a:lnTo>
                <a:lnTo>
                  <a:pt x="23" y="65"/>
                </a:lnTo>
                <a:lnTo>
                  <a:pt x="23" y="66"/>
                </a:lnTo>
                <a:lnTo>
                  <a:pt x="22" y="66"/>
                </a:lnTo>
                <a:lnTo>
                  <a:pt x="21" y="66"/>
                </a:lnTo>
                <a:lnTo>
                  <a:pt x="20" y="66"/>
                </a:lnTo>
                <a:lnTo>
                  <a:pt x="18" y="66"/>
                </a:lnTo>
                <a:lnTo>
                  <a:pt x="17" y="66"/>
                </a:lnTo>
                <a:lnTo>
                  <a:pt x="17" y="67"/>
                </a:lnTo>
                <a:lnTo>
                  <a:pt x="16" y="67"/>
                </a:lnTo>
                <a:lnTo>
                  <a:pt x="15" y="67"/>
                </a:lnTo>
                <a:lnTo>
                  <a:pt x="14" y="67"/>
                </a:lnTo>
                <a:lnTo>
                  <a:pt x="13" y="67"/>
                </a:lnTo>
                <a:lnTo>
                  <a:pt x="12" y="67"/>
                </a:lnTo>
                <a:lnTo>
                  <a:pt x="10" y="68"/>
                </a:lnTo>
                <a:lnTo>
                  <a:pt x="9" y="68"/>
                </a:lnTo>
                <a:lnTo>
                  <a:pt x="8" y="68"/>
                </a:lnTo>
                <a:lnTo>
                  <a:pt x="7" y="68"/>
                </a:lnTo>
                <a:lnTo>
                  <a:pt x="6" y="68"/>
                </a:lnTo>
                <a:lnTo>
                  <a:pt x="5" y="68"/>
                </a:lnTo>
                <a:lnTo>
                  <a:pt x="5" y="67"/>
                </a:lnTo>
                <a:lnTo>
                  <a:pt x="4" y="67"/>
                </a:lnTo>
                <a:lnTo>
                  <a:pt x="2" y="67"/>
                </a:lnTo>
                <a:lnTo>
                  <a:pt x="1" y="67"/>
                </a:lnTo>
                <a:lnTo>
                  <a:pt x="1" y="66"/>
                </a:lnTo>
                <a:lnTo>
                  <a:pt x="0" y="66"/>
                </a:lnTo>
                <a:lnTo>
                  <a:pt x="1" y="55"/>
                </a:lnTo>
                <a:lnTo>
                  <a:pt x="1" y="53"/>
                </a:lnTo>
                <a:lnTo>
                  <a:pt x="1" y="52"/>
                </a:lnTo>
                <a:lnTo>
                  <a:pt x="2" y="51"/>
                </a:lnTo>
                <a:lnTo>
                  <a:pt x="2" y="50"/>
                </a:lnTo>
                <a:lnTo>
                  <a:pt x="2" y="49"/>
                </a:lnTo>
                <a:lnTo>
                  <a:pt x="2" y="48"/>
                </a:lnTo>
                <a:lnTo>
                  <a:pt x="2" y="47"/>
                </a:lnTo>
                <a:lnTo>
                  <a:pt x="4" y="47"/>
                </a:lnTo>
                <a:lnTo>
                  <a:pt x="4" y="45"/>
                </a:lnTo>
                <a:lnTo>
                  <a:pt x="4" y="44"/>
                </a:lnTo>
                <a:lnTo>
                  <a:pt x="4" y="43"/>
                </a:lnTo>
                <a:lnTo>
                  <a:pt x="4" y="42"/>
                </a:lnTo>
                <a:lnTo>
                  <a:pt x="5" y="42"/>
                </a:lnTo>
                <a:lnTo>
                  <a:pt x="5" y="41"/>
                </a:lnTo>
                <a:lnTo>
                  <a:pt x="5" y="40"/>
                </a:lnTo>
                <a:lnTo>
                  <a:pt x="5" y="39"/>
                </a:lnTo>
                <a:lnTo>
                  <a:pt x="6" y="39"/>
                </a:lnTo>
                <a:lnTo>
                  <a:pt x="6" y="37"/>
                </a:lnTo>
                <a:lnTo>
                  <a:pt x="6" y="36"/>
                </a:lnTo>
                <a:lnTo>
                  <a:pt x="6" y="35"/>
                </a:lnTo>
                <a:lnTo>
                  <a:pt x="7" y="35"/>
                </a:lnTo>
                <a:lnTo>
                  <a:pt x="7" y="34"/>
                </a:lnTo>
                <a:lnTo>
                  <a:pt x="7" y="33"/>
                </a:lnTo>
                <a:lnTo>
                  <a:pt x="7" y="31"/>
                </a:lnTo>
                <a:lnTo>
                  <a:pt x="8" y="31"/>
                </a:lnTo>
                <a:lnTo>
                  <a:pt x="8" y="29"/>
                </a:lnTo>
                <a:lnTo>
                  <a:pt x="8" y="28"/>
                </a:lnTo>
                <a:lnTo>
                  <a:pt x="8" y="27"/>
                </a:lnTo>
                <a:lnTo>
                  <a:pt x="9" y="27"/>
                </a:lnTo>
                <a:lnTo>
                  <a:pt x="9" y="26"/>
                </a:lnTo>
                <a:lnTo>
                  <a:pt x="9" y="25"/>
                </a:lnTo>
                <a:lnTo>
                  <a:pt x="9" y="24"/>
                </a:lnTo>
                <a:lnTo>
                  <a:pt x="10" y="23"/>
                </a:lnTo>
                <a:lnTo>
                  <a:pt x="10" y="21"/>
                </a:lnTo>
                <a:lnTo>
                  <a:pt x="10" y="20"/>
                </a:lnTo>
                <a:lnTo>
                  <a:pt x="10" y="19"/>
                </a:lnTo>
                <a:lnTo>
                  <a:pt x="12" y="18"/>
                </a:lnTo>
                <a:lnTo>
                  <a:pt x="12" y="17"/>
                </a:lnTo>
                <a:lnTo>
                  <a:pt x="12" y="16"/>
                </a:lnTo>
                <a:lnTo>
                  <a:pt x="12" y="15"/>
                </a:lnTo>
                <a:lnTo>
                  <a:pt x="13" y="15"/>
                </a:lnTo>
                <a:lnTo>
                  <a:pt x="13" y="13"/>
                </a:lnTo>
                <a:lnTo>
                  <a:pt x="14" y="12"/>
                </a:lnTo>
                <a:lnTo>
                  <a:pt x="15" y="11"/>
                </a:lnTo>
                <a:lnTo>
                  <a:pt x="16" y="10"/>
                </a:lnTo>
                <a:lnTo>
                  <a:pt x="17" y="10"/>
                </a:lnTo>
                <a:lnTo>
                  <a:pt x="18" y="10"/>
                </a:lnTo>
                <a:lnTo>
                  <a:pt x="18" y="9"/>
                </a:lnTo>
                <a:lnTo>
                  <a:pt x="20" y="9"/>
                </a:lnTo>
                <a:lnTo>
                  <a:pt x="21" y="9"/>
                </a:lnTo>
                <a:lnTo>
                  <a:pt x="22" y="9"/>
                </a:lnTo>
                <a:lnTo>
                  <a:pt x="23" y="9"/>
                </a:lnTo>
                <a:lnTo>
                  <a:pt x="24" y="9"/>
                </a:lnTo>
                <a:lnTo>
                  <a:pt x="24" y="8"/>
                </a:lnTo>
                <a:lnTo>
                  <a:pt x="25" y="8"/>
                </a:lnTo>
                <a:lnTo>
                  <a:pt x="28" y="8"/>
                </a:lnTo>
                <a:lnTo>
                  <a:pt x="29" y="8"/>
                </a:lnTo>
                <a:lnTo>
                  <a:pt x="30" y="8"/>
                </a:lnTo>
                <a:lnTo>
                  <a:pt x="31" y="8"/>
                </a:lnTo>
                <a:lnTo>
                  <a:pt x="32" y="8"/>
                </a:lnTo>
                <a:lnTo>
                  <a:pt x="33" y="8"/>
                </a:lnTo>
                <a:lnTo>
                  <a:pt x="34" y="8"/>
                </a:lnTo>
                <a:lnTo>
                  <a:pt x="34" y="7"/>
                </a:lnTo>
                <a:lnTo>
                  <a:pt x="36" y="7"/>
                </a:lnTo>
                <a:lnTo>
                  <a:pt x="37" y="7"/>
                </a:lnTo>
                <a:lnTo>
                  <a:pt x="38" y="5"/>
                </a:lnTo>
                <a:lnTo>
                  <a:pt x="39" y="5"/>
                </a:lnTo>
                <a:lnTo>
                  <a:pt x="39" y="7"/>
                </a:lnTo>
                <a:lnTo>
                  <a:pt x="39" y="8"/>
                </a:lnTo>
                <a:lnTo>
                  <a:pt x="39" y="9"/>
                </a:lnTo>
                <a:lnTo>
                  <a:pt x="40" y="9"/>
                </a:lnTo>
                <a:lnTo>
                  <a:pt x="40" y="10"/>
                </a:lnTo>
                <a:lnTo>
                  <a:pt x="40" y="11"/>
                </a:lnTo>
                <a:lnTo>
                  <a:pt x="40" y="12"/>
                </a:lnTo>
                <a:lnTo>
                  <a:pt x="41" y="12"/>
                </a:lnTo>
                <a:lnTo>
                  <a:pt x="41" y="13"/>
                </a:lnTo>
                <a:lnTo>
                  <a:pt x="41" y="15"/>
                </a:lnTo>
                <a:lnTo>
                  <a:pt x="41" y="16"/>
                </a:lnTo>
                <a:lnTo>
                  <a:pt x="41" y="17"/>
                </a:lnTo>
                <a:lnTo>
                  <a:pt x="41" y="18"/>
                </a:lnTo>
                <a:lnTo>
                  <a:pt x="40" y="18"/>
                </a:lnTo>
                <a:lnTo>
                  <a:pt x="41" y="18"/>
                </a:lnTo>
                <a:lnTo>
                  <a:pt x="41" y="20"/>
                </a:lnTo>
                <a:lnTo>
                  <a:pt x="40" y="21"/>
                </a:lnTo>
                <a:lnTo>
                  <a:pt x="41" y="23"/>
                </a:lnTo>
                <a:lnTo>
                  <a:pt x="41" y="24"/>
                </a:lnTo>
                <a:lnTo>
                  <a:pt x="41" y="25"/>
                </a:lnTo>
                <a:lnTo>
                  <a:pt x="41" y="26"/>
                </a:lnTo>
                <a:lnTo>
                  <a:pt x="41" y="27"/>
                </a:lnTo>
                <a:lnTo>
                  <a:pt x="41" y="28"/>
                </a:lnTo>
                <a:lnTo>
                  <a:pt x="42" y="28"/>
                </a:lnTo>
                <a:lnTo>
                  <a:pt x="42" y="29"/>
                </a:lnTo>
                <a:lnTo>
                  <a:pt x="42" y="31"/>
                </a:lnTo>
                <a:lnTo>
                  <a:pt x="44" y="31"/>
                </a:lnTo>
                <a:lnTo>
                  <a:pt x="44" y="32"/>
                </a:lnTo>
                <a:lnTo>
                  <a:pt x="44" y="33"/>
                </a:lnTo>
                <a:lnTo>
                  <a:pt x="45" y="33"/>
                </a:lnTo>
                <a:lnTo>
                  <a:pt x="45" y="34"/>
                </a:lnTo>
                <a:lnTo>
                  <a:pt x="46" y="35"/>
                </a:lnTo>
                <a:lnTo>
                  <a:pt x="47" y="35"/>
                </a:lnTo>
                <a:lnTo>
                  <a:pt x="47" y="36"/>
                </a:lnTo>
                <a:lnTo>
                  <a:pt x="48" y="36"/>
                </a:lnTo>
                <a:lnTo>
                  <a:pt x="49" y="36"/>
                </a:lnTo>
                <a:lnTo>
                  <a:pt x="50" y="36"/>
                </a:lnTo>
                <a:lnTo>
                  <a:pt x="50" y="37"/>
                </a:lnTo>
                <a:lnTo>
                  <a:pt x="52" y="37"/>
                </a:lnTo>
                <a:lnTo>
                  <a:pt x="53" y="37"/>
                </a:lnTo>
                <a:lnTo>
                  <a:pt x="54" y="37"/>
                </a:lnTo>
                <a:lnTo>
                  <a:pt x="55" y="37"/>
                </a:lnTo>
                <a:lnTo>
                  <a:pt x="56" y="36"/>
                </a:lnTo>
                <a:lnTo>
                  <a:pt x="57" y="36"/>
                </a:lnTo>
                <a:lnTo>
                  <a:pt x="57" y="35"/>
                </a:lnTo>
                <a:lnTo>
                  <a:pt x="58" y="35"/>
                </a:lnTo>
                <a:lnTo>
                  <a:pt x="60" y="34"/>
                </a:lnTo>
                <a:lnTo>
                  <a:pt x="61" y="33"/>
                </a:lnTo>
                <a:lnTo>
                  <a:pt x="62" y="32"/>
                </a:lnTo>
                <a:lnTo>
                  <a:pt x="62" y="31"/>
                </a:lnTo>
                <a:lnTo>
                  <a:pt x="63" y="29"/>
                </a:lnTo>
                <a:lnTo>
                  <a:pt x="63" y="28"/>
                </a:lnTo>
                <a:lnTo>
                  <a:pt x="63" y="27"/>
                </a:lnTo>
                <a:lnTo>
                  <a:pt x="63" y="26"/>
                </a:lnTo>
                <a:lnTo>
                  <a:pt x="64" y="25"/>
                </a:lnTo>
                <a:lnTo>
                  <a:pt x="64" y="24"/>
                </a:lnTo>
                <a:lnTo>
                  <a:pt x="64" y="23"/>
                </a:lnTo>
                <a:lnTo>
                  <a:pt x="62" y="20"/>
                </a:lnTo>
                <a:lnTo>
                  <a:pt x="61" y="20"/>
                </a:lnTo>
                <a:lnTo>
                  <a:pt x="61" y="19"/>
                </a:lnTo>
                <a:lnTo>
                  <a:pt x="60" y="19"/>
                </a:lnTo>
                <a:lnTo>
                  <a:pt x="60" y="18"/>
                </a:lnTo>
                <a:lnTo>
                  <a:pt x="58" y="18"/>
                </a:lnTo>
                <a:lnTo>
                  <a:pt x="58" y="17"/>
                </a:lnTo>
                <a:lnTo>
                  <a:pt x="57" y="17"/>
                </a:lnTo>
                <a:lnTo>
                  <a:pt x="57" y="16"/>
                </a:lnTo>
                <a:lnTo>
                  <a:pt x="56" y="15"/>
                </a:lnTo>
                <a:lnTo>
                  <a:pt x="55" y="13"/>
                </a:lnTo>
                <a:lnTo>
                  <a:pt x="54" y="12"/>
                </a:lnTo>
                <a:lnTo>
                  <a:pt x="54" y="11"/>
                </a:lnTo>
                <a:lnTo>
                  <a:pt x="53" y="11"/>
                </a:lnTo>
                <a:lnTo>
                  <a:pt x="53" y="10"/>
                </a:lnTo>
                <a:lnTo>
                  <a:pt x="52" y="9"/>
                </a:lnTo>
                <a:lnTo>
                  <a:pt x="52" y="8"/>
                </a:lnTo>
                <a:lnTo>
                  <a:pt x="52" y="7"/>
                </a:lnTo>
                <a:lnTo>
                  <a:pt x="53" y="7"/>
                </a:lnTo>
                <a:lnTo>
                  <a:pt x="53" y="5"/>
                </a:lnTo>
                <a:lnTo>
                  <a:pt x="53" y="4"/>
                </a:lnTo>
                <a:lnTo>
                  <a:pt x="53" y="3"/>
                </a:lnTo>
                <a:lnTo>
                  <a:pt x="54" y="3"/>
                </a:lnTo>
                <a:lnTo>
                  <a:pt x="55" y="3"/>
                </a:lnTo>
                <a:lnTo>
                  <a:pt x="55" y="2"/>
                </a:lnTo>
                <a:lnTo>
                  <a:pt x="62" y="0"/>
                </a:lnTo>
                <a:lnTo>
                  <a:pt x="63" y="0"/>
                </a:lnTo>
                <a:close/>
              </a:path>
            </a:pathLst>
          </a:custGeom>
          <a:solidFill>
            <a:srgbClr val="FFFF00"/>
          </a:solidFill>
          <a:ln w="3175">
            <a:solidFill>
              <a:schemeClr val="tx1">
                <a:lumMod val="95000"/>
                <a:lumOff val="5000"/>
              </a:schemeClr>
            </a:solidFill>
            <a:prstDash val="solid"/>
            <a:round/>
            <a:headEnd/>
            <a:tailEnd/>
          </a:ln>
        </p:spPr>
        <p:txBody>
          <a:bodyPr/>
          <a:lstStyle/>
          <a:p>
            <a:endParaRPr lang="en-US" dirty="0"/>
          </a:p>
        </p:txBody>
      </p:sp>
      <p:sp>
        <p:nvSpPr>
          <p:cNvPr id="113" name="Freeform 174"/>
          <p:cNvSpPr>
            <a:spLocks/>
          </p:cNvSpPr>
          <p:nvPr/>
        </p:nvSpPr>
        <p:spPr bwMode="auto">
          <a:xfrm>
            <a:off x="2039990" y="4521162"/>
            <a:ext cx="370525" cy="566233"/>
          </a:xfrm>
          <a:custGeom>
            <a:avLst/>
            <a:gdLst>
              <a:gd name="T0" fmla="*/ 143 w 151"/>
              <a:gd name="T1" fmla="*/ 4 h 266"/>
              <a:gd name="T2" fmla="*/ 143 w 151"/>
              <a:gd name="T3" fmla="*/ 9 h 266"/>
              <a:gd name="T4" fmla="*/ 143 w 151"/>
              <a:gd name="T5" fmla="*/ 13 h 266"/>
              <a:gd name="T6" fmla="*/ 143 w 151"/>
              <a:gd name="T7" fmla="*/ 19 h 266"/>
              <a:gd name="T8" fmla="*/ 143 w 151"/>
              <a:gd name="T9" fmla="*/ 31 h 266"/>
              <a:gd name="T10" fmla="*/ 143 w 151"/>
              <a:gd name="T11" fmla="*/ 50 h 266"/>
              <a:gd name="T12" fmla="*/ 143 w 151"/>
              <a:gd name="T13" fmla="*/ 57 h 266"/>
              <a:gd name="T14" fmla="*/ 143 w 151"/>
              <a:gd name="T15" fmla="*/ 71 h 266"/>
              <a:gd name="T16" fmla="*/ 143 w 151"/>
              <a:gd name="T17" fmla="*/ 77 h 266"/>
              <a:gd name="T18" fmla="*/ 143 w 151"/>
              <a:gd name="T19" fmla="*/ 83 h 266"/>
              <a:gd name="T20" fmla="*/ 143 w 151"/>
              <a:gd name="T21" fmla="*/ 93 h 266"/>
              <a:gd name="T22" fmla="*/ 141 w 151"/>
              <a:gd name="T23" fmla="*/ 113 h 266"/>
              <a:gd name="T24" fmla="*/ 141 w 151"/>
              <a:gd name="T25" fmla="*/ 138 h 266"/>
              <a:gd name="T26" fmla="*/ 151 w 151"/>
              <a:gd name="T27" fmla="*/ 157 h 266"/>
              <a:gd name="T28" fmla="*/ 151 w 151"/>
              <a:gd name="T29" fmla="*/ 171 h 266"/>
              <a:gd name="T30" fmla="*/ 151 w 151"/>
              <a:gd name="T31" fmla="*/ 185 h 266"/>
              <a:gd name="T32" fmla="*/ 151 w 151"/>
              <a:gd name="T33" fmla="*/ 220 h 266"/>
              <a:gd name="T34" fmla="*/ 147 w 151"/>
              <a:gd name="T35" fmla="*/ 227 h 266"/>
              <a:gd name="T36" fmla="*/ 147 w 151"/>
              <a:gd name="T37" fmla="*/ 225 h 266"/>
              <a:gd name="T38" fmla="*/ 143 w 151"/>
              <a:gd name="T39" fmla="*/ 226 h 266"/>
              <a:gd name="T40" fmla="*/ 130 w 151"/>
              <a:gd name="T41" fmla="*/ 225 h 266"/>
              <a:gd name="T42" fmla="*/ 116 w 151"/>
              <a:gd name="T43" fmla="*/ 225 h 266"/>
              <a:gd name="T44" fmla="*/ 108 w 151"/>
              <a:gd name="T45" fmla="*/ 225 h 266"/>
              <a:gd name="T46" fmla="*/ 107 w 151"/>
              <a:gd name="T47" fmla="*/ 237 h 266"/>
              <a:gd name="T48" fmla="*/ 107 w 151"/>
              <a:gd name="T49" fmla="*/ 256 h 266"/>
              <a:gd name="T50" fmla="*/ 107 w 151"/>
              <a:gd name="T51" fmla="*/ 259 h 266"/>
              <a:gd name="T52" fmla="*/ 103 w 151"/>
              <a:gd name="T53" fmla="*/ 264 h 266"/>
              <a:gd name="T54" fmla="*/ 91 w 151"/>
              <a:gd name="T55" fmla="*/ 266 h 266"/>
              <a:gd name="T56" fmla="*/ 80 w 151"/>
              <a:gd name="T57" fmla="*/ 257 h 266"/>
              <a:gd name="T58" fmla="*/ 75 w 151"/>
              <a:gd name="T59" fmla="*/ 257 h 266"/>
              <a:gd name="T60" fmla="*/ 72 w 151"/>
              <a:gd name="T61" fmla="*/ 252 h 266"/>
              <a:gd name="T62" fmla="*/ 63 w 151"/>
              <a:gd name="T63" fmla="*/ 252 h 266"/>
              <a:gd name="T64" fmla="*/ 32 w 151"/>
              <a:gd name="T65" fmla="*/ 252 h 266"/>
              <a:gd name="T66" fmla="*/ 16 w 151"/>
              <a:gd name="T67" fmla="*/ 252 h 266"/>
              <a:gd name="T68" fmla="*/ 1 w 151"/>
              <a:gd name="T69" fmla="*/ 252 h 266"/>
              <a:gd name="T70" fmla="*/ 1 w 151"/>
              <a:gd name="T71" fmla="*/ 241 h 266"/>
              <a:gd name="T72" fmla="*/ 0 w 151"/>
              <a:gd name="T73" fmla="*/ 218 h 266"/>
              <a:gd name="T74" fmla="*/ 1 w 151"/>
              <a:gd name="T75" fmla="*/ 193 h 266"/>
              <a:gd name="T76" fmla="*/ 1 w 151"/>
              <a:gd name="T77" fmla="*/ 168 h 266"/>
              <a:gd name="T78" fmla="*/ 1 w 151"/>
              <a:gd name="T79" fmla="*/ 138 h 266"/>
              <a:gd name="T80" fmla="*/ 1 w 151"/>
              <a:gd name="T81" fmla="*/ 121 h 266"/>
              <a:gd name="T82" fmla="*/ 1 w 151"/>
              <a:gd name="T83" fmla="*/ 95 h 266"/>
              <a:gd name="T84" fmla="*/ 1 w 151"/>
              <a:gd name="T85" fmla="*/ 72 h 266"/>
              <a:gd name="T86" fmla="*/ 1 w 151"/>
              <a:gd name="T87" fmla="*/ 43 h 266"/>
              <a:gd name="T88" fmla="*/ 3 w 151"/>
              <a:gd name="T89" fmla="*/ 25 h 266"/>
              <a:gd name="T90" fmla="*/ 9 w 151"/>
              <a:gd name="T91" fmla="*/ 23 h 266"/>
              <a:gd name="T92" fmla="*/ 16 w 151"/>
              <a:gd name="T93" fmla="*/ 21 h 266"/>
              <a:gd name="T94" fmla="*/ 27 w 151"/>
              <a:gd name="T95" fmla="*/ 20 h 266"/>
              <a:gd name="T96" fmla="*/ 33 w 151"/>
              <a:gd name="T97" fmla="*/ 18 h 266"/>
              <a:gd name="T98" fmla="*/ 41 w 151"/>
              <a:gd name="T99" fmla="*/ 12 h 266"/>
              <a:gd name="T100" fmla="*/ 45 w 151"/>
              <a:gd name="T101" fmla="*/ 10 h 266"/>
              <a:gd name="T102" fmla="*/ 56 w 151"/>
              <a:gd name="T103" fmla="*/ 7 h 266"/>
              <a:gd name="T104" fmla="*/ 64 w 151"/>
              <a:gd name="T105" fmla="*/ 5 h 266"/>
              <a:gd name="T106" fmla="*/ 76 w 151"/>
              <a:gd name="T107" fmla="*/ 4 h 266"/>
              <a:gd name="T108" fmla="*/ 101 w 151"/>
              <a:gd name="T109" fmla="*/ 2 h 266"/>
              <a:gd name="T110" fmla="*/ 132 w 151"/>
              <a:gd name="T111" fmla="*/ 1 h 26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51" h="266">
                <a:moveTo>
                  <a:pt x="140" y="0"/>
                </a:moveTo>
                <a:lnTo>
                  <a:pt x="141" y="0"/>
                </a:lnTo>
                <a:lnTo>
                  <a:pt x="143" y="0"/>
                </a:lnTo>
                <a:lnTo>
                  <a:pt x="143" y="1"/>
                </a:lnTo>
                <a:lnTo>
                  <a:pt x="143" y="3"/>
                </a:lnTo>
                <a:lnTo>
                  <a:pt x="143" y="4"/>
                </a:lnTo>
                <a:lnTo>
                  <a:pt x="143" y="5"/>
                </a:lnTo>
                <a:lnTo>
                  <a:pt x="143" y="7"/>
                </a:lnTo>
                <a:lnTo>
                  <a:pt x="143" y="9"/>
                </a:lnTo>
                <a:lnTo>
                  <a:pt x="143" y="10"/>
                </a:lnTo>
                <a:lnTo>
                  <a:pt x="143" y="11"/>
                </a:lnTo>
                <a:lnTo>
                  <a:pt x="143" y="12"/>
                </a:lnTo>
                <a:lnTo>
                  <a:pt x="143" y="13"/>
                </a:lnTo>
                <a:lnTo>
                  <a:pt x="143" y="15"/>
                </a:lnTo>
                <a:lnTo>
                  <a:pt x="143" y="17"/>
                </a:lnTo>
                <a:lnTo>
                  <a:pt x="143" y="18"/>
                </a:lnTo>
                <a:lnTo>
                  <a:pt x="143" y="19"/>
                </a:lnTo>
                <a:lnTo>
                  <a:pt x="143" y="20"/>
                </a:lnTo>
                <a:lnTo>
                  <a:pt x="143" y="21"/>
                </a:lnTo>
                <a:lnTo>
                  <a:pt x="143" y="24"/>
                </a:lnTo>
                <a:lnTo>
                  <a:pt x="143" y="27"/>
                </a:lnTo>
                <a:lnTo>
                  <a:pt x="143" y="29"/>
                </a:lnTo>
                <a:lnTo>
                  <a:pt x="143" y="31"/>
                </a:lnTo>
                <a:lnTo>
                  <a:pt x="143" y="35"/>
                </a:lnTo>
                <a:lnTo>
                  <a:pt x="143" y="39"/>
                </a:lnTo>
                <a:lnTo>
                  <a:pt x="143" y="41"/>
                </a:lnTo>
                <a:lnTo>
                  <a:pt x="143" y="45"/>
                </a:lnTo>
                <a:lnTo>
                  <a:pt x="143" y="47"/>
                </a:lnTo>
                <a:lnTo>
                  <a:pt x="143" y="49"/>
                </a:lnTo>
                <a:lnTo>
                  <a:pt x="143" y="50"/>
                </a:lnTo>
                <a:lnTo>
                  <a:pt x="143" y="51"/>
                </a:lnTo>
                <a:lnTo>
                  <a:pt x="143" y="52"/>
                </a:lnTo>
                <a:lnTo>
                  <a:pt x="143" y="53"/>
                </a:lnTo>
                <a:lnTo>
                  <a:pt x="143" y="56"/>
                </a:lnTo>
                <a:lnTo>
                  <a:pt x="143" y="57"/>
                </a:lnTo>
                <a:lnTo>
                  <a:pt x="143" y="58"/>
                </a:lnTo>
                <a:lnTo>
                  <a:pt x="143" y="59"/>
                </a:lnTo>
                <a:lnTo>
                  <a:pt x="143" y="65"/>
                </a:lnTo>
                <a:lnTo>
                  <a:pt x="143" y="66"/>
                </a:lnTo>
                <a:lnTo>
                  <a:pt x="143" y="69"/>
                </a:lnTo>
                <a:lnTo>
                  <a:pt x="143" y="71"/>
                </a:lnTo>
                <a:lnTo>
                  <a:pt x="143" y="72"/>
                </a:lnTo>
                <a:lnTo>
                  <a:pt x="143" y="73"/>
                </a:lnTo>
                <a:lnTo>
                  <a:pt x="143" y="77"/>
                </a:lnTo>
                <a:lnTo>
                  <a:pt x="143" y="80"/>
                </a:lnTo>
                <a:lnTo>
                  <a:pt x="143" y="81"/>
                </a:lnTo>
                <a:lnTo>
                  <a:pt x="143" y="82"/>
                </a:lnTo>
                <a:lnTo>
                  <a:pt x="143" y="83"/>
                </a:lnTo>
                <a:lnTo>
                  <a:pt x="143" y="84"/>
                </a:lnTo>
                <a:lnTo>
                  <a:pt x="143" y="88"/>
                </a:lnTo>
                <a:lnTo>
                  <a:pt x="143" y="92"/>
                </a:lnTo>
                <a:lnTo>
                  <a:pt x="143" y="93"/>
                </a:lnTo>
                <a:lnTo>
                  <a:pt x="143" y="100"/>
                </a:lnTo>
                <a:lnTo>
                  <a:pt x="143" y="103"/>
                </a:lnTo>
                <a:lnTo>
                  <a:pt x="143" y="104"/>
                </a:lnTo>
                <a:lnTo>
                  <a:pt x="143" y="105"/>
                </a:lnTo>
                <a:lnTo>
                  <a:pt x="143" y="111"/>
                </a:lnTo>
                <a:lnTo>
                  <a:pt x="143" y="112"/>
                </a:lnTo>
                <a:lnTo>
                  <a:pt x="141" y="113"/>
                </a:lnTo>
                <a:lnTo>
                  <a:pt x="141" y="119"/>
                </a:lnTo>
                <a:lnTo>
                  <a:pt x="141" y="123"/>
                </a:lnTo>
                <a:lnTo>
                  <a:pt x="141" y="129"/>
                </a:lnTo>
                <a:lnTo>
                  <a:pt x="141" y="130"/>
                </a:lnTo>
                <a:lnTo>
                  <a:pt x="141" y="132"/>
                </a:lnTo>
                <a:lnTo>
                  <a:pt x="141" y="135"/>
                </a:lnTo>
                <a:lnTo>
                  <a:pt x="141" y="138"/>
                </a:lnTo>
                <a:lnTo>
                  <a:pt x="141" y="141"/>
                </a:lnTo>
                <a:lnTo>
                  <a:pt x="141" y="147"/>
                </a:lnTo>
                <a:lnTo>
                  <a:pt x="149" y="147"/>
                </a:lnTo>
                <a:lnTo>
                  <a:pt x="151" y="147"/>
                </a:lnTo>
                <a:lnTo>
                  <a:pt x="151" y="151"/>
                </a:lnTo>
                <a:lnTo>
                  <a:pt x="151" y="153"/>
                </a:lnTo>
                <a:lnTo>
                  <a:pt x="151" y="157"/>
                </a:lnTo>
                <a:lnTo>
                  <a:pt x="151" y="160"/>
                </a:lnTo>
                <a:lnTo>
                  <a:pt x="151" y="161"/>
                </a:lnTo>
                <a:lnTo>
                  <a:pt x="151" y="164"/>
                </a:lnTo>
                <a:lnTo>
                  <a:pt x="151" y="170"/>
                </a:lnTo>
                <a:lnTo>
                  <a:pt x="151" y="171"/>
                </a:lnTo>
                <a:lnTo>
                  <a:pt x="151" y="178"/>
                </a:lnTo>
                <a:lnTo>
                  <a:pt x="151" y="179"/>
                </a:lnTo>
                <a:lnTo>
                  <a:pt x="151" y="180"/>
                </a:lnTo>
                <a:lnTo>
                  <a:pt x="151" y="184"/>
                </a:lnTo>
                <a:lnTo>
                  <a:pt x="151" y="185"/>
                </a:lnTo>
                <a:lnTo>
                  <a:pt x="151" y="189"/>
                </a:lnTo>
                <a:lnTo>
                  <a:pt x="151" y="191"/>
                </a:lnTo>
                <a:lnTo>
                  <a:pt x="151" y="197"/>
                </a:lnTo>
                <a:lnTo>
                  <a:pt x="151" y="202"/>
                </a:lnTo>
                <a:lnTo>
                  <a:pt x="151" y="217"/>
                </a:lnTo>
                <a:lnTo>
                  <a:pt x="151" y="220"/>
                </a:lnTo>
                <a:lnTo>
                  <a:pt x="151" y="226"/>
                </a:lnTo>
                <a:lnTo>
                  <a:pt x="151" y="227"/>
                </a:lnTo>
                <a:lnTo>
                  <a:pt x="151" y="228"/>
                </a:lnTo>
                <a:lnTo>
                  <a:pt x="147" y="228"/>
                </a:lnTo>
                <a:lnTo>
                  <a:pt x="147" y="227"/>
                </a:lnTo>
                <a:lnTo>
                  <a:pt x="148" y="226"/>
                </a:lnTo>
                <a:lnTo>
                  <a:pt x="148" y="225"/>
                </a:lnTo>
                <a:lnTo>
                  <a:pt x="147" y="225"/>
                </a:lnTo>
                <a:lnTo>
                  <a:pt x="146" y="225"/>
                </a:lnTo>
                <a:lnTo>
                  <a:pt x="146" y="226"/>
                </a:lnTo>
                <a:lnTo>
                  <a:pt x="145" y="226"/>
                </a:lnTo>
                <a:lnTo>
                  <a:pt x="144" y="227"/>
                </a:lnTo>
                <a:lnTo>
                  <a:pt x="143" y="227"/>
                </a:lnTo>
                <a:lnTo>
                  <a:pt x="143" y="226"/>
                </a:lnTo>
                <a:lnTo>
                  <a:pt x="141" y="226"/>
                </a:lnTo>
                <a:lnTo>
                  <a:pt x="141" y="225"/>
                </a:lnTo>
                <a:lnTo>
                  <a:pt x="130" y="225"/>
                </a:lnTo>
                <a:lnTo>
                  <a:pt x="129" y="225"/>
                </a:lnTo>
                <a:lnTo>
                  <a:pt x="125" y="225"/>
                </a:lnTo>
                <a:lnTo>
                  <a:pt x="119" y="225"/>
                </a:lnTo>
                <a:lnTo>
                  <a:pt x="117" y="225"/>
                </a:lnTo>
                <a:lnTo>
                  <a:pt x="116" y="225"/>
                </a:lnTo>
                <a:lnTo>
                  <a:pt x="114" y="225"/>
                </a:lnTo>
                <a:lnTo>
                  <a:pt x="113" y="225"/>
                </a:lnTo>
                <a:lnTo>
                  <a:pt x="112" y="225"/>
                </a:lnTo>
                <a:lnTo>
                  <a:pt x="108" y="225"/>
                </a:lnTo>
                <a:lnTo>
                  <a:pt x="107" y="225"/>
                </a:lnTo>
                <a:lnTo>
                  <a:pt x="107" y="234"/>
                </a:lnTo>
                <a:lnTo>
                  <a:pt x="107" y="236"/>
                </a:lnTo>
                <a:lnTo>
                  <a:pt x="107" y="237"/>
                </a:lnTo>
                <a:lnTo>
                  <a:pt x="107" y="240"/>
                </a:lnTo>
                <a:lnTo>
                  <a:pt x="107" y="242"/>
                </a:lnTo>
                <a:lnTo>
                  <a:pt x="107" y="247"/>
                </a:lnTo>
                <a:lnTo>
                  <a:pt x="107" y="248"/>
                </a:lnTo>
                <a:lnTo>
                  <a:pt x="107" y="255"/>
                </a:lnTo>
                <a:lnTo>
                  <a:pt x="107" y="256"/>
                </a:lnTo>
                <a:lnTo>
                  <a:pt x="107" y="257"/>
                </a:lnTo>
                <a:lnTo>
                  <a:pt x="107" y="258"/>
                </a:lnTo>
                <a:lnTo>
                  <a:pt x="107" y="259"/>
                </a:lnTo>
                <a:lnTo>
                  <a:pt x="107" y="261"/>
                </a:lnTo>
                <a:lnTo>
                  <a:pt x="106" y="261"/>
                </a:lnTo>
                <a:lnTo>
                  <a:pt x="105" y="261"/>
                </a:lnTo>
                <a:lnTo>
                  <a:pt x="104" y="261"/>
                </a:lnTo>
                <a:lnTo>
                  <a:pt x="103" y="264"/>
                </a:lnTo>
                <a:lnTo>
                  <a:pt x="100" y="264"/>
                </a:lnTo>
                <a:lnTo>
                  <a:pt x="101" y="265"/>
                </a:lnTo>
                <a:lnTo>
                  <a:pt x="101" y="266"/>
                </a:lnTo>
                <a:lnTo>
                  <a:pt x="100" y="266"/>
                </a:lnTo>
                <a:lnTo>
                  <a:pt x="97" y="266"/>
                </a:lnTo>
                <a:lnTo>
                  <a:pt x="92" y="266"/>
                </a:lnTo>
                <a:lnTo>
                  <a:pt x="91" y="266"/>
                </a:lnTo>
                <a:lnTo>
                  <a:pt x="88" y="266"/>
                </a:lnTo>
                <a:lnTo>
                  <a:pt x="85" y="266"/>
                </a:lnTo>
                <a:lnTo>
                  <a:pt x="85" y="261"/>
                </a:lnTo>
                <a:lnTo>
                  <a:pt x="81" y="261"/>
                </a:lnTo>
                <a:lnTo>
                  <a:pt x="81" y="257"/>
                </a:lnTo>
                <a:lnTo>
                  <a:pt x="80" y="257"/>
                </a:lnTo>
                <a:lnTo>
                  <a:pt x="79" y="257"/>
                </a:lnTo>
                <a:lnTo>
                  <a:pt x="76" y="257"/>
                </a:lnTo>
                <a:lnTo>
                  <a:pt x="75" y="257"/>
                </a:lnTo>
                <a:lnTo>
                  <a:pt x="74" y="257"/>
                </a:lnTo>
                <a:lnTo>
                  <a:pt x="73" y="257"/>
                </a:lnTo>
                <a:lnTo>
                  <a:pt x="72" y="257"/>
                </a:lnTo>
                <a:lnTo>
                  <a:pt x="72" y="252"/>
                </a:lnTo>
                <a:lnTo>
                  <a:pt x="67" y="252"/>
                </a:lnTo>
                <a:lnTo>
                  <a:pt x="65" y="252"/>
                </a:lnTo>
                <a:lnTo>
                  <a:pt x="64" y="252"/>
                </a:lnTo>
                <a:lnTo>
                  <a:pt x="63" y="252"/>
                </a:lnTo>
                <a:lnTo>
                  <a:pt x="58" y="252"/>
                </a:lnTo>
                <a:lnTo>
                  <a:pt x="51" y="252"/>
                </a:lnTo>
                <a:lnTo>
                  <a:pt x="48" y="252"/>
                </a:lnTo>
                <a:lnTo>
                  <a:pt x="45" y="252"/>
                </a:lnTo>
                <a:lnTo>
                  <a:pt x="44" y="252"/>
                </a:lnTo>
                <a:lnTo>
                  <a:pt x="41" y="252"/>
                </a:lnTo>
                <a:lnTo>
                  <a:pt x="32" y="252"/>
                </a:lnTo>
                <a:lnTo>
                  <a:pt x="29" y="252"/>
                </a:lnTo>
                <a:lnTo>
                  <a:pt x="27" y="252"/>
                </a:lnTo>
                <a:lnTo>
                  <a:pt x="23" y="252"/>
                </a:lnTo>
                <a:lnTo>
                  <a:pt x="20" y="252"/>
                </a:lnTo>
                <a:lnTo>
                  <a:pt x="18" y="252"/>
                </a:lnTo>
                <a:lnTo>
                  <a:pt x="16" y="252"/>
                </a:lnTo>
                <a:lnTo>
                  <a:pt x="15" y="252"/>
                </a:lnTo>
                <a:lnTo>
                  <a:pt x="11" y="252"/>
                </a:lnTo>
                <a:lnTo>
                  <a:pt x="10" y="252"/>
                </a:lnTo>
                <a:lnTo>
                  <a:pt x="9" y="252"/>
                </a:lnTo>
                <a:lnTo>
                  <a:pt x="8" y="252"/>
                </a:lnTo>
                <a:lnTo>
                  <a:pt x="1" y="252"/>
                </a:lnTo>
                <a:lnTo>
                  <a:pt x="0" y="252"/>
                </a:lnTo>
                <a:lnTo>
                  <a:pt x="0" y="251"/>
                </a:lnTo>
                <a:lnTo>
                  <a:pt x="0" y="245"/>
                </a:lnTo>
                <a:lnTo>
                  <a:pt x="0" y="243"/>
                </a:lnTo>
                <a:lnTo>
                  <a:pt x="1" y="241"/>
                </a:lnTo>
                <a:lnTo>
                  <a:pt x="1" y="237"/>
                </a:lnTo>
                <a:lnTo>
                  <a:pt x="1" y="236"/>
                </a:lnTo>
                <a:lnTo>
                  <a:pt x="0" y="232"/>
                </a:lnTo>
                <a:lnTo>
                  <a:pt x="0" y="228"/>
                </a:lnTo>
                <a:lnTo>
                  <a:pt x="0" y="227"/>
                </a:lnTo>
                <a:lnTo>
                  <a:pt x="0" y="218"/>
                </a:lnTo>
                <a:lnTo>
                  <a:pt x="0" y="217"/>
                </a:lnTo>
                <a:lnTo>
                  <a:pt x="0" y="216"/>
                </a:lnTo>
                <a:lnTo>
                  <a:pt x="0" y="209"/>
                </a:lnTo>
                <a:lnTo>
                  <a:pt x="0" y="202"/>
                </a:lnTo>
                <a:lnTo>
                  <a:pt x="1" y="195"/>
                </a:lnTo>
                <a:lnTo>
                  <a:pt x="1" y="194"/>
                </a:lnTo>
                <a:lnTo>
                  <a:pt x="1" y="193"/>
                </a:lnTo>
                <a:lnTo>
                  <a:pt x="0" y="183"/>
                </a:lnTo>
                <a:lnTo>
                  <a:pt x="0" y="180"/>
                </a:lnTo>
                <a:lnTo>
                  <a:pt x="0" y="179"/>
                </a:lnTo>
                <a:lnTo>
                  <a:pt x="0" y="176"/>
                </a:lnTo>
                <a:lnTo>
                  <a:pt x="1" y="168"/>
                </a:lnTo>
                <a:lnTo>
                  <a:pt x="1" y="162"/>
                </a:lnTo>
                <a:lnTo>
                  <a:pt x="1" y="160"/>
                </a:lnTo>
                <a:lnTo>
                  <a:pt x="1" y="154"/>
                </a:lnTo>
                <a:lnTo>
                  <a:pt x="1" y="151"/>
                </a:lnTo>
                <a:lnTo>
                  <a:pt x="1" y="148"/>
                </a:lnTo>
                <a:lnTo>
                  <a:pt x="1" y="140"/>
                </a:lnTo>
                <a:lnTo>
                  <a:pt x="1" y="138"/>
                </a:lnTo>
                <a:lnTo>
                  <a:pt x="1" y="132"/>
                </a:lnTo>
                <a:lnTo>
                  <a:pt x="1" y="130"/>
                </a:lnTo>
                <a:lnTo>
                  <a:pt x="1" y="128"/>
                </a:lnTo>
                <a:lnTo>
                  <a:pt x="1" y="127"/>
                </a:lnTo>
                <a:lnTo>
                  <a:pt x="1" y="121"/>
                </a:lnTo>
                <a:lnTo>
                  <a:pt x="1" y="120"/>
                </a:lnTo>
                <a:lnTo>
                  <a:pt x="1" y="117"/>
                </a:lnTo>
                <a:lnTo>
                  <a:pt x="1" y="112"/>
                </a:lnTo>
                <a:lnTo>
                  <a:pt x="1" y="109"/>
                </a:lnTo>
                <a:lnTo>
                  <a:pt x="1" y="108"/>
                </a:lnTo>
                <a:lnTo>
                  <a:pt x="1" y="100"/>
                </a:lnTo>
                <a:lnTo>
                  <a:pt x="1" y="95"/>
                </a:lnTo>
                <a:lnTo>
                  <a:pt x="1" y="93"/>
                </a:lnTo>
                <a:lnTo>
                  <a:pt x="1" y="92"/>
                </a:lnTo>
                <a:lnTo>
                  <a:pt x="1" y="90"/>
                </a:lnTo>
                <a:lnTo>
                  <a:pt x="1" y="83"/>
                </a:lnTo>
                <a:lnTo>
                  <a:pt x="1" y="77"/>
                </a:lnTo>
                <a:lnTo>
                  <a:pt x="1" y="72"/>
                </a:lnTo>
                <a:lnTo>
                  <a:pt x="1" y="71"/>
                </a:lnTo>
                <a:lnTo>
                  <a:pt x="1" y="68"/>
                </a:lnTo>
                <a:lnTo>
                  <a:pt x="1" y="65"/>
                </a:lnTo>
                <a:lnTo>
                  <a:pt x="1" y="53"/>
                </a:lnTo>
                <a:lnTo>
                  <a:pt x="1" y="45"/>
                </a:lnTo>
                <a:lnTo>
                  <a:pt x="1" y="43"/>
                </a:lnTo>
                <a:lnTo>
                  <a:pt x="1" y="35"/>
                </a:lnTo>
                <a:lnTo>
                  <a:pt x="1" y="32"/>
                </a:lnTo>
                <a:lnTo>
                  <a:pt x="1" y="27"/>
                </a:lnTo>
                <a:lnTo>
                  <a:pt x="1" y="26"/>
                </a:lnTo>
                <a:lnTo>
                  <a:pt x="2" y="26"/>
                </a:lnTo>
                <a:lnTo>
                  <a:pt x="3" y="25"/>
                </a:lnTo>
                <a:lnTo>
                  <a:pt x="4" y="25"/>
                </a:lnTo>
                <a:lnTo>
                  <a:pt x="5" y="25"/>
                </a:lnTo>
                <a:lnTo>
                  <a:pt x="5" y="24"/>
                </a:lnTo>
                <a:lnTo>
                  <a:pt x="7" y="24"/>
                </a:lnTo>
                <a:lnTo>
                  <a:pt x="9" y="23"/>
                </a:lnTo>
                <a:lnTo>
                  <a:pt x="10" y="23"/>
                </a:lnTo>
                <a:lnTo>
                  <a:pt x="11" y="23"/>
                </a:lnTo>
                <a:lnTo>
                  <a:pt x="13" y="23"/>
                </a:lnTo>
                <a:lnTo>
                  <a:pt x="15" y="23"/>
                </a:lnTo>
                <a:lnTo>
                  <a:pt x="16" y="21"/>
                </a:lnTo>
                <a:lnTo>
                  <a:pt x="17" y="21"/>
                </a:lnTo>
                <a:lnTo>
                  <a:pt x="19" y="21"/>
                </a:lnTo>
                <a:lnTo>
                  <a:pt x="21" y="21"/>
                </a:lnTo>
                <a:lnTo>
                  <a:pt x="23" y="21"/>
                </a:lnTo>
                <a:lnTo>
                  <a:pt x="25" y="20"/>
                </a:lnTo>
                <a:lnTo>
                  <a:pt x="27" y="20"/>
                </a:lnTo>
                <a:lnTo>
                  <a:pt x="27" y="19"/>
                </a:lnTo>
                <a:lnTo>
                  <a:pt x="28" y="19"/>
                </a:lnTo>
                <a:lnTo>
                  <a:pt x="31" y="19"/>
                </a:lnTo>
                <a:lnTo>
                  <a:pt x="32" y="18"/>
                </a:lnTo>
                <a:lnTo>
                  <a:pt x="33" y="18"/>
                </a:lnTo>
                <a:lnTo>
                  <a:pt x="34" y="17"/>
                </a:lnTo>
                <a:lnTo>
                  <a:pt x="36" y="15"/>
                </a:lnTo>
                <a:lnTo>
                  <a:pt x="39" y="13"/>
                </a:lnTo>
                <a:lnTo>
                  <a:pt x="40" y="13"/>
                </a:lnTo>
                <a:lnTo>
                  <a:pt x="41" y="12"/>
                </a:lnTo>
                <a:lnTo>
                  <a:pt x="42" y="12"/>
                </a:lnTo>
                <a:lnTo>
                  <a:pt x="43" y="10"/>
                </a:lnTo>
                <a:lnTo>
                  <a:pt x="44" y="10"/>
                </a:lnTo>
                <a:lnTo>
                  <a:pt x="45" y="10"/>
                </a:lnTo>
                <a:lnTo>
                  <a:pt x="47" y="9"/>
                </a:lnTo>
                <a:lnTo>
                  <a:pt x="49" y="9"/>
                </a:lnTo>
                <a:lnTo>
                  <a:pt x="52" y="9"/>
                </a:lnTo>
                <a:lnTo>
                  <a:pt x="53" y="9"/>
                </a:lnTo>
                <a:lnTo>
                  <a:pt x="55" y="8"/>
                </a:lnTo>
                <a:lnTo>
                  <a:pt x="56" y="7"/>
                </a:lnTo>
                <a:lnTo>
                  <a:pt x="57" y="5"/>
                </a:lnTo>
                <a:lnTo>
                  <a:pt x="58" y="4"/>
                </a:lnTo>
                <a:lnTo>
                  <a:pt x="59" y="4"/>
                </a:lnTo>
                <a:lnTo>
                  <a:pt x="60" y="3"/>
                </a:lnTo>
                <a:lnTo>
                  <a:pt x="63" y="4"/>
                </a:lnTo>
                <a:lnTo>
                  <a:pt x="63" y="5"/>
                </a:lnTo>
                <a:lnTo>
                  <a:pt x="64" y="5"/>
                </a:lnTo>
                <a:lnTo>
                  <a:pt x="65" y="5"/>
                </a:lnTo>
                <a:lnTo>
                  <a:pt x="66" y="5"/>
                </a:lnTo>
                <a:lnTo>
                  <a:pt x="72" y="4"/>
                </a:lnTo>
                <a:lnTo>
                  <a:pt x="76" y="4"/>
                </a:lnTo>
                <a:lnTo>
                  <a:pt x="83" y="4"/>
                </a:lnTo>
                <a:lnTo>
                  <a:pt x="85" y="4"/>
                </a:lnTo>
                <a:lnTo>
                  <a:pt x="93" y="3"/>
                </a:lnTo>
                <a:lnTo>
                  <a:pt x="95" y="3"/>
                </a:lnTo>
                <a:lnTo>
                  <a:pt x="99" y="3"/>
                </a:lnTo>
                <a:lnTo>
                  <a:pt x="101" y="2"/>
                </a:lnTo>
                <a:lnTo>
                  <a:pt x="107" y="2"/>
                </a:lnTo>
                <a:lnTo>
                  <a:pt x="113" y="2"/>
                </a:lnTo>
                <a:lnTo>
                  <a:pt x="117" y="2"/>
                </a:lnTo>
                <a:lnTo>
                  <a:pt x="125" y="1"/>
                </a:lnTo>
                <a:lnTo>
                  <a:pt x="128" y="1"/>
                </a:lnTo>
                <a:lnTo>
                  <a:pt x="129" y="1"/>
                </a:lnTo>
                <a:lnTo>
                  <a:pt x="132" y="1"/>
                </a:lnTo>
                <a:lnTo>
                  <a:pt x="138" y="0"/>
                </a:lnTo>
                <a:lnTo>
                  <a:pt x="140" y="0"/>
                </a:lnTo>
                <a:close/>
              </a:path>
            </a:pathLst>
          </a:custGeom>
          <a:solidFill>
            <a:srgbClr val="FFFF00"/>
          </a:solidFill>
          <a:ln w="3175">
            <a:solidFill>
              <a:schemeClr val="tx1">
                <a:lumMod val="95000"/>
                <a:lumOff val="5000"/>
              </a:schemeClr>
            </a:solidFill>
            <a:prstDash val="solid"/>
            <a:round/>
            <a:headEnd/>
            <a:tailEnd/>
          </a:ln>
        </p:spPr>
        <p:txBody>
          <a:bodyPr/>
          <a:lstStyle/>
          <a:p>
            <a:endParaRPr lang="en-US" dirty="0"/>
          </a:p>
        </p:txBody>
      </p:sp>
      <p:sp>
        <p:nvSpPr>
          <p:cNvPr id="114" name="Freeform 173"/>
          <p:cNvSpPr>
            <a:spLocks/>
          </p:cNvSpPr>
          <p:nvPr/>
        </p:nvSpPr>
        <p:spPr bwMode="auto">
          <a:xfrm>
            <a:off x="2324659" y="4497768"/>
            <a:ext cx="426484" cy="502372"/>
          </a:xfrm>
          <a:custGeom>
            <a:avLst/>
            <a:gdLst>
              <a:gd name="T0" fmla="*/ 13 w 206"/>
              <a:gd name="T1" fmla="*/ 7 h 236"/>
              <a:gd name="T2" fmla="*/ 24 w 206"/>
              <a:gd name="T3" fmla="*/ 7 h 236"/>
              <a:gd name="T4" fmla="*/ 43 w 206"/>
              <a:gd name="T5" fmla="*/ 5 h 236"/>
              <a:gd name="T6" fmla="*/ 60 w 206"/>
              <a:gd name="T7" fmla="*/ 4 h 236"/>
              <a:gd name="T8" fmla="*/ 67 w 206"/>
              <a:gd name="T9" fmla="*/ 3 h 236"/>
              <a:gd name="T10" fmla="*/ 79 w 206"/>
              <a:gd name="T11" fmla="*/ 3 h 236"/>
              <a:gd name="T12" fmla="*/ 95 w 206"/>
              <a:gd name="T13" fmla="*/ 2 h 236"/>
              <a:gd name="T14" fmla="*/ 107 w 206"/>
              <a:gd name="T15" fmla="*/ 1 h 236"/>
              <a:gd name="T16" fmla="*/ 116 w 206"/>
              <a:gd name="T17" fmla="*/ 0 h 236"/>
              <a:gd name="T18" fmla="*/ 117 w 206"/>
              <a:gd name="T19" fmla="*/ 17 h 236"/>
              <a:gd name="T20" fmla="*/ 117 w 206"/>
              <a:gd name="T21" fmla="*/ 36 h 236"/>
              <a:gd name="T22" fmla="*/ 117 w 206"/>
              <a:gd name="T23" fmla="*/ 50 h 236"/>
              <a:gd name="T24" fmla="*/ 117 w 206"/>
              <a:gd name="T25" fmla="*/ 81 h 236"/>
              <a:gd name="T26" fmla="*/ 117 w 206"/>
              <a:gd name="T27" fmla="*/ 99 h 236"/>
              <a:gd name="T28" fmla="*/ 128 w 206"/>
              <a:gd name="T29" fmla="*/ 101 h 236"/>
              <a:gd name="T30" fmla="*/ 133 w 206"/>
              <a:gd name="T31" fmla="*/ 107 h 236"/>
              <a:gd name="T32" fmla="*/ 136 w 206"/>
              <a:gd name="T33" fmla="*/ 112 h 236"/>
              <a:gd name="T34" fmla="*/ 140 w 206"/>
              <a:gd name="T35" fmla="*/ 116 h 236"/>
              <a:gd name="T36" fmla="*/ 146 w 206"/>
              <a:gd name="T37" fmla="*/ 120 h 236"/>
              <a:gd name="T38" fmla="*/ 150 w 206"/>
              <a:gd name="T39" fmla="*/ 122 h 236"/>
              <a:gd name="T40" fmla="*/ 155 w 206"/>
              <a:gd name="T41" fmla="*/ 125 h 236"/>
              <a:gd name="T42" fmla="*/ 163 w 206"/>
              <a:gd name="T43" fmla="*/ 129 h 236"/>
              <a:gd name="T44" fmla="*/ 170 w 206"/>
              <a:gd name="T45" fmla="*/ 131 h 236"/>
              <a:gd name="T46" fmla="*/ 176 w 206"/>
              <a:gd name="T47" fmla="*/ 132 h 236"/>
              <a:gd name="T48" fmla="*/ 182 w 206"/>
              <a:gd name="T49" fmla="*/ 135 h 236"/>
              <a:gd name="T50" fmla="*/ 187 w 206"/>
              <a:gd name="T51" fmla="*/ 138 h 236"/>
              <a:gd name="T52" fmla="*/ 190 w 206"/>
              <a:gd name="T53" fmla="*/ 143 h 236"/>
              <a:gd name="T54" fmla="*/ 196 w 206"/>
              <a:gd name="T55" fmla="*/ 144 h 236"/>
              <a:gd name="T56" fmla="*/ 198 w 206"/>
              <a:gd name="T57" fmla="*/ 148 h 236"/>
              <a:gd name="T58" fmla="*/ 198 w 206"/>
              <a:gd name="T59" fmla="*/ 152 h 236"/>
              <a:gd name="T60" fmla="*/ 200 w 206"/>
              <a:gd name="T61" fmla="*/ 157 h 236"/>
              <a:gd name="T62" fmla="*/ 202 w 206"/>
              <a:gd name="T63" fmla="*/ 161 h 236"/>
              <a:gd name="T64" fmla="*/ 205 w 206"/>
              <a:gd name="T65" fmla="*/ 161 h 236"/>
              <a:gd name="T66" fmla="*/ 206 w 206"/>
              <a:gd name="T67" fmla="*/ 177 h 236"/>
              <a:gd name="T68" fmla="*/ 206 w 206"/>
              <a:gd name="T69" fmla="*/ 189 h 236"/>
              <a:gd name="T70" fmla="*/ 206 w 206"/>
              <a:gd name="T71" fmla="*/ 199 h 236"/>
              <a:gd name="T72" fmla="*/ 204 w 206"/>
              <a:gd name="T73" fmla="*/ 209 h 236"/>
              <a:gd name="T74" fmla="*/ 180 w 206"/>
              <a:gd name="T75" fmla="*/ 209 h 236"/>
              <a:gd name="T76" fmla="*/ 165 w 206"/>
              <a:gd name="T77" fmla="*/ 209 h 236"/>
              <a:gd name="T78" fmla="*/ 140 w 206"/>
              <a:gd name="T79" fmla="*/ 209 h 236"/>
              <a:gd name="T80" fmla="*/ 119 w 206"/>
              <a:gd name="T81" fmla="*/ 209 h 236"/>
              <a:gd name="T82" fmla="*/ 103 w 206"/>
              <a:gd name="T83" fmla="*/ 209 h 236"/>
              <a:gd name="T84" fmla="*/ 80 w 206"/>
              <a:gd name="T85" fmla="*/ 211 h 236"/>
              <a:gd name="T86" fmla="*/ 80 w 206"/>
              <a:gd name="T87" fmla="*/ 225 h 236"/>
              <a:gd name="T88" fmla="*/ 74 w 206"/>
              <a:gd name="T89" fmla="*/ 236 h 236"/>
              <a:gd name="T90" fmla="*/ 54 w 206"/>
              <a:gd name="T91" fmla="*/ 236 h 236"/>
              <a:gd name="T92" fmla="*/ 32 w 206"/>
              <a:gd name="T93" fmla="*/ 236 h 236"/>
              <a:gd name="T94" fmla="*/ 21 w 206"/>
              <a:gd name="T95" fmla="*/ 236 h 236"/>
              <a:gd name="T96" fmla="*/ 10 w 206"/>
              <a:gd name="T97" fmla="*/ 225 h 236"/>
              <a:gd name="T98" fmla="*/ 10 w 206"/>
              <a:gd name="T99" fmla="*/ 188 h 236"/>
              <a:gd name="T100" fmla="*/ 10 w 206"/>
              <a:gd name="T101" fmla="*/ 168 h 236"/>
              <a:gd name="T102" fmla="*/ 0 w 206"/>
              <a:gd name="T103" fmla="*/ 149 h 236"/>
              <a:gd name="T104" fmla="*/ 0 w 206"/>
              <a:gd name="T105" fmla="*/ 127 h 236"/>
              <a:gd name="T106" fmla="*/ 2 w 206"/>
              <a:gd name="T107" fmla="*/ 108 h 236"/>
              <a:gd name="T108" fmla="*/ 2 w 206"/>
              <a:gd name="T109" fmla="*/ 89 h 236"/>
              <a:gd name="T110" fmla="*/ 2 w 206"/>
              <a:gd name="T111" fmla="*/ 74 h 236"/>
              <a:gd name="T112" fmla="*/ 2 w 206"/>
              <a:gd name="T113" fmla="*/ 60 h 236"/>
              <a:gd name="T114" fmla="*/ 2 w 206"/>
              <a:gd name="T115" fmla="*/ 47 h 236"/>
              <a:gd name="T116" fmla="*/ 2 w 206"/>
              <a:gd name="T117" fmla="*/ 28 h 236"/>
              <a:gd name="T118" fmla="*/ 2 w 206"/>
              <a:gd name="T119" fmla="*/ 19 h 236"/>
              <a:gd name="T120" fmla="*/ 2 w 206"/>
              <a:gd name="T121" fmla="*/ 9 h 2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06" h="236">
                <a:moveTo>
                  <a:pt x="2" y="8"/>
                </a:moveTo>
                <a:lnTo>
                  <a:pt x="3" y="8"/>
                </a:lnTo>
                <a:lnTo>
                  <a:pt x="4" y="8"/>
                </a:lnTo>
                <a:lnTo>
                  <a:pt x="8" y="8"/>
                </a:lnTo>
                <a:lnTo>
                  <a:pt x="10" y="8"/>
                </a:lnTo>
                <a:lnTo>
                  <a:pt x="11" y="8"/>
                </a:lnTo>
                <a:lnTo>
                  <a:pt x="13" y="7"/>
                </a:lnTo>
                <a:lnTo>
                  <a:pt x="16" y="7"/>
                </a:lnTo>
                <a:lnTo>
                  <a:pt x="19" y="7"/>
                </a:lnTo>
                <a:lnTo>
                  <a:pt x="20" y="7"/>
                </a:lnTo>
                <a:lnTo>
                  <a:pt x="21" y="7"/>
                </a:lnTo>
                <a:lnTo>
                  <a:pt x="22" y="7"/>
                </a:lnTo>
                <a:lnTo>
                  <a:pt x="23" y="7"/>
                </a:lnTo>
                <a:lnTo>
                  <a:pt x="24" y="7"/>
                </a:lnTo>
                <a:lnTo>
                  <a:pt x="28" y="7"/>
                </a:lnTo>
                <a:lnTo>
                  <a:pt x="30" y="7"/>
                </a:lnTo>
                <a:lnTo>
                  <a:pt x="31" y="5"/>
                </a:lnTo>
                <a:lnTo>
                  <a:pt x="32" y="5"/>
                </a:lnTo>
                <a:lnTo>
                  <a:pt x="36" y="5"/>
                </a:lnTo>
                <a:lnTo>
                  <a:pt x="39" y="5"/>
                </a:lnTo>
                <a:lnTo>
                  <a:pt x="43" y="5"/>
                </a:lnTo>
                <a:lnTo>
                  <a:pt x="47" y="5"/>
                </a:lnTo>
                <a:lnTo>
                  <a:pt x="50" y="4"/>
                </a:lnTo>
                <a:lnTo>
                  <a:pt x="52" y="4"/>
                </a:lnTo>
                <a:lnTo>
                  <a:pt x="53" y="4"/>
                </a:lnTo>
                <a:lnTo>
                  <a:pt x="54" y="4"/>
                </a:lnTo>
                <a:lnTo>
                  <a:pt x="56" y="4"/>
                </a:lnTo>
                <a:lnTo>
                  <a:pt x="60" y="4"/>
                </a:lnTo>
                <a:lnTo>
                  <a:pt x="61" y="4"/>
                </a:lnTo>
                <a:lnTo>
                  <a:pt x="62" y="4"/>
                </a:lnTo>
                <a:lnTo>
                  <a:pt x="63" y="4"/>
                </a:lnTo>
                <a:lnTo>
                  <a:pt x="64" y="4"/>
                </a:lnTo>
                <a:lnTo>
                  <a:pt x="64" y="3"/>
                </a:lnTo>
                <a:lnTo>
                  <a:pt x="66" y="3"/>
                </a:lnTo>
                <a:lnTo>
                  <a:pt x="67" y="3"/>
                </a:lnTo>
                <a:lnTo>
                  <a:pt x="68" y="3"/>
                </a:lnTo>
                <a:lnTo>
                  <a:pt x="69" y="3"/>
                </a:lnTo>
                <a:lnTo>
                  <a:pt x="70" y="3"/>
                </a:lnTo>
                <a:lnTo>
                  <a:pt x="71" y="3"/>
                </a:lnTo>
                <a:lnTo>
                  <a:pt x="72" y="3"/>
                </a:lnTo>
                <a:lnTo>
                  <a:pt x="77" y="3"/>
                </a:lnTo>
                <a:lnTo>
                  <a:pt x="79" y="3"/>
                </a:lnTo>
                <a:lnTo>
                  <a:pt x="80" y="3"/>
                </a:lnTo>
                <a:lnTo>
                  <a:pt x="84" y="2"/>
                </a:lnTo>
                <a:lnTo>
                  <a:pt x="86" y="2"/>
                </a:lnTo>
                <a:lnTo>
                  <a:pt x="87" y="2"/>
                </a:lnTo>
                <a:lnTo>
                  <a:pt x="91" y="2"/>
                </a:lnTo>
                <a:lnTo>
                  <a:pt x="94" y="2"/>
                </a:lnTo>
                <a:lnTo>
                  <a:pt x="95" y="2"/>
                </a:lnTo>
                <a:lnTo>
                  <a:pt x="96" y="1"/>
                </a:lnTo>
                <a:lnTo>
                  <a:pt x="98" y="1"/>
                </a:lnTo>
                <a:lnTo>
                  <a:pt x="100" y="1"/>
                </a:lnTo>
                <a:lnTo>
                  <a:pt x="103" y="1"/>
                </a:lnTo>
                <a:lnTo>
                  <a:pt x="104" y="1"/>
                </a:lnTo>
                <a:lnTo>
                  <a:pt x="106" y="1"/>
                </a:lnTo>
                <a:lnTo>
                  <a:pt x="107" y="1"/>
                </a:lnTo>
                <a:lnTo>
                  <a:pt x="108" y="1"/>
                </a:lnTo>
                <a:lnTo>
                  <a:pt x="110" y="1"/>
                </a:lnTo>
                <a:lnTo>
                  <a:pt x="111" y="1"/>
                </a:lnTo>
                <a:lnTo>
                  <a:pt x="112" y="1"/>
                </a:lnTo>
                <a:lnTo>
                  <a:pt x="114" y="0"/>
                </a:lnTo>
                <a:lnTo>
                  <a:pt x="115" y="0"/>
                </a:lnTo>
                <a:lnTo>
                  <a:pt x="116" y="0"/>
                </a:lnTo>
                <a:lnTo>
                  <a:pt x="117" y="0"/>
                </a:lnTo>
                <a:lnTo>
                  <a:pt x="117" y="1"/>
                </a:lnTo>
                <a:lnTo>
                  <a:pt x="117" y="5"/>
                </a:lnTo>
                <a:lnTo>
                  <a:pt x="117" y="7"/>
                </a:lnTo>
                <a:lnTo>
                  <a:pt x="117" y="13"/>
                </a:lnTo>
                <a:lnTo>
                  <a:pt x="117" y="15"/>
                </a:lnTo>
                <a:lnTo>
                  <a:pt x="117" y="17"/>
                </a:lnTo>
                <a:lnTo>
                  <a:pt x="117" y="20"/>
                </a:lnTo>
                <a:lnTo>
                  <a:pt x="117" y="24"/>
                </a:lnTo>
                <a:lnTo>
                  <a:pt x="117" y="25"/>
                </a:lnTo>
                <a:lnTo>
                  <a:pt x="117" y="28"/>
                </a:lnTo>
                <a:lnTo>
                  <a:pt x="117" y="29"/>
                </a:lnTo>
                <a:lnTo>
                  <a:pt x="117" y="33"/>
                </a:lnTo>
                <a:lnTo>
                  <a:pt x="117" y="36"/>
                </a:lnTo>
                <a:lnTo>
                  <a:pt x="117" y="37"/>
                </a:lnTo>
                <a:lnTo>
                  <a:pt x="117" y="39"/>
                </a:lnTo>
                <a:lnTo>
                  <a:pt x="117" y="42"/>
                </a:lnTo>
                <a:lnTo>
                  <a:pt x="117" y="43"/>
                </a:lnTo>
                <a:lnTo>
                  <a:pt x="117" y="44"/>
                </a:lnTo>
                <a:lnTo>
                  <a:pt x="117" y="47"/>
                </a:lnTo>
                <a:lnTo>
                  <a:pt x="117" y="50"/>
                </a:lnTo>
                <a:lnTo>
                  <a:pt x="117" y="52"/>
                </a:lnTo>
                <a:lnTo>
                  <a:pt x="117" y="53"/>
                </a:lnTo>
                <a:lnTo>
                  <a:pt x="117" y="56"/>
                </a:lnTo>
                <a:lnTo>
                  <a:pt x="117" y="64"/>
                </a:lnTo>
                <a:lnTo>
                  <a:pt x="117" y="73"/>
                </a:lnTo>
                <a:lnTo>
                  <a:pt x="117" y="80"/>
                </a:lnTo>
                <a:lnTo>
                  <a:pt x="117" y="81"/>
                </a:lnTo>
                <a:lnTo>
                  <a:pt x="117" y="82"/>
                </a:lnTo>
                <a:lnTo>
                  <a:pt x="117" y="83"/>
                </a:lnTo>
                <a:lnTo>
                  <a:pt x="117" y="85"/>
                </a:lnTo>
                <a:lnTo>
                  <a:pt x="117" y="90"/>
                </a:lnTo>
                <a:lnTo>
                  <a:pt x="117" y="92"/>
                </a:lnTo>
                <a:lnTo>
                  <a:pt x="117" y="95"/>
                </a:lnTo>
                <a:lnTo>
                  <a:pt x="117" y="99"/>
                </a:lnTo>
                <a:lnTo>
                  <a:pt x="117" y="101"/>
                </a:lnTo>
                <a:lnTo>
                  <a:pt x="118" y="101"/>
                </a:lnTo>
                <a:lnTo>
                  <a:pt x="119" y="101"/>
                </a:lnTo>
                <a:lnTo>
                  <a:pt x="120" y="101"/>
                </a:lnTo>
                <a:lnTo>
                  <a:pt x="122" y="101"/>
                </a:lnTo>
                <a:lnTo>
                  <a:pt x="127" y="101"/>
                </a:lnTo>
                <a:lnTo>
                  <a:pt x="128" y="101"/>
                </a:lnTo>
                <a:lnTo>
                  <a:pt x="128" y="103"/>
                </a:lnTo>
                <a:lnTo>
                  <a:pt x="130" y="103"/>
                </a:lnTo>
                <a:lnTo>
                  <a:pt x="131" y="104"/>
                </a:lnTo>
                <a:lnTo>
                  <a:pt x="131" y="105"/>
                </a:lnTo>
                <a:lnTo>
                  <a:pt x="131" y="106"/>
                </a:lnTo>
                <a:lnTo>
                  <a:pt x="132" y="106"/>
                </a:lnTo>
                <a:lnTo>
                  <a:pt x="133" y="107"/>
                </a:lnTo>
                <a:lnTo>
                  <a:pt x="133" y="108"/>
                </a:lnTo>
                <a:lnTo>
                  <a:pt x="133" y="109"/>
                </a:lnTo>
                <a:lnTo>
                  <a:pt x="134" y="109"/>
                </a:lnTo>
                <a:lnTo>
                  <a:pt x="134" y="111"/>
                </a:lnTo>
                <a:lnTo>
                  <a:pt x="135" y="111"/>
                </a:lnTo>
                <a:lnTo>
                  <a:pt x="135" y="112"/>
                </a:lnTo>
                <a:lnTo>
                  <a:pt x="136" y="112"/>
                </a:lnTo>
                <a:lnTo>
                  <a:pt x="136" y="113"/>
                </a:lnTo>
                <a:lnTo>
                  <a:pt x="136" y="114"/>
                </a:lnTo>
                <a:lnTo>
                  <a:pt x="138" y="114"/>
                </a:lnTo>
                <a:lnTo>
                  <a:pt x="138" y="115"/>
                </a:lnTo>
                <a:lnTo>
                  <a:pt x="139" y="115"/>
                </a:lnTo>
                <a:lnTo>
                  <a:pt x="140" y="115"/>
                </a:lnTo>
                <a:lnTo>
                  <a:pt x="140" y="116"/>
                </a:lnTo>
                <a:lnTo>
                  <a:pt x="141" y="116"/>
                </a:lnTo>
                <a:lnTo>
                  <a:pt x="142" y="116"/>
                </a:lnTo>
                <a:lnTo>
                  <a:pt x="143" y="117"/>
                </a:lnTo>
                <a:lnTo>
                  <a:pt x="144" y="117"/>
                </a:lnTo>
                <a:lnTo>
                  <a:pt x="144" y="119"/>
                </a:lnTo>
                <a:lnTo>
                  <a:pt x="146" y="119"/>
                </a:lnTo>
                <a:lnTo>
                  <a:pt x="146" y="120"/>
                </a:lnTo>
                <a:lnTo>
                  <a:pt x="146" y="121"/>
                </a:lnTo>
                <a:lnTo>
                  <a:pt x="146" y="120"/>
                </a:lnTo>
                <a:lnTo>
                  <a:pt x="147" y="120"/>
                </a:lnTo>
                <a:lnTo>
                  <a:pt x="147" y="121"/>
                </a:lnTo>
                <a:lnTo>
                  <a:pt x="148" y="122"/>
                </a:lnTo>
                <a:lnTo>
                  <a:pt x="149" y="122"/>
                </a:lnTo>
                <a:lnTo>
                  <a:pt x="150" y="122"/>
                </a:lnTo>
                <a:lnTo>
                  <a:pt x="151" y="122"/>
                </a:lnTo>
                <a:lnTo>
                  <a:pt x="152" y="122"/>
                </a:lnTo>
                <a:lnTo>
                  <a:pt x="152" y="123"/>
                </a:lnTo>
                <a:lnTo>
                  <a:pt x="154" y="123"/>
                </a:lnTo>
                <a:lnTo>
                  <a:pt x="154" y="124"/>
                </a:lnTo>
                <a:lnTo>
                  <a:pt x="155" y="124"/>
                </a:lnTo>
                <a:lnTo>
                  <a:pt x="155" y="125"/>
                </a:lnTo>
                <a:lnTo>
                  <a:pt x="156" y="125"/>
                </a:lnTo>
                <a:lnTo>
                  <a:pt x="157" y="127"/>
                </a:lnTo>
                <a:lnTo>
                  <a:pt x="158" y="127"/>
                </a:lnTo>
                <a:lnTo>
                  <a:pt x="159" y="128"/>
                </a:lnTo>
                <a:lnTo>
                  <a:pt x="160" y="129"/>
                </a:lnTo>
                <a:lnTo>
                  <a:pt x="162" y="129"/>
                </a:lnTo>
                <a:lnTo>
                  <a:pt x="163" y="129"/>
                </a:lnTo>
                <a:lnTo>
                  <a:pt x="164" y="129"/>
                </a:lnTo>
                <a:lnTo>
                  <a:pt x="165" y="129"/>
                </a:lnTo>
                <a:lnTo>
                  <a:pt x="165" y="130"/>
                </a:lnTo>
                <a:lnTo>
                  <a:pt x="166" y="130"/>
                </a:lnTo>
                <a:lnTo>
                  <a:pt x="167" y="130"/>
                </a:lnTo>
                <a:lnTo>
                  <a:pt x="168" y="131"/>
                </a:lnTo>
                <a:lnTo>
                  <a:pt x="170" y="131"/>
                </a:lnTo>
                <a:lnTo>
                  <a:pt x="171" y="131"/>
                </a:lnTo>
                <a:lnTo>
                  <a:pt x="172" y="131"/>
                </a:lnTo>
                <a:lnTo>
                  <a:pt x="172" y="132"/>
                </a:lnTo>
                <a:lnTo>
                  <a:pt x="173" y="132"/>
                </a:lnTo>
                <a:lnTo>
                  <a:pt x="174" y="132"/>
                </a:lnTo>
                <a:lnTo>
                  <a:pt x="175" y="132"/>
                </a:lnTo>
                <a:lnTo>
                  <a:pt x="176" y="132"/>
                </a:lnTo>
                <a:lnTo>
                  <a:pt x="178" y="132"/>
                </a:lnTo>
                <a:lnTo>
                  <a:pt x="179" y="132"/>
                </a:lnTo>
                <a:lnTo>
                  <a:pt x="180" y="132"/>
                </a:lnTo>
                <a:lnTo>
                  <a:pt x="180" y="133"/>
                </a:lnTo>
                <a:lnTo>
                  <a:pt x="181" y="133"/>
                </a:lnTo>
                <a:lnTo>
                  <a:pt x="182" y="133"/>
                </a:lnTo>
                <a:lnTo>
                  <a:pt x="182" y="135"/>
                </a:lnTo>
                <a:lnTo>
                  <a:pt x="182" y="136"/>
                </a:lnTo>
                <a:lnTo>
                  <a:pt x="183" y="136"/>
                </a:lnTo>
                <a:lnTo>
                  <a:pt x="183" y="137"/>
                </a:lnTo>
                <a:lnTo>
                  <a:pt x="184" y="137"/>
                </a:lnTo>
                <a:lnTo>
                  <a:pt x="186" y="137"/>
                </a:lnTo>
                <a:lnTo>
                  <a:pt x="186" y="138"/>
                </a:lnTo>
                <a:lnTo>
                  <a:pt x="187" y="138"/>
                </a:lnTo>
                <a:lnTo>
                  <a:pt x="188" y="138"/>
                </a:lnTo>
                <a:lnTo>
                  <a:pt x="188" y="139"/>
                </a:lnTo>
                <a:lnTo>
                  <a:pt x="188" y="140"/>
                </a:lnTo>
                <a:lnTo>
                  <a:pt x="189" y="140"/>
                </a:lnTo>
                <a:lnTo>
                  <a:pt x="189" y="141"/>
                </a:lnTo>
                <a:lnTo>
                  <a:pt x="190" y="141"/>
                </a:lnTo>
                <a:lnTo>
                  <a:pt x="190" y="143"/>
                </a:lnTo>
                <a:lnTo>
                  <a:pt x="191" y="144"/>
                </a:lnTo>
                <a:lnTo>
                  <a:pt x="192" y="144"/>
                </a:lnTo>
                <a:lnTo>
                  <a:pt x="192" y="145"/>
                </a:lnTo>
                <a:lnTo>
                  <a:pt x="194" y="145"/>
                </a:lnTo>
                <a:lnTo>
                  <a:pt x="195" y="145"/>
                </a:lnTo>
                <a:lnTo>
                  <a:pt x="195" y="144"/>
                </a:lnTo>
                <a:lnTo>
                  <a:pt x="196" y="144"/>
                </a:lnTo>
                <a:lnTo>
                  <a:pt x="196" y="145"/>
                </a:lnTo>
                <a:lnTo>
                  <a:pt x="197" y="145"/>
                </a:lnTo>
                <a:lnTo>
                  <a:pt x="197" y="146"/>
                </a:lnTo>
                <a:lnTo>
                  <a:pt x="198" y="146"/>
                </a:lnTo>
                <a:lnTo>
                  <a:pt x="198" y="147"/>
                </a:lnTo>
                <a:lnTo>
                  <a:pt x="199" y="147"/>
                </a:lnTo>
                <a:lnTo>
                  <a:pt x="198" y="148"/>
                </a:lnTo>
                <a:lnTo>
                  <a:pt x="197" y="148"/>
                </a:lnTo>
                <a:lnTo>
                  <a:pt x="197" y="149"/>
                </a:lnTo>
                <a:lnTo>
                  <a:pt x="198" y="149"/>
                </a:lnTo>
                <a:lnTo>
                  <a:pt x="198" y="151"/>
                </a:lnTo>
                <a:lnTo>
                  <a:pt x="199" y="151"/>
                </a:lnTo>
                <a:lnTo>
                  <a:pt x="199" y="152"/>
                </a:lnTo>
                <a:lnTo>
                  <a:pt x="198" y="152"/>
                </a:lnTo>
                <a:lnTo>
                  <a:pt x="199" y="152"/>
                </a:lnTo>
                <a:lnTo>
                  <a:pt x="199" y="153"/>
                </a:lnTo>
                <a:lnTo>
                  <a:pt x="200" y="153"/>
                </a:lnTo>
                <a:lnTo>
                  <a:pt x="200" y="154"/>
                </a:lnTo>
                <a:lnTo>
                  <a:pt x="200" y="155"/>
                </a:lnTo>
                <a:lnTo>
                  <a:pt x="200" y="156"/>
                </a:lnTo>
                <a:lnTo>
                  <a:pt x="200" y="157"/>
                </a:lnTo>
                <a:lnTo>
                  <a:pt x="200" y="159"/>
                </a:lnTo>
                <a:lnTo>
                  <a:pt x="200" y="160"/>
                </a:lnTo>
                <a:lnTo>
                  <a:pt x="200" y="159"/>
                </a:lnTo>
                <a:lnTo>
                  <a:pt x="200" y="160"/>
                </a:lnTo>
                <a:lnTo>
                  <a:pt x="202" y="160"/>
                </a:lnTo>
                <a:lnTo>
                  <a:pt x="200" y="161"/>
                </a:lnTo>
                <a:lnTo>
                  <a:pt x="202" y="161"/>
                </a:lnTo>
                <a:lnTo>
                  <a:pt x="202" y="160"/>
                </a:lnTo>
                <a:lnTo>
                  <a:pt x="203" y="160"/>
                </a:lnTo>
                <a:lnTo>
                  <a:pt x="203" y="159"/>
                </a:lnTo>
                <a:lnTo>
                  <a:pt x="204" y="159"/>
                </a:lnTo>
                <a:lnTo>
                  <a:pt x="204" y="160"/>
                </a:lnTo>
                <a:lnTo>
                  <a:pt x="205" y="160"/>
                </a:lnTo>
                <a:lnTo>
                  <a:pt x="205" y="161"/>
                </a:lnTo>
                <a:lnTo>
                  <a:pt x="205" y="167"/>
                </a:lnTo>
                <a:lnTo>
                  <a:pt x="205" y="168"/>
                </a:lnTo>
                <a:lnTo>
                  <a:pt x="205" y="169"/>
                </a:lnTo>
                <a:lnTo>
                  <a:pt x="206" y="172"/>
                </a:lnTo>
                <a:lnTo>
                  <a:pt x="206" y="173"/>
                </a:lnTo>
                <a:lnTo>
                  <a:pt x="206" y="176"/>
                </a:lnTo>
                <a:lnTo>
                  <a:pt x="206" y="177"/>
                </a:lnTo>
                <a:lnTo>
                  <a:pt x="206" y="178"/>
                </a:lnTo>
                <a:lnTo>
                  <a:pt x="206" y="179"/>
                </a:lnTo>
                <a:lnTo>
                  <a:pt x="206" y="180"/>
                </a:lnTo>
                <a:lnTo>
                  <a:pt x="205" y="183"/>
                </a:lnTo>
                <a:lnTo>
                  <a:pt x="205" y="184"/>
                </a:lnTo>
                <a:lnTo>
                  <a:pt x="206" y="188"/>
                </a:lnTo>
                <a:lnTo>
                  <a:pt x="206" y="189"/>
                </a:lnTo>
                <a:lnTo>
                  <a:pt x="206" y="191"/>
                </a:lnTo>
                <a:lnTo>
                  <a:pt x="206" y="192"/>
                </a:lnTo>
                <a:lnTo>
                  <a:pt x="206" y="193"/>
                </a:lnTo>
                <a:lnTo>
                  <a:pt x="206" y="194"/>
                </a:lnTo>
                <a:lnTo>
                  <a:pt x="206" y="195"/>
                </a:lnTo>
                <a:lnTo>
                  <a:pt x="206" y="197"/>
                </a:lnTo>
                <a:lnTo>
                  <a:pt x="206" y="199"/>
                </a:lnTo>
                <a:lnTo>
                  <a:pt x="206" y="202"/>
                </a:lnTo>
                <a:lnTo>
                  <a:pt x="206" y="203"/>
                </a:lnTo>
                <a:lnTo>
                  <a:pt x="206" y="204"/>
                </a:lnTo>
                <a:lnTo>
                  <a:pt x="206" y="207"/>
                </a:lnTo>
                <a:lnTo>
                  <a:pt x="206" y="208"/>
                </a:lnTo>
                <a:lnTo>
                  <a:pt x="206" y="209"/>
                </a:lnTo>
                <a:lnTo>
                  <a:pt x="204" y="209"/>
                </a:lnTo>
                <a:lnTo>
                  <a:pt x="199" y="209"/>
                </a:lnTo>
                <a:lnTo>
                  <a:pt x="197" y="209"/>
                </a:lnTo>
                <a:lnTo>
                  <a:pt x="194" y="209"/>
                </a:lnTo>
                <a:lnTo>
                  <a:pt x="189" y="209"/>
                </a:lnTo>
                <a:lnTo>
                  <a:pt x="187" y="209"/>
                </a:lnTo>
                <a:lnTo>
                  <a:pt x="186" y="209"/>
                </a:lnTo>
                <a:lnTo>
                  <a:pt x="180" y="209"/>
                </a:lnTo>
                <a:lnTo>
                  <a:pt x="179" y="209"/>
                </a:lnTo>
                <a:lnTo>
                  <a:pt x="174" y="209"/>
                </a:lnTo>
                <a:lnTo>
                  <a:pt x="171" y="209"/>
                </a:lnTo>
                <a:lnTo>
                  <a:pt x="170" y="209"/>
                </a:lnTo>
                <a:lnTo>
                  <a:pt x="168" y="209"/>
                </a:lnTo>
                <a:lnTo>
                  <a:pt x="167" y="209"/>
                </a:lnTo>
                <a:lnTo>
                  <a:pt x="165" y="209"/>
                </a:lnTo>
                <a:lnTo>
                  <a:pt x="162" y="209"/>
                </a:lnTo>
                <a:lnTo>
                  <a:pt x="154" y="209"/>
                </a:lnTo>
                <a:lnTo>
                  <a:pt x="151" y="209"/>
                </a:lnTo>
                <a:lnTo>
                  <a:pt x="149" y="209"/>
                </a:lnTo>
                <a:lnTo>
                  <a:pt x="146" y="209"/>
                </a:lnTo>
                <a:lnTo>
                  <a:pt x="144" y="209"/>
                </a:lnTo>
                <a:lnTo>
                  <a:pt x="140" y="209"/>
                </a:lnTo>
                <a:lnTo>
                  <a:pt x="139" y="209"/>
                </a:lnTo>
                <a:lnTo>
                  <a:pt x="135" y="209"/>
                </a:lnTo>
                <a:lnTo>
                  <a:pt x="125" y="209"/>
                </a:lnTo>
                <a:lnTo>
                  <a:pt x="124" y="209"/>
                </a:lnTo>
                <a:lnTo>
                  <a:pt x="122" y="209"/>
                </a:lnTo>
                <a:lnTo>
                  <a:pt x="120" y="209"/>
                </a:lnTo>
                <a:lnTo>
                  <a:pt x="119" y="209"/>
                </a:lnTo>
                <a:lnTo>
                  <a:pt x="118" y="209"/>
                </a:lnTo>
                <a:lnTo>
                  <a:pt x="114" y="209"/>
                </a:lnTo>
                <a:lnTo>
                  <a:pt x="111" y="209"/>
                </a:lnTo>
                <a:lnTo>
                  <a:pt x="109" y="209"/>
                </a:lnTo>
                <a:lnTo>
                  <a:pt x="107" y="209"/>
                </a:lnTo>
                <a:lnTo>
                  <a:pt x="106" y="209"/>
                </a:lnTo>
                <a:lnTo>
                  <a:pt x="103" y="209"/>
                </a:lnTo>
                <a:lnTo>
                  <a:pt x="102" y="209"/>
                </a:lnTo>
                <a:lnTo>
                  <a:pt x="99" y="209"/>
                </a:lnTo>
                <a:lnTo>
                  <a:pt x="93" y="209"/>
                </a:lnTo>
                <a:lnTo>
                  <a:pt x="88" y="209"/>
                </a:lnTo>
                <a:lnTo>
                  <a:pt x="85" y="209"/>
                </a:lnTo>
                <a:lnTo>
                  <a:pt x="80" y="209"/>
                </a:lnTo>
                <a:lnTo>
                  <a:pt x="80" y="211"/>
                </a:lnTo>
                <a:lnTo>
                  <a:pt x="80" y="213"/>
                </a:lnTo>
                <a:lnTo>
                  <a:pt x="80" y="217"/>
                </a:lnTo>
                <a:lnTo>
                  <a:pt x="80" y="218"/>
                </a:lnTo>
                <a:lnTo>
                  <a:pt x="80" y="219"/>
                </a:lnTo>
                <a:lnTo>
                  <a:pt x="80" y="220"/>
                </a:lnTo>
                <a:lnTo>
                  <a:pt x="80" y="223"/>
                </a:lnTo>
                <a:lnTo>
                  <a:pt x="80" y="225"/>
                </a:lnTo>
                <a:lnTo>
                  <a:pt x="80" y="226"/>
                </a:lnTo>
                <a:lnTo>
                  <a:pt x="80" y="227"/>
                </a:lnTo>
                <a:lnTo>
                  <a:pt x="80" y="229"/>
                </a:lnTo>
                <a:lnTo>
                  <a:pt x="80" y="234"/>
                </a:lnTo>
                <a:lnTo>
                  <a:pt x="80" y="236"/>
                </a:lnTo>
                <a:lnTo>
                  <a:pt x="76" y="236"/>
                </a:lnTo>
                <a:lnTo>
                  <a:pt x="74" y="236"/>
                </a:lnTo>
                <a:lnTo>
                  <a:pt x="69" y="236"/>
                </a:lnTo>
                <a:lnTo>
                  <a:pt x="68" y="236"/>
                </a:lnTo>
                <a:lnTo>
                  <a:pt x="62" y="236"/>
                </a:lnTo>
                <a:lnTo>
                  <a:pt x="60" y="236"/>
                </a:lnTo>
                <a:lnTo>
                  <a:pt x="59" y="236"/>
                </a:lnTo>
                <a:lnTo>
                  <a:pt x="58" y="236"/>
                </a:lnTo>
                <a:lnTo>
                  <a:pt x="54" y="236"/>
                </a:lnTo>
                <a:lnTo>
                  <a:pt x="51" y="236"/>
                </a:lnTo>
                <a:lnTo>
                  <a:pt x="45" y="236"/>
                </a:lnTo>
                <a:lnTo>
                  <a:pt x="43" y="236"/>
                </a:lnTo>
                <a:lnTo>
                  <a:pt x="39" y="236"/>
                </a:lnTo>
                <a:lnTo>
                  <a:pt x="36" y="236"/>
                </a:lnTo>
                <a:lnTo>
                  <a:pt x="35" y="236"/>
                </a:lnTo>
                <a:lnTo>
                  <a:pt x="32" y="236"/>
                </a:lnTo>
                <a:lnTo>
                  <a:pt x="31" y="236"/>
                </a:lnTo>
                <a:lnTo>
                  <a:pt x="30" y="236"/>
                </a:lnTo>
                <a:lnTo>
                  <a:pt x="29" y="236"/>
                </a:lnTo>
                <a:lnTo>
                  <a:pt x="27" y="236"/>
                </a:lnTo>
                <a:lnTo>
                  <a:pt x="24" y="236"/>
                </a:lnTo>
                <a:lnTo>
                  <a:pt x="23" y="236"/>
                </a:lnTo>
                <a:lnTo>
                  <a:pt x="21" y="236"/>
                </a:lnTo>
                <a:lnTo>
                  <a:pt x="14" y="236"/>
                </a:lnTo>
                <a:lnTo>
                  <a:pt x="11" y="236"/>
                </a:lnTo>
                <a:lnTo>
                  <a:pt x="10" y="236"/>
                </a:lnTo>
                <a:lnTo>
                  <a:pt x="10" y="235"/>
                </a:lnTo>
                <a:lnTo>
                  <a:pt x="10" y="234"/>
                </a:lnTo>
                <a:lnTo>
                  <a:pt x="10" y="228"/>
                </a:lnTo>
                <a:lnTo>
                  <a:pt x="10" y="225"/>
                </a:lnTo>
                <a:lnTo>
                  <a:pt x="10" y="210"/>
                </a:lnTo>
                <a:lnTo>
                  <a:pt x="10" y="205"/>
                </a:lnTo>
                <a:lnTo>
                  <a:pt x="10" y="199"/>
                </a:lnTo>
                <a:lnTo>
                  <a:pt x="10" y="197"/>
                </a:lnTo>
                <a:lnTo>
                  <a:pt x="10" y="193"/>
                </a:lnTo>
                <a:lnTo>
                  <a:pt x="10" y="192"/>
                </a:lnTo>
                <a:lnTo>
                  <a:pt x="10" y="188"/>
                </a:lnTo>
                <a:lnTo>
                  <a:pt x="10" y="187"/>
                </a:lnTo>
                <a:lnTo>
                  <a:pt x="10" y="186"/>
                </a:lnTo>
                <a:lnTo>
                  <a:pt x="10" y="179"/>
                </a:lnTo>
                <a:lnTo>
                  <a:pt x="10" y="178"/>
                </a:lnTo>
                <a:lnTo>
                  <a:pt x="10" y="172"/>
                </a:lnTo>
                <a:lnTo>
                  <a:pt x="10" y="169"/>
                </a:lnTo>
                <a:lnTo>
                  <a:pt x="10" y="168"/>
                </a:lnTo>
                <a:lnTo>
                  <a:pt x="10" y="165"/>
                </a:lnTo>
                <a:lnTo>
                  <a:pt x="10" y="161"/>
                </a:lnTo>
                <a:lnTo>
                  <a:pt x="10" y="159"/>
                </a:lnTo>
                <a:lnTo>
                  <a:pt x="10" y="155"/>
                </a:lnTo>
                <a:lnTo>
                  <a:pt x="8" y="155"/>
                </a:lnTo>
                <a:lnTo>
                  <a:pt x="0" y="155"/>
                </a:lnTo>
                <a:lnTo>
                  <a:pt x="0" y="149"/>
                </a:lnTo>
                <a:lnTo>
                  <a:pt x="0" y="146"/>
                </a:lnTo>
                <a:lnTo>
                  <a:pt x="0" y="143"/>
                </a:lnTo>
                <a:lnTo>
                  <a:pt x="0" y="140"/>
                </a:lnTo>
                <a:lnTo>
                  <a:pt x="0" y="138"/>
                </a:lnTo>
                <a:lnTo>
                  <a:pt x="0" y="137"/>
                </a:lnTo>
                <a:lnTo>
                  <a:pt x="0" y="131"/>
                </a:lnTo>
                <a:lnTo>
                  <a:pt x="0" y="127"/>
                </a:lnTo>
                <a:lnTo>
                  <a:pt x="0" y="121"/>
                </a:lnTo>
                <a:lnTo>
                  <a:pt x="2" y="120"/>
                </a:lnTo>
                <a:lnTo>
                  <a:pt x="2" y="119"/>
                </a:lnTo>
                <a:lnTo>
                  <a:pt x="2" y="113"/>
                </a:lnTo>
                <a:lnTo>
                  <a:pt x="2" y="112"/>
                </a:lnTo>
                <a:lnTo>
                  <a:pt x="2" y="111"/>
                </a:lnTo>
                <a:lnTo>
                  <a:pt x="2" y="108"/>
                </a:lnTo>
                <a:lnTo>
                  <a:pt x="2" y="101"/>
                </a:lnTo>
                <a:lnTo>
                  <a:pt x="2" y="100"/>
                </a:lnTo>
                <a:lnTo>
                  <a:pt x="2" y="96"/>
                </a:lnTo>
                <a:lnTo>
                  <a:pt x="2" y="92"/>
                </a:lnTo>
                <a:lnTo>
                  <a:pt x="2" y="91"/>
                </a:lnTo>
                <a:lnTo>
                  <a:pt x="2" y="90"/>
                </a:lnTo>
                <a:lnTo>
                  <a:pt x="2" y="89"/>
                </a:lnTo>
                <a:lnTo>
                  <a:pt x="2" y="88"/>
                </a:lnTo>
                <a:lnTo>
                  <a:pt x="2" y="85"/>
                </a:lnTo>
                <a:lnTo>
                  <a:pt x="2" y="81"/>
                </a:lnTo>
                <a:lnTo>
                  <a:pt x="2" y="80"/>
                </a:lnTo>
                <a:lnTo>
                  <a:pt x="2" y="79"/>
                </a:lnTo>
                <a:lnTo>
                  <a:pt x="2" y="77"/>
                </a:lnTo>
                <a:lnTo>
                  <a:pt x="2" y="74"/>
                </a:lnTo>
                <a:lnTo>
                  <a:pt x="2" y="73"/>
                </a:lnTo>
                <a:lnTo>
                  <a:pt x="2" y="67"/>
                </a:lnTo>
                <a:lnTo>
                  <a:pt x="2" y="66"/>
                </a:lnTo>
                <a:lnTo>
                  <a:pt x="2" y="65"/>
                </a:lnTo>
                <a:lnTo>
                  <a:pt x="2" y="64"/>
                </a:lnTo>
                <a:lnTo>
                  <a:pt x="2" y="61"/>
                </a:lnTo>
                <a:lnTo>
                  <a:pt x="2" y="60"/>
                </a:lnTo>
                <a:lnTo>
                  <a:pt x="2" y="59"/>
                </a:lnTo>
                <a:lnTo>
                  <a:pt x="2" y="58"/>
                </a:lnTo>
                <a:lnTo>
                  <a:pt x="2" y="57"/>
                </a:lnTo>
                <a:lnTo>
                  <a:pt x="2" y="55"/>
                </a:lnTo>
                <a:lnTo>
                  <a:pt x="2" y="53"/>
                </a:lnTo>
                <a:lnTo>
                  <a:pt x="2" y="49"/>
                </a:lnTo>
                <a:lnTo>
                  <a:pt x="2" y="47"/>
                </a:lnTo>
                <a:lnTo>
                  <a:pt x="2" y="43"/>
                </a:lnTo>
                <a:lnTo>
                  <a:pt x="2" y="39"/>
                </a:lnTo>
                <a:lnTo>
                  <a:pt x="2" y="37"/>
                </a:lnTo>
                <a:lnTo>
                  <a:pt x="2" y="35"/>
                </a:lnTo>
                <a:lnTo>
                  <a:pt x="2" y="32"/>
                </a:lnTo>
                <a:lnTo>
                  <a:pt x="2" y="29"/>
                </a:lnTo>
                <a:lnTo>
                  <a:pt x="2" y="28"/>
                </a:lnTo>
                <a:lnTo>
                  <a:pt x="2" y="27"/>
                </a:lnTo>
                <a:lnTo>
                  <a:pt x="2" y="26"/>
                </a:lnTo>
                <a:lnTo>
                  <a:pt x="2" y="25"/>
                </a:lnTo>
                <a:lnTo>
                  <a:pt x="2" y="23"/>
                </a:lnTo>
                <a:lnTo>
                  <a:pt x="2" y="21"/>
                </a:lnTo>
                <a:lnTo>
                  <a:pt x="2" y="20"/>
                </a:lnTo>
                <a:lnTo>
                  <a:pt x="2" y="19"/>
                </a:lnTo>
                <a:lnTo>
                  <a:pt x="2" y="18"/>
                </a:lnTo>
                <a:lnTo>
                  <a:pt x="2" y="17"/>
                </a:lnTo>
                <a:lnTo>
                  <a:pt x="2" y="15"/>
                </a:lnTo>
                <a:lnTo>
                  <a:pt x="2" y="13"/>
                </a:lnTo>
                <a:lnTo>
                  <a:pt x="2" y="12"/>
                </a:lnTo>
                <a:lnTo>
                  <a:pt x="2" y="11"/>
                </a:lnTo>
                <a:lnTo>
                  <a:pt x="2" y="9"/>
                </a:lnTo>
                <a:lnTo>
                  <a:pt x="2" y="8"/>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115" name="Freeform 185"/>
          <p:cNvSpPr>
            <a:spLocks/>
          </p:cNvSpPr>
          <p:nvPr/>
        </p:nvSpPr>
        <p:spPr bwMode="auto">
          <a:xfrm>
            <a:off x="493465" y="5023202"/>
            <a:ext cx="688083" cy="493857"/>
          </a:xfrm>
          <a:custGeom>
            <a:avLst/>
            <a:gdLst>
              <a:gd name="T0" fmla="*/ 228 w 308"/>
              <a:gd name="T1" fmla="*/ 9 h 232"/>
              <a:gd name="T2" fmla="*/ 239 w 308"/>
              <a:gd name="T3" fmla="*/ 14 h 232"/>
              <a:gd name="T4" fmla="*/ 244 w 308"/>
              <a:gd name="T5" fmla="*/ 15 h 232"/>
              <a:gd name="T6" fmla="*/ 253 w 308"/>
              <a:gd name="T7" fmla="*/ 15 h 232"/>
              <a:gd name="T8" fmla="*/ 259 w 308"/>
              <a:gd name="T9" fmla="*/ 18 h 232"/>
              <a:gd name="T10" fmla="*/ 266 w 308"/>
              <a:gd name="T11" fmla="*/ 19 h 232"/>
              <a:gd name="T12" fmla="*/ 267 w 308"/>
              <a:gd name="T13" fmla="*/ 25 h 232"/>
              <a:gd name="T14" fmla="*/ 276 w 308"/>
              <a:gd name="T15" fmla="*/ 30 h 232"/>
              <a:gd name="T16" fmla="*/ 283 w 308"/>
              <a:gd name="T17" fmla="*/ 31 h 232"/>
              <a:gd name="T18" fmla="*/ 293 w 308"/>
              <a:gd name="T19" fmla="*/ 36 h 232"/>
              <a:gd name="T20" fmla="*/ 295 w 308"/>
              <a:gd name="T21" fmla="*/ 43 h 232"/>
              <a:gd name="T22" fmla="*/ 298 w 308"/>
              <a:gd name="T23" fmla="*/ 49 h 232"/>
              <a:gd name="T24" fmla="*/ 301 w 308"/>
              <a:gd name="T25" fmla="*/ 56 h 232"/>
              <a:gd name="T26" fmla="*/ 308 w 308"/>
              <a:gd name="T27" fmla="*/ 66 h 232"/>
              <a:gd name="T28" fmla="*/ 307 w 308"/>
              <a:gd name="T29" fmla="*/ 119 h 232"/>
              <a:gd name="T30" fmla="*/ 307 w 308"/>
              <a:gd name="T31" fmla="*/ 179 h 232"/>
              <a:gd name="T32" fmla="*/ 306 w 308"/>
              <a:gd name="T33" fmla="*/ 226 h 232"/>
              <a:gd name="T34" fmla="*/ 284 w 308"/>
              <a:gd name="T35" fmla="*/ 231 h 232"/>
              <a:gd name="T36" fmla="*/ 244 w 308"/>
              <a:gd name="T37" fmla="*/ 231 h 232"/>
              <a:gd name="T38" fmla="*/ 206 w 308"/>
              <a:gd name="T39" fmla="*/ 230 h 232"/>
              <a:gd name="T40" fmla="*/ 171 w 308"/>
              <a:gd name="T41" fmla="*/ 230 h 232"/>
              <a:gd name="T42" fmla="*/ 131 w 308"/>
              <a:gd name="T43" fmla="*/ 230 h 232"/>
              <a:gd name="T44" fmla="*/ 99 w 308"/>
              <a:gd name="T45" fmla="*/ 228 h 232"/>
              <a:gd name="T46" fmla="*/ 64 w 308"/>
              <a:gd name="T47" fmla="*/ 228 h 232"/>
              <a:gd name="T48" fmla="*/ 29 w 308"/>
              <a:gd name="T49" fmla="*/ 227 h 232"/>
              <a:gd name="T50" fmla="*/ 20 w 308"/>
              <a:gd name="T51" fmla="*/ 218 h 232"/>
              <a:gd name="T52" fmla="*/ 39 w 308"/>
              <a:gd name="T53" fmla="*/ 201 h 232"/>
              <a:gd name="T54" fmla="*/ 28 w 308"/>
              <a:gd name="T55" fmla="*/ 175 h 232"/>
              <a:gd name="T56" fmla="*/ 7 w 308"/>
              <a:gd name="T57" fmla="*/ 155 h 232"/>
              <a:gd name="T58" fmla="*/ 15 w 308"/>
              <a:gd name="T59" fmla="*/ 136 h 232"/>
              <a:gd name="T60" fmla="*/ 28 w 308"/>
              <a:gd name="T61" fmla="*/ 113 h 232"/>
              <a:gd name="T62" fmla="*/ 29 w 308"/>
              <a:gd name="T63" fmla="*/ 100 h 232"/>
              <a:gd name="T64" fmla="*/ 36 w 308"/>
              <a:gd name="T65" fmla="*/ 88 h 232"/>
              <a:gd name="T66" fmla="*/ 53 w 308"/>
              <a:gd name="T67" fmla="*/ 81 h 232"/>
              <a:gd name="T68" fmla="*/ 60 w 308"/>
              <a:gd name="T69" fmla="*/ 95 h 232"/>
              <a:gd name="T70" fmla="*/ 70 w 308"/>
              <a:gd name="T71" fmla="*/ 90 h 232"/>
              <a:gd name="T72" fmla="*/ 78 w 308"/>
              <a:gd name="T73" fmla="*/ 88 h 232"/>
              <a:gd name="T74" fmla="*/ 83 w 308"/>
              <a:gd name="T75" fmla="*/ 84 h 232"/>
              <a:gd name="T76" fmla="*/ 86 w 308"/>
              <a:gd name="T77" fmla="*/ 78 h 232"/>
              <a:gd name="T78" fmla="*/ 87 w 308"/>
              <a:gd name="T79" fmla="*/ 68 h 232"/>
              <a:gd name="T80" fmla="*/ 80 w 308"/>
              <a:gd name="T81" fmla="*/ 62 h 232"/>
              <a:gd name="T82" fmla="*/ 79 w 308"/>
              <a:gd name="T83" fmla="*/ 52 h 232"/>
              <a:gd name="T84" fmla="*/ 88 w 308"/>
              <a:gd name="T85" fmla="*/ 52 h 232"/>
              <a:gd name="T86" fmla="*/ 92 w 308"/>
              <a:gd name="T87" fmla="*/ 46 h 232"/>
              <a:gd name="T88" fmla="*/ 108 w 308"/>
              <a:gd name="T89" fmla="*/ 33 h 232"/>
              <a:gd name="T90" fmla="*/ 122 w 308"/>
              <a:gd name="T91" fmla="*/ 30 h 232"/>
              <a:gd name="T92" fmla="*/ 131 w 308"/>
              <a:gd name="T93" fmla="*/ 27 h 232"/>
              <a:gd name="T94" fmla="*/ 134 w 308"/>
              <a:gd name="T95" fmla="*/ 25 h 232"/>
              <a:gd name="T96" fmla="*/ 143 w 308"/>
              <a:gd name="T97" fmla="*/ 23 h 232"/>
              <a:gd name="T98" fmla="*/ 150 w 308"/>
              <a:gd name="T99" fmla="*/ 18 h 232"/>
              <a:gd name="T100" fmla="*/ 152 w 308"/>
              <a:gd name="T101" fmla="*/ 20 h 232"/>
              <a:gd name="T102" fmla="*/ 159 w 308"/>
              <a:gd name="T103" fmla="*/ 20 h 232"/>
              <a:gd name="T104" fmla="*/ 165 w 308"/>
              <a:gd name="T105" fmla="*/ 14 h 232"/>
              <a:gd name="T106" fmla="*/ 171 w 308"/>
              <a:gd name="T107" fmla="*/ 12 h 232"/>
              <a:gd name="T108" fmla="*/ 179 w 308"/>
              <a:gd name="T109" fmla="*/ 7 h 232"/>
              <a:gd name="T110" fmla="*/ 186 w 308"/>
              <a:gd name="T111" fmla="*/ 9 h 232"/>
              <a:gd name="T112" fmla="*/ 195 w 308"/>
              <a:gd name="T113" fmla="*/ 3 h 232"/>
              <a:gd name="T114" fmla="*/ 202 w 308"/>
              <a:gd name="T115" fmla="*/ 6 h 232"/>
              <a:gd name="T116" fmla="*/ 206 w 308"/>
              <a:gd name="T117" fmla="*/ 4 h 232"/>
              <a:gd name="T118" fmla="*/ 214 w 308"/>
              <a:gd name="T119" fmla="*/ 4 h 232"/>
              <a:gd name="T120" fmla="*/ 221 w 308"/>
              <a:gd name="T121" fmla="*/ 1 h 23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08" h="232">
                <a:moveTo>
                  <a:pt x="224" y="1"/>
                </a:moveTo>
                <a:lnTo>
                  <a:pt x="224" y="2"/>
                </a:lnTo>
                <a:lnTo>
                  <a:pt x="223" y="2"/>
                </a:lnTo>
                <a:lnTo>
                  <a:pt x="224" y="3"/>
                </a:lnTo>
                <a:lnTo>
                  <a:pt x="226" y="4"/>
                </a:lnTo>
                <a:lnTo>
                  <a:pt x="227" y="6"/>
                </a:lnTo>
                <a:lnTo>
                  <a:pt x="228" y="7"/>
                </a:lnTo>
                <a:lnTo>
                  <a:pt x="229" y="7"/>
                </a:lnTo>
                <a:lnTo>
                  <a:pt x="229" y="8"/>
                </a:lnTo>
                <a:lnTo>
                  <a:pt x="228" y="8"/>
                </a:lnTo>
                <a:lnTo>
                  <a:pt x="228" y="9"/>
                </a:lnTo>
                <a:lnTo>
                  <a:pt x="228" y="10"/>
                </a:lnTo>
                <a:lnTo>
                  <a:pt x="229" y="11"/>
                </a:lnTo>
                <a:lnTo>
                  <a:pt x="230" y="12"/>
                </a:lnTo>
                <a:lnTo>
                  <a:pt x="231" y="12"/>
                </a:lnTo>
                <a:lnTo>
                  <a:pt x="234" y="12"/>
                </a:lnTo>
                <a:lnTo>
                  <a:pt x="235" y="12"/>
                </a:lnTo>
                <a:lnTo>
                  <a:pt x="236" y="12"/>
                </a:lnTo>
                <a:lnTo>
                  <a:pt x="237" y="12"/>
                </a:lnTo>
                <a:lnTo>
                  <a:pt x="238" y="12"/>
                </a:lnTo>
                <a:lnTo>
                  <a:pt x="238" y="14"/>
                </a:lnTo>
                <a:lnTo>
                  <a:pt x="239" y="14"/>
                </a:lnTo>
                <a:lnTo>
                  <a:pt x="239" y="12"/>
                </a:lnTo>
                <a:lnTo>
                  <a:pt x="240" y="12"/>
                </a:lnTo>
                <a:lnTo>
                  <a:pt x="242" y="12"/>
                </a:lnTo>
                <a:lnTo>
                  <a:pt x="242" y="14"/>
                </a:lnTo>
                <a:lnTo>
                  <a:pt x="242" y="15"/>
                </a:lnTo>
                <a:lnTo>
                  <a:pt x="240" y="15"/>
                </a:lnTo>
                <a:lnTo>
                  <a:pt x="240" y="16"/>
                </a:lnTo>
                <a:lnTo>
                  <a:pt x="242" y="16"/>
                </a:lnTo>
                <a:lnTo>
                  <a:pt x="243" y="16"/>
                </a:lnTo>
                <a:lnTo>
                  <a:pt x="243" y="15"/>
                </a:lnTo>
                <a:lnTo>
                  <a:pt x="244" y="15"/>
                </a:lnTo>
                <a:lnTo>
                  <a:pt x="245" y="15"/>
                </a:lnTo>
                <a:lnTo>
                  <a:pt x="246" y="15"/>
                </a:lnTo>
                <a:lnTo>
                  <a:pt x="246" y="16"/>
                </a:lnTo>
                <a:lnTo>
                  <a:pt x="247" y="16"/>
                </a:lnTo>
                <a:lnTo>
                  <a:pt x="248" y="17"/>
                </a:lnTo>
                <a:lnTo>
                  <a:pt x="248" y="18"/>
                </a:lnTo>
                <a:lnTo>
                  <a:pt x="250" y="17"/>
                </a:lnTo>
                <a:lnTo>
                  <a:pt x="251" y="16"/>
                </a:lnTo>
                <a:lnTo>
                  <a:pt x="252" y="16"/>
                </a:lnTo>
                <a:lnTo>
                  <a:pt x="252" y="15"/>
                </a:lnTo>
                <a:lnTo>
                  <a:pt x="253" y="15"/>
                </a:lnTo>
                <a:lnTo>
                  <a:pt x="254" y="15"/>
                </a:lnTo>
                <a:lnTo>
                  <a:pt x="255" y="16"/>
                </a:lnTo>
                <a:lnTo>
                  <a:pt x="255" y="17"/>
                </a:lnTo>
                <a:lnTo>
                  <a:pt x="256" y="17"/>
                </a:lnTo>
                <a:lnTo>
                  <a:pt x="256" y="18"/>
                </a:lnTo>
                <a:lnTo>
                  <a:pt x="258" y="19"/>
                </a:lnTo>
                <a:lnTo>
                  <a:pt x="259" y="19"/>
                </a:lnTo>
                <a:lnTo>
                  <a:pt x="259" y="18"/>
                </a:lnTo>
                <a:lnTo>
                  <a:pt x="259" y="17"/>
                </a:lnTo>
                <a:lnTo>
                  <a:pt x="260" y="17"/>
                </a:lnTo>
                <a:lnTo>
                  <a:pt x="259" y="18"/>
                </a:lnTo>
                <a:lnTo>
                  <a:pt x="260" y="18"/>
                </a:lnTo>
                <a:lnTo>
                  <a:pt x="261" y="18"/>
                </a:lnTo>
                <a:lnTo>
                  <a:pt x="261" y="17"/>
                </a:lnTo>
                <a:lnTo>
                  <a:pt x="262" y="17"/>
                </a:lnTo>
                <a:lnTo>
                  <a:pt x="263" y="17"/>
                </a:lnTo>
                <a:lnTo>
                  <a:pt x="263" y="18"/>
                </a:lnTo>
                <a:lnTo>
                  <a:pt x="262" y="18"/>
                </a:lnTo>
                <a:lnTo>
                  <a:pt x="262" y="19"/>
                </a:lnTo>
                <a:lnTo>
                  <a:pt x="263" y="19"/>
                </a:lnTo>
                <a:lnTo>
                  <a:pt x="264" y="19"/>
                </a:lnTo>
                <a:lnTo>
                  <a:pt x="266" y="19"/>
                </a:lnTo>
                <a:lnTo>
                  <a:pt x="266" y="20"/>
                </a:lnTo>
                <a:lnTo>
                  <a:pt x="264" y="20"/>
                </a:lnTo>
                <a:lnTo>
                  <a:pt x="263" y="22"/>
                </a:lnTo>
                <a:lnTo>
                  <a:pt x="264" y="22"/>
                </a:lnTo>
                <a:lnTo>
                  <a:pt x="264" y="23"/>
                </a:lnTo>
                <a:lnTo>
                  <a:pt x="266" y="23"/>
                </a:lnTo>
                <a:lnTo>
                  <a:pt x="266" y="24"/>
                </a:lnTo>
                <a:lnTo>
                  <a:pt x="266" y="23"/>
                </a:lnTo>
                <a:lnTo>
                  <a:pt x="267" y="23"/>
                </a:lnTo>
                <a:lnTo>
                  <a:pt x="267" y="24"/>
                </a:lnTo>
                <a:lnTo>
                  <a:pt x="267" y="25"/>
                </a:lnTo>
                <a:lnTo>
                  <a:pt x="268" y="25"/>
                </a:lnTo>
                <a:lnTo>
                  <a:pt x="268" y="26"/>
                </a:lnTo>
                <a:lnTo>
                  <a:pt x="269" y="27"/>
                </a:lnTo>
                <a:lnTo>
                  <a:pt x="269" y="26"/>
                </a:lnTo>
                <a:lnTo>
                  <a:pt x="270" y="26"/>
                </a:lnTo>
                <a:lnTo>
                  <a:pt x="271" y="27"/>
                </a:lnTo>
                <a:lnTo>
                  <a:pt x="272" y="28"/>
                </a:lnTo>
                <a:lnTo>
                  <a:pt x="272" y="30"/>
                </a:lnTo>
                <a:lnTo>
                  <a:pt x="274" y="30"/>
                </a:lnTo>
                <a:lnTo>
                  <a:pt x="275" y="30"/>
                </a:lnTo>
                <a:lnTo>
                  <a:pt x="276" y="30"/>
                </a:lnTo>
                <a:lnTo>
                  <a:pt x="276" y="31"/>
                </a:lnTo>
                <a:lnTo>
                  <a:pt x="276" y="32"/>
                </a:lnTo>
                <a:lnTo>
                  <a:pt x="276" y="33"/>
                </a:lnTo>
                <a:lnTo>
                  <a:pt x="277" y="34"/>
                </a:lnTo>
                <a:lnTo>
                  <a:pt x="278" y="34"/>
                </a:lnTo>
                <a:lnTo>
                  <a:pt x="279" y="34"/>
                </a:lnTo>
                <a:lnTo>
                  <a:pt x="280" y="34"/>
                </a:lnTo>
                <a:lnTo>
                  <a:pt x="282" y="33"/>
                </a:lnTo>
                <a:lnTo>
                  <a:pt x="283" y="33"/>
                </a:lnTo>
                <a:lnTo>
                  <a:pt x="283" y="32"/>
                </a:lnTo>
                <a:lnTo>
                  <a:pt x="283" y="31"/>
                </a:lnTo>
                <a:lnTo>
                  <a:pt x="284" y="31"/>
                </a:lnTo>
                <a:lnTo>
                  <a:pt x="285" y="30"/>
                </a:lnTo>
                <a:lnTo>
                  <a:pt x="286" y="30"/>
                </a:lnTo>
                <a:lnTo>
                  <a:pt x="287" y="31"/>
                </a:lnTo>
                <a:lnTo>
                  <a:pt x="287" y="32"/>
                </a:lnTo>
                <a:lnTo>
                  <a:pt x="288" y="33"/>
                </a:lnTo>
                <a:lnTo>
                  <a:pt x="290" y="34"/>
                </a:lnTo>
                <a:lnTo>
                  <a:pt x="291" y="35"/>
                </a:lnTo>
                <a:lnTo>
                  <a:pt x="292" y="35"/>
                </a:lnTo>
                <a:lnTo>
                  <a:pt x="293" y="35"/>
                </a:lnTo>
                <a:lnTo>
                  <a:pt x="293" y="36"/>
                </a:lnTo>
                <a:lnTo>
                  <a:pt x="293" y="38"/>
                </a:lnTo>
                <a:lnTo>
                  <a:pt x="294" y="39"/>
                </a:lnTo>
                <a:lnTo>
                  <a:pt x="293" y="39"/>
                </a:lnTo>
                <a:lnTo>
                  <a:pt x="293" y="40"/>
                </a:lnTo>
                <a:lnTo>
                  <a:pt x="294" y="40"/>
                </a:lnTo>
                <a:lnTo>
                  <a:pt x="294" y="41"/>
                </a:lnTo>
                <a:lnTo>
                  <a:pt x="295" y="41"/>
                </a:lnTo>
                <a:lnTo>
                  <a:pt x="294" y="41"/>
                </a:lnTo>
                <a:lnTo>
                  <a:pt x="294" y="42"/>
                </a:lnTo>
                <a:lnTo>
                  <a:pt x="295" y="42"/>
                </a:lnTo>
                <a:lnTo>
                  <a:pt x="295" y="43"/>
                </a:lnTo>
                <a:lnTo>
                  <a:pt x="294" y="43"/>
                </a:lnTo>
                <a:lnTo>
                  <a:pt x="295" y="44"/>
                </a:lnTo>
                <a:lnTo>
                  <a:pt x="294" y="44"/>
                </a:lnTo>
                <a:lnTo>
                  <a:pt x="294" y="46"/>
                </a:lnTo>
                <a:lnTo>
                  <a:pt x="295" y="46"/>
                </a:lnTo>
                <a:lnTo>
                  <a:pt x="294" y="46"/>
                </a:lnTo>
                <a:lnTo>
                  <a:pt x="294" y="47"/>
                </a:lnTo>
                <a:lnTo>
                  <a:pt x="295" y="47"/>
                </a:lnTo>
                <a:lnTo>
                  <a:pt x="296" y="48"/>
                </a:lnTo>
                <a:lnTo>
                  <a:pt x="296" y="49"/>
                </a:lnTo>
                <a:lnTo>
                  <a:pt x="298" y="49"/>
                </a:lnTo>
                <a:lnTo>
                  <a:pt x="296" y="49"/>
                </a:lnTo>
                <a:lnTo>
                  <a:pt x="296" y="50"/>
                </a:lnTo>
                <a:lnTo>
                  <a:pt x="296" y="51"/>
                </a:lnTo>
                <a:lnTo>
                  <a:pt x="296" y="52"/>
                </a:lnTo>
                <a:lnTo>
                  <a:pt x="296" y="54"/>
                </a:lnTo>
                <a:lnTo>
                  <a:pt x="298" y="54"/>
                </a:lnTo>
                <a:lnTo>
                  <a:pt x="299" y="54"/>
                </a:lnTo>
                <a:lnTo>
                  <a:pt x="300" y="54"/>
                </a:lnTo>
                <a:lnTo>
                  <a:pt x="300" y="55"/>
                </a:lnTo>
                <a:lnTo>
                  <a:pt x="301" y="55"/>
                </a:lnTo>
                <a:lnTo>
                  <a:pt x="301" y="56"/>
                </a:lnTo>
                <a:lnTo>
                  <a:pt x="302" y="56"/>
                </a:lnTo>
                <a:lnTo>
                  <a:pt x="303" y="56"/>
                </a:lnTo>
                <a:lnTo>
                  <a:pt x="303" y="57"/>
                </a:lnTo>
                <a:lnTo>
                  <a:pt x="304" y="57"/>
                </a:lnTo>
                <a:lnTo>
                  <a:pt x="304" y="58"/>
                </a:lnTo>
                <a:lnTo>
                  <a:pt x="306" y="58"/>
                </a:lnTo>
                <a:lnTo>
                  <a:pt x="307" y="58"/>
                </a:lnTo>
                <a:lnTo>
                  <a:pt x="307" y="57"/>
                </a:lnTo>
                <a:lnTo>
                  <a:pt x="308" y="58"/>
                </a:lnTo>
                <a:lnTo>
                  <a:pt x="308" y="59"/>
                </a:lnTo>
                <a:lnTo>
                  <a:pt x="308" y="66"/>
                </a:lnTo>
                <a:lnTo>
                  <a:pt x="308" y="67"/>
                </a:lnTo>
                <a:lnTo>
                  <a:pt x="308" y="72"/>
                </a:lnTo>
                <a:lnTo>
                  <a:pt x="308" y="75"/>
                </a:lnTo>
                <a:lnTo>
                  <a:pt x="308" y="78"/>
                </a:lnTo>
                <a:lnTo>
                  <a:pt x="308" y="79"/>
                </a:lnTo>
                <a:lnTo>
                  <a:pt x="307" y="91"/>
                </a:lnTo>
                <a:lnTo>
                  <a:pt x="307" y="96"/>
                </a:lnTo>
                <a:lnTo>
                  <a:pt x="307" y="102"/>
                </a:lnTo>
                <a:lnTo>
                  <a:pt x="307" y="107"/>
                </a:lnTo>
                <a:lnTo>
                  <a:pt x="307" y="113"/>
                </a:lnTo>
                <a:lnTo>
                  <a:pt x="307" y="119"/>
                </a:lnTo>
                <a:lnTo>
                  <a:pt x="307" y="122"/>
                </a:lnTo>
                <a:lnTo>
                  <a:pt x="307" y="123"/>
                </a:lnTo>
                <a:lnTo>
                  <a:pt x="307" y="154"/>
                </a:lnTo>
                <a:lnTo>
                  <a:pt x="307" y="155"/>
                </a:lnTo>
                <a:lnTo>
                  <a:pt x="307" y="167"/>
                </a:lnTo>
                <a:lnTo>
                  <a:pt x="307" y="168"/>
                </a:lnTo>
                <a:lnTo>
                  <a:pt x="307" y="171"/>
                </a:lnTo>
                <a:lnTo>
                  <a:pt x="307" y="174"/>
                </a:lnTo>
                <a:lnTo>
                  <a:pt x="307" y="176"/>
                </a:lnTo>
                <a:lnTo>
                  <a:pt x="307" y="177"/>
                </a:lnTo>
                <a:lnTo>
                  <a:pt x="307" y="179"/>
                </a:lnTo>
                <a:lnTo>
                  <a:pt x="307" y="180"/>
                </a:lnTo>
                <a:lnTo>
                  <a:pt x="307" y="184"/>
                </a:lnTo>
                <a:lnTo>
                  <a:pt x="307" y="185"/>
                </a:lnTo>
                <a:lnTo>
                  <a:pt x="307" y="188"/>
                </a:lnTo>
                <a:lnTo>
                  <a:pt x="307" y="191"/>
                </a:lnTo>
                <a:lnTo>
                  <a:pt x="307" y="194"/>
                </a:lnTo>
                <a:lnTo>
                  <a:pt x="306" y="198"/>
                </a:lnTo>
                <a:lnTo>
                  <a:pt x="306" y="200"/>
                </a:lnTo>
                <a:lnTo>
                  <a:pt x="306" y="204"/>
                </a:lnTo>
                <a:lnTo>
                  <a:pt x="306" y="222"/>
                </a:lnTo>
                <a:lnTo>
                  <a:pt x="306" y="226"/>
                </a:lnTo>
                <a:lnTo>
                  <a:pt x="306" y="227"/>
                </a:lnTo>
                <a:lnTo>
                  <a:pt x="306" y="231"/>
                </a:lnTo>
                <a:lnTo>
                  <a:pt x="306" y="232"/>
                </a:lnTo>
                <a:lnTo>
                  <a:pt x="301" y="232"/>
                </a:lnTo>
                <a:lnTo>
                  <a:pt x="294" y="232"/>
                </a:lnTo>
                <a:lnTo>
                  <a:pt x="293" y="232"/>
                </a:lnTo>
                <a:lnTo>
                  <a:pt x="292" y="231"/>
                </a:lnTo>
                <a:lnTo>
                  <a:pt x="291" y="231"/>
                </a:lnTo>
                <a:lnTo>
                  <a:pt x="288" y="231"/>
                </a:lnTo>
                <a:lnTo>
                  <a:pt x="286" y="231"/>
                </a:lnTo>
                <a:lnTo>
                  <a:pt x="284" y="231"/>
                </a:lnTo>
                <a:lnTo>
                  <a:pt x="279" y="231"/>
                </a:lnTo>
                <a:lnTo>
                  <a:pt x="278" y="231"/>
                </a:lnTo>
                <a:lnTo>
                  <a:pt x="274" y="231"/>
                </a:lnTo>
                <a:lnTo>
                  <a:pt x="272" y="231"/>
                </a:lnTo>
                <a:lnTo>
                  <a:pt x="271" y="231"/>
                </a:lnTo>
                <a:lnTo>
                  <a:pt x="267" y="231"/>
                </a:lnTo>
                <a:lnTo>
                  <a:pt x="264" y="231"/>
                </a:lnTo>
                <a:lnTo>
                  <a:pt x="256" y="231"/>
                </a:lnTo>
                <a:lnTo>
                  <a:pt x="253" y="231"/>
                </a:lnTo>
                <a:lnTo>
                  <a:pt x="252" y="231"/>
                </a:lnTo>
                <a:lnTo>
                  <a:pt x="244" y="231"/>
                </a:lnTo>
                <a:lnTo>
                  <a:pt x="239" y="231"/>
                </a:lnTo>
                <a:lnTo>
                  <a:pt x="237" y="231"/>
                </a:lnTo>
                <a:lnTo>
                  <a:pt x="234" y="231"/>
                </a:lnTo>
                <a:lnTo>
                  <a:pt x="231" y="231"/>
                </a:lnTo>
                <a:lnTo>
                  <a:pt x="230" y="231"/>
                </a:lnTo>
                <a:lnTo>
                  <a:pt x="227" y="231"/>
                </a:lnTo>
                <a:lnTo>
                  <a:pt x="219" y="231"/>
                </a:lnTo>
                <a:lnTo>
                  <a:pt x="218" y="231"/>
                </a:lnTo>
                <a:lnTo>
                  <a:pt x="214" y="230"/>
                </a:lnTo>
                <a:lnTo>
                  <a:pt x="211" y="230"/>
                </a:lnTo>
                <a:lnTo>
                  <a:pt x="206" y="230"/>
                </a:lnTo>
                <a:lnTo>
                  <a:pt x="205" y="230"/>
                </a:lnTo>
                <a:lnTo>
                  <a:pt x="202" y="230"/>
                </a:lnTo>
                <a:lnTo>
                  <a:pt x="200" y="230"/>
                </a:lnTo>
                <a:lnTo>
                  <a:pt x="197" y="230"/>
                </a:lnTo>
                <a:lnTo>
                  <a:pt x="196" y="230"/>
                </a:lnTo>
                <a:lnTo>
                  <a:pt x="195" y="230"/>
                </a:lnTo>
                <a:lnTo>
                  <a:pt x="192" y="230"/>
                </a:lnTo>
                <a:lnTo>
                  <a:pt x="191" y="230"/>
                </a:lnTo>
                <a:lnTo>
                  <a:pt x="184" y="230"/>
                </a:lnTo>
                <a:lnTo>
                  <a:pt x="182" y="230"/>
                </a:lnTo>
                <a:lnTo>
                  <a:pt x="171" y="230"/>
                </a:lnTo>
                <a:lnTo>
                  <a:pt x="170" y="230"/>
                </a:lnTo>
                <a:lnTo>
                  <a:pt x="166" y="230"/>
                </a:lnTo>
                <a:lnTo>
                  <a:pt x="160" y="230"/>
                </a:lnTo>
                <a:lnTo>
                  <a:pt x="159" y="230"/>
                </a:lnTo>
                <a:lnTo>
                  <a:pt x="154" y="230"/>
                </a:lnTo>
                <a:lnTo>
                  <a:pt x="152" y="230"/>
                </a:lnTo>
                <a:lnTo>
                  <a:pt x="150" y="230"/>
                </a:lnTo>
                <a:lnTo>
                  <a:pt x="148" y="230"/>
                </a:lnTo>
                <a:lnTo>
                  <a:pt x="142" y="230"/>
                </a:lnTo>
                <a:lnTo>
                  <a:pt x="139" y="230"/>
                </a:lnTo>
                <a:lnTo>
                  <a:pt x="131" y="230"/>
                </a:lnTo>
                <a:lnTo>
                  <a:pt x="127" y="228"/>
                </a:lnTo>
                <a:lnTo>
                  <a:pt x="125" y="228"/>
                </a:lnTo>
                <a:lnTo>
                  <a:pt x="124" y="228"/>
                </a:lnTo>
                <a:lnTo>
                  <a:pt x="118" y="228"/>
                </a:lnTo>
                <a:lnTo>
                  <a:pt x="116" y="228"/>
                </a:lnTo>
                <a:lnTo>
                  <a:pt x="112" y="228"/>
                </a:lnTo>
                <a:lnTo>
                  <a:pt x="111" y="228"/>
                </a:lnTo>
                <a:lnTo>
                  <a:pt x="109" y="228"/>
                </a:lnTo>
                <a:lnTo>
                  <a:pt x="106" y="228"/>
                </a:lnTo>
                <a:lnTo>
                  <a:pt x="101" y="228"/>
                </a:lnTo>
                <a:lnTo>
                  <a:pt x="99" y="228"/>
                </a:lnTo>
                <a:lnTo>
                  <a:pt x="95" y="228"/>
                </a:lnTo>
                <a:lnTo>
                  <a:pt x="93" y="228"/>
                </a:lnTo>
                <a:lnTo>
                  <a:pt x="90" y="228"/>
                </a:lnTo>
                <a:lnTo>
                  <a:pt x="87" y="228"/>
                </a:lnTo>
                <a:lnTo>
                  <a:pt x="79" y="228"/>
                </a:lnTo>
                <a:lnTo>
                  <a:pt x="77" y="228"/>
                </a:lnTo>
                <a:lnTo>
                  <a:pt x="76" y="228"/>
                </a:lnTo>
                <a:lnTo>
                  <a:pt x="74" y="228"/>
                </a:lnTo>
                <a:lnTo>
                  <a:pt x="72" y="228"/>
                </a:lnTo>
                <a:lnTo>
                  <a:pt x="68" y="228"/>
                </a:lnTo>
                <a:lnTo>
                  <a:pt x="64" y="228"/>
                </a:lnTo>
                <a:lnTo>
                  <a:pt x="63" y="228"/>
                </a:lnTo>
                <a:lnTo>
                  <a:pt x="62" y="228"/>
                </a:lnTo>
                <a:lnTo>
                  <a:pt x="59" y="228"/>
                </a:lnTo>
                <a:lnTo>
                  <a:pt x="52" y="227"/>
                </a:lnTo>
                <a:lnTo>
                  <a:pt x="50" y="227"/>
                </a:lnTo>
                <a:lnTo>
                  <a:pt x="47" y="227"/>
                </a:lnTo>
                <a:lnTo>
                  <a:pt x="46" y="227"/>
                </a:lnTo>
                <a:lnTo>
                  <a:pt x="45" y="227"/>
                </a:lnTo>
                <a:lnTo>
                  <a:pt x="40" y="227"/>
                </a:lnTo>
                <a:lnTo>
                  <a:pt x="39" y="227"/>
                </a:lnTo>
                <a:lnTo>
                  <a:pt x="29" y="227"/>
                </a:lnTo>
                <a:lnTo>
                  <a:pt x="15" y="227"/>
                </a:lnTo>
                <a:lnTo>
                  <a:pt x="6" y="227"/>
                </a:lnTo>
                <a:lnTo>
                  <a:pt x="5" y="227"/>
                </a:lnTo>
                <a:lnTo>
                  <a:pt x="0" y="227"/>
                </a:lnTo>
                <a:lnTo>
                  <a:pt x="0" y="226"/>
                </a:lnTo>
                <a:lnTo>
                  <a:pt x="6" y="223"/>
                </a:lnTo>
                <a:lnTo>
                  <a:pt x="7" y="223"/>
                </a:lnTo>
                <a:lnTo>
                  <a:pt x="10" y="223"/>
                </a:lnTo>
                <a:lnTo>
                  <a:pt x="13" y="222"/>
                </a:lnTo>
                <a:lnTo>
                  <a:pt x="16" y="219"/>
                </a:lnTo>
                <a:lnTo>
                  <a:pt x="20" y="218"/>
                </a:lnTo>
                <a:lnTo>
                  <a:pt x="22" y="217"/>
                </a:lnTo>
                <a:lnTo>
                  <a:pt x="24" y="216"/>
                </a:lnTo>
                <a:lnTo>
                  <a:pt x="28" y="215"/>
                </a:lnTo>
                <a:lnTo>
                  <a:pt x="29" y="214"/>
                </a:lnTo>
                <a:lnTo>
                  <a:pt x="31" y="212"/>
                </a:lnTo>
                <a:lnTo>
                  <a:pt x="32" y="210"/>
                </a:lnTo>
                <a:lnTo>
                  <a:pt x="35" y="209"/>
                </a:lnTo>
                <a:lnTo>
                  <a:pt x="36" y="207"/>
                </a:lnTo>
                <a:lnTo>
                  <a:pt x="38" y="204"/>
                </a:lnTo>
                <a:lnTo>
                  <a:pt x="39" y="203"/>
                </a:lnTo>
                <a:lnTo>
                  <a:pt x="39" y="201"/>
                </a:lnTo>
                <a:lnTo>
                  <a:pt x="40" y="199"/>
                </a:lnTo>
                <a:lnTo>
                  <a:pt x="40" y="196"/>
                </a:lnTo>
                <a:lnTo>
                  <a:pt x="42" y="194"/>
                </a:lnTo>
                <a:lnTo>
                  <a:pt x="42" y="192"/>
                </a:lnTo>
                <a:lnTo>
                  <a:pt x="40" y="190"/>
                </a:lnTo>
                <a:lnTo>
                  <a:pt x="39" y="186"/>
                </a:lnTo>
                <a:lnTo>
                  <a:pt x="37" y="184"/>
                </a:lnTo>
                <a:lnTo>
                  <a:pt x="35" y="182"/>
                </a:lnTo>
                <a:lnTo>
                  <a:pt x="32" y="179"/>
                </a:lnTo>
                <a:lnTo>
                  <a:pt x="30" y="177"/>
                </a:lnTo>
                <a:lnTo>
                  <a:pt x="28" y="175"/>
                </a:lnTo>
                <a:lnTo>
                  <a:pt x="27" y="174"/>
                </a:lnTo>
                <a:lnTo>
                  <a:pt x="23" y="170"/>
                </a:lnTo>
                <a:lnTo>
                  <a:pt x="21" y="168"/>
                </a:lnTo>
                <a:lnTo>
                  <a:pt x="19" y="168"/>
                </a:lnTo>
                <a:lnTo>
                  <a:pt x="18" y="167"/>
                </a:lnTo>
                <a:lnTo>
                  <a:pt x="15" y="164"/>
                </a:lnTo>
                <a:lnTo>
                  <a:pt x="13" y="162"/>
                </a:lnTo>
                <a:lnTo>
                  <a:pt x="11" y="161"/>
                </a:lnTo>
                <a:lnTo>
                  <a:pt x="10" y="159"/>
                </a:lnTo>
                <a:lnTo>
                  <a:pt x="8" y="158"/>
                </a:lnTo>
                <a:lnTo>
                  <a:pt x="7" y="155"/>
                </a:lnTo>
                <a:lnTo>
                  <a:pt x="7" y="154"/>
                </a:lnTo>
                <a:lnTo>
                  <a:pt x="6" y="153"/>
                </a:lnTo>
                <a:lnTo>
                  <a:pt x="7" y="150"/>
                </a:lnTo>
                <a:lnTo>
                  <a:pt x="7" y="147"/>
                </a:lnTo>
                <a:lnTo>
                  <a:pt x="7" y="146"/>
                </a:lnTo>
                <a:lnTo>
                  <a:pt x="7" y="145"/>
                </a:lnTo>
                <a:lnTo>
                  <a:pt x="8" y="144"/>
                </a:lnTo>
                <a:lnTo>
                  <a:pt x="10" y="143"/>
                </a:lnTo>
                <a:lnTo>
                  <a:pt x="12" y="140"/>
                </a:lnTo>
                <a:lnTo>
                  <a:pt x="14" y="138"/>
                </a:lnTo>
                <a:lnTo>
                  <a:pt x="15" y="136"/>
                </a:lnTo>
                <a:lnTo>
                  <a:pt x="16" y="134"/>
                </a:lnTo>
                <a:lnTo>
                  <a:pt x="19" y="131"/>
                </a:lnTo>
                <a:lnTo>
                  <a:pt x="21" y="129"/>
                </a:lnTo>
                <a:lnTo>
                  <a:pt x="22" y="127"/>
                </a:lnTo>
                <a:lnTo>
                  <a:pt x="24" y="124"/>
                </a:lnTo>
                <a:lnTo>
                  <a:pt x="26" y="122"/>
                </a:lnTo>
                <a:lnTo>
                  <a:pt x="26" y="120"/>
                </a:lnTo>
                <a:lnTo>
                  <a:pt x="27" y="119"/>
                </a:lnTo>
                <a:lnTo>
                  <a:pt x="27" y="118"/>
                </a:lnTo>
                <a:lnTo>
                  <a:pt x="28" y="115"/>
                </a:lnTo>
                <a:lnTo>
                  <a:pt x="28" y="113"/>
                </a:lnTo>
                <a:lnTo>
                  <a:pt x="27" y="111"/>
                </a:lnTo>
                <a:lnTo>
                  <a:pt x="27" y="110"/>
                </a:lnTo>
                <a:lnTo>
                  <a:pt x="29" y="108"/>
                </a:lnTo>
                <a:lnTo>
                  <a:pt x="29" y="107"/>
                </a:lnTo>
                <a:lnTo>
                  <a:pt x="30" y="106"/>
                </a:lnTo>
                <a:lnTo>
                  <a:pt x="30" y="105"/>
                </a:lnTo>
                <a:lnTo>
                  <a:pt x="30" y="104"/>
                </a:lnTo>
                <a:lnTo>
                  <a:pt x="30" y="103"/>
                </a:lnTo>
                <a:lnTo>
                  <a:pt x="29" y="103"/>
                </a:lnTo>
                <a:lnTo>
                  <a:pt x="29" y="102"/>
                </a:lnTo>
                <a:lnTo>
                  <a:pt x="29" y="100"/>
                </a:lnTo>
                <a:lnTo>
                  <a:pt x="29" y="99"/>
                </a:lnTo>
                <a:lnTo>
                  <a:pt x="30" y="96"/>
                </a:lnTo>
                <a:lnTo>
                  <a:pt x="31" y="95"/>
                </a:lnTo>
                <a:lnTo>
                  <a:pt x="32" y="95"/>
                </a:lnTo>
                <a:lnTo>
                  <a:pt x="32" y="94"/>
                </a:lnTo>
                <a:lnTo>
                  <a:pt x="34" y="94"/>
                </a:lnTo>
                <a:lnTo>
                  <a:pt x="34" y="92"/>
                </a:lnTo>
                <a:lnTo>
                  <a:pt x="34" y="91"/>
                </a:lnTo>
                <a:lnTo>
                  <a:pt x="34" y="90"/>
                </a:lnTo>
                <a:lnTo>
                  <a:pt x="35" y="89"/>
                </a:lnTo>
                <a:lnTo>
                  <a:pt x="36" y="88"/>
                </a:lnTo>
                <a:lnTo>
                  <a:pt x="38" y="87"/>
                </a:lnTo>
                <a:lnTo>
                  <a:pt x="39" y="86"/>
                </a:lnTo>
                <a:lnTo>
                  <a:pt x="40" y="84"/>
                </a:lnTo>
                <a:lnTo>
                  <a:pt x="40" y="83"/>
                </a:lnTo>
                <a:lnTo>
                  <a:pt x="42" y="83"/>
                </a:lnTo>
                <a:lnTo>
                  <a:pt x="43" y="82"/>
                </a:lnTo>
                <a:lnTo>
                  <a:pt x="45" y="81"/>
                </a:lnTo>
                <a:lnTo>
                  <a:pt x="47" y="81"/>
                </a:lnTo>
                <a:lnTo>
                  <a:pt x="50" y="80"/>
                </a:lnTo>
                <a:lnTo>
                  <a:pt x="52" y="80"/>
                </a:lnTo>
                <a:lnTo>
                  <a:pt x="53" y="81"/>
                </a:lnTo>
                <a:lnTo>
                  <a:pt x="55" y="82"/>
                </a:lnTo>
                <a:lnTo>
                  <a:pt x="56" y="83"/>
                </a:lnTo>
                <a:lnTo>
                  <a:pt x="58" y="84"/>
                </a:lnTo>
                <a:lnTo>
                  <a:pt x="59" y="86"/>
                </a:lnTo>
                <a:lnTo>
                  <a:pt x="59" y="88"/>
                </a:lnTo>
                <a:lnTo>
                  <a:pt x="59" y="89"/>
                </a:lnTo>
                <a:lnTo>
                  <a:pt x="59" y="91"/>
                </a:lnTo>
                <a:lnTo>
                  <a:pt x="59" y="92"/>
                </a:lnTo>
                <a:lnTo>
                  <a:pt x="59" y="96"/>
                </a:lnTo>
                <a:lnTo>
                  <a:pt x="60" y="96"/>
                </a:lnTo>
                <a:lnTo>
                  <a:pt x="60" y="95"/>
                </a:lnTo>
                <a:lnTo>
                  <a:pt x="61" y="95"/>
                </a:lnTo>
                <a:lnTo>
                  <a:pt x="61" y="96"/>
                </a:lnTo>
                <a:lnTo>
                  <a:pt x="61" y="95"/>
                </a:lnTo>
                <a:lnTo>
                  <a:pt x="62" y="95"/>
                </a:lnTo>
                <a:lnTo>
                  <a:pt x="63" y="95"/>
                </a:lnTo>
                <a:lnTo>
                  <a:pt x="64" y="95"/>
                </a:lnTo>
                <a:lnTo>
                  <a:pt x="66" y="95"/>
                </a:lnTo>
                <a:lnTo>
                  <a:pt x="67" y="94"/>
                </a:lnTo>
                <a:lnTo>
                  <a:pt x="69" y="92"/>
                </a:lnTo>
                <a:lnTo>
                  <a:pt x="70" y="91"/>
                </a:lnTo>
                <a:lnTo>
                  <a:pt x="70" y="90"/>
                </a:lnTo>
                <a:lnTo>
                  <a:pt x="70" y="89"/>
                </a:lnTo>
                <a:lnTo>
                  <a:pt x="71" y="89"/>
                </a:lnTo>
                <a:lnTo>
                  <a:pt x="71" y="88"/>
                </a:lnTo>
                <a:lnTo>
                  <a:pt x="71" y="89"/>
                </a:lnTo>
                <a:lnTo>
                  <a:pt x="72" y="89"/>
                </a:lnTo>
                <a:lnTo>
                  <a:pt x="74" y="89"/>
                </a:lnTo>
                <a:lnTo>
                  <a:pt x="75" y="89"/>
                </a:lnTo>
                <a:lnTo>
                  <a:pt x="76" y="89"/>
                </a:lnTo>
                <a:lnTo>
                  <a:pt x="77" y="89"/>
                </a:lnTo>
                <a:lnTo>
                  <a:pt x="78" y="89"/>
                </a:lnTo>
                <a:lnTo>
                  <a:pt x="78" y="88"/>
                </a:lnTo>
                <a:lnTo>
                  <a:pt x="79" y="88"/>
                </a:lnTo>
                <a:lnTo>
                  <a:pt x="80" y="89"/>
                </a:lnTo>
                <a:lnTo>
                  <a:pt x="82" y="88"/>
                </a:lnTo>
                <a:lnTo>
                  <a:pt x="82" y="87"/>
                </a:lnTo>
                <a:lnTo>
                  <a:pt x="80" y="87"/>
                </a:lnTo>
                <a:lnTo>
                  <a:pt x="80" y="86"/>
                </a:lnTo>
                <a:lnTo>
                  <a:pt x="82" y="86"/>
                </a:lnTo>
                <a:lnTo>
                  <a:pt x="80" y="84"/>
                </a:lnTo>
                <a:lnTo>
                  <a:pt x="80" y="83"/>
                </a:lnTo>
                <a:lnTo>
                  <a:pt x="82" y="83"/>
                </a:lnTo>
                <a:lnTo>
                  <a:pt x="83" y="84"/>
                </a:lnTo>
                <a:lnTo>
                  <a:pt x="84" y="84"/>
                </a:lnTo>
                <a:lnTo>
                  <a:pt x="84" y="83"/>
                </a:lnTo>
                <a:lnTo>
                  <a:pt x="84" y="82"/>
                </a:lnTo>
                <a:lnTo>
                  <a:pt x="84" y="81"/>
                </a:lnTo>
                <a:lnTo>
                  <a:pt x="85" y="81"/>
                </a:lnTo>
                <a:lnTo>
                  <a:pt x="86" y="81"/>
                </a:lnTo>
                <a:lnTo>
                  <a:pt x="86" y="80"/>
                </a:lnTo>
                <a:lnTo>
                  <a:pt x="86" y="79"/>
                </a:lnTo>
                <a:lnTo>
                  <a:pt x="85" y="79"/>
                </a:lnTo>
                <a:lnTo>
                  <a:pt x="85" y="78"/>
                </a:lnTo>
                <a:lnTo>
                  <a:pt x="86" y="78"/>
                </a:lnTo>
                <a:lnTo>
                  <a:pt x="87" y="76"/>
                </a:lnTo>
                <a:lnTo>
                  <a:pt x="86" y="76"/>
                </a:lnTo>
                <a:lnTo>
                  <a:pt x="86" y="75"/>
                </a:lnTo>
                <a:lnTo>
                  <a:pt x="86" y="74"/>
                </a:lnTo>
                <a:lnTo>
                  <a:pt x="85" y="74"/>
                </a:lnTo>
                <a:lnTo>
                  <a:pt x="85" y="73"/>
                </a:lnTo>
                <a:lnTo>
                  <a:pt x="86" y="73"/>
                </a:lnTo>
                <a:lnTo>
                  <a:pt x="86" y="72"/>
                </a:lnTo>
                <a:lnTo>
                  <a:pt x="86" y="70"/>
                </a:lnTo>
                <a:lnTo>
                  <a:pt x="86" y="68"/>
                </a:lnTo>
                <a:lnTo>
                  <a:pt x="87" y="68"/>
                </a:lnTo>
                <a:lnTo>
                  <a:pt x="87" y="67"/>
                </a:lnTo>
                <a:lnTo>
                  <a:pt x="86" y="67"/>
                </a:lnTo>
                <a:lnTo>
                  <a:pt x="85" y="67"/>
                </a:lnTo>
                <a:lnTo>
                  <a:pt x="85" y="66"/>
                </a:lnTo>
                <a:lnTo>
                  <a:pt x="85" y="65"/>
                </a:lnTo>
                <a:lnTo>
                  <a:pt x="84" y="65"/>
                </a:lnTo>
                <a:lnTo>
                  <a:pt x="83" y="65"/>
                </a:lnTo>
                <a:lnTo>
                  <a:pt x="82" y="65"/>
                </a:lnTo>
                <a:lnTo>
                  <a:pt x="80" y="65"/>
                </a:lnTo>
                <a:lnTo>
                  <a:pt x="80" y="64"/>
                </a:lnTo>
                <a:lnTo>
                  <a:pt x="80" y="62"/>
                </a:lnTo>
                <a:lnTo>
                  <a:pt x="79" y="62"/>
                </a:lnTo>
                <a:lnTo>
                  <a:pt x="79" y="60"/>
                </a:lnTo>
                <a:lnTo>
                  <a:pt x="78" y="60"/>
                </a:lnTo>
                <a:lnTo>
                  <a:pt x="78" y="59"/>
                </a:lnTo>
                <a:lnTo>
                  <a:pt x="77" y="59"/>
                </a:lnTo>
                <a:lnTo>
                  <a:pt x="77" y="58"/>
                </a:lnTo>
                <a:lnTo>
                  <a:pt x="77" y="57"/>
                </a:lnTo>
                <a:lnTo>
                  <a:pt x="77" y="56"/>
                </a:lnTo>
                <a:lnTo>
                  <a:pt x="77" y="54"/>
                </a:lnTo>
                <a:lnTo>
                  <a:pt x="78" y="52"/>
                </a:lnTo>
                <a:lnTo>
                  <a:pt x="79" y="52"/>
                </a:lnTo>
                <a:lnTo>
                  <a:pt x="80" y="54"/>
                </a:lnTo>
                <a:lnTo>
                  <a:pt x="82" y="54"/>
                </a:lnTo>
                <a:lnTo>
                  <a:pt x="83" y="54"/>
                </a:lnTo>
                <a:lnTo>
                  <a:pt x="84" y="54"/>
                </a:lnTo>
                <a:lnTo>
                  <a:pt x="84" y="55"/>
                </a:lnTo>
                <a:lnTo>
                  <a:pt x="85" y="55"/>
                </a:lnTo>
                <a:lnTo>
                  <a:pt x="86" y="55"/>
                </a:lnTo>
                <a:lnTo>
                  <a:pt x="86" y="54"/>
                </a:lnTo>
                <a:lnTo>
                  <a:pt x="87" y="54"/>
                </a:lnTo>
                <a:lnTo>
                  <a:pt x="87" y="52"/>
                </a:lnTo>
                <a:lnTo>
                  <a:pt x="88" y="52"/>
                </a:lnTo>
                <a:lnTo>
                  <a:pt x="88" y="51"/>
                </a:lnTo>
                <a:lnTo>
                  <a:pt x="90" y="52"/>
                </a:lnTo>
                <a:lnTo>
                  <a:pt x="91" y="52"/>
                </a:lnTo>
                <a:lnTo>
                  <a:pt x="91" y="51"/>
                </a:lnTo>
                <a:lnTo>
                  <a:pt x="90" y="51"/>
                </a:lnTo>
                <a:lnTo>
                  <a:pt x="91" y="50"/>
                </a:lnTo>
                <a:lnTo>
                  <a:pt x="91" y="49"/>
                </a:lnTo>
                <a:lnTo>
                  <a:pt x="90" y="49"/>
                </a:lnTo>
                <a:lnTo>
                  <a:pt x="90" y="48"/>
                </a:lnTo>
                <a:lnTo>
                  <a:pt x="91" y="47"/>
                </a:lnTo>
                <a:lnTo>
                  <a:pt x="92" y="46"/>
                </a:lnTo>
                <a:lnTo>
                  <a:pt x="92" y="44"/>
                </a:lnTo>
                <a:lnTo>
                  <a:pt x="92" y="43"/>
                </a:lnTo>
                <a:lnTo>
                  <a:pt x="92" y="42"/>
                </a:lnTo>
                <a:lnTo>
                  <a:pt x="92" y="40"/>
                </a:lnTo>
                <a:lnTo>
                  <a:pt x="92" y="39"/>
                </a:lnTo>
                <a:lnTo>
                  <a:pt x="92" y="32"/>
                </a:lnTo>
                <a:lnTo>
                  <a:pt x="93" y="32"/>
                </a:lnTo>
                <a:lnTo>
                  <a:pt x="96" y="32"/>
                </a:lnTo>
                <a:lnTo>
                  <a:pt x="106" y="32"/>
                </a:lnTo>
                <a:lnTo>
                  <a:pt x="107" y="32"/>
                </a:lnTo>
                <a:lnTo>
                  <a:pt x="108" y="33"/>
                </a:lnTo>
                <a:lnTo>
                  <a:pt x="109" y="33"/>
                </a:lnTo>
                <a:lnTo>
                  <a:pt x="110" y="34"/>
                </a:lnTo>
                <a:lnTo>
                  <a:pt x="110" y="35"/>
                </a:lnTo>
                <a:lnTo>
                  <a:pt x="112" y="35"/>
                </a:lnTo>
                <a:lnTo>
                  <a:pt x="114" y="34"/>
                </a:lnTo>
                <a:lnTo>
                  <a:pt x="116" y="34"/>
                </a:lnTo>
                <a:lnTo>
                  <a:pt x="117" y="33"/>
                </a:lnTo>
                <a:lnTo>
                  <a:pt x="118" y="32"/>
                </a:lnTo>
                <a:lnTo>
                  <a:pt x="120" y="32"/>
                </a:lnTo>
                <a:lnTo>
                  <a:pt x="120" y="31"/>
                </a:lnTo>
                <a:lnTo>
                  <a:pt x="122" y="30"/>
                </a:lnTo>
                <a:lnTo>
                  <a:pt x="123" y="30"/>
                </a:lnTo>
                <a:lnTo>
                  <a:pt x="124" y="30"/>
                </a:lnTo>
                <a:lnTo>
                  <a:pt x="125" y="30"/>
                </a:lnTo>
                <a:lnTo>
                  <a:pt x="126" y="30"/>
                </a:lnTo>
                <a:lnTo>
                  <a:pt x="127" y="30"/>
                </a:lnTo>
                <a:lnTo>
                  <a:pt x="127" y="28"/>
                </a:lnTo>
                <a:lnTo>
                  <a:pt x="128" y="30"/>
                </a:lnTo>
                <a:lnTo>
                  <a:pt x="130" y="30"/>
                </a:lnTo>
                <a:lnTo>
                  <a:pt x="130" y="28"/>
                </a:lnTo>
                <a:lnTo>
                  <a:pt x="131" y="28"/>
                </a:lnTo>
                <a:lnTo>
                  <a:pt x="131" y="27"/>
                </a:lnTo>
                <a:lnTo>
                  <a:pt x="132" y="26"/>
                </a:lnTo>
                <a:lnTo>
                  <a:pt x="133" y="27"/>
                </a:lnTo>
                <a:lnTo>
                  <a:pt x="132" y="27"/>
                </a:lnTo>
                <a:lnTo>
                  <a:pt x="132" y="28"/>
                </a:lnTo>
                <a:lnTo>
                  <a:pt x="133" y="28"/>
                </a:lnTo>
                <a:lnTo>
                  <a:pt x="134" y="28"/>
                </a:lnTo>
                <a:lnTo>
                  <a:pt x="135" y="27"/>
                </a:lnTo>
                <a:lnTo>
                  <a:pt x="134" y="27"/>
                </a:lnTo>
                <a:lnTo>
                  <a:pt x="135" y="26"/>
                </a:lnTo>
                <a:lnTo>
                  <a:pt x="134" y="26"/>
                </a:lnTo>
                <a:lnTo>
                  <a:pt x="134" y="25"/>
                </a:lnTo>
                <a:lnTo>
                  <a:pt x="135" y="25"/>
                </a:lnTo>
                <a:lnTo>
                  <a:pt x="136" y="25"/>
                </a:lnTo>
                <a:lnTo>
                  <a:pt x="136" y="24"/>
                </a:lnTo>
                <a:lnTo>
                  <a:pt x="136" y="23"/>
                </a:lnTo>
                <a:lnTo>
                  <a:pt x="138" y="23"/>
                </a:lnTo>
                <a:lnTo>
                  <a:pt x="139" y="23"/>
                </a:lnTo>
                <a:lnTo>
                  <a:pt x="140" y="23"/>
                </a:lnTo>
                <a:lnTo>
                  <a:pt x="140" y="22"/>
                </a:lnTo>
                <a:lnTo>
                  <a:pt x="141" y="22"/>
                </a:lnTo>
                <a:lnTo>
                  <a:pt x="142" y="23"/>
                </a:lnTo>
                <a:lnTo>
                  <a:pt x="143" y="23"/>
                </a:lnTo>
                <a:lnTo>
                  <a:pt x="144" y="23"/>
                </a:lnTo>
                <a:lnTo>
                  <a:pt x="146" y="23"/>
                </a:lnTo>
                <a:lnTo>
                  <a:pt x="147" y="23"/>
                </a:lnTo>
                <a:lnTo>
                  <a:pt x="147" y="22"/>
                </a:lnTo>
                <a:lnTo>
                  <a:pt x="147" y="20"/>
                </a:lnTo>
                <a:lnTo>
                  <a:pt x="147" y="19"/>
                </a:lnTo>
                <a:lnTo>
                  <a:pt x="147" y="18"/>
                </a:lnTo>
                <a:lnTo>
                  <a:pt x="148" y="18"/>
                </a:lnTo>
                <a:lnTo>
                  <a:pt x="149" y="18"/>
                </a:lnTo>
                <a:lnTo>
                  <a:pt x="149" y="19"/>
                </a:lnTo>
                <a:lnTo>
                  <a:pt x="150" y="18"/>
                </a:lnTo>
                <a:lnTo>
                  <a:pt x="151" y="18"/>
                </a:lnTo>
                <a:lnTo>
                  <a:pt x="151" y="17"/>
                </a:lnTo>
                <a:lnTo>
                  <a:pt x="151" y="16"/>
                </a:lnTo>
                <a:lnTo>
                  <a:pt x="152" y="16"/>
                </a:lnTo>
                <a:lnTo>
                  <a:pt x="154" y="17"/>
                </a:lnTo>
                <a:lnTo>
                  <a:pt x="152" y="17"/>
                </a:lnTo>
                <a:lnTo>
                  <a:pt x="152" y="18"/>
                </a:lnTo>
                <a:lnTo>
                  <a:pt x="154" y="18"/>
                </a:lnTo>
                <a:lnTo>
                  <a:pt x="154" y="19"/>
                </a:lnTo>
                <a:lnTo>
                  <a:pt x="152" y="19"/>
                </a:lnTo>
                <a:lnTo>
                  <a:pt x="152" y="20"/>
                </a:lnTo>
                <a:lnTo>
                  <a:pt x="154" y="20"/>
                </a:lnTo>
                <a:lnTo>
                  <a:pt x="155" y="19"/>
                </a:lnTo>
                <a:lnTo>
                  <a:pt x="155" y="20"/>
                </a:lnTo>
                <a:lnTo>
                  <a:pt x="155" y="22"/>
                </a:lnTo>
                <a:lnTo>
                  <a:pt x="155" y="20"/>
                </a:lnTo>
                <a:lnTo>
                  <a:pt x="156" y="20"/>
                </a:lnTo>
                <a:lnTo>
                  <a:pt x="157" y="19"/>
                </a:lnTo>
                <a:lnTo>
                  <a:pt x="158" y="19"/>
                </a:lnTo>
                <a:lnTo>
                  <a:pt x="157" y="20"/>
                </a:lnTo>
                <a:lnTo>
                  <a:pt x="158" y="20"/>
                </a:lnTo>
                <a:lnTo>
                  <a:pt x="159" y="20"/>
                </a:lnTo>
                <a:lnTo>
                  <a:pt x="159" y="19"/>
                </a:lnTo>
                <a:lnTo>
                  <a:pt x="160" y="18"/>
                </a:lnTo>
                <a:lnTo>
                  <a:pt x="160" y="17"/>
                </a:lnTo>
                <a:lnTo>
                  <a:pt x="162" y="17"/>
                </a:lnTo>
                <a:lnTo>
                  <a:pt x="162" y="18"/>
                </a:lnTo>
                <a:lnTo>
                  <a:pt x="162" y="17"/>
                </a:lnTo>
                <a:lnTo>
                  <a:pt x="163" y="17"/>
                </a:lnTo>
                <a:lnTo>
                  <a:pt x="163" y="16"/>
                </a:lnTo>
                <a:lnTo>
                  <a:pt x="164" y="15"/>
                </a:lnTo>
                <a:lnTo>
                  <a:pt x="165" y="15"/>
                </a:lnTo>
                <a:lnTo>
                  <a:pt x="165" y="14"/>
                </a:lnTo>
                <a:lnTo>
                  <a:pt x="165" y="12"/>
                </a:lnTo>
                <a:lnTo>
                  <a:pt x="166" y="12"/>
                </a:lnTo>
                <a:lnTo>
                  <a:pt x="166" y="14"/>
                </a:lnTo>
                <a:lnTo>
                  <a:pt x="167" y="12"/>
                </a:lnTo>
                <a:lnTo>
                  <a:pt x="168" y="12"/>
                </a:lnTo>
                <a:lnTo>
                  <a:pt x="170" y="12"/>
                </a:lnTo>
                <a:lnTo>
                  <a:pt x="170" y="11"/>
                </a:lnTo>
                <a:lnTo>
                  <a:pt x="168" y="11"/>
                </a:lnTo>
                <a:lnTo>
                  <a:pt x="170" y="11"/>
                </a:lnTo>
                <a:lnTo>
                  <a:pt x="170" y="12"/>
                </a:lnTo>
                <a:lnTo>
                  <a:pt x="171" y="12"/>
                </a:lnTo>
                <a:lnTo>
                  <a:pt x="172" y="11"/>
                </a:lnTo>
                <a:lnTo>
                  <a:pt x="173" y="10"/>
                </a:lnTo>
                <a:lnTo>
                  <a:pt x="174" y="9"/>
                </a:lnTo>
                <a:lnTo>
                  <a:pt x="174" y="10"/>
                </a:lnTo>
                <a:lnTo>
                  <a:pt x="175" y="11"/>
                </a:lnTo>
                <a:lnTo>
                  <a:pt x="176" y="11"/>
                </a:lnTo>
                <a:lnTo>
                  <a:pt x="176" y="10"/>
                </a:lnTo>
                <a:lnTo>
                  <a:pt x="176" y="9"/>
                </a:lnTo>
                <a:lnTo>
                  <a:pt x="178" y="8"/>
                </a:lnTo>
                <a:lnTo>
                  <a:pt x="179" y="8"/>
                </a:lnTo>
                <a:lnTo>
                  <a:pt x="179" y="7"/>
                </a:lnTo>
                <a:lnTo>
                  <a:pt x="180" y="7"/>
                </a:lnTo>
                <a:lnTo>
                  <a:pt x="180" y="8"/>
                </a:lnTo>
                <a:lnTo>
                  <a:pt x="181" y="8"/>
                </a:lnTo>
                <a:lnTo>
                  <a:pt x="181" y="7"/>
                </a:lnTo>
                <a:lnTo>
                  <a:pt x="181" y="6"/>
                </a:lnTo>
                <a:lnTo>
                  <a:pt x="182" y="6"/>
                </a:lnTo>
                <a:lnTo>
                  <a:pt x="182" y="7"/>
                </a:lnTo>
                <a:lnTo>
                  <a:pt x="182" y="8"/>
                </a:lnTo>
                <a:lnTo>
                  <a:pt x="183" y="8"/>
                </a:lnTo>
                <a:lnTo>
                  <a:pt x="184" y="8"/>
                </a:lnTo>
                <a:lnTo>
                  <a:pt x="186" y="9"/>
                </a:lnTo>
                <a:lnTo>
                  <a:pt x="187" y="10"/>
                </a:lnTo>
                <a:lnTo>
                  <a:pt x="188" y="10"/>
                </a:lnTo>
                <a:lnTo>
                  <a:pt x="189" y="10"/>
                </a:lnTo>
                <a:lnTo>
                  <a:pt x="190" y="10"/>
                </a:lnTo>
                <a:lnTo>
                  <a:pt x="190" y="9"/>
                </a:lnTo>
                <a:lnTo>
                  <a:pt x="191" y="8"/>
                </a:lnTo>
                <a:lnTo>
                  <a:pt x="192" y="7"/>
                </a:lnTo>
                <a:lnTo>
                  <a:pt x="194" y="6"/>
                </a:lnTo>
                <a:lnTo>
                  <a:pt x="195" y="6"/>
                </a:lnTo>
                <a:lnTo>
                  <a:pt x="195" y="4"/>
                </a:lnTo>
                <a:lnTo>
                  <a:pt x="195" y="3"/>
                </a:lnTo>
                <a:lnTo>
                  <a:pt x="195" y="2"/>
                </a:lnTo>
                <a:lnTo>
                  <a:pt x="196" y="2"/>
                </a:lnTo>
                <a:lnTo>
                  <a:pt x="196" y="3"/>
                </a:lnTo>
                <a:lnTo>
                  <a:pt x="197" y="3"/>
                </a:lnTo>
                <a:lnTo>
                  <a:pt x="198" y="3"/>
                </a:lnTo>
                <a:lnTo>
                  <a:pt x="199" y="3"/>
                </a:lnTo>
                <a:lnTo>
                  <a:pt x="200" y="2"/>
                </a:lnTo>
                <a:lnTo>
                  <a:pt x="202" y="2"/>
                </a:lnTo>
                <a:lnTo>
                  <a:pt x="202" y="3"/>
                </a:lnTo>
                <a:lnTo>
                  <a:pt x="202" y="4"/>
                </a:lnTo>
                <a:lnTo>
                  <a:pt x="202" y="6"/>
                </a:lnTo>
                <a:lnTo>
                  <a:pt x="200" y="6"/>
                </a:lnTo>
                <a:lnTo>
                  <a:pt x="200" y="7"/>
                </a:lnTo>
                <a:lnTo>
                  <a:pt x="200" y="8"/>
                </a:lnTo>
                <a:lnTo>
                  <a:pt x="202" y="8"/>
                </a:lnTo>
                <a:lnTo>
                  <a:pt x="203" y="8"/>
                </a:lnTo>
                <a:lnTo>
                  <a:pt x="203" y="7"/>
                </a:lnTo>
                <a:lnTo>
                  <a:pt x="204" y="8"/>
                </a:lnTo>
                <a:lnTo>
                  <a:pt x="205" y="7"/>
                </a:lnTo>
                <a:lnTo>
                  <a:pt x="205" y="6"/>
                </a:lnTo>
                <a:lnTo>
                  <a:pt x="205" y="4"/>
                </a:lnTo>
                <a:lnTo>
                  <a:pt x="206" y="4"/>
                </a:lnTo>
                <a:lnTo>
                  <a:pt x="206" y="6"/>
                </a:lnTo>
                <a:lnTo>
                  <a:pt x="207" y="6"/>
                </a:lnTo>
                <a:lnTo>
                  <a:pt x="207" y="7"/>
                </a:lnTo>
                <a:lnTo>
                  <a:pt x="207" y="6"/>
                </a:lnTo>
                <a:lnTo>
                  <a:pt x="208" y="6"/>
                </a:lnTo>
                <a:lnTo>
                  <a:pt x="208" y="4"/>
                </a:lnTo>
                <a:lnTo>
                  <a:pt x="210" y="4"/>
                </a:lnTo>
                <a:lnTo>
                  <a:pt x="211" y="3"/>
                </a:lnTo>
                <a:lnTo>
                  <a:pt x="212" y="3"/>
                </a:lnTo>
                <a:lnTo>
                  <a:pt x="213" y="4"/>
                </a:lnTo>
                <a:lnTo>
                  <a:pt x="214" y="4"/>
                </a:lnTo>
                <a:lnTo>
                  <a:pt x="213" y="3"/>
                </a:lnTo>
                <a:lnTo>
                  <a:pt x="214" y="2"/>
                </a:lnTo>
                <a:lnTo>
                  <a:pt x="214" y="1"/>
                </a:lnTo>
                <a:lnTo>
                  <a:pt x="215" y="1"/>
                </a:lnTo>
                <a:lnTo>
                  <a:pt x="216" y="0"/>
                </a:lnTo>
                <a:lnTo>
                  <a:pt x="218" y="0"/>
                </a:lnTo>
                <a:lnTo>
                  <a:pt x="218" y="1"/>
                </a:lnTo>
                <a:lnTo>
                  <a:pt x="219" y="1"/>
                </a:lnTo>
                <a:lnTo>
                  <a:pt x="220" y="1"/>
                </a:lnTo>
                <a:lnTo>
                  <a:pt x="220" y="2"/>
                </a:lnTo>
                <a:lnTo>
                  <a:pt x="221" y="1"/>
                </a:lnTo>
                <a:lnTo>
                  <a:pt x="221" y="2"/>
                </a:lnTo>
                <a:lnTo>
                  <a:pt x="222" y="2"/>
                </a:lnTo>
                <a:lnTo>
                  <a:pt x="223" y="2"/>
                </a:lnTo>
                <a:lnTo>
                  <a:pt x="223" y="1"/>
                </a:lnTo>
                <a:lnTo>
                  <a:pt x="224" y="1"/>
                </a:lnTo>
                <a:close/>
              </a:path>
            </a:pathLst>
          </a:custGeom>
          <a:solidFill>
            <a:srgbClr val="FFFF00"/>
          </a:solidFill>
          <a:ln w="3175">
            <a:solidFill>
              <a:schemeClr val="tx1">
                <a:lumMod val="95000"/>
                <a:lumOff val="5000"/>
              </a:schemeClr>
            </a:solidFill>
            <a:prstDash val="solid"/>
            <a:round/>
            <a:headEnd/>
            <a:tailEnd/>
          </a:ln>
        </p:spPr>
        <p:txBody>
          <a:bodyPr/>
          <a:lstStyle/>
          <a:p>
            <a:endParaRPr lang="en-US" dirty="0"/>
          </a:p>
        </p:txBody>
      </p:sp>
      <p:sp>
        <p:nvSpPr>
          <p:cNvPr id="116" name="Freeform 180"/>
          <p:cNvSpPr>
            <a:spLocks/>
          </p:cNvSpPr>
          <p:nvPr/>
        </p:nvSpPr>
        <p:spPr bwMode="auto">
          <a:xfrm>
            <a:off x="3555459" y="4936256"/>
            <a:ext cx="461680" cy="576876"/>
          </a:xfrm>
          <a:custGeom>
            <a:avLst/>
            <a:gdLst>
              <a:gd name="T0" fmla="*/ 192 w 223"/>
              <a:gd name="T1" fmla="*/ 0 h 271"/>
              <a:gd name="T2" fmla="*/ 196 w 223"/>
              <a:gd name="T3" fmla="*/ 0 h 271"/>
              <a:gd name="T4" fmla="*/ 206 w 223"/>
              <a:gd name="T5" fmla="*/ 0 h 271"/>
              <a:gd name="T6" fmla="*/ 208 w 223"/>
              <a:gd name="T7" fmla="*/ 20 h 271"/>
              <a:gd name="T8" fmla="*/ 208 w 223"/>
              <a:gd name="T9" fmla="*/ 31 h 271"/>
              <a:gd name="T10" fmla="*/ 209 w 223"/>
              <a:gd name="T11" fmla="*/ 49 h 271"/>
              <a:gd name="T12" fmla="*/ 211 w 223"/>
              <a:gd name="T13" fmla="*/ 65 h 271"/>
              <a:gd name="T14" fmla="*/ 212 w 223"/>
              <a:gd name="T15" fmla="*/ 89 h 271"/>
              <a:gd name="T16" fmla="*/ 214 w 223"/>
              <a:gd name="T17" fmla="*/ 112 h 271"/>
              <a:gd name="T18" fmla="*/ 214 w 223"/>
              <a:gd name="T19" fmla="*/ 124 h 271"/>
              <a:gd name="T20" fmla="*/ 214 w 223"/>
              <a:gd name="T21" fmla="*/ 126 h 271"/>
              <a:gd name="T22" fmla="*/ 215 w 223"/>
              <a:gd name="T23" fmla="*/ 144 h 271"/>
              <a:gd name="T24" fmla="*/ 216 w 223"/>
              <a:gd name="T25" fmla="*/ 164 h 271"/>
              <a:gd name="T26" fmla="*/ 216 w 223"/>
              <a:gd name="T27" fmla="*/ 169 h 271"/>
              <a:gd name="T28" fmla="*/ 217 w 223"/>
              <a:gd name="T29" fmla="*/ 183 h 271"/>
              <a:gd name="T30" fmla="*/ 219 w 223"/>
              <a:gd name="T31" fmla="*/ 193 h 271"/>
              <a:gd name="T32" fmla="*/ 220 w 223"/>
              <a:gd name="T33" fmla="*/ 215 h 271"/>
              <a:gd name="T34" fmla="*/ 220 w 223"/>
              <a:gd name="T35" fmla="*/ 224 h 271"/>
              <a:gd name="T36" fmla="*/ 221 w 223"/>
              <a:gd name="T37" fmla="*/ 244 h 271"/>
              <a:gd name="T38" fmla="*/ 222 w 223"/>
              <a:gd name="T39" fmla="*/ 259 h 271"/>
              <a:gd name="T40" fmla="*/ 213 w 223"/>
              <a:gd name="T41" fmla="*/ 269 h 271"/>
              <a:gd name="T42" fmla="*/ 182 w 223"/>
              <a:gd name="T43" fmla="*/ 269 h 271"/>
              <a:gd name="T44" fmla="*/ 162 w 223"/>
              <a:gd name="T45" fmla="*/ 270 h 271"/>
              <a:gd name="T46" fmla="*/ 149 w 223"/>
              <a:gd name="T47" fmla="*/ 270 h 271"/>
              <a:gd name="T48" fmla="*/ 120 w 223"/>
              <a:gd name="T49" fmla="*/ 270 h 271"/>
              <a:gd name="T50" fmla="*/ 106 w 223"/>
              <a:gd name="T51" fmla="*/ 270 h 271"/>
              <a:gd name="T52" fmla="*/ 81 w 223"/>
              <a:gd name="T53" fmla="*/ 270 h 271"/>
              <a:gd name="T54" fmla="*/ 55 w 223"/>
              <a:gd name="T55" fmla="*/ 271 h 271"/>
              <a:gd name="T56" fmla="*/ 40 w 223"/>
              <a:gd name="T57" fmla="*/ 271 h 271"/>
              <a:gd name="T58" fmla="*/ 30 w 223"/>
              <a:gd name="T59" fmla="*/ 271 h 271"/>
              <a:gd name="T60" fmla="*/ 15 w 223"/>
              <a:gd name="T61" fmla="*/ 271 h 271"/>
              <a:gd name="T62" fmla="*/ 2 w 223"/>
              <a:gd name="T63" fmla="*/ 270 h 271"/>
              <a:gd name="T64" fmla="*/ 2 w 223"/>
              <a:gd name="T65" fmla="*/ 241 h 271"/>
              <a:gd name="T66" fmla="*/ 2 w 223"/>
              <a:gd name="T67" fmla="*/ 217 h 271"/>
              <a:gd name="T68" fmla="*/ 2 w 223"/>
              <a:gd name="T69" fmla="*/ 212 h 271"/>
              <a:gd name="T70" fmla="*/ 2 w 223"/>
              <a:gd name="T71" fmla="*/ 196 h 271"/>
              <a:gd name="T72" fmla="*/ 2 w 223"/>
              <a:gd name="T73" fmla="*/ 181 h 271"/>
              <a:gd name="T74" fmla="*/ 2 w 223"/>
              <a:gd name="T75" fmla="*/ 175 h 271"/>
              <a:gd name="T76" fmla="*/ 1 w 223"/>
              <a:gd name="T77" fmla="*/ 155 h 271"/>
              <a:gd name="T78" fmla="*/ 1 w 223"/>
              <a:gd name="T79" fmla="*/ 135 h 271"/>
              <a:gd name="T80" fmla="*/ 1 w 223"/>
              <a:gd name="T81" fmla="*/ 117 h 271"/>
              <a:gd name="T82" fmla="*/ 1 w 223"/>
              <a:gd name="T83" fmla="*/ 108 h 271"/>
              <a:gd name="T84" fmla="*/ 1 w 223"/>
              <a:gd name="T85" fmla="*/ 95 h 271"/>
              <a:gd name="T86" fmla="*/ 1 w 223"/>
              <a:gd name="T87" fmla="*/ 86 h 271"/>
              <a:gd name="T88" fmla="*/ 1 w 223"/>
              <a:gd name="T89" fmla="*/ 71 h 271"/>
              <a:gd name="T90" fmla="*/ 1 w 223"/>
              <a:gd name="T91" fmla="*/ 62 h 271"/>
              <a:gd name="T92" fmla="*/ 0 w 223"/>
              <a:gd name="T93" fmla="*/ 39 h 271"/>
              <a:gd name="T94" fmla="*/ 0 w 223"/>
              <a:gd name="T95" fmla="*/ 23 h 271"/>
              <a:gd name="T96" fmla="*/ 0 w 223"/>
              <a:gd name="T97" fmla="*/ 6 h 271"/>
              <a:gd name="T98" fmla="*/ 17 w 223"/>
              <a:gd name="T99" fmla="*/ 4 h 271"/>
              <a:gd name="T100" fmla="*/ 37 w 223"/>
              <a:gd name="T101" fmla="*/ 4 h 271"/>
              <a:gd name="T102" fmla="*/ 48 w 223"/>
              <a:gd name="T103" fmla="*/ 3 h 271"/>
              <a:gd name="T104" fmla="*/ 60 w 223"/>
              <a:gd name="T105" fmla="*/ 3 h 271"/>
              <a:gd name="T106" fmla="*/ 85 w 223"/>
              <a:gd name="T107" fmla="*/ 3 h 271"/>
              <a:gd name="T108" fmla="*/ 108 w 223"/>
              <a:gd name="T109" fmla="*/ 3 h 271"/>
              <a:gd name="T110" fmla="*/ 124 w 223"/>
              <a:gd name="T111" fmla="*/ 1 h 271"/>
              <a:gd name="T112" fmla="*/ 143 w 223"/>
              <a:gd name="T113" fmla="*/ 1 h 271"/>
              <a:gd name="T114" fmla="*/ 157 w 223"/>
              <a:gd name="T115" fmla="*/ 1 h 271"/>
              <a:gd name="T116" fmla="*/ 166 w 223"/>
              <a:gd name="T117" fmla="*/ 0 h 271"/>
              <a:gd name="T118" fmla="*/ 176 w 223"/>
              <a:gd name="T119" fmla="*/ 0 h 2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23" h="271">
                <a:moveTo>
                  <a:pt x="181" y="0"/>
                </a:moveTo>
                <a:lnTo>
                  <a:pt x="182" y="0"/>
                </a:lnTo>
                <a:lnTo>
                  <a:pt x="184" y="0"/>
                </a:lnTo>
                <a:lnTo>
                  <a:pt x="188" y="0"/>
                </a:lnTo>
                <a:lnTo>
                  <a:pt x="189" y="0"/>
                </a:lnTo>
                <a:lnTo>
                  <a:pt x="191" y="0"/>
                </a:lnTo>
                <a:lnTo>
                  <a:pt x="192" y="0"/>
                </a:lnTo>
                <a:lnTo>
                  <a:pt x="193" y="0"/>
                </a:lnTo>
                <a:lnTo>
                  <a:pt x="194" y="0"/>
                </a:lnTo>
                <a:lnTo>
                  <a:pt x="196" y="0"/>
                </a:lnTo>
                <a:lnTo>
                  <a:pt x="198" y="0"/>
                </a:lnTo>
                <a:lnTo>
                  <a:pt x="199" y="0"/>
                </a:lnTo>
                <a:lnTo>
                  <a:pt x="200" y="0"/>
                </a:lnTo>
                <a:lnTo>
                  <a:pt x="202" y="0"/>
                </a:lnTo>
                <a:lnTo>
                  <a:pt x="206" y="0"/>
                </a:lnTo>
                <a:lnTo>
                  <a:pt x="207" y="0"/>
                </a:lnTo>
                <a:lnTo>
                  <a:pt x="207" y="1"/>
                </a:lnTo>
                <a:lnTo>
                  <a:pt x="207" y="9"/>
                </a:lnTo>
                <a:lnTo>
                  <a:pt x="207" y="15"/>
                </a:lnTo>
                <a:lnTo>
                  <a:pt x="208" y="20"/>
                </a:lnTo>
                <a:lnTo>
                  <a:pt x="208" y="21"/>
                </a:lnTo>
                <a:lnTo>
                  <a:pt x="208" y="23"/>
                </a:lnTo>
                <a:lnTo>
                  <a:pt x="208" y="25"/>
                </a:lnTo>
                <a:lnTo>
                  <a:pt x="208" y="27"/>
                </a:lnTo>
                <a:lnTo>
                  <a:pt x="208" y="30"/>
                </a:lnTo>
                <a:lnTo>
                  <a:pt x="208" y="31"/>
                </a:lnTo>
                <a:lnTo>
                  <a:pt x="208" y="36"/>
                </a:lnTo>
                <a:lnTo>
                  <a:pt x="209" y="37"/>
                </a:lnTo>
                <a:lnTo>
                  <a:pt x="209" y="40"/>
                </a:lnTo>
                <a:lnTo>
                  <a:pt x="209" y="43"/>
                </a:lnTo>
                <a:lnTo>
                  <a:pt x="209" y="45"/>
                </a:lnTo>
                <a:lnTo>
                  <a:pt x="209" y="46"/>
                </a:lnTo>
                <a:lnTo>
                  <a:pt x="209" y="49"/>
                </a:lnTo>
                <a:lnTo>
                  <a:pt x="209" y="52"/>
                </a:lnTo>
                <a:lnTo>
                  <a:pt x="211" y="55"/>
                </a:lnTo>
                <a:lnTo>
                  <a:pt x="211" y="59"/>
                </a:lnTo>
                <a:lnTo>
                  <a:pt x="211" y="62"/>
                </a:lnTo>
                <a:lnTo>
                  <a:pt x="211" y="63"/>
                </a:lnTo>
                <a:lnTo>
                  <a:pt x="211" y="65"/>
                </a:lnTo>
                <a:lnTo>
                  <a:pt x="212" y="75"/>
                </a:lnTo>
                <a:lnTo>
                  <a:pt x="212" y="79"/>
                </a:lnTo>
                <a:lnTo>
                  <a:pt x="212" y="84"/>
                </a:lnTo>
                <a:lnTo>
                  <a:pt x="212" y="88"/>
                </a:lnTo>
                <a:lnTo>
                  <a:pt x="212" y="89"/>
                </a:lnTo>
                <a:lnTo>
                  <a:pt x="213" y="94"/>
                </a:lnTo>
                <a:lnTo>
                  <a:pt x="213" y="95"/>
                </a:lnTo>
                <a:lnTo>
                  <a:pt x="213" y="96"/>
                </a:lnTo>
                <a:lnTo>
                  <a:pt x="213" y="103"/>
                </a:lnTo>
                <a:lnTo>
                  <a:pt x="213" y="107"/>
                </a:lnTo>
                <a:lnTo>
                  <a:pt x="214" y="109"/>
                </a:lnTo>
                <a:lnTo>
                  <a:pt x="214" y="112"/>
                </a:lnTo>
                <a:lnTo>
                  <a:pt x="214" y="115"/>
                </a:lnTo>
                <a:lnTo>
                  <a:pt x="214" y="116"/>
                </a:lnTo>
                <a:lnTo>
                  <a:pt x="214" y="117"/>
                </a:lnTo>
                <a:lnTo>
                  <a:pt x="214" y="123"/>
                </a:lnTo>
                <a:lnTo>
                  <a:pt x="214" y="124"/>
                </a:lnTo>
                <a:lnTo>
                  <a:pt x="214" y="125"/>
                </a:lnTo>
                <a:lnTo>
                  <a:pt x="214" y="126"/>
                </a:lnTo>
                <a:lnTo>
                  <a:pt x="214" y="127"/>
                </a:lnTo>
                <a:lnTo>
                  <a:pt x="215" y="133"/>
                </a:lnTo>
                <a:lnTo>
                  <a:pt x="215" y="140"/>
                </a:lnTo>
                <a:lnTo>
                  <a:pt x="215" y="141"/>
                </a:lnTo>
                <a:lnTo>
                  <a:pt x="215" y="144"/>
                </a:lnTo>
                <a:lnTo>
                  <a:pt x="215" y="150"/>
                </a:lnTo>
                <a:lnTo>
                  <a:pt x="216" y="152"/>
                </a:lnTo>
                <a:lnTo>
                  <a:pt x="216" y="155"/>
                </a:lnTo>
                <a:lnTo>
                  <a:pt x="216" y="158"/>
                </a:lnTo>
                <a:lnTo>
                  <a:pt x="216" y="161"/>
                </a:lnTo>
                <a:lnTo>
                  <a:pt x="216" y="163"/>
                </a:lnTo>
                <a:lnTo>
                  <a:pt x="216" y="164"/>
                </a:lnTo>
                <a:lnTo>
                  <a:pt x="216" y="165"/>
                </a:lnTo>
                <a:lnTo>
                  <a:pt x="216" y="166"/>
                </a:lnTo>
                <a:lnTo>
                  <a:pt x="216" y="167"/>
                </a:lnTo>
                <a:lnTo>
                  <a:pt x="216" y="169"/>
                </a:lnTo>
                <a:lnTo>
                  <a:pt x="216" y="171"/>
                </a:lnTo>
                <a:lnTo>
                  <a:pt x="216" y="172"/>
                </a:lnTo>
                <a:lnTo>
                  <a:pt x="216" y="173"/>
                </a:lnTo>
                <a:lnTo>
                  <a:pt x="217" y="175"/>
                </a:lnTo>
                <a:lnTo>
                  <a:pt x="217" y="180"/>
                </a:lnTo>
                <a:lnTo>
                  <a:pt x="217" y="183"/>
                </a:lnTo>
                <a:lnTo>
                  <a:pt x="217" y="188"/>
                </a:lnTo>
                <a:lnTo>
                  <a:pt x="217" y="189"/>
                </a:lnTo>
                <a:lnTo>
                  <a:pt x="219" y="191"/>
                </a:lnTo>
                <a:lnTo>
                  <a:pt x="219" y="193"/>
                </a:lnTo>
                <a:lnTo>
                  <a:pt x="219" y="198"/>
                </a:lnTo>
                <a:lnTo>
                  <a:pt x="219" y="203"/>
                </a:lnTo>
                <a:lnTo>
                  <a:pt x="219" y="206"/>
                </a:lnTo>
                <a:lnTo>
                  <a:pt x="220" y="213"/>
                </a:lnTo>
                <a:lnTo>
                  <a:pt x="220" y="215"/>
                </a:lnTo>
                <a:lnTo>
                  <a:pt x="220" y="220"/>
                </a:lnTo>
                <a:lnTo>
                  <a:pt x="220" y="221"/>
                </a:lnTo>
                <a:lnTo>
                  <a:pt x="220" y="222"/>
                </a:lnTo>
                <a:lnTo>
                  <a:pt x="220" y="223"/>
                </a:lnTo>
                <a:lnTo>
                  <a:pt x="220" y="224"/>
                </a:lnTo>
                <a:lnTo>
                  <a:pt x="220" y="225"/>
                </a:lnTo>
                <a:lnTo>
                  <a:pt x="220" y="230"/>
                </a:lnTo>
                <a:lnTo>
                  <a:pt x="220" y="231"/>
                </a:lnTo>
                <a:lnTo>
                  <a:pt x="221" y="232"/>
                </a:lnTo>
                <a:lnTo>
                  <a:pt x="221" y="236"/>
                </a:lnTo>
                <a:lnTo>
                  <a:pt x="221" y="238"/>
                </a:lnTo>
                <a:lnTo>
                  <a:pt x="221" y="244"/>
                </a:lnTo>
                <a:lnTo>
                  <a:pt x="221" y="246"/>
                </a:lnTo>
                <a:lnTo>
                  <a:pt x="221" y="247"/>
                </a:lnTo>
                <a:lnTo>
                  <a:pt x="222" y="254"/>
                </a:lnTo>
                <a:lnTo>
                  <a:pt x="222" y="257"/>
                </a:lnTo>
                <a:lnTo>
                  <a:pt x="222" y="259"/>
                </a:lnTo>
                <a:lnTo>
                  <a:pt x="222" y="267"/>
                </a:lnTo>
                <a:lnTo>
                  <a:pt x="222" y="268"/>
                </a:lnTo>
                <a:lnTo>
                  <a:pt x="223" y="269"/>
                </a:lnTo>
                <a:lnTo>
                  <a:pt x="222" y="269"/>
                </a:lnTo>
                <a:lnTo>
                  <a:pt x="221" y="269"/>
                </a:lnTo>
                <a:lnTo>
                  <a:pt x="213" y="269"/>
                </a:lnTo>
                <a:lnTo>
                  <a:pt x="212" y="269"/>
                </a:lnTo>
                <a:lnTo>
                  <a:pt x="207" y="269"/>
                </a:lnTo>
                <a:lnTo>
                  <a:pt x="194" y="269"/>
                </a:lnTo>
                <a:lnTo>
                  <a:pt x="188" y="269"/>
                </a:lnTo>
                <a:lnTo>
                  <a:pt x="183" y="270"/>
                </a:lnTo>
                <a:lnTo>
                  <a:pt x="182" y="269"/>
                </a:lnTo>
                <a:lnTo>
                  <a:pt x="181" y="270"/>
                </a:lnTo>
                <a:lnTo>
                  <a:pt x="178" y="270"/>
                </a:lnTo>
                <a:lnTo>
                  <a:pt x="174" y="270"/>
                </a:lnTo>
                <a:lnTo>
                  <a:pt x="168" y="270"/>
                </a:lnTo>
                <a:lnTo>
                  <a:pt x="162" y="270"/>
                </a:lnTo>
                <a:lnTo>
                  <a:pt x="158" y="270"/>
                </a:lnTo>
                <a:lnTo>
                  <a:pt x="157" y="270"/>
                </a:lnTo>
                <a:lnTo>
                  <a:pt x="156" y="270"/>
                </a:lnTo>
                <a:lnTo>
                  <a:pt x="152" y="270"/>
                </a:lnTo>
                <a:lnTo>
                  <a:pt x="149" y="270"/>
                </a:lnTo>
                <a:lnTo>
                  <a:pt x="137" y="270"/>
                </a:lnTo>
                <a:lnTo>
                  <a:pt x="130" y="270"/>
                </a:lnTo>
                <a:lnTo>
                  <a:pt x="128" y="270"/>
                </a:lnTo>
                <a:lnTo>
                  <a:pt x="127" y="270"/>
                </a:lnTo>
                <a:lnTo>
                  <a:pt x="125" y="270"/>
                </a:lnTo>
                <a:lnTo>
                  <a:pt x="120" y="270"/>
                </a:lnTo>
                <a:lnTo>
                  <a:pt x="117" y="270"/>
                </a:lnTo>
                <a:lnTo>
                  <a:pt x="116" y="270"/>
                </a:lnTo>
                <a:lnTo>
                  <a:pt x="114" y="270"/>
                </a:lnTo>
                <a:lnTo>
                  <a:pt x="108" y="270"/>
                </a:lnTo>
                <a:lnTo>
                  <a:pt x="106" y="270"/>
                </a:lnTo>
                <a:lnTo>
                  <a:pt x="105" y="270"/>
                </a:lnTo>
                <a:lnTo>
                  <a:pt x="103" y="270"/>
                </a:lnTo>
                <a:lnTo>
                  <a:pt x="101" y="270"/>
                </a:lnTo>
                <a:lnTo>
                  <a:pt x="95" y="270"/>
                </a:lnTo>
                <a:lnTo>
                  <a:pt x="87" y="270"/>
                </a:lnTo>
                <a:lnTo>
                  <a:pt x="82" y="270"/>
                </a:lnTo>
                <a:lnTo>
                  <a:pt x="81" y="270"/>
                </a:lnTo>
                <a:lnTo>
                  <a:pt x="73" y="270"/>
                </a:lnTo>
                <a:lnTo>
                  <a:pt x="69" y="270"/>
                </a:lnTo>
                <a:lnTo>
                  <a:pt x="68" y="270"/>
                </a:lnTo>
                <a:lnTo>
                  <a:pt x="66" y="270"/>
                </a:lnTo>
                <a:lnTo>
                  <a:pt x="60" y="271"/>
                </a:lnTo>
                <a:lnTo>
                  <a:pt x="55" y="271"/>
                </a:lnTo>
                <a:lnTo>
                  <a:pt x="50" y="271"/>
                </a:lnTo>
                <a:lnTo>
                  <a:pt x="49" y="271"/>
                </a:lnTo>
                <a:lnTo>
                  <a:pt x="47" y="271"/>
                </a:lnTo>
                <a:lnTo>
                  <a:pt x="40" y="271"/>
                </a:lnTo>
                <a:lnTo>
                  <a:pt x="39" y="271"/>
                </a:lnTo>
                <a:lnTo>
                  <a:pt x="34" y="271"/>
                </a:lnTo>
                <a:lnTo>
                  <a:pt x="32" y="271"/>
                </a:lnTo>
                <a:lnTo>
                  <a:pt x="30" y="271"/>
                </a:lnTo>
                <a:lnTo>
                  <a:pt x="28" y="271"/>
                </a:lnTo>
                <a:lnTo>
                  <a:pt x="24" y="271"/>
                </a:lnTo>
                <a:lnTo>
                  <a:pt x="20" y="271"/>
                </a:lnTo>
                <a:lnTo>
                  <a:pt x="17" y="271"/>
                </a:lnTo>
                <a:lnTo>
                  <a:pt x="16" y="271"/>
                </a:lnTo>
                <a:lnTo>
                  <a:pt x="15" y="271"/>
                </a:lnTo>
                <a:lnTo>
                  <a:pt x="12" y="271"/>
                </a:lnTo>
                <a:lnTo>
                  <a:pt x="6" y="271"/>
                </a:lnTo>
                <a:lnTo>
                  <a:pt x="4" y="271"/>
                </a:lnTo>
                <a:lnTo>
                  <a:pt x="2" y="271"/>
                </a:lnTo>
                <a:lnTo>
                  <a:pt x="2" y="270"/>
                </a:lnTo>
                <a:lnTo>
                  <a:pt x="2" y="268"/>
                </a:lnTo>
                <a:lnTo>
                  <a:pt x="2" y="256"/>
                </a:lnTo>
                <a:lnTo>
                  <a:pt x="2" y="252"/>
                </a:lnTo>
                <a:lnTo>
                  <a:pt x="2" y="249"/>
                </a:lnTo>
                <a:lnTo>
                  <a:pt x="2" y="248"/>
                </a:lnTo>
                <a:lnTo>
                  <a:pt x="2" y="245"/>
                </a:lnTo>
                <a:lnTo>
                  <a:pt x="2" y="241"/>
                </a:lnTo>
                <a:lnTo>
                  <a:pt x="2" y="240"/>
                </a:lnTo>
                <a:lnTo>
                  <a:pt x="2" y="237"/>
                </a:lnTo>
                <a:lnTo>
                  <a:pt x="2" y="229"/>
                </a:lnTo>
                <a:lnTo>
                  <a:pt x="2" y="227"/>
                </a:lnTo>
                <a:lnTo>
                  <a:pt x="2" y="222"/>
                </a:lnTo>
                <a:lnTo>
                  <a:pt x="2" y="217"/>
                </a:lnTo>
                <a:lnTo>
                  <a:pt x="2" y="216"/>
                </a:lnTo>
                <a:lnTo>
                  <a:pt x="2" y="213"/>
                </a:lnTo>
                <a:lnTo>
                  <a:pt x="2" y="212"/>
                </a:lnTo>
                <a:lnTo>
                  <a:pt x="2" y="209"/>
                </a:lnTo>
                <a:lnTo>
                  <a:pt x="2" y="205"/>
                </a:lnTo>
                <a:lnTo>
                  <a:pt x="2" y="197"/>
                </a:lnTo>
                <a:lnTo>
                  <a:pt x="2" y="196"/>
                </a:lnTo>
                <a:lnTo>
                  <a:pt x="2" y="193"/>
                </a:lnTo>
                <a:lnTo>
                  <a:pt x="2" y="190"/>
                </a:lnTo>
                <a:lnTo>
                  <a:pt x="1" y="185"/>
                </a:lnTo>
                <a:lnTo>
                  <a:pt x="1" y="184"/>
                </a:lnTo>
                <a:lnTo>
                  <a:pt x="2" y="181"/>
                </a:lnTo>
                <a:lnTo>
                  <a:pt x="2" y="180"/>
                </a:lnTo>
                <a:lnTo>
                  <a:pt x="2" y="179"/>
                </a:lnTo>
                <a:lnTo>
                  <a:pt x="2" y="177"/>
                </a:lnTo>
                <a:lnTo>
                  <a:pt x="2" y="176"/>
                </a:lnTo>
                <a:lnTo>
                  <a:pt x="2" y="175"/>
                </a:lnTo>
                <a:lnTo>
                  <a:pt x="1" y="168"/>
                </a:lnTo>
                <a:lnTo>
                  <a:pt x="1" y="166"/>
                </a:lnTo>
                <a:lnTo>
                  <a:pt x="1" y="165"/>
                </a:lnTo>
                <a:lnTo>
                  <a:pt x="1" y="164"/>
                </a:lnTo>
                <a:lnTo>
                  <a:pt x="1" y="160"/>
                </a:lnTo>
                <a:lnTo>
                  <a:pt x="1" y="155"/>
                </a:lnTo>
                <a:lnTo>
                  <a:pt x="1" y="152"/>
                </a:lnTo>
                <a:lnTo>
                  <a:pt x="1" y="151"/>
                </a:lnTo>
                <a:lnTo>
                  <a:pt x="1" y="144"/>
                </a:lnTo>
                <a:lnTo>
                  <a:pt x="1" y="143"/>
                </a:lnTo>
                <a:lnTo>
                  <a:pt x="1" y="135"/>
                </a:lnTo>
                <a:lnTo>
                  <a:pt x="1" y="131"/>
                </a:lnTo>
                <a:lnTo>
                  <a:pt x="1" y="128"/>
                </a:lnTo>
                <a:lnTo>
                  <a:pt x="1" y="127"/>
                </a:lnTo>
                <a:lnTo>
                  <a:pt x="1" y="120"/>
                </a:lnTo>
                <a:lnTo>
                  <a:pt x="1" y="119"/>
                </a:lnTo>
                <a:lnTo>
                  <a:pt x="1" y="117"/>
                </a:lnTo>
                <a:lnTo>
                  <a:pt x="1" y="116"/>
                </a:lnTo>
                <a:lnTo>
                  <a:pt x="1" y="115"/>
                </a:lnTo>
                <a:lnTo>
                  <a:pt x="1" y="110"/>
                </a:lnTo>
                <a:lnTo>
                  <a:pt x="1" y="109"/>
                </a:lnTo>
                <a:lnTo>
                  <a:pt x="1" y="108"/>
                </a:lnTo>
                <a:lnTo>
                  <a:pt x="1" y="107"/>
                </a:lnTo>
                <a:lnTo>
                  <a:pt x="1" y="105"/>
                </a:lnTo>
                <a:lnTo>
                  <a:pt x="1" y="104"/>
                </a:lnTo>
                <a:lnTo>
                  <a:pt x="1" y="100"/>
                </a:lnTo>
                <a:lnTo>
                  <a:pt x="1" y="96"/>
                </a:lnTo>
                <a:lnTo>
                  <a:pt x="1" y="95"/>
                </a:lnTo>
                <a:lnTo>
                  <a:pt x="1" y="91"/>
                </a:lnTo>
                <a:lnTo>
                  <a:pt x="1" y="89"/>
                </a:lnTo>
                <a:lnTo>
                  <a:pt x="1" y="87"/>
                </a:lnTo>
                <a:lnTo>
                  <a:pt x="1" y="86"/>
                </a:lnTo>
                <a:lnTo>
                  <a:pt x="1" y="85"/>
                </a:lnTo>
                <a:lnTo>
                  <a:pt x="1" y="83"/>
                </a:lnTo>
                <a:lnTo>
                  <a:pt x="1" y="80"/>
                </a:lnTo>
                <a:lnTo>
                  <a:pt x="1" y="77"/>
                </a:lnTo>
                <a:lnTo>
                  <a:pt x="1" y="76"/>
                </a:lnTo>
                <a:lnTo>
                  <a:pt x="1" y="75"/>
                </a:lnTo>
                <a:lnTo>
                  <a:pt x="1" y="71"/>
                </a:lnTo>
                <a:lnTo>
                  <a:pt x="1" y="70"/>
                </a:lnTo>
                <a:lnTo>
                  <a:pt x="1" y="69"/>
                </a:lnTo>
                <a:lnTo>
                  <a:pt x="1" y="67"/>
                </a:lnTo>
                <a:lnTo>
                  <a:pt x="1" y="63"/>
                </a:lnTo>
                <a:lnTo>
                  <a:pt x="1" y="62"/>
                </a:lnTo>
                <a:lnTo>
                  <a:pt x="0" y="56"/>
                </a:lnTo>
                <a:lnTo>
                  <a:pt x="0" y="52"/>
                </a:lnTo>
                <a:lnTo>
                  <a:pt x="0" y="45"/>
                </a:lnTo>
                <a:lnTo>
                  <a:pt x="0" y="44"/>
                </a:lnTo>
                <a:lnTo>
                  <a:pt x="0" y="41"/>
                </a:lnTo>
                <a:lnTo>
                  <a:pt x="0" y="40"/>
                </a:lnTo>
                <a:lnTo>
                  <a:pt x="0" y="39"/>
                </a:lnTo>
                <a:lnTo>
                  <a:pt x="0" y="38"/>
                </a:lnTo>
                <a:lnTo>
                  <a:pt x="0" y="37"/>
                </a:lnTo>
                <a:lnTo>
                  <a:pt x="0" y="35"/>
                </a:lnTo>
                <a:lnTo>
                  <a:pt x="0" y="28"/>
                </a:lnTo>
                <a:lnTo>
                  <a:pt x="0" y="23"/>
                </a:lnTo>
                <a:lnTo>
                  <a:pt x="0" y="12"/>
                </a:lnTo>
                <a:lnTo>
                  <a:pt x="0" y="9"/>
                </a:lnTo>
                <a:lnTo>
                  <a:pt x="0" y="7"/>
                </a:lnTo>
                <a:lnTo>
                  <a:pt x="0" y="6"/>
                </a:lnTo>
                <a:lnTo>
                  <a:pt x="0" y="4"/>
                </a:lnTo>
                <a:lnTo>
                  <a:pt x="5" y="4"/>
                </a:lnTo>
                <a:lnTo>
                  <a:pt x="9" y="4"/>
                </a:lnTo>
                <a:lnTo>
                  <a:pt x="17" y="4"/>
                </a:lnTo>
                <a:lnTo>
                  <a:pt x="22" y="4"/>
                </a:lnTo>
                <a:lnTo>
                  <a:pt x="23" y="4"/>
                </a:lnTo>
                <a:lnTo>
                  <a:pt x="29" y="3"/>
                </a:lnTo>
                <a:lnTo>
                  <a:pt x="29" y="4"/>
                </a:lnTo>
                <a:lnTo>
                  <a:pt x="31" y="3"/>
                </a:lnTo>
                <a:lnTo>
                  <a:pt x="34" y="4"/>
                </a:lnTo>
                <a:lnTo>
                  <a:pt x="37" y="4"/>
                </a:lnTo>
                <a:lnTo>
                  <a:pt x="39" y="4"/>
                </a:lnTo>
                <a:lnTo>
                  <a:pt x="40" y="4"/>
                </a:lnTo>
                <a:lnTo>
                  <a:pt x="42" y="3"/>
                </a:lnTo>
                <a:lnTo>
                  <a:pt x="46" y="3"/>
                </a:lnTo>
                <a:lnTo>
                  <a:pt x="48" y="3"/>
                </a:lnTo>
                <a:lnTo>
                  <a:pt x="49" y="3"/>
                </a:lnTo>
                <a:lnTo>
                  <a:pt x="53" y="3"/>
                </a:lnTo>
                <a:lnTo>
                  <a:pt x="54" y="3"/>
                </a:lnTo>
                <a:lnTo>
                  <a:pt x="57" y="3"/>
                </a:lnTo>
                <a:lnTo>
                  <a:pt x="60" y="3"/>
                </a:lnTo>
                <a:lnTo>
                  <a:pt x="65" y="3"/>
                </a:lnTo>
                <a:lnTo>
                  <a:pt x="68" y="3"/>
                </a:lnTo>
                <a:lnTo>
                  <a:pt x="71" y="3"/>
                </a:lnTo>
                <a:lnTo>
                  <a:pt x="76" y="3"/>
                </a:lnTo>
                <a:lnTo>
                  <a:pt x="79" y="3"/>
                </a:lnTo>
                <a:lnTo>
                  <a:pt x="80" y="3"/>
                </a:lnTo>
                <a:lnTo>
                  <a:pt x="85" y="3"/>
                </a:lnTo>
                <a:lnTo>
                  <a:pt x="88" y="3"/>
                </a:lnTo>
                <a:lnTo>
                  <a:pt x="92" y="3"/>
                </a:lnTo>
                <a:lnTo>
                  <a:pt x="96" y="3"/>
                </a:lnTo>
                <a:lnTo>
                  <a:pt x="104" y="3"/>
                </a:lnTo>
                <a:lnTo>
                  <a:pt x="105" y="3"/>
                </a:lnTo>
                <a:lnTo>
                  <a:pt x="108" y="3"/>
                </a:lnTo>
                <a:lnTo>
                  <a:pt x="109" y="3"/>
                </a:lnTo>
                <a:lnTo>
                  <a:pt x="114" y="3"/>
                </a:lnTo>
                <a:lnTo>
                  <a:pt x="118" y="3"/>
                </a:lnTo>
                <a:lnTo>
                  <a:pt x="120" y="3"/>
                </a:lnTo>
                <a:lnTo>
                  <a:pt x="124" y="1"/>
                </a:lnTo>
                <a:lnTo>
                  <a:pt x="125" y="1"/>
                </a:lnTo>
                <a:lnTo>
                  <a:pt x="127" y="1"/>
                </a:lnTo>
                <a:lnTo>
                  <a:pt x="133" y="1"/>
                </a:lnTo>
                <a:lnTo>
                  <a:pt x="134" y="1"/>
                </a:lnTo>
                <a:lnTo>
                  <a:pt x="143" y="1"/>
                </a:lnTo>
                <a:lnTo>
                  <a:pt x="149" y="1"/>
                </a:lnTo>
                <a:lnTo>
                  <a:pt x="150" y="1"/>
                </a:lnTo>
                <a:lnTo>
                  <a:pt x="151" y="1"/>
                </a:lnTo>
                <a:lnTo>
                  <a:pt x="154" y="1"/>
                </a:lnTo>
                <a:lnTo>
                  <a:pt x="157" y="1"/>
                </a:lnTo>
                <a:lnTo>
                  <a:pt x="158" y="1"/>
                </a:lnTo>
                <a:lnTo>
                  <a:pt x="159" y="1"/>
                </a:lnTo>
                <a:lnTo>
                  <a:pt x="158" y="0"/>
                </a:lnTo>
                <a:lnTo>
                  <a:pt x="159" y="0"/>
                </a:lnTo>
                <a:lnTo>
                  <a:pt x="164" y="0"/>
                </a:lnTo>
                <a:lnTo>
                  <a:pt x="166" y="0"/>
                </a:lnTo>
                <a:lnTo>
                  <a:pt x="170" y="0"/>
                </a:lnTo>
                <a:lnTo>
                  <a:pt x="172" y="0"/>
                </a:lnTo>
                <a:lnTo>
                  <a:pt x="174" y="0"/>
                </a:lnTo>
                <a:lnTo>
                  <a:pt x="175" y="0"/>
                </a:lnTo>
                <a:lnTo>
                  <a:pt x="176" y="0"/>
                </a:lnTo>
                <a:lnTo>
                  <a:pt x="177" y="0"/>
                </a:lnTo>
                <a:lnTo>
                  <a:pt x="178" y="0"/>
                </a:lnTo>
                <a:lnTo>
                  <a:pt x="180" y="0"/>
                </a:lnTo>
                <a:lnTo>
                  <a:pt x="181"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117" name="Freeform 173"/>
          <p:cNvSpPr>
            <a:spLocks/>
          </p:cNvSpPr>
          <p:nvPr/>
        </p:nvSpPr>
        <p:spPr bwMode="auto">
          <a:xfrm>
            <a:off x="2288971" y="4516442"/>
            <a:ext cx="614108" cy="514711"/>
          </a:xfrm>
          <a:custGeom>
            <a:avLst/>
            <a:gdLst>
              <a:gd name="T0" fmla="*/ 13 w 206"/>
              <a:gd name="T1" fmla="*/ 7 h 236"/>
              <a:gd name="T2" fmla="*/ 24 w 206"/>
              <a:gd name="T3" fmla="*/ 7 h 236"/>
              <a:gd name="T4" fmla="*/ 43 w 206"/>
              <a:gd name="T5" fmla="*/ 5 h 236"/>
              <a:gd name="T6" fmla="*/ 60 w 206"/>
              <a:gd name="T7" fmla="*/ 4 h 236"/>
              <a:gd name="T8" fmla="*/ 67 w 206"/>
              <a:gd name="T9" fmla="*/ 3 h 236"/>
              <a:gd name="T10" fmla="*/ 79 w 206"/>
              <a:gd name="T11" fmla="*/ 3 h 236"/>
              <a:gd name="T12" fmla="*/ 95 w 206"/>
              <a:gd name="T13" fmla="*/ 2 h 236"/>
              <a:gd name="T14" fmla="*/ 107 w 206"/>
              <a:gd name="T15" fmla="*/ 1 h 236"/>
              <a:gd name="T16" fmla="*/ 116 w 206"/>
              <a:gd name="T17" fmla="*/ 0 h 236"/>
              <a:gd name="T18" fmla="*/ 117 w 206"/>
              <a:gd name="T19" fmla="*/ 17 h 236"/>
              <a:gd name="T20" fmla="*/ 117 w 206"/>
              <a:gd name="T21" fmla="*/ 36 h 236"/>
              <a:gd name="T22" fmla="*/ 117 w 206"/>
              <a:gd name="T23" fmla="*/ 50 h 236"/>
              <a:gd name="T24" fmla="*/ 117 w 206"/>
              <a:gd name="T25" fmla="*/ 81 h 236"/>
              <a:gd name="T26" fmla="*/ 117 w 206"/>
              <a:gd name="T27" fmla="*/ 99 h 236"/>
              <a:gd name="T28" fmla="*/ 128 w 206"/>
              <a:gd name="T29" fmla="*/ 101 h 236"/>
              <a:gd name="T30" fmla="*/ 133 w 206"/>
              <a:gd name="T31" fmla="*/ 107 h 236"/>
              <a:gd name="T32" fmla="*/ 136 w 206"/>
              <a:gd name="T33" fmla="*/ 112 h 236"/>
              <a:gd name="T34" fmla="*/ 140 w 206"/>
              <a:gd name="T35" fmla="*/ 116 h 236"/>
              <a:gd name="T36" fmla="*/ 146 w 206"/>
              <a:gd name="T37" fmla="*/ 120 h 236"/>
              <a:gd name="T38" fmla="*/ 150 w 206"/>
              <a:gd name="T39" fmla="*/ 122 h 236"/>
              <a:gd name="T40" fmla="*/ 155 w 206"/>
              <a:gd name="T41" fmla="*/ 125 h 236"/>
              <a:gd name="T42" fmla="*/ 163 w 206"/>
              <a:gd name="T43" fmla="*/ 129 h 236"/>
              <a:gd name="T44" fmla="*/ 170 w 206"/>
              <a:gd name="T45" fmla="*/ 131 h 236"/>
              <a:gd name="T46" fmla="*/ 176 w 206"/>
              <a:gd name="T47" fmla="*/ 132 h 236"/>
              <a:gd name="T48" fmla="*/ 182 w 206"/>
              <a:gd name="T49" fmla="*/ 135 h 236"/>
              <a:gd name="T50" fmla="*/ 187 w 206"/>
              <a:gd name="T51" fmla="*/ 138 h 236"/>
              <a:gd name="T52" fmla="*/ 190 w 206"/>
              <a:gd name="T53" fmla="*/ 143 h 236"/>
              <a:gd name="T54" fmla="*/ 196 w 206"/>
              <a:gd name="T55" fmla="*/ 144 h 236"/>
              <a:gd name="T56" fmla="*/ 198 w 206"/>
              <a:gd name="T57" fmla="*/ 148 h 236"/>
              <a:gd name="T58" fmla="*/ 198 w 206"/>
              <a:gd name="T59" fmla="*/ 152 h 236"/>
              <a:gd name="T60" fmla="*/ 200 w 206"/>
              <a:gd name="T61" fmla="*/ 157 h 236"/>
              <a:gd name="T62" fmla="*/ 202 w 206"/>
              <a:gd name="T63" fmla="*/ 161 h 236"/>
              <a:gd name="T64" fmla="*/ 205 w 206"/>
              <a:gd name="T65" fmla="*/ 161 h 236"/>
              <a:gd name="T66" fmla="*/ 206 w 206"/>
              <a:gd name="T67" fmla="*/ 177 h 236"/>
              <a:gd name="T68" fmla="*/ 206 w 206"/>
              <a:gd name="T69" fmla="*/ 189 h 236"/>
              <a:gd name="T70" fmla="*/ 206 w 206"/>
              <a:gd name="T71" fmla="*/ 199 h 236"/>
              <a:gd name="T72" fmla="*/ 204 w 206"/>
              <a:gd name="T73" fmla="*/ 209 h 236"/>
              <a:gd name="T74" fmla="*/ 180 w 206"/>
              <a:gd name="T75" fmla="*/ 209 h 236"/>
              <a:gd name="T76" fmla="*/ 165 w 206"/>
              <a:gd name="T77" fmla="*/ 209 h 236"/>
              <a:gd name="T78" fmla="*/ 140 w 206"/>
              <a:gd name="T79" fmla="*/ 209 h 236"/>
              <a:gd name="T80" fmla="*/ 119 w 206"/>
              <a:gd name="T81" fmla="*/ 209 h 236"/>
              <a:gd name="T82" fmla="*/ 103 w 206"/>
              <a:gd name="T83" fmla="*/ 209 h 236"/>
              <a:gd name="T84" fmla="*/ 80 w 206"/>
              <a:gd name="T85" fmla="*/ 211 h 236"/>
              <a:gd name="T86" fmla="*/ 80 w 206"/>
              <a:gd name="T87" fmla="*/ 225 h 236"/>
              <a:gd name="T88" fmla="*/ 74 w 206"/>
              <a:gd name="T89" fmla="*/ 236 h 236"/>
              <a:gd name="T90" fmla="*/ 54 w 206"/>
              <a:gd name="T91" fmla="*/ 236 h 236"/>
              <a:gd name="T92" fmla="*/ 32 w 206"/>
              <a:gd name="T93" fmla="*/ 236 h 236"/>
              <a:gd name="T94" fmla="*/ 21 w 206"/>
              <a:gd name="T95" fmla="*/ 236 h 236"/>
              <a:gd name="T96" fmla="*/ 10 w 206"/>
              <a:gd name="T97" fmla="*/ 225 h 236"/>
              <a:gd name="T98" fmla="*/ 10 w 206"/>
              <a:gd name="T99" fmla="*/ 188 h 236"/>
              <a:gd name="T100" fmla="*/ 10 w 206"/>
              <a:gd name="T101" fmla="*/ 168 h 236"/>
              <a:gd name="T102" fmla="*/ 0 w 206"/>
              <a:gd name="T103" fmla="*/ 149 h 236"/>
              <a:gd name="T104" fmla="*/ 0 w 206"/>
              <a:gd name="T105" fmla="*/ 127 h 236"/>
              <a:gd name="T106" fmla="*/ 2 w 206"/>
              <a:gd name="T107" fmla="*/ 108 h 236"/>
              <a:gd name="T108" fmla="*/ 2 w 206"/>
              <a:gd name="T109" fmla="*/ 89 h 236"/>
              <a:gd name="T110" fmla="*/ 2 w 206"/>
              <a:gd name="T111" fmla="*/ 74 h 236"/>
              <a:gd name="T112" fmla="*/ 2 w 206"/>
              <a:gd name="T113" fmla="*/ 60 h 236"/>
              <a:gd name="T114" fmla="*/ 2 w 206"/>
              <a:gd name="T115" fmla="*/ 47 h 236"/>
              <a:gd name="T116" fmla="*/ 2 w 206"/>
              <a:gd name="T117" fmla="*/ 28 h 236"/>
              <a:gd name="T118" fmla="*/ 2 w 206"/>
              <a:gd name="T119" fmla="*/ 19 h 236"/>
              <a:gd name="T120" fmla="*/ 2 w 206"/>
              <a:gd name="T121" fmla="*/ 9 h 2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06" h="236">
                <a:moveTo>
                  <a:pt x="2" y="8"/>
                </a:moveTo>
                <a:lnTo>
                  <a:pt x="3" y="8"/>
                </a:lnTo>
                <a:lnTo>
                  <a:pt x="4" y="8"/>
                </a:lnTo>
                <a:lnTo>
                  <a:pt x="8" y="8"/>
                </a:lnTo>
                <a:lnTo>
                  <a:pt x="10" y="8"/>
                </a:lnTo>
                <a:lnTo>
                  <a:pt x="11" y="8"/>
                </a:lnTo>
                <a:lnTo>
                  <a:pt x="13" y="7"/>
                </a:lnTo>
                <a:lnTo>
                  <a:pt x="16" y="7"/>
                </a:lnTo>
                <a:lnTo>
                  <a:pt x="19" y="7"/>
                </a:lnTo>
                <a:lnTo>
                  <a:pt x="20" y="7"/>
                </a:lnTo>
                <a:lnTo>
                  <a:pt x="21" y="7"/>
                </a:lnTo>
                <a:lnTo>
                  <a:pt x="22" y="7"/>
                </a:lnTo>
                <a:lnTo>
                  <a:pt x="23" y="7"/>
                </a:lnTo>
                <a:lnTo>
                  <a:pt x="24" y="7"/>
                </a:lnTo>
                <a:lnTo>
                  <a:pt x="28" y="7"/>
                </a:lnTo>
                <a:lnTo>
                  <a:pt x="30" y="7"/>
                </a:lnTo>
                <a:lnTo>
                  <a:pt x="31" y="5"/>
                </a:lnTo>
                <a:lnTo>
                  <a:pt x="32" y="5"/>
                </a:lnTo>
                <a:lnTo>
                  <a:pt x="36" y="5"/>
                </a:lnTo>
                <a:lnTo>
                  <a:pt x="39" y="5"/>
                </a:lnTo>
                <a:lnTo>
                  <a:pt x="43" y="5"/>
                </a:lnTo>
                <a:lnTo>
                  <a:pt x="47" y="5"/>
                </a:lnTo>
                <a:lnTo>
                  <a:pt x="50" y="4"/>
                </a:lnTo>
                <a:lnTo>
                  <a:pt x="52" y="4"/>
                </a:lnTo>
                <a:lnTo>
                  <a:pt x="53" y="4"/>
                </a:lnTo>
                <a:lnTo>
                  <a:pt x="54" y="4"/>
                </a:lnTo>
                <a:lnTo>
                  <a:pt x="56" y="4"/>
                </a:lnTo>
                <a:lnTo>
                  <a:pt x="60" y="4"/>
                </a:lnTo>
                <a:lnTo>
                  <a:pt x="61" y="4"/>
                </a:lnTo>
                <a:lnTo>
                  <a:pt x="62" y="4"/>
                </a:lnTo>
                <a:lnTo>
                  <a:pt x="63" y="4"/>
                </a:lnTo>
                <a:lnTo>
                  <a:pt x="64" y="4"/>
                </a:lnTo>
                <a:lnTo>
                  <a:pt x="64" y="3"/>
                </a:lnTo>
                <a:lnTo>
                  <a:pt x="66" y="3"/>
                </a:lnTo>
                <a:lnTo>
                  <a:pt x="67" y="3"/>
                </a:lnTo>
                <a:lnTo>
                  <a:pt x="68" y="3"/>
                </a:lnTo>
                <a:lnTo>
                  <a:pt x="69" y="3"/>
                </a:lnTo>
                <a:lnTo>
                  <a:pt x="70" y="3"/>
                </a:lnTo>
                <a:lnTo>
                  <a:pt x="71" y="3"/>
                </a:lnTo>
                <a:lnTo>
                  <a:pt x="72" y="3"/>
                </a:lnTo>
                <a:lnTo>
                  <a:pt x="77" y="3"/>
                </a:lnTo>
                <a:lnTo>
                  <a:pt x="79" y="3"/>
                </a:lnTo>
                <a:lnTo>
                  <a:pt x="80" y="3"/>
                </a:lnTo>
                <a:lnTo>
                  <a:pt x="84" y="2"/>
                </a:lnTo>
                <a:lnTo>
                  <a:pt x="86" y="2"/>
                </a:lnTo>
                <a:lnTo>
                  <a:pt x="87" y="2"/>
                </a:lnTo>
                <a:lnTo>
                  <a:pt x="91" y="2"/>
                </a:lnTo>
                <a:lnTo>
                  <a:pt x="94" y="2"/>
                </a:lnTo>
                <a:lnTo>
                  <a:pt x="95" y="2"/>
                </a:lnTo>
                <a:lnTo>
                  <a:pt x="96" y="1"/>
                </a:lnTo>
                <a:lnTo>
                  <a:pt x="98" y="1"/>
                </a:lnTo>
                <a:lnTo>
                  <a:pt x="100" y="1"/>
                </a:lnTo>
                <a:lnTo>
                  <a:pt x="103" y="1"/>
                </a:lnTo>
                <a:lnTo>
                  <a:pt x="104" y="1"/>
                </a:lnTo>
                <a:lnTo>
                  <a:pt x="106" y="1"/>
                </a:lnTo>
                <a:lnTo>
                  <a:pt x="107" y="1"/>
                </a:lnTo>
                <a:lnTo>
                  <a:pt x="108" y="1"/>
                </a:lnTo>
                <a:lnTo>
                  <a:pt x="110" y="1"/>
                </a:lnTo>
                <a:lnTo>
                  <a:pt x="111" y="1"/>
                </a:lnTo>
                <a:lnTo>
                  <a:pt x="112" y="1"/>
                </a:lnTo>
                <a:lnTo>
                  <a:pt x="114" y="0"/>
                </a:lnTo>
                <a:lnTo>
                  <a:pt x="115" y="0"/>
                </a:lnTo>
                <a:lnTo>
                  <a:pt x="116" y="0"/>
                </a:lnTo>
                <a:lnTo>
                  <a:pt x="117" y="0"/>
                </a:lnTo>
                <a:lnTo>
                  <a:pt x="117" y="1"/>
                </a:lnTo>
                <a:lnTo>
                  <a:pt x="117" y="5"/>
                </a:lnTo>
                <a:lnTo>
                  <a:pt x="117" y="7"/>
                </a:lnTo>
                <a:lnTo>
                  <a:pt x="117" y="13"/>
                </a:lnTo>
                <a:lnTo>
                  <a:pt x="117" y="15"/>
                </a:lnTo>
                <a:lnTo>
                  <a:pt x="117" y="17"/>
                </a:lnTo>
                <a:lnTo>
                  <a:pt x="117" y="20"/>
                </a:lnTo>
                <a:lnTo>
                  <a:pt x="117" y="24"/>
                </a:lnTo>
                <a:lnTo>
                  <a:pt x="117" y="25"/>
                </a:lnTo>
                <a:lnTo>
                  <a:pt x="117" y="28"/>
                </a:lnTo>
                <a:lnTo>
                  <a:pt x="117" y="29"/>
                </a:lnTo>
                <a:lnTo>
                  <a:pt x="117" y="33"/>
                </a:lnTo>
                <a:lnTo>
                  <a:pt x="117" y="36"/>
                </a:lnTo>
                <a:lnTo>
                  <a:pt x="117" y="37"/>
                </a:lnTo>
                <a:lnTo>
                  <a:pt x="117" y="39"/>
                </a:lnTo>
                <a:lnTo>
                  <a:pt x="117" y="42"/>
                </a:lnTo>
                <a:lnTo>
                  <a:pt x="117" y="43"/>
                </a:lnTo>
                <a:lnTo>
                  <a:pt x="117" y="44"/>
                </a:lnTo>
                <a:lnTo>
                  <a:pt x="117" y="47"/>
                </a:lnTo>
                <a:lnTo>
                  <a:pt x="117" y="50"/>
                </a:lnTo>
                <a:lnTo>
                  <a:pt x="117" y="52"/>
                </a:lnTo>
                <a:lnTo>
                  <a:pt x="117" y="53"/>
                </a:lnTo>
                <a:lnTo>
                  <a:pt x="117" y="56"/>
                </a:lnTo>
                <a:lnTo>
                  <a:pt x="117" y="64"/>
                </a:lnTo>
                <a:lnTo>
                  <a:pt x="117" y="73"/>
                </a:lnTo>
                <a:lnTo>
                  <a:pt x="117" y="80"/>
                </a:lnTo>
                <a:lnTo>
                  <a:pt x="117" y="81"/>
                </a:lnTo>
                <a:lnTo>
                  <a:pt x="117" y="82"/>
                </a:lnTo>
                <a:lnTo>
                  <a:pt x="117" y="83"/>
                </a:lnTo>
                <a:lnTo>
                  <a:pt x="117" y="85"/>
                </a:lnTo>
                <a:lnTo>
                  <a:pt x="117" y="90"/>
                </a:lnTo>
                <a:lnTo>
                  <a:pt x="117" y="92"/>
                </a:lnTo>
                <a:lnTo>
                  <a:pt x="117" y="95"/>
                </a:lnTo>
                <a:lnTo>
                  <a:pt x="117" y="99"/>
                </a:lnTo>
                <a:lnTo>
                  <a:pt x="117" y="101"/>
                </a:lnTo>
                <a:lnTo>
                  <a:pt x="118" y="101"/>
                </a:lnTo>
                <a:lnTo>
                  <a:pt x="119" y="101"/>
                </a:lnTo>
                <a:lnTo>
                  <a:pt x="120" y="101"/>
                </a:lnTo>
                <a:lnTo>
                  <a:pt x="122" y="101"/>
                </a:lnTo>
                <a:lnTo>
                  <a:pt x="127" y="101"/>
                </a:lnTo>
                <a:lnTo>
                  <a:pt x="128" y="101"/>
                </a:lnTo>
                <a:lnTo>
                  <a:pt x="128" y="103"/>
                </a:lnTo>
                <a:lnTo>
                  <a:pt x="130" y="103"/>
                </a:lnTo>
                <a:lnTo>
                  <a:pt x="131" y="104"/>
                </a:lnTo>
                <a:lnTo>
                  <a:pt x="131" y="105"/>
                </a:lnTo>
                <a:lnTo>
                  <a:pt x="131" y="106"/>
                </a:lnTo>
                <a:lnTo>
                  <a:pt x="132" y="106"/>
                </a:lnTo>
                <a:lnTo>
                  <a:pt x="133" y="107"/>
                </a:lnTo>
                <a:lnTo>
                  <a:pt x="133" y="108"/>
                </a:lnTo>
                <a:lnTo>
                  <a:pt x="133" y="109"/>
                </a:lnTo>
                <a:lnTo>
                  <a:pt x="134" y="109"/>
                </a:lnTo>
                <a:lnTo>
                  <a:pt x="134" y="111"/>
                </a:lnTo>
                <a:lnTo>
                  <a:pt x="135" y="111"/>
                </a:lnTo>
                <a:lnTo>
                  <a:pt x="135" y="112"/>
                </a:lnTo>
                <a:lnTo>
                  <a:pt x="136" y="112"/>
                </a:lnTo>
                <a:lnTo>
                  <a:pt x="136" y="113"/>
                </a:lnTo>
                <a:lnTo>
                  <a:pt x="136" y="114"/>
                </a:lnTo>
                <a:lnTo>
                  <a:pt x="138" y="114"/>
                </a:lnTo>
                <a:lnTo>
                  <a:pt x="138" y="115"/>
                </a:lnTo>
                <a:lnTo>
                  <a:pt x="139" y="115"/>
                </a:lnTo>
                <a:lnTo>
                  <a:pt x="140" y="115"/>
                </a:lnTo>
                <a:lnTo>
                  <a:pt x="140" y="116"/>
                </a:lnTo>
                <a:lnTo>
                  <a:pt x="141" y="116"/>
                </a:lnTo>
                <a:lnTo>
                  <a:pt x="142" y="116"/>
                </a:lnTo>
                <a:lnTo>
                  <a:pt x="143" y="117"/>
                </a:lnTo>
                <a:lnTo>
                  <a:pt x="144" y="117"/>
                </a:lnTo>
                <a:lnTo>
                  <a:pt x="144" y="119"/>
                </a:lnTo>
                <a:lnTo>
                  <a:pt x="146" y="119"/>
                </a:lnTo>
                <a:lnTo>
                  <a:pt x="146" y="120"/>
                </a:lnTo>
                <a:lnTo>
                  <a:pt x="146" y="121"/>
                </a:lnTo>
                <a:lnTo>
                  <a:pt x="146" y="120"/>
                </a:lnTo>
                <a:lnTo>
                  <a:pt x="147" y="120"/>
                </a:lnTo>
                <a:lnTo>
                  <a:pt x="147" y="121"/>
                </a:lnTo>
                <a:lnTo>
                  <a:pt x="148" y="122"/>
                </a:lnTo>
                <a:lnTo>
                  <a:pt x="149" y="122"/>
                </a:lnTo>
                <a:lnTo>
                  <a:pt x="150" y="122"/>
                </a:lnTo>
                <a:lnTo>
                  <a:pt x="151" y="122"/>
                </a:lnTo>
                <a:lnTo>
                  <a:pt x="152" y="122"/>
                </a:lnTo>
                <a:lnTo>
                  <a:pt x="152" y="123"/>
                </a:lnTo>
                <a:lnTo>
                  <a:pt x="154" y="123"/>
                </a:lnTo>
                <a:lnTo>
                  <a:pt x="154" y="124"/>
                </a:lnTo>
                <a:lnTo>
                  <a:pt x="155" y="124"/>
                </a:lnTo>
                <a:lnTo>
                  <a:pt x="155" y="125"/>
                </a:lnTo>
                <a:lnTo>
                  <a:pt x="156" y="125"/>
                </a:lnTo>
                <a:lnTo>
                  <a:pt x="157" y="127"/>
                </a:lnTo>
                <a:lnTo>
                  <a:pt x="158" y="127"/>
                </a:lnTo>
                <a:lnTo>
                  <a:pt x="159" y="128"/>
                </a:lnTo>
                <a:lnTo>
                  <a:pt x="160" y="129"/>
                </a:lnTo>
                <a:lnTo>
                  <a:pt x="162" y="129"/>
                </a:lnTo>
                <a:lnTo>
                  <a:pt x="163" y="129"/>
                </a:lnTo>
                <a:lnTo>
                  <a:pt x="164" y="129"/>
                </a:lnTo>
                <a:lnTo>
                  <a:pt x="165" y="129"/>
                </a:lnTo>
                <a:lnTo>
                  <a:pt x="165" y="130"/>
                </a:lnTo>
                <a:lnTo>
                  <a:pt x="166" y="130"/>
                </a:lnTo>
                <a:lnTo>
                  <a:pt x="167" y="130"/>
                </a:lnTo>
                <a:lnTo>
                  <a:pt x="168" y="131"/>
                </a:lnTo>
                <a:lnTo>
                  <a:pt x="170" y="131"/>
                </a:lnTo>
                <a:lnTo>
                  <a:pt x="171" y="131"/>
                </a:lnTo>
                <a:lnTo>
                  <a:pt x="172" y="131"/>
                </a:lnTo>
                <a:lnTo>
                  <a:pt x="172" y="132"/>
                </a:lnTo>
                <a:lnTo>
                  <a:pt x="173" y="132"/>
                </a:lnTo>
                <a:lnTo>
                  <a:pt x="174" y="132"/>
                </a:lnTo>
                <a:lnTo>
                  <a:pt x="175" y="132"/>
                </a:lnTo>
                <a:lnTo>
                  <a:pt x="176" y="132"/>
                </a:lnTo>
                <a:lnTo>
                  <a:pt x="178" y="132"/>
                </a:lnTo>
                <a:lnTo>
                  <a:pt x="179" y="132"/>
                </a:lnTo>
                <a:lnTo>
                  <a:pt x="180" y="132"/>
                </a:lnTo>
                <a:lnTo>
                  <a:pt x="180" y="133"/>
                </a:lnTo>
                <a:lnTo>
                  <a:pt x="181" y="133"/>
                </a:lnTo>
                <a:lnTo>
                  <a:pt x="182" y="133"/>
                </a:lnTo>
                <a:lnTo>
                  <a:pt x="182" y="135"/>
                </a:lnTo>
                <a:lnTo>
                  <a:pt x="182" y="136"/>
                </a:lnTo>
                <a:lnTo>
                  <a:pt x="183" y="136"/>
                </a:lnTo>
                <a:lnTo>
                  <a:pt x="183" y="137"/>
                </a:lnTo>
                <a:lnTo>
                  <a:pt x="184" y="137"/>
                </a:lnTo>
                <a:lnTo>
                  <a:pt x="186" y="137"/>
                </a:lnTo>
                <a:lnTo>
                  <a:pt x="186" y="138"/>
                </a:lnTo>
                <a:lnTo>
                  <a:pt x="187" y="138"/>
                </a:lnTo>
                <a:lnTo>
                  <a:pt x="188" y="138"/>
                </a:lnTo>
                <a:lnTo>
                  <a:pt x="188" y="139"/>
                </a:lnTo>
                <a:lnTo>
                  <a:pt x="188" y="140"/>
                </a:lnTo>
                <a:lnTo>
                  <a:pt x="189" y="140"/>
                </a:lnTo>
                <a:lnTo>
                  <a:pt x="189" y="141"/>
                </a:lnTo>
                <a:lnTo>
                  <a:pt x="190" y="141"/>
                </a:lnTo>
                <a:lnTo>
                  <a:pt x="190" y="143"/>
                </a:lnTo>
                <a:lnTo>
                  <a:pt x="191" y="144"/>
                </a:lnTo>
                <a:lnTo>
                  <a:pt x="192" y="144"/>
                </a:lnTo>
                <a:lnTo>
                  <a:pt x="192" y="145"/>
                </a:lnTo>
                <a:lnTo>
                  <a:pt x="194" y="145"/>
                </a:lnTo>
                <a:lnTo>
                  <a:pt x="195" y="145"/>
                </a:lnTo>
                <a:lnTo>
                  <a:pt x="195" y="144"/>
                </a:lnTo>
                <a:lnTo>
                  <a:pt x="196" y="144"/>
                </a:lnTo>
                <a:lnTo>
                  <a:pt x="196" y="145"/>
                </a:lnTo>
                <a:lnTo>
                  <a:pt x="197" y="145"/>
                </a:lnTo>
                <a:lnTo>
                  <a:pt x="197" y="146"/>
                </a:lnTo>
                <a:lnTo>
                  <a:pt x="198" y="146"/>
                </a:lnTo>
                <a:lnTo>
                  <a:pt x="198" y="147"/>
                </a:lnTo>
                <a:lnTo>
                  <a:pt x="199" y="147"/>
                </a:lnTo>
                <a:lnTo>
                  <a:pt x="198" y="148"/>
                </a:lnTo>
                <a:lnTo>
                  <a:pt x="197" y="148"/>
                </a:lnTo>
                <a:lnTo>
                  <a:pt x="197" y="149"/>
                </a:lnTo>
                <a:lnTo>
                  <a:pt x="198" y="149"/>
                </a:lnTo>
                <a:lnTo>
                  <a:pt x="198" y="151"/>
                </a:lnTo>
                <a:lnTo>
                  <a:pt x="199" y="151"/>
                </a:lnTo>
                <a:lnTo>
                  <a:pt x="199" y="152"/>
                </a:lnTo>
                <a:lnTo>
                  <a:pt x="198" y="152"/>
                </a:lnTo>
                <a:lnTo>
                  <a:pt x="199" y="152"/>
                </a:lnTo>
                <a:lnTo>
                  <a:pt x="199" y="153"/>
                </a:lnTo>
                <a:lnTo>
                  <a:pt x="200" y="153"/>
                </a:lnTo>
                <a:lnTo>
                  <a:pt x="200" y="154"/>
                </a:lnTo>
                <a:lnTo>
                  <a:pt x="200" y="155"/>
                </a:lnTo>
                <a:lnTo>
                  <a:pt x="200" y="156"/>
                </a:lnTo>
                <a:lnTo>
                  <a:pt x="200" y="157"/>
                </a:lnTo>
                <a:lnTo>
                  <a:pt x="200" y="159"/>
                </a:lnTo>
                <a:lnTo>
                  <a:pt x="200" y="160"/>
                </a:lnTo>
                <a:lnTo>
                  <a:pt x="200" y="159"/>
                </a:lnTo>
                <a:lnTo>
                  <a:pt x="200" y="160"/>
                </a:lnTo>
                <a:lnTo>
                  <a:pt x="202" y="160"/>
                </a:lnTo>
                <a:lnTo>
                  <a:pt x="200" y="161"/>
                </a:lnTo>
                <a:lnTo>
                  <a:pt x="202" y="161"/>
                </a:lnTo>
                <a:lnTo>
                  <a:pt x="202" y="160"/>
                </a:lnTo>
                <a:lnTo>
                  <a:pt x="203" y="160"/>
                </a:lnTo>
                <a:lnTo>
                  <a:pt x="203" y="159"/>
                </a:lnTo>
                <a:lnTo>
                  <a:pt x="204" y="159"/>
                </a:lnTo>
                <a:lnTo>
                  <a:pt x="204" y="160"/>
                </a:lnTo>
                <a:lnTo>
                  <a:pt x="205" y="160"/>
                </a:lnTo>
                <a:lnTo>
                  <a:pt x="205" y="161"/>
                </a:lnTo>
                <a:lnTo>
                  <a:pt x="205" y="167"/>
                </a:lnTo>
                <a:lnTo>
                  <a:pt x="205" y="168"/>
                </a:lnTo>
                <a:lnTo>
                  <a:pt x="205" y="169"/>
                </a:lnTo>
                <a:lnTo>
                  <a:pt x="206" y="172"/>
                </a:lnTo>
                <a:lnTo>
                  <a:pt x="206" y="173"/>
                </a:lnTo>
                <a:lnTo>
                  <a:pt x="206" y="176"/>
                </a:lnTo>
                <a:lnTo>
                  <a:pt x="206" y="177"/>
                </a:lnTo>
                <a:lnTo>
                  <a:pt x="206" y="178"/>
                </a:lnTo>
                <a:lnTo>
                  <a:pt x="206" y="179"/>
                </a:lnTo>
                <a:lnTo>
                  <a:pt x="206" y="180"/>
                </a:lnTo>
                <a:lnTo>
                  <a:pt x="205" y="183"/>
                </a:lnTo>
                <a:lnTo>
                  <a:pt x="205" y="184"/>
                </a:lnTo>
                <a:lnTo>
                  <a:pt x="206" y="188"/>
                </a:lnTo>
                <a:lnTo>
                  <a:pt x="206" y="189"/>
                </a:lnTo>
                <a:lnTo>
                  <a:pt x="206" y="191"/>
                </a:lnTo>
                <a:lnTo>
                  <a:pt x="206" y="192"/>
                </a:lnTo>
                <a:lnTo>
                  <a:pt x="206" y="193"/>
                </a:lnTo>
                <a:lnTo>
                  <a:pt x="206" y="194"/>
                </a:lnTo>
                <a:lnTo>
                  <a:pt x="206" y="195"/>
                </a:lnTo>
                <a:lnTo>
                  <a:pt x="206" y="197"/>
                </a:lnTo>
                <a:lnTo>
                  <a:pt x="206" y="199"/>
                </a:lnTo>
                <a:lnTo>
                  <a:pt x="206" y="202"/>
                </a:lnTo>
                <a:lnTo>
                  <a:pt x="206" y="203"/>
                </a:lnTo>
                <a:lnTo>
                  <a:pt x="206" y="204"/>
                </a:lnTo>
                <a:lnTo>
                  <a:pt x="206" y="207"/>
                </a:lnTo>
                <a:lnTo>
                  <a:pt x="206" y="208"/>
                </a:lnTo>
                <a:lnTo>
                  <a:pt x="206" y="209"/>
                </a:lnTo>
                <a:lnTo>
                  <a:pt x="204" y="209"/>
                </a:lnTo>
                <a:lnTo>
                  <a:pt x="199" y="209"/>
                </a:lnTo>
                <a:lnTo>
                  <a:pt x="197" y="209"/>
                </a:lnTo>
                <a:lnTo>
                  <a:pt x="194" y="209"/>
                </a:lnTo>
                <a:lnTo>
                  <a:pt x="189" y="209"/>
                </a:lnTo>
                <a:lnTo>
                  <a:pt x="187" y="209"/>
                </a:lnTo>
                <a:lnTo>
                  <a:pt x="186" y="209"/>
                </a:lnTo>
                <a:lnTo>
                  <a:pt x="180" y="209"/>
                </a:lnTo>
                <a:lnTo>
                  <a:pt x="179" y="209"/>
                </a:lnTo>
                <a:lnTo>
                  <a:pt x="174" y="209"/>
                </a:lnTo>
                <a:lnTo>
                  <a:pt x="171" y="209"/>
                </a:lnTo>
                <a:lnTo>
                  <a:pt x="170" y="209"/>
                </a:lnTo>
                <a:lnTo>
                  <a:pt x="168" y="209"/>
                </a:lnTo>
                <a:lnTo>
                  <a:pt x="167" y="209"/>
                </a:lnTo>
                <a:lnTo>
                  <a:pt x="165" y="209"/>
                </a:lnTo>
                <a:lnTo>
                  <a:pt x="162" y="209"/>
                </a:lnTo>
                <a:lnTo>
                  <a:pt x="154" y="209"/>
                </a:lnTo>
                <a:lnTo>
                  <a:pt x="151" y="209"/>
                </a:lnTo>
                <a:lnTo>
                  <a:pt x="149" y="209"/>
                </a:lnTo>
                <a:lnTo>
                  <a:pt x="146" y="209"/>
                </a:lnTo>
                <a:lnTo>
                  <a:pt x="144" y="209"/>
                </a:lnTo>
                <a:lnTo>
                  <a:pt x="140" y="209"/>
                </a:lnTo>
                <a:lnTo>
                  <a:pt x="139" y="209"/>
                </a:lnTo>
                <a:lnTo>
                  <a:pt x="135" y="209"/>
                </a:lnTo>
                <a:lnTo>
                  <a:pt x="125" y="209"/>
                </a:lnTo>
                <a:lnTo>
                  <a:pt x="124" y="209"/>
                </a:lnTo>
                <a:lnTo>
                  <a:pt x="122" y="209"/>
                </a:lnTo>
                <a:lnTo>
                  <a:pt x="120" y="209"/>
                </a:lnTo>
                <a:lnTo>
                  <a:pt x="119" y="209"/>
                </a:lnTo>
                <a:lnTo>
                  <a:pt x="118" y="209"/>
                </a:lnTo>
                <a:lnTo>
                  <a:pt x="114" y="209"/>
                </a:lnTo>
                <a:lnTo>
                  <a:pt x="111" y="209"/>
                </a:lnTo>
                <a:lnTo>
                  <a:pt x="109" y="209"/>
                </a:lnTo>
                <a:lnTo>
                  <a:pt x="107" y="209"/>
                </a:lnTo>
                <a:lnTo>
                  <a:pt x="106" y="209"/>
                </a:lnTo>
                <a:lnTo>
                  <a:pt x="103" y="209"/>
                </a:lnTo>
                <a:lnTo>
                  <a:pt x="102" y="209"/>
                </a:lnTo>
                <a:lnTo>
                  <a:pt x="99" y="209"/>
                </a:lnTo>
                <a:lnTo>
                  <a:pt x="93" y="209"/>
                </a:lnTo>
                <a:lnTo>
                  <a:pt x="88" y="209"/>
                </a:lnTo>
                <a:lnTo>
                  <a:pt x="85" y="209"/>
                </a:lnTo>
                <a:lnTo>
                  <a:pt x="80" y="209"/>
                </a:lnTo>
                <a:lnTo>
                  <a:pt x="80" y="211"/>
                </a:lnTo>
                <a:lnTo>
                  <a:pt x="80" y="213"/>
                </a:lnTo>
                <a:lnTo>
                  <a:pt x="80" y="217"/>
                </a:lnTo>
                <a:lnTo>
                  <a:pt x="80" y="218"/>
                </a:lnTo>
                <a:lnTo>
                  <a:pt x="80" y="219"/>
                </a:lnTo>
                <a:lnTo>
                  <a:pt x="80" y="220"/>
                </a:lnTo>
                <a:lnTo>
                  <a:pt x="80" y="223"/>
                </a:lnTo>
                <a:lnTo>
                  <a:pt x="80" y="225"/>
                </a:lnTo>
                <a:lnTo>
                  <a:pt x="80" y="226"/>
                </a:lnTo>
                <a:lnTo>
                  <a:pt x="80" y="227"/>
                </a:lnTo>
                <a:lnTo>
                  <a:pt x="80" y="229"/>
                </a:lnTo>
                <a:lnTo>
                  <a:pt x="80" y="234"/>
                </a:lnTo>
                <a:lnTo>
                  <a:pt x="80" y="236"/>
                </a:lnTo>
                <a:lnTo>
                  <a:pt x="76" y="236"/>
                </a:lnTo>
                <a:lnTo>
                  <a:pt x="74" y="236"/>
                </a:lnTo>
                <a:lnTo>
                  <a:pt x="69" y="236"/>
                </a:lnTo>
                <a:lnTo>
                  <a:pt x="68" y="236"/>
                </a:lnTo>
                <a:lnTo>
                  <a:pt x="62" y="236"/>
                </a:lnTo>
                <a:lnTo>
                  <a:pt x="60" y="236"/>
                </a:lnTo>
                <a:lnTo>
                  <a:pt x="59" y="236"/>
                </a:lnTo>
                <a:lnTo>
                  <a:pt x="58" y="236"/>
                </a:lnTo>
                <a:lnTo>
                  <a:pt x="54" y="236"/>
                </a:lnTo>
                <a:lnTo>
                  <a:pt x="51" y="236"/>
                </a:lnTo>
                <a:lnTo>
                  <a:pt x="45" y="236"/>
                </a:lnTo>
                <a:lnTo>
                  <a:pt x="43" y="236"/>
                </a:lnTo>
                <a:lnTo>
                  <a:pt x="39" y="236"/>
                </a:lnTo>
                <a:lnTo>
                  <a:pt x="36" y="236"/>
                </a:lnTo>
                <a:lnTo>
                  <a:pt x="35" y="236"/>
                </a:lnTo>
                <a:lnTo>
                  <a:pt x="32" y="236"/>
                </a:lnTo>
                <a:lnTo>
                  <a:pt x="31" y="236"/>
                </a:lnTo>
                <a:lnTo>
                  <a:pt x="30" y="236"/>
                </a:lnTo>
                <a:lnTo>
                  <a:pt x="29" y="236"/>
                </a:lnTo>
                <a:lnTo>
                  <a:pt x="27" y="236"/>
                </a:lnTo>
                <a:lnTo>
                  <a:pt x="24" y="236"/>
                </a:lnTo>
                <a:lnTo>
                  <a:pt x="23" y="236"/>
                </a:lnTo>
                <a:lnTo>
                  <a:pt x="21" y="236"/>
                </a:lnTo>
                <a:lnTo>
                  <a:pt x="14" y="236"/>
                </a:lnTo>
                <a:lnTo>
                  <a:pt x="11" y="236"/>
                </a:lnTo>
                <a:lnTo>
                  <a:pt x="10" y="236"/>
                </a:lnTo>
                <a:lnTo>
                  <a:pt x="10" y="235"/>
                </a:lnTo>
                <a:lnTo>
                  <a:pt x="10" y="234"/>
                </a:lnTo>
                <a:lnTo>
                  <a:pt x="10" y="228"/>
                </a:lnTo>
                <a:lnTo>
                  <a:pt x="10" y="225"/>
                </a:lnTo>
                <a:lnTo>
                  <a:pt x="10" y="210"/>
                </a:lnTo>
                <a:lnTo>
                  <a:pt x="10" y="205"/>
                </a:lnTo>
                <a:lnTo>
                  <a:pt x="10" y="199"/>
                </a:lnTo>
                <a:lnTo>
                  <a:pt x="10" y="197"/>
                </a:lnTo>
                <a:lnTo>
                  <a:pt x="10" y="193"/>
                </a:lnTo>
                <a:lnTo>
                  <a:pt x="10" y="192"/>
                </a:lnTo>
                <a:lnTo>
                  <a:pt x="10" y="188"/>
                </a:lnTo>
                <a:lnTo>
                  <a:pt x="10" y="187"/>
                </a:lnTo>
                <a:lnTo>
                  <a:pt x="10" y="186"/>
                </a:lnTo>
                <a:lnTo>
                  <a:pt x="10" y="179"/>
                </a:lnTo>
                <a:lnTo>
                  <a:pt x="10" y="178"/>
                </a:lnTo>
                <a:lnTo>
                  <a:pt x="10" y="172"/>
                </a:lnTo>
                <a:lnTo>
                  <a:pt x="10" y="169"/>
                </a:lnTo>
                <a:lnTo>
                  <a:pt x="10" y="168"/>
                </a:lnTo>
                <a:lnTo>
                  <a:pt x="10" y="165"/>
                </a:lnTo>
                <a:lnTo>
                  <a:pt x="10" y="161"/>
                </a:lnTo>
                <a:lnTo>
                  <a:pt x="10" y="159"/>
                </a:lnTo>
                <a:lnTo>
                  <a:pt x="10" y="155"/>
                </a:lnTo>
                <a:lnTo>
                  <a:pt x="8" y="155"/>
                </a:lnTo>
                <a:lnTo>
                  <a:pt x="0" y="155"/>
                </a:lnTo>
                <a:lnTo>
                  <a:pt x="0" y="149"/>
                </a:lnTo>
                <a:lnTo>
                  <a:pt x="0" y="146"/>
                </a:lnTo>
                <a:lnTo>
                  <a:pt x="0" y="143"/>
                </a:lnTo>
                <a:lnTo>
                  <a:pt x="0" y="140"/>
                </a:lnTo>
                <a:lnTo>
                  <a:pt x="0" y="138"/>
                </a:lnTo>
                <a:lnTo>
                  <a:pt x="0" y="137"/>
                </a:lnTo>
                <a:lnTo>
                  <a:pt x="0" y="131"/>
                </a:lnTo>
                <a:lnTo>
                  <a:pt x="0" y="127"/>
                </a:lnTo>
                <a:lnTo>
                  <a:pt x="0" y="121"/>
                </a:lnTo>
                <a:lnTo>
                  <a:pt x="2" y="120"/>
                </a:lnTo>
                <a:lnTo>
                  <a:pt x="2" y="119"/>
                </a:lnTo>
                <a:lnTo>
                  <a:pt x="2" y="113"/>
                </a:lnTo>
                <a:lnTo>
                  <a:pt x="2" y="112"/>
                </a:lnTo>
                <a:lnTo>
                  <a:pt x="2" y="111"/>
                </a:lnTo>
                <a:lnTo>
                  <a:pt x="2" y="108"/>
                </a:lnTo>
                <a:lnTo>
                  <a:pt x="2" y="101"/>
                </a:lnTo>
                <a:lnTo>
                  <a:pt x="2" y="100"/>
                </a:lnTo>
                <a:lnTo>
                  <a:pt x="2" y="96"/>
                </a:lnTo>
                <a:lnTo>
                  <a:pt x="2" y="92"/>
                </a:lnTo>
                <a:lnTo>
                  <a:pt x="2" y="91"/>
                </a:lnTo>
                <a:lnTo>
                  <a:pt x="2" y="90"/>
                </a:lnTo>
                <a:lnTo>
                  <a:pt x="2" y="89"/>
                </a:lnTo>
                <a:lnTo>
                  <a:pt x="2" y="88"/>
                </a:lnTo>
                <a:lnTo>
                  <a:pt x="2" y="85"/>
                </a:lnTo>
                <a:lnTo>
                  <a:pt x="2" y="81"/>
                </a:lnTo>
                <a:lnTo>
                  <a:pt x="2" y="80"/>
                </a:lnTo>
                <a:lnTo>
                  <a:pt x="2" y="79"/>
                </a:lnTo>
                <a:lnTo>
                  <a:pt x="2" y="77"/>
                </a:lnTo>
                <a:lnTo>
                  <a:pt x="2" y="74"/>
                </a:lnTo>
                <a:lnTo>
                  <a:pt x="2" y="73"/>
                </a:lnTo>
                <a:lnTo>
                  <a:pt x="2" y="67"/>
                </a:lnTo>
                <a:lnTo>
                  <a:pt x="2" y="66"/>
                </a:lnTo>
                <a:lnTo>
                  <a:pt x="2" y="65"/>
                </a:lnTo>
                <a:lnTo>
                  <a:pt x="2" y="64"/>
                </a:lnTo>
                <a:lnTo>
                  <a:pt x="2" y="61"/>
                </a:lnTo>
                <a:lnTo>
                  <a:pt x="2" y="60"/>
                </a:lnTo>
                <a:lnTo>
                  <a:pt x="2" y="59"/>
                </a:lnTo>
                <a:lnTo>
                  <a:pt x="2" y="58"/>
                </a:lnTo>
                <a:lnTo>
                  <a:pt x="2" y="57"/>
                </a:lnTo>
                <a:lnTo>
                  <a:pt x="2" y="55"/>
                </a:lnTo>
                <a:lnTo>
                  <a:pt x="2" y="53"/>
                </a:lnTo>
                <a:lnTo>
                  <a:pt x="2" y="49"/>
                </a:lnTo>
                <a:lnTo>
                  <a:pt x="2" y="47"/>
                </a:lnTo>
                <a:lnTo>
                  <a:pt x="2" y="43"/>
                </a:lnTo>
                <a:lnTo>
                  <a:pt x="2" y="39"/>
                </a:lnTo>
                <a:lnTo>
                  <a:pt x="2" y="37"/>
                </a:lnTo>
                <a:lnTo>
                  <a:pt x="2" y="35"/>
                </a:lnTo>
                <a:lnTo>
                  <a:pt x="2" y="32"/>
                </a:lnTo>
                <a:lnTo>
                  <a:pt x="2" y="29"/>
                </a:lnTo>
                <a:lnTo>
                  <a:pt x="2" y="28"/>
                </a:lnTo>
                <a:lnTo>
                  <a:pt x="2" y="27"/>
                </a:lnTo>
                <a:lnTo>
                  <a:pt x="2" y="26"/>
                </a:lnTo>
                <a:lnTo>
                  <a:pt x="2" y="25"/>
                </a:lnTo>
                <a:lnTo>
                  <a:pt x="2" y="23"/>
                </a:lnTo>
                <a:lnTo>
                  <a:pt x="2" y="21"/>
                </a:lnTo>
                <a:lnTo>
                  <a:pt x="2" y="20"/>
                </a:lnTo>
                <a:lnTo>
                  <a:pt x="2" y="19"/>
                </a:lnTo>
                <a:lnTo>
                  <a:pt x="2" y="18"/>
                </a:lnTo>
                <a:lnTo>
                  <a:pt x="2" y="17"/>
                </a:lnTo>
                <a:lnTo>
                  <a:pt x="2" y="15"/>
                </a:lnTo>
                <a:lnTo>
                  <a:pt x="2" y="13"/>
                </a:lnTo>
                <a:lnTo>
                  <a:pt x="2" y="12"/>
                </a:lnTo>
                <a:lnTo>
                  <a:pt x="2" y="11"/>
                </a:lnTo>
                <a:lnTo>
                  <a:pt x="2" y="9"/>
                </a:lnTo>
                <a:lnTo>
                  <a:pt x="2" y="8"/>
                </a:lnTo>
                <a:close/>
              </a:path>
            </a:pathLst>
          </a:custGeom>
          <a:solidFill>
            <a:srgbClr val="FFFF00"/>
          </a:solidFill>
          <a:ln w="3175">
            <a:solidFill>
              <a:schemeClr val="tx1">
                <a:lumMod val="95000"/>
                <a:lumOff val="5000"/>
              </a:schemeClr>
            </a:solidFill>
            <a:prstDash val="solid"/>
            <a:round/>
            <a:headEnd/>
            <a:tailEnd/>
          </a:ln>
        </p:spPr>
        <p:txBody>
          <a:bodyPr/>
          <a:lstStyle/>
          <a:p>
            <a:endParaRPr lang="en-US" dirty="0"/>
          </a:p>
        </p:txBody>
      </p:sp>
      <p:sp>
        <p:nvSpPr>
          <p:cNvPr id="118" name="Freeform 180"/>
          <p:cNvSpPr>
            <a:spLocks/>
          </p:cNvSpPr>
          <p:nvPr/>
        </p:nvSpPr>
        <p:spPr bwMode="auto">
          <a:xfrm>
            <a:off x="3592451" y="4945835"/>
            <a:ext cx="579084" cy="576876"/>
          </a:xfrm>
          <a:custGeom>
            <a:avLst/>
            <a:gdLst>
              <a:gd name="T0" fmla="*/ 192 w 223"/>
              <a:gd name="T1" fmla="*/ 0 h 271"/>
              <a:gd name="T2" fmla="*/ 196 w 223"/>
              <a:gd name="T3" fmla="*/ 0 h 271"/>
              <a:gd name="T4" fmla="*/ 206 w 223"/>
              <a:gd name="T5" fmla="*/ 0 h 271"/>
              <a:gd name="T6" fmla="*/ 208 w 223"/>
              <a:gd name="T7" fmla="*/ 20 h 271"/>
              <a:gd name="T8" fmla="*/ 208 w 223"/>
              <a:gd name="T9" fmla="*/ 31 h 271"/>
              <a:gd name="T10" fmla="*/ 209 w 223"/>
              <a:gd name="T11" fmla="*/ 49 h 271"/>
              <a:gd name="T12" fmla="*/ 211 w 223"/>
              <a:gd name="T13" fmla="*/ 65 h 271"/>
              <a:gd name="T14" fmla="*/ 212 w 223"/>
              <a:gd name="T15" fmla="*/ 89 h 271"/>
              <a:gd name="T16" fmla="*/ 214 w 223"/>
              <a:gd name="T17" fmla="*/ 112 h 271"/>
              <a:gd name="T18" fmla="*/ 214 w 223"/>
              <a:gd name="T19" fmla="*/ 124 h 271"/>
              <a:gd name="T20" fmla="*/ 214 w 223"/>
              <a:gd name="T21" fmla="*/ 126 h 271"/>
              <a:gd name="T22" fmla="*/ 215 w 223"/>
              <a:gd name="T23" fmla="*/ 144 h 271"/>
              <a:gd name="T24" fmla="*/ 216 w 223"/>
              <a:gd name="T25" fmla="*/ 164 h 271"/>
              <a:gd name="T26" fmla="*/ 216 w 223"/>
              <a:gd name="T27" fmla="*/ 169 h 271"/>
              <a:gd name="T28" fmla="*/ 217 w 223"/>
              <a:gd name="T29" fmla="*/ 183 h 271"/>
              <a:gd name="T30" fmla="*/ 219 w 223"/>
              <a:gd name="T31" fmla="*/ 193 h 271"/>
              <a:gd name="T32" fmla="*/ 220 w 223"/>
              <a:gd name="T33" fmla="*/ 215 h 271"/>
              <a:gd name="T34" fmla="*/ 220 w 223"/>
              <a:gd name="T35" fmla="*/ 224 h 271"/>
              <a:gd name="T36" fmla="*/ 221 w 223"/>
              <a:gd name="T37" fmla="*/ 244 h 271"/>
              <a:gd name="T38" fmla="*/ 222 w 223"/>
              <a:gd name="T39" fmla="*/ 259 h 271"/>
              <a:gd name="T40" fmla="*/ 213 w 223"/>
              <a:gd name="T41" fmla="*/ 269 h 271"/>
              <a:gd name="T42" fmla="*/ 182 w 223"/>
              <a:gd name="T43" fmla="*/ 269 h 271"/>
              <a:gd name="T44" fmla="*/ 162 w 223"/>
              <a:gd name="T45" fmla="*/ 270 h 271"/>
              <a:gd name="T46" fmla="*/ 149 w 223"/>
              <a:gd name="T47" fmla="*/ 270 h 271"/>
              <a:gd name="T48" fmla="*/ 120 w 223"/>
              <a:gd name="T49" fmla="*/ 270 h 271"/>
              <a:gd name="T50" fmla="*/ 106 w 223"/>
              <a:gd name="T51" fmla="*/ 270 h 271"/>
              <a:gd name="T52" fmla="*/ 81 w 223"/>
              <a:gd name="T53" fmla="*/ 270 h 271"/>
              <a:gd name="T54" fmla="*/ 55 w 223"/>
              <a:gd name="T55" fmla="*/ 271 h 271"/>
              <a:gd name="T56" fmla="*/ 40 w 223"/>
              <a:gd name="T57" fmla="*/ 271 h 271"/>
              <a:gd name="T58" fmla="*/ 30 w 223"/>
              <a:gd name="T59" fmla="*/ 271 h 271"/>
              <a:gd name="T60" fmla="*/ 15 w 223"/>
              <a:gd name="T61" fmla="*/ 271 h 271"/>
              <a:gd name="T62" fmla="*/ 2 w 223"/>
              <a:gd name="T63" fmla="*/ 270 h 271"/>
              <a:gd name="T64" fmla="*/ 2 w 223"/>
              <a:gd name="T65" fmla="*/ 241 h 271"/>
              <a:gd name="T66" fmla="*/ 2 w 223"/>
              <a:gd name="T67" fmla="*/ 217 h 271"/>
              <a:gd name="T68" fmla="*/ 2 w 223"/>
              <a:gd name="T69" fmla="*/ 212 h 271"/>
              <a:gd name="T70" fmla="*/ 2 w 223"/>
              <a:gd name="T71" fmla="*/ 196 h 271"/>
              <a:gd name="T72" fmla="*/ 2 w 223"/>
              <a:gd name="T73" fmla="*/ 181 h 271"/>
              <a:gd name="T74" fmla="*/ 2 w 223"/>
              <a:gd name="T75" fmla="*/ 175 h 271"/>
              <a:gd name="T76" fmla="*/ 1 w 223"/>
              <a:gd name="T77" fmla="*/ 155 h 271"/>
              <a:gd name="T78" fmla="*/ 1 w 223"/>
              <a:gd name="T79" fmla="*/ 135 h 271"/>
              <a:gd name="T80" fmla="*/ 1 w 223"/>
              <a:gd name="T81" fmla="*/ 117 h 271"/>
              <a:gd name="T82" fmla="*/ 1 w 223"/>
              <a:gd name="T83" fmla="*/ 108 h 271"/>
              <a:gd name="T84" fmla="*/ 1 w 223"/>
              <a:gd name="T85" fmla="*/ 95 h 271"/>
              <a:gd name="T86" fmla="*/ 1 w 223"/>
              <a:gd name="T87" fmla="*/ 86 h 271"/>
              <a:gd name="T88" fmla="*/ 1 w 223"/>
              <a:gd name="T89" fmla="*/ 71 h 271"/>
              <a:gd name="T90" fmla="*/ 1 w 223"/>
              <a:gd name="T91" fmla="*/ 62 h 271"/>
              <a:gd name="T92" fmla="*/ 0 w 223"/>
              <a:gd name="T93" fmla="*/ 39 h 271"/>
              <a:gd name="T94" fmla="*/ 0 w 223"/>
              <a:gd name="T95" fmla="*/ 23 h 271"/>
              <a:gd name="T96" fmla="*/ 0 w 223"/>
              <a:gd name="T97" fmla="*/ 6 h 271"/>
              <a:gd name="T98" fmla="*/ 17 w 223"/>
              <a:gd name="T99" fmla="*/ 4 h 271"/>
              <a:gd name="T100" fmla="*/ 37 w 223"/>
              <a:gd name="T101" fmla="*/ 4 h 271"/>
              <a:gd name="T102" fmla="*/ 48 w 223"/>
              <a:gd name="T103" fmla="*/ 3 h 271"/>
              <a:gd name="T104" fmla="*/ 60 w 223"/>
              <a:gd name="T105" fmla="*/ 3 h 271"/>
              <a:gd name="T106" fmla="*/ 85 w 223"/>
              <a:gd name="T107" fmla="*/ 3 h 271"/>
              <a:gd name="T108" fmla="*/ 108 w 223"/>
              <a:gd name="T109" fmla="*/ 3 h 271"/>
              <a:gd name="T110" fmla="*/ 124 w 223"/>
              <a:gd name="T111" fmla="*/ 1 h 271"/>
              <a:gd name="T112" fmla="*/ 143 w 223"/>
              <a:gd name="T113" fmla="*/ 1 h 271"/>
              <a:gd name="T114" fmla="*/ 157 w 223"/>
              <a:gd name="T115" fmla="*/ 1 h 271"/>
              <a:gd name="T116" fmla="*/ 166 w 223"/>
              <a:gd name="T117" fmla="*/ 0 h 271"/>
              <a:gd name="T118" fmla="*/ 176 w 223"/>
              <a:gd name="T119" fmla="*/ 0 h 2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23" h="271">
                <a:moveTo>
                  <a:pt x="181" y="0"/>
                </a:moveTo>
                <a:lnTo>
                  <a:pt x="182" y="0"/>
                </a:lnTo>
                <a:lnTo>
                  <a:pt x="184" y="0"/>
                </a:lnTo>
                <a:lnTo>
                  <a:pt x="188" y="0"/>
                </a:lnTo>
                <a:lnTo>
                  <a:pt x="189" y="0"/>
                </a:lnTo>
                <a:lnTo>
                  <a:pt x="191" y="0"/>
                </a:lnTo>
                <a:lnTo>
                  <a:pt x="192" y="0"/>
                </a:lnTo>
                <a:lnTo>
                  <a:pt x="193" y="0"/>
                </a:lnTo>
                <a:lnTo>
                  <a:pt x="194" y="0"/>
                </a:lnTo>
                <a:lnTo>
                  <a:pt x="196" y="0"/>
                </a:lnTo>
                <a:lnTo>
                  <a:pt x="198" y="0"/>
                </a:lnTo>
                <a:lnTo>
                  <a:pt x="199" y="0"/>
                </a:lnTo>
                <a:lnTo>
                  <a:pt x="200" y="0"/>
                </a:lnTo>
                <a:lnTo>
                  <a:pt x="202" y="0"/>
                </a:lnTo>
                <a:lnTo>
                  <a:pt x="206" y="0"/>
                </a:lnTo>
                <a:lnTo>
                  <a:pt x="207" y="0"/>
                </a:lnTo>
                <a:lnTo>
                  <a:pt x="207" y="1"/>
                </a:lnTo>
                <a:lnTo>
                  <a:pt x="207" y="9"/>
                </a:lnTo>
                <a:lnTo>
                  <a:pt x="207" y="15"/>
                </a:lnTo>
                <a:lnTo>
                  <a:pt x="208" y="20"/>
                </a:lnTo>
                <a:lnTo>
                  <a:pt x="208" y="21"/>
                </a:lnTo>
                <a:lnTo>
                  <a:pt x="208" y="23"/>
                </a:lnTo>
                <a:lnTo>
                  <a:pt x="208" y="25"/>
                </a:lnTo>
                <a:lnTo>
                  <a:pt x="208" y="27"/>
                </a:lnTo>
                <a:lnTo>
                  <a:pt x="208" y="30"/>
                </a:lnTo>
                <a:lnTo>
                  <a:pt x="208" y="31"/>
                </a:lnTo>
                <a:lnTo>
                  <a:pt x="208" y="36"/>
                </a:lnTo>
                <a:lnTo>
                  <a:pt x="209" y="37"/>
                </a:lnTo>
                <a:lnTo>
                  <a:pt x="209" y="40"/>
                </a:lnTo>
                <a:lnTo>
                  <a:pt x="209" y="43"/>
                </a:lnTo>
                <a:lnTo>
                  <a:pt x="209" y="45"/>
                </a:lnTo>
                <a:lnTo>
                  <a:pt x="209" y="46"/>
                </a:lnTo>
                <a:lnTo>
                  <a:pt x="209" y="49"/>
                </a:lnTo>
                <a:lnTo>
                  <a:pt x="209" y="52"/>
                </a:lnTo>
                <a:lnTo>
                  <a:pt x="211" y="55"/>
                </a:lnTo>
                <a:lnTo>
                  <a:pt x="211" y="59"/>
                </a:lnTo>
                <a:lnTo>
                  <a:pt x="211" y="62"/>
                </a:lnTo>
                <a:lnTo>
                  <a:pt x="211" y="63"/>
                </a:lnTo>
                <a:lnTo>
                  <a:pt x="211" y="65"/>
                </a:lnTo>
                <a:lnTo>
                  <a:pt x="212" y="75"/>
                </a:lnTo>
                <a:lnTo>
                  <a:pt x="212" y="79"/>
                </a:lnTo>
                <a:lnTo>
                  <a:pt x="212" y="84"/>
                </a:lnTo>
                <a:lnTo>
                  <a:pt x="212" y="88"/>
                </a:lnTo>
                <a:lnTo>
                  <a:pt x="212" y="89"/>
                </a:lnTo>
                <a:lnTo>
                  <a:pt x="213" y="94"/>
                </a:lnTo>
                <a:lnTo>
                  <a:pt x="213" y="95"/>
                </a:lnTo>
                <a:lnTo>
                  <a:pt x="213" y="96"/>
                </a:lnTo>
                <a:lnTo>
                  <a:pt x="213" y="103"/>
                </a:lnTo>
                <a:lnTo>
                  <a:pt x="213" y="107"/>
                </a:lnTo>
                <a:lnTo>
                  <a:pt x="214" y="109"/>
                </a:lnTo>
                <a:lnTo>
                  <a:pt x="214" y="112"/>
                </a:lnTo>
                <a:lnTo>
                  <a:pt x="214" y="115"/>
                </a:lnTo>
                <a:lnTo>
                  <a:pt x="214" y="116"/>
                </a:lnTo>
                <a:lnTo>
                  <a:pt x="214" y="117"/>
                </a:lnTo>
                <a:lnTo>
                  <a:pt x="214" y="123"/>
                </a:lnTo>
                <a:lnTo>
                  <a:pt x="214" y="124"/>
                </a:lnTo>
                <a:lnTo>
                  <a:pt x="214" y="125"/>
                </a:lnTo>
                <a:lnTo>
                  <a:pt x="214" y="126"/>
                </a:lnTo>
                <a:lnTo>
                  <a:pt x="214" y="127"/>
                </a:lnTo>
                <a:lnTo>
                  <a:pt x="215" y="133"/>
                </a:lnTo>
                <a:lnTo>
                  <a:pt x="215" y="140"/>
                </a:lnTo>
                <a:lnTo>
                  <a:pt x="215" y="141"/>
                </a:lnTo>
                <a:lnTo>
                  <a:pt x="215" y="144"/>
                </a:lnTo>
                <a:lnTo>
                  <a:pt x="215" y="150"/>
                </a:lnTo>
                <a:lnTo>
                  <a:pt x="216" y="152"/>
                </a:lnTo>
                <a:lnTo>
                  <a:pt x="216" y="155"/>
                </a:lnTo>
                <a:lnTo>
                  <a:pt x="216" y="158"/>
                </a:lnTo>
                <a:lnTo>
                  <a:pt x="216" y="161"/>
                </a:lnTo>
                <a:lnTo>
                  <a:pt x="216" y="163"/>
                </a:lnTo>
                <a:lnTo>
                  <a:pt x="216" y="164"/>
                </a:lnTo>
                <a:lnTo>
                  <a:pt x="216" y="165"/>
                </a:lnTo>
                <a:lnTo>
                  <a:pt x="216" y="166"/>
                </a:lnTo>
                <a:lnTo>
                  <a:pt x="216" y="167"/>
                </a:lnTo>
                <a:lnTo>
                  <a:pt x="216" y="169"/>
                </a:lnTo>
                <a:lnTo>
                  <a:pt x="216" y="171"/>
                </a:lnTo>
                <a:lnTo>
                  <a:pt x="216" y="172"/>
                </a:lnTo>
                <a:lnTo>
                  <a:pt x="216" y="173"/>
                </a:lnTo>
                <a:lnTo>
                  <a:pt x="217" y="175"/>
                </a:lnTo>
                <a:lnTo>
                  <a:pt x="217" y="180"/>
                </a:lnTo>
                <a:lnTo>
                  <a:pt x="217" y="183"/>
                </a:lnTo>
                <a:lnTo>
                  <a:pt x="217" y="188"/>
                </a:lnTo>
                <a:lnTo>
                  <a:pt x="217" y="189"/>
                </a:lnTo>
                <a:lnTo>
                  <a:pt x="219" y="191"/>
                </a:lnTo>
                <a:lnTo>
                  <a:pt x="219" y="193"/>
                </a:lnTo>
                <a:lnTo>
                  <a:pt x="219" y="198"/>
                </a:lnTo>
                <a:lnTo>
                  <a:pt x="219" y="203"/>
                </a:lnTo>
                <a:lnTo>
                  <a:pt x="219" y="206"/>
                </a:lnTo>
                <a:lnTo>
                  <a:pt x="220" y="213"/>
                </a:lnTo>
                <a:lnTo>
                  <a:pt x="220" y="215"/>
                </a:lnTo>
                <a:lnTo>
                  <a:pt x="220" y="220"/>
                </a:lnTo>
                <a:lnTo>
                  <a:pt x="220" y="221"/>
                </a:lnTo>
                <a:lnTo>
                  <a:pt x="220" y="222"/>
                </a:lnTo>
                <a:lnTo>
                  <a:pt x="220" y="223"/>
                </a:lnTo>
                <a:lnTo>
                  <a:pt x="220" y="224"/>
                </a:lnTo>
                <a:lnTo>
                  <a:pt x="220" y="225"/>
                </a:lnTo>
                <a:lnTo>
                  <a:pt x="220" y="230"/>
                </a:lnTo>
                <a:lnTo>
                  <a:pt x="220" y="231"/>
                </a:lnTo>
                <a:lnTo>
                  <a:pt x="221" y="232"/>
                </a:lnTo>
                <a:lnTo>
                  <a:pt x="221" y="236"/>
                </a:lnTo>
                <a:lnTo>
                  <a:pt x="221" y="238"/>
                </a:lnTo>
                <a:lnTo>
                  <a:pt x="221" y="244"/>
                </a:lnTo>
                <a:lnTo>
                  <a:pt x="221" y="246"/>
                </a:lnTo>
                <a:lnTo>
                  <a:pt x="221" y="247"/>
                </a:lnTo>
                <a:lnTo>
                  <a:pt x="222" y="254"/>
                </a:lnTo>
                <a:lnTo>
                  <a:pt x="222" y="257"/>
                </a:lnTo>
                <a:lnTo>
                  <a:pt x="222" y="259"/>
                </a:lnTo>
                <a:lnTo>
                  <a:pt x="222" y="267"/>
                </a:lnTo>
                <a:lnTo>
                  <a:pt x="222" y="268"/>
                </a:lnTo>
                <a:lnTo>
                  <a:pt x="223" y="269"/>
                </a:lnTo>
                <a:lnTo>
                  <a:pt x="222" y="269"/>
                </a:lnTo>
                <a:lnTo>
                  <a:pt x="221" y="269"/>
                </a:lnTo>
                <a:lnTo>
                  <a:pt x="213" y="269"/>
                </a:lnTo>
                <a:lnTo>
                  <a:pt x="212" y="269"/>
                </a:lnTo>
                <a:lnTo>
                  <a:pt x="207" y="269"/>
                </a:lnTo>
                <a:lnTo>
                  <a:pt x="194" y="269"/>
                </a:lnTo>
                <a:lnTo>
                  <a:pt x="188" y="269"/>
                </a:lnTo>
                <a:lnTo>
                  <a:pt x="183" y="270"/>
                </a:lnTo>
                <a:lnTo>
                  <a:pt x="182" y="269"/>
                </a:lnTo>
                <a:lnTo>
                  <a:pt x="181" y="270"/>
                </a:lnTo>
                <a:lnTo>
                  <a:pt x="178" y="270"/>
                </a:lnTo>
                <a:lnTo>
                  <a:pt x="174" y="270"/>
                </a:lnTo>
                <a:lnTo>
                  <a:pt x="168" y="270"/>
                </a:lnTo>
                <a:lnTo>
                  <a:pt x="162" y="270"/>
                </a:lnTo>
                <a:lnTo>
                  <a:pt x="158" y="270"/>
                </a:lnTo>
                <a:lnTo>
                  <a:pt x="157" y="270"/>
                </a:lnTo>
                <a:lnTo>
                  <a:pt x="156" y="270"/>
                </a:lnTo>
                <a:lnTo>
                  <a:pt x="152" y="270"/>
                </a:lnTo>
                <a:lnTo>
                  <a:pt x="149" y="270"/>
                </a:lnTo>
                <a:lnTo>
                  <a:pt x="137" y="270"/>
                </a:lnTo>
                <a:lnTo>
                  <a:pt x="130" y="270"/>
                </a:lnTo>
                <a:lnTo>
                  <a:pt x="128" y="270"/>
                </a:lnTo>
                <a:lnTo>
                  <a:pt x="127" y="270"/>
                </a:lnTo>
                <a:lnTo>
                  <a:pt x="125" y="270"/>
                </a:lnTo>
                <a:lnTo>
                  <a:pt x="120" y="270"/>
                </a:lnTo>
                <a:lnTo>
                  <a:pt x="117" y="270"/>
                </a:lnTo>
                <a:lnTo>
                  <a:pt x="116" y="270"/>
                </a:lnTo>
                <a:lnTo>
                  <a:pt x="114" y="270"/>
                </a:lnTo>
                <a:lnTo>
                  <a:pt x="108" y="270"/>
                </a:lnTo>
                <a:lnTo>
                  <a:pt x="106" y="270"/>
                </a:lnTo>
                <a:lnTo>
                  <a:pt x="105" y="270"/>
                </a:lnTo>
                <a:lnTo>
                  <a:pt x="103" y="270"/>
                </a:lnTo>
                <a:lnTo>
                  <a:pt x="101" y="270"/>
                </a:lnTo>
                <a:lnTo>
                  <a:pt x="95" y="270"/>
                </a:lnTo>
                <a:lnTo>
                  <a:pt x="87" y="270"/>
                </a:lnTo>
                <a:lnTo>
                  <a:pt x="82" y="270"/>
                </a:lnTo>
                <a:lnTo>
                  <a:pt x="81" y="270"/>
                </a:lnTo>
                <a:lnTo>
                  <a:pt x="73" y="270"/>
                </a:lnTo>
                <a:lnTo>
                  <a:pt x="69" y="270"/>
                </a:lnTo>
                <a:lnTo>
                  <a:pt x="68" y="270"/>
                </a:lnTo>
                <a:lnTo>
                  <a:pt x="66" y="270"/>
                </a:lnTo>
                <a:lnTo>
                  <a:pt x="60" y="271"/>
                </a:lnTo>
                <a:lnTo>
                  <a:pt x="55" y="271"/>
                </a:lnTo>
                <a:lnTo>
                  <a:pt x="50" y="271"/>
                </a:lnTo>
                <a:lnTo>
                  <a:pt x="49" y="271"/>
                </a:lnTo>
                <a:lnTo>
                  <a:pt x="47" y="271"/>
                </a:lnTo>
                <a:lnTo>
                  <a:pt x="40" y="271"/>
                </a:lnTo>
                <a:lnTo>
                  <a:pt x="39" y="271"/>
                </a:lnTo>
                <a:lnTo>
                  <a:pt x="34" y="271"/>
                </a:lnTo>
                <a:lnTo>
                  <a:pt x="32" y="271"/>
                </a:lnTo>
                <a:lnTo>
                  <a:pt x="30" y="271"/>
                </a:lnTo>
                <a:lnTo>
                  <a:pt x="28" y="271"/>
                </a:lnTo>
                <a:lnTo>
                  <a:pt x="24" y="271"/>
                </a:lnTo>
                <a:lnTo>
                  <a:pt x="20" y="271"/>
                </a:lnTo>
                <a:lnTo>
                  <a:pt x="17" y="271"/>
                </a:lnTo>
                <a:lnTo>
                  <a:pt x="16" y="271"/>
                </a:lnTo>
                <a:lnTo>
                  <a:pt x="15" y="271"/>
                </a:lnTo>
                <a:lnTo>
                  <a:pt x="12" y="271"/>
                </a:lnTo>
                <a:lnTo>
                  <a:pt x="6" y="271"/>
                </a:lnTo>
                <a:lnTo>
                  <a:pt x="4" y="271"/>
                </a:lnTo>
                <a:lnTo>
                  <a:pt x="2" y="271"/>
                </a:lnTo>
                <a:lnTo>
                  <a:pt x="2" y="270"/>
                </a:lnTo>
                <a:lnTo>
                  <a:pt x="2" y="268"/>
                </a:lnTo>
                <a:lnTo>
                  <a:pt x="2" y="256"/>
                </a:lnTo>
                <a:lnTo>
                  <a:pt x="2" y="252"/>
                </a:lnTo>
                <a:lnTo>
                  <a:pt x="2" y="249"/>
                </a:lnTo>
                <a:lnTo>
                  <a:pt x="2" y="248"/>
                </a:lnTo>
                <a:lnTo>
                  <a:pt x="2" y="245"/>
                </a:lnTo>
                <a:lnTo>
                  <a:pt x="2" y="241"/>
                </a:lnTo>
                <a:lnTo>
                  <a:pt x="2" y="240"/>
                </a:lnTo>
                <a:lnTo>
                  <a:pt x="2" y="237"/>
                </a:lnTo>
                <a:lnTo>
                  <a:pt x="2" y="229"/>
                </a:lnTo>
                <a:lnTo>
                  <a:pt x="2" y="227"/>
                </a:lnTo>
                <a:lnTo>
                  <a:pt x="2" y="222"/>
                </a:lnTo>
                <a:lnTo>
                  <a:pt x="2" y="217"/>
                </a:lnTo>
                <a:lnTo>
                  <a:pt x="2" y="216"/>
                </a:lnTo>
                <a:lnTo>
                  <a:pt x="2" y="213"/>
                </a:lnTo>
                <a:lnTo>
                  <a:pt x="2" y="212"/>
                </a:lnTo>
                <a:lnTo>
                  <a:pt x="2" y="209"/>
                </a:lnTo>
                <a:lnTo>
                  <a:pt x="2" y="205"/>
                </a:lnTo>
                <a:lnTo>
                  <a:pt x="2" y="197"/>
                </a:lnTo>
                <a:lnTo>
                  <a:pt x="2" y="196"/>
                </a:lnTo>
                <a:lnTo>
                  <a:pt x="2" y="193"/>
                </a:lnTo>
                <a:lnTo>
                  <a:pt x="2" y="190"/>
                </a:lnTo>
                <a:lnTo>
                  <a:pt x="1" y="185"/>
                </a:lnTo>
                <a:lnTo>
                  <a:pt x="1" y="184"/>
                </a:lnTo>
                <a:lnTo>
                  <a:pt x="2" y="181"/>
                </a:lnTo>
                <a:lnTo>
                  <a:pt x="2" y="180"/>
                </a:lnTo>
                <a:lnTo>
                  <a:pt x="2" y="179"/>
                </a:lnTo>
                <a:lnTo>
                  <a:pt x="2" y="177"/>
                </a:lnTo>
                <a:lnTo>
                  <a:pt x="2" y="176"/>
                </a:lnTo>
                <a:lnTo>
                  <a:pt x="2" y="175"/>
                </a:lnTo>
                <a:lnTo>
                  <a:pt x="1" y="168"/>
                </a:lnTo>
                <a:lnTo>
                  <a:pt x="1" y="166"/>
                </a:lnTo>
                <a:lnTo>
                  <a:pt x="1" y="165"/>
                </a:lnTo>
                <a:lnTo>
                  <a:pt x="1" y="164"/>
                </a:lnTo>
                <a:lnTo>
                  <a:pt x="1" y="160"/>
                </a:lnTo>
                <a:lnTo>
                  <a:pt x="1" y="155"/>
                </a:lnTo>
                <a:lnTo>
                  <a:pt x="1" y="152"/>
                </a:lnTo>
                <a:lnTo>
                  <a:pt x="1" y="151"/>
                </a:lnTo>
                <a:lnTo>
                  <a:pt x="1" y="144"/>
                </a:lnTo>
                <a:lnTo>
                  <a:pt x="1" y="143"/>
                </a:lnTo>
                <a:lnTo>
                  <a:pt x="1" y="135"/>
                </a:lnTo>
                <a:lnTo>
                  <a:pt x="1" y="131"/>
                </a:lnTo>
                <a:lnTo>
                  <a:pt x="1" y="128"/>
                </a:lnTo>
                <a:lnTo>
                  <a:pt x="1" y="127"/>
                </a:lnTo>
                <a:lnTo>
                  <a:pt x="1" y="120"/>
                </a:lnTo>
                <a:lnTo>
                  <a:pt x="1" y="119"/>
                </a:lnTo>
                <a:lnTo>
                  <a:pt x="1" y="117"/>
                </a:lnTo>
                <a:lnTo>
                  <a:pt x="1" y="116"/>
                </a:lnTo>
                <a:lnTo>
                  <a:pt x="1" y="115"/>
                </a:lnTo>
                <a:lnTo>
                  <a:pt x="1" y="110"/>
                </a:lnTo>
                <a:lnTo>
                  <a:pt x="1" y="109"/>
                </a:lnTo>
                <a:lnTo>
                  <a:pt x="1" y="108"/>
                </a:lnTo>
                <a:lnTo>
                  <a:pt x="1" y="107"/>
                </a:lnTo>
                <a:lnTo>
                  <a:pt x="1" y="105"/>
                </a:lnTo>
                <a:lnTo>
                  <a:pt x="1" y="104"/>
                </a:lnTo>
                <a:lnTo>
                  <a:pt x="1" y="100"/>
                </a:lnTo>
                <a:lnTo>
                  <a:pt x="1" y="96"/>
                </a:lnTo>
                <a:lnTo>
                  <a:pt x="1" y="95"/>
                </a:lnTo>
                <a:lnTo>
                  <a:pt x="1" y="91"/>
                </a:lnTo>
                <a:lnTo>
                  <a:pt x="1" y="89"/>
                </a:lnTo>
                <a:lnTo>
                  <a:pt x="1" y="87"/>
                </a:lnTo>
                <a:lnTo>
                  <a:pt x="1" y="86"/>
                </a:lnTo>
                <a:lnTo>
                  <a:pt x="1" y="85"/>
                </a:lnTo>
                <a:lnTo>
                  <a:pt x="1" y="83"/>
                </a:lnTo>
                <a:lnTo>
                  <a:pt x="1" y="80"/>
                </a:lnTo>
                <a:lnTo>
                  <a:pt x="1" y="77"/>
                </a:lnTo>
                <a:lnTo>
                  <a:pt x="1" y="76"/>
                </a:lnTo>
                <a:lnTo>
                  <a:pt x="1" y="75"/>
                </a:lnTo>
                <a:lnTo>
                  <a:pt x="1" y="71"/>
                </a:lnTo>
                <a:lnTo>
                  <a:pt x="1" y="70"/>
                </a:lnTo>
                <a:lnTo>
                  <a:pt x="1" y="69"/>
                </a:lnTo>
                <a:lnTo>
                  <a:pt x="1" y="67"/>
                </a:lnTo>
                <a:lnTo>
                  <a:pt x="1" y="63"/>
                </a:lnTo>
                <a:lnTo>
                  <a:pt x="1" y="62"/>
                </a:lnTo>
                <a:lnTo>
                  <a:pt x="0" y="56"/>
                </a:lnTo>
                <a:lnTo>
                  <a:pt x="0" y="52"/>
                </a:lnTo>
                <a:lnTo>
                  <a:pt x="0" y="45"/>
                </a:lnTo>
                <a:lnTo>
                  <a:pt x="0" y="44"/>
                </a:lnTo>
                <a:lnTo>
                  <a:pt x="0" y="41"/>
                </a:lnTo>
                <a:lnTo>
                  <a:pt x="0" y="40"/>
                </a:lnTo>
                <a:lnTo>
                  <a:pt x="0" y="39"/>
                </a:lnTo>
                <a:lnTo>
                  <a:pt x="0" y="38"/>
                </a:lnTo>
                <a:lnTo>
                  <a:pt x="0" y="37"/>
                </a:lnTo>
                <a:lnTo>
                  <a:pt x="0" y="35"/>
                </a:lnTo>
                <a:lnTo>
                  <a:pt x="0" y="28"/>
                </a:lnTo>
                <a:lnTo>
                  <a:pt x="0" y="23"/>
                </a:lnTo>
                <a:lnTo>
                  <a:pt x="0" y="12"/>
                </a:lnTo>
                <a:lnTo>
                  <a:pt x="0" y="9"/>
                </a:lnTo>
                <a:lnTo>
                  <a:pt x="0" y="7"/>
                </a:lnTo>
                <a:lnTo>
                  <a:pt x="0" y="6"/>
                </a:lnTo>
                <a:lnTo>
                  <a:pt x="0" y="4"/>
                </a:lnTo>
                <a:lnTo>
                  <a:pt x="5" y="4"/>
                </a:lnTo>
                <a:lnTo>
                  <a:pt x="9" y="4"/>
                </a:lnTo>
                <a:lnTo>
                  <a:pt x="17" y="4"/>
                </a:lnTo>
                <a:lnTo>
                  <a:pt x="22" y="4"/>
                </a:lnTo>
                <a:lnTo>
                  <a:pt x="23" y="4"/>
                </a:lnTo>
                <a:lnTo>
                  <a:pt x="29" y="3"/>
                </a:lnTo>
                <a:lnTo>
                  <a:pt x="29" y="4"/>
                </a:lnTo>
                <a:lnTo>
                  <a:pt x="31" y="3"/>
                </a:lnTo>
                <a:lnTo>
                  <a:pt x="34" y="4"/>
                </a:lnTo>
                <a:lnTo>
                  <a:pt x="37" y="4"/>
                </a:lnTo>
                <a:lnTo>
                  <a:pt x="39" y="4"/>
                </a:lnTo>
                <a:lnTo>
                  <a:pt x="40" y="4"/>
                </a:lnTo>
                <a:lnTo>
                  <a:pt x="42" y="3"/>
                </a:lnTo>
                <a:lnTo>
                  <a:pt x="46" y="3"/>
                </a:lnTo>
                <a:lnTo>
                  <a:pt x="48" y="3"/>
                </a:lnTo>
                <a:lnTo>
                  <a:pt x="49" y="3"/>
                </a:lnTo>
                <a:lnTo>
                  <a:pt x="53" y="3"/>
                </a:lnTo>
                <a:lnTo>
                  <a:pt x="54" y="3"/>
                </a:lnTo>
                <a:lnTo>
                  <a:pt x="57" y="3"/>
                </a:lnTo>
                <a:lnTo>
                  <a:pt x="60" y="3"/>
                </a:lnTo>
                <a:lnTo>
                  <a:pt x="65" y="3"/>
                </a:lnTo>
                <a:lnTo>
                  <a:pt x="68" y="3"/>
                </a:lnTo>
                <a:lnTo>
                  <a:pt x="71" y="3"/>
                </a:lnTo>
                <a:lnTo>
                  <a:pt x="76" y="3"/>
                </a:lnTo>
                <a:lnTo>
                  <a:pt x="79" y="3"/>
                </a:lnTo>
                <a:lnTo>
                  <a:pt x="80" y="3"/>
                </a:lnTo>
                <a:lnTo>
                  <a:pt x="85" y="3"/>
                </a:lnTo>
                <a:lnTo>
                  <a:pt x="88" y="3"/>
                </a:lnTo>
                <a:lnTo>
                  <a:pt x="92" y="3"/>
                </a:lnTo>
                <a:lnTo>
                  <a:pt x="96" y="3"/>
                </a:lnTo>
                <a:lnTo>
                  <a:pt x="104" y="3"/>
                </a:lnTo>
                <a:lnTo>
                  <a:pt x="105" y="3"/>
                </a:lnTo>
                <a:lnTo>
                  <a:pt x="108" y="3"/>
                </a:lnTo>
                <a:lnTo>
                  <a:pt x="109" y="3"/>
                </a:lnTo>
                <a:lnTo>
                  <a:pt x="114" y="3"/>
                </a:lnTo>
                <a:lnTo>
                  <a:pt x="118" y="3"/>
                </a:lnTo>
                <a:lnTo>
                  <a:pt x="120" y="3"/>
                </a:lnTo>
                <a:lnTo>
                  <a:pt x="124" y="1"/>
                </a:lnTo>
                <a:lnTo>
                  <a:pt x="125" y="1"/>
                </a:lnTo>
                <a:lnTo>
                  <a:pt x="127" y="1"/>
                </a:lnTo>
                <a:lnTo>
                  <a:pt x="133" y="1"/>
                </a:lnTo>
                <a:lnTo>
                  <a:pt x="134" y="1"/>
                </a:lnTo>
                <a:lnTo>
                  <a:pt x="143" y="1"/>
                </a:lnTo>
                <a:lnTo>
                  <a:pt x="149" y="1"/>
                </a:lnTo>
                <a:lnTo>
                  <a:pt x="150" y="1"/>
                </a:lnTo>
                <a:lnTo>
                  <a:pt x="151" y="1"/>
                </a:lnTo>
                <a:lnTo>
                  <a:pt x="154" y="1"/>
                </a:lnTo>
                <a:lnTo>
                  <a:pt x="157" y="1"/>
                </a:lnTo>
                <a:lnTo>
                  <a:pt x="158" y="1"/>
                </a:lnTo>
                <a:lnTo>
                  <a:pt x="159" y="1"/>
                </a:lnTo>
                <a:lnTo>
                  <a:pt x="158" y="0"/>
                </a:lnTo>
                <a:lnTo>
                  <a:pt x="159" y="0"/>
                </a:lnTo>
                <a:lnTo>
                  <a:pt x="164" y="0"/>
                </a:lnTo>
                <a:lnTo>
                  <a:pt x="166" y="0"/>
                </a:lnTo>
                <a:lnTo>
                  <a:pt x="170" y="0"/>
                </a:lnTo>
                <a:lnTo>
                  <a:pt x="172" y="0"/>
                </a:lnTo>
                <a:lnTo>
                  <a:pt x="174" y="0"/>
                </a:lnTo>
                <a:lnTo>
                  <a:pt x="175" y="0"/>
                </a:lnTo>
                <a:lnTo>
                  <a:pt x="176" y="0"/>
                </a:lnTo>
                <a:lnTo>
                  <a:pt x="177" y="0"/>
                </a:lnTo>
                <a:lnTo>
                  <a:pt x="178" y="0"/>
                </a:lnTo>
                <a:lnTo>
                  <a:pt x="180" y="0"/>
                </a:lnTo>
                <a:lnTo>
                  <a:pt x="181" y="0"/>
                </a:lnTo>
                <a:close/>
              </a:path>
            </a:pathLst>
          </a:custGeom>
          <a:solidFill>
            <a:srgbClr val="FFFF00"/>
          </a:solidFill>
          <a:ln w="3175">
            <a:solidFill>
              <a:schemeClr val="tx1">
                <a:lumMod val="95000"/>
                <a:lumOff val="5000"/>
              </a:schemeClr>
            </a:solidFill>
            <a:prstDash val="solid"/>
            <a:round/>
            <a:headEnd/>
            <a:tailEnd/>
          </a:ln>
        </p:spPr>
        <p:txBody>
          <a:bodyPr/>
          <a:lstStyle/>
          <a:p>
            <a:endParaRPr lang="en-US" dirty="0"/>
          </a:p>
        </p:txBody>
      </p:sp>
      <p:sp>
        <p:nvSpPr>
          <p:cNvPr id="119" name="Freeform 192"/>
          <p:cNvSpPr>
            <a:spLocks/>
          </p:cNvSpPr>
          <p:nvPr/>
        </p:nvSpPr>
        <p:spPr bwMode="auto">
          <a:xfrm>
            <a:off x="3513964" y="5511004"/>
            <a:ext cx="655411" cy="349106"/>
          </a:xfrm>
          <a:custGeom>
            <a:avLst/>
            <a:gdLst>
              <a:gd name="T0" fmla="*/ 243 w 251"/>
              <a:gd name="T1" fmla="*/ 7 h 164"/>
              <a:gd name="T2" fmla="*/ 243 w 251"/>
              <a:gd name="T3" fmla="*/ 19 h 164"/>
              <a:gd name="T4" fmla="*/ 244 w 251"/>
              <a:gd name="T5" fmla="*/ 35 h 164"/>
              <a:gd name="T6" fmla="*/ 245 w 251"/>
              <a:gd name="T7" fmla="*/ 62 h 164"/>
              <a:gd name="T8" fmla="*/ 247 w 251"/>
              <a:gd name="T9" fmla="*/ 75 h 164"/>
              <a:gd name="T10" fmla="*/ 248 w 251"/>
              <a:gd name="T11" fmla="*/ 87 h 164"/>
              <a:gd name="T12" fmla="*/ 249 w 251"/>
              <a:gd name="T13" fmla="*/ 107 h 164"/>
              <a:gd name="T14" fmla="*/ 250 w 251"/>
              <a:gd name="T15" fmla="*/ 140 h 164"/>
              <a:gd name="T16" fmla="*/ 251 w 251"/>
              <a:gd name="T17" fmla="*/ 155 h 164"/>
              <a:gd name="T18" fmla="*/ 237 w 251"/>
              <a:gd name="T19" fmla="*/ 161 h 164"/>
              <a:gd name="T20" fmla="*/ 221 w 251"/>
              <a:gd name="T21" fmla="*/ 162 h 164"/>
              <a:gd name="T22" fmla="*/ 214 w 251"/>
              <a:gd name="T23" fmla="*/ 162 h 164"/>
              <a:gd name="T24" fmla="*/ 206 w 251"/>
              <a:gd name="T25" fmla="*/ 162 h 164"/>
              <a:gd name="T26" fmla="*/ 201 w 251"/>
              <a:gd name="T27" fmla="*/ 162 h 164"/>
              <a:gd name="T28" fmla="*/ 190 w 251"/>
              <a:gd name="T29" fmla="*/ 162 h 164"/>
              <a:gd name="T30" fmla="*/ 178 w 251"/>
              <a:gd name="T31" fmla="*/ 162 h 164"/>
              <a:gd name="T32" fmla="*/ 171 w 251"/>
              <a:gd name="T33" fmla="*/ 162 h 164"/>
              <a:gd name="T34" fmla="*/ 156 w 251"/>
              <a:gd name="T35" fmla="*/ 162 h 164"/>
              <a:gd name="T36" fmla="*/ 149 w 251"/>
              <a:gd name="T37" fmla="*/ 162 h 164"/>
              <a:gd name="T38" fmla="*/ 142 w 251"/>
              <a:gd name="T39" fmla="*/ 162 h 164"/>
              <a:gd name="T40" fmla="*/ 141 w 251"/>
              <a:gd name="T41" fmla="*/ 162 h 164"/>
              <a:gd name="T42" fmla="*/ 130 w 251"/>
              <a:gd name="T43" fmla="*/ 163 h 164"/>
              <a:gd name="T44" fmla="*/ 121 w 251"/>
              <a:gd name="T45" fmla="*/ 163 h 164"/>
              <a:gd name="T46" fmla="*/ 117 w 251"/>
              <a:gd name="T47" fmla="*/ 163 h 164"/>
              <a:gd name="T48" fmla="*/ 100 w 251"/>
              <a:gd name="T49" fmla="*/ 163 h 164"/>
              <a:gd name="T50" fmla="*/ 73 w 251"/>
              <a:gd name="T51" fmla="*/ 163 h 164"/>
              <a:gd name="T52" fmla="*/ 60 w 251"/>
              <a:gd name="T53" fmla="*/ 163 h 164"/>
              <a:gd name="T54" fmla="*/ 54 w 251"/>
              <a:gd name="T55" fmla="*/ 163 h 164"/>
              <a:gd name="T56" fmla="*/ 43 w 251"/>
              <a:gd name="T57" fmla="*/ 164 h 164"/>
              <a:gd name="T58" fmla="*/ 30 w 251"/>
              <a:gd name="T59" fmla="*/ 164 h 164"/>
              <a:gd name="T60" fmla="*/ 25 w 251"/>
              <a:gd name="T61" fmla="*/ 163 h 164"/>
              <a:gd name="T62" fmla="*/ 6 w 251"/>
              <a:gd name="T63" fmla="*/ 163 h 164"/>
              <a:gd name="T64" fmla="*/ 1 w 251"/>
              <a:gd name="T65" fmla="*/ 144 h 164"/>
              <a:gd name="T66" fmla="*/ 1 w 251"/>
              <a:gd name="T67" fmla="*/ 135 h 164"/>
              <a:gd name="T68" fmla="*/ 1 w 251"/>
              <a:gd name="T69" fmla="*/ 122 h 164"/>
              <a:gd name="T70" fmla="*/ 1 w 251"/>
              <a:gd name="T71" fmla="*/ 111 h 164"/>
              <a:gd name="T72" fmla="*/ 1 w 251"/>
              <a:gd name="T73" fmla="*/ 107 h 164"/>
              <a:gd name="T74" fmla="*/ 1 w 251"/>
              <a:gd name="T75" fmla="*/ 94 h 164"/>
              <a:gd name="T76" fmla="*/ 0 w 251"/>
              <a:gd name="T77" fmla="*/ 78 h 164"/>
              <a:gd name="T78" fmla="*/ 0 w 251"/>
              <a:gd name="T79" fmla="*/ 59 h 164"/>
              <a:gd name="T80" fmla="*/ 5 w 251"/>
              <a:gd name="T81" fmla="*/ 56 h 164"/>
              <a:gd name="T82" fmla="*/ 27 w 251"/>
              <a:gd name="T83" fmla="*/ 55 h 164"/>
              <a:gd name="T84" fmla="*/ 27 w 251"/>
              <a:gd name="T85" fmla="*/ 46 h 164"/>
              <a:gd name="T86" fmla="*/ 26 w 251"/>
              <a:gd name="T87" fmla="*/ 34 h 164"/>
              <a:gd name="T88" fmla="*/ 26 w 251"/>
              <a:gd name="T89" fmla="*/ 9 h 164"/>
              <a:gd name="T90" fmla="*/ 35 w 251"/>
              <a:gd name="T91" fmla="*/ 2 h 164"/>
              <a:gd name="T92" fmla="*/ 48 w 251"/>
              <a:gd name="T93" fmla="*/ 2 h 164"/>
              <a:gd name="T94" fmla="*/ 59 w 251"/>
              <a:gd name="T95" fmla="*/ 2 h 164"/>
              <a:gd name="T96" fmla="*/ 69 w 251"/>
              <a:gd name="T97" fmla="*/ 2 h 164"/>
              <a:gd name="T98" fmla="*/ 88 w 251"/>
              <a:gd name="T99" fmla="*/ 1 h 164"/>
              <a:gd name="T100" fmla="*/ 107 w 251"/>
              <a:gd name="T101" fmla="*/ 1 h 164"/>
              <a:gd name="T102" fmla="*/ 128 w 251"/>
              <a:gd name="T103" fmla="*/ 1 h 164"/>
              <a:gd name="T104" fmla="*/ 140 w 251"/>
              <a:gd name="T105" fmla="*/ 1 h 164"/>
              <a:gd name="T106" fmla="*/ 157 w 251"/>
              <a:gd name="T107" fmla="*/ 1 h 164"/>
              <a:gd name="T108" fmla="*/ 177 w 251"/>
              <a:gd name="T109" fmla="*/ 1 h 164"/>
              <a:gd name="T110" fmla="*/ 198 w 251"/>
              <a:gd name="T111" fmla="*/ 1 h 164"/>
              <a:gd name="T112" fmla="*/ 214 w 251"/>
              <a:gd name="T113" fmla="*/ 0 h 164"/>
              <a:gd name="T114" fmla="*/ 242 w 251"/>
              <a:gd name="T115" fmla="*/ 0 h 16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51" h="164">
                <a:moveTo>
                  <a:pt x="242" y="0"/>
                </a:moveTo>
                <a:lnTo>
                  <a:pt x="243" y="0"/>
                </a:lnTo>
                <a:lnTo>
                  <a:pt x="243" y="1"/>
                </a:lnTo>
                <a:lnTo>
                  <a:pt x="243" y="2"/>
                </a:lnTo>
                <a:lnTo>
                  <a:pt x="243" y="6"/>
                </a:lnTo>
                <a:lnTo>
                  <a:pt x="243" y="7"/>
                </a:lnTo>
                <a:lnTo>
                  <a:pt x="243" y="10"/>
                </a:lnTo>
                <a:lnTo>
                  <a:pt x="243" y="14"/>
                </a:lnTo>
                <a:lnTo>
                  <a:pt x="243" y="16"/>
                </a:lnTo>
                <a:lnTo>
                  <a:pt x="243" y="19"/>
                </a:lnTo>
                <a:lnTo>
                  <a:pt x="244" y="22"/>
                </a:lnTo>
                <a:lnTo>
                  <a:pt x="244" y="26"/>
                </a:lnTo>
                <a:lnTo>
                  <a:pt x="244" y="27"/>
                </a:lnTo>
                <a:lnTo>
                  <a:pt x="244" y="28"/>
                </a:lnTo>
                <a:lnTo>
                  <a:pt x="244" y="31"/>
                </a:lnTo>
                <a:lnTo>
                  <a:pt x="244" y="35"/>
                </a:lnTo>
                <a:lnTo>
                  <a:pt x="244" y="36"/>
                </a:lnTo>
                <a:lnTo>
                  <a:pt x="244" y="40"/>
                </a:lnTo>
                <a:lnTo>
                  <a:pt x="245" y="46"/>
                </a:lnTo>
                <a:lnTo>
                  <a:pt x="245" y="50"/>
                </a:lnTo>
                <a:lnTo>
                  <a:pt x="245" y="62"/>
                </a:lnTo>
                <a:lnTo>
                  <a:pt x="247" y="65"/>
                </a:lnTo>
                <a:lnTo>
                  <a:pt x="247" y="67"/>
                </a:lnTo>
                <a:lnTo>
                  <a:pt x="247" y="72"/>
                </a:lnTo>
                <a:lnTo>
                  <a:pt x="247" y="75"/>
                </a:lnTo>
                <a:lnTo>
                  <a:pt x="248" y="81"/>
                </a:lnTo>
                <a:lnTo>
                  <a:pt x="248" y="83"/>
                </a:lnTo>
                <a:lnTo>
                  <a:pt x="248" y="86"/>
                </a:lnTo>
                <a:lnTo>
                  <a:pt x="248" y="87"/>
                </a:lnTo>
                <a:lnTo>
                  <a:pt x="248" y="90"/>
                </a:lnTo>
                <a:lnTo>
                  <a:pt x="248" y="95"/>
                </a:lnTo>
                <a:lnTo>
                  <a:pt x="248" y="97"/>
                </a:lnTo>
                <a:lnTo>
                  <a:pt x="249" y="102"/>
                </a:lnTo>
                <a:lnTo>
                  <a:pt x="249" y="105"/>
                </a:lnTo>
                <a:lnTo>
                  <a:pt x="249" y="107"/>
                </a:lnTo>
                <a:lnTo>
                  <a:pt x="250" y="123"/>
                </a:lnTo>
                <a:lnTo>
                  <a:pt x="250" y="126"/>
                </a:lnTo>
                <a:lnTo>
                  <a:pt x="250" y="128"/>
                </a:lnTo>
                <a:lnTo>
                  <a:pt x="250" y="130"/>
                </a:lnTo>
                <a:lnTo>
                  <a:pt x="250" y="135"/>
                </a:lnTo>
                <a:lnTo>
                  <a:pt x="250" y="140"/>
                </a:lnTo>
                <a:lnTo>
                  <a:pt x="251" y="145"/>
                </a:lnTo>
                <a:lnTo>
                  <a:pt x="251" y="147"/>
                </a:lnTo>
                <a:lnTo>
                  <a:pt x="251" y="150"/>
                </a:lnTo>
                <a:lnTo>
                  <a:pt x="251" y="152"/>
                </a:lnTo>
                <a:lnTo>
                  <a:pt x="251" y="155"/>
                </a:lnTo>
                <a:lnTo>
                  <a:pt x="251" y="159"/>
                </a:lnTo>
                <a:lnTo>
                  <a:pt x="251" y="161"/>
                </a:lnTo>
                <a:lnTo>
                  <a:pt x="245" y="161"/>
                </a:lnTo>
                <a:lnTo>
                  <a:pt x="242" y="161"/>
                </a:lnTo>
                <a:lnTo>
                  <a:pt x="239" y="161"/>
                </a:lnTo>
                <a:lnTo>
                  <a:pt x="237" y="161"/>
                </a:lnTo>
                <a:lnTo>
                  <a:pt x="235" y="161"/>
                </a:lnTo>
                <a:lnTo>
                  <a:pt x="232" y="161"/>
                </a:lnTo>
                <a:lnTo>
                  <a:pt x="231" y="161"/>
                </a:lnTo>
                <a:lnTo>
                  <a:pt x="228" y="161"/>
                </a:lnTo>
                <a:lnTo>
                  <a:pt x="226" y="161"/>
                </a:lnTo>
                <a:lnTo>
                  <a:pt x="221" y="162"/>
                </a:lnTo>
                <a:lnTo>
                  <a:pt x="218" y="162"/>
                </a:lnTo>
                <a:lnTo>
                  <a:pt x="216" y="162"/>
                </a:lnTo>
                <a:lnTo>
                  <a:pt x="214" y="162"/>
                </a:lnTo>
                <a:lnTo>
                  <a:pt x="209" y="162"/>
                </a:lnTo>
                <a:lnTo>
                  <a:pt x="206" y="162"/>
                </a:lnTo>
                <a:lnTo>
                  <a:pt x="205" y="162"/>
                </a:lnTo>
                <a:lnTo>
                  <a:pt x="202" y="162"/>
                </a:lnTo>
                <a:lnTo>
                  <a:pt x="201" y="162"/>
                </a:lnTo>
                <a:lnTo>
                  <a:pt x="198" y="162"/>
                </a:lnTo>
                <a:lnTo>
                  <a:pt x="195" y="162"/>
                </a:lnTo>
                <a:lnTo>
                  <a:pt x="194" y="162"/>
                </a:lnTo>
                <a:lnTo>
                  <a:pt x="192" y="162"/>
                </a:lnTo>
                <a:lnTo>
                  <a:pt x="190" y="162"/>
                </a:lnTo>
                <a:lnTo>
                  <a:pt x="188" y="162"/>
                </a:lnTo>
                <a:lnTo>
                  <a:pt x="187" y="162"/>
                </a:lnTo>
                <a:lnTo>
                  <a:pt x="184" y="162"/>
                </a:lnTo>
                <a:lnTo>
                  <a:pt x="179" y="162"/>
                </a:lnTo>
                <a:lnTo>
                  <a:pt x="178" y="162"/>
                </a:lnTo>
                <a:lnTo>
                  <a:pt x="177" y="162"/>
                </a:lnTo>
                <a:lnTo>
                  <a:pt x="174" y="162"/>
                </a:lnTo>
                <a:lnTo>
                  <a:pt x="173" y="162"/>
                </a:lnTo>
                <a:lnTo>
                  <a:pt x="172" y="162"/>
                </a:lnTo>
                <a:lnTo>
                  <a:pt x="171" y="162"/>
                </a:lnTo>
                <a:lnTo>
                  <a:pt x="170" y="162"/>
                </a:lnTo>
                <a:lnTo>
                  <a:pt x="169" y="162"/>
                </a:lnTo>
                <a:lnTo>
                  <a:pt x="166" y="162"/>
                </a:lnTo>
                <a:lnTo>
                  <a:pt x="165" y="162"/>
                </a:lnTo>
                <a:lnTo>
                  <a:pt x="158" y="162"/>
                </a:lnTo>
                <a:lnTo>
                  <a:pt x="156" y="162"/>
                </a:lnTo>
                <a:lnTo>
                  <a:pt x="153" y="162"/>
                </a:lnTo>
                <a:lnTo>
                  <a:pt x="152" y="162"/>
                </a:lnTo>
                <a:lnTo>
                  <a:pt x="150" y="162"/>
                </a:lnTo>
                <a:lnTo>
                  <a:pt x="149" y="162"/>
                </a:lnTo>
                <a:lnTo>
                  <a:pt x="147" y="162"/>
                </a:lnTo>
                <a:lnTo>
                  <a:pt x="146" y="162"/>
                </a:lnTo>
                <a:lnTo>
                  <a:pt x="145" y="162"/>
                </a:lnTo>
                <a:lnTo>
                  <a:pt x="144" y="162"/>
                </a:lnTo>
                <a:lnTo>
                  <a:pt x="142" y="162"/>
                </a:lnTo>
                <a:lnTo>
                  <a:pt x="141" y="162"/>
                </a:lnTo>
                <a:lnTo>
                  <a:pt x="140" y="162"/>
                </a:lnTo>
                <a:lnTo>
                  <a:pt x="139" y="162"/>
                </a:lnTo>
                <a:lnTo>
                  <a:pt x="132" y="163"/>
                </a:lnTo>
                <a:lnTo>
                  <a:pt x="130" y="163"/>
                </a:lnTo>
                <a:lnTo>
                  <a:pt x="128" y="163"/>
                </a:lnTo>
                <a:lnTo>
                  <a:pt x="125" y="163"/>
                </a:lnTo>
                <a:lnTo>
                  <a:pt x="123" y="163"/>
                </a:lnTo>
                <a:lnTo>
                  <a:pt x="121" y="163"/>
                </a:lnTo>
                <a:lnTo>
                  <a:pt x="120" y="163"/>
                </a:lnTo>
                <a:lnTo>
                  <a:pt x="118" y="163"/>
                </a:lnTo>
                <a:lnTo>
                  <a:pt x="117" y="163"/>
                </a:lnTo>
                <a:lnTo>
                  <a:pt x="113" y="163"/>
                </a:lnTo>
                <a:lnTo>
                  <a:pt x="112" y="163"/>
                </a:lnTo>
                <a:lnTo>
                  <a:pt x="110" y="163"/>
                </a:lnTo>
                <a:lnTo>
                  <a:pt x="104" y="163"/>
                </a:lnTo>
                <a:lnTo>
                  <a:pt x="100" y="163"/>
                </a:lnTo>
                <a:lnTo>
                  <a:pt x="98" y="163"/>
                </a:lnTo>
                <a:lnTo>
                  <a:pt x="92" y="163"/>
                </a:lnTo>
                <a:lnTo>
                  <a:pt x="81" y="163"/>
                </a:lnTo>
                <a:lnTo>
                  <a:pt x="77" y="163"/>
                </a:lnTo>
                <a:lnTo>
                  <a:pt x="73" y="163"/>
                </a:lnTo>
                <a:lnTo>
                  <a:pt x="70" y="163"/>
                </a:lnTo>
                <a:lnTo>
                  <a:pt x="62" y="163"/>
                </a:lnTo>
                <a:lnTo>
                  <a:pt x="61" y="163"/>
                </a:lnTo>
                <a:lnTo>
                  <a:pt x="60" y="163"/>
                </a:lnTo>
                <a:lnTo>
                  <a:pt x="59" y="163"/>
                </a:lnTo>
                <a:lnTo>
                  <a:pt x="58" y="163"/>
                </a:lnTo>
                <a:lnTo>
                  <a:pt x="57" y="163"/>
                </a:lnTo>
                <a:lnTo>
                  <a:pt x="54" y="163"/>
                </a:lnTo>
                <a:lnTo>
                  <a:pt x="52" y="163"/>
                </a:lnTo>
                <a:lnTo>
                  <a:pt x="50" y="163"/>
                </a:lnTo>
                <a:lnTo>
                  <a:pt x="49" y="164"/>
                </a:lnTo>
                <a:lnTo>
                  <a:pt x="48" y="164"/>
                </a:lnTo>
                <a:lnTo>
                  <a:pt x="45" y="164"/>
                </a:lnTo>
                <a:lnTo>
                  <a:pt x="43" y="164"/>
                </a:lnTo>
                <a:lnTo>
                  <a:pt x="41" y="164"/>
                </a:lnTo>
                <a:lnTo>
                  <a:pt x="38" y="164"/>
                </a:lnTo>
                <a:lnTo>
                  <a:pt x="34" y="164"/>
                </a:lnTo>
                <a:lnTo>
                  <a:pt x="33" y="164"/>
                </a:lnTo>
                <a:lnTo>
                  <a:pt x="30" y="164"/>
                </a:lnTo>
                <a:lnTo>
                  <a:pt x="29" y="164"/>
                </a:lnTo>
                <a:lnTo>
                  <a:pt x="28" y="164"/>
                </a:lnTo>
                <a:lnTo>
                  <a:pt x="28" y="163"/>
                </a:lnTo>
                <a:lnTo>
                  <a:pt x="25" y="163"/>
                </a:lnTo>
                <a:lnTo>
                  <a:pt x="24" y="163"/>
                </a:lnTo>
                <a:lnTo>
                  <a:pt x="17" y="163"/>
                </a:lnTo>
                <a:lnTo>
                  <a:pt x="14" y="163"/>
                </a:lnTo>
                <a:lnTo>
                  <a:pt x="11" y="163"/>
                </a:lnTo>
                <a:lnTo>
                  <a:pt x="10" y="163"/>
                </a:lnTo>
                <a:lnTo>
                  <a:pt x="6" y="163"/>
                </a:lnTo>
                <a:lnTo>
                  <a:pt x="1" y="163"/>
                </a:lnTo>
                <a:lnTo>
                  <a:pt x="1" y="158"/>
                </a:lnTo>
                <a:lnTo>
                  <a:pt x="1" y="156"/>
                </a:lnTo>
                <a:lnTo>
                  <a:pt x="1" y="154"/>
                </a:lnTo>
                <a:lnTo>
                  <a:pt x="1" y="153"/>
                </a:lnTo>
                <a:lnTo>
                  <a:pt x="1" y="144"/>
                </a:lnTo>
                <a:lnTo>
                  <a:pt x="1" y="142"/>
                </a:lnTo>
                <a:lnTo>
                  <a:pt x="1" y="137"/>
                </a:lnTo>
                <a:lnTo>
                  <a:pt x="1" y="136"/>
                </a:lnTo>
                <a:lnTo>
                  <a:pt x="1" y="135"/>
                </a:lnTo>
                <a:lnTo>
                  <a:pt x="1" y="130"/>
                </a:lnTo>
                <a:lnTo>
                  <a:pt x="1" y="127"/>
                </a:lnTo>
                <a:lnTo>
                  <a:pt x="1" y="123"/>
                </a:lnTo>
                <a:lnTo>
                  <a:pt x="1" y="122"/>
                </a:lnTo>
                <a:lnTo>
                  <a:pt x="1" y="115"/>
                </a:lnTo>
                <a:lnTo>
                  <a:pt x="1" y="114"/>
                </a:lnTo>
                <a:lnTo>
                  <a:pt x="1" y="111"/>
                </a:lnTo>
                <a:lnTo>
                  <a:pt x="1" y="110"/>
                </a:lnTo>
                <a:lnTo>
                  <a:pt x="1" y="108"/>
                </a:lnTo>
                <a:lnTo>
                  <a:pt x="1" y="107"/>
                </a:lnTo>
                <a:lnTo>
                  <a:pt x="1" y="103"/>
                </a:lnTo>
                <a:lnTo>
                  <a:pt x="1" y="100"/>
                </a:lnTo>
                <a:lnTo>
                  <a:pt x="1" y="99"/>
                </a:lnTo>
                <a:lnTo>
                  <a:pt x="1" y="97"/>
                </a:lnTo>
                <a:lnTo>
                  <a:pt x="1" y="94"/>
                </a:lnTo>
                <a:lnTo>
                  <a:pt x="1" y="92"/>
                </a:lnTo>
                <a:lnTo>
                  <a:pt x="1" y="91"/>
                </a:lnTo>
                <a:lnTo>
                  <a:pt x="0" y="86"/>
                </a:lnTo>
                <a:lnTo>
                  <a:pt x="0" y="81"/>
                </a:lnTo>
                <a:lnTo>
                  <a:pt x="0" y="78"/>
                </a:lnTo>
                <a:lnTo>
                  <a:pt x="0" y="68"/>
                </a:lnTo>
                <a:lnTo>
                  <a:pt x="0" y="64"/>
                </a:lnTo>
                <a:lnTo>
                  <a:pt x="0" y="63"/>
                </a:lnTo>
                <a:lnTo>
                  <a:pt x="0" y="60"/>
                </a:lnTo>
                <a:lnTo>
                  <a:pt x="0" y="59"/>
                </a:lnTo>
                <a:lnTo>
                  <a:pt x="0" y="58"/>
                </a:lnTo>
                <a:lnTo>
                  <a:pt x="0" y="56"/>
                </a:lnTo>
                <a:lnTo>
                  <a:pt x="2" y="56"/>
                </a:lnTo>
                <a:lnTo>
                  <a:pt x="3" y="56"/>
                </a:lnTo>
                <a:lnTo>
                  <a:pt x="5" y="56"/>
                </a:lnTo>
                <a:lnTo>
                  <a:pt x="10" y="56"/>
                </a:lnTo>
                <a:lnTo>
                  <a:pt x="12" y="56"/>
                </a:lnTo>
                <a:lnTo>
                  <a:pt x="22" y="56"/>
                </a:lnTo>
                <a:lnTo>
                  <a:pt x="27" y="56"/>
                </a:lnTo>
                <a:lnTo>
                  <a:pt x="27" y="55"/>
                </a:lnTo>
                <a:lnTo>
                  <a:pt x="27" y="54"/>
                </a:lnTo>
                <a:lnTo>
                  <a:pt x="27" y="51"/>
                </a:lnTo>
                <a:lnTo>
                  <a:pt x="27" y="46"/>
                </a:lnTo>
                <a:lnTo>
                  <a:pt x="27" y="42"/>
                </a:lnTo>
                <a:lnTo>
                  <a:pt x="27" y="40"/>
                </a:lnTo>
                <a:lnTo>
                  <a:pt x="26" y="39"/>
                </a:lnTo>
                <a:lnTo>
                  <a:pt x="26" y="38"/>
                </a:lnTo>
                <a:lnTo>
                  <a:pt x="26" y="36"/>
                </a:lnTo>
                <a:lnTo>
                  <a:pt x="26" y="34"/>
                </a:lnTo>
                <a:lnTo>
                  <a:pt x="26" y="32"/>
                </a:lnTo>
                <a:lnTo>
                  <a:pt x="26" y="31"/>
                </a:lnTo>
                <a:lnTo>
                  <a:pt x="26" y="25"/>
                </a:lnTo>
                <a:lnTo>
                  <a:pt x="26" y="22"/>
                </a:lnTo>
                <a:lnTo>
                  <a:pt x="26" y="9"/>
                </a:lnTo>
                <a:lnTo>
                  <a:pt x="26" y="2"/>
                </a:lnTo>
                <a:lnTo>
                  <a:pt x="32" y="2"/>
                </a:lnTo>
                <a:lnTo>
                  <a:pt x="35" y="2"/>
                </a:lnTo>
                <a:lnTo>
                  <a:pt x="36" y="2"/>
                </a:lnTo>
                <a:lnTo>
                  <a:pt x="37" y="2"/>
                </a:lnTo>
                <a:lnTo>
                  <a:pt x="40" y="2"/>
                </a:lnTo>
                <a:lnTo>
                  <a:pt x="44" y="2"/>
                </a:lnTo>
                <a:lnTo>
                  <a:pt x="48" y="2"/>
                </a:lnTo>
                <a:lnTo>
                  <a:pt x="50" y="2"/>
                </a:lnTo>
                <a:lnTo>
                  <a:pt x="52" y="2"/>
                </a:lnTo>
                <a:lnTo>
                  <a:pt x="54" y="2"/>
                </a:lnTo>
                <a:lnTo>
                  <a:pt x="59" y="2"/>
                </a:lnTo>
                <a:lnTo>
                  <a:pt x="60" y="2"/>
                </a:lnTo>
                <a:lnTo>
                  <a:pt x="67" y="2"/>
                </a:lnTo>
                <a:lnTo>
                  <a:pt x="69" y="2"/>
                </a:lnTo>
                <a:lnTo>
                  <a:pt x="70" y="2"/>
                </a:lnTo>
                <a:lnTo>
                  <a:pt x="75" y="2"/>
                </a:lnTo>
                <a:lnTo>
                  <a:pt x="80" y="2"/>
                </a:lnTo>
                <a:lnTo>
                  <a:pt x="86" y="1"/>
                </a:lnTo>
                <a:lnTo>
                  <a:pt x="88" y="1"/>
                </a:lnTo>
                <a:lnTo>
                  <a:pt x="89" y="1"/>
                </a:lnTo>
                <a:lnTo>
                  <a:pt x="93" y="1"/>
                </a:lnTo>
                <a:lnTo>
                  <a:pt x="101" y="1"/>
                </a:lnTo>
                <a:lnTo>
                  <a:pt x="102" y="1"/>
                </a:lnTo>
                <a:lnTo>
                  <a:pt x="107" y="1"/>
                </a:lnTo>
                <a:lnTo>
                  <a:pt x="115" y="1"/>
                </a:lnTo>
                <a:lnTo>
                  <a:pt x="121" y="1"/>
                </a:lnTo>
                <a:lnTo>
                  <a:pt x="123" y="1"/>
                </a:lnTo>
                <a:lnTo>
                  <a:pt x="125" y="1"/>
                </a:lnTo>
                <a:lnTo>
                  <a:pt x="126" y="1"/>
                </a:lnTo>
                <a:lnTo>
                  <a:pt x="128" y="1"/>
                </a:lnTo>
                <a:lnTo>
                  <a:pt x="134" y="1"/>
                </a:lnTo>
                <a:lnTo>
                  <a:pt x="136" y="1"/>
                </a:lnTo>
                <a:lnTo>
                  <a:pt x="137" y="1"/>
                </a:lnTo>
                <a:lnTo>
                  <a:pt x="140" y="1"/>
                </a:lnTo>
                <a:lnTo>
                  <a:pt x="145" y="1"/>
                </a:lnTo>
                <a:lnTo>
                  <a:pt x="147" y="1"/>
                </a:lnTo>
                <a:lnTo>
                  <a:pt x="148" y="1"/>
                </a:lnTo>
                <a:lnTo>
                  <a:pt x="150" y="1"/>
                </a:lnTo>
                <a:lnTo>
                  <a:pt x="157" y="1"/>
                </a:lnTo>
                <a:lnTo>
                  <a:pt x="169" y="1"/>
                </a:lnTo>
                <a:lnTo>
                  <a:pt x="172" y="1"/>
                </a:lnTo>
                <a:lnTo>
                  <a:pt x="176" y="1"/>
                </a:lnTo>
                <a:lnTo>
                  <a:pt x="177" y="1"/>
                </a:lnTo>
                <a:lnTo>
                  <a:pt x="178" y="1"/>
                </a:lnTo>
                <a:lnTo>
                  <a:pt x="182" y="1"/>
                </a:lnTo>
                <a:lnTo>
                  <a:pt x="188" y="1"/>
                </a:lnTo>
                <a:lnTo>
                  <a:pt x="194" y="1"/>
                </a:lnTo>
                <a:lnTo>
                  <a:pt x="198" y="1"/>
                </a:lnTo>
                <a:lnTo>
                  <a:pt x="201" y="1"/>
                </a:lnTo>
                <a:lnTo>
                  <a:pt x="202" y="0"/>
                </a:lnTo>
                <a:lnTo>
                  <a:pt x="203" y="1"/>
                </a:lnTo>
                <a:lnTo>
                  <a:pt x="208" y="0"/>
                </a:lnTo>
                <a:lnTo>
                  <a:pt x="214" y="0"/>
                </a:lnTo>
                <a:lnTo>
                  <a:pt x="227" y="0"/>
                </a:lnTo>
                <a:lnTo>
                  <a:pt x="232" y="0"/>
                </a:lnTo>
                <a:lnTo>
                  <a:pt x="233" y="0"/>
                </a:lnTo>
                <a:lnTo>
                  <a:pt x="241" y="0"/>
                </a:lnTo>
                <a:lnTo>
                  <a:pt x="242" y="0"/>
                </a:lnTo>
                <a:close/>
              </a:path>
            </a:pathLst>
          </a:custGeom>
          <a:solidFill>
            <a:srgbClr val="FFFF00"/>
          </a:solidFill>
          <a:ln w="3175">
            <a:solidFill>
              <a:schemeClr val="tx1">
                <a:lumMod val="95000"/>
                <a:lumOff val="5000"/>
              </a:schemeClr>
            </a:solidFill>
            <a:prstDash val="solid"/>
            <a:round/>
            <a:headEnd/>
            <a:tailEnd/>
          </a:ln>
        </p:spPr>
        <p:txBody>
          <a:bodyPr/>
          <a:lstStyle/>
          <a:p>
            <a:endParaRPr lang="en-US" dirty="0"/>
          </a:p>
        </p:txBody>
      </p:sp>
      <p:sp>
        <p:nvSpPr>
          <p:cNvPr id="120" name="Freeform 109"/>
          <p:cNvSpPr>
            <a:spLocks/>
          </p:cNvSpPr>
          <p:nvPr/>
        </p:nvSpPr>
        <p:spPr bwMode="auto">
          <a:xfrm>
            <a:off x="1734196" y="412780"/>
            <a:ext cx="447757" cy="627965"/>
          </a:xfrm>
          <a:custGeom>
            <a:avLst/>
            <a:gdLst>
              <a:gd name="T0" fmla="*/ 174 w 198"/>
              <a:gd name="T1" fmla="*/ 20 h 288"/>
              <a:gd name="T2" fmla="*/ 197 w 198"/>
              <a:gd name="T3" fmla="*/ 39 h 288"/>
              <a:gd name="T4" fmla="*/ 197 w 198"/>
              <a:gd name="T5" fmla="*/ 74 h 288"/>
              <a:gd name="T6" fmla="*/ 196 w 198"/>
              <a:gd name="T7" fmla="*/ 105 h 288"/>
              <a:gd name="T8" fmla="*/ 190 w 198"/>
              <a:gd name="T9" fmla="*/ 105 h 288"/>
              <a:gd name="T10" fmla="*/ 184 w 198"/>
              <a:gd name="T11" fmla="*/ 114 h 288"/>
              <a:gd name="T12" fmla="*/ 183 w 198"/>
              <a:gd name="T13" fmla="*/ 120 h 288"/>
              <a:gd name="T14" fmla="*/ 184 w 198"/>
              <a:gd name="T15" fmla="*/ 134 h 288"/>
              <a:gd name="T16" fmla="*/ 184 w 198"/>
              <a:gd name="T17" fmla="*/ 141 h 288"/>
              <a:gd name="T18" fmla="*/ 189 w 198"/>
              <a:gd name="T19" fmla="*/ 149 h 288"/>
              <a:gd name="T20" fmla="*/ 182 w 198"/>
              <a:gd name="T21" fmla="*/ 159 h 288"/>
              <a:gd name="T22" fmla="*/ 177 w 198"/>
              <a:gd name="T23" fmla="*/ 169 h 288"/>
              <a:gd name="T24" fmla="*/ 175 w 198"/>
              <a:gd name="T25" fmla="*/ 178 h 288"/>
              <a:gd name="T26" fmla="*/ 177 w 198"/>
              <a:gd name="T27" fmla="*/ 183 h 288"/>
              <a:gd name="T28" fmla="*/ 184 w 198"/>
              <a:gd name="T29" fmla="*/ 189 h 288"/>
              <a:gd name="T30" fmla="*/ 188 w 198"/>
              <a:gd name="T31" fmla="*/ 196 h 288"/>
              <a:gd name="T32" fmla="*/ 189 w 198"/>
              <a:gd name="T33" fmla="*/ 205 h 288"/>
              <a:gd name="T34" fmla="*/ 198 w 198"/>
              <a:gd name="T35" fmla="*/ 208 h 288"/>
              <a:gd name="T36" fmla="*/ 191 w 198"/>
              <a:gd name="T37" fmla="*/ 236 h 288"/>
              <a:gd name="T38" fmla="*/ 161 w 198"/>
              <a:gd name="T39" fmla="*/ 236 h 288"/>
              <a:gd name="T40" fmla="*/ 144 w 198"/>
              <a:gd name="T41" fmla="*/ 252 h 288"/>
              <a:gd name="T42" fmla="*/ 144 w 198"/>
              <a:gd name="T43" fmla="*/ 282 h 288"/>
              <a:gd name="T44" fmla="*/ 104 w 198"/>
              <a:gd name="T45" fmla="*/ 288 h 288"/>
              <a:gd name="T46" fmla="*/ 63 w 198"/>
              <a:gd name="T47" fmla="*/ 264 h 288"/>
              <a:gd name="T48" fmla="*/ 29 w 198"/>
              <a:gd name="T49" fmla="*/ 239 h 288"/>
              <a:gd name="T50" fmla="*/ 22 w 198"/>
              <a:gd name="T51" fmla="*/ 216 h 288"/>
              <a:gd name="T52" fmla="*/ 13 w 198"/>
              <a:gd name="T53" fmla="*/ 191 h 288"/>
              <a:gd name="T54" fmla="*/ 1 w 198"/>
              <a:gd name="T55" fmla="*/ 158 h 288"/>
              <a:gd name="T56" fmla="*/ 1 w 198"/>
              <a:gd name="T57" fmla="*/ 133 h 288"/>
              <a:gd name="T58" fmla="*/ 19 w 198"/>
              <a:gd name="T59" fmla="*/ 120 h 288"/>
              <a:gd name="T60" fmla="*/ 25 w 198"/>
              <a:gd name="T61" fmla="*/ 133 h 288"/>
              <a:gd name="T62" fmla="*/ 17 w 198"/>
              <a:gd name="T63" fmla="*/ 146 h 288"/>
              <a:gd name="T64" fmla="*/ 22 w 198"/>
              <a:gd name="T65" fmla="*/ 161 h 288"/>
              <a:gd name="T66" fmla="*/ 38 w 198"/>
              <a:gd name="T67" fmla="*/ 159 h 288"/>
              <a:gd name="T68" fmla="*/ 47 w 198"/>
              <a:gd name="T69" fmla="*/ 149 h 288"/>
              <a:gd name="T70" fmla="*/ 63 w 198"/>
              <a:gd name="T71" fmla="*/ 133 h 288"/>
              <a:gd name="T72" fmla="*/ 60 w 198"/>
              <a:gd name="T73" fmla="*/ 119 h 288"/>
              <a:gd name="T74" fmla="*/ 45 w 198"/>
              <a:gd name="T75" fmla="*/ 118 h 288"/>
              <a:gd name="T76" fmla="*/ 23 w 198"/>
              <a:gd name="T77" fmla="*/ 117 h 288"/>
              <a:gd name="T78" fmla="*/ 10 w 198"/>
              <a:gd name="T79" fmla="*/ 101 h 288"/>
              <a:gd name="T80" fmla="*/ 23 w 198"/>
              <a:gd name="T81" fmla="*/ 90 h 288"/>
              <a:gd name="T82" fmla="*/ 24 w 198"/>
              <a:gd name="T83" fmla="*/ 78 h 288"/>
              <a:gd name="T84" fmla="*/ 25 w 198"/>
              <a:gd name="T85" fmla="*/ 58 h 288"/>
              <a:gd name="T86" fmla="*/ 41 w 198"/>
              <a:gd name="T87" fmla="*/ 64 h 288"/>
              <a:gd name="T88" fmla="*/ 38 w 198"/>
              <a:gd name="T89" fmla="*/ 81 h 288"/>
              <a:gd name="T90" fmla="*/ 33 w 198"/>
              <a:gd name="T91" fmla="*/ 94 h 288"/>
              <a:gd name="T92" fmla="*/ 46 w 198"/>
              <a:gd name="T93" fmla="*/ 103 h 288"/>
              <a:gd name="T94" fmla="*/ 66 w 198"/>
              <a:gd name="T95" fmla="*/ 97 h 288"/>
              <a:gd name="T96" fmla="*/ 69 w 198"/>
              <a:gd name="T97" fmla="*/ 84 h 288"/>
              <a:gd name="T98" fmla="*/ 60 w 198"/>
              <a:gd name="T99" fmla="*/ 64 h 288"/>
              <a:gd name="T100" fmla="*/ 66 w 198"/>
              <a:gd name="T101" fmla="*/ 48 h 288"/>
              <a:gd name="T102" fmla="*/ 58 w 198"/>
              <a:gd name="T103" fmla="*/ 25 h 288"/>
              <a:gd name="T104" fmla="*/ 55 w 198"/>
              <a:gd name="T105" fmla="*/ 7 h 288"/>
              <a:gd name="T106" fmla="*/ 79 w 198"/>
              <a:gd name="T107" fmla="*/ 8 h 288"/>
              <a:gd name="T108" fmla="*/ 81 w 198"/>
              <a:gd name="T109" fmla="*/ 30 h 288"/>
              <a:gd name="T110" fmla="*/ 97 w 198"/>
              <a:gd name="T111" fmla="*/ 34 h 288"/>
              <a:gd name="T112" fmla="*/ 113 w 198"/>
              <a:gd name="T113" fmla="*/ 26 h 288"/>
              <a:gd name="T114" fmla="*/ 128 w 198"/>
              <a:gd name="T115" fmla="*/ 22 h 288"/>
              <a:gd name="T116" fmla="*/ 142 w 198"/>
              <a:gd name="T117" fmla="*/ 30 h 28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98" h="288">
                <a:moveTo>
                  <a:pt x="144" y="20"/>
                </a:moveTo>
                <a:lnTo>
                  <a:pt x="145" y="20"/>
                </a:lnTo>
                <a:lnTo>
                  <a:pt x="150" y="20"/>
                </a:lnTo>
                <a:lnTo>
                  <a:pt x="151" y="20"/>
                </a:lnTo>
                <a:lnTo>
                  <a:pt x="153" y="20"/>
                </a:lnTo>
                <a:lnTo>
                  <a:pt x="156" y="20"/>
                </a:lnTo>
                <a:lnTo>
                  <a:pt x="157" y="20"/>
                </a:lnTo>
                <a:lnTo>
                  <a:pt x="159" y="20"/>
                </a:lnTo>
                <a:lnTo>
                  <a:pt x="160" y="20"/>
                </a:lnTo>
                <a:lnTo>
                  <a:pt x="161" y="20"/>
                </a:lnTo>
                <a:lnTo>
                  <a:pt x="166" y="20"/>
                </a:lnTo>
                <a:lnTo>
                  <a:pt x="173" y="20"/>
                </a:lnTo>
                <a:lnTo>
                  <a:pt x="174" y="20"/>
                </a:lnTo>
                <a:lnTo>
                  <a:pt x="180" y="20"/>
                </a:lnTo>
                <a:lnTo>
                  <a:pt x="184" y="20"/>
                </a:lnTo>
                <a:lnTo>
                  <a:pt x="185" y="20"/>
                </a:lnTo>
                <a:lnTo>
                  <a:pt x="189" y="20"/>
                </a:lnTo>
                <a:lnTo>
                  <a:pt x="190" y="20"/>
                </a:lnTo>
                <a:lnTo>
                  <a:pt x="192" y="20"/>
                </a:lnTo>
                <a:lnTo>
                  <a:pt x="197" y="20"/>
                </a:lnTo>
                <a:lnTo>
                  <a:pt x="197" y="25"/>
                </a:lnTo>
                <a:lnTo>
                  <a:pt x="197" y="26"/>
                </a:lnTo>
                <a:lnTo>
                  <a:pt x="197" y="29"/>
                </a:lnTo>
                <a:lnTo>
                  <a:pt x="197" y="33"/>
                </a:lnTo>
                <a:lnTo>
                  <a:pt x="197" y="38"/>
                </a:lnTo>
                <a:lnTo>
                  <a:pt x="197" y="39"/>
                </a:lnTo>
                <a:lnTo>
                  <a:pt x="197" y="44"/>
                </a:lnTo>
                <a:lnTo>
                  <a:pt x="197" y="48"/>
                </a:lnTo>
                <a:lnTo>
                  <a:pt x="197" y="52"/>
                </a:lnTo>
                <a:lnTo>
                  <a:pt x="197" y="54"/>
                </a:lnTo>
                <a:lnTo>
                  <a:pt x="197" y="55"/>
                </a:lnTo>
                <a:lnTo>
                  <a:pt x="197" y="56"/>
                </a:lnTo>
                <a:lnTo>
                  <a:pt x="197" y="60"/>
                </a:lnTo>
                <a:lnTo>
                  <a:pt x="197" y="64"/>
                </a:lnTo>
                <a:lnTo>
                  <a:pt x="197" y="65"/>
                </a:lnTo>
                <a:lnTo>
                  <a:pt x="197" y="66"/>
                </a:lnTo>
                <a:lnTo>
                  <a:pt x="197" y="70"/>
                </a:lnTo>
                <a:lnTo>
                  <a:pt x="197" y="73"/>
                </a:lnTo>
                <a:lnTo>
                  <a:pt x="197" y="74"/>
                </a:lnTo>
                <a:lnTo>
                  <a:pt x="197" y="85"/>
                </a:lnTo>
                <a:lnTo>
                  <a:pt x="197" y="86"/>
                </a:lnTo>
                <a:lnTo>
                  <a:pt x="197" y="87"/>
                </a:lnTo>
                <a:lnTo>
                  <a:pt x="197" y="88"/>
                </a:lnTo>
                <a:lnTo>
                  <a:pt x="197" y="95"/>
                </a:lnTo>
                <a:lnTo>
                  <a:pt x="197" y="96"/>
                </a:lnTo>
                <a:lnTo>
                  <a:pt x="197" y="100"/>
                </a:lnTo>
                <a:lnTo>
                  <a:pt x="197" y="103"/>
                </a:lnTo>
                <a:lnTo>
                  <a:pt x="197" y="104"/>
                </a:lnTo>
                <a:lnTo>
                  <a:pt x="197" y="105"/>
                </a:lnTo>
                <a:lnTo>
                  <a:pt x="197" y="106"/>
                </a:lnTo>
                <a:lnTo>
                  <a:pt x="196" y="106"/>
                </a:lnTo>
                <a:lnTo>
                  <a:pt x="196" y="105"/>
                </a:lnTo>
                <a:lnTo>
                  <a:pt x="194" y="105"/>
                </a:lnTo>
                <a:lnTo>
                  <a:pt x="196" y="105"/>
                </a:lnTo>
                <a:lnTo>
                  <a:pt x="196" y="104"/>
                </a:lnTo>
                <a:lnTo>
                  <a:pt x="194" y="104"/>
                </a:lnTo>
                <a:lnTo>
                  <a:pt x="194" y="105"/>
                </a:lnTo>
                <a:lnTo>
                  <a:pt x="194" y="104"/>
                </a:lnTo>
                <a:lnTo>
                  <a:pt x="194" y="103"/>
                </a:lnTo>
                <a:lnTo>
                  <a:pt x="193" y="103"/>
                </a:lnTo>
                <a:lnTo>
                  <a:pt x="193" y="104"/>
                </a:lnTo>
                <a:lnTo>
                  <a:pt x="192" y="104"/>
                </a:lnTo>
                <a:lnTo>
                  <a:pt x="191" y="104"/>
                </a:lnTo>
                <a:lnTo>
                  <a:pt x="191" y="105"/>
                </a:lnTo>
                <a:lnTo>
                  <a:pt x="190" y="105"/>
                </a:lnTo>
                <a:lnTo>
                  <a:pt x="190" y="106"/>
                </a:lnTo>
                <a:lnTo>
                  <a:pt x="189" y="106"/>
                </a:lnTo>
                <a:lnTo>
                  <a:pt x="186" y="109"/>
                </a:lnTo>
                <a:lnTo>
                  <a:pt x="186" y="110"/>
                </a:lnTo>
                <a:lnTo>
                  <a:pt x="188" y="110"/>
                </a:lnTo>
                <a:lnTo>
                  <a:pt x="188" y="111"/>
                </a:lnTo>
                <a:lnTo>
                  <a:pt x="186" y="111"/>
                </a:lnTo>
                <a:lnTo>
                  <a:pt x="186" y="112"/>
                </a:lnTo>
                <a:lnTo>
                  <a:pt x="185" y="112"/>
                </a:lnTo>
                <a:lnTo>
                  <a:pt x="184" y="111"/>
                </a:lnTo>
                <a:lnTo>
                  <a:pt x="184" y="112"/>
                </a:lnTo>
                <a:lnTo>
                  <a:pt x="184" y="113"/>
                </a:lnTo>
                <a:lnTo>
                  <a:pt x="184" y="114"/>
                </a:lnTo>
                <a:lnTo>
                  <a:pt x="183" y="114"/>
                </a:lnTo>
                <a:lnTo>
                  <a:pt x="183" y="116"/>
                </a:lnTo>
                <a:lnTo>
                  <a:pt x="182" y="116"/>
                </a:lnTo>
                <a:lnTo>
                  <a:pt x="183" y="116"/>
                </a:lnTo>
                <a:lnTo>
                  <a:pt x="184" y="116"/>
                </a:lnTo>
                <a:lnTo>
                  <a:pt x="184" y="117"/>
                </a:lnTo>
                <a:lnTo>
                  <a:pt x="184" y="118"/>
                </a:lnTo>
                <a:lnTo>
                  <a:pt x="183" y="117"/>
                </a:lnTo>
                <a:lnTo>
                  <a:pt x="182" y="117"/>
                </a:lnTo>
                <a:lnTo>
                  <a:pt x="181" y="118"/>
                </a:lnTo>
                <a:lnTo>
                  <a:pt x="181" y="119"/>
                </a:lnTo>
                <a:lnTo>
                  <a:pt x="182" y="120"/>
                </a:lnTo>
                <a:lnTo>
                  <a:pt x="183" y="120"/>
                </a:lnTo>
                <a:lnTo>
                  <a:pt x="183" y="121"/>
                </a:lnTo>
                <a:lnTo>
                  <a:pt x="184" y="121"/>
                </a:lnTo>
                <a:lnTo>
                  <a:pt x="184" y="122"/>
                </a:lnTo>
                <a:lnTo>
                  <a:pt x="185" y="124"/>
                </a:lnTo>
                <a:lnTo>
                  <a:pt x="186" y="125"/>
                </a:lnTo>
                <a:lnTo>
                  <a:pt x="186" y="126"/>
                </a:lnTo>
                <a:lnTo>
                  <a:pt x="186" y="127"/>
                </a:lnTo>
                <a:lnTo>
                  <a:pt x="186" y="128"/>
                </a:lnTo>
                <a:lnTo>
                  <a:pt x="186" y="129"/>
                </a:lnTo>
                <a:lnTo>
                  <a:pt x="186" y="130"/>
                </a:lnTo>
                <a:lnTo>
                  <a:pt x="185" y="132"/>
                </a:lnTo>
                <a:lnTo>
                  <a:pt x="184" y="133"/>
                </a:lnTo>
                <a:lnTo>
                  <a:pt x="184" y="134"/>
                </a:lnTo>
                <a:lnTo>
                  <a:pt x="184" y="135"/>
                </a:lnTo>
                <a:lnTo>
                  <a:pt x="185" y="135"/>
                </a:lnTo>
                <a:lnTo>
                  <a:pt x="185" y="136"/>
                </a:lnTo>
                <a:lnTo>
                  <a:pt x="186" y="137"/>
                </a:lnTo>
                <a:lnTo>
                  <a:pt x="186" y="138"/>
                </a:lnTo>
                <a:lnTo>
                  <a:pt x="186" y="140"/>
                </a:lnTo>
                <a:lnTo>
                  <a:pt x="188" y="140"/>
                </a:lnTo>
                <a:lnTo>
                  <a:pt x="188" y="141"/>
                </a:lnTo>
                <a:lnTo>
                  <a:pt x="188" y="142"/>
                </a:lnTo>
                <a:lnTo>
                  <a:pt x="186" y="142"/>
                </a:lnTo>
                <a:lnTo>
                  <a:pt x="186" y="141"/>
                </a:lnTo>
                <a:lnTo>
                  <a:pt x="185" y="141"/>
                </a:lnTo>
                <a:lnTo>
                  <a:pt x="184" y="141"/>
                </a:lnTo>
                <a:lnTo>
                  <a:pt x="184" y="142"/>
                </a:lnTo>
                <a:lnTo>
                  <a:pt x="184" y="143"/>
                </a:lnTo>
                <a:lnTo>
                  <a:pt x="185" y="143"/>
                </a:lnTo>
                <a:lnTo>
                  <a:pt x="186" y="143"/>
                </a:lnTo>
                <a:lnTo>
                  <a:pt x="188" y="143"/>
                </a:lnTo>
                <a:lnTo>
                  <a:pt x="189" y="143"/>
                </a:lnTo>
                <a:lnTo>
                  <a:pt x="190" y="143"/>
                </a:lnTo>
                <a:lnTo>
                  <a:pt x="190" y="144"/>
                </a:lnTo>
                <a:lnTo>
                  <a:pt x="190" y="145"/>
                </a:lnTo>
                <a:lnTo>
                  <a:pt x="189" y="145"/>
                </a:lnTo>
                <a:lnTo>
                  <a:pt x="189" y="146"/>
                </a:lnTo>
                <a:lnTo>
                  <a:pt x="189" y="148"/>
                </a:lnTo>
                <a:lnTo>
                  <a:pt x="189" y="149"/>
                </a:lnTo>
                <a:lnTo>
                  <a:pt x="189" y="150"/>
                </a:lnTo>
                <a:lnTo>
                  <a:pt x="189" y="151"/>
                </a:lnTo>
                <a:lnTo>
                  <a:pt x="189" y="152"/>
                </a:lnTo>
                <a:lnTo>
                  <a:pt x="188" y="152"/>
                </a:lnTo>
                <a:lnTo>
                  <a:pt x="185" y="153"/>
                </a:lnTo>
                <a:lnTo>
                  <a:pt x="185" y="154"/>
                </a:lnTo>
                <a:lnTo>
                  <a:pt x="184" y="154"/>
                </a:lnTo>
                <a:lnTo>
                  <a:pt x="184" y="156"/>
                </a:lnTo>
                <a:lnTo>
                  <a:pt x="184" y="157"/>
                </a:lnTo>
                <a:lnTo>
                  <a:pt x="184" y="158"/>
                </a:lnTo>
                <a:lnTo>
                  <a:pt x="183" y="158"/>
                </a:lnTo>
                <a:lnTo>
                  <a:pt x="183" y="159"/>
                </a:lnTo>
                <a:lnTo>
                  <a:pt x="182" y="159"/>
                </a:lnTo>
                <a:lnTo>
                  <a:pt x="182" y="160"/>
                </a:lnTo>
                <a:lnTo>
                  <a:pt x="182" y="161"/>
                </a:lnTo>
                <a:lnTo>
                  <a:pt x="181" y="161"/>
                </a:lnTo>
                <a:lnTo>
                  <a:pt x="181" y="162"/>
                </a:lnTo>
                <a:lnTo>
                  <a:pt x="178" y="162"/>
                </a:lnTo>
                <a:lnTo>
                  <a:pt x="177" y="164"/>
                </a:lnTo>
                <a:lnTo>
                  <a:pt x="176" y="164"/>
                </a:lnTo>
                <a:lnTo>
                  <a:pt x="176" y="165"/>
                </a:lnTo>
                <a:lnTo>
                  <a:pt x="177" y="165"/>
                </a:lnTo>
                <a:lnTo>
                  <a:pt x="177" y="166"/>
                </a:lnTo>
                <a:lnTo>
                  <a:pt x="177" y="167"/>
                </a:lnTo>
                <a:lnTo>
                  <a:pt x="177" y="168"/>
                </a:lnTo>
                <a:lnTo>
                  <a:pt x="177" y="169"/>
                </a:lnTo>
                <a:lnTo>
                  <a:pt x="176" y="169"/>
                </a:lnTo>
                <a:lnTo>
                  <a:pt x="176" y="170"/>
                </a:lnTo>
                <a:lnTo>
                  <a:pt x="176" y="172"/>
                </a:lnTo>
                <a:lnTo>
                  <a:pt x="177" y="172"/>
                </a:lnTo>
                <a:lnTo>
                  <a:pt x="177" y="173"/>
                </a:lnTo>
                <a:lnTo>
                  <a:pt x="178" y="173"/>
                </a:lnTo>
                <a:lnTo>
                  <a:pt x="178" y="174"/>
                </a:lnTo>
                <a:lnTo>
                  <a:pt x="178" y="175"/>
                </a:lnTo>
                <a:lnTo>
                  <a:pt x="178" y="176"/>
                </a:lnTo>
                <a:lnTo>
                  <a:pt x="177" y="176"/>
                </a:lnTo>
                <a:lnTo>
                  <a:pt x="176" y="176"/>
                </a:lnTo>
                <a:lnTo>
                  <a:pt x="176" y="177"/>
                </a:lnTo>
                <a:lnTo>
                  <a:pt x="175" y="178"/>
                </a:lnTo>
                <a:lnTo>
                  <a:pt x="175" y="180"/>
                </a:lnTo>
                <a:lnTo>
                  <a:pt x="175" y="181"/>
                </a:lnTo>
                <a:lnTo>
                  <a:pt x="176" y="181"/>
                </a:lnTo>
                <a:lnTo>
                  <a:pt x="177" y="180"/>
                </a:lnTo>
                <a:lnTo>
                  <a:pt x="177" y="178"/>
                </a:lnTo>
                <a:lnTo>
                  <a:pt x="177" y="177"/>
                </a:lnTo>
                <a:lnTo>
                  <a:pt x="178" y="177"/>
                </a:lnTo>
                <a:lnTo>
                  <a:pt x="180" y="178"/>
                </a:lnTo>
                <a:lnTo>
                  <a:pt x="180" y="180"/>
                </a:lnTo>
                <a:lnTo>
                  <a:pt x="180" y="181"/>
                </a:lnTo>
                <a:lnTo>
                  <a:pt x="178" y="181"/>
                </a:lnTo>
                <a:lnTo>
                  <a:pt x="177" y="182"/>
                </a:lnTo>
                <a:lnTo>
                  <a:pt x="177" y="183"/>
                </a:lnTo>
                <a:lnTo>
                  <a:pt x="176" y="184"/>
                </a:lnTo>
                <a:lnTo>
                  <a:pt x="177" y="185"/>
                </a:lnTo>
                <a:lnTo>
                  <a:pt x="177" y="184"/>
                </a:lnTo>
                <a:lnTo>
                  <a:pt x="178" y="184"/>
                </a:lnTo>
                <a:lnTo>
                  <a:pt x="180" y="183"/>
                </a:lnTo>
                <a:lnTo>
                  <a:pt x="181" y="184"/>
                </a:lnTo>
                <a:lnTo>
                  <a:pt x="181" y="185"/>
                </a:lnTo>
                <a:lnTo>
                  <a:pt x="181" y="186"/>
                </a:lnTo>
                <a:lnTo>
                  <a:pt x="181" y="188"/>
                </a:lnTo>
                <a:lnTo>
                  <a:pt x="182" y="188"/>
                </a:lnTo>
                <a:lnTo>
                  <a:pt x="182" y="189"/>
                </a:lnTo>
                <a:lnTo>
                  <a:pt x="183" y="189"/>
                </a:lnTo>
                <a:lnTo>
                  <a:pt x="184" y="189"/>
                </a:lnTo>
                <a:lnTo>
                  <a:pt x="184" y="190"/>
                </a:lnTo>
                <a:lnTo>
                  <a:pt x="184" y="191"/>
                </a:lnTo>
                <a:lnTo>
                  <a:pt x="185" y="191"/>
                </a:lnTo>
                <a:lnTo>
                  <a:pt x="186" y="191"/>
                </a:lnTo>
                <a:lnTo>
                  <a:pt x="186" y="192"/>
                </a:lnTo>
                <a:lnTo>
                  <a:pt x="186" y="193"/>
                </a:lnTo>
                <a:lnTo>
                  <a:pt x="185" y="193"/>
                </a:lnTo>
                <a:lnTo>
                  <a:pt x="185" y="194"/>
                </a:lnTo>
                <a:lnTo>
                  <a:pt x="184" y="194"/>
                </a:lnTo>
                <a:lnTo>
                  <a:pt x="185" y="194"/>
                </a:lnTo>
                <a:lnTo>
                  <a:pt x="185" y="196"/>
                </a:lnTo>
                <a:lnTo>
                  <a:pt x="186" y="196"/>
                </a:lnTo>
                <a:lnTo>
                  <a:pt x="188" y="196"/>
                </a:lnTo>
                <a:lnTo>
                  <a:pt x="189" y="197"/>
                </a:lnTo>
                <a:lnTo>
                  <a:pt x="190" y="197"/>
                </a:lnTo>
                <a:lnTo>
                  <a:pt x="191" y="197"/>
                </a:lnTo>
                <a:lnTo>
                  <a:pt x="191" y="198"/>
                </a:lnTo>
                <a:lnTo>
                  <a:pt x="191" y="199"/>
                </a:lnTo>
                <a:lnTo>
                  <a:pt x="191" y="200"/>
                </a:lnTo>
                <a:lnTo>
                  <a:pt x="191" y="201"/>
                </a:lnTo>
                <a:lnTo>
                  <a:pt x="191" y="202"/>
                </a:lnTo>
                <a:lnTo>
                  <a:pt x="191" y="204"/>
                </a:lnTo>
                <a:lnTo>
                  <a:pt x="189" y="202"/>
                </a:lnTo>
                <a:lnTo>
                  <a:pt x="188" y="204"/>
                </a:lnTo>
                <a:lnTo>
                  <a:pt x="188" y="205"/>
                </a:lnTo>
                <a:lnTo>
                  <a:pt x="189" y="205"/>
                </a:lnTo>
                <a:lnTo>
                  <a:pt x="190" y="205"/>
                </a:lnTo>
                <a:lnTo>
                  <a:pt x="191" y="205"/>
                </a:lnTo>
                <a:lnTo>
                  <a:pt x="192" y="205"/>
                </a:lnTo>
                <a:lnTo>
                  <a:pt x="192" y="206"/>
                </a:lnTo>
                <a:lnTo>
                  <a:pt x="193" y="206"/>
                </a:lnTo>
                <a:lnTo>
                  <a:pt x="194" y="206"/>
                </a:lnTo>
                <a:lnTo>
                  <a:pt x="194" y="205"/>
                </a:lnTo>
                <a:lnTo>
                  <a:pt x="194" y="206"/>
                </a:lnTo>
                <a:lnTo>
                  <a:pt x="194" y="207"/>
                </a:lnTo>
                <a:lnTo>
                  <a:pt x="194" y="208"/>
                </a:lnTo>
                <a:lnTo>
                  <a:pt x="196" y="208"/>
                </a:lnTo>
                <a:lnTo>
                  <a:pt x="197" y="208"/>
                </a:lnTo>
                <a:lnTo>
                  <a:pt x="198" y="208"/>
                </a:lnTo>
                <a:lnTo>
                  <a:pt x="198" y="212"/>
                </a:lnTo>
                <a:lnTo>
                  <a:pt x="198" y="213"/>
                </a:lnTo>
                <a:lnTo>
                  <a:pt x="198" y="216"/>
                </a:lnTo>
                <a:lnTo>
                  <a:pt x="198" y="218"/>
                </a:lnTo>
                <a:lnTo>
                  <a:pt x="198" y="220"/>
                </a:lnTo>
                <a:lnTo>
                  <a:pt x="198" y="221"/>
                </a:lnTo>
                <a:lnTo>
                  <a:pt x="198" y="223"/>
                </a:lnTo>
                <a:lnTo>
                  <a:pt x="198" y="231"/>
                </a:lnTo>
                <a:lnTo>
                  <a:pt x="198" y="233"/>
                </a:lnTo>
                <a:lnTo>
                  <a:pt x="198" y="234"/>
                </a:lnTo>
                <a:lnTo>
                  <a:pt x="197" y="234"/>
                </a:lnTo>
                <a:lnTo>
                  <a:pt x="192" y="234"/>
                </a:lnTo>
                <a:lnTo>
                  <a:pt x="191" y="236"/>
                </a:lnTo>
                <a:lnTo>
                  <a:pt x="189" y="236"/>
                </a:lnTo>
                <a:lnTo>
                  <a:pt x="186" y="236"/>
                </a:lnTo>
                <a:lnTo>
                  <a:pt x="182" y="236"/>
                </a:lnTo>
                <a:lnTo>
                  <a:pt x="180" y="236"/>
                </a:lnTo>
                <a:lnTo>
                  <a:pt x="177" y="236"/>
                </a:lnTo>
                <a:lnTo>
                  <a:pt x="175" y="236"/>
                </a:lnTo>
                <a:lnTo>
                  <a:pt x="173" y="236"/>
                </a:lnTo>
                <a:lnTo>
                  <a:pt x="172" y="236"/>
                </a:lnTo>
                <a:lnTo>
                  <a:pt x="170" y="236"/>
                </a:lnTo>
                <a:lnTo>
                  <a:pt x="169" y="236"/>
                </a:lnTo>
                <a:lnTo>
                  <a:pt x="167" y="236"/>
                </a:lnTo>
                <a:lnTo>
                  <a:pt x="164" y="236"/>
                </a:lnTo>
                <a:lnTo>
                  <a:pt x="161" y="236"/>
                </a:lnTo>
                <a:lnTo>
                  <a:pt x="160" y="236"/>
                </a:lnTo>
                <a:lnTo>
                  <a:pt x="159" y="236"/>
                </a:lnTo>
                <a:lnTo>
                  <a:pt x="152" y="236"/>
                </a:lnTo>
                <a:lnTo>
                  <a:pt x="150" y="236"/>
                </a:lnTo>
                <a:lnTo>
                  <a:pt x="149" y="236"/>
                </a:lnTo>
                <a:lnTo>
                  <a:pt x="148" y="236"/>
                </a:lnTo>
                <a:lnTo>
                  <a:pt x="145" y="236"/>
                </a:lnTo>
                <a:lnTo>
                  <a:pt x="144" y="236"/>
                </a:lnTo>
                <a:lnTo>
                  <a:pt x="144" y="238"/>
                </a:lnTo>
                <a:lnTo>
                  <a:pt x="144" y="240"/>
                </a:lnTo>
                <a:lnTo>
                  <a:pt x="144" y="241"/>
                </a:lnTo>
                <a:lnTo>
                  <a:pt x="144" y="248"/>
                </a:lnTo>
                <a:lnTo>
                  <a:pt x="144" y="252"/>
                </a:lnTo>
                <a:lnTo>
                  <a:pt x="144" y="253"/>
                </a:lnTo>
                <a:lnTo>
                  <a:pt x="144" y="260"/>
                </a:lnTo>
                <a:lnTo>
                  <a:pt x="144" y="261"/>
                </a:lnTo>
                <a:lnTo>
                  <a:pt x="144" y="262"/>
                </a:lnTo>
                <a:lnTo>
                  <a:pt x="144" y="265"/>
                </a:lnTo>
                <a:lnTo>
                  <a:pt x="144" y="266"/>
                </a:lnTo>
                <a:lnTo>
                  <a:pt x="144" y="269"/>
                </a:lnTo>
                <a:lnTo>
                  <a:pt x="144" y="272"/>
                </a:lnTo>
                <a:lnTo>
                  <a:pt x="144" y="273"/>
                </a:lnTo>
                <a:lnTo>
                  <a:pt x="144" y="274"/>
                </a:lnTo>
                <a:lnTo>
                  <a:pt x="144" y="279"/>
                </a:lnTo>
                <a:lnTo>
                  <a:pt x="144" y="280"/>
                </a:lnTo>
                <a:lnTo>
                  <a:pt x="144" y="282"/>
                </a:lnTo>
                <a:lnTo>
                  <a:pt x="144" y="284"/>
                </a:lnTo>
                <a:lnTo>
                  <a:pt x="144" y="285"/>
                </a:lnTo>
                <a:lnTo>
                  <a:pt x="144" y="288"/>
                </a:lnTo>
                <a:lnTo>
                  <a:pt x="135" y="288"/>
                </a:lnTo>
                <a:lnTo>
                  <a:pt x="125" y="288"/>
                </a:lnTo>
                <a:lnTo>
                  <a:pt x="124" y="288"/>
                </a:lnTo>
                <a:lnTo>
                  <a:pt x="122" y="288"/>
                </a:lnTo>
                <a:lnTo>
                  <a:pt x="119" y="288"/>
                </a:lnTo>
                <a:lnTo>
                  <a:pt x="118" y="288"/>
                </a:lnTo>
                <a:lnTo>
                  <a:pt x="116" y="288"/>
                </a:lnTo>
                <a:lnTo>
                  <a:pt x="113" y="288"/>
                </a:lnTo>
                <a:lnTo>
                  <a:pt x="108" y="288"/>
                </a:lnTo>
                <a:lnTo>
                  <a:pt x="104" y="288"/>
                </a:lnTo>
                <a:lnTo>
                  <a:pt x="103" y="288"/>
                </a:lnTo>
                <a:lnTo>
                  <a:pt x="98" y="288"/>
                </a:lnTo>
                <a:lnTo>
                  <a:pt x="97" y="288"/>
                </a:lnTo>
                <a:lnTo>
                  <a:pt x="95" y="288"/>
                </a:lnTo>
                <a:lnTo>
                  <a:pt x="94" y="287"/>
                </a:lnTo>
                <a:lnTo>
                  <a:pt x="93" y="287"/>
                </a:lnTo>
                <a:lnTo>
                  <a:pt x="93" y="286"/>
                </a:lnTo>
                <a:lnTo>
                  <a:pt x="92" y="286"/>
                </a:lnTo>
                <a:lnTo>
                  <a:pt x="82" y="279"/>
                </a:lnTo>
                <a:lnTo>
                  <a:pt x="77" y="274"/>
                </a:lnTo>
                <a:lnTo>
                  <a:pt x="69" y="269"/>
                </a:lnTo>
                <a:lnTo>
                  <a:pt x="68" y="269"/>
                </a:lnTo>
                <a:lnTo>
                  <a:pt x="63" y="264"/>
                </a:lnTo>
                <a:lnTo>
                  <a:pt x="61" y="263"/>
                </a:lnTo>
                <a:lnTo>
                  <a:pt x="60" y="262"/>
                </a:lnTo>
                <a:lnTo>
                  <a:pt x="58" y="262"/>
                </a:lnTo>
                <a:lnTo>
                  <a:pt x="57" y="261"/>
                </a:lnTo>
                <a:lnTo>
                  <a:pt x="55" y="258"/>
                </a:lnTo>
                <a:lnTo>
                  <a:pt x="47" y="253"/>
                </a:lnTo>
                <a:lnTo>
                  <a:pt x="44" y="250"/>
                </a:lnTo>
                <a:lnTo>
                  <a:pt x="41" y="248"/>
                </a:lnTo>
                <a:lnTo>
                  <a:pt x="40" y="248"/>
                </a:lnTo>
                <a:lnTo>
                  <a:pt x="39" y="247"/>
                </a:lnTo>
                <a:lnTo>
                  <a:pt x="34" y="244"/>
                </a:lnTo>
                <a:lnTo>
                  <a:pt x="30" y="240"/>
                </a:lnTo>
                <a:lnTo>
                  <a:pt x="29" y="239"/>
                </a:lnTo>
                <a:lnTo>
                  <a:pt x="27" y="239"/>
                </a:lnTo>
                <a:lnTo>
                  <a:pt x="26" y="238"/>
                </a:lnTo>
                <a:lnTo>
                  <a:pt x="25" y="237"/>
                </a:lnTo>
                <a:lnTo>
                  <a:pt x="24" y="236"/>
                </a:lnTo>
                <a:lnTo>
                  <a:pt x="22" y="234"/>
                </a:lnTo>
                <a:lnTo>
                  <a:pt x="10" y="226"/>
                </a:lnTo>
                <a:lnTo>
                  <a:pt x="9" y="225"/>
                </a:lnTo>
                <a:lnTo>
                  <a:pt x="11" y="224"/>
                </a:lnTo>
                <a:lnTo>
                  <a:pt x="14" y="223"/>
                </a:lnTo>
                <a:lnTo>
                  <a:pt x="16" y="222"/>
                </a:lnTo>
                <a:lnTo>
                  <a:pt x="19" y="220"/>
                </a:lnTo>
                <a:lnTo>
                  <a:pt x="21" y="217"/>
                </a:lnTo>
                <a:lnTo>
                  <a:pt x="22" y="216"/>
                </a:lnTo>
                <a:lnTo>
                  <a:pt x="23" y="214"/>
                </a:lnTo>
                <a:lnTo>
                  <a:pt x="23" y="213"/>
                </a:lnTo>
                <a:lnTo>
                  <a:pt x="23" y="212"/>
                </a:lnTo>
                <a:lnTo>
                  <a:pt x="23" y="209"/>
                </a:lnTo>
                <a:lnTo>
                  <a:pt x="23" y="208"/>
                </a:lnTo>
                <a:lnTo>
                  <a:pt x="22" y="206"/>
                </a:lnTo>
                <a:lnTo>
                  <a:pt x="22" y="205"/>
                </a:lnTo>
                <a:lnTo>
                  <a:pt x="22" y="204"/>
                </a:lnTo>
                <a:lnTo>
                  <a:pt x="21" y="201"/>
                </a:lnTo>
                <a:lnTo>
                  <a:pt x="19" y="199"/>
                </a:lnTo>
                <a:lnTo>
                  <a:pt x="17" y="196"/>
                </a:lnTo>
                <a:lnTo>
                  <a:pt x="15" y="193"/>
                </a:lnTo>
                <a:lnTo>
                  <a:pt x="13" y="191"/>
                </a:lnTo>
                <a:lnTo>
                  <a:pt x="11" y="190"/>
                </a:lnTo>
                <a:lnTo>
                  <a:pt x="9" y="188"/>
                </a:lnTo>
                <a:lnTo>
                  <a:pt x="9" y="186"/>
                </a:lnTo>
                <a:lnTo>
                  <a:pt x="6" y="182"/>
                </a:lnTo>
                <a:lnTo>
                  <a:pt x="6" y="181"/>
                </a:lnTo>
                <a:lnTo>
                  <a:pt x="2" y="176"/>
                </a:lnTo>
                <a:lnTo>
                  <a:pt x="0" y="169"/>
                </a:lnTo>
                <a:lnTo>
                  <a:pt x="0" y="164"/>
                </a:lnTo>
                <a:lnTo>
                  <a:pt x="0" y="162"/>
                </a:lnTo>
                <a:lnTo>
                  <a:pt x="0" y="161"/>
                </a:lnTo>
                <a:lnTo>
                  <a:pt x="0" y="160"/>
                </a:lnTo>
                <a:lnTo>
                  <a:pt x="0" y="159"/>
                </a:lnTo>
                <a:lnTo>
                  <a:pt x="1" y="158"/>
                </a:lnTo>
                <a:lnTo>
                  <a:pt x="1" y="156"/>
                </a:lnTo>
                <a:lnTo>
                  <a:pt x="2" y="154"/>
                </a:lnTo>
                <a:lnTo>
                  <a:pt x="2" y="153"/>
                </a:lnTo>
                <a:lnTo>
                  <a:pt x="2" y="152"/>
                </a:lnTo>
                <a:lnTo>
                  <a:pt x="1" y="150"/>
                </a:lnTo>
                <a:lnTo>
                  <a:pt x="1" y="148"/>
                </a:lnTo>
                <a:lnTo>
                  <a:pt x="0" y="144"/>
                </a:lnTo>
                <a:lnTo>
                  <a:pt x="0" y="141"/>
                </a:lnTo>
                <a:lnTo>
                  <a:pt x="0" y="138"/>
                </a:lnTo>
                <a:lnTo>
                  <a:pt x="0" y="137"/>
                </a:lnTo>
                <a:lnTo>
                  <a:pt x="0" y="135"/>
                </a:lnTo>
                <a:lnTo>
                  <a:pt x="0" y="134"/>
                </a:lnTo>
                <a:lnTo>
                  <a:pt x="1" y="133"/>
                </a:lnTo>
                <a:lnTo>
                  <a:pt x="2" y="132"/>
                </a:lnTo>
                <a:lnTo>
                  <a:pt x="3" y="129"/>
                </a:lnTo>
                <a:lnTo>
                  <a:pt x="5" y="127"/>
                </a:lnTo>
                <a:lnTo>
                  <a:pt x="6" y="127"/>
                </a:lnTo>
                <a:lnTo>
                  <a:pt x="8" y="126"/>
                </a:lnTo>
                <a:lnTo>
                  <a:pt x="10" y="121"/>
                </a:lnTo>
                <a:lnTo>
                  <a:pt x="13" y="120"/>
                </a:lnTo>
                <a:lnTo>
                  <a:pt x="14" y="120"/>
                </a:lnTo>
                <a:lnTo>
                  <a:pt x="14" y="119"/>
                </a:lnTo>
                <a:lnTo>
                  <a:pt x="15" y="119"/>
                </a:lnTo>
                <a:lnTo>
                  <a:pt x="16" y="119"/>
                </a:lnTo>
                <a:lnTo>
                  <a:pt x="18" y="119"/>
                </a:lnTo>
                <a:lnTo>
                  <a:pt x="19" y="120"/>
                </a:lnTo>
                <a:lnTo>
                  <a:pt x="21" y="121"/>
                </a:lnTo>
                <a:lnTo>
                  <a:pt x="21" y="122"/>
                </a:lnTo>
                <a:lnTo>
                  <a:pt x="22" y="124"/>
                </a:lnTo>
                <a:lnTo>
                  <a:pt x="23" y="124"/>
                </a:lnTo>
                <a:lnTo>
                  <a:pt x="23" y="125"/>
                </a:lnTo>
                <a:lnTo>
                  <a:pt x="24" y="126"/>
                </a:lnTo>
                <a:lnTo>
                  <a:pt x="24" y="127"/>
                </a:lnTo>
                <a:lnTo>
                  <a:pt x="25" y="127"/>
                </a:lnTo>
                <a:lnTo>
                  <a:pt x="25" y="128"/>
                </a:lnTo>
                <a:lnTo>
                  <a:pt x="25" y="129"/>
                </a:lnTo>
                <a:lnTo>
                  <a:pt x="25" y="130"/>
                </a:lnTo>
                <a:lnTo>
                  <a:pt x="25" y="132"/>
                </a:lnTo>
                <a:lnTo>
                  <a:pt x="25" y="133"/>
                </a:lnTo>
                <a:lnTo>
                  <a:pt x="25" y="134"/>
                </a:lnTo>
                <a:lnTo>
                  <a:pt x="25" y="135"/>
                </a:lnTo>
                <a:lnTo>
                  <a:pt x="24" y="136"/>
                </a:lnTo>
                <a:lnTo>
                  <a:pt x="23" y="136"/>
                </a:lnTo>
                <a:lnTo>
                  <a:pt x="22" y="137"/>
                </a:lnTo>
                <a:lnTo>
                  <a:pt x="21" y="138"/>
                </a:lnTo>
                <a:lnTo>
                  <a:pt x="19" y="140"/>
                </a:lnTo>
                <a:lnTo>
                  <a:pt x="18" y="141"/>
                </a:lnTo>
                <a:lnTo>
                  <a:pt x="18" y="142"/>
                </a:lnTo>
                <a:lnTo>
                  <a:pt x="17" y="143"/>
                </a:lnTo>
                <a:lnTo>
                  <a:pt x="17" y="144"/>
                </a:lnTo>
                <a:lnTo>
                  <a:pt x="17" y="145"/>
                </a:lnTo>
                <a:lnTo>
                  <a:pt x="17" y="146"/>
                </a:lnTo>
                <a:lnTo>
                  <a:pt x="17" y="148"/>
                </a:lnTo>
                <a:lnTo>
                  <a:pt x="17" y="149"/>
                </a:lnTo>
                <a:lnTo>
                  <a:pt x="16" y="151"/>
                </a:lnTo>
                <a:lnTo>
                  <a:pt x="17" y="152"/>
                </a:lnTo>
                <a:lnTo>
                  <a:pt x="17" y="153"/>
                </a:lnTo>
                <a:lnTo>
                  <a:pt x="17" y="154"/>
                </a:lnTo>
                <a:lnTo>
                  <a:pt x="17" y="156"/>
                </a:lnTo>
                <a:lnTo>
                  <a:pt x="18" y="157"/>
                </a:lnTo>
                <a:lnTo>
                  <a:pt x="19" y="158"/>
                </a:lnTo>
                <a:lnTo>
                  <a:pt x="19" y="159"/>
                </a:lnTo>
                <a:lnTo>
                  <a:pt x="21" y="160"/>
                </a:lnTo>
                <a:lnTo>
                  <a:pt x="22" y="160"/>
                </a:lnTo>
                <a:lnTo>
                  <a:pt x="22" y="161"/>
                </a:lnTo>
                <a:lnTo>
                  <a:pt x="23" y="161"/>
                </a:lnTo>
                <a:lnTo>
                  <a:pt x="24" y="161"/>
                </a:lnTo>
                <a:lnTo>
                  <a:pt x="25" y="162"/>
                </a:lnTo>
                <a:lnTo>
                  <a:pt x="26" y="162"/>
                </a:lnTo>
                <a:lnTo>
                  <a:pt x="27" y="162"/>
                </a:lnTo>
                <a:lnTo>
                  <a:pt x="29" y="162"/>
                </a:lnTo>
                <a:lnTo>
                  <a:pt x="31" y="162"/>
                </a:lnTo>
                <a:lnTo>
                  <a:pt x="32" y="161"/>
                </a:lnTo>
                <a:lnTo>
                  <a:pt x="33" y="161"/>
                </a:lnTo>
                <a:lnTo>
                  <a:pt x="34" y="161"/>
                </a:lnTo>
                <a:lnTo>
                  <a:pt x="36" y="160"/>
                </a:lnTo>
                <a:lnTo>
                  <a:pt x="37" y="160"/>
                </a:lnTo>
                <a:lnTo>
                  <a:pt x="38" y="159"/>
                </a:lnTo>
                <a:lnTo>
                  <a:pt x="39" y="158"/>
                </a:lnTo>
                <a:lnTo>
                  <a:pt x="40" y="158"/>
                </a:lnTo>
                <a:lnTo>
                  <a:pt x="40" y="157"/>
                </a:lnTo>
                <a:lnTo>
                  <a:pt x="41" y="156"/>
                </a:lnTo>
                <a:lnTo>
                  <a:pt x="42" y="156"/>
                </a:lnTo>
                <a:lnTo>
                  <a:pt x="42" y="154"/>
                </a:lnTo>
                <a:lnTo>
                  <a:pt x="44" y="154"/>
                </a:lnTo>
                <a:lnTo>
                  <a:pt x="44" y="153"/>
                </a:lnTo>
                <a:lnTo>
                  <a:pt x="45" y="152"/>
                </a:lnTo>
                <a:lnTo>
                  <a:pt x="45" y="151"/>
                </a:lnTo>
                <a:lnTo>
                  <a:pt x="46" y="151"/>
                </a:lnTo>
                <a:lnTo>
                  <a:pt x="46" y="150"/>
                </a:lnTo>
                <a:lnTo>
                  <a:pt x="47" y="149"/>
                </a:lnTo>
                <a:lnTo>
                  <a:pt x="49" y="148"/>
                </a:lnTo>
                <a:lnTo>
                  <a:pt x="50" y="145"/>
                </a:lnTo>
                <a:lnTo>
                  <a:pt x="52" y="145"/>
                </a:lnTo>
                <a:lnTo>
                  <a:pt x="53" y="144"/>
                </a:lnTo>
                <a:lnTo>
                  <a:pt x="54" y="144"/>
                </a:lnTo>
                <a:lnTo>
                  <a:pt x="55" y="143"/>
                </a:lnTo>
                <a:lnTo>
                  <a:pt x="56" y="141"/>
                </a:lnTo>
                <a:lnTo>
                  <a:pt x="58" y="140"/>
                </a:lnTo>
                <a:lnTo>
                  <a:pt x="58" y="138"/>
                </a:lnTo>
                <a:lnTo>
                  <a:pt x="60" y="136"/>
                </a:lnTo>
                <a:lnTo>
                  <a:pt x="62" y="135"/>
                </a:lnTo>
                <a:lnTo>
                  <a:pt x="62" y="134"/>
                </a:lnTo>
                <a:lnTo>
                  <a:pt x="63" y="133"/>
                </a:lnTo>
                <a:lnTo>
                  <a:pt x="63" y="130"/>
                </a:lnTo>
                <a:lnTo>
                  <a:pt x="63" y="129"/>
                </a:lnTo>
                <a:lnTo>
                  <a:pt x="64" y="128"/>
                </a:lnTo>
                <a:lnTo>
                  <a:pt x="64" y="127"/>
                </a:lnTo>
                <a:lnTo>
                  <a:pt x="64" y="126"/>
                </a:lnTo>
                <a:lnTo>
                  <a:pt x="64" y="125"/>
                </a:lnTo>
                <a:lnTo>
                  <a:pt x="63" y="124"/>
                </a:lnTo>
                <a:lnTo>
                  <a:pt x="63" y="122"/>
                </a:lnTo>
                <a:lnTo>
                  <a:pt x="62" y="121"/>
                </a:lnTo>
                <a:lnTo>
                  <a:pt x="62" y="120"/>
                </a:lnTo>
                <a:lnTo>
                  <a:pt x="61" y="120"/>
                </a:lnTo>
                <a:lnTo>
                  <a:pt x="61" y="119"/>
                </a:lnTo>
                <a:lnTo>
                  <a:pt x="60" y="119"/>
                </a:lnTo>
                <a:lnTo>
                  <a:pt x="58" y="118"/>
                </a:lnTo>
                <a:lnTo>
                  <a:pt x="57" y="118"/>
                </a:lnTo>
                <a:lnTo>
                  <a:pt x="56" y="117"/>
                </a:lnTo>
                <a:lnTo>
                  <a:pt x="55" y="117"/>
                </a:lnTo>
                <a:lnTo>
                  <a:pt x="54" y="117"/>
                </a:lnTo>
                <a:lnTo>
                  <a:pt x="53" y="117"/>
                </a:lnTo>
                <a:lnTo>
                  <a:pt x="52" y="117"/>
                </a:lnTo>
                <a:lnTo>
                  <a:pt x="49" y="117"/>
                </a:lnTo>
                <a:lnTo>
                  <a:pt x="48" y="117"/>
                </a:lnTo>
                <a:lnTo>
                  <a:pt x="48" y="118"/>
                </a:lnTo>
                <a:lnTo>
                  <a:pt x="47" y="118"/>
                </a:lnTo>
                <a:lnTo>
                  <a:pt x="46" y="118"/>
                </a:lnTo>
                <a:lnTo>
                  <a:pt x="45" y="118"/>
                </a:lnTo>
                <a:lnTo>
                  <a:pt x="42" y="118"/>
                </a:lnTo>
                <a:lnTo>
                  <a:pt x="41" y="119"/>
                </a:lnTo>
                <a:lnTo>
                  <a:pt x="40" y="119"/>
                </a:lnTo>
                <a:lnTo>
                  <a:pt x="38" y="119"/>
                </a:lnTo>
                <a:lnTo>
                  <a:pt x="36" y="120"/>
                </a:lnTo>
                <a:lnTo>
                  <a:pt x="33" y="120"/>
                </a:lnTo>
                <a:lnTo>
                  <a:pt x="32" y="120"/>
                </a:lnTo>
                <a:lnTo>
                  <a:pt x="30" y="120"/>
                </a:lnTo>
                <a:lnTo>
                  <a:pt x="29" y="119"/>
                </a:lnTo>
                <a:lnTo>
                  <a:pt x="26" y="119"/>
                </a:lnTo>
                <a:lnTo>
                  <a:pt x="25" y="118"/>
                </a:lnTo>
                <a:lnTo>
                  <a:pt x="24" y="118"/>
                </a:lnTo>
                <a:lnTo>
                  <a:pt x="23" y="117"/>
                </a:lnTo>
                <a:lnTo>
                  <a:pt x="22" y="117"/>
                </a:lnTo>
                <a:lnTo>
                  <a:pt x="21" y="114"/>
                </a:lnTo>
                <a:lnTo>
                  <a:pt x="18" y="113"/>
                </a:lnTo>
                <a:lnTo>
                  <a:pt x="17" y="111"/>
                </a:lnTo>
                <a:lnTo>
                  <a:pt x="16" y="110"/>
                </a:lnTo>
                <a:lnTo>
                  <a:pt x="14" y="108"/>
                </a:lnTo>
                <a:lnTo>
                  <a:pt x="14" y="106"/>
                </a:lnTo>
                <a:lnTo>
                  <a:pt x="13" y="106"/>
                </a:lnTo>
                <a:lnTo>
                  <a:pt x="13" y="105"/>
                </a:lnTo>
                <a:lnTo>
                  <a:pt x="11" y="104"/>
                </a:lnTo>
                <a:lnTo>
                  <a:pt x="10" y="103"/>
                </a:lnTo>
                <a:lnTo>
                  <a:pt x="10" y="102"/>
                </a:lnTo>
                <a:lnTo>
                  <a:pt x="10" y="101"/>
                </a:lnTo>
                <a:lnTo>
                  <a:pt x="10" y="98"/>
                </a:lnTo>
                <a:lnTo>
                  <a:pt x="10" y="97"/>
                </a:lnTo>
                <a:lnTo>
                  <a:pt x="11" y="95"/>
                </a:lnTo>
                <a:lnTo>
                  <a:pt x="13" y="94"/>
                </a:lnTo>
                <a:lnTo>
                  <a:pt x="14" y="93"/>
                </a:lnTo>
                <a:lnTo>
                  <a:pt x="15" y="93"/>
                </a:lnTo>
                <a:lnTo>
                  <a:pt x="16" y="92"/>
                </a:lnTo>
                <a:lnTo>
                  <a:pt x="17" y="92"/>
                </a:lnTo>
                <a:lnTo>
                  <a:pt x="18" y="92"/>
                </a:lnTo>
                <a:lnTo>
                  <a:pt x="19" y="92"/>
                </a:lnTo>
                <a:lnTo>
                  <a:pt x="21" y="92"/>
                </a:lnTo>
                <a:lnTo>
                  <a:pt x="22" y="92"/>
                </a:lnTo>
                <a:lnTo>
                  <a:pt x="23" y="90"/>
                </a:lnTo>
                <a:lnTo>
                  <a:pt x="24" y="90"/>
                </a:lnTo>
                <a:lnTo>
                  <a:pt x="25" y="90"/>
                </a:lnTo>
                <a:lnTo>
                  <a:pt x="25" y="89"/>
                </a:lnTo>
                <a:lnTo>
                  <a:pt x="26" y="88"/>
                </a:lnTo>
                <a:lnTo>
                  <a:pt x="27" y="87"/>
                </a:lnTo>
                <a:lnTo>
                  <a:pt x="27" y="86"/>
                </a:lnTo>
                <a:lnTo>
                  <a:pt x="27" y="85"/>
                </a:lnTo>
                <a:lnTo>
                  <a:pt x="26" y="84"/>
                </a:lnTo>
                <a:lnTo>
                  <a:pt x="26" y="82"/>
                </a:lnTo>
                <a:lnTo>
                  <a:pt x="25" y="81"/>
                </a:lnTo>
                <a:lnTo>
                  <a:pt x="24" y="80"/>
                </a:lnTo>
                <a:lnTo>
                  <a:pt x="24" y="79"/>
                </a:lnTo>
                <a:lnTo>
                  <a:pt x="24" y="78"/>
                </a:lnTo>
                <a:lnTo>
                  <a:pt x="23" y="78"/>
                </a:lnTo>
                <a:lnTo>
                  <a:pt x="23" y="77"/>
                </a:lnTo>
                <a:lnTo>
                  <a:pt x="23" y="76"/>
                </a:lnTo>
                <a:lnTo>
                  <a:pt x="22" y="73"/>
                </a:lnTo>
                <a:lnTo>
                  <a:pt x="22" y="72"/>
                </a:lnTo>
                <a:lnTo>
                  <a:pt x="22" y="71"/>
                </a:lnTo>
                <a:lnTo>
                  <a:pt x="21" y="69"/>
                </a:lnTo>
                <a:lnTo>
                  <a:pt x="21" y="68"/>
                </a:lnTo>
                <a:lnTo>
                  <a:pt x="21" y="65"/>
                </a:lnTo>
                <a:lnTo>
                  <a:pt x="22" y="63"/>
                </a:lnTo>
                <a:lnTo>
                  <a:pt x="23" y="62"/>
                </a:lnTo>
                <a:lnTo>
                  <a:pt x="24" y="60"/>
                </a:lnTo>
                <a:lnTo>
                  <a:pt x="25" y="58"/>
                </a:lnTo>
                <a:lnTo>
                  <a:pt x="26" y="57"/>
                </a:lnTo>
                <a:lnTo>
                  <a:pt x="27" y="56"/>
                </a:lnTo>
                <a:lnTo>
                  <a:pt x="30" y="56"/>
                </a:lnTo>
                <a:lnTo>
                  <a:pt x="31" y="55"/>
                </a:lnTo>
                <a:lnTo>
                  <a:pt x="33" y="55"/>
                </a:lnTo>
                <a:lnTo>
                  <a:pt x="34" y="55"/>
                </a:lnTo>
                <a:lnTo>
                  <a:pt x="36" y="55"/>
                </a:lnTo>
                <a:lnTo>
                  <a:pt x="37" y="55"/>
                </a:lnTo>
                <a:lnTo>
                  <a:pt x="38" y="55"/>
                </a:lnTo>
                <a:lnTo>
                  <a:pt x="38" y="56"/>
                </a:lnTo>
                <a:lnTo>
                  <a:pt x="39" y="58"/>
                </a:lnTo>
                <a:lnTo>
                  <a:pt x="40" y="62"/>
                </a:lnTo>
                <a:lnTo>
                  <a:pt x="41" y="64"/>
                </a:lnTo>
                <a:lnTo>
                  <a:pt x="42" y="68"/>
                </a:lnTo>
                <a:lnTo>
                  <a:pt x="44" y="69"/>
                </a:lnTo>
                <a:lnTo>
                  <a:pt x="44" y="70"/>
                </a:lnTo>
                <a:lnTo>
                  <a:pt x="45" y="71"/>
                </a:lnTo>
                <a:lnTo>
                  <a:pt x="45" y="72"/>
                </a:lnTo>
                <a:lnTo>
                  <a:pt x="45" y="73"/>
                </a:lnTo>
                <a:lnTo>
                  <a:pt x="45" y="74"/>
                </a:lnTo>
                <a:lnTo>
                  <a:pt x="44" y="76"/>
                </a:lnTo>
                <a:lnTo>
                  <a:pt x="44" y="77"/>
                </a:lnTo>
                <a:lnTo>
                  <a:pt x="42" y="78"/>
                </a:lnTo>
                <a:lnTo>
                  <a:pt x="41" y="79"/>
                </a:lnTo>
                <a:lnTo>
                  <a:pt x="39" y="80"/>
                </a:lnTo>
                <a:lnTo>
                  <a:pt x="38" y="81"/>
                </a:lnTo>
                <a:lnTo>
                  <a:pt x="37" y="82"/>
                </a:lnTo>
                <a:lnTo>
                  <a:pt x="36" y="82"/>
                </a:lnTo>
                <a:lnTo>
                  <a:pt x="34" y="84"/>
                </a:lnTo>
                <a:lnTo>
                  <a:pt x="33" y="85"/>
                </a:lnTo>
                <a:lnTo>
                  <a:pt x="33" y="86"/>
                </a:lnTo>
                <a:lnTo>
                  <a:pt x="32" y="86"/>
                </a:lnTo>
                <a:lnTo>
                  <a:pt x="32" y="87"/>
                </a:lnTo>
                <a:lnTo>
                  <a:pt x="32" y="88"/>
                </a:lnTo>
                <a:lnTo>
                  <a:pt x="32" y="89"/>
                </a:lnTo>
                <a:lnTo>
                  <a:pt x="32" y="90"/>
                </a:lnTo>
                <a:lnTo>
                  <a:pt x="33" y="92"/>
                </a:lnTo>
                <a:lnTo>
                  <a:pt x="33" y="93"/>
                </a:lnTo>
                <a:lnTo>
                  <a:pt x="33" y="94"/>
                </a:lnTo>
                <a:lnTo>
                  <a:pt x="33" y="95"/>
                </a:lnTo>
                <a:lnTo>
                  <a:pt x="34" y="97"/>
                </a:lnTo>
                <a:lnTo>
                  <a:pt x="34" y="98"/>
                </a:lnTo>
                <a:lnTo>
                  <a:pt x="36" y="98"/>
                </a:lnTo>
                <a:lnTo>
                  <a:pt x="37" y="100"/>
                </a:lnTo>
                <a:lnTo>
                  <a:pt x="38" y="100"/>
                </a:lnTo>
                <a:lnTo>
                  <a:pt x="38" y="101"/>
                </a:lnTo>
                <a:lnTo>
                  <a:pt x="40" y="101"/>
                </a:lnTo>
                <a:lnTo>
                  <a:pt x="41" y="102"/>
                </a:lnTo>
                <a:lnTo>
                  <a:pt x="42" y="102"/>
                </a:lnTo>
                <a:lnTo>
                  <a:pt x="44" y="103"/>
                </a:lnTo>
                <a:lnTo>
                  <a:pt x="45" y="103"/>
                </a:lnTo>
                <a:lnTo>
                  <a:pt x="46" y="103"/>
                </a:lnTo>
                <a:lnTo>
                  <a:pt x="49" y="103"/>
                </a:lnTo>
                <a:lnTo>
                  <a:pt x="50" y="103"/>
                </a:lnTo>
                <a:lnTo>
                  <a:pt x="53" y="103"/>
                </a:lnTo>
                <a:lnTo>
                  <a:pt x="55" y="103"/>
                </a:lnTo>
                <a:lnTo>
                  <a:pt x="58" y="102"/>
                </a:lnTo>
                <a:lnTo>
                  <a:pt x="61" y="102"/>
                </a:lnTo>
                <a:lnTo>
                  <a:pt x="61" y="101"/>
                </a:lnTo>
                <a:lnTo>
                  <a:pt x="62" y="101"/>
                </a:lnTo>
                <a:lnTo>
                  <a:pt x="63" y="100"/>
                </a:lnTo>
                <a:lnTo>
                  <a:pt x="64" y="100"/>
                </a:lnTo>
                <a:lnTo>
                  <a:pt x="64" y="98"/>
                </a:lnTo>
                <a:lnTo>
                  <a:pt x="65" y="98"/>
                </a:lnTo>
                <a:lnTo>
                  <a:pt x="66" y="97"/>
                </a:lnTo>
                <a:lnTo>
                  <a:pt x="68" y="97"/>
                </a:lnTo>
                <a:lnTo>
                  <a:pt x="68" y="96"/>
                </a:lnTo>
                <a:lnTo>
                  <a:pt x="69" y="95"/>
                </a:lnTo>
                <a:lnTo>
                  <a:pt x="69" y="94"/>
                </a:lnTo>
                <a:lnTo>
                  <a:pt x="70" y="93"/>
                </a:lnTo>
                <a:lnTo>
                  <a:pt x="70" y="92"/>
                </a:lnTo>
                <a:lnTo>
                  <a:pt x="70" y="90"/>
                </a:lnTo>
                <a:lnTo>
                  <a:pt x="70" y="89"/>
                </a:lnTo>
                <a:lnTo>
                  <a:pt x="70" y="88"/>
                </a:lnTo>
                <a:lnTo>
                  <a:pt x="70" y="87"/>
                </a:lnTo>
                <a:lnTo>
                  <a:pt x="70" y="86"/>
                </a:lnTo>
                <a:lnTo>
                  <a:pt x="69" y="85"/>
                </a:lnTo>
                <a:lnTo>
                  <a:pt x="69" y="84"/>
                </a:lnTo>
                <a:lnTo>
                  <a:pt x="68" y="82"/>
                </a:lnTo>
                <a:lnTo>
                  <a:pt x="68" y="81"/>
                </a:lnTo>
                <a:lnTo>
                  <a:pt x="68" y="80"/>
                </a:lnTo>
                <a:lnTo>
                  <a:pt x="66" y="80"/>
                </a:lnTo>
                <a:lnTo>
                  <a:pt x="66" y="79"/>
                </a:lnTo>
                <a:lnTo>
                  <a:pt x="65" y="77"/>
                </a:lnTo>
                <a:lnTo>
                  <a:pt x="63" y="73"/>
                </a:lnTo>
                <a:lnTo>
                  <a:pt x="62" y="71"/>
                </a:lnTo>
                <a:lnTo>
                  <a:pt x="61" y="70"/>
                </a:lnTo>
                <a:lnTo>
                  <a:pt x="61" y="69"/>
                </a:lnTo>
                <a:lnTo>
                  <a:pt x="60" y="68"/>
                </a:lnTo>
                <a:lnTo>
                  <a:pt x="60" y="65"/>
                </a:lnTo>
                <a:lnTo>
                  <a:pt x="60" y="64"/>
                </a:lnTo>
                <a:lnTo>
                  <a:pt x="58" y="63"/>
                </a:lnTo>
                <a:lnTo>
                  <a:pt x="58" y="62"/>
                </a:lnTo>
                <a:lnTo>
                  <a:pt x="58" y="61"/>
                </a:lnTo>
                <a:lnTo>
                  <a:pt x="58" y="60"/>
                </a:lnTo>
                <a:lnTo>
                  <a:pt x="58" y="58"/>
                </a:lnTo>
                <a:lnTo>
                  <a:pt x="58" y="57"/>
                </a:lnTo>
                <a:lnTo>
                  <a:pt x="60" y="55"/>
                </a:lnTo>
                <a:lnTo>
                  <a:pt x="61" y="54"/>
                </a:lnTo>
                <a:lnTo>
                  <a:pt x="62" y="52"/>
                </a:lnTo>
                <a:lnTo>
                  <a:pt x="63" y="50"/>
                </a:lnTo>
                <a:lnTo>
                  <a:pt x="64" y="49"/>
                </a:lnTo>
                <a:lnTo>
                  <a:pt x="65" y="48"/>
                </a:lnTo>
                <a:lnTo>
                  <a:pt x="66" y="48"/>
                </a:lnTo>
                <a:lnTo>
                  <a:pt x="66" y="46"/>
                </a:lnTo>
                <a:lnTo>
                  <a:pt x="68" y="44"/>
                </a:lnTo>
                <a:lnTo>
                  <a:pt x="68" y="42"/>
                </a:lnTo>
                <a:lnTo>
                  <a:pt x="66" y="41"/>
                </a:lnTo>
                <a:lnTo>
                  <a:pt x="66" y="40"/>
                </a:lnTo>
                <a:lnTo>
                  <a:pt x="66" y="39"/>
                </a:lnTo>
                <a:lnTo>
                  <a:pt x="65" y="38"/>
                </a:lnTo>
                <a:lnTo>
                  <a:pt x="64" y="36"/>
                </a:lnTo>
                <a:lnTo>
                  <a:pt x="63" y="33"/>
                </a:lnTo>
                <a:lnTo>
                  <a:pt x="62" y="31"/>
                </a:lnTo>
                <a:lnTo>
                  <a:pt x="60" y="28"/>
                </a:lnTo>
                <a:lnTo>
                  <a:pt x="58" y="26"/>
                </a:lnTo>
                <a:lnTo>
                  <a:pt x="58" y="25"/>
                </a:lnTo>
                <a:lnTo>
                  <a:pt x="57" y="25"/>
                </a:lnTo>
                <a:lnTo>
                  <a:pt x="57" y="24"/>
                </a:lnTo>
                <a:lnTo>
                  <a:pt x="55" y="22"/>
                </a:lnTo>
                <a:lnTo>
                  <a:pt x="55" y="21"/>
                </a:lnTo>
                <a:lnTo>
                  <a:pt x="54" y="20"/>
                </a:lnTo>
                <a:lnTo>
                  <a:pt x="54" y="18"/>
                </a:lnTo>
                <a:lnTo>
                  <a:pt x="54" y="17"/>
                </a:lnTo>
                <a:lnTo>
                  <a:pt x="54" y="16"/>
                </a:lnTo>
                <a:lnTo>
                  <a:pt x="53" y="14"/>
                </a:lnTo>
                <a:lnTo>
                  <a:pt x="54" y="12"/>
                </a:lnTo>
                <a:lnTo>
                  <a:pt x="54" y="10"/>
                </a:lnTo>
                <a:lnTo>
                  <a:pt x="54" y="9"/>
                </a:lnTo>
                <a:lnTo>
                  <a:pt x="55" y="7"/>
                </a:lnTo>
                <a:lnTo>
                  <a:pt x="56" y="5"/>
                </a:lnTo>
                <a:lnTo>
                  <a:pt x="58" y="4"/>
                </a:lnTo>
                <a:lnTo>
                  <a:pt x="63" y="0"/>
                </a:lnTo>
                <a:lnTo>
                  <a:pt x="65" y="0"/>
                </a:lnTo>
                <a:lnTo>
                  <a:pt x="66" y="0"/>
                </a:lnTo>
                <a:lnTo>
                  <a:pt x="69" y="0"/>
                </a:lnTo>
                <a:lnTo>
                  <a:pt x="71" y="1"/>
                </a:lnTo>
                <a:lnTo>
                  <a:pt x="73" y="2"/>
                </a:lnTo>
                <a:lnTo>
                  <a:pt x="76" y="4"/>
                </a:lnTo>
                <a:lnTo>
                  <a:pt x="77" y="5"/>
                </a:lnTo>
                <a:lnTo>
                  <a:pt x="78" y="6"/>
                </a:lnTo>
                <a:lnTo>
                  <a:pt x="79" y="7"/>
                </a:lnTo>
                <a:lnTo>
                  <a:pt x="79" y="8"/>
                </a:lnTo>
                <a:lnTo>
                  <a:pt x="79" y="9"/>
                </a:lnTo>
                <a:lnTo>
                  <a:pt x="80" y="10"/>
                </a:lnTo>
                <a:lnTo>
                  <a:pt x="80" y="12"/>
                </a:lnTo>
                <a:lnTo>
                  <a:pt x="81" y="12"/>
                </a:lnTo>
                <a:lnTo>
                  <a:pt x="81" y="13"/>
                </a:lnTo>
                <a:lnTo>
                  <a:pt x="81" y="14"/>
                </a:lnTo>
                <a:lnTo>
                  <a:pt x="81" y="15"/>
                </a:lnTo>
                <a:lnTo>
                  <a:pt x="81" y="16"/>
                </a:lnTo>
                <a:lnTo>
                  <a:pt x="81" y="18"/>
                </a:lnTo>
                <a:lnTo>
                  <a:pt x="80" y="21"/>
                </a:lnTo>
                <a:lnTo>
                  <a:pt x="80" y="23"/>
                </a:lnTo>
                <a:lnTo>
                  <a:pt x="80" y="26"/>
                </a:lnTo>
                <a:lnTo>
                  <a:pt x="81" y="30"/>
                </a:lnTo>
                <a:lnTo>
                  <a:pt x="81" y="31"/>
                </a:lnTo>
                <a:lnTo>
                  <a:pt x="84" y="33"/>
                </a:lnTo>
                <a:lnTo>
                  <a:pt x="84" y="34"/>
                </a:lnTo>
                <a:lnTo>
                  <a:pt x="84" y="36"/>
                </a:lnTo>
                <a:lnTo>
                  <a:pt x="85" y="36"/>
                </a:lnTo>
                <a:lnTo>
                  <a:pt x="86" y="37"/>
                </a:lnTo>
                <a:lnTo>
                  <a:pt x="88" y="37"/>
                </a:lnTo>
                <a:lnTo>
                  <a:pt x="90" y="37"/>
                </a:lnTo>
                <a:lnTo>
                  <a:pt x="93" y="37"/>
                </a:lnTo>
                <a:lnTo>
                  <a:pt x="94" y="36"/>
                </a:lnTo>
                <a:lnTo>
                  <a:pt x="95" y="34"/>
                </a:lnTo>
                <a:lnTo>
                  <a:pt x="96" y="34"/>
                </a:lnTo>
                <a:lnTo>
                  <a:pt x="97" y="34"/>
                </a:lnTo>
                <a:lnTo>
                  <a:pt x="98" y="33"/>
                </a:lnTo>
                <a:lnTo>
                  <a:pt x="100" y="32"/>
                </a:lnTo>
                <a:lnTo>
                  <a:pt x="101" y="31"/>
                </a:lnTo>
                <a:lnTo>
                  <a:pt x="103" y="31"/>
                </a:lnTo>
                <a:lnTo>
                  <a:pt x="105" y="30"/>
                </a:lnTo>
                <a:lnTo>
                  <a:pt x="105" y="29"/>
                </a:lnTo>
                <a:lnTo>
                  <a:pt x="106" y="29"/>
                </a:lnTo>
                <a:lnTo>
                  <a:pt x="108" y="29"/>
                </a:lnTo>
                <a:lnTo>
                  <a:pt x="109" y="28"/>
                </a:lnTo>
                <a:lnTo>
                  <a:pt x="110" y="28"/>
                </a:lnTo>
                <a:lnTo>
                  <a:pt x="111" y="26"/>
                </a:lnTo>
                <a:lnTo>
                  <a:pt x="112" y="26"/>
                </a:lnTo>
                <a:lnTo>
                  <a:pt x="113" y="26"/>
                </a:lnTo>
                <a:lnTo>
                  <a:pt x="114" y="26"/>
                </a:lnTo>
                <a:lnTo>
                  <a:pt x="116" y="25"/>
                </a:lnTo>
                <a:lnTo>
                  <a:pt x="117" y="25"/>
                </a:lnTo>
                <a:lnTo>
                  <a:pt x="118" y="25"/>
                </a:lnTo>
                <a:lnTo>
                  <a:pt x="119" y="25"/>
                </a:lnTo>
                <a:lnTo>
                  <a:pt x="120" y="24"/>
                </a:lnTo>
                <a:lnTo>
                  <a:pt x="121" y="23"/>
                </a:lnTo>
                <a:lnTo>
                  <a:pt x="122" y="23"/>
                </a:lnTo>
                <a:lnTo>
                  <a:pt x="124" y="22"/>
                </a:lnTo>
                <a:lnTo>
                  <a:pt x="125" y="21"/>
                </a:lnTo>
                <a:lnTo>
                  <a:pt x="126" y="21"/>
                </a:lnTo>
                <a:lnTo>
                  <a:pt x="127" y="20"/>
                </a:lnTo>
                <a:lnTo>
                  <a:pt x="128" y="22"/>
                </a:lnTo>
                <a:lnTo>
                  <a:pt x="129" y="23"/>
                </a:lnTo>
                <a:lnTo>
                  <a:pt x="129" y="24"/>
                </a:lnTo>
                <a:lnTo>
                  <a:pt x="130" y="24"/>
                </a:lnTo>
                <a:lnTo>
                  <a:pt x="132" y="25"/>
                </a:lnTo>
                <a:lnTo>
                  <a:pt x="133" y="26"/>
                </a:lnTo>
                <a:lnTo>
                  <a:pt x="134" y="28"/>
                </a:lnTo>
                <a:lnTo>
                  <a:pt x="135" y="29"/>
                </a:lnTo>
                <a:lnTo>
                  <a:pt x="136" y="29"/>
                </a:lnTo>
                <a:lnTo>
                  <a:pt x="137" y="30"/>
                </a:lnTo>
                <a:lnTo>
                  <a:pt x="138" y="30"/>
                </a:lnTo>
                <a:lnTo>
                  <a:pt x="140" y="30"/>
                </a:lnTo>
                <a:lnTo>
                  <a:pt x="141" y="30"/>
                </a:lnTo>
                <a:lnTo>
                  <a:pt x="142" y="30"/>
                </a:lnTo>
                <a:lnTo>
                  <a:pt x="143" y="29"/>
                </a:lnTo>
                <a:lnTo>
                  <a:pt x="144" y="28"/>
                </a:lnTo>
                <a:lnTo>
                  <a:pt x="145" y="26"/>
                </a:lnTo>
                <a:lnTo>
                  <a:pt x="145" y="25"/>
                </a:lnTo>
                <a:lnTo>
                  <a:pt x="145" y="23"/>
                </a:lnTo>
                <a:lnTo>
                  <a:pt x="145" y="22"/>
                </a:lnTo>
                <a:lnTo>
                  <a:pt x="145" y="21"/>
                </a:lnTo>
                <a:lnTo>
                  <a:pt x="145" y="20"/>
                </a:lnTo>
                <a:lnTo>
                  <a:pt x="144" y="20"/>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21" name="Freeform 110"/>
          <p:cNvSpPr>
            <a:spLocks/>
          </p:cNvSpPr>
          <p:nvPr/>
        </p:nvSpPr>
        <p:spPr bwMode="auto">
          <a:xfrm>
            <a:off x="2112330" y="575624"/>
            <a:ext cx="633103" cy="332076"/>
          </a:xfrm>
          <a:custGeom>
            <a:avLst/>
            <a:gdLst>
              <a:gd name="T0" fmla="*/ 230 w 293"/>
              <a:gd name="T1" fmla="*/ 0 h 135"/>
              <a:gd name="T2" fmla="*/ 253 w 293"/>
              <a:gd name="T3" fmla="*/ 0 h 135"/>
              <a:gd name="T4" fmla="*/ 264 w 293"/>
              <a:gd name="T5" fmla="*/ 10 h 135"/>
              <a:gd name="T6" fmla="*/ 264 w 293"/>
              <a:gd name="T7" fmla="*/ 43 h 135"/>
              <a:gd name="T8" fmla="*/ 291 w 293"/>
              <a:gd name="T9" fmla="*/ 54 h 135"/>
              <a:gd name="T10" fmla="*/ 291 w 293"/>
              <a:gd name="T11" fmla="*/ 108 h 135"/>
              <a:gd name="T12" fmla="*/ 281 w 293"/>
              <a:gd name="T13" fmla="*/ 135 h 135"/>
              <a:gd name="T14" fmla="*/ 234 w 293"/>
              <a:gd name="T15" fmla="*/ 135 h 135"/>
              <a:gd name="T16" fmla="*/ 201 w 293"/>
              <a:gd name="T17" fmla="*/ 135 h 135"/>
              <a:gd name="T18" fmla="*/ 167 w 293"/>
              <a:gd name="T19" fmla="*/ 135 h 135"/>
              <a:gd name="T20" fmla="*/ 143 w 293"/>
              <a:gd name="T21" fmla="*/ 135 h 135"/>
              <a:gd name="T22" fmla="*/ 106 w 293"/>
              <a:gd name="T23" fmla="*/ 134 h 135"/>
              <a:gd name="T24" fmla="*/ 63 w 293"/>
              <a:gd name="T25" fmla="*/ 134 h 135"/>
              <a:gd name="T26" fmla="*/ 23 w 293"/>
              <a:gd name="T27" fmla="*/ 134 h 135"/>
              <a:gd name="T28" fmla="*/ 16 w 293"/>
              <a:gd name="T29" fmla="*/ 131 h 135"/>
              <a:gd name="T30" fmla="*/ 16 w 293"/>
              <a:gd name="T31" fmla="*/ 124 h 135"/>
              <a:gd name="T32" fmla="*/ 11 w 293"/>
              <a:gd name="T33" fmla="*/ 119 h 135"/>
              <a:gd name="T34" fmla="*/ 6 w 293"/>
              <a:gd name="T35" fmla="*/ 112 h 135"/>
              <a:gd name="T36" fmla="*/ 5 w 293"/>
              <a:gd name="T37" fmla="*/ 107 h 135"/>
              <a:gd name="T38" fmla="*/ 1 w 293"/>
              <a:gd name="T39" fmla="*/ 103 h 135"/>
              <a:gd name="T40" fmla="*/ 1 w 293"/>
              <a:gd name="T41" fmla="*/ 95 h 135"/>
              <a:gd name="T42" fmla="*/ 6 w 293"/>
              <a:gd name="T43" fmla="*/ 87 h 135"/>
              <a:gd name="T44" fmla="*/ 10 w 293"/>
              <a:gd name="T45" fmla="*/ 79 h 135"/>
              <a:gd name="T46" fmla="*/ 15 w 293"/>
              <a:gd name="T47" fmla="*/ 69 h 135"/>
              <a:gd name="T48" fmla="*/ 13 w 293"/>
              <a:gd name="T49" fmla="*/ 68 h 135"/>
              <a:gd name="T50" fmla="*/ 10 w 293"/>
              <a:gd name="T51" fmla="*/ 58 h 135"/>
              <a:gd name="T52" fmla="*/ 8 w 293"/>
              <a:gd name="T53" fmla="*/ 46 h 135"/>
              <a:gd name="T54" fmla="*/ 8 w 293"/>
              <a:gd name="T55" fmla="*/ 42 h 135"/>
              <a:gd name="T56" fmla="*/ 11 w 293"/>
              <a:gd name="T57" fmla="*/ 36 h 135"/>
              <a:gd name="T58" fmla="*/ 19 w 293"/>
              <a:gd name="T59" fmla="*/ 30 h 135"/>
              <a:gd name="T60" fmla="*/ 23 w 293"/>
              <a:gd name="T61" fmla="*/ 30 h 135"/>
              <a:gd name="T62" fmla="*/ 25 w 293"/>
              <a:gd name="T63" fmla="*/ 29 h 135"/>
              <a:gd name="T64" fmla="*/ 29 w 293"/>
              <a:gd name="T65" fmla="*/ 24 h 135"/>
              <a:gd name="T66" fmla="*/ 31 w 293"/>
              <a:gd name="T67" fmla="*/ 21 h 135"/>
              <a:gd name="T68" fmla="*/ 35 w 293"/>
              <a:gd name="T69" fmla="*/ 16 h 135"/>
              <a:gd name="T70" fmla="*/ 38 w 293"/>
              <a:gd name="T71" fmla="*/ 8 h 135"/>
              <a:gd name="T72" fmla="*/ 42 w 293"/>
              <a:gd name="T73" fmla="*/ 7 h 135"/>
              <a:gd name="T74" fmla="*/ 48 w 293"/>
              <a:gd name="T75" fmla="*/ 10 h 135"/>
              <a:gd name="T76" fmla="*/ 53 w 293"/>
              <a:gd name="T77" fmla="*/ 6 h 135"/>
              <a:gd name="T78" fmla="*/ 58 w 293"/>
              <a:gd name="T79" fmla="*/ 8 h 135"/>
              <a:gd name="T80" fmla="*/ 63 w 293"/>
              <a:gd name="T81" fmla="*/ 13 h 135"/>
              <a:gd name="T82" fmla="*/ 69 w 293"/>
              <a:gd name="T83" fmla="*/ 18 h 135"/>
              <a:gd name="T84" fmla="*/ 70 w 293"/>
              <a:gd name="T85" fmla="*/ 24 h 135"/>
              <a:gd name="T86" fmla="*/ 77 w 293"/>
              <a:gd name="T87" fmla="*/ 26 h 135"/>
              <a:gd name="T88" fmla="*/ 81 w 293"/>
              <a:gd name="T89" fmla="*/ 27 h 135"/>
              <a:gd name="T90" fmla="*/ 87 w 293"/>
              <a:gd name="T91" fmla="*/ 31 h 135"/>
              <a:gd name="T92" fmla="*/ 94 w 293"/>
              <a:gd name="T93" fmla="*/ 28 h 135"/>
              <a:gd name="T94" fmla="*/ 94 w 293"/>
              <a:gd name="T95" fmla="*/ 32 h 135"/>
              <a:gd name="T96" fmla="*/ 98 w 293"/>
              <a:gd name="T97" fmla="*/ 37 h 135"/>
              <a:gd name="T98" fmla="*/ 102 w 293"/>
              <a:gd name="T99" fmla="*/ 38 h 135"/>
              <a:gd name="T100" fmla="*/ 105 w 293"/>
              <a:gd name="T101" fmla="*/ 38 h 135"/>
              <a:gd name="T102" fmla="*/ 112 w 293"/>
              <a:gd name="T103" fmla="*/ 38 h 135"/>
              <a:gd name="T104" fmla="*/ 118 w 293"/>
              <a:gd name="T105" fmla="*/ 36 h 135"/>
              <a:gd name="T106" fmla="*/ 125 w 293"/>
              <a:gd name="T107" fmla="*/ 34 h 135"/>
              <a:gd name="T108" fmla="*/ 133 w 293"/>
              <a:gd name="T109" fmla="*/ 32 h 135"/>
              <a:gd name="T110" fmla="*/ 137 w 293"/>
              <a:gd name="T111" fmla="*/ 30 h 135"/>
              <a:gd name="T112" fmla="*/ 145 w 293"/>
              <a:gd name="T113" fmla="*/ 29 h 135"/>
              <a:gd name="T114" fmla="*/ 147 w 293"/>
              <a:gd name="T115" fmla="*/ 21 h 135"/>
              <a:gd name="T116" fmla="*/ 153 w 293"/>
              <a:gd name="T117" fmla="*/ 18 h 135"/>
              <a:gd name="T118" fmla="*/ 160 w 293"/>
              <a:gd name="T119" fmla="*/ 13 h 135"/>
              <a:gd name="T120" fmla="*/ 167 w 293"/>
              <a:gd name="T121" fmla="*/ 8 h 135"/>
              <a:gd name="T122" fmla="*/ 168 w 293"/>
              <a:gd name="T123" fmla="*/ 2 h 135"/>
              <a:gd name="T124" fmla="*/ 197 w 293"/>
              <a:gd name="T125" fmla="*/ 0 h 13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93" h="135">
                <a:moveTo>
                  <a:pt x="202" y="0"/>
                </a:moveTo>
                <a:lnTo>
                  <a:pt x="203" y="0"/>
                </a:lnTo>
                <a:lnTo>
                  <a:pt x="206" y="0"/>
                </a:lnTo>
                <a:lnTo>
                  <a:pt x="207" y="0"/>
                </a:lnTo>
                <a:lnTo>
                  <a:pt x="209" y="0"/>
                </a:lnTo>
                <a:lnTo>
                  <a:pt x="210" y="0"/>
                </a:lnTo>
                <a:lnTo>
                  <a:pt x="217" y="0"/>
                </a:lnTo>
                <a:lnTo>
                  <a:pt x="219" y="0"/>
                </a:lnTo>
                <a:lnTo>
                  <a:pt x="225" y="0"/>
                </a:lnTo>
                <a:lnTo>
                  <a:pt x="229" y="0"/>
                </a:lnTo>
                <a:lnTo>
                  <a:pt x="230" y="0"/>
                </a:lnTo>
                <a:lnTo>
                  <a:pt x="231" y="0"/>
                </a:lnTo>
                <a:lnTo>
                  <a:pt x="233" y="0"/>
                </a:lnTo>
                <a:lnTo>
                  <a:pt x="235" y="0"/>
                </a:lnTo>
                <a:lnTo>
                  <a:pt x="237" y="0"/>
                </a:lnTo>
                <a:lnTo>
                  <a:pt x="238" y="0"/>
                </a:lnTo>
                <a:lnTo>
                  <a:pt x="240" y="0"/>
                </a:lnTo>
                <a:lnTo>
                  <a:pt x="247" y="0"/>
                </a:lnTo>
                <a:lnTo>
                  <a:pt x="249" y="0"/>
                </a:lnTo>
                <a:lnTo>
                  <a:pt x="250" y="0"/>
                </a:lnTo>
                <a:lnTo>
                  <a:pt x="251" y="0"/>
                </a:lnTo>
                <a:lnTo>
                  <a:pt x="253" y="0"/>
                </a:lnTo>
                <a:lnTo>
                  <a:pt x="254" y="0"/>
                </a:lnTo>
                <a:lnTo>
                  <a:pt x="255" y="0"/>
                </a:lnTo>
                <a:lnTo>
                  <a:pt x="256" y="0"/>
                </a:lnTo>
                <a:lnTo>
                  <a:pt x="257" y="0"/>
                </a:lnTo>
                <a:lnTo>
                  <a:pt x="258" y="0"/>
                </a:lnTo>
                <a:lnTo>
                  <a:pt x="261" y="0"/>
                </a:lnTo>
                <a:lnTo>
                  <a:pt x="263" y="0"/>
                </a:lnTo>
                <a:lnTo>
                  <a:pt x="264" y="0"/>
                </a:lnTo>
                <a:lnTo>
                  <a:pt x="264" y="5"/>
                </a:lnTo>
                <a:lnTo>
                  <a:pt x="264" y="7"/>
                </a:lnTo>
                <a:lnTo>
                  <a:pt x="264" y="10"/>
                </a:lnTo>
                <a:lnTo>
                  <a:pt x="264" y="12"/>
                </a:lnTo>
                <a:lnTo>
                  <a:pt x="264" y="14"/>
                </a:lnTo>
                <a:lnTo>
                  <a:pt x="264" y="19"/>
                </a:lnTo>
                <a:lnTo>
                  <a:pt x="264" y="22"/>
                </a:lnTo>
                <a:lnTo>
                  <a:pt x="264" y="23"/>
                </a:lnTo>
                <a:lnTo>
                  <a:pt x="264" y="24"/>
                </a:lnTo>
                <a:lnTo>
                  <a:pt x="264" y="26"/>
                </a:lnTo>
                <a:lnTo>
                  <a:pt x="264" y="27"/>
                </a:lnTo>
                <a:lnTo>
                  <a:pt x="264" y="31"/>
                </a:lnTo>
                <a:lnTo>
                  <a:pt x="264" y="37"/>
                </a:lnTo>
                <a:lnTo>
                  <a:pt x="264" y="43"/>
                </a:lnTo>
                <a:lnTo>
                  <a:pt x="264" y="45"/>
                </a:lnTo>
                <a:lnTo>
                  <a:pt x="264" y="48"/>
                </a:lnTo>
                <a:lnTo>
                  <a:pt x="264" y="50"/>
                </a:lnTo>
                <a:lnTo>
                  <a:pt x="265" y="51"/>
                </a:lnTo>
                <a:lnTo>
                  <a:pt x="265" y="54"/>
                </a:lnTo>
                <a:lnTo>
                  <a:pt x="266" y="54"/>
                </a:lnTo>
                <a:lnTo>
                  <a:pt x="277" y="54"/>
                </a:lnTo>
                <a:lnTo>
                  <a:pt x="280" y="54"/>
                </a:lnTo>
                <a:lnTo>
                  <a:pt x="281" y="54"/>
                </a:lnTo>
                <a:lnTo>
                  <a:pt x="287" y="54"/>
                </a:lnTo>
                <a:lnTo>
                  <a:pt x="291" y="54"/>
                </a:lnTo>
                <a:lnTo>
                  <a:pt x="291" y="55"/>
                </a:lnTo>
                <a:lnTo>
                  <a:pt x="291" y="59"/>
                </a:lnTo>
                <a:lnTo>
                  <a:pt x="291" y="60"/>
                </a:lnTo>
                <a:lnTo>
                  <a:pt x="291" y="68"/>
                </a:lnTo>
                <a:lnTo>
                  <a:pt x="291" y="80"/>
                </a:lnTo>
                <a:lnTo>
                  <a:pt x="291" y="82"/>
                </a:lnTo>
                <a:lnTo>
                  <a:pt x="291" y="88"/>
                </a:lnTo>
                <a:lnTo>
                  <a:pt x="291" y="91"/>
                </a:lnTo>
                <a:lnTo>
                  <a:pt x="291" y="99"/>
                </a:lnTo>
                <a:lnTo>
                  <a:pt x="291" y="100"/>
                </a:lnTo>
                <a:lnTo>
                  <a:pt x="291" y="108"/>
                </a:lnTo>
                <a:lnTo>
                  <a:pt x="291" y="109"/>
                </a:lnTo>
                <a:lnTo>
                  <a:pt x="291" y="115"/>
                </a:lnTo>
                <a:lnTo>
                  <a:pt x="291" y="117"/>
                </a:lnTo>
                <a:lnTo>
                  <a:pt x="291" y="123"/>
                </a:lnTo>
                <a:lnTo>
                  <a:pt x="291" y="125"/>
                </a:lnTo>
                <a:lnTo>
                  <a:pt x="293" y="133"/>
                </a:lnTo>
                <a:lnTo>
                  <a:pt x="293" y="135"/>
                </a:lnTo>
                <a:lnTo>
                  <a:pt x="287" y="135"/>
                </a:lnTo>
                <a:lnTo>
                  <a:pt x="285" y="135"/>
                </a:lnTo>
                <a:lnTo>
                  <a:pt x="282" y="135"/>
                </a:lnTo>
                <a:lnTo>
                  <a:pt x="281" y="135"/>
                </a:lnTo>
                <a:lnTo>
                  <a:pt x="280" y="135"/>
                </a:lnTo>
                <a:lnTo>
                  <a:pt x="279" y="135"/>
                </a:lnTo>
                <a:lnTo>
                  <a:pt x="277" y="135"/>
                </a:lnTo>
                <a:lnTo>
                  <a:pt x="273" y="135"/>
                </a:lnTo>
                <a:lnTo>
                  <a:pt x="265" y="135"/>
                </a:lnTo>
                <a:lnTo>
                  <a:pt x="261" y="135"/>
                </a:lnTo>
                <a:lnTo>
                  <a:pt x="257" y="135"/>
                </a:lnTo>
                <a:lnTo>
                  <a:pt x="250" y="135"/>
                </a:lnTo>
                <a:lnTo>
                  <a:pt x="247" y="135"/>
                </a:lnTo>
                <a:lnTo>
                  <a:pt x="238" y="135"/>
                </a:lnTo>
                <a:lnTo>
                  <a:pt x="234" y="135"/>
                </a:lnTo>
                <a:lnTo>
                  <a:pt x="233" y="135"/>
                </a:lnTo>
                <a:lnTo>
                  <a:pt x="231" y="135"/>
                </a:lnTo>
                <a:lnTo>
                  <a:pt x="227" y="135"/>
                </a:lnTo>
                <a:lnTo>
                  <a:pt x="225" y="135"/>
                </a:lnTo>
                <a:lnTo>
                  <a:pt x="221" y="135"/>
                </a:lnTo>
                <a:lnTo>
                  <a:pt x="215" y="135"/>
                </a:lnTo>
                <a:lnTo>
                  <a:pt x="211" y="135"/>
                </a:lnTo>
                <a:lnTo>
                  <a:pt x="205" y="135"/>
                </a:lnTo>
                <a:lnTo>
                  <a:pt x="203" y="135"/>
                </a:lnTo>
                <a:lnTo>
                  <a:pt x="202" y="135"/>
                </a:lnTo>
                <a:lnTo>
                  <a:pt x="201" y="135"/>
                </a:lnTo>
                <a:lnTo>
                  <a:pt x="199" y="135"/>
                </a:lnTo>
                <a:lnTo>
                  <a:pt x="198" y="135"/>
                </a:lnTo>
                <a:lnTo>
                  <a:pt x="193" y="135"/>
                </a:lnTo>
                <a:lnTo>
                  <a:pt x="192" y="135"/>
                </a:lnTo>
                <a:lnTo>
                  <a:pt x="187" y="135"/>
                </a:lnTo>
                <a:lnTo>
                  <a:pt x="184" y="135"/>
                </a:lnTo>
                <a:lnTo>
                  <a:pt x="181" y="135"/>
                </a:lnTo>
                <a:lnTo>
                  <a:pt x="175" y="135"/>
                </a:lnTo>
                <a:lnTo>
                  <a:pt x="173" y="135"/>
                </a:lnTo>
                <a:lnTo>
                  <a:pt x="168" y="135"/>
                </a:lnTo>
                <a:lnTo>
                  <a:pt x="167" y="135"/>
                </a:lnTo>
                <a:lnTo>
                  <a:pt x="159" y="135"/>
                </a:lnTo>
                <a:lnTo>
                  <a:pt x="158" y="135"/>
                </a:lnTo>
                <a:lnTo>
                  <a:pt x="157" y="135"/>
                </a:lnTo>
                <a:lnTo>
                  <a:pt x="155" y="135"/>
                </a:lnTo>
                <a:lnTo>
                  <a:pt x="154" y="135"/>
                </a:lnTo>
                <a:lnTo>
                  <a:pt x="153" y="135"/>
                </a:lnTo>
                <a:lnTo>
                  <a:pt x="152" y="135"/>
                </a:lnTo>
                <a:lnTo>
                  <a:pt x="151" y="135"/>
                </a:lnTo>
                <a:lnTo>
                  <a:pt x="150" y="135"/>
                </a:lnTo>
                <a:lnTo>
                  <a:pt x="149" y="135"/>
                </a:lnTo>
                <a:lnTo>
                  <a:pt x="143" y="135"/>
                </a:lnTo>
                <a:lnTo>
                  <a:pt x="141" y="135"/>
                </a:lnTo>
                <a:lnTo>
                  <a:pt x="139" y="135"/>
                </a:lnTo>
                <a:lnTo>
                  <a:pt x="137" y="135"/>
                </a:lnTo>
                <a:lnTo>
                  <a:pt x="126" y="135"/>
                </a:lnTo>
                <a:lnTo>
                  <a:pt x="123" y="135"/>
                </a:lnTo>
                <a:lnTo>
                  <a:pt x="121" y="135"/>
                </a:lnTo>
                <a:lnTo>
                  <a:pt x="119" y="135"/>
                </a:lnTo>
                <a:lnTo>
                  <a:pt x="118" y="135"/>
                </a:lnTo>
                <a:lnTo>
                  <a:pt x="114" y="135"/>
                </a:lnTo>
                <a:lnTo>
                  <a:pt x="107" y="135"/>
                </a:lnTo>
                <a:lnTo>
                  <a:pt x="106" y="134"/>
                </a:lnTo>
                <a:lnTo>
                  <a:pt x="104" y="134"/>
                </a:lnTo>
                <a:lnTo>
                  <a:pt x="102" y="134"/>
                </a:lnTo>
                <a:lnTo>
                  <a:pt x="97" y="134"/>
                </a:lnTo>
                <a:lnTo>
                  <a:pt x="95" y="134"/>
                </a:lnTo>
                <a:lnTo>
                  <a:pt x="86" y="134"/>
                </a:lnTo>
                <a:lnTo>
                  <a:pt x="80" y="134"/>
                </a:lnTo>
                <a:lnTo>
                  <a:pt x="79" y="134"/>
                </a:lnTo>
                <a:lnTo>
                  <a:pt x="77" y="134"/>
                </a:lnTo>
                <a:lnTo>
                  <a:pt x="73" y="134"/>
                </a:lnTo>
                <a:lnTo>
                  <a:pt x="67" y="134"/>
                </a:lnTo>
                <a:lnTo>
                  <a:pt x="63" y="134"/>
                </a:lnTo>
                <a:lnTo>
                  <a:pt x="62" y="134"/>
                </a:lnTo>
                <a:lnTo>
                  <a:pt x="59" y="134"/>
                </a:lnTo>
                <a:lnTo>
                  <a:pt x="55" y="134"/>
                </a:lnTo>
                <a:lnTo>
                  <a:pt x="47" y="134"/>
                </a:lnTo>
                <a:lnTo>
                  <a:pt x="41" y="134"/>
                </a:lnTo>
                <a:lnTo>
                  <a:pt x="34" y="134"/>
                </a:lnTo>
                <a:lnTo>
                  <a:pt x="33" y="134"/>
                </a:lnTo>
                <a:lnTo>
                  <a:pt x="29" y="134"/>
                </a:lnTo>
                <a:lnTo>
                  <a:pt x="26" y="134"/>
                </a:lnTo>
                <a:lnTo>
                  <a:pt x="24" y="134"/>
                </a:lnTo>
                <a:lnTo>
                  <a:pt x="23" y="134"/>
                </a:lnTo>
                <a:lnTo>
                  <a:pt x="22" y="134"/>
                </a:lnTo>
                <a:lnTo>
                  <a:pt x="21" y="134"/>
                </a:lnTo>
                <a:lnTo>
                  <a:pt x="19" y="134"/>
                </a:lnTo>
                <a:lnTo>
                  <a:pt x="19" y="133"/>
                </a:lnTo>
                <a:lnTo>
                  <a:pt x="19" y="132"/>
                </a:lnTo>
                <a:lnTo>
                  <a:pt x="19" y="131"/>
                </a:lnTo>
                <a:lnTo>
                  <a:pt x="19" y="132"/>
                </a:lnTo>
                <a:lnTo>
                  <a:pt x="18" y="132"/>
                </a:lnTo>
                <a:lnTo>
                  <a:pt x="17" y="132"/>
                </a:lnTo>
                <a:lnTo>
                  <a:pt x="17" y="131"/>
                </a:lnTo>
                <a:lnTo>
                  <a:pt x="16" y="131"/>
                </a:lnTo>
                <a:lnTo>
                  <a:pt x="15" y="131"/>
                </a:lnTo>
                <a:lnTo>
                  <a:pt x="14" y="131"/>
                </a:lnTo>
                <a:lnTo>
                  <a:pt x="13" y="131"/>
                </a:lnTo>
                <a:lnTo>
                  <a:pt x="13" y="130"/>
                </a:lnTo>
                <a:lnTo>
                  <a:pt x="14" y="128"/>
                </a:lnTo>
                <a:lnTo>
                  <a:pt x="16" y="130"/>
                </a:lnTo>
                <a:lnTo>
                  <a:pt x="16" y="128"/>
                </a:lnTo>
                <a:lnTo>
                  <a:pt x="16" y="127"/>
                </a:lnTo>
                <a:lnTo>
                  <a:pt x="16" y="126"/>
                </a:lnTo>
                <a:lnTo>
                  <a:pt x="16" y="125"/>
                </a:lnTo>
                <a:lnTo>
                  <a:pt x="16" y="124"/>
                </a:lnTo>
                <a:lnTo>
                  <a:pt x="16" y="123"/>
                </a:lnTo>
                <a:lnTo>
                  <a:pt x="15" y="123"/>
                </a:lnTo>
                <a:lnTo>
                  <a:pt x="14" y="123"/>
                </a:lnTo>
                <a:lnTo>
                  <a:pt x="13" y="122"/>
                </a:lnTo>
                <a:lnTo>
                  <a:pt x="11" y="122"/>
                </a:lnTo>
                <a:lnTo>
                  <a:pt x="10" y="122"/>
                </a:lnTo>
                <a:lnTo>
                  <a:pt x="10" y="120"/>
                </a:lnTo>
                <a:lnTo>
                  <a:pt x="9" y="120"/>
                </a:lnTo>
                <a:lnTo>
                  <a:pt x="10" y="120"/>
                </a:lnTo>
                <a:lnTo>
                  <a:pt x="10" y="119"/>
                </a:lnTo>
                <a:lnTo>
                  <a:pt x="11" y="119"/>
                </a:lnTo>
                <a:lnTo>
                  <a:pt x="11" y="118"/>
                </a:lnTo>
                <a:lnTo>
                  <a:pt x="11" y="117"/>
                </a:lnTo>
                <a:lnTo>
                  <a:pt x="10" y="117"/>
                </a:lnTo>
                <a:lnTo>
                  <a:pt x="9" y="117"/>
                </a:lnTo>
                <a:lnTo>
                  <a:pt x="9" y="116"/>
                </a:lnTo>
                <a:lnTo>
                  <a:pt x="9" y="115"/>
                </a:lnTo>
                <a:lnTo>
                  <a:pt x="8" y="115"/>
                </a:lnTo>
                <a:lnTo>
                  <a:pt x="7" y="115"/>
                </a:lnTo>
                <a:lnTo>
                  <a:pt x="7" y="114"/>
                </a:lnTo>
                <a:lnTo>
                  <a:pt x="6" y="114"/>
                </a:lnTo>
                <a:lnTo>
                  <a:pt x="6" y="112"/>
                </a:lnTo>
                <a:lnTo>
                  <a:pt x="6" y="111"/>
                </a:lnTo>
                <a:lnTo>
                  <a:pt x="6" y="110"/>
                </a:lnTo>
                <a:lnTo>
                  <a:pt x="5" y="109"/>
                </a:lnTo>
                <a:lnTo>
                  <a:pt x="3" y="110"/>
                </a:lnTo>
                <a:lnTo>
                  <a:pt x="2" y="110"/>
                </a:lnTo>
                <a:lnTo>
                  <a:pt x="2" y="111"/>
                </a:lnTo>
                <a:lnTo>
                  <a:pt x="1" y="110"/>
                </a:lnTo>
                <a:lnTo>
                  <a:pt x="2" y="109"/>
                </a:lnTo>
                <a:lnTo>
                  <a:pt x="2" y="108"/>
                </a:lnTo>
                <a:lnTo>
                  <a:pt x="3" y="107"/>
                </a:lnTo>
                <a:lnTo>
                  <a:pt x="5" y="107"/>
                </a:lnTo>
                <a:lnTo>
                  <a:pt x="5" y="106"/>
                </a:lnTo>
                <a:lnTo>
                  <a:pt x="5" y="104"/>
                </a:lnTo>
                <a:lnTo>
                  <a:pt x="3" y="103"/>
                </a:lnTo>
                <a:lnTo>
                  <a:pt x="2" y="103"/>
                </a:lnTo>
                <a:lnTo>
                  <a:pt x="2" y="104"/>
                </a:lnTo>
                <a:lnTo>
                  <a:pt x="2" y="106"/>
                </a:lnTo>
                <a:lnTo>
                  <a:pt x="1" y="107"/>
                </a:lnTo>
                <a:lnTo>
                  <a:pt x="0" y="107"/>
                </a:lnTo>
                <a:lnTo>
                  <a:pt x="0" y="106"/>
                </a:lnTo>
                <a:lnTo>
                  <a:pt x="0" y="104"/>
                </a:lnTo>
                <a:lnTo>
                  <a:pt x="1" y="103"/>
                </a:lnTo>
                <a:lnTo>
                  <a:pt x="1" y="102"/>
                </a:lnTo>
                <a:lnTo>
                  <a:pt x="2" y="102"/>
                </a:lnTo>
                <a:lnTo>
                  <a:pt x="3" y="102"/>
                </a:lnTo>
                <a:lnTo>
                  <a:pt x="3" y="101"/>
                </a:lnTo>
                <a:lnTo>
                  <a:pt x="3" y="100"/>
                </a:lnTo>
                <a:lnTo>
                  <a:pt x="3" y="99"/>
                </a:lnTo>
                <a:lnTo>
                  <a:pt x="2" y="99"/>
                </a:lnTo>
                <a:lnTo>
                  <a:pt x="2" y="98"/>
                </a:lnTo>
                <a:lnTo>
                  <a:pt x="1" y="98"/>
                </a:lnTo>
                <a:lnTo>
                  <a:pt x="1" y="96"/>
                </a:lnTo>
                <a:lnTo>
                  <a:pt x="1" y="95"/>
                </a:lnTo>
                <a:lnTo>
                  <a:pt x="2" y="95"/>
                </a:lnTo>
                <a:lnTo>
                  <a:pt x="2" y="94"/>
                </a:lnTo>
                <a:lnTo>
                  <a:pt x="2" y="93"/>
                </a:lnTo>
                <a:lnTo>
                  <a:pt x="2" y="92"/>
                </a:lnTo>
                <a:lnTo>
                  <a:pt x="2" y="91"/>
                </a:lnTo>
                <a:lnTo>
                  <a:pt x="1" y="91"/>
                </a:lnTo>
                <a:lnTo>
                  <a:pt x="1" y="90"/>
                </a:lnTo>
                <a:lnTo>
                  <a:pt x="2" y="90"/>
                </a:lnTo>
                <a:lnTo>
                  <a:pt x="3" y="88"/>
                </a:lnTo>
                <a:lnTo>
                  <a:pt x="6" y="88"/>
                </a:lnTo>
                <a:lnTo>
                  <a:pt x="6" y="87"/>
                </a:lnTo>
                <a:lnTo>
                  <a:pt x="7" y="87"/>
                </a:lnTo>
                <a:lnTo>
                  <a:pt x="7" y="86"/>
                </a:lnTo>
                <a:lnTo>
                  <a:pt x="7" y="85"/>
                </a:lnTo>
                <a:lnTo>
                  <a:pt x="8" y="85"/>
                </a:lnTo>
                <a:lnTo>
                  <a:pt x="8" y="84"/>
                </a:lnTo>
                <a:lnTo>
                  <a:pt x="9" y="84"/>
                </a:lnTo>
                <a:lnTo>
                  <a:pt x="9" y="83"/>
                </a:lnTo>
                <a:lnTo>
                  <a:pt x="9" y="82"/>
                </a:lnTo>
                <a:lnTo>
                  <a:pt x="9" y="80"/>
                </a:lnTo>
                <a:lnTo>
                  <a:pt x="10" y="80"/>
                </a:lnTo>
                <a:lnTo>
                  <a:pt x="10" y="79"/>
                </a:lnTo>
                <a:lnTo>
                  <a:pt x="13" y="78"/>
                </a:lnTo>
                <a:lnTo>
                  <a:pt x="14" y="78"/>
                </a:lnTo>
                <a:lnTo>
                  <a:pt x="14" y="77"/>
                </a:lnTo>
                <a:lnTo>
                  <a:pt x="14" y="76"/>
                </a:lnTo>
                <a:lnTo>
                  <a:pt x="14" y="75"/>
                </a:lnTo>
                <a:lnTo>
                  <a:pt x="14" y="74"/>
                </a:lnTo>
                <a:lnTo>
                  <a:pt x="14" y="72"/>
                </a:lnTo>
                <a:lnTo>
                  <a:pt x="14" y="71"/>
                </a:lnTo>
                <a:lnTo>
                  <a:pt x="15" y="71"/>
                </a:lnTo>
                <a:lnTo>
                  <a:pt x="15" y="70"/>
                </a:lnTo>
                <a:lnTo>
                  <a:pt x="15" y="69"/>
                </a:lnTo>
                <a:lnTo>
                  <a:pt x="14" y="69"/>
                </a:lnTo>
                <a:lnTo>
                  <a:pt x="13" y="69"/>
                </a:lnTo>
                <a:lnTo>
                  <a:pt x="11" y="69"/>
                </a:lnTo>
                <a:lnTo>
                  <a:pt x="10" y="69"/>
                </a:lnTo>
                <a:lnTo>
                  <a:pt x="9" y="69"/>
                </a:lnTo>
                <a:lnTo>
                  <a:pt x="9" y="68"/>
                </a:lnTo>
                <a:lnTo>
                  <a:pt x="9" y="67"/>
                </a:lnTo>
                <a:lnTo>
                  <a:pt x="10" y="67"/>
                </a:lnTo>
                <a:lnTo>
                  <a:pt x="11" y="67"/>
                </a:lnTo>
                <a:lnTo>
                  <a:pt x="11" y="68"/>
                </a:lnTo>
                <a:lnTo>
                  <a:pt x="13" y="68"/>
                </a:lnTo>
                <a:lnTo>
                  <a:pt x="13" y="67"/>
                </a:lnTo>
                <a:lnTo>
                  <a:pt x="13" y="66"/>
                </a:lnTo>
                <a:lnTo>
                  <a:pt x="11" y="66"/>
                </a:lnTo>
                <a:lnTo>
                  <a:pt x="11" y="64"/>
                </a:lnTo>
                <a:lnTo>
                  <a:pt x="11" y="63"/>
                </a:lnTo>
                <a:lnTo>
                  <a:pt x="10" y="62"/>
                </a:lnTo>
                <a:lnTo>
                  <a:pt x="10" y="61"/>
                </a:lnTo>
                <a:lnTo>
                  <a:pt x="9" y="61"/>
                </a:lnTo>
                <a:lnTo>
                  <a:pt x="9" y="60"/>
                </a:lnTo>
                <a:lnTo>
                  <a:pt x="9" y="59"/>
                </a:lnTo>
                <a:lnTo>
                  <a:pt x="10" y="58"/>
                </a:lnTo>
                <a:lnTo>
                  <a:pt x="11" y="56"/>
                </a:lnTo>
                <a:lnTo>
                  <a:pt x="11" y="55"/>
                </a:lnTo>
                <a:lnTo>
                  <a:pt x="11" y="54"/>
                </a:lnTo>
                <a:lnTo>
                  <a:pt x="11" y="53"/>
                </a:lnTo>
                <a:lnTo>
                  <a:pt x="11" y="52"/>
                </a:lnTo>
                <a:lnTo>
                  <a:pt x="11" y="51"/>
                </a:lnTo>
                <a:lnTo>
                  <a:pt x="10" y="50"/>
                </a:lnTo>
                <a:lnTo>
                  <a:pt x="9" y="48"/>
                </a:lnTo>
                <a:lnTo>
                  <a:pt x="9" y="47"/>
                </a:lnTo>
                <a:lnTo>
                  <a:pt x="8" y="47"/>
                </a:lnTo>
                <a:lnTo>
                  <a:pt x="8" y="46"/>
                </a:lnTo>
                <a:lnTo>
                  <a:pt x="7" y="46"/>
                </a:lnTo>
                <a:lnTo>
                  <a:pt x="6" y="45"/>
                </a:lnTo>
                <a:lnTo>
                  <a:pt x="6" y="44"/>
                </a:lnTo>
                <a:lnTo>
                  <a:pt x="7" y="43"/>
                </a:lnTo>
                <a:lnTo>
                  <a:pt x="8" y="43"/>
                </a:lnTo>
                <a:lnTo>
                  <a:pt x="9" y="44"/>
                </a:lnTo>
                <a:lnTo>
                  <a:pt x="9" y="43"/>
                </a:lnTo>
                <a:lnTo>
                  <a:pt x="9" y="42"/>
                </a:lnTo>
                <a:lnTo>
                  <a:pt x="8" y="42"/>
                </a:lnTo>
                <a:lnTo>
                  <a:pt x="7" y="42"/>
                </a:lnTo>
                <a:lnTo>
                  <a:pt x="8" y="42"/>
                </a:lnTo>
                <a:lnTo>
                  <a:pt x="8" y="40"/>
                </a:lnTo>
                <a:lnTo>
                  <a:pt x="9" y="40"/>
                </a:lnTo>
                <a:lnTo>
                  <a:pt x="9" y="39"/>
                </a:lnTo>
                <a:lnTo>
                  <a:pt x="9" y="38"/>
                </a:lnTo>
                <a:lnTo>
                  <a:pt x="9" y="37"/>
                </a:lnTo>
                <a:lnTo>
                  <a:pt x="10" y="38"/>
                </a:lnTo>
                <a:lnTo>
                  <a:pt x="11" y="38"/>
                </a:lnTo>
                <a:lnTo>
                  <a:pt x="11" y="37"/>
                </a:lnTo>
                <a:lnTo>
                  <a:pt x="13" y="37"/>
                </a:lnTo>
                <a:lnTo>
                  <a:pt x="13" y="36"/>
                </a:lnTo>
                <a:lnTo>
                  <a:pt x="11" y="36"/>
                </a:lnTo>
                <a:lnTo>
                  <a:pt x="11" y="35"/>
                </a:lnTo>
                <a:lnTo>
                  <a:pt x="14" y="32"/>
                </a:lnTo>
                <a:lnTo>
                  <a:pt x="15" y="32"/>
                </a:lnTo>
                <a:lnTo>
                  <a:pt x="15" y="31"/>
                </a:lnTo>
                <a:lnTo>
                  <a:pt x="16" y="31"/>
                </a:lnTo>
                <a:lnTo>
                  <a:pt x="16" y="30"/>
                </a:lnTo>
                <a:lnTo>
                  <a:pt x="17" y="30"/>
                </a:lnTo>
                <a:lnTo>
                  <a:pt x="18" y="30"/>
                </a:lnTo>
                <a:lnTo>
                  <a:pt x="18" y="29"/>
                </a:lnTo>
                <a:lnTo>
                  <a:pt x="19" y="29"/>
                </a:lnTo>
                <a:lnTo>
                  <a:pt x="19" y="30"/>
                </a:lnTo>
                <a:lnTo>
                  <a:pt x="19" y="31"/>
                </a:lnTo>
                <a:lnTo>
                  <a:pt x="19" y="30"/>
                </a:lnTo>
                <a:lnTo>
                  <a:pt x="21" y="30"/>
                </a:lnTo>
                <a:lnTo>
                  <a:pt x="21" y="31"/>
                </a:lnTo>
                <a:lnTo>
                  <a:pt x="19" y="31"/>
                </a:lnTo>
                <a:lnTo>
                  <a:pt x="21" y="31"/>
                </a:lnTo>
                <a:lnTo>
                  <a:pt x="21" y="32"/>
                </a:lnTo>
                <a:lnTo>
                  <a:pt x="22" y="32"/>
                </a:lnTo>
                <a:lnTo>
                  <a:pt x="22" y="31"/>
                </a:lnTo>
                <a:lnTo>
                  <a:pt x="22" y="30"/>
                </a:lnTo>
                <a:lnTo>
                  <a:pt x="23" y="30"/>
                </a:lnTo>
                <a:lnTo>
                  <a:pt x="23" y="31"/>
                </a:lnTo>
                <a:lnTo>
                  <a:pt x="24" y="32"/>
                </a:lnTo>
                <a:lnTo>
                  <a:pt x="24" y="31"/>
                </a:lnTo>
                <a:lnTo>
                  <a:pt x="24" y="30"/>
                </a:lnTo>
                <a:lnTo>
                  <a:pt x="23" y="30"/>
                </a:lnTo>
                <a:lnTo>
                  <a:pt x="23" y="29"/>
                </a:lnTo>
                <a:lnTo>
                  <a:pt x="24" y="28"/>
                </a:lnTo>
                <a:lnTo>
                  <a:pt x="25" y="28"/>
                </a:lnTo>
                <a:lnTo>
                  <a:pt x="25" y="29"/>
                </a:lnTo>
                <a:lnTo>
                  <a:pt x="24" y="29"/>
                </a:lnTo>
                <a:lnTo>
                  <a:pt x="25" y="29"/>
                </a:lnTo>
                <a:lnTo>
                  <a:pt x="26" y="29"/>
                </a:lnTo>
                <a:lnTo>
                  <a:pt x="25" y="28"/>
                </a:lnTo>
                <a:lnTo>
                  <a:pt x="26" y="28"/>
                </a:lnTo>
                <a:lnTo>
                  <a:pt x="26" y="27"/>
                </a:lnTo>
                <a:lnTo>
                  <a:pt x="26" y="28"/>
                </a:lnTo>
                <a:lnTo>
                  <a:pt x="27" y="28"/>
                </a:lnTo>
                <a:lnTo>
                  <a:pt x="29" y="27"/>
                </a:lnTo>
                <a:lnTo>
                  <a:pt x="27" y="27"/>
                </a:lnTo>
                <a:lnTo>
                  <a:pt x="27" y="26"/>
                </a:lnTo>
                <a:lnTo>
                  <a:pt x="29" y="26"/>
                </a:lnTo>
                <a:lnTo>
                  <a:pt x="29" y="24"/>
                </a:lnTo>
                <a:lnTo>
                  <a:pt x="30" y="24"/>
                </a:lnTo>
                <a:lnTo>
                  <a:pt x="31" y="24"/>
                </a:lnTo>
                <a:lnTo>
                  <a:pt x="31" y="23"/>
                </a:lnTo>
                <a:lnTo>
                  <a:pt x="30" y="23"/>
                </a:lnTo>
                <a:lnTo>
                  <a:pt x="29" y="23"/>
                </a:lnTo>
                <a:lnTo>
                  <a:pt x="29" y="22"/>
                </a:lnTo>
                <a:lnTo>
                  <a:pt x="27" y="21"/>
                </a:lnTo>
                <a:lnTo>
                  <a:pt x="29" y="21"/>
                </a:lnTo>
                <a:lnTo>
                  <a:pt x="29" y="22"/>
                </a:lnTo>
                <a:lnTo>
                  <a:pt x="30" y="22"/>
                </a:lnTo>
                <a:lnTo>
                  <a:pt x="31" y="21"/>
                </a:lnTo>
                <a:lnTo>
                  <a:pt x="31" y="20"/>
                </a:lnTo>
                <a:lnTo>
                  <a:pt x="31" y="19"/>
                </a:lnTo>
                <a:lnTo>
                  <a:pt x="32" y="18"/>
                </a:lnTo>
                <a:lnTo>
                  <a:pt x="32" y="19"/>
                </a:lnTo>
                <a:lnTo>
                  <a:pt x="33" y="19"/>
                </a:lnTo>
                <a:lnTo>
                  <a:pt x="33" y="18"/>
                </a:lnTo>
                <a:lnTo>
                  <a:pt x="33" y="16"/>
                </a:lnTo>
                <a:lnTo>
                  <a:pt x="34" y="16"/>
                </a:lnTo>
                <a:lnTo>
                  <a:pt x="34" y="18"/>
                </a:lnTo>
                <a:lnTo>
                  <a:pt x="35" y="18"/>
                </a:lnTo>
                <a:lnTo>
                  <a:pt x="35" y="16"/>
                </a:lnTo>
                <a:lnTo>
                  <a:pt x="37" y="15"/>
                </a:lnTo>
                <a:lnTo>
                  <a:pt x="35" y="15"/>
                </a:lnTo>
                <a:lnTo>
                  <a:pt x="34" y="15"/>
                </a:lnTo>
                <a:lnTo>
                  <a:pt x="35" y="15"/>
                </a:lnTo>
                <a:lnTo>
                  <a:pt x="35" y="14"/>
                </a:lnTo>
                <a:lnTo>
                  <a:pt x="35" y="13"/>
                </a:lnTo>
                <a:lnTo>
                  <a:pt x="35" y="12"/>
                </a:lnTo>
                <a:lnTo>
                  <a:pt x="37" y="11"/>
                </a:lnTo>
                <a:lnTo>
                  <a:pt x="37" y="10"/>
                </a:lnTo>
                <a:lnTo>
                  <a:pt x="37" y="8"/>
                </a:lnTo>
                <a:lnTo>
                  <a:pt x="38" y="8"/>
                </a:lnTo>
                <a:lnTo>
                  <a:pt x="38" y="10"/>
                </a:lnTo>
                <a:lnTo>
                  <a:pt x="38" y="11"/>
                </a:lnTo>
                <a:lnTo>
                  <a:pt x="39" y="10"/>
                </a:lnTo>
                <a:lnTo>
                  <a:pt x="39" y="8"/>
                </a:lnTo>
                <a:lnTo>
                  <a:pt x="39" y="10"/>
                </a:lnTo>
                <a:lnTo>
                  <a:pt x="40" y="10"/>
                </a:lnTo>
                <a:lnTo>
                  <a:pt x="40" y="8"/>
                </a:lnTo>
                <a:lnTo>
                  <a:pt x="41" y="8"/>
                </a:lnTo>
                <a:lnTo>
                  <a:pt x="41" y="10"/>
                </a:lnTo>
                <a:lnTo>
                  <a:pt x="41" y="8"/>
                </a:lnTo>
                <a:lnTo>
                  <a:pt x="42" y="7"/>
                </a:lnTo>
                <a:lnTo>
                  <a:pt x="42" y="8"/>
                </a:lnTo>
                <a:lnTo>
                  <a:pt x="41" y="8"/>
                </a:lnTo>
                <a:lnTo>
                  <a:pt x="42" y="10"/>
                </a:lnTo>
                <a:lnTo>
                  <a:pt x="43" y="10"/>
                </a:lnTo>
                <a:lnTo>
                  <a:pt x="43" y="11"/>
                </a:lnTo>
                <a:lnTo>
                  <a:pt x="45" y="11"/>
                </a:lnTo>
                <a:lnTo>
                  <a:pt x="46" y="10"/>
                </a:lnTo>
                <a:lnTo>
                  <a:pt x="46" y="8"/>
                </a:lnTo>
                <a:lnTo>
                  <a:pt x="47" y="8"/>
                </a:lnTo>
                <a:lnTo>
                  <a:pt x="47" y="10"/>
                </a:lnTo>
                <a:lnTo>
                  <a:pt x="48" y="10"/>
                </a:lnTo>
                <a:lnTo>
                  <a:pt x="48" y="8"/>
                </a:lnTo>
                <a:lnTo>
                  <a:pt x="50" y="8"/>
                </a:lnTo>
                <a:lnTo>
                  <a:pt x="50" y="10"/>
                </a:lnTo>
                <a:lnTo>
                  <a:pt x="50" y="11"/>
                </a:lnTo>
                <a:lnTo>
                  <a:pt x="51" y="11"/>
                </a:lnTo>
                <a:lnTo>
                  <a:pt x="51" y="10"/>
                </a:lnTo>
                <a:lnTo>
                  <a:pt x="51" y="8"/>
                </a:lnTo>
                <a:lnTo>
                  <a:pt x="53" y="10"/>
                </a:lnTo>
                <a:lnTo>
                  <a:pt x="53" y="8"/>
                </a:lnTo>
                <a:lnTo>
                  <a:pt x="53" y="7"/>
                </a:lnTo>
                <a:lnTo>
                  <a:pt x="53" y="6"/>
                </a:lnTo>
                <a:lnTo>
                  <a:pt x="54" y="6"/>
                </a:lnTo>
                <a:lnTo>
                  <a:pt x="54" y="7"/>
                </a:lnTo>
                <a:lnTo>
                  <a:pt x="55" y="7"/>
                </a:lnTo>
                <a:lnTo>
                  <a:pt x="55" y="8"/>
                </a:lnTo>
                <a:lnTo>
                  <a:pt x="55" y="7"/>
                </a:lnTo>
                <a:lnTo>
                  <a:pt x="56" y="7"/>
                </a:lnTo>
                <a:lnTo>
                  <a:pt x="56" y="8"/>
                </a:lnTo>
                <a:lnTo>
                  <a:pt x="57" y="8"/>
                </a:lnTo>
                <a:lnTo>
                  <a:pt x="57" y="7"/>
                </a:lnTo>
                <a:lnTo>
                  <a:pt x="58" y="7"/>
                </a:lnTo>
                <a:lnTo>
                  <a:pt x="58" y="8"/>
                </a:lnTo>
                <a:lnTo>
                  <a:pt x="59" y="8"/>
                </a:lnTo>
                <a:lnTo>
                  <a:pt x="59" y="10"/>
                </a:lnTo>
                <a:lnTo>
                  <a:pt x="61" y="8"/>
                </a:lnTo>
                <a:lnTo>
                  <a:pt x="61" y="10"/>
                </a:lnTo>
                <a:lnTo>
                  <a:pt x="61" y="11"/>
                </a:lnTo>
                <a:lnTo>
                  <a:pt x="62" y="11"/>
                </a:lnTo>
                <a:lnTo>
                  <a:pt x="63" y="11"/>
                </a:lnTo>
                <a:lnTo>
                  <a:pt x="62" y="11"/>
                </a:lnTo>
                <a:lnTo>
                  <a:pt x="62" y="12"/>
                </a:lnTo>
                <a:lnTo>
                  <a:pt x="63" y="12"/>
                </a:lnTo>
                <a:lnTo>
                  <a:pt x="63" y="13"/>
                </a:lnTo>
                <a:lnTo>
                  <a:pt x="63" y="12"/>
                </a:lnTo>
                <a:lnTo>
                  <a:pt x="64" y="12"/>
                </a:lnTo>
                <a:lnTo>
                  <a:pt x="64" y="13"/>
                </a:lnTo>
                <a:lnTo>
                  <a:pt x="65" y="13"/>
                </a:lnTo>
                <a:lnTo>
                  <a:pt x="65" y="14"/>
                </a:lnTo>
                <a:lnTo>
                  <a:pt x="65" y="15"/>
                </a:lnTo>
                <a:lnTo>
                  <a:pt x="65" y="16"/>
                </a:lnTo>
                <a:lnTo>
                  <a:pt x="66" y="16"/>
                </a:lnTo>
                <a:lnTo>
                  <a:pt x="66" y="18"/>
                </a:lnTo>
                <a:lnTo>
                  <a:pt x="67" y="18"/>
                </a:lnTo>
                <a:lnTo>
                  <a:pt x="69" y="18"/>
                </a:lnTo>
                <a:lnTo>
                  <a:pt x="67" y="19"/>
                </a:lnTo>
                <a:lnTo>
                  <a:pt x="69" y="19"/>
                </a:lnTo>
                <a:lnTo>
                  <a:pt x="70" y="19"/>
                </a:lnTo>
                <a:lnTo>
                  <a:pt x="70" y="20"/>
                </a:lnTo>
                <a:lnTo>
                  <a:pt x="69" y="21"/>
                </a:lnTo>
                <a:lnTo>
                  <a:pt x="67" y="21"/>
                </a:lnTo>
                <a:lnTo>
                  <a:pt x="67" y="22"/>
                </a:lnTo>
                <a:lnTo>
                  <a:pt x="69" y="22"/>
                </a:lnTo>
                <a:lnTo>
                  <a:pt x="70" y="22"/>
                </a:lnTo>
                <a:lnTo>
                  <a:pt x="70" y="23"/>
                </a:lnTo>
                <a:lnTo>
                  <a:pt x="70" y="24"/>
                </a:lnTo>
                <a:lnTo>
                  <a:pt x="71" y="24"/>
                </a:lnTo>
                <a:lnTo>
                  <a:pt x="71" y="23"/>
                </a:lnTo>
                <a:lnTo>
                  <a:pt x="71" y="24"/>
                </a:lnTo>
                <a:lnTo>
                  <a:pt x="72" y="24"/>
                </a:lnTo>
                <a:lnTo>
                  <a:pt x="72" y="26"/>
                </a:lnTo>
                <a:lnTo>
                  <a:pt x="73" y="26"/>
                </a:lnTo>
                <a:lnTo>
                  <a:pt x="73" y="24"/>
                </a:lnTo>
                <a:lnTo>
                  <a:pt x="73" y="26"/>
                </a:lnTo>
                <a:lnTo>
                  <a:pt x="74" y="26"/>
                </a:lnTo>
                <a:lnTo>
                  <a:pt x="75" y="26"/>
                </a:lnTo>
                <a:lnTo>
                  <a:pt x="77" y="26"/>
                </a:lnTo>
                <a:lnTo>
                  <a:pt x="77" y="24"/>
                </a:lnTo>
                <a:lnTo>
                  <a:pt x="78" y="26"/>
                </a:lnTo>
                <a:lnTo>
                  <a:pt x="78" y="24"/>
                </a:lnTo>
                <a:lnTo>
                  <a:pt x="78" y="23"/>
                </a:lnTo>
                <a:lnTo>
                  <a:pt x="79" y="23"/>
                </a:lnTo>
                <a:lnTo>
                  <a:pt x="80" y="24"/>
                </a:lnTo>
                <a:lnTo>
                  <a:pt x="81" y="24"/>
                </a:lnTo>
                <a:lnTo>
                  <a:pt x="81" y="26"/>
                </a:lnTo>
                <a:lnTo>
                  <a:pt x="82" y="26"/>
                </a:lnTo>
                <a:lnTo>
                  <a:pt x="82" y="27"/>
                </a:lnTo>
                <a:lnTo>
                  <a:pt x="81" y="27"/>
                </a:lnTo>
                <a:lnTo>
                  <a:pt x="82" y="27"/>
                </a:lnTo>
                <a:lnTo>
                  <a:pt x="82" y="28"/>
                </a:lnTo>
                <a:lnTo>
                  <a:pt x="82" y="29"/>
                </a:lnTo>
                <a:lnTo>
                  <a:pt x="83" y="29"/>
                </a:lnTo>
                <a:lnTo>
                  <a:pt x="85" y="29"/>
                </a:lnTo>
                <a:lnTo>
                  <a:pt x="86" y="29"/>
                </a:lnTo>
                <a:lnTo>
                  <a:pt x="86" y="30"/>
                </a:lnTo>
                <a:lnTo>
                  <a:pt x="86" y="31"/>
                </a:lnTo>
                <a:lnTo>
                  <a:pt x="86" y="32"/>
                </a:lnTo>
                <a:lnTo>
                  <a:pt x="87" y="32"/>
                </a:lnTo>
                <a:lnTo>
                  <a:pt x="87" y="31"/>
                </a:lnTo>
                <a:lnTo>
                  <a:pt x="88" y="31"/>
                </a:lnTo>
                <a:lnTo>
                  <a:pt x="88" y="30"/>
                </a:lnTo>
                <a:lnTo>
                  <a:pt x="89" y="30"/>
                </a:lnTo>
                <a:lnTo>
                  <a:pt x="88" y="30"/>
                </a:lnTo>
                <a:lnTo>
                  <a:pt x="88" y="29"/>
                </a:lnTo>
                <a:lnTo>
                  <a:pt x="89" y="29"/>
                </a:lnTo>
                <a:lnTo>
                  <a:pt x="90" y="29"/>
                </a:lnTo>
                <a:lnTo>
                  <a:pt x="90" y="28"/>
                </a:lnTo>
                <a:lnTo>
                  <a:pt x="91" y="28"/>
                </a:lnTo>
                <a:lnTo>
                  <a:pt x="93" y="28"/>
                </a:lnTo>
                <a:lnTo>
                  <a:pt x="94" y="28"/>
                </a:lnTo>
                <a:lnTo>
                  <a:pt x="93" y="28"/>
                </a:lnTo>
                <a:lnTo>
                  <a:pt x="93" y="29"/>
                </a:lnTo>
                <a:lnTo>
                  <a:pt x="94" y="29"/>
                </a:lnTo>
                <a:lnTo>
                  <a:pt x="95" y="29"/>
                </a:lnTo>
                <a:lnTo>
                  <a:pt x="95" y="30"/>
                </a:lnTo>
                <a:lnTo>
                  <a:pt x="94" y="30"/>
                </a:lnTo>
                <a:lnTo>
                  <a:pt x="93" y="30"/>
                </a:lnTo>
                <a:lnTo>
                  <a:pt x="94" y="31"/>
                </a:lnTo>
                <a:lnTo>
                  <a:pt x="95" y="31"/>
                </a:lnTo>
                <a:lnTo>
                  <a:pt x="94" y="31"/>
                </a:lnTo>
                <a:lnTo>
                  <a:pt x="94" y="32"/>
                </a:lnTo>
                <a:lnTo>
                  <a:pt x="94" y="34"/>
                </a:lnTo>
                <a:lnTo>
                  <a:pt x="95" y="34"/>
                </a:lnTo>
                <a:lnTo>
                  <a:pt x="95" y="35"/>
                </a:lnTo>
                <a:lnTo>
                  <a:pt x="96" y="35"/>
                </a:lnTo>
                <a:lnTo>
                  <a:pt x="97" y="36"/>
                </a:lnTo>
                <a:lnTo>
                  <a:pt x="96" y="36"/>
                </a:lnTo>
                <a:lnTo>
                  <a:pt x="96" y="37"/>
                </a:lnTo>
                <a:lnTo>
                  <a:pt x="97" y="37"/>
                </a:lnTo>
                <a:lnTo>
                  <a:pt x="97" y="36"/>
                </a:lnTo>
                <a:lnTo>
                  <a:pt x="97" y="37"/>
                </a:lnTo>
                <a:lnTo>
                  <a:pt x="98" y="37"/>
                </a:lnTo>
                <a:lnTo>
                  <a:pt x="98" y="36"/>
                </a:lnTo>
                <a:lnTo>
                  <a:pt x="99" y="36"/>
                </a:lnTo>
                <a:lnTo>
                  <a:pt x="99" y="37"/>
                </a:lnTo>
                <a:lnTo>
                  <a:pt x="99" y="38"/>
                </a:lnTo>
                <a:lnTo>
                  <a:pt x="101" y="37"/>
                </a:lnTo>
                <a:lnTo>
                  <a:pt x="101" y="36"/>
                </a:lnTo>
                <a:lnTo>
                  <a:pt x="102" y="36"/>
                </a:lnTo>
                <a:lnTo>
                  <a:pt x="102" y="37"/>
                </a:lnTo>
                <a:lnTo>
                  <a:pt x="101" y="37"/>
                </a:lnTo>
                <a:lnTo>
                  <a:pt x="102" y="37"/>
                </a:lnTo>
                <a:lnTo>
                  <a:pt x="102" y="38"/>
                </a:lnTo>
                <a:lnTo>
                  <a:pt x="102" y="37"/>
                </a:lnTo>
                <a:lnTo>
                  <a:pt x="102" y="36"/>
                </a:lnTo>
                <a:lnTo>
                  <a:pt x="103" y="36"/>
                </a:lnTo>
                <a:lnTo>
                  <a:pt x="103" y="37"/>
                </a:lnTo>
                <a:lnTo>
                  <a:pt x="104" y="37"/>
                </a:lnTo>
                <a:lnTo>
                  <a:pt x="105" y="37"/>
                </a:lnTo>
                <a:lnTo>
                  <a:pt x="105" y="38"/>
                </a:lnTo>
                <a:lnTo>
                  <a:pt x="104" y="38"/>
                </a:lnTo>
                <a:lnTo>
                  <a:pt x="104" y="39"/>
                </a:lnTo>
                <a:lnTo>
                  <a:pt x="105" y="39"/>
                </a:lnTo>
                <a:lnTo>
                  <a:pt x="105" y="38"/>
                </a:lnTo>
                <a:lnTo>
                  <a:pt x="106" y="38"/>
                </a:lnTo>
                <a:lnTo>
                  <a:pt x="107" y="39"/>
                </a:lnTo>
                <a:lnTo>
                  <a:pt x="106" y="39"/>
                </a:lnTo>
                <a:lnTo>
                  <a:pt x="107" y="39"/>
                </a:lnTo>
                <a:lnTo>
                  <a:pt x="107" y="40"/>
                </a:lnTo>
                <a:lnTo>
                  <a:pt x="109" y="40"/>
                </a:lnTo>
                <a:lnTo>
                  <a:pt x="109" y="39"/>
                </a:lnTo>
                <a:lnTo>
                  <a:pt x="110" y="39"/>
                </a:lnTo>
                <a:lnTo>
                  <a:pt x="111" y="39"/>
                </a:lnTo>
                <a:lnTo>
                  <a:pt x="112" y="39"/>
                </a:lnTo>
                <a:lnTo>
                  <a:pt x="112" y="38"/>
                </a:lnTo>
                <a:lnTo>
                  <a:pt x="112" y="37"/>
                </a:lnTo>
                <a:lnTo>
                  <a:pt x="113" y="37"/>
                </a:lnTo>
                <a:lnTo>
                  <a:pt x="114" y="37"/>
                </a:lnTo>
                <a:lnTo>
                  <a:pt x="114" y="36"/>
                </a:lnTo>
                <a:lnTo>
                  <a:pt x="114" y="37"/>
                </a:lnTo>
                <a:lnTo>
                  <a:pt x="115" y="37"/>
                </a:lnTo>
                <a:lnTo>
                  <a:pt x="117" y="37"/>
                </a:lnTo>
                <a:lnTo>
                  <a:pt x="117" y="36"/>
                </a:lnTo>
                <a:lnTo>
                  <a:pt x="118" y="36"/>
                </a:lnTo>
                <a:lnTo>
                  <a:pt x="118" y="37"/>
                </a:lnTo>
                <a:lnTo>
                  <a:pt x="118" y="36"/>
                </a:lnTo>
                <a:lnTo>
                  <a:pt x="119" y="36"/>
                </a:lnTo>
                <a:lnTo>
                  <a:pt x="120" y="35"/>
                </a:lnTo>
                <a:lnTo>
                  <a:pt x="121" y="35"/>
                </a:lnTo>
                <a:lnTo>
                  <a:pt x="122" y="35"/>
                </a:lnTo>
                <a:lnTo>
                  <a:pt x="123" y="35"/>
                </a:lnTo>
                <a:lnTo>
                  <a:pt x="123" y="34"/>
                </a:lnTo>
                <a:lnTo>
                  <a:pt x="123" y="32"/>
                </a:lnTo>
                <a:lnTo>
                  <a:pt x="125" y="34"/>
                </a:lnTo>
                <a:lnTo>
                  <a:pt x="123" y="34"/>
                </a:lnTo>
                <a:lnTo>
                  <a:pt x="125" y="35"/>
                </a:lnTo>
                <a:lnTo>
                  <a:pt x="125" y="34"/>
                </a:lnTo>
                <a:lnTo>
                  <a:pt x="126" y="34"/>
                </a:lnTo>
                <a:lnTo>
                  <a:pt x="126" y="35"/>
                </a:lnTo>
                <a:lnTo>
                  <a:pt x="127" y="35"/>
                </a:lnTo>
                <a:lnTo>
                  <a:pt x="127" y="34"/>
                </a:lnTo>
                <a:lnTo>
                  <a:pt x="128" y="34"/>
                </a:lnTo>
                <a:lnTo>
                  <a:pt x="128" y="32"/>
                </a:lnTo>
                <a:lnTo>
                  <a:pt x="129" y="32"/>
                </a:lnTo>
                <a:lnTo>
                  <a:pt x="130" y="32"/>
                </a:lnTo>
                <a:lnTo>
                  <a:pt x="130" y="34"/>
                </a:lnTo>
                <a:lnTo>
                  <a:pt x="131" y="32"/>
                </a:lnTo>
                <a:lnTo>
                  <a:pt x="133" y="32"/>
                </a:lnTo>
                <a:lnTo>
                  <a:pt x="133" y="31"/>
                </a:lnTo>
                <a:lnTo>
                  <a:pt x="131" y="31"/>
                </a:lnTo>
                <a:lnTo>
                  <a:pt x="133" y="30"/>
                </a:lnTo>
                <a:lnTo>
                  <a:pt x="133" y="29"/>
                </a:lnTo>
                <a:lnTo>
                  <a:pt x="134" y="29"/>
                </a:lnTo>
                <a:lnTo>
                  <a:pt x="133" y="30"/>
                </a:lnTo>
                <a:lnTo>
                  <a:pt x="134" y="30"/>
                </a:lnTo>
                <a:lnTo>
                  <a:pt x="134" y="29"/>
                </a:lnTo>
                <a:lnTo>
                  <a:pt x="135" y="30"/>
                </a:lnTo>
                <a:lnTo>
                  <a:pt x="136" y="30"/>
                </a:lnTo>
                <a:lnTo>
                  <a:pt x="137" y="30"/>
                </a:lnTo>
                <a:lnTo>
                  <a:pt x="138" y="30"/>
                </a:lnTo>
                <a:lnTo>
                  <a:pt x="138" y="29"/>
                </a:lnTo>
                <a:lnTo>
                  <a:pt x="139" y="30"/>
                </a:lnTo>
                <a:lnTo>
                  <a:pt x="139" y="29"/>
                </a:lnTo>
                <a:lnTo>
                  <a:pt x="139" y="30"/>
                </a:lnTo>
                <a:lnTo>
                  <a:pt x="141" y="30"/>
                </a:lnTo>
                <a:lnTo>
                  <a:pt x="142" y="30"/>
                </a:lnTo>
                <a:lnTo>
                  <a:pt x="143" y="30"/>
                </a:lnTo>
                <a:lnTo>
                  <a:pt x="144" y="30"/>
                </a:lnTo>
                <a:lnTo>
                  <a:pt x="144" y="29"/>
                </a:lnTo>
                <a:lnTo>
                  <a:pt x="145" y="29"/>
                </a:lnTo>
                <a:lnTo>
                  <a:pt x="146" y="29"/>
                </a:lnTo>
                <a:lnTo>
                  <a:pt x="147" y="29"/>
                </a:lnTo>
                <a:lnTo>
                  <a:pt x="147" y="28"/>
                </a:lnTo>
                <a:lnTo>
                  <a:pt x="147" y="27"/>
                </a:lnTo>
                <a:lnTo>
                  <a:pt x="146" y="27"/>
                </a:lnTo>
                <a:lnTo>
                  <a:pt x="146" y="26"/>
                </a:lnTo>
                <a:lnTo>
                  <a:pt x="146" y="24"/>
                </a:lnTo>
                <a:lnTo>
                  <a:pt x="146" y="23"/>
                </a:lnTo>
                <a:lnTo>
                  <a:pt x="146" y="22"/>
                </a:lnTo>
                <a:lnTo>
                  <a:pt x="147" y="22"/>
                </a:lnTo>
                <a:lnTo>
                  <a:pt x="147" y="21"/>
                </a:lnTo>
                <a:lnTo>
                  <a:pt x="149" y="21"/>
                </a:lnTo>
                <a:lnTo>
                  <a:pt x="149" y="20"/>
                </a:lnTo>
                <a:lnTo>
                  <a:pt x="149" y="21"/>
                </a:lnTo>
                <a:lnTo>
                  <a:pt x="150" y="21"/>
                </a:lnTo>
                <a:lnTo>
                  <a:pt x="151" y="21"/>
                </a:lnTo>
                <a:lnTo>
                  <a:pt x="151" y="20"/>
                </a:lnTo>
                <a:lnTo>
                  <a:pt x="151" y="19"/>
                </a:lnTo>
                <a:lnTo>
                  <a:pt x="151" y="18"/>
                </a:lnTo>
                <a:lnTo>
                  <a:pt x="152" y="19"/>
                </a:lnTo>
                <a:lnTo>
                  <a:pt x="152" y="18"/>
                </a:lnTo>
                <a:lnTo>
                  <a:pt x="153" y="18"/>
                </a:lnTo>
                <a:lnTo>
                  <a:pt x="154" y="16"/>
                </a:lnTo>
                <a:lnTo>
                  <a:pt x="155" y="16"/>
                </a:lnTo>
                <a:lnTo>
                  <a:pt x="154" y="16"/>
                </a:lnTo>
                <a:lnTo>
                  <a:pt x="155" y="16"/>
                </a:lnTo>
                <a:lnTo>
                  <a:pt x="157" y="16"/>
                </a:lnTo>
                <a:lnTo>
                  <a:pt x="158" y="16"/>
                </a:lnTo>
                <a:lnTo>
                  <a:pt x="158" y="15"/>
                </a:lnTo>
                <a:lnTo>
                  <a:pt x="159" y="15"/>
                </a:lnTo>
                <a:lnTo>
                  <a:pt x="159" y="14"/>
                </a:lnTo>
                <a:lnTo>
                  <a:pt x="159" y="13"/>
                </a:lnTo>
                <a:lnTo>
                  <a:pt x="160" y="13"/>
                </a:lnTo>
                <a:lnTo>
                  <a:pt x="160" y="14"/>
                </a:lnTo>
                <a:lnTo>
                  <a:pt x="161" y="13"/>
                </a:lnTo>
                <a:lnTo>
                  <a:pt x="162" y="13"/>
                </a:lnTo>
                <a:lnTo>
                  <a:pt x="162" y="12"/>
                </a:lnTo>
                <a:lnTo>
                  <a:pt x="163" y="12"/>
                </a:lnTo>
                <a:lnTo>
                  <a:pt x="163" y="11"/>
                </a:lnTo>
                <a:lnTo>
                  <a:pt x="165" y="10"/>
                </a:lnTo>
                <a:lnTo>
                  <a:pt x="165" y="8"/>
                </a:lnTo>
                <a:lnTo>
                  <a:pt x="166" y="8"/>
                </a:lnTo>
                <a:lnTo>
                  <a:pt x="167" y="10"/>
                </a:lnTo>
                <a:lnTo>
                  <a:pt x="167" y="8"/>
                </a:lnTo>
                <a:lnTo>
                  <a:pt x="167" y="7"/>
                </a:lnTo>
                <a:lnTo>
                  <a:pt x="167" y="6"/>
                </a:lnTo>
                <a:lnTo>
                  <a:pt x="168" y="6"/>
                </a:lnTo>
                <a:lnTo>
                  <a:pt x="168" y="5"/>
                </a:lnTo>
                <a:lnTo>
                  <a:pt x="167" y="4"/>
                </a:lnTo>
                <a:lnTo>
                  <a:pt x="166" y="4"/>
                </a:lnTo>
                <a:lnTo>
                  <a:pt x="167" y="4"/>
                </a:lnTo>
                <a:lnTo>
                  <a:pt x="168" y="3"/>
                </a:lnTo>
                <a:lnTo>
                  <a:pt x="169" y="3"/>
                </a:lnTo>
                <a:lnTo>
                  <a:pt x="168" y="3"/>
                </a:lnTo>
                <a:lnTo>
                  <a:pt x="168" y="2"/>
                </a:lnTo>
                <a:lnTo>
                  <a:pt x="169" y="2"/>
                </a:lnTo>
                <a:lnTo>
                  <a:pt x="169" y="0"/>
                </a:lnTo>
                <a:lnTo>
                  <a:pt x="176" y="0"/>
                </a:lnTo>
                <a:lnTo>
                  <a:pt x="178" y="0"/>
                </a:lnTo>
                <a:lnTo>
                  <a:pt x="179" y="0"/>
                </a:lnTo>
                <a:lnTo>
                  <a:pt x="181" y="0"/>
                </a:lnTo>
                <a:lnTo>
                  <a:pt x="183" y="0"/>
                </a:lnTo>
                <a:lnTo>
                  <a:pt x="187" y="0"/>
                </a:lnTo>
                <a:lnTo>
                  <a:pt x="191" y="0"/>
                </a:lnTo>
                <a:lnTo>
                  <a:pt x="193" y="0"/>
                </a:lnTo>
                <a:lnTo>
                  <a:pt x="197" y="0"/>
                </a:lnTo>
                <a:lnTo>
                  <a:pt x="201" y="0"/>
                </a:lnTo>
                <a:lnTo>
                  <a:pt x="202" y="0"/>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22" name="Freeform 108"/>
          <p:cNvSpPr>
            <a:spLocks/>
          </p:cNvSpPr>
          <p:nvPr/>
        </p:nvSpPr>
        <p:spPr bwMode="auto">
          <a:xfrm>
            <a:off x="2670886" y="293572"/>
            <a:ext cx="525065" cy="655638"/>
          </a:xfrm>
          <a:custGeom>
            <a:avLst/>
            <a:gdLst>
              <a:gd name="T0" fmla="*/ 80 w 243"/>
              <a:gd name="T1" fmla="*/ 0 h 308"/>
              <a:gd name="T2" fmla="*/ 107 w 243"/>
              <a:gd name="T3" fmla="*/ 1 h 308"/>
              <a:gd name="T4" fmla="*/ 133 w 243"/>
              <a:gd name="T5" fmla="*/ 1 h 308"/>
              <a:gd name="T6" fmla="*/ 151 w 243"/>
              <a:gd name="T7" fmla="*/ 1 h 308"/>
              <a:gd name="T8" fmla="*/ 183 w 243"/>
              <a:gd name="T9" fmla="*/ 1 h 308"/>
              <a:gd name="T10" fmla="*/ 187 w 243"/>
              <a:gd name="T11" fmla="*/ 24 h 308"/>
              <a:gd name="T12" fmla="*/ 187 w 243"/>
              <a:gd name="T13" fmla="*/ 65 h 308"/>
              <a:gd name="T14" fmla="*/ 192 w 243"/>
              <a:gd name="T15" fmla="*/ 93 h 308"/>
              <a:gd name="T16" fmla="*/ 215 w 243"/>
              <a:gd name="T17" fmla="*/ 112 h 308"/>
              <a:gd name="T18" fmla="*/ 215 w 243"/>
              <a:gd name="T19" fmla="*/ 142 h 308"/>
              <a:gd name="T20" fmla="*/ 216 w 243"/>
              <a:gd name="T21" fmla="*/ 169 h 308"/>
              <a:gd name="T22" fmla="*/ 216 w 243"/>
              <a:gd name="T23" fmla="*/ 196 h 308"/>
              <a:gd name="T24" fmla="*/ 216 w 243"/>
              <a:gd name="T25" fmla="*/ 222 h 308"/>
              <a:gd name="T26" fmla="*/ 216 w 243"/>
              <a:gd name="T27" fmla="*/ 241 h 308"/>
              <a:gd name="T28" fmla="*/ 239 w 243"/>
              <a:gd name="T29" fmla="*/ 253 h 308"/>
              <a:gd name="T30" fmla="*/ 243 w 243"/>
              <a:gd name="T31" fmla="*/ 280 h 308"/>
              <a:gd name="T32" fmla="*/ 243 w 243"/>
              <a:gd name="T33" fmla="*/ 293 h 308"/>
              <a:gd name="T34" fmla="*/ 242 w 243"/>
              <a:gd name="T35" fmla="*/ 308 h 308"/>
              <a:gd name="T36" fmla="*/ 240 w 243"/>
              <a:gd name="T37" fmla="*/ 305 h 308"/>
              <a:gd name="T38" fmla="*/ 237 w 243"/>
              <a:gd name="T39" fmla="*/ 304 h 308"/>
              <a:gd name="T40" fmla="*/ 232 w 243"/>
              <a:gd name="T41" fmla="*/ 302 h 308"/>
              <a:gd name="T42" fmla="*/ 226 w 243"/>
              <a:gd name="T43" fmla="*/ 301 h 308"/>
              <a:gd name="T44" fmla="*/ 224 w 243"/>
              <a:gd name="T45" fmla="*/ 301 h 308"/>
              <a:gd name="T46" fmla="*/ 221 w 243"/>
              <a:gd name="T47" fmla="*/ 297 h 308"/>
              <a:gd name="T48" fmla="*/ 217 w 243"/>
              <a:gd name="T49" fmla="*/ 295 h 308"/>
              <a:gd name="T50" fmla="*/ 215 w 243"/>
              <a:gd name="T51" fmla="*/ 296 h 308"/>
              <a:gd name="T52" fmla="*/ 210 w 243"/>
              <a:gd name="T53" fmla="*/ 294 h 308"/>
              <a:gd name="T54" fmla="*/ 208 w 243"/>
              <a:gd name="T55" fmla="*/ 292 h 308"/>
              <a:gd name="T56" fmla="*/ 206 w 243"/>
              <a:gd name="T57" fmla="*/ 292 h 308"/>
              <a:gd name="T58" fmla="*/ 202 w 243"/>
              <a:gd name="T59" fmla="*/ 289 h 308"/>
              <a:gd name="T60" fmla="*/ 200 w 243"/>
              <a:gd name="T61" fmla="*/ 288 h 308"/>
              <a:gd name="T62" fmla="*/ 195 w 243"/>
              <a:gd name="T63" fmla="*/ 291 h 308"/>
              <a:gd name="T64" fmla="*/ 192 w 243"/>
              <a:gd name="T65" fmla="*/ 289 h 308"/>
              <a:gd name="T66" fmla="*/ 187 w 243"/>
              <a:gd name="T67" fmla="*/ 291 h 308"/>
              <a:gd name="T68" fmla="*/ 184 w 243"/>
              <a:gd name="T69" fmla="*/ 291 h 308"/>
              <a:gd name="T70" fmla="*/ 182 w 243"/>
              <a:gd name="T71" fmla="*/ 291 h 308"/>
              <a:gd name="T72" fmla="*/ 178 w 243"/>
              <a:gd name="T73" fmla="*/ 294 h 308"/>
              <a:gd name="T74" fmla="*/ 175 w 243"/>
              <a:gd name="T75" fmla="*/ 293 h 308"/>
              <a:gd name="T76" fmla="*/ 169 w 243"/>
              <a:gd name="T77" fmla="*/ 289 h 308"/>
              <a:gd name="T78" fmla="*/ 163 w 243"/>
              <a:gd name="T79" fmla="*/ 288 h 308"/>
              <a:gd name="T80" fmla="*/ 160 w 243"/>
              <a:gd name="T81" fmla="*/ 292 h 308"/>
              <a:gd name="T82" fmla="*/ 157 w 243"/>
              <a:gd name="T83" fmla="*/ 292 h 308"/>
              <a:gd name="T84" fmla="*/ 147 w 243"/>
              <a:gd name="T85" fmla="*/ 293 h 308"/>
              <a:gd name="T86" fmla="*/ 143 w 243"/>
              <a:gd name="T87" fmla="*/ 286 h 308"/>
              <a:gd name="T88" fmla="*/ 135 w 243"/>
              <a:gd name="T89" fmla="*/ 281 h 308"/>
              <a:gd name="T90" fmla="*/ 128 w 243"/>
              <a:gd name="T91" fmla="*/ 277 h 308"/>
              <a:gd name="T92" fmla="*/ 126 w 243"/>
              <a:gd name="T93" fmla="*/ 273 h 308"/>
              <a:gd name="T94" fmla="*/ 106 w 243"/>
              <a:gd name="T95" fmla="*/ 271 h 308"/>
              <a:gd name="T96" fmla="*/ 87 w 243"/>
              <a:gd name="T97" fmla="*/ 271 h 308"/>
              <a:gd name="T98" fmla="*/ 64 w 243"/>
              <a:gd name="T99" fmla="*/ 271 h 308"/>
              <a:gd name="T100" fmla="*/ 35 w 243"/>
              <a:gd name="T101" fmla="*/ 271 h 308"/>
              <a:gd name="T102" fmla="*/ 27 w 243"/>
              <a:gd name="T103" fmla="*/ 246 h 308"/>
              <a:gd name="T104" fmla="*/ 27 w 243"/>
              <a:gd name="T105" fmla="*/ 205 h 308"/>
              <a:gd name="T106" fmla="*/ 13 w 243"/>
              <a:gd name="T107" fmla="*/ 191 h 308"/>
              <a:gd name="T108" fmla="*/ 0 w 243"/>
              <a:gd name="T109" fmla="*/ 174 h 308"/>
              <a:gd name="T110" fmla="*/ 0 w 243"/>
              <a:gd name="T111" fmla="*/ 151 h 308"/>
              <a:gd name="T112" fmla="*/ 0 w 243"/>
              <a:gd name="T113" fmla="*/ 128 h 308"/>
              <a:gd name="T114" fmla="*/ 0 w 243"/>
              <a:gd name="T115" fmla="*/ 109 h 308"/>
              <a:gd name="T116" fmla="*/ 0 w 243"/>
              <a:gd name="T117" fmla="*/ 84 h 308"/>
              <a:gd name="T118" fmla="*/ 0 w 243"/>
              <a:gd name="T119" fmla="*/ 69 h 308"/>
              <a:gd name="T120" fmla="*/ 0 w 243"/>
              <a:gd name="T121" fmla="*/ 46 h 308"/>
              <a:gd name="T122" fmla="*/ 0 w 243"/>
              <a:gd name="T123" fmla="*/ 15 h 308"/>
              <a:gd name="T124" fmla="*/ 31 w 243"/>
              <a:gd name="T125" fmla="*/ 0 h 30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43" h="308">
                <a:moveTo>
                  <a:pt x="50" y="0"/>
                </a:moveTo>
                <a:lnTo>
                  <a:pt x="54" y="0"/>
                </a:lnTo>
                <a:lnTo>
                  <a:pt x="56" y="0"/>
                </a:lnTo>
                <a:lnTo>
                  <a:pt x="64" y="0"/>
                </a:lnTo>
                <a:lnTo>
                  <a:pt x="65" y="0"/>
                </a:lnTo>
                <a:lnTo>
                  <a:pt x="71" y="0"/>
                </a:lnTo>
                <a:lnTo>
                  <a:pt x="77" y="0"/>
                </a:lnTo>
                <a:lnTo>
                  <a:pt x="80" y="0"/>
                </a:lnTo>
                <a:lnTo>
                  <a:pt x="82" y="0"/>
                </a:lnTo>
                <a:lnTo>
                  <a:pt x="87" y="0"/>
                </a:lnTo>
                <a:lnTo>
                  <a:pt x="94" y="1"/>
                </a:lnTo>
                <a:lnTo>
                  <a:pt x="97" y="1"/>
                </a:lnTo>
                <a:lnTo>
                  <a:pt x="98" y="1"/>
                </a:lnTo>
                <a:lnTo>
                  <a:pt x="99" y="1"/>
                </a:lnTo>
                <a:lnTo>
                  <a:pt x="104" y="1"/>
                </a:lnTo>
                <a:lnTo>
                  <a:pt x="107" y="1"/>
                </a:lnTo>
                <a:lnTo>
                  <a:pt x="111" y="1"/>
                </a:lnTo>
                <a:lnTo>
                  <a:pt x="113" y="1"/>
                </a:lnTo>
                <a:lnTo>
                  <a:pt x="117" y="1"/>
                </a:lnTo>
                <a:lnTo>
                  <a:pt x="119" y="1"/>
                </a:lnTo>
                <a:lnTo>
                  <a:pt x="120" y="1"/>
                </a:lnTo>
                <a:lnTo>
                  <a:pt x="121" y="1"/>
                </a:lnTo>
                <a:lnTo>
                  <a:pt x="130" y="1"/>
                </a:lnTo>
                <a:lnTo>
                  <a:pt x="133" y="1"/>
                </a:lnTo>
                <a:lnTo>
                  <a:pt x="136" y="1"/>
                </a:lnTo>
                <a:lnTo>
                  <a:pt x="142" y="1"/>
                </a:lnTo>
                <a:lnTo>
                  <a:pt x="143" y="1"/>
                </a:lnTo>
                <a:lnTo>
                  <a:pt x="144" y="1"/>
                </a:lnTo>
                <a:lnTo>
                  <a:pt x="146" y="1"/>
                </a:lnTo>
                <a:lnTo>
                  <a:pt x="147" y="1"/>
                </a:lnTo>
                <a:lnTo>
                  <a:pt x="149" y="1"/>
                </a:lnTo>
                <a:lnTo>
                  <a:pt x="151" y="1"/>
                </a:lnTo>
                <a:lnTo>
                  <a:pt x="159" y="1"/>
                </a:lnTo>
                <a:lnTo>
                  <a:pt x="161" y="1"/>
                </a:lnTo>
                <a:lnTo>
                  <a:pt x="173" y="1"/>
                </a:lnTo>
                <a:lnTo>
                  <a:pt x="175" y="1"/>
                </a:lnTo>
                <a:lnTo>
                  <a:pt x="176" y="1"/>
                </a:lnTo>
                <a:lnTo>
                  <a:pt x="178" y="1"/>
                </a:lnTo>
                <a:lnTo>
                  <a:pt x="182" y="1"/>
                </a:lnTo>
                <a:lnTo>
                  <a:pt x="183" y="1"/>
                </a:lnTo>
                <a:lnTo>
                  <a:pt x="187" y="1"/>
                </a:lnTo>
                <a:lnTo>
                  <a:pt x="187" y="9"/>
                </a:lnTo>
                <a:lnTo>
                  <a:pt x="187" y="12"/>
                </a:lnTo>
                <a:lnTo>
                  <a:pt x="187" y="13"/>
                </a:lnTo>
                <a:lnTo>
                  <a:pt x="187" y="15"/>
                </a:lnTo>
                <a:lnTo>
                  <a:pt x="187" y="20"/>
                </a:lnTo>
                <a:lnTo>
                  <a:pt x="187" y="22"/>
                </a:lnTo>
                <a:lnTo>
                  <a:pt x="187" y="24"/>
                </a:lnTo>
                <a:lnTo>
                  <a:pt x="187" y="30"/>
                </a:lnTo>
                <a:lnTo>
                  <a:pt x="187" y="40"/>
                </a:lnTo>
                <a:lnTo>
                  <a:pt x="187" y="43"/>
                </a:lnTo>
                <a:lnTo>
                  <a:pt x="187" y="48"/>
                </a:lnTo>
                <a:lnTo>
                  <a:pt x="187" y="51"/>
                </a:lnTo>
                <a:lnTo>
                  <a:pt x="187" y="59"/>
                </a:lnTo>
                <a:lnTo>
                  <a:pt x="187" y="63"/>
                </a:lnTo>
                <a:lnTo>
                  <a:pt x="187" y="65"/>
                </a:lnTo>
                <a:lnTo>
                  <a:pt x="187" y="75"/>
                </a:lnTo>
                <a:lnTo>
                  <a:pt x="187" y="77"/>
                </a:lnTo>
                <a:lnTo>
                  <a:pt x="187" y="83"/>
                </a:lnTo>
                <a:lnTo>
                  <a:pt x="187" y="84"/>
                </a:lnTo>
                <a:lnTo>
                  <a:pt x="187" y="92"/>
                </a:lnTo>
                <a:lnTo>
                  <a:pt x="187" y="93"/>
                </a:lnTo>
                <a:lnTo>
                  <a:pt x="191" y="93"/>
                </a:lnTo>
                <a:lnTo>
                  <a:pt x="192" y="93"/>
                </a:lnTo>
                <a:lnTo>
                  <a:pt x="200" y="93"/>
                </a:lnTo>
                <a:lnTo>
                  <a:pt x="207" y="93"/>
                </a:lnTo>
                <a:lnTo>
                  <a:pt x="215" y="93"/>
                </a:lnTo>
                <a:lnTo>
                  <a:pt x="215" y="99"/>
                </a:lnTo>
                <a:lnTo>
                  <a:pt x="215" y="102"/>
                </a:lnTo>
                <a:lnTo>
                  <a:pt x="215" y="107"/>
                </a:lnTo>
                <a:lnTo>
                  <a:pt x="215" y="108"/>
                </a:lnTo>
                <a:lnTo>
                  <a:pt x="215" y="112"/>
                </a:lnTo>
                <a:lnTo>
                  <a:pt x="215" y="115"/>
                </a:lnTo>
                <a:lnTo>
                  <a:pt x="215" y="118"/>
                </a:lnTo>
                <a:lnTo>
                  <a:pt x="215" y="123"/>
                </a:lnTo>
                <a:lnTo>
                  <a:pt x="215" y="124"/>
                </a:lnTo>
                <a:lnTo>
                  <a:pt x="215" y="128"/>
                </a:lnTo>
                <a:lnTo>
                  <a:pt x="215" y="131"/>
                </a:lnTo>
                <a:lnTo>
                  <a:pt x="215" y="133"/>
                </a:lnTo>
                <a:lnTo>
                  <a:pt x="215" y="142"/>
                </a:lnTo>
                <a:lnTo>
                  <a:pt x="216" y="150"/>
                </a:lnTo>
                <a:lnTo>
                  <a:pt x="216" y="151"/>
                </a:lnTo>
                <a:lnTo>
                  <a:pt x="216" y="155"/>
                </a:lnTo>
                <a:lnTo>
                  <a:pt x="216" y="159"/>
                </a:lnTo>
                <a:lnTo>
                  <a:pt x="216" y="160"/>
                </a:lnTo>
                <a:lnTo>
                  <a:pt x="216" y="161"/>
                </a:lnTo>
                <a:lnTo>
                  <a:pt x="216" y="168"/>
                </a:lnTo>
                <a:lnTo>
                  <a:pt x="216" y="169"/>
                </a:lnTo>
                <a:lnTo>
                  <a:pt x="216" y="174"/>
                </a:lnTo>
                <a:lnTo>
                  <a:pt x="216" y="177"/>
                </a:lnTo>
                <a:lnTo>
                  <a:pt x="216" y="180"/>
                </a:lnTo>
                <a:lnTo>
                  <a:pt x="216" y="188"/>
                </a:lnTo>
                <a:lnTo>
                  <a:pt x="216" y="190"/>
                </a:lnTo>
                <a:lnTo>
                  <a:pt x="216" y="191"/>
                </a:lnTo>
                <a:lnTo>
                  <a:pt x="216" y="192"/>
                </a:lnTo>
                <a:lnTo>
                  <a:pt x="216" y="196"/>
                </a:lnTo>
                <a:lnTo>
                  <a:pt x="216" y="200"/>
                </a:lnTo>
                <a:lnTo>
                  <a:pt x="216" y="203"/>
                </a:lnTo>
                <a:lnTo>
                  <a:pt x="216" y="208"/>
                </a:lnTo>
                <a:lnTo>
                  <a:pt x="216" y="212"/>
                </a:lnTo>
                <a:lnTo>
                  <a:pt x="216" y="215"/>
                </a:lnTo>
                <a:lnTo>
                  <a:pt x="216" y="219"/>
                </a:lnTo>
                <a:lnTo>
                  <a:pt x="216" y="220"/>
                </a:lnTo>
                <a:lnTo>
                  <a:pt x="216" y="222"/>
                </a:lnTo>
                <a:lnTo>
                  <a:pt x="216" y="224"/>
                </a:lnTo>
                <a:lnTo>
                  <a:pt x="216" y="227"/>
                </a:lnTo>
                <a:lnTo>
                  <a:pt x="216" y="228"/>
                </a:lnTo>
                <a:lnTo>
                  <a:pt x="216" y="232"/>
                </a:lnTo>
                <a:lnTo>
                  <a:pt x="216" y="235"/>
                </a:lnTo>
                <a:lnTo>
                  <a:pt x="216" y="237"/>
                </a:lnTo>
                <a:lnTo>
                  <a:pt x="216" y="239"/>
                </a:lnTo>
                <a:lnTo>
                  <a:pt x="216" y="241"/>
                </a:lnTo>
                <a:lnTo>
                  <a:pt x="216" y="243"/>
                </a:lnTo>
                <a:lnTo>
                  <a:pt x="216" y="244"/>
                </a:lnTo>
                <a:lnTo>
                  <a:pt x="216" y="247"/>
                </a:lnTo>
                <a:lnTo>
                  <a:pt x="216" y="253"/>
                </a:lnTo>
                <a:lnTo>
                  <a:pt x="216" y="254"/>
                </a:lnTo>
                <a:lnTo>
                  <a:pt x="217" y="254"/>
                </a:lnTo>
                <a:lnTo>
                  <a:pt x="226" y="254"/>
                </a:lnTo>
                <a:lnTo>
                  <a:pt x="239" y="253"/>
                </a:lnTo>
                <a:lnTo>
                  <a:pt x="241" y="253"/>
                </a:lnTo>
                <a:lnTo>
                  <a:pt x="243" y="253"/>
                </a:lnTo>
                <a:lnTo>
                  <a:pt x="243" y="264"/>
                </a:lnTo>
                <a:lnTo>
                  <a:pt x="243" y="273"/>
                </a:lnTo>
                <a:lnTo>
                  <a:pt x="243" y="276"/>
                </a:lnTo>
                <a:lnTo>
                  <a:pt x="243" y="277"/>
                </a:lnTo>
                <a:lnTo>
                  <a:pt x="243" y="278"/>
                </a:lnTo>
                <a:lnTo>
                  <a:pt x="243" y="280"/>
                </a:lnTo>
                <a:lnTo>
                  <a:pt x="243" y="281"/>
                </a:lnTo>
                <a:lnTo>
                  <a:pt x="243" y="284"/>
                </a:lnTo>
                <a:lnTo>
                  <a:pt x="243" y="285"/>
                </a:lnTo>
                <a:lnTo>
                  <a:pt x="243" y="287"/>
                </a:lnTo>
                <a:lnTo>
                  <a:pt x="243" y="289"/>
                </a:lnTo>
                <a:lnTo>
                  <a:pt x="243" y="291"/>
                </a:lnTo>
                <a:lnTo>
                  <a:pt x="243" y="292"/>
                </a:lnTo>
                <a:lnTo>
                  <a:pt x="243" y="293"/>
                </a:lnTo>
                <a:lnTo>
                  <a:pt x="243" y="299"/>
                </a:lnTo>
                <a:lnTo>
                  <a:pt x="243" y="300"/>
                </a:lnTo>
                <a:lnTo>
                  <a:pt x="243" y="304"/>
                </a:lnTo>
                <a:lnTo>
                  <a:pt x="243" y="307"/>
                </a:lnTo>
                <a:lnTo>
                  <a:pt x="243" y="308"/>
                </a:lnTo>
                <a:lnTo>
                  <a:pt x="243" y="307"/>
                </a:lnTo>
                <a:lnTo>
                  <a:pt x="242" y="307"/>
                </a:lnTo>
                <a:lnTo>
                  <a:pt x="242" y="308"/>
                </a:lnTo>
                <a:lnTo>
                  <a:pt x="241" y="308"/>
                </a:lnTo>
                <a:lnTo>
                  <a:pt x="241" y="307"/>
                </a:lnTo>
                <a:lnTo>
                  <a:pt x="242" y="307"/>
                </a:lnTo>
                <a:lnTo>
                  <a:pt x="242" y="305"/>
                </a:lnTo>
                <a:lnTo>
                  <a:pt x="241" y="305"/>
                </a:lnTo>
                <a:lnTo>
                  <a:pt x="241" y="304"/>
                </a:lnTo>
                <a:lnTo>
                  <a:pt x="241" y="305"/>
                </a:lnTo>
                <a:lnTo>
                  <a:pt x="240" y="305"/>
                </a:lnTo>
                <a:lnTo>
                  <a:pt x="240" y="307"/>
                </a:lnTo>
                <a:lnTo>
                  <a:pt x="239" y="307"/>
                </a:lnTo>
                <a:lnTo>
                  <a:pt x="239" y="305"/>
                </a:lnTo>
                <a:lnTo>
                  <a:pt x="238" y="305"/>
                </a:lnTo>
                <a:lnTo>
                  <a:pt x="238" y="307"/>
                </a:lnTo>
                <a:lnTo>
                  <a:pt x="237" y="307"/>
                </a:lnTo>
                <a:lnTo>
                  <a:pt x="237" y="305"/>
                </a:lnTo>
                <a:lnTo>
                  <a:pt x="237" y="304"/>
                </a:lnTo>
                <a:lnTo>
                  <a:pt x="235" y="304"/>
                </a:lnTo>
                <a:lnTo>
                  <a:pt x="235" y="303"/>
                </a:lnTo>
                <a:lnTo>
                  <a:pt x="234" y="304"/>
                </a:lnTo>
                <a:lnTo>
                  <a:pt x="234" y="303"/>
                </a:lnTo>
                <a:lnTo>
                  <a:pt x="234" y="302"/>
                </a:lnTo>
                <a:lnTo>
                  <a:pt x="233" y="301"/>
                </a:lnTo>
                <a:lnTo>
                  <a:pt x="233" y="302"/>
                </a:lnTo>
                <a:lnTo>
                  <a:pt x="232" y="302"/>
                </a:lnTo>
                <a:lnTo>
                  <a:pt x="232" y="301"/>
                </a:lnTo>
                <a:lnTo>
                  <a:pt x="231" y="302"/>
                </a:lnTo>
                <a:lnTo>
                  <a:pt x="231" y="301"/>
                </a:lnTo>
                <a:lnTo>
                  <a:pt x="230" y="301"/>
                </a:lnTo>
                <a:lnTo>
                  <a:pt x="229" y="300"/>
                </a:lnTo>
                <a:lnTo>
                  <a:pt x="229" y="301"/>
                </a:lnTo>
                <a:lnTo>
                  <a:pt x="227" y="301"/>
                </a:lnTo>
                <a:lnTo>
                  <a:pt x="226" y="301"/>
                </a:lnTo>
                <a:lnTo>
                  <a:pt x="227" y="301"/>
                </a:lnTo>
                <a:lnTo>
                  <a:pt x="227" y="300"/>
                </a:lnTo>
                <a:lnTo>
                  <a:pt x="226" y="300"/>
                </a:lnTo>
                <a:lnTo>
                  <a:pt x="226" y="301"/>
                </a:lnTo>
                <a:lnTo>
                  <a:pt x="225" y="301"/>
                </a:lnTo>
                <a:lnTo>
                  <a:pt x="225" y="300"/>
                </a:lnTo>
                <a:lnTo>
                  <a:pt x="224" y="300"/>
                </a:lnTo>
                <a:lnTo>
                  <a:pt x="224" y="301"/>
                </a:lnTo>
                <a:lnTo>
                  <a:pt x="223" y="300"/>
                </a:lnTo>
                <a:lnTo>
                  <a:pt x="222" y="300"/>
                </a:lnTo>
                <a:lnTo>
                  <a:pt x="222" y="301"/>
                </a:lnTo>
                <a:lnTo>
                  <a:pt x="221" y="301"/>
                </a:lnTo>
                <a:lnTo>
                  <a:pt x="222" y="300"/>
                </a:lnTo>
                <a:lnTo>
                  <a:pt x="222" y="299"/>
                </a:lnTo>
                <a:lnTo>
                  <a:pt x="221" y="299"/>
                </a:lnTo>
                <a:lnTo>
                  <a:pt x="221" y="297"/>
                </a:lnTo>
                <a:lnTo>
                  <a:pt x="222" y="297"/>
                </a:lnTo>
                <a:lnTo>
                  <a:pt x="221" y="296"/>
                </a:lnTo>
                <a:lnTo>
                  <a:pt x="219" y="296"/>
                </a:lnTo>
                <a:lnTo>
                  <a:pt x="219" y="295"/>
                </a:lnTo>
                <a:lnTo>
                  <a:pt x="219" y="294"/>
                </a:lnTo>
                <a:lnTo>
                  <a:pt x="218" y="294"/>
                </a:lnTo>
                <a:lnTo>
                  <a:pt x="218" y="295"/>
                </a:lnTo>
                <a:lnTo>
                  <a:pt x="217" y="295"/>
                </a:lnTo>
                <a:lnTo>
                  <a:pt x="217" y="294"/>
                </a:lnTo>
                <a:lnTo>
                  <a:pt x="218" y="294"/>
                </a:lnTo>
                <a:lnTo>
                  <a:pt x="218" y="293"/>
                </a:lnTo>
                <a:lnTo>
                  <a:pt x="217" y="293"/>
                </a:lnTo>
                <a:lnTo>
                  <a:pt x="217" y="294"/>
                </a:lnTo>
                <a:lnTo>
                  <a:pt x="216" y="295"/>
                </a:lnTo>
                <a:lnTo>
                  <a:pt x="216" y="296"/>
                </a:lnTo>
                <a:lnTo>
                  <a:pt x="215" y="296"/>
                </a:lnTo>
                <a:lnTo>
                  <a:pt x="215" y="295"/>
                </a:lnTo>
                <a:lnTo>
                  <a:pt x="214" y="295"/>
                </a:lnTo>
                <a:lnTo>
                  <a:pt x="214" y="294"/>
                </a:lnTo>
                <a:lnTo>
                  <a:pt x="213" y="294"/>
                </a:lnTo>
                <a:lnTo>
                  <a:pt x="211" y="294"/>
                </a:lnTo>
                <a:lnTo>
                  <a:pt x="211" y="293"/>
                </a:lnTo>
                <a:lnTo>
                  <a:pt x="210" y="293"/>
                </a:lnTo>
                <a:lnTo>
                  <a:pt x="210" y="294"/>
                </a:lnTo>
                <a:lnTo>
                  <a:pt x="210" y="293"/>
                </a:lnTo>
                <a:lnTo>
                  <a:pt x="209" y="293"/>
                </a:lnTo>
                <a:lnTo>
                  <a:pt x="209" y="294"/>
                </a:lnTo>
                <a:lnTo>
                  <a:pt x="208" y="294"/>
                </a:lnTo>
                <a:lnTo>
                  <a:pt x="208" y="293"/>
                </a:lnTo>
                <a:lnTo>
                  <a:pt x="209" y="293"/>
                </a:lnTo>
                <a:lnTo>
                  <a:pt x="209" y="292"/>
                </a:lnTo>
                <a:lnTo>
                  <a:pt x="208" y="292"/>
                </a:lnTo>
                <a:lnTo>
                  <a:pt x="208" y="291"/>
                </a:lnTo>
                <a:lnTo>
                  <a:pt x="209" y="291"/>
                </a:lnTo>
                <a:lnTo>
                  <a:pt x="208" y="291"/>
                </a:lnTo>
                <a:lnTo>
                  <a:pt x="208" y="289"/>
                </a:lnTo>
                <a:lnTo>
                  <a:pt x="207" y="289"/>
                </a:lnTo>
                <a:lnTo>
                  <a:pt x="207" y="291"/>
                </a:lnTo>
                <a:lnTo>
                  <a:pt x="207" y="292"/>
                </a:lnTo>
                <a:lnTo>
                  <a:pt x="206" y="292"/>
                </a:lnTo>
                <a:lnTo>
                  <a:pt x="206" y="293"/>
                </a:lnTo>
                <a:lnTo>
                  <a:pt x="206" y="292"/>
                </a:lnTo>
                <a:lnTo>
                  <a:pt x="205" y="292"/>
                </a:lnTo>
                <a:lnTo>
                  <a:pt x="203" y="292"/>
                </a:lnTo>
                <a:lnTo>
                  <a:pt x="205" y="291"/>
                </a:lnTo>
                <a:lnTo>
                  <a:pt x="203" y="291"/>
                </a:lnTo>
                <a:lnTo>
                  <a:pt x="202" y="291"/>
                </a:lnTo>
                <a:lnTo>
                  <a:pt x="202" y="289"/>
                </a:lnTo>
                <a:lnTo>
                  <a:pt x="202" y="288"/>
                </a:lnTo>
                <a:lnTo>
                  <a:pt x="201" y="289"/>
                </a:lnTo>
                <a:lnTo>
                  <a:pt x="200" y="289"/>
                </a:lnTo>
                <a:lnTo>
                  <a:pt x="201" y="289"/>
                </a:lnTo>
                <a:lnTo>
                  <a:pt x="201" y="291"/>
                </a:lnTo>
                <a:lnTo>
                  <a:pt x="200" y="291"/>
                </a:lnTo>
                <a:lnTo>
                  <a:pt x="200" y="289"/>
                </a:lnTo>
                <a:lnTo>
                  <a:pt x="200" y="288"/>
                </a:lnTo>
                <a:lnTo>
                  <a:pt x="199" y="288"/>
                </a:lnTo>
                <a:lnTo>
                  <a:pt x="199" y="289"/>
                </a:lnTo>
                <a:lnTo>
                  <a:pt x="198" y="289"/>
                </a:lnTo>
                <a:lnTo>
                  <a:pt x="198" y="291"/>
                </a:lnTo>
                <a:lnTo>
                  <a:pt x="197" y="291"/>
                </a:lnTo>
                <a:lnTo>
                  <a:pt x="197" y="289"/>
                </a:lnTo>
                <a:lnTo>
                  <a:pt x="195" y="289"/>
                </a:lnTo>
                <a:lnTo>
                  <a:pt x="195" y="291"/>
                </a:lnTo>
                <a:lnTo>
                  <a:pt x="194" y="289"/>
                </a:lnTo>
                <a:lnTo>
                  <a:pt x="194" y="291"/>
                </a:lnTo>
                <a:lnTo>
                  <a:pt x="193" y="292"/>
                </a:lnTo>
                <a:lnTo>
                  <a:pt x="193" y="291"/>
                </a:lnTo>
                <a:lnTo>
                  <a:pt x="193" y="289"/>
                </a:lnTo>
                <a:lnTo>
                  <a:pt x="193" y="288"/>
                </a:lnTo>
                <a:lnTo>
                  <a:pt x="192" y="288"/>
                </a:lnTo>
                <a:lnTo>
                  <a:pt x="192" y="289"/>
                </a:lnTo>
                <a:lnTo>
                  <a:pt x="192" y="291"/>
                </a:lnTo>
                <a:lnTo>
                  <a:pt x="192" y="292"/>
                </a:lnTo>
                <a:lnTo>
                  <a:pt x="191" y="292"/>
                </a:lnTo>
                <a:lnTo>
                  <a:pt x="191" y="291"/>
                </a:lnTo>
                <a:lnTo>
                  <a:pt x="190" y="292"/>
                </a:lnTo>
                <a:lnTo>
                  <a:pt x="189" y="292"/>
                </a:lnTo>
                <a:lnTo>
                  <a:pt x="189" y="291"/>
                </a:lnTo>
                <a:lnTo>
                  <a:pt x="187" y="291"/>
                </a:lnTo>
                <a:lnTo>
                  <a:pt x="187" y="289"/>
                </a:lnTo>
                <a:lnTo>
                  <a:pt x="189" y="289"/>
                </a:lnTo>
                <a:lnTo>
                  <a:pt x="189" y="288"/>
                </a:lnTo>
                <a:lnTo>
                  <a:pt x="187" y="288"/>
                </a:lnTo>
                <a:lnTo>
                  <a:pt x="186" y="289"/>
                </a:lnTo>
                <a:lnTo>
                  <a:pt x="185" y="289"/>
                </a:lnTo>
                <a:lnTo>
                  <a:pt x="185" y="291"/>
                </a:lnTo>
                <a:lnTo>
                  <a:pt x="184" y="291"/>
                </a:lnTo>
                <a:lnTo>
                  <a:pt x="184" y="289"/>
                </a:lnTo>
                <a:lnTo>
                  <a:pt x="183" y="289"/>
                </a:lnTo>
                <a:lnTo>
                  <a:pt x="183" y="291"/>
                </a:lnTo>
                <a:lnTo>
                  <a:pt x="183" y="289"/>
                </a:lnTo>
                <a:lnTo>
                  <a:pt x="183" y="288"/>
                </a:lnTo>
                <a:lnTo>
                  <a:pt x="182" y="288"/>
                </a:lnTo>
                <a:lnTo>
                  <a:pt x="182" y="289"/>
                </a:lnTo>
                <a:lnTo>
                  <a:pt x="182" y="291"/>
                </a:lnTo>
                <a:lnTo>
                  <a:pt x="183" y="292"/>
                </a:lnTo>
                <a:lnTo>
                  <a:pt x="183" y="293"/>
                </a:lnTo>
                <a:lnTo>
                  <a:pt x="182" y="293"/>
                </a:lnTo>
                <a:lnTo>
                  <a:pt x="181" y="293"/>
                </a:lnTo>
                <a:lnTo>
                  <a:pt x="181" y="292"/>
                </a:lnTo>
                <a:lnTo>
                  <a:pt x="179" y="293"/>
                </a:lnTo>
                <a:lnTo>
                  <a:pt x="178" y="293"/>
                </a:lnTo>
                <a:lnTo>
                  <a:pt x="178" y="294"/>
                </a:lnTo>
                <a:lnTo>
                  <a:pt x="178" y="293"/>
                </a:lnTo>
                <a:lnTo>
                  <a:pt x="177" y="292"/>
                </a:lnTo>
                <a:lnTo>
                  <a:pt x="177" y="293"/>
                </a:lnTo>
                <a:lnTo>
                  <a:pt x="176" y="293"/>
                </a:lnTo>
                <a:lnTo>
                  <a:pt x="176" y="294"/>
                </a:lnTo>
                <a:lnTo>
                  <a:pt x="175" y="294"/>
                </a:lnTo>
                <a:lnTo>
                  <a:pt x="176" y="293"/>
                </a:lnTo>
                <a:lnTo>
                  <a:pt x="175" y="293"/>
                </a:lnTo>
                <a:lnTo>
                  <a:pt x="174" y="292"/>
                </a:lnTo>
                <a:lnTo>
                  <a:pt x="173" y="293"/>
                </a:lnTo>
                <a:lnTo>
                  <a:pt x="171" y="293"/>
                </a:lnTo>
                <a:lnTo>
                  <a:pt x="171" y="292"/>
                </a:lnTo>
                <a:lnTo>
                  <a:pt x="170" y="292"/>
                </a:lnTo>
                <a:lnTo>
                  <a:pt x="170" y="291"/>
                </a:lnTo>
                <a:lnTo>
                  <a:pt x="170" y="289"/>
                </a:lnTo>
                <a:lnTo>
                  <a:pt x="169" y="289"/>
                </a:lnTo>
                <a:lnTo>
                  <a:pt x="168" y="289"/>
                </a:lnTo>
                <a:lnTo>
                  <a:pt x="168" y="291"/>
                </a:lnTo>
                <a:lnTo>
                  <a:pt x="168" y="289"/>
                </a:lnTo>
                <a:lnTo>
                  <a:pt x="167" y="289"/>
                </a:lnTo>
                <a:lnTo>
                  <a:pt x="166" y="289"/>
                </a:lnTo>
                <a:lnTo>
                  <a:pt x="165" y="289"/>
                </a:lnTo>
                <a:lnTo>
                  <a:pt x="163" y="289"/>
                </a:lnTo>
                <a:lnTo>
                  <a:pt x="163" y="288"/>
                </a:lnTo>
                <a:lnTo>
                  <a:pt x="163" y="287"/>
                </a:lnTo>
                <a:lnTo>
                  <a:pt x="163" y="288"/>
                </a:lnTo>
                <a:lnTo>
                  <a:pt x="162" y="288"/>
                </a:lnTo>
                <a:lnTo>
                  <a:pt x="161" y="288"/>
                </a:lnTo>
                <a:lnTo>
                  <a:pt x="161" y="289"/>
                </a:lnTo>
                <a:lnTo>
                  <a:pt x="161" y="291"/>
                </a:lnTo>
                <a:lnTo>
                  <a:pt x="161" y="292"/>
                </a:lnTo>
                <a:lnTo>
                  <a:pt x="160" y="292"/>
                </a:lnTo>
                <a:lnTo>
                  <a:pt x="160" y="291"/>
                </a:lnTo>
                <a:lnTo>
                  <a:pt x="159" y="291"/>
                </a:lnTo>
                <a:lnTo>
                  <a:pt x="159" y="289"/>
                </a:lnTo>
                <a:lnTo>
                  <a:pt x="159" y="288"/>
                </a:lnTo>
                <a:lnTo>
                  <a:pt x="158" y="289"/>
                </a:lnTo>
                <a:lnTo>
                  <a:pt x="158" y="291"/>
                </a:lnTo>
                <a:lnTo>
                  <a:pt x="157" y="291"/>
                </a:lnTo>
                <a:lnTo>
                  <a:pt x="157" y="292"/>
                </a:lnTo>
                <a:lnTo>
                  <a:pt x="155" y="292"/>
                </a:lnTo>
                <a:lnTo>
                  <a:pt x="154" y="292"/>
                </a:lnTo>
                <a:lnTo>
                  <a:pt x="153" y="293"/>
                </a:lnTo>
                <a:lnTo>
                  <a:pt x="152" y="293"/>
                </a:lnTo>
                <a:lnTo>
                  <a:pt x="151" y="293"/>
                </a:lnTo>
                <a:lnTo>
                  <a:pt x="150" y="293"/>
                </a:lnTo>
                <a:lnTo>
                  <a:pt x="149" y="293"/>
                </a:lnTo>
                <a:lnTo>
                  <a:pt x="147" y="293"/>
                </a:lnTo>
                <a:lnTo>
                  <a:pt x="146" y="292"/>
                </a:lnTo>
                <a:lnTo>
                  <a:pt x="145" y="292"/>
                </a:lnTo>
                <a:lnTo>
                  <a:pt x="145" y="291"/>
                </a:lnTo>
                <a:lnTo>
                  <a:pt x="144" y="291"/>
                </a:lnTo>
                <a:lnTo>
                  <a:pt x="144" y="289"/>
                </a:lnTo>
                <a:lnTo>
                  <a:pt x="144" y="288"/>
                </a:lnTo>
                <a:lnTo>
                  <a:pt x="143" y="287"/>
                </a:lnTo>
                <a:lnTo>
                  <a:pt x="143" y="286"/>
                </a:lnTo>
                <a:lnTo>
                  <a:pt x="142" y="286"/>
                </a:lnTo>
                <a:lnTo>
                  <a:pt x="141" y="286"/>
                </a:lnTo>
                <a:lnTo>
                  <a:pt x="139" y="286"/>
                </a:lnTo>
                <a:lnTo>
                  <a:pt x="136" y="285"/>
                </a:lnTo>
                <a:lnTo>
                  <a:pt x="136" y="284"/>
                </a:lnTo>
                <a:lnTo>
                  <a:pt x="135" y="284"/>
                </a:lnTo>
                <a:lnTo>
                  <a:pt x="135" y="283"/>
                </a:lnTo>
                <a:lnTo>
                  <a:pt x="135" y="281"/>
                </a:lnTo>
                <a:lnTo>
                  <a:pt x="134" y="281"/>
                </a:lnTo>
                <a:lnTo>
                  <a:pt x="133" y="280"/>
                </a:lnTo>
                <a:lnTo>
                  <a:pt x="133" y="279"/>
                </a:lnTo>
                <a:lnTo>
                  <a:pt x="131" y="278"/>
                </a:lnTo>
                <a:lnTo>
                  <a:pt x="130" y="278"/>
                </a:lnTo>
                <a:lnTo>
                  <a:pt x="130" y="277"/>
                </a:lnTo>
                <a:lnTo>
                  <a:pt x="129" y="277"/>
                </a:lnTo>
                <a:lnTo>
                  <a:pt x="128" y="277"/>
                </a:lnTo>
                <a:lnTo>
                  <a:pt x="128" y="276"/>
                </a:lnTo>
                <a:lnTo>
                  <a:pt x="127" y="277"/>
                </a:lnTo>
                <a:lnTo>
                  <a:pt x="127" y="276"/>
                </a:lnTo>
                <a:lnTo>
                  <a:pt x="126" y="276"/>
                </a:lnTo>
                <a:lnTo>
                  <a:pt x="126" y="275"/>
                </a:lnTo>
                <a:lnTo>
                  <a:pt x="127" y="275"/>
                </a:lnTo>
                <a:lnTo>
                  <a:pt x="127" y="273"/>
                </a:lnTo>
                <a:lnTo>
                  <a:pt x="126" y="273"/>
                </a:lnTo>
                <a:lnTo>
                  <a:pt x="126" y="272"/>
                </a:lnTo>
                <a:lnTo>
                  <a:pt x="126" y="271"/>
                </a:lnTo>
                <a:lnTo>
                  <a:pt x="125" y="271"/>
                </a:lnTo>
                <a:lnTo>
                  <a:pt x="122" y="271"/>
                </a:lnTo>
                <a:lnTo>
                  <a:pt x="121" y="271"/>
                </a:lnTo>
                <a:lnTo>
                  <a:pt x="120" y="271"/>
                </a:lnTo>
                <a:lnTo>
                  <a:pt x="114" y="271"/>
                </a:lnTo>
                <a:lnTo>
                  <a:pt x="106" y="271"/>
                </a:lnTo>
                <a:lnTo>
                  <a:pt x="105" y="271"/>
                </a:lnTo>
                <a:lnTo>
                  <a:pt x="104" y="271"/>
                </a:lnTo>
                <a:lnTo>
                  <a:pt x="99" y="271"/>
                </a:lnTo>
                <a:lnTo>
                  <a:pt x="96" y="271"/>
                </a:lnTo>
                <a:lnTo>
                  <a:pt x="94" y="271"/>
                </a:lnTo>
                <a:lnTo>
                  <a:pt x="91" y="271"/>
                </a:lnTo>
                <a:lnTo>
                  <a:pt x="89" y="271"/>
                </a:lnTo>
                <a:lnTo>
                  <a:pt x="87" y="271"/>
                </a:lnTo>
                <a:lnTo>
                  <a:pt x="81" y="271"/>
                </a:lnTo>
                <a:lnTo>
                  <a:pt x="80" y="271"/>
                </a:lnTo>
                <a:lnTo>
                  <a:pt x="79" y="271"/>
                </a:lnTo>
                <a:lnTo>
                  <a:pt x="72" y="271"/>
                </a:lnTo>
                <a:lnTo>
                  <a:pt x="67" y="271"/>
                </a:lnTo>
                <a:lnTo>
                  <a:pt x="66" y="271"/>
                </a:lnTo>
                <a:lnTo>
                  <a:pt x="65" y="271"/>
                </a:lnTo>
                <a:lnTo>
                  <a:pt x="64" y="271"/>
                </a:lnTo>
                <a:lnTo>
                  <a:pt x="63" y="271"/>
                </a:lnTo>
                <a:lnTo>
                  <a:pt x="61" y="271"/>
                </a:lnTo>
                <a:lnTo>
                  <a:pt x="50" y="271"/>
                </a:lnTo>
                <a:lnTo>
                  <a:pt x="49" y="271"/>
                </a:lnTo>
                <a:lnTo>
                  <a:pt x="42" y="271"/>
                </a:lnTo>
                <a:lnTo>
                  <a:pt x="41" y="271"/>
                </a:lnTo>
                <a:lnTo>
                  <a:pt x="40" y="271"/>
                </a:lnTo>
                <a:lnTo>
                  <a:pt x="35" y="271"/>
                </a:lnTo>
                <a:lnTo>
                  <a:pt x="31" y="271"/>
                </a:lnTo>
                <a:lnTo>
                  <a:pt x="29" y="272"/>
                </a:lnTo>
                <a:lnTo>
                  <a:pt x="29" y="270"/>
                </a:lnTo>
                <a:lnTo>
                  <a:pt x="27" y="262"/>
                </a:lnTo>
                <a:lnTo>
                  <a:pt x="27" y="260"/>
                </a:lnTo>
                <a:lnTo>
                  <a:pt x="27" y="254"/>
                </a:lnTo>
                <a:lnTo>
                  <a:pt x="27" y="252"/>
                </a:lnTo>
                <a:lnTo>
                  <a:pt x="27" y="246"/>
                </a:lnTo>
                <a:lnTo>
                  <a:pt x="27" y="245"/>
                </a:lnTo>
                <a:lnTo>
                  <a:pt x="27" y="237"/>
                </a:lnTo>
                <a:lnTo>
                  <a:pt x="27" y="236"/>
                </a:lnTo>
                <a:lnTo>
                  <a:pt x="27" y="228"/>
                </a:lnTo>
                <a:lnTo>
                  <a:pt x="27" y="225"/>
                </a:lnTo>
                <a:lnTo>
                  <a:pt x="27" y="219"/>
                </a:lnTo>
                <a:lnTo>
                  <a:pt x="27" y="217"/>
                </a:lnTo>
                <a:lnTo>
                  <a:pt x="27" y="205"/>
                </a:lnTo>
                <a:lnTo>
                  <a:pt x="27" y="197"/>
                </a:lnTo>
                <a:lnTo>
                  <a:pt x="27" y="196"/>
                </a:lnTo>
                <a:lnTo>
                  <a:pt x="27" y="192"/>
                </a:lnTo>
                <a:lnTo>
                  <a:pt x="27" y="191"/>
                </a:lnTo>
                <a:lnTo>
                  <a:pt x="23" y="191"/>
                </a:lnTo>
                <a:lnTo>
                  <a:pt x="17" y="191"/>
                </a:lnTo>
                <a:lnTo>
                  <a:pt x="16" y="191"/>
                </a:lnTo>
                <a:lnTo>
                  <a:pt x="13" y="191"/>
                </a:lnTo>
                <a:lnTo>
                  <a:pt x="2" y="191"/>
                </a:lnTo>
                <a:lnTo>
                  <a:pt x="1" y="191"/>
                </a:lnTo>
                <a:lnTo>
                  <a:pt x="1" y="188"/>
                </a:lnTo>
                <a:lnTo>
                  <a:pt x="0" y="187"/>
                </a:lnTo>
                <a:lnTo>
                  <a:pt x="0" y="185"/>
                </a:lnTo>
                <a:lnTo>
                  <a:pt x="0" y="182"/>
                </a:lnTo>
                <a:lnTo>
                  <a:pt x="0" y="180"/>
                </a:lnTo>
                <a:lnTo>
                  <a:pt x="0" y="174"/>
                </a:lnTo>
                <a:lnTo>
                  <a:pt x="0" y="168"/>
                </a:lnTo>
                <a:lnTo>
                  <a:pt x="0" y="164"/>
                </a:lnTo>
                <a:lnTo>
                  <a:pt x="0" y="163"/>
                </a:lnTo>
                <a:lnTo>
                  <a:pt x="0" y="161"/>
                </a:lnTo>
                <a:lnTo>
                  <a:pt x="0" y="160"/>
                </a:lnTo>
                <a:lnTo>
                  <a:pt x="0" y="159"/>
                </a:lnTo>
                <a:lnTo>
                  <a:pt x="0" y="156"/>
                </a:lnTo>
                <a:lnTo>
                  <a:pt x="0" y="151"/>
                </a:lnTo>
                <a:lnTo>
                  <a:pt x="0" y="149"/>
                </a:lnTo>
                <a:lnTo>
                  <a:pt x="0" y="147"/>
                </a:lnTo>
                <a:lnTo>
                  <a:pt x="0" y="144"/>
                </a:lnTo>
                <a:lnTo>
                  <a:pt x="0" y="142"/>
                </a:lnTo>
                <a:lnTo>
                  <a:pt x="0" y="137"/>
                </a:lnTo>
                <a:lnTo>
                  <a:pt x="0" y="133"/>
                </a:lnTo>
                <a:lnTo>
                  <a:pt x="0" y="131"/>
                </a:lnTo>
                <a:lnTo>
                  <a:pt x="0" y="128"/>
                </a:lnTo>
                <a:lnTo>
                  <a:pt x="0" y="120"/>
                </a:lnTo>
                <a:lnTo>
                  <a:pt x="0" y="119"/>
                </a:lnTo>
                <a:lnTo>
                  <a:pt x="0" y="118"/>
                </a:lnTo>
                <a:lnTo>
                  <a:pt x="0" y="117"/>
                </a:lnTo>
                <a:lnTo>
                  <a:pt x="0" y="113"/>
                </a:lnTo>
                <a:lnTo>
                  <a:pt x="0" y="111"/>
                </a:lnTo>
                <a:lnTo>
                  <a:pt x="0" y="110"/>
                </a:lnTo>
                <a:lnTo>
                  <a:pt x="0" y="109"/>
                </a:lnTo>
                <a:lnTo>
                  <a:pt x="0" y="108"/>
                </a:lnTo>
                <a:lnTo>
                  <a:pt x="0" y="107"/>
                </a:lnTo>
                <a:lnTo>
                  <a:pt x="0" y="104"/>
                </a:lnTo>
                <a:lnTo>
                  <a:pt x="0" y="102"/>
                </a:lnTo>
                <a:lnTo>
                  <a:pt x="0" y="95"/>
                </a:lnTo>
                <a:lnTo>
                  <a:pt x="0" y="94"/>
                </a:lnTo>
                <a:lnTo>
                  <a:pt x="0" y="85"/>
                </a:lnTo>
                <a:lnTo>
                  <a:pt x="0" y="84"/>
                </a:lnTo>
                <a:lnTo>
                  <a:pt x="0" y="83"/>
                </a:lnTo>
                <a:lnTo>
                  <a:pt x="0" y="77"/>
                </a:lnTo>
                <a:lnTo>
                  <a:pt x="0" y="75"/>
                </a:lnTo>
                <a:lnTo>
                  <a:pt x="0" y="73"/>
                </a:lnTo>
                <a:lnTo>
                  <a:pt x="0" y="72"/>
                </a:lnTo>
                <a:lnTo>
                  <a:pt x="0" y="71"/>
                </a:lnTo>
                <a:lnTo>
                  <a:pt x="0" y="70"/>
                </a:lnTo>
                <a:lnTo>
                  <a:pt x="0" y="69"/>
                </a:lnTo>
                <a:lnTo>
                  <a:pt x="0" y="68"/>
                </a:lnTo>
                <a:lnTo>
                  <a:pt x="0" y="67"/>
                </a:lnTo>
                <a:lnTo>
                  <a:pt x="0" y="60"/>
                </a:lnTo>
                <a:lnTo>
                  <a:pt x="0" y="59"/>
                </a:lnTo>
                <a:lnTo>
                  <a:pt x="0" y="52"/>
                </a:lnTo>
                <a:lnTo>
                  <a:pt x="0" y="48"/>
                </a:lnTo>
                <a:lnTo>
                  <a:pt x="0" y="47"/>
                </a:lnTo>
                <a:lnTo>
                  <a:pt x="0" y="46"/>
                </a:lnTo>
                <a:lnTo>
                  <a:pt x="0" y="43"/>
                </a:lnTo>
                <a:lnTo>
                  <a:pt x="0" y="36"/>
                </a:lnTo>
                <a:lnTo>
                  <a:pt x="0" y="35"/>
                </a:lnTo>
                <a:lnTo>
                  <a:pt x="0" y="29"/>
                </a:lnTo>
                <a:lnTo>
                  <a:pt x="0" y="28"/>
                </a:lnTo>
                <a:lnTo>
                  <a:pt x="0" y="22"/>
                </a:lnTo>
                <a:lnTo>
                  <a:pt x="0" y="21"/>
                </a:lnTo>
                <a:lnTo>
                  <a:pt x="0" y="15"/>
                </a:lnTo>
                <a:lnTo>
                  <a:pt x="0" y="12"/>
                </a:lnTo>
                <a:lnTo>
                  <a:pt x="0" y="8"/>
                </a:lnTo>
                <a:lnTo>
                  <a:pt x="0" y="3"/>
                </a:lnTo>
                <a:lnTo>
                  <a:pt x="0" y="0"/>
                </a:lnTo>
                <a:lnTo>
                  <a:pt x="2" y="0"/>
                </a:lnTo>
                <a:lnTo>
                  <a:pt x="9" y="0"/>
                </a:lnTo>
                <a:lnTo>
                  <a:pt x="17" y="0"/>
                </a:lnTo>
                <a:lnTo>
                  <a:pt x="31" y="0"/>
                </a:lnTo>
                <a:lnTo>
                  <a:pt x="40" y="0"/>
                </a:lnTo>
                <a:lnTo>
                  <a:pt x="46" y="0"/>
                </a:lnTo>
                <a:lnTo>
                  <a:pt x="48" y="0"/>
                </a:lnTo>
                <a:lnTo>
                  <a:pt x="50" y="0"/>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23" name="Freeform 106"/>
          <p:cNvSpPr>
            <a:spLocks/>
          </p:cNvSpPr>
          <p:nvPr/>
        </p:nvSpPr>
        <p:spPr bwMode="auto">
          <a:xfrm>
            <a:off x="3086833" y="264835"/>
            <a:ext cx="369491" cy="542817"/>
          </a:xfrm>
          <a:custGeom>
            <a:avLst/>
            <a:gdLst>
              <a:gd name="T0" fmla="*/ 86 w 171"/>
              <a:gd name="T1" fmla="*/ 1 h 255"/>
              <a:gd name="T2" fmla="*/ 103 w 171"/>
              <a:gd name="T3" fmla="*/ 1 h 255"/>
              <a:gd name="T4" fmla="*/ 110 w 171"/>
              <a:gd name="T5" fmla="*/ 1 h 255"/>
              <a:gd name="T6" fmla="*/ 134 w 171"/>
              <a:gd name="T7" fmla="*/ 1 h 255"/>
              <a:gd name="T8" fmla="*/ 152 w 171"/>
              <a:gd name="T9" fmla="*/ 1 h 255"/>
              <a:gd name="T10" fmla="*/ 171 w 171"/>
              <a:gd name="T11" fmla="*/ 7 h 255"/>
              <a:gd name="T12" fmla="*/ 171 w 171"/>
              <a:gd name="T13" fmla="*/ 15 h 255"/>
              <a:gd name="T14" fmla="*/ 171 w 171"/>
              <a:gd name="T15" fmla="*/ 16 h 255"/>
              <a:gd name="T16" fmla="*/ 171 w 171"/>
              <a:gd name="T17" fmla="*/ 31 h 255"/>
              <a:gd name="T18" fmla="*/ 171 w 171"/>
              <a:gd name="T19" fmla="*/ 50 h 255"/>
              <a:gd name="T20" fmla="*/ 171 w 171"/>
              <a:gd name="T21" fmla="*/ 57 h 255"/>
              <a:gd name="T22" fmla="*/ 171 w 171"/>
              <a:gd name="T23" fmla="*/ 65 h 255"/>
              <a:gd name="T24" fmla="*/ 168 w 171"/>
              <a:gd name="T25" fmla="*/ 85 h 255"/>
              <a:gd name="T26" fmla="*/ 162 w 171"/>
              <a:gd name="T27" fmla="*/ 93 h 255"/>
              <a:gd name="T28" fmla="*/ 162 w 171"/>
              <a:gd name="T29" fmla="*/ 105 h 255"/>
              <a:gd name="T30" fmla="*/ 152 w 171"/>
              <a:gd name="T31" fmla="*/ 111 h 255"/>
              <a:gd name="T32" fmla="*/ 141 w 171"/>
              <a:gd name="T33" fmla="*/ 111 h 255"/>
              <a:gd name="T34" fmla="*/ 135 w 171"/>
              <a:gd name="T35" fmla="*/ 113 h 255"/>
              <a:gd name="T36" fmla="*/ 135 w 171"/>
              <a:gd name="T37" fmla="*/ 133 h 255"/>
              <a:gd name="T38" fmla="*/ 135 w 171"/>
              <a:gd name="T39" fmla="*/ 143 h 255"/>
              <a:gd name="T40" fmla="*/ 135 w 171"/>
              <a:gd name="T41" fmla="*/ 152 h 255"/>
              <a:gd name="T42" fmla="*/ 135 w 171"/>
              <a:gd name="T43" fmla="*/ 164 h 255"/>
              <a:gd name="T44" fmla="*/ 135 w 171"/>
              <a:gd name="T45" fmla="*/ 169 h 255"/>
              <a:gd name="T46" fmla="*/ 135 w 171"/>
              <a:gd name="T47" fmla="*/ 185 h 255"/>
              <a:gd name="T48" fmla="*/ 135 w 171"/>
              <a:gd name="T49" fmla="*/ 209 h 255"/>
              <a:gd name="T50" fmla="*/ 135 w 171"/>
              <a:gd name="T51" fmla="*/ 231 h 255"/>
              <a:gd name="T52" fmla="*/ 133 w 171"/>
              <a:gd name="T53" fmla="*/ 245 h 255"/>
              <a:gd name="T54" fmla="*/ 123 w 171"/>
              <a:gd name="T55" fmla="*/ 245 h 255"/>
              <a:gd name="T56" fmla="*/ 114 w 171"/>
              <a:gd name="T57" fmla="*/ 245 h 255"/>
              <a:gd name="T58" fmla="*/ 111 w 171"/>
              <a:gd name="T59" fmla="*/ 245 h 255"/>
              <a:gd name="T60" fmla="*/ 103 w 171"/>
              <a:gd name="T61" fmla="*/ 245 h 255"/>
              <a:gd name="T62" fmla="*/ 74 w 171"/>
              <a:gd name="T63" fmla="*/ 246 h 255"/>
              <a:gd name="T64" fmla="*/ 52 w 171"/>
              <a:gd name="T65" fmla="*/ 254 h 255"/>
              <a:gd name="T66" fmla="*/ 29 w 171"/>
              <a:gd name="T67" fmla="*/ 248 h 255"/>
              <a:gd name="T68" fmla="*/ 29 w 171"/>
              <a:gd name="T69" fmla="*/ 240 h 255"/>
              <a:gd name="T70" fmla="*/ 29 w 171"/>
              <a:gd name="T71" fmla="*/ 229 h 255"/>
              <a:gd name="T72" fmla="*/ 29 w 171"/>
              <a:gd name="T73" fmla="*/ 220 h 255"/>
              <a:gd name="T74" fmla="*/ 29 w 171"/>
              <a:gd name="T75" fmla="*/ 213 h 255"/>
              <a:gd name="T76" fmla="*/ 29 w 171"/>
              <a:gd name="T77" fmla="*/ 193 h 255"/>
              <a:gd name="T78" fmla="*/ 29 w 171"/>
              <a:gd name="T79" fmla="*/ 178 h 255"/>
              <a:gd name="T80" fmla="*/ 29 w 171"/>
              <a:gd name="T81" fmla="*/ 161 h 255"/>
              <a:gd name="T82" fmla="*/ 29 w 171"/>
              <a:gd name="T83" fmla="*/ 156 h 255"/>
              <a:gd name="T84" fmla="*/ 28 w 171"/>
              <a:gd name="T85" fmla="*/ 134 h 255"/>
              <a:gd name="T86" fmla="*/ 28 w 171"/>
              <a:gd name="T87" fmla="*/ 124 h 255"/>
              <a:gd name="T88" fmla="*/ 28 w 171"/>
              <a:gd name="T89" fmla="*/ 108 h 255"/>
              <a:gd name="T90" fmla="*/ 20 w 171"/>
              <a:gd name="T91" fmla="*/ 94 h 255"/>
              <a:gd name="T92" fmla="*/ 0 w 171"/>
              <a:gd name="T93" fmla="*/ 94 h 255"/>
              <a:gd name="T94" fmla="*/ 0 w 171"/>
              <a:gd name="T95" fmla="*/ 78 h 255"/>
              <a:gd name="T96" fmla="*/ 0 w 171"/>
              <a:gd name="T97" fmla="*/ 66 h 255"/>
              <a:gd name="T98" fmla="*/ 0 w 171"/>
              <a:gd name="T99" fmla="*/ 49 h 255"/>
              <a:gd name="T100" fmla="*/ 0 w 171"/>
              <a:gd name="T101" fmla="*/ 25 h 255"/>
              <a:gd name="T102" fmla="*/ 0 w 171"/>
              <a:gd name="T103" fmla="*/ 14 h 255"/>
              <a:gd name="T104" fmla="*/ 10 w 171"/>
              <a:gd name="T105" fmla="*/ 2 h 255"/>
              <a:gd name="T106" fmla="*/ 18 w 171"/>
              <a:gd name="T107" fmla="*/ 2 h 255"/>
              <a:gd name="T108" fmla="*/ 40 w 171"/>
              <a:gd name="T109" fmla="*/ 1 h 255"/>
              <a:gd name="T110" fmla="*/ 52 w 171"/>
              <a:gd name="T111" fmla="*/ 1 h 255"/>
              <a:gd name="T112" fmla="*/ 63 w 171"/>
              <a:gd name="T113" fmla="*/ 1 h 255"/>
              <a:gd name="T114" fmla="*/ 75 w 171"/>
              <a:gd name="T115" fmla="*/ 1 h 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71" h="255">
                <a:moveTo>
                  <a:pt x="79" y="1"/>
                </a:moveTo>
                <a:lnTo>
                  <a:pt x="79" y="1"/>
                </a:lnTo>
                <a:lnTo>
                  <a:pt x="82" y="1"/>
                </a:lnTo>
                <a:lnTo>
                  <a:pt x="83" y="1"/>
                </a:lnTo>
                <a:lnTo>
                  <a:pt x="86" y="1"/>
                </a:lnTo>
                <a:lnTo>
                  <a:pt x="90" y="1"/>
                </a:lnTo>
                <a:lnTo>
                  <a:pt x="93" y="1"/>
                </a:lnTo>
                <a:lnTo>
                  <a:pt x="99" y="1"/>
                </a:lnTo>
                <a:lnTo>
                  <a:pt x="100" y="1"/>
                </a:lnTo>
                <a:lnTo>
                  <a:pt x="103" y="1"/>
                </a:lnTo>
                <a:lnTo>
                  <a:pt x="104" y="1"/>
                </a:lnTo>
                <a:lnTo>
                  <a:pt x="109" y="1"/>
                </a:lnTo>
                <a:lnTo>
                  <a:pt x="110" y="1"/>
                </a:lnTo>
                <a:lnTo>
                  <a:pt x="116" y="1"/>
                </a:lnTo>
                <a:lnTo>
                  <a:pt x="123" y="1"/>
                </a:lnTo>
                <a:lnTo>
                  <a:pt x="126" y="1"/>
                </a:lnTo>
                <a:lnTo>
                  <a:pt x="128" y="1"/>
                </a:lnTo>
                <a:lnTo>
                  <a:pt x="134" y="1"/>
                </a:lnTo>
                <a:lnTo>
                  <a:pt x="138" y="1"/>
                </a:lnTo>
                <a:lnTo>
                  <a:pt x="141" y="1"/>
                </a:lnTo>
                <a:lnTo>
                  <a:pt x="143" y="1"/>
                </a:lnTo>
                <a:lnTo>
                  <a:pt x="151" y="1"/>
                </a:lnTo>
                <a:lnTo>
                  <a:pt x="152" y="1"/>
                </a:lnTo>
                <a:lnTo>
                  <a:pt x="156" y="1"/>
                </a:lnTo>
                <a:lnTo>
                  <a:pt x="158" y="0"/>
                </a:lnTo>
                <a:lnTo>
                  <a:pt x="166" y="0"/>
                </a:lnTo>
                <a:lnTo>
                  <a:pt x="171" y="0"/>
                </a:lnTo>
                <a:lnTo>
                  <a:pt x="171" y="7"/>
                </a:lnTo>
                <a:lnTo>
                  <a:pt x="171" y="8"/>
                </a:lnTo>
                <a:lnTo>
                  <a:pt x="171" y="13"/>
                </a:lnTo>
                <a:lnTo>
                  <a:pt x="171" y="14"/>
                </a:lnTo>
                <a:lnTo>
                  <a:pt x="171" y="15"/>
                </a:lnTo>
                <a:lnTo>
                  <a:pt x="171" y="16"/>
                </a:lnTo>
                <a:lnTo>
                  <a:pt x="171" y="17"/>
                </a:lnTo>
                <a:lnTo>
                  <a:pt x="171" y="25"/>
                </a:lnTo>
                <a:lnTo>
                  <a:pt x="171" y="31"/>
                </a:lnTo>
                <a:lnTo>
                  <a:pt x="171" y="34"/>
                </a:lnTo>
                <a:lnTo>
                  <a:pt x="171" y="39"/>
                </a:lnTo>
                <a:lnTo>
                  <a:pt x="171" y="44"/>
                </a:lnTo>
                <a:lnTo>
                  <a:pt x="171" y="50"/>
                </a:lnTo>
                <a:lnTo>
                  <a:pt x="171" y="52"/>
                </a:lnTo>
                <a:lnTo>
                  <a:pt x="171" y="53"/>
                </a:lnTo>
                <a:lnTo>
                  <a:pt x="171" y="57"/>
                </a:lnTo>
                <a:lnTo>
                  <a:pt x="171" y="58"/>
                </a:lnTo>
                <a:lnTo>
                  <a:pt x="171" y="60"/>
                </a:lnTo>
                <a:lnTo>
                  <a:pt x="171" y="63"/>
                </a:lnTo>
                <a:lnTo>
                  <a:pt x="171" y="65"/>
                </a:lnTo>
                <a:lnTo>
                  <a:pt x="171" y="71"/>
                </a:lnTo>
                <a:lnTo>
                  <a:pt x="171" y="74"/>
                </a:lnTo>
                <a:lnTo>
                  <a:pt x="171" y="78"/>
                </a:lnTo>
                <a:lnTo>
                  <a:pt x="171" y="85"/>
                </a:lnTo>
                <a:lnTo>
                  <a:pt x="168" y="85"/>
                </a:lnTo>
                <a:lnTo>
                  <a:pt x="166" y="85"/>
                </a:lnTo>
                <a:lnTo>
                  <a:pt x="162" y="85"/>
                </a:lnTo>
                <a:lnTo>
                  <a:pt x="162" y="89"/>
                </a:lnTo>
                <a:lnTo>
                  <a:pt x="162" y="93"/>
                </a:lnTo>
                <a:lnTo>
                  <a:pt x="162" y="100"/>
                </a:lnTo>
                <a:lnTo>
                  <a:pt x="162" y="102"/>
                </a:lnTo>
                <a:lnTo>
                  <a:pt x="162" y="103"/>
                </a:lnTo>
                <a:lnTo>
                  <a:pt x="162" y="104"/>
                </a:lnTo>
                <a:lnTo>
                  <a:pt x="162" y="105"/>
                </a:lnTo>
                <a:lnTo>
                  <a:pt x="162" y="108"/>
                </a:lnTo>
                <a:lnTo>
                  <a:pt x="162" y="111"/>
                </a:lnTo>
                <a:lnTo>
                  <a:pt x="157" y="111"/>
                </a:lnTo>
                <a:lnTo>
                  <a:pt x="152" y="111"/>
                </a:lnTo>
                <a:lnTo>
                  <a:pt x="151" y="111"/>
                </a:lnTo>
                <a:lnTo>
                  <a:pt x="148" y="111"/>
                </a:lnTo>
                <a:lnTo>
                  <a:pt x="147" y="111"/>
                </a:lnTo>
                <a:lnTo>
                  <a:pt x="143" y="111"/>
                </a:lnTo>
                <a:lnTo>
                  <a:pt x="141" y="111"/>
                </a:lnTo>
                <a:lnTo>
                  <a:pt x="138" y="111"/>
                </a:lnTo>
                <a:lnTo>
                  <a:pt x="135" y="111"/>
                </a:lnTo>
                <a:lnTo>
                  <a:pt x="135" y="112"/>
                </a:lnTo>
                <a:lnTo>
                  <a:pt x="135" y="113"/>
                </a:lnTo>
                <a:lnTo>
                  <a:pt x="135" y="114"/>
                </a:lnTo>
                <a:lnTo>
                  <a:pt x="135" y="126"/>
                </a:lnTo>
                <a:lnTo>
                  <a:pt x="135" y="133"/>
                </a:lnTo>
                <a:lnTo>
                  <a:pt x="135" y="137"/>
                </a:lnTo>
                <a:lnTo>
                  <a:pt x="135" y="138"/>
                </a:lnTo>
                <a:lnTo>
                  <a:pt x="135" y="141"/>
                </a:lnTo>
                <a:lnTo>
                  <a:pt x="135" y="143"/>
                </a:lnTo>
                <a:lnTo>
                  <a:pt x="135" y="144"/>
                </a:lnTo>
                <a:lnTo>
                  <a:pt x="135" y="146"/>
                </a:lnTo>
                <a:lnTo>
                  <a:pt x="135" y="150"/>
                </a:lnTo>
                <a:lnTo>
                  <a:pt x="135" y="151"/>
                </a:lnTo>
                <a:lnTo>
                  <a:pt x="135" y="152"/>
                </a:lnTo>
                <a:lnTo>
                  <a:pt x="135" y="154"/>
                </a:lnTo>
                <a:lnTo>
                  <a:pt x="135" y="157"/>
                </a:lnTo>
                <a:lnTo>
                  <a:pt x="135" y="158"/>
                </a:lnTo>
                <a:lnTo>
                  <a:pt x="135" y="160"/>
                </a:lnTo>
                <a:lnTo>
                  <a:pt x="135" y="164"/>
                </a:lnTo>
                <a:lnTo>
                  <a:pt x="135" y="165"/>
                </a:lnTo>
                <a:lnTo>
                  <a:pt x="135" y="167"/>
                </a:lnTo>
                <a:lnTo>
                  <a:pt x="135" y="168"/>
                </a:lnTo>
                <a:lnTo>
                  <a:pt x="135" y="169"/>
                </a:lnTo>
                <a:lnTo>
                  <a:pt x="135" y="170"/>
                </a:lnTo>
                <a:lnTo>
                  <a:pt x="135" y="172"/>
                </a:lnTo>
                <a:lnTo>
                  <a:pt x="135" y="181"/>
                </a:lnTo>
                <a:lnTo>
                  <a:pt x="135" y="183"/>
                </a:lnTo>
                <a:lnTo>
                  <a:pt x="135" y="185"/>
                </a:lnTo>
                <a:lnTo>
                  <a:pt x="135" y="198"/>
                </a:lnTo>
                <a:lnTo>
                  <a:pt x="135" y="202"/>
                </a:lnTo>
                <a:lnTo>
                  <a:pt x="135" y="206"/>
                </a:lnTo>
                <a:lnTo>
                  <a:pt x="135" y="209"/>
                </a:lnTo>
                <a:lnTo>
                  <a:pt x="135" y="215"/>
                </a:lnTo>
                <a:lnTo>
                  <a:pt x="135" y="226"/>
                </a:lnTo>
                <a:lnTo>
                  <a:pt x="135" y="229"/>
                </a:lnTo>
                <a:lnTo>
                  <a:pt x="135" y="231"/>
                </a:lnTo>
                <a:lnTo>
                  <a:pt x="135" y="236"/>
                </a:lnTo>
                <a:lnTo>
                  <a:pt x="136" y="240"/>
                </a:lnTo>
                <a:lnTo>
                  <a:pt x="136" y="244"/>
                </a:lnTo>
                <a:lnTo>
                  <a:pt x="136" y="245"/>
                </a:lnTo>
                <a:lnTo>
                  <a:pt x="133" y="245"/>
                </a:lnTo>
                <a:lnTo>
                  <a:pt x="130" y="245"/>
                </a:lnTo>
                <a:lnTo>
                  <a:pt x="128" y="245"/>
                </a:lnTo>
                <a:lnTo>
                  <a:pt x="126" y="245"/>
                </a:lnTo>
                <a:lnTo>
                  <a:pt x="123" y="245"/>
                </a:lnTo>
                <a:lnTo>
                  <a:pt x="122" y="245"/>
                </a:lnTo>
                <a:lnTo>
                  <a:pt x="117" y="245"/>
                </a:lnTo>
                <a:lnTo>
                  <a:pt x="115" y="245"/>
                </a:lnTo>
                <a:lnTo>
                  <a:pt x="114" y="245"/>
                </a:lnTo>
                <a:lnTo>
                  <a:pt x="111" y="245"/>
                </a:lnTo>
                <a:lnTo>
                  <a:pt x="110" y="245"/>
                </a:lnTo>
                <a:lnTo>
                  <a:pt x="103" y="245"/>
                </a:lnTo>
                <a:lnTo>
                  <a:pt x="102" y="245"/>
                </a:lnTo>
                <a:lnTo>
                  <a:pt x="95" y="245"/>
                </a:lnTo>
                <a:lnTo>
                  <a:pt x="78" y="246"/>
                </a:lnTo>
                <a:lnTo>
                  <a:pt x="75" y="246"/>
                </a:lnTo>
                <a:lnTo>
                  <a:pt x="74" y="246"/>
                </a:lnTo>
                <a:lnTo>
                  <a:pt x="71" y="246"/>
                </a:lnTo>
                <a:lnTo>
                  <a:pt x="56" y="246"/>
                </a:lnTo>
                <a:lnTo>
                  <a:pt x="56" y="254"/>
                </a:lnTo>
                <a:lnTo>
                  <a:pt x="54" y="254"/>
                </a:lnTo>
                <a:lnTo>
                  <a:pt x="52" y="254"/>
                </a:lnTo>
                <a:lnTo>
                  <a:pt x="39" y="255"/>
                </a:lnTo>
                <a:lnTo>
                  <a:pt x="30" y="255"/>
                </a:lnTo>
                <a:lnTo>
                  <a:pt x="29" y="255"/>
                </a:lnTo>
                <a:lnTo>
                  <a:pt x="29" y="254"/>
                </a:lnTo>
                <a:lnTo>
                  <a:pt x="29" y="248"/>
                </a:lnTo>
                <a:lnTo>
                  <a:pt x="29" y="245"/>
                </a:lnTo>
                <a:lnTo>
                  <a:pt x="29" y="244"/>
                </a:lnTo>
                <a:lnTo>
                  <a:pt x="29" y="242"/>
                </a:lnTo>
                <a:lnTo>
                  <a:pt x="29" y="240"/>
                </a:lnTo>
                <a:lnTo>
                  <a:pt x="29" y="238"/>
                </a:lnTo>
                <a:lnTo>
                  <a:pt x="29" y="236"/>
                </a:lnTo>
                <a:lnTo>
                  <a:pt x="29" y="233"/>
                </a:lnTo>
                <a:lnTo>
                  <a:pt x="29" y="229"/>
                </a:lnTo>
                <a:lnTo>
                  <a:pt x="29" y="228"/>
                </a:lnTo>
                <a:lnTo>
                  <a:pt x="29" y="225"/>
                </a:lnTo>
                <a:lnTo>
                  <a:pt x="29" y="223"/>
                </a:lnTo>
                <a:lnTo>
                  <a:pt x="29" y="221"/>
                </a:lnTo>
                <a:lnTo>
                  <a:pt x="29" y="220"/>
                </a:lnTo>
                <a:lnTo>
                  <a:pt x="29" y="216"/>
                </a:lnTo>
                <a:lnTo>
                  <a:pt x="29" y="213"/>
                </a:lnTo>
                <a:lnTo>
                  <a:pt x="29" y="209"/>
                </a:lnTo>
                <a:lnTo>
                  <a:pt x="29" y="204"/>
                </a:lnTo>
                <a:lnTo>
                  <a:pt x="29" y="201"/>
                </a:lnTo>
                <a:lnTo>
                  <a:pt x="29" y="197"/>
                </a:lnTo>
                <a:lnTo>
                  <a:pt x="29" y="193"/>
                </a:lnTo>
                <a:lnTo>
                  <a:pt x="29" y="192"/>
                </a:lnTo>
                <a:lnTo>
                  <a:pt x="29" y="191"/>
                </a:lnTo>
                <a:lnTo>
                  <a:pt x="29" y="189"/>
                </a:lnTo>
                <a:lnTo>
                  <a:pt x="29" y="181"/>
                </a:lnTo>
                <a:lnTo>
                  <a:pt x="29" y="178"/>
                </a:lnTo>
                <a:lnTo>
                  <a:pt x="29" y="175"/>
                </a:lnTo>
                <a:lnTo>
                  <a:pt x="29" y="170"/>
                </a:lnTo>
                <a:lnTo>
                  <a:pt x="29" y="169"/>
                </a:lnTo>
                <a:lnTo>
                  <a:pt x="29" y="162"/>
                </a:lnTo>
                <a:lnTo>
                  <a:pt x="29" y="161"/>
                </a:lnTo>
                <a:lnTo>
                  <a:pt x="29" y="160"/>
                </a:lnTo>
                <a:lnTo>
                  <a:pt x="29" y="156"/>
                </a:lnTo>
                <a:lnTo>
                  <a:pt x="29" y="152"/>
                </a:lnTo>
                <a:lnTo>
                  <a:pt x="29" y="151"/>
                </a:lnTo>
                <a:lnTo>
                  <a:pt x="28" y="143"/>
                </a:lnTo>
                <a:lnTo>
                  <a:pt x="28" y="134"/>
                </a:lnTo>
                <a:lnTo>
                  <a:pt x="28" y="132"/>
                </a:lnTo>
                <a:lnTo>
                  <a:pt x="28" y="129"/>
                </a:lnTo>
                <a:lnTo>
                  <a:pt x="28" y="125"/>
                </a:lnTo>
                <a:lnTo>
                  <a:pt x="28" y="124"/>
                </a:lnTo>
                <a:lnTo>
                  <a:pt x="28" y="119"/>
                </a:lnTo>
                <a:lnTo>
                  <a:pt x="28" y="116"/>
                </a:lnTo>
                <a:lnTo>
                  <a:pt x="28" y="113"/>
                </a:lnTo>
                <a:lnTo>
                  <a:pt x="28" y="109"/>
                </a:lnTo>
                <a:lnTo>
                  <a:pt x="28" y="108"/>
                </a:lnTo>
                <a:lnTo>
                  <a:pt x="28" y="103"/>
                </a:lnTo>
                <a:lnTo>
                  <a:pt x="28" y="100"/>
                </a:lnTo>
                <a:lnTo>
                  <a:pt x="28" y="94"/>
                </a:lnTo>
                <a:lnTo>
                  <a:pt x="20" y="94"/>
                </a:lnTo>
                <a:lnTo>
                  <a:pt x="13" y="94"/>
                </a:lnTo>
                <a:lnTo>
                  <a:pt x="5" y="94"/>
                </a:lnTo>
                <a:lnTo>
                  <a:pt x="4" y="94"/>
                </a:lnTo>
                <a:lnTo>
                  <a:pt x="0" y="94"/>
                </a:lnTo>
                <a:lnTo>
                  <a:pt x="0" y="93"/>
                </a:lnTo>
                <a:lnTo>
                  <a:pt x="0" y="85"/>
                </a:lnTo>
                <a:lnTo>
                  <a:pt x="0" y="84"/>
                </a:lnTo>
                <a:lnTo>
                  <a:pt x="0" y="78"/>
                </a:lnTo>
                <a:lnTo>
                  <a:pt x="0" y="76"/>
                </a:lnTo>
                <a:lnTo>
                  <a:pt x="0" y="66"/>
                </a:lnTo>
                <a:lnTo>
                  <a:pt x="0" y="64"/>
                </a:lnTo>
                <a:lnTo>
                  <a:pt x="0" y="60"/>
                </a:lnTo>
                <a:lnTo>
                  <a:pt x="0" y="52"/>
                </a:lnTo>
                <a:lnTo>
                  <a:pt x="0" y="49"/>
                </a:lnTo>
                <a:lnTo>
                  <a:pt x="0" y="44"/>
                </a:lnTo>
                <a:lnTo>
                  <a:pt x="0" y="41"/>
                </a:lnTo>
                <a:lnTo>
                  <a:pt x="0" y="31"/>
                </a:lnTo>
                <a:lnTo>
                  <a:pt x="0" y="25"/>
                </a:lnTo>
                <a:lnTo>
                  <a:pt x="0" y="23"/>
                </a:lnTo>
                <a:lnTo>
                  <a:pt x="0" y="21"/>
                </a:lnTo>
                <a:lnTo>
                  <a:pt x="0" y="16"/>
                </a:lnTo>
                <a:lnTo>
                  <a:pt x="0" y="14"/>
                </a:lnTo>
                <a:lnTo>
                  <a:pt x="0" y="13"/>
                </a:lnTo>
                <a:lnTo>
                  <a:pt x="0" y="10"/>
                </a:lnTo>
                <a:lnTo>
                  <a:pt x="0" y="2"/>
                </a:lnTo>
                <a:lnTo>
                  <a:pt x="6" y="2"/>
                </a:lnTo>
                <a:lnTo>
                  <a:pt x="10" y="2"/>
                </a:lnTo>
                <a:lnTo>
                  <a:pt x="13" y="2"/>
                </a:lnTo>
                <a:lnTo>
                  <a:pt x="14" y="2"/>
                </a:lnTo>
                <a:lnTo>
                  <a:pt x="18" y="2"/>
                </a:lnTo>
                <a:lnTo>
                  <a:pt x="27" y="1"/>
                </a:lnTo>
                <a:lnTo>
                  <a:pt x="34" y="1"/>
                </a:lnTo>
                <a:lnTo>
                  <a:pt x="35" y="1"/>
                </a:lnTo>
                <a:lnTo>
                  <a:pt x="37" y="1"/>
                </a:lnTo>
                <a:lnTo>
                  <a:pt x="40" y="1"/>
                </a:lnTo>
                <a:lnTo>
                  <a:pt x="43" y="1"/>
                </a:lnTo>
                <a:lnTo>
                  <a:pt x="45" y="1"/>
                </a:lnTo>
                <a:lnTo>
                  <a:pt x="50" y="1"/>
                </a:lnTo>
                <a:lnTo>
                  <a:pt x="52" y="1"/>
                </a:lnTo>
                <a:lnTo>
                  <a:pt x="53" y="1"/>
                </a:lnTo>
                <a:lnTo>
                  <a:pt x="61" y="1"/>
                </a:lnTo>
                <a:lnTo>
                  <a:pt x="63" y="1"/>
                </a:lnTo>
                <a:lnTo>
                  <a:pt x="69" y="1"/>
                </a:lnTo>
                <a:lnTo>
                  <a:pt x="70" y="1"/>
                </a:lnTo>
                <a:lnTo>
                  <a:pt x="72" y="1"/>
                </a:lnTo>
                <a:lnTo>
                  <a:pt x="75" y="1"/>
                </a:lnTo>
                <a:lnTo>
                  <a:pt x="76" y="1"/>
                </a:lnTo>
                <a:lnTo>
                  <a:pt x="79" y="1"/>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24" name="Freeform 105"/>
          <p:cNvSpPr>
            <a:spLocks/>
          </p:cNvSpPr>
          <p:nvPr/>
        </p:nvSpPr>
        <p:spPr bwMode="auto">
          <a:xfrm>
            <a:off x="3375263" y="286121"/>
            <a:ext cx="408384" cy="523659"/>
          </a:xfrm>
          <a:custGeom>
            <a:avLst/>
            <a:gdLst>
              <a:gd name="T0" fmla="*/ 134 w 189"/>
              <a:gd name="T1" fmla="*/ 6 h 246"/>
              <a:gd name="T2" fmla="*/ 134 w 189"/>
              <a:gd name="T3" fmla="*/ 17 h 246"/>
              <a:gd name="T4" fmla="*/ 134 w 189"/>
              <a:gd name="T5" fmla="*/ 33 h 246"/>
              <a:gd name="T6" fmla="*/ 134 w 189"/>
              <a:gd name="T7" fmla="*/ 48 h 246"/>
              <a:gd name="T8" fmla="*/ 134 w 189"/>
              <a:gd name="T9" fmla="*/ 57 h 246"/>
              <a:gd name="T10" fmla="*/ 134 w 189"/>
              <a:gd name="T11" fmla="*/ 67 h 246"/>
              <a:gd name="T12" fmla="*/ 134 w 189"/>
              <a:gd name="T13" fmla="*/ 81 h 246"/>
              <a:gd name="T14" fmla="*/ 135 w 189"/>
              <a:gd name="T15" fmla="*/ 85 h 246"/>
              <a:gd name="T16" fmla="*/ 140 w 189"/>
              <a:gd name="T17" fmla="*/ 85 h 246"/>
              <a:gd name="T18" fmla="*/ 160 w 189"/>
              <a:gd name="T19" fmla="*/ 85 h 246"/>
              <a:gd name="T20" fmla="*/ 171 w 189"/>
              <a:gd name="T21" fmla="*/ 111 h 246"/>
              <a:gd name="T22" fmla="*/ 171 w 189"/>
              <a:gd name="T23" fmla="*/ 121 h 246"/>
              <a:gd name="T24" fmla="*/ 171 w 189"/>
              <a:gd name="T25" fmla="*/ 145 h 246"/>
              <a:gd name="T26" fmla="*/ 182 w 189"/>
              <a:gd name="T27" fmla="*/ 146 h 246"/>
              <a:gd name="T28" fmla="*/ 188 w 189"/>
              <a:gd name="T29" fmla="*/ 158 h 246"/>
              <a:gd name="T30" fmla="*/ 188 w 189"/>
              <a:gd name="T31" fmla="*/ 170 h 246"/>
              <a:gd name="T32" fmla="*/ 188 w 189"/>
              <a:gd name="T33" fmla="*/ 178 h 246"/>
              <a:gd name="T34" fmla="*/ 188 w 189"/>
              <a:gd name="T35" fmla="*/ 187 h 246"/>
              <a:gd name="T36" fmla="*/ 189 w 189"/>
              <a:gd name="T37" fmla="*/ 195 h 246"/>
              <a:gd name="T38" fmla="*/ 189 w 189"/>
              <a:gd name="T39" fmla="*/ 210 h 246"/>
              <a:gd name="T40" fmla="*/ 189 w 189"/>
              <a:gd name="T41" fmla="*/ 230 h 246"/>
              <a:gd name="T42" fmla="*/ 189 w 189"/>
              <a:gd name="T43" fmla="*/ 246 h 246"/>
              <a:gd name="T44" fmla="*/ 172 w 189"/>
              <a:gd name="T45" fmla="*/ 246 h 246"/>
              <a:gd name="T46" fmla="*/ 160 w 189"/>
              <a:gd name="T47" fmla="*/ 246 h 246"/>
              <a:gd name="T48" fmla="*/ 135 w 189"/>
              <a:gd name="T49" fmla="*/ 246 h 246"/>
              <a:gd name="T50" fmla="*/ 118 w 189"/>
              <a:gd name="T51" fmla="*/ 246 h 246"/>
              <a:gd name="T52" fmla="*/ 100 w 189"/>
              <a:gd name="T53" fmla="*/ 246 h 246"/>
              <a:gd name="T54" fmla="*/ 85 w 189"/>
              <a:gd name="T55" fmla="*/ 246 h 246"/>
              <a:gd name="T56" fmla="*/ 68 w 189"/>
              <a:gd name="T57" fmla="*/ 246 h 246"/>
              <a:gd name="T58" fmla="*/ 52 w 189"/>
              <a:gd name="T59" fmla="*/ 246 h 246"/>
              <a:gd name="T60" fmla="*/ 43 w 189"/>
              <a:gd name="T61" fmla="*/ 246 h 246"/>
              <a:gd name="T62" fmla="*/ 25 w 189"/>
              <a:gd name="T63" fmla="*/ 246 h 246"/>
              <a:gd name="T64" fmla="*/ 12 w 189"/>
              <a:gd name="T65" fmla="*/ 246 h 246"/>
              <a:gd name="T66" fmla="*/ 0 w 189"/>
              <a:gd name="T67" fmla="*/ 237 h 246"/>
              <a:gd name="T68" fmla="*/ 0 w 189"/>
              <a:gd name="T69" fmla="*/ 210 h 246"/>
              <a:gd name="T70" fmla="*/ 0 w 189"/>
              <a:gd name="T71" fmla="*/ 184 h 246"/>
              <a:gd name="T72" fmla="*/ 0 w 189"/>
              <a:gd name="T73" fmla="*/ 169 h 246"/>
              <a:gd name="T74" fmla="*/ 0 w 189"/>
              <a:gd name="T75" fmla="*/ 158 h 246"/>
              <a:gd name="T76" fmla="*/ 0 w 189"/>
              <a:gd name="T77" fmla="*/ 145 h 246"/>
              <a:gd name="T78" fmla="*/ 0 w 189"/>
              <a:gd name="T79" fmla="*/ 134 h 246"/>
              <a:gd name="T80" fmla="*/ 0 w 189"/>
              <a:gd name="T81" fmla="*/ 113 h 246"/>
              <a:gd name="T82" fmla="*/ 12 w 189"/>
              <a:gd name="T83" fmla="*/ 112 h 246"/>
              <a:gd name="T84" fmla="*/ 27 w 189"/>
              <a:gd name="T85" fmla="*/ 112 h 246"/>
              <a:gd name="T86" fmla="*/ 27 w 189"/>
              <a:gd name="T87" fmla="*/ 101 h 246"/>
              <a:gd name="T88" fmla="*/ 33 w 189"/>
              <a:gd name="T89" fmla="*/ 86 h 246"/>
              <a:gd name="T90" fmla="*/ 36 w 189"/>
              <a:gd name="T91" fmla="*/ 64 h 246"/>
              <a:gd name="T92" fmla="*/ 36 w 189"/>
              <a:gd name="T93" fmla="*/ 58 h 246"/>
              <a:gd name="T94" fmla="*/ 36 w 189"/>
              <a:gd name="T95" fmla="*/ 35 h 246"/>
              <a:gd name="T96" fmla="*/ 36 w 189"/>
              <a:gd name="T97" fmla="*/ 17 h 246"/>
              <a:gd name="T98" fmla="*/ 36 w 189"/>
              <a:gd name="T99" fmla="*/ 16 h 246"/>
              <a:gd name="T100" fmla="*/ 36 w 189"/>
              <a:gd name="T101" fmla="*/ 1 h 246"/>
              <a:gd name="T102" fmla="*/ 47 w 189"/>
              <a:gd name="T103" fmla="*/ 1 h 246"/>
              <a:gd name="T104" fmla="*/ 79 w 189"/>
              <a:gd name="T105" fmla="*/ 1 h 246"/>
              <a:gd name="T106" fmla="*/ 97 w 189"/>
              <a:gd name="T107" fmla="*/ 0 h 246"/>
              <a:gd name="T108" fmla="*/ 117 w 189"/>
              <a:gd name="T109" fmla="*/ 1 h 246"/>
              <a:gd name="T110" fmla="*/ 129 w 189"/>
              <a:gd name="T111" fmla="*/ 1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9" h="246">
                <a:moveTo>
                  <a:pt x="133" y="1"/>
                </a:moveTo>
                <a:lnTo>
                  <a:pt x="133" y="1"/>
                </a:lnTo>
                <a:lnTo>
                  <a:pt x="133" y="2"/>
                </a:lnTo>
                <a:lnTo>
                  <a:pt x="134" y="3"/>
                </a:lnTo>
                <a:lnTo>
                  <a:pt x="134" y="6"/>
                </a:lnTo>
                <a:lnTo>
                  <a:pt x="134" y="8"/>
                </a:lnTo>
                <a:lnTo>
                  <a:pt x="134" y="10"/>
                </a:lnTo>
                <a:lnTo>
                  <a:pt x="134" y="13"/>
                </a:lnTo>
                <a:lnTo>
                  <a:pt x="134" y="15"/>
                </a:lnTo>
                <a:lnTo>
                  <a:pt x="134" y="16"/>
                </a:lnTo>
                <a:lnTo>
                  <a:pt x="134" y="17"/>
                </a:lnTo>
                <a:lnTo>
                  <a:pt x="134" y="22"/>
                </a:lnTo>
                <a:lnTo>
                  <a:pt x="134" y="26"/>
                </a:lnTo>
                <a:lnTo>
                  <a:pt x="134" y="29"/>
                </a:lnTo>
                <a:lnTo>
                  <a:pt x="134" y="31"/>
                </a:lnTo>
                <a:lnTo>
                  <a:pt x="134" y="33"/>
                </a:lnTo>
                <a:lnTo>
                  <a:pt x="134" y="35"/>
                </a:lnTo>
                <a:lnTo>
                  <a:pt x="134" y="38"/>
                </a:lnTo>
                <a:lnTo>
                  <a:pt x="134" y="42"/>
                </a:lnTo>
                <a:lnTo>
                  <a:pt x="134" y="46"/>
                </a:lnTo>
                <a:lnTo>
                  <a:pt x="134" y="48"/>
                </a:lnTo>
                <a:lnTo>
                  <a:pt x="134" y="51"/>
                </a:lnTo>
                <a:lnTo>
                  <a:pt x="134" y="53"/>
                </a:lnTo>
                <a:lnTo>
                  <a:pt x="134" y="54"/>
                </a:lnTo>
                <a:lnTo>
                  <a:pt x="134" y="56"/>
                </a:lnTo>
                <a:lnTo>
                  <a:pt x="134" y="57"/>
                </a:lnTo>
                <a:lnTo>
                  <a:pt x="134" y="58"/>
                </a:lnTo>
                <a:lnTo>
                  <a:pt x="134" y="62"/>
                </a:lnTo>
                <a:lnTo>
                  <a:pt x="134" y="63"/>
                </a:lnTo>
                <a:lnTo>
                  <a:pt x="134" y="66"/>
                </a:lnTo>
                <a:lnTo>
                  <a:pt x="134" y="67"/>
                </a:lnTo>
                <a:lnTo>
                  <a:pt x="134" y="72"/>
                </a:lnTo>
                <a:lnTo>
                  <a:pt x="134" y="74"/>
                </a:lnTo>
                <a:lnTo>
                  <a:pt x="134" y="75"/>
                </a:lnTo>
                <a:lnTo>
                  <a:pt x="134" y="81"/>
                </a:lnTo>
                <a:lnTo>
                  <a:pt x="134" y="82"/>
                </a:lnTo>
                <a:lnTo>
                  <a:pt x="134" y="83"/>
                </a:lnTo>
                <a:lnTo>
                  <a:pt x="134" y="85"/>
                </a:lnTo>
                <a:lnTo>
                  <a:pt x="135" y="85"/>
                </a:lnTo>
                <a:lnTo>
                  <a:pt x="136" y="85"/>
                </a:lnTo>
                <a:lnTo>
                  <a:pt x="139" y="85"/>
                </a:lnTo>
                <a:lnTo>
                  <a:pt x="140" y="85"/>
                </a:lnTo>
                <a:lnTo>
                  <a:pt x="141" y="85"/>
                </a:lnTo>
                <a:lnTo>
                  <a:pt x="144" y="85"/>
                </a:lnTo>
                <a:lnTo>
                  <a:pt x="149" y="85"/>
                </a:lnTo>
                <a:lnTo>
                  <a:pt x="160" y="85"/>
                </a:lnTo>
                <a:lnTo>
                  <a:pt x="169" y="85"/>
                </a:lnTo>
                <a:lnTo>
                  <a:pt x="169" y="91"/>
                </a:lnTo>
                <a:lnTo>
                  <a:pt x="169" y="94"/>
                </a:lnTo>
                <a:lnTo>
                  <a:pt x="169" y="98"/>
                </a:lnTo>
                <a:lnTo>
                  <a:pt x="171" y="111"/>
                </a:lnTo>
                <a:lnTo>
                  <a:pt x="171" y="112"/>
                </a:lnTo>
                <a:lnTo>
                  <a:pt x="171" y="113"/>
                </a:lnTo>
                <a:lnTo>
                  <a:pt x="171" y="117"/>
                </a:lnTo>
                <a:lnTo>
                  <a:pt x="171" y="119"/>
                </a:lnTo>
                <a:lnTo>
                  <a:pt x="171" y="121"/>
                </a:lnTo>
                <a:lnTo>
                  <a:pt x="171" y="126"/>
                </a:lnTo>
                <a:lnTo>
                  <a:pt x="171" y="138"/>
                </a:lnTo>
                <a:lnTo>
                  <a:pt x="171" y="139"/>
                </a:lnTo>
                <a:lnTo>
                  <a:pt x="171" y="145"/>
                </a:lnTo>
                <a:lnTo>
                  <a:pt x="171" y="146"/>
                </a:lnTo>
                <a:lnTo>
                  <a:pt x="172" y="146"/>
                </a:lnTo>
                <a:lnTo>
                  <a:pt x="174" y="146"/>
                </a:lnTo>
                <a:lnTo>
                  <a:pt x="177" y="146"/>
                </a:lnTo>
                <a:lnTo>
                  <a:pt x="180" y="146"/>
                </a:lnTo>
                <a:lnTo>
                  <a:pt x="182" y="146"/>
                </a:lnTo>
                <a:lnTo>
                  <a:pt x="183" y="146"/>
                </a:lnTo>
                <a:lnTo>
                  <a:pt x="188" y="146"/>
                </a:lnTo>
                <a:lnTo>
                  <a:pt x="188" y="149"/>
                </a:lnTo>
                <a:lnTo>
                  <a:pt x="188" y="151"/>
                </a:lnTo>
                <a:lnTo>
                  <a:pt x="188" y="157"/>
                </a:lnTo>
                <a:lnTo>
                  <a:pt x="188" y="158"/>
                </a:lnTo>
                <a:lnTo>
                  <a:pt x="188" y="160"/>
                </a:lnTo>
                <a:lnTo>
                  <a:pt x="188" y="163"/>
                </a:lnTo>
                <a:lnTo>
                  <a:pt x="188" y="166"/>
                </a:lnTo>
                <a:lnTo>
                  <a:pt x="188" y="167"/>
                </a:lnTo>
                <a:lnTo>
                  <a:pt x="188" y="170"/>
                </a:lnTo>
                <a:lnTo>
                  <a:pt x="188" y="173"/>
                </a:lnTo>
                <a:lnTo>
                  <a:pt x="188" y="174"/>
                </a:lnTo>
                <a:lnTo>
                  <a:pt x="188" y="178"/>
                </a:lnTo>
                <a:lnTo>
                  <a:pt x="188" y="181"/>
                </a:lnTo>
                <a:lnTo>
                  <a:pt x="188" y="182"/>
                </a:lnTo>
                <a:lnTo>
                  <a:pt x="188" y="183"/>
                </a:lnTo>
                <a:lnTo>
                  <a:pt x="188" y="184"/>
                </a:lnTo>
                <a:lnTo>
                  <a:pt x="188" y="187"/>
                </a:lnTo>
                <a:lnTo>
                  <a:pt x="188" y="190"/>
                </a:lnTo>
                <a:lnTo>
                  <a:pt x="188" y="192"/>
                </a:lnTo>
                <a:lnTo>
                  <a:pt x="188" y="193"/>
                </a:lnTo>
                <a:lnTo>
                  <a:pt x="189" y="193"/>
                </a:lnTo>
                <a:lnTo>
                  <a:pt x="189" y="195"/>
                </a:lnTo>
                <a:lnTo>
                  <a:pt x="188" y="197"/>
                </a:lnTo>
                <a:lnTo>
                  <a:pt x="189" y="201"/>
                </a:lnTo>
                <a:lnTo>
                  <a:pt x="189" y="208"/>
                </a:lnTo>
                <a:lnTo>
                  <a:pt x="189" y="210"/>
                </a:lnTo>
                <a:lnTo>
                  <a:pt x="189" y="213"/>
                </a:lnTo>
                <a:lnTo>
                  <a:pt x="189" y="223"/>
                </a:lnTo>
                <a:lnTo>
                  <a:pt x="189" y="225"/>
                </a:lnTo>
                <a:lnTo>
                  <a:pt x="189" y="227"/>
                </a:lnTo>
                <a:lnTo>
                  <a:pt x="189" y="229"/>
                </a:lnTo>
                <a:lnTo>
                  <a:pt x="189" y="230"/>
                </a:lnTo>
                <a:lnTo>
                  <a:pt x="189" y="233"/>
                </a:lnTo>
                <a:lnTo>
                  <a:pt x="189" y="239"/>
                </a:lnTo>
                <a:lnTo>
                  <a:pt x="189" y="241"/>
                </a:lnTo>
                <a:lnTo>
                  <a:pt x="189" y="243"/>
                </a:lnTo>
                <a:lnTo>
                  <a:pt x="189" y="246"/>
                </a:lnTo>
                <a:lnTo>
                  <a:pt x="185" y="246"/>
                </a:lnTo>
                <a:lnTo>
                  <a:pt x="183" y="246"/>
                </a:lnTo>
                <a:lnTo>
                  <a:pt x="182" y="246"/>
                </a:lnTo>
                <a:lnTo>
                  <a:pt x="181" y="246"/>
                </a:lnTo>
                <a:lnTo>
                  <a:pt x="173" y="246"/>
                </a:lnTo>
                <a:lnTo>
                  <a:pt x="172" y="246"/>
                </a:lnTo>
                <a:lnTo>
                  <a:pt x="171" y="246"/>
                </a:lnTo>
                <a:lnTo>
                  <a:pt x="169" y="246"/>
                </a:lnTo>
                <a:lnTo>
                  <a:pt x="165" y="246"/>
                </a:lnTo>
                <a:lnTo>
                  <a:pt x="164" y="246"/>
                </a:lnTo>
                <a:lnTo>
                  <a:pt x="161" y="246"/>
                </a:lnTo>
                <a:lnTo>
                  <a:pt x="160" y="246"/>
                </a:lnTo>
                <a:lnTo>
                  <a:pt x="148" y="246"/>
                </a:lnTo>
                <a:lnTo>
                  <a:pt x="143" y="246"/>
                </a:lnTo>
                <a:lnTo>
                  <a:pt x="141" y="246"/>
                </a:lnTo>
                <a:lnTo>
                  <a:pt x="140" y="246"/>
                </a:lnTo>
                <a:lnTo>
                  <a:pt x="136" y="246"/>
                </a:lnTo>
                <a:lnTo>
                  <a:pt x="135" y="246"/>
                </a:lnTo>
                <a:lnTo>
                  <a:pt x="132" y="246"/>
                </a:lnTo>
                <a:lnTo>
                  <a:pt x="131" y="246"/>
                </a:lnTo>
                <a:lnTo>
                  <a:pt x="129" y="246"/>
                </a:lnTo>
                <a:lnTo>
                  <a:pt x="126" y="246"/>
                </a:lnTo>
                <a:lnTo>
                  <a:pt x="118" y="246"/>
                </a:lnTo>
                <a:lnTo>
                  <a:pt x="113" y="246"/>
                </a:lnTo>
                <a:lnTo>
                  <a:pt x="110" y="246"/>
                </a:lnTo>
                <a:lnTo>
                  <a:pt x="109" y="246"/>
                </a:lnTo>
                <a:lnTo>
                  <a:pt x="107" y="246"/>
                </a:lnTo>
                <a:lnTo>
                  <a:pt x="104" y="246"/>
                </a:lnTo>
                <a:lnTo>
                  <a:pt x="100" y="246"/>
                </a:lnTo>
                <a:lnTo>
                  <a:pt x="97" y="246"/>
                </a:lnTo>
                <a:lnTo>
                  <a:pt x="94" y="246"/>
                </a:lnTo>
                <a:lnTo>
                  <a:pt x="92" y="246"/>
                </a:lnTo>
                <a:lnTo>
                  <a:pt x="91" y="246"/>
                </a:lnTo>
                <a:lnTo>
                  <a:pt x="85" y="246"/>
                </a:lnTo>
                <a:lnTo>
                  <a:pt x="81" y="246"/>
                </a:lnTo>
                <a:lnTo>
                  <a:pt x="72" y="246"/>
                </a:lnTo>
                <a:lnTo>
                  <a:pt x="70" y="246"/>
                </a:lnTo>
                <a:lnTo>
                  <a:pt x="68" y="246"/>
                </a:lnTo>
                <a:lnTo>
                  <a:pt x="67" y="246"/>
                </a:lnTo>
                <a:lnTo>
                  <a:pt x="64" y="246"/>
                </a:lnTo>
                <a:lnTo>
                  <a:pt x="62" y="246"/>
                </a:lnTo>
                <a:lnTo>
                  <a:pt x="57" y="246"/>
                </a:lnTo>
                <a:lnTo>
                  <a:pt x="55" y="246"/>
                </a:lnTo>
                <a:lnTo>
                  <a:pt x="52" y="246"/>
                </a:lnTo>
                <a:lnTo>
                  <a:pt x="51" y="246"/>
                </a:lnTo>
                <a:lnTo>
                  <a:pt x="46" y="246"/>
                </a:lnTo>
                <a:lnTo>
                  <a:pt x="45" y="246"/>
                </a:lnTo>
                <a:lnTo>
                  <a:pt x="44" y="246"/>
                </a:lnTo>
                <a:lnTo>
                  <a:pt x="43" y="246"/>
                </a:lnTo>
                <a:lnTo>
                  <a:pt x="41" y="246"/>
                </a:lnTo>
                <a:lnTo>
                  <a:pt x="39" y="246"/>
                </a:lnTo>
                <a:lnTo>
                  <a:pt x="38" y="245"/>
                </a:lnTo>
                <a:lnTo>
                  <a:pt x="32" y="246"/>
                </a:lnTo>
                <a:lnTo>
                  <a:pt x="28" y="246"/>
                </a:lnTo>
                <a:lnTo>
                  <a:pt x="25" y="246"/>
                </a:lnTo>
                <a:lnTo>
                  <a:pt x="21" y="246"/>
                </a:lnTo>
                <a:lnTo>
                  <a:pt x="20" y="246"/>
                </a:lnTo>
                <a:lnTo>
                  <a:pt x="19" y="246"/>
                </a:lnTo>
                <a:lnTo>
                  <a:pt x="15" y="246"/>
                </a:lnTo>
                <a:lnTo>
                  <a:pt x="14" y="246"/>
                </a:lnTo>
                <a:lnTo>
                  <a:pt x="12" y="246"/>
                </a:lnTo>
                <a:lnTo>
                  <a:pt x="5" y="246"/>
                </a:lnTo>
                <a:lnTo>
                  <a:pt x="1" y="246"/>
                </a:lnTo>
                <a:lnTo>
                  <a:pt x="1" y="245"/>
                </a:lnTo>
                <a:lnTo>
                  <a:pt x="1" y="241"/>
                </a:lnTo>
                <a:lnTo>
                  <a:pt x="0" y="237"/>
                </a:lnTo>
                <a:lnTo>
                  <a:pt x="0" y="232"/>
                </a:lnTo>
                <a:lnTo>
                  <a:pt x="0" y="230"/>
                </a:lnTo>
                <a:lnTo>
                  <a:pt x="0" y="227"/>
                </a:lnTo>
                <a:lnTo>
                  <a:pt x="0" y="216"/>
                </a:lnTo>
                <a:lnTo>
                  <a:pt x="0" y="210"/>
                </a:lnTo>
                <a:lnTo>
                  <a:pt x="0" y="207"/>
                </a:lnTo>
                <a:lnTo>
                  <a:pt x="0" y="203"/>
                </a:lnTo>
                <a:lnTo>
                  <a:pt x="0" y="199"/>
                </a:lnTo>
                <a:lnTo>
                  <a:pt x="0" y="186"/>
                </a:lnTo>
                <a:lnTo>
                  <a:pt x="0" y="184"/>
                </a:lnTo>
                <a:lnTo>
                  <a:pt x="0" y="182"/>
                </a:lnTo>
                <a:lnTo>
                  <a:pt x="0" y="173"/>
                </a:lnTo>
                <a:lnTo>
                  <a:pt x="0" y="171"/>
                </a:lnTo>
                <a:lnTo>
                  <a:pt x="0" y="170"/>
                </a:lnTo>
                <a:lnTo>
                  <a:pt x="0" y="169"/>
                </a:lnTo>
                <a:lnTo>
                  <a:pt x="0" y="168"/>
                </a:lnTo>
                <a:lnTo>
                  <a:pt x="0" y="166"/>
                </a:lnTo>
                <a:lnTo>
                  <a:pt x="0" y="165"/>
                </a:lnTo>
                <a:lnTo>
                  <a:pt x="0" y="161"/>
                </a:lnTo>
                <a:lnTo>
                  <a:pt x="0" y="159"/>
                </a:lnTo>
                <a:lnTo>
                  <a:pt x="0" y="158"/>
                </a:lnTo>
                <a:lnTo>
                  <a:pt x="0" y="155"/>
                </a:lnTo>
                <a:lnTo>
                  <a:pt x="0" y="153"/>
                </a:lnTo>
                <a:lnTo>
                  <a:pt x="0" y="152"/>
                </a:lnTo>
                <a:lnTo>
                  <a:pt x="0" y="151"/>
                </a:lnTo>
                <a:lnTo>
                  <a:pt x="0" y="147"/>
                </a:lnTo>
                <a:lnTo>
                  <a:pt x="0" y="145"/>
                </a:lnTo>
                <a:lnTo>
                  <a:pt x="0" y="144"/>
                </a:lnTo>
                <a:lnTo>
                  <a:pt x="0" y="142"/>
                </a:lnTo>
                <a:lnTo>
                  <a:pt x="0" y="139"/>
                </a:lnTo>
                <a:lnTo>
                  <a:pt x="0" y="138"/>
                </a:lnTo>
                <a:lnTo>
                  <a:pt x="0" y="134"/>
                </a:lnTo>
                <a:lnTo>
                  <a:pt x="0" y="127"/>
                </a:lnTo>
                <a:lnTo>
                  <a:pt x="0" y="115"/>
                </a:lnTo>
                <a:lnTo>
                  <a:pt x="0" y="114"/>
                </a:lnTo>
                <a:lnTo>
                  <a:pt x="0" y="113"/>
                </a:lnTo>
                <a:lnTo>
                  <a:pt x="0" y="112"/>
                </a:lnTo>
                <a:lnTo>
                  <a:pt x="3" y="112"/>
                </a:lnTo>
                <a:lnTo>
                  <a:pt x="6" y="112"/>
                </a:lnTo>
                <a:lnTo>
                  <a:pt x="8" y="112"/>
                </a:lnTo>
                <a:lnTo>
                  <a:pt x="12" y="112"/>
                </a:lnTo>
                <a:lnTo>
                  <a:pt x="13" y="112"/>
                </a:lnTo>
                <a:lnTo>
                  <a:pt x="16" y="112"/>
                </a:lnTo>
                <a:lnTo>
                  <a:pt x="17" y="112"/>
                </a:lnTo>
                <a:lnTo>
                  <a:pt x="22" y="112"/>
                </a:lnTo>
                <a:lnTo>
                  <a:pt x="27" y="112"/>
                </a:lnTo>
                <a:lnTo>
                  <a:pt x="27" y="109"/>
                </a:lnTo>
                <a:lnTo>
                  <a:pt x="27" y="106"/>
                </a:lnTo>
                <a:lnTo>
                  <a:pt x="27" y="105"/>
                </a:lnTo>
                <a:lnTo>
                  <a:pt x="27" y="104"/>
                </a:lnTo>
                <a:lnTo>
                  <a:pt x="27" y="103"/>
                </a:lnTo>
                <a:lnTo>
                  <a:pt x="27" y="101"/>
                </a:lnTo>
                <a:lnTo>
                  <a:pt x="27" y="94"/>
                </a:lnTo>
                <a:lnTo>
                  <a:pt x="27" y="90"/>
                </a:lnTo>
                <a:lnTo>
                  <a:pt x="27" y="86"/>
                </a:lnTo>
                <a:lnTo>
                  <a:pt x="31" y="86"/>
                </a:lnTo>
                <a:lnTo>
                  <a:pt x="33" y="86"/>
                </a:lnTo>
                <a:lnTo>
                  <a:pt x="36" y="86"/>
                </a:lnTo>
                <a:lnTo>
                  <a:pt x="36" y="79"/>
                </a:lnTo>
                <a:lnTo>
                  <a:pt x="36" y="75"/>
                </a:lnTo>
                <a:lnTo>
                  <a:pt x="36" y="72"/>
                </a:lnTo>
                <a:lnTo>
                  <a:pt x="36" y="66"/>
                </a:lnTo>
                <a:lnTo>
                  <a:pt x="36" y="64"/>
                </a:lnTo>
                <a:lnTo>
                  <a:pt x="36" y="61"/>
                </a:lnTo>
                <a:lnTo>
                  <a:pt x="36" y="59"/>
                </a:lnTo>
                <a:lnTo>
                  <a:pt x="36" y="58"/>
                </a:lnTo>
                <a:lnTo>
                  <a:pt x="36" y="54"/>
                </a:lnTo>
                <a:lnTo>
                  <a:pt x="36" y="53"/>
                </a:lnTo>
                <a:lnTo>
                  <a:pt x="36" y="51"/>
                </a:lnTo>
                <a:lnTo>
                  <a:pt x="36" y="45"/>
                </a:lnTo>
                <a:lnTo>
                  <a:pt x="36" y="40"/>
                </a:lnTo>
                <a:lnTo>
                  <a:pt x="36" y="35"/>
                </a:lnTo>
                <a:lnTo>
                  <a:pt x="36" y="32"/>
                </a:lnTo>
                <a:lnTo>
                  <a:pt x="36" y="26"/>
                </a:lnTo>
                <a:lnTo>
                  <a:pt x="36" y="18"/>
                </a:lnTo>
                <a:lnTo>
                  <a:pt x="36" y="17"/>
                </a:lnTo>
                <a:lnTo>
                  <a:pt x="36" y="16"/>
                </a:lnTo>
                <a:lnTo>
                  <a:pt x="36" y="15"/>
                </a:lnTo>
                <a:lnTo>
                  <a:pt x="36" y="14"/>
                </a:lnTo>
                <a:lnTo>
                  <a:pt x="36" y="9"/>
                </a:lnTo>
                <a:lnTo>
                  <a:pt x="36" y="8"/>
                </a:lnTo>
                <a:lnTo>
                  <a:pt x="36" y="1"/>
                </a:lnTo>
                <a:lnTo>
                  <a:pt x="38" y="1"/>
                </a:lnTo>
                <a:lnTo>
                  <a:pt x="39" y="1"/>
                </a:lnTo>
                <a:lnTo>
                  <a:pt x="43" y="1"/>
                </a:lnTo>
                <a:lnTo>
                  <a:pt x="44" y="1"/>
                </a:lnTo>
                <a:lnTo>
                  <a:pt x="47" y="1"/>
                </a:lnTo>
                <a:lnTo>
                  <a:pt x="52" y="1"/>
                </a:lnTo>
                <a:lnTo>
                  <a:pt x="55" y="1"/>
                </a:lnTo>
                <a:lnTo>
                  <a:pt x="59" y="1"/>
                </a:lnTo>
                <a:lnTo>
                  <a:pt x="62" y="1"/>
                </a:lnTo>
                <a:lnTo>
                  <a:pt x="67" y="1"/>
                </a:lnTo>
                <a:lnTo>
                  <a:pt x="79" y="1"/>
                </a:lnTo>
                <a:lnTo>
                  <a:pt x="80" y="1"/>
                </a:lnTo>
                <a:lnTo>
                  <a:pt x="81" y="1"/>
                </a:lnTo>
                <a:lnTo>
                  <a:pt x="84" y="1"/>
                </a:lnTo>
                <a:lnTo>
                  <a:pt x="97" y="0"/>
                </a:lnTo>
                <a:lnTo>
                  <a:pt x="101" y="0"/>
                </a:lnTo>
                <a:lnTo>
                  <a:pt x="104" y="0"/>
                </a:lnTo>
                <a:lnTo>
                  <a:pt x="108" y="1"/>
                </a:lnTo>
                <a:lnTo>
                  <a:pt x="111" y="1"/>
                </a:lnTo>
                <a:lnTo>
                  <a:pt x="116" y="1"/>
                </a:lnTo>
                <a:lnTo>
                  <a:pt x="117" y="1"/>
                </a:lnTo>
                <a:lnTo>
                  <a:pt x="119" y="1"/>
                </a:lnTo>
                <a:lnTo>
                  <a:pt x="124" y="1"/>
                </a:lnTo>
                <a:lnTo>
                  <a:pt x="126" y="1"/>
                </a:lnTo>
                <a:lnTo>
                  <a:pt x="129" y="1"/>
                </a:lnTo>
                <a:lnTo>
                  <a:pt x="133" y="1"/>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25" name="Freeform 104"/>
          <p:cNvSpPr>
            <a:spLocks/>
          </p:cNvSpPr>
          <p:nvPr/>
        </p:nvSpPr>
        <p:spPr bwMode="auto">
          <a:xfrm>
            <a:off x="3662674" y="282058"/>
            <a:ext cx="505619" cy="315047"/>
          </a:xfrm>
          <a:custGeom>
            <a:avLst/>
            <a:gdLst>
              <a:gd name="T0" fmla="*/ 232 w 234"/>
              <a:gd name="T1" fmla="*/ 0 h 148"/>
              <a:gd name="T2" fmla="*/ 233 w 234"/>
              <a:gd name="T3" fmla="*/ 4 h 148"/>
              <a:gd name="T4" fmla="*/ 233 w 234"/>
              <a:gd name="T5" fmla="*/ 17 h 148"/>
              <a:gd name="T6" fmla="*/ 233 w 234"/>
              <a:gd name="T7" fmla="*/ 25 h 148"/>
              <a:gd name="T8" fmla="*/ 233 w 234"/>
              <a:gd name="T9" fmla="*/ 42 h 148"/>
              <a:gd name="T10" fmla="*/ 233 w 234"/>
              <a:gd name="T11" fmla="*/ 61 h 148"/>
              <a:gd name="T12" fmla="*/ 233 w 234"/>
              <a:gd name="T13" fmla="*/ 80 h 148"/>
              <a:gd name="T14" fmla="*/ 233 w 234"/>
              <a:gd name="T15" fmla="*/ 89 h 148"/>
              <a:gd name="T16" fmla="*/ 233 w 234"/>
              <a:gd name="T17" fmla="*/ 97 h 148"/>
              <a:gd name="T18" fmla="*/ 233 w 234"/>
              <a:gd name="T19" fmla="*/ 119 h 148"/>
              <a:gd name="T20" fmla="*/ 233 w 234"/>
              <a:gd name="T21" fmla="*/ 129 h 148"/>
              <a:gd name="T22" fmla="*/ 234 w 234"/>
              <a:gd name="T23" fmla="*/ 133 h 148"/>
              <a:gd name="T24" fmla="*/ 234 w 234"/>
              <a:gd name="T25" fmla="*/ 144 h 148"/>
              <a:gd name="T26" fmla="*/ 230 w 234"/>
              <a:gd name="T27" fmla="*/ 147 h 148"/>
              <a:gd name="T28" fmla="*/ 210 w 234"/>
              <a:gd name="T29" fmla="*/ 147 h 148"/>
              <a:gd name="T30" fmla="*/ 200 w 234"/>
              <a:gd name="T31" fmla="*/ 147 h 148"/>
              <a:gd name="T32" fmla="*/ 180 w 234"/>
              <a:gd name="T33" fmla="*/ 148 h 148"/>
              <a:gd name="T34" fmla="*/ 172 w 234"/>
              <a:gd name="T35" fmla="*/ 148 h 148"/>
              <a:gd name="T36" fmla="*/ 164 w 234"/>
              <a:gd name="T37" fmla="*/ 148 h 148"/>
              <a:gd name="T38" fmla="*/ 153 w 234"/>
              <a:gd name="T39" fmla="*/ 148 h 148"/>
              <a:gd name="T40" fmla="*/ 143 w 234"/>
              <a:gd name="T41" fmla="*/ 148 h 148"/>
              <a:gd name="T42" fmla="*/ 120 w 234"/>
              <a:gd name="T43" fmla="*/ 148 h 148"/>
              <a:gd name="T44" fmla="*/ 99 w 234"/>
              <a:gd name="T45" fmla="*/ 148 h 148"/>
              <a:gd name="T46" fmla="*/ 86 w 234"/>
              <a:gd name="T47" fmla="*/ 148 h 148"/>
              <a:gd name="T48" fmla="*/ 66 w 234"/>
              <a:gd name="T49" fmla="*/ 148 h 148"/>
              <a:gd name="T50" fmla="*/ 49 w 234"/>
              <a:gd name="T51" fmla="*/ 148 h 148"/>
              <a:gd name="T52" fmla="*/ 38 w 234"/>
              <a:gd name="T53" fmla="*/ 147 h 148"/>
              <a:gd name="T54" fmla="*/ 38 w 234"/>
              <a:gd name="T55" fmla="*/ 123 h 148"/>
              <a:gd name="T56" fmla="*/ 38 w 234"/>
              <a:gd name="T57" fmla="*/ 113 h 148"/>
              <a:gd name="T58" fmla="*/ 27 w 234"/>
              <a:gd name="T59" fmla="*/ 87 h 148"/>
              <a:gd name="T60" fmla="*/ 7 w 234"/>
              <a:gd name="T61" fmla="*/ 87 h 148"/>
              <a:gd name="T62" fmla="*/ 2 w 234"/>
              <a:gd name="T63" fmla="*/ 87 h 148"/>
              <a:gd name="T64" fmla="*/ 1 w 234"/>
              <a:gd name="T65" fmla="*/ 83 h 148"/>
              <a:gd name="T66" fmla="*/ 1 w 234"/>
              <a:gd name="T67" fmla="*/ 69 h 148"/>
              <a:gd name="T68" fmla="*/ 1 w 234"/>
              <a:gd name="T69" fmla="*/ 59 h 148"/>
              <a:gd name="T70" fmla="*/ 1 w 234"/>
              <a:gd name="T71" fmla="*/ 50 h 148"/>
              <a:gd name="T72" fmla="*/ 1 w 234"/>
              <a:gd name="T73" fmla="*/ 35 h 148"/>
              <a:gd name="T74" fmla="*/ 1 w 234"/>
              <a:gd name="T75" fmla="*/ 19 h 148"/>
              <a:gd name="T76" fmla="*/ 1 w 234"/>
              <a:gd name="T77" fmla="*/ 8 h 148"/>
              <a:gd name="T78" fmla="*/ 1 w 234"/>
              <a:gd name="T79" fmla="*/ 3 h 148"/>
              <a:gd name="T80" fmla="*/ 20 w 234"/>
              <a:gd name="T81" fmla="*/ 2 h 148"/>
              <a:gd name="T82" fmla="*/ 55 w 234"/>
              <a:gd name="T83" fmla="*/ 2 h 148"/>
              <a:gd name="T84" fmla="*/ 71 w 234"/>
              <a:gd name="T85" fmla="*/ 2 h 148"/>
              <a:gd name="T86" fmla="*/ 90 w 234"/>
              <a:gd name="T87" fmla="*/ 2 h 148"/>
              <a:gd name="T88" fmla="*/ 107 w 234"/>
              <a:gd name="T89" fmla="*/ 1 h 148"/>
              <a:gd name="T90" fmla="*/ 121 w 234"/>
              <a:gd name="T91" fmla="*/ 1 h 148"/>
              <a:gd name="T92" fmla="*/ 138 w 234"/>
              <a:gd name="T93" fmla="*/ 1 h 148"/>
              <a:gd name="T94" fmla="*/ 150 w 234"/>
              <a:gd name="T95" fmla="*/ 1 h 148"/>
              <a:gd name="T96" fmla="*/ 154 w 234"/>
              <a:gd name="T97" fmla="*/ 1 h 148"/>
              <a:gd name="T98" fmla="*/ 163 w 234"/>
              <a:gd name="T99" fmla="*/ 1 h 148"/>
              <a:gd name="T100" fmla="*/ 170 w 234"/>
              <a:gd name="T101" fmla="*/ 0 h 148"/>
              <a:gd name="T102" fmla="*/ 183 w 234"/>
              <a:gd name="T103" fmla="*/ 0 h 148"/>
              <a:gd name="T104" fmla="*/ 199 w 234"/>
              <a:gd name="T105" fmla="*/ 0 h 148"/>
              <a:gd name="T106" fmla="*/ 218 w 234"/>
              <a:gd name="T107" fmla="*/ 0 h 1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4" h="148">
                <a:moveTo>
                  <a:pt x="224" y="0"/>
                </a:moveTo>
                <a:lnTo>
                  <a:pt x="227" y="0"/>
                </a:lnTo>
                <a:lnTo>
                  <a:pt x="229" y="0"/>
                </a:lnTo>
                <a:lnTo>
                  <a:pt x="230" y="0"/>
                </a:lnTo>
                <a:lnTo>
                  <a:pt x="232" y="0"/>
                </a:lnTo>
                <a:lnTo>
                  <a:pt x="233" y="0"/>
                </a:lnTo>
                <a:lnTo>
                  <a:pt x="233" y="3"/>
                </a:lnTo>
                <a:lnTo>
                  <a:pt x="233" y="4"/>
                </a:lnTo>
                <a:lnTo>
                  <a:pt x="233" y="7"/>
                </a:lnTo>
                <a:lnTo>
                  <a:pt x="233" y="9"/>
                </a:lnTo>
                <a:lnTo>
                  <a:pt x="233" y="10"/>
                </a:lnTo>
                <a:lnTo>
                  <a:pt x="233" y="13"/>
                </a:lnTo>
                <a:lnTo>
                  <a:pt x="233" y="15"/>
                </a:lnTo>
                <a:lnTo>
                  <a:pt x="233" y="17"/>
                </a:lnTo>
                <a:lnTo>
                  <a:pt x="233" y="19"/>
                </a:lnTo>
                <a:lnTo>
                  <a:pt x="233" y="20"/>
                </a:lnTo>
                <a:lnTo>
                  <a:pt x="233" y="21"/>
                </a:lnTo>
                <a:lnTo>
                  <a:pt x="233" y="23"/>
                </a:lnTo>
                <a:lnTo>
                  <a:pt x="233" y="25"/>
                </a:lnTo>
                <a:lnTo>
                  <a:pt x="233" y="27"/>
                </a:lnTo>
                <a:lnTo>
                  <a:pt x="233" y="29"/>
                </a:lnTo>
                <a:lnTo>
                  <a:pt x="233" y="39"/>
                </a:lnTo>
                <a:lnTo>
                  <a:pt x="233" y="40"/>
                </a:lnTo>
                <a:lnTo>
                  <a:pt x="233" y="42"/>
                </a:lnTo>
                <a:lnTo>
                  <a:pt x="233" y="47"/>
                </a:lnTo>
                <a:lnTo>
                  <a:pt x="233" y="48"/>
                </a:lnTo>
                <a:lnTo>
                  <a:pt x="233" y="52"/>
                </a:lnTo>
                <a:lnTo>
                  <a:pt x="233" y="57"/>
                </a:lnTo>
                <a:lnTo>
                  <a:pt x="233" y="60"/>
                </a:lnTo>
                <a:lnTo>
                  <a:pt x="233" y="61"/>
                </a:lnTo>
                <a:lnTo>
                  <a:pt x="233" y="67"/>
                </a:lnTo>
                <a:lnTo>
                  <a:pt x="233" y="74"/>
                </a:lnTo>
                <a:lnTo>
                  <a:pt x="233" y="75"/>
                </a:lnTo>
                <a:lnTo>
                  <a:pt x="233" y="76"/>
                </a:lnTo>
                <a:lnTo>
                  <a:pt x="233" y="80"/>
                </a:lnTo>
                <a:lnTo>
                  <a:pt x="233" y="81"/>
                </a:lnTo>
                <a:lnTo>
                  <a:pt x="233" y="87"/>
                </a:lnTo>
                <a:lnTo>
                  <a:pt x="233" y="88"/>
                </a:lnTo>
                <a:lnTo>
                  <a:pt x="233" y="89"/>
                </a:lnTo>
                <a:lnTo>
                  <a:pt x="233" y="95"/>
                </a:lnTo>
                <a:lnTo>
                  <a:pt x="233" y="97"/>
                </a:lnTo>
                <a:lnTo>
                  <a:pt x="233" y="98"/>
                </a:lnTo>
                <a:lnTo>
                  <a:pt x="233" y="101"/>
                </a:lnTo>
                <a:lnTo>
                  <a:pt x="233" y="108"/>
                </a:lnTo>
                <a:lnTo>
                  <a:pt x="233" y="114"/>
                </a:lnTo>
                <a:lnTo>
                  <a:pt x="233" y="119"/>
                </a:lnTo>
                <a:lnTo>
                  <a:pt x="233" y="121"/>
                </a:lnTo>
                <a:lnTo>
                  <a:pt x="234" y="123"/>
                </a:lnTo>
                <a:lnTo>
                  <a:pt x="234" y="125"/>
                </a:lnTo>
                <a:lnTo>
                  <a:pt x="233" y="129"/>
                </a:lnTo>
                <a:lnTo>
                  <a:pt x="233" y="130"/>
                </a:lnTo>
                <a:lnTo>
                  <a:pt x="233" y="131"/>
                </a:lnTo>
                <a:lnTo>
                  <a:pt x="234" y="132"/>
                </a:lnTo>
                <a:lnTo>
                  <a:pt x="234" y="133"/>
                </a:lnTo>
                <a:lnTo>
                  <a:pt x="234" y="135"/>
                </a:lnTo>
                <a:lnTo>
                  <a:pt x="234" y="139"/>
                </a:lnTo>
                <a:lnTo>
                  <a:pt x="234" y="140"/>
                </a:lnTo>
                <a:lnTo>
                  <a:pt x="234" y="144"/>
                </a:lnTo>
                <a:lnTo>
                  <a:pt x="234" y="147"/>
                </a:lnTo>
                <a:lnTo>
                  <a:pt x="232" y="147"/>
                </a:lnTo>
                <a:lnTo>
                  <a:pt x="231" y="147"/>
                </a:lnTo>
                <a:lnTo>
                  <a:pt x="230" y="147"/>
                </a:lnTo>
                <a:lnTo>
                  <a:pt x="227" y="147"/>
                </a:lnTo>
                <a:lnTo>
                  <a:pt x="224" y="147"/>
                </a:lnTo>
                <a:lnTo>
                  <a:pt x="221" y="147"/>
                </a:lnTo>
                <a:lnTo>
                  <a:pt x="215" y="147"/>
                </a:lnTo>
                <a:lnTo>
                  <a:pt x="210" y="147"/>
                </a:lnTo>
                <a:lnTo>
                  <a:pt x="208" y="147"/>
                </a:lnTo>
                <a:lnTo>
                  <a:pt x="204" y="147"/>
                </a:lnTo>
                <a:lnTo>
                  <a:pt x="203" y="147"/>
                </a:lnTo>
                <a:lnTo>
                  <a:pt x="202" y="147"/>
                </a:lnTo>
                <a:lnTo>
                  <a:pt x="200" y="147"/>
                </a:lnTo>
                <a:lnTo>
                  <a:pt x="193" y="147"/>
                </a:lnTo>
                <a:lnTo>
                  <a:pt x="188" y="147"/>
                </a:lnTo>
                <a:lnTo>
                  <a:pt x="187" y="148"/>
                </a:lnTo>
                <a:lnTo>
                  <a:pt x="180" y="148"/>
                </a:lnTo>
                <a:lnTo>
                  <a:pt x="178" y="148"/>
                </a:lnTo>
                <a:lnTo>
                  <a:pt x="176" y="148"/>
                </a:lnTo>
                <a:lnTo>
                  <a:pt x="175" y="148"/>
                </a:lnTo>
                <a:lnTo>
                  <a:pt x="174" y="148"/>
                </a:lnTo>
                <a:lnTo>
                  <a:pt x="172" y="148"/>
                </a:lnTo>
                <a:lnTo>
                  <a:pt x="170" y="148"/>
                </a:lnTo>
                <a:lnTo>
                  <a:pt x="168" y="148"/>
                </a:lnTo>
                <a:lnTo>
                  <a:pt x="167" y="148"/>
                </a:lnTo>
                <a:lnTo>
                  <a:pt x="166" y="148"/>
                </a:lnTo>
                <a:lnTo>
                  <a:pt x="164" y="148"/>
                </a:lnTo>
                <a:lnTo>
                  <a:pt x="160" y="148"/>
                </a:lnTo>
                <a:lnTo>
                  <a:pt x="159" y="148"/>
                </a:lnTo>
                <a:lnTo>
                  <a:pt x="158" y="148"/>
                </a:lnTo>
                <a:lnTo>
                  <a:pt x="153" y="148"/>
                </a:lnTo>
                <a:lnTo>
                  <a:pt x="152" y="148"/>
                </a:lnTo>
                <a:lnTo>
                  <a:pt x="144" y="148"/>
                </a:lnTo>
                <a:lnTo>
                  <a:pt x="143" y="148"/>
                </a:lnTo>
                <a:lnTo>
                  <a:pt x="138" y="148"/>
                </a:lnTo>
                <a:lnTo>
                  <a:pt x="136" y="148"/>
                </a:lnTo>
                <a:lnTo>
                  <a:pt x="135" y="148"/>
                </a:lnTo>
                <a:lnTo>
                  <a:pt x="130" y="148"/>
                </a:lnTo>
                <a:lnTo>
                  <a:pt x="122" y="148"/>
                </a:lnTo>
                <a:lnTo>
                  <a:pt x="120" y="148"/>
                </a:lnTo>
                <a:lnTo>
                  <a:pt x="118" y="148"/>
                </a:lnTo>
                <a:lnTo>
                  <a:pt x="113" y="148"/>
                </a:lnTo>
                <a:lnTo>
                  <a:pt x="112" y="148"/>
                </a:lnTo>
                <a:lnTo>
                  <a:pt x="106" y="148"/>
                </a:lnTo>
                <a:lnTo>
                  <a:pt x="103" y="148"/>
                </a:lnTo>
                <a:lnTo>
                  <a:pt x="99" y="148"/>
                </a:lnTo>
                <a:lnTo>
                  <a:pt x="95" y="148"/>
                </a:lnTo>
                <a:lnTo>
                  <a:pt x="92" y="148"/>
                </a:lnTo>
                <a:lnTo>
                  <a:pt x="88" y="148"/>
                </a:lnTo>
                <a:lnTo>
                  <a:pt x="87" y="148"/>
                </a:lnTo>
                <a:lnTo>
                  <a:pt x="86" y="148"/>
                </a:lnTo>
                <a:lnTo>
                  <a:pt x="82" y="148"/>
                </a:lnTo>
                <a:lnTo>
                  <a:pt x="80" y="148"/>
                </a:lnTo>
                <a:lnTo>
                  <a:pt x="74" y="148"/>
                </a:lnTo>
                <a:lnTo>
                  <a:pt x="72" y="148"/>
                </a:lnTo>
                <a:lnTo>
                  <a:pt x="71" y="148"/>
                </a:lnTo>
                <a:lnTo>
                  <a:pt x="66" y="148"/>
                </a:lnTo>
                <a:lnTo>
                  <a:pt x="64" y="148"/>
                </a:lnTo>
                <a:lnTo>
                  <a:pt x="63" y="148"/>
                </a:lnTo>
                <a:lnTo>
                  <a:pt x="58" y="148"/>
                </a:lnTo>
                <a:lnTo>
                  <a:pt x="55" y="148"/>
                </a:lnTo>
                <a:lnTo>
                  <a:pt x="50" y="148"/>
                </a:lnTo>
                <a:lnTo>
                  <a:pt x="49" y="148"/>
                </a:lnTo>
                <a:lnTo>
                  <a:pt x="47" y="148"/>
                </a:lnTo>
                <a:lnTo>
                  <a:pt x="44" y="148"/>
                </a:lnTo>
                <a:lnTo>
                  <a:pt x="41" y="148"/>
                </a:lnTo>
                <a:lnTo>
                  <a:pt x="39" y="148"/>
                </a:lnTo>
                <a:lnTo>
                  <a:pt x="38" y="148"/>
                </a:lnTo>
                <a:lnTo>
                  <a:pt x="38" y="147"/>
                </a:lnTo>
                <a:lnTo>
                  <a:pt x="38" y="141"/>
                </a:lnTo>
                <a:lnTo>
                  <a:pt x="38" y="140"/>
                </a:lnTo>
                <a:lnTo>
                  <a:pt x="38" y="128"/>
                </a:lnTo>
                <a:lnTo>
                  <a:pt x="38" y="123"/>
                </a:lnTo>
                <a:lnTo>
                  <a:pt x="38" y="121"/>
                </a:lnTo>
                <a:lnTo>
                  <a:pt x="38" y="119"/>
                </a:lnTo>
                <a:lnTo>
                  <a:pt x="38" y="115"/>
                </a:lnTo>
                <a:lnTo>
                  <a:pt x="38" y="114"/>
                </a:lnTo>
                <a:lnTo>
                  <a:pt x="38" y="113"/>
                </a:lnTo>
                <a:lnTo>
                  <a:pt x="36" y="100"/>
                </a:lnTo>
                <a:lnTo>
                  <a:pt x="36" y="96"/>
                </a:lnTo>
                <a:lnTo>
                  <a:pt x="36" y="93"/>
                </a:lnTo>
                <a:lnTo>
                  <a:pt x="36" y="87"/>
                </a:lnTo>
                <a:lnTo>
                  <a:pt x="27" y="87"/>
                </a:lnTo>
                <a:lnTo>
                  <a:pt x="16" y="87"/>
                </a:lnTo>
                <a:lnTo>
                  <a:pt x="11" y="87"/>
                </a:lnTo>
                <a:lnTo>
                  <a:pt x="8" y="87"/>
                </a:lnTo>
                <a:lnTo>
                  <a:pt x="7" y="87"/>
                </a:lnTo>
                <a:lnTo>
                  <a:pt x="6" y="87"/>
                </a:lnTo>
                <a:lnTo>
                  <a:pt x="3" y="87"/>
                </a:lnTo>
                <a:lnTo>
                  <a:pt x="2" y="87"/>
                </a:lnTo>
                <a:lnTo>
                  <a:pt x="1" y="87"/>
                </a:lnTo>
                <a:lnTo>
                  <a:pt x="1" y="85"/>
                </a:lnTo>
                <a:lnTo>
                  <a:pt x="1" y="84"/>
                </a:lnTo>
                <a:lnTo>
                  <a:pt x="1" y="83"/>
                </a:lnTo>
                <a:lnTo>
                  <a:pt x="1" y="77"/>
                </a:lnTo>
                <a:lnTo>
                  <a:pt x="1" y="76"/>
                </a:lnTo>
                <a:lnTo>
                  <a:pt x="1" y="74"/>
                </a:lnTo>
                <a:lnTo>
                  <a:pt x="1" y="69"/>
                </a:lnTo>
                <a:lnTo>
                  <a:pt x="1" y="68"/>
                </a:lnTo>
                <a:lnTo>
                  <a:pt x="1" y="65"/>
                </a:lnTo>
                <a:lnTo>
                  <a:pt x="1" y="64"/>
                </a:lnTo>
                <a:lnTo>
                  <a:pt x="1" y="60"/>
                </a:lnTo>
                <a:lnTo>
                  <a:pt x="1" y="59"/>
                </a:lnTo>
                <a:lnTo>
                  <a:pt x="1" y="58"/>
                </a:lnTo>
                <a:lnTo>
                  <a:pt x="1" y="56"/>
                </a:lnTo>
                <a:lnTo>
                  <a:pt x="1" y="55"/>
                </a:lnTo>
                <a:lnTo>
                  <a:pt x="1" y="53"/>
                </a:lnTo>
                <a:lnTo>
                  <a:pt x="1" y="50"/>
                </a:lnTo>
                <a:lnTo>
                  <a:pt x="1" y="48"/>
                </a:lnTo>
                <a:lnTo>
                  <a:pt x="1" y="44"/>
                </a:lnTo>
                <a:lnTo>
                  <a:pt x="1" y="40"/>
                </a:lnTo>
                <a:lnTo>
                  <a:pt x="1" y="37"/>
                </a:lnTo>
                <a:lnTo>
                  <a:pt x="1" y="35"/>
                </a:lnTo>
                <a:lnTo>
                  <a:pt x="1" y="33"/>
                </a:lnTo>
                <a:lnTo>
                  <a:pt x="1" y="31"/>
                </a:lnTo>
                <a:lnTo>
                  <a:pt x="1" y="28"/>
                </a:lnTo>
                <a:lnTo>
                  <a:pt x="1" y="24"/>
                </a:lnTo>
                <a:lnTo>
                  <a:pt x="1" y="19"/>
                </a:lnTo>
                <a:lnTo>
                  <a:pt x="1" y="18"/>
                </a:lnTo>
                <a:lnTo>
                  <a:pt x="1" y="17"/>
                </a:lnTo>
                <a:lnTo>
                  <a:pt x="1" y="15"/>
                </a:lnTo>
                <a:lnTo>
                  <a:pt x="1" y="12"/>
                </a:lnTo>
                <a:lnTo>
                  <a:pt x="1" y="10"/>
                </a:lnTo>
                <a:lnTo>
                  <a:pt x="1" y="8"/>
                </a:lnTo>
                <a:lnTo>
                  <a:pt x="1" y="5"/>
                </a:lnTo>
                <a:lnTo>
                  <a:pt x="0" y="4"/>
                </a:lnTo>
                <a:lnTo>
                  <a:pt x="0" y="3"/>
                </a:lnTo>
                <a:lnTo>
                  <a:pt x="1" y="3"/>
                </a:lnTo>
                <a:lnTo>
                  <a:pt x="6" y="2"/>
                </a:lnTo>
                <a:lnTo>
                  <a:pt x="12" y="2"/>
                </a:lnTo>
                <a:lnTo>
                  <a:pt x="15" y="2"/>
                </a:lnTo>
                <a:lnTo>
                  <a:pt x="16" y="2"/>
                </a:lnTo>
                <a:lnTo>
                  <a:pt x="19" y="2"/>
                </a:lnTo>
                <a:lnTo>
                  <a:pt x="20" y="2"/>
                </a:lnTo>
                <a:lnTo>
                  <a:pt x="32" y="2"/>
                </a:lnTo>
                <a:lnTo>
                  <a:pt x="35" y="2"/>
                </a:lnTo>
                <a:lnTo>
                  <a:pt x="38" y="2"/>
                </a:lnTo>
                <a:lnTo>
                  <a:pt x="41" y="2"/>
                </a:lnTo>
                <a:lnTo>
                  <a:pt x="52" y="2"/>
                </a:lnTo>
                <a:lnTo>
                  <a:pt x="55" y="2"/>
                </a:lnTo>
                <a:lnTo>
                  <a:pt x="56" y="2"/>
                </a:lnTo>
                <a:lnTo>
                  <a:pt x="57" y="2"/>
                </a:lnTo>
                <a:lnTo>
                  <a:pt x="64" y="2"/>
                </a:lnTo>
                <a:lnTo>
                  <a:pt x="65" y="2"/>
                </a:lnTo>
                <a:lnTo>
                  <a:pt x="68" y="2"/>
                </a:lnTo>
                <a:lnTo>
                  <a:pt x="71" y="2"/>
                </a:lnTo>
                <a:lnTo>
                  <a:pt x="74" y="2"/>
                </a:lnTo>
                <a:lnTo>
                  <a:pt x="75" y="2"/>
                </a:lnTo>
                <a:lnTo>
                  <a:pt x="83" y="2"/>
                </a:lnTo>
                <a:lnTo>
                  <a:pt x="86" y="2"/>
                </a:lnTo>
                <a:lnTo>
                  <a:pt x="88" y="2"/>
                </a:lnTo>
                <a:lnTo>
                  <a:pt x="90" y="2"/>
                </a:lnTo>
                <a:lnTo>
                  <a:pt x="92" y="2"/>
                </a:lnTo>
                <a:lnTo>
                  <a:pt x="96" y="2"/>
                </a:lnTo>
                <a:lnTo>
                  <a:pt x="99" y="1"/>
                </a:lnTo>
                <a:lnTo>
                  <a:pt x="100" y="1"/>
                </a:lnTo>
                <a:lnTo>
                  <a:pt x="103" y="1"/>
                </a:lnTo>
                <a:lnTo>
                  <a:pt x="107" y="1"/>
                </a:lnTo>
                <a:lnTo>
                  <a:pt x="111" y="1"/>
                </a:lnTo>
                <a:lnTo>
                  <a:pt x="112" y="1"/>
                </a:lnTo>
                <a:lnTo>
                  <a:pt x="114" y="1"/>
                </a:lnTo>
                <a:lnTo>
                  <a:pt x="116" y="1"/>
                </a:lnTo>
                <a:lnTo>
                  <a:pt x="121" y="1"/>
                </a:lnTo>
                <a:lnTo>
                  <a:pt x="124" y="1"/>
                </a:lnTo>
                <a:lnTo>
                  <a:pt x="130" y="1"/>
                </a:lnTo>
                <a:lnTo>
                  <a:pt x="131" y="1"/>
                </a:lnTo>
                <a:lnTo>
                  <a:pt x="135" y="1"/>
                </a:lnTo>
                <a:lnTo>
                  <a:pt x="138" y="1"/>
                </a:lnTo>
                <a:lnTo>
                  <a:pt x="140" y="1"/>
                </a:lnTo>
                <a:lnTo>
                  <a:pt x="144" y="1"/>
                </a:lnTo>
                <a:lnTo>
                  <a:pt x="147" y="1"/>
                </a:lnTo>
                <a:lnTo>
                  <a:pt x="150" y="1"/>
                </a:lnTo>
                <a:lnTo>
                  <a:pt x="151" y="1"/>
                </a:lnTo>
                <a:lnTo>
                  <a:pt x="153" y="1"/>
                </a:lnTo>
                <a:lnTo>
                  <a:pt x="154" y="1"/>
                </a:lnTo>
                <a:lnTo>
                  <a:pt x="156" y="1"/>
                </a:lnTo>
                <a:lnTo>
                  <a:pt x="160" y="1"/>
                </a:lnTo>
                <a:lnTo>
                  <a:pt x="161" y="1"/>
                </a:lnTo>
                <a:lnTo>
                  <a:pt x="162" y="1"/>
                </a:lnTo>
                <a:lnTo>
                  <a:pt x="163" y="1"/>
                </a:lnTo>
                <a:lnTo>
                  <a:pt x="164" y="1"/>
                </a:lnTo>
                <a:lnTo>
                  <a:pt x="167" y="1"/>
                </a:lnTo>
                <a:lnTo>
                  <a:pt x="168" y="1"/>
                </a:lnTo>
                <a:lnTo>
                  <a:pt x="169" y="0"/>
                </a:lnTo>
                <a:lnTo>
                  <a:pt x="170" y="0"/>
                </a:lnTo>
                <a:lnTo>
                  <a:pt x="175" y="0"/>
                </a:lnTo>
                <a:lnTo>
                  <a:pt x="176" y="0"/>
                </a:lnTo>
                <a:lnTo>
                  <a:pt x="178" y="0"/>
                </a:lnTo>
                <a:lnTo>
                  <a:pt x="179" y="0"/>
                </a:lnTo>
                <a:lnTo>
                  <a:pt x="183" y="0"/>
                </a:lnTo>
                <a:lnTo>
                  <a:pt x="191" y="0"/>
                </a:lnTo>
                <a:lnTo>
                  <a:pt x="193" y="0"/>
                </a:lnTo>
                <a:lnTo>
                  <a:pt x="198" y="0"/>
                </a:lnTo>
                <a:lnTo>
                  <a:pt x="199" y="0"/>
                </a:lnTo>
                <a:lnTo>
                  <a:pt x="200" y="0"/>
                </a:lnTo>
                <a:lnTo>
                  <a:pt x="206" y="0"/>
                </a:lnTo>
                <a:lnTo>
                  <a:pt x="211" y="0"/>
                </a:lnTo>
                <a:lnTo>
                  <a:pt x="215" y="0"/>
                </a:lnTo>
                <a:lnTo>
                  <a:pt x="218" y="0"/>
                </a:lnTo>
                <a:lnTo>
                  <a:pt x="223" y="0"/>
                </a:lnTo>
                <a:lnTo>
                  <a:pt x="224" y="0"/>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26" name="Freeform 103"/>
          <p:cNvSpPr>
            <a:spLocks/>
          </p:cNvSpPr>
          <p:nvPr/>
        </p:nvSpPr>
        <p:spPr bwMode="auto">
          <a:xfrm>
            <a:off x="4168294" y="276543"/>
            <a:ext cx="291703" cy="698212"/>
          </a:xfrm>
          <a:custGeom>
            <a:avLst/>
            <a:gdLst>
              <a:gd name="T0" fmla="*/ 63 w 135"/>
              <a:gd name="T1" fmla="*/ 0 h 328"/>
              <a:gd name="T2" fmla="*/ 76 w 135"/>
              <a:gd name="T3" fmla="*/ 0 h 328"/>
              <a:gd name="T4" fmla="*/ 84 w 135"/>
              <a:gd name="T5" fmla="*/ 2 h 328"/>
              <a:gd name="T6" fmla="*/ 87 w 135"/>
              <a:gd name="T7" fmla="*/ 8 h 328"/>
              <a:gd name="T8" fmla="*/ 89 w 135"/>
              <a:gd name="T9" fmla="*/ 12 h 328"/>
              <a:gd name="T10" fmla="*/ 93 w 135"/>
              <a:gd name="T11" fmla="*/ 17 h 328"/>
              <a:gd name="T12" fmla="*/ 96 w 135"/>
              <a:gd name="T13" fmla="*/ 20 h 328"/>
              <a:gd name="T14" fmla="*/ 98 w 135"/>
              <a:gd name="T15" fmla="*/ 26 h 328"/>
              <a:gd name="T16" fmla="*/ 101 w 135"/>
              <a:gd name="T17" fmla="*/ 30 h 328"/>
              <a:gd name="T18" fmla="*/ 102 w 135"/>
              <a:gd name="T19" fmla="*/ 36 h 328"/>
              <a:gd name="T20" fmla="*/ 105 w 135"/>
              <a:gd name="T21" fmla="*/ 42 h 328"/>
              <a:gd name="T22" fmla="*/ 110 w 135"/>
              <a:gd name="T23" fmla="*/ 48 h 328"/>
              <a:gd name="T24" fmla="*/ 113 w 135"/>
              <a:gd name="T25" fmla="*/ 51 h 328"/>
              <a:gd name="T26" fmla="*/ 119 w 135"/>
              <a:gd name="T27" fmla="*/ 54 h 328"/>
              <a:gd name="T28" fmla="*/ 127 w 135"/>
              <a:gd name="T29" fmla="*/ 58 h 328"/>
              <a:gd name="T30" fmla="*/ 135 w 135"/>
              <a:gd name="T31" fmla="*/ 61 h 328"/>
              <a:gd name="T32" fmla="*/ 133 w 135"/>
              <a:gd name="T33" fmla="*/ 98 h 328"/>
              <a:gd name="T34" fmla="*/ 132 w 135"/>
              <a:gd name="T35" fmla="*/ 115 h 328"/>
              <a:gd name="T36" fmla="*/ 128 w 135"/>
              <a:gd name="T37" fmla="*/ 142 h 328"/>
              <a:gd name="T38" fmla="*/ 127 w 135"/>
              <a:gd name="T39" fmla="*/ 164 h 328"/>
              <a:gd name="T40" fmla="*/ 126 w 135"/>
              <a:gd name="T41" fmla="*/ 177 h 328"/>
              <a:gd name="T42" fmla="*/ 124 w 135"/>
              <a:gd name="T43" fmla="*/ 192 h 328"/>
              <a:gd name="T44" fmla="*/ 121 w 135"/>
              <a:gd name="T45" fmla="*/ 214 h 328"/>
              <a:gd name="T46" fmla="*/ 119 w 135"/>
              <a:gd name="T47" fmla="*/ 233 h 328"/>
              <a:gd name="T48" fmla="*/ 117 w 135"/>
              <a:gd name="T49" fmla="*/ 253 h 328"/>
              <a:gd name="T50" fmla="*/ 114 w 135"/>
              <a:gd name="T51" fmla="*/ 280 h 328"/>
              <a:gd name="T52" fmla="*/ 112 w 135"/>
              <a:gd name="T53" fmla="*/ 309 h 328"/>
              <a:gd name="T54" fmla="*/ 111 w 135"/>
              <a:gd name="T55" fmla="*/ 321 h 328"/>
              <a:gd name="T56" fmla="*/ 104 w 135"/>
              <a:gd name="T57" fmla="*/ 326 h 328"/>
              <a:gd name="T58" fmla="*/ 93 w 135"/>
              <a:gd name="T59" fmla="*/ 326 h 328"/>
              <a:gd name="T60" fmla="*/ 86 w 135"/>
              <a:gd name="T61" fmla="*/ 326 h 328"/>
              <a:gd name="T62" fmla="*/ 77 w 135"/>
              <a:gd name="T63" fmla="*/ 326 h 328"/>
              <a:gd name="T64" fmla="*/ 60 w 135"/>
              <a:gd name="T65" fmla="*/ 326 h 328"/>
              <a:gd name="T66" fmla="*/ 46 w 135"/>
              <a:gd name="T67" fmla="*/ 328 h 328"/>
              <a:gd name="T68" fmla="*/ 38 w 135"/>
              <a:gd name="T69" fmla="*/ 328 h 328"/>
              <a:gd name="T70" fmla="*/ 23 w 135"/>
              <a:gd name="T71" fmla="*/ 328 h 328"/>
              <a:gd name="T72" fmla="*/ 22 w 135"/>
              <a:gd name="T73" fmla="*/ 322 h 328"/>
              <a:gd name="T74" fmla="*/ 22 w 135"/>
              <a:gd name="T75" fmla="*/ 315 h 328"/>
              <a:gd name="T76" fmla="*/ 22 w 135"/>
              <a:gd name="T77" fmla="*/ 308 h 328"/>
              <a:gd name="T78" fmla="*/ 22 w 135"/>
              <a:gd name="T79" fmla="*/ 293 h 328"/>
              <a:gd name="T80" fmla="*/ 21 w 135"/>
              <a:gd name="T81" fmla="*/ 277 h 328"/>
              <a:gd name="T82" fmla="*/ 21 w 135"/>
              <a:gd name="T83" fmla="*/ 269 h 328"/>
              <a:gd name="T84" fmla="*/ 21 w 135"/>
              <a:gd name="T85" fmla="*/ 257 h 328"/>
              <a:gd name="T86" fmla="*/ 21 w 135"/>
              <a:gd name="T87" fmla="*/ 241 h 328"/>
              <a:gd name="T88" fmla="*/ 20 w 135"/>
              <a:gd name="T89" fmla="*/ 232 h 328"/>
              <a:gd name="T90" fmla="*/ 20 w 135"/>
              <a:gd name="T91" fmla="*/ 221 h 328"/>
              <a:gd name="T92" fmla="*/ 20 w 135"/>
              <a:gd name="T93" fmla="*/ 195 h 328"/>
              <a:gd name="T94" fmla="*/ 20 w 135"/>
              <a:gd name="T95" fmla="*/ 169 h 328"/>
              <a:gd name="T96" fmla="*/ 12 w 135"/>
              <a:gd name="T97" fmla="*/ 157 h 328"/>
              <a:gd name="T98" fmla="*/ 9 w 135"/>
              <a:gd name="T99" fmla="*/ 148 h 328"/>
              <a:gd name="T100" fmla="*/ 1 w 135"/>
              <a:gd name="T101" fmla="*/ 141 h 328"/>
              <a:gd name="T102" fmla="*/ 0 w 135"/>
              <a:gd name="T103" fmla="*/ 131 h 328"/>
              <a:gd name="T104" fmla="*/ 0 w 135"/>
              <a:gd name="T105" fmla="*/ 115 h 328"/>
              <a:gd name="T106" fmla="*/ 0 w 135"/>
              <a:gd name="T107" fmla="*/ 90 h 328"/>
              <a:gd name="T108" fmla="*/ 0 w 135"/>
              <a:gd name="T109" fmla="*/ 76 h 328"/>
              <a:gd name="T110" fmla="*/ 0 w 135"/>
              <a:gd name="T111" fmla="*/ 53 h 328"/>
              <a:gd name="T112" fmla="*/ 0 w 135"/>
              <a:gd name="T113" fmla="*/ 30 h 328"/>
              <a:gd name="T114" fmla="*/ 0 w 135"/>
              <a:gd name="T115" fmla="*/ 20 h 328"/>
              <a:gd name="T116" fmla="*/ 0 w 135"/>
              <a:gd name="T117" fmla="*/ 8 h 328"/>
              <a:gd name="T118" fmla="*/ 7 w 135"/>
              <a:gd name="T119" fmla="*/ 1 h 328"/>
              <a:gd name="T120" fmla="*/ 26 w 135"/>
              <a:gd name="T121" fmla="*/ 1 h 328"/>
              <a:gd name="T122" fmla="*/ 46 w 135"/>
              <a:gd name="T123" fmla="*/ 0 h 32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5" h="328">
                <a:moveTo>
                  <a:pt x="55" y="0"/>
                </a:moveTo>
                <a:lnTo>
                  <a:pt x="56" y="0"/>
                </a:lnTo>
                <a:lnTo>
                  <a:pt x="57" y="0"/>
                </a:lnTo>
                <a:lnTo>
                  <a:pt x="58" y="0"/>
                </a:lnTo>
                <a:lnTo>
                  <a:pt x="62" y="0"/>
                </a:lnTo>
                <a:lnTo>
                  <a:pt x="63" y="0"/>
                </a:lnTo>
                <a:lnTo>
                  <a:pt x="64" y="0"/>
                </a:lnTo>
                <a:lnTo>
                  <a:pt x="65" y="0"/>
                </a:lnTo>
                <a:lnTo>
                  <a:pt x="66" y="0"/>
                </a:lnTo>
                <a:lnTo>
                  <a:pt x="69" y="0"/>
                </a:lnTo>
                <a:lnTo>
                  <a:pt x="71" y="0"/>
                </a:lnTo>
                <a:lnTo>
                  <a:pt x="76" y="0"/>
                </a:lnTo>
                <a:lnTo>
                  <a:pt x="77" y="0"/>
                </a:lnTo>
                <a:lnTo>
                  <a:pt x="78" y="0"/>
                </a:lnTo>
                <a:lnTo>
                  <a:pt x="80" y="0"/>
                </a:lnTo>
                <a:lnTo>
                  <a:pt x="82" y="0"/>
                </a:lnTo>
                <a:lnTo>
                  <a:pt x="84" y="1"/>
                </a:lnTo>
                <a:lnTo>
                  <a:pt x="84" y="2"/>
                </a:lnTo>
                <a:lnTo>
                  <a:pt x="84" y="3"/>
                </a:lnTo>
                <a:lnTo>
                  <a:pt x="85" y="4"/>
                </a:lnTo>
                <a:lnTo>
                  <a:pt x="85" y="5"/>
                </a:lnTo>
                <a:lnTo>
                  <a:pt x="86" y="5"/>
                </a:lnTo>
                <a:lnTo>
                  <a:pt x="86" y="6"/>
                </a:lnTo>
                <a:lnTo>
                  <a:pt x="87" y="8"/>
                </a:lnTo>
                <a:lnTo>
                  <a:pt x="87" y="9"/>
                </a:lnTo>
                <a:lnTo>
                  <a:pt x="88" y="9"/>
                </a:lnTo>
                <a:lnTo>
                  <a:pt x="88" y="10"/>
                </a:lnTo>
                <a:lnTo>
                  <a:pt x="88" y="11"/>
                </a:lnTo>
                <a:lnTo>
                  <a:pt x="89" y="11"/>
                </a:lnTo>
                <a:lnTo>
                  <a:pt x="89" y="12"/>
                </a:lnTo>
                <a:lnTo>
                  <a:pt x="89" y="13"/>
                </a:lnTo>
                <a:lnTo>
                  <a:pt x="90" y="13"/>
                </a:lnTo>
                <a:lnTo>
                  <a:pt x="92" y="14"/>
                </a:lnTo>
                <a:lnTo>
                  <a:pt x="92" y="16"/>
                </a:lnTo>
                <a:lnTo>
                  <a:pt x="93" y="16"/>
                </a:lnTo>
                <a:lnTo>
                  <a:pt x="93" y="17"/>
                </a:lnTo>
                <a:lnTo>
                  <a:pt x="94" y="17"/>
                </a:lnTo>
                <a:lnTo>
                  <a:pt x="94" y="18"/>
                </a:lnTo>
                <a:lnTo>
                  <a:pt x="95" y="18"/>
                </a:lnTo>
                <a:lnTo>
                  <a:pt x="95" y="19"/>
                </a:lnTo>
                <a:lnTo>
                  <a:pt x="95" y="20"/>
                </a:lnTo>
                <a:lnTo>
                  <a:pt x="96" y="20"/>
                </a:lnTo>
                <a:lnTo>
                  <a:pt x="96" y="21"/>
                </a:lnTo>
                <a:lnTo>
                  <a:pt x="96" y="22"/>
                </a:lnTo>
                <a:lnTo>
                  <a:pt x="97" y="22"/>
                </a:lnTo>
                <a:lnTo>
                  <a:pt x="97" y="24"/>
                </a:lnTo>
                <a:lnTo>
                  <a:pt x="97" y="25"/>
                </a:lnTo>
                <a:lnTo>
                  <a:pt x="98" y="26"/>
                </a:lnTo>
                <a:lnTo>
                  <a:pt x="98" y="27"/>
                </a:lnTo>
                <a:lnTo>
                  <a:pt x="98" y="28"/>
                </a:lnTo>
                <a:lnTo>
                  <a:pt x="100" y="28"/>
                </a:lnTo>
                <a:lnTo>
                  <a:pt x="100" y="29"/>
                </a:lnTo>
                <a:lnTo>
                  <a:pt x="100" y="30"/>
                </a:lnTo>
                <a:lnTo>
                  <a:pt x="101" y="30"/>
                </a:lnTo>
                <a:lnTo>
                  <a:pt x="101" y="32"/>
                </a:lnTo>
                <a:lnTo>
                  <a:pt x="101" y="33"/>
                </a:lnTo>
                <a:lnTo>
                  <a:pt x="102" y="33"/>
                </a:lnTo>
                <a:lnTo>
                  <a:pt x="102" y="34"/>
                </a:lnTo>
                <a:lnTo>
                  <a:pt x="102" y="35"/>
                </a:lnTo>
                <a:lnTo>
                  <a:pt x="102" y="36"/>
                </a:lnTo>
                <a:lnTo>
                  <a:pt x="103" y="36"/>
                </a:lnTo>
                <a:lnTo>
                  <a:pt x="103" y="37"/>
                </a:lnTo>
                <a:lnTo>
                  <a:pt x="104" y="40"/>
                </a:lnTo>
                <a:lnTo>
                  <a:pt x="104" y="41"/>
                </a:lnTo>
                <a:lnTo>
                  <a:pt x="105" y="41"/>
                </a:lnTo>
                <a:lnTo>
                  <a:pt x="105" y="42"/>
                </a:lnTo>
                <a:lnTo>
                  <a:pt x="105" y="43"/>
                </a:lnTo>
                <a:lnTo>
                  <a:pt x="106" y="43"/>
                </a:lnTo>
                <a:lnTo>
                  <a:pt x="106" y="44"/>
                </a:lnTo>
                <a:lnTo>
                  <a:pt x="108" y="45"/>
                </a:lnTo>
                <a:lnTo>
                  <a:pt x="109" y="46"/>
                </a:lnTo>
                <a:lnTo>
                  <a:pt x="110" y="48"/>
                </a:lnTo>
                <a:lnTo>
                  <a:pt x="110" y="49"/>
                </a:lnTo>
                <a:lnTo>
                  <a:pt x="111" y="49"/>
                </a:lnTo>
                <a:lnTo>
                  <a:pt x="111" y="50"/>
                </a:lnTo>
                <a:lnTo>
                  <a:pt x="112" y="50"/>
                </a:lnTo>
                <a:lnTo>
                  <a:pt x="112" y="51"/>
                </a:lnTo>
                <a:lnTo>
                  <a:pt x="113" y="51"/>
                </a:lnTo>
                <a:lnTo>
                  <a:pt x="114" y="52"/>
                </a:lnTo>
                <a:lnTo>
                  <a:pt x="116" y="52"/>
                </a:lnTo>
                <a:lnTo>
                  <a:pt x="116" y="53"/>
                </a:lnTo>
                <a:lnTo>
                  <a:pt x="117" y="53"/>
                </a:lnTo>
                <a:lnTo>
                  <a:pt x="118" y="54"/>
                </a:lnTo>
                <a:lnTo>
                  <a:pt x="119" y="54"/>
                </a:lnTo>
                <a:lnTo>
                  <a:pt x="120" y="56"/>
                </a:lnTo>
                <a:lnTo>
                  <a:pt x="121" y="56"/>
                </a:lnTo>
                <a:lnTo>
                  <a:pt x="121" y="57"/>
                </a:lnTo>
                <a:lnTo>
                  <a:pt x="122" y="57"/>
                </a:lnTo>
                <a:lnTo>
                  <a:pt x="124" y="57"/>
                </a:lnTo>
                <a:lnTo>
                  <a:pt x="127" y="58"/>
                </a:lnTo>
                <a:lnTo>
                  <a:pt x="128" y="59"/>
                </a:lnTo>
                <a:lnTo>
                  <a:pt x="129" y="59"/>
                </a:lnTo>
                <a:lnTo>
                  <a:pt x="132" y="60"/>
                </a:lnTo>
                <a:lnTo>
                  <a:pt x="133" y="60"/>
                </a:lnTo>
                <a:lnTo>
                  <a:pt x="134" y="61"/>
                </a:lnTo>
                <a:lnTo>
                  <a:pt x="135" y="61"/>
                </a:lnTo>
                <a:lnTo>
                  <a:pt x="135" y="62"/>
                </a:lnTo>
                <a:lnTo>
                  <a:pt x="135" y="65"/>
                </a:lnTo>
                <a:lnTo>
                  <a:pt x="135" y="73"/>
                </a:lnTo>
                <a:lnTo>
                  <a:pt x="134" y="88"/>
                </a:lnTo>
                <a:lnTo>
                  <a:pt x="134" y="89"/>
                </a:lnTo>
                <a:lnTo>
                  <a:pt x="133" y="98"/>
                </a:lnTo>
                <a:lnTo>
                  <a:pt x="133" y="99"/>
                </a:lnTo>
                <a:lnTo>
                  <a:pt x="133" y="100"/>
                </a:lnTo>
                <a:lnTo>
                  <a:pt x="132" y="112"/>
                </a:lnTo>
                <a:lnTo>
                  <a:pt x="132" y="113"/>
                </a:lnTo>
                <a:lnTo>
                  <a:pt x="132" y="114"/>
                </a:lnTo>
                <a:lnTo>
                  <a:pt x="132" y="115"/>
                </a:lnTo>
                <a:lnTo>
                  <a:pt x="130" y="118"/>
                </a:lnTo>
                <a:lnTo>
                  <a:pt x="130" y="120"/>
                </a:lnTo>
                <a:lnTo>
                  <a:pt x="129" y="132"/>
                </a:lnTo>
                <a:lnTo>
                  <a:pt x="129" y="137"/>
                </a:lnTo>
                <a:lnTo>
                  <a:pt x="129" y="140"/>
                </a:lnTo>
                <a:lnTo>
                  <a:pt x="128" y="142"/>
                </a:lnTo>
                <a:lnTo>
                  <a:pt x="128" y="146"/>
                </a:lnTo>
                <a:lnTo>
                  <a:pt x="128" y="149"/>
                </a:lnTo>
                <a:lnTo>
                  <a:pt x="128" y="152"/>
                </a:lnTo>
                <a:lnTo>
                  <a:pt x="127" y="155"/>
                </a:lnTo>
                <a:lnTo>
                  <a:pt x="127" y="160"/>
                </a:lnTo>
                <a:lnTo>
                  <a:pt x="127" y="164"/>
                </a:lnTo>
                <a:lnTo>
                  <a:pt x="127" y="165"/>
                </a:lnTo>
                <a:lnTo>
                  <a:pt x="127" y="166"/>
                </a:lnTo>
                <a:lnTo>
                  <a:pt x="126" y="171"/>
                </a:lnTo>
                <a:lnTo>
                  <a:pt x="126" y="173"/>
                </a:lnTo>
                <a:lnTo>
                  <a:pt x="126" y="176"/>
                </a:lnTo>
                <a:lnTo>
                  <a:pt x="126" y="177"/>
                </a:lnTo>
                <a:lnTo>
                  <a:pt x="125" y="184"/>
                </a:lnTo>
                <a:lnTo>
                  <a:pt x="125" y="185"/>
                </a:lnTo>
                <a:lnTo>
                  <a:pt x="125" y="186"/>
                </a:lnTo>
                <a:lnTo>
                  <a:pt x="125" y="187"/>
                </a:lnTo>
                <a:lnTo>
                  <a:pt x="124" y="190"/>
                </a:lnTo>
                <a:lnTo>
                  <a:pt x="124" y="192"/>
                </a:lnTo>
                <a:lnTo>
                  <a:pt x="124" y="195"/>
                </a:lnTo>
                <a:lnTo>
                  <a:pt x="124" y="198"/>
                </a:lnTo>
                <a:lnTo>
                  <a:pt x="122" y="202"/>
                </a:lnTo>
                <a:lnTo>
                  <a:pt x="122" y="205"/>
                </a:lnTo>
                <a:lnTo>
                  <a:pt x="121" y="212"/>
                </a:lnTo>
                <a:lnTo>
                  <a:pt x="121" y="214"/>
                </a:lnTo>
                <a:lnTo>
                  <a:pt x="121" y="218"/>
                </a:lnTo>
                <a:lnTo>
                  <a:pt x="120" y="226"/>
                </a:lnTo>
                <a:lnTo>
                  <a:pt x="120" y="227"/>
                </a:lnTo>
                <a:lnTo>
                  <a:pt x="120" y="228"/>
                </a:lnTo>
                <a:lnTo>
                  <a:pt x="119" y="232"/>
                </a:lnTo>
                <a:lnTo>
                  <a:pt x="119" y="233"/>
                </a:lnTo>
                <a:lnTo>
                  <a:pt x="119" y="241"/>
                </a:lnTo>
                <a:lnTo>
                  <a:pt x="118" y="243"/>
                </a:lnTo>
                <a:lnTo>
                  <a:pt x="118" y="249"/>
                </a:lnTo>
                <a:lnTo>
                  <a:pt x="118" y="250"/>
                </a:lnTo>
                <a:lnTo>
                  <a:pt x="118" y="253"/>
                </a:lnTo>
                <a:lnTo>
                  <a:pt x="117" y="253"/>
                </a:lnTo>
                <a:lnTo>
                  <a:pt x="117" y="260"/>
                </a:lnTo>
                <a:lnTo>
                  <a:pt x="117" y="262"/>
                </a:lnTo>
                <a:lnTo>
                  <a:pt x="116" y="268"/>
                </a:lnTo>
                <a:lnTo>
                  <a:pt x="116" y="275"/>
                </a:lnTo>
                <a:lnTo>
                  <a:pt x="114" y="277"/>
                </a:lnTo>
                <a:lnTo>
                  <a:pt x="114" y="280"/>
                </a:lnTo>
                <a:lnTo>
                  <a:pt x="114" y="281"/>
                </a:lnTo>
                <a:lnTo>
                  <a:pt x="114" y="285"/>
                </a:lnTo>
                <a:lnTo>
                  <a:pt x="113" y="290"/>
                </a:lnTo>
                <a:lnTo>
                  <a:pt x="113" y="294"/>
                </a:lnTo>
                <a:lnTo>
                  <a:pt x="112" y="304"/>
                </a:lnTo>
                <a:lnTo>
                  <a:pt x="112" y="309"/>
                </a:lnTo>
                <a:lnTo>
                  <a:pt x="112" y="310"/>
                </a:lnTo>
                <a:lnTo>
                  <a:pt x="111" y="312"/>
                </a:lnTo>
                <a:lnTo>
                  <a:pt x="111" y="316"/>
                </a:lnTo>
                <a:lnTo>
                  <a:pt x="111" y="317"/>
                </a:lnTo>
                <a:lnTo>
                  <a:pt x="111" y="320"/>
                </a:lnTo>
                <a:lnTo>
                  <a:pt x="111" y="321"/>
                </a:lnTo>
                <a:lnTo>
                  <a:pt x="110" y="323"/>
                </a:lnTo>
                <a:lnTo>
                  <a:pt x="110" y="325"/>
                </a:lnTo>
                <a:lnTo>
                  <a:pt x="110" y="326"/>
                </a:lnTo>
                <a:lnTo>
                  <a:pt x="106" y="326"/>
                </a:lnTo>
                <a:lnTo>
                  <a:pt x="105" y="326"/>
                </a:lnTo>
                <a:lnTo>
                  <a:pt x="104" y="326"/>
                </a:lnTo>
                <a:lnTo>
                  <a:pt x="103" y="326"/>
                </a:lnTo>
                <a:lnTo>
                  <a:pt x="98" y="326"/>
                </a:lnTo>
                <a:lnTo>
                  <a:pt x="97" y="326"/>
                </a:lnTo>
                <a:lnTo>
                  <a:pt x="96" y="326"/>
                </a:lnTo>
                <a:lnTo>
                  <a:pt x="95" y="326"/>
                </a:lnTo>
                <a:lnTo>
                  <a:pt x="93" y="326"/>
                </a:lnTo>
                <a:lnTo>
                  <a:pt x="92" y="326"/>
                </a:lnTo>
                <a:lnTo>
                  <a:pt x="90" y="326"/>
                </a:lnTo>
                <a:lnTo>
                  <a:pt x="89" y="326"/>
                </a:lnTo>
                <a:lnTo>
                  <a:pt x="88" y="326"/>
                </a:lnTo>
                <a:lnTo>
                  <a:pt x="87" y="326"/>
                </a:lnTo>
                <a:lnTo>
                  <a:pt x="86" y="326"/>
                </a:lnTo>
                <a:lnTo>
                  <a:pt x="85" y="326"/>
                </a:lnTo>
                <a:lnTo>
                  <a:pt x="82" y="326"/>
                </a:lnTo>
                <a:lnTo>
                  <a:pt x="81" y="326"/>
                </a:lnTo>
                <a:lnTo>
                  <a:pt x="80" y="326"/>
                </a:lnTo>
                <a:lnTo>
                  <a:pt x="79" y="326"/>
                </a:lnTo>
                <a:lnTo>
                  <a:pt x="77" y="326"/>
                </a:lnTo>
                <a:lnTo>
                  <a:pt x="73" y="326"/>
                </a:lnTo>
                <a:lnTo>
                  <a:pt x="71" y="326"/>
                </a:lnTo>
                <a:lnTo>
                  <a:pt x="66" y="326"/>
                </a:lnTo>
                <a:lnTo>
                  <a:pt x="62" y="326"/>
                </a:lnTo>
                <a:lnTo>
                  <a:pt x="61" y="326"/>
                </a:lnTo>
                <a:lnTo>
                  <a:pt x="60" y="326"/>
                </a:lnTo>
                <a:lnTo>
                  <a:pt x="56" y="326"/>
                </a:lnTo>
                <a:lnTo>
                  <a:pt x="55" y="326"/>
                </a:lnTo>
                <a:lnTo>
                  <a:pt x="54" y="326"/>
                </a:lnTo>
                <a:lnTo>
                  <a:pt x="50" y="328"/>
                </a:lnTo>
                <a:lnTo>
                  <a:pt x="48" y="328"/>
                </a:lnTo>
                <a:lnTo>
                  <a:pt x="46" y="328"/>
                </a:lnTo>
                <a:lnTo>
                  <a:pt x="45" y="328"/>
                </a:lnTo>
                <a:lnTo>
                  <a:pt x="44" y="328"/>
                </a:lnTo>
                <a:lnTo>
                  <a:pt x="42" y="328"/>
                </a:lnTo>
                <a:lnTo>
                  <a:pt x="41" y="328"/>
                </a:lnTo>
                <a:lnTo>
                  <a:pt x="40" y="328"/>
                </a:lnTo>
                <a:lnTo>
                  <a:pt x="38" y="328"/>
                </a:lnTo>
                <a:lnTo>
                  <a:pt x="37" y="328"/>
                </a:lnTo>
                <a:lnTo>
                  <a:pt x="36" y="328"/>
                </a:lnTo>
                <a:lnTo>
                  <a:pt x="33" y="328"/>
                </a:lnTo>
                <a:lnTo>
                  <a:pt x="30" y="328"/>
                </a:lnTo>
                <a:lnTo>
                  <a:pt x="28" y="328"/>
                </a:lnTo>
                <a:lnTo>
                  <a:pt x="23" y="328"/>
                </a:lnTo>
                <a:lnTo>
                  <a:pt x="22" y="328"/>
                </a:lnTo>
                <a:lnTo>
                  <a:pt x="22" y="326"/>
                </a:lnTo>
                <a:lnTo>
                  <a:pt x="22" y="325"/>
                </a:lnTo>
                <a:lnTo>
                  <a:pt x="22" y="324"/>
                </a:lnTo>
                <a:lnTo>
                  <a:pt x="22" y="323"/>
                </a:lnTo>
                <a:lnTo>
                  <a:pt x="22" y="322"/>
                </a:lnTo>
                <a:lnTo>
                  <a:pt x="22" y="321"/>
                </a:lnTo>
                <a:lnTo>
                  <a:pt x="22" y="320"/>
                </a:lnTo>
                <a:lnTo>
                  <a:pt x="22" y="318"/>
                </a:lnTo>
                <a:lnTo>
                  <a:pt x="22" y="317"/>
                </a:lnTo>
                <a:lnTo>
                  <a:pt x="22" y="316"/>
                </a:lnTo>
                <a:lnTo>
                  <a:pt x="22" y="315"/>
                </a:lnTo>
                <a:lnTo>
                  <a:pt x="22" y="314"/>
                </a:lnTo>
                <a:lnTo>
                  <a:pt x="22" y="313"/>
                </a:lnTo>
                <a:lnTo>
                  <a:pt x="22" y="312"/>
                </a:lnTo>
                <a:lnTo>
                  <a:pt x="22" y="310"/>
                </a:lnTo>
                <a:lnTo>
                  <a:pt x="22" y="309"/>
                </a:lnTo>
                <a:lnTo>
                  <a:pt x="22" y="308"/>
                </a:lnTo>
                <a:lnTo>
                  <a:pt x="22" y="307"/>
                </a:lnTo>
                <a:lnTo>
                  <a:pt x="22" y="305"/>
                </a:lnTo>
                <a:lnTo>
                  <a:pt x="22" y="304"/>
                </a:lnTo>
                <a:lnTo>
                  <a:pt x="22" y="302"/>
                </a:lnTo>
                <a:lnTo>
                  <a:pt x="22" y="301"/>
                </a:lnTo>
                <a:lnTo>
                  <a:pt x="22" y="293"/>
                </a:lnTo>
                <a:lnTo>
                  <a:pt x="21" y="291"/>
                </a:lnTo>
                <a:lnTo>
                  <a:pt x="21" y="290"/>
                </a:lnTo>
                <a:lnTo>
                  <a:pt x="21" y="286"/>
                </a:lnTo>
                <a:lnTo>
                  <a:pt x="21" y="281"/>
                </a:lnTo>
                <a:lnTo>
                  <a:pt x="21" y="278"/>
                </a:lnTo>
                <a:lnTo>
                  <a:pt x="21" y="277"/>
                </a:lnTo>
                <a:lnTo>
                  <a:pt x="21" y="276"/>
                </a:lnTo>
                <a:lnTo>
                  <a:pt x="21" y="275"/>
                </a:lnTo>
                <a:lnTo>
                  <a:pt x="21" y="274"/>
                </a:lnTo>
                <a:lnTo>
                  <a:pt x="21" y="272"/>
                </a:lnTo>
                <a:lnTo>
                  <a:pt x="21" y="270"/>
                </a:lnTo>
                <a:lnTo>
                  <a:pt x="21" y="269"/>
                </a:lnTo>
                <a:lnTo>
                  <a:pt x="21" y="267"/>
                </a:lnTo>
                <a:lnTo>
                  <a:pt x="21" y="261"/>
                </a:lnTo>
                <a:lnTo>
                  <a:pt x="21" y="260"/>
                </a:lnTo>
                <a:lnTo>
                  <a:pt x="21" y="259"/>
                </a:lnTo>
                <a:lnTo>
                  <a:pt x="21" y="258"/>
                </a:lnTo>
                <a:lnTo>
                  <a:pt x="21" y="257"/>
                </a:lnTo>
                <a:lnTo>
                  <a:pt x="21" y="256"/>
                </a:lnTo>
                <a:lnTo>
                  <a:pt x="21" y="252"/>
                </a:lnTo>
                <a:lnTo>
                  <a:pt x="21" y="249"/>
                </a:lnTo>
                <a:lnTo>
                  <a:pt x="21" y="246"/>
                </a:lnTo>
                <a:lnTo>
                  <a:pt x="21" y="242"/>
                </a:lnTo>
                <a:lnTo>
                  <a:pt x="21" y="241"/>
                </a:lnTo>
                <a:lnTo>
                  <a:pt x="21" y="240"/>
                </a:lnTo>
                <a:lnTo>
                  <a:pt x="21" y="237"/>
                </a:lnTo>
                <a:lnTo>
                  <a:pt x="21" y="236"/>
                </a:lnTo>
                <a:lnTo>
                  <a:pt x="20" y="234"/>
                </a:lnTo>
                <a:lnTo>
                  <a:pt x="20" y="233"/>
                </a:lnTo>
                <a:lnTo>
                  <a:pt x="20" y="232"/>
                </a:lnTo>
                <a:lnTo>
                  <a:pt x="21" y="228"/>
                </a:lnTo>
                <a:lnTo>
                  <a:pt x="21" y="227"/>
                </a:lnTo>
                <a:lnTo>
                  <a:pt x="20" y="227"/>
                </a:lnTo>
                <a:lnTo>
                  <a:pt x="20" y="225"/>
                </a:lnTo>
                <a:lnTo>
                  <a:pt x="20" y="222"/>
                </a:lnTo>
                <a:lnTo>
                  <a:pt x="20" y="221"/>
                </a:lnTo>
                <a:lnTo>
                  <a:pt x="20" y="219"/>
                </a:lnTo>
                <a:lnTo>
                  <a:pt x="20" y="216"/>
                </a:lnTo>
                <a:lnTo>
                  <a:pt x="20" y="210"/>
                </a:lnTo>
                <a:lnTo>
                  <a:pt x="20" y="209"/>
                </a:lnTo>
                <a:lnTo>
                  <a:pt x="20" y="204"/>
                </a:lnTo>
                <a:lnTo>
                  <a:pt x="20" y="195"/>
                </a:lnTo>
                <a:lnTo>
                  <a:pt x="20" y="187"/>
                </a:lnTo>
                <a:lnTo>
                  <a:pt x="20" y="184"/>
                </a:lnTo>
                <a:lnTo>
                  <a:pt x="20" y="181"/>
                </a:lnTo>
                <a:lnTo>
                  <a:pt x="20" y="178"/>
                </a:lnTo>
                <a:lnTo>
                  <a:pt x="20" y="170"/>
                </a:lnTo>
                <a:lnTo>
                  <a:pt x="20" y="169"/>
                </a:lnTo>
                <a:lnTo>
                  <a:pt x="20" y="165"/>
                </a:lnTo>
                <a:lnTo>
                  <a:pt x="18" y="160"/>
                </a:lnTo>
                <a:lnTo>
                  <a:pt x="18" y="157"/>
                </a:lnTo>
                <a:lnTo>
                  <a:pt x="16" y="157"/>
                </a:lnTo>
                <a:lnTo>
                  <a:pt x="15" y="157"/>
                </a:lnTo>
                <a:lnTo>
                  <a:pt x="12" y="157"/>
                </a:lnTo>
                <a:lnTo>
                  <a:pt x="10" y="157"/>
                </a:lnTo>
                <a:lnTo>
                  <a:pt x="10" y="154"/>
                </a:lnTo>
                <a:lnTo>
                  <a:pt x="10" y="153"/>
                </a:lnTo>
                <a:lnTo>
                  <a:pt x="10" y="152"/>
                </a:lnTo>
                <a:lnTo>
                  <a:pt x="10" y="149"/>
                </a:lnTo>
                <a:lnTo>
                  <a:pt x="9" y="148"/>
                </a:lnTo>
                <a:lnTo>
                  <a:pt x="8" y="148"/>
                </a:lnTo>
                <a:lnTo>
                  <a:pt x="5" y="148"/>
                </a:lnTo>
                <a:lnTo>
                  <a:pt x="2" y="148"/>
                </a:lnTo>
                <a:lnTo>
                  <a:pt x="1" y="148"/>
                </a:lnTo>
                <a:lnTo>
                  <a:pt x="1" y="145"/>
                </a:lnTo>
                <a:lnTo>
                  <a:pt x="1" y="141"/>
                </a:lnTo>
                <a:lnTo>
                  <a:pt x="1" y="140"/>
                </a:lnTo>
                <a:lnTo>
                  <a:pt x="1" y="136"/>
                </a:lnTo>
                <a:lnTo>
                  <a:pt x="1" y="134"/>
                </a:lnTo>
                <a:lnTo>
                  <a:pt x="1" y="133"/>
                </a:lnTo>
                <a:lnTo>
                  <a:pt x="0" y="132"/>
                </a:lnTo>
                <a:lnTo>
                  <a:pt x="0" y="131"/>
                </a:lnTo>
                <a:lnTo>
                  <a:pt x="0" y="130"/>
                </a:lnTo>
                <a:lnTo>
                  <a:pt x="1" y="126"/>
                </a:lnTo>
                <a:lnTo>
                  <a:pt x="1" y="124"/>
                </a:lnTo>
                <a:lnTo>
                  <a:pt x="0" y="122"/>
                </a:lnTo>
                <a:lnTo>
                  <a:pt x="0" y="120"/>
                </a:lnTo>
                <a:lnTo>
                  <a:pt x="0" y="115"/>
                </a:lnTo>
                <a:lnTo>
                  <a:pt x="0" y="109"/>
                </a:lnTo>
                <a:lnTo>
                  <a:pt x="0" y="102"/>
                </a:lnTo>
                <a:lnTo>
                  <a:pt x="0" y="99"/>
                </a:lnTo>
                <a:lnTo>
                  <a:pt x="0" y="98"/>
                </a:lnTo>
                <a:lnTo>
                  <a:pt x="0" y="96"/>
                </a:lnTo>
                <a:lnTo>
                  <a:pt x="0" y="90"/>
                </a:lnTo>
                <a:lnTo>
                  <a:pt x="0" y="89"/>
                </a:lnTo>
                <a:lnTo>
                  <a:pt x="0" y="88"/>
                </a:lnTo>
                <a:lnTo>
                  <a:pt x="0" y="82"/>
                </a:lnTo>
                <a:lnTo>
                  <a:pt x="0" y="81"/>
                </a:lnTo>
                <a:lnTo>
                  <a:pt x="0" y="77"/>
                </a:lnTo>
                <a:lnTo>
                  <a:pt x="0" y="76"/>
                </a:lnTo>
                <a:lnTo>
                  <a:pt x="0" y="75"/>
                </a:lnTo>
                <a:lnTo>
                  <a:pt x="0" y="68"/>
                </a:lnTo>
                <a:lnTo>
                  <a:pt x="0" y="62"/>
                </a:lnTo>
                <a:lnTo>
                  <a:pt x="0" y="61"/>
                </a:lnTo>
                <a:lnTo>
                  <a:pt x="0" y="58"/>
                </a:lnTo>
                <a:lnTo>
                  <a:pt x="0" y="53"/>
                </a:lnTo>
                <a:lnTo>
                  <a:pt x="0" y="49"/>
                </a:lnTo>
                <a:lnTo>
                  <a:pt x="0" y="48"/>
                </a:lnTo>
                <a:lnTo>
                  <a:pt x="0" y="43"/>
                </a:lnTo>
                <a:lnTo>
                  <a:pt x="0" y="41"/>
                </a:lnTo>
                <a:lnTo>
                  <a:pt x="0" y="40"/>
                </a:lnTo>
                <a:lnTo>
                  <a:pt x="0" y="30"/>
                </a:lnTo>
                <a:lnTo>
                  <a:pt x="0" y="28"/>
                </a:lnTo>
                <a:lnTo>
                  <a:pt x="0" y="26"/>
                </a:lnTo>
                <a:lnTo>
                  <a:pt x="0" y="24"/>
                </a:lnTo>
                <a:lnTo>
                  <a:pt x="0" y="22"/>
                </a:lnTo>
                <a:lnTo>
                  <a:pt x="0" y="21"/>
                </a:lnTo>
                <a:lnTo>
                  <a:pt x="0" y="20"/>
                </a:lnTo>
                <a:lnTo>
                  <a:pt x="0" y="18"/>
                </a:lnTo>
                <a:lnTo>
                  <a:pt x="0" y="16"/>
                </a:lnTo>
                <a:lnTo>
                  <a:pt x="0" y="14"/>
                </a:lnTo>
                <a:lnTo>
                  <a:pt x="0" y="11"/>
                </a:lnTo>
                <a:lnTo>
                  <a:pt x="0" y="10"/>
                </a:lnTo>
                <a:lnTo>
                  <a:pt x="0" y="8"/>
                </a:lnTo>
                <a:lnTo>
                  <a:pt x="0" y="5"/>
                </a:lnTo>
                <a:lnTo>
                  <a:pt x="0" y="4"/>
                </a:lnTo>
                <a:lnTo>
                  <a:pt x="0" y="1"/>
                </a:lnTo>
                <a:lnTo>
                  <a:pt x="2" y="1"/>
                </a:lnTo>
                <a:lnTo>
                  <a:pt x="4" y="1"/>
                </a:lnTo>
                <a:lnTo>
                  <a:pt x="7" y="1"/>
                </a:lnTo>
                <a:lnTo>
                  <a:pt x="9" y="1"/>
                </a:lnTo>
                <a:lnTo>
                  <a:pt x="10" y="1"/>
                </a:lnTo>
                <a:lnTo>
                  <a:pt x="16" y="1"/>
                </a:lnTo>
                <a:lnTo>
                  <a:pt x="18" y="1"/>
                </a:lnTo>
                <a:lnTo>
                  <a:pt x="20" y="1"/>
                </a:lnTo>
                <a:lnTo>
                  <a:pt x="26" y="1"/>
                </a:lnTo>
                <a:lnTo>
                  <a:pt x="29" y="1"/>
                </a:lnTo>
                <a:lnTo>
                  <a:pt x="30" y="1"/>
                </a:lnTo>
                <a:lnTo>
                  <a:pt x="36" y="1"/>
                </a:lnTo>
                <a:lnTo>
                  <a:pt x="41" y="0"/>
                </a:lnTo>
                <a:lnTo>
                  <a:pt x="45" y="0"/>
                </a:lnTo>
                <a:lnTo>
                  <a:pt x="46" y="0"/>
                </a:lnTo>
                <a:lnTo>
                  <a:pt x="52" y="0"/>
                </a:lnTo>
                <a:lnTo>
                  <a:pt x="53" y="0"/>
                </a:lnTo>
                <a:lnTo>
                  <a:pt x="54" y="0"/>
                </a:lnTo>
                <a:lnTo>
                  <a:pt x="55" y="0"/>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27" name="Freeform 113"/>
          <p:cNvSpPr>
            <a:spLocks/>
          </p:cNvSpPr>
          <p:nvPr/>
        </p:nvSpPr>
        <p:spPr bwMode="auto">
          <a:xfrm>
            <a:off x="2685037" y="859807"/>
            <a:ext cx="527227" cy="515144"/>
          </a:xfrm>
          <a:custGeom>
            <a:avLst/>
            <a:gdLst>
              <a:gd name="T0" fmla="*/ 66 w 244"/>
              <a:gd name="T1" fmla="*/ 0 h 242"/>
              <a:gd name="T2" fmla="*/ 93 w 244"/>
              <a:gd name="T3" fmla="*/ 0 h 242"/>
              <a:gd name="T4" fmla="*/ 120 w 244"/>
              <a:gd name="T5" fmla="*/ 0 h 242"/>
              <a:gd name="T6" fmla="*/ 125 w 244"/>
              <a:gd name="T7" fmla="*/ 4 h 242"/>
              <a:gd name="T8" fmla="*/ 129 w 244"/>
              <a:gd name="T9" fmla="*/ 7 h 242"/>
              <a:gd name="T10" fmla="*/ 135 w 244"/>
              <a:gd name="T11" fmla="*/ 13 h 242"/>
              <a:gd name="T12" fmla="*/ 143 w 244"/>
              <a:gd name="T13" fmla="*/ 18 h 242"/>
              <a:gd name="T14" fmla="*/ 150 w 244"/>
              <a:gd name="T15" fmla="*/ 22 h 242"/>
              <a:gd name="T16" fmla="*/ 157 w 244"/>
              <a:gd name="T17" fmla="*/ 18 h 242"/>
              <a:gd name="T18" fmla="*/ 160 w 244"/>
              <a:gd name="T19" fmla="*/ 18 h 242"/>
              <a:gd name="T20" fmla="*/ 165 w 244"/>
              <a:gd name="T21" fmla="*/ 18 h 242"/>
              <a:gd name="T22" fmla="*/ 169 w 244"/>
              <a:gd name="T23" fmla="*/ 21 h 242"/>
              <a:gd name="T24" fmla="*/ 175 w 244"/>
              <a:gd name="T25" fmla="*/ 23 h 242"/>
              <a:gd name="T26" fmla="*/ 180 w 244"/>
              <a:gd name="T27" fmla="*/ 21 h 242"/>
              <a:gd name="T28" fmla="*/ 182 w 244"/>
              <a:gd name="T29" fmla="*/ 17 h 242"/>
              <a:gd name="T30" fmla="*/ 185 w 244"/>
              <a:gd name="T31" fmla="*/ 18 h 242"/>
              <a:gd name="T32" fmla="*/ 189 w 244"/>
              <a:gd name="T33" fmla="*/ 21 h 242"/>
              <a:gd name="T34" fmla="*/ 192 w 244"/>
              <a:gd name="T35" fmla="*/ 18 h 242"/>
              <a:gd name="T36" fmla="*/ 196 w 244"/>
              <a:gd name="T37" fmla="*/ 20 h 242"/>
              <a:gd name="T38" fmla="*/ 200 w 244"/>
              <a:gd name="T39" fmla="*/ 20 h 242"/>
              <a:gd name="T40" fmla="*/ 204 w 244"/>
              <a:gd name="T41" fmla="*/ 20 h 242"/>
              <a:gd name="T42" fmla="*/ 206 w 244"/>
              <a:gd name="T43" fmla="*/ 18 h 242"/>
              <a:gd name="T44" fmla="*/ 207 w 244"/>
              <a:gd name="T45" fmla="*/ 22 h 242"/>
              <a:gd name="T46" fmla="*/ 210 w 244"/>
              <a:gd name="T47" fmla="*/ 23 h 242"/>
              <a:gd name="T48" fmla="*/ 216 w 244"/>
              <a:gd name="T49" fmla="*/ 23 h 242"/>
              <a:gd name="T50" fmla="*/ 218 w 244"/>
              <a:gd name="T51" fmla="*/ 23 h 242"/>
              <a:gd name="T52" fmla="*/ 221 w 244"/>
              <a:gd name="T53" fmla="*/ 29 h 242"/>
              <a:gd name="T54" fmla="*/ 224 w 244"/>
              <a:gd name="T55" fmla="*/ 30 h 242"/>
              <a:gd name="T56" fmla="*/ 228 w 244"/>
              <a:gd name="T57" fmla="*/ 29 h 242"/>
              <a:gd name="T58" fmla="*/ 233 w 244"/>
              <a:gd name="T59" fmla="*/ 31 h 242"/>
              <a:gd name="T60" fmla="*/ 237 w 244"/>
              <a:gd name="T61" fmla="*/ 36 h 242"/>
              <a:gd name="T62" fmla="*/ 240 w 244"/>
              <a:gd name="T63" fmla="*/ 34 h 242"/>
              <a:gd name="T64" fmla="*/ 242 w 244"/>
              <a:gd name="T65" fmla="*/ 37 h 242"/>
              <a:gd name="T66" fmla="*/ 242 w 244"/>
              <a:gd name="T67" fmla="*/ 72 h 242"/>
              <a:gd name="T68" fmla="*/ 242 w 244"/>
              <a:gd name="T69" fmla="*/ 108 h 242"/>
              <a:gd name="T70" fmla="*/ 242 w 244"/>
              <a:gd name="T71" fmla="*/ 126 h 242"/>
              <a:gd name="T72" fmla="*/ 242 w 244"/>
              <a:gd name="T73" fmla="*/ 153 h 242"/>
              <a:gd name="T74" fmla="*/ 242 w 244"/>
              <a:gd name="T75" fmla="*/ 168 h 242"/>
              <a:gd name="T76" fmla="*/ 242 w 244"/>
              <a:gd name="T77" fmla="*/ 186 h 242"/>
              <a:gd name="T78" fmla="*/ 244 w 244"/>
              <a:gd name="T79" fmla="*/ 206 h 242"/>
              <a:gd name="T80" fmla="*/ 244 w 244"/>
              <a:gd name="T81" fmla="*/ 232 h 242"/>
              <a:gd name="T82" fmla="*/ 231 w 244"/>
              <a:gd name="T83" fmla="*/ 242 h 242"/>
              <a:gd name="T84" fmla="*/ 196 w 244"/>
              <a:gd name="T85" fmla="*/ 241 h 242"/>
              <a:gd name="T86" fmla="*/ 172 w 244"/>
              <a:gd name="T87" fmla="*/ 241 h 242"/>
              <a:gd name="T88" fmla="*/ 137 w 244"/>
              <a:gd name="T89" fmla="*/ 241 h 242"/>
              <a:gd name="T90" fmla="*/ 111 w 244"/>
              <a:gd name="T91" fmla="*/ 241 h 242"/>
              <a:gd name="T92" fmla="*/ 108 w 244"/>
              <a:gd name="T93" fmla="*/ 224 h 242"/>
              <a:gd name="T94" fmla="*/ 92 w 244"/>
              <a:gd name="T95" fmla="*/ 224 h 242"/>
              <a:gd name="T96" fmla="*/ 63 w 244"/>
              <a:gd name="T97" fmla="*/ 224 h 242"/>
              <a:gd name="T98" fmla="*/ 44 w 244"/>
              <a:gd name="T99" fmla="*/ 224 h 242"/>
              <a:gd name="T100" fmla="*/ 29 w 244"/>
              <a:gd name="T101" fmla="*/ 223 h 242"/>
              <a:gd name="T102" fmla="*/ 8 w 244"/>
              <a:gd name="T103" fmla="*/ 223 h 242"/>
              <a:gd name="T104" fmla="*/ 0 w 244"/>
              <a:gd name="T105" fmla="*/ 201 h 242"/>
              <a:gd name="T106" fmla="*/ 1 w 244"/>
              <a:gd name="T107" fmla="*/ 180 h 242"/>
              <a:gd name="T108" fmla="*/ 1 w 244"/>
              <a:gd name="T109" fmla="*/ 135 h 242"/>
              <a:gd name="T110" fmla="*/ 0 w 244"/>
              <a:gd name="T111" fmla="*/ 120 h 242"/>
              <a:gd name="T112" fmla="*/ 0 w 244"/>
              <a:gd name="T113" fmla="*/ 100 h 242"/>
              <a:gd name="T114" fmla="*/ 0 w 244"/>
              <a:gd name="T115" fmla="*/ 69 h 242"/>
              <a:gd name="T116" fmla="*/ 0 w 244"/>
              <a:gd name="T117" fmla="*/ 41 h 242"/>
              <a:gd name="T118" fmla="*/ 0 w 244"/>
              <a:gd name="T119" fmla="*/ 22 h 242"/>
              <a:gd name="T120" fmla="*/ 8 w 244"/>
              <a:gd name="T121" fmla="*/ 1 h 242"/>
              <a:gd name="T122" fmla="*/ 28 w 244"/>
              <a:gd name="T123" fmla="*/ 1 h 2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44" h="242">
                <a:moveTo>
                  <a:pt x="48" y="0"/>
                </a:moveTo>
                <a:lnTo>
                  <a:pt x="49" y="0"/>
                </a:lnTo>
                <a:lnTo>
                  <a:pt x="60" y="0"/>
                </a:lnTo>
                <a:lnTo>
                  <a:pt x="62" y="0"/>
                </a:lnTo>
                <a:lnTo>
                  <a:pt x="63" y="0"/>
                </a:lnTo>
                <a:lnTo>
                  <a:pt x="64" y="0"/>
                </a:lnTo>
                <a:lnTo>
                  <a:pt x="65" y="0"/>
                </a:lnTo>
                <a:lnTo>
                  <a:pt x="66" y="0"/>
                </a:lnTo>
                <a:lnTo>
                  <a:pt x="71" y="0"/>
                </a:lnTo>
                <a:lnTo>
                  <a:pt x="78" y="0"/>
                </a:lnTo>
                <a:lnTo>
                  <a:pt x="79" y="0"/>
                </a:lnTo>
                <a:lnTo>
                  <a:pt x="80" y="0"/>
                </a:lnTo>
                <a:lnTo>
                  <a:pt x="86" y="0"/>
                </a:lnTo>
                <a:lnTo>
                  <a:pt x="88" y="0"/>
                </a:lnTo>
                <a:lnTo>
                  <a:pt x="90" y="0"/>
                </a:lnTo>
                <a:lnTo>
                  <a:pt x="93" y="0"/>
                </a:lnTo>
                <a:lnTo>
                  <a:pt x="95" y="0"/>
                </a:lnTo>
                <a:lnTo>
                  <a:pt x="98" y="0"/>
                </a:lnTo>
                <a:lnTo>
                  <a:pt x="103" y="0"/>
                </a:lnTo>
                <a:lnTo>
                  <a:pt x="104" y="0"/>
                </a:lnTo>
                <a:lnTo>
                  <a:pt x="105" y="0"/>
                </a:lnTo>
                <a:lnTo>
                  <a:pt x="113" y="0"/>
                </a:lnTo>
                <a:lnTo>
                  <a:pt x="119" y="0"/>
                </a:lnTo>
                <a:lnTo>
                  <a:pt x="120" y="0"/>
                </a:lnTo>
                <a:lnTo>
                  <a:pt x="121" y="0"/>
                </a:lnTo>
                <a:lnTo>
                  <a:pt x="124" y="0"/>
                </a:lnTo>
                <a:lnTo>
                  <a:pt x="125" y="0"/>
                </a:lnTo>
                <a:lnTo>
                  <a:pt x="125" y="1"/>
                </a:lnTo>
                <a:lnTo>
                  <a:pt x="125" y="2"/>
                </a:lnTo>
                <a:lnTo>
                  <a:pt x="126" y="2"/>
                </a:lnTo>
                <a:lnTo>
                  <a:pt x="126" y="4"/>
                </a:lnTo>
                <a:lnTo>
                  <a:pt x="125" y="4"/>
                </a:lnTo>
                <a:lnTo>
                  <a:pt x="125" y="5"/>
                </a:lnTo>
                <a:lnTo>
                  <a:pt x="126" y="5"/>
                </a:lnTo>
                <a:lnTo>
                  <a:pt x="126" y="6"/>
                </a:lnTo>
                <a:lnTo>
                  <a:pt x="127" y="5"/>
                </a:lnTo>
                <a:lnTo>
                  <a:pt x="127" y="6"/>
                </a:lnTo>
                <a:lnTo>
                  <a:pt x="128" y="6"/>
                </a:lnTo>
                <a:lnTo>
                  <a:pt x="129" y="6"/>
                </a:lnTo>
                <a:lnTo>
                  <a:pt x="129" y="7"/>
                </a:lnTo>
                <a:lnTo>
                  <a:pt x="130" y="7"/>
                </a:lnTo>
                <a:lnTo>
                  <a:pt x="132" y="8"/>
                </a:lnTo>
                <a:lnTo>
                  <a:pt x="132" y="9"/>
                </a:lnTo>
                <a:lnTo>
                  <a:pt x="133" y="10"/>
                </a:lnTo>
                <a:lnTo>
                  <a:pt x="134" y="10"/>
                </a:lnTo>
                <a:lnTo>
                  <a:pt x="134" y="12"/>
                </a:lnTo>
                <a:lnTo>
                  <a:pt x="134" y="13"/>
                </a:lnTo>
                <a:lnTo>
                  <a:pt x="135" y="13"/>
                </a:lnTo>
                <a:lnTo>
                  <a:pt x="135" y="14"/>
                </a:lnTo>
                <a:lnTo>
                  <a:pt x="138" y="15"/>
                </a:lnTo>
                <a:lnTo>
                  <a:pt x="140" y="15"/>
                </a:lnTo>
                <a:lnTo>
                  <a:pt x="141" y="15"/>
                </a:lnTo>
                <a:lnTo>
                  <a:pt x="142" y="15"/>
                </a:lnTo>
                <a:lnTo>
                  <a:pt x="142" y="16"/>
                </a:lnTo>
                <a:lnTo>
                  <a:pt x="143" y="17"/>
                </a:lnTo>
                <a:lnTo>
                  <a:pt x="143" y="18"/>
                </a:lnTo>
                <a:lnTo>
                  <a:pt x="143" y="20"/>
                </a:lnTo>
                <a:lnTo>
                  <a:pt x="144" y="20"/>
                </a:lnTo>
                <a:lnTo>
                  <a:pt x="144" y="21"/>
                </a:lnTo>
                <a:lnTo>
                  <a:pt x="145" y="21"/>
                </a:lnTo>
                <a:lnTo>
                  <a:pt x="146" y="22"/>
                </a:lnTo>
                <a:lnTo>
                  <a:pt x="148" y="22"/>
                </a:lnTo>
                <a:lnTo>
                  <a:pt x="149" y="22"/>
                </a:lnTo>
                <a:lnTo>
                  <a:pt x="150" y="22"/>
                </a:lnTo>
                <a:lnTo>
                  <a:pt x="151" y="22"/>
                </a:lnTo>
                <a:lnTo>
                  <a:pt x="152" y="22"/>
                </a:lnTo>
                <a:lnTo>
                  <a:pt x="153" y="21"/>
                </a:lnTo>
                <a:lnTo>
                  <a:pt x="154" y="21"/>
                </a:lnTo>
                <a:lnTo>
                  <a:pt x="156" y="21"/>
                </a:lnTo>
                <a:lnTo>
                  <a:pt x="156" y="20"/>
                </a:lnTo>
                <a:lnTo>
                  <a:pt x="157" y="20"/>
                </a:lnTo>
                <a:lnTo>
                  <a:pt x="157" y="18"/>
                </a:lnTo>
                <a:lnTo>
                  <a:pt x="158" y="17"/>
                </a:lnTo>
                <a:lnTo>
                  <a:pt x="158" y="18"/>
                </a:lnTo>
                <a:lnTo>
                  <a:pt x="158" y="20"/>
                </a:lnTo>
                <a:lnTo>
                  <a:pt x="159" y="20"/>
                </a:lnTo>
                <a:lnTo>
                  <a:pt x="159" y="21"/>
                </a:lnTo>
                <a:lnTo>
                  <a:pt x="160" y="21"/>
                </a:lnTo>
                <a:lnTo>
                  <a:pt x="160" y="20"/>
                </a:lnTo>
                <a:lnTo>
                  <a:pt x="160" y="18"/>
                </a:lnTo>
                <a:lnTo>
                  <a:pt x="160" y="17"/>
                </a:lnTo>
                <a:lnTo>
                  <a:pt x="161" y="17"/>
                </a:lnTo>
                <a:lnTo>
                  <a:pt x="162" y="17"/>
                </a:lnTo>
                <a:lnTo>
                  <a:pt x="162" y="16"/>
                </a:lnTo>
                <a:lnTo>
                  <a:pt x="162" y="17"/>
                </a:lnTo>
                <a:lnTo>
                  <a:pt x="162" y="18"/>
                </a:lnTo>
                <a:lnTo>
                  <a:pt x="164" y="18"/>
                </a:lnTo>
                <a:lnTo>
                  <a:pt x="165" y="18"/>
                </a:lnTo>
                <a:lnTo>
                  <a:pt x="166" y="18"/>
                </a:lnTo>
                <a:lnTo>
                  <a:pt x="167" y="18"/>
                </a:lnTo>
                <a:lnTo>
                  <a:pt x="167" y="20"/>
                </a:lnTo>
                <a:lnTo>
                  <a:pt x="167" y="18"/>
                </a:lnTo>
                <a:lnTo>
                  <a:pt x="168" y="18"/>
                </a:lnTo>
                <a:lnTo>
                  <a:pt x="169" y="18"/>
                </a:lnTo>
                <a:lnTo>
                  <a:pt x="169" y="20"/>
                </a:lnTo>
                <a:lnTo>
                  <a:pt x="169" y="21"/>
                </a:lnTo>
                <a:lnTo>
                  <a:pt x="170" y="21"/>
                </a:lnTo>
                <a:lnTo>
                  <a:pt x="170" y="22"/>
                </a:lnTo>
                <a:lnTo>
                  <a:pt x="172" y="22"/>
                </a:lnTo>
                <a:lnTo>
                  <a:pt x="173" y="21"/>
                </a:lnTo>
                <a:lnTo>
                  <a:pt x="174" y="22"/>
                </a:lnTo>
                <a:lnTo>
                  <a:pt x="175" y="22"/>
                </a:lnTo>
                <a:lnTo>
                  <a:pt x="174" y="23"/>
                </a:lnTo>
                <a:lnTo>
                  <a:pt x="175" y="23"/>
                </a:lnTo>
                <a:lnTo>
                  <a:pt x="175" y="22"/>
                </a:lnTo>
                <a:lnTo>
                  <a:pt x="176" y="22"/>
                </a:lnTo>
                <a:lnTo>
                  <a:pt x="176" y="21"/>
                </a:lnTo>
                <a:lnTo>
                  <a:pt x="177" y="22"/>
                </a:lnTo>
                <a:lnTo>
                  <a:pt x="177" y="23"/>
                </a:lnTo>
                <a:lnTo>
                  <a:pt x="177" y="22"/>
                </a:lnTo>
                <a:lnTo>
                  <a:pt x="178" y="22"/>
                </a:lnTo>
                <a:lnTo>
                  <a:pt x="180" y="21"/>
                </a:lnTo>
                <a:lnTo>
                  <a:pt x="180" y="22"/>
                </a:lnTo>
                <a:lnTo>
                  <a:pt x="181" y="22"/>
                </a:lnTo>
                <a:lnTo>
                  <a:pt x="182" y="22"/>
                </a:lnTo>
                <a:lnTo>
                  <a:pt x="182" y="21"/>
                </a:lnTo>
                <a:lnTo>
                  <a:pt x="181" y="20"/>
                </a:lnTo>
                <a:lnTo>
                  <a:pt x="181" y="18"/>
                </a:lnTo>
                <a:lnTo>
                  <a:pt x="181" y="17"/>
                </a:lnTo>
                <a:lnTo>
                  <a:pt x="182" y="17"/>
                </a:lnTo>
                <a:lnTo>
                  <a:pt x="182" y="18"/>
                </a:lnTo>
                <a:lnTo>
                  <a:pt x="182" y="20"/>
                </a:lnTo>
                <a:lnTo>
                  <a:pt x="182" y="18"/>
                </a:lnTo>
                <a:lnTo>
                  <a:pt x="183" y="18"/>
                </a:lnTo>
                <a:lnTo>
                  <a:pt x="183" y="20"/>
                </a:lnTo>
                <a:lnTo>
                  <a:pt x="184" y="20"/>
                </a:lnTo>
                <a:lnTo>
                  <a:pt x="184" y="18"/>
                </a:lnTo>
                <a:lnTo>
                  <a:pt x="185" y="18"/>
                </a:lnTo>
                <a:lnTo>
                  <a:pt x="186" y="17"/>
                </a:lnTo>
                <a:lnTo>
                  <a:pt x="188" y="17"/>
                </a:lnTo>
                <a:lnTo>
                  <a:pt x="188" y="18"/>
                </a:lnTo>
                <a:lnTo>
                  <a:pt x="186" y="18"/>
                </a:lnTo>
                <a:lnTo>
                  <a:pt x="186" y="20"/>
                </a:lnTo>
                <a:lnTo>
                  <a:pt x="188" y="20"/>
                </a:lnTo>
                <a:lnTo>
                  <a:pt x="188" y="21"/>
                </a:lnTo>
                <a:lnTo>
                  <a:pt x="189" y="21"/>
                </a:lnTo>
                <a:lnTo>
                  <a:pt x="190" y="20"/>
                </a:lnTo>
                <a:lnTo>
                  <a:pt x="190" y="21"/>
                </a:lnTo>
                <a:lnTo>
                  <a:pt x="191" y="21"/>
                </a:lnTo>
                <a:lnTo>
                  <a:pt x="191" y="20"/>
                </a:lnTo>
                <a:lnTo>
                  <a:pt x="191" y="18"/>
                </a:lnTo>
                <a:lnTo>
                  <a:pt x="191" y="17"/>
                </a:lnTo>
                <a:lnTo>
                  <a:pt x="192" y="17"/>
                </a:lnTo>
                <a:lnTo>
                  <a:pt x="192" y="18"/>
                </a:lnTo>
                <a:lnTo>
                  <a:pt x="192" y="20"/>
                </a:lnTo>
                <a:lnTo>
                  <a:pt x="192" y="21"/>
                </a:lnTo>
                <a:lnTo>
                  <a:pt x="193" y="20"/>
                </a:lnTo>
                <a:lnTo>
                  <a:pt x="193" y="18"/>
                </a:lnTo>
                <a:lnTo>
                  <a:pt x="194" y="20"/>
                </a:lnTo>
                <a:lnTo>
                  <a:pt x="194" y="18"/>
                </a:lnTo>
                <a:lnTo>
                  <a:pt x="196" y="18"/>
                </a:lnTo>
                <a:lnTo>
                  <a:pt x="196" y="20"/>
                </a:lnTo>
                <a:lnTo>
                  <a:pt x="197" y="20"/>
                </a:lnTo>
                <a:lnTo>
                  <a:pt x="197" y="18"/>
                </a:lnTo>
                <a:lnTo>
                  <a:pt x="198" y="18"/>
                </a:lnTo>
                <a:lnTo>
                  <a:pt x="198" y="17"/>
                </a:lnTo>
                <a:lnTo>
                  <a:pt x="199" y="17"/>
                </a:lnTo>
                <a:lnTo>
                  <a:pt x="199" y="18"/>
                </a:lnTo>
                <a:lnTo>
                  <a:pt x="199" y="20"/>
                </a:lnTo>
                <a:lnTo>
                  <a:pt x="200" y="20"/>
                </a:lnTo>
                <a:lnTo>
                  <a:pt x="200" y="18"/>
                </a:lnTo>
                <a:lnTo>
                  <a:pt x="199" y="18"/>
                </a:lnTo>
                <a:lnTo>
                  <a:pt x="200" y="18"/>
                </a:lnTo>
                <a:lnTo>
                  <a:pt x="201" y="17"/>
                </a:lnTo>
                <a:lnTo>
                  <a:pt x="201" y="18"/>
                </a:lnTo>
                <a:lnTo>
                  <a:pt x="201" y="20"/>
                </a:lnTo>
                <a:lnTo>
                  <a:pt x="202" y="20"/>
                </a:lnTo>
                <a:lnTo>
                  <a:pt x="204" y="20"/>
                </a:lnTo>
                <a:lnTo>
                  <a:pt x="202" y="21"/>
                </a:lnTo>
                <a:lnTo>
                  <a:pt x="204" y="21"/>
                </a:lnTo>
                <a:lnTo>
                  <a:pt x="205" y="21"/>
                </a:lnTo>
                <a:lnTo>
                  <a:pt x="205" y="22"/>
                </a:lnTo>
                <a:lnTo>
                  <a:pt x="205" y="21"/>
                </a:lnTo>
                <a:lnTo>
                  <a:pt x="206" y="21"/>
                </a:lnTo>
                <a:lnTo>
                  <a:pt x="206" y="20"/>
                </a:lnTo>
                <a:lnTo>
                  <a:pt x="206" y="18"/>
                </a:lnTo>
                <a:lnTo>
                  <a:pt x="207" y="18"/>
                </a:lnTo>
                <a:lnTo>
                  <a:pt x="207" y="20"/>
                </a:lnTo>
                <a:lnTo>
                  <a:pt x="208" y="20"/>
                </a:lnTo>
                <a:lnTo>
                  <a:pt x="207" y="20"/>
                </a:lnTo>
                <a:lnTo>
                  <a:pt x="207" y="21"/>
                </a:lnTo>
                <a:lnTo>
                  <a:pt x="208" y="21"/>
                </a:lnTo>
                <a:lnTo>
                  <a:pt x="208" y="22"/>
                </a:lnTo>
                <a:lnTo>
                  <a:pt x="207" y="22"/>
                </a:lnTo>
                <a:lnTo>
                  <a:pt x="207" y="23"/>
                </a:lnTo>
                <a:lnTo>
                  <a:pt x="208" y="23"/>
                </a:lnTo>
                <a:lnTo>
                  <a:pt x="208" y="22"/>
                </a:lnTo>
                <a:lnTo>
                  <a:pt x="209" y="22"/>
                </a:lnTo>
                <a:lnTo>
                  <a:pt x="209" y="23"/>
                </a:lnTo>
                <a:lnTo>
                  <a:pt x="209" y="22"/>
                </a:lnTo>
                <a:lnTo>
                  <a:pt x="210" y="22"/>
                </a:lnTo>
                <a:lnTo>
                  <a:pt x="210" y="23"/>
                </a:lnTo>
                <a:lnTo>
                  <a:pt x="212" y="23"/>
                </a:lnTo>
                <a:lnTo>
                  <a:pt x="213" y="23"/>
                </a:lnTo>
                <a:lnTo>
                  <a:pt x="213" y="24"/>
                </a:lnTo>
                <a:lnTo>
                  <a:pt x="214" y="24"/>
                </a:lnTo>
                <a:lnTo>
                  <a:pt x="214" y="25"/>
                </a:lnTo>
                <a:lnTo>
                  <a:pt x="215" y="25"/>
                </a:lnTo>
                <a:lnTo>
                  <a:pt x="215" y="24"/>
                </a:lnTo>
                <a:lnTo>
                  <a:pt x="216" y="23"/>
                </a:lnTo>
                <a:lnTo>
                  <a:pt x="216" y="22"/>
                </a:lnTo>
                <a:lnTo>
                  <a:pt x="217" y="22"/>
                </a:lnTo>
                <a:lnTo>
                  <a:pt x="217" y="23"/>
                </a:lnTo>
                <a:lnTo>
                  <a:pt x="216" y="23"/>
                </a:lnTo>
                <a:lnTo>
                  <a:pt x="216" y="24"/>
                </a:lnTo>
                <a:lnTo>
                  <a:pt x="217" y="24"/>
                </a:lnTo>
                <a:lnTo>
                  <a:pt x="217" y="23"/>
                </a:lnTo>
                <a:lnTo>
                  <a:pt x="218" y="23"/>
                </a:lnTo>
                <a:lnTo>
                  <a:pt x="218" y="24"/>
                </a:lnTo>
                <a:lnTo>
                  <a:pt x="218" y="25"/>
                </a:lnTo>
                <a:lnTo>
                  <a:pt x="220" y="25"/>
                </a:lnTo>
                <a:lnTo>
                  <a:pt x="221" y="26"/>
                </a:lnTo>
                <a:lnTo>
                  <a:pt x="220" y="26"/>
                </a:lnTo>
                <a:lnTo>
                  <a:pt x="220" y="28"/>
                </a:lnTo>
                <a:lnTo>
                  <a:pt x="221" y="28"/>
                </a:lnTo>
                <a:lnTo>
                  <a:pt x="221" y="29"/>
                </a:lnTo>
                <a:lnTo>
                  <a:pt x="220" y="30"/>
                </a:lnTo>
                <a:lnTo>
                  <a:pt x="221" y="30"/>
                </a:lnTo>
                <a:lnTo>
                  <a:pt x="221" y="29"/>
                </a:lnTo>
                <a:lnTo>
                  <a:pt x="222" y="29"/>
                </a:lnTo>
                <a:lnTo>
                  <a:pt x="223" y="30"/>
                </a:lnTo>
                <a:lnTo>
                  <a:pt x="223" y="29"/>
                </a:lnTo>
                <a:lnTo>
                  <a:pt x="224" y="29"/>
                </a:lnTo>
                <a:lnTo>
                  <a:pt x="224" y="30"/>
                </a:lnTo>
                <a:lnTo>
                  <a:pt x="225" y="30"/>
                </a:lnTo>
                <a:lnTo>
                  <a:pt x="225" y="29"/>
                </a:lnTo>
                <a:lnTo>
                  <a:pt x="226" y="29"/>
                </a:lnTo>
                <a:lnTo>
                  <a:pt x="226" y="30"/>
                </a:lnTo>
                <a:lnTo>
                  <a:pt x="225" y="30"/>
                </a:lnTo>
                <a:lnTo>
                  <a:pt x="226" y="30"/>
                </a:lnTo>
                <a:lnTo>
                  <a:pt x="228" y="30"/>
                </a:lnTo>
                <a:lnTo>
                  <a:pt x="228" y="29"/>
                </a:lnTo>
                <a:lnTo>
                  <a:pt x="229" y="30"/>
                </a:lnTo>
                <a:lnTo>
                  <a:pt x="230" y="30"/>
                </a:lnTo>
                <a:lnTo>
                  <a:pt x="230" y="31"/>
                </a:lnTo>
                <a:lnTo>
                  <a:pt x="231" y="30"/>
                </a:lnTo>
                <a:lnTo>
                  <a:pt x="231" y="31"/>
                </a:lnTo>
                <a:lnTo>
                  <a:pt x="232" y="31"/>
                </a:lnTo>
                <a:lnTo>
                  <a:pt x="232" y="30"/>
                </a:lnTo>
                <a:lnTo>
                  <a:pt x="233" y="31"/>
                </a:lnTo>
                <a:lnTo>
                  <a:pt x="233" y="32"/>
                </a:lnTo>
                <a:lnTo>
                  <a:pt x="233" y="33"/>
                </a:lnTo>
                <a:lnTo>
                  <a:pt x="234" y="32"/>
                </a:lnTo>
                <a:lnTo>
                  <a:pt x="234" y="33"/>
                </a:lnTo>
                <a:lnTo>
                  <a:pt x="236" y="33"/>
                </a:lnTo>
                <a:lnTo>
                  <a:pt x="236" y="34"/>
                </a:lnTo>
                <a:lnTo>
                  <a:pt x="236" y="36"/>
                </a:lnTo>
                <a:lnTo>
                  <a:pt x="237" y="36"/>
                </a:lnTo>
                <a:lnTo>
                  <a:pt x="237" y="34"/>
                </a:lnTo>
                <a:lnTo>
                  <a:pt x="238" y="34"/>
                </a:lnTo>
                <a:lnTo>
                  <a:pt x="238" y="36"/>
                </a:lnTo>
                <a:lnTo>
                  <a:pt x="239" y="36"/>
                </a:lnTo>
                <a:lnTo>
                  <a:pt x="239" y="34"/>
                </a:lnTo>
                <a:lnTo>
                  <a:pt x="240" y="34"/>
                </a:lnTo>
                <a:lnTo>
                  <a:pt x="240" y="33"/>
                </a:lnTo>
                <a:lnTo>
                  <a:pt x="240" y="34"/>
                </a:lnTo>
                <a:lnTo>
                  <a:pt x="241" y="34"/>
                </a:lnTo>
                <a:lnTo>
                  <a:pt x="241" y="36"/>
                </a:lnTo>
                <a:lnTo>
                  <a:pt x="240" y="36"/>
                </a:lnTo>
                <a:lnTo>
                  <a:pt x="240" y="37"/>
                </a:lnTo>
                <a:lnTo>
                  <a:pt x="241" y="37"/>
                </a:lnTo>
                <a:lnTo>
                  <a:pt x="241" y="36"/>
                </a:lnTo>
                <a:lnTo>
                  <a:pt x="242" y="36"/>
                </a:lnTo>
                <a:lnTo>
                  <a:pt x="242" y="37"/>
                </a:lnTo>
                <a:lnTo>
                  <a:pt x="242" y="40"/>
                </a:lnTo>
                <a:lnTo>
                  <a:pt x="242" y="52"/>
                </a:lnTo>
                <a:lnTo>
                  <a:pt x="242" y="54"/>
                </a:lnTo>
                <a:lnTo>
                  <a:pt x="242" y="55"/>
                </a:lnTo>
                <a:lnTo>
                  <a:pt x="242" y="57"/>
                </a:lnTo>
                <a:lnTo>
                  <a:pt x="242" y="63"/>
                </a:lnTo>
                <a:lnTo>
                  <a:pt x="242" y="71"/>
                </a:lnTo>
                <a:lnTo>
                  <a:pt x="242" y="72"/>
                </a:lnTo>
                <a:lnTo>
                  <a:pt x="242" y="76"/>
                </a:lnTo>
                <a:lnTo>
                  <a:pt x="242" y="82"/>
                </a:lnTo>
                <a:lnTo>
                  <a:pt x="242" y="90"/>
                </a:lnTo>
                <a:lnTo>
                  <a:pt x="242" y="92"/>
                </a:lnTo>
                <a:lnTo>
                  <a:pt x="242" y="95"/>
                </a:lnTo>
                <a:lnTo>
                  <a:pt x="242" y="100"/>
                </a:lnTo>
                <a:lnTo>
                  <a:pt x="242" y="102"/>
                </a:lnTo>
                <a:lnTo>
                  <a:pt x="242" y="108"/>
                </a:lnTo>
                <a:lnTo>
                  <a:pt x="242" y="110"/>
                </a:lnTo>
                <a:lnTo>
                  <a:pt x="242" y="118"/>
                </a:lnTo>
                <a:lnTo>
                  <a:pt x="242" y="119"/>
                </a:lnTo>
                <a:lnTo>
                  <a:pt x="242" y="120"/>
                </a:lnTo>
                <a:lnTo>
                  <a:pt x="242" y="121"/>
                </a:lnTo>
                <a:lnTo>
                  <a:pt x="242" y="124"/>
                </a:lnTo>
                <a:lnTo>
                  <a:pt x="242" y="125"/>
                </a:lnTo>
                <a:lnTo>
                  <a:pt x="242" y="126"/>
                </a:lnTo>
                <a:lnTo>
                  <a:pt x="242" y="129"/>
                </a:lnTo>
                <a:lnTo>
                  <a:pt x="242" y="135"/>
                </a:lnTo>
                <a:lnTo>
                  <a:pt x="242" y="136"/>
                </a:lnTo>
                <a:lnTo>
                  <a:pt x="242" y="137"/>
                </a:lnTo>
                <a:lnTo>
                  <a:pt x="242" y="144"/>
                </a:lnTo>
                <a:lnTo>
                  <a:pt x="242" y="145"/>
                </a:lnTo>
                <a:lnTo>
                  <a:pt x="242" y="149"/>
                </a:lnTo>
                <a:lnTo>
                  <a:pt x="242" y="153"/>
                </a:lnTo>
                <a:lnTo>
                  <a:pt x="242" y="156"/>
                </a:lnTo>
                <a:lnTo>
                  <a:pt x="242" y="157"/>
                </a:lnTo>
                <a:lnTo>
                  <a:pt x="242" y="158"/>
                </a:lnTo>
                <a:lnTo>
                  <a:pt x="242" y="160"/>
                </a:lnTo>
                <a:lnTo>
                  <a:pt x="242" y="161"/>
                </a:lnTo>
                <a:lnTo>
                  <a:pt x="242" y="162"/>
                </a:lnTo>
                <a:lnTo>
                  <a:pt x="242" y="165"/>
                </a:lnTo>
                <a:lnTo>
                  <a:pt x="242" y="168"/>
                </a:lnTo>
                <a:lnTo>
                  <a:pt x="242" y="169"/>
                </a:lnTo>
                <a:lnTo>
                  <a:pt x="242" y="170"/>
                </a:lnTo>
                <a:lnTo>
                  <a:pt x="242" y="177"/>
                </a:lnTo>
                <a:lnTo>
                  <a:pt x="242" y="180"/>
                </a:lnTo>
                <a:lnTo>
                  <a:pt x="242" y="181"/>
                </a:lnTo>
                <a:lnTo>
                  <a:pt x="242" y="183"/>
                </a:lnTo>
                <a:lnTo>
                  <a:pt x="242" y="184"/>
                </a:lnTo>
                <a:lnTo>
                  <a:pt x="242" y="186"/>
                </a:lnTo>
                <a:lnTo>
                  <a:pt x="242" y="188"/>
                </a:lnTo>
                <a:lnTo>
                  <a:pt x="242" y="189"/>
                </a:lnTo>
                <a:lnTo>
                  <a:pt x="242" y="196"/>
                </a:lnTo>
                <a:lnTo>
                  <a:pt x="242" y="197"/>
                </a:lnTo>
                <a:lnTo>
                  <a:pt x="242" y="199"/>
                </a:lnTo>
                <a:lnTo>
                  <a:pt x="242" y="201"/>
                </a:lnTo>
                <a:lnTo>
                  <a:pt x="244" y="205"/>
                </a:lnTo>
                <a:lnTo>
                  <a:pt x="244" y="206"/>
                </a:lnTo>
                <a:lnTo>
                  <a:pt x="244" y="212"/>
                </a:lnTo>
                <a:lnTo>
                  <a:pt x="244" y="217"/>
                </a:lnTo>
                <a:lnTo>
                  <a:pt x="244" y="218"/>
                </a:lnTo>
                <a:lnTo>
                  <a:pt x="244" y="221"/>
                </a:lnTo>
                <a:lnTo>
                  <a:pt x="244" y="223"/>
                </a:lnTo>
                <a:lnTo>
                  <a:pt x="244" y="225"/>
                </a:lnTo>
                <a:lnTo>
                  <a:pt x="244" y="229"/>
                </a:lnTo>
                <a:lnTo>
                  <a:pt x="244" y="232"/>
                </a:lnTo>
                <a:lnTo>
                  <a:pt x="244" y="233"/>
                </a:lnTo>
                <a:lnTo>
                  <a:pt x="244" y="238"/>
                </a:lnTo>
                <a:lnTo>
                  <a:pt x="244" y="241"/>
                </a:lnTo>
                <a:lnTo>
                  <a:pt x="242" y="241"/>
                </a:lnTo>
                <a:lnTo>
                  <a:pt x="241" y="242"/>
                </a:lnTo>
                <a:lnTo>
                  <a:pt x="238" y="242"/>
                </a:lnTo>
                <a:lnTo>
                  <a:pt x="236" y="242"/>
                </a:lnTo>
                <a:lnTo>
                  <a:pt x="231" y="242"/>
                </a:lnTo>
                <a:lnTo>
                  <a:pt x="229" y="242"/>
                </a:lnTo>
                <a:lnTo>
                  <a:pt x="226" y="242"/>
                </a:lnTo>
                <a:lnTo>
                  <a:pt x="224" y="241"/>
                </a:lnTo>
                <a:lnTo>
                  <a:pt x="221" y="241"/>
                </a:lnTo>
                <a:lnTo>
                  <a:pt x="215" y="241"/>
                </a:lnTo>
                <a:lnTo>
                  <a:pt x="214" y="241"/>
                </a:lnTo>
                <a:lnTo>
                  <a:pt x="205" y="241"/>
                </a:lnTo>
                <a:lnTo>
                  <a:pt x="196" y="241"/>
                </a:lnTo>
                <a:lnTo>
                  <a:pt x="194" y="241"/>
                </a:lnTo>
                <a:lnTo>
                  <a:pt x="193" y="241"/>
                </a:lnTo>
                <a:lnTo>
                  <a:pt x="190" y="241"/>
                </a:lnTo>
                <a:lnTo>
                  <a:pt x="184" y="241"/>
                </a:lnTo>
                <a:lnTo>
                  <a:pt x="183" y="241"/>
                </a:lnTo>
                <a:lnTo>
                  <a:pt x="177" y="241"/>
                </a:lnTo>
                <a:lnTo>
                  <a:pt x="176" y="241"/>
                </a:lnTo>
                <a:lnTo>
                  <a:pt x="172" y="241"/>
                </a:lnTo>
                <a:lnTo>
                  <a:pt x="166" y="241"/>
                </a:lnTo>
                <a:lnTo>
                  <a:pt x="165" y="241"/>
                </a:lnTo>
                <a:lnTo>
                  <a:pt x="152" y="241"/>
                </a:lnTo>
                <a:lnTo>
                  <a:pt x="145" y="241"/>
                </a:lnTo>
                <a:lnTo>
                  <a:pt x="143" y="241"/>
                </a:lnTo>
                <a:lnTo>
                  <a:pt x="142" y="241"/>
                </a:lnTo>
                <a:lnTo>
                  <a:pt x="141" y="241"/>
                </a:lnTo>
                <a:lnTo>
                  <a:pt x="137" y="241"/>
                </a:lnTo>
                <a:lnTo>
                  <a:pt x="135" y="241"/>
                </a:lnTo>
                <a:lnTo>
                  <a:pt x="134" y="241"/>
                </a:lnTo>
                <a:lnTo>
                  <a:pt x="133" y="241"/>
                </a:lnTo>
                <a:lnTo>
                  <a:pt x="120" y="241"/>
                </a:lnTo>
                <a:lnTo>
                  <a:pt x="118" y="241"/>
                </a:lnTo>
                <a:lnTo>
                  <a:pt x="116" y="241"/>
                </a:lnTo>
                <a:lnTo>
                  <a:pt x="113" y="241"/>
                </a:lnTo>
                <a:lnTo>
                  <a:pt x="111" y="241"/>
                </a:lnTo>
                <a:lnTo>
                  <a:pt x="110" y="241"/>
                </a:lnTo>
                <a:lnTo>
                  <a:pt x="109" y="241"/>
                </a:lnTo>
                <a:lnTo>
                  <a:pt x="109" y="240"/>
                </a:lnTo>
                <a:lnTo>
                  <a:pt x="109" y="238"/>
                </a:lnTo>
                <a:lnTo>
                  <a:pt x="109" y="237"/>
                </a:lnTo>
                <a:lnTo>
                  <a:pt x="109" y="236"/>
                </a:lnTo>
                <a:lnTo>
                  <a:pt x="109" y="224"/>
                </a:lnTo>
                <a:lnTo>
                  <a:pt x="108" y="224"/>
                </a:lnTo>
                <a:lnTo>
                  <a:pt x="102" y="224"/>
                </a:lnTo>
                <a:lnTo>
                  <a:pt x="100" y="224"/>
                </a:lnTo>
                <a:lnTo>
                  <a:pt x="97" y="224"/>
                </a:lnTo>
                <a:lnTo>
                  <a:pt x="96" y="224"/>
                </a:lnTo>
                <a:lnTo>
                  <a:pt x="95" y="224"/>
                </a:lnTo>
                <a:lnTo>
                  <a:pt x="94" y="224"/>
                </a:lnTo>
                <a:lnTo>
                  <a:pt x="93" y="224"/>
                </a:lnTo>
                <a:lnTo>
                  <a:pt x="92" y="224"/>
                </a:lnTo>
                <a:lnTo>
                  <a:pt x="88" y="224"/>
                </a:lnTo>
                <a:lnTo>
                  <a:pt x="86" y="224"/>
                </a:lnTo>
                <a:lnTo>
                  <a:pt x="84" y="224"/>
                </a:lnTo>
                <a:lnTo>
                  <a:pt x="76" y="224"/>
                </a:lnTo>
                <a:lnTo>
                  <a:pt x="74" y="224"/>
                </a:lnTo>
                <a:lnTo>
                  <a:pt x="72" y="224"/>
                </a:lnTo>
                <a:lnTo>
                  <a:pt x="64" y="224"/>
                </a:lnTo>
                <a:lnTo>
                  <a:pt x="63" y="224"/>
                </a:lnTo>
                <a:lnTo>
                  <a:pt x="55" y="224"/>
                </a:lnTo>
                <a:lnTo>
                  <a:pt x="54" y="224"/>
                </a:lnTo>
                <a:lnTo>
                  <a:pt x="52" y="224"/>
                </a:lnTo>
                <a:lnTo>
                  <a:pt x="50" y="224"/>
                </a:lnTo>
                <a:lnTo>
                  <a:pt x="49" y="224"/>
                </a:lnTo>
                <a:lnTo>
                  <a:pt x="48" y="224"/>
                </a:lnTo>
                <a:lnTo>
                  <a:pt x="46" y="224"/>
                </a:lnTo>
                <a:lnTo>
                  <a:pt x="44" y="224"/>
                </a:lnTo>
                <a:lnTo>
                  <a:pt x="42" y="224"/>
                </a:lnTo>
                <a:lnTo>
                  <a:pt x="41" y="224"/>
                </a:lnTo>
                <a:lnTo>
                  <a:pt x="39" y="224"/>
                </a:lnTo>
                <a:lnTo>
                  <a:pt x="38" y="224"/>
                </a:lnTo>
                <a:lnTo>
                  <a:pt x="33" y="223"/>
                </a:lnTo>
                <a:lnTo>
                  <a:pt x="32" y="223"/>
                </a:lnTo>
                <a:lnTo>
                  <a:pt x="31" y="223"/>
                </a:lnTo>
                <a:lnTo>
                  <a:pt x="29" y="223"/>
                </a:lnTo>
                <a:lnTo>
                  <a:pt x="26" y="223"/>
                </a:lnTo>
                <a:lnTo>
                  <a:pt x="22" y="223"/>
                </a:lnTo>
                <a:lnTo>
                  <a:pt x="18" y="223"/>
                </a:lnTo>
                <a:lnTo>
                  <a:pt x="17" y="223"/>
                </a:lnTo>
                <a:lnTo>
                  <a:pt x="16" y="223"/>
                </a:lnTo>
                <a:lnTo>
                  <a:pt x="15" y="223"/>
                </a:lnTo>
                <a:lnTo>
                  <a:pt x="10" y="223"/>
                </a:lnTo>
                <a:lnTo>
                  <a:pt x="8" y="223"/>
                </a:lnTo>
                <a:lnTo>
                  <a:pt x="0" y="223"/>
                </a:lnTo>
                <a:lnTo>
                  <a:pt x="0" y="217"/>
                </a:lnTo>
                <a:lnTo>
                  <a:pt x="0" y="213"/>
                </a:lnTo>
                <a:lnTo>
                  <a:pt x="0" y="212"/>
                </a:lnTo>
                <a:lnTo>
                  <a:pt x="0" y="208"/>
                </a:lnTo>
                <a:lnTo>
                  <a:pt x="0" y="207"/>
                </a:lnTo>
                <a:lnTo>
                  <a:pt x="0" y="202"/>
                </a:lnTo>
                <a:lnTo>
                  <a:pt x="0" y="201"/>
                </a:lnTo>
                <a:lnTo>
                  <a:pt x="0" y="200"/>
                </a:lnTo>
                <a:lnTo>
                  <a:pt x="0" y="197"/>
                </a:lnTo>
                <a:lnTo>
                  <a:pt x="0" y="196"/>
                </a:lnTo>
                <a:lnTo>
                  <a:pt x="0" y="193"/>
                </a:lnTo>
                <a:lnTo>
                  <a:pt x="0" y="192"/>
                </a:lnTo>
                <a:lnTo>
                  <a:pt x="1" y="188"/>
                </a:lnTo>
                <a:lnTo>
                  <a:pt x="1" y="182"/>
                </a:lnTo>
                <a:lnTo>
                  <a:pt x="1" y="180"/>
                </a:lnTo>
                <a:lnTo>
                  <a:pt x="1" y="167"/>
                </a:lnTo>
                <a:lnTo>
                  <a:pt x="1" y="166"/>
                </a:lnTo>
                <a:lnTo>
                  <a:pt x="1" y="165"/>
                </a:lnTo>
                <a:lnTo>
                  <a:pt x="1" y="157"/>
                </a:lnTo>
                <a:lnTo>
                  <a:pt x="1" y="153"/>
                </a:lnTo>
                <a:lnTo>
                  <a:pt x="1" y="141"/>
                </a:lnTo>
                <a:lnTo>
                  <a:pt x="1" y="140"/>
                </a:lnTo>
                <a:lnTo>
                  <a:pt x="1" y="135"/>
                </a:lnTo>
                <a:lnTo>
                  <a:pt x="1" y="134"/>
                </a:lnTo>
                <a:lnTo>
                  <a:pt x="0" y="134"/>
                </a:lnTo>
                <a:lnTo>
                  <a:pt x="0" y="133"/>
                </a:lnTo>
                <a:lnTo>
                  <a:pt x="0" y="132"/>
                </a:lnTo>
                <a:lnTo>
                  <a:pt x="0" y="130"/>
                </a:lnTo>
                <a:lnTo>
                  <a:pt x="0" y="128"/>
                </a:lnTo>
                <a:lnTo>
                  <a:pt x="0" y="127"/>
                </a:lnTo>
                <a:lnTo>
                  <a:pt x="0" y="120"/>
                </a:lnTo>
                <a:lnTo>
                  <a:pt x="0" y="114"/>
                </a:lnTo>
                <a:lnTo>
                  <a:pt x="0" y="113"/>
                </a:lnTo>
                <a:lnTo>
                  <a:pt x="0" y="111"/>
                </a:lnTo>
                <a:lnTo>
                  <a:pt x="0" y="109"/>
                </a:lnTo>
                <a:lnTo>
                  <a:pt x="0" y="108"/>
                </a:lnTo>
                <a:lnTo>
                  <a:pt x="0" y="106"/>
                </a:lnTo>
                <a:lnTo>
                  <a:pt x="0" y="105"/>
                </a:lnTo>
                <a:lnTo>
                  <a:pt x="0" y="100"/>
                </a:lnTo>
                <a:lnTo>
                  <a:pt x="0" y="94"/>
                </a:lnTo>
                <a:lnTo>
                  <a:pt x="0" y="88"/>
                </a:lnTo>
                <a:lnTo>
                  <a:pt x="0" y="86"/>
                </a:lnTo>
                <a:lnTo>
                  <a:pt x="0" y="84"/>
                </a:lnTo>
                <a:lnTo>
                  <a:pt x="0" y="82"/>
                </a:lnTo>
                <a:lnTo>
                  <a:pt x="0" y="81"/>
                </a:lnTo>
                <a:lnTo>
                  <a:pt x="0" y="72"/>
                </a:lnTo>
                <a:lnTo>
                  <a:pt x="0" y="69"/>
                </a:lnTo>
                <a:lnTo>
                  <a:pt x="0" y="56"/>
                </a:lnTo>
                <a:lnTo>
                  <a:pt x="0" y="55"/>
                </a:lnTo>
                <a:lnTo>
                  <a:pt x="0" y="48"/>
                </a:lnTo>
                <a:lnTo>
                  <a:pt x="0" y="47"/>
                </a:lnTo>
                <a:lnTo>
                  <a:pt x="0" y="46"/>
                </a:lnTo>
                <a:lnTo>
                  <a:pt x="0" y="44"/>
                </a:lnTo>
                <a:lnTo>
                  <a:pt x="0" y="42"/>
                </a:lnTo>
                <a:lnTo>
                  <a:pt x="0" y="41"/>
                </a:lnTo>
                <a:lnTo>
                  <a:pt x="1" y="39"/>
                </a:lnTo>
                <a:lnTo>
                  <a:pt x="1" y="34"/>
                </a:lnTo>
                <a:lnTo>
                  <a:pt x="0" y="31"/>
                </a:lnTo>
                <a:lnTo>
                  <a:pt x="1" y="31"/>
                </a:lnTo>
                <a:lnTo>
                  <a:pt x="0" y="29"/>
                </a:lnTo>
                <a:lnTo>
                  <a:pt x="0" y="28"/>
                </a:lnTo>
                <a:lnTo>
                  <a:pt x="0" y="26"/>
                </a:lnTo>
                <a:lnTo>
                  <a:pt x="0" y="22"/>
                </a:lnTo>
                <a:lnTo>
                  <a:pt x="0" y="21"/>
                </a:lnTo>
                <a:lnTo>
                  <a:pt x="0" y="17"/>
                </a:lnTo>
                <a:lnTo>
                  <a:pt x="0" y="12"/>
                </a:lnTo>
                <a:lnTo>
                  <a:pt x="0" y="9"/>
                </a:lnTo>
                <a:lnTo>
                  <a:pt x="0" y="8"/>
                </a:lnTo>
                <a:lnTo>
                  <a:pt x="0" y="5"/>
                </a:lnTo>
                <a:lnTo>
                  <a:pt x="0" y="1"/>
                </a:lnTo>
                <a:lnTo>
                  <a:pt x="8" y="1"/>
                </a:lnTo>
                <a:lnTo>
                  <a:pt x="12" y="1"/>
                </a:lnTo>
                <a:lnTo>
                  <a:pt x="14" y="1"/>
                </a:lnTo>
                <a:lnTo>
                  <a:pt x="15" y="1"/>
                </a:lnTo>
                <a:lnTo>
                  <a:pt x="16" y="1"/>
                </a:lnTo>
                <a:lnTo>
                  <a:pt x="17" y="1"/>
                </a:lnTo>
                <a:lnTo>
                  <a:pt x="20" y="1"/>
                </a:lnTo>
                <a:lnTo>
                  <a:pt x="22" y="1"/>
                </a:lnTo>
                <a:lnTo>
                  <a:pt x="28" y="1"/>
                </a:lnTo>
                <a:lnTo>
                  <a:pt x="30" y="0"/>
                </a:lnTo>
                <a:lnTo>
                  <a:pt x="34" y="0"/>
                </a:lnTo>
                <a:lnTo>
                  <a:pt x="39" y="0"/>
                </a:lnTo>
                <a:lnTo>
                  <a:pt x="40" y="0"/>
                </a:lnTo>
                <a:lnTo>
                  <a:pt x="41" y="0"/>
                </a:lnTo>
                <a:lnTo>
                  <a:pt x="48" y="0"/>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28" name="Freeform 112"/>
          <p:cNvSpPr>
            <a:spLocks/>
          </p:cNvSpPr>
          <p:nvPr/>
        </p:nvSpPr>
        <p:spPr bwMode="auto">
          <a:xfrm>
            <a:off x="3189717" y="795945"/>
            <a:ext cx="561799" cy="306532"/>
          </a:xfrm>
          <a:custGeom>
            <a:avLst/>
            <a:gdLst>
              <a:gd name="T0" fmla="*/ 147 w 260"/>
              <a:gd name="T1" fmla="*/ 1 h 144"/>
              <a:gd name="T2" fmla="*/ 164 w 260"/>
              <a:gd name="T3" fmla="*/ 1 h 144"/>
              <a:gd name="T4" fmla="*/ 179 w 260"/>
              <a:gd name="T5" fmla="*/ 1 h 144"/>
              <a:gd name="T6" fmla="*/ 197 w 260"/>
              <a:gd name="T7" fmla="*/ 1 h 144"/>
              <a:gd name="T8" fmla="*/ 214 w 260"/>
              <a:gd name="T9" fmla="*/ 1 h 144"/>
              <a:gd name="T10" fmla="*/ 239 w 260"/>
              <a:gd name="T11" fmla="*/ 1 h 144"/>
              <a:gd name="T12" fmla="*/ 251 w 260"/>
              <a:gd name="T13" fmla="*/ 1 h 144"/>
              <a:gd name="T14" fmla="*/ 259 w 260"/>
              <a:gd name="T15" fmla="*/ 19 h 144"/>
              <a:gd name="T16" fmla="*/ 260 w 260"/>
              <a:gd name="T17" fmla="*/ 36 h 144"/>
              <a:gd name="T18" fmla="*/ 260 w 260"/>
              <a:gd name="T19" fmla="*/ 50 h 144"/>
              <a:gd name="T20" fmla="*/ 260 w 260"/>
              <a:gd name="T21" fmla="*/ 61 h 144"/>
              <a:gd name="T22" fmla="*/ 256 w 260"/>
              <a:gd name="T23" fmla="*/ 62 h 144"/>
              <a:gd name="T24" fmla="*/ 248 w 260"/>
              <a:gd name="T25" fmla="*/ 62 h 144"/>
              <a:gd name="T26" fmla="*/ 234 w 260"/>
              <a:gd name="T27" fmla="*/ 64 h 144"/>
              <a:gd name="T28" fmla="*/ 232 w 260"/>
              <a:gd name="T29" fmla="*/ 76 h 144"/>
              <a:gd name="T30" fmla="*/ 232 w 260"/>
              <a:gd name="T31" fmla="*/ 98 h 144"/>
              <a:gd name="T32" fmla="*/ 232 w 260"/>
              <a:gd name="T33" fmla="*/ 112 h 144"/>
              <a:gd name="T34" fmla="*/ 226 w 260"/>
              <a:gd name="T35" fmla="*/ 125 h 144"/>
              <a:gd name="T36" fmla="*/ 215 w 260"/>
              <a:gd name="T37" fmla="*/ 125 h 144"/>
              <a:gd name="T38" fmla="*/ 215 w 260"/>
              <a:gd name="T39" fmla="*/ 137 h 144"/>
              <a:gd name="T40" fmla="*/ 212 w 260"/>
              <a:gd name="T41" fmla="*/ 144 h 144"/>
              <a:gd name="T42" fmla="*/ 208 w 260"/>
              <a:gd name="T43" fmla="*/ 144 h 144"/>
              <a:gd name="T44" fmla="*/ 203 w 260"/>
              <a:gd name="T45" fmla="*/ 144 h 144"/>
              <a:gd name="T46" fmla="*/ 197 w 260"/>
              <a:gd name="T47" fmla="*/ 144 h 144"/>
              <a:gd name="T48" fmla="*/ 172 w 260"/>
              <a:gd name="T49" fmla="*/ 144 h 144"/>
              <a:gd name="T50" fmla="*/ 163 w 260"/>
              <a:gd name="T51" fmla="*/ 142 h 144"/>
              <a:gd name="T52" fmla="*/ 162 w 260"/>
              <a:gd name="T53" fmla="*/ 134 h 144"/>
              <a:gd name="T54" fmla="*/ 152 w 260"/>
              <a:gd name="T55" fmla="*/ 134 h 144"/>
              <a:gd name="T56" fmla="*/ 146 w 260"/>
              <a:gd name="T57" fmla="*/ 134 h 144"/>
              <a:gd name="T58" fmla="*/ 138 w 260"/>
              <a:gd name="T59" fmla="*/ 134 h 144"/>
              <a:gd name="T60" fmla="*/ 128 w 260"/>
              <a:gd name="T61" fmla="*/ 134 h 144"/>
              <a:gd name="T62" fmla="*/ 115 w 260"/>
              <a:gd name="T63" fmla="*/ 134 h 144"/>
              <a:gd name="T64" fmla="*/ 109 w 260"/>
              <a:gd name="T65" fmla="*/ 134 h 144"/>
              <a:gd name="T66" fmla="*/ 102 w 260"/>
              <a:gd name="T67" fmla="*/ 134 h 144"/>
              <a:gd name="T68" fmla="*/ 95 w 260"/>
              <a:gd name="T69" fmla="*/ 134 h 144"/>
              <a:gd name="T70" fmla="*/ 80 w 260"/>
              <a:gd name="T71" fmla="*/ 134 h 144"/>
              <a:gd name="T72" fmla="*/ 74 w 260"/>
              <a:gd name="T73" fmla="*/ 134 h 144"/>
              <a:gd name="T74" fmla="*/ 67 w 260"/>
              <a:gd name="T75" fmla="*/ 134 h 144"/>
              <a:gd name="T76" fmla="*/ 55 w 260"/>
              <a:gd name="T77" fmla="*/ 136 h 144"/>
              <a:gd name="T78" fmla="*/ 36 w 260"/>
              <a:gd name="T79" fmla="*/ 136 h 144"/>
              <a:gd name="T80" fmla="*/ 12 w 260"/>
              <a:gd name="T81" fmla="*/ 136 h 144"/>
              <a:gd name="T82" fmla="*/ 8 w 260"/>
              <a:gd name="T83" fmla="*/ 136 h 144"/>
              <a:gd name="T84" fmla="*/ 0 w 260"/>
              <a:gd name="T85" fmla="*/ 118 h 144"/>
              <a:gd name="T86" fmla="*/ 0 w 260"/>
              <a:gd name="T87" fmla="*/ 91 h 144"/>
              <a:gd name="T88" fmla="*/ 0 w 260"/>
              <a:gd name="T89" fmla="*/ 83 h 144"/>
              <a:gd name="T90" fmla="*/ 0 w 260"/>
              <a:gd name="T91" fmla="*/ 65 h 144"/>
              <a:gd name="T92" fmla="*/ 0 w 260"/>
              <a:gd name="T93" fmla="*/ 57 h 144"/>
              <a:gd name="T94" fmla="*/ 0 w 260"/>
              <a:gd name="T95" fmla="*/ 48 h 144"/>
              <a:gd name="T96" fmla="*/ 0 w 260"/>
              <a:gd name="T97" fmla="*/ 42 h 144"/>
              <a:gd name="T98" fmla="*/ 0 w 260"/>
              <a:gd name="T99" fmla="*/ 35 h 144"/>
              <a:gd name="T100" fmla="*/ 0 w 260"/>
              <a:gd name="T101" fmla="*/ 33 h 144"/>
              <a:gd name="T102" fmla="*/ 15 w 260"/>
              <a:gd name="T103" fmla="*/ 2 h 144"/>
              <a:gd name="T104" fmla="*/ 47 w 260"/>
              <a:gd name="T105" fmla="*/ 1 h 144"/>
              <a:gd name="T106" fmla="*/ 55 w 260"/>
              <a:gd name="T107" fmla="*/ 1 h 144"/>
              <a:gd name="T108" fmla="*/ 61 w 260"/>
              <a:gd name="T109" fmla="*/ 1 h 144"/>
              <a:gd name="T110" fmla="*/ 72 w 260"/>
              <a:gd name="T111" fmla="*/ 1 h 144"/>
              <a:gd name="T112" fmla="*/ 91 w 260"/>
              <a:gd name="T113" fmla="*/ 1 h 144"/>
              <a:gd name="T114" fmla="*/ 104 w 260"/>
              <a:gd name="T115" fmla="*/ 1 h 144"/>
              <a:gd name="T116" fmla="*/ 122 w 260"/>
              <a:gd name="T117" fmla="*/ 1 h 144"/>
              <a:gd name="T118" fmla="*/ 131 w 260"/>
              <a:gd name="T119" fmla="*/ 1 h 14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60" h="144">
                <a:moveTo>
                  <a:pt x="134" y="1"/>
                </a:moveTo>
                <a:lnTo>
                  <a:pt x="136" y="1"/>
                </a:lnTo>
                <a:lnTo>
                  <a:pt x="141" y="1"/>
                </a:lnTo>
                <a:lnTo>
                  <a:pt x="143" y="1"/>
                </a:lnTo>
                <a:lnTo>
                  <a:pt x="146" y="1"/>
                </a:lnTo>
                <a:lnTo>
                  <a:pt x="147" y="1"/>
                </a:lnTo>
                <a:lnTo>
                  <a:pt x="149" y="1"/>
                </a:lnTo>
                <a:lnTo>
                  <a:pt x="151" y="1"/>
                </a:lnTo>
                <a:lnTo>
                  <a:pt x="160" y="1"/>
                </a:lnTo>
                <a:lnTo>
                  <a:pt x="164" y="1"/>
                </a:lnTo>
                <a:lnTo>
                  <a:pt x="170" y="1"/>
                </a:lnTo>
                <a:lnTo>
                  <a:pt x="171" y="1"/>
                </a:lnTo>
                <a:lnTo>
                  <a:pt x="173" y="1"/>
                </a:lnTo>
                <a:lnTo>
                  <a:pt x="176" y="1"/>
                </a:lnTo>
                <a:lnTo>
                  <a:pt x="179" y="1"/>
                </a:lnTo>
                <a:lnTo>
                  <a:pt x="183" y="1"/>
                </a:lnTo>
                <a:lnTo>
                  <a:pt x="186" y="1"/>
                </a:lnTo>
                <a:lnTo>
                  <a:pt x="188" y="1"/>
                </a:lnTo>
                <a:lnTo>
                  <a:pt x="189" y="1"/>
                </a:lnTo>
                <a:lnTo>
                  <a:pt x="192" y="1"/>
                </a:lnTo>
                <a:lnTo>
                  <a:pt x="197" y="1"/>
                </a:lnTo>
                <a:lnTo>
                  <a:pt x="205" y="1"/>
                </a:lnTo>
                <a:lnTo>
                  <a:pt x="208" y="1"/>
                </a:lnTo>
                <a:lnTo>
                  <a:pt x="210" y="1"/>
                </a:lnTo>
                <a:lnTo>
                  <a:pt x="211" y="1"/>
                </a:lnTo>
                <a:lnTo>
                  <a:pt x="214" y="1"/>
                </a:lnTo>
                <a:lnTo>
                  <a:pt x="215" y="1"/>
                </a:lnTo>
                <a:lnTo>
                  <a:pt x="219" y="1"/>
                </a:lnTo>
                <a:lnTo>
                  <a:pt x="220" y="1"/>
                </a:lnTo>
                <a:lnTo>
                  <a:pt x="222" y="1"/>
                </a:lnTo>
                <a:lnTo>
                  <a:pt x="227" y="1"/>
                </a:lnTo>
                <a:lnTo>
                  <a:pt x="239" y="1"/>
                </a:lnTo>
                <a:lnTo>
                  <a:pt x="240" y="1"/>
                </a:lnTo>
                <a:lnTo>
                  <a:pt x="243" y="1"/>
                </a:lnTo>
                <a:lnTo>
                  <a:pt x="244" y="1"/>
                </a:lnTo>
                <a:lnTo>
                  <a:pt x="248" y="1"/>
                </a:lnTo>
                <a:lnTo>
                  <a:pt x="250" y="1"/>
                </a:lnTo>
                <a:lnTo>
                  <a:pt x="251" y="1"/>
                </a:lnTo>
                <a:lnTo>
                  <a:pt x="252" y="1"/>
                </a:lnTo>
                <a:lnTo>
                  <a:pt x="260" y="1"/>
                </a:lnTo>
                <a:lnTo>
                  <a:pt x="260" y="8"/>
                </a:lnTo>
                <a:lnTo>
                  <a:pt x="260" y="10"/>
                </a:lnTo>
                <a:lnTo>
                  <a:pt x="260" y="13"/>
                </a:lnTo>
                <a:lnTo>
                  <a:pt x="259" y="19"/>
                </a:lnTo>
                <a:lnTo>
                  <a:pt x="259" y="21"/>
                </a:lnTo>
                <a:lnTo>
                  <a:pt x="260" y="25"/>
                </a:lnTo>
                <a:lnTo>
                  <a:pt x="260" y="30"/>
                </a:lnTo>
                <a:lnTo>
                  <a:pt x="260" y="35"/>
                </a:lnTo>
                <a:lnTo>
                  <a:pt x="260" y="36"/>
                </a:lnTo>
                <a:lnTo>
                  <a:pt x="260" y="37"/>
                </a:lnTo>
                <a:lnTo>
                  <a:pt x="260" y="45"/>
                </a:lnTo>
                <a:lnTo>
                  <a:pt x="260" y="48"/>
                </a:lnTo>
                <a:lnTo>
                  <a:pt x="260" y="50"/>
                </a:lnTo>
                <a:lnTo>
                  <a:pt x="260" y="52"/>
                </a:lnTo>
                <a:lnTo>
                  <a:pt x="260" y="54"/>
                </a:lnTo>
                <a:lnTo>
                  <a:pt x="259" y="59"/>
                </a:lnTo>
                <a:lnTo>
                  <a:pt x="260" y="60"/>
                </a:lnTo>
                <a:lnTo>
                  <a:pt x="260" y="61"/>
                </a:lnTo>
                <a:lnTo>
                  <a:pt x="260" y="62"/>
                </a:lnTo>
                <a:lnTo>
                  <a:pt x="259" y="62"/>
                </a:lnTo>
                <a:lnTo>
                  <a:pt x="258" y="62"/>
                </a:lnTo>
                <a:lnTo>
                  <a:pt x="256" y="62"/>
                </a:lnTo>
                <a:lnTo>
                  <a:pt x="255" y="62"/>
                </a:lnTo>
                <a:lnTo>
                  <a:pt x="253" y="62"/>
                </a:lnTo>
                <a:lnTo>
                  <a:pt x="251" y="62"/>
                </a:lnTo>
                <a:lnTo>
                  <a:pt x="248" y="62"/>
                </a:lnTo>
                <a:lnTo>
                  <a:pt x="244" y="62"/>
                </a:lnTo>
                <a:lnTo>
                  <a:pt x="240" y="62"/>
                </a:lnTo>
                <a:lnTo>
                  <a:pt x="237" y="64"/>
                </a:lnTo>
                <a:lnTo>
                  <a:pt x="235" y="64"/>
                </a:lnTo>
                <a:lnTo>
                  <a:pt x="234" y="64"/>
                </a:lnTo>
                <a:lnTo>
                  <a:pt x="232" y="64"/>
                </a:lnTo>
                <a:lnTo>
                  <a:pt x="232" y="66"/>
                </a:lnTo>
                <a:lnTo>
                  <a:pt x="232" y="70"/>
                </a:lnTo>
                <a:lnTo>
                  <a:pt x="232" y="76"/>
                </a:lnTo>
                <a:lnTo>
                  <a:pt x="232" y="81"/>
                </a:lnTo>
                <a:lnTo>
                  <a:pt x="232" y="90"/>
                </a:lnTo>
                <a:lnTo>
                  <a:pt x="232" y="92"/>
                </a:lnTo>
                <a:lnTo>
                  <a:pt x="232" y="97"/>
                </a:lnTo>
                <a:lnTo>
                  <a:pt x="232" y="98"/>
                </a:lnTo>
                <a:lnTo>
                  <a:pt x="232" y="101"/>
                </a:lnTo>
                <a:lnTo>
                  <a:pt x="232" y="105"/>
                </a:lnTo>
                <a:lnTo>
                  <a:pt x="232" y="108"/>
                </a:lnTo>
                <a:lnTo>
                  <a:pt x="232" y="112"/>
                </a:lnTo>
                <a:lnTo>
                  <a:pt x="232" y="116"/>
                </a:lnTo>
                <a:lnTo>
                  <a:pt x="232" y="121"/>
                </a:lnTo>
                <a:lnTo>
                  <a:pt x="232" y="125"/>
                </a:lnTo>
                <a:lnTo>
                  <a:pt x="230" y="125"/>
                </a:lnTo>
                <a:lnTo>
                  <a:pt x="228" y="125"/>
                </a:lnTo>
                <a:lnTo>
                  <a:pt x="226" y="125"/>
                </a:lnTo>
                <a:lnTo>
                  <a:pt x="224" y="125"/>
                </a:lnTo>
                <a:lnTo>
                  <a:pt x="222" y="125"/>
                </a:lnTo>
                <a:lnTo>
                  <a:pt x="218" y="125"/>
                </a:lnTo>
                <a:lnTo>
                  <a:pt x="215" y="125"/>
                </a:lnTo>
                <a:lnTo>
                  <a:pt x="215" y="130"/>
                </a:lnTo>
                <a:lnTo>
                  <a:pt x="215" y="133"/>
                </a:lnTo>
                <a:lnTo>
                  <a:pt x="215" y="136"/>
                </a:lnTo>
                <a:lnTo>
                  <a:pt x="215" y="137"/>
                </a:lnTo>
                <a:lnTo>
                  <a:pt x="215" y="139"/>
                </a:lnTo>
                <a:lnTo>
                  <a:pt x="215" y="141"/>
                </a:lnTo>
                <a:lnTo>
                  <a:pt x="215" y="144"/>
                </a:lnTo>
                <a:lnTo>
                  <a:pt x="212" y="144"/>
                </a:lnTo>
                <a:lnTo>
                  <a:pt x="211" y="144"/>
                </a:lnTo>
                <a:lnTo>
                  <a:pt x="208" y="144"/>
                </a:lnTo>
                <a:lnTo>
                  <a:pt x="207" y="144"/>
                </a:lnTo>
                <a:lnTo>
                  <a:pt x="206" y="144"/>
                </a:lnTo>
                <a:lnTo>
                  <a:pt x="205" y="144"/>
                </a:lnTo>
                <a:lnTo>
                  <a:pt x="204" y="144"/>
                </a:lnTo>
                <a:lnTo>
                  <a:pt x="203" y="144"/>
                </a:lnTo>
                <a:lnTo>
                  <a:pt x="202" y="144"/>
                </a:lnTo>
                <a:lnTo>
                  <a:pt x="200" y="144"/>
                </a:lnTo>
                <a:lnTo>
                  <a:pt x="199" y="144"/>
                </a:lnTo>
                <a:lnTo>
                  <a:pt x="198" y="144"/>
                </a:lnTo>
                <a:lnTo>
                  <a:pt x="197" y="144"/>
                </a:lnTo>
                <a:lnTo>
                  <a:pt x="195" y="144"/>
                </a:lnTo>
                <a:lnTo>
                  <a:pt x="190" y="144"/>
                </a:lnTo>
                <a:lnTo>
                  <a:pt x="188" y="144"/>
                </a:lnTo>
                <a:lnTo>
                  <a:pt x="180" y="144"/>
                </a:lnTo>
                <a:lnTo>
                  <a:pt x="178" y="144"/>
                </a:lnTo>
                <a:lnTo>
                  <a:pt x="172" y="144"/>
                </a:lnTo>
                <a:lnTo>
                  <a:pt x="167" y="144"/>
                </a:lnTo>
                <a:lnTo>
                  <a:pt x="165" y="144"/>
                </a:lnTo>
                <a:lnTo>
                  <a:pt x="163" y="144"/>
                </a:lnTo>
                <a:lnTo>
                  <a:pt x="163" y="142"/>
                </a:lnTo>
                <a:lnTo>
                  <a:pt x="163" y="141"/>
                </a:lnTo>
                <a:lnTo>
                  <a:pt x="162" y="139"/>
                </a:lnTo>
                <a:lnTo>
                  <a:pt x="162" y="137"/>
                </a:lnTo>
                <a:lnTo>
                  <a:pt x="162" y="134"/>
                </a:lnTo>
                <a:lnTo>
                  <a:pt x="160" y="134"/>
                </a:lnTo>
                <a:lnTo>
                  <a:pt x="157" y="134"/>
                </a:lnTo>
                <a:lnTo>
                  <a:pt x="154" y="134"/>
                </a:lnTo>
                <a:lnTo>
                  <a:pt x="152" y="134"/>
                </a:lnTo>
                <a:lnTo>
                  <a:pt x="151" y="134"/>
                </a:lnTo>
                <a:lnTo>
                  <a:pt x="150" y="134"/>
                </a:lnTo>
                <a:lnTo>
                  <a:pt x="149" y="134"/>
                </a:lnTo>
                <a:lnTo>
                  <a:pt x="148" y="134"/>
                </a:lnTo>
                <a:lnTo>
                  <a:pt x="146" y="134"/>
                </a:lnTo>
                <a:lnTo>
                  <a:pt x="143" y="134"/>
                </a:lnTo>
                <a:lnTo>
                  <a:pt x="141" y="134"/>
                </a:lnTo>
                <a:lnTo>
                  <a:pt x="139" y="134"/>
                </a:lnTo>
                <a:lnTo>
                  <a:pt x="138" y="134"/>
                </a:lnTo>
                <a:lnTo>
                  <a:pt x="135" y="134"/>
                </a:lnTo>
                <a:lnTo>
                  <a:pt x="133" y="134"/>
                </a:lnTo>
                <a:lnTo>
                  <a:pt x="131" y="134"/>
                </a:lnTo>
                <a:lnTo>
                  <a:pt x="130" y="134"/>
                </a:lnTo>
                <a:lnTo>
                  <a:pt x="128" y="134"/>
                </a:lnTo>
                <a:lnTo>
                  <a:pt x="127" y="134"/>
                </a:lnTo>
                <a:lnTo>
                  <a:pt x="126" y="134"/>
                </a:lnTo>
                <a:lnTo>
                  <a:pt x="118" y="134"/>
                </a:lnTo>
                <a:lnTo>
                  <a:pt x="117" y="134"/>
                </a:lnTo>
                <a:lnTo>
                  <a:pt x="115" y="134"/>
                </a:lnTo>
                <a:lnTo>
                  <a:pt x="114" y="134"/>
                </a:lnTo>
                <a:lnTo>
                  <a:pt x="112" y="134"/>
                </a:lnTo>
                <a:lnTo>
                  <a:pt x="110" y="134"/>
                </a:lnTo>
                <a:lnTo>
                  <a:pt x="109" y="134"/>
                </a:lnTo>
                <a:lnTo>
                  <a:pt x="107" y="134"/>
                </a:lnTo>
                <a:lnTo>
                  <a:pt x="103" y="134"/>
                </a:lnTo>
                <a:lnTo>
                  <a:pt x="102" y="134"/>
                </a:lnTo>
                <a:lnTo>
                  <a:pt x="100" y="134"/>
                </a:lnTo>
                <a:lnTo>
                  <a:pt x="98" y="134"/>
                </a:lnTo>
                <a:lnTo>
                  <a:pt x="96" y="134"/>
                </a:lnTo>
                <a:lnTo>
                  <a:pt x="95" y="134"/>
                </a:lnTo>
                <a:lnTo>
                  <a:pt x="93" y="134"/>
                </a:lnTo>
                <a:lnTo>
                  <a:pt x="85" y="134"/>
                </a:lnTo>
                <a:lnTo>
                  <a:pt x="84" y="134"/>
                </a:lnTo>
                <a:lnTo>
                  <a:pt x="82" y="134"/>
                </a:lnTo>
                <a:lnTo>
                  <a:pt x="80" y="134"/>
                </a:lnTo>
                <a:lnTo>
                  <a:pt x="79" y="134"/>
                </a:lnTo>
                <a:lnTo>
                  <a:pt x="77" y="134"/>
                </a:lnTo>
                <a:lnTo>
                  <a:pt x="76" y="134"/>
                </a:lnTo>
                <a:lnTo>
                  <a:pt x="74" y="134"/>
                </a:lnTo>
                <a:lnTo>
                  <a:pt x="72" y="134"/>
                </a:lnTo>
                <a:lnTo>
                  <a:pt x="71" y="134"/>
                </a:lnTo>
                <a:lnTo>
                  <a:pt x="68" y="134"/>
                </a:lnTo>
                <a:lnTo>
                  <a:pt x="67" y="134"/>
                </a:lnTo>
                <a:lnTo>
                  <a:pt x="62" y="134"/>
                </a:lnTo>
                <a:lnTo>
                  <a:pt x="61" y="134"/>
                </a:lnTo>
                <a:lnTo>
                  <a:pt x="59" y="134"/>
                </a:lnTo>
                <a:lnTo>
                  <a:pt x="58" y="134"/>
                </a:lnTo>
                <a:lnTo>
                  <a:pt x="55" y="136"/>
                </a:lnTo>
                <a:lnTo>
                  <a:pt x="50" y="136"/>
                </a:lnTo>
                <a:lnTo>
                  <a:pt x="39" y="136"/>
                </a:lnTo>
                <a:lnTo>
                  <a:pt x="38" y="136"/>
                </a:lnTo>
                <a:lnTo>
                  <a:pt x="37" y="136"/>
                </a:lnTo>
                <a:lnTo>
                  <a:pt x="36" y="136"/>
                </a:lnTo>
                <a:lnTo>
                  <a:pt x="35" y="136"/>
                </a:lnTo>
                <a:lnTo>
                  <a:pt x="32" y="136"/>
                </a:lnTo>
                <a:lnTo>
                  <a:pt x="23" y="136"/>
                </a:lnTo>
                <a:lnTo>
                  <a:pt x="20" y="136"/>
                </a:lnTo>
                <a:lnTo>
                  <a:pt x="13" y="136"/>
                </a:lnTo>
                <a:lnTo>
                  <a:pt x="12" y="136"/>
                </a:lnTo>
                <a:lnTo>
                  <a:pt x="11" y="136"/>
                </a:lnTo>
                <a:lnTo>
                  <a:pt x="10" y="136"/>
                </a:lnTo>
                <a:lnTo>
                  <a:pt x="8" y="136"/>
                </a:lnTo>
                <a:lnTo>
                  <a:pt x="0" y="136"/>
                </a:lnTo>
                <a:lnTo>
                  <a:pt x="0" y="130"/>
                </a:lnTo>
                <a:lnTo>
                  <a:pt x="0" y="128"/>
                </a:lnTo>
                <a:lnTo>
                  <a:pt x="0" y="123"/>
                </a:lnTo>
                <a:lnTo>
                  <a:pt x="0" y="120"/>
                </a:lnTo>
                <a:lnTo>
                  <a:pt x="0" y="118"/>
                </a:lnTo>
                <a:lnTo>
                  <a:pt x="0" y="110"/>
                </a:lnTo>
                <a:lnTo>
                  <a:pt x="0" y="104"/>
                </a:lnTo>
                <a:lnTo>
                  <a:pt x="0" y="100"/>
                </a:lnTo>
                <a:lnTo>
                  <a:pt x="0" y="99"/>
                </a:lnTo>
                <a:lnTo>
                  <a:pt x="0" y="91"/>
                </a:lnTo>
                <a:lnTo>
                  <a:pt x="0" y="85"/>
                </a:lnTo>
                <a:lnTo>
                  <a:pt x="0" y="83"/>
                </a:lnTo>
                <a:lnTo>
                  <a:pt x="0" y="82"/>
                </a:lnTo>
                <a:lnTo>
                  <a:pt x="0" y="80"/>
                </a:lnTo>
                <a:lnTo>
                  <a:pt x="0" y="68"/>
                </a:lnTo>
                <a:lnTo>
                  <a:pt x="0" y="65"/>
                </a:lnTo>
                <a:lnTo>
                  <a:pt x="0" y="64"/>
                </a:lnTo>
                <a:lnTo>
                  <a:pt x="0" y="61"/>
                </a:lnTo>
                <a:lnTo>
                  <a:pt x="0" y="57"/>
                </a:lnTo>
                <a:lnTo>
                  <a:pt x="0" y="56"/>
                </a:lnTo>
                <a:lnTo>
                  <a:pt x="0" y="50"/>
                </a:lnTo>
                <a:lnTo>
                  <a:pt x="0" y="49"/>
                </a:lnTo>
                <a:lnTo>
                  <a:pt x="0" y="48"/>
                </a:lnTo>
                <a:lnTo>
                  <a:pt x="0" y="46"/>
                </a:lnTo>
                <a:lnTo>
                  <a:pt x="0" y="44"/>
                </a:lnTo>
                <a:lnTo>
                  <a:pt x="0" y="42"/>
                </a:lnTo>
                <a:lnTo>
                  <a:pt x="0" y="41"/>
                </a:lnTo>
                <a:lnTo>
                  <a:pt x="0" y="38"/>
                </a:lnTo>
                <a:lnTo>
                  <a:pt x="0" y="37"/>
                </a:lnTo>
                <a:lnTo>
                  <a:pt x="0" y="35"/>
                </a:lnTo>
                <a:lnTo>
                  <a:pt x="0" y="34"/>
                </a:lnTo>
                <a:lnTo>
                  <a:pt x="0" y="33"/>
                </a:lnTo>
                <a:lnTo>
                  <a:pt x="0" y="30"/>
                </a:lnTo>
                <a:lnTo>
                  <a:pt x="0" y="21"/>
                </a:lnTo>
                <a:lnTo>
                  <a:pt x="0" y="10"/>
                </a:lnTo>
                <a:lnTo>
                  <a:pt x="0" y="2"/>
                </a:lnTo>
                <a:lnTo>
                  <a:pt x="15" y="2"/>
                </a:lnTo>
                <a:lnTo>
                  <a:pt x="18" y="2"/>
                </a:lnTo>
                <a:lnTo>
                  <a:pt x="19" y="2"/>
                </a:lnTo>
                <a:lnTo>
                  <a:pt x="22" y="2"/>
                </a:lnTo>
                <a:lnTo>
                  <a:pt x="39" y="1"/>
                </a:lnTo>
                <a:lnTo>
                  <a:pt x="46" y="1"/>
                </a:lnTo>
                <a:lnTo>
                  <a:pt x="47" y="1"/>
                </a:lnTo>
                <a:lnTo>
                  <a:pt x="54" y="1"/>
                </a:lnTo>
                <a:lnTo>
                  <a:pt x="55" y="1"/>
                </a:lnTo>
                <a:lnTo>
                  <a:pt x="58" y="1"/>
                </a:lnTo>
                <a:lnTo>
                  <a:pt x="59" y="1"/>
                </a:lnTo>
                <a:lnTo>
                  <a:pt x="61" y="1"/>
                </a:lnTo>
                <a:lnTo>
                  <a:pt x="66" y="1"/>
                </a:lnTo>
                <a:lnTo>
                  <a:pt x="67" y="1"/>
                </a:lnTo>
                <a:lnTo>
                  <a:pt x="70" y="1"/>
                </a:lnTo>
                <a:lnTo>
                  <a:pt x="72" y="1"/>
                </a:lnTo>
                <a:lnTo>
                  <a:pt x="74" y="1"/>
                </a:lnTo>
                <a:lnTo>
                  <a:pt x="77" y="1"/>
                </a:lnTo>
                <a:lnTo>
                  <a:pt x="80" y="1"/>
                </a:lnTo>
                <a:lnTo>
                  <a:pt x="84" y="1"/>
                </a:lnTo>
                <a:lnTo>
                  <a:pt x="91" y="1"/>
                </a:lnTo>
                <a:lnTo>
                  <a:pt x="93" y="1"/>
                </a:lnTo>
                <a:lnTo>
                  <a:pt x="94" y="1"/>
                </a:lnTo>
                <a:lnTo>
                  <a:pt x="98" y="1"/>
                </a:lnTo>
                <a:lnTo>
                  <a:pt x="99" y="1"/>
                </a:lnTo>
                <a:lnTo>
                  <a:pt x="100" y="1"/>
                </a:lnTo>
                <a:lnTo>
                  <a:pt x="104" y="1"/>
                </a:lnTo>
                <a:lnTo>
                  <a:pt x="107" y="1"/>
                </a:lnTo>
                <a:lnTo>
                  <a:pt x="111" y="1"/>
                </a:lnTo>
                <a:lnTo>
                  <a:pt x="117" y="0"/>
                </a:lnTo>
                <a:lnTo>
                  <a:pt x="118" y="1"/>
                </a:lnTo>
                <a:lnTo>
                  <a:pt x="120" y="1"/>
                </a:lnTo>
                <a:lnTo>
                  <a:pt x="122" y="1"/>
                </a:lnTo>
                <a:lnTo>
                  <a:pt x="123" y="1"/>
                </a:lnTo>
                <a:lnTo>
                  <a:pt x="124" y="1"/>
                </a:lnTo>
                <a:lnTo>
                  <a:pt x="125" y="1"/>
                </a:lnTo>
                <a:lnTo>
                  <a:pt x="130" y="1"/>
                </a:lnTo>
                <a:lnTo>
                  <a:pt x="131" y="1"/>
                </a:lnTo>
                <a:lnTo>
                  <a:pt x="134" y="1"/>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29" name="Freeform 111"/>
          <p:cNvSpPr>
            <a:spLocks/>
          </p:cNvSpPr>
          <p:nvPr/>
        </p:nvSpPr>
        <p:spPr bwMode="auto">
          <a:xfrm>
            <a:off x="3773955" y="593801"/>
            <a:ext cx="449439" cy="383165"/>
          </a:xfrm>
          <a:custGeom>
            <a:avLst/>
            <a:gdLst>
              <a:gd name="T0" fmla="*/ 140 w 208"/>
              <a:gd name="T1" fmla="*/ 1 h 180"/>
              <a:gd name="T2" fmla="*/ 156 w 208"/>
              <a:gd name="T3" fmla="*/ 0 h 180"/>
              <a:gd name="T4" fmla="*/ 177 w 208"/>
              <a:gd name="T5" fmla="*/ 0 h 180"/>
              <a:gd name="T6" fmla="*/ 187 w 208"/>
              <a:gd name="T7" fmla="*/ 0 h 180"/>
              <a:gd name="T8" fmla="*/ 195 w 208"/>
              <a:gd name="T9" fmla="*/ 0 h 180"/>
              <a:gd name="T10" fmla="*/ 198 w 208"/>
              <a:gd name="T11" fmla="*/ 9 h 180"/>
              <a:gd name="T12" fmla="*/ 206 w 208"/>
              <a:gd name="T13" fmla="*/ 21 h 180"/>
              <a:gd name="T14" fmla="*/ 206 w 208"/>
              <a:gd name="T15" fmla="*/ 39 h 180"/>
              <a:gd name="T16" fmla="*/ 206 w 208"/>
              <a:gd name="T17" fmla="*/ 71 h 180"/>
              <a:gd name="T18" fmla="*/ 206 w 208"/>
              <a:gd name="T19" fmla="*/ 84 h 180"/>
              <a:gd name="T20" fmla="*/ 207 w 208"/>
              <a:gd name="T21" fmla="*/ 94 h 180"/>
              <a:gd name="T22" fmla="*/ 207 w 208"/>
              <a:gd name="T23" fmla="*/ 109 h 180"/>
              <a:gd name="T24" fmla="*/ 207 w 208"/>
              <a:gd name="T25" fmla="*/ 112 h 180"/>
              <a:gd name="T26" fmla="*/ 207 w 208"/>
              <a:gd name="T27" fmla="*/ 122 h 180"/>
              <a:gd name="T28" fmla="*/ 207 w 208"/>
              <a:gd name="T29" fmla="*/ 128 h 180"/>
              <a:gd name="T30" fmla="*/ 207 w 208"/>
              <a:gd name="T31" fmla="*/ 143 h 180"/>
              <a:gd name="T32" fmla="*/ 208 w 208"/>
              <a:gd name="T33" fmla="*/ 159 h 180"/>
              <a:gd name="T34" fmla="*/ 208 w 208"/>
              <a:gd name="T35" fmla="*/ 164 h 180"/>
              <a:gd name="T36" fmla="*/ 208 w 208"/>
              <a:gd name="T37" fmla="*/ 168 h 180"/>
              <a:gd name="T38" fmla="*/ 208 w 208"/>
              <a:gd name="T39" fmla="*/ 174 h 180"/>
              <a:gd name="T40" fmla="*/ 207 w 208"/>
              <a:gd name="T41" fmla="*/ 180 h 180"/>
              <a:gd name="T42" fmla="*/ 198 w 208"/>
              <a:gd name="T43" fmla="*/ 180 h 180"/>
              <a:gd name="T44" fmla="*/ 191 w 208"/>
              <a:gd name="T45" fmla="*/ 180 h 180"/>
              <a:gd name="T46" fmla="*/ 179 w 208"/>
              <a:gd name="T47" fmla="*/ 180 h 180"/>
              <a:gd name="T48" fmla="*/ 160 w 208"/>
              <a:gd name="T49" fmla="*/ 180 h 180"/>
              <a:gd name="T50" fmla="*/ 137 w 208"/>
              <a:gd name="T51" fmla="*/ 180 h 180"/>
              <a:gd name="T52" fmla="*/ 120 w 208"/>
              <a:gd name="T53" fmla="*/ 180 h 180"/>
              <a:gd name="T54" fmla="*/ 106 w 208"/>
              <a:gd name="T55" fmla="*/ 180 h 180"/>
              <a:gd name="T56" fmla="*/ 99 w 208"/>
              <a:gd name="T57" fmla="*/ 158 h 180"/>
              <a:gd name="T58" fmla="*/ 83 w 208"/>
              <a:gd name="T59" fmla="*/ 153 h 180"/>
              <a:gd name="T60" fmla="*/ 73 w 208"/>
              <a:gd name="T61" fmla="*/ 153 h 180"/>
              <a:gd name="T62" fmla="*/ 67 w 208"/>
              <a:gd name="T63" fmla="*/ 153 h 180"/>
              <a:gd name="T64" fmla="*/ 57 w 208"/>
              <a:gd name="T65" fmla="*/ 153 h 180"/>
              <a:gd name="T66" fmla="*/ 52 w 208"/>
              <a:gd name="T67" fmla="*/ 153 h 180"/>
              <a:gd name="T68" fmla="*/ 45 w 208"/>
              <a:gd name="T69" fmla="*/ 153 h 180"/>
              <a:gd name="T70" fmla="*/ 37 w 208"/>
              <a:gd name="T71" fmla="*/ 153 h 180"/>
              <a:gd name="T72" fmla="*/ 31 w 208"/>
              <a:gd name="T73" fmla="*/ 153 h 180"/>
              <a:gd name="T74" fmla="*/ 20 w 208"/>
              <a:gd name="T75" fmla="*/ 154 h 180"/>
              <a:gd name="T76" fmla="*/ 11 w 208"/>
              <a:gd name="T77" fmla="*/ 154 h 180"/>
              <a:gd name="T78" fmla="*/ 1 w 208"/>
              <a:gd name="T79" fmla="*/ 152 h 180"/>
              <a:gd name="T80" fmla="*/ 1 w 208"/>
              <a:gd name="T81" fmla="*/ 136 h 180"/>
              <a:gd name="T82" fmla="*/ 0 w 208"/>
              <a:gd name="T83" fmla="*/ 119 h 180"/>
              <a:gd name="T84" fmla="*/ 5 w 208"/>
              <a:gd name="T85" fmla="*/ 101 h 180"/>
              <a:gd name="T86" fmla="*/ 9 w 208"/>
              <a:gd name="T87" fmla="*/ 85 h 180"/>
              <a:gd name="T88" fmla="*/ 9 w 208"/>
              <a:gd name="T89" fmla="*/ 65 h 180"/>
              <a:gd name="T90" fmla="*/ 8 w 208"/>
              <a:gd name="T91" fmla="*/ 48 h 180"/>
              <a:gd name="T92" fmla="*/ 8 w 208"/>
              <a:gd name="T93" fmla="*/ 37 h 180"/>
              <a:gd name="T94" fmla="*/ 8 w 208"/>
              <a:gd name="T95" fmla="*/ 28 h 180"/>
              <a:gd name="T96" fmla="*/ 8 w 208"/>
              <a:gd name="T97" fmla="*/ 15 h 180"/>
              <a:gd name="T98" fmla="*/ 16 w 208"/>
              <a:gd name="T99" fmla="*/ 1 h 180"/>
              <a:gd name="T100" fmla="*/ 35 w 208"/>
              <a:gd name="T101" fmla="*/ 1 h 180"/>
              <a:gd name="T102" fmla="*/ 52 w 208"/>
              <a:gd name="T103" fmla="*/ 1 h 180"/>
              <a:gd name="T104" fmla="*/ 75 w 208"/>
              <a:gd name="T105" fmla="*/ 1 h 180"/>
              <a:gd name="T106" fmla="*/ 97 w 208"/>
              <a:gd name="T107" fmla="*/ 1 h 180"/>
              <a:gd name="T108" fmla="*/ 111 w 208"/>
              <a:gd name="T109" fmla="*/ 1 h 180"/>
              <a:gd name="T110" fmla="*/ 121 w 208"/>
              <a:gd name="T111" fmla="*/ 1 h 18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8" h="180">
                <a:moveTo>
                  <a:pt x="128" y="1"/>
                </a:moveTo>
                <a:lnTo>
                  <a:pt x="129" y="1"/>
                </a:lnTo>
                <a:lnTo>
                  <a:pt x="131" y="1"/>
                </a:lnTo>
                <a:lnTo>
                  <a:pt x="133" y="1"/>
                </a:lnTo>
                <a:lnTo>
                  <a:pt x="140" y="1"/>
                </a:lnTo>
                <a:lnTo>
                  <a:pt x="141" y="0"/>
                </a:lnTo>
                <a:lnTo>
                  <a:pt x="146" y="0"/>
                </a:lnTo>
                <a:lnTo>
                  <a:pt x="153" y="0"/>
                </a:lnTo>
                <a:lnTo>
                  <a:pt x="155" y="0"/>
                </a:lnTo>
                <a:lnTo>
                  <a:pt x="156" y="0"/>
                </a:lnTo>
                <a:lnTo>
                  <a:pt x="157" y="0"/>
                </a:lnTo>
                <a:lnTo>
                  <a:pt x="161" y="0"/>
                </a:lnTo>
                <a:lnTo>
                  <a:pt x="163" y="0"/>
                </a:lnTo>
                <a:lnTo>
                  <a:pt x="168" y="0"/>
                </a:lnTo>
                <a:lnTo>
                  <a:pt x="174" y="0"/>
                </a:lnTo>
                <a:lnTo>
                  <a:pt x="177" y="0"/>
                </a:lnTo>
                <a:lnTo>
                  <a:pt x="180" y="0"/>
                </a:lnTo>
                <a:lnTo>
                  <a:pt x="183" y="0"/>
                </a:lnTo>
                <a:lnTo>
                  <a:pt x="184" y="0"/>
                </a:lnTo>
                <a:lnTo>
                  <a:pt x="185" y="0"/>
                </a:lnTo>
                <a:lnTo>
                  <a:pt x="187" y="0"/>
                </a:lnTo>
                <a:lnTo>
                  <a:pt x="188" y="0"/>
                </a:lnTo>
                <a:lnTo>
                  <a:pt x="191" y="0"/>
                </a:lnTo>
                <a:lnTo>
                  <a:pt x="194" y="0"/>
                </a:lnTo>
                <a:lnTo>
                  <a:pt x="195" y="0"/>
                </a:lnTo>
                <a:lnTo>
                  <a:pt x="196" y="1"/>
                </a:lnTo>
                <a:lnTo>
                  <a:pt x="196" y="4"/>
                </a:lnTo>
                <a:lnTo>
                  <a:pt x="196" y="5"/>
                </a:lnTo>
                <a:lnTo>
                  <a:pt x="196" y="6"/>
                </a:lnTo>
                <a:lnTo>
                  <a:pt x="196" y="9"/>
                </a:lnTo>
                <a:lnTo>
                  <a:pt x="198" y="9"/>
                </a:lnTo>
                <a:lnTo>
                  <a:pt x="201" y="9"/>
                </a:lnTo>
                <a:lnTo>
                  <a:pt x="202" y="9"/>
                </a:lnTo>
                <a:lnTo>
                  <a:pt x="204" y="9"/>
                </a:lnTo>
                <a:lnTo>
                  <a:pt x="204" y="12"/>
                </a:lnTo>
                <a:lnTo>
                  <a:pt x="206" y="17"/>
                </a:lnTo>
                <a:lnTo>
                  <a:pt x="206" y="21"/>
                </a:lnTo>
                <a:lnTo>
                  <a:pt x="206" y="22"/>
                </a:lnTo>
                <a:lnTo>
                  <a:pt x="206" y="30"/>
                </a:lnTo>
                <a:lnTo>
                  <a:pt x="206" y="33"/>
                </a:lnTo>
                <a:lnTo>
                  <a:pt x="206" y="36"/>
                </a:lnTo>
                <a:lnTo>
                  <a:pt x="206" y="39"/>
                </a:lnTo>
                <a:lnTo>
                  <a:pt x="206" y="47"/>
                </a:lnTo>
                <a:lnTo>
                  <a:pt x="206" y="56"/>
                </a:lnTo>
                <a:lnTo>
                  <a:pt x="206" y="61"/>
                </a:lnTo>
                <a:lnTo>
                  <a:pt x="206" y="62"/>
                </a:lnTo>
                <a:lnTo>
                  <a:pt x="206" y="68"/>
                </a:lnTo>
                <a:lnTo>
                  <a:pt x="206" y="71"/>
                </a:lnTo>
                <a:lnTo>
                  <a:pt x="206" y="73"/>
                </a:lnTo>
                <a:lnTo>
                  <a:pt x="206" y="74"/>
                </a:lnTo>
                <a:lnTo>
                  <a:pt x="206" y="77"/>
                </a:lnTo>
                <a:lnTo>
                  <a:pt x="206" y="79"/>
                </a:lnTo>
                <a:lnTo>
                  <a:pt x="207" y="79"/>
                </a:lnTo>
                <a:lnTo>
                  <a:pt x="207" y="80"/>
                </a:lnTo>
                <a:lnTo>
                  <a:pt x="206" y="84"/>
                </a:lnTo>
                <a:lnTo>
                  <a:pt x="206" y="85"/>
                </a:lnTo>
                <a:lnTo>
                  <a:pt x="206" y="86"/>
                </a:lnTo>
                <a:lnTo>
                  <a:pt x="207" y="88"/>
                </a:lnTo>
                <a:lnTo>
                  <a:pt x="207" y="89"/>
                </a:lnTo>
                <a:lnTo>
                  <a:pt x="207" y="92"/>
                </a:lnTo>
                <a:lnTo>
                  <a:pt x="207" y="93"/>
                </a:lnTo>
                <a:lnTo>
                  <a:pt x="207" y="94"/>
                </a:lnTo>
                <a:lnTo>
                  <a:pt x="207" y="98"/>
                </a:lnTo>
                <a:lnTo>
                  <a:pt x="207" y="101"/>
                </a:lnTo>
                <a:lnTo>
                  <a:pt x="207" y="104"/>
                </a:lnTo>
                <a:lnTo>
                  <a:pt x="207" y="108"/>
                </a:lnTo>
                <a:lnTo>
                  <a:pt x="207" y="109"/>
                </a:lnTo>
                <a:lnTo>
                  <a:pt x="207" y="110"/>
                </a:lnTo>
                <a:lnTo>
                  <a:pt x="207" y="111"/>
                </a:lnTo>
                <a:lnTo>
                  <a:pt x="207" y="112"/>
                </a:lnTo>
                <a:lnTo>
                  <a:pt x="207" y="113"/>
                </a:lnTo>
                <a:lnTo>
                  <a:pt x="207" y="119"/>
                </a:lnTo>
                <a:lnTo>
                  <a:pt x="207" y="121"/>
                </a:lnTo>
                <a:lnTo>
                  <a:pt x="207" y="122"/>
                </a:lnTo>
                <a:lnTo>
                  <a:pt x="207" y="124"/>
                </a:lnTo>
                <a:lnTo>
                  <a:pt x="207" y="126"/>
                </a:lnTo>
                <a:lnTo>
                  <a:pt x="207" y="127"/>
                </a:lnTo>
                <a:lnTo>
                  <a:pt x="207" y="128"/>
                </a:lnTo>
                <a:lnTo>
                  <a:pt x="207" y="129"/>
                </a:lnTo>
                <a:lnTo>
                  <a:pt x="207" y="130"/>
                </a:lnTo>
                <a:lnTo>
                  <a:pt x="207" y="133"/>
                </a:lnTo>
                <a:lnTo>
                  <a:pt x="207" y="138"/>
                </a:lnTo>
                <a:lnTo>
                  <a:pt x="207" y="142"/>
                </a:lnTo>
                <a:lnTo>
                  <a:pt x="207" y="143"/>
                </a:lnTo>
                <a:lnTo>
                  <a:pt x="208" y="145"/>
                </a:lnTo>
                <a:lnTo>
                  <a:pt x="208" y="153"/>
                </a:lnTo>
                <a:lnTo>
                  <a:pt x="208" y="154"/>
                </a:lnTo>
                <a:lnTo>
                  <a:pt x="208" y="156"/>
                </a:lnTo>
                <a:lnTo>
                  <a:pt x="208" y="157"/>
                </a:lnTo>
                <a:lnTo>
                  <a:pt x="208" y="159"/>
                </a:lnTo>
                <a:lnTo>
                  <a:pt x="208" y="160"/>
                </a:lnTo>
                <a:lnTo>
                  <a:pt x="208" y="161"/>
                </a:lnTo>
                <a:lnTo>
                  <a:pt x="208" y="162"/>
                </a:lnTo>
                <a:lnTo>
                  <a:pt x="208" y="164"/>
                </a:lnTo>
                <a:lnTo>
                  <a:pt x="208" y="165"/>
                </a:lnTo>
                <a:lnTo>
                  <a:pt x="208" y="166"/>
                </a:lnTo>
                <a:lnTo>
                  <a:pt x="208" y="167"/>
                </a:lnTo>
                <a:lnTo>
                  <a:pt x="208" y="168"/>
                </a:lnTo>
                <a:lnTo>
                  <a:pt x="208" y="169"/>
                </a:lnTo>
                <a:lnTo>
                  <a:pt x="208" y="170"/>
                </a:lnTo>
                <a:lnTo>
                  <a:pt x="208" y="172"/>
                </a:lnTo>
                <a:lnTo>
                  <a:pt x="208" y="173"/>
                </a:lnTo>
                <a:lnTo>
                  <a:pt x="208" y="174"/>
                </a:lnTo>
                <a:lnTo>
                  <a:pt x="208" y="175"/>
                </a:lnTo>
                <a:lnTo>
                  <a:pt x="208" y="176"/>
                </a:lnTo>
                <a:lnTo>
                  <a:pt x="208" y="177"/>
                </a:lnTo>
                <a:lnTo>
                  <a:pt x="208" y="178"/>
                </a:lnTo>
                <a:lnTo>
                  <a:pt x="208" y="180"/>
                </a:lnTo>
                <a:lnTo>
                  <a:pt x="207" y="180"/>
                </a:lnTo>
                <a:lnTo>
                  <a:pt x="204" y="180"/>
                </a:lnTo>
                <a:lnTo>
                  <a:pt x="203" y="180"/>
                </a:lnTo>
                <a:lnTo>
                  <a:pt x="202" y="180"/>
                </a:lnTo>
                <a:lnTo>
                  <a:pt x="200" y="180"/>
                </a:lnTo>
                <a:lnTo>
                  <a:pt x="198" y="180"/>
                </a:lnTo>
                <a:lnTo>
                  <a:pt x="196" y="180"/>
                </a:lnTo>
                <a:lnTo>
                  <a:pt x="195" y="180"/>
                </a:lnTo>
                <a:lnTo>
                  <a:pt x="194" y="180"/>
                </a:lnTo>
                <a:lnTo>
                  <a:pt x="193" y="180"/>
                </a:lnTo>
                <a:lnTo>
                  <a:pt x="191" y="180"/>
                </a:lnTo>
                <a:lnTo>
                  <a:pt x="190" y="180"/>
                </a:lnTo>
                <a:lnTo>
                  <a:pt x="188" y="180"/>
                </a:lnTo>
                <a:lnTo>
                  <a:pt x="187" y="180"/>
                </a:lnTo>
                <a:lnTo>
                  <a:pt x="186" y="180"/>
                </a:lnTo>
                <a:lnTo>
                  <a:pt x="185" y="180"/>
                </a:lnTo>
                <a:lnTo>
                  <a:pt x="179" y="180"/>
                </a:lnTo>
                <a:lnTo>
                  <a:pt x="178" y="180"/>
                </a:lnTo>
                <a:lnTo>
                  <a:pt x="176" y="180"/>
                </a:lnTo>
                <a:lnTo>
                  <a:pt x="174" y="180"/>
                </a:lnTo>
                <a:lnTo>
                  <a:pt x="164" y="180"/>
                </a:lnTo>
                <a:lnTo>
                  <a:pt x="162" y="180"/>
                </a:lnTo>
                <a:lnTo>
                  <a:pt x="161" y="180"/>
                </a:lnTo>
                <a:lnTo>
                  <a:pt x="160" y="180"/>
                </a:lnTo>
                <a:lnTo>
                  <a:pt x="157" y="180"/>
                </a:lnTo>
                <a:lnTo>
                  <a:pt x="153" y="180"/>
                </a:lnTo>
                <a:lnTo>
                  <a:pt x="149" y="180"/>
                </a:lnTo>
                <a:lnTo>
                  <a:pt x="148" y="180"/>
                </a:lnTo>
                <a:lnTo>
                  <a:pt x="137" y="180"/>
                </a:lnTo>
                <a:lnTo>
                  <a:pt x="132" y="180"/>
                </a:lnTo>
                <a:lnTo>
                  <a:pt x="130" y="180"/>
                </a:lnTo>
                <a:lnTo>
                  <a:pt x="127" y="180"/>
                </a:lnTo>
                <a:lnTo>
                  <a:pt x="124" y="180"/>
                </a:lnTo>
                <a:lnTo>
                  <a:pt x="121" y="180"/>
                </a:lnTo>
                <a:lnTo>
                  <a:pt x="120" y="180"/>
                </a:lnTo>
                <a:lnTo>
                  <a:pt x="119" y="180"/>
                </a:lnTo>
                <a:lnTo>
                  <a:pt x="117" y="180"/>
                </a:lnTo>
                <a:lnTo>
                  <a:pt x="115" y="180"/>
                </a:lnTo>
                <a:lnTo>
                  <a:pt x="111" y="180"/>
                </a:lnTo>
                <a:lnTo>
                  <a:pt x="108" y="180"/>
                </a:lnTo>
                <a:lnTo>
                  <a:pt x="106" y="180"/>
                </a:lnTo>
                <a:lnTo>
                  <a:pt x="99" y="180"/>
                </a:lnTo>
                <a:lnTo>
                  <a:pt x="99" y="175"/>
                </a:lnTo>
                <a:lnTo>
                  <a:pt x="99" y="170"/>
                </a:lnTo>
                <a:lnTo>
                  <a:pt x="99" y="168"/>
                </a:lnTo>
                <a:lnTo>
                  <a:pt x="99" y="161"/>
                </a:lnTo>
                <a:lnTo>
                  <a:pt x="99" y="158"/>
                </a:lnTo>
                <a:lnTo>
                  <a:pt x="99" y="153"/>
                </a:lnTo>
                <a:lnTo>
                  <a:pt x="91" y="153"/>
                </a:lnTo>
                <a:lnTo>
                  <a:pt x="89" y="153"/>
                </a:lnTo>
                <a:lnTo>
                  <a:pt x="87" y="153"/>
                </a:lnTo>
                <a:lnTo>
                  <a:pt x="84" y="153"/>
                </a:lnTo>
                <a:lnTo>
                  <a:pt x="83" y="153"/>
                </a:lnTo>
                <a:lnTo>
                  <a:pt x="79" y="153"/>
                </a:lnTo>
                <a:lnTo>
                  <a:pt x="77" y="153"/>
                </a:lnTo>
                <a:lnTo>
                  <a:pt x="76" y="153"/>
                </a:lnTo>
                <a:lnTo>
                  <a:pt x="75" y="153"/>
                </a:lnTo>
                <a:lnTo>
                  <a:pt x="74" y="153"/>
                </a:lnTo>
                <a:lnTo>
                  <a:pt x="73" y="153"/>
                </a:lnTo>
                <a:lnTo>
                  <a:pt x="72" y="153"/>
                </a:lnTo>
                <a:lnTo>
                  <a:pt x="69" y="153"/>
                </a:lnTo>
                <a:lnTo>
                  <a:pt x="68" y="153"/>
                </a:lnTo>
                <a:lnTo>
                  <a:pt x="67" y="153"/>
                </a:lnTo>
                <a:lnTo>
                  <a:pt x="65" y="153"/>
                </a:lnTo>
                <a:lnTo>
                  <a:pt x="63" y="153"/>
                </a:lnTo>
                <a:lnTo>
                  <a:pt x="61" y="153"/>
                </a:lnTo>
                <a:lnTo>
                  <a:pt x="59" y="153"/>
                </a:lnTo>
                <a:lnTo>
                  <a:pt x="58" y="153"/>
                </a:lnTo>
                <a:lnTo>
                  <a:pt x="57" y="153"/>
                </a:lnTo>
                <a:lnTo>
                  <a:pt x="56" y="153"/>
                </a:lnTo>
                <a:lnTo>
                  <a:pt x="55" y="153"/>
                </a:lnTo>
                <a:lnTo>
                  <a:pt x="53" y="153"/>
                </a:lnTo>
                <a:lnTo>
                  <a:pt x="52" y="153"/>
                </a:lnTo>
                <a:lnTo>
                  <a:pt x="51" y="153"/>
                </a:lnTo>
                <a:lnTo>
                  <a:pt x="48" y="153"/>
                </a:lnTo>
                <a:lnTo>
                  <a:pt x="45" y="153"/>
                </a:lnTo>
                <a:lnTo>
                  <a:pt x="43" y="153"/>
                </a:lnTo>
                <a:lnTo>
                  <a:pt x="42" y="153"/>
                </a:lnTo>
                <a:lnTo>
                  <a:pt x="41" y="153"/>
                </a:lnTo>
                <a:lnTo>
                  <a:pt x="40" y="153"/>
                </a:lnTo>
                <a:lnTo>
                  <a:pt x="37" y="153"/>
                </a:lnTo>
                <a:lnTo>
                  <a:pt x="36" y="153"/>
                </a:lnTo>
                <a:lnTo>
                  <a:pt x="35" y="153"/>
                </a:lnTo>
                <a:lnTo>
                  <a:pt x="33" y="153"/>
                </a:lnTo>
                <a:lnTo>
                  <a:pt x="32" y="153"/>
                </a:lnTo>
                <a:lnTo>
                  <a:pt x="31" y="153"/>
                </a:lnTo>
                <a:lnTo>
                  <a:pt x="29" y="153"/>
                </a:lnTo>
                <a:lnTo>
                  <a:pt x="28" y="153"/>
                </a:lnTo>
                <a:lnTo>
                  <a:pt x="25" y="154"/>
                </a:lnTo>
                <a:lnTo>
                  <a:pt x="24" y="154"/>
                </a:lnTo>
                <a:lnTo>
                  <a:pt x="21" y="154"/>
                </a:lnTo>
                <a:lnTo>
                  <a:pt x="20" y="154"/>
                </a:lnTo>
                <a:lnTo>
                  <a:pt x="18" y="154"/>
                </a:lnTo>
                <a:lnTo>
                  <a:pt x="13" y="154"/>
                </a:lnTo>
                <a:lnTo>
                  <a:pt x="12" y="154"/>
                </a:lnTo>
                <a:lnTo>
                  <a:pt x="11" y="154"/>
                </a:lnTo>
                <a:lnTo>
                  <a:pt x="9" y="154"/>
                </a:lnTo>
                <a:lnTo>
                  <a:pt x="5" y="154"/>
                </a:lnTo>
                <a:lnTo>
                  <a:pt x="3" y="154"/>
                </a:lnTo>
                <a:lnTo>
                  <a:pt x="1" y="154"/>
                </a:lnTo>
                <a:lnTo>
                  <a:pt x="1" y="152"/>
                </a:lnTo>
                <a:lnTo>
                  <a:pt x="1" y="150"/>
                </a:lnTo>
                <a:lnTo>
                  <a:pt x="1" y="148"/>
                </a:lnTo>
                <a:lnTo>
                  <a:pt x="1" y="145"/>
                </a:lnTo>
                <a:lnTo>
                  <a:pt x="1" y="137"/>
                </a:lnTo>
                <a:lnTo>
                  <a:pt x="1" y="136"/>
                </a:lnTo>
                <a:lnTo>
                  <a:pt x="1" y="135"/>
                </a:lnTo>
                <a:lnTo>
                  <a:pt x="1" y="130"/>
                </a:lnTo>
                <a:lnTo>
                  <a:pt x="1" y="125"/>
                </a:lnTo>
                <a:lnTo>
                  <a:pt x="0" y="121"/>
                </a:lnTo>
                <a:lnTo>
                  <a:pt x="0" y="119"/>
                </a:lnTo>
                <a:lnTo>
                  <a:pt x="1" y="113"/>
                </a:lnTo>
                <a:lnTo>
                  <a:pt x="1" y="110"/>
                </a:lnTo>
                <a:lnTo>
                  <a:pt x="1" y="108"/>
                </a:lnTo>
                <a:lnTo>
                  <a:pt x="1" y="101"/>
                </a:lnTo>
                <a:lnTo>
                  <a:pt x="2" y="101"/>
                </a:lnTo>
                <a:lnTo>
                  <a:pt x="3" y="101"/>
                </a:lnTo>
                <a:lnTo>
                  <a:pt x="5" y="101"/>
                </a:lnTo>
                <a:lnTo>
                  <a:pt x="9" y="101"/>
                </a:lnTo>
                <a:lnTo>
                  <a:pt x="9" y="98"/>
                </a:lnTo>
                <a:lnTo>
                  <a:pt x="9" y="96"/>
                </a:lnTo>
                <a:lnTo>
                  <a:pt x="9" y="94"/>
                </a:lnTo>
                <a:lnTo>
                  <a:pt x="9" y="88"/>
                </a:lnTo>
                <a:lnTo>
                  <a:pt x="9" y="85"/>
                </a:lnTo>
                <a:lnTo>
                  <a:pt x="9" y="84"/>
                </a:lnTo>
                <a:lnTo>
                  <a:pt x="9" y="82"/>
                </a:lnTo>
                <a:lnTo>
                  <a:pt x="9" y="80"/>
                </a:lnTo>
                <a:lnTo>
                  <a:pt x="9" y="78"/>
                </a:lnTo>
                <a:lnTo>
                  <a:pt x="9" y="68"/>
                </a:lnTo>
                <a:lnTo>
                  <a:pt x="9" y="65"/>
                </a:lnTo>
                <a:lnTo>
                  <a:pt x="9" y="63"/>
                </a:lnTo>
                <a:lnTo>
                  <a:pt x="9" y="56"/>
                </a:lnTo>
                <a:lnTo>
                  <a:pt x="8" y="52"/>
                </a:lnTo>
                <a:lnTo>
                  <a:pt x="9" y="50"/>
                </a:lnTo>
                <a:lnTo>
                  <a:pt x="9" y="48"/>
                </a:lnTo>
                <a:lnTo>
                  <a:pt x="8" y="48"/>
                </a:lnTo>
                <a:lnTo>
                  <a:pt x="8" y="47"/>
                </a:lnTo>
                <a:lnTo>
                  <a:pt x="8" y="45"/>
                </a:lnTo>
                <a:lnTo>
                  <a:pt x="8" y="42"/>
                </a:lnTo>
                <a:lnTo>
                  <a:pt x="8" y="39"/>
                </a:lnTo>
                <a:lnTo>
                  <a:pt x="8" y="38"/>
                </a:lnTo>
                <a:lnTo>
                  <a:pt x="8" y="37"/>
                </a:lnTo>
                <a:lnTo>
                  <a:pt x="8" y="36"/>
                </a:lnTo>
                <a:lnTo>
                  <a:pt x="8" y="33"/>
                </a:lnTo>
                <a:lnTo>
                  <a:pt x="8" y="29"/>
                </a:lnTo>
                <a:lnTo>
                  <a:pt x="8" y="28"/>
                </a:lnTo>
                <a:lnTo>
                  <a:pt x="8" y="25"/>
                </a:lnTo>
                <a:lnTo>
                  <a:pt x="8" y="22"/>
                </a:lnTo>
                <a:lnTo>
                  <a:pt x="8" y="21"/>
                </a:lnTo>
                <a:lnTo>
                  <a:pt x="8" y="18"/>
                </a:lnTo>
                <a:lnTo>
                  <a:pt x="8" y="15"/>
                </a:lnTo>
                <a:lnTo>
                  <a:pt x="8" y="13"/>
                </a:lnTo>
                <a:lnTo>
                  <a:pt x="8" y="12"/>
                </a:lnTo>
                <a:lnTo>
                  <a:pt x="8" y="6"/>
                </a:lnTo>
                <a:lnTo>
                  <a:pt x="8" y="4"/>
                </a:lnTo>
                <a:lnTo>
                  <a:pt x="8" y="1"/>
                </a:lnTo>
                <a:lnTo>
                  <a:pt x="11" y="1"/>
                </a:lnTo>
                <a:lnTo>
                  <a:pt x="16" y="1"/>
                </a:lnTo>
                <a:lnTo>
                  <a:pt x="17" y="1"/>
                </a:lnTo>
                <a:lnTo>
                  <a:pt x="19" y="1"/>
                </a:lnTo>
                <a:lnTo>
                  <a:pt x="24" y="1"/>
                </a:lnTo>
                <a:lnTo>
                  <a:pt x="25" y="1"/>
                </a:lnTo>
                <a:lnTo>
                  <a:pt x="27" y="1"/>
                </a:lnTo>
                <a:lnTo>
                  <a:pt x="33" y="1"/>
                </a:lnTo>
                <a:lnTo>
                  <a:pt x="35" y="1"/>
                </a:lnTo>
                <a:lnTo>
                  <a:pt x="39" y="1"/>
                </a:lnTo>
                <a:lnTo>
                  <a:pt x="40" y="1"/>
                </a:lnTo>
                <a:lnTo>
                  <a:pt x="41" y="1"/>
                </a:lnTo>
                <a:lnTo>
                  <a:pt x="45" y="1"/>
                </a:lnTo>
                <a:lnTo>
                  <a:pt x="48" y="1"/>
                </a:lnTo>
                <a:lnTo>
                  <a:pt x="52" y="1"/>
                </a:lnTo>
                <a:lnTo>
                  <a:pt x="56" y="1"/>
                </a:lnTo>
                <a:lnTo>
                  <a:pt x="59" y="1"/>
                </a:lnTo>
                <a:lnTo>
                  <a:pt x="65" y="1"/>
                </a:lnTo>
                <a:lnTo>
                  <a:pt x="66" y="1"/>
                </a:lnTo>
                <a:lnTo>
                  <a:pt x="71" y="1"/>
                </a:lnTo>
                <a:lnTo>
                  <a:pt x="73" y="1"/>
                </a:lnTo>
                <a:lnTo>
                  <a:pt x="75" y="1"/>
                </a:lnTo>
                <a:lnTo>
                  <a:pt x="83" y="1"/>
                </a:lnTo>
                <a:lnTo>
                  <a:pt x="88" y="1"/>
                </a:lnTo>
                <a:lnTo>
                  <a:pt x="89" y="1"/>
                </a:lnTo>
                <a:lnTo>
                  <a:pt x="91" y="1"/>
                </a:lnTo>
                <a:lnTo>
                  <a:pt x="96" y="1"/>
                </a:lnTo>
                <a:lnTo>
                  <a:pt x="97" y="1"/>
                </a:lnTo>
                <a:lnTo>
                  <a:pt x="105" y="1"/>
                </a:lnTo>
                <a:lnTo>
                  <a:pt x="106" y="1"/>
                </a:lnTo>
                <a:lnTo>
                  <a:pt x="111" y="1"/>
                </a:lnTo>
                <a:lnTo>
                  <a:pt x="112" y="1"/>
                </a:lnTo>
                <a:lnTo>
                  <a:pt x="113" y="1"/>
                </a:lnTo>
                <a:lnTo>
                  <a:pt x="117" y="1"/>
                </a:lnTo>
                <a:lnTo>
                  <a:pt x="119" y="1"/>
                </a:lnTo>
                <a:lnTo>
                  <a:pt x="120" y="1"/>
                </a:lnTo>
                <a:lnTo>
                  <a:pt x="121" y="1"/>
                </a:lnTo>
                <a:lnTo>
                  <a:pt x="123" y="1"/>
                </a:lnTo>
                <a:lnTo>
                  <a:pt x="125" y="1"/>
                </a:lnTo>
                <a:lnTo>
                  <a:pt x="127" y="1"/>
                </a:lnTo>
                <a:lnTo>
                  <a:pt x="128" y="1"/>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30" name="Freeform 119"/>
          <p:cNvSpPr>
            <a:spLocks/>
          </p:cNvSpPr>
          <p:nvPr/>
        </p:nvSpPr>
        <p:spPr bwMode="auto">
          <a:xfrm>
            <a:off x="3195951" y="1079062"/>
            <a:ext cx="466724" cy="402323"/>
          </a:xfrm>
          <a:custGeom>
            <a:avLst/>
            <a:gdLst>
              <a:gd name="T0" fmla="*/ 115 w 216"/>
              <a:gd name="T1" fmla="*/ 0 h 189"/>
              <a:gd name="T2" fmla="*/ 130 w 216"/>
              <a:gd name="T3" fmla="*/ 0 h 189"/>
              <a:gd name="T4" fmla="*/ 139 w 216"/>
              <a:gd name="T5" fmla="*/ 0 h 189"/>
              <a:gd name="T6" fmla="*/ 149 w 216"/>
              <a:gd name="T7" fmla="*/ 0 h 189"/>
              <a:gd name="T8" fmla="*/ 160 w 216"/>
              <a:gd name="T9" fmla="*/ 0 h 189"/>
              <a:gd name="T10" fmla="*/ 163 w 216"/>
              <a:gd name="T11" fmla="*/ 7 h 189"/>
              <a:gd name="T12" fmla="*/ 172 w 216"/>
              <a:gd name="T13" fmla="*/ 10 h 189"/>
              <a:gd name="T14" fmla="*/ 198 w 216"/>
              <a:gd name="T15" fmla="*/ 10 h 189"/>
              <a:gd name="T16" fmla="*/ 205 w 216"/>
              <a:gd name="T17" fmla="*/ 10 h 189"/>
              <a:gd name="T18" fmla="*/ 211 w 216"/>
              <a:gd name="T19" fmla="*/ 10 h 189"/>
              <a:gd name="T20" fmla="*/ 215 w 216"/>
              <a:gd name="T21" fmla="*/ 14 h 189"/>
              <a:gd name="T22" fmla="*/ 215 w 216"/>
              <a:gd name="T23" fmla="*/ 18 h 189"/>
              <a:gd name="T24" fmla="*/ 215 w 216"/>
              <a:gd name="T25" fmla="*/ 22 h 189"/>
              <a:gd name="T26" fmla="*/ 215 w 216"/>
              <a:gd name="T27" fmla="*/ 32 h 189"/>
              <a:gd name="T28" fmla="*/ 215 w 216"/>
              <a:gd name="T29" fmla="*/ 47 h 189"/>
              <a:gd name="T30" fmla="*/ 215 w 216"/>
              <a:gd name="T31" fmla="*/ 55 h 189"/>
              <a:gd name="T32" fmla="*/ 215 w 216"/>
              <a:gd name="T33" fmla="*/ 74 h 189"/>
              <a:gd name="T34" fmla="*/ 215 w 216"/>
              <a:gd name="T35" fmla="*/ 80 h 189"/>
              <a:gd name="T36" fmla="*/ 216 w 216"/>
              <a:gd name="T37" fmla="*/ 102 h 189"/>
              <a:gd name="T38" fmla="*/ 216 w 216"/>
              <a:gd name="T39" fmla="*/ 133 h 189"/>
              <a:gd name="T40" fmla="*/ 216 w 216"/>
              <a:gd name="T41" fmla="*/ 146 h 189"/>
              <a:gd name="T42" fmla="*/ 216 w 216"/>
              <a:gd name="T43" fmla="*/ 150 h 189"/>
              <a:gd name="T44" fmla="*/ 216 w 216"/>
              <a:gd name="T45" fmla="*/ 158 h 189"/>
              <a:gd name="T46" fmla="*/ 216 w 216"/>
              <a:gd name="T47" fmla="*/ 165 h 189"/>
              <a:gd name="T48" fmla="*/ 216 w 216"/>
              <a:gd name="T49" fmla="*/ 175 h 189"/>
              <a:gd name="T50" fmla="*/ 216 w 216"/>
              <a:gd name="T51" fmla="*/ 186 h 189"/>
              <a:gd name="T52" fmla="*/ 207 w 216"/>
              <a:gd name="T53" fmla="*/ 188 h 189"/>
              <a:gd name="T54" fmla="*/ 194 w 216"/>
              <a:gd name="T55" fmla="*/ 188 h 189"/>
              <a:gd name="T56" fmla="*/ 189 w 216"/>
              <a:gd name="T57" fmla="*/ 188 h 189"/>
              <a:gd name="T58" fmla="*/ 174 w 216"/>
              <a:gd name="T59" fmla="*/ 188 h 189"/>
              <a:gd name="T60" fmla="*/ 157 w 216"/>
              <a:gd name="T61" fmla="*/ 188 h 189"/>
              <a:gd name="T62" fmla="*/ 138 w 216"/>
              <a:gd name="T63" fmla="*/ 188 h 189"/>
              <a:gd name="T64" fmla="*/ 124 w 216"/>
              <a:gd name="T65" fmla="*/ 188 h 189"/>
              <a:gd name="T66" fmla="*/ 107 w 216"/>
              <a:gd name="T67" fmla="*/ 189 h 189"/>
              <a:gd name="T68" fmla="*/ 72 w 216"/>
              <a:gd name="T69" fmla="*/ 189 h 189"/>
              <a:gd name="T70" fmla="*/ 56 w 216"/>
              <a:gd name="T71" fmla="*/ 189 h 189"/>
              <a:gd name="T72" fmla="*/ 27 w 216"/>
              <a:gd name="T73" fmla="*/ 189 h 189"/>
              <a:gd name="T74" fmla="*/ 16 w 216"/>
              <a:gd name="T75" fmla="*/ 189 h 189"/>
              <a:gd name="T76" fmla="*/ 2 w 216"/>
              <a:gd name="T77" fmla="*/ 181 h 189"/>
              <a:gd name="T78" fmla="*/ 2 w 216"/>
              <a:gd name="T79" fmla="*/ 141 h 189"/>
              <a:gd name="T80" fmla="*/ 2 w 216"/>
              <a:gd name="T81" fmla="*/ 119 h 189"/>
              <a:gd name="T82" fmla="*/ 2 w 216"/>
              <a:gd name="T83" fmla="*/ 106 h 189"/>
              <a:gd name="T84" fmla="*/ 0 w 216"/>
              <a:gd name="T85" fmla="*/ 83 h 189"/>
              <a:gd name="T86" fmla="*/ 0 w 216"/>
              <a:gd name="T87" fmla="*/ 75 h 189"/>
              <a:gd name="T88" fmla="*/ 0 w 216"/>
              <a:gd name="T89" fmla="*/ 59 h 189"/>
              <a:gd name="T90" fmla="*/ 0 w 216"/>
              <a:gd name="T91" fmla="*/ 51 h 189"/>
              <a:gd name="T92" fmla="*/ 0 w 216"/>
              <a:gd name="T93" fmla="*/ 39 h 189"/>
              <a:gd name="T94" fmla="*/ 0 w 216"/>
              <a:gd name="T95" fmla="*/ 20 h 189"/>
              <a:gd name="T96" fmla="*/ 0 w 216"/>
              <a:gd name="T97" fmla="*/ 12 h 189"/>
              <a:gd name="T98" fmla="*/ 11 w 216"/>
              <a:gd name="T99" fmla="*/ 2 h 189"/>
              <a:gd name="T100" fmla="*/ 35 w 216"/>
              <a:gd name="T101" fmla="*/ 2 h 189"/>
              <a:gd name="T102" fmla="*/ 55 w 216"/>
              <a:gd name="T103" fmla="*/ 2 h 189"/>
              <a:gd name="T104" fmla="*/ 67 w 216"/>
              <a:gd name="T105" fmla="*/ 0 h 189"/>
              <a:gd name="T106" fmla="*/ 76 w 216"/>
              <a:gd name="T107" fmla="*/ 0 h 189"/>
              <a:gd name="T108" fmla="*/ 84 w 216"/>
              <a:gd name="T109" fmla="*/ 0 h 189"/>
              <a:gd name="T110" fmla="*/ 100 w 216"/>
              <a:gd name="T111" fmla="*/ 0 h 189"/>
              <a:gd name="T112" fmla="*/ 109 w 216"/>
              <a:gd name="T113" fmla="*/ 0 h 18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16" h="189">
                <a:moveTo>
                  <a:pt x="109" y="0"/>
                </a:moveTo>
                <a:lnTo>
                  <a:pt x="110" y="0"/>
                </a:lnTo>
                <a:lnTo>
                  <a:pt x="112" y="0"/>
                </a:lnTo>
                <a:lnTo>
                  <a:pt x="114" y="0"/>
                </a:lnTo>
                <a:lnTo>
                  <a:pt x="115" y="0"/>
                </a:lnTo>
                <a:lnTo>
                  <a:pt x="117" y="0"/>
                </a:lnTo>
                <a:lnTo>
                  <a:pt x="118" y="0"/>
                </a:lnTo>
                <a:lnTo>
                  <a:pt x="126" y="0"/>
                </a:lnTo>
                <a:lnTo>
                  <a:pt x="127" y="0"/>
                </a:lnTo>
                <a:lnTo>
                  <a:pt x="128" y="0"/>
                </a:lnTo>
                <a:lnTo>
                  <a:pt x="130" y="0"/>
                </a:lnTo>
                <a:lnTo>
                  <a:pt x="131" y="0"/>
                </a:lnTo>
                <a:lnTo>
                  <a:pt x="133" y="0"/>
                </a:lnTo>
                <a:lnTo>
                  <a:pt x="135" y="0"/>
                </a:lnTo>
                <a:lnTo>
                  <a:pt x="138" y="0"/>
                </a:lnTo>
                <a:lnTo>
                  <a:pt x="139" y="0"/>
                </a:lnTo>
                <a:lnTo>
                  <a:pt x="141" y="0"/>
                </a:lnTo>
                <a:lnTo>
                  <a:pt x="143" y="0"/>
                </a:lnTo>
                <a:lnTo>
                  <a:pt x="146" y="0"/>
                </a:lnTo>
                <a:lnTo>
                  <a:pt x="148" y="0"/>
                </a:lnTo>
                <a:lnTo>
                  <a:pt x="149" y="0"/>
                </a:lnTo>
                <a:lnTo>
                  <a:pt x="150" y="0"/>
                </a:lnTo>
                <a:lnTo>
                  <a:pt x="151" y="0"/>
                </a:lnTo>
                <a:lnTo>
                  <a:pt x="152" y="0"/>
                </a:lnTo>
                <a:lnTo>
                  <a:pt x="154" y="0"/>
                </a:lnTo>
                <a:lnTo>
                  <a:pt x="157" y="0"/>
                </a:lnTo>
                <a:lnTo>
                  <a:pt x="160" y="0"/>
                </a:lnTo>
                <a:lnTo>
                  <a:pt x="162" y="0"/>
                </a:lnTo>
                <a:lnTo>
                  <a:pt x="162" y="3"/>
                </a:lnTo>
                <a:lnTo>
                  <a:pt x="162" y="5"/>
                </a:lnTo>
                <a:lnTo>
                  <a:pt x="163" y="7"/>
                </a:lnTo>
                <a:lnTo>
                  <a:pt x="163" y="8"/>
                </a:lnTo>
                <a:lnTo>
                  <a:pt x="163" y="10"/>
                </a:lnTo>
                <a:lnTo>
                  <a:pt x="165" y="10"/>
                </a:lnTo>
                <a:lnTo>
                  <a:pt x="167" y="10"/>
                </a:lnTo>
                <a:lnTo>
                  <a:pt x="172" y="10"/>
                </a:lnTo>
                <a:lnTo>
                  <a:pt x="178" y="10"/>
                </a:lnTo>
                <a:lnTo>
                  <a:pt x="180" y="10"/>
                </a:lnTo>
                <a:lnTo>
                  <a:pt x="188" y="10"/>
                </a:lnTo>
                <a:lnTo>
                  <a:pt x="190" y="10"/>
                </a:lnTo>
                <a:lnTo>
                  <a:pt x="195" y="10"/>
                </a:lnTo>
                <a:lnTo>
                  <a:pt x="197" y="10"/>
                </a:lnTo>
                <a:lnTo>
                  <a:pt x="198" y="10"/>
                </a:lnTo>
                <a:lnTo>
                  <a:pt x="199" y="10"/>
                </a:lnTo>
                <a:lnTo>
                  <a:pt x="200" y="10"/>
                </a:lnTo>
                <a:lnTo>
                  <a:pt x="202" y="10"/>
                </a:lnTo>
                <a:lnTo>
                  <a:pt x="203" y="10"/>
                </a:lnTo>
                <a:lnTo>
                  <a:pt x="204" y="10"/>
                </a:lnTo>
                <a:lnTo>
                  <a:pt x="205" y="10"/>
                </a:lnTo>
                <a:lnTo>
                  <a:pt x="206" y="10"/>
                </a:lnTo>
                <a:lnTo>
                  <a:pt x="207" y="10"/>
                </a:lnTo>
                <a:lnTo>
                  <a:pt x="208" y="10"/>
                </a:lnTo>
                <a:lnTo>
                  <a:pt x="211" y="10"/>
                </a:lnTo>
                <a:lnTo>
                  <a:pt x="212" y="10"/>
                </a:lnTo>
                <a:lnTo>
                  <a:pt x="215" y="10"/>
                </a:lnTo>
                <a:lnTo>
                  <a:pt x="215" y="14"/>
                </a:lnTo>
                <a:lnTo>
                  <a:pt x="215" y="15"/>
                </a:lnTo>
                <a:lnTo>
                  <a:pt x="215" y="16"/>
                </a:lnTo>
                <a:lnTo>
                  <a:pt x="215" y="18"/>
                </a:lnTo>
                <a:lnTo>
                  <a:pt x="215" y="19"/>
                </a:lnTo>
                <a:lnTo>
                  <a:pt x="215" y="20"/>
                </a:lnTo>
                <a:lnTo>
                  <a:pt x="215" y="21"/>
                </a:lnTo>
                <a:lnTo>
                  <a:pt x="215" y="22"/>
                </a:lnTo>
                <a:lnTo>
                  <a:pt x="215" y="26"/>
                </a:lnTo>
                <a:lnTo>
                  <a:pt x="215" y="27"/>
                </a:lnTo>
                <a:lnTo>
                  <a:pt x="215" y="30"/>
                </a:lnTo>
                <a:lnTo>
                  <a:pt x="215" y="31"/>
                </a:lnTo>
                <a:lnTo>
                  <a:pt x="215" y="32"/>
                </a:lnTo>
                <a:lnTo>
                  <a:pt x="215" y="35"/>
                </a:lnTo>
                <a:lnTo>
                  <a:pt x="215" y="36"/>
                </a:lnTo>
                <a:lnTo>
                  <a:pt x="215" y="42"/>
                </a:lnTo>
                <a:lnTo>
                  <a:pt x="215" y="44"/>
                </a:lnTo>
                <a:lnTo>
                  <a:pt x="215" y="45"/>
                </a:lnTo>
                <a:lnTo>
                  <a:pt x="215" y="46"/>
                </a:lnTo>
                <a:lnTo>
                  <a:pt x="215" y="47"/>
                </a:lnTo>
                <a:lnTo>
                  <a:pt x="215" y="48"/>
                </a:lnTo>
                <a:lnTo>
                  <a:pt x="215" y="51"/>
                </a:lnTo>
                <a:lnTo>
                  <a:pt x="215" y="52"/>
                </a:lnTo>
                <a:lnTo>
                  <a:pt x="215" y="53"/>
                </a:lnTo>
                <a:lnTo>
                  <a:pt x="215" y="55"/>
                </a:lnTo>
                <a:lnTo>
                  <a:pt x="215" y="58"/>
                </a:lnTo>
                <a:lnTo>
                  <a:pt x="215" y="59"/>
                </a:lnTo>
                <a:lnTo>
                  <a:pt x="215" y="67"/>
                </a:lnTo>
                <a:lnTo>
                  <a:pt x="215" y="68"/>
                </a:lnTo>
                <a:lnTo>
                  <a:pt x="215" y="74"/>
                </a:lnTo>
                <a:lnTo>
                  <a:pt x="215" y="76"/>
                </a:lnTo>
                <a:lnTo>
                  <a:pt x="215" y="77"/>
                </a:lnTo>
                <a:lnTo>
                  <a:pt x="215" y="79"/>
                </a:lnTo>
                <a:lnTo>
                  <a:pt x="215" y="80"/>
                </a:lnTo>
                <a:lnTo>
                  <a:pt x="215" y="83"/>
                </a:lnTo>
                <a:lnTo>
                  <a:pt x="215" y="85"/>
                </a:lnTo>
                <a:lnTo>
                  <a:pt x="215" y="86"/>
                </a:lnTo>
                <a:lnTo>
                  <a:pt x="215" y="88"/>
                </a:lnTo>
                <a:lnTo>
                  <a:pt x="215" y="91"/>
                </a:lnTo>
                <a:lnTo>
                  <a:pt x="215" y="92"/>
                </a:lnTo>
                <a:lnTo>
                  <a:pt x="216" y="102"/>
                </a:lnTo>
                <a:lnTo>
                  <a:pt x="216" y="103"/>
                </a:lnTo>
                <a:lnTo>
                  <a:pt x="216" y="107"/>
                </a:lnTo>
                <a:lnTo>
                  <a:pt x="216" y="111"/>
                </a:lnTo>
                <a:lnTo>
                  <a:pt x="216" y="120"/>
                </a:lnTo>
                <a:lnTo>
                  <a:pt x="216" y="127"/>
                </a:lnTo>
                <a:lnTo>
                  <a:pt x="216" y="131"/>
                </a:lnTo>
                <a:lnTo>
                  <a:pt x="216" y="133"/>
                </a:lnTo>
                <a:lnTo>
                  <a:pt x="216" y="136"/>
                </a:lnTo>
                <a:lnTo>
                  <a:pt x="216" y="142"/>
                </a:lnTo>
                <a:lnTo>
                  <a:pt x="216" y="144"/>
                </a:lnTo>
                <a:lnTo>
                  <a:pt x="216" y="146"/>
                </a:lnTo>
                <a:lnTo>
                  <a:pt x="216" y="147"/>
                </a:lnTo>
                <a:lnTo>
                  <a:pt x="216" y="148"/>
                </a:lnTo>
                <a:lnTo>
                  <a:pt x="216" y="149"/>
                </a:lnTo>
                <a:lnTo>
                  <a:pt x="216" y="150"/>
                </a:lnTo>
                <a:lnTo>
                  <a:pt x="216" y="151"/>
                </a:lnTo>
                <a:lnTo>
                  <a:pt x="216" y="154"/>
                </a:lnTo>
                <a:lnTo>
                  <a:pt x="216" y="157"/>
                </a:lnTo>
                <a:lnTo>
                  <a:pt x="216" y="158"/>
                </a:lnTo>
                <a:lnTo>
                  <a:pt x="216" y="159"/>
                </a:lnTo>
                <a:lnTo>
                  <a:pt x="216" y="160"/>
                </a:lnTo>
                <a:lnTo>
                  <a:pt x="216" y="162"/>
                </a:lnTo>
                <a:lnTo>
                  <a:pt x="216" y="163"/>
                </a:lnTo>
                <a:lnTo>
                  <a:pt x="216" y="164"/>
                </a:lnTo>
                <a:lnTo>
                  <a:pt x="216" y="165"/>
                </a:lnTo>
                <a:lnTo>
                  <a:pt x="216" y="167"/>
                </a:lnTo>
                <a:lnTo>
                  <a:pt x="216" y="168"/>
                </a:lnTo>
                <a:lnTo>
                  <a:pt x="216" y="170"/>
                </a:lnTo>
                <a:lnTo>
                  <a:pt x="216" y="172"/>
                </a:lnTo>
                <a:lnTo>
                  <a:pt x="216" y="174"/>
                </a:lnTo>
                <a:lnTo>
                  <a:pt x="216" y="175"/>
                </a:lnTo>
                <a:lnTo>
                  <a:pt x="216" y="178"/>
                </a:lnTo>
                <a:lnTo>
                  <a:pt x="216" y="181"/>
                </a:lnTo>
                <a:lnTo>
                  <a:pt x="216" y="182"/>
                </a:lnTo>
                <a:lnTo>
                  <a:pt x="216" y="183"/>
                </a:lnTo>
                <a:lnTo>
                  <a:pt x="216" y="186"/>
                </a:lnTo>
                <a:lnTo>
                  <a:pt x="216" y="187"/>
                </a:lnTo>
                <a:lnTo>
                  <a:pt x="215" y="187"/>
                </a:lnTo>
                <a:lnTo>
                  <a:pt x="214" y="187"/>
                </a:lnTo>
                <a:lnTo>
                  <a:pt x="211" y="188"/>
                </a:lnTo>
                <a:lnTo>
                  <a:pt x="210" y="188"/>
                </a:lnTo>
                <a:lnTo>
                  <a:pt x="207" y="188"/>
                </a:lnTo>
                <a:lnTo>
                  <a:pt x="205" y="188"/>
                </a:lnTo>
                <a:lnTo>
                  <a:pt x="202" y="188"/>
                </a:lnTo>
                <a:lnTo>
                  <a:pt x="200" y="188"/>
                </a:lnTo>
                <a:lnTo>
                  <a:pt x="199" y="188"/>
                </a:lnTo>
                <a:lnTo>
                  <a:pt x="198" y="188"/>
                </a:lnTo>
                <a:lnTo>
                  <a:pt x="194" y="188"/>
                </a:lnTo>
                <a:lnTo>
                  <a:pt x="192" y="188"/>
                </a:lnTo>
                <a:lnTo>
                  <a:pt x="191" y="188"/>
                </a:lnTo>
                <a:lnTo>
                  <a:pt x="189" y="188"/>
                </a:lnTo>
                <a:lnTo>
                  <a:pt x="188" y="188"/>
                </a:lnTo>
                <a:lnTo>
                  <a:pt x="186" y="188"/>
                </a:lnTo>
                <a:lnTo>
                  <a:pt x="183" y="188"/>
                </a:lnTo>
                <a:lnTo>
                  <a:pt x="182" y="188"/>
                </a:lnTo>
                <a:lnTo>
                  <a:pt x="179" y="188"/>
                </a:lnTo>
                <a:lnTo>
                  <a:pt x="176" y="188"/>
                </a:lnTo>
                <a:lnTo>
                  <a:pt x="174" y="188"/>
                </a:lnTo>
                <a:lnTo>
                  <a:pt x="173" y="188"/>
                </a:lnTo>
                <a:lnTo>
                  <a:pt x="171" y="188"/>
                </a:lnTo>
                <a:lnTo>
                  <a:pt x="167" y="188"/>
                </a:lnTo>
                <a:lnTo>
                  <a:pt x="165" y="188"/>
                </a:lnTo>
                <a:lnTo>
                  <a:pt x="164" y="188"/>
                </a:lnTo>
                <a:lnTo>
                  <a:pt x="160" y="188"/>
                </a:lnTo>
                <a:lnTo>
                  <a:pt x="157" y="188"/>
                </a:lnTo>
                <a:lnTo>
                  <a:pt x="155" y="188"/>
                </a:lnTo>
                <a:lnTo>
                  <a:pt x="150" y="188"/>
                </a:lnTo>
                <a:lnTo>
                  <a:pt x="149" y="188"/>
                </a:lnTo>
                <a:lnTo>
                  <a:pt x="147" y="188"/>
                </a:lnTo>
                <a:lnTo>
                  <a:pt x="142" y="188"/>
                </a:lnTo>
                <a:lnTo>
                  <a:pt x="138" y="188"/>
                </a:lnTo>
                <a:lnTo>
                  <a:pt x="130" y="188"/>
                </a:lnTo>
                <a:lnTo>
                  <a:pt x="128" y="188"/>
                </a:lnTo>
                <a:lnTo>
                  <a:pt x="127" y="188"/>
                </a:lnTo>
                <a:lnTo>
                  <a:pt x="125" y="188"/>
                </a:lnTo>
                <a:lnTo>
                  <a:pt x="124" y="188"/>
                </a:lnTo>
                <a:lnTo>
                  <a:pt x="123" y="188"/>
                </a:lnTo>
                <a:lnTo>
                  <a:pt x="119" y="188"/>
                </a:lnTo>
                <a:lnTo>
                  <a:pt x="116" y="188"/>
                </a:lnTo>
                <a:lnTo>
                  <a:pt x="115" y="188"/>
                </a:lnTo>
                <a:lnTo>
                  <a:pt x="114" y="188"/>
                </a:lnTo>
                <a:lnTo>
                  <a:pt x="110" y="188"/>
                </a:lnTo>
                <a:lnTo>
                  <a:pt x="107" y="189"/>
                </a:lnTo>
                <a:lnTo>
                  <a:pt x="103" y="189"/>
                </a:lnTo>
                <a:lnTo>
                  <a:pt x="94" y="189"/>
                </a:lnTo>
                <a:lnTo>
                  <a:pt x="90" y="189"/>
                </a:lnTo>
                <a:lnTo>
                  <a:pt x="87" y="189"/>
                </a:lnTo>
                <a:lnTo>
                  <a:pt x="85" y="189"/>
                </a:lnTo>
                <a:lnTo>
                  <a:pt x="74" y="189"/>
                </a:lnTo>
                <a:lnTo>
                  <a:pt x="72" y="189"/>
                </a:lnTo>
                <a:lnTo>
                  <a:pt x="68" y="189"/>
                </a:lnTo>
                <a:lnTo>
                  <a:pt x="67" y="189"/>
                </a:lnTo>
                <a:lnTo>
                  <a:pt x="63" y="189"/>
                </a:lnTo>
                <a:lnTo>
                  <a:pt x="60" y="189"/>
                </a:lnTo>
                <a:lnTo>
                  <a:pt x="58" y="189"/>
                </a:lnTo>
                <a:lnTo>
                  <a:pt x="56" y="189"/>
                </a:lnTo>
                <a:lnTo>
                  <a:pt x="51" y="189"/>
                </a:lnTo>
                <a:lnTo>
                  <a:pt x="43" y="189"/>
                </a:lnTo>
                <a:lnTo>
                  <a:pt x="40" y="189"/>
                </a:lnTo>
                <a:lnTo>
                  <a:pt x="38" y="189"/>
                </a:lnTo>
                <a:lnTo>
                  <a:pt x="34" y="189"/>
                </a:lnTo>
                <a:lnTo>
                  <a:pt x="27" y="189"/>
                </a:lnTo>
                <a:lnTo>
                  <a:pt x="26" y="189"/>
                </a:lnTo>
                <a:lnTo>
                  <a:pt x="19" y="189"/>
                </a:lnTo>
                <a:lnTo>
                  <a:pt x="16" y="189"/>
                </a:lnTo>
                <a:lnTo>
                  <a:pt x="15" y="189"/>
                </a:lnTo>
                <a:lnTo>
                  <a:pt x="8" y="189"/>
                </a:lnTo>
                <a:lnTo>
                  <a:pt x="3" y="189"/>
                </a:lnTo>
                <a:lnTo>
                  <a:pt x="3" y="187"/>
                </a:lnTo>
                <a:lnTo>
                  <a:pt x="2" y="182"/>
                </a:lnTo>
                <a:lnTo>
                  <a:pt x="2" y="181"/>
                </a:lnTo>
                <a:lnTo>
                  <a:pt x="2" y="172"/>
                </a:lnTo>
                <a:lnTo>
                  <a:pt x="2" y="163"/>
                </a:lnTo>
                <a:lnTo>
                  <a:pt x="2" y="158"/>
                </a:lnTo>
                <a:lnTo>
                  <a:pt x="2" y="143"/>
                </a:lnTo>
                <a:lnTo>
                  <a:pt x="2" y="142"/>
                </a:lnTo>
                <a:lnTo>
                  <a:pt x="2" y="141"/>
                </a:lnTo>
                <a:lnTo>
                  <a:pt x="2" y="135"/>
                </a:lnTo>
                <a:lnTo>
                  <a:pt x="2" y="132"/>
                </a:lnTo>
                <a:lnTo>
                  <a:pt x="2" y="127"/>
                </a:lnTo>
                <a:lnTo>
                  <a:pt x="2" y="126"/>
                </a:lnTo>
                <a:lnTo>
                  <a:pt x="2" y="123"/>
                </a:lnTo>
                <a:lnTo>
                  <a:pt x="2" y="119"/>
                </a:lnTo>
                <a:lnTo>
                  <a:pt x="2" y="117"/>
                </a:lnTo>
                <a:lnTo>
                  <a:pt x="2" y="115"/>
                </a:lnTo>
                <a:lnTo>
                  <a:pt x="2" y="112"/>
                </a:lnTo>
                <a:lnTo>
                  <a:pt x="2" y="111"/>
                </a:lnTo>
                <a:lnTo>
                  <a:pt x="2" y="106"/>
                </a:lnTo>
                <a:lnTo>
                  <a:pt x="2" y="100"/>
                </a:lnTo>
                <a:lnTo>
                  <a:pt x="2" y="99"/>
                </a:lnTo>
                <a:lnTo>
                  <a:pt x="0" y="95"/>
                </a:lnTo>
                <a:lnTo>
                  <a:pt x="0" y="93"/>
                </a:lnTo>
                <a:lnTo>
                  <a:pt x="0" y="91"/>
                </a:lnTo>
                <a:lnTo>
                  <a:pt x="0" y="90"/>
                </a:lnTo>
                <a:lnTo>
                  <a:pt x="0" y="83"/>
                </a:lnTo>
                <a:lnTo>
                  <a:pt x="0" y="82"/>
                </a:lnTo>
                <a:lnTo>
                  <a:pt x="0" y="80"/>
                </a:lnTo>
                <a:lnTo>
                  <a:pt x="0" y="78"/>
                </a:lnTo>
                <a:lnTo>
                  <a:pt x="0" y="77"/>
                </a:lnTo>
                <a:lnTo>
                  <a:pt x="0" y="75"/>
                </a:lnTo>
                <a:lnTo>
                  <a:pt x="0" y="74"/>
                </a:lnTo>
                <a:lnTo>
                  <a:pt x="0" y="71"/>
                </a:lnTo>
                <a:lnTo>
                  <a:pt x="0" y="64"/>
                </a:lnTo>
                <a:lnTo>
                  <a:pt x="0" y="63"/>
                </a:lnTo>
                <a:lnTo>
                  <a:pt x="0" y="62"/>
                </a:lnTo>
                <a:lnTo>
                  <a:pt x="0" y="59"/>
                </a:lnTo>
                <a:lnTo>
                  <a:pt x="0" y="56"/>
                </a:lnTo>
                <a:lnTo>
                  <a:pt x="0" y="55"/>
                </a:lnTo>
                <a:lnTo>
                  <a:pt x="0" y="54"/>
                </a:lnTo>
                <a:lnTo>
                  <a:pt x="0" y="52"/>
                </a:lnTo>
                <a:lnTo>
                  <a:pt x="0" y="51"/>
                </a:lnTo>
                <a:lnTo>
                  <a:pt x="0" y="50"/>
                </a:lnTo>
                <a:lnTo>
                  <a:pt x="0" y="47"/>
                </a:lnTo>
                <a:lnTo>
                  <a:pt x="0" y="43"/>
                </a:lnTo>
                <a:lnTo>
                  <a:pt x="0" y="39"/>
                </a:lnTo>
                <a:lnTo>
                  <a:pt x="0" y="38"/>
                </a:lnTo>
                <a:lnTo>
                  <a:pt x="0" y="31"/>
                </a:lnTo>
                <a:lnTo>
                  <a:pt x="0" y="30"/>
                </a:lnTo>
                <a:lnTo>
                  <a:pt x="0" y="29"/>
                </a:lnTo>
                <a:lnTo>
                  <a:pt x="0" y="23"/>
                </a:lnTo>
                <a:lnTo>
                  <a:pt x="0" y="20"/>
                </a:lnTo>
                <a:lnTo>
                  <a:pt x="0" y="19"/>
                </a:lnTo>
                <a:lnTo>
                  <a:pt x="0" y="18"/>
                </a:lnTo>
                <a:lnTo>
                  <a:pt x="0" y="15"/>
                </a:lnTo>
                <a:lnTo>
                  <a:pt x="0" y="14"/>
                </a:lnTo>
                <a:lnTo>
                  <a:pt x="0" y="13"/>
                </a:lnTo>
                <a:lnTo>
                  <a:pt x="0" y="12"/>
                </a:lnTo>
                <a:lnTo>
                  <a:pt x="0" y="4"/>
                </a:lnTo>
                <a:lnTo>
                  <a:pt x="0" y="2"/>
                </a:lnTo>
                <a:lnTo>
                  <a:pt x="8" y="2"/>
                </a:lnTo>
                <a:lnTo>
                  <a:pt x="10" y="2"/>
                </a:lnTo>
                <a:lnTo>
                  <a:pt x="11" y="2"/>
                </a:lnTo>
                <a:lnTo>
                  <a:pt x="12" y="2"/>
                </a:lnTo>
                <a:lnTo>
                  <a:pt x="13" y="2"/>
                </a:lnTo>
                <a:lnTo>
                  <a:pt x="20" y="2"/>
                </a:lnTo>
                <a:lnTo>
                  <a:pt x="23" y="2"/>
                </a:lnTo>
                <a:lnTo>
                  <a:pt x="32" y="2"/>
                </a:lnTo>
                <a:lnTo>
                  <a:pt x="35" y="2"/>
                </a:lnTo>
                <a:lnTo>
                  <a:pt x="36" y="2"/>
                </a:lnTo>
                <a:lnTo>
                  <a:pt x="37" y="2"/>
                </a:lnTo>
                <a:lnTo>
                  <a:pt x="38" y="2"/>
                </a:lnTo>
                <a:lnTo>
                  <a:pt x="39" y="2"/>
                </a:lnTo>
                <a:lnTo>
                  <a:pt x="50" y="2"/>
                </a:lnTo>
                <a:lnTo>
                  <a:pt x="55" y="2"/>
                </a:lnTo>
                <a:lnTo>
                  <a:pt x="58" y="0"/>
                </a:lnTo>
                <a:lnTo>
                  <a:pt x="59" y="0"/>
                </a:lnTo>
                <a:lnTo>
                  <a:pt x="61" y="0"/>
                </a:lnTo>
                <a:lnTo>
                  <a:pt x="62" y="0"/>
                </a:lnTo>
                <a:lnTo>
                  <a:pt x="67" y="0"/>
                </a:lnTo>
                <a:lnTo>
                  <a:pt x="68" y="0"/>
                </a:lnTo>
                <a:lnTo>
                  <a:pt x="71" y="0"/>
                </a:lnTo>
                <a:lnTo>
                  <a:pt x="72" y="0"/>
                </a:lnTo>
                <a:lnTo>
                  <a:pt x="74" y="0"/>
                </a:lnTo>
                <a:lnTo>
                  <a:pt x="76" y="0"/>
                </a:lnTo>
                <a:lnTo>
                  <a:pt x="77" y="0"/>
                </a:lnTo>
                <a:lnTo>
                  <a:pt x="79" y="0"/>
                </a:lnTo>
                <a:lnTo>
                  <a:pt x="80" y="0"/>
                </a:lnTo>
                <a:lnTo>
                  <a:pt x="82" y="0"/>
                </a:lnTo>
                <a:lnTo>
                  <a:pt x="84" y="0"/>
                </a:lnTo>
                <a:lnTo>
                  <a:pt x="85" y="0"/>
                </a:lnTo>
                <a:lnTo>
                  <a:pt x="93" y="0"/>
                </a:lnTo>
                <a:lnTo>
                  <a:pt x="95" y="0"/>
                </a:lnTo>
                <a:lnTo>
                  <a:pt x="96" y="0"/>
                </a:lnTo>
                <a:lnTo>
                  <a:pt x="98" y="0"/>
                </a:lnTo>
                <a:lnTo>
                  <a:pt x="100" y="0"/>
                </a:lnTo>
                <a:lnTo>
                  <a:pt x="102" y="0"/>
                </a:lnTo>
                <a:lnTo>
                  <a:pt x="103" y="0"/>
                </a:lnTo>
                <a:lnTo>
                  <a:pt x="107" y="0"/>
                </a:lnTo>
                <a:lnTo>
                  <a:pt x="109" y="0"/>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31" name="Freeform 116"/>
          <p:cNvSpPr>
            <a:spLocks/>
          </p:cNvSpPr>
          <p:nvPr/>
        </p:nvSpPr>
        <p:spPr bwMode="auto">
          <a:xfrm>
            <a:off x="3660855" y="934310"/>
            <a:ext cx="313311" cy="572619"/>
          </a:xfrm>
          <a:custGeom>
            <a:avLst/>
            <a:gdLst>
              <a:gd name="T0" fmla="*/ 127 w 145"/>
              <a:gd name="T1" fmla="*/ 0 h 269"/>
              <a:gd name="T2" fmla="*/ 143 w 145"/>
              <a:gd name="T3" fmla="*/ 5 h 269"/>
              <a:gd name="T4" fmla="*/ 143 w 145"/>
              <a:gd name="T5" fmla="*/ 30 h 269"/>
              <a:gd name="T6" fmla="*/ 144 w 145"/>
              <a:gd name="T7" fmla="*/ 47 h 269"/>
              <a:gd name="T8" fmla="*/ 144 w 145"/>
              <a:gd name="T9" fmla="*/ 76 h 269"/>
              <a:gd name="T10" fmla="*/ 144 w 145"/>
              <a:gd name="T11" fmla="*/ 88 h 269"/>
              <a:gd name="T12" fmla="*/ 144 w 145"/>
              <a:gd name="T13" fmla="*/ 96 h 269"/>
              <a:gd name="T14" fmla="*/ 143 w 145"/>
              <a:gd name="T15" fmla="*/ 107 h 269"/>
              <a:gd name="T16" fmla="*/ 143 w 145"/>
              <a:gd name="T17" fmla="*/ 135 h 269"/>
              <a:gd name="T18" fmla="*/ 144 w 145"/>
              <a:gd name="T19" fmla="*/ 150 h 269"/>
              <a:gd name="T20" fmla="*/ 144 w 145"/>
              <a:gd name="T21" fmla="*/ 161 h 269"/>
              <a:gd name="T22" fmla="*/ 144 w 145"/>
              <a:gd name="T23" fmla="*/ 171 h 269"/>
              <a:gd name="T24" fmla="*/ 144 w 145"/>
              <a:gd name="T25" fmla="*/ 184 h 269"/>
              <a:gd name="T26" fmla="*/ 145 w 145"/>
              <a:gd name="T27" fmla="*/ 201 h 269"/>
              <a:gd name="T28" fmla="*/ 145 w 145"/>
              <a:gd name="T29" fmla="*/ 228 h 269"/>
              <a:gd name="T30" fmla="*/ 145 w 145"/>
              <a:gd name="T31" fmla="*/ 235 h 269"/>
              <a:gd name="T32" fmla="*/ 145 w 145"/>
              <a:gd name="T33" fmla="*/ 251 h 269"/>
              <a:gd name="T34" fmla="*/ 137 w 145"/>
              <a:gd name="T35" fmla="*/ 259 h 269"/>
              <a:gd name="T36" fmla="*/ 125 w 145"/>
              <a:gd name="T37" fmla="*/ 259 h 269"/>
              <a:gd name="T38" fmla="*/ 112 w 145"/>
              <a:gd name="T39" fmla="*/ 259 h 269"/>
              <a:gd name="T40" fmla="*/ 105 w 145"/>
              <a:gd name="T41" fmla="*/ 259 h 269"/>
              <a:gd name="T42" fmla="*/ 99 w 145"/>
              <a:gd name="T43" fmla="*/ 259 h 269"/>
              <a:gd name="T44" fmla="*/ 79 w 145"/>
              <a:gd name="T45" fmla="*/ 259 h 269"/>
              <a:gd name="T46" fmla="*/ 63 w 145"/>
              <a:gd name="T47" fmla="*/ 259 h 269"/>
              <a:gd name="T48" fmla="*/ 56 w 145"/>
              <a:gd name="T49" fmla="*/ 259 h 269"/>
              <a:gd name="T50" fmla="*/ 53 w 145"/>
              <a:gd name="T51" fmla="*/ 268 h 269"/>
              <a:gd name="T52" fmla="*/ 39 w 145"/>
              <a:gd name="T53" fmla="*/ 268 h 269"/>
              <a:gd name="T54" fmla="*/ 29 w 145"/>
              <a:gd name="T55" fmla="*/ 268 h 269"/>
              <a:gd name="T56" fmla="*/ 16 w 145"/>
              <a:gd name="T57" fmla="*/ 268 h 269"/>
              <a:gd name="T58" fmla="*/ 9 w 145"/>
              <a:gd name="T59" fmla="*/ 268 h 269"/>
              <a:gd name="T60" fmla="*/ 5 w 145"/>
              <a:gd name="T61" fmla="*/ 268 h 269"/>
              <a:gd name="T62" fmla="*/ 1 w 145"/>
              <a:gd name="T63" fmla="*/ 262 h 269"/>
              <a:gd name="T64" fmla="*/ 1 w 145"/>
              <a:gd name="T65" fmla="*/ 249 h 269"/>
              <a:gd name="T66" fmla="*/ 1 w 145"/>
              <a:gd name="T67" fmla="*/ 241 h 269"/>
              <a:gd name="T68" fmla="*/ 1 w 145"/>
              <a:gd name="T69" fmla="*/ 231 h 269"/>
              <a:gd name="T70" fmla="*/ 1 w 145"/>
              <a:gd name="T71" fmla="*/ 223 h 269"/>
              <a:gd name="T72" fmla="*/ 1 w 145"/>
              <a:gd name="T73" fmla="*/ 192 h 269"/>
              <a:gd name="T74" fmla="*/ 0 w 145"/>
              <a:gd name="T75" fmla="*/ 169 h 269"/>
              <a:gd name="T76" fmla="*/ 0 w 145"/>
              <a:gd name="T77" fmla="*/ 158 h 269"/>
              <a:gd name="T78" fmla="*/ 0 w 145"/>
              <a:gd name="T79" fmla="*/ 139 h 269"/>
              <a:gd name="T80" fmla="*/ 0 w 145"/>
              <a:gd name="T81" fmla="*/ 128 h 269"/>
              <a:gd name="T82" fmla="*/ 0 w 145"/>
              <a:gd name="T83" fmla="*/ 116 h 269"/>
              <a:gd name="T84" fmla="*/ 0 w 145"/>
              <a:gd name="T85" fmla="*/ 103 h 269"/>
              <a:gd name="T86" fmla="*/ 0 w 145"/>
              <a:gd name="T87" fmla="*/ 96 h 269"/>
              <a:gd name="T88" fmla="*/ 0 w 145"/>
              <a:gd name="T89" fmla="*/ 83 h 269"/>
              <a:gd name="T90" fmla="*/ 9 w 145"/>
              <a:gd name="T91" fmla="*/ 72 h 269"/>
              <a:gd name="T92" fmla="*/ 17 w 145"/>
              <a:gd name="T93" fmla="*/ 63 h 269"/>
              <a:gd name="T94" fmla="*/ 17 w 145"/>
              <a:gd name="T95" fmla="*/ 44 h 269"/>
              <a:gd name="T96" fmla="*/ 17 w 145"/>
              <a:gd name="T97" fmla="*/ 13 h 269"/>
              <a:gd name="T98" fmla="*/ 29 w 145"/>
              <a:gd name="T99" fmla="*/ 9 h 269"/>
              <a:gd name="T100" fmla="*/ 43 w 145"/>
              <a:gd name="T101" fmla="*/ 9 h 269"/>
              <a:gd name="T102" fmla="*/ 45 w 145"/>
              <a:gd name="T103" fmla="*/ 1 h 269"/>
              <a:gd name="T104" fmla="*/ 57 w 145"/>
              <a:gd name="T105" fmla="*/ 1 h 269"/>
              <a:gd name="T106" fmla="*/ 72 w 145"/>
              <a:gd name="T107" fmla="*/ 0 h 269"/>
              <a:gd name="T108" fmla="*/ 80 w 145"/>
              <a:gd name="T109" fmla="*/ 0 h 269"/>
              <a:gd name="T110" fmla="*/ 89 w 145"/>
              <a:gd name="T111" fmla="*/ 0 h 269"/>
              <a:gd name="T112" fmla="*/ 100 w 145"/>
              <a:gd name="T113" fmla="*/ 0 h 269"/>
              <a:gd name="T114" fmla="*/ 109 w 145"/>
              <a:gd name="T115" fmla="*/ 0 h 269"/>
              <a:gd name="T116" fmla="*/ 118 w 145"/>
              <a:gd name="T117" fmla="*/ 0 h 26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45" h="269">
                <a:moveTo>
                  <a:pt x="118" y="0"/>
                </a:moveTo>
                <a:lnTo>
                  <a:pt x="119" y="0"/>
                </a:lnTo>
                <a:lnTo>
                  <a:pt x="120" y="0"/>
                </a:lnTo>
                <a:lnTo>
                  <a:pt x="121" y="0"/>
                </a:lnTo>
                <a:lnTo>
                  <a:pt x="123" y="0"/>
                </a:lnTo>
                <a:lnTo>
                  <a:pt x="127" y="0"/>
                </a:lnTo>
                <a:lnTo>
                  <a:pt x="128" y="0"/>
                </a:lnTo>
                <a:lnTo>
                  <a:pt x="131" y="0"/>
                </a:lnTo>
                <a:lnTo>
                  <a:pt x="133" y="0"/>
                </a:lnTo>
                <a:lnTo>
                  <a:pt x="135" y="0"/>
                </a:lnTo>
                <a:lnTo>
                  <a:pt x="143" y="0"/>
                </a:lnTo>
                <a:lnTo>
                  <a:pt x="143" y="5"/>
                </a:lnTo>
                <a:lnTo>
                  <a:pt x="143" y="8"/>
                </a:lnTo>
                <a:lnTo>
                  <a:pt x="143" y="15"/>
                </a:lnTo>
                <a:lnTo>
                  <a:pt x="143" y="17"/>
                </a:lnTo>
                <a:lnTo>
                  <a:pt x="143" y="22"/>
                </a:lnTo>
                <a:lnTo>
                  <a:pt x="143" y="27"/>
                </a:lnTo>
                <a:lnTo>
                  <a:pt x="143" y="30"/>
                </a:lnTo>
                <a:lnTo>
                  <a:pt x="144" y="31"/>
                </a:lnTo>
                <a:lnTo>
                  <a:pt x="144" y="33"/>
                </a:lnTo>
                <a:lnTo>
                  <a:pt x="144" y="36"/>
                </a:lnTo>
                <a:lnTo>
                  <a:pt x="144" y="44"/>
                </a:lnTo>
                <a:lnTo>
                  <a:pt x="144" y="46"/>
                </a:lnTo>
                <a:lnTo>
                  <a:pt x="144" y="47"/>
                </a:lnTo>
                <a:lnTo>
                  <a:pt x="144" y="51"/>
                </a:lnTo>
                <a:lnTo>
                  <a:pt x="144" y="56"/>
                </a:lnTo>
                <a:lnTo>
                  <a:pt x="144" y="57"/>
                </a:lnTo>
                <a:lnTo>
                  <a:pt x="144" y="67"/>
                </a:lnTo>
                <a:lnTo>
                  <a:pt x="144" y="71"/>
                </a:lnTo>
                <a:lnTo>
                  <a:pt x="144" y="76"/>
                </a:lnTo>
                <a:lnTo>
                  <a:pt x="144" y="77"/>
                </a:lnTo>
                <a:lnTo>
                  <a:pt x="144" y="79"/>
                </a:lnTo>
                <a:lnTo>
                  <a:pt x="144" y="80"/>
                </a:lnTo>
                <a:lnTo>
                  <a:pt x="144" y="83"/>
                </a:lnTo>
                <a:lnTo>
                  <a:pt x="144" y="85"/>
                </a:lnTo>
                <a:lnTo>
                  <a:pt x="144" y="88"/>
                </a:lnTo>
                <a:lnTo>
                  <a:pt x="144" y="89"/>
                </a:lnTo>
                <a:lnTo>
                  <a:pt x="144" y="91"/>
                </a:lnTo>
                <a:lnTo>
                  <a:pt x="144" y="92"/>
                </a:lnTo>
                <a:lnTo>
                  <a:pt x="144" y="93"/>
                </a:lnTo>
                <a:lnTo>
                  <a:pt x="144" y="95"/>
                </a:lnTo>
                <a:lnTo>
                  <a:pt x="144" y="96"/>
                </a:lnTo>
                <a:lnTo>
                  <a:pt x="144" y="97"/>
                </a:lnTo>
                <a:lnTo>
                  <a:pt x="144" y="101"/>
                </a:lnTo>
                <a:lnTo>
                  <a:pt x="144" y="103"/>
                </a:lnTo>
                <a:lnTo>
                  <a:pt x="144" y="105"/>
                </a:lnTo>
                <a:lnTo>
                  <a:pt x="143" y="105"/>
                </a:lnTo>
                <a:lnTo>
                  <a:pt x="143" y="107"/>
                </a:lnTo>
                <a:lnTo>
                  <a:pt x="143" y="112"/>
                </a:lnTo>
                <a:lnTo>
                  <a:pt x="143" y="113"/>
                </a:lnTo>
                <a:lnTo>
                  <a:pt x="143" y="118"/>
                </a:lnTo>
                <a:lnTo>
                  <a:pt x="143" y="125"/>
                </a:lnTo>
                <a:lnTo>
                  <a:pt x="143" y="127"/>
                </a:lnTo>
                <a:lnTo>
                  <a:pt x="143" y="135"/>
                </a:lnTo>
                <a:lnTo>
                  <a:pt x="143" y="137"/>
                </a:lnTo>
                <a:lnTo>
                  <a:pt x="143" y="139"/>
                </a:lnTo>
                <a:lnTo>
                  <a:pt x="143" y="143"/>
                </a:lnTo>
                <a:lnTo>
                  <a:pt x="143" y="147"/>
                </a:lnTo>
                <a:lnTo>
                  <a:pt x="143" y="149"/>
                </a:lnTo>
                <a:lnTo>
                  <a:pt x="144" y="150"/>
                </a:lnTo>
                <a:lnTo>
                  <a:pt x="144" y="151"/>
                </a:lnTo>
                <a:lnTo>
                  <a:pt x="144" y="157"/>
                </a:lnTo>
                <a:lnTo>
                  <a:pt x="144" y="158"/>
                </a:lnTo>
                <a:lnTo>
                  <a:pt x="144" y="159"/>
                </a:lnTo>
                <a:lnTo>
                  <a:pt x="144" y="160"/>
                </a:lnTo>
                <a:lnTo>
                  <a:pt x="144" y="161"/>
                </a:lnTo>
                <a:lnTo>
                  <a:pt x="144" y="163"/>
                </a:lnTo>
                <a:lnTo>
                  <a:pt x="144" y="164"/>
                </a:lnTo>
                <a:lnTo>
                  <a:pt x="144" y="166"/>
                </a:lnTo>
                <a:lnTo>
                  <a:pt x="144" y="168"/>
                </a:lnTo>
                <a:lnTo>
                  <a:pt x="144" y="169"/>
                </a:lnTo>
                <a:lnTo>
                  <a:pt x="144" y="171"/>
                </a:lnTo>
                <a:lnTo>
                  <a:pt x="144" y="173"/>
                </a:lnTo>
                <a:lnTo>
                  <a:pt x="144" y="177"/>
                </a:lnTo>
                <a:lnTo>
                  <a:pt x="144" y="179"/>
                </a:lnTo>
                <a:lnTo>
                  <a:pt x="144" y="180"/>
                </a:lnTo>
                <a:lnTo>
                  <a:pt x="144" y="183"/>
                </a:lnTo>
                <a:lnTo>
                  <a:pt x="144" y="184"/>
                </a:lnTo>
                <a:lnTo>
                  <a:pt x="144" y="188"/>
                </a:lnTo>
                <a:lnTo>
                  <a:pt x="144" y="189"/>
                </a:lnTo>
                <a:lnTo>
                  <a:pt x="144" y="191"/>
                </a:lnTo>
                <a:lnTo>
                  <a:pt x="144" y="195"/>
                </a:lnTo>
                <a:lnTo>
                  <a:pt x="145" y="200"/>
                </a:lnTo>
                <a:lnTo>
                  <a:pt x="145" y="201"/>
                </a:lnTo>
                <a:lnTo>
                  <a:pt x="145" y="203"/>
                </a:lnTo>
                <a:lnTo>
                  <a:pt x="145" y="208"/>
                </a:lnTo>
                <a:lnTo>
                  <a:pt x="145" y="209"/>
                </a:lnTo>
                <a:lnTo>
                  <a:pt x="145" y="213"/>
                </a:lnTo>
                <a:lnTo>
                  <a:pt x="145" y="219"/>
                </a:lnTo>
                <a:lnTo>
                  <a:pt x="145" y="228"/>
                </a:lnTo>
                <a:lnTo>
                  <a:pt x="145" y="229"/>
                </a:lnTo>
                <a:lnTo>
                  <a:pt x="145" y="230"/>
                </a:lnTo>
                <a:lnTo>
                  <a:pt x="145" y="231"/>
                </a:lnTo>
                <a:lnTo>
                  <a:pt x="145" y="232"/>
                </a:lnTo>
                <a:lnTo>
                  <a:pt x="145" y="233"/>
                </a:lnTo>
                <a:lnTo>
                  <a:pt x="145" y="235"/>
                </a:lnTo>
                <a:lnTo>
                  <a:pt x="145" y="236"/>
                </a:lnTo>
                <a:lnTo>
                  <a:pt x="145" y="240"/>
                </a:lnTo>
                <a:lnTo>
                  <a:pt x="145" y="243"/>
                </a:lnTo>
                <a:lnTo>
                  <a:pt x="145" y="247"/>
                </a:lnTo>
                <a:lnTo>
                  <a:pt x="145" y="249"/>
                </a:lnTo>
                <a:lnTo>
                  <a:pt x="145" y="251"/>
                </a:lnTo>
                <a:lnTo>
                  <a:pt x="145" y="254"/>
                </a:lnTo>
                <a:lnTo>
                  <a:pt x="145" y="255"/>
                </a:lnTo>
                <a:lnTo>
                  <a:pt x="145" y="259"/>
                </a:lnTo>
                <a:lnTo>
                  <a:pt x="144" y="259"/>
                </a:lnTo>
                <a:lnTo>
                  <a:pt x="140" y="259"/>
                </a:lnTo>
                <a:lnTo>
                  <a:pt x="137" y="259"/>
                </a:lnTo>
                <a:lnTo>
                  <a:pt x="136" y="259"/>
                </a:lnTo>
                <a:lnTo>
                  <a:pt x="134" y="259"/>
                </a:lnTo>
                <a:lnTo>
                  <a:pt x="132" y="259"/>
                </a:lnTo>
                <a:lnTo>
                  <a:pt x="129" y="259"/>
                </a:lnTo>
                <a:lnTo>
                  <a:pt x="128" y="259"/>
                </a:lnTo>
                <a:lnTo>
                  <a:pt x="125" y="259"/>
                </a:lnTo>
                <a:lnTo>
                  <a:pt x="124" y="259"/>
                </a:lnTo>
                <a:lnTo>
                  <a:pt x="120" y="259"/>
                </a:lnTo>
                <a:lnTo>
                  <a:pt x="119" y="259"/>
                </a:lnTo>
                <a:lnTo>
                  <a:pt x="118" y="259"/>
                </a:lnTo>
                <a:lnTo>
                  <a:pt x="117" y="259"/>
                </a:lnTo>
                <a:lnTo>
                  <a:pt x="112" y="259"/>
                </a:lnTo>
                <a:lnTo>
                  <a:pt x="111" y="259"/>
                </a:lnTo>
                <a:lnTo>
                  <a:pt x="110" y="259"/>
                </a:lnTo>
                <a:lnTo>
                  <a:pt x="109" y="259"/>
                </a:lnTo>
                <a:lnTo>
                  <a:pt x="108" y="259"/>
                </a:lnTo>
                <a:lnTo>
                  <a:pt x="107" y="259"/>
                </a:lnTo>
                <a:lnTo>
                  <a:pt x="105" y="259"/>
                </a:lnTo>
                <a:lnTo>
                  <a:pt x="104" y="259"/>
                </a:lnTo>
                <a:lnTo>
                  <a:pt x="103" y="259"/>
                </a:lnTo>
                <a:lnTo>
                  <a:pt x="102" y="259"/>
                </a:lnTo>
                <a:lnTo>
                  <a:pt x="101" y="259"/>
                </a:lnTo>
                <a:lnTo>
                  <a:pt x="100" y="259"/>
                </a:lnTo>
                <a:lnTo>
                  <a:pt x="99" y="259"/>
                </a:lnTo>
                <a:lnTo>
                  <a:pt x="96" y="259"/>
                </a:lnTo>
                <a:lnTo>
                  <a:pt x="91" y="259"/>
                </a:lnTo>
                <a:lnTo>
                  <a:pt x="89" y="259"/>
                </a:lnTo>
                <a:lnTo>
                  <a:pt x="88" y="259"/>
                </a:lnTo>
                <a:lnTo>
                  <a:pt x="83" y="259"/>
                </a:lnTo>
                <a:lnTo>
                  <a:pt x="79" y="259"/>
                </a:lnTo>
                <a:lnTo>
                  <a:pt x="78" y="259"/>
                </a:lnTo>
                <a:lnTo>
                  <a:pt x="73" y="259"/>
                </a:lnTo>
                <a:lnTo>
                  <a:pt x="70" y="259"/>
                </a:lnTo>
                <a:lnTo>
                  <a:pt x="65" y="259"/>
                </a:lnTo>
                <a:lnTo>
                  <a:pt x="64" y="259"/>
                </a:lnTo>
                <a:lnTo>
                  <a:pt x="63" y="259"/>
                </a:lnTo>
                <a:lnTo>
                  <a:pt x="62" y="259"/>
                </a:lnTo>
                <a:lnTo>
                  <a:pt x="61" y="259"/>
                </a:lnTo>
                <a:lnTo>
                  <a:pt x="60" y="259"/>
                </a:lnTo>
                <a:lnTo>
                  <a:pt x="59" y="259"/>
                </a:lnTo>
                <a:lnTo>
                  <a:pt x="57" y="259"/>
                </a:lnTo>
                <a:lnTo>
                  <a:pt x="56" y="259"/>
                </a:lnTo>
                <a:lnTo>
                  <a:pt x="56" y="265"/>
                </a:lnTo>
                <a:lnTo>
                  <a:pt x="56" y="267"/>
                </a:lnTo>
                <a:lnTo>
                  <a:pt x="56" y="268"/>
                </a:lnTo>
                <a:lnTo>
                  <a:pt x="55" y="268"/>
                </a:lnTo>
                <a:lnTo>
                  <a:pt x="54" y="268"/>
                </a:lnTo>
                <a:lnTo>
                  <a:pt x="53" y="268"/>
                </a:lnTo>
                <a:lnTo>
                  <a:pt x="51" y="268"/>
                </a:lnTo>
                <a:lnTo>
                  <a:pt x="49" y="268"/>
                </a:lnTo>
                <a:lnTo>
                  <a:pt x="48" y="268"/>
                </a:lnTo>
                <a:lnTo>
                  <a:pt x="45" y="268"/>
                </a:lnTo>
                <a:lnTo>
                  <a:pt x="40" y="268"/>
                </a:lnTo>
                <a:lnTo>
                  <a:pt x="39" y="268"/>
                </a:lnTo>
                <a:lnTo>
                  <a:pt x="38" y="268"/>
                </a:lnTo>
                <a:lnTo>
                  <a:pt x="36" y="268"/>
                </a:lnTo>
                <a:lnTo>
                  <a:pt x="35" y="268"/>
                </a:lnTo>
                <a:lnTo>
                  <a:pt x="33" y="268"/>
                </a:lnTo>
                <a:lnTo>
                  <a:pt x="32" y="268"/>
                </a:lnTo>
                <a:lnTo>
                  <a:pt x="29" y="268"/>
                </a:lnTo>
                <a:lnTo>
                  <a:pt x="27" y="268"/>
                </a:lnTo>
                <a:lnTo>
                  <a:pt x="24" y="268"/>
                </a:lnTo>
                <a:lnTo>
                  <a:pt x="21" y="268"/>
                </a:lnTo>
                <a:lnTo>
                  <a:pt x="20" y="268"/>
                </a:lnTo>
                <a:lnTo>
                  <a:pt x="19" y="268"/>
                </a:lnTo>
                <a:lnTo>
                  <a:pt x="16" y="268"/>
                </a:lnTo>
                <a:lnTo>
                  <a:pt x="15" y="268"/>
                </a:lnTo>
                <a:lnTo>
                  <a:pt x="14" y="268"/>
                </a:lnTo>
                <a:lnTo>
                  <a:pt x="13" y="268"/>
                </a:lnTo>
                <a:lnTo>
                  <a:pt x="12" y="268"/>
                </a:lnTo>
                <a:lnTo>
                  <a:pt x="11" y="268"/>
                </a:lnTo>
                <a:lnTo>
                  <a:pt x="9" y="268"/>
                </a:lnTo>
                <a:lnTo>
                  <a:pt x="8" y="268"/>
                </a:lnTo>
                <a:lnTo>
                  <a:pt x="7" y="268"/>
                </a:lnTo>
                <a:lnTo>
                  <a:pt x="7" y="269"/>
                </a:lnTo>
                <a:lnTo>
                  <a:pt x="6" y="269"/>
                </a:lnTo>
                <a:lnTo>
                  <a:pt x="6" y="268"/>
                </a:lnTo>
                <a:lnTo>
                  <a:pt x="5" y="268"/>
                </a:lnTo>
                <a:lnTo>
                  <a:pt x="3" y="268"/>
                </a:lnTo>
                <a:lnTo>
                  <a:pt x="1" y="268"/>
                </a:lnTo>
                <a:lnTo>
                  <a:pt x="1" y="267"/>
                </a:lnTo>
                <a:lnTo>
                  <a:pt x="1" y="264"/>
                </a:lnTo>
                <a:lnTo>
                  <a:pt x="1" y="263"/>
                </a:lnTo>
                <a:lnTo>
                  <a:pt x="1" y="262"/>
                </a:lnTo>
                <a:lnTo>
                  <a:pt x="1" y="259"/>
                </a:lnTo>
                <a:lnTo>
                  <a:pt x="1" y="256"/>
                </a:lnTo>
                <a:lnTo>
                  <a:pt x="1" y="255"/>
                </a:lnTo>
                <a:lnTo>
                  <a:pt x="1" y="253"/>
                </a:lnTo>
                <a:lnTo>
                  <a:pt x="1" y="251"/>
                </a:lnTo>
                <a:lnTo>
                  <a:pt x="1" y="249"/>
                </a:lnTo>
                <a:lnTo>
                  <a:pt x="1" y="248"/>
                </a:lnTo>
                <a:lnTo>
                  <a:pt x="1" y="246"/>
                </a:lnTo>
                <a:lnTo>
                  <a:pt x="1" y="245"/>
                </a:lnTo>
                <a:lnTo>
                  <a:pt x="1" y="244"/>
                </a:lnTo>
                <a:lnTo>
                  <a:pt x="1" y="243"/>
                </a:lnTo>
                <a:lnTo>
                  <a:pt x="1" y="241"/>
                </a:lnTo>
                <a:lnTo>
                  <a:pt x="1" y="240"/>
                </a:lnTo>
                <a:lnTo>
                  <a:pt x="1" y="239"/>
                </a:lnTo>
                <a:lnTo>
                  <a:pt x="1" y="238"/>
                </a:lnTo>
                <a:lnTo>
                  <a:pt x="1" y="235"/>
                </a:lnTo>
                <a:lnTo>
                  <a:pt x="1" y="232"/>
                </a:lnTo>
                <a:lnTo>
                  <a:pt x="1" y="231"/>
                </a:lnTo>
                <a:lnTo>
                  <a:pt x="1" y="230"/>
                </a:lnTo>
                <a:lnTo>
                  <a:pt x="1" y="229"/>
                </a:lnTo>
                <a:lnTo>
                  <a:pt x="1" y="228"/>
                </a:lnTo>
                <a:lnTo>
                  <a:pt x="1" y="227"/>
                </a:lnTo>
                <a:lnTo>
                  <a:pt x="1" y="225"/>
                </a:lnTo>
                <a:lnTo>
                  <a:pt x="1" y="223"/>
                </a:lnTo>
                <a:lnTo>
                  <a:pt x="1" y="217"/>
                </a:lnTo>
                <a:lnTo>
                  <a:pt x="1" y="214"/>
                </a:lnTo>
                <a:lnTo>
                  <a:pt x="1" y="212"/>
                </a:lnTo>
                <a:lnTo>
                  <a:pt x="1" y="208"/>
                </a:lnTo>
                <a:lnTo>
                  <a:pt x="1" y="201"/>
                </a:lnTo>
                <a:lnTo>
                  <a:pt x="1" y="192"/>
                </a:lnTo>
                <a:lnTo>
                  <a:pt x="1" y="188"/>
                </a:lnTo>
                <a:lnTo>
                  <a:pt x="1" y="184"/>
                </a:lnTo>
                <a:lnTo>
                  <a:pt x="1" y="183"/>
                </a:lnTo>
                <a:lnTo>
                  <a:pt x="0" y="173"/>
                </a:lnTo>
                <a:lnTo>
                  <a:pt x="0" y="172"/>
                </a:lnTo>
                <a:lnTo>
                  <a:pt x="0" y="169"/>
                </a:lnTo>
                <a:lnTo>
                  <a:pt x="0" y="167"/>
                </a:lnTo>
                <a:lnTo>
                  <a:pt x="0" y="166"/>
                </a:lnTo>
                <a:lnTo>
                  <a:pt x="0" y="164"/>
                </a:lnTo>
                <a:lnTo>
                  <a:pt x="0" y="161"/>
                </a:lnTo>
                <a:lnTo>
                  <a:pt x="0" y="160"/>
                </a:lnTo>
                <a:lnTo>
                  <a:pt x="0" y="158"/>
                </a:lnTo>
                <a:lnTo>
                  <a:pt x="0" y="157"/>
                </a:lnTo>
                <a:lnTo>
                  <a:pt x="0" y="155"/>
                </a:lnTo>
                <a:lnTo>
                  <a:pt x="0" y="149"/>
                </a:lnTo>
                <a:lnTo>
                  <a:pt x="0" y="148"/>
                </a:lnTo>
                <a:lnTo>
                  <a:pt x="0" y="140"/>
                </a:lnTo>
                <a:lnTo>
                  <a:pt x="0" y="139"/>
                </a:lnTo>
                <a:lnTo>
                  <a:pt x="0" y="136"/>
                </a:lnTo>
                <a:lnTo>
                  <a:pt x="0" y="134"/>
                </a:lnTo>
                <a:lnTo>
                  <a:pt x="0" y="133"/>
                </a:lnTo>
                <a:lnTo>
                  <a:pt x="0" y="132"/>
                </a:lnTo>
                <a:lnTo>
                  <a:pt x="0" y="129"/>
                </a:lnTo>
                <a:lnTo>
                  <a:pt x="0" y="128"/>
                </a:lnTo>
                <a:lnTo>
                  <a:pt x="0" y="127"/>
                </a:lnTo>
                <a:lnTo>
                  <a:pt x="0" y="126"/>
                </a:lnTo>
                <a:lnTo>
                  <a:pt x="0" y="125"/>
                </a:lnTo>
                <a:lnTo>
                  <a:pt x="0" y="123"/>
                </a:lnTo>
                <a:lnTo>
                  <a:pt x="0" y="117"/>
                </a:lnTo>
                <a:lnTo>
                  <a:pt x="0" y="116"/>
                </a:lnTo>
                <a:lnTo>
                  <a:pt x="0" y="113"/>
                </a:lnTo>
                <a:lnTo>
                  <a:pt x="0" y="112"/>
                </a:lnTo>
                <a:lnTo>
                  <a:pt x="0" y="111"/>
                </a:lnTo>
                <a:lnTo>
                  <a:pt x="0" y="108"/>
                </a:lnTo>
                <a:lnTo>
                  <a:pt x="0" y="107"/>
                </a:lnTo>
                <a:lnTo>
                  <a:pt x="0" y="103"/>
                </a:lnTo>
                <a:lnTo>
                  <a:pt x="0" y="102"/>
                </a:lnTo>
                <a:lnTo>
                  <a:pt x="0" y="101"/>
                </a:lnTo>
                <a:lnTo>
                  <a:pt x="0" y="100"/>
                </a:lnTo>
                <a:lnTo>
                  <a:pt x="0" y="99"/>
                </a:lnTo>
                <a:lnTo>
                  <a:pt x="0" y="97"/>
                </a:lnTo>
                <a:lnTo>
                  <a:pt x="0" y="96"/>
                </a:lnTo>
                <a:lnTo>
                  <a:pt x="0" y="95"/>
                </a:lnTo>
                <a:lnTo>
                  <a:pt x="0" y="91"/>
                </a:lnTo>
                <a:lnTo>
                  <a:pt x="0" y="88"/>
                </a:lnTo>
                <a:lnTo>
                  <a:pt x="0" y="86"/>
                </a:lnTo>
                <a:lnTo>
                  <a:pt x="0" y="84"/>
                </a:lnTo>
                <a:lnTo>
                  <a:pt x="0" y="83"/>
                </a:lnTo>
                <a:lnTo>
                  <a:pt x="0" y="80"/>
                </a:lnTo>
                <a:lnTo>
                  <a:pt x="0" y="77"/>
                </a:lnTo>
                <a:lnTo>
                  <a:pt x="0" y="72"/>
                </a:lnTo>
                <a:lnTo>
                  <a:pt x="3" y="72"/>
                </a:lnTo>
                <a:lnTo>
                  <a:pt x="7" y="72"/>
                </a:lnTo>
                <a:lnTo>
                  <a:pt x="9" y="72"/>
                </a:lnTo>
                <a:lnTo>
                  <a:pt x="11" y="72"/>
                </a:lnTo>
                <a:lnTo>
                  <a:pt x="13" y="72"/>
                </a:lnTo>
                <a:lnTo>
                  <a:pt x="15" y="72"/>
                </a:lnTo>
                <a:lnTo>
                  <a:pt x="17" y="72"/>
                </a:lnTo>
                <a:lnTo>
                  <a:pt x="17" y="68"/>
                </a:lnTo>
                <a:lnTo>
                  <a:pt x="17" y="63"/>
                </a:lnTo>
                <a:lnTo>
                  <a:pt x="17" y="59"/>
                </a:lnTo>
                <a:lnTo>
                  <a:pt x="17" y="55"/>
                </a:lnTo>
                <a:lnTo>
                  <a:pt x="17" y="52"/>
                </a:lnTo>
                <a:lnTo>
                  <a:pt x="17" y="48"/>
                </a:lnTo>
                <a:lnTo>
                  <a:pt x="17" y="45"/>
                </a:lnTo>
                <a:lnTo>
                  <a:pt x="17" y="44"/>
                </a:lnTo>
                <a:lnTo>
                  <a:pt x="17" y="39"/>
                </a:lnTo>
                <a:lnTo>
                  <a:pt x="17" y="37"/>
                </a:lnTo>
                <a:lnTo>
                  <a:pt x="17" y="28"/>
                </a:lnTo>
                <a:lnTo>
                  <a:pt x="17" y="23"/>
                </a:lnTo>
                <a:lnTo>
                  <a:pt x="17" y="17"/>
                </a:lnTo>
                <a:lnTo>
                  <a:pt x="17" y="13"/>
                </a:lnTo>
                <a:lnTo>
                  <a:pt x="17" y="11"/>
                </a:lnTo>
                <a:lnTo>
                  <a:pt x="19" y="11"/>
                </a:lnTo>
                <a:lnTo>
                  <a:pt x="20" y="11"/>
                </a:lnTo>
                <a:lnTo>
                  <a:pt x="22" y="11"/>
                </a:lnTo>
                <a:lnTo>
                  <a:pt x="25" y="9"/>
                </a:lnTo>
                <a:lnTo>
                  <a:pt x="29" y="9"/>
                </a:lnTo>
                <a:lnTo>
                  <a:pt x="33" y="9"/>
                </a:lnTo>
                <a:lnTo>
                  <a:pt x="36" y="9"/>
                </a:lnTo>
                <a:lnTo>
                  <a:pt x="38" y="9"/>
                </a:lnTo>
                <a:lnTo>
                  <a:pt x="40" y="9"/>
                </a:lnTo>
                <a:lnTo>
                  <a:pt x="41" y="9"/>
                </a:lnTo>
                <a:lnTo>
                  <a:pt x="43" y="9"/>
                </a:lnTo>
                <a:lnTo>
                  <a:pt x="44" y="9"/>
                </a:lnTo>
                <a:lnTo>
                  <a:pt x="45" y="9"/>
                </a:lnTo>
                <a:lnTo>
                  <a:pt x="45" y="8"/>
                </a:lnTo>
                <a:lnTo>
                  <a:pt x="45" y="7"/>
                </a:lnTo>
                <a:lnTo>
                  <a:pt x="44" y="6"/>
                </a:lnTo>
                <a:lnTo>
                  <a:pt x="45" y="1"/>
                </a:lnTo>
                <a:lnTo>
                  <a:pt x="47" y="1"/>
                </a:lnTo>
                <a:lnTo>
                  <a:pt x="49" y="1"/>
                </a:lnTo>
                <a:lnTo>
                  <a:pt x="53" y="1"/>
                </a:lnTo>
                <a:lnTo>
                  <a:pt x="55" y="1"/>
                </a:lnTo>
                <a:lnTo>
                  <a:pt x="56" y="1"/>
                </a:lnTo>
                <a:lnTo>
                  <a:pt x="57" y="1"/>
                </a:lnTo>
                <a:lnTo>
                  <a:pt x="62" y="1"/>
                </a:lnTo>
                <a:lnTo>
                  <a:pt x="64" y="1"/>
                </a:lnTo>
                <a:lnTo>
                  <a:pt x="65" y="1"/>
                </a:lnTo>
                <a:lnTo>
                  <a:pt x="68" y="1"/>
                </a:lnTo>
                <a:lnTo>
                  <a:pt x="69" y="1"/>
                </a:lnTo>
                <a:lnTo>
                  <a:pt x="72" y="0"/>
                </a:lnTo>
                <a:lnTo>
                  <a:pt x="73" y="0"/>
                </a:lnTo>
                <a:lnTo>
                  <a:pt x="75" y="0"/>
                </a:lnTo>
                <a:lnTo>
                  <a:pt x="76" y="0"/>
                </a:lnTo>
                <a:lnTo>
                  <a:pt x="77" y="0"/>
                </a:lnTo>
                <a:lnTo>
                  <a:pt x="79" y="0"/>
                </a:lnTo>
                <a:lnTo>
                  <a:pt x="80" y="0"/>
                </a:lnTo>
                <a:lnTo>
                  <a:pt x="81" y="0"/>
                </a:lnTo>
                <a:lnTo>
                  <a:pt x="84" y="0"/>
                </a:lnTo>
                <a:lnTo>
                  <a:pt x="85" y="0"/>
                </a:lnTo>
                <a:lnTo>
                  <a:pt x="86" y="0"/>
                </a:lnTo>
                <a:lnTo>
                  <a:pt x="87" y="0"/>
                </a:lnTo>
                <a:lnTo>
                  <a:pt x="89" y="0"/>
                </a:lnTo>
                <a:lnTo>
                  <a:pt x="92" y="0"/>
                </a:lnTo>
                <a:lnTo>
                  <a:pt x="95" y="0"/>
                </a:lnTo>
                <a:lnTo>
                  <a:pt x="96" y="0"/>
                </a:lnTo>
                <a:lnTo>
                  <a:pt x="97" y="0"/>
                </a:lnTo>
                <a:lnTo>
                  <a:pt x="99" y="0"/>
                </a:lnTo>
                <a:lnTo>
                  <a:pt x="100" y="0"/>
                </a:lnTo>
                <a:lnTo>
                  <a:pt x="101" y="0"/>
                </a:lnTo>
                <a:lnTo>
                  <a:pt x="102" y="0"/>
                </a:lnTo>
                <a:lnTo>
                  <a:pt x="103" y="0"/>
                </a:lnTo>
                <a:lnTo>
                  <a:pt x="105" y="0"/>
                </a:lnTo>
                <a:lnTo>
                  <a:pt x="107" y="0"/>
                </a:lnTo>
                <a:lnTo>
                  <a:pt x="109" y="0"/>
                </a:lnTo>
                <a:lnTo>
                  <a:pt x="111" y="0"/>
                </a:lnTo>
                <a:lnTo>
                  <a:pt x="112" y="0"/>
                </a:lnTo>
                <a:lnTo>
                  <a:pt x="113" y="0"/>
                </a:lnTo>
                <a:lnTo>
                  <a:pt x="116" y="0"/>
                </a:lnTo>
                <a:lnTo>
                  <a:pt x="117" y="0"/>
                </a:lnTo>
                <a:lnTo>
                  <a:pt x="118" y="0"/>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32" name="Freeform 118"/>
          <p:cNvSpPr>
            <a:spLocks/>
          </p:cNvSpPr>
          <p:nvPr/>
        </p:nvSpPr>
        <p:spPr bwMode="auto">
          <a:xfrm>
            <a:off x="3985710" y="983270"/>
            <a:ext cx="425671" cy="498115"/>
          </a:xfrm>
          <a:custGeom>
            <a:avLst/>
            <a:gdLst>
              <a:gd name="T0" fmla="*/ 197 w 197"/>
              <a:gd name="T1" fmla="*/ 8 h 234"/>
              <a:gd name="T2" fmla="*/ 196 w 197"/>
              <a:gd name="T3" fmla="*/ 20 h 234"/>
              <a:gd name="T4" fmla="*/ 195 w 197"/>
              <a:gd name="T5" fmla="*/ 28 h 234"/>
              <a:gd name="T6" fmla="*/ 195 w 197"/>
              <a:gd name="T7" fmla="*/ 34 h 234"/>
              <a:gd name="T8" fmla="*/ 193 w 197"/>
              <a:gd name="T9" fmla="*/ 47 h 234"/>
              <a:gd name="T10" fmla="*/ 192 w 197"/>
              <a:gd name="T11" fmla="*/ 56 h 234"/>
              <a:gd name="T12" fmla="*/ 190 w 197"/>
              <a:gd name="T13" fmla="*/ 87 h 234"/>
              <a:gd name="T14" fmla="*/ 189 w 197"/>
              <a:gd name="T15" fmla="*/ 100 h 234"/>
              <a:gd name="T16" fmla="*/ 187 w 197"/>
              <a:gd name="T17" fmla="*/ 117 h 234"/>
              <a:gd name="T18" fmla="*/ 184 w 197"/>
              <a:gd name="T19" fmla="*/ 144 h 234"/>
              <a:gd name="T20" fmla="*/ 183 w 197"/>
              <a:gd name="T21" fmla="*/ 160 h 234"/>
              <a:gd name="T22" fmla="*/ 179 w 197"/>
              <a:gd name="T23" fmla="*/ 206 h 234"/>
              <a:gd name="T24" fmla="*/ 176 w 197"/>
              <a:gd name="T25" fmla="*/ 231 h 234"/>
              <a:gd name="T26" fmla="*/ 152 w 197"/>
              <a:gd name="T27" fmla="*/ 232 h 234"/>
              <a:gd name="T28" fmla="*/ 126 w 197"/>
              <a:gd name="T29" fmla="*/ 232 h 234"/>
              <a:gd name="T30" fmla="*/ 111 w 197"/>
              <a:gd name="T31" fmla="*/ 232 h 234"/>
              <a:gd name="T32" fmla="*/ 89 w 197"/>
              <a:gd name="T33" fmla="*/ 232 h 234"/>
              <a:gd name="T34" fmla="*/ 84 w 197"/>
              <a:gd name="T35" fmla="*/ 232 h 234"/>
              <a:gd name="T36" fmla="*/ 77 w 197"/>
              <a:gd name="T37" fmla="*/ 234 h 234"/>
              <a:gd name="T38" fmla="*/ 63 w 197"/>
              <a:gd name="T39" fmla="*/ 234 h 234"/>
              <a:gd name="T40" fmla="*/ 39 w 197"/>
              <a:gd name="T41" fmla="*/ 232 h 234"/>
              <a:gd name="T42" fmla="*/ 22 w 197"/>
              <a:gd name="T43" fmla="*/ 232 h 234"/>
              <a:gd name="T44" fmla="*/ 7 w 197"/>
              <a:gd name="T45" fmla="*/ 234 h 234"/>
              <a:gd name="T46" fmla="*/ 2 w 197"/>
              <a:gd name="T47" fmla="*/ 224 h 234"/>
              <a:gd name="T48" fmla="*/ 2 w 197"/>
              <a:gd name="T49" fmla="*/ 208 h 234"/>
              <a:gd name="T50" fmla="*/ 2 w 197"/>
              <a:gd name="T51" fmla="*/ 204 h 234"/>
              <a:gd name="T52" fmla="*/ 2 w 197"/>
              <a:gd name="T53" fmla="*/ 178 h 234"/>
              <a:gd name="T54" fmla="*/ 1 w 197"/>
              <a:gd name="T55" fmla="*/ 163 h 234"/>
              <a:gd name="T56" fmla="*/ 1 w 197"/>
              <a:gd name="T57" fmla="*/ 148 h 234"/>
              <a:gd name="T58" fmla="*/ 1 w 197"/>
              <a:gd name="T59" fmla="*/ 139 h 234"/>
              <a:gd name="T60" fmla="*/ 1 w 197"/>
              <a:gd name="T61" fmla="*/ 135 h 234"/>
              <a:gd name="T62" fmla="*/ 1 w 197"/>
              <a:gd name="T63" fmla="*/ 125 h 234"/>
              <a:gd name="T64" fmla="*/ 0 w 197"/>
              <a:gd name="T65" fmla="*/ 114 h 234"/>
              <a:gd name="T66" fmla="*/ 0 w 197"/>
              <a:gd name="T67" fmla="*/ 88 h 234"/>
              <a:gd name="T68" fmla="*/ 0 w 197"/>
              <a:gd name="T69" fmla="*/ 80 h 234"/>
              <a:gd name="T70" fmla="*/ 1 w 197"/>
              <a:gd name="T71" fmla="*/ 72 h 234"/>
              <a:gd name="T72" fmla="*/ 1 w 197"/>
              <a:gd name="T73" fmla="*/ 66 h 234"/>
              <a:gd name="T74" fmla="*/ 1 w 197"/>
              <a:gd name="T75" fmla="*/ 55 h 234"/>
              <a:gd name="T76" fmla="*/ 1 w 197"/>
              <a:gd name="T77" fmla="*/ 32 h 234"/>
              <a:gd name="T78" fmla="*/ 1 w 197"/>
              <a:gd name="T79" fmla="*/ 6 h 234"/>
              <a:gd name="T80" fmla="*/ 20 w 197"/>
              <a:gd name="T81" fmla="*/ 2 h 234"/>
              <a:gd name="T82" fmla="*/ 33 w 197"/>
              <a:gd name="T83" fmla="*/ 2 h 234"/>
              <a:gd name="T84" fmla="*/ 61 w 197"/>
              <a:gd name="T85" fmla="*/ 2 h 234"/>
              <a:gd name="T86" fmla="*/ 86 w 197"/>
              <a:gd name="T87" fmla="*/ 2 h 234"/>
              <a:gd name="T88" fmla="*/ 95 w 197"/>
              <a:gd name="T89" fmla="*/ 2 h 234"/>
              <a:gd name="T90" fmla="*/ 103 w 197"/>
              <a:gd name="T91" fmla="*/ 2 h 234"/>
              <a:gd name="T92" fmla="*/ 115 w 197"/>
              <a:gd name="T93" fmla="*/ 2 h 234"/>
              <a:gd name="T94" fmla="*/ 129 w 197"/>
              <a:gd name="T95" fmla="*/ 2 h 234"/>
              <a:gd name="T96" fmla="*/ 137 w 197"/>
              <a:gd name="T97" fmla="*/ 2 h 234"/>
              <a:gd name="T98" fmla="*/ 148 w 197"/>
              <a:gd name="T99" fmla="*/ 0 h 234"/>
              <a:gd name="T100" fmla="*/ 167 w 197"/>
              <a:gd name="T101" fmla="*/ 0 h 234"/>
              <a:gd name="T102" fmla="*/ 172 w 197"/>
              <a:gd name="T103" fmla="*/ 0 h 234"/>
              <a:gd name="T104" fmla="*/ 176 w 197"/>
              <a:gd name="T105" fmla="*/ 0 h 234"/>
              <a:gd name="T106" fmla="*/ 179 w 197"/>
              <a:gd name="T107" fmla="*/ 0 h 234"/>
              <a:gd name="T108" fmla="*/ 184 w 197"/>
              <a:gd name="T109" fmla="*/ 0 h 234"/>
              <a:gd name="T110" fmla="*/ 192 w 197"/>
              <a:gd name="T111" fmla="*/ 0 h 23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7" h="234">
                <a:moveTo>
                  <a:pt x="197" y="0"/>
                </a:moveTo>
                <a:lnTo>
                  <a:pt x="197" y="2"/>
                </a:lnTo>
                <a:lnTo>
                  <a:pt x="197" y="3"/>
                </a:lnTo>
                <a:lnTo>
                  <a:pt x="197" y="4"/>
                </a:lnTo>
                <a:lnTo>
                  <a:pt x="197" y="6"/>
                </a:lnTo>
                <a:lnTo>
                  <a:pt x="197" y="7"/>
                </a:lnTo>
                <a:lnTo>
                  <a:pt x="197" y="8"/>
                </a:lnTo>
                <a:lnTo>
                  <a:pt x="196" y="13"/>
                </a:lnTo>
                <a:lnTo>
                  <a:pt x="196" y="14"/>
                </a:lnTo>
                <a:lnTo>
                  <a:pt x="196" y="15"/>
                </a:lnTo>
                <a:lnTo>
                  <a:pt x="196" y="18"/>
                </a:lnTo>
                <a:lnTo>
                  <a:pt x="196" y="19"/>
                </a:lnTo>
                <a:lnTo>
                  <a:pt x="196" y="20"/>
                </a:lnTo>
                <a:lnTo>
                  <a:pt x="196" y="22"/>
                </a:lnTo>
                <a:lnTo>
                  <a:pt x="196" y="24"/>
                </a:lnTo>
                <a:lnTo>
                  <a:pt x="195" y="24"/>
                </a:lnTo>
                <a:lnTo>
                  <a:pt x="195" y="27"/>
                </a:lnTo>
                <a:lnTo>
                  <a:pt x="195" y="28"/>
                </a:lnTo>
                <a:lnTo>
                  <a:pt x="195" y="29"/>
                </a:lnTo>
                <a:lnTo>
                  <a:pt x="195" y="30"/>
                </a:lnTo>
                <a:lnTo>
                  <a:pt x="195" y="31"/>
                </a:lnTo>
                <a:lnTo>
                  <a:pt x="195" y="34"/>
                </a:lnTo>
                <a:lnTo>
                  <a:pt x="195" y="36"/>
                </a:lnTo>
                <a:lnTo>
                  <a:pt x="195" y="37"/>
                </a:lnTo>
                <a:lnTo>
                  <a:pt x="195" y="38"/>
                </a:lnTo>
                <a:lnTo>
                  <a:pt x="193" y="39"/>
                </a:lnTo>
                <a:lnTo>
                  <a:pt x="193" y="43"/>
                </a:lnTo>
                <a:lnTo>
                  <a:pt x="193" y="45"/>
                </a:lnTo>
                <a:lnTo>
                  <a:pt x="193" y="46"/>
                </a:lnTo>
                <a:lnTo>
                  <a:pt x="193" y="47"/>
                </a:lnTo>
                <a:lnTo>
                  <a:pt x="193" y="48"/>
                </a:lnTo>
                <a:lnTo>
                  <a:pt x="193" y="50"/>
                </a:lnTo>
                <a:lnTo>
                  <a:pt x="193" y="51"/>
                </a:lnTo>
                <a:lnTo>
                  <a:pt x="193" y="53"/>
                </a:lnTo>
                <a:lnTo>
                  <a:pt x="192" y="54"/>
                </a:lnTo>
                <a:lnTo>
                  <a:pt x="192" y="56"/>
                </a:lnTo>
                <a:lnTo>
                  <a:pt x="192" y="61"/>
                </a:lnTo>
                <a:lnTo>
                  <a:pt x="191" y="67"/>
                </a:lnTo>
                <a:lnTo>
                  <a:pt x="191" y="75"/>
                </a:lnTo>
                <a:lnTo>
                  <a:pt x="191" y="76"/>
                </a:lnTo>
                <a:lnTo>
                  <a:pt x="190" y="78"/>
                </a:lnTo>
                <a:lnTo>
                  <a:pt x="190" y="84"/>
                </a:lnTo>
                <a:lnTo>
                  <a:pt x="190" y="87"/>
                </a:lnTo>
                <a:lnTo>
                  <a:pt x="190" y="88"/>
                </a:lnTo>
                <a:lnTo>
                  <a:pt x="190" y="90"/>
                </a:lnTo>
                <a:lnTo>
                  <a:pt x="190" y="91"/>
                </a:lnTo>
                <a:lnTo>
                  <a:pt x="189" y="92"/>
                </a:lnTo>
                <a:lnTo>
                  <a:pt x="189" y="99"/>
                </a:lnTo>
                <a:lnTo>
                  <a:pt x="189" y="100"/>
                </a:lnTo>
                <a:lnTo>
                  <a:pt x="189" y="102"/>
                </a:lnTo>
                <a:lnTo>
                  <a:pt x="189" y="104"/>
                </a:lnTo>
                <a:lnTo>
                  <a:pt x="188" y="104"/>
                </a:lnTo>
                <a:lnTo>
                  <a:pt x="188" y="106"/>
                </a:lnTo>
                <a:lnTo>
                  <a:pt x="188" y="108"/>
                </a:lnTo>
                <a:lnTo>
                  <a:pt x="188" y="112"/>
                </a:lnTo>
                <a:lnTo>
                  <a:pt x="188" y="115"/>
                </a:lnTo>
                <a:lnTo>
                  <a:pt x="187" y="117"/>
                </a:lnTo>
                <a:lnTo>
                  <a:pt x="187" y="120"/>
                </a:lnTo>
                <a:lnTo>
                  <a:pt x="187" y="123"/>
                </a:lnTo>
                <a:lnTo>
                  <a:pt x="187" y="126"/>
                </a:lnTo>
                <a:lnTo>
                  <a:pt x="187" y="127"/>
                </a:lnTo>
                <a:lnTo>
                  <a:pt x="185" y="131"/>
                </a:lnTo>
                <a:lnTo>
                  <a:pt x="185" y="132"/>
                </a:lnTo>
                <a:lnTo>
                  <a:pt x="185" y="133"/>
                </a:lnTo>
                <a:lnTo>
                  <a:pt x="184" y="144"/>
                </a:lnTo>
                <a:lnTo>
                  <a:pt x="184" y="149"/>
                </a:lnTo>
                <a:lnTo>
                  <a:pt x="184" y="151"/>
                </a:lnTo>
                <a:lnTo>
                  <a:pt x="184" y="152"/>
                </a:lnTo>
                <a:lnTo>
                  <a:pt x="184" y="156"/>
                </a:lnTo>
                <a:lnTo>
                  <a:pt x="184" y="157"/>
                </a:lnTo>
                <a:lnTo>
                  <a:pt x="183" y="159"/>
                </a:lnTo>
                <a:lnTo>
                  <a:pt x="183" y="160"/>
                </a:lnTo>
                <a:lnTo>
                  <a:pt x="183" y="162"/>
                </a:lnTo>
                <a:lnTo>
                  <a:pt x="182" y="168"/>
                </a:lnTo>
                <a:lnTo>
                  <a:pt x="182" y="170"/>
                </a:lnTo>
                <a:lnTo>
                  <a:pt x="182" y="178"/>
                </a:lnTo>
                <a:lnTo>
                  <a:pt x="181" y="188"/>
                </a:lnTo>
                <a:lnTo>
                  <a:pt x="181" y="190"/>
                </a:lnTo>
                <a:lnTo>
                  <a:pt x="180" y="196"/>
                </a:lnTo>
                <a:lnTo>
                  <a:pt x="179" y="206"/>
                </a:lnTo>
                <a:lnTo>
                  <a:pt x="179" y="208"/>
                </a:lnTo>
                <a:lnTo>
                  <a:pt x="179" y="213"/>
                </a:lnTo>
                <a:lnTo>
                  <a:pt x="179" y="214"/>
                </a:lnTo>
                <a:lnTo>
                  <a:pt x="177" y="222"/>
                </a:lnTo>
                <a:lnTo>
                  <a:pt x="177" y="223"/>
                </a:lnTo>
                <a:lnTo>
                  <a:pt x="177" y="226"/>
                </a:lnTo>
                <a:lnTo>
                  <a:pt x="176" y="229"/>
                </a:lnTo>
                <a:lnTo>
                  <a:pt x="176" y="231"/>
                </a:lnTo>
                <a:lnTo>
                  <a:pt x="176" y="232"/>
                </a:lnTo>
                <a:lnTo>
                  <a:pt x="174" y="232"/>
                </a:lnTo>
                <a:lnTo>
                  <a:pt x="164" y="232"/>
                </a:lnTo>
                <a:lnTo>
                  <a:pt x="161" y="232"/>
                </a:lnTo>
                <a:lnTo>
                  <a:pt x="156" y="232"/>
                </a:lnTo>
                <a:lnTo>
                  <a:pt x="152" y="232"/>
                </a:lnTo>
                <a:lnTo>
                  <a:pt x="150" y="232"/>
                </a:lnTo>
                <a:lnTo>
                  <a:pt x="143" y="232"/>
                </a:lnTo>
                <a:lnTo>
                  <a:pt x="141" y="232"/>
                </a:lnTo>
                <a:lnTo>
                  <a:pt x="136" y="232"/>
                </a:lnTo>
                <a:lnTo>
                  <a:pt x="133" y="232"/>
                </a:lnTo>
                <a:lnTo>
                  <a:pt x="131" y="232"/>
                </a:lnTo>
                <a:lnTo>
                  <a:pt x="129" y="232"/>
                </a:lnTo>
                <a:lnTo>
                  <a:pt x="126" y="232"/>
                </a:lnTo>
                <a:lnTo>
                  <a:pt x="125" y="232"/>
                </a:lnTo>
                <a:lnTo>
                  <a:pt x="123" y="232"/>
                </a:lnTo>
                <a:lnTo>
                  <a:pt x="121" y="232"/>
                </a:lnTo>
                <a:lnTo>
                  <a:pt x="116" y="232"/>
                </a:lnTo>
                <a:lnTo>
                  <a:pt x="112" y="232"/>
                </a:lnTo>
                <a:lnTo>
                  <a:pt x="111" y="232"/>
                </a:lnTo>
                <a:lnTo>
                  <a:pt x="102" y="232"/>
                </a:lnTo>
                <a:lnTo>
                  <a:pt x="101" y="232"/>
                </a:lnTo>
                <a:lnTo>
                  <a:pt x="100" y="232"/>
                </a:lnTo>
                <a:lnTo>
                  <a:pt x="92" y="232"/>
                </a:lnTo>
                <a:lnTo>
                  <a:pt x="91" y="232"/>
                </a:lnTo>
                <a:lnTo>
                  <a:pt x="89" y="232"/>
                </a:lnTo>
                <a:lnTo>
                  <a:pt x="88" y="232"/>
                </a:lnTo>
                <a:lnTo>
                  <a:pt x="87" y="232"/>
                </a:lnTo>
                <a:lnTo>
                  <a:pt x="85" y="232"/>
                </a:lnTo>
                <a:lnTo>
                  <a:pt x="84" y="232"/>
                </a:lnTo>
                <a:lnTo>
                  <a:pt x="80" y="234"/>
                </a:lnTo>
                <a:lnTo>
                  <a:pt x="77" y="234"/>
                </a:lnTo>
                <a:lnTo>
                  <a:pt x="76" y="234"/>
                </a:lnTo>
                <a:lnTo>
                  <a:pt x="72" y="234"/>
                </a:lnTo>
                <a:lnTo>
                  <a:pt x="64" y="234"/>
                </a:lnTo>
                <a:lnTo>
                  <a:pt x="63" y="234"/>
                </a:lnTo>
                <a:lnTo>
                  <a:pt x="60" y="232"/>
                </a:lnTo>
                <a:lnTo>
                  <a:pt x="49" y="232"/>
                </a:lnTo>
                <a:lnTo>
                  <a:pt x="46" y="232"/>
                </a:lnTo>
                <a:lnTo>
                  <a:pt x="44" y="232"/>
                </a:lnTo>
                <a:lnTo>
                  <a:pt x="42" y="232"/>
                </a:lnTo>
                <a:lnTo>
                  <a:pt x="39" y="232"/>
                </a:lnTo>
                <a:lnTo>
                  <a:pt x="38" y="232"/>
                </a:lnTo>
                <a:lnTo>
                  <a:pt x="37" y="232"/>
                </a:lnTo>
                <a:lnTo>
                  <a:pt x="36" y="232"/>
                </a:lnTo>
                <a:lnTo>
                  <a:pt x="29" y="232"/>
                </a:lnTo>
                <a:lnTo>
                  <a:pt x="25" y="232"/>
                </a:lnTo>
                <a:lnTo>
                  <a:pt x="23" y="232"/>
                </a:lnTo>
                <a:lnTo>
                  <a:pt x="22" y="232"/>
                </a:lnTo>
                <a:lnTo>
                  <a:pt x="20" y="232"/>
                </a:lnTo>
                <a:lnTo>
                  <a:pt x="15" y="232"/>
                </a:lnTo>
                <a:lnTo>
                  <a:pt x="14" y="232"/>
                </a:lnTo>
                <a:lnTo>
                  <a:pt x="13" y="232"/>
                </a:lnTo>
                <a:lnTo>
                  <a:pt x="9" y="234"/>
                </a:lnTo>
                <a:lnTo>
                  <a:pt x="8" y="234"/>
                </a:lnTo>
                <a:lnTo>
                  <a:pt x="7" y="234"/>
                </a:lnTo>
                <a:lnTo>
                  <a:pt x="6" y="234"/>
                </a:lnTo>
                <a:lnTo>
                  <a:pt x="2" y="234"/>
                </a:lnTo>
                <a:lnTo>
                  <a:pt x="2" y="230"/>
                </a:lnTo>
                <a:lnTo>
                  <a:pt x="2" y="229"/>
                </a:lnTo>
                <a:lnTo>
                  <a:pt x="2" y="226"/>
                </a:lnTo>
                <a:lnTo>
                  <a:pt x="2" y="224"/>
                </a:lnTo>
                <a:lnTo>
                  <a:pt x="2" y="222"/>
                </a:lnTo>
                <a:lnTo>
                  <a:pt x="2" y="218"/>
                </a:lnTo>
                <a:lnTo>
                  <a:pt x="2" y="215"/>
                </a:lnTo>
                <a:lnTo>
                  <a:pt x="2" y="211"/>
                </a:lnTo>
                <a:lnTo>
                  <a:pt x="2" y="210"/>
                </a:lnTo>
                <a:lnTo>
                  <a:pt x="2" y="208"/>
                </a:lnTo>
                <a:lnTo>
                  <a:pt x="2" y="207"/>
                </a:lnTo>
                <a:lnTo>
                  <a:pt x="2" y="206"/>
                </a:lnTo>
                <a:lnTo>
                  <a:pt x="2" y="205"/>
                </a:lnTo>
                <a:lnTo>
                  <a:pt x="2" y="204"/>
                </a:lnTo>
                <a:lnTo>
                  <a:pt x="2" y="203"/>
                </a:lnTo>
                <a:lnTo>
                  <a:pt x="2" y="194"/>
                </a:lnTo>
                <a:lnTo>
                  <a:pt x="2" y="188"/>
                </a:lnTo>
                <a:lnTo>
                  <a:pt x="2" y="184"/>
                </a:lnTo>
                <a:lnTo>
                  <a:pt x="2" y="183"/>
                </a:lnTo>
                <a:lnTo>
                  <a:pt x="2" y="178"/>
                </a:lnTo>
                <a:lnTo>
                  <a:pt x="2" y="176"/>
                </a:lnTo>
                <a:lnTo>
                  <a:pt x="2" y="175"/>
                </a:lnTo>
                <a:lnTo>
                  <a:pt x="1" y="170"/>
                </a:lnTo>
                <a:lnTo>
                  <a:pt x="1" y="166"/>
                </a:lnTo>
                <a:lnTo>
                  <a:pt x="1" y="164"/>
                </a:lnTo>
                <a:lnTo>
                  <a:pt x="1" y="163"/>
                </a:lnTo>
                <a:lnTo>
                  <a:pt x="1" y="159"/>
                </a:lnTo>
                <a:lnTo>
                  <a:pt x="1" y="158"/>
                </a:lnTo>
                <a:lnTo>
                  <a:pt x="1" y="155"/>
                </a:lnTo>
                <a:lnTo>
                  <a:pt x="1" y="154"/>
                </a:lnTo>
                <a:lnTo>
                  <a:pt x="1" y="152"/>
                </a:lnTo>
                <a:lnTo>
                  <a:pt x="1" y="148"/>
                </a:lnTo>
                <a:lnTo>
                  <a:pt x="1" y="146"/>
                </a:lnTo>
                <a:lnTo>
                  <a:pt x="1" y="144"/>
                </a:lnTo>
                <a:lnTo>
                  <a:pt x="1" y="143"/>
                </a:lnTo>
                <a:lnTo>
                  <a:pt x="1" y="141"/>
                </a:lnTo>
                <a:lnTo>
                  <a:pt x="1" y="139"/>
                </a:lnTo>
                <a:lnTo>
                  <a:pt x="1" y="138"/>
                </a:lnTo>
                <a:lnTo>
                  <a:pt x="1" y="136"/>
                </a:lnTo>
                <a:lnTo>
                  <a:pt x="1" y="135"/>
                </a:lnTo>
                <a:lnTo>
                  <a:pt x="1" y="134"/>
                </a:lnTo>
                <a:lnTo>
                  <a:pt x="1" y="133"/>
                </a:lnTo>
                <a:lnTo>
                  <a:pt x="1" y="132"/>
                </a:lnTo>
                <a:lnTo>
                  <a:pt x="1" y="126"/>
                </a:lnTo>
                <a:lnTo>
                  <a:pt x="1" y="125"/>
                </a:lnTo>
                <a:lnTo>
                  <a:pt x="0" y="124"/>
                </a:lnTo>
                <a:lnTo>
                  <a:pt x="0" y="122"/>
                </a:lnTo>
                <a:lnTo>
                  <a:pt x="0" y="118"/>
                </a:lnTo>
                <a:lnTo>
                  <a:pt x="0" y="114"/>
                </a:lnTo>
                <a:lnTo>
                  <a:pt x="0" y="112"/>
                </a:lnTo>
                <a:lnTo>
                  <a:pt x="0" y="110"/>
                </a:lnTo>
                <a:lnTo>
                  <a:pt x="0" y="102"/>
                </a:lnTo>
                <a:lnTo>
                  <a:pt x="0" y="100"/>
                </a:lnTo>
                <a:lnTo>
                  <a:pt x="0" y="93"/>
                </a:lnTo>
                <a:lnTo>
                  <a:pt x="0" y="88"/>
                </a:lnTo>
                <a:lnTo>
                  <a:pt x="0" y="87"/>
                </a:lnTo>
                <a:lnTo>
                  <a:pt x="0" y="82"/>
                </a:lnTo>
                <a:lnTo>
                  <a:pt x="0" y="80"/>
                </a:lnTo>
                <a:lnTo>
                  <a:pt x="1" y="80"/>
                </a:lnTo>
                <a:lnTo>
                  <a:pt x="1" y="78"/>
                </a:lnTo>
                <a:lnTo>
                  <a:pt x="1" y="76"/>
                </a:lnTo>
                <a:lnTo>
                  <a:pt x="1" y="72"/>
                </a:lnTo>
                <a:lnTo>
                  <a:pt x="1" y="71"/>
                </a:lnTo>
                <a:lnTo>
                  <a:pt x="1" y="70"/>
                </a:lnTo>
                <a:lnTo>
                  <a:pt x="1" y="68"/>
                </a:lnTo>
                <a:lnTo>
                  <a:pt x="1" y="67"/>
                </a:lnTo>
                <a:lnTo>
                  <a:pt x="1" y="66"/>
                </a:lnTo>
                <a:lnTo>
                  <a:pt x="1" y="64"/>
                </a:lnTo>
                <a:lnTo>
                  <a:pt x="1" y="63"/>
                </a:lnTo>
                <a:lnTo>
                  <a:pt x="1" y="60"/>
                </a:lnTo>
                <a:lnTo>
                  <a:pt x="1" y="58"/>
                </a:lnTo>
                <a:lnTo>
                  <a:pt x="1" y="55"/>
                </a:lnTo>
                <a:lnTo>
                  <a:pt x="1" y="54"/>
                </a:lnTo>
                <a:lnTo>
                  <a:pt x="1" y="52"/>
                </a:lnTo>
                <a:lnTo>
                  <a:pt x="1" y="51"/>
                </a:lnTo>
                <a:lnTo>
                  <a:pt x="1" y="46"/>
                </a:lnTo>
                <a:lnTo>
                  <a:pt x="1" y="42"/>
                </a:lnTo>
                <a:lnTo>
                  <a:pt x="1" y="32"/>
                </a:lnTo>
                <a:lnTo>
                  <a:pt x="1" y="31"/>
                </a:lnTo>
                <a:lnTo>
                  <a:pt x="1" y="26"/>
                </a:lnTo>
                <a:lnTo>
                  <a:pt x="1" y="22"/>
                </a:lnTo>
                <a:lnTo>
                  <a:pt x="1" y="21"/>
                </a:lnTo>
                <a:lnTo>
                  <a:pt x="1" y="19"/>
                </a:lnTo>
                <a:lnTo>
                  <a:pt x="1" y="11"/>
                </a:lnTo>
                <a:lnTo>
                  <a:pt x="1" y="8"/>
                </a:lnTo>
                <a:lnTo>
                  <a:pt x="1" y="6"/>
                </a:lnTo>
                <a:lnTo>
                  <a:pt x="0" y="5"/>
                </a:lnTo>
                <a:lnTo>
                  <a:pt x="0" y="2"/>
                </a:lnTo>
                <a:lnTo>
                  <a:pt x="7" y="2"/>
                </a:lnTo>
                <a:lnTo>
                  <a:pt x="9" y="2"/>
                </a:lnTo>
                <a:lnTo>
                  <a:pt x="12" y="2"/>
                </a:lnTo>
                <a:lnTo>
                  <a:pt x="16" y="2"/>
                </a:lnTo>
                <a:lnTo>
                  <a:pt x="18" y="2"/>
                </a:lnTo>
                <a:lnTo>
                  <a:pt x="20" y="2"/>
                </a:lnTo>
                <a:lnTo>
                  <a:pt x="21" y="2"/>
                </a:lnTo>
                <a:lnTo>
                  <a:pt x="22" y="2"/>
                </a:lnTo>
                <a:lnTo>
                  <a:pt x="25" y="2"/>
                </a:lnTo>
                <a:lnTo>
                  <a:pt x="28" y="2"/>
                </a:lnTo>
                <a:lnTo>
                  <a:pt x="31" y="2"/>
                </a:lnTo>
                <a:lnTo>
                  <a:pt x="33" y="2"/>
                </a:lnTo>
                <a:lnTo>
                  <a:pt x="38" y="2"/>
                </a:lnTo>
                <a:lnTo>
                  <a:pt x="49" y="2"/>
                </a:lnTo>
                <a:lnTo>
                  <a:pt x="50" y="2"/>
                </a:lnTo>
                <a:lnTo>
                  <a:pt x="54" y="2"/>
                </a:lnTo>
                <a:lnTo>
                  <a:pt x="58" y="2"/>
                </a:lnTo>
                <a:lnTo>
                  <a:pt x="61" y="2"/>
                </a:lnTo>
                <a:lnTo>
                  <a:pt x="62" y="2"/>
                </a:lnTo>
                <a:lnTo>
                  <a:pt x="63" y="2"/>
                </a:lnTo>
                <a:lnTo>
                  <a:pt x="65" y="2"/>
                </a:lnTo>
                <a:lnTo>
                  <a:pt x="75" y="2"/>
                </a:lnTo>
                <a:lnTo>
                  <a:pt x="77" y="2"/>
                </a:lnTo>
                <a:lnTo>
                  <a:pt x="79" y="2"/>
                </a:lnTo>
                <a:lnTo>
                  <a:pt x="80" y="2"/>
                </a:lnTo>
                <a:lnTo>
                  <a:pt x="86" y="2"/>
                </a:lnTo>
                <a:lnTo>
                  <a:pt x="87" y="2"/>
                </a:lnTo>
                <a:lnTo>
                  <a:pt x="88" y="2"/>
                </a:lnTo>
                <a:lnTo>
                  <a:pt x="89" y="2"/>
                </a:lnTo>
                <a:lnTo>
                  <a:pt x="91" y="2"/>
                </a:lnTo>
                <a:lnTo>
                  <a:pt x="92" y="2"/>
                </a:lnTo>
                <a:lnTo>
                  <a:pt x="94" y="2"/>
                </a:lnTo>
                <a:lnTo>
                  <a:pt x="95" y="2"/>
                </a:lnTo>
                <a:lnTo>
                  <a:pt x="96" y="2"/>
                </a:lnTo>
                <a:lnTo>
                  <a:pt x="97" y="2"/>
                </a:lnTo>
                <a:lnTo>
                  <a:pt x="99" y="2"/>
                </a:lnTo>
                <a:lnTo>
                  <a:pt x="101" y="2"/>
                </a:lnTo>
                <a:lnTo>
                  <a:pt x="103" y="2"/>
                </a:lnTo>
                <a:lnTo>
                  <a:pt x="104" y="2"/>
                </a:lnTo>
                <a:lnTo>
                  <a:pt x="105" y="2"/>
                </a:lnTo>
                <a:lnTo>
                  <a:pt x="108" y="2"/>
                </a:lnTo>
                <a:lnTo>
                  <a:pt x="109" y="2"/>
                </a:lnTo>
                <a:lnTo>
                  <a:pt x="110" y="2"/>
                </a:lnTo>
                <a:lnTo>
                  <a:pt x="115" y="2"/>
                </a:lnTo>
                <a:lnTo>
                  <a:pt x="117" y="2"/>
                </a:lnTo>
                <a:lnTo>
                  <a:pt x="120" y="2"/>
                </a:lnTo>
                <a:lnTo>
                  <a:pt x="123" y="2"/>
                </a:lnTo>
                <a:lnTo>
                  <a:pt x="124" y="2"/>
                </a:lnTo>
                <a:lnTo>
                  <a:pt x="125" y="2"/>
                </a:lnTo>
                <a:lnTo>
                  <a:pt x="127" y="2"/>
                </a:lnTo>
                <a:lnTo>
                  <a:pt x="128" y="2"/>
                </a:lnTo>
                <a:lnTo>
                  <a:pt x="129" y="2"/>
                </a:lnTo>
                <a:lnTo>
                  <a:pt x="131" y="2"/>
                </a:lnTo>
                <a:lnTo>
                  <a:pt x="132" y="2"/>
                </a:lnTo>
                <a:lnTo>
                  <a:pt x="133" y="2"/>
                </a:lnTo>
                <a:lnTo>
                  <a:pt x="135" y="2"/>
                </a:lnTo>
                <a:lnTo>
                  <a:pt x="137" y="2"/>
                </a:lnTo>
                <a:lnTo>
                  <a:pt x="141" y="0"/>
                </a:lnTo>
                <a:lnTo>
                  <a:pt x="142" y="0"/>
                </a:lnTo>
                <a:lnTo>
                  <a:pt x="143" y="0"/>
                </a:lnTo>
                <a:lnTo>
                  <a:pt x="147" y="0"/>
                </a:lnTo>
                <a:lnTo>
                  <a:pt x="148" y="0"/>
                </a:lnTo>
                <a:lnTo>
                  <a:pt x="149" y="0"/>
                </a:lnTo>
                <a:lnTo>
                  <a:pt x="153" y="0"/>
                </a:lnTo>
                <a:lnTo>
                  <a:pt x="158" y="0"/>
                </a:lnTo>
                <a:lnTo>
                  <a:pt x="160" y="0"/>
                </a:lnTo>
                <a:lnTo>
                  <a:pt x="164" y="0"/>
                </a:lnTo>
                <a:lnTo>
                  <a:pt x="166" y="0"/>
                </a:lnTo>
                <a:lnTo>
                  <a:pt x="167" y="0"/>
                </a:lnTo>
                <a:lnTo>
                  <a:pt x="168" y="0"/>
                </a:lnTo>
                <a:lnTo>
                  <a:pt x="169" y="0"/>
                </a:lnTo>
                <a:lnTo>
                  <a:pt x="172" y="0"/>
                </a:lnTo>
                <a:lnTo>
                  <a:pt x="173" y="0"/>
                </a:lnTo>
                <a:lnTo>
                  <a:pt x="174" y="0"/>
                </a:lnTo>
                <a:lnTo>
                  <a:pt x="175" y="0"/>
                </a:lnTo>
                <a:lnTo>
                  <a:pt x="176" y="0"/>
                </a:lnTo>
                <a:lnTo>
                  <a:pt x="177" y="0"/>
                </a:lnTo>
                <a:lnTo>
                  <a:pt x="179" y="0"/>
                </a:lnTo>
                <a:lnTo>
                  <a:pt x="180" y="0"/>
                </a:lnTo>
                <a:lnTo>
                  <a:pt x="182" y="0"/>
                </a:lnTo>
                <a:lnTo>
                  <a:pt x="183" y="0"/>
                </a:lnTo>
                <a:lnTo>
                  <a:pt x="184" y="0"/>
                </a:lnTo>
                <a:lnTo>
                  <a:pt x="185" y="0"/>
                </a:lnTo>
                <a:lnTo>
                  <a:pt x="190" y="0"/>
                </a:lnTo>
                <a:lnTo>
                  <a:pt x="191" y="0"/>
                </a:lnTo>
                <a:lnTo>
                  <a:pt x="192" y="0"/>
                </a:lnTo>
                <a:lnTo>
                  <a:pt x="193" y="0"/>
                </a:lnTo>
                <a:lnTo>
                  <a:pt x="197" y="0"/>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33" name="Freeform 122"/>
          <p:cNvSpPr>
            <a:spLocks/>
          </p:cNvSpPr>
          <p:nvPr/>
        </p:nvSpPr>
        <p:spPr bwMode="auto">
          <a:xfrm>
            <a:off x="2922617" y="1374950"/>
            <a:ext cx="412705" cy="576876"/>
          </a:xfrm>
          <a:custGeom>
            <a:avLst/>
            <a:gdLst>
              <a:gd name="T0" fmla="*/ 135 w 191"/>
              <a:gd name="T1" fmla="*/ 8 h 271"/>
              <a:gd name="T2" fmla="*/ 135 w 191"/>
              <a:gd name="T3" fmla="*/ 46 h 271"/>
              <a:gd name="T4" fmla="*/ 141 w 191"/>
              <a:gd name="T5" fmla="*/ 54 h 271"/>
              <a:gd name="T6" fmla="*/ 160 w 191"/>
              <a:gd name="T7" fmla="*/ 54 h 271"/>
              <a:gd name="T8" fmla="*/ 167 w 191"/>
              <a:gd name="T9" fmla="*/ 54 h 271"/>
              <a:gd name="T10" fmla="*/ 189 w 191"/>
              <a:gd name="T11" fmla="*/ 54 h 271"/>
              <a:gd name="T12" fmla="*/ 189 w 191"/>
              <a:gd name="T13" fmla="*/ 56 h 271"/>
              <a:gd name="T14" fmla="*/ 189 w 191"/>
              <a:gd name="T15" fmla="*/ 77 h 271"/>
              <a:gd name="T16" fmla="*/ 189 w 191"/>
              <a:gd name="T17" fmla="*/ 78 h 271"/>
              <a:gd name="T18" fmla="*/ 189 w 191"/>
              <a:gd name="T19" fmla="*/ 96 h 271"/>
              <a:gd name="T20" fmla="*/ 189 w 191"/>
              <a:gd name="T21" fmla="*/ 115 h 271"/>
              <a:gd name="T22" fmla="*/ 189 w 191"/>
              <a:gd name="T23" fmla="*/ 123 h 271"/>
              <a:gd name="T24" fmla="*/ 191 w 191"/>
              <a:gd name="T25" fmla="*/ 144 h 271"/>
              <a:gd name="T26" fmla="*/ 191 w 191"/>
              <a:gd name="T27" fmla="*/ 152 h 271"/>
              <a:gd name="T28" fmla="*/ 191 w 191"/>
              <a:gd name="T29" fmla="*/ 173 h 271"/>
              <a:gd name="T30" fmla="*/ 191 w 191"/>
              <a:gd name="T31" fmla="*/ 177 h 271"/>
              <a:gd name="T32" fmla="*/ 191 w 191"/>
              <a:gd name="T33" fmla="*/ 196 h 271"/>
              <a:gd name="T34" fmla="*/ 191 w 191"/>
              <a:gd name="T35" fmla="*/ 213 h 271"/>
              <a:gd name="T36" fmla="*/ 178 w 191"/>
              <a:gd name="T37" fmla="*/ 215 h 271"/>
              <a:gd name="T38" fmla="*/ 164 w 191"/>
              <a:gd name="T39" fmla="*/ 215 h 271"/>
              <a:gd name="T40" fmla="*/ 164 w 191"/>
              <a:gd name="T41" fmla="*/ 222 h 271"/>
              <a:gd name="T42" fmla="*/ 163 w 191"/>
              <a:gd name="T43" fmla="*/ 236 h 271"/>
              <a:gd name="T44" fmla="*/ 163 w 191"/>
              <a:gd name="T45" fmla="*/ 248 h 271"/>
              <a:gd name="T46" fmla="*/ 163 w 191"/>
              <a:gd name="T47" fmla="*/ 261 h 271"/>
              <a:gd name="T48" fmla="*/ 144 w 191"/>
              <a:gd name="T49" fmla="*/ 271 h 271"/>
              <a:gd name="T50" fmla="*/ 127 w 191"/>
              <a:gd name="T51" fmla="*/ 271 h 271"/>
              <a:gd name="T52" fmla="*/ 96 w 191"/>
              <a:gd name="T53" fmla="*/ 271 h 271"/>
              <a:gd name="T54" fmla="*/ 74 w 191"/>
              <a:gd name="T55" fmla="*/ 271 h 271"/>
              <a:gd name="T56" fmla="*/ 65 w 191"/>
              <a:gd name="T57" fmla="*/ 271 h 271"/>
              <a:gd name="T58" fmla="*/ 36 w 191"/>
              <a:gd name="T59" fmla="*/ 271 h 271"/>
              <a:gd name="T60" fmla="*/ 13 w 191"/>
              <a:gd name="T61" fmla="*/ 271 h 271"/>
              <a:gd name="T62" fmla="*/ 1 w 191"/>
              <a:gd name="T63" fmla="*/ 271 h 271"/>
              <a:gd name="T64" fmla="*/ 1 w 191"/>
              <a:gd name="T65" fmla="*/ 259 h 271"/>
              <a:gd name="T66" fmla="*/ 1 w 191"/>
              <a:gd name="T67" fmla="*/ 253 h 271"/>
              <a:gd name="T68" fmla="*/ 1 w 191"/>
              <a:gd name="T69" fmla="*/ 246 h 271"/>
              <a:gd name="T70" fmla="*/ 1 w 191"/>
              <a:gd name="T71" fmla="*/ 238 h 271"/>
              <a:gd name="T72" fmla="*/ 1 w 191"/>
              <a:gd name="T73" fmla="*/ 212 h 271"/>
              <a:gd name="T74" fmla="*/ 1 w 191"/>
              <a:gd name="T75" fmla="*/ 177 h 271"/>
              <a:gd name="T76" fmla="*/ 1 w 191"/>
              <a:gd name="T77" fmla="*/ 166 h 271"/>
              <a:gd name="T78" fmla="*/ 1 w 191"/>
              <a:gd name="T79" fmla="*/ 148 h 271"/>
              <a:gd name="T80" fmla="*/ 1 w 191"/>
              <a:gd name="T81" fmla="*/ 135 h 271"/>
              <a:gd name="T82" fmla="*/ 1 w 191"/>
              <a:gd name="T83" fmla="*/ 93 h 271"/>
              <a:gd name="T84" fmla="*/ 1 w 191"/>
              <a:gd name="T85" fmla="*/ 75 h 271"/>
              <a:gd name="T86" fmla="*/ 0 w 191"/>
              <a:gd name="T87" fmla="*/ 56 h 271"/>
              <a:gd name="T88" fmla="*/ 0 w 191"/>
              <a:gd name="T89" fmla="*/ 44 h 271"/>
              <a:gd name="T90" fmla="*/ 0 w 191"/>
              <a:gd name="T91" fmla="*/ 23 h 271"/>
              <a:gd name="T92" fmla="*/ 0 w 191"/>
              <a:gd name="T93" fmla="*/ 6 h 271"/>
              <a:gd name="T94" fmla="*/ 0 w 191"/>
              <a:gd name="T95" fmla="*/ 0 h 271"/>
              <a:gd name="T96" fmla="*/ 4 w 191"/>
              <a:gd name="T97" fmla="*/ 0 h 271"/>
              <a:gd name="T98" fmla="*/ 11 w 191"/>
              <a:gd name="T99" fmla="*/ 0 h 271"/>
              <a:gd name="T100" fmla="*/ 32 w 191"/>
              <a:gd name="T101" fmla="*/ 0 h 271"/>
              <a:gd name="T102" fmla="*/ 36 w 191"/>
              <a:gd name="T103" fmla="*/ 0 h 271"/>
              <a:gd name="T104" fmla="*/ 63 w 191"/>
              <a:gd name="T105" fmla="*/ 0 h 271"/>
              <a:gd name="T106" fmla="*/ 81 w 191"/>
              <a:gd name="T107" fmla="*/ 0 h 271"/>
              <a:gd name="T108" fmla="*/ 87 w 191"/>
              <a:gd name="T109" fmla="*/ 0 h 271"/>
              <a:gd name="T110" fmla="*/ 112 w 191"/>
              <a:gd name="T111" fmla="*/ 0 h 271"/>
              <a:gd name="T112" fmla="*/ 122 w 191"/>
              <a:gd name="T113" fmla="*/ 1 h 271"/>
              <a:gd name="T114" fmla="*/ 135 w 191"/>
              <a:gd name="T115" fmla="*/ 0 h 27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91" h="271">
                <a:moveTo>
                  <a:pt x="135" y="0"/>
                </a:moveTo>
                <a:lnTo>
                  <a:pt x="135" y="0"/>
                </a:lnTo>
                <a:lnTo>
                  <a:pt x="135" y="6"/>
                </a:lnTo>
                <a:lnTo>
                  <a:pt x="135" y="7"/>
                </a:lnTo>
                <a:lnTo>
                  <a:pt x="135" y="8"/>
                </a:lnTo>
                <a:lnTo>
                  <a:pt x="135" y="23"/>
                </a:lnTo>
                <a:lnTo>
                  <a:pt x="135" y="28"/>
                </a:lnTo>
                <a:lnTo>
                  <a:pt x="135" y="37"/>
                </a:lnTo>
                <a:lnTo>
                  <a:pt x="135" y="46"/>
                </a:lnTo>
                <a:lnTo>
                  <a:pt x="135" y="47"/>
                </a:lnTo>
                <a:lnTo>
                  <a:pt x="136" y="52"/>
                </a:lnTo>
                <a:lnTo>
                  <a:pt x="136" y="54"/>
                </a:lnTo>
                <a:lnTo>
                  <a:pt x="141" y="54"/>
                </a:lnTo>
                <a:lnTo>
                  <a:pt x="148" y="54"/>
                </a:lnTo>
                <a:lnTo>
                  <a:pt x="149" y="54"/>
                </a:lnTo>
                <a:lnTo>
                  <a:pt x="152" y="54"/>
                </a:lnTo>
                <a:lnTo>
                  <a:pt x="159" y="54"/>
                </a:lnTo>
                <a:lnTo>
                  <a:pt x="160" y="54"/>
                </a:lnTo>
                <a:lnTo>
                  <a:pt x="167" y="54"/>
                </a:lnTo>
                <a:lnTo>
                  <a:pt x="171" y="54"/>
                </a:lnTo>
                <a:lnTo>
                  <a:pt x="173" y="54"/>
                </a:lnTo>
                <a:lnTo>
                  <a:pt x="176" y="54"/>
                </a:lnTo>
                <a:lnTo>
                  <a:pt x="184" y="54"/>
                </a:lnTo>
                <a:lnTo>
                  <a:pt x="189" y="54"/>
                </a:lnTo>
                <a:lnTo>
                  <a:pt x="189" y="56"/>
                </a:lnTo>
                <a:lnTo>
                  <a:pt x="189" y="57"/>
                </a:lnTo>
                <a:lnTo>
                  <a:pt x="189" y="61"/>
                </a:lnTo>
                <a:lnTo>
                  <a:pt x="189" y="63"/>
                </a:lnTo>
                <a:lnTo>
                  <a:pt x="189" y="64"/>
                </a:lnTo>
                <a:lnTo>
                  <a:pt x="189" y="77"/>
                </a:lnTo>
                <a:lnTo>
                  <a:pt x="189" y="78"/>
                </a:lnTo>
                <a:lnTo>
                  <a:pt x="189" y="80"/>
                </a:lnTo>
                <a:lnTo>
                  <a:pt x="189" y="85"/>
                </a:lnTo>
                <a:lnTo>
                  <a:pt x="189" y="91"/>
                </a:lnTo>
                <a:lnTo>
                  <a:pt x="189" y="96"/>
                </a:lnTo>
                <a:lnTo>
                  <a:pt x="189" y="97"/>
                </a:lnTo>
                <a:lnTo>
                  <a:pt x="189" y="100"/>
                </a:lnTo>
                <a:lnTo>
                  <a:pt x="189" y="108"/>
                </a:lnTo>
                <a:lnTo>
                  <a:pt x="189" y="113"/>
                </a:lnTo>
                <a:lnTo>
                  <a:pt x="189" y="115"/>
                </a:lnTo>
                <a:lnTo>
                  <a:pt x="189" y="117"/>
                </a:lnTo>
                <a:lnTo>
                  <a:pt x="189" y="120"/>
                </a:lnTo>
                <a:lnTo>
                  <a:pt x="189" y="121"/>
                </a:lnTo>
                <a:lnTo>
                  <a:pt x="189" y="123"/>
                </a:lnTo>
                <a:lnTo>
                  <a:pt x="191" y="128"/>
                </a:lnTo>
                <a:lnTo>
                  <a:pt x="191" y="132"/>
                </a:lnTo>
                <a:lnTo>
                  <a:pt x="191" y="134"/>
                </a:lnTo>
                <a:lnTo>
                  <a:pt x="191" y="137"/>
                </a:lnTo>
                <a:lnTo>
                  <a:pt x="191" y="144"/>
                </a:lnTo>
                <a:lnTo>
                  <a:pt x="191" y="145"/>
                </a:lnTo>
                <a:lnTo>
                  <a:pt x="191" y="150"/>
                </a:lnTo>
                <a:lnTo>
                  <a:pt x="191" y="152"/>
                </a:lnTo>
                <a:lnTo>
                  <a:pt x="191" y="155"/>
                </a:lnTo>
                <a:lnTo>
                  <a:pt x="191" y="165"/>
                </a:lnTo>
                <a:lnTo>
                  <a:pt x="191" y="166"/>
                </a:lnTo>
                <a:lnTo>
                  <a:pt x="191" y="172"/>
                </a:lnTo>
                <a:lnTo>
                  <a:pt x="191" y="173"/>
                </a:lnTo>
                <a:lnTo>
                  <a:pt x="191" y="174"/>
                </a:lnTo>
                <a:lnTo>
                  <a:pt x="191" y="175"/>
                </a:lnTo>
                <a:lnTo>
                  <a:pt x="191" y="176"/>
                </a:lnTo>
                <a:lnTo>
                  <a:pt x="191" y="177"/>
                </a:lnTo>
                <a:lnTo>
                  <a:pt x="191" y="181"/>
                </a:lnTo>
                <a:lnTo>
                  <a:pt x="191" y="184"/>
                </a:lnTo>
                <a:lnTo>
                  <a:pt x="191" y="192"/>
                </a:lnTo>
                <a:lnTo>
                  <a:pt x="191" y="193"/>
                </a:lnTo>
                <a:lnTo>
                  <a:pt x="191" y="196"/>
                </a:lnTo>
                <a:lnTo>
                  <a:pt x="191" y="197"/>
                </a:lnTo>
                <a:lnTo>
                  <a:pt x="191" y="198"/>
                </a:lnTo>
                <a:lnTo>
                  <a:pt x="191" y="207"/>
                </a:lnTo>
                <a:lnTo>
                  <a:pt x="191" y="213"/>
                </a:lnTo>
                <a:lnTo>
                  <a:pt x="191" y="215"/>
                </a:lnTo>
                <a:lnTo>
                  <a:pt x="187" y="215"/>
                </a:lnTo>
                <a:lnTo>
                  <a:pt x="181" y="215"/>
                </a:lnTo>
                <a:lnTo>
                  <a:pt x="178" y="215"/>
                </a:lnTo>
                <a:lnTo>
                  <a:pt x="176" y="215"/>
                </a:lnTo>
                <a:lnTo>
                  <a:pt x="173" y="215"/>
                </a:lnTo>
                <a:lnTo>
                  <a:pt x="169" y="215"/>
                </a:lnTo>
                <a:lnTo>
                  <a:pt x="168" y="215"/>
                </a:lnTo>
                <a:lnTo>
                  <a:pt x="164" y="215"/>
                </a:lnTo>
                <a:lnTo>
                  <a:pt x="164" y="217"/>
                </a:lnTo>
                <a:lnTo>
                  <a:pt x="164" y="219"/>
                </a:lnTo>
                <a:lnTo>
                  <a:pt x="164" y="220"/>
                </a:lnTo>
                <a:lnTo>
                  <a:pt x="164" y="222"/>
                </a:lnTo>
                <a:lnTo>
                  <a:pt x="164" y="227"/>
                </a:lnTo>
                <a:lnTo>
                  <a:pt x="163" y="229"/>
                </a:lnTo>
                <a:lnTo>
                  <a:pt x="163" y="230"/>
                </a:lnTo>
                <a:lnTo>
                  <a:pt x="163" y="232"/>
                </a:lnTo>
                <a:lnTo>
                  <a:pt x="163" y="236"/>
                </a:lnTo>
                <a:lnTo>
                  <a:pt x="163" y="244"/>
                </a:lnTo>
                <a:lnTo>
                  <a:pt x="163" y="245"/>
                </a:lnTo>
                <a:lnTo>
                  <a:pt x="163" y="247"/>
                </a:lnTo>
                <a:lnTo>
                  <a:pt x="163" y="248"/>
                </a:lnTo>
                <a:lnTo>
                  <a:pt x="163" y="249"/>
                </a:lnTo>
                <a:lnTo>
                  <a:pt x="163" y="253"/>
                </a:lnTo>
                <a:lnTo>
                  <a:pt x="163" y="254"/>
                </a:lnTo>
                <a:lnTo>
                  <a:pt x="163" y="257"/>
                </a:lnTo>
                <a:lnTo>
                  <a:pt x="163" y="261"/>
                </a:lnTo>
                <a:lnTo>
                  <a:pt x="163" y="262"/>
                </a:lnTo>
                <a:lnTo>
                  <a:pt x="163" y="270"/>
                </a:lnTo>
                <a:lnTo>
                  <a:pt x="151" y="271"/>
                </a:lnTo>
                <a:lnTo>
                  <a:pt x="144" y="271"/>
                </a:lnTo>
                <a:lnTo>
                  <a:pt x="143" y="271"/>
                </a:lnTo>
                <a:lnTo>
                  <a:pt x="138" y="271"/>
                </a:lnTo>
                <a:lnTo>
                  <a:pt x="133" y="271"/>
                </a:lnTo>
                <a:lnTo>
                  <a:pt x="131" y="271"/>
                </a:lnTo>
                <a:lnTo>
                  <a:pt x="127" y="271"/>
                </a:lnTo>
                <a:lnTo>
                  <a:pt x="120" y="271"/>
                </a:lnTo>
                <a:lnTo>
                  <a:pt x="117" y="271"/>
                </a:lnTo>
                <a:lnTo>
                  <a:pt x="111" y="271"/>
                </a:lnTo>
                <a:lnTo>
                  <a:pt x="101" y="271"/>
                </a:lnTo>
                <a:lnTo>
                  <a:pt x="96" y="271"/>
                </a:lnTo>
                <a:lnTo>
                  <a:pt x="95" y="271"/>
                </a:lnTo>
                <a:lnTo>
                  <a:pt x="92" y="271"/>
                </a:lnTo>
                <a:lnTo>
                  <a:pt x="87" y="271"/>
                </a:lnTo>
                <a:lnTo>
                  <a:pt x="76" y="271"/>
                </a:lnTo>
                <a:lnTo>
                  <a:pt x="74" y="271"/>
                </a:lnTo>
                <a:lnTo>
                  <a:pt x="71" y="271"/>
                </a:lnTo>
                <a:lnTo>
                  <a:pt x="69" y="271"/>
                </a:lnTo>
                <a:lnTo>
                  <a:pt x="65" y="271"/>
                </a:lnTo>
                <a:lnTo>
                  <a:pt x="63" y="271"/>
                </a:lnTo>
                <a:lnTo>
                  <a:pt x="44" y="271"/>
                </a:lnTo>
                <a:lnTo>
                  <a:pt x="42" y="271"/>
                </a:lnTo>
                <a:lnTo>
                  <a:pt x="40" y="271"/>
                </a:lnTo>
                <a:lnTo>
                  <a:pt x="36" y="271"/>
                </a:lnTo>
                <a:lnTo>
                  <a:pt x="35" y="271"/>
                </a:lnTo>
                <a:lnTo>
                  <a:pt x="33" y="271"/>
                </a:lnTo>
                <a:lnTo>
                  <a:pt x="24" y="271"/>
                </a:lnTo>
                <a:lnTo>
                  <a:pt x="17" y="271"/>
                </a:lnTo>
                <a:lnTo>
                  <a:pt x="13" y="271"/>
                </a:lnTo>
                <a:lnTo>
                  <a:pt x="12" y="271"/>
                </a:lnTo>
                <a:lnTo>
                  <a:pt x="7" y="271"/>
                </a:lnTo>
                <a:lnTo>
                  <a:pt x="5" y="271"/>
                </a:lnTo>
                <a:lnTo>
                  <a:pt x="2" y="271"/>
                </a:lnTo>
                <a:lnTo>
                  <a:pt x="1" y="271"/>
                </a:lnTo>
                <a:lnTo>
                  <a:pt x="1" y="268"/>
                </a:lnTo>
                <a:lnTo>
                  <a:pt x="1" y="263"/>
                </a:lnTo>
                <a:lnTo>
                  <a:pt x="1" y="262"/>
                </a:lnTo>
                <a:lnTo>
                  <a:pt x="1" y="259"/>
                </a:lnTo>
                <a:lnTo>
                  <a:pt x="1" y="257"/>
                </a:lnTo>
                <a:lnTo>
                  <a:pt x="1" y="256"/>
                </a:lnTo>
                <a:lnTo>
                  <a:pt x="1" y="254"/>
                </a:lnTo>
                <a:lnTo>
                  <a:pt x="1" y="253"/>
                </a:lnTo>
                <a:lnTo>
                  <a:pt x="1" y="248"/>
                </a:lnTo>
                <a:lnTo>
                  <a:pt x="1" y="246"/>
                </a:lnTo>
                <a:lnTo>
                  <a:pt x="1" y="240"/>
                </a:lnTo>
                <a:lnTo>
                  <a:pt x="1" y="239"/>
                </a:lnTo>
                <a:lnTo>
                  <a:pt x="1" y="238"/>
                </a:lnTo>
                <a:lnTo>
                  <a:pt x="1" y="229"/>
                </a:lnTo>
                <a:lnTo>
                  <a:pt x="1" y="217"/>
                </a:lnTo>
                <a:lnTo>
                  <a:pt x="1" y="216"/>
                </a:lnTo>
                <a:lnTo>
                  <a:pt x="1" y="212"/>
                </a:lnTo>
                <a:lnTo>
                  <a:pt x="1" y="200"/>
                </a:lnTo>
                <a:lnTo>
                  <a:pt x="1" y="189"/>
                </a:lnTo>
                <a:lnTo>
                  <a:pt x="1" y="185"/>
                </a:lnTo>
                <a:lnTo>
                  <a:pt x="1" y="182"/>
                </a:lnTo>
                <a:lnTo>
                  <a:pt x="1" y="177"/>
                </a:lnTo>
                <a:lnTo>
                  <a:pt x="1" y="171"/>
                </a:lnTo>
                <a:lnTo>
                  <a:pt x="1" y="169"/>
                </a:lnTo>
                <a:lnTo>
                  <a:pt x="1" y="166"/>
                </a:lnTo>
                <a:lnTo>
                  <a:pt x="1" y="158"/>
                </a:lnTo>
                <a:lnTo>
                  <a:pt x="1" y="157"/>
                </a:lnTo>
                <a:lnTo>
                  <a:pt x="1" y="152"/>
                </a:lnTo>
                <a:lnTo>
                  <a:pt x="1" y="148"/>
                </a:lnTo>
                <a:lnTo>
                  <a:pt x="1" y="139"/>
                </a:lnTo>
                <a:lnTo>
                  <a:pt x="1" y="135"/>
                </a:lnTo>
                <a:lnTo>
                  <a:pt x="1" y="126"/>
                </a:lnTo>
                <a:lnTo>
                  <a:pt x="1" y="117"/>
                </a:lnTo>
                <a:lnTo>
                  <a:pt x="1" y="111"/>
                </a:lnTo>
                <a:lnTo>
                  <a:pt x="1" y="100"/>
                </a:lnTo>
                <a:lnTo>
                  <a:pt x="1" y="93"/>
                </a:lnTo>
                <a:lnTo>
                  <a:pt x="1" y="87"/>
                </a:lnTo>
                <a:lnTo>
                  <a:pt x="1" y="86"/>
                </a:lnTo>
                <a:lnTo>
                  <a:pt x="1" y="83"/>
                </a:lnTo>
                <a:lnTo>
                  <a:pt x="1" y="75"/>
                </a:lnTo>
                <a:lnTo>
                  <a:pt x="1" y="69"/>
                </a:lnTo>
                <a:lnTo>
                  <a:pt x="1" y="62"/>
                </a:lnTo>
                <a:lnTo>
                  <a:pt x="1" y="59"/>
                </a:lnTo>
                <a:lnTo>
                  <a:pt x="1" y="56"/>
                </a:lnTo>
                <a:lnTo>
                  <a:pt x="0" y="56"/>
                </a:lnTo>
                <a:lnTo>
                  <a:pt x="0" y="45"/>
                </a:lnTo>
                <a:lnTo>
                  <a:pt x="0" y="44"/>
                </a:lnTo>
                <a:lnTo>
                  <a:pt x="0" y="43"/>
                </a:lnTo>
                <a:lnTo>
                  <a:pt x="0" y="35"/>
                </a:lnTo>
                <a:lnTo>
                  <a:pt x="0" y="31"/>
                </a:lnTo>
                <a:lnTo>
                  <a:pt x="0" y="25"/>
                </a:lnTo>
                <a:lnTo>
                  <a:pt x="0" y="23"/>
                </a:lnTo>
                <a:lnTo>
                  <a:pt x="0" y="20"/>
                </a:lnTo>
                <a:lnTo>
                  <a:pt x="0" y="14"/>
                </a:lnTo>
                <a:lnTo>
                  <a:pt x="0" y="12"/>
                </a:lnTo>
                <a:lnTo>
                  <a:pt x="0" y="6"/>
                </a:lnTo>
                <a:lnTo>
                  <a:pt x="0" y="5"/>
                </a:lnTo>
                <a:lnTo>
                  <a:pt x="0" y="1"/>
                </a:lnTo>
                <a:lnTo>
                  <a:pt x="0" y="0"/>
                </a:lnTo>
                <a:lnTo>
                  <a:pt x="1" y="0"/>
                </a:lnTo>
                <a:lnTo>
                  <a:pt x="2" y="0"/>
                </a:lnTo>
                <a:lnTo>
                  <a:pt x="4" y="0"/>
                </a:lnTo>
                <a:lnTo>
                  <a:pt x="7" y="0"/>
                </a:lnTo>
                <a:lnTo>
                  <a:pt x="9" y="0"/>
                </a:lnTo>
                <a:lnTo>
                  <a:pt x="11" y="0"/>
                </a:lnTo>
                <a:lnTo>
                  <a:pt x="24" y="0"/>
                </a:lnTo>
                <a:lnTo>
                  <a:pt x="25" y="0"/>
                </a:lnTo>
                <a:lnTo>
                  <a:pt x="26" y="0"/>
                </a:lnTo>
                <a:lnTo>
                  <a:pt x="28" y="0"/>
                </a:lnTo>
                <a:lnTo>
                  <a:pt x="32" y="0"/>
                </a:lnTo>
                <a:lnTo>
                  <a:pt x="33" y="0"/>
                </a:lnTo>
                <a:lnTo>
                  <a:pt x="34" y="0"/>
                </a:lnTo>
                <a:lnTo>
                  <a:pt x="36" y="0"/>
                </a:lnTo>
                <a:lnTo>
                  <a:pt x="43" y="0"/>
                </a:lnTo>
                <a:lnTo>
                  <a:pt x="56" y="0"/>
                </a:lnTo>
                <a:lnTo>
                  <a:pt x="57" y="0"/>
                </a:lnTo>
                <a:lnTo>
                  <a:pt x="63" y="0"/>
                </a:lnTo>
                <a:lnTo>
                  <a:pt x="67" y="0"/>
                </a:lnTo>
                <a:lnTo>
                  <a:pt x="68" y="0"/>
                </a:lnTo>
                <a:lnTo>
                  <a:pt x="74" y="0"/>
                </a:lnTo>
                <a:lnTo>
                  <a:pt x="75" y="0"/>
                </a:lnTo>
                <a:lnTo>
                  <a:pt x="81" y="0"/>
                </a:lnTo>
                <a:lnTo>
                  <a:pt x="84" y="0"/>
                </a:lnTo>
                <a:lnTo>
                  <a:pt x="85" y="0"/>
                </a:lnTo>
                <a:lnTo>
                  <a:pt x="87" y="0"/>
                </a:lnTo>
                <a:lnTo>
                  <a:pt x="96" y="0"/>
                </a:lnTo>
                <a:lnTo>
                  <a:pt x="105" y="0"/>
                </a:lnTo>
                <a:lnTo>
                  <a:pt x="106" y="0"/>
                </a:lnTo>
                <a:lnTo>
                  <a:pt x="112" y="0"/>
                </a:lnTo>
                <a:lnTo>
                  <a:pt x="115" y="0"/>
                </a:lnTo>
                <a:lnTo>
                  <a:pt x="117" y="1"/>
                </a:lnTo>
                <a:lnTo>
                  <a:pt x="120" y="1"/>
                </a:lnTo>
                <a:lnTo>
                  <a:pt x="122" y="1"/>
                </a:lnTo>
                <a:lnTo>
                  <a:pt x="127" y="1"/>
                </a:lnTo>
                <a:lnTo>
                  <a:pt x="129" y="1"/>
                </a:lnTo>
                <a:lnTo>
                  <a:pt x="132" y="1"/>
                </a:lnTo>
                <a:lnTo>
                  <a:pt x="133" y="0"/>
                </a:lnTo>
                <a:lnTo>
                  <a:pt x="135" y="0"/>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34" name="Freeform 124"/>
          <p:cNvSpPr>
            <a:spLocks/>
          </p:cNvSpPr>
          <p:nvPr/>
        </p:nvSpPr>
        <p:spPr bwMode="auto">
          <a:xfrm>
            <a:off x="3798803" y="1448389"/>
            <a:ext cx="568280" cy="574748"/>
          </a:xfrm>
          <a:custGeom>
            <a:avLst/>
            <a:gdLst>
              <a:gd name="T0" fmla="*/ 147 w 263"/>
              <a:gd name="T1" fmla="*/ 0 h 270"/>
              <a:gd name="T2" fmla="*/ 172 w 263"/>
              <a:gd name="T3" fmla="*/ 0 h 270"/>
              <a:gd name="T4" fmla="*/ 189 w 263"/>
              <a:gd name="T5" fmla="*/ 0 h 270"/>
              <a:gd name="T6" fmla="*/ 216 w 263"/>
              <a:gd name="T7" fmla="*/ 0 h 270"/>
              <a:gd name="T8" fmla="*/ 243 w 263"/>
              <a:gd name="T9" fmla="*/ 0 h 270"/>
              <a:gd name="T10" fmla="*/ 262 w 263"/>
              <a:gd name="T11" fmla="*/ 18 h 270"/>
              <a:gd name="T12" fmla="*/ 259 w 263"/>
              <a:gd name="T13" fmla="*/ 53 h 270"/>
              <a:gd name="T14" fmla="*/ 255 w 263"/>
              <a:gd name="T15" fmla="*/ 87 h 270"/>
              <a:gd name="T16" fmla="*/ 253 w 263"/>
              <a:gd name="T17" fmla="*/ 116 h 270"/>
              <a:gd name="T18" fmla="*/ 251 w 263"/>
              <a:gd name="T19" fmla="*/ 132 h 270"/>
              <a:gd name="T20" fmla="*/ 247 w 263"/>
              <a:gd name="T21" fmla="*/ 174 h 270"/>
              <a:gd name="T22" fmla="*/ 244 w 263"/>
              <a:gd name="T23" fmla="*/ 206 h 270"/>
              <a:gd name="T24" fmla="*/ 208 w 263"/>
              <a:gd name="T25" fmla="*/ 211 h 270"/>
              <a:gd name="T26" fmla="*/ 204 w 263"/>
              <a:gd name="T27" fmla="*/ 213 h 270"/>
              <a:gd name="T28" fmla="*/ 204 w 263"/>
              <a:gd name="T29" fmla="*/ 219 h 270"/>
              <a:gd name="T30" fmla="*/ 203 w 263"/>
              <a:gd name="T31" fmla="*/ 224 h 270"/>
              <a:gd name="T32" fmla="*/ 198 w 263"/>
              <a:gd name="T33" fmla="*/ 229 h 270"/>
              <a:gd name="T34" fmla="*/ 195 w 263"/>
              <a:gd name="T35" fmla="*/ 235 h 270"/>
              <a:gd name="T36" fmla="*/ 188 w 263"/>
              <a:gd name="T37" fmla="*/ 242 h 270"/>
              <a:gd name="T38" fmla="*/ 181 w 263"/>
              <a:gd name="T39" fmla="*/ 246 h 270"/>
              <a:gd name="T40" fmla="*/ 174 w 263"/>
              <a:gd name="T41" fmla="*/ 246 h 270"/>
              <a:gd name="T42" fmla="*/ 171 w 263"/>
              <a:gd name="T43" fmla="*/ 243 h 270"/>
              <a:gd name="T44" fmla="*/ 167 w 263"/>
              <a:gd name="T45" fmla="*/ 245 h 270"/>
              <a:gd name="T46" fmla="*/ 168 w 263"/>
              <a:gd name="T47" fmla="*/ 250 h 270"/>
              <a:gd name="T48" fmla="*/ 167 w 263"/>
              <a:gd name="T49" fmla="*/ 253 h 270"/>
              <a:gd name="T50" fmla="*/ 162 w 263"/>
              <a:gd name="T51" fmla="*/ 253 h 270"/>
              <a:gd name="T52" fmla="*/ 158 w 263"/>
              <a:gd name="T53" fmla="*/ 256 h 270"/>
              <a:gd name="T54" fmla="*/ 155 w 263"/>
              <a:gd name="T55" fmla="*/ 256 h 270"/>
              <a:gd name="T56" fmla="*/ 150 w 263"/>
              <a:gd name="T57" fmla="*/ 259 h 270"/>
              <a:gd name="T58" fmla="*/ 144 w 263"/>
              <a:gd name="T59" fmla="*/ 258 h 270"/>
              <a:gd name="T60" fmla="*/ 140 w 263"/>
              <a:gd name="T61" fmla="*/ 259 h 270"/>
              <a:gd name="T62" fmla="*/ 134 w 263"/>
              <a:gd name="T63" fmla="*/ 261 h 270"/>
              <a:gd name="T64" fmla="*/ 128 w 263"/>
              <a:gd name="T65" fmla="*/ 262 h 270"/>
              <a:gd name="T66" fmla="*/ 124 w 263"/>
              <a:gd name="T67" fmla="*/ 261 h 270"/>
              <a:gd name="T68" fmla="*/ 120 w 263"/>
              <a:gd name="T69" fmla="*/ 262 h 270"/>
              <a:gd name="T70" fmla="*/ 117 w 263"/>
              <a:gd name="T71" fmla="*/ 262 h 270"/>
              <a:gd name="T72" fmla="*/ 111 w 263"/>
              <a:gd name="T73" fmla="*/ 267 h 270"/>
              <a:gd name="T74" fmla="*/ 108 w 263"/>
              <a:gd name="T75" fmla="*/ 268 h 270"/>
              <a:gd name="T76" fmla="*/ 113 w 263"/>
              <a:gd name="T77" fmla="*/ 261 h 270"/>
              <a:gd name="T78" fmla="*/ 117 w 263"/>
              <a:gd name="T79" fmla="*/ 255 h 270"/>
              <a:gd name="T80" fmla="*/ 119 w 263"/>
              <a:gd name="T81" fmla="*/ 253 h 270"/>
              <a:gd name="T82" fmla="*/ 101 w 263"/>
              <a:gd name="T83" fmla="*/ 252 h 270"/>
              <a:gd name="T84" fmla="*/ 77 w 263"/>
              <a:gd name="T85" fmla="*/ 253 h 270"/>
              <a:gd name="T86" fmla="*/ 38 w 263"/>
              <a:gd name="T87" fmla="*/ 253 h 270"/>
              <a:gd name="T88" fmla="*/ 16 w 263"/>
              <a:gd name="T89" fmla="*/ 253 h 270"/>
              <a:gd name="T90" fmla="*/ 3 w 263"/>
              <a:gd name="T91" fmla="*/ 248 h 270"/>
              <a:gd name="T92" fmla="*/ 1 w 263"/>
              <a:gd name="T93" fmla="*/ 227 h 270"/>
              <a:gd name="T94" fmla="*/ 1 w 263"/>
              <a:gd name="T95" fmla="*/ 195 h 270"/>
              <a:gd name="T96" fmla="*/ 0 w 263"/>
              <a:gd name="T97" fmla="*/ 155 h 270"/>
              <a:gd name="T98" fmla="*/ 0 w 263"/>
              <a:gd name="T99" fmla="*/ 139 h 270"/>
              <a:gd name="T100" fmla="*/ 0 w 263"/>
              <a:gd name="T101" fmla="*/ 95 h 270"/>
              <a:gd name="T102" fmla="*/ 0 w 263"/>
              <a:gd name="T103" fmla="*/ 71 h 270"/>
              <a:gd name="T104" fmla="*/ 0 w 263"/>
              <a:gd name="T105" fmla="*/ 50 h 270"/>
              <a:gd name="T106" fmla="*/ 0 w 263"/>
              <a:gd name="T107" fmla="*/ 35 h 270"/>
              <a:gd name="T108" fmla="*/ 0 w 263"/>
              <a:gd name="T109" fmla="*/ 18 h 270"/>
              <a:gd name="T110" fmla="*/ 0 w 263"/>
              <a:gd name="T111" fmla="*/ 2 h 270"/>
              <a:gd name="T112" fmla="*/ 9 w 263"/>
              <a:gd name="T113" fmla="*/ 2 h 270"/>
              <a:gd name="T114" fmla="*/ 35 w 263"/>
              <a:gd name="T115" fmla="*/ 2 h 270"/>
              <a:gd name="T116" fmla="*/ 49 w 263"/>
              <a:gd name="T117" fmla="*/ 2 h 270"/>
              <a:gd name="T118" fmla="*/ 62 w 263"/>
              <a:gd name="T119" fmla="*/ 2 h 270"/>
              <a:gd name="T120" fmla="*/ 78 w 263"/>
              <a:gd name="T121" fmla="*/ 2 h 270"/>
              <a:gd name="T122" fmla="*/ 95 w 263"/>
              <a:gd name="T123" fmla="*/ 2 h 270"/>
              <a:gd name="T124" fmla="*/ 112 w 263"/>
              <a:gd name="T125" fmla="*/ 0 h 27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63" h="270">
                <a:moveTo>
                  <a:pt x="124" y="0"/>
                </a:moveTo>
                <a:lnTo>
                  <a:pt x="125" y="0"/>
                </a:lnTo>
                <a:lnTo>
                  <a:pt x="126" y="0"/>
                </a:lnTo>
                <a:lnTo>
                  <a:pt x="129" y="0"/>
                </a:lnTo>
                <a:lnTo>
                  <a:pt x="131" y="0"/>
                </a:lnTo>
                <a:lnTo>
                  <a:pt x="133" y="0"/>
                </a:lnTo>
                <a:lnTo>
                  <a:pt x="136" y="0"/>
                </a:lnTo>
                <a:lnTo>
                  <a:pt x="147" y="0"/>
                </a:lnTo>
                <a:lnTo>
                  <a:pt x="150" y="2"/>
                </a:lnTo>
                <a:lnTo>
                  <a:pt x="151" y="2"/>
                </a:lnTo>
                <a:lnTo>
                  <a:pt x="159" y="2"/>
                </a:lnTo>
                <a:lnTo>
                  <a:pt x="163" y="2"/>
                </a:lnTo>
                <a:lnTo>
                  <a:pt x="164" y="2"/>
                </a:lnTo>
                <a:lnTo>
                  <a:pt x="167" y="2"/>
                </a:lnTo>
                <a:lnTo>
                  <a:pt x="171" y="0"/>
                </a:lnTo>
                <a:lnTo>
                  <a:pt x="172" y="0"/>
                </a:lnTo>
                <a:lnTo>
                  <a:pt x="174" y="0"/>
                </a:lnTo>
                <a:lnTo>
                  <a:pt x="175" y="0"/>
                </a:lnTo>
                <a:lnTo>
                  <a:pt x="176" y="0"/>
                </a:lnTo>
                <a:lnTo>
                  <a:pt x="178" y="0"/>
                </a:lnTo>
                <a:lnTo>
                  <a:pt x="179" y="0"/>
                </a:lnTo>
                <a:lnTo>
                  <a:pt x="187" y="0"/>
                </a:lnTo>
                <a:lnTo>
                  <a:pt x="188" y="0"/>
                </a:lnTo>
                <a:lnTo>
                  <a:pt x="189" y="0"/>
                </a:lnTo>
                <a:lnTo>
                  <a:pt x="198" y="0"/>
                </a:lnTo>
                <a:lnTo>
                  <a:pt x="199" y="0"/>
                </a:lnTo>
                <a:lnTo>
                  <a:pt x="203" y="0"/>
                </a:lnTo>
                <a:lnTo>
                  <a:pt x="208" y="0"/>
                </a:lnTo>
                <a:lnTo>
                  <a:pt x="210" y="0"/>
                </a:lnTo>
                <a:lnTo>
                  <a:pt x="212" y="0"/>
                </a:lnTo>
                <a:lnTo>
                  <a:pt x="213" y="0"/>
                </a:lnTo>
                <a:lnTo>
                  <a:pt x="216" y="0"/>
                </a:lnTo>
                <a:lnTo>
                  <a:pt x="218" y="0"/>
                </a:lnTo>
                <a:lnTo>
                  <a:pt x="220" y="0"/>
                </a:lnTo>
                <a:lnTo>
                  <a:pt x="223" y="0"/>
                </a:lnTo>
                <a:lnTo>
                  <a:pt x="228" y="0"/>
                </a:lnTo>
                <a:lnTo>
                  <a:pt x="230" y="0"/>
                </a:lnTo>
                <a:lnTo>
                  <a:pt x="237" y="0"/>
                </a:lnTo>
                <a:lnTo>
                  <a:pt x="239" y="0"/>
                </a:lnTo>
                <a:lnTo>
                  <a:pt x="243" y="0"/>
                </a:lnTo>
                <a:lnTo>
                  <a:pt x="248" y="0"/>
                </a:lnTo>
                <a:lnTo>
                  <a:pt x="251" y="0"/>
                </a:lnTo>
                <a:lnTo>
                  <a:pt x="261" y="0"/>
                </a:lnTo>
                <a:lnTo>
                  <a:pt x="263" y="0"/>
                </a:lnTo>
                <a:lnTo>
                  <a:pt x="262" y="10"/>
                </a:lnTo>
                <a:lnTo>
                  <a:pt x="262" y="12"/>
                </a:lnTo>
                <a:lnTo>
                  <a:pt x="262" y="14"/>
                </a:lnTo>
                <a:lnTo>
                  <a:pt x="262" y="18"/>
                </a:lnTo>
                <a:lnTo>
                  <a:pt x="262" y="22"/>
                </a:lnTo>
                <a:lnTo>
                  <a:pt x="261" y="27"/>
                </a:lnTo>
                <a:lnTo>
                  <a:pt x="261" y="36"/>
                </a:lnTo>
                <a:lnTo>
                  <a:pt x="260" y="40"/>
                </a:lnTo>
                <a:lnTo>
                  <a:pt x="260" y="47"/>
                </a:lnTo>
                <a:lnTo>
                  <a:pt x="259" y="48"/>
                </a:lnTo>
                <a:lnTo>
                  <a:pt x="259" y="52"/>
                </a:lnTo>
                <a:lnTo>
                  <a:pt x="259" y="53"/>
                </a:lnTo>
                <a:lnTo>
                  <a:pt x="259" y="59"/>
                </a:lnTo>
                <a:lnTo>
                  <a:pt x="258" y="61"/>
                </a:lnTo>
                <a:lnTo>
                  <a:pt x="258" y="63"/>
                </a:lnTo>
                <a:lnTo>
                  <a:pt x="258" y="64"/>
                </a:lnTo>
                <a:lnTo>
                  <a:pt x="258" y="67"/>
                </a:lnTo>
                <a:lnTo>
                  <a:pt x="256" y="78"/>
                </a:lnTo>
                <a:lnTo>
                  <a:pt x="256" y="80"/>
                </a:lnTo>
                <a:lnTo>
                  <a:pt x="255" y="87"/>
                </a:lnTo>
                <a:lnTo>
                  <a:pt x="254" y="98"/>
                </a:lnTo>
                <a:lnTo>
                  <a:pt x="254" y="99"/>
                </a:lnTo>
                <a:lnTo>
                  <a:pt x="253" y="107"/>
                </a:lnTo>
                <a:lnTo>
                  <a:pt x="253" y="108"/>
                </a:lnTo>
                <a:lnTo>
                  <a:pt x="253" y="110"/>
                </a:lnTo>
                <a:lnTo>
                  <a:pt x="253" y="112"/>
                </a:lnTo>
                <a:lnTo>
                  <a:pt x="253" y="114"/>
                </a:lnTo>
                <a:lnTo>
                  <a:pt x="253" y="116"/>
                </a:lnTo>
                <a:lnTo>
                  <a:pt x="252" y="120"/>
                </a:lnTo>
                <a:lnTo>
                  <a:pt x="252" y="122"/>
                </a:lnTo>
                <a:lnTo>
                  <a:pt x="252" y="123"/>
                </a:lnTo>
                <a:lnTo>
                  <a:pt x="252" y="124"/>
                </a:lnTo>
                <a:lnTo>
                  <a:pt x="252" y="127"/>
                </a:lnTo>
                <a:lnTo>
                  <a:pt x="252" y="128"/>
                </a:lnTo>
                <a:lnTo>
                  <a:pt x="251" y="131"/>
                </a:lnTo>
                <a:lnTo>
                  <a:pt x="251" y="132"/>
                </a:lnTo>
                <a:lnTo>
                  <a:pt x="251" y="133"/>
                </a:lnTo>
                <a:lnTo>
                  <a:pt x="251" y="134"/>
                </a:lnTo>
                <a:lnTo>
                  <a:pt x="250" y="146"/>
                </a:lnTo>
                <a:lnTo>
                  <a:pt x="250" y="148"/>
                </a:lnTo>
                <a:lnTo>
                  <a:pt x="248" y="162"/>
                </a:lnTo>
                <a:lnTo>
                  <a:pt x="248" y="164"/>
                </a:lnTo>
                <a:lnTo>
                  <a:pt x="247" y="170"/>
                </a:lnTo>
                <a:lnTo>
                  <a:pt x="247" y="174"/>
                </a:lnTo>
                <a:lnTo>
                  <a:pt x="247" y="175"/>
                </a:lnTo>
                <a:lnTo>
                  <a:pt x="246" y="176"/>
                </a:lnTo>
                <a:lnTo>
                  <a:pt x="246" y="180"/>
                </a:lnTo>
                <a:lnTo>
                  <a:pt x="246" y="188"/>
                </a:lnTo>
                <a:lnTo>
                  <a:pt x="245" y="189"/>
                </a:lnTo>
                <a:lnTo>
                  <a:pt x="245" y="197"/>
                </a:lnTo>
                <a:lnTo>
                  <a:pt x="245" y="200"/>
                </a:lnTo>
                <a:lnTo>
                  <a:pt x="244" y="206"/>
                </a:lnTo>
                <a:lnTo>
                  <a:pt x="244" y="207"/>
                </a:lnTo>
                <a:lnTo>
                  <a:pt x="244" y="211"/>
                </a:lnTo>
                <a:lnTo>
                  <a:pt x="243" y="211"/>
                </a:lnTo>
                <a:lnTo>
                  <a:pt x="228" y="211"/>
                </a:lnTo>
                <a:lnTo>
                  <a:pt x="223" y="211"/>
                </a:lnTo>
                <a:lnTo>
                  <a:pt x="220" y="211"/>
                </a:lnTo>
                <a:lnTo>
                  <a:pt x="211" y="211"/>
                </a:lnTo>
                <a:lnTo>
                  <a:pt x="208" y="211"/>
                </a:lnTo>
                <a:lnTo>
                  <a:pt x="207" y="211"/>
                </a:lnTo>
                <a:lnTo>
                  <a:pt x="207" y="212"/>
                </a:lnTo>
                <a:lnTo>
                  <a:pt x="206" y="212"/>
                </a:lnTo>
                <a:lnTo>
                  <a:pt x="206" y="211"/>
                </a:lnTo>
                <a:lnTo>
                  <a:pt x="205" y="211"/>
                </a:lnTo>
                <a:lnTo>
                  <a:pt x="204" y="211"/>
                </a:lnTo>
                <a:lnTo>
                  <a:pt x="204" y="212"/>
                </a:lnTo>
                <a:lnTo>
                  <a:pt x="204" y="213"/>
                </a:lnTo>
                <a:lnTo>
                  <a:pt x="203" y="214"/>
                </a:lnTo>
                <a:lnTo>
                  <a:pt x="203" y="215"/>
                </a:lnTo>
                <a:lnTo>
                  <a:pt x="203" y="216"/>
                </a:lnTo>
                <a:lnTo>
                  <a:pt x="202" y="216"/>
                </a:lnTo>
                <a:lnTo>
                  <a:pt x="202" y="218"/>
                </a:lnTo>
                <a:lnTo>
                  <a:pt x="203" y="218"/>
                </a:lnTo>
                <a:lnTo>
                  <a:pt x="204" y="218"/>
                </a:lnTo>
                <a:lnTo>
                  <a:pt x="204" y="219"/>
                </a:lnTo>
                <a:lnTo>
                  <a:pt x="203" y="219"/>
                </a:lnTo>
                <a:lnTo>
                  <a:pt x="203" y="220"/>
                </a:lnTo>
                <a:lnTo>
                  <a:pt x="204" y="221"/>
                </a:lnTo>
                <a:lnTo>
                  <a:pt x="203" y="221"/>
                </a:lnTo>
                <a:lnTo>
                  <a:pt x="203" y="222"/>
                </a:lnTo>
                <a:lnTo>
                  <a:pt x="204" y="222"/>
                </a:lnTo>
                <a:lnTo>
                  <a:pt x="204" y="223"/>
                </a:lnTo>
                <a:lnTo>
                  <a:pt x="203" y="224"/>
                </a:lnTo>
                <a:lnTo>
                  <a:pt x="203" y="226"/>
                </a:lnTo>
                <a:lnTo>
                  <a:pt x="202" y="226"/>
                </a:lnTo>
                <a:lnTo>
                  <a:pt x="202" y="227"/>
                </a:lnTo>
                <a:lnTo>
                  <a:pt x="202" y="228"/>
                </a:lnTo>
                <a:lnTo>
                  <a:pt x="200" y="228"/>
                </a:lnTo>
                <a:lnTo>
                  <a:pt x="199" y="228"/>
                </a:lnTo>
                <a:lnTo>
                  <a:pt x="198" y="228"/>
                </a:lnTo>
                <a:lnTo>
                  <a:pt x="198" y="229"/>
                </a:lnTo>
                <a:lnTo>
                  <a:pt x="197" y="229"/>
                </a:lnTo>
                <a:lnTo>
                  <a:pt x="197" y="230"/>
                </a:lnTo>
                <a:lnTo>
                  <a:pt x="196" y="230"/>
                </a:lnTo>
                <a:lnTo>
                  <a:pt x="196" y="231"/>
                </a:lnTo>
                <a:lnTo>
                  <a:pt x="196" y="232"/>
                </a:lnTo>
                <a:lnTo>
                  <a:pt x="195" y="232"/>
                </a:lnTo>
                <a:lnTo>
                  <a:pt x="195" y="234"/>
                </a:lnTo>
                <a:lnTo>
                  <a:pt x="195" y="235"/>
                </a:lnTo>
                <a:lnTo>
                  <a:pt x="195" y="236"/>
                </a:lnTo>
                <a:lnTo>
                  <a:pt x="194" y="237"/>
                </a:lnTo>
                <a:lnTo>
                  <a:pt x="192" y="238"/>
                </a:lnTo>
                <a:lnTo>
                  <a:pt x="191" y="238"/>
                </a:lnTo>
                <a:lnTo>
                  <a:pt x="190" y="239"/>
                </a:lnTo>
                <a:lnTo>
                  <a:pt x="189" y="239"/>
                </a:lnTo>
                <a:lnTo>
                  <a:pt x="189" y="240"/>
                </a:lnTo>
                <a:lnTo>
                  <a:pt x="188" y="242"/>
                </a:lnTo>
                <a:lnTo>
                  <a:pt x="187" y="242"/>
                </a:lnTo>
                <a:lnTo>
                  <a:pt x="187" y="243"/>
                </a:lnTo>
                <a:lnTo>
                  <a:pt x="186" y="243"/>
                </a:lnTo>
                <a:lnTo>
                  <a:pt x="184" y="245"/>
                </a:lnTo>
                <a:lnTo>
                  <a:pt x="184" y="246"/>
                </a:lnTo>
                <a:lnTo>
                  <a:pt x="183" y="246"/>
                </a:lnTo>
                <a:lnTo>
                  <a:pt x="182" y="246"/>
                </a:lnTo>
                <a:lnTo>
                  <a:pt x="181" y="246"/>
                </a:lnTo>
                <a:lnTo>
                  <a:pt x="182" y="247"/>
                </a:lnTo>
                <a:lnTo>
                  <a:pt x="181" y="247"/>
                </a:lnTo>
                <a:lnTo>
                  <a:pt x="180" y="248"/>
                </a:lnTo>
                <a:lnTo>
                  <a:pt x="179" y="248"/>
                </a:lnTo>
                <a:lnTo>
                  <a:pt x="178" y="248"/>
                </a:lnTo>
                <a:lnTo>
                  <a:pt x="176" y="247"/>
                </a:lnTo>
                <a:lnTo>
                  <a:pt x="175" y="246"/>
                </a:lnTo>
                <a:lnTo>
                  <a:pt x="174" y="246"/>
                </a:lnTo>
                <a:lnTo>
                  <a:pt x="173" y="246"/>
                </a:lnTo>
                <a:lnTo>
                  <a:pt x="174" y="245"/>
                </a:lnTo>
                <a:lnTo>
                  <a:pt x="174" y="244"/>
                </a:lnTo>
                <a:lnTo>
                  <a:pt x="174" y="243"/>
                </a:lnTo>
                <a:lnTo>
                  <a:pt x="173" y="244"/>
                </a:lnTo>
                <a:lnTo>
                  <a:pt x="172" y="244"/>
                </a:lnTo>
                <a:lnTo>
                  <a:pt x="172" y="243"/>
                </a:lnTo>
                <a:lnTo>
                  <a:pt x="171" y="243"/>
                </a:lnTo>
                <a:lnTo>
                  <a:pt x="170" y="243"/>
                </a:lnTo>
                <a:lnTo>
                  <a:pt x="170" y="242"/>
                </a:lnTo>
                <a:lnTo>
                  <a:pt x="168" y="243"/>
                </a:lnTo>
                <a:lnTo>
                  <a:pt x="170" y="243"/>
                </a:lnTo>
                <a:lnTo>
                  <a:pt x="170" y="244"/>
                </a:lnTo>
                <a:lnTo>
                  <a:pt x="168" y="244"/>
                </a:lnTo>
                <a:lnTo>
                  <a:pt x="167" y="244"/>
                </a:lnTo>
                <a:lnTo>
                  <a:pt x="167" y="245"/>
                </a:lnTo>
                <a:lnTo>
                  <a:pt x="168" y="245"/>
                </a:lnTo>
                <a:lnTo>
                  <a:pt x="167" y="245"/>
                </a:lnTo>
                <a:lnTo>
                  <a:pt x="166" y="246"/>
                </a:lnTo>
                <a:lnTo>
                  <a:pt x="167" y="246"/>
                </a:lnTo>
                <a:lnTo>
                  <a:pt x="167" y="247"/>
                </a:lnTo>
                <a:lnTo>
                  <a:pt x="167" y="248"/>
                </a:lnTo>
                <a:lnTo>
                  <a:pt x="168" y="248"/>
                </a:lnTo>
                <a:lnTo>
                  <a:pt x="168" y="250"/>
                </a:lnTo>
                <a:lnTo>
                  <a:pt x="167" y="250"/>
                </a:lnTo>
                <a:lnTo>
                  <a:pt x="166" y="250"/>
                </a:lnTo>
                <a:lnTo>
                  <a:pt x="165" y="250"/>
                </a:lnTo>
                <a:lnTo>
                  <a:pt x="165" y="251"/>
                </a:lnTo>
                <a:lnTo>
                  <a:pt x="166" y="251"/>
                </a:lnTo>
                <a:lnTo>
                  <a:pt x="166" y="252"/>
                </a:lnTo>
                <a:lnTo>
                  <a:pt x="167" y="252"/>
                </a:lnTo>
                <a:lnTo>
                  <a:pt x="167" y="253"/>
                </a:lnTo>
                <a:lnTo>
                  <a:pt x="166" y="253"/>
                </a:lnTo>
                <a:lnTo>
                  <a:pt x="165" y="253"/>
                </a:lnTo>
                <a:lnTo>
                  <a:pt x="164" y="252"/>
                </a:lnTo>
                <a:lnTo>
                  <a:pt x="164" y="253"/>
                </a:lnTo>
                <a:lnTo>
                  <a:pt x="163" y="254"/>
                </a:lnTo>
                <a:lnTo>
                  <a:pt x="163" y="255"/>
                </a:lnTo>
                <a:lnTo>
                  <a:pt x="162" y="254"/>
                </a:lnTo>
                <a:lnTo>
                  <a:pt x="162" y="253"/>
                </a:lnTo>
                <a:lnTo>
                  <a:pt x="160" y="254"/>
                </a:lnTo>
                <a:lnTo>
                  <a:pt x="160" y="255"/>
                </a:lnTo>
                <a:lnTo>
                  <a:pt x="159" y="255"/>
                </a:lnTo>
                <a:lnTo>
                  <a:pt x="159" y="254"/>
                </a:lnTo>
                <a:lnTo>
                  <a:pt x="159" y="253"/>
                </a:lnTo>
                <a:lnTo>
                  <a:pt x="158" y="254"/>
                </a:lnTo>
                <a:lnTo>
                  <a:pt x="158" y="255"/>
                </a:lnTo>
                <a:lnTo>
                  <a:pt x="158" y="256"/>
                </a:lnTo>
                <a:lnTo>
                  <a:pt x="158" y="258"/>
                </a:lnTo>
                <a:lnTo>
                  <a:pt x="157" y="258"/>
                </a:lnTo>
                <a:lnTo>
                  <a:pt x="157" y="259"/>
                </a:lnTo>
                <a:lnTo>
                  <a:pt x="156" y="259"/>
                </a:lnTo>
                <a:lnTo>
                  <a:pt x="155" y="259"/>
                </a:lnTo>
                <a:lnTo>
                  <a:pt x="155" y="258"/>
                </a:lnTo>
                <a:lnTo>
                  <a:pt x="156" y="256"/>
                </a:lnTo>
                <a:lnTo>
                  <a:pt x="155" y="256"/>
                </a:lnTo>
                <a:lnTo>
                  <a:pt x="155" y="255"/>
                </a:lnTo>
                <a:lnTo>
                  <a:pt x="153" y="255"/>
                </a:lnTo>
                <a:lnTo>
                  <a:pt x="152" y="255"/>
                </a:lnTo>
                <a:lnTo>
                  <a:pt x="151" y="255"/>
                </a:lnTo>
                <a:lnTo>
                  <a:pt x="151" y="256"/>
                </a:lnTo>
                <a:lnTo>
                  <a:pt x="150" y="256"/>
                </a:lnTo>
                <a:lnTo>
                  <a:pt x="150" y="258"/>
                </a:lnTo>
                <a:lnTo>
                  <a:pt x="150" y="259"/>
                </a:lnTo>
                <a:lnTo>
                  <a:pt x="149" y="259"/>
                </a:lnTo>
                <a:lnTo>
                  <a:pt x="149" y="260"/>
                </a:lnTo>
                <a:lnTo>
                  <a:pt x="148" y="260"/>
                </a:lnTo>
                <a:lnTo>
                  <a:pt x="148" y="259"/>
                </a:lnTo>
                <a:lnTo>
                  <a:pt x="147" y="259"/>
                </a:lnTo>
                <a:lnTo>
                  <a:pt x="145" y="259"/>
                </a:lnTo>
                <a:lnTo>
                  <a:pt x="144" y="259"/>
                </a:lnTo>
                <a:lnTo>
                  <a:pt x="144" y="258"/>
                </a:lnTo>
                <a:lnTo>
                  <a:pt x="143" y="258"/>
                </a:lnTo>
                <a:lnTo>
                  <a:pt x="142" y="258"/>
                </a:lnTo>
                <a:lnTo>
                  <a:pt x="142" y="259"/>
                </a:lnTo>
                <a:lnTo>
                  <a:pt x="142" y="260"/>
                </a:lnTo>
                <a:lnTo>
                  <a:pt x="141" y="260"/>
                </a:lnTo>
                <a:lnTo>
                  <a:pt x="141" y="259"/>
                </a:lnTo>
                <a:lnTo>
                  <a:pt x="141" y="258"/>
                </a:lnTo>
                <a:lnTo>
                  <a:pt x="140" y="259"/>
                </a:lnTo>
                <a:lnTo>
                  <a:pt x="139" y="259"/>
                </a:lnTo>
                <a:lnTo>
                  <a:pt x="139" y="260"/>
                </a:lnTo>
                <a:lnTo>
                  <a:pt x="137" y="261"/>
                </a:lnTo>
                <a:lnTo>
                  <a:pt x="137" y="262"/>
                </a:lnTo>
                <a:lnTo>
                  <a:pt x="136" y="262"/>
                </a:lnTo>
                <a:lnTo>
                  <a:pt x="135" y="262"/>
                </a:lnTo>
                <a:lnTo>
                  <a:pt x="134" y="262"/>
                </a:lnTo>
                <a:lnTo>
                  <a:pt x="134" y="261"/>
                </a:lnTo>
                <a:lnTo>
                  <a:pt x="134" y="260"/>
                </a:lnTo>
                <a:lnTo>
                  <a:pt x="133" y="260"/>
                </a:lnTo>
                <a:lnTo>
                  <a:pt x="132" y="260"/>
                </a:lnTo>
                <a:lnTo>
                  <a:pt x="132" y="261"/>
                </a:lnTo>
                <a:lnTo>
                  <a:pt x="132" y="262"/>
                </a:lnTo>
                <a:lnTo>
                  <a:pt x="131" y="262"/>
                </a:lnTo>
                <a:lnTo>
                  <a:pt x="129" y="262"/>
                </a:lnTo>
                <a:lnTo>
                  <a:pt x="128" y="262"/>
                </a:lnTo>
                <a:lnTo>
                  <a:pt x="128" y="261"/>
                </a:lnTo>
                <a:lnTo>
                  <a:pt x="128" y="260"/>
                </a:lnTo>
                <a:lnTo>
                  <a:pt x="128" y="261"/>
                </a:lnTo>
                <a:lnTo>
                  <a:pt x="127" y="261"/>
                </a:lnTo>
                <a:lnTo>
                  <a:pt x="126" y="260"/>
                </a:lnTo>
                <a:lnTo>
                  <a:pt x="126" y="261"/>
                </a:lnTo>
                <a:lnTo>
                  <a:pt x="125" y="261"/>
                </a:lnTo>
                <a:lnTo>
                  <a:pt x="124" y="261"/>
                </a:lnTo>
                <a:lnTo>
                  <a:pt x="123" y="261"/>
                </a:lnTo>
                <a:lnTo>
                  <a:pt x="123" y="262"/>
                </a:lnTo>
                <a:lnTo>
                  <a:pt x="123" y="263"/>
                </a:lnTo>
                <a:lnTo>
                  <a:pt x="121" y="263"/>
                </a:lnTo>
                <a:lnTo>
                  <a:pt x="121" y="262"/>
                </a:lnTo>
                <a:lnTo>
                  <a:pt x="121" y="261"/>
                </a:lnTo>
                <a:lnTo>
                  <a:pt x="120" y="261"/>
                </a:lnTo>
                <a:lnTo>
                  <a:pt x="120" y="262"/>
                </a:lnTo>
                <a:lnTo>
                  <a:pt x="121" y="262"/>
                </a:lnTo>
                <a:lnTo>
                  <a:pt x="120" y="264"/>
                </a:lnTo>
                <a:lnTo>
                  <a:pt x="119" y="264"/>
                </a:lnTo>
                <a:lnTo>
                  <a:pt x="119" y="263"/>
                </a:lnTo>
                <a:lnTo>
                  <a:pt x="119" y="262"/>
                </a:lnTo>
                <a:lnTo>
                  <a:pt x="118" y="263"/>
                </a:lnTo>
                <a:lnTo>
                  <a:pt x="118" y="262"/>
                </a:lnTo>
                <a:lnTo>
                  <a:pt x="117" y="262"/>
                </a:lnTo>
                <a:lnTo>
                  <a:pt x="117" y="263"/>
                </a:lnTo>
                <a:lnTo>
                  <a:pt x="116" y="264"/>
                </a:lnTo>
                <a:lnTo>
                  <a:pt x="115" y="264"/>
                </a:lnTo>
                <a:lnTo>
                  <a:pt x="115" y="266"/>
                </a:lnTo>
                <a:lnTo>
                  <a:pt x="113" y="266"/>
                </a:lnTo>
                <a:lnTo>
                  <a:pt x="112" y="266"/>
                </a:lnTo>
                <a:lnTo>
                  <a:pt x="112" y="267"/>
                </a:lnTo>
                <a:lnTo>
                  <a:pt x="111" y="267"/>
                </a:lnTo>
                <a:lnTo>
                  <a:pt x="111" y="268"/>
                </a:lnTo>
                <a:lnTo>
                  <a:pt x="110" y="268"/>
                </a:lnTo>
                <a:lnTo>
                  <a:pt x="110" y="269"/>
                </a:lnTo>
                <a:lnTo>
                  <a:pt x="110" y="270"/>
                </a:lnTo>
                <a:lnTo>
                  <a:pt x="109" y="270"/>
                </a:lnTo>
                <a:lnTo>
                  <a:pt x="108" y="270"/>
                </a:lnTo>
                <a:lnTo>
                  <a:pt x="108" y="269"/>
                </a:lnTo>
                <a:lnTo>
                  <a:pt x="108" y="268"/>
                </a:lnTo>
                <a:lnTo>
                  <a:pt x="108" y="267"/>
                </a:lnTo>
                <a:lnTo>
                  <a:pt x="108" y="266"/>
                </a:lnTo>
                <a:lnTo>
                  <a:pt x="109" y="264"/>
                </a:lnTo>
                <a:lnTo>
                  <a:pt x="109" y="263"/>
                </a:lnTo>
                <a:lnTo>
                  <a:pt x="110" y="263"/>
                </a:lnTo>
                <a:lnTo>
                  <a:pt x="111" y="262"/>
                </a:lnTo>
                <a:lnTo>
                  <a:pt x="112" y="262"/>
                </a:lnTo>
                <a:lnTo>
                  <a:pt x="113" y="261"/>
                </a:lnTo>
                <a:lnTo>
                  <a:pt x="113" y="260"/>
                </a:lnTo>
                <a:lnTo>
                  <a:pt x="113" y="259"/>
                </a:lnTo>
                <a:lnTo>
                  <a:pt x="113" y="258"/>
                </a:lnTo>
                <a:lnTo>
                  <a:pt x="113" y="256"/>
                </a:lnTo>
                <a:lnTo>
                  <a:pt x="115" y="256"/>
                </a:lnTo>
                <a:lnTo>
                  <a:pt x="115" y="255"/>
                </a:lnTo>
                <a:lnTo>
                  <a:pt x="116" y="255"/>
                </a:lnTo>
                <a:lnTo>
                  <a:pt x="117" y="255"/>
                </a:lnTo>
                <a:lnTo>
                  <a:pt x="117" y="256"/>
                </a:lnTo>
                <a:lnTo>
                  <a:pt x="118" y="256"/>
                </a:lnTo>
                <a:lnTo>
                  <a:pt x="118" y="258"/>
                </a:lnTo>
                <a:lnTo>
                  <a:pt x="119" y="258"/>
                </a:lnTo>
                <a:lnTo>
                  <a:pt x="119" y="256"/>
                </a:lnTo>
                <a:lnTo>
                  <a:pt x="119" y="255"/>
                </a:lnTo>
                <a:lnTo>
                  <a:pt x="119" y="254"/>
                </a:lnTo>
                <a:lnTo>
                  <a:pt x="119" y="253"/>
                </a:lnTo>
                <a:lnTo>
                  <a:pt x="118" y="253"/>
                </a:lnTo>
                <a:lnTo>
                  <a:pt x="117" y="253"/>
                </a:lnTo>
                <a:lnTo>
                  <a:pt x="117" y="252"/>
                </a:lnTo>
                <a:lnTo>
                  <a:pt x="116" y="252"/>
                </a:lnTo>
                <a:lnTo>
                  <a:pt x="115" y="252"/>
                </a:lnTo>
                <a:lnTo>
                  <a:pt x="107" y="252"/>
                </a:lnTo>
                <a:lnTo>
                  <a:pt x="102" y="252"/>
                </a:lnTo>
                <a:lnTo>
                  <a:pt x="101" y="252"/>
                </a:lnTo>
                <a:lnTo>
                  <a:pt x="97" y="253"/>
                </a:lnTo>
                <a:lnTo>
                  <a:pt x="93" y="253"/>
                </a:lnTo>
                <a:lnTo>
                  <a:pt x="85" y="253"/>
                </a:lnTo>
                <a:lnTo>
                  <a:pt x="84" y="253"/>
                </a:lnTo>
                <a:lnTo>
                  <a:pt x="83" y="253"/>
                </a:lnTo>
                <a:lnTo>
                  <a:pt x="81" y="253"/>
                </a:lnTo>
                <a:lnTo>
                  <a:pt x="80" y="253"/>
                </a:lnTo>
                <a:lnTo>
                  <a:pt x="77" y="253"/>
                </a:lnTo>
                <a:lnTo>
                  <a:pt x="64" y="253"/>
                </a:lnTo>
                <a:lnTo>
                  <a:pt x="56" y="253"/>
                </a:lnTo>
                <a:lnTo>
                  <a:pt x="55" y="253"/>
                </a:lnTo>
                <a:lnTo>
                  <a:pt x="51" y="253"/>
                </a:lnTo>
                <a:lnTo>
                  <a:pt x="47" y="253"/>
                </a:lnTo>
                <a:lnTo>
                  <a:pt x="46" y="253"/>
                </a:lnTo>
                <a:lnTo>
                  <a:pt x="43" y="253"/>
                </a:lnTo>
                <a:lnTo>
                  <a:pt x="38" y="253"/>
                </a:lnTo>
                <a:lnTo>
                  <a:pt x="36" y="253"/>
                </a:lnTo>
                <a:lnTo>
                  <a:pt x="35" y="253"/>
                </a:lnTo>
                <a:lnTo>
                  <a:pt x="30" y="253"/>
                </a:lnTo>
                <a:lnTo>
                  <a:pt x="29" y="253"/>
                </a:lnTo>
                <a:lnTo>
                  <a:pt x="28" y="253"/>
                </a:lnTo>
                <a:lnTo>
                  <a:pt x="20" y="253"/>
                </a:lnTo>
                <a:lnTo>
                  <a:pt x="19" y="253"/>
                </a:lnTo>
                <a:lnTo>
                  <a:pt x="16" y="253"/>
                </a:lnTo>
                <a:lnTo>
                  <a:pt x="15" y="253"/>
                </a:lnTo>
                <a:lnTo>
                  <a:pt x="14" y="253"/>
                </a:lnTo>
                <a:lnTo>
                  <a:pt x="12" y="253"/>
                </a:lnTo>
                <a:lnTo>
                  <a:pt x="7" y="253"/>
                </a:lnTo>
                <a:lnTo>
                  <a:pt x="3" y="253"/>
                </a:lnTo>
                <a:lnTo>
                  <a:pt x="3" y="251"/>
                </a:lnTo>
                <a:lnTo>
                  <a:pt x="1" y="250"/>
                </a:lnTo>
                <a:lnTo>
                  <a:pt x="3" y="248"/>
                </a:lnTo>
                <a:lnTo>
                  <a:pt x="3" y="247"/>
                </a:lnTo>
                <a:lnTo>
                  <a:pt x="3" y="245"/>
                </a:lnTo>
                <a:lnTo>
                  <a:pt x="1" y="239"/>
                </a:lnTo>
                <a:lnTo>
                  <a:pt x="1" y="238"/>
                </a:lnTo>
                <a:lnTo>
                  <a:pt x="1" y="237"/>
                </a:lnTo>
                <a:lnTo>
                  <a:pt x="1" y="235"/>
                </a:lnTo>
                <a:lnTo>
                  <a:pt x="1" y="234"/>
                </a:lnTo>
                <a:lnTo>
                  <a:pt x="1" y="227"/>
                </a:lnTo>
                <a:lnTo>
                  <a:pt x="1" y="220"/>
                </a:lnTo>
                <a:lnTo>
                  <a:pt x="1" y="212"/>
                </a:lnTo>
                <a:lnTo>
                  <a:pt x="1" y="211"/>
                </a:lnTo>
                <a:lnTo>
                  <a:pt x="1" y="210"/>
                </a:lnTo>
                <a:lnTo>
                  <a:pt x="1" y="206"/>
                </a:lnTo>
                <a:lnTo>
                  <a:pt x="1" y="198"/>
                </a:lnTo>
                <a:lnTo>
                  <a:pt x="1" y="196"/>
                </a:lnTo>
                <a:lnTo>
                  <a:pt x="1" y="195"/>
                </a:lnTo>
                <a:lnTo>
                  <a:pt x="1" y="191"/>
                </a:lnTo>
                <a:lnTo>
                  <a:pt x="1" y="184"/>
                </a:lnTo>
                <a:lnTo>
                  <a:pt x="1" y="182"/>
                </a:lnTo>
                <a:lnTo>
                  <a:pt x="1" y="181"/>
                </a:lnTo>
                <a:lnTo>
                  <a:pt x="1" y="173"/>
                </a:lnTo>
                <a:lnTo>
                  <a:pt x="1" y="172"/>
                </a:lnTo>
                <a:lnTo>
                  <a:pt x="1" y="164"/>
                </a:lnTo>
                <a:lnTo>
                  <a:pt x="0" y="155"/>
                </a:lnTo>
                <a:lnTo>
                  <a:pt x="0" y="154"/>
                </a:lnTo>
                <a:lnTo>
                  <a:pt x="0" y="152"/>
                </a:lnTo>
                <a:lnTo>
                  <a:pt x="0" y="150"/>
                </a:lnTo>
                <a:lnTo>
                  <a:pt x="0" y="147"/>
                </a:lnTo>
                <a:lnTo>
                  <a:pt x="0" y="146"/>
                </a:lnTo>
                <a:lnTo>
                  <a:pt x="0" y="144"/>
                </a:lnTo>
                <a:lnTo>
                  <a:pt x="0" y="140"/>
                </a:lnTo>
                <a:lnTo>
                  <a:pt x="0" y="139"/>
                </a:lnTo>
                <a:lnTo>
                  <a:pt x="0" y="138"/>
                </a:lnTo>
                <a:lnTo>
                  <a:pt x="0" y="134"/>
                </a:lnTo>
                <a:lnTo>
                  <a:pt x="0" y="127"/>
                </a:lnTo>
                <a:lnTo>
                  <a:pt x="0" y="124"/>
                </a:lnTo>
                <a:lnTo>
                  <a:pt x="0" y="123"/>
                </a:lnTo>
                <a:lnTo>
                  <a:pt x="0" y="119"/>
                </a:lnTo>
                <a:lnTo>
                  <a:pt x="0" y="116"/>
                </a:lnTo>
                <a:lnTo>
                  <a:pt x="0" y="95"/>
                </a:lnTo>
                <a:lnTo>
                  <a:pt x="0" y="91"/>
                </a:lnTo>
                <a:lnTo>
                  <a:pt x="0" y="86"/>
                </a:lnTo>
                <a:lnTo>
                  <a:pt x="0" y="84"/>
                </a:lnTo>
                <a:lnTo>
                  <a:pt x="0" y="80"/>
                </a:lnTo>
                <a:lnTo>
                  <a:pt x="0" y="79"/>
                </a:lnTo>
                <a:lnTo>
                  <a:pt x="0" y="74"/>
                </a:lnTo>
                <a:lnTo>
                  <a:pt x="0" y="72"/>
                </a:lnTo>
                <a:lnTo>
                  <a:pt x="0" y="71"/>
                </a:lnTo>
                <a:lnTo>
                  <a:pt x="0" y="66"/>
                </a:lnTo>
                <a:lnTo>
                  <a:pt x="0" y="63"/>
                </a:lnTo>
                <a:lnTo>
                  <a:pt x="0" y="62"/>
                </a:lnTo>
                <a:lnTo>
                  <a:pt x="0" y="59"/>
                </a:lnTo>
                <a:lnTo>
                  <a:pt x="0" y="58"/>
                </a:lnTo>
                <a:lnTo>
                  <a:pt x="0" y="56"/>
                </a:lnTo>
                <a:lnTo>
                  <a:pt x="0" y="52"/>
                </a:lnTo>
                <a:lnTo>
                  <a:pt x="0" y="50"/>
                </a:lnTo>
                <a:lnTo>
                  <a:pt x="0" y="47"/>
                </a:lnTo>
                <a:lnTo>
                  <a:pt x="0" y="43"/>
                </a:lnTo>
                <a:lnTo>
                  <a:pt x="0" y="42"/>
                </a:lnTo>
                <a:lnTo>
                  <a:pt x="0" y="40"/>
                </a:lnTo>
                <a:lnTo>
                  <a:pt x="0" y="39"/>
                </a:lnTo>
                <a:lnTo>
                  <a:pt x="0" y="38"/>
                </a:lnTo>
                <a:lnTo>
                  <a:pt x="0" y="36"/>
                </a:lnTo>
                <a:lnTo>
                  <a:pt x="0" y="35"/>
                </a:lnTo>
                <a:lnTo>
                  <a:pt x="0" y="34"/>
                </a:lnTo>
                <a:lnTo>
                  <a:pt x="0" y="28"/>
                </a:lnTo>
                <a:lnTo>
                  <a:pt x="0" y="27"/>
                </a:lnTo>
                <a:lnTo>
                  <a:pt x="0" y="24"/>
                </a:lnTo>
                <a:lnTo>
                  <a:pt x="0" y="22"/>
                </a:lnTo>
                <a:lnTo>
                  <a:pt x="0" y="20"/>
                </a:lnTo>
                <a:lnTo>
                  <a:pt x="0" y="19"/>
                </a:lnTo>
                <a:lnTo>
                  <a:pt x="0" y="18"/>
                </a:lnTo>
                <a:lnTo>
                  <a:pt x="0" y="16"/>
                </a:lnTo>
                <a:lnTo>
                  <a:pt x="0" y="15"/>
                </a:lnTo>
                <a:lnTo>
                  <a:pt x="0" y="14"/>
                </a:lnTo>
                <a:lnTo>
                  <a:pt x="0" y="13"/>
                </a:lnTo>
                <a:lnTo>
                  <a:pt x="0" y="11"/>
                </a:lnTo>
                <a:lnTo>
                  <a:pt x="0" y="10"/>
                </a:lnTo>
                <a:lnTo>
                  <a:pt x="0" y="8"/>
                </a:lnTo>
                <a:lnTo>
                  <a:pt x="0" y="2"/>
                </a:lnTo>
                <a:lnTo>
                  <a:pt x="1" y="2"/>
                </a:lnTo>
                <a:lnTo>
                  <a:pt x="3" y="2"/>
                </a:lnTo>
                <a:lnTo>
                  <a:pt x="4" y="2"/>
                </a:lnTo>
                <a:lnTo>
                  <a:pt x="5" y="2"/>
                </a:lnTo>
                <a:lnTo>
                  <a:pt x="6" y="2"/>
                </a:lnTo>
                <a:lnTo>
                  <a:pt x="7" y="2"/>
                </a:lnTo>
                <a:lnTo>
                  <a:pt x="8" y="2"/>
                </a:lnTo>
                <a:lnTo>
                  <a:pt x="9" y="2"/>
                </a:lnTo>
                <a:lnTo>
                  <a:pt x="14" y="2"/>
                </a:lnTo>
                <a:lnTo>
                  <a:pt x="17" y="2"/>
                </a:lnTo>
                <a:lnTo>
                  <a:pt x="22" y="2"/>
                </a:lnTo>
                <a:lnTo>
                  <a:pt x="23" y="2"/>
                </a:lnTo>
                <a:lnTo>
                  <a:pt x="27" y="2"/>
                </a:lnTo>
                <a:lnTo>
                  <a:pt x="32" y="2"/>
                </a:lnTo>
                <a:lnTo>
                  <a:pt x="33" y="2"/>
                </a:lnTo>
                <a:lnTo>
                  <a:pt x="35" y="2"/>
                </a:lnTo>
                <a:lnTo>
                  <a:pt x="40" y="2"/>
                </a:lnTo>
                <a:lnTo>
                  <a:pt x="43" y="2"/>
                </a:lnTo>
                <a:lnTo>
                  <a:pt x="44" y="2"/>
                </a:lnTo>
                <a:lnTo>
                  <a:pt x="45" y="2"/>
                </a:lnTo>
                <a:lnTo>
                  <a:pt x="46" y="2"/>
                </a:lnTo>
                <a:lnTo>
                  <a:pt x="47" y="2"/>
                </a:lnTo>
                <a:lnTo>
                  <a:pt x="48" y="2"/>
                </a:lnTo>
                <a:lnTo>
                  <a:pt x="49" y="2"/>
                </a:lnTo>
                <a:lnTo>
                  <a:pt x="51" y="2"/>
                </a:lnTo>
                <a:lnTo>
                  <a:pt x="52" y="2"/>
                </a:lnTo>
                <a:lnTo>
                  <a:pt x="53" y="2"/>
                </a:lnTo>
                <a:lnTo>
                  <a:pt x="54" y="2"/>
                </a:lnTo>
                <a:lnTo>
                  <a:pt x="55" y="2"/>
                </a:lnTo>
                <a:lnTo>
                  <a:pt x="56" y="2"/>
                </a:lnTo>
                <a:lnTo>
                  <a:pt x="61" y="2"/>
                </a:lnTo>
                <a:lnTo>
                  <a:pt x="62" y="2"/>
                </a:lnTo>
                <a:lnTo>
                  <a:pt x="63" y="2"/>
                </a:lnTo>
                <a:lnTo>
                  <a:pt x="64" y="2"/>
                </a:lnTo>
                <a:lnTo>
                  <a:pt x="68" y="2"/>
                </a:lnTo>
                <a:lnTo>
                  <a:pt x="69" y="2"/>
                </a:lnTo>
                <a:lnTo>
                  <a:pt x="72" y="2"/>
                </a:lnTo>
                <a:lnTo>
                  <a:pt x="73" y="2"/>
                </a:lnTo>
                <a:lnTo>
                  <a:pt x="76" y="2"/>
                </a:lnTo>
                <a:lnTo>
                  <a:pt x="78" y="2"/>
                </a:lnTo>
                <a:lnTo>
                  <a:pt x="80" y="2"/>
                </a:lnTo>
                <a:lnTo>
                  <a:pt x="81" y="2"/>
                </a:lnTo>
                <a:lnTo>
                  <a:pt x="84" y="2"/>
                </a:lnTo>
                <a:lnTo>
                  <a:pt x="88" y="2"/>
                </a:lnTo>
                <a:lnTo>
                  <a:pt x="89" y="2"/>
                </a:lnTo>
                <a:lnTo>
                  <a:pt x="93" y="2"/>
                </a:lnTo>
                <a:lnTo>
                  <a:pt x="94" y="2"/>
                </a:lnTo>
                <a:lnTo>
                  <a:pt x="95" y="2"/>
                </a:lnTo>
                <a:lnTo>
                  <a:pt x="96" y="2"/>
                </a:lnTo>
                <a:lnTo>
                  <a:pt x="100" y="0"/>
                </a:lnTo>
                <a:lnTo>
                  <a:pt x="101" y="0"/>
                </a:lnTo>
                <a:lnTo>
                  <a:pt x="102" y="0"/>
                </a:lnTo>
                <a:lnTo>
                  <a:pt x="107" y="0"/>
                </a:lnTo>
                <a:lnTo>
                  <a:pt x="109" y="0"/>
                </a:lnTo>
                <a:lnTo>
                  <a:pt x="110" y="0"/>
                </a:lnTo>
                <a:lnTo>
                  <a:pt x="112" y="0"/>
                </a:lnTo>
                <a:lnTo>
                  <a:pt x="116" y="0"/>
                </a:lnTo>
                <a:lnTo>
                  <a:pt x="123" y="0"/>
                </a:lnTo>
                <a:lnTo>
                  <a:pt x="124" y="0"/>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35" name="Freeform 123"/>
          <p:cNvSpPr>
            <a:spLocks/>
          </p:cNvSpPr>
          <p:nvPr/>
        </p:nvSpPr>
        <p:spPr bwMode="auto">
          <a:xfrm>
            <a:off x="1012503" y="1426038"/>
            <a:ext cx="643907" cy="776974"/>
          </a:xfrm>
          <a:custGeom>
            <a:avLst/>
            <a:gdLst>
              <a:gd name="T0" fmla="*/ 227 w 298"/>
              <a:gd name="T1" fmla="*/ 0 h 365"/>
              <a:gd name="T2" fmla="*/ 257 w 298"/>
              <a:gd name="T3" fmla="*/ 1 h 365"/>
              <a:gd name="T4" fmla="*/ 283 w 298"/>
              <a:gd name="T5" fmla="*/ 2 h 365"/>
              <a:gd name="T6" fmla="*/ 297 w 298"/>
              <a:gd name="T7" fmla="*/ 26 h 365"/>
              <a:gd name="T8" fmla="*/ 297 w 298"/>
              <a:gd name="T9" fmla="*/ 60 h 365"/>
              <a:gd name="T10" fmla="*/ 298 w 298"/>
              <a:gd name="T11" fmla="*/ 105 h 365"/>
              <a:gd name="T12" fmla="*/ 297 w 298"/>
              <a:gd name="T13" fmla="*/ 150 h 365"/>
              <a:gd name="T14" fmla="*/ 297 w 298"/>
              <a:gd name="T15" fmla="*/ 188 h 365"/>
              <a:gd name="T16" fmla="*/ 296 w 298"/>
              <a:gd name="T17" fmla="*/ 236 h 365"/>
              <a:gd name="T18" fmla="*/ 296 w 298"/>
              <a:gd name="T19" fmla="*/ 272 h 365"/>
              <a:gd name="T20" fmla="*/ 296 w 298"/>
              <a:gd name="T21" fmla="*/ 311 h 365"/>
              <a:gd name="T22" fmla="*/ 264 w 298"/>
              <a:gd name="T23" fmla="*/ 311 h 365"/>
              <a:gd name="T24" fmla="*/ 241 w 298"/>
              <a:gd name="T25" fmla="*/ 319 h 365"/>
              <a:gd name="T26" fmla="*/ 241 w 298"/>
              <a:gd name="T27" fmla="*/ 346 h 365"/>
              <a:gd name="T28" fmla="*/ 224 w 298"/>
              <a:gd name="T29" fmla="*/ 364 h 365"/>
              <a:gd name="T30" fmla="*/ 192 w 298"/>
              <a:gd name="T31" fmla="*/ 364 h 365"/>
              <a:gd name="T32" fmla="*/ 147 w 298"/>
              <a:gd name="T33" fmla="*/ 362 h 365"/>
              <a:gd name="T34" fmla="*/ 110 w 298"/>
              <a:gd name="T35" fmla="*/ 362 h 365"/>
              <a:gd name="T36" fmla="*/ 71 w 298"/>
              <a:gd name="T37" fmla="*/ 362 h 365"/>
              <a:gd name="T38" fmla="*/ 25 w 298"/>
              <a:gd name="T39" fmla="*/ 361 h 365"/>
              <a:gd name="T40" fmla="*/ 2 w 298"/>
              <a:gd name="T41" fmla="*/ 353 h 365"/>
              <a:gd name="T42" fmla="*/ 4 w 298"/>
              <a:gd name="T43" fmla="*/ 338 h 365"/>
              <a:gd name="T44" fmla="*/ 25 w 298"/>
              <a:gd name="T45" fmla="*/ 330 h 365"/>
              <a:gd name="T46" fmla="*/ 48 w 298"/>
              <a:gd name="T47" fmla="*/ 324 h 365"/>
              <a:gd name="T48" fmla="*/ 50 w 298"/>
              <a:gd name="T49" fmla="*/ 305 h 365"/>
              <a:gd name="T50" fmla="*/ 31 w 298"/>
              <a:gd name="T51" fmla="*/ 288 h 365"/>
              <a:gd name="T52" fmla="*/ 6 w 298"/>
              <a:gd name="T53" fmla="*/ 278 h 365"/>
              <a:gd name="T54" fmla="*/ 10 w 298"/>
              <a:gd name="T55" fmla="*/ 258 h 365"/>
              <a:gd name="T56" fmla="*/ 32 w 298"/>
              <a:gd name="T57" fmla="*/ 255 h 365"/>
              <a:gd name="T58" fmla="*/ 51 w 298"/>
              <a:gd name="T59" fmla="*/ 270 h 365"/>
              <a:gd name="T60" fmla="*/ 72 w 298"/>
              <a:gd name="T61" fmla="*/ 282 h 365"/>
              <a:gd name="T62" fmla="*/ 98 w 298"/>
              <a:gd name="T63" fmla="*/ 277 h 365"/>
              <a:gd name="T64" fmla="*/ 103 w 298"/>
              <a:gd name="T65" fmla="*/ 264 h 365"/>
              <a:gd name="T66" fmla="*/ 88 w 298"/>
              <a:gd name="T67" fmla="*/ 248 h 365"/>
              <a:gd name="T68" fmla="*/ 68 w 298"/>
              <a:gd name="T69" fmla="*/ 254 h 365"/>
              <a:gd name="T70" fmla="*/ 46 w 298"/>
              <a:gd name="T71" fmla="*/ 239 h 365"/>
              <a:gd name="T72" fmla="*/ 49 w 298"/>
              <a:gd name="T73" fmla="*/ 221 h 365"/>
              <a:gd name="T74" fmla="*/ 52 w 298"/>
              <a:gd name="T75" fmla="*/ 207 h 365"/>
              <a:gd name="T76" fmla="*/ 75 w 298"/>
              <a:gd name="T77" fmla="*/ 210 h 365"/>
              <a:gd name="T78" fmla="*/ 111 w 298"/>
              <a:gd name="T79" fmla="*/ 218 h 365"/>
              <a:gd name="T80" fmla="*/ 121 w 298"/>
              <a:gd name="T81" fmla="*/ 197 h 365"/>
              <a:gd name="T82" fmla="*/ 99 w 298"/>
              <a:gd name="T83" fmla="*/ 189 h 365"/>
              <a:gd name="T84" fmla="*/ 87 w 298"/>
              <a:gd name="T85" fmla="*/ 169 h 365"/>
              <a:gd name="T86" fmla="*/ 97 w 298"/>
              <a:gd name="T87" fmla="*/ 142 h 365"/>
              <a:gd name="T88" fmla="*/ 116 w 298"/>
              <a:gd name="T89" fmla="*/ 118 h 365"/>
              <a:gd name="T90" fmla="*/ 92 w 298"/>
              <a:gd name="T91" fmla="*/ 104 h 365"/>
              <a:gd name="T92" fmla="*/ 76 w 298"/>
              <a:gd name="T93" fmla="*/ 96 h 365"/>
              <a:gd name="T94" fmla="*/ 94 w 298"/>
              <a:gd name="T95" fmla="*/ 82 h 365"/>
              <a:gd name="T96" fmla="*/ 115 w 298"/>
              <a:gd name="T97" fmla="*/ 77 h 365"/>
              <a:gd name="T98" fmla="*/ 131 w 298"/>
              <a:gd name="T99" fmla="*/ 98 h 365"/>
              <a:gd name="T100" fmla="*/ 142 w 298"/>
              <a:gd name="T101" fmla="*/ 85 h 365"/>
              <a:gd name="T102" fmla="*/ 129 w 298"/>
              <a:gd name="T103" fmla="*/ 62 h 365"/>
              <a:gd name="T104" fmla="*/ 167 w 298"/>
              <a:gd name="T105" fmla="*/ 61 h 365"/>
              <a:gd name="T106" fmla="*/ 180 w 298"/>
              <a:gd name="T107" fmla="*/ 49 h 365"/>
              <a:gd name="T108" fmla="*/ 188 w 298"/>
              <a:gd name="T109" fmla="*/ 28 h 365"/>
              <a:gd name="T110" fmla="*/ 184 w 298"/>
              <a:gd name="T111" fmla="*/ 15 h 365"/>
              <a:gd name="T112" fmla="*/ 167 w 298"/>
              <a:gd name="T113" fmla="*/ 17 h 365"/>
              <a:gd name="T114" fmla="*/ 146 w 298"/>
              <a:gd name="T115" fmla="*/ 0 h 365"/>
              <a:gd name="T116" fmla="*/ 172 w 298"/>
              <a:gd name="T117" fmla="*/ 0 h 36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98" h="365">
                <a:moveTo>
                  <a:pt x="188" y="0"/>
                </a:moveTo>
                <a:lnTo>
                  <a:pt x="190" y="0"/>
                </a:lnTo>
                <a:lnTo>
                  <a:pt x="191" y="0"/>
                </a:lnTo>
                <a:lnTo>
                  <a:pt x="193" y="0"/>
                </a:lnTo>
                <a:lnTo>
                  <a:pt x="194" y="0"/>
                </a:lnTo>
                <a:lnTo>
                  <a:pt x="199" y="0"/>
                </a:lnTo>
                <a:lnTo>
                  <a:pt x="201" y="0"/>
                </a:lnTo>
                <a:lnTo>
                  <a:pt x="212" y="0"/>
                </a:lnTo>
                <a:lnTo>
                  <a:pt x="215" y="0"/>
                </a:lnTo>
                <a:lnTo>
                  <a:pt x="216" y="0"/>
                </a:lnTo>
                <a:lnTo>
                  <a:pt x="222" y="0"/>
                </a:lnTo>
                <a:lnTo>
                  <a:pt x="224" y="0"/>
                </a:lnTo>
                <a:lnTo>
                  <a:pt x="226" y="0"/>
                </a:lnTo>
                <a:lnTo>
                  <a:pt x="227" y="0"/>
                </a:lnTo>
                <a:lnTo>
                  <a:pt x="228" y="0"/>
                </a:lnTo>
                <a:lnTo>
                  <a:pt x="230" y="0"/>
                </a:lnTo>
                <a:lnTo>
                  <a:pt x="231" y="0"/>
                </a:lnTo>
                <a:lnTo>
                  <a:pt x="232" y="0"/>
                </a:lnTo>
                <a:lnTo>
                  <a:pt x="235" y="0"/>
                </a:lnTo>
                <a:lnTo>
                  <a:pt x="240" y="1"/>
                </a:lnTo>
                <a:lnTo>
                  <a:pt x="241" y="1"/>
                </a:lnTo>
                <a:lnTo>
                  <a:pt x="242" y="1"/>
                </a:lnTo>
                <a:lnTo>
                  <a:pt x="243" y="1"/>
                </a:lnTo>
                <a:lnTo>
                  <a:pt x="246" y="1"/>
                </a:lnTo>
                <a:lnTo>
                  <a:pt x="249" y="1"/>
                </a:lnTo>
                <a:lnTo>
                  <a:pt x="251" y="1"/>
                </a:lnTo>
                <a:lnTo>
                  <a:pt x="256" y="1"/>
                </a:lnTo>
                <a:lnTo>
                  <a:pt x="257" y="1"/>
                </a:lnTo>
                <a:lnTo>
                  <a:pt x="259" y="1"/>
                </a:lnTo>
                <a:lnTo>
                  <a:pt x="262" y="1"/>
                </a:lnTo>
                <a:lnTo>
                  <a:pt x="263" y="1"/>
                </a:lnTo>
                <a:lnTo>
                  <a:pt x="265" y="1"/>
                </a:lnTo>
                <a:lnTo>
                  <a:pt x="266" y="1"/>
                </a:lnTo>
                <a:lnTo>
                  <a:pt x="268" y="1"/>
                </a:lnTo>
                <a:lnTo>
                  <a:pt x="270" y="1"/>
                </a:lnTo>
                <a:lnTo>
                  <a:pt x="271" y="1"/>
                </a:lnTo>
                <a:lnTo>
                  <a:pt x="273" y="1"/>
                </a:lnTo>
                <a:lnTo>
                  <a:pt x="274" y="1"/>
                </a:lnTo>
                <a:lnTo>
                  <a:pt x="280" y="2"/>
                </a:lnTo>
                <a:lnTo>
                  <a:pt x="281" y="2"/>
                </a:lnTo>
                <a:lnTo>
                  <a:pt x="282" y="2"/>
                </a:lnTo>
                <a:lnTo>
                  <a:pt x="283" y="2"/>
                </a:lnTo>
                <a:lnTo>
                  <a:pt x="286" y="2"/>
                </a:lnTo>
                <a:lnTo>
                  <a:pt x="289" y="2"/>
                </a:lnTo>
                <a:lnTo>
                  <a:pt x="295" y="2"/>
                </a:lnTo>
                <a:lnTo>
                  <a:pt x="298" y="2"/>
                </a:lnTo>
                <a:lnTo>
                  <a:pt x="298" y="6"/>
                </a:lnTo>
                <a:lnTo>
                  <a:pt x="298" y="7"/>
                </a:lnTo>
                <a:lnTo>
                  <a:pt x="297" y="12"/>
                </a:lnTo>
                <a:lnTo>
                  <a:pt x="297" y="14"/>
                </a:lnTo>
                <a:lnTo>
                  <a:pt x="297" y="15"/>
                </a:lnTo>
                <a:lnTo>
                  <a:pt x="297" y="17"/>
                </a:lnTo>
                <a:lnTo>
                  <a:pt x="297" y="18"/>
                </a:lnTo>
                <a:lnTo>
                  <a:pt x="297" y="21"/>
                </a:lnTo>
                <a:lnTo>
                  <a:pt x="297" y="25"/>
                </a:lnTo>
                <a:lnTo>
                  <a:pt x="297" y="26"/>
                </a:lnTo>
                <a:lnTo>
                  <a:pt x="297" y="29"/>
                </a:lnTo>
                <a:lnTo>
                  <a:pt x="297" y="30"/>
                </a:lnTo>
                <a:lnTo>
                  <a:pt x="297" y="36"/>
                </a:lnTo>
                <a:lnTo>
                  <a:pt x="297" y="37"/>
                </a:lnTo>
                <a:lnTo>
                  <a:pt x="297" y="38"/>
                </a:lnTo>
                <a:lnTo>
                  <a:pt x="297" y="40"/>
                </a:lnTo>
                <a:lnTo>
                  <a:pt x="297" y="42"/>
                </a:lnTo>
                <a:lnTo>
                  <a:pt x="297" y="45"/>
                </a:lnTo>
                <a:lnTo>
                  <a:pt x="297" y="46"/>
                </a:lnTo>
                <a:lnTo>
                  <a:pt x="297" y="49"/>
                </a:lnTo>
                <a:lnTo>
                  <a:pt x="297" y="54"/>
                </a:lnTo>
                <a:lnTo>
                  <a:pt x="297" y="56"/>
                </a:lnTo>
                <a:lnTo>
                  <a:pt x="297" y="58"/>
                </a:lnTo>
                <a:lnTo>
                  <a:pt x="297" y="60"/>
                </a:lnTo>
                <a:lnTo>
                  <a:pt x="297" y="65"/>
                </a:lnTo>
                <a:lnTo>
                  <a:pt x="297" y="74"/>
                </a:lnTo>
                <a:lnTo>
                  <a:pt x="297" y="76"/>
                </a:lnTo>
                <a:lnTo>
                  <a:pt x="297" y="82"/>
                </a:lnTo>
                <a:lnTo>
                  <a:pt x="297" y="84"/>
                </a:lnTo>
                <a:lnTo>
                  <a:pt x="297" y="82"/>
                </a:lnTo>
                <a:lnTo>
                  <a:pt x="298" y="84"/>
                </a:lnTo>
                <a:lnTo>
                  <a:pt x="298" y="85"/>
                </a:lnTo>
                <a:lnTo>
                  <a:pt x="298" y="92"/>
                </a:lnTo>
                <a:lnTo>
                  <a:pt x="298" y="94"/>
                </a:lnTo>
                <a:lnTo>
                  <a:pt x="298" y="98"/>
                </a:lnTo>
                <a:lnTo>
                  <a:pt x="298" y="101"/>
                </a:lnTo>
                <a:lnTo>
                  <a:pt x="298" y="103"/>
                </a:lnTo>
                <a:lnTo>
                  <a:pt x="298" y="105"/>
                </a:lnTo>
                <a:lnTo>
                  <a:pt x="298" y="106"/>
                </a:lnTo>
                <a:lnTo>
                  <a:pt x="298" y="113"/>
                </a:lnTo>
                <a:lnTo>
                  <a:pt x="298" y="117"/>
                </a:lnTo>
                <a:lnTo>
                  <a:pt x="298" y="118"/>
                </a:lnTo>
                <a:lnTo>
                  <a:pt x="298" y="120"/>
                </a:lnTo>
                <a:lnTo>
                  <a:pt x="298" y="125"/>
                </a:lnTo>
                <a:lnTo>
                  <a:pt x="297" y="129"/>
                </a:lnTo>
                <a:lnTo>
                  <a:pt x="297" y="130"/>
                </a:lnTo>
                <a:lnTo>
                  <a:pt x="297" y="136"/>
                </a:lnTo>
                <a:lnTo>
                  <a:pt x="297" y="141"/>
                </a:lnTo>
                <a:lnTo>
                  <a:pt x="297" y="143"/>
                </a:lnTo>
                <a:lnTo>
                  <a:pt x="297" y="148"/>
                </a:lnTo>
                <a:lnTo>
                  <a:pt x="297" y="149"/>
                </a:lnTo>
                <a:lnTo>
                  <a:pt x="297" y="150"/>
                </a:lnTo>
                <a:lnTo>
                  <a:pt x="297" y="152"/>
                </a:lnTo>
                <a:lnTo>
                  <a:pt x="297" y="154"/>
                </a:lnTo>
                <a:lnTo>
                  <a:pt x="297" y="159"/>
                </a:lnTo>
                <a:lnTo>
                  <a:pt x="297" y="161"/>
                </a:lnTo>
                <a:lnTo>
                  <a:pt x="297" y="165"/>
                </a:lnTo>
                <a:lnTo>
                  <a:pt x="297" y="166"/>
                </a:lnTo>
                <a:lnTo>
                  <a:pt x="297" y="169"/>
                </a:lnTo>
                <a:lnTo>
                  <a:pt x="297" y="170"/>
                </a:lnTo>
                <a:lnTo>
                  <a:pt x="297" y="175"/>
                </a:lnTo>
                <a:lnTo>
                  <a:pt x="297" y="178"/>
                </a:lnTo>
                <a:lnTo>
                  <a:pt x="297" y="181"/>
                </a:lnTo>
                <a:lnTo>
                  <a:pt x="297" y="182"/>
                </a:lnTo>
                <a:lnTo>
                  <a:pt x="297" y="185"/>
                </a:lnTo>
                <a:lnTo>
                  <a:pt x="297" y="188"/>
                </a:lnTo>
                <a:lnTo>
                  <a:pt x="296" y="193"/>
                </a:lnTo>
                <a:lnTo>
                  <a:pt x="296" y="205"/>
                </a:lnTo>
                <a:lnTo>
                  <a:pt x="296" y="206"/>
                </a:lnTo>
                <a:lnTo>
                  <a:pt x="296" y="208"/>
                </a:lnTo>
                <a:lnTo>
                  <a:pt x="296" y="210"/>
                </a:lnTo>
                <a:lnTo>
                  <a:pt x="296" y="213"/>
                </a:lnTo>
                <a:lnTo>
                  <a:pt x="296" y="217"/>
                </a:lnTo>
                <a:lnTo>
                  <a:pt x="296" y="221"/>
                </a:lnTo>
                <a:lnTo>
                  <a:pt x="296" y="223"/>
                </a:lnTo>
                <a:lnTo>
                  <a:pt x="296" y="225"/>
                </a:lnTo>
                <a:lnTo>
                  <a:pt x="296" y="229"/>
                </a:lnTo>
                <a:lnTo>
                  <a:pt x="296" y="230"/>
                </a:lnTo>
                <a:lnTo>
                  <a:pt x="296" y="233"/>
                </a:lnTo>
                <a:lnTo>
                  <a:pt x="296" y="236"/>
                </a:lnTo>
                <a:lnTo>
                  <a:pt x="296" y="239"/>
                </a:lnTo>
                <a:lnTo>
                  <a:pt x="296" y="244"/>
                </a:lnTo>
                <a:lnTo>
                  <a:pt x="296" y="245"/>
                </a:lnTo>
                <a:lnTo>
                  <a:pt x="296" y="246"/>
                </a:lnTo>
                <a:lnTo>
                  <a:pt x="296" y="247"/>
                </a:lnTo>
                <a:lnTo>
                  <a:pt x="296" y="248"/>
                </a:lnTo>
                <a:lnTo>
                  <a:pt x="296" y="253"/>
                </a:lnTo>
                <a:lnTo>
                  <a:pt x="296" y="256"/>
                </a:lnTo>
                <a:lnTo>
                  <a:pt x="296" y="257"/>
                </a:lnTo>
                <a:lnTo>
                  <a:pt x="296" y="264"/>
                </a:lnTo>
                <a:lnTo>
                  <a:pt x="296" y="268"/>
                </a:lnTo>
                <a:lnTo>
                  <a:pt x="296" y="270"/>
                </a:lnTo>
                <a:lnTo>
                  <a:pt x="296" y="271"/>
                </a:lnTo>
                <a:lnTo>
                  <a:pt x="296" y="272"/>
                </a:lnTo>
                <a:lnTo>
                  <a:pt x="296" y="273"/>
                </a:lnTo>
                <a:lnTo>
                  <a:pt x="296" y="282"/>
                </a:lnTo>
                <a:lnTo>
                  <a:pt x="296" y="284"/>
                </a:lnTo>
                <a:lnTo>
                  <a:pt x="296" y="289"/>
                </a:lnTo>
                <a:lnTo>
                  <a:pt x="296" y="292"/>
                </a:lnTo>
                <a:lnTo>
                  <a:pt x="296" y="293"/>
                </a:lnTo>
                <a:lnTo>
                  <a:pt x="296" y="296"/>
                </a:lnTo>
                <a:lnTo>
                  <a:pt x="296" y="297"/>
                </a:lnTo>
                <a:lnTo>
                  <a:pt x="296" y="300"/>
                </a:lnTo>
                <a:lnTo>
                  <a:pt x="296" y="302"/>
                </a:lnTo>
                <a:lnTo>
                  <a:pt x="296" y="303"/>
                </a:lnTo>
                <a:lnTo>
                  <a:pt x="296" y="304"/>
                </a:lnTo>
                <a:lnTo>
                  <a:pt x="296" y="305"/>
                </a:lnTo>
                <a:lnTo>
                  <a:pt x="296" y="311"/>
                </a:lnTo>
                <a:lnTo>
                  <a:pt x="295" y="311"/>
                </a:lnTo>
                <a:lnTo>
                  <a:pt x="290" y="311"/>
                </a:lnTo>
                <a:lnTo>
                  <a:pt x="287" y="311"/>
                </a:lnTo>
                <a:lnTo>
                  <a:pt x="282" y="311"/>
                </a:lnTo>
                <a:lnTo>
                  <a:pt x="280" y="311"/>
                </a:lnTo>
                <a:lnTo>
                  <a:pt x="279" y="311"/>
                </a:lnTo>
                <a:lnTo>
                  <a:pt x="278" y="311"/>
                </a:lnTo>
                <a:lnTo>
                  <a:pt x="276" y="311"/>
                </a:lnTo>
                <a:lnTo>
                  <a:pt x="275" y="311"/>
                </a:lnTo>
                <a:lnTo>
                  <a:pt x="272" y="311"/>
                </a:lnTo>
                <a:lnTo>
                  <a:pt x="271" y="311"/>
                </a:lnTo>
                <a:lnTo>
                  <a:pt x="270" y="311"/>
                </a:lnTo>
                <a:lnTo>
                  <a:pt x="268" y="311"/>
                </a:lnTo>
                <a:lnTo>
                  <a:pt x="264" y="311"/>
                </a:lnTo>
                <a:lnTo>
                  <a:pt x="259" y="311"/>
                </a:lnTo>
                <a:lnTo>
                  <a:pt x="257" y="311"/>
                </a:lnTo>
                <a:lnTo>
                  <a:pt x="255" y="311"/>
                </a:lnTo>
                <a:lnTo>
                  <a:pt x="254" y="311"/>
                </a:lnTo>
                <a:lnTo>
                  <a:pt x="248" y="311"/>
                </a:lnTo>
                <a:lnTo>
                  <a:pt x="247" y="311"/>
                </a:lnTo>
                <a:lnTo>
                  <a:pt x="244" y="311"/>
                </a:lnTo>
                <a:lnTo>
                  <a:pt x="241" y="311"/>
                </a:lnTo>
                <a:lnTo>
                  <a:pt x="241" y="313"/>
                </a:lnTo>
                <a:lnTo>
                  <a:pt x="241" y="314"/>
                </a:lnTo>
                <a:lnTo>
                  <a:pt x="241" y="316"/>
                </a:lnTo>
                <a:lnTo>
                  <a:pt x="241" y="317"/>
                </a:lnTo>
                <a:lnTo>
                  <a:pt x="241" y="318"/>
                </a:lnTo>
                <a:lnTo>
                  <a:pt x="241" y="319"/>
                </a:lnTo>
                <a:lnTo>
                  <a:pt x="241" y="320"/>
                </a:lnTo>
                <a:lnTo>
                  <a:pt x="241" y="321"/>
                </a:lnTo>
                <a:lnTo>
                  <a:pt x="241" y="322"/>
                </a:lnTo>
                <a:lnTo>
                  <a:pt x="241" y="325"/>
                </a:lnTo>
                <a:lnTo>
                  <a:pt x="241" y="328"/>
                </a:lnTo>
                <a:lnTo>
                  <a:pt x="241" y="329"/>
                </a:lnTo>
                <a:lnTo>
                  <a:pt x="241" y="333"/>
                </a:lnTo>
                <a:lnTo>
                  <a:pt x="241" y="335"/>
                </a:lnTo>
                <a:lnTo>
                  <a:pt x="241" y="338"/>
                </a:lnTo>
                <a:lnTo>
                  <a:pt x="241" y="340"/>
                </a:lnTo>
                <a:lnTo>
                  <a:pt x="241" y="342"/>
                </a:lnTo>
                <a:lnTo>
                  <a:pt x="241" y="343"/>
                </a:lnTo>
                <a:lnTo>
                  <a:pt x="241" y="345"/>
                </a:lnTo>
                <a:lnTo>
                  <a:pt x="241" y="346"/>
                </a:lnTo>
                <a:lnTo>
                  <a:pt x="241" y="350"/>
                </a:lnTo>
                <a:lnTo>
                  <a:pt x="241" y="351"/>
                </a:lnTo>
                <a:lnTo>
                  <a:pt x="241" y="352"/>
                </a:lnTo>
                <a:lnTo>
                  <a:pt x="241" y="356"/>
                </a:lnTo>
                <a:lnTo>
                  <a:pt x="241" y="357"/>
                </a:lnTo>
                <a:lnTo>
                  <a:pt x="241" y="358"/>
                </a:lnTo>
                <a:lnTo>
                  <a:pt x="241" y="365"/>
                </a:lnTo>
                <a:lnTo>
                  <a:pt x="236" y="364"/>
                </a:lnTo>
                <a:lnTo>
                  <a:pt x="235" y="364"/>
                </a:lnTo>
                <a:lnTo>
                  <a:pt x="232" y="364"/>
                </a:lnTo>
                <a:lnTo>
                  <a:pt x="231" y="364"/>
                </a:lnTo>
                <a:lnTo>
                  <a:pt x="228" y="364"/>
                </a:lnTo>
                <a:lnTo>
                  <a:pt x="227" y="364"/>
                </a:lnTo>
                <a:lnTo>
                  <a:pt x="224" y="364"/>
                </a:lnTo>
                <a:lnTo>
                  <a:pt x="218" y="364"/>
                </a:lnTo>
                <a:lnTo>
                  <a:pt x="217" y="364"/>
                </a:lnTo>
                <a:lnTo>
                  <a:pt x="215" y="364"/>
                </a:lnTo>
                <a:lnTo>
                  <a:pt x="212" y="364"/>
                </a:lnTo>
                <a:lnTo>
                  <a:pt x="211" y="364"/>
                </a:lnTo>
                <a:lnTo>
                  <a:pt x="210" y="364"/>
                </a:lnTo>
                <a:lnTo>
                  <a:pt x="209" y="364"/>
                </a:lnTo>
                <a:lnTo>
                  <a:pt x="206" y="364"/>
                </a:lnTo>
                <a:lnTo>
                  <a:pt x="202" y="364"/>
                </a:lnTo>
                <a:lnTo>
                  <a:pt x="201" y="364"/>
                </a:lnTo>
                <a:lnTo>
                  <a:pt x="200" y="364"/>
                </a:lnTo>
                <a:lnTo>
                  <a:pt x="196" y="364"/>
                </a:lnTo>
                <a:lnTo>
                  <a:pt x="193" y="364"/>
                </a:lnTo>
                <a:lnTo>
                  <a:pt x="192" y="364"/>
                </a:lnTo>
                <a:lnTo>
                  <a:pt x="190" y="364"/>
                </a:lnTo>
                <a:lnTo>
                  <a:pt x="188" y="364"/>
                </a:lnTo>
                <a:lnTo>
                  <a:pt x="186" y="364"/>
                </a:lnTo>
                <a:lnTo>
                  <a:pt x="184" y="364"/>
                </a:lnTo>
                <a:lnTo>
                  <a:pt x="182" y="364"/>
                </a:lnTo>
                <a:lnTo>
                  <a:pt x="178" y="362"/>
                </a:lnTo>
                <a:lnTo>
                  <a:pt x="177" y="362"/>
                </a:lnTo>
                <a:lnTo>
                  <a:pt x="171" y="362"/>
                </a:lnTo>
                <a:lnTo>
                  <a:pt x="163" y="362"/>
                </a:lnTo>
                <a:lnTo>
                  <a:pt x="160" y="362"/>
                </a:lnTo>
                <a:lnTo>
                  <a:pt x="158" y="362"/>
                </a:lnTo>
                <a:lnTo>
                  <a:pt x="156" y="362"/>
                </a:lnTo>
                <a:lnTo>
                  <a:pt x="150" y="362"/>
                </a:lnTo>
                <a:lnTo>
                  <a:pt x="147" y="362"/>
                </a:lnTo>
                <a:lnTo>
                  <a:pt x="145" y="362"/>
                </a:lnTo>
                <a:lnTo>
                  <a:pt x="138" y="362"/>
                </a:lnTo>
                <a:lnTo>
                  <a:pt x="135" y="362"/>
                </a:lnTo>
                <a:lnTo>
                  <a:pt x="134" y="362"/>
                </a:lnTo>
                <a:lnTo>
                  <a:pt x="130" y="362"/>
                </a:lnTo>
                <a:lnTo>
                  <a:pt x="126" y="362"/>
                </a:lnTo>
                <a:lnTo>
                  <a:pt x="124" y="362"/>
                </a:lnTo>
                <a:lnTo>
                  <a:pt x="121" y="362"/>
                </a:lnTo>
                <a:lnTo>
                  <a:pt x="119" y="362"/>
                </a:lnTo>
                <a:lnTo>
                  <a:pt x="116" y="362"/>
                </a:lnTo>
                <a:lnTo>
                  <a:pt x="114" y="362"/>
                </a:lnTo>
                <a:lnTo>
                  <a:pt x="113" y="362"/>
                </a:lnTo>
                <a:lnTo>
                  <a:pt x="111" y="362"/>
                </a:lnTo>
                <a:lnTo>
                  <a:pt x="110" y="362"/>
                </a:lnTo>
                <a:lnTo>
                  <a:pt x="108" y="362"/>
                </a:lnTo>
                <a:lnTo>
                  <a:pt x="105" y="362"/>
                </a:lnTo>
                <a:lnTo>
                  <a:pt x="102" y="362"/>
                </a:lnTo>
                <a:lnTo>
                  <a:pt x="100" y="362"/>
                </a:lnTo>
                <a:lnTo>
                  <a:pt x="98" y="362"/>
                </a:lnTo>
                <a:lnTo>
                  <a:pt x="89" y="362"/>
                </a:lnTo>
                <a:lnTo>
                  <a:pt x="86" y="362"/>
                </a:lnTo>
                <a:lnTo>
                  <a:pt x="83" y="362"/>
                </a:lnTo>
                <a:lnTo>
                  <a:pt x="81" y="362"/>
                </a:lnTo>
                <a:lnTo>
                  <a:pt x="80" y="362"/>
                </a:lnTo>
                <a:lnTo>
                  <a:pt x="79" y="362"/>
                </a:lnTo>
                <a:lnTo>
                  <a:pt x="75" y="362"/>
                </a:lnTo>
                <a:lnTo>
                  <a:pt x="72" y="362"/>
                </a:lnTo>
                <a:lnTo>
                  <a:pt x="71" y="362"/>
                </a:lnTo>
                <a:lnTo>
                  <a:pt x="68" y="362"/>
                </a:lnTo>
                <a:lnTo>
                  <a:pt x="67" y="362"/>
                </a:lnTo>
                <a:lnTo>
                  <a:pt x="66" y="362"/>
                </a:lnTo>
                <a:lnTo>
                  <a:pt x="62" y="362"/>
                </a:lnTo>
                <a:lnTo>
                  <a:pt x="59" y="362"/>
                </a:lnTo>
                <a:lnTo>
                  <a:pt x="57" y="362"/>
                </a:lnTo>
                <a:lnTo>
                  <a:pt x="55" y="361"/>
                </a:lnTo>
                <a:lnTo>
                  <a:pt x="48" y="361"/>
                </a:lnTo>
                <a:lnTo>
                  <a:pt x="44" y="361"/>
                </a:lnTo>
                <a:lnTo>
                  <a:pt x="39" y="361"/>
                </a:lnTo>
                <a:lnTo>
                  <a:pt x="38" y="361"/>
                </a:lnTo>
                <a:lnTo>
                  <a:pt x="28" y="361"/>
                </a:lnTo>
                <a:lnTo>
                  <a:pt x="26" y="361"/>
                </a:lnTo>
                <a:lnTo>
                  <a:pt x="25" y="361"/>
                </a:lnTo>
                <a:lnTo>
                  <a:pt x="19" y="361"/>
                </a:lnTo>
                <a:lnTo>
                  <a:pt x="18" y="361"/>
                </a:lnTo>
                <a:lnTo>
                  <a:pt x="15" y="361"/>
                </a:lnTo>
                <a:lnTo>
                  <a:pt x="11" y="361"/>
                </a:lnTo>
                <a:lnTo>
                  <a:pt x="8" y="361"/>
                </a:lnTo>
                <a:lnTo>
                  <a:pt x="7" y="360"/>
                </a:lnTo>
                <a:lnTo>
                  <a:pt x="7" y="359"/>
                </a:lnTo>
                <a:lnTo>
                  <a:pt x="6" y="359"/>
                </a:lnTo>
                <a:lnTo>
                  <a:pt x="6" y="358"/>
                </a:lnTo>
                <a:lnTo>
                  <a:pt x="4" y="357"/>
                </a:lnTo>
                <a:lnTo>
                  <a:pt x="4" y="356"/>
                </a:lnTo>
                <a:lnTo>
                  <a:pt x="3" y="356"/>
                </a:lnTo>
                <a:lnTo>
                  <a:pt x="3" y="354"/>
                </a:lnTo>
                <a:lnTo>
                  <a:pt x="2" y="353"/>
                </a:lnTo>
                <a:lnTo>
                  <a:pt x="2" y="352"/>
                </a:lnTo>
                <a:lnTo>
                  <a:pt x="1" y="350"/>
                </a:lnTo>
                <a:lnTo>
                  <a:pt x="0" y="349"/>
                </a:lnTo>
                <a:lnTo>
                  <a:pt x="0" y="348"/>
                </a:lnTo>
                <a:lnTo>
                  <a:pt x="0" y="346"/>
                </a:lnTo>
                <a:lnTo>
                  <a:pt x="0" y="345"/>
                </a:lnTo>
                <a:lnTo>
                  <a:pt x="0" y="344"/>
                </a:lnTo>
                <a:lnTo>
                  <a:pt x="0" y="343"/>
                </a:lnTo>
                <a:lnTo>
                  <a:pt x="0" y="342"/>
                </a:lnTo>
                <a:lnTo>
                  <a:pt x="1" y="342"/>
                </a:lnTo>
                <a:lnTo>
                  <a:pt x="1" y="341"/>
                </a:lnTo>
                <a:lnTo>
                  <a:pt x="2" y="340"/>
                </a:lnTo>
                <a:lnTo>
                  <a:pt x="2" y="338"/>
                </a:lnTo>
                <a:lnTo>
                  <a:pt x="4" y="338"/>
                </a:lnTo>
                <a:lnTo>
                  <a:pt x="6" y="337"/>
                </a:lnTo>
                <a:lnTo>
                  <a:pt x="7" y="337"/>
                </a:lnTo>
                <a:lnTo>
                  <a:pt x="8" y="337"/>
                </a:lnTo>
                <a:lnTo>
                  <a:pt x="10" y="336"/>
                </a:lnTo>
                <a:lnTo>
                  <a:pt x="11" y="336"/>
                </a:lnTo>
                <a:lnTo>
                  <a:pt x="14" y="336"/>
                </a:lnTo>
                <a:lnTo>
                  <a:pt x="15" y="336"/>
                </a:lnTo>
                <a:lnTo>
                  <a:pt x="16" y="336"/>
                </a:lnTo>
                <a:lnTo>
                  <a:pt x="17" y="335"/>
                </a:lnTo>
                <a:lnTo>
                  <a:pt x="19" y="335"/>
                </a:lnTo>
                <a:lnTo>
                  <a:pt x="20" y="334"/>
                </a:lnTo>
                <a:lnTo>
                  <a:pt x="23" y="333"/>
                </a:lnTo>
                <a:lnTo>
                  <a:pt x="24" y="332"/>
                </a:lnTo>
                <a:lnTo>
                  <a:pt x="25" y="330"/>
                </a:lnTo>
                <a:lnTo>
                  <a:pt x="26" y="329"/>
                </a:lnTo>
                <a:lnTo>
                  <a:pt x="27" y="329"/>
                </a:lnTo>
                <a:lnTo>
                  <a:pt x="30" y="329"/>
                </a:lnTo>
                <a:lnTo>
                  <a:pt x="31" y="329"/>
                </a:lnTo>
                <a:lnTo>
                  <a:pt x="32" y="329"/>
                </a:lnTo>
                <a:lnTo>
                  <a:pt x="34" y="329"/>
                </a:lnTo>
                <a:lnTo>
                  <a:pt x="35" y="329"/>
                </a:lnTo>
                <a:lnTo>
                  <a:pt x="36" y="329"/>
                </a:lnTo>
                <a:lnTo>
                  <a:pt x="39" y="329"/>
                </a:lnTo>
                <a:lnTo>
                  <a:pt x="40" y="329"/>
                </a:lnTo>
                <a:lnTo>
                  <a:pt x="41" y="329"/>
                </a:lnTo>
                <a:lnTo>
                  <a:pt x="43" y="328"/>
                </a:lnTo>
                <a:lnTo>
                  <a:pt x="46" y="326"/>
                </a:lnTo>
                <a:lnTo>
                  <a:pt x="48" y="324"/>
                </a:lnTo>
                <a:lnTo>
                  <a:pt x="50" y="324"/>
                </a:lnTo>
                <a:lnTo>
                  <a:pt x="50" y="322"/>
                </a:lnTo>
                <a:lnTo>
                  <a:pt x="51" y="320"/>
                </a:lnTo>
                <a:lnTo>
                  <a:pt x="52" y="319"/>
                </a:lnTo>
                <a:lnTo>
                  <a:pt x="52" y="318"/>
                </a:lnTo>
                <a:lnTo>
                  <a:pt x="52" y="317"/>
                </a:lnTo>
                <a:lnTo>
                  <a:pt x="52" y="314"/>
                </a:lnTo>
                <a:lnTo>
                  <a:pt x="52" y="313"/>
                </a:lnTo>
                <a:lnTo>
                  <a:pt x="52" y="312"/>
                </a:lnTo>
                <a:lnTo>
                  <a:pt x="52" y="311"/>
                </a:lnTo>
                <a:lnTo>
                  <a:pt x="51" y="309"/>
                </a:lnTo>
                <a:lnTo>
                  <a:pt x="51" y="308"/>
                </a:lnTo>
                <a:lnTo>
                  <a:pt x="50" y="306"/>
                </a:lnTo>
                <a:lnTo>
                  <a:pt x="50" y="305"/>
                </a:lnTo>
                <a:lnTo>
                  <a:pt x="49" y="304"/>
                </a:lnTo>
                <a:lnTo>
                  <a:pt x="49" y="303"/>
                </a:lnTo>
                <a:lnTo>
                  <a:pt x="48" y="303"/>
                </a:lnTo>
                <a:lnTo>
                  <a:pt x="48" y="302"/>
                </a:lnTo>
                <a:lnTo>
                  <a:pt x="47" y="301"/>
                </a:lnTo>
                <a:lnTo>
                  <a:pt x="46" y="301"/>
                </a:lnTo>
                <a:lnTo>
                  <a:pt x="44" y="300"/>
                </a:lnTo>
                <a:lnTo>
                  <a:pt x="42" y="298"/>
                </a:lnTo>
                <a:lnTo>
                  <a:pt x="41" y="297"/>
                </a:lnTo>
                <a:lnTo>
                  <a:pt x="38" y="294"/>
                </a:lnTo>
                <a:lnTo>
                  <a:pt x="35" y="292"/>
                </a:lnTo>
                <a:lnTo>
                  <a:pt x="34" y="290"/>
                </a:lnTo>
                <a:lnTo>
                  <a:pt x="32" y="289"/>
                </a:lnTo>
                <a:lnTo>
                  <a:pt x="31" y="288"/>
                </a:lnTo>
                <a:lnTo>
                  <a:pt x="28" y="287"/>
                </a:lnTo>
                <a:lnTo>
                  <a:pt x="26" y="286"/>
                </a:lnTo>
                <a:lnTo>
                  <a:pt x="25" y="285"/>
                </a:lnTo>
                <a:lnTo>
                  <a:pt x="23" y="285"/>
                </a:lnTo>
                <a:lnTo>
                  <a:pt x="22" y="285"/>
                </a:lnTo>
                <a:lnTo>
                  <a:pt x="17" y="284"/>
                </a:lnTo>
                <a:lnTo>
                  <a:pt x="15" y="282"/>
                </a:lnTo>
                <a:lnTo>
                  <a:pt x="14" y="282"/>
                </a:lnTo>
                <a:lnTo>
                  <a:pt x="11" y="282"/>
                </a:lnTo>
                <a:lnTo>
                  <a:pt x="10" y="281"/>
                </a:lnTo>
                <a:lnTo>
                  <a:pt x="9" y="281"/>
                </a:lnTo>
                <a:lnTo>
                  <a:pt x="8" y="280"/>
                </a:lnTo>
                <a:lnTo>
                  <a:pt x="7" y="279"/>
                </a:lnTo>
                <a:lnTo>
                  <a:pt x="6" y="278"/>
                </a:lnTo>
                <a:lnTo>
                  <a:pt x="4" y="277"/>
                </a:lnTo>
                <a:lnTo>
                  <a:pt x="3" y="276"/>
                </a:lnTo>
                <a:lnTo>
                  <a:pt x="3" y="274"/>
                </a:lnTo>
                <a:lnTo>
                  <a:pt x="2" y="272"/>
                </a:lnTo>
                <a:lnTo>
                  <a:pt x="2" y="270"/>
                </a:lnTo>
                <a:lnTo>
                  <a:pt x="3" y="269"/>
                </a:lnTo>
                <a:lnTo>
                  <a:pt x="3" y="266"/>
                </a:lnTo>
                <a:lnTo>
                  <a:pt x="3" y="265"/>
                </a:lnTo>
                <a:lnTo>
                  <a:pt x="4" y="264"/>
                </a:lnTo>
                <a:lnTo>
                  <a:pt x="6" y="263"/>
                </a:lnTo>
                <a:lnTo>
                  <a:pt x="7" y="261"/>
                </a:lnTo>
                <a:lnTo>
                  <a:pt x="8" y="260"/>
                </a:lnTo>
                <a:lnTo>
                  <a:pt x="9" y="260"/>
                </a:lnTo>
                <a:lnTo>
                  <a:pt x="10" y="258"/>
                </a:lnTo>
                <a:lnTo>
                  <a:pt x="11" y="257"/>
                </a:lnTo>
                <a:lnTo>
                  <a:pt x="12" y="257"/>
                </a:lnTo>
                <a:lnTo>
                  <a:pt x="14" y="256"/>
                </a:lnTo>
                <a:lnTo>
                  <a:pt x="15" y="256"/>
                </a:lnTo>
                <a:lnTo>
                  <a:pt x="16" y="256"/>
                </a:lnTo>
                <a:lnTo>
                  <a:pt x="17" y="256"/>
                </a:lnTo>
                <a:lnTo>
                  <a:pt x="18" y="256"/>
                </a:lnTo>
                <a:lnTo>
                  <a:pt x="19" y="256"/>
                </a:lnTo>
                <a:lnTo>
                  <a:pt x="22" y="256"/>
                </a:lnTo>
                <a:lnTo>
                  <a:pt x="23" y="255"/>
                </a:lnTo>
                <a:lnTo>
                  <a:pt x="25" y="255"/>
                </a:lnTo>
                <a:lnTo>
                  <a:pt x="27" y="255"/>
                </a:lnTo>
                <a:lnTo>
                  <a:pt x="31" y="255"/>
                </a:lnTo>
                <a:lnTo>
                  <a:pt x="32" y="255"/>
                </a:lnTo>
                <a:lnTo>
                  <a:pt x="33" y="254"/>
                </a:lnTo>
                <a:lnTo>
                  <a:pt x="35" y="254"/>
                </a:lnTo>
                <a:lnTo>
                  <a:pt x="36" y="253"/>
                </a:lnTo>
                <a:lnTo>
                  <a:pt x="38" y="253"/>
                </a:lnTo>
                <a:lnTo>
                  <a:pt x="39" y="253"/>
                </a:lnTo>
                <a:lnTo>
                  <a:pt x="39" y="254"/>
                </a:lnTo>
                <a:lnTo>
                  <a:pt x="40" y="254"/>
                </a:lnTo>
                <a:lnTo>
                  <a:pt x="41" y="256"/>
                </a:lnTo>
                <a:lnTo>
                  <a:pt x="42" y="258"/>
                </a:lnTo>
                <a:lnTo>
                  <a:pt x="43" y="260"/>
                </a:lnTo>
                <a:lnTo>
                  <a:pt x="47" y="263"/>
                </a:lnTo>
                <a:lnTo>
                  <a:pt x="49" y="268"/>
                </a:lnTo>
                <a:lnTo>
                  <a:pt x="50" y="269"/>
                </a:lnTo>
                <a:lnTo>
                  <a:pt x="51" y="270"/>
                </a:lnTo>
                <a:lnTo>
                  <a:pt x="51" y="271"/>
                </a:lnTo>
                <a:lnTo>
                  <a:pt x="52" y="272"/>
                </a:lnTo>
                <a:lnTo>
                  <a:pt x="54" y="273"/>
                </a:lnTo>
                <a:lnTo>
                  <a:pt x="55" y="274"/>
                </a:lnTo>
                <a:lnTo>
                  <a:pt x="56" y="274"/>
                </a:lnTo>
                <a:lnTo>
                  <a:pt x="60" y="277"/>
                </a:lnTo>
                <a:lnTo>
                  <a:pt x="62" y="278"/>
                </a:lnTo>
                <a:lnTo>
                  <a:pt x="64" y="279"/>
                </a:lnTo>
                <a:lnTo>
                  <a:pt x="65" y="279"/>
                </a:lnTo>
                <a:lnTo>
                  <a:pt x="65" y="280"/>
                </a:lnTo>
                <a:lnTo>
                  <a:pt x="66" y="280"/>
                </a:lnTo>
                <a:lnTo>
                  <a:pt x="68" y="281"/>
                </a:lnTo>
                <a:lnTo>
                  <a:pt x="71" y="282"/>
                </a:lnTo>
                <a:lnTo>
                  <a:pt x="72" y="282"/>
                </a:lnTo>
                <a:lnTo>
                  <a:pt x="73" y="284"/>
                </a:lnTo>
                <a:lnTo>
                  <a:pt x="75" y="284"/>
                </a:lnTo>
                <a:lnTo>
                  <a:pt x="76" y="284"/>
                </a:lnTo>
                <a:lnTo>
                  <a:pt x="80" y="284"/>
                </a:lnTo>
                <a:lnTo>
                  <a:pt x="81" y="282"/>
                </a:lnTo>
                <a:lnTo>
                  <a:pt x="82" y="282"/>
                </a:lnTo>
                <a:lnTo>
                  <a:pt x="86" y="280"/>
                </a:lnTo>
                <a:lnTo>
                  <a:pt x="90" y="278"/>
                </a:lnTo>
                <a:lnTo>
                  <a:pt x="92" y="278"/>
                </a:lnTo>
                <a:lnTo>
                  <a:pt x="94" y="278"/>
                </a:lnTo>
                <a:lnTo>
                  <a:pt x="95" y="277"/>
                </a:lnTo>
                <a:lnTo>
                  <a:pt x="96" y="277"/>
                </a:lnTo>
                <a:lnTo>
                  <a:pt x="97" y="277"/>
                </a:lnTo>
                <a:lnTo>
                  <a:pt x="98" y="277"/>
                </a:lnTo>
                <a:lnTo>
                  <a:pt x="99" y="276"/>
                </a:lnTo>
                <a:lnTo>
                  <a:pt x="102" y="276"/>
                </a:lnTo>
                <a:lnTo>
                  <a:pt x="102" y="274"/>
                </a:lnTo>
                <a:lnTo>
                  <a:pt x="103" y="274"/>
                </a:lnTo>
                <a:lnTo>
                  <a:pt x="103" y="273"/>
                </a:lnTo>
                <a:lnTo>
                  <a:pt x="104" y="273"/>
                </a:lnTo>
                <a:lnTo>
                  <a:pt x="104" y="272"/>
                </a:lnTo>
                <a:lnTo>
                  <a:pt x="104" y="271"/>
                </a:lnTo>
                <a:lnTo>
                  <a:pt x="104" y="270"/>
                </a:lnTo>
                <a:lnTo>
                  <a:pt x="105" y="269"/>
                </a:lnTo>
                <a:lnTo>
                  <a:pt x="105" y="268"/>
                </a:lnTo>
                <a:lnTo>
                  <a:pt x="105" y="265"/>
                </a:lnTo>
                <a:lnTo>
                  <a:pt x="104" y="265"/>
                </a:lnTo>
                <a:lnTo>
                  <a:pt x="103" y="264"/>
                </a:lnTo>
                <a:lnTo>
                  <a:pt x="102" y="264"/>
                </a:lnTo>
                <a:lnTo>
                  <a:pt x="102" y="263"/>
                </a:lnTo>
                <a:lnTo>
                  <a:pt x="102" y="262"/>
                </a:lnTo>
                <a:lnTo>
                  <a:pt x="100" y="260"/>
                </a:lnTo>
                <a:lnTo>
                  <a:pt x="99" y="257"/>
                </a:lnTo>
                <a:lnTo>
                  <a:pt x="98" y="256"/>
                </a:lnTo>
                <a:lnTo>
                  <a:pt x="96" y="254"/>
                </a:lnTo>
                <a:lnTo>
                  <a:pt x="96" y="253"/>
                </a:lnTo>
                <a:lnTo>
                  <a:pt x="94" y="252"/>
                </a:lnTo>
                <a:lnTo>
                  <a:pt x="92" y="250"/>
                </a:lnTo>
                <a:lnTo>
                  <a:pt x="91" y="249"/>
                </a:lnTo>
                <a:lnTo>
                  <a:pt x="90" y="248"/>
                </a:lnTo>
                <a:lnTo>
                  <a:pt x="89" y="248"/>
                </a:lnTo>
                <a:lnTo>
                  <a:pt x="88" y="248"/>
                </a:lnTo>
                <a:lnTo>
                  <a:pt x="87" y="247"/>
                </a:lnTo>
                <a:lnTo>
                  <a:pt x="86" y="247"/>
                </a:lnTo>
                <a:lnTo>
                  <a:pt x="84" y="247"/>
                </a:lnTo>
                <a:lnTo>
                  <a:pt x="83" y="248"/>
                </a:lnTo>
                <a:lnTo>
                  <a:pt x="82" y="248"/>
                </a:lnTo>
                <a:lnTo>
                  <a:pt x="81" y="249"/>
                </a:lnTo>
                <a:lnTo>
                  <a:pt x="80" y="249"/>
                </a:lnTo>
                <a:lnTo>
                  <a:pt x="79" y="250"/>
                </a:lnTo>
                <a:lnTo>
                  <a:pt x="76" y="252"/>
                </a:lnTo>
                <a:lnTo>
                  <a:pt x="75" y="253"/>
                </a:lnTo>
                <a:lnTo>
                  <a:pt x="74" y="253"/>
                </a:lnTo>
                <a:lnTo>
                  <a:pt x="72" y="254"/>
                </a:lnTo>
                <a:lnTo>
                  <a:pt x="71" y="254"/>
                </a:lnTo>
                <a:lnTo>
                  <a:pt x="68" y="254"/>
                </a:lnTo>
                <a:lnTo>
                  <a:pt x="67" y="254"/>
                </a:lnTo>
                <a:lnTo>
                  <a:pt x="66" y="254"/>
                </a:lnTo>
                <a:lnTo>
                  <a:pt x="65" y="254"/>
                </a:lnTo>
                <a:lnTo>
                  <a:pt x="64" y="254"/>
                </a:lnTo>
                <a:lnTo>
                  <a:pt x="63" y="254"/>
                </a:lnTo>
                <a:lnTo>
                  <a:pt x="60" y="254"/>
                </a:lnTo>
                <a:lnTo>
                  <a:pt x="56" y="252"/>
                </a:lnTo>
                <a:lnTo>
                  <a:pt x="52" y="248"/>
                </a:lnTo>
                <a:lnTo>
                  <a:pt x="49" y="244"/>
                </a:lnTo>
                <a:lnTo>
                  <a:pt x="48" y="244"/>
                </a:lnTo>
                <a:lnTo>
                  <a:pt x="48" y="242"/>
                </a:lnTo>
                <a:lnTo>
                  <a:pt x="47" y="240"/>
                </a:lnTo>
                <a:lnTo>
                  <a:pt x="46" y="240"/>
                </a:lnTo>
                <a:lnTo>
                  <a:pt x="46" y="239"/>
                </a:lnTo>
                <a:lnTo>
                  <a:pt x="46" y="238"/>
                </a:lnTo>
                <a:lnTo>
                  <a:pt x="46" y="237"/>
                </a:lnTo>
                <a:lnTo>
                  <a:pt x="46" y="236"/>
                </a:lnTo>
                <a:lnTo>
                  <a:pt x="46" y="234"/>
                </a:lnTo>
                <a:lnTo>
                  <a:pt x="46" y="233"/>
                </a:lnTo>
                <a:lnTo>
                  <a:pt x="47" y="232"/>
                </a:lnTo>
                <a:lnTo>
                  <a:pt x="47" y="229"/>
                </a:lnTo>
                <a:lnTo>
                  <a:pt x="47" y="228"/>
                </a:lnTo>
                <a:lnTo>
                  <a:pt x="47" y="226"/>
                </a:lnTo>
                <a:lnTo>
                  <a:pt x="47" y="225"/>
                </a:lnTo>
                <a:lnTo>
                  <a:pt x="48" y="224"/>
                </a:lnTo>
                <a:lnTo>
                  <a:pt x="48" y="223"/>
                </a:lnTo>
                <a:lnTo>
                  <a:pt x="48" y="222"/>
                </a:lnTo>
                <a:lnTo>
                  <a:pt x="49" y="221"/>
                </a:lnTo>
                <a:lnTo>
                  <a:pt x="49" y="220"/>
                </a:lnTo>
                <a:lnTo>
                  <a:pt x="48" y="220"/>
                </a:lnTo>
                <a:lnTo>
                  <a:pt x="47" y="220"/>
                </a:lnTo>
                <a:lnTo>
                  <a:pt x="47" y="218"/>
                </a:lnTo>
                <a:lnTo>
                  <a:pt x="47" y="217"/>
                </a:lnTo>
                <a:lnTo>
                  <a:pt x="47" y="216"/>
                </a:lnTo>
                <a:lnTo>
                  <a:pt x="47" y="215"/>
                </a:lnTo>
                <a:lnTo>
                  <a:pt x="47" y="214"/>
                </a:lnTo>
                <a:lnTo>
                  <a:pt x="48" y="212"/>
                </a:lnTo>
                <a:lnTo>
                  <a:pt x="49" y="210"/>
                </a:lnTo>
                <a:lnTo>
                  <a:pt x="49" y="209"/>
                </a:lnTo>
                <a:lnTo>
                  <a:pt x="50" y="208"/>
                </a:lnTo>
                <a:lnTo>
                  <a:pt x="51" y="207"/>
                </a:lnTo>
                <a:lnTo>
                  <a:pt x="52" y="207"/>
                </a:lnTo>
                <a:lnTo>
                  <a:pt x="52" y="206"/>
                </a:lnTo>
                <a:lnTo>
                  <a:pt x="54" y="206"/>
                </a:lnTo>
                <a:lnTo>
                  <a:pt x="55" y="206"/>
                </a:lnTo>
                <a:lnTo>
                  <a:pt x="56" y="206"/>
                </a:lnTo>
                <a:lnTo>
                  <a:pt x="57" y="206"/>
                </a:lnTo>
                <a:lnTo>
                  <a:pt x="58" y="207"/>
                </a:lnTo>
                <a:lnTo>
                  <a:pt x="60" y="208"/>
                </a:lnTo>
                <a:lnTo>
                  <a:pt x="60" y="209"/>
                </a:lnTo>
                <a:lnTo>
                  <a:pt x="62" y="209"/>
                </a:lnTo>
                <a:lnTo>
                  <a:pt x="63" y="210"/>
                </a:lnTo>
                <a:lnTo>
                  <a:pt x="64" y="212"/>
                </a:lnTo>
                <a:lnTo>
                  <a:pt x="65" y="213"/>
                </a:lnTo>
                <a:lnTo>
                  <a:pt x="66" y="214"/>
                </a:lnTo>
                <a:lnTo>
                  <a:pt x="75" y="210"/>
                </a:lnTo>
                <a:lnTo>
                  <a:pt x="78" y="210"/>
                </a:lnTo>
                <a:lnTo>
                  <a:pt x="79" y="210"/>
                </a:lnTo>
                <a:lnTo>
                  <a:pt x="81" y="210"/>
                </a:lnTo>
                <a:lnTo>
                  <a:pt x="84" y="210"/>
                </a:lnTo>
                <a:lnTo>
                  <a:pt x="87" y="210"/>
                </a:lnTo>
                <a:lnTo>
                  <a:pt x="90" y="209"/>
                </a:lnTo>
                <a:lnTo>
                  <a:pt x="91" y="209"/>
                </a:lnTo>
                <a:lnTo>
                  <a:pt x="94" y="209"/>
                </a:lnTo>
                <a:lnTo>
                  <a:pt x="95" y="210"/>
                </a:lnTo>
                <a:lnTo>
                  <a:pt x="99" y="214"/>
                </a:lnTo>
                <a:lnTo>
                  <a:pt x="107" y="218"/>
                </a:lnTo>
                <a:lnTo>
                  <a:pt x="108" y="220"/>
                </a:lnTo>
                <a:lnTo>
                  <a:pt x="110" y="218"/>
                </a:lnTo>
                <a:lnTo>
                  <a:pt x="111" y="218"/>
                </a:lnTo>
                <a:lnTo>
                  <a:pt x="112" y="218"/>
                </a:lnTo>
                <a:lnTo>
                  <a:pt x="114" y="218"/>
                </a:lnTo>
                <a:lnTo>
                  <a:pt x="116" y="217"/>
                </a:lnTo>
                <a:lnTo>
                  <a:pt x="121" y="215"/>
                </a:lnTo>
                <a:lnTo>
                  <a:pt x="124" y="213"/>
                </a:lnTo>
                <a:lnTo>
                  <a:pt x="126" y="210"/>
                </a:lnTo>
                <a:lnTo>
                  <a:pt x="127" y="208"/>
                </a:lnTo>
                <a:lnTo>
                  <a:pt x="127" y="206"/>
                </a:lnTo>
                <a:lnTo>
                  <a:pt x="127" y="205"/>
                </a:lnTo>
                <a:lnTo>
                  <a:pt x="127" y="204"/>
                </a:lnTo>
                <a:lnTo>
                  <a:pt x="126" y="202"/>
                </a:lnTo>
                <a:lnTo>
                  <a:pt x="126" y="201"/>
                </a:lnTo>
                <a:lnTo>
                  <a:pt x="122" y="198"/>
                </a:lnTo>
                <a:lnTo>
                  <a:pt x="121" y="197"/>
                </a:lnTo>
                <a:lnTo>
                  <a:pt x="120" y="196"/>
                </a:lnTo>
                <a:lnTo>
                  <a:pt x="118" y="194"/>
                </a:lnTo>
                <a:lnTo>
                  <a:pt x="116" y="194"/>
                </a:lnTo>
                <a:lnTo>
                  <a:pt x="115" y="194"/>
                </a:lnTo>
                <a:lnTo>
                  <a:pt x="114" y="194"/>
                </a:lnTo>
                <a:lnTo>
                  <a:pt x="111" y="193"/>
                </a:lnTo>
                <a:lnTo>
                  <a:pt x="110" y="193"/>
                </a:lnTo>
                <a:lnTo>
                  <a:pt x="108" y="192"/>
                </a:lnTo>
                <a:lnTo>
                  <a:pt x="107" y="192"/>
                </a:lnTo>
                <a:lnTo>
                  <a:pt x="106" y="192"/>
                </a:lnTo>
                <a:lnTo>
                  <a:pt x="103" y="190"/>
                </a:lnTo>
                <a:lnTo>
                  <a:pt x="102" y="190"/>
                </a:lnTo>
                <a:lnTo>
                  <a:pt x="102" y="189"/>
                </a:lnTo>
                <a:lnTo>
                  <a:pt x="99" y="189"/>
                </a:lnTo>
                <a:lnTo>
                  <a:pt x="98" y="188"/>
                </a:lnTo>
                <a:lnTo>
                  <a:pt x="97" y="186"/>
                </a:lnTo>
                <a:lnTo>
                  <a:pt x="96" y="184"/>
                </a:lnTo>
                <a:lnTo>
                  <a:pt x="95" y="183"/>
                </a:lnTo>
                <a:lnTo>
                  <a:pt x="95" y="182"/>
                </a:lnTo>
                <a:lnTo>
                  <a:pt x="92" y="180"/>
                </a:lnTo>
                <a:lnTo>
                  <a:pt x="92" y="178"/>
                </a:lnTo>
                <a:lnTo>
                  <a:pt x="91" y="177"/>
                </a:lnTo>
                <a:lnTo>
                  <a:pt x="90" y="176"/>
                </a:lnTo>
                <a:lnTo>
                  <a:pt x="89" y="175"/>
                </a:lnTo>
                <a:lnTo>
                  <a:pt x="88" y="173"/>
                </a:lnTo>
                <a:lnTo>
                  <a:pt x="88" y="172"/>
                </a:lnTo>
                <a:lnTo>
                  <a:pt x="87" y="172"/>
                </a:lnTo>
                <a:lnTo>
                  <a:pt x="87" y="169"/>
                </a:lnTo>
                <a:lnTo>
                  <a:pt x="86" y="166"/>
                </a:lnTo>
                <a:lnTo>
                  <a:pt x="84" y="164"/>
                </a:lnTo>
                <a:lnTo>
                  <a:pt x="84" y="162"/>
                </a:lnTo>
                <a:lnTo>
                  <a:pt x="84" y="161"/>
                </a:lnTo>
                <a:lnTo>
                  <a:pt x="84" y="160"/>
                </a:lnTo>
                <a:lnTo>
                  <a:pt x="84" y="159"/>
                </a:lnTo>
                <a:lnTo>
                  <a:pt x="84" y="158"/>
                </a:lnTo>
                <a:lnTo>
                  <a:pt x="84" y="157"/>
                </a:lnTo>
                <a:lnTo>
                  <a:pt x="84" y="156"/>
                </a:lnTo>
                <a:lnTo>
                  <a:pt x="86" y="156"/>
                </a:lnTo>
                <a:lnTo>
                  <a:pt x="89" y="150"/>
                </a:lnTo>
                <a:lnTo>
                  <a:pt x="90" y="149"/>
                </a:lnTo>
                <a:lnTo>
                  <a:pt x="94" y="145"/>
                </a:lnTo>
                <a:lnTo>
                  <a:pt x="97" y="142"/>
                </a:lnTo>
                <a:lnTo>
                  <a:pt x="100" y="138"/>
                </a:lnTo>
                <a:lnTo>
                  <a:pt x="102" y="137"/>
                </a:lnTo>
                <a:lnTo>
                  <a:pt x="103" y="136"/>
                </a:lnTo>
                <a:lnTo>
                  <a:pt x="106" y="133"/>
                </a:lnTo>
                <a:lnTo>
                  <a:pt x="108" y="130"/>
                </a:lnTo>
                <a:lnTo>
                  <a:pt x="111" y="127"/>
                </a:lnTo>
                <a:lnTo>
                  <a:pt x="112" y="126"/>
                </a:lnTo>
                <a:lnTo>
                  <a:pt x="113" y="124"/>
                </a:lnTo>
                <a:lnTo>
                  <a:pt x="113" y="122"/>
                </a:lnTo>
                <a:lnTo>
                  <a:pt x="116" y="120"/>
                </a:lnTo>
                <a:lnTo>
                  <a:pt x="116" y="119"/>
                </a:lnTo>
                <a:lnTo>
                  <a:pt x="116" y="118"/>
                </a:lnTo>
                <a:lnTo>
                  <a:pt x="118" y="118"/>
                </a:lnTo>
                <a:lnTo>
                  <a:pt x="116" y="118"/>
                </a:lnTo>
                <a:lnTo>
                  <a:pt x="116" y="117"/>
                </a:lnTo>
                <a:lnTo>
                  <a:pt x="115" y="116"/>
                </a:lnTo>
                <a:lnTo>
                  <a:pt x="114" y="114"/>
                </a:lnTo>
                <a:lnTo>
                  <a:pt x="113" y="113"/>
                </a:lnTo>
                <a:lnTo>
                  <a:pt x="112" y="112"/>
                </a:lnTo>
                <a:lnTo>
                  <a:pt x="111" y="111"/>
                </a:lnTo>
                <a:lnTo>
                  <a:pt x="110" y="111"/>
                </a:lnTo>
                <a:lnTo>
                  <a:pt x="106" y="110"/>
                </a:lnTo>
                <a:lnTo>
                  <a:pt x="104" y="108"/>
                </a:lnTo>
                <a:lnTo>
                  <a:pt x="103" y="108"/>
                </a:lnTo>
                <a:lnTo>
                  <a:pt x="100" y="106"/>
                </a:lnTo>
                <a:lnTo>
                  <a:pt x="98" y="105"/>
                </a:lnTo>
                <a:lnTo>
                  <a:pt x="97" y="105"/>
                </a:lnTo>
                <a:lnTo>
                  <a:pt x="92" y="104"/>
                </a:lnTo>
                <a:lnTo>
                  <a:pt x="91" y="104"/>
                </a:lnTo>
                <a:lnTo>
                  <a:pt x="89" y="103"/>
                </a:lnTo>
                <a:lnTo>
                  <a:pt x="88" y="103"/>
                </a:lnTo>
                <a:lnTo>
                  <a:pt x="86" y="102"/>
                </a:lnTo>
                <a:lnTo>
                  <a:pt x="83" y="102"/>
                </a:lnTo>
                <a:lnTo>
                  <a:pt x="82" y="102"/>
                </a:lnTo>
                <a:lnTo>
                  <a:pt x="82" y="101"/>
                </a:lnTo>
                <a:lnTo>
                  <a:pt x="81" y="101"/>
                </a:lnTo>
                <a:lnTo>
                  <a:pt x="80" y="101"/>
                </a:lnTo>
                <a:lnTo>
                  <a:pt x="79" y="100"/>
                </a:lnTo>
                <a:lnTo>
                  <a:pt x="78" y="98"/>
                </a:lnTo>
                <a:lnTo>
                  <a:pt x="78" y="97"/>
                </a:lnTo>
                <a:lnTo>
                  <a:pt x="76" y="97"/>
                </a:lnTo>
                <a:lnTo>
                  <a:pt x="76" y="96"/>
                </a:lnTo>
                <a:lnTo>
                  <a:pt x="76" y="95"/>
                </a:lnTo>
                <a:lnTo>
                  <a:pt x="76" y="94"/>
                </a:lnTo>
                <a:lnTo>
                  <a:pt x="76" y="93"/>
                </a:lnTo>
                <a:lnTo>
                  <a:pt x="76" y="92"/>
                </a:lnTo>
                <a:lnTo>
                  <a:pt x="76" y="89"/>
                </a:lnTo>
                <a:lnTo>
                  <a:pt x="78" y="88"/>
                </a:lnTo>
                <a:lnTo>
                  <a:pt x="79" y="87"/>
                </a:lnTo>
                <a:lnTo>
                  <a:pt x="80" y="86"/>
                </a:lnTo>
                <a:lnTo>
                  <a:pt x="82" y="84"/>
                </a:lnTo>
                <a:lnTo>
                  <a:pt x="84" y="84"/>
                </a:lnTo>
                <a:lnTo>
                  <a:pt x="86" y="82"/>
                </a:lnTo>
                <a:lnTo>
                  <a:pt x="89" y="82"/>
                </a:lnTo>
                <a:lnTo>
                  <a:pt x="90" y="82"/>
                </a:lnTo>
                <a:lnTo>
                  <a:pt x="94" y="82"/>
                </a:lnTo>
                <a:lnTo>
                  <a:pt x="96" y="82"/>
                </a:lnTo>
                <a:lnTo>
                  <a:pt x="98" y="82"/>
                </a:lnTo>
                <a:lnTo>
                  <a:pt x="99" y="82"/>
                </a:lnTo>
                <a:lnTo>
                  <a:pt x="100" y="81"/>
                </a:lnTo>
                <a:lnTo>
                  <a:pt x="103" y="80"/>
                </a:lnTo>
                <a:lnTo>
                  <a:pt x="104" y="78"/>
                </a:lnTo>
                <a:lnTo>
                  <a:pt x="105" y="77"/>
                </a:lnTo>
                <a:lnTo>
                  <a:pt x="107" y="76"/>
                </a:lnTo>
                <a:lnTo>
                  <a:pt x="108" y="74"/>
                </a:lnTo>
                <a:lnTo>
                  <a:pt x="110" y="73"/>
                </a:lnTo>
                <a:lnTo>
                  <a:pt x="113" y="71"/>
                </a:lnTo>
                <a:lnTo>
                  <a:pt x="114" y="73"/>
                </a:lnTo>
                <a:lnTo>
                  <a:pt x="115" y="76"/>
                </a:lnTo>
                <a:lnTo>
                  <a:pt x="115" y="77"/>
                </a:lnTo>
                <a:lnTo>
                  <a:pt x="116" y="79"/>
                </a:lnTo>
                <a:lnTo>
                  <a:pt x="118" y="82"/>
                </a:lnTo>
                <a:lnTo>
                  <a:pt x="120" y="87"/>
                </a:lnTo>
                <a:lnTo>
                  <a:pt x="120" y="88"/>
                </a:lnTo>
                <a:lnTo>
                  <a:pt x="121" y="89"/>
                </a:lnTo>
                <a:lnTo>
                  <a:pt x="121" y="90"/>
                </a:lnTo>
                <a:lnTo>
                  <a:pt x="121" y="92"/>
                </a:lnTo>
                <a:lnTo>
                  <a:pt x="121" y="93"/>
                </a:lnTo>
                <a:lnTo>
                  <a:pt x="122" y="94"/>
                </a:lnTo>
                <a:lnTo>
                  <a:pt x="123" y="95"/>
                </a:lnTo>
                <a:lnTo>
                  <a:pt x="126" y="96"/>
                </a:lnTo>
                <a:lnTo>
                  <a:pt x="127" y="97"/>
                </a:lnTo>
                <a:lnTo>
                  <a:pt x="129" y="97"/>
                </a:lnTo>
                <a:lnTo>
                  <a:pt x="131" y="98"/>
                </a:lnTo>
                <a:lnTo>
                  <a:pt x="135" y="98"/>
                </a:lnTo>
                <a:lnTo>
                  <a:pt x="135" y="97"/>
                </a:lnTo>
                <a:lnTo>
                  <a:pt x="137" y="97"/>
                </a:lnTo>
                <a:lnTo>
                  <a:pt x="138" y="96"/>
                </a:lnTo>
                <a:lnTo>
                  <a:pt x="139" y="96"/>
                </a:lnTo>
                <a:lnTo>
                  <a:pt x="140" y="95"/>
                </a:lnTo>
                <a:lnTo>
                  <a:pt x="140" y="94"/>
                </a:lnTo>
                <a:lnTo>
                  <a:pt x="142" y="92"/>
                </a:lnTo>
                <a:lnTo>
                  <a:pt x="142" y="89"/>
                </a:lnTo>
                <a:lnTo>
                  <a:pt x="143" y="88"/>
                </a:lnTo>
                <a:lnTo>
                  <a:pt x="143" y="87"/>
                </a:lnTo>
                <a:lnTo>
                  <a:pt x="143" y="86"/>
                </a:lnTo>
                <a:lnTo>
                  <a:pt x="142" y="86"/>
                </a:lnTo>
                <a:lnTo>
                  <a:pt x="142" y="85"/>
                </a:lnTo>
                <a:lnTo>
                  <a:pt x="139" y="81"/>
                </a:lnTo>
                <a:lnTo>
                  <a:pt x="137" y="79"/>
                </a:lnTo>
                <a:lnTo>
                  <a:pt x="137" y="78"/>
                </a:lnTo>
                <a:lnTo>
                  <a:pt x="136" y="78"/>
                </a:lnTo>
                <a:lnTo>
                  <a:pt x="136" y="77"/>
                </a:lnTo>
                <a:lnTo>
                  <a:pt x="135" y="77"/>
                </a:lnTo>
                <a:lnTo>
                  <a:pt x="135" y="76"/>
                </a:lnTo>
                <a:lnTo>
                  <a:pt x="134" y="76"/>
                </a:lnTo>
                <a:lnTo>
                  <a:pt x="132" y="76"/>
                </a:lnTo>
                <a:lnTo>
                  <a:pt x="132" y="74"/>
                </a:lnTo>
                <a:lnTo>
                  <a:pt x="132" y="73"/>
                </a:lnTo>
                <a:lnTo>
                  <a:pt x="132" y="72"/>
                </a:lnTo>
                <a:lnTo>
                  <a:pt x="132" y="71"/>
                </a:lnTo>
                <a:lnTo>
                  <a:pt x="129" y="62"/>
                </a:lnTo>
                <a:lnTo>
                  <a:pt x="131" y="61"/>
                </a:lnTo>
                <a:lnTo>
                  <a:pt x="135" y="61"/>
                </a:lnTo>
                <a:lnTo>
                  <a:pt x="138" y="61"/>
                </a:lnTo>
                <a:lnTo>
                  <a:pt x="144" y="62"/>
                </a:lnTo>
                <a:lnTo>
                  <a:pt x="147" y="63"/>
                </a:lnTo>
                <a:lnTo>
                  <a:pt x="148" y="63"/>
                </a:lnTo>
                <a:lnTo>
                  <a:pt x="152" y="63"/>
                </a:lnTo>
                <a:lnTo>
                  <a:pt x="156" y="62"/>
                </a:lnTo>
                <a:lnTo>
                  <a:pt x="159" y="61"/>
                </a:lnTo>
                <a:lnTo>
                  <a:pt x="162" y="60"/>
                </a:lnTo>
                <a:lnTo>
                  <a:pt x="163" y="60"/>
                </a:lnTo>
                <a:lnTo>
                  <a:pt x="164" y="60"/>
                </a:lnTo>
                <a:lnTo>
                  <a:pt x="166" y="61"/>
                </a:lnTo>
                <a:lnTo>
                  <a:pt x="167" y="61"/>
                </a:lnTo>
                <a:lnTo>
                  <a:pt x="168" y="61"/>
                </a:lnTo>
                <a:lnTo>
                  <a:pt x="171" y="61"/>
                </a:lnTo>
                <a:lnTo>
                  <a:pt x="172" y="60"/>
                </a:lnTo>
                <a:lnTo>
                  <a:pt x="175" y="60"/>
                </a:lnTo>
                <a:lnTo>
                  <a:pt x="176" y="60"/>
                </a:lnTo>
                <a:lnTo>
                  <a:pt x="177" y="58"/>
                </a:lnTo>
                <a:lnTo>
                  <a:pt x="178" y="57"/>
                </a:lnTo>
                <a:lnTo>
                  <a:pt x="179" y="57"/>
                </a:lnTo>
                <a:lnTo>
                  <a:pt x="179" y="56"/>
                </a:lnTo>
                <a:lnTo>
                  <a:pt x="180" y="55"/>
                </a:lnTo>
                <a:lnTo>
                  <a:pt x="180" y="54"/>
                </a:lnTo>
                <a:lnTo>
                  <a:pt x="180" y="53"/>
                </a:lnTo>
                <a:lnTo>
                  <a:pt x="180" y="52"/>
                </a:lnTo>
                <a:lnTo>
                  <a:pt x="180" y="49"/>
                </a:lnTo>
                <a:lnTo>
                  <a:pt x="180" y="48"/>
                </a:lnTo>
                <a:lnTo>
                  <a:pt x="179" y="46"/>
                </a:lnTo>
                <a:lnTo>
                  <a:pt x="179" y="45"/>
                </a:lnTo>
                <a:lnTo>
                  <a:pt x="180" y="42"/>
                </a:lnTo>
                <a:lnTo>
                  <a:pt x="180" y="40"/>
                </a:lnTo>
                <a:lnTo>
                  <a:pt x="182" y="39"/>
                </a:lnTo>
                <a:lnTo>
                  <a:pt x="182" y="38"/>
                </a:lnTo>
                <a:lnTo>
                  <a:pt x="183" y="37"/>
                </a:lnTo>
                <a:lnTo>
                  <a:pt x="184" y="34"/>
                </a:lnTo>
                <a:lnTo>
                  <a:pt x="185" y="33"/>
                </a:lnTo>
                <a:lnTo>
                  <a:pt x="187" y="30"/>
                </a:lnTo>
                <a:lnTo>
                  <a:pt x="187" y="29"/>
                </a:lnTo>
                <a:lnTo>
                  <a:pt x="188" y="29"/>
                </a:lnTo>
                <a:lnTo>
                  <a:pt x="188" y="28"/>
                </a:lnTo>
                <a:lnTo>
                  <a:pt x="188" y="26"/>
                </a:lnTo>
                <a:lnTo>
                  <a:pt x="190" y="26"/>
                </a:lnTo>
                <a:lnTo>
                  <a:pt x="190" y="25"/>
                </a:lnTo>
                <a:lnTo>
                  <a:pt x="190" y="24"/>
                </a:lnTo>
                <a:lnTo>
                  <a:pt x="190" y="23"/>
                </a:lnTo>
                <a:lnTo>
                  <a:pt x="190" y="22"/>
                </a:lnTo>
                <a:lnTo>
                  <a:pt x="188" y="22"/>
                </a:lnTo>
                <a:lnTo>
                  <a:pt x="188" y="21"/>
                </a:lnTo>
                <a:lnTo>
                  <a:pt x="188" y="20"/>
                </a:lnTo>
                <a:lnTo>
                  <a:pt x="187" y="20"/>
                </a:lnTo>
                <a:lnTo>
                  <a:pt x="187" y="18"/>
                </a:lnTo>
                <a:lnTo>
                  <a:pt x="186" y="17"/>
                </a:lnTo>
                <a:lnTo>
                  <a:pt x="185" y="16"/>
                </a:lnTo>
                <a:lnTo>
                  <a:pt x="184" y="15"/>
                </a:lnTo>
                <a:lnTo>
                  <a:pt x="183" y="15"/>
                </a:lnTo>
                <a:lnTo>
                  <a:pt x="182" y="14"/>
                </a:lnTo>
                <a:lnTo>
                  <a:pt x="180" y="14"/>
                </a:lnTo>
                <a:lnTo>
                  <a:pt x="179" y="14"/>
                </a:lnTo>
                <a:lnTo>
                  <a:pt x="178" y="14"/>
                </a:lnTo>
                <a:lnTo>
                  <a:pt x="177" y="14"/>
                </a:lnTo>
                <a:lnTo>
                  <a:pt x="177" y="15"/>
                </a:lnTo>
                <a:lnTo>
                  <a:pt x="176" y="15"/>
                </a:lnTo>
                <a:lnTo>
                  <a:pt x="174" y="16"/>
                </a:lnTo>
                <a:lnTo>
                  <a:pt x="171" y="16"/>
                </a:lnTo>
                <a:lnTo>
                  <a:pt x="169" y="16"/>
                </a:lnTo>
                <a:lnTo>
                  <a:pt x="169" y="17"/>
                </a:lnTo>
                <a:lnTo>
                  <a:pt x="168" y="17"/>
                </a:lnTo>
                <a:lnTo>
                  <a:pt x="167" y="17"/>
                </a:lnTo>
                <a:lnTo>
                  <a:pt x="166" y="17"/>
                </a:lnTo>
                <a:lnTo>
                  <a:pt x="163" y="16"/>
                </a:lnTo>
                <a:lnTo>
                  <a:pt x="162" y="15"/>
                </a:lnTo>
                <a:lnTo>
                  <a:pt x="161" y="14"/>
                </a:lnTo>
                <a:lnTo>
                  <a:pt x="159" y="13"/>
                </a:lnTo>
                <a:lnTo>
                  <a:pt x="158" y="12"/>
                </a:lnTo>
                <a:lnTo>
                  <a:pt x="155" y="9"/>
                </a:lnTo>
                <a:lnTo>
                  <a:pt x="153" y="8"/>
                </a:lnTo>
                <a:lnTo>
                  <a:pt x="151" y="7"/>
                </a:lnTo>
                <a:lnTo>
                  <a:pt x="150" y="6"/>
                </a:lnTo>
                <a:lnTo>
                  <a:pt x="148" y="4"/>
                </a:lnTo>
                <a:lnTo>
                  <a:pt x="147" y="2"/>
                </a:lnTo>
                <a:lnTo>
                  <a:pt x="146" y="1"/>
                </a:lnTo>
                <a:lnTo>
                  <a:pt x="146" y="0"/>
                </a:lnTo>
                <a:lnTo>
                  <a:pt x="151" y="0"/>
                </a:lnTo>
                <a:lnTo>
                  <a:pt x="152" y="0"/>
                </a:lnTo>
                <a:lnTo>
                  <a:pt x="154" y="0"/>
                </a:lnTo>
                <a:lnTo>
                  <a:pt x="156" y="0"/>
                </a:lnTo>
                <a:lnTo>
                  <a:pt x="159" y="0"/>
                </a:lnTo>
                <a:lnTo>
                  <a:pt x="160" y="0"/>
                </a:lnTo>
                <a:lnTo>
                  <a:pt x="161" y="0"/>
                </a:lnTo>
                <a:lnTo>
                  <a:pt x="162" y="0"/>
                </a:lnTo>
                <a:lnTo>
                  <a:pt x="163" y="0"/>
                </a:lnTo>
                <a:lnTo>
                  <a:pt x="166" y="0"/>
                </a:lnTo>
                <a:lnTo>
                  <a:pt x="167" y="0"/>
                </a:lnTo>
                <a:lnTo>
                  <a:pt x="168" y="0"/>
                </a:lnTo>
                <a:lnTo>
                  <a:pt x="171" y="0"/>
                </a:lnTo>
                <a:lnTo>
                  <a:pt x="172" y="0"/>
                </a:lnTo>
                <a:lnTo>
                  <a:pt x="177" y="0"/>
                </a:lnTo>
                <a:lnTo>
                  <a:pt x="178" y="0"/>
                </a:lnTo>
                <a:lnTo>
                  <a:pt x="182" y="0"/>
                </a:lnTo>
                <a:lnTo>
                  <a:pt x="184" y="0"/>
                </a:lnTo>
                <a:lnTo>
                  <a:pt x="185" y="0"/>
                </a:lnTo>
                <a:lnTo>
                  <a:pt x="186" y="0"/>
                </a:lnTo>
                <a:lnTo>
                  <a:pt x="187" y="0"/>
                </a:lnTo>
                <a:lnTo>
                  <a:pt x="188" y="0"/>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36" name="Freeform 126"/>
          <p:cNvSpPr>
            <a:spLocks/>
          </p:cNvSpPr>
          <p:nvPr/>
        </p:nvSpPr>
        <p:spPr bwMode="auto">
          <a:xfrm>
            <a:off x="1513799" y="1617847"/>
            <a:ext cx="354365" cy="938755"/>
          </a:xfrm>
          <a:custGeom>
            <a:avLst/>
            <a:gdLst>
              <a:gd name="T0" fmla="*/ 161 w 164"/>
              <a:gd name="T1" fmla="*/ 1 h 441"/>
              <a:gd name="T2" fmla="*/ 164 w 164"/>
              <a:gd name="T3" fmla="*/ 17 h 441"/>
              <a:gd name="T4" fmla="*/ 164 w 164"/>
              <a:gd name="T5" fmla="*/ 50 h 441"/>
              <a:gd name="T6" fmla="*/ 164 w 164"/>
              <a:gd name="T7" fmla="*/ 69 h 441"/>
              <a:gd name="T8" fmla="*/ 164 w 164"/>
              <a:gd name="T9" fmla="*/ 91 h 441"/>
              <a:gd name="T10" fmla="*/ 163 w 164"/>
              <a:gd name="T11" fmla="*/ 108 h 441"/>
              <a:gd name="T12" fmla="*/ 163 w 164"/>
              <a:gd name="T13" fmla="*/ 122 h 441"/>
              <a:gd name="T14" fmla="*/ 163 w 164"/>
              <a:gd name="T15" fmla="*/ 146 h 441"/>
              <a:gd name="T16" fmla="*/ 163 w 164"/>
              <a:gd name="T17" fmla="*/ 164 h 441"/>
              <a:gd name="T18" fmla="*/ 163 w 164"/>
              <a:gd name="T19" fmla="*/ 179 h 441"/>
              <a:gd name="T20" fmla="*/ 163 w 164"/>
              <a:gd name="T21" fmla="*/ 193 h 441"/>
              <a:gd name="T22" fmla="*/ 163 w 164"/>
              <a:gd name="T23" fmla="*/ 213 h 441"/>
              <a:gd name="T24" fmla="*/ 162 w 164"/>
              <a:gd name="T25" fmla="*/ 222 h 441"/>
              <a:gd name="T26" fmla="*/ 162 w 164"/>
              <a:gd name="T27" fmla="*/ 246 h 441"/>
              <a:gd name="T28" fmla="*/ 162 w 164"/>
              <a:gd name="T29" fmla="*/ 267 h 441"/>
              <a:gd name="T30" fmla="*/ 162 w 164"/>
              <a:gd name="T31" fmla="*/ 283 h 441"/>
              <a:gd name="T32" fmla="*/ 162 w 164"/>
              <a:gd name="T33" fmla="*/ 313 h 441"/>
              <a:gd name="T34" fmla="*/ 161 w 164"/>
              <a:gd name="T35" fmla="*/ 339 h 441"/>
              <a:gd name="T36" fmla="*/ 161 w 164"/>
              <a:gd name="T37" fmla="*/ 356 h 441"/>
              <a:gd name="T38" fmla="*/ 161 w 164"/>
              <a:gd name="T39" fmla="*/ 390 h 441"/>
              <a:gd name="T40" fmla="*/ 160 w 164"/>
              <a:gd name="T41" fmla="*/ 404 h 441"/>
              <a:gd name="T42" fmla="*/ 132 w 164"/>
              <a:gd name="T43" fmla="*/ 404 h 441"/>
              <a:gd name="T44" fmla="*/ 116 w 164"/>
              <a:gd name="T45" fmla="*/ 404 h 441"/>
              <a:gd name="T46" fmla="*/ 108 w 164"/>
              <a:gd name="T47" fmla="*/ 432 h 441"/>
              <a:gd name="T48" fmla="*/ 90 w 164"/>
              <a:gd name="T49" fmla="*/ 440 h 441"/>
              <a:gd name="T50" fmla="*/ 80 w 164"/>
              <a:gd name="T51" fmla="*/ 440 h 441"/>
              <a:gd name="T52" fmla="*/ 53 w 164"/>
              <a:gd name="T53" fmla="*/ 440 h 441"/>
              <a:gd name="T54" fmla="*/ 27 w 164"/>
              <a:gd name="T55" fmla="*/ 440 h 441"/>
              <a:gd name="T56" fmla="*/ 16 w 164"/>
              <a:gd name="T57" fmla="*/ 440 h 441"/>
              <a:gd name="T58" fmla="*/ 0 w 164"/>
              <a:gd name="T59" fmla="*/ 438 h 441"/>
              <a:gd name="T60" fmla="*/ 0 w 164"/>
              <a:gd name="T61" fmla="*/ 420 h 441"/>
              <a:gd name="T62" fmla="*/ 1 w 164"/>
              <a:gd name="T63" fmla="*/ 384 h 441"/>
              <a:gd name="T64" fmla="*/ 1 w 164"/>
              <a:gd name="T65" fmla="*/ 369 h 441"/>
              <a:gd name="T66" fmla="*/ 1 w 164"/>
              <a:gd name="T67" fmla="*/ 352 h 441"/>
              <a:gd name="T68" fmla="*/ 1 w 164"/>
              <a:gd name="T69" fmla="*/ 336 h 441"/>
              <a:gd name="T70" fmla="*/ 3 w 164"/>
              <a:gd name="T71" fmla="*/ 302 h 441"/>
              <a:gd name="T72" fmla="*/ 2 w 164"/>
              <a:gd name="T73" fmla="*/ 273 h 441"/>
              <a:gd name="T74" fmla="*/ 2 w 164"/>
              <a:gd name="T75" fmla="*/ 259 h 441"/>
              <a:gd name="T76" fmla="*/ 2 w 164"/>
              <a:gd name="T77" fmla="*/ 244 h 441"/>
              <a:gd name="T78" fmla="*/ 2 w 164"/>
              <a:gd name="T79" fmla="*/ 233 h 441"/>
              <a:gd name="T80" fmla="*/ 9 w 164"/>
              <a:gd name="T81" fmla="*/ 227 h 441"/>
              <a:gd name="T82" fmla="*/ 31 w 164"/>
              <a:gd name="T83" fmla="*/ 227 h 441"/>
              <a:gd name="T84" fmla="*/ 41 w 164"/>
              <a:gd name="T85" fmla="*/ 227 h 441"/>
              <a:gd name="T86" fmla="*/ 57 w 164"/>
              <a:gd name="T87" fmla="*/ 220 h 441"/>
              <a:gd name="T88" fmla="*/ 57 w 164"/>
              <a:gd name="T89" fmla="*/ 208 h 441"/>
              <a:gd name="T90" fmla="*/ 57 w 164"/>
              <a:gd name="T91" fmla="*/ 186 h 441"/>
              <a:gd name="T92" fmla="*/ 57 w 164"/>
              <a:gd name="T93" fmla="*/ 163 h 441"/>
              <a:gd name="T94" fmla="*/ 57 w 164"/>
              <a:gd name="T95" fmla="*/ 146 h 441"/>
              <a:gd name="T96" fmla="*/ 57 w 164"/>
              <a:gd name="T97" fmla="*/ 126 h 441"/>
              <a:gd name="T98" fmla="*/ 58 w 164"/>
              <a:gd name="T99" fmla="*/ 98 h 441"/>
              <a:gd name="T100" fmla="*/ 58 w 164"/>
              <a:gd name="T101" fmla="*/ 81 h 441"/>
              <a:gd name="T102" fmla="*/ 58 w 164"/>
              <a:gd name="T103" fmla="*/ 64 h 441"/>
              <a:gd name="T104" fmla="*/ 59 w 164"/>
              <a:gd name="T105" fmla="*/ 36 h 441"/>
              <a:gd name="T106" fmla="*/ 59 w 164"/>
              <a:gd name="T107" fmla="*/ 17 h 441"/>
              <a:gd name="T108" fmla="*/ 74 w 164"/>
              <a:gd name="T109" fmla="*/ 0 h 441"/>
              <a:gd name="T110" fmla="*/ 93 w 164"/>
              <a:gd name="T111" fmla="*/ 0 h 441"/>
              <a:gd name="T112" fmla="*/ 117 w 164"/>
              <a:gd name="T113" fmla="*/ 1 h 44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64" h="441">
                <a:moveTo>
                  <a:pt x="138" y="1"/>
                </a:moveTo>
                <a:lnTo>
                  <a:pt x="139" y="1"/>
                </a:lnTo>
                <a:lnTo>
                  <a:pt x="143" y="1"/>
                </a:lnTo>
                <a:lnTo>
                  <a:pt x="150" y="1"/>
                </a:lnTo>
                <a:lnTo>
                  <a:pt x="152" y="1"/>
                </a:lnTo>
                <a:lnTo>
                  <a:pt x="153" y="1"/>
                </a:lnTo>
                <a:lnTo>
                  <a:pt x="161" y="1"/>
                </a:lnTo>
                <a:lnTo>
                  <a:pt x="162" y="1"/>
                </a:lnTo>
                <a:lnTo>
                  <a:pt x="164" y="1"/>
                </a:lnTo>
                <a:lnTo>
                  <a:pt x="164" y="3"/>
                </a:lnTo>
                <a:lnTo>
                  <a:pt x="164" y="5"/>
                </a:lnTo>
                <a:lnTo>
                  <a:pt x="164" y="8"/>
                </a:lnTo>
                <a:lnTo>
                  <a:pt x="164" y="14"/>
                </a:lnTo>
                <a:lnTo>
                  <a:pt x="164" y="17"/>
                </a:lnTo>
                <a:lnTo>
                  <a:pt x="164" y="26"/>
                </a:lnTo>
                <a:lnTo>
                  <a:pt x="164" y="28"/>
                </a:lnTo>
                <a:lnTo>
                  <a:pt x="164" y="30"/>
                </a:lnTo>
                <a:lnTo>
                  <a:pt x="164" y="37"/>
                </a:lnTo>
                <a:lnTo>
                  <a:pt x="164" y="46"/>
                </a:lnTo>
                <a:lnTo>
                  <a:pt x="164" y="49"/>
                </a:lnTo>
                <a:lnTo>
                  <a:pt x="164" y="50"/>
                </a:lnTo>
                <a:lnTo>
                  <a:pt x="164" y="54"/>
                </a:lnTo>
                <a:lnTo>
                  <a:pt x="164" y="57"/>
                </a:lnTo>
                <a:lnTo>
                  <a:pt x="164" y="58"/>
                </a:lnTo>
                <a:lnTo>
                  <a:pt x="164" y="59"/>
                </a:lnTo>
                <a:lnTo>
                  <a:pt x="164" y="64"/>
                </a:lnTo>
                <a:lnTo>
                  <a:pt x="164" y="68"/>
                </a:lnTo>
                <a:lnTo>
                  <a:pt x="164" y="69"/>
                </a:lnTo>
                <a:lnTo>
                  <a:pt x="164" y="73"/>
                </a:lnTo>
                <a:lnTo>
                  <a:pt x="164" y="77"/>
                </a:lnTo>
                <a:lnTo>
                  <a:pt x="164" y="80"/>
                </a:lnTo>
                <a:lnTo>
                  <a:pt x="164" y="82"/>
                </a:lnTo>
                <a:lnTo>
                  <a:pt x="164" y="86"/>
                </a:lnTo>
                <a:lnTo>
                  <a:pt x="164" y="88"/>
                </a:lnTo>
                <a:lnTo>
                  <a:pt x="164" y="91"/>
                </a:lnTo>
                <a:lnTo>
                  <a:pt x="164" y="96"/>
                </a:lnTo>
                <a:lnTo>
                  <a:pt x="164" y="97"/>
                </a:lnTo>
                <a:lnTo>
                  <a:pt x="164" y="99"/>
                </a:lnTo>
                <a:lnTo>
                  <a:pt x="164" y="101"/>
                </a:lnTo>
                <a:lnTo>
                  <a:pt x="164" y="102"/>
                </a:lnTo>
                <a:lnTo>
                  <a:pt x="163" y="107"/>
                </a:lnTo>
                <a:lnTo>
                  <a:pt x="163" y="108"/>
                </a:lnTo>
                <a:lnTo>
                  <a:pt x="163" y="110"/>
                </a:lnTo>
                <a:lnTo>
                  <a:pt x="163" y="113"/>
                </a:lnTo>
                <a:lnTo>
                  <a:pt x="163" y="114"/>
                </a:lnTo>
                <a:lnTo>
                  <a:pt x="163" y="115"/>
                </a:lnTo>
                <a:lnTo>
                  <a:pt x="163" y="117"/>
                </a:lnTo>
                <a:lnTo>
                  <a:pt x="163" y="120"/>
                </a:lnTo>
                <a:lnTo>
                  <a:pt x="163" y="122"/>
                </a:lnTo>
                <a:lnTo>
                  <a:pt x="163" y="124"/>
                </a:lnTo>
                <a:lnTo>
                  <a:pt x="163" y="126"/>
                </a:lnTo>
                <a:lnTo>
                  <a:pt x="163" y="134"/>
                </a:lnTo>
                <a:lnTo>
                  <a:pt x="163" y="136"/>
                </a:lnTo>
                <a:lnTo>
                  <a:pt x="163" y="140"/>
                </a:lnTo>
                <a:lnTo>
                  <a:pt x="163" y="145"/>
                </a:lnTo>
                <a:lnTo>
                  <a:pt x="163" y="146"/>
                </a:lnTo>
                <a:lnTo>
                  <a:pt x="163" y="147"/>
                </a:lnTo>
                <a:lnTo>
                  <a:pt x="163" y="149"/>
                </a:lnTo>
                <a:lnTo>
                  <a:pt x="163" y="153"/>
                </a:lnTo>
                <a:lnTo>
                  <a:pt x="163" y="154"/>
                </a:lnTo>
                <a:lnTo>
                  <a:pt x="163" y="158"/>
                </a:lnTo>
                <a:lnTo>
                  <a:pt x="163" y="162"/>
                </a:lnTo>
                <a:lnTo>
                  <a:pt x="163" y="164"/>
                </a:lnTo>
                <a:lnTo>
                  <a:pt x="163" y="168"/>
                </a:lnTo>
                <a:lnTo>
                  <a:pt x="163" y="169"/>
                </a:lnTo>
                <a:lnTo>
                  <a:pt x="163" y="171"/>
                </a:lnTo>
                <a:lnTo>
                  <a:pt x="163" y="172"/>
                </a:lnTo>
                <a:lnTo>
                  <a:pt x="163" y="177"/>
                </a:lnTo>
                <a:lnTo>
                  <a:pt x="163" y="178"/>
                </a:lnTo>
                <a:lnTo>
                  <a:pt x="163" y="179"/>
                </a:lnTo>
                <a:lnTo>
                  <a:pt x="163" y="180"/>
                </a:lnTo>
                <a:lnTo>
                  <a:pt x="163" y="181"/>
                </a:lnTo>
                <a:lnTo>
                  <a:pt x="163" y="186"/>
                </a:lnTo>
                <a:lnTo>
                  <a:pt x="163" y="188"/>
                </a:lnTo>
                <a:lnTo>
                  <a:pt x="163" y="189"/>
                </a:lnTo>
                <a:lnTo>
                  <a:pt x="163" y="190"/>
                </a:lnTo>
                <a:lnTo>
                  <a:pt x="163" y="193"/>
                </a:lnTo>
                <a:lnTo>
                  <a:pt x="163" y="197"/>
                </a:lnTo>
                <a:lnTo>
                  <a:pt x="163" y="198"/>
                </a:lnTo>
                <a:lnTo>
                  <a:pt x="163" y="202"/>
                </a:lnTo>
                <a:lnTo>
                  <a:pt x="163" y="204"/>
                </a:lnTo>
                <a:lnTo>
                  <a:pt x="163" y="205"/>
                </a:lnTo>
                <a:lnTo>
                  <a:pt x="163" y="212"/>
                </a:lnTo>
                <a:lnTo>
                  <a:pt x="163" y="213"/>
                </a:lnTo>
                <a:lnTo>
                  <a:pt x="162" y="213"/>
                </a:lnTo>
                <a:lnTo>
                  <a:pt x="163" y="213"/>
                </a:lnTo>
                <a:lnTo>
                  <a:pt x="162" y="214"/>
                </a:lnTo>
                <a:lnTo>
                  <a:pt x="162" y="216"/>
                </a:lnTo>
                <a:lnTo>
                  <a:pt x="162" y="218"/>
                </a:lnTo>
                <a:lnTo>
                  <a:pt x="162" y="220"/>
                </a:lnTo>
                <a:lnTo>
                  <a:pt x="162" y="222"/>
                </a:lnTo>
                <a:lnTo>
                  <a:pt x="162" y="227"/>
                </a:lnTo>
                <a:lnTo>
                  <a:pt x="162" y="233"/>
                </a:lnTo>
                <a:lnTo>
                  <a:pt x="162" y="234"/>
                </a:lnTo>
                <a:lnTo>
                  <a:pt x="162" y="240"/>
                </a:lnTo>
                <a:lnTo>
                  <a:pt x="162" y="242"/>
                </a:lnTo>
                <a:lnTo>
                  <a:pt x="162" y="243"/>
                </a:lnTo>
                <a:lnTo>
                  <a:pt x="162" y="246"/>
                </a:lnTo>
                <a:lnTo>
                  <a:pt x="162" y="249"/>
                </a:lnTo>
                <a:lnTo>
                  <a:pt x="162" y="250"/>
                </a:lnTo>
                <a:lnTo>
                  <a:pt x="162" y="251"/>
                </a:lnTo>
                <a:lnTo>
                  <a:pt x="162" y="253"/>
                </a:lnTo>
                <a:lnTo>
                  <a:pt x="162" y="260"/>
                </a:lnTo>
                <a:lnTo>
                  <a:pt x="162" y="266"/>
                </a:lnTo>
                <a:lnTo>
                  <a:pt x="162" y="267"/>
                </a:lnTo>
                <a:lnTo>
                  <a:pt x="162" y="268"/>
                </a:lnTo>
                <a:lnTo>
                  <a:pt x="162" y="269"/>
                </a:lnTo>
                <a:lnTo>
                  <a:pt x="162" y="270"/>
                </a:lnTo>
                <a:lnTo>
                  <a:pt x="162" y="276"/>
                </a:lnTo>
                <a:lnTo>
                  <a:pt x="162" y="278"/>
                </a:lnTo>
                <a:lnTo>
                  <a:pt x="162" y="281"/>
                </a:lnTo>
                <a:lnTo>
                  <a:pt x="162" y="283"/>
                </a:lnTo>
                <a:lnTo>
                  <a:pt x="162" y="285"/>
                </a:lnTo>
                <a:lnTo>
                  <a:pt x="162" y="292"/>
                </a:lnTo>
                <a:lnTo>
                  <a:pt x="162" y="297"/>
                </a:lnTo>
                <a:lnTo>
                  <a:pt x="162" y="299"/>
                </a:lnTo>
                <a:lnTo>
                  <a:pt x="162" y="307"/>
                </a:lnTo>
                <a:lnTo>
                  <a:pt x="162" y="310"/>
                </a:lnTo>
                <a:lnTo>
                  <a:pt x="162" y="313"/>
                </a:lnTo>
                <a:lnTo>
                  <a:pt x="162" y="323"/>
                </a:lnTo>
                <a:lnTo>
                  <a:pt x="162" y="325"/>
                </a:lnTo>
                <a:lnTo>
                  <a:pt x="162" y="329"/>
                </a:lnTo>
                <a:lnTo>
                  <a:pt x="162" y="330"/>
                </a:lnTo>
                <a:lnTo>
                  <a:pt x="162" y="332"/>
                </a:lnTo>
                <a:lnTo>
                  <a:pt x="161" y="337"/>
                </a:lnTo>
                <a:lnTo>
                  <a:pt x="161" y="339"/>
                </a:lnTo>
                <a:lnTo>
                  <a:pt x="161" y="345"/>
                </a:lnTo>
                <a:lnTo>
                  <a:pt x="161" y="346"/>
                </a:lnTo>
                <a:lnTo>
                  <a:pt x="161" y="348"/>
                </a:lnTo>
                <a:lnTo>
                  <a:pt x="161" y="349"/>
                </a:lnTo>
                <a:lnTo>
                  <a:pt x="161" y="350"/>
                </a:lnTo>
                <a:lnTo>
                  <a:pt x="161" y="355"/>
                </a:lnTo>
                <a:lnTo>
                  <a:pt x="161" y="356"/>
                </a:lnTo>
                <a:lnTo>
                  <a:pt x="161" y="358"/>
                </a:lnTo>
                <a:lnTo>
                  <a:pt x="161" y="366"/>
                </a:lnTo>
                <a:lnTo>
                  <a:pt x="161" y="368"/>
                </a:lnTo>
                <a:lnTo>
                  <a:pt x="161" y="376"/>
                </a:lnTo>
                <a:lnTo>
                  <a:pt x="161" y="377"/>
                </a:lnTo>
                <a:lnTo>
                  <a:pt x="161" y="387"/>
                </a:lnTo>
                <a:lnTo>
                  <a:pt x="161" y="390"/>
                </a:lnTo>
                <a:lnTo>
                  <a:pt x="161" y="392"/>
                </a:lnTo>
                <a:lnTo>
                  <a:pt x="161" y="393"/>
                </a:lnTo>
                <a:lnTo>
                  <a:pt x="161" y="397"/>
                </a:lnTo>
                <a:lnTo>
                  <a:pt x="161" y="398"/>
                </a:lnTo>
                <a:lnTo>
                  <a:pt x="161" y="403"/>
                </a:lnTo>
                <a:lnTo>
                  <a:pt x="161" y="404"/>
                </a:lnTo>
                <a:lnTo>
                  <a:pt x="160" y="404"/>
                </a:lnTo>
                <a:lnTo>
                  <a:pt x="159" y="404"/>
                </a:lnTo>
                <a:lnTo>
                  <a:pt x="156" y="404"/>
                </a:lnTo>
                <a:lnTo>
                  <a:pt x="147" y="404"/>
                </a:lnTo>
                <a:lnTo>
                  <a:pt x="144" y="404"/>
                </a:lnTo>
                <a:lnTo>
                  <a:pt x="138" y="404"/>
                </a:lnTo>
                <a:lnTo>
                  <a:pt x="137" y="404"/>
                </a:lnTo>
                <a:lnTo>
                  <a:pt x="132" y="404"/>
                </a:lnTo>
                <a:lnTo>
                  <a:pt x="130" y="404"/>
                </a:lnTo>
                <a:lnTo>
                  <a:pt x="125" y="404"/>
                </a:lnTo>
                <a:lnTo>
                  <a:pt x="124" y="404"/>
                </a:lnTo>
                <a:lnTo>
                  <a:pt x="120" y="404"/>
                </a:lnTo>
                <a:lnTo>
                  <a:pt x="119" y="404"/>
                </a:lnTo>
                <a:lnTo>
                  <a:pt x="117" y="404"/>
                </a:lnTo>
                <a:lnTo>
                  <a:pt x="116" y="404"/>
                </a:lnTo>
                <a:lnTo>
                  <a:pt x="112" y="404"/>
                </a:lnTo>
                <a:lnTo>
                  <a:pt x="108" y="404"/>
                </a:lnTo>
                <a:lnTo>
                  <a:pt x="108" y="408"/>
                </a:lnTo>
                <a:lnTo>
                  <a:pt x="108" y="409"/>
                </a:lnTo>
                <a:lnTo>
                  <a:pt x="108" y="410"/>
                </a:lnTo>
                <a:lnTo>
                  <a:pt x="108" y="422"/>
                </a:lnTo>
                <a:lnTo>
                  <a:pt x="108" y="432"/>
                </a:lnTo>
                <a:lnTo>
                  <a:pt x="108" y="440"/>
                </a:lnTo>
                <a:lnTo>
                  <a:pt x="108" y="441"/>
                </a:lnTo>
                <a:lnTo>
                  <a:pt x="105" y="441"/>
                </a:lnTo>
                <a:lnTo>
                  <a:pt x="99" y="440"/>
                </a:lnTo>
                <a:lnTo>
                  <a:pt x="92" y="440"/>
                </a:lnTo>
                <a:lnTo>
                  <a:pt x="91" y="440"/>
                </a:lnTo>
                <a:lnTo>
                  <a:pt x="90" y="440"/>
                </a:lnTo>
                <a:lnTo>
                  <a:pt x="89" y="440"/>
                </a:lnTo>
                <a:lnTo>
                  <a:pt x="85" y="440"/>
                </a:lnTo>
                <a:lnTo>
                  <a:pt x="84" y="440"/>
                </a:lnTo>
                <a:lnTo>
                  <a:pt x="83" y="440"/>
                </a:lnTo>
                <a:lnTo>
                  <a:pt x="82" y="440"/>
                </a:lnTo>
                <a:lnTo>
                  <a:pt x="81" y="440"/>
                </a:lnTo>
                <a:lnTo>
                  <a:pt x="80" y="440"/>
                </a:lnTo>
                <a:lnTo>
                  <a:pt x="79" y="440"/>
                </a:lnTo>
                <a:lnTo>
                  <a:pt x="72" y="440"/>
                </a:lnTo>
                <a:lnTo>
                  <a:pt x="71" y="440"/>
                </a:lnTo>
                <a:lnTo>
                  <a:pt x="67" y="440"/>
                </a:lnTo>
                <a:lnTo>
                  <a:pt x="63" y="440"/>
                </a:lnTo>
                <a:lnTo>
                  <a:pt x="55" y="440"/>
                </a:lnTo>
                <a:lnTo>
                  <a:pt x="53" y="440"/>
                </a:lnTo>
                <a:lnTo>
                  <a:pt x="44" y="440"/>
                </a:lnTo>
                <a:lnTo>
                  <a:pt x="39" y="440"/>
                </a:lnTo>
                <a:lnTo>
                  <a:pt x="36" y="440"/>
                </a:lnTo>
                <a:lnTo>
                  <a:pt x="35" y="440"/>
                </a:lnTo>
                <a:lnTo>
                  <a:pt x="31" y="440"/>
                </a:lnTo>
                <a:lnTo>
                  <a:pt x="29" y="440"/>
                </a:lnTo>
                <a:lnTo>
                  <a:pt x="27" y="440"/>
                </a:lnTo>
                <a:lnTo>
                  <a:pt x="26" y="440"/>
                </a:lnTo>
                <a:lnTo>
                  <a:pt x="25" y="440"/>
                </a:lnTo>
                <a:lnTo>
                  <a:pt x="24" y="440"/>
                </a:lnTo>
                <a:lnTo>
                  <a:pt x="19" y="440"/>
                </a:lnTo>
                <a:lnTo>
                  <a:pt x="18" y="440"/>
                </a:lnTo>
                <a:lnTo>
                  <a:pt x="17" y="440"/>
                </a:lnTo>
                <a:lnTo>
                  <a:pt x="16" y="440"/>
                </a:lnTo>
                <a:lnTo>
                  <a:pt x="10" y="440"/>
                </a:lnTo>
                <a:lnTo>
                  <a:pt x="8" y="440"/>
                </a:lnTo>
                <a:lnTo>
                  <a:pt x="7" y="440"/>
                </a:lnTo>
                <a:lnTo>
                  <a:pt x="5" y="440"/>
                </a:lnTo>
                <a:lnTo>
                  <a:pt x="2" y="440"/>
                </a:lnTo>
                <a:lnTo>
                  <a:pt x="0" y="440"/>
                </a:lnTo>
                <a:lnTo>
                  <a:pt x="0" y="438"/>
                </a:lnTo>
                <a:lnTo>
                  <a:pt x="0" y="436"/>
                </a:lnTo>
                <a:lnTo>
                  <a:pt x="0" y="435"/>
                </a:lnTo>
                <a:lnTo>
                  <a:pt x="0" y="430"/>
                </a:lnTo>
                <a:lnTo>
                  <a:pt x="0" y="425"/>
                </a:lnTo>
                <a:lnTo>
                  <a:pt x="0" y="424"/>
                </a:lnTo>
                <a:lnTo>
                  <a:pt x="0" y="421"/>
                </a:lnTo>
                <a:lnTo>
                  <a:pt x="0" y="420"/>
                </a:lnTo>
                <a:lnTo>
                  <a:pt x="0" y="419"/>
                </a:lnTo>
                <a:lnTo>
                  <a:pt x="1" y="412"/>
                </a:lnTo>
                <a:lnTo>
                  <a:pt x="1" y="403"/>
                </a:lnTo>
                <a:lnTo>
                  <a:pt x="1" y="390"/>
                </a:lnTo>
                <a:lnTo>
                  <a:pt x="1" y="388"/>
                </a:lnTo>
                <a:lnTo>
                  <a:pt x="1" y="386"/>
                </a:lnTo>
                <a:lnTo>
                  <a:pt x="1" y="384"/>
                </a:lnTo>
                <a:lnTo>
                  <a:pt x="1" y="381"/>
                </a:lnTo>
                <a:lnTo>
                  <a:pt x="1" y="379"/>
                </a:lnTo>
                <a:lnTo>
                  <a:pt x="1" y="376"/>
                </a:lnTo>
                <a:lnTo>
                  <a:pt x="1" y="374"/>
                </a:lnTo>
                <a:lnTo>
                  <a:pt x="1" y="372"/>
                </a:lnTo>
                <a:lnTo>
                  <a:pt x="1" y="371"/>
                </a:lnTo>
                <a:lnTo>
                  <a:pt x="1" y="369"/>
                </a:lnTo>
                <a:lnTo>
                  <a:pt x="1" y="368"/>
                </a:lnTo>
                <a:lnTo>
                  <a:pt x="1" y="366"/>
                </a:lnTo>
                <a:lnTo>
                  <a:pt x="1" y="361"/>
                </a:lnTo>
                <a:lnTo>
                  <a:pt x="1" y="358"/>
                </a:lnTo>
                <a:lnTo>
                  <a:pt x="1" y="356"/>
                </a:lnTo>
                <a:lnTo>
                  <a:pt x="1" y="354"/>
                </a:lnTo>
                <a:lnTo>
                  <a:pt x="1" y="352"/>
                </a:lnTo>
                <a:lnTo>
                  <a:pt x="1" y="349"/>
                </a:lnTo>
                <a:lnTo>
                  <a:pt x="1" y="346"/>
                </a:lnTo>
                <a:lnTo>
                  <a:pt x="1" y="345"/>
                </a:lnTo>
                <a:lnTo>
                  <a:pt x="1" y="341"/>
                </a:lnTo>
                <a:lnTo>
                  <a:pt x="1" y="340"/>
                </a:lnTo>
                <a:lnTo>
                  <a:pt x="1" y="339"/>
                </a:lnTo>
                <a:lnTo>
                  <a:pt x="1" y="336"/>
                </a:lnTo>
                <a:lnTo>
                  <a:pt x="1" y="332"/>
                </a:lnTo>
                <a:lnTo>
                  <a:pt x="3" y="331"/>
                </a:lnTo>
                <a:lnTo>
                  <a:pt x="3" y="326"/>
                </a:lnTo>
                <a:lnTo>
                  <a:pt x="3" y="321"/>
                </a:lnTo>
                <a:lnTo>
                  <a:pt x="3" y="320"/>
                </a:lnTo>
                <a:lnTo>
                  <a:pt x="3" y="307"/>
                </a:lnTo>
                <a:lnTo>
                  <a:pt x="3" y="302"/>
                </a:lnTo>
                <a:lnTo>
                  <a:pt x="3" y="298"/>
                </a:lnTo>
                <a:lnTo>
                  <a:pt x="3" y="296"/>
                </a:lnTo>
                <a:lnTo>
                  <a:pt x="3" y="284"/>
                </a:lnTo>
                <a:lnTo>
                  <a:pt x="3" y="281"/>
                </a:lnTo>
                <a:lnTo>
                  <a:pt x="2" y="281"/>
                </a:lnTo>
                <a:lnTo>
                  <a:pt x="2" y="274"/>
                </a:lnTo>
                <a:lnTo>
                  <a:pt x="2" y="273"/>
                </a:lnTo>
                <a:lnTo>
                  <a:pt x="2" y="272"/>
                </a:lnTo>
                <a:lnTo>
                  <a:pt x="2" y="268"/>
                </a:lnTo>
                <a:lnTo>
                  <a:pt x="2" y="267"/>
                </a:lnTo>
                <a:lnTo>
                  <a:pt x="2" y="266"/>
                </a:lnTo>
                <a:lnTo>
                  <a:pt x="2" y="262"/>
                </a:lnTo>
                <a:lnTo>
                  <a:pt x="2" y="261"/>
                </a:lnTo>
                <a:lnTo>
                  <a:pt x="2" y="259"/>
                </a:lnTo>
                <a:lnTo>
                  <a:pt x="2" y="258"/>
                </a:lnTo>
                <a:lnTo>
                  <a:pt x="2" y="256"/>
                </a:lnTo>
                <a:lnTo>
                  <a:pt x="2" y="254"/>
                </a:lnTo>
                <a:lnTo>
                  <a:pt x="2" y="251"/>
                </a:lnTo>
                <a:lnTo>
                  <a:pt x="2" y="249"/>
                </a:lnTo>
                <a:lnTo>
                  <a:pt x="2" y="245"/>
                </a:lnTo>
                <a:lnTo>
                  <a:pt x="2" y="244"/>
                </a:lnTo>
                <a:lnTo>
                  <a:pt x="2" y="241"/>
                </a:lnTo>
                <a:lnTo>
                  <a:pt x="2" y="238"/>
                </a:lnTo>
                <a:lnTo>
                  <a:pt x="2" y="237"/>
                </a:lnTo>
                <a:lnTo>
                  <a:pt x="2" y="236"/>
                </a:lnTo>
                <a:lnTo>
                  <a:pt x="2" y="235"/>
                </a:lnTo>
                <a:lnTo>
                  <a:pt x="2" y="234"/>
                </a:lnTo>
                <a:lnTo>
                  <a:pt x="2" y="233"/>
                </a:lnTo>
                <a:lnTo>
                  <a:pt x="2" y="232"/>
                </a:lnTo>
                <a:lnTo>
                  <a:pt x="2" y="230"/>
                </a:lnTo>
                <a:lnTo>
                  <a:pt x="2" y="229"/>
                </a:lnTo>
                <a:lnTo>
                  <a:pt x="2" y="227"/>
                </a:lnTo>
                <a:lnTo>
                  <a:pt x="5" y="227"/>
                </a:lnTo>
                <a:lnTo>
                  <a:pt x="8" y="227"/>
                </a:lnTo>
                <a:lnTo>
                  <a:pt x="9" y="227"/>
                </a:lnTo>
                <a:lnTo>
                  <a:pt x="15" y="227"/>
                </a:lnTo>
                <a:lnTo>
                  <a:pt x="16" y="227"/>
                </a:lnTo>
                <a:lnTo>
                  <a:pt x="18" y="227"/>
                </a:lnTo>
                <a:lnTo>
                  <a:pt x="20" y="227"/>
                </a:lnTo>
                <a:lnTo>
                  <a:pt x="25" y="227"/>
                </a:lnTo>
                <a:lnTo>
                  <a:pt x="29" y="227"/>
                </a:lnTo>
                <a:lnTo>
                  <a:pt x="31" y="227"/>
                </a:lnTo>
                <a:lnTo>
                  <a:pt x="32" y="227"/>
                </a:lnTo>
                <a:lnTo>
                  <a:pt x="33" y="227"/>
                </a:lnTo>
                <a:lnTo>
                  <a:pt x="36" y="227"/>
                </a:lnTo>
                <a:lnTo>
                  <a:pt x="37" y="227"/>
                </a:lnTo>
                <a:lnTo>
                  <a:pt x="39" y="227"/>
                </a:lnTo>
                <a:lnTo>
                  <a:pt x="40" y="227"/>
                </a:lnTo>
                <a:lnTo>
                  <a:pt x="41" y="227"/>
                </a:lnTo>
                <a:lnTo>
                  <a:pt x="43" y="227"/>
                </a:lnTo>
                <a:lnTo>
                  <a:pt x="48" y="227"/>
                </a:lnTo>
                <a:lnTo>
                  <a:pt x="51" y="227"/>
                </a:lnTo>
                <a:lnTo>
                  <a:pt x="56" y="227"/>
                </a:lnTo>
                <a:lnTo>
                  <a:pt x="57" y="227"/>
                </a:lnTo>
                <a:lnTo>
                  <a:pt x="57" y="221"/>
                </a:lnTo>
                <a:lnTo>
                  <a:pt x="57" y="220"/>
                </a:lnTo>
                <a:lnTo>
                  <a:pt x="57" y="219"/>
                </a:lnTo>
                <a:lnTo>
                  <a:pt x="57" y="218"/>
                </a:lnTo>
                <a:lnTo>
                  <a:pt x="57" y="216"/>
                </a:lnTo>
                <a:lnTo>
                  <a:pt x="57" y="213"/>
                </a:lnTo>
                <a:lnTo>
                  <a:pt x="57" y="212"/>
                </a:lnTo>
                <a:lnTo>
                  <a:pt x="57" y="209"/>
                </a:lnTo>
                <a:lnTo>
                  <a:pt x="57" y="208"/>
                </a:lnTo>
                <a:lnTo>
                  <a:pt x="57" y="205"/>
                </a:lnTo>
                <a:lnTo>
                  <a:pt x="57" y="200"/>
                </a:lnTo>
                <a:lnTo>
                  <a:pt x="57" y="198"/>
                </a:lnTo>
                <a:lnTo>
                  <a:pt x="57" y="189"/>
                </a:lnTo>
                <a:lnTo>
                  <a:pt x="57" y="188"/>
                </a:lnTo>
                <a:lnTo>
                  <a:pt x="57" y="187"/>
                </a:lnTo>
                <a:lnTo>
                  <a:pt x="57" y="186"/>
                </a:lnTo>
                <a:lnTo>
                  <a:pt x="57" y="184"/>
                </a:lnTo>
                <a:lnTo>
                  <a:pt x="57" y="180"/>
                </a:lnTo>
                <a:lnTo>
                  <a:pt x="57" y="173"/>
                </a:lnTo>
                <a:lnTo>
                  <a:pt x="57" y="172"/>
                </a:lnTo>
                <a:lnTo>
                  <a:pt x="57" y="169"/>
                </a:lnTo>
                <a:lnTo>
                  <a:pt x="57" y="164"/>
                </a:lnTo>
                <a:lnTo>
                  <a:pt x="57" y="163"/>
                </a:lnTo>
                <a:lnTo>
                  <a:pt x="57" y="162"/>
                </a:lnTo>
                <a:lnTo>
                  <a:pt x="57" y="161"/>
                </a:lnTo>
                <a:lnTo>
                  <a:pt x="57" y="160"/>
                </a:lnTo>
                <a:lnTo>
                  <a:pt x="57" y="155"/>
                </a:lnTo>
                <a:lnTo>
                  <a:pt x="57" y="152"/>
                </a:lnTo>
                <a:lnTo>
                  <a:pt x="57" y="149"/>
                </a:lnTo>
                <a:lnTo>
                  <a:pt x="57" y="146"/>
                </a:lnTo>
                <a:lnTo>
                  <a:pt x="57" y="145"/>
                </a:lnTo>
                <a:lnTo>
                  <a:pt x="57" y="141"/>
                </a:lnTo>
                <a:lnTo>
                  <a:pt x="57" y="139"/>
                </a:lnTo>
                <a:lnTo>
                  <a:pt x="57" y="137"/>
                </a:lnTo>
                <a:lnTo>
                  <a:pt x="57" y="133"/>
                </a:lnTo>
                <a:lnTo>
                  <a:pt x="57" y="129"/>
                </a:lnTo>
                <a:lnTo>
                  <a:pt x="57" y="126"/>
                </a:lnTo>
                <a:lnTo>
                  <a:pt x="57" y="124"/>
                </a:lnTo>
                <a:lnTo>
                  <a:pt x="57" y="122"/>
                </a:lnTo>
                <a:lnTo>
                  <a:pt x="57" y="121"/>
                </a:lnTo>
                <a:lnTo>
                  <a:pt x="57" y="109"/>
                </a:lnTo>
                <a:lnTo>
                  <a:pt x="58" y="104"/>
                </a:lnTo>
                <a:lnTo>
                  <a:pt x="58" y="101"/>
                </a:lnTo>
                <a:lnTo>
                  <a:pt x="58" y="98"/>
                </a:lnTo>
                <a:lnTo>
                  <a:pt x="58" y="97"/>
                </a:lnTo>
                <a:lnTo>
                  <a:pt x="58" y="94"/>
                </a:lnTo>
                <a:lnTo>
                  <a:pt x="58" y="91"/>
                </a:lnTo>
                <a:lnTo>
                  <a:pt x="58" y="86"/>
                </a:lnTo>
                <a:lnTo>
                  <a:pt x="58" y="85"/>
                </a:lnTo>
                <a:lnTo>
                  <a:pt x="58" y="82"/>
                </a:lnTo>
                <a:lnTo>
                  <a:pt x="58" y="81"/>
                </a:lnTo>
                <a:lnTo>
                  <a:pt x="58" y="77"/>
                </a:lnTo>
                <a:lnTo>
                  <a:pt x="58" y="75"/>
                </a:lnTo>
                <a:lnTo>
                  <a:pt x="58" y="70"/>
                </a:lnTo>
                <a:lnTo>
                  <a:pt x="58" y="68"/>
                </a:lnTo>
                <a:lnTo>
                  <a:pt x="58" y="66"/>
                </a:lnTo>
                <a:lnTo>
                  <a:pt x="58" y="65"/>
                </a:lnTo>
                <a:lnTo>
                  <a:pt x="58" y="64"/>
                </a:lnTo>
                <a:lnTo>
                  <a:pt x="58" y="59"/>
                </a:lnTo>
                <a:lnTo>
                  <a:pt x="58" y="57"/>
                </a:lnTo>
                <a:lnTo>
                  <a:pt x="58" y="52"/>
                </a:lnTo>
                <a:lnTo>
                  <a:pt x="58" y="46"/>
                </a:lnTo>
                <a:lnTo>
                  <a:pt x="58" y="45"/>
                </a:lnTo>
                <a:lnTo>
                  <a:pt x="59" y="41"/>
                </a:lnTo>
                <a:lnTo>
                  <a:pt x="59" y="36"/>
                </a:lnTo>
                <a:lnTo>
                  <a:pt x="59" y="34"/>
                </a:lnTo>
                <a:lnTo>
                  <a:pt x="59" y="33"/>
                </a:lnTo>
                <a:lnTo>
                  <a:pt x="59" y="29"/>
                </a:lnTo>
                <a:lnTo>
                  <a:pt x="59" y="22"/>
                </a:lnTo>
                <a:lnTo>
                  <a:pt x="59" y="21"/>
                </a:lnTo>
                <a:lnTo>
                  <a:pt x="59" y="19"/>
                </a:lnTo>
                <a:lnTo>
                  <a:pt x="59" y="17"/>
                </a:lnTo>
                <a:lnTo>
                  <a:pt x="59" y="14"/>
                </a:lnTo>
                <a:lnTo>
                  <a:pt x="59" y="10"/>
                </a:lnTo>
                <a:lnTo>
                  <a:pt x="59" y="8"/>
                </a:lnTo>
                <a:lnTo>
                  <a:pt x="59" y="1"/>
                </a:lnTo>
                <a:lnTo>
                  <a:pt x="59" y="0"/>
                </a:lnTo>
                <a:lnTo>
                  <a:pt x="68" y="0"/>
                </a:lnTo>
                <a:lnTo>
                  <a:pt x="74" y="0"/>
                </a:lnTo>
                <a:lnTo>
                  <a:pt x="75" y="0"/>
                </a:lnTo>
                <a:lnTo>
                  <a:pt x="76" y="0"/>
                </a:lnTo>
                <a:lnTo>
                  <a:pt x="77" y="0"/>
                </a:lnTo>
                <a:lnTo>
                  <a:pt x="81" y="0"/>
                </a:lnTo>
                <a:lnTo>
                  <a:pt x="82" y="0"/>
                </a:lnTo>
                <a:lnTo>
                  <a:pt x="91" y="0"/>
                </a:lnTo>
                <a:lnTo>
                  <a:pt x="93" y="0"/>
                </a:lnTo>
                <a:lnTo>
                  <a:pt x="95" y="0"/>
                </a:lnTo>
                <a:lnTo>
                  <a:pt x="99" y="0"/>
                </a:lnTo>
                <a:lnTo>
                  <a:pt x="106" y="0"/>
                </a:lnTo>
                <a:lnTo>
                  <a:pt x="107" y="0"/>
                </a:lnTo>
                <a:lnTo>
                  <a:pt x="112" y="1"/>
                </a:lnTo>
                <a:lnTo>
                  <a:pt x="114" y="1"/>
                </a:lnTo>
                <a:lnTo>
                  <a:pt x="117" y="1"/>
                </a:lnTo>
                <a:lnTo>
                  <a:pt x="121" y="1"/>
                </a:lnTo>
                <a:lnTo>
                  <a:pt x="129" y="1"/>
                </a:lnTo>
                <a:lnTo>
                  <a:pt x="131" y="1"/>
                </a:lnTo>
                <a:lnTo>
                  <a:pt x="138" y="1"/>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37" name="Freeform 129"/>
          <p:cNvSpPr>
            <a:spLocks/>
          </p:cNvSpPr>
          <p:nvPr/>
        </p:nvSpPr>
        <p:spPr bwMode="auto">
          <a:xfrm>
            <a:off x="1866003" y="1824104"/>
            <a:ext cx="419188" cy="753558"/>
          </a:xfrm>
          <a:custGeom>
            <a:avLst/>
            <a:gdLst>
              <a:gd name="T0" fmla="*/ 41 w 183"/>
              <a:gd name="T1" fmla="*/ 1 h 354"/>
              <a:gd name="T2" fmla="*/ 79 w 183"/>
              <a:gd name="T3" fmla="*/ 1 h 354"/>
              <a:gd name="T4" fmla="*/ 98 w 183"/>
              <a:gd name="T5" fmla="*/ 1 h 354"/>
              <a:gd name="T6" fmla="*/ 122 w 183"/>
              <a:gd name="T7" fmla="*/ 1 h 354"/>
              <a:gd name="T8" fmla="*/ 144 w 183"/>
              <a:gd name="T9" fmla="*/ 5 h 354"/>
              <a:gd name="T10" fmla="*/ 146 w 183"/>
              <a:gd name="T11" fmla="*/ 13 h 354"/>
              <a:gd name="T12" fmla="*/ 143 w 183"/>
              <a:gd name="T13" fmla="*/ 25 h 354"/>
              <a:gd name="T14" fmla="*/ 131 w 183"/>
              <a:gd name="T15" fmla="*/ 32 h 354"/>
              <a:gd name="T16" fmla="*/ 118 w 183"/>
              <a:gd name="T17" fmla="*/ 31 h 354"/>
              <a:gd name="T18" fmla="*/ 111 w 183"/>
              <a:gd name="T19" fmla="*/ 30 h 354"/>
              <a:gd name="T20" fmla="*/ 97 w 183"/>
              <a:gd name="T21" fmla="*/ 34 h 354"/>
              <a:gd name="T22" fmla="*/ 83 w 183"/>
              <a:gd name="T23" fmla="*/ 39 h 354"/>
              <a:gd name="T24" fmla="*/ 74 w 183"/>
              <a:gd name="T25" fmla="*/ 53 h 354"/>
              <a:gd name="T26" fmla="*/ 80 w 183"/>
              <a:gd name="T27" fmla="*/ 68 h 354"/>
              <a:gd name="T28" fmla="*/ 95 w 183"/>
              <a:gd name="T29" fmla="*/ 72 h 354"/>
              <a:gd name="T30" fmla="*/ 103 w 183"/>
              <a:gd name="T31" fmla="*/ 62 h 354"/>
              <a:gd name="T32" fmla="*/ 107 w 183"/>
              <a:gd name="T33" fmla="*/ 49 h 354"/>
              <a:gd name="T34" fmla="*/ 120 w 183"/>
              <a:gd name="T35" fmla="*/ 52 h 354"/>
              <a:gd name="T36" fmla="*/ 154 w 183"/>
              <a:gd name="T37" fmla="*/ 56 h 354"/>
              <a:gd name="T38" fmla="*/ 164 w 183"/>
              <a:gd name="T39" fmla="*/ 79 h 354"/>
              <a:gd name="T40" fmla="*/ 171 w 183"/>
              <a:gd name="T41" fmla="*/ 85 h 354"/>
              <a:gd name="T42" fmla="*/ 174 w 183"/>
              <a:gd name="T43" fmla="*/ 90 h 354"/>
              <a:gd name="T44" fmla="*/ 180 w 183"/>
              <a:gd name="T45" fmla="*/ 96 h 354"/>
              <a:gd name="T46" fmla="*/ 182 w 183"/>
              <a:gd name="T47" fmla="*/ 104 h 354"/>
              <a:gd name="T48" fmla="*/ 180 w 183"/>
              <a:gd name="T49" fmla="*/ 116 h 354"/>
              <a:gd name="T50" fmla="*/ 178 w 183"/>
              <a:gd name="T51" fmla="*/ 127 h 354"/>
              <a:gd name="T52" fmla="*/ 171 w 183"/>
              <a:gd name="T53" fmla="*/ 126 h 354"/>
              <a:gd name="T54" fmla="*/ 183 w 183"/>
              <a:gd name="T55" fmla="*/ 130 h 354"/>
              <a:gd name="T56" fmla="*/ 183 w 183"/>
              <a:gd name="T57" fmla="*/ 169 h 354"/>
              <a:gd name="T58" fmla="*/ 183 w 183"/>
              <a:gd name="T59" fmla="*/ 199 h 354"/>
              <a:gd name="T60" fmla="*/ 166 w 183"/>
              <a:gd name="T61" fmla="*/ 217 h 354"/>
              <a:gd name="T62" fmla="*/ 145 w 183"/>
              <a:gd name="T63" fmla="*/ 269 h 354"/>
              <a:gd name="T64" fmla="*/ 116 w 183"/>
              <a:gd name="T65" fmla="*/ 285 h 354"/>
              <a:gd name="T66" fmla="*/ 104 w 183"/>
              <a:gd name="T67" fmla="*/ 280 h 354"/>
              <a:gd name="T68" fmla="*/ 71 w 183"/>
              <a:gd name="T69" fmla="*/ 270 h 354"/>
              <a:gd name="T70" fmla="*/ 74 w 183"/>
              <a:gd name="T71" fmla="*/ 276 h 354"/>
              <a:gd name="T72" fmla="*/ 87 w 183"/>
              <a:gd name="T73" fmla="*/ 280 h 354"/>
              <a:gd name="T74" fmla="*/ 88 w 183"/>
              <a:gd name="T75" fmla="*/ 295 h 354"/>
              <a:gd name="T76" fmla="*/ 87 w 183"/>
              <a:gd name="T77" fmla="*/ 305 h 354"/>
              <a:gd name="T78" fmla="*/ 78 w 183"/>
              <a:gd name="T79" fmla="*/ 309 h 354"/>
              <a:gd name="T80" fmla="*/ 72 w 183"/>
              <a:gd name="T81" fmla="*/ 303 h 354"/>
              <a:gd name="T82" fmla="*/ 66 w 183"/>
              <a:gd name="T83" fmla="*/ 309 h 354"/>
              <a:gd name="T84" fmla="*/ 57 w 183"/>
              <a:gd name="T85" fmla="*/ 309 h 354"/>
              <a:gd name="T86" fmla="*/ 50 w 183"/>
              <a:gd name="T87" fmla="*/ 318 h 354"/>
              <a:gd name="T88" fmla="*/ 46 w 183"/>
              <a:gd name="T89" fmla="*/ 328 h 354"/>
              <a:gd name="T90" fmla="*/ 43 w 183"/>
              <a:gd name="T91" fmla="*/ 333 h 354"/>
              <a:gd name="T92" fmla="*/ 42 w 183"/>
              <a:gd name="T93" fmla="*/ 345 h 354"/>
              <a:gd name="T94" fmla="*/ 46 w 183"/>
              <a:gd name="T95" fmla="*/ 352 h 354"/>
              <a:gd name="T96" fmla="*/ 38 w 183"/>
              <a:gd name="T97" fmla="*/ 349 h 354"/>
              <a:gd name="T98" fmla="*/ 25 w 183"/>
              <a:gd name="T99" fmla="*/ 349 h 354"/>
              <a:gd name="T100" fmla="*/ 20 w 183"/>
              <a:gd name="T101" fmla="*/ 353 h 354"/>
              <a:gd name="T102" fmla="*/ 0 w 183"/>
              <a:gd name="T103" fmla="*/ 333 h 354"/>
              <a:gd name="T104" fmla="*/ 1 w 183"/>
              <a:gd name="T105" fmla="*/ 285 h 354"/>
              <a:gd name="T106" fmla="*/ 1 w 183"/>
              <a:gd name="T107" fmla="*/ 241 h 354"/>
              <a:gd name="T108" fmla="*/ 2 w 183"/>
              <a:gd name="T109" fmla="*/ 202 h 354"/>
              <a:gd name="T110" fmla="*/ 2 w 183"/>
              <a:gd name="T111" fmla="*/ 160 h 354"/>
              <a:gd name="T112" fmla="*/ 2 w 183"/>
              <a:gd name="T113" fmla="*/ 126 h 354"/>
              <a:gd name="T114" fmla="*/ 3 w 183"/>
              <a:gd name="T115" fmla="*/ 97 h 354"/>
              <a:gd name="T116" fmla="*/ 3 w 183"/>
              <a:gd name="T117" fmla="*/ 71 h 354"/>
              <a:gd name="T118" fmla="*/ 3 w 183"/>
              <a:gd name="T119" fmla="*/ 41 h 354"/>
              <a:gd name="T120" fmla="*/ 3 w 183"/>
              <a:gd name="T121" fmla="*/ 7 h 35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83" h="354">
                <a:moveTo>
                  <a:pt x="3" y="0"/>
                </a:moveTo>
                <a:lnTo>
                  <a:pt x="14" y="0"/>
                </a:lnTo>
                <a:lnTo>
                  <a:pt x="17" y="0"/>
                </a:lnTo>
                <a:lnTo>
                  <a:pt x="18" y="0"/>
                </a:lnTo>
                <a:lnTo>
                  <a:pt x="22" y="0"/>
                </a:lnTo>
                <a:lnTo>
                  <a:pt x="23" y="0"/>
                </a:lnTo>
                <a:lnTo>
                  <a:pt x="26" y="0"/>
                </a:lnTo>
                <a:lnTo>
                  <a:pt x="30" y="1"/>
                </a:lnTo>
                <a:lnTo>
                  <a:pt x="31" y="1"/>
                </a:lnTo>
                <a:lnTo>
                  <a:pt x="33" y="1"/>
                </a:lnTo>
                <a:lnTo>
                  <a:pt x="40" y="1"/>
                </a:lnTo>
                <a:lnTo>
                  <a:pt x="41" y="1"/>
                </a:lnTo>
                <a:lnTo>
                  <a:pt x="42" y="1"/>
                </a:lnTo>
                <a:lnTo>
                  <a:pt x="43" y="1"/>
                </a:lnTo>
                <a:lnTo>
                  <a:pt x="46" y="1"/>
                </a:lnTo>
                <a:lnTo>
                  <a:pt x="47" y="1"/>
                </a:lnTo>
                <a:lnTo>
                  <a:pt x="55" y="1"/>
                </a:lnTo>
                <a:lnTo>
                  <a:pt x="56" y="1"/>
                </a:lnTo>
                <a:lnTo>
                  <a:pt x="57" y="1"/>
                </a:lnTo>
                <a:lnTo>
                  <a:pt x="58" y="1"/>
                </a:lnTo>
                <a:lnTo>
                  <a:pt x="64" y="1"/>
                </a:lnTo>
                <a:lnTo>
                  <a:pt x="65" y="1"/>
                </a:lnTo>
                <a:lnTo>
                  <a:pt x="66" y="1"/>
                </a:lnTo>
                <a:lnTo>
                  <a:pt x="79" y="1"/>
                </a:lnTo>
                <a:lnTo>
                  <a:pt x="80" y="1"/>
                </a:lnTo>
                <a:lnTo>
                  <a:pt x="84" y="1"/>
                </a:lnTo>
                <a:lnTo>
                  <a:pt x="88" y="1"/>
                </a:lnTo>
                <a:lnTo>
                  <a:pt x="89" y="1"/>
                </a:lnTo>
                <a:lnTo>
                  <a:pt x="90" y="1"/>
                </a:lnTo>
                <a:lnTo>
                  <a:pt x="91" y="1"/>
                </a:lnTo>
                <a:lnTo>
                  <a:pt x="92" y="1"/>
                </a:lnTo>
                <a:lnTo>
                  <a:pt x="94" y="1"/>
                </a:lnTo>
                <a:lnTo>
                  <a:pt x="95" y="1"/>
                </a:lnTo>
                <a:lnTo>
                  <a:pt x="96" y="1"/>
                </a:lnTo>
                <a:lnTo>
                  <a:pt x="97" y="1"/>
                </a:lnTo>
                <a:lnTo>
                  <a:pt x="98" y="1"/>
                </a:lnTo>
                <a:lnTo>
                  <a:pt x="99" y="1"/>
                </a:lnTo>
                <a:lnTo>
                  <a:pt x="100" y="1"/>
                </a:lnTo>
                <a:lnTo>
                  <a:pt x="103" y="1"/>
                </a:lnTo>
                <a:lnTo>
                  <a:pt x="105" y="1"/>
                </a:lnTo>
                <a:lnTo>
                  <a:pt x="107" y="1"/>
                </a:lnTo>
                <a:lnTo>
                  <a:pt x="108" y="1"/>
                </a:lnTo>
                <a:lnTo>
                  <a:pt x="110" y="1"/>
                </a:lnTo>
                <a:lnTo>
                  <a:pt x="113" y="1"/>
                </a:lnTo>
                <a:lnTo>
                  <a:pt x="119" y="1"/>
                </a:lnTo>
                <a:lnTo>
                  <a:pt x="120" y="1"/>
                </a:lnTo>
                <a:lnTo>
                  <a:pt x="121" y="1"/>
                </a:lnTo>
                <a:lnTo>
                  <a:pt x="122" y="1"/>
                </a:lnTo>
                <a:lnTo>
                  <a:pt x="123" y="1"/>
                </a:lnTo>
                <a:lnTo>
                  <a:pt x="126" y="1"/>
                </a:lnTo>
                <a:lnTo>
                  <a:pt x="128" y="2"/>
                </a:lnTo>
                <a:lnTo>
                  <a:pt x="130" y="2"/>
                </a:lnTo>
                <a:lnTo>
                  <a:pt x="132" y="2"/>
                </a:lnTo>
                <a:lnTo>
                  <a:pt x="135" y="2"/>
                </a:lnTo>
                <a:lnTo>
                  <a:pt x="136" y="2"/>
                </a:lnTo>
                <a:lnTo>
                  <a:pt x="142" y="2"/>
                </a:lnTo>
                <a:lnTo>
                  <a:pt x="142" y="4"/>
                </a:lnTo>
                <a:lnTo>
                  <a:pt x="143" y="4"/>
                </a:lnTo>
                <a:lnTo>
                  <a:pt x="143" y="5"/>
                </a:lnTo>
                <a:lnTo>
                  <a:pt x="144" y="5"/>
                </a:lnTo>
                <a:lnTo>
                  <a:pt x="144" y="6"/>
                </a:lnTo>
                <a:lnTo>
                  <a:pt x="143" y="6"/>
                </a:lnTo>
                <a:lnTo>
                  <a:pt x="143" y="7"/>
                </a:lnTo>
                <a:lnTo>
                  <a:pt x="142" y="8"/>
                </a:lnTo>
                <a:lnTo>
                  <a:pt x="143" y="8"/>
                </a:lnTo>
                <a:lnTo>
                  <a:pt x="143" y="9"/>
                </a:lnTo>
                <a:lnTo>
                  <a:pt x="144" y="9"/>
                </a:lnTo>
                <a:lnTo>
                  <a:pt x="144" y="10"/>
                </a:lnTo>
                <a:lnTo>
                  <a:pt x="144" y="12"/>
                </a:lnTo>
                <a:lnTo>
                  <a:pt x="145" y="12"/>
                </a:lnTo>
                <a:lnTo>
                  <a:pt x="146" y="12"/>
                </a:lnTo>
                <a:lnTo>
                  <a:pt x="146" y="13"/>
                </a:lnTo>
                <a:lnTo>
                  <a:pt x="147" y="14"/>
                </a:lnTo>
                <a:lnTo>
                  <a:pt x="147" y="15"/>
                </a:lnTo>
                <a:lnTo>
                  <a:pt x="147" y="16"/>
                </a:lnTo>
                <a:lnTo>
                  <a:pt x="147" y="17"/>
                </a:lnTo>
                <a:lnTo>
                  <a:pt x="146" y="17"/>
                </a:lnTo>
                <a:lnTo>
                  <a:pt x="146" y="18"/>
                </a:lnTo>
                <a:lnTo>
                  <a:pt x="146" y="20"/>
                </a:lnTo>
                <a:lnTo>
                  <a:pt x="146" y="21"/>
                </a:lnTo>
                <a:lnTo>
                  <a:pt x="145" y="22"/>
                </a:lnTo>
                <a:lnTo>
                  <a:pt x="145" y="23"/>
                </a:lnTo>
                <a:lnTo>
                  <a:pt x="144" y="24"/>
                </a:lnTo>
                <a:lnTo>
                  <a:pt x="143" y="25"/>
                </a:lnTo>
                <a:lnTo>
                  <a:pt x="143" y="26"/>
                </a:lnTo>
                <a:lnTo>
                  <a:pt x="142" y="28"/>
                </a:lnTo>
                <a:lnTo>
                  <a:pt x="142" y="29"/>
                </a:lnTo>
                <a:lnTo>
                  <a:pt x="140" y="29"/>
                </a:lnTo>
                <a:lnTo>
                  <a:pt x="139" y="29"/>
                </a:lnTo>
                <a:lnTo>
                  <a:pt x="138" y="30"/>
                </a:lnTo>
                <a:lnTo>
                  <a:pt x="137" y="31"/>
                </a:lnTo>
                <a:lnTo>
                  <a:pt x="136" y="31"/>
                </a:lnTo>
                <a:lnTo>
                  <a:pt x="135" y="31"/>
                </a:lnTo>
                <a:lnTo>
                  <a:pt x="134" y="32"/>
                </a:lnTo>
                <a:lnTo>
                  <a:pt x="132" y="32"/>
                </a:lnTo>
                <a:lnTo>
                  <a:pt x="131" y="32"/>
                </a:lnTo>
                <a:lnTo>
                  <a:pt x="130" y="32"/>
                </a:lnTo>
                <a:lnTo>
                  <a:pt x="129" y="32"/>
                </a:lnTo>
                <a:lnTo>
                  <a:pt x="128" y="32"/>
                </a:lnTo>
                <a:lnTo>
                  <a:pt x="127" y="32"/>
                </a:lnTo>
                <a:lnTo>
                  <a:pt x="124" y="32"/>
                </a:lnTo>
                <a:lnTo>
                  <a:pt x="123" y="32"/>
                </a:lnTo>
                <a:lnTo>
                  <a:pt x="122" y="32"/>
                </a:lnTo>
                <a:lnTo>
                  <a:pt x="121" y="32"/>
                </a:lnTo>
                <a:lnTo>
                  <a:pt x="120" y="33"/>
                </a:lnTo>
                <a:lnTo>
                  <a:pt x="119" y="33"/>
                </a:lnTo>
                <a:lnTo>
                  <a:pt x="118" y="32"/>
                </a:lnTo>
                <a:lnTo>
                  <a:pt x="118" y="31"/>
                </a:lnTo>
                <a:lnTo>
                  <a:pt x="116" y="31"/>
                </a:lnTo>
                <a:lnTo>
                  <a:pt x="116" y="30"/>
                </a:lnTo>
                <a:lnTo>
                  <a:pt x="115" y="30"/>
                </a:lnTo>
                <a:lnTo>
                  <a:pt x="115" y="29"/>
                </a:lnTo>
                <a:lnTo>
                  <a:pt x="114" y="29"/>
                </a:lnTo>
                <a:lnTo>
                  <a:pt x="114" y="30"/>
                </a:lnTo>
                <a:lnTo>
                  <a:pt x="114" y="31"/>
                </a:lnTo>
                <a:lnTo>
                  <a:pt x="113" y="31"/>
                </a:lnTo>
                <a:lnTo>
                  <a:pt x="113" y="32"/>
                </a:lnTo>
                <a:lnTo>
                  <a:pt x="112" y="31"/>
                </a:lnTo>
                <a:lnTo>
                  <a:pt x="111" y="31"/>
                </a:lnTo>
                <a:lnTo>
                  <a:pt x="111" y="30"/>
                </a:lnTo>
                <a:lnTo>
                  <a:pt x="110" y="31"/>
                </a:lnTo>
                <a:lnTo>
                  <a:pt x="108" y="30"/>
                </a:lnTo>
                <a:lnTo>
                  <a:pt x="107" y="30"/>
                </a:lnTo>
                <a:lnTo>
                  <a:pt x="106" y="31"/>
                </a:lnTo>
                <a:lnTo>
                  <a:pt x="105" y="31"/>
                </a:lnTo>
                <a:lnTo>
                  <a:pt x="104" y="32"/>
                </a:lnTo>
                <a:lnTo>
                  <a:pt x="103" y="32"/>
                </a:lnTo>
                <a:lnTo>
                  <a:pt x="102" y="32"/>
                </a:lnTo>
                <a:lnTo>
                  <a:pt x="100" y="32"/>
                </a:lnTo>
                <a:lnTo>
                  <a:pt x="99" y="33"/>
                </a:lnTo>
                <a:lnTo>
                  <a:pt x="98" y="33"/>
                </a:lnTo>
                <a:lnTo>
                  <a:pt x="97" y="34"/>
                </a:lnTo>
                <a:lnTo>
                  <a:pt x="96" y="34"/>
                </a:lnTo>
                <a:lnTo>
                  <a:pt x="95" y="34"/>
                </a:lnTo>
                <a:lnTo>
                  <a:pt x="94" y="34"/>
                </a:lnTo>
                <a:lnTo>
                  <a:pt x="92" y="36"/>
                </a:lnTo>
                <a:lnTo>
                  <a:pt x="91" y="36"/>
                </a:lnTo>
                <a:lnTo>
                  <a:pt x="90" y="37"/>
                </a:lnTo>
                <a:lnTo>
                  <a:pt x="89" y="37"/>
                </a:lnTo>
                <a:lnTo>
                  <a:pt x="88" y="37"/>
                </a:lnTo>
                <a:lnTo>
                  <a:pt x="87" y="38"/>
                </a:lnTo>
                <a:lnTo>
                  <a:pt x="84" y="38"/>
                </a:lnTo>
                <a:lnTo>
                  <a:pt x="83" y="38"/>
                </a:lnTo>
                <a:lnTo>
                  <a:pt x="83" y="39"/>
                </a:lnTo>
                <a:lnTo>
                  <a:pt x="81" y="40"/>
                </a:lnTo>
                <a:lnTo>
                  <a:pt x="80" y="41"/>
                </a:lnTo>
                <a:lnTo>
                  <a:pt x="79" y="42"/>
                </a:lnTo>
                <a:lnTo>
                  <a:pt x="79" y="44"/>
                </a:lnTo>
                <a:lnTo>
                  <a:pt x="78" y="44"/>
                </a:lnTo>
                <a:lnTo>
                  <a:pt x="76" y="47"/>
                </a:lnTo>
                <a:lnTo>
                  <a:pt x="76" y="48"/>
                </a:lnTo>
                <a:lnTo>
                  <a:pt x="75" y="48"/>
                </a:lnTo>
                <a:lnTo>
                  <a:pt x="75" y="49"/>
                </a:lnTo>
                <a:lnTo>
                  <a:pt x="75" y="50"/>
                </a:lnTo>
                <a:lnTo>
                  <a:pt x="74" y="52"/>
                </a:lnTo>
                <a:lnTo>
                  <a:pt x="74" y="53"/>
                </a:lnTo>
                <a:lnTo>
                  <a:pt x="74" y="55"/>
                </a:lnTo>
                <a:lnTo>
                  <a:pt x="74" y="56"/>
                </a:lnTo>
                <a:lnTo>
                  <a:pt x="75" y="56"/>
                </a:lnTo>
                <a:lnTo>
                  <a:pt x="75" y="57"/>
                </a:lnTo>
                <a:lnTo>
                  <a:pt x="75" y="60"/>
                </a:lnTo>
                <a:lnTo>
                  <a:pt x="76" y="61"/>
                </a:lnTo>
                <a:lnTo>
                  <a:pt x="76" y="62"/>
                </a:lnTo>
                <a:lnTo>
                  <a:pt x="78" y="63"/>
                </a:lnTo>
                <a:lnTo>
                  <a:pt x="79" y="64"/>
                </a:lnTo>
                <a:lnTo>
                  <a:pt x="79" y="65"/>
                </a:lnTo>
                <a:lnTo>
                  <a:pt x="80" y="66"/>
                </a:lnTo>
                <a:lnTo>
                  <a:pt x="80" y="68"/>
                </a:lnTo>
                <a:lnTo>
                  <a:pt x="80" y="69"/>
                </a:lnTo>
                <a:lnTo>
                  <a:pt x="81" y="70"/>
                </a:lnTo>
                <a:lnTo>
                  <a:pt x="82" y="71"/>
                </a:lnTo>
                <a:lnTo>
                  <a:pt x="84" y="71"/>
                </a:lnTo>
                <a:lnTo>
                  <a:pt x="86" y="71"/>
                </a:lnTo>
                <a:lnTo>
                  <a:pt x="87" y="72"/>
                </a:lnTo>
                <a:lnTo>
                  <a:pt x="88" y="72"/>
                </a:lnTo>
                <a:lnTo>
                  <a:pt x="90" y="73"/>
                </a:lnTo>
                <a:lnTo>
                  <a:pt x="91" y="73"/>
                </a:lnTo>
                <a:lnTo>
                  <a:pt x="92" y="72"/>
                </a:lnTo>
                <a:lnTo>
                  <a:pt x="94" y="72"/>
                </a:lnTo>
                <a:lnTo>
                  <a:pt x="95" y="72"/>
                </a:lnTo>
                <a:lnTo>
                  <a:pt x="96" y="71"/>
                </a:lnTo>
                <a:lnTo>
                  <a:pt x="97" y="71"/>
                </a:lnTo>
                <a:lnTo>
                  <a:pt x="98" y="70"/>
                </a:lnTo>
                <a:lnTo>
                  <a:pt x="99" y="70"/>
                </a:lnTo>
                <a:lnTo>
                  <a:pt x="99" y="69"/>
                </a:lnTo>
                <a:lnTo>
                  <a:pt x="100" y="69"/>
                </a:lnTo>
                <a:lnTo>
                  <a:pt x="100" y="68"/>
                </a:lnTo>
                <a:lnTo>
                  <a:pt x="100" y="66"/>
                </a:lnTo>
                <a:lnTo>
                  <a:pt x="100" y="65"/>
                </a:lnTo>
                <a:lnTo>
                  <a:pt x="102" y="65"/>
                </a:lnTo>
                <a:lnTo>
                  <a:pt x="102" y="64"/>
                </a:lnTo>
                <a:lnTo>
                  <a:pt x="103" y="62"/>
                </a:lnTo>
                <a:lnTo>
                  <a:pt x="103" y="61"/>
                </a:lnTo>
                <a:lnTo>
                  <a:pt x="104" y="61"/>
                </a:lnTo>
                <a:lnTo>
                  <a:pt x="104" y="60"/>
                </a:lnTo>
                <a:lnTo>
                  <a:pt x="105" y="57"/>
                </a:lnTo>
                <a:lnTo>
                  <a:pt x="105" y="56"/>
                </a:lnTo>
                <a:lnTo>
                  <a:pt x="105" y="55"/>
                </a:lnTo>
                <a:lnTo>
                  <a:pt x="105" y="54"/>
                </a:lnTo>
                <a:lnTo>
                  <a:pt x="105" y="53"/>
                </a:lnTo>
                <a:lnTo>
                  <a:pt x="106" y="52"/>
                </a:lnTo>
                <a:lnTo>
                  <a:pt x="106" y="50"/>
                </a:lnTo>
                <a:lnTo>
                  <a:pt x="106" y="49"/>
                </a:lnTo>
                <a:lnTo>
                  <a:pt x="107" y="49"/>
                </a:lnTo>
                <a:lnTo>
                  <a:pt x="107" y="48"/>
                </a:lnTo>
                <a:lnTo>
                  <a:pt x="108" y="48"/>
                </a:lnTo>
                <a:lnTo>
                  <a:pt x="110" y="47"/>
                </a:lnTo>
                <a:lnTo>
                  <a:pt x="111" y="47"/>
                </a:lnTo>
                <a:lnTo>
                  <a:pt x="112" y="47"/>
                </a:lnTo>
                <a:lnTo>
                  <a:pt x="113" y="47"/>
                </a:lnTo>
                <a:lnTo>
                  <a:pt x="114" y="47"/>
                </a:lnTo>
                <a:lnTo>
                  <a:pt x="115" y="47"/>
                </a:lnTo>
                <a:lnTo>
                  <a:pt x="116" y="48"/>
                </a:lnTo>
                <a:lnTo>
                  <a:pt x="118" y="49"/>
                </a:lnTo>
                <a:lnTo>
                  <a:pt x="119" y="50"/>
                </a:lnTo>
                <a:lnTo>
                  <a:pt x="120" y="52"/>
                </a:lnTo>
                <a:lnTo>
                  <a:pt x="121" y="52"/>
                </a:lnTo>
                <a:lnTo>
                  <a:pt x="121" y="53"/>
                </a:lnTo>
                <a:lnTo>
                  <a:pt x="122" y="54"/>
                </a:lnTo>
                <a:lnTo>
                  <a:pt x="122" y="56"/>
                </a:lnTo>
                <a:lnTo>
                  <a:pt x="123" y="56"/>
                </a:lnTo>
                <a:lnTo>
                  <a:pt x="127" y="56"/>
                </a:lnTo>
                <a:lnTo>
                  <a:pt x="135" y="56"/>
                </a:lnTo>
                <a:lnTo>
                  <a:pt x="146" y="56"/>
                </a:lnTo>
                <a:lnTo>
                  <a:pt x="151" y="56"/>
                </a:lnTo>
                <a:lnTo>
                  <a:pt x="152" y="56"/>
                </a:lnTo>
                <a:lnTo>
                  <a:pt x="153" y="56"/>
                </a:lnTo>
                <a:lnTo>
                  <a:pt x="154" y="56"/>
                </a:lnTo>
                <a:lnTo>
                  <a:pt x="155" y="56"/>
                </a:lnTo>
                <a:lnTo>
                  <a:pt x="156" y="56"/>
                </a:lnTo>
                <a:lnTo>
                  <a:pt x="158" y="56"/>
                </a:lnTo>
                <a:lnTo>
                  <a:pt x="160" y="56"/>
                </a:lnTo>
                <a:lnTo>
                  <a:pt x="163" y="56"/>
                </a:lnTo>
                <a:lnTo>
                  <a:pt x="166" y="56"/>
                </a:lnTo>
                <a:lnTo>
                  <a:pt x="166" y="57"/>
                </a:lnTo>
                <a:lnTo>
                  <a:pt x="164" y="60"/>
                </a:lnTo>
                <a:lnTo>
                  <a:pt x="164" y="64"/>
                </a:lnTo>
                <a:lnTo>
                  <a:pt x="164" y="66"/>
                </a:lnTo>
                <a:lnTo>
                  <a:pt x="164" y="71"/>
                </a:lnTo>
                <a:lnTo>
                  <a:pt x="164" y="79"/>
                </a:lnTo>
                <a:lnTo>
                  <a:pt x="164" y="84"/>
                </a:lnTo>
                <a:lnTo>
                  <a:pt x="167" y="84"/>
                </a:lnTo>
                <a:lnTo>
                  <a:pt x="169" y="84"/>
                </a:lnTo>
                <a:lnTo>
                  <a:pt x="170" y="84"/>
                </a:lnTo>
                <a:lnTo>
                  <a:pt x="170" y="85"/>
                </a:lnTo>
                <a:lnTo>
                  <a:pt x="171" y="85"/>
                </a:lnTo>
                <a:lnTo>
                  <a:pt x="170" y="85"/>
                </a:lnTo>
                <a:lnTo>
                  <a:pt x="169" y="85"/>
                </a:lnTo>
                <a:lnTo>
                  <a:pt x="169" y="86"/>
                </a:lnTo>
                <a:lnTo>
                  <a:pt x="170" y="86"/>
                </a:lnTo>
                <a:lnTo>
                  <a:pt x="170" y="85"/>
                </a:lnTo>
                <a:lnTo>
                  <a:pt x="171" y="85"/>
                </a:lnTo>
                <a:lnTo>
                  <a:pt x="171" y="86"/>
                </a:lnTo>
                <a:lnTo>
                  <a:pt x="172" y="86"/>
                </a:lnTo>
                <a:lnTo>
                  <a:pt x="171" y="86"/>
                </a:lnTo>
                <a:lnTo>
                  <a:pt x="171" y="87"/>
                </a:lnTo>
                <a:lnTo>
                  <a:pt x="172" y="87"/>
                </a:lnTo>
                <a:lnTo>
                  <a:pt x="174" y="88"/>
                </a:lnTo>
                <a:lnTo>
                  <a:pt x="174" y="89"/>
                </a:lnTo>
                <a:lnTo>
                  <a:pt x="172" y="89"/>
                </a:lnTo>
                <a:lnTo>
                  <a:pt x="172" y="90"/>
                </a:lnTo>
                <a:lnTo>
                  <a:pt x="174" y="90"/>
                </a:lnTo>
                <a:lnTo>
                  <a:pt x="174" y="92"/>
                </a:lnTo>
                <a:lnTo>
                  <a:pt x="174" y="90"/>
                </a:lnTo>
                <a:lnTo>
                  <a:pt x="174" y="92"/>
                </a:lnTo>
                <a:lnTo>
                  <a:pt x="175" y="92"/>
                </a:lnTo>
                <a:lnTo>
                  <a:pt x="175" y="93"/>
                </a:lnTo>
                <a:lnTo>
                  <a:pt x="176" y="93"/>
                </a:lnTo>
                <a:lnTo>
                  <a:pt x="176" y="94"/>
                </a:lnTo>
                <a:lnTo>
                  <a:pt x="179" y="93"/>
                </a:lnTo>
                <a:lnTo>
                  <a:pt x="182" y="93"/>
                </a:lnTo>
                <a:lnTo>
                  <a:pt x="183" y="94"/>
                </a:lnTo>
                <a:lnTo>
                  <a:pt x="182" y="94"/>
                </a:lnTo>
                <a:lnTo>
                  <a:pt x="182" y="95"/>
                </a:lnTo>
                <a:lnTo>
                  <a:pt x="182" y="96"/>
                </a:lnTo>
                <a:lnTo>
                  <a:pt x="180" y="96"/>
                </a:lnTo>
                <a:lnTo>
                  <a:pt x="180" y="97"/>
                </a:lnTo>
                <a:lnTo>
                  <a:pt x="179" y="97"/>
                </a:lnTo>
                <a:lnTo>
                  <a:pt x="180" y="97"/>
                </a:lnTo>
                <a:lnTo>
                  <a:pt x="180" y="98"/>
                </a:lnTo>
                <a:lnTo>
                  <a:pt x="182" y="98"/>
                </a:lnTo>
                <a:lnTo>
                  <a:pt x="183" y="98"/>
                </a:lnTo>
                <a:lnTo>
                  <a:pt x="183" y="100"/>
                </a:lnTo>
                <a:lnTo>
                  <a:pt x="183" y="101"/>
                </a:lnTo>
                <a:lnTo>
                  <a:pt x="183" y="102"/>
                </a:lnTo>
                <a:lnTo>
                  <a:pt x="183" y="103"/>
                </a:lnTo>
                <a:lnTo>
                  <a:pt x="182" y="103"/>
                </a:lnTo>
                <a:lnTo>
                  <a:pt x="182" y="104"/>
                </a:lnTo>
                <a:lnTo>
                  <a:pt x="182" y="105"/>
                </a:lnTo>
                <a:lnTo>
                  <a:pt x="182" y="106"/>
                </a:lnTo>
                <a:lnTo>
                  <a:pt x="182" y="108"/>
                </a:lnTo>
                <a:lnTo>
                  <a:pt x="180" y="108"/>
                </a:lnTo>
                <a:lnTo>
                  <a:pt x="180" y="109"/>
                </a:lnTo>
                <a:lnTo>
                  <a:pt x="179" y="110"/>
                </a:lnTo>
                <a:lnTo>
                  <a:pt x="179" y="111"/>
                </a:lnTo>
                <a:lnTo>
                  <a:pt x="179" y="112"/>
                </a:lnTo>
                <a:lnTo>
                  <a:pt x="179" y="113"/>
                </a:lnTo>
                <a:lnTo>
                  <a:pt x="179" y="114"/>
                </a:lnTo>
                <a:lnTo>
                  <a:pt x="180" y="114"/>
                </a:lnTo>
                <a:lnTo>
                  <a:pt x="180" y="116"/>
                </a:lnTo>
                <a:lnTo>
                  <a:pt x="180" y="117"/>
                </a:lnTo>
                <a:lnTo>
                  <a:pt x="180" y="118"/>
                </a:lnTo>
                <a:lnTo>
                  <a:pt x="180" y="119"/>
                </a:lnTo>
                <a:lnTo>
                  <a:pt x="182" y="119"/>
                </a:lnTo>
                <a:lnTo>
                  <a:pt x="182" y="120"/>
                </a:lnTo>
                <a:lnTo>
                  <a:pt x="182" y="121"/>
                </a:lnTo>
                <a:lnTo>
                  <a:pt x="182" y="122"/>
                </a:lnTo>
                <a:lnTo>
                  <a:pt x="180" y="124"/>
                </a:lnTo>
                <a:lnTo>
                  <a:pt x="180" y="125"/>
                </a:lnTo>
                <a:lnTo>
                  <a:pt x="180" y="126"/>
                </a:lnTo>
                <a:lnTo>
                  <a:pt x="179" y="127"/>
                </a:lnTo>
                <a:lnTo>
                  <a:pt x="178" y="127"/>
                </a:lnTo>
                <a:lnTo>
                  <a:pt x="178" y="126"/>
                </a:lnTo>
                <a:lnTo>
                  <a:pt x="177" y="126"/>
                </a:lnTo>
                <a:lnTo>
                  <a:pt x="177" y="125"/>
                </a:lnTo>
                <a:lnTo>
                  <a:pt x="176" y="125"/>
                </a:lnTo>
                <a:lnTo>
                  <a:pt x="176" y="126"/>
                </a:lnTo>
                <a:lnTo>
                  <a:pt x="176" y="127"/>
                </a:lnTo>
                <a:lnTo>
                  <a:pt x="176" y="128"/>
                </a:lnTo>
                <a:lnTo>
                  <a:pt x="175" y="128"/>
                </a:lnTo>
                <a:lnTo>
                  <a:pt x="174" y="128"/>
                </a:lnTo>
                <a:lnTo>
                  <a:pt x="172" y="127"/>
                </a:lnTo>
                <a:lnTo>
                  <a:pt x="171" y="127"/>
                </a:lnTo>
                <a:lnTo>
                  <a:pt x="171" y="126"/>
                </a:lnTo>
                <a:lnTo>
                  <a:pt x="170" y="126"/>
                </a:lnTo>
                <a:lnTo>
                  <a:pt x="169" y="127"/>
                </a:lnTo>
                <a:lnTo>
                  <a:pt x="169" y="128"/>
                </a:lnTo>
                <a:lnTo>
                  <a:pt x="168" y="128"/>
                </a:lnTo>
                <a:lnTo>
                  <a:pt x="170" y="128"/>
                </a:lnTo>
                <a:lnTo>
                  <a:pt x="171" y="128"/>
                </a:lnTo>
                <a:lnTo>
                  <a:pt x="172" y="128"/>
                </a:lnTo>
                <a:lnTo>
                  <a:pt x="180" y="128"/>
                </a:lnTo>
                <a:lnTo>
                  <a:pt x="182" y="128"/>
                </a:lnTo>
                <a:lnTo>
                  <a:pt x="183" y="128"/>
                </a:lnTo>
                <a:lnTo>
                  <a:pt x="183" y="129"/>
                </a:lnTo>
                <a:lnTo>
                  <a:pt x="183" y="130"/>
                </a:lnTo>
                <a:lnTo>
                  <a:pt x="183" y="136"/>
                </a:lnTo>
                <a:lnTo>
                  <a:pt x="183" y="141"/>
                </a:lnTo>
                <a:lnTo>
                  <a:pt x="183" y="142"/>
                </a:lnTo>
                <a:lnTo>
                  <a:pt x="183" y="149"/>
                </a:lnTo>
                <a:lnTo>
                  <a:pt x="183" y="151"/>
                </a:lnTo>
                <a:lnTo>
                  <a:pt x="183" y="157"/>
                </a:lnTo>
                <a:lnTo>
                  <a:pt x="183" y="158"/>
                </a:lnTo>
                <a:lnTo>
                  <a:pt x="183" y="161"/>
                </a:lnTo>
                <a:lnTo>
                  <a:pt x="183" y="162"/>
                </a:lnTo>
                <a:lnTo>
                  <a:pt x="183" y="164"/>
                </a:lnTo>
                <a:lnTo>
                  <a:pt x="183" y="168"/>
                </a:lnTo>
                <a:lnTo>
                  <a:pt x="183" y="169"/>
                </a:lnTo>
                <a:lnTo>
                  <a:pt x="183" y="170"/>
                </a:lnTo>
                <a:lnTo>
                  <a:pt x="183" y="173"/>
                </a:lnTo>
                <a:lnTo>
                  <a:pt x="183" y="176"/>
                </a:lnTo>
                <a:lnTo>
                  <a:pt x="183" y="177"/>
                </a:lnTo>
                <a:lnTo>
                  <a:pt x="183" y="181"/>
                </a:lnTo>
                <a:lnTo>
                  <a:pt x="183" y="184"/>
                </a:lnTo>
                <a:lnTo>
                  <a:pt x="183" y="186"/>
                </a:lnTo>
                <a:lnTo>
                  <a:pt x="183" y="188"/>
                </a:lnTo>
                <a:lnTo>
                  <a:pt x="183" y="190"/>
                </a:lnTo>
                <a:lnTo>
                  <a:pt x="183" y="191"/>
                </a:lnTo>
                <a:lnTo>
                  <a:pt x="183" y="192"/>
                </a:lnTo>
                <a:lnTo>
                  <a:pt x="183" y="199"/>
                </a:lnTo>
                <a:lnTo>
                  <a:pt x="183" y="200"/>
                </a:lnTo>
                <a:lnTo>
                  <a:pt x="183" y="210"/>
                </a:lnTo>
                <a:lnTo>
                  <a:pt x="183" y="214"/>
                </a:lnTo>
                <a:lnTo>
                  <a:pt x="183" y="215"/>
                </a:lnTo>
                <a:lnTo>
                  <a:pt x="183" y="217"/>
                </a:lnTo>
                <a:lnTo>
                  <a:pt x="182" y="217"/>
                </a:lnTo>
                <a:lnTo>
                  <a:pt x="180" y="217"/>
                </a:lnTo>
                <a:lnTo>
                  <a:pt x="177" y="217"/>
                </a:lnTo>
                <a:lnTo>
                  <a:pt x="176" y="217"/>
                </a:lnTo>
                <a:lnTo>
                  <a:pt x="175" y="217"/>
                </a:lnTo>
                <a:lnTo>
                  <a:pt x="170" y="217"/>
                </a:lnTo>
                <a:lnTo>
                  <a:pt x="166" y="217"/>
                </a:lnTo>
                <a:lnTo>
                  <a:pt x="164" y="217"/>
                </a:lnTo>
                <a:lnTo>
                  <a:pt x="164" y="218"/>
                </a:lnTo>
                <a:lnTo>
                  <a:pt x="164" y="226"/>
                </a:lnTo>
                <a:lnTo>
                  <a:pt x="163" y="239"/>
                </a:lnTo>
                <a:lnTo>
                  <a:pt x="163" y="244"/>
                </a:lnTo>
                <a:lnTo>
                  <a:pt x="154" y="244"/>
                </a:lnTo>
                <a:lnTo>
                  <a:pt x="147" y="244"/>
                </a:lnTo>
                <a:lnTo>
                  <a:pt x="145" y="244"/>
                </a:lnTo>
                <a:lnTo>
                  <a:pt x="145" y="248"/>
                </a:lnTo>
                <a:lnTo>
                  <a:pt x="145" y="265"/>
                </a:lnTo>
                <a:lnTo>
                  <a:pt x="145" y="266"/>
                </a:lnTo>
                <a:lnTo>
                  <a:pt x="145" y="269"/>
                </a:lnTo>
                <a:lnTo>
                  <a:pt x="145" y="270"/>
                </a:lnTo>
                <a:lnTo>
                  <a:pt x="145" y="279"/>
                </a:lnTo>
                <a:lnTo>
                  <a:pt x="145" y="289"/>
                </a:lnTo>
                <a:lnTo>
                  <a:pt x="145" y="293"/>
                </a:lnTo>
                <a:lnTo>
                  <a:pt x="145" y="295"/>
                </a:lnTo>
                <a:lnTo>
                  <a:pt x="142" y="294"/>
                </a:lnTo>
                <a:lnTo>
                  <a:pt x="140" y="293"/>
                </a:lnTo>
                <a:lnTo>
                  <a:pt x="137" y="293"/>
                </a:lnTo>
                <a:lnTo>
                  <a:pt x="130" y="289"/>
                </a:lnTo>
                <a:lnTo>
                  <a:pt x="129" y="289"/>
                </a:lnTo>
                <a:lnTo>
                  <a:pt x="119" y="286"/>
                </a:lnTo>
                <a:lnTo>
                  <a:pt x="116" y="285"/>
                </a:lnTo>
                <a:lnTo>
                  <a:pt x="115" y="285"/>
                </a:lnTo>
                <a:lnTo>
                  <a:pt x="114" y="285"/>
                </a:lnTo>
                <a:lnTo>
                  <a:pt x="113" y="284"/>
                </a:lnTo>
                <a:lnTo>
                  <a:pt x="112" y="284"/>
                </a:lnTo>
                <a:lnTo>
                  <a:pt x="111" y="284"/>
                </a:lnTo>
                <a:lnTo>
                  <a:pt x="111" y="282"/>
                </a:lnTo>
                <a:lnTo>
                  <a:pt x="110" y="282"/>
                </a:lnTo>
                <a:lnTo>
                  <a:pt x="108" y="282"/>
                </a:lnTo>
                <a:lnTo>
                  <a:pt x="107" y="282"/>
                </a:lnTo>
                <a:lnTo>
                  <a:pt x="106" y="281"/>
                </a:lnTo>
                <a:lnTo>
                  <a:pt x="104" y="281"/>
                </a:lnTo>
                <a:lnTo>
                  <a:pt x="104" y="280"/>
                </a:lnTo>
                <a:lnTo>
                  <a:pt x="103" y="280"/>
                </a:lnTo>
                <a:lnTo>
                  <a:pt x="99" y="279"/>
                </a:lnTo>
                <a:lnTo>
                  <a:pt x="97" y="279"/>
                </a:lnTo>
                <a:lnTo>
                  <a:pt x="92" y="277"/>
                </a:lnTo>
                <a:lnTo>
                  <a:pt x="91" y="277"/>
                </a:lnTo>
                <a:lnTo>
                  <a:pt x="87" y="274"/>
                </a:lnTo>
                <a:lnTo>
                  <a:pt x="82" y="273"/>
                </a:lnTo>
                <a:lnTo>
                  <a:pt x="79" y="272"/>
                </a:lnTo>
                <a:lnTo>
                  <a:pt x="75" y="271"/>
                </a:lnTo>
                <a:lnTo>
                  <a:pt x="73" y="270"/>
                </a:lnTo>
                <a:lnTo>
                  <a:pt x="72" y="270"/>
                </a:lnTo>
                <a:lnTo>
                  <a:pt x="71" y="270"/>
                </a:lnTo>
                <a:lnTo>
                  <a:pt x="70" y="269"/>
                </a:lnTo>
                <a:lnTo>
                  <a:pt x="68" y="269"/>
                </a:lnTo>
                <a:lnTo>
                  <a:pt x="68" y="270"/>
                </a:lnTo>
                <a:lnTo>
                  <a:pt x="68" y="272"/>
                </a:lnTo>
                <a:lnTo>
                  <a:pt x="68" y="273"/>
                </a:lnTo>
                <a:lnTo>
                  <a:pt x="68" y="274"/>
                </a:lnTo>
                <a:lnTo>
                  <a:pt x="70" y="274"/>
                </a:lnTo>
                <a:lnTo>
                  <a:pt x="70" y="276"/>
                </a:lnTo>
                <a:lnTo>
                  <a:pt x="71" y="276"/>
                </a:lnTo>
                <a:lnTo>
                  <a:pt x="72" y="277"/>
                </a:lnTo>
                <a:lnTo>
                  <a:pt x="73" y="277"/>
                </a:lnTo>
                <a:lnTo>
                  <a:pt x="74" y="276"/>
                </a:lnTo>
                <a:lnTo>
                  <a:pt x="75" y="276"/>
                </a:lnTo>
                <a:lnTo>
                  <a:pt x="76" y="276"/>
                </a:lnTo>
                <a:lnTo>
                  <a:pt x="78" y="277"/>
                </a:lnTo>
                <a:lnTo>
                  <a:pt x="79" y="277"/>
                </a:lnTo>
                <a:lnTo>
                  <a:pt x="80" y="277"/>
                </a:lnTo>
                <a:lnTo>
                  <a:pt x="81" y="277"/>
                </a:lnTo>
                <a:lnTo>
                  <a:pt x="82" y="277"/>
                </a:lnTo>
                <a:lnTo>
                  <a:pt x="83" y="277"/>
                </a:lnTo>
                <a:lnTo>
                  <a:pt x="84" y="278"/>
                </a:lnTo>
                <a:lnTo>
                  <a:pt x="84" y="279"/>
                </a:lnTo>
                <a:lnTo>
                  <a:pt x="86" y="279"/>
                </a:lnTo>
                <a:lnTo>
                  <a:pt x="87" y="280"/>
                </a:lnTo>
                <a:lnTo>
                  <a:pt x="88" y="281"/>
                </a:lnTo>
                <a:lnTo>
                  <a:pt x="88" y="284"/>
                </a:lnTo>
                <a:lnTo>
                  <a:pt x="89" y="284"/>
                </a:lnTo>
                <a:lnTo>
                  <a:pt x="89" y="286"/>
                </a:lnTo>
                <a:lnTo>
                  <a:pt x="90" y="287"/>
                </a:lnTo>
                <a:lnTo>
                  <a:pt x="90" y="288"/>
                </a:lnTo>
                <a:lnTo>
                  <a:pt x="90" y="289"/>
                </a:lnTo>
                <a:lnTo>
                  <a:pt x="90" y="290"/>
                </a:lnTo>
                <a:lnTo>
                  <a:pt x="90" y="293"/>
                </a:lnTo>
                <a:lnTo>
                  <a:pt x="89" y="294"/>
                </a:lnTo>
                <a:lnTo>
                  <a:pt x="89" y="295"/>
                </a:lnTo>
                <a:lnTo>
                  <a:pt x="88" y="295"/>
                </a:lnTo>
                <a:lnTo>
                  <a:pt x="88" y="296"/>
                </a:lnTo>
                <a:lnTo>
                  <a:pt x="87" y="296"/>
                </a:lnTo>
                <a:lnTo>
                  <a:pt x="86" y="297"/>
                </a:lnTo>
                <a:lnTo>
                  <a:pt x="84" y="298"/>
                </a:lnTo>
                <a:lnTo>
                  <a:pt x="84" y="300"/>
                </a:lnTo>
                <a:lnTo>
                  <a:pt x="84" y="301"/>
                </a:lnTo>
                <a:lnTo>
                  <a:pt x="84" y="302"/>
                </a:lnTo>
                <a:lnTo>
                  <a:pt x="84" y="303"/>
                </a:lnTo>
                <a:lnTo>
                  <a:pt x="84" y="304"/>
                </a:lnTo>
                <a:lnTo>
                  <a:pt x="86" y="304"/>
                </a:lnTo>
                <a:lnTo>
                  <a:pt x="86" y="305"/>
                </a:lnTo>
                <a:lnTo>
                  <a:pt x="87" y="305"/>
                </a:lnTo>
                <a:lnTo>
                  <a:pt x="87" y="306"/>
                </a:lnTo>
                <a:lnTo>
                  <a:pt x="87" y="308"/>
                </a:lnTo>
                <a:lnTo>
                  <a:pt x="86" y="308"/>
                </a:lnTo>
                <a:lnTo>
                  <a:pt x="84" y="308"/>
                </a:lnTo>
                <a:lnTo>
                  <a:pt x="83" y="306"/>
                </a:lnTo>
                <a:lnTo>
                  <a:pt x="82" y="305"/>
                </a:lnTo>
                <a:lnTo>
                  <a:pt x="82" y="306"/>
                </a:lnTo>
                <a:lnTo>
                  <a:pt x="81" y="306"/>
                </a:lnTo>
                <a:lnTo>
                  <a:pt x="80" y="306"/>
                </a:lnTo>
                <a:lnTo>
                  <a:pt x="80" y="308"/>
                </a:lnTo>
                <a:lnTo>
                  <a:pt x="79" y="309"/>
                </a:lnTo>
                <a:lnTo>
                  <a:pt x="78" y="309"/>
                </a:lnTo>
                <a:lnTo>
                  <a:pt x="76" y="309"/>
                </a:lnTo>
                <a:lnTo>
                  <a:pt x="76" y="308"/>
                </a:lnTo>
                <a:lnTo>
                  <a:pt x="78" y="306"/>
                </a:lnTo>
                <a:lnTo>
                  <a:pt x="78" y="305"/>
                </a:lnTo>
                <a:lnTo>
                  <a:pt x="78" y="304"/>
                </a:lnTo>
                <a:lnTo>
                  <a:pt x="76" y="303"/>
                </a:lnTo>
                <a:lnTo>
                  <a:pt x="75" y="303"/>
                </a:lnTo>
                <a:lnTo>
                  <a:pt x="75" y="302"/>
                </a:lnTo>
                <a:lnTo>
                  <a:pt x="74" y="302"/>
                </a:lnTo>
                <a:lnTo>
                  <a:pt x="74" y="303"/>
                </a:lnTo>
                <a:lnTo>
                  <a:pt x="73" y="303"/>
                </a:lnTo>
                <a:lnTo>
                  <a:pt x="72" y="303"/>
                </a:lnTo>
                <a:lnTo>
                  <a:pt x="72" y="304"/>
                </a:lnTo>
                <a:lnTo>
                  <a:pt x="71" y="304"/>
                </a:lnTo>
                <a:lnTo>
                  <a:pt x="71" y="305"/>
                </a:lnTo>
                <a:lnTo>
                  <a:pt x="72" y="306"/>
                </a:lnTo>
                <a:lnTo>
                  <a:pt x="72" y="308"/>
                </a:lnTo>
                <a:lnTo>
                  <a:pt x="72" y="309"/>
                </a:lnTo>
                <a:lnTo>
                  <a:pt x="71" y="309"/>
                </a:lnTo>
                <a:lnTo>
                  <a:pt x="70" y="309"/>
                </a:lnTo>
                <a:lnTo>
                  <a:pt x="68" y="308"/>
                </a:lnTo>
                <a:lnTo>
                  <a:pt x="67" y="308"/>
                </a:lnTo>
                <a:lnTo>
                  <a:pt x="66" y="308"/>
                </a:lnTo>
                <a:lnTo>
                  <a:pt x="66" y="309"/>
                </a:lnTo>
                <a:lnTo>
                  <a:pt x="65" y="310"/>
                </a:lnTo>
                <a:lnTo>
                  <a:pt x="65" y="311"/>
                </a:lnTo>
                <a:lnTo>
                  <a:pt x="65" y="312"/>
                </a:lnTo>
                <a:lnTo>
                  <a:pt x="64" y="313"/>
                </a:lnTo>
                <a:lnTo>
                  <a:pt x="63" y="313"/>
                </a:lnTo>
                <a:lnTo>
                  <a:pt x="62" y="312"/>
                </a:lnTo>
                <a:lnTo>
                  <a:pt x="62" y="311"/>
                </a:lnTo>
                <a:lnTo>
                  <a:pt x="62" y="310"/>
                </a:lnTo>
                <a:lnTo>
                  <a:pt x="60" y="310"/>
                </a:lnTo>
                <a:lnTo>
                  <a:pt x="59" y="309"/>
                </a:lnTo>
                <a:lnTo>
                  <a:pt x="58" y="309"/>
                </a:lnTo>
                <a:lnTo>
                  <a:pt x="57" y="309"/>
                </a:lnTo>
                <a:lnTo>
                  <a:pt x="57" y="310"/>
                </a:lnTo>
                <a:lnTo>
                  <a:pt x="56" y="310"/>
                </a:lnTo>
                <a:lnTo>
                  <a:pt x="56" y="311"/>
                </a:lnTo>
                <a:lnTo>
                  <a:pt x="56" y="312"/>
                </a:lnTo>
                <a:lnTo>
                  <a:pt x="56" y="313"/>
                </a:lnTo>
                <a:lnTo>
                  <a:pt x="55" y="313"/>
                </a:lnTo>
                <a:lnTo>
                  <a:pt x="54" y="313"/>
                </a:lnTo>
                <a:lnTo>
                  <a:pt x="54" y="314"/>
                </a:lnTo>
                <a:lnTo>
                  <a:pt x="52" y="316"/>
                </a:lnTo>
                <a:lnTo>
                  <a:pt x="51" y="317"/>
                </a:lnTo>
                <a:lnTo>
                  <a:pt x="50" y="317"/>
                </a:lnTo>
                <a:lnTo>
                  <a:pt x="50" y="318"/>
                </a:lnTo>
                <a:lnTo>
                  <a:pt x="50" y="319"/>
                </a:lnTo>
                <a:lnTo>
                  <a:pt x="49" y="320"/>
                </a:lnTo>
                <a:lnTo>
                  <a:pt x="48" y="321"/>
                </a:lnTo>
                <a:lnTo>
                  <a:pt x="48" y="322"/>
                </a:lnTo>
                <a:lnTo>
                  <a:pt x="48" y="324"/>
                </a:lnTo>
                <a:lnTo>
                  <a:pt x="48" y="325"/>
                </a:lnTo>
                <a:lnTo>
                  <a:pt x="49" y="326"/>
                </a:lnTo>
                <a:lnTo>
                  <a:pt x="49" y="327"/>
                </a:lnTo>
                <a:lnTo>
                  <a:pt x="48" y="328"/>
                </a:lnTo>
                <a:lnTo>
                  <a:pt x="47" y="329"/>
                </a:lnTo>
                <a:lnTo>
                  <a:pt x="46" y="329"/>
                </a:lnTo>
                <a:lnTo>
                  <a:pt x="46" y="328"/>
                </a:lnTo>
                <a:lnTo>
                  <a:pt x="46" y="327"/>
                </a:lnTo>
                <a:lnTo>
                  <a:pt x="44" y="326"/>
                </a:lnTo>
                <a:lnTo>
                  <a:pt x="43" y="326"/>
                </a:lnTo>
                <a:lnTo>
                  <a:pt x="42" y="326"/>
                </a:lnTo>
                <a:lnTo>
                  <a:pt x="41" y="326"/>
                </a:lnTo>
                <a:lnTo>
                  <a:pt x="40" y="326"/>
                </a:lnTo>
                <a:lnTo>
                  <a:pt x="40" y="327"/>
                </a:lnTo>
                <a:lnTo>
                  <a:pt x="41" y="328"/>
                </a:lnTo>
                <a:lnTo>
                  <a:pt x="42" y="329"/>
                </a:lnTo>
                <a:lnTo>
                  <a:pt x="42" y="330"/>
                </a:lnTo>
                <a:lnTo>
                  <a:pt x="42" y="332"/>
                </a:lnTo>
                <a:lnTo>
                  <a:pt x="43" y="333"/>
                </a:lnTo>
                <a:lnTo>
                  <a:pt x="43" y="334"/>
                </a:lnTo>
                <a:lnTo>
                  <a:pt x="43" y="335"/>
                </a:lnTo>
                <a:lnTo>
                  <a:pt x="43" y="336"/>
                </a:lnTo>
                <a:lnTo>
                  <a:pt x="44" y="337"/>
                </a:lnTo>
                <a:lnTo>
                  <a:pt x="44" y="338"/>
                </a:lnTo>
                <a:lnTo>
                  <a:pt x="46" y="338"/>
                </a:lnTo>
                <a:lnTo>
                  <a:pt x="44" y="340"/>
                </a:lnTo>
                <a:lnTo>
                  <a:pt x="43" y="341"/>
                </a:lnTo>
                <a:lnTo>
                  <a:pt x="42" y="342"/>
                </a:lnTo>
                <a:lnTo>
                  <a:pt x="42" y="343"/>
                </a:lnTo>
                <a:lnTo>
                  <a:pt x="42" y="344"/>
                </a:lnTo>
                <a:lnTo>
                  <a:pt x="42" y="345"/>
                </a:lnTo>
                <a:lnTo>
                  <a:pt x="42" y="346"/>
                </a:lnTo>
                <a:lnTo>
                  <a:pt x="41" y="346"/>
                </a:lnTo>
                <a:lnTo>
                  <a:pt x="41" y="348"/>
                </a:lnTo>
                <a:lnTo>
                  <a:pt x="42" y="348"/>
                </a:lnTo>
                <a:lnTo>
                  <a:pt x="43" y="348"/>
                </a:lnTo>
                <a:lnTo>
                  <a:pt x="44" y="348"/>
                </a:lnTo>
                <a:lnTo>
                  <a:pt x="44" y="349"/>
                </a:lnTo>
                <a:lnTo>
                  <a:pt x="44" y="350"/>
                </a:lnTo>
                <a:lnTo>
                  <a:pt x="43" y="351"/>
                </a:lnTo>
                <a:lnTo>
                  <a:pt x="44" y="351"/>
                </a:lnTo>
                <a:lnTo>
                  <a:pt x="46" y="351"/>
                </a:lnTo>
                <a:lnTo>
                  <a:pt x="46" y="352"/>
                </a:lnTo>
                <a:lnTo>
                  <a:pt x="44" y="352"/>
                </a:lnTo>
                <a:lnTo>
                  <a:pt x="43" y="352"/>
                </a:lnTo>
                <a:lnTo>
                  <a:pt x="42" y="352"/>
                </a:lnTo>
                <a:lnTo>
                  <a:pt x="41" y="352"/>
                </a:lnTo>
                <a:lnTo>
                  <a:pt x="41" y="351"/>
                </a:lnTo>
                <a:lnTo>
                  <a:pt x="42" y="351"/>
                </a:lnTo>
                <a:lnTo>
                  <a:pt x="42" y="350"/>
                </a:lnTo>
                <a:lnTo>
                  <a:pt x="41" y="350"/>
                </a:lnTo>
                <a:lnTo>
                  <a:pt x="40" y="350"/>
                </a:lnTo>
                <a:lnTo>
                  <a:pt x="39" y="350"/>
                </a:lnTo>
                <a:lnTo>
                  <a:pt x="38" y="350"/>
                </a:lnTo>
                <a:lnTo>
                  <a:pt x="38" y="349"/>
                </a:lnTo>
                <a:lnTo>
                  <a:pt x="36" y="349"/>
                </a:lnTo>
                <a:lnTo>
                  <a:pt x="35" y="349"/>
                </a:lnTo>
                <a:lnTo>
                  <a:pt x="34" y="349"/>
                </a:lnTo>
                <a:lnTo>
                  <a:pt x="33" y="349"/>
                </a:lnTo>
                <a:lnTo>
                  <a:pt x="32" y="349"/>
                </a:lnTo>
                <a:lnTo>
                  <a:pt x="32" y="348"/>
                </a:lnTo>
                <a:lnTo>
                  <a:pt x="31" y="349"/>
                </a:lnTo>
                <a:lnTo>
                  <a:pt x="30" y="349"/>
                </a:lnTo>
                <a:lnTo>
                  <a:pt x="28" y="349"/>
                </a:lnTo>
                <a:lnTo>
                  <a:pt x="27" y="349"/>
                </a:lnTo>
                <a:lnTo>
                  <a:pt x="26" y="349"/>
                </a:lnTo>
                <a:lnTo>
                  <a:pt x="25" y="349"/>
                </a:lnTo>
                <a:lnTo>
                  <a:pt x="24" y="349"/>
                </a:lnTo>
                <a:lnTo>
                  <a:pt x="23" y="349"/>
                </a:lnTo>
                <a:lnTo>
                  <a:pt x="22" y="349"/>
                </a:lnTo>
                <a:lnTo>
                  <a:pt x="22" y="350"/>
                </a:lnTo>
                <a:lnTo>
                  <a:pt x="22" y="351"/>
                </a:lnTo>
                <a:lnTo>
                  <a:pt x="23" y="351"/>
                </a:lnTo>
                <a:lnTo>
                  <a:pt x="23" y="352"/>
                </a:lnTo>
                <a:lnTo>
                  <a:pt x="22" y="352"/>
                </a:lnTo>
                <a:lnTo>
                  <a:pt x="22" y="353"/>
                </a:lnTo>
                <a:lnTo>
                  <a:pt x="22" y="354"/>
                </a:lnTo>
                <a:lnTo>
                  <a:pt x="20" y="354"/>
                </a:lnTo>
                <a:lnTo>
                  <a:pt x="20" y="353"/>
                </a:lnTo>
                <a:lnTo>
                  <a:pt x="19" y="353"/>
                </a:lnTo>
                <a:lnTo>
                  <a:pt x="19" y="352"/>
                </a:lnTo>
                <a:lnTo>
                  <a:pt x="18" y="352"/>
                </a:lnTo>
                <a:lnTo>
                  <a:pt x="16" y="350"/>
                </a:lnTo>
                <a:lnTo>
                  <a:pt x="11" y="345"/>
                </a:lnTo>
                <a:lnTo>
                  <a:pt x="11" y="344"/>
                </a:lnTo>
                <a:lnTo>
                  <a:pt x="10" y="344"/>
                </a:lnTo>
                <a:lnTo>
                  <a:pt x="7" y="341"/>
                </a:lnTo>
                <a:lnTo>
                  <a:pt x="6" y="340"/>
                </a:lnTo>
                <a:lnTo>
                  <a:pt x="0" y="335"/>
                </a:lnTo>
                <a:lnTo>
                  <a:pt x="0" y="334"/>
                </a:lnTo>
                <a:lnTo>
                  <a:pt x="0" y="333"/>
                </a:lnTo>
                <a:lnTo>
                  <a:pt x="0" y="329"/>
                </a:lnTo>
                <a:lnTo>
                  <a:pt x="1" y="319"/>
                </a:lnTo>
                <a:lnTo>
                  <a:pt x="1" y="318"/>
                </a:lnTo>
                <a:lnTo>
                  <a:pt x="1" y="316"/>
                </a:lnTo>
                <a:lnTo>
                  <a:pt x="1" y="311"/>
                </a:lnTo>
                <a:lnTo>
                  <a:pt x="1" y="310"/>
                </a:lnTo>
                <a:lnTo>
                  <a:pt x="1" y="297"/>
                </a:lnTo>
                <a:lnTo>
                  <a:pt x="1" y="296"/>
                </a:lnTo>
                <a:lnTo>
                  <a:pt x="1" y="295"/>
                </a:lnTo>
                <a:lnTo>
                  <a:pt x="1" y="290"/>
                </a:lnTo>
                <a:lnTo>
                  <a:pt x="1" y="289"/>
                </a:lnTo>
                <a:lnTo>
                  <a:pt x="1" y="285"/>
                </a:lnTo>
                <a:lnTo>
                  <a:pt x="1" y="284"/>
                </a:lnTo>
                <a:lnTo>
                  <a:pt x="1" y="282"/>
                </a:lnTo>
                <a:lnTo>
                  <a:pt x="1" y="279"/>
                </a:lnTo>
                <a:lnTo>
                  <a:pt x="1" y="269"/>
                </a:lnTo>
                <a:lnTo>
                  <a:pt x="1" y="268"/>
                </a:lnTo>
                <a:lnTo>
                  <a:pt x="1" y="260"/>
                </a:lnTo>
                <a:lnTo>
                  <a:pt x="1" y="258"/>
                </a:lnTo>
                <a:lnTo>
                  <a:pt x="1" y="250"/>
                </a:lnTo>
                <a:lnTo>
                  <a:pt x="1" y="248"/>
                </a:lnTo>
                <a:lnTo>
                  <a:pt x="1" y="247"/>
                </a:lnTo>
                <a:lnTo>
                  <a:pt x="1" y="242"/>
                </a:lnTo>
                <a:lnTo>
                  <a:pt x="1" y="241"/>
                </a:lnTo>
                <a:lnTo>
                  <a:pt x="1" y="240"/>
                </a:lnTo>
                <a:lnTo>
                  <a:pt x="1" y="238"/>
                </a:lnTo>
                <a:lnTo>
                  <a:pt x="1" y="237"/>
                </a:lnTo>
                <a:lnTo>
                  <a:pt x="1" y="231"/>
                </a:lnTo>
                <a:lnTo>
                  <a:pt x="1" y="229"/>
                </a:lnTo>
                <a:lnTo>
                  <a:pt x="2" y="224"/>
                </a:lnTo>
                <a:lnTo>
                  <a:pt x="2" y="222"/>
                </a:lnTo>
                <a:lnTo>
                  <a:pt x="2" y="221"/>
                </a:lnTo>
                <a:lnTo>
                  <a:pt x="2" y="217"/>
                </a:lnTo>
                <a:lnTo>
                  <a:pt x="2" y="215"/>
                </a:lnTo>
                <a:lnTo>
                  <a:pt x="2" y="205"/>
                </a:lnTo>
                <a:lnTo>
                  <a:pt x="2" y="202"/>
                </a:lnTo>
                <a:lnTo>
                  <a:pt x="2" y="199"/>
                </a:lnTo>
                <a:lnTo>
                  <a:pt x="2" y="191"/>
                </a:lnTo>
                <a:lnTo>
                  <a:pt x="2" y="189"/>
                </a:lnTo>
                <a:lnTo>
                  <a:pt x="2" y="184"/>
                </a:lnTo>
                <a:lnTo>
                  <a:pt x="2" y="177"/>
                </a:lnTo>
                <a:lnTo>
                  <a:pt x="2" y="175"/>
                </a:lnTo>
                <a:lnTo>
                  <a:pt x="2" y="173"/>
                </a:lnTo>
                <a:lnTo>
                  <a:pt x="2" y="170"/>
                </a:lnTo>
                <a:lnTo>
                  <a:pt x="2" y="168"/>
                </a:lnTo>
                <a:lnTo>
                  <a:pt x="2" y="162"/>
                </a:lnTo>
                <a:lnTo>
                  <a:pt x="2" y="161"/>
                </a:lnTo>
                <a:lnTo>
                  <a:pt x="2" y="160"/>
                </a:lnTo>
                <a:lnTo>
                  <a:pt x="2" y="159"/>
                </a:lnTo>
                <a:lnTo>
                  <a:pt x="2" y="158"/>
                </a:lnTo>
                <a:lnTo>
                  <a:pt x="2" y="152"/>
                </a:lnTo>
                <a:lnTo>
                  <a:pt x="2" y="145"/>
                </a:lnTo>
                <a:lnTo>
                  <a:pt x="2" y="143"/>
                </a:lnTo>
                <a:lnTo>
                  <a:pt x="2" y="142"/>
                </a:lnTo>
                <a:lnTo>
                  <a:pt x="2" y="141"/>
                </a:lnTo>
                <a:lnTo>
                  <a:pt x="2" y="138"/>
                </a:lnTo>
                <a:lnTo>
                  <a:pt x="2" y="135"/>
                </a:lnTo>
                <a:lnTo>
                  <a:pt x="2" y="134"/>
                </a:lnTo>
                <a:lnTo>
                  <a:pt x="2" y="132"/>
                </a:lnTo>
                <a:lnTo>
                  <a:pt x="2" y="126"/>
                </a:lnTo>
                <a:lnTo>
                  <a:pt x="2" y="125"/>
                </a:lnTo>
                <a:lnTo>
                  <a:pt x="2" y="119"/>
                </a:lnTo>
                <a:lnTo>
                  <a:pt x="2" y="114"/>
                </a:lnTo>
                <a:lnTo>
                  <a:pt x="2" y="112"/>
                </a:lnTo>
                <a:lnTo>
                  <a:pt x="2" y="110"/>
                </a:lnTo>
                <a:lnTo>
                  <a:pt x="2" y="108"/>
                </a:lnTo>
                <a:lnTo>
                  <a:pt x="2" y="106"/>
                </a:lnTo>
                <a:lnTo>
                  <a:pt x="3" y="105"/>
                </a:lnTo>
                <a:lnTo>
                  <a:pt x="2" y="105"/>
                </a:lnTo>
                <a:lnTo>
                  <a:pt x="3" y="105"/>
                </a:lnTo>
                <a:lnTo>
                  <a:pt x="3" y="104"/>
                </a:lnTo>
                <a:lnTo>
                  <a:pt x="3" y="97"/>
                </a:lnTo>
                <a:lnTo>
                  <a:pt x="3" y="96"/>
                </a:lnTo>
                <a:lnTo>
                  <a:pt x="3" y="94"/>
                </a:lnTo>
                <a:lnTo>
                  <a:pt x="3" y="90"/>
                </a:lnTo>
                <a:lnTo>
                  <a:pt x="3" y="89"/>
                </a:lnTo>
                <a:lnTo>
                  <a:pt x="3" y="85"/>
                </a:lnTo>
                <a:lnTo>
                  <a:pt x="3" y="82"/>
                </a:lnTo>
                <a:lnTo>
                  <a:pt x="3" y="81"/>
                </a:lnTo>
                <a:lnTo>
                  <a:pt x="3" y="80"/>
                </a:lnTo>
                <a:lnTo>
                  <a:pt x="3" y="78"/>
                </a:lnTo>
                <a:lnTo>
                  <a:pt x="3" y="73"/>
                </a:lnTo>
                <a:lnTo>
                  <a:pt x="3" y="72"/>
                </a:lnTo>
                <a:lnTo>
                  <a:pt x="3" y="71"/>
                </a:lnTo>
                <a:lnTo>
                  <a:pt x="3" y="70"/>
                </a:lnTo>
                <a:lnTo>
                  <a:pt x="3" y="69"/>
                </a:lnTo>
                <a:lnTo>
                  <a:pt x="3" y="64"/>
                </a:lnTo>
                <a:lnTo>
                  <a:pt x="3" y="63"/>
                </a:lnTo>
                <a:lnTo>
                  <a:pt x="3" y="61"/>
                </a:lnTo>
                <a:lnTo>
                  <a:pt x="3" y="60"/>
                </a:lnTo>
                <a:lnTo>
                  <a:pt x="3" y="56"/>
                </a:lnTo>
                <a:lnTo>
                  <a:pt x="3" y="54"/>
                </a:lnTo>
                <a:lnTo>
                  <a:pt x="3" y="50"/>
                </a:lnTo>
                <a:lnTo>
                  <a:pt x="3" y="46"/>
                </a:lnTo>
                <a:lnTo>
                  <a:pt x="3" y="45"/>
                </a:lnTo>
                <a:lnTo>
                  <a:pt x="3" y="41"/>
                </a:lnTo>
                <a:lnTo>
                  <a:pt x="3" y="39"/>
                </a:lnTo>
                <a:lnTo>
                  <a:pt x="3" y="38"/>
                </a:lnTo>
                <a:lnTo>
                  <a:pt x="3" y="37"/>
                </a:lnTo>
                <a:lnTo>
                  <a:pt x="3" y="32"/>
                </a:lnTo>
                <a:lnTo>
                  <a:pt x="3" y="28"/>
                </a:lnTo>
                <a:lnTo>
                  <a:pt x="3" y="26"/>
                </a:lnTo>
                <a:lnTo>
                  <a:pt x="3" y="18"/>
                </a:lnTo>
                <a:lnTo>
                  <a:pt x="3" y="16"/>
                </a:lnTo>
                <a:lnTo>
                  <a:pt x="3" y="14"/>
                </a:lnTo>
                <a:lnTo>
                  <a:pt x="3" y="12"/>
                </a:lnTo>
                <a:lnTo>
                  <a:pt x="3" y="9"/>
                </a:lnTo>
                <a:lnTo>
                  <a:pt x="3" y="7"/>
                </a:lnTo>
                <a:lnTo>
                  <a:pt x="3" y="6"/>
                </a:lnTo>
                <a:lnTo>
                  <a:pt x="3" y="5"/>
                </a:lnTo>
                <a:lnTo>
                  <a:pt x="3" y="2"/>
                </a:lnTo>
                <a:lnTo>
                  <a:pt x="3" y="0"/>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38" name="Freeform 127"/>
          <p:cNvSpPr>
            <a:spLocks/>
          </p:cNvSpPr>
          <p:nvPr/>
        </p:nvSpPr>
        <p:spPr bwMode="auto">
          <a:xfrm>
            <a:off x="2231661" y="1738365"/>
            <a:ext cx="702248" cy="291631"/>
          </a:xfrm>
          <a:custGeom>
            <a:avLst/>
            <a:gdLst>
              <a:gd name="T0" fmla="*/ 324 w 325"/>
              <a:gd name="T1" fmla="*/ 53 h 137"/>
              <a:gd name="T2" fmla="*/ 324 w 325"/>
              <a:gd name="T3" fmla="*/ 76 h 137"/>
              <a:gd name="T4" fmla="*/ 324 w 325"/>
              <a:gd name="T5" fmla="*/ 90 h 137"/>
              <a:gd name="T6" fmla="*/ 324 w 325"/>
              <a:gd name="T7" fmla="*/ 96 h 137"/>
              <a:gd name="T8" fmla="*/ 324 w 325"/>
              <a:gd name="T9" fmla="*/ 108 h 137"/>
              <a:gd name="T10" fmla="*/ 325 w 325"/>
              <a:gd name="T11" fmla="*/ 131 h 137"/>
              <a:gd name="T12" fmla="*/ 312 w 325"/>
              <a:gd name="T13" fmla="*/ 136 h 137"/>
              <a:gd name="T14" fmla="*/ 293 w 325"/>
              <a:gd name="T15" fmla="*/ 136 h 137"/>
              <a:gd name="T16" fmla="*/ 284 w 325"/>
              <a:gd name="T17" fmla="*/ 136 h 137"/>
              <a:gd name="T18" fmla="*/ 271 w 325"/>
              <a:gd name="T19" fmla="*/ 136 h 137"/>
              <a:gd name="T20" fmla="*/ 263 w 325"/>
              <a:gd name="T21" fmla="*/ 136 h 137"/>
              <a:gd name="T22" fmla="*/ 251 w 325"/>
              <a:gd name="T23" fmla="*/ 136 h 137"/>
              <a:gd name="T24" fmla="*/ 227 w 325"/>
              <a:gd name="T25" fmla="*/ 136 h 137"/>
              <a:gd name="T26" fmla="*/ 214 w 325"/>
              <a:gd name="T27" fmla="*/ 136 h 137"/>
              <a:gd name="T28" fmla="*/ 207 w 325"/>
              <a:gd name="T29" fmla="*/ 136 h 137"/>
              <a:gd name="T30" fmla="*/ 203 w 325"/>
              <a:gd name="T31" fmla="*/ 136 h 137"/>
              <a:gd name="T32" fmla="*/ 195 w 325"/>
              <a:gd name="T33" fmla="*/ 136 h 137"/>
              <a:gd name="T34" fmla="*/ 172 w 325"/>
              <a:gd name="T35" fmla="*/ 137 h 137"/>
              <a:gd name="T36" fmla="*/ 162 w 325"/>
              <a:gd name="T37" fmla="*/ 137 h 137"/>
              <a:gd name="T38" fmla="*/ 139 w 325"/>
              <a:gd name="T39" fmla="*/ 137 h 137"/>
              <a:gd name="T40" fmla="*/ 130 w 325"/>
              <a:gd name="T41" fmla="*/ 137 h 137"/>
              <a:gd name="T42" fmla="*/ 111 w 325"/>
              <a:gd name="T43" fmla="*/ 137 h 137"/>
              <a:gd name="T44" fmla="*/ 104 w 325"/>
              <a:gd name="T45" fmla="*/ 137 h 137"/>
              <a:gd name="T46" fmla="*/ 82 w 325"/>
              <a:gd name="T47" fmla="*/ 137 h 137"/>
              <a:gd name="T48" fmla="*/ 70 w 325"/>
              <a:gd name="T49" fmla="*/ 137 h 137"/>
              <a:gd name="T50" fmla="*/ 59 w 325"/>
              <a:gd name="T51" fmla="*/ 136 h 137"/>
              <a:gd name="T52" fmla="*/ 53 w 325"/>
              <a:gd name="T53" fmla="*/ 136 h 137"/>
              <a:gd name="T54" fmla="*/ 37 w 325"/>
              <a:gd name="T55" fmla="*/ 136 h 137"/>
              <a:gd name="T56" fmla="*/ 28 w 325"/>
              <a:gd name="T57" fmla="*/ 136 h 137"/>
              <a:gd name="T58" fmla="*/ 13 w 325"/>
              <a:gd name="T59" fmla="*/ 136 h 137"/>
              <a:gd name="T60" fmla="*/ 5 w 325"/>
              <a:gd name="T61" fmla="*/ 136 h 137"/>
              <a:gd name="T62" fmla="*/ 0 w 325"/>
              <a:gd name="T63" fmla="*/ 118 h 137"/>
              <a:gd name="T64" fmla="*/ 2 w 325"/>
              <a:gd name="T65" fmla="*/ 98 h 137"/>
              <a:gd name="T66" fmla="*/ 2 w 325"/>
              <a:gd name="T67" fmla="*/ 78 h 137"/>
              <a:gd name="T68" fmla="*/ 2 w 325"/>
              <a:gd name="T69" fmla="*/ 65 h 137"/>
              <a:gd name="T70" fmla="*/ 6 w 325"/>
              <a:gd name="T71" fmla="*/ 54 h 137"/>
              <a:gd name="T72" fmla="*/ 19 w 325"/>
              <a:gd name="T73" fmla="*/ 53 h 137"/>
              <a:gd name="T74" fmla="*/ 29 w 325"/>
              <a:gd name="T75" fmla="*/ 53 h 137"/>
              <a:gd name="T76" fmla="*/ 48 w 325"/>
              <a:gd name="T77" fmla="*/ 54 h 137"/>
              <a:gd name="T78" fmla="*/ 68 w 325"/>
              <a:gd name="T79" fmla="*/ 54 h 137"/>
              <a:gd name="T80" fmla="*/ 74 w 325"/>
              <a:gd name="T81" fmla="*/ 54 h 137"/>
              <a:gd name="T82" fmla="*/ 83 w 325"/>
              <a:gd name="T83" fmla="*/ 45 h 137"/>
              <a:gd name="T84" fmla="*/ 95 w 325"/>
              <a:gd name="T85" fmla="*/ 45 h 137"/>
              <a:gd name="T86" fmla="*/ 109 w 325"/>
              <a:gd name="T87" fmla="*/ 42 h 137"/>
              <a:gd name="T88" fmla="*/ 109 w 325"/>
              <a:gd name="T89" fmla="*/ 13 h 137"/>
              <a:gd name="T90" fmla="*/ 110 w 325"/>
              <a:gd name="T91" fmla="*/ 0 h 137"/>
              <a:gd name="T92" fmla="*/ 141 w 325"/>
              <a:gd name="T93" fmla="*/ 0 h 137"/>
              <a:gd name="T94" fmla="*/ 158 w 325"/>
              <a:gd name="T95" fmla="*/ 1 h 137"/>
              <a:gd name="T96" fmla="*/ 183 w 325"/>
              <a:gd name="T97" fmla="*/ 1 h 137"/>
              <a:gd name="T98" fmla="*/ 190 w 325"/>
              <a:gd name="T99" fmla="*/ 5 h 137"/>
              <a:gd name="T100" fmla="*/ 199 w 325"/>
              <a:gd name="T101" fmla="*/ 19 h 137"/>
              <a:gd name="T102" fmla="*/ 210 w 325"/>
              <a:gd name="T103" fmla="*/ 19 h 137"/>
              <a:gd name="T104" fmla="*/ 227 w 325"/>
              <a:gd name="T105" fmla="*/ 19 h 137"/>
              <a:gd name="T106" fmla="*/ 243 w 325"/>
              <a:gd name="T107" fmla="*/ 19 h 137"/>
              <a:gd name="T108" fmla="*/ 277 w 325"/>
              <a:gd name="T109" fmla="*/ 19 h 137"/>
              <a:gd name="T110" fmla="*/ 301 w 325"/>
              <a:gd name="T111" fmla="*/ 19 h 13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25" h="137">
                <a:moveTo>
                  <a:pt x="324" y="19"/>
                </a:moveTo>
                <a:lnTo>
                  <a:pt x="324" y="22"/>
                </a:lnTo>
                <a:lnTo>
                  <a:pt x="324" y="26"/>
                </a:lnTo>
                <a:lnTo>
                  <a:pt x="324" y="37"/>
                </a:lnTo>
                <a:lnTo>
                  <a:pt x="324" y="49"/>
                </a:lnTo>
                <a:lnTo>
                  <a:pt x="324" y="53"/>
                </a:lnTo>
                <a:lnTo>
                  <a:pt x="324" y="54"/>
                </a:lnTo>
                <a:lnTo>
                  <a:pt x="324" y="66"/>
                </a:lnTo>
                <a:lnTo>
                  <a:pt x="324" y="75"/>
                </a:lnTo>
                <a:lnTo>
                  <a:pt x="324" y="76"/>
                </a:lnTo>
                <a:lnTo>
                  <a:pt x="324" y="77"/>
                </a:lnTo>
                <a:lnTo>
                  <a:pt x="324" y="83"/>
                </a:lnTo>
                <a:lnTo>
                  <a:pt x="324" y="85"/>
                </a:lnTo>
                <a:lnTo>
                  <a:pt x="324" y="90"/>
                </a:lnTo>
                <a:lnTo>
                  <a:pt x="324" y="91"/>
                </a:lnTo>
                <a:lnTo>
                  <a:pt x="324" y="93"/>
                </a:lnTo>
                <a:lnTo>
                  <a:pt x="324" y="94"/>
                </a:lnTo>
                <a:lnTo>
                  <a:pt x="324" y="96"/>
                </a:lnTo>
                <a:lnTo>
                  <a:pt x="324" y="99"/>
                </a:lnTo>
                <a:lnTo>
                  <a:pt x="324" y="100"/>
                </a:lnTo>
                <a:lnTo>
                  <a:pt x="324" y="105"/>
                </a:lnTo>
                <a:lnTo>
                  <a:pt x="324" y="108"/>
                </a:lnTo>
                <a:lnTo>
                  <a:pt x="324" y="110"/>
                </a:lnTo>
                <a:lnTo>
                  <a:pt x="324" y="112"/>
                </a:lnTo>
                <a:lnTo>
                  <a:pt x="324" y="114"/>
                </a:lnTo>
                <a:lnTo>
                  <a:pt x="324" y="116"/>
                </a:lnTo>
                <a:lnTo>
                  <a:pt x="324" y="117"/>
                </a:lnTo>
                <a:lnTo>
                  <a:pt x="325" y="131"/>
                </a:lnTo>
                <a:lnTo>
                  <a:pt x="325" y="134"/>
                </a:lnTo>
                <a:lnTo>
                  <a:pt x="325" y="136"/>
                </a:lnTo>
                <a:lnTo>
                  <a:pt x="324" y="136"/>
                </a:lnTo>
                <a:lnTo>
                  <a:pt x="318" y="136"/>
                </a:lnTo>
                <a:lnTo>
                  <a:pt x="317" y="136"/>
                </a:lnTo>
                <a:lnTo>
                  <a:pt x="312" y="136"/>
                </a:lnTo>
                <a:lnTo>
                  <a:pt x="306" y="136"/>
                </a:lnTo>
                <a:lnTo>
                  <a:pt x="303" y="136"/>
                </a:lnTo>
                <a:lnTo>
                  <a:pt x="302" y="136"/>
                </a:lnTo>
                <a:lnTo>
                  <a:pt x="295" y="136"/>
                </a:lnTo>
                <a:lnTo>
                  <a:pt x="294" y="136"/>
                </a:lnTo>
                <a:lnTo>
                  <a:pt x="293" y="136"/>
                </a:lnTo>
                <a:lnTo>
                  <a:pt x="290" y="136"/>
                </a:lnTo>
                <a:lnTo>
                  <a:pt x="288" y="136"/>
                </a:lnTo>
                <a:lnTo>
                  <a:pt x="286" y="136"/>
                </a:lnTo>
                <a:lnTo>
                  <a:pt x="285" y="136"/>
                </a:lnTo>
                <a:lnTo>
                  <a:pt x="284" y="136"/>
                </a:lnTo>
                <a:lnTo>
                  <a:pt x="282" y="136"/>
                </a:lnTo>
                <a:lnTo>
                  <a:pt x="276" y="136"/>
                </a:lnTo>
                <a:lnTo>
                  <a:pt x="275" y="136"/>
                </a:lnTo>
                <a:lnTo>
                  <a:pt x="272" y="136"/>
                </a:lnTo>
                <a:lnTo>
                  <a:pt x="271" y="136"/>
                </a:lnTo>
                <a:lnTo>
                  <a:pt x="268" y="136"/>
                </a:lnTo>
                <a:lnTo>
                  <a:pt x="267" y="136"/>
                </a:lnTo>
                <a:lnTo>
                  <a:pt x="263" y="136"/>
                </a:lnTo>
                <a:lnTo>
                  <a:pt x="260" y="136"/>
                </a:lnTo>
                <a:lnTo>
                  <a:pt x="258" y="136"/>
                </a:lnTo>
                <a:lnTo>
                  <a:pt x="255" y="136"/>
                </a:lnTo>
                <a:lnTo>
                  <a:pt x="253" y="136"/>
                </a:lnTo>
                <a:lnTo>
                  <a:pt x="251" y="136"/>
                </a:lnTo>
                <a:lnTo>
                  <a:pt x="250" y="136"/>
                </a:lnTo>
                <a:lnTo>
                  <a:pt x="248" y="136"/>
                </a:lnTo>
                <a:lnTo>
                  <a:pt x="244" y="136"/>
                </a:lnTo>
                <a:lnTo>
                  <a:pt x="235" y="136"/>
                </a:lnTo>
                <a:lnTo>
                  <a:pt x="232" y="136"/>
                </a:lnTo>
                <a:lnTo>
                  <a:pt x="227" y="136"/>
                </a:lnTo>
                <a:lnTo>
                  <a:pt x="223" y="136"/>
                </a:lnTo>
                <a:lnTo>
                  <a:pt x="222" y="136"/>
                </a:lnTo>
                <a:lnTo>
                  <a:pt x="221" y="136"/>
                </a:lnTo>
                <a:lnTo>
                  <a:pt x="218" y="136"/>
                </a:lnTo>
                <a:lnTo>
                  <a:pt x="214" y="136"/>
                </a:lnTo>
                <a:lnTo>
                  <a:pt x="213" y="136"/>
                </a:lnTo>
                <a:lnTo>
                  <a:pt x="211" y="136"/>
                </a:lnTo>
                <a:lnTo>
                  <a:pt x="210" y="136"/>
                </a:lnTo>
                <a:lnTo>
                  <a:pt x="207" y="136"/>
                </a:lnTo>
                <a:lnTo>
                  <a:pt x="206" y="136"/>
                </a:lnTo>
                <a:lnTo>
                  <a:pt x="204" y="136"/>
                </a:lnTo>
                <a:lnTo>
                  <a:pt x="203" y="136"/>
                </a:lnTo>
                <a:lnTo>
                  <a:pt x="202" y="136"/>
                </a:lnTo>
                <a:lnTo>
                  <a:pt x="200" y="136"/>
                </a:lnTo>
                <a:lnTo>
                  <a:pt x="199" y="136"/>
                </a:lnTo>
                <a:lnTo>
                  <a:pt x="195" y="136"/>
                </a:lnTo>
                <a:lnTo>
                  <a:pt x="192" y="136"/>
                </a:lnTo>
                <a:lnTo>
                  <a:pt x="191" y="136"/>
                </a:lnTo>
                <a:lnTo>
                  <a:pt x="183" y="136"/>
                </a:lnTo>
                <a:lnTo>
                  <a:pt x="181" y="137"/>
                </a:lnTo>
                <a:lnTo>
                  <a:pt x="179" y="137"/>
                </a:lnTo>
                <a:lnTo>
                  <a:pt x="172" y="137"/>
                </a:lnTo>
                <a:lnTo>
                  <a:pt x="170" y="137"/>
                </a:lnTo>
                <a:lnTo>
                  <a:pt x="168" y="137"/>
                </a:lnTo>
                <a:lnTo>
                  <a:pt x="167" y="137"/>
                </a:lnTo>
                <a:lnTo>
                  <a:pt x="166" y="137"/>
                </a:lnTo>
                <a:lnTo>
                  <a:pt x="162" y="137"/>
                </a:lnTo>
                <a:lnTo>
                  <a:pt x="158" y="137"/>
                </a:lnTo>
                <a:lnTo>
                  <a:pt x="151" y="137"/>
                </a:lnTo>
                <a:lnTo>
                  <a:pt x="148" y="137"/>
                </a:lnTo>
                <a:lnTo>
                  <a:pt x="142" y="137"/>
                </a:lnTo>
                <a:lnTo>
                  <a:pt x="140" y="137"/>
                </a:lnTo>
                <a:lnTo>
                  <a:pt x="139" y="137"/>
                </a:lnTo>
                <a:lnTo>
                  <a:pt x="136" y="137"/>
                </a:lnTo>
                <a:lnTo>
                  <a:pt x="135" y="137"/>
                </a:lnTo>
                <a:lnTo>
                  <a:pt x="134" y="137"/>
                </a:lnTo>
                <a:lnTo>
                  <a:pt x="132" y="137"/>
                </a:lnTo>
                <a:lnTo>
                  <a:pt x="130" y="137"/>
                </a:lnTo>
                <a:lnTo>
                  <a:pt x="128" y="137"/>
                </a:lnTo>
                <a:lnTo>
                  <a:pt x="118" y="137"/>
                </a:lnTo>
                <a:lnTo>
                  <a:pt x="117" y="137"/>
                </a:lnTo>
                <a:lnTo>
                  <a:pt x="115" y="137"/>
                </a:lnTo>
                <a:lnTo>
                  <a:pt x="111" y="137"/>
                </a:lnTo>
                <a:lnTo>
                  <a:pt x="110" y="137"/>
                </a:lnTo>
                <a:lnTo>
                  <a:pt x="109" y="137"/>
                </a:lnTo>
                <a:lnTo>
                  <a:pt x="108" y="137"/>
                </a:lnTo>
                <a:lnTo>
                  <a:pt x="107" y="137"/>
                </a:lnTo>
                <a:lnTo>
                  <a:pt x="104" y="137"/>
                </a:lnTo>
                <a:lnTo>
                  <a:pt x="99" y="137"/>
                </a:lnTo>
                <a:lnTo>
                  <a:pt x="98" y="137"/>
                </a:lnTo>
                <a:lnTo>
                  <a:pt x="94" y="137"/>
                </a:lnTo>
                <a:lnTo>
                  <a:pt x="83" y="137"/>
                </a:lnTo>
                <a:lnTo>
                  <a:pt x="82" y="137"/>
                </a:lnTo>
                <a:lnTo>
                  <a:pt x="77" y="137"/>
                </a:lnTo>
                <a:lnTo>
                  <a:pt x="75" y="137"/>
                </a:lnTo>
                <a:lnTo>
                  <a:pt x="74" y="137"/>
                </a:lnTo>
                <a:lnTo>
                  <a:pt x="71" y="137"/>
                </a:lnTo>
                <a:lnTo>
                  <a:pt x="70" y="137"/>
                </a:lnTo>
                <a:lnTo>
                  <a:pt x="69" y="137"/>
                </a:lnTo>
                <a:lnTo>
                  <a:pt x="66" y="137"/>
                </a:lnTo>
                <a:lnTo>
                  <a:pt x="62" y="137"/>
                </a:lnTo>
                <a:lnTo>
                  <a:pt x="59" y="136"/>
                </a:lnTo>
                <a:lnTo>
                  <a:pt x="56" y="136"/>
                </a:lnTo>
                <a:lnTo>
                  <a:pt x="55" y="136"/>
                </a:lnTo>
                <a:lnTo>
                  <a:pt x="54" y="136"/>
                </a:lnTo>
                <a:lnTo>
                  <a:pt x="53" y="136"/>
                </a:lnTo>
                <a:lnTo>
                  <a:pt x="51" y="136"/>
                </a:lnTo>
                <a:lnTo>
                  <a:pt x="50" y="136"/>
                </a:lnTo>
                <a:lnTo>
                  <a:pt x="46" y="136"/>
                </a:lnTo>
                <a:lnTo>
                  <a:pt x="44" y="136"/>
                </a:lnTo>
                <a:lnTo>
                  <a:pt x="39" y="136"/>
                </a:lnTo>
                <a:lnTo>
                  <a:pt x="37" y="136"/>
                </a:lnTo>
                <a:lnTo>
                  <a:pt x="36" y="136"/>
                </a:lnTo>
                <a:lnTo>
                  <a:pt x="32" y="136"/>
                </a:lnTo>
                <a:lnTo>
                  <a:pt x="29" y="136"/>
                </a:lnTo>
                <a:lnTo>
                  <a:pt x="28" y="136"/>
                </a:lnTo>
                <a:lnTo>
                  <a:pt x="24" y="136"/>
                </a:lnTo>
                <a:lnTo>
                  <a:pt x="23" y="136"/>
                </a:lnTo>
                <a:lnTo>
                  <a:pt x="19" y="136"/>
                </a:lnTo>
                <a:lnTo>
                  <a:pt x="15" y="136"/>
                </a:lnTo>
                <a:lnTo>
                  <a:pt x="14" y="136"/>
                </a:lnTo>
                <a:lnTo>
                  <a:pt x="13" y="136"/>
                </a:lnTo>
                <a:lnTo>
                  <a:pt x="12" y="136"/>
                </a:lnTo>
                <a:lnTo>
                  <a:pt x="10" y="136"/>
                </a:lnTo>
                <a:lnTo>
                  <a:pt x="8" y="136"/>
                </a:lnTo>
                <a:lnTo>
                  <a:pt x="7" y="136"/>
                </a:lnTo>
                <a:lnTo>
                  <a:pt x="5" y="136"/>
                </a:lnTo>
                <a:lnTo>
                  <a:pt x="3" y="136"/>
                </a:lnTo>
                <a:lnTo>
                  <a:pt x="0" y="136"/>
                </a:lnTo>
                <a:lnTo>
                  <a:pt x="0" y="131"/>
                </a:lnTo>
                <a:lnTo>
                  <a:pt x="0" y="123"/>
                </a:lnTo>
                <a:lnTo>
                  <a:pt x="0" y="118"/>
                </a:lnTo>
                <a:lnTo>
                  <a:pt x="0" y="116"/>
                </a:lnTo>
                <a:lnTo>
                  <a:pt x="0" y="112"/>
                </a:lnTo>
                <a:lnTo>
                  <a:pt x="2" y="109"/>
                </a:lnTo>
                <a:lnTo>
                  <a:pt x="2" y="108"/>
                </a:lnTo>
                <a:lnTo>
                  <a:pt x="2" y="106"/>
                </a:lnTo>
                <a:lnTo>
                  <a:pt x="2" y="98"/>
                </a:lnTo>
                <a:lnTo>
                  <a:pt x="2" y="94"/>
                </a:lnTo>
                <a:lnTo>
                  <a:pt x="2" y="91"/>
                </a:lnTo>
                <a:lnTo>
                  <a:pt x="2" y="85"/>
                </a:lnTo>
                <a:lnTo>
                  <a:pt x="2" y="82"/>
                </a:lnTo>
                <a:lnTo>
                  <a:pt x="2" y="81"/>
                </a:lnTo>
                <a:lnTo>
                  <a:pt x="2" y="78"/>
                </a:lnTo>
                <a:lnTo>
                  <a:pt x="2" y="75"/>
                </a:lnTo>
                <a:lnTo>
                  <a:pt x="2" y="72"/>
                </a:lnTo>
                <a:lnTo>
                  <a:pt x="2" y="68"/>
                </a:lnTo>
                <a:lnTo>
                  <a:pt x="2" y="67"/>
                </a:lnTo>
                <a:lnTo>
                  <a:pt x="2" y="66"/>
                </a:lnTo>
                <a:lnTo>
                  <a:pt x="2" y="65"/>
                </a:lnTo>
                <a:lnTo>
                  <a:pt x="2" y="62"/>
                </a:lnTo>
                <a:lnTo>
                  <a:pt x="2" y="61"/>
                </a:lnTo>
                <a:lnTo>
                  <a:pt x="2" y="60"/>
                </a:lnTo>
                <a:lnTo>
                  <a:pt x="2" y="57"/>
                </a:lnTo>
                <a:lnTo>
                  <a:pt x="2" y="54"/>
                </a:lnTo>
                <a:lnTo>
                  <a:pt x="6" y="54"/>
                </a:lnTo>
                <a:lnTo>
                  <a:pt x="7" y="54"/>
                </a:lnTo>
                <a:lnTo>
                  <a:pt x="11" y="53"/>
                </a:lnTo>
                <a:lnTo>
                  <a:pt x="16" y="53"/>
                </a:lnTo>
                <a:lnTo>
                  <a:pt x="18" y="53"/>
                </a:lnTo>
                <a:lnTo>
                  <a:pt x="19" y="53"/>
                </a:lnTo>
                <a:lnTo>
                  <a:pt x="22" y="53"/>
                </a:lnTo>
                <a:lnTo>
                  <a:pt x="28" y="53"/>
                </a:lnTo>
                <a:lnTo>
                  <a:pt x="29" y="53"/>
                </a:lnTo>
                <a:lnTo>
                  <a:pt x="30" y="53"/>
                </a:lnTo>
                <a:lnTo>
                  <a:pt x="31" y="53"/>
                </a:lnTo>
                <a:lnTo>
                  <a:pt x="34" y="53"/>
                </a:lnTo>
                <a:lnTo>
                  <a:pt x="42" y="54"/>
                </a:lnTo>
                <a:lnTo>
                  <a:pt x="48" y="54"/>
                </a:lnTo>
                <a:lnTo>
                  <a:pt x="50" y="54"/>
                </a:lnTo>
                <a:lnTo>
                  <a:pt x="51" y="54"/>
                </a:lnTo>
                <a:lnTo>
                  <a:pt x="56" y="54"/>
                </a:lnTo>
                <a:lnTo>
                  <a:pt x="58" y="54"/>
                </a:lnTo>
                <a:lnTo>
                  <a:pt x="68" y="54"/>
                </a:lnTo>
                <a:lnTo>
                  <a:pt x="70" y="54"/>
                </a:lnTo>
                <a:lnTo>
                  <a:pt x="71" y="54"/>
                </a:lnTo>
                <a:lnTo>
                  <a:pt x="74" y="54"/>
                </a:lnTo>
                <a:lnTo>
                  <a:pt x="77" y="54"/>
                </a:lnTo>
                <a:lnTo>
                  <a:pt x="78" y="54"/>
                </a:lnTo>
                <a:lnTo>
                  <a:pt x="82" y="54"/>
                </a:lnTo>
                <a:lnTo>
                  <a:pt x="83" y="54"/>
                </a:lnTo>
                <a:lnTo>
                  <a:pt x="83" y="50"/>
                </a:lnTo>
                <a:lnTo>
                  <a:pt x="83" y="45"/>
                </a:lnTo>
                <a:lnTo>
                  <a:pt x="84" y="45"/>
                </a:lnTo>
                <a:lnTo>
                  <a:pt x="86" y="45"/>
                </a:lnTo>
                <a:lnTo>
                  <a:pt x="90" y="45"/>
                </a:lnTo>
                <a:lnTo>
                  <a:pt x="94" y="45"/>
                </a:lnTo>
                <a:lnTo>
                  <a:pt x="95" y="45"/>
                </a:lnTo>
                <a:lnTo>
                  <a:pt x="99" y="45"/>
                </a:lnTo>
                <a:lnTo>
                  <a:pt x="100" y="45"/>
                </a:lnTo>
                <a:lnTo>
                  <a:pt x="103" y="45"/>
                </a:lnTo>
                <a:lnTo>
                  <a:pt x="109" y="45"/>
                </a:lnTo>
                <a:lnTo>
                  <a:pt x="109" y="42"/>
                </a:lnTo>
                <a:lnTo>
                  <a:pt x="109" y="35"/>
                </a:lnTo>
                <a:lnTo>
                  <a:pt x="109" y="28"/>
                </a:lnTo>
                <a:lnTo>
                  <a:pt x="109" y="20"/>
                </a:lnTo>
                <a:lnTo>
                  <a:pt x="109" y="17"/>
                </a:lnTo>
                <a:lnTo>
                  <a:pt x="109" y="14"/>
                </a:lnTo>
                <a:lnTo>
                  <a:pt x="109" y="13"/>
                </a:lnTo>
                <a:lnTo>
                  <a:pt x="109" y="12"/>
                </a:lnTo>
                <a:lnTo>
                  <a:pt x="109" y="11"/>
                </a:lnTo>
                <a:lnTo>
                  <a:pt x="109" y="5"/>
                </a:lnTo>
                <a:lnTo>
                  <a:pt x="109" y="3"/>
                </a:lnTo>
                <a:lnTo>
                  <a:pt x="109" y="0"/>
                </a:lnTo>
                <a:lnTo>
                  <a:pt x="110" y="0"/>
                </a:lnTo>
                <a:lnTo>
                  <a:pt x="117" y="0"/>
                </a:lnTo>
                <a:lnTo>
                  <a:pt x="125" y="0"/>
                </a:lnTo>
                <a:lnTo>
                  <a:pt x="130" y="0"/>
                </a:lnTo>
                <a:lnTo>
                  <a:pt x="135" y="0"/>
                </a:lnTo>
                <a:lnTo>
                  <a:pt x="140" y="0"/>
                </a:lnTo>
                <a:lnTo>
                  <a:pt x="141" y="0"/>
                </a:lnTo>
                <a:lnTo>
                  <a:pt x="142" y="0"/>
                </a:lnTo>
                <a:lnTo>
                  <a:pt x="146" y="1"/>
                </a:lnTo>
                <a:lnTo>
                  <a:pt x="150" y="1"/>
                </a:lnTo>
                <a:lnTo>
                  <a:pt x="151" y="1"/>
                </a:lnTo>
                <a:lnTo>
                  <a:pt x="158" y="1"/>
                </a:lnTo>
                <a:lnTo>
                  <a:pt x="160" y="1"/>
                </a:lnTo>
                <a:lnTo>
                  <a:pt x="163" y="1"/>
                </a:lnTo>
                <a:lnTo>
                  <a:pt x="165" y="1"/>
                </a:lnTo>
                <a:lnTo>
                  <a:pt x="168" y="1"/>
                </a:lnTo>
                <a:lnTo>
                  <a:pt x="175" y="1"/>
                </a:lnTo>
                <a:lnTo>
                  <a:pt x="183" y="1"/>
                </a:lnTo>
                <a:lnTo>
                  <a:pt x="184" y="1"/>
                </a:lnTo>
                <a:lnTo>
                  <a:pt x="186" y="1"/>
                </a:lnTo>
                <a:lnTo>
                  <a:pt x="190" y="1"/>
                </a:lnTo>
                <a:lnTo>
                  <a:pt x="190" y="4"/>
                </a:lnTo>
                <a:lnTo>
                  <a:pt x="190" y="5"/>
                </a:lnTo>
                <a:lnTo>
                  <a:pt x="190" y="12"/>
                </a:lnTo>
                <a:lnTo>
                  <a:pt x="190" y="14"/>
                </a:lnTo>
                <a:lnTo>
                  <a:pt x="190" y="19"/>
                </a:lnTo>
                <a:lnTo>
                  <a:pt x="198" y="19"/>
                </a:lnTo>
                <a:lnTo>
                  <a:pt x="199" y="19"/>
                </a:lnTo>
                <a:lnTo>
                  <a:pt x="204" y="19"/>
                </a:lnTo>
                <a:lnTo>
                  <a:pt x="206" y="19"/>
                </a:lnTo>
                <a:lnTo>
                  <a:pt x="207" y="19"/>
                </a:lnTo>
                <a:lnTo>
                  <a:pt x="208" y="19"/>
                </a:lnTo>
                <a:lnTo>
                  <a:pt x="210" y="19"/>
                </a:lnTo>
                <a:lnTo>
                  <a:pt x="211" y="19"/>
                </a:lnTo>
                <a:lnTo>
                  <a:pt x="213" y="19"/>
                </a:lnTo>
                <a:lnTo>
                  <a:pt x="215" y="19"/>
                </a:lnTo>
                <a:lnTo>
                  <a:pt x="216" y="19"/>
                </a:lnTo>
                <a:lnTo>
                  <a:pt x="227" y="19"/>
                </a:lnTo>
                <a:lnTo>
                  <a:pt x="228" y="19"/>
                </a:lnTo>
                <a:lnTo>
                  <a:pt x="232" y="19"/>
                </a:lnTo>
                <a:lnTo>
                  <a:pt x="238" y="19"/>
                </a:lnTo>
                <a:lnTo>
                  <a:pt x="239" y="19"/>
                </a:lnTo>
                <a:lnTo>
                  <a:pt x="240" y="19"/>
                </a:lnTo>
                <a:lnTo>
                  <a:pt x="243" y="19"/>
                </a:lnTo>
                <a:lnTo>
                  <a:pt x="250" y="19"/>
                </a:lnTo>
                <a:lnTo>
                  <a:pt x="262" y="19"/>
                </a:lnTo>
                <a:lnTo>
                  <a:pt x="263" y="19"/>
                </a:lnTo>
                <a:lnTo>
                  <a:pt x="271" y="19"/>
                </a:lnTo>
                <a:lnTo>
                  <a:pt x="277" y="19"/>
                </a:lnTo>
                <a:lnTo>
                  <a:pt x="280" y="19"/>
                </a:lnTo>
                <a:lnTo>
                  <a:pt x="283" y="19"/>
                </a:lnTo>
                <a:lnTo>
                  <a:pt x="284" y="19"/>
                </a:lnTo>
                <a:lnTo>
                  <a:pt x="291" y="19"/>
                </a:lnTo>
                <a:lnTo>
                  <a:pt x="298" y="19"/>
                </a:lnTo>
                <a:lnTo>
                  <a:pt x="301" y="19"/>
                </a:lnTo>
                <a:lnTo>
                  <a:pt x="309" y="19"/>
                </a:lnTo>
                <a:lnTo>
                  <a:pt x="311" y="19"/>
                </a:lnTo>
                <a:lnTo>
                  <a:pt x="314" y="19"/>
                </a:lnTo>
                <a:lnTo>
                  <a:pt x="318" y="19"/>
                </a:lnTo>
                <a:lnTo>
                  <a:pt x="324" y="19"/>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39" name="Freeform 131"/>
          <p:cNvSpPr>
            <a:spLocks/>
          </p:cNvSpPr>
          <p:nvPr/>
        </p:nvSpPr>
        <p:spPr bwMode="auto">
          <a:xfrm>
            <a:off x="2926103" y="1927626"/>
            <a:ext cx="544512" cy="366136"/>
          </a:xfrm>
          <a:custGeom>
            <a:avLst/>
            <a:gdLst>
              <a:gd name="T0" fmla="*/ 190 w 252"/>
              <a:gd name="T1" fmla="*/ 0 h 172"/>
              <a:gd name="T2" fmla="*/ 225 w 252"/>
              <a:gd name="T3" fmla="*/ 0 h 172"/>
              <a:gd name="T4" fmla="*/ 243 w 252"/>
              <a:gd name="T5" fmla="*/ 7 h 172"/>
              <a:gd name="T6" fmla="*/ 243 w 252"/>
              <a:gd name="T7" fmla="*/ 32 h 172"/>
              <a:gd name="T8" fmla="*/ 243 w 252"/>
              <a:gd name="T9" fmla="*/ 49 h 172"/>
              <a:gd name="T10" fmla="*/ 242 w 252"/>
              <a:gd name="T11" fmla="*/ 64 h 172"/>
              <a:gd name="T12" fmla="*/ 251 w 252"/>
              <a:gd name="T13" fmla="*/ 71 h 172"/>
              <a:gd name="T14" fmla="*/ 251 w 252"/>
              <a:gd name="T15" fmla="*/ 90 h 172"/>
              <a:gd name="T16" fmla="*/ 246 w 252"/>
              <a:gd name="T17" fmla="*/ 108 h 172"/>
              <a:gd name="T18" fmla="*/ 222 w 252"/>
              <a:gd name="T19" fmla="*/ 108 h 172"/>
              <a:gd name="T20" fmla="*/ 216 w 252"/>
              <a:gd name="T21" fmla="*/ 112 h 172"/>
              <a:gd name="T22" fmla="*/ 216 w 252"/>
              <a:gd name="T23" fmla="*/ 125 h 172"/>
              <a:gd name="T24" fmla="*/ 201 w 252"/>
              <a:gd name="T25" fmla="*/ 127 h 172"/>
              <a:gd name="T26" fmla="*/ 190 w 252"/>
              <a:gd name="T27" fmla="*/ 127 h 172"/>
              <a:gd name="T28" fmla="*/ 179 w 252"/>
              <a:gd name="T29" fmla="*/ 127 h 172"/>
              <a:gd name="T30" fmla="*/ 168 w 252"/>
              <a:gd name="T31" fmla="*/ 127 h 172"/>
              <a:gd name="T32" fmla="*/ 163 w 252"/>
              <a:gd name="T33" fmla="*/ 128 h 172"/>
              <a:gd name="T34" fmla="*/ 158 w 252"/>
              <a:gd name="T35" fmla="*/ 130 h 172"/>
              <a:gd name="T36" fmla="*/ 153 w 252"/>
              <a:gd name="T37" fmla="*/ 130 h 172"/>
              <a:gd name="T38" fmla="*/ 148 w 252"/>
              <a:gd name="T39" fmla="*/ 130 h 172"/>
              <a:gd name="T40" fmla="*/ 145 w 252"/>
              <a:gd name="T41" fmla="*/ 135 h 172"/>
              <a:gd name="T42" fmla="*/ 138 w 252"/>
              <a:gd name="T43" fmla="*/ 137 h 172"/>
              <a:gd name="T44" fmla="*/ 131 w 252"/>
              <a:gd name="T45" fmla="*/ 137 h 172"/>
              <a:gd name="T46" fmla="*/ 127 w 252"/>
              <a:gd name="T47" fmla="*/ 136 h 172"/>
              <a:gd name="T48" fmla="*/ 124 w 252"/>
              <a:gd name="T49" fmla="*/ 138 h 172"/>
              <a:gd name="T50" fmla="*/ 119 w 252"/>
              <a:gd name="T51" fmla="*/ 140 h 172"/>
              <a:gd name="T52" fmla="*/ 115 w 252"/>
              <a:gd name="T53" fmla="*/ 143 h 172"/>
              <a:gd name="T54" fmla="*/ 110 w 252"/>
              <a:gd name="T55" fmla="*/ 145 h 172"/>
              <a:gd name="T56" fmla="*/ 106 w 252"/>
              <a:gd name="T57" fmla="*/ 145 h 172"/>
              <a:gd name="T58" fmla="*/ 104 w 252"/>
              <a:gd name="T59" fmla="*/ 147 h 172"/>
              <a:gd name="T60" fmla="*/ 99 w 252"/>
              <a:gd name="T61" fmla="*/ 148 h 172"/>
              <a:gd name="T62" fmla="*/ 96 w 252"/>
              <a:gd name="T63" fmla="*/ 152 h 172"/>
              <a:gd name="T64" fmla="*/ 92 w 252"/>
              <a:gd name="T65" fmla="*/ 155 h 172"/>
              <a:gd name="T66" fmla="*/ 90 w 252"/>
              <a:gd name="T67" fmla="*/ 159 h 172"/>
              <a:gd name="T68" fmla="*/ 87 w 252"/>
              <a:gd name="T69" fmla="*/ 165 h 172"/>
              <a:gd name="T70" fmla="*/ 80 w 252"/>
              <a:gd name="T71" fmla="*/ 165 h 172"/>
              <a:gd name="T72" fmla="*/ 75 w 252"/>
              <a:gd name="T73" fmla="*/ 164 h 172"/>
              <a:gd name="T74" fmla="*/ 73 w 252"/>
              <a:gd name="T75" fmla="*/ 168 h 172"/>
              <a:gd name="T76" fmla="*/ 71 w 252"/>
              <a:gd name="T77" fmla="*/ 169 h 172"/>
              <a:gd name="T78" fmla="*/ 65 w 252"/>
              <a:gd name="T79" fmla="*/ 171 h 172"/>
              <a:gd name="T80" fmla="*/ 50 w 252"/>
              <a:gd name="T81" fmla="*/ 172 h 172"/>
              <a:gd name="T82" fmla="*/ 27 w 252"/>
              <a:gd name="T83" fmla="*/ 172 h 172"/>
              <a:gd name="T84" fmla="*/ 3 w 252"/>
              <a:gd name="T85" fmla="*/ 172 h 172"/>
              <a:gd name="T86" fmla="*/ 1 w 252"/>
              <a:gd name="T87" fmla="*/ 145 h 172"/>
              <a:gd name="T88" fmla="*/ 1 w 252"/>
              <a:gd name="T89" fmla="*/ 132 h 172"/>
              <a:gd name="T90" fmla="*/ 1 w 252"/>
              <a:gd name="T91" fmla="*/ 114 h 172"/>
              <a:gd name="T92" fmla="*/ 1 w 252"/>
              <a:gd name="T93" fmla="*/ 89 h 172"/>
              <a:gd name="T94" fmla="*/ 1 w 252"/>
              <a:gd name="T95" fmla="*/ 66 h 172"/>
              <a:gd name="T96" fmla="*/ 1 w 252"/>
              <a:gd name="T97" fmla="*/ 39 h 172"/>
              <a:gd name="T98" fmla="*/ 0 w 252"/>
              <a:gd name="T99" fmla="*/ 13 h 172"/>
              <a:gd name="T100" fmla="*/ 16 w 252"/>
              <a:gd name="T101" fmla="*/ 11 h 172"/>
              <a:gd name="T102" fmla="*/ 43 w 252"/>
              <a:gd name="T103" fmla="*/ 11 h 172"/>
              <a:gd name="T104" fmla="*/ 86 w 252"/>
              <a:gd name="T105" fmla="*/ 11 h 172"/>
              <a:gd name="T106" fmla="*/ 119 w 252"/>
              <a:gd name="T107" fmla="*/ 11 h 172"/>
              <a:gd name="T108" fmla="*/ 150 w 252"/>
              <a:gd name="T109" fmla="*/ 11 h 1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2" h="172">
                <a:moveTo>
                  <a:pt x="162" y="1"/>
                </a:moveTo>
                <a:lnTo>
                  <a:pt x="170" y="0"/>
                </a:lnTo>
                <a:lnTo>
                  <a:pt x="171" y="0"/>
                </a:lnTo>
                <a:lnTo>
                  <a:pt x="174" y="0"/>
                </a:lnTo>
                <a:lnTo>
                  <a:pt x="176" y="0"/>
                </a:lnTo>
                <a:lnTo>
                  <a:pt x="180" y="0"/>
                </a:lnTo>
                <a:lnTo>
                  <a:pt x="190" y="0"/>
                </a:lnTo>
                <a:lnTo>
                  <a:pt x="191" y="0"/>
                </a:lnTo>
                <a:lnTo>
                  <a:pt x="196" y="0"/>
                </a:lnTo>
                <a:lnTo>
                  <a:pt x="201" y="0"/>
                </a:lnTo>
                <a:lnTo>
                  <a:pt x="214" y="0"/>
                </a:lnTo>
                <a:lnTo>
                  <a:pt x="223" y="0"/>
                </a:lnTo>
                <a:lnTo>
                  <a:pt x="224" y="0"/>
                </a:lnTo>
                <a:lnTo>
                  <a:pt x="225" y="0"/>
                </a:lnTo>
                <a:lnTo>
                  <a:pt x="233" y="0"/>
                </a:lnTo>
                <a:lnTo>
                  <a:pt x="234" y="0"/>
                </a:lnTo>
                <a:lnTo>
                  <a:pt x="236" y="0"/>
                </a:lnTo>
                <a:lnTo>
                  <a:pt x="240" y="0"/>
                </a:lnTo>
                <a:lnTo>
                  <a:pt x="243" y="0"/>
                </a:lnTo>
                <a:lnTo>
                  <a:pt x="243" y="3"/>
                </a:lnTo>
                <a:lnTo>
                  <a:pt x="243" y="7"/>
                </a:lnTo>
                <a:lnTo>
                  <a:pt x="243" y="11"/>
                </a:lnTo>
                <a:lnTo>
                  <a:pt x="243" y="15"/>
                </a:lnTo>
                <a:lnTo>
                  <a:pt x="243" y="17"/>
                </a:lnTo>
                <a:lnTo>
                  <a:pt x="243" y="20"/>
                </a:lnTo>
                <a:lnTo>
                  <a:pt x="243" y="21"/>
                </a:lnTo>
                <a:lnTo>
                  <a:pt x="243" y="26"/>
                </a:lnTo>
                <a:lnTo>
                  <a:pt x="243" y="32"/>
                </a:lnTo>
                <a:lnTo>
                  <a:pt x="243" y="34"/>
                </a:lnTo>
                <a:lnTo>
                  <a:pt x="243" y="35"/>
                </a:lnTo>
                <a:lnTo>
                  <a:pt x="243" y="36"/>
                </a:lnTo>
                <a:lnTo>
                  <a:pt x="243" y="39"/>
                </a:lnTo>
                <a:lnTo>
                  <a:pt x="243" y="41"/>
                </a:lnTo>
                <a:lnTo>
                  <a:pt x="243" y="44"/>
                </a:lnTo>
                <a:lnTo>
                  <a:pt x="243" y="49"/>
                </a:lnTo>
                <a:lnTo>
                  <a:pt x="243" y="51"/>
                </a:lnTo>
                <a:lnTo>
                  <a:pt x="243" y="53"/>
                </a:lnTo>
                <a:lnTo>
                  <a:pt x="243" y="56"/>
                </a:lnTo>
                <a:lnTo>
                  <a:pt x="243" y="60"/>
                </a:lnTo>
                <a:lnTo>
                  <a:pt x="243" y="61"/>
                </a:lnTo>
                <a:lnTo>
                  <a:pt x="243" y="64"/>
                </a:lnTo>
                <a:lnTo>
                  <a:pt x="242" y="64"/>
                </a:lnTo>
                <a:lnTo>
                  <a:pt x="242" y="65"/>
                </a:lnTo>
                <a:lnTo>
                  <a:pt x="248" y="64"/>
                </a:lnTo>
                <a:lnTo>
                  <a:pt x="249" y="64"/>
                </a:lnTo>
                <a:lnTo>
                  <a:pt x="251" y="64"/>
                </a:lnTo>
                <a:lnTo>
                  <a:pt x="251" y="66"/>
                </a:lnTo>
                <a:lnTo>
                  <a:pt x="251" y="69"/>
                </a:lnTo>
                <a:lnTo>
                  <a:pt x="251" y="71"/>
                </a:lnTo>
                <a:lnTo>
                  <a:pt x="251" y="73"/>
                </a:lnTo>
                <a:lnTo>
                  <a:pt x="251" y="77"/>
                </a:lnTo>
                <a:lnTo>
                  <a:pt x="251" y="79"/>
                </a:lnTo>
                <a:lnTo>
                  <a:pt x="251" y="81"/>
                </a:lnTo>
                <a:lnTo>
                  <a:pt x="251" y="88"/>
                </a:lnTo>
                <a:lnTo>
                  <a:pt x="251" y="89"/>
                </a:lnTo>
                <a:lnTo>
                  <a:pt x="251" y="90"/>
                </a:lnTo>
                <a:lnTo>
                  <a:pt x="252" y="95"/>
                </a:lnTo>
                <a:lnTo>
                  <a:pt x="252" y="97"/>
                </a:lnTo>
                <a:lnTo>
                  <a:pt x="252" y="99"/>
                </a:lnTo>
                <a:lnTo>
                  <a:pt x="252" y="101"/>
                </a:lnTo>
                <a:lnTo>
                  <a:pt x="252" y="108"/>
                </a:lnTo>
                <a:lnTo>
                  <a:pt x="250" y="108"/>
                </a:lnTo>
                <a:lnTo>
                  <a:pt x="246" y="108"/>
                </a:lnTo>
                <a:lnTo>
                  <a:pt x="244" y="108"/>
                </a:lnTo>
                <a:lnTo>
                  <a:pt x="243" y="108"/>
                </a:lnTo>
                <a:lnTo>
                  <a:pt x="235" y="108"/>
                </a:lnTo>
                <a:lnTo>
                  <a:pt x="225" y="108"/>
                </a:lnTo>
                <a:lnTo>
                  <a:pt x="224" y="108"/>
                </a:lnTo>
                <a:lnTo>
                  <a:pt x="223" y="108"/>
                </a:lnTo>
                <a:lnTo>
                  <a:pt x="222" y="108"/>
                </a:lnTo>
                <a:lnTo>
                  <a:pt x="219" y="108"/>
                </a:lnTo>
                <a:lnTo>
                  <a:pt x="218" y="108"/>
                </a:lnTo>
                <a:lnTo>
                  <a:pt x="217" y="108"/>
                </a:lnTo>
                <a:lnTo>
                  <a:pt x="216" y="108"/>
                </a:lnTo>
                <a:lnTo>
                  <a:pt x="216" y="109"/>
                </a:lnTo>
                <a:lnTo>
                  <a:pt x="216" y="111"/>
                </a:lnTo>
                <a:lnTo>
                  <a:pt x="216" y="112"/>
                </a:lnTo>
                <a:lnTo>
                  <a:pt x="216" y="113"/>
                </a:lnTo>
                <a:lnTo>
                  <a:pt x="216" y="114"/>
                </a:lnTo>
                <a:lnTo>
                  <a:pt x="216" y="115"/>
                </a:lnTo>
                <a:lnTo>
                  <a:pt x="216" y="117"/>
                </a:lnTo>
                <a:lnTo>
                  <a:pt x="216" y="119"/>
                </a:lnTo>
                <a:lnTo>
                  <a:pt x="216" y="123"/>
                </a:lnTo>
                <a:lnTo>
                  <a:pt x="216" y="125"/>
                </a:lnTo>
                <a:lnTo>
                  <a:pt x="216" y="127"/>
                </a:lnTo>
                <a:lnTo>
                  <a:pt x="215" y="127"/>
                </a:lnTo>
                <a:lnTo>
                  <a:pt x="206" y="127"/>
                </a:lnTo>
                <a:lnTo>
                  <a:pt x="204" y="127"/>
                </a:lnTo>
                <a:lnTo>
                  <a:pt x="203" y="127"/>
                </a:lnTo>
                <a:lnTo>
                  <a:pt x="202" y="127"/>
                </a:lnTo>
                <a:lnTo>
                  <a:pt x="201" y="127"/>
                </a:lnTo>
                <a:lnTo>
                  <a:pt x="199" y="127"/>
                </a:lnTo>
                <a:lnTo>
                  <a:pt x="198" y="127"/>
                </a:lnTo>
                <a:lnTo>
                  <a:pt x="196" y="127"/>
                </a:lnTo>
                <a:lnTo>
                  <a:pt x="195" y="127"/>
                </a:lnTo>
                <a:lnTo>
                  <a:pt x="194" y="127"/>
                </a:lnTo>
                <a:lnTo>
                  <a:pt x="192" y="127"/>
                </a:lnTo>
                <a:lnTo>
                  <a:pt x="190" y="127"/>
                </a:lnTo>
                <a:lnTo>
                  <a:pt x="188" y="127"/>
                </a:lnTo>
                <a:lnTo>
                  <a:pt x="187" y="127"/>
                </a:lnTo>
                <a:lnTo>
                  <a:pt x="184" y="127"/>
                </a:lnTo>
                <a:lnTo>
                  <a:pt x="183" y="127"/>
                </a:lnTo>
                <a:lnTo>
                  <a:pt x="182" y="127"/>
                </a:lnTo>
                <a:lnTo>
                  <a:pt x="180" y="127"/>
                </a:lnTo>
                <a:lnTo>
                  <a:pt x="179" y="127"/>
                </a:lnTo>
                <a:lnTo>
                  <a:pt x="175" y="127"/>
                </a:lnTo>
                <a:lnTo>
                  <a:pt x="171" y="127"/>
                </a:lnTo>
                <a:lnTo>
                  <a:pt x="170" y="127"/>
                </a:lnTo>
                <a:lnTo>
                  <a:pt x="170" y="128"/>
                </a:lnTo>
                <a:lnTo>
                  <a:pt x="169" y="128"/>
                </a:lnTo>
                <a:lnTo>
                  <a:pt x="169" y="127"/>
                </a:lnTo>
                <a:lnTo>
                  <a:pt x="168" y="127"/>
                </a:lnTo>
                <a:lnTo>
                  <a:pt x="168" y="128"/>
                </a:lnTo>
                <a:lnTo>
                  <a:pt x="167" y="128"/>
                </a:lnTo>
                <a:lnTo>
                  <a:pt x="166" y="128"/>
                </a:lnTo>
                <a:lnTo>
                  <a:pt x="164" y="128"/>
                </a:lnTo>
                <a:lnTo>
                  <a:pt x="164" y="129"/>
                </a:lnTo>
                <a:lnTo>
                  <a:pt x="163" y="129"/>
                </a:lnTo>
                <a:lnTo>
                  <a:pt x="163" y="128"/>
                </a:lnTo>
                <a:lnTo>
                  <a:pt x="163" y="129"/>
                </a:lnTo>
                <a:lnTo>
                  <a:pt x="162" y="129"/>
                </a:lnTo>
                <a:lnTo>
                  <a:pt x="161" y="129"/>
                </a:lnTo>
                <a:lnTo>
                  <a:pt x="160" y="129"/>
                </a:lnTo>
                <a:lnTo>
                  <a:pt x="159" y="129"/>
                </a:lnTo>
                <a:lnTo>
                  <a:pt x="159" y="130"/>
                </a:lnTo>
                <a:lnTo>
                  <a:pt x="158" y="130"/>
                </a:lnTo>
                <a:lnTo>
                  <a:pt x="156" y="129"/>
                </a:lnTo>
                <a:lnTo>
                  <a:pt x="156" y="130"/>
                </a:lnTo>
                <a:lnTo>
                  <a:pt x="156" y="131"/>
                </a:lnTo>
                <a:lnTo>
                  <a:pt x="155" y="131"/>
                </a:lnTo>
                <a:lnTo>
                  <a:pt x="154" y="131"/>
                </a:lnTo>
                <a:lnTo>
                  <a:pt x="153" y="131"/>
                </a:lnTo>
                <a:lnTo>
                  <a:pt x="153" y="130"/>
                </a:lnTo>
                <a:lnTo>
                  <a:pt x="152" y="130"/>
                </a:lnTo>
                <a:lnTo>
                  <a:pt x="152" y="131"/>
                </a:lnTo>
                <a:lnTo>
                  <a:pt x="152" y="130"/>
                </a:lnTo>
                <a:lnTo>
                  <a:pt x="151" y="130"/>
                </a:lnTo>
                <a:lnTo>
                  <a:pt x="151" y="131"/>
                </a:lnTo>
                <a:lnTo>
                  <a:pt x="150" y="131"/>
                </a:lnTo>
                <a:lnTo>
                  <a:pt x="148" y="130"/>
                </a:lnTo>
                <a:lnTo>
                  <a:pt x="147" y="130"/>
                </a:lnTo>
                <a:lnTo>
                  <a:pt x="147" y="131"/>
                </a:lnTo>
                <a:lnTo>
                  <a:pt x="146" y="131"/>
                </a:lnTo>
                <a:lnTo>
                  <a:pt x="146" y="132"/>
                </a:lnTo>
                <a:lnTo>
                  <a:pt x="145" y="132"/>
                </a:lnTo>
                <a:lnTo>
                  <a:pt x="145" y="133"/>
                </a:lnTo>
                <a:lnTo>
                  <a:pt x="145" y="135"/>
                </a:lnTo>
                <a:lnTo>
                  <a:pt x="144" y="135"/>
                </a:lnTo>
                <a:lnTo>
                  <a:pt x="143" y="136"/>
                </a:lnTo>
                <a:lnTo>
                  <a:pt x="142" y="136"/>
                </a:lnTo>
                <a:lnTo>
                  <a:pt x="140" y="136"/>
                </a:lnTo>
                <a:lnTo>
                  <a:pt x="139" y="136"/>
                </a:lnTo>
                <a:lnTo>
                  <a:pt x="138" y="136"/>
                </a:lnTo>
                <a:lnTo>
                  <a:pt x="138" y="137"/>
                </a:lnTo>
                <a:lnTo>
                  <a:pt x="137" y="137"/>
                </a:lnTo>
                <a:lnTo>
                  <a:pt x="136" y="137"/>
                </a:lnTo>
                <a:lnTo>
                  <a:pt x="135" y="137"/>
                </a:lnTo>
                <a:lnTo>
                  <a:pt x="134" y="137"/>
                </a:lnTo>
                <a:lnTo>
                  <a:pt x="132" y="137"/>
                </a:lnTo>
                <a:lnTo>
                  <a:pt x="131" y="136"/>
                </a:lnTo>
                <a:lnTo>
                  <a:pt x="131" y="137"/>
                </a:lnTo>
                <a:lnTo>
                  <a:pt x="130" y="137"/>
                </a:lnTo>
                <a:lnTo>
                  <a:pt x="130" y="136"/>
                </a:lnTo>
                <a:lnTo>
                  <a:pt x="130" y="137"/>
                </a:lnTo>
                <a:lnTo>
                  <a:pt x="130" y="136"/>
                </a:lnTo>
                <a:lnTo>
                  <a:pt x="129" y="136"/>
                </a:lnTo>
                <a:lnTo>
                  <a:pt x="128" y="136"/>
                </a:lnTo>
                <a:lnTo>
                  <a:pt x="127" y="136"/>
                </a:lnTo>
                <a:lnTo>
                  <a:pt x="127" y="137"/>
                </a:lnTo>
                <a:lnTo>
                  <a:pt x="127" y="138"/>
                </a:lnTo>
                <a:lnTo>
                  <a:pt x="126" y="137"/>
                </a:lnTo>
                <a:lnTo>
                  <a:pt x="126" y="138"/>
                </a:lnTo>
                <a:lnTo>
                  <a:pt x="126" y="137"/>
                </a:lnTo>
                <a:lnTo>
                  <a:pt x="124" y="137"/>
                </a:lnTo>
                <a:lnTo>
                  <a:pt x="124" y="138"/>
                </a:lnTo>
                <a:lnTo>
                  <a:pt x="124" y="139"/>
                </a:lnTo>
                <a:lnTo>
                  <a:pt x="123" y="139"/>
                </a:lnTo>
                <a:lnTo>
                  <a:pt x="122" y="139"/>
                </a:lnTo>
                <a:lnTo>
                  <a:pt x="122" y="140"/>
                </a:lnTo>
                <a:lnTo>
                  <a:pt x="121" y="140"/>
                </a:lnTo>
                <a:lnTo>
                  <a:pt x="120" y="140"/>
                </a:lnTo>
                <a:lnTo>
                  <a:pt x="119" y="140"/>
                </a:lnTo>
                <a:lnTo>
                  <a:pt x="119" y="141"/>
                </a:lnTo>
                <a:lnTo>
                  <a:pt x="118" y="141"/>
                </a:lnTo>
                <a:lnTo>
                  <a:pt x="116" y="141"/>
                </a:lnTo>
                <a:lnTo>
                  <a:pt x="116" y="143"/>
                </a:lnTo>
                <a:lnTo>
                  <a:pt x="116" y="141"/>
                </a:lnTo>
                <a:lnTo>
                  <a:pt x="115" y="141"/>
                </a:lnTo>
                <a:lnTo>
                  <a:pt x="115" y="143"/>
                </a:lnTo>
                <a:lnTo>
                  <a:pt x="114" y="143"/>
                </a:lnTo>
                <a:lnTo>
                  <a:pt x="113" y="143"/>
                </a:lnTo>
                <a:lnTo>
                  <a:pt x="112" y="143"/>
                </a:lnTo>
                <a:lnTo>
                  <a:pt x="111" y="143"/>
                </a:lnTo>
                <a:lnTo>
                  <a:pt x="111" y="144"/>
                </a:lnTo>
                <a:lnTo>
                  <a:pt x="110" y="144"/>
                </a:lnTo>
                <a:lnTo>
                  <a:pt x="110" y="145"/>
                </a:lnTo>
                <a:lnTo>
                  <a:pt x="110" y="146"/>
                </a:lnTo>
                <a:lnTo>
                  <a:pt x="108" y="146"/>
                </a:lnTo>
                <a:lnTo>
                  <a:pt x="108" y="145"/>
                </a:lnTo>
                <a:lnTo>
                  <a:pt x="107" y="145"/>
                </a:lnTo>
                <a:lnTo>
                  <a:pt x="107" y="146"/>
                </a:lnTo>
                <a:lnTo>
                  <a:pt x="107" y="145"/>
                </a:lnTo>
                <a:lnTo>
                  <a:pt x="106" y="145"/>
                </a:lnTo>
                <a:lnTo>
                  <a:pt x="107" y="146"/>
                </a:lnTo>
                <a:lnTo>
                  <a:pt x="106" y="146"/>
                </a:lnTo>
                <a:lnTo>
                  <a:pt x="106" y="145"/>
                </a:lnTo>
                <a:lnTo>
                  <a:pt x="105" y="145"/>
                </a:lnTo>
                <a:lnTo>
                  <a:pt x="105" y="146"/>
                </a:lnTo>
                <a:lnTo>
                  <a:pt x="104" y="146"/>
                </a:lnTo>
                <a:lnTo>
                  <a:pt x="104" y="147"/>
                </a:lnTo>
                <a:lnTo>
                  <a:pt x="103" y="147"/>
                </a:lnTo>
                <a:lnTo>
                  <a:pt x="103" y="148"/>
                </a:lnTo>
                <a:lnTo>
                  <a:pt x="102" y="148"/>
                </a:lnTo>
                <a:lnTo>
                  <a:pt x="100" y="148"/>
                </a:lnTo>
                <a:lnTo>
                  <a:pt x="100" y="149"/>
                </a:lnTo>
                <a:lnTo>
                  <a:pt x="99" y="149"/>
                </a:lnTo>
                <a:lnTo>
                  <a:pt x="99" y="148"/>
                </a:lnTo>
                <a:lnTo>
                  <a:pt x="98" y="148"/>
                </a:lnTo>
                <a:lnTo>
                  <a:pt x="98" y="149"/>
                </a:lnTo>
                <a:lnTo>
                  <a:pt x="97" y="149"/>
                </a:lnTo>
                <a:lnTo>
                  <a:pt x="98" y="151"/>
                </a:lnTo>
                <a:lnTo>
                  <a:pt x="97" y="151"/>
                </a:lnTo>
                <a:lnTo>
                  <a:pt x="97" y="152"/>
                </a:lnTo>
                <a:lnTo>
                  <a:pt x="96" y="152"/>
                </a:lnTo>
                <a:lnTo>
                  <a:pt x="96" y="153"/>
                </a:lnTo>
                <a:lnTo>
                  <a:pt x="96" y="154"/>
                </a:lnTo>
                <a:lnTo>
                  <a:pt x="95" y="154"/>
                </a:lnTo>
                <a:lnTo>
                  <a:pt x="94" y="154"/>
                </a:lnTo>
                <a:lnTo>
                  <a:pt x="92" y="154"/>
                </a:lnTo>
                <a:lnTo>
                  <a:pt x="91" y="154"/>
                </a:lnTo>
                <a:lnTo>
                  <a:pt x="92" y="155"/>
                </a:lnTo>
                <a:lnTo>
                  <a:pt x="92" y="156"/>
                </a:lnTo>
                <a:lnTo>
                  <a:pt x="91" y="156"/>
                </a:lnTo>
                <a:lnTo>
                  <a:pt x="92" y="156"/>
                </a:lnTo>
                <a:lnTo>
                  <a:pt x="92" y="157"/>
                </a:lnTo>
                <a:lnTo>
                  <a:pt x="91" y="157"/>
                </a:lnTo>
                <a:lnTo>
                  <a:pt x="90" y="157"/>
                </a:lnTo>
                <a:lnTo>
                  <a:pt x="90" y="159"/>
                </a:lnTo>
                <a:lnTo>
                  <a:pt x="90" y="160"/>
                </a:lnTo>
                <a:lnTo>
                  <a:pt x="89" y="161"/>
                </a:lnTo>
                <a:lnTo>
                  <a:pt x="89" y="162"/>
                </a:lnTo>
                <a:lnTo>
                  <a:pt x="88" y="163"/>
                </a:lnTo>
                <a:lnTo>
                  <a:pt x="88" y="164"/>
                </a:lnTo>
                <a:lnTo>
                  <a:pt x="88" y="165"/>
                </a:lnTo>
                <a:lnTo>
                  <a:pt x="87" y="165"/>
                </a:lnTo>
                <a:lnTo>
                  <a:pt x="86" y="167"/>
                </a:lnTo>
                <a:lnTo>
                  <a:pt x="84" y="167"/>
                </a:lnTo>
                <a:lnTo>
                  <a:pt x="83" y="167"/>
                </a:lnTo>
                <a:lnTo>
                  <a:pt x="82" y="167"/>
                </a:lnTo>
                <a:lnTo>
                  <a:pt x="82" y="165"/>
                </a:lnTo>
                <a:lnTo>
                  <a:pt x="81" y="165"/>
                </a:lnTo>
                <a:lnTo>
                  <a:pt x="80" y="165"/>
                </a:lnTo>
                <a:lnTo>
                  <a:pt x="80" y="167"/>
                </a:lnTo>
                <a:lnTo>
                  <a:pt x="79" y="167"/>
                </a:lnTo>
                <a:lnTo>
                  <a:pt x="79" y="165"/>
                </a:lnTo>
                <a:lnTo>
                  <a:pt x="78" y="165"/>
                </a:lnTo>
                <a:lnTo>
                  <a:pt x="76" y="165"/>
                </a:lnTo>
                <a:lnTo>
                  <a:pt x="76" y="164"/>
                </a:lnTo>
                <a:lnTo>
                  <a:pt x="75" y="164"/>
                </a:lnTo>
                <a:lnTo>
                  <a:pt x="75" y="165"/>
                </a:lnTo>
                <a:lnTo>
                  <a:pt x="74" y="165"/>
                </a:lnTo>
                <a:lnTo>
                  <a:pt x="74" y="167"/>
                </a:lnTo>
                <a:lnTo>
                  <a:pt x="73" y="167"/>
                </a:lnTo>
                <a:lnTo>
                  <a:pt x="72" y="167"/>
                </a:lnTo>
                <a:lnTo>
                  <a:pt x="73" y="167"/>
                </a:lnTo>
                <a:lnTo>
                  <a:pt x="73" y="168"/>
                </a:lnTo>
                <a:lnTo>
                  <a:pt x="72" y="168"/>
                </a:lnTo>
                <a:lnTo>
                  <a:pt x="73" y="168"/>
                </a:lnTo>
                <a:lnTo>
                  <a:pt x="73" y="169"/>
                </a:lnTo>
                <a:lnTo>
                  <a:pt x="72" y="169"/>
                </a:lnTo>
                <a:lnTo>
                  <a:pt x="72" y="170"/>
                </a:lnTo>
                <a:lnTo>
                  <a:pt x="71" y="170"/>
                </a:lnTo>
                <a:lnTo>
                  <a:pt x="71" y="169"/>
                </a:lnTo>
                <a:lnTo>
                  <a:pt x="70" y="169"/>
                </a:lnTo>
                <a:lnTo>
                  <a:pt x="70" y="170"/>
                </a:lnTo>
                <a:lnTo>
                  <a:pt x="68" y="170"/>
                </a:lnTo>
                <a:lnTo>
                  <a:pt x="68" y="171"/>
                </a:lnTo>
                <a:lnTo>
                  <a:pt x="67" y="171"/>
                </a:lnTo>
                <a:lnTo>
                  <a:pt x="66" y="171"/>
                </a:lnTo>
                <a:lnTo>
                  <a:pt x="65" y="171"/>
                </a:lnTo>
                <a:lnTo>
                  <a:pt x="66" y="172"/>
                </a:lnTo>
                <a:lnTo>
                  <a:pt x="62" y="172"/>
                </a:lnTo>
                <a:lnTo>
                  <a:pt x="58" y="172"/>
                </a:lnTo>
                <a:lnTo>
                  <a:pt x="57" y="172"/>
                </a:lnTo>
                <a:lnTo>
                  <a:pt x="56" y="172"/>
                </a:lnTo>
                <a:lnTo>
                  <a:pt x="54" y="172"/>
                </a:lnTo>
                <a:lnTo>
                  <a:pt x="50" y="172"/>
                </a:lnTo>
                <a:lnTo>
                  <a:pt x="47" y="172"/>
                </a:lnTo>
                <a:lnTo>
                  <a:pt x="41" y="172"/>
                </a:lnTo>
                <a:lnTo>
                  <a:pt x="39" y="172"/>
                </a:lnTo>
                <a:lnTo>
                  <a:pt x="38" y="172"/>
                </a:lnTo>
                <a:lnTo>
                  <a:pt x="36" y="172"/>
                </a:lnTo>
                <a:lnTo>
                  <a:pt x="32" y="172"/>
                </a:lnTo>
                <a:lnTo>
                  <a:pt x="27" y="172"/>
                </a:lnTo>
                <a:lnTo>
                  <a:pt x="25" y="172"/>
                </a:lnTo>
                <a:lnTo>
                  <a:pt x="19" y="172"/>
                </a:lnTo>
                <a:lnTo>
                  <a:pt x="16" y="172"/>
                </a:lnTo>
                <a:lnTo>
                  <a:pt x="10" y="172"/>
                </a:lnTo>
                <a:lnTo>
                  <a:pt x="6" y="172"/>
                </a:lnTo>
                <a:lnTo>
                  <a:pt x="4" y="172"/>
                </a:lnTo>
                <a:lnTo>
                  <a:pt x="3" y="172"/>
                </a:lnTo>
                <a:lnTo>
                  <a:pt x="1" y="172"/>
                </a:lnTo>
                <a:lnTo>
                  <a:pt x="1" y="163"/>
                </a:lnTo>
                <a:lnTo>
                  <a:pt x="1" y="162"/>
                </a:lnTo>
                <a:lnTo>
                  <a:pt x="1" y="160"/>
                </a:lnTo>
                <a:lnTo>
                  <a:pt x="1" y="147"/>
                </a:lnTo>
                <a:lnTo>
                  <a:pt x="1" y="146"/>
                </a:lnTo>
                <a:lnTo>
                  <a:pt x="1" y="145"/>
                </a:lnTo>
                <a:lnTo>
                  <a:pt x="1" y="144"/>
                </a:lnTo>
                <a:lnTo>
                  <a:pt x="1" y="143"/>
                </a:lnTo>
                <a:lnTo>
                  <a:pt x="1" y="141"/>
                </a:lnTo>
                <a:lnTo>
                  <a:pt x="1" y="140"/>
                </a:lnTo>
                <a:lnTo>
                  <a:pt x="1" y="139"/>
                </a:lnTo>
                <a:lnTo>
                  <a:pt x="1" y="137"/>
                </a:lnTo>
                <a:lnTo>
                  <a:pt x="1" y="132"/>
                </a:lnTo>
                <a:lnTo>
                  <a:pt x="1" y="125"/>
                </a:lnTo>
                <a:lnTo>
                  <a:pt x="1" y="124"/>
                </a:lnTo>
                <a:lnTo>
                  <a:pt x="1" y="123"/>
                </a:lnTo>
                <a:lnTo>
                  <a:pt x="1" y="121"/>
                </a:lnTo>
                <a:lnTo>
                  <a:pt x="1" y="120"/>
                </a:lnTo>
                <a:lnTo>
                  <a:pt x="1" y="119"/>
                </a:lnTo>
                <a:lnTo>
                  <a:pt x="1" y="114"/>
                </a:lnTo>
                <a:lnTo>
                  <a:pt x="1" y="104"/>
                </a:lnTo>
                <a:lnTo>
                  <a:pt x="1" y="100"/>
                </a:lnTo>
                <a:lnTo>
                  <a:pt x="1" y="99"/>
                </a:lnTo>
                <a:lnTo>
                  <a:pt x="1" y="97"/>
                </a:lnTo>
                <a:lnTo>
                  <a:pt x="1" y="95"/>
                </a:lnTo>
                <a:lnTo>
                  <a:pt x="1" y="93"/>
                </a:lnTo>
                <a:lnTo>
                  <a:pt x="1" y="89"/>
                </a:lnTo>
                <a:lnTo>
                  <a:pt x="1" y="88"/>
                </a:lnTo>
                <a:lnTo>
                  <a:pt x="1" y="79"/>
                </a:lnTo>
                <a:lnTo>
                  <a:pt x="1" y="74"/>
                </a:lnTo>
                <a:lnTo>
                  <a:pt x="1" y="73"/>
                </a:lnTo>
                <a:lnTo>
                  <a:pt x="1" y="71"/>
                </a:lnTo>
                <a:lnTo>
                  <a:pt x="1" y="67"/>
                </a:lnTo>
                <a:lnTo>
                  <a:pt x="1" y="66"/>
                </a:lnTo>
                <a:lnTo>
                  <a:pt x="1" y="63"/>
                </a:lnTo>
                <a:lnTo>
                  <a:pt x="1" y="57"/>
                </a:lnTo>
                <a:lnTo>
                  <a:pt x="1" y="55"/>
                </a:lnTo>
                <a:lnTo>
                  <a:pt x="1" y="52"/>
                </a:lnTo>
                <a:lnTo>
                  <a:pt x="1" y="48"/>
                </a:lnTo>
                <a:lnTo>
                  <a:pt x="1" y="45"/>
                </a:lnTo>
                <a:lnTo>
                  <a:pt x="1" y="39"/>
                </a:lnTo>
                <a:lnTo>
                  <a:pt x="1" y="37"/>
                </a:lnTo>
                <a:lnTo>
                  <a:pt x="1" y="34"/>
                </a:lnTo>
                <a:lnTo>
                  <a:pt x="0" y="20"/>
                </a:lnTo>
                <a:lnTo>
                  <a:pt x="0" y="19"/>
                </a:lnTo>
                <a:lnTo>
                  <a:pt x="0" y="17"/>
                </a:lnTo>
                <a:lnTo>
                  <a:pt x="0" y="15"/>
                </a:lnTo>
                <a:lnTo>
                  <a:pt x="0" y="13"/>
                </a:lnTo>
                <a:lnTo>
                  <a:pt x="0" y="11"/>
                </a:lnTo>
                <a:lnTo>
                  <a:pt x="1" y="11"/>
                </a:lnTo>
                <a:lnTo>
                  <a:pt x="4" y="11"/>
                </a:lnTo>
                <a:lnTo>
                  <a:pt x="6" y="11"/>
                </a:lnTo>
                <a:lnTo>
                  <a:pt x="11" y="11"/>
                </a:lnTo>
                <a:lnTo>
                  <a:pt x="12" y="11"/>
                </a:lnTo>
                <a:lnTo>
                  <a:pt x="16" y="11"/>
                </a:lnTo>
                <a:lnTo>
                  <a:pt x="23" y="11"/>
                </a:lnTo>
                <a:lnTo>
                  <a:pt x="32" y="11"/>
                </a:lnTo>
                <a:lnTo>
                  <a:pt x="34" y="11"/>
                </a:lnTo>
                <a:lnTo>
                  <a:pt x="35" y="11"/>
                </a:lnTo>
                <a:lnTo>
                  <a:pt x="39" y="11"/>
                </a:lnTo>
                <a:lnTo>
                  <a:pt x="41" y="11"/>
                </a:lnTo>
                <a:lnTo>
                  <a:pt x="43" y="11"/>
                </a:lnTo>
                <a:lnTo>
                  <a:pt x="62" y="11"/>
                </a:lnTo>
                <a:lnTo>
                  <a:pt x="64" y="11"/>
                </a:lnTo>
                <a:lnTo>
                  <a:pt x="68" y="11"/>
                </a:lnTo>
                <a:lnTo>
                  <a:pt x="70" y="11"/>
                </a:lnTo>
                <a:lnTo>
                  <a:pt x="73" y="11"/>
                </a:lnTo>
                <a:lnTo>
                  <a:pt x="75" y="11"/>
                </a:lnTo>
                <a:lnTo>
                  <a:pt x="86" y="11"/>
                </a:lnTo>
                <a:lnTo>
                  <a:pt x="91" y="11"/>
                </a:lnTo>
                <a:lnTo>
                  <a:pt x="94" y="11"/>
                </a:lnTo>
                <a:lnTo>
                  <a:pt x="95" y="11"/>
                </a:lnTo>
                <a:lnTo>
                  <a:pt x="100" y="11"/>
                </a:lnTo>
                <a:lnTo>
                  <a:pt x="110" y="11"/>
                </a:lnTo>
                <a:lnTo>
                  <a:pt x="116" y="11"/>
                </a:lnTo>
                <a:lnTo>
                  <a:pt x="119" y="11"/>
                </a:lnTo>
                <a:lnTo>
                  <a:pt x="126" y="11"/>
                </a:lnTo>
                <a:lnTo>
                  <a:pt x="130" y="11"/>
                </a:lnTo>
                <a:lnTo>
                  <a:pt x="132" y="11"/>
                </a:lnTo>
                <a:lnTo>
                  <a:pt x="137" y="11"/>
                </a:lnTo>
                <a:lnTo>
                  <a:pt x="142" y="11"/>
                </a:lnTo>
                <a:lnTo>
                  <a:pt x="143" y="11"/>
                </a:lnTo>
                <a:lnTo>
                  <a:pt x="150" y="11"/>
                </a:lnTo>
                <a:lnTo>
                  <a:pt x="162" y="10"/>
                </a:lnTo>
                <a:lnTo>
                  <a:pt x="162" y="2"/>
                </a:lnTo>
                <a:lnTo>
                  <a:pt x="162" y="1"/>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40" name="Freeform 128"/>
          <p:cNvSpPr>
            <a:spLocks/>
          </p:cNvSpPr>
          <p:nvPr/>
        </p:nvSpPr>
        <p:spPr bwMode="auto">
          <a:xfrm>
            <a:off x="3446601" y="1833619"/>
            <a:ext cx="630943" cy="398066"/>
          </a:xfrm>
          <a:custGeom>
            <a:avLst/>
            <a:gdLst>
              <a:gd name="T0" fmla="*/ 162 w 292"/>
              <a:gd name="T1" fmla="*/ 23 h 187"/>
              <a:gd name="T2" fmla="*/ 162 w 292"/>
              <a:gd name="T3" fmla="*/ 61 h 187"/>
              <a:gd name="T4" fmla="*/ 162 w 292"/>
              <a:gd name="T5" fmla="*/ 77 h 187"/>
              <a:gd name="T6" fmla="*/ 180 w 292"/>
              <a:gd name="T7" fmla="*/ 80 h 187"/>
              <a:gd name="T8" fmla="*/ 204 w 292"/>
              <a:gd name="T9" fmla="*/ 80 h 187"/>
              <a:gd name="T10" fmla="*/ 241 w 292"/>
              <a:gd name="T11" fmla="*/ 80 h 187"/>
              <a:gd name="T12" fmla="*/ 263 w 292"/>
              <a:gd name="T13" fmla="*/ 79 h 187"/>
              <a:gd name="T14" fmla="*/ 280 w 292"/>
              <a:gd name="T15" fmla="*/ 81 h 187"/>
              <a:gd name="T16" fmla="*/ 277 w 292"/>
              <a:gd name="T17" fmla="*/ 82 h 187"/>
              <a:gd name="T18" fmla="*/ 273 w 292"/>
              <a:gd name="T19" fmla="*/ 89 h 187"/>
              <a:gd name="T20" fmla="*/ 269 w 292"/>
              <a:gd name="T21" fmla="*/ 96 h 187"/>
              <a:gd name="T22" fmla="*/ 272 w 292"/>
              <a:gd name="T23" fmla="*/ 102 h 187"/>
              <a:gd name="T24" fmla="*/ 276 w 292"/>
              <a:gd name="T25" fmla="*/ 106 h 187"/>
              <a:gd name="T26" fmla="*/ 276 w 292"/>
              <a:gd name="T27" fmla="*/ 113 h 187"/>
              <a:gd name="T28" fmla="*/ 273 w 292"/>
              <a:gd name="T29" fmla="*/ 120 h 187"/>
              <a:gd name="T30" fmla="*/ 282 w 292"/>
              <a:gd name="T31" fmla="*/ 120 h 187"/>
              <a:gd name="T32" fmla="*/ 288 w 292"/>
              <a:gd name="T33" fmla="*/ 125 h 187"/>
              <a:gd name="T34" fmla="*/ 286 w 292"/>
              <a:gd name="T35" fmla="*/ 134 h 187"/>
              <a:gd name="T36" fmla="*/ 279 w 292"/>
              <a:gd name="T37" fmla="*/ 142 h 187"/>
              <a:gd name="T38" fmla="*/ 284 w 292"/>
              <a:gd name="T39" fmla="*/ 147 h 187"/>
              <a:gd name="T40" fmla="*/ 278 w 292"/>
              <a:gd name="T41" fmla="*/ 150 h 187"/>
              <a:gd name="T42" fmla="*/ 280 w 292"/>
              <a:gd name="T43" fmla="*/ 158 h 187"/>
              <a:gd name="T44" fmla="*/ 281 w 292"/>
              <a:gd name="T45" fmla="*/ 165 h 187"/>
              <a:gd name="T46" fmla="*/ 290 w 292"/>
              <a:gd name="T47" fmla="*/ 173 h 187"/>
              <a:gd name="T48" fmla="*/ 287 w 292"/>
              <a:gd name="T49" fmla="*/ 175 h 187"/>
              <a:gd name="T50" fmla="*/ 281 w 292"/>
              <a:gd name="T51" fmla="*/ 173 h 187"/>
              <a:gd name="T52" fmla="*/ 274 w 292"/>
              <a:gd name="T53" fmla="*/ 168 h 187"/>
              <a:gd name="T54" fmla="*/ 269 w 292"/>
              <a:gd name="T55" fmla="*/ 162 h 187"/>
              <a:gd name="T56" fmla="*/ 266 w 292"/>
              <a:gd name="T57" fmla="*/ 159 h 187"/>
              <a:gd name="T58" fmla="*/ 262 w 292"/>
              <a:gd name="T59" fmla="*/ 165 h 187"/>
              <a:gd name="T60" fmla="*/ 255 w 292"/>
              <a:gd name="T61" fmla="*/ 169 h 187"/>
              <a:gd name="T62" fmla="*/ 252 w 292"/>
              <a:gd name="T63" fmla="*/ 173 h 187"/>
              <a:gd name="T64" fmla="*/ 247 w 292"/>
              <a:gd name="T65" fmla="*/ 177 h 187"/>
              <a:gd name="T66" fmla="*/ 244 w 292"/>
              <a:gd name="T67" fmla="*/ 175 h 187"/>
              <a:gd name="T68" fmla="*/ 240 w 292"/>
              <a:gd name="T69" fmla="*/ 178 h 187"/>
              <a:gd name="T70" fmla="*/ 234 w 292"/>
              <a:gd name="T71" fmla="*/ 179 h 187"/>
              <a:gd name="T72" fmla="*/ 229 w 292"/>
              <a:gd name="T73" fmla="*/ 183 h 187"/>
              <a:gd name="T74" fmla="*/ 222 w 292"/>
              <a:gd name="T75" fmla="*/ 185 h 187"/>
              <a:gd name="T76" fmla="*/ 189 w 292"/>
              <a:gd name="T77" fmla="*/ 187 h 187"/>
              <a:gd name="T78" fmla="*/ 178 w 292"/>
              <a:gd name="T79" fmla="*/ 151 h 187"/>
              <a:gd name="T80" fmla="*/ 169 w 292"/>
              <a:gd name="T81" fmla="*/ 153 h 187"/>
              <a:gd name="T82" fmla="*/ 162 w 292"/>
              <a:gd name="T83" fmla="*/ 153 h 187"/>
              <a:gd name="T84" fmla="*/ 158 w 292"/>
              <a:gd name="T85" fmla="*/ 152 h 187"/>
              <a:gd name="T86" fmla="*/ 137 w 292"/>
              <a:gd name="T87" fmla="*/ 151 h 187"/>
              <a:gd name="T88" fmla="*/ 110 w 292"/>
              <a:gd name="T89" fmla="*/ 152 h 187"/>
              <a:gd name="T90" fmla="*/ 79 w 292"/>
              <a:gd name="T91" fmla="*/ 152 h 187"/>
              <a:gd name="T92" fmla="*/ 42 w 292"/>
              <a:gd name="T93" fmla="*/ 153 h 187"/>
              <a:gd name="T94" fmla="*/ 14 w 292"/>
              <a:gd name="T95" fmla="*/ 154 h 187"/>
              <a:gd name="T96" fmla="*/ 9 w 292"/>
              <a:gd name="T97" fmla="*/ 134 h 187"/>
              <a:gd name="T98" fmla="*/ 9 w 292"/>
              <a:gd name="T99" fmla="*/ 110 h 187"/>
              <a:gd name="T100" fmla="*/ 1 w 292"/>
              <a:gd name="T101" fmla="*/ 102 h 187"/>
              <a:gd name="T102" fmla="*/ 1 w 292"/>
              <a:gd name="T103" fmla="*/ 81 h 187"/>
              <a:gd name="T104" fmla="*/ 1 w 292"/>
              <a:gd name="T105" fmla="*/ 57 h 187"/>
              <a:gd name="T106" fmla="*/ 8 w 292"/>
              <a:gd name="T107" fmla="*/ 37 h 187"/>
              <a:gd name="T108" fmla="*/ 32 w 292"/>
              <a:gd name="T109" fmla="*/ 35 h 187"/>
              <a:gd name="T110" fmla="*/ 54 w 292"/>
              <a:gd name="T111" fmla="*/ 30 h 187"/>
              <a:gd name="T112" fmla="*/ 55 w 292"/>
              <a:gd name="T113" fmla="*/ 0 h 187"/>
              <a:gd name="T114" fmla="*/ 78 w 292"/>
              <a:gd name="T115" fmla="*/ 0 h 187"/>
              <a:gd name="T116" fmla="*/ 94 w 292"/>
              <a:gd name="T117" fmla="*/ 0 h 187"/>
              <a:gd name="T118" fmla="*/ 111 w 292"/>
              <a:gd name="T119" fmla="*/ 0 h 187"/>
              <a:gd name="T120" fmla="*/ 128 w 292"/>
              <a:gd name="T121" fmla="*/ 0 h 187"/>
              <a:gd name="T122" fmla="*/ 157 w 292"/>
              <a:gd name="T123" fmla="*/ 0 h 18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92" h="187">
                <a:moveTo>
                  <a:pt x="159" y="0"/>
                </a:moveTo>
                <a:lnTo>
                  <a:pt x="162" y="0"/>
                </a:lnTo>
                <a:lnTo>
                  <a:pt x="162" y="8"/>
                </a:lnTo>
                <a:lnTo>
                  <a:pt x="162" y="9"/>
                </a:lnTo>
                <a:lnTo>
                  <a:pt x="162" y="11"/>
                </a:lnTo>
                <a:lnTo>
                  <a:pt x="162" y="18"/>
                </a:lnTo>
                <a:lnTo>
                  <a:pt x="162" y="22"/>
                </a:lnTo>
                <a:lnTo>
                  <a:pt x="162" y="23"/>
                </a:lnTo>
                <a:lnTo>
                  <a:pt x="162" y="25"/>
                </a:lnTo>
                <a:lnTo>
                  <a:pt x="162" y="33"/>
                </a:lnTo>
                <a:lnTo>
                  <a:pt x="162" y="37"/>
                </a:lnTo>
                <a:lnTo>
                  <a:pt x="162" y="38"/>
                </a:lnTo>
                <a:lnTo>
                  <a:pt x="162" y="39"/>
                </a:lnTo>
                <a:lnTo>
                  <a:pt x="162" y="47"/>
                </a:lnTo>
                <a:lnTo>
                  <a:pt x="162" y="54"/>
                </a:lnTo>
                <a:lnTo>
                  <a:pt x="162" y="61"/>
                </a:lnTo>
                <a:lnTo>
                  <a:pt x="162" y="62"/>
                </a:lnTo>
                <a:lnTo>
                  <a:pt x="162" y="64"/>
                </a:lnTo>
                <a:lnTo>
                  <a:pt x="162" y="65"/>
                </a:lnTo>
                <a:lnTo>
                  <a:pt x="162" y="66"/>
                </a:lnTo>
                <a:lnTo>
                  <a:pt x="164" y="72"/>
                </a:lnTo>
                <a:lnTo>
                  <a:pt x="164" y="74"/>
                </a:lnTo>
                <a:lnTo>
                  <a:pt x="164" y="75"/>
                </a:lnTo>
                <a:lnTo>
                  <a:pt x="162" y="77"/>
                </a:lnTo>
                <a:lnTo>
                  <a:pt x="164" y="78"/>
                </a:lnTo>
                <a:lnTo>
                  <a:pt x="164" y="80"/>
                </a:lnTo>
                <a:lnTo>
                  <a:pt x="168" y="80"/>
                </a:lnTo>
                <a:lnTo>
                  <a:pt x="173" y="80"/>
                </a:lnTo>
                <a:lnTo>
                  <a:pt x="175" y="80"/>
                </a:lnTo>
                <a:lnTo>
                  <a:pt x="176" y="80"/>
                </a:lnTo>
                <a:lnTo>
                  <a:pt x="177" y="80"/>
                </a:lnTo>
                <a:lnTo>
                  <a:pt x="180" y="80"/>
                </a:lnTo>
                <a:lnTo>
                  <a:pt x="181" y="80"/>
                </a:lnTo>
                <a:lnTo>
                  <a:pt x="189" y="80"/>
                </a:lnTo>
                <a:lnTo>
                  <a:pt x="190" y="80"/>
                </a:lnTo>
                <a:lnTo>
                  <a:pt x="191" y="80"/>
                </a:lnTo>
                <a:lnTo>
                  <a:pt x="196" y="80"/>
                </a:lnTo>
                <a:lnTo>
                  <a:pt x="197" y="80"/>
                </a:lnTo>
                <a:lnTo>
                  <a:pt x="199" y="80"/>
                </a:lnTo>
                <a:lnTo>
                  <a:pt x="204" y="80"/>
                </a:lnTo>
                <a:lnTo>
                  <a:pt x="207" y="80"/>
                </a:lnTo>
                <a:lnTo>
                  <a:pt x="208" y="80"/>
                </a:lnTo>
                <a:lnTo>
                  <a:pt x="212" y="80"/>
                </a:lnTo>
                <a:lnTo>
                  <a:pt x="216" y="80"/>
                </a:lnTo>
                <a:lnTo>
                  <a:pt x="217" y="80"/>
                </a:lnTo>
                <a:lnTo>
                  <a:pt x="225" y="80"/>
                </a:lnTo>
                <a:lnTo>
                  <a:pt x="238" y="80"/>
                </a:lnTo>
                <a:lnTo>
                  <a:pt x="241" y="80"/>
                </a:lnTo>
                <a:lnTo>
                  <a:pt x="242" y="80"/>
                </a:lnTo>
                <a:lnTo>
                  <a:pt x="244" y="80"/>
                </a:lnTo>
                <a:lnTo>
                  <a:pt x="245" y="80"/>
                </a:lnTo>
                <a:lnTo>
                  <a:pt x="246" y="80"/>
                </a:lnTo>
                <a:lnTo>
                  <a:pt x="254" y="80"/>
                </a:lnTo>
                <a:lnTo>
                  <a:pt x="258" y="80"/>
                </a:lnTo>
                <a:lnTo>
                  <a:pt x="262" y="79"/>
                </a:lnTo>
                <a:lnTo>
                  <a:pt x="263" y="79"/>
                </a:lnTo>
                <a:lnTo>
                  <a:pt x="268" y="79"/>
                </a:lnTo>
                <a:lnTo>
                  <a:pt x="276" y="79"/>
                </a:lnTo>
                <a:lnTo>
                  <a:pt x="277" y="79"/>
                </a:lnTo>
                <a:lnTo>
                  <a:pt x="278" y="79"/>
                </a:lnTo>
                <a:lnTo>
                  <a:pt x="278" y="80"/>
                </a:lnTo>
                <a:lnTo>
                  <a:pt x="279" y="80"/>
                </a:lnTo>
                <a:lnTo>
                  <a:pt x="280" y="80"/>
                </a:lnTo>
                <a:lnTo>
                  <a:pt x="280" y="81"/>
                </a:lnTo>
                <a:lnTo>
                  <a:pt x="280" y="82"/>
                </a:lnTo>
                <a:lnTo>
                  <a:pt x="280" y="83"/>
                </a:lnTo>
                <a:lnTo>
                  <a:pt x="280" y="85"/>
                </a:lnTo>
                <a:lnTo>
                  <a:pt x="279" y="85"/>
                </a:lnTo>
                <a:lnTo>
                  <a:pt x="279" y="83"/>
                </a:lnTo>
                <a:lnTo>
                  <a:pt x="278" y="83"/>
                </a:lnTo>
                <a:lnTo>
                  <a:pt x="278" y="82"/>
                </a:lnTo>
                <a:lnTo>
                  <a:pt x="277" y="82"/>
                </a:lnTo>
                <a:lnTo>
                  <a:pt x="276" y="82"/>
                </a:lnTo>
                <a:lnTo>
                  <a:pt x="276" y="83"/>
                </a:lnTo>
                <a:lnTo>
                  <a:pt x="274" y="83"/>
                </a:lnTo>
                <a:lnTo>
                  <a:pt x="274" y="85"/>
                </a:lnTo>
                <a:lnTo>
                  <a:pt x="274" y="86"/>
                </a:lnTo>
                <a:lnTo>
                  <a:pt x="274" y="87"/>
                </a:lnTo>
                <a:lnTo>
                  <a:pt x="274" y="88"/>
                </a:lnTo>
                <a:lnTo>
                  <a:pt x="273" y="89"/>
                </a:lnTo>
                <a:lnTo>
                  <a:pt x="272" y="89"/>
                </a:lnTo>
                <a:lnTo>
                  <a:pt x="271" y="90"/>
                </a:lnTo>
                <a:lnTo>
                  <a:pt x="270" y="90"/>
                </a:lnTo>
                <a:lnTo>
                  <a:pt x="270" y="91"/>
                </a:lnTo>
                <a:lnTo>
                  <a:pt x="269" y="93"/>
                </a:lnTo>
                <a:lnTo>
                  <a:pt x="269" y="94"/>
                </a:lnTo>
                <a:lnTo>
                  <a:pt x="269" y="95"/>
                </a:lnTo>
                <a:lnTo>
                  <a:pt x="269" y="96"/>
                </a:lnTo>
                <a:lnTo>
                  <a:pt x="269" y="97"/>
                </a:lnTo>
                <a:lnTo>
                  <a:pt x="269" y="98"/>
                </a:lnTo>
                <a:lnTo>
                  <a:pt x="269" y="99"/>
                </a:lnTo>
                <a:lnTo>
                  <a:pt x="270" y="99"/>
                </a:lnTo>
                <a:lnTo>
                  <a:pt x="270" y="101"/>
                </a:lnTo>
                <a:lnTo>
                  <a:pt x="270" y="102"/>
                </a:lnTo>
                <a:lnTo>
                  <a:pt x="271" y="102"/>
                </a:lnTo>
                <a:lnTo>
                  <a:pt x="272" y="102"/>
                </a:lnTo>
                <a:lnTo>
                  <a:pt x="273" y="102"/>
                </a:lnTo>
                <a:lnTo>
                  <a:pt x="274" y="102"/>
                </a:lnTo>
                <a:lnTo>
                  <a:pt x="276" y="102"/>
                </a:lnTo>
                <a:lnTo>
                  <a:pt x="277" y="102"/>
                </a:lnTo>
                <a:lnTo>
                  <a:pt x="277" y="103"/>
                </a:lnTo>
                <a:lnTo>
                  <a:pt x="277" y="104"/>
                </a:lnTo>
                <a:lnTo>
                  <a:pt x="276" y="105"/>
                </a:lnTo>
                <a:lnTo>
                  <a:pt x="276" y="106"/>
                </a:lnTo>
                <a:lnTo>
                  <a:pt x="276" y="107"/>
                </a:lnTo>
                <a:lnTo>
                  <a:pt x="276" y="109"/>
                </a:lnTo>
                <a:lnTo>
                  <a:pt x="276" y="110"/>
                </a:lnTo>
                <a:lnTo>
                  <a:pt x="277" y="110"/>
                </a:lnTo>
                <a:lnTo>
                  <a:pt x="277" y="111"/>
                </a:lnTo>
                <a:lnTo>
                  <a:pt x="277" y="112"/>
                </a:lnTo>
                <a:lnTo>
                  <a:pt x="277" y="113"/>
                </a:lnTo>
                <a:lnTo>
                  <a:pt x="276" y="113"/>
                </a:lnTo>
                <a:lnTo>
                  <a:pt x="276" y="114"/>
                </a:lnTo>
                <a:lnTo>
                  <a:pt x="274" y="114"/>
                </a:lnTo>
                <a:lnTo>
                  <a:pt x="274" y="115"/>
                </a:lnTo>
                <a:lnTo>
                  <a:pt x="273" y="115"/>
                </a:lnTo>
                <a:lnTo>
                  <a:pt x="273" y="117"/>
                </a:lnTo>
                <a:lnTo>
                  <a:pt x="273" y="118"/>
                </a:lnTo>
                <a:lnTo>
                  <a:pt x="273" y="119"/>
                </a:lnTo>
                <a:lnTo>
                  <a:pt x="273" y="120"/>
                </a:lnTo>
                <a:lnTo>
                  <a:pt x="274" y="120"/>
                </a:lnTo>
                <a:lnTo>
                  <a:pt x="276" y="120"/>
                </a:lnTo>
                <a:lnTo>
                  <a:pt x="277" y="120"/>
                </a:lnTo>
                <a:lnTo>
                  <a:pt x="278" y="120"/>
                </a:lnTo>
                <a:lnTo>
                  <a:pt x="279" y="119"/>
                </a:lnTo>
                <a:lnTo>
                  <a:pt x="280" y="119"/>
                </a:lnTo>
                <a:lnTo>
                  <a:pt x="281" y="120"/>
                </a:lnTo>
                <a:lnTo>
                  <a:pt x="282" y="120"/>
                </a:lnTo>
                <a:lnTo>
                  <a:pt x="282" y="121"/>
                </a:lnTo>
                <a:lnTo>
                  <a:pt x="284" y="121"/>
                </a:lnTo>
                <a:lnTo>
                  <a:pt x="285" y="122"/>
                </a:lnTo>
                <a:lnTo>
                  <a:pt x="286" y="122"/>
                </a:lnTo>
                <a:lnTo>
                  <a:pt x="286" y="123"/>
                </a:lnTo>
                <a:lnTo>
                  <a:pt x="287" y="123"/>
                </a:lnTo>
                <a:lnTo>
                  <a:pt x="287" y="125"/>
                </a:lnTo>
                <a:lnTo>
                  <a:pt x="288" y="125"/>
                </a:lnTo>
                <a:lnTo>
                  <a:pt x="289" y="126"/>
                </a:lnTo>
                <a:lnTo>
                  <a:pt x="289" y="127"/>
                </a:lnTo>
                <a:lnTo>
                  <a:pt x="289" y="128"/>
                </a:lnTo>
                <a:lnTo>
                  <a:pt x="289" y="129"/>
                </a:lnTo>
                <a:lnTo>
                  <a:pt x="289" y="130"/>
                </a:lnTo>
                <a:lnTo>
                  <a:pt x="288" y="130"/>
                </a:lnTo>
                <a:lnTo>
                  <a:pt x="287" y="131"/>
                </a:lnTo>
                <a:lnTo>
                  <a:pt x="286" y="134"/>
                </a:lnTo>
                <a:lnTo>
                  <a:pt x="285" y="135"/>
                </a:lnTo>
                <a:lnTo>
                  <a:pt x="284" y="136"/>
                </a:lnTo>
                <a:lnTo>
                  <a:pt x="284" y="138"/>
                </a:lnTo>
                <a:lnTo>
                  <a:pt x="282" y="139"/>
                </a:lnTo>
                <a:lnTo>
                  <a:pt x="281" y="139"/>
                </a:lnTo>
                <a:lnTo>
                  <a:pt x="280" y="139"/>
                </a:lnTo>
                <a:lnTo>
                  <a:pt x="279" y="141"/>
                </a:lnTo>
                <a:lnTo>
                  <a:pt x="279" y="142"/>
                </a:lnTo>
                <a:lnTo>
                  <a:pt x="280" y="143"/>
                </a:lnTo>
                <a:lnTo>
                  <a:pt x="281" y="143"/>
                </a:lnTo>
                <a:lnTo>
                  <a:pt x="281" y="144"/>
                </a:lnTo>
                <a:lnTo>
                  <a:pt x="281" y="145"/>
                </a:lnTo>
                <a:lnTo>
                  <a:pt x="282" y="145"/>
                </a:lnTo>
                <a:lnTo>
                  <a:pt x="282" y="146"/>
                </a:lnTo>
                <a:lnTo>
                  <a:pt x="284" y="146"/>
                </a:lnTo>
                <a:lnTo>
                  <a:pt x="284" y="147"/>
                </a:lnTo>
                <a:lnTo>
                  <a:pt x="284" y="149"/>
                </a:lnTo>
                <a:lnTo>
                  <a:pt x="284" y="150"/>
                </a:lnTo>
                <a:lnTo>
                  <a:pt x="282" y="151"/>
                </a:lnTo>
                <a:lnTo>
                  <a:pt x="281" y="151"/>
                </a:lnTo>
                <a:lnTo>
                  <a:pt x="280" y="151"/>
                </a:lnTo>
                <a:lnTo>
                  <a:pt x="280" y="150"/>
                </a:lnTo>
                <a:lnTo>
                  <a:pt x="279" y="150"/>
                </a:lnTo>
                <a:lnTo>
                  <a:pt x="278" y="150"/>
                </a:lnTo>
                <a:lnTo>
                  <a:pt x="278" y="151"/>
                </a:lnTo>
                <a:lnTo>
                  <a:pt x="278" y="152"/>
                </a:lnTo>
                <a:lnTo>
                  <a:pt x="279" y="153"/>
                </a:lnTo>
                <a:lnTo>
                  <a:pt x="279" y="154"/>
                </a:lnTo>
                <a:lnTo>
                  <a:pt x="279" y="155"/>
                </a:lnTo>
                <a:lnTo>
                  <a:pt x="280" y="155"/>
                </a:lnTo>
                <a:lnTo>
                  <a:pt x="280" y="157"/>
                </a:lnTo>
                <a:lnTo>
                  <a:pt x="280" y="158"/>
                </a:lnTo>
                <a:lnTo>
                  <a:pt x="280" y="159"/>
                </a:lnTo>
                <a:lnTo>
                  <a:pt x="280" y="160"/>
                </a:lnTo>
                <a:lnTo>
                  <a:pt x="280" y="161"/>
                </a:lnTo>
                <a:lnTo>
                  <a:pt x="281" y="162"/>
                </a:lnTo>
                <a:lnTo>
                  <a:pt x="280" y="162"/>
                </a:lnTo>
                <a:lnTo>
                  <a:pt x="280" y="163"/>
                </a:lnTo>
                <a:lnTo>
                  <a:pt x="281" y="163"/>
                </a:lnTo>
                <a:lnTo>
                  <a:pt x="281" y="165"/>
                </a:lnTo>
                <a:lnTo>
                  <a:pt x="284" y="167"/>
                </a:lnTo>
                <a:lnTo>
                  <a:pt x="285" y="168"/>
                </a:lnTo>
                <a:lnTo>
                  <a:pt x="285" y="169"/>
                </a:lnTo>
                <a:lnTo>
                  <a:pt x="286" y="169"/>
                </a:lnTo>
                <a:lnTo>
                  <a:pt x="287" y="170"/>
                </a:lnTo>
                <a:lnTo>
                  <a:pt x="288" y="170"/>
                </a:lnTo>
                <a:lnTo>
                  <a:pt x="289" y="171"/>
                </a:lnTo>
                <a:lnTo>
                  <a:pt x="290" y="173"/>
                </a:lnTo>
                <a:lnTo>
                  <a:pt x="292" y="173"/>
                </a:lnTo>
                <a:lnTo>
                  <a:pt x="292" y="174"/>
                </a:lnTo>
                <a:lnTo>
                  <a:pt x="292" y="175"/>
                </a:lnTo>
                <a:lnTo>
                  <a:pt x="290" y="175"/>
                </a:lnTo>
                <a:lnTo>
                  <a:pt x="289" y="176"/>
                </a:lnTo>
                <a:lnTo>
                  <a:pt x="288" y="176"/>
                </a:lnTo>
                <a:lnTo>
                  <a:pt x="287" y="176"/>
                </a:lnTo>
                <a:lnTo>
                  <a:pt x="287" y="175"/>
                </a:lnTo>
                <a:lnTo>
                  <a:pt x="286" y="174"/>
                </a:lnTo>
                <a:lnTo>
                  <a:pt x="285" y="174"/>
                </a:lnTo>
                <a:lnTo>
                  <a:pt x="285" y="173"/>
                </a:lnTo>
                <a:lnTo>
                  <a:pt x="284" y="173"/>
                </a:lnTo>
                <a:lnTo>
                  <a:pt x="284" y="171"/>
                </a:lnTo>
                <a:lnTo>
                  <a:pt x="282" y="171"/>
                </a:lnTo>
                <a:lnTo>
                  <a:pt x="282" y="173"/>
                </a:lnTo>
                <a:lnTo>
                  <a:pt x="281" y="173"/>
                </a:lnTo>
                <a:lnTo>
                  <a:pt x="280" y="173"/>
                </a:lnTo>
                <a:lnTo>
                  <a:pt x="280" y="171"/>
                </a:lnTo>
                <a:lnTo>
                  <a:pt x="279" y="170"/>
                </a:lnTo>
                <a:lnTo>
                  <a:pt x="279" y="169"/>
                </a:lnTo>
                <a:lnTo>
                  <a:pt x="278" y="168"/>
                </a:lnTo>
                <a:lnTo>
                  <a:pt x="277" y="168"/>
                </a:lnTo>
                <a:lnTo>
                  <a:pt x="276" y="168"/>
                </a:lnTo>
                <a:lnTo>
                  <a:pt x="274" y="168"/>
                </a:lnTo>
                <a:lnTo>
                  <a:pt x="274" y="167"/>
                </a:lnTo>
                <a:lnTo>
                  <a:pt x="274" y="166"/>
                </a:lnTo>
                <a:lnTo>
                  <a:pt x="274" y="165"/>
                </a:lnTo>
                <a:lnTo>
                  <a:pt x="273" y="163"/>
                </a:lnTo>
                <a:lnTo>
                  <a:pt x="272" y="162"/>
                </a:lnTo>
                <a:lnTo>
                  <a:pt x="271" y="162"/>
                </a:lnTo>
                <a:lnTo>
                  <a:pt x="270" y="162"/>
                </a:lnTo>
                <a:lnTo>
                  <a:pt x="269" y="162"/>
                </a:lnTo>
                <a:lnTo>
                  <a:pt x="269" y="163"/>
                </a:lnTo>
                <a:lnTo>
                  <a:pt x="268" y="163"/>
                </a:lnTo>
                <a:lnTo>
                  <a:pt x="268" y="162"/>
                </a:lnTo>
                <a:lnTo>
                  <a:pt x="269" y="162"/>
                </a:lnTo>
                <a:lnTo>
                  <a:pt x="268" y="161"/>
                </a:lnTo>
                <a:lnTo>
                  <a:pt x="268" y="160"/>
                </a:lnTo>
                <a:lnTo>
                  <a:pt x="266" y="160"/>
                </a:lnTo>
                <a:lnTo>
                  <a:pt x="266" y="159"/>
                </a:lnTo>
                <a:lnTo>
                  <a:pt x="265" y="159"/>
                </a:lnTo>
                <a:lnTo>
                  <a:pt x="264" y="159"/>
                </a:lnTo>
                <a:lnTo>
                  <a:pt x="263" y="160"/>
                </a:lnTo>
                <a:lnTo>
                  <a:pt x="263" y="161"/>
                </a:lnTo>
                <a:lnTo>
                  <a:pt x="263" y="162"/>
                </a:lnTo>
                <a:lnTo>
                  <a:pt x="263" y="163"/>
                </a:lnTo>
                <a:lnTo>
                  <a:pt x="263" y="165"/>
                </a:lnTo>
                <a:lnTo>
                  <a:pt x="262" y="165"/>
                </a:lnTo>
                <a:lnTo>
                  <a:pt x="262" y="166"/>
                </a:lnTo>
                <a:lnTo>
                  <a:pt x="261" y="167"/>
                </a:lnTo>
                <a:lnTo>
                  <a:pt x="260" y="168"/>
                </a:lnTo>
                <a:lnTo>
                  <a:pt x="258" y="168"/>
                </a:lnTo>
                <a:lnTo>
                  <a:pt x="257" y="168"/>
                </a:lnTo>
                <a:lnTo>
                  <a:pt x="256" y="168"/>
                </a:lnTo>
                <a:lnTo>
                  <a:pt x="256" y="169"/>
                </a:lnTo>
                <a:lnTo>
                  <a:pt x="255" y="169"/>
                </a:lnTo>
                <a:lnTo>
                  <a:pt x="255" y="170"/>
                </a:lnTo>
                <a:lnTo>
                  <a:pt x="256" y="171"/>
                </a:lnTo>
                <a:lnTo>
                  <a:pt x="256" y="173"/>
                </a:lnTo>
                <a:lnTo>
                  <a:pt x="255" y="173"/>
                </a:lnTo>
                <a:lnTo>
                  <a:pt x="255" y="174"/>
                </a:lnTo>
                <a:lnTo>
                  <a:pt x="254" y="174"/>
                </a:lnTo>
                <a:lnTo>
                  <a:pt x="253" y="174"/>
                </a:lnTo>
                <a:lnTo>
                  <a:pt x="252" y="173"/>
                </a:lnTo>
                <a:lnTo>
                  <a:pt x="250" y="173"/>
                </a:lnTo>
                <a:lnTo>
                  <a:pt x="250" y="174"/>
                </a:lnTo>
                <a:lnTo>
                  <a:pt x="250" y="175"/>
                </a:lnTo>
                <a:lnTo>
                  <a:pt x="250" y="176"/>
                </a:lnTo>
                <a:lnTo>
                  <a:pt x="249" y="176"/>
                </a:lnTo>
                <a:lnTo>
                  <a:pt x="249" y="177"/>
                </a:lnTo>
                <a:lnTo>
                  <a:pt x="248" y="177"/>
                </a:lnTo>
                <a:lnTo>
                  <a:pt x="247" y="177"/>
                </a:lnTo>
                <a:lnTo>
                  <a:pt x="247" y="176"/>
                </a:lnTo>
                <a:lnTo>
                  <a:pt x="247" y="175"/>
                </a:lnTo>
                <a:lnTo>
                  <a:pt x="246" y="175"/>
                </a:lnTo>
                <a:lnTo>
                  <a:pt x="245" y="174"/>
                </a:lnTo>
                <a:lnTo>
                  <a:pt x="244" y="174"/>
                </a:lnTo>
                <a:lnTo>
                  <a:pt x="242" y="174"/>
                </a:lnTo>
                <a:lnTo>
                  <a:pt x="242" y="175"/>
                </a:lnTo>
                <a:lnTo>
                  <a:pt x="244" y="175"/>
                </a:lnTo>
                <a:lnTo>
                  <a:pt x="244" y="176"/>
                </a:lnTo>
                <a:lnTo>
                  <a:pt x="242" y="176"/>
                </a:lnTo>
                <a:lnTo>
                  <a:pt x="242" y="175"/>
                </a:lnTo>
                <a:lnTo>
                  <a:pt x="242" y="176"/>
                </a:lnTo>
                <a:lnTo>
                  <a:pt x="241" y="176"/>
                </a:lnTo>
                <a:lnTo>
                  <a:pt x="240" y="176"/>
                </a:lnTo>
                <a:lnTo>
                  <a:pt x="240" y="177"/>
                </a:lnTo>
                <a:lnTo>
                  <a:pt x="240" y="178"/>
                </a:lnTo>
                <a:lnTo>
                  <a:pt x="239" y="178"/>
                </a:lnTo>
                <a:lnTo>
                  <a:pt x="238" y="177"/>
                </a:lnTo>
                <a:lnTo>
                  <a:pt x="237" y="177"/>
                </a:lnTo>
                <a:lnTo>
                  <a:pt x="236" y="177"/>
                </a:lnTo>
                <a:lnTo>
                  <a:pt x="236" y="178"/>
                </a:lnTo>
                <a:lnTo>
                  <a:pt x="234" y="178"/>
                </a:lnTo>
                <a:lnTo>
                  <a:pt x="236" y="179"/>
                </a:lnTo>
                <a:lnTo>
                  <a:pt x="234" y="179"/>
                </a:lnTo>
                <a:lnTo>
                  <a:pt x="234" y="181"/>
                </a:lnTo>
                <a:lnTo>
                  <a:pt x="233" y="181"/>
                </a:lnTo>
                <a:lnTo>
                  <a:pt x="232" y="181"/>
                </a:lnTo>
                <a:lnTo>
                  <a:pt x="232" y="182"/>
                </a:lnTo>
                <a:lnTo>
                  <a:pt x="231" y="182"/>
                </a:lnTo>
                <a:lnTo>
                  <a:pt x="230" y="182"/>
                </a:lnTo>
                <a:lnTo>
                  <a:pt x="230" y="183"/>
                </a:lnTo>
                <a:lnTo>
                  <a:pt x="229" y="183"/>
                </a:lnTo>
                <a:lnTo>
                  <a:pt x="228" y="184"/>
                </a:lnTo>
                <a:lnTo>
                  <a:pt x="226" y="184"/>
                </a:lnTo>
                <a:lnTo>
                  <a:pt x="226" y="185"/>
                </a:lnTo>
                <a:lnTo>
                  <a:pt x="225" y="185"/>
                </a:lnTo>
                <a:lnTo>
                  <a:pt x="224" y="185"/>
                </a:lnTo>
                <a:lnTo>
                  <a:pt x="224" y="186"/>
                </a:lnTo>
                <a:lnTo>
                  <a:pt x="223" y="185"/>
                </a:lnTo>
                <a:lnTo>
                  <a:pt x="222" y="185"/>
                </a:lnTo>
                <a:lnTo>
                  <a:pt x="222" y="186"/>
                </a:lnTo>
                <a:lnTo>
                  <a:pt x="221" y="186"/>
                </a:lnTo>
                <a:lnTo>
                  <a:pt x="213" y="186"/>
                </a:lnTo>
                <a:lnTo>
                  <a:pt x="209" y="186"/>
                </a:lnTo>
                <a:lnTo>
                  <a:pt x="198" y="186"/>
                </a:lnTo>
                <a:lnTo>
                  <a:pt x="197" y="187"/>
                </a:lnTo>
                <a:lnTo>
                  <a:pt x="196" y="187"/>
                </a:lnTo>
                <a:lnTo>
                  <a:pt x="189" y="187"/>
                </a:lnTo>
                <a:lnTo>
                  <a:pt x="189" y="186"/>
                </a:lnTo>
                <a:lnTo>
                  <a:pt x="189" y="182"/>
                </a:lnTo>
                <a:lnTo>
                  <a:pt x="189" y="173"/>
                </a:lnTo>
                <a:lnTo>
                  <a:pt x="189" y="155"/>
                </a:lnTo>
                <a:lnTo>
                  <a:pt x="189" y="151"/>
                </a:lnTo>
                <a:lnTo>
                  <a:pt x="183" y="151"/>
                </a:lnTo>
                <a:lnTo>
                  <a:pt x="181" y="151"/>
                </a:lnTo>
                <a:lnTo>
                  <a:pt x="178" y="151"/>
                </a:lnTo>
                <a:lnTo>
                  <a:pt x="176" y="151"/>
                </a:lnTo>
                <a:lnTo>
                  <a:pt x="176" y="152"/>
                </a:lnTo>
                <a:lnTo>
                  <a:pt x="175" y="153"/>
                </a:lnTo>
                <a:lnTo>
                  <a:pt x="174" y="153"/>
                </a:lnTo>
                <a:lnTo>
                  <a:pt x="172" y="154"/>
                </a:lnTo>
                <a:lnTo>
                  <a:pt x="170" y="154"/>
                </a:lnTo>
                <a:lnTo>
                  <a:pt x="170" y="153"/>
                </a:lnTo>
                <a:lnTo>
                  <a:pt x="169" y="153"/>
                </a:lnTo>
                <a:lnTo>
                  <a:pt x="169" y="154"/>
                </a:lnTo>
                <a:lnTo>
                  <a:pt x="168" y="154"/>
                </a:lnTo>
                <a:lnTo>
                  <a:pt x="167" y="154"/>
                </a:lnTo>
                <a:lnTo>
                  <a:pt x="166" y="154"/>
                </a:lnTo>
                <a:lnTo>
                  <a:pt x="165" y="154"/>
                </a:lnTo>
                <a:lnTo>
                  <a:pt x="164" y="154"/>
                </a:lnTo>
                <a:lnTo>
                  <a:pt x="162" y="154"/>
                </a:lnTo>
                <a:lnTo>
                  <a:pt x="162" y="153"/>
                </a:lnTo>
                <a:lnTo>
                  <a:pt x="161" y="153"/>
                </a:lnTo>
                <a:lnTo>
                  <a:pt x="161" y="152"/>
                </a:lnTo>
                <a:lnTo>
                  <a:pt x="160" y="153"/>
                </a:lnTo>
                <a:lnTo>
                  <a:pt x="159" y="153"/>
                </a:lnTo>
                <a:lnTo>
                  <a:pt x="158" y="153"/>
                </a:lnTo>
                <a:lnTo>
                  <a:pt x="158" y="152"/>
                </a:lnTo>
                <a:lnTo>
                  <a:pt x="159" y="152"/>
                </a:lnTo>
                <a:lnTo>
                  <a:pt x="158" y="152"/>
                </a:lnTo>
                <a:lnTo>
                  <a:pt x="157" y="152"/>
                </a:lnTo>
                <a:lnTo>
                  <a:pt x="157" y="151"/>
                </a:lnTo>
                <a:lnTo>
                  <a:pt x="156" y="151"/>
                </a:lnTo>
                <a:lnTo>
                  <a:pt x="152" y="151"/>
                </a:lnTo>
                <a:lnTo>
                  <a:pt x="150" y="151"/>
                </a:lnTo>
                <a:lnTo>
                  <a:pt x="148" y="151"/>
                </a:lnTo>
                <a:lnTo>
                  <a:pt x="143" y="151"/>
                </a:lnTo>
                <a:lnTo>
                  <a:pt x="137" y="151"/>
                </a:lnTo>
                <a:lnTo>
                  <a:pt x="135" y="151"/>
                </a:lnTo>
                <a:lnTo>
                  <a:pt x="133" y="151"/>
                </a:lnTo>
                <a:lnTo>
                  <a:pt x="126" y="152"/>
                </a:lnTo>
                <a:lnTo>
                  <a:pt x="124" y="152"/>
                </a:lnTo>
                <a:lnTo>
                  <a:pt x="120" y="152"/>
                </a:lnTo>
                <a:lnTo>
                  <a:pt x="119" y="152"/>
                </a:lnTo>
                <a:lnTo>
                  <a:pt x="116" y="152"/>
                </a:lnTo>
                <a:lnTo>
                  <a:pt x="110" y="152"/>
                </a:lnTo>
                <a:lnTo>
                  <a:pt x="105" y="152"/>
                </a:lnTo>
                <a:lnTo>
                  <a:pt x="90" y="152"/>
                </a:lnTo>
                <a:lnTo>
                  <a:pt x="89" y="152"/>
                </a:lnTo>
                <a:lnTo>
                  <a:pt x="88" y="152"/>
                </a:lnTo>
                <a:lnTo>
                  <a:pt x="86" y="152"/>
                </a:lnTo>
                <a:lnTo>
                  <a:pt x="84" y="152"/>
                </a:lnTo>
                <a:lnTo>
                  <a:pt x="80" y="152"/>
                </a:lnTo>
                <a:lnTo>
                  <a:pt x="79" y="152"/>
                </a:lnTo>
                <a:lnTo>
                  <a:pt x="74" y="152"/>
                </a:lnTo>
                <a:lnTo>
                  <a:pt x="73" y="152"/>
                </a:lnTo>
                <a:lnTo>
                  <a:pt x="71" y="152"/>
                </a:lnTo>
                <a:lnTo>
                  <a:pt x="68" y="152"/>
                </a:lnTo>
                <a:lnTo>
                  <a:pt x="54" y="152"/>
                </a:lnTo>
                <a:lnTo>
                  <a:pt x="49" y="152"/>
                </a:lnTo>
                <a:lnTo>
                  <a:pt x="46" y="153"/>
                </a:lnTo>
                <a:lnTo>
                  <a:pt x="42" y="153"/>
                </a:lnTo>
                <a:lnTo>
                  <a:pt x="41" y="153"/>
                </a:lnTo>
                <a:lnTo>
                  <a:pt x="40" y="153"/>
                </a:lnTo>
                <a:lnTo>
                  <a:pt x="33" y="153"/>
                </a:lnTo>
                <a:lnTo>
                  <a:pt x="28" y="153"/>
                </a:lnTo>
                <a:lnTo>
                  <a:pt x="20" y="154"/>
                </a:lnTo>
                <a:lnTo>
                  <a:pt x="18" y="154"/>
                </a:lnTo>
                <a:lnTo>
                  <a:pt x="15" y="154"/>
                </a:lnTo>
                <a:lnTo>
                  <a:pt x="14" y="154"/>
                </a:lnTo>
                <a:lnTo>
                  <a:pt x="10" y="154"/>
                </a:lnTo>
                <a:lnTo>
                  <a:pt x="10" y="147"/>
                </a:lnTo>
                <a:lnTo>
                  <a:pt x="10" y="145"/>
                </a:lnTo>
                <a:lnTo>
                  <a:pt x="10" y="143"/>
                </a:lnTo>
                <a:lnTo>
                  <a:pt x="10" y="141"/>
                </a:lnTo>
                <a:lnTo>
                  <a:pt x="9" y="136"/>
                </a:lnTo>
                <a:lnTo>
                  <a:pt x="9" y="135"/>
                </a:lnTo>
                <a:lnTo>
                  <a:pt x="9" y="134"/>
                </a:lnTo>
                <a:lnTo>
                  <a:pt x="9" y="127"/>
                </a:lnTo>
                <a:lnTo>
                  <a:pt x="9" y="125"/>
                </a:lnTo>
                <a:lnTo>
                  <a:pt x="9" y="123"/>
                </a:lnTo>
                <a:lnTo>
                  <a:pt x="9" y="119"/>
                </a:lnTo>
                <a:lnTo>
                  <a:pt x="9" y="117"/>
                </a:lnTo>
                <a:lnTo>
                  <a:pt x="9" y="115"/>
                </a:lnTo>
                <a:lnTo>
                  <a:pt x="9" y="112"/>
                </a:lnTo>
                <a:lnTo>
                  <a:pt x="9" y="110"/>
                </a:lnTo>
                <a:lnTo>
                  <a:pt x="7" y="110"/>
                </a:lnTo>
                <a:lnTo>
                  <a:pt x="6" y="110"/>
                </a:lnTo>
                <a:lnTo>
                  <a:pt x="0" y="111"/>
                </a:lnTo>
                <a:lnTo>
                  <a:pt x="0" y="110"/>
                </a:lnTo>
                <a:lnTo>
                  <a:pt x="1" y="110"/>
                </a:lnTo>
                <a:lnTo>
                  <a:pt x="1" y="107"/>
                </a:lnTo>
                <a:lnTo>
                  <a:pt x="1" y="106"/>
                </a:lnTo>
                <a:lnTo>
                  <a:pt x="1" y="102"/>
                </a:lnTo>
                <a:lnTo>
                  <a:pt x="1" y="99"/>
                </a:lnTo>
                <a:lnTo>
                  <a:pt x="1" y="97"/>
                </a:lnTo>
                <a:lnTo>
                  <a:pt x="1" y="95"/>
                </a:lnTo>
                <a:lnTo>
                  <a:pt x="1" y="90"/>
                </a:lnTo>
                <a:lnTo>
                  <a:pt x="1" y="87"/>
                </a:lnTo>
                <a:lnTo>
                  <a:pt x="1" y="85"/>
                </a:lnTo>
                <a:lnTo>
                  <a:pt x="1" y="82"/>
                </a:lnTo>
                <a:lnTo>
                  <a:pt x="1" y="81"/>
                </a:lnTo>
                <a:lnTo>
                  <a:pt x="1" y="80"/>
                </a:lnTo>
                <a:lnTo>
                  <a:pt x="1" y="78"/>
                </a:lnTo>
                <a:lnTo>
                  <a:pt x="1" y="72"/>
                </a:lnTo>
                <a:lnTo>
                  <a:pt x="1" y="67"/>
                </a:lnTo>
                <a:lnTo>
                  <a:pt x="1" y="66"/>
                </a:lnTo>
                <a:lnTo>
                  <a:pt x="1" y="63"/>
                </a:lnTo>
                <a:lnTo>
                  <a:pt x="1" y="61"/>
                </a:lnTo>
                <a:lnTo>
                  <a:pt x="1" y="57"/>
                </a:lnTo>
                <a:lnTo>
                  <a:pt x="1" y="53"/>
                </a:lnTo>
                <a:lnTo>
                  <a:pt x="1" y="49"/>
                </a:lnTo>
                <a:lnTo>
                  <a:pt x="1" y="46"/>
                </a:lnTo>
                <a:lnTo>
                  <a:pt x="1" y="39"/>
                </a:lnTo>
                <a:lnTo>
                  <a:pt x="1" y="38"/>
                </a:lnTo>
                <a:lnTo>
                  <a:pt x="1" y="37"/>
                </a:lnTo>
                <a:lnTo>
                  <a:pt x="6" y="37"/>
                </a:lnTo>
                <a:lnTo>
                  <a:pt x="8" y="37"/>
                </a:lnTo>
                <a:lnTo>
                  <a:pt x="13" y="37"/>
                </a:lnTo>
                <a:lnTo>
                  <a:pt x="15" y="37"/>
                </a:lnTo>
                <a:lnTo>
                  <a:pt x="16" y="37"/>
                </a:lnTo>
                <a:lnTo>
                  <a:pt x="17" y="37"/>
                </a:lnTo>
                <a:lnTo>
                  <a:pt x="18" y="37"/>
                </a:lnTo>
                <a:lnTo>
                  <a:pt x="21" y="37"/>
                </a:lnTo>
                <a:lnTo>
                  <a:pt x="28" y="37"/>
                </a:lnTo>
                <a:lnTo>
                  <a:pt x="32" y="35"/>
                </a:lnTo>
                <a:lnTo>
                  <a:pt x="34" y="35"/>
                </a:lnTo>
                <a:lnTo>
                  <a:pt x="37" y="35"/>
                </a:lnTo>
                <a:lnTo>
                  <a:pt x="46" y="35"/>
                </a:lnTo>
                <a:lnTo>
                  <a:pt x="49" y="35"/>
                </a:lnTo>
                <a:lnTo>
                  <a:pt x="50" y="35"/>
                </a:lnTo>
                <a:lnTo>
                  <a:pt x="54" y="35"/>
                </a:lnTo>
                <a:lnTo>
                  <a:pt x="54" y="32"/>
                </a:lnTo>
                <a:lnTo>
                  <a:pt x="54" y="30"/>
                </a:lnTo>
                <a:lnTo>
                  <a:pt x="54" y="27"/>
                </a:lnTo>
                <a:lnTo>
                  <a:pt x="54" y="22"/>
                </a:lnTo>
                <a:lnTo>
                  <a:pt x="54" y="17"/>
                </a:lnTo>
                <a:lnTo>
                  <a:pt x="54" y="15"/>
                </a:lnTo>
                <a:lnTo>
                  <a:pt x="54" y="5"/>
                </a:lnTo>
                <a:lnTo>
                  <a:pt x="54" y="2"/>
                </a:lnTo>
                <a:lnTo>
                  <a:pt x="54" y="0"/>
                </a:lnTo>
                <a:lnTo>
                  <a:pt x="55" y="0"/>
                </a:lnTo>
                <a:lnTo>
                  <a:pt x="64" y="0"/>
                </a:lnTo>
                <a:lnTo>
                  <a:pt x="65" y="0"/>
                </a:lnTo>
                <a:lnTo>
                  <a:pt x="66" y="0"/>
                </a:lnTo>
                <a:lnTo>
                  <a:pt x="68" y="0"/>
                </a:lnTo>
                <a:lnTo>
                  <a:pt x="69" y="0"/>
                </a:lnTo>
                <a:lnTo>
                  <a:pt x="76" y="0"/>
                </a:lnTo>
                <a:lnTo>
                  <a:pt x="77" y="0"/>
                </a:lnTo>
                <a:lnTo>
                  <a:pt x="78" y="0"/>
                </a:lnTo>
                <a:lnTo>
                  <a:pt x="79" y="0"/>
                </a:lnTo>
                <a:lnTo>
                  <a:pt x="82" y="0"/>
                </a:lnTo>
                <a:lnTo>
                  <a:pt x="84" y="0"/>
                </a:lnTo>
                <a:lnTo>
                  <a:pt x="85" y="0"/>
                </a:lnTo>
                <a:lnTo>
                  <a:pt x="89" y="0"/>
                </a:lnTo>
                <a:lnTo>
                  <a:pt x="90" y="0"/>
                </a:lnTo>
                <a:lnTo>
                  <a:pt x="92" y="0"/>
                </a:lnTo>
                <a:lnTo>
                  <a:pt x="94" y="0"/>
                </a:lnTo>
                <a:lnTo>
                  <a:pt x="95" y="0"/>
                </a:lnTo>
                <a:lnTo>
                  <a:pt x="97" y="0"/>
                </a:lnTo>
                <a:lnTo>
                  <a:pt x="98" y="0"/>
                </a:lnTo>
                <a:lnTo>
                  <a:pt x="102" y="0"/>
                </a:lnTo>
                <a:lnTo>
                  <a:pt x="103" y="0"/>
                </a:lnTo>
                <a:lnTo>
                  <a:pt x="108" y="0"/>
                </a:lnTo>
                <a:lnTo>
                  <a:pt x="109" y="0"/>
                </a:lnTo>
                <a:lnTo>
                  <a:pt x="111" y="0"/>
                </a:lnTo>
                <a:lnTo>
                  <a:pt x="113" y="0"/>
                </a:lnTo>
                <a:lnTo>
                  <a:pt x="117" y="0"/>
                </a:lnTo>
                <a:lnTo>
                  <a:pt x="119" y="0"/>
                </a:lnTo>
                <a:lnTo>
                  <a:pt x="121" y="0"/>
                </a:lnTo>
                <a:lnTo>
                  <a:pt x="125" y="0"/>
                </a:lnTo>
                <a:lnTo>
                  <a:pt x="126" y="0"/>
                </a:lnTo>
                <a:lnTo>
                  <a:pt x="127" y="0"/>
                </a:lnTo>
                <a:lnTo>
                  <a:pt x="128" y="0"/>
                </a:lnTo>
                <a:lnTo>
                  <a:pt x="132" y="0"/>
                </a:lnTo>
                <a:lnTo>
                  <a:pt x="141" y="0"/>
                </a:lnTo>
                <a:lnTo>
                  <a:pt x="143" y="0"/>
                </a:lnTo>
                <a:lnTo>
                  <a:pt x="146" y="0"/>
                </a:lnTo>
                <a:lnTo>
                  <a:pt x="149" y="0"/>
                </a:lnTo>
                <a:lnTo>
                  <a:pt x="153" y="0"/>
                </a:lnTo>
                <a:lnTo>
                  <a:pt x="154" y="0"/>
                </a:lnTo>
                <a:lnTo>
                  <a:pt x="157" y="0"/>
                </a:lnTo>
                <a:lnTo>
                  <a:pt x="159" y="0"/>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41" name="Freeform 130"/>
          <p:cNvSpPr>
            <a:spLocks/>
          </p:cNvSpPr>
          <p:nvPr/>
        </p:nvSpPr>
        <p:spPr bwMode="auto">
          <a:xfrm>
            <a:off x="3843099" y="1908189"/>
            <a:ext cx="466724" cy="604549"/>
          </a:xfrm>
          <a:custGeom>
            <a:avLst/>
            <a:gdLst>
              <a:gd name="T0" fmla="*/ 214 w 216"/>
              <a:gd name="T1" fmla="*/ 28 h 284"/>
              <a:gd name="T2" fmla="*/ 211 w 216"/>
              <a:gd name="T3" fmla="*/ 45 h 284"/>
              <a:gd name="T4" fmla="*/ 209 w 216"/>
              <a:gd name="T5" fmla="*/ 73 h 284"/>
              <a:gd name="T6" fmla="*/ 207 w 216"/>
              <a:gd name="T7" fmla="*/ 106 h 284"/>
              <a:gd name="T8" fmla="*/ 203 w 216"/>
              <a:gd name="T9" fmla="*/ 140 h 284"/>
              <a:gd name="T10" fmla="*/ 201 w 216"/>
              <a:gd name="T11" fmla="*/ 171 h 284"/>
              <a:gd name="T12" fmla="*/ 198 w 216"/>
              <a:gd name="T13" fmla="*/ 208 h 284"/>
              <a:gd name="T14" fmla="*/ 194 w 216"/>
              <a:gd name="T15" fmla="*/ 240 h 284"/>
              <a:gd name="T16" fmla="*/ 190 w 216"/>
              <a:gd name="T17" fmla="*/ 281 h 284"/>
              <a:gd name="T18" fmla="*/ 136 w 216"/>
              <a:gd name="T19" fmla="*/ 282 h 284"/>
              <a:gd name="T20" fmla="*/ 103 w 216"/>
              <a:gd name="T21" fmla="*/ 282 h 284"/>
              <a:gd name="T22" fmla="*/ 80 w 216"/>
              <a:gd name="T23" fmla="*/ 283 h 284"/>
              <a:gd name="T24" fmla="*/ 40 w 216"/>
              <a:gd name="T25" fmla="*/ 283 h 284"/>
              <a:gd name="T26" fmla="*/ 9 w 216"/>
              <a:gd name="T27" fmla="*/ 284 h 284"/>
              <a:gd name="T28" fmla="*/ 2 w 216"/>
              <a:gd name="T29" fmla="*/ 229 h 284"/>
              <a:gd name="T30" fmla="*/ 1 w 216"/>
              <a:gd name="T31" fmla="*/ 194 h 284"/>
              <a:gd name="T32" fmla="*/ 7 w 216"/>
              <a:gd name="T33" fmla="*/ 149 h 284"/>
              <a:gd name="T34" fmla="*/ 35 w 216"/>
              <a:gd name="T35" fmla="*/ 147 h 284"/>
              <a:gd name="T36" fmla="*/ 43 w 216"/>
              <a:gd name="T37" fmla="*/ 143 h 284"/>
              <a:gd name="T38" fmla="*/ 50 w 216"/>
              <a:gd name="T39" fmla="*/ 140 h 284"/>
              <a:gd name="T40" fmla="*/ 53 w 216"/>
              <a:gd name="T41" fmla="*/ 137 h 284"/>
              <a:gd name="T42" fmla="*/ 60 w 216"/>
              <a:gd name="T43" fmla="*/ 138 h 284"/>
              <a:gd name="T44" fmla="*/ 67 w 216"/>
              <a:gd name="T45" fmla="*/ 135 h 284"/>
              <a:gd name="T46" fmla="*/ 73 w 216"/>
              <a:gd name="T47" fmla="*/ 128 h 284"/>
              <a:gd name="T48" fmla="*/ 77 w 216"/>
              <a:gd name="T49" fmla="*/ 122 h 284"/>
              <a:gd name="T50" fmla="*/ 83 w 216"/>
              <a:gd name="T51" fmla="*/ 124 h 284"/>
              <a:gd name="T52" fmla="*/ 90 w 216"/>
              <a:gd name="T53" fmla="*/ 132 h 284"/>
              <a:gd name="T54" fmla="*/ 97 w 216"/>
              <a:gd name="T55" fmla="*/ 136 h 284"/>
              <a:gd name="T56" fmla="*/ 100 w 216"/>
              <a:gd name="T57" fmla="*/ 133 h 284"/>
              <a:gd name="T58" fmla="*/ 91 w 216"/>
              <a:gd name="T59" fmla="*/ 124 h 284"/>
              <a:gd name="T60" fmla="*/ 90 w 216"/>
              <a:gd name="T61" fmla="*/ 115 h 284"/>
              <a:gd name="T62" fmla="*/ 95 w 216"/>
              <a:gd name="T63" fmla="*/ 111 h 284"/>
              <a:gd name="T64" fmla="*/ 90 w 216"/>
              <a:gd name="T65" fmla="*/ 103 h 284"/>
              <a:gd name="T66" fmla="*/ 100 w 216"/>
              <a:gd name="T67" fmla="*/ 92 h 284"/>
              <a:gd name="T68" fmla="*/ 96 w 216"/>
              <a:gd name="T69" fmla="*/ 84 h 284"/>
              <a:gd name="T70" fmla="*/ 85 w 216"/>
              <a:gd name="T71" fmla="*/ 82 h 284"/>
              <a:gd name="T72" fmla="*/ 88 w 216"/>
              <a:gd name="T73" fmla="*/ 75 h 284"/>
              <a:gd name="T74" fmla="*/ 88 w 216"/>
              <a:gd name="T75" fmla="*/ 65 h 284"/>
              <a:gd name="T76" fmla="*/ 80 w 216"/>
              <a:gd name="T77" fmla="*/ 61 h 284"/>
              <a:gd name="T78" fmla="*/ 84 w 216"/>
              <a:gd name="T79" fmla="*/ 55 h 284"/>
              <a:gd name="T80" fmla="*/ 91 w 216"/>
              <a:gd name="T81" fmla="*/ 52 h 284"/>
              <a:gd name="T82" fmla="*/ 95 w 216"/>
              <a:gd name="T83" fmla="*/ 51 h 284"/>
              <a:gd name="T84" fmla="*/ 100 w 216"/>
              <a:gd name="T85" fmla="*/ 51 h 284"/>
              <a:gd name="T86" fmla="*/ 107 w 216"/>
              <a:gd name="T87" fmla="*/ 51 h 284"/>
              <a:gd name="T88" fmla="*/ 114 w 216"/>
              <a:gd name="T89" fmla="*/ 49 h 284"/>
              <a:gd name="T90" fmla="*/ 121 w 216"/>
              <a:gd name="T91" fmla="*/ 49 h 284"/>
              <a:gd name="T92" fmla="*/ 127 w 216"/>
              <a:gd name="T93" fmla="*/ 45 h 284"/>
              <a:gd name="T94" fmla="*/ 130 w 216"/>
              <a:gd name="T95" fmla="*/ 43 h 284"/>
              <a:gd name="T96" fmla="*/ 136 w 216"/>
              <a:gd name="T97" fmla="*/ 42 h 284"/>
              <a:gd name="T98" fmla="*/ 138 w 216"/>
              <a:gd name="T99" fmla="*/ 39 h 284"/>
              <a:gd name="T100" fmla="*/ 139 w 216"/>
              <a:gd name="T101" fmla="*/ 34 h 284"/>
              <a:gd name="T102" fmla="*/ 144 w 216"/>
              <a:gd name="T103" fmla="*/ 33 h 284"/>
              <a:gd name="T104" fmla="*/ 151 w 216"/>
              <a:gd name="T105" fmla="*/ 37 h 284"/>
              <a:gd name="T106" fmla="*/ 159 w 216"/>
              <a:gd name="T107" fmla="*/ 32 h 284"/>
              <a:gd name="T108" fmla="*/ 167 w 216"/>
              <a:gd name="T109" fmla="*/ 24 h 284"/>
              <a:gd name="T110" fmla="*/ 171 w 216"/>
              <a:gd name="T111" fmla="*/ 17 h 284"/>
              <a:gd name="T112" fmla="*/ 175 w 216"/>
              <a:gd name="T113" fmla="*/ 10 h 284"/>
              <a:gd name="T114" fmla="*/ 175 w 216"/>
              <a:gd name="T115" fmla="*/ 4 h 284"/>
              <a:gd name="T116" fmla="*/ 180 w 216"/>
              <a:gd name="T117" fmla="*/ 0 h 28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16" h="284">
                <a:moveTo>
                  <a:pt x="216" y="0"/>
                </a:moveTo>
                <a:lnTo>
                  <a:pt x="215" y="2"/>
                </a:lnTo>
                <a:lnTo>
                  <a:pt x="215" y="3"/>
                </a:lnTo>
                <a:lnTo>
                  <a:pt x="215" y="4"/>
                </a:lnTo>
                <a:lnTo>
                  <a:pt x="215" y="11"/>
                </a:lnTo>
                <a:lnTo>
                  <a:pt x="214" y="16"/>
                </a:lnTo>
                <a:lnTo>
                  <a:pt x="214" y="17"/>
                </a:lnTo>
                <a:lnTo>
                  <a:pt x="214" y="19"/>
                </a:lnTo>
                <a:lnTo>
                  <a:pt x="214" y="27"/>
                </a:lnTo>
                <a:lnTo>
                  <a:pt x="214" y="28"/>
                </a:lnTo>
                <a:lnTo>
                  <a:pt x="214" y="29"/>
                </a:lnTo>
                <a:lnTo>
                  <a:pt x="212" y="29"/>
                </a:lnTo>
                <a:lnTo>
                  <a:pt x="212" y="33"/>
                </a:lnTo>
                <a:lnTo>
                  <a:pt x="212" y="36"/>
                </a:lnTo>
                <a:lnTo>
                  <a:pt x="212" y="37"/>
                </a:lnTo>
                <a:lnTo>
                  <a:pt x="212" y="39"/>
                </a:lnTo>
                <a:lnTo>
                  <a:pt x="211" y="42"/>
                </a:lnTo>
                <a:lnTo>
                  <a:pt x="211" y="43"/>
                </a:lnTo>
                <a:lnTo>
                  <a:pt x="211" y="44"/>
                </a:lnTo>
                <a:lnTo>
                  <a:pt x="211" y="45"/>
                </a:lnTo>
                <a:lnTo>
                  <a:pt x="211" y="48"/>
                </a:lnTo>
                <a:lnTo>
                  <a:pt x="211" y="49"/>
                </a:lnTo>
                <a:lnTo>
                  <a:pt x="211" y="52"/>
                </a:lnTo>
                <a:lnTo>
                  <a:pt x="211" y="53"/>
                </a:lnTo>
                <a:lnTo>
                  <a:pt x="210" y="56"/>
                </a:lnTo>
                <a:lnTo>
                  <a:pt x="210" y="57"/>
                </a:lnTo>
                <a:lnTo>
                  <a:pt x="210" y="58"/>
                </a:lnTo>
                <a:lnTo>
                  <a:pt x="210" y="66"/>
                </a:lnTo>
                <a:lnTo>
                  <a:pt x="209" y="69"/>
                </a:lnTo>
                <a:lnTo>
                  <a:pt x="209" y="73"/>
                </a:lnTo>
                <a:lnTo>
                  <a:pt x="209" y="76"/>
                </a:lnTo>
                <a:lnTo>
                  <a:pt x="209" y="79"/>
                </a:lnTo>
                <a:lnTo>
                  <a:pt x="208" y="88"/>
                </a:lnTo>
                <a:lnTo>
                  <a:pt x="208" y="91"/>
                </a:lnTo>
                <a:lnTo>
                  <a:pt x="208" y="92"/>
                </a:lnTo>
                <a:lnTo>
                  <a:pt x="208" y="93"/>
                </a:lnTo>
                <a:lnTo>
                  <a:pt x="207" y="98"/>
                </a:lnTo>
                <a:lnTo>
                  <a:pt x="207" y="101"/>
                </a:lnTo>
                <a:lnTo>
                  <a:pt x="207" y="103"/>
                </a:lnTo>
                <a:lnTo>
                  <a:pt x="207" y="106"/>
                </a:lnTo>
                <a:lnTo>
                  <a:pt x="207" y="107"/>
                </a:lnTo>
                <a:lnTo>
                  <a:pt x="206" y="109"/>
                </a:lnTo>
                <a:lnTo>
                  <a:pt x="206" y="111"/>
                </a:lnTo>
                <a:lnTo>
                  <a:pt x="206" y="114"/>
                </a:lnTo>
                <a:lnTo>
                  <a:pt x="206" y="115"/>
                </a:lnTo>
                <a:lnTo>
                  <a:pt x="204" y="128"/>
                </a:lnTo>
                <a:lnTo>
                  <a:pt x="204" y="129"/>
                </a:lnTo>
                <a:lnTo>
                  <a:pt x="204" y="130"/>
                </a:lnTo>
                <a:lnTo>
                  <a:pt x="203" y="135"/>
                </a:lnTo>
                <a:lnTo>
                  <a:pt x="203" y="140"/>
                </a:lnTo>
                <a:lnTo>
                  <a:pt x="203" y="143"/>
                </a:lnTo>
                <a:lnTo>
                  <a:pt x="202" y="149"/>
                </a:lnTo>
                <a:lnTo>
                  <a:pt x="202" y="151"/>
                </a:lnTo>
                <a:lnTo>
                  <a:pt x="202" y="152"/>
                </a:lnTo>
                <a:lnTo>
                  <a:pt x="202" y="156"/>
                </a:lnTo>
                <a:lnTo>
                  <a:pt x="201" y="160"/>
                </a:lnTo>
                <a:lnTo>
                  <a:pt x="201" y="164"/>
                </a:lnTo>
                <a:lnTo>
                  <a:pt x="201" y="165"/>
                </a:lnTo>
                <a:lnTo>
                  <a:pt x="201" y="167"/>
                </a:lnTo>
                <a:lnTo>
                  <a:pt x="201" y="171"/>
                </a:lnTo>
                <a:lnTo>
                  <a:pt x="200" y="172"/>
                </a:lnTo>
                <a:lnTo>
                  <a:pt x="200" y="173"/>
                </a:lnTo>
                <a:lnTo>
                  <a:pt x="200" y="180"/>
                </a:lnTo>
                <a:lnTo>
                  <a:pt x="199" y="185"/>
                </a:lnTo>
                <a:lnTo>
                  <a:pt x="199" y="186"/>
                </a:lnTo>
                <a:lnTo>
                  <a:pt x="199" y="189"/>
                </a:lnTo>
                <a:lnTo>
                  <a:pt x="199" y="195"/>
                </a:lnTo>
                <a:lnTo>
                  <a:pt x="199" y="197"/>
                </a:lnTo>
                <a:lnTo>
                  <a:pt x="198" y="205"/>
                </a:lnTo>
                <a:lnTo>
                  <a:pt x="198" y="208"/>
                </a:lnTo>
                <a:lnTo>
                  <a:pt x="196" y="211"/>
                </a:lnTo>
                <a:lnTo>
                  <a:pt x="196" y="212"/>
                </a:lnTo>
                <a:lnTo>
                  <a:pt x="196" y="218"/>
                </a:lnTo>
                <a:lnTo>
                  <a:pt x="196" y="220"/>
                </a:lnTo>
                <a:lnTo>
                  <a:pt x="196" y="223"/>
                </a:lnTo>
                <a:lnTo>
                  <a:pt x="195" y="224"/>
                </a:lnTo>
                <a:lnTo>
                  <a:pt x="195" y="227"/>
                </a:lnTo>
                <a:lnTo>
                  <a:pt x="195" y="232"/>
                </a:lnTo>
                <a:lnTo>
                  <a:pt x="194" y="237"/>
                </a:lnTo>
                <a:lnTo>
                  <a:pt x="194" y="240"/>
                </a:lnTo>
                <a:lnTo>
                  <a:pt x="194" y="243"/>
                </a:lnTo>
                <a:lnTo>
                  <a:pt x="193" y="251"/>
                </a:lnTo>
                <a:lnTo>
                  <a:pt x="193" y="256"/>
                </a:lnTo>
                <a:lnTo>
                  <a:pt x="193" y="260"/>
                </a:lnTo>
                <a:lnTo>
                  <a:pt x="193" y="263"/>
                </a:lnTo>
                <a:lnTo>
                  <a:pt x="192" y="272"/>
                </a:lnTo>
                <a:lnTo>
                  <a:pt x="191" y="277"/>
                </a:lnTo>
                <a:lnTo>
                  <a:pt x="191" y="280"/>
                </a:lnTo>
                <a:lnTo>
                  <a:pt x="191" y="281"/>
                </a:lnTo>
                <a:lnTo>
                  <a:pt x="190" y="281"/>
                </a:lnTo>
                <a:lnTo>
                  <a:pt x="187" y="281"/>
                </a:lnTo>
                <a:lnTo>
                  <a:pt x="179" y="281"/>
                </a:lnTo>
                <a:lnTo>
                  <a:pt x="174" y="281"/>
                </a:lnTo>
                <a:lnTo>
                  <a:pt x="169" y="281"/>
                </a:lnTo>
                <a:lnTo>
                  <a:pt x="154" y="281"/>
                </a:lnTo>
                <a:lnTo>
                  <a:pt x="152" y="281"/>
                </a:lnTo>
                <a:lnTo>
                  <a:pt x="148" y="281"/>
                </a:lnTo>
                <a:lnTo>
                  <a:pt x="145" y="281"/>
                </a:lnTo>
                <a:lnTo>
                  <a:pt x="139" y="282"/>
                </a:lnTo>
                <a:lnTo>
                  <a:pt x="136" y="282"/>
                </a:lnTo>
                <a:lnTo>
                  <a:pt x="134" y="282"/>
                </a:lnTo>
                <a:lnTo>
                  <a:pt x="131" y="282"/>
                </a:lnTo>
                <a:lnTo>
                  <a:pt x="125" y="282"/>
                </a:lnTo>
                <a:lnTo>
                  <a:pt x="121" y="282"/>
                </a:lnTo>
                <a:lnTo>
                  <a:pt x="119" y="282"/>
                </a:lnTo>
                <a:lnTo>
                  <a:pt x="116" y="282"/>
                </a:lnTo>
                <a:lnTo>
                  <a:pt x="115" y="282"/>
                </a:lnTo>
                <a:lnTo>
                  <a:pt x="107" y="282"/>
                </a:lnTo>
                <a:lnTo>
                  <a:pt x="106" y="282"/>
                </a:lnTo>
                <a:lnTo>
                  <a:pt x="103" y="282"/>
                </a:lnTo>
                <a:lnTo>
                  <a:pt x="100" y="282"/>
                </a:lnTo>
                <a:lnTo>
                  <a:pt x="98" y="282"/>
                </a:lnTo>
                <a:lnTo>
                  <a:pt x="97" y="282"/>
                </a:lnTo>
                <a:lnTo>
                  <a:pt x="95" y="282"/>
                </a:lnTo>
                <a:lnTo>
                  <a:pt x="93" y="282"/>
                </a:lnTo>
                <a:lnTo>
                  <a:pt x="91" y="282"/>
                </a:lnTo>
                <a:lnTo>
                  <a:pt x="90" y="282"/>
                </a:lnTo>
                <a:lnTo>
                  <a:pt x="82" y="282"/>
                </a:lnTo>
                <a:lnTo>
                  <a:pt x="81" y="283"/>
                </a:lnTo>
                <a:lnTo>
                  <a:pt x="80" y="283"/>
                </a:lnTo>
                <a:lnTo>
                  <a:pt x="79" y="283"/>
                </a:lnTo>
                <a:lnTo>
                  <a:pt x="65" y="283"/>
                </a:lnTo>
                <a:lnTo>
                  <a:pt x="64" y="283"/>
                </a:lnTo>
                <a:lnTo>
                  <a:pt x="61" y="283"/>
                </a:lnTo>
                <a:lnTo>
                  <a:pt x="60" y="283"/>
                </a:lnTo>
                <a:lnTo>
                  <a:pt x="57" y="283"/>
                </a:lnTo>
                <a:lnTo>
                  <a:pt x="56" y="283"/>
                </a:lnTo>
                <a:lnTo>
                  <a:pt x="47" y="283"/>
                </a:lnTo>
                <a:lnTo>
                  <a:pt x="43" y="283"/>
                </a:lnTo>
                <a:lnTo>
                  <a:pt x="40" y="283"/>
                </a:lnTo>
                <a:lnTo>
                  <a:pt x="36" y="283"/>
                </a:lnTo>
                <a:lnTo>
                  <a:pt x="35" y="283"/>
                </a:lnTo>
                <a:lnTo>
                  <a:pt x="31" y="283"/>
                </a:lnTo>
                <a:lnTo>
                  <a:pt x="27" y="283"/>
                </a:lnTo>
                <a:lnTo>
                  <a:pt x="26" y="283"/>
                </a:lnTo>
                <a:lnTo>
                  <a:pt x="25" y="283"/>
                </a:lnTo>
                <a:lnTo>
                  <a:pt x="23" y="283"/>
                </a:lnTo>
                <a:lnTo>
                  <a:pt x="17" y="283"/>
                </a:lnTo>
                <a:lnTo>
                  <a:pt x="15" y="283"/>
                </a:lnTo>
                <a:lnTo>
                  <a:pt x="9" y="284"/>
                </a:lnTo>
                <a:lnTo>
                  <a:pt x="2" y="284"/>
                </a:lnTo>
                <a:lnTo>
                  <a:pt x="2" y="282"/>
                </a:lnTo>
                <a:lnTo>
                  <a:pt x="2" y="281"/>
                </a:lnTo>
                <a:lnTo>
                  <a:pt x="2" y="280"/>
                </a:lnTo>
                <a:lnTo>
                  <a:pt x="2" y="268"/>
                </a:lnTo>
                <a:lnTo>
                  <a:pt x="2" y="261"/>
                </a:lnTo>
                <a:lnTo>
                  <a:pt x="2" y="243"/>
                </a:lnTo>
                <a:lnTo>
                  <a:pt x="2" y="232"/>
                </a:lnTo>
                <a:lnTo>
                  <a:pt x="2" y="231"/>
                </a:lnTo>
                <a:lnTo>
                  <a:pt x="2" y="229"/>
                </a:lnTo>
                <a:lnTo>
                  <a:pt x="1" y="229"/>
                </a:lnTo>
                <a:lnTo>
                  <a:pt x="1" y="225"/>
                </a:lnTo>
                <a:lnTo>
                  <a:pt x="1" y="224"/>
                </a:lnTo>
                <a:lnTo>
                  <a:pt x="1" y="216"/>
                </a:lnTo>
                <a:lnTo>
                  <a:pt x="1" y="212"/>
                </a:lnTo>
                <a:lnTo>
                  <a:pt x="1" y="211"/>
                </a:lnTo>
                <a:lnTo>
                  <a:pt x="1" y="205"/>
                </a:lnTo>
                <a:lnTo>
                  <a:pt x="1" y="203"/>
                </a:lnTo>
                <a:lnTo>
                  <a:pt x="1" y="199"/>
                </a:lnTo>
                <a:lnTo>
                  <a:pt x="1" y="194"/>
                </a:lnTo>
                <a:lnTo>
                  <a:pt x="1" y="189"/>
                </a:lnTo>
                <a:lnTo>
                  <a:pt x="1" y="188"/>
                </a:lnTo>
                <a:lnTo>
                  <a:pt x="1" y="184"/>
                </a:lnTo>
                <a:lnTo>
                  <a:pt x="1" y="176"/>
                </a:lnTo>
                <a:lnTo>
                  <a:pt x="1" y="175"/>
                </a:lnTo>
                <a:lnTo>
                  <a:pt x="1" y="167"/>
                </a:lnTo>
                <a:lnTo>
                  <a:pt x="0" y="162"/>
                </a:lnTo>
                <a:lnTo>
                  <a:pt x="0" y="153"/>
                </a:lnTo>
                <a:lnTo>
                  <a:pt x="0" y="149"/>
                </a:lnTo>
                <a:lnTo>
                  <a:pt x="7" y="149"/>
                </a:lnTo>
                <a:lnTo>
                  <a:pt x="8" y="149"/>
                </a:lnTo>
                <a:lnTo>
                  <a:pt x="9" y="148"/>
                </a:lnTo>
                <a:lnTo>
                  <a:pt x="20" y="148"/>
                </a:lnTo>
                <a:lnTo>
                  <a:pt x="24" y="148"/>
                </a:lnTo>
                <a:lnTo>
                  <a:pt x="32" y="148"/>
                </a:lnTo>
                <a:lnTo>
                  <a:pt x="33" y="148"/>
                </a:lnTo>
                <a:lnTo>
                  <a:pt x="33" y="147"/>
                </a:lnTo>
                <a:lnTo>
                  <a:pt x="34" y="147"/>
                </a:lnTo>
                <a:lnTo>
                  <a:pt x="35" y="148"/>
                </a:lnTo>
                <a:lnTo>
                  <a:pt x="35" y="147"/>
                </a:lnTo>
                <a:lnTo>
                  <a:pt x="36" y="147"/>
                </a:lnTo>
                <a:lnTo>
                  <a:pt x="37" y="147"/>
                </a:lnTo>
                <a:lnTo>
                  <a:pt x="37" y="146"/>
                </a:lnTo>
                <a:lnTo>
                  <a:pt x="39" y="146"/>
                </a:lnTo>
                <a:lnTo>
                  <a:pt x="40" y="145"/>
                </a:lnTo>
                <a:lnTo>
                  <a:pt x="41" y="145"/>
                </a:lnTo>
                <a:lnTo>
                  <a:pt x="41" y="144"/>
                </a:lnTo>
                <a:lnTo>
                  <a:pt x="42" y="144"/>
                </a:lnTo>
                <a:lnTo>
                  <a:pt x="43" y="144"/>
                </a:lnTo>
                <a:lnTo>
                  <a:pt x="43" y="143"/>
                </a:lnTo>
                <a:lnTo>
                  <a:pt x="44" y="143"/>
                </a:lnTo>
                <a:lnTo>
                  <a:pt x="45" y="143"/>
                </a:lnTo>
                <a:lnTo>
                  <a:pt x="45" y="141"/>
                </a:lnTo>
                <a:lnTo>
                  <a:pt x="47" y="141"/>
                </a:lnTo>
                <a:lnTo>
                  <a:pt x="45" y="140"/>
                </a:lnTo>
                <a:lnTo>
                  <a:pt x="47" y="140"/>
                </a:lnTo>
                <a:lnTo>
                  <a:pt x="47" y="139"/>
                </a:lnTo>
                <a:lnTo>
                  <a:pt x="48" y="139"/>
                </a:lnTo>
                <a:lnTo>
                  <a:pt x="49" y="139"/>
                </a:lnTo>
                <a:lnTo>
                  <a:pt x="50" y="140"/>
                </a:lnTo>
                <a:lnTo>
                  <a:pt x="51" y="140"/>
                </a:lnTo>
                <a:lnTo>
                  <a:pt x="51" y="139"/>
                </a:lnTo>
                <a:lnTo>
                  <a:pt x="51" y="138"/>
                </a:lnTo>
                <a:lnTo>
                  <a:pt x="52" y="138"/>
                </a:lnTo>
                <a:lnTo>
                  <a:pt x="53" y="138"/>
                </a:lnTo>
                <a:lnTo>
                  <a:pt x="53" y="137"/>
                </a:lnTo>
                <a:lnTo>
                  <a:pt x="53" y="138"/>
                </a:lnTo>
                <a:lnTo>
                  <a:pt x="55" y="138"/>
                </a:lnTo>
                <a:lnTo>
                  <a:pt x="55" y="137"/>
                </a:lnTo>
                <a:lnTo>
                  <a:pt x="53" y="137"/>
                </a:lnTo>
                <a:lnTo>
                  <a:pt x="53" y="136"/>
                </a:lnTo>
                <a:lnTo>
                  <a:pt x="55" y="136"/>
                </a:lnTo>
                <a:lnTo>
                  <a:pt x="56" y="136"/>
                </a:lnTo>
                <a:lnTo>
                  <a:pt x="57" y="137"/>
                </a:lnTo>
                <a:lnTo>
                  <a:pt x="58" y="137"/>
                </a:lnTo>
                <a:lnTo>
                  <a:pt x="58" y="138"/>
                </a:lnTo>
                <a:lnTo>
                  <a:pt x="58" y="139"/>
                </a:lnTo>
                <a:lnTo>
                  <a:pt x="59" y="139"/>
                </a:lnTo>
                <a:lnTo>
                  <a:pt x="60" y="139"/>
                </a:lnTo>
                <a:lnTo>
                  <a:pt x="60" y="138"/>
                </a:lnTo>
                <a:lnTo>
                  <a:pt x="61" y="138"/>
                </a:lnTo>
                <a:lnTo>
                  <a:pt x="61" y="137"/>
                </a:lnTo>
                <a:lnTo>
                  <a:pt x="61" y="136"/>
                </a:lnTo>
                <a:lnTo>
                  <a:pt x="61" y="135"/>
                </a:lnTo>
                <a:lnTo>
                  <a:pt x="63" y="135"/>
                </a:lnTo>
                <a:lnTo>
                  <a:pt x="64" y="136"/>
                </a:lnTo>
                <a:lnTo>
                  <a:pt x="65" y="136"/>
                </a:lnTo>
                <a:lnTo>
                  <a:pt x="66" y="136"/>
                </a:lnTo>
                <a:lnTo>
                  <a:pt x="66" y="135"/>
                </a:lnTo>
                <a:lnTo>
                  <a:pt x="67" y="135"/>
                </a:lnTo>
                <a:lnTo>
                  <a:pt x="67" y="133"/>
                </a:lnTo>
                <a:lnTo>
                  <a:pt x="66" y="132"/>
                </a:lnTo>
                <a:lnTo>
                  <a:pt x="66" y="131"/>
                </a:lnTo>
                <a:lnTo>
                  <a:pt x="67" y="131"/>
                </a:lnTo>
                <a:lnTo>
                  <a:pt x="67" y="130"/>
                </a:lnTo>
                <a:lnTo>
                  <a:pt x="68" y="130"/>
                </a:lnTo>
                <a:lnTo>
                  <a:pt x="69" y="130"/>
                </a:lnTo>
                <a:lnTo>
                  <a:pt x="71" y="130"/>
                </a:lnTo>
                <a:lnTo>
                  <a:pt x="72" y="129"/>
                </a:lnTo>
                <a:lnTo>
                  <a:pt x="73" y="128"/>
                </a:lnTo>
                <a:lnTo>
                  <a:pt x="73" y="127"/>
                </a:lnTo>
                <a:lnTo>
                  <a:pt x="74" y="127"/>
                </a:lnTo>
                <a:lnTo>
                  <a:pt x="74" y="125"/>
                </a:lnTo>
                <a:lnTo>
                  <a:pt x="74" y="124"/>
                </a:lnTo>
                <a:lnTo>
                  <a:pt x="74" y="123"/>
                </a:lnTo>
                <a:lnTo>
                  <a:pt x="74" y="122"/>
                </a:lnTo>
                <a:lnTo>
                  <a:pt x="75" y="121"/>
                </a:lnTo>
                <a:lnTo>
                  <a:pt x="76" y="121"/>
                </a:lnTo>
                <a:lnTo>
                  <a:pt x="77" y="121"/>
                </a:lnTo>
                <a:lnTo>
                  <a:pt x="77" y="122"/>
                </a:lnTo>
                <a:lnTo>
                  <a:pt x="79" y="122"/>
                </a:lnTo>
                <a:lnTo>
                  <a:pt x="79" y="123"/>
                </a:lnTo>
                <a:lnTo>
                  <a:pt x="80" y="124"/>
                </a:lnTo>
                <a:lnTo>
                  <a:pt x="79" y="124"/>
                </a:lnTo>
                <a:lnTo>
                  <a:pt x="79" y="125"/>
                </a:lnTo>
                <a:lnTo>
                  <a:pt x="80" y="125"/>
                </a:lnTo>
                <a:lnTo>
                  <a:pt x="80" y="124"/>
                </a:lnTo>
                <a:lnTo>
                  <a:pt x="81" y="124"/>
                </a:lnTo>
                <a:lnTo>
                  <a:pt x="82" y="124"/>
                </a:lnTo>
                <a:lnTo>
                  <a:pt x="83" y="124"/>
                </a:lnTo>
                <a:lnTo>
                  <a:pt x="84" y="125"/>
                </a:lnTo>
                <a:lnTo>
                  <a:pt x="85" y="127"/>
                </a:lnTo>
                <a:lnTo>
                  <a:pt x="85" y="128"/>
                </a:lnTo>
                <a:lnTo>
                  <a:pt x="85" y="129"/>
                </a:lnTo>
                <a:lnTo>
                  <a:pt x="85" y="130"/>
                </a:lnTo>
                <a:lnTo>
                  <a:pt x="87" y="130"/>
                </a:lnTo>
                <a:lnTo>
                  <a:pt x="88" y="130"/>
                </a:lnTo>
                <a:lnTo>
                  <a:pt x="89" y="130"/>
                </a:lnTo>
                <a:lnTo>
                  <a:pt x="90" y="131"/>
                </a:lnTo>
                <a:lnTo>
                  <a:pt x="90" y="132"/>
                </a:lnTo>
                <a:lnTo>
                  <a:pt x="91" y="133"/>
                </a:lnTo>
                <a:lnTo>
                  <a:pt x="91" y="135"/>
                </a:lnTo>
                <a:lnTo>
                  <a:pt x="92" y="135"/>
                </a:lnTo>
                <a:lnTo>
                  <a:pt x="93" y="135"/>
                </a:lnTo>
                <a:lnTo>
                  <a:pt x="93" y="133"/>
                </a:lnTo>
                <a:lnTo>
                  <a:pt x="95" y="133"/>
                </a:lnTo>
                <a:lnTo>
                  <a:pt x="95" y="135"/>
                </a:lnTo>
                <a:lnTo>
                  <a:pt x="96" y="135"/>
                </a:lnTo>
                <a:lnTo>
                  <a:pt x="96" y="136"/>
                </a:lnTo>
                <a:lnTo>
                  <a:pt x="97" y="136"/>
                </a:lnTo>
                <a:lnTo>
                  <a:pt x="98" y="137"/>
                </a:lnTo>
                <a:lnTo>
                  <a:pt x="98" y="138"/>
                </a:lnTo>
                <a:lnTo>
                  <a:pt x="99" y="138"/>
                </a:lnTo>
                <a:lnTo>
                  <a:pt x="100" y="138"/>
                </a:lnTo>
                <a:lnTo>
                  <a:pt x="101" y="137"/>
                </a:lnTo>
                <a:lnTo>
                  <a:pt x="103" y="137"/>
                </a:lnTo>
                <a:lnTo>
                  <a:pt x="103" y="136"/>
                </a:lnTo>
                <a:lnTo>
                  <a:pt x="103" y="135"/>
                </a:lnTo>
                <a:lnTo>
                  <a:pt x="101" y="135"/>
                </a:lnTo>
                <a:lnTo>
                  <a:pt x="100" y="133"/>
                </a:lnTo>
                <a:lnTo>
                  <a:pt x="99" y="132"/>
                </a:lnTo>
                <a:lnTo>
                  <a:pt x="98" y="132"/>
                </a:lnTo>
                <a:lnTo>
                  <a:pt x="97" y="131"/>
                </a:lnTo>
                <a:lnTo>
                  <a:pt x="96" y="131"/>
                </a:lnTo>
                <a:lnTo>
                  <a:pt x="96" y="130"/>
                </a:lnTo>
                <a:lnTo>
                  <a:pt x="95" y="129"/>
                </a:lnTo>
                <a:lnTo>
                  <a:pt x="92" y="127"/>
                </a:lnTo>
                <a:lnTo>
                  <a:pt x="92" y="125"/>
                </a:lnTo>
                <a:lnTo>
                  <a:pt x="91" y="125"/>
                </a:lnTo>
                <a:lnTo>
                  <a:pt x="91" y="124"/>
                </a:lnTo>
                <a:lnTo>
                  <a:pt x="92" y="124"/>
                </a:lnTo>
                <a:lnTo>
                  <a:pt x="91" y="123"/>
                </a:lnTo>
                <a:lnTo>
                  <a:pt x="91" y="122"/>
                </a:lnTo>
                <a:lnTo>
                  <a:pt x="91" y="121"/>
                </a:lnTo>
                <a:lnTo>
                  <a:pt x="91" y="120"/>
                </a:lnTo>
                <a:lnTo>
                  <a:pt x="91" y="119"/>
                </a:lnTo>
                <a:lnTo>
                  <a:pt x="91" y="117"/>
                </a:lnTo>
                <a:lnTo>
                  <a:pt x="90" y="117"/>
                </a:lnTo>
                <a:lnTo>
                  <a:pt x="90" y="116"/>
                </a:lnTo>
                <a:lnTo>
                  <a:pt x="90" y="115"/>
                </a:lnTo>
                <a:lnTo>
                  <a:pt x="89" y="114"/>
                </a:lnTo>
                <a:lnTo>
                  <a:pt x="89" y="113"/>
                </a:lnTo>
                <a:lnTo>
                  <a:pt x="89" y="112"/>
                </a:lnTo>
                <a:lnTo>
                  <a:pt x="90" y="112"/>
                </a:lnTo>
                <a:lnTo>
                  <a:pt x="91" y="112"/>
                </a:lnTo>
                <a:lnTo>
                  <a:pt x="91" y="113"/>
                </a:lnTo>
                <a:lnTo>
                  <a:pt x="92" y="113"/>
                </a:lnTo>
                <a:lnTo>
                  <a:pt x="93" y="113"/>
                </a:lnTo>
                <a:lnTo>
                  <a:pt x="95" y="112"/>
                </a:lnTo>
                <a:lnTo>
                  <a:pt x="95" y="111"/>
                </a:lnTo>
                <a:lnTo>
                  <a:pt x="95" y="109"/>
                </a:lnTo>
                <a:lnTo>
                  <a:pt x="95" y="108"/>
                </a:lnTo>
                <a:lnTo>
                  <a:pt x="93" y="108"/>
                </a:lnTo>
                <a:lnTo>
                  <a:pt x="93" y="107"/>
                </a:lnTo>
                <a:lnTo>
                  <a:pt x="92" y="107"/>
                </a:lnTo>
                <a:lnTo>
                  <a:pt x="92" y="106"/>
                </a:lnTo>
                <a:lnTo>
                  <a:pt x="92" y="105"/>
                </a:lnTo>
                <a:lnTo>
                  <a:pt x="91" y="105"/>
                </a:lnTo>
                <a:lnTo>
                  <a:pt x="90" y="104"/>
                </a:lnTo>
                <a:lnTo>
                  <a:pt x="90" y="103"/>
                </a:lnTo>
                <a:lnTo>
                  <a:pt x="91" y="101"/>
                </a:lnTo>
                <a:lnTo>
                  <a:pt x="92" y="101"/>
                </a:lnTo>
                <a:lnTo>
                  <a:pt x="93" y="101"/>
                </a:lnTo>
                <a:lnTo>
                  <a:pt x="95" y="100"/>
                </a:lnTo>
                <a:lnTo>
                  <a:pt x="95" y="98"/>
                </a:lnTo>
                <a:lnTo>
                  <a:pt x="96" y="97"/>
                </a:lnTo>
                <a:lnTo>
                  <a:pt x="97" y="96"/>
                </a:lnTo>
                <a:lnTo>
                  <a:pt x="98" y="93"/>
                </a:lnTo>
                <a:lnTo>
                  <a:pt x="99" y="92"/>
                </a:lnTo>
                <a:lnTo>
                  <a:pt x="100" y="92"/>
                </a:lnTo>
                <a:lnTo>
                  <a:pt x="100" y="91"/>
                </a:lnTo>
                <a:lnTo>
                  <a:pt x="100" y="90"/>
                </a:lnTo>
                <a:lnTo>
                  <a:pt x="100" y="89"/>
                </a:lnTo>
                <a:lnTo>
                  <a:pt x="100" y="88"/>
                </a:lnTo>
                <a:lnTo>
                  <a:pt x="99" y="87"/>
                </a:lnTo>
                <a:lnTo>
                  <a:pt x="98" y="87"/>
                </a:lnTo>
                <a:lnTo>
                  <a:pt x="98" y="85"/>
                </a:lnTo>
                <a:lnTo>
                  <a:pt x="97" y="85"/>
                </a:lnTo>
                <a:lnTo>
                  <a:pt x="97" y="84"/>
                </a:lnTo>
                <a:lnTo>
                  <a:pt x="96" y="84"/>
                </a:lnTo>
                <a:lnTo>
                  <a:pt x="95" y="83"/>
                </a:lnTo>
                <a:lnTo>
                  <a:pt x="93" y="83"/>
                </a:lnTo>
                <a:lnTo>
                  <a:pt x="93" y="82"/>
                </a:lnTo>
                <a:lnTo>
                  <a:pt x="92" y="82"/>
                </a:lnTo>
                <a:lnTo>
                  <a:pt x="91" y="81"/>
                </a:lnTo>
                <a:lnTo>
                  <a:pt x="90" y="81"/>
                </a:lnTo>
                <a:lnTo>
                  <a:pt x="89" y="82"/>
                </a:lnTo>
                <a:lnTo>
                  <a:pt x="88" y="82"/>
                </a:lnTo>
                <a:lnTo>
                  <a:pt x="87" y="82"/>
                </a:lnTo>
                <a:lnTo>
                  <a:pt x="85" y="82"/>
                </a:lnTo>
                <a:lnTo>
                  <a:pt x="84" y="82"/>
                </a:lnTo>
                <a:lnTo>
                  <a:pt x="84" y="81"/>
                </a:lnTo>
                <a:lnTo>
                  <a:pt x="84" y="80"/>
                </a:lnTo>
                <a:lnTo>
                  <a:pt x="84" y="79"/>
                </a:lnTo>
                <a:lnTo>
                  <a:pt x="84" y="77"/>
                </a:lnTo>
                <a:lnTo>
                  <a:pt x="85" y="77"/>
                </a:lnTo>
                <a:lnTo>
                  <a:pt x="85" y="76"/>
                </a:lnTo>
                <a:lnTo>
                  <a:pt x="87" y="76"/>
                </a:lnTo>
                <a:lnTo>
                  <a:pt x="87" y="75"/>
                </a:lnTo>
                <a:lnTo>
                  <a:pt x="88" y="75"/>
                </a:lnTo>
                <a:lnTo>
                  <a:pt x="88" y="74"/>
                </a:lnTo>
                <a:lnTo>
                  <a:pt x="88" y="73"/>
                </a:lnTo>
                <a:lnTo>
                  <a:pt x="88" y="72"/>
                </a:lnTo>
                <a:lnTo>
                  <a:pt x="87" y="72"/>
                </a:lnTo>
                <a:lnTo>
                  <a:pt x="87" y="71"/>
                </a:lnTo>
                <a:lnTo>
                  <a:pt x="87" y="69"/>
                </a:lnTo>
                <a:lnTo>
                  <a:pt x="87" y="68"/>
                </a:lnTo>
                <a:lnTo>
                  <a:pt x="87" y="67"/>
                </a:lnTo>
                <a:lnTo>
                  <a:pt x="88" y="66"/>
                </a:lnTo>
                <a:lnTo>
                  <a:pt x="88" y="65"/>
                </a:lnTo>
                <a:lnTo>
                  <a:pt x="88" y="64"/>
                </a:lnTo>
                <a:lnTo>
                  <a:pt x="87" y="64"/>
                </a:lnTo>
                <a:lnTo>
                  <a:pt x="85" y="64"/>
                </a:lnTo>
                <a:lnTo>
                  <a:pt x="84" y="64"/>
                </a:lnTo>
                <a:lnTo>
                  <a:pt x="83" y="64"/>
                </a:lnTo>
                <a:lnTo>
                  <a:pt x="82" y="64"/>
                </a:lnTo>
                <a:lnTo>
                  <a:pt x="81" y="64"/>
                </a:lnTo>
                <a:lnTo>
                  <a:pt x="81" y="63"/>
                </a:lnTo>
                <a:lnTo>
                  <a:pt x="81" y="61"/>
                </a:lnTo>
                <a:lnTo>
                  <a:pt x="80" y="61"/>
                </a:lnTo>
                <a:lnTo>
                  <a:pt x="80" y="60"/>
                </a:lnTo>
                <a:lnTo>
                  <a:pt x="80" y="59"/>
                </a:lnTo>
                <a:lnTo>
                  <a:pt x="81" y="59"/>
                </a:lnTo>
                <a:lnTo>
                  <a:pt x="82" y="59"/>
                </a:lnTo>
                <a:lnTo>
                  <a:pt x="82" y="58"/>
                </a:lnTo>
                <a:lnTo>
                  <a:pt x="82" y="57"/>
                </a:lnTo>
                <a:lnTo>
                  <a:pt x="83" y="57"/>
                </a:lnTo>
                <a:lnTo>
                  <a:pt x="83" y="56"/>
                </a:lnTo>
                <a:lnTo>
                  <a:pt x="84" y="56"/>
                </a:lnTo>
                <a:lnTo>
                  <a:pt x="84" y="55"/>
                </a:lnTo>
                <a:lnTo>
                  <a:pt x="85" y="55"/>
                </a:lnTo>
                <a:lnTo>
                  <a:pt x="87" y="55"/>
                </a:lnTo>
                <a:lnTo>
                  <a:pt x="87" y="53"/>
                </a:lnTo>
                <a:lnTo>
                  <a:pt x="88" y="53"/>
                </a:lnTo>
                <a:lnTo>
                  <a:pt x="89" y="52"/>
                </a:lnTo>
                <a:lnTo>
                  <a:pt x="89" y="51"/>
                </a:lnTo>
                <a:lnTo>
                  <a:pt x="90" y="51"/>
                </a:lnTo>
                <a:lnTo>
                  <a:pt x="90" y="52"/>
                </a:lnTo>
                <a:lnTo>
                  <a:pt x="91" y="51"/>
                </a:lnTo>
                <a:lnTo>
                  <a:pt x="91" y="52"/>
                </a:lnTo>
                <a:lnTo>
                  <a:pt x="91" y="53"/>
                </a:lnTo>
                <a:lnTo>
                  <a:pt x="92" y="53"/>
                </a:lnTo>
                <a:lnTo>
                  <a:pt x="93" y="51"/>
                </a:lnTo>
                <a:lnTo>
                  <a:pt x="92" y="51"/>
                </a:lnTo>
                <a:lnTo>
                  <a:pt x="92" y="50"/>
                </a:lnTo>
                <a:lnTo>
                  <a:pt x="93" y="50"/>
                </a:lnTo>
                <a:lnTo>
                  <a:pt x="93" y="51"/>
                </a:lnTo>
                <a:lnTo>
                  <a:pt x="93" y="52"/>
                </a:lnTo>
                <a:lnTo>
                  <a:pt x="95" y="52"/>
                </a:lnTo>
                <a:lnTo>
                  <a:pt x="95" y="51"/>
                </a:lnTo>
                <a:lnTo>
                  <a:pt x="95" y="50"/>
                </a:lnTo>
                <a:lnTo>
                  <a:pt x="96" y="50"/>
                </a:lnTo>
                <a:lnTo>
                  <a:pt x="97" y="50"/>
                </a:lnTo>
                <a:lnTo>
                  <a:pt x="98" y="50"/>
                </a:lnTo>
                <a:lnTo>
                  <a:pt x="98" y="49"/>
                </a:lnTo>
                <a:lnTo>
                  <a:pt x="99" y="50"/>
                </a:lnTo>
                <a:lnTo>
                  <a:pt x="100" y="50"/>
                </a:lnTo>
                <a:lnTo>
                  <a:pt x="100" y="49"/>
                </a:lnTo>
                <a:lnTo>
                  <a:pt x="100" y="50"/>
                </a:lnTo>
                <a:lnTo>
                  <a:pt x="100" y="51"/>
                </a:lnTo>
                <a:lnTo>
                  <a:pt x="101" y="51"/>
                </a:lnTo>
                <a:lnTo>
                  <a:pt x="103" y="51"/>
                </a:lnTo>
                <a:lnTo>
                  <a:pt x="104" y="51"/>
                </a:lnTo>
                <a:lnTo>
                  <a:pt x="104" y="50"/>
                </a:lnTo>
                <a:lnTo>
                  <a:pt x="104" y="49"/>
                </a:lnTo>
                <a:lnTo>
                  <a:pt x="105" y="49"/>
                </a:lnTo>
                <a:lnTo>
                  <a:pt x="106" y="49"/>
                </a:lnTo>
                <a:lnTo>
                  <a:pt x="106" y="50"/>
                </a:lnTo>
                <a:lnTo>
                  <a:pt x="106" y="51"/>
                </a:lnTo>
                <a:lnTo>
                  <a:pt x="107" y="51"/>
                </a:lnTo>
                <a:lnTo>
                  <a:pt x="108" y="51"/>
                </a:lnTo>
                <a:lnTo>
                  <a:pt x="109" y="51"/>
                </a:lnTo>
                <a:lnTo>
                  <a:pt x="109" y="50"/>
                </a:lnTo>
                <a:lnTo>
                  <a:pt x="111" y="49"/>
                </a:lnTo>
                <a:lnTo>
                  <a:pt x="111" y="48"/>
                </a:lnTo>
                <a:lnTo>
                  <a:pt x="112" y="48"/>
                </a:lnTo>
                <a:lnTo>
                  <a:pt x="113" y="47"/>
                </a:lnTo>
                <a:lnTo>
                  <a:pt x="113" y="48"/>
                </a:lnTo>
                <a:lnTo>
                  <a:pt x="113" y="49"/>
                </a:lnTo>
                <a:lnTo>
                  <a:pt x="114" y="49"/>
                </a:lnTo>
                <a:lnTo>
                  <a:pt x="114" y="48"/>
                </a:lnTo>
                <a:lnTo>
                  <a:pt x="114" y="47"/>
                </a:lnTo>
                <a:lnTo>
                  <a:pt x="115" y="47"/>
                </a:lnTo>
                <a:lnTo>
                  <a:pt x="116" y="47"/>
                </a:lnTo>
                <a:lnTo>
                  <a:pt x="116" y="48"/>
                </a:lnTo>
                <a:lnTo>
                  <a:pt x="117" y="48"/>
                </a:lnTo>
                <a:lnTo>
                  <a:pt x="119" y="48"/>
                </a:lnTo>
                <a:lnTo>
                  <a:pt x="120" y="48"/>
                </a:lnTo>
                <a:lnTo>
                  <a:pt x="120" y="49"/>
                </a:lnTo>
                <a:lnTo>
                  <a:pt x="121" y="49"/>
                </a:lnTo>
                <a:lnTo>
                  <a:pt x="121" y="48"/>
                </a:lnTo>
                <a:lnTo>
                  <a:pt x="122" y="48"/>
                </a:lnTo>
                <a:lnTo>
                  <a:pt x="122" y="47"/>
                </a:lnTo>
                <a:lnTo>
                  <a:pt x="122" y="45"/>
                </a:lnTo>
                <a:lnTo>
                  <a:pt x="123" y="45"/>
                </a:lnTo>
                <a:lnTo>
                  <a:pt x="123" y="44"/>
                </a:lnTo>
                <a:lnTo>
                  <a:pt x="124" y="44"/>
                </a:lnTo>
                <a:lnTo>
                  <a:pt x="125" y="44"/>
                </a:lnTo>
                <a:lnTo>
                  <a:pt x="127" y="44"/>
                </a:lnTo>
                <a:lnTo>
                  <a:pt x="127" y="45"/>
                </a:lnTo>
                <a:lnTo>
                  <a:pt x="128" y="45"/>
                </a:lnTo>
                <a:lnTo>
                  <a:pt x="127" y="47"/>
                </a:lnTo>
                <a:lnTo>
                  <a:pt x="127" y="48"/>
                </a:lnTo>
                <a:lnTo>
                  <a:pt x="128" y="48"/>
                </a:lnTo>
                <a:lnTo>
                  <a:pt x="129" y="48"/>
                </a:lnTo>
                <a:lnTo>
                  <a:pt x="129" y="47"/>
                </a:lnTo>
                <a:lnTo>
                  <a:pt x="130" y="47"/>
                </a:lnTo>
                <a:lnTo>
                  <a:pt x="130" y="45"/>
                </a:lnTo>
                <a:lnTo>
                  <a:pt x="130" y="44"/>
                </a:lnTo>
                <a:lnTo>
                  <a:pt x="130" y="43"/>
                </a:lnTo>
                <a:lnTo>
                  <a:pt x="131" y="42"/>
                </a:lnTo>
                <a:lnTo>
                  <a:pt x="131" y="43"/>
                </a:lnTo>
                <a:lnTo>
                  <a:pt x="131" y="44"/>
                </a:lnTo>
                <a:lnTo>
                  <a:pt x="132" y="44"/>
                </a:lnTo>
                <a:lnTo>
                  <a:pt x="132" y="43"/>
                </a:lnTo>
                <a:lnTo>
                  <a:pt x="134" y="42"/>
                </a:lnTo>
                <a:lnTo>
                  <a:pt x="134" y="43"/>
                </a:lnTo>
                <a:lnTo>
                  <a:pt x="135" y="44"/>
                </a:lnTo>
                <a:lnTo>
                  <a:pt x="135" y="43"/>
                </a:lnTo>
                <a:lnTo>
                  <a:pt x="136" y="42"/>
                </a:lnTo>
                <a:lnTo>
                  <a:pt x="136" y="41"/>
                </a:lnTo>
                <a:lnTo>
                  <a:pt x="137" y="42"/>
                </a:lnTo>
                <a:lnTo>
                  <a:pt x="138" y="42"/>
                </a:lnTo>
                <a:lnTo>
                  <a:pt x="139" y="42"/>
                </a:lnTo>
                <a:lnTo>
                  <a:pt x="139" y="41"/>
                </a:lnTo>
                <a:lnTo>
                  <a:pt x="138" y="41"/>
                </a:lnTo>
                <a:lnTo>
                  <a:pt x="138" y="40"/>
                </a:lnTo>
                <a:lnTo>
                  <a:pt x="137" y="40"/>
                </a:lnTo>
                <a:lnTo>
                  <a:pt x="137" y="39"/>
                </a:lnTo>
                <a:lnTo>
                  <a:pt x="138" y="39"/>
                </a:lnTo>
                <a:lnTo>
                  <a:pt x="139" y="39"/>
                </a:lnTo>
                <a:lnTo>
                  <a:pt x="140" y="39"/>
                </a:lnTo>
                <a:lnTo>
                  <a:pt x="140" y="37"/>
                </a:lnTo>
                <a:lnTo>
                  <a:pt x="139" y="37"/>
                </a:lnTo>
                <a:lnTo>
                  <a:pt x="139" y="36"/>
                </a:lnTo>
                <a:lnTo>
                  <a:pt x="139" y="35"/>
                </a:lnTo>
                <a:lnTo>
                  <a:pt x="138" y="35"/>
                </a:lnTo>
                <a:lnTo>
                  <a:pt x="139" y="34"/>
                </a:lnTo>
                <a:lnTo>
                  <a:pt x="140" y="34"/>
                </a:lnTo>
                <a:lnTo>
                  <a:pt x="139" y="34"/>
                </a:lnTo>
                <a:lnTo>
                  <a:pt x="139" y="33"/>
                </a:lnTo>
                <a:lnTo>
                  <a:pt x="140" y="33"/>
                </a:lnTo>
                <a:lnTo>
                  <a:pt x="142" y="33"/>
                </a:lnTo>
                <a:lnTo>
                  <a:pt x="142" y="32"/>
                </a:lnTo>
                <a:lnTo>
                  <a:pt x="140" y="32"/>
                </a:lnTo>
                <a:lnTo>
                  <a:pt x="142" y="31"/>
                </a:lnTo>
                <a:lnTo>
                  <a:pt x="142" y="32"/>
                </a:lnTo>
                <a:lnTo>
                  <a:pt x="143" y="32"/>
                </a:lnTo>
                <a:lnTo>
                  <a:pt x="144" y="32"/>
                </a:lnTo>
                <a:lnTo>
                  <a:pt x="144" y="33"/>
                </a:lnTo>
                <a:lnTo>
                  <a:pt x="145" y="33"/>
                </a:lnTo>
                <a:lnTo>
                  <a:pt x="146" y="32"/>
                </a:lnTo>
                <a:lnTo>
                  <a:pt x="146" y="33"/>
                </a:lnTo>
                <a:lnTo>
                  <a:pt x="146" y="34"/>
                </a:lnTo>
                <a:lnTo>
                  <a:pt x="145" y="35"/>
                </a:lnTo>
                <a:lnTo>
                  <a:pt x="146" y="35"/>
                </a:lnTo>
                <a:lnTo>
                  <a:pt x="147" y="35"/>
                </a:lnTo>
                <a:lnTo>
                  <a:pt x="148" y="36"/>
                </a:lnTo>
                <a:lnTo>
                  <a:pt x="150" y="37"/>
                </a:lnTo>
                <a:lnTo>
                  <a:pt x="151" y="37"/>
                </a:lnTo>
                <a:lnTo>
                  <a:pt x="152" y="37"/>
                </a:lnTo>
                <a:lnTo>
                  <a:pt x="153" y="36"/>
                </a:lnTo>
                <a:lnTo>
                  <a:pt x="154" y="36"/>
                </a:lnTo>
                <a:lnTo>
                  <a:pt x="153" y="35"/>
                </a:lnTo>
                <a:lnTo>
                  <a:pt x="154" y="35"/>
                </a:lnTo>
                <a:lnTo>
                  <a:pt x="155" y="35"/>
                </a:lnTo>
                <a:lnTo>
                  <a:pt x="156" y="35"/>
                </a:lnTo>
                <a:lnTo>
                  <a:pt x="156" y="34"/>
                </a:lnTo>
                <a:lnTo>
                  <a:pt x="158" y="32"/>
                </a:lnTo>
                <a:lnTo>
                  <a:pt x="159" y="32"/>
                </a:lnTo>
                <a:lnTo>
                  <a:pt x="159" y="31"/>
                </a:lnTo>
                <a:lnTo>
                  <a:pt x="160" y="31"/>
                </a:lnTo>
                <a:lnTo>
                  <a:pt x="161" y="29"/>
                </a:lnTo>
                <a:lnTo>
                  <a:pt x="161" y="28"/>
                </a:lnTo>
                <a:lnTo>
                  <a:pt x="162" y="28"/>
                </a:lnTo>
                <a:lnTo>
                  <a:pt x="163" y="27"/>
                </a:lnTo>
                <a:lnTo>
                  <a:pt x="164" y="27"/>
                </a:lnTo>
                <a:lnTo>
                  <a:pt x="166" y="26"/>
                </a:lnTo>
                <a:lnTo>
                  <a:pt x="167" y="25"/>
                </a:lnTo>
                <a:lnTo>
                  <a:pt x="167" y="24"/>
                </a:lnTo>
                <a:lnTo>
                  <a:pt x="167" y="23"/>
                </a:lnTo>
                <a:lnTo>
                  <a:pt x="167" y="21"/>
                </a:lnTo>
                <a:lnTo>
                  <a:pt x="168" y="21"/>
                </a:lnTo>
                <a:lnTo>
                  <a:pt x="168" y="20"/>
                </a:lnTo>
                <a:lnTo>
                  <a:pt x="168" y="19"/>
                </a:lnTo>
                <a:lnTo>
                  <a:pt x="169" y="19"/>
                </a:lnTo>
                <a:lnTo>
                  <a:pt x="169" y="18"/>
                </a:lnTo>
                <a:lnTo>
                  <a:pt x="170" y="18"/>
                </a:lnTo>
                <a:lnTo>
                  <a:pt x="170" y="17"/>
                </a:lnTo>
                <a:lnTo>
                  <a:pt x="171" y="17"/>
                </a:lnTo>
                <a:lnTo>
                  <a:pt x="172" y="17"/>
                </a:lnTo>
                <a:lnTo>
                  <a:pt x="174" y="17"/>
                </a:lnTo>
                <a:lnTo>
                  <a:pt x="174" y="16"/>
                </a:lnTo>
                <a:lnTo>
                  <a:pt x="174" y="15"/>
                </a:lnTo>
                <a:lnTo>
                  <a:pt x="175" y="15"/>
                </a:lnTo>
                <a:lnTo>
                  <a:pt x="175" y="13"/>
                </a:lnTo>
                <a:lnTo>
                  <a:pt x="176" y="12"/>
                </a:lnTo>
                <a:lnTo>
                  <a:pt x="176" y="11"/>
                </a:lnTo>
                <a:lnTo>
                  <a:pt x="175" y="11"/>
                </a:lnTo>
                <a:lnTo>
                  <a:pt x="175" y="10"/>
                </a:lnTo>
                <a:lnTo>
                  <a:pt x="176" y="10"/>
                </a:lnTo>
                <a:lnTo>
                  <a:pt x="175" y="9"/>
                </a:lnTo>
                <a:lnTo>
                  <a:pt x="175" y="8"/>
                </a:lnTo>
                <a:lnTo>
                  <a:pt x="176" y="8"/>
                </a:lnTo>
                <a:lnTo>
                  <a:pt x="176" y="7"/>
                </a:lnTo>
                <a:lnTo>
                  <a:pt x="175" y="7"/>
                </a:lnTo>
                <a:lnTo>
                  <a:pt x="174" y="7"/>
                </a:lnTo>
                <a:lnTo>
                  <a:pt x="174" y="5"/>
                </a:lnTo>
                <a:lnTo>
                  <a:pt x="175" y="5"/>
                </a:lnTo>
                <a:lnTo>
                  <a:pt x="175" y="4"/>
                </a:lnTo>
                <a:lnTo>
                  <a:pt x="175" y="3"/>
                </a:lnTo>
                <a:lnTo>
                  <a:pt x="176" y="2"/>
                </a:lnTo>
                <a:lnTo>
                  <a:pt x="176" y="1"/>
                </a:lnTo>
                <a:lnTo>
                  <a:pt x="176" y="0"/>
                </a:lnTo>
                <a:lnTo>
                  <a:pt x="177" y="0"/>
                </a:lnTo>
                <a:lnTo>
                  <a:pt x="178" y="0"/>
                </a:lnTo>
                <a:lnTo>
                  <a:pt x="178" y="1"/>
                </a:lnTo>
                <a:lnTo>
                  <a:pt x="179" y="1"/>
                </a:lnTo>
                <a:lnTo>
                  <a:pt x="179" y="0"/>
                </a:lnTo>
                <a:lnTo>
                  <a:pt x="180" y="0"/>
                </a:lnTo>
                <a:lnTo>
                  <a:pt x="183" y="0"/>
                </a:lnTo>
                <a:lnTo>
                  <a:pt x="192" y="0"/>
                </a:lnTo>
                <a:lnTo>
                  <a:pt x="195" y="0"/>
                </a:lnTo>
                <a:lnTo>
                  <a:pt x="200" y="0"/>
                </a:lnTo>
                <a:lnTo>
                  <a:pt x="215" y="0"/>
                </a:lnTo>
                <a:lnTo>
                  <a:pt x="216" y="0"/>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42" name="Freeform 134"/>
          <p:cNvSpPr>
            <a:spLocks/>
          </p:cNvSpPr>
          <p:nvPr/>
        </p:nvSpPr>
        <p:spPr bwMode="auto">
          <a:xfrm>
            <a:off x="3383938" y="2159374"/>
            <a:ext cx="468885" cy="370393"/>
          </a:xfrm>
          <a:custGeom>
            <a:avLst/>
            <a:gdLst>
              <a:gd name="T0" fmla="*/ 184 w 217"/>
              <a:gd name="T1" fmla="*/ 1 h 174"/>
              <a:gd name="T2" fmla="*/ 185 w 217"/>
              <a:gd name="T3" fmla="*/ 2 h 174"/>
              <a:gd name="T4" fmla="*/ 187 w 217"/>
              <a:gd name="T5" fmla="*/ 1 h 174"/>
              <a:gd name="T6" fmla="*/ 187 w 217"/>
              <a:gd name="T7" fmla="*/ 2 h 174"/>
              <a:gd name="T8" fmla="*/ 188 w 217"/>
              <a:gd name="T9" fmla="*/ 2 h 174"/>
              <a:gd name="T10" fmla="*/ 190 w 217"/>
              <a:gd name="T11" fmla="*/ 3 h 174"/>
              <a:gd name="T12" fmla="*/ 191 w 217"/>
              <a:gd name="T13" fmla="*/ 3 h 174"/>
              <a:gd name="T14" fmla="*/ 194 w 217"/>
              <a:gd name="T15" fmla="*/ 3 h 174"/>
              <a:gd name="T16" fmla="*/ 195 w 217"/>
              <a:gd name="T17" fmla="*/ 3 h 174"/>
              <a:gd name="T18" fmla="*/ 196 w 217"/>
              <a:gd name="T19" fmla="*/ 3 h 174"/>
              <a:gd name="T20" fmla="*/ 196 w 217"/>
              <a:gd name="T21" fmla="*/ 3 h 174"/>
              <a:gd name="T22" fmla="*/ 201 w 217"/>
              <a:gd name="T23" fmla="*/ 2 h 174"/>
              <a:gd name="T24" fmla="*/ 202 w 217"/>
              <a:gd name="T25" fmla="*/ 1 h 174"/>
              <a:gd name="T26" fmla="*/ 209 w 217"/>
              <a:gd name="T27" fmla="*/ 0 h 174"/>
              <a:gd name="T28" fmla="*/ 215 w 217"/>
              <a:gd name="T29" fmla="*/ 35 h 174"/>
              <a:gd name="T30" fmla="*/ 216 w 217"/>
              <a:gd name="T31" fmla="*/ 62 h 174"/>
              <a:gd name="T32" fmla="*/ 216 w 217"/>
              <a:gd name="T33" fmla="*/ 75 h 174"/>
              <a:gd name="T34" fmla="*/ 216 w 217"/>
              <a:gd name="T35" fmla="*/ 90 h 174"/>
              <a:gd name="T36" fmla="*/ 216 w 217"/>
              <a:gd name="T37" fmla="*/ 111 h 174"/>
              <a:gd name="T38" fmla="*/ 217 w 217"/>
              <a:gd name="T39" fmla="*/ 130 h 174"/>
              <a:gd name="T40" fmla="*/ 217 w 217"/>
              <a:gd name="T41" fmla="*/ 168 h 174"/>
              <a:gd name="T42" fmla="*/ 217 w 217"/>
              <a:gd name="T43" fmla="*/ 171 h 174"/>
              <a:gd name="T44" fmla="*/ 202 w 217"/>
              <a:gd name="T45" fmla="*/ 171 h 174"/>
              <a:gd name="T46" fmla="*/ 186 w 217"/>
              <a:gd name="T47" fmla="*/ 171 h 174"/>
              <a:gd name="T48" fmla="*/ 174 w 217"/>
              <a:gd name="T49" fmla="*/ 171 h 174"/>
              <a:gd name="T50" fmla="*/ 161 w 217"/>
              <a:gd name="T51" fmla="*/ 171 h 174"/>
              <a:gd name="T52" fmla="*/ 142 w 217"/>
              <a:gd name="T53" fmla="*/ 171 h 174"/>
              <a:gd name="T54" fmla="*/ 110 w 217"/>
              <a:gd name="T55" fmla="*/ 172 h 174"/>
              <a:gd name="T56" fmla="*/ 98 w 217"/>
              <a:gd name="T57" fmla="*/ 172 h 174"/>
              <a:gd name="T58" fmla="*/ 86 w 217"/>
              <a:gd name="T59" fmla="*/ 172 h 174"/>
              <a:gd name="T60" fmla="*/ 74 w 217"/>
              <a:gd name="T61" fmla="*/ 172 h 174"/>
              <a:gd name="T62" fmla="*/ 72 w 217"/>
              <a:gd name="T63" fmla="*/ 172 h 174"/>
              <a:gd name="T64" fmla="*/ 54 w 217"/>
              <a:gd name="T65" fmla="*/ 172 h 174"/>
              <a:gd name="T66" fmla="*/ 24 w 217"/>
              <a:gd name="T67" fmla="*/ 172 h 174"/>
              <a:gd name="T68" fmla="*/ 3 w 217"/>
              <a:gd name="T69" fmla="*/ 174 h 174"/>
              <a:gd name="T70" fmla="*/ 1 w 217"/>
              <a:gd name="T71" fmla="*/ 153 h 174"/>
              <a:gd name="T72" fmla="*/ 1 w 217"/>
              <a:gd name="T73" fmla="*/ 142 h 174"/>
              <a:gd name="T74" fmla="*/ 1 w 217"/>
              <a:gd name="T75" fmla="*/ 135 h 174"/>
              <a:gd name="T76" fmla="*/ 1 w 217"/>
              <a:gd name="T77" fmla="*/ 124 h 174"/>
              <a:gd name="T78" fmla="*/ 1 w 217"/>
              <a:gd name="T79" fmla="*/ 102 h 174"/>
              <a:gd name="T80" fmla="*/ 1 w 217"/>
              <a:gd name="T81" fmla="*/ 82 h 174"/>
              <a:gd name="T82" fmla="*/ 0 w 217"/>
              <a:gd name="T83" fmla="*/ 68 h 174"/>
              <a:gd name="T84" fmla="*/ 0 w 217"/>
              <a:gd name="T85" fmla="*/ 54 h 174"/>
              <a:gd name="T86" fmla="*/ 0 w 217"/>
              <a:gd name="T87" fmla="*/ 40 h 174"/>
              <a:gd name="T88" fmla="*/ 0 w 217"/>
              <a:gd name="T89" fmla="*/ 31 h 174"/>
              <a:gd name="T90" fmla="*/ 0 w 217"/>
              <a:gd name="T91" fmla="*/ 14 h 174"/>
              <a:gd name="T92" fmla="*/ 0 w 217"/>
              <a:gd name="T93" fmla="*/ 8 h 174"/>
              <a:gd name="T94" fmla="*/ 0 w 217"/>
              <a:gd name="T95" fmla="*/ 4 h 174"/>
              <a:gd name="T96" fmla="*/ 2 w 217"/>
              <a:gd name="T97" fmla="*/ 3 h 174"/>
              <a:gd name="T98" fmla="*/ 7 w 217"/>
              <a:gd name="T99" fmla="*/ 3 h 174"/>
              <a:gd name="T100" fmla="*/ 27 w 217"/>
              <a:gd name="T101" fmla="*/ 3 h 174"/>
              <a:gd name="T102" fmla="*/ 41 w 217"/>
              <a:gd name="T103" fmla="*/ 3 h 174"/>
              <a:gd name="T104" fmla="*/ 66 w 217"/>
              <a:gd name="T105" fmla="*/ 2 h 174"/>
              <a:gd name="T106" fmla="*/ 75 w 217"/>
              <a:gd name="T107" fmla="*/ 1 h 174"/>
              <a:gd name="T108" fmla="*/ 100 w 217"/>
              <a:gd name="T109" fmla="*/ 1 h 174"/>
              <a:gd name="T110" fmla="*/ 114 w 217"/>
              <a:gd name="T111" fmla="*/ 1 h 174"/>
              <a:gd name="T112" fmla="*/ 136 w 217"/>
              <a:gd name="T113" fmla="*/ 1 h 174"/>
              <a:gd name="T114" fmla="*/ 146 w 217"/>
              <a:gd name="T115" fmla="*/ 1 h 174"/>
              <a:gd name="T116" fmla="*/ 161 w 217"/>
              <a:gd name="T117" fmla="*/ 0 h 174"/>
              <a:gd name="T118" fmla="*/ 176 w 217"/>
              <a:gd name="T119" fmla="*/ 0 h 174"/>
              <a:gd name="T120" fmla="*/ 183 w 217"/>
              <a:gd name="T121" fmla="*/ 0 h 17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7" h="174">
                <a:moveTo>
                  <a:pt x="185" y="1"/>
                </a:moveTo>
                <a:lnTo>
                  <a:pt x="185" y="1"/>
                </a:lnTo>
                <a:lnTo>
                  <a:pt x="184" y="1"/>
                </a:lnTo>
                <a:lnTo>
                  <a:pt x="184" y="2"/>
                </a:lnTo>
                <a:lnTo>
                  <a:pt x="185" y="2"/>
                </a:lnTo>
                <a:lnTo>
                  <a:pt x="186" y="2"/>
                </a:lnTo>
                <a:lnTo>
                  <a:pt x="187" y="1"/>
                </a:lnTo>
                <a:lnTo>
                  <a:pt x="187" y="2"/>
                </a:lnTo>
                <a:lnTo>
                  <a:pt x="188" y="2"/>
                </a:lnTo>
                <a:lnTo>
                  <a:pt x="188" y="3"/>
                </a:lnTo>
                <a:lnTo>
                  <a:pt x="190" y="3"/>
                </a:lnTo>
                <a:lnTo>
                  <a:pt x="191" y="3"/>
                </a:lnTo>
                <a:lnTo>
                  <a:pt x="192" y="3"/>
                </a:lnTo>
                <a:lnTo>
                  <a:pt x="193" y="3"/>
                </a:lnTo>
                <a:lnTo>
                  <a:pt x="194" y="3"/>
                </a:lnTo>
                <a:lnTo>
                  <a:pt x="195" y="3"/>
                </a:lnTo>
                <a:lnTo>
                  <a:pt x="195" y="2"/>
                </a:lnTo>
                <a:lnTo>
                  <a:pt x="196" y="2"/>
                </a:lnTo>
                <a:lnTo>
                  <a:pt x="196" y="3"/>
                </a:lnTo>
                <a:lnTo>
                  <a:pt x="198" y="3"/>
                </a:lnTo>
                <a:lnTo>
                  <a:pt x="200" y="2"/>
                </a:lnTo>
                <a:lnTo>
                  <a:pt x="201" y="2"/>
                </a:lnTo>
                <a:lnTo>
                  <a:pt x="202" y="1"/>
                </a:lnTo>
                <a:lnTo>
                  <a:pt x="202" y="0"/>
                </a:lnTo>
                <a:lnTo>
                  <a:pt x="204" y="0"/>
                </a:lnTo>
                <a:lnTo>
                  <a:pt x="207" y="0"/>
                </a:lnTo>
                <a:lnTo>
                  <a:pt x="209" y="0"/>
                </a:lnTo>
                <a:lnTo>
                  <a:pt x="215" y="0"/>
                </a:lnTo>
                <a:lnTo>
                  <a:pt x="215" y="4"/>
                </a:lnTo>
                <a:lnTo>
                  <a:pt x="215" y="22"/>
                </a:lnTo>
                <a:lnTo>
                  <a:pt x="215" y="31"/>
                </a:lnTo>
                <a:lnTo>
                  <a:pt x="215" y="35"/>
                </a:lnTo>
                <a:lnTo>
                  <a:pt x="215" y="36"/>
                </a:lnTo>
                <a:lnTo>
                  <a:pt x="215" y="40"/>
                </a:lnTo>
                <a:lnTo>
                  <a:pt x="215" y="49"/>
                </a:lnTo>
                <a:lnTo>
                  <a:pt x="216" y="54"/>
                </a:lnTo>
                <a:lnTo>
                  <a:pt x="216" y="62"/>
                </a:lnTo>
                <a:lnTo>
                  <a:pt x="216" y="63"/>
                </a:lnTo>
                <a:lnTo>
                  <a:pt x="216" y="71"/>
                </a:lnTo>
                <a:lnTo>
                  <a:pt x="216" y="75"/>
                </a:lnTo>
                <a:lnTo>
                  <a:pt x="216" y="76"/>
                </a:lnTo>
                <a:lnTo>
                  <a:pt x="216" y="81"/>
                </a:lnTo>
                <a:lnTo>
                  <a:pt x="216" y="86"/>
                </a:lnTo>
                <a:lnTo>
                  <a:pt x="216" y="90"/>
                </a:lnTo>
                <a:lnTo>
                  <a:pt x="216" y="92"/>
                </a:lnTo>
                <a:lnTo>
                  <a:pt x="216" y="98"/>
                </a:lnTo>
                <a:lnTo>
                  <a:pt x="216" y="99"/>
                </a:lnTo>
                <a:lnTo>
                  <a:pt x="216" y="103"/>
                </a:lnTo>
                <a:lnTo>
                  <a:pt x="216" y="111"/>
                </a:lnTo>
                <a:lnTo>
                  <a:pt x="216" y="112"/>
                </a:lnTo>
                <a:lnTo>
                  <a:pt x="216" y="116"/>
                </a:lnTo>
                <a:lnTo>
                  <a:pt x="217" y="116"/>
                </a:lnTo>
                <a:lnTo>
                  <a:pt x="217" y="118"/>
                </a:lnTo>
                <a:lnTo>
                  <a:pt x="217" y="119"/>
                </a:lnTo>
                <a:lnTo>
                  <a:pt x="217" y="130"/>
                </a:lnTo>
                <a:lnTo>
                  <a:pt x="217" y="148"/>
                </a:lnTo>
                <a:lnTo>
                  <a:pt x="217" y="155"/>
                </a:lnTo>
                <a:lnTo>
                  <a:pt x="217" y="167"/>
                </a:lnTo>
                <a:lnTo>
                  <a:pt x="217" y="168"/>
                </a:lnTo>
                <a:lnTo>
                  <a:pt x="217" y="169"/>
                </a:lnTo>
                <a:lnTo>
                  <a:pt x="217" y="171"/>
                </a:lnTo>
                <a:lnTo>
                  <a:pt x="216" y="171"/>
                </a:lnTo>
                <a:lnTo>
                  <a:pt x="214" y="171"/>
                </a:lnTo>
                <a:lnTo>
                  <a:pt x="212" y="171"/>
                </a:lnTo>
                <a:lnTo>
                  <a:pt x="208" y="171"/>
                </a:lnTo>
                <a:lnTo>
                  <a:pt x="203" y="171"/>
                </a:lnTo>
                <a:lnTo>
                  <a:pt x="202" y="171"/>
                </a:lnTo>
                <a:lnTo>
                  <a:pt x="201" y="171"/>
                </a:lnTo>
                <a:lnTo>
                  <a:pt x="191" y="171"/>
                </a:lnTo>
                <a:lnTo>
                  <a:pt x="190" y="171"/>
                </a:lnTo>
                <a:lnTo>
                  <a:pt x="187" y="171"/>
                </a:lnTo>
                <a:lnTo>
                  <a:pt x="186" y="171"/>
                </a:lnTo>
                <a:lnTo>
                  <a:pt x="185" y="171"/>
                </a:lnTo>
                <a:lnTo>
                  <a:pt x="184" y="171"/>
                </a:lnTo>
                <a:lnTo>
                  <a:pt x="183" y="171"/>
                </a:lnTo>
                <a:lnTo>
                  <a:pt x="179" y="171"/>
                </a:lnTo>
                <a:lnTo>
                  <a:pt x="176" y="171"/>
                </a:lnTo>
                <a:lnTo>
                  <a:pt x="174" y="171"/>
                </a:lnTo>
                <a:lnTo>
                  <a:pt x="172" y="171"/>
                </a:lnTo>
                <a:lnTo>
                  <a:pt x="171" y="171"/>
                </a:lnTo>
                <a:lnTo>
                  <a:pt x="162" y="171"/>
                </a:lnTo>
                <a:lnTo>
                  <a:pt x="161" y="171"/>
                </a:lnTo>
                <a:lnTo>
                  <a:pt x="160" y="171"/>
                </a:lnTo>
                <a:lnTo>
                  <a:pt x="151" y="171"/>
                </a:lnTo>
                <a:lnTo>
                  <a:pt x="147" y="171"/>
                </a:lnTo>
                <a:lnTo>
                  <a:pt x="143" y="171"/>
                </a:lnTo>
                <a:lnTo>
                  <a:pt x="142" y="171"/>
                </a:lnTo>
                <a:lnTo>
                  <a:pt x="142" y="172"/>
                </a:lnTo>
                <a:lnTo>
                  <a:pt x="140" y="172"/>
                </a:lnTo>
                <a:lnTo>
                  <a:pt x="130" y="172"/>
                </a:lnTo>
                <a:lnTo>
                  <a:pt x="113" y="172"/>
                </a:lnTo>
                <a:lnTo>
                  <a:pt x="111" y="172"/>
                </a:lnTo>
                <a:lnTo>
                  <a:pt x="110" y="172"/>
                </a:lnTo>
                <a:lnTo>
                  <a:pt x="108" y="172"/>
                </a:lnTo>
                <a:lnTo>
                  <a:pt x="106" y="172"/>
                </a:lnTo>
                <a:lnTo>
                  <a:pt x="105" y="172"/>
                </a:lnTo>
                <a:lnTo>
                  <a:pt x="103" y="172"/>
                </a:lnTo>
                <a:lnTo>
                  <a:pt x="98" y="172"/>
                </a:lnTo>
                <a:lnTo>
                  <a:pt x="97" y="172"/>
                </a:lnTo>
                <a:lnTo>
                  <a:pt x="96" y="172"/>
                </a:lnTo>
                <a:lnTo>
                  <a:pt x="95" y="172"/>
                </a:lnTo>
                <a:lnTo>
                  <a:pt x="86" y="172"/>
                </a:lnTo>
                <a:lnTo>
                  <a:pt x="84" y="172"/>
                </a:lnTo>
                <a:lnTo>
                  <a:pt x="79" y="172"/>
                </a:lnTo>
                <a:lnTo>
                  <a:pt x="78" y="172"/>
                </a:lnTo>
                <a:lnTo>
                  <a:pt x="76" y="172"/>
                </a:lnTo>
                <a:lnTo>
                  <a:pt x="74" y="172"/>
                </a:lnTo>
                <a:lnTo>
                  <a:pt x="73" y="172"/>
                </a:lnTo>
                <a:lnTo>
                  <a:pt x="72" y="172"/>
                </a:lnTo>
                <a:lnTo>
                  <a:pt x="70" y="172"/>
                </a:lnTo>
                <a:lnTo>
                  <a:pt x="65" y="172"/>
                </a:lnTo>
                <a:lnTo>
                  <a:pt x="64" y="172"/>
                </a:lnTo>
                <a:lnTo>
                  <a:pt x="59" y="172"/>
                </a:lnTo>
                <a:lnTo>
                  <a:pt x="55" y="172"/>
                </a:lnTo>
                <a:lnTo>
                  <a:pt x="54" y="172"/>
                </a:lnTo>
                <a:lnTo>
                  <a:pt x="52" y="172"/>
                </a:lnTo>
                <a:lnTo>
                  <a:pt x="47" y="172"/>
                </a:lnTo>
                <a:lnTo>
                  <a:pt x="39" y="172"/>
                </a:lnTo>
                <a:lnTo>
                  <a:pt x="33" y="172"/>
                </a:lnTo>
                <a:lnTo>
                  <a:pt x="31" y="172"/>
                </a:lnTo>
                <a:lnTo>
                  <a:pt x="24" y="172"/>
                </a:lnTo>
                <a:lnTo>
                  <a:pt x="17" y="174"/>
                </a:lnTo>
                <a:lnTo>
                  <a:pt x="14" y="174"/>
                </a:lnTo>
                <a:lnTo>
                  <a:pt x="11" y="174"/>
                </a:lnTo>
                <a:lnTo>
                  <a:pt x="9" y="174"/>
                </a:lnTo>
                <a:lnTo>
                  <a:pt x="7" y="174"/>
                </a:lnTo>
                <a:lnTo>
                  <a:pt x="3" y="174"/>
                </a:lnTo>
                <a:lnTo>
                  <a:pt x="1" y="174"/>
                </a:lnTo>
                <a:lnTo>
                  <a:pt x="1" y="169"/>
                </a:lnTo>
                <a:lnTo>
                  <a:pt x="1" y="162"/>
                </a:lnTo>
                <a:lnTo>
                  <a:pt x="1" y="158"/>
                </a:lnTo>
                <a:lnTo>
                  <a:pt x="1" y="154"/>
                </a:lnTo>
                <a:lnTo>
                  <a:pt x="1" y="153"/>
                </a:lnTo>
                <a:lnTo>
                  <a:pt x="1" y="146"/>
                </a:lnTo>
                <a:lnTo>
                  <a:pt x="1" y="145"/>
                </a:lnTo>
                <a:lnTo>
                  <a:pt x="1" y="143"/>
                </a:lnTo>
                <a:lnTo>
                  <a:pt x="1" y="142"/>
                </a:lnTo>
                <a:lnTo>
                  <a:pt x="1" y="140"/>
                </a:lnTo>
                <a:lnTo>
                  <a:pt x="1" y="139"/>
                </a:lnTo>
                <a:lnTo>
                  <a:pt x="1" y="137"/>
                </a:lnTo>
                <a:lnTo>
                  <a:pt x="1" y="135"/>
                </a:lnTo>
                <a:lnTo>
                  <a:pt x="1" y="134"/>
                </a:lnTo>
                <a:lnTo>
                  <a:pt x="1" y="131"/>
                </a:lnTo>
                <a:lnTo>
                  <a:pt x="1" y="129"/>
                </a:lnTo>
                <a:lnTo>
                  <a:pt x="1" y="124"/>
                </a:lnTo>
                <a:lnTo>
                  <a:pt x="1" y="119"/>
                </a:lnTo>
                <a:lnTo>
                  <a:pt x="1" y="118"/>
                </a:lnTo>
                <a:lnTo>
                  <a:pt x="1" y="114"/>
                </a:lnTo>
                <a:lnTo>
                  <a:pt x="1" y="112"/>
                </a:lnTo>
                <a:lnTo>
                  <a:pt x="1" y="106"/>
                </a:lnTo>
                <a:lnTo>
                  <a:pt x="1" y="102"/>
                </a:lnTo>
                <a:lnTo>
                  <a:pt x="1" y="100"/>
                </a:lnTo>
                <a:lnTo>
                  <a:pt x="1" y="98"/>
                </a:lnTo>
                <a:lnTo>
                  <a:pt x="1" y="95"/>
                </a:lnTo>
                <a:lnTo>
                  <a:pt x="1" y="90"/>
                </a:lnTo>
                <a:lnTo>
                  <a:pt x="1" y="87"/>
                </a:lnTo>
                <a:lnTo>
                  <a:pt x="1" y="82"/>
                </a:lnTo>
                <a:lnTo>
                  <a:pt x="0" y="79"/>
                </a:lnTo>
                <a:lnTo>
                  <a:pt x="0" y="78"/>
                </a:lnTo>
                <a:lnTo>
                  <a:pt x="0" y="75"/>
                </a:lnTo>
                <a:lnTo>
                  <a:pt x="0" y="68"/>
                </a:lnTo>
                <a:lnTo>
                  <a:pt x="0" y="63"/>
                </a:lnTo>
                <a:lnTo>
                  <a:pt x="0" y="58"/>
                </a:lnTo>
                <a:lnTo>
                  <a:pt x="0" y="55"/>
                </a:lnTo>
                <a:lnTo>
                  <a:pt x="0" y="54"/>
                </a:lnTo>
                <a:lnTo>
                  <a:pt x="0" y="52"/>
                </a:lnTo>
                <a:lnTo>
                  <a:pt x="0" y="51"/>
                </a:lnTo>
                <a:lnTo>
                  <a:pt x="0" y="48"/>
                </a:lnTo>
                <a:lnTo>
                  <a:pt x="0" y="42"/>
                </a:lnTo>
                <a:lnTo>
                  <a:pt x="0" y="40"/>
                </a:lnTo>
                <a:lnTo>
                  <a:pt x="0" y="39"/>
                </a:lnTo>
                <a:lnTo>
                  <a:pt x="0" y="34"/>
                </a:lnTo>
                <a:lnTo>
                  <a:pt x="0" y="33"/>
                </a:lnTo>
                <a:lnTo>
                  <a:pt x="0" y="32"/>
                </a:lnTo>
                <a:lnTo>
                  <a:pt x="0" y="31"/>
                </a:lnTo>
                <a:lnTo>
                  <a:pt x="0" y="27"/>
                </a:lnTo>
                <a:lnTo>
                  <a:pt x="0" y="22"/>
                </a:lnTo>
                <a:lnTo>
                  <a:pt x="0" y="20"/>
                </a:lnTo>
                <a:lnTo>
                  <a:pt x="0" y="18"/>
                </a:lnTo>
                <a:lnTo>
                  <a:pt x="0" y="14"/>
                </a:lnTo>
                <a:lnTo>
                  <a:pt x="0" y="12"/>
                </a:lnTo>
                <a:lnTo>
                  <a:pt x="0" y="10"/>
                </a:lnTo>
                <a:lnTo>
                  <a:pt x="0" y="9"/>
                </a:lnTo>
                <a:lnTo>
                  <a:pt x="0" y="8"/>
                </a:lnTo>
                <a:lnTo>
                  <a:pt x="0" y="7"/>
                </a:lnTo>
                <a:lnTo>
                  <a:pt x="0" y="6"/>
                </a:lnTo>
                <a:lnTo>
                  <a:pt x="0" y="4"/>
                </a:lnTo>
                <a:lnTo>
                  <a:pt x="0" y="3"/>
                </a:lnTo>
                <a:lnTo>
                  <a:pt x="1" y="3"/>
                </a:lnTo>
                <a:lnTo>
                  <a:pt x="2" y="3"/>
                </a:lnTo>
                <a:lnTo>
                  <a:pt x="3" y="3"/>
                </a:lnTo>
                <a:lnTo>
                  <a:pt x="6" y="3"/>
                </a:lnTo>
                <a:lnTo>
                  <a:pt x="7" y="3"/>
                </a:lnTo>
                <a:lnTo>
                  <a:pt x="8" y="3"/>
                </a:lnTo>
                <a:lnTo>
                  <a:pt x="9" y="3"/>
                </a:lnTo>
                <a:lnTo>
                  <a:pt x="19" y="3"/>
                </a:lnTo>
                <a:lnTo>
                  <a:pt x="27" y="3"/>
                </a:lnTo>
                <a:lnTo>
                  <a:pt x="28" y="3"/>
                </a:lnTo>
                <a:lnTo>
                  <a:pt x="30" y="3"/>
                </a:lnTo>
                <a:lnTo>
                  <a:pt x="34" y="3"/>
                </a:lnTo>
                <a:lnTo>
                  <a:pt x="36" y="3"/>
                </a:lnTo>
                <a:lnTo>
                  <a:pt x="40" y="3"/>
                </a:lnTo>
                <a:lnTo>
                  <a:pt x="41" y="3"/>
                </a:lnTo>
                <a:lnTo>
                  <a:pt x="44" y="3"/>
                </a:lnTo>
                <a:lnTo>
                  <a:pt x="46" y="3"/>
                </a:lnTo>
                <a:lnTo>
                  <a:pt x="54" y="2"/>
                </a:lnTo>
                <a:lnTo>
                  <a:pt x="59" y="2"/>
                </a:lnTo>
                <a:lnTo>
                  <a:pt x="66" y="2"/>
                </a:lnTo>
                <a:lnTo>
                  <a:pt x="67" y="2"/>
                </a:lnTo>
                <a:lnTo>
                  <a:pt x="68" y="2"/>
                </a:lnTo>
                <a:lnTo>
                  <a:pt x="72" y="2"/>
                </a:lnTo>
                <a:lnTo>
                  <a:pt x="75" y="1"/>
                </a:lnTo>
                <a:lnTo>
                  <a:pt x="80" y="1"/>
                </a:lnTo>
                <a:lnTo>
                  <a:pt x="94" y="1"/>
                </a:lnTo>
                <a:lnTo>
                  <a:pt x="97" y="1"/>
                </a:lnTo>
                <a:lnTo>
                  <a:pt x="99" y="1"/>
                </a:lnTo>
                <a:lnTo>
                  <a:pt x="100" y="1"/>
                </a:lnTo>
                <a:lnTo>
                  <a:pt x="105" y="1"/>
                </a:lnTo>
                <a:lnTo>
                  <a:pt x="106" y="1"/>
                </a:lnTo>
                <a:lnTo>
                  <a:pt x="110" y="1"/>
                </a:lnTo>
                <a:lnTo>
                  <a:pt x="112" y="1"/>
                </a:lnTo>
                <a:lnTo>
                  <a:pt x="114" y="1"/>
                </a:lnTo>
                <a:lnTo>
                  <a:pt x="115" y="1"/>
                </a:lnTo>
                <a:lnTo>
                  <a:pt x="116" y="1"/>
                </a:lnTo>
                <a:lnTo>
                  <a:pt x="131" y="1"/>
                </a:lnTo>
                <a:lnTo>
                  <a:pt x="136" y="1"/>
                </a:lnTo>
                <a:lnTo>
                  <a:pt x="142" y="1"/>
                </a:lnTo>
                <a:lnTo>
                  <a:pt x="145" y="1"/>
                </a:lnTo>
                <a:lnTo>
                  <a:pt x="146" y="1"/>
                </a:lnTo>
                <a:lnTo>
                  <a:pt x="150" y="1"/>
                </a:lnTo>
                <a:lnTo>
                  <a:pt x="152" y="1"/>
                </a:lnTo>
                <a:lnTo>
                  <a:pt x="159" y="0"/>
                </a:lnTo>
                <a:lnTo>
                  <a:pt x="161" y="0"/>
                </a:lnTo>
                <a:lnTo>
                  <a:pt x="163" y="0"/>
                </a:lnTo>
                <a:lnTo>
                  <a:pt x="169" y="0"/>
                </a:lnTo>
                <a:lnTo>
                  <a:pt x="174" y="0"/>
                </a:lnTo>
                <a:lnTo>
                  <a:pt x="176" y="0"/>
                </a:lnTo>
                <a:lnTo>
                  <a:pt x="178" y="0"/>
                </a:lnTo>
                <a:lnTo>
                  <a:pt x="182" y="0"/>
                </a:lnTo>
                <a:lnTo>
                  <a:pt x="183" y="0"/>
                </a:lnTo>
                <a:lnTo>
                  <a:pt x="183" y="1"/>
                </a:lnTo>
                <a:lnTo>
                  <a:pt x="184" y="1"/>
                </a:lnTo>
                <a:lnTo>
                  <a:pt x="185" y="1"/>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43" name="Freeform 132"/>
          <p:cNvSpPr>
            <a:spLocks/>
          </p:cNvSpPr>
          <p:nvPr/>
        </p:nvSpPr>
        <p:spPr bwMode="auto">
          <a:xfrm>
            <a:off x="2619441" y="2005044"/>
            <a:ext cx="451599" cy="513016"/>
          </a:xfrm>
          <a:custGeom>
            <a:avLst/>
            <a:gdLst>
              <a:gd name="T0" fmla="*/ 144 w 209"/>
              <a:gd name="T1" fmla="*/ 18 h 241"/>
              <a:gd name="T2" fmla="*/ 144 w 209"/>
              <a:gd name="T3" fmla="*/ 35 h 241"/>
              <a:gd name="T4" fmla="*/ 144 w 209"/>
              <a:gd name="T5" fmla="*/ 58 h 241"/>
              <a:gd name="T6" fmla="*/ 144 w 209"/>
              <a:gd name="T7" fmla="*/ 81 h 241"/>
              <a:gd name="T8" fmla="*/ 144 w 209"/>
              <a:gd name="T9" fmla="*/ 98 h 241"/>
              <a:gd name="T10" fmla="*/ 144 w 209"/>
              <a:gd name="T11" fmla="*/ 106 h 241"/>
              <a:gd name="T12" fmla="*/ 144 w 209"/>
              <a:gd name="T13" fmla="*/ 133 h 241"/>
              <a:gd name="T14" fmla="*/ 162 w 209"/>
              <a:gd name="T15" fmla="*/ 133 h 241"/>
              <a:gd name="T16" fmla="*/ 182 w 209"/>
              <a:gd name="T17" fmla="*/ 133 h 241"/>
              <a:gd name="T18" fmla="*/ 200 w 209"/>
              <a:gd name="T19" fmla="*/ 133 h 241"/>
              <a:gd name="T20" fmla="*/ 209 w 209"/>
              <a:gd name="T21" fmla="*/ 134 h 241"/>
              <a:gd name="T22" fmla="*/ 205 w 209"/>
              <a:gd name="T23" fmla="*/ 137 h 241"/>
              <a:gd name="T24" fmla="*/ 201 w 209"/>
              <a:gd name="T25" fmla="*/ 138 h 241"/>
              <a:gd name="T26" fmla="*/ 199 w 209"/>
              <a:gd name="T27" fmla="*/ 138 h 241"/>
              <a:gd name="T28" fmla="*/ 195 w 209"/>
              <a:gd name="T29" fmla="*/ 139 h 241"/>
              <a:gd name="T30" fmla="*/ 194 w 209"/>
              <a:gd name="T31" fmla="*/ 141 h 241"/>
              <a:gd name="T32" fmla="*/ 193 w 209"/>
              <a:gd name="T33" fmla="*/ 145 h 241"/>
              <a:gd name="T34" fmla="*/ 192 w 209"/>
              <a:gd name="T35" fmla="*/ 146 h 241"/>
              <a:gd name="T36" fmla="*/ 190 w 209"/>
              <a:gd name="T37" fmla="*/ 149 h 241"/>
              <a:gd name="T38" fmla="*/ 189 w 209"/>
              <a:gd name="T39" fmla="*/ 150 h 241"/>
              <a:gd name="T40" fmla="*/ 186 w 209"/>
              <a:gd name="T41" fmla="*/ 150 h 241"/>
              <a:gd name="T42" fmla="*/ 185 w 209"/>
              <a:gd name="T43" fmla="*/ 149 h 241"/>
              <a:gd name="T44" fmla="*/ 181 w 209"/>
              <a:gd name="T45" fmla="*/ 147 h 241"/>
              <a:gd name="T46" fmla="*/ 177 w 209"/>
              <a:gd name="T47" fmla="*/ 146 h 241"/>
              <a:gd name="T48" fmla="*/ 174 w 209"/>
              <a:gd name="T49" fmla="*/ 146 h 241"/>
              <a:gd name="T50" fmla="*/ 171 w 209"/>
              <a:gd name="T51" fmla="*/ 149 h 241"/>
              <a:gd name="T52" fmla="*/ 171 w 209"/>
              <a:gd name="T53" fmla="*/ 156 h 241"/>
              <a:gd name="T54" fmla="*/ 171 w 209"/>
              <a:gd name="T55" fmla="*/ 185 h 241"/>
              <a:gd name="T56" fmla="*/ 171 w 209"/>
              <a:gd name="T57" fmla="*/ 216 h 241"/>
              <a:gd name="T58" fmla="*/ 171 w 209"/>
              <a:gd name="T59" fmla="*/ 240 h 241"/>
              <a:gd name="T60" fmla="*/ 139 w 209"/>
              <a:gd name="T61" fmla="*/ 241 h 241"/>
              <a:gd name="T62" fmla="*/ 123 w 209"/>
              <a:gd name="T63" fmla="*/ 241 h 241"/>
              <a:gd name="T64" fmla="*/ 99 w 209"/>
              <a:gd name="T65" fmla="*/ 241 h 241"/>
              <a:gd name="T66" fmla="*/ 80 w 209"/>
              <a:gd name="T67" fmla="*/ 241 h 241"/>
              <a:gd name="T68" fmla="*/ 73 w 209"/>
              <a:gd name="T69" fmla="*/ 230 h 241"/>
              <a:gd name="T70" fmla="*/ 72 w 209"/>
              <a:gd name="T71" fmla="*/ 214 h 241"/>
              <a:gd name="T72" fmla="*/ 72 w 209"/>
              <a:gd name="T73" fmla="*/ 190 h 241"/>
              <a:gd name="T74" fmla="*/ 72 w 209"/>
              <a:gd name="T75" fmla="*/ 169 h 241"/>
              <a:gd name="T76" fmla="*/ 38 w 209"/>
              <a:gd name="T77" fmla="*/ 169 h 241"/>
              <a:gd name="T78" fmla="*/ 32 w 209"/>
              <a:gd name="T79" fmla="*/ 160 h 241"/>
              <a:gd name="T80" fmla="*/ 18 w 209"/>
              <a:gd name="T81" fmla="*/ 160 h 241"/>
              <a:gd name="T82" fmla="*/ 0 w 209"/>
              <a:gd name="T83" fmla="*/ 161 h 241"/>
              <a:gd name="T84" fmla="*/ 0 w 209"/>
              <a:gd name="T85" fmla="*/ 142 h 241"/>
              <a:gd name="T86" fmla="*/ 0 w 209"/>
              <a:gd name="T87" fmla="*/ 129 h 241"/>
              <a:gd name="T88" fmla="*/ 0 w 209"/>
              <a:gd name="T89" fmla="*/ 115 h 241"/>
              <a:gd name="T90" fmla="*/ 0 w 209"/>
              <a:gd name="T91" fmla="*/ 99 h 241"/>
              <a:gd name="T92" fmla="*/ 0 w 209"/>
              <a:gd name="T93" fmla="*/ 84 h 241"/>
              <a:gd name="T94" fmla="*/ 0 w 209"/>
              <a:gd name="T95" fmla="*/ 68 h 241"/>
              <a:gd name="T96" fmla="*/ 0 w 209"/>
              <a:gd name="T97" fmla="*/ 54 h 241"/>
              <a:gd name="T98" fmla="*/ 0 w 209"/>
              <a:gd name="T99" fmla="*/ 44 h 241"/>
              <a:gd name="T100" fmla="*/ 0 w 209"/>
              <a:gd name="T101" fmla="*/ 35 h 241"/>
              <a:gd name="T102" fmla="*/ 0 w 209"/>
              <a:gd name="T103" fmla="*/ 22 h 241"/>
              <a:gd name="T104" fmla="*/ 2 w 209"/>
              <a:gd name="T105" fmla="*/ 0 h 241"/>
              <a:gd name="T106" fmla="*/ 21 w 209"/>
              <a:gd name="T107" fmla="*/ 0 h 241"/>
              <a:gd name="T108" fmla="*/ 30 w 209"/>
              <a:gd name="T109" fmla="*/ 0 h 241"/>
              <a:gd name="T110" fmla="*/ 42 w 209"/>
              <a:gd name="T111" fmla="*/ 0 h 241"/>
              <a:gd name="T112" fmla="*/ 69 w 209"/>
              <a:gd name="T113" fmla="*/ 0 h 241"/>
              <a:gd name="T114" fmla="*/ 82 w 209"/>
              <a:gd name="T115" fmla="*/ 0 h 241"/>
              <a:gd name="T116" fmla="*/ 95 w 209"/>
              <a:gd name="T117" fmla="*/ 0 h 241"/>
              <a:gd name="T118" fmla="*/ 109 w 209"/>
              <a:gd name="T119" fmla="*/ 0 h 241"/>
              <a:gd name="T120" fmla="*/ 125 w 209"/>
              <a:gd name="T121" fmla="*/ 0 h 24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09" h="241">
                <a:moveTo>
                  <a:pt x="144" y="0"/>
                </a:moveTo>
                <a:lnTo>
                  <a:pt x="144" y="6"/>
                </a:lnTo>
                <a:lnTo>
                  <a:pt x="144" y="9"/>
                </a:lnTo>
                <a:lnTo>
                  <a:pt x="144" y="13"/>
                </a:lnTo>
                <a:lnTo>
                  <a:pt x="144" y="16"/>
                </a:lnTo>
                <a:lnTo>
                  <a:pt x="144" y="18"/>
                </a:lnTo>
                <a:lnTo>
                  <a:pt x="144" y="24"/>
                </a:lnTo>
                <a:lnTo>
                  <a:pt x="144" y="27"/>
                </a:lnTo>
                <a:lnTo>
                  <a:pt x="144" y="28"/>
                </a:lnTo>
                <a:lnTo>
                  <a:pt x="144" y="32"/>
                </a:lnTo>
                <a:lnTo>
                  <a:pt x="144" y="34"/>
                </a:lnTo>
                <a:lnTo>
                  <a:pt x="144" y="35"/>
                </a:lnTo>
                <a:lnTo>
                  <a:pt x="144" y="40"/>
                </a:lnTo>
                <a:lnTo>
                  <a:pt x="144" y="49"/>
                </a:lnTo>
                <a:lnTo>
                  <a:pt x="144" y="50"/>
                </a:lnTo>
                <a:lnTo>
                  <a:pt x="144" y="54"/>
                </a:lnTo>
                <a:lnTo>
                  <a:pt x="144" y="56"/>
                </a:lnTo>
                <a:lnTo>
                  <a:pt x="144" y="58"/>
                </a:lnTo>
                <a:lnTo>
                  <a:pt x="144" y="60"/>
                </a:lnTo>
                <a:lnTo>
                  <a:pt x="144" y="61"/>
                </a:lnTo>
                <a:lnTo>
                  <a:pt x="144" y="65"/>
                </a:lnTo>
                <a:lnTo>
                  <a:pt x="144" y="75"/>
                </a:lnTo>
                <a:lnTo>
                  <a:pt x="144" y="80"/>
                </a:lnTo>
                <a:lnTo>
                  <a:pt x="144" y="81"/>
                </a:lnTo>
                <a:lnTo>
                  <a:pt x="144" y="82"/>
                </a:lnTo>
                <a:lnTo>
                  <a:pt x="144" y="84"/>
                </a:lnTo>
                <a:lnTo>
                  <a:pt x="144" y="85"/>
                </a:lnTo>
                <a:lnTo>
                  <a:pt x="144" y="86"/>
                </a:lnTo>
                <a:lnTo>
                  <a:pt x="144" y="93"/>
                </a:lnTo>
                <a:lnTo>
                  <a:pt x="144" y="98"/>
                </a:lnTo>
                <a:lnTo>
                  <a:pt x="144" y="100"/>
                </a:lnTo>
                <a:lnTo>
                  <a:pt x="144" y="101"/>
                </a:lnTo>
                <a:lnTo>
                  <a:pt x="144" y="102"/>
                </a:lnTo>
                <a:lnTo>
                  <a:pt x="144" y="104"/>
                </a:lnTo>
                <a:lnTo>
                  <a:pt x="144" y="105"/>
                </a:lnTo>
                <a:lnTo>
                  <a:pt x="144" y="106"/>
                </a:lnTo>
                <a:lnTo>
                  <a:pt x="144" y="107"/>
                </a:lnTo>
                <a:lnTo>
                  <a:pt x="144" y="108"/>
                </a:lnTo>
                <a:lnTo>
                  <a:pt x="144" y="121"/>
                </a:lnTo>
                <a:lnTo>
                  <a:pt x="144" y="123"/>
                </a:lnTo>
                <a:lnTo>
                  <a:pt x="144" y="124"/>
                </a:lnTo>
                <a:lnTo>
                  <a:pt x="144" y="133"/>
                </a:lnTo>
                <a:lnTo>
                  <a:pt x="146" y="133"/>
                </a:lnTo>
                <a:lnTo>
                  <a:pt x="147" y="133"/>
                </a:lnTo>
                <a:lnTo>
                  <a:pt x="149" y="133"/>
                </a:lnTo>
                <a:lnTo>
                  <a:pt x="153" y="133"/>
                </a:lnTo>
                <a:lnTo>
                  <a:pt x="159" y="133"/>
                </a:lnTo>
                <a:lnTo>
                  <a:pt x="162" y="133"/>
                </a:lnTo>
                <a:lnTo>
                  <a:pt x="168" y="133"/>
                </a:lnTo>
                <a:lnTo>
                  <a:pt x="170" y="133"/>
                </a:lnTo>
                <a:lnTo>
                  <a:pt x="175" y="133"/>
                </a:lnTo>
                <a:lnTo>
                  <a:pt x="179" y="133"/>
                </a:lnTo>
                <a:lnTo>
                  <a:pt x="181" y="133"/>
                </a:lnTo>
                <a:lnTo>
                  <a:pt x="182" y="133"/>
                </a:lnTo>
                <a:lnTo>
                  <a:pt x="184" y="133"/>
                </a:lnTo>
                <a:lnTo>
                  <a:pt x="190" y="133"/>
                </a:lnTo>
                <a:lnTo>
                  <a:pt x="193" y="133"/>
                </a:lnTo>
                <a:lnTo>
                  <a:pt x="197" y="133"/>
                </a:lnTo>
                <a:lnTo>
                  <a:pt x="199" y="133"/>
                </a:lnTo>
                <a:lnTo>
                  <a:pt x="200" y="133"/>
                </a:lnTo>
                <a:lnTo>
                  <a:pt x="201" y="133"/>
                </a:lnTo>
                <a:lnTo>
                  <a:pt x="205" y="133"/>
                </a:lnTo>
                <a:lnTo>
                  <a:pt x="209" y="133"/>
                </a:lnTo>
                <a:lnTo>
                  <a:pt x="208" y="133"/>
                </a:lnTo>
                <a:lnTo>
                  <a:pt x="208" y="134"/>
                </a:lnTo>
                <a:lnTo>
                  <a:pt x="209" y="134"/>
                </a:lnTo>
                <a:lnTo>
                  <a:pt x="208" y="136"/>
                </a:lnTo>
                <a:lnTo>
                  <a:pt x="207" y="136"/>
                </a:lnTo>
                <a:lnTo>
                  <a:pt x="207" y="134"/>
                </a:lnTo>
                <a:lnTo>
                  <a:pt x="206" y="136"/>
                </a:lnTo>
                <a:lnTo>
                  <a:pt x="206" y="137"/>
                </a:lnTo>
                <a:lnTo>
                  <a:pt x="205" y="137"/>
                </a:lnTo>
                <a:lnTo>
                  <a:pt x="203" y="137"/>
                </a:lnTo>
                <a:lnTo>
                  <a:pt x="202" y="137"/>
                </a:lnTo>
                <a:lnTo>
                  <a:pt x="202" y="136"/>
                </a:lnTo>
                <a:lnTo>
                  <a:pt x="202" y="137"/>
                </a:lnTo>
                <a:lnTo>
                  <a:pt x="202" y="138"/>
                </a:lnTo>
                <a:lnTo>
                  <a:pt x="201" y="138"/>
                </a:lnTo>
                <a:lnTo>
                  <a:pt x="201" y="137"/>
                </a:lnTo>
                <a:lnTo>
                  <a:pt x="200" y="137"/>
                </a:lnTo>
                <a:lnTo>
                  <a:pt x="200" y="138"/>
                </a:lnTo>
                <a:lnTo>
                  <a:pt x="199" y="138"/>
                </a:lnTo>
                <a:lnTo>
                  <a:pt x="199" y="137"/>
                </a:lnTo>
                <a:lnTo>
                  <a:pt x="199" y="138"/>
                </a:lnTo>
                <a:lnTo>
                  <a:pt x="198" y="138"/>
                </a:lnTo>
                <a:lnTo>
                  <a:pt x="198" y="139"/>
                </a:lnTo>
                <a:lnTo>
                  <a:pt x="197" y="138"/>
                </a:lnTo>
                <a:lnTo>
                  <a:pt x="197" y="139"/>
                </a:lnTo>
                <a:lnTo>
                  <a:pt x="195" y="138"/>
                </a:lnTo>
                <a:lnTo>
                  <a:pt x="195" y="139"/>
                </a:lnTo>
                <a:lnTo>
                  <a:pt x="195" y="140"/>
                </a:lnTo>
                <a:lnTo>
                  <a:pt x="195" y="141"/>
                </a:lnTo>
                <a:lnTo>
                  <a:pt x="194" y="141"/>
                </a:lnTo>
                <a:lnTo>
                  <a:pt x="194" y="140"/>
                </a:lnTo>
                <a:lnTo>
                  <a:pt x="193" y="140"/>
                </a:lnTo>
                <a:lnTo>
                  <a:pt x="194" y="141"/>
                </a:lnTo>
                <a:lnTo>
                  <a:pt x="193" y="141"/>
                </a:lnTo>
                <a:lnTo>
                  <a:pt x="193" y="142"/>
                </a:lnTo>
                <a:lnTo>
                  <a:pt x="193" y="144"/>
                </a:lnTo>
                <a:lnTo>
                  <a:pt x="194" y="144"/>
                </a:lnTo>
                <a:lnTo>
                  <a:pt x="194" y="145"/>
                </a:lnTo>
                <a:lnTo>
                  <a:pt x="193" y="145"/>
                </a:lnTo>
                <a:lnTo>
                  <a:pt x="194" y="145"/>
                </a:lnTo>
                <a:lnTo>
                  <a:pt x="194" y="146"/>
                </a:lnTo>
                <a:lnTo>
                  <a:pt x="193" y="146"/>
                </a:lnTo>
                <a:lnTo>
                  <a:pt x="193" y="147"/>
                </a:lnTo>
                <a:lnTo>
                  <a:pt x="193" y="146"/>
                </a:lnTo>
                <a:lnTo>
                  <a:pt x="192" y="146"/>
                </a:lnTo>
                <a:lnTo>
                  <a:pt x="193" y="147"/>
                </a:lnTo>
                <a:lnTo>
                  <a:pt x="193" y="148"/>
                </a:lnTo>
                <a:lnTo>
                  <a:pt x="192" y="148"/>
                </a:lnTo>
                <a:lnTo>
                  <a:pt x="192" y="149"/>
                </a:lnTo>
                <a:lnTo>
                  <a:pt x="191" y="149"/>
                </a:lnTo>
                <a:lnTo>
                  <a:pt x="190" y="149"/>
                </a:lnTo>
                <a:lnTo>
                  <a:pt x="190" y="150"/>
                </a:lnTo>
                <a:lnTo>
                  <a:pt x="190" y="149"/>
                </a:lnTo>
                <a:lnTo>
                  <a:pt x="189" y="149"/>
                </a:lnTo>
                <a:lnTo>
                  <a:pt x="187" y="149"/>
                </a:lnTo>
                <a:lnTo>
                  <a:pt x="187" y="150"/>
                </a:lnTo>
                <a:lnTo>
                  <a:pt x="189" y="150"/>
                </a:lnTo>
                <a:lnTo>
                  <a:pt x="189" y="152"/>
                </a:lnTo>
                <a:lnTo>
                  <a:pt x="187" y="152"/>
                </a:lnTo>
                <a:lnTo>
                  <a:pt x="187" y="150"/>
                </a:lnTo>
                <a:lnTo>
                  <a:pt x="186" y="150"/>
                </a:lnTo>
                <a:lnTo>
                  <a:pt x="186" y="149"/>
                </a:lnTo>
                <a:lnTo>
                  <a:pt x="186" y="150"/>
                </a:lnTo>
                <a:lnTo>
                  <a:pt x="186" y="149"/>
                </a:lnTo>
                <a:lnTo>
                  <a:pt x="185" y="149"/>
                </a:lnTo>
                <a:lnTo>
                  <a:pt x="185" y="150"/>
                </a:lnTo>
                <a:lnTo>
                  <a:pt x="184" y="150"/>
                </a:lnTo>
                <a:lnTo>
                  <a:pt x="184" y="149"/>
                </a:lnTo>
                <a:lnTo>
                  <a:pt x="185" y="149"/>
                </a:lnTo>
                <a:lnTo>
                  <a:pt x="184" y="148"/>
                </a:lnTo>
                <a:lnTo>
                  <a:pt x="184" y="149"/>
                </a:lnTo>
                <a:lnTo>
                  <a:pt x="183" y="148"/>
                </a:lnTo>
                <a:lnTo>
                  <a:pt x="182" y="148"/>
                </a:lnTo>
                <a:lnTo>
                  <a:pt x="182" y="147"/>
                </a:lnTo>
                <a:lnTo>
                  <a:pt x="181" y="147"/>
                </a:lnTo>
                <a:lnTo>
                  <a:pt x="181" y="148"/>
                </a:lnTo>
                <a:lnTo>
                  <a:pt x="179" y="148"/>
                </a:lnTo>
                <a:lnTo>
                  <a:pt x="179" y="147"/>
                </a:lnTo>
                <a:lnTo>
                  <a:pt x="178" y="147"/>
                </a:lnTo>
                <a:lnTo>
                  <a:pt x="178" y="146"/>
                </a:lnTo>
                <a:lnTo>
                  <a:pt x="177" y="146"/>
                </a:lnTo>
                <a:lnTo>
                  <a:pt x="177" y="147"/>
                </a:lnTo>
                <a:lnTo>
                  <a:pt x="176" y="148"/>
                </a:lnTo>
                <a:lnTo>
                  <a:pt x="175" y="148"/>
                </a:lnTo>
                <a:lnTo>
                  <a:pt x="175" y="147"/>
                </a:lnTo>
                <a:lnTo>
                  <a:pt x="175" y="146"/>
                </a:lnTo>
                <a:lnTo>
                  <a:pt x="174" y="146"/>
                </a:lnTo>
                <a:lnTo>
                  <a:pt x="174" y="147"/>
                </a:lnTo>
                <a:lnTo>
                  <a:pt x="173" y="147"/>
                </a:lnTo>
                <a:lnTo>
                  <a:pt x="173" y="148"/>
                </a:lnTo>
                <a:lnTo>
                  <a:pt x="173" y="149"/>
                </a:lnTo>
                <a:lnTo>
                  <a:pt x="171" y="148"/>
                </a:lnTo>
                <a:lnTo>
                  <a:pt x="171" y="149"/>
                </a:lnTo>
                <a:lnTo>
                  <a:pt x="173" y="149"/>
                </a:lnTo>
                <a:lnTo>
                  <a:pt x="173" y="150"/>
                </a:lnTo>
                <a:lnTo>
                  <a:pt x="171" y="150"/>
                </a:lnTo>
                <a:lnTo>
                  <a:pt x="171" y="149"/>
                </a:lnTo>
                <a:lnTo>
                  <a:pt x="171" y="155"/>
                </a:lnTo>
                <a:lnTo>
                  <a:pt x="171" y="156"/>
                </a:lnTo>
                <a:lnTo>
                  <a:pt x="171" y="157"/>
                </a:lnTo>
                <a:lnTo>
                  <a:pt x="171" y="164"/>
                </a:lnTo>
                <a:lnTo>
                  <a:pt x="171" y="171"/>
                </a:lnTo>
                <a:lnTo>
                  <a:pt x="171" y="172"/>
                </a:lnTo>
                <a:lnTo>
                  <a:pt x="171" y="177"/>
                </a:lnTo>
                <a:lnTo>
                  <a:pt x="171" y="185"/>
                </a:lnTo>
                <a:lnTo>
                  <a:pt x="171" y="186"/>
                </a:lnTo>
                <a:lnTo>
                  <a:pt x="171" y="187"/>
                </a:lnTo>
                <a:lnTo>
                  <a:pt x="171" y="197"/>
                </a:lnTo>
                <a:lnTo>
                  <a:pt x="171" y="204"/>
                </a:lnTo>
                <a:lnTo>
                  <a:pt x="171" y="208"/>
                </a:lnTo>
                <a:lnTo>
                  <a:pt x="171" y="216"/>
                </a:lnTo>
                <a:lnTo>
                  <a:pt x="171" y="217"/>
                </a:lnTo>
                <a:lnTo>
                  <a:pt x="171" y="220"/>
                </a:lnTo>
                <a:lnTo>
                  <a:pt x="171" y="221"/>
                </a:lnTo>
                <a:lnTo>
                  <a:pt x="171" y="225"/>
                </a:lnTo>
                <a:lnTo>
                  <a:pt x="171" y="227"/>
                </a:lnTo>
                <a:lnTo>
                  <a:pt x="171" y="240"/>
                </a:lnTo>
                <a:lnTo>
                  <a:pt x="157" y="240"/>
                </a:lnTo>
                <a:lnTo>
                  <a:pt x="150" y="240"/>
                </a:lnTo>
                <a:lnTo>
                  <a:pt x="147" y="240"/>
                </a:lnTo>
                <a:lnTo>
                  <a:pt x="144" y="241"/>
                </a:lnTo>
                <a:lnTo>
                  <a:pt x="141" y="241"/>
                </a:lnTo>
                <a:lnTo>
                  <a:pt x="139" y="241"/>
                </a:lnTo>
                <a:lnTo>
                  <a:pt x="138" y="241"/>
                </a:lnTo>
                <a:lnTo>
                  <a:pt x="136" y="241"/>
                </a:lnTo>
                <a:lnTo>
                  <a:pt x="130" y="241"/>
                </a:lnTo>
                <a:lnTo>
                  <a:pt x="129" y="241"/>
                </a:lnTo>
                <a:lnTo>
                  <a:pt x="127" y="241"/>
                </a:lnTo>
                <a:lnTo>
                  <a:pt x="123" y="241"/>
                </a:lnTo>
                <a:lnTo>
                  <a:pt x="122" y="241"/>
                </a:lnTo>
                <a:lnTo>
                  <a:pt x="121" y="241"/>
                </a:lnTo>
                <a:lnTo>
                  <a:pt x="117" y="241"/>
                </a:lnTo>
                <a:lnTo>
                  <a:pt x="111" y="241"/>
                </a:lnTo>
                <a:lnTo>
                  <a:pt x="101" y="241"/>
                </a:lnTo>
                <a:lnTo>
                  <a:pt x="99" y="241"/>
                </a:lnTo>
                <a:lnTo>
                  <a:pt x="98" y="241"/>
                </a:lnTo>
                <a:lnTo>
                  <a:pt x="97" y="241"/>
                </a:lnTo>
                <a:lnTo>
                  <a:pt x="93" y="241"/>
                </a:lnTo>
                <a:lnTo>
                  <a:pt x="86" y="241"/>
                </a:lnTo>
                <a:lnTo>
                  <a:pt x="83" y="241"/>
                </a:lnTo>
                <a:lnTo>
                  <a:pt x="80" y="241"/>
                </a:lnTo>
                <a:lnTo>
                  <a:pt x="77" y="241"/>
                </a:lnTo>
                <a:lnTo>
                  <a:pt x="75" y="241"/>
                </a:lnTo>
                <a:lnTo>
                  <a:pt x="73" y="241"/>
                </a:lnTo>
                <a:lnTo>
                  <a:pt x="73" y="240"/>
                </a:lnTo>
                <a:lnTo>
                  <a:pt x="73" y="232"/>
                </a:lnTo>
                <a:lnTo>
                  <a:pt x="73" y="230"/>
                </a:lnTo>
                <a:lnTo>
                  <a:pt x="73" y="228"/>
                </a:lnTo>
                <a:lnTo>
                  <a:pt x="72" y="224"/>
                </a:lnTo>
                <a:lnTo>
                  <a:pt x="72" y="222"/>
                </a:lnTo>
                <a:lnTo>
                  <a:pt x="72" y="218"/>
                </a:lnTo>
                <a:lnTo>
                  <a:pt x="72" y="216"/>
                </a:lnTo>
                <a:lnTo>
                  <a:pt x="72" y="214"/>
                </a:lnTo>
                <a:lnTo>
                  <a:pt x="72" y="213"/>
                </a:lnTo>
                <a:lnTo>
                  <a:pt x="72" y="205"/>
                </a:lnTo>
                <a:lnTo>
                  <a:pt x="72" y="203"/>
                </a:lnTo>
                <a:lnTo>
                  <a:pt x="72" y="200"/>
                </a:lnTo>
                <a:lnTo>
                  <a:pt x="72" y="195"/>
                </a:lnTo>
                <a:lnTo>
                  <a:pt x="72" y="190"/>
                </a:lnTo>
                <a:lnTo>
                  <a:pt x="72" y="187"/>
                </a:lnTo>
                <a:lnTo>
                  <a:pt x="72" y="186"/>
                </a:lnTo>
                <a:lnTo>
                  <a:pt x="72" y="185"/>
                </a:lnTo>
                <a:lnTo>
                  <a:pt x="72" y="176"/>
                </a:lnTo>
                <a:lnTo>
                  <a:pt x="72" y="173"/>
                </a:lnTo>
                <a:lnTo>
                  <a:pt x="72" y="169"/>
                </a:lnTo>
                <a:lnTo>
                  <a:pt x="65" y="169"/>
                </a:lnTo>
                <a:lnTo>
                  <a:pt x="57" y="169"/>
                </a:lnTo>
                <a:lnTo>
                  <a:pt x="51" y="169"/>
                </a:lnTo>
                <a:lnTo>
                  <a:pt x="45" y="169"/>
                </a:lnTo>
                <a:lnTo>
                  <a:pt x="42" y="169"/>
                </a:lnTo>
                <a:lnTo>
                  <a:pt x="38" y="169"/>
                </a:lnTo>
                <a:lnTo>
                  <a:pt x="37" y="169"/>
                </a:lnTo>
                <a:lnTo>
                  <a:pt x="37" y="168"/>
                </a:lnTo>
                <a:lnTo>
                  <a:pt x="37" y="162"/>
                </a:lnTo>
                <a:lnTo>
                  <a:pt x="37" y="160"/>
                </a:lnTo>
                <a:lnTo>
                  <a:pt x="34" y="160"/>
                </a:lnTo>
                <a:lnTo>
                  <a:pt x="32" y="160"/>
                </a:lnTo>
                <a:lnTo>
                  <a:pt x="31" y="160"/>
                </a:lnTo>
                <a:lnTo>
                  <a:pt x="29" y="160"/>
                </a:lnTo>
                <a:lnTo>
                  <a:pt x="27" y="160"/>
                </a:lnTo>
                <a:lnTo>
                  <a:pt x="22" y="160"/>
                </a:lnTo>
                <a:lnTo>
                  <a:pt x="19" y="160"/>
                </a:lnTo>
                <a:lnTo>
                  <a:pt x="18" y="160"/>
                </a:lnTo>
                <a:lnTo>
                  <a:pt x="16" y="160"/>
                </a:lnTo>
                <a:lnTo>
                  <a:pt x="15" y="160"/>
                </a:lnTo>
                <a:lnTo>
                  <a:pt x="10" y="161"/>
                </a:lnTo>
                <a:lnTo>
                  <a:pt x="9" y="160"/>
                </a:lnTo>
                <a:lnTo>
                  <a:pt x="1" y="161"/>
                </a:lnTo>
                <a:lnTo>
                  <a:pt x="0" y="161"/>
                </a:lnTo>
                <a:lnTo>
                  <a:pt x="0" y="153"/>
                </a:lnTo>
                <a:lnTo>
                  <a:pt x="0" y="148"/>
                </a:lnTo>
                <a:lnTo>
                  <a:pt x="0" y="147"/>
                </a:lnTo>
                <a:lnTo>
                  <a:pt x="0" y="146"/>
                </a:lnTo>
                <a:lnTo>
                  <a:pt x="0" y="144"/>
                </a:lnTo>
                <a:lnTo>
                  <a:pt x="0" y="142"/>
                </a:lnTo>
                <a:lnTo>
                  <a:pt x="0" y="140"/>
                </a:lnTo>
                <a:lnTo>
                  <a:pt x="0" y="138"/>
                </a:lnTo>
                <a:lnTo>
                  <a:pt x="0" y="134"/>
                </a:lnTo>
                <a:lnTo>
                  <a:pt x="0" y="132"/>
                </a:lnTo>
                <a:lnTo>
                  <a:pt x="0" y="131"/>
                </a:lnTo>
                <a:lnTo>
                  <a:pt x="0" y="129"/>
                </a:lnTo>
                <a:lnTo>
                  <a:pt x="0" y="128"/>
                </a:lnTo>
                <a:lnTo>
                  <a:pt x="0" y="124"/>
                </a:lnTo>
                <a:lnTo>
                  <a:pt x="0" y="122"/>
                </a:lnTo>
                <a:lnTo>
                  <a:pt x="0" y="120"/>
                </a:lnTo>
                <a:lnTo>
                  <a:pt x="0" y="117"/>
                </a:lnTo>
                <a:lnTo>
                  <a:pt x="0" y="115"/>
                </a:lnTo>
                <a:lnTo>
                  <a:pt x="0" y="114"/>
                </a:lnTo>
                <a:lnTo>
                  <a:pt x="0" y="108"/>
                </a:lnTo>
                <a:lnTo>
                  <a:pt x="0" y="106"/>
                </a:lnTo>
                <a:lnTo>
                  <a:pt x="0" y="105"/>
                </a:lnTo>
                <a:lnTo>
                  <a:pt x="0" y="100"/>
                </a:lnTo>
                <a:lnTo>
                  <a:pt x="0" y="99"/>
                </a:lnTo>
                <a:lnTo>
                  <a:pt x="0" y="98"/>
                </a:lnTo>
                <a:lnTo>
                  <a:pt x="0" y="94"/>
                </a:lnTo>
                <a:lnTo>
                  <a:pt x="0" y="93"/>
                </a:lnTo>
                <a:lnTo>
                  <a:pt x="0" y="90"/>
                </a:lnTo>
                <a:lnTo>
                  <a:pt x="0" y="89"/>
                </a:lnTo>
                <a:lnTo>
                  <a:pt x="0" y="84"/>
                </a:lnTo>
                <a:lnTo>
                  <a:pt x="0" y="82"/>
                </a:lnTo>
                <a:lnTo>
                  <a:pt x="0" y="81"/>
                </a:lnTo>
                <a:lnTo>
                  <a:pt x="0" y="76"/>
                </a:lnTo>
                <a:lnTo>
                  <a:pt x="0" y="75"/>
                </a:lnTo>
                <a:lnTo>
                  <a:pt x="0" y="72"/>
                </a:lnTo>
                <a:lnTo>
                  <a:pt x="0" y="68"/>
                </a:lnTo>
                <a:lnTo>
                  <a:pt x="0" y="67"/>
                </a:lnTo>
                <a:lnTo>
                  <a:pt x="0" y="61"/>
                </a:lnTo>
                <a:lnTo>
                  <a:pt x="0" y="59"/>
                </a:lnTo>
                <a:lnTo>
                  <a:pt x="0" y="57"/>
                </a:lnTo>
                <a:lnTo>
                  <a:pt x="0" y="56"/>
                </a:lnTo>
                <a:lnTo>
                  <a:pt x="0" y="54"/>
                </a:lnTo>
                <a:lnTo>
                  <a:pt x="0" y="51"/>
                </a:lnTo>
                <a:lnTo>
                  <a:pt x="0" y="49"/>
                </a:lnTo>
                <a:lnTo>
                  <a:pt x="0" y="48"/>
                </a:lnTo>
                <a:lnTo>
                  <a:pt x="0" y="46"/>
                </a:lnTo>
                <a:lnTo>
                  <a:pt x="0" y="45"/>
                </a:lnTo>
                <a:lnTo>
                  <a:pt x="0" y="44"/>
                </a:lnTo>
                <a:lnTo>
                  <a:pt x="0" y="41"/>
                </a:lnTo>
                <a:lnTo>
                  <a:pt x="0" y="40"/>
                </a:lnTo>
                <a:lnTo>
                  <a:pt x="0" y="38"/>
                </a:lnTo>
                <a:lnTo>
                  <a:pt x="0" y="37"/>
                </a:lnTo>
                <a:lnTo>
                  <a:pt x="0" y="36"/>
                </a:lnTo>
                <a:lnTo>
                  <a:pt x="0" y="35"/>
                </a:lnTo>
                <a:lnTo>
                  <a:pt x="0" y="34"/>
                </a:lnTo>
                <a:lnTo>
                  <a:pt x="0" y="33"/>
                </a:lnTo>
                <a:lnTo>
                  <a:pt x="0" y="32"/>
                </a:lnTo>
                <a:lnTo>
                  <a:pt x="0" y="28"/>
                </a:lnTo>
                <a:lnTo>
                  <a:pt x="0" y="26"/>
                </a:lnTo>
                <a:lnTo>
                  <a:pt x="0" y="22"/>
                </a:lnTo>
                <a:lnTo>
                  <a:pt x="0" y="21"/>
                </a:lnTo>
                <a:lnTo>
                  <a:pt x="0" y="17"/>
                </a:lnTo>
                <a:lnTo>
                  <a:pt x="0" y="13"/>
                </a:lnTo>
                <a:lnTo>
                  <a:pt x="0" y="10"/>
                </a:lnTo>
                <a:lnTo>
                  <a:pt x="0" y="1"/>
                </a:lnTo>
                <a:lnTo>
                  <a:pt x="2" y="0"/>
                </a:lnTo>
                <a:lnTo>
                  <a:pt x="10" y="0"/>
                </a:lnTo>
                <a:lnTo>
                  <a:pt x="11" y="0"/>
                </a:lnTo>
                <a:lnTo>
                  <a:pt x="14" y="0"/>
                </a:lnTo>
                <a:lnTo>
                  <a:pt x="18" y="0"/>
                </a:lnTo>
                <a:lnTo>
                  <a:pt x="19" y="0"/>
                </a:lnTo>
                <a:lnTo>
                  <a:pt x="21" y="0"/>
                </a:lnTo>
                <a:lnTo>
                  <a:pt x="22" y="0"/>
                </a:lnTo>
                <a:lnTo>
                  <a:pt x="23" y="0"/>
                </a:lnTo>
                <a:lnTo>
                  <a:pt x="25" y="0"/>
                </a:lnTo>
                <a:lnTo>
                  <a:pt x="26" y="0"/>
                </a:lnTo>
                <a:lnTo>
                  <a:pt x="29" y="0"/>
                </a:lnTo>
                <a:lnTo>
                  <a:pt x="30" y="0"/>
                </a:lnTo>
                <a:lnTo>
                  <a:pt x="32" y="0"/>
                </a:lnTo>
                <a:lnTo>
                  <a:pt x="33" y="0"/>
                </a:lnTo>
                <a:lnTo>
                  <a:pt x="37" y="0"/>
                </a:lnTo>
                <a:lnTo>
                  <a:pt x="40" y="0"/>
                </a:lnTo>
                <a:lnTo>
                  <a:pt x="41" y="0"/>
                </a:lnTo>
                <a:lnTo>
                  <a:pt x="42" y="0"/>
                </a:lnTo>
                <a:lnTo>
                  <a:pt x="46" y="0"/>
                </a:lnTo>
                <a:lnTo>
                  <a:pt x="51" y="0"/>
                </a:lnTo>
                <a:lnTo>
                  <a:pt x="54" y="0"/>
                </a:lnTo>
                <a:lnTo>
                  <a:pt x="63" y="0"/>
                </a:lnTo>
                <a:lnTo>
                  <a:pt x="67" y="0"/>
                </a:lnTo>
                <a:lnTo>
                  <a:pt x="69" y="0"/>
                </a:lnTo>
                <a:lnTo>
                  <a:pt x="70" y="0"/>
                </a:lnTo>
                <a:lnTo>
                  <a:pt x="72" y="0"/>
                </a:lnTo>
                <a:lnTo>
                  <a:pt x="74" y="0"/>
                </a:lnTo>
                <a:lnTo>
                  <a:pt x="77" y="0"/>
                </a:lnTo>
                <a:lnTo>
                  <a:pt x="79" y="0"/>
                </a:lnTo>
                <a:lnTo>
                  <a:pt x="82" y="0"/>
                </a:lnTo>
                <a:lnTo>
                  <a:pt x="86" y="0"/>
                </a:lnTo>
                <a:lnTo>
                  <a:pt x="87" y="0"/>
                </a:lnTo>
                <a:lnTo>
                  <a:pt x="90" y="0"/>
                </a:lnTo>
                <a:lnTo>
                  <a:pt x="91" y="0"/>
                </a:lnTo>
                <a:lnTo>
                  <a:pt x="94" y="0"/>
                </a:lnTo>
                <a:lnTo>
                  <a:pt x="95" y="0"/>
                </a:lnTo>
                <a:lnTo>
                  <a:pt x="101" y="0"/>
                </a:lnTo>
                <a:lnTo>
                  <a:pt x="103" y="0"/>
                </a:lnTo>
                <a:lnTo>
                  <a:pt x="104" y="0"/>
                </a:lnTo>
                <a:lnTo>
                  <a:pt x="105" y="0"/>
                </a:lnTo>
                <a:lnTo>
                  <a:pt x="107" y="0"/>
                </a:lnTo>
                <a:lnTo>
                  <a:pt x="109" y="0"/>
                </a:lnTo>
                <a:lnTo>
                  <a:pt x="112" y="0"/>
                </a:lnTo>
                <a:lnTo>
                  <a:pt x="113" y="0"/>
                </a:lnTo>
                <a:lnTo>
                  <a:pt x="114" y="0"/>
                </a:lnTo>
                <a:lnTo>
                  <a:pt x="121" y="0"/>
                </a:lnTo>
                <a:lnTo>
                  <a:pt x="122" y="0"/>
                </a:lnTo>
                <a:lnTo>
                  <a:pt x="125" y="0"/>
                </a:lnTo>
                <a:lnTo>
                  <a:pt x="131" y="0"/>
                </a:lnTo>
                <a:lnTo>
                  <a:pt x="136" y="0"/>
                </a:lnTo>
                <a:lnTo>
                  <a:pt x="137" y="0"/>
                </a:lnTo>
                <a:lnTo>
                  <a:pt x="143" y="0"/>
                </a:lnTo>
                <a:lnTo>
                  <a:pt x="144" y="0"/>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44" name="Freeform 133"/>
          <p:cNvSpPr>
            <a:spLocks/>
          </p:cNvSpPr>
          <p:nvPr/>
        </p:nvSpPr>
        <p:spPr bwMode="auto">
          <a:xfrm>
            <a:off x="2195659" y="2007173"/>
            <a:ext cx="589888" cy="604549"/>
          </a:xfrm>
          <a:custGeom>
            <a:avLst/>
            <a:gdLst>
              <a:gd name="T0" fmla="*/ 58 w 273"/>
              <a:gd name="T1" fmla="*/ 0 h 284"/>
              <a:gd name="T2" fmla="*/ 75 w 273"/>
              <a:gd name="T3" fmla="*/ 0 h 284"/>
              <a:gd name="T4" fmla="*/ 94 w 273"/>
              <a:gd name="T5" fmla="*/ 1 h 284"/>
              <a:gd name="T6" fmla="*/ 126 w 273"/>
              <a:gd name="T7" fmla="*/ 1 h 284"/>
              <a:gd name="T8" fmla="*/ 147 w 273"/>
              <a:gd name="T9" fmla="*/ 1 h 284"/>
              <a:gd name="T10" fmla="*/ 161 w 273"/>
              <a:gd name="T11" fmla="*/ 1 h 284"/>
              <a:gd name="T12" fmla="*/ 189 w 273"/>
              <a:gd name="T13" fmla="*/ 1 h 284"/>
              <a:gd name="T14" fmla="*/ 200 w 273"/>
              <a:gd name="T15" fmla="*/ 22 h 284"/>
              <a:gd name="T16" fmla="*/ 200 w 273"/>
              <a:gd name="T17" fmla="*/ 37 h 284"/>
              <a:gd name="T18" fmla="*/ 200 w 273"/>
              <a:gd name="T19" fmla="*/ 49 h 284"/>
              <a:gd name="T20" fmla="*/ 200 w 273"/>
              <a:gd name="T21" fmla="*/ 68 h 284"/>
              <a:gd name="T22" fmla="*/ 200 w 273"/>
              <a:gd name="T23" fmla="*/ 90 h 284"/>
              <a:gd name="T24" fmla="*/ 200 w 273"/>
              <a:gd name="T25" fmla="*/ 108 h 284"/>
              <a:gd name="T26" fmla="*/ 200 w 273"/>
              <a:gd name="T27" fmla="*/ 129 h 284"/>
              <a:gd name="T28" fmla="*/ 200 w 273"/>
              <a:gd name="T29" fmla="*/ 146 h 284"/>
              <a:gd name="T30" fmla="*/ 215 w 273"/>
              <a:gd name="T31" fmla="*/ 160 h 284"/>
              <a:gd name="T32" fmla="*/ 232 w 273"/>
              <a:gd name="T33" fmla="*/ 160 h 284"/>
              <a:gd name="T34" fmla="*/ 245 w 273"/>
              <a:gd name="T35" fmla="*/ 169 h 284"/>
              <a:gd name="T36" fmla="*/ 272 w 273"/>
              <a:gd name="T37" fmla="*/ 186 h 284"/>
              <a:gd name="T38" fmla="*/ 272 w 273"/>
              <a:gd name="T39" fmla="*/ 214 h 284"/>
              <a:gd name="T40" fmla="*/ 273 w 273"/>
              <a:gd name="T41" fmla="*/ 240 h 284"/>
              <a:gd name="T42" fmla="*/ 243 w 273"/>
              <a:gd name="T43" fmla="*/ 241 h 284"/>
              <a:gd name="T44" fmla="*/ 242 w 273"/>
              <a:gd name="T45" fmla="*/ 245 h 284"/>
              <a:gd name="T46" fmla="*/ 241 w 273"/>
              <a:gd name="T47" fmla="*/ 250 h 284"/>
              <a:gd name="T48" fmla="*/ 240 w 273"/>
              <a:gd name="T49" fmla="*/ 253 h 284"/>
              <a:gd name="T50" fmla="*/ 237 w 273"/>
              <a:gd name="T51" fmla="*/ 257 h 284"/>
              <a:gd name="T52" fmla="*/ 233 w 273"/>
              <a:gd name="T53" fmla="*/ 258 h 284"/>
              <a:gd name="T54" fmla="*/ 230 w 273"/>
              <a:gd name="T55" fmla="*/ 264 h 284"/>
              <a:gd name="T56" fmla="*/ 226 w 273"/>
              <a:gd name="T57" fmla="*/ 269 h 284"/>
              <a:gd name="T58" fmla="*/ 223 w 273"/>
              <a:gd name="T59" fmla="*/ 272 h 284"/>
              <a:gd name="T60" fmla="*/ 222 w 273"/>
              <a:gd name="T61" fmla="*/ 277 h 284"/>
              <a:gd name="T62" fmla="*/ 219 w 273"/>
              <a:gd name="T63" fmla="*/ 284 h 284"/>
              <a:gd name="T64" fmla="*/ 189 w 273"/>
              <a:gd name="T65" fmla="*/ 274 h 284"/>
              <a:gd name="T66" fmla="*/ 157 w 273"/>
              <a:gd name="T67" fmla="*/ 264 h 284"/>
              <a:gd name="T68" fmla="*/ 128 w 273"/>
              <a:gd name="T69" fmla="*/ 254 h 284"/>
              <a:gd name="T70" fmla="*/ 91 w 273"/>
              <a:gd name="T71" fmla="*/ 242 h 284"/>
              <a:gd name="T72" fmla="*/ 74 w 273"/>
              <a:gd name="T73" fmla="*/ 236 h 284"/>
              <a:gd name="T74" fmla="*/ 40 w 273"/>
              <a:gd name="T75" fmla="*/ 225 h 284"/>
              <a:gd name="T76" fmla="*/ 17 w 273"/>
              <a:gd name="T77" fmla="*/ 217 h 284"/>
              <a:gd name="T78" fmla="*/ 0 w 273"/>
              <a:gd name="T79" fmla="*/ 195 h 284"/>
              <a:gd name="T80" fmla="*/ 9 w 273"/>
              <a:gd name="T81" fmla="*/ 160 h 284"/>
              <a:gd name="T82" fmla="*/ 30 w 273"/>
              <a:gd name="T83" fmla="*/ 133 h 284"/>
              <a:gd name="T84" fmla="*/ 38 w 273"/>
              <a:gd name="T85" fmla="*/ 126 h 284"/>
              <a:gd name="T86" fmla="*/ 38 w 273"/>
              <a:gd name="T87" fmla="*/ 100 h 284"/>
              <a:gd name="T88" fmla="*/ 38 w 273"/>
              <a:gd name="T89" fmla="*/ 80 h 284"/>
              <a:gd name="T90" fmla="*/ 38 w 273"/>
              <a:gd name="T91" fmla="*/ 57 h 284"/>
              <a:gd name="T92" fmla="*/ 26 w 273"/>
              <a:gd name="T93" fmla="*/ 44 h 284"/>
              <a:gd name="T94" fmla="*/ 27 w 273"/>
              <a:gd name="T95" fmla="*/ 43 h 284"/>
              <a:gd name="T96" fmla="*/ 32 w 273"/>
              <a:gd name="T97" fmla="*/ 42 h 284"/>
              <a:gd name="T98" fmla="*/ 37 w 273"/>
              <a:gd name="T99" fmla="*/ 37 h 284"/>
              <a:gd name="T100" fmla="*/ 34 w 273"/>
              <a:gd name="T101" fmla="*/ 30 h 284"/>
              <a:gd name="T102" fmla="*/ 37 w 273"/>
              <a:gd name="T103" fmla="*/ 22 h 284"/>
              <a:gd name="T104" fmla="*/ 38 w 273"/>
              <a:gd name="T105" fmla="*/ 14 h 284"/>
              <a:gd name="T106" fmla="*/ 37 w 273"/>
              <a:gd name="T107" fmla="*/ 11 h 284"/>
              <a:gd name="T108" fmla="*/ 30 w 273"/>
              <a:gd name="T109" fmla="*/ 8 h 284"/>
              <a:gd name="T110" fmla="*/ 29 w 273"/>
              <a:gd name="T111" fmla="*/ 4 h 284"/>
              <a:gd name="T112" fmla="*/ 25 w 273"/>
              <a:gd name="T113" fmla="*/ 2 h 284"/>
              <a:gd name="T114" fmla="*/ 26 w 273"/>
              <a:gd name="T115" fmla="*/ 0 h 284"/>
              <a:gd name="T116" fmla="*/ 42 w 273"/>
              <a:gd name="T117" fmla="*/ 0 h 28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73" h="284">
                <a:moveTo>
                  <a:pt x="42" y="0"/>
                </a:moveTo>
                <a:lnTo>
                  <a:pt x="43" y="0"/>
                </a:lnTo>
                <a:lnTo>
                  <a:pt x="47" y="0"/>
                </a:lnTo>
                <a:lnTo>
                  <a:pt x="48" y="0"/>
                </a:lnTo>
                <a:lnTo>
                  <a:pt x="51" y="0"/>
                </a:lnTo>
                <a:lnTo>
                  <a:pt x="55" y="0"/>
                </a:lnTo>
                <a:lnTo>
                  <a:pt x="56" y="0"/>
                </a:lnTo>
                <a:lnTo>
                  <a:pt x="58" y="0"/>
                </a:lnTo>
                <a:lnTo>
                  <a:pt x="63" y="0"/>
                </a:lnTo>
                <a:lnTo>
                  <a:pt x="65" y="0"/>
                </a:lnTo>
                <a:lnTo>
                  <a:pt x="69" y="0"/>
                </a:lnTo>
                <a:lnTo>
                  <a:pt x="70" y="0"/>
                </a:lnTo>
                <a:lnTo>
                  <a:pt x="72" y="0"/>
                </a:lnTo>
                <a:lnTo>
                  <a:pt x="73" y="0"/>
                </a:lnTo>
                <a:lnTo>
                  <a:pt x="74" y="0"/>
                </a:lnTo>
                <a:lnTo>
                  <a:pt x="75" y="0"/>
                </a:lnTo>
                <a:lnTo>
                  <a:pt x="78" y="0"/>
                </a:lnTo>
                <a:lnTo>
                  <a:pt x="81" y="1"/>
                </a:lnTo>
                <a:lnTo>
                  <a:pt x="85" y="1"/>
                </a:lnTo>
                <a:lnTo>
                  <a:pt x="88" y="1"/>
                </a:lnTo>
                <a:lnTo>
                  <a:pt x="89" y="1"/>
                </a:lnTo>
                <a:lnTo>
                  <a:pt x="90" y="1"/>
                </a:lnTo>
                <a:lnTo>
                  <a:pt x="93" y="1"/>
                </a:lnTo>
                <a:lnTo>
                  <a:pt x="94" y="1"/>
                </a:lnTo>
                <a:lnTo>
                  <a:pt x="96" y="1"/>
                </a:lnTo>
                <a:lnTo>
                  <a:pt x="101" y="1"/>
                </a:lnTo>
                <a:lnTo>
                  <a:pt x="102" y="1"/>
                </a:lnTo>
                <a:lnTo>
                  <a:pt x="113" y="1"/>
                </a:lnTo>
                <a:lnTo>
                  <a:pt x="117" y="1"/>
                </a:lnTo>
                <a:lnTo>
                  <a:pt x="118" y="1"/>
                </a:lnTo>
                <a:lnTo>
                  <a:pt x="123" y="1"/>
                </a:lnTo>
                <a:lnTo>
                  <a:pt x="126" y="1"/>
                </a:lnTo>
                <a:lnTo>
                  <a:pt x="127" y="1"/>
                </a:lnTo>
                <a:lnTo>
                  <a:pt x="128" y="1"/>
                </a:lnTo>
                <a:lnTo>
                  <a:pt x="129" y="1"/>
                </a:lnTo>
                <a:lnTo>
                  <a:pt x="130" y="1"/>
                </a:lnTo>
                <a:lnTo>
                  <a:pt x="134" y="1"/>
                </a:lnTo>
                <a:lnTo>
                  <a:pt x="136" y="1"/>
                </a:lnTo>
                <a:lnTo>
                  <a:pt x="137" y="1"/>
                </a:lnTo>
                <a:lnTo>
                  <a:pt x="147" y="1"/>
                </a:lnTo>
                <a:lnTo>
                  <a:pt x="149" y="1"/>
                </a:lnTo>
                <a:lnTo>
                  <a:pt x="151" y="1"/>
                </a:lnTo>
                <a:lnTo>
                  <a:pt x="153" y="1"/>
                </a:lnTo>
                <a:lnTo>
                  <a:pt x="154" y="1"/>
                </a:lnTo>
                <a:lnTo>
                  <a:pt x="155" y="1"/>
                </a:lnTo>
                <a:lnTo>
                  <a:pt x="158" y="1"/>
                </a:lnTo>
                <a:lnTo>
                  <a:pt x="159" y="1"/>
                </a:lnTo>
                <a:lnTo>
                  <a:pt x="161" y="1"/>
                </a:lnTo>
                <a:lnTo>
                  <a:pt x="167" y="1"/>
                </a:lnTo>
                <a:lnTo>
                  <a:pt x="170" y="1"/>
                </a:lnTo>
                <a:lnTo>
                  <a:pt x="177" y="1"/>
                </a:lnTo>
                <a:lnTo>
                  <a:pt x="181" y="1"/>
                </a:lnTo>
                <a:lnTo>
                  <a:pt x="185" y="1"/>
                </a:lnTo>
                <a:lnTo>
                  <a:pt x="186" y="1"/>
                </a:lnTo>
                <a:lnTo>
                  <a:pt x="187" y="1"/>
                </a:lnTo>
                <a:lnTo>
                  <a:pt x="189" y="1"/>
                </a:lnTo>
                <a:lnTo>
                  <a:pt x="191" y="1"/>
                </a:lnTo>
                <a:lnTo>
                  <a:pt x="198" y="1"/>
                </a:lnTo>
                <a:lnTo>
                  <a:pt x="200" y="1"/>
                </a:lnTo>
                <a:lnTo>
                  <a:pt x="200" y="10"/>
                </a:lnTo>
                <a:lnTo>
                  <a:pt x="200" y="13"/>
                </a:lnTo>
                <a:lnTo>
                  <a:pt x="200" y="17"/>
                </a:lnTo>
                <a:lnTo>
                  <a:pt x="200" y="21"/>
                </a:lnTo>
                <a:lnTo>
                  <a:pt x="200" y="22"/>
                </a:lnTo>
                <a:lnTo>
                  <a:pt x="200" y="26"/>
                </a:lnTo>
                <a:lnTo>
                  <a:pt x="200" y="28"/>
                </a:lnTo>
                <a:lnTo>
                  <a:pt x="200" y="32"/>
                </a:lnTo>
                <a:lnTo>
                  <a:pt x="200" y="33"/>
                </a:lnTo>
                <a:lnTo>
                  <a:pt x="200" y="34"/>
                </a:lnTo>
                <a:lnTo>
                  <a:pt x="200" y="35"/>
                </a:lnTo>
                <a:lnTo>
                  <a:pt x="200" y="36"/>
                </a:lnTo>
                <a:lnTo>
                  <a:pt x="200" y="37"/>
                </a:lnTo>
                <a:lnTo>
                  <a:pt x="200" y="38"/>
                </a:lnTo>
                <a:lnTo>
                  <a:pt x="200" y="40"/>
                </a:lnTo>
                <a:lnTo>
                  <a:pt x="200" y="41"/>
                </a:lnTo>
                <a:lnTo>
                  <a:pt x="200" y="44"/>
                </a:lnTo>
                <a:lnTo>
                  <a:pt x="200" y="45"/>
                </a:lnTo>
                <a:lnTo>
                  <a:pt x="200" y="46"/>
                </a:lnTo>
                <a:lnTo>
                  <a:pt x="200" y="48"/>
                </a:lnTo>
                <a:lnTo>
                  <a:pt x="200" y="49"/>
                </a:lnTo>
                <a:lnTo>
                  <a:pt x="200" y="51"/>
                </a:lnTo>
                <a:lnTo>
                  <a:pt x="200" y="54"/>
                </a:lnTo>
                <a:lnTo>
                  <a:pt x="200" y="56"/>
                </a:lnTo>
                <a:lnTo>
                  <a:pt x="200" y="57"/>
                </a:lnTo>
                <a:lnTo>
                  <a:pt x="200" y="59"/>
                </a:lnTo>
                <a:lnTo>
                  <a:pt x="200" y="61"/>
                </a:lnTo>
                <a:lnTo>
                  <a:pt x="200" y="67"/>
                </a:lnTo>
                <a:lnTo>
                  <a:pt x="200" y="68"/>
                </a:lnTo>
                <a:lnTo>
                  <a:pt x="200" y="72"/>
                </a:lnTo>
                <a:lnTo>
                  <a:pt x="200" y="75"/>
                </a:lnTo>
                <a:lnTo>
                  <a:pt x="200" y="76"/>
                </a:lnTo>
                <a:lnTo>
                  <a:pt x="200" y="81"/>
                </a:lnTo>
                <a:lnTo>
                  <a:pt x="200" y="82"/>
                </a:lnTo>
                <a:lnTo>
                  <a:pt x="200" y="84"/>
                </a:lnTo>
                <a:lnTo>
                  <a:pt x="200" y="89"/>
                </a:lnTo>
                <a:lnTo>
                  <a:pt x="200" y="90"/>
                </a:lnTo>
                <a:lnTo>
                  <a:pt x="200" y="93"/>
                </a:lnTo>
                <a:lnTo>
                  <a:pt x="200" y="94"/>
                </a:lnTo>
                <a:lnTo>
                  <a:pt x="200" y="98"/>
                </a:lnTo>
                <a:lnTo>
                  <a:pt x="200" y="99"/>
                </a:lnTo>
                <a:lnTo>
                  <a:pt x="200" y="100"/>
                </a:lnTo>
                <a:lnTo>
                  <a:pt x="200" y="105"/>
                </a:lnTo>
                <a:lnTo>
                  <a:pt x="200" y="106"/>
                </a:lnTo>
                <a:lnTo>
                  <a:pt x="200" y="108"/>
                </a:lnTo>
                <a:lnTo>
                  <a:pt x="200" y="114"/>
                </a:lnTo>
                <a:lnTo>
                  <a:pt x="200" y="115"/>
                </a:lnTo>
                <a:lnTo>
                  <a:pt x="200" y="117"/>
                </a:lnTo>
                <a:lnTo>
                  <a:pt x="200" y="120"/>
                </a:lnTo>
                <a:lnTo>
                  <a:pt x="200" y="122"/>
                </a:lnTo>
                <a:lnTo>
                  <a:pt x="200" y="124"/>
                </a:lnTo>
                <a:lnTo>
                  <a:pt x="200" y="128"/>
                </a:lnTo>
                <a:lnTo>
                  <a:pt x="200" y="129"/>
                </a:lnTo>
                <a:lnTo>
                  <a:pt x="200" y="131"/>
                </a:lnTo>
                <a:lnTo>
                  <a:pt x="200" y="132"/>
                </a:lnTo>
                <a:lnTo>
                  <a:pt x="200" y="134"/>
                </a:lnTo>
                <a:lnTo>
                  <a:pt x="200" y="138"/>
                </a:lnTo>
                <a:lnTo>
                  <a:pt x="200" y="140"/>
                </a:lnTo>
                <a:lnTo>
                  <a:pt x="200" y="142"/>
                </a:lnTo>
                <a:lnTo>
                  <a:pt x="200" y="144"/>
                </a:lnTo>
                <a:lnTo>
                  <a:pt x="200" y="146"/>
                </a:lnTo>
                <a:lnTo>
                  <a:pt x="200" y="147"/>
                </a:lnTo>
                <a:lnTo>
                  <a:pt x="200" y="148"/>
                </a:lnTo>
                <a:lnTo>
                  <a:pt x="200" y="153"/>
                </a:lnTo>
                <a:lnTo>
                  <a:pt x="200" y="161"/>
                </a:lnTo>
                <a:lnTo>
                  <a:pt x="201" y="161"/>
                </a:lnTo>
                <a:lnTo>
                  <a:pt x="209" y="160"/>
                </a:lnTo>
                <a:lnTo>
                  <a:pt x="210" y="161"/>
                </a:lnTo>
                <a:lnTo>
                  <a:pt x="215" y="160"/>
                </a:lnTo>
                <a:lnTo>
                  <a:pt x="216" y="160"/>
                </a:lnTo>
                <a:lnTo>
                  <a:pt x="218" y="160"/>
                </a:lnTo>
                <a:lnTo>
                  <a:pt x="219" y="160"/>
                </a:lnTo>
                <a:lnTo>
                  <a:pt x="222" y="160"/>
                </a:lnTo>
                <a:lnTo>
                  <a:pt x="227" y="160"/>
                </a:lnTo>
                <a:lnTo>
                  <a:pt x="229" y="160"/>
                </a:lnTo>
                <a:lnTo>
                  <a:pt x="231" y="160"/>
                </a:lnTo>
                <a:lnTo>
                  <a:pt x="232" y="160"/>
                </a:lnTo>
                <a:lnTo>
                  <a:pt x="234" y="160"/>
                </a:lnTo>
                <a:lnTo>
                  <a:pt x="237" y="160"/>
                </a:lnTo>
                <a:lnTo>
                  <a:pt x="237" y="162"/>
                </a:lnTo>
                <a:lnTo>
                  <a:pt x="237" y="168"/>
                </a:lnTo>
                <a:lnTo>
                  <a:pt x="237" y="169"/>
                </a:lnTo>
                <a:lnTo>
                  <a:pt x="238" y="169"/>
                </a:lnTo>
                <a:lnTo>
                  <a:pt x="242" y="169"/>
                </a:lnTo>
                <a:lnTo>
                  <a:pt x="245" y="169"/>
                </a:lnTo>
                <a:lnTo>
                  <a:pt x="251" y="169"/>
                </a:lnTo>
                <a:lnTo>
                  <a:pt x="257" y="169"/>
                </a:lnTo>
                <a:lnTo>
                  <a:pt x="265" y="169"/>
                </a:lnTo>
                <a:lnTo>
                  <a:pt x="272" y="169"/>
                </a:lnTo>
                <a:lnTo>
                  <a:pt x="272" y="173"/>
                </a:lnTo>
                <a:lnTo>
                  <a:pt x="272" y="176"/>
                </a:lnTo>
                <a:lnTo>
                  <a:pt x="272" y="185"/>
                </a:lnTo>
                <a:lnTo>
                  <a:pt x="272" y="186"/>
                </a:lnTo>
                <a:lnTo>
                  <a:pt x="272" y="187"/>
                </a:lnTo>
                <a:lnTo>
                  <a:pt x="272" y="190"/>
                </a:lnTo>
                <a:lnTo>
                  <a:pt x="272" y="195"/>
                </a:lnTo>
                <a:lnTo>
                  <a:pt x="272" y="200"/>
                </a:lnTo>
                <a:lnTo>
                  <a:pt x="272" y="203"/>
                </a:lnTo>
                <a:lnTo>
                  <a:pt x="272" y="205"/>
                </a:lnTo>
                <a:lnTo>
                  <a:pt x="272" y="213"/>
                </a:lnTo>
                <a:lnTo>
                  <a:pt x="272" y="214"/>
                </a:lnTo>
                <a:lnTo>
                  <a:pt x="272" y="216"/>
                </a:lnTo>
                <a:lnTo>
                  <a:pt x="272" y="218"/>
                </a:lnTo>
                <a:lnTo>
                  <a:pt x="272" y="222"/>
                </a:lnTo>
                <a:lnTo>
                  <a:pt x="272" y="224"/>
                </a:lnTo>
                <a:lnTo>
                  <a:pt x="273" y="228"/>
                </a:lnTo>
                <a:lnTo>
                  <a:pt x="273" y="230"/>
                </a:lnTo>
                <a:lnTo>
                  <a:pt x="273" y="232"/>
                </a:lnTo>
                <a:lnTo>
                  <a:pt x="273" y="240"/>
                </a:lnTo>
                <a:lnTo>
                  <a:pt x="273" y="241"/>
                </a:lnTo>
                <a:lnTo>
                  <a:pt x="270" y="241"/>
                </a:lnTo>
                <a:lnTo>
                  <a:pt x="264" y="241"/>
                </a:lnTo>
                <a:lnTo>
                  <a:pt x="261" y="241"/>
                </a:lnTo>
                <a:lnTo>
                  <a:pt x="258" y="241"/>
                </a:lnTo>
                <a:lnTo>
                  <a:pt x="253" y="241"/>
                </a:lnTo>
                <a:lnTo>
                  <a:pt x="245" y="241"/>
                </a:lnTo>
                <a:lnTo>
                  <a:pt x="243" y="241"/>
                </a:lnTo>
                <a:lnTo>
                  <a:pt x="243" y="242"/>
                </a:lnTo>
                <a:lnTo>
                  <a:pt x="245" y="242"/>
                </a:lnTo>
                <a:lnTo>
                  <a:pt x="245" y="243"/>
                </a:lnTo>
                <a:lnTo>
                  <a:pt x="243" y="243"/>
                </a:lnTo>
                <a:lnTo>
                  <a:pt x="243" y="244"/>
                </a:lnTo>
                <a:lnTo>
                  <a:pt x="243" y="245"/>
                </a:lnTo>
                <a:lnTo>
                  <a:pt x="242" y="244"/>
                </a:lnTo>
                <a:lnTo>
                  <a:pt x="242" y="245"/>
                </a:lnTo>
                <a:lnTo>
                  <a:pt x="243" y="246"/>
                </a:lnTo>
                <a:lnTo>
                  <a:pt x="242" y="246"/>
                </a:lnTo>
                <a:lnTo>
                  <a:pt x="242" y="248"/>
                </a:lnTo>
                <a:lnTo>
                  <a:pt x="241" y="248"/>
                </a:lnTo>
                <a:lnTo>
                  <a:pt x="241" y="249"/>
                </a:lnTo>
                <a:lnTo>
                  <a:pt x="240" y="249"/>
                </a:lnTo>
                <a:lnTo>
                  <a:pt x="240" y="250"/>
                </a:lnTo>
                <a:lnTo>
                  <a:pt x="241" y="250"/>
                </a:lnTo>
                <a:lnTo>
                  <a:pt x="241" y="251"/>
                </a:lnTo>
                <a:lnTo>
                  <a:pt x="239" y="251"/>
                </a:lnTo>
                <a:lnTo>
                  <a:pt x="238" y="251"/>
                </a:lnTo>
                <a:lnTo>
                  <a:pt x="238" y="252"/>
                </a:lnTo>
                <a:lnTo>
                  <a:pt x="239" y="252"/>
                </a:lnTo>
                <a:lnTo>
                  <a:pt x="240" y="252"/>
                </a:lnTo>
                <a:lnTo>
                  <a:pt x="239" y="252"/>
                </a:lnTo>
                <a:lnTo>
                  <a:pt x="240" y="253"/>
                </a:lnTo>
                <a:lnTo>
                  <a:pt x="239" y="253"/>
                </a:lnTo>
                <a:lnTo>
                  <a:pt x="239" y="254"/>
                </a:lnTo>
                <a:lnTo>
                  <a:pt x="240" y="254"/>
                </a:lnTo>
                <a:lnTo>
                  <a:pt x="239" y="254"/>
                </a:lnTo>
                <a:lnTo>
                  <a:pt x="238" y="256"/>
                </a:lnTo>
                <a:lnTo>
                  <a:pt x="238" y="257"/>
                </a:lnTo>
                <a:lnTo>
                  <a:pt x="237" y="258"/>
                </a:lnTo>
                <a:lnTo>
                  <a:pt x="237" y="257"/>
                </a:lnTo>
                <a:lnTo>
                  <a:pt x="235" y="257"/>
                </a:lnTo>
                <a:lnTo>
                  <a:pt x="235" y="256"/>
                </a:lnTo>
                <a:lnTo>
                  <a:pt x="235" y="257"/>
                </a:lnTo>
                <a:lnTo>
                  <a:pt x="234" y="257"/>
                </a:lnTo>
                <a:lnTo>
                  <a:pt x="233" y="257"/>
                </a:lnTo>
                <a:lnTo>
                  <a:pt x="232" y="257"/>
                </a:lnTo>
                <a:lnTo>
                  <a:pt x="233" y="257"/>
                </a:lnTo>
                <a:lnTo>
                  <a:pt x="233" y="258"/>
                </a:lnTo>
                <a:lnTo>
                  <a:pt x="232" y="258"/>
                </a:lnTo>
                <a:lnTo>
                  <a:pt x="233" y="259"/>
                </a:lnTo>
                <a:lnTo>
                  <a:pt x="232" y="259"/>
                </a:lnTo>
                <a:lnTo>
                  <a:pt x="232" y="260"/>
                </a:lnTo>
                <a:lnTo>
                  <a:pt x="231" y="260"/>
                </a:lnTo>
                <a:lnTo>
                  <a:pt x="230" y="261"/>
                </a:lnTo>
                <a:lnTo>
                  <a:pt x="230" y="262"/>
                </a:lnTo>
                <a:lnTo>
                  <a:pt x="230" y="264"/>
                </a:lnTo>
                <a:lnTo>
                  <a:pt x="230" y="265"/>
                </a:lnTo>
                <a:lnTo>
                  <a:pt x="229" y="265"/>
                </a:lnTo>
                <a:lnTo>
                  <a:pt x="229" y="266"/>
                </a:lnTo>
                <a:lnTo>
                  <a:pt x="229" y="267"/>
                </a:lnTo>
                <a:lnTo>
                  <a:pt x="227" y="267"/>
                </a:lnTo>
                <a:lnTo>
                  <a:pt x="227" y="268"/>
                </a:lnTo>
                <a:lnTo>
                  <a:pt x="226" y="268"/>
                </a:lnTo>
                <a:lnTo>
                  <a:pt x="226" y="269"/>
                </a:lnTo>
                <a:lnTo>
                  <a:pt x="227" y="269"/>
                </a:lnTo>
                <a:lnTo>
                  <a:pt x="226" y="270"/>
                </a:lnTo>
                <a:lnTo>
                  <a:pt x="226" y="269"/>
                </a:lnTo>
                <a:lnTo>
                  <a:pt x="225" y="269"/>
                </a:lnTo>
                <a:lnTo>
                  <a:pt x="225" y="270"/>
                </a:lnTo>
                <a:lnTo>
                  <a:pt x="225" y="269"/>
                </a:lnTo>
                <a:lnTo>
                  <a:pt x="224" y="269"/>
                </a:lnTo>
                <a:lnTo>
                  <a:pt x="223" y="272"/>
                </a:lnTo>
                <a:lnTo>
                  <a:pt x="223" y="273"/>
                </a:lnTo>
                <a:lnTo>
                  <a:pt x="223" y="274"/>
                </a:lnTo>
                <a:lnTo>
                  <a:pt x="223" y="275"/>
                </a:lnTo>
                <a:lnTo>
                  <a:pt x="222" y="275"/>
                </a:lnTo>
                <a:lnTo>
                  <a:pt x="221" y="275"/>
                </a:lnTo>
                <a:lnTo>
                  <a:pt x="221" y="276"/>
                </a:lnTo>
                <a:lnTo>
                  <a:pt x="222" y="276"/>
                </a:lnTo>
                <a:lnTo>
                  <a:pt x="222" y="277"/>
                </a:lnTo>
                <a:lnTo>
                  <a:pt x="222" y="278"/>
                </a:lnTo>
                <a:lnTo>
                  <a:pt x="222" y="280"/>
                </a:lnTo>
                <a:lnTo>
                  <a:pt x="222" y="281"/>
                </a:lnTo>
                <a:lnTo>
                  <a:pt x="222" y="282"/>
                </a:lnTo>
                <a:lnTo>
                  <a:pt x="221" y="282"/>
                </a:lnTo>
                <a:lnTo>
                  <a:pt x="219" y="282"/>
                </a:lnTo>
                <a:lnTo>
                  <a:pt x="219" y="283"/>
                </a:lnTo>
                <a:lnTo>
                  <a:pt x="219" y="284"/>
                </a:lnTo>
                <a:lnTo>
                  <a:pt x="218" y="284"/>
                </a:lnTo>
                <a:lnTo>
                  <a:pt x="211" y="282"/>
                </a:lnTo>
                <a:lnTo>
                  <a:pt x="207" y="281"/>
                </a:lnTo>
                <a:lnTo>
                  <a:pt x="205" y="280"/>
                </a:lnTo>
                <a:lnTo>
                  <a:pt x="203" y="280"/>
                </a:lnTo>
                <a:lnTo>
                  <a:pt x="201" y="278"/>
                </a:lnTo>
                <a:lnTo>
                  <a:pt x="191" y="275"/>
                </a:lnTo>
                <a:lnTo>
                  <a:pt x="189" y="274"/>
                </a:lnTo>
                <a:lnTo>
                  <a:pt x="187" y="274"/>
                </a:lnTo>
                <a:lnTo>
                  <a:pt x="184" y="273"/>
                </a:lnTo>
                <a:lnTo>
                  <a:pt x="182" y="272"/>
                </a:lnTo>
                <a:lnTo>
                  <a:pt x="177" y="270"/>
                </a:lnTo>
                <a:lnTo>
                  <a:pt x="176" y="270"/>
                </a:lnTo>
                <a:lnTo>
                  <a:pt x="165" y="266"/>
                </a:lnTo>
                <a:lnTo>
                  <a:pt x="163" y="266"/>
                </a:lnTo>
                <a:lnTo>
                  <a:pt x="157" y="264"/>
                </a:lnTo>
                <a:lnTo>
                  <a:pt x="154" y="264"/>
                </a:lnTo>
                <a:lnTo>
                  <a:pt x="152" y="262"/>
                </a:lnTo>
                <a:lnTo>
                  <a:pt x="151" y="262"/>
                </a:lnTo>
                <a:lnTo>
                  <a:pt x="146" y="260"/>
                </a:lnTo>
                <a:lnTo>
                  <a:pt x="136" y="257"/>
                </a:lnTo>
                <a:lnTo>
                  <a:pt x="134" y="256"/>
                </a:lnTo>
                <a:lnTo>
                  <a:pt x="130" y="254"/>
                </a:lnTo>
                <a:lnTo>
                  <a:pt x="128" y="254"/>
                </a:lnTo>
                <a:lnTo>
                  <a:pt x="127" y="254"/>
                </a:lnTo>
                <a:lnTo>
                  <a:pt x="127" y="253"/>
                </a:lnTo>
                <a:lnTo>
                  <a:pt x="125" y="253"/>
                </a:lnTo>
                <a:lnTo>
                  <a:pt x="120" y="251"/>
                </a:lnTo>
                <a:lnTo>
                  <a:pt x="110" y="249"/>
                </a:lnTo>
                <a:lnTo>
                  <a:pt x="106" y="246"/>
                </a:lnTo>
                <a:lnTo>
                  <a:pt x="94" y="243"/>
                </a:lnTo>
                <a:lnTo>
                  <a:pt x="91" y="242"/>
                </a:lnTo>
                <a:lnTo>
                  <a:pt x="90" y="242"/>
                </a:lnTo>
                <a:lnTo>
                  <a:pt x="89" y="242"/>
                </a:lnTo>
                <a:lnTo>
                  <a:pt x="88" y="241"/>
                </a:lnTo>
                <a:lnTo>
                  <a:pt x="87" y="241"/>
                </a:lnTo>
                <a:lnTo>
                  <a:pt x="83" y="240"/>
                </a:lnTo>
                <a:lnTo>
                  <a:pt x="81" y="238"/>
                </a:lnTo>
                <a:lnTo>
                  <a:pt x="79" y="237"/>
                </a:lnTo>
                <a:lnTo>
                  <a:pt x="74" y="236"/>
                </a:lnTo>
                <a:lnTo>
                  <a:pt x="67" y="234"/>
                </a:lnTo>
                <a:lnTo>
                  <a:pt x="61" y="232"/>
                </a:lnTo>
                <a:lnTo>
                  <a:pt x="58" y="230"/>
                </a:lnTo>
                <a:lnTo>
                  <a:pt x="55" y="229"/>
                </a:lnTo>
                <a:lnTo>
                  <a:pt x="54" y="229"/>
                </a:lnTo>
                <a:lnTo>
                  <a:pt x="49" y="227"/>
                </a:lnTo>
                <a:lnTo>
                  <a:pt x="43" y="226"/>
                </a:lnTo>
                <a:lnTo>
                  <a:pt x="40" y="225"/>
                </a:lnTo>
                <a:lnTo>
                  <a:pt x="39" y="224"/>
                </a:lnTo>
                <a:lnTo>
                  <a:pt x="38" y="224"/>
                </a:lnTo>
                <a:lnTo>
                  <a:pt x="30" y="221"/>
                </a:lnTo>
                <a:lnTo>
                  <a:pt x="26" y="220"/>
                </a:lnTo>
                <a:lnTo>
                  <a:pt x="25" y="219"/>
                </a:lnTo>
                <a:lnTo>
                  <a:pt x="24" y="219"/>
                </a:lnTo>
                <a:lnTo>
                  <a:pt x="18" y="217"/>
                </a:lnTo>
                <a:lnTo>
                  <a:pt x="17" y="217"/>
                </a:lnTo>
                <a:lnTo>
                  <a:pt x="13" y="216"/>
                </a:lnTo>
                <a:lnTo>
                  <a:pt x="9" y="214"/>
                </a:lnTo>
                <a:lnTo>
                  <a:pt x="7" y="213"/>
                </a:lnTo>
                <a:lnTo>
                  <a:pt x="2" y="211"/>
                </a:lnTo>
                <a:lnTo>
                  <a:pt x="0" y="211"/>
                </a:lnTo>
                <a:lnTo>
                  <a:pt x="0" y="209"/>
                </a:lnTo>
                <a:lnTo>
                  <a:pt x="0" y="205"/>
                </a:lnTo>
                <a:lnTo>
                  <a:pt x="0" y="195"/>
                </a:lnTo>
                <a:lnTo>
                  <a:pt x="0" y="186"/>
                </a:lnTo>
                <a:lnTo>
                  <a:pt x="0" y="185"/>
                </a:lnTo>
                <a:lnTo>
                  <a:pt x="0" y="182"/>
                </a:lnTo>
                <a:lnTo>
                  <a:pt x="0" y="181"/>
                </a:lnTo>
                <a:lnTo>
                  <a:pt x="0" y="164"/>
                </a:lnTo>
                <a:lnTo>
                  <a:pt x="0" y="160"/>
                </a:lnTo>
                <a:lnTo>
                  <a:pt x="2" y="160"/>
                </a:lnTo>
                <a:lnTo>
                  <a:pt x="9" y="160"/>
                </a:lnTo>
                <a:lnTo>
                  <a:pt x="18" y="160"/>
                </a:lnTo>
                <a:lnTo>
                  <a:pt x="18" y="155"/>
                </a:lnTo>
                <a:lnTo>
                  <a:pt x="19" y="142"/>
                </a:lnTo>
                <a:lnTo>
                  <a:pt x="19" y="134"/>
                </a:lnTo>
                <a:lnTo>
                  <a:pt x="19" y="133"/>
                </a:lnTo>
                <a:lnTo>
                  <a:pt x="21" y="133"/>
                </a:lnTo>
                <a:lnTo>
                  <a:pt x="25" y="133"/>
                </a:lnTo>
                <a:lnTo>
                  <a:pt x="30" y="133"/>
                </a:lnTo>
                <a:lnTo>
                  <a:pt x="31" y="133"/>
                </a:lnTo>
                <a:lnTo>
                  <a:pt x="32" y="133"/>
                </a:lnTo>
                <a:lnTo>
                  <a:pt x="35" y="133"/>
                </a:lnTo>
                <a:lnTo>
                  <a:pt x="37" y="133"/>
                </a:lnTo>
                <a:lnTo>
                  <a:pt x="38" y="133"/>
                </a:lnTo>
                <a:lnTo>
                  <a:pt x="38" y="131"/>
                </a:lnTo>
                <a:lnTo>
                  <a:pt x="38" y="130"/>
                </a:lnTo>
                <a:lnTo>
                  <a:pt x="38" y="126"/>
                </a:lnTo>
                <a:lnTo>
                  <a:pt x="38" y="116"/>
                </a:lnTo>
                <a:lnTo>
                  <a:pt x="38" y="115"/>
                </a:lnTo>
                <a:lnTo>
                  <a:pt x="38" y="108"/>
                </a:lnTo>
                <a:lnTo>
                  <a:pt x="38" y="107"/>
                </a:lnTo>
                <a:lnTo>
                  <a:pt x="38" y="106"/>
                </a:lnTo>
                <a:lnTo>
                  <a:pt x="38" y="104"/>
                </a:lnTo>
                <a:lnTo>
                  <a:pt x="38" y="102"/>
                </a:lnTo>
                <a:lnTo>
                  <a:pt x="38" y="100"/>
                </a:lnTo>
                <a:lnTo>
                  <a:pt x="38" y="97"/>
                </a:lnTo>
                <a:lnTo>
                  <a:pt x="38" y="93"/>
                </a:lnTo>
                <a:lnTo>
                  <a:pt x="38" y="92"/>
                </a:lnTo>
                <a:lnTo>
                  <a:pt x="38" y="89"/>
                </a:lnTo>
                <a:lnTo>
                  <a:pt x="38" y="86"/>
                </a:lnTo>
                <a:lnTo>
                  <a:pt x="38" y="85"/>
                </a:lnTo>
                <a:lnTo>
                  <a:pt x="38" y="84"/>
                </a:lnTo>
                <a:lnTo>
                  <a:pt x="38" y="80"/>
                </a:lnTo>
                <a:lnTo>
                  <a:pt x="38" y="78"/>
                </a:lnTo>
                <a:lnTo>
                  <a:pt x="38" y="77"/>
                </a:lnTo>
                <a:lnTo>
                  <a:pt x="38" y="74"/>
                </a:lnTo>
                <a:lnTo>
                  <a:pt x="38" y="73"/>
                </a:lnTo>
                <a:lnTo>
                  <a:pt x="38" y="67"/>
                </a:lnTo>
                <a:lnTo>
                  <a:pt x="38" y="65"/>
                </a:lnTo>
                <a:lnTo>
                  <a:pt x="38" y="58"/>
                </a:lnTo>
                <a:lnTo>
                  <a:pt x="38" y="57"/>
                </a:lnTo>
                <a:lnTo>
                  <a:pt x="38" y="52"/>
                </a:lnTo>
                <a:lnTo>
                  <a:pt x="38" y="46"/>
                </a:lnTo>
                <a:lnTo>
                  <a:pt x="38" y="45"/>
                </a:lnTo>
                <a:lnTo>
                  <a:pt x="38" y="44"/>
                </a:lnTo>
                <a:lnTo>
                  <a:pt x="37" y="44"/>
                </a:lnTo>
                <a:lnTo>
                  <a:pt x="35" y="44"/>
                </a:lnTo>
                <a:lnTo>
                  <a:pt x="27" y="44"/>
                </a:lnTo>
                <a:lnTo>
                  <a:pt x="26" y="44"/>
                </a:lnTo>
                <a:lnTo>
                  <a:pt x="25" y="44"/>
                </a:lnTo>
                <a:lnTo>
                  <a:pt x="23" y="44"/>
                </a:lnTo>
                <a:lnTo>
                  <a:pt x="24" y="44"/>
                </a:lnTo>
                <a:lnTo>
                  <a:pt x="24" y="43"/>
                </a:lnTo>
                <a:lnTo>
                  <a:pt x="25" y="42"/>
                </a:lnTo>
                <a:lnTo>
                  <a:pt x="26" y="42"/>
                </a:lnTo>
                <a:lnTo>
                  <a:pt x="26" y="43"/>
                </a:lnTo>
                <a:lnTo>
                  <a:pt x="27" y="43"/>
                </a:lnTo>
                <a:lnTo>
                  <a:pt x="29" y="44"/>
                </a:lnTo>
                <a:lnTo>
                  <a:pt x="30" y="44"/>
                </a:lnTo>
                <a:lnTo>
                  <a:pt x="31" y="44"/>
                </a:lnTo>
                <a:lnTo>
                  <a:pt x="31" y="43"/>
                </a:lnTo>
                <a:lnTo>
                  <a:pt x="31" y="42"/>
                </a:lnTo>
                <a:lnTo>
                  <a:pt x="31" y="41"/>
                </a:lnTo>
                <a:lnTo>
                  <a:pt x="32" y="41"/>
                </a:lnTo>
                <a:lnTo>
                  <a:pt x="32" y="42"/>
                </a:lnTo>
                <a:lnTo>
                  <a:pt x="33" y="42"/>
                </a:lnTo>
                <a:lnTo>
                  <a:pt x="33" y="43"/>
                </a:lnTo>
                <a:lnTo>
                  <a:pt x="34" y="43"/>
                </a:lnTo>
                <a:lnTo>
                  <a:pt x="35" y="42"/>
                </a:lnTo>
                <a:lnTo>
                  <a:pt x="35" y="41"/>
                </a:lnTo>
                <a:lnTo>
                  <a:pt x="35" y="40"/>
                </a:lnTo>
                <a:lnTo>
                  <a:pt x="37" y="38"/>
                </a:lnTo>
                <a:lnTo>
                  <a:pt x="37" y="37"/>
                </a:lnTo>
                <a:lnTo>
                  <a:pt x="37" y="36"/>
                </a:lnTo>
                <a:lnTo>
                  <a:pt x="37" y="35"/>
                </a:lnTo>
                <a:lnTo>
                  <a:pt x="35" y="35"/>
                </a:lnTo>
                <a:lnTo>
                  <a:pt x="35" y="34"/>
                </a:lnTo>
                <a:lnTo>
                  <a:pt x="35" y="33"/>
                </a:lnTo>
                <a:lnTo>
                  <a:pt x="35" y="32"/>
                </a:lnTo>
                <a:lnTo>
                  <a:pt x="35" y="30"/>
                </a:lnTo>
                <a:lnTo>
                  <a:pt x="34" y="30"/>
                </a:lnTo>
                <a:lnTo>
                  <a:pt x="34" y="29"/>
                </a:lnTo>
                <a:lnTo>
                  <a:pt x="34" y="28"/>
                </a:lnTo>
                <a:lnTo>
                  <a:pt x="34" y="27"/>
                </a:lnTo>
                <a:lnTo>
                  <a:pt x="34" y="26"/>
                </a:lnTo>
                <a:lnTo>
                  <a:pt x="35" y="25"/>
                </a:lnTo>
                <a:lnTo>
                  <a:pt x="35" y="24"/>
                </a:lnTo>
                <a:lnTo>
                  <a:pt x="37" y="24"/>
                </a:lnTo>
                <a:lnTo>
                  <a:pt x="37" y="22"/>
                </a:lnTo>
                <a:lnTo>
                  <a:pt x="37" y="21"/>
                </a:lnTo>
                <a:lnTo>
                  <a:pt x="37" y="20"/>
                </a:lnTo>
                <a:lnTo>
                  <a:pt x="37" y="19"/>
                </a:lnTo>
                <a:lnTo>
                  <a:pt x="38" y="19"/>
                </a:lnTo>
                <a:lnTo>
                  <a:pt x="38" y="18"/>
                </a:lnTo>
                <a:lnTo>
                  <a:pt x="38" y="17"/>
                </a:lnTo>
                <a:lnTo>
                  <a:pt x="38" y="16"/>
                </a:lnTo>
                <a:lnTo>
                  <a:pt x="38" y="14"/>
                </a:lnTo>
                <a:lnTo>
                  <a:pt x="37" y="14"/>
                </a:lnTo>
                <a:lnTo>
                  <a:pt x="35" y="14"/>
                </a:lnTo>
                <a:lnTo>
                  <a:pt x="35" y="13"/>
                </a:lnTo>
                <a:lnTo>
                  <a:pt x="34" y="13"/>
                </a:lnTo>
                <a:lnTo>
                  <a:pt x="35" y="13"/>
                </a:lnTo>
                <a:lnTo>
                  <a:pt x="35" y="12"/>
                </a:lnTo>
                <a:lnTo>
                  <a:pt x="37" y="12"/>
                </a:lnTo>
                <a:lnTo>
                  <a:pt x="37" y="11"/>
                </a:lnTo>
                <a:lnTo>
                  <a:pt x="37" y="10"/>
                </a:lnTo>
                <a:lnTo>
                  <a:pt x="38" y="10"/>
                </a:lnTo>
                <a:lnTo>
                  <a:pt x="37" y="9"/>
                </a:lnTo>
                <a:lnTo>
                  <a:pt x="34" y="9"/>
                </a:lnTo>
                <a:lnTo>
                  <a:pt x="31" y="10"/>
                </a:lnTo>
                <a:lnTo>
                  <a:pt x="31" y="9"/>
                </a:lnTo>
                <a:lnTo>
                  <a:pt x="30" y="9"/>
                </a:lnTo>
                <a:lnTo>
                  <a:pt x="30" y="8"/>
                </a:lnTo>
                <a:lnTo>
                  <a:pt x="29" y="8"/>
                </a:lnTo>
                <a:lnTo>
                  <a:pt x="29" y="6"/>
                </a:lnTo>
                <a:lnTo>
                  <a:pt x="29" y="8"/>
                </a:lnTo>
                <a:lnTo>
                  <a:pt x="29" y="6"/>
                </a:lnTo>
                <a:lnTo>
                  <a:pt x="27" y="6"/>
                </a:lnTo>
                <a:lnTo>
                  <a:pt x="27" y="5"/>
                </a:lnTo>
                <a:lnTo>
                  <a:pt x="29" y="5"/>
                </a:lnTo>
                <a:lnTo>
                  <a:pt x="29" y="4"/>
                </a:lnTo>
                <a:lnTo>
                  <a:pt x="27" y="3"/>
                </a:lnTo>
                <a:lnTo>
                  <a:pt x="26" y="3"/>
                </a:lnTo>
                <a:lnTo>
                  <a:pt x="26" y="2"/>
                </a:lnTo>
                <a:lnTo>
                  <a:pt x="27" y="2"/>
                </a:lnTo>
                <a:lnTo>
                  <a:pt x="26" y="2"/>
                </a:lnTo>
                <a:lnTo>
                  <a:pt x="26" y="1"/>
                </a:lnTo>
                <a:lnTo>
                  <a:pt x="25" y="1"/>
                </a:lnTo>
                <a:lnTo>
                  <a:pt x="25" y="2"/>
                </a:lnTo>
                <a:lnTo>
                  <a:pt x="24" y="2"/>
                </a:lnTo>
                <a:lnTo>
                  <a:pt x="24" y="1"/>
                </a:lnTo>
                <a:lnTo>
                  <a:pt x="25" y="1"/>
                </a:lnTo>
                <a:lnTo>
                  <a:pt x="26" y="1"/>
                </a:lnTo>
                <a:lnTo>
                  <a:pt x="25" y="1"/>
                </a:lnTo>
                <a:lnTo>
                  <a:pt x="25" y="0"/>
                </a:lnTo>
                <a:lnTo>
                  <a:pt x="24" y="0"/>
                </a:lnTo>
                <a:lnTo>
                  <a:pt x="26" y="0"/>
                </a:lnTo>
                <a:lnTo>
                  <a:pt x="27" y="0"/>
                </a:lnTo>
                <a:lnTo>
                  <a:pt x="29" y="0"/>
                </a:lnTo>
                <a:lnTo>
                  <a:pt x="31" y="0"/>
                </a:lnTo>
                <a:lnTo>
                  <a:pt x="32" y="0"/>
                </a:lnTo>
                <a:lnTo>
                  <a:pt x="33" y="0"/>
                </a:lnTo>
                <a:lnTo>
                  <a:pt x="34" y="0"/>
                </a:lnTo>
                <a:lnTo>
                  <a:pt x="38" y="0"/>
                </a:lnTo>
                <a:lnTo>
                  <a:pt x="42" y="0"/>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45" name="Freeform 138"/>
          <p:cNvSpPr>
            <a:spLocks/>
          </p:cNvSpPr>
          <p:nvPr/>
        </p:nvSpPr>
        <p:spPr bwMode="auto">
          <a:xfrm>
            <a:off x="1561335" y="2466993"/>
            <a:ext cx="449439" cy="532174"/>
          </a:xfrm>
          <a:custGeom>
            <a:avLst/>
            <a:gdLst>
              <a:gd name="T0" fmla="*/ 145 w 208"/>
              <a:gd name="T1" fmla="*/ 20 h 250"/>
              <a:gd name="T2" fmla="*/ 155 w 208"/>
              <a:gd name="T3" fmla="*/ 48 h 250"/>
              <a:gd name="T4" fmla="*/ 166 w 208"/>
              <a:gd name="T5" fmla="*/ 56 h 250"/>
              <a:gd name="T6" fmla="*/ 171 w 208"/>
              <a:gd name="T7" fmla="*/ 53 h 250"/>
              <a:gd name="T8" fmla="*/ 182 w 208"/>
              <a:gd name="T9" fmla="*/ 53 h 250"/>
              <a:gd name="T10" fmla="*/ 187 w 208"/>
              <a:gd name="T11" fmla="*/ 56 h 250"/>
              <a:gd name="T12" fmla="*/ 186 w 208"/>
              <a:gd name="T13" fmla="*/ 52 h 250"/>
              <a:gd name="T14" fmla="*/ 190 w 208"/>
              <a:gd name="T15" fmla="*/ 42 h 250"/>
              <a:gd name="T16" fmla="*/ 185 w 208"/>
              <a:gd name="T17" fmla="*/ 32 h 250"/>
              <a:gd name="T18" fmla="*/ 191 w 208"/>
              <a:gd name="T19" fmla="*/ 33 h 250"/>
              <a:gd name="T20" fmla="*/ 194 w 208"/>
              <a:gd name="T21" fmla="*/ 22 h 250"/>
              <a:gd name="T22" fmla="*/ 200 w 208"/>
              <a:gd name="T23" fmla="*/ 14 h 250"/>
              <a:gd name="T24" fmla="*/ 208 w 208"/>
              <a:gd name="T25" fmla="*/ 17 h 250"/>
              <a:gd name="T26" fmla="*/ 208 w 208"/>
              <a:gd name="T27" fmla="*/ 48 h 250"/>
              <a:gd name="T28" fmla="*/ 208 w 208"/>
              <a:gd name="T29" fmla="*/ 87 h 250"/>
              <a:gd name="T30" fmla="*/ 200 w 208"/>
              <a:gd name="T31" fmla="*/ 121 h 250"/>
              <a:gd name="T32" fmla="*/ 194 w 208"/>
              <a:gd name="T33" fmla="*/ 133 h 250"/>
              <a:gd name="T34" fmla="*/ 198 w 208"/>
              <a:gd name="T35" fmla="*/ 143 h 250"/>
              <a:gd name="T36" fmla="*/ 191 w 208"/>
              <a:gd name="T37" fmla="*/ 141 h 250"/>
              <a:gd name="T38" fmla="*/ 190 w 208"/>
              <a:gd name="T39" fmla="*/ 130 h 250"/>
              <a:gd name="T40" fmla="*/ 183 w 208"/>
              <a:gd name="T41" fmla="*/ 127 h 250"/>
              <a:gd name="T42" fmla="*/ 179 w 208"/>
              <a:gd name="T43" fmla="*/ 134 h 250"/>
              <a:gd name="T44" fmla="*/ 185 w 208"/>
              <a:gd name="T45" fmla="*/ 142 h 250"/>
              <a:gd name="T46" fmla="*/ 190 w 208"/>
              <a:gd name="T47" fmla="*/ 149 h 250"/>
              <a:gd name="T48" fmla="*/ 178 w 208"/>
              <a:gd name="T49" fmla="*/ 149 h 250"/>
              <a:gd name="T50" fmla="*/ 175 w 208"/>
              <a:gd name="T51" fmla="*/ 141 h 250"/>
              <a:gd name="T52" fmla="*/ 164 w 208"/>
              <a:gd name="T53" fmla="*/ 141 h 250"/>
              <a:gd name="T54" fmla="*/ 160 w 208"/>
              <a:gd name="T55" fmla="*/ 132 h 250"/>
              <a:gd name="T56" fmla="*/ 160 w 208"/>
              <a:gd name="T57" fmla="*/ 141 h 250"/>
              <a:gd name="T58" fmla="*/ 155 w 208"/>
              <a:gd name="T59" fmla="*/ 148 h 250"/>
              <a:gd name="T60" fmla="*/ 156 w 208"/>
              <a:gd name="T61" fmla="*/ 166 h 250"/>
              <a:gd name="T62" fmla="*/ 166 w 208"/>
              <a:gd name="T63" fmla="*/ 173 h 250"/>
              <a:gd name="T64" fmla="*/ 182 w 208"/>
              <a:gd name="T65" fmla="*/ 176 h 250"/>
              <a:gd name="T66" fmla="*/ 184 w 208"/>
              <a:gd name="T67" fmla="*/ 193 h 250"/>
              <a:gd name="T68" fmla="*/ 182 w 208"/>
              <a:gd name="T69" fmla="*/ 197 h 250"/>
              <a:gd name="T70" fmla="*/ 145 w 208"/>
              <a:gd name="T71" fmla="*/ 199 h 250"/>
              <a:gd name="T72" fmla="*/ 145 w 208"/>
              <a:gd name="T73" fmla="*/ 233 h 250"/>
              <a:gd name="T74" fmla="*/ 124 w 208"/>
              <a:gd name="T75" fmla="*/ 249 h 250"/>
              <a:gd name="T76" fmla="*/ 108 w 208"/>
              <a:gd name="T77" fmla="*/ 249 h 250"/>
              <a:gd name="T78" fmla="*/ 84 w 208"/>
              <a:gd name="T79" fmla="*/ 249 h 250"/>
              <a:gd name="T80" fmla="*/ 63 w 208"/>
              <a:gd name="T81" fmla="*/ 249 h 250"/>
              <a:gd name="T82" fmla="*/ 37 w 208"/>
              <a:gd name="T83" fmla="*/ 245 h 250"/>
              <a:gd name="T84" fmla="*/ 37 w 208"/>
              <a:gd name="T85" fmla="*/ 214 h 250"/>
              <a:gd name="T86" fmla="*/ 37 w 208"/>
              <a:gd name="T87" fmla="*/ 191 h 250"/>
              <a:gd name="T88" fmla="*/ 37 w 208"/>
              <a:gd name="T89" fmla="*/ 152 h 250"/>
              <a:gd name="T90" fmla="*/ 18 w 208"/>
              <a:gd name="T91" fmla="*/ 141 h 250"/>
              <a:gd name="T92" fmla="*/ 27 w 208"/>
              <a:gd name="T93" fmla="*/ 138 h 250"/>
              <a:gd name="T94" fmla="*/ 23 w 208"/>
              <a:gd name="T95" fmla="*/ 130 h 250"/>
              <a:gd name="T96" fmla="*/ 16 w 208"/>
              <a:gd name="T97" fmla="*/ 125 h 250"/>
              <a:gd name="T98" fmla="*/ 21 w 208"/>
              <a:gd name="T99" fmla="*/ 114 h 250"/>
              <a:gd name="T100" fmla="*/ 21 w 208"/>
              <a:gd name="T101" fmla="*/ 104 h 250"/>
              <a:gd name="T102" fmla="*/ 25 w 208"/>
              <a:gd name="T103" fmla="*/ 92 h 250"/>
              <a:gd name="T104" fmla="*/ 27 w 208"/>
              <a:gd name="T105" fmla="*/ 82 h 250"/>
              <a:gd name="T106" fmla="*/ 19 w 208"/>
              <a:gd name="T107" fmla="*/ 72 h 250"/>
              <a:gd name="T108" fmla="*/ 9 w 208"/>
              <a:gd name="T109" fmla="*/ 65 h 250"/>
              <a:gd name="T110" fmla="*/ 0 w 208"/>
              <a:gd name="T111" fmla="*/ 61 h 250"/>
              <a:gd name="T112" fmla="*/ 2 w 208"/>
              <a:gd name="T113" fmla="*/ 48 h 250"/>
              <a:gd name="T114" fmla="*/ 1 w 208"/>
              <a:gd name="T115" fmla="*/ 39 h 250"/>
              <a:gd name="T116" fmla="*/ 8 w 208"/>
              <a:gd name="T117" fmla="*/ 37 h 250"/>
              <a:gd name="T118" fmla="*/ 28 w 208"/>
              <a:gd name="T119" fmla="*/ 36 h 250"/>
              <a:gd name="T120" fmla="*/ 66 w 208"/>
              <a:gd name="T121" fmla="*/ 36 h 250"/>
              <a:gd name="T122" fmla="*/ 92 w 208"/>
              <a:gd name="T123" fmla="*/ 37 h 250"/>
              <a:gd name="T124" fmla="*/ 101 w 208"/>
              <a:gd name="T125" fmla="*/ 0 h 25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08" h="250">
                <a:moveTo>
                  <a:pt x="128" y="0"/>
                </a:moveTo>
                <a:lnTo>
                  <a:pt x="131" y="0"/>
                </a:lnTo>
                <a:lnTo>
                  <a:pt x="140" y="0"/>
                </a:lnTo>
                <a:lnTo>
                  <a:pt x="143" y="0"/>
                </a:lnTo>
                <a:lnTo>
                  <a:pt x="144" y="0"/>
                </a:lnTo>
                <a:lnTo>
                  <a:pt x="145" y="0"/>
                </a:lnTo>
                <a:lnTo>
                  <a:pt x="145" y="1"/>
                </a:lnTo>
                <a:lnTo>
                  <a:pt x="145" y="14"/>
                </a:lnTo>
                <a:lnTo>
                  <a:pt x="145" y="15"/>
                </a:lnTo>
                <a:lnTo>
                  <a:pt x="145" y="20"/>
                </a:lnTo>
                <a:lnTo>
                  <a:pt x="145" y="22"/>
                </a:lnTo>
                <a:lnTo>
                  <a:pt x="145" y="23"/>
                </a:lnTo>
                <a:lnTo>
                  <a:pt x="144" y="33"/>
                </a:lnTo>
                <a:lnTo>
                  <a:pt x="144" y="37"/>
                </a:lnTo>
                <a:lnTo>
                  <a:pt x="144" y="38"/>
                </a:lnTo>
                <a:lnTo>
                  <a:pt x="144" y="39"/>
                </a:lnTo>
                <a:lnTo>
                  <a:pt x="150" y="44"/>
                </a:lnTo>
                <a:lnTo>
                  <a:pt x="151" y="45"/>
                </a:lnTo>
                <a:lnTo>
                  <a:pt x="154" y="48"/>
                </a:lnTo>
                <a:lnTo>
                  <a:pt x="155" y="48"/>
                </a:lnTo>
                <a:lnTo>
                  <a:pt x="155" y="49"/>
                </a:lnTo>
                <a:lnTo>
                  <a:pt x="160" y="54"/>
                </a:lnTo>
                <a:lnTo>
                  <a:pt x="162" y="56"/>
                </a:lnTo>
                <a:lnTo>
                  <a:pt x="163" y="56"/>
                </a:lnTo>
                <a:lnTo>
                  <a:pt x="163" y="57"/>
                </a:lnTo>
                <a:lnTo>
                  <a:pt x="164" y="57"/>
                </a:lnTo>
                <a:lnTo>
                  <a:pt x="164" y="58"/>
                </a:lnTo>
                <a:lnTo>
                  <a:pt x="166" y="58"/>
                </a:lnTo>
                <a:lnTo>
                  <a:pt x="166" y="57"/>
                </a:lnTo>
                <a:lnTo>
                  <a:pt x="166" y="56"/>
                </a:lnTo>
                <a:lnTo>
                  <a:pt x="167" y="56"/>
                </a:lnTo>
                <a:lnTo>
                  <a:pt x="167" y="55"/>
                </a:lnTo>
                <a:lnTo>
                  <a:pt x="166" y="55"/>
                </a:lnTo>
                <a:lnTo>
                  <a:pt x="166" y="54"/>
                </a:lnTo>
                <a:lnTo>
                  <a:pt x="166" y="53"/>
                </a:lnTo>
                <a:lnTo>
                  <a:pt x="167" y="53"/>
                </a:lnTo>
                <a:lnTo>
                  <a:pt x="168" y="53"/>
                </a:lnTo>
                <a:lnTo>
                  <a:pt x="169" y="53"/>
                </a:lnTo>
                <a:lnTo>
                  <a:pt x="170" y="53"/>
                </a:lnTo>
                <a:lnTo>
                  <a:pt x="171" y="53"/>
                </a:lnTo>
                <a:lnTo>
                  <a:pt x="172" y="53"/>
                </a:lnTo>
                <a:lnTo>
                  <a:pt x="174" y="53"/>
                </a:lnTo>
                <a:lnTo>
                  <a:pt x="175" y="53"/>
                </a:lnTo>
                <a:lnTo>
                  <a:pt x="176" y="52"/>
                </a:lnTo>
                <a:lnTo>
                  <a:pt x="176" y="53"/>
                </a:lnTo>
                <a:lnTo>
                  <a:pt x="177" y="53"/>
                </a:lnTo>
                <a:lnTo>
                  <a:pt x="178" y="53"/>
                </a:lnTo>
                <a:lnTo>
                  <a:pt x="179" y="53"/>
                </a:lnTo>
                <a:lnTo>
                  <a:pt x="180" y="53"/>
                </a:lnTo>
                <a:lnTo>
                  <a:pt x="182" y="53"/>
                </a:lnTo>
                <a:lnTo>
                  <a:pt x="182" y="54"/>
                </a:lnTo>
                <a:lnTo>
                  <a:pt x="183" y="54"/>
                </a:lnTo>
                <a:lnTo>
                  <a:pt x="184" y="54"/>
                </a:lnTo>
                <a:lnTo>
                  <a:pt x="185" y="54"/>
                </a:lnTo>
                <a:lnTo>
                  <a:pt x="186" y="54"/>
                </a:lnTo>
                <a:lnTo>
                  <a:pt x="186" y="55"/>
                </a:lnTo>
                <a:lnTo>
                  <a:pt x="185" y="55"/>
                </a:lnTo>
                <a:lnTo>
                  <a:pt x="185" y="56"/>
                </a:lnTo>
                <a:lnTo>
                  <a:pt x="186" y="56"/>
                </a:lnTo>
                <a:lnTo>
                  <a:pt x="187" y="56"/>
                </a:lnTo>
                <a:lnTo>
                  <a:pt x="188" y="56"/>
                </a:lnTo>
                <a:lnTo>
                  <a:pt x="190" y="56"/>
                </a:lnTo>
                <a:lnTo>
                  <a:pt x="190" y="55"/>
                </a:lnTo>
                <a:lnTo>
                  <a:pt x="188" y="55"/>
                </a:lnTo>
                <a:lnTo>
                  <a:pt x="187" y="55"/>
                </a:lnTo>
                <a:lnTo>
                  <a:pt x="188" y="54"/>
                </a:lnTo>
                <a:lnTo>
                  <a:pt x="188" y="53"/>
                </a:lnTo>
                <a:lnTo>
                  <a:pt x="188" y="52"/>
                </a:lnTo>
                <a:lnTo>
                  <a:pt x="187" y="52"/>
                </a:lnTo>
                <a:lnTo>
                  <a:pt x="186" y="52"/>
                </a:lnTo>
                <a:lnTo>
                  <a:pt x="185" y="52"/>
                </a:lnTo>
                <a:lnTo>
                  <a:pt x="185" y="50"/>
                </a:lnTo>
                <a:lnTo>
                  <a:pt x="186" y="50"/>
                </a:lnTo>
                <a:lnTo>
                  <a:pt x="186" y="49"/>
                </a:lnTo>
                <a:lnTo>
                  <a:pt x="186" y="48"/>
                </a:lnTo>
                <a:lnTo>
                  <a:pt x="186" y="47"/>
                </a:lnTo>
                <a:lnTo>
                  <a:pt x="186" y="46"/>
                </a:lnTo>
                <a:lnTo>
                  <a:pt x="187" y="45"/>
                </a:lnTo>
                <a:lnTo>
                  <a:pt x="188" y="44"/>
                </a:lnTo>
                <a:lnTo>
                  <a:pt x="190" y="42"/>
                </a:lnTo>
                <a:lnTo>
                  <a:pt x="188" y="42"/>
                </a:lnTo>
                <a:lnTo>
                  <a:pt x="188" y="41"/>
                </a:lnTo>
                <a:lnTo>
                  <a:pt x="187" y="40"/>
                </a:lnTo>
                <a:lnTo>
                  <a:pt x="187" y="39"/>
                </a:lnTo>
                <a:lnTo>
                  <a:pt x="187" y="38"/>
                </a:lnTo>
                <a:lnTo>
                  <a:pt x="187" y="37"/>
                </a:lnTo>
                <a:lnTo>
                  <a:pt x="186" y="36"/>
                </a:lnTo>
                <a:lnTo>
                  <a:pt x="186" y="34"/>
                </a:lnTo>
                <a:lnTo>
                  <a:pt x="186" y="33"/>
                </a:lnTo>
                <a:lnTo>
                  <a:pt x="185" y="32"/>
                </a:lnTo>
                <a:lnTo>
                  <a:pt x="184" y="31"/>
                </a:lnTo>
                <a:lnTo>
                  <a:pt x="184" y="30"/>
                </a:lnTo>
                <a:lnTo>
                  <a:pt x="185" y="30"/>
                </a:lnTo>
                <a:lnTo>
                  <a:pt x="186" y="30"/>
                </a:lnTo>
                <a:lnTo>
                  <a:pt x="187" y="30"/>
                </a:lnTo>
                <a:lnTo>
                  <a:pt x="188" y="30"/>
                </a:lnTo>
                <a:lnTo>
                  <a:pt x="190" y="31"/>
                </a:lnTo>
                <a:lnTo>
                  <a:pt x="190" y="32"/>
                </a:lnTo>
                <a:lnTo>
                  <a:pt x="190" y="33"/>
                </a:lnTo>
                <a:lnTo>
                  <a:pt x="191" y="33"/>
                </a:lnTo>
                <a:lnTo>
                  <a:pt x="192" y="32"/>
                </a:lnTo>
                <a:lnTo>
                  <a:pt x="193" y="31"/>
                </a:lnTo>
                <a:lnTo>
                  <a:pt x="193" y="30"/>
                </a:lnTo>
                <a:lnTo>
                  <a:pt x="192" y="29"/>
                </a:lnTo>
                <a:lnTo>
                  <a:pt x="192" y="28"/>
                </a:lnTo>
                <a:lnTo>
                  <a:pt x="192" y="26"/>
                </a:lnTo>
                <a:lnTo>
                  <a:pt x="192" y="25"/>
                </a:lnTo>
                <a:lnTo>
                  <a:pt x="193" y="24"/>
                </a:lnTo>
                <a:lnTo>
                  <a:pt x="194" y="23"/>
                </a:lnTo>
                <a:lnTo>
                  <a:pt x="194" y="22"/>
                </a:lnTo>
                <a:lnTo>
                  <a:pt x="194" y="21"/>
                </a:lnTo>
                <a:lnTo>
                  <a:pt x="195" y="21"/>
                </a:lnTo>
                <a:lnTo>
                  <a:pt x="196" y="20"/>
                </a:lnTo>
                <a:lnTo>
                  <a:pt x="198" y="18"/>
                </a:lnTo>
                <a:lnTo>
                  <a:pt x="198" y="17"/>
                </a:lnTo>
                <a:lnTo>
                  <a:pt x="199" y="17"/>
                </a:lnTo>
                <a:lnTo>
                  <a:pt x="200" y="17"/>
                </a:lnTo>
                <a:lnTo>
                  <a:pt x="200" y="16"/>
                </a:lnTo>
                <a:lnTo>
                  <a:pt x="200" y="15"/>
                </a:lnTo>
                <a:lnTo>
                  <a:pt x="200" y="14"/>
                </a:lnTo>
                <a:lnTo>
                  <a:pt x="201" y="14"/>
                </a:lnTo>
                <a:lnTo>
                  <a:pt x="201" y="13"/>
                </a:lnTo>
                <a:lnTo>
                  <a:pt x="202" y="13"/>
                </a:lnTo>
                <a:lnTo>
                  <a:pt x="203" y="13"/>
                </a:lnTo>
                <a:lnTo>
                  <a:pt x="204" y="14"/>
                </a:lnTo>
                <a:lnTo>
                  <a:pt x="206" y="14"/>
                </a:lnTo>
                <a:lnTo>
                  <a:pt x="206" y="15"/>
                </a:lnTo>
                <a:lnTo>
                  <a:pt x="206" y="16"/>
                </a:lnTo>
                <a:lnTo>
                  <a:pt x="207" y="17"/>
                </a:lnTo>
                <a:lnTo>
                  <a:pt x="208" y="17"/>
                </a:lnTo>
                <a:lnTo>
                  <a:pt x="208" y="18"/>
                </a:lnTo>
                <a:lnTo>
                  <a:pt x="208" y="20"/>
                </a:lnTo>
                <a:lnTo>
                  <a:pt x="208" y="21"/>
                </a:lnTo>
                <a:lnTo>
                  <a:pt x="208" y="25"/>
                </a:lnTo>
                <a:lnTo>
                  <a:pt x="208" y="28"/>
                </a:lnTo>
                <a:lnTo>
                  <a:pt x="208" y="32"/>
                </a:lnTo>
                <a:lnTo>
                  <a:pt x="208" y="42"/>
                </a:lnTo>
                <a:lnTo>
                  <a:pt x="208" y="44"/>
                </a:lnTo>
                <a:lnTo>
                  <a:pt x="208" y="47"/>
                </a:lnTo>
                <a:lnTo>
                  <a:pt x="208" y="48"/>
                </a:lnTo>
                <a:lnTo>
                  <a:pt x="208" y="49"/>
                </a:lnTo>
                <a:lnTo>
                  <a:pt x="208" y="52"/>
                </a:lnTo>
                <a:lnTo>
                  <a:pt x="208" y="55"/>
                </a:lnTo>
                <a:lnTo>
                  <a:pt x="208" y="58"/>
                </a:lnTo>
                <a:lnTo>
                  <a:pt x="208" y="62"/>
                </a:lnTo>
                <a:lnTo>
                  <a:pt x="208" y="70"/>
                </a:lnTo>
                <a:lnTo>
                  <a:pt x="208" y="81"/>
                </a:lnTo>
                <a:lnTo>
                  <a:pt x="208" y="82"/>
                </a:lnTo>
                <a:lnTo>
                  <a:pt x="208" y="84"/>
                </a:lnTo>
                <a:lnTo>
                  <a:pt x="208" y="87"/>
                </a:lnTo>
                <a:lnTo>
                  <a:pt x="208" y="100"/>
                </a:lnTo>
                <a:lnTo>
                  <a:pt x="208" y="101"/>
                </a:lnTo>
                <a:lnTo>
                  <a:pt x="208" y="114"/>
                </a:lnTo>
                <a:lnTo>
                  <a:pt x="208" y="119"/>
                </a:lnTo>
                <a:lnTo>
                  <a:pt x="208" y="120"/>
                </a:lnTo>
                <a:lnTo>
                  <a:pt x="206" y="120"/>
                </a:lnTo>
                <a:lnTo>
                  <a:pt x="203" y="120"/>
                </a:lnTo>
                <a:lnTo>
                  <a:pt x="202" y="120"/>
                </a:lnTo>
                <a:lnTo>
                  <a:pt x="201" y="121"/>
                </a:lnTo>
                <a:lnTo>
                  <a:pt x="200" y="121"/>
                </a:lnTo>
                <a:lnTo>
                  <a:pt x="199" y="122"/>
                </a:lnTo>
                <a:lnTo>
                  <a:pt x="199" y="124"/>
                </a:lnTo>
                <a:lnTo>
                  <a:pt x="198" y="125"/>
                </a:lnTo>
                <a:lnTo>
                  <a:pt x="196" y="126"/>
                </a:lnTo>
                <a:lnTo>
                  <a:pt x="196" y="127"/>
                </a:lnTo>
                <a:lnTo>
                  <a:pt x="195" y="128"/>
                </a:lnTo>
                <a:lnTo>
                  <a:pt x="195" y="129"/>
                </a:lnTo>
                <a:lnTo>
                  <a:pt x="194" y="130"/>
                </a:lnTo>
                <a:lnTo>
                  <a:pt x="194" y="132"/>
                </a:lnTo>
                <a:lnTo>
                  <a:pt x="194" y="133"/>
                </a:lnTo>
                <a:lnTo>
                  <a:pt x="194" y="134"/>
                </a:lnTo>
                <a:lnTo>
                  <a:pt x="195" y="134"/>
                </a:lnTo>
                <a:lnTo>
                  <a:pt x="195" y="135"/>
                </a:lnTo>
                <a:lnTo>
                  <a:pt x="195" y="136"/>
                </a:lnTo>
                <a:lnTo>
                  <a:pt x="196" y="137"/>
                </a:lnTo>
                <a:lnTo>
                  <a:pt x="196" y="138"/>
                </a:lnTo>
                <a:lnTo>
                  <a:pt x="198" y="138"/>
                </a:lnTo>
                <a:lnTo>
                  <a:pt x="199" y="140"/>
                </a:lnTo>
                <a:lnTo>
                  <a:pt x="199" y="141"/>
                </a:lnTo>
                <a:lnTo>
                  <a:pt x="198" y="143"/>
                </a:lnTo>
                <a:lnTo>
                  <a:pt x="196" y="144"/>
                </a:lnTo>
                <a:lnTo>
                  <a:pt x="196" y="145"/>
                </a:lnTo>
                <a:lnTo>
                  <a:pt x="195" y="145"/>
                </a:lnTo>
                <a:lnTo>
                  <a:pt x="194" y="145"/>
                </a:lnTo>
                <a:lnTo>
                  <a:pt x="193" y="145"/>
                </a:lnTo>
                <a:lnTo>
                  <a:pt x="192" y="144"/>
                </a:lnTo>
                <a:lnTo>
                  <a:pt x="191" y="144"/>
                </a:lnTo>
                <a:lnTo>
                  <a:pt x="191" y="143"/>
                </a:lnTo>
                <a:lnTo>
                  <a:pt x="191" y="142"/>
                </a:lnTo>
                <a:lnTo>
                  <a:pt x="191" y="141"/>
                </a:lnTo>
                <a:lnTo>
                  <a:pt x="190" y="141"/>
                </a:lnTo>
                <a:lnTo>
                  <a:pt x="190" y="140"/>
                </a:lnTo>
                <a:lnTo>
                  <a:pt x="188" y="140"/>
                </a:lnTo>
                <a:lnTo>
                  <a:pt x="188" y="138"/>
                </a:lnTo>
                <a:lnTo>
                  <a:pt x="188" y="137"/>
                </a:lnTo>
                <a:lnTo>
                  <a:pt x="188" y="135"/>
                </a:lnTo>
                <a:lnTo>
                  <a:pt x="188" y="134"/>
                </a:lnTo>
                <a:lnTo>
                  <a:pt x="188" y="133"/>
                </a:lnTo>
                <a:lnTo>
                  <a:pt x="190" y="132"/>
                </a:lnTo>
                <a:lnTo>
                  <a:pt x="190" y="130"/>
                </a:lnTo>
                <a:lnTo>
                  <a:pt x="190" y="129"/>
                </a:lnTo>
                <a:lnTo>
                  <a:pt x="190" y="128"/>
                </a:lnTo>
                <a:lnTo>
                  <a:pt x="188" y="128"/>
                </a:lnTo>
                <a:lnTo>
                  <a:pt x="188" y="127"/>
                </a:lnTo>
                <a:lnTo>
                  <a:pt x="188" y="126"/>
                </a:lnTo>
                <a:lnTo>
                  <a:pt x="187" y="126"/>
                </a:lnTo>
                <a:lnTo>
                  <a:pt x="186" y="126"/>
                </a:lnTo>
                <a:lnTo>
                  <a:pt x="185" y="126"/>
                </a:lnTo>
                <a:lnTo>
                  <a:pt x="184" y="126"/>
                </a:lnTo>
                <a:lnTo>
                  <a:pt x="183" y="127"/>
                </a:lnTo>
                <a:lnTo>
                  <a:pt x="182" y="127"/>
                </a:lnTo>
                <a:lnTo>
                  <a:pt x="182" y="128"/>
                </a:lnTo>
                <a:lnTo>
                  <a:pt x="180" y="128"/>
                </a:lnTo>
                <a:lnTo>
                  <a:pt x="180" y="129"/>
                </a:lnTo>
                <a:lnTo>
                  <a:pt x="179" y="129"/>
                </a:lnTo>
                <a:lnTo>
                  <a:pt x="179" y="130"/>
                </a:lnTo>
                <a:lnTo>
                  <a:pt x="179" y="132"/>
                </a:lnTo>
                <a:lnTo>
                  <a:pt x="178" y="133"/>
                </a:lnTo>
                <a:lnTo>
                  <a:pt x="178" y="134"/>
                </a:lnTo>
                <a:lnTo>
                  <a:pt x="179" y="134"/>
                </a:lnTo>
                <a:lnTo>
                  <a:pt x="179" y="135"/>
                </a:lnTo>
                <a:lnTo>
                  <a:pt x="179" y="136"/>
                </a:lnTo>
                <a:lnTo>
                  <a:pt x="180" y="137"/>
                </a:lnTo>
                <a:lnTo>
                  <a:pt x="180" y="138"/>
                </a:lnTo>
                <a:lnTo>
                  <a:pt x="182" y="138"/>
                </a:lnTo>
                <a:lnTo>
                  <a:pt x="183" y="138"/>
                </a:lnTo>
                <a:lnTo>
                  <a:pt x="183" y="140"/>
                </a:lnTo>
                <a:lnTo>
                  <a:pt x="184" y="140"/>
                </a:lnTo>
                <a:lnTo>
                  <a:pt x="184" y="141"/>
                </a:lnTo>
                <a:lnTo>
                  <a:pt x="185" y="142"/>
                </a:lnTo>
                <a:lnTo>
                  <a:pt x="186" y="142"/>
                </a:lnTo>
                <a:lnTo>
                  <a:pt x="186" y="143"/>
                </a:lnTo>
                <a:lnTo>
                  <a:pt x="187" y="143"/>
                </a:lnTo>
                <a:lnTo>
                  <a:pt x="188" y="143"/>
                </a:lnTo>
                <a:lnTo>
                  <a:pt x="188" y="144"/>
                </a:lnTo>
                <a:lnTo>
                  <a:pt x="190" y="144"/>
                </a:lnTo>
                <a:lnTo>
                  <a:pt x="190" y="145"/>
                </a:lnTo>
                <a:lnTo>
                  <a:pt x="190" y="146"/>
                </a:lnTo>
                <a:lnTo>
                  <a:pt x="190" y="148"/>
                </a:lnTo>
                <a:lnTo>
                  <a:pt x="190" y="149"/>
                </a:lnTo>
                <a:lnTo>
                  <a:pt x="190" y="150"/>
                </a:lnTo>
                <a:lnTo>
                  <a:pt x="188" y="150"/>
                </a:lnTo>
                <a:lnTo>
                  <a:pt x="187" y="151"/>
                </a:lnTo>
                <a:lnTo>
                  <a:pt x="186" y="151"/>
                </a:lnTo>
                <a:lnTo>
                  <a:pt x="185" y="151"/>
                </a:lnTo>
                <a:lnTo>
                  <a:pt x="184" y="151"/>
                </a:lnTo>
                <a:lnTo>
                  <a:pt x="183" y="150"/>
                </a:lnTo>
                <a:lnTo>
                  <a:pt x="180" y="150"/>
                </a:lnTo>
                <a:lnTo>
                  <a:pt x="179" y="150"/>
                </a:lnTo>
                <a:lnTo>
                  <a:pt x="178" y="149"/>
                </a:lnTo>
                <a:lnTo>
                  <a:pt x="178" y="148"/>
                </a:lnTo>
                <a:lnTo>
                  <a:pt x="177" y="148"/>
                </a:lnTo>
                <a:lnTo>
                  <a:pt x="177" y="146"/>
                </a:lnTo>
                <a:lnTo>
                  <a:pt x="177" y="145"/>
                </a:lnTo>
                <a:lnTo>
                  <a:pt x="176" y="145"/>
                </a:lnTo>
                <a:lnTo>
                  <a:pt x="176" y="144"/>
                </a:lnTo>
                <a:lnTo>
                  <a:pt x="176" y="143"/>
                </a:lnTo>
                <a:lnTo>
                  <a:pt x="175" y="143"/>
                </a:lnTo>
                <a:lnTo>
                  <a:pt x="175" y="142"/>
                </a:lnTo>
                <a:lnTo>
                  <a:pt x="175" y="141"/>
                </a:lnTo>
                <a:lnTo>
                  <a:pt x="175" y="140"/>
                </a:lnTo>
                <a:lnTo>
                  <a:pt x="172" y="138"/>
                </a:lnTo>
                <a:lnTo>
                  <a:pt x="171" y="138"/>
                </a:lnTo>
                <a:lnTo>
                  <a:pt x="170" y="138"/>
                </a:lnTo>
                <a:lnTo>
                  <a:pt x="169" y="138"/>
                </a:lnTo>
                <a:lnTo>
                  <a:pt x="168" y="140"/>
                </a:lnTo>
                <a:lnTo>
                  <a:pt x="167" y="140"/>
                </a:lnTo>
                <a:lnTo>
                  <a:pt x="167" y="141"/>
                </a:lnTo>
                <a:lnTo>
                  <a:pt x="166" y="141"/>
                </a:lnTo>
                <a:lnTo>
                  <a:pt x="164" y="141"/>
                </a:lnTo>
                <a:lnTo>
                  <a:pt x="163" y="140"/>
                </a:lnTo>
                <a:lnTo>
                  <a:pt x="163" y="138"/>
                </a:lnTo>
                <a:lnTo>
                  <a:pt x="163" y="137"/>
                </a:lnTo>
                <a:lnTo>
                  <a:pt x="162" y="136"/>
                </a:lnTo>
                <a:lnTo>
                  <a:pt x="162" y="135"/>
                </a:lnTo>
                <a:lnTo>
                  <a:pt x="162" y="134"/>
                </a:lnTo>
                <a:lnTo>
                  <a:pt x="162" y="133"/>
                </a:lnTo>
                <a:lnTo>
                  <a:pt x="162" y="132"/>
                </a:lnTo>
                <a:lnTo>
                  <a:pt x="161" y="132"/>
                </a:lnTo>
                <a:lnTo>
                  <a:pt x="160" y="132"/>
                </a:lnTo>
                <a:lnTo>
                  <a:pt x="159" y="132"/>
                </a:lnTo>
                <a:lnTo>
                  <a:pt x="159" y="133"/>
                </a:lnTo>
                <a:lnTo>
                  <a:pt x="158" y="133"/>
                </a:lnTo>
                <a:lnTo>
                  <a:pt x="158" y="134"/>
                </a:lnTo>
                <a:lnTo>
                  <a:pt x="156" y="135"/>
                </a:lnTo>
                <a:lnTo>
                  <a:pt x="156" y="136"/>
                </a:lnTo>
                <a:lnTo>
                  <a:pt x="156" y="137"/>
                </a:lnTo>
                <a:lnTo>
                  <a:pt x="158" y="138"/>
                </a:lnTo>
                <a:lnTo>
                  <a:pt x="160" y="140"/>
                </a:lnTo>
                <a:lnTo>
                  <a:pt x="160" y="141"/>
                </a:lnTo>
                <a:lnTo>
                  <a:pt x="160" y="142"/>
                </a:lnTo>
                <a:lnTo>
                  <a:pt x="160" y="143"/>
                </a:lnTo>
                <a:lnTo>
                  <a:pt x="159" y="143"/>
                </a:lnTo>
                <a:lnTo>
                  <a:pt x="158" y="143"/>
                </a:lnTo>
                <a:lnTo>
                  <a:pt x="156" y="143"/>
                </a:lnTo>
                <a:lnTo>
                  <a:pt x="155" y="143"/>
                </a:lnTo>
                <a:lnTo>
                  <a:pt x="155" y="144"/>
                </a:lnTo>
                <a:lnTo>
                  <a:pt x="155" y="145"/>
                </a:lnTo>
                <a:lnTo>
                  <a:pt x="155" y="146"/>
                </a:lnTo>
                <a:lnTo>
                  <a:pt x="155" y="148"/>
                </a:lnTo>
                <a:lnTo>
                  <a:pt x="155" y="149"/>
                </a:lnTo>
                <a:lnTo>
                  <a:pt x="155" y="150"/>
                </a:lnTo>
                <a:lnTo>
                  <a:pt x="155" y="151"/>
                </a:lnTo>
                <a:lnTo>
                  <a:pt x="155" y="152"/>
                </a:lnTo>
                <a:lnTo>
                  <a:pt x="155" y="153"/>
                </a:lnTo>
                <a:lnTo>
                  <a:pt x="155" y="158"/>
                </a:lnTo>
                <a:lnTo>
                  <a:pt x="156" y="159"/>
                </a:lnTo>
                <a:lnTo>
                  <a:pt x="156" y="161"/>
                </a:lnTo>
                <a:lnTo>
                  <a:pt x="155" y="165"/>
                </a:lnTo>
                <a:lnTo>
                  <a:pt x="156" y="166"/>
                </a:lnTo>
                <a:lnTo>
                  <a:pt x="156" y="168"/>
                </a:lnTo>
                <a:lnTo>
                  <a:pt x="158" y="168"/>
                </a:lnTo>
                <a:lnTo>
                  <a:pt x="159" y="169"/>
                </a:lnTo>
                <a:lnTo>
                  <a:pt x="160" y="170"/>
                </a:lnTo>
                <a:lnTo>
                  <a:pt x="161" y="170"/>
                </a:lnTo>
                <a:lnTo>
                  <a:pt x="161" y="172"/>
                </a:lnTo>
                <a:lnTo>
                  <a:pt x="162" y="173"/>
                </a:lnTo>
                <a:lnTo>
                  <a:pt x="163" y="173"/>
                </a:lnTo>
                <a:lnTo>
                  <a:pt x="164" y="173"/>
                </a:lnTo>
                <a:lnTo>
                  <a:pt x="166" y="173"/>
                </a:lnTo>
                <a:lnTo>
                  <a:pt x="167" y="173"/>
                </a:lnTo>
                <a:lnTo>
                  <a:pt x="168" y="174"/>
                </a:lnTo>
                <a:lnTo>
                  <a:pt x="169" y="174"/>
                </a:lnTo>
                <a:lnTo>
                  <a:pt x="170" y="174"/>
                </a:lnTo>
                <a:lnTo>
                  <a:pt x="176" y="173"/>
                </a:lnTo>
                <a:lnTo>
                  <a:pt x="177" y="173"/>
                </a:lnTo>
                <a:lnTo>
                  <a:pt x="178" y="173"/>
                </a:lnTo>
                <a:lnTo>
                  <a:pt x="179" y="173"/>
                </a:lnTo>
                <a:lnTo>
                  <a:pt x="179" y="174"/>
                </a:lnTo>
                <a:lnTo>
                  <a:pt x="182" y="176"/>
                </a:lnTo>
                <a:lnTo>
                  <a:pt x="182" y="177"/>
                </a:lnTo>
                <a:lnTo>
                  <a:pt x="182" y="178"/>
                </a:lnTo>
                <a:lnTo>
                  <a:pt x="182" y="180"/>
                </a:lnTo>
                <a:lnTo>
                  <a:pt x="182" y="181"/>
                </a:lnTo>
                <a:lnTo>
                  <a:pt x="180" y="186"/>
                </a:lnTo>
                <a:lnTo>
                  <a:pt x="180" y="188"/>
                </a:lnTo>
                <a:lnTo>
                  <a:pt x="180" y="189"/>
                </a:lnTo>
                <a:lnTo>
                  <a:pt x="180" y="190"/>
                </a:lnTo>
                <a:lnTo>
                  <a:pt x="183" y="192"/>
                </a:lnTo>
                <a:lnTo>
                  <a:pt x="184" y="193"/>
                </a:lnTo>
                <a:lnTo>
                  <a:pt x="184" y="194"/>
                </a:lnTo>
                <a:lnTo>
                  <a:pt x="185" y="194"/>
                </a:lnTo>
                <a:lnTo>
                  <a:pt x="186" y="196"/>
                </a:lnTo>
                <a:lnTo>
                  <a:pt x="187" y="196"/>
                </a:lnTo>
                <a:lnTo>
                  <a:pt x="188" y="197"/>
                </a:lnTo>
                <a:lnTo>
                  <a:pt x="190" y="197"/>
                </a:lnTo>
                <a:lnTo>
                  <a:pt x="186" y="197"/>
                </a:lnTo>
                <a:lnTo>
                  <a:pt x="184" y="197"/>
                </a:lnTo>
                <a:lnTo>
                  <a:pt x="183" y="197"/>
                </a:lnTo>
                <a:lnTo>
                  <a:pt x="182" y="197"/>
                </a:lnTo>
                <a:lnTo>
                  <a:pt x="174" y="197"/>
                </a:lnTo>
                <a:lnTo>
                  <a:pt x="169" y="197"/>
                </a:lnTo>
                <a:lnTo>
                  <a:pt x="168" y="197"/>
                </a:lnTo>
                <a:lnTo>
                  <a:pt x="160" y="197"/>
                </a:lnTo>
                <a:lnTo>
                  <a:pt x="156" y="197"/>
                </a:lnTo>
                <a:lnTo>
                  <a:pt x="153" y="197"/>
                </a:lnTo>
                <a:lnTo>
                  <a:pt x="146" y="197"/>
                </a:lnTo>
                <a:lnTo>
                  <a:pt x="145" y="198"/>
                </a:lnTo>
                <a:lnTo>
                  <a:pt x="146" y="198"/>
                </a:lnTo>
                <a:lnTo>
                  <a:pt x="145" y="199"/>
                </a:lnTo>
                <a:lnTo>
                  <a:pt x="145" y="201"/>
                </a:lnTo>
                <a:lnTo>
                  <a:pt x="145" y="202"/>
                </a:lnTo>
                <a:lnTo>
                  <a:pt x="145" y="206"/>
                </a:lnTo>
                <a:lnTo>
                  <a:pt x="145" y="208"/>
                </a:lnTo>
                <a:lnTo>
                  <a:pt x="145" y="212"/>
                </a:lnTo>
                <a:lnTo>
                  <a:pt x="145" y="222"/>
                </a:lnTo>
                <a:lnTo>
                  <a:pt x="145" y="225"/>
                </a:lnTo>
                <a:lnTo>
                  <a:pt x="145" y="228"/>
                </a:lnTo>
                <a:lnTo>
                  <a:pt x="145" y="229"/>
                </a:lnTo>
                <a:lnTo>
                  <a:pt x="145" y="233"/>
                </a:lnTo>
                <a:lnTo>
                  <a:pt x="145" y="239"/>
                </a:lnTo>
                <a:lnTo>
                  <a:pt x="145" y="246"/>
                </a:lnTo>
                <a:lnTo>
                  <a:pt x="145" y="250"/>
                </a:lnTo>
                <a:lnTo>
                  <a:pt x="144" y="250"/>
                </a:lnTo>
                <a:lnTo>
                  <a:pt x="139" y="250"/>
                </a:lnTo>
                <a:lnTo>
                  <a:pt x="138" y="250"/>
                </a:lnTo>
                <a:lnTo>
                  <a:pt x="136" y="250"/>
                </a:lnTo>
                <a:lnTo>
                  <a:pt x="135" y="250"/>
                </a:lnTo>
                <a:lnTo>
                  <a:pt x="126" y="249"/>
                </a:lnTo>
                <a:lnTo>
                  <a:pt x="124" y="249"/>
                </a:lnTo>
                <a:lnTo>
                  <a:pt x="123" y="249"/>
                </a:lnTo>
                <a:lnTo>
                  <a:pt x="122" y="249"/>
                </a:lnTo>
                <a:lnTo>
                  <a:pt x="121" y="249"/>
                </a:lnTo>
                <a:lnTo>
                  <a:pt x="120" y="249"/>
                </a:lnTo>
                <a:lnTo>
                  <a:pt x="119" y="249"/>
                </a:lnTo>
                <a:lnTo>
                  <a:pt x="118" y="249"/>
                </a:lnTo>
                <a:lnTo>
                  <a:pt x="115" y="249"/>
                </a:lnTo>
                <a:lnTo>
                  <a:pt x="111" y="249"/>
                </a:lnTo>
                <a:lnTo>
                  <a:pt x="109" y="249"/>
                </a:lnTo>
                <a:lnTo>
                  <a:pt x="108" y="249"/>
                </a:lnTo>
                <a:lnTo>
                  <a:pt x="106" y="249"/>
                </a:lnTo>
                <a:lnTo>
                  <a:pt x="104" y="249"/>
                </a:lnTo>
                <a:lnTo>
                  <a:pt x="98" y="249"/>
                </a:lnTo>
                <a:lnTo>
                  <a:pt x="97" y="249"/>
                </a:lnTo>
                <a:lnTo>
                  <a:pt x="96" y="249"/>
                </a:lnTo>
                <a:lnTo>
                  <a:pt x="95" y="249"/>
                </a:lnTo>
                <a:lnTo>
                  <a:pt x="91" y="249"/>
                </a:lnTo>
                <a:lnTo>
                  <a:pt x="90" y="249"/>
                </a:lnTo>
                <a:lnTo>
                  <a:pt x="88" y="249"/>
                </a:lnTo>
                <a:lnTo>
                  <a:pt x="84" y="249"/>
                </a:lnTo>
                <a:lnTo>
                  <a:pt x="82" y="249"/>
                </a:lnTo>
                <a:lnTo>
                  <a:pt x="81" y="249"/>
                </a:lnTo>
                <a:lnTo>
                  <a:pt x="80" y="249"/>
                </a:lnTo>
                <a:lnTo>
                  <a:pt x="76" y="249"/>
                </a:lnTo>
                <a:lnTo>
                  <a:pt x="73" y="249"/>
                </a:lnTo>
                <a:lnTo>
                  <a:pt x="72" y="249"/>
                </a:lnTo>
                <a:lnTo>
                  <a:pt x="71" y="249"/>
                </a:lnTo>
                <a:lnTo>
                  <a:pt x="69" y="249"/>
                </a:lnTo>
                <a:lnTo>
                  <a:pt x="65" y="249"/>
                </a:lnTo>
                <a:lnTo>
                  <a:pt x="63" y="249"/>
                </a:lnTo>
                <a:lnTo>
                  <a:pt x="61" y="249"/>
                </a:lnTo>
                <a:lnTo>
                  <a:pt x="58" y="249"/>
                </a:lnTo>
                <a:lnTo>
                  <a:pt x="56" y="249"/>
                </a:lnTo>
                <a:lnTo>
                  <a:pt x="55" y="249"/>
                </a:lnTo>
                <a:lnTo>
                  <a:pt x="53" y="249"/>
                </a:lnTo>
                <a:lnTo>
                  <a:pt x="51" y="249"/>
                </a:lnTo>
                <a:lnTo>
                  <a:pt x="50" y="249"/>
                </a:lnTo>
                <a:lnTo>
                  <a:pt x="49" y="249"/>
                </a:lnTo>
                <a:lnTo>
                  <a:pt x="37" y="249"/>
                </a:lnTo>
                <a:lnTo>
                  <a:pt x="37" y="245"/>
                </a:lnTo>
                <a:lnTo>
                  <a:pt x="37" y="238"/>
                </a:lnTo>
                <a:lnTo>
                  <a:pt x="37" y="232"/>
                </a:lnTo>
                <a:lnTo>
                  <a:pt x="37" y="229"/>
                </a:lnTo>
                <a:lnTo>
                  <a:pt x="37" y="228"/>
                </a:lnTo>
                <a:lnTo>
                  <a:pt x="37" y="226"/>
                </a:lnTo>
                <a:lnTo>
                  <a:pt x="37" y="225"/>
                </a:lnTo>
                <a:lnTo>
                  <a:pt x="37" y="223"/>
                </a:lnTo>
                <a:lnTo>
                  <a:pt x="37" y="217"/>
                </a:lnTo>
                <a:lnTo>
                  <a:pt x="37" y="216"/>
                </a:lnTo>
                <a:lnTo>
                  <a:pt x="37" y="214"/>
                </a:lnTo>
                <a:lnTo>
                  <a:pt x="37" y="212"/>
                </a:lnTo>
                <a:lnTo>
                  <a:pt x="37" y="205"/>
                </a:lnTo>
                <a:lnTo>
                  <a:pt x="37" y="202"/>
                </a:lnTo>
                <a:lnTo>
                  <a:pt x="37" y="199"/>
                </a:lnTo>
                <a:lnTo>
                  <a:pt x="37" y="198"/>
                </a:lnTo>
                <a:lnTo>
                  <a:pt x="39" y="197"/>
                </a:lnTo>
                <a:lnTo>
                  <a:pt x="37" y="196"/>
                </a:lnTo>
                <a:lnTo>
                  <a:pt x="37" y="194"/>
                </a:lnTo>
                <a:lnTo>
                  <a:pt x="37" y="192"/>
                </a:lnTo>
                <a:lnTo>
                  <a:pt x="37" y="191"/>
                </a:lnTo>
                <a:lnTo>
                  <a:pt x="37" y="190"/>
                </a:lnTo>
                <a:lnTo>
                  <a:pt x="39" y="190"/>
                </a:lnTo>
                <a:lnTo>
                  <a:pt x="37" y="177"/>
                </a:lnTo>
                <a:lnTo>
                  <a:pt x="37" y="175"/>
                </a:lnTo>
                <a:lnTo>
                  <a:pt x="37" y="173"/>
                </a:lnTo>
                <a:lnTo>
                  <a:pt x="37" y="167"/>
                </a:lnTo>
                <a:lnTo>
                  <a:pt x="37" y="166"/>
                </a:lnTo>
                <a:lnTo>
                  <a:pt x="37" y="161"/>
                </a:lnTo>
                <a:lnTo>
                  <a:pt x="37" y="160"/>
                </a:lnTo>
                <a:lnTo>
                  <a:pt x="37" y="152"/>
                </a:lnTo>
                <a:lnTo>
                  <a:pt x="37" y="144"/>
                </a:lnTo>
                <a:lnTo>
                  <a:pt x="37" y="143"/>
                </a:lnTo>
                <a:lnTo>
                  <a:pt x="27" y="143"/>
                </a:lnTo>
                <a:lnTo>
                  <a:pt x="24" y="143"/>
                </a:lnTo>
                <a:lnTo>
                  <a:pt x="16" y="143"/>
                </a:lnTo>
                <a:lnTo>
                  <a:pt x="15" y="143"/>
                </a:lnTo>
                <a:lnTo>
                  <a:pt x="16" y="142"/>
                </a:lnTo>
                <a:lnTo>
                  <a:pt x="17" y="142"/>
                </a:lnTo>
                <a:lnTo>
                  <a:pt x="17" y="141"/>
                </a:lnTo>
                <a:lnTo>
                  <a:pt x="18" y="141"/>
                </a:lnTo>
                <a:lnTo>
                  <a:pt x="19" y="141"/>
                </a:lnTo>
                <a:lnTo>
                  <a:pt x="20" y="141"/>
                </a:lnTo>
                <a:lnTo>
                  <a:pt x="21" y="142"/>
                </a:lnTo>
                <a:lnTo>
                  <a:pt x="23" y="142"/>
                </a:lnTo>
                <a:lnTo>
                  <a:pt x="24" y="142"/>
                </a:lnTo>
                <a:lnTo>
                  <a:pt x="25" y="142"/>
                </a:lnTo>
                <a:lnTo>
                  <a:pt x="25" y="141"/>
                </a:lnTo>
                <a:lnTo>
                  <a:pt x="26" y="141"/>
                </a:lnTo>
                <a:lnTo>
                  <a:pt x="26" y="140"/>
                </a:lnTo>
                <a:lnTo>
                  <a:pt x="27" y="138"/>
                </a:lnTo>
                <a:lnTo>
                  <a:pt x="27" y="136"/>
                </a:lnTo>
                <a:lnTo>
                  <a:pt x="27" y="134"/>
                </a:lnTo>
                <a:lnTo>
                  <a:pt x="27" y="132"/>
                </a:lnTo>
                <a:lnTo>
                  <a:pt x="26" y="132"/>
                </a:lnTo>
                <a:lnTo>
                  <a:pt x="26" y="130"/>
                </a:lnTo>
                <a:lnTo>
                  <a:pt x="25" y="130"/>
                </a:lnTo>
                <a:lnTo>
                  <a:pt x="25" y="132"/>
                </a:lnTo>
                <a:lnTo>
                  <a:pt x="24" y="132"/>
                </a:lnTo>
                <a:lnTo>
                  <a:pt x="23" y="132"/>
                </a:lnTo>
                <a:lnTo>
                  <a:pt x="23" y="130"/>
                </a:lnTo>
                <a:lnTo>
                  <a:pt x="21" y="130"/>
                </a:lnTo>
                <a:lnTo>
                  <a:pt x="21" y="129"/>
                </a:lnTo>
                <a:lnTo>
                  <a:pt x="21" y="128"/>
                </a:lnTo>
                <a:lnTo>
                  <a:pt x="23" y="127"/>
                </a:lnTo>
                <a:lnTo>
                  <a:pt x="21" y="126"/>
                </a:lnTo>
                <a:lnTo>
                  <a:pt x="20" y="126"/>
                </a:lnTo>
                <a:lnTo>
                  <a:pt x="18" y="127"/>
                </a:lnTo>
                <a:lnTo>
                  <a:pt x="17" y="127"/>
                </a:lnTo>
                <a:lnTo>
                  <a:pt x="16" y="126"/>
                </a:lnTo>
                <a:lnTo>
                  <a:pt x="16" y="125"/>
                </a:lnTo>
                <a:lnTo>
                  <a:pt x="17" y="124"/>
                </a:lnTo>
                <a:lnTo>
                  <a:pt x="18" y="121"/>
                </a:lnTo>
                <a:lnTo>
                  <a:pt x="17" y="119"/>
                </a:lnTo>
                <a:lnTo>
                  <a:pt x="17" y="118"/>
                </a:lnTo>
                <a:lnTo>
                  <a:pt x="17" y="117"/>
                </a:lnTo>
                <a:lnTo>
                  <a:pt x="18" y="117"/>
                </a:lnTo>
                <a:lnTo>
                  <a:pt x="18" y="116"/>
                </a:lnTo>
                <a:lnTo>
                  <a:pt x="19" y="116"/>
                </a:lnTo>
                <a:lnTo>
                  <a:pt x="20" y="114"/>
                </a:lnTo>
                <a:lnTo>
                  <a:pt x="21" y="114"/>
                </a:lnTo>
                <a:lnTo>
                  <a:pt x="21" y="113"/>
                </a:lnTo>
                <a:lnTo>
                  <a:pt x="21" y="112"/>
                </a:lnTo>
                <a:lnTo>
                  <a:pt x="23" y="112"/>
                </a:lnTo>
                <a:lnTo>
                  <a:pt x="23" y="111"/>
                </a:lnTo>
                <a:lnTo>
                  <a:pt x="23" y="110"/>
                </a:lnTo>
                <a:lnTo>
                  <a:pt x="23" y="109"/>
                </a:lnTo>
                <a:lnTo>
                  <a:pt x="23" y="108"/>
                </a:lnTo>
                <a:lnTo>
                  <a:pt x="23" y="106"/>
                </a:lnTo>
                <a:lnTo>
                  <a:pt x="21" y="105"/>
                </a:lnTo>
                <a:lnTo>
                  <a:pt x="21" y="104"/>
                </a:lnTo>
                <a:lnTo>
                  <a:pt x="23" y="103"/>
                </a:lnTo>
                <a:lnTo>
                  <a:pt x="23" y="102"/>
                </a:lnTo>
                <a:lnTo>
                  <a:pt x="24" y="102"/>
                </a:lnTo>
                <a:lnTo>
                  <a:pt x="24" y="101"/>
                </a:lnTo>
                <a:lnTo>
                  <a:pt x="24" y="100"/>
                </a:lnTo>
                <a:lnTo>
                  <a:pt x="25" y="100"/>
                </a:lnTo>
                <a:lnTo>
                  <a:pt x="25" y="97"/>
                </a:lnTo>
                <a:lnTo>
                  <a:pt x="25" y="95"/>
                </a:lnTo>
                <a:lnTo>
                  <a:pt x="25" y="94"/>
                </a:lnTo>
                <a:lnTo>
                  <a:pt x="25" y="92"/>
                </a:lnTo>
                <a:lnTo>
                  <a:pt x="24" y="90"/>
                </a:lnTo>
                <a:lnTo>
                  <a:pt x="24" y="89"/>
                </a:lnTo>
                <a:lnTo>
                  <a:pt x="24" y="88"/>
                </a:lnTo>
                <a:lnTo>
                  <a:pt x="24" y="87"/>
                </a:lnTo>
                <a:lnTo>
                  <a:pt x="24" y="86"/>
                </a:lnTo>
                <a:lnTo>
                  <a:pt x="25" y="85"/>
                </a:lnTo>
                <a:lnTo>
                  <a:pt x="26" y="85"/>
                </a:lnTo>
                <a:lnTo>
                  <a:pt x="26" y="84"/>
                </a:lnTo>
                <a:lnTo>
                  <a:pt x="27" y="84"/>
                </a:lnTo>
                <a:lnTo>
                  <a:pt x="27" y="82"/>
                </a:lnTo>
                <a:lnTo>
                  <a:pt x="27" y="81"/>
                </a:lnTo>
                <a:lnTo>
                  <a:pt x="27" y="80"/>
                </a:lnTo>
                <a:lnTo>
                  <a:pt x="27" y="79"/>
                </a:lnTo>
                <a:lnTo>
                  <a:pt x="27" y="78"/>
                </a:lnTo>
                <a:lnTo>
                  <a:pt x="26" y="77"/>
                </a:lnTo>
                <a:lnTo>
                  <a:pt x="25" y="76"/>
                </a:lnTo>
                <a:lnTo>
                  <a:pt x="24" y="74"/>
                </a:lnTo>
                <a:lnTo>
                  <a:pt x="23" y="73"/>
                </a:lnTo>
                <a:lnTo>
                  <a:pt x="20" y="73"/>
                </a:lnTo>
                <a:lnTo>
                  <a:pt x="19" y="72"/>
                </a:lnTo>
                <a:lnTo>
                  <a:pt x="18" y="72"/>
                </a:lnTo>
                <a:lnTo>
                  <a:pt x="17" y="72"/>
                </a:lnTo>
                <a:lnTo>
                  <a:pt x="16" y="72"/>
                </a:lnTo>
                <a:lnTo>
                  <a:pt x="15" y="71"/>
                </a:lnTo>
                <a:lnTo>
                  <a:pt x="13" y="70"/>
                </a:lnTo>
                <a:lnTo>
                  <a:pt x="12" y="70"/>
                </a:lnTo>
                <a:lnTo>
                  <a:pt x="11" y="69"/>
                </a:lnTo>
                <a:lnTo>
                  <a:pt x="10" y="68"/>
                </a:lnTo>
                <a:lnTo>
                  <a:pt x="9" y="66"/>
                </a:lnTo>
                <a:lnTo>
                  <a:pt x="9" y="65"/>
                </a:lnTo>
                <a:lnTo>
                  <a:pt x="8" y="64"/>
                </a:lnTo>
                <a:lnTo>
                  <a:pt x="7" y="63"/>
                </a:lnTo>
                <a:lnTo>
                  <a:pt x="7" y="62"/>
                </a:lnTo>
                <a:lnTo>
                  <a:pt x="5" y="62"/>
                </a:lnTo>
                <a:lnTo>
                  <a:pt x="5" y="61"/>
                </a:lnTo>
                <a:lnTo>
                  <a:pt x="4" y="61"/>
                </a:lnTo>
                <a:lnTo>
                  <a:pt x="3" y="61"/>
                </a:lnTo>
                <a:lnTo>
                  <a:pt x="2" y="62"/>
                </a:lnTo>
                <a:lnTo>
                  <a:pt x="1" y="61"/>
                </a:lnTo>
                <a:lnTo>
                  <a:pt x="0" y="61"/>
                </a:lnTo>
                <a:lnTo>
                  <a:pt x="0" y="60"/>
                </a:lnTo>
                <a:lnTo>
                  <a:pt x="0" y="58"/>
                </a:lnTo>
                <a:lnTo>
                  <a:pt x="0" y="57"/>
                </a:lnTo>
                <a:lnTo>
                  <a:pt x="0" y="56"/>
                </a:lnTo>
                <a:lnTo>
                  <a:pt x="1" y="55"/>
                </a:lnTo>
                <a:lnTo>
                  <a:pt x="1" y="54"/>
                </a:lnTo>
                <a:lnTo>
                  <a:pt x="1" y="53"/>
                </a:lnTo>
                <a:lnTo>
                  <a:pt x="1" y="52"/>
                </a:lnTo>
                <a:lnTo>
                  <a:pt x="2" y="49"/>
                </a:lnTo>
                <a:lnTo>
                  <a:pt x="2" y="48"/>
                </a:lnTo>
                <a:lnTo>
                  <a:pt x="2" y="47"/>
                </a:lnTo>
                <a:lnTo>
                  <a:pt x="2" y="46"/>
                </a:lnTo>
                <a:lnTo>
                  <a:pt x="2" y="45"/>
                </a:lnTo>
                <a:lnTo>
                  <a:pt x="1" y="45"/>
                </a:lnTo>
                <a:lnTo>
                  <a:pt x="1" y="44"/>
                </a:lnTo>
                <a:lnTo>
                  <a:pt x="1" y="42"/>
                </a:lnTo>
                <a:lnTo>
                  <a:pt x="0" y="42"/>
                </a:lnTo>
                <a:lnTo>
                  <a:pt x="0" y="41"/>
                </a:lnTo>
                <a:lnTo>
                  <a:pt x="1" y="40"/>
                </a:lnTo>
                <a:lnTo>
                  <a:pt x="1" y="39"/>
                </a:lnTo>
                <a:lnTo>
                  <a:pt x="2" y="38"/>
                </a:lnTo>
                <a:lnTo>
                  <a:pt x="3" y="37"/>
                </a:lnTo>
                <a:lnTo>
                  <a:pt x="3" y="38"/>
                </a:lnTo>
                <a:lnTo>
                  <a:pt x="4" y="38"/>
                </a:lnTo>
                <a:lnTo>
                  <a:pt x="4" y="39"/>
                </a:lnTo>
                <a:lnTo>
                  <a:pt x="5" y="39"/>
                </a:lnTo>
                <a:lnTo>
                  <a:pt x="7" y="39"/>
                </a:lnTo>
                <a:lnTo>
                  <a:pt x="7" y="38"/>
                </a:lnTo>
                <a:lnTo>
                  <a:pt x="8" y="38"/>
                </a:lnTo>
                <a:lnTo>
                  <a:pt x="8" y="37"/>
                </a:lnTo>
                <a:lnTo>
                  <a:pt x="8" y="36"/>
                </a:lnTo>
                <a:lnTo>
                  <a:pt x="9" y="36"/>
                </a:lnTo>
                <a:lnTo>
                  <a:pt x="10" y="36"/>
                </a:lnTo>
                <a:lnTo>
                  <a:pt x="11" y="36"/>
                </a:lnTo>
                <a:lnTo>
                  <a:pt x="13" y="36"/>
                </a:lnTo>
                <a:lnTo>
                  <a:pt x="15" y="36"/>
                </a:lnTo>
                <a:lnTo>
                  <a:pt x="19" y="36"/>
                </a:lnTo>
                <a:lnTo>
                  <a:pt x="20" y="36"/>
                </a:lnTo>
                <a:lnTo>
                  <a:pt x="23" y="36"/>
                </a:lnTo>
                <a:lnTo>
                  <a:pt x="28" y="36"/>
                </a:lnTo>
                <a:lnTo>
                  <a:pt x="37" y="36"/>
                </a:lnTo>
                <a:lnTo>
                  <a:pt x="39" y="36"/>
                </a:lnTo>
                <a:lnTo>
                  <a:pt x="47" y="36"/>
                </a:lnTo>
                <a:lnTo>
                  <a:pt x="51" y="36"/>
                </a:lnTo>
                <a:lnTo>
                  <a:pt x="55" y="36"/>
                </a:lnTo>
                <a:lnTo>
                  <a:pt x="56" y="36"/>
                </a:lnTo>
                <a:lnTo>
                  <a:pt x="63" y="36"/>
                </a:lnTo>
                <a:lnTo>
                  <a:pt x="64" y="36"/>
                </a:lnTo>
                <a:lnTo>
                  <a:pt x="65" y="36"/>
                </a:lnTo>
                <a:lnTo>
                  <a:pt x="66" y="36"/>
                </a:lnTo>
                <a:lnTo>
                  <a:pt x="67" y="36"/>
                </a:lnTo>
                <a:lnTo>
                  <a:pt x="68" y="36"/>
                </a:lnTo>
                <a:lnTo>
                  <a:pt x="69" y="36"/>
                </a:lnTo>
                <a:lnTo>
                  <a:pt x="73" y="36"/>
                </a:lnTo>
                <a:lnTo>
                  <a:pt x="74" y="36"/>
                </a:lnTo>
                <a:lnTo>
                  <a:pt x="75" y="36"/>
                </a:lnTo>
                <a:lnTo>
                  <a:pt x="76" y="36"/>
                </a:lnTo>
                <a:lnTo>
                  <a:pt x="83" y="36"/>
                </a:lnTo>
                <a:lnTo>
                  <a:pt x="89" y="37"/>
                </a:lnTo>
                <a:lnTo>
                  <a:pt x="92" y="37"/>
                </a:lnTo>
                <a:lnTo>
                  <a:pt x="92" y="36"/>
                </a:lnTo>
                <a:lnTo>
                  <a:pt x="92" y="28"/>
                </a:lnTo>
                <a:lnTo>
                  <a:pt x="92" y="18"/>
                </a:lnTo>
                <a:lnTo>
                  <a:pt x="92" y="6"/>
                </a:lnTo>
                <a:lnTo>
                  <a:pt x="92" y="5"/>
                </a:lnTo>
                <a:lnTo>
                  <a:pt x="92" y="4"/>
                </a:lnTo>
                <a:lnTo>
                  <a:pt x="92" y="0"/>
                </a:lnTo>
                <a:lnTo>
                  <a:pt x="96" y="0"/>
                </a:lnTo>
                <a:lnTo>
                  <a:pt x="100" y="0"/>
                </a:lnTo>
                <a:lnTo>
                  <a:pt x="101" y="0"/>
                </a:lnTo>
                <a:lnTo>
                  <a:pt x="103" y="0"/>
                </a:lnTo>
                <a:lnTo>
                  <a:pt x="104" y="0"/>
                </a:lnTo>
                <a:lnTo>
                  <a:pt x="108" y="0"/>
                </a:lnTo>
                <a:lnTo>
                  <a:pt x="109" y="0"/>
                </a:lnTo>
                <a:lnTo>
                  <a:pt x="114" y="0"/>
                </a:lnTo>
                <a:lnTo>
                  <a:pt x="116" y="0"/>
                </a:lnTo>
                <a:lnTo>
                  <a:pt x="121" y="0"/>
                </a:lnTo>
                <a:lnTo>
                  <a:pt x="122" y="0"/>
                </a:lnTo>
                <a:lnTo>
                  <a:pt x="128" y="0"/>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46" name="Freeform 136"/>
          <p:cNvSpPr>
            <a:spLocks/>
          </p:cNvSpPr>
          <p:nvPr/>
        </p:nvSpPr>
        <p:spPr bwMode="auto">
          <a:xfrm>
            <a:off x="1012501" y="2194498"/>
            <a:ext cx="617979" cy="687569"/>
          </a:xfrm>
          <a:custGeom>
            <a:avLst/>
            <a:gdLst>
              <a:gd name="T0" fmla="*/ 117 w 286"/>
              <a:gd name="T1" fmla="*/ 1 h 323"/>
              <a:gd name="T2" fmla="*/ 160 w 286"/>
              <a:gd name="T3" fmla="*/ 1 h 323"/>
              <a:gd name="T4" fmla="*/ 200 w 286"/>
              <a:gd name="T5" fmla="*/ 3 h 323"/>
              <a:gd name="T6" fmla="*/ 232 w 286"/>
              <a:gd name="T7" fmla="*/ 3 h 323"/>
              <a:gd name="T8" fmla="*/ 246 w 286"/>
              <a:gd name="T9" fmla="*/ 49 h 323"/>
              <a:gd name="T10" fmla="*/ 244 w 286"/>
              <a:gd name="T11" fmla="*/ 84 h 323"/>
              <a:gd name="T12" fmla="*/ 244 w 286"/>
              <a:gd name="T13" fmla="*/ 126 h 323"/>
              <a:gd name="T14" fmla="*/ 250 w 286"/>
              <a:gd name="T15" fmla="*/ 163 h 323"/>
              <a:gd name="T16" fmla="*/ 264 w 286"/>
              <a:gd name="T17" fmla="*/ 166 h 323"/>
              <a:gd name="T18" fmla="*/ 261 w 286"/>
              <a:gd name="T19" fmla="*/ 173 h 323"/>
              <a:gd name="T20" fmla="*/ 261 w 286"/>
              <a:gd name="T21" fmla="*/ 189 h 323"/>
              <a:gd name="T22" fmla="*/ 274 w 286"/>
              <a:gd name="T23" fmla="*/ 198 h 323"/>
              <a:gd name="T24" fmla="*/ 286 w 286"/>
              <a:gd name="T25" fmla="*/ 209 h 323"/>
              <a:gd name="T26" fmla="*/ 284 w 286"/>
              <a:gd name="T27" fmla="*/ 227 h 323"/>
              <a:gd name="T28" fmla="*/ 280 w 286"/>
              <a:gd name="T29" fmla="*/ 239 h 323"/>
              <a:gd name="T30" fmla="*/ 276 w 286"/>
              <a:gd name="T31" fmla="*/ 254 h 323"/>
              <a:gd name="T32" fmla="*/ 285 w 286"/>
              <a:gd name="T33" fmla="*/ 259 h 323"/>
              <a:gd name="T34" fmla="*/ 277 w 286"/>
              <a:gd name="T35" fmla="*/ 268 h 323"/>
              <a:gd name="T36" fmla="*/ 227 w 286"/>
              <a:gd name="T37" fmla="*/ 270 h 323"/>
              <a:gd name="T38" fmla="*/ 179 w 286"/>
              <a:gd name="T39" fmla="*/ 268 h 323"/>
              <a:gd name="T40" fmla="*/ 164 w 286"/>
              <a:gd name="T41" fmla="*/ 308 h 323"/>
              <a:gd name="T42" fmla="*/ 151 w 286"/>
              <a:gd name="T43" fmla="*/ 323 h 323"/>
              <a:gd name="T44" fmla="*/ 101 w 286"/>
              <a:gd name="T45" fmla="*/ 320 h 323"/>
              <a:gd name="T46" fmla="*/ 59 w 286"/>
              <a:gd name="T47" fmla="*/ 319 h 323"/>
              <a:gd name="T48" fmla="*/ 42 w 286"/>
              <a:gd name="T49" fmla="*/ 310 h 323"/>
              <a:gd name="T50" fmla="*/ 55 w 286"/>
              <a:gd name="T51" fmla="*/ 297 h 323"/>
              <a:gd name="T52" fmla="*/ 52 w 286"/>
              <a:gd name="T53" fmla="*/ 285 h 323"/>
              <a:gd name="T54" fmla="*/ 40 w 286"/>
              <a:gd name="T55" fmla="*/ 275 h 323"/>
              <a:gd name="T56" fmla="*/ 24 w 286"/>
              <a:gd name="T57" fmla="*/ 264 h 323"/>
              <a:gd name="T58" fmla="*/ 15 w 286"/>
              <a:gd name="T59" fmla="*/ 249 h 323"/>
              <a:gd name="T60" fmla="*/ 31 w 286"/>
              <a:gd name="T61" fmla="*/ 238 h 323"/>
              <a:gd name="T62" fmla="*/ 54 w 286"/>
              <a:gd name="T63" fmla="*/ 247 h 323"/>
              <a:gd name="T64" fmla="*/ 75 w 286"/>
              <a:gd name="T65" fmla="*/ 237 h 323"/>
              <a:gd name="T66" fmla="*/ 74 w 286"/>
              <a:gd name="T67" fmla="*/ 191 h 323"/>
              <a:gd name="T68" fmla="*/ 84 w 286"/>
              <a:gd name="T69" fmla="*/ 185 h 323"/>
              <a:gd name="T70" fmla="*/ 95 w 286"/>
              <a:gd name="T71" fmla="*/ 173 h 323"/>
              <a:gd name="T72" fmla="*/ 99 w 286"/>
              <a:gd name="T73" fmla="*/ 156 h 323"/>
              <a:gd name="T74" fmla="*/ 83 w 286"/>
              <a:gd name="T75" fmla="*/ 151 h 323"/>
              <a:gd name="T76" fmla="*/ 74 w 286"/>
              <a:gd name="T77" fmla="*/ 169 h 323"/>
              <a:gd name="T78" fmla="*/ 62 w 286"/>
              <a:gd name="T79" fmla="*/ 171 h 323"/>
              <a:gd name="T80" fmla="*/ 55 w 286"/>
              <a:gd name="T81" fmla="*/ 159 h 323"/>
              <a:gd name="T82" fmla="*/ 52 w 286"/>
              <a:gd name="T83" fmla="*/ 147 h 323"/>
              <a:gd name="T84" fmla="*/ 48 w 286"/>
              <a:gd name="T85" fmla="*/ 133 h 323"/>
              <a:gd name="T86" fmla="*/ 48 w 286"/>
              <a:gd name="T87" fmla="*/ 118 h 323"/>
              <a:gd name="T88" fmla="*/ 59 w 286"/>
              <a:gd name="T89" fmla="*/ 104 h 323"/>
              <a:gd name="T90" fmla="*/ 71 w 286"/>
              <a:gd name="T91" fmla="*/ 87 h 323"/>
              <a:gd name="T92" fmla="*/ 93 w 286"/>
              <a:gd name="T93" fmla="*/ 59 h 323"/>
              <a:gd name="T94" fmla="*/ 72 w 286"/>
              <a:gd name="T95" fmla="*/ 57 h 323"/>
              <a:gd name="T96" fmla="*/ 60 w 286"/>
              <a:gd name="T97" fmla="*/ 87 h 323"/>
              <a:gd name="T98" fmla="*/ 39 w 286"/>
              <a:gd name="T99" fmla="*/ 93 h 323"/>
              <a:gd name="T100" fmla="*/ 19 w 286"/>
              <a:gd name="T101" fmla="*/ 81 h 323"/>
              <a:gd name="T102" fmla="*/ 22 w 286"/>
              <a:gd name="T103" fmla="*/ 69 h 323"/>
              <a:gd name="T104" fmla="*/ 42 w 286"/>
              <a:gd name="T105" fmla="*/ 65 h 323"/>
              <a:gd name="T106" fmla="*/ 55 w 286"/>
              <a:gd name="T107" fmla="*/ 60 h 323"/>
              <a:gd name="T108" fmla="*/ 52 w 286"/>
              <a:gd name="T109" fmla="*/ 30 h 323"/>
              <a:gd name="T110" fmla="*/ 31 w 286"/>
              <a:gd name="T111" fmla="*/ 32 h 323"/>
              <a:gd name="T112" fmla="*/ 34 w 286"/>
              <a:gd name="T113" fmla="*/ 49 h 323"/>
              <a:gd name="T114" fmla="*/ 11 w 286"/>
              <a:gd name="T115" fmla="*/ 59 h 323"/>
              <a:gd name="T116" fmla="*/ 3 w 286"/>
              <a:gd name="T117" fmla="*/ 46 h 323"/>
              <a:gd name="T118" fmla="*/ 20 w 286"/>
              <a:gd name="T119" fmla="*/ 29 h 323"/>
              <a:gd name="T120" fmla="*/ 27 w 286"/>
              <a:gd name="T121" fmla="*/ 12 h 323"/>
              <a:gd name="T122" fmla="*/ 52 w 286"/>
              <a:gd name="T123" fmla="*/ 0 h 3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86" h="323">
                <a:moveTo>
                  <a:pt x="83" y="1"/>
                </a:moveTo>
                <a:lnTo>
                  <a:pt x="84" y="1"/>
                </a:lnTo>
                <a:lnTo>
                  <a:pt x="85" y="1"/>
                </a:lnTo>
                <a:lnTo>
                  <a:pt x="87" y="1"/>
                </a:lnTo>
                <a:lnTo>
                  <a:pt x="90" y="1"/>
                </a:lnTo>
                <a:lnTo>
                  <a:pt x="93" y="1"/>
                </a:lnTo>
                <a:lnTo>
                  <a:pt x="102" y="1"/>
                </a:lnTo>
                <a:lnTo>
                  <a:pt x="104" y="1"/>
                </a:lnTo>
                <a:lnTo>
                  <a:pt x="106" y="1"/>
                </a:lnTo>
                <a:lnTo>
                  <a:pt x="109" y="1"/>
                </a:lnTo>
                <a:lnTo>
                  <a:pt x="112" y="1"/>
                </a:lnTo>
                <a:lnTo>
                  <a:pt x="114" y="1"/>
                </a:lnTo>
                <a:lnTo>
                  <a:pt x="115" y="1"/>
                </a:lnTo>
                <a:lnTo>
                  <a:pt x="117" y="1"/>
                </a:lnTo>
                <a:lnTo>
                  <a:pt x="118" y="1"/>
                </a:lnTo>
                <a:lnTo>
                  <a:pt x="120" y="1"/>
                </a:lnTo>
                <a:lnTo>
                  <a:pt x="123" y="1"/>
                </a:lnTo>
                <a:lnTo>
                  <a:pt x="125" y="1"/>
                </a:lnTo>
                <a:lnTo>
                  <a:pt x="128" y="1"/>
                </a:lnTo>
                <a:lnTo>
                  <a:pt x="130" y="1"/>
                </a:lnTo>
                <a:lnTo>
                  <a:pt x="134" y="1"/>
                </a:lnTo>
                <a:lnTo>
                  <a:pt x="138" y="1"/>
                </a:lnTo>
                <a:lnTo>
                  <a:pt x="139" y="1"/>
                </a:lnTo>
                <a:lnTo>
                  <a:pt x="142" y="1"/>
                </a:lnTo>
                <a:lnTo>
                  <a:pt x="149" y="1"/>
                </a:lnTo>
                <a:lnTo>
                  <a:pt x="151" y="1"/>
                </a:lnTo>
                <a:lnTo>
                  <a:pt x="154" y="1"/>
                </a:lnTo>
                <a:lnTo>
                  <a:pt x="160" y="1"/>
                </a:lnTo>
                <a:lnTo>
                  <a:pt x="162" y="1"/>
                </a:lnTo>
                <a:lnTo>
                  <a:pt x="164" y="1"/>
                </a:lnTo>
                <a:lnTo>
                  <a:pt x="167" y="1"/>
                </a:lnTo>
                <a:lnTo>
                  <a:pt x="175" y="1"/>
                </a:lnTo>
                <a:lnTo>
                  <a:pt x="181" y="1"/>
                </a:lnTo>
                <a:lnTo>
                  <a:pt x="182" y="1"/>
                </a:lnTo>
                <a:lnTo>
                  <a:pt x="186" y="3"/>
                </a:lnTo>
                <a:lnTo>
                  <a:pt x="188" y="3"/>
                </a:lnTo>
                <a:lnTo>
                  <a:pt x="190" y="3"/>
                </a:lnTo>
                <a:lnTo>
                  <a:pt x="192" y="3"/>
                </a:lnTo>
                <a:lnTo>
                  <a:pt x="194" y="3"/>
                </a:lnTo>
                <a:lnTo>
                  <a:pt x="196" y="3"/>
                </a:lnTo>
                <a:lnTo>
                  <a:pt x="197" y="3"/>
                </a:lnTo>
                <a:lnTo>
                  <a:pt x="200" y="3"/>
                </a:lnTo>
                <a:lnTo>
                  <a:pt x="204" y="3"/>
                </a:lnTo>
                <a:lnTo>
                  <a:pt x="205" y="3"/>
                </a:lnTo>
                <a:lnTo>
                  <a:pt x="206" y="3"/>
                </a:lnTo>
                <a:lnTo>
                  <a:pt x="210" y="3"/>
                </a:lnTo>
                <a:lnTo>
                  <a:pt x="213" y="3"/>
                </a:lnTo>
                <a:lnTo>
                  <a:pt x="214" y="3"/>
                </a:lnTo>
                <a:lnTo>
                  <a:pt x="215" y="3"/>
                </a:lnTo>
                <a:lnTo>
                  <a:pt x="216" y="3"/>
                </a:lnTo>
                <a:lnTo>
                  <a:pt x="219" y="3"/>
                </a:lnTo>
                <a:lnTo>
                  <a:pt x="221" y="3"/>
                </a:lnTo>
                <a:lnTo>
                  <a:pt x="222" y="3"/>
                </a:lnTo>
                <a:lnTo>
                  <a:pt x="228" y="3"/>
                </a:lnTo>
                <a:lnTo>
                  <a:pt x="231" y="3"/>
                </a:lnTo>
                <a:lnTo>
                  <a:pt x="232" y="3"/>
                </a:lnTo>
                <a:lnTo>
                  <a:pt x="235" y="3"/>
                </a:lnTo>
                <a:lnTo>
                  <a:pt x="236" y="3"/>
                </a:lnTo>
                <a:lnTo>
                  <a:pt x="239" y="3"/>
                </a:lnTo>
                <a:lnTo>
                  <a:pt x="240" y="3"/>
                </a:lnTo>
                <a:lnTo>
                  <a:pt x="245" y="4"/>
                </a:lnTo>
                <a:lnTo>
                  <a:pt x="246" y="4"/>
                </a:lnTo>
                <a:lnTo>
                  <a:pt x="246" y="7"/>
                </a:lnTo>
                <a:lnTo>
                  <a:pt x="246" y="19"/>
                </a:lnTo>
                <a:lnTo>
                  <a:pt x="246" y="21"/>
                </a:lnTo>
                <a:lnTo>
                  <a:pt x="246" y="25"/>
                </a:lnTo>
                <a:lnTo>
                  <a:pt x="246" y="30"/>
                </a:lnTo>
                <a:lnTo>
                  <a:pt x="246" y="43"/>
                </a:lnTo>
                <a:lnTo>
                  <a:pt x="246" y="44"/>
                </a:lnTo>
                <a:lnTo>
                  <a:pt x="246" y="49"/>
                </a:lnTo>
                <a:lnTo>
                  <a:pt x="246" y="54"/>
                </a:lnTo>
                <a:lnTo>
                  <a:pt x="244" y="55"/>
                </a:lnTo>
                <a:lnTo>
                  <a:pt x="244" y="59"/>
                </a:lnTo>
                <a:lnTo>
                  <a:pt x="244" y="62"/>
                </a:lnTo>
                <a:lnTo>
                  <a:pt x="244" y="63"/>
                </a:lnTo>
                <a:lnTo>
                  <a:pt x="244" y="64"/>
                </a:lnTo>
                <a:lnTo>
                  <a:pt x="244" y="68"/>
                </a:lnTo>
                <a:lnTo>
                  <a:pt x="244" y="69"/>
                </a:lnTo>
                <a:lnTo>
                  <a:pt x="244" y="72"/>
                </a:lnTo>
                <a:lnTo>
                  <a:pt x="244" y="75"/>
                </a:lnTo>
                <a:lnTo>
                  <a:pt x="244" y="77"/>
                </a:lnTo>
                <a:lnTo>
                  <a:pt x="244" y="79"/>
                </a:lnTo>
                <a:lnTo>
                  <a:pt x="244" y="81"/>
                </a:lnTo>
                <a:lnTo>
                  <a:pt x="244" y="84"/>
                </a:lnTo>
                <a:lnTo>
                  <a:pt x="244" y="89"/>
                </a:lnTo>
                <a:lnTo>
                  <a:pt x="244" y="91"/>
                </a:lnTo>
                <a:lnTo>
                  <a:pt x="244" y="92"/>
                </a:lnTo>
                <a:lnTo>
                  <a:pt x="244" y="94"/>
                </a:lnTo>
                <a:lnTo>
                  <a:pt x="244" y="95"/>
                </a:lnTo>
                <a:lnTo>
                  <a:pt x="244" y="97"/>
                </a:lnTo>
                <a:lnTo>
                  <a:pt x="244" y="99"/>
                </a:lnTo>
                <a:lnTo>
                  <a:pt x="244" y="102"/>
                </a:lnTo>
                <a:lnTo>
                  <a:pt x="244" y="104"/>
                </a:lnTo>
                <a:lnTo>
                  <a:pt x="244" y="107"/>
                </a:lnTo>
                <a:lnTo>
                  <a:pt x="244" y="109"/>
                </a:lnTo>
                <a:lnTo>
                  <a:pt x="244" y="111"/>
                </a:lnTo>
                <a:lnTo>
                  <a:pt x="244" y="113"/>
                </a:lnTo>
                <a:lnTo>
                  <a:pt x="244" y="126"/>
                </a:lnTo>
                <a:lnTo>
                  <a:pt x="244" y="135"/>
                </a:lnTo>
                <a:lnTo>
                  <a:pt x="243" y="142"/>
                </a:lnTo>
                <a:lnTo>
                  <a:pt x="243" y="143"/>
                </a:lnTo>
                <a:lnTo>
                  <a:pt x="243" y="144"/>
                </a:lnTo>
                <a:lnTo>
                  <a:pt x="243" y="147"/>
                </a:lnTo>
                <a:lnTo>
                  <a:pt x="243" y="148"/>
                </a:lnTo>
                <a:lnTo>
                  <a:pt x="243" y="153"/>
                </a:lnTo>
                <a:lnTo>
                  <a:pt x="243" y="158"/>
                </a:lnTo>
                <a:lnTo>
                  <a:pt x="243" y="159"/>
                </a:lnTo>
                <a:lnTo>
                  <a:pt x="243" y="161"/>
                </a:lnTo>
                <a:lnTo>
                  <a:pt x="243" y="163"/>
                </a:lnTo>
                <a:lnTo>
                  <a:pt x="245" y="163"/>
                </a:lnTo>
                <a:lnTo>
                  <a:pt x="248" y="163"/>
                </a:lnTo>
                <a:lnTo>
                  <a:pt x="250" y="163"/>
                </a:lnTo>
                <a:lnTo>
                  <a:pt x="251" y="163"/>
                </a:lnTo>
                <a:lnTo>
                  <a:pt x="253" y="163"/>
                </a:lnTo>
                <a:lnTo>
                  <a:pt x="259" y="163"/>
                </a:lnTo>
                <a:lnTo>
                  <a:pt x="260" y="163"/>
                </a:lnTo>
                <a:lnTo>
                  <a:pt x="261" y="163"/>
                </a:lnTo>
                <a:lnTo>
                  <a:pt x="262" y="163"/>
                </a:lnTo>
                <a:lnTo>
                  <a:pt x="267" y="163"/>
                </a:lnTo>
                <a:lnTo>
                  <a:pt x="268" y="163"/>
                </a:lnTo>
                <a:lnTo>
                  <a:pt x="267" y="163"/>
                </a:lnTo>
                <a:lnTo>
                  <a:pt x="267" y="164"/>
                </a:lnTo>
                <a:lnTo>
                  <a:pt x="267" y="165"/>
                </a:lnTo>
                <a:lnTo>
                  <a:pt x="266" y="165"/>
                </a:lnTo>
                <a:lnTo>
                  <a:pt x="266" y="166"/>
                </a:lnTo>
                <a:lnTo>
                  <a:pt x="264" y="166"/>
                </a:lnTo>
                <a:lnTo>
                  <a:pt x="263" y="166"/>
                </a:lnTo>
                <a:lnTo>
                  <a:pt x="263" y="165"/>
                </a:lnTo>
                <a:lnTo>
                  <a:pt x="262" y="165"/>
                </a:lnTo>
                <a:lnTo>
                  <a:pt x="262" y="164"/>
                </a:lnTo>
                <a:lnTo>
                  <a:pt x="261" y="165"/>
                </a:lnTo>
                <a:lnTo>
                  <a:pt x="260" y="166"/>
                </a:lnTo>
                <a:lnTo>
                  <a:pt x="260" y="167"/>
                </a:lnTo>
                <a:lnTo>
                  <a:pt x="259" y="168"/>
                </a:lnTo>
                <a:lnTo>
                  <a:pt x="259" y="169"/>
                </a:lnTo>
                <a:lnTo>
                  <a:pt x="260" y="169"/>
                </a:lnTo>
                <a:lnTo>
                  <a:pt x="260" y="171"/>
                </a:lnTo>
                <a:lnTo>
                  <a:pt x="260" y="172"/>
                </a:lnTo>
                <a:lnTo>
                  <a:pt x="261" y="172"/>
                </a:lnTo>
                <a:lnTo>
                  <a:pt x="261" y="173"/>
                </a:lnTo>
                <a:lnTo>
                  <a:pt x="261" y="174"/>
                </a:lnTo>
                <a:lnTo>
                  <a:pt x="261" y="175"/>
                </a:lnTo>
                <a:lnTo>
                  <a:pt x="261" y="176"/>
                </a:lnTo>
                <a:lnTo>
                  <a:pt x="260" y="179"/>
                </a:lnTo>
                <a:lnTo>
                  <a:pt x="260" y="180"/>
                </a:lnTo>
                <a:lnTo>
                  <a:pt x="260" y="181"/>
                </a:lnTo>
                <a:lnTo>
                  <a:pt x="260" y="182"/>
                </a:lnTo>
                <a:lnTo>
                  <a:pt x="259" y="183"/>
                </a:lnTo>
                <a:lnTo>
                  <a:pt x="259" y="184"/>
                </a:lnTo>
                <a:lnTo>
                  <a:pt x="259" y="185"/>
                </a:lnTo>
                <a:lnTo>
                  <a:pt x="259" y="187"/>
                </a:lnTo>
                <a:lnTo>
                  <a:pt x="259" y="188"/>
                </a:lnTo>
                <a:lnTo>
                  <a:pt x="260" y="188"/>
                </a:lnTo>
                <a:lnTo>
                  <a:pt x="261" y="189"/>
                </a:lnTo>
                <a:lnTo>
                  <a:pt x="262" y="188"/>
                </a:lnTo>
                <a:lnTo>
                  <a:pt x="263" y="188"/>
                </a:lnTo>
                <a:lnTo>
                  <a:pt x="264" y="188"/>
                </a:lnTo>
                <a:lnTo>
                  <a:pt x="264" y="189"/>
                </a:lnTo>
                <a:lnTo>
                  <a:pt x="266" y="189"/>
                </a:lnTo>
                <a:lnTo>
                  <a:pt x="266" y="190"/>
                </a:lnTo>
                <a:lnTo>
                  <a:pt x="267" y="191"/>
                </a:lnTo>
                <a:lnTo>
                  <a:pt x="268" y="192"/>
                </a:lnTo>
                <a:lnTo>
                  <a:pt x="268" y="193"/>
                </a:lnTo>
                <a:lnTo>
                  <a:pt x="269" y="195"/>
                </a:lnTo>
                <a:lnTo>
                  <a:pt x="270" y="196"/>
                </a:lnTo>
                <a:lnTo>
                  <a:pt x="271" y="197"/>
                </a:lnTo>
                <a:lnTo>
                  <a:pt x="272" y="197"/>
                </a:lnTo>
                <a:lnTo>
                  <a:pt x="274" y="198"/>
                </a:lnTo>
                <a:lnTo>
                  <a:pt x="275" y="199"/>
                </a:lnTo>
                <a:lnTo>
                  <a:pt x="276" y="199"/>
                </a:lnTo>
                <a:lnTo>
                  <a:pt x="277" y="199"/>
                </a:lnTo>
                <a:lnTo>
                  <a:pt x="278" y="199"/>
                </a:lnTo>
                <a:lnTo>
                  <a:pt x="279" y="200"/>
                </a:lnTo>
                <a:lnTo>
                  <a:pt x="282" y="200"/>
                </a:lnTo>
                <a:lnTo>
                  <a:pt x="283" y="201"/>
                </a:lnTo>
                <a:lnTo>
                  <a:pt x="284" y="203"/>
                </a:lnTo>
                <a:lnTo>
                  <a:pt x="285" y="204"/>
                </a:lnTo>
                <a:lnTo>
                  <a:pt x="286" y="205"/>
                </a:lnTo>
                <a:lnTo>
                  <a:pt x="286" y="206"/>
                </a:lnTo>
                <a:lnTo>
                  <a:pt x="286" y="207"/>
                </a:lnTo>
                <a:lnTo>
                  <a:pt x="286" y="208"/>
                </a:lnTo>
                <a:lnTo>
                  <a:pt x="286" y="209"/>
                </a:lnTo>
                <a:lnTo>
                  <a:pt x="286" y="211"/>
                </a:lnTo>
                <a:lnTo>
                  <a:pt x="285" y="211"/>
                </a:lnTo>
                <a:lnTo>
                  <a:pt x="285" y="212"/>
                </a:lnTo>
                <a:lnTo>
                  <a:pt x="284" y="212"/>
                </a:lnTo>
                <a:lnTo>
                  <a:pt x="283" y="213"/>
                </a:lnTo>
                <a:lnTo>
                  <a:pt x="283" y="214"/>
                </a:lnTo>
                <a:lnTo>
                  <a:pt x="283" y="215"/>
                </a:lnTo>
                <a:lnTo>
                  <a:pt x="283" y="216"/>
                </a:lnTo>
                <a:lnTo>
                  <a:pt x="283" y="217"/>
                </a:lnTo>
                <a:lnTo>
                  <a:pt x="284" y="219"/>
                </a:lnTo>
                <a:lnTo>
                  <a:pt x="284" y="221"/>
                </a:lnTo>
                <a:lnTo>
                  <a:pt x="284" y="222"/>
                </a:lnTo>
                <a:lnTo>
                  <a:pt x="284" y="224"/>
                </a:lnTo>
                <a:lnTo>
                  <a:pt x="284" y="227"/>
                </a:lnTo>
                <a:lnTo>
                  <a:pt x="283" y="227"/>
                </a:lnTo>
                <a:lnTo>
                  <a:pt x="283" y="228"/>
                </a:lnTo>
                <a:lnTo>
                  <a:pt x="283" y="229"/>
                </a:lnTo>
                <a:lnTo>
                  <a:pt x="282" y="229"/>
                </a:lnTo>
                <a:lnTo>
                  <a:pt x="282" y="230"/>
                </a:lnTo>
                <a:lnTo>
                  <a:pt x="280" y="231"/>
                </a:lnTo>
                <a:lnTo>
                  <a:pt x="280" y="232"/>
                </a:lnTo>
                <a:lnTo>
                  <a:pt x="282" y="233"/>
                </a:lnTo>
                <a:lnTo>
                  <a:pt x="282" y="235"/>
                </a:lnTo>
                <a:lnTo>
                  <a:pt x="282" y="236"/>
                </a:lnTo>
                <a:lnTo>
                  <a:pt x="282" y="237"/>
                </a:lnTo>
                <a:lnTo>
                  <a:pt x="282" y="238"/>
                </a:lnTo>
                <a:lnTo>
                  <a:pt x="282" y="239"/>
                </a:lnTo>
                <a:lnTo>
                  <a:pt x="280" y="239"/>
                </a:lnTo>
                <a:lnTo>
                  <a:pt x="280" y="240"/>
                </a:lnTo>
                <a:lnTo>
                  <a:pt x="280" y="241"/>
                </a:lnTo>
                <a:lnTo>
                  <a:pt x="279" y="241"/>
                </a:lnTo>
                <a:lnTo>
                  <a:pt x="278" y="243"/>
                </a:lnTo>
                <a:lnTo>
                  <a:pt x="277" y="243"/>
                </a:lnTo>
                <a:lnTo>
                  <a:pt x="277" y="244"/>
                </a:lnTo>
                <a:lnTo>
                  <a:pt x="276" y="244"/>
                </a:lnTo>
                <a:lnTo>
                  <a:pt x="276" y="245"/>
                </a:lnTo>
                <a:lnTo>
                  <a:pt x="276" y="246"/>
                </a:lnTo>
                <a:lnTo>
                  <a:pt x="277" y="248"/>
                </a:lnTo>
                <a:lnTo>
                  <a:pt x="276" y="251"/>
                </a:lnTo>
                <a:lnTo>
                  <a:pt x="275" y="252"/>
                </a:lnTo>
                <a:lnTo>
                  <a:pt x="275" y="253"/>
                </a:lnTo>
                <a:lnTo>
                  <a:pt x="276" y="254"/>
                </a:lnTo>
                <a:lnTo>
                  <a:pt x="277" y="254"/>
                </a:lnTo>
                <a:lnTo>
                  <a:pt x="279" y="253"/>
                </a:lnTo>
                <a:lnTo>
                  <a:pt x="280" y="253"/>
                </a:lnTo>
                <a:lnTo>
                  <a:pt x="282" y="254"/>
                </a:lnTo>
                <a:lnTo>
                  <a:pt x="280" y="255"/>
                </a:lnTo>
                <a:lnTo>
                  <a:pt x="280" y="256"/>
                </a:lnTo>
                <a:lnTo>
                  <a:pt x="280" y="257"/>
                </a:lnTo>
                <a:lnTo>
                  <a:pt x="282" y="257"/>
                </a:lnTo>
                <a:lnTo>
                  <a:pt x="282" y="259"/>
                </a:lnTo>
                <a:lnTo>
                  <a:pt x="283" y="259"/>
                </a:lnTo>
                <a:lnTo>
                  <a:pt x="284" y="259"/>
                </a:lnTo>
                <a:lnTo>
                  <a:pt x="284" y="257"/>
                </a:lnTo>
                <a:lnTo>
                  <a:pt x="285" y="257"/>
                </a:lnTo>
                <a:lnTo>
                  <a:pt x="285" y="259"/>
                </a:lnTo>
                <a:lnTo>
                  <a:pt x="286" y="259"/>
                </a:lnTo>
                <a:lnTo>
                  <a:pt x="286" y="261"/>
                </a:lnTo>
                <a:lnTo>
                  <a:pt x="286" y="263"/>
                </a:lnTo>
                <a:lnTo>
                  <a:pt x="286" y="265"/>
                </a:lnTo>
                <a:lnTo>
                  <a:pt x="285" y="267"/>
                </a:lnTo>
                <a:lnTo>
                  <a:pt x="285" y="268"/>
                </a:lnTo>
                <a:lnTo>
                  <a:pt x="284" y="268"/>
                </a:lnTo>
                <a:lnTo>
                  <a:pt x="284" y="269"/>
                </a:lnTo>
                <a:lnTo>
                  <a:pt x="283" y="269"/>
                </a:lnTo>
                <a:lnTo>
                  <a:pt x="282" y="269"/>
                </a:lnTo>
                <a:lnTo>
                  <a:pt x="280" y="269"/>
                </a:lnTo>
                <a:lnTo>
                  <a:pt x="279" y="268"/>
                </a:lnTo>
                <a:lnTo>
                  <a:pt x="278" y="268"/>
                </a:lnTo>
                <a:lnTo>
                  <a:pt x="277" y="268"/>
                </a:lnTo>
                <a:lnTo>
                  <a:pt x="276" y="268"/>
                </a:lnTo>
                <a:lnTo>
                  <a:pt x="276" y="269"/>
                </a:lnTo>
                <a:lnTo>
                  <a:pt x="275" y="269"/>
                </a:lnTo>
                <a:lnTo>
                  <a:pt x="274" y="270"/>
                </a:lnTo>
                <a:lnTo>
                  <a:pt x="266" y="270"/>
                </a:lnTo>
                <a:lnTo>
                  <a:pt x="256" y="270"/>
                </a:lnTo>
                <a:lnTo>
                  <a:pt x="252" y="270"/>
                </a:lnTo>
                <a:lnTo>
                  <a:pt x="250" y="270"/>
                </a:lnTo>
                <a:lnTo>
                  <a:pt x="244" y="270"/>
                </a:lnTo>
                <a:lnTo>
                  <a:pt x="243" y="270"/>
                </a:lnTo>
                <a:lnTo>
                  <a:pt x="239" y="270"/>
                </a:lnTo>
                <a:lnTo>
                  <a:pt x="238" y="270"/>
                </a:lnTo>
                <a:lnTo>
                  <a:pt x="229" y="270"/>
                </a:lnTo>
                <a:lnTo>
                  <a:pt x="227" y="270"/>
                </a:lnTo>
                <a:lnTo>
                  <a:pt x="226" y="270"/>
                </a:lnTo>
                <a:lnTo>
                  <a:pt x="216" y="270"/>
                </a:lnTo>
                <a:lnTo>
                  <a:pt x="210" y="270"/>
                </a:lnTo>
                <a:lnTo>
                  <a:pt x="206" y="270"/>
                </a:lnTo>
                <a:lnTo>
                  <a:pt x="200" y="270"/>
                </a:lnTo>
                <a:lnTo>
                  <a:pt x="191" y="270"/>
                </a:lnTo>
                <a:lnTo>
                  <a:pt x="191" y="269"/>
                </a:lnTo>
                <a:lnTo>
                  <a:pt x="191" y="268"/>
                </a:lnTo>
                <a:lnTo>
                  <a:pt x="188" y="268"/>
                </a:lnTo>
                <a:lnTo>
                  <a:pt x="184" y="268"/>
                </a:lnTo>
                <a:lnTo>
                  <a:pt x="182" y="268"/>
                </a:lnTo>
                <a:lnTo>
                  <a:pt x="181" y="268"/>
                </a:lnTo>
                <a:lnTo>
                  <a:pt x="180" y="268"/>
                </a:lnTo>
                <a:lnTo>
                  <a:pt x="179" y="268"/>
                </a:lnTo>
                <a:lnTo>
                  <a:pt x="176" y="268"/>
                </a:lnTo>
                <a:lnTo>
                  <a:pt x="173" y="268"/>
                </a:lnTo>
                <a:lnTo>
                  <a:pt x="172" y="268"/>
                </a:lnTo>
                <a:lnTo>
                  <a:pt x="164" y="268"/>
                </a:lnTo>
                <a:lnTo>
                  <a:pt x="164" y="279"/>
                </a:lnTo>
                <a:lnTo>
                  <a:pt x="164" y="280"/>
                </a:lnTo>
                <a:lnTo>
                  <a:pt x="164" y="286"/>
                </a:lnTo>
                <a:lnTo>
                  <a:pt x="164" y="287"/>
                </a:lnTo>
                <a:lnTo>
                  <a:pt x="164" y="294"/>
                </a:lnTo>
                <a:lnTo>
                  <a:pt x="164" y="295"/>
                </a:lnTo>
                <a:lnTo>
                  <a:pt x="164" y="302"/>
                </a:lnTo>
                <a:lnTo>
                  <a:pt x="164" y="303"/>
                </a:lnTo>
                <a:lnTo>
                  <a:pt x="164" y="304"/>
                </a:lnTo>
                <a:lnTo>
                  <a:pt x="164" y="308"/>
                </a:lnTo>
                <a:lnTo>
                  <a:pt x="164" y="310"/>
                </a:lnTo>
                <a:lnTo>
                  <a:pt x="164" y="311"/>
                </a:lnTo>
                <a:lnTo>
                  <a:pt x="164" y="312"/>
                </a:lnTo>
                <a:lnTo>
                  <a:pt x="164" y="313"/>
                </a:lnTo>
                <a:lnTo>
                  <a:pt x="164" y="315"/>
                </a:lnTo>
                <a:lnTo>
                  <a:pt x="164" y="316"/>
                </a:lnTo>
                <a:lnTo>
                  <a:pt x="164" y="317"/>
                </a:lnTo>
                <a:lnTo>
                  <a:pt x="164" y="319"/>
                </a:lnTo>
                <a:lnTo>
                  <a:pt x="164" y="320"/>
                </a:lnTo>
                <a:lnTo>
                  <a:pt x="164" y="323"/>
                </a:lnTo>
                <a:lnTo>
                  <a:pt x="163" y="323"/>
                </a:lnTo>
                <a:lnTo>
                  <a:pt x="159" y="323"/>
                </a:lnTo>
                <a:lnTo>
                  <a:pt x="155" y="323"/>
                </a:lnTo>
                <a:lnTo>
                  <a:pt x="151" y="323"/>
                </a:lnTo>
                <a:lnTo>
                  <a:pt x="150" y="323"/>
                </a:lnTo>
                <a:lnTo>
                  <a:pt x="144" y="323"/>
                </a:lnTo>
                <a:lnTo>
                  <a:pt x="138" y="323"/>
                </a:lnTo>
                <a:lnTo>
                  <a:pt x="138" y="321"/>
                </a:lnTo>
                <a:lnTo>
                  <a:pt x="133" y="320"/>
                </a:lnTo>
                <a:lnTo>
                  <a:pt x="130" y="320"/>
                </a:lnTo>
                <a:lnTo>
                  <a:pt x="128" y="320"/>
                </a:lnTo>
                <a:lnTo>
                  <a:pt x="127" y="320"/>
                </a:lnTo>
                <a:lnTo>
                  <a:pt x="126" y="320"/>
                </a:lnTo>
                <a:lnTo>
                  <a:pt x="119" y="320"/>
                </a:lnTo>
                <a:lnTo>
                  <a:pt x="118" y="320"/>
                </a:lnTo>
                <a:lnTo>
                  <a:pt x="114" y="320"/>
                </a:lnTo>
                <a:lnTo>
                  <a:pt x="107" y="320"/>
                </a:lnTo>
                <a:lnTo>
                  <a:pt x="101" y="320"/>
                </a:lnTo>
                <a:lnTo>
                  <a:pt x="99" y="320"/>
                </a:lnTo>
                <a:lnTo>
                  <a:pt x="95" y="320"/>
                </a:lnTo>
                <a:lnTo>
                  <a:pt x="93" y="320"/>
                </a:lnTo>
                <a:lnTo>
                  <a:pt x="92" y="320"/>
                </a:lnTo>
                <a:lnTo>
                  <a:pt x="91" y="320"/>
                </a:lnTo>
                <a:lnTo>
                  <a:pt x="85" y="320"/>
                </a:lnTo>
                <a:lnTo>
                  <a:pt x="84" y="320"/>
                </a:lnTo>
                <a:lnTo>
                  <a:pt x="76" y="320"/>
                </a:lnTo>
                <a:lnTo>
                  <a:pt x="75" y="320"/>
                </a:lnTo>
                <a:lnTo>
                  <a:pt x="66" y="320"/>
                </a:lnTo>
                <a:lnTo>
                  <a:pt x="64" y="320"/>
                </a:lnTo>
                <a:lnTo>
                  <a:pt x="62" y="319"/>
                </a:lnTo>
                <a:lnTo>
                  <a:pt x="62" y="320"/>
                </a:lnTo>
                <a:lnTo>
                  <a:pt x="59" y="319"/>
                </a:lnTo>
                <a:lnTo>
                  <a:pt x="54" y="319"/>
                </a:lnTo>
                <a:lnTo>
                  <a:pt x="52" y="319"/>
                </a:lnTo>
                <a:lnTo>
                  <a:pt x="45" y="319"/>
                </a:lnTo>
                <a:lnTo>
                  <a:pt x="44" y="319"/>
                </a:lnTo>
                <a:lnTo>
                  <a:pt x="43" y="319"/>
                </a:lnTo>
                <a:lnTo>
                  <a:pt x="42" y="319"/>
                </a:lnTo>
                <a:lnTo>
                  <a:pt x="38" y="319"/>
                </a:lnTo>
                <a:lnTo>
                  <a:pt x="34" y="319"/>
                </a:lnTo>
                <a:lnTo>
                  <a:pt x="35" y="316"/>
                </a:lnTo>
                <a:lnTo>
                  <a:pt x="36" y="315"/>
                </a:lnTo>
                <a:lnTo>
                  <a:pt x="38" y="311"/>
                </a:lnTo>
                <a:lnTo>
                  <a:pt x="39" y="311"/>
                </a:lnTo>
                <a:lnTo>
                  <a:pt x="40" y="311"/>
                </a:lnTo>
                <a:lnTo>
                  <a:pt x="42" y="310"/>
                </a:lnTo>
                <a:lnTo>
                  <a:pt x="45" y="310"/>
                </a:lnTo>
                <a:lnTo>
                  <a:pt x="46" y="310"/>
                </a:lnTo>
                <a:lnTo>
                  <a:pt x="46" y="309"/>
                </a:lnTo>
                <a:lnTo>
                  <a:pt x="48" y="309"/>
                </a:lnTo>
                <a:lnTo>
                  <a:pt x="50" y="308"/>
                </a:lnTo>
                <a:lnTo>
                  <a:pt x="51" y="307"/>
                </a:lnTo>
                <a:lnTo>
                  <a:pt x="53" y="305"/>
                </a:lnTo>
                <a:lnTo>
                  <a:pt x="54" y="304"/>
                </a:lnTo>
                <a:lnTo>
                  <a:pt x="54" y="303"/>
                </a:lnTo>
                <a:lnTo>
                  <a:pt x="54" y="302"/>
                </a:lnTo>
                <a:lnTo>
                  <a:pt x="54" y="301"/>
                </a:lnTo>
                <a:lnTo>
                  <a:pt x="55" y="300"/>
                </a:lnTo>
                <a:lnTo>
                  <a:pt x="55" y="299"/>
                </a:lnTo>
                <a:lnTo>
                  <a:pt x="55" y="297"/>
                </a:lnTo>
                <a:lnTo>
                  <a:pt x="55" y="296"/>
                </a:lnTo>
                <a:lnTo>
                  <a:pt x="56" y="295"/>
                </a:lnTo>
                <a:lnTo>
                  <a:pt x="56" y="294"/>
                </a:lnTo>
                <a:lnTo>
                  <a:pt x="58" y="293"/>
                </a:lnTo>
                <a:lnTo>
                  <a:pt x="58" y="292"/>
                </a:lnTo>
                <a:lnTo>
                  <a:pt x="58" y="291"/>
                </a:lnTo>
                <a:lnTo>
                  <a:pt x="56" y="291"/>
                </a:lnTo>
                <a:lnTo>
                  <a:pt x="56" y="289"/>
                </a:lnTo>
                <a:lnTo>
                  <a:pt x="55" y="288"/>
                </a:lnTo>
                <a:lnTo>
                  <a:pt x="55" y="287"/>
                </a:lnTo>
                <a:lnTo>
                  <a:pt x="54" y="286"/>
                </a:lnTo>
                <a:lnTo>
                  <a:pt x="53" y="286"/>
                </a:lnTo>
                <a:lnTo>
                  <a:pt x="53" y="285"/>
                </a:lnTo>
                <a:lnTo>
                  <a:pt x="52" y="285"/>
                </a:lnTo>
                <a:lnTo>
                  <a:pt x="51" y="284"/>
                </a:lnTo>
                <a:lnTo>
                  <a:pt x="51" y="283"/>
                </a:lnTo>
                <a:lnTo>
                  <a:pt x="50" y="283"/>
                </a:lnTo>
                <a:lnTo>
                  <a:pt x="48" y="281"/>
                </a:lnTo>
                <a:lnTo>
                  <a:pt x="47" y="280"/>
                </a:lnTo>
                <a:lnTo>
                  <a:pt x="46" y="279"/>
                </a:lnTo>
                <a:lnTo>
                  <a:pt x="45" y="279"/>
                </a:lnTo>
                <a:lnTo>
                  <a:pt x="45" y="278"/>
                </a:lnTo>
                <a:lnTo>
                  <a:pt x="44" y="278"/>
                </a:lnTo>
                <a:lnTo>
                  <a:pt x="44" y="277"/>
                </a:lnTo>
                <a:lnTo>
                  <a:pt x="43" y="277"/>
                </a:lnTo>
                <a:lnTo>
                  <a:pt x="43" y="276"/>
                </a:lnTo>
                <a:lnTo>
                  <a:pt x="42" y="276"/>
                </a:lnTo>
                <a:lnTo>
                  <a:pt x="40" y="275"/>
                </a:lnTo>
                <a:lnTo>
                  <a:pt x="37" y="273"/>
                </a:lnTo>
                <a:lnTo>
                  <a:pt x="35" y="273"/>
                </a:lnTo>
                <a:lnTo>
                  <a:pt x="34" y="273"/>
                </a:lnTo>
                <a:lnTo>
                  <a:pt x="32" y="272"/>
                </a:lnTo>
                <a:lnTo>
                  <a:pt x="31" y="272"/>
                </a:lnTo>
                <a:lnTo>
                  <a:pt x="30" y="271"/>
                </a:lnTo>
                <a:lnTo>
                  <a:pt x="30" y="270"/>
                </a:lnTo>
                <a:lnTo>
                  <a:pt x="29" y="270"/>
                </a:lnTo>
                <a:lnTo>
                  <a:pt x="29" y="269"/>
                </a:lnTo>
                <a:lnTo>
                  <a:pt x="28" y="268"/>
                </a:lnTo>
                <a:lnTo>
                  <a:pt x="28" y="267"/>
                </a:lnTo>
                <a:lnTo>
                  <a:pt x="27" y="265"/>
                </a:lnTo>
                <a:lnTo>
                  <a:pt x="26" y="265"/>
                </a:lnTo>
                <a:lnTo>
                  <a:pt x="24" y="264"/>
                </a:lnTo>
                <a:lnTo>
                  <a:pt x="23" y="264"/>
                </a:lnTo>
                <a:lnTo>
                  <a:pt x="21" y="263"/>
                </a:lnTo>
                <a:lnTo>
                  <a:pt x="19" y="262"/>
                </a:lnTo>
                <a:lnTo>
                  <a:pt x="18" y="261"/>
                </a:lnTo>
                <a:lnTo>
                  <a:pt x="16" y="260"/>
                </a:lnTo>
                <a:lnTo>
                  <a:pt x="15" y="259"/>
                </a:lnTo>
                <a:lnTo>
                  <a:pt x="15" y="257"/>
                </a:lnTo>
                <a:lnTo>
                  <a:pt x="15" y="256"/>
                </a:lnTo>
                <a:lnTo>
                  <a:pt x="15" y="255"/>
                </a:lnTo>
                <a:lnTo>
                  <a:pt x="15" y="254"/>
                </a:lnTo>
                <a:lnTo>
                  <a:pt x="15" y="253"/>
                </a:lnTo>
                <a:lnTo>
                  <a:pt x="15" y="252"/>
                </a:lnTo>
                <a:lnTo>
                  <a:pt x="15" y="251"/>
                </a:lnTo>
                <a:lnTo>
                  <a:pt x="15" y="249"/>
                </a:lnTo>
                <a:lnTo>
                  <a:pt x="16" y="249"/>
                </a:lnTo>
                <a:lnTo>
                  <a:pt x="15" y="249"/>
                </a:lnTo>
                <a:lnTo>
                  <a:pt x="16" y="247"/>
                </a:lnTo>
                <a:lnTo>
                  <a:pt x="18" y="246"/>
                </a:lnTo>
                <a:lnTo>
                  <a:pt x="19" y="244"/>
                </a:lnTo>
                <a:lnTo>
                  <a:pt x="19" y="243"/>
                </a:lnTo>
                <a:lnTo>
                  <a:pt x="20" y="241"/>
                </a:lnTo>
                <a:lnTo>
                  <a:pt x="21" y="241"/>
                </a:lnTo>
                <a:lnTo>
                  <a:pt x="22" y="240"/>
                </a:lnTo>
                <a:lnTo>
                  <a:pt x="23" y="239"/>
                </a:lnTo>
                <a:lnTo>
                  <a:pt x="26" y="239"/>
                </a:lnTo>
                <a:lnTo>
                  <a:pt x="27" y="239"/>
                </a:lnTo>
                <a:lnTo>
                  <a:pt x="29" y="239"/>
                </a:lnTo>
                <a:lnTo>
                  <a:pt x="31" y="238"/>
                </a:lnTo>
                <a:lnTo>
                  <a:pt x="32" y="238"/>
                </a:lnTo>
                <a:lnTo>
                  <a:pt x="35" y="238"/>
                </a:lnTo>
                <a:lnTo>
                  <a:pt x="36" y="239"/>
                </a:lnTo>
                <a:lnTo>
                  <a:pt x="37" y="239"/>
                </a:lnTo>
                <a:lnTo>
                  <a:pt x="38" y="240"/>
                </a:lnTo>
                <a:lnTo>
                  <a:pt x="39" y="241"/>
                </a:lnTo>
                <a:lnTo>
                  <a:pt x="40" y="243"/>
                </a:lnTo>
                <a:lnTo>
                  <a:pt x="42" y="244"/>
                </a:lnTo>
                <a:lnTo>
                  <a:pt x="42" y="245"/>
                </a:lnTo>
                <a:lnTo>
                  <a:pt x="43" y="246"/>
                </a:lnTo>
                <a:lnTo>
                  <a:pt x="46" y="246"/>
                </a:lnTo>
                <a:lnTo>
                  <a:pt x="50" y="247"/>
                </a:lnTo>
                <a:lnTo>
                  <a:pt x="52" y="247"/>
                </a:lnTo>
                <a:lnTo>
                  <a:pt x="54" y="247"/>
                </a:lnTo>
                <a:lnTo>
                  <a:pt x="55" y="247"/>
                </a:lnTo>
                <a:lnTo>
                  <a:pt x="56" y="247"/>
                </a:lnTo>
                <a:lnTo>
                  <a:pt x="58" y="247"/>
                </a:lnTo>
                <a:lnTo>
                  <a:pt x="60" y="247"/>
                </a:lnTo>
                <a:lnTo>
                  <a:pt x="61" y="247"/>
                </a:lnTo>
                <a:lnTo>
                  <a:pt x="63" y="246"/>
                </a:lnTo>
                <a:lnTo>
                  <a:pt x="67" y="246"/>
                </a:lnTo>
                <a:lnTo>
                  <a:pt x="69" y="245"/>
                </a:lnTo>
                <a:lnTo>
                  <a:pt x="70" y="244"/>
                </a:lnTo>
                <a:lnTo>
                  <a:pt x="72" y="243"/>
                </a:lnTo>
                <a:lnTo>
                  <a:pt x="74" y="241"/>
                </a:lnTo>
                <a:lnTo>
                  <a:pt x="74" y="240"/>
                </a:lnTo>
                <a:lnTo>
                  <a:pt x="75" y="239"/>
                </a:lnTo>
                <a:lnTo>
                  <a:pt x="75" y="237"/>
                </a:lnTo>
                <a:lnTo>
                  <a:pt x="76" y="236"/>
                </a:lnTo>
                <a:lnTo>
                  <a:pt x="76" y="231"/>
                </a:lnTo>
                <a:lnTo>
                  <a:pt x="77" y="229"/>
                </a:lnTo>
                <a:lnTo>
                  <a:pt x="77" y="228"/>
                </a:lnTo>
                <a:lnTo>
                  <a:pt x="77" y="225"/>
                </a:lnTo>
                <a:lnTo>
                  <a:pt x="77" y="223"/>
                </a:lnTo>
                <a:lnTo>
                  <a:pt x="77" y="221"/>
                </a:lnTo>
                <a:lnTo>
                  <a:pt x="77" y="215"/>
                </a:lnTo>
                <a:lnTo>
                  <a:pt x="77" y="213"/>
                </a:lnTo>
                <a:lnTo>
                  <a:pt x="76" y="209"/>
                </a:lnTo>
                <a:lnTo>
                  <a:pt x="76" y="205"/>
                </a:lnTo>
                <a:lnTo>
                  <a:pt x="75" y="200"/>
                </a:lnTo>
                <a:lnTo>
                  <a:pt x="75" y="197"/>
                </a:lnTo>
                <a:lnTo>
                  <a:pt x="74" y="191"/>
                </a:lnTo>
                <a:lnTo>
                  <a:pt x="77" y="190"/>
                </a:lnTo>
                <a:lnTo>
                  <a:pt x="78" y="190"/>
                </a:lnTo>
                <a:lnTo>
                  <a:pt x="79" y="190"/>
                </a:lnTo>
                <a:lnTo>
                  <a:pt x="79" y="189"/>
                </a:lnTo>
                <a:lnTo>
                  <a:pt x="80" y="189"/>
                </a:lnTo>
                <a:lnTo>
                  <a:pt x="80" y="188"/>
                </a:lnTo>
                <a:lnTo>
                  <a:pt x="80" y="187"/>
                </a:lnTo>
                <a:lnTo>
                  <a:pt x="82" y="187"/>
                </a:lnTo>
                <a:lnTo>
                  <a:pt x="83" y="188"/>
                </a:lnTo>
                <a:lnTo>
                  <a:pt x="84" y="188"/>
                </a:lnTo>
                <a:lnTo>
                  <a:pt x="84" y="187"/>
                </a:lnTo>
                <a:lnTo>
                  <a:pt x="85" y="187"/>
                </a:lnTo>
                <a:lnTo>
                  <a:pt x="84" y="187"/>
                </a:lnTo>
                <a:lnTo>
                  <a:pt x="84" y="185"/>
                </a:lnTo>
                <a:lnTo>
                  <a:pt x="85" y="185"/>
                </a:lnTo>
                <a:lnTo>
                  <a:pt x="85" y="184"/>
                </a:lnTo>
                <a:lnTo>
                  <a:pt x="85" y="183"/>
                </a:lnTo>
                <a:lnTo>
                  <a:pt x="86" y="183"/>
                </a:lnTo>
                <a:lnTo>
                  <a:pt x="87" y="183"/>
                </a:lnTo>
                <a:lnTo>
                  <a:pt x="87" y="182"/>
                </a:lnTo>
                <a:lnTo>
                  <a:pt x="87" y="181"/>
                </a:lnTo>
                <a:lnTo>
                  <a:pt x="88" y="181"/>
                </a:lnTo>
                <a:lnTo>
                  <a:pt x="90" y="180"/>
                </a:lnTo>
                <a:lnTo>
                  <a:pt x="92" y="177"/>
                </a:lnTo>
                <a:lnTo>
                  <a:pt x="93" y="175"/>
                </a:lnTo>
                <a:lnTo>
                  <a:pt x="94" y="174"/>
                </a:lnTo>
                <a:lnTo>
                  <a:pt x="94" y="173"/>
                </a:lnTo>
                <a:lnTo>
                  <a:pt x="95" y="173"/>
                </a:lnTo>
                <a:lnTo>
                  <a:pt x="95" y="172"/>
                </a:lnTo>
                <a:lnTo>
                  <a:pt x="95" y="171"/>
                </a:lnTo>
                <a:lnTo>
                  <a:pt x="96" y="169"/>
                </a:lnTo>
                <a:lnTo>
                  <a:pt x="96" y="168"/>
                </a:lnTo>
                <a:lnTo>
                  <a:pt x="96" y="167"/>
                </a:lnTo>
                <a:lnTo>
                  <a:pt x="98" y="166"/>
                </a:lnTo>
                <a:lnTo>
                  <a:pt x="98" y="165"/>
                </a:lnTo>
                <a:lnTo>
                  <a:pt x="98" y="164"/>
                </a:lnTo>
                <a:lnTo>
                  <a:pt x="99" y="163"/>
                </a:lnTo>
                <a:lnTo>
                  <a:pt x="99" y="161"/>
                </a:lnTo>
                <a:lnTo>
                  <a:pt x="99" y="160"/>
                </a:lnTo>
                <a:lnTo>
                  <a:pt x="99" y="159"/>
                </a:lnTo>
                <a:lnTo>
                  <a:pt x="99" y="158"/>
                </a:lnTo>
                <a:lnTo>
                  <a:pt x="99" y="156"/>
                </a:lnTo>
                <a:lnTo>
                  <a:pt x="98" y="156"/>
                </a:lnTo>
                <a:lnTo>
                  <a:pt x="98" y="155"/>
                </a:lnTo>
                <a:lnTo>
                  <a:pt x="96" y="153"/>
                </a:lnTo>
                <a:lnTo>
                  <a:pt x="95" y="152"/>
                </a:lnTo>
                <a:lnTo>
                  <a:pt x="94" y="151"/>
                </a:lnTo>
                <a:lnTo>
                  <a:pt x="93" y="151"/>
                </a:lnTo>
                <a:lnTo>
                  <a:pt x="91" y="150"/>
                </a:lnTo>
                <a:lnTo>
                  <a:pt x="90" y="150"/>
                </a:lnTo>
                <a:lnTo>
                  <a:pt x="88" y="150"/>
                </a:lnTo>
                <a:lnTo>
                  <a:pt x="87" y="150"/>
                </a:lnTo>
                <a:lnTo>
                  <a:pt x="86" y="150"/>
                </a:lnTo>
                <a:lnTo>
                  <a:pt x="85" y="151"/>
                </a:lnTo>
                <a:lnTo>
                  <a:pt x="84" y="151"/>
                </a:lnTo>
                <a:lnTo>
                  <a:pt x="83" y="151"/>
                </a:lnTo>
                <a:lnTo>
                  <a:pt x="82" y="152"/>
                </a:lnTo>
                <a:lnTo>
                  <a:pt x="80" y="152"/>
                </a:lnTo>
                <a:lnTo>
                  <a:pt x="80" y="153"/>
                </a:lnTo>
                <a:lnTo>
                  <a:pt x="79" y="153"/>
                </a:lnTo>
                <a:lnTo>
                  <a:pt x="78" y="155"/>
                </a:lnTo>
                <a:lnTo>
                  <a:pt x="78" y="156"/>
                </a:lnTo>
                <a:lnTo>
                  <a:pt x="77" y="157"/>
                </a:lnTo>
                <a:lnTo>
                  <a:pt x="77" y="158"/>
                </a:lnTo>
                <a:lnTo>
                  <a:pt x="76" y="164"/>
                </a:lnTo>
                <a:lnTo>
                  <a:pt x="76" y="165"/>
                </a:lnTo>
                <a:lnTo>
                  <a:pt x="75" y="167"/>
                </a:lnTo>
                <a:lnTo>
                  <a:pt x="75" y="168"/>
                </a:lnTo>
                <a:lnTo>
                  <a:pt x="75" y="169"/>
                </a:lnTo>
                <a:lnTo>
                  <a:pt x="74" y="169"/>
                </a:lnTo>
                <a:lnTo>
                  <a:pt x="74" y="171"/>
                </a:lnTo>
                <a:lnTo>
                  <a:pt x="72" y="172"/>
                </a:lnTo>
                <a:lnTo>
                  <a:pt x="72" y="173"/>
                </a:lnTo>
                <a:lnTo>
                  <a:pt x="72" y="174"/>
                </a:lnTo>
                <a:lnTo>
                  <a:pt x="71" y="176"/>
                </a:lnTo>
                <a:lnTo>
                  <a:pt x="71" y="179"/>
                </a:lnTo>
                <a:lnTo>
                  <a:pt x="70" y="180"/>
                </a:lnTo>
                <a:lnTo>
                  <a:pt x="69" y="180"/>
                </a:lnTo>
                <a:lnTo>
                  <a:pt x="67" y="177"/>
                </a:lnTo>
                <a:lnTo>
                  <a:pt x="64" y="175"/>
                </a:lnTo>
                <a:lnTo>
                  <a:pt x="63" y="173"/>
                </a:lnTo>
                <a:lnTo>
                  <a:pt x="62" y="173"/>
                </a:lnTo>
                <a:lnTo>
                  <a:pt x="62" y="172"/>
                </a:lnTo>
                <a:lnTo>
                  <a:pt x="62" y="171"/>
                </a:lnTo>
                <a:lnTo>
                  <a:pt x="62" y="169"/>
                </a:lnTo>
                <a:lnTo>
                  <a:pt x="61" y="169"/>
                </a:lnTo>
                <a:lnTo>
                  <a:pt x="61" y="168"/>
                </a:lnTo>
                <a:lnTo>
                  <a:pt x="61" y="167"/>
                </a:lnTo>
                <a:lnTo>
                  <a:pt x="61" y="166"/>
                </a:lnTo>
                <a:lnTo>
                  <a:pt x="60" y="165"/>
                </a:lnTo>
                <a:lnTo>
                  <a:pt x="59" y="165"/>
                </a:lnTo>
                <a:lnTo>
                  <a:pt x="59" y="164"/>
                </a:lnTo>
                <a:lnTo>
                  <a:pt x="58" y="164"/>
                </a:lnTo>
                <a:lnTo>
                  <a:pt x="58" y="163"/>
                </a:lnTo>
                <a:lnTo>
                  <a:pt x="56" y="163"/>
                </a:lnTo>
                <a:lnTo>
                  <a:pt x="55" y="161"/>
                </a:lnTo>
                <a:lnTo>
                  <a:pt x="55" y="160"/>
                </a:lnTo>
                <a:lnTo>
                  <a:pt x="55" y="159"/>
                </a:lnTo>
                <a:lnTo>
                  <a:pt x="56" y="159"/>
                </a:lnTo>
                <a:lnTo>
                  <a:pt x="56" y="158"/>
                </a:lnTo>
                <a:lnTo>
                  <a:pt x="56" y="157"/>
                </a:lnTo>
                <a:lnTo>
                  <a:pt x="56" y="156"/>
                </a:lnTo>
                <a:lnTo>
                  <a:pt x="56" y="155"/>
                </a:lnTo>
                <a:lnTo>
                  <a:pt x="56" y="153"/>
                </a:lnTo>
                <a:lnTo>
                  <a:pt x="55" y="153"/>
                </a:lnTo>
                <a:lnTo>
                  <a:pt x="55" y="152"/>
                </a:lnTo>
                <a:lnTo>
                  <a:pt x="54" y="152"/>
                </a:lnTo>
                <a:lnTo>
                  <a:pt x="54" y="151"/>
                </a:lnTo>
                <a:lnTo>
                  <a:pt x="53" y="150"/>
                </a:lnTo>
                <a:lnTo>
                  <a:pt x="53" y="149"/>
                </a:lnTo>
                <a:lnTo>
                  <a:pt x="52" y="148"/>
                </a:lnTo>
                <a:lnTo>
                  <a:pt x="52" y="147"/>
                </a:lnTo>
                <a:lnTo>
                  <a:pt x="51" y="147"/>
                </a:lnTo>
                <a:lnTo>
                  <a:pt x="51" y="145"/>
                </a:lnTo>
                <a:lnTo>
                  <a:pt x="50" y="145"/>
                </a:lnTo>
                <a:lnTo>
                  <a:pt x="50" y="144"/>
                </a:lnTo>
                <a:lnTo>
                  <a:pt x="48" y="143"/>
                </a:lnTo>
                <a:lnTo>
                  <a:pt x="48" y="142"/>
                </a:lnTo>
                <a:lnTo>
                  <a:pt x="48" y="141"/>
                </a:lnTo>
                <a:lnTo>
                  <a:pt x="48" y="140"/>
                </a:lnTo>
                <a:lnTo>
                  <a:pt x="48" y="139"/>
                </a:lnTo>
                <a:lnTo>
                  <a:pt x="48" y="137"/>
                </a:lnTo>
                <a:lnTo>
                  <a:pt x="48" y="136"/>
                </a:lnTo>
                <a:lnTo>
                  <a:pt x="48" y="135"/>
                </a:lnTo>
                <a:lnTo>
                  <a:pt x="48" y="134"/>
                </a:lnTo>
                <a:lnTo>
                  <a:pt x="48" y="133"/>
                </a:lnTo>
                <a:lnTo>
                  <a:pt x="48" y="132"/>
                </a:lnTo>
                <a:lnTo>
                  <a:pt x="48" y="131"/>
                </a:lnTo>
                <a:lnTo>
                  <a:pt x="48" y="129"/>
                </a:lnTo>
                <a:lnTo>
                  <a:pt x="48" y="128"/>
                </a:lnTo>
                <a:lnTo>
                  <a:pt x="47" y="127"/>
                </a:lnTo>
                <a:lnTo>
                  <a:pt x="47" y="126"/>
                </a:lnTo>
                <a:lnTo>
                  <a:pt x="47" y="125"/>
                </a:lnTo>
                <a:lnTo>
                  <a:pt x="47" y="124"/>
                </a:lnTo>
                <a:lnTo>
                  <a:pt x="47" y="123"/>
                </a:lnTo>
                <a:lnTo>
                  <a:pt x="48" y="123"/>
                </a:lnTo>
                <a:lnTo>
                  <a:pt x="48" y="121"/>
                </a:lnTo>
                <a:lnTo>
                  <a:pt x="48" y="120"/>
                </a:lnTo>
                <a:lnTo>
                  <a:pt x="48" y="119"/>
                </a:lnTo>
                <a:lnTo>
                  <a:pt x="48" y="118"/>
                </a:lnTo>
                <a:lnTo>
                  <a:pt x="48" y="117"/>
                </a:lnTo>
                <a:lnTo>
                  <a:pt x="48" y="116"/>
                </a:lnTo>
                <a:lnTo>
                  <a:pt x="48" y="115"/>
                </a:lnTo>
                <a:lnTo>
                  <a:pt x="48" y="113"/>
                </a:lnTo>
                <a:lnTo>
                  <a:pt x="48" y="112"/>
                </a:lnTo>
                <a:lnTo>
                  <a:pt x="48" y="111"/>
                </a:lnTo>
                <a:lnTo>
                  <a:pt x="50" y="111"/>
                </a:lnTo>
                <a:lnTo>
                  <a:pt x="50" y="110"/>
                </a:lnTo>
                <a:lnTo>
                  <a:pt x="51" y="110"/>
                </a:lnTo>
                <a:lnTo>
                  <a:pt x="53" y="108"/>
                </a:lnTo>
                <a:lnTo>
                  <a:pt x="54" y="107"/>
                </a:lnTo>
                <a:lnTo>
                  <a:pt x="56" y="105"/>
                </a:lnTo>
                <a:lnTo>
                  <a:pt x="58" y="105"/>
                </a:lnTo>
                <a:lnTo>
                  <a:pt x="59" y="104"/>
                </a:lnTo>
                <a:lnTo>
                  <a:pt x="60" y="103"/>
                </a:lnTo>
                <a:lnTo>
                  <a:pt x="61" y="102"/>
                </a:lnTo>
                <a:lnTo>
                  <a:pt x="61" y="100"/>
                </a:lnTo>
                <a:lnTo>
                  <a:pt x="62" y="100"/>
                </a:lnTo>
                <a:lnTo>
                  <a:pt x="63" y="99"/>
                </a:lnTo>
                <a:lnTo>
                  <a:pt x="63" y="97"/>
                </a:lnTo>
                <a:lnTo>
                  <a:pt x="64" y="96"/>
                </a:lnTo>
                <a:lnTo>
                  <a:pt x="66" y="94"/>
                </a:lnTo>
                <a:lnTo>
                  <a:pt x="68" y="92"/>
                </a:lnTo>
                <a:lnTo>
                  <a:pt x="68" y="91"/>
                </a:lnTo>
                <a:lnTo>
                  <a:pt x="69" y="91"/>
                </a:lnTo>
                <a:lnTo>
                  <a:pt x="69" y="89"/>
                </a:lnTo>
                <a:lnTo>
                  <a:pt x="70" y="88"/>
                </a:lnTo>
                <a:lnTo>
                  <a:pt x="71" y="87"/>
                </a:lnTo>
                <a:lnTo>
                  <a:pt x="72" y="86"/>
                </a:lnTo>
                <a:lnTo>
                  <a:pt x="74" y="85"/>
                </a:lnTo>
                <a:lnTo>
                  <a:pt x="76" y="83"/>
                </a:lnTo>
                <a:lnTo>
                  <a:pt x="77" y="83"/>
                </a:lnTo>
                <a:lnTo>
                  <a:pt x="80" y="79"/>
                </a:lnTo>
                <a:lnTo>
                  <a:pt x="82" y="79"/>
                </a:lnTo>
                <a:lnTo>
                  <a:pt x="84" y="77"/>
                </a:lnTo>
                <a:lnTo>
                  <a:pt x="86" y="73"/>
                </a:lnTo>
                <a:lnTo>
                  <a:pt x="87" y="72"/>
                </a:lnTo>
                <a:lnTo>
                  <a:pt x="88" y="71"/>
                </a:lnTo>
                <a:lnTo>
                  <a:pt x="91" y="68"/>
                </a:lnTo>
                <a:lnTo>
                  <a:pt x="92" y="63"/>
                </a:lnTo>
                <a:lnTo>
                  <a:pt x="93" y="61"/>
                </a:lnTo>
                <a:lnTo>
                  <a:pt x="93" y="59"/>
                </a:lnTo>
                <a:lnTo>
                  <a:pt x="93" y="53"/>
                </a:lnTo>
                <a:lnTo>
                  <a:pt x="92" y="51"/>
                </a:lnTo>
                <a:lnTo>
                  <a:pt x="90" y="48"/>
                </a:lnTo>
                <a:lnTo>
                  <a:pt x="87" y="47"/>
                </a:lnTo>
                <a:lnTo>
                  <a:pt x="84" y="46"/>
                </a:lnTo>
                <a:lnTo>
                  <a:pt x="83" y="47"/>
                </a:lnTo>
                <a:lnTo>
                  <a:pt x="82" y="47"/>
                </a:lnTo>
                <a:lnTo>
                  <a:pt x="80" y="47"/>
                </a:lnTo>
                <a:lnTo>
                  <a:pt x="79" y="48"/>
                </a:lnTo>
                <a:lnTo>
                  <a:pt x="78" y="49"/>
                </a:lnTo>
                <a:lnTo>
                  <a:pt x="76" y="53"/>
                </a:lnTo>
                <a:lnTo>
                  <a:pt x="75" y="53"/>
                </a:lnTo>
                <a:lnTo>
                  <a:pt x="74" y="54"/>
                </a:lnTo>
                <a:lnTo>
                  <a:pt x="72" y="57"/>
                </a:lnTo>
                <a:lnTo>
                  <a:pt x="72" y="60"/>
                </a:lnTo>
                <a:lnTo>
                  <a:pt x="72" y="61"/>
                </a:lnTo>
                <a:lnTo>
                  <a:pt x="72" y="63"/>
                </a:lnTo>
                <a:lnTo>
                  <a:pt x="74" y="64"/>
                </a:lnTo>
                <a:lnTo>
                  <a:pt x="74" y="67"/>
                </a:lnTo>
                <a:lnTo>
                  <a:pt x="74" y="69"/>
                </a:lnTo>
                <a:lnTo>
                  <a:pt x="72" y="73"/>
                </a:lnTo>
                <a:lnTo>
                  <a:pt x="71" y="75"/>
                </a:lnTo>
                <a:lnTo>
                  <a:pt x="71" y="76"/>
                </a:lnTo>
                <a:lnTo>
                  <a:pt x="70" y="77"/>
                </a:lnTo>
                <a:lnTo>
                  <a:pt x="69" y="79"/>
                </a:lnTo>
                <a:lnTo>
                  <a:pt x="67" y="81"/>
                </a:lnTo>
                <a:lnTo>
                  <a:pt x="63" y="85"/>
                </a:lnTo>
                <a:lnTo>
                  <a:pt x="60" y="87"/>
                </a:lnTo>
                <a:lnTo>
                  <a:pt x="59" y="88"/>
                </a:lnTo>
                <a:lnTo>
                  <a:pt x="58" y="88"/>
                </a:lnTo>
                <a:lnTo>
                  <a:pt x="56" y="89"/>
                </a:lnTo>
                <a:lnTo>
                  <a:pt x="55" y="89"/>
                </a:lnTo>
                <a:lnTo>
                  <a:pt x="53" y="91"/>
                </a:lnTo>
                <a:lnTo>
                  <a:pt x="52" y="92"/>
                </a:lnTo>
                <a:lnTo>
                  <a:pt x="50" y="93"/>
                </a:lnTo>
                <a:lnTo>
                  <a:pt x="48" y="93"/>
                </a:lnTo>
                <a:lnTo>
                  <a:pt x="47" y="93"/>
                </a:lnTo>
                <a:lnTo>
                  <a:pt x="46" y="93"/>
                </a:lnTo>
                <a:lnTo>
                  <a:pt x="44" y="94"/>
                </a:lnTo>
                <a:lnTo>
                  <a:pt x="43" y="93"/>
                </a:lnTo>
                <a:lnTo>
                  <a:pt x="42" y="93"/>
                </a:lnTo>
                <a:lnTo>
                  <a:pt x="39" y="93"/>
                </a:lnTo>
                <a:lnTo>
                  <a:pt x="38" y="93"/>
                </a:lnTo>
                <a:lnTo>
                  <a:pt x="37" y="93"/>
                </a:lnTo>
                <a:lnTo>
                  <a:pt x="36" y="93"/>
                </a:lnTo>
                <a:lnTo>
                  <a:pt x="35" y="93"/>
                </a:lnTo>
                <a:lnTo>
                  <a:pt x="34" y="92"/>
                </a:lnTo>
                <a:lnTo>
                  <a:pt x="31" y="91"/>
                </a:lnTo>
                <a:lnTo>
                  <a:pt x="28" y="88"/>
                </a:lnTo>
                <a:lnTo>
                  <a:pt x="23" y="86"/>
                </a:lnTo>
                <a:lnTo>
                  <a:pt x="22" y="86"/>
                </a:lnTo>
                <a:lnTo>
                  <a:pt x="22" y="85"/>
                </a:lnTo>
                <a:lnTo>
                  <a:pt x="21" y="84"/>
                </a:lnTo>
                <a:lnTo>
                  <a:pt x="20" y="83"/>
                </a:lnTo>
                <a:lnTo>
                  <a:pt x="19" y="83"/>
                </a:lnTo>
                <a:lnTo>
                  <a:pt x="19" y="81"/>
                </a:lnTo>
                <a:lnTo>
                  <a:pt x="16" y="80"/>
                </a:lnTo>
                <a:lnTo>
                  <a:pt x="15" y="80"/>
                </a:lnTo>
                <a:lnTo>
                  <a:pt x="15" y="79"/>
                </a:lnTo>
                <a:lnTo>
                  <a:pt x="14" y="78"/>
                </a:lnTo>
                <a:lnTo>
                  <a:pt x="14" y="77"/>
                </a:lnTo>
                <a:lnTo>
                  <a:pt x="14" y="76"/>
                </a:lnTo>
                <a:lnTo>
                  <a:pt x="14" y="75"/>
                </a:lnTo>
                <a:lnTo>
                  <a:pt x="15" y="73"/>
                </a:lnTo>
                <a:lnTo>
                  <a:pt x="16" y="71"/>
                </a:lnTo>
                <a:lnTo>
                  <a:pt x="18" y="70"/>
                </a:lnTo>
                <a:lnTo>
                  <a:pt x="19" y="69"/>
                </a:lnTo>
                <a:lnTo>
                  <a:pt x="20" y="69"/>
                </a:lnTo>
                <a:lnTo>
                  <a:pt x="21" y="69"/>
                </a:lnTo>
                <a:lnTo>
                  <a:pt x="22" y="69"/>
                </a:lnTo>
                <a:lnTo>
                  <a:pt x="23" y="69"/>
                </a:lnTo>
                <a:lnTo>
                  <a:pt x="24" y="69"/>
                </a:lnTo>
                <a:lnTo>
                  <a:pt x="26" y="69"/>
                </a:lnTo>
                <a:lnTo>
                  <a:pt x="27" y="68"/>
                </a:lnTo>
                <a:lnTo>
                  <a:pt x="28" y="68"/>
                </a:lnTo>
                <a:lnTo>
                  <a:pt x="29" y="69"/>
                </a:lnTo>
                <a:lnTo>
                  <a:pt x="30" y="70"/>
                </a:lnTo>
                <a:lnTo>
                  <a:pt x="31" y="70"/>
                </a:lnTo>
                <a:lnTo>
                  <a:pt x="32" y="70"/>
                </a:lnTo>
                <a:lnTo>
                  <a:pt x="32" y="69"/>
                </a:lnTo>
                <a:lnTo>
                  <a:pt x="34" y="69"/>
                </a:lnTo>
                <a:lnTo>
                  <a:pt x="36" y="68"/>
                </a:lnTo>
                <a:lnTo>
                  <a:pt x="38" y="67"/>
                </a:lnTo>
                <a:lnTo>
                  <a:pt x="42" y="65"/>
                </a:lnTo>
                <a:lnTo>
                  <a:pt x="43" y="65"/>
                </a:lnTo>
                <a:lnTo>
                  <a:pt x="43" y="64"/>
                </a:lnTo>
                <a:lnTo>
                  <a:pt x="44" y="64"/>
                </a:lnTo>
                <a:lnTo>
                  <a:pt x="45" y="64"/>
                </a:lnTo>
                <a:lnTo>
                  <a:pt x="46" y="63"/>
                </a:lnTo>
                <a:lnTo>
                  <a:pt x="47" y="63"/>
                </a:lnTo>
                <a:lnTo>
                  <a:pt x="48" y="63"/>
                </a:lnTo>
                <a:lnTo>
                  <a:pt x="50" y="63"/>
                </a:lnTo>
                <a:lnTo>
                  <a:pt x="51" y="64"/>
                </a:lnTo>
                <a:lnTo>
                  <a:pt x="52" y="63"/>
                </a:lnTo>
                <a:lnTo>
                  <a:pt x="53" y="63"/>
                </a:lnTo>
                <a:lnTo>
                  <a:pt x="54" y="62"/>
                </a:lnTo>
                <a:lnTo>
                  <a:pt x="55" y="61"/>
                </a:lnTo>
                <a:lnTo>
                  <a:pt x="55" y="60"/>
                </a:lnTo>
                <a:lnTo>
                  <a:pt x="56" y="59"/>
                </a:lnTo>
                <a:lnTo>
                  <a:pt x="56" y="57"/>
                </a:lnTo>
                <a:lnTo>
                  <a:pt x="58" y="56"/>
                </a:lnTo>
                <a:lnTo>
                  <a:pt x="59" y="55"/>
                </a:lnTo>
                <a:lnTo>
                  <a:pt x="60" y="54"/>
                </a:lnTo>
                <a:lnTo>
                  <a:pt x="61" y="52"/>
                </a:lnTo>
                <a:lnTo>
                  <a:pt x="61" y="51"/>
                </a:lnTo>
                <a:lnTo>
                  <a:pt x="62" y="47"/>
                </a:lnTo>
                <a:lnTo>
                  <a:pt x="61" y="44"/>
                </a:lnTo>
                <a:lnTo>
                  <a:pt x="60" y="39"/>
                </a:lnTo>
                <a:lnTo>
                  <a:pt x="59" y="36"/>
                </a:lnTo>
                <a:lnTo>
                  <a:pt x="58" y="35"/>
                </a:lnTo>
                <a:lnTo>
                  <a:pt x="53" y="31"/>
                </a:lnTo>
                <a:lnTo>
                  <a:pt x="52" y="30"/>
                </a:lnTo>
                <a:lnTo>
                  <a:pt x="42" y="23"/>
                </a:lnTo>
                <a:lnTo>
                  <a:pt x="38" y="20"/>
                </a:lnTo>
                <a:lnTo>
                  <a:pt x="37" y="20"/>
                </a:lnTo>
                <a:lnTo>
                  <a:pt x="36" y="20"/>
                </a:lnTo>
                <a:lnTo>
                  <a:pt x="35" y="20"/>
                </a:lnTo>
                <a:lnTo>
                  <a:pt x="35" y="21"/>
                </a:lnTo>
                <a:lnTo>
                  <a:pt x="34" y="21"/>
                </a:lnTo>
                <a:lnTo>
                  <a:pt x="34" y="23"/>
                </a:lnTo>
                <a:lnTo>
                  <a:pt x="32" y="24"/>
                </a:lnTo>
                <a:lnTo>
                  <a:pt x="32" y="25"/>
                </a:lnTo>
                <a:lnTo>
                  <a:pt x="31" y="27"/>
                </a:lnTo>
                <a:lnTo>
                  <a:pt x="31" y="28"/>
                </a:lnTo>
                <a:lnTo>
                  <a:pt x="31" y="30"/>
                </a:lnTo>
                <a:lnTo>
                  <a:pt x="31" y="32"/>
                </a:lnTo>
                <a:lnTo>
                  <a:pt x="32" y="35"/>
                </a:lnTo>
                <a:lnTo>
                  <a:pt x="32" y="36"/>
                </a:lnTo>
                <a:lnTo>
                  <a:pt x="32" y="37"/>
                </a:lnTo>
                <a:lnTo>
                  <a:pt x="32" y="38"/>
                </a:lnTo>
                <a:lnTo>
                  <a:pt x="34" y="40"/>
                </a:lnTo>
                <a:lnTo>
                  <a:pt x="34" y="41"/>
                </a:lnTo>
                <a:lnTo>
                  <a:pt x="35" y="44"/>
                </a:lnTo>
                <a:lnTo>
                  <a:pt x="35" y="45"/>
                </a:lnTo>
                <a:lnTo>
                  <a:pt x="35" y="46"/>
                </a:lnTo>
                <a:lnTo>
                  <a:pt x="35" y="47"/>
                </a:lnTo>
                <a:lnTo>
                  <a:pt x="36" y="48"/>
                </a:lnTo>
                <a:lnTo>
                  <a:pt x="35" y="48"/>
                </a:lnTo>
                <a:lnTo>
                  <a:pt x="35" y="49"/>
                </a:lnTo>
                <a:lnTo>
                  <a:pt x="34" y="49"/>
                </a:lnTo>
                <a:lnTo>
                  <a:pt x="32" y="51"/>
                </a:lnTo>
                <a:lnTo>
                  <a:pt x="31" y="53"/>
                </a:lnTo>
                <a:lnTo>
                  <a:pt x="30" y="54"/>
                </a:lnTo>
                <a:lnTo>
                  <a:pt x="29" y="55"/>
                </a:lnTo>
                <a:lnTo>
                  <a:pt x="26" y="56"/>
                </a:lnTo>
                <a:lnTo>
                  <a:pt x="24" y="57"/>
                </a:lnTo>
                <a:lnTo>
                  <a:pt x="22" y="57"/>
                </a:lnTo>
                <a:lnTo>
                  <a:pt x="21" y="59"/>
                </a:lnTo>
                <a:lnTo>
                  <a:pt x="18" y="59"/>
                </a:lnTo>
                <a:lnTo>
                  <a:pt x="16" y="59"/>
                </a:lnTo>
                <a:lnTo>
                  <a:pt x="16" y="60"/>
                </a:lnTo>
                <a:lnTo>
                  <a:pt x="14" y="60"/>
                </a:lnTo>
                <a:lnTo>
                  <a:pt x="12" y="59"/>
                </a:lnTo>
                <a:lnTo>
                  <a:pt x="11" y="59"/>
                </a:lnTo>
                <a:lnTo>
                  <a:pt x="7" y="57"/>
                </a:lnTo>
                <a:lnTo>
                  <a:pt x="6" y="57"/>
                </a:lnTo>
                <a:lnTo>
                  <a:pt x="4" y="56"/>
                </a:lnTo>
                <a:lnTo>
                  <a:pt x="2" y="56"/>
                </a:lnTo>
                <a:lnTo>
                  <a:pt x="2" y="55"/>
                </a:lnTo>
                <a:lnTo>
                  <a:pt x="0" y="55"/>
                </a:lnTo>
                <a:lnTo>
                  <a:pt x="2" y="54"/>
                </a:lnTo>
                <a:lnTo>
                  <a:pt x="2" y="53"/>
                </a:lnTo>
                <a:lnTo>
                  <a:pt x="3" y="53"/>
                </a:lnTo>
                <a:lnTo>
                  <a:pt x="3" y="52"/>
                </a:lnTo>
                <a:lnTo>
                  <a:pt x="3" y="51"/>
                </a:lnTo>
                <a:lnTo>
                  <a:pt x="3" y="48"/>
                </a:lnTo>
                <a:lnTo>
                  <a:pt x="3" y="47"/>
                </a:lnTo>
                <a:lnTo>
                  <a:pt x="3" y="46"/>
                </a:lnTo>
                <a:lnTo>
                  <a:pt x="3" y="45"/>
                </a:lnTo>
                <a:lnTo>
                  <a:pt x="4" y="45"/>
                </a:lnTo>
                <a:lnTo>
                  <a:pt x="5" y="44"/>
                </a:lnTo>
                <a:lnTo>
                  <a:pt x="6" y="43"/>
                </a:lnTo>
                <a:lnTo>
                  <a:pt x="7" y="41"/>
                </a:lnTo>
                <a:lnTo>
                  <a:pt x="8" y="41"/>
                </a:lnTo>
                <a:lnTo>
                  <a:pt x="10" y="41"/>
                </a:lnTo>
                <a:lnTo>
                  <a:pt x="12" y="40"/>
                </a:lnTo>
                <a:lnTo>
                  <a:pt x="14" y="39"/>
                </a:lnTo>
                <a:lnTo>
                  <a:pt x="15" y="38"/>
                </a:lnTo>
                <a:lnTo>
                  <a:pt x="16" y="37"/>
                </a:lnTo>
                <a:lnTo>
                  <a:pt x="16" y="36"/>
                </a:lnTo>
                <a:lnTo>
                  <a:pt x="16" y="35"/>
                </a:lnTo>
                <a:lnTo>
                  <a:pt x="20" y="29"/>
                </a:lnTo>
                <a:lnTo>
                  <a:pt x="21" y="28"/>
                </a:lnTo>
                <a:lnTo>
                  <a:pt x="22" y="25"/>
                </a:lnTo>
                <a:lnTo>
                  <a:pt x="23" y="25"/>
                </a:lnTo>
                <a:lnTo>
                  <a:pt x="23" y="24"/>
                </a:lnTo>
                <a:lnTo>
                  <a:pt x="24" y="24"/>
                </a:lnTo>
                <a:lnTo>
                  <a:pt x="26" y="23"/>
                </a:lnTo>
                <a:lnTo>
                  <a:pt x="27" y="21"/>
                </a:lnTo>
                <a:lnTo>
                  <a:pt x="28" y="21"/>
                </a:lnTo>
                <a:lnTo>
                  <a:pt x="29" y="20"/>
                </a:lnTo>
                <a:lnTo>
                  <a:pt x="29" y="19"/>
                </a:lnTo>
                <a:lnTo>
                  <a:pt x="29" y="17"/>
                </a:lnTo>
                <a:lnTo>
                  <a:pt x="29" y="15"/>
                </a:lnTo>
                <a:lnTo>
                  <a:pt x="28" y="13"/>
                </a:lnTo>
                <a:lnTo>
                  <a:pt x="27" y="12"/>
                </a:lnTo>
                <a:lnTo>
                  <a:pt x="21" y="7"/>
                </a:lnTo>
                <a:lnTo>
                  <a:pt x="15" y="3"/>
                </a:lnTo>
                <a:lnTo>
                  <a:pt x="12" y="0"/>
                </a:lnTo>
                <a:lnTo>
                  <a:pt x="15" y="0"/>
                </a:lnTo>
                <a:lnTo>
                  <a:pt x="19" y="0"/>
                </a:lnTo>
                <a:lnTo>
                  <a:pt x="22" y="0"/>
                </a:lnTo>
                <a:lnTo>
                  <a:pt x="23" y="0"/>
                </a:lnTo>
                <a:lnTo>
                  <a:pt x="29" y="0"/>
                </a:lnTo>
                <a:lnTo>
                  <a:pt x="30" y="0"/>
                </a:lnTo>
                <a:lnTo>
                  <a:pt x="32" y="0"/>
                </a:lnTo>
                <a:lnTo>
                  <a:pt x="42" y="0"/>
                </a:lnTo>
                <a:lnTo>
                  <a:pt x="43" y="0"/>
                </a:lnTo>
                <a:lnTo>
                  <a:pt x="48" y="0"/>
                </a:lnTo>
                <a:lnTo>
                  <a:pt x="52" y="0"/>
                </a:lnTo>
                <a:lnTo>
                  <a:pt x="59" y="0"/>
                </a:lnTo>
                <a:lnTo>
                  <a:pt x="61" y="1"/>
                </a:lnTo>
                <a:lnTo>
                  <a:pt x="63" y="1"/>
                </a:lnTo>
                <a:lnTo>
                  <a:pt x="66" y="1"/>
                </a:lnTo>
                <a:lnTo>
                  <a:pt x="70" y="1"/>
                </a:lnTo>
                <a:lnTo>
                  <a:pt x="71" y="1"/>
                </a:lnTo>
                <a:lnTo>
                  <a:pt x="72" y="1"/>
                </a:lnTo>
                <a:lnTo>
                  <a:pt x="75" y="1"/>
                </a:lnTo>
                <a:lnTo>
                  <a:pt x="76" y="1"/>
                </a:lnTo>
                <a:lnTo>
                  <a:pt x="79" y="1"/>
                </a:lnTo>
                <a:lnTo>
                  <a:pt x="83" y="1"/>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47" name="Freeform 143"/>
          <p:cNvSpPr>
            <a:spLocks/>
          </p:cNvSpPr>
          <p:nvPr/>
        </p:nvSpPr>
        <p:spPr bwMode="auto">
          <a:xfrm>
            <a:off x="1565747" y="2853328"/>
            <a:ext cx="888073" cy="676925"/>
          </a:xfrm>
          <a:custGeom>
            <a:avLst/>
            <a:gdLst>
              <a:gd name="T0" fmla="*/ 219 w 411"/>
              <a:gd name="T1" fmla="*/ 6 h 318"/>
              <a:gd name="T2" fmla="*/ 275 w 411"/>
              <a:gd name="T3" fmla="*/ 31 h 318"/>
              <a:gd name="T4" fmla="*/ 323 w 411"/>
              <a:gd name="T5" fmla="*/ 50 h 318"/>
              <a:gd name="T6" fmla="*/ 383 w 411"/>
              <a:gd name="T7" fmla="*/ 76 h 318"/>
              <a:gd name="T8" fmla="*/ 409 w 411"/>
              <a:gd name="T9" fmla="*/ 91 h 318"/>
              <a:gd name="T10" fmla="*/ 403 w 411"/>
              <a:gd name="T11" fmla="*/ 97 h 318"/>
              <a:gd name="T12" fmla="*/ 400 w 411"/>
              <a:gd name="T13" fmla="*/ 106 h 318"/>
              <a:gd name="T14" fmla="*/ 395 w 411"/>
              <a:gd name="T15" fmla="*/ 118 h 318"/>
              <a:gd name="T16" fmla="*/ 385 w 411"/>
              <a:gd name="T17" fmla="*/ 120 h 318"/>
              <a:gd name="T18" fmla="*/ 383 w 411"/>
              <a:gd name="T19" fmla="*/ 134 h 318"/>
              <a:gd name="T20" fmla="*/ 383 w 411"/>
              <a:gd name="T21" fmla="*/ 145 h 318"/>
              <a:gd name="T22" fmla="*/ 378 w 411"/>
              <a:gd name="T23" fmla="*/ 155 h 318"/>
              <a:gd name="T24" fmla="*/ 374 w 411"/>
              <a:gd name="T25" fmla="*/ 168 h 318"/>
              <a:gd name="T26" fmla="*/ 366 w 411"/>
              <a:gd name="T27" fmla="*/ 177 h 318"/>
              <a:gd name="T28" fmla="*/ 358 w 411"/>
              <a:gd name="T29" fmla="*/ 179 h 318"/>
              <a:gd name="T30" fmla="*/ 352 w 411"/>
              <a:gd name="T31" fmla="*/ 187 h 318"/>
              <a:gd name="T32" fmla="*/ 345 w 411"/>
              <a:gd name="T33" fmla="*/ 194 h 318"/>
              <a:gd name="T34" fmla="*/ 334 w 411"/>
              <a:gd name="T35" fmla="*/ 196 h 318"/>
              <a:gd name="T36" fmla="*/ 322 w 411"/>
              <a:gd name="T37" fmla="*/ 199 h 318"/>
              <a:gd name="T38" fmla="*/ 319 w 411"/>
              <a:gd name="T39" fmla="*/ 203 h 318"/>
              <a:gd name="T40" fmla="*/ 307 w 411"/>
              <a:gd name="T41" fmla="*/ 208 h 318"/>
              <a:gd name="T42" fmla="*/ 296 w 411"/>
              <a:gd name="T43" fmla="*/ 216 h 318"/>
              <a:gd name="T44" fmla="*/ 283 w 411"/>
              <a:gd name="T45" fmla="*/ 220 h 318"/>
              <a:gd name="T46" fmla="*/ 275 w 411"/>
              <a:gd name="T47" fmla="*/ 219 h 318"/>
              <a:gd name="T48" fmla="*/ 265 w 411"/>
              <a:gd name="T49" fmla="*/ 222 h 318"/>
              <a:gd name="T50" fmla="*/ 254 w 411"/>
              <a:gd name="T51" fmla="*/ 224 h 318"/>
              <a:gd name="T52" fmla="*/ 247 w 411"/>
              <a:gd name="T53" fmla="*/ 226 h 318"/>
              <a:gd name="T54" fmla="*/ 239 w 411"/>
              <a:gd name="T55" fmla="*/ 230 h 318"/>
              <a:gd name="T56" fmla="*/ 233 w 411"/>
              <a:gd name="T57" fmla="*/ 239 h 318"/>
              <a:gd name="T58" fmla="*/ 226 w 411"/>
              <a:gd name="T59" fmla="*/ 247 h 318"/>
              <a:gd name="T60" fmla="*/ 215 w 411"/>
              <a:gd name="T61" fmla="*/ 256 h 318"/>
              <a:gd name="T62" fmla="*/ 207 w 411"/>
              <a:gd name="T63" fmla="*/ 257 h 318"/>
              <a:gd name="T64" fmla="*/ 200 w 411"/>
              <a:gd name="T65" fmla="*/ 258 h 318"/>
              <a:gd name="T66" fmla="*/ 193 w 411"/>
              <a:gd name="T67" fmla="*/ 266 h 318"/>
              <a:gd name="T68" fmla="*/ 185 w 411"/>
              <a:gd name="T69" fmla="*/ 272 h 318"/>
              <a:gd name="T70" fmla="*/ 177 w 411"/>
              <a:gd name="T71" fmla="*/ 272 h 318"/>
              <a:gd name="T72" fmla="*/ 164 w 411"/>
              <a:gd name="T73" fmla="*/ 267 h 318"/>
              <a:gd name="T74" fmla="*/ 158 w 411"/>
              <a:gd name="T75" fmla="*/ 278 h 318"/>
              <a:gd name="T76" fmla="*/ 152 w 411"/>
              <a:gd name="T77" fmla="*/ 287 h 318"/>
              <a:gd name="T78" fmla="*/ 140 w 411"/>
              <a:gd name="T79" fmla="*/ 296 h 318"/>
              <a:gd name="T80" fmla="*/ 132 w 411"/>
              <a:gd name="T81" fmla="*/ 305 h 318"/>
              <a:gd name="T82" fmla="*/ 122 w 411"/>
              <a:gd name="T83" fmla="*/ 308 h 318"/>
              <a:gd name="T84" fmla="*/ 121 w 411"/>
              <a:gd name="T85" fmla="*/ 318 h 318"/>
              <a:gd name="T86" fmla="*/ 108 w 411"/>
              <a:gd name="T87" fmla="*/ 313 h 318"/>
              <a:gd name="T88" fmla="*/ 88 w 411"/>
              <a:gd name="T89" fmla="*/ 291 h 318"/>
              <a:gd name="T90" fmla="*/ 52 w 411"/>
              <a:gd name="T91" fmla="*/ 270 h 318"/>
              <a:gd name="T92" fmla="*/ 23 w 411"/>
              <a:gd name="T93" fmla="*/ 243 h 318"/>
              <a:gd name="T94" fmla="*/ 26 w 411"/>
              <a:gd name="T95" fmla="*/ 232 h 318"/>
              <a:gd name="T96" fmla="*/ 23 w 411"/>
              <a:gd name="T97" fmla="*/ 207 h 318"/>
              <a:gd name="T98" fmla="*/ 37 w 411"/>
              <a:gd name="T99" fmla="*/ 218 h 318"/>
              <a:gd name="T100" fmla="*/ 40 w 411"/>
              <a:gd name="T101" fmla="*/ 195 h 318"/>
              <a:gd name="T102" fmla="*/ 11 w 411"/>
              <a:gd name="T103" fmla="*/ 184 h 318"/>
              <a:gd name="T104" fmla="*/ 12 w 411"/>
              <a:gd name="T105" fmla="*/ 161 h 318"/>
              <a:gd name="T106" fmla="*/ 34 w 411"/>
              <a:gd name="T107" fmla="*/ 153 h 318"/>
              <a:gd name="T108" fmla="*/ 29 w 411"/>
              <a:gd name="T109" fmla="*/ 128 h 318"/>
              <a:gd name="T110" fmla="*/ 24 w 411"/>
              <a:gd name="T111" fmla="*/ 124 h 318"/>
              <a:gd name="T112" fmla="*/ 13 w 411"/>
              <a:gd name="T113" fmla="*/ 128 h 318"/>
              <a:gd name="T114" fmla="*/ 0 w 411"/>
              <a:gd name="T115" fmla="*/ 119 h 318"/>
              <a:gd name="T116" fmla="*/ 71 w 411"/>
              <a:gd name="T117" fmla="*/ 59 h 318"/>
              <a:gd name="T118" fmla="*/ 107 w 411"/>
              <a:gd name="T119" fmla="*/ 59 h 318"/>
              <a:gd name="T120" fmla="*/ 140 w 411"/>
              <a:gd name="T121" fmla="*/ 59 h 318"/>
              <a:gd name="T122" fmla="*/ 161 w 411"/>
              <a:gd name="T123" fmla="*/ 16 h 318"/>
              <a:gd name="T124" fmla="*/ 206 w 411"/>
              <a:gd name="T125" fmla="*/ 7 h 3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11" h="318">
                <a:moveTo>
                  <a:pt x="211" y="6"/>
                </a:moveTo>
                <a:lnTo>
                  <a:pt x="211" y="4"/>
                </a:lnTo>
                <a:lnTo>
                  <a:pt x="212" y="4"/>
                </a:lnTo>
                <a:lnTo>
                  <a:pt x="212" y="3"/>
                </a:lnTo>
                <a:lnTo>
                  <a:pt x="212" y="2"/>
                </a:lnTo>
                <a:lnTo>
                  <a:pt x="212" y="1"/>
                </a:lnTo>
                <a:lnTo>
                  <a:pt x="214" y="1"/>
                </a:lnTo>
                <a:lnTo>
                  <a:pt x="214" y="0"/>
                </a:lnTo>
                <a:lnTo>
                  <a:pt x="215" y="0"/>
                </a:lnTo>
                <a:lnTo>
                  <a:pt x="217" y="0"/>
                </a:lnTo>
                <a:lnTo>
                  <a:pt x="217" y="1"/>
                </a:lnTo>
                <a:lnTo>
                  <a:pt x="218" y="1"/>
                </a:lnTo>
                <a:lnTo>
                  <a:pt x="218" y="2"/>
                </a:lnTo>
                <a:lnTo>
                  <a:pt x="218" y="3"/>
                </a:lnTo>
                <a:lnTo>
                  <a:pt x="219" y="3"/>
                </a:lnTo>
                <a:lnTo>
                  <a:pt x="219" y="4"/>
                </a:lnTo>
                <a:lnTo>
                  <a:pt x="219" y="6"/>
                </a:lnTo>
                <a:lnTo>
                  <a:pt x="219" y="7"/>
                </a:lnTo>
                <a:lnTo>
                  <a:pt x="226" y="10"/>
                </a:lnTo>
                <a:lnTo>
                  <a:pt x="227" y="10"/>
                </a:lnTo>
                <a:lnTo>
                  <a:pt x="228" y="11"/>
                </a:lnTo>
                <a:lnTo>
                  <a:pt x="230" y="11"/>
                </a:lnTo>
                <a:lnTo>
                  <a:pt x="231" y="11"/>
                </a:lnTo>
                <a:lnTo>
                  <a:pt x="235" y="14"/>
                </a:lnTo>
                <a:lnTo>
                  <a:pt x="241" y="16"/>
                </a:lnTo>
                <a:lnTo>
                  <a:pt x="242" y="16"/>
                </a:lnTo>
                <a:lnTo>
                  <a:pt x="252" y="20"/>
                </a:lnTo>
                <a:lnTo>
                  <a:pt x="256" y="22"/>
                </a:lnTo>
                <a:lnTo>
                  <a:pt x="258" y="23"/>
                </a:lnTo>
                <a:lnTo>
                  <a:pt x="260" y="24"/>
                </a:lnTo>
                <a:lnTo>
                  <a:pt x="265" y="26"/>
                </a:lnTo>
                <a:lnTo>
                  <a:pt x="266" y="26"/>
                </a:lnTo>
                <a:lnTo>
                  <a:pt x="271" y="28"/>
                </a:lnTo>
                <a:lnTo>
                  <a:pt x="275" y="31"/>
                </a:lnTo>
                <a:lnTo>
                  <a:pt x="276" y="31"/>
                </a:lnTo>
                <a:lnTo>
                  <a:pt x="279" y="32"/>
                </a:lnTo>
                <a:lnTo>
                  <a:pt x="282" y="33"/>
                </a:lnTo>
                <a:lnTo>
                  <a:pt x="287" y="35"/>
                </a:lnTo>
                <a:lnTo>
                  <a:pt x="289" y="36"/>
                </a:lnTo>
                <a:lnTo>
                  <a:pt x="291" y="38"/>
                </a:lnTo>
                <a:lnTo>
                  <a:pt x="294" y="39"/>
                </a:lnTo>
                <a:lnTo>
                  <a:pt x="300" y="41"/>
                </a:lnTo>
                <a:lnTo>
                  <a:pt x="303" y="42"/>
                </a:lnTo>
                <a:lnTo>
                  <a:pt x="304" y="42"/>
                </a:lnTo>
                <a:lnTo>
                  <a:pt x="306" y="43"/>
                </a:lnTo>
                <a:lnTo>
                  <a:pt x="307" y="44"/>
                </a:lnTo>
                <a:lnTo>
                  <a:pt x="310" y="46"/>
                </a:lnTo>
                <a:lnTo>
                  <a:pt x="312" y="46"/>
                </a:lnTo>
                <a:lnTo>
                  <a:pt x="320" y="49"/>
                </a:lnTo>
                <a:lnTo>
                  <a:pt x="321" y="50"/>
                </a:lnTo>
                <a:lnTo>
                  <a:pt x="323" y="50"/>
                </a:lnTo>
                <a:lnTo>
                  <a:pt x="328" y="52"/>
                </a:lnTo>
                <a:lnTo>
                  <a:pt x="329" y="54"/>
                </a:lnTo>
                <a:lnTo>
                  <a:pt x="332" y="55"/>
                </a:lnTo>
                <a:lnTo>
                  <a:pt x="335" y="56"/>
                </a:lnTo>
                <a:lnTo>
                  <a:pt x="337" y="57"/>
                </a:lnTo>
                <a:lnTo>
                  <a:pt x="338" y="57"/>
                </a:lnTo>
                <a:lnTo>
                  <a:pt x="343" y="59"/>
                </a:lnTo>
                <a:lnTo>
                  <a:pt x="351" y="63"/>
                </a:lnTo>
                <a:lnTo>
                  <a:pt x="354" y="64"/>
                </a:lnTo>
                <a:lnTo>
                  <a:pt x="355" y="64"/>
                </a:lnTo>
                <a:lnTo>
                  <a:pt x="359" y="66"/>
                </a:lnTo>
                <a:lnTo>
                  <a:pt x="361" y="66"/>
                </a:lnTo>
                <a:lnTo>
                  <a:pt x="369" y="70"/>
                </a:lnTo>
                <a:lnTo>
                  <a:pt x="370" y="71"/>
                </a:lnTo>
                <a:lnTo>
                  <a:pt x="371" y="71"/>
                </a:lnTo>
                <a:lnTo>
                  <a:pt x="379" y="74"/>
                </a:lnTo>
                <a:lnTo>
                  <a:pt x="383" y="76"/>
                </a:lnTo>
                <a:lnTo>
                  <a:pt x="386" y="78"/>
                </a:lnTo>
                <a:lnTo>
                  <a:pt x="391" y="80"/>
                </a:lnTo>
                <a:lnTo>
                  <a:pt x="392" y="80"/>
                </a:lnTo>
                <a:lnTo>
                  <a:pt x="394" y="81"/>
                </a:lnTo>
                <a:lnTo>
                  <a:pt x="403" y="84"/>
                </a:lnTo>
                <a:lnTo>
                  <a:pt x="404" y="84"/>
                </a:lnTo>
                <a:lnTo>
                  <a:pt x="407" y="86"/>
                </a:lnTo>
                <a:lnTo>
                  <a:pt x="408" y="87"/>
                </a:lnTo>
                <a:lnTo>
                  <a:pt x="409" y="87"/>
                </a:lnTo>
                <a:lnTo>
                  <a:pt x="410" y="87"/>
                </a:lnTo>
                <a:lnTo>
                  <a:pt x="410" y="88"/>
                </a:lnTo>
                <a:lnTo>
                  <a:pt x="411" y="88"/>
                </a:lnTo>
                <a:lnTo>
                  <a:pt x="411" y="89"/>
                </a:lnTo>
                <a:lnTo>
                  <a:pt x="411" y="90"/>
                </a:lnTo>
                <a:lnTo>
                  <a:pt x="410" y="90"/>
                </a:lnTo>
                <a:lnTo>
                  <a:pt x="410" y="91"/>
                </a:lnTo>
                <a:lnTo>
                  <a:pt x="409" y="91"/>
                </a:lnTo>
                <a:lnTo>
                  <a:pt x="409" y="92"/>
                </a:lnTo>
                <a:lnTo>
                  <a:pt x="408" y="92"/>
                </a:lnTo>
                <a:lnTo>
                  <a:pt x="408" y="94"/>
                </a:lnTo>
                <a:lnTo>
                  <a:pt x="409" y="94"/>
                </a:lnTo>
                <a:lnTo>
                  <a:pt x="408" y="94"/>
                </a:lnTo>
                <a:lnTo>
                  <a:pt x="408" y="95"/>
                </a:lnTo>
                <a:lnTo>
                  <a:pt x="409" y="95"/>
                </a:lnTo>
                <a:lnTo>
                  <a:pt x="408" y="95"/>
                </a:lnTo>
                <a:lnTo>
                  <a:pt x="408" y="96"/>
                </a:lnTo>
                <a:lnTo>
                  <a:pt x="407" y="96"/>
                </a:lnTo>
                <a:lnTo>
                  <a:pt x="406" y="96"/>
                </a:lnTo>
                <a:lnTo>
                  <a:pt x="407" y="96"/>
                </a:lnTo>
                <a:lnTo>
                  <a:pt x="407" y="97"/>
                </a:lnTo>
                <a:lnTo>
                  <a:pt x="406" y="97"/>
                </a:lnTo>
                <a:lnTo>
                  <a:pt x="404" y="96"/>
                </a:lnTo>
                <a:lnTo>
                  <a:pt x="403" y="96"/>
                </a:lnTo>
                <a:lnTo>
                  <a:pt x="403" y="97"/>
                </a:lnTo>
                <a:lnTo>
                  <a:pt x="402" y="97"/>
                </a:lnTo>
                <a:lnTo>
                  <a:pt x="402" y="98"/>
                </a:lnTo>
                <a:lnTo>
                  <a:pt x="403" y="98"/>
                </a:lnTo>
                <a:lnTo>
                  <a:pt x="403" y="99"/>
                </a:lnTo>
                <a:lnTo>
                  <a:pt x="403" y="100"/>
                </a:lnTo>
                <a:lnTo>
                  <a:pt x="402" y="100"/>
                </a:lnTo>
                <a:lnTo>
                  <a:pt x="402" y="102"/>
                </a:lnTo>
                <a:lnTo>
                  <a:pt x="402" y="103"/>
                </a:lnTo>
                <a:lnTo>
                  <a:pt x="402" y="102"/>
                </a:lnTo>
                <a:lnTo>
                  <a:pt x="403" y="102"/>
                </a:lnTo>
                <a:lnTo>
                  <a:pt x="403" y="103"/>
                </a:lnTo>
                <a:lnTo>
                  <a:pt x="402" y="103"/>
                </a:lnTo>
                <a:lnTo>
                  <a:pt x="401" y="103"/>
                </a:lnTo>
                <a:lnTo>
                  <a:pt x="401" y="104"/>
                </a:lnTo>
                <a:lnTo>
                  <a:pt x="401" y="105"/>
                </a:lnTo>
                <a:lnTo>
                  <a:pt x="400" y="105"/>
                </a:lnTo>
                <a:lnTo>
                  <a:pt x="400" y="106"/>
                </a:lnTo>
                <a:lnTo>
                  <a:pt x="400" y="107"/>
                </a:lnTo>
                <a:lnTo>
                  <a:pt x="400" y="108"/>
                </a:lnTo>
                <a:lnTo>
                  <a:pt x="400" y="107"/>
                </a:lnTo>
                <a:lnTo>
                  <a:pt x="399" y="107"/>
                </a:lnTo>
                <a:lnTo>
                  <a:pt x="398" y="107"/>
                </a:lnTo>
                <a:lnTo>
                  <a:pt x="398" y="108"/>
                </a:lnTo>
                <a:lnTo>
                  <a:pt x="399" y="108"/>
                </a:lnTo>
                <a:lnTo>
                  <a:pt x="399" y="110"/>
                </a:lnTo>
                <a:lnTo>
                  <a:pt x="399" y="111"/>
                </a:lnTo>
                <a:lnTo>
                  <a:pt x="398" y="111"/>
                </a:lnTo>
                <a:lnTo>
                  <a:pt x="398" y="112"/>
                </a:lnTo>
                <a:lnTo>
                  <a:pt x="398" y="113"/>
                </a:lnTo>
                <a:lnTo>
                  <a:pt x="396" y="114"/>
                </a:lnTo>
                <a:lnTo>
                  <a:pt x="396" y="115"/>
                </a:lnTo>
                <a:lnTo>
                  <a:pt x="396" y="116"/>
                </a:lnTo>
                <a:lnTo>
                  <a:pt x="395" y="116"/>
                </a:lnTo>
                <a:lnTo>
                  <a:pt x="395" y="118"/>
                </a:lnTo>
                <a:lnTo>
                  <a:pt x="394" y="118"/>
                </a:lnTo>
                <a:lnTo>
                  <a:pt x="393" y="118"/>
                </a:lnTo>
                <a:lnTo>
                  <a:pt x="393" y="119"/>
                </a:lnTo>
                <a:lnTo>
                  <a:pt x="392" y="119"/>
                </a:lnTo>
                <a:lnTo>
                  <a:pt x="391" y="119"/>
                </a:lnTo>
                <a:lnTo>
                  <a:pt x="391" y="118"/>
                </a:lnTo>
                <a:lnTo>
                  <a:pt x="390" y="118"/>
                </a:lnTo>
                <a:lnTo>
                  <a:pt x="390" y="119"/>
                </a:lnTo>
                <a:lnTo>
                  <a:pt x="390" y="120"/>
                </a:lnTo>
                <a:lnTo>
                  <a:pt x="388" y="120"/>
                </a:lnTo>
                <a:lnTo>
                  <a:pt x="388" y="119"/>
                </a:lnTo>
                <a:lnTo>
                  <a:pt x="388" y="118"/>
                </a:lnTo>
                <a:lnTo>
                  <a:pt x="387" y="118"/>
                </a:lnTo>
                <a:lnTo>
                  <a:pt x="386" y="118"/>
                </a:lnTo>
                <a:lnTo>
                  <a:pt x="386" y="119"/>
                </a:lnTo>
                <a:lnTo>
                  <a:pt x="386" y="120"/>
                </a:lnTo>
                <a:lnTo>
                  <a:pt x="385" y="120"/>
                </a:lnTo>
                <a:lnTo>
                  <a:pt x="385" y="121"/>
                </a:lnTo>
                <a:lnTo>
                  <a:pt x="384" y="121"/>
                </a:lnTo>
                <a:lnTo>
                  <a:pt x="385" y="122"/>
                </a:lnTo>
                <a:lnTo>
                  <a:pt x="384" y="122"/>
                </a:lnTo>
                <a:lnTo>
                  <a:pt x="384" y="123"/>
                </a:lnTo>
                <a:lnTo>
                  <a:pt x="385" y="124"/>
                </a:lnTo>
                <a:lnTo>
                  <a:pt x="384" y="124"/>
                </a:lnTo>
                <a:lnTo>
                  <a:pt x="384" y="126"/>
                </a:lnTo>
                <a:lnTo>
                  <a:pt x="384" y="127"/>
                </a:lnTo>
                <a:lnTo>
                  <a:pt x="384" y="128"/>
                </a:lnTo>
                <a:lnTo>
                  <a:pt x="384" y="129"/>
                </a:lnTo>
                <a:lnTo>
                  <a:pt x="385" y="129"/>
                </a:lnTo>
                <a:lnTo>
                  <a:pt x="384" y="130"/>
                </a:lnTo>
                <a:lnTo>
                  <a:pt x="384" y="131"/>
                </a:lnTo>
                <a:lnTo>
                  <a:pt x="384" y="132"/>
                </a:lnTo>
                <a:lnTo>
                  <a:pt x="383" y="132"/>
                </a:lnTo>
                <a:lnTo>
                  <a:pt x="383" y="134"/>
                </a:lnTo>
                <a:lnTo>
                  <a:pt x="384" y="134"/>
                </a:lnTo>
                <a:lnTo>
                  <a:pt x="385" y="135"/>
                </a:lnTo>
                <a:lnTo>
                  <a:pt x="384" y="136"/>
                </a:lnTo>
                <a:lnTo>
                  <a:pt x="385" y="136"/>
                </a:lnTo>
                <a:lnTo>
                  <a:pt x="384" y="137"/>
                </a:lnTo>
                <a:lnTo>
                  <a:pt x="383" y="137"/>
                </a:lnTo>
                <a:lnTo>
                  <a:pt x="383" y="138"/>
                </a:lnTo>
                <a:lnTo>
                  <a:pt x="384" y="139"/>
                </a:lnTo>
                <a:lnTo>
                  <a:pt x="383" y="139"/>
                </a:lnTo>
                <a:lnTo>
                  <a:pt x="382" y="139"/>
                </a:lnTo>
                <a:lnTo>
                  <a:pt x="382" y="140"/>
                </a:lnTo>
                <a:lnTo>
                  <a:pt x="383" y="140"/>
                </a:lnTo>
                <a:lnTo>
                  <a:pt x="383" y="142"/>
                </a:lnTo>
                <a:lnTo>
                  <a:pt x="383" y="143"/>
                </a:lnTo>
                <a:lnTo>
                  <a:pt x="383" y="144"/>
                </a:lnTo>
                <a:lnTo>
                  <a:pt x="382" y="145"/>
                </a:lnTo>
                <a:lnTo>
                  <a:pt x="383" y="145"/>
                </a:lnTo>
                <a:lnTo>
                  <a:pt x="383" y="146"/>
                </a:lnTo>
                <a:lnTo>
                  <a:pt x="382" y="146"/>
                </a:lnTo>
                <a:lnTo>
                  <a:pt x="380" y="146"/>
                </a:lnTo>
                <a:lnTo>
                  <a:pt x="382" y="147"/>
                </a:lnTo>
                <a:lnTo>
                  <a:pt x="380" y="148"/>
                </a:lnTo>
                <a:lnTo>
                  <a:pt x="380" y="150"/>
                </a:lnTo>
                <a:lnTo>
                  <a:pt x="380" y="151"/>
                </a:lnTo>
                <a:lnTo>
                  <a:pt x="379" y="152"/>
                </a:lnTo>
                <a:lnTo>
                  <a:pt x="378" y="152"/>
                </a:lnTo>
                <a:lnTo>
                  <a:pt x="377" y="152"/>
                </a:lnTo>
                <a:lnTo>
                  <a:pt x="377" y="153"/>
                </a:lnTo>
                <a:lnTo>
                  <a:pt x="378" y="153"/>
                </a:lnTo>
                <a:lnTo>
                  <a:pt x="378" y="154"/>
                </a:lnTo>
                <a:lnTo>
                  <a:pt x="378" y="155"/>
                </a:lnTo>
                <a:lnTo>
                  <a:pt x="377" y="154"/>
                </a:lnTo>
                <a:lnTo>
                  <a:pt x="377" y="155"/>
                </a:lnTo>
                <a:lnTo>
                  <a:pt x="378" y="155"/>
                </a:lnTo>
                <a:lnTo>
                  <a:pt x="378" y="156"/>
                </a:lnTo>
                <a:lnTo>
                  <a:pt x="377" y="156"/>
                </a:lnTo>
                <a:lnTo>
                  <a:pt x="378" y="158"/>
                </a:lnTo>
                <a:lnTo>
                  <a:pt x="377" y="159"/>
                </a:lnTo>
                <a:lnTo>
                  <a:pt x="377" y="160"/>
                </a:lnTo>
                <a:lnTo>
                  <a:pt x="378" y="159"/>
                </a:lnTo>
                <a:lnTo>
                  <a:pt x="378" y="160"/>
                </a:lnTo>
                <a:lnTo>
                  <a:pt x="377" y="160"/>
                </a:lnTo>
                <a:lnTo>
                  <a:pt x="377" y="161"/>
                </a:lnTo>
                <a:lnTo>
                  <a:pt x="376" y="162"/>
                </a:lnTo>
                <a:lnTo>
                  <a:pt x="375" y="162"/>
                </a:lnTo>
                <a:lnTo>
                  <a:pt x="374" y="162"/>
                </a:lnTo>
                <a:lnTo>
                  <a:pt x="374" y="163"/>
                </a:lnTo>
                <a:lnTo>
                  <a:pt x="374" y="164"/>
                </a:lnTo>
                <a:lnTo>
                  <a:pt x="374" y="166"/>
                </a:lnTo>
                <a:lnTo>
                  <a:pt x="374" y="167"/>
                </a:lnTo>
                <a:lnTo>
                  <a:pt x="374" y="168"/>
                </a:lnTo>
                <a:lnTo>
                  <a:pt x="372" y="168"/>
                </a:lnTo>
                <a:lnTo>
                  <a:pt x="374" y="169"/>
                </a:lnTo>
                <a:lnTo>
                  <a:pt x="372" y="170"/>
                </a:lnTo>
                <a:lnTo>
                  <a:pt x="371" y="171"/>
                </a:lnTo>
                <a:lnTo>
                  <a:pt x="370" y="171"/>
                </a:lnTo>
                <a:lnTo>
                  <a:pt x="369" y="171"/>
                </a:lnTo>
                <a:lnTo>
                  <a:pt x="369" y="172"/>
                </a:lnTo>
                <a:lnTo>
                  <a:pt x="370" y="172"/>
                </a:lnTo>
                <a:lnTo>
                  <a:pt x="370" y="174"/>
                </a:lnTo>
                <a:lnTo>
                  <a:pt x="369" y="174"/>
                </a:lnTo>
                <a:lnTo>
                  <a:pt x="368" y="175"/>
                </a:lnTo>
                <a:lnTo>
                  <a:pt x="369" y="175"/>
                </a:lnTo>
                <a:lnTo>
                  <a:pt x="369" y="176"/>
                </a:lnTo>
                <a:lnTo>
                  <a:pt x="368" y="176"/>
                </a:lnTo>
                <a:lnTo>
                  <a:pt x="368" y="177"/>
                </a:lnTo>
                <a:lnTo>
                  <a:pt x="367" y="177"/>
                </a:lnTo>
                <a:lnTo>
                  <a:pt x="366" y="177"/>
                </a:lnTo>
                <a:lnTo>
                  <a:pt x="366" y="176"/>
                </a:lnTo>
                <a:lnTo>
                  <a:pt x="364" y="176"/>
                </a:lnTo>
                <a:lnTo>
                  <a:pt x="364" y="177"/>
                </a:lnTo>
                <a:lnTo>
                  <a:pt x="364" y="178"/>
                </a:lnTo>
                <a:lnTo>
                  <a:pt x="364" y="179"/>
                </a:lnTo>
                <a:lnTo>
                  <a:pt x="363" y="179"/>
                </a:lnTo>
                <a:lnTo>
                  <a:pt x="363" y="178"/>
                </a:lnTo>
                <a:lnTo>
                  <a:pt x="362" y="178"/>
                </a:lnTo>
                <a:lnTo>
                  <a:pt x="362" y="179"/>
                </a:lnTo>
                <a:lnTo>
                  <a:pt x="361" y="179"/>
                </a:lnTo>
                <a:lnTo>
                  <a:pt x="360" y="179"/>
                </a:lnTo>
                <a:lnTo>
                  <a:pt x="360" y="180"/>
                </a:lnTo>
                <a:lnTo>
                  <a:pt x="359" y="180"/>
                </a:lnTo>
                <a:lnTo>
                  <a:pt x="359" y="179"/>
                </a:lnTo>
                <a:lnTo>
                  <a:pt x="358" y="179"/>
                </a:lnTo>
                <a:lnTo>
                  <a:pt x="358" y="178"/>
                </a:lnTo>
                <a:lnTo>
                  <a:pt x="358" y="179"/>
                </a:lnTo>
                <a:lnTo>
                  <a:pt x="356" y="179"/>
                </a:lnTo>
                <a:lnTo>
                  <a:pt x="355" y="179"/>
                </a:lnTo>
                <a:lnTo>
                  <a:pt x="354" y="180"/>
                </a:lnTo>
                <a:lnTo>
                  <a:pt x="354" y="182"/>
                </a:lnTo>
                <a:lnTo>
                  <a:pt x="355" y="182"/>
                </a:lnTo>
                <a:lnTo>
                  <a:pt x="355" y="183"/>
                </a:lnTo>
                <a:lnTo>
                  <a:pt x="354" y="183"/>
                </a:lnTo>
                <a:lnTo>
                  <a:pt x="354" y="182"/>
                </a:lnTo>
                <a:lnTo>
                  <a:pt x="353" y="182"/>
                </a:lnTo>
                <a:lnTo>
                  <a:pt x="353" y="183"/>
                </a:lnTo>
                <a:lnTo>
                  <a:pt x="353" y="184"/>
                </a:lnTo>
                <a:lnTo>
                  <a:pt x="352" y="184"/>
                </a:lnTo>
                <a:lnTo>
                  <a:pt x="352" y="185"/>
                </a:lnTo>
                <a:lnTo>
                  <a:pt x="353" y="185"/>
                </a:lnTo>
                <a:lnTo>
                  <a:pt x="353" y="186"/>
                </a:lnTo>
                <a:lnTo>
                  <a:pt x="352" y="186"/>
                </a:lnTo>
                <a:lnTo>
                  <a:pt x="352" y="187"/>
                </a:lnTo>
                <a:lnTo>
                  <a:pt x="352" y="186"/>
                </a:lnTo>
                <a:lnTo>
                  <a:pt x="351" y="186"/>
                </a:lnTo>
                <a:lnTo>
                  <a:pt x="350" y="186"/>
                </a:lnTo>
                <a:lnTo>
                  <a:pt x="350" y="187"/>
                </a:lnTo>
                <a:lnTo>
                  <a:pt x="348" y="187"/>
                </a:lnTo>
                <a:lnTo>
                  <a:pt x="348" y="188"/>
                </a:lnTo>
                <a:lnTo>
                  <a:pt x="347" y="188"/>
                </a:lnTo>
                <a:lnTo>
                  <a:pt x="347" y="190"/>
                </a:lnTo>
                <a:lnTo>
                  <a:pt x="348" y="190"/>
                </a:lnTo>
                <a:lnTo>
                  <a:pt x="348" y="191"/>
                </a:lnTo>
                <a:lnTo>
                  <a:pt x="347" y="191"/>
                </a:lnTo>
                <a:lnTo>
                  <a:pt x="347" y="192"/>
                </a:lnTo>
                <a:lnTo>
                  <a:pt x="347" y="193"/>
                </a:lnTo>
                <a:lnTo>
                  <a:pt x="346" y="193"/>
                </a:lnTo>
                <a:lnTo>
                  <a:pt x="345" y="193"/>
                </a:lnTo>
                <a:lnTo>
                  <a:pt x="344" y="194"/>
                </a:lnTo>
                <a:lnTo>
                  <a:pt x="345" y="194"/>
                </a:lnTo>
                <a:lnTo>
                  <a:pt x="345" y="195"/>
                </a:lnTo>
                <a:lnTo>
                  <a:pt x="344" y="196"/>
                </a:lnTo>
                <a:lnTo>
                  <a:pt x="343" y="198"/>
                </a:lnTo>
                <a:lnTo>
                  <a:pt x="342" y="198"/>
                </a:lnTo>
                <a:lnTo>
                  <a:pt x="340" y="196"/>
                </a:lnTo>
                <a:lnTo>
                  <a:pt x="339" y="196"/>
                </a:lnTo>
                <a:lnTo>
                  <a:pt x="339" y="195"/>
                </a:lnTo>
                <a:lnTo>
                  <a:pt x="339" y="196"/>
                </a:lnTo>
                <a:lnTo>
                  <a:pt x="338" y="196"/>
                </a:lnTo>
                <a:lnTo>
                  <a:pt x="338" y="198"/>
                </a:lnTo>
                <a:lnTo>
                  <a:pt x="337" y="198"/>
                </a:lnTo>
                <a:lnTo>
                  <a:pt x="337" y="196"/>
                </a:lnTo>
                <a:lnTo>
                  <a:pt x="337" y="195"/>
                </a:lnTo>
                <a:lnTo>
                  <a:pt x="336" y="195"/>
                </a:lnTo>
                <a:lnTo>
                  <a:pt x="335" y="195"/>
                </a:lnTo>
                <a:lnTo>
                  <a:pt x="334" y="195"/>
                </a:lnTo>
                <a:lnTo>
                  <a:pt x="334" y="196"/>
                </a:lnTo>
                <a:lnTo>
                  <a:pt x="332" y="196"/>
                </a:lnTo>
                <a:lnTo>
                  <a:pt x="331" y="196"/>
                </a:lnTo>
                <a:lnTo>
                  <a:pt x="330" y="196"/>
                </a:lnTo>
                <a:lnTo>
                  <a:pt x="330" y="198"/>
                </a:lnTo>
                <a:lnTo>
                  <a:pt x="331" y="198"/>
                </a:lnTo>
                <a:lnTo>
                  <a:pt x="330" y="198"/>
                </a:lnTo>
                <a:lnTo>
                  <a:pt x="329" y="198"/>
                </a:lnTo>
                <a:lnTo>
                  <a:pt x="328" y="198"/>
                </a:lnTo>
                <a:lnTo>
                  <a:pt x="328" y="199"/>
                </a:lnTo>
                <a:lnTo>
                  <a:pt x="327" y="199"/>
                </a:lnTo>
                <a:lnTo>
                  <a:pt x="327" y="198"/>
                </a:lnTo>
                <a:lnTo>
                  <a:pt x="326" y="198"/>
                </a:lnTo>
                <a:lnTo>
                  <a:pt x="326" y="196"/>
                </a:lnTo>
                <a:lnTo>
                  <a:pt x="324" y="198"/>
                </a:lnTo>
                <a:lnTo>
                  <a:pt x="323" y="198"/>
                </a:lnTo>
                <a:lnTo>
                  <a:pt x="323" y="199"/>
                </a:lnTo>
                <a:lnTo>
                  <a:pt x="322" y="199"/>
                </a:lnTo>
                <a:lnTo>
                  <a:pt x="323" y="200"/>
                </a:lnTo>
                <a:lnTo>
                  <a:pt x="322" y="200"/>
                </a:lnTo>
                <a:lnTo>
                  <a:pt x="322" y="201"/>
                </a:lnTo>
                <a:lnTo>
                  <a:pt x="322" y="202"/>
                </a:lnTo>
                <a:lnTo>
                  <a:pt x="323" y="202"/>
                </a:lnTo>
                <a:lnTo>
                  <a:pt x="323" y="203"/>
                </a:lnTo>
                <a:lnTo>
                  <a:pt x="322" y="203"/>
                </a:lnTo>
                <a:lnTo>
                  <a:pt x="322" y="204"/>
                </a:lnTo>
                <a:lnTo>
                  <a:pt x="323" y="204"/>
                </a:lnTo>
                <a:lnTo>
                  <a:pt x="323" y="206"/>
                </a:lnTo>
                <a:lnTo>
                  <a:pt x="322" y="206"/>
                </a:lnTo>
                <a:lnTo>
                  <a:pt x="321" y="206"/>
                </a:lnTo>
                <a:lnTo>
                  <a:pt x="321" y="207"/>
                </a:lnTo>
                <a:lnTo>
                  <a:pt x="320" y="207"/>
                </a:lnTo>
                <a:lnTo>
                  <a:pt x="320" y="206"/>
                </a:lnTo>
                <a:lnTo>
                  <a:pt x="319" y="204"/>
                </a:lnTo>
                <a:lnTo>
                  <a:pt x="319" y="203"/>
                </a:lnTo>
                <a:lnTo>
                  <a:pt x="318" y="203"/>
                </a:lnTo>
                <a:lnTo>
                  <a:pt x="316" y="204"/>
                </a:lnTo>
                <a:lnTo>
                  <a:pt x="316" y="203"/>
                </a:lnTo>
                <a:lnTo>
                  <a:pt x="315" y="203"/>
                </a:lnTo>
                <a:lnTo>
                  <a:pt x="315" y="204"/>
                </a:lnTo>
                <a:lnTo>
                  <a:pt x="315" y="203"/>
                </a:lnTo>
                <a:lnTo>
                  <a:pt x="314" y="203"/>
                </a:lnTo>
                <a:lnTo>
                  <a:pt x="313" y="203"/>
                </a:lnTo>
                <a:lnTo>
                  <a:pt x="313" y="204"/>
                </a:lnTo>
                <a:lnTo>
                  <a:pt x="313" y="206"/>
                </a:lnTo>
                <a:lnTo>
                  <a:pt x="311" y="206"/>
                </a:lnTo>
                <a:lnTo>
                  <a:pt x="310" y="206"/>
                </a:lnTo>
                <a:lnTo>
                  <a:pt x="310" y="207"/>
                </a:lnTo>
                <a:lnTo>
                  <a:pt x="310" y="208"/>
                </a:lnTo>
                <a:lnTo>
                  <a:pt x="308" y="208"/>
                </a:lnTo>
                <a:lnTo>
                  <a:pt x="308" y="207"/>
                </a:lnTo>
                <a:lnTo>
                  <a:pt x="307" y="208"/>
                </a:lnTo>
                <a:lnTo>
                  <a:pt x="306" y="208"/>
                </a:lnTo>
                <a:lnTo>
                  <a:pt x="306" y="209"/>
                </a:lnTo>
                <a:lnTo>
                  <a:pt x="305" y="209"/>
                </a:lnTo>
                <a:lnTo>
                  <a:pt x="304" y="209"/>
                </a:lnTo>
                <a:lnTo>
                  <a:pt x="304" y="210"/>
                </a:lnTo>
                <a:lnTo>
                  <a:pt x="303" y="210"/>
                </a:lnTo>
                <a:lnTo>
                  <a:pt x="302" y="211"/>
                </a:lnTo>
                <a:lnTo>
                  <a:pt x="300" y="210"/>
                </a:lnTo>
                <a:lnTo>
                  <a:pt x="300" y="211"/>
                </a:lnTo>
                <a:lnTo>
                  <a:pt x="299" y="211"/>
                </a:lnTo>
                <a:lnTo>
                  <a:pt x="298" y="211"/>
                </a:lnTo>
                <a:lnTo>
                  <a:pt x="298" y="212"/>
                </a:lnTo>
                <a:lnTo>
                  <a:pt x="299" y="212"/>
                </a:lnTo>
                <a:lnTo>
                  <a:pt x="298" y="214"/>
                </a:lnTo>
                <a:lnTo>
                  <a:pt x="297" y="215"/>
                </a:lnTo>
                <a:lnTo>
                  <a:pt x="296" y="215"/>
                </a:lnTo>
                <a:lnTo>
                  <a:pt x="296" y="216"/>
                </a:lnTo>
                <a:lnTo>
                  <a:pt x="295" y="216"/>
                </a:lnTo>
                <a:lnTo>
                  <a:pt x="294" y="215"/>
                </a:lnTo>
                <a:lnTo>
                  <a:pt x="294" y="216"/>
                </a:lnTo>
                <a:lnTo>
                  <a:pt x="294" y="217"/>
                </a:lnTo>
                <a:lnTo>
                  <a:pt x="294" y="218"/>
                </a:lnTo>
                <a:lnTo>
                  <a:pt x="294" y="219"/>
                </a:lnTo>
                <a:lnTo>
                  <a:pt x="292" y="219"/>
                </a:lnTo>
                <a:lnTo>
                  <a:pt x="291" y="219"/>
                </a:lnTo>
                <a:lnTo>
                  <a:pt x="291" y="220"/>
                </a:lnTo>
                <a:lnTo>
                  <a:pt x="290" y="219"/>
                </a:lnTo>
                <a:lnTo>
                  <a:pt x="289" y="219"/>
                </a:lnTo>
                <a:lnTo>
                  <a:pt x="288" y="219"/>
                </a:lnTo>
                <a:lnTo>
                  <a:pt x="288" y="218"/>
                </a:lnTo>
                <a:lnTo>
                  <a:pt x="287" y="218"/>
                </a:lnTo>
                <a:lnTo>
                  <a:pt x="286" y="219"/>
                </a:lnTo>
                <a:lnTo>
                  <a:pt x="284" y="220"/>
                </a:lnTo>
                <a:lnTo>
                  <a:pt x="283" y="220"/>
                </a:lnTo>
                <a:lnTo>
                  <a:pt x="282" y="222"/>
                </a:lnTo>
                <a:lnTo>
                  <a:pt x="282" y="220"/>
                </a:lnTo>
                <a:lnTo>
                  <a:pt x="281" y="220"/>
                </a:lnTo>
                <a:lnTo>
                  <a:pt x="280" y="220"/>
                </a:lnTo>
                <a:lnTo>
                  <a:pt x="280" y="222"/>
                </a:lnTo>
                <a:lnTo>
                  <a:pt x="279" y="222"/>
                </a:lnTo>
                <a:lnTo>
                  <a:pt x="279" y="223"/>
                </a:lnTo>
                <a:lnTo>
                  <a:pt x="278" y="223"/>
                </a:lnTo>
                <a:lnTo>
                  <a:pt x="278" y="222"/>
                </a:lnTo>
                <a:lnTo>
                  <a:pt x="278" y="220"/>
                </a:lnTo>
                <a:lnTo>
                  <a:pt x="278" y="219"/>
                </a:lnTo>
                <a:lnTo>
                  <a:pt x="276" y="219"/>
                </a:lnTo>
                <a:lnTo>
                  <a:pt x="276" y="218"/>
                </a:lnTo>
                <a:lnTo>
                  <a:pt x="276" y="217"/>
                </a:lnTo>
                <a:lnTo>
                  <a:pt x="275" y="217"/>
                </a:lnTo>
                <a:lnTo>
                  <a:pt x="275" y="218"/>
                </a:lnTo>
                <a:lnTo>
                  <a:pt x="275" y="219"/>
                </a:lnTo>
                <a:lnTo>
                  <a:pt x="274" y="219"/>
                </a:lnTo>
                <a:lnTo>
                  <a:pt x="274" y="218"/>
                </a:lnTo>
                <a:lnTo>
                  <a:pt x="273" y="218"/>
                </a:lnTo>
                <a:lnTo>
                  <a:pt x="272" y="218"/>
                </a:lnTo>
                <a:lnTo>
                  <a:pt x="272" y="219"/>
                </a:lnTo>
                <a:lnTo>
                  <a:pt x="271" y="219"/>
                </a:lnTo>
                <a:lnTo>
                  <a:pt x="270" y="219"/>
                </a:lnTo>
                <a:lnTo>
                  <a:pt x="270" y="220"/>
                </a:lnTo>
                <a:lnTo>
                  <a:pt x="268" y="219"/>
                </a:lnTo>
                <a:lnTo>
                  <a:pt x="267" y="219"/>
                </a:lnTo>
                <a:lnTo>
                  <a:pt x="267" y="220"/>
                </a:lnTo>
                <a:lnTo>
                  <a:pt x="267" y="222"/>
                </a:lnTo>
                <a:lnTo>
                  <a:pt x="266" y="222"/>
                </a:lnTo>
                <a:lnTo>
                  <a:pt x="267" y="222"/>
                </a:lnTo>
                <a:lnTo>
                  <a:pt x="267" y="223"/>
                </a:lnTo>
                <a:lnTo>
                  <a:pt x="266" y="223"/>
                </a:lnTo>
                <a:lnTo>
                  <a:pt x="265" y="222"/>
                </a:lnTo>
                <a:lnTo>
                  <a:pt x="264" y="222"/>
                </a:lnTo>
                <a:lnTo>
                  <a:pt x="264" y="220"/>
                </a:lnTo>
                <a:lnTo>
                  <a:pt x="264" y="222"/>
                </a:lnTo>
                <a:lnTo>
                  <a:pt x="263" y="222"/>
                </a:lnTo>
                <a:lnTo>
                  <a:pt x="262" y="222"/>
                </a:lnTo>
                <a:lnTo>
                  <a:pt x="262" y="220"/>
                </a:lnTo>
                <a:lnTo>
                  <a:pt x="260" y="220"/>
                </a:lnTo>
                <a:lnTo>
                  <a:pt x="259" y="220"/>
                </a:lnTo>
                <a:lnTo>
                  <a:pt x="259" y="222"/>
                </a:lnTo>
                <a:lnTo>
                  <a:pt x="258" y="222"/>
                </a:lnTo>
                <a:lnTo>
                  <a:pt x="257" y="222"/>
                </a:lnTo>
                <a:lnTo>
                  <a:pt x="257" y="223"/>
                </a:lnTo>
                <a:lnTo>
                  <a:pt x="256" y="224"/>
                </a:lnTo>
                <a:lnTo>
                  <a:pt x="257" y="224"/>
                </a:lnTo>
                <a:lnTo>
                  <a:pt x="256" y="224"/>
                </a:lnTo>
                <a:lnTo>
                  <a:pt x="255" y="224"/>
                </a:lnTo>
                <a:lnTo>
                  <a:pt x="254" y="224"/>
                </a:lnTo>
                <a:lnTo>
                  <a:pt x="252" y="224"/>
                </a:lnTo>
                <a:lnTo>
                  <a:pt x="252" y="223"/>
                </a:lnTo>
                <a:lnTo>
                  <a:pt x="252" y="222"/>
                </a:lnTo>
                <a:lnTo>
                  <a:pt x="251" y="222"/>
                </a:lnTo>
                <a:lnTo>
                  <a:pt x="252" y="223"/>
                </a:lnTo>
                <a:lnTo>
                  <a:pt x="251" y="223"/>
                </a:lnTo>
                <a:lnTo>
                  <a:pt x="251" y="224"/>
                </a:lnTo>
                <a:lnTo>
                  <a:pt x="251" y="223"/>
                </a:lnTo>
                <a:lnTo>
                  <a:pt x="251" y="222"/>
                </a:lnTo>
                <a:lnTo>
                  <a:pt x="250" y="222"/>
                </a:lnTo>
                <a:lnTo>
                  <a:pt x="249" y="222"/>
                </a:lnTo>
                <a:lnTo>
                  <a:pt x="249" y="223"/>
                </a:lnTo>
                <a:lnTo>
                  <a:pt x="249" y="224"/>
                </a:lnTo>
                <a:lnTo>
                  <a:pt x="249" y="225"/>
                </a:lnTo>
                <a:lnTo>
                  <a:pt x="248" y="225"/>
                </a:lnTo>
                <a:lnTo>
                  <a:pt x="247" y="225"/>
                </a:lnTo>
                <a:lnTo>
                  <a:pt x="247" y="226"/>
                </a:lnTo>
                <a:lnTo>
                  <a:pt x="247" y="227"/>
                </a:lnTo>
                <a:lnTo>
                  <a:pt x="247" y="228"/>
                </a:lnTo>
                <a:lnTo>
                  <a:pt x="246" y="228"/>
                </a:lnTo>
                <a:lnTo>
                  <a:pt x="246" y="230"/>
                </a:lnTo>
                <a:lnTo>
                  <a:pt x="246" y="231"/>
                </a:lnTo>
                <a:lnTo>
                  <a:pt x="247" y="231"/>
                </a:lnTo>
                <a:lnTo>
                  <a:pt x="246" y="231"/>
                </a:lnTo>
                <a:lnTo>
                  <a:pt x="244" y="233"/>
                </a:lnTo>
                <a:lnTo>
                  <a:pt x="243" y="233"/>
                </a:lnTo>
                <a:lnTo>
                  <a:pt x="243" y="232"/>
                </a:lnTo>
                <a:lnTo>
                  <a:pt x="242" y="232"/>
                </a:lnTo>
                <a:lnTo>
                  <a:pt x="241" y="232"/>
                </a:lnTo>
                <a:lnTo>
                  <a:pt x="240" y="232"/>
                </a:lnTo>
                <a:lnTo>
                  <a:pt x="241" y="231"/>
                </a:lnTo>
                <a:lnTo>
                  <a:pt x="240" y="231"/>
                </a:lnTo>
                <a:lnTo>
                  <a:pt x="240" y="230"/>
                </a:lnTo>
                <a:lnTo>
                  <a:pt x="239" y="230"/>
                </a:lnTo>
                <a:lnTo>
                  <a:pt x="239" y="231"/>
                </a:lnTo>
                <a:lnTo>
                  <a:pt x="238" y="232"/>
                </a:lnTo>
                <a:lnTo>
                  <a:pt x="238" y="231"/>
                </a:lnTo>
                <a:lnTo>
                  <a:pt x="236" y="231"/>
                </a:lnTo>
                <a:lnTo>
                  <a:pt x="235" y="232"/>
                </a:lnTo>
                <a:lnTo>
                  <a:pt x="234" y="232"/>
                </a:lnTo>
                <a:lnTo>
                  <a:pt x="234" y="233"/>
                </a:lnTo>
                <a:lnTo>
                  <a:pt x="233" y="233"/>
                </a:lnTo>
                <a:lnTo>
                  <a:pt x="233" y="234"/>
                </a:lnTo>
                <a:lnTo>
                  <a:pt x="232" y="234"/>
                </a:lnTo>
                <a:lnTo>
                  <a:pt x="232" y="235"/>
                </a:lnTo>
                <a:lnTo>
                  <a:pt x="233" y="235"/>
                </a:lnTo>
                <a:lnTo>
                  <a:pt x="233" y="236"/>
                </a:lnTo>
                <a:lnTo>
                  <a:pt x="232" y="236"/>
                </a:lnTo>
                <a:lnTo>
                  <a:pt x="232" y="238"/>
                </a:lnTo>
                <a:lnTo>
                  <a:pt x="233" y="238"/>
                </a:lnTo>
                <a:lnTo>
                  <a:pt x="233" y="239"/>
                </a:lnTo>
                <a:lnTo>
                  <a:pt x="232" y="239"/>
                </a:lnTo>
                <a:lnTo>
                  <a:pt x="231" y="239"/>
                </a:lnTo>
                <a:lnTo>
                  <a:pt x="230" y="239"/>
                </a:lnTo>
                <a:lnTo>
                  <a:pt x="230" y="240"/>
                </a:lnTo>
                <a:lnTo>
                  <a:pt x="230" y="241"/>
                </a:lnTo>
                <a:lnTo>
                  <a:pt x="230" y="242"/>
                </a:lnTo>
                <a:lnTo>
                  <a:pt x="230" y="243"/>
                </a:lnTo>
                <a:lnTo>
                  <a:pt x="228" y="243"/>
                </a:lnTo>
                <a:lnTo>
                  <a:pt x="228" y="244"/>
                </a:lnTo>
                <a:lnTo>
                  <a:pt x="227" y="244"/>
                </a:lnTo>
                <a:lnTo>
                  <a:pt x="226" y="244"/>
                </a:lnTo>
                <a:lnTo>
                  <a:pt x="226" y="246"/>
                </a:lnTo>
                <a:lnTo>
                  <a:pt x="225" y="246"/>
                </a:lnTo>
                <a:lnTo>
                  <a:pt x="225" y="244"/>
                </a:lnTo>
                <a:lnTo>
                  <a:pt x="225" y="246"/>
                </a:lnTo>
                <a:lnTo>
                  <a:pt x="225" y="247"/>
                </a:lnTo>
                <a:lnTo>
                  <a:pt x="226" y="247"/>
                </a:lnTo>
                <a:lnTo>
                  <a:pt x="226" y="248"/>
                </a:lnTo>
                <a:lnTo>
                  <a:pt x="226" y="249"/>
                </a:lnTo>
                <a:lnTo>
                  <a:pt x="225" y="249"/>
                </a:lnTo>
                <a:lnTo>
                  <a:pt x="224" y="250"/>
                </a:lnTo>
                <a:lnTo>
                  <a:pt x="223" y="250"/>
                </a:lnTo>
                <a:lnTo>
                  <a:pt x="222" y="250"/>
                </a:lnTo>
                <a:lnTo>
                  <a:pt x="220" y="251"/>
                </a:lnTo>
                <a:lnTo>
                  <a:pt x="222" y="251"/>
                </a:lnTo>
                <a:lnTo>
                  <a:pt x="222" y="252"/>
                </a:lnTo>
                <a:lnTo>
                  <a:pt x="220" y="252"/>
                </a:lnTo>
                <a:lnTo>
                  <a:pt x="220" y="254"/>
                </a:lnTo>
                <a:lnTo>
                  <a:pt x="219" y="255"/>
                </a:lnTo>
                <a:lnTo>
                  <a:pt x="218" y="255"/>
                </a:lnTo>
                <a:lnTo>
                  <a:pt x="218" y="256"/>
                </a:lnTo>
                <a:lnTo>
                  <a:pt x="217" y="255"/>
                </a:lnTo>
                <a:lnTo>
                  <a:pt x="216" y="256"/>
                </a:lnTo>
                <a:lnTo>
                  <a:pt x="215" y="256"/>
                </a:lnTo>
                <a:lnTo>
                  <a:pt x="215" y="255"/>
                </a:lnTo>
                <a:lnTo>
                  <a:pt x="215" y="254"/>
                </a:lnTo>
                <a:lnTo>
                  <a:pt x="214" y="252"/>
                </a:lnTo>
                <a:lnTo>
                  <a:pt x="214" y="251"/>
                </a:lnTo>
                <a:lnTo>
                  <a:pt x="212" y="251"/>
                </a:lnTo>
                <a:lnTo>
                  <a:pt x="212" y="250"/>
                </a:lnTo>
                <a:lnTo>
                  <a:pt x="211" y="251"/>
                </a:lnTo>
                <a:lnTo>
                  <a:pt x="210" y="251"/>
                </a:lnTo>
                <a:lnTo>
                  <a:pt x="210" y="252"/>
                </a:lnTo>
                <a:lnTo>
                  <a:pt x="210" y="254"/>
                </a:lnTo>
                <a:lnTo>
                  <a:pt x="211" y="254"/>
                </a:lnTo>
                <a:lnTo>
                  <a:pt x="210" y="255"/>
                </a:lnTo>
                <a:lnTo>
                  <a:pt x="210" y="256"/>
                </a:lnTo>
                <a:lnTo>
                  <a:pt x="209" y="256"/>
                </a:lnTo>
                <a:lnTo>
                  <a:pt x="209" y="257"/>
                </a:lnTo>
                <a:lnTo>
                  <a:pt x="208" y="257"/>
                </a:lnTo>
                <a:lnTo>
                  <a:pt x="207" y="257"/>
                </a:lnTo>
                <a:lnTo>
                  <a:pt x="208" y="257"/>
                </a:lnTo>
                <a:lnTo>
                  <a:pt x="208" y="256"/>
                </a:lnTo>
                <a:lnTo>
                  <a:pt x="208" y="255"/>
                </a:lnTo>
                <a:lnTo>
                  <a:pt x="207" y="256"/>
                </a:lnTo>
                <a:lnTo>
                  <a:pt x="206" y="256"/>
                </a:lnTo>
                <a:lnTo>
                  <a:pt x="204" y="257"/>
                </a:lnTo>
                <a:lnTo>
                  <a:pt x="204" y="258"/>
                </a:lnTo>
                <a:lnTo>
                  <a:pt x="204" y="259"/>
                </a:lnTo>
                <a:lnTo>
                  <a:pt x="204" y="260"/>
                </a:lnTo>
                <a:lnTo>
                  <a:pt x="203" y="262"/>
                </a:lnTo>
                <a:lnTo>
                  <a:pt x="202" y="262"/>
                </a:lnTo>
                <a:lnTo>
                  <a:pt x="202" y="260"/>
                </a:lnTo>
                <a:lnTo>
                  <a:pt x="202" y="259"/>
                </a:lnTo>
                <a:lnTo>
                  <a:pt x="202" y="258"/>
                </a:lnTo>
                <a:lnTo>
                  <a:pt x="202" y="257"/>
                </a:lnTo>
                <a:lnTo>
                  <a:pt x="201" y="257"/>
                </a:lnTo>
                <a:lnTo>
                  <a:pt x="200" y="258"/>
                </a:lnTo>
                <a:lnTo>
                  <a:pt x="200" y="259"/>
                </a:lnTo>
                <a:lnTo>
                  <a:pt x="200" y="260"/>
                </a:lnTo>
                <a:lnTo>
                  <a:pt x="199" y="260"/>
                </a:lnTo>
                <a:lnTo>
                  <a:pt x="198" y="260"/>
                </a:lnTo>
                <a:lnTo>
                  <a:pt x="196" y="262"/>
                </a:lnTo>
                <a:lnTo>
                  <a:pt x="195" y="262"/>
                </a:lnTo>
                <a:lnTo>
                  <a:pt x="196" y="263"/>
                </a:lnTo>
                <a:lnTo>
                  <a:pt x="198" y="263"/>
                </a:lnTo>
                <a:lnTo>
                  <a:pt x="198" y="264"/>
                </a:lnTo>
                <a:lnTo>
                  <a:pt x="196" y="264"/>
                </a:lnTo>
                <a:lnTo>
                  <a:pt x="196" y="263"/>
                </a:lnTo>
                <a:lnTo>
                  <a:pt x="195" y="263"/>
                </a:lnTo>
                <a:lnTo>
                  <a:pt x="195" y="264"/>
                </a:lnTo>
                <a:lnTo>
                  <a:pt x="195" y="265"/>
                </a:lnTo>
                <a:lnTo>
                  <a:pt x="194" y="265"/>
                </a:lnTo>
                <a:lnTo>
                  <a:pt x="194" y="266"/>
                </a:lnTo>
                <a:lnTo>
                  <a:pt x="193" y="266"/>
                </a:lnTo>
                <a:lnTo>
                  <a:pt x="192" y="266"/>
                </a:lnTo>
                <a:lnTo>
                  <a:pt x="192" y="267"/>
                </a:lnTo>
                <a:lnTo>
                  <a:pt x="193" y="267"/>
                </a:lnTo>
                <a:lnTo>
                  <a:pt x="193" y="268"/>
                </a:lnTo>
                <a:lnTo>
                  <a:pt x="192" y="268"/>
                </a:lnTo>
                <a:lnTo>
                  <a:pt x="192" y="270"/>
                </a:lnTo>
                <a:lnTo>
                  <a:pt x="191" y="270"/>
                </a:lnTo>
                <a:lnTo>
                  <a:pt x="190" y="270"/>
                </a:lnTo>
                <a:lnTo>
                  <a:pt x="188" y="270"/>
                </a:lnTo>
                <a:lnTo>
                  <a:pt x="188" y="268"/>
                </a:lnTo>
                <a:lnTo>
                  <a:pt x="188" y="267"/>
                </a:lnTo>
                <a:lnTo>
                  <a:pt x="187" y="267"/>
                </a:lnTo>
                <a:lnTo>
                  <a:pt x="187" y="268"/>
                </a:lnTo>
                <a:lnTo>
                  <a:pt x="186" y="268"/>
                </a:lnTo>
                <a:lnTo>
                  <a:pt x="186" y="270"/>
                </a:lnTo>
                <a:lnTo>
                  <a:pt x="186" y="271"/>
                </a:lnTo>
                <a:lnTo>
                  <a:pt x="185" y="272"/>
                </a:lnTo>
                <a:lnTo>
                  <a:pt x="184" y="272"/>
                </a:lnTo>
                <a:lnTo>
                  <a:pt x="184" y="273"/>
                </a:lnTo>
                <a:lnTo>
                  <a:pt x="184" y="274"/>
                </a:lnTo>
                <a:lnTo>
                  <a:pt x="183" y="274"/>
                </a:lnTo>
                <a:lnTo>
                  <a:pt x="183" y="273"/>
                </a:lnTo>
                <a:lnTo>
                  <a:pt x="182" y="273"/>
                </a:lnTo>
                <a:lnTo>
                  <a:pt x="182" y="274"/>
                </a:lnTo>
                <a:lnTo>
                  <a:pt x="180" y="274"/>
                </a:lnTo>
                <a:lnTo>
                  <a:pt x="179" y="274"/>
                </a:lnTo>
                <a:lnTo>
                  <a:pt x="179" y="273"/>
                </a:lnTo>
                <a:lnTo>
                  <a:pt x="180" y="273"/>
                </a:lnTo>
                <a:lnTo>
                  <a:pt x="179" y="272"/>
                </a:lnTo>
                <a:lnTo>
                  <a:pt x="179" y="271"/>
                </a:lnTo>
                <a:lnTo>
                  <a:pt x="179" y="272"/>
                </a:lnTo>
                <a:lnTo>
                  <a:pt x="178" y="272"/>
                </a:lnTo>
                <a:lnTo>
                  <a:pt x="178" y="271"/>
                </a:lnTo>
                <a:lnTo>
                  <a:pt x="177" y="272"/>
                </a:lnTo>
                <a:lnTo>
                  <a:pt x="177" y="273"/>
                </a:lnTo>
                <a:lnTo>
                  <a:pt x="176" y="273"/>
                </a:lnTo>
                <a:lnTo>
                  <a:pt x="176" y="272"/>
                </a:lnTo>
                <a:lnTo>
                  <a:pt x="176" y="271"/>
                </a:lnTo>
                <a:lnTo>
                  <a:pt x="175" y="271"/>
                </a:lnTo>
                <a:lnTo>
                  <a:pt x="175" y="270"/>
                </a:lnTo>
                <a:lnTo>
                  <a:pt x="174" y="268"/>
                </a:lnTo>
                <a:lnTo>
                  <a:pt x="172" y="270"/>
                </a:lnTo>
                <a:lnTo>
                  <a:pt x="172" y="268"/>
                </a:lnTo>
                <a:lnTo>
                  <a:pt x="171" y="267"/>
                </a:lnTo>
                <a:lnTo>
                  <a:pt x="170" y="267"/>
                </a:lnTo>
                <a:lnTo>
                  <a:pt x="170" y="268"/>
                </a:lnTo>
                <a:lnTo>
                  <a:pt x="169" y="268"/>
                </a:lnTo>
                <a:lnTo>
                  <a:pt x="168" y="267"/>
                </a:lnTo>
                <a:lnTo>
                  <a:pt x="167" y="267"/>
                </a:lnTo>
                <a:lnTo>
                  <a:pt x="166" y="267"/>
                </a:lnTo>
                <a:lnTo>
                  <a:pt x="164" y="267"/>
                </a:lnTo>
                <a:lnTo>
                  <a:pt x="164" y="268"/>
                </a:lnTo>
                <a:lnTo>
                  <a:pt x="163" y="268"/>
                </a:lnTo>
                <a:lnTo>
                  <a:pt x="162" y="268"/>
                </a:lnTo>
                <a:lnTo>
                  <a:pt x="162" y="270"/>
                </a:lnTo>
                <a:lnTo>
                  <a:pt x="163" y="270"/>
                </a:lnTo>
                <a:lnTo>
                  <a:pt x="162" y="271"/>
                </a:lnTo>
                <a:lnTo>
                  <a:pt x="161" y="271"/>
                </a:lnTo>
                <a:lnTo>
                  <a:pt x="161" y="272"/>
                </a:lnTo>
                <a:lnTo>
                  <a:pt x="160" y="272"/>
                </a:lnTo>
                <a:lnTo>
                  <a:pt x="160" y="271"/>
                </a:lnTo>
                <a:lnTo>
                  <a:pt x="159" y="272"/>
                </a:lnTo>
                <a:lnTo>
                  <a:pt x="159" y="273"/>
                </a:lnTo>
                <a:lnTo>
                  <a:pt x="160" y="274"/>
                </a:lnTo>
                <a:lnTo>
                  <a:pt x="159" y="275"/>
                </a:lnTo>
                <a:lnTo>
                  <a:pt x="159" y="276"/>
                </a:lnTo>
                <a:lnTo>
                  <a:pt x="159" y="278"/>
                </a:lnTo>
                <a:lnTo>
                  <a:pt x="158" y="278"/>
                </a:lnTo>
                <a:lnTo>
                  <a:pt x="158" y="279"/>
                </a:lnTo>
                <a:lnTo>
                  <a:pt x="156" y="280"/>
                </a:lnTo>
                <a:lnTo>
                  <a:pt x="158" y="280"/>
                </a:lnTo>
                <a:lnTo>
                  <a:pt x="159" y="281"/>
                </a:lnTo>
                <a:lnTo>
                  <a:pt x="159" y="282"/>
                </a:lnTo>
                <a:lnTo>
                  <a:pt x="158" y="282"/>
                </a:lnTo>
                <a:lnTo>
                  <a:pt x="158" y="283"/>
                </a:lnTo>
                <a:lnTo>
                  <a:pt x="158" y="284"/>
                </a:lnTo>
                <a:lnTo>
                  <a:pt x="156" y="286"/>
                </a:lnTo>
                <a:lnTo>
                  <a:pt x="155" y="286"/>
                </a:lnTo>
                <a:lnTo>
                  <a:pt x="154" y="284"/>
                </a:lnTo>
                <a:lnTo>
                  <a:pt x="155" y="283"/>
                </a:lnTo>
                <a:lnTo>
                  <a:pt x="154" y="283"/>
                </a:lnTo>
                <a:lnTo>
                  <a:pt x="153" y="283"/>
                </a:lnTo>
                <a:lnTo>
                  <a:pt x="153" y="284"/>
                </a:lnTo>
                <a:lnTo>
                  <a:pt x="152" y="286"/>
                </a:lnTo>
                <a:lnTo>
                  <a:pt x="152" y="287"/>
                </a:lnTo>
                <a:lnTo>
                  <a:pt x="152" y="288"/>
                </a:lnTo>
                <a:lnTo>
                  <a:pt x="152" y="290"/>
                </a:lnTo>
                <a:lnTo>
                  <a:pt x="152" y="291"/>
                </a:lnTo>
                <a:lnTo>
                  <a:pt x="151" y="291"/>
                </a:lnTo>
                <a:lnTo>
                  <a:pt x="150" y="290"/>
                </a:lnTo>
                <a:lnTo>
                  <a:pt x="148" y="290"/>
                </a:lnTo>
                <a:lnTo>
                  <a:pt x="147" y="290"/>
                </a:lnTo>
                <a:lnTo>
                  <a:pt x="147" y="291"/>
                </a:lnTo>
                <a:lnTo>
                  <a:pt x="148" y="292"/>
                </a:lnTo>
                <a:lnTo>
                  <a:pt x="148" y="294"/>
                </a:lnTo>
                <a:lnTo>
                  <a:pt x="147" y="294"/>
                </a:lnTo>
                <a:lnTo>
                  <a:pt x="145" y="294"/>
                </a:lnTo>
                <a:lnTo>
                  <a:pt x="144" y="294"/>
                </a:lnTo>
                <a:lnTo>
                  <a:pt x="143" y="292"/>
                </a:lnTo>
                <a:lnTo>
                  <a:pt x="142" y="294"/>
                </a:lnTo>
                <a:lnTo>
                  <a:pt x="140" y="295"/>
                </a:lnTo>
                <a:lnTo>
                  <a:pt x="140" y="296"/>
                </a:lnTo>
                <a:lnTo>
                  <a:pt x="140" y="297"/>
                </a:lnTo>
                <a:lnTo>
                  <a:pt x="139" y="297"/>
                </a:lnTo>
                <a:lnTo>
                  <a:pt x="138" y="298"/>
                </a:lnTo>
                <a:lnTo>
                  <a:pt x="137" y="299"/>
                </a:lnTo>
                <a:lnTo>
                  <a:pt x="138" y="299"/>
                </a:lnTo>
                <a:lnTo>
                  <a:pt x="138" y="300"/>
                </a:lnTo>
                <a:lnTo>
                  <a:pt x="137" y="302"/>
                </a:lnTo>
                <a:lnTo>
                  <a:pt x="136" y="302"/>
                </a:lnTo>
                <a:lnTo>
                  <a:pt x="135" y="303"/>
                </a:lnTo>
                <a:lnTo>
                  <a:pt x="134" y="303"/>
                </a:lnTo>
                <a:lnTo>
                  <a:pt x="134" y="304"/>
                </a:lnTo>
                <a:lnTo>
                  <a:pt x="135" y="304"/>
                </a:lnTo>
                <a:lnTo>
                  <a:pt x="135" y="305"/>
                </a:lnTo>
                <a:lnTo>
                  <a:pt x="134" y="305"/>
                </a:lnTo>
                <a:lnTo>
                  <a:pt x="132" y="305"/>
                </a:lnTo>
                <a:lnTo>
                  <a:pt x="132" y="304"/>
                </a:lnTo>
                <a:lnTo>
                  <a:pt x="132" y="305"/>
                </a:lnTo>
                <a:lnTo>
                  <a:pt x="131" y="305"/>
                </a:lnTo>
                <a:lnTo>
                  <a:pt x="131" y="306"/>
                </a:lnTo>
                <a:lnTo>
                  <a:pt x="130" y="306"/>
                </a:lnTo>
                <a:lnTo>
                  <a:pt x="130" y="305"/>
                </a:lnTo>
                <a:lnTo>
                  <a:pt x="129" y="305"/>
                </a:lnTo>
                <a:lnTo>
                  <a:pt x="128" y="306"/>
                </a:lnTo>
                <a:lnTo>
                  <a:pt x="127" y="306"/>
                </a:lnTo>
                <a:lnTo>
                  <a:pt x="127" y="305"/>
                </a:lnTo>
                <a:lnTo>
                  <a:pt x="127" y="304"/>
                </a:lnTo>
                <a:lnTo>
                  <a:pt x="125" y="304"/>
                </a:lnTo>
                <a:lnTo>
                  <a:pt x="124" y="305"/>
                </a:lnTo>
                <a:lnTo>
                  <a:pt x="125" y="305"/>
                </a:lnTo>
                <a:lnTo>
                  <a:pt x="124" y="306"/>
                </a:lnTo>
                <a:lnTo>
                  <a:pt x="123" y="306"/>
                </a:lnTo>
                <a:lnTo>
                  <a:pt x="122" y="307"/>
                </a:lnTo>
                <a:lnTo>
                  <a:pt x="121" y="308"/>
                </a:lnTo>
                <a:lnTo>
                  <a:pt x="122" y="308"/>
                </a:lnTo>
                <a:lnTo>
                  <a:pt x="123" y="310"/>
                </a:lnTo>
                <a:lnTo>
                  <a:pt x="122" y="310"/>
                </a:lnTo>
                <a:lnTo>
                  <a:pt x="122" y="311"/>
                </a:lnTo>
                <a:lnTo>
                  <a:pt x="121" y="311"/>
                </a:lnTo>
                <a:lnTo>
                  <a:pt x="121" y="310"/>
                </a:lnTo>
                <a:lnTo>
                  <a:pt x="120" y="310"/>
                </a:lnTo>
                <a:lnTo>
                  <a:pt x="120" y="311"/>
                </a:lnTo>
                <a:lnTo>
                  <a:pt x="121" y="311"/>
                </a:lnTo>
                <a:lnTo>
                  <a:pt x="121" y="312"/>
                </a:lnTo>
                <a:lnTo>
                  <a:pt x="122" y="313"/>
                </a:lnTo>
                <a:lnTo>
                  <a:pt x="122" y="314"/>
                </a:lnTo>
                <a:lnTo>
                  <a:pt x="121" y="314"/>
                </a:lnTo>
                <a:lnTo>
                  <a:pt x="121" y="315"/>
                </a:lnTo>
                <a:lnTo>
                  <a:pt x="122" y="315"/>
                </a:lnTo>
                <a:lnTo>
                  <a:pt x="122" y="316"/>
                </a:lnTo>
                <a:lnTo>
                  <a:pt x="122" y="318"/>
                </a:lnTo>
                <a:lnTo>
                  <a:pt x="121" y="318"/>
                </a:lnTo>
                <a:lnTo>
                  <a:pt x="119" y="315"/>
                </a:lnTo>
                <a:lnTo>
                  <a:pt x="119" y="314"/>
                </a:lnTo>
                <a:lnTo>
                  <a:pt x="117" y="314"/>
                </a:lnTo>
                <a:lnTo>
                  <a:pt x="117" y="313"/>
                </a:lnTo>
                <a:lnTo>
                  <a:pt x="116" y="313"/>
                </a:lnTo>
                <a:lnTo>
                  <a:pt x="115" y="314"/>
                </a:lnTo>
                <a:lnTo>
                  <a:pt x="114" y="315"/>
                </a:lnTo>
                <a:lnTo>
                  <a:pt x="113" y="315"/>
                </a:lnTo>
                <a:lnTo>
                  <a:pt x="113" y="314"/>
                </a:lnTo>
                <a:lnTo>
                  <a:pt x="112" y="314"/>
                </a:lnTo>
                <a:lnTo>
                  <a:pt x="112" y="315"/>
                </a:lnTo>
                <a:lnTo>
                  <a:pt x="112" y="316"/>
                </a:lnTo>
                <a:lnTo>
                  <a:pt x="111" y="316"/>
                </a:lnTo>
                <a:lnTo>
                  <a:pt x="111" y="315"/>
                </a:lnTo>
                <a:lnTo>
                  <a:pt x="109" y="314"/>
                </a:lnTo>
                <a:lnTo>
                  <a:pt x="109" y="313"/>
                </a:lnTo>
                <a:lnTo>
                  <a:pt x="108" y="313"/>
                </a:lnTo>
                <a:lnTo>
                  <a:pt x="107" y="313"/>
                </a:lnTo>
                <a:lnTo>
                  <a:pt x="107" y="314"/>
                </a:lnTo>
                <a:lnTo>
                  <a:pt x="106" y="314"/>
                </a:lnTo>
                <a:lnTo>
                  <a:pt x="106" y="315"/>
                </a:lnTo>
                <a:lnTo>
                  <a:pt x="105" y="315"/>
                </a:lnTo>
                <a:lnTo>
                  <a:pt x="105" y="310"/>
                </a:lnTo>
                <a:lnTo>
                  <a:pt x="105" y="306"/>
                </a:lnTo>
                <a:lnTo>
                  <a:pt x="105" y="300"/>
                </a:lnTo>
                <a:lnTo>
                  <a:pt x="104" y="300"/>
                </a:lnTo>
                <a:lnTo>
                  <a:pt x="101" y="300"/>
                </a:lnTo>
                <a:lnTo>
                  <a:pt x="99" y="300"/>
                </a:lnTo>
                <a:lnTo>
                  <a:pt x="97" y="300"/>
                </a:lnTo>
                <a:lnTo>
                  <a:pt x="92" y="300"/>
                </a:lnTo>
                <a:lnTo>
                  <a:pt x="89" y="300"/>
                </a:lnTo>
                <a:lnTo>
                  <a:pt x="88" y="300"/>
                </a:lnTo>
                <a:lnTo>
                  <a:pt x="88" y="297"/>
                </a:lnTo>
                <a:lnTo>
                  <a:pt x="88" y="291"/>
                </a:lnTo>
                <a:lnTo>
                  <a:pt x="87" y="291"/>
                </a:lnTo>
                <a:lnTo>
                  <a:pt x="84" y="291"/>
                </a:lnTo>
                <a:lnTo>
                  <a:pt x="82" y="291"/>
                </a:lnTo>
                <a:lnTo>
                  <a:pt x="76" y="291"/>
                </a:lnTo>
                <a:lnTo>
                  <a:pt x="71" y="291"/>
                </a:lnTo>
                <a:lnTo>
                  <a:pt x="68" y="291"/>
                </a:lnTo>
                <a:lnTo>
                  <a:pt x="66" y="291"/>
                </a:lnTo>
                <a:lnTo>
                  <a:pt x="53" y="291"/>
                </a:lnTo>
                <a:lnTo>
                  <a:pt x="52" y="291"/>
                </a:lnTo>
                <a:lnTo>
                  <a:pt x="52" y="290"/>
                </a:lnTo>
                <a:lnTo>
                  <a:pt x="52" y="284"/>
                </a:lnTo>
                <a:lnTo>
                  <a:pt x="52" y="280"/>
                </a:lnTo>
                <a:lnTo>
                  <a:pt x="52" y="275"/>
                </a:lnTo>
                <a:lnTo>
                  <a:pt x="53" y="274"/>
                </a:lnTo>
                <a:lnTo>
                  <a:pt x="53" y="273"/>
                </a:lnTo>
                <a:lnTo>
                  <a:pt x="52" y="273"/>
                </a:lnTo>
                <a:lnTo>
                  <a:pt x="52" y="270"/>
                </a:lnTo>
                <a:lnTo>
                  <a:pt x="52" y="264"/>
                </a:lnTo>
                <a:lnTo>
                  <a:pt x="44" y="264"/>
                </a:lnTo>
                <a:lnTo>
                  <a:pt x="34" y="264"/>
                </a:lnTo>
                <a:lnTo>
                  <a:pt x="34" y="260"/>
                </a:lnTo>
                <a:lnTo>
                  <a:pt x="34" y="255"/>
                </a:lnTo>
                <a:lnTo>
                  <a:pt x="35" y="247"/>
                </a:lnTo>
                <a:lnTo>
                  <a:pt x="34" y="247"/>
                </a:lnTo>
                <a:lnTo>
                  <a:pt x="27" y="246"/>
                </a:lnTo>
                <a:lnTo>
                  <a:pt x="26" y="246"/>
                </a:lnTo>
                <a:lnTo>
                  <a:pt x="19" y="246"/>
                </a:lnTo>
                <a:lnTo>
                  <a:pt x="18" y="244"/>
                </a:lnTo>
                <a:lnTo>
                  <a:pt x="18" y="243"/>
                </a:lnTo>
                <a:lnTo>
                  <a:pt x="19" y="243"/>
                </a:lnTo>
                <a:lnTo>
                  <a:pt x="19" y="242"/>
                </a:lnTo>
                <a:lnTo>
                  <a:pt x="20" y="243"/>
                </a:lnTo>
                <a:lnTo>
                  <a:pt x="21" y="243"/>
                </a:lnTo>
                <a:lnTo>
                  <a:pt x="23" y="243"/>
                </a:lnTo>
                <a:lnTo>
                  <a:pt x="24" y="242"/>
                </a:lnTo>
                <a:lnTo>
                  <a:pt x="25" y="242"/>
                </a:lnTo>
                <a:lnTo>
                  <a:pt x="26" y="242"/>
                </a:lnTo>
                <a:lnTo>
                  <a:pt x="26" y="241"/>
                </a:lnTo>
                <a:lnTo>
                  <a:pt x="27" y="242"/>
                </a:lnTo>
                <a:lnTo>
                  <a:pt x="28" y="243"/>
                </a:lnTo>
                <a:lnTo>
                  <a:pt x="29" y="243"/>
                </a:lnTo>
                <a:lnTo>
                  <a:pt x="31" y="243"/>
                </a:lnTo>
                <a:lnTo>
                  <a:pt x="31" y="242"/>
                </a:lnTo>
                <a:lnTo>
                  <a:pt x="34" y="238"/>
                </a:lnTo>
                <a:lnTo>
                  <a:pt x="34" y="235"/>
                </a:lnTo>
                <a:lnTo>
                  <a:pt x="34" y="234"/>
                </a:lnTo>
                <a:lnTo>
                  <a:pt x="33" y="233"/>
                </a:lnTo>
                <a:lnTo>
                  <a:pt x="33" y="232"/>
                </a:lnTo>
                <a:lnTo>
                  <a:pt x="31" y="232"/>
                </a:lnTo>
                <a:lnTo>
                  <a:pt x="28" y="232"/>
                </a:lnTo>
                <a:lnTo>
                  <a:pt x="26" y="232"/>
                </a:lnTo>
                <a:lnTo>
                  <a:pt x="23" y="232"/>
                </a:lnTo>
                <a:lnTo>
                  <a:pt x="21" y="231"/>
                </a:lnTo>
                <a:lnTo>
                  <a:pt x="20" y="228"/>
                </a:lnTo>
                <a:lnTo>
                  <a:pt x="19" y="227"/>
                </a:lnTo>
                <a:lnTo>
                  <a:pt x="19" y="226"/>
                </a:lnTo>
                <a:lnTo>
                  <a:pt x="19" y="225"/>
                </a:lnTo>
                <a:lnTo>
                  <a:pt x="18" y="225"/>
                </a:lnTo>
                <a:lnTo>
                  <a:pt x="17" y="223"/>
                </a:lnTo>
                <a:lnTo>
                  <a:pt x="17" y="220"/>
                </a:lnTo>
                <a:lnTo>
                  <a:pt x="18" y="219"/>
                </a:lnTo>
                <a:lnTo>
                  <a:pt x="19" y="217"/>
                </a:lnTo>
                <a:lnTo>
                  <a:pt x="20" y="214"/>
                </a:lnTo>
                <a:lnTo>
                  <a:pt x="23" y="211"/>
                </a:lnTo>
                <a:lnTo>
                  <a:pt x="23" y="210"/>
                </a:lnTo>
                <a:lnTo>
                  <a:pt x="24" y="209"/>
                </a:lnTo>
                <a:lnTo>
                  <a:pt x="24" y="208"/>
                </a:lnTo>
                <a:lnTo>
                  <a:pt x="23" y="207"/>
                </a:lnTo>
                <a:lnTo>
                  <a:pt x="24" y="206"/>
                </a:lnTo>
                <a:lnTo>
                  <a:pt x="24" y="203"/>
                </a:lnTo>
                <a:lnTo>
                  <a:pt x="25" y="203"/>
                </a:lnTo>
                <a:lnTo>
                  <a:pt x="26" y="202"/>
                </a:lnTo>
                <a:lnTo>
                  <a:pt x="27" y="202"/>
                </a:lnTo>
                <a:lnTo>
                  <a:pt x="29" y="202"/>
                </a:lnTo>
                <a:lnTo>
                  <a:pt x="31" y="203"/>
                </a:lnTo>
                <a:lnTo>
                  <a:pt x="32" y="203"/>
                </a:lnTo>
                <a:lnTo>
                  <a:pt x="32" y="206"/>
                </a:lnTo>
                <a:lnTo>
                  <a:pt x="33" y="208"/>
                </a:lnTo>
                <a:lnTo>
                  <a:pt x="33" y="210"/>
                </a:lnTo>
                <a:lnTo>
                  <a:pt x="32" y="212"/>
                </a:lnTo>
                <a:lnTo>
                  <a:pt x="33" y="214"/>
                </a:lnTo>
                <a:lnTo>
                  <a:pt x="33" y="216"/>
                </a:lnTo>
                <a:lnTo>
                  <a:pt x="34" y="217"/>
                </a:lnTo>
                <a:lnTo>
                  <a:pt x="36" y="218"/>
                </a:lnTo>
                <a:lnTo>
                  <a:pt x="37" y="218"/>
                </a:lnTo>
                <a:lnTo>
                  <a:pt x="41" y="218"/>
                </a:lnTo>
                <a:lnTo>
                  <a:pt x="42" y="218"/>
                </a:lnTo>
                <a:lnTo>
                  <a:pt x="43" y="217"/>
                </a:lnTo>
                <a:lnTo>
                  <a:pt x="44" y="216"/>
                </a:lnTo>
                <a:lnTo>
                  <a:pt x="45" y="215"/>
                </a:lnTo>
                <a:lnTo>
                  <a:pt x="47" y="215"/>
                </a:lnTo>
                <a:lnTo>
                  <a:pt x="47" y="214"/>
                </a:lnTo>
                <a:lnTo>
                  <a:pt x="48" y="212"/>
                </a:lnTo>
                <a:lnTo>
                  <a:pt x="49" y="209"/>
                </a:lnTo>
                <a:lnTo>
                  <a:pt x="49" y="207"/>
                </a:lnTo>
                <a:lnTo>
                  <a:pt x="49" y="204"/>
                </a:lnTo>
                <a:lnTo>
                  <a:pt x="49" y="203"/>
                </a:lnTo>
                <a:lnTo>
                  <a:pt x="47" y="201"/>
                </a:lnTo>
                <a:lnTo>
                  <a:pt x="44" y="199"/>
                </a:lnTo>
                <a:lnTo>
                  <a:pt x="41" y="196"/>
                </a:lnTo>
                <a:lnTo>
                  <a:pt x="41" y="195"/>
                </a:lnTo>
                <a:lnTo>
                  <a:pt x="40" y="195"/>
                </a:lnTo>
                <a:lnTo>
                  <a:pt x="39" y="194"/>
                </a:lnTo>
                <a:lnTo>
                  <a:pt x="36" y="193"/>
                </a:lnTo>
                <a:lnTo>
                  <a:pt x="35" y="193"/>
                </a:lnTo>
                <a:lnTo>
                  <a:pt x="34" y="192"/>
                </a:lnTo>
                <a:lnTo>
                  <a:pt x="31" y="192"/>
                </a:lnTo>
                <a:lnTo>
                  <a:pt x="29" y="192"/>
                </a:lnTo>
                <a:lnTo>
                  <a:pt x="27" y="192"/>
                </a:lnTo>
                <a:lnTo>
                  <a:pt x="26" y="192"/>
                </a:lnTo>
                <a:lnTo>
                  <a:pt x="23" y="192"/>
                </a:lnTo>
                <a:lnTo>
                  <a:pt x="20" y="191"/>
                </a:lnTo>
                <a:lnTo>
                  <a:pt x="20" y="190"/>
                </a:lnTo>
                <a:lnTo>
                  <a:pt x="18" y="187"/>
                </a:lnTo>
                <a:lnTo>
                  <a:pt x="17" y="186"/>
                </a:lnTo>
                <a:lnTo>
                  <a:pt x="16" y="186"/>
                </a:lnTo>
                <a:lnTo>
                  <a:pt x="15" y="186"/>
                </a:lnTo>
                <a:lnTo>
                  <a:pt x="12" y="185"/>
                </a:lnTo>
                <a:lnTo>
                  <a:pt x="11" y="184"/>
                </a:lnTo>
                <a:lnTo>
                  <a:pt x="10" y="182"/>
                </a:lnTo>
                <a:lnTo>
                  <a:pt x="9" y="179"/>
                </a:lnTo>
                <a:lnTo>
                  <a:pt x="8" y="178"/>
                </a:lnTo>
                <a:lnTo>
                  <a:pt x="8" y="177"/>
                </a:lnTo>
                <a:lnTo>
                  <a:pt x="9" y="176"/>
                </a:lnTo>
                <a:lnTo>
                  <a:pt x="9" y="175"/>
                </a:lnTo>
                <a:lnTo>
                  <a:pt x="10" y="174"/>
                </a:lnTo>
                <a:lnTo>
                  <a:pt x="11" y="172"/>
                </a:lnTo>
                <a:lnTo>
                  <a:pt x="11" y="171"/>
                </a:lnTo>
                <a:lnTo>
                  <a:pt x="11" y="170"/>
                </a:lnTo>
                <a:lnTo>
                  <a:pt x="12" y="169"/>
                </a:lnTo>
                <a:lnTo>
                  <a:pt x="12" y="167"/>
                </a:lnTo>
                <a:lnTo>
                  <a:pt x="11" y="166"/>
                </a:lnTo>
                <a:lnTo>
                  <a:pt x="11" y="163"/>
                </a:lnTo>
                <a:lnTo>
                  <a:pt x="11" y="162"/>
                </a:lnTo>
                <a:lnTo>
                  <a:pt x="11" y="161"/>
                </a:lnTo>
                <a:lnTo>
                  <a:pt x="12" y="161"/>
                </a:lnTo>
                <a:lnTo>
                  <a:pt x="13" y="161"/>
                </a:lnTo>
                <a:lnTo>
                  <a:pt x="15" y="161"/>
                </a:lnTo>
                <a:lnTo>
                  <a:pt x="16" y="162"/>
                </a:lnTo>
                <a:lnTo>
                  <a:pt x="19" y="166"/>
                </a:lnTo>
                <a:lnTo>
                  <a:pt x="21" y="167"/>
                </a:lnTo>
                <a:lnTo>
                  <a:pt x="23" y="167"/>
                </a:lnTo>
                <a:lnTo>
                  <a:pt x="25" y="167"/>
                </a:lnTo>
                <a:lnTo>
                  <a:pt x="27" y="167"/>
                </a:lnTo>
                <a:lnTo>
                  <a:pt x="28" y="167"/>
                </a:lnTo>
                <a:lnTo>
                  <a:pt x="29" y="166"/>
                </a:lnTo>
                <a:lnTo>
                  <a:pt x="31" y="166"/>
                </a:lnTo>
                <a:lnTo>
                  <a:pt x="34" y="163"/>
                </a:lnTo>
                <a:lnTo>
                  <a:pt x="35" y="161"/>
                </a:lnTo>
                <a:lnTo>
                  <a:pt x="36" y="159"/>
                </a:lnTo>
                <a:lnTo>
                  <a:pt x="36" y="156"/>
                </a:lnTo>
                <a:lnTo>
                  <a:pt x="35" y="155"/>
                </a:lnTo>
                <a:lnTo>
                  <a:pt x="34" y="153"/>
                </a:lnTo>
                <a:lnTo>
                  <a:pt x="32" y="152"/>
                </a:lnTo>
                <a:lnTo>
                  <a:pt x="31" y="151"/>
                </a:lnTo>
                <a:lnTo>
                  <a:pt x="28" y="150"/>
                </a:lnTo>
                <a:lnTo>
                  <a:pt x="26" y="148"/>
                </a:lnTo>
                <a:lnTo>
                  <a:pt x="25" y="146"/>
                </a:lnTo>
                <a:lnTo>
                  <a:pt x="24" y="144"/>
                </a:lnTo>
                <a:lnTo>
                  <a:pt x="24" y="143"/>
                </a:lnTo>
                <a:lnTo>
                  <a:pt x="23" y="140"/>
                </a:lnTo>
                <a:lnTo>
                  <a:pt x="23" y="138"/>
                </a:lnTo>
                <a:lnTo>
                  <a:pt x="23" y="137"/>
                </a:lnTo>
                <a:lnTo>
                  <a:pt x="23" y="135"/>
                </a:lnTo>
                <a:lnTo>
                  <a:pt x="24" y="134"/>
                </a:lnTo>
                <a:lnTo>
                  <a:pt x="24" y="132"/>
                </a:lnTo>
                <a:lnTo>
                  <a:pt x="25" y="131"/>
                </a:lnTo>
                <a:lnTo>
                  <a:pt x="25" y="130"/>
                </a:lnTo>
                <a:lnTo>
                  <a:pt x="26" y="130"/>
                </a:lnTo>
                <a:lnTo>
                  <a:pt x="29" y="128"/>
                </a:lnTo>
                <a:lnTo>
                  <a:pt x="29" y="127"/>
                </a:lnTo>
                <a:lnTo>
                  <a:pt x="31" y="127"/>
                </a:lnTo>
                <a:lnTo>
                  <a:pt x="32" y="127"/>
                </a:lnTo>
                <a:lnTo>
                  <a:pt x="33" y="127"/>
                </a:lnTo>
                <a:lnTo>
                  <a:pt x="33" y="126"/>
                </a:lnTo>
                <a:lnTo>
                  <a:pt x="34" y="126"/>
                </a:lnTo>
                <a:lnTo>
                  <a:pt x="33" y="126"/>
                </a:lnTo>
                <a:lnTo>
                  <a:pt x="33" y="124"/>
                </a:lnTo>
                <a:lnTo>
                  <a:pt x="32" y="124"/>
                </a:lnTo>
                <a:lnTo>
                  <a:pt x="32" y="123"/>
                </a:lnTo>
                <a:lnTo>
                  <a:pt x="31" y="123"/>
                </a:lnTo>
                <a:lnTo>
                  <a:pt x="29" y="124"/>
                </a:lnTo>
                <a:lnTo>
                  <a:pt x="28" y="124"/>
                </a:lnTo>
                <a:lnTo>
                  <a:pt x="27" y="124"/>
                </a:lnTo>
                <a:lnTo>
                  <a:pt x="26" y="123"/>
                </a:lnTo>
                <a:lnTo>
                  <a:pt x="25" y="124"/>
                </a:lnTo>
                <a:lnTo>
                  <a:pt x="24" y="124"/>
                </a:lnTo>
                <a:lnTo>
                  <a:pt x="24" y="126"/>
                </a:lnTo>
                <a:lnTo>
                  <a:pt x="23" y="126"/>
                </a:lnTo>
                <a:lnTo>
                  <a:pt x="21" y="126"/>
                </a:lnTo>
                <a:lnTo>
                  <a:pt x="20" y="126"/>
                </a:lnTo>
                <a:lnTo>
                  <a:pt x="19" y="124"/>
                </a:lnTo>
                <a:lnTo>
                  <a:pt x="19" y="123"/>
                </a:lnTo>
                <a:lnTo>
                  <a:pt x="18" y="123"/>
                </a:lnTo>
                <a:lnTo>
                  <a:pt x="18" y="122"/>
                </a:lnTo>
                <a:lnTo>
                  <a:pt x="17" y="122"/>
                </a:lnTo>
                <a:lnTo>
                  <a:pt x="16" y="123"/>
                </a:lnTo>
                <a:lnTo>
                  <a:pt x="16" y="124"/>
                </a:lnTo>
                <a:lnTo>
                  <a:pt x="16" y="126"/>
                </a:lnTo>
                <a:lnTo>
                  <a:pt x="15" y="126"/>
                </a:lnTo>
                <a:lnTo>
                  <a:pt x="16" y="127"/>
                </a:lnTo>
                <a:lnTo>
                  <a:pt x="15" y="127"/>
                </a:lnTo>
                <a:lnTo>
                  <a:pt x="13" y="127"/>
                </a:lnTo>
                <a:lnTo>
                  <a:pt x="13" y="128"/>
                </a:lnTo>
                <a:lnTo>
                  <a:pt x="13" y="129"/>
                </a:lnTo>
                <a:lnTo>
                  <a:pt x="12" y="129"/>
                </a:lnTo>
                <a:lnTo>
                  <a:pt x="11" y="129"/>
                </a:lnTo>
                <a:lnTo>
                  <a:pt x="10" y="129"/>
                </a:lnTo>
                <a:lnTo>
                  <a:pt x="9" y="129"/>
                </a:lnTo>
                <a:lnTo>
                  <a:pt x="9" y="128"/>
                </a:lnTo>
                <a:lnTo>
                  <a:pt x="8" y="127"/>
                </a:lnTo>
                <a:lnTo>
                  <a:pt x="8" y="126"/>
                </a:lnTo>
                <a:lnTo>
                  <a:pt x="7" y="124"/>
                </a:lnTo>
                <a:lnTo>
                  <a:pt x="7" y="123"/>
                </a:lnTo>
                <a:lnTo>
                  <a:pt x="5" y="123"/>
                </a:lnTo>
                <a:lnTo>
                  <a:pt x="4" y="123"/>
                </a:lnTo>
                <a:lnTo>
                  <a:pt x="3" y="123"/>
                </a:lnTo>
                <a:lnTo>
                  <a:pt x="2" y="123"/>
                </a:lnTo>
                <a:lnTo>
                  <a:pt x="1" y="124"/>
                </a:lnTo>
                <a:lnTo>
                  <a:pt x="0" y="126"/>
                </a:lnTo>
                <a:lnTo>
                  <a:pt x="0" y="119"/>
                </a:lnTo>
                <a:lnTo>
                  <a:pt x="0" y="115"/>
                </a:lnTo>
                <a:lnTo>
                  <a:pt x="0" y="113"/>
                </a:lnTo>
                <a:lnTo>
                  <a:pt x="1" y="112"/>
                </a:lnTo>
                <a:lnTo>
                  <a:pt x="4" y="107"/>
                </a:lnTo>
                <a:lnTo>
                  <a:pt x="7" y="106"/>
                </a:lnTo>
                <a:lnTo>
                  <a:pt x="12" y="100"/>
                </a:lnTo>
                <a:lnTo>
                  <a:pt x="13" y="99"/>
                </a:lnTo>
                <a:lnTo>
                  <a:pt x="25" y="89"/>
                </a:lnTo>
                <a:lnTo>
                  <a:pt x="27" y="86"/>
                </a:lnTo>
                <a:lnTo>
                  <a:pt x="32" y="82"/>
                </a:lnTo>
                <a:lnTo>
                  <a:pt x="36" y="76"/>
                </a:lnTo>
                <a:lnTo>
                  <a:pt x="53" y="59"/>
                </a:lnTo>
                <a:lnTo>
                  <a:pt x="65" y="59"/>
                </a:lnTo>
                <a:lnTo>
                  <a:pt x="66" y="59"/>
                </a:lnTo>
                <a:lnTo>
                  <a:pt x="67" y="59"/>
                </a:lnTo>
                <a:lnTo>
                  <a:pt x="69" y="59"/>
                </a:lnTo>
                <a:lnTo>
                  <a:pt x="71" y="59"/>
                </a:lnTo>
                <a:lnTo>
                  <a:pt x="72" y="59"/>
                </a:lnTo>
                <a:lnTo>
                  <a:pt x="74" y="59"/>
                </a:lnTo>
                <a:lnTo>
                  <a:pt x="77" y="59"/>
                </a:lnTo>
                <a:lnTo>
                  <a:pt x="79" y="59"/>
                </a:lnTo>
                <a:lnTo>
                  <a:pt x="81" y="59"/>
                </a:lnTo>
                <a:lnTo>
                  <a:pt x="85" y="59"/>
                </a:lnTo>
                <a:lnTo>
                  <a:pt x="87" y="59"/>
                </a:lnTo>
                <a:lnTo>
                  <a:pt x="88" y="59"/>
                </a:lnTo>
                <a:lnTo>
                  <a:pt x="89" y="59"/>
                </a:lnTo>
                <a:lnTo>
                  <a:pt x="92" y="59"/>
                </a:lnTo>
                <a:lnTo>
                  <a:pt x="96" y="59"/>
                </a:lnTo>
                <a:lnTo>
                  <a:pt x="97" y="59"/>
                </a:lnTo>
                <a:lnTo>
                  <a:pt x="98" y="59"/>
                </a:lnTo>
                <a:lnTo>
                  <a:pt x="100" y="59"/>
                </a:lnTo>
                <a:lnTo>
                  <a:pt x="104" y="59"/>
                </a:lnTo>
                <a:lnTo>
                  <a:pt x="106" y="59"/>
                </a:lnTo>
                <a:lnTo>
                  <a:pt x="107" y="59"/>
                </a:lnTo>
                <a:lnTo>
                  <a:pt x="111" y="59"/>
                </a:lnTo>
                <a:lnTo>
                  <a:pt x="112" y="59"/>
                </a:lnTo>
                <a:lnTo>
                  <a:pt x="113" y="59"/>
                </a:lnTo>
                <a:lnTo>
                  <a:pt x="114" y="59"/>
                </a:lnTo>
                <a:lnTo>
                  <a:pt x="120" y="59"/>
                </a:lnTo>
                <a:lnTo>
                  <a:pt x="122" y="59"/>
                </a:lnTo>
                <a:lnTo>
                  <a:pt x="124" y="59"/>
                </a:lnTo>
                <a:lnTo>
                  <a:pt x="125" y="59"/>
                </a:lnTo>
                <a:lnTo>
                  <a:pt x="127" y="59"/>
                </a:lnTo>
                <a:lnTo>
                  <a:pt x="131" y="59"/>
                </a:lnTo>
                <a:lnTo>
                  <a:pt x="134" y="59"/>
                </a:lnTo>
                <a:lnTo>
                  <a:pt x="135" y="59"/>
                </a:lnTo>
                <a:lnTo>
                  <a:pt x="136" y="59"/>
                </a:lnTo>
                <a:lnTo>
                  <a:pt x="137" y="59"/>
                </a:lnTo>
                <a:lnTo>
                  <a:pt x="138" y="59"/>
                </a:lnTo>
                <a:lnTo>
                  <a:pt x="139" y="59"/>
                </a:lnTo>
                <a:lnTo>
                  <a:pt x="140" y="59"/>
                </a:lnTo>
                <a:lnTo>
                  <a:pt x="142" y="59"/>
                </a:lnTo>
                <a:lnTo>
                  <a:pt x="151" y="60"/>
                </a:lnTo>
                <a:lnTo>
                  <a:pt x="152" y="60"/>
                </a:lnTo>
                <a:lnTo>
                  <a:pt x="154" y="60"/>
                </a:lnTo>
                <a:lnTo>
                  <a:pt x="155" y="60"/>
                </a:lnTo>
                <a:lnTo>
                  <a:pt x="160" y="60"/>
                </a:lnTo>
                <a:lnTo>
                  <a:pt x="161" y="60"/>
                </a:lnTo>
                <a:lnTo>
                  <a:pt x="161" y="56"/>
                </a:lnTo>
                <a:lnTo>
                  <a:pt x="161" y="49"/>
                </a:lnTo>
                <a:lnTo>
                  <a:pt x="161" y="43"/>
                </a:lnTo>
                <a:lnTo>
                  <a:pt x="161" y="39"/>
                </a:lnTo>
                <a:lnTo>
                  <a:pt x="161" y="38"/>
                </a:lnTo>
                <a:lnTo>
                  <a:pt x="161" y="35"/>
                </a:lnTo>
                <a:lnTo>
                  <a:pt x="161" y="32"/>
                </a:lnTo>
                <a:lnTo>
                  <a:pt x="161" y="22"/>
                </a:lnTo>
                <a:lnTo>
                  <a:pt x="161" y="18"/>
                </a:lnTo>
                <a:lnTo>
                  <a:pt x="161" y="16"/>
                </a:lnTo>
                <a:lnTo>
                  <a:pt x="161" y="12"/>
                </a:lnTo>
                <a:lnTo>
                  <a:pt x="161" y="11"/>
                </a:lnTo>
                <a:lnTo>
                  <a:pt x="161" y="9"/>
                </a:lnTo>
                <a:lnTo>
                  <a:pt x="162" y="8"/>
                </a:lnTo>
                <a:lnTo>
                  <a:pt x="161" y="8"/>
                </a:lnTo>
                <a:lnTo>
                  <a:pt x="162" y="7"/>
                </a:lnTo>
                <a:lnTo>
                  <a:pt x="169" y="7"/>
                </a:lnTo>
                <a:lnTo>
                  <a:pt x="172" y="7"/>
                </a:lnTo>
                <a:lnTo>
                  <a:pt x="176" y="7"/>
                </a:lnTo>
                <a:lnTo>
                  <a:pt x="184" y="7"/>
                </a:lnTo>
                <a:lnTo>
                  <a:pt x="185" y="7"/>
                </a:lnTo>
                <a:lnTo>
                  <a:pt x="190" y="7"/>
                </a:lnTo>
                <a:lnTo>
                  <a:pt x="198" y="7"/>
                </a:lnTo>
                <a:lnTo>
                  <a:pt x="199" y="7"/>
                </a:lnTo>
                <a:lnTo>
                  <a:pt x="200" y="7"/>
                </a:lnTo>
                <a:lnTo>
                  <a:pt x="202" y="7"/>
                </a:lnTo>
                <a:lnTo>
                  <a:pt x="206" y="7"/>
                </a:lnTo>
                <a:lnTo>
                  <a:pt x="207" y="7"/>
                </a:lnTo>
                <a:lnTo>
                  <a:pt x="208" y="7"/>
                </a:lnTo>
                <a:lnTo>
                  <a:pt x="209" y="7"/>
                </a:lnTo>
                <a:lnTo>
                  <a:pt x="210" y="6"/>
                </a:lnTo>
                <a:lnTo>
                  <a:pt x="211" y="6"/>
                </a:lnTo>
                <a:close/>
              </a:path>
            </a:pathLst>
          </a:custGeom>
          <a:solidFill>
            <a:srgbClr val="00B050"/>
          </a:solidFill>
          <a:ln w="9525">
            <a:solidFill>
              <a:srgbClr val="000000"/>
            </a:solidFill>
            <a:round/>
            <a:headEnd/>
            <a:tailEnd/>
          </a:ln>
        </p:spPr>
        <p:txBody>
          <a:bodyPr/>
          <a:lstStyle/>
          <a:p>
            <a:endParaRPr lang="en-US" dirty="0"/>
          </a:p>
        </p:txBody>
      </p:sp>
      <p:sp>
        <p:nvSpPr>
          <p:cNvPr id="148" name="Freeform 141"/>
          <p:cNvSpPr>
            <a:spLocks/>
          </p:cNvSpPr>
          <p:nvPr/>
        </p:nvSpPr>
        <p:spPr bwMode="auto">
          <a:xfrm>
            <a:off x="2433495" y="2512737"/>
            <a:ext cx="726016" cy="532174"/>
          </a:xfrm>
          <a:custGeom>
            <a:avLst/>
            <a:gdLst>
              <a:gd name="T0" fmla="*/ 299 w 336"/>
              <a:gd name="T1" fmla="*/ 0 h 250"/>
              <a:gd name="T2" fmla="*/ 333 w 336"/>
              <a:gd name="T3" fmla="*/ 0 h 250"/>
              <a:gd name="T4" fmla="*/ 336 w 336"/>
              <a:gd name="T5" fmla="*/ 45 h 250"/>
              <a:gd name="T6" fmla="*/ 336 w 336"/>
              <a:gd name="T7" fmla="*/ 105 h 250"/>
              <a:gd name="T8" fmla="*/ 336 w 336"/>
              <a:gd name="T9" fmla="*/ 163 h 250"/>
              <a:gd name="T10" fmla="*/ 335 w 336"/>
              <a:gd name="T11" fmla="*/ 218 h 250"/>
              <a:gd name="T12" fmla="*/ 279 w 336"/>
              <a:gd name="T13" fmla="*/ 218 h 250"/>
              <a:gd name="T14" fmla="*/ 246 w 336"/>
              <a:gd name="T15" fmla="*/ 218 h 250"/>
              <a:gd name="T16" fmla="*/ 207 w 336"/>
              <a:gd name="T17" fmla="*/ 219 h 250"/>
              <a:gd name="T18" fmla="*/ 168 w 336"/>
              <a:gd name="T19" fmla="*/ 219 h 250"/>
              <a:gd name="T20" fmla="*/ 124 w 336"/>
              <a:gd name="T21" fmla="*/ 219 h 250"/>
              <a:gd name="T22" fmla="*/ 111 w 336"/>
              <a:gd name="T23" fmla="*/ 246 h 250"/>
              <a:gd name="T24" fmla="*/ 73 w 336"/>
              <a:gd name="T25" fmla="*/ 246 h 250"/>
              <a:gd name="T26" fmla="*/ 27 w 336"/>
              <a:gd name="T27" fmla="*/ 250 h 250"/>
              <a:gd name="T28" fmla="*/ 1 w 336"/>
              <a:gd name="T29" fmla="*/ 249 h 250"/>
              <a:gd name="T30" fmla="*/ 8 w 336"/>
              <a:gd name="T31" fmla="*/ 244 h 250"/>
              <a:gd name="T32" fmla="*/ 15 w 336"/>
              <a:gd name="T33" fmla="*/ 240 h 250"/>
              <a:gd name="T34" fmla="*/ 17 w 336"/>
              <a:gd name="T35" fmla="*/ 234 h 250"/>
              <a:gd name="T36" fmla="*/ 24 w 336"/>
              <a:gd name="T37" fmla="*/ 232 h 250"/>
              <a:gd name="T38" fmla="*/ 25 w 336"/>
              <a:gd name="T39" fmla="*/ 226 h 250"/>
              <a:gd name="T40" fmla="*/ 31 w 336"/>
              <a:gd name="T41" fmla="*/ 221 h 250"/>
              <a:gd name="T42" fmla="*/ 37 w 336"/>
              <a:gd name="T43" fmla="*/ 217 h 250"/>
              <a:gd name="T44" fmla="*/ 38 w 336"/>
              <a:gd name="T45" fmla="*/ 209 h 250"/>
              <a:gd name="T46" fmla="*/ 41 w 336"/>
              <a:gd name="T47" fmla="*/ 201 h 250"/>
              <a:gd name="T48" fmla="*/ 39 w 336"/>
              <a:gd name="T49" fmla="*/ 195 h 250"/>
              <a:gd name="T50" fmla="*/ 43 w 336"/>
              <a:gd name="T51" fmla="*/ 190 h 250"/>
              <a:gd name="T52" fmla="*/ 44 w 336"/>
              <a:gd name="T53" fmla="*/ 185 h 250"/>
              <a:gd name="T54" fmla="*/ 45 w 336"/>
              <a:gd name="T55" fmla="*/ 179 h 250"/>
              <a:gd name="T56" fmla="*/ 49 w 336"/>
              <a:gd name="T57" fmla="*/ 174 h 250"/>
              <a:gd name="T58" fmla="*/ 55 w 336"/>
              <a:gd name="T59" fmla="*/ 168 h 250"/>
              <a:gd name="T60" fmla="*/ 57 w 336"/>
              <a:gd name="T61" fmla="*/ 162 h 250"/>
              <a:gd name="T62" fmla="*/ 65 w 336"/>
              <a:gd name="T63" fmla="*/ 154 h 250"/>
              <a:gd name="T64" fmla="*/ 67 w 336"/>
              <a:gd name="T65" fmla="*/ 147 h 250"/>
              <a:gd name="T66" fmla="*/ 65 w 336"/>
              <a:gd name="T67" fmla="*/ 141 h 250"/>
              <a:gd name="T68" fmla="*/ 73 w 336"/>
              <a:gd name="T69" fmla="*/ 136 h 250"/>
              <a:gd name="T70" fmla="*/ 75 w 336"/>
              <a:gd name="T71" fmla="*/ 130 h 250"/>
              <a:gd name="T72" fmla="*/ 72 w 336"/>
              <a:gd name="T73" fmla="*/ 125 h 250"/>
              <a:gd name="T74" fmla="*/ 72 w 336"/>
              <a:gd name="T75" fmla="*/ 123 h 250"/>
              <a:gd name="T76" fmla="*/ 75 w 336"/>
              <a:gd name="T77" fmla="*/ 114 h 250"/>
              <a:gd name="T78" fmla="*/ 75 w 336"/>
              <a:gd name="T79" fmla="*/ 106 h 250"/>
              <a:gd name="T80" fmla="*/ 84 w 336"/>
              <a:gd name="T81" fmla="*/ 104 h 250"/>
              <a:gd name="T82" fmla="*/ 88 w 336"/>
              <a:gd name="T83" fmla="*/ 100 h 250"/>
              <a:gd name="T84" fmla="*/ 88 w 336"/>
              <a:gd name="T85" fmla="*/ 92 h 250"/>
              <a:gd name="T86" fmla="*/ 89 w 336"/>
              <a:gd name="T87" fmla="*/ 85 h 250"/>
              <a:gd name="T88" fmla="*/ 93 w 336"/>
              <a:gd name="T89" fmla="*/ 76 h 250"/>
              <a:gd name="T90" fmla="*/ 99 w 336"/>
              <a:gd name="T91" fmla="*/ 67 h 250"/>
              <a:gd name="T92" fmla="*/ 99 w 336"/>
              <a:gd name="T93" fmla="*/ 60 h 250"/>
              <a:gd name="T94" fmla="*/ 104 w 336"/>
              <a:gd name="T95" fmla="*/ 54 h 250"/>
              <a:gd name="T96" fmla="*/ 111 w 336"/>
              <a:gd name="T97" fmla="*/ 52 h 250"/>
              <a:gd name="T98" fmla="*/ 113 w 336"/>
              <a:gd name="T99" fmla="*/ 44 h 250"/>
              <a:gd name="T100" fmla="*/ 116 w 336"/>
              <a:gd name="T101" fmla="*/ 35 h 250"/>
              <a:gd name="T102" fmla="*/ 120 w 336"/>
              <a:gd name="T103" fmla="*/ 29 h 250"/>
              <a:gd name="T104" fmla="*/ 126 w 336"/>
              <a:gd name="T105" fmla="*/ 20 h 250"/>
              <a:gd name="T106" fmla="*/ 131 w 336"/>
              <a:gd name="T107" fmla="*/ 17 h 250"/>
              <a:gd name="T108" fmla="*/ 132 w 336"/>
              <a:gd name="T109" fmla="*/ 12 h 250"/>
              <a:gd name="T110" fmla="*/ 136 w 336"/>
              <a:gd name="T111" fmla="*/ 5 h 250"/>
              <a:gd name="T112" fmla="*/ 155 w 336"/>
              <a:gd name="T113" fmla="*/ 1 h 250"/>
              <a:gd name="T114" fmla="*/ 193 w 336"/>
              <a:gd name="T115" fmla="*/ 1 h 250"/>
              <a:gd name="T116" fmla="*/ 233 w 336"/>
              <a:gd name="T117" fmla="*/ 1 h 25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36" h="250">
                <a:moveTo>
                  <a:pt x="265" y="0"/>
                </a:moveTo>
                <a:lnTo>
                  <a:pt x="268" y="0"/>
                </a:lnTo>
                <a:lnTo>
                  <a:pt x="276" y="0"/>
                </a:lnTo>
                <a:lnTo>
                  <a:pt x="279" y="0"/>
                </a:lnTo>
                <a:lnTo>
                  <a:pt x="280" y="0"/>
                </a:lnTo>
                <a:lnTo>
                  <a:pt x="288" y="0"/>
                </a:lnTo>
                <a:lnTo>
                  <a:pt x="289" y="0"/>
                </a:lnTo>
                <a:lnTo>
                  <a:pt x="291" y="0"/>
                </a:lnTo>
                <a:lnTo>
                  <a:pt x="293" y="0"/>
                </a:lnTo>
                <a:lnTo>
                  <a:pt x="294" y="0"/>
                </a:lnTo>
                <a:lnTo>
                  <a:pt x="295" y="0"/>
                </a:lnTo>
                <a:lnTo>
                  <a:pt x="299" y="0"/>
                </a:lnTo>
                <a:lnTo>
                  <a:pt x="300" y="0"/>
                </a:lnTo>
                <a:lnTo>
                  <a:pt x="303" y="0"/>
                </a:lnTo>
                <a:lnTo>
                  <a:pt x="307" y="0"/>
                </a:lnTo>
                <a:lnTo>
                  <a:pt x="310" y="0"/>
                </a:lnTo>
                <a:lnTo>
                  <a:pt x="312" y="0"/>
                </a:lnTo>
                <a:lnTo>
                  <a:pt x="313" y="0"/>
                </a:lnTo>
                <a:lnTo>
                  <a:pt x="319" y="0"/>
                </a:lnTo>
                <a:lnTo>
                  <a:pt x="320" y="0"/>
                </a:lnTo>
                <a:lnTo>
                  <a:pt x="323" y="0"/>
                </a:lnTo>
                <a:lnTo>
                  <a:pt x="324" y="0"/>
                </a:lnTo>
                <a:lnTo>
                  <a:pt x="328" y="0"/>
                </a:lnTo>
                <a:lnTo>
                  <a:pt x="333" y="0"/>
                </a:lnTo>
                <a:lnTo>
                  <a:pt x="334" y="0"/>
                </a:lnTo>
                <a:lnTo>
                  <a:pt x="336" y="0"/>
                </a:lnTo>
                <a:lnTo>
                  <a:pt x="336" y="3"/>
                </a:lnTo>
                <a:lnTo>
                  <a:pt x="336" y="4"/>
                </a:lnTo>
                <a:lnTo>
                  <a:pt x="336" y="8"/>
                </a:lnTo>
                <a:lnTo>
                  <a:pt x="336" y="10"/>
                </a:lnTo>
                <a:lnTo>
                  <a:pt x="336" y="11"/>
                </a:lnTo>
                <a:lnTo>
                  <a:pt x="336" y="17"/>
                </a:lnTo>
                <a:lnTo>
                  <a:pt x="336" y="20"/>
                </a:lnTo>
                <a:lnTo>
                  <a:pt x="336" y="22"/>
                </a:lnTo>
                <a:lnTo>
                  <a:pt x="336" y="40"/>
                </a:lnTo>
                <a:lnTo>
                  <a:pt x="336" y="45"/>
                </a:lnTo>
                <a:lnTo>
                  <a:pt x="336" y="53"/>
                </a:lnTo>
                <a:lnTo>
                  <a:pt x="336" y="61"/>
                </a:lnTo>
                <a:lnTo>
                  <a:pt x="336" y="64"/>
                </a:lnTo>
                <a:lnTo>
                  <a:pt x="336" y="70"/>
                </a:lnTo>
                <a:lnTo>
                  <a:pt x="336" y="78"/>
                </a:lnTo>
                <a:lnTo>
                  <a:pt x="336" y="84"/>
                </a:lnTo>
                <a:lnTo>
                  <a:pt x="336" y="85"/>
                </a:lnTo>
                <a:lnTo>
                  <a:pt x="336" y="86"/>
                </a:lnTo>
                <a:lnTo>
                  <a:pt x="336" y="91"/>
                </a:lnTo>
                <a:lnTo>
                  <a:pt x="336" y="94"/>
                </a:lnTo>
                <a:lnTo>
                  <a:pt x="336" y="99"/>
                </a:lnTo>
                <a:lnTo>
                  <a:pt x="336" y="105"/>
                </a:lnTo>
                <a:lnTo>
                  <a:pt x="336" y="106"/>
                </a:lnTo>
                <a:lnTo>
                  <a:pt x="336" y="108"/>
                </a:lnTo>
                <a:lnTo>
                  <a:pt x="336" y="110"/>
                </a:lnTo>
                <a:lnTo>
                  <a:pt x="336" y="113"/>
                </a:lnTo>
                <a:lnTo>
                  <a:pt x="336" y="118"/>
                </a:lnTo>
                <a:lnTo>
                  <a:pt x="336" y="129"/>
                </a:lnTo>
                <a:lnTo>
                  <a:pt x="336" y="136"/>
                </a:lnTo>
                <a:lnTo>
                  <a:pt x="336" y="148"/>
                </a:lnTo>
                <a:lnTo>
                  <a:pt x="336" y="152"/>
                </a:lnTo>
                <a:lnTo>
                  <a:pt x="336" y="155"/>
                </a:lnTo>
                <a:lnTo>
                  <a:pt x="336" y="160"/>
                </a:lnTo>
                <a:lnTo>
                  <a:pt x="336" y="163"/>
                </a:lnTo>
                <a:lnTo>
                  <a:pt x="336" y="164"/>
                </a:lnTo>
                <a:lnTo>
                  <a:pt x="336" y="168"/>
                </a:lnTo>
                <a:lnTo>
                  <a:pt x="336" y="176"/>
                </a:lnTo>
                <a:lnTo>
                  <a:pt x="336" y="185"/>
                </a:lnTo>
                <a:lnTo>
                  <a:pt x="336" y="194"/>
                </a:lnTo>
                <a:lnTo>
                  <a:pt x="336" y="196"/>
                </a:lnTo>
                <a:lnTo>
                  <a:pt x="336" y="197"/>
                </a:lnTo>
                <a:lnTo>
                  <a:pt x="336" y="204"/>
                </a:lnTo>
                <a:lnTo>
                  <a:pt x="336" y="206"/>
                </a:lnTo>
                <a:lnTo>
                  <a:pt x="336" y="217"/>
                </a:lnTo>
                <a:lnTo>
                  <a:pt x="336" y="218"/>
                </a:lnTo>
                <a:lnTo>
                  <a:pt x="335" y="218"/>
                </a:lnTo>
                <a:lnTo>
                  <a:pt x="326" y="218"/>
                </a:lnTo>
                <a:lnTo>
                  <a:pt x="320" y="218"/>
                </a:lnTo>
                <a:lnTo>
                  <a:pt x="319" y="218"/>
                </a:lnTo>
                <a:lnTo>
                  <a:pt x="310" y="218"/>
                </a:lnTo>
                <a:lnTo>
                  <a:pt x="308" y="218"/>
                </a:lnTo>
                <a:lnTo>
                  <a:pt x="307" y="218"/>
                </a:lnTo>
                <a:lnTo>
                  <a:pt x="305" y="218"/>
                </a:lnTo>
                <a:lnTo>
                  <a:pt x="295" y="218"/>
                </a:lnTo>
                <a:lnTo>
                  <a:pt x="285" y="218"/>
                </a:lnTo>
                <a:lnTo>
                  <a:pt x="281" y="218"/>
                </a:lnTo>
                <a:lnTo>
                  <a:pt x="280" y="218"/>
                </a:lnTo>
                <a:lnTo>
                  <a:pt x="279" y="218"/>
                </a:lnTo>
                <a:lnTo>
                  <a:pt x="277" y="218"/>
                </a:lnTo>
                <a:lnTo>
                  <a:pt x="271" y="218"/>
                </a:lnTo>
                <a:lnTo>
                  <a:pt x="269" y="218"/>
                </a:lnTo>
                <a:lnTo>
                  <a:pt x="267" y="218"/>
                </a:lnTo>
                <a:lnTo>
                  <a:pt x="265" y="218"/>
                </a:lnTo>
                <a:lnTo>
                  <a:pt x="263" y="218"/>
                </a:lnTo>
                <a:lnTo>
                  <a:pt x="262" y="218"/>
                </a:lnTo>
                <a:lnTo>
                  <a:pt x="261" y="218"/>
                </a:lnTo>
                <a:lnTo>
                  <a:pt x="256" y="218"/>
                </a:lnTo>
                <a:lnTo>
                  <a:pt x="248" y="218"/>
                </a:lnTo>
                <a:lnTo>
                  <a:pt x="247" y="218"/>
                </a:lnTo>
                <a:lnTo>
                  <a:pt x="246" y="218"/>
                </a:lnTo>
                <a:lnTo>
                  <a:pt x="244" y="218"/>
                </a:lnTo>
                <a:lnTo>
                  <a:pt x="243" y="218"/>
                </a:lnTo>
                <a:lnTo>
                  <a:pt x="235" y="218"/>
                </a:lnTo>
                <a:lnTo>
                  <a:pt x="232" y="218"/>
                </a:lnTo>
                <a:lnTo>
                  <a:pt x="229" y="218"/>
                </a:lnTo>
                <a:lnTo>
                  <a:pt x="228" y="218"/>
                </a:lnTo>
                <a:lnTo>
                  <a:pt x="217" y="219"/>
                </a:lnTo>
                <a:lnTo>
                  <a:pt x="216" y="219"/>
                </a:lnTo>
                <a:lnTo>
                  <a:pt x="214" y="219"/>
                </a:lnTo>
                <a:lnTo>
                  <a:pt x="212" y="219"/>
                </a:lnTo>
                <a:lnTo>
                  <a:pt x="208" y="219"/>
                </a:lnTo>
                <a:lnTo>
                  <a:pt x="207" y="219"/>
                </a:lnTo>
                <a:lnTo>
                  <a:pt x="206" y="219"/>
                </a:lnTo>
                <a:lnTo>
                  <a:pt x="203" y="219"/>
                </a:lnTo>
                <a:lnTo>
                  <a:pt x="201" y="219"/>
                </a:lnTo>
                <a:lnTo>
                  <a:pt x="196" y="219"/>
                </a:lnTo>
                <a:lnTo>
                  <a:pt x="193" y="219"/>
                </a:lnTo>
                <a:lnTo>
                  <a:pt x="189" y="219"/>
                </a:lnTo>
                <a:lnTo>
                  <a:pt x="183" y="219"/>
                </a:lnTo>
                <a:lnTo>
                  <a:pt x="179" y="219"/>
                </a:lnTo>
                <a:lnTo>
                  <a:pt x="177" y="219"/>
                </a:lnTo>
                <a:lnTo>
                  <a:pt x="175" y="219"/>
                </a:lnTo>
                <a:lnTo>
                  <a:pt x="171" y="219"/>
                </a:lnTo>
                <a:lnTo>
                  <a:pt x="168" y="219"/>
                </a:lnTo>
                <a:lnTo>
                  <a:pt x="167" y="219"/>
                </a:lnTo>
                <a:lnTo>
                  <a:pt x="161" y="219"/>
                </a:lnTo>
                <a:lnTo>
                  <a:pt x="160" y="219"/>
                </a:lnTo>
                <a:lnTo>
                  <a:pt x="158" y="219"/>
                </a:lnTo>
                <a:lnTo>
                  <a:pt x="156" y="219"/>
                </a:lnTo>
                <a:lnTo>
                  <a:pt x="151" y="219"/>
                </a:lnTo>
                <a:lnTo>
                  <a:pt x="149" y="219"/>
                </a:lnTo>
                <a:lnTo>
                  <a:pt x="148" y="219"/>
                </a:lnTo>
                <a:lnTo>
                  <a:pt x="142" y="219"/>
                </a:lnTo>
                <a:lnTo>
                  <a:pt x="137" y="219"/>
                </a:lnTo>
                <a:lnTo>
                  <a:pt x="125" y="219"/>
                </a:lnTo>
                <a:lnTo>
                  <a:pt x="124" y="219"/>
                </a:lnTo>
                <a:lnTo>
                  <a:pt x="123" y="219"/>
                </a:lnTo>
                <a:lnTo>
                  <a:pt x="123" y="220"/>
                </a:lnTo>
                <a:lnTo>
                  <a:pt x="123" y="221"/>
                </a:lnTo>
                <a:lnTo>
                  <a:pt x="123" y="224"/>
                </a:lnTo>
                <a:lnTo>
                  <a:pt x="123" y="227"/>
                </a:lnTo>
                <a:lnTo>
                  <a:pt x="123" y="235"/>
                </a:lnTo>
                <a:lnTo>
                  <a:pt x="123" y="240"/>
                </a:lnTo>
                <a:lnTo>
                  <a:pt x="123" y="244"/>
                </a:lnTo>
                <a:lnTo>
                  <a:pt x="123" y="246"/>
                </a:lnTo>
                <a:lnTo>
                  <a:pt x="119" y="246"/>
                </a:lnTo>
                <a:lnTo>
                  <a:pt x="112" y="246"/>
                </a:lnTo>
                <a:lnTo>
                  <a:pt x="111" y="246"/>
                </a:lnTo>
                <a:lnTo>
                  <a:pt x="107" y="246"/>
                </a:lnTo>
                <a:lnTo>
                  <a:pt x="103" y="246"/>
                </a:lnTo>
                <a:lnTo>
                  <a:pt x="101" y="246"/>
                </a:lnTo>
                <a:lnTo>
                  <a:pt x="100" y="246"/>
                </a:lnTo>
                <a:lnTo>
                  <a:pt x="99" y="246"/>
                </a:lnTo>
                <a:lnTo>
                  <a:pt x="94" y="246"/>
                </a:lnTo>
                <a:lnTo>
                  <a:pt x="87" y="246"/>
                </a:lnTo>
                <a:lnTo>
                  <a:pt x="85" y="246"/>
                </a:lnTo>
                <a:lnTo>
                  <a:pt x="78" y="246"/>
                </a:lnTo>
                <a:lnTo>
                  <a:pt x="77" y="246"/>
                </a:lnTo>
                <a:lnTo>
                  <a:pt x="76" y="246"/>
                </a:lnTo>
                <a:lnTo>
                  <a:pt x="73" y="246"/>
                </a:lnTo>
                <a:lnTo>
                  <a:pt x="65" y="246"/>
                </a:lnTo>
                <a:lnTo>
                  <a:pt x="67" y="250"/>
                </a:lnTo>
                <a:lnTo>
                  <a:pt x="63" y="250"/>
                </a:lnTo>
                <a:lnTo>
                  <a:pt x="60" y="250"/>
                </a:lnTo>
                <a:lnTo>
                  <a:pt x="56" y="250"/>
                </a:lnTo>
                <a:lnTo>
                  <a:pt x="53" y="250"/>
                </a:lnTo>
                <a:lnTo>
                  <a:pt x="51" y="250"/>
                </a:lnTo>
                <a:lnTo>
                  <a:pt x="48" y="250"/>
                </a:lnTo>
                <a:lnTo>
                  <a:pt x="44" y="250"/>
                </a:lnTo>
                <a:lnTo>
                  <a:pt x="33" y="250"/>
                </a:lnTo>
                <a:lnTo>
                  <a:pt x="31" y="250"/>
                </a:lnTo>
                <a:lnTo>
                  <a:pt x="27" y="250"/>
                </a:lnTo>
                <a:lnTo>
                  <a:pt x="20" y="250"/>
                </a:lnTo>
                <a:lnTo>
                  <a:pt x="19" y="250"/>
                </a:lnTo>
                <a:lnTo>
                  <a:pt x="17" y="250"/>
                </a:lnTo>
                <a:lnTo>
                  <a:pt x="15" y="250"/>
                </a:lnTo>
                <a:lnTo>
                  <a:pt x="14" y="250"/>
                </a:lnTo>
                <a:lnTo>
                  <a:pt x="12" y="250"/>
                </a:lnTo>
                <a:lnTo>
                  <a:pt x="8" y="250"/>
                </a:lnTo>
                <a:lnTo>
                  <a:pt x="4" y="250"/>
                </a:lnTo>
                <a:lnTo>
                  <a:pt x="1" y="250"/>
                </a:lnTo>
                <a:lnTo>
                  <a:pt x="0" y="250"/>
                </a:lnTo>
                <a:lnTo>
                  <a:pt x="0" y="249"/>
                </a:lnTo>
                <a:lnTo>
                  <a:pt x="1" y="249"/>
                </a:lnTo>
                <a:lnTo>
                  <a:pt x="3" y="249"/>
                </a:lnTo>
                <a:lnTo>
                  <a:pt x="3" y="248"/>
                </a:lnTo>
                <a:lnTo>
                  <a:pt x="3" y="246"/>
                </a:lnTo>
                <a:lnTo>
                  <a:pt x="4" y="246"/>
                </a:lnTo>
                <a:lnTo>
                  <a:pt x="4" y="245"/>
                </a:lnTo>
                <a:lnTo>
                  <a:pt x="4" y="244"/>
                </a:lnTo>
                <a:lnTo>
                  <a:pt x="5" y="244"/>
                </a:lnTo>
                <a:lnTo>
                  <a:pt x="5" y="243"/>
                </a:lnTo>
                <a:lnTo>
                  <a:pt x="6" y="243"/>
                </a:lnTo>
                <a:lnTo>
                  <a:pt x="7" y="243"/>
                </a:lnTo>
                <a:lnTo>
                  <a:pt x="7" y="244"/>
                </a:lnTo>
                <a:lnTo>
                  <a:pt x="8" y="244"/>
                </a:lnTo>
                <a:lnTo>
                  <a:pt x="8" y="243"/>
                </a:lnTo>
                <a:lnTo>
                  <a:pt x="9" y="243"/>
                </a:lnTo>
                <a:lnTo>
                  <a:pt x="11" y="243"/>
                </a:lnTo>
                <a:lnTo>
                  <a:pt x="12" y="243"/>
                </a:lnTo>
                <a:lnTo>
                  <a:pt x="12" y="242"/>
                </a:lnTo>
                <a:lnTo>
                  <a:pt x="13" y="242"/>
                </a:lnTo>
                <a:lnTo>
                  <a:pt x="14" y="242"/>
                </a:lnTo>
                <a:lnTo>
                  <a:pt x="14" y="241"/>
                </a:lnTo>
                <a:lnTo>
                  <a:pt x="13" y="241"/>
                </a:lnTo>
                <a:lnTo>
                  <a:pt x="13" y="240"/>
                </a:lnTo>
                <a:lnTo>
                  <a:pt x="14" y="240"/>
                </a:lnTo>
                <a:lnTo>
                  <a:pt x="15" y="240"/>
                </a:lnTo>
                <a:lnTo>
                  <a:pt x="16" y="240"/>
                </a:lnTo>
                <a:lnTo>
                  <a:pt x="16" y="241"/>
                </a:lnTo>
                <a:lnTo>
                  <a:pt x="16" y="240"/>
                </a:lnTo>
                <a:lnTo>
                  <a:pt x="17" y="240"/>
                </a:lnTo>
                <a:lnTo>
                  <a:pt x="17" y="238"/>
                </a:lnTo>
                <a:lnTo>
                  <a:pt x="17" y="237"/>
                </a:lnTo>
                <a:lnTo>
                  <a:pt x="16" y="237"/>
                </a:lnTo>
                <a:lnTo>
                  <a:pt x="16" y="236"/>
                </a:lnTo>
                <a:lnTo>
                  <a:pt x="15" y="236"/>
                </a:lnTo>
                <a:lnTo>
                  <a:pt x="15" y="235"/>
                </a:lnTo>
                <a:lnTo>
                  <a:pt x="16" y="234"/>
                </a:lnTo>
                <a:lnTo>
                  <a:pt x="17" y="234"/>
                </a:lnTo>
                <a:lnTo>
                  <a:pt x="17" y="233"/>
                </a:lnTo>
                <a:lnTo>
                  <a:pt x="19" y="233"/>
                </a:lnTo>
                <a:lnTo>
                  <a:pt x="20" y="233"/>
                </a:lnTo>
                <a:lnTo>
                  <a:pt x="20" y="232"/>
                </a:lnTo>
                <a:lnTo>
                  <a:pt x="21" y="232"/>
                </a:lnTo>
                <a:lnTo>
                  <a:pt x="21" y="233"/>
                </a:lnTo>
                <a:lnTo>
                  <a:pt x="22" y="233"/>
                </a:lnTo>
                <a:lnTo>
                  <a:pt x="22" y="232"/>
                </a:lnTo>
                <a:lnTo>
                  <a:pt x="22" y="230"/>
                </a:lnTo>
                <a:lnTo>
                  <a:pt x="23" y="230"/>
                </a:lnTo>
                <a:lnTo>
                  <a:pt x="23" y="232"/>
                </a:lnTo>
                <a:lnTo>
                  <a:pt x="24" y="232"/>
                </a:lnTo>
                <a:lnTo>
                  <a:pt x="24" y="230"/>
                </a:lnTo>
                <a:lnTo>
                  <a:pt x="25" y="230"/>
                </a:lnTo>
                <a:lnTo>
                  <a:pt x="25" y="229"/>
                </a:lnTo>
                <a:lnTo>
                  <a:pt x="24" y="229"/>
                </a:lnTo>
                <a:lnTo>
                  <a:pt x="25" y="229"/>
                </a:lnTo>
                <a:lnTo>
                  <a:pt x="25" y="228"/>
                </a:lnTo>
                <a:lnTo>
                  <a:pt x="27" y="228"/>
                </a:lnTo>
                <a:lnTo>
                  <a:pt x="27" y="227"/>
                </a:lnTo>
                <a:lnTo>
                  <a:pt x="27" y="226"/>
                </a:lnTo>
                <a:lnTo>
                  <a:pt x="27" y="227"/>
                </a:lnTo>
                <a:lnTo>
                  <a:pt x="27" y="226"/>
                </a:lnTo>
                <a:lnTo>
                  <a:pt x="25" y="226"/>
                </a:lnTo>
                <a:lnTo>
                  <a:pt x="25" y="225"/>
                </a:lnTo>
                <a:lnTo>
                  <a:pt x="25" y="224"/>
                </a:lnTo>
                <a:lnTo>
                  <a:pt x="27" y="224"/>
                </a:lnTo>
                <a:lnTo>
                  <a:pt x="28" y="224"/>
                </a:lnTo>
                <a:lnTo>
                  <a:pt x="27" y="222"/>
                </a:lnTo>
                <a:lnTo>
                  <a:pt x="27" y="221"/>
                </a:lnTo>
                <a:lnTo>
                  <a:pt x="27" y="222"/>
                </a:lnTo>
                <a:lnTo>
                  <a:pt x="28" y="222"/>
                </a:lnTo>
                <a:lnTo>
                  <a:pt x="28" y="221"/>
                </a:lnTo>
                <a:lnTo>
                  <a:pt x="29" y="221"/>
                </a:lnTo>
                <a:lnTo>
                  <a:pt x="30" y="221"/>
                </a:lnTo>
                <a:lnTo>
                  <a:pt x="31" y="221"/>
                </a:lnTo>
                <a:lnTo>
                  <a:pt x="32" y="221"/>
                </a:lnTo>
                <a:lnTo>
                  <a:pt x="32" y="220"/>
                </a:lnTo>
                <a:lnTo>
                  <a:pt x="33" y="220"/>
                </a:lnTo>
                <a:lnTo>
                  <a:pt x="35" y="219"/>
                </a:lnTo>
                <a:lnTo>
                  <a:pt x="36" y="219"/>
                </a:lnTo>
                <a:lnTo>
                  <a:pt x="36" y="218"/>
                </a:lnTo>
                <a:lnTo>
                  <a:pt x="36" y="217"/>
                </a:lnTo>
                <a:lnTo>
                  <a:pt x="36" y="218"/>
                </a:lnTo>
                <a:lnTo>
                  <a:pt x="37" y="218"/>
                </a:lnTo>
                <a:lnTo>
                  <a:pt x="37" y="217"/>
                </a:lnTo>
                <a:lnTo>
                  <a:pt x="36" y="217"/>
                </a:lnTo>
                <a:lnTo>
                  <a:pt x="37" y="217"/>
                </a:lnTo>
                <a:lnTo>
                  <a:pt x="37" y="216"/>
                </a:lnTo>
                <a:lnTo>
                  <a:pt x="36" y="216"/>
                </a:lnTo>
                <a:lnTo>
                  <a:pt x="37" y="216"/>
                </a:lnTo>
                <a:lnTo>
                  <a:pt x="37" y="214"/>
                </a:lnTo>
                <a:lnTo>
                  <a:pt x="36" y="214"/>
                </a:lnTo>
                <a:lnTo>
                  <a:pt x="36" y="213"/>
                </a:lnTo>
                <a:lnTo>
                  <a:pt x="36" y="212"/>
                </a:lnTo>
                <a:lnTo>
                  <a:pt x="36" y="211"/>
                </a:lnTo>
                <a:lnTo>
                  <a:pt x="36" y="210"/>
                </a:lnTo>
                <a:lnTo>
                  <a:pt x="37" y="210"/>
                </a:lnTo>
                <a:lnTo>
                  <a:pt x="38" y="210"/>
                </a:lnTo>
                <a:lnTo>
                  <a:pt x="38" y="209"/>
                </a:lnTo>
                <a:lnTo>
                  <a:pt x="39" y="209"/>
                </a:lnTo>
                <a:lnTo>
                  <a:pt x="38" y="209"/>
                </a:lnTo>
                <a:lnTo>
                  <a:pt x="37" y="209"/>
                </a:lnTo>
                <a:lnTo>
                  <a:pt x="38" y="209"/>
                </a:lnTo>
                <a:lnTo>
                  <a:pt x="38" y="208"/>
                </a:lnTo>
                <a:lnTo>
                  <a:pt x="37" y="208"/>
                </a:lnTo>
                <a:lnTo>
                  <a:pt x="38" y="206"/>
                </a:lnTo>
                <a:lnTo>
                  <a:pt x="38" y="205"/>
                </a:lnTo>
                <a:lnTo>
                  <a:pt x="39" y="204"/>
                </a:lnTo>
                <a:lnTo>
                  <a:pt x="39" y="203"/>
                </a:lnTo>
                <a:lnTo>
                  <a:pt x="40" y="202"/>
                </a:lnTo>
                <a:lnTo>
                  <a:pt x="41" y="201"/>
                </a:lnTo>
                <a:lnTo>
                  <a:pt x="40" y="201"/>
                </a:lnTo>
                <a:lnTo>
                  <a:pt x="40" y="200"/>
                </a:lnTo>
                <a:lnTo>
                  <a:pt x="39" y="200"/>
                </a:lnTo>
                <a:lnTo>
                  <a:pt x="39" y="201"/>
                </a:lnTo>
                <a:lnTo>
                  <a:pt x="38" y="201"/>
                </a:lnTo>
                <a:lnTo>
                  <a:pt x="38" y="200"/>
                </a:lnTo>
                <a:lnTo>
                  <a:pt x="38" y="198"/>
                </a:lnTo>
                <a:lnTo>
                  <a:pt x="38" y="197"/>
                </a:lnTo>
                <a:lnTo>
                  <a:pt x="39" y="198"/>
                </a:lnTo>
                <a:lnTo>
                  <a:pt x="39" y="197"/>
                </a:lnTo>
                <a:lnTo>
                  <a:pt x="39" y="196"/>
                </a:lnTo>
                <a:lnTo>
                  <a:pt x="39" y="195"/>
                </a:lnTo>
                <a:lnTo>
                  <a:pt x="40" y="195"/>
                </a:lnTo>
                <a:lnTo>
                  <a:pt x="40" y="194"/>
                </a:lnTo>
                <a:lnTo>
                  <a:pt x="41" y="194"/>
                </a:lnTo>
                <a:lnTo>
                  <a:pt x="41" y="193"/>
                </a:lnTo>
                <a:lnTo>
                  <a:pt x="43" y="194"/>
                </a:lnTo>
                <a:lnTo>
                  <a:pt x="43" y="193"/>
                </a:lnTo>
                <a:lnTo>
                  <a:pt x="44" y="193"/>
                </a:lnTo>
                <a:lnTo>
                  <a:pt x="43" y="193"/>
                </a:lnTo>
                <a:lnTo>
                  <a:pt x="43" y="192"/>
                </a:lnTo>
                <a:lnTo>
                  <a:pt x="44" y="192"/>
                </a:lnTo>
                <a:lnTo>
                  <a:pt x="43" y="192"/>
                </a:lnTo>
                <a:lnTo>
                  <a:pt x="43" y="190"/>
                </a:lnTo>
                <a:lnTo>
                  <a:pt x="43" y="189"/>
                </a:lnTo>
                <a:lnTo>
                  <a:pt x="41" y="189"/>
                </a:lnTo>
                <a:lnTo>
                  <a:pt x="41" y="188"/>
                </a:lnTo>
                <a:lnTo>
                  <a:pt x="41" y="187"/>
                </a:lnTo>
                <a:lnTo>
                  <a:pt x="43" y="187"/>
                </a:lnTo>
                <a:lnTo>
                  <a:pt x="43" y="186"/>
                </a:lnTo>
                <a:lnTo>
                  <a:pt x="41" y="186"/>
                </a:lnTo>
                <a:lnTo>
                  <a:pt x="43" y="186"/>
                </a:lnTo>
                <a:lnTo>
                  <a:pt x="43" y="185"/>
                </a:lnTo>
                <a:lnTo>
                  <a:pt x="43" y="186"/>
                </a:lnTo>
                <a:lnTo>
                  <a:pt x="43" y="185"/>
                </a:lnTo>
                <a:lnTo>
                  <a:pt x="44" y="185"/>
                </a:lnTo>
                <a:lnTo>
                  <a:pt x="43" y="185"/>
                </a:lnTo>
                <a:lnTo>
                  <a:pt x="44" y="185"/>
                </a:lnTo>
                <a:lnTo>
                  <a:pt x="44" y="184"/>
                </a:lnTo>
                <a:lnTo>
                  <a:pt x="44" y="182"/>
                </a:lnTo>
                <a:lnTo>
                  <a:pt x="44" y="184"/>
                </a:lnTo>
                <a:lnTo>
                  <a:pt x="45" y="184"/>
                </a:lnTo>
                <a:lnTo>
                  <a:pt x="45" y="182"/>
                </a:lnTo>
                <a:lnTo>
                  <a:pt x="46" y="182"/>
                </a:lnTo>
                <a:lnTo>
                  <a:pt x="46" y="181"/>
                </a:lnTo>
                <a:lnTo>
                  <a:pt x="46" y="180"/>
                </a:lnTo>
                <a:lnTo>
                  <a:pt x="46" y="179"/>
                </a:lnTo>
                <a:lnTo>
                  <a:pt x="45" y="179"/>
                </a:lnTo>
                <a:lnTo>
                  <a:pt x="45" y="178"/>
                </a:lnTo>
                <a:lnTo>
                  <a:pt x="45" y="177"/>
                </a:lnTo>
                <a:lnTo>
                  <a:pt x="46" y="177"/>
                </a:lnTo>
                <a:lnTo>
                  <a:pt x="46" y="176"/>
                </a:lnTo>
                <a:lnTo>
                  <a:pt x="47" y="176"/>
                </a:lnTo>
                <a:lnTo>
                  <a:pt x="48" y="176"/>
                </a:lnTo>
                <a:lnTo>
                  <a:pt x="47" y="176"/>
                </a:lnTo>
                <a:lnTo>
                  <a:pt x="47" y="174"/>
                </a:lnTo>
                <a:lnTo>
                  <a:pt x="48" y="174"/>
                </a:lnTo>
                <a:lnTo>
                  <a:pt x="48" y="176"/>
                </a:lnTo>
                <a:lnTo>
                  <a:pt x="48" y="174"/>
                </a:lnTo>
                <a:lnTo>
                  <a:pt x="49" y="174"/>
                </a:lnTo>
                <a:lnTo>
                  <a:pt x="49" y="173"/>
                </a:lnTo>
                <a:lnTo>
                  <a:pt x="51" y="173"/>
                </a:lnTo>
                <a:lnTo>
                  <a:pt x="51" y="172"/>
                </a:lnTo>
                <a:lnTo>
                  <a:pt x="52" y="172"/>
                </a:lnTo>
                <a:lnTo>
                  <a:pt x="52" y="171"/>
                </a:lnTo>
                <a:lnTo>
                  <a:pt x="52" y="170"/>
                </a:lnTo>
                <a:lnTo>
                  <a:pt x="53" y="170"/>
                </a:lnTo>
                <a:lnTo>
                  <a:pt x="54" y="169"/>
                </a:lnTo>
                <a:lnTo>
                  <a:pt x="55" y="169"/>
                </a:lnTo>
                <a:lnTo>
                  <a:pt x="55" y="168"/>
                </a:lnTo>
                <a:lnTo>
                  <a:pt x="54" y="168"/>
                </a:lnTo>
                <a:lnTo>
                  <a:pt x="55" y="168"/>
                </a:lnTo>
                <a:lnTo>
                  <a:pt x="55" y="166"/>
                </a:lnTo>
                <a:lnTo>
                  <a:pt x="55" y="168"/>
                </a:lnTo>
                <a:lnTo>
                  <a:pt x="56" y="168"/>
                </a:lnTo>
                <a:lnTo>
                  <a:pt x="56" y="166"/>
                </a:lnTo>
                <a:lnTo>
                  <a:pt x="57" y="165"/>
                </a:lnTo>
                <a:lnTo>
                  <a:pt x="57" y="164"/>
                </a:lnTo>
                <a:lnTo>
                  <a:pt x="57" y="165"/>
                </a:lnTo>
                <a:lnTo>
                  <a:pt x="56" y="165"/>
                </a:lnTo>
                <a:lnTo>
                  <a:pt x="56" y="164"/>
                </a:lnTo>
                <a:lnTo>
                  <a:pt x="57" y="164"/>
                </a:lnTo>
                <a:lnTo>
                  <a:pt x="57" y="163"/>
                </a:lnTo>
                <a:lnTo>
                  <a:pt x="57" y="162"/>
                </a:lnTo>
                <a:lnTo>
                  <a:pt x="59" y="162"/>
                </a:lnTo>
                <a:lnTo>
                  <a:pt x="60" y="161"/>
                </a:lnTo>
                <a:lnTo>
                  <a:pt x="60" y="160"/>
                </a:lnTo>
                <a:lnTo>
                  <a:pt x="61" y="158"/>
                </a:lnTo>
                <a:lnTo>
                  <a:pt x="62" y="158"/>
                </a:lnTo>
                <a:lnTo>
                  <a:pt x="62" y="157"/>
                </a:lnTo>
                <a:lnTo>
                  <a:pt x="63" y="157"/>
                </a:lnTo>
                <a:lnTo>
                  <a:pt x="63" y="156"/>
                </a:lnTo>
                <a:lnTo>
                  <a:pt x="64" y="156"/>
                </a:lnTo>
                <a:lnTo>
                  <a:pt x="64" y="155"/>
                </a:lnTo>
                <a:lnTo>
                  <a:pt x="65" y="155"/>
                </a:lnTo>
                <a:lnTo>
                  <a:pt x="65" y="154"/>
                </a:lnTo>
                <a:lnTo>
                  <a:pt x="64" y="154"/>
                </a:lnTo>
                <a:lnTo>
                  <a:pt x="65" y="153"/>
                </a:lnTo>
                <a:lnTo>
                  <a:pt x="67" y="153"/>
                </a:lnTo>
                <a:lnTo>
                  <a:pt x="68" y="152"/>
                </a:lnTo>
                <a:lnTo>
                  <a:pt x="68" y="150"/>
                </a:lnTo>
                <a:lnTo>
                  <a:pt x="68" y="149"/>
                </a:lnTo>
                <a:lnTo>
                  <a:pt x="68" y="148"/>
                </a:lnTo>
                <a:lnTo>
                  <a:pt x="67" y="148"/>
                </a:lnTo>
                <a:lnTo>
                  <a:pt x="67" y="149"/>
                </a:lnTo>
                <a:lnTo>
                  <a:pt x="67" y="148"/>
                </a:lnTo>
                <a:lnTo>
                  <a:pt x="65" y="148"/>
                </a:lnTo>
                <a:lnTo>
                  <a:pt x="67" y="147"/>
                </a:lnTo>
                <a:lnTo>
                  <a:pt x="65" y="147"/>
                </a:lnTo>
                <a:lnTo>
                  <a:pt x="65" y="146"/>
                </a:lnTo>
                <a:lnTo>
                  <a:pt x="67" y="146"/>
                </a:lnTo>
                <a:lnTo>
                  <a:pt x="67" y="145"/>
                </a:lnTo>
                <a:lnTo>
                  <a:pt x="68" y="144"/>
                </a:lnTo>
                <a:lnTo>
                  <a:pt x="67" y="144"/>
                </a:lnTo>
                <a:lnTo>
                  <a:pt x="67" y="145"/>
                </a:lnTo>
                <a:lnTo>
                  <a:pt x="65" y="145"/>
                </a:lnTo>
                <a:lnTo>
                  <a:pt x="65" y="144"/>
                </a:lnTo>
                <a:lnTo>
                  <a:pt x="67" y="142"/>
                </a:lnTo>
                <a:lnTo>
                  <a:pt x="67" y="141"/>
                </a:lnTo>
                <a:lnTo>
                  <a:pt x="65" y="141"/>
                </a:lnTo>
                <a:lnTo>
                  <a:pt x="65" y="140"/>
                </a:lnTo>
                <a:lnTo>
                  <a:pt x="67" y="140"/>
                </a:lnTo>
                <a:lnTo>
                  <a:pt x="67" y="139"/>
                </a:lnTo>
                <a:lnTo>
                  <a:pt x="68" y="139"/>
                </a:lnTo>
                <a:lnTo>
                  <a:pt x="68" y="138"/>
                </a:lnTo>
                <a:lnTo>
                  <a:pt x="69" y="138"/>
                </a:lnTo>
                <a:lnTo>
                  <a:pt x="70" y="138"/>
                </a:lnTo>
                <a:lnTo>
                  <a:pt x="70" y="137"/>
                </a:lnTo>
                <a:lnTo>
                  <a:pt x="71" y="137"/>
                </a:lnTo>
                <a:lnTo>
                  <a:pt x="72" y="137"/>
                </a:lnTo>
                <a:lnTo>
                  <a:pt x="72" y="136"/>
                </a:lnTo>
                <a:lnTo>
                  <a:pt x="73" y="136"/>
                </a:lnTo>
                <a:lnTo>
                  <a:pt x="73" y="137"/>
                </a:lnTo>
                <a:lnTo>
                  <a:pt x="75" y="137"/>
                </a:lnTo>
                <a:lnTo>
                  <a:pt x="75" y="136"/>
                </a:lnTo>
                <a:lnTo>
                  <a:pt x="75" y="134"/>
                </a:lnTo>
                <a:lnTo>
                  <a:pt x="76" y="134"/>
                </a:lnTo>
                <a:lnTo>
                  <a:pt x="76" y="133"/>
                </a:lnTo>
                <a:lnTo>
                  <a:pt x="76" y="132"/>
                </a:lnTo>
                <a:lnTo>
                  <a:pt x="75" y="132"/>
                </a:lnTo>
                <a:lnTo>
                  <a:pt x="75" y="131"/>
                </a:lnTo>
                <a:lnTo>
                  <a:pt x="76" y="131"/>
                </a:lnTo>
                <a:lnTo>
                  <a:pt x="75" y="131"/>
                </a:lnTo>
                <a:lnTo>
                  <a:pt x="75" y="130"/>
                </a:lnTo>
                <a:lnTo>
                  <a:pt x="76" y="130"/>
                </a:lnTo>
                <a:lnTo>
                  <a:pt x="75" y="130"/>
                </a:lnTo>
                <a:lnTo>
                  <a:pt x="73" y="130"/>
                </a:lnTo>
                <a:lnTo>
                  <a:pt x="73" y="129"/>
                </a:lnTo>
                <a:lnTo>
                  <a:pt x="75" y="129"/>
                </a:lnTo>
                <a:lnTo>
                  <a:pt x="75" y="128"/>
                </a:lnTo>
                <a:lnTo>
                  <a:pt x="73" y="128"/>
                </a:lnTo>
                <a:lnTo>
                  <a:pt x="75" y="128"/>
                </a:lnTo>
                <a:lnTo>
                  <a:pt x="75" y="126"/>
                </a:lnTo>
                <a:lnTo>
                  <a:pt x="73" y="126"/>
                </a:lnTo>
                <a:lnTo>
                  <a:pt x="72" y="126"/>
                </a:lnTo>
                <a:lnTo>
                  <a:pt x="72" y="125"/>
                </a:lnTo>
                <a:lnTo>
                  <a:pt x="71" y="125"/>
                </a:lnTo>
                <a:lnTo>
                  <a:pt x="72" y="125"/>
                </a:lnTo>
                <a:lnTo>
                  <a:pt x="73" y="125"/>
                </a:lnTo>
                <a:lnTo>
                  <a:pt x="72" y="125"/>
                </a:lnTo>
                <a:lnTo>
                  <a:pt x="72" y="124"/>
                </a:lnTo>
                <a:lnTo>
                  <a:pt x="72" y="123"/>
                </a:lnTo>
                <a:lnTo>
                  <a:pt x="73" y="123"/>
                </a:lnTo>
                <a:lnTo>
                  <a:pt x="73" y="124"/>
                </a:lnTo>
                <a:lnTo>
                  <a:pt x="73" y="123"/>
                </a:lnTo>
                <a:lnTo>
                  <a:pt x="75" y="123"/>
                </a:lnTo>
                <a:lnTo>
                  <a:pt x="73" y="123"/>
                </a:lnTo>
                <a:lnTo>
                  <a:pt x="72" y="123"/>
                </a:lnTo>
                <a:lnTo>
                  <a:pt x="72" y="122"/>
                </a:lnTo>
                <a:lnTo>
                  <a:pt x="73" y="121"/>
                </a:lnTo>
                <a:lnTo>
                  <a:pt x="75" y="120"/>
                </a:lnTo>
                <a:lnTo>
                  <a:pt x="73" y="120"/>
                </a:lnTo>
                <a:lnTo>
                  <a:pt x="75" y="118"/>
                </a:lnTo>
                <a:lnTo>
                  <a:pt x="73" y="117"/>
                </a:lnTo>
                <a:lnTo>
                  <a:pt x="75" y="117"/>
                </a:lnTo>
                <a:lnTo>
                  <a:pt x="76" y="116"/>
                </a:lnTo>
                <a:lnTo>
                  <a:pt x="77" y="116"/>
                </a:lnTo>
                <a:lnTo>
                  <a:pt x="77" y="115"/>
                </a:lnTo>
                <a:lnTo>
                  <a:pt x="76" y="114"/>
                </a:lnTo>
                <a:lnTo>
                  <a:pt x="75" y="114"/>
                </a:lnTo>
                <a:lnTo>
                  <a:pt x="76" y="114"/>
                </a:lnTo>
                <a:lnTo>
                  <a:pt x="76" y="113"/>
                </a:lnTo>
                <a:lnTo>
                  <a:pt x="75" y="113"/>
                </a:lnTo>
                <a:lnTo>
                  <a:pt x="75" y="112"/>
                </a:lnTo>
                <a:lnTo>
                  <a:pt x="73" y="112"/>
                </a:lnTo>
                <a:lnTo>
                  <a:pt x="73" y="110"/>
                </a:lnTo>
                <a:lnTo>
                  <a:pt x="73" y="109"/>
                </a:lnTo>
                <a:lnTo>
                  <a:pt x="75" y="109"/>
                </a:lnTo>
                <a:lnTo>
                  <a:pt x="73" y="108"/>
                </a:lnTo>
                <a:lnTo>
                  <a:pt x="75" y="108"/>
                </a:lnTo>
                <a:lnTo>
                  <a:pt x="75" y="107"/>
                </a:lnTo>
                <a:lnTo>
                  <a:pt x="75" y="106"/>
                </a:lnTo>
                <a:lnTo>
                  <a:pt x="76" y="106"/>
                </a:lnTo>
                <a:lnTo>
                  <a:pt x="77" y="106"/>
                </a:lnTo>
                <a:lnTo>
                  <a:pt x="78" y="106"/>
                </a:lnTo>
                <a:lnTo>
                  <a:pt x="78" y="107"/>
                </a:lnTo>
                <a:lnTo>
                  <a:pt x="79" y="107"/>
                </a:lnTo>
                <a:lnTo>
                  <a:pt x="79" y="106"/>
                </a:lnTo>
                <a:lnTo>
                  <a:pt x="79" y="105"/>
                </a:lnTo>
                <a:lnTo>
                  <a:pt x="80" y="105"/>
                </a:lnTo>
                <a:lnTo>
                  <a:pt x="81" y="105"/>
                </a:lnTo>
                <a:lnTo>
                  <a:pt x="83" y="105"/>
                </a:lnTo>
                <a:lnTo>
                  <a:pt x="83" y="104"/>
                </a:lnTo>
                <a:lnTo>
                  <a:pt x="84" y="104"/>
                </a:lnTo>
                <a:lnTo>
                  <a:pt x="84" y="105"/>
                </a:lnTo>
                <a:lnTo>
                  <a:pt x="84" y="104"/>
                </a:lnTo>
                <a:lnTo>
                  <a:pt x="85" y="104"/>
                </a:lnTo>
                <a:lnTo>
                  <a:pt x="85" y="102"/>
                </a:lnTo>
                <a:lnTo>
                  <a:pt x="86" y="102"/>
                </a:lnTo>
                <a:lnTo>
                  <a:pt x="86" y="101"/>
                </a:lnTo>
                <a:lnTo>
                  <a:pt x="87" y="102"/>
                </a:lnTo>
                <a:lnTo>
                  <a:pt x="87" y="101"/>
                </a:lnTo>
                <a:lnTo>
                  <a:pt x="87" y="100"/>
                </a:lnTo>
                <a:lnTo>
                  <a:pt x="87" y="101"/>
                </a:lnTo>
                <a:lnTo>
                  <a:pt x="88" y="101"/>
                </a:lnTo>
                <a:lnTo>
                  <a:pt x="88" y="100"/>
                </a:lnTo>
                <a:lnTo>
                  <a:pt x="88" y="99"/>
                </a:lnTo>
                <a:lnTo>
                  <a:pt x="88" y="98"/>
                </a:lnTo>
                <a:lnTo>
                  <a:pt x="89" y="97"/>
                </a:lnTo>
                <a:lnTo>
                  <a:pt x="89" y="96"/>
                </a:lnTo>
                <a:lnTo>
                  <a:pt x="89" y="94"/>
                </a:lnTo>
                <a:lnTo>
                  <a:pt x="88" y="94"/>
                </a:lnTo>
                <a:lnTo>
                  <a:pt x="89" y="94"/>
                </a:lnTo>
                <a:lnTo>
                  <a:pt x="89" y="93"/>
                </a:lnTo>
                <a:lnTo>
                  <a:pt x="88" y="93"/>
                </a:lnTo>
                <a:lnTo>
                  <a:pt x="88" y="92"/>
                </a:lnTo>
                <a:lnTo>
                  <a:pt x="87" y="92"/>
                </a:lnTo>
                <a:lnTo>
                  <a:pt x="88" y="92"/>
                </a:lnTo>
                <a:lnTo>
                  <a:pt x="88" y="91"/>
                </a:lnTo>
                <a:lnTo>
                  <a:pt x="89" y="91"/>
                </a:lnTo>
                <a:lnTo>
                  <a:pt x="91" y="90"/>
                </a:lnTo>
                <a:lnTo>
                  <a:pt x="89" y="90"/>
                </a:lnTo>
                <a:lnTo>
                  <a:pt x="89" y="89"/>
                </a:lnTo>
                <a:lnTo>
                  <a:pt x="91" y="89"/>
                </a:lnTo>
                <a:lnTo>
                  <a:pt x="91" y="88"/>
                </a:lnTo>
                <a:lnTo>
                  <a:pt x="91" y="86"/>
                </a:lnTo>
                <a:lnTo>
                  <a:pt x="89" y="86"/>
                </a:lnTo>
                <a:lnTo>
                  <a:pt x="89" y="85"/>
                </a:lnTo>
                <a:lnTo>
                  <a:pt x="91" y="85"/>
                </a:lnTo>
                <a:lnTo>
                  <a:pt x="89" y="85"/>
                </a:lnTo>
                <a:lnTo>
                  <a:pt x="89" y="84"/>
                </a:lnTo>
                <a:lnTo>
                  <a:pt x="89" y="83"/>
                </a:lnTo>
                <a:lnTo>
                  <a:pt x="89" y="82"/>
                </a:lnTo>
                <a:lnTo>
                  <a:pt x="89" y="81"/>
                </a:lnTo>
                <a:lnTo>
                  <a:pt x="89" y="80"/>
                </a:lnTo>
                <a:lnTo>
                  <a:pt x="91" y="80"/>
                </a:lnTo>
                <a:lnTo>
                  <a:pt x="89" y="78"/>
                </a:lnTo>
                <a:lnTo>
                  <a:pt x="91" y="77"/>
                </a:lnTo>
                <a:lnTo>
                  <a:pt x="92" y="78"/>
                </a:lnTo>
                <a:lnTo>
                  <a:pt x="93" y="78"/>
                </a:lnTo>
                <a:lnTo>
                  <a:pt x="93" y="77"/>
                </a:lnTo>
                <a:lnTo>
                  <a:pt x="93" y="76"/>
                </a:lnTo>
                <a:lnTo>
                  <a:pt x="94" y="76"/>
                </a:lnTo>
                <a:lnTo>
                  <a:pt x="95" y="76"/>
                </a:lnTo>
                <a:lnTo>
                  <a:pt x="95" y="75"/>
                </a:lnTo>
                <a:lnTo>
                  <a:pt x="96" y="74"/>
                </a:lnTo>
                <a:lnTo>
                  <a:pt x="96" y="73"/>
                </a:lnTo>
                <a:lnTo>
                  <a:pt x="97" y="72"/>
                </a:lnTo>
                <a:lnTo>
                  <a:pt x="97" y="70"/>
                </a:lnTo>
                <a:lnTo>
                  <a:pt x="99" y="69"/>
                </a:lnTo>
                <a:lnTo>
                  <a:pt x="100" y="69"/>
                </a:lnTo>
                <a:lnTo>
                  <a:pt x="100" y="68"/>
                </a:lnTo>
                <a:lnTo>
                  <a:pt x="100" y="67"/>
                </a:lnTo>
                <a:lnTo>
                  <a:pt x="99" y="67"/>
                </a:lnTo>
                <a:lnTo>
                  <a:pt x="99" y="66"/>
                </a:lnTo>
                <a:lnTo>
                  <a:pt x="99" y="65"/>
                </a:lnTo>
                <a:lnTo>
                  <a:pt x="97" y="65"/>
                </a:lnTo>
                <a:lnTo>
                  <a:pt x="97" y="64"/>
                </a:lnTo>
                <a:lnTo>
                  <a:pt x="99" y="64"/>
                </a:lnTo>
                <a:lnTo>
                  <a:pt x="100" y="62"/>
                </a:lnTo>
                <a:lnTo>
                  <a:pt x="99" y="62"/>
                </a:lnTo>
                <a:lnTo>
                  <a:pt x="99" y="61"/>
                </a:lnTo>
                <a:lnTo>
                  <a:pt x="100" y="61"/>
                </a:lnTo>
                <a:lnTo>
                  <a:pt x="100" y="60"/>
                </a:lnTo>
                <a:lnTo>
                  <a:pt x="99" y="61"/>
                </a:lnTo>
                <a:lnTo>
                  <a:pt x="99" y="60"/>
                </a:lnTo>
                <a:lnTo>
                  <a:pt x="99" y="59"/>
                </a:lnTo>
                <a:lnTo>
                  <a:pt x="97" y="59"/>
                </a:lnTo>
                <a:lnTo>
                  <a:pt x="97" y="58"/>
                </a:lnTo>
                <a:lnTo>
                  <a:pt x="99" y="58"/>
                </a:lnTo>
                <a:lnTo>
                  <a:pt x="99" y="57"/>
                </a:lnTo>
                <a:lnTo>
                  <a:pt x="100" y="57"/>
                </a:lnTo>
                <a:lnTo>
                  <a:pt x="101" y="57"/>
                </a:lnTo>
                <a:lnTo>
                  <a:pt x="102" y="57"/>
                </a:lnTo>
                <a:lnTo>
                  <a:pt x="102" y="56"/>
                </a:lnTo>
                <a:lnTo>
                  <a:pt x="103" y="56"/>
                </a:lnTo>
                <a:lnTo>
                  <a:pt x="104" y="56"/>
                </a:lnTo>
                <a:lnTo>
                  <a:pt x="104" y="54"/>
                </a:lnTo>
                <a:lnTo>
                  <a:pt x="105" y="54"/>
                </a:lnTo>
                <a:lnTo>
                  <a:pt x="105" y="56"/>
                </a:lnTo>
                <a:lnTo>
                  <a:pt x="107" y="56"/>
                </a:lnTo>
                <a:lnTo>
                  <a:pt x="107" y="54"/>
                </a:lnTo>
                <a:lnTo>
                  <a:pt x="107" y="56"/>
                </a:lnTo>
                <a:lnTo>
                  <a:pt x="108" y="56"/>
                </a:lnTo>
                <a:lnTo>
                  <a:pt x="109" y="56"/>
                </a:lnTo>
                <a:lnTo>
                  <a:pt x="109" y="54"/>
                </a:lnTo>
                <a:lnTo>
                  <a:pt x="110" y="54"/>
                </a:lnTo>
                <a:lnTo>
                  <a:pt x="110" y="53"/>
                </a:lnTo>
                <a:lnTo>
                  <a:pt x="110" y="52"/>
                </a:lnTo>
                <a:lnTo>
                  <a:pt x="111" y="52"/>
                </a:lnTo>
                <a:lnTo>
                  <a:pt x="111" y="51"/>
                </a:lnTo>
                <a:lnTo>
                  <a:pt x="111" y="50"/>
                </a:lnTo>
                <a:lnTo>
                  <a:pt x="112" y="50"/>
                </a:lnTo>
                <a:lnTo>
                  <a:pt x="112" y="49"/>
                </a:lnTo>
                <a:lnTo>
                  <a:pt x="111" y="49"/>
                </a:lnTo>
                <a:lnTo>
                  <a:pt x="112" y="49"/>
                </a:lnTo>
                <a:lnTo>
                  <a:pt x="112" y="48"/>
                </a:lnTo>
                <a:lnTo>
                  <a:pt x="112" y="46"/>
                </a:lnTo>
                <a:lnTo>
                  <a:pt x="113" y="46"/>
                </a:lnTo>
                <a:lnTo>
                  <a:pt x="113" y="45"/>
                </a:lnTo>
                <a:lnTo>
                  <a:pt x="112" y="45"/>
                </a:lnTo>
                <a:lnTo>
                  <a:pt x="113" y="44"/>
                </a:lnTo>
                <a:lnTo>
                  <a:pt x="113" y="43"/>
                </a:lnTo>
                <a:lnTo>
                  <a:pt x="113" y="42"/>
                </a:lnTo>
                <a:lnTo>
                  <a:pt x="115" y="42"/>
                </a:lnTo>
                <a:lnTo>
                  <a:pt x="116" y="42"/>
                </a:lnTo>
                <a:lnTo>
                  <a:pt x="116" y="41"/>
                </a:lnTo>
                <a:lnTo>
                  <a:pt x="116" y="40"/>
                </a:lnTo>
                <a:lnTo>
                  <a:pt x="116" y="38"/>
                </a:lnTo>
                <a:lnTo>
                  <a:pt x="116" y="37"/>
                </a:lnTo>
                <a:lnTo>
                  <a:pt x="116" y="36"/>
                </a:lnTo>
                <a:lnTo>
                  <a:pt x="115" y="36"/>
                </a:lnTo>
                <a:lnTo>
                  <a:pt x="115" y="35"/>
                </a:lnTo>
                <a:lnTo>
                  <a:pt x="116" y="35"/>
                </a:lnTo>
                <a:lnTo>
                  <a:pt x="117" y="35"/>
                </a:lnTo>
                <a:lnTo>
                  <a:pt x="117" y="34"/>
                </a:lnTo>
                <a:lnTo>
                  <a:pt x="117" y="33"/>
                </a:lnTo>
                <a:lnTo>
                  <a:pt x="117" y="32"/>
                </a:lnTo>
                <a:lnTo>
                  <a:pt x="118" y="29"/>
                </a:lnTo>
                <a:lnTo>
                  <a:pt x="119" y="29"/>
                </a:lnTo>
                <a:lnTo>
                  <a:pt x="119" y="30"/>
                </a:lnTo>
                <a:lnTo>
                  <a:pt x="119" y="29"/>
                </a:lnTo>
                <a:lnTo>
                  <a:pt x="120" y="29"/>
                </a:lnTo>
                <a:lnTo>
                  <a:pt x="120" y="30"/>
                </a:lnTo>
                <a:lnTo>
                  <a:pt x="121" y="29"/>
                </a:lnTo>
                <a:lnTo>
                  <a:pt x="120" y="29"/>
                </a:lnTo>
                <a:lnTo>
                  <a:pt x="120" y="28"/>
                </a:lnTo>
                <a:lnTo>
                  <a:pt x="121" y="28"/>
                </a:lnTo>
                <a:lnTo>
                  <a:pt x="121" y="27"/>
                </a:lnTo>
                <a:lnTo>
                  <a:pt x="123" y="27"/>
                </a:lnTo>
                <a:lnTo>
                  <a:pt x="123" y="26"/>
                </a:lnTo>
                <a:lnTo>
                  <a:pt x="123" y="25"/>
                </a:lnTo>
                <a:lnTo>
                  <a:pt x="124" y="25"/>
                </a:lnTo>
                <a:lnTo>
                  <a:pt x="124" y="24"/>
                </a:lnTo>
                <a:lnTo>
                  <a:pt x="124" y="22"/>
                </a:lnTo>
                <a:lnTo>
                  <a:pt x="124" y="21"/>
                </a:lnTo>
                <a:lnTo>
                  <a:pt x="125" y="20"/>
                </a:lnTo>
                <a:lnTo>
                  <a:pt x="126" y="20"/>
                </a:lnTo>
                <a:lnTo>
                  <a:pt x="126" y="19"/>
                </a:lnTo>
                <a:lnTo>
                  <a:pt x="127" y="19"/>
                </a:lnTo>
                <a:lnTo>
                  <a:pt x="126" y="18"/>
                </a:lnTo>
                <a:lnTo>
                  <a:pt x="127" y="18"/>
                </a:lnTo>
                <a:lnTo>
                  <a:pt x="127" y="17"/>
                </a:lnTo>
                <a:lnTo>
                  <a:pt x="126" y="17"/>
                </a:lnTo>
                <a:lnTo>
                  <a:pt x="127" y="17"/>
                </a:lnTo>
                <a:lnTo>
                  <a:pt x="128" y="17"/>
                </a:lnTo>
                <a:lnTo>
                  <a:pt x="129" y="17"/>
                </a:lnTo>
                <a:lnTo>
                  <a:pt x="129" y="16"/>
                </a:lnTo>
                <a:lnTo>
                  <a:pt x="129" y="17"/>
                </a:lnTo>
                <a:lnTo>
                  <a:pt x="131" y="17"/>
                </a:lnTo>
                <a:lnTo>
                  <a:pt x="131" y="18"/>
                </a:lnTo>
                <a:lnTo>
                  <a:pt x="132" y="17"/>
                </a:lnTo>
                <a:lnTo>
                  <a:pt x="132" y="16"/>
                </a:lnTo>
                <a:lnTo>
                  <a:pt x="133" y="14"/>
                </a:lnTo>
                <a:lnTo>
                  <a:pt x="134" y="14"/>
                </a:lnTo>
                <a:lnTo>
                  <a:pt x="133" y="14"/>
                </a:lnTo>
                <a:lnTo>
                  <a:pt x="133" y="13"/>
                </a:lnTo>
                <a:lnTo>
                  <a:pt x="134" y="13"/>
                </a:lnTo>
                <a:lnTo>
                  <a:pt x="133" y="12"/>
                </a:lnTo>
                <a:lnTo>
                  <a:pt x="134" y="12"/>
                </a:lnTo>
                <a:lnTo>
                  <a:pt x="133" y="12"/>
                </a:lnTo>
                <a:lnTo>
                  <a:pt x="132" y="12"/>
                </a:lnTo>
                <a:lnTo>
                  <a:pt x="132" y="11"/>
                </a:lnTo>
                <a:lnTo>
                  <a:pt x="133" y="11"/>
                </a:lnTo>
                <a:lnTo>
                  <a:pt x="135" y="11"/>
                </a:lnTo>
                <a:lnTo>
                  <a:pt x="135" y="10"/>
                </a:lnTo>
                <a:lnTo>
                  <a:pt x="134" y="10"/>
                </a:lnTo>
                <a:lnTo>
                  <a:pt x="134" y="9"/>
                </a:lnTo>
                <a:lnTo>
                  <a:pt x="135" y="9"/>
                </a:lnTo>
                <a:lnTo>
                  <a:pt x="135" y="8"/>
                </a:lnTo>
                <a:lnTo>
                  <a:pt x="136" y="8"/>
                </a:lnTo>
                <a:lnTo>
                  <a:pt x="136" y="6"/>
                </a:lnTo>
                <a:lnTo>
                  <a:pt x="137" y="6"/>
                </a:lnTo>
                <a:lnTo>
                  <a:pt x="136" y="5"/>
                </a:lnTo>
                <a:lnTo>
                  <a:pt x="136" y="4"/>
                </a:lnTo>
                <a:lnTo>
                  <a:pt x="137" y="5"/>
                </a:lnTo>
                <a:lnTo>
                  <a:pt x="137" y="4"/>
                </a:lnTo>
                <a:lnTo>
                  <a:pt x="137" y="3"/>
                </a:lnTo>
                <a:lnTo>
                  <a:pt x="139" y="3"/>
                </a:lnTo>
                <a:lnTo>
                  <a:pt x="139" y="2"/>
                </a:lnTo>
                <a:lnTo>
                  <a:pt x="137" y="2"/>
                </a:lnTo>
                <a:lnTo>
                  <a:pt x="137" y="1"/>
                </a:lnTo>
                <a:lnTo>
                  <a:pt x="139" y="1"/>
                </a:lnTo>
                <a:lnTo>
                  <a:pt x="147" y="1"/>
                </a:lnTo>
                <a:lnTo>
                  <a:pt x="152" y="1"/>
                </a:lnTo>
                <a:lnTo>
                  <a:pt x="155" y="1"/>
                </a:lnTo>
                <a:lnTo>
                  <a:pt x="158" y="1"/>
                </a:lnTo>
                <a:lnTo>
                  <a:pt x="164" y="1"/>
                </a:lnTo>
                <a:lnTo>
                  <a:pt x="167" y="1"/>
                </a:lnTo>
                <a:lnTo>
                  <a:pt x="169" y="1"/>
                </a:lnTo>
                <a:lnTo>
                  <a:pt x="171" y="1"/>
                </a:lnTo>
                <a:lnTo>
                  <a:pt x="174" y="1"/>
                </a:lnTo>
                <a:lnTo>
                  <a:pt x="177" y="1"/>
                </a:lnTo>
                <a:lnTo>
                  <a:pt x="180" y="1"/>
                </a:lnTo>
                <a:lnTo>
                  <a:pt x="187" y="1"/>
                </a:lnTo>
                <a:lnTo>
                  <a:pt x="191" y="1"/>
                </a:lnTo>
                <a:lnTo>
                  <a:pt x="192" y="1"/>
                </a:lnTo>
                <a:lnTo>
                  <a:pt x="193" y="1"/>
                </a:lnTo>
                <a:lnTo>
                  <a:pt x="195" y="1"/>
                </a:lnTo>
                <a:lnTo>
                  <a:pt x="205" y="1"/>
                </a:lnTo>
                <a:lnTo>
                  <a:pt x="211" y="1"/>
                </a:lnTo>
                <a:lnTo>
                  <a:pt x="215" y="1"/>
                </a:lnTo>
                <a:lnTo>
                  <a:pt x="216" y="1"/>
                </a:lnTo>
                <a:lnTo>
                  <a:pt x="217" y="1"/>
                </a:lnTo>
                <a:lnTo>
                  <a:pt x="221" y="1"/>
                </a:lnTo>
                <a:lnTo>
                  <a:pt x="223" y="1"/>
                </a:lnTo>
                <a:lnTo>
                  <a:pt x="224" y="1"/>
                </a:lnTo>
                <a:lnTo>
                  <a:pt x="230" y="1"/>
                </a:lnTo>
                <a:lnTo>
                  <a:pt x="232" y="1"/>
                </a:lnTo>
                <a:lnTo>
                  <a:pt x="233" y="1"/>
                </a:lnTo>
                <a:lnTo>
                  <a:pt x="235" y="1"/>
                </a:lnTo>
                <a:lnTo>
                  <a:pt x="238" y="1"/>
                </a:lnTo>
                <a:lnTo>
                  <a:pt x="241" y="0"/>
                </a:lnTo>
                <a:lnTo>
                  <a:pt x="244" y="0"/>
                </a:lnTo>
                <a:lnTo>
                  <a:pt x="251" y="0"/>
                </a:lnTo>
                <a:lnTo>
                  <a:pt x="265" y="0"/>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49" name="Freeform 140"/>
          <p:cNvSpPr>
            <a:spLocks/>
          </p:cNvSpPr>
          <p:nvPr/>
        </p:nvSpPr>
        <p:spPr bwMode="auto">
          <a:xfrm>
            <a:off x="3146253" y="2519374"/>
            <a:ext cx="566120" cy="485342"/>
          </a:xfrm>
          <a:custGeom>
            <a:avLst/>
            <a:gdLst>
              <a:gd name="T0" fmla="*/ 260 w 262"/>
              <a:gd name="T1" fmla="*/ 4 h 228"/>
              <a:gd name="T2" fmla="*/ 261 w 262"/>
              <a:gd name="T3" fmla="*/ 19 h 228"/>
              <a:gd name="T4" fmla="*/ 261 w 262"/>
              <a:gd name="T5" fmla="*/ 32 h 228"/>
              <a:gd name="T6" fmla="*/ 261 w 262"/>
              <a:gd name="T7" fmla="*/ 52 h 228"/>
              <a:gd name="T8" fmla="*/ 261 w 262"/>
              <a:gd name="T9" fmla="*/ 63 h 228"/>
              <a:gd name="T10" fmla="*/ 261 w 262"/>
              <a:gd name="T11" fmla="*/ 73 h 228"/>
              <a:gd name="T12" fmla="*/ 261 w 262"/>
              <a:gd name="T13" fmla="*/ 92 h 228"/>
              <a:gd name="T14" fmla="*/ 261 w 262"/>
              <a:gd name="T15" fmla="*/ 97 h 228"/>
              <a:gd name="T16" fmla="*/ 261 w 262"/>
              <a:gd name="T17" fmla="*/ 111 h 228"/>
              <a:gd name="T18" fmla="*/ 261 w 262"/>
              <a:gd name="T19" fmla="*/ 123 h 228"/>
              <a:gd name="T20" fmla="*/ 261 w 262"/>
              <a:gd name="T21" fmla="*/ 132 h 228"/>
              <a:gd name="T22" fmla="*/ 261 w 262"/>
              <a:gd name="T23" fmla="*/ 145 h 228"/>
              <a:gd name="T24" fmla="*/ 261 w 262"/>
              <a:gd name="T25" fmla="*/ 150 h 228"/>
              <a:gd name="T26" fmla="*/ 261 w 262"/>
              <a:gd name="T27" fmla="*/ 156 h 228"/>
              <a:gd name="T28" fmla="*/ 262 w 262"/>
              <a:gd name="T29" fmla="*/ 171 h 228"/>
              <a:gd name="T30" fmla="*/ 262 w 262"/>
              <a:gd name="T31" fmla="*/ 188 h 228"/>
              <a:gd name="T32" fmla="*/ 262 w 262"/>
              <a:gd name="T33" fmla="*/ 198 h 228"/>
              <a:gd name="T34" fmla="*/ 262 w 262"/>
              <a:gd name="T35" fmla="*/ 222 h 228"/>
              <a:gd name="T36" fmla="*/ 249 w 262"/>
              <a:gd name="T37" fmla="*/ 222 h 228"/>
              <a:gd name="T38" fmla="*/ 239 w 262"/>
              <a:gd name="T39" fmla="*/ 222 h 228"/>
              <a:gd name="T40" fmla="*/ 224 w 262"/>
              <a:gd name="T41" fmla="*/ 222 h 228"/>
              <a:gd name="T42" fmla="*/ 214 w 262"/>
              <a:gd name="T43" fmla="*/ 222 h 228"/>
              <a:gd name="T44" fmla="*/ 212 w 262"/>
              <a:gd name="T45" fmla="*/ 222 h 228"/>
              <a:gd name="T46" fmla="*/ 206 w 262"/>
              <a:gd name="T47" fmla="*/ 222 h 228"/>
              <a:gd name="T48" fmla="*/ 191 w 262"/>
              <a:gd name="T49" fmla="*/ 227 h 228"/>
              <a:gd name="T50" fmla="*/ 181 w 262"/>
              <a:gd name="T51" fmla="*/ 223 h 228"/>
              <a:gd name="T52" fmla="*/ 167 w 262"/>
              <a:gd name="T53" fmla="*/ 223 h 228"/>
              <a:gd name="T54" fmla="*/ 156 w 262"/>
              <a:gd name="T55" fmla="*/ 220 h 228"/>
              <a:gd name="T56" fmla="*/ 143 w 262"/>
              <a:gd name="T57" fmla="*/ 220 h 228"/>
              <a:gd name="T58" fmla="*/ 140 w 262"/>
              <a:gd name="T59" fmla="*/ 220 h 228"/>
              <a:gd name="T60" fmla="*/ 117 w 262"/>
              <a:gd name="T61" fmla="*/ 220 h 228"/>
              <a:gd name="T62" fmla="*/ 101 w 262"/>
              <a:gd name="T63" fmla="*/ 220 h 228"/>
              <a:gd name="T64" fmla="*/ 88 w 262"/>
              <a:gd name="T65" fmla="*/ 220 h 228"/>
              <a:gd name="T66" fmla="*/ 69 w 262"/>
              <a:gd name="T67" fmla="*/ 220 h 228"/>
              <a:gd name="T68" fmla="*/ 44 w 262"/>
              <a:gd name="T69" fmla="*/ 220 h 228"/>
              <a:gd name="T70" fmla="*/ 21 w 262"/>
              <a:gd name="T71" fmla="*/ 220 h 228"/>
              <a:gd name="T72" fmla="*/ 6 w 262"/>
              <a:gd name="T73" fmla="*/ 221 h 228"/>
              <a:gd name="T74" fmla="*/ 0 w 262"/>
              <a:gd name="T75" fmla="*/ 207 h 228"/>
              <a:gd name="T76" fmla="*/ 0 w 262"/>
              <a:gd name="T77" fmla="*/ 179 h 228"/>
              <a:gd name="T78" fmla="*/ 0 w 262"/>
              <a:gd name="T79" fmla="*/ 166 h 228"/>
              <a:gd name="T80" fmla="*/ 0 w 262"/>
              <a:gd name="T81" fmla="*/ 139 h 228"/>
              <a:gd name="T82" fmla="*/ 0 w 262"/>
              <a:gd name="T83" fmla="*/ 113 h 228"/>
              <a:gd name="T84" fmla="*/ 15 w 262"/>
              <a:gd name="T85" fmla="*/ 111 h 228"/>
              <a:gd name="T86" fmla="*/ 36 w 262"/>
              <a:gd name="T87" fmla="*/ 111 h 228"/>
              <a:gd name="T88" fmla="*/ 54 w 262"/>
              <a:gd name="T89" fmla="*/ 101 h 228"/>
              <a:gd name="T90" fmla="*/ 54 w 262"/>
              <a:gd name="T91" fmla="*/ 71 h 228"/>
              <a:gd name="T92" fmla="*/ 61 w 262"/>
              <a:gd name="T93" fmla="*/ 57 h 228"/>
              <a:gd name="T94" fmla="*/ 89 w 262"/>
              <a:gd name="T95" fmla="*/ 56 h 228"/>
              <a:gd name="T96" fmla="*/ 96 w 262"/>
              <a:gd name="T97" fmla="*/ 56 h 228"/>
              <a:gd name="T98" fmla="*/ 105 w 262"/>
              <a:gd name="T99" fmla="*/ 56 h 228"/>
              <a:gd name="T100" fmla="*/ 108 w 262"/>
              <a:gd name="T101" fmla="*/ 24 h 228"/>
              <a:gd name="T102" fmla="*/ 108 w 262"/>
              <a:gd name="T103" fmla="*/ 11 h 228"/>
              <a:gd name="T104" fmla="*/ 118 w 262"/>
              <a:gd name="T105" fmla="*/ 3 h 228"/>
              <a:gd name="T106" fmla="*/ 131 w 262"/>
              <a:gd name="T107" fmla="*/ 3 h 228"/>
              <a:gd name="T108" fmla="*/ 156 w 262"/>
              <a:gd name="T109" fmla="*/ 1 h 228"/>
              <a:gd name="T110" fmla="*/ 176 w 262"/>
              <a:gd name="T111" fmla="*/ 1 h 228"/>
              <a:gd name="T112" fmla="*/ 190 w 262"/>
              <a:gd name="T113" fmla="*/ 1 h 228"/>
              <a:gd name="T114" fmla="*/ 191 w 262"/>
              <a:gd name="T115" fmla="*/ 1 h 228"/>
              <a:gd name="T116" fmla="*/ 201 w 262"/>
              <a:gd name="T117" fmla="*/ 1 h 228"/>
              <a:gd name="T118" fmla="*/ 215 w 262"/>
              <a:gd name="T119" fmla="*/ 1 h 228"/>
              <a:gd name="T120" fmla="*/ 222 w 262"/>
              <a:gd name="T121" fmla="*/ 1 h 228"/>
              <a:gd name="T122" fmla="*/ 230 w 262"/>
              <a:gd name="T123" fmla="*/ 1 h 228"/>
              <a:gd name="T124" fmla="*/ 260 w 262"/>
              <a:gd name="T125" fmla="*/ 0 h 22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62" h="228">
                <a:moveTo>
                  <a:pt x="260" y="0"/>
                </a:moveTo>
                <a:lnTo>
                  <a:pt x="260" y="3"/>
                </a:lnTo>
                <a:lnTo>
                  <a:pt x="260" y="4"/>
                </a:lnTo>
                <a:lnTo>
                  <a:pt x="260" y="5"/>
                </a:lnTo>
                <a:lnTo>
                  <a:pt x="261" y="12"/>
                </a:lnTo>
                <a:lnTo>
                  <a:pt x="261" y="15"/>
                </a:lnTo>
                <a:lnTo>
                  <a:pt x="261" y="19"/>
                </a:lnTo>
                <a:lnTo>
                  <a:pt x="261" y="23"/>
                </a:lnTo>
                <a:lnTo>
                  <a:pt x="261" y="24"/>
                </a:lnTo>
                <a:lnTo>
                  <a:pt x="261" y="32"/>
                </a:lnTo>
                <a:lnTo>
                  <a:pt x="261" y="35"/>
                </a:lnTo>
                <a:lnTo>
                  <a:pt x="261" y="38"/>
                </a:lnTo>
                <a:lnTo>
                  <a:pt x="261" y="40"/>
                </a:lnTo>
                <a:lnTo>
                  <a:pt x="261" y="51"/>
                </a:lnTo>
                <a:lnTo>
                  <a:pt x="261" y="52"/>
                </a:lnTo>
                <a:lnTo>
                  <a:pt x="261" y="55"/>
                </a:lnTo>
                <a:lnTo>
                  <a:pt x="261" y="59"/>
                </a:lnTo>
                <a:lnTo>
                  <a:pt x="261" y="61"/>
                </a:lnTo>
                <a:lnTo>
                  <a:pt x="261" y="63"/>
                </a:lnTo>
                <a:lnTo>
                  <a:pt x="261" y="65"/>
                </a:lnTo>
                <a:lnTo>
                  <a:pt x="261" y="68"/>
                </a:lnTo>
                <a:lnTo>
                  <a:pt x="261" y="70"/>
                </a:lnTo>
                <a:lnTo>
                  <a:pt x="261" y="73"/>
                </a:lnTo>
                <a:lnTo>
                  <a:pt x="261" y="79"/>
                </a:lnTo>
                <a:lnTo>
                  <a:pt x="261" y="84"/>
                </a:lnTo>
                <a:lnTo>
                  <a:pt x="261" y="85"/>
                </a:lnTo>
                <a:lnTo>
                  <a:pt x="261" y="92"/>
                </a:lnTo>
                <a:lnTo>
                  <a:pt x="261" y="93"/>
                </a:lnTo>
                <a:lnTo>
                  <a:pt x="261" y="95"/>
                </a:lnTo>
                <a:lnTo>
                  <a:pt x="261" y="97"/>
                </a:lnTo>
                <a:lnTo>
                  <a:pt x="261" y="100"/>
                </a:lnTo>
                <a:lnTo>
                  <a:pt x="261" y="101"/>
                </a:lnTo>
                <a:lnTo>
                  <a:pt x="261" y="108"/>
                </a:lnTo>
                <a:lnTo>
                  <a:pt x="261" y="110"/>
                </a:lnTo>
                <a:lnTo>
                  <a:pt x="261" y="111"/>
                </a:lnTo>
                <a:lnTo>
                  <a:pt x="261" y="115"/>
                </a:lnTo>
                <a:lnTo>
                  <a:pt x="261" y="116"/>
                </a:lnTo>
                <a:lnTo>
                  <a:pt x="261" y="119"/>
                </a:lnTo>
                <a:lnTo>
                  <a:pt x="261" y="121"/>
                </a:lnTo>
                <a:lnTo>
                  <a:pt x="261" y="123"/>
                </a:lnTo>
                <a:lnTo>
                  <a:pt x="261" y="128"/>
                </a:lnTo>
                <a:lnTo>
                  <a:pt x="261" y="129"/>
                </a:lnTo>
                <a:lnTo>
                  <a:pt x="261" y="131"/>
                </a:lnTo>
                <a:lnTo>
                  <a:pt x="261" y="132"/>
                </a:lnTo>
                <a:lnTo>
                  <a:pt x="261" y="136"/>
                </a:lnTo>
                <a:lnTo>
                  <a:pt x="261" y="142"/>
                </a:lnTo>
                <a:lnTo>
                  <a:pt x="261" y="144"/>
                </a:lnTo>
                <a:lnTo>
                  <a:pt x="261" y="145"/>
                </a:lnTo>
                <a:lnTo>
                  <a:pt x="261" y="149"/>
                </a:lnTo>
                <a:lnTo>
                  <a:pt x="261" y="150"/>
                </a:lnTo>
                <a:lnTo>
                  <a:pt x="261" y="151"/>
                </a:lnTo>
                <a:lnTo>
                  <a:pt x="261" y="152"/>
                </a:lnTo>
                <a:lnTo>
                  <a:pt x="261" y="153"/>
                </a:lnTo>
                <a:lnTo>
                  <a:pt x="261" y="156"/>
                </a:lnTo>
                <a:lnTo>
                  <a:pt x="262" y="163"/>
                </a:lnTo>
                <a:lnTo>
                  <a:pt x="262" y="168"/>
                </a:lnTo>
                <a:lnTo>
                  <a:pt x="262" y="171"/>
                </a:lnTo>
                <a:lnTo>
                  <a:pt x="262" y="176"/>
                </a:lnTo>
                <a:lnTo>
                  <a:pt x="262" y="182"/>
                </a:lnTo>
                <a:lnTo>
                  <a:pt x="262" y="188"/>
                </a:lnTo>
                <a:lnTo>
                  <a:pt x="262" y="191"/>
                </a:lnTo>
                <a:lnTo>
                  <a:pt x="262" y="195"/>
                </a:lnTo>
                <a:lnTo>
                  <a:pt x="262" y="198"/>
                </a:lnTo>
                <a:lnTo>
                  <a:pt x="262" y="199"/>
                </a:lnTo>
                <a:lnTo>
                  <a:pt x="262" y="205"/>
                </a:lnTo>
                <a:lnTo>
                  <a:pt x="262" y="209"/>
                </a:lnTo>
                <a:lnTo>
                  <a:pt x="262" y="214"/>
                </a:lnTo>
                <a:lnTo>
                  <a:pt x="262" y="222"/>
                </a:lnTo>
                <a:lnTo>
                  <a:pt x="254" y="222"/>
                </a:lnTo>
                <a:lnTo>
                  <a:pt x="253" y="222"/>
                </a:lnTo>
                <a:lnTo>
                  <a:pt x="252" y="222"/>
                </a:lnTo>
                <a:lnTo>
                  <a:pt x="249" y="222"/>
                </a:lnTo>
                <a:lnTo>
                  <a:pt x="243" y="223"/>
                </a:lnTo>
                <a:lnTo>
                  <a:pt x="241" y="223"/>
                </a:lnTo>
                <a:lnTo>
                  <a:pt x="240" y="222"/>
                </a:lnTo>
                <a:lnTo>
                  <a:pt x="239" y="222"/>
                </a:lnTo>
                <a:lnTo>
                  <a:pt x="237" y="223"/>
                </a:lnTo>
                <a:lnTo>
                  <a:pt x="236" y="223"/>
                </a:lnTo>
                <a:lnTo>
                  <a:pt x="230" y="222"/>
                </a:lnTo>
                <a:lnTo>
                  <a:pt x="229" y="222"/>
                </a:lnTo>
                <a:lnTo>
                  <a:pt x="224" y="222"/>
                </a:lnTo>
                <a:lnTo>
                  <a:pt x="220" y="222"/>
                </a:lnTo>
                <a:lnTo>
                  <a:pt x="217" y="222"/>
                </a:lnTo>
                <a:lnTo>
                  <a:pt x="215" y="222"/>
                </a:lnTo>
                <a:lnTo>
                  <a:pt x="214" y="222"/>
                </a:lnTo>
                <a:lnTo>
                  <a:pt x="213" y="222"/>
                </a:lnTo>
                <a:lnTo>
                  <a:pt x="212" y="222"/>
                </a:lnTo>
                <a:lnTo>
                  <a:pt x="209" y="222"/>
                </a:lnTo>
                <a:lnTo>
                  <a:pt x="207" y="222"/>
                </a:lnTo>
                <a:lnTo>
                  <a:pt x="206" y="222"/>
                </a:lnTo>
                <a:lnTo>
                  <a:pt x="201" y="222"/>
                </a:lnTo>
                <a:lnTo>
                  <a:pt x="201" y="227"/>
                </a:lnTo>
                <a:lnTo>
                  <a:pt x="192" y="227"/>
                </a:lnTo>
                <a:lnTo>
                  <a:pt x="191" y="227"/>
                </a:lnTo>
                <a:lnTo>
                  <a:pt x="184" y="228"/>
                </a:lnTo>
                <a:lnTo>
                  <a:pt x="183" y="228"/>
                </a:lnTo>
                <a:lnTo>
                  <a:pt x="183" y="223"/>
                </a:lnTo>
                <a:lnTo>
                  <a:pt x="182" y="223"/>
                </a:lnTo>
                <a:lnTo>
                  <a:pt x="181" y="223"/>
                </a:lnTo>
                <a:lnTo>
                  <a:pt x="180" y="223"/>
                </a:lnTo>
                <a:lnTo>
                  <a:pt x="179" y="223"/>
                </a:lnTo>
                <a:lnTo>
                  <a:pt x="169" y="223"/>
                </a:lnTo>
                <a:lnTo>
                  <a:pt x="167" y="223"/>
                </a:lnTo>
                <a:lnTo>
                  <a:pt x="165" y="223"/>
                </a:lnTo>
                <a:lnTo>
                  <a:pt x="163" y="223"/>
                </a:lnTo>
                <a:lnTo>
                  <a:pt x="161" y="223"/>
                </a:lnTo>
                <a:lnTo>
                  <a:pt x="156" y="223"/>
                </a:lnTo>
                <a:lnTo>
                  <a:pt x="156" y="220"/>
                </a:lnTo>
                <a:lnTo>
                  <a:pt x="152" y="220"/>
                </a:lnTo>
                <a:lnTo>
                  <a:pt x="149" y="220"/>
                </a:lnTo>
                <a:lnTo>
                  <a:pt x="148" y="220"/>
                </a:lnTo>
                <a:lnTo>
                  <a:pt x="144" y="220"/>
                </a:lnTo>
                <a:lnTo>
                  <a:pt x="143" y="220"/>
                </a:lnTo>
                <a:lnTo>
                  <a:pt x="140" y="220"/>
                </a:lnTo>
                <a:lnTo>
                  <a:pt x="139" y="220"/>
                </a:lnTo>
                <a:lnTo>
                  <a:pt x="133" y="220"/>
                </a:lnTo>
                <a:lnTo>
                  <a:pt x="126" y="220"/>
                </a:lnTo>
                <a:lnTo>
                  <a:pt x="120" y="220"/>
                </a:lnTo>
                <a:lnTo>
                  <a:pt x="117" y="220"/>
                </a:lnTo>
                <a:lnTo>
                  <a:pt x="116" y="220"/>
                </a:lnTo>
                <a:lnTo>
                  <a:pt x="115" y="220"/>
                </a:lnTo>
                <a:lnTo>
                  <a:pt x="109" y="220"/>
                </a:lnTo>
                <a:lnTo>
                  <a:pt x="108" y="220"/>
                </a:lnTo>
                <a:lnTo>
                  <a:pt x="101" y="220"/>
                </a:lnTo>
                <a:lnTo>
                  <a:pt x="99" y="220"/>
                </a:lnTo>
                <a:lnTo>
                  <a:pt x="97" y="220"/>
                </a:lnTo>
                <a:lnTo>
                  <a:pt x="96" y="220"/>
                </a:lnTo>
                <a:lnTo>
                  <a:pt x="88" y="220"/>
                </a:lnTo>
                <a:lnTo>
                  <a:pt x="85" y="220"/>
                </a:lnTo>
                <a:lnTo>
                  <a:pt x="83" y="220"/>
                </a:lnTo>
                <a:lnTo>
                  <a:pt x="78" y="220"/>
                </a:lnTo>
                <a:lnTo>
                  <a:pt x="75" y="220"/>
                </a:lnTo>
                <a:lnTo>
                  <a:pt x="69" y="220"/>
                </a:lnTo>
                <a:lnTo>
                  <a:pt x="65" y="220"/>
                </a:lnTo>
                <a:lnTo>
                  <a:pt x="53" y="220"/>
                </a:lnTo>
                <a:lnTo>
                  <a:pt x="48" y="220"/>
                </a:lnTo>
                <a:lnTo>
                  <a:pt x="44" y="220"/>
                </a:lnTo>
                <a:lnTo>
                  <a:pt x="43" y="220"/>
                </a:lnTo>
                <a:lnTo>
                  <a:pt x="36" y="220"/>
                </a:lnTo>
                <a:lnTo>
                  <a:pt x="33" y="220"/>
                </a:lnTo>
                <a:lnTo>
                  <a:pt x="27" y="220"/>
                </a:lnTo>
                <a:lnTo>
                  <a:pt x="21" y="220"/>
                </a:lnTo>
                <a:lnTo>
                  <a:pt x="19" y="220"/>
                </a:lnTo>
                <a:lnTo>
                  <a:pt x="14" y="220"/>
                </a:lnTo>
                <a:lnTo>
                  <a:pt x="13" y="220"/>
                </a:lnTo>
                <a:lnTo>
                  <a:pt x="6" y="221"/>
                </a:lnTo>
                <a:lnTo>
                  <a:pt x="1" y="221"/>
                </a:lnTo>
                <a:lnTo>
                  <a:pt x="0" y="221"/>
                </a:lnTo>
                <a:lnTo>
                  <a:pt x="0" y="220"/>
                </a:lnTo>
                <a:lnTo>
                  <a:pt x="0" y="209"/>
                </a:lnTo>
                <a:lnTo>
                  <a:pt x="0" y="207"/>
                </a:lnTo>
                <a:lnTo>
                  <a:pt x="0" y="200"/>
                </a:lnTo>
                <a:lnTo>
                  <a:pt x="0" y="199"/>
                </a:lnTo>
                <a:lnTo>
                  <a:pt x="0" y="197"/>
                </a:lnTo>
                <a:lnTo>
                  <a:pt x="0" y="188"/>
                </a:lnTo>
                <a:lnTo>
                  <a:pt x="0" y="179"/>
                </a:lnTo>
                <a:lnTo>
                  <a:pt x="0" y="171"/>
                </a:lnTo>
                <a:lnTo>
                  <a:pt x="0" y="167"/>
                </a:lnTo>
                <a:lnTo>
                  <a:pt x="0" y="166"/>
                </a:lnTo>
                <a:lnTo>
                  <a:pt x="0" y="163"/>
                </a:lnTo>
                <a:lnTo>
                  <a:pt x="0" y="158"/>
                </a:lnTo>
                <a:lnTo>
                  <a:pt x="0" y="155"/>
                </a:lnTo>
                <a:lnTo>
                  <a:pt x="0" y="151"/>
                </a:lnTo>
                <a:lnTo>
                  <a:pt x="0" y="139"/>
                </a:lnTo>
                <a:lnTo>
                  <a:pt x="0" y="132"/>
                </a:lnTo>
                <a:lnTo>
                  <a:pt x="0" y="121"/>
                </a:lnTo>
                <a:lnTo>
                  <a:pt x="0" y="116"/>
                </a:lnTo>
                <a:lnTo>
                  <a:pt x="0" y="113"/>
                </a:lnTo>
                <a:lnTo>
                  <a:pt x="0" y="111"/>
                </a:lnTo>
                <a:lnTo>
                  <a:pt x="1" y="111"/>
                </a:lnTo>
                <a:lnTo>
                  <a:pt x="4" y="111"/>
                </a:lnTo>
                <a:lnTo>
                  <a:pt x="13" y="111"/>
                </a:lnTo>
                <a:lnTo>
                  <a:pt x="15" y="111"/>
                </a:lnTo>
                <a:lnTo>
                  <a:pt x="17" y="111"/>
                </a:lnTo>
                <a:lnTo>
                  <a:pt x="25" y="111"/>
                </a:lnTo>
                <a:lnTo>
                  <a:pt x="28" y="111"/>
                </a:lnTo>
                <a:lnTo>
                  <a:pt x="35" y="111"/>
                </a:lnTo>
                <a:lnTo>
                  <a:pt x="36" y="111"/>
                </a:lnTo>
                <a:lnTo>
                  <a:pt x="38" y="111"/>
                </a:lnTo>
                <a:lnTo>
                  <a:pt x="49" y="111"/>
                </a:lnTo>
                <a:lnTo>
                  <a:pt x="54" y="111"/>
                </a:lnTo>
                <a:lnTo>
                  <a:pt x="54" y="102"/>
                </a:lnTo>
                <a:lnTo>
                  <a:pt x="54" y="101"/>
                </a:lnTo>
                <a:lnTo>
                  <a:pt x="54" y="97"/>
                </a:lnTo>
                <a:lnTo>
                  <a:pt x="54" y="94"/>
                </a:lnTo>
                <a:lnTo>
                  <a:pt x="54" y="78"/>
                </a:lnTo>
                <a:lnTo>
                  <a:pt x="54" y="75"/>
                </a:lnTo>
                <a:lnTo>
                  <a:pt x="54" y="71"/>
                </a:lnTo>
                <a:lnTo>
                  <a:pt x="54" y="62"/>
                </a:lnTo>
                <a:lnTo>
                  <a:pt x="54" y="61"/>
                </a:lnTo>
                <a:lnTo>
                  <a:pt x="54" y="57"/>
                </a:lnTo>
                <a:lnTo>
                  <a:pt x="57" y="57"/>
                </a:lnTo>
                <a:lnTo>
                  <a:pt x="61" y="57"/>
                </a:lnTo>
                <a:lnTo>
                  <a:pt x="67" y="56"/>
                </a:lnTo>
                <a:lnTo>
                  <a:pt x="72" y="56"/>
                </a:lnTo>
                <a:lnTo>
                  <a:pt x="84" y="56"/>
                </a:lnTo>
                <a:lnTo>
                  <a:pt x="86" y="56"/>
                </a:lnTo>
                <a:lnTo>
                  <a:pt x="89" y="56"/>
                </a:lnTo>
                <a:lnTo>
                  <a:pt x="91" y="56"/>
                </a:lnTo>
                <a:lnTo>
                  <a:pt x="95" y="56"/>
                </a:lnTo>
                <a:lnTo>
                  <a:pt x="96" y="56"/>
                </a:lnTo>
                <a:lnTo>
                  <a:pt x="97" y="56"/>
                </a:lnTo>
                <a:lnTo>
                  <a:pt x="99" y="56"/>
                </a:lnTo>
                <a:lnTo>
                  <a:pt x="100" y="56"/>
                </a:lnTo>
                <a:lnTo>
                  <a:pt x="105" y="56"/>
                </a:lnTo>
                <a:lnTo>
                  <a:pt x="108" y="56"/>
                </a:lnTo>
                <a:lnTo>
                  <a:pt x="108" y="45"/>
                </a:lnTo>
                <a:lnTo>
                  <a:pt x="108" y="32"/>
                </a:lnTo>
                <a:lnTo>
                  <a:pt x="108" y="28"/>
                </a:lnTo>
                <a:lnTo>
                  <a:pt x="108" y="24"/>
                </a:lnTo>
                <a:lnTo>
                  <a:pt x="108" y="22"/>
                </a:lnTo>
                <a:lnTo>
                  <a:pt x="108" y="20"/>
                </a:lnTo>
                <a:lnTo>
                  <a:pt x="108" y="13"/>
                </a:lnTo>
                <a:lnTo>
                  <a:pt x="108" y="11"/>
                </a:lnTo>
                <a:lnTo>
                  <a:pt x="108" y="4"/>
                </a:lnTo>
                <a:lnTo>
                  <a:pt x="108" y="3"/>
                </a:lnTo>
                <a:lnTo>
                  <a:pt x="109" y="3"/>
                </a:lnTo>
                <a:lnTo>
                  <a:pt x="111" y="3"/>
                </a:lnTo>
                <a:lnTo>
                  <a:pt x="118" y="3"/>
                </a:lnTo>
                <a:lnTo>
                  <a:pt x="120" y="3"/>
                </a:lnTo>
                <a:lnTo>
                  <a:pt x="124" y="3"/>
                </a:lnTo>
                <a:lnTo>
                  <a:pt x="126" y="3"/>
                </a:lnTo>
                <a:lnTo>
                  <a:pt x="128" y="3"/>
                </a:lnTo>
                <a:lnTo>
                  <a:pt x="131" y="3"/>
                </a:lnTo>
                <a:lnTo>
                  <a:pt x="134" y="3"/>
                </a:lnTo>
                <a:lnTo>
                  <a:pt x="141" y="1"/>
                </a:lnTo>
                <a:lnTo>
                  <a:pt x="148" y="1"/>
                </a:lnTo>
                <a:lnTo>
                  <a:pt x="150" y="1"/>
                </a:lnTo>
                <a:lnTo>
                  <a:pt x="156" y="1"/>
                </a:lnTo>
                <a:lnTo>
                  <a:pt x="164" y="1"/>
                </a:lnTo>
                <a:lnTo>
                  <a:pt x="169" y="1"/>
                </a:lnTo>
                <a:lnTo>
                  <a:pt x="171" y="1"/>
                </a:lnTo>
                <a:lnTo>
                  <a:pt x="172" y="1"/>
                </a:lnTo>
                <a:lnTo>
                  <a:pt x="176" y="1"/>
                </a:lnTo>
                <a:lnTo>
                  <a:pt x="181" y="1"/>
                </a:lnTo>
                <a:lnTo>
                  <a:pt x="182" y="1"/>
                </a:lnTo>
                <a:lnTo>
                  <a:pt x="187" y="1"/>
                </a:lnTo>
                <a:lnTo>
                  <a:pt x="189" y="1"/>
                </a:lnTo>
                <a:lnTo>
                  <a:pt x="190" y="1"/>
                </a:lnTo>
                <a:lnTo>
                  <a:pt x="191" y="1"/>
                </a:lnTo>
                <a:lnTo>
                  <a:pt x="193" y="1"/>
                </a:lnTo>
                <a:lnTo>
                  <a:pt x="195" y="1"/>
                </a:lnTo>
                <a:lnTo>
                  <a:pt x="196" y="1"/>
                </a:lnTo>
                <a:lnTo>
                  <a:pt x="201" y="1"/>
                </a:lnTo>
                <a:lnTo>
                  <a:pt x="203" y="1"/>
                </a:lnTo>
                <a:lnTo>
                  <a:pt x="212" y="1"/>
                </a:lnTo>
                <a:lnTo>
                  <a:pt x="213" y="1"/>
                </a:lnTo>
                <a:lnTo>
                  <a:pt x="214" y="1"/>
                </a:lnTo>
                <a:lnTo>
                  <a:pt x="215" y="1"/>
                </a:lnTo>
                <a:lnTo>
                  <a:pt x="220" y="1"/>
                </a:lnTo>
                <a:lnTo>
                  <a:pt x="222" y="1"/>
                </a:lnTo>
                <a:lnTo>
                  <a:pt x="223" y="1"/>
                </a:lnTo>
                <a:lnTo>
                  <a:pt x="225" y="1"/>
                </a:lnTo>
                <a:lnTo>
                  <a:pt x="227" y="1"/>
                </a:lnTo>
                <a:lnTo>
                  <a:pt x="228" y="1"/>
                </a:lnTo>
                <a:lnTo>
                  <a:pt x="230" y="1"/>
                </a:lnTo>
                <a:lnTo>
                  <a:pt x="247" y="1"/>
                </a:lnTo>
                <a:lnTo>
                  <a:pt x="257" y="1"/>
                </a:lnTo>
                <a:lnTo>
                  <a:pt x="259" y="1"/>
                </a:lnTo>
                <a:lnTo>
                  <a:pt x="259" y="0"/>
                </a:lnTo>
                <a:lnTo>
                  <a:pt x="260" y="0"/>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50" name="Freeform 150"/>
          <p:cNvSpPr>
            <a:spLocks/>
          </p:cNvSpPr>
          <p:nvPr/>
        </p:nvSpPr>
        <p:spPr bwMode="auto">
          <a:xfrm>
            <a:off x="1870325" y="3039589"/>
            <a:ext cx="810287" cy="636480"/>
          </a:xfrm>
          <a:custGeom>
            <a:avLst/>
            <a:gdLst>
              <a:gd name="T0" fmla="*/ 375 w 375"/>
              <a:gd name="T1" fmla="*/ 46 h 299"/>
              <a:gd name="T2" fmla="*/ 375 w 375"/>
              <a:gd name="T3" fmla="*/ 124 h 299"/>
              <a:gd name="T4" fmla="*/ 369 w 375"/>
              <a:gd name="T5" fmla="*/ 160 h 299"/>
              <a:gd name="T6" fmla="*/ 359 w 375"/>
              <a:gd name="T7" fmla="*/ 172 h 299"/>
              <a:gd name="T8" fmla="*/ 348 w 375"/>
              <a:gd name="T9" fmla="*/ 179 h 299"/>
              <a:gd name="T10" fmla="*/ 343 w 375"/>
              <a:gd name="T11" fmla="*/ 181 h 299"/>
              <a:gd name="T12" fmla="*/ 333 w 375"/>
              <a:gd name="T13" fmla="*/ 181 h 299"/>
              <a:gd name="T14" fmla="*/ 329 w 375"/>
              <a:gd name="T15" fmla="*/ 184 h 299"/>
              <a:gd name="T16" fmla="*/ 317 w 375"/>
              <a:gd name="T17" fmla="*/ 181 h 299"/>
              <a:gd name="T18" fmla="*/ 306 w 375"/>
              <a:gd name="T19" fmla="*/ 191 h 299"/>
              <a:gd name="T20" fmla="*/ 292 w 375"/>
              <a:gd name="T21" fmla="*/ 202 h 299"/>
              <a:gd name="T22" fmla="*/ 287 w 375"/>
              <a:gd name="T23" fmla="*/ 212 h 299"/>
              <a:gd name="T24" fmla="*/ 275 w 375"/>
              <a:gd name="T25" fmla="*/ 219 h 299"/>
              <a:gd name="T26" fmla="*/ 263 w 375"/>
              <a:gd name="T27" fmla="*/ 231 h 299"/>
              <a:gd name="T28" fmla="*/ 256 w 375"/>
              <a:gd name="T29" fmla="*/ 242 h 299"/>
              <a:gd name="T30" fmla="*/ 244 w 375"/>
              <a:gd name="T31" fmla="*/ 239 h 299"/>
              <a:gd name="T32" fmla="*/ 232 w 375"/>
              <a:gd name="T33" fmla="*/ 246 h 299"/>
              <a:gd name="T34" fmla="*/ 221 w 375"/>
              <a:gd name="T35" fmla="*/ 255 h 299"/>
              <a:gd name="T36" fmla="*/ 216 w 375"/>
              <a:gd name="T37" fmla="*/ 269 h 299"/>
              <a:gd name="T38" fmla="*/ 202 w 375"/>
              <a:gd name="T39" fmla="*/ 276 h 299"/>
              <a:gd name="T40" fmla="*/ 201 w 375"/>
              <a:gd name="T41" fmla="*/ 287 h 299"/>
              <a:gd name="T42" fmla="*/ 201 w 375"/>
              <a:gd name="T43" fmla="*/ 296 h 299"/>
              <a:gd name="T44" fmla="*/ 168 w 375"/>
              <a:gd name="T45" fmla="*/ 299 h 299"/>
              <a:gd name="T46" fmla="*/ 144 w 375"/>
              <a:gd name="T47" fmla="*/ 298 h 299"/>
              <a:gd name="T48" fmla="*/ 108 w 375"/>
              <a:gd name="T49" fmla="*/ 299 h 299"/>
              <a:gd name="T50" fmla="*/ 88 w 375"/>
              <a:gd name="T51" fmla="*/ 244 h 299"/>
              <a:gd name="T52" fmla="*/ 32 w 375"/>
              <a:gd name="T53" fmla="*/ 244 h 299"/>
              <a:gd name="T54" fmla="*/ 0 w 375"/>
              <a:gd name="T55" fmla="*/ 229 h 299"/>
              <a:gd name="T56" fmla="*/ 2 w 375"/>
              <a:gd name="T57" fmla="*/ 187 h 299"/>
              <a:gd name="T58" fmla="*/ 16 w 375"/>
              <a:gd name="T59" fmla="*/ 186 h 299"/>
              <a:gd name="T60" fmla="*/ 24 w 375"/>
              <a:gd name="T61" fmla="*/ 189 h 299"/>
              <a:gd name="T62" fmla="*/ 34 w 375"/>
              <a:gd name="T63" fmla="*/ 184 h 299"/>
              <a:gd name="T64" fmla="*/ 40 w 375"/>
              <a:gd name="T65" fmla="*/ 176 h 299"/>
              <a:gd name="T66" fmla="*/ 49 w 375"/>
              <a:gd name="T67" fmla="*/ 172 h 299"/>
              <a:gd name="T68" fmla="*/ 56 w 375"/>
              <a:gd name="T69" fmla="*/ 171 h 299"/>
              <a:gd name="T70" fmla="*/ 67 w 375"/>
              <a:gd name="T71" fmla="*/ 163 h 299"/>
              <a:gd name="T72" fmla="*/ 74 w 375"/>
              <a:gd name="T73" fmla="*/ 154 h 299"/>
              <a:gd name="T74" fmla="*/ 81 w 375"/>
              <a:gd name="T75" fmla="*/ 147 h 299"/>
              <a:gd name="T76" fmla="*/ 90 w 375"/>
              <a:gd name="T77" fmla="*/ 141 h 299"/>
              <a:gd name="T78" fmla="*/ 97 w 375"/>
              <a:gd name="T79" fmla="*/ 140 h 299"/>
              <a:gd name="T80" fmla="*/ 108 w 375"/>
              <a:gd name="T81" fmla="*/ 138 h 299"/>
              <a:gd name="T82" fmla="*/ 119 w 375"/>
              <a:gd name="T83" fmla="*/ 135 h 299"/>
              <a:gd name="T84" fmla="*/ 131 w 375"/>
              <a:gd name="T85" fmla="*/ 135 h 299"/>
              <a:gd name="T86" fmla="*/ 141 w 375"/>
              <a:gd name="T87" fmla="*/ 127 h 299"/>
              <a:gd name="T88" fmla="*/ 154 w 375"/>
              <a:gd name="T89" fmla="*/ 119 h 299"/>
              <a:gd name="T90" fmla="*/ 163 w 375"/>
              <a:gd name="T91" fmla="*/ 119 h 299"/>
              <a:gd name="T92" fmla="*/ 171 w 375"/>
              <a:gd name="T93" fmla="*/ 114 h 299"/>
              <a:gd name="T94" fmla="*/ 181 w 375"/>
              <a:gd name="T95" fmla="*/ 112 h 299"/>
              <a:gd name="T96" fmla="*/ 191 w 375"/>
              <a:gd name="T97" fmla="*/ 103 h 299"/>
              <a:gd name="T98" fmla="*/ 195 w 375"/>
              <a:gd name="T99" fmla="*/ 96 h 299"/>
              <a:gd name="T100" fmla="*/ 205 w 375"/>
              <a:gd name="T101" fmla="*/ 92 h 299"/>
              <a:gd name="T102" fmla="*/ 213 w 375"/>
              <a:gd name="T103" fmla="*/ 84 h 299"/>
              <a:gd name="T104" fmla="*/ 219 w 375"/>
              <a:gd name="T105" fmla="*/ 71 h 299"/>
              <a:gd name="T106" fmla="*/ 223 w 375"/>
              <a:gd name="T107" fmla="*/ 61 h 299"/>
              <a:gd name="T108" fmla="*/ 225 w 375"/>
              <a:gd name="T109" fmla="*/ 48 h 299"/>
              <a:gd name="T110" fmla="*/ 227 w 375"/>
              <a:gd name="T111" fmla="*/ 34 h 299"/>
              <a:gd name="T112" fmla="*/ 237 w 375"/>
              <a:gd name="T113" fmla="*/ 30 h 299"/>
              <a:gd name="T114" fmla="*/ 243 w 375"/>
              <a:gd name="T115" fmla="*/ 19 h 299"/>
              <a:gd name="T116" fmla="*/ 247 w 375"/>
              <a:gd name="T117" fmla="*/ 12 h 299"/>
              <a:gd name="T118" fmla="*/ 256 w 375"/>
              <a:gd name="T119" fmla="*/ 4 h 299"/>
              <a:gd name="T120" fmla="*/ 319 w 375"/>
              <a:gd name="T121" fmla="*/ 4 h 29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75" h="299">
                <a:moveTo>
                  <a:pt x="351" y="0"/>
                </a:moveTo>
                <a:lnTo>
                  <a:pt x="352" y="0"/>
                </a:lnTo>
                <a:lnTo>
                  <a:pt x="353" y="0"/>
                </a:lnTo>
                <a:lnTo>
                  <a:pt x="355" y="0"/>
                </a:lnTo>
                <a:lnTo>
                  <a:pt x="359" y="0"/>
                </a:lnTo>
                <a:lnTo>
                  <a:pt x="363" y="0"/>
                </a:lnTo>
                <a:lnTo>
                  <a:pt x="364" y="0"/>
                </a:lnTo>
                <a:lnTo>
                  <a:pt x="371" y="0"/>
                </a:lnTo>
                <a:lnTo>
                  <a:pt x="375" y="0"/>
                </a:lnTo>
                <a:lnTo>
                  <a:pt x="375" y="6"/>
                </a:lnTo>
                <a:lnTo>
                  <a:pt x="375" y="7"/>
                </a:lnTo>
                <a:lnTo>
                  <a:pt x="375" y="14"/>
                </a:lnTo>
                <a:lnTo>
                  <a:pt x="375" y="16"/>
                </a:lnTo>
                <a:lnTo>
                  <a:pt x="375" y="18"/>
                </a:lnTo>
                <a:lnTo>
                  <a:pt x="375" y="28"/>
                </a:lnTo>
                <a:lnTo>
                  <a:pt x="375" y="37"/>
                </a:lnTo>
                <a:lnTo>
                  <a:pt x="375" y="40"/>
                </a:lnTo>
                <a:lnTo>
                  <a:pt x="375" y="46"/>
                </a:lnTo>
                <a:lnTo>
                  <a:pt x="375" y="52"/>
                </a:lnTo>
                <a:lnTo>
                  <a:pt x="375" y="69"/>
                </a:lnTo>
                <a:lnTo>
                  <a:pt x="375" y="76"/>
                </a:lnTo>
                <a:lnTo>
                  <a:pt x="375" y="79"/>
                </a:lnTo>
                <a:lnTo>
                  <a:pt x="375" y="82"/>
                </a:lnTo>
                <a:lnTo>
                  <a:pt x="375" y="84"/>
                </a:lnTo>
                <a:lnTo>
                  <a:pt x="375" y="87"/>
                </a:lnTo>
                <a:lnTo>
                  <a:pt x="375" y="88"/>
                </a:lnTo>
                <a:lnTo>
                  <a:pt x="375" y="90"/>
                </a:lnTo>
                <a:lnTo>
                  <a:pt x="375" y="96"/>
                </a:lnTo>
                <a:lnTo>
                  <a:pt x="375" y="101"/>
                </a:lnTo>
                <a:lnTo>
                  <a:pt x="375" y="104"/>
                </a:lnTo>
                <a:lnTo>
                  <a:pt x="375" y="106"/>
                </a:lnTo>
                <a:lnTo>
                  <a:pt x="375" y="112"/>
                </a:lnTo>
                <a:lnTo>
                  <a:pt x="375" y="116"/>
                </a:lnTo>
                <a:lnTo>
                  <a:pt x="375" y="120"/>
                </a:lnTo>
                <a:lnTo>
                  <a:pt x="375" y="123"/>
                </a:lnTo>
                <a:lnTo>
                  <a:pt x="375" y="124"/>
                </a:lnTo>
                <a:lnTo>
                  <a:pt x="375" y="131"/>
                </a:lnTo>
                <a:lnTo>
                  <a:pt x="375" y="133"/>
                </a:lnTo>
                <a:lnTo>
                  <a:pt x="375" y="138"/>
                </a:lnTo>
                <a:lnTo>
                  <a:pt x="375" y="142"/>
                </a:lnTo>
                <a:lnTo>
                  <a:pt x="375" y="144"/>
                </a:lnTo>
                <a:lnTo>
                  <a:pt x="375" y="146"/>
                </a:lnTo>
                <a:lnTo>
                  <a:pt x="375" y="154"/>
                </a:lnTo>
                <a:lnTo>
                  <a:pt x="375" y="155"/>
                </a:lnTo>
                <a:lnTo>
                  <a:pt x="373" y="155"/>
                </a:lnTo>
                <a:lnTo>
                  <a:pt x="372" y="156"/>
                </a:lnTo>
                <a:lnTo>
                  <a:pt x="371" y="156"/>
                </a:lnTo>
                <a:lnTo>
                  <a:pt x="372" y="156"/>
                </a:lnTo>
                <a:lnTo>
                  <a:pt x="372" y="157"/>
                </a:lnTo>
                <a:lnTo>
                  <a:pt x="371" y="157"/>
                </a:lnTo>
                <a:lnTo>
                  <a:pt x="370" y="157"/>
                </a:lnTo>
                <a:lnTo>
                  <a:pt x="370" y="158"/>
                </a:lnTo>
                <a:lnTo>
                  <a:pt x="369" y="159"/>
                </a:lnTo>
                <a:lnTo>
                  <a:pt x="369" y="160"/>
                </a:lnTo>
                <a:lnTo>
                  <a:pt x="368" y="160"/>
                </a:lnTo>
                <a:lnTo>
                  <a:pt x="368" y="162"/>
                </a:lnTo>
                <a:lnTo>
                  <a:pt x="367" y="162"/>
                </a:lnTo>
                <a:lnTo>
                  <a:pt x="365" y="162"/>
                </a:lnTo>
                <a:lnTo>
                  <a:pt x="365" y="163"/>
                </a:lnTo>
                <a:lnTo>
                  <a:pt x="364" y="163"/>
                </a:lnTo>
                <a:lnTo>
                  <a:pt x="364" y="164"/>
                </a:lnTo>
                <a:lnTo>
                  <a:pt x="363" y="164"/>
                </a:lnTo>
                <a:lnTo>
                  <a:pt x="363" y="165"/>
                </a:lnTo>
                <a:lnTo>
                  <a:pt x="362" y="165"/>
                </a:lnTo>
                <a:lnTo>
                  <a:pt x="361" y="166"/>
                </a:lnTo>
                <a:lnTo>
                  <a:pt x="361" y="167"/>
                </a:lnTo>
                <a:lnTo>
                  <a:pt x="360" y="167"/>
                </a:lnTo>
                <a:lnTo>
                  <a:pt x="360" y="168"/>
                </a:lnTo>
                <a:lnTo>
                  <a:pt x="360" y="170"/>
                </a:lnTo>
                <a:lnTo>
                  <a:pt x="360" y="171"/>
                </a:lnTo>
                <a:lnTo>
                  <a:pt x="359" y="171"/>
                </a:lnTo>
                <a:lnTo>
                  <a:pt x="359" y="172"/>
                </a:lnTo>
                <a:lnTo>
                  <a:pt x="357" y="172"/>
                </a:lnTo>
                <a:lnTo>
                  <a:pt x="356" y="171"/>
                </a:lnTo>
                <a:lnTo>
                  <a:pt x="355" y="171"/>
                </a:lnTo>
                <a:lnTo>
                  <a:pt x="355" y="172"/>
                </a:lnTo>
                <a:lnTo>
                  <a:pt x="354" y="172"/>
                </a:lnTo>
                <a:lnTo>
                  <a:pt x="354" y="173"/>
                </a:lnTo>
                <a:lnTo>
                  <a:pt x="353" y="173"/>
                </a:lnTo>
                <a:lnTo>
                  <a:pt x="354" y="173"/>
                </a:lnTo>
                <a:lnTo>
                  <a:pt x="355" y="173"/>
                </a:lnTo>
                <a:lnTo>
                  <a:pt x="355" y="174"/>
                </a:lnTo>
                <a:lnTo>
                  <a:pt x="356" y="175"/>
                </a:lnTo>
                <a:lnTo>
                  <a:pt x="355" y="175"/>
                </a:lnTo>
                <a:lnTo>
                  <a:pt x="354" y="176"/>
                </a:lnTo>
                <a:lnTo>
                  <a:pt x="351" y="178"/>
                </a:lnTo>
                <a:lnTo>
                  <a:pt x="348" y="178"/>
                </a:lnTo>
                <a:lnTo>
                  <a:pt x="347" y="178"/>
                </a:lnTo>
                <a:lnTo>
                  <a:pt x="347" y="179"/>
                </a:lnTo>
                <a:lnTo>
                  <a:pt x="348" y="179"/>
                </a:lnTo>
                <a:lnTo>
                  <a:pt x="348" y="180"/>
                </a:lnTo>
                <a:lnTo>
                  <a:pt x="348" y="181"/>
                </a:lnTo>
                <a:lnTo>
                  <a:pt x="348" y="182"/>
                </a:lnTo>
                <a:lnTo>
                  <a:pt x="348" y="183"/>
                </a:lnTo>
                <a:lnTo>
                  <a:pt x="347" y="183"/>
                </a:lnTo>
                <a:lnTo>
                  <a:pt x="347" y="184"/>
                </a:lnTo>
                <a:lnTo>
                  <a:pt x="346" y="186"/>
                </a:lnTo>
                <a:lnTo>
                  <a:pt x="345" y="186"/>
                </a:lnTo>
                <a:lnTo>
                  <a:pt x="345" y="184"/>
                </a:lnTo>
                <a:lnTo>
                  <a:pt x="344" y="184"/>
                </a:lnTo>
                <a:lnTo>
                  <a:pt x="345" y="184"/>
                </a:lnTo>
                <a:lnTo>
                  <a:pt x="345" y="183"/>
                </a:lnTo>
                <a:lnTo>
                  <a:pt x="345" y="182"/>
                </a:lnTo>
                <a:lnTo>
                  <a:pt x="346" y="182"/>
                </a:lnTo>
                <a:lnTo>
                  <a:pt x="346" y="181"/>
                </a:lnTo>
                <a:lnTo>
                  <a:pt x="345" y="181"/>
                </a:lnTo>
                <a:lnTo>
                  <a:pt x="344" y="181"/>
                </a:lnTo>
                <a:lnTo>
                  <a:pt x="343" y="181"/>
                </a:lnTo>
                <a:lnTo>
                  <a:pt x="341" y="180"/>
                </a:lnTo>
                <a:lnTo>
                  <a:pt x="341" y="181"/>
                </a:lnTo>
                <a:lnTo>
                  <a:pt x="343" y="182"/>
                </a:lnTo>
                <a:lnTo>
                  <a:pt x="343" y="183"/>
                </a:lnTo>
                <a:lnTo>
                  <a:pt x="343" y="184"/>
                </a:lnTo>
                <a:lnTo>
                  <a:pt x="341" y="184"/>
                </a:lnTo>
                <a:lnTo>
                  <a:pt x="341" y="186"/>
                </a:lnTo>
                <a:lnTo>
                  <a:pt x="340" y="186"/>
                </a:lnTo>
                <a:lnTo>
                  <a:pt x="340" y="184"/>
                </a:lnTo>
                <a:lnTo>
                  <a:pt x="340" y="183"/>
                </a:lnTo>
                <a:lnTo>
                  <a:pt x="340" y="182"/>
                </a:lnTo>
                <a:lnTo>
                  <a:pt x="339" y="182"/>
                </a:lnTo>
                <a:lnTo>
                  <a:pt x="338" y="182"/>
                </a:lnTo>
                <a:lnTo>
                  <a:pt x="337" y="182"/>
                </a:lnTo>
                <a:lnTo>
                  <a:pt x="336" y="182"/>
                </a:lnTo>
                <a:lnTo>
                  <a:pt x="335" y="182"/>
                </a:lnTo>
                <a:lnTo>
                  <a:pt x="335" y="181"/>
                </a:lnTo>
                <a:lnTo>
                  <a:pt x="333" y="181"/>
                </a:lnTo>
                <a:lnTo>
                  <a:pt x="333" y="182"/>
                </a:lnTo>
                <a:lnTo>
                  <a:pt x="335" y="182"/>
                </a:lnTo>
                <a:lnTo>
                  <a:pt x="335" y="183"/>
                </a:lnTo>
                <a:lnTo>
                  <a:pt x="336" y="183"/>
                </a:lnTo>
                <a:lnTo>
                  <a:pt x="335" y="184"/>
                </a:lnTo>
                <a:lnTo>
                  <a:pt x="335" y="186"/>
                </a:lnTo>
                <a:lnTo>
                  <a:pt x="333" y="186"/>
                </a:lnTo>
                <a:lnTo>
                  <a:pt x="333" y="184"/>
                </a:lnTo>
                <a:lnTo>
                  <a:pt x="332" y="184"/>
                </a:lnTo>
                <a:lnTo>
                  <a:pt x="331" y="184"/>
                </a:lnTo>
                <a:lnTo>
                  <a:pt x="331" y="186"/>
                </a:lnTo>
                <a:lnTo>
                  <a:pt x="332" y="186"/>
                </a:lnTo>
                <a:lnTo>
                  <a:pt x="332" y="187"/>
                </a:lnTo>
                <a:lnTo>
                  <a:pt x="331" y="187"/>
                </a:lnTo>
                <a:lnTo>
                  <a:pt x="330" y="187"/>
                </a:lnTo>
                <a:lnTo>
                  <a:pt x="330" y="186"/>
                </a:lnTo>
                <a:lnTo>
                  <a:pt x="330" y="184"/>
                </a:lnTo>
                <a:lnTo>
                  <a:pt x="329" y="184"/>
                </a:lnTo>
                <a:lnTo>
                  <a:pt x="328" y="184"/>
                </a:lnTo>
                <a:lnTo>
                  <a:pt x="327" y="184"/>
                </a:lnTo>
                <a:lnTo>
                  <a:pt x="325" y="186"/>
                </a:lnTo>
                <a:lnTo>
                  <a:pt x="324" y="186"/>
                </a:lnTo>
                <a:lnTo>
                  <a:pt x="324" y="184"/>
                </a:lnTo>
                <a:lnTo>
                  <a:pt x="323" y="184"/>
                </a:lnTo>
                <a:lnTo>
                  <a:pt x="322" y="184"/>
                </a:lnTo>
                <a:lnTo>
                  <a:pt x="322" y="183"/>
                </a:lnTo>
                <a:lnTo>
                  <a:pt x="322" y="182"/>
                </a:lnTo>
                <a:lnTo>
                  <a:pt x="321" y="182"/>
                </a:lnTo>
                <a:lnTo>
                  <a:pt x="321" y="183"/>
                </a:lnTo>
                <a:lnTo>
                  <a:pt x="321" y="184"/>
                </a:lnTo>
                <a:lnTo>
                  <a:pt x="320" y="184"/>
                </a:lnTo>
                <a:lnTo>
                  <a:pt x="319" y="184"/>
                </a:lnTo>
                <a:lnTo>
                  <a:pt x="320" y="183"/>
                </a:lnTo>
                <a:lnTo>
                  <a:pt x="320" y="182"/>
                </a:lnTo>
                <a:lnTo>
                  <a:pt x="319" y="181"/>
                </a:lnTo>
                <a:lnTo>
                  <a:pt x="317" y="181"/>
                </a:lnTo>
                <a:lnTo>
                  <a:pt x="317" y="182"/>
                </a:lnTo>
                <a:lnTo>
                  <a:pt x="316" y="182"/>
                </a:lnTo>
                <a:lnTo>
                  <a:pt x="315" y="183"/>
                </a:lnTo>
                <a:lnTo>
                  <a:pt x="315" y="184"/>
                </a:lnTo>
                <a:lnTo>
                  <a:pt x="315" y="186"/>
                </a:lnTo>
                <a:lnTo>
                  <a:pt x="314" y="187"/>
                </a:lnTo>
                <a:lnTo>
                  <a:pt x="313" y="187"/>
                </a:lnTo>
                <a:lnTo>
                  <a:pt x="312" y="186"/>
                </a:lnTo>
                <a:lnTo>
                  <a:pt x="311" y="186"/>
                </a:lnTo>
                <a:lnTo>
                  <a:pt x="309" y="186"/>
                </a:lnTo>
                <a:lnTo>
                  <a:pt x="309" y="184"/>
                </a:lnTo>
                <a:lnTo>
                  <a:pt x="308" y="184"/>
                </a:lnTo>
                <a:lnTo>
                  <a:pt x="308" y="186"/>
                </a:lnTo>
                <a:lnTo>
                  <a:pt x="307" y="186"/>
                </a:lnTo>
                <a:lnTo>
                  <a:pt x="306" y="187"/>
                </a:lnTo>
                <a:lnTo>
                  <a:pt x="306" y="188"/>
                </a:lnTo>
                <a:lnTo>
                  <a:pt x="306" y="190"/>
                </a:lnTo>
                <a:lnTo>
                  <a:pt x="306" y="191"/>
                </a:lnTo>
                <a:lnTo>
                  <a:pt x="306" y="194"/>
                </a:lnTo>
                <a:lnTo>
                  <a:pt x="305" y="195"/>
                </a:lnTo>
                <a:lnTo>
                  <a:pt x="304" y="196"/>
                </a:lnTo>
                <a:lnTo>
                  <a:pt x="304" y="197"/>
                </a:lnTo>
                <a:lnTo>
                  <a:pt x="304" y="198"/>
                </a:lnTo>
                <a:lnTo>
                  <a:pt x="303" y="198"/>
                </a:lnTo>
                <a:lnTo>
                  <a:pt x="301" y="198"/>
                </a:lnTo>
                <a:lnTo>
                  <a:pt x="301" y="199"/>
                </a:lnTo>
                <a:lnTo>
                  <a:pt x="301" y="200"/>
                </a:lnTo>
                <a:lnTo>
                  <a:pt x="300" y="200"/>
                </a:lnTo>
                <a:lnTo>
                  <a:pt x="299" y="200"/>
                </a:lnTo>
                <a:lnTo>
                  <a:pt x="298" y="200"/>
                </a:lnTo>
                <a:lnTo>
                  <a:pt x="296" y="199"/>
                </a:lnTo>
                <a:lnTo>
                  <a:pt x="295" y="198"/>
                </a:lnTo>
                <a:lnTo>
                  <a:pt x="293" y="198"/>
                </a:lnTo>
                <a:lnTo>
                  <a:pt x="293" y="199"/>
                </a:lnTo>
                <a:lnTo>
                  <a:pt x="292" y="200"/>
                </a:lnTo>
                <a:lnTo>
                  <a:pt x="292" y="202"/>
                </a:lnTo>
                <a:lnTo>
                  <a:pt x="291" y="202"/>
                </a:lnTo>
                <a:lnTo>
                  <a:pt x="291" y="203"/>
                </a:lnTo>
                <a:lnTo>
                  <a:pt x="290" y="203"/>
                </a:lnTo>
                <a:lnTo>
                  <a:pt x="290" y="204"/>
                </a:lnTo>
                <a:lnTo>
                  <a:pt x="289" y="204"/>
                </a:lnTo>
                <a:lnTo>
                  <a:pt x="288" y="205"/>
                </a:lnTo>
                <a:lnTo>
                  <a:pt x="289" y="205"/>
                </a:lnTo>
                <a:lnTo>
                  <a:pt x="290" y="206"/>
                </a:lnTo>
                <a:lnTo>
                  <a:pt x="290" y="207"/>
                </a:lnTo>
                <a:lnTo>
                  <a:pt x="290" y="208"/>
                </a:lnTo>
                <a:lnTo>
                  <a:pt x="289" y="210"/>
                </a:lnTo>
                <a:lnTo>
                  <a:pt x="289" y="211"/>
                </a:lnTo>
                <a:lnTo>
                  <a:pt x="290" y="211"/>
                </a:lnTo>
                <a:lnTo>
                  <a:pt x="290" y="212"/>
                </a:lnTo>
                <a:lnTo>
                  <a:pt x="289" y="212"/>
                </a:lnTo>
                <a:lnTo>
                  <a:pt x="288" y="212"/>
                </a:lnTo>
                <a:lnTo>
                  <a:pt x="287" y="211"/>
                </a:lnTo>
                <a:lnTo>
                  <a:pt x="287" y="212"/>
                </a:lnTo>
                <a:lnTo>
                  <a:pt x="287" y="213"/>
                </a:lnTo>
                <a:lnTo>
                  <a:pt x="285" y="214"/>
                </a:lnTo>
                <a:lnTo>
                  <a:pt x="284" y="214"/>
                </a:lnTo>
                <a:lnTo>
                  <a:pt x="283" y="214"/>
                </a:lnTo>
                <a:lnTo>
                  <a:pt x="282" y="214"/>
                </a:lnTo>
                <a:lnTo>
                  <a:pt x="281" y="214"/>
                </a:lnTo>
                <a:lnTo>
                  <a:pt x="280" y="214"/>
                </a:lnTo>
                <a:lnTo>
                  <a:pt x="280" y="215"/>
                </a:lnTo>
                <a:lnTo>
                  <a:pt x="280" y="216"/>
                </a:lnTo>
                <a:lnTo>
                  <a:pt x="281" y="216"/>
                </a:lnTo>
                <a:lnTo>
                  <a:pt x="281" y="218"/>
                </a:lnTo>
                <a:lnTo>
                  <a:pt x="281" y="219"/>
                </a:lnTo>
                <a:lnTo>
                  <a:pt x="281" y="220"/>
                </a:lnTo>
                <a:lnTo>
                  <a:pt x="280" y="220"/>
                </a:lnTo>
                <a:lnTo>
                  <a:pt x="279" y="220"/>
                </a:lnTo>
                <a:lnTo>
                  <a:pt x="277" y="220"/>
                </a:lnTo>
                <a:lnTo>
                  <a:pt x="276" y="220"/>
                </a:lnTo>
                <a:lnTo>
                  <a:pt x="275" y="219"/>
                </a:lnTo>
                <a:lnTo>
                  <a:pt x="274" y="220"/>
                </a:lnTo>
                <a:lnTo>
                  <a:pt x="274" y="221"/>
                </a:lnTo>
                <a:lnTo>
                  <a:pt x="274" y="222"/>
                </a:lnTo>
                <a:lnTo>
                  <a:pt x="274" y="223"/>
                </a:lnTo>
                <a:lnTo>
                  <a:pt x="273" y="226"/>
                </a:lnTo>
                <a:lnTo>
                  <a:pt x="272" y="226"/>
                </a:lnTo>
                <a:lnTo>
                  <a:pt x="272" y="227"/>
                </a:lnTo>
                <a:lnTo>
                  <a:pt x="272" y="228"/>
                </a:lnTo>
                <a:lnTo>
                  <a:pt x="272" y="229"/>
                </a:lnTo>
                <a:lnTo>
                  <a:pt x="271" y="230"/>
                </a:lnTo>
                <a:lnTo>
                  <a:pt x="269" y="229"/>
                </a:lnTo>
                <a:lnTo>
                  <a:pt x="268" y="229"/>
                </a:lnTo>
                <a:lnTo>
                  <a:pt x="267" y="229"/>
                </a:lnTo>
                <a:lnTo>
                  <a:pt x="266" y="229"/>
                </a:lnTo>
                <a:lnTo>
                  <a:pt x="265" y="229"/>
                </a:lnTo>
                <a:lnTo>
                  <a:pt x="264" y="230"/>
                </a:lnTo>
                <a:lnTo>
                  <a:pt x="264" y="231"/>
                </a:lnTo>
                <a:lnTo>
                  <a:pt x="263" y="231"/>
                </a:lnTo>
                <a:lnTo>
                  <a:pt x="264" y="232"/>
                </a:lnTo>
                <a:lnTo>
                  <a:pt x="265" y="232"/>
                </a:lnTo>
                <a:lnTo>
                  <a:pt x="265" y="231"/>
                </a:lnTo>
                <a:lnTo>
                  <a:pt x="265" y="232"/>
                </a:lnTo>
                <a:lnTo>
                  <a:pt x="265" y="234"/>
                </a:lnTo>
                <a:lnTo>
                  <a:pt x="264" y="234"/>
                </a:lnTo>
                <a:lnTo>
                  <a:pt x="263" y="234"/>
                </a:lnTo>
                <a:lnTo>
                  <a:pt x="261" y="234"/>
                </a:lnTo>
                <a:lnTo>
                  <a:pt x="260" y="235"/>
                </a:lnTo>
                <a:lnTo>
                  <a:pt x="259" y="235"/>
                </a:lnTo>
                <a:lnTo>
                  <a:pt x="258" y="236"/>
                </a:lnTo>
                <a:lnTo>
                  <a:pt x="258" y="237"/>
                </a:lnTo>
                <a:lnTo>
                  <a:pt x="258" y="238"/>
                </a:lnTo>
                <a:lnTo>
                  <a:pt x="257" y="238"/>
                </a:lnTo>
                <a:lnTo>
                  <a:pt x="256" y="239"/>
                </a:lnTo>
                <a:lnTo>
                  <a:pt x="256" y="240"/>
                </a:lnTo>
                <a:lnTo>
                  <a:pt x="255" y="240"/>
                </a:lnTo>
                <a:lnTo>
                  <a:pt x="256" y="242"/>
                </a:lnTo>
                <a:lnTo>
                  <a:pt x="256" y="243"/>
                </a:lnTo>
                <a:lnTo>
                  <a:pt x="255" y="243"/>
                </a:lnTo>
                <a:lnTo>
                  <a:pt x="253" y="243"/>
                </a:lnTo>
                <a:lnTo>
                  <a:pt x="253" y="242"/>
                </a:lnTo>
                <a:lnTo>
                  <a:pt x="253" y="240"/>
                </a:lnTo>
                <a:lnTo>
                  <a:pt x="252" y="240"/>
                </a:lnTo>
                <a:lnTo>
                  <a:pt x="251" y="240"/>
                </a:lnTo>
                <a:lnTo>
                  <a:pt x="251" y="239"/>
                </a:lnTo>
                <a:lnTo>
                  <a:pt x="250" y="239"/>
                </a:lnTo>
                <a:lnTo>
                  <a:pt x="249" y="239"/>
                </a:lnTo>
                <a:lnTo>
                  <a:pt x="249" y="240"/>
                </a:lnTo>
                <a:lnTo>
                  <a:pt x="248" y="242"/>
                </a:lnTo>
                <a:lnTo>
                  <a:pt x="248" y="240"/>
                </a:lnTo>
                <a:lnTo>
                  <a:pt x="247" y="240"/>
                </a:lnTo>
                <a:lnTo>
                  <a:pt x="247" y="239"/>
                </a:lnTo>
                <a:lnTo>
                  <a:pt x="245" y="239"/>
                </a:lnTo>
                <a:lnTo>
                  <a:pt x="244" y="238"/>
                </a:lnTo>
                <a:lnTo>
                  <a:pt x="244" y="239"/>
                </a:lnTo>
                <a:lnTo>
                  <a:pt x="243" y="240"/>
                </a:lnTo>
                <a:lnTo>
                  <a:pt x="243" y="242"/>
                </a:lnTo>
                <a:lnTo>
                  <a:pt x="242" y="243"/>
                </a:lnTo>
                <a:lnTo>
                  <a:pt x="242" y="244"/>
                </a:lnTo>
                <a:lnTo>
                  <a:pt x="242" y="245"/>
                </a:lnTo>
                <a:lnTo>
                  <a:pt x="241" y="245"/>
                </a:lnTo>
                <a:lnTo>
                  <a:pt x="240" y="245"/>
                </a:lnTo>
                <a:lnTo>
                  <a:pt x="240" y="246"/>
                </a:lnTo>
                <a:lnTo>
                  <a:pt x="239" y="246"/>
                </a:lnTo>
                <a:lnTo>
                  <a:pt x="239" y="247"/>
                </a:lnTo>
                <a:lnTo>
                  <a:pt x="237" y="247"/>
                </a:lnTo>
                <a:lnTo>
                  <a:pt x="237" y="246"/>
                </a:lnTo>
                <a:lnTo>
                  <a:pt x="236" y="246"/>
                </a:lnTo>
                <a:lnTo>
                  <a:pt x="236" y="245"/>
                </a:lnTo>
                <a:lnTo>
                  <a:pt x="235" y="246"/>
                </a:lnTo>
                <a:lnTo>
                  <a:pt x="234" y="246"/>
                </a:lnTo>
                <a:lnTo>
                  <a:pt x="233" y="246"/>
                </a:lnTo>
                <a:lnTo>
                  <a:pt x="232" y="246"/>
                </a:lnTo>
                <a:lnTo>
                  <a:pt x="231" y="247"/>
                </a:lnTo>
                <a:lnTo>
                  <a:pt x="231" y="248"/>
                </a:lnTo>
                <a:lnTo>
                  <a:pt x="231" y="250"/>
                </a:lnTo>
                <a:lnTo>
                  <a:pt x="229" y="250"/>
                </a:lnTo>
                <a:lnTo>
                  <a:pt x="228" y="250"/>
                </a:lnTo>
                <a:lnTo>
                  <a:pt x="228" y="248"/>
                </a:lnTo>
                <a:lnTo>
                  <a:pt x="227" y="248"/>
                </a:lnTo>
                <a:lnTo>
                  <a:pt x="227" y="250"/>
                </a:lnTo>
                <a:lnTo>
                  <a:pt x="227" y="251"/>
                </a:lnTo>
                <a:lnTo>
                  <a:pt x="226" y="251"/>
                </a:lnTo>
                <a:lnTo>
                  <a:pt x="225" y="251"/>
                </a:lnTo>
                <a:lnTo>
                  <a:pt x="224" y="252"/>
                </a:lnTo>
                <a:lnTo>
                  <a:pt x="225" y="253"/>
                </a:lnTo>
                <a:lnTo>
                  <a:pt x="225" y="254"/>
                </a:lnTo>
                <a:lnTo>
                  <a:pt x="224" y="254"/>
                </a:lnTo>
                <a:lnTo>
                  <a:pt x="223" y="254"/>
                </a:lnTo>
                <a:lnTo>
                  <a:pt x="221" y="254"/>
                </a:lnTo>
                <a:lnTo>
                  <a:pt x="221" y="255"/>
                </a:lnTo>
                <a:lnTo>
                  <a:pt x="221" y="256"/>
                </a:lnTo>
                <a:lnTo>
                  <a:pt x="221" y="258"/>
                </a:lnTo>
                <a:lnTo>
                  <a:pt x="221" y="259"/>
                </a:lnTo>
                <a:lnTo>
                  <a:pt x="220" y="260"/>
                </a:lnTo>
                <a:lnTo>
                  <a:pt x="219" y="260"/>
                </a:lnTo>
                <a:lnTo>
                  <a:pt x="218" y="261"/>
                </a:lnTo>
                <a:lnTo>
                  <a:pt x="218" y="262"/>
                </a:lnTo>
                <a:lnTo>
                  <a:pt x="217" y="263"/>
                </a:lnTo>
                <a:lnTo>
                  <a:pt x="216" y="264"/>
                </a:lnTo>
                <a:lnTo>
                  <a:pt x="215" y="266"/>
                </a:lnTo>
                <a:lnTo>
                  <a:pt x="215" y="267"/>
                </a:lnTo>
                <a:lnTo>
                  <a:pt x="213" y="267"/>
                </a:lnTo>
                <a:lnTo>
                  <a:pt x="213" y="268"/>
                </a:lnTo>
                <a:lnTo>
                  <a:pt x="212" y="269"/>
                </a:lnTo>
                <a:lnTo>
                  <a:pt x="213" y="270"/>
                </a:lnTo>
                <a:lnTo>
                  <a:pt x="213" y="269"/>
                </a:lnTo>
                <a:lnTo>
                  <a:pt x="215" y="269"/>
                </a:lnTo>
                <a:lnTo>
                  <a:pt x="216" y="269"/>
                </a:lnTo>
                <a:lnTo>
                  <a:pt x="216" y="270"/>
                </a:lnTo>
                <a:lnTo>
                  <a:pt x="215" y="271"/>
                </a:lnTo>
                <a:lnTo>
                  <a:pt x="213" y="272"/>
                </a:lnTo>
                <a:lnTo>
                  <a:pt x="212" y="274"/>
                </a:lnTo>
                <a:lnTo>
                  <a:pt x="211" y="274"/>
                </a:lnTo>
                <a:lnTo>
                  <a:pt x="211" y="275"/>
                </a:lnTo>
                <a:lnTo>
                  <a:pt x="210" y="275"/>
                </a:lnTo>
                <a:lnTo>
                  <a:pt x="209" y="275"/>
                </a:lnTo>
                <a:lnTo>
                  <a:pt x="208" y="276"/>
                </a:lnTo>
                <a:lnTo>
                  <a:pt x="208" y="275"/>
                </a:lnTo>
                <a:lnTo>
                  <a:pt x="207" y="275"/>
                </a:lnTo>
                <a:lnTo>
                  <a:pt x="205" y="274"/>
                </a:lnTo>
                <a:lnTo>
                  <a:pt x="205" y="275"/>
                </a:lnTo>
                <a:lnTo>
                  <a:pt x="205" y="276"/>
                </a:lnTo>
                <a:lnTo>
                  <a:pt x="205" y="277"/>
                </a:lnTo>
                <a:lnTo>
                  <a:pt x="204" y="277"/>
                </a:lnTo>
                <a:lnTo>
                  <a:pt x="203" y="277"/>
                </a:lnTo>
                <a:lnTo>
                  <a:pt x="202" y="276"/>
                </a:lnTo>
                <a:lnTo>
                  <a:pt x="201" y="276"/>
                </a:lnTo>
                <a:lnTo>
                  <a:pt x="200" y="276"/>
                </a:lnTo>
                <a:lnTo>
                  <a:pt x="200" y="275"/>
                </a:lnTo>
                <a:lnTo>
                  <a:pt x="199" y="275"/>
                </a:lnTo>
                <a:lnTo>
                  <a:pt x="199" y="276"/>
                </a:lnTo>
                <a:lnTo>
                  <a:pt x="197" y="277"/>
                </a:lnTo>
                <a:lnTo>
                  <a:pt x="197" y="278"/>
                </a:lnTo>
                <a:lnTo>
                  <a:pt x="199" y="278"/>
                </a:lnTo>
                <a:lnTo>
                  <a:pt x="199" y="279"/>
                </a:lnTo>
                <a:lnTo>
                  <a:pt x="199" y="280"/>
                </a:lnTo>
                <a:lnTo>
                  <a:pt x="199" y="282"/>
                </a:lnTo>
                <a:lnTo>
                  <a:pt x="200" y="282"/>
                </a:lnTo>
                <a:lnTo>
                  <a:pt x="200" y="283"/>
                </a:lnTo>
                <a:lnTo>
                  <a:pt x="200" y="284"/>
                </a:lnTo>
                <a:lnTo>
                  <a:pt x="201" y="285"/>
                </a:lnTo>
                <a:lnTo>
                  <a:pt x="201" y="286"/>
                </a:lnTo>
                <a:lnTo>
                  <a:pt x="202" y="286"/>
                </a:lnTo>
                <a:lnTo>
                  <a:pt x="201" y="287"/>
                </a:lnTo>
                <a:lnTo>
                  <a:pt x="201" y="288"/>
                </a:lnTo>
                <a:lnTo>
                  <a:pt x="200" y="288"/>
                </a:lnTo>
                <a:lnTo>
                  <a:pt x="199" y="288"/>
                </a:lnTo>
                <a:lnTo>
                  <a:pt x="197" y="288"/>
                </a:lnTo>
                <a:lnTo>
                  <a:pt x="197" y="287"/>
                </a:lnTo>
                <a:lnTo>
                  <a:pt x="197" y="286"/>
                </a:lnTo>
                <a:lnTo>
                  <a:pt x="196" y="286"/>
                </a:lnTo>
                <a:lnTo>
                  <a:pt x="195" y="286"/>
                </a:lnTo>
                <a:lnTo>
                  <a:pt x="195" y="287"/>
                </a:lnTo>
                <a:lnTo>
                  <a:pt x="197" y="290"/>
                </a:lnTo>
                <a:lnTo>
                  <a:pt x="197" y="291"/>
                </a:lnTo>
                <a:lnTo>
                  <a:pt x="197" y="292"/>
                </a:lnTo>
                <a:lnTo>
                  <a:pt x="199" y="292"/>
                </a:lnTo>
                <a:lnTo>
                  <a:pt x="199" y="293"/>
                </a:lnTo>
                <a:lnTo>
                  <a:pt x="200" y="293"/>
                </a:lnTo>
                <a:lnTo>
                  <a:pt x="200" y="294"/>
                </a:lnTo>
                <a:lnTo>
                  <a:pt x="201" y="295"/>
                </a:lnTo>
                <a:lnTo>
                  <a:pt x="201" y="296"/>
                </a:lnTo>
                <a:lnTo>
                  <a:pt x="201" y="298"/>
                </a:lnTo>
                <a:lnTo>
                  <a:pt x="201" y="299"/>
                </a:lnTo>
                <a:lnTo>
                  <a:pt x="200" y="299"/>
                </a:lnTo>
                <a:lnTo>
                  <a:pt x="189" y="299"/>
                </a:lnTo>
                <a:lnTo>
                  <a:pt x="188" y="299"/>
                </a:lnTo>
                <a:lnTo>
                  <a:pt x="184" y="299"/>
                </a:lnTo>
                <a:lnTo>
                  <a:pt x="181" y="299"/>
                </a:lnTo>
                <a:lnTo>
                  <a:pt x="180" y="299"/>
                </a:lnTo>
                <a:lnTo>
                  <a:pt x="178" y="299"/>
                </a:lnTo>
                <a:lnTo>
                  <a:pt x="177" y="299"/>
                </a:lnTo>
                <a:lnTo>
                  <a:pt x="176" y="299"/>
                </a:lnTo>
                <a:lnTo>
                  <a:pt x="175" y="299"/>
                </a:lnTo>
                <a:lnTo>
                  <a:pt x="173" y="299"/>
                </a:lnTo>
                <a:lnTo>
                  <a:pt x="172" y="299"/>
                </a:lnTo>
                <a:lnTo>
                  <a:pt x="171" y="299"/>
                </a:lnTo>
                <a:lnTo>
                  <a:pt x="170" y="299"/>
                </a:lnTo>
                <a:lnTo>
                  <a:pt x="169" y="299"/>
                </a:lnTo>
                <a:lnTo>
                  <a:pt x="168" y="299"/>
                </a:lnTo>
                <a:lnTo>
                  <a:pt x="167" y="299"/>
                </a:lnTo>
                <a:lnTo>
                  <a:pt x="165" y="299"/>
                </a:lnTo>
                <a:lnTo>
                  <a:pt x="164" y="299"/>
                </a:lnTo>
                <a:lnTo>
                  <a:pt x="163" y="299"/>
                </a:lnTo>
                <a:lnTo>
                  <a:pt x="161" y="299"/>
                </a:lnTo>
                <a:lnTo>
                  <a:pt x="160" y="299"/>
                </a:lnTo>
                <a:lnTo>
                  <a:pt x="159" y="299"/>
                </a:lnTo>
                <a:lnTo>
                  <a:pt x="157" y="299"/>
                </a:lnTo>
                <a:lnTo>
                  <a:pt x="156" y="299"/>
                </a:lnTo>
                <a:lnTo>
                  <a:pt x="154" y="299"/>
                </a:lnTo>
                <a:lnTo>
                  <a:pt x="152" y="299"/>
                </a:lnTo>
                <a:lnTo>
                  <a:pt x="151" y="299"/>
                </a:lnTo>
                <a:lnTo>
                  <a:pt x="149" y="299"/>
                </a:lnTo>
                <a:lnTo>
                  <a:pt x="148" y="299"/>
                </a:lnTo>
                <a:lnTo>
                  <a:pt x="147" y="299"/>
                </a:lnTo>
                <a:lnTo>
                  <a:pt x="146" y="298"/>
                </a:lnTo>
                <a:lnTo>
                  <a:pt x="145" y="298"/>
                </a:lnTo>
                <a:lnTo>
                  <a:pt x="144" y="298"/>
                </a:lnTo>
                <a:lnTo>
                  <a:pt x="143" y="298"/>
                </a:lnTo>
                <a:lnTo>
                  <a:pt x="141" y="298"/>
                </a:lnTo>
                <a:lnTo>
                  <a:pt x="140" y="298"/>
                </a:lnTo>
                <a:lnTo>
                  <a:pt x="139" y="298"/>
                </a:lnTo>
                <a:lnTo>
                  <a:pt x="137" y="298"/>
                </a:lnTo>
                <a:lnTo>
                  <a:pt x="135" y="298"/>
                </a:lnTo>
                <a:lnTo>
                  <a:pt x="131" y="298"/>
                </a:lnTo>
                <a:lnTo>
                  <a:pt x="130" y="298"/>
                </a:lnTo>
                <a:lnTo>
                  <a:pt x="129" y="298"/>
                </a:lnTo>
                <a:lnTo>
                  <a:pt x="128" y="298"/>
                </a:lnTo>
                <a:lnTo>
                  <a:pt x="125" y="298"/>
                </a:lnTo>
                <a:lnTo>
                  <a:pt x="123" y="298"/>
                </a:lnTo>
                <a:lnTo>
                  <a:pt x="122" y="298"/>
                </a:lnTo>
                <a:lnTo>
                  <a:pt x="121" y="298"/>
                </a:lnTo>
                <a:lnTo>
                  <a:pt x="115" y="298"/>
                </a:lnTo>
                <a:lnTo>
                  <a:pt x="113" y="298"/>
                </a:lnTo>
                <a:lnTo>
                  <a:pt x="109" y="299"/>
                </a:lnTo>
                <a:lnTo>
                  <a:pt x="108" y="299"/>
                </a:lnTo>
                <a:lnTo>
                  <a:pt x="107" y="299"/>
                </a:lnTo>
                <a:lnTo>
                  <a:pt x="107" y="298"/>
                </a:lnTo>
                <a:lnTo>
                  <a:pt x="107" y="296"/>
                </a:lnTo>
                <a:lnTo>
                  <a:pt x="107" y="286"/>
                </a:lnTo>
                <a:lnTo>
                  <a:pt x="107" y="275"/>
                </a:lnTo>
                <a:lnTo>
                  <a:pt x="107" y="272"/>
                </a:lnTo>
                <a:lnTo>
                  <a:pt x="107" y="262"/>
                </a:lnTo>
                <a:lnTo>
                  <a:pt x="107" y="252"/>
                </a:lnTo>
                <a:lnTo>
                  <a:pt x="107" y="251"/>
                </a:lnTo>
                <a:lnTo>
                  <a:pt x="107" y="244"/>
                </a:lnTo>
                <a:lnTo>
                  <a:pt x="105" y="244"/>
                </a:lnTo>
                <a:lnTo>
                  <a:pt x="104" y="244"/>
                </a:lnTo>
                <a:lnTo>
                  <a:pt x="98" y="244"/>
                </a:lnTo>
                <a:lnTo>
                  <a:pt x="97" y="244"/>
                </a:lnTo>
                <a:lnTo>
                  <a:pt x="96" y="244"/>
                </a:lnTo>
                <a:lnTo>
                  <a:pt x="90" y="244"/>
                </a:lnTo>
                <a:lnTo>
                  <a:pt x="89" y="244"/>
                </a:lnTo>
                <a:lnTo>
                  <a:pt x="88" y="244"/>
                </a:lnTo>
                <a:lnTo>
                  <a:pt x="85" y="244"/>
                </a:lnTo>
                <a:lnTo>
                  <a:pt x="84" y="244"/>
                </a:lnTo>
                <a:lnTo>
                  <a:pt x="82" y="244"/>
                </a:lnTo>
                <a:lnTo>
                  <a:pt x="75" y="244"/>
                </a:lnTo>
                <a:lnTo>
                  <a:pt x="74" y="244"/>
                </a:lnTo>
                <a:lnTo>
                  <a:pt x="72" y="244"/>
                </a:lnTo>
                <a:lnTo>
                  <a:pt x="58" y="244"/>
                </a:lnTo>
                <a:lnTo>
                  <a:pt x="57" y="244"/>
                </a:lnTo>
                <a:lnTo>
                  <a:pt x="56" y="244"/>
                </a:lnTo>
                <a:lnTo>
                  <a:pt x="50" y="244"/>
                </a:lnTo>
                <a:lnTo>
                  <a:pt x="49" y="244"/>
                </a:lnTo>
                <a:lnTo>
                  <a:pt x="44" y="244"/>
                </a:lnTo>
                <a:lnTo>
                  <a:pt x="43" y="244"/>
                </a:lnTo>
                <a:lnTo>
                  <a:pt x="39" y="244"/>
                </a:lnTo>
                <a:lnTo>
                  <a:pt x="37" y="244"/>
                </a:lnTo>
                <a:lnTo>
                  <a:pt x="36" y="244"/>
                </a:lnTo>
                <a:lnTo>
                  <a:pt x="35" y="244"/>
                </a:lnTo>
                <a:lnTo>
                  <a:pt x="32" y="244"/>
                </a:lnTo>
                <a:lnTo>
                  <a:pt x="29" y="244"/>
                </a:lnTo>
                <a:lnTo>
                  <a:pt x="27" y="244"/>
                </a:lnTo>
                <a:lnTo>
                  <a:pt x="25" y="244"/>
                </a:lnTo>
                <a:lnTo>
                  <a:pt x="21" y="244"/>
                </a:lnTo>
                <a:lnTo>
                  <a:pt x="20" y="244"/>
                </a:lnTo>
                <a:lnTo>
                  <a:pt x="18" y="244"/>
                </a:lnTo>
                <a:lnTo>
                  <a:pt x="15" y="244"/>
                </a:lnTo>
                <a:lnTo>
                  <a:pt x="2" y="244"/>
                </a:lnTo>
                <a:lnTo>
                  <a:pt x="0" y="244"/>
                </a:lnTo>
                <a:lnTo>
                  <a:pt x="0" y="243"/>
                </a:lnTo>
                <a:lnTo>
                  <a:pt x="0" y="242"/>
                </a:lnTo>
                <a:lnTo>
                  <a:pt x="0" y="239"/>
                </a:lnTo>
                <a:lnTo>
                  <a:pt x="0" y="236"/>
                </a:lnTo>
                <a:lnTo>
                  <a:pt x="1" y="235"/>
                </a:lnTo>
                <a:lnTo>
                  <a:pt x="0" y="232"/>
                </a:lnTo>
                <a:lnTo>
                  <a:pt x="0" y="231"/>
                </a:lnTo>
                <a:lnTo>
                  <a:pt x="0" y="230"/>
                </a:lnTo>
                <a:lnTo>
                  <a:pt x="0" y="229"/>
                </a:lnTo>
                <a:lnTo>
                  <a:pt x="1" y="226"/>
                </a:lnTo>
                <a:lnTo>
                  <a:pt x="1" y="221"/>
                </a:lnTo>
                <a:lnTo>
                  <a:pt x="1" y="213"/>
                </a:lnTo>
                <a:lnTo>
                  <a:pt x="1" y="211"/>
                </a:lnTo>
                <a:lnTo>
                  <a:pt x="1" y="210"/>
                </a:lnTo>
                <a:lnTo>
                  <a:pt x="1" y="208"/>
                </a:lnTo>
                <a:lnTo>
                  <a:pt x="1" y="204"/>
                </a:lnTo>
                <a:lnTo>
                  <a:pt x="1" y="202"/>
                </a:lnTo>
                <a:lnTo>
                  <a:pt x="1" y="197"/>
                </a:lnTo>
                <a:lnTo>
                  <a:pt x="1" y="196"/>
                </a:lnTo>
                <a:lnTo>
                  <a:pt x="1" y="191"/>
                </a:lnTo>
                <a:lnTo>
                  <a:pt x="1" y="190"/>
                </a:lnTo>
                <a:lnTo>
                  <a:pt x="0" y="189"/>
                </a:lnTo>
                <a:lnTo>
                  <a:pt x="0" y="188"/>
                </a:lnTo>
                <a:lnTo>
                  <a:pt x="1" y="187"/>
                </a:lnTo>
                <a:lnTo>
                  <a:pt x="1" y="188"/>
                </a:lnTo>
                <a:lnTo>
                  <a:pt x="2" y="188"/>
                </a:lnTo>
                <a:lnTo>
                  <a:pt x="2" y="187"/>
                </a:lnTo>
                <a:lnTo>
                  <a:pt x="3" y="187"/>
                </a:lnTo>
                <a:lnTo>
                  <a:pt x="4" y="186"/>
                </a:lnTo>
                <a:lnTo>
                  <a:pt x="3" y="186"/>
                </a:lnTo>
                <a:lnTo>
                  <a:pt x="3" y="184"/>
                </a:lnTo>
                <a:lnTo>
                  <a:pt x="4" y="184"/>
                </a:lnTo>
                <a:lnTo>
                  <a:pt x="5" y="184"/>
                </a:lnTo>
                <a:lnTo>
                  <a:pt x="5" y="183"/>
                </a:lnTo>
                <a:lnTo>
                  <a:pt x="7" y="183"/>
                </a:lnTo>
                <a:lnTo>
                  <a:pt x="8" y="183"/>
                </a:lnTo>
                <a:lnTo>
                  <a:pt x="9" y="183"/>
                </a:lnTo>
                <a:lnTo>
                  <a:pt x="10" y="184"/>
                </a:lnTo>
                <a:lnTo>
                  <a:pt x="11" y="184"/>
                </a:lnTo>
                <a:lnTo>
                  <a:pt x="11" y="183"/>
                </a:lnTo>
                <a:lnTo>
                  <a:pt x="12" y="183"/>
                </a:lnTo>
                <a:lnTo>
                  <a:pt x="13" y="184"/>
                </a:lnTo>
                <a:lnTo>
                  <a:pt x="13" y="186"/>
                </a:lnTo>
                <a:lnTo>
                  <a:pt x="15" y="184"/>
                </a:lnTo>
                <a:lnTo>
                  <a:pt x="16" y="186"/>
                </a:lnTo>
                <a:lnTo>
                  <a:pt x="16" y="187"/>
                </a:lnTo>
                <a:lnTo>
                  <a:pt x="17" y="187"/>
                </a:lnTo>
                <a:lnTo>
                  <a:pt x="17" y="188"/>
                </a:lnTo>
                <a:lnTo>
                  <a:pt x="17" y="189"/>
                </a:lnTo>
                <a:lnTo>
                  <a:pt x="18" y="189"/>
                </a:lnTo>
                <a:lnTo>
                  <a:pt x="18" y="188"/>
                </a:lnTo>
                <a:lnTo>
                  <a:pt x="19" y="187"/>
                </a:lnTo>
                <a:lnTo>
                  <a:pt x="19" y="188"/>
                </a:lnTo>
                <a:lnTo>
                  <a:pt x="20" y="188"/>
                </a:lnTo>
                <a:lnTo>
                  <a:pt x="20" y="187"/>
                </a:lnTo>
                <a:lnTo>
                  <a:pt x="20" y="188"/>
                </a:lnTo>
                <a:lnTo>
                  <a:pt x="21" y="189"/>
                </a:lnTo>
                <a:lnTo>
                  <a:pt x="20" y="189"/>
                </a:lnTo>
                <a:lnTo>
                  <a:pt x="20" y="190"/>
                </a:lnTo>
                <a:lnTo>
                  <a:pt x="21" y="190"/>
                </a:lnTo>
                <a:lnTo>
                  <a:pt x="23" y="190"/>
                </a:lnTo>
                <a:lnTo>
                  <a:pt x="23" y="189"/>
                </a:lnTo>
                <a:lnTo>
                  <a:pt x="24" y="189"/>
                </a:lnTo>
                <a:lnTo>
                  <a:pt x="24" y="190"/>
                </a:lnTo>
                <a:lnTo>
                  <a:pt x="25" y="190"/>
                </a:lnTo>
                <a:lnTo>
                  <a:pt x="25" y="189"/>
                </a:lnTo>
                <a:lnTo>
                  <a:pt x="25" y="188"/>
                </a:lnTo>
                <a:lnTo>
                  <a:pt x="26" y="188"/>
                </a:lnTo>
                <a:lnTo>
                  <a:pt x="27" y="187"/>
                </a:lnTo>
                <a:lnTo>
                  <a:pt x="27" y="186"/>
                </a:lnTo>
                <a:lnTo>
                  <a:pt x="27" y="184"/>
                </a:lnTo>
                <a:lnTo>
                  <a:pt x="28" y="184"/>
                </a:lnTo>
                <a:lnTo>
                  <a:pt x="28" y="183"/>
                </a:lnTo>
                <a:lnTo>
                  <a:pt x="29" y="183"/>
                </a:lnTo>
                <a:lnTo>
                  <a:pt x="29" y="184"/>
                </a:lnTo>
                <a:lnTo>
                  <a:pt x="29" y="186"/>
                </a:lnTo>
                <a:lnTo>
                  <a:pt x="31" y="186"/>
                </a:lnTo>
                <a:lnTo>
                  <a:pt x="32" y="186"/>
                </a:lnTo>
                <a:lnTo>
                  <a:pt x="33" y="186"/>
                </a:lnTo>
                <a:lnTo>
                  <a:pt x="33" y="184"/>
                </a:lnTo>
                <a:lnTo>
                  <a:pt x="34" y="184"/>
                </a:lnTo>
                <a:lnTo>
                  <a:pt x="34" y="183"/>
                </a:lnTo>
                <a:lnTo>
                  <a:pt x="33" y="183"/>
                </a:lnTo>
                <a:lnTo>
                  <a:pt x="33" y="182"/>
                </a:lnTo>
                <a:lnTo>
                  <a:pt x="34" y="182"/>
                </a:lnTo>
                <a:lnTo>
                  <a:pt x="35" y="182"/>
                </a:lnTo>
                <a:lnTo>
                  <a:pt x="35" y="181"/>
                </a:lnTo>
                <a:lnTo>
                  <a:pt x="36" y="181"/>
                </a:lnTo>
                <a:lnTo>
                  <a:pt x="36" y="180"/>
                </a:lnTo>
                <a:lnTo>
                  <a:pt x="36" y="179"/>
                </a:lnTo>
                <a:lnTo>
                  <a:pt x="37" y="179"/>
                </a:lnTo>
                <a:lnTo>
                  <a:pt x="37" y="180"/>
                </a:lnTo>
                <a:lnTo>
                  <a:pt x="39" y="180"/>
                </a:lnTo>
                <a:lnTo>
                  <a:pt x="39" y="179"/>
                </a:lnTo>
                <a:lnTo>
                  <a:pt x="37" y="179"/>
                </a:lnTo>
                <a:lnTo>
                  <a:pt x="36" y="178"/>
                </a:lnTo>
                <a:lnTo>
                  <a:pt x="37" y="178"/>
                </a:lnTo>
                <a:lnTo>
                  <a:pt x="39" y="176"/>
                </a:lnTo>
                <a:lnTo>
                  <a:pt x="40" y="176"/>
                </a:lnTo>
                <a:lnTo>
                  <a:pt x="41" y="176"/>
                </a:lnTo>
                <a:lnTo>
                  <a:pt x="41" y="175"/>
                </a:lnTo>
                <a:lnTo>
                  <a:pt x="41" y="174"/>
                </a:lnTo>
                <a:lnTo>
                  <a:pt x="42" y="173"/>
                </a:lnTo>
                <a:lnTo>
                  <a:pt x="43" y="173"/>
                </a:lnTo>
                <a:lnTo>
                  <a:pt x="43" y="174"/>
                </a:lnTo>
                <a:lnTo>
                  <a:pt x="43" y="175"/>
                </a:lnTo>
                <a:lnTo>
                  <a:pt x="43" y="176"/>
                </a:lnTo>
                <a:lnTo>
                  <a:pt x="43" y="178"/>
                </a:lnTo>
                <a:lnTo>
                  <a:pt x="44" y="178"/>
                </a:lnTo>
                <a:lnTo>
                  <a:pt x="45" y="176"/>
                </a:lnTo>
                <a:lnTo>
                  <a:pt x="45" y="175"/>
                </a:lnTo>
                <a:lnTo>
                  <a:pt x="45" y="174"/>
                </a:lnTo>
                <a:lnTo>
                  <a:pt x="45" y="173"/>
                </a:lnTo>
                <a:lnTo>
                  <a:pt x="47" y="172"/>
                </a:lnTo>
                <a:lnTo>
                  <a:pt x="48" y="172"/>
                </a:lnTo>
                <a:lnTo>
                  <a:pt x="49" y="171"/>
                </a:lnTo>
                <a:lnTo>
                  <a:pt x="49" y="172"/>
                </a:lnTo>
                <a:lnTo>
                  <a:pt x="49" y="173"/>
                </a:lnTo>
                <a:lnTo>
                  <a:pt x="48" y="173"/>
                </a:lnTo>
                <a:lnTo>
                  <a:pt x="49" y="173"/>
                </a:lnTo>
                <a:lnTo>
                  <a:pt x="50" y="173"/>
                </a:lnTo>
                <a:lnTo>
                  <a:pt x="50" y="172"/>
                </a:lnTo>
                <a:lnTo>
                  <a:pt x="51" y="172"/>
                </a:lnTo>
                <a:lnTo>
                  <a:pt x="51" y="171"/>
                </a:lnTo>
                <a:lnTo>
                  <a:pt x="52" y="170"/>
                </a:lnTo>
                <a:lnTo>
                  <a:pt x="51" y="170"/>
                </a:lnTo>
                <a:lnTo>
                  <a:pt x="51" y="168"/>
                </a:lnTo>
                <a:lnTo>
                  <a:pt x="51" y="167"/>
                </a:lnTo>
                <a:lnTo>
                  <a:pt x="52" y="167"/>
                </a:lnTo>
                <a:lnTo>
                  <a:pt x="53" y="166"/>
                </a:lnTo>
                <a:lnTo>
                  <a:pt x="53" y="167"/>
                </a:lnTo>
                <a:lnTo>
                  <a:pt x="55" y="167"/>
                </a:lnTo>
                <a:lnTo>
                  <a:pt x="55" y="168"/>
                </a:lnTo>
                <a:lnTo>
                  <a:pt x="56" y="170"/>
                </a:lnTo>
                <a:lnTo>
                  <a:pt x="56" y="171"/>
                </a:lnTo>
                <a:lnTo>
                  <a:pt x="56" y="172"/>
                </a:lnTo>
                <a:lnTo>
                  <a:pt x="57" y="172"/>
                </a:lnTo>
                <a:lnTo>
                  <a:pt x="58" y="171"/>
                </a:lnTo>
                <a:lnTo>
                  <a:pt x="59" y="172"/>
                </a:lnTo>
                <a:lnTo>
                  <a:pt x="59" y="171"/>
                </a:lnTo>
                <a:lnTo>
                  <a:pt x="60" y="171"/>
                </a:lnTo>
                <a:lnTo>
                  <a:pt x="61" y="170"/>
                </a:lnTo>
                <a:lnTo>
                  <a:pt x="61" y="168"/>
                </a:lnTo>
                <a:lnTo>
                  <a:pt x="63" y="168"/>
                </a:lnTo>
                <a:lnTo>
                  <a:pt x="63" y="167"/>
                </a:lnTo>
                <a:lnTo>
                  <a:pt x="61" y="167"/>
                </a:lnTo>
                <a:lnTo>
                  <a:pt x="63" y="166"/>
                </a:lnTo>
                <a:lnTo>
                  <a:pt x="64" y="166"/>
                </a:lnTo>
                <a:lnTo>
                  <a:pt x="65" y="166"/>
                </a:lnTo>
                <a:lnTo>
                  <a:pt x="66" y="165"/>
                </a:lnTo>
                <a:lnTo>
                  <a:pt x="67" y="165"/>
                </a:lnTo>
                <a:lnTo>
                  <a:pt x="67" y="164"/>
                </a:lnTo>
                <a:lnTo>
                  <a:pt x="67" y="163"/>
                </a:lnTo>
                <a:lnTo>
                  <a:pt x="66" y="163"/>
                </a:lnTo>
                <a:lnTo>
                  <a:pt x="66" y="162"/>
                </a:lnTo>
                <a:lnTo>
                  <a:pt x="66" y="160"/>
                </a:lnTo>
                <a:lnTo>
                  <a:pt x="66" y="162"/>
                </a:lnTo>
                <a:lnTo>
                  <a:pt x="67" y="162"/>
                </a:lnTo>
                <a:lnTo>
                  <a:pt x="67" y="160"/>
                </a:lnTo>
                <a:lnTo>
                  <a:pt x="68" y="160"/>
                </a:lnTo>
                <a:lnTo>
                  <a:pt x="69" y="160"/>
                </a:lnTo>
                <a:lnTo>
                  <a:pt x="69" y="159"/>
                </a:lnTo>
                <a:lnTo>
                  <a:pt x="71" y="159"/>
                </a:lnTo>
                <a:lnTo>
                  <a:pt x="71" y="158"/>
                </a:lnTo>
                <a:lnTo>
                  <a:pt x="71" y="157"/>
                </a:lnTo>
                <a:lnTo>
                  <a:pt x="71" y="156"/>
                </a:lnTo>
                <a:lnTo>
                  <a:pt x="71" y="155"/>
                </a:lnTo>
                <a:lnTo>
                  <a:pt x="72" y="155"/>
                </a:lnTo>
                <a:lnTo>
                  <a:pt x="73" y="155"/>
                </a:lnTo>
                <a:lnTo>
                  <a:pt x="74" y="155"/>
                </a:lnTo>
                <a:lnTo>
                  <a:pt x="74" y="154"/>
                </a:lnTo>
                <a:lnTo>
                  <a:pt x="73" y="154"/>
                </a:lnTo>
                <a:lnTo>
                  <a:pt x="73" y="152"/>
                </a:lnTo>
                <a:lnTo>
                  <a:pt x="74" y="152"/>
                </a:lnTo>
                <a:lnTo>
                  <a:pt x="74" y="151"/>
                </a:lnTo>
                <a:lnTo>
                  <a:pt x="73" y="151"/>
                </a:lnTo>
                <a:lnTo>
                  <a:pt x="73" y="150"/>
                </a:lnTo>
                <a:lnTo>
                  <a:pt x="74" y="150"/>
                </a:lnTo>
                <a:lnTo>
                  <a:pt x="74" y="149"/>
                </a:lnTo>
                <a:lnTo>
                  <a:pt x="75" y="149"/>
                </a:lnTo>
                <a:lnTo>
                  <a:pt x="75" y="148"/>
                </a:lnTo>
                <a:lnTo>
                  <a:pt x="76" y="148"/>
                </a:lnTo>
                <a:lnTo>
                  <a:pt x="77" y="147"/>
                </a:lnTo>
                <a:lnTo>
                  <a:pt x="79" y="147"/>
                </a:lnTo>
                <a:lnTo>
                  <a:pt x="79" y="148"/>
                </a:lnTo>
                <a:lnTo>
                  <a:pt x="80" y="147"/>
                </a:lnTo>
                <a:lnTo>
                  <a:pt x="80" y="146"/>
                </a:lnTo>
                <a:lnTo>
                  <a:pt x="81" y="146"/>
                </a:lnTo>
                <a:lnTo>
                  <a:pt x="81" y="147"/>
                </a:lnTo>
                <a:lnTo>
                  <a:pt x="82" y="147"/>
                </a:lnTo>
                <a:lnTo>
                  <a:pt x="81" y="148"/>
                </a:lnTo>
                <a:lnTo>
                  <a:pt x="82" y="148"/>
                </a:lnTo>
                <a:lnTo>
                  <a:pt x="83" y="148"/>
                </a:lnTo>
                <a:lnTo>
                  <a:pt x="84" y="148"/>
                </a:lnTo>
                <a:lnTo>
                  <a:pt x="84" y="149"/>
                </a:lnTo>
                <a:lnTo>
                  <a:pt x="85" y="149"/>
                </a:lnTo>
                <a:lnTo>
                  <a:pt x="87" y="147"/>
                </a:lnTo>
                <a:lnTo>
                  <a:pt x="88" y="147"/>
                </a:lnTo>
                <a:lnTo>
                  <a:pt x="87" y="147"/>
                </a:lnTo>
                <a:lnTo>
                  <a:pt x="87" y="146"/>
                </a:lnTo>
                <a:lnTo>
                  <a:pt x="87" y="144"/>
                </a:lnTo>
                <a:lnTo>
                  <a:pt x="88" y="144"/>
                </a:lnTo>
                <a:lnTo>
                  <a:pt x="88" y="143"/>
                </a:lnTo>
                <a:lnTo>
                  <a:pt x="88" y="142"/>
                </a:lnTo>
                <a:lnTo>
                  <a:pt x="88" y="141"/>
                </a:lnTo>
                <a:lnTo>
                  <a:pt x="89" y="141"/>
                </a:lnTo>
                <a:lnTo>
                  <a:pt x="90" y="141"/>
                </a:lnTo>
                <a:lnTo>
                  <a:pt x="90" y="140"/>
                </a:lnTo>
                <a:lnTo>
                  <a:pt x="90" y="139"/>
                </a:lnTo>
                <a:lnTo>
                  <a:pt x="90" y="138"/>
                </a:lnTo>
                <a:lnTo>
                  <a:pt x="91" y="138"/>
                </a:lnTo>
                <a:lnTo>
                  <a:pt x="92" y="138"/>
                </a:lnTo>
                <a:lnTo>
                  <a:pt x="92" y="139"/>
                </a:lnTo>
                <a:lnTo>
                  <a:pt x="92" y="140"/>
                </a:lnTo>
                <a:lnTo>
                  <a:pt x="92" y="139"/>
                </a:lnTo>
                <a:lnTo>
                  <a:pt x="93" y="139"/>
                </a:lnTo>
                <a:lnTo>
                  <a:pt x="92" y="138"/>
                </a:lnTo>
                <a:lnTo>
                  <a:pt x="93" y="138"/>
                </a:lnTo>
                <a:lnTo>
                  <a:pt x="93" y="139"/>
                </a:lnTo>
                <a:lnTo>
                  <a:pt x="93" y="140"/>
                </a:lnTo>
                <a:lnTo>
                  <a:pt x="95" y="140"/>
                </a:lnTo>
                <a:lnTo>
                  <a:pt x="96" y="140"/>
                </a:lnTo>
                <a:lnTo>
                  <a:pt x="97" y="140"/>
                </a:lnTo>
                <a:lnTo>
                  <a:pt x="98" y="140"/>
                </a:lnTo>
                <a:lnTo>
                  <a:pt x="97" y="140"/>
                </a:lnTo>
                <a:lnTo>
                  <a:pt x="98" y="139"/>
                </a:lnTo>
                <a:lnTo>
                  <a:pt x="98" y="138"/>
                </a:lnTo>
                <a:lnTo>
                  <a:pt x="99" y="138"/>
                </a:lnTo>
                <a:lnTo>
                  <a:pt x="100" y="138"/>
                </a:lnTo>
                <a:lnTo>
                  <a:pt x="100" y="136"/>
                </a:lnTo>
                <a:lnTo>
                  <a:pt x="101" y="136"/>
                </a:lnTo>
                <a:lnTo>
                  <a:pt x="103" y="136"/>
                </a:lnTo>
                <a:lnTo>
                  <a:pt x="103" y="138"/>
                </a:lnTo>
                <a:lnTo>
                  <a:pt x="104" y="138"/>
                </a:lnTo>
                <a:lnTo>
                  <a:pt x="105" y="138"/>
                </a:lnTo>
                <a:lnTo>
                  <a:pt x="105" y="136"/>
                </a:lnTo>
                <a:lnTo>
                  <a:pt x="105" y="138"/>
                </a:lnTo>
                <a:lnTo>
                  <a:pt x="106" y="138"/>
                </a:lnTo>
                <a:lnTo>
                  <a:pt x="107" y="139"/>
                </a:lnTo>
                <a:lnTo>
                  <a:pt x="108" y="139"/>
                </a:lnTo>
                <a:lnTo>
                  <a:pt x="108" y="138"/>
                </a:lnTo>
                <a:lnTo>
                  <a:pt x="107" y="138"/>
                </a:lnTo>
                <a:lnTo>
                  <a:pt x="108" y="138"/>
                </a:lnTo>
                <a:lnTo>
                  <a:pt x="108" y="136"/>
                </a:lnTo>
                <a:lnTo>
                  <a:pt x="108" y="135"/>
                </a:lnTo>
                <a:lnTo>
                  <a:pt x="109" y="135"/>
                </a:lnTo>
                <a:lnTo>
                  <a:pt x="111" y="136"/>
                </a:lnTo>
                <a:lnTo>
                  <a:pt x="111" y="135"/>
                </a:lnTo>
                <a:lnTo>
                  <a:pt x="112" y="135"/>
                </a:lnTo>
                <a:lnTo>
                  <a:pt x="113" y="135"/>
                </a:lnTo>
                <a:lnTo>
                  <a:pt x="113" y="134"/>
                </a:lnTo>
                <a:lnTo>
                  <a:pt x="114" y="134"/>
                </a:lnTo>
                <a:lnTo>
                  <a:pt x="115" y="134"/>
                </a:lnTo>
                <a:lnTo>
                  <a:pt x="115" y="135"/>
                </a:lnTo>
                <a:lnTo>
                  <a:pt x="116" y="135"/>
                </a:lnTo>
                <a:lnTo>
                  <a:pt x="116" y="134"/>
                </a:lnTo>
                <a:lnTo>
                  <a:pt x="116" y="133"/>
                </a:lnTo>
                <a:lnTo>
                  <a:pt x="117" y="133"/>
                </a:lnTo>
                <a:lnTo>
                  <a:pt x="117" y="134"/>
                </a:lnTo>
                <a:lnTo>
                  <a:pt x="117" y="135"/>
                </a:lnTo>
                <a:lnTo>
                  <a:pt x="119" y="135"/>
                </a:lnTo>
                <a:lnTo>
                  <a:pt x="119" y="136"/>
                </a:lnTo>
                <a:lnTo>
                  <a:pt x="119" y="138"/>
                </a:lnTo>
                <a:lnTo>
                  <a:pt x="119" y="139"/>
                </a:lnTo>
                <a:lnTo>
                  <a:pt x="120" y="139"/>
                </a:lnTo>
                <a:lnTo>
                  <a:pt x="120" y="138"/>
                </a:lnTo>
                <a:lnTo>
                  <a:pt x="121" y="138"/>
                </a:lnTo>
                <a:lnTo>
                  <a:pt x="121" y="136"/>
                </a:lnTo>
                <a:lnTo>
                  <a:pt x="122" y="136"/>
                </a:lnTo>
                <a:lnTo>
                  <a:pt x="123" y="136"/>
                </a:lnTo>
                <a:lnTo>
                  <a:pt x="123" y="138"/>
                </a:lnTo>
                <a:lnTo>
                  <a:pt x="124" y="136"/>
                </a:lnTo>
                <a:lnTo>
                  <a:pt x="125" y="136"/>
                </a:lnTo>
                <a:lnTo>
                  <a:pt x="127" y="135"/>
                </a:lnTo>
                <a:lnTo>
                  <a:pt x="128" y="134"/>
                </a:lnTo>
                <a:lnTo>
                  <a:pt x="129" y="134"/>
                </a:lnTo>
                <a:lnTo>
                  <a:pt x="129" y="135"/>
                </a:lnTo>
                <a:lnTo>
                  <a:pt x="130" y="135"/>
                </a:lnTo>
                <a:lnTo>
                  <a:pt x="131" y="135"/>
                </a:lnTo>
                <a:lnTo>
                  <a:pt x="132" y="136"/>
                </a:lnTo>
                <a:lnTo>
                  <a:pt x="132" y="135"/>
                </a:lnTo>
                <a:lnTo>
                  <a:pt x="133" y="135"/>
                </a:lnTo>
                <a:lnTo>
                  <a:pt x="135" y="135"/>
                </a:lnTo>
                <a:lnTo>
                  <a:pt x="135" y="134"/>
                </a:lnTo>
                <a:lnTo>
                  <a:pt x="135" y="133"/>
                </a:lnTo>
                <a:lnTo>
                  <a:pt x="135" y="132"/>
                </a:lnTo>
                <a:lnTo>
                  <a:pt x="135" y="131"/>
                </a:lnTo>
                <a:lnTo>
                  <a:pt x="136" y="132"/>
                </a:lnTo>
                <a:lnTo>
                  <a:pt x="137" y="132"/>
                </a:lnTo>
                <a:lnTo>
                  <a:pt x="137" y="131"/>
                </a:lnTo>
                <a:lnTo>
                  <a:pt x="138" y="131"/>
                </a:lnTo>
                <a:lnTo>
                  <a:pt x="139" y="130"/>
                </a:lnTo>
                <a:lnTo>
                  <a:pt x="140" y="128"/>
                </a:lnTo>
                <a:lnTo>
                  <a:pt x="139" y="128"/>
                </a:lnTo>
                <a:lnTo>
                  <a:pt x="139" y="127"/>
                </a:lnTo>
                <a:lnTo>
                  <a:pt x="140" y="127"/>
                </a:lnTo>
                <a:lnTo>
                  <a:pt x="141" y="127"/>
                </a:lnTo>
                <a:lnTo>
                  <a:pt x="141" y="126"/>
                </a:lnTo>
                <a:lnTo>
                  <a:pt x="143" y="127"/>
                </a:lnTo>
                <a:lnTo>
                  <a:pt x="144" y="126"/>
                </a:lnTo>
                <a:lnTo>
                  <a:pt x="145" y="126"/>
                </a:lnTo>
                <a:lnTo>
                  <a:pt x="145" y="125"/>
                </a:lnTo>
                <a:lnTo>
                  <a:pt x="146" y="125"/>
                </a:lnTo>
                <a:lnTo>
                  <a:pt x="147" y="125"/>
                </a:lnTo>
                <a:lnTo>
                  <a:pt x="147" y="124"/>
                </a:lnTo>
                <a:lnTo>
                  <a:pt x="148" y="124"/>
                </a:lnTo>
                <a:lnTo>
                  <a:pt x="149" y="123"/>
                </a:lnTo>
                <a:lnTo>
                  <a:pt x="149" y="124"/>
                </a:lnTo>
                <a:lnTo>
                  <a:pt x="151" y="124"/>
                </a:lnTo>
                <a:lnTo>
                  <a:pt x="151" y="123"/>
                </a:lnTo>
                <a:lnTo>
                  <a:pt x="151" y="122"/>
                </a:lnTo>
                <a:lnTo>
                  <a:pt x="152" y="122"/>
                </a:lnTo>
                <a:lnTo>
                  <a:pt x="154" y="122"/>
                </a:lnTo>
                <a:lnTo>
                  <a:pt x="154" y="120"/>
                </a:lnTo>
                <a:lnTo>
                  <a:pt x="154" y="119"/>
                </a:lnTo>
                <a:lnTo>
                  <a:pt x="155" y="119"/>
                </a:lnTo>
                <a:lnTo>
                  <a:pt x="156" y="119"/>
                </a:lnTo>
                <a:lnTo>
                  <a:pt x="156" y="120"/>
                </a:lnTo>
                <a:lnTo>
                  <a:pt x="156" y="119"/>
                </a:lnTo>
                <a:lnTo>
                  <a:pt x="157" y="119"/>
                </a:lnTo>
                <a:lnTo>
                  <a:pt x="157" y="120"/>
                </a:lnTo>
                <a:lnTo>
                  <a:pt x="159" y="119"/>
                </a:lnTo>
                <a:lnTo>
                  <a:pt x="160" y="119"/>
                </a:lnTo>
                <a:lnTo>
                  <a:pt x="160" y="120"/>
                </a:lnTo>
                <a:lnTo>
                  <a:pt x="161" y="122"/>
                </a:lnTo>
                <a:lnTo>
                  <a:pt x="161" y="123"/>
                </a:lnTo>
                <a:lnTo>
                  <a:pt x="162" y="123"/>
                </a:lnTo>
                <a:lnTo>
                  <a:pt x="162" y="122"/>
                </a:lnTo>
                <a:lnTo>
                  <a:pt x="163" y="122"/>
                </a:lnTo>
                <a:lnTo>
                  <a:pt x="164" y="122"/>
                </a:lnTo>
                <a:lnTo>
                  <a:pt x="164" y="120"/>
                </a:lnTo>
                <a:lnTo>
                  <a:pt x="163" y="120"/>
                </a:lnTo>
                <a:lnTo>
                  <a:pt x="163" y="119"/>
                </a:lnTo>
                <a:lnTo>
                  <a:pt x="164" y="119"/>
                </a:lnTo>
                <a:lnTo>
                  <a:pt x="164" y="118"/>
                </a:lnTo>
                <a:lnTo>
                  <a:pt x="163" y="118"/>
                </a:lnTo>
                <a:lnTo>
                  <a:pt x="163" y="117"/>
                </a:lnTo>
                <a:lnTo>
                  <a:pt x="163" y="116"/>
                </a:lnTo>
                <a:lnTo>
                  <a:pt x="164" y="116"/>
                </a:lnTo>
                <a:lnTo>
                  <a:pt x="163" y="115"/>
                </a:lnTo>
                <a:lnTo>
                  <a:pt x="164" y="115"/>
                </a:lnTo>
                <a:lnTo>
                  <a:pt x="164" y="114"/>
                </a:lnTo>
                <a:lnTo>
                  <a:pt x="165" y="114"/>
                </a:lnTo>
                <a:lnTo>
                  <a:pt x="167" y="112"/>
                </a:lnTo>
                <a:lnTo>
                  <a:pt x="167" y="114"/>
                </a:lnTo>
                <a:lnTo>
                  <a:pt x="168" y="114"/>
                </a:lnTo>
                <a:lnTo>
                  <a:pt x="168" y="115"/>
                </a:lnTo>
                <a:lnTo>
                  <a:pt x="169" y="115"/>
                </a:lnTo>
                <a:lnTo>
                  <a:pt x="169" y="114"/>
                </a:lnTo>
                <a:lnTo>
                  <a:pt x="170" y="114"/>
                </a:lnTo>
                <a:lnTo>
                  <a:pt x="171" y="114"/>
                </a:lnTo>
                <a:lnTo>
                  <a:pt x="172" y="114"/>
                </a:lnTo>
                <a:lnTo>
                  <a:pt x="171" y="114"/>
                </a:lnTo>
                <a:lnTo>
                  <a:pt x="171" y="112"/>
                </a:lnTo>
                <a:lnTo>
                  <a:pt x="172" y="112"/>
                </a:lnTo>
                <a:lnTo>
                  <a:pt x="173" y="112"/>
                </a:lnTo>
                <a:lnTo>
                  <a:pt x="175" y="112"/>
                </a:lnTo>
                <a:lnTo>
                  <a:pt x="175" y="111"/>
                </a:lnTo>
                <a:lnTo>
                  <a:pt x="176" y="111"/>
                </a:lnTo>
                <a:lnTo>
                  <a:pt x="177" y="111"/>
                </a:lnTo>
                <a:lnTo>
                  <a:pt x="178" y="111"/>
                </a:lnTo>
                <a:lnTo>
                  <a:pt x="178" y="112"/>
                </a:lnTo>
                <a:lnTo>
                  <a:pt x="178" y="114"/>
                </a:lnTo>
                <a:lnTo>
                  <a:pt x="179" y="114"/>
                </a:lnTo>
                <a:lnTo>
                  <a:pt x="179" y="112"/>
                </a:lnTo>
                <a:lnTo>
                  <a:pt x="180" y="112"/>
                </a:lnTo>
                <a:lnTo>
                  <a:pt x="180" y="111"/>
                </a:lnTo>
                <a:lnTo>
                  <a:pt x="180" y="112"/>
                </a:lnTo>
                <a:lnTo>
                  <a:pt x="181" y="112"/>
                </a:lnTo>
                <a:lnTo>
                  <a:pt x="183" y="114"/>
                </a:lnTo>
                <a:lnTo>
                  <a:pt x="184" y="114"/>
                </a:lnTo>
                <a:lnTo>
                  <a:pt x="185" y="112"/>
                </a:lnTo>
                <a:lnTo>
                  <a:pt x="186" y="111"/>
                </a:lnTo>
                <a:lnTo>
                  <a:pt x="186" y="110"/>
                </a:lnTo>
                <a:lnTo>
                  <a:pt x="185" y="110"/>
                </a:lnTo>
                <a:lnTo>
                  <a:pt x="186" y="109"/>
                </a:lnTo>
                <a:lnTo>
                  <a:pt x="187" y="109"/>
                </a:lnTo>
                <a:lnTo>
                  <a:pt x="188" y="109"/>
                </a:lnTo>
                <a:lnTo>
                  <a:pt x="188" y="108"/>
                </a:lnTo>
                <a:lnTo>
                  <a:pt x="188" y="107"/>
                </a:lnTo>
                <a:lnTo>
                  <a:pt x="189" y="107"/>
                </a:lnTo>
                <a:lnTo>
                  <a:pt x="189" y="106"/>
                </a:lnTo>
                <a:lnTo>
                  <a:pt x="188" y="106"/>
                </a:lnTo>
                <a:lnTo>
                  <a:pt x="188" y="104"/>
                </a:lnTo>
                <a:lnTo>
                  <a:pt x="189" y="104"/>
                </a:lnTo>
                <a:lnTo>
                  <a:pt x="189" y="103"/>
                </a:lnTo>
                <a:lnTo>
                  <a:pt x="191" y="103"/>
                </a:lnTo>
                <a:lnTo>
                  <a:pt x="191" y="102"/>
                </a:lnTo>
                <a:lnTo>
                  <a:pt x="192" y="102"/>
                </a:lnTo>
                <a:lnTo>
                  <a:pt x="193" y="102"/>
                </a:lnTo>
                <a:lnTo>
                  <a:pt x="193" y="103"/>
                </a:lnTo>
                <a:lnTo>
                  <a:pt x="193" y="102"/>
                </a:lnTo>
                <a:lnTo>
                  <a:pt x="194" y="102"/>
                </a:lnTo>
                <a:lnTo>
                  <a:pt x="194" y="101"/>
                </a:lnTo>
                <a:lnTo>
                  <a:pt x="193" y="101"/>
                </a:lnTo>
                <a:lnTo>
                  <a:pt x="193" y="100"/>
                </a:lnTo>
                <a:lnTo>
                  <a:pt x="194" y="100"/>
                </a:lnTo>
                <a:lnTo>
                  <a:pt x="194" y="99"/>
                </a:lnTo>
                <a:lnTo>
                  <a:pt x="194" y="98"/>
                </a:lnTo>
                <a:lnTo>
                  <a:pt x="195" y="98"/>
                </a:lnTo>
                <a:lnTo>
                  <a:pt x="195" y="99"/>
                </a:lnTo>
                <a:lnTo>
                  <a:pt x="196" y="99"/>
                </a:lnTo>
                <a:lnTo>
                  <a:pt x="196" y="98"/>
                </a:lnTo>
                <a:lnTo>
                  <a:pt x="195" y="98"/>
                </a:lnTo>
                <a:lnTo>
                  <a:pt x="195" y="96"/>
                </a:lnTo>
                <a:lnTo>
                  <a:pt x="196" y="95"/>
                </a:lnTo>
                <a:lnTo>
                  <a:pt x="197" y="95"/>
                </a:lnTo>
                <a:lnTo>
                  <a:pt x="199" y="95"/>
                </a:lnTo>
                <a:lnTo>
                  <a:pt x="199" y="94"/>
                </a:lnTo>
                <a:lnTo>
                  <a:pt x="199" y="95"/>
                </a:lnTo>
                <a:lnTo>
                  <a:pt x="200" y="95"/>
                </a:lnTo>
                <a:lnTo>
                  <a:pt x="200" y="96"/>
                </a:lnTo>
                <a:lnTo>
                  <a:pt x="201" y="96"/>
                </a:lnTo>
                <a:lnTo>
                  <a:pt x="201" y="95"/>
                </a:lnTo>
                <a:lnTo>
                  <a:pt x="202" y="95"/>
                </a:lnTo>
                <a:lnTo>
                  <a:pt x="203" y="95"/>
                </a:lnTo>
                <a:lnTo>
                  <a:pt x="203" y="94"/>
                </a:lnTo>
                <a:lnTo>
                  <a:pt x="204" y="94"/>
                </a:lnTo>
                <a:lnTo>
                  <a:pt x="204" y="95"/>
                </a:lnTo>
                <a:lnTo>
                  <a:pt x="205" y="95"/>
                </a:lnTo>
                <a:lnTo>
                  <a:pt x="205" y="94"/>
                </a:lnTo>
                <a:lnTo>
                  <a:pt x="205" y="93"/>
                </a:lnTo>
                <a:lnTo>
                  <a:pt x="205" y="92"/>
                </a:lnTo>
                <a:lnTo>
                  <a:pt x="207" y="92"/>
                </a:lnTo>
                <a:lnTo>
                  <a:pt x="207" y="93"/>
                </a:lnTo>
                <a:lnTo>
                  <a:pt x="208" y="93"/>
                </a:lnTo>
                <a:lnTo>
                  <a:pt x="209" y="93"/>
                </a:lnTo>
                <a:lnTo>
                  <a:pt x="209" y="92"/>
                </a:lnTo>
                <a:lnTo>
                  <a:pt x="210" y="92"/>
                </a:lnTo>
                <a:lnTo>
                  <a:pt x="210" y="91"/>
                </a:lnTo>
                <a:lnTo>
                  <a:pt x="209" y="91"/>
                </a:lnTo>
                <a:lnTo>
                  <a:pt x="210" y="90"/>
                </a:lnTo>
                <a:lnTo>
                  <a:pt x="211" y="90"/>
                </a:lnTo>
                <a:lnTo>
                  <a:pt x="211" y="88"/>
                </a:lnTo>
                <a:lnTo>
                  <a:pt x="210" y="88"/>
                </a:lnTo>
                <a:lnTo>
                  <a:pt x="210" y="87"/>
                </a:lnTo>
                <a:lnTo>
                  <a:pt x="211" y="87"/>
                </a:lnTo>
                <a:lnTo>
                  <a:pt x="212" y="87"/>
                </a:lnTo>
                <a:lnTo>
                  <a:pt x="213" y="86"/>
                </a:lnTo>
                <a:lnTo>
                  <a:pt x="215" y="85"/>
                </a:lnTo>
                <a:lnTo>
                  <a:pt x="213" y="84"/>
                </a:lnTo>
                <a:lnTo>
                  <a:pt x="215" y="84"/>
                </a:lnTo>
                <a:lnTo>
                  <a:pt x="215" y="83"/>
                </a:lnTo>
                <a:lnTo>
                  <a:pt x="215" y="82"/>
                </a:lnTo>
                <a:lnTo>
                  <a:pt x="215" y="80"/>
                </a:lnTo>
                <a:lnTo>
                  <a:pt x="215" y="79"/>
                </a:lnTo>
                <a:lnTo>
                  <a:pt x="215" y="78"/>
                </a:lnTo>
                <a:lnTo>
                  <a:pt x="216" y="78"/>
                </a:lnTo>
                <a:lnTo>
                  <a:pt x="217" y="78"/>
                </a:lnTo>
                <a:lnTo>
                  <a:pt x="218" y="77"/>
                </a:lnTo>
                <a:lnTo>
                  <a:pt x="218" y="76"/>
                </a:lnTo>
                <a:lnTo>
                  <a:pt x="219" y="76"/>
                </a:lnTo>
                <a:lnTo>
                  <a:pt x="219" y="75"/>
                </a:lnTo>
                <a:lnTo>
                  <a:pt x="218" y="76"/>
                </a:lnTo>
                <a:lnTo>
                  <a:pt x="218" y="75"/>
                </a:lnTo>
                <a:lnTo>
                  <a:pt x="219" y="74"/>
                </a:lnTo>
                <a:lnTo>
                  <a:pt x="218" y="72"/>
                </a:lnTo>
                <a:lnTo>
                  <a:pt x="219" y="72"/>
                </a:lnTo>
                <a:lnTo>
                  <a:pt x="219" y="71"/>
                </a:lnTo>
                <a:lnTo>
                  <a:pt x="218" y="71"/>
                </a:lnTo>
                <a:lnTo>
                  <a:pt x="218" y="70"/>
                </a:lnTo>
                <a:lnTo>
                  <a:pt x="219" y="71"/>
                </a:lnTo>
                <a:lnTo>
                  <a:pt x="219" y="70"/>
                </a:lnTo>
                <a:lnTo>
                  <a:pt x="219" y="69"/>
                </a:lnTo>
                <a:lnTo>
                  <a:pt x="218" y="69"/>
                </a:lnTo>
                <a:lnTo>
                  <a:pt x="218" y="68"/>
                </a:lnTo>
                <a:lnTo>
                  <a:pt x="219" y="68"/>
                </a:lnTo>
                <a:lnTo>
                  <a:pt x="220" y="68"/>
                </a:lnTo>
                <a:lnTo>
                  <a:pt x="221" y="67"/>
                </a:lnTo>
                <a:lnTo>
                  <a:pt x="221" y="66"/>
                </a:lnTo>
                <a:lnTo>
                  <a:pt x="221" y="64"/>
                </a:lnTo>
                <a:lnTo>
                  <a:pt x="223" y="63"/>
                </a:lnTo>
                <a:lnTo>
                  <a:pt x="221" y="62"/>
                </a:lnTo>
                <a:lnTo>
                  <a:pt x="223" y="62"/>
                </a:lnTo>
                <a:lnTo>
                  <a:pt x="224" y="62"/>
                </a:lnTo>
                <a:lnTo>
                  <a:pt x="224" y="61"/>
                </a:lnTo>
                <a:lnTo>
                  <a:pt x="223" y="61"/>
                </a:lnTo>
                <a:lnTo>
                  <a:pt x="224" y="60"/>
                </a:lnTo>
                <a:lnTo>
                  <a:pt x="224" y="59"/>
                </a:lnTo>
                <a:lnTo>
                  <a:pt x="224" y="58"/>
                </a:lnTo>
                <a:lnTo>
                  <a:pt x="224" y="56"/>
                </a:lnTo>
                <a:lnTo>
                  <a:pt x="223" y="56"/>
                </a:lnTo>
                <a:lnTo>
                  <a:pt x="223" y="55"/>
                </a:lnTo>
                <a:lnTo>
                  <a:pt x="224" y="55"/>
                </a:lnTo>
                <a:lnTo>
                  <a:pt x="225" y="55"/>
                </a:lnTo>
                <a:lnTo>
                  <a:pt x="224" y="54"/>
                </a:lnTo>
                <a:lnTo>
                  <a:pt x="224" y="53"/>
                </a:lnTo>
                <a:lnTo>
                  <a:pt x="225" y="53"/>
                </a:lnTo>
                <a:lnTo>
                  <a:pt x="226" y="52"/>
                </a:lnTo>
                <a:lnTo>
                  <a:pt x="225" y="52"/>
                </a:lnTo>
                <a:lnTo>
                  <a:pt x="226" y="51"/>
                </a:lnTo>
                <a:lnTo>
                  <a:pt x="225" y="50"/>
                </a:lnTo>
                <a:lnTo>
                  <a:pt x="224" y="50"/>
                </a:lnTo>
                <a:lnTo>
                  <a:pt x="224" y="48"/>
                </a:lnTo>
                <a:lnTo>
                  <a:pt x="225" y="48"/>
                </a:lnTo>
                <a:lnTo>
                  <a:pt x="225" y="47"/>
                </a:lnTo>
                <a:lnTo>
                  <a:pt x="225" y="46"/>
                </a:lnTo>
                <a:lnTo>
                  <a:pt x="226" y="45"/>
                </a:lnTo>
                <a:lnTo>
                  <a:pt x="225" y="45"/>
                </a:lnTo>
                <a:lnTo>
                  <a:pt x="225" y="44"/>
                </a:lnTo>
                <a:lnTo>
                  <a:pt x="225" y="43"/>
                </a:lnTo>
                <a:lnTo>
                  <a:pt x="225" y="42"/>
                </a:lnTo>
                <a:lnTo>
                  <a:pt x="225" y="40"/>
                </a:lnTo>
                <a:lnTo>
                  <a:pt x="226" y="40"/>
                </a:lnTo>
                <a:lnTo>
                  <a:pt x="225" y="39"/>
                </a:lnTo>
                <a:lnTo>
                  <a:pt x="225" y="38"/>
                </a:lnTo>
                <a:lnTo>
                  <a:pt x="226" y="38"/>
                </a:lnTo>
                <a:lnTo>
                  <a:pt x="225" y="37"/>
                </a:lnTo>
                <a:lnTo>
                  <a:pt x="226" y="37"/>
                </a:lnTo>
                <a:lnTo>
                  <a:pt x="226" y="36"/>
                </a:lnTo>
                <a:lnTo>
                  <a:pt x="227" y="36"/>
                </a:lnTo>
                <a:lnTo>
                  <a:pt x="227" y="35"/>
                </a:lnTo>
                <a:lnTo>
                  <a:pt x="227" y="34"/>
                </a:lnTo>
                <a:lnTo>
                  <a:pt x="228" y="34"/>
                </a:lnTo>
                <a:lnTo>
                  <a:pt x="229" y="34"/>
                </a:lnTo>
                <a:lnTo>
                  <a:pt x="229" y="35"/>
                </a:lnTo>
                <a:lnTo>
                  <a:pt x="229" y="36"/>
                </a:lnTo>
                <a:lnTo>
                  <a:pt x="231" y="36"/>
                </a:lnTo>
                <a:lnTo>
                  <a:pt x="231" y="35"/>
                </a:lnTo>
                <a:lnTo>
                  <a:pt x="231" y="34"/>
                </a:lnTo>
                <a:lnTo>
                  <a:pt x="232" y="34"/>
                </a:lnTo>
                <a:lnTo>
                  <a:pt x="232" y="35"/>
                </a:lnTo>
                <a:lnTo>
                  <a:pt x="233" y="35"/>
                </a:lnTo>
                <a:lnTo>
                  <a:pt x="234" y="35"/>
                </a:lnTo>
                <a:lnTo>
                  <a:pt x="234" y="34"/>
                </a:lnTo>
                <a:lnTo>
                  <a:pt x="235" y="34"/>
                </a:lnTo>
                <a:lnTo>
                  <a:pt x="236" y="34"/>
                </a:lnTo>
                <a:lnTo>
                  <a:pt x="236" y="32"/>
                </a:lnTo>
                <a:lnTo>
                  <a:pt x="237" y="32"/>
                </a:lnTo>
                <a:lnTo>
                  <a:pt x="237" y="31"/>
                </a:lnTo>
                <a:lnTo>
                  <a:pt x="237" y="30"/>
                </a:lnTo>
                <a:lnTo>
                  <a:pt x="239" y="29"/>
                </a:lnTo>
                <a:lnTo>
                  <a:pt x="239" y="28"/>
                </a:lnTo>
                <a:lnTo>
                  <a:pt x="239" y="27"/>
                </a:lnTo>
                <a:lnTo>
                  <a:pt x="240" y="27"/>
                </a:lnTo>
                <a:lnTo>
                  <a:pt x="240" y="26"/>
                </a:lnTo>
                <a:lnTo>
                  <a:pt x="240" y="24"/>
                </a:lnTo>
                <a:lnTo>
                  <a:pt x="239" y="24"/>
                </a:lnTo>
                <a:lnTo>
                  <a:pt x="239" y="23"/>
                </a:lnTo>
                <a:lnTo>
                  <a:pt x="240" y="23"/>
                </a:lnTo>
                <a:lnTo>
                  <a:pt x="241" y="23"/>
                </a:lnTo>
                <a:lnTo>
                  <a:pt x="241" y="24"/>
                </a:lnTo>
                <a:lnTo>
                  <a:pt x="241" y="23"/>
                </a:lnTo>
                <a:lnTo>
                  <a:pt x="241" y="22"/>
                </a:lnTo>
                <a:lnTo>
                  <a:pt x="241" y="21"/>
                </a:lnTo>
                <a:lnTo>
                  <a:pt x="242" y="21"/>
                </a:lnTo>
                <a:lnTo>
                  <a:pt x="242" y="20"/>
                </a:lnTo>
                <a:lnTo>
                  <a:pt x="242" y="19"/>
                </a:lnTo>
                <a:lnTo>
                  <a:pt x="243" y="19"/>
                </a:lnTo>
                <a:lnTo>
                  <a:pt x="244" y="19"/>
                </a:lnTo>
                <a:lnTo>
                  <a:pt x="244" y="18"/>
                </a:lnTo>
                <a:lnTo>
                  <a:pt x="243" y="18"/>
                </a:lnTo>
                <a:lnTo>
                  <a:pt x="243" y="19"/>
                </a:lnTo>
                <a:lnTo>
                  <a:pt x="243" y="18"/>
                </a:lnTo>
                <a:lnTo>
                  <a:pt x="243" y="16"/>
                </a:lnTo>
                <a:lnTo>
                  <a:pt x="244" y="16"/>
                </a:lnTo>
                <a:lnTo>
                  <a:pt x="244" y="15"/>
                </a:lnTo>
                <a:lnTo>
                  <a:pt x="244" y="14"/>
                </a:lnTo>
                <a:lnTo>
                  <a:pt x="243" y="14"/>
                </a:lnTo>
                <a:lnTo>
                  <a:pt x="243" y="13"/>
                </a:lnTo>
                <a:lnTo>
                  <a:pt x="244" y="13"/>
                </a:lnTo>
                <a:lnTo>
                  <a:pt x="244" y="12"/>
                </a:lnTo>
                <a:lnTo>
                  <a:pt x="245" y="12"/>
                </a:lnTo>
                <a:lnTo>
                  <a:pt x="247" y="13"/>
                </a:lnTo>
                <a:lnTo>
                  <a:pt x="248" y="13"/>
                </a:lnTo>
                <a:lnTo>
                  <a:pt x="248" y="12"/>
                </a:lnTo>
                <a:lnTo>
                  <a:pt x="247" y="12"/>
                </a:lnTo>
                <a:lnTo>
                  <a:pt x="248" y="12"/>
                </a:lnTo>
                <a:lnTo>
                  <a:pt x="249" y="12"/>
                </a:lnTo>
                <a:lnTo>
                  <a:pt x="249" y="11"/>
                </a:lnTo>
                <a:lnTo>
                  <a:pt x="250" y="11"/>
                </a:lnTo>
                <a:lnTo>
                  <a:pt x="249" y="11"/>
                </a:lnTo>
                <a:lnTo>
                  <a:pt x="249" y="10"/>
                </a:lnTo>
                <a:lnTo>
                  <a:pt x="250" y="10"/>
                </a:lnTo>
                <a:lnTo>
                  <a:pt x="249" y="10"/>
                </a:lnTo>
                <a:lnTo>
                  <a:pt x="249" y="8"/>
                </a:lnTo>
                <a:lnTo>
                  <a:pt x="250" y="8"/>
                </a:lnTo>
                <a:lnTo>
                  <a:pt x="250" y="7"/>
                </a:lnTo>
                <a:lnTo>
                  <a:pt x="251" y="7"/>
                </a:lnTo>
                <a:lnTo>
                  <a:pt x="251" y="6"/>
                </a:lnTo>
                <a:lnTo>
                  <a:pt x="252" y="6"/>
                </a:lnTo>
                <a:lnTo>
                  <a:pt x="252" y="5"/>
                </a:lnTo>
                <a:lnTo>
                  <a:pt x="252" y="4"/>
                </a:lnTo>
                <a:lnTo>
                  <a:pt x="253" y="4"/>
                </a:lnTo>
                <a:lnTo>
                  <a:pt x="256" y="4"/>
                </a:lnTo>
                <a:lnTo>
                  <a:pt x="260" y="4"/>
                </a:lnTo>
                <a:lnTo>
                  <a:pt x="264" y="4"/>
                </a:lnTo>
                <a:lnTo>
                  <a:pt x="266" y="4"/>
                </a:lnTo>
                <a:lnTo>
                  <a:pt x="267" y="4"/>
                </a:lnTo>
                <a:lnTo>
                  <a:pt x="269" y="4"/>
                </a:lnTo>
                <a:lnTo>
                  <a:pt x="271" y="4"/>
                </a:lnTo>
                <a:lnTo>
                  <a:pt x="272" y="4"/>
                </a:lnTo>
                <a:lnTo>
                  <a:pt x="279" y="4"/>
                </a:lnTo>
                <a:lnTo>
                  <a:pt x="283" y="4"/>
                </a:lnTo>
                <a:lnTo>
                  <a:pt x="285" y="4"/>
                </a:lnTo>
                <a:lnTo>
                  <a:pt x="296" y="4"/>
                </a:lnTo>
                <a:lnTo>
                  <a:pt x="300" y="4"/>
                </a:lnTo>
                <a:lnTo>
                  <a:pt x="303" y="4"/>
                </a:lnTo>
                <a:lnTo>
                  <a:pt x="305" y="4"/>
                </a:lnTo>
                <a:lnTo>
                  <a:pt x="308" y="4"/>
                </a:lnTo>
                <a:lnTo>
                  <a:pt x="312" y="4"/>
                </a:lnTo>
                <a:lnTo>
                  <a:pt x="315" y="4"/>
                </a:lnTo>
                <a:lnTo>
                  <a:pt x="319" y="4"/>
                </a:lnTo>
                <a:lnTo>
                  <a:pt x="317" y="0"/>
                </a:lnTo>
                <a:lnTo>
                  <a:pt x="325" y="0"/>
                </a:lnTo>
                <a:lnTo>
                  <a:pt x="328" y="0"/>
                </a:lnTo>
                <a:lnTo>
                  <a:pt x="329" y="0"/>
                </a:lnTo>
                <a:lnTo>
                  <a:pt x="330" y="0"/>
                </a:lnTo>
                <a:lnTo>
                  <a:pt x="337" y="0"/>
                </a:lnTo>
                <a:lnTo>
                  <a:pt x="339" y="0"/>
                </a:lnTo>
                <a:lnTo>
                  <a:pt x="346" y="0"/>
                </a:lnTo>
                <a:lnTo>
                  <a:pt x="351" y="0"/>
                </a:lnTo>
                <a:close/>
              </a:path>
            </a:pathLst>
          </a:custGeom>
          <a:solidFill>
            <a:srgbClr val="00B050"/>
          </a:solidFill>
          <a:ln w="9525">
            <a:solidFill>
              <a:srgbClr val="000000"/>
            </a:solidFill>
            <a:round/>
            <a:headEnd/>
            <a:tailEnd/>
          </a:ln>
        </p:spPr>
        <p:txBody>
          <a:bodyPr/>
          <a:lstStyle/>
          <a:p>
            <a:endParaRPr lang="en-US" dirty="0"/>
          </a:p>
        </p:txBody>
      </p:sp>
      <p:sp>
        <p:nvSpPr>
          <p:cNvPr id="151" name="Freeform 149"/>
          <p:cNvSpPr>
            <a:spLocks/>
          </p:cNvSpPr>
          <p:nvPr/>
        </p:nvSpPr>
        <p:spPr bwMode="auto">
          <a:xfrm>
            <a:off x="2674128" y="2990763"/>
            <a:ext cx="462403" cy="464056"/>
          </a:xfrm>
          <a:custGeom>
            <a:avLst/>
            <a:gdLst>
              <a:gd name="T0" fmla="*/ 156 w 214"/>
              <a:gd name="T1" fmla="*/ 0 h 218"/>
              <a:gd name="T2" fmla="*/ 172 w 214"/>
              <a:gd name="T3" fmla="*/ 0 h 218"/>
              <a:gd name="T4" fmla="*/ 196 w 214"/>
              <a:gd name="T5" fmla="*/ 0 h 218"/>
              <a:gd name="T6" fmla="*/ 213 w 214"/>
              <a:gd name="T7" fmla="*/ 0 h 218"/>
              <a:gd name="T8" fmla="*/ 213 w 214"/>
              <a:gd name="T9" fmla="*/ 17 h 218"/>
              <a:gd name="T10" fmla="*/ 213 w 214"/>
              <a:gd name="T11" fmla="*/ 34 h 218"/>
              <a:gd name="T12" fmla="*/ 213 w 214"/>
              <a:gd name="T13" fmla="*/ 54 h 218"/>
              <a:gd name="T14" fmla="*/ 213 w 214"/>
              <a:gd name="T15" fmla="*/ 86 h 218"/>
              <a:gd name="T16" fmla="*/ 213 w 214"/>
              <a:gd name="T17" fmla="*/ 97 h 218"/>
              <a:gd name="T18" fmla="*/ 213 w 214"/>
              <a:gd name="T19" fmla="*/ 99 h 218"/>
              <a:gd name="T20" fmla="*/ 213 w 214"/>
              <a:gd name="T21" fmla="*/ 105 h 218"/>
              <a:gd name="T22" fmla="*/ 213 w 214"/>
              <a:gd name="T23" fmla="*/ 112 h 218"/>
              <a:gd name="T24" fmla="*/ 213 w 214"/>
              <a:gd name="T25" fmla="*/ 127 h 218"/>
              <a:gd name="T26" fmla="*/ 214 w 214"/>
              <a:gd name="T27" fmla="*/ 146 h 218"/>
              <a:gd name="T28" fmla="*/ 214 w 214"/>
              <a:gd name="T29" fmla="*/ 159 h 218"/>
              <a:gd name="T30" fmla="*/ 214 w 214"/>
              <a:gd name="T31" fmla="*/ 169 h 218"/>
              <a:gd name="T32" fmla="*/ 214 w 214"/>
              <a:gd name="T33" fmla="*/ 188 h 218"/>
              <a:gd name="T34" fmla="*/ 214 w 214"/>
              <a:gd name="T35" fmla="*/ 200 h 218"/>
              <a:gd name="T36" fmla="*/ 214 w 214"/>
              <a:gd name="T37" fmla="*/ 218 h 218"/>
              <a:gd name="T38" fmla="*/ 208 w 214"/>
              <a:gd name="T39" fmla="*/ 218 h 218"/>
              <a:gd name="T40" fmla="*/ 204 w 214"/>
              <a:gd name="T41" fmla="*/ 218 h 218"/>
              <a:gd name="T42" fmla="*/ 193 w 214"/>
              <a:gd name="T43" fmla="*/ 218 h 218"/>
              <a:gd name="T44" fmla="*/ 181 w 214"/>
              <a:gd name="T45" fmla="*/ 218 h 218"/>
              <a:gd name="T46" fmla="*/ 165 w 214"/>
              <a:gd name="T47" fmla="*/ 218 h 218"/>
              <a:gd name="T48" fmla="*/ 144 w 214"/>
              <a:gd name="T49" fmla="*/ 218 h 218"/>
              <a:gd name="T50" fmla="*/ 129 w 214"/>
              <a:gd name="T51" fmla="*/ 218 h 218"/>
              <a:gd name="T52" fmla="*/ 108 w 214"/>
              <a:gd name="T53" fmla="*/ 218 h 218"/>
              <a:gd name="T54" fmla="*/ 94 w 214"/>
              <a:gd name="T55" fmla="*/ 218 h 218"/>
              <a:gd name="T56" fmla="*/ 82 w 214"/>
              <a:gd name="T57" fmla="*/ 218 h 218"/>
              <a:gd name="T58" fmla="*/ 59 w 214"/>
              <a:gd name="T59" fmla="*/ 218 h 218"/>
              <a:gd name="T60" fmla="*/ 49 w 214"/>
              <a:gd name="T61" fmla="*/ 218 h 218"/>
              <a:gd name="T62" fmla="*/ 27 w 214"/>
              <a:gd name="T63" fmla="*/ 218 h 218"/>
              <a:gd name="T64" fmla="*/ 12 w 214"/>
              <a:gd name="T65" fmla="*/ 218 h 218"/>
              <a:gd name="T66" fmla="*/ 0 w 214"/>
              <a:gd name="T67" fmla="*/ 209 h 218"/>
              <a:gd name="T68" fmla="*/ 0 w 214"/>
              <a:gd name="T69" fmla="*/ 202 h 218"/>
              <a:gd name="T70" fmla="*/ 0 w 214"/>
              <a:gd name="T71" fmla="*/ 188 h 218"/>
              <a:gd name="T72" fmla="*/ 0 w 214"/>
              <a:gd name="T73" fmla="*/ 182 h 218"/>
              <a:gd name="T74" fmla="*/ 0 w 214"/>
              <a:gd name="T75" fmla="*/ 170 h 218"/>
              <a:gd name="T76" fmla="*/ 0 w 214"/>
              <a:gd name="T77" fmla="*/ 152 h 218"/>
              <a:gd name="T78" fmla="*/ 0 w 214"/>
              <a:gd name="T79" fmla="*/ 144 h 218"/>
              <a:gd name="T80" fmla="*/ 0 w 214"/>
              <a:gd name="T81" fmla="*/ 132 h 218"/>
              <a:gd name="T82" fmla="*/ 0 w 214"/>
              <a:gd name="T83" fmla="*/ 115 h 218"/>
              <a:gd name="T84" fmla="*/ 0 w 214"/>
              <a:gd name="T85" fmla="*/ 104 h 218"/>
              <a:gd name="T86" fmla="*/ 0 w 214"/>
              <a:gd name="T87" fmla="*/ 68 h 218"/>
              <a:gd name="T88" fmla="*/ 0 w 214"/>
              <a:gd name="T89" fmla="*/ 44 h 218"/>
              <a:gd name="T90" fmla="*/ 0 w 214"/>
              <a:gd name="T91" fmla="*/ 34 h 218"/>
              <a:gd name="T92" fmla="*/ 0 w 214"/>
              <a:gd name="T93" fmla="*/ 17 h 218"/>
              <a:gd name="T94" fmla="*/ 0 w 214"/>
              <a:gd name="T95" fmla="*/ 2 h 218"/>
              <a:gd name="T96" fmla="*/ 14 w 214"/>
              <a:gd name="T97" fmla="*/ 1 h 218"/>
              <a:gd name="T98" fmla="*/ 26 w 214"/>
              <a:gd name="T99" fmla="*/ 1 h 218"/>
              <a:gd name="T100" fmla="*/ 38 w 214"/>
              <a:gd name="T101" fmla="*/ 1 h 218"/>
              <a:gd name="T102" fmla="*/ 48 w 214"/>
              <a:gd name="T103" fmla="*/ 1 h 218"/>
              <a:gd name="T104" fmla="*/ 60 w 214"/>
              <a:gd name="T105" fmla="*/ 1 h 218"/>
              <a:gd name="T106" fmla="*/ 80 w 214"/>
              <a:gd name="T107" fmla="*/ 1 h 218"/>
              <a:gd name="T108" fmla="*/ 85 w 214"/>
              <a:gd name="T109" fmla="*/ 1 h 218"/>
              <a:gd name="T110" fmla="*/ 105 w 214"/>
              <a:gd name="T111" fmla="*/ 0 h 218"/>
              <a:gd name="T112" fmla="*/ 120 w 214"/>
              <a:gd name="T113" fmla="*/ 0 h 218"/>
              <a:gd name="T114" fmla="*/ 125 w 214"/>
              <a:gd name="T115" fmla="*/ 0 h 218"/>
              <a:gd name="T116" fmla="*/ 138 w 214"/>
              <a:gd name="T117" fmla="*/ 0 h 218"/>
              <a:gd name="T118" fmla="*/ 139 w 214"/>
              <a:gd name="T119" fmla="*/ 0 h 218"/>
              <a:gd name="T120" fmla="*/ 144 w 214"/>
              <a:gd name="T121" fmla="*/ 0 h 21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4" h="218">
                <a:moveTo>
                  <a:pt x="144" y="0"/>
                </a:moveTo>
                <a:lnTo>
                  <a:pt x="146" y="0"/>
                </a:lnTo>
                <a:lnTo>
                  <a:pt x="148" y="0"/>
                </a:lnTo>
                <a:lnTo>
                  <a:pt x="154" y="0"/>
                </a:lnTo>
                <a:lnTo>
                  <a:pt x="156" y="0"/>
                </a:lnTo>
                <a:lnTo>
                  <a:pt x="157" y="0"/>
                </a:lnTo>
                <a:lnTo>
                  <a:pt x="158" y="0"/>
                </a:lnTo>
                <a:lnTo>
                  <a:pt x="162" y="0"/>
                </a:lnTo>
                <a:lnTo>
                  <a:pt x="172" y="0"/>
                </a:lnTo>
                <a:lnTo>
                  <a:pt x="182" y="0"/>
                </a:lnTo>
                <a:lnTo>
                  <a:pt x="184" y="0"/>
                </a:lnTo>
                <a:lnTo>
                  <a:pt x="185" y="0"/>
                </a:lnTo>
                <a:lnTo>
                  <a:pt x="187" y="0"/>
                </a:lnTo>
                <a:lnTo>
                  <a:pt x="196" y="0"/>
                </a:lnTo>
                <a:lnTo>
                  <a:pt x="197" y="0"/>
                </a:lnTo>
                <a:lnTo>
                  <a:pt x="203" y="0"/>
                </a:lnTo>
                <a:lnTo>
                  <a:pt x="212" y="0"/>
                </a:lnTo>
                <a:lnTo>
                  <a:pt x="213" y="0"/>
                </a:lnTo>
                <a:lnTo>
                  <a:pt x="213" y="1"/>
                </a:lnTo>
                <a:lnTo>
                  <a:pt x="213" y="4"/>
                </a:lnTo>
                <a:lnTo>
                  <a:pt x="213" y="7"/>
                </a:lnTo>
                <a:lnTo>
                  <a:pt x="213" y="16"/>
                </a:lnTo>
                <a:lnTo>
                  <a:pt x="213" y="17"/>
                </a:lnTo>
                <a:lnTo>
                  <a:pt x="213" y="18"/>
                </a:lnTo>
                <a:lnTo>
                  <a:pt x="213" y="24"/>
                </a:lnTo>
                <a:lnTo>
                  <a:pt x="213" y="31"/>
                </a:lnTo>
                <a:lnTo>
                  <a:pt x="213" y="33"/>
                </a:lnTo>
                <a:lnTo>
                  <a:pt x="213" y="34"/>
                </a:lnTo>
                <a:lnTo>
                  <a:pt x="213" y="39"/>
                </a:lnTo>
                <a:lnTo>
                  <a:pt x="213" y="44"/>
                </a:lnTo>
                <a:lnTo>
                  <a:pt x="213" y="46"/>
                </a:lnTo>
                <a:lnTo>
                  <a:pt x="213" y="50"/>
                </a:lnTo>
                <a:lnTo>
                  <a:pt x="213" y="54"/>
                </a:lnTo>
                <a:lnTo>
                  <a:pt x="213" y="59"/>
                </a:lnTo>
                <a:lnTo>
                  <a:pt x="213" y="64"/>
                </a:lnTo>
                <a:lnTo>
                  <a:pt x="213" y="73"/>
                </a:lnTo>
                <a:lnTo>
                  <a:pt x="213" y="78"/>
                </a:lnTo>
                <a:lnTo>
                  <a:pt x="213" y="86"/>
                </a:lnTo>
                <a:lnTo>
                  <a:pt x="213" y="87"/>
                </a:lnTo>
                <a:lnTo>
                  <a:pt x="213" y="92"/>
                </a:lnTo>
                <a:lnTo>
                  <a:pt x="213" y="95"/>
                </a:lnTo>
                <a:lnTo>
                  <a:pt x="213" y="96"/>
                </a:lnTo>
                <a:lnTo>
                  <a:pt x="213" y="97"/>
                </a:lnTo>
                <a:lnTo>
                  <a:pt x="213" y="98"/>
                </a:lnTo>
                <a:lnTo>
                  <a:pt x="213" y="99"/>
                </a:lnTo>
                <a:lnTo>
                  <a:pt x="213" y="102"/>
                </a:lnTo>
                <a:lnTo>
                  <a:pt x="213" y="103"/>
                </a:lnTo>
                <a:lnTo>
                  <a:pt x="213" y="104"/>
                </a:lnTo>
                <a:lnTo>
                  <a:pt x="213" y="105"/>
                </a:lnTo>
                <a:lnTo>
                  <a:pt x="213" y="107"/>
                </a:lnTo>
                <a:lnTo>
                  <a:pt x="213" y="108"/>
                </a:lnTo>
                <a:lnTo>
                  <a:pt x="213" y="110"/>
                </a:lnTo>
                <a:lnTo>
                  <a:pt x="213" y="111"/>
                </a:lnTo>
                <a:lnTo>
                  <a:pt x="213" y="112"/>
                </a:lnTo>
                <a:lnTo>
                  <a:pt x="213" y="123"/>
                </a:lnTo>
                <a:lnTo>
                  <a:pt x="213" y="124"/>
                </a:lnTo>
                <a:lnTo>
                  <a:pt x="213" y="127"/>
                </a:lnTo>
                <a:lnTo>
                  <a:pt x="214" y="132"/>
                </a:lnTo>
                <a:lnTo>
                  <a:pt x="214" y="140"/>
                </a:lnTo>
                <a:lnTo>
                  <a:pt x="214" y="144"/>
                </a:lnTo>
                <a:lnTo>
                  <a:pt x="214" y="145"/>
                </a:lnTo>
                <a:lnTo>
                  <a:pt x="214" y="146"/>
                </a:lnTo>
                <a:lnTo>
                  <a:pt x="214" y="148"/>
                </a:lnTo>
                <a:lnTo>
                  <a:pt x="214" y="159"/>
                </a:lnTo>
                <a:lnTo>
                  <a:pt x="214" y="163"/>
                </a:lnTo>
                <a:lnTo>
                  <a:pt x="214" y="167"/>
                </a:lnTo>
                <a:lnTo>
                  <a:pt x="214" y="168"/>
                </a:lnTo>
                <a:lnTo>
                  <a:pt x="214" y="169"/>
                </a:lnTo>
                <a:lnTo>
                  <a:pt x="214" y="170"/>
                </a:lnTo>
                <a:lnTo>
                  <a:pt x="214" y="174"/>
                </a:lnTo>
                <a:lnTo>
                  <a:pt x="214" y="185"/>
                </a:lnTo>
                <a:lnTo>
                  <a:pt x="214" y="188"/>
                </a:lnTo>
                <a:lnTo>
                  <a:pt x="214" y="191"/>
                </a:lnTo>
                <a:lnTo>
                  <a:pt x="214" y="192"/>
                </a:lnTo>
                <a:lnTo>
                  <a:pt x="214" y="198"/>
                </a:lnTo>
                <a:lnTo>
                  <a:pt x="214" y="200"/>
                </a:lnTo>
                <a:lnTo>
                  <a:pt x="214" y="207"/>
                </a:lnTo>
                <a:lnTo>
                  <a:pt x="214" y="208"/>
                </a:lnTo>
                <a:lnTo>
                  <a:pt x="214" y="210"/>
                </a:lnTo>
                <a:lnTo>
                  <a:pt x="214" y="214"/>
                </a:lnTo>
                <a:lnTo>
                  <a:pt x="214" y="218"/>
                </a:lnTo>
                <a:lnTo>
                  <a:pt x="212" y="218"/>
                </a:lnTo>
                <a:lnTo>
                  <a:pt x="211" y="218"/>
                </a:lnTo>
                <a:lnTo>
                  <a:pt x="210" y="218"/>
                </a:lnTo>
                <a:lnTo>
                  <a:pt x="208" y="218"/>
                </a:lnTo>
                <a:lnTo>
                  <a:pt x="206" y="218"/>
                </a:lnTo>
                <a:lnTo>
                  <a:pt x="205" y="218"/>
                </a:lnTo>
                <a:lnTo>
                  <a:pt x="204" y="218"/>
                </a:lnTo>
                <a:lnTo>
                  <a:pt x="203" y="218"/>
                </a:lnTo>
                <a:lnTo>
                  <a:pt x="201" y="218"/>
                </a:lnTo>
                <a:lnTo>
                  <a:pt x="198" y="218"/>
                </a:lnTo>
                <a:lnTo>
                  <a:pt x="196" y="218"/>
                </a:lnTo>
                <a:lnTo>
                  <a:pt x="193" y="218"/>
                </a:lnTo>
                <a:lnTo>
                  <a:pt x="190" y="218"/>
                </a:lnTo>
                <a:lnTo>
                  <a:pt x="185" y="218"/>
                </a:lnTo>
                <a:lnTo>
                  <a:pt x="181" y="218"/>
                </a:lnTo>
                <a:lnTo>
                  <a:pt x="180" y="218"/>
                </a:lnTo>
                <a:lnTo>
                  <a:pt x="173" y="218"/>
                </a:lnTo>
                <a:lnTo>
                  <a:pt x="170" y="218"/>
                </a:lnTo>
                <a:lnTo>
                  <a:pt x="168" y="218"/>
                </a:lnTo>
                <a:lnTo>
                  <a:pt x="165" y="218"/>
                </a:lnTo>
                <a:lnTo>
                  <a:pt x="152" y="218"/>
                </a:lnTo>
                <a:lnTo>
                  <a:pt x="149" y="218"/>
                </a:lnTo>
                <a:lnTo>
                  <a:pt x="146" y="218"/>
                </a:lnTo>
                <a:lnTo>
                  <a:pt x="144" y="218"/>
                </a:lnTo>
                <a:lnTo>
                  <a:pt x="137" y="218"/>
                </a:lnTo>
                <a:lnTo>
                  <a:pt x="134" y="218"/>
                </a:lnTo>
                <a:lnTo>
                  <a:pt x="130" y="218"/>
                </a:lnTo>
                <a:lnTo>
                  <a:pt x="129" y="218"/>
                </a:lnTo>
                <a:lnTo>
                  <a:pt x="128" y="218"/>
                </a:lnTo>
                <a:lnTo>
                  <a:pt x="121" y="218"/>
                </a:lnTo>
                <a:lnTo>
                  <a:pt x="120" y="218"/>
                </a:lnTo>
                <a:lnTo>
                  <a:pt x="112" y="218"/>
                </a:lnTo>
                <a:lnTo>
                  <a:pt x="108" y="218"/>
                </a:lnTo>
                <a:lnTo>
                  <a:pt x="105" y="218"/>
                </a:lnTo>
                <a:lnTo>
                  <a:pt x="100" y="218"/>
                </a:lnTo>
                <a:lnTo>
                  <a:pt x="94" y="218"/>
                </a:lnTo>
                <a:lnTo>
                  <a:pt x="90" y="218"/>
                </a:lnTo>
                <a:lnTo>
                  <a:pt x="88" y="218"/>
                </a:lnTo>
                <a:lnTo>
                  <a:pt x="85" y="218"/>
                </a:lnTo>
                <a:lnTo>
                  <a:pt x="82" y="218"/>
                </a:lnTo>
                <a:lnTo>
                  <a:pt x="81" y="218"/>
                </a:lnTo>
                <a:lnTo>
                  <a:pt x="78" y="218"/>
                </a:lnTo>
                <a:lnTo>
                  <a:pt x="73" y="218"/>
                </a:lnTo>
                <a:lnTo>
                  <a:pt x="67" y="218"/>
                </a:lnTo>
                <a:lnTo>
                  <a:pt x="59" y="218"/>
                </a:lnTo>
                <a:lnTo>
                  <a:pt x="58" y="218"/>
                </a:lnTo>
                <a:lnTo>
                  <a:pt x="54" y="218"/>
                </a:lnTo>
                <a:lnTo>
                  <a:pt x="51" y="218"/>
                </a:lnTo>
                <a:lnTo>
                  <a:pt x="49" y="218"/>
                </a:lnTo>
                <a:lnTo>
                  <a:pt x="48" y="218"/>
                </a:lnTo>
                <a:lnTo>
                  <a:pt x="46" y="218"/>
                </a:lnTo>
                <a:lnTo>
                  <a:pt x="35" y="218"/>
                </a:lnTo>
                <a:lnTo>
                  <a:pt x="32" y="218"/>
                </a:lnTo>
                <a:lnTo>
                  <a:pt x="27" y="218"/>
                </a:lnTo>
                <a:lnTo>
                  <a:pt x="25" y="218"/>
                </a:lnTo>
                <a:lnTo>
                  <a:pt x="19" y="218"/>
                </a:lnTo>
                <a:lnTo>
                  <a:pt x="17" y="218"/>
                </a:lnTo>
                <a:lnTo>
                  <a:pt x="12" y="218"/>
                </a:lnTo>
                <a:lnTo>
                  <a:pt x="9" y="218"/>
                </a:lnTo>
                <a:lnTo>
                  <a:pt x="6" y="218"/>
                </a:lnTo>
                <a:lnTo>
                  <a:pt x="0" y="218"/>
                </a:lnTo>
                <a:lnTo>
                  <a:pt x="0" y="214"/>
                </a:lnTo>
                <a:lnTo>
                  <a:pt x="0" y="209"/>
                </a:lnTo>
                <a:lnTo>
                  <a:pt x="0" y="207"/>
                </a:lnTo>
                <a:lnTo>
                  <a:pt x="0" y="206"/>
                </a:lnTo>
                <a:lnTo>
                  <a:pt x="0" y="204"/>
                </a:lnTo>
                <a:lnTo>
                  <a:pt x="0" y="203"/>
                </a:lnTo>
                <a:lnTo>
                  <a:pt x="0" y="202"/>
                </a:lnTo>
                <a:lnTo>
                  <a:pt x="0" y="200"/>
                </a:lnTo>
                <a:lnTo>
                  <a:pt x="0" y="196"/>
                </a:lnTo>
                <a:lnTo>
                  <a:pt x="0" y="194"/>
                </a:lnTo>
                <a:lnTo>
                  <a:pt x="0" y="192"/>
                </a:lnTo>
                <a:lnTo>
                  <a:pt x="0" y="188"/>
                </a:lnTo>
                <a:lnTo>
                  <a:pt x="0" y="187"/>
                </a:lnTo>
                <a:lnTo>
                  <a:pt x="0" y="183"/>
                </a:lnTo>
                <a:lnTo>
                  <a:pt x="0" y="182"/>
                </a:lnTo>
                <a:lnTo>
                  <a:pt x="0" y="174"/>
                </a:lnTo>
                <a:lnTo>
                  <a:pt x="0" y="172"/>
                </a:lnTo>
                <a:lnTo>
                  <a:pt x="0" y="170"/>
                </a:lnTo>
                <a:lnTo>
                  <a:pt x="0" y="166"/>
                </a:lnTo>
                <a:lnTo>
                  <a:pt x="0" y="161"/>
                </a:lnTo>
                <a:lnTo>
                  <a:pt x="0" y="159"/>
                </a:lnTo>
                <a:lnTo>
                  <a:pt x="0" y="152"/>
                </a:lnTo>
                <a:lnTo>
                  <a:pt x="0" y="151"/>
                </a:lnTo>
                <a:lnTo>
                  <a:pt x="0" y="148"/>
                </a:lnTo>
                <a:lnTo>
                  <a:pt x="0" y="144"/>
                </a:lnTo>
                <a:lnTo>
                  <a:pt x="0" y="140"/>
                </a:lnTo>
                <a:lnTo>
                  <a:pt x="0" y="134"/>
                </a:lnTo>
                <a:lnTo>
                  <a:pt x="0" y="132"/>
                </a:lnTo>
                <a:lnTo>
                  <a:pt x="0" y="129"/>
                </a:lnTo>
                <a:lnTo>
                  <a:pt x="0" y="124"/>
                </a:lnTo>
                <a:lnTo>
                  <a:pt x="0" y="118"/>
                </a:lnTo>
                <a:lnTo>
                  <a:pt x="0" y="116"/>
                </a:lnTo>
                <a:lnTo>
                  <a:pt x="0" y="115"/>
                </a:lnTo>
                <a:lnTo>
                  <a:pt x="0" y="112"/>
                </a:lnTo>
                <a:lnTo>
                  <a:pt x="0" y="110"/>
                </a:lnTo>
                <a:lnTo>
                  <a:pt x="0" y="107"/>
                </a:lnTo>
                <a:lnTo>
                  <a:pt x="0" y="104"/>
                </a:lnTo>
                <a:lnTo>
                  <a:pt x="0" y="97"/>
                </a:lnTo>
                <a:lnTo>
                  <a:pt x="0" y="80"/>
                </a:lnTo>
                <a:lnTo>
                  <a:pt x="0" y="74"/>
                </a:lnTo>
                <a:lnTo>
                  <a:pt x="0" y="68"/>
                </a:lnTo>
                <a:lnTo>
                  <a:pt x="0" y="65"/>
                </a:lnTo>
                <a:lnTo>
                  <a:pt x="0" y="56"/>
                </a:lnTo>
                <a:lnTo>
                  <a:pt x="0" y="46"/>
                </a:lnTo>
                <a:lnTo>
                  <a:pt x="0" y="44"/>
                </a:lnTo>
                <a:lnTo>
                  <a:pt x="0" y="42"/>
                </a:lnTo>
                <a:lnTo>
                  <a:pt x="0" y="35"/>
                </a:lnTo>
                <a:lnTo>
                  <a:pt x="0" y="34"/>
                </a:lnTo>
                <a:lnTo>
                  <a:pt x="0" y="28"/>
                </a:lnTo>
                <a:lnTo>
                  <a:pt x="0" y="26"/>
                </a:lnTo>
                <a:lnTo>
                  <a:pt x="0" y="22"/>
                </a:lnTo>
                <a:lnTo>
                  <a:pt x="0" y="17"/>
                </a:lnTo>
                <a:lnTo>
                  <a:pt x="0" y="9"/>
                </a:lnTo>
                <a:lnTo>
                  <a:pt x="0" y="6"/>
                </a:lnTo>
                <a:lnTo>
                  <a:pt x="0" y="3"/>
                </a:lnTo>
                <a:lnTo>
                  <a:pt x="0" y="2"/>
                </a:lnTo>
                <a:lnTo>
                  <a:pt x="0" y="1"/>
                </a:lnTo>
                <a:lnTo>
                  <a:pt x="1" y="1"/>
                </a:lnTo>
                <a:lnTo>
                  <a:pt x="2" y="1"/>
                </a:lnTo>
                <a:lnTo>
                  <a:pt x="14" y="1"/>
                </a:lnTo>
                <a:lnTo>
                  <a:pt x="19" y="1"/>
                </a:lnTo>
                <a:lnTo>
                  <a:pt x="25" y="1"/>
                </a:lnTo>
                <a:lnTo>
                  <a:pt x="26" y="1"/>
                </a:lnTo>
                <a:lnTo>
                  <a:pt x="28" y="1"/>
                </a:lnTo>
                <a:lnTo>
                  <a:pt x="33" y="1"/>
                </a:lnTo>
                <a:lnTo>
                  <a:pt x="35" y="1"/>
                </a:lnTo>
                <a:lnTo>
                  <a:pt x="37" y="1"/>
                </a:lnTo>
                <a:lnTo>
                  <a:pt x="38" y="1"/>
                </a:lnTo>
                <a:lnTo>
                  <a:pt x="44" y="1"/>
                </a:lnTo>
                <a:lnTo>
                  <a:pt x="45" y="1"/>
                </a:lnTo>
                <a:lnTo>
                  <a:pt x="48" y="1"/>
                </a:lnTo>
                <a:lnTo>
                  <a:pt x="52" y="1"/>
                </a:lnTo>
                <a:lnTo>
                  <a:pt x="54" y="1"/>
                </a:lnTo>
                <a:lnTo>
                  <a:pt x="56" y="1"/>
                </a:lnTo>
                <a:lnTo>
                  <a:pt x="60" y="1"/>
                </a:lnTo>
                <a:lnTo>
                  <a:pt x="66" y="1"/>
                </a:lnTo>
                <a:lnTo>
                  <a:pt x="70" y="1"/>
                </a:lnTo>
                <a:lnTo>
                  <a:pt x="73" y="1"/>
                </a:lnTo>
                <a:lnTo>
                  <a:pt x="78" y="1"/>
                </a:lnTo>
                <a:lnTo>
                  <a:pt x="80" y="1"/>
                </a:lnTo>
                <a:lnTo>
                  <a:pt x="83" y="1"/>
                </a:lnTo>
                <a:lnTo>
                  <a:pt x="84" y="1"/>
                </a:lnTo>
                <a:lnTo>
                  <a:pt x="85" y="1"/>
                </a:lnTo>
                <a:lnTo>
                  <a:pt x="89" y="1"/>
                </a:lnTo>
                <a:lnTo>
                  <a:pt x="91" y="1"/>
                </a:lnTo>
                <a:lnTo>
                  <a:pt x="93" y="1"/>
                </a:lnTo>
                <a:lnTo>
                  <a:pt x="94" y="1"/>
                </a:lnTo>
                <a:lnTo>
                  <a:pt x="105" y="0"/>
                </a:lnTo>
                <a:lnTo>
                  <a:pt x="106" y="0"/>
                </a:lnTo>
                <a:lnTo>
                  <a:pt x="109" y="0"/>
                </a:lnTo>
                <a:lnTo>
                  <a:pt x="112" y="0"/>
                </a:lnTo>
                <a:lnTo>
                  <a:pt x="120" y="0"/>
                </a:lnTo>
                <a:lnTo>
                  <a:pt x="121" y="0"/>
                </a:lnTo>
                <a:lnTo>
                  <a:pt x="123" y="0"/>
                </a:lnTo>
                <a:lnTo>
                  <a:pt x="124" y="0"/>
                </a:lnTo>
                <a:lnTo>
                  <a:pt x="125" y="0"/>
                </a:lnTo>
                <a:lnTo>
                  <a:pt x="133" y="0"/>
                </a:lnTo>
                <a:lnTo>
                  <a:pt x="138" y="0"/>
                </a:lnTo>
                <a:lnTo>
                  <a:pt x="139" y="0"/>
                </a:lnTo>
                <a:lnTo>
                  <a:pt x="140" y="0"/>
                </a:lnTo>
                <a:lnTo>
                  <a:pt x="142" y="0"/>
                </a:lnTo>
                <a:lnTo>
                  <a:pt x="144" y="0"/>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52" name="Freeform 135"/>
          <p:cNvSpPr>
            <a:spLocks/>
          </p:cNvSpPr>
          <p:nvPr/>
        </p:nvSpPr>
        <p:spPr bwMode="auto">
          <a:xfrm>
            <a:off x="2999059" y="2192201"/>
            <a:ext cx="408384" cy="553461"/>
          </a:xfrm>
          <a:custGeom>
            <a:avLst/>
            <a:gdLst>
              <a:gd name="T0" fmla="*/ 175 w 189"/>
              <a:gd name="T1" fmla="*/ 0 h 260"/>
              <a:gd name="T2" fmla="*/ 188 w 189"/>
              <a:gd name="T3" fmla="*/ 11 h 260"/>
              <a:gd name="T4" fmla="*/ 188 w 189"/>
              <a:gd name="T5" fmla="*/ 32 h 260"/>
              <a:gd name="T6" fmla="*/ 189 w 189"/>
              <a:gd name="T7" fmla="*/ 60 h 260"/>
              <a:gd name="T8" fmla="*/ 189 w 189"/>
              <a:gd name="T9" fmla="*/ 90 h 260"/>
              <a:gd name="T10" fmla="*/ 189 w 189"/>
              <a:gd name="T11" fmla="*/ 113 h 260"/>
              <a:gd name="T12" fmla="*/ 189 w 189"/>
              <a:gd name="T13" fmla="*/ 131 h 260"/>
              <a:gd name="T14" fmla="*/ 179 w 189"/>
              <a:gd name="T15" fmla="*/ 152 h 260"/>
              <a:gd name="T16" fmla="*/ 179 w 189"/>
              <a:gd name="T17" fmla="*/ 181 h 260"/>
              <a:gd name="T18" fmla="*/ 166 w 189"/>
              <a:gd name="T19" fmla="*/ 205 h 260"/>
              <a:gd name="T20" fmla="*/ 128 w 189"/>
              <a:gd name="T21" fmla="*/ 206 h 260"/>
              <a:gd name="T22" fmla="*/ 125 w 189"/>
              <a:gd name="T23" fmla="*/ 246 h 260"/>
              <a:gd name="T24" fmla="*/ 99 w 189"/>
              <a:gd name="T25" fmla="*/ 260 h 260"/>
              <a:gd name="T26" fmla="*/ 71 w 189"/>
              <a:gd name="T27" fmla="*/ 258 h 260"/>
              <a:gd name="T28" fmla="*/ 71 w 189"/>
              <a:gd name="T29" fmla="*/ 230 h 260"/>
              <a:gd name="T30" fmla="*/ 71 w 189"/>
              <a:gd name="T31" fmla="*/ 172 h 260"/>
              <a:gd name="T32" fmla="*/ 69 w 189"/>
              <a:gd name="T33" fmla="*/ 152 h 260"/>
              <a:gd name="T34" fmla="*/ 47 w 189"/>
              <a:gd name="T35" fmla="*/ 152 h 260"/>
              <a:gd name="T36" fmla="*/ 28 w 189"/>
              <a:gd name="T37" fmla="*/ 152 h 260"/>
              <a:gd name="T38" fmla="*/ 0 w 189"/>
              <a:gd name="T39" fmla="*/ 152 h 260"/>
              <a:gd name="T40" fmla="*/ 0 w 189"/>
              <a:gd name="T41" fmla="*/ 116 h 260"/>
              <a:gd name="T42" fmla="*/ 0 w 189"/>
              <a:gd name="T43" fmla="*/ 76 h 260"/>
              <a:gd name="T44" fmla="*/ 0 w 189"/>
              <a:gd name="T45" fmla="*/ 61 h 260"/>
              <a:gd name="T46" fmla="*/ 4 w 189"/>
              <a:gd name="T47" fmla="*/ 59 h 260"/>
              <a:gd name="T48" fmla="*/ 8 w 189"/>
              <a:gd name="T49" fmla="*/ 60 h 260"/>
              <a:gd name="T50" fmla="*/ 14 w 189"/>
              <a:gd name="T51" fmla="*/ 61 h 260"/>
              <a:gd name="T52" fmla="*/ 15 w 189"/>
              <a:gd name="T53" fmla="*/ 62 h 260"/>
              <a:gd name="T54" fmla="*/ 19 w 189"/>
              <a:gd name="T55" fmla="*/ 61 h 260"/>
              <a:gd name="T56" fmla="*/ 21 w 189"/>
              <a:gd name="T57" fmla="*/ 58 h 260"/>
              <a:gd name="T58" fmla="*/ 23 w 189"/>
              <a:gd name="T59" fmla="*/ 56 h 260"/>
              <a:gd name="T60" fmla="*/ 24 w 189"/>
              <a:gd name="T61" fmla="*/ 53 h 260"/>
              <a:gd name="T62" fmla="*/ 28 w 189"/>
              <a:gd name="T63" fmla="*/ 50 h 260"/>
              <a:gd name="T64" fmla="*/ 31 w 189"/>
              <a:gd name="T65" fmla="*/ 49 h 260"/>
              <a:gd name="T66" fmla="*/ 36 w 189"/>
              <a:gd name="T67" fmla="*/ 48 h 260"/>
              <a:gd name="T68" fmla="*/ 39 w 189"/>
              <a:gd name="T69" fmla="*/ 44 h 260"/>
              <a:gd name="T70" fmla="*/ 44 w 189"/>
              <a:gd name="T71" fmla="*/ 42 h 260"/>
              <a:gd name="T72" fmla="*/ 46 w 189"/>
              <a:gd name="T73" fmla="*/ 40 h 260"/>
              <a:gd name="T74" fmla="*/ 51 w 189"/>
              <a:gd name="T75" fmla="*/ 40 h 260"/>
              <a:gd name="T76" fmla="*/ 58 w 189"/>
              <a:gd name="T77" fmla="*/ 40 h 260"/>
              <a:gd name="T78" fmla="*/ 62 w 189"/>
              <a:gd name="T79" fmla="*/ 32 h 260"/>
              <a:gd name="T80" fmla="*/ 63 w 189"/>
              <a:gd name="T81" fmla="*/ 27 h 260"/>
              <a:gd name="T82" fmla="*/ 69 w 189"/>
              <a:gd name="T83" fmla="*/ 24 h 260"/>
              <a:gd name="T84" fmla="*/ 72 w 189"/>
              <a:gd name="T85" fmla="*/ 21 h 260"/>
              <a:gd name="T86" fmla="*/ 78 w 189"/>
              <a:gd name="T87" fmla="*/ 18 h 260"/>
              <a:gd name="T88" fmla="*/ 80 w 189"/>
              <a:gd name="T89" fmla="*/ 19 h 260"/>
              <a:gd name="T90" fmla="*/ 86 w 189"/>
              <a:gd name="T91" fmla="*/ 16 h 260"/>
              <a:gd name="T92" fmla="*/ 91 w 189"/>
              <a:gd name="T93" fmla="*/ 13 h 260"/>
              <a:gd name="T94" fmla="*/ 96 w 189"/>
              <a:gd name="T95" fmla="*/ 10 h 260"/>
              <a:gd name="T96" fmla="*/ 101 w 189"/>
              <a:gd name="T97" fmla="*/ 9 h 260"/>
              <a:gd name="T98" fmla="*/ 106 w 189"/>
              <a:gd name="T99" fmla="*/ 10 h 260"/>
              <a:gd name="T100" fmla="*/ 114 w 189"/>
              <a:gd name="T101" fmla="*/ 9 h 260"/>
              <a:gd name="T102" fmla="*/ 119 w 189"/>
              <a:gd name="T103" fmla="*/ 4 h 260"/>
              <a:gd name="T104" fmla="*/ 124 w 189"/>
              <a:gd name="T105" fmla="*/ 3 h 260"/>
              <a:gd name="T106" fmla="*/ 130 w 189"/>
              <a:gd name="T107" fmla="*/ 3 h 260"/>
              <a:gd name="T108" fmla="*/ 135 w 189"/>
              <a:gd name="T109" fmla="*/ 2 h 260"/>
              <a:gd name="T110" fmla="*/ 141 w 189"/>
              <a:gd name="T111" fmla="*/ 1 h 260"/>
              <a:gd name="T112" fmla="*/ 155 w 189"/>
              <a:gd name="T113" fmla="*/ 0 h 26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89" h="260">
                <a:moveTo>
                  <a:pt x="166" y="0"/>
                </a:moveTo>
                <a:lnTo>
                  <a:pt x="167" y="0"/>
                </a:lnTo>
                <a:lnTo>
                  <a:pt x="168" y="0"/>
                </a:lnTo>
                <a:lnTo>
                  <a:pt x="170" y="0"/>
                </a:lnTo>
                <a:lnTo>
                  <a:pt x="171" y="0"/>
                </a:lnTo>
                <a:lnTo>
                  <a:pt x="173" y="0"/>
                </a:lnTo>
                <a:lnTo>
                  <a:pt x="174" y="0"/>
                </a:lnTo>
                <a:lnTo>
                  <a:pt x="175" y="0"/>
                </a:lnTo>
                <a:lnTo>
                  <a:pt x="176" y="0"/>
                </a:lnTo>
                <a:lnTo>
                  <a:pt x="178" y="0"/>
                </a:lnTo>
                <a:lnTo>
                  <a:pt x="187" y="0"/>
                </a:lnTo>
                <a:lnTo>
                  <a:pt x="188" y="0"/>
                </a:lnTo>
                <a:lnTo>
                  <a:pt x="188" y="5"/>
                </a:lnTo>
                <a:lnTo>
                  <a:pt x="188" y="9"/>
                </a:lnTo>
                <a:lnTo>
                  <a:pt x="188" y="10"/>
                </a:lnTo>
                <a:lnTo>
                  <a:pt x="188" y="11"/>
                </a:lnTo>
                <a:lnTo>
                  <a:pt x="188" y="12"/>
                </a:lnTo>
                <a:lnTo>
                  <a:pt x="188" y="17"/>
                </a:lnTo>
                <a:lnTo>
                  <a:pt x="188" y="18"/>
                </a:lnTo>
                <a:lnTo>
                  <a:pt x="188" y="20"/>
                </a:lnTo>
                <a:lnTo>
                  <a:pt x="188" y="26"/>
                </a:lnTo>
                <a:lnTo>
                  <a:pt x="188" y="29"/>
                </a:lnTo>
                <a:lnTo>
                  <a:pt x="188" y="30"/>
                </a:lnTo>
                <a:lnTo>
                  <a:pt x="188" y="32"/>
                </a:lnTo>
                <a:lnTo>
                  <a:pt x="188" y="33"/>
                </a:lnTo>
                <a:lnTo>
                  <a:pt x="188" y="36"/>
                </a:lnTo>
                <a:lnTo>
                  <a:pt x="188" y="41"/>
                </a:lnTo>
                <a:lnTo>
                  <a:pt x="188" y="46"/>
                </a:lnTo>
                <a:lnTo>
                  <a:pt x="188" y="53"/>
                </a:lnTo>
                <a:lnTo>
                  <a:pt x="188" y="56"/>
                </a:lnTo>
                <a:lnTo>
                  <a:pt x="188" y="57"/>
                </a:lnTo>
                <a:lnTo>
                  <a:pt x="189" y="60"/>
                </a:lnTo>
                <a:lnTo>
                  <a:pt x="189" y="65"/>
                </a:lnTo>
                <a:lnTo>
                  <a:pt x="189" y="68"/>
                </a:lnTo>
                <a:lnTo>
                  <a:pt x="189" y="73"/>
                </a:lnTo>
                <a:lnTo>
                  <a:pt x="189" y="76"/>
                </a:lnTo>
                <a:lnTo>
                  <a:pt x="189" y="78"/>
                </a:lnTo>
                <a:lnTo>
                  <a:pt x="189" y="80"/>
                </a:lnTo>
                <a:lnTo>
                  <a:pt x="189" y="84"/>
                </a:lnTo>
                <a:lnTo>
                  <a:pt x="189" y="90"/>
                </a:lnTo>
                <a:lnTo>
                  <a:pt x="189" y="92"/>
                </a:lnTo>
                <a:lnTo>
                  <a:pt x="189" y="96"/>
                </a:lnTo>
                <a:lnTo>
                  <a:pt x="189" y="97"/>
                </a:lnTo>
                <a:lnTo>
                  <a:pt x="189" y="102"/>
                </a:lnTo>
                <a:lnTo>
                  <a:pt x="189" y="107"/>
                </a:lnTo>
                <a:lnTo>
                  <a:pt x="189" y="109"/>
                </a:lnTo>
                <a:lnTo>
                  <a:pt x="189" y="112"/>
                </a:lnTo>
                <a:lnTo>
                  <a:pt x="189" y="113"/>
                </a:lnTo>
                <a:lnTo>
                  <a:pt x="189" y="115"/>
                </a:lnTo>
                <a:lnTo>
                  <a:pt x="189" y="117"/>
                </a:lnTo>
                <a:lnTo>
                  <a:pt x="189" y="118"/>
                </a:lnTo>
                <a:lnTo>
                  <a:pt x="189" y="120"/>
                </a:lnTo>
                <a:lnTo>
                  <a:pt x="189" y="121"/>
                </a:lnTo>
                <a:lnTo>
                  <a:pt x="189" y="123"/>
                </a:lnTo>
                <a:lnTo>
                  <a:pt x="189" y="124"/>
                </a:lnTo>
                <a:lnTo>
                  <a:pt x="189" y="131"/>
                </a:lnTo>
                <a:lnTo>
                  <a:pt x="189" y="132"/>
                </a:lnTo>
                <a:lnTo>
                  <a:pt x="189" y="136"/>
                </a:lnTo>
                <a:lnTo>
                  <a:pt x="189" y="140"/>
                </a:lnTo>
                <a:lnTo>
                  <a:pt x="189" y="147"/>
                </a:lnTo>
                <a:lnTo>
                  <a:pt x="189" y="152"/>
                </a:lnTo>
                <a:lnTo>
                  <a:pt x="182" y="152"/>
                </a:lnTo>
                <a:lnTo>
                  <a:pt x="180" y="152"/>
                </a:lnTo>
                <a:lnTo>
                  <a:pt x="179" y="152"/>
                </a:lnTo>
                <a:lnTo>
                  <a:pt x="179" y="153"/>
                </a:lnTo>
                <a:lnTo>
                  <a:pt x="179" y="160"/>
                </a:lnTo>
                <a:lnTo>
                  <a:pt x="179" y="162"/>
                </a:lnTo>
                <a:lnTo>
                  <a:pt x="179" y="169"/>
                </a:lnTo>
                <a:lnTo>
                  <a:pt x="179" y="171"/>
                </a:lnTo>
                <a:lnTo>
                  <a:pt x="179" y="173"/>
                </a:lnTo>
                <a:lnTo>
                  <a:pt x="179" y="177"/>
                </a:lnTo>
                <a:lnTo>
                  <a:pt x="179" y="181"/>
                </a:lnTo>
                <a:lnTo>
                  <a:pt x="179" y="194"/>
                </a:lnTo>
                <a:lnTo>
                  <a:pt x="179" y="205"/>
                </a:lnTo>
                <a:lnTo>
                  <a:pt x="176" y="205"/>
                </a:lnTo>
                <a:lnTo>
                  <a:pt x="171" y="205"/>
                </a:lnTo>
                <a:lnTo>
                  <a:pt x="170" y="205"/>
                </a:lnTo>
                <a:lnTo>
                  <a:pt x="168" y="205"/>
                </a:lnTo>
                <a:lnTo>
                  <a:pt x="167" y="205"/>
                </a:lnTo>
                <a:lnTo>
                  <a:pt x="166" y="205"/>
                </a:lnTo>
                <a:lnTo>
                  <a:pt x="162" y="205"/>
                </a:lnTo>
                <a:lnTo>
                  <a:pt x="160" y="205"/>
                </a:lnTo>
                <a:lnTo>
                  <a:pt x="157" y="205"/>
                </a:lnTo>
                <a:lnTo>
                  <a:pt x="155" y="205"/>
                </a:lnTo>
                <a:lnTo>
                  <a:pt x="143" y="205"/>
                </a:lnTo>
                <a:lnTo>
                  <a:pt x="138" y="205"/>
                </a:lnTo>
                <a:lnTo>
                  <a:pt x="132" y="206"/>
                </a:lnTo>
                <a:lnTo>
                  <a:pt x="128" y="206"/>
                </a:lnTo>
                <a:lnTo>
                  <a:pt x="125" y="206"/>
                </a:lnTo>
                <a:lnTo>
                  <a:pt x="125" y="210"/>
                </a:lnTo>
                <a:lnTo>
                  <a:pt x="125" y="211"/>
                </a:lnTo>
                <a:lnTo>
                  <a:pt x="125" y="220"/>
                </a:lnTo>
                <a:lnTo>
                  <a:pt x="125" y="224"/>
                </a:lnTo>
                <a:lnTo>
                  <a:pt x="125" y="227"/>
                </a:lnTo>
                <a:lnTo>
                  <a:pt x="125" y="243"/>
                </a:lnTo>
                <a:lnTo>
                  <a:pt x="125" y="246"/>
                </a:lnTo>
                <a:lnTo>
                  <a:pt x="125" y="250"/>
                </a:lnTo>
                <a:lnTo>
                  <a:pt x="125" y="251"/>
                </a:lnTo>
                <a:lnTo>
                  <a:pt x="125" y="260"/>
                </a:lnTo>
                <a:lnTo>
                  <a:pt x="120" y="260"/>
                </a:lnTo>
                <a:lnTo>
                  <a:pt x="109" y="260"/>
                </a:lnTo>
                <a:lnTo>
                  <a:pt x="107" y="260"/>
                </a:lnTo>
                <a:lnTo>
                  <a:pt x="106" y="260"/>
                </a:lnTo>
                <a:lnTo>
                  <a:pt x="99" y="260"/>
                </a:lnTo>
                <a:lnTo>
                  <a:pt x="96" y="260"/>
                </a:lnTo>
                <a:lnTo>
                  <a:pt x="88" y="260"/>
                </a:lnTo>
                <a:lnTo>
                  <a:pt x="86" y="260"/>
                </a:lnTo>
                <a:lnTo>
                  <a:pt x="84" y="260"/>
                </a:lnTo>
                <a:lnTo>
                  <a:pt x="75" y="260"/>
                </a:lnTo>
                <a:lnTo>
                  <a:pt x="72" y="260"/>
                </a:lnTo>
                <a:lnTo>
                  <a:pt x="71" y="260"/>
                </a:lnTo>
                <a:lnTo>
                  <a:pt x="71" y="258"/>
                </a:lnTo>
                <a:lnTo>
                  <a:pt x="71" y="257"/>
                </a:lnTo>
                <a:lnTo>
                  <a:pt x="71" y="251"/>
                </a:lnTo>
                <a:lnTo>
                  <a:pt x="71" y="246"/>
                </a:lnTo>
                <a:lnTo>
                  <a:pt x="71" y="243"/>
                </a:lnTo>
                <a:lnTo>
                  <a:pt x="71" y="238"/>
                </a:lnTo>
                <a:lnTo>
                  <a:pt x="71" y="237"/>
                </a:lnTo>
                <a:lnTo>
                  <a:pt x="71" y="236"/>
                </a:lnTo>
                <a:lnTo>
                  <a:pt x="71" y="230"/>
                </a:lnTo>
                <a:lnTo>
                  <a:pt x="71" y="222"/>
                </a:lnTo>
                <a:lnTo>
                  <a:pt x="71" y="216"/>
                </a:lnTo>
                <a:lnTo>
                  <a:pt x="71" y="213"/>
                </a:lnTo>
                <a:lnTo>
                  <a:pt x="71" y="205"/>
                </a:lnTo>
                <a:lnTo>
                  <a:pt x="71" y="197"/>
                </a:lnTo>
                <a:lnTo>
                  <a:pt x="71" y="192"/>
                </a:lnTo>
                <a:lnTo>
                  <a:pt x="71" y="174"/>
                </a:lnTo>
                <a:lnTo>
                  <a:pt x="71" y="172"/>
                </a:lnTo>
                <a:lnTo>
                  <a:pt x="71" y="169"/>
                </a:lnTo>
                <a:lnTo>
                  <a:pt x="71" y="163"/>
                </a:lnTo>
                <a:lnTo>
                  <a:pt x="71" y="162"/>
                </a:lnTo>
                <a:lnTo>
                  <a:pt x="71" y="160"/>
                </a:lnTo>
                <a:lnTo>
                  <a:pt x="71" y="156"/>
                </a:lnTo>
                <a:lnTo>
                  <a:pt x="71" y="155"/>
                </a:lnTo>
                <a:lnTo>
                  <a:pt x="71" y="152"/>
                </a:lnTo>
                <a:lnTo>
                  <a:pt x="69" y="152"/>
                </a:lnTo>
                <a:lnTo>
                  <a:pt x="68" y="152"/>
                </a:lnTo>
                <a:lnTo>
                  <a:pt x="63" y="152"/>
                </a:lnTo>
                <a:lnTo>
                  <a:pt x="59" y="152"/>
                </a:lnTo>
                <a:lnTo>
                  <a:pt x="58" y="152"/>
                </a:lnTo>
                <a:lnTo>
                  <a:pt x="55" y="152"/>
                </a:lnTo>
                <a:lnTo>
                  <a:pt x="54" y="152"/>
                </a:lnTo>
                <a:lnTo>
                  <a:pt x="48" y="152"/>
                </a:lnTo>
                <a:lnTo>
                  <a:pt x="47" y="152"/>
                </a:lnTo>
                <a:lnTo>
                  <a:pt x="45" y="152"/>
                </a:lnTo>
                <a:lnTo>
                  <a:pt x="42" y="152"/>
                </a:lnTo>
                <a:lnTo>
                  <a:pt x="38" y="152"/>
                </a:lnTo>
                <a:lnTo>
                  <a:pt x="35" y="152"/>
                </a:lnTo>
                <a:lnTo>
                  <a:pt x="34" y="152"/>
                </a:lnTo>
                <a:lnTo>
                  <a:pt x="30" y="152"/>
                </a:lnTo>
                <a:lnTo>
                  <a:pt x="29" y="152"/>
                </a:lnTo>
                <a:lnTo>
                  <a:pt x="28" y="152"/>
                </a:lnTo>
                <a:lnTo>
                  <a:pt x="26" y="152"/>
                </a:lnTo>
                <a:lnTo>
                  <a:pt x="24" y="152"/>
                </a:lnTo>
                <a:lnTo>
                  <a:pt x="23" y="152"/>
                </a:lnTo>
                <a:lnTo>
                  <a:pt x="15" y="152"/>
                </a:lnTo>
                <a:lnTo>
                  <a:pt x="14" y="152"/>
                </a:lnTo>
                <a:lnTo>
                  <a:pt x="11" y="152"/>
                </a:lnTo>
                <a:lnTo>
                  <a:pt x="3" y="152"/>
                </a:lnTo>
                <a:lnTo>
                  <a:pt x="0" y="152"/>
                </a:lnTo>
                <a:lnTo>
                  <a:pt x="0" y="139"/>
                </a:lnTo>
                <a:lnTo>
                  <a:pt x="0" y="137"/>
                </a:lnTo>
                <a:lnTo>
                  <a:pt x="0" y="133"/>
                </a:lnTo>
                <a:lnTo>
                  <a:pt x="0" y="132"/>
                </a:lnTo>
                <a:lnTo>
                  <a:pt x="0" y="129"/>
                </a:lnTo>
                <a:lnTo>
                  <a:pt x="0" y="128"/>
                </a:lnTo>
                <a:lnTo>
                  <a:pt x="0" y="120"/>
                </a:lnTo>
                <a:lnTo>
                  <a:pt x="0" y="116"/>
                </a:lnTo>
                <a:lnTo>
                  <a:pt x="0" y="109"/>
                </a:lnTo>
                <a:lnTo>
                  <a:pt x="0" y="99"/>
                </a:lnTo>
                <a:lnTo>
                  <a:pt x="0" y="98"/>
                </a:lnTo>
                <a:lnTo>
                  <a:pt x="0" y="97"/>
                </a:lnTo>
                <a:lnTo>
                  <a:pt x="0" y="89"/>
                </a:lnTo>
                <a:lnTo>
                  <a:pt x="0" y="84"/>
                </a:lnTo>
                <a:lnTo>
                  <a:pt x="0" y="83"/>
                </a:lnTo>
                <a:lnTo>
                  <a:pt x="0" y="76"/>
                </a:lnTo>
                <a:lnTo>
                  <a:pt x="0" y="69"/>
                </a:lnTo>
                <a:lnTo>
                  <a:pt x="0" y="68"/>
                </a:lnTo>
                <a:lnTo>
                  <a:pt x="0" y="67"/>
                </a:lnTo>
                <a:lnTo>
                  <a:pt x="0" y="61"/>
                </a:lnTo>
                <a:lnTo>
                  <a:pt x="0" y="62"/>
                </a:lnTo>
                <a:lnTo>
                  <a:pt x="2" y="62"/>
                </a:lnTo>
                <a:lnTo>
                  <a:pt x="2" y="61"/>
                </a:lnTo>
                <a:lnTo>
                  <a:pt x="0" y="61"/>
                </a:lnTo>
                <a:lnTo>
                  <a:pt x="0" y="60"/>
                </a:lnTo>
                <a:lnTo>
                  <a:pt x="2" y="61"/>
                </a:lnTo>
                <a:lnTo>
                  <a:pt x="2" y="60"/>
                </a:lnTo>
                <a:lnTo>
                  <a:pt x="2" y="59"/>
                </a:lnTo>
                <a:lnTo>
                  <a:pt x="3" y="59"/>
                </a:lnTo>
                <a:lnTo>
                  <a:pt x="3" y="58"/>
                </a:lnTo>
                <a:lnTo>
                  <a:pt x="4" y="58"/>
                </a:lnTo>
                <a:lnTo>
                  <a:pt x="4" y="59"/>
                </a:lnTo>
                <a:lnTo>
                  <a:pt x="4" y="60"/>
                </a:lnTo>
                <a:lnTo>
                  <a:pt x="5" y="60"/>
                </a:lnTo>
                <a:lnTo>
                  <a:pt x="6" y="59"/>
                </a:lnTo>
                <a:lnTo>
                  <a:pt x="6" y="58"/>
                </a:lnTo>
                <a:lnTo>
                  <a:pt x="7" y="58"/>
                </a:lnTo>
                <a:lnTo>
                  <a:pt x="7" y="59"/>
                </a:lnTo>
                <a:lnTo>
                  <a:pt x="8" y="59"/>
                </a:lnTo>
                <a:lnTo>
                  <a:pt x="8" y="60"/>
                </a:lnTo>
                <a:lnTo>
                  <a:pt x="10" y="60"/>
                </a:lnTo>
                <a:lnTo>
                  <a:pt x="10" y="59"/>
                </a:lnTo>
                <a:lnTo>
                  <a:pt x="11" y="59"/>
                </a:lnTo>
                <a:lnTo>
                  <a:pt x="11" y="60"/>
                </a:lnTo>
                <a:lnTo>
                  <a:pt x="12" y="60"/>
                </a:lnTo>
                <a:lnTo>
                  <a:pt x="13" y="61"/>
                </a:lnTo>
                <a:lnTo>
                  <a:pt x="13" y="60"/>
                </a:lnTo>
                <a:lnTo>
                  <a:pt x="14" y="61"/>
                </a:lnTo>
                <a:lnTo>
                  <a:pt x="13" y="61"/>
                </a:lnTo>
                <a:lnTo>
                  <a:pt x="13" y="62"/>
                </a:lnTo>
                <a:lnTo>
                  <a:pt x="14" y="62"/>
                </a:lnTo>
                <a:lnTo>
                  <a:pt x="14" y="61"/>
                </a:lnTo>
                <a:lnTo>
                  <a:pt x="15" y="61"/>
                </a:lnTo>
                <a:lnTo>
                  <a:pt x="15" y="62"/>
                </a:lnTo>
                <a:lnTo>
                  <a:pt x="15" y="61"/>
                </a:lnTo>
                <a:lnTo>
                  <a:pt x="15" y="62"/>
                </a:lnTo>
                <a:lnTo>
                  <a:pt x="16" y="62"/>
                </a:lnTo>
                <a:lnTo>
                  <a:pt x="16" y="64"/>
                </a:lnTo>
                <a:lnTo>
                  <a:pt x="18" y="64"/>
                </a:lnTo>
                <a:lnTo>
                  <a:pt x="18" y="62"/>
                </a:lnTo>
                <a:lnTo>
                  <a:pt x="16" y="62"/>
                </a:lnTo>
                <a:lnTo>
                  <a:pt x="16" y="61"/>
                </a:lnTo>
                <a:lnTo>
                  <a:pt x="18" y="61"/>
                </a:lnTo>
                <a:lnTo>
                  <a:pt x="19" y="61"/>
                </a:lnTo>
                <a:lnTo>
                  <a:pt x="19" y="62"/>
                </a:lnTo>
                <a:lnTo>
                  <a:pt x="19" y="61"/>
                </a:lnTo>
                <a:lnTo>
                  <a:pt x="20" y="61"/>
                </a:lnTo>
                <a:lnTo>
                  <a:pt x="21" y="61"/>
                </a:lnTo>
                <a:lnTo>
                  <a:pt x="21" y="60"/>
                </a:lnTo>
                <a:lnTo>
                  <a:pt x="22" y="60"/>
                </a:lnTo>
                <a:lnTo>
                  <a:pt x="22" y="59"/>
                </a:lnTo>
                <a:lnTo>
                  <a:pt x="21" y="58"/>
                </a:lnTo>
                <a:lnTo>
                  <a:pt x="22" y="58"/>
                </a:lnTo>
                <a:lnTo>
                  <a:pt x="22" y="59"/>
                </a:lnTo>
                <a:lnTo>
                  <a:pt x="22" y="58"/>
                </a:lnTo>
                <a:lnTo>
                  <a:pt x="23" y="58"/>
                </a:lnTo>
                <a:lnTo>
                  <a:pt x="23" y="57"/>
                </a:lnTo>
                <a:lnTo>
                  <a:pt x="22" y="57"/>
                </a:lnTo>
                <a:lnTo>
                  <a:pt x="23" y="57"/>
                </a:lnTo>
                <a:lnTo>
                  <a:pt x="23" y="56"/>
                </a:lnTo>
                <a:lnTo>
                  <a:pt x="22" y="56"/>
                </a:lnTo>
                <a:lnTo>
                  <a:pt x="22" y="54"/>
                </a:lnTo>
                <a:lnTo>
                  <a:pt x="22" y="53"/>
                </a:lnTo>
                <a:lnTo>
                  <a:pt x="23" y="53"/>
                </a:lnTo>
                <a:lnTo>
                  <a:pt x="22" y="52"/>
                </a:lnTo>
                <a:lnTo>
                  <a:pt x="23" y="52"/>
                </a:lnTo>
                <a:lnTo>
                  <a:pt x="23" y="53"/>
                </a:lnTo>
                <a:lnTo>
                  <a:pt x="24" y="53"/>
                </a:lnTo>
                <a:lnTo>
                  <a:pt x="24" y="52"/>
                </a:lnTo>
                <a:lnTo>
                  <a:pt x="24" y="51"/>
                </a:lnTo>
                <a:lnTo>
                  <a:pt x="24" y="50"/>
                </a:lnTo>
                <a:lnTo>
                  <a:pt x="26" y="51"/>
                </a:lnTo>
                <a:lnTo>
                  <a:pt x="26" y="50"/>
                </a:lnTo>
                <a:lnTo>
                  <a:pt x="27" y="51"/>
                </a:lnTo>
                <a:lnTo>
                  <a:pt x="27" y="50"/>
                </a:lnTo>
                <a:lnTo>
                  <a:pt x="28" y="50"/>
                </a:lnTo>
                <a:lnTo>
                  <a:pt x="28" y="49"/>
                </a:lnTo>
                <a:lnTo>
                  <a:pt x="28" y="50"/>
                </a:lnTo>
                <a:lnTo>
                  <a:pt x="29" y="50"/>
                </a:lnTo>
                <a:lnTo>
                  <a:pt x="29" y="49"/>
                </a:lnTo>
                <a:lnTo>
                  <a:pt x="30" y="49"/>
                </a:lnTo>
                <a:lnTo>
                  <a:pt x="30" y="50"/>
                </a:lnTo>
                <a:lnTo>
                  <a:pt x="31" y="50"/>
                </a:lnTo>
                <a:lnTo>
                  <a:pt x="31" y="49"/>
                </a:lnTo>
                <a:lnTo>
                  <a:pt x="31" y="48"/>
                </a:lnTo>
                <a:lnTo>
                  <a:pt x="31" y="49"/>
                </a:lnTo>
                <a:lnTo>
                  <a:pt x="32" y="49"/>
                </a:lnTo>
                <a:lnTo>
                  <a:pt x="34" y="49"/>
                </a:lnTo>
                <a:lnTo>
                  <a:pt x="35" y="49"/>
                </a:lnTo>
                <a:lnTo>
                  <a:pt x="35" y="48"/>
                </a:lnTo>
                <a:lnTo>
                  <a:pt x="36" y="46"/>
                </a:lnTo>
                <a:lnTo>
                  <a:pt x="36" y="48"/>
                </a:lnTo>
                <a:lnTo>
                  <a:pt x="37" y="48"/>
                </a:lnTo>
                <a:lnTo>
                  <a:pt x="38" y="46"/>
                </a:lnTo>
                <a:lnTo>
                  <a:pt x="37" y="46"/>
                </a:lnTo>
                <a:lnTo>
                  <a:pt x="37" y="45"/>
                </a:lnTo>
                <a:lnTo>
                  <a:pt x="38" y="45"/>
                </a:lnTo>
                <a:lnTo>
                  <a:pt x="37" y="44"/>
                </a:lnTo>
                <a:lnTo>
                  <a:pt x="38" y="44"/>
                </a:lnTo>
                <a:lnTo>
                  <a:pt x="39" y="44"/>
                </a:lnTo>
                <a:lnTo>
                  <a:pt x="40" y="44"/>
                </a:lnTo>
                <a:lnTo>
                  <a:pt x="40" y="43"/>
                </a:lnTo>
                <a:lnTo>
                  <a:pt x="42" y="43"/>
                </a:lnTo>
                <a:lnTo>
                  <a:pt x="42" y="42"/>
                </a:lnTo>
                <a:lnTo>
                  <a:pt x="43" y="42"/>
                </a:lnTo>
                <a:lnTo>
                  <a:pt x="43" y="43"/>
                </a:lnTo>
                <a:lnTo>
                  <a:pt x="44" y="43"/>
                </a:lnTo>
                <a:lnTo>
                  <a:pt x="44" y="42"/>
                </a:lnTo>
                <a:lnTo>
                  <a:pt x="45" y="42"/>
                </a:lnTo>
                <a:lnTo>
                  <a:pt x="45" y="41"/>
                </a:lnTo>
                <a:lnTo>
                  <a:pt x="44" y="41"/>
                </a:lnTo>
                <a:lnTo>
                  <a:pt x="45" y="41"/>
                </a:lnTo>
                <a:lnTo>
                  <a:pt x="45" y="40"/>
                </a:lnTo>
                <a:lnTo>
                  <a:pt x="44" y="40"/>
                </a:lnTo>
                <a:lnTo>
                  <a:pt x="45" y="40"/>
                </a:lnTo>
                <a:lnTo>
                  <a:pt x="46" y="40"/>
                </a:lnTo>
                <a:lnTo>
                  <a:pt x="46" y="38"/>
                </a:lnTo>
                <a:lnTo>
                  <a:pt x="47" y="38"/>
                </a:lnTo>
                <a:lnTo>
                  <a:pt x="47" y="37"/>
                </a:lnTo>
                <a:lnTo>
                  <a:pt x="48" y="37"/>
                </a:lnTo>
                <a:lnTo>
                  <a:pt x="48" y="38"/>
                </a:lnTo>
                <a:lnTo>
                  <a:pt x="50" y="38"/>
                </a:lnTo>
                <a:lnTo>
                  <a:pt x="51" y="38"/>
                </a:lnTo>
                <a:lnTo>
                  <a:pt x="51" y="40"/>
                </a:lnTo>
                <a:lnTo>
                  <a:pt x="52" y="40"/>
                </a:lnTo>
                <a:lnTo>
                  <a:pt x="52" y="38"/>
                </a:lnTo>
                <a:lnTo>
                  <a:pt x="53" y="38"/>
                </a:lnTo>
                <a:lnTo>
                  <a:pt x="54" y="38"/>
                </a:lnTo>
                <a:lnTo>
                  <a:pt x="54" y="40"/>
                </a:lnTo>
                <a:lnTo>
                  <a:pt x="55" y="40"/>
                </a:lnTo>
                <a:lnTo>
                  <a:pt x="56" y="40"/>
                </a:lnTo>
                <a:lnTo>
                  <a:pt x="58" y="40"/>
                </a:lnTo>
                <a:lnTo>
                  <a:pt x="59" y="38"/>
                </a:lnTo>
                <a:lnTo>
                  <a:pt x="60" y="38"/>
                </a:lnTo>
                <a:lnTo>
                  <a:pt x="60" y="37"/>
                </a:lnTo>
                <a:lnTo>
                  <a:pt x="60" y="36"/>
                </a:lnTo>
                <a:lnTo>
                  <a:pt x="61" y="35"/>
                </a:lnTo>
                <a:lnTo>
                  <a:pt x="61" y="34"/>
                </a:lnTo>
                <a:lnTo>
                  <a:pt x="62" y="33"/>
                </a:lnTo>
                <a:lnTo>
                  <a:pt x="62" y="32"/>
                </a:lnTo>
                <a:lnTo>
                  <a:pt x="62" y="30"/>
                </a:lnTo>
                <a:lnTo>
                  <a:pt x="63" y="30"/>
                </a:lnTo>
                <a:lnTo>
                  <a:pt x="64" y="30"/>
                </a:lnTo>
                <a:lnTo>
                  <a:pt x="64" y="29"/>
                </a:lnTo>
                <a:lnTo>
                  <a:pt x="63" y="29"/>
                </a:lnTo>
                <a:lnTo>
                  <a:pt x="64" y="29"/>
                </a:lnTo>
                <a:lnTo>
                  <a:pt x="64" y="28"/>
                </a:lnTo>
                <a:lnTo>
                  <a:pt x="63" y="27"/>
                </a:lnTo>
                <a:lnTo>
                  <a:pt x="64" y="27"/>
                </a:lnTo>
                <a:lnTo>
                  <a:pt x="66" y="27"/>
                </a:lnTo>
                <a:lnTo>
                  <a:pt x="67" y="27"/>
                </a:lnTo>
                <a:lnTo>
                  <a:pt x="68" y="27"/>
                </a:lnTo>
                <a:lnTo>
                  <a:pt x="68" y="26"/>
                </a:lnTo>
                <a:lnTo>
                  <a:pt x="68" y="25"/>
                </a:lnTo>
                <a:lnTo>
                  <a:pt x="69" y="25"/>
                </a:lnTo>
                <a:lnTo>
                  <a:pt x="69" y="24"/>
                </a:lnTo>
                <a:lnTo>
                  <a:pt x="70" y="24"/>
                </a:lnTo>
                <a:lnTo>
                  <a:pt x="69" y="22"/>
                </a:lnTo>
                <a:lnTo>
                  <a:pt x="70" y="22"/>
                </a:lnTo>
                <a:lnTo>
                  <a:pt x="70" y="21"/>
                </a:lnTo>
                <a:lnTo>
                  <a:pt x="71" y="21"/>
                </a:lnTo>
                <a:lnTo>
                  <a:pt x="71" y="22"/>
                </a:lnTo>
                <a:lnTo>
                  <a:pt x="72" y="22"/>
                </a:lnTo>
                <a:lnTo>
                  <a:pt x="72" y="21"/>
                </a:lnTo>
                <a:lnTo>
                  <a:pt x="74" y="21"/>
                </a:lnTo>
                <a:lnTo>
                  <a:pt x="75" y="21"/>
                </a:lnTo>
                <a:lnTo>
                  <a:pt x="75" y="20"/>
                </a:lnTo>
                <a:lnTo>
                  <a:pt x="76" y="20"/>
                </a:lnTo>
                <a:lnTo>
                  <a:pt x="76" y="19"/>
                </a:lnTo>
                <a:lnTo>
                  <a:pt x="77" y="19"/>
                </a:lnTo>
                <a:lnTo>
                  <a:pt x="77" y="18"/>
                </a:lnTo>
                <a:lnTo>
                  <a:pt x="78" y="18"/>
                </a:lnTo>
                <a:lnTo>
                  <a:pt x="78" y="19"/>
                </a:lnTo>
                <a:lnTo>
                  <a:pt x="79" y="19"/>
                </a:lnTo>
                <a:lnTo>
                  <a:pt x="78" y="18"/>
                </a:lnTo>
                <a:lnTo>
                  <a:pt x="79" y="18"/>
                </a:lnTo>
                <a:lnTo>
                  <a:pt x="79" y="19"/>
                </a:lnTo>
                <a:lnTo>
                  <a:pt x="79" y="18"/>
                </a:lnTo>
                <a:lnTo>
                  <a:pt x="80" y="18"/>
                </a:lnTo>
                <a:lnTo>
                  <a:pt x="80" y="19"/>
                </a:lnTo>
                <a:lnTo>
                  <a:pt x="82" y="19"/>
                </a:lnTo>
                <a:lnTo>
                  <a:pt x="82" y="18"/>
                </a:lnTo>
                <a:lnTo>
                  <a:pt x="82" y="17"/>
                </a:lnTo>
                <a:lnTo>
                  <a:pt x="83" y="17"/>
                </a:lnTo>
                <a:lnTo>
                  <a:pt x="83" y="16"/>
                </a:lnTo>
                <a:lnTo>
                  <a:pt x="84" y="16"/>
                </a:lnTo>
                <a:lnTo>
                  <a:pt x="85" y="16"/>
                </a:lnTo>
                <a:lnTo>
                  <a:pt x="86" y="16"/>
                </a:lnTo>
                <a:lnTo>
                  <a:pt x="87" y="16"/>
                </a:lnTo>
                <a:lnTo>
                  <a:pt x="87" y="14"/>
                </a:lnTo>
                <a:lnTo>
                  <a:pt x="88" y="14"/>
                </a:lnTo>
                <a:lnTo>
                  <a:pt x="88" y="16"/>
                </a:lnTo>
                <a:lnTo>
                  <a:pt x="88" y="14"/>
                </a:lnTo>
                <a:lnTo>
                  <a:pt x="90" y="14"/>
                </a:lnTo>
                <a:lnTo>
                  <a:pt x="91" y="14"/>
                </a:lnTo>
                <a:lnTo>
                  <a:pt x="91" y="13"/>
                </a:lnTo>
                <a:lnTo>
                  <a:pt x="92" y="13"/>
                </a:lnTo>
                <a:lnTo>
                  <a:pt x="93" y="13"/>
                </a:lnTo>
                <a:lnTo>
                  <a:pt x="94" y="13"/>
                </a:lnTo>
                <a:lnTo>
                  <a:pt x="94" y="12"/>
                </a:lnTo>
                <a:lnTo>
                  <a:pt x="95" y="12"/>
                </a:lnTo>
                <a:lnTo>
                  <a:pt x="96" y="12"/>
                </a:lnTo>
                <a:lnTo>
                  <a:pt x="96" y="11"/>
                </a:lnTo>
                <a:lnTo>
                  <a:pt x="96" y="10"/>
                </a:lnTo>
                <a:lnTo>
                  <a:pt x="98" y="10"/>
                </a:lnTo>
                <a:lnTo>
                  <a:pt x="98" y="11"/>
                </a:lnTo>
                <a:lnTo>
                  <a:pt x="98" y="10"/>
                </a:lnTo>
                <a:lnTo>
                  <a:pt x="99" y="11"/>
                </a:lnTo>
                <a:lnTo>
                  <a:pt x="99" y="10"/>
                </a:lnTo>
                <a:lnTo>
                  <a:pt x="99" y="9"/>
                </a:lnTo>
                <a:lnTo>
                  <a:pt x="100" y="9"/>
                </a:lnTo>
                <a:lnTo>
                  <a:pt x="101" y="9"/>
                </a:lnTo>
                <a:lnTo>
                  <a:pt x="102" y="9"/>
                </a:lnTo>
                <a:lnTo>
                  <a:pt x="102" y="10"/>
                </a:lnTo>
                <a:lnTo>
                  <a:pt x="102" y="9"/>
                </a:lnTo>
                <a:lnTo>
                  <a:pt x="102" y="10"/>
                </a:lnTo>
                <a:lnTo>
                  <a:pt x="103" y="10"/>
                </a:lnTo>
                <a:lnTo>
                  <a:pt x="103" y="9"/>
                </a:lnTo>
                <a:lnTo>
                  <a:pt x="104" y="10"/>
                </a:lnTo>
                <a:lnTo>
                  <a:pt x="106" y="10"/>
                </a:lnTo>
                <a:lnTo>
                  <a:pt x="107" y="10"/>
                </a:lnTo>
                <a:lnTo>
                  <a:pt x="108" y="10"/>
                </a:lnTo>
                <a:lnTo>
                  <a:pt x="109" y="10"/>
                </a:lnTo>
                <a:lnTo>
                  <a:pt x="110" y="10"/>
                </a:lnTo>
                <a:lnTo>
                  <a:pt x="110" y="9"/>
                </a:lnTo>
                <a:lnTo>
                  <a:pt x="111" y="9"/>
                </a:lnTo>
                <a:lnTo>
                  <a:pt x="112" y="9"/>
                </a:lnTo>
                <a:lnTo>
                  <a:pt x="114" y="9"/>
                </a:lnTo>
                <a:lnTo>
                  <a:pt x="115" y="9"/>
                </a:lnTo>
                <a:lnTo>
                  <a:pt x="116" y="8"/>
                </a:lnTo>
                <a:lnTo>
                  <a:pt x="117" y="8"/>
                </a:lnTo>
                <a:lnTo>
                  <a:pt x="117" y="6"/>
                </a:lnTo>
                <a:lnTo>
                  <a:pt x="117" y="5"/>
                </a:lnTo>
                <a:lnTo>
                  <a:pt x="118" y="5"/>
                </a:lnTo>
                <a:lnTo>
                  <a:pt x="118" y="4"/>
                </a:lnTo>
                <a:lnTo>
                  <a:pt x="119" y="4"/>
                </a:lnTo>
                <a:lnTo>
                  <a:pt x="119" y="3"/>
                </a:lnTo>
                <a:lnTo>
                  <a:pt x="120" y="3"/>
                </a:lnTo>
                <a:lnTo>
                  <a:pt x="122" y="4"/>
                </a:lnTo>
                <a:lnTo>
                  <a:pt x="123" y="4"/>
                </a:lnTo>
                <a:lnTo>
                  <a:pt x="123" y="3"/>
                </a:lnTo>
                <a:lnTo>
                  <a:pt x="124" y="3"/>
                </a:lnTo>
                <a:lnTo>
                  <a:pt x="124" y="4"/>
                </a:lnTo>
                <a:lnTo>
                  <a:pt x="124" y="3"/>
                </a:lnTo>
                <a:lnTo>
                  <a:pt x="125" y="3"/>
                </a:lnTo>
                <a:lnTo>
                  <a:pt x="125" y="4"/>
                </a:lnTo>
                <a:lnTo>
                  <a:pt x="126" y="4"/>
                </a:lnTo>
                <a:lnTo>
                  <a:pt x="127" y="4"/>
                </a:lnTo>
                <a:lnTo>
                  <a:pt x="128" y="4"/>
                </a:lnTo>
                <a:lnTo>
                  <a:pt x="128" y="3"/>
                </a:lnTo>
                <a:lnTo>
                  <a:pt x="128" y="2"/>
                </a:lnTo>
                <a:lnTo>
                  <a:pt x="130" y="3"/>
                </a:lnTo>
                <a:lnTo>
                  <a:pt x="131" y="3"/>
                </a:lnTo>
                <a:lnTo>
                  <a:pt x="131" y="2"/>
                </a:lnTo>
                <a:lnTo>
                  <a:pt x="132" y="2"/>
                </a:lnTo>
                <a:lnTo>
                  <a:pt x="133" y="2"/>
                </a:lnTo>
                <a:lnTo>
                  <a:pt x="134" y="2"/>
                </a:lnTo>
                <a:lnTo>
                  <a:pt x="135" y="2"/>
                </a:lnTo>
                <a:lnTo>
                  <a:pt x="135" y="1"/>
                </a:lnTo>
                <a:lnTo>
                  <a:pt x="135" y="2"/>
                </a:lnTo>
                <a:lnTo>
                  <a:pt x="136" y="2"/>
                </a:lnTo>
                <a:lnTo>
                  <a:pt x="136" y="1"/>
                </a:lnTo>
                <a:lnTo>
                  <a:pt x="138" y="1"/>
                </a:lnTo>
                <a:lnTo>
                  <a:pt x="139" y="1"/>
                </a:lnTo>
                <a:lnTo>
                  <a:pt x="140" y="1"/>
                </a:lnTo>
                <a:lnTo>
                  <a:pt x="140" y="0"/>
                </a:lnTo>
                <a:lnTo>
                  <a:pt x="141" y="0"/>
                </a:lnTo>
                <a:lnTo>
                  <a:pt x="141" y="1"/>
                </a:lnTo>
                <a:lnTo>
                  <a:pt x="142" y="1"/>
                </a:lnTo>
                <a:lnTo>
                  <a:pt x="142" y="0"/>
                </a:lnTo>
                <a:lnTo>
                  <a:pt x="143" y="0"/>
                </a:lnTo>
                <a:lnTo>
                  <a:pt x="147" y="0"/>
                </a:lnTo>
                <a:lnTo>
                  <a:pt x="151" y="0"/>
                </a:lnTo>
                <a:lnTo>
                  <a:pt x="152" y="0"/>
                </a:lnTo>
                <a:lnTo>
                  <a:pt x="154" y="0"/>
                </a:lnTo>
                <a:lnTo>
                  <a:pt x="155" y="0"/>
                </a:lnTo>
                <a:lnTo>
                  <a:pt x="156" y="0"/>
                </a:lnTo>
                <a:lnTo>
                  <a:pt x="159" y="0"/>
                </a:lnTo>
                <a:lnTo>
                  <a:pt x="160" y="0"/>
                </a:lnTo>
                <a:lnTo>
                  <a:pt x="162" y="0"/>
                </a:lnTo>
                <a:lnTo>
                  <a:pt x="164" y="0"/>
                </a:lnTo>
                <a:lnTo>
                  <a:pt x="166" y="0"/>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53" name="Freeform 148"/>
          <p:cNvSpPr>
            <a:spLocks/>
          </p:cNvSpPr>
          <p:nvPr/>
        </p:nvSpPr>
        <p:spPr bwMode="auto">
          <a:xfrm>
            <a:off x="3134370" y="2977579"/>
            <a:ext cx="458081" cy="466184"/>
          </a:xfrm>
          <a:custGeom>
            <a:avLst/>
            <a:gdLst>
              <a:gd name="T0" fmla="*/ 14 w 212"/>
              <a:gd name="T1" fmla="*/ 0 h 219"/>
              <a:gd name="T2" fmla="*/ 43 w 212"/>
              <a:gd name="T3" fmla="*/ 0 h 219"/>
              <a:gd name="T4" fmla="*/ 69 w 212"/>
              <a:gd name="T5" fmla="*/ 0 h 219"/>
              <a:gd name="T6" fmla="*/ 96 w 212"/>
              <a:gd name="T7" fmla="*/ 0 h 219"/>
              <a:gd name="T8" fmla="*/ 109 w 212"/>
              <a:gd name="T9" fmla="*/ 0 h 219"/>
              <a:gd name="T10" fmla="*/ 133 w 212"/>
              <a:gd name="T11" fmla="*/ 0 h 219"/>
              <a:gd name="T12" fmla="*/ 143 w 212"/>
              <a:gd name="T13" fmla="*/ 0 h 219"/>
              <a:gd name="T14" fmla="*/ 156 w 212"/>
              <a:gd name="T15" fmla="*/ 0 h 219"/>
              <a:gd name="T16" fmla="*/ 169 w 212"/>
              <a:gd name="T17" fmla="*/ 3 h 219"/>
              <a:gd name="T18" fmla="*/ 183 w 212"/>
              <a:gd name="T19" fmla="*/ 3 h 219"/>
              <a:gd name="T20" fmla="*/ 201 w 212"/>
              <a:gd name="T21" fmla="*/ 7 h 219"/>
              <a:gd name="T22" fmla="*/ 209 w 212"/>
              <a:gd name="T23" fmla="*/ 11 h 219"/>
              <a:gd name="T24" fmla="*/ 209 w 212"/>
              <a:gd name="T25" fmla="*/ 21 h 219"/>
              <a:gd name="T26" fmla="*/ 209 w 212"/>
              <a:gd name="T27" fmla="*/ 36 h 219"/>
              <a:gd name="T28" fmla="*/ 211 w 212"/>
              <a:gd name="T29" fmla="*/ 42 h 219"/>
              <a:gd name="T30" fmla="*/ 211 w 212"/>
              <a:gd name="T31" fmla="*/ 57 h 219"/>
              <a:gd name="T32" fmla="*/ 209 w 212"/>
              <a:gd name="T33" fmla="*/ 66 h 219"/>
              <a:gd name="T34" fmla="*/ 209 w 212"/>
              <a:gd name="T35" fmla="*/ 75 h 219"/>
              <a:gd name="T36" fmla="*/ 211 w 212"/>
              <a:gd name="T37" fmla="*/ 83 h 219"/>
              <a:gd name="T38" fmla="*/ 211 w 212"/>
              <a:gd name="T39" fmla="*/ 107 h 219"/>
              <a:gd name="T40" fmla="*/ 211 w 212"/>
              <a:gd name="T41" fmla="*/ 112 h 219"/>
              <a:gd name="T42" fmla="*/ 211 w 212"/>
              <a:gd name="T43" fmla="*/ 139 h 219"/>
              <a:gd name="T44" fmla="*/ 211 w 212"/>
              <a:gd name="T45" fmla="*/ 152 h 219"/>
              <a:gd name="T46" fmla="*/ 211 w 212"/>
              <a:gd name="T47" fmla="*/ 163 h 219"/>
              <a:gd name="T48" fmla="*/ 211 w 212"/>
              <a:gd name="T49" fmla="*/ 180 h 219"/>
              <a:gd name="T50" fmla="*/ 211 w 212"/>
              <a:gd name="T51" fmla="*/ 193 h 219"/>
              <a:gd name="T52" fmla="*/ 212 w 212"/>
              <a:gd name="T53" fmla="*/ 210 h 219"/>
              <a:gd name="T54" fmla="*/ 206 w 212"/>
              <a:gd name="T55" fmla="*/ 217 h 219"/>
              <a:gd name="T56" fmla="*/ 199 w 212"/>
              <a:gd name="T57" fmla="*/ 217 h 219"/>
              <a:gd name="T58" fmla="*/ 180 w 212"/>
              <a:gd name="T59" fmla="*/ 218 h 219"/>
              <a:gd name="T60" fmla="*/ 172 w 212"/>
              <a:gd name="T61" fmla="*/ 218 h 219"/>
              <a:gd name="T62" fmla="*/ 163 w 212"/>
              <a:gd name="T63" fmla="*/ 218 h 219"/>
              <a:gd name="T64" fmla="*/ 136 w 212"/>
              <a:gd name="T65" fmla="*/ 218 h 219"/>
              <a:gd name="T66" fmla="*/ 119 w 212"/>
              <a:gd name="T67" fmla="*/ 218 h 219"/>
              <a:gd name="T68" fmla="*/ 109 w 212"/>
              <a:gd name="T69" fmla="*/ 218 h 219"/>
              <a:gd name="T70" fmla="*/ 104 w 212"/>
              <a:gd name="T71" fmla="*/ 218 h 219"/>
              <a:gd name="T72" fmla="*/ 101 w 212"/>
              <a:gd name="T73" fmla="*/ 218 h 219"/>
              <a:gd name="T74" fmla="*/ 97 w 212"/>
              <a:gd name="T75" fmla="*/ 218 h 219"/>
              <a:gd name="T76" fmla="*/ 67 w 212"/>
              <a:gd name="T77" fmla="*/ 218 h 219"/>
              <a:gd name="T78" fmla="*/ 57 w 212"/>
              <a:gd name="T79" fmla="*/ 218 h 219"/>
              <a:gd name="T80" fmla="*/ 37 w 212"/>
              <a:gd name="T81" fmla="*/ 219 h 219"/>
              <a:gd name="T82" fmla="*/ 11 w 212"/>
              <a:gd name="T83" fmla="*/ 219 h 219"/>
              <a:gd name="T84" fmla="*/ 1 w 212"/>
              <a:gd name="T85" fmla="*/ 211 h 219"/>
              <a:gd name="T86" fmla="*/ 1 w 212"/>
              <a:gd name="T87" fmla="*/ 193 h 219"/>
              <a:gd name="T88" fmla="*/ 1 w 212"/>
              <a:gd name="T89" fmla="*/ 171 h 219"/>
              <a:gd name="T90" fmla="*/ 1 w 212"/>
              <a:gd name="T91" fmla="*/ 160 h 219"/>
              <a:gd name="T92" fmla="*/ 1 w 212"/>
              <a:gd name="T93" fmla="*/ 146 h 219"/>
              <a:gd name="T94" fmla="*/ 0 w 212"/>
              <a:gd name="T95" fmla="*/ 124 h 219"/>
              <a:gd name="T96" fmla="*/ 0 w 212"/>
              <a:gd name="T97" fmla="*/ 109 h 219"/>
              <a:gd name="T98" fmla="*/ 0 w 212"/>
              <a:gd name="T99" fmla="*/ 103 h 219"/>
              <a:gd name="T100" fmla="*/ 0 w 212"/>
              <a:gd name="T101" fmla="*/ 98 h 219"/>
              <a:gd name="T102" fmla="*/ 0 w 212"/>
              <a:gd name="T103" fmla="*/ 79 h 219"/>
              <a:gd name="T104" fmla="*/ 0 w 212"/>
              <a:gd name="T105" fmla="*/ 47 h 219"/>
              <a:gd name="T106" fmla="*/ 0 w 212"/>
              <a:gd name="T107" fmla="*/ 25 h 219"/>
              <a:gd name="T108" fmla="*/ 0 w 212"/>
              <a:gd name="T109" fmla="*/ 2 h 21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12" h="219">
                <a:moveTo>
                  <a:pt x="0" y="1"/>
                </a:moveTo>
                <a:lnTo>
                  <a:pt x="1" y="1"/>
                </a:lnTo>
                <a:lnTo>
                  <a:pt x="6" y="1"/>
                </a:lnTo>
                <a:lnTo>
                  <a:pt x="13" y="0"/>
                </a:lnTo>
                <a:lnTo>
                  <a:pt x="14" y="0"/>
                </a:lnTo>
                <a:lnTo>
                  <a:pt x="19" y="0"/>
                </a:lnTo>
                <a:lnTo>
                  <a:pt x="21" y="0"/>
                </a:lnTo>
                <a:lnTo>
                  <a:pt x="27" y="0"/>
                </a:lnTo>
                <a:lnTo>
                  <a:pt x="33" y="0"/>
                </a:lnTo>
                <a:lnTo>
                  <a:pt x="36" y="0"/>
                </a:lnTo>
                <a:lnTo>
                  <a:pt x="43" y="0"/>
                </a:lnTo>
                <a:lnTo>
                  <a:pt x="44" y="0"/>
                </a:lnTo>
                <a:lnTo>
                  <a:pt x="48" y="0"/>
                </a:lnTo>
                <a:lnTo>
                  <a:pt x="53" y="0"/>
                </a:lnTo>
                <a:lnTo>
                  <a:pt x="65" y="0"/>
                </a:lnTo>
                <a:lnTo>
                  <a:pt x="69" y="0"/>
                </a:lnTo>
                <a:lnTo>
                  <a:pt x="75" y="0"/>
                </a:lnTo>
                <a:lnTo>
                  <a:pt x="78" y="0"/>
                </a:lnTo>
                <a:lnTo>
                  <a:pt x="83" y="0"/>
                </a:lnTo>
                <a:lnTo>
                  <a:pt x="85" y="0"/>
                </a:lnTo>
                <a:lnTo>
                  <a:pt x="88" y="0"/>
                </a:lnTo>
                <a:lnTo>
                  <a:pt x="96" y="0"/>
                </a:lnTo>
                <a:lnTo>
                  <a:pt x="97" y="0"/>
                </a:lnTo>
                <a:lnTo>
                  <a:pt x="99" y="0"/>
                </a:lnTo>
                <a:lnTo>
                  <a:pt x="101" y="0"/>
                </a:lnTo>
                <a:lnTo>
                  <a:pt x="108" y="0"/>
                </a:lnTo>
                <a:lnTo>
                  <a:pt x="109" y="0"/>
                </a:lnTo>
                <a:lnTo>
                  <a:pt x="115" y="0"/>
                </a:lnTo>
                <a:lnTo>
                  <a:pt x="116" y="0"/>
                </a:lnTo>
                <a:lnTo>
                  <a:pt x="117" y="0"/>
                </a:lnTo>
                <a:lnTo>
                  <a:pt x="120" y="0"/>
                </a:lnTo>
                <a:lnTo>
                  <a:pt x="126" y="0"/>
                </a:lnTo>
                <a:lnTo>
                  <a:pt x="133" y="0"/>
                </a:lnTo>
                <a:lnTo>
                  <a:pt x="139" y="0"/>
                </a:lnTo>
                <a:lnTo>
                  <a:pt x="140" y="0"/>
                </a:lnTo>
                <a:lnTo>
                  <a:pt x="143" y="0"/>
                </a:lnTo>
                <a:lnTo>
                  <a:pt x="144" y="0"/>
                </a:lnTo>
                <a:lnTo>
                  <a:pt x="148" y="0"/>
                </a:lnTo>
                <a:lnTo>
                  <a:pt x="149" y="0"/>
                </a:lnTo>
                <a:lnTo>
                  <a:pt x="152" y="0"/>
                </a:lnTo>
                <a:lnTo>
                  <a:pt x="156" y="0"/>
                </a:lnTo>
                <a:lnTo>
                  <a:pt x="156" y="3"/>
                </a:lnTo>
                <a:lnTo>
                  <a:pt x="161" y="3"/>
                </a:lnTo>
                <a:lnTo>
                  <a:pt x="163" y="3"/>
                </a:lnTo>
                <a:lnTo>
                  <a:pt x="165" y="3"/>
                </a:lnTo>
                <a:lnTo>
                  <a:pt x="167" y="3"/>
                </a:lnTo>
                <a:lnTo>
                  <a:pt x="169" y="3"/>
                </a:lnTo>
                <a:lnTo>
                  <a:pt x="179" y="3"/>
                </a:lnTo>
                <a:lnTo>
                  <a:pt x="180" y="3"/>
                </a:lnTo>
                <a:lnTo>
                  <a:pt x="181" y="3"/>
                </a:lnTo>
                <a:lnTo>
                  <a:pt x="182" y="3"/>
                </a:lnTo>
                <a:lnTo>
                  <a:pt x="183" y="3"/>
                </a:lnTo>
                <a:lnTo>
                  <a:pt x="183" y="8"/>
                </a:lnTo>
                <a:lnTo>
                  <a:pt x="184" y="8"/>
                </a:lnTo>
                <a:lnTo>
                  <a:pt x="191" y="7"/>
                </a:lnTo>
                <a:lnTo>
                  <a:pt x="192" y="7"/>
                </a:lnTo>
                <a:lnTo>
                  <a:pt x="201" y="7"/>
                </a:lnTo>
                <a:lnTo>
                  <a:pt x="201" y="2"/>
                </a:lnTo>
                <a:lnTo>
                  <a:pt x="206" y="2"/>
                </a:lnTo>
                <a:lnTo>
                  <a:pt x="207" y="2"/>
                </a:lnTo>
                <a:lnTo>
                  <a:pt x="209" y="2"/>
                </a:lnTo>
                <a:lnTo>
                  <a:pt x="209" y="10"/>
                </a:lnTo>
                <a:lnTo>
                  <a:pt x="209" y="11"/>
                </a:lnTo>
                <a:lnTo>
                  <a:pt x="209" y="16"/>
                </a:lnTo>
                <a:lnTo>
                  <a:pt x="209" y="17"/>
                </a:lnTo>
                <a:lnTo>
                  <a:pt x="209" y="21"/>
                </a:lnTo>
                <a:lnTo>
                  <a:pt x="209" y="31"/>
                </a:lnTo>
                <a:lnTo>
                  <a:pt x="209" y="34"/>
                </a:lnTo>
                <a:lnTo>
                  <a:pt x="209" y="36"/>
                </a:lnTo>
                <a:lnTo>
                  <a:pt x="209" y="37"/>
                </a:lnTo>
                <a:lnTo>
                  <a:pt x="211" y="42"/>
                </a:lnTo>
                <a:lnTo>
                  <a:pt x="211" y="43"/>
                </a:lnTo>
                <a:lnTo>
                  <a:pt x="211" y="48"/>
                </a:lnTo>
                <a:lnTo>
                  <a:pt x="211" y="57"/>
                </a:lnTo>
                <a:lnTo>
                  <a:pt x="209" y="63"/>
                </a:lnTo>
                <a:lnTo>
                  <a:pt x="209" y="64"/>
                </a:lnTo>
                <a:lnTo>
                  <a:pt x="209" y="65"/>
                </a:lnTo>
                <a:lnTo>
                  <a:pt x="209" y="66"/>
                </a:lnTo>
                <a:lnTo>
                  <a:pt x="209" y="69"/>
                </a:lnTo>
                <a:lnTo>
                  <a:pt x="209" y="72"/>
                </a:lnTo>
                <a:lnTo>
                  <a:pt x="209" y="73"/>
                </a:lnTo>
                <a:lnTo>
                  <a:pt x="209" y="75"/>
                </a:lnTo>
                <a:lnTo>
                  <a:pt x="209" y="77"/>
                </a:lnTo>
                <a:lnTo>
                  <a:pt x="209" y="79"/>
                </a:lnTo>
                <a:lnTo>
                  <a:pt x="211" y="83"/>
                </a:lnTo>
                <a:lnTo>
                  <a:pt x="211" y="90"/>
                </a:lnTo>
                <a:lnTo>
                  <a:pt x="211" y="92"/>
                </a:lnTo>
                <a:lnTo>
                  <a:pt x="211" y="97"/>
                </a:lnTo>
                <a:lnTo>
                  <a:pt x="211" y="101"/>
                </a:lnTo>
                <a:lnTo>
                  <a:pt x="211" y="107"/>
                </a:lnTo>
                <a:lnTo>
                  <a:pt x="211" y="108"/>
                </a:lnTo>
                <a:lnTo>
                  <a:pt x="211" y="109"/>
                </a:lnTo>
                <a:lnTo>
                  <a:pt x="211" y="111"/>
                </a:lnTo>
                <a:lnTo>
                  <a:pt x="211" y="112"/>
                </a:lnTo>
                <a:lnTo>
                  <a:pt x="211" y="113"/>
                </a:lnTo>
                <a:lnTo>
                  <a:pt x="211" y="121"/>
                </a:lnTo>
                <a:lnTo>
                  <a:pt x="211" y="125"/>
                </a:lnTo>
                <a:lnTo>
                  <a:pt x="211" y="131"/>
                </a:lnTo>
                <a:lnTo>
                  <a:pt x="211" y="137"/>
                </a:lnTo>
                <a:lnTo>
                  <a:pt x="211" y="139"/>
                </a:lnTo>
                <a:lnTo>
                  <a:pt x="211" y="143"/>
                </a:lnTo>
                <a:lnTo>
                  <a:pt x="211" y="147"/>
                </a:lnTo>
                <a:lnTo>
                  <a:pt x="211" y="148"/>
                </a:lnTo>
                <a:lnTo>
                  <a:pt x="211" y="151"/>
                </a:lnTo>
                <a:lnTo>
                  <a:pt x="211" y="152"/>
                </a:lnTo>
                <a:lnTo>
                  <a:pt x="211" y="154"/>
                </a:lnTo>
                <a:lnTo>
                  <a:pt x="211" y="155"/>
                </a:lnTo>
                <a:lnTo>
                  <a:pt x="211" y="160"/>
                </a:lnTo>
                <a:lnTo>
                  <a:pt x="211" y="163"/>
                </a:lnTo>
                <a:lnTo>
                  <a:pt x="211" y="168"/>
                </a:lnTo>
                <a:lnTo>
                  <a:pt x="211" y="172"/>
                </a:lnTo>
                <a:lnTo>
                  <a:pt x="211" y="173"/>
                </a:lnTo>
                <a:lnTo>
                  <a:pt x="211" y="177"/>
                </a:lnTo>
                <a:lnTo>
                  <a:pt x="211" y="180"/>
                </a:lnTo>
                <a:lnTo>
                  <a:pt x="211" y="181"/>
                </a:lnTo>
                <a:lnTo>
                  <a:pt x="211" y="184"/>
                </a:lnTo>
                <a:lnTo>
                  <a:pt x="211" y="187"/>
                </a:lnTo>
                <a:lnTo>
                  <a:pt x="211" y="188"/>
                </a:lnTo>
                <a:lnTo>
                  <a:pt x="211" y="193"/>
                </a:lnTo>
                <a:lnTo>
                  <a:pt x="211" y="194"/>
                </a:lnTo>
                <a:lnTo>
                  <a:pt x="211" y="196"/>
                </a:lnTo>
                <a:lnTo>
                  <a:pt x="211" y="199"/>
                </a:lnTo>
                <a:lnTo>
                  <a:pt x="211" y="203"/>
                </a:lnTo>
                <a:lnTo>
                  <a:pt x="212" y="209"/>
                </a:lnTo>
                <a:lnTo>
                  <a:pt x="212" y="210"/>
                </a:lnTo>
                <a:lnTo>
                  <a:pt x="212" y="213"/>
                </a:lnTo>
                <a:lnTo>
                  <a:pt x="212" y="217"/>
                </a:lnTo>
                <a:lnTo>
                  <a:pt x="206" y="217"/>
                </a:lnTo>
                <a:lnTo>
                  <a:pt x="205" y="217"/>
                </a:lnTo>
                <a:lnTo>
                  <a:pt x="204" y="217"/>
                </a:lnTo>
                <a:lnTo>
                  <a:pt x="201" y="217"/>
                </a:lnTo>
                <a:lnTo>
                  <a:pt x="200" y="217"/>
                </a:lnTo>
                <a:lnTo>
                  <a:pt x="199" y="217"/>
                </a:lnTo>
                <a:lnTo>
                  <a:pt x="197" y="217"/>
                </a:lnTo>
                <a:lnTo>
                  <a:pt x="193" y="218"/>
                </a:lnTo>
                <a:lnTo>
                  <a:pt x="189" y="218"/>
                </a:lnTo>
                <a:lnTo>
                  <a:pt x="184" y="218"/>
                </a:lnTo>
                <a:lnTo>
                  <a:pt x="181" y="218"/>
                </a:lnTo>
                <a:lnTo>
                  <a:pt x="180" y="218"/>
                </a:lnTo>
                <a:lnTo>
                  <a:pt x="179" y="218"/>
                </a:lnTo>
                <a:lnTo>
                  <a:pt x="175" y="218"/>
                </a:lnTo>
                <a:lnTo>
                  <a:pt x="172" y="218"/>
                </a:lnTo>
                <a:lnTo>
                  <a:pt x="169" y="218"/>
                </a:lnTo>
                <a:lnTo>
                  <a:pt x="167" y="218"/>
                </a:lnTo>
                <a:lnTo>
                  <a:pt x="165" y="218"/>
                </a:lnTo>
                <a:lnTo>
                  <a:pt x="163" y="218"/>
                </a:lnTo>
                <a:lnTo>
                  <a:pt x="160" y="218"/>
                </a:lnTo>
                <a:lnTo>
                  <a:pt x="156" y="218"/>
                </a:lnTo>
                <a:lnTo>
                  <a:pt x="148" y="218"/>
                </a:lnTo>
                <a:lnTo>
                  <a:pt x="145" y="218"/>
                </a:lnTo>
                <a:lnTo>
                  <a:pt x="142" y="218"/>
                </a:lnTo>
                <a:lnTo>
                  <a:pt x="136" y="218"/>
                </a:lnTo>
                <a:lnTo>
                  <a:pt x="132" y="218"/>
                </a:lnTo>
                <a:lnTo>
                  <a:pt x="129" y="218"/>
                </a:lnTo>
                <a:lnTo>
                  <a:pt x="125" y="218"/>
                </a:lnTo>
                <a:lnTo>
                  <a:pt x="120" y="218"/>
                </a:lnTo>
                <a:lnTo>
                  <a:pt x="119" y="218"/>
                </a:lnTo>
                <a:lnTo>
                  <a:pt x="115" y="218"/>
                </a:lnTo>
                <a:lnTo>
                  <a:pt x="113" y="218"/>
                </a:lnTo>
                <a:lnTo>
                  <a:pt x="112" y="218"/>
                </a:lnTo>
                <a:lnTo>
                  <a:pt x="111" y="218"/>
                </a:lnTo>
                <a:lnTo>
                  <a:pt x="109" y="218"/>
                </a:lnTo>
                <a:lnTo>
                  <a:pt x="108" y="218"/>
                </a:lnTo>
                <a:lnTo>
                  <a:pt x="107" y="218"/>
                </a:lnTo>
                <a:lnTo>
                  <a:pt x="105" y="218"/>
                </a:lnTo>
                <a:lnTo>
                  <a:pt x="104" y="218"/>
                </a:lnTo>
                <a:lnTo>
                  <a:pt x="103" y="218"/>
                </a:lnTo>
                <a:lnTo>
                  <a:pt x="102" y="218"/>
                </a:lnTo>
                <a:lnTo>
                  <a:pt x="101" y="218"/>
                </a:lnTo>
                <a:lnTo>
                  <a:pt x="99" y="218"/>
                </a:lnTo>
                <a:lnTo>
                  <a:pt x="97" y="218"/>
                </a:lnTo>
                <a:lnTo>
                  <a:pt x="96" y="218"/>
                </a:lnTo>
                <a:lnTo>
                  <a:pt x="91" y="218"/>
                </a:lnTo>
                <a:lnTo>
                  <a:pt x="73" y="218"/>
                </a:lnTo>
                <a:lnTo>
                  <a:pt x="68" y="218"/>
                </a:lnTo>
                <a:lnTo>
                  <a:pt x="67" y="218"/>
                </a:lnTo>
                <a:lnTo>
                  <a:pt x="65" y="218"/>
                </a:lnTo>
                <a:lnTo>
                  <a:pt x="63" y="218"/>
                </a:lnTo>
                <a:lnTo>
                  <a:pt x="61" y="218"/>
                </a:lnTo>
                <a:lnTo>
                  <a:pt x="60" y="218"/>
                </a:lnTo>
                <a:lnTo>
                  <a:pt x="57" y="218"/>
                </a:lnTo>
                <a:lnTo>
                  <a:pt x="53" y="218"/>
                </a:lnTo>
                <a:lnTo>
                  <a:pt x="49" y="218"/>
                </a:lnTo>
                <a:lnTo>
                  <a:pt x="44" y="218"/>
                </a:lnTo>
                <a:lnTo>
                  <a:pt x="37" y="218"/>
                </a:lnTo>
                <a:lnTo>
                  <a:pt x="37" y="219"/>
                </a:lnTo>
                <a:lnTo>
                  <a:pt x="30" y="219"/>
                </a:lnTo>
                <a:lnTo>
                  <a:pt x="27" y="219"/>
                </a:lnTo>
                <a:lnTo>
                  <a:pt x="24" y="219"/>
                </a:lnTo>
                <a:lnTo>
                  <a:pt x="15" y="219"/>
                </a:lnTo>
                <a:lnTo>
                  <a:pt x="12" y="219"/>
                </a:lnTo>
                <a:lnTo>
                  <a:pt x="11" y="219"/>
                </a:lnTo>
                <a:lnTo>
                  <a:pt x="9" y="219"/>
                </a:lnTo>
                <a:lnTo>
                  <a:pt x="5" y="219"/>
                </a:lnTo>
                <a:lnTo>
                  <a:pt x="3" y="219"/>
                </a:lnTo>
                <a:lnTo>
                  <a:pt x="1" y="219"/>
                </a:lnTo>
                <a:lnTo>
                  <a:pt x="1" y="215"/>
                </a:lnTo>
                <a:lnTo>
                  <a:pt x="1" y="211"/>
                </a:lnTo>
                <a:lnTo>
                  <a:pt x="1" y="209"/>
                </a:lnTo>
                <a:lnTo>
                  <a:pt x="1" y="208"/>
                </a:lnTo>
                <a:lnTo>
                  <a:pt x="1" y="201"/>
                </a:lnTo>
                <a:lnTo>
                  <a:pt x="1" y="199"/>
                </a:lnTo>
                <a:lnTo>
                  <a:pt x="1" y="193"/>
                </a:lnTo>
                <a:lnTo>
                  <a:pt x="1" y="192"/>
                </a:lnTo>
                <a:lnTo>
                  <a:pt x="1" y="189"/>
                </a:lnTo>
                <a:lnTo>
                  <a:pt x="1" y="186"/>
                </a:lnTo>
                <a:lnTo>
                  <a:pt x="1" y="175"/>
                </a:lnTo>
                <a:lnTo>
                  <a:pt x="1" y="171"/>
                </a:lnTo>
                <a:lnTo>
                  <a:pt x="1" y="170"/>
                </a:lnTo>
                <a:lnTo>
                  <a:pt x="1" y="169"/>
                </a:lnTo>
                <a:lnTo>
                  <a:pt x="1" y="168"/>
                </a:lnTo>
                <a:lnTo>
                  <a:pt x="1" y="164"/>
                </a:lnTo>
                <a:lnTo>
                  <a:pt x="1" y="160"/>
                </a:lnTo>
                <a:lnTo>
                  <a:pt x="1" y="149"/>
                </a:lnTo>
                <a:lnTo>
                  <a:pt x="1" y="147"/>
                </a:lnTo>
                <a:lnTo>
                  <a:pt x="1" y="146"/>
                </a:lnTo>
                <a:lnTo>
                  <a:pt x="1" y="145"/>
                </a:lnTo>
                <a:lnTo>
                  <a:pt x="1" y="141"/>
                </a:lnTo>
                <a:lnTo>
                  <a:pt x="1" y="133"/>
                </a:lnTo>
                <a:lnTo>
                  <a:pt x="0" y="128"/>
                </a:lnTo>
                <a:lnTo>
                  <a:pt x="0" y="125"/>
                </a:lnTo>
                <a:lnTo>
                  <a:pt x="0" y="124"/>
                </a:lnTo>
                <a:lnTo>
                  <a:pt x="0" y="113"/>
                </a:lnTo>
                <a:lnTo>
                  <a:pt x="0" y="112"/>
                </a:lnTo>
                <a:lnTo>
                  <a:pt x="0" y="111"/>
                </a:lnTo>
                <a:lnTo>
                  <a:pt x="0" y="109"/>
                </a:lnTo>
                <a:lnTo>
                  <a:pt x="0" y="108"/>
                </a:lnTo>
                <a:lnTo>
                  <a:pt x="0" y="106"/>
                </a:lnTo>
                <a:lnTo>
                  <a:pt x="0" y="105"/>
                </a:lnTo>
                <a:lnTo>
                  <a:pt x="0" y="104"/>
                </a:lnTo>
                <a:lnTo>
                  <a:pt x="0" y="103"/>
                </a:lnTo>
                <a:lnTo>
                  <a:pt x="0" y="100"/>
                </a:lnTo>
                <a:lnTo>
                  <a:pt x="0" y="99"/>
                </a:lnTo>
                <a:lnTo>
                  <a:pt x="0" y="98"/>
                </a:lnTo>
                <a:lnTo>
                  <a:pt x="0" y="97"/>
                </a:lnTo>
                <a:lnTo>
                  <a:pt x="0" y="96"/>
                </a:lnTo>
                <a:lnTo>
                  <a:pt x="0" y="93"/>
                </a:lnTo>
                <a:lnTo>
                  <a:pt x="0" y="88"/>
                </a:lnTo>
                <a:lnTo>
                  <a:pt x="0" y="87"/>
                </a:lnTo>
                <a:lnTo>
                  <a:pt x="0" y="79"/>
                </a:lnTo>
                <a:lnTo>
                  <a:pt x="0" y="74"/>
                </a:lnTo>
                <a:lnTo>
                  <a:pt x="0" y="65"/>
                </a:lnTo>
                <a:lnTo>
                  <a:pt x="0" y="60"/>
                </a:lnTo>
                <a:lnTo>
                  <a:pt x="0" y="55"/>
                </a:lnTo>
                <a:lnTo>
                  <a:pt x="0" y="51"/>
                </a:lnTo>
                <a:lnTo>
                  <a:pt x="0" y="47"/>
                </a:lnTo>
                <a:lnTo>
                  <a:pt x="0" y="45"/>
                </a:lnTo>
                <a:lnTo>
                  <a:pt x="0" y="40"/>
                </a:lnTo>
                <a:lnTo>
                  <a:pt x="0" y="35"/>
                </a:lnTo>
                <a:lnTo>
                  <a:pt x="0" y="34"/>
                </a:lnTo>
                <a:lnTo>
                  <a:pt x="0" y="32"/>
                </a:lnTo>
                <a:lnTo>
                  <a:pt x="0" y="25"/>
                </a:lnTo>
                <a:lnTo>
                  <a:pt x="0" y="19"/>
                </a:lnTo>
                <a:lnTo>
                  <a:pt x="0" y="18"/>
                </a:lnTo>
                <a:lnTo>
                  <a:pt x="0" y="17"/>
                </a:lnTo>
                <a:lnTo>
                  <a:pt x="0" y="8"/>
                </a:lnTo>
                <a:lnTo>
                  <a:pt x="0" y="5"/>
                </a:lnTo>
                <a:lnTo>
                  <a:pt x="0" y="2"/>
                </a:lnTo>
                <a:lnTo>
                  <a:pt x="0" y="1"/>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54" name="Freeform 160"/>
          <p:cNvSpPr>
            <a:spLocks/>
          </p:cNvSpPr>
          <p:nvPr/>
        </p:nvSpPr>
        <p:spPr bwMode="auto">
          <a:xfrm>
            <a:off x="1535407" y="3443764"/>
            <a:ext cx="749784" cy="689697"/>
          </a:xfrm>
          <a:custGeom>
            <a:avLst/>
            <a:gdLst>
              <a:gd name="T0" fmla="*/ 115 w 347"/>
              <a:gd name="T1" fmla="*/ 31 h 324"/>
              <a:gd name="T2" fmla="*/ 124 w 347"/>
              <a:gd name="T3" fmla="*/ 28 h 324"/>
              <a:gd name="T4" fmla="*/ 135 w 347"/>
              <a:gd name="T5" fmla="*/ 17 h 324"/>
              <a:gd name="T6" fmla="*/ 146 w 347"/>
              <a:gd name="T7" fmla="*/ 10 h 324"/>
              <a:gd name="T8" fmla="*/ 148 w 347"/>
              <a:gd name="T9" fmla="*/ 14 h 324"/>
              <a:gd name="T10" fmla="*/ 149 w 347"/>
              <a:gd name="T11" fmla="*/ 54 h 324"/>
              <a:gd name="T12" fmla="*/ 203 w 347"/>
              <a:gd name="T13" fmla="*/ 54 h 324"/>
              <a:gd name="T14" fmla="*/ 254 w 347"/>
              <a:gd name="T15" fmla="*/ 54 h 324"/>
              <a:gd name="T16" fmla="*/ 272 w 347"/>
              <a:gd name="T17" fmla="*/ 108 h 324"/>
              <a:gd name="T18" fmla="*/ 298 w 347"/>
              <a:gd name="T19" fmla="*/ 109 h 324"/>
              <a:gd name="T20" fmla="*/ 320 w 347"/>
              <a:gd name="T21" fmla="*/ 109 h 324"/>
              <a:gd name="T22" fmla="*/ 340 w 347"/>
              <a:gd name="T23" fmla="*/ 116 h 324"/>
              <a:gd name="T24" fmla="*/ 332 w 347"/>
              <a:gd name="T25" fmla="*/ 118 h 324"/>
              <a:gd name="T26" fmla="*/ 327 w 347"/>
              <a:gd name="T27" fmla="*/ 133 h 324"/>
              <a:gd name="T28" fmla="*/ 324 w 347"/>
              <a:gd name="T29" fmla="*/ 143 h 324"/>
              <a:gd name="T30" fmla="*/ 308 w 347"/>
              <a:gd name="T31" fmla="*/ 157 h 324"/>
              <a:gd name="T32" fmla="*/ 296 w 347"/>
              <a:gd name="T33" fmla="*/ 167 h 324"/>
              <a:gd name="T34" fmla="*/ 298 w 347"/>
              <a:gd name="T35" fmla="*/ 175 h 324"/>
              <a:gd name="T36" fmla="*/ 292 w 347"/>
              <a:gd name="T37" fmla="*/ 176 h 324"/>
              <a:gd name="T38" fmla="*/ 283 w 347"/>
              <a:gd name="T39" fmla="*/ 193 h 324"/>
              <a:gd name="T40" fmla="*/ 275 w 347"/>
              <a:gd name="T41" fmla="*/ 209 h 324"/>
              <a:gd name="T42" fmla="*/ 282 w 347"/>
              <a:gd name="T43" fmla="*/ 214 h 324"/>
              <a:gd name="T44" fmla="*/ 283 w 347"/>
              <a:gd name="T45" fmla="*/ 230 h 324"/>
              <a:gd name="T46" fmla="*/ 278 w 347"/>
              <a:gd name="T47" fmla="*/ 237 h 324"/>
              <a:gd name="T48" fmla="*/ 270 w 347"/>
              <a:gd name="T49" fmla="*/ 241 h 324"/>
              <a:gd name="T50" fmla="*/ 255 w 347"/>
              <a:gd name="T51" fmla="*/ 245 h 324"/>
              <a:gd name="T52" fmla="*/ 251 w 347"/>
              <a:gd name="T53" fmla="*/ 263 h 324"/>
              <a:gd name="T54" fmla="*/ 254 w 347"/>
              <a:gd name="T55" fmla="*/ 278 h 324"/>
              <a:gd name="T56" fmla="*/ 250 w 347"/>
              <a:gd name="T57" fmla="*/ 286 h 324"/>
              <a:gd name="T58" fmla="*/ 253 w 347"/>
              <a:gd name="T59" fmla="*/ 293 h 324"/>
              <a:gd name="T60" fmla="*/ 262 w 347"/>
              <a:gd name="T61" fmla="*/ 296 h 324"/>
              <a:gd name="T62" fmla="*/ 261 w 347"/>
              <a:gd name="T63" fmla="*/ 309 h 324"/>
              <a:gd name="T64" fmla="*/ 260 w 347"/>
              <a:gd name="T65" fmla="*/ 322 h 324"/>
              <a:gd name="T66" fmla="*/ 205 w 347"/>
              <a:gd name="T67" fmla="*/ 324 h 324"/>
              <a:gd name="T68" fmla="*/ 160 w 347"/>
              <a:gd name="T69" fmla="*/ 322 h 324"/>
              <a:gd name="T70" fmla="*/ 118 w 347"/>
              <a:gd name="T71" fmla="*/ 322 h 324"/>
              <a:gd name="T72" fmla="*/ 75 w 347"/>
              <a:gd name="T73" fmla="*/ 322 h 324"/>
              <a:gd name="T74" fmla="*/ 49 w 347"/>
              <a:gd name="T75" fmla="*/ 321 h 324"/>
              <a:gd name="T76" fmla="*/ 5 w 347"/>
              <a:gd name="T77" fmla="*/ 313 h 324"/>
              <a:gd name="T78" fmla="*/ 1 w 347"/>
              <a:gd name="T79" fmla="*/ 257 h 324"/>
              <a:gd name="T80" fmla="*/ 0 w 347"/>
              <a:gd name="T81" fmla="*/ 220 h 324"/>
              <a:gd name="T82" fmla="*/ 6 w 347"/>
              <a:gd name="T83" fmla="*/ 200 h 324"/>
              <a:gd name="T84" fmla="*/ 5 w 347"/>
              <a:gd name="T85" fmla="*/ 193 h 324"/>
              <a:gd name="T86" fmla="*/ 5 w 347"/>
              <a:gd name="T87" fmla="*/ 186 h 324"/>
              <a:gd name="T88" fmla="*/ 12 w 347"/>
              <a:gd name="T89" fmla="*/ 178 h 324"/>
              <a:gd name="T90" fmla="*/ 16 w 347"/>
              <a:gd name="T91" fmla="*/ 169 h 324"/>
              <a:gd name="T92" fmla="*/ 14 w 347"/>
              <a:gd name="T93" fmla="*/ 160 h 324"/>
              <a:gd name="T94" fmla="*/ 16 w 347"/>
              <a:gd name="T95" fmla="*/ 149 h 324"/>
              <a:gd name="T96" fmla="*/ 15 w 347"/>
              <a:gd name="T97" fmla="*/ 140 h 324"/>
              <a:gd name="T98" fmla="*/ 28 w 347"/>
              <a:gd name="T99" fmla="*/ 136 h 324"/>
              <a:gd name="T100" fmla="*/ 53 w 347"/>
              <a:gd name="T101" fmla="*/ 138 h 324"/>
              <a:gd name="T102" fmla="*/ 53 w 347"/>
              <a:gd name="T103" fmla="*/ 121 h 324"/>
              <a:gd name="T104" fmla="*/ 59 w 347"/>
              <a:gd name="T105" fmla="*/ 111 h 324"/>
              <a:gd name="T106" fmla="*/ 62 w 347"/>
              <a:gd name="T107" fmla="*/ 100 h 324"/>
              <a:gd name="T108" fmla="*/ 70 w 347"/>
              <a:gd name="T109" fmla="*/ 84 h 324"/>
              <a:gd name="T110" fmla="*/ 70 w 347"/>
              <a:gd name="T111" fmla="*/ 73 h 324"/>
              <a:gd name="T112" fmla="*/ 67 w 347"/>
              <a:gd name="T113" fmla="*/ 56 h 324"/>
              <a:gd name="T114" fmla="*/ 73 w 347"/>
              <a:gd name="T115" fmla="*/ 50 h 324"/>
              <a:gd name="T116" fmla="*/ 81 w 347"/>
              <a:gd name="T117" fmla="*/ 45 h 324"/>
              <a:gd name="T118" fmla="*/ 91 w 347"/>
              <a:gd name="T119" fmla="*/ 42 h 324"/>
              <a:gd name="T120" fmla="*/ 102 w 347"/>
              <a:gd name="T121" fmla="*/ 41 h 324"/>
              <a:gd name="T122" fmla="*/ 108 w 347"/>
              <a:gd name="T123" fmla="*/ 37 h 32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47" h="324">
                <a:moveTo>
                  <a:pt x="108" y="37"/>
                </a:moveTo>
                <a:lnTo>
                  <a:pt x="108" y="36"/>
                </a:lnTo>
                <a:lnTo>
                  <a:pt x="109" y="36"/>
                </a:lnTo>
                <a:lnTo>
                  <a:pt x="109" y="37"/>
                </a:lnTo>
                <a:lnTo>
                  <a:pt x="110" y="37"/>
                </a:lnTo>
                <a:lnTo>
                  <a:pt x="110" y="36"/>
                </a:lnTo>
                <a:lnTo>
                  <a:pt x="111" y="36"/>
                </a:lnTo>
                <a:lnTo>
                  <a:pt x="110" y="34"/>
                </a:lnTo>
                <a:lnTo>
                  <a:pt x="109" y="34"/>
                </a:lnTo>
                <a:lnTo>
                  <a:pt x="110" y="33"/>
                </a:lnTo>
                <a:lnTo>
                  <a:pt x="111" y="32"/>
                </a:lnTo>
                <a:lnTo>
                  <a:pt x="112" y="32"/>
                </a:lnTo>
                <a:lnTo>
                  <a:pt x="113" y="31"/>
                </a:lnTo>
                <a:lnTo>
                  <a:pt x="112" y="31"/>
                </a:lnTo>
                <a:lnTo>
                  <a:pt x="113" y="30"/>
                </a:lnTo>
                <a:lnTo>
                  <a:pt x="115" y="30"/>
                </a:lnTo>
                <a:lnTo>
                  <a:pt x="115" y="31"/>
                </a:lnTo>
                <a:lnTo>
                  <a:pt x="115" y="32"/>
                </a:lnTo>
                <a:lnTo>
                  <a:pt x="116" y="32"/>
                </a:lnTo>
                <a:lnTo>
                  <a:pt x="117" y="31"/>
                </a:lnTo>
                <a:lnTo>
                  <a:pt x="118" y="31"/>
                </a:lnTo>
                <a:lnTo>
                  <a:pt x="118" y="32"/>
                </a:lnTo>
                <a:lnTo>
                  <a:pt x="119" y="32"/>
                </a:lnTo>
                <a:lnTo>
                  <a:pt x="119" y="31"/>
                </a:lnTo>
                <a:lnTo>
                  <a:pt x="120" y="31"/>
                </a:lnTo>
                <a:lnTo>
                  <a:pt x="120" y="30"/>
                </a:lnTo>
                <a:lnTo>
                  <a:pt x="120" y="31"/>
                </a:lnTo>
                <a:lnTo>
                  <a:pt x="122" y="31"/>
                </a:lnTo>
                <a:lnTo>
                  <a:pt x="123" y="31"/>
                </a:lnTo>
                <a:lnTo>
                  <a:pt x="123" y="30"/>
                </a:lnTo>
                <a:lnTo>
                  <a:pt x="122" y="30"/>
                </a:lnTo>
                <a:lnTo>
                  <a:pt x="122" y="29"/>
                </a:lnTo>
                <a:lnTo>
                  <a:pt x="123" y="29"/>
                </a:lnTo>
                <a:lnTo>
                  <a:pt x="124" y="28"/>
                </a:lnTo>
                <a:lnTo>
                  <a:pt x="125" y="28"/>
                </a:lnTo>
                <a:lnTo>
                  <a:pt x="126" y="26"/>
                </a:lnTo>
                <a:lnTo>
                  <a:pt x="126" y="25"/>
                </a:lnTo>
                <a:lnTo>
                  <a:pt x="125" y="25"/>
                </a:lnTo>
                <a:lnTo>
                  <a:pt x="126" y="24"/>
                </a:lnTo>
                <a:lnTo>
                  <a:pt x="127" y="23"/>
                </a:lnTo>
                <a:lnTo>
                  <a:pt x="128" y="23"/>
                </a:lnTo>
                <a:lnTo>
                  <a:pt x="128" y="22"/>
                </a:lnTo>
                <a:lnTo>
                  <a:pt x="128" y="21"/>
                </a:lnTo>
                <a:lnTo>
                  <a:pt x="130" y="20"/>
                </a:lnTo>
                <a:lnTo>
                  <a:pt x="131" y="18"/>
                </a:lnTo>
                <a:lnTo>
                  <a:pt x="132" y="20"/>
                </a:lnTo>
                <a:lnTo>
                  <a:pt x="133" y="20"/>
                </a:lnTo>
                <a:lnTo>
                  <a:pt x="135" y="20"/>
                </a:lnTo>
                <a:lnTo>
                  <a:pt x="136" y="20"/>
                </a:lnTo>
                <a:lnTo>
                  <a:pt x="136" y="18"/>
                </a:lnTo>
                <a:lnTo>
                  <a:pt x="135" y="17"/>
                </a:lnTo>
                <a:lnTo>
                  <a:pt x="135" y="16"/>
                </a:lnTo>
                <a:lnTo>
                  <a:pt x="136" y="16"/>
                </a:lnTo>
                <a:lnTo>
                  <a:pt x="138" y="16"/>
                </a:lnTo>
                <a:lnTo>
                  <a:pt x="139" y="17"/>
                </a:lnTo>
                <a:lnTo>
                  <a:pt x="140" y="17"/>
                </a:lnTo>
                <a:lnTo>
                  <a:pt x="140" y="16"/>
                </a:lnTo>
                <a:lnTo>
                  <a:pt x="140" y="14"/>
                </a:lnTo>
                <a:lnTo>
                  <a:pt x="140" y="13"/>
                </a:lnTo>
                <a:lnTo>
                  <a:pt x="140" y="12"/>
                </a:lnTo>
                <a:lnTo>
                  <a:pt x="141" y="10"/>
                </a:lnTo>
                <a:lnTo>
                  <a:pt x="141" y="9"/>
                </a:lnTo>
                <a:lnTo>
                  <a:pt x="142" y="9"/>
                </a:lnTo>
                <a:lnTo>
                  <a:pt x="143" y="9"/>
                </a:lnTo>
                <a:lnTo>
                  <a:pt x="142" y="10"/>
                </a:lnTo>
                <a:lnTo>
                  <a:pt x="143" y="12"/>
                </a:lnTo>
                <a:lnTo>
                  <a:pt x="144" y="12"/>
                </a:lnTo>
                <a:lnTo>
                  <a:pt x="146" y="10"/>
                </a:lnTo>
                <a:lnTo>
                  <a:pt x="146" y="9"/>
                </a:lnTo>
                <a:lnTo>
                  <a:pt x="146" y="8"/>
                </a:lnTo>
                <a:lnTo>
                  <a:pt x="147" y="8"/>
                </a:lnTo>
                <a:lnTo>
                  <a:pt x="147" y="7"/>
                </a:lnTo>
                <a:lnTo>
                  <a:pt x="146" y="6"/>
                </a:lnTo>
                <a:lnTo>
                  <a:pt x="144" y="6"/>
                </a:lnTo>
                <a:lnTo>
                  <a:pt x="146" y="5"/>
                </a:lnTo>
                <a:lnTo>
                  <a:pt x="146" y="4"/>
                </a:lnTo>
                <a:lnTo>
                  <a:pt x="147" y="4"/>
                </a:lnTo>
                <a:lnTo>
                  <a:pt x="147" y="2"/>
                </a:lnTo>
                <a:lnTo>
                  <a:pt x="147" y="1"/>
                </a:lnTo>
                <a:lnTo>
                  <a:pt x="148" y="0"/>
                </a:lnTo>
                <a:lnTo>
                  <a:pt x="148" y="1"/>
                </a:lnTo>
                <a:lnTo>
                  <a:pt x="148" y="6"/>
                </a:lnTo>
                <a:lnTo>
                  <a:pt x="148" y="7"/>
                </a:lnTo>
                <a:lnTo>
                  <a:pt x="148" y="12"/>
                </a:lnTo>
                <a:lnTo>
                  <a:pt x="148" y="14"/>
                </a:lnTo>
                <a:lnTo>
                  <a:pt x="148" y="18"/>
                </a:lnTo>
                <a:lnTo>
                  <a:pt x="148" y="20"/>
                </a:lnTo>
                <a:lnTo>
                  <a:pt x="148" y="21"/>
                </a:lnTo>
                <a:lnTo>
                  <a:pt x="148" y="23"/>
                </a:lnTo>
                <a:lnTo>
                  <a:pt x="148" y="31"/>
                </a:lnTo>
                <a:lnTo>
                  <a:pt x="148" y="36"/>
                </a:lnTo>
                <a:lnTo>
                  <a:pt x="147" y="39"/>
                </a:lnTo>
                <a:lnTo>
                  <a:pt x="147" y="40"/>
                </a:lnTo>
                <a:lnTo>
                  <a:pt x="147" y="41"/>
                </a:lnTo>
                <a:lnTo>
                  <a:pt x="147" y="42"/>
                </a:lnTo>
                <a:lnTo>
                  <a:pt x="148" y="45"/>
                </a:lnTo>
                <a:lnTo>
                  <a:pt x="147" y="46"/>
                </a:lnTo>
                <a:lnTo>
                  <a:pt x="147" y="49"/>
                </a:lnTo>
                <a:lnTo>
                  <a:pt x="147" y="52"/>
                </a:lnTo>
                <a:lnTo>
                  <a:pt x="147" y="53"/>
                </a:lnTo>
                <a:lnTo>
                  <a:pt x="147" y="54"/>
                </a:lnTo>
                <a:lnTo>
                  <a:pt x="149" y="54"/>
                </a:lnTo>
                <a:lnTo>
                  <a:pt x="162" y="54"/>
                </a:lnTo>
                <a:lnTo>
                  <a:pt x="165" y="54"/>
                </a:lnTo>
                <a:lnTo>
                  <a:pt x="167" y="54"/>
                </a:lnTo>
                <a:lnTo>
                  <a:pt x="168" y="54"/>
                </a:lnTo>
                <a:lnTo>
                  <a:pt x="172" y="54"/>
                </a:lnTo>
                <a:lnTo>
                  <a:pt x="174" y="54"/>
                </a:lnTo>
                <a:lnTo>
                  <a:pt x="176" y="54"/>
                </a:lnTo>
                <a:lnTo>
                  <a:pt x="179" y="54"/>
                </a:lnTo>
                <a:lnTo>
                  <a:pt x="182" y="54"/>
                </a:lnTo>
                <a:lnTo>
                  <a:pt x="183" y="54"/>
                </a:lnTo>
                <a:lnTo>
                  <a:pt x="184" y="54"/>
                </a:lnTo>
                <a:lnTo>
                  <a:pt x="186" y="54"/>
                </a:lnTo>
                <a:lnTo>
                  <a:pt x="190" y="54"/>
                </a:lnTo>
                <a:lnTo>
                  <a:pt x="191" y="54"/>
                </a:lnTo>
                <a:lnTo>
                  <a:pt x="196" y="54"/>
                </a:lnTo>
                <a:lnTo>
                  <a:pt x="197" y="54"/>
                </a:lnTo>
                <a:lnTo>
                  <a:pt x="203" y="54"/>
                </a:lnTo>
                <a:lnTo>
                  <a:pt x="204" y="54"/>
                </a:lnTo>
                <a:lnTo>
                  <a:pt x="205" y="54"/>
                </a:lnTo>
                <a:lnTo>
                  <a:pt x="219" y="54"/>
                </a:lnTo>
                <a:lnTo>
                  <a:pt x="221" y="54"/>
                </a:lnTo>
                <a:lnTo>
                  <a:pt x="222" y="54"/>
                </a:lnTo>
                <a:lnTo>
                  <a:pt x="229" y="54"/>
                </a:lnTo>
                <a:lnTo>
                  <a:pt x="231" y="54"/>
                </a:lnTo>
                <a:lnTo>
                  <a:pt x="232" y="54"/>
                </a:lnTo>
                <a:lnTo>
                  <a:pt x="235" y="54"/>
                </a:lnTo>
                <a:lnTo>
                  <a:pt x="236" y="54"/>
                </a:lnTo>
                <a:lnTo>
                  <a:pt x="237" y="54"/>
                </a:lnTo>
                <a:lnTo>
                  <a:pt x="243" y="54"/>
                </a:lnTo>
                <a:lnTo>
                  <a:pt x="244" y="54"/>
                </a:lnTo>
                <a:lnTo>
                  <a:pt x="245" y="54"/>
                </a:lnTo>
                <a:lnTo>
                  <a:pt x="251" y="54"/>
                </a:lnTo>
                <a:lnTo>
                  <a:pt x="252" y="54"/>
                </a:lnTo>
                <a:lnTo>
                  <a:pt x="254" y="54"/>
                </a:lnTo>
                <a:lnTo>
                  <a:pt x="254" y="61"/>
                </a:lnTo>
                <a:lnTo>
                  <a:pt x="254" y="62"/>
                </a:lnTo>
                <a:lnTo>
                  <a:pt x="254" y="72"/>
                </a:lnTo>
                <a:lnTo>
                  <a:pt x="254" y="82"/>
                </a:lnTo>
                <a:lnTo>
                  <a:pt x="254" y="85"/>
                </a:lnTo>
                <a:lnTo>
                  <a:pt x="254" y="96"/>
                </a:lnTo>
                <a:lnTo>
                  <a:pt x="254" y="106"/>
                </a:lnTo>
                <a:lnTo>
                  <a:pt x="254" y="108"/>
                </a:lnTo>
                <a:lnTo>
                  <a:pt x="254" y="109"/>
                </a:lnTo>
                <a:lnTo>
                  <a:pt x="255" y="109"/>
                </a:lnTo>
                <a:lnTo>
                  <a:pt x="256" y="109"/>
                </a:lnTo>
                <a:lnTo>
                  <a:pt x="260" y="108"/>
                </a:lnTo>
                <a:lnTo>
                  <a:pt x="262" y="108"/>
                </a:lnTo>
                <a:lnTo>
                  <a:pt x="268" y="108"/>
                </a:lnTo>
                <a:lnTo>
                  <a:pt x="269" y="108"/>
                </a:lnTo>
                <a:lnTo>
                  <a:pt x="270" y="108"/>
                </a:lnTo>
                <a:lnTo>
                  <a:pt x="272" y="108"/>
                </a:lnTo>
                <a:lnTo>
                  <a:pt x="275" y="108"/>
                </a:lnTo>
                <a:lnTo>
                  <a:pt x="276" y="108"/>
                </a:lnTo>
                <a:lnTo>
                  <a:pt x="277" y="108"/>
                </a:lnTo>
                <a:lnTo>
                  <a:pt x="278" y="108"/>
                </a:lnTo>
                <a:lnTo>
                  <a:pt x="282" y="108"/>
                </a:lnTo>
                <a:lnTo>
                  <a:pt x="284" y="108"/>
                </a:lnTo>
                <a:lnTo>
                  <a:pt x="286" y="108"/>
                </a:lnTo>
                <a:lnTo>
                  <a:pt x="287" y="108"/>
                </a:lnTo>
                <a:lnTo>
                  <a:pt x="288" y="108"/>
                </a:lnTo>
                <a:lnTo>
                  <a:pt x="290" y="108"/>
                </a:lnTo>
                <a:lnTo>
                  <a:pt x="291" y="108"/>
                </a:lnTo>
                <a:lnTo>
                  <a:pt x="292" y="108"/>
                </a:lnTo>
                <a:lnTo>
                  <a:pt x="293" y="108"/>
                </a:lnTo>
                <a:lnTo>
                  <a:pt x="294" y="109"/>
                </a:lnTo>
                <a:lnTo>
                  <a:pt x="295" y="109"/>
                </a:lnTo>
                <a:lnTo>
                  <a:pt x="296" y="109"/>
                </a:lnTo>
                <a:lnTo>
                  <a:pt x="298" y="109"/>
                </a:lnTo>
                <a:lnTo>
                  <a:pt x="299" y="109"/>
                </a:lnTo>
                <a:lnTo>
                  <a:pt x="301" y="109"/>
                </a:lnTo>
                <a:lnTo>
                  <a:pt x="303" y="109"/>
                </a:lnTo>
                <a:lnTo>
                  <a:pt x="304" y="109"/>
                </a:lnTo>
                <a:lnTo>
                  <a:pt x="306" y="109"/>
                </a:lnTo>
                <a:lnTo>
                  <a:pt x="307" y="109"/>
                </a:lnTo>
                <a:lnTo>
                  <a:pt x="308" y="109"/>
                </a:lnTo>
                <a:lnTo>
                  <a:pt x="310" y="109"/>
                </a:lnTo>
                <a:lnTo>
                  <a:pt x="311" y="109"/>
                </a:lnTo>
                <a:lnTo>
                  <a:pt x="312" y="109"/>
                </a:lnTo>
                <a:lnTo>
                  <a:pt x="314" y="109"/>
                </a:lnTo>
                <a:lnTo>
                  <a:pt x="315" y="109"/>
                </a:lnTo>
                <a:lnTo>
                  <a:pt x="316" y="109"/>
                </a:lnTo>
                <a:lnTo>
                  <a:pt x="317" y="109"/>
                </a:lnTo>
                <a:lnTo>
                  <a:pt x="318" y="109"/>
                </a:lnTo>
                <a:lnTo>
                  <a:pt x="319" y="109"/>
                </a:lnTo>
                <a:lnTo>
                  <a:pt x="320" y="109"/>
                </a:lnTo>
                <a:lnTo>
                  <a:pt x="322" y="109"/>
                </a:lnTo>
                <a:lnTo>
                  <a:pt x="323" y="109"/>
                </a:lnTo>
                <a:lnTo>
                  <a:pt x="324" y="109"/>
                </a:lnTo>
                <a:lnTo>
                  <a:pt x="325" y="109"/>
                </a:lnTo>
                <a:lnTo>
                  <a:pt x="327" y="109"/>
                </a:lnTo>
                <a:lnTo>
                  <a:pt x="328" y="109"/>
                </a:lnTo>
                <a:lnTo>
                  <a:pt x="331" y="109"/>
                </a:lnTo>
                <a:lnTo>
                  <a:pt x="335" y="109"/>
                </a:lnTo>
                <a:lnTo>
                  <a:pt x="336" y="109"/>
                </a:lnTo>
                <a:lnTo>
                  <a:pt x="347" y="109"/>
                </a:lnTo>
                <a:lnTo>
                  <a:pt x="346" y="110"/>
                </a:lnTo>
                <a:lnTo>
                  <a:pt x="346" y="111"/>
                </a:lnTo>
                <a:lnTo>
                  <a:pt x="347" y="111"/>
                </a:lnTo>
                <a:lnTo>
                  <a:pt x="347" y="112"/>
                </a:lnTo>
                <a:lnTo>
                  <a:pt x="346" y="113"/>
                </a:lnTo>
                <a:lnTo>
                  <a:pt x="343" y="116"/>
                </a:lnTo>
                <a:lnTo>
                  <a:pt x="340" y="116"/>
                </a:lnTo>
                <a:lnTo>
                  <a:pt x="340" y="114"/>
                </a:lnTo>
                <a:lnTo>
                  <a:pt x="340" y="113"/>
                </a:lnTo>
                <a:lnTo>
                  <a:pt x="341" y="113"/>
                </a:lnTo>
                <a:lnTo>
                  <a:pt x="342" y="112"/>
                </a:lnTo>
                <a:lnTo>
                  <a:pt x="339" y="111"/>
                </a:lnTo>
                <a:lnTo>
                  <a:pt x="339" y="112"/>
                </a:lnTo>
                <a:lnTo>
                  <a:pt x="340" y="113"/>
                </a:lnTo>
                <a:lnTo>
                  <a:pt x="339" y="113"/>
                </a:lnTo>
                <a:lnTo>
                  <a:pt x="339" y="114"/>
                </a:lnTo>
                <a:lnTo>
                  <a:pt x="338" y="114"/>
                </a:lnTo>
                <a:lnTo>
                  <a:pt x="338" y="116"/>
                </a:lnTo>
                <a:lnTo>
                  <a:pt x="336" y="117"/>
                </a:lnTo>
                <a:lnTo>
                  <a:pt x="335" y="118"/>
                </a:lnTo>
                <a:lnTo>
                  <a:pt x="334" y="116"/>
                </a:lnTo>
                <a:lnTo>
                  <a:pt x="333" y="114"/>
                </a:lnTo>
                <a:lnTo>
                  <a:pt x="332" y="116"/>
                </a:lnTo>
                <a:lnTo>
                  <a:pt x="332" y="118"/>
                </a:lnTo>
                <a:lnTo>
                  <a:pt x="332" y="120"/>
                </a:lnTo>
                <a:lnTo>
                  <a:pt x="328" y="119"/>
                </a:lnTo>
                <a:lnTo>
                  <a:pt x="330" y="121"/>
                </a:lnTo>
                <a:lnTo>
                  <a:pt x="331" y="124"/>
                </a:lnTo>
                <a:lnTo>
                  <a:pt x="331" y="125"/>
                </a:lnTo>
                <a:lnTo>
                  <a:pt x="330" y="125"/>
                </a:lnTo>
                <a:lnTo>
                  <a:pt x="330" y="124"/>
                </a:lnTo>
                <a:lnTo>
                  <a:pt x="328" y="124"/>
                </a:lnTo>
                <a:lnTo>
                  <a:pt x="328" y="125"/>
                </a:lnTo>
                <a:lnTo>
                  <a:pt x="327" y="126"/>
                </a:lnTo>
                <a:lnTo>
                  <a:pt x="327" y="127"/>
                </a:lnTo>
                <a:lnTo>
                  <a:pt x="330" y="129"/>
                </a:lnTo>
                <a:lnTo>
                  <a:pt x="328" y="129"/>
                </a:lnTo>
                <a:lnTo>
                  <a:pt x="327" y="129"/>
                </a:lnTo>
                <a:lnTo>
                  <a:pt x="326" y="129"/>
                </a:lnTo>
                <a:lnTo>
                  <a:pt x="327" y="132"/>
                </a:lnTo>
                <a:lnTo>
                  <a:pt x="327" y="133"/>
                </a:lnTo>
                <a:lnTo>
                  <a:pt x="326" y="133"/>
                </a:lnTo>
                <a:lnTo>
                  <a:pt x="326" y="136"/>
                </a:lnTo>
                <a:lnTo>
                  <a:pt x="325" y="137"/>
                </a:lnTo>
                <a:lnTo>
                  <a:pt x="324" y="136"/>
                </a:lnTo>
                <a:lnTo>
                  <a:pt x="325" y="134"/>
                </a:lnTo>
                <a:lnTo>
                  <a:pt x="325" y="132"/>
                </a:lnTo>
                <a:lnTo>
                  <a:pt x="324" y="132"/>
                </a:lnTo>
                <a:lnTo>
                  <a:pt x="323" y="132"/>
                </a:lnTo>
                <a:lnTo>
                  <a:pt x="322" y="133"/>
                </a:lnTo>
                <a:lnTo>
                  <a:pt x="322" y="134"/>
                </a:lnTo>
                <a:lnTo>
                  <a:pt x="323" y="134"/>
                </a:lnTo>
                <a:lnTo>
                  <a:pt x="323" y="135"/>
                </a:lnTo>
                <a:lnTo>
                  <a:pt x="323" y="136"/>
                </a:lnTo>
                <a:lnTo>
                  <a:pt x="323" y="137"/>
                </a:lnTo>
                <a:lnTo>
                  <a:pt x="324" y="138"/>
                </a:lnTo>
                <a:lnTo>
                  <a:pt x="324" y="140"/>
                </a:lnTo>
                <a:lnTo>
                  <a:pt x="324" y="143"/>
                </a:lnTo>
                <a:lnTo>
                  <a:pt x="323" y="143"/>
                </a:lnTo>
                <a:lnTo>
                  <a:pt x="322" y="142"/>
                </a:lnTo>
                <a:lnTo>
                  <a:pt x="320" y="142"/>
                </a:lnTo>
                <a:lnTo>
                  <a:pt x="320" y="143"/>
                </a:lnTo>
                <a:lnTo>
                  <a:pt x="320" y="144"/>
                </a:lnTo>
                <a:lnTo>
                  <a:pt x="319" y="145"/>
                </a:lnTo>
                <a:lnTo>
                  <a:pt x="316" y="148"/>
                </a:lnTo>
                <a:lnTo>
                  <a:pt x="316" y="149"/>
                </a:lnTo>
                <a:lnTo>
                  <a:pt x="315" y="149"/>
                </a:lnTo>
                <a:lnTo>
                  <a:pt x="315" y="150"/>
                </a:lnTo>
                <a:lnTo>
                  <a:pt x="314" y="150"/>
                </a:lnTo>
                <a:lnTo>
                  <a:pt x="314" y="151"/>
                </a:lnTo>
                <a:lnTo>
                  <a:pt x="311" y="153"/>
                </a:lnTo>
                <a:lnTo>
                  <a:pt x="310" y="153"/>
                </a:lnTo>
                <a:lnTo>
                  <a:pt x="309" y="153"/>
                </a:lnTo>
                <a:lnTo>
                  <a:pt x="309" y="156"/>
                </a:lnTo>
                <a:lnTo>
                  <a:pt x="308" y="157"/>
                </a:lnTo>
                <a:lnTo>
                  <a:pt x="307" y="157"/>
                </a:lnTo>
                <a:lnTo>
                  <a:pt x="306" y="154"/>
                </a:lnTo>
                <a:lnTo>
                  <a:pt x="303" y="154"/>
                </a:lnTo>
                <a:lnTo>
                  <a:pt x="302" y="156"/>
                </a:lnTo>
                <a:lnTo>
                  <a:pt x="302" y="157"/>
                </a:lnTo>
                <a:lnTo>
                  <a:pt x="301" y="157"/>
                </a:lnTo>
                <a:lnTo>
                  <a:pt x="301" y="160"/>
                </a:lnTo>
                <a:lnTo>
                  <a:pt x="301" y="161"/>
                </a:lnTo>
                <a:lnTo>
                  <a:pt x="302" y="161"/>
                </a:lnTo>
                <a:lnTo>
                  <a:pt x="303" y="162"/>
                </a:lnTo>
                <a:lnTo>
                  <a:pt x="302" y="162"/>
                </a:lnTo>
                <a:lnTo>
                  <a:pt x="302" y="164"/>
                </a:lnTo>
                <a:lnTo>
                  <a:pt x="300" y="164"/>
                </a:lnTo>
                <a:lnTo>
                  <a:pt x="299" y="165"/>
                </a:lnTo>
                <a:lnTo>
                  <a:pt x="298" y="165"/>
                </a:lnTo>
                <a:lnTo>
                  <a:pt x="296" y="166"/>
                </a:lnTo>
                <a:lnTo>
                  <a:pt x="296" y="167"/>
                </a:lnTo>
                <a:lnTo>
                  <a:pt x="298" y="168"/>
                </a:lnTo>
                <a:lnTo>
                  <a:pt x="299" y="169"/>
                </a:lnTo>
                <a:lnTo>
                  <a:pt x="300" y="169"/>
                </a:lnTo>
                <a:lnTo>
                  <a:pt x="300" y="168"/>
                </a:lnTo>
                <a:lnTo>
                  <a:pt x="300" y="169"/>
                </a:lnTo>
                <a:lnTo>
                  <a:pt x="300" y="170"/>
                </a:lnTo>
                <a:lnTo>
                  <a:pt x="300" y="172"/>
                </a:lnTo>
                <a:lnTo>
                  <a:pt x="301" y="172"/>
                </a:lnTo>
                <a:lnTo>
                  <a:pt x="301" y="173"/>
                </a:lnTo>
                <a:lnTo>
                  <a:pt x="302" y="174"/>
                </a:lnTo>
                <a:lnTo>
                  <a:pt x="302" y="175"/>
                </a:lnTo>
                <a:lnTo>
                  <a:pt x="302" y="176"/>
                </a:lnTo>
                <a:lnTo>
                  <a:pt x="301" y="175"/>
                </a:lnTo>
                <a:lnTo>
                  <a:pt x="300" y="174"/>
                </a:lnTo>
                <a:lnTo>
                  <a:pt x="299" y="174"/>
                </a:lnTo>
                <a:lnTo>
                  <a:pt x="298" y="174"/>
                </a:lnTo>
                <a:lnTo>
                  <a:pt x="298" y="175"/>
                </a:lnTo>
                <a:lnTo>
                  <a:pt x="300" y="176"/>
                </a:lnTo>
                <a:lnTo>
                  <a:pt x="299" y="177"/>
                </a:lnTo>
                <a:lnTo>
                  <a:pt x="299" y="178"/>
                </a:lnTo>
                <a:lnTo>
                  <a:pt x="298" y="178"/>
                </a:lnTo>
                <a:lnTo>
                  <a:pt x="296" y="178"/>
                </a:lnTo>
                <a:lnTo>
                  <a:pt x="295" y="180"/>
                </a:lnTo>
                <a:lnTo>
                  <a:pt x="294" y="180"/>
                </a:lnTo>
                <a:lnTo>
                  <a:pt x="294" y="178"/>
                </a:lnTo>
                <a:lnTo>
                  <a:pt x="294" y="177"/>
                </a:lnTo>
                <a:lnTo>
                  <a:pt x="293" y="177"/>
                </a:lnTo>
                <a:lnTo>
                  <a:pt x="292" y="177"/>
                </a:lnTo>
                <a:lnTo>
                  <a:pt x="292" y="178"/>
                </a:lnTo>
                <a:lnTo>
                  <a:pt x="292" y="180"/>
                </a:lnTo>
                <a:lnTo>
                  <a:pt x="291" y="178"/>
                </a:lnTo>
                <a:lnTo>
                  <a:pt x="291" y="177"/>
                </a:lnTo>
                <a:lnTo>
                  <a:pt x="292" y="177"/>
                </a:lnTo>
                <a:lnTo>
                  <a:pt x="292" y="176"/>
                </a:lnTo>
                <a:lnTo>
                  <a:pt x="291" y="175"/>
                </a:lnTo>
                <a:lnTo>
                  <a:pt x="290" y="176"/>
                </a:lnTo>
                <a:lnTo>
                  <a:pt x="288" y="176"/>
                </a:lnTo>
                <a:lnTo>
                  <a:pt x="287" y="177"/>
                </a:lnTo>
                <a:lnTo>
                  <a:pt x="287" y="178"/>
                </a:lnTo>
                <a:lnTo>
                  <a:pt x="288" y="180"/>
                </a:lnTo>
                <a:lnTo>
                  <a:pt x="287" y="181"/>
                </a:lnTo>
                <a:lnTo>
                  <a:pt x="287" y="182"/>
                </a:lnTo>
                <a:lnTo>
                  <a:pt x="287" y="183"/>
                </a:lnTo>
                <a:lnTo>
                  <a:pt x="287" y="184"/>
                </a:lnTo>
                <a:lnTo>
                  <a:pt x="285" y="185"/>
                </a:lnTo>
                <a:lnTo>
                  <a:pt x="284" y="186"/>
                </a:lnTo>
                <a:lnTo>
                  <a:pt x="284" y="190"/>
                </a:lnTo>
                <a:lnTo>
                  <a:pt x="285" y="191"/>
                </a:lnTo>
                <a:lnTo>
                  <a:pt x="285" y="193"/>
                </a:lnTo>
                <a:lnTo>
                  <a:pt x="284" y="194"/>
                </a:lnTo>
                <a:lnTo>
                  <a:pt x="283" y="193"/>
                </a:lnTo>
                <a:lnTo>
                  <a:pt x="282" y="193"/>
                </a:lnTo>
                <a:lnTo>
                  <a:pt x="280" y="193"/>
                </a:lnTo>
                <a:lnTo>
                  <a:pt x="279" y="193"/>
                </a:lnTo>
                <a:lnTo>
                  <a:pt x="279" y="194"/>
                </a:lnTo>
                <a:lnTo>
                  <a:pt x="278" y="197"/>
                </a:lnTo>
                <a:lnTo>
                  <a:pt x="276" y="197"/>
                </a:lnTo>
                <a:lnTo>
                  <a:pt x="275" y="198"/>
                </a:lnTo>
                <a:lnTo>
                  <a:pt x="274" y="199"/>
                </a:lnTo>
                <a:lnTo>
                  <a:pt x="274" y="200"/>
                </a:lnTo>
                <a:lnTo>
                  <a:pt x="274" y="202"/>
                </a:lnTo>
                <a:lnTo>
                  <a:pt x="276" y="204"/>
                </a:lnTo>
                <a:lnTo>
                  <a:pt x="277" y="204"/>
                </a:lnTo>
                <a:lnTo>
                  <a:pt x="277" y="206"/>
                </a:lnTo>
                <a:lnTo>
                  <a:pt x="275" y="206"/>
                </a:lnTo>
                <a:lnTo>
                  <a:pt x="275" y="207"/>
                </a:lnTo>
                <a:lnTo>
                  <a:pt x="275" y="208"/>
                </a:lnTo>
                <a:lnTo>
                  <a:pt x="275" y="209"/>
                </a:lnTo>
                <a:lnTo>
                  <a:pt x="272" y="208"/>
                </a:lnTo>
                <a:lnTo>
                  <a:pt x="272" y="209"/>
                </a:lnTo>
                <a:lnTo>
                  <a:pt x="272" y="210"/>
                </a:lnTo>
                <a:lnTo>
                  <a:pt x="274" y="210"/>
                </a:lnTo>
                <a:lnTo>
                  <a:pt x="274" y="212"/>
                </a:lnTo>
                <a:lnTo>
                  <a:pt x="275" y="213"/>
                </a:lnTo>
                <a:lnTo>
                  <a:pt x="276" y="213"/>
                </a:lnTo>
                <a:lnTo>
                  <a:pt x="276" y="214"/>
                </a:lnTo>
                <a:lnTo>
                  <a:pt x="277" y="214"/>
                </a:lnTo>
                <a:lnTo>
                  <a:pt x="277" y="215"/>
                </a:lnTo>
                <a:lnTo>
                  <a:pt x="278" y="215"/>
                </a:lnTo>
                <a:lnTo>
                  <a:pt x="278" y="216"/>
                </a:lnTo>
                <a:lnTo>
                  <a:pt x="279" y="216"/>
                </a:lnTo>
                <a:lnTo>
                  <a:pt x="279" y="215"/>
                </a:lnTo>
                <a:lnTo>
                  <a:pt x="280" y="215"/>
                </a:lnTo>
                <a:lnTo>
                  <a:pt x="280" y="214"/>
                </a:lnTo>
                <a:lnTo>
                  <a:pt x="282" y="214"/>
                </a:lnTo>
                <a:lnTo>
                  <a:pt x="282" y="215"/>
                </a:lnTo>
                <a:lnTo>
                  <a:pt x="282" y="216"/>
                </a:lnTo>
                <a:lnTo>
                  <a:pt x="282" y="217"/>
                </a:lnTo>
                <a:lnTo>
                  <a:pt x="282" y="218"/>
                </a:lnTo>
                <a:lnTo>
                  <a:pt x="283" y="218"/>
                </a:lnTo>
                <a:lnTo>
                  <a:pt x="284" y="218"/>
                </a:lnTo>
                <a:lnTo>
                  <a:pt x="284" y="220"/>
                </a:lnTo>
                <a:lnTo>
                  <a:pt x="284" y="221"/>
                </a:lnTo>
                <a:lnTo>
                  <a:pt x="283" y="222"/>
                </a:lnTo>
                <a:lnTo>
                  <a:pt x="283" y="223"/>
                </a:lnTo>
                <a:lnTo>
                  <a:pt x="282" y="223"/>
                </a:lnTo>
                <a:lnTo>
                  <a:pt x="282" y="225"/>
                </a:lnTo>
                <a:lnTo>
                  <a:pt x="282" y="226"/>
                </a:lnTo>
                <a:lnTo>
                  <a:pt x="283" y="226"/>
                </a:lnTo>
                <a:lnTo>
                  <a:pt x="282" y="228"/>
                </a:lnTo>
                <a:lnTo>
                  <a:pt x="282" y="229"/>
                </a:lnTo>
                <a:lnTo>
                  <a:pt x="283" y="230"/>
                </a:lnTo>
                <a:lnTo>
                  <a:pt x="284" y="230"/>
                </a:lnTo>
                <a:lnTo>
                  <a:pt x="286" y="230"/>
                </a:lnTo>
                <a:lnTo>
                  <a:pt x="285" y="231"/>
                </a:lnTo>
                <a:lnTo>
                  <a:pt x="284" y="231"/>
                </a:lnTo>
                <a:lnTo>
                  <a:pt x="284" y="232"/>
                </a:lnTo>
                <a:lnTo>
                  <a:pt x="284" y="233"/>
                </a:lnTo>
                <a:lnTo>
                  <a:pt x="283" y="234"/>
                </a:lnTo>
                <a:lnTo>
                  <a:pt x="282" y="234"/>
                </a:lnTo>
                <a:lnTo>
                  <a:pt x="282" y="233"/>
                </a:lnTo>
                <a:lnTo>
                  <a:pt x="280" y="233"/>
                </a:lnTo>
                <a:lnTo>
                  <a:pt x="280" y="232"/>
                </a:lnTo>
                <a:lnTo>
                  <a:pt x="279" y="232"/>
                </a:lnTo>
                <a:lnTo>
                  <a:pt x="279" y="233"/>
                </a:lnTo>
                <a:lnTo>
                  <a:pt x="278" y="233"/>
                </a:lnTo>
                <a:lnTo>
                  <a:pt x="278" y="234"/>
                </a:lnTo>
                <a:lnTo>
                  <a:pt x="279" y="236"/>
                </a:lnTo>
                <a:lnTo>
                  <a:pt x="278" y="237"/>
                </a:lnTo>
                <a:lnTo>
                  <a:pt x="278" y="238"/>
                </a:lnTo>
                <a:lnTo>
                  <a:pt x="279" y="238"/>
                </a:lnTo>
                <a:lnTo>
                  <a:pt x="279" y="239"/>
                </a:lnTo>
                <a:lnTo>
                  <a:pt x="279" y="240"/>
                </a:lnTo>
                <a:lnTo>
                  <a:pt x="278" y="240"/>
                </a:lnTo>
                <a:lnTo>
                  <a:pt x="278" y="239"/>
                </a:lnTo>
                <a:lnTo>
                  <a:pt x="277" y="239"/>
                </a:lnTo>
                <a:lnTo>
                  <a:pt x="276" y="239"/>
                </a:lnTo>
                <a:lnTo>
                  <a:pt x="275" y="239"/>
                </a:lnTo>
                <a:lnTo>
                  <a:pt x="275" y="238"/>
                </a:lnTo>
                <a:lnTo>
                  <a:pt x="275" y="237"/>
                </a:lnTo>
                <a:lnTo>
                  <a:pt x="274" y="237"/>
                </a:lnTo>
                <a:lnTo>
                  <a:pt x="272" y="238"/>
                </a:lnTo>
                <a:lnTo>
                  <a:pt x="271" y="239"/>
                </a:lnTo>
                <a:lnTo>
                  <a:pt x="271" y="240"/>
                </a:lnTo>
                <a:lnTo>
                  <a:pt x="271" y="241"/>
                </a:lnTo>
                <a:lnTo>
                  <a:pt x="270" y="241"/>
                </a:lnTo>
                <a:lnTo>
                  <a:pt x="270" y="242"/>
                </a:lnTo>
                <a:lnTo>
                  <a:pt x="270" y="244"/>
                </a:lnTo>
                <a:lnTo>
                  <a:pt x="269" y="244"/>
                </a:lnTo>
                <a:lnTo>
                  <a:pt x="266" y="245"/>
                </a:lnTo>
                <a:lnTo>
                  <a:pt x="264" y="245"/>
                </a:lnTo>
                <a:lnTo>
                  <a:pt x="263" y="245"/>
                </a:lnTo>
                <a:lnTo>
                  <a:pt x="263" y="244"/>
                </a:lnTo>
                <a:lnTo>
                  <a:pt x="261" y="245"/>
                </a:lnTo>
                <a:lnTo>
                  <a:pt x="261" y="246"/>
                </a:lnTo>
                <a:lnTo>
                  <a:pt x="260" y="246"/>
                </a:lnTo>
                <a:lnTo>
                  <a:pt x="260" y="247"/>
                </a:lnTo>
                <a:lnTo>
                  <a:pt x="259" y="247"/>
                </a:lnTo>
                <a:lnTo>
                  <a:pt x="258" y="247"/>
                </a:lnTo>
                <a:lnTo>
                  <a:pt x="258" y="246"/>
                </a:lnTo>
                <a:lnTo>
                  <a:pt x="258" y="245"/>
                </a:lnTo>
                <a:lnTo>
                  <a:pt x="256" y="245"/>
                </a:lnTo>
                <a:lnTo>
                  <a:pt x="255" y="245"/>
                </a:lnTo>
                <a:lnTo>
                  <a:pt x="254" y="245"/>
                </a:lnTo>
                <a:lnTo>
                  <a:pt x="254" y="246"/>
                </a:lnTo>
                <a:lnTo>
                  <a:pt x="253" y="247"/>
                </a:lnTo>
                <a:lnTo>
                  <a:pt x="253" y="248"/>
                </a:lnTo>
                <a:lnTo>
                  <a:pt x="253" y="252"/>
                </a:lnTo>
                <a:lnTo>
                  <a:pt x="253" y="253"/>
                </a:lnTo>
                <a:lnTo>
                  <a:pt x="254" y="254"/>
                </a:lnTo>
                <a:lnTo>
                  <a:pt x="254" y="255"/>
                </a:lnTo>
                <a:lnTo>
                  <a:pt x="254" y="256"/>
                </a:lnTo>
                <a:lnTo>
                  <a:pt x="254" y="257"/>
                </a:lnTo>
                <a:lnTo>
                  <a:pt x="254" y="258"/>
                </a:lnTo>
                <a:lnTo>
                  <a:pt x="252" y="260"/>
                </a:lnTo>
                <a:lnTo>
                  <a:pt x="251" y="260"/>
                </a:lnTo>
                <a:lnTo>
                  <a:pt x="248" y="261"/>
                </a:lnTo>
                <a:lnTo>
                  <a:pt x="247" y="261"/>
                </a:lnTo>
                <a:lnTo>
                  <a:pt x="248" y="262"/>
                </a:lnTo>
                <a:lnTo>
                  <a:pt x="251" y="263"/>
                </a:lnTo>
                <a:lnTo>
                  <a:pt x="252" y="262"/>
                </a:lnTo>
                <a:lnTo>
                  <a:pt x="253" y="262"/>
                </a:lnTo>
                <a:lnTo>
                  <a:pt x="253" y="261"/>
                </a:lnTo>
                <a:lnTo>
                  <a:pt x="254" y="261"/>
                </a:lnTo>
                <a:lnTo>
                  <a:pt x="254" y="262"/>
                </a:lnTo>
                <a:lnTo>
                  <a:pt x="254" y="263"/>
                </a:lnTo>
                <a:lnTo>
                  <a:pt x="254" y="264"/>
                </a:lnTo>
                <a:lnTo>
                  <a:pt x="253" y="268"/>
                </a:lnTo>
                <a:lnTo>
                  <a:pt x="252" y="269"/>
                </a:lnTo>
                <a:lnTo>
                  <a:pt x="252" y="270"/>
                </a:lnTo>
                <a:lnTo>
                  <a:pt x="252" y="271"/>
                </a:lnTo>
                <a:lnTo>
                  <a:pt x="252" y="272"/>
                </a:lnTo>
                <a:lnTo>
                  <a:pt x="253" y="273"/>
                </a:lnTo>
                <a:lnTo>
                  <a:pt x="254" y="276"/>
                </a:lnTo>
                <a:lnTo>
                  <a:pt x="255" y="277"/>
                </a:lnTo>
                <a:lnTo>
                  <a:pt x="255" y="278"/>
                </a:lnTo>
                <a:lnTo>
                  <a:pt x="254" y="278"/>
                </a:lnTo>
                <a:lnTo>
                  <a:pt x="255" y="279"/>
                </a:lnTo>
                <a:lnTo>
                  <a:pt x="255" y="280"/>
                </a:lnTo>
                <a:lnTo>
                  <a:pt x="254" y="280"/>
                </a:lnTo>
                <a:lnTo>
                  <a:pt x="253" y="280"/>
                </a:lnTo>
                <a:lnTo>
                  <a:pt x="253" y="281"/>
                </a:lnTo>
                <a:lnTo>
                  <a:pt x="252" y="281"/>
                </a:lnTo>
                <a:lnTo>
                  <a:pt x="251" y="281"/>
                </a:lnTo>
                <a:lnTo>
                  <a:pt x="252" y="282"/>
                </a:lnTo>
                <a:lnTo>
                  <a:pt x="253" y="282"/>
                </a:lnTo>
                <a:lnTo>
                  <a:pt x="254" y="284"/>
                </a:lnTo>
                <a:lnTo>
                  <a:pt x="254" y="285"/>
                </a:lnTo>
                <a:lnTo>
                  <a:pt x="253" y="285"/>
                </a:lnTo>
                <a:lnTo>
                  <a:pt x="252" y="285"/>
                </a:lnTo>
                <a:lnTo>
                  <a:pt x="251" y="284"/>
                </a:lnTo>
                <a:lnTo>
                  <a:pt x="250" y="284"/>
                </a:lnTo>
                <a:lnTo>
                  <a:pt x="250" y="285"/>
                </a:lnTo>
                <a:lnTo>
                  <a:pt x="250" y="286"/>
                </a:lnTo>
                <a:lnTo>
                  <a:pt x="251" y="286"/>
                </a:lnTo>
                <a:lnTo>
                  <a:pt x="251" y="287"/>
                </a:lnTo>
                <a:lnTo>
                  <a:pt x="251" y="288"/>
                </a:lnTo>
                <a:lnTo>
                  <a:pt x="252" y="288"/>
                </a:lnTo>
                <a:lnTo>
                  <a:pt x="252" y="289"/>
                </a:lnTo>
                <a:lnTo>
                  <a:pt x="252" y="290"/>
                </a:lnTo>
                <a:lnTo>
                  <a:pt x="253" y="290"/>
                </a:lnTo>
                <a:lnTo>
                  <a:pt x="254" y="290"/>
                </a:lnTo>
                <a:lnTo>
                  <a:pt x="255" y="290"/>
                </a:lnTo>
                <a:lnTo>
                  <a:pt x="256" y="292"/>
                </a:lnTo>
                <a:lnTo>
                  <a:pt x="258" y="293"/>
                </a:lnTo>
                <a:lnTo>
                  <a:pt x="256" y="293"/>
                </a:lnTo>
                <a:lnTo>
                  <a:pt x="256" y="294"/>
                </a:lnTo>
                <a:lnTo>
                  <a:pt x="254" y="294"/>
                </a:lnTo>
                <a:lnTo>
                  <a:pt x="254" y="293"/>
                </a:lnTo>
                <a:lnTo>
                  <a:pt x="253" y="292"/>
                </a:lnTo>
                <a:lnTo>
                  <a:pt x="253" y="293"/>
                </a:lnTo>
                <a:lnTo>
                  <a:pt x="252" y="293"/>
                </a:lnTo>
                <a:lnTo>
                  <a:pt x="252" y="294"/>
                </a:lnTo>
                <a:lnTo>
                  <a:pt x="252" y="295"/>
                </a:lnTo>
                <a:lnTo>
                  <a:pt x="252" y="296"/>
                </a:lnTo>
                <a:lnTo>
                  <a:pt x="252" y="297"/>
                </a:lnTo>
                <a:lnTo>
                  <a:pt x="253" y="297"/>
                </a:lnTo>
                <a:lnTo>
                  <a:pt x="254" y="297"/>
                </a:lnTo>
                <a:lnTo>
                  <a:pt x="255" y="297"/>
                </a:lnTo>
                <a:lnTo>
                  <a:pt x="255" y="296"/>
                </a:lnTo>
                <a:lnTo>
                  <a:pt x="256" y="296"/>
                </a:lnTo>
                <a:lnTo>
                  <a:pt x="258" y="296"/>
                </a:lnTo>
                <a:lnTo>
                  <a:pt x="259" y="296"/>
                </a:lnTo>
                <a:lnTo>
                  <a:pt x="260" y="296"/>
                </a:lnTo>
                <a:lnTo>
                  <a:pt x="260" y="295"/>
                </a:lnTo>
                <a:lnTo>
                  <a:pt x="261" y="295"/>
                </a:lnTo>
                <a:lnTo>
                  <a:pt x="262" y="295"/>
                </a:lnTo>
                <a:lnTo>
                  <a:pt x="262" y="296"/>
                </a:lnTo>
                <a:lnTo>
                  <a:pt x="262" y="297"/>
                </a:lnTo>
                <a:lnTo>
                  <a:pt x="261" y="297"/>
                </a:lnTo>
                <a:lnTo>
                  <a:pt x="260" y="297"/>
                </a:lnTo>
                <a:lnTo>
                  <a:pt x="259" y="297"/>
                </a:lnTo>
                <a:lnTo>
                  <a:pt x="258" y="298"/>
                </a:lnTo>
                <a:lnTo>
                  <a:pt x="259" y="300"/>
                </a:lnTo>
                <a:lnTo>
                  <a:pt x="260" y="301"/>
                </a:lnTo>
                <a:lnTo>
                  <a:pt x="260" y="302"/>
                </a:lnTo>
                <a:lnTo>
                  <a:pt x="260" y="303"/>
                </a:lnTo>
                <a:lnTo>
                  <a:pt x="260" y="304"/>
                </a:lnTo>
                <a:lnTo>
                  <a:pt x="261" y="304"/>
                </a:lnTo>
                <a:lnTo>
                  <a:pt x="262" y="304"/>
                </a:lnTo>
                <a:lnTo>
                  <a:pt x="262" y="305"/>
                </a:lnTo>
                <a:lnTo>
                  <a:pt x="262" y="306"/>
                </a:lnTo>
                <a:lnTo>
                  <a:pt x="261" y="306"/>
                </a:lnTo>
                <a:lnTo>
                  <a:pt x="261" y="308"/>
                </a:lnTo>
                <a:lnTo>
                  <a:pt x="261" y="309"/>
                </a:lnTo>
                <a:lnTo>
                  <a:pt x="261" y="310"/>
                </a:lnTo>
                <a:lnTo>
                  <a:pt x="261" y="311"/>
                </a:lnTo>
                <a:lnTo>
                  <a:pt x="261" y="312"/>
                </a:lnTo>
                <a:lnTo>
                  <a:pt x="260" y="312"/>
                </a:lnTo>
                <a:lnTo>
                  <a:pt x="259" y="312"/>
                </a:lnTo>
                <a:lnTo>
                  <a:pt x="259" y="311"/>
                </a:lnTo>
                <a:lnTo>
                  <a:pt x="258" y="312"/>
                </a:lnTo>
                <a:lnTo>
                  <a:pt x="258" y="313"/>
                </a:lnTo>
                <a:lnTo>
                  <a:pt x="258" y="314"/>
                </a:lnTo>
                <a:lnTo>
                  <a:pt x="258" y="316"/>
                </a:lnTo>
                <a:lnTo>
                  <a:pt x="259" y="317"/>
                </a:lnTo>
                <a:lnTo>
                  <a:pt x="260" y="318"/>
                </a:lnTo>
                <a:lnTo>
                  <a:pt x="261" y="318"/>
                </a:lnTo>
                <a:lnTo>
                  <a:pt x="261" y="319"/>
                </a:lnTo>
                <a:lnTo>
                  <a:pt x="260" y="320"/>
                </a:lnTo>
                <a:lnTo>
                  <a:pt x="260" y="321"/>
                </a:lnTo>
                <a:lnTo>
                  <a:pt x="260" y="322"/>
                </a:lnTo>
                <a:lnTo>
                  <a:pt x="260" y="324"/>
                </a:lnTo>
                <a:lnTo>
                  <a:pt x="258" y="324"/>
                </a:lnTo>
                <a:lnTo>
                  <a:pt x="251" y="324"/>
                </a:lnTo>
                <a:lnTo>
                  <a:pt x="250" y="324"/>
                </a:lnTo>
                <a:lnTo>
                  <a:pt x="247" y="324"/>
                </a:lnTo>
                <a:lnTo>
                  <a:pt x="246" y="324"/>
                </a:lnTo>
                <a:lnTo>
                  <a:pt x="237" y="324"/>
                </a:lnTo>
                <a:lnTo>
                  <a:pt x="236" y="324"/>
                </a:lnTo>
                <a:lnTo>
                  <a:pt x="231" y="324"/>
                </a:lnTo>
                <a:lnTo>
                  <a:pt x="230" y="324"/>
                </a:lnTo>
                <a:lnTo>
                  <a:pt x="229" y="324"/>
                </a:lnTo>
                <a:lnTo>
                  <a:pt x="226" y="324"/>
                </a:lnTo>
                <a:lnTo>
                  <a:pt x="223" y="324"/>
                </a:lnTo>
                <a:lnTo>
                  <a:pt x="219" y="324"/>
                </a:lnTo>
                <a:lnTo>
                  <a:pt x="214" y="324"/>
                </a:lnTo>
                <a:lnTo>
                  <a:pt x="206" y="324"/>
                </a:lnTo>
                <a:lnTo>
                  <a:pt x="205" y="324"/>
                </a:lnTo>
                <a:lnTo>
                  <a:pt x="204" y="324"/>
                </a:lnTo>
                <a:lnTo>
                  <a:pt x="203" y="324"/>
                </a:lnTo>
                <a:lnTo>
                  <a:pt x="200" y="324"/>
                </a:lnTo>
                <a:lnTo>
                  <a:pt x="199" y="324"/>
                </a:lnTo>
                <a:lnTo>
                  <a:pt x="192" y="324"/>
                </a:lnTo>
                <a:lnTo>
                  <a:pt x="191" y="324"/>
                </a:lnTo>
                <a:lnTo>
                  <a:pt x="184" y="322"/>
                </a:lnTo>
                <a:lnTo>
                  <a:pt x="183" y="322"/>
                </a:lnTo>
                <a:lnTo>
                  <a:pt x="179" y="322"/>
                </a:lnTo>
                <a:lnTo>
                  <a:pt x="176" y="322"/>
                </a:lnTo>
                <a:lnTo>
                  <a:pt x="175" y="322"/>
                </a:lnTo>
                <a:lnTo>
                  <a:pt x="174" y="322"/>
                </a:lnTo>
                <a:lnTo>
                  <a:pt x="173" y="322"/>
                </a:lnTo>
                <a:lnTo>
                  <a:pt x="167" y="322"/>
                </a:lnTo>
                <a:lnTo>
                  <a:pt x="165" y="322"/>
                </a:lnTo>
                <a:lnTo>
                  <a:pt x="163" y="322"/>
                </a:lnTo>
                <a:lnTo>
                  <a:pt x="160" y="322"/>
                </a:lnTo>
                <a:lnTo>
                  <a:pt x="159" y="322"/>
                </a:lnTo>
                <a:lnTo>
                  <a:pt x="154" y="322"/>
                </a:lnTo>
                <a:lnTo>
                  <a:pt x="149" y="322"/>
                </a:lnTo>
                <a:lnTo>
                  <a:pt x="147" y="322"/>
                </a:lnTo>
                <a:lnTo>
                  <a:pt x="146" y="322"/>
                </a:lnTo>
                <a:lnTo>
                  <a:pt x="144" y="322"/>
                </a:lnTo>
                <a:lnTo>
                  <a:pt x="140" y="322"/>
                </a:lnTo>
                <a:lnTo>
                  <a:pt x="139" y="322"/>
                </a:lnTo>
                <a:lnTo>
                  <a:pt x="138" y="322"/>
                </a:lnTo>
                <a:lnTo>
                  <a:pt x="136" y="322"/>
                </a:lnTo>
                <a:lnTo>
                  <a:pt x="135" y="322"/>
                </a:lnTo>
                <a:lnTo>
                  <a:pt x="130" y="322"/>
                </a:lnTo>
                <a:lnTo>
                  <a:pt x="127" y="322"/>
                </a:lnTo>
                <a:lnTo>
                  <a:pt x="126" y="322"/>
                </a:lnTo>
                <a:lnTo>
                  <a:pt x="123" y="322"/>
                </a:lnTo>
                <a:lnTo>
                  <a:pt x="119" y="322"/>
                </a:lnTo>
                <a:lnTo>
                  <a:pt x="118" y="322"/>
                </a:lnTo>
                <a:lnTo>
                  <a:pt x="116" y="322"/>
                </a:lnTo>
                <a:lnTo>
                  <a:pt x="113" y="322"/>
                </a:lnTo>
                <a:lnTo>
                  <a:pt x="111" y="322"/>
                </a:lnTo>
                <a:lnTo>
                  <a:pt x="105" y="322"/>
                </a:lnTo>
                <a:lnTo>
                  <a:pt x="102" y="322"/>
                </a:lnTo>
                <a:lnTo>
                  <a:pt x="100" y="322"/>
                </a:lnTo>
                <a:lnTo>
                  <a:pt x="95" y="322"/>
                </a:lnTo>
                <a:lnTo>
                  <a:pt x="94" y="322"/>
                </a:lnTo>
                <a:lnTo>
                  <a:pt x="92" y="322"/>
                </a:lnTo>
                <a:lnTo>
                  <a:pt x="87" y="322"/>
                </a:lnTo>
                <a:lnTo>
                  <a:pt x="83" y="322"/>
                </a:lnTo>
                <a:lnTo>
                  <a:pt x="81" y="322"/>
                </a:lnTo>
                <a:lnTo>
                  <a:pt x="80" y="322"/>
                </a:lnTo>
                <a:lnTo>
                  <a:pt x="79" y="322"/>
                </a:lnTo>
                <a:lnTo>
                  <a:pt x="78" y="322"/>
                </a:lnTo>
                <a:lnTo>
                  <a:pt x="76" y="322"/>
                </a:lnTo>
                <a:lnTo>
                  <a:pt x="75" y="322"/>
                </a:lnTo>
                <a:lnTo>
                  <a:pt x="73" y="322"/>
                </a:lnTo>
                <a:lnTo>
                  <a:pt x="72" y="322"/>
                </a:lnTo>
                <a:lnTo>
                  <a:pt x="71" y="322"/>
                </a:lnTo>
                <a:lnTo>
                  <a:pt x="70" y="322"/>
                </a:lnTo>
                <a:lnTo>
                  <a:pt x="69" y="322"/>
                </a:lnTo>
                <a:lnTo>
                  <a:pt x="68" y="322"/>
                </a:lnTo>
                <a:lnTo>
                  <a:pt x="65" y="322"/>
                </a:lnTo>
                <a:lnTo>
                  <a:pt x="63" y="322"/>
                </a:lnTo>
                <a:lnTo>
                  <a:pt x="61" y="322"/>
                </a:lnTo>
                <a:lnTo>
                  <a:pt x="60" y="322"/>
                </a:lnTo>
                <a:lnTo>
                  <a:pt x="59" y="322"/>
                </a:lnTo>
                <a:lnTo>
                  <a:pt x="57" y="322"/>
                </a:lnTo>
                <a:lnTo>
                  <a:pt x="56" y="322"/>
                </a:lnTo>
                <a:lnTo>
                  <a:pt x="55" y="322"/>
                </a:lnTo>
                <a:lnTo>
                  <a:pt x="54" y="322"/>
                </a:lnTo>
                <a:lnTo>
                  <a:pt x="53" y="322"/>
                </a:lnTo>
                <a:lnTo>
                  <a:pt x="49" y="321"/>
                </a:lnTo>
                <a:lnTo>
                  <a:pt x="46" y="321"/>
                </a:lnTo>
                <a:lnTo>
                  <a:pt x="44" y="321"/>
                </a:lnTo>
                <a:lnTo>
                  <a:pt x="41" y="321"/>
                </a:lnTo>
                <a:lnTo>
                  <a:pt x="38" y="321"/>
                </a:lnTo>
                <a:lnTo>
                  <a:pt x="38" y="322"/>
                </a:lnTo>
                <a:lnTo>
                  <a:pt x="36" y="322"/>
                </a:lnTo>
                <a:lnTo>
                  <a:pt x="35" y="322"/>
                </a:lnTo>
                <a:lnTo>
                  <a:pt x="30" y="322"/>
                </a:lnTo>
                <a:lnTo>
                  <a:pt x="27" y="322"/>
                </a:lnTo>
                <a:lnTo>
                  <a:pt x="24" y="322"/>
                </a:lnTo>
                <a:lnTo>
                  <a:pt x="22" y="322"/>
                </a:lnTo>
                <a:lnTo>
                  <a:pt x="17" y="322"/>
                </a:lnTo>
                <a:lnTo>
                  <a:pt x="12" y="322"/>
                </a:lnTo>
                <a:lnTo>
                  <a:pt x="8" y="322"/>
                </a:lnTo>
                <a:lnTo>
                  <a:pt x="5" y="322"/>
                </a:lnTo>
                <a:lnTo>
                  <a:pt x="5" y="316"/>
                </a:lnTo>
                <a:lnTo>
                  <a:pt x="5" y="313"/>
                </a:lnTo>
                <a:lnTo>
                  <a:pt x="4" y="306"/>
                </a:lnTo>
                <a:lnTo>
                  <a:pt x="4" y="304"/>
                </a:lnTo>
                <a:lnTo>
                  <a:pt x="4" y="296"/>
                </a:lnTo>
                <a:lnTo>
                  <a:pt x="4" y="294"/>
                </a:lnTo>
                <a:lnTo>
                  <a:pt x="4" y="288"/>
                </a:lnTo>
                <a:lnTo>
                  <a:pt x="4" y="287"/>
                </a:lnTo>
                <a:lnTo>
                  <a:pt x="3" y="282"/>
                </a:lnTo>
                <a:lnTo>
                  <a:pt x="3" y="281"/>
                </a:lnTo>
                <a:lnTo>
                  <a:pt x="3" y="278"/>
                </a:lnTo>
                <a:lnTo>
                  <a:pt x="3" y="277"/>
                </a:lnTo>
                <a:lnTo>
                  <a:pt x="3" y="276"/>
                </a:lnTo>
                <a:lnTo>
                  <a:pt x="3" y="270"/>
                </a:lnTo>
                <a:lnTo>
                  <a:pt x="3" y="269"/>
                </a:lnTo>
                <a:lnTo>
                  <a:pt x="1" y="266"/>
                </a:lnTo>
                <a:lnTo>
                  <a:pt x="1" y="262"/>
                </a:lnTo>
                <a:lnTo>
                  <a:pt x="1" y="261"/>
                </a:lnTo>
                <a:lnTo>
                  <a:pt x="1" y="257"/>
                </a:lnTo>
                <a:lnTo>
                  <a:pt x="1" y="253"/>
                </a:lnTo>
                <a:lnTo>
                  <a:pt x="1" y="252"/>
                </a:lnTo>
                <a:lnTo>
                  <a:pt x="1" y="249"/>
                </a:lnTo>
                <a:lnTo>
                  <a:pt x="1" y="248"/>
                </a:lnTo>
                <a:lnTo>
                  <a:pt x="1" y="244"/>
                </a:lnTo>
                <a:lnTo>
                  <a:pt x="1" y="242"/>
                </a:lnTo>
                <a:lnTo>
                  <a:pt x="1" y="241"/>
                </a:lnTo>
                <a:lnTo>
                  <a:pt x="1" y="239"/>
                </a:lnTo>
                <a:lnTo>
                  <a:pt x="1" y="238"/>
                </a:lnTo>
                <a:lnTo>
                  <a:pt x="1" y="237"/>
                </a:lnTo>
                <a:lnTo>
                  <a:pt x="1" y="234"/>
                </a:lnTo>
                <a:lnTo>
                  <a:pt x="1" y="232"/>
                </a:lnTo>
                <a:lnTo>
                  <a:pt x="1" y="231"/>
                </a:lnTo>
                <a:lnTo>
                  <a:pt x="0" y="226"/>
                </a:lnTo>
                <a:lnTo>
                  <a:pt x="0" y="225"/>
                </a:lnTo>
                <a:lnTo>
                  <a:pt x="0" y="223"/>
                </a:lnTo>
                <a:lnTo>
                  <a:pt x="0" y="220"/>
                </a:lnTo>
                <a:lnTo>
                  <a:pt x="0" y="216"/>
                </a:lnTo>
                <a:lnTo>
                  <a:pt x="0" y="214"/>
                </a:lnTo>
                <a:lnTo>
                  <a:pt x="1" y="213"/>
                </a:lnTo>
                <a:lnTo>
                  <a:pt x="1" y="212"/>
                </a:lnTo>
                <a:lnTo>
                  <a:pt x="3" y="210"/>
                </a:lnTo>
                <a:lnTo>
                  <a:pt x="1" y="210"/>
                </a:lnTo>
                <a:lnTo>
                  <a:pt x="1" y="209"/>
                </a:lnTo>
                <a:lnTo>
                  <a:pt x="1" y="208"/>
                </a:lnTo>
                <a:lnTo>
                  <a:pt x="1" y="207"/>
                </a:lnTo>
                <a:lnTo>
                  <a:pt x="1" y="206"/>
                </a:lnTo>
                <a:lnTo>
                  <a:pt x="1" y="205"/>
                </a:lnTo>
                <a:lnTo>
                  <a:pt x="1" y="204"/>
                </a:lnTo>
                <a:lnTo>
                  <a:pt x="3" y="204"/>
                </a:lnTo>
                <a:lnTo>
                  <a:pt x="4" y="204"/>
                </a:lnTo>
                <a:lnTo>
                  <a:pt x="4" y="202"/>
                </a:lnTo>
                <a:lnTo>
                  <a:pt x="5" y="201"/>
                </a:lnTo>
                <a:lnTo>
                  <a:pt x="6" y="200"/>
                </a:lnTo>
                <a:lnTo>
                  <a:pt x="7" y="200"/>
                </a:lnTo>
                <a:lnTo>
                  <a:pt x="7" y="199"/>
                </a:lnTo>
                <a:lnTo>
                  <a:pt x="7" y="198"/>
                </a:lnTo>
                <a:lnTo>
                  <a:pt x="8" y="198"/>
                </a:lnTo>
                <a:lnTo>
                  <a:pt x="8" y="197"/>
                </a:lnTo>
                <a:lnTo>
                  <a:pt x="8" y="196"/>
                </a:lnTo>
                <a:lnTo>
                  <a:pt x="7" y="196"/>
                </a:lnTo>
                <a:lnTo>
                  <a:pt x="7" y="194"/>
                </a:lnTo>
                <a:lnTo>
                  <a:pt x="7" y="196"/>
                </a:lnTo>
                <a:lnTo>
                  <a:pt x="7" y="197"/>
                </a:lnTo>
                <a:lnTo>
                  <a:pt x="6" y="197"/>
                </a:lnTo>
                <a:lnTo>
                  <a:pt x="5" y="197"/>
                </a:lnTo>
                <a:lnTo>
                  <a:pt x="5" y="196"/>
                </a:lnTo>
                <a:lnTo>
                  <a:pt x="6" y="196"/>
                </a:lnTo>
                <a:lnTo>
                  <a:pt x="6" y="194"/>
                </a:lnTo>
                <a:lnTo>
                  <a:pt x="6" y="193"/>
                </a:lnTo>
                <a:lnTo>
                  <a:pt x="5" y="193"/>
                </a:lnTo>
                <a:lnTo>
                  <a:pt x="5" y="194"/>
                </a:lnTo>
                <a:lnTo>
                  <a:pt x="4" y="194"/>
                </a:lnTo>
                <a:lnTo>
                  <a:pt x="4" y="193"/>
                </a:lnTo>
                <a:lnTo>
                  <a:pt x="3" y="193"/>
                </a:lnTo>
                <a:lnTo>
                  <a:pt x="1" y="193"/>
                </a:lnTo>
                <a:lnTo>
                  <a:pt x="1" y="192"/>
                </a:lnTo>
                <a:lnTo>
                  <a:pt x="4" y="191"/>
                </a:lnTo>
                <a:lnTo>
                  <a:pt x="5" y="191"/>
                </a:lnTo>
                <a:lnTo>
                  <a:pt x="6" y="191"/>
                </a:lnTo>
                <a:lnTo>
                  <a:pt x="7" y="191"/>
                </a:lnTo>
                <a:lnTo>
                  <a:pt x="8" y="191"/>
                </a:lnTo>
                <a:lnTo>
                  <a:pt x="8" y="190"/>
                </a:lnTo>
                <a:lnTo>
                  <a:pt x="8" y="189"/>
                </a:lnTo>
                <a:lnTo>
                  <a:pt x="7" y="189"/>
                </a:lnTo>
                <a:lnTo>
                  <a:pt x="6" y="189"/>
                </a:lnTo>
                <a:lnTo>
                  <a:pt x="5" y="188"/>
                </a:lnTo>
                <a:lnTo>
                  <a:pt x="5" y="186"/>
                </a:lnTo>
                <a:lnTo>
                  <a:pt x="6" y="186"/>
                </a:lnTo>
                <a:lnTo>
                  <a:pt x="7" y="186"/>
                </a:lnTo>
                <a:lnTo>
                  <a:pt x="7" y="185"/>
                </a:lnTo>
                <a:lnTo>
                  <a:pt x="6" y="185"/>
                </a:lnTo>
                <a:lnTo>
                  <a:pt x="6" y="184"/>
                </a:lnTo>
                <a:lnTo>
                  <a:pt x="6" y="183"/>
                </a:lnTo>
                <a:lnTo>
                  <a:pt x="5" y="183"/>
                </a:lnTo>
                <a:lnTo>
                  <a:pt x="5" y="182"/>
                </a:lnTo>
                <a:lnTo>
                  <a:pt x="6" y="182"/>
                </a:lnTo>
                <a:lnTo>
                  <a:pt x="7" y="182"/>
                </a:lnTo>
                <a:lnTo>
                  <a:pt x="7" y="183"/>
                </a:lnTo>
                <a:lnTo>
                  <a:pt x="8" y="183"/>
                </a:lnTo>
                <a:lnTo>
                  <a:pt x="8" y="182"/>
                </a:lnTo>
                <a:lnTo>
                  <a:pt x="8" y="181"/>
                </a:lnTo>
                <a:lnTo>
                  <a:pt x="9" y="181"/>
                </a:lnTo>
                <a:lnTo>
                  <a:pt x="11" y="180"/>
                </a:lnTo>
                <a:lnTo>
                  <a:pt x="12" y="178"/>
                </a:lnTo>
                <a:lnTo>
                  <a:pt x="12" y="177"/>
                </a:lnTo>
                <a:lnTo>
                  <a:pt x="12" y="176"/>
                </a:lnTo>
                <a:lnTo>
                  <a:pt x="13" y="176"/>
                </a:lnTo>
                <a:lnTo>
                  <a:pt x="14" y="176"/>
                </a:lnTo>
                <a:lnTo>
                  <a:pt x="15" y="176"/>
                </a:lnTo>
                <a:lnTo>
                  <a:pt x="15" y="175"/>
                </a:lnTo>
                <a:lnTo>
                  <a:pt x="14" y="175"/>
                </a:lnTo>
                <a:lnTo>
                  <a:pt x="13" y="174"/>
                </a:lnTo>
                <a:lnTo>
                  <a:pt x="12" y="174"/>
                </a:lnTo>
                <a:lnTo>
                  <a:pt x="12" y="173"/>
                </a:lnTo>
                <a:lnTo>
                  <a:pt x="13" y="173"/>
                </a:lnTo>
                <a:lnTo>
                  <a:pt x="14" y="174"/>
                </a:lnTo>
                <a:lnTo>
                  <a:pt x="14" y="173"/>
                </a:lnTo>
                <a:lnTo>
                  <a:pt x="14" y="172"/>
                </a:lnTo>
                <a:lnTo>
                  <a:pt x="15" y="172"/>
                </a:lnTo>
                <a:lnTo>
                  <a:pt x="15" y="170"/>
                </a:lnTo>
                <a:lnTo>
                  <a:pt x="16" y="169"/>
                </a:lnTo>
                <a:lnTo>
                  <a:pt x="17" y="169"/>
                </a:lnTo>
                <a:lnTo>
                  <a:pt x="17" y="168"/>
                </a:lnTo>
                <a:lnTo>
                  <a:pt x="16" y="167"/>
                </a:lnTo>
                <a:lnTo>
                  <a:pt x="16" y="166"/>
                </a:lnTo>
                <a:lnTo>
                  <a:pt x="17" y="166"/>
                </a:lnTo>
                <a:lnTo>
                  <a:pt x="17" y="165"/>
                </a:lnTo>
                <a:lnTo>
                  <a:pt x="17" y="164"/>
                </a:lnTo>
                <a:lnTo>
                  <a:pt x="16" y="164"/>
                </a:lnTo>
                <a:lnTo>
                  <a:pt x="15" y="164"/>
                </a:lnTo>
                <a:lnTo>
                  <a:pt x="15" y="162"/>
                </a:lnTo>
                <a:lnTo>
                  <a:pt x="16" y="162"/>
                </a:lnTo>
                <a:lnTo>
                  <a:pt x="16" y="161"/>
                </a:lnTo>
                <a:lnTo>
                  <a:pt x="16" y="160"/>
                </a:lnTo>
                <a:lnTo>
                  <a:pt x="15" y="160"/>
                </a:lnTo>
                <a:lnTo>
                  <a:pt x="15" y="161"/>
                </a:lnTo>
                <a:lnTo>
                  <a:pt x="14" y="161"/>
                </a:lnTo>
                <a:lnTo>
                  <a:pt x="14" y="160"/>
                </a:lnTo>
                <a:lnTo>
                  <a:pt x="13" y="159"/>
                </a:lnTo>
                <a:lnTo>
                  <a:pt x="13" y="158"/>
                </a:lnTo>
                <a:lnTo>
                  <a:pt x="12" y="158"/>
                </a:lnTo>
                <a:lnTo>
                  <a:pt x="12" y="157"/>
                </a:lnTo>
                <a:lnTo>
                  <a:pt x="13" y="157"/>
                </a:lnTo>
                <a:lnTo>
                  <a:pt x="13" y="158"/>
                </a:lnTo>
                <a:lnTo>
                  <a:pt x="14" y="158"/>
                </a:lnTo>
                <a:lnTo>
                  <a:pt x="14" y="157"/>
                </a:lnTo>
                <a:lnTo>
                  <a:pt x="14" y="154"/>
                </a:lnTo>
                <a:lnTo>
                  <a:pt x="14" y="153"/>
                </a:lnTo>
                <a:lnTo>
                  <a:pt x="13" y="153"/>
                </a:lnTo>
                <a:lnTo>
                  <a:pt x="13" y="152"/>
                </a:lnTo>
                <a:lnTo>
                  <a:pt x="14" y="152"/>
                </a:lnTo>
                <a:lnTo>
                  <a:pt x="15" y="151"/>
                </a:lnTo>
                <a:lnTo>
                  <a:pt x="15" y="150"/>
                </a:lnTo>
                <a:lnTo>
                  <a:pt x="16" y="150"/>
                </a:lnTo>
                <a:lnTo>
                  <a:pt x="16" y="149"/>
                </a:lnTo>
                <a:lnTo>
                  <a:pt x="16" y="148"/>
                </a:lnTo>
                <a:lnTo>
                  <a:pt x="16" y="146"/>
                </a:lnTo>
                <a:lnTo>
                  <a:pt x="16" y="145"/>
                </a:lnTo>
                <a:lnTo>
                  <a:pt x="16" y="144"/>
                </a:lnTo>
                <a:lnTo>
                  <a:pt x="16" y="145"/>
                </a:lnTo>
                <a:lnTo>
                  <a:pt x="15" y="145"/>
                </a:lnTo>
                <a:lnTo>
                  <a:pt x="15" y="146"/>
                </a:lnTo>
                <a:lnTo>
                  <a:pt x="14" y="146"/>
                </a:lnTo>
                <a:lnTo>
                  <a:pt x="13" y="145"/>
                </a:lnTo>
                <a:lnTo>
                  <a:pt x="13" y="144"/>
                </a:lnTo>
                <a:lnTo>
                  <a:pt x="12" y="144"/>
                </a:lnTo>
                <a:lnTo>
                  <a:pt x="12" y="143"/>
                </a:lnTo>
                <a:lnTo>
                  <a:pt x="13" y="142"/>
                </a:lnTo>
                <a:lnTo>
                  <a:pt x="13" y="140"/>
                </a:lnTo>
                <a:lnTo>
                  <a:pt x="14" y="138"/>
                </a:lnTo>
                <a:lnTo>
                  <a:pt x="15" y="138"/>
                </a:lnTo>
                <a:lnTo>
                  <a:pt x="15" y="140"/>
                </a:lnTo>
                <a:lnTo>
                  <a:pt x="16" y="140"/>
                </a:lnTo>
                <a:lnTo>
                  <a:pt x="16" y="138"/>
                </a:lnTo>
                <a:lnTo>
                  <a:pt x="17" y="138"/>
                </a:lnTo>
                <a:lnTo>
                  <a:pt x="19" y="138"/>
                </a:lnTo>
                <a:lnTo>
                  <a:pt x="19" y="137"/>
                </a:lnTo>
                <a:lnTo>
                  <a:pt x="19" y="136"/>
                </a:lnTo>
                <a:lnTo>
                  <a:pt x="19" y="135"/>
                </a:lnTo>
                <a:lnTo>
                  <a:pt x="20" y="135"/>
                </a:lnTo>
                <a:lnTo>
                  <a:pt x="21" y="135"/>
                </a:lnTo>
                <a:lnTo>
                  <a:pt x="21" y="136"/>
                </a:lnTo>
                <a:lnTo>
                  <a:pt x="22" y="136"/>
                </a:lnTo>
                <a:lnTo>
                  <a:pt x="23" y="136"/>
                </a:lnTo>
                <a:lnTo>
                  <a:pt x="24" y="136"/>
                </a:lnTo>
                <a:lnTo>
                  <a:pt x="25" y="135"/>
                </a:lnTo>
                <a:lnTo>
                  <a:pt x="25" y="136"/>
                </a:lnTo>
                <a:lnTo>
                  <a:pt x="27" y="136"/>
                </a:lnTo>
                <a:lnTo>
                  <a:pt x="28" y="136"/>
                </a:lnTo>
                <a:lnTo>
                  <a:pt x="30" y="137"/>
                </a:lnTo>
                <a:lnTo>
                  <a:pt x="33" y="138"/>
                </a:lnTo>
                <a:lnTo>
                  <a:pt x="38" y="140"/>
                </a:lnTo>
                <a:lnTo>
                  <a:pt x="40" y="141"/>
                </a:lnTo>
                <a:lnTo>
                  <a:pt x="41" y="141"/>
                </a:lnTo>
                <a:lnTo>
                  <a:pt x="44" y="141"/>
                </a:lnTo>
                <a:lnTo>
                  <a:pt x="45" y="142"/>
                </a:lnTo>
                <a:lnTo>
                  <a:pt x="46" y="142"/>
                </a:lnTo>
                <a:lnTo>
                  <a:pt x="47" y="142"/>
                </a:lnTo>
                <a:lnTo>
                  <a:pt x="49" y="144"/>
                </a:lnTo>
                <a:lnTo>
                  <a:pt x="52" y="144"/>
                </a:lnTo>
                <a:lnTo>
                  <a:pt x="53" y="144"/>
                </a:lnTo>
                <a:lnTo>
                  <a:pt x="54" y="144"/>
                </a:lnTo>
                <a:lnTo>
                  <a:pt x="54" y="142"/>
                </a:lnTo>
                <a:lnTo>
                  <a:pt x="54" y="141"/>
                </a:lnTo>
                <a:lnTo>
                  <a:pt x="53" y="140"/>
                </a:lnTo>
                <a:lnTo>
                  <a:pt x="53" y="138"/>
                </a:lnTo>
                <a:lnTo>
                  <a:pt x="53" y="137"/>
                </a:lnTo>
                <a:lnTo>
                  <a:pt x="53" y="136"/>
                </a:lnTo>
                <a:lnTo>
                  <a:pt x="53" y="135"/>
                </a:lnTo>
                <a:lnTo>
                  <a:pt x="52" y="134"/>
                </a:lnTo>
                <a:lnTo>
                  <a:pt x="52" y="132"/>
                </a:lnTo>
                <a:lnTo>
                  <a:pt x="52" y="130"/>
                </a:lnTo>
                <a:lnTo>
                  <a:pt x="52" y="129"/>
                </a:lnTo>
                <a:lnTo>
                  <a:pt x="51" y="129"/>
                </a:lnTo>
                <a:lnTo>
                  <a:pt x="51" y="127"/>
                </a:lnTo>
                <a:lnTo>
                  <a:pt x="49" y="126"/>
                </a:lnTo>
                <a:lnTo>
                  <a:pt x="49" y="125"/>
                </a:lnTo>
                <a:lnTo>
                  <a:pt x="49" y="124"/>
                </a:lnTo>
                <a:lnTo>
                  <a:pt x="49" y="122"/>
                </a:lnTo>
                <a:lnTo>
                  <a:pt x="49" y="121"/>
                </a:lnTo>
                <a:lnTo>
                  <a:pt x="51" y="121"/>
                </a:lnTo>
                <a:lnTo>
                  <a:pt x="52" y="121"/>
                </a:lnTo>
                <a:lnTo>
                  <a:pt x="53" y="121"/>
                </a:lnTo>
                <a:lnTo>
                  <a:pt x="54" y="120"/>
                </a:lnTo>
                <a:lnTo>
                  <a:pt x="54" y="119"/>
                </a:lnTo>
                <a:lnTo>
                  <a:pt x="55" y="119"/>
                </a:lnTo>
                <a:lnTo>
                  <a:pt x="55" y="118"/>
                </a:lnTo>
                <a:lnTo>
                  <a:pt x="56" y="118"/>
                </a:lnTo>
                <a:lnTo>
                  <a:pt x="56" y="117"/>
                </a:lnTo>
                <a:lnTo>
                  <a:pt x="56" y="116"/>
                </a:lnTo>
                <a:lnTo>
                  <a:pt x="55" y="116"/>
                </a:lnTo>
                <a:lnTo>
                  <a:pt x="55" y="114"/>
                </a:lnTo>
                <a:lnTo>
                  <a:pt x="55" y="113"/>
                </a:lnTo>
                <a:lnTo>
                  <a:pt x="56" y="113"/>
                </a:lnTo>
                <a:lnTo>
                  <a:pt x="56" y="112"/>
                </a:lnTo>
                <a:lnTo>
                  <a:pt x="57" y="112"/>
                </a:lnTo>
                <a:lnTo>
                  <a:pt x="59" y="111"/>
                </a:lnTo>
                <a:lnTo>
                  <a:pt x="60" y="111"/>
                </a:lnTo>
                <a:lnTo>
                  <a:pt x="59" y="110"/>
                </a:lnTo>
                <a:lnTo>
                  <a:pt x="59" y="111"/>
                </a:lnTo>
                <a:lnTo>
                  <a:pt x="57" y="111"/>
                </a:lnTo>
                <a:lnTo>
                  <a:pt x="57" y="110"/>
                </a:lnTo>
                <a:lnTo>
                  <a:pt x="59" y="110"/>
                </a:lnTo>
                <a:lnTo>
                  <a:pt x="59" y="109"/>
                </a:lnTo>
                <a:lnTo>
                  <a:pt x="60" y="109"/>
                </a:lnTo>
                <a:lnTo>
                  <a:pt x="60" y="108"/>
                </a:lnTo>
                <a:lnTo>
                  <a:pt x="60" y="106"/>
                </a:lnTo>
                <a:lnTo>
                  <a:pt x="60" y="105"/>
                </a:lnTo>
                <a:lnTo>
                  <a:pt x="61" y="105"/>
                </a:lnTo>
                <a:lnTo>
                  <a:pt x="61" y="104"/>
                </a:lnTo>
                <a:lnTo>
                  <a:pt x="61" y="103"/>
                </a:lnTo>
                <a:lnTo>
                  <a:pt x="61" y="102"/>
                </a:lnTo>
                <a:lnTo>
                  <a:pt x="61" y="101"/>
                </a:lnTo>
                <a:lnTo>
                  <a:pt x="61" y="102"/>
                </a:lnTo>
                <a:lnTo>
                  <a:pt x="62" y="102"/>
                </a:lnTo>
                <a:lnTo>
                  <a:pt x="62" y="101"/>
                </a:lnTo>
                <a:lnTo>
                  <a:pt x="62" y="100"/>
                </a:lnTo>
                <a:lnTo>
                  <a:pt x="62" y="98"/>
                </a:lnTo>
                <a:lnTo>
                  <a:pt x="63" y="97"/>
                </a:lnTo>
                <a:lnTo>
                  <a:pt x="64" y="97"/>
                </a:lnTo>
                <a:lnTo>
                  <a:pt x="65" y="97"/>
                </a:lnTo>
                <a:lnTo>
                  <a:pt x="65" y="96"/>
                </a:lnTo>
                <a:lnTo>
                  <a:pt x="65" y="95"/>
                </a:lnTo>
                <a:lnTo>
                  <a:pt x="67" y="95"/>
                </a:lnTo>
                <a:lnTo>
                  <a:pt x="67" y="94"/>
                </a:lnTo>
                <a:lnTo>
                  <a:pt x="68" y="93"/>
                </a:lnTo>
                <a:lnTo>
                  <a:pt x="69" y="92"/>
                </a:lnTo>
                <a:lnTo>
                  <a:pt x="69" y="90"/>
                </a:lnTo>
                <a:lnTo>
                  <a:pt x="69" y="89"/>
                </a:lnTo>
                <a:lnTo>
                  <a:pt x="69" y="88"/>
                </a:lnTo>
                <a:lnTo>
                  <a:pt x="69" y="86"/>
                </a:lnTo>
                <a:lnTo>
                  <a:pt x="69" y="85"/>
                </a:lnTo>
                <a:lnTo>
                  <a:pt x="70" y="85"/>
                </a:lnTo>
                <a:lnTo>
                  <a:pt x="70" y="84"/>
                </a:lnTo>
                <a:lnTo>
                  <a:pt x="71" y="84"/>
                </a:lnTo>
                <a:lnTo>
                  <a:pt x="71" y="82"/>
                </a:lnTo>
                <a:lnTo>
                  <a:pt x="71" y="81"/>
                </a:lnTo>
                <a:lnTo>
                  <a:pt x="72" y="82"/>
                </a:lnTo>
                <a:lnTo>
                  <a:pt x="73" y="82"/>
                </a:lnTo>
                <a:lnTo>
                  <a:pt x="73" y="81"/>
                </a:lnTo>
                <a:lnTo>
                  <a:pt x="75" y="81"/>
                </a:lnTo>
                <a:lnTo>
                  <a:pt x="75" y="80"/>
                </a:lnTo>
                <a:lnTo>
                  <a:pt x="76" y="80"/>
                </a:lnTo>
                <a:lnTo>
                  <a:pt x="76" y="79"/>
                </a:lnTo>
                <a:lnTo>
                  <a:pt x="73" y="78"/>
                </a:lnTo>
                <a:lnTo>
                  <a:pt x="72" y="77"/>
                </a:lnTo>
                <a:lnTo>
                  <a:pt x="71" y="77"/>
                </a:lnTo>
                <a:lnTo>
                  <a:pt x="70" y="77"/>
                </a:lnTo>
                <a:lnTo>
                  <a:pt x="70" y="76"/>
                </a:lnTo>
                <a:lnTo>
                  <a:pt x="70" y="74"/>
                </a:lnTo>
                <a:lnTo>
                  <a:pt x="70" y="73"/>
                </a:lnTo>
                <a:lnTo>
                  <a:pt x="70" y="72"/>
                </a:lnTo>
                <a:lnTo>
                  <a:pt x="70" y="71"/>
                </a:lnTo>
                <a:lnTo>
                  <a:pt x="69" y="71"/>
                </a:lnTo>
                <a:lnTo>
                  <a:pt x="68" y="71"/>
                </a:lnTo>
                <a:lnTo>
                  <a:pt x="68" y="70"/>
                </a:lnTo>
                <a:lnTo>
                  <a:pt x="69" y="69"/>
                </a:lnTo>
                <a:lnTo>
                  <a:pt x="69" y="68"/>
                </a:lnTo>
                <a:lnTo>
                  <a:pt x="69" y="66"/>
                </a:lnTo>
                <a:lnTo>
                  <a:pt x="69" y="65"/>
                </a:lnTo>
                <a:lnTo>
                  <a:pt x="69" y="64"/>
                </a:lnTo>
                <a:lnTo>
                  <a:pt x="69" y="63"/>
                </a:lnTo>
                <a:lnTo>
                  <a:pt x="68" y="62"/>
                </a:lnTo>
                <a:lnTo>
                  <a:pt x="68" y="61"/>
                </a:lnTo>
                <a:lnTo>
                  <a:pt x="67" y="60"/>
                </a:lnTo>
                <a:lnTo>
                  <a:pt x="67" y="58"/>
                </a:lnTo>
                <a:lnTo>
                  <a:pt x="67" y="57"/>
                </a:lnTo>
                <a:lnTo>
                  <a:pt x="67" y="56"/>
                </a:lnTo>
                <a:lnTo>
                  <a:pt x="68" y="56"/>
                </a:lnTo>
                <a:lnTo>
                  <a:pt x="69" y="55"/>
                </a:lnTo>
                <a:lnTo>
                  <a:pt x="69" y="56"/>
                </a:lnTo>
                <a:lnTo>
                  <a:pt x="70" y="56"/>
                </a:lnTo>
                <a:lnTo>
                  <a:pt x="71" y="55"/>
                </a:lnTo>
                <a:lnTo>
                  <a:pt x="72" y="55"/>
                </a:lnTo>
                <a:lnTo>
                  <a:pt x="72" y="54"/>
                </a:lnTo>
                <a:lnTo>
                  <a:pt x="73" y="53"/>
                </a:lnTo>
                <a:lnTo>
                  <a:pt x="75" y="53"/>
                </a:lnTo>
                <a:lnTo>
                  <a:pt x="76" y="54"/>
                </a:lnTo>
                <a:lnTo>
                  <a:pt x="76" y="53"/>
                </a:lnTo>
                <a:lnTo>
                  <a:pt x="75" y="53"/>
                </a:lnTo>
                <a:lnTo>
                  <a:pt x="73" y="53"/>
                </a:lnTo>
                <a:lnTo>
                  <a:pt x="73" y="52"/>
                </a:lnTo>
                <a:lnTo>
                  <a:pt x="75" y="52"/>
                </a:lnTo>
                <a:lnTo>
                  <a:pt x="75" y="50"/>
                </a:lnTo>
                <a:lnTo>
                  <a:pt x="73" y="50"/>
                </a:lnTo>
                <a:lnTo>
                  <a:pt x="73" y="49"/>
                </a:lnTo>
                <a:lnTo>
                  <a:pt x="75" y="49"/>
                </a:lnTo>
                <a:lnTo>
                  <a:pt x="75" y="48"/>
                </a:lnTo>
                <a:lnTo>
                  <a:pt x="76" y="48"/>
                </a:lnTo>
                <a:lnTo>
                  <a:pt x="76" y="47"/>
                </a:lnTo>
                <a:lnTo>
                  <a:pt x="76" y="48"/>
                </a:lnTo>
                <a:lnTo>
                  <a:pt x="77" y="49"/>
                </a:lnTo>
                <a:lnTo>
                  <a:pt x="78" y="49"/>
                </a:lnTo>
                <a:lnTo>
                  <a:pt x="78" y="48"/>
                </a:lnTo>
                <a:lnTo>
                  <a:pt x="79" y="48"/>
                </a:lnTo>
                <a:lnTo>
                  <a:pt x="79" y="47"/>
                </a:lnTo>
                <a:lnTo>
                  <a:pt x="79" y="46"/>
                </a:lnTo>
                <a:lnTo>
                  <a:pt x="79" y="45"/>
                </a:lnTo>
                <a:lnTo>
                  <a:pt x="79" y="44"/>
                </a:lnTo>
                <a:lnTo>
                  <a:pt x="80" y="44"/>
                </a:lnTo>
                <a:lnTo>
                  <a:pt x="81" y="44"/>
                </a:lnTo>
                <a:lnTo>
                  <a:pt x="81" y="45"/>
                </a:lnTo>
                <a:lnTo>
                  <a:pt x="83" y="45"/>
                </a:lnTo>
                <a:lnTo>
                  <a:pt x="83" y="46"/>
                </a:lnTo>
                <a:lnTo>
                  <a:pt x="84" y="46"/>
                </a:lnTo>
                <a:lnTo>
                  <a:pt x="85" y="46"/>
                </a:lnTo>
                <a:lnTo>
                  <a:pt x="85" y="45"/>
                </a:lnTo>
                <a:lnTo>
                  <a:pt x="85" y="44"/>
                </a:lnTo>
                <a:lnTo>
                  <a:pt x="84" y="44"/>
                </a:lnTo>
                <a:lnTo>
                  <a:pt x="84" y="42"/>
                </a:lnTo>
                <a:lnTo>
                  <a:pt x="84" y="41"/>
                </a:lnTo>
                <a:lnTo>
                  <a:pt x="85" y="41"/>
                </a:lnTo>
                <a:lnTo>
                  <a:pt x="85" y="42"/>
                </a:lnTo>
                <a:lnTo>
                  <a:pt x="86" y="42"/>
                </a:lnTo>
                <a:lnTo>
                  <a:pt x="87" y="42"/>
                </a:lnTo>
                <a:lnTo>
                  <a:pt x="87" y="44"/>
                </a:lnTo>
                <a:lnTo>
                  <a:pt x="88" y="44"/>
                </a:lnTo>
                <a:lnTo>
                  <a:pt x="89" y="44"/>
                </a:lnTo>
                <a:lnTo>
                  <a:pt x="91" y="42"/>
                </a:lnTo>
                <a:lnTo>
                  <a:pt x="92" y="42"/>
                </a:lnTo>
                <a:lnTo>
                  <a:pt x="93" y="41"/>
                </a:lnTo>
                <a:lnTo>
                  <a:pt x="94" y="41"/>
                </a:lnTo>
                <a:lnTo>
                  <a:pt x="94" y="40"/>
                </a:lnTo>
                <a:lnTo>
                  <a:pt x="95" y="40"/>
                </a:lnTo>
                <a:lnTo>
                  <a:pt x="95" y="39"/>
                </a:lnTo>
                <a:lnTo>
                  <a:pt x="96" y="39"/>
                </a:lnTo>
                <a:lnTo>
                  <a:pt x="97" y="39"/>
                </a:lnTo>
                <a:lnTo>
                  <a:pt x="97" y="40"/>
                </a:lnTo>
                <a:lnTo>
                  <a:pt x="99" y="41"/>
                </a:lnTo>
                <a:lnTo>
                  <a:pt x="99" y="42"/>
                </a:lnTo>
                <a:lnTo>
                  <a:pt x="100" y="42"/>
                </a:lnTo>
                <a:lnTo>
                  <a:pt x="100" y="41"/>
                </a:lnTo>
                <a:lnTo>
                  <a:pt x="100" y="40"/>
                </a:lnTo>
                <a:lnTo>
                  <a:pt x="101" y="40"/>
                </a:lnTo>
                <a:lnTo>
                  <a:pt x="101" y="41"/>
                </a:lnTo>
                <a:lnTo>
                  <a:pt x="102" y="41"/>
                </a:lnTo>
                <a:lnTo>
                  <a:pt x="103" y="40"/>
                </a:lnTo>
                <a:lnTo>
                  <a:pt x="104" y="39"/>
                </a:lnTo>
                <a:lnTo>
                  <a:pt x="105" y="39"/>
                </a:lnTo>
                <a:lnTo>
                  <a:pt x="105" y="40"/>
                </a:lnTo>
                <a:lnTo>
                  <a:pt x="107" y="40"/>
                </a:lnTo>
                <a:lnTo>
                  <a:pt x="107" y="41"/>
                </a:lnTo>
                <a:lnTo>
                  <a:pt x="109" y="44"/>
                </a:lnTo>
                <a:lnTo>
                  <a:pt x="110" y="44"/>
                </a:lnTo>
                <a:lnTo>
                  <a:pt x="110" y="42"/>
                </a:lnTo>
                <a:lnTo>
                  <a:pt x="110" y="41"/>
                </a:lnTo>
                <a:lnTo>
                  <a:pt x="109" y="41"/>
                </a:lnTo>
                <a:lnTo>
                  <a:pt x="109" y="40"/>
                </a:lnTo>
                <a:lnTo>
                  <a:pt x="110" y="40"/>
                </a:lnTo>
                <a:lnTo>
                  <a:pt x="110" y="39"/>
                </a:lnTo>
                <a:lnTo>
                  <a:pt x="109" y="38"/>
                </a:lnTo>
                <a:lnTo>
                  <a:pt x="109" y="37"/>
                </a:lnTo>
                <a:lnTo>
                  <a:pt x="108" y="37"/>
                </a:lnTo>
                <a:close/>
              </a:path>
            </a:pathLst>
          </a:custGeom>
          <a:solidFill>
            <a:srgbClr val="00B050"/>
          </a:solidFill>
          <a:ln w="9525">
            <a:solidFill>
              <a:srgbClr val="000000"/>
            </a:solidFill>
            <a:round/>
            <a:headEnd/>
            <a:tailEnd/>
          </a:ln>
        </p:spPr>
        <p:txBody>
          <a:bodyPr/>
          <a:lstStyle/>
          <a:p>
            <a:endParaRPr lang="en-US" dirty="0"/>
          </a:p>
        </p:txBody>
      </p:sp>
      <p:sp>
        <p:nvSpPr>
          <p:cNvPr id="155" name="Freeform 153"/>
          <p:cNvSpPr>
            <a:spLocks/>
          </p:cNvSpPr>
          <p:nvPr/>
        </p:nvSpPr>
        <p:spPr bwMode="auto">
          <a:xfrm>
            <a:off x="2616328" y="3387375"/>
            <a:ext cx="520744" cy="538560"/>
          </a:xfrm>
          <a:custGeom>
            <a:avLst/>
            <a:gdLst>
              <a:gd name="T0" fmla="*/ 28 w 241"/>
              <a:gd name="T1" fmla="*/ 11 h 253"/>
              <a:gd name="T2" fmla="*/ 28 w 241"/>
              <a:gd name="T3" fmla="*/ 24 h 253"/>
              <a:gd name="T4" fmla="*/ 45 w 241"/>
              <a:gd name="T5" fmla="*/ 35 h 253"/>
              <a:gd name="T6" fmla="*/ 74 w 241"/>
              <a:gd name="T7" fmla="*/ 35 h 253"/>
              <a:gd name="T8" fmla="*/ 87 w 241"/>
              <a:gd name="T9" fmla="*/ 35 h 253"/>
              <a:gd name="T10" fmla="*/ 116 w 241"/>
              <a:gd name="T11" fmla="*/ 35 h 253"/>
              <a:gd name="T12" fmla="*/ 136 w 241"/>
              <a:gd name="T13" fmla="*/ 35 h 253"/>
              <a:gd name="T14" fmla="*/ 158 w 241"/>
              <a:gd name="T15" fmla="*/ 35 h 253"/>
              <a:gd name="T16" fmla="*/ 177 w 241"/>
              <a:gd name="T17" fmla="*/ 35 h 253"/>
              <a:gd name="T18" fmla="*/ 209 w 241"/>
              <a:gd name="T19" fmla="*/ 35 h 253"/>
              <a:gd name="T20" fmla="*/ 226 w 241"/>
              <a:gd name="T21" fmla="*/ 35 h 253"/>
              <a:gd name="T22" fmla="*/ 234 w 241"/>
              <a:gd name="T23" fmla="*/ 35 h 253"/>
              <a:gd name="T24" fmla="*/ 240 w 241"/>
              <a:gd name="T25" fmla="*/ 37 h 253"/>
              <a:gd name="T26" fmla="*/ 240 w 241"/>
              <a:gd name="T27" fmla="*/ 59 h 253"/>
              <a:gd name="T28" fmla="*/ 240 w 241"/>
              <a:gd name="T29" fmla="*/ 68 h 253"/>
              <a:gd name="T30" fmla="*/ 240 w 241"/>
              <a:gd name="T31" fmla="*/ 87 h 253"/>
              <a:gd name="T32" fmla="*/ 240 w 241"/>
              <a:gd name="T33" fmla="*/ 103 h 253"/>
              <a:gd name="T34" fmla="*/ 240 w 241"/>
              <a:gd name="T35" fmla="*/ 120 h 253"/>
              <a:gd name="T36" fmla="*/ 240 w 241"/>
              <a:gd name="T37" fmla="*/ 141 h 253"/>
              <a:gd name="T38" fmla="*/ 240 w 241"/>
              <a:gd name="T39" fmla="*/ 162 h 253"/>
              <a:gd name="T40" fmla="*/ 240 w 241"/>
              <a:gd name="T41" fmla="*/ 176 h 253"/>
              <a:gd name="T42" fmla="*/ 240 w 241"/>
              <a:gd name="T43" fmla="*/ 183 h 253"/>
              <a:gd name="T44" fmla="*/ 240 w 241"/>
              <a:gd name="T45" fmla="*/ 216 h 253"/>
              <a:gd name="T46" fmla="*/ 238 w 241"/>
              <a:gd name="T47" fmla="*/ 252 h 253"/>
              <a:gd name="T48" fmla="*/ 214 w 241"/>
              <a:gd name="T49" fmla="*/ 252 h 253"/>
              <a:gd name="T50" fmla="*/ 196 w 241"/>
              <a:gd name="T51" fmla="*/ 252 h 253"/>
              <a:gd name="T52" fmla="*/ 172 w 241"/>
              <a:gd name="T53" fmla="*/ 252 h 253"/>
              <a:gd name="T54" fmla="*/ 149 w 241"/>
              <a:gd name="T55" fmla="*/ 252 h 253"/>
              <a:gd name="T56" fmla="*/ 133 w 241"/>
              <a:gd name="T57" fmla="*/ 252 h 253"/>
              <a:gd name="T58" fmla="*/ 112 w 241"/>
              <a:gd name="T59" fmla="*/ 252 h 253"/>
              <a:gd name="T60" fmla="*/ 93 w 241"/>
              <a:gd name="T61" fmla="*/ 252 h 253"/>
              <a:gd name="T62" fmla="*/ 78 w 241"/>
              <a:gd name="T63" fmla="*/ 252 h 253"/>
              <a:gd name="T64" fmla="*/ 63 w 241"/>
              <a:gd name="T65" fmla="*/ 252 h 253"/>
              <a:gd name="T66" fmla="*/ 46 w 241"/>
              <a:gd name="T67" fmla="*/ 252 h 253"/>
              <a:gd name="T68" fmla="*/ 31 w 241"/>
              <a:gd name="T69" fmla="*/ 253 h 253"/>
              <a:gd name="T70" fmla="*/ 28 w 241"/>
              <a:gd name="T71" fmla="*/ 248 h 253"/>
              <a:gd name="T72" fmla="*/ 28 w 241"/>
              <a:gd name="T73" fmla="*/ 236 h 253"/>
              <a:gd name="T74" fmla="*/ 28 w 241"/>
              <a:gd name="T75" fmla="*/ 208 h 253"/>
              <a:gd name="T76" fmla="*/ 28 w 241"/>
              <a:gd name="T77" fmla="*/ 191 h 253"/>
              <a:gd name="T78" fmla="*/ 28 w 241"/>
              <a:gd name="T79" fmla="*/ 180 h 253"/>
              <a:gd name="T80" fmla="*/ 26 w 241"/>
              <a:gd name="T81" fmla="*/ 163 h 253"/>
              <a:gd name="T82" fmla="*/ 22 w 241"/>
              <a:gd name="T83" fmla="*/ 138 h 253"/>
              <a:gd name="T84" fmla="*/ 15 w 241"/>
              <a:gd name="T85" fmla="*/ 106 h 253"/>
              <a:gd name="T86" fmla="*/ 15 w 241"/>
              <a:gd name="T87" fmla="*/ 103 h 253"/>
              <a:gd name="T88" fmla="*/ 10 w 241"/>
              <a:gd name="T89" fmla="*/ 82 h 253"/>
              <a:gd name="T90" fmla="*/ 7 w 241"/>
              <a:gd name="T91" fmla="*/ 66 h 253"/>
              <a:gd name="T92" fmla="*/ 4 w 241"/>
              <a:gd name="T93" fmla="*/ 48 h 253"/>
              <a:gd name="T94" fmla="*/ 0 w 241"/>
              <a:gd name="T95" fmla="*/ 28 h 253"/>
              <a:gd name="T96" fmla="*/ 1 w 241"/>
              <a:gd name="T97" fmla="*/ 25 h 253"/>
              <a:gd name="T98" fmla="*/ 1 w 241"/>
              <a:gd name="T99" fmla="*/ 23 h 253"/>
              <a:gd name="T100" fmla="*/ 8 w 241"/>
              <a:gd name="T101" fmla="*/ 20 h 253"/>
              <a:gd name="T102" fmla="*/ 8 w 241"/>
              <a:gd name="T103" fmla="*/ 18 h 253"/>
              <a:gd name="T104" fmla="*/ 7 w 241"/>
              <a:gd name="T105" fmla="*/ 17 h 253"/>
              <a:gd name="T106" fmla="*/ 9 w 241"/>
              <a:gd name="T107" fmla="*/ 16 h 253"/>
              <a:gd name="T108" fmla="*/ 10 w 241"/>
              <a:gd name="T109" fmla="*/ 17 h 253"/>
              <a:gd name="T110" fmla="*/ 13 w 241"/>
              <a:gd name="T111" fmla="*/ 15 h 253"/>
              <a:gd name="T112" fmla="*/ 15 w 241"/>
              <a:gd name="T113" fmla="*/ 10 h 253"/>
              <a:gd name="T114" fmla="*/ 17 w 241"/>
              <a:gd name="T115" fmla="*/ 9 h 253"/>
              <a:gd name="T116" fmla="*/ 20 w 241"/>
              <a:gd name="T117" fmla="*/ 7 h 253"/>
              <a:gd name="T118" fmla="*/ 22 w 241"/>
              <a:gd name="T119" fmla="*/ 5 h 253"/>
              <a:gd name="T120" fmla="*/ 25 w 241"/>
              <a:gd name="T121" fmla="*/ 2 h 253"/>
              <a:gd name="T122" fmla="*/ 26 w 241"/>
              <a:gd name="T123" fmla="*/ 0 h 2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41" h="253">
                <a:moveTo>
                  <a:pt x="28" y="0"/>
                </a:moveTo>
                <a:lnTo>
                  <a:pt x="28" y="0"/>
                </a:lnTo>
                <a:lnTo>
                  <a:pt x="28" y="4"/>
                </a:lnTo>
                <a:lnTo>
                  <a:pt x="28" y="5"/>
                </a:lnTo>
                <a:lnTo>
                  <a:pt x="28" y="9"/>
                </a:lnTo>
                <a:lnTo>
                  <a:pt x="28" y="11"/>
                </a:lnTo>
                <a:lnTo>
                  <a:pt x="28" y="13"/>
                </a:lnTo>
                <a:lnTo>
                  <a:pt x="28" y="17"/>
                </a:lnTo>
                <a:lnTo>
                  <a:pt x="28" y="19"/>
                </a:lnTo>
                <a:lnTo>
                  <a:pt x="28" y="20"/>
                </a:lnTo>
                <a:lnTo>
                  <a:pt x="28" y="21"/>
                </a:lnTo>
                <a:lnTo>
                  <a:pt x="28" y="23"/>
                </a:lnTo>
                <a:lnTo>
                  <a:pt x="28" y="24"/>
                </a:lnTo>
                <a:lnTo>
                  <a:pt x="28" y="26"/>
                </a:lnTo>
                <a:lnTo>
                  <a:pt x="28" y="31"/>
                </a:lnTo>
                <a:lnTo>
                  <a:pt x="28" y="35"/>
                </a:lnTo>
                <a:lnTo>
                  <a:pt x="34" y="35"/>
                </a:lnTo>
                <a:lnTo>
                  <a:pt x="37" y="35"/>
                </a:lnTo>
                <a:lnTo>
                  <a:pt x="40" y="35"/>
                </a:lnTo>
                <a:lnTo>
                  <a:pt x="45" y="35"/>
                </a:lnTo>
                <a:lnTo>
                  <a:pt x="47" y="35"/>
                </a:lnTo>
                <a:lnTo>
                  <a:pt x="53" y="35"/>
                </a:lnTo>
                <a:lnTo>
                  <a:pt x="55" y="35"/>
                </a:lnTo>
                <a:lnTo>
                  <a:pt x="60" y="35"/>
                </a:lnTo>
                <a:lnTo>
                  <a:pt x="63" y="35"/>
                </a:lnTo>
                <a:lnTo>
                  <a:pt x="74" y="35"/>
                </a:lnTo>
                <a:lnTo>
                  <a:pt x="76" y="35"/>
                </a:lnTo>
                <a:lnTo>
                  <a:pt x="77" y="35"/>
                </a:lnTo>
                <a:lnTo>
                  <a:pt x="79" y="35"/>
                </a:lnTo>
                <a:lnTo>
                  <a:pt x="82" y="35"/>
                </a:lnTo>
                <a:lnTo>
                  <a:pt x="86" y="35"/>
                </a:lnTo>
                <a:lnTo>
                  <a:pt x="87" y="35"/>
                </a:lnTo>
                <a:lnTo>
                  <a:pt x="95" y="35"/>
                </a:lnTo>
                <a:lnTo>
                  <a:pt x="101" y="35"/>
                </a:lnTo>
                <a:lnTo>
                  <a:pt x="106" y="35"/>
                </a:lnTo>
                <a:lnTo>
                  <a:pt x="109" y="35"/>
                </a:lnTo>
                <a:lnTo>
                  <a:pt x="110" y="35"/>
                </a:lnTo>
                <a:lnTo>
                  <a:pt x="113" y="35"/>
                </a:lnTo>
                <a:lnTo>
                  <a:pt x="116" y="35"/>
                </a:lnTo>
                <a:lnTo>
                  <a:pt x="118" y="35"/>
                </a:lnTo>
                <a:lnTo>
                  <a:pt x="122" y="35"/>
                </a:lnTo>
                <a:lnTo>
                  <a:pt x="128" y="35"/>
                </a:lnTo>
                <a:lnTo>
                  <a:pt x="133" y="35"/>
                </a:lnTo>
                <a:lnTo>
                  <a:pt x="136" y="35"/>
                </a:lnTo>
                <a:lnTo>
                  <a:pt x="140" y="35"/>
                </a:lnTo>
                <a:lnTo>
                  <a:pt x="148" y="35"/>
                </a:lnTo>
                <a:lnTo>
                  <a:pt x="149" y="35"/>
                </a:lnTo>
                <a:lnTo>
                  <a:pt x="156" y="35"/>
                </a:lnTo>
                <a:lnTo>
                  <a:pt x="157" y="35"/>
                </a:lnTo>
                <a:lnTo>
                  <a:pt x="158" y="35"/>
                </a:lnTo>
                <a:lnTo>
                  <a:pt x="162" y="35"/>
                </a:lnTo>
                <a:lnTo>
                  <a:pt x="165" y="35"/>
                </a:lnTo>
                <a:lnTo>
                  <a:pt x="172" y="35"/>
                </a:lnTo>
                <a:lnTo>
                  <a:pt x="174" y="35"/>
                </a:lnTo>
                <a:lnTo>
                  <a:pt x="177" y="35"/>
                </a:lnTo>
                <a:lnTo>
                  <a:pt x="180" y="35"/>
                </a:lnTo>
                <a:lnTo>
                  <a:pt x="193" y="35"/>
                </a:lnTo>
                <a:lnTo>
                  <a:pt x="196" y="35"/>
                </a:lnTo>
                <a:lnTo>
                  <a:pt x="198" y="35"/>
                </a:lnTo>
                <a:lnTo>
                  <a:pt x="201" y="35"/>
                </a:lnTo>
                <a:lnTo>
                  <a:pt x="208" y="35"/>
                </a:lnTo>
                <a:lnTo>
                  <a:pt x="209" y="35"/>
                </a:lnTo>
                <a:lnTo>
                  <a:pt x="213" y="35"/>
                </a:lnTo>
                <a:lnTo>
                  <a:pt x="218" y="35"/>
                </a:lnTo>
                <a:lnTo>
                  <a:pt x="221" y="35"/>
                </a:lnTo>
                <a:lnTo>
                  <a:pt x="224" y="35"/>
                </a:lnTo>
                <a:lnTo>
                  <a:pt x="226" y="35"/>
                </a:lnTo>
                <a:lnTo>
                  <a:pt x="229" y="35"/>
                </a:lnTo>
                <a:lnTo>
                  <a:pt x="231" y="35"/>
                </a:lnTo>
                <a:lnTo>
                  <a:pt x="232" y="35"/>
                </a:lnTo>
                <a:lnTo>
                  <a:pt x="233" y="35"/>
                </a:lnTo>
                <a:lnTo>
                  <a:pt x="234" y="35"/>
                </a:lnTo>
                <a:lnTo>
                  <a:pt x="236" y="35"/>
                </a:lnTo>
                <a:lnTo>
                  <a:pt x="238" y="35"/>
                </a:lnTo>
                <a:lnTo>
                  <a:pt x="239" y="35"/>
                </a:lnTo>
                <a:lnTo>
                  <a:pt x="240" y="35"/>
                </a:lnTo>
                <a:lnTo>
                  <a:pt x="240" y="36"/>
                </a:lnTo>
                <a:lnTo>
                  <a:pt x="240" y="37"/>
                </a:lnTo>
                <a:lnTo>
                  <a:pt x="240" y="43"/>
                </a:lnTo>
                <a:lnTo>
                  <a:pt x="240" y="45"/>
                </a:lnTo>
                <a:lnTo>
                  <a:pt x="240" y="47"/>
                </a:lnTo>
                <a:lnTo>
                  <a:pt x="240" y="50"/>
                </a:lnTo>
                <a:lnTo>
                  <a:pt x="240" y="56"/>
                </a:lnTo>
                <a:lnTo>
                  <a:pt x="240" y="58"/>
                </a:lnTo>
                <a:lnTo>
                  <a:pt x="240" y="59"/>
                </a:lnTo>
                <a:lnTo>
                  <a:pt x="240" y="63"/>
                </a:lnTo>
                <a:lnTo>
                  <a:pt x="240" y="64"/>
                </a:lnTo>
                <a:lnTo>
                  <a:pt x="240" y="66"/>
                </a:lnTo>
                <a:lnTo>
                  <a:pt x="240" y="67"/>
                </a:lnTo>
                <a:lnTo>
                  <a:pt x="240" y="68"/>
                </a:lnTo>
                <a:lnTo>
                  <a:pt x="240" y="71"/>
                </a:lnTo>
                <a:lnTo>
                  <a:pt x="240" y="75"/>
                </a:lnTo>
                <a:lnTo>
                  <a:pt x="240" y="79"/>
                </a:lnTo>
                <a:lnTo>
                  <a:pt x="240" y="82"/>
                </a:lnTo>
                <a:lnTo>
                  <a:pt x="240" y="87"/>
                </a:lnTo>
                <a:lnTo>
                  <a:pt x="240" y="88"/>
                </a:lnTo>
                <a:lnTo>
                  <a:pt x="240" y="89"/>
                </a:lnTo>
                <a:lnTo>
                  <a:pt x="240" y="90"/>
                </a:lnTo>
                <a:lnTo>
                  <a:pt x="240" y="92"/>
                </a:lnTo>
                <a:lnTo>
                  <a:pt x="240" y="95"/>
                </a:lnTo>
                <a:lnTo>
                  <a:pt x="240" y="103"/>
                </a:lnTo>
                <a:lnTo>
                  <a:pt x="240" y="104"/>
                </a:lnTo>
                <a:lnTo>
                  <a:pt x="240" y="108"/>
                </a:lnTo>
                <a:lnTo>
                  <a:pt x="240" y="111"/>
                </a:lnTo>
                <a:lnTo>
                  <a:pt x="240" y="113"/>
                </a:lnTo>
                <a:lnTo>
                  <a:pt x="240" y="120"/>
                </a:lnTo>
                <a:lnTo>
                  <a:pt x="240" y="123"/>
                </a:lnTo>
                <a:lnTo>
                  <a:pt x="240" y="129"/>
                </a:lnTo>
                <a:lnTo>
                  <a:pt x="240" y="133"/>
                </a:lnTo>
                <a:lnTo>
                  <a:pt x="240" y="136"/>
                </a:lnTo>
                <a:lnTo>
                  <a:pt x="240" y="137"/>
                </a:lnTo>
                <a:lnTo>
                  <a:pt x="240" y="141"/>
                </a:lnTo>
                <a:lnTo>
                  <a:pt x="240" y="144"/>
                </a:lnTo>
                <a:lnTo>
                  <a:pt x="240" y="148"/>
                </a:lnTo>
                <a:lnTo>
                  <a:pt x="240" y="149"/>
                </a:lnTo>
                <a:lnTo>
                  <a:pt x="240" y="155"/>
                </a:lnTo>
                <a:lnTo>
                  <a:pt x="240" y="159"/>
                </a:lnTo>
                <a:lnTo>
                  <a:pt x="240" y="162"/>
                </a:lnTo>
                <a:lnTo>
                  <a:pt x="240" y="164"/>
                </a:lnTo>
                <a:lnTo>
                  <a:pt x="240" y="165"/>
                </a:lnTo>
                <a:lnTo>
                  <a:pt x="240" y="172"/>
                </a:lnTo>
                <a:lnTo>
                  <a:pt x="240" y="173"/>
                </a:lnTo>
                <a:lnTo>
                  <a:pt x="240" y="175"/>
                </a:lnTo>
                <a:lnTo>
                  <a:pt x="240" y="176"/>
                </a:lnTo>
                <a:lnTo>
                  <a:pt x="240" y="178"/>
                </a:lnTo>
                <a:lnTo>
                  <a:pt x="240" y="179"/>
                </a:lnTo>
                <a:lnTo>
                  <a:pt x="240" y="180"/>
                </a:lnTo>
                <a:lnTo>
                  <a:pt x="240" y="181"/>
                </a:lnTo>
                <a:lnTo>
                  <a:pt x="240" y="183"/>
                </a:lnTo>
                <a:lnTo>
                  <a:pt x="240" y="184"/>
                </a:lnTo>
                <a:lnTo>
                  <a:pt x="240" y="185"/>
                </a:lnTo>
                <a:lnTo>
                  <a:pt x="240" y="191"/>
                </a:lnTo>
                <a:lnTo>
                  <a:pt x="240" y="192"/>
                </a:lnTo>
                <a:lnTo>
                  <a:pt x="240" y="195"/>
                </a:lnTo>
                <a:lnTo>
                  <a:pt x="240" y="216"/>
                </a:lnTo>
                <a:lnTo>
                  <a:pt x="241" y="224"/>
                </a:lnTo>
                <a:lnTo>
                  <a:pt x="241" y="227"/>
                </a:lnTo>
                <a:lnTo>
                  <a:pt x="241" y="232"/>
                </a:lnTo>
                <a:lnTo>
                  <a:pt x="241" y="235"/>
                </a:lnTo>
                <a:lnTo>
                  <a:pt x="241" y="252"/>
                </a:lnTo>
                <a:lnTo>
                  <a:pt x="238" y="252"/>
                </a:lnTo>
                <a:lnTo>
                  <a:pt x="233" y="252"/>
                </a:lnTo>
                <a:lnTo>
                  <a:pt x="225" y="252"/>
                </a:lnTo>
                <a:lnTo>
                  <a:pt x="221" y="252"/>
                </a:lnTo>
                <a:lnTo>
                  <a:pt x="217" y="252"/>
                </a:lnTo>
                <a:lnTo>
                  <a:pt x="214" y="252"/>
                </a:lnTo>
                <a:lnTo>
                  <a:pt x="213" y="252"/>
                </a:lnTo>
                <a:lnTo>
                  <a:pt x="208" y="252"/>
                </a:lnTo>
                <a:lnTo>
                  <a:pt x="207" y="252"/>
                </a:lnTo>
                <a:lnTo>
                  <a:pt x="199" y="252"/>
                </a:lnTo>
                <a:lnTo>
                  <a:pt x="196" y="252"/>
                </a:lnTo>
                <a:lnTo>
                  <a:pt x="188" y="252"/>
                </a:lnTo>
                <a:lnTo>
                  <a:pt x="181" y="252"/>
                </a:lnTo>
                <a:lnTo>
                  <a:pt x="180" y="252"/>
                </a:lnTo>
                <a:lnTo>
                  <a:pt x="177" y="252"/>
                </a:lnTo>
                <a:lnTo>
                  <a:pt x="175" y="252"/>
                </a:lnTo>
                <a:lnTo>
                  <a:pt x="172" y="252"/>
                </a:lnTo>
                <a:lnTo>
                  <a:pt x="169" y="252"/>
                </a:lnTo>
                <a:lnTo>
                  <a:pt x="167" y="252"/>
                </a:lnTo>
                <a:lnTo>
                  <a:pt x="165" y="252"/>
                </a:lnTo>
                <a:lnTo>
                  <a:pt x="164" y="252"/>
                </a:lnTo>
                <a:lnTo>
                  <a:pt x="161" y="252"/>
                </a:lnTo>
                <a:lnTo>
                  <a:pt x="149" y="252"/>
                </a:lnTo>
                <a:lnTo>
                  <a:pt x="148" y="252"/>
                </a:lnTo>
                <a:lnTo>
                  <a:pt x="144" y="252"/>
                </a:lnTo>
                <a:lnTo>
                  <a:pt x="142" y="252"/>
                </a:lnTo>
                <a:lnTo>
                  <a:pt x="141" y="252"/>
                </a:lnTo>
                <a:lnTo>
                  <a:pt x="135" y="252"/>
                </a:lnTo>
                <a:lnTo>
                  <a:pt x="133" y="252"/>
                </a:lnTo>
                <a:lnTo>
                  <a:pt x="130" y="252"/>
                </a:lnTo>
                <a:lnTo>
                  <a:pt x="127" y="252"/>
                </a:lnTo>
                <a:lnTo>
                  <a:pt x="122" y="252"/>
                </a:lnTo>
                <a:lnTo>
                  <a:pt x="116" y="252"/>
                </a:lnTo>
                <a:lnTo>
                  <a:pt x="112" y="252"/>
                </a:lnTo>
                <a:lnTo>
                  <a:pt x="108" y="252"/>
                </a:lnTo>
                <a:lnTo>
                  <a:pt x="106" y="252"/>
                </a:lnTo>
                <a:lnTo>
                  <a:pt x="102" y="252"/>
                </a:lnTo>
                <a:lnTo>
                  <a:pt x="97" y="252"/>
                </a:lnTo>
                <a:lnTo>
                  <a:pt x="95" y="252"/>
                </a:lnTo>
                <a:lnTo>
                  <a:pt x="93" y="252"/>
                </a:lnTo>
                <a:lnTo>
                  <a:pt x="86" y="252"/>
                </a:lnTo>
                <a:lnTo>
                  <a:pt x="84" y="252"/>
                </a:lnTo>
                <a:lnTo>
                  <a:pt x="82" y="252"/>
                </a:lnTo>
                <a:lnTo>
                  <a:pt x="79" y="252"/>
                </a:lnTo>
                <a:lnTo>
                  <a:pt x="78" y="252"/>
                </a:lnTo>
                <a:lnTo>
                  <a:pt x="77" y="252"/>
                </a:lnTo>
                <a:lnTo>
                  <a:pt x="72" y="252"/>
                </a:lnTo>
                <a:lnTo>
                  <a:pt x="70" y="252"/>
                </a:lnTo>
                <a:lnTo>
                  <a:pt x="68" y="252"/>
                </a:lnTo>
                <a:lnTo>
                  <a:pt x="63" y="252"/>
                </a:lnTo>
                <a:lnTo>
                  <a:pt x="62" y="252"/>
                </a:lnTo>
                <a:lnTo>
                  <a:pt x="60" y="252"/>
                </a:lnTo>
                <a:lnTo>
                  <a:pt x="57" y="252"/>
                </a:lnTo>
                <a:lnTo>
                  <a:pt x="54" y="252"/>
                </a:lnTo>
                <a:lnTo>
                  <a:pt x="52" y="252"/>
                </a:lnTo>
                <a:lnTo>
                  <a:pt x="46" y="252"/>
                </a:lnTo>
                <a:lnTo>
                  <a:pt x="42" y="252"/>
                </a:lnTo>
                <a:lnTo>
                  <a:pt x="44" y="253"/>
                </a:lnTo>
                <a:lnTo>
                  <a:pt x="42" y="253"/>
                </a:lnTo>
                <a:lnTo>
                  <a:pt x="38" y="253"/>
                </a:lnTo>
                <a:lnTo>
                  <a:pt x="36" y="253"/>
                </a:lnTo>
                <a:lnTo>
                  <a:pt x="31" y="253"/>
                </a:lnTo>
                <a:lnTo>
                  <a:pt x="30" y="253"/>
                </a:lnTo>
                <a:lnTo>
                  <a:pt x="29" y="253"/>
                </a:lnTo>
                <a:lnTo>
                  <a:pt x="28" y="253"/>
                </a:lnTo>
                <a:lnTo>
                  <a:pt x="28" y="250"/>
                </a:lnTo>
                <a:lnTo>
                  <a:pt x="28" y="248"/>
                </a:lnTo>
                <a:lnTo>
                  <a:pt x="28" y="243"/>
                </a:lnTo>
                <a:lnTo>
                  <a:pt x="28" y="240"/>
                </a:lnTo>
                <a:lnTo>
                  <a:pt x="28" y="237"/>
                </a:lnTo>
                <a:lnTo>
                  <a:pt x="28" y="236"/>
                </a:lnTo>
                <a:lnTo>
                  <a:pt x="28" y="232"/>
                </a:lnTo>
                <a:lnTo>
                  <a:pt x="28" y="231"/>
                </a:lnTo>
                <a:lnTo>
                  <a:pt x="28" y="221"/>
                </a:lnTo>
                <a:lnTo>
                  <a:pt x="28" y="218"/>
                </a:lnTo>
                <a:lnTo>
                  <a:pt x="28" y="208"/>
                </a:lnTo>
                <a:lnTo>
                  <a:pt x="28" y="204"/>
                </a:lnTo>
                <a:lnTo>
                  <a:pt x="28" y="196"/>
                </a:lnTo>
                <a:lnTo>
                  <a:pt x="29" y="192"/>
                </a:lnTo>
                <a:lnTo>
                  <a:pt x="29" y="191"/>
                </a:lnTo>
                <a:lnTo>
                  <a:pt x="28" y="191"/>
                </a:lnTo>
                <a:lnTo>
                  <a:pt x="28" y="189"/>
                </a:lnTo>
                <a:lnTo>
                  <a:pt x="29" y="187"/>
                </a:lnTo>
                <a:lnTo>
                  <a:pt x="29" y="186"/>
                </a:lnTo>
                <a:lnTo>
                  <a:pt x="29" y="184"/>
                </a:lnTo>
                <a:lnTo>
                  <a:pt x="28" y="180"/>
                </a:lnTo>
                <a:lnTo>
                  <a:pt x="28" y="179"/>
                </a:lnTo>
                <a:lnTo>
                  <a:pt x="28" y="172"/>
                </a:lnTo>
                <a:lnTo>
                  <a:pt x="26" y="164"/>
                </a:lnTo>
                <a:lnTo>
                  <a:pt x="26" y="163"/>
                </a:lnTo>
                <a:lnTo>
                  <a:pt x="25" y="159"/>
                </a:lnTo>
                <a:lnTo>
                  <a:pt x="23" y="149"/>
                </a:lnTo>
                <a:lnTo>
                  <a:pt x="23" y="145"/>
                </a:lnTo>
                <a:lnTo>
                  <a:pt x="23" y="144"/>
                </a:lnTo>
                <a:lnTo>
                  <a:pt x="22" y="143"/>
                </a:lnTo>
                <a:lnTo>
                  <a:pt x="22" y="138"/>
                </a:lnTo>
                <a:lnTo>
                  <a:pt x="21" y="136"/>
                </a:lnTo>
                <a:lnTo>
                  <a:pt x="21" y="135"/>
                </a:lnTo>
                <a:lnTo>
                  <a:pt x="18" y="120"/>
                </a:lnTo>
                <a:lnTo>
                  <a:pt x="17" y="119"/>
                </a:lnTo>
                <a:lnTo>
                  <a:pt x="16" y="114"/>
                </a:lnTo>
                <a:lnTo>
                  <a:pt x="15" y="106"/>
                </a:lnTo>
                <a:lnTo>
                  <a:pt x="15" y="105"/>
                </a:lnTo>
                <a:lnTo>
                  <a:pt x="15" y="104"/>
                </a:lnTo>
                <a:lnTo>
                  <a:pt x="15" y="103"/>
                </a:lnTo>
                <a:lnTo>
                  <a:pt x="14" y="101"/>
                </a:lnTo>
                <a:lnTo>
                  <a:pt x="14" y="99"/>
                </a:lnTo>
                <a:lnTo>
                  <a:pt x="14" y="98"/>
                </a:lnTo>
                <a:lnTo>
                  <a:pt x="14" y="97"/>
                </a:lnTo>
                <a:lnTo>
                  <a:pt x="12" y="85"/>
                </a:lnTo>
                <a:lnTo>
                  <a:pt x="10" y="82"/>
                </a:lnTo>
                <a:lnTo>
                  <a:pt x="10" y="81"/>
                </a:lnTo>
                <a:lnTo>
                  <a:pt x="10" y="80"/>
                </a:lnTo>
                <a:lnTo>
                  <a:pt x="9" y="76"/>
                </a:lnTo>
                <a:lnTo>
                  <a:pt x="9" y="74"/>
                </a:lnTo>
                <a:lnTo>
                  <a:pt x="8" y="68"/>
                </a:lnTo>
                <a:lnTo>
                  <a:pt x="7" y="66"/>
                </a:lnTo>
                <a:lnTo>
                  <a:pt x="7" y="63"/>
                </a:lnTo>
                <a:lnTo>
                  <a:pt x="7" y="60"/>
                </a:lnTo>
                <a:lnTo>
                  <a:pt x="6" y="59"/>
                </a:lnTo>
                <a:lnTo>
                  <a:pt x="6" y="56"/>
                </a:lnTo>
                <a:lnTo>
                  <a:pt x="5" y="51"/>
                </a:lnTo>
                <a:lnTo>
                  <a:pt x="4" y="48"/>
                </a:lnTo>
                <a:lnTo>
                  <a:pt x="2" y="39"/>
                </a:lnTo>
                <a:lnTo>
                  <a:pt x="1" y="35"/>
                </a:lnTo>
                <a:lnTo>
                  <a:pt x="1" y="34"/>
                </a:lnTo>
                <a:lnTo>
                  <a:pt x="0" y="29"/>
                </a:lnTo>
                <a:lnTo>
                  <a:pt x="0" y="28"/>
                </a:lnTo>
                <a:lnTo>
                  <a:pt x="1" y="28"/>
                </a:lnTo>
                <a:lnTo>
                  <a:pt x="1" y="27"/>
                </a:lnTo>
                <a:lnTo>
                  <a:pt x="1" y="26"/>
                </a:lnTo>
                <a:lnTo>
                  <a:pt x="1" y="25"/>
                </a:lnTo>
                <a:lnTo>
                  <a:pt x="1" y="24"/>
                </a:lnTo>
                <a:lnTo>
                  <a:pt x="0" y="24"/>
                </a:lnTo>
                <a:lnTo>
                  <a:pt x="0" y="23"/>
                </a:lnTo>
                <a:lnTo>
                  <a:pt x="1" y="23"/>
                </a:lnTo>
                <a:lnTo>
                  <a:pt x="4" y="23"/>
                </a:lnTo>
                <a:lnTo>
                  <a:pt x="7" y="21"/>
                </a:lnTo>
                <a:lnTo>
                  <a:pt x="8" y="20"/>
                </a:lnTo>
                <a:lnTo>
                  <a:pt x="9" y="20"/>
                </a:lnTo>
                <a:lnTo>
                  <a:pt x="8" y="19"/>
                </a:lnTo>
                <a:lnTo>
                  <a:pt x="8" y="18"/>
                </a:lnTo>
                <a:lnTo>
                  <a:pt x="7" y="18"/>
                </a:lnTo>
                <a:lnTo>
                  <a:pt x="6" y="18"/>
                </a:lnTo>
                <a:lnTo>
                  <a:pt x="7" y="18"/>
                </a:lnTo>
                <a:lnTo>
                  <a:pt x="7" y="17"/>
                </a:lnTo>
                <a:lnTo>
                  <a:pt x="8" y="17"/>
                </a:lnTo>
                <a:lnTo>
                  <a:pt x="8" y="16"/>
                </a:lnTo>
                <a:lnTo>
                  <a:pt x="9" y="16"/>
                </a:lnTo>
                <a:lnTo>
                  <a:pt x="10" y="17"/>
                </a:lnTo>
                <a:lnTo>
                  <a:pt x="12" y="17"/>
                </a:lnTo>
                <a:lnTo>
                  <a:pt x="12" y="16"/>
                </a:lnTo>
                <a:lnTo>
                  <a:pt x="13" y="16"/>
                </a:lnTo>
                <a:lnTo>
                  <a:pt x="13" y="15"/>
                </a:lnTo>
                <a:lnTo>
                  <a:pt x="13" y="13"/>
                </a:lnTo>
                <a:lnTo>
                  <a:pt x="13" y="12"/>
                </a:lnTo>
                <a:lnTo>
                  <a:pt x="14" y="12"/>
                </a:lnTo>
                <a:lnTo>
                  <a:pt x="14" y="11"/>
                </a:lnTo>
                <a:lnTo>
                  <a:pt x="15" y="10"/>
                </a:lnTo>
                <a:lnTo>
                  <a:pt x="16" y="10"/>
                </a:lnTo>
                <a:lnTo>
                  <a:pt x="16" y="9"/>
                </a:lnTo>
                <a:lnTo>
                  <a:pt x="17" y="9"/>
                </a:lnTo>
                <a:lnTo>
                  <a:pt x="17" y="8"/>
                </a:lnTo>
                <a:lnTo>
                  <a:pt x="18" y="8"/>
                </a:lnTo>
                <a:lnTo>
                  <a:pt x="18" y="7"/>
                </a:lnTo>
                <a:lnTo>
                  <a:pt x="20" y="7"/>
                </a:lnTo>
                <a:lnTo>
                  <a:pt x="21" y="7"/>
                </a:lnTo>
                <a:lnTo>
                  <a:pt x="21" y="5"/>
                </a:lnTo>
                <a:lnTo>
                  <a:pt x="22" y="5"/>
                </a:lnTo>
                <a:lnTo>
                  <a:pt x="22" y="4"/>
                </a:lnTo>
                <a:lnTo>
                  <a:pt x="23" y="3"/>
                </a:lnTo>
                <a:lnTo>
                  <a:pt x="23" y="2"/>
                </a:lnTo>
                <a:lnTo>
                  <a:pt x="24" y="2"/>
                </a:lnTo>
                <a:lnTo>
                  <a:pt x="25" y="2"/>
                </a:lnTo>
                <a:lnTo>
                  <a:pt x="25" y="1"/>
                </a:lnTo>
                <a:lnTo>
                  <a:pt x="24" y="1"/>
                </a:lnTo>
                <a:lnTo>
                  <a:pt x="25" y="1"/>
                </a:lnTo>
                <a:lnTo>
                  <a:pt x="26" y="0"/>
                </a:lnTo>
                <a:lnTo>
                  <a:pt x="28" y="0"/>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56" name="Freeform 159"/>
          <p:cNvSpPr>
            <a:spLocks/>
          </p:cNvSpPr>
          <p:nvPr/>
        </p:nvSpPr>
        <p:spPr bwMode="auto">
          <a:xfrm>
            <a:off x="3128968" y="3437281"/>
            <a:ext cx="462403" cy="466184"/>
          </a:xfrm>
          <a:custGeom>
            <a:avLst/>
            <a:gdLst>
              <a:gd name="T0" fmla="*/ 114 w 214"/>
              <a:gd name="T1" fmla="*/ 1 h 219"/>
              <a:gd name="T2" fmla="*/ 133 w 214"/>
              <a:gd name="T3" fmla="*/ 1 h 219"/>
              <a:gd name="T4" fmla="*/ 157 w 214"/>
              <a:gd name="T5" fmla="*/ 1 h 219"/>
              <a:gd name="T6" fmla="*/ 168 w 214"/>
              <a:gd name="T7" fmla="*/ 1 h 219"/>
              <a:gd name="T8" fmla="*/ 180 w 214"/>
              <a:gd name="T9" fmla="*/ 1 h 219"/>
              <a:gd name="T10" fmla="*/ 194 w 214"/>
              <a:gd name="T11" fmla="*/ 1 h 219"/>
              <a:gd name="T12" fmla="*/ 205 w 214"/>
              <a:gd name="T13" fmla="*/ 0 h 219"/>
              <a:gd name="T14" fmla="*/ 212 w 214"/>
              <a:gd name="T15" fmla="*/ 9 h 219"/>
              <a:gd name="T16" fmla="*/ 212 w 214"/>
              <a:gd name="T17" fmla="*/ 27 h 219"/>
              <a:gd name="T18" fmla="*/ 212 w 214"/>
              <a:gd name="T19" fmla="*/ 38 h 219"/>
              <a:gd name="T20" fmla="*/ 213 w 214"/>
              <a:gd name="T21" fmla="*/ 55 h 219"/>
              <a:gd name="T22" fmla="*/ 213 w 214"/>
              <a:gd name="T23" fmla="*/ 71 h 219"/>
              <a:gd name="T24" fmla="*/ 213 w 214"/>
              <a:gd name="T25" fmla="*/ 110 h 219"/>
              <a:gd name="T26" fmla="*/ 213 w 214"/>
              <a:gd name="T27" fmla="*/ 127 h 219"/>
              <a:gd name="T28" fmla="*/ 214 w 214"/>
              <a:gd name="T29" fmla="*/ 143 h 219"/>
              <a:gd name="T30" fmla="*/ 214 w 214"/>
              <a:gd name="T31" fmla="*/ 155 h 219"/>
              <a:gd name="T32" fmla="*/ 214 w 214"/>
              <a:gd name="T33" fmla="*/ 167 h 219"/>
              <a:gd name="T34" fmla="*/ 214 w 214"/>
              <a:gd name="T35" fmla="*/ 180 h 219"/>
              <a:gd name="T36" fmla="*/ 214 w 214"/>
              <a:gd name="T37" fmla="*/ 194 h 219"/>
              <a:gd name="T38" fmla="*/ 214 w 214"/>
              <a:gd name="T39" fmla="*/ 204 h 219"/>
              <a:gd name="T40" fmla="*/ 214 w 214"/>
              <a:gd name="T41" fmla="*/ 210 h 219"/>
              <a:gd name="T42" fmla="*/ 208 w 214"/>
              <a:gd name="T43" fmla="*/ 217 h 219"/>
              <a:gd name="T44" fmla="*/ 194 w 214"/>
              <a:gd name="T45" fmla="*/ 217 h 219"/>
              <a:gd name="T46" fmla="*/ 174 w 214"/>
              <a:gd name="T47" fmla="*/ 217 h 219"/>
              <a:gd name="T48" fmla="*/ 159 w 214"/>
              <a:gd name="T49" fmla="*/ 217 h 219"/>
              <a:gd name="T50" fmla="*/ 137 w 214"/>
              <a:gd name="T51" fmla="*/ 218 h 219"/>
              <a:gd name="T52" fmla="*/ 112 w 214"/>
              <a:gd name="T53" fmla="*/ 218 h 219"/>
              <a:gd name="T54" fmla="*/ 104 w 214"/>
              <a:gd name="T55" fmla="*/ 218 h 219"/>
              <a:gd name="T56" fmla="*/ 69 w 214"/>
              <a:gd name="T57" fmla="*/ 218 h 219"/>
              <a:gd name="T58" fmla="*/ 56 w 214"/>
              <a:gd name="T59" fmla="*/ 218 h 219"/>
              <a:gd name="T60" fmla="*/ 39 w 214"/>
              <a:gd name="T61" fmla="*/ 218 h 219"/>
              <a:gd name="T62" fmla="*/ 20 w 214"/>
              <a:gd name="T63" fmla="*/ 218 h 219"/>
              <a:gd name="T64" fmla="*/ 1 w 214"/>
              <a:gd name="T65" fmla="*/ 199 h 219"/>
              <a:gd name="T66" fmla="*/ 0 w 214"/>
              <a:gd name="T67" fmla="*/ 159 h 219"/>
              <a:gd name="T68" fmla="*/ 0 w 214"/>
              <a:gd name="T69" fmla="*/ 148 h 219"/>
              <a:gd name="T70" fmla="*/ 0 w 214"/>
              <a:gd name="T71" fmla="*/ 143 h 219"/>
              <a:gd name="T72" fmla="*/ 0 w 214"/>
              <a:gd name="T73" fmla="*/ 131 h 219"/>
              <a:gd name="T74" fmla="*/ 0 w 214"/>
              <a:gd name="T75" fmla="*/ 115 h 219"/>
              <a:gd name="T76" fmla="*/ 0 w 214"/>
              <a:gd name="T77" fmla="*/ 96 h 219"/>
              <a:gd name="T78" fmla="*/ 0 w 214"/>
              <a:gd name="T79" fmla="*/ 75 h 219"/>
              <a:gd name="T80" fmla="*/ 0 w 214"/>
              <a:gd name="T81" fmla="*/ 59 h 219"/>
              <a:gd name="T82" fmla="*/ 0 w 214"/>
              <a:gd name="T83" fmla="*/ 49 h 219"/>
              <a:gd name="T84" fmla="*/ 0 w 214"/>
              <a:gd name="T85" fmla="*/ 35 h 219"/>
              <a:gd name="T86" fmla="*/ 0 w 214"/>
              <a:gd name="T87" fmla="*/ 30 h 219"/>
              <a:gd name="T88" fmla="*/ 0 w 214"/>
              <a:gd name="T89" fmla="*/ 12 h 219"/>
              <a:gd name="T90" fmla="*/ 2 w 214"/>
              <a:gd name="T91" fmla="*/ 2 h 219"/>
              <a:gd name="T92" fmla="*/ 13 w 214"/>
              <a:gd name="T93" fmla="*/ 2 h 219"/>
              <a:gd name="T94" fmla="*/ 38 w 214"/>
              <a:gd name="T95" fmla="*/ 1 h 219"/>
              <a:gd name="T96" fmla="*/ 58 w 214"/>
              <a:gd name="T97" fmla="*/ 1 h 219"/>
              <a:gd name="T98" fmla="*/ 69 w 214"/>
              <a:gd name="T99" fmla="*/ 1 h 219"/>
              <a:gd name="T100" fmla="*/ 100 w 214"/>
              <a:gd name="T101" fmla="*/ 1 h 219"/>
              <a:gd name="T102" fmla="*/ 103 w 214"/>
              <a:gd name="T103" fmla="*/ 1 h 219"/>
              <a:gd name="T104" fmla="*/ 106 w 214"/>
              <a:gd name="T105" fmla="*/ 1 h 21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4" h="219">
                <a:moveTo>
                  <a:pt x="110" y="1"/>
                </a:moveTo>
                <a:lnTo>
                  <a:pt x="110" y="1"/>
                </a:lnTo>
                <a:lnTo>
                  <a:pt x="112" y="1"/>
                </a:lnTo>
                <a:lnTo>
                  <a:pt x="113" y="1"/>
                </a:lnTo>
                <a:lnTo>
                  <a:pt x="114" y="1"/>
                </a:lnTo>
                <a:lnTo>
                  <a:pt x="116" y="1"/>
                </a:lnTo>
                <a:lnTo>
                  <a:pt x="120" y="1"/>
                </a:lnTo>
                <a:lnTo>
                  <a:pt x="121" y="1"/>
                </a:lnTo>
                <a:lnTo>
                  <a:pt x="126" y="1"/>
                </a:lnTo>
                <a:lnTo>
                  <a:pt x="130" y="1"/>
                </a:lnTo>
                <a:lnTo>
                  <a:pt x="133" y="1"/>
                </a:lnTo>
                <a:lnTo>
                  <a:pt x="137" y="1"/>
                </a:lnTo>
                <a:lnTo>
                  <a:pt x="143" y="1"/>
                </a:lnTo>
                <a:lnTo>
                  <a:pt x="146" y="1"/>
                </a:lnTo>
                <a:lnTo>
                  <a:pt x="149" y="1"/>
                </a:lnTo>
                <a:lnTo>
                  <a:pt x="157" y="1"/>
                </a:lnTo>
                <a:lnTo>
                  <a:pt x="161" y="1"/>
                </a:lnTo>
                <a:lnTo>
                  <a:pt x="164" y="1"/>
                </a:lnTo>
                <a:lnTo>
                  <a:pt x="166" y="1"/>
                </a:lnTo>
                <a:lnTo>
                  <a:pt x="168" y="1"/>
                </a:lnTo>
                <a:lnTo>
                  <a:pt x="170" y="1"/>
                </a:lnTo>
                <a:lnTo>
                  <a:pt x="173" y="1"/>
                </a:lnTo>
                <a:lnTo>
                  <a:pt x="176" y="1"/>
                </a:lnTo>
                <a:lnTo>
                  <a:pt x="180" y="1"/>
                </a:lnTo>
                <a:lnTo>
                  <a:pt x="181" y="1"/>
                </a:lnTo>
                <a:lnTo>
                  <a:pt x="182" y="1"/>
                </a:lnTo>
                <a:lnTo>
                  <a:pt x="185" y="1"/>
                </a:lnTo>
                <a:lnTo>
                  <a:pt x="190" y="1"/>
                </a:lnTo>
                <a:lnTo>
                  <a:pt x="194" y="1"/>
                </a:lnTo>
                <a:lnTo>
                  <a:pt x="198" y="0"/>
                </a:lnTo>
                <a:lnTo>
                  <a:pt x="200" y="0"/>
                </a:lnTo>
                <a:lnTo>
                  <a:pt x="201" y="0"/>
                </a:lnTo>
                <a:lnTo>
                  <a:pt x="202" y="0"/>
                </a:lnTo>
                <a:lnTo>
                  <a:pt x="205" y="0"/>
                </a:lnTo>
                <a:lnTo>
                  <a:pt x="206" y="0"/>
                </a:lnTo>
                <a:lnTo>
                  <a:pt x="207" y="0"/>
                </a:lnTo>
                <a:lnTo>
                  <a:pt x="213" y="0"/>
                </a:lnTo>
                <a:lnTo>
                  <a:pt x="213" y="1"/>
                </a:lnTo>
                <a:lnTo>
                  <a:pt x="212" y="7"/>
                </a:lnTo>
                <a:lnTo>
                  <a:pt x="212" y="9"/>
                </a:lnTo>
                <a:lnTo>
                  <a:pt x="212" y="10"/>
                </a:lnTo>
                <a:lnTo>
                  <a:pt x="212" y="11"/>
                </a:lnTo>
                <a:lnTo>
                  <a:pt x="212" y="17"/>
                </a:lnTo>
                <a:lnTo>
                  <a:pt x="212" y="26"/>
                </a:lnTo>
                <a:lnTo>
                  <a:pt x="212" y="27"/>
                </a:lnTo>
                <a:lnTo>
                  <a:pt x="212" y="30"/>
                </a:lnTo>
                <a:lnTo>
                  <a:pt x="212" y="31"/>
                </a:lnTo>
                <a:lnTo>
                  <a:pt x="212" y="35"/>
                </a:lnTo>
                <a:lnTo>
                  <a:pt x="212" y="36"/>
                </a:lnTo>
                <a:lnTo>
                  <a:pt x="212" y="38"/>
                </a:lnTo>
                <a:lnTo>
                  <a:pt x="212" y="40"/>
                </a:lnTo>
                <a:lnTo>
                  <a:pt x="212" y="41"/>
                </a:lnTo>
                <a:lnTo>
                  <a:pt x="213" y="48"/>
                </a:lnTo>
                <a:lnTo>
                  <a:pt x="213" y="51"/>
                </a:lnTo>
                <a:lnTo>
                  <a:pt x="213" y="55"/>
                </a:lnTo>
                <a:lnTo>
                  <a:pt x="213" y="57"/>
                </a:lnTo>
                <a:lnTo>
                  <a:pt x="213" y="64"/>
                </a:lnTo>
                <a:lnTo>
                  <a:pt x="213" y="66"/>
                </a:lnTo>
                <a:lnTo>
                  <a:pt x="213" y="67"/>
                </a:lnTo>
                <a:lnTo>
                  <a:pt x="213" y="70"/>
                </a:lnTo>
                <a:lnTo>
                  <a:pt x="213" y="71"/>
                </a:lnTo>
                <a:lnTo>
                  <a:pt x="213" y="72"/>
                </a:lnTo>
                <a:lnTo>
                  <a:pt x="213" y="76"/>
                </a:lnTo>
                <a:lnTo>
                  <a:pt x="213" y="78"/>
                </a:lnTo>
                <a:lnTo>
                  <a:pt x="213" y="79"/>
                </a:lnTo>
                <a:lnTo>
                  <a:pt x="213" y="81"/>
                </a:lnTo>
                <a:lnTo>
                  <a:pt x="213" y="110"/>
                </a:lnTo>
                <a:lnTo>
                  <a:pt x="213" y="113"/>
                </a:lnTo>
                <a:lnTo>
                  <a:pt x="213" y="116"/>
                </a:lnTo>
                <a:lnTo>
                  <a:pt x="213" y="120"/>
                </a:lnTo>
                <a:lnTo>
                  <a:pt x="213" y="124"/>
                </a:lnTo>
                <a:lnTo>
                  <a:pt x="213" y="127"/>
                </a:lnTo>
                <a:lnTo>
                  <a:pt x="213" y="129"/>
                </a:lnTo>
                <a:lnTo>
                  <a:pt x="213" y="130"/>
                </a:lnTo>
                <a:lnTo>
                  <a:pt x="213" y="131"/>
                </a:lnTo>
                <a:lnTo>
                  <a:pt x="213" y="136"/>
                </a:lnTo>
                <a:lnTo>
                  <a:pt x="214" y="143"/>
                </a:lnTo>
                <a:lnTo>
                  <a:pt x="214" y="144"/>
                </a:lnTo>
                <a:lnTo>
                  <a:pt x="214" y="146"/>
                </a:lnTo>
                <a:lnTo>
                  <a:pt x="214" y="153"/>
                </a:lnTo>
                <a:lnTo>
                  <a:pt x="214" y="155"/>
                </a:lnTo>
                <a:lnTo>
                  <a:pt x="214" y="156"/>
                </a:lnTo>
                <a:lnTo>
                  <a:pt x="214" y="159"/>
                </a:lnTo>
                <a:lnTo>
                  <a:pt x="214" y="160"/>
                </a:lnTo>
                <a:lnTo>
                  <a:pt x="214" y="167"/>
                </a:lnTo>
                <a:lnTo>
                  <a:pt x="214" y="170"/>
                </a:lnTo>
                <a:lnTo>
                  <a:pt x="214" y="177"/>
                </a:lnTo>
                <a:lnTo>
                  <a:pt x="214" y="179"/>
                </a:lnTo>
                <a:lnTo>
                  <a:pt x="214" y="180"/>
                </a:lnTo>
                <a:lnTo>
                  <a:pt x="214" y="182"/>
                </a:lnTo>
                <a:lnTo>
                  <a:pt x="214" y="183"/>
                </a:lnTo>
                <a:lnTo>
                  <a:pt x="214" y="188"/>
                </a:lnTo>
                <a:lnTo>
                  <a:pt x="214" y="191"/>
                </a:lnTo>
                <a:lnTo>
                  <a:pt x="214" y="194"/>
                </a:lnTo>
                <a:lnTo>
                  <a:pt x="214" y="195"/>
                </a:lnTo>
                <a:lnTo>
                  <a:pt x="214" y="200"/>
                </a:lnTo>
                <a:lnTo>
                  <a:pt x="214" y="201"/>
                </a:lnTo>
                <a:lnTo>
                  <a:pt x="214" y="204"/>
                </a:lnTo>
                <a:lnTo>
                  <a:pt x="214" y="207"/>
                </a:lnTo>
                <a:lnTo>
                  <a:pt x="214" y="208"/>
                </a:lnTo>
                <a:lnTo>
                  <a:pt x="214" y="209"/>
                </a:lnTo>
                <a:lnTo>
                  <a:pt x="214" y="210"/>
                </a:lnTo>
                <a:lnTo>
                  <a:pt x="214" y="216"/>
                </a:lnTo>
                <a:lnTo>
                  <a:pt x="214" y="217"/>
                </a:lnTo>
                <a:lnTo>
                  <a:pt x="212" y="217"/>
                </a:lnTo>
                <a:lnTo>
                  <a:pt x="208" y="217"/>
                </a:lnTo>
                <a:lnTo>
                  <a:pt x="207" y="217"/>
                </a:lnTo>
                <a:lnTo>
                  <a:pt x="206" y="217"/>
                </a:lnTo>
                <a:lnTo>
                  <a:pt x="204" y="217"/>
                </a:lnTo>
                <a:lnTo>
                  <a:pt x="201" y="217"/>
                </a:lnTo>
                <a:lnTo>
                  <a:pt x="196" y="217"/>
                </a:lnTo>
                <a:lnTo>
                  <a:pt x="194" y="217"/>
                </a:lnTo>
                <a:lnTo>
                  <a:pt x="190" y="217"/>
                </a:lnTo>
                <a:lnTo>
                  <a:pt x="188" y="217"/>
                </a:lnTo>
                <a:lnTo>
                  <a:pt x="181" y="217"/>
                </a:lnTo>
                <a:lnTo>
                  <a:pt x="180" y="217"/>
                </a:lnTo>
                <a:lnTo>
                  <a:pt x="174" y="217"/>
                </a:lnTo>
                <a:lnTo>
                  <a:pt x="172" y="217"/>
                </a:lnTo>
                <a:lnTo>
                  <a:pt x="170" y="217"/>
                </a:lnTo>
                <a:lnTo>
                  <a:pt x="169" y="217"/>
                </a:lnTo>
                <a:lnTo>
                  <a:pt x="159" y="217"/>
                </a:lnTo>
                <a:lnTo>
                  <a:pt x="157" y="218"/>
                </a:lnTo>
                <a:lnTo>
                  <a:pt x="151" y="218"/>
                </a:lnTo>
                <a:lnTo>
                  <a:pt x="145" y="218"/>
                </a:lnTo>
                <a:lnTo>
                  <a:pt x="143" y="218"/>
                </a:lnTo>
                <a:lnTo>
                  <a:pt x="138" y="218"/>
                </a:lnTo>
                <a:lnTo>
                  <a:pt x="137" y="218"/>
                </a:lnTo>
                <a:lnTo>
                  <a:pt x="134" y="218"/>
                </a:lnTo>
                <a:lnTo>
                  <a:pt x="129" y="218"/>
                </a:lnTo>
                <a:lnTo>
                  <a:pt x="126" y="218"/>
                </a:lnTo>
                <a:lnTo>
                  <a:pt x="118" y="218"/>
                </a:lnTo>
                <a:lnTo>
                  <a:pt x="112" y="218"/>
                </a:lnTo>
                <a:lnTo>
                  <a:pt x="109" y="218"/>
                </a:lnTo>
                <a:lnTo>
                  <a:pt x="108" y="218"/>
                </a:lnTo>
                <a:lnTo>
                  <a:pt x="106" y="218"/>
                </a:lnTo>
                <a:lnTo>
                  <a:pt x="105" y="218"/>
                </a:lnTo>
                <a:lnTo>
                  <a:pt x="104" y="218"/>
                </a:lnTo>
                <a:lnTo>
                  <a:pt x="102" y="218"/>
                </a:lnTo>
                <a:lnTo>
                  <a:pt x="92" y="218"/>
                </a:lnTo>
                <a:lnTo>
                  <a:pt x="87" y="218"/>
                </a:lnTo>
                <a:lnTo>
                  <a:pt x="78" y="218"/>
                </a:lnTo>
                <a:lnTo>
                  <a:pt x="70" y="218"/>
                </a:lnTo>
                <a:lnTo>
                  <a:pt x="69" y="218"/>
                </a:lnTo>
                <a:lnTo>
                  <a:pt x="66" y="218"/>
                </a:lnTo>
                <a:lnTo>
                  <a:pt x="65" y="218"/>
                </a:lnTo>
                <a:lnTo>
                  <a:pt x="58" y="218"/>
                </a:lnTo>
                <a:lnTo>
                  <a:pt x="56" y="218"/>
                </a:lnTo>
                <a:lnTo>
                  <a:pt x="54" y="218"/>
                </a:lnTo>
                <a:lnTo>
                  <a:pt x="50" y="218"/>
                </a:lnTo>
                <a:lnTo>
                  <a:pt x="49" y="218"/>
                </a:lnTo>
                <a:lnTo>
                  <a:pt x="48" y="218"/>
                </a:lnTo>
                <a:lnTo>
                  <a:pt x="39" y="218"/>
                </a:lnTo>
                <a:lnTo>
                  <a:pt x="32" y="218"/>
                </a:lnTo>
                <a:lnTo>
                  <a:pt x="31" y="218"/>
                </a:lnTo>
                <a:lnTo>
                  <a:pt x="29" y="218"/>
                </a:lnTo>
                <a:lnTo>
                  <a:pt x="25" y="218"/>
                </a:lnTo>
                <a:lnTo>
                  <a:pt x="22" y="218"/>
                </a:lnTo>
                <a:lnTo>
                  <a:pt x="20" y="218"/>
                </a:lnTo>
                <a:lnTo>
                  <a:pt x="13" y="218"/>
                </a:lnTo>
                <a:lnTo>
                  <a:pt x="9" y="219"/>
                </a:lnTo>
                <a:lnTo>
                  <a:pt x="2" y="219"/>
                </a:lnTo>
                <a:lnTo>
                  <a:pt x="1" y="219"/>
                </a:lnTo>
                <a:lnTo>
                  <a:pt x="1" y="202"/>
                </a:lnTo>
                <a:lnTo>
                  <a:pt x="1" y="199"/>
                </a:lnTo>
                <a:lnTo>
                  <a:pt x="1" y="194"/>
                </a:lnTo>
                <a:lnTo>
                  <a:pt x="1" y="191"/>
                </a:lnTo>
                <a:lnTo>
                  <a:pt x="0" y="183"/>
                </a:lnTo>
                <a:lnTo>
                  <a:pt x="0" y="162"/>
                </a:lnTo>
                <a:lnTo>
                  <a:pt x="0" y="159"/>
                </a:lnTo>
                <a:lnTo>
                  <a:pt x="0" y="158"/>
                </a:lnTo>
                <a:lnTo>
                  <a:pt x="0" y="152"/>
                </a:lnTo>
                <a:lnTo>
                  <a:pt x="0" y="151"/>
                </a:lnTo>
                <a:lnTo>
                  <a:pt x="0" y="150"/>
                </a:lnTo>
                <a:lnTo>
                  <a:pt x="0" y="148"/>
                </a:lnTo>
                <a:lnTo>
                  <a:pt x="0" y="147"/>
                </a:lnTo>
                <a:lnTo>
                  <a:pt x="0" y="146"/>
                </a:lnTo>
                <a:lnTo>
                  <a:pt x="0" y="145"/>
                </a:lnTo>
                <a:lnTo>
                  <a:pt x="0" y="143"/>
                </a:lnTo>
                <a:lnTo>
                  <a:pt x="0" y="142"/>
                </a:lnTo>
                <a:lnTo>
                  <a:pt x="0" y="140"/>
                </a:lnTo>
                <a:lnTo>
                  <a:pt x="0" y="139"/>
                </a:lnTo>
                <a:lnTo>
                  <a:pt x="0" y="132"/>
                </a:lnTo>
                <a:lnTo>
                  <a:pt x="0" y="131"/>
                </a:lnTo>
                <a:lnTo>
                  <a:pt x="0" y="129"/>
                </a:lnTo>
                <a:lnTo>
                  <a:pt x="0" y="126"/>
                </a:lnTo>
                <a:lnTo>
                  <a:pt x="0" y="122"/>
                </a:lnTo>
                <a:lnTo>
                  <a:pt x="0" y="116"/>
                </a:lnTo>
                <a:lnTo>
                  <a:pt x="0" y="115"/>
                </a:lnTo>
                <a:lnTo>
                  <a:pt x="0" y="111"/>
                </a:lnTo>
                <a:lnTo>
                  <a:pt x="0" y="108"/>
                </a:lnTo>
                <a:lnTo>
                  <a:pt x="0" y="104"/>
                </a:lnTo>
                <a:lnTo>
                  <a:pt x="0" y="103"/>
                </a:lnTo>
                <a:lnTo>
                  <a:pt x="0" y="100"/>
                </a:lnTo>
                <a:lnTo>
                  <a:pt x="0" y="96"/>
                </a:lnTo>
                <a:lnTo>
                  <a:pt x="0" y="90"/>
                </a:lnTo>
                <a:lnTo>
                  <a:pt x="0" y="87"/>
                </a:lnTo>
                <a:lnTo>
                  <a:pt x="0" y="80"/>
                </a:lnTo>
                <a:lnTo>
                  <a:pt x="0" y="78"/>
                </a:lnTo>
                <a:lnTo>
                  <a:pt x="0" y="75"/>
                </a:lnTo>
                <a:lnTo>
                  <a:pt x="0" y="71"/>
                </a:lnTo>
                <a:lnTo>
                  <a:pt x="0" y="70"/>
                </a:lnTo>
                <a:lnTo>
                  <a:pt x="0" y="62"/>
                </a:lnTo>
                <a:lnTo>
                  <a:pt x="0" y="59"/>
                </a:lnTo>
                <a:lnTo>
                  <a:pt x="0" y="57"/>
                </a:lnTo>
                <a:lnTo>
                  <a:pt x="0" y="56"/>
                </a:lnTo>
                <a:lnTo>
                  <a:pt x="0" y="55"/>
                </a:lnTo>
                <a:lnTo>
                  <a:pt x="0" y="54"/>
                </a:lnTo>
                <a:lnTo>
                  <a:pt x="0" y="49"/>
                </a:lnTo>
                <a:lnTo>
                  <a:pt x="0" y="46"/>
                </a:lnTo>
                <a:lnTo>
                  <a:pt x="0" y="42"/>
                </a:lnTo>
                <a:lnTo>
                  <a:pt x="0" y="38"/>
                </a:lnTo>
                <a:lnTo>
                  <a:pt x="0" y="35"/>
                </a:lnTo>
                <a:lnTo>
                  <a:pt x="0" y="34"/>
                </a:lnTo>
                <a:lnTo>
                  <a:pt x="0" y="33"/>
                </a:lnTo>
                <a:lnTo>
                  <a:pt x="0" y="31"/>
                </a:lnTo>
                <a:lnTo>
                  <a:pt x="0" y="30"/>
                </a:lnTo>
                <a:lnTo>
                  <a:pt x="0" y="26"/>
                </a:lnTo>
                <a:lnTo>
                  <a:pt x="0" y="25"/>
                </a:lnTo>
                <a:lnTo>
                  <a:pt x="0" y="23"/>
                </a:lnTo>
                <a:lnTo>
                  <a:pt x="0" y="17"/>
                </a:lnTo>
                <a:lnTo>
                  <a:pt x="0" y="14"/>
                </a:lnTo>
                <a:lnTo>
                  <a:pt x="0" y="12"/>
                </a:lnTo>
                <a:lnTo>
                  <a:pt x="0" y="10"/>
                </a:lnTo>
                <a:lnTo>
                  <a:pt x="0" y="4"/>
                </a:lnTo>
                <a:lnTo>
                  <a:pt x="0" y="3"/>
                </a:lnTo>
                <a:lnTo>
                  <a:pt x="0" y="2"/>
                </a:lnTo>
                <a:lnTo>
                  <a:pt x="2" y="2"/>
                </a:lnTo>
                <a:lnTo>
                  <a:pt x="4" y="2"/>
                </a:lnTo>
                <a:lnTo>
                  <a:pt x="6" y="2"/>
                </a:lnTo>
                <a:lnTo>
                  <a:pt x="10" y="2"/>
                </a:lnTo>
                <a:lnTo>
                  <a:pt x="12" y="2"/>
                </a:lnTo>
                <a:lnTo>
                  <a:pt x="13" y="2"/>
                </a:lnTo>
                <a:lnTo>
                  <a:pt x="16" y="2"/>
                </a:lnTo>
                <a:lnTo>
                  <a:pt x="25" y="2"/>
                </a:lnTo>
                <a:lnTo>
                  <a:pt x="28" y="2"/>
                </a:lnTo>
                <a:lnTo>
                  <a:pt x="31" y="2"/>
                </a:lnTo>
                <a:lnTo>
                  <a:pt x="38" y="2"/>
                </a:lnTo>
                <a:lnTo>
                  <a:pt x="38" y="1"/>
                </a:lnTo>
                <a:lnTo>
                  <a:pt x="45" y="1"/>
                </a:lnTo>
                <a:lnTo>
                  <a:pt x="50" y="1"/>
                </a:lnTo>
                <a:lnTo>
                  <a:pt x="54" y="1"/>
                </a:lnTo>
                <a:lnTo>
                  <a:pt x="58" y="1"/>
                </a:lnTo>
                <a:lnTo>
                  <a:pt x="61" y="1"/>
                </a:lnTo>
                <a:lnTo>
                  <a:pt x="62" y="1"/>
                </a:lnTo>
                <a:lnTo>
                  <a:pt x="64" y="1"/>
                </a:lnTo>
                <a:lnTo>
                  <a:pt x="66" y="1"/>
                </a:lnTo>
                <a:lnTo>
                  <a:pt x="68" y="1"/>
                </a:lnTo>
                <a:lnTo>
                  <a:pt x="69" y="1"/>
                </a:lnTo>
                <a:lnTo>
                  <a:pt x="74" y="1"/>
                </a:lnTo>
                <a:lnTo>
                  <a:pt x="92" y="1"/>
                </a:lnTo>
                <a:lnTo>
                  <a:pt x="97" y="1"/>
                </a:lnTo>
                <a:lnTo>
                  <a:pt x="98" y="1"/>
                </a:lnTo>
                <a:lnTo>
                  <a:pt x="100" y="1"/>
                </a:lnTo>
                <a:lnTo>
                  <a:pt x="102" y="1"/>
                </a:lnTo>
                <a:lnTo>
                  <a:pt x="103" y="1"/>
                </a:lnTo>
                <a:lnTo>
                  <a:pt x="104" y="1"/>
                </a:lnTo>
                <a:lnTo>
                  <a:pt x="105" y="1"/>
                </a:lnTo>
                <a:lnTo>
                  <a:pt x="106" y="1"/>
                </a:lnTo>
                <a:lnTo>
                  <a:pt x="108" y="1"/>
                </a:lnTo>
                <a:lnTo>
                  <a:pt x="109" y="1"/>
                </a:lnTo>
                <a:lnTo>
                  <a:pt x="110" y="1"/>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57" name="Freeform 156"/>
          <p:cNvSpPr>
            <a:spLocks/>
          </p:cNvSpPr>
          <p:nvPr/>
        </p:nvSpPr>
        <p:spPr bwMode="auto">
          <a:xfrm>
            <a:off x="3584789" y="3454818"/>
            <a:ext cx="592049" cy="470442"/>
          </a:xfrm>
          <a:custGeom>
            <a:avLst/>
            <a:gdLst>
              <a:gd name="T0" fmla="*/ 273 w 274"/>
              <a:gd name="T1" fmla="*/ 19 h 221"/>
              <a:gd name="T2" fmla="*/ 271 w 274"/>
              <a:gd name="T3" fmla="*/ 32 h 221"/>
              <a:gd name="T4" fmla="*/ 269 w 274"/>
              <a:gd name="T5" fmla="*/ 55 h 221"/>
              <a:gd name="T6" fmla="*/ 268 w 274"/>
              <a:gd name="T7" fmla="*/ 60 h 221"/>
              <a:gd name="T8" fmla="*/ 267 w 274"/>
              <a:gd name="T9" fmla="*/ 79 h 221"/>
              <a:gd name="T10" fmla="*/ 266 w 274"/>
              <a:gd name="T11" fmla="*/ 99 h 221"/>
              <a:gd name="T12" fmla="*/ 264 w 274"/>
              <a:gd name="T13" fmla="*/ 112 h 221"/>
              <a:gd name="T14" fmla="*/ 264 w 274"/>
              <a:gd name="T15" fmla="*/ 123 h 221"/>
              <a:gd name="T16" fmla="*/ 260 w 274"/>
              <a:gd name="T17" fmla="*/ 148 h 221"/>
              <a:gd name="T18" fmla="*/ 258 w 274"/>
              <a:gd name="T19" fmla="*/ 180 h 221"/>
              <a:gd name="T20" fmla="*/ 256 w 274"/>
              <a:gd name="T21" fmla="*/ 200 h 221"/>
              <a:gd name="T22" fmla="*/ 255 w 274"/>
              <a:gd name="T23" fmla="*/ 214 h 221"/>
              <a:gd name="T24" fmla="*/ 244 w 274"/>
              <a:gd name="T25" fmla="*/ 216 h 221"/>
              <a:gd name="T26" fmla="*/ 219 w 274"/>
              <a:gd name="T27" fmla="*/ 216 h 221"/>
              <a:gd name="T28" fmla="*/ 194 w 274"/>
              <a:gd name="T29" fmla="*/ 218 h 221"/>
              <a:gd name="T30" fmla="*/ 178 w 274"/>
              <a:gd name="T31" fmla="*/ 218 h 221"/>
              <a:gd name="T32" fmla="*/ 154 w 274"/>
              <a:gd name="T33" fmla="*/ 219 h 221"/>
              <a:gd name="T34" fmla="*/ 137 w 274"/>
              <a:gd name="T35" fmla="*/ 219 h 221"/>
              <a:gd name="T36" fmla="*/ 122 w 274"/>
              <a:gd name="T37" fmla="*/ 219 h 221"/>
              <a:gd name="T38" fmla="*/ 117 w 274"/>
              <a:gd name="T39" fmla="*/ 219 h 221"/>
              <a:gd name="T40" fmla="*/ 106 w 274"/>
              <a:gd name="T41" fmla="*/ 220 h 221"/>
              <a:gd name="T42" fmla="*/ 99 w 274"/>
              <a:gd name="T43" fmla="*/ 220 h 221"/>
              <a:gd name="T44" fmla="*/ 89 w 274"/>
              <a:gd name="T45" fmla="*/ 220 h 221"/>
              <a:gd name="T46" fmla="*/ 84 w 274"/>
              <a:gd name="T47" fmla="*/ 220 h 221"/>
              <a:gd name="T48" fmla="*/ 75 w 274"/>
              <a:gd name="T49" fmla="*/ 220 h 221"/>
              <a:gd name="T50" fmla="*/ 51 w 274"/>
              <a:gd name="T51" fmla="*/ 220 h 221"/>
              <a:gd name="T52" fmla="*/ 28 w 274"/>
              <a:gd name="T53" fmla="*/ 221 h 221"/>
              <a:gd name="T54" fmla="*/ 12 w 274"/>
              <a:gd name="T55" fmla="*/ 221 h 221"/>
              <a:gd name="T56" fmla="*/ 2 w 274"/>
              <a:gd name="T57" fmla="*/ 214 h 221"/>
              <a:gd name="T58" fmla="*/ 2 w 274"/>
              <a:gd name="T59" fmla="*/ 208 h 221"/>
              <a:gd name="T60" fmla="*/ 2 w 274"/>
              <a:gd name="T61" fmla="*/ 198 h 221"/>
              <a:gd name="T62" fmla="*/ 2 w 274"/>
              <a:gd name="T63" fmla="*/ 184 h 221"/>
              <a:gd name="T64" fmla="*/ 2 w 274"/>
              <a:gd name="T65" fmla="*/ 171 h 221"/>
              <a:gd name="T66" fmla="*/ 2 w 274"/>
              <a:gd name="T67" fmla="*/ 159 h 221"/>
              <a:gd name="T68" fmla="*/ 2 w 274"/>
              <a:gd name="T69" fmla="*/ 147 h 221"/>
              <a:gd name="T70" fmla="*/ 1 w 274"/>
              <a:gd name="T71" fmla="*/ 131 h 221"/>
              <a:gd name="T72" fmla="*/ 1 w 274"/>
              <a:gd name="T73" fmla="*/ 114 h 221"/>
              <a:gd name="T74" fmla="*/ 1 w 274"/>
              <a:gd name="T75" fmla="*/ 75 h 221"/>
              <a:gd name="T76" fmla="*/ 1 w 274"/>
              <a:gd name="T77" fmla="*/ 59 h 221"/>
              <a:gd name="T78" fmla="*/ 0 w 274"/>
              <a:gd name="T79" fmla="*/ 42 h 221"/>
              <a:gd name="T80" fmla="*/ 0 w 274"/>
              <a:gd name="T81" fmla="*/ 31 h 221"/>
              <a:gd name="T82" fmla="*/ 0 w 274"/>
              <a:gd name="T83" fmla="*/ 13 h 221"/>
              <a:gd name="T84" fmla="*/ 11 w 274"/>
              <a:gd name="T85" fmla="*/ 4 h 221"/>
              <a:gd name="T86" fmla="*/ 22 w 274"/>
              <a:gd name="T87" fmla="*/ 4 h 221"/>
              <a:gd name="T88" fmla="*/ 43 w 274"/>
              <a:gd name="T89" fmla="*/ 4 h 221"/>
              <a:gd name="T90" fmla="*/ 54 w 274"/>
              <a:gd name="T91" fmla="*/ 4 h 221"/>
              <a:gd name="T92" fmla="*/ 66 w 274"/>
              <a:gd name="T93" fmla="*/ 4 h 221"/>
              <a:gd name="T94" fmla="*/ 84 w 274"/>
              <a:gd name="T95" fmla="*/ 4 h 221"/>
              <a:gd name="T96" fmla="*/ 107 w 274"/>
              <a:gd name="T97" fmla="*/ 3 h 221"/>
              <a:gd name="T98" fmla="*/ 129 w 274"/>
              <a:gd name="T99" fmla="*/ 3 h 221"/>
              <a:gd name="T100" fmla="*/ 144 w 274"/>
              <a:gd name="T101" fmla="*/ 3 h 221"/>
              <a:gd name="T102" fmla="*/ 158 w 274"/>
              <a:gd name="T103" fmla="*/ 3 h 221"/>
              <a:gd name="T104" fmla="*/ 166 w 274"/>
              <a:gd name="T105" fmla="*/ 3 h 221"/>
              <a:gd name="T106" fmla="*/ 188 w 274"/>
              <a:gd name="T107" fmla="*/ 2 h 221"/>
              <a:gd name="T108" fmla="*/ 193 w 274"/>
              <a:gd name="T109" fmla="*/ 2 h 221"/>
              <a:gd name="T110" fmla="*/ 200 w 274"/>
              <a:gd name="T111" fmla="*/ 2 h 221"/>
              <a:gd name="T112" fmla="*/ 216 w 274"/>
              <a:gd name="T113" fmla="*/ 2 h 221"/>
              <a:gd name="T114" fmla="*/ 227 w 274"/>
              <a:gd name="T115" fmla="*/ 2 h 221"/>
              <a:gd name="T116" fmla="*/ 241 w 274"/>
              <a:gd name="T117" fmla="*/ 2 h 221"/>
              <a:gd name="T118" fmla="*/ 258 w 274"/>
              <a:gd name="T119" fmla="*/ 0 h 221"/>
              <a:gd name="T120" fmla="*/ 260 w 274"/>
              <a:gd name="T121" fmla="*/ 0 h 2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74" h="221">
                <a:moveTo>
                  <a:pt x="274" y="0"/>
                </a:moveTo>
                <a:lnTo>
                  <a:pt x="274" y="6"/>
                </a:lnTo>
                <a:lnTo>
                  <a:pt x="273" y="11"/>
                </a:lnTo>
                <a:lnTo>
                  <a:pt x="273" y="12"/>
                </a:lnTo>
                <a:lnTo>
                  <a:pt x="273" y="15"/>
                </a:lnTo>
                <a:lnTo>
                  <a:pt x="273" y="19"/>
                </a:lnTo>
                <a:lnTo>
                  <a:pt x="273" y="20"/>
                </a:lnTo>
                <a:lnTo>
                  <a:pt x="272" y="26"/>
                </a:lnTo>
                <a:lnTo>
                  <a:pt x="272" y="28"/>
                </a:lnTo>
                <a:lnTo>
                  <a:pt x="272" y="30"/>
                </a:lnTo>
                <a:lnTo>
                  <a:pt x="272" y="31"/>
                </a:lnTo>
                <a:lnTo>
                  <a:pt x="271" y="32"/>
                </a:lnTo>
                <a:lnTo>
                  <a:pt x="271" y="39"/>
                </a:lnTo>
                <a:lnTo>
                  <a:pt x="271" y="44"/>
                </a:lnTo>
                <a:lnTo>
                  <a:pt x="269" y="48"/>
                </a:lnTo>
                <a:lnTo>
                  <a:pt x="269" y="54"/>
                </a:lnTo>
                <a:lnTo>
                  <a:pt x="269" y="55"/>
                </a:lnTo>
                <a:lnTo>
                  <a:pt x="269" y="56"/>
                </a:lnTo>
                <a:lnTo>
                  <a:pt x="269" y="58"/>
                </a:lnTo>
                <a:lnTo>
                  <a:pt x="268" y="60"/>
                </a:lnTo>
                <a:lnTo>
                  <a:pt x="268" y="64"/>
                </a:lnTo>
                <a:lnTo>
                  <a:pt x="268" y="66"/>
                </a:lnTo>
                <a:lnTo>
                  <a:pt x="267" y="72"/>
                </a:lnTo>
                <a:lnTo>
                  <a:pt x="267" y="77"/>
                </a:lnTo>
                <a:lnTo>
                  <a:pt x="267" y="79"/>
                </a:lnTo>
                <a:lnTo>
                  <a:pt x="267" y="80"/>
                </a:lnTo>
                <a:lnTo>
                  <a:pt x="266" y="87"/>
                </a:lnTo>
                <a:lnTo>
                  <a:pt x="266" y="93"/>
                </a:lnTo>
                <a:lnTo>
                  <a:pt x="266" y="94"/>
                </a:lnTo>
                <a:lnTo>
                  <a:pt x="266" y="99"/>
                </a:lnTo>
                <a:lnTo>
                  <a:pt x="265" y="100"/>
                </a:lnTo>
                <a:lnTo>
                  <a:pt x="265" y="103"/>
                </a:lnTo>
                <a:lnTo>
                  <a:pt x="265" y="107"/>
                </a:lnTo>
                <a:lnTo>
                  <a:pt x="265" y="109"/>
                </a:lnTo>
                <a:lnTo>
                  <a:pt x="265" y="111"/>
                </a:lnTo>
                <a:lnTo>
                  <a:pt x="264" y="112"/>
                </a:lnTo>
                <a:lnTo>
                  <a:pt x="264" y="116"/>
                </a:lnTo>
                <a:lnTo>
                  <a:pt x="264" y="119"/>
                </a:lnTo>
                <a:lnTo>
                  <a:pt x="264" y="120"/>
                </a:lnTo>
                <a:lnTo>
                  <a:pt x="264" y="122"/>
                </a:lnTo>
                <a:lnTo>
                  <a:pt x="264" y="123"/>
                </a:lnTo>
                <a:lnTo>
                  <a:pt x="263" y="126"/>
                </a:lnTo>
                <a:lnTo>
                  <a:pt x="263" y="131"/>
                </a:lnTo>
                <a:lnTo>
                  <a:pt x="263" y="132"/>
                </a:lnTo>
                <a:lnTo>
                  <a:pt x="261" y="141"/>
                </a:lnTo>
                <a:lnTo>
                  <a:pt x="260" y="148"/>
                </a:lnTo>
                <a:lnTo>
                  <a:pt x="260" y="149"/>
                </a:lnTo>
                <a:lnTo>
                  <a:pt x="260" y="152"/>
                </a:lnTo>
                <a:lnTo>
                  <a:pt x="259" y="164"/>
                </a:lnTo>
                <a:lnTo>
                  <a:pt x="259" y="166"/>
                </a:lnTo>
                <a:lnTo>
                  <a:pt x="258" y="173"/>
                </a:lnTo>
                <a:lnTo>
                  <a:pt x="258" y="180"/>
                </a:lnTo>
                <a:lnTo>
                  <a:pt x="257" y="186"/>
                </a:lnTo>
                <a:lnTo>
                  <a:pt x="257" y="189"/>
                </a:lnTo>
                <a:lnTo>
                  <a:pt x="257" y="191"/>
                </a:lnTo>
                <a:lnTo>
                  <a:pt x="256" y="199"/>
                </a:lnTo>
                <a:lnTo>
                  <a:pt x="256" y="200"/>
                </a:lnTo>
                <a:lnTo>
                  <a:pt x="256" y="202"/>
                </a:lnTo>
                <a:lnTo>
                  <a:pt x="256" y="203"/>
                </a:lnTo>
                <a:lnTo>
                  <a:pt x="256" y="208"/>
                </a:lnTo>
                <a:lnTo>
                  <a:pt x="255" y="212"/>
                </a:lnTo>
                <a:lnTo>
                  <a:pt x="255" y="213"/>
                </a:lnTo>
                <a:lnTo>
                  <a:pt x="255" y="214"/>
                </a:lnTo>
                <a:lnTo>
                  <a:pt x="255" y="215"/>
                </a:lnTo>
                <a:lnTo>
                  <a:pt x="255" y="216"/>
                </a:lnTo>
                <a:lnTo>
                  <a:pt x="253" y="216"/>
                </a:lnTo>
                <a:lnTo>
                  <a:pt x="245" y="216"/>
                </a:lnTo>
                <a:lnTo>
                  <a:pt x="244" y="216"/>
                </a:lnTo>
                <a:lnTo>
                  <a:pt x="243" y="216"/>
                </a:lnTo>
                <a:lnTo>
                  <a:pt x="238" y="216"/>
                </a:lnTo>
                <a:lnTo>
                  <a:pt x="234" y="216"/>
                </a:lnTo>
                <a:lnTo>
                  <a:pt x="229" y="216"/>
                </a:lnTo>
                <a:lnTo>
                  <a:pt x="224" y="216"/>
                </a:lnTo>
                <a:lnTo>
                  <a:pt x="219" y="216"/>
                </a:lnTo>
                <a:lnTo>
                  <a:pt x="217" y="218"/>
                </a:lnTo>
                <a:lnTo>
                  <a:pt x="211" y="218"/>
                </a:lnTo>
                <a:lnTo>
                  <a:pt x="208" y="218"/>
                </a:lnTo>
                <a:lnTo>
                  <a:pt x="196" y="218"/>
                </a:lnTo>
                <a:lnTo>
                  <a:pt x="194" y="218"/>
                </a:lnTo>
                <a:lnTo>
                  <a:pt x="188" y="218"/>
                </a:lnTo>
                <a:lnTo>
                  <a:pt x="180" y="218"/>
                </a:lnTo>
                <a:lnTo>
                  <a:pt x="179" y="218"/>
                </a:lnTo>
                <a:lnTo>
                  <a:pt x="178" y="218"/>
                </a:lnTo>
                <a:lnTo>
                  <a:pt x="177" y="218"/>
                </a:lnTo>
                <a:lnTo>
                  <a:pt x="172" y="218"/>
                </a:lnTo>
                <a:lnTo>
                  <a:pt x="165" y="218"/>
                </a:lnTo>
                <a:lnTo>
                  <a:pt x="164" y="218"/>
                </a:lnTo>
                <a:lnTo>
                  <a:pt x="154" y="219"/>
                </a:lnTo>
                <a:lnTo>
                  <a:pt x="153" y="219"/>
                </a:lnTo>
                <a:lnTo>
                  <a:pt x="149" y="219"/>
                </a:lnTo>
                <a:lnTo>
                  <a:pt x="146" y="219"/>
                </a:lnTo>
                <a:lnTo>
                  <a:pt x="139" y="219"/>
                </a:lnTo>
                <a:lnTo>
                  <a:pt x="137" y="219"/>
                </a:lnTo>
                <a:lnTo>
                  <a:pt x="134" y="219"/>
                </a:lnTo>
                <a:lnTo>
                  <a:pt x="133" y="219"/>
                </a:lnTo>
                <a:lnTo>
                  <a:pt x="132" y="219"/>
                </a:lnTo>
                <a:lnTo>
                  <a:pt x="124" y="219"/>
                </a:lnTo>
                <a:lnTo>
                  <a:pt x="123" y="219"/>
                </a:lnTo>
                <a:lnTo>
                  <a:pt x="122" y="219"/>
                </a:lnTo>
                <a:lnTo>
                  <a:pt x="118" y="219"/>
                </a:lnTo>
                <a:lnTo>
                  <a:pt x="117" y="219"/>
                </a:lnTo>
                <a:lnTo>
                  <a:pt x="116" y="219"/>
                </a:lnTo>
                <a:lnTo>
                  <a:pt x="114" y="219"/>
                </a:lnTo>
                <a:lnTo>
                  <a:pt x="113" y="219"/>
                </a:lnTo>
                <a:lnTo>
                  <a:pt x="109" y="220"/>
                </a:lnTo>
                <a:lnTo>
                  <a:pt x="106" y="220"/>
                </a:lnTo>
                <a:lnTo>
                  <a:pt x="104" y="220"/>
                </a:lnTo>
                <a:lnTo>
                  <a:pt x="102" y="220"/>
                </a:lnTo>
                <a:lnTo>
                  <a:pt x="99" y="220"/>
                </a:lnTo>
                <a:lnTo>
                  <a:pt x="97" y="220"/>
                </a:lnTo>
                <a:lnTo>
                  <a:pt x="94" y="220"/>
                </a:lnTo>
                <a:lnTo>
                  <a:pt x="89" y="220"/>
                </a:lnTo>
                <a:lnTo>
                  <a:pt x="88" y="220"/>
                </a:lnTo>
                <a:lnTo>
                  <a:pt x="86" y="220"/>
                </a:lnTo>
                <a:lnTo>
                  <a:pt x="84" y="220"/>
                </a:lnTo>
                <a:lnTo>
                  <a:pt x="82" y="220"/>
                </a:lnTo>
                <a:lnTo>
                  <a:pt x="77" y="220"/>
                </a:lnTo>
                <a:lnTo>
                  <a:pt x="76" y="220"/>
                </a:lnTo>
                <a:lnTo>
                  <a:pt x="75" y="220"/>
                </a:lnTo>
                <a:lnTo>
                  <a:pt x="67" y="220"/>
                </a:lnTo>
                <a:lnTo>
                  <a:pt x="65" y="220"/>
                </a:lnTo>
                <a:lnTo>
                  <a:pt x="62" y="220"/>
                </a:lnTo>
                <a:lnTo>
                  <a:pt x="58" y="220"/>
                </a:lnTo>
                <a:lnTo>
                  <a:pt x="53" y="220"/>
                </a:lnTo>
                <a:lnTo>
                  <a:pt x="51" y="220"/>
                </a:lnTo>
                <a:lnTo>
                  <a:pt x="49" y="220"/>
                </a:lnTo>
                <a:lnTo>
                  <a:pt x="44" y="220"/>
                </a:lnTo>
                <a:lnTo>
                  <a:pt x="40" y="221"/>
                </a:lnTo>
                <a:lnTo>
                  <a:pt x="33" y="221"/>
                </a:lnTo>
                <a:lnTo>
                  <a:pt x="29" y="221"/>
                </a:lnTo>
                <a:lnTo>
                  <a:pt x="28" y="221"/>
                </a:lnTo>
                <a:lnTo>
                  <a:pt x="27" y="221"/>
                </a:lnTo>
                <a:lnTo>
                  <a:pt x="22" y="221"/>
                </a:lnTo>
                <a:lnTo>
                  <a:pt x="18" y="221"/>
                </a:lnTo>
                <a:lnTo>
                  <a:pt x="17" y="221"/>
                </a:lnTo>
                <a:lnTo>
                  <a:pt x="12" y="221"/>
                </a:lnTo>
                <a:lnTo>
                  <a:pt x="3" y="221"/>
                </a:lnTo>
                <a:lnTo>
                  <a:pt x="2" y="221"/>
                </a:lnTo>
                <a:lnTo>
                  <a:pt x="2" y="220"/>
                </a:lnTo>
                <a:lnTo>
                  <a:pt x="2" y="214"/>
                </a:lnTo>
                <a:lnTo>
                  <a:pt x="2" y="213"/>
                </a:lnTo>
                <a:lnTo>
                  <a:pt x="2" y="212"/>
                </a:lnTo>
                <a:lnTo>
                  <a:pt x="2" y="211"/>
                </a:lnTo>
                <a:lnTo>
                  <a:pt x="2" y="208"/>
                </a:lnTo>
                <a:lnTo>
                  <a:pt x="2" y="205"/>
                </a:lnTo>
                <a:lnTo>
                  <a:pt x="2" y="204"/>
                </a:lnTo>
                <a:lnTo>
                  <a:pt x="2" y="199"/>
                </a:lnTo>
                <a:lnTo>
                  <a:pt x="2" y="198"/>
                </a:lnTo>
                <a:lnTo>
                  <a:pt x="2" y="195"/>
                </a:lnTo>
                <a:lnTo>
                  <a:pt x="2" y="192"/>
                </a:lnTo>
                <a:lnTo>
                  <a:pt x="2" y="187"/>
                </a:lnTo>
                <a:lnTo>
                  <a:pt x="2" y="186"/>
                </a:lnTo>
                <a:lnTo>
                  <a:pt x="2" y="184"/>
                </a:lnTo>
                <a:lnTo>
                  <a:pt x="2" y="183"/>
                </a:lnTo>
                <a:lnTo>
                  <a:pt x="2" y="181"/>
                </a:lnTo>
                <a:lnTo>
                  <a:pt x="2" y="174"/>
                </a:lnTo>
                <a:lnTo>
                  <a:pt x="2" y="171"/>
                </a:lnTo>
                <a:lnTo>
                  <a:pt x="2" y="164"/>
                </a:lnTo>
                <a:lnTo>
                  <a:pt x="2" y="163"/>
                </a:lnTo>
                <a:lnTo>
                  <a:pt x="2" y="160"/>
                </a:lnTo>
                <a:lnTo>
                  <a:pt x="2" y="159"/>
                </a:lnTo>
                <a:lnTo>
                  <a:pt x="2" y="157"/>
                </a:lnTo>
                <a:lnTo>
                  <a:pt x="2" y="150"/>
                </a:lnTo>
                <a:lnTo>
                  <a:pt x="2" y="148"/>
                </a:lnTo>
                <a:lnTo>
                  <a:pt x="2" y="147"/>
                </a:lnTo>
                <a:lnTo>
                  <a:pt x="1" y="140"/>
                </a:lnTo>
                <a:lnTo>
                  <a:pt x="1" y="135"/>
                </a:lnTo>
                <a:lnTo>
                  <a:pt x="1" y="134"/>
                </a:lnTo>
                <a:lnTo>
                  <a:pt x="1" y="133"/>
                </a:lnTo>
                <a:lnTo>
                  <a:pt x="1" y="131"/>
                </a:lnTo>
                <a:lnTo>
                  <a:pt x="1" y="128"/>
                </a:lnTo>
                <a:lnTo>
                  <a:pt x="1" y="124"/>
                </a:lnTo>
                <a:lnTo>
                  <a:pt x="1" y="120"/>
                </a:lnTo>
                <a:lnTo>
                  <a:pt x="1" y="117"/>
                </a:lnTo>
                <a:lnTo>
                  <a:pt x="1" y="114"/>
                </a:lnTo>
                <a:lnTo>
                  <a:pt x="1" y="85"/>
                </a:lnTo>
                <a:lnTo>
                  <a:pt x="1" y="83"/>
                </a:lnTo>
                <a:lnTo>
                  <a:pt x="1" y="82"/>
                </a:lnTo>
                <a:lnTo>
                  <a:pt x="1" y="80"/>
                </a:lnTo>
                <a:lnTo>
                  <a:pt x="1" y="76"/>
                </a:lnTo>
                <a:lnTo>
                  <a:pt x="1" y="75"/>
                </a:lnTo>
                <a:lnTo>
                  <a:pt x="1" y="74"/>
                </a:lnTo>
                <a:lnTo>
                  <a:pt x="1" y="71"/>
                </a:lnTo>
                <a:lnTo>
                  <a:pt x="1" y="70"/>
                </a:lnTo>
                <a:lnTo>
                  <a:pt x="1" y="68"/>
                </a:lnTo>
                <a:lnTo>
                  <a:pt x="1" y="61"/>
                </a:lnTo>
                <a:lnTo>
                  <a:pt x="1" y="59"/>
                </a:lnTo>
                <a:lnTo>
                  <a:pt x="1" y="55"/>
                </a:lnTo>
                <a:lnTo>
                  <a:pt x="1" y="52"/>
                </a:lnTo>
                <a:lnTo>
                  <a:pt x="0" y="45"/>
                </a:lnTo>
                <a:lnTo>
                  <a:pt x="0" y="44"/>
                </a:lnTo>
                <a:lnTo>
                  <a:pt x="0" y="42"/>
                </a:lnTo>
                <a:lnTo>
                  <a:pt x="0" y="40"/>
                </a:lnTo>
                <a:lnTo>
                  <a:pt x="0" y="39"/>
                </a:lnTo>
                <a:lnTo>
                  <a:pt x="0" y="35"/>
                </a:lnTo>
                <a:lnTo>
                  <a:pt x="0" y="34"/>
                </a:lnTo>
                <a:lnTo>
                  <a:pt x="0" y="31"/>
                </a:lnTo>
                <a:lnTo>
                  <a:pt x="0" y="30"/>
                </a:lnTo>
                <a:lnTo>
                  <a:pt x="0" y="21"/>
                </a:lnTo>
                <a:lnTo>
                  <a:pt x="0" y="15"/>
                </a:lnTo>
                <a:lnTo>
                  <a:pt x="0" y="14"/>
                </a:lnTo>
                <a:lnTo>
                  <a:pt x="0" y="13"/>
                </a:lnTo>
                <a:lnTo>
                  <a:pt x="0" y="11"/>
                </a:lnTo>
                <a:lnTo>
                  <a:pt x="1" y="5"/>
                </a:lnTo>
                <a:lnTo>
                  <a:pt x="1" y="4"/>
                </a:lnTo>
                <a:lnTo>
                  <a:pt x="3" y="4"/>
                </a:lnTo>
                <a:lnTo>
                  <a:pt x="6" y="4"/>
                </a:lnTo>
                <a:lnTo>
                  <a:pt x="11" y="4"/>
                </a:lnTo>
                <a:lnTo>
                  <a:pt x="13" y="4"/>
                </a:lnTo>
                <a:lnTo>
                  <a:pt x="16" y="4"/>
                </a:lnTo>
                <a:lnTo>
                  <a:pt x="18" y="4"/>
                </a:lnTo>
                <a:lnTo>
                  <a:pt x="21" y="4"/>
                </a:lnTo>
                <a:lnTo>
                  <a:pt x="22" y="4"/>
                </a:lnTo>
                <a:lnTo>
                  <a:pt x="26" y="4"/>
                </a:lnTo>
                <a:lnTo>
                  <a:pt x="29" y="4"/>
                </a:lnTo>
                <a:lnTo>
                  <a:pt x="34" y="4"/>
                </a:lnTo>
                <a:lnTo>
                  <a:pt x="38" y="4"/>
                </a:lnTo>
                <a:lnTo>
                  <a:pt x="43" y="4"/>
                </a:lnTo>
                <a:lnTo>
                  <a:pt x="44" y="4"/>
                </a:lnTo>
                <a:lnTo>
                  <a:pt x="45" y="4"/>
                </a:lnTo>
                <a:lnTo>
                  <a:pt x="52" y="4"/>
                </a:lnTo>
                <a:lnTo>
                  <a:pt x="54" y="4"/>
                </a:lnTo>
                <a:lnTo>
                  <a:pt x="58" y="4"/>
                </a:lnTo>
                <a:lnTo>
                  <a:pt x="59" y="4"/>
                </a:lnTo>
                <a:lnTo>
                  <a:pt x="61" y="4"/>
                </a:lnTo>
                <a:lnTo>
                  <a:pt x="64" y="4"/>
                </a:lnTo>
                <a:lnTo>
                  <a:pt x="66" y="4"/>
                </a:lnTo>
                <a:lnTo>
                  <a:pt x="73" y="4"/>
                </a:lnTo>
                <a:lnTo>
                  <a:pt x="74" y="4"/>
                </a:lnTo>
                <a:lnTo>
                  <a:pt x="77" y="4"/>
                </a:lnTo>
                <a:lnTo>
                  <a:pt x="81" y="4"/>
                </a:lnTo>
                <a:lnTo>
                  <a:pt x="84" y="4"/>
                </a:lnTo>
                <a:lnTo>
                  <a:pt x="86" y="4"/>
                </a:lnTo>
                <a:lnTo>
                  <a:pt x="90" y="3"/>
                </a:lnTo>
                <a:lnTo>
                  <a:pt x="92" y="3"/>
                </a:lnTo>
                <a:lnTo>
                  <a:pt x="104" y="3"/>
                </a:lnTo>
                <a:lnTo>
                  <a:pt x="106" y="3"/>
                </a:lnTo>
                <a:lnTo>
                  <a:pt x="107" y="3"/>
                </a:lnTo>
                <a:lnTo>
                  <a:pt x="108" y="3"/>
                </a:lnTo>
                <a:lnTo>
                  <a:pt x="113" y="3"/>
                </a:lnTo>
                <a:lnTo>
                  <a:pt x="114" y="3"/>
                </a:lnTo>
                <a:lnTo>
                  <a:pt x="117" y="3"/>
                </a:lnTo>
                <a:lnTo>
                  <a:pt x="123" y="3"/>
                </a:lnTo>
                <a:lnTo>
                  <a:pt x="129" y="3"/>
                </a:lnTo>
                <a:lnTo>
                  <a:pt x="130" y="3"/>
                </a:lnTo>
                <a:lnTo>
                  <a:pt x="134" y="3"/>
                </a:lnTo>
                <a:lnTo>
                  <a:pt x="136" y="3"/>
                </a:lnTo>
                <a:lnTo>
                  <a:pt x="138" y="3"/>
                </a:lnTo>
                <a:lnTo>
                  <a:pt x="141" y="3"/>
                </a:lnTo>
                <a:lnTo>
                  <a:pt x="144" y="3"/>
                </a:lnTo>
                <a:lnTo>
                  <a:pt x="148" y="3"/>
                </a:lnTo>
                <a:lnTo>
                  <a:pt x="150" y="3"/>
                </a:lnTo>
                <a:lnTo>
                  <a:pt x="153" y="3"/>
                </a:lnTo>
                <a:lnTo>
                  <a:pt x="156" y="3"/>
                </a:lnTo>
                <a:lnTo>
                  <a:pt x="158" y="3"/>
                </a:lnTo>
                <a:lnTo>
                  <a:pt x="161" y="3"/>
                </a:lnTo>
                <a:lnTo>
                  <a:pt x="162" y="3"/>
                </a:lnTo>
                <a:lnTo>
                  <a:pt x="163" y="3"/>
                </a:lnTo>
                <a:lnTo>
                  <a:pt x="166" y="3"/>
                </a:lnTo>
                <a:lnTo>
                  <a:pt x="176" y="2"/>
                </a:lnTo>
                <a:lnTo>
                  <a:pt x="179" y="2"/>
                </a:lnTo>
                <a:lnTo>
                  <a:pt x="180" y="2"/>
                </a:lnTo>
                <a:lnTo>
                  <a:pt x="186" y="2"/>
                </a:lnTo>
                <a:lnTo>
                  <a:pt x="188" y="2"/>
                </a:lnTo>
                <a:lnTo>
                  <a:pt x="189" y="2"/>
                </a:lnTo>
                <a:lnTo>
                  <a:pt x="190" y="2"/>
                </a:lnTo>
                <a:lnTo>
                  <a:pt x="192" y="2"/>
                </a:lnTo>
                <a:lnTo>
                  <a:pt x="193" y="2"/>
                </a:lnTo>
                <a:lnTo>
                  <a:pt x="194" y="2"/>
                </a:lnTo>
                <a:lnTo>
                  <a:pt x="195" y="2"/>
                </a:lnTo>
                <a:lnTo>
                  <a:pt x="197" y="2"/>
                </a:lnTo>
                <a:lnTo>
                  <a:pt x="200" y="2"/>
                </a:lnTo>
                <a:lnTo>
                  <a:pt x="202" y="2"/>
                </a:lnTo>
                <a:lnTo>
                  <a:pt x="210" y="2"/>
                </a:lnTo>
                <a:lnTo>
                  <a:pt x="213" y="2"/>
                </a:lnTo>
                <a:lnTo>
                  <a:pt x="214" y="2"/>
                </a:lnTo>
                <a:lnTo>
                  <a:pt x="216" y="2"/>
                </a:lnTo>
                <a:lnTo>
                  <a:pt x="219" y="2"/>
                </a:lnTo>
                <a:lnTo>
                  <a:pt x="224" y="2"/>
                </a:lnTo>
                <a:lnTo>
                  <a:pt x="227" y="2"/>
                </a:lnTo>
                <a:lnTo>
                  <a:pt x="228" y="2"/>
                </a:lnTo>
                <a:lnTo>
                  <a:pt x="230" y="2"/>
                </a:lnTo>
                <a:lnTo>
                  <a:pt x="235" y="2"/>
                </a:lnTo>
                <a:lnTo>
                  <a:pt x="237" y="2"/>
                </a:lnTo>
                <a:lnTo>
                  <a:pt x="241" y="2"/>
                </a:lnTo>
                <a:lnTo>
                  <a:pt x="242" y="2"/>
                </a:lnTo>
                <a:lnTo>
                  <a:pt x="246" y="0"/>
                </a:lnTo>
                <a:lnTo>
                  <a:pt x="253" y="0"/>
                </a:lnTo>
                <a:lnTo>
                  <a:pt x="258" y="0"/>
                </a:lnTo>
                <a:lnTo>
                  <a:pt x="259" y="0"/>
                </a:lnTo>
                <a:lnTo>
                  <a:pt x="260" y="0"/>
                </a:lnTo>
                <a:lnTo>
                  <a:pt x="271" y="0"/>
                </a:lnTo>
                <a:lnTo>
                  <a:pt x="274" y="0"/>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58" name="Freeform 165"/>
          <p:cNvSpPr>
            <a:spLocks/>
          </p:cNvSpPr>
          <p:nvPr/>
        </p:nvSpPr>
        <p:spPr bwMode="auto">
          <a:xfrm>
            <a:off x="962887" y="3908098"/>
            <a:ext cx="605013" cy="574748"/>
          </a:xfrm>
          <a:custGeom>
            <a:avLst/>
            <a:gdLst>
              <a:gd name="T0" fmla="*/ 256 w 280"/>
              <a:gd name="T1" fmla="*/ 18 h 270"/>
              <a:gd name="T2" fmla="*/ 261 w 280"/>
              <a:gd name="T3" fmla="*/ 15 h 270"/>
              <a:gd name="T4" fmla="*/ 265 w 280"/>
              <a:gd name="T5" fmla="*/ 11 h 270"/>
              <a:gd name="T6" fmla="*/ 273 w 280"/>
              <a:gd name="T7" fmla="*/ 7 h 270"/>
              <a:gd name="T8" fmla="*/ 274 w 280"/>
              <a:gd name="T9" fmla="*/ 2 h 270"/>
              <a:gd name="T10" fmla="*/ 275 w 280"/>
              <a:gd name="T11" fmla="*/ 34 h 270"/>
              <a:gd name="T12" fmla="*/ 277 w 280"/>
              <a:gd name="T13" fmla="*/ 68 h 270"/>
              <a:gd name="T14" fmla="*/ 279 w 280"/>
              <a:gd name="T15" fmla="*/ 127 h 270"/>
              <a:gd name="T16" fmla="*/ 279 w 280"/>
              <a:gd name="T17" fmla="*/ 179 h 270"/>
              <a:gd name="T18" fmla="*/ 279 w 280"/>
              <a:gd name="T19" fmla="*/ 234 h 270"/>
              <a:gd name="T20" fmla="*/ 256 w 280"/>
              <a:gd name="T21" fmla="*/ 270 h 270"/>
              <a:gd name="T22" fmla="*/ 207 w 280"/>
              <a:gd name="T23" fmla="*/ 270 h 270"/>
              <a:gd name="T24" fmla="*/ 211 w 280"/>
              <a:gd name="T25" fmla="*/ 260 h 270"/>
              <a:gd name="T26" fmla="*/ 213 w 280"/>
              <a:gd name="T27" fmla="*/ 252 h 270"/>
              <a:gd name="T28" fmla="*/ 213 w 280"/>
              <a:gd name="T29" fmla="*/ 246 h 270"/>
              <a:gd name="T30" fmla="*/ 165 w 280"/>
              <a:gd name="T31" fmla="*/ 232 h 270"/>
              <a:gd name="T32" fmla="*/ 120 w 280"/>
              <a:gd name="T33" fmla="*/ 222 h 270"/>
              <a:gd name="T34" fmla="*/ 62 w 280"/>
              <a:gd name="T35" fmla="*/ 218 h 270"/>
              <a:gd name="T36" fmla="*/ 7 w 280"/>
              <a:gd name="T37" fmla="*/ 211 h 270"/>
              <a:gd name="T38" fmla="*/ 26 w 280"/>
              <a:gd name="T39" fmla="*/ 191 h 270"/>
              <a:gd name="T40" fmla="*/ 34 w 280"/>
              <a:gd name="T41" fmla="*/ 184 h 270"/>
              <a:gd name="T42" fmla="*/ 30 w 280"/>
              <a:gd name="T43" fmla="*/ 175 h 270"/>
              <a:gd name="T44" fmla="*/ 33 w 280"/>
              <a:gd name="T45" fmla="*/ 159 h 270"/>
              <a:gd name="T46" fmla="*/ 41 w 280"/>
              <a:gd name="T47" fmla="*/ 148 h 270"/>
              <a:gd name="T48" fmla="*/ 55 w 280"/>
              <a:gd name="T49" fmla="*/ 145 h 270"/>
              <a:gd name="T50" fmla="*/ 71 w 280"/>
              <a:gd name="T51" fmla="*/ 144 h 270"/>
              <a:gd name="T52" fmla="*/ 82 w 280"/>
              <a:gd name="T53" fmla="*/ 138 h 270"/>
              <a:gd name="T54" fmla="*/ 87 w 280"/>
              <a:gd name="T55" fmla="*/ 116 h 270"/>
              <a:gd name="T56" fmla="*/ 75 w 280"/>
              <a:gd name="T57" fmla="*/ 112 h 270"/>
              <a:gd name="T58" fmla="*/ 62 w 280"/>
              <a:gd name="T59" fmla="*/ 108 h 270"/>
              <a:gd name="T60" fmla="*/ 49 w 280"/>
              <a:gd name="T61" fmla="*/ 104 h 270"/>
              <a:gd name="T62" fmla="*/ 49 w 280"/>
              <a:gd name="T63" fmla="*/ 90 h 270"/>
              <a:gd name="T64" fmla="*/ 61 w 280"/>
              <a:gd name="T65" fmla="*/ 86 h 270"/>
              <a:gd name="T66" fmla="*/ 75 w 280"/>
              <a:gd name="T67" fmla="*/ 104 h 270"/>
              <a:gd name="T68" fmla="*/ 90 w 280"/>
              <a:gd name="T69" fmla="*/ 106 h 270"/>
              <a:gd name="T70" fmla="*/ 111 w 280"/>
              <a:gd name="T71" fmla="*/ 76 h 270"/>
              <a:gd name="T72" fmla="*/ 123 w 280"/>
              <a:gd name="T73" fmla="*/ 70 h 270"/>
              <a:gd name="T74" fmla="*/ 136 w 280"/>
              <a:gd name="T75" fmla="*/ 76 h 270"/>
              <a:gd name="T76" fmla="*/ 147 w 280"/>
              <a:gd name="T77" fmla="*/ 78 h 270"/>
              <a:gd name="T78" fmla="*/ 153 w 280"/>
              <a:gd name="T79" fmla="*/ 75 h 270"/>
              <a:gd name="T80" fmla="*/ 154 w 280"/>
              <a:gd name="T81" fmla="*/ 81 h 270"/>
              <a:gd name="T82" fmla="*/ 157 w 280"/>
              <a:gd name="T83" fmla="*/ 82 h 270"/>
              <a:gd name="T84" fmla="*/ 160 w 280"/>
              <a:gd name="T85" fmla="*/ 89 h 270"/>
              <a:gd name="T86" fmla="*/ 171 w 280"/>
              <a:gd name="T87" fmla="*/ 87 h 270"/>
              <a:gd name="T88" fmla="*/ 174 w 280"/>
              <a:gd name="T89" fmla="*/ 82 h 270"/>
              <a:gd name="T90" fmla="*/ 170 w 280"/>
              <a:gd name="T91" fmla="*/ 75 h 270"/>
              <a:gd name="T92" fmla="*/ 174 w 280"/>
              <a:gd name="T93" fmla="*/ 67 h 270"/>
              <a:gd name="T94" fmla="*/ 179 w 280"/>
              <a:gd name="T95" fmla="*/ 58 h 270"/>
              <a:gd name="T96" fmla="*/ 191 w 280"/>
              <a:gd name="T97" fmla="*/ 65 h 270"/>
              <a:gd name="T98" fmla="*/ 195 w 280"/>
              <a:gd name="T99" fmla="*/ 64 h 270"/>
              <a:gd name="T100" fmla="*/ 199 w 280"/>
              <a:gd name="T101" fmla="*/ 63 h 270"/>
              <a:gd name="T102" fmla="*/ 210 w 280"/>
              <a:gd name="T103" fmla="*/ 59 h 270"/>
              <a:gd name="T104" fmla="*/ 210 w 280"/>
              <a:gd name="T105" fmla="*/ 52 h 270"/>
              <a:gd name="T106" fmla="*/ 210 w 280"/>
              <a:gd name="T107" fmla="*/ 46 h 270"/>
              <a:gd name="T108" fmla="*/ 213 w 280"/>
              <a:gd name="T109" fmla="*/ 41 h 270"/>
              <a:gd name="T110" fmla="*/ 222 w 280"/>
              <a:gd name="T111" fmla="*/ 42 h 270"/>
              <a:gd name="T112" fmla="*/ 225 w 280"/>
              <a:gd name="T113" fmla="*/ 54 h 270"/>
              <a:gd name="T114" fmla="*/ 232 w 280"/>
              <a:gd name="T115" fmla="*/ 47 h 270"/>
              <a:gd name="T116" fmla="*/ 233 w 280"/>
              <a:gd name="T117" fmla="*/ 46 h 270"/>
              <a:gd name="T118" fmla="*/ 243 w 280"/>
              <a:gd name="T119" fmla="*/ 43 h 270"/>
              <a:gd name="T120" fmla="*/ 253 w 280"/>
              <a:gd name="T121" fmla="*/ 40 h 270"/>
              <a:gd name="T122" fmla="*/ 246 w 280"/>
              <a:gd name="T123" fmla="*/ 33 h 270"/>
              <a:gd name="T124" fmla="*/ 243 w 280"/>
              <a:gd name="T125" fmla="*/ 27 h 27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80" h="270">
                <a:moveTo>
                  <a:pt x="249" y="22"/>
                </a:moveTo>
                <a:lnTo>
                  <a:pt x="250" y="22"/>
                </a:lnTo>
                <a:lnTo>
                  <a:pt x="250" y="20"/>
                </a:lnTo>
                <a:lnTo>
                  <a:pt x="251" y="20"/>
                </a:lnTo>
                <a:lnTo>
                  <a:pt x="251" y="19"/>
                </a:lnTo>
                <a:lnTo>
                  <a:pt x="253" y="20"/>
                </a:lnTo>
                <a:lnTo>
                  <a:pt x="253" y="19"/>
                </a:lnTo>
                <a:lnTo>
                  <a:pt x="253" y="18"/>
                </a:lnTo>
                <a:lnTo>
                  <a:pt x="254" y="18"/>
                </a:lnTo>
                <a:lnTo>
                  <a:pt x="255" y="19"/>
                </a:lnTo>
                <a:lnTo>
                  <a:pt x="255" y="20"/>
                </a:lnTo>
                <a:lnTo>
                  <a:pt x="256" y="20"/>
                </a:lnTo>
                <a:lnTo>
                  <a:pt x="256" y="19"/>
                </a:lnTo>
                <a:lnTo>
                  <a:pt x="256" y="18"/>
                </a:lnTo>
                <a:lnTo>
                  <a:pt x="256" y="17"/>
                </a:lnTo>
                <a:lnTo>
                  <a:pt x="256" y="18"/>
                </a:lnTo>
                <a:lnTo>
                  <a:pt x="257" y="18"/>
                </a:lnTo>
                <a:lnTo>
                  <a:pt x="258" y="18"/>
                </a:lnTo>
                <a:lnTo>
                  <a:pt x="259" y="19"/>
                </a:lnTo>
                <a:lnTo>
                  <a:pt x="261" y="19"/>
                </a:lnTo>
                <a:lnTo>
                  <a:pt x="261" y="18"/>
                </a:lnTo>
                <a:lnTo>
                  <a:pt x="262" y="18"/>
                </a:lnTo>
                <a:lnTo>
                  <a:pt x="263" y="18"/>
                </a:lnTo>
                <a:lnTo>
                  <a:pt x="263" y="17"/>
                </a:lnTo>
                <a:lnTo>
                  <a:pt x="262" y="17"/>
                </a:lnTo>
                <a:lnTo>
                  <a:pt x="262" y="16"/>
                </a:lnTo>
                <a:lnTo>
                  <a:pt x="262" y="15"/>
                </a:lnTo>
                <a:lnTo>
                  <a:pt x="261" y="15"/>
                </a:lnTo>
                <a:lnTo>
                  <a:pt x="261" y="14"/>
                </a:lnTo>
                <a:lnTo>
                  <a:pt x="262" y="14"/>
                </a:lnTo>
                <a:lnTo>
                  <a:pt x="262" y="12"/>
                </a:lnTo>
                <a:lnTo>
                  <a:pt x="261" y="12"/>
                </a:lnTo>
                <a:lnTo>
                  <a:pt x="261" y="11"/>
                </a:lnTo>
                <a:lnTo>
                  <a:pt x="262" y="11"/>
                </a:lnTo>
                <a:lnTo>
                  <a:pt x="262" y="10"/>
                </a:lnTo>
                <a:lnTo>
                  <a:pt x="263" y="10"/>
                </a:lnTo>
                <a:lnTo>
                  <a:pt x="263" y="11"/>
                </a:lnTo>
                <a:lnTo>
                  <a:pt x="264" y="11"/>
                </a:lnTo>
                <a:lnTo>
                  <a:pt x="264" y="12"/>
                </a:lnTo>
                <a:lnTo>
                  <a:pt x="265" y="14"/>
                </a:lnTo>
                <a:lnTo>
                  <a:pt x="265" y="12"/>
                </a:lnTo>
                <a:lnTo>
                  <a:pt x="265" y="11"/>
                </a:lnTo>
                <a:lnTo>
                  <a:pt x="265" y="10"/>
                </a:lnTo>
                <a:lnTo>
                  <a:pt x="266" y="10"/>
                </a:lnTo>
                <a:lnTo>
                  <a:pt x="266" y="11"/>
                </a:lnTo>
                <a:lnTo>
                  <a:pt x="267" y="11"/>
                </a:lnTo>
                <a:lnTo>
                  <a:pt x="267" y="10"/>
                </a:lnTo>
                <a:lnTo>
                  <a:pt x="269" y="10"/>
                </a:lnTo>
                <a:lnTo>
                  <a:pt x="269" y="11"/>
                </a:lnTo>
                <a:lnTo>
                  <a:pt x="270" y="11"/>
                </a:lnTo>
                <a:lnTo>
                  <a:pt x="270" y="10"/>
                </a:lnTo>
                <a:lnTo>
                  <a:pt x="270" y="9"/>
                </a:lnTo>
                <a:lnTo>
                  <a:pt x="270" y="8"/>
                </a:lnTo>
                <a:lnTo>
                  <a:pt x="271" y="8"/>
                </a:lnTo>
                <a:lnTo>
                  <a:pt x="272" y="7"/>
                </a:lnTo>
                <a:lnTo>
                  <a:pt x="273" y="7"/>
                </a:lnTo>
                <a:lnTo>
                  <a:pt x="273" y="6"/>
                </a:lnTo>
                <a:lnTo>
                  <a:pt x="272" y="6"/>
                </a:lnTo>
                <a:lnTo>
                  <a:pt x="271" y="6"/>
                </a:lnTo>
                <a:lnTo>
                  <a:pt x="270" y="6"/>
                </a:lnTo>
                <a:lnTo>
                  <a:pt x="269" y="6"/>
                </a:lnTo>
                <a:lnTo>
                  <a:pt x="270" y="4"/>
                </a:lnTo>
                <a:lnTo>
                  <a:pt x="271" y="4"/>
                </a:lnTo>
                <a:lnTo>
                  <a:pt x="272" y="3"/>
                </a:lnTo>
                <a:lnTo>
                  <a:pt x="272" y="2"/>
                </a:lnTo>
                <a:lnTo>
                  <a:pt x="272" y="1"/>
                </a:lnTo>
                <a:lnTo>
                  <a:pt x="272" y="0"/>
                </a:lnTo>
                <a:lnTo>
                  <a:pt x="273" y="0"/>
                </a:lnTo>
                <a:lnTo>
                  <a:pt x="274" y="0"/>
                </a:lnTo>
                <a:lnTo>
                  <a:pt x="274" y="2"/>
                </a:lnTo>
                <a:lnTo>
                  <a:pt x="274" y="6"/>
                </a:lnTo>
                <a:lnTo>
                  <a:pt x="274" y="9"/>
                </a:lnTo>
                <a:lnTo>
                  <a:pt x="274" y="11"/>
                </a:lnTo>
                <a:lnTo>
                  <a:pt x="274" y="12"/>
                </a:lnTo>
                <a:lnTo>
                  <a:pt x="275" y="17"/>
                </a:lnTo>
                <a:lnTo>
                  <a:pt x="275" y="18"/>
                </a:lnTo>
                <a:lnTo>
                  <a:pt x="275" y="20"/>
                </a:lnTo>
                <a:lnTo>
                  <a:pt x="275" y="23"/>
                </a:lnTo>
                <a:lnTo>
                  <a:pt x="275" y="24"/>
                </a:lnTo>
                <a:lnTo>
                  <a:pt x="275" y="25"/>
                </a:lnTo>
                <a:lnTo>
                  <a:pt x="275" y="27"/>
                </a:lnTo>
                <a:lnTo>
                  <a:pt x="275" y="28"/>
                </a:lnTo>
                <a:lnTo>
                  <a:pt x="275" y="30"/>
                </a:lnTo>
                <a:lnTo>
                  <a:pt x="275" y="34"/>
                </a:lnTo>
                <a:lnTo>
                  <a:pt x="275" y="35"/>
                </a:lnTo>
                <a:lnTo>
                  <a:pt x="275" y="38"/>
                </a:lnTo>
                <a:lnTo>
                  <a:pt x="275" y="39"/>
                </a:lnTo>
                <a:lnTo>
                  <a:pt x="275" y="43"/>
                </a:lnTo>
                <a:lnTo>
                  <a:pt x="275" y="47"/>
                </a:lnTo>
                <a:lnTo>
                  <a:pt x="275" y="48"/>
                </a:lnTo>
                <a:lnTo>
                  <a:pt x="275" y="52"/>
                </a:lnTo>
                <a:lnTo>
                  <a:pt x="277" y="55"/>
                </a:lnTo>
                <a:lnTo>
                  <a:pt x="277" y="56"/>
                </a:lnTo>
                <a:lnTo>
                  <a:pt x="277" y="62"/>
                </a:lnTo>
                <a:lnTo>
                  <a:pt x="277" y="63"/>
                </a:lnTo>
                <a:lnTo>
                  <a:pt x="277" y="64"/>
                </a:lnTo>
                <a:lnTo>
                  <a:pt x="277" y="67"/>
                </a:lnTo>
                <a:lnTo>
                  <a:pt x="277" y="68"/>
                </a:lnTo>
                <a:lnTo>
                  <a:pt x="278" y="73"/>
                </a:lnTo>
                <a:lnTo>
                  <a:pt x="278" y="74"/>
                </a:lnTo>
                <a:lnTo>
                  <a:pt x="278" y="80"/>
                </a:lnTo>
                <a:lnTo>
                  <a:pt x="278" y="82"/>
                </a:lnTo>
                <a:lnTo>
                  <a:pt x="278" y="90"/>
                </a:lnTo>
                <a:lnTo>
                  <a:pt x="278" y="92"/>
                </a:lnTo>
                <a:lnTo>
                  <a:pt x="279" y="99"/>
                </a:lnTo>
                <a:lnTo>
                  <a:pt x="279" y="102"/>
                </a:lnTo>
                <a:lnTo>
                  <a:pt x="279" y="108"/>
                </a:lnTo>
                <a:lnTo>
                  <a:pt x="279" y="118"/>
                </a:lnTo>
                <a:lnTo>
                  <a:pt x="279" y="121"/>
                </a:lnTo>
                <a:lnTo>
                  <a:pt x="279" y="122"/>
                </a:lnTo>
                <a:lnTo>
                  <a:pt x="279" y="124"/>
                </a:lnTo>
                <a:lnTo>
                  <a:pt x="279" y="127"/>
                </a:lnTo>
                <a:lnTo>
                  <a:pt x="280" y="128"/>
                </a:lnTo>
                <a:lnTo>
                  <a:pt x="280" y="135"/>
                </a:lnTo>
                <a:lnTo>
                  <a:pt x="280" y="138"/>
                </a:lnTo>
                <a:lnTo>
                  <a:pt x="280" y="140"/>
                </a:lnTo>
                <a:lnTo>
                  <a:pt x="280" y="143"/>
                </a:lnTo>
                <a:lnTo>
                  <a:pt x="280" y="152"/>
                </a:lnTo>
                <a:lnTo>
                  <a:pt x="280" y="155"/>
                </a:lnTo>
                <a:lnTo>
                  <a:pt x="280" y="156"/>
                </a:lnTo>
                <a:lnTo>
                  <a:pt x="280" y="158"/>
                </a:lnTo>
                <a:lnTo>
                  <a:pt x="280" y="160"/>
                </a:lnTo>
                <a:lnTo>
                  <a:pt x="280" y="163"/>
                </a:lnTo>
                <a:lnTo>
                  <a:pt x="279" y="172"/>
                </a:lnTo>
                <a:lnTo>
                  <a:pt x="279" y="176"/>
                </a:lnTo>
                <a:lnTo>
                  <a:pt x="279" y="179"/>
                </a:lnTo>
                <a:lnTo>
                  <a:pt x="279" y="184"/>
                </a:lnTo>
                <a:lnTo>
                  <a:pt x="279" y="186"/>
                </a:lnTo>
                <a:lnTo>
                  <a:pt x="279" y="196"/>
                </a:lnTo>
                <a:lnTo>
                  <a:pt x="279" y="199"/>
                </a:lnTo>
                <a:lnTo>
                  <a:pt x="279" y="200"/>
                </a:lnTo>
                <a:lnTo>
                  <a:pt x="279" y="206"/>
                </a:lnTo>
                <a:lnTo>
                  <a:pt x="279" y="207"/>
                </a:lnTo>
                <a:lnTo>
                  <a:pt x="279" y="211"/>
                </a:lnTo>
                <a:lnTo>
                  <a:pt x="279" y="215"/>
                </a:lnTo>
                <a:lnTo>
                  <a:pt x="279" y="217"/>
                </a:lnTo>
                <a:lnTo>
                  <a:pt x="279" y="224"/>
                </a:lnTo>
                <a:lnTo>
                  <a:pt x="279" y="226"/>
                </a:lnTo>
                <a:lnTo>
                  <a:pt x="279" y="233"/>
                </a:lnTo>
                <a:lnTo>
                  <a:pt x="279" y="234"/>
                </a:lnTo>
                <a:lnTo>
                  <a:pt x="272" y="241"/>
                </a:lnTo>
                <a:lnTo>
                  <a:pt x="270" y="242"/>
                </a:lnTo>
                <a:lnTo>
                  <a:pt x="270" y="244"/>
                </a:lnTo>
                <a:lnTo>
                  <a:pt x="269" y="247"/>
                </a:lnTo>
                <a:lnTo>
                  <a:pt x="269" y="251"/>
                </a:lnTo>
                <a:lnTo>
                  <a:pt x="269" y="257"/>
                </a:lnTo>
                <a:lnTo>
                  <a:pt x="269" y="259"/>
                </a:lnTo>
                <a:lnTo>
                  <a:pt x="269" y="263"/>
                </a:lnTo>
                <a:lnTo>
                  <a:pt x="267" y="265"/>
                </a:lnTo>
                <a:lnTo>
                  <a:pt x="267" y="270"/>
                </a:lnTo>
                <a:lnTo>
                  <a:pt x="263" y="270"/>
                </a:lnTo>
                <a:lnTo>
                  <a:pt x="261" y="270"/>
                </a:lnTo>
                <a:lnTo>
                  <a:pt x="258" y="270"/>
                </a:lnTo>
                <a:lnTo>
                  <a:pt x="256" y="270"/>
                </a:lnTo>
                <a:lnTo>
                  <a:pt x="254" y="270"/>
                </a:lnTo>
                <a:lnTo>
                  <a:pt x="242" y="270"/>
                </a:lnTo>
                <a:lnTo>
                  <a:pt x="241" y="270"/>
                </a:lnTo>
                <a:lnTo>
                  <a:pt x="240" y="270"/>
                </a:lnTo>
                <a:lnTo>
                  <a:pt x="239" y="270"/>
                </a:lnTo>
                <a:lnTo>
                  <a:pt x="238" y="270"/>
                </a:lnTo>
                <a:lnTo>
                  <a:pt x="237" y="270"/>
                </a:lnTo>
                <a:lnTo>
                  <a:pt x="233" y="270"/>
                </a:lnTo>
                <a:lnTo>
                  <a:pt x="227" y="270"/>
                </a:lnTo>
                <a:lnTo>
                  <a:pt x="224" y="270"/>
                </a:lnTo>
                <a:lnTo>
                  <a:pt x="218" y="270"/>
                </a:lnTo>
                <a:lnTo>
                  <a:pt x="216" y="270"/>
                </a:lnTo>
                <a:lnTo>
                  <a:pt x="211" y="270"/>
                </a:lnTo>
                <a:lnTo>
                  <a:pt x="207" y="270"/>
                </a:lnTo>
                <a:lnTo>
                  <a:pt x="207" y="268"/>
                </a:lnTo>
                <a:lnTo>
                  <a:pt x="207" y="267"/>
                </a:lnTo>
                <a:lnTo>
                  <a:pt x="207" y="266"/>
                </a:lnTo>
                <a:lnTo>
                  <a:pt x="208" y="266"/>
                </a:lnTo>
                <a:lnTo>
                  <a:pt x="208" y="265"/>
                </a:lnTo>
                <a:lnTo>
                  <a:pt x="209" y="265"/>
                </a:lnTo>
                <a:lnTo>
                  <a:pt x="209" y="264"/>
                </a:lnTo>
                <a:lnTo>
                  <a:pt x="210" y="264"/>
                </a:lnTo>
                <a:lnTo>
                  <a:pt x="210" y="263"/>
                </a:lnTo>
                <a:lnTo>
                  <a:pt x="210" y="262"/>
                </a:lnTo>
                <a:lnTo>
                  <a:pt x="211" y="262"/>
                </a:lnTo>
                <a:lnTo>
                  <a:pt x="211" y="260"/>
                </a:lnTo>
                <a:lnTo>
                  <a:pt x="213" y="260"/>
                </a:lnTo>
                <a:lnTo>
                  <a:pt x="211" y="260"/>
                </a:lnTo>
                <a:lnTo>
                  <a:pt x="211" y="259"/>
                </a:lnTo>
                <a:lnTo>
                  <a:pt x="213" y="259"/>
                </a:lnTo>
                <a:lnTo>
                  <a:pt x="213" y="258"/>
                </a:lnTo>
                <a:lnTo>
                  <a:pt x="214" y="258"/>
                </a:lnTo>
                <a:lnTo>
                  <a:pt x="214" y="257"/>
                </a:lnTo>
                <a:lnTo>
                  <a:pt x="213" y="257"/>
                </a:lnTo>
                <a:lnTo>
                  <a:pt x="213" y="256"/>
                </a:lnTo>
                <a:lnTo>
                  <a:pt x="211" y="256"/>
                </a:lnTo>
                <a:lnTo>
                  <a:pt x="211" y="255"/>
                </a:lnTo>
                <a:lnTo>
                  <a:pt x="213" y="255"/>
                </a:lnTo>
                <a:lnTo>
                  <a:pt x="213" y="254"/>
                </a:lnTo>
                <a:lnTo>
                  <a:pt x="211" y="254"/>
                </a:lnTo>
                <a:lnTo>
                  <a:pt x="211" y="252"/>
                </a:lnTo>
                <a:lnTo>
                  <a:pt x="213" y="252"/>
                </a:lnTo>
                <a:lnTo>
                  <a:pt x="214" y="252"/>
                </a:lnTo>
                <a:lnTo>
                  <a:pt x="214" y="251"/>
                </a:lnTo>
                <a:lnTo>
                  <a:pt x="213" y="251"/>
                </a:lnTo>
                <a:lnTo>
                  <a:pt x="213" y="250"/>
                </a:lnTo>
                <a:lnTo>
                  <a:pt x="213" y="249"/>
                </a:lnTo>
                <a:lnTo>
                  <a:pt x="211" y="249"/>
                </a:lnTo>
                <a:lnTo>
                  <a:pt x="213" y="249"/>
                </a:lnTo>
                <a:lnTo>
                  <a:pt x="213" y="248"/>
                </a:lnTo>
                <a:lnTo>
                  <a:pt x="211" y="248"/>
                </a:lnTo>
                <a:lnTo>
                  <a:pt x="210" y="248"/>
                </a:lnTo>
                <a:lnTo>
                  <a:pt x="210" y="247"/>
                </a:lnTo>
                <a:lnTo>
                  <a:pt x="211" y="247"/>
                </a:lnTo>
                <a:lnTo>
                  <a:pt x="213" y="247"/>
                </a:lnTo>
                <a:lnTo>
                  <a:pt x="213" y="246"/>
                </a:lnTo>
                <a:lnTo>
                  <a:pt x="213" y="244"/>
                </a:lnTo>
                <a:lnTo>
                  <a:pt x="211" y="244"/>
                </a:lnTo>
                <a:lnTo>
                  <a:pt x="209" y="243"/>
                </a:lnTo>
                <a:lnTo>
                  <a:pt x="206" y="242"/>
                </a:lnTo>
                <a:lnTo>
                  <a:pt x="197" y="240"/>
                </a:lnTo>
                <a:lnTo>
                  <a:pt x="195" y="240"/>
                </a:lnTo>
                <a:lnTo>
                  <a:pt x="189" y="238"/>
                </a:lnTo>
                <a:lnTo>
                  <a:pt x="185" y="238"/>
                </a:lnTo>
                <a:lnTo>
                  <a:pt x="179" y="235"/>
                </a:lnTo>
                <a:lnTo>
                  <a:pt x="178" y="235"/>
                </a:lnTo>
                <a:lnTo>
                  <a:pt x="173" y="234"/>
                </a:lnTo>
                <a:lnTo>
                  <a:pt x="171" y="234"/>
                </a:lnTo>
                <a:lnTo>
                  <a:pt x="170" y="234"/>
                </a:lnTo>
                <a:lnTo>
                  <a:pt x="165" y="232"/>
                </a:lnTo>
                <a:lnTo>
                  <a:pt x="162" y="232"/>
                </a:lnTo>
                <a:lnTo>
                  <a:pt x="153" y="230"/>
                </a:lnTo>
                <a:lnTo>
                  <a:pt x="150" y="228"/>
                </a:lnTo>
                <a:lnTo>
                  <a:pt x="147" y="227"/>
                </a:lnTo>
                <a:lnTo>
                  <a:pt x="146" y="227"/>
                </a:lnTo>
                <a:lnTo>
                  <a:pt x="136" y="225"/>
                </a:lnTo>
                <a:lnTo>
                  <a:pt x="135" y="225"/>
                </a:lnTo>
                <a:lnTo>
                  <a:pt x="134" y="224"/>
                </a:lnTo>
                <a:lnTo>
                  <a:pt x="130" y="224"/>
                </a:lnTo>
                <a:lnTo>
                  <a:pt x="128" y="223"/>
                </a:lnTo>
                <a:lnTo>
                  <a:pt x="126" y="223"/>
                </a:lnTo>
                <a:lnTo>
                  <a:pt x="123" y="222"/>
                </a:lnTo>
                <a:lnTo>
                  <a:pt x="122" y="222"/>
                </a:lnTo>
                <a:lnTo>
                  <a:pt x="120" y="222"/>
                </a:lnTo>
                <a:lnTo>
                  <a:pt x="109" y="220"/>
                </a:lnTo>
                <a:lnTo>
                  <a:pt x="102" y="220"/>
                </a:lnTo>
                <a:lnTo>
                  <a:pt x="99" y="220"/>
                </a:lnTo>
                <a:lnTo>
                  <a:pt x="95" y="220"/>
                </a:lnTo>
                <a:lnTo>
                  <a:pt x="94" y="220"/>
                </a:lnTo>
                <a:lnTo>
                  <a:pt x="86" y="219"/>
                </a:lnTo>
                <a:lnTo>
                  <a:pt x="79" y="219"/>
                </a:lnTo>
                <a:lnTo>
                  <a:pt x="77" y="218"/>
                </a:lnTo>
                <a:lnTo>
                  <a:pt x="74" y="218"/>
                </a:lnTo>
                <a:lnTo>
                  <a:pt x="73" y="218"/>
                </a:lnTo>
                <a:lnTo>
                  <a:pt x="71" y="218"/>
                </a:lnTo>
                <a:lnTo>
                  <a:pt x="69" y="218"/>
                </a:lnTo>
                <a:lnTo>
                  <a:pt x="64" y="218"/>
                </a:lnTo>
                <a:lnTo>
                  <a:pt x="62" y="218"/>
                </a:lnTo>
                <a:lnTo>
                  <a:pt x="61" y="218"/>
                </a:lnTo>
                <a:lnTo>
                  <a:pt x="55" y="217"/>
                </a:lnTo>
                <a:lnTo>
                  <a:pt x="50" y="217"/>
                </a:lnTo>
                <a:lnTo>
                  <a:pt x="49" y="217"/>
                </a:lnTo>
                <a:lnTo>
                  <a:pt x="48" y="217"/>
                </a:lnTo>
                <a:lnTo>
                  <a:pt x="47" y="217"/>
                </a:lnTo>
                <a:lnTo>
                  <a:pt x="27" y="216"/>
                </a:lnTo>
                <a:lnTo>
                  <a:pt x="26" y="216"/>
                </a:lnTo>
                <a:lnTo>
                  <a:pt x="25" y="216"/>
                </a:lnTo>
                <a:lnTo>
                  <a:pt x="18" y="216"/>
                </a:lnTo>
                <a:lnTo>
                  <a:pt x="8" y="216"/>
                </a:lnTo>
                <a:lnTo>
                  <a:pt x="0" y="215"/>
                </a:lnTo>
                <a:lnTo>
                  <a:pt x="5" y="211"/>
                </a:lnTo>
                <a:lnTo>
                  <a:pt x="7" y="211"/>
                </a:lnTo>
                <a:lnTo>
                  <a:pt x="7" y="210"/>
                </a:lnTo>
                <a:lnTo>
                  <a:pt x="8" y="210"/>
                </a:lnTo>
                <a:lnTo>
                  <a:pt x="11" y="206"/>
                </a:lnTo>
                <a:lnTo>
                  <a:pt x="19" y="199"/>
                </a:lnTo>
                <a:lnTo>
                  <a:pt x="19" y="198"/>
                </a:lnTo>
                <a:lnTo>
                  <a:pt x="21" y="198"/>
                </a:lnTo>
                <a:lnTo>
                  <a:pt x="21" y="196"/>
                </a:lnTo>
                <a:lnTo>
                  <a:pt x="22" y="196"/>
                </a:lnTo>
                <a:lnTo>
                  <a:pt x="22" y="195"/>
                </a:lnTo>
                <a:lnTo>
                  <a:pt x="23" y="194"/>
                </a:lnTo>
                <a:lnTo>
                  <a:pt x="24" y="193"/>
                </a:lnTo>
                <a:lnTo>
                  <a:pt x="24" y="192"/>
                </a:lnTo>
                <a:lnTo>
                  <a:pt x="25" y="191"/>
                </a:lnTo>
                <a:lnTo>
                  <a:pt x="26" y="191"/>
                </a:lnTo>
                <a:lnTo>
                  <a:pt x="26" y="192"/>
                </a:lnTo>
                <a:lnTo>
                  <a:pt x="27" y="192"/>
                </a:lnTo>
                <a:lnTo>
                  <a:pt x="29" y="192"/>
                </a:lnTo>
                <a:lnTo>
                  <a:pt x="29" y="191"/>
                </a:lnTo>
                <a:lnTo>
                  <a:pt x="30" y="191"/>
                </a:lnTo>
                <a:lnTo>
                  <a:pt x="30" y="190"/>
                </a:lnTo>
                <a:lnTo>
                  <a:pt x="31" y="188"/>
                </a:lnTo>
                <a:lnTo>
                  <a:pt x="32" y="188"/>
                </a:lnTo>
                <a:lnTo>
                  <a:pt x="33" y="187"/>
                </a:lnTo>
                <a:lnTo>
                  <a:pt x="34" y="187"/>
                </a:lnTo>
                <a:lnTo>
                  <a:pt x="35" y="186"/>
                </a:lnTo>
                <a:lnTo>
                  <a:pt x="35" y="185"/>
                </a:lnTo>
                <a:lnTo>
                  <a:pt x="35" y="184"/>
                </a:lnTo>
                <a:lnTo>
                  <a:pt x="34" y="184"/>
                </a:lnTo>
                <a:lnTo>
                  <a:pt x="34" y="183"/>
                </a:lnTo>
                <a:lnTo>
                  <a:pt x="33" y="183"/>
                </a:lnTo>
                <a:lnTo>
                  <a:pt x="33" y="182"/>
                </a:lnTo>
                <a:lnTo>
                  <a:pt x="34" y="182"/>
                </a:lnTo>
                <a:lnTo>
                  <a:pt x="34" y="180"/>
                </a:lnTo>
                <a:lnTo>
                  <a:pt x="34" y="179"/>
                </a:lnTo>
                <a:lnTo>
                  <a:pt x="34" y="178"/>
                </a:lnTo>
                <a:lnTo>
                  <a:pt x="34" y="177"/>
                </a:lnTo>
                <a:lnTo>
                  <a:pt x="34" y="176"/>
                </a:lnTo>
                <a:lnTo>
                  <a:pt x="33" y="176"/>
                </a:lnTo>
                <a:lnTo>
                  <a:pt x="32" y="176"/>
                </a:lnTo>
                <a:lnTo>
                  <a:pt x="31" y="176"/>
                </a:lnTo>
                <a:lnTo>
                  <a:pt x="30" y="176"/>
                </a:lnTo>
                <a:lnTo>
                  <a:pt x="30" y="175"/>
                </a:lnTo>
                <a:lnTo>
                  <a:pt x="30" y="174"/>
                </a:lnTo>
                <a:lnTo>
                  <a:pt x="30" y="172"/>
                </a:lnTo>
                <a:lnTo>
                  <a:pt x="31" y="171"/>
                </a:lnTo>
                <a:lnTo>
                  <a:pt x="31" y="170"/>
                </a:lnTo>
                <a:lnTo>
                  <a:pt x="31" y="169"/>
                </a:lnTo>
                <a:lnTo>
                  <a:pt x="32" y="168"/>
                </a:lnTo>
                <a:lnTo>
                  <a:pt x="32" y="166"/>
                </a:lnTo>
                <a:lnTo>
                  <a:pt x="32" y="164"/>
                </a:lnTo>
                <a:lnTo>
                  <a:pt x="32" y="163"/>
                </a:lnTo>
                <a:lnTo>
                  <a:pt x="32" y="162"/>
                </a:lnTo>
                <a:lnTo>
                  <a:pt x="32" y="161"/>
                </a:lnTo>
                <a:lnTo>
                  <a:pt x="32" y="160"/>
                </a:lnTo>
                <a:lnTo>
                  <a:pt x="32" y="159"/>
                </a:lnTo>
                <a:lnTo>
                  <a:pt x="33" y="159"/>
                </a:lnTo>
                <a:lnTo>
                  <a:pt x="33" y="158"/>
                </a:lnTo>
                <a:lnTo>
                  <a:pt x="34" y="156"/>
                </a:lnTo>
                <a:lnTo>
                  <a:pt x="35" y="155"/>
                </a:lnTo>
                <a:lnTo>
                  <a:pt x="35" y="154"/>
                </a:lnTo>
                <a:lnTo>
                  <a:pt x="37" y="154"/>
                </a:lnTo>
                <a:lnTo>
                  <a:pt x="37" y="153"/>
                </a:lnTo>
                <a:lnTo>
                  <a:pt x="38" y="153"/>
                </a:lnTo>
                <a:lnTo>
                  <a:pt x="38" y="152"/>
                </a:lnTo>
                <a:lnTo>
                  <a:pt x="39" y="152"/>
                </a:lnTo>
                <a:lnTo>
                  <a:pt x="39" y="151"/>
                </a:lnTo>
                <a:lnTo>
                  <a:pt x="40" y="151"/>
                </a:lnTo>
                <a:lnTo>
                  <a:pt x="40" y="150"/>
                </a:lnTo>
                <a:lnTo>
                  <a:pt x="41" y="150"/>
                </a:lnTo>
                <a:lnTo>
                  <a:pt x="41" y="148"/>
                </a:lnTo>
                <a:lnTo>
                  <a:pt x="42" y="148"/>
                </a:lnTo>
                <a:lnTo>
                  <a:pt x="42" y="147"/>
                </a:lnTo>
                <a:lnTo>
                  <a:pt x="43" y="147"/>
                </a:lnTo>
                <a:lnTo>
                  <a:pt x="45" y="146"/>
                </a:lnTo>
                <a:lnTo>
                  <a:pt x="46" y="146"/>
                </a:lnTo>
                <a:lnTo>
                  <a:pt x="47" y="146"/>
                </a:lnTo>
                <a:lnTo>
                  <a:pt x="48" y="146"/>
                </a:lnTo>
                <a:lnTo>
                  <a:pt x="49" y="146"/>
                </a:lnTo>
                <a:lnTo>
                  <a:pt x="50" y="146"/>
                </a:lnTo>
                <a:lnTo>
                  <a:pt x="51" y="146"/>
                </a:lnTo>
                <a:lnTo>
                  <a:pt x="53" y="146"/>
                </a:lnTo>
                <a:lnTo>
                  <a:pt x="53" y="145"/>
                </a:lnTo>
                <a:lnTo>
                  <a:pt x="54" y="145"/>
                </a:lnTo>
                <a:lnTo>
                  <a:pt x="55" y="145"/>
                </a:lnTo>
                <a:lnTo>
                  <a:pt x="56" y="145"/>
                </a:lnTo>
                <a:lnTo>
                  <a:pt x="57" y="145"/>
                </a:lnTo>
                <a:lnTo>
                  <a:pt x="58" y="145"/>
                </a:lnTo>
                <a:lnTo>
                  <a:pt x="59" y="145"/>
                </a:lnTo>
                <a:lnTo>
                  <a:pt x="61" y="145"/>
                </a:lnTo>
                <a:lnTo>
                  <a:pt x="62" y="145"/>
                </a:lnTo>
                <a:lnTo>
                  <a:pt x="63" y="145"/>
                </a:lnTo>
                <a:lnTo>
                  <a:pt x="64" y="145"/>
                </a:lnTo>
                <a:lnTo>
                  <a:pt x="65" y="144"/>
                </a:lnTo>
                <a:lnTo>
                  <a:pt x="66" y="144"/>
                </a:lnTo>
                <a:lnTo>
                  <a:pt x="67" y="144"/>
                </a:lnTo>
                <a:lnTo>
                  <a:pt x="69" y="144"/>
                </a:lnTo>
                <a:lnTo>
                  <a:pt x="70" y="144"/>
                </a:lnTo>
                <a:lnTo>
                  <a:pt x="71" y="144"/>
                </a:lnTo>
                <a:lnTo>
                  <a:pt x="72" y="144"/>
                </a:lnTo>
                <a:lnTo>
                  <a:pt x="72" y="143"/>
                </a:lnTo>
                <a:lnTo>
                  <a:pt x="73" y="143"/>
                </a:lnTo>
                <a:lnTo>
                  <a:pt x="74" y="143"/>
                </a:lnTo>
                <a:lnTo>
                  <a:pt x="75" y="143"/>
                </a:lnTo>
                <a:lnTo>
                  <a:pt x="77" y="143"/>
                </a:lnTo>
                <a:lnTo>
                  <a:pt x="77" y="142"/>
                </a:lnTo>
                <a:lnTo>
                  <a:pt x="78" y="142"/>
                </a:lnTo>
                <a:lnTo>
                  <a:pt x="79" y="140"/>
                </a:lnTo>
                <a:lnTo>
                  <a:pt x="80" y="140"/>
                </a:lnTo>
                <a:lnTo>
                  <a:pt x="80" y="139"/>
                </a:lnTo>
                <a:lnTo>
                  <a:pt x="81" y="139"/>
                </a:lnTo>
                <a:lnTo>
                  <a:pt x="81" y="138"/>
                </a:lnTo>
                <a:lnTo>
                  <a:pt x="82" y="138"/>
                </a:lnTo>
                <a:lnTo>
                  <a:pt x="83" y="136"/>
                </a:lnTo>
                <a:lnTo>
                  <a:pt x="86" y="132"/>
                </a:lnTo>
                <a:lnTo>
                  <a:pt x="89" y="129"/>
                </a:lnTo>
                <a:lnTo>
                  <a:pt x="91" y="126"/>
                </a:lnTo>
                <a:lnTo>
                  <a:pt x="89" y="126"/>
                </a:lnTo>
                <a:lnTo>
                  <a:pt x="89" y="124"/>
                </a:lnTo>
                <a:lnTo>
                  <a:pt x="89" y="123"/>
                </a:lnTo>
                <a:lnTo>
                  <a:pt x="89" y="122"/>
                </a:lnTo>
                <a:lnTo>
                  <a:pt x="89" y="121"/>
                </a:lnTo>
                <a:lnTo>
                  <a:pt x="88" y="120"/>
                </a:lnTo>
                <a:lnTo>
                  <a:pt x="88" y="119"/>
                </a:lnTo>
                <a:lnTo>
                  <a:pt x="88" y="118"/>
                </a:lnTo>
                <a:lnTo>
                  <a:pt x="87" y="118"/>
                </a:lnTo>
                <a:lnTo>
                  <a:pt x="87" y="116"/>
                </a:lnTo>
                <a:lnTo>
                  <a:pt x="86" y="116"/>
                </a:lnTo>
                <a:lnTo>
                  <a:pt x="86" y="115"/>
                </a:lnTo>
                <a:lnTo>
                  <a:pt x="85" y="115"/>
                </a:lnTo>
                <a:lnTo>
                  <a:pt x="85" y="114"/>
                </a:lnTo>
                <a:lnTo>
                  <a:pt x="83" y="114"/>
                </a:lnTo>
                <a:lnTo>
                  <a:pt x="82" y="114"/>
                </a:lnTo>
                <a:lnTo>
                  <a:pt x="82" y="113"/>
                </a:lnTo>
                <a:lnTo>
                  <a:pt x="81" y="113"/>
                </a:lnTo>
                <a:lnTo>
                  <a:pt x="80" y="113"/>
                </a:lnTo>
                <a:lnTo>
                  <a:pt x="79" y="113"/>
                </a:lnTo>
                <a:lnTo>
                  <a:pt x="78" y="113"/>
                </a:lnTo>
                <a:lnTo>
                  <a:pt x="78" y="112"/>
                </a:lnTo>
                <a:lnTo>
                  <a:pt x="77" y="112"/>
                </a:lnTo>
                <a:lnTo>
                  <a:pt x="75" y="112"/>
                </a:lnTo>
                <a:lnTo>
                  <a:pt x="74" y="112"/>
                </a:lnTo>
                <a:lnTo>
                  <a:pt x="73" y="111"/>
                </a:lnTo>
                <a:lnTo>
                  <a:pt x="72" y="111"/>
                </a:lnTo>
                <a:lnTo>
                  <a:pt x="71" y="111"/>
                </a:lnTo>
                <a:lnTo>
                  <a:pt x="70" y="111"/>
                </a:lnTo>
                <a:lnTo>
                  <a:pt x="69" y="111"/>
                </a:lnTo>
                <a:lnTo>
                  <a:pt x="69" y="110"/>
                </a:lnTo>
                <a:lnTo>
                  <a:pt x="67" y="110"/>
                </a:lnTo>
                <a:lnTo>
                  <a:pt x="66" y="110"/>
                </a:lnTo>
                <a:lnTo>
                  <a:pt x="65" y="110"/>
                </a:lnTo>
                <a:lnTo>
                  <a:pt x="64" y="110"/>
                </a:lnTo>
                <a:lnTo>
                  <a:pt x="63" y="110"/>
                </a:lnTo>
                <a:lnTo>
                  <a:pt x="63" y="108"/>
                </a:lnTo>
                <a:lnTo>
                  <a:pt x="62" y="108"/>
                </a:lnTo>
                <a:lnTo>
                  <a:pt x="61" y="108"/>
                </a:lnTo>
                <a:lnTo>
                  <a:pt x="59" y="108"/>
                </a:lnTo>
                <a:lnTo>
                  <a:pt x="58" y="108"/>
                </a:lnTo>
                <a:lnTo>
                  <a:pt x="58" y="107"/>
                </a:lnTo>
                <a:lnTo>
                  <a:pt x="57" y="107"/>
                </a:lnTo>
                <a:lnTo>
                  <a:pt x="56" y="107"/>
                </a:lnTo>
                <a:lnTo>
                  <a:pt x="55" y="107"/>
                </a:lnTo>
                <a:lnTo>
                  <a:pt x="54" y="106"/>
                </a:lnTo>
                <a:lnTo>
                  <a:pt x="53" y="106"/>
                </a:lnTo>
                <a:lnTo>
                  <a:pt x="53" y="105"/>
                </a:lnTo>
                <a:lnTo>
                  <a:pt x="51" y="105"/>
                </a:lnTo>
                <a:lnTo>
                  <a:pt x="50" y="105"/>
                </a:lnTo>
                <a:lnTo>
                  <a:pt x="50" y="104"/>
                </a:lnTo>
                <a:lnTo>
                  <a:pt x="49" y="104"/>
                </a:lnTo>
                <a:lnTo>
                  <a:pt x="49" y="103"/>
                </a:lnTo>
                <a:lnTo>
                  <a:pt x="49" y="102"/>
                </a:lnTo>
                <a:lnTo>
                  <a:pt x="48" y="102"/>
                </a:lnTo>
                <a:lnTo>
                  <a:pt x="48" y="100"/>
                </a:lnTo>
                <a:lnTo>
                  <a:pt x="47" y="99"/>
                </a:lnTo>
                <a:lnTo>
                  <a:pt x="47" y="98"/>
                </a:lnTo>
                <a:lnTo>
                  <a:pt x="47" y="97"/>
                </a:lnTo>
                <a:lnTo>
                  <a:pt x="47" y="96"/>
                </a:lnTo>
                <a:lnTo>
                  <a:pt x="47" y="95"/>
                </a:lnTo>
                <a:lnTo>
                  <a:pt x="47" y="94"/>
                </a:lnTo>
                <a:lnTo>
                  <a:pt x="48" y="92"/>
                </a:lnTo>
                <a:lnTo>
                  <a:pt x="48" y="91"/>
                </a:lnTo>
                <a:lnTo>
                  <a:pt x="49" y="91"/>
                </a:lnTo>
                <a:lnTo>
                  <a:pt x="49" y="90"/>
                </a:lnTo>
                <a:lnTo>
                  <a:pt x="50" y="90"/>
                </a:lnTo>
                <a:lnTo>
                  <a:pt x="50" y="89"/>
                </a:lnTo>
                <a:lnTo>
                  <a:pt x="51" y="89"/>
                </a:lnTo>
                <a:lnTo>
                  <a:pt x="51" y="88"/>
                </a:lnTo>
                <a:lnTo>
                  <a:pt x="53" y="88"/>
                </a:lnTo>
                <a:lnTo>
                  <a:pt x="53" y="87"/>
                </a:lnTo>
                <a:lnTo>
                  <a:pt x="54" y="87"/>
                </a:lnTo>
                <a:lnTo>
                  <a:pt x="55" y="87"/>
                </a:lnTo>
                <a:lnTo>
                  <a:pt x="55" y="86"/>
                </a:lnTo>
                <a:lnTo>
                  <a:pt x="56" y="86"/>
                </a:lnTo>
                <a:lnTo>
                  <a:pt x="57" y="86"/>
                </a:lnTo>
                <a:lnTo>
                  <a:pt x="58" y="86"/>
                </a:lnTo>
                <a:lnTo>
                  <a:pt x="59" y="86"/>
                </a:lnTo>
                <a:lnTo>
                  <a:pt x="61" y="86"/>
                </a:lnTo>
                <a:lnTo>
                  <a:pt x="61" y="87"/>
                </a:lnTo>
                <a:lnTo>
                  <a:pt x="62" y="87"/>
                </a:lnTo>
                <a:lnTo>
                  <a:pt x="63" y="88"/>
                </a:lnTo>
                <a:lnTo>
                  <a:pt x="64" y="88"/>
                </a:lnTo>
                <a:lnTo>
                  <a:pt x="64" y="89"/>
                </a:lnTo>
                <a:lnTo>
                  <a:pt x="65" y="89"/>
                </a:lnTo>
                <a:lnTo>
                  <a:pt x="65" y="90"/>
                </a:lnTo>
                <a:lnTo>
                  <a:pt x="66" y="90"/>
                </a:lnTo>
                <a:lnTo>
                  <a:pt x="66" y="91"/>
                </a:lnTo>
                <a:lnTo>
                  <a:pt x="72" y="100"/>
                </a:lnTo>
                <a:lnTo>
                  <a:pt x="72" y="102"/>
                </a:lnTo>
                <a:lnTo>
                  <a:pt x="73" y="102"/>
                </a:lnTo>
                <a:lnTo>
                  <a:pt x="74" y="103"/>
                </a:lnTo>
                <a:lnTo>
                  <a:pt x="75" y="104"/>
                </a:lnTo>
                <a:lnTo>
                  <a:pt x="77" y="105"/>
                </a:lnTo>
                <a:lnTo>
                  <a:pt x="78" y="105"/>
                </a:lnTo>
                <a:lnTo>
                  <a:pt x="78" y="106"/>
                </a:lnTo>
                <a:lnTo>
                  <a:pt x="79" y="106"/>
                </a:lnTo>
                <a:lnTo>
                  <a:pt x="80" y="106"/>
                </a:lnTo>
                <a:lnTo>
                  <a:pt x="83" y="106"/>
                </a:lnTo>
                <a:lnTo>
                  <a:pt x="85" y="106"/>
                </a:lnTo>
                <a:lnTo>
                  <a:pt x="85" y="107"/>
                </a:lnTo>
                <a:lnTo>
                  <a:pt x="86" y="107"/>
                </a:lnTo>
                <a:lnTo>
                  <a:pt x="87" y="107"/>
                </a:lnTo>
                <a:lnTo>
                  <a:pt x="88" y="107"/>
                </a:lnTo>
                <a:lnTo>
                  <a:pt x="89" y="107"/>
                </a:lnTo>
                <a:lnTo>
                  <a:pt x="89" y="106"/>
                </a:lnTo>
                <a:lnTo>
                  <a:pt x="90" y="106"/>
                </a:lnTo>
                <a:lnTo>
                  <a:pt x="90" y="105"/>
                </a:lnTo>
                <a:lnTo>
                  <a:pt x="89" y="99"/>
                </a:lnTo>
                <a:lnTo>
                  <a:pt x="89" y="90"/>
                </a:lnTo>
                <a:lnTo>
                  <a:pt x="89" y="89"/>
                </a:lnTo>
                <a:lnTo>
                  <a:pt x="89" y="88"/>
                </a:lnTo>
                <a:lnTo>
                  <a:pt x="90" y="88"/>
                </a:lnTo>
                <a:lnTo>
                  <a:pt x="94" y="86"/>
                </a:lnTo>
                <a:lnTo>
                  <a:pt x="97" y="83"/>
                </a:lnTo>
                <a:lnTo>
                  <a:pt x="102" y="81"/>
                </a:lnTo>
                <a:lnTo>
                  <a:pt x="106" y="79"/>
                </a:lnTo>
                <a:lnTo>
                  <a:pt x="109" y="78"/>
                </a:lnTo>
                <a:lnTo>
                  <a:pt x="110" y="78"/>
                </a:lnTo>
                <a:lnTo>
                  <a:pt x="110" y="76"/>
                </a:lnTo>
                <a:lnTo>
                  <a:pt x="111" y="76"/>
                </a:lnTo>
                <a:lnTo>
                  <a:pt x="112" y="76"/>
                </a:lnTo>
                <a:lnTo>
                  <a:pt x="112" y="75"/>
                </a:lnTo>
                <a:lnTo>
                  <a:pt x="113" y="75"/>
                </a:lnTo>
                <a:lnTo>
                  <a:pt x="113" y="74"/>
                </a:lnTo>
                <a:lnTo>
                  <a:pt x="115" y="70"/>
                </a:lnTo>
                <a:lnTo>
                  <a:pt x="115" y="67"/>
                </a:lnTo>
                <a:lnTo>
                  <a:pt x="117" y="66"/>
                </a:lnTo>
                <a:lnTo>
                  <a:pt x="117" y="67"/>
                </a:lnTo>
                <a:lnTo>
                  <a:pt x="118" y="67"/>
                </a:lnTo>
                <a:lnTo>
                  <a:pt x="119" y="68"/>
                </a:lnTo>
                <a:lnTo>
                  <a:pt x="120" y="68"/>
                </a:lnTo>
                <a:lnTo>
                  <a:pt x="121" y="68"/>
                </a:lnTo>
                <a:lnTo>
                  <a:pt x="122" y="68"/>
                </a:lnTo>
                <a:lnTo>
                  <a:pt x="123" y="70"/>
                </a:lnTo>
                <a:lnTo>
                  <a:pt x="125" y="70"/>
                </a:lnTo>
                <a:lnTo>
                  <a:pt x="126" y="71"/>
                </a:lnTo>
                <a:lnTo>
                  <a:pt x="127" y="71"/>
                </a:lnTo>
                <a:lnTo>
                  <a:pt x="127" y="72"/>
                </a:lnTo>
                <a:lnTo>
                  <a:pt x="128" y="72"/>
                </a:lnTo>
                <a:lnTo>
                  <a:pt x="128" y="73"/>
                </a:lnTo>
                <a:lnTo>
                  <a:pt x="129" y="73"/>
                </a:lnTo>
                <a:lnTo>
                  <a:pt x="129" y="74"/>
                </a:lnTo>
                <a:lnTo>
                  <a:pt x="130" y="74"/>
                </a:lnTo>
                <a:lnTo>
                  <a:pt x="131" y="75"/>
                </a:lnTo>
                <a:lnTo>
                  <a:pt x="133" y="75"/>
                </a:lnTo>
                <a:lnTo>
                  <a:pt x="134" y="75"/>
                </a:lnTo>
                <a:lnTo>
                  <a:pt x="135" y="76"/>
                </a:lnTo>
                <a:lnTo>
                  <a:pt x="136" y="76"/>
                </a:lnTo>
                <a:lnTo>
                  <a:pt x="136" y="78"/>
                </a:lnTo>
                <a:lnTo>
                  <a:pt x="137" y="78"/>
                </a:lnTo>
                <a:lnTo>
                  <a:pt x="138" y="78"/>
                </a:lnTo>
                <a:lnTo>
                  <a:pt x="139" y="76"/>
                </a:lnTo>
                <a:lnTo>
                  <a:pt x="141" y="76"/>
                </a:lnTo>
                <a:lnTo>
                  <a:pt x="142" y="76"/>
                </a:lnTo>
                <a:lnTo>
                  <a:pt x="143" y="76"/>
                </a:lnTo>
                <a:lnTo>
                  <a:pt x="144" y="76"/>
                </a:lnTo>
                <a:lnTo>
                  <a:pt x="144" y="78"/>
                </a:lnTo>
                <a:lnTo>
                  <a:pt x="145" y="78"/>
                </a:lnTo>
                <a:lnTo>
                  <a:pt x="145" y="79"/>
                </a:lnTo>
                <a:lnTo>
                  <a:pt x="146" y="79"/>
                </a:lnTo>
                <a:lnTo>
                  <a:pt x="147" y="79"/>
                </a:lnTo>
                <a:lnTo>
                  <a:pt x="147" y="78"/>
                </a:lnTo>
                <a:lnTo>
                  <a:pt x="147" y="76"/>
                </a:lnTo>
                <a:lnTo>
                  <a:pt x="149" y="76"/>
                </a:lnTo>
                <a:lnTo>
                  <a:pt x="149" y="75"/>
                </a:lnTo>
                <a:lnTo>
                  <a:pt x="150" y="75"/>
                </a:lnTo>
                <a:lnTo>
                  <a:pt x="151" y="74"/>
                </a:lnTo>
                <a:lnTo>
                  <a:pt x="151" y="73"/>
                </a:lnTo>
                <a:lnTo>
                  <a:pt x="151" y="72"/>
                </a:lnTo>
                <a:lnTo>
                  <a:pt x="152" y="72"/>
                </a:lnTo>
                <a:lnTo>
                  <a:pt x="152" y="73"/>
                </a:lnTo>
                <a:lnTo>
                  <a:pt x="153" y="73"/>
                </a:lnTo>
                <a:lnTo>
                  <a:pt x="153" y="74"/>
                </a:lnTo>
                <a:lnTo>
                  <a:pt x="154" y="74"/>
                </a:lnTo>
                <a:lnTo>
                  <a:pt x="154" y="75"/>
                </a:lnTo>
                <a:lnTo>
                  <a:pt x="153" y="75"/>
                </a:lnTo>
                <a:lnTo>
                  <a:pt x="152" y="75"/>
                </a:lnTo>
                <a:lnTo>
                  <a:pt x="152" y="76"/>
                </a:lnTo>
                <a:lnTo>
                  <a:pt x="152" y="78"/>
                </a:lnTo>
                <a:lnTo>
                  <a:pt x="152" y="79"/>
                </a:lnTo>
                <a:lnTo>
                  <a:pt x="152" y="80"/>
                </a:lnTo>
                <a:lnTo>
                  <a:pt x="151" y="80"/>
                </a:lnTo>
                <a:lnTo>
                  <a:pt x="150" y="81"/>
                </a:lnTo>
                <a:lnTo>
                  <a:pt x="150" y="82"/>
                </a:lnTo>
                <a:lnTo>
                  <a:pt x="150" y="83"/>
                </a:lnTo>
                <a:lnTo>
                  <a:pt x="150" y="82"/>
                </a:lnTo>
                <a:lnTo>
                  <a:pt x="151" y="82"/>
                </a:lnTo>
                <a:lnTo>
                  <a:pt x="152" y="81"/>
                </a:lnTo>
                <a:lnTo>
                  <a:pt x="153" y="81"/>
                </a:lnTo>
                <a:lnTo>
                  <a:pt x="154" y="81"/>
                </a:lnTo>
                <a:lnTo>
                  <a:pt x="154" y="82"/>
                </a:lnTo>
                <a:lnTo>
                  <a:pt x="154" y="83"/>
                </a:lnTo>
                <a:lnTo>
                  <a:pt x="153" y="83"/>
                </a:lnTo>
                <a:lnTo>
                  <a:pt x="153" y="84"/>
                </a:lnTo>
                <a:lnTo>
                  <a:pt x="154" y="84"/>
                </a:lnTo>
                <a:lnTo>
                  <a:pt x="154" y="86"/>
                </a:lnTo>
                <a:lnTo>
                  <a:pt x="155" y="87"/>
                </a:lnTo>
                <a:lnTo>
                  <a:pt x="157" y="87"/>
                </a:lnTo>
                <a:lnTo>
                  <a:pt x="158" y="87"/>
                </a:lnTo>
                <a:lnTo>
                  <a:pt x="158" y="86"/>
                </a:lnTo>
                <a:lnTo>
                  <a:pt x="158" y="84"/>
                </a:lnTo>
                <a:lnTo>
                  <a:pt x="157" y="84"/>
                </a:lnTo>
                <a:lnTo>
                  <a:pt x="157" y="83"/>
                </a:lnTo>
                <a:lnTo>
                  <a:pt x="157" y="82"/>
                </a:lnTo>
                <a:lnTo>
                  <a:pt x="158" y="81"/>
                </a:lnTo>
                <a:lnTo>
                  <a:pt x="158" y="82"/>
                </a:lnTo>
                <a:lnTo>
                  <a:pt x="158" y="83"/>
                </a:lnTo>
                <a:lnTo>
                  <a:pt x="158" y="84"/>
                </a:lnTo>
                <a:lnTo>
                  <a:pt x="159" y="84"/>
                </a:lnTo>
                <a:lnTo>
                  <a:pt x="159" y="83"/>
                </a:lnTo>
                <a:lnTo>
                  <a:pt x="160" y="82"/>
                </a:lnTo>
                <a:lnTo>
                  <a:pt x="161" y="82"/>
                </a:lnTo>
                <a:lnTo>
                  <a:pt x="162" y="83"/>
                </a:lnTo>
                <a:lnTo>
                  <a:pt x="162" y="84"/>
                </a:lnTo>
                <a:lnTo>
                  <a:pt x="161" y="84"/>
                </a:lnTo>
                <a:lnTo>
                  <a:pt x="161" y="87"/>
                </a:lnTo>
                <a:lnTo>
                  <a:pt x="160" y="88"/>
                </a:lnTo>
                <a:lnTo>
                  <a:pt x="160" y="89"/>
                </a:lnTo>
                <a:lnTo>
                  <a:pt x="161" y="89"/>
                </a:lnTo>
                <a:lnTo>
                  <a:pt x="162" y="89"/>
                </a:lnTo>
                <a:lnTo>
                  <a:pt x="163" y="88"/>
                </a:lnTo>
                <a:lnTo>
                  <a:pt x="163" y="87"/>
                </a:lnTo>
                <a:lnTo>
                  <a:pt x="163" y="86"/>
                </a:lnTo>
                <a:lnTo>
                  <a:pt x="163" y="84"/>
                </a:lnTo>
                <a:lnTo>
                  <a:pt x="165" y="84"/>
                </a:lnTo>
                <a:lnTo>
                  <a:pt x="165" y="86"/>
                </a:lnTo>
                <a:lnTo>
                  <a:pt x="166" y="87"/>
                </a:lnTo>
                <a:lnTo>
                  <a:pt x="167" y="87"/>
                </a:lnTo>
                <a:lnTo>
                  <a:pt x="168" y="87"/>
                </a:lnTo>
                <a:lnTo>
                  <a:pt x="169" y="87"/>
                </a:lnTo>
                <a:lnTo>
                  <a:pt x="170" y="87"/>
                </a:lnTo>
                <a:lnTo>
                  <a:pt x="171" y="87"/>
                </a:lnTo>
                <a:lnTo>
                  <a:pt x="173" y="87"/>
                </a:lnTo>
                <a:lnTo>
                  <a:pt x="173" y="88"/>
                </a:lnTo>
                <a:lnTo>
                  <a:pt x="174" y="88"/>
                </a:lnTo>
                <a:lnTo>
                  <a:pt x="175" y="88"/>
                </a:lnTo>
                <a:lnTo>
                  <a:pt x="176" y="87"/>
                </a:lnTo>
                <a:lnTo>
                  <a:pt x="177" y="86"/>
                </a:lnTo>
                <a:lnTo>
                  <a:pt x="177" y="84"/>
                </a:lnTo>
                <a:lnTo>
                  <a:pt x="177" y="83"/>
                </a:lnTo>
                <a:lnTo>
                  <a:pt x="176" y="83"/>
                </a:lnTo>
                <a:lnTo>
                  <a:pt x="175" y="83"/>
                </a:lnTo>
                <a:lnTo>
                  <a:pt x="174" y="84"/>
                </a:lnTo>
                <a:lnTo>
                  <a:pt x="173" y="83"/>
                </a:lnTo>
                <a:lnTo>
                  <a:pt x="174" y="83"/>
                </a:lnTo>
                <a:lnTo>
                  <a:pt x="174" y="82"/>
                </a:lnTo>
                <a:lnTo>
                  <a:pt x="175" y="81"/>
                </a:lnTo>
                <a:lnTo>
                  <a:pt x="176" y="80"/>
                </a:lnTo>
                <a:lnTo>
                  <a:pt x="177" y="79"/>
                </a:lnTo>
                <a:lnTo>
                  <a:pt x="177" y="78"/>
                </a:lnTo>
                <a:lnTo>
                  <a:pt x="176" y="78"/>
                </a:lnTo>
                <a:lnTo>
                  <a:pt x="176" y="76"/>
                </a:lnTo>
                <a:lnTo>
                  <a:pt x="175" y="76"/>
                </a:lnTo>
                <a:lnTo>
                  <a:pt x="175" y="78"/>
                </a:lnTo>
                <a:lnTo>
                  <a:pt x="174" y="78"/>
                </a:lnTo>
                <a:lnTo>
                  <a:pt x="173" y="78"/>
                </a:lnTo>
                <a:lnTo>
                  <a:pt x="171" y="78"/>
                </a:lnTo>
                <a:lnTo>
                  <a:pt x="171" y="76"/>
                </a:lnTo>
                <a:lnTo>
                  <a:pt x="170" y="76"/>
                </a:lnTo>
                <a:lnTo>
                  <a:pt x="170" y="75"/>
                </a:lnTo>
                <a:lnTo>
                  <a:pt x="171" y="74"/>
                </a:lnTo>
                <a:lnTo>
                  <a:pt x="173" y="74"/>
                </a:lnTo>
                <a:lnTo>
                  <a:pt x="173" y="75"/>
                </a:lnTo>
                <a:lnTo>
                  <a:pt x="174" y="75"/>
                </a:lnTo>
                <a:lnTo>
                  <a:pt x="175" y="75"/>
                </a:lnTo>
                <a:lnTo>
                  <a:pt x="175" y="74"/>
                </a:lnTo>
                <a:lnTo>
                  <a:pt x="173" y="73"/>
                </a:lnTo>
                <a:lnTo>
                  <a:pt x="173" y="72"/>
                </a:lnTo>
                <a:lnTo>
                  <a:pt x="174" y="72"/>
                </a:lnTo>
                <a:lnTo>
                  <a:pt x="175" y="72"/>
                </a:lnTo>
                <a:lnTo>
                  <a:pt x="175" y="71"/>
                </a:lnTo>
                <a:lnTo>
                  <a:pt x="175" y="70"/>
                </a:lnTo>
                <a:lnTo>
                  <a:pt x="175" y="68"/>
                </a:lnTo>
                <a:lnTo>
                  <a:pt x="174" y="67"/>
                </a:lnTo>
                <a:lnTo>
                  <a:pt x="174" y="66"/>
                </a:lnTo>
                <a:lnTo>
                  <a:pt x="173" y="65"/>
                </a:lnTo>
                <a:lnTo>
                  <a:pt x="174" y="64"/>
                </a:lnTo>
                <a:lnTo>
                  <a:pt x="175" y="65"/>
                </a:lnTo>
                <a:lnTo>
                  <a:pt x="176" y="65"/>
                </a:lnTo>
                <a:lnTo>
                  <a:pt x="177" y="65"/>
                </a:lnTo>
                <a:lnTo>
                  <a:pt x="177" y="64"/>
                </a:lnTo>
                <a:lnTo>
                  <a:pt x="177" y="63"/>
                </a:lnTo>
                <a:lnTo>
                  <a:pt x="177" y="62"/>
                </a:lnTo>
                <a:lnTo>
                  <a:pt x="178" y="62"/>
                </a:lnTo>
                <a:lnTo>
                  <a:pt x="178" y="60"/>
                </a:lnTo>
                <a:lnTo>
                  <a:pt x="178" y="59"/>
                </a:lnTo>
                <a:lnTo>
                  <a:pt x="178" y="58"/>
                </a:lnTo>
                <a:lnTo>
                  <a:pt x="179" y="58"/>
                </a:lnTo>
                <a:lnTo>
                  <a:pt x="179" y="57"/>
                </a:lnTo>
                <a:lnTo>
                  <a:pt x="181" y="56"/>
                </a:lnTo>
                <a:lnTo>
                  <a:pt x="182" y="56"/>
                </a:lnTo>
                <a:lnTo>
                  <a:pt x="182" y="57"/>
                </a:lnTo>
                <a:lnTo>
                  <a:pt x="183" y="57"/>
                </a:lnTo>
                <a:lnTo>
                  <a:pt x="183" y="58"/>
                </a:lnTo>
                <a:lnTo>
                  <a:pt x="183" y="59"/>
                </a:lnTo>
                <a:lnTo>
                  <a:pt x="184" y="59"/>
                </a:lnTo>
                <a:lnTo>
                  <a:pt x="186" y="60"/>
                </a:lnTo>
                <a:lnTo>
                  <a:pt x="187" y="60"/>
                </a:lnTo>
                <a:lnTo>
                  <a:pt x="187" y="62"/>
                </a:lnTo>
                <a:lnTo>
                  <a:pt x="189" y="63"/>
                </a:lnTo>
                <a:lnTo>
                  <a:pt x="190" y="64"/>
                </a:lnTo>
                <a:lnTo>
                  <a:pt x="191" y="65"/>
                </a:lnTo>
                <a:lnTo>
                  <a:pt x="192" y="66"/>
                </a:lnTo>
                <a:lnTo>
                  <a:pt x="193" y="66"/>
                </a:lnTo>
                <a:lnTo>
                  <a:pt x="194" y="67"/>
                </a:lnTo>
                <a:lnTo>
                  <a:pt x="195" y="67"/>
                </a:lnTo>
                <a:lnTo>
                  <a:pt x="195" y="66"/>
                </a:lnTo>
                <a:lnTo>
                  <a:pt x="195" y="65"/>
                </a:lnTo>
                <a:lnTo>
                  <a:pt x="194" y="65"/>
                </a:lnTo>
                <a:lnTo>
                  <a:pt x="194" y="64"/>
                </a:lnTo>
                <a:lnTo>
                  <a:pt x="193" y="64"/>
                </a:lnTo>
                <a:lnTo>
                  <a:pt x="193" y="63"/>
                </a:lnTo>
                <a:lnTo>
                  <a:pt x="194" y="63"/>
                </a:lnTo>
                <a:lnTo>
                  <a:pt x="194" y="62"/>
                </a:lnTo>
                <a:lnTo>
                  <a:pt x="195" y="63"/>
                </a:lnTo>
                <a:lnTo>
                  <a:pt x="195" y="64"/>
                </a:lnTo>
                <a:lnTo>
                  <a:pt x="197" y="64"/>
                </a:lnTo>
                <a:lnTo>
                  <a:pt x="197" y="63"/>
                </a:lnTo>
                <a:lnTo>
                  <a:pt x="197" y="62"/>
                </a:lnTo>
                <a:lnTo>
                  <a:pt x="197" y="60"/>
                </a:lnTo>
                <a:lnTo>
                  <a:pt x="197" y="59"/>
                </a:lnTo>
                <a:lnTo>
                  <a:pt x="198" y="59"/>
                </a:lnTo>
                <a:lnTo>
                  <a:pt x="199" y="59"/>
                </a:lnTo>
                <a:lnTo>
                  <a:pt x="199" y="60"/>
                </a:lnTo>
                <a:lnTo>
                  <a:pt x="199" y="62"/>
                </a:lnTo>
                <a:lnTo>
                  <a:pt x="198" y="62"/>
                </a:lnTo>
                <a:lnTo>
                  <a:pt x="198" y="63"/>
                </a:lnTo>
                <a:lnTo>
                  <a:pt x="197" y="63"/>
                </a:lnTo>
                <a:lnTo>
                  <a:pt x="198" y="63"/>
                </a:lnTo>
                <a:lnTo>
                  <a:pt x="199" y="63"/>
                </a:lnTo>
                <a:lnTo>
                  <a:pt x="199" y="64"/>
                </a:lnTo>
                <a:lnTo>
                  <a:pt x="200" y="64"/>
                </a:lnTo>
                <a:lnTo>
                  <a:pt x="201" y="64"/>
                </a:lnTo>
                <a:lnTo>
                  <a:pt x="202" y="63"/>
                </a:lnTo>
                <a:lnTo>
                  <a:pt x="203" y="63"/>
                </a:lnTo>
                <a:lnTo>
                  <a:pt x="205" y="63"/>
                </a:lnTo>
                <a:lnTo>
                  <a:pt x="203" y="62"/>
                </a:lnTo>
                <a:lnTo>
                  <a:pt x="203" y="60"/>
                </a:lnTo>
                <a:lnTo>
                  <a:pt x="205" y="60"/>
                </a:lnTo>
                <a:lnTo>
                  <a:pt x="205" y="62"/>
                </a:lnTo>
                <a:lnTo>
                  <a:pt x="206" y="62"/>
                </a:lnTo>
                <a:lnTo>
                  <a:pt x="207" y="60"/>
                </a:lnTo>
                <a:lnTo>
                  <a:pt x="208" y="60"/>
                </a:lnTo>
                <a:lnTo>
                  <a:pt x="210" y="59"/>
                </a:lnTo>
                <a:lnTo>
                  <a:pt x="213" y="59"/>
                </a:lnTo>
                <a:lnTo>
                  <a:pt x="213" y="58"/>
                </a:lnTo>
                <a:lnTo>
                  <a:pt x="213" y="57"/>
                </a:lnTo>
                <a:lnTo>
                  <a:pt x="214" y="57"/>
                </a:lnTo>
                <a:lnTo>
                  <a:pt x="214" y="56"/>
                </a:lnTo>
                <a:lnTo>
                  <a:pt x="214" y="55"/>
                </a:lnTo>
                <a:lnTo>
                  <a:pt x="214" y="54"/>
                </a:lnTo>
                <a:lnTo>
                  <a:pt x="214" y="52"/>
                </a:lnTo>
                <a:lnTo>
                  <a:pt x="213" y="51"/>
                </a:lnTo>
                <a:lnTo>
                  <a:pt x="211" y="51"/>
                </a:lnTo>
                <a:lnTo>
                  <a:pt x="211" y="50"/>
                </a:lnTo>
                <a:lnTo>
                  <a:pt x="211" y="51"/>
                </a:lnTo>
                <a:lnTo>
                  <a:pt x="210" y="51"/>
                </a:lnTo>
                <a:lnTo>
                  <a:pt x="210" y="52"/>
                </a:lnTo>
                <a:lnTo>
                  <a:pt x="209" y="52"/>
                </a:lnTo>
                <a:lnTo>
                  <a:pt x="209" y="51"/>
                </a:lnTo>
                <a:lnTo>
                  <a:pt x="208" y="51"/>
                </a:lnTo>
                <a:lnTo>
                  <a:pt x="207" y="50"/>
                </a:lnTo>
                <a:lnTo>
                  <a:pt x="206" y="50"/>
                </a:lnTo>
                <a:lnTo>
                  <a:pt x="207" y="49"/>
                </a:lnTo>
                <a:lnTo>
                  <a:pt x="208" y="48"/>
                </a:lnTo>
                <a:lnTo>
                  <a:pt x="209" y="48"/>
                </a:lnTo>
                <a:lnTo>
                  <a:pt x="209" y="47"/>
                </a:lnTo>
                <a:lnTo>
                  <a:pt x="209" y="46"/>
                </a:lnTo>
                <a:lnTo>
                  <a:pt x="210" y="47"/>
                </a:lnTo>
                <a:lnTo>
                  <a:pt x="211" y="47"/>
                </a:lnTo>
                <a:lnTo>
                  <a:pt x="211" y="46"/>
                </a:lnTo>
                <a:lnTo>
                  <a:pt x="210" y="46"/>
                </a:lnTo>
                <a:lnTo>
                  <a:pt x="210" y="44"/>
                </a:lnTo>
                <a:lnTo>
                  <a:pt x="210" y="43"/>
                </a:lnTo>
                <a:lnTo>
                  <a:pt x="211" y="44"/>
                </a:lnTo>
                <a:lnTo>
                  <a:pt x="213" y="44"/>
                </a:lnTo>
                <a:lnTo>
                  <a:pt x="214" y="44"/>
                </a:lnTo>
                <a:lnTo>
                  <a:pt x="214" y="43"/>
                </a:lnTo>
                <a:lnTo>
                  <a:pt x="214" y="42"/>
                </a:lnTo>
                <a:lnTo>
                  <a:pt x="214" y="43"/>
                </a:lnTo>
                <a:lnTo>
                  <a:pt x="213" y="43"/>
                </a:lnTo>
                <a:lnTo>
                  <a:pt x="211" y="42"/>
                </a:lnTo>
                <a:lnTo>
                  <a:pt x="210" y="42"/>
                </a:lnTo>
                <a:lnTo>
                  <a:pt x="210" y="41"/>
                </a:lnTo>
                <a:lnTo>
                  <a:pt x="211" y="41"/>
                </a:lnTo>
                <a:lnTo>
                  <a:pt x="213" y="41"/>
                </a:lnTo>
                <a:lnTo>
                  <a:pt x="214" y="40"/>
                </a:lnTo>
                <a:lnTo>
                  <a:pt x="215" y="40"/>
                </a:lnTo>
                <a:lnTo>
                  <a:pt x="216" y="41"/>
                </a:lnTo>
                <a:lnTo>
                  <a:pt x="217" y="41"/>
                </a:lnTo>
                <a:lnTo>
                  <a:pt x="217" y="40"/>
                </a:lnTo>
                <a:lnTo>
                  <a:pt x="218" y="40"/>
                </a:lnTo>
                <a:lnTo>
                  <a:pt x="219" y="41"/>
                </a:lnTo>
                <a:lnTo>
                  <a:pt x="221" y="41"/>
                </a:lnTo>
                <a:lnTo>
                  <a:pt x="222" y="41"/>
                </a:lnTo>
                <a:lnTo>
                  <a:pt x="223" y="41"/>
                </a:lnTo>
                <a:lnTo>
                  <a:pt x="223" y="42"/>
                </a:lnTo>
                <a:lnTo>
                  <a:pt x="223" y="43"/>
                </a:lnTo>
                <a:lnTo>
                  <a:pt x="223" y="42"/>
                </a:lnTo>
                <a:lnTo>
                  <a:pt x="222" y="42"/>
                </a:lnTo>
                <a:lnTo>
                  <a:pt x="222" y="43"/>
                </a:lnTo>
                <a:lnTo>
                  <a:pt x="222" y="44"/>
                </a:lnTo>
                <a:lnTo>
                  <a:pt x="221" y="44"/>
                </a:lnTo>
                <a:lnTo>
                  <a:pt x="221" y="46"/>
                </a:lnTo>
                <a:lnTo>
                  <a:pt x="222" y="46"/>
                </a:lnTo>
                <a:lnTo>
                  <a:pt x="222" y="47"/>
                </a:lnTo>
                <a:lnTo>
                  <a:pt x="221" y="47"/>
                </a:lnTo>
                <a:lnTo>
                  <a:pt x="221" y="48"/>
                </a:lnTo>
                <a:lnTo>
                  <a:pt x="221" y="49"/>
                </a:lnTo>
                <a:lnTo>
                  <a:pt x="222" y="50"/>
                </a:lnTo>
                <a:lnTo>
                  <a:pt x="222" y="51"/>
                </a:lnTo>
                <a:lnTo>
                  <a:pt x="224" y="52"/>
                </a:lnTo>
                <a:lnTo>
                  <a:pt x="225" y="52"/>
                </a:lnTo>
                <a:lnTo>
                  <a:pt x="225" y="54"/>
                </a:lnTo>
                <a:lnTo>
                  <a:pt x="226" y="54"/>
                </a:lnTo>
                <a:lnTo>
                  <a:pt x="226" y="52"/>
                </a:lnTo>
                <a:lnTo>
                  <a:pt x="227" y="51"/>
                </a:lnTo>
                <a:lnTo>
                  <a:pt x="227" y="52"/>
                </a:lnTo>
                <a:lnTo>
                  <a:pt x="229" y="52"/>
                </a:lnTo>
                <a:lnTo>
                  <a:pt x="230" y="52"/>
                </a:lnTo>
                <a:lnTo>
                  <a:pt x="230" y="51"/>
                </a:lnTo>
                <a:lnTo>
                  <a:pt x="229" y="51"/>
                </a:lnTo>
                <a:lnTo>
                  <a:pt x="229" y="50"/>
                </a:lnTo>
                <a:lnTo>
                  <a:pt x="230" y="50"/>
                </a:lnTo>
                <a:lnTo>
                  <a:pt x="231" y="49"/>
                </a:lnTo>
                <a:lnTo>
                  <a:pt x="231" y="48"/>
                </a:lnTo>
                <a:lnTo>
                  <a:pt x="232" y="48"/>
                </a:lnTo>
                <a:lnTo>
                  <a:pt x="232" y="47"/>
                </a:lnTo>
                <a:lnTo>
                  <a:pt x="232" y="46"/>
                </a:lnTo>
                <a:lnTo>
                  <a:pt x="231" y="44"/>
                </a:lnTo>
                <a:lnTo>
                  <a:pt x="232" y="44"/>
                </a:lnTo>
                <a:lnTo>
                  <a:pt x="231" y="44"/>
                </a:lnTo>
                <a:lnTo>
                  <a:pt x="231" y="43"/>
                </a:lnTo>
                <a:lnTo>
                  <a:pt x="230" y="43"/>
                </a:lnTo>
                <a:lnTo>
                  <a:pt x="231" y="43"/>
                </a:lnTo>
                <a:lnTo>
                  <a:pt x="231" y="42"/>
                </a:lnTo>
                <a:lnTo>
                  <a:pt x="232" y="42"/>
                </a:lnTo>
                <a:lnTo>
                  <a:pt x="233" y="42"/>
                </a:lnTo>
                <a:lnTo>
                  <a:pt x="233" y="43"/>
                </a:lnTo>
                <a:lnTo>
                  <a:pt x="232" y="43"/>
                </a:lnTo>
                <a:lnTo>
                  <a:pt x="232" y="44"/>
                </a:lnTo>
                <a:lnTo>
                  <a:pt x="233" y="46"/>
                </a:lnTo>
                <a:lnTo>
                  <a:pt x="234" y="46"/>
                </a:lnTo>
                <a:lnTo>
                  <a:pt x="234" y="44"/>
                </a:lnTo>
                <a:lnTo>
                  <a:pt x="235" y="44"/>
                </a:lnTo>
                <a:lnTo>
                  <a:pt x="237" y="46"/>
                </a:lnTo>
                <a:lnTo>
                  <a:pt x="238" y="47"/>
                </a:lnTo>
                <a:lnTo>
                  <a:pt x="238" y="48"/>
                </a:lnTo>
                <a:lnTo>
                  <a:pt x="239" y="48"/>
                </a:lnTo>
                <a:lnTo>
                  <a:pt x="240" y="48"/>
                </a:lnTo>
                <a:lnTo>
                  <a:pt x="241" y="47"/>
                </a:lnTo>
                <a:lnTo>
                  <a:pt x="240" y="46"/>
                </a:lnTo>
                <a:lnTo>
                  <a:pt x="240" y="44"/>
                </a:lnTo>
                <a:lnTo>
                  <a:pt x="241" y="44"/>
                </a:lnTo>
                <a:lnTo>
                  <a:pt x="242" y="44"/>
                </a:lnTo>
                <a:lnTo>
                  <a:pt x="243" y="43"/>
                </a:lnTo>
                <a:lnTo>
                  <a:pt x="245" y="43"/>
                </a:lnTo>
                <a:lnTo>
                  <a:pt x="247" y="43"/>
                </a:lnTo>
                <a:lnTo>
                  <a:pt x="248" y="43"/>
                </a:lnTo>
                <a:lnTo>
                  <a:pt x="248" y="42"/>
                </a:lnTo>
                <a:lnTo>
                  <a:pt x="249" y="41"/>
                </a:lnTo>
                <a:lnTo>
                  <a:pt x="249" y="42"/>
                </a:lnTo>
                <a:lnTo>
                  <a:pt x="250" y="43"/>
                </a:lnTo>
                <a:lnTo>
                  <a:pt x="251" y="43"/>
                </a:lnTo>
                <a:lnTo>
                  <a:pt x="253" y="43"/>
                </a:lnTo>
                <a:lnTo>
                  <a:pt x="253" y="42"/>
                </a:lnTo>
                <a:lnTo>
                  <a:pt x="251" y="42"/>
                </a:lnTo>
                <a:lnTo>
                  <a:pt x="251" y="41"/>
                </a:lnTo>
                <a:lnTo>
                  <a:pt x="253" y="41"/>
                </a:lnTo>
                <a:lnTo>
                  <a:pt x="253" y="40"/>
                </a:lnTo>
                <a:lnTo>
                  <a:pt x="253" y="39"/>
                </a:lnTo>
                <a:lnTo>
                  <a:pt x="254" y="39"/>
                </a:lnTo>
                <a:lnTo>
                  <a:pt x="254" y="38"/>
                </a:lnTo>
                <a:lnTo>
                  <a:pt x="253" y="36"/>
                </a:lnTo>
                <a:lnTo>
                  <a:pt x="251" y="38"/>
                </a:lnTo>
                <a:lnTo>
                  <a:pt x="250" y="38"/>
                </a:lnTo>
                <a:lnTo>
                  <a:pt x="250" y="39"/>
                </a:lnTo>
                <a:lnTo>
                  <a:pt x="249" y="39"/>
                </a:lnTo>
                <a:lnTo>
                  <a:pt x="249" y="38"/>
                </a:lnTo>
                <a:lnTo>
                  <a:pt x="249" y="36"/>
                </a:lnTo>
                <a:lnTo>
                  <a:pt x="249" y="35"/>
                </a:lnTo>
                <a:lnTo>
                  <a:pt x="248" y="34"/>
                </a:lnTo>
                <a:lnTo>
                  <a:pt x="247" y="33"/>
                </a:lnTo>
                <a:lnTo>
                  <a:pt x="246" y="33"/>
                </a:lnTo>
                <a:lnTo>
                  <a:pt x="245" y="33"/>
                </a:lnTo>
                <a:lnTo>
                  <a:pt x="243" y="32"/>
                </a:lnTo>
                <a:lnTo>
                  <a:pt x="245" y="32"/>
                </a:lnTo>
                <a:lnTo>
                  <a:pt x="245" y="31"/>
                </a:lnTo>
                <a:lnTo>
                  <a:pt x="245" y="30"/>
                </a:lnTo>
                <a:lnTo>
                  <a:pt x="243" y="30"/>
                </a:lnTo>
                <a:lnTo>
                  <a:pt x="243" y="31"/>
                </a:lnTo>
                <a:lnTo>
                  <a:pt x="242" y="31"/>
                </a:lnTo>
                <a:lnTo>
                  <a:pt x="241" y="31"/>
                </a:lnTo>
                <a:lnTo>
                  <a:pt x="241" y="30"/>
                </a:lnTo>
                <a:lnTo>
                  <a:pt x="241" y="28"/>
                </a:lnTo>
                <a:lnTo>
                  <a:pt x="242" y="28"/>
                </a:lnTo>
                <a:lnTo>
                  <a:pt x="243" y="28"/>
                </a:lnTo>
                <a:lnTo>
                  <a:pt x="243" y="27"/>
                </a:lnTo>
                <a:lnTo>
                  <a:pt x="243" y="26"/>
                </a:lnTo>
                <a:lnTo>
                  <a:pt x="243" y="25"/>
                </a:lnTo>
                <a:lnTo>
                  <a:pt x="245" y="25"/>
                </a:lnTo>
                <a:lnTo>
                  <a:pt x="246" y="25"/>
                </a:lnTo>
                <a:lnTo>
                  <a:pt x="246" y="24"/>
                </a:lnTo>
                <a:lnTo>
                  <a:pt x="247" y="23"/>
                </a:lnTo>
                <a:lnTo>
                  <a:pt x="248" y="22"/>
                </a:lnTo>
                <a:lnTo>
                  <a:pt x="248" y="20"/>
                </a:lnTo>
                <a:lnTo>
                  <a:pt x="248" y="19"/>
                </a:lnTo>
                <a:lnTo>
                  <a:pt x="249" y="19"/>
                </a:lnTo>
                <a:lnTo>
                  <a:pt x="250" y="19"/>
                </a:lnTo>
                <a:lnTo>
                  <a:pt x="249" y="20"/>
                </a:lnTo>
                <a:lnTo>
                  <a:pt x="249" y="22"/>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59" name="Freeform 167"/>
          <p:cNvSpPr>
            <a:spLocks/>
          </p:cNvSpPr>
          <p:nvPr/>
        </p:nvSpPr>
        <p:spPr bwMode="auto">
          <a:xfrm>
            <a:off x="1549451" y="4117773"/>
            <a:ext cx="715212" cy="478956"/>
          </a:xfrm>
          <a:custGeom>
            <a:avLst/>
            <a:gdLst>
              <a:gd name="T0" fmla="*/ 94 w 331"/>
              <a:gd name="T1" fmla="*/ 1 h 225"/>
              <a:gd name="T2" fmla="*/ 125 w 331"/>
              <a:gd name="T3" fmla="*/ 1 h 225"/>
              <a:gd name="T4" fmla="*/ 147 w 331"/>
              <a:gd name="T5" fmla="*/ 1 h 225"/>
              <a:gd name="T6" fmla="*/ 174 w 331"/>
              <a:gd name="T7" fmla="*/ 1 h 225"/>
              <a:gd name="T8" fmla="*/ 206 w 331"/>
              <a:gd name="T9" fmla="*/ 3 h 225"/>
              <a:gd name="T10" fmla="*/ 236 w 331"/>
              <a:gd name="T11" fmla="*/ 3 h 225"/>
              <a:gd name="T12" fmla="*/ 267 w 331"/>
              <a:gd name="T13" fmla="*/ 3 h 225"/>
              <a:gd name="T14" fmla="*/ 263 w 331"/>
              <a:gd name="T15" fmla="*/ 11 h 225"/>
              <a:gd name="T16" fmla="*/ 260 w 331"/>
              <a:gd name="T17" fmla="*/ 15 h 225"/>
              <a:gd name="T18" fmla="*/ 266 w 331"/>
              <a:gd name="T19" fmla="*/ 17 h 225"/>
              <a:gd name="T20" fmla="*/ 266 w 331"/>
              <a:gd name="T21" fmla="*/ 21 h 225"/>
              <a:gd name="T22" fmla="*/ 275 w 331"/>
              <a:gd name="T23" fmla="*/ 17 h 225"/>
              <a:gd name="T24" fmla="*/ 270 w 331"/>
              <a:gd name="T25" fmla="*/ 25 h 225"/>
              <a:gd name="T26" fmla="*/ 269 w 331"/>
              <a:gd name="T27" fmla="*/ 31 h 225"/>
              <a:gd name="T28" fmla="*/ 271 w 331"/>
              <a:gd name="T29" fmla="*/ 40 h 225"/>
              <a:gd name="T30" fmla="*/ 279 w 331"/>
              <a:gd name="T31" fmla="*/ 40 h 225"/>
              <a:gd name="T32" fmla="*/ 283 w 331"/>
              <a:gd name="T33" fmla="*/ 53 h 225"/>
              <a:gd name="T34" fmla="*/ 287 w 331"/>
              <a:gd name="T35" fmla="*/ 60 h 225"/>
              <a:gd name="T36" fmla="*/ 287 w 331"/>
              <a:gd name="T37" fmla="*/ 62 h 225"/>
              <a:gd name="T38" fmla="*/ 286 w 331"/>
              <a:gd name="T39" fmla="*/ 70 h 225"/>
              <a:gd name="T40" fmla="*/ 294 w 331"/>
              <a:gd name="T41" fmla="*/ 69 h 225"/>
              <a:gd name="T42" fmla="*/ 299 w 331"/>
              <a:gd name="T43" fmla="*/ 86 h 225"/>
              <a:gd name="T44" fmla="*/ 305 w 331"/>
              <a:gd name="T45" fmla="*/ 95 h 225"/>
              <a:gd name="T46" fmla="*/ 316 w 331"/>
              <a:gd name="T47" fmla="*/ 111 h 225"/>
              <a:gd name="T48" fmla="*/ 318 w 331"/>
              <a:gd name="T49" fmla="*/ 121 h 225"/>
              <a:gd name="T50" fmla="*/ 309 w 331"/>
              <a:gd name="T51" fmla="*/ 128 h 225"/>
              <a:gd name="T52" fmla="*/ 309 w 331"/>
              <a:gd name="T53" fmla="*/ 134 h 225"/>
              <a:gd name="T54" fmla="*/ 321 w 331"/>
              <a:gd name="T55" fmla="*/ 141 h 225"/>
              <a:gd name="T56" fmla="*/ 316 w 331"/>
              <a:gd name="T57" fmla="*/ 145 h 225"/>
              <a:gd name="T58" fmla="*/ 308 w 331"/>
              <a:gd name="T59" fmla="*/ 156 h 225"/>
              <a:gd name="T60" fmla="*/ 322 w 331"/>
              <a:gd name="T61" fmla="*/ 163 h 225"/>
              <a:gd name="T62" fmla="*/ 330 w 331"/>
              <a:gd name="T63" fmla="*/ 165 h 225"/>
              <a:gd name="T64" fmla="*/ 329 w 331"/>
              <a:gd name="T65" fmla="*/ 175 h 225"/>
              <a:gd name="T66" fmla="*/ 322 w 331"/>
              <a:gd name="T67" fmla="*/ 172 h 225"/>
              <a:gd name="T68" fmla="*/ 322 w 331"/>
              <a:gd name="T69" fmla="*/ 179 h 225"/>
              <a:gd name="T70" fmla="*/ 321 w 331"/>
              <a:gd name="T71" fmla="*/ 184 h 225"/>
              <a:gd name="T72" fmla="*/ 305 w 331"/>
              <a:gd name="T73" fmla="*/ 189 h 225"/>
              <a:gd name="T74" fmla="*/ 291 w 331"/>
              <a:gd name="T75" fmla="*/ 198 h 225"/>
              <a:gd name="T76" fmla="*/ 275 w 331"/>
              <a:gd name="T77" fmla="*/ 201 h 225"/>
              <a:gd name="T78" fmla="*/ 262 w 331"/>
              <a:gd name="T79" fmla="*/ 205 h 225"/>
              <a:gd name="T80" fmla="*/ 252 w 331"/>
              <a:gd name="T81" fmla="*/ 213 h 225"/>
              <a:gd name="T82" fmla="*/ 233 w 331"/>
              <a:gd name="T83" fmla="*/ 217 h 225"/>
              <a:gd name="T84" fmla="*/ 188 w 331"/>
              <a:gd name="T85" fmla="*/ 216 h 225"/>
              <a:gd name="T86" fmla="*/ 175 w 331"/>
              <a:gd name="T87" fmla="*/ 225 h 225"/>
              <a:gd name="T88" fmla="*/ 149 w 331"/>
              <a:gd name="T89" fmla="*/ 217 h 225"/>
              <a:gd name="T90" fmla="*/ 117 w 331"/>
              <a:gd name="T91" fmla="*/ 217 h 225"/>
              <a:gd name="T92" fmla="*/ 80 w 331"/>
              <a:gd name="T93" fmla="*/ 217 h 225"/>
              <a:gd name="T94" fmla="*/ 52 w 331"/>
              <a:gd name="T95" fmla="*/ 217 h 225"/>
              <a:gd name="T96" fmla="*/ 24 w 331"/>
              <a:gd name="T97" fmla="*/ 216 h 225"/>
              <a:gd name="T98" fmla="*/ 0 w 331"/>
              <a:gd name="T99" fmla="*/ 200 h 225"/>
              <a:gd name="T100" fmla="*/ 0 w 331"/>
              <a:gd name="T101" fmla="*/ 158 h 225"/>
              <a:gd name="T102" fmla="*/ 12 w 331"/>
              <a:gd name="T103" fmla="*/ 126 h 225"/>
              <a:gd name="T104" fmla="*/ 12 w 331"/>
              <a:gd name="T105" fmla="*/ 89 h 225"/>
              <a:gd name="T106" fmla="*/ 13 w 331"/>
              <a:gd name="T107" fmla="*/ 48 h 225"/>
              <a:gd name="T108" fmla="*/ 12 w 331"/>
              <a:gd name="T109" fmla="*/ 14 h 225"/>
              <a:gd name="T110" fmla="*/ 42 w 331"/>
              <a:gd name="T111" fmla="*/ 1 h 225"/>
              <a:gd name="T112" fmla="*/ 62 w 331"/>
              <a:gd name="T113" fmla="*/ 1 h 225"/>
              <a:gd name="T114" fmla="*/ 77 w 331"/>
              <a:gd name="T115" fmla="*/ 1 h 22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331" h="225">
                <a:moveTo>
                  <a:pt x="79" y="1"/>
                </a:moveTo>
                <a:lnTo>
                  <a:pt x="80" y="1"/>
                </a:lnTo>
                <a:lnTo>
                  <a:pt x="82" y="1"/>
                </a:lnTo>
                <a:lnTo>
                  <a:pt x="83" y="1"/>
                </a:lnTo>
                <a:lnTo>
                  <a:pt x="85" y="1"/>
                </a:lnTo>
                <a:lnTo>
                  <a:pt x="86" y="1"/>
                </a:lnTo>
                <a:lnTo>
                  <a:pt x="87" y="1"/>
                </a:lnTo>
                <a:lnTo>
                  <a:pt x="88" y="1"/>
                </a:lnTo>
                <a:lnTo>
                  <a:pt x="90" y="1"/>
                </a:lnTo>
                <a:lnTo>
                  <a:pt x="94" y="1"/>
                </a:lnTo>
                <a:lnTo>
                  <a:pt x="99" y="1"/>
                </a:lnTo>
                <a:lnTo>
                  <a:pt x="101" y="1"/>
                </a:lnTo>
                <a:lnTo>
                  <a:pt x="102" y="1"/>
                </a:lnTo>
                <a:lnTo>
                  <a:pt x="107" y="1"/>
                </a:lnTo>
                <a:lnTo>
                  <a:pt x="109" y="1"/>
                </a:lnTo>
                <a:lnTo>
                  <a:pt x="112" y="1"/>
                </a:lnTo>
                <a:lnTo>
                  <a:pt x="118" y="1"/>
                </a:lnTo>
                <a:lnTo>
                  <a:pt x="120" y="1"/>
                </a:lnTo>
                <a:lnTo>
                  <a:pt x="123" y="1"/>
                </a:lnTo>
                <a:lnTo>
                  <a:pt x="125" y="1"/>
                </a:lnTo>
                <a:lnTo>
                  <a:pt x="126" y="1"/>
                </a:lnTo>
                <a:lnTo>
                  <a:pt x="130" y="1"/>
                </a:lnTo>
                <a:lnTo>
                  <a:pt x="133" y="1"/>
                </a:lnTo>
                <a:lnTo>
                  <a:pt x="134" y="1"/>
                </a:lnTo>
                <a:lnTo>
                  <a:pt x="137" y="1"/>
                </a:lnTo>
                <a:lnTo>
                  <a:pt x="142" y="1"/>
                </a:lnTo>
                <a:lnTo>
                  <a:pt x="143" y="1"/>
                </a:lnTo>
                <a:lnTo>
                  <a:pt x="145" y="1"/>
                </a:lnTo>
                <a:lnTo>
                  <a:pt x="146" y="1"/>
                </a:lnTo>
                <a:lnTo>
                  <a:pt x="147" y="1"/>
                </a:lnTo>
                <a:lnTo>
                  <a:pt x="151" y="1"/>
                </a:lnTo>
                <a:lnTo>
                  <a:pt x="153" y="1"/>
                </a:lnTo>
                <a:lnTo>
                  <a:pt x="154" y="1"/>
                </a:lnTo>
                <a:lnTo>
                  <a:pt x="156" y="1"/>
                </a:lnTo>
                <a:lnTo>
                  <a:pt x="161" y="1"/>
                </a:lnTo>
                <a:lnTo>
                  <a:pt x="166" y="1"/>
                </a:lnTo>
                <a:lnTo>
                  <a:pt x="167" y="1"/>
                </a:lnTo>
                <a:lnTo>
                  <a:pt x="170" y="1"/>
                </a:lnTo>
                <a:lnTo>
                  <a:pt x="172" y="1"/>
                </a:lnTo>
                <a:lnTo>
                  <a:pt x="174" y="1"/>
                </a:lnTo>
                <a:lnTo>
                  <a:pt x="180" y="1"/>
                </a:lnTo>
                <a:lnTo>
                  <a:pt x="181" y="1"/>
                </a:lnTo>
                <a:lnTo>
                  <a:pt x="182" y="1"/>
                </a:lnTo>
                <a:lnTo>
                  <a:pt x="183" y="1"/>
                </a:lnTo>
                <a:lnTo>
                  <a:pt x="186" y="1"/>
                </a:lnTo>
                <a:lnTo>
                  <a:pt x="190" y="1"/>
                </a:lnTo>
                <a:lnTo>
                  <a:pt x="191" y="1"/>
                </a:lnTo>
                <a:lnTo>
                  <a:pt x="198" y="3"/>
                </a:lnTo>
                <a:lnTo>
                  <a:pt x="199" y="3"/>
                </a:lnTo>
                <a:lnTo>
                  <a:pt x="206" y="3"/>
                </a:lnTo>
                <a:lnTo>
                  <a:pt x="207" y="3"/>
                </a:lnTo>
                <a:lnTo>
                  <a:pt x="210" y="3"/>
                </a:lnTo>
                <a:lnTo>
                  <a:pt x="211" y="3"/>
                </a:lnTo>
                <a:lnTo>
                  <a:pt x="212" y="3"/>
                </a:lnTo>
                <a:lnTo>
                  <a:pt x="213" y="3"/>
                </a:lnTo>
                <a:lnTo>
                  <a:pt x="221" y="3"/>
                </a:lnTo>
                <a:lnTo>
                  <a:pt x="226" y="3"/>
                </a:lnTo>
                <a:lnTo>
                  <a:pt x="230" y="3"/>
                </a:lnTo>
                <a:lnTo>
                  <a:pt x="233" y="3"/>
                </a:lnTo>
                <a:lnTo>
                  <a:pt x="236" y="3"/>
                </a:lnTo>
                <a:lnTo>
                  <a:pt x="237" y="3"/>
                </a:lnTo>
                <a:lnTo>
                  <a:pt x="238" y="3"/>
                </a:lnTo>
                <a:lnTo>
                  <a:pt x="243" y="3"/>
                </a:lnTo>
                <a:lnTo>
                  <a:pt x="244" y="3"/>
                </a:lnTo>
                <a:lnTo>
                  <a:pt x="253" y="3"/>
                </a:lnTo>
                <a:lnTo>
                  <a:pt x="254" y="3"/>
                </a:lnTo>
                <a:lnTo>
                  <a:pt x="257" y="3"/>
                </a:lnTo>
                <a:lnTo>
                  <a:pt x="258" y="3"/>
                </a:lnTo>
                <a:lnTo>
                  <a:pt x="265" y="3"/>
                </a:lnTo>
                <a:lnTo>
                  <a:pt x="267" y="3"/>
                </a:lnTo>
                <a:lnTo>
                  <a:pt x="268" y="3"/>
                </a:lnTo>
                <a:lnTo>
                  <a:pt x="268" y="4"/>
                </a:lnTo>
                <a:lnTo>
                  <a:pt x="267" y="5"/>
                </a:lnTo>
                <a:lnTo>
                  <a:pt x="267" y="6"/>
                </a:lnTo>
                <a:lnTo>
                  <a:pt x="266" y="6"/>
                </a:lnTo>
                <a:lnTo>
                  <a:pt x="266" y="7"/>
                </a:lnTo>
                <a:lnTo>
                  <a:pt x="265" y="8"/>
                </a:lnTo>
                <a:lnTo>
                  <a:pt x="265" y="9"/>
                </a:lnTo>
                <a:lnTo>
                  <a:pt x="263" y="9"/>
                </a:lnTo>
                <a:lnTo>
                  <a:pt x="263" y="11"/>
                </a:lnTo>
                <a:lnTo>
                  <a:pt x="262" y="9"/>
                </a:lnTo>
                <a:lnTo>
                  <a:pt x="261" y="9"/>
                </a:lnTo>
                <a:lnTo>
                  <a:pt x="260" y="11"/>
                </a:lnTo>
                <a:lnTo>
                  <a:pt x="260" y="12"/>
                </a:lnTo>
                <a:lnTo>
                  <a:pt x="259" y="12"/>
                </a:lnTo>
                <a:lnTo>
                  <a:pt x="259" y="13"/>
                </a:lnTo>
                <a:lnTo>
                  <a:pt x="258" y="13"/>
                </a:lnTo>
                <a:lnTo>
                  <a:pt x="258" y="14"/>
                </a:lnTo>
                <a:lnTo>
                  <a:pt x="259" y="14"/>
                </a:lnTo>
                <a:lnTo>
                  <a:pt x="260" y="15"/>
                </a:lnTo>
                <a:lnTo>
                  <a:pt x="260" y="16"/>
                </a:lnTo>
                <a:lnTo>
                  <a:pt x="260" y="17"/>
                </a:lnTo>
                <a:lnTo>
                  <a:pt x="260" y="19"/>
                </a:lnTo>
                <a:lnTo>
                  <a:pt x="260" y="20"/>
                </a:lnTo>
                <a:lnTo>
                  <a:pt x="261" y="20"/>
                </a:lnTo>
                <a:lnTo>
                  <a:pt x="261" y="19"/>
                </a:lnTo>
                <a:lnTo>
                  <a:pt x="262" y="19"/>
                </a:lnTo>
                <a:lnTo>
                  <a:pt x="263" y="17"/>
                </a:lnTo>
                <a:lnTo>
                  <a:pt x="265" y="17"/>
                </a:lnTo>
                <a:lnTo>
                  <a:pt x="266" y="17"/>
                </a:lnTo>
                <a:lnTo>
                  <a:pt x="266" y="19"/>
                </a:lnTo>
                <a:lnTo>
                  <a:pt x="265" y="20"/>
                </a:lnTo>
                <a:lnTo>
                  <a:pt x="263" y="20"/>
                </a:lnTo>
                <a:lnTo>
                  <a:pt x="263" y="19"/>
                </a:lnTo>
                <a:lnTo>
                  <a:pt x="262" y="20"/>
                </a:lnTo>
                <a:lnTo>
                  <a:pt x="262" y="21"/>
                </a:lnTo>
                <a:lnTo>
                  <a:pt x="263" y="21"/>
                </a:lnTo>
                <a:lnTo>
                  <a:pt x="265" y="22"/>
                </a:lnTo>
                <a:lnTo>
                  <a:pt x="266" y="22"/>
                </a:lnTo>
                <a:lnTo>
                  <a:pt x="266" y="21"/>
                </a:lnTo>
                <a:lnTo>
                  <a:pt x="267" y="21"/>
                </a:lnTo>
                <a:lnTo>
                  <a:pt x="268" y="20"/>
                </a:lnTo>
                <a:lnTo>
                  <a:pt x="269" y="20"/>
                </a:lnTo>
                <a:lnTo>
                  <a:pt x="270" y="21"/>
                </a:lnTo>
                <a:lnTo>
                  <a:pt x="271" y="21"/>
                </a:lnTo>
                <a:lnTo>
                  <a:pt x="273" y="21"/>
                </a:lnTo>
                <a:lnTo>
                  <a:pt x="274" y="21"/>
                </a:lnTo>
                <a:lnTo>
                  <a:pt x="274" y="20"/>
                </a:lnTo>
                <a:lnTo>
                  <a:pt x="275" y="19"/>
                </a:lnTo>
                <a:lnTo>
                  <a:pt x="275" y="17"/>
                </a:lnTo>
                <a:lnTo>
                  <a:pt x="276" y="17"/>
                </a:lnTo>
                <a:lnTo>
                  <a:pt x="276" y="19"/>
                </a:lnTo>
                <a:lnTo>
                  <a:pt x="275" y="20"/>
                </a:lnTo>
                <a:lnTo>
                  <a:pt x="275" y="21"/>
                </a:lnTo>
                <a:lnTo>
                  <a:pt x="274" y="21"/>
                </a:lnTo>
                <a:lnTo>
                  <a:pt x="274" y="22"/>
                </a:lnTo>
                <a:lnTo>
                  <a:pt x="273" y="23"/>
                </a:lnTo>
                <a:lnTo>
                  <a:pt x="271" y="24"/>
                </a:lnTo>
                <a:lnTo>
                  <a:pt x="271" y="25"/>
                </a:lnTo>
                <a:lnTo>
                  <a:pt x="270" y="25"/>
                </a:lnTo>
                <a:lnTo>
                  <a:pt x="270" y="27"/>
                </a:lnTo>
                <a:lnTo>
                  <a:pt x="269" y="27"/>
                </a:lnTo>
                <a:lnTo>
                  <a:pt x="268" y="27"/>
                </a:lnTo>
                <a:lnTo>
                  <a:pt x="267" y="27"/>
                </a:lnTo>
                <a:lnTo>
                  <a:pt x="266" y="27"/>
                </a:lnTo>
                <a:lnTo>
                  <a:pt x="266" y="28"/>
                </a:lnTo>
                <a:lnTo>
                  <a:pt x="267" y="29"/>
                </a:lnTo>
                <a:lnTo>
                  <a:pt x="268" y="30"/>
                </a:lnTo>
                <a:lnTo>
                  <a:pt x="268" y="31"/>
                </a:lnTo>
                <a:lnTo>
                  <a:pt x="269" y="31"/>
                </a:lnTo>
                <a:lnTo>
                  <a:pt x="269" y="32"/>
                </a:lnTo>
                <a:lnTo>
                  <a:pt x="269" y="33"/>
                </a:lnTo>
                <a:lnTo>
                  <a:pt x="269" y="35"/>
                </a:lnTo>
                <a:lnTo>
                  <a:pt x="270" y="35"/>
                </a:lnTo>
                <a:lnTo>
                  <a:pt x="270" y="36"/>
                </a:lnTo>
                <a:lnTo>
                  <a:pt x="271" y="36"/>
                </a:lnTo>
                <a:lnTo>
                  <a:pt x="271" y="37"/>
                </a:lnTo>
                <a:lnTo>
                  <a:pt x="271" y="38"/>
                </a:lnTo>
                <a:lnTo>
                  <a:pt x="271" y="39"/>
                </a:lnTo>
                <a:lnTo>
                  <a:pt x="271" y="40"/>
                </a:lnTo>
                <a:lnTo>
                  <a:pt x="273" y="40"/>
                </a:lnTo>
                <a:lnTo>
                  <a:pt x="274" y="39"/>
                </a:lnTo>
                <a:lnTo>
                  <a:pt x="275" y="40"/>
                </a:lnTo>
                <a:lnTo>
                  <a:pt x="276" y="41"/>
                </a:lnTo>
                <a:lnTo>
                  <a:pt x="276" y="40"/>
                </a:lnTo>
                <a:lnTo>
                  <a:pt x="277" y="40"/>
                </a:lnTo>
                <a:lnTo>
                  <a:pt x="277" y="39"/>
                </a:lnTo>
                <a:lnTo>
                  <a:pt x="278" y="39"/>
                </a:lnTo>
                <a:lnTo>
                  <a:pt x="279" y="39"/>
                </a:lnTo>
                <a:lnTo>
                  <a:pt x="279" y="40"/>
                </a:lnTo>
                <a:lnTo>
                  <a:pt x="281" y="41"/>
                </a:lnTo>
                <a:lnTo>
                  <a:pt x="281" y="43"/>
                </a:lnTo>
                <a:lnTo>
                  <a:pt x="281" y="44"/>
                </a:lnTo>
                <a:lnTo>
                  <a:pt x="279" y="46"/>
                </a:lnTo>
                <a:lnTo>
                  <a:pt x="279" y="47"/>
                </a:lnTo>
                <a:lnTo>
                  <a:pt x="279" y="48"/>
                </a:lnTo>
                <a:lnTo>
                  <a:pt x="282" y="51"/>
                </a:lnTo>
                <a:lnTo>
                  <a:pt x="282" y="52"/>
                </a:lnTo>
                <a:lnTo>
                  <a:pt x="282" y="53"/>
                </a:lnTo>
                <a:lnTo>
                  <a:pt x="283" y="53"/>
                </a:lnTo>
                <a:lnTo>
                  <a:pt x="283" y="54"/>
                </a:lnTo>
                <a:lnTo>
                  <a:pt x="284" y="54"/>
                </a:lnTo>
                <a:lnTo>
                  <a:pt x="284" y="55"/>
                </a:lnTo>
                <a:lnTo>
                  <a:pt x="284" y="56"/>
                </a:lnTo>
                <a:lnTo>
                  <a:pt x="284" y="57"/>
                </a:lnTo>
                <a:lnTo>
                  <a:pt x="284" y="59"/>
                </a:lnTo>
                <a:lnTo>
                  <a:pt x="284" y="60"/>
                </a:lnTo>
                <a:lnTo>
                  <a:pt x="285" y="60"/>
                </a:lnTo>
                <a:lnTo>
                  <a:pt x="286" y="60"/>
                </a:lnTo>
                <a:lnTo>
                  <a:pt x="287" y="60"/>
                </a:lnTo>
                <a:lnTo>
                  <a:pt x="287" y="61"/>
                </a:lnTo>
                <a:lnTo>
                  <a:pt x="289" y="61"/>
                </a:lnTo>
                <a:lnTo>
                  <a:pt x="289" y="62"/>
                </a:lnTo>
                <a:lnTo>
                  <a:pt x="290" y="62"/>
                </a:lnTo>
                <a:lnTo>
                  <a:pt x="290" y="63"/>
                </a:lnTo>
                <a:lnTo>
                  <a:pt x="290" y="64"/>
                </a:lnTo>
                <a:lnTo>
                  <a:pt x="289" y="64"/>
                </a:lnTo>
                <a:lnTo>
                  <a:pt x="289" y="63"/>
                </a:lnTo>
                <a:lnTo>
                  <a:pt x="289" y="62"/>
                </a:lnTo>
                <a:lnTo>
                  <a:pt x="287" y="62"/>
                </a:lnTo>
                <a:lnTo>
                  <a:pt x="286" y="62"/>
                </a:lnTo>
                <a:lnTo>
                  <a:pt x="286" y="63"/>
                </a:lnTo>
                <a:lnTo>
                  <a:pt x="286" y="64"/>
                </a:lnTo>
                <a:lnTo>
                  <a:pt x="286" y="65"/>
                </a:lnTo>
                <a:lnTo>
                  <a:pt x="286" y="67"/>
                </a:lnTo>
                <a:lnTo>
                  <a:pt x="286" y="68"/>
                </a:lnTo>
                <a:lnTo>
                  <a:pt x="285" y="68"/>
                </a:lnTo>
                <a:lnTo>
                  <a:pt x="284" y="68"/>
                </a:lnTo>
                <a:lnTo>
                  <a:pt x="284" y="69"/>
                </a:lnTo>
                <a:lnTo>
                  <a:pt x="286" y="70"/>
                </a:lnTo>
                <a:lnTo>
                  <a:pt x="287" y="70"/>
                </a:lnTo>
                <a:lnTo>
                  <a:pt x="289" y="69"/>
                </a:lnTo>
                <a:lnTo>
                  <a:pt x="290" y="69"/>
                </a:lnTo>
                <a:lnTo>
                  <a:pt x="290" y="70"/>
                </a:lnTo>
                <a:lnTo>
                  <a:pt x="291" y="71"/>
                </a:lnTo>
                <a:lnTo>
                  <a:pt x="292" y="71"/>
                </a:lnTo>
                <a:lnTo>
                  <a:pt x="293" y="71"/>
                </a:lnTo>
                <a:lnTo>
                  <a:pt x="293" y="70"/>
                </a:lnTo>
                <a:lnTo>
                  <a:pt x="293" y="69"/>
                </a:lnTo>
                <a:lnTo>
                  <a:pt x="294" y="69"/>
                </a:lnTo>
                <a:lnTo>
                  <a:pt x="297" y="71"/>
                </a:lnTo>
                <a:lnTo>
                  <a:pt x="298" y="73"/>
                </a:lnTo>
                <a:lnTo>
                  <a:pt x="299" y="75"/>
                </a:lnTo>
                <a:lnTo>
                  <a:pt x="300" y="76"/>
                </a:lnTo>
                <a:lnTo>
                  <a:pt x="300" y="78"/>
                </a:lnTo>
                <a:lnTo>
                  <a:pt x="300" y="79"/>
                </a:lnTo>
                <a:lnTo>
                  <a:pt x="300" y="80"/>
                </a:lnTo>
                <a:lnTo>
                  <a:pt x="299" y="81"/>
                </a:lnTo>
                <a:lnTo>
                  <a:pt x="299" y="84"/>
                </a:lnTo>
                <a:lnTo>
                  <a:pt x="299" y="86"/>
                </a:lnTo>
                <a:lnTo>
                  <a:pt x="299" y="88"/>
                </a:lnTo>
                <a:lnTo>
                  <a:pt x="299" y="89"/>
                </a:lnTo>
                <a:lnTo>
                  <a:pt x="299" y="91"/>
                </a:lnTo>
                <a:lnTo>
                  <a:pt x="299" y="92"/>
                </a:lnTo>
                <a:lnTo>
                  <a:pt x="299" y="93"/>
                </a:lnTo>
                <a:lnTo>
                  <a:pt x="301" y="93"/>
                </a:lnTo>
                <a:lnTo>
                  <a:pt x="303" y="93"/>
                </a:lnTo>
                <a:lnTo>
                  <a:pt x="303" y="94"/>
                </a:lnTo>
                <a:lnTo>
                  <a:pt x="305" y="94"/>
                </a:lnTo>
                <a:lnTo>
                  <a:pt x="305" y="95"/>
                </a:lnTo>
                <a:lnTo>
                  <a:pt x="306" y="96"/>
                </a:lnTo>
                <a:lnTo>
                  <a:pt x="308" y="97"/>
                </a:lnTo>
                <a:lnTo>
                  <a:pt x="310" y="99"/>
                </a:lnTo>
                <a:lnTo>
                  <a:pt x="311" y="99"/>
                </a:lnTo>
                <a:lnTo>
                  <a:pt x="313" y="100"/>
                </a:lnTo>
                <a:lnTo>
                  <a:pt x="313" y="102"/>
                </a:lnTo>
                <a:lnTo>
                  <a:pt x="314" y="105"/>
                </a:lnTo>
                <a:lnTo>
                  <a:pt x="314" y="107"/>
                </a:lnTo>
                <a:lnTo>
                  <a:pt x="315" y="110"/>
                </a:lnTo>
                <a:lnTo>
                  <a:pt x="316" y="111"/>
                </a:lnTo>
                <a:lnTo>
                  <a:pt x="316" y="112"/>
                </a:lnTo>
                <a:lnTo>
                  <a:pt x="316" y="113"/>
                </a:lnTo>
                <a:lnTo>
                  <a:pt x="316" y="115"/>
                </a:lnTo>
                <a:lnTo>
                  <a:pt x="316" y="116"/>
                </a:lnTo>
                <a:lnTo>
                  <a:pt x="316" y="117"/>
                </a:lnTo>
                <a:lnTo>
                  <a:pt x="316" y="118"/>
                </a:lnTo>
                <a:lnTo>
                  <a:pt x="317" y="118"/>
                </a:lnTo>
                <a:lnTo>
                  <a:pt x="318" y="119"/>
                </a:lnTo>
                <a:lnTo>
                  <a:pt x="318" y="120"/>
                </a:lnTo>
                <a:lnTo>
                  <a:pt x="318" y="121"/>
                </a:lnTo>
                <a:lnTo>
                  <a:pt x="317" y="121"/>
                </a:lnTo>
                <a:lnTo>
                  <a:pt x="316" y="123"/>
                </a:lnTo>
                <a:lnTo>
                  <a:pt x="316" y="124"/>
                </a:lnTo>
                <a:lnTo>
                  <a:pt x="316" y="125"/>
                </a:lnTo>
                <a:lnTo>
                  <a:pt x="316" y="126"/>
                </a:lnTo>
                <a:lnTo>
                  <a:pt x="315" y="126"/>
                </a:lnTo>
                <a:lnTo>
                  <a:pt x="314" y="127"/>
                </a:lnTo>
                <a:lnTo>
                  <a:pt x="313" y="127"/>
                </a:lnTo>
                <a:lnTo>
                  <a:pt x="310" y="127"/>
                </a:lnTo>
                <a:lnTo>
                  <a:pt x="309" y="128"/>
                </a:lnTo>
                <a:lnTo>
                  <a:pt x="308" y="128"/>
                </a:lnTo>
                <a:lnTo>
                  <a:pt x="307" y="128"/>
                </a:lnTo>
                <a:lnTo>
                  <a:pt x="306" y="128"/>
                </a:lnTo>
                <a:lnTo>
                  <a:pt x="305" y="128"/>
                </a:lnTo>
                <a:lnTo>
                  <a:pt x="305" y="129"/>
                </a:lnTo>
                <a:lnTo>
                  <a:pt x="305" y="131"/>
                </a:lnTo>
                <a:lnTo>
                  <a:pt x="306" y="131"/>
                </a:lnTo>
                <a:lnTo>
                  <a:pt x="307" y="132"/>
                </a:lnTo>
                <a:lnTo>
                  <a:pt x="308" y="133"/>
                </a:lnTo>
                <a:lnTo>
                  <a:pt x="309" y="134"/>
                </a:lnTo>
                <a:lnTo>
                  <a:pt x="310" y="135"/>
                </a:lnTo>
                <a:lnTo>
                  <a:pt x="311" y="137"/>
                </a:lnTo>
                <a:lnTo>
                  <a:pt x="313" y="137"/>
                </a:lnTo>
                <a:lnTo>
                  <a:pt x="314" y="136"/>
                </a:lnTo>
                <a:lnTo>
                  <a:pt x="315" y="136"/>
                </a:lnTo>
                <a:lnTo>
                  <a:pt x="316" y="136"/>
                </a:lnTo>
                <a:lnTo>
                  <a:pt x="317" y="136"/>
                </a:lnTo>
                <a:lnTo>
                  <a:pt x="318" y="137"/>
                </a:lnTo>
                <a:lnTo>
                  <a:pt x="321" y="140"/>
                </a:lnTo>
                <a:lnTo>
                  <a:pt x="321" y="141"/>
                </a:lnTo>
                <a:lnTo>
                  <a:pt x="321" y="142"/>
                </a:lnTo>
                <a:lnTo>
                  <a:pt x="319" y="142"/>
                </a:lnTo>
                <a:lnTo>
                  <a:pt x="319" y="141"/>
                </a:lnTo>
                <a:lnTo>
                  <a:pt x="318" y="140"/>
                </a:lnTo>
                <a:lnTo>
                  <a:pt x="317" y="140"/>
                </a:lnTo>
                <a:lnTo>
                  <a:pt x="316" y="140"/>
                </a:lnTo>
                <a:lnTo>
                  <a:pt x="315" y="141"/>
                </a:lnTo>
                <a:lnTo>
                  <a:pt x="316" y="143"/>
                </a:lnTo>
                <a:lnTo>
                  <a:pt x="316" y="144"/>
                </a:lnTo>
                <a:lnTo>
                  <a:pt x="316" y="145"/>
                </a:lnTo>
                <a:lnTo>
                  <a:pt x="315" y="145"/>
                </a:lnTo>
                <a:lnTo>
                  <a:pt x="314" y="147"/>
                </a:lnTo>
                <a:lnTo>
                  <a:pt x="313" y="148"/>
                </a:lnTo>
                <a:lnTo>
                  <a:pt x="311" y="149"/>
                </a:lnTo>
                <a:lnTo>
                  <a:pt x="310" y="150"/>
                </a:lnTo>
                <a:lnTo>
                  <a:pt x="309" y="151"/>
                </a:lnTo>
                <a:lnTo>
                  <a:pt x="309" y="152"/>
                </a:lnTo>
                <a:lnTo>
                  <a:pt x="309" y="153"/>
                </a:lnTo>
                <a:lnTo>
                  <a:pt x="308" y="155"/>
                </a:lnTo>
                <a:lnTo>
                  <a:pt x="308" y="156"/>
                </a:lnTo>
                <a:lnTo>
                  <a:pt x="309" y="157"/>
                </a:lnTo>
                <a:lnTo>
                  <a:pt x="310" y="158"/>
                </a:lnTo>
                <a:lnTo>
                  <a:pt x="311" y="159"/>
                </a:lnTo>
                <a:lnTo>
                  <a:pt x="313" y="160"/>
                </a:lnTo>
                <a:lnTo>
                  <a:pt x="313" y="161"/>
                </a:lnTo>
                <a:lnTo>
                  <a:pt x="314" y="163"/>
                </a:lnTo>
                <a:lnTo>
                  <a:pt x="315" y="163"/>
                </a:lnTo>
                <a:lnTo>
                  <a:pt x="318" y="163"/>
                </a:lnTo>
                <a:lnTo>
                  <a:pt x="321" y="163"/>
                </a:lnTo>
                <a:lnTo>
                  <a:pt x="322" y="163"/>
                </a:lnTo>
                <a:lnTo>
                  <a:pt x="323" y="163"/>
                </a:lnTo>
                <a:lnTo>
                  <a:pt x="324" y="163"/>
                </a:lnTo>
                <a:lnTo>
                  <a:pt x="325" y="163"/>
                </a:lnTo>
                <a:lnTo>
                  <a:pt x="325" y="161"/>
                </a:lnTo>
                <a:lnTo>
                  <a:pt x="326" y="161"/>
                </a:lnTo>
                <a:lnTo>
                  <a:pt x="327" y="161"/>
                </a:lnTo>
                <a:lnTo>
                  <a:pt x="329" y="161"/>
                </a:lnTo>
                <a:lnTo>
                  <a:pt x="330" y="163"/>
                </a:lnTo>
                <a:lnTo>
                  <a:pt x="330" y="164"/>
                </a:lnTo>
                <a:lnTo>
                  <a:pt x="330" y="165"/>
                </a:lnTo>
                <a:lnTo>
                  <a:pt x="330" y="166"/>
                </a:lnTo>
                <a:lnTo>
                  <a:pt x="330" y="167"/>
                </a:lnTo>
                <a:lnTo>
                  <a:pt x="331" y="168"/>
                </a:lnTo>
                <a:lnTo>
                  <a:pt x="331" y="169"/>
                </a:lnTo>
                <a:lnTo>
                  <a:pt x="331" y="171"/>
                </a:lnTo>
                <a:lnTo>
                  <a:pt x="330" y="172"/>
                </a:lnTo>
                <a:lnTo>
                  <a:pt x="330" y="173"/>
                </a:lnTo>
                <a:lnTo>
                  <a:pt x="329" y="173"/>
                </a:lnTo>
                <a:lnTo>
                  <a:pt x="329" y="174"/>
                </a:lnTo>
                <a:lnTo>
                  <a:pt x="329" y="175"/>
                </a:lnTo>
                <a:lnTo>
                  <a:pt x="327" y="175"/>
                </a:lnTo>
                <a:lnTo>
                  <a:pt x="326" y="176"/>
                </a:lnTo>
                <a:lnTo>
                  <a:pt x="325" y="176"/>
                </a:lnTo>
                <a:lnTo>
                  <a:pt x="325" y="175"/>
                </a:lnTo>
                <a:lnTo>
                  <a:pt x="324" y="175"/>
                </a:lnTo>
                <a:lnTo>
                  <a:pt x="324" y="174"/>
                </a:lnTo>
                <a:lnTo>
                  <a:pt x="324" y="173"/>
                </a:lnTo>
                <a:lnTo>
                  <a:pt x="324" y="172"/>
                </a:lnTo>
                <a:lnTo>
                  <a:pt x="323" y="172"/>
                </a:lnTo>
                <a:lnTo>
                  <a:pt x="322" y="172"/>
                </a:lnTo>
                <a:lnTo>
                  <a:pt x="322" y="173"/>
                </a:lnTo>
                <a:lnTo>
                  <a:pt x="322" y="174"/>
                </a:lnTo>
                <a:lnTo>
                  <a:pt x="321" y="174"/>
                </a:lnTo>
                <a:lnTo>
                  <a:pt x="321" y="175"/>
                </a:lnTo>
                <a:lnTo>
                  <a:pt x="319" y="175"/>
                </a:lnTo>
                <a:lnTo>
                  <a:pt x="319" y="176"/>
                </a:lnTo>
                <a:lnTo>
                  <a:pt x="319" y="177"/>
                </a:lnTo>
                <a:lnTo>
                  <a:pt x="321" y="177"/>
                </a:lnTo>
                <a:lnTo>
                  <a:pt x="321" y="179"/>
                </a:lnTo>
                <a:lnTo>
                  <a:pt x="322" y="179"/>
                </a:lnTo>
                <a:lnTo>
                  <a:pt x="322" y="180"/>
                </a:lnTo>
                <a:lnTo>
                  <a:pt x="322" y="181"/>
                </a:lnTo>
                <a:lnTo>
                  <a:pt x="323" y="182"/>
                </a:lnTo>
                <a:lnTo>
                  <a:pt x="324" y="183"/>
                </a:lnTo>
                <a:lnTo>
                  <a:pt x="324" y="184"/>
                </a:lnTo>
                <a:lnTo>
                  <a:pt x="323" y="184"/>
                </a:lnTo>
                <a:lnTo>
                  <a:pt x="323" y="185"/>
                </a:lnTo>
                <a:lnTo>
                  <a:pt x="322" y="185"/>
                </a:lnTo>
                <a:lnTo>
                  <a:pt x="321" y="185"/>
                </a:lnTo>
                <a:lnTo>
                  <a:pt x="321" y="184"/>
                </a:lnTo>
                <a:lnTo>
                  <a:pt x="318" y="183"/>
                </a:lnTo>
                <a:lnTo>
                  <a:pt x="317" y="184"/>
                </a:lnTo>
                <a:lnTo>
                  <a:pt x="316" y="184"/>
                </a:lnTo>
                <a:lnTo>
                  <a:pt x="315" y="185"/>
                </a:lnTo>
                <a:lnTo>
                  <a:pt x="314" y="187"/>
                </a:lnTo>
                <a:lnTo>
                  <a:pt x="313" y="188"/>
                </a:lnTo>
                <a:lnTo>
                  <a:pt x="311" y="189"/>
                </a:lnTo>
                <a:lnTo>
                  <a:pt x="310" y="189"/>
                </a:lnTo>
                <a:lnTo>
                  <a:pt x="307" y="189"/>
                </a:lnTo>
                <a:lnTo>
                  <a:pt x="305" y="189"/>
                </a:lnTo>
                <a:lnTo>
                  <a:pt x="303" y="190"/>
                </a:lnTo>
                <a:lnTo>
                  <a:pt x="302" y="190"/>
                </a:lnTo>
                <a:lnTo>
                  <a:pt x="301" y="190"/>
                </a:lnTo>
                <a:lnTo>
                  <a:pt x="300" y="192"/>
                </a:lnTo>
                <a:lnTo>
                  <a:pt x="299" y="192"/>
                </a:lnTo>
                <a:lnTo>
                  <a:pt x="298" y="193"/>
                </a:lnTo>
                <a:lnTo>
                  <a:pt x="297" y="193"/>
                </a:lnTo>
                <a:lnTo>
                  <a:pt x="294" y="195"/>
                </a:lnTo>
                <a:lnTo>
                  <a:pt x="292" y="197"/>
                </a:lnTo>
                <a:lnTo>
                  <a:pt x="291" y="198"/>
                </a:lnTo>
                <a:lnTo>
                  <a:pt x="290" y="198"/>
                </a:lnTo>
                <a:lnTo>
                  <a:pt x="289" y="199"/>
                </a:lnTo>
                <a:lnTo>
                  <a:pt x="286" y="199"/>
                </a:lnTo>
                <a:lnTo>
                  <a:pt x="285" y="199"/>
                </a:lnTo>
                <a:lnTo>
                  <a:pt x="285" y="200"/>
                </a:lnTo>
                <a:lnTo>
                  <a:pt x="283" y="200"/>
                </a:lnTo>
                <a:lnTo>
                  <a:pt x="281" y="201"/>
                </a:lnTo>
                <a:lnTo>
                  <a:pt x="279" y="201"/>
                </a:lnTo>
                <a:lnTo>
                  <a:pt x="277" y="201"/>
                </a:lnTo>
                <a:lnTo>
                  <a:pt x="275" y="201"/>
                </a:lnTo>
                <a:lnTo>
                  <a:pt x="274" y="201"/>
                </a:lnTo>
                <a:lnTo>
                  <a:pt x="273" y="203"/>
                </a:lnTo>
                <a:lnTo>
                  <a:pt x="271" y="203"/>
                </a:lnTo>
                <a:lnTo>
                  <a:pt x="269" y="203"/>
                </a:lnTo>
                <a:lnTo>
                  <a:pt x="268" y="203"/>
                </a:lnTo>
                <a:lnTo>
                  <a:pt x="267" y="203"/>
                </a:lnTo>
                <a:lnTo>
                  <a:pt x="265" y="204"/>
                </a:lnTo>
                <a:lnTo>
                  <a:pt x="263" y="204"/>
                </a:lnTo>
                <a:lnTo>
                  <a:pt x="263" y="205"/>
                </a:lnTo>
                <a:lnTo>
                  <a:pt x="262" y="205"/>
                </a:lnTo>
                <a:lnTo>
                  <a:pt x="261" y="205"/>
                </a:lnTo>
                <a:lnTo>
                  <a:pt x="260" y="206"/>
                </a:lnTo>
                <a:lnTo>
                  <a:pt x="259" y="206"/>
                </a:lnTo>
                <a:lnTo>
                  <a:pt x="258" y="207"/>
                </a:lnTo>
                <a:lnTo>
                  <a:pt x="257" y="208"/>
                </a:lnTo>
                <a:lnTo>
                  <a:pt x="255" y="208"/>
                </a:lnTo>
                <a:lnTo>
                  <a:pt x="255" y="209"/>
                </a:lnTo>
                <a:lnTo>
                  <a:pt x="254" y="209"/>
                </a:lnTo>
                <a:lnTo>
                  <a:pt x="253" y="211"/>
                </a:lnTo>
                <a:lnTo>
                  <a:pt x="252" y="213"/>
                </a:lnTo>
                <a:lnTo>
                  <a:pt x="251" y="215"/>
                </a:lnTo>
                <a:lnTo>
                  <a:pt x="250" y="214"/>
                </a:lnTo>
                <a:lnTo>
                  <a:pt x="249" y="215"/>
                </a:lnTo>
                <a:lnTo>
                  <a:pt x="249" y="214"/>
                </a:lnTo>
                <a:lnTo>
                  <a:pt x="246" y="214"/>
                </a:lnTo>
                <a:lnTo>
                  <a:pt x="244" y="214"/>
                </a:lnTo>
                <a:lnTo>
                  <a:pt x="242" y="216"/>
                </a:lnTo>
                <a:lnTo>
                  <a:pt x="241" y="217"/>
                </a:lnTo>
                <a:lnTo>
                  <a:pt x="238" y="217"/>
                </a:lnTo>
                <a:lnTo>
                  <a:pt x="233" y="217"/>
                </a:lnTo>
                <a:lnTo>
                  <a:pt x="231" y="217"/>
                </a:lnTo>
                <a:lnTo>
                  <a:pt x="227" y="217"/>
                </a:lnTo>
                <a:lnTo>
                  <a:pt x="225" y="217"/>
                </a:lnTo>
                <a:lnTo>
                  <a:pt x="214" y="217"/>
                </a:lnTo>
                <a:lnTo>
                  <a:pt x="202" y="216"/>
                </a:lnTo>
                <a:lnTo>
                  <a:pt x="199" y="216"/>
                </a:lnTo>
                <a:lnTo>
                  <a:pt x="198" y="216"/>
                </a:lnTo>
                <a:lnTo>
                  <a:pt x="193" y="216"/>
                </a:lnTo>
                <a:lnTo>
                  <a:pt x="190" y="216"/>
                </a:lnTo>
                <a:lnTo>
                  <a:pt x="188" y="216"/>
                </a:lnTo>
                <a:lnTo>
                  <a:pt x="188" y="217"/>
                </a:lnTo>
                <a:lnTo>
                  <a:pt x="188" y="222"/>
                </a:lnTo>
                <a:lnTo>
                  <a:pt x="188" y="223"/>
                </a:lnTo>
                <a:lnTo>
                  <a:pt x="188" y="225"/>
                </a:lnTo>
                <a:lnTo>
                  <a:pt x="187" y="225"/>
                </a:lnTo>
                <a:lnTo>
                  <a:pt x="185" y="225"/>
                </a:lnTo>
                <a:lnTo>
                  <a:pt x="179" y="225"/>
                </a:lnTo>
                <a:lnTo>
                  <a:pt x="178" y="225"/>
                </a:lnTo>
                <a:lnTo>
                  <a:pt x="177" y="225"/>
                </a:lnTo>
                <a:lnTo>
                  <a:pt x="175" y="225"/>
                </a:lnTo>
                <a:lnTo>
                  <a:pt x="173" y="225"/>
                </a:lnTo>
                <a:lnTo>
                  <a:pt x="172" y="225"/>
                </a:lnTo>
                <a:lnTo>
                  <a:pt x="170" y="225"/>
                </a:lnTo>
                <a:lnTo>
                  <a:pt x="170" y="216"/>
                </a:lnTo>
                <a:lnTo>
                  <a:pt x="167" y="216"/>
                </a:lnTo>
                <a:lnTo>
                  <a:pt x="157" y="216"/>
                </a:lnTo>
                <a:lnTo>
                  <a:pt x="153" y="216"/>
                </a:lnTo>
                <a:lnTo>
                  <a:pt x="153" y="217"/>
                </a:lnTo>
                <a:lnTo>
                  <a:pt x="150" y="217"/>
                </a:lnTo>
                <a:lnTo>
                  <a:pt x="149" y="217"/>
                </a:lnTo>
                <a:lnTo>
                  <a:pt x="143" y="217"/>
                </a:lnTo>
                <a:lnTo>
                  <a:pt x="139" y="217"/>
                </a:lnTo>
                <a:lnTo>
                  <a:pt x="135" y="217"/>
                </a:lnTo>
                <a:lnTo>
                  <a:pt x="134" y="217"/>
                </a:lnTo>
                <a:lnTo>
                  <a:pt x="132" y="217"/>
                </a:lnTo>
                <a:lnTo>
                  <a:pt x="130" y="217"/>
                </a:lnTo>
                <a:lnTo>
                  <a:pt x="126" y="217"/>
                </a:lnTo>
                <a:lnTo>
                  <a:pt x="125" y="217"/>
                </a:lnTo>
                <a:lnTo>
                  <a:pt x="124" y="217"/>
                </a:lnTo>
                <a:lnTo>
                  <a:pt x="117" y="217"/>
                </a:lnTo>
                <a:lnTo>
                  <a:pt x="115" y="217"/>
                </a:lnTo>
                <a:lnTo>
                  <a:pt x="111" y="217"/>
                </a:lnTo>
                <a:lnTo>
                  <a:pt x="106" y="217"/>
                </a:lnTo>
                <a:lnTo>
                  <a:pt x="103" y="217"/>
                </a:lnTo>
                <a:lnTo>
                  <a:pt x="99" y="217"/>
                </a:lnTo>
                <a:lnTo>
                  <a:pt x="93" y="217"/>
                </a:lnTo>
                <a:lnTo>
                  <a:pt x="92" y="217"/>
                </a:lnTo>
                <a:lnTo>
                  <a:pt x="88" y="217"/>
                </a:lnTo>
                <a:lnTo>
                  <a:pt x="83" y="217"/>
                </a:lnTo>
                <a:lnTo>
                  <a:pt x="80" y="217"/>
                </a:lnTo>
                <a:lnTo>
                  <a:pt x="75" y="217"/>
                </a:lnTo>
                <a:lnTo>
                  <a:pt x="70" y="217"/>
                </a:lnTo>
                <a:lnTo>
                  <a:pt x="66" y="217"/>
                </a:lnTo>
                <a:lnTo>
                  <a:pt x="64" y="217"/>
                </a:lnTo>
                <a:lnTo>
                  <a:pt x="62" y="217"/>
                </a:lnTo>
                <a:lnTo>
                  <a:pt x="61" y="217"/>
                </a:lnTo>
                <a:lnTo>
                  <a:pt x="59" y="217"/>
                </a:lnTo>
                <a:lnTo>
                  <a:pt x="55" y="217"/>
                </a:lnTo>
                <a:lnTo>
                  <a:pt x="54" y="217"/>
                </a:lnTo>
                <a:lnTo>
                  <a:pt x="52" y="217"/>
                </a:lnTo>
                <a:lnTo>
                  <a:pt x="47" y="217"/>
                </a:lnTo>
                <a:lnTo>
                  <a:pt x="45" y="217"/>
                </a:lnTo>
                <a:lnTo>
                  <a:pt x="44" y="217"/>
                </a:lnTo>
                <a:lnTo>
                  <a:pt x="40" y="217"/>
                </a:lnTo>
                <a:lnTo>
                  <a:pt x="39" y="217"/>
                </a:lnTo>
                <a:lnTo>
                  <a:pt x="34" y="216"/>
                </a:lnTo>
                <a:lnTo>
                  <a:pt x="31" y="216"/>
                </a:lnTo>
                <a:lnTo>
                  <a:pt x="30" y="216"/>
                </a:lnTo>
                <a:lnTo>
                  <a:pt x="26" y="216"/>
                </a:lnTo>
                <a:lnTo>
                  <a:pt x="24" y="216"/>
                </a:lnTo>
                <a:lnTo>
                  <a:pt x="18" y="216"/>
                </a:lnTo>
                <a:lnTo>
                  <a:pt x="16" y="216"/>
                </a:lnTo>
                <a:lnTo>
                  <a:pt x="14" y="216"/>
                </a:lnTo>
                <a:lnTo>
                  <a:pt x="13" y="216"/>
                </a:lnTo>
                <a:lnTo>
                  <a:pt x="10" y="216"/>
                </a:lnTo>
                <a:lnTo>
                  <a:pt x="8" y="216"/>
                </a:lnTo>
                <a:lnTo>
                  <a:pt x="7" y="216"/>
                </a:lnTo>
                <a:lnTo>
                  <a:pt x="4" y="216"/>
                </a:lnTo>
                <a:lnTo>
                  <a:pt x="0" y="216"/>
                </a:lnTo>
                <a:lnTo>
                  <a:pt x="0" y="200"/>
                </a:lnTo>
                <a:lnTo>
                  <a:pt x="0" y="198"/>
                </a:lnTo>
                <a:lnTo>
                  <a:pt x="0" y="189"/>
                </a:lnTo>
                <a:lnTo>
                  <a:pt x="0" y="184"/>
                </a:lnTo>
                <a:lnTo>
                  <a:pt x="0" y="181"/>
                </a:lnTo>
                <a:lnTo>
                  <a:pt x="0" y="176"/>
                </a:lnTo>
                <a:lnTo>
                  <a:pt x="0" y="174"/>
                </a:lnTo>
                <a:lnTo>
                  <a:pt x="0" y="171"/>
                </a:lnTo>
                <a:lnTo>
                  <a:pt x="0" y="166"/>
                </a:lnTo>
                <a:lnTo>
                  <a:pt x="0" y="163"/>
                </a:lnTo>
                <a:lnTo>
                  <a:pt x="0" y="158"/>
                </a:lnTo>
                <a:lnTo>
                  <a:pt x="2" y="156"/>
                </a:lnTo>
                <a:lnTo>
                  <a:pt x="2" y="152"/>
                </a:lnTo>
                <a:lnTo>
                  <a:pt x="2" y="150"/>
                </a:lnTo>
                <a:lnTo>
                  <a:pt x="2" y="144"/>
                </a:lnTo>
                <a:lnTo>
                  <a:pt x="2" y="140"/>
                </a:lnTo>
                <a:lnTo>
                  <a:pt x="3" y="137"/>
                </a:lnTo>
                <a:lnTo>
                  <a:pt x="3" y="135"/>
                </a:lnTo>
                <a:lnTo>
                  <a:pt x="5" y="134"/>
                </a:lnTo>
                <a:lnTo>
                  <a:pt x="12" y="127"/>
                </a:lnTo>
                <a:lnTo>
                  <a:pt x="12" y="126"/>
                </a:lnTo>
                <a:lnTo>
                  <a:pt x="12" y="119"/>
                </a:lnTo>
                <a:lnTo>
                  <a:pt x="12" y="117"/>
                </a:lnTo>
                <a:lnTo>
                  <a:pt x="12" y="110"/>
                </a:lnTo>
                <a:lnTo>
                  <a:pt x="12" y="108"/>
                </a:lnTo>
                <a:lnTo>
                  <a:pt x="12" y="104"/>
                </a:lnTo>
                <a:lnTo>
                  <a:pt x="12" y="100"/>
                </a:lnTo>
                <a:lnTo>
                  <a:pt x="12" y="99"/>
                </a:lnTo>
                <a:lnTo>
                  <a:pt x="12" y="93"/>
                </a:lnTo>
                <a:lnTo>
                  <a:pt x="12" y="92"/>
                </a:lnTo>
                <a:lnTo>
                  <a:pt x="12" y="89"/>
                </a:lnTo>
                <a:lnTo>
                  <a:pt x="12" y="79"/>
                </a:lnTo>
                <a:lnTo>
                  <a:pt x="12" y="77"/>
                </a:lnTo>
                <a:lnTo>
                  <a:pt x="12" y="72"/>
                </a:lnTo>
                <a:lnTo>
                  <a:pt x="12" y="69"/>
                </a:lnTo>
                <a:lnTo>
                  <a:pt x="12" y="65"/>
                </a:lnTo>
                <a:lnTo>
                  <a:pt x="13" y="56"/>
                </a:lnTo>
                <a:lnTo>
                  <a:pt x="13" y="53"/>
                </a:lnTo>
                <a:lnTo>
                  <a:pt x="13" y="51"/>
                </a:lnTo>
                <a:lnTo>
                  <a:pt x="13" y="49"/>
                </a:lnTo>
                <a:lnTo>
                  <a:pt x="13" y="48"/>
                </a:lnTo>
                <a:lnTo>
                  <a:pt x="13" y="45"/>
                </a:lnTo>
                <a:lnTo>
                  <a:pt x="13" y="36"/>
                </a:lnTo>
                <a:lnTo>
                  <a:pt x="13" y="33"/>
                </a:lnTo>
                <a:lnTo>
                  <a:pt x="13" y="31"/>
                </a:lnTo>
                <a:lnTo>
                  <a:pt x="13" y="28"/>
                </a:lnTo>
                <a:lnTo>
                  <a:pt x="13" y="21"/>
                </a:lnTo>
                <a:lnTo>
                  <a:pt x="12" y="20"/>
                </a:lnTo>
                <a:lnTo>
                  <a:pt x="12" y="17"/>
                </a:lnTo>
                <a:lnTo>
                  <a:pt x="12" y="15"/>
                </a:lnTo>
                <a:lnTo>
                  <a:pt x="12" y="14"/>
                </a:lnTo>
                <a:lnTo>
                  <a:pt x="12" y="11"/>
                </a:lnTo>
                <a:lnTo>
                  <a:pt x="12" y="1"/>
                </a:lnTo>
                <a:lnTo>
                  <a:pt x="15" y="1"/>
                </a:lnTo>
                <a:lnTo>
                  <a:pt x="19" y="1"/>
                </a:lnTo>
                <a:lnTo>
                  <a:pt x="24" y="1"/>
                </a:lnTo>
                <a:lnTo>
                  <a:pt x="29" y="1"/>
                </a:lnTo>
                <a:lnTo>
                  <a:pt x="31" y="1"/>
                </a:lnTo>
                <a:lnTo>
                  <a:pt x="34" y="1"/>
                </a:lnTo>
                <a:lnTo>
                  <a:pt x="37" y="1"/>
                </a:lnTo>
                <a:lnTo>
                  <a:pt x="42" y="1"/>
                </a:lnTo>
                <a:lnTo>
                  <a:pt x="43" y="1"/>
                </a:lnTo>
                <a:lnTo>
                  <a:pt x="45" y="1"/>
                </a:lnTo>
                <a:lnTo>
                  <a:pt x="45" y="0"/>
                </a:lnTo>
                <a:lnTo>
                  <a:pt x="48" y="0"/>
                </a:lnTo>
                <a:lnTo>
                  <a:pt x="51" y="0"/>
                </a:lnTo>
                <a:lnTo>
                  <a:pt x="53" y="0"/>
                </a:lnTo>
                <a:lnTo>
                  <a:pt x="56" y="0"/>
                </a:lnTo>
                <a:lnTo>
                  <a:pt x="60" y="1"/>
                </a:lnTo>
                <a:lnTo>
                  <a:pt x="61" y="1"/>
                </a:lnTo>
                <a:lnTo>
                  <a:pt x="62" y="1"/>
                </a:lnTo>
                <a:lnTo>
                  <a:pt x="63" y="1"/>
                </a:lnTo>
                <a:lnTo>
                  <a:pt x="64" y="1"/>
                </a:lnTo>
                <a:lnTo>
                  <a:pt x="66" y="1"/>
                </a:lnTo>
                <a:lnTo>
                  <a:pt x="67" y="1"/>
                </a:lnTo>
                <a:lnTo>
                  <a:pt x="68" y="1"/>
                </a:lnTo>
                <a:lnTo>
                  <a:pt x="70" y="1"/>
                </a:lnTo>
                <a:lnTo>
                  <a:pt x="72" y="1"/>
                </a:lnTo>
                <a:lnTo>
                  <a:pt x="75" y="1"/>
                </a:lnTo>
                <a:lnTo>
                  <a:pt x="76" y="1"/>
                </a:lnTo>
                <a:lnTo>
                  <a:pt x="77" y="1"/>
                </a:lnTo>
                <a:lnTo>
                  <a:pt x="78" y="1"/>
                </a:lnTo>
                <a:lnTo>
                  <a:pt x="79" y="1"/>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60" name="Freeform 168"/>
          <p:cNvSpPr>
            <a:spLocks/>
          </p:cNvSpPr>
          <p:nvPr/>
        </p:nvSpPr>
        <p:spPr bwMode="auto">
          <a:xfrm>
            <a:off x="2112330" y="4129019"/>
            <a:ext cx="674159" cy="387423"/>
          </a:xfrm>
          <a:custGeom>
            <a:avLst/>
            <a:gdLst>
              <a:gd name="T0" fmla="*/ 296 w 312"/>
              <a:gd name="T1" fmla="*/ 2 h 182"/>
              <a:gd name="T2" fmla="*/ 311 w 312"/>
              <a:gd name="T3" fmla="*/ 24 h 182"/>
              <a:gd name="T4" fmla="*/ 311 w 312"/>
              <a:gd name="T5" fmla="*/ 52 h 182"/>
              <a:gd name="T6" fmla="*/ 311 w 312"/>
              <a:gd name="T7" fmla="*/ 76 h 182"/>
              <a:gd name="T8" fmla="*/ 311 w 312"/>
              <a:gd name="T9" fmla="*/ 106 h 182"/>
              <a:gd name="T10" fmla="*/ 311 w 312"/>
              <a:gd name="T11" fmla="*/ 126 h 182"/>
              <a:gd name="T12" fmla="*/ 311 w 312"/>
              <a:gd name="T13" fmla="*/ 145 h 182"/>
              <a:gd name="T14" fmla="*/ 312 w 312"/>
              <a:gd name="T15" fmla="*/ 163 h 182"/>
              <a:gd name="T16" fmla="*/ 298 w 312"/>
              <a:gd name="T17" fmla="*/ 166 h 182"/>
              <a:gd name="T18" fmla="*/ 284 w 312"/>
              <a:gd name="T19" fmla="*/ 168 h 182"/>
              <a:gd name="T20" fmla="*/ 266 w 312"/>
              <a:gd name="T21" fmla="*/ 169 h 182"/>
              <a:gd name="T22" fmla="*/ 255 w 312"/>
              <a:gd name="T23" fmla="*/ 169 h 182"/>
              <a:gd name="T24" fmla="*/ 241 w 312"/>
              <a:gd name="T25" fmla="*/ 170 h 182"/>
              <a:gd name="T26" fmla="*/ 221 w 312"/>
              <a:gd name="T27" fmla="*/ 172 h 182"/>
              <a:gd name="T28" fmla="*/ 207 w 312"/>
              <a:gd name="T29" fmla="*/ 172 h 182"/>
              <a:gd name="T30" fmla="*/ 194 w 312"/>
              <a:gd name="T31" fmla="*/ 173 h 182"/>
              <a:gd name="T32" fmla="*/ 171 w 312"/>
              <a:gd name="T33" fmla="*/ 176 h 182"/>
              <a:gd name="T34" fmla="*/ 154 w 312"/>
              <a:gd name="T35" fmla="*/ 176 h 182"/>
              <a:gd name="T36" fmla="*/ 138 w 312"/>
              <a:gd name="T37" fmla="*/ 177 h 182"/>
              <a:gd name="T38" fmla="*/ 99 w 312"/>
              <a:gd name="T39" fmla="*/ 180 h 182"/>
              <a:gd name="T40" fmla="*/ 65 w 312"/>
              <a:gd name="T41" fmla="*/ 181 h 182"/>
              <a:gd name="T42" fmla="*/ 61 w 312"/>
              <a:gd name="T43" fmla="*/ 174 h 182"/>
              <a:gd name="T44" fmla="*/ 66 w 312"/>
              <a:gd name="T45" fmla="*/ 169 h 182"/>
              <a:gd name="T46" fmla="*/ 71 w 312"/>
              <a:gd name="T47" fmla="*/ 171 h 182"/>
              <a:gd name="T48" fmla="*/ 72 w 312"/>
              <a:gd name="T49" fmla="*/ 162 h 182"/>
              <a:gd name="T50" fmla="*/ 65 w 312"/>
              <a:gd name="T51" fmla="*/ 160 h 182"/>
              <a:gd name="T52" fmla="*/ 52 w 312"/>
              <a:gd name="T53" fmla="*/ 155 h 182"/>
              <a:gd name="T54" fmla="*/ 55 w 312"/>
              <a:gd name="T55" fmla="*/ 145 h 182"/>
              <a:gd name="T56" fmla="*/ 60 w 312"/>
              <a:gd name="T57" fmla="*/ 137 h 182"/>
              <a:gd name="T58" fmla="*/ 57 w 312"/>
              <a:gd name="T59" fmla="*/ 133 h 182"/>
              <a:gd name="T60" fmla="*/ 47 w 312"/>
              <a:gd name="T61" fmla="*/ 128 h 182"/>
              <a:gd name="T62" fmla="*/ 56 w 312"/>
              <a:gd name="T63" fmla="*/ 124 h 182"/>
              <a:gd name="T64" fmla="*/ 60 w 312"/>
              <a:gd name="T65" fmla="*/ 116 h 182"/>
              <a:gd name="T66" fmla="*/ 57 w 312"/>
              <a:gd name="T67" fmla="*/ 107 h 182"/>
              <a:gd name="T68" fmla="*/ 47 w 312"/>
              <a:gd name="T69" fmla="*/ 92 h 182"/>
              <a:gd name="T70" fmla="*/ 41 w 312"/>
              <a:gd name="T71" fmla="*/ 85 h 182"/>
              <a:gd name="T72" fmla="*/ 40 w 312"/>
              <a:gd name="T73" fmla="*/ 70 h 182"/>
              <a:gd name="T74" fmla="*/ 32 w 312"/>
              <a:gd name="T75" fmla="*/ 66 h 182"/>
              <a:gd name="T76" fmla="*/ 28 w 312"/>
              <a:gd name="T77" fmla="*/ 62 h 182"/>
              <a:gd name="T78" fmla="*/ 32 w 312"/>
              <a:gd name="T79" fmla="*/ 60 h 182"/>
              <a:gd name="T80" fmla="*/ 26 w 312"/>
              <a:gd name="T81" fmla="*/ 56 h 182"/>
              <a:gd name="T82" fmla="*/ 24 w 312"/>
              <a:gd name="T83" fmla="*/ 48 h 182"/>
              <a:gd name="T84" fmla="*/ 20 w 312"/>
              <a:gd name="T85" fmla="*/ 36 h 182"/>
              <a:gd name="T86" fmla="*/ 13 w 312"/>
              <a:gd name="T87" fmla="*/ 36 h 182"/>
              <a:gd name="T88" fmla="*/ 11 w 312"/>
              <a:gd name="T89" fmla="*/ 28 h 182"/>
              <a:gd name="T90" fmla="*/ 12 w 312"/>
              <a:gd name="T91" fmla="*/ 24 h 182"/>
              <a:gd name="T92" fmla="*/ 18 w 312"/>
              <a:gd name="T93" fmla="*/ 16 h 182"/>
              <a:gd name="T94" fmla="*/ 11 w 312"/>
              <a:gd name="T95" fmla="*/ 17 h 182"/>
              <a:gd name="T96" fmla="*/ 5 w 312"/>
              <a:gd name="T97" fmla="*/ 16 h 182"/>
              <a:gd name="T98" fmla="*/ 3 w 312"/>
              <a:gd name="T99" fmla="*/ 17 h 182"/>
              <a:gd name="T100" fmla="*/ 1 w 312"/>
              <a:gd name="T101" fmla="*/ 10 h 182"/>
              <a:gd name="T102" fmla="*/ 7 w 312"/>
              <a:gd name="T103" fmla="*/ 5 h 182"/>
              <a:gd name="T104" fmla="*/ 15 w 312"/>
              <a:gd name="T105" fmla="*/ 0 h 182"/>
              <a:gd name="T106" fmla="*/ 49 w 312"/>
              <a:gd name="T107" fmla="*/ 0 h 182"/>
              <a:gd name="T108" fmla="*/ 65 w 312"/>
              <a:gd name="T109" fmla="*/ 0 h 182"/>
              <a:gd name="T110" fmla="*/ 87 w 312"/>
              <a:gd name="T111" fmla="*/ 0 h 182"/>
              <a:gd name="T112" fmla="*/ 109 w 312"/>
              <a:gd name="T113" fmla="*/ 0 h 182"/>
              <a:gd name="T114" fmla="*/ 135 w 312"/>
              <a:gd name="T115" fmla="*/ 0 h 182"/>
              <a:gd name="T116" fmla="*/ 153 w 312"/>
              <a:gd name="T117" fmla="*/ 0 h 182"/>
              <a:gd name="T118" fmla="*/ 187 w 312"/>
              <a:gd name="T119" fmla="*/ 1 h 182"/>
              <a:gd name="T120" fmla="*/ 220 w 312"/>
              <a:gd name="T121" fmla="*/ 2 h 182"/>
              <a:gd name="T122" fmla="*/ 245 w 312"/>
              <a:gd name="T123" fmla="*/ 2 h 1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12" h="182">
                <a:moveTo>
                  <a:pt x="272" y="2"/>
                </a:moveTo>
                <a:lnTo>
                  <a:pt x="273" y="2"/>
                </a:lnTo>
                <a:lnTo>
                  <a:pt x="276" y="2"/>
                </a:lnTo>
                <a:lnTo>
                  <a:pt x="280" y="2"/>
                </a:lnTo>
                <a:lnTo>
                  <a:pt x="284" y="2"/>
                </a:lnTo>
                <a:lnTo>
                  <a:pt x="287" y="2"/>
                </a:lnTo>
                <a:lnTo>
                  <a:pt x="288" y="2"/>
                </a:lnTo>
                <a:lnTo>
                  <a:pt x="295" y="2"/>
                </a:lnTo>
                <a:lnTo>
                  <a:pt x="296" y="2"/>
                </a:lnTo>
                <a:lnTo>
                  <a:pt x="298" y="2"/>
                </a:lnTo>
                <a:lnTo>
                  <a:pt x="301" y="2"/>
                </a:lnTo>
                <a:lnTo>
                  <a:pt x="304" y="2"/>
                </a:lnTo>
                <a:lnTo>
                  <a:pt x="307" y="2"/>
                </a:lnTo>
                <a:lnTo>
                  <a:pt x="307" y="5"/>
                </a:lnTo>
                <a:lnTo>
                  <a:pt x="308" y="8"/>
                </a:lnTo>
                <a:lnTo>
                  <a:pt x="309" y="17"/>
                </a:lnTo>
                <a:lnTo>
                  <a:pt x="311" y="22"/>
                </a:lnTo>
                <a:lnTo>
                  <a:pt x="311" y="24"/>
                </a:lnTo>
                <a:lnTo>
                  <a:pt x="311" y="26"/>
                </a:lnTo>
                <a:lnTo>
                  <a:pt x="311" y="27"/>
                </a:lnTo>
                <a:lnTo>
                  <a:pt x="311" y="30"/>
                </a:lnTo>
                <a:lnTo>
                  <a:pt x="311" y="32"/>
                </a:lnTo>
                <a:lnTo>
                  <a:pt x="311" y="33"/>
                </a:lnTo>
                <a:lnTo>
                  <a:pt x="311" y="34"/>
                </a:lnTo>
                <a:lnTo>
                  <a:pt x="311" y="36"/>
                </a:lnTo>
                <a:lnTo>
                  <a:pt x="311" y="46"/>
                </a:lnTo>
                <a:lnTo>
                  <a:pt x="311" y="52"/>
                </a:lnTo>
                <a:lnTo>
                  <a:pt x="311" y="54"/>
                </a:lnTo>
                <a:lnTo>
                  <a:pt x="311" y="56"/>
                </a:lnTo>
                <a:lnTo>
                  <a:pt x="311" y="61"/>
                </a:lnTo>
                <a:lnTo>
                  <a:pt x="311" y="62"/>
                </a:lnTo>
                <a:lnTo>
                  <a:pt x="311" y="64"/>
                </a:lnTo>
                <a:lnTo>
                  <a:pt x="311" y="68"/>
                </a:lnTo>
                <a:lnTo>
                  <a:pt x="311" y="72"/>
                </a:lnTo>
                <a:lnTo>
                  <a:pt x="311" y="73"/>
                </a:lnTo>
                <a:lnTo>
                  <a:pt x="311" y="76"/>
                </a:lnTo>
                <a:lnTo>
                  <a:pt x="311" y="77"/>
                </a:lnTo>
                <a:lnTo>
                  <a:pt x="311" y="81"/>
                </a:lnTo>
                <a:lnTo>
                  <a:pt x="311" y="83"/>
                </a:lnTo>
                <a:lnTo>
                  <a:pt x="311" y="85"/>
                </a:lnTo>
                <a:lnTo>
                  <a:pt x="311" y="89"/>
                </a:lnTo>
                <a:lnTo>
                  <a:pt x="311" y="97"/>
                </a:lnTo>
                <a:lnTo>
                  <a:pt x="311" y="100"/>
                </a:lnTo>
                <a:lnTo>
                  <a:pt x="311" y="101"/>
                </a:lnTo>
                <a:lnTo>
                  <a:pt x="311" y="106"/>
                </a:lnTo>
                <a:lnTo>
                  <a:pt x="311" y="107"/>
                </a:lnTo>
                <a:lnTo>
                  <a:pt x="311" y="109"/>
                </a:lnTo>
                <a:lnTo>
                  <a:pt x="311" y="115"/>
                </a:lnTo>
                <a:lnTo>
                  <a:pt x="311" y="118"/>
                </a:lnTo>
                <a:lnTo>
                  <a:pt x="311" y="121"/>
                </a:lnTo>
                <a:lnTo>
                  <a:pt x="311" y="122"/>
                </a:lnTo>
                <a:lnTo>
                  <a:pt x="311" y="123"/>
                </a:lnTo>
                <a:lnTo>
                  <a:pt x="311" y="124"/>
                </a:lnTo>
                <a:lnTo>
                  <a:pt x="311" y="126"/>
                </a:lnTo>
                <a:lnTo>
                  <a:pt x="311" y="130"/>
                </a:lnTo>
                <a:lnTo>
                  <a:pt x="311" y="132"/>
                </a:lnTo>
                <a:lnTo>
                  <a:pt x="311" y="133"/>
                </a:lnTo>
                <a:lnTo>
                  <a:pt x="311" y="134"/>
                </a:lnTo>
                <a:lnTo>
                  <a:pt x="311" y="137"/>
                </a:lnTo>
                <a:lnTo>
                  <a:pt x="311" y="139"/>
                </a:lnTo>
                <a:lnTo>
                  <a:pt x="311" y="141"/>
                </a:lnTo>
                <a:lnTo>
                  <a:pt x="311" y="144"/>
                </a:lnTo>
                <a:lnTo>
                  <a:pt x="311" y="145"/>
                </a:lnTo>
                <a:lnTo>
                  <a:pt x="311" y="147"/>
                </a:lnTo>
                <a:lnTo>
                  <a:pt x="311" y="148"/>
                </a:lnTo>
                <a:lnTo>
                  <a:pt x="311" y="149"/>
                </a:lnTo>
                <a:lnTo>
                  <a:pt x="311" y="154"/>
                </a:lnTo>
                <a:lnTo>
                  <a:pt x="311" y="155"/>
                </a:lnTo>
                <a:lnTo>
                  <a:pt x="311" y="158"/>
                </a:lnTo>
                <a:lnTo>
                  <a:pt x="311" y="160"/>
                </a:lnTo>
                <a:lnTo>
                  <a:pt x="311" y="163"/>
                </a:lnTo>
                <a:lnTo>
                  <a:pt x="312" y="163"/>
                </a:lnTo>
                <a:lnTo>
                  <a:pt x="312" y="164"/>
                </a:lnTo>
                <a:lnTo>
                  <a:pt x="312" y="165"/>
                </a:lnTo>
                <a:lnTo>
                  <a:pt x="311" y="165"/>
                </a:lnTo>
                <a:lnTo>
                  <a:pt x="309" y="165"/>
                </a:lnTo>
                <a:lnTo>
                  <a:pt x="307" y="165"/>
                </a:lnTo>
                <a:lnTo>
                  <a:pt x="306" y="165"/>
                </a:lnTo>
                <a:lnTo>
                  <a:pt x="305" y="165"/>
                </a:lnTo>
                <a:lnTo>
                  <a:pt x="303" y="165"/>
                </a:lnTo>
                <a:lnTo>
                  <a:pt x="298" y="166"/>
                </a:lnTo>
                <a:lnTo>
                  <a:pt x="297" y="166"/>
                </a:lnTo>
                <a:lnTo>
                  <a:pt x="296" y="166"/>
                </a:lnTo>
                <a:lnTo>
                  <a:pt x="293" y="166"/>
                </a:lnTo>
                <a:lnTo>
                  <a:pt x="292" y="166"/>
                </a:lnTo>
                <a:lnTo>
                  <a:pt x="291" y="166"/>
                </a:lnTo>
                <a:lnTo>
                  <a:pt x="290" y="166"/>
                </a:lnTo>
                <a:lnTo>
                  <a:pt x="288" y="166"/>
                </a:lnTo>
                <a:lnTo>
                  <a:pt x="287" y="166"/>
                </a:lnTo>
                <a:lnTo>
                  <a:pt x="284" y="168"/>
                </a:lnTo>
                <a:lnTo>
                  <a:pt x="281" y="168"/>
                </a:lnTo>
                <a:lnTo>
                  <a:pt x="280" y="168"/>
                </a:lnTo>
                <a:lnTo>
                  <a:pt x="277" y="168"/>
                </a:lnTo>
                <a:lnTo>
                  <a:pt x="276" y="168"/>
                </a:lnTo>
                <a:lnTo>
                  <a:pt x="275" y="168"/>
                </a:lnTo>
                <a:lnTo>
                  <a:pt x="272" y="168"/>
                </a:lnTo>
                <a:lnTo>
                  <a:pt x="271" y="169"/>
                </a:lnTo>
                <a:lnTo>
                  <a:pt x="268" y="169"/>
                </a:lnTo>
                <a:lnTo>
                  <a:pt x="266" y="169"/>
                </a:lnTo>
                <a:lnTo>
                  <a:pt x="265" y="169"/>
                </a:lnTo>
                <a:lnTo>
                  <a:pt x="264" y="169"/>
                </a:lnTo>
                <a:lnTo>
                  <a:pt x="261" y="169"/>
                </a:lnTo>
                <a:lnTo>
                  <a:pt x="260" y="169"/>
                </a:lnTo>
                <a:lnTo>
                  <a:pt x="259" y="169"/>
                </a:lnTo>
                <a:lnTo>
                  <a:pt x="258" y="169"/>
                </a:lnTo>
                <a:lnTo>
                  <a:pt x="257" y="169"/>
                </a:lnTo>
                <a:lnTo>
                  <a:pt x="256" y="169"/>
                </a:lnTo>
                <a:lnTo>
                  <a:pt x="255" y="169"/>
                </a:lnTo>
                <a:lnTo>
                  <a:pt x="253" y="170"/>
                </a:lnTo>
                <a:lnTo>
                  <a:pt x="252" y="170"/>
                </a:lnTo>
                <a:lnTo>
                  <a:pt x="251" y="170"/>
                </a:lnTo>
                <a:lnTo>
                  <a:pt x="249" y="170"/>
                </a:lnTo>
                <a:lnTo>
                  <a:pt x="248" y="170"/>
                </a:lnTo>
                <a:lnTo>
                  <a:pt x="247" y="170"/>
                </a:lnTo>
                <a:lnTo>
                  <a:pt x="245" y="170"/>
                </a:lnTo>
                <a:lnTo>
                  <a:pt x="244" y="170"/>
                </a:lnTo>
                <a:lnTo>
                  <a:pt x="241" y="170"/>
                </a:lnTo>
                <a:lnTo>
                  <a:pt x="239" y="170"/>
                </a:lnTo>
                <a:lnTo>
                  <a:pt x="237" y="170"/>
                </a:lnTo>
                <a:lnTo>
                  <a:pt x="236" y="171"/>
                </a:lnTo>
                <a:lnTo>
                  <a:pt x="235" y="171"/>
                </a:lnTo>
                <a:lnTo>
                  <a:pt x="232" y="171"/>
                </a:lnTo>
                <a:lnTo>
                  <a:pt x="228" y="171"/>
                </a:lnTo>
                <a:lnTo>
                  <a:pt x="227" y="171"/>
                </a:lnTo>
                <a:lnTo>
                  <a:pt x="225" y="171"/>
                </a:lnTo>
                <a:lnTo>
                  <a:pt x="221" y="172"/>
                </a:lnTo>
                <a:lnTo>
                  <a:pt x="220" y="172"/>
                </a:lnTo>
                <a:lnTo>
                  <a:pt x="218" y="172"/>
                </a:lnTo>
                <a:lnTo>
                  <a:pt x="213" y="172"/>
                </a:lnTo>
                <a:lnTo>
                  <a:pt x="212" y="172"/>
                </a:lnTo>
                <a:lnTo>
                  <a:pt x="211" y="172"/>
                </a:lnTo>
                <a:lnTo>
                  <a:pt x="210" y="172"/>
                </a:lnTo>
                <a:lnTo>
                  <a:pt x="209" y="172"/>
                </a:lnTo>
                <a:lnTo>
                  <a:pt x="208" y="172"/>
                </a:lnTo>
                <a:lnTo>
                  <a:pt x="207" y="172"/>
                </a:lnTo>
                <a:lnTo>
                  <a:pt x="205" y="172"/>
                </a:lnTo>
                <a:lnTo>
                  <a:pt x="205" y="173"/>
                </a:lnTo>
                <a:lnTo>
                  <a:pt x="204" y="173"/>
                </a:lnTo>
                <a:lnTo>
                  <a:pt x="203" y="173"/>
                </a:lnTo>
                <a:lnTo>
                  <a:pt x="202" y="173"/>
                </a:lnTo>
                <a:lnTo>
                  <a:pt x="201" y="173"/>
                </a:lnTo>
                <a:lnTo>
                  <a:pt x="197" y="173"/>
                </a:lnTo>
                <a:lnTo>
                  <a:pt x="195" y="173"/>
                </a:lnTo>
                <a:lnTo>
                  <a:pt x="194" y="173"/>
                </a:lnTo>
                <a:lnTo>
                  <a:pt x="193" y="173"/>
                </a:lnTo>
                <a:lnTo>
                  <a:pt x="191" y="173"/>
                </a:lnTo>
                <a:lnTo>
                  <a:pt x="188" y="174"/>
                </a:lnTo>
                <a:lnTo>
                  <a:pt x="184" y="174"/>
                </a:lnTo>
                <a:lnTo>
                  <a:pt x="180" y="174"/>
                </a:lnTo>
                <a:lnTo>
                  <a:pt x="177" y="174"/>
                </a:lnTo>
                <a:lnTo>
                  <a:pt x="173" y="174"/>
                </a:lnTo>
                <a:lnTo>
                  <a:pt x="172" y="174"/>
                </a:lnTo>
                <a:lnTo>
                  <a:pt x="171" y="176"/>
                </a:lnTo>
                <a:lnTo>
                  <a:pt x="169" y="176"/>
                </a:lnTo>
                <a:lnTo>
                  <a:pt x="165" y="176"/>
                </a:lnTo>
                <a:lnTo>
                  <a:pt x="164" y="176"/>
                </a:lnTo>
                <a:lnTo>
                  <a:pt x="163" y="176"/>
                </a:lnTo>
                <a:lnTo>
                  <a:pt x="162" y="176"/>
                </a:lnTo>
                <a:lnTo>
                  <a:pt x="161" y="176"/>
                </a:lnTo>
                <a:lnTo>
                  <a:pt x="160" y="176"/>
                </a:lnTo>
                <a:lnTo>
                  <a:pt x="157" y="176"/>
                </a:lnTo>
                <a:lnTo>
                  <a:pt x="154" y="176"/>
                </a:lnTo>
                <a:lnTo>
                  <a:pt x="152" y="177"/>
                </a:lnTo>
                <a:lnTo>
                  <a:pt x="151" y="177"/>
                </a:lnTo>
                <a:lnTo>
                  <a:pt x="149" y="177"/>
                </a:lnTo>
                <a:lnTo>
                  <a:pt x="145" y="177"/>
                </a:lnTo>
                <a:lnTo>
                  <a:pt x="144" y="177"/>
                </a:lnTo>
                <a:lnTo>
                  <a:pt x="143" y="177"/>
                </a:lnTo>
                <a:lnTo>
                  <a:pt x="141" y="177"/>
                </a:lnTo>
                <a:lnTo>
                  <a:pt x="140" y="177"/>
                </a:lnTo>
                <a:lnTo>
                  <a:pt x="138" y="177"/>
                </a:lnTo>
                <a:lnTo>
                  <a:pt x="132" y="178"/>
                </a:lnTo>
                <a:lnTo>
                  <a:pt x="129" y="178"/>
                </a:lnTo>
                <a:lnTo>
                  <a:pt x="128" y="178"/>
                </a:lnTo>
                <a:lnTo>
                  <a:pt x="125" y="178"/>
                </a:lnTo>
                <a:lnTo>
                  <a:pt x="117" y="179"/>
                </a:lnTo>
                <a:lnTo>
                  <a:pt x="113" y="179"/>
                </a:lnTo>
                <a:lnTo>
                  <a:pt x="107" y="179"/>
                </a:lnTo>
                <a:lnTo>
                  <a:pt x="101" y="179"/>
                </a:lnTo>
                <a:lnTo>
                  <a:pt x="99" y="180"/>
                </a:lnTo>
                <a:lnTo>
                  <a:pt x="95" y="180"/>
                </a:lnTo>
                <a:lnTo>
                  <a:pt x="93" y="180"/>
                </a:lnTo>
                <a:lnTo>
                  <a:pt x="85" y="181"/>
                </a:lnTo>
                <a:lnTo>
                  <a:pt x="83" y="181"/>
                </a:lnTo>
                <a:lnTo>
                  <a:pt x="76" y="181"/>
                </a:lnTo>
                <a:lnTo>
                  <a:pt x="72" y="181"/>
                </a:lnTo>
                <a:lnTo>
                  <a:pt x="66" y="182"/>
                </a:lnTo>
                <a:lnTo>
                  <a:pt x="65" y="182"/>
                </a:lnTo>
                <a:lnTo>
                  <a:pt x="65" y="181"/>
                </a:lnTo>
                <a:lnTo>
                  <a:pt x="66" y="181"/>
                </a:lnTo>
                <a:lnTo>
                  <a:pt x="66" y="180"/>
                </a:lnTo>
                <a:lnTo>
                  <a:pt x="65" y="179"/>
                </a:lnTo>
                <a:lnTo>
                  <a:pt x="64" y="178"/>
                </a:lnTo>
                <a:lnTo>
                  <a:pt x="64" y="177"/>
                </a:lnTo>
                <a:lnTo>
                  <a:pt x="64" y="176"/>
                </a:lnTo>
                <a:lnTo>
                  <a:pt x="63" y="176"/>
                </a:lnTo>
                <a:lnTo>
                  <a:pt x="63" y="174"/>
                </a:lnTo>
                <a:lnTo>
                  <a:pt x="61" y="174"/>
                </a:lnTo>
                <a:lnTo>
                  <a:pt x="61" y="173"/>
                </a:lnTo>
                <a:lnTo>
                  <a:pt x="61" y="172"/>
                </a:lnTo>
                <a:lnTo>
                  <a:pt x="63" y="172"/>
                </a:lnTo>
                <a:lnTo>
                  <a:pt x="63" y="171"/>
                </a:lnTo>
                <a:lnTo>
                  <a:pt x="64" y="171"/>
                </a:lnTo>
                <a:lnTo>
                  <a:pt x="64" y="170"/>
                </a:lnTo>
                <a:lnTo>
                  <a:pt x="64" y="169"/>
                </a:lnTo>
                <a:lnTo>
                  <a:pt x="65" y="169"/>
                </a:lnTo>
                <a:lnTo>
                  <a:pt x="66" y="169"/>
                </a:lnTo>
                <a:lnTo>
                  <a:pt x="66" y="170"/>
                </a:lnTo>
                <a:lnTo>
                  <a:pt x="66" y="171"/>
                </a:lnTo>
                <a:lnTo>
                  <a:pt x="66" y="172"/>
                </a:lnTo>
                <a:lnTo>
                  <a:pt x="67" y="172"/>
                </a:lnTo>
                <a:lnTo>
                  <a:pt x="67" y="173"/>
                </a:lnTo>
                <a:lnTo>
                  <a:pt x="68" y="173"/>
                </a:lnTo>
                <a:lnTo>
                  <a:pt x="69" y="172"/>
                </a:lnTo>
                <a:lnTo>
                  <a:pt x="71" y="172"/>
                </a:lnTo>
                <a:lnTo>
                  <a:pt x="71" y="171"/>
                </a:lnTo>
                <a:lnTo>
                  <a:pt x="71" y="170"/>
                </a:lnTo>
                <a:lnTo>
                  <a:pt x="72" y="170"/>
                </a:lnTo>
                <a:lnTo>
                  <a:pt x="72" y="169"/>
                </a:lnTo>
                <a:lnTo>
                  <a:pt x="73" y="168"/>
                </a:lnTo>
                <a:lnTo>
                  <a:pt x="73" y="166"/>
                </a:lnTo>
                <a:lnTo>
                  <a:pt x="73" y="165"/>
                </a:lnTo>
                <a:lnTo>
                  <a:pt x="72" y="164"/>
                </a:lnTo>
                <a:lnTo>
                  <a:pt x="72" y="163"/>
                </a:lnTo>
                <a:lnTo>
                  <a:pt x="72" y="162"/>
                </a:lnTo>
                <a:lnTo>
                  <a:pt x="72" y="161"/>
                </a:lnTo>
                <a:lnTo>
                  <a:pt x="72" y="160"/>
                </a:lnTo>
                <a:lnTo>
                  <a:pt x="71" y="158"/>
                </a:lnTo>
                <a:lnTo>
                  <a:pt x="69" y="158"/>
                </a:lnTo>
                <a:lnTo>
                  <a:pt x="68" y="158"/>
                </a:lnTo>
                <a:lnTo>
                  <a:pt x="67" y="158"/>
                </a:lnTo>
                <a:lnTo>
                  <a:pt x="67" y="160"/>
                </a:lnTo>
                <a:lnTo>
                  <a:pt x="66" y="160"/>
                </a:lnTo>
                <a:lnTo>
                  <a:pt x="65" y="160"/>
                </a:lnTo>
                <a:lnTo>
                  <a:pt x="64" y="160"/>
                </a:lnTo>
                <a:lnTo>
                  <a:pt x="63" y="160"/>
                </a:lnTo>
                <a:lnTo>
                  <a:pt x="60" y="160"/>
                </a:lnTo>
                <a:lnTo>
                  <a:pt x="57" y="160"/>
                </a:lnTo>
                <a:lnTo>
                  <a:pt x="56" y="160"/>
                </a:lnTo>
                <a:lnTo>
                  <a:pt x="55" y="158"/>
                </a:lnTo>
                <a:lnTo>
                  <a:pt x="55" y="157"/>
                </a:lnTo>
                <a:lnTo>
                  <a:pt x="53" y="156"/>
                </a:lnTo>
                <a:lnTo>
                  <a:pt x="52" y="155"/>
                </a:lnTo>
                <a:lnTo>
                  <a:pt x="51" y="154"/>
                </a:lnTo>
                <a:lnTo>
                  <a:pt x="50" y="153"/>
                </a:lnTo>
                <a:lnTo>
                  <a:pt x="50" y="152"/>
                </a:lnTo>
                <a:lnTo>
                  <a:pt x="51" y="150"/>
                </a:lnTo>
                <a:lnTo>
                  <a:pt x="51" y="149"/>
                </a:lnTo>
                <a:lnTo>
                  <a:pt x="51" y="148"/>
                </a:lnTo>
                <a:lnTo>
                  <a:pt x="52" y="147"/>
                </a:lnTo>
                <a:lnTo>
                  <a:pt x="53" y="146"/>
                </a:lnTo>
                <a:lnTo>
                  <a:pt x="55" y="145"/>
                </a:lnTo>
                <a:lnTo>
                  <a:pt x="56" y="144"/>
                </a:lnTo>
                <a:lnTo>
                  <a:pt x="57" y="142"/>
                </a:lnTo>
                <a:lnTo>
                  <a:pt x="58" y="142"/>
                </a:lnTo>
                <a:lnTo>
                  <a:pt x="58" y="141"/>
                </a:lnTo>
                <a:lnTo>
                  <a:pt x="58" y="140"/>
                </a:lnTo>
                <a:lnTo>
                  <a:pt x="57" y="138"/>
                </a:lnTo>
                <a:lnTo>
                  <a:pt x="58" y="137"/>
                </a:lnTo>
                <a:lnTo>
                  <a:pt x="59" y="137"/>
                </a:lnTo>
                <a:lnTo>
                  <a:pt x="60" y="137"/>
                </a:lnTo>
                <a:lnTo>
                  <a:pt x="61" y="138"/>
                </a:lnTo>
                <a:lnTo>
                  <a:pt x="61" y="139"/>
                </a:lnTo>
                <a:lnTo>
                  <a:pt x="63" y="139"/>
                </a:lnTo>
                <a:lnTo>
                  <a:pt x="63" y="138"/>
                </a:lnTo>
                <a:lnTo>
                  <a:pt x="63" y="137"/>
                </a:lnTo>
                <a:lnTo>
                  <a:pt x="60" y="134"/>
                </a:lnTo>
                <a:lnTo>
                  <a:pt x="59" y="133"/>
                </a:lnTo>
                <a:lnTo>
                  <a:pt x="58" y="133"/>
                </a:lnTo>
                <a:lnTo>
                  <a:pt x="57" y="133"/>
                </a:lnTo>
                <a:lnTo>
                  <a:pt x="56" y="133"/>
                </a:lnTo>
                <a:lnTo>
                  <a:pt x="55" y="134"/>
                </a:lnTo>
                <a:lnTo>
                  <a:pt x="53" y="134"/>
                </a:lnTo>
                <a:lnTo>
                  <a:pt x="52" y="132"/>
                </a:lnTo>
                <a:lnTo>
                  <a:pt x="51" y="131"/>
                </a:lnTo>
                <a:lnTo>
                  <a:pt x="50" y="130"/>
                </a:lnTo>
                <a:lnTo>
                  <a:pt x="49" y="129"/>
                </a:lnTo>
                <a:lnTo>
                  <a:pt x="48" y="128"/>
                </a:lnTo>
                <a:lnTo>
                  <a:pt x="47" y="128"/>
                </a:lnTo>
                <a:lnTo>
                  <a:pt x="47" y="126"/>
                </a:lnTo>
                <a:lnTo>
                  <a:pt x="47" y="125"/>
                </a:lnTo>
                <a:lnTo>
                  <a:pt x="48" y="125"/>
                </a:lnTo>
                <a:lnTo>
                  <a:pt x="49" y="125"/>
                </a:lnTo>
                <a:lnTo>
                  <a:pt x="50" y="125"/>
                </a:lnTo>
                <a:lnTo>
                  <a:pt x="51" y="125"/>
                </a:lnTo>
                <a:lnTo>
                  <a:pt x="52" y="124"/>
                </a:lnTo>
                <a:lnTo>
                  <a:pt x="55" y="124"/>
                </a:lnTo>
                <a:lnTo>
                  <a:pt x="56" y="124"/>
                </a:lnTo>
                <a:lnTo>
                  <a:pt x="57" y="123"/>
                </a:lnTo>
                <a:lnTo>
                  <a:pt x="58" y="123"/>
                </a:lnTo>
                <a:lnTo>
                  <a:pt x="58" y="122"/>
                </a:lnTo>
                <a:lnTo>
                  <a:pt x="58" y="121"/>
                </a:lnTo>
                <a:lnTo>
                  <a:pt x="58" y="120"/>
                </a:lnTo>
                <a:lnTo>
                  <a:pt x="59" y="118"/>
                </a:lnTo>
                <a:lnTo>
                  <a:pt x="60" y="118"/>
                </a:lnTo>
                <a:lnTo>
                  <a:pt x="60" y="117"/>
                </a:lnTo>
                <a:lnTo>
                  <a:pt x="60" y="116"/>
                </a:lnTo>
                <a:lnTo>
                  <a:pt x="59" y="115"/>
                </a:lnTo>
                <a:lnTo>
                  <a:pt x="58" y="115"/>
                </a:lnTo>
                <a:lnTo>
                  <a:pt x="58" y="114"/>
                </a:lnTo>
                <a:lnTo>
                  <a:pt x="58" y="113"/>
                </a:lnTo>
                <a:lnTo>
                  <a:pt x="58" y="112"/>
                </a:lnTo>
                <a:lnTo>
                  <a:pt x="58" y="110"/>
                </a:lnTo>
                <a:lnTo>
                  <a:pt x="58" y="109"/>
                </a:lnTo>
                <a:lnTo>
                  <a:pt x="58" y="108"/>
                </a:lnTo>
                <a:lnTo>
                  <a:pt x="57" y="107"/>
                </a:lnTo>
                <a:lnTo>
                  <a:pt x="56" y="104"/>
                </a:lnTo>
                <a:lnTo>
                  <a:pt x="56" y="102"/>
                </a:lnTo>
                <a:lnTo>
                  <a:pt x="55" y="99"/>
                </a:lnTo>
                <a:lnTo>
                  <a:pt x="55" y="97"/>
                </a:lnTo>
                <a:lnTo>
                  <a:pt x="53" y="96"/>
                </a:lnTo>
                <a:lnTo>
                  <a:pt x="52" y="96"/>
                </a:lnTo>
                <a:lnTo>
                  <a:pt x="50" y="94"/>
                </a:lnTo>
                <a:lnTo>
                  <a:pt x="48" y="93"/>
                </a:lnTo>
                <a:lnTo>
                  <a:pt x="47" y="92"/>
                </a:lnTo>
                <a:lnTo>
                  <a:pt x="47" y="91"/>
                </a:lnTo>
                <a:lnTo>
                  <a:pt x="45" y="91"/>
                </a:lnTo>
                <a:lnTo>
                  <a:pt x="45" y="90"/>
                </a:lnTo>
                <a:lnTo>
                  <a:pt x="43" y="90"/>
                </a:lnTo>
                <a:lnTo>
                  <a:pt x="41" y="90"/>
                </a:lnTo>
                <a:lnTo>
                  <a:pt x="41" y="89"/>
                </a:lnTo>
                <a:lnTo>
                  <a:pt x="41" y="88"/>
                </a:lnTo>
                <a:lnTo>
                  <a:pt x="41" y="86"/>
                </a:lnTo>
                <a:lnTo>
                  <a:pt x="41" y="85"/>
                </a:lnTo>
                <a:lnTo>
                  <a:pt x="41" y="83"/>
                </a:lnTo>
                <a:lnTo>
                  <a:pt x="41" y="81"/>
                </a:lnTo>
                <a:lnTo>
                  <a:pt x="41" y="78"/>
                </a:lnTo>
                <a:lnTo>
                  <a:pt x="42" y="77"/>
                </a:lnTo>
                <a:lnTo>
                  <a:pt x="42" y="76"/>
                </a:lnTo>
                <a:lnTo>
                  <a:pt x="42" y="75"/>
                </a:lnTo>
                <a:lnTo>
                  <a:pt x="42" y="73"/>
                </a:lnTo>
                <a:lnTo>
                  <a:pt x="41" y="72"/>
                </a:lnTo>
                <a:lnTo>
                  <a:pt x="40" y="70"/>
                </a:lnTo>
                <a:lnTo>
                  <a:pt x="39" y="68"/>
                </a:lnTo>
                <a:lnTo>
                  <a:pt x="36" y="66"/>
                </a:lnTo>
                <a:lnTo>
                  <a:pt x="35" y="66"/>
                </a:lnTo>
                <a:lnTo>
                  <a:pt x="35" y="67"/>
                </a:lnTo>
                <a:lnTo>
                  <a:pt x="35" y="68"/>
                </a:lnTo>
                <a:lnTo>
                  <a:pt x="34" y="68"/>
                </a:lnTo>
                <a:lnTo>
                  <a:pt x="33" y="68"/>
                </a:lnTo>
                <a:lnTo>
                  <a:pt x="32" y="67"/>
                </a:lnTo>
                <a:lnTo>
                  <a:pt x="32" y="66"/>
                </a:lnTo>
                <a:lnTo>
                  <a:pt x="31" y="66"/>
                </a:lnTo>
                <a:lnTo>
                  <a:pt x="29" y="67"/>
                </a:lnTo>
                <a:lnTo>
                  <a:pt x="28" y="67"/>
                </a:lnTo>
                <a:lnTo>
                  <a:pt x="26" y="66"/>
                </a:lnTo>
                <a:lnTo>
                  <a:pt x="26" y="65"/>
                </a:lnTo>
                <a:lnTo>
                  <a:pt x="27" y="65"/>
                </a:lnTo>
                <a:lnTo>
                  <a:pt x="28" y="65"/>
                </a:lnTo>
                <a:lnTo>
                  <a:pt x="28" y="64"/>
                </a:lnTo>
                <a:lnTo>
                  <a:pt x="28" y="62"/>
                </a:lnTo>
                <a:lnTo>
                  <a:pt x="28" y="61"/>
                </a:lnTo>
                <a:lnTo>
                  <a:pt x="28" y="60"/>
                </a:lnTo>
                <a:lnTo>
                  <a:pt x="28" y="59"/>
                </a:lnTo>
                <a:lnTo>
                  <a:pt x="29" y="59"/>
                </a:lnTo>
                <a:lnTo>
                  <a:pt x="31" y="59"/>
                </a:lnTo>
                <a:lnTo>
                  <a:pt x="31" y="60"/>
                </a:lnTo>
                <a:lnTo>
                  <a:pt x="31" y="61"/>
                </a:lnTo>
                <a:lnTo>
                  <a:pt x="32" y="61"/>
                </a:lnTo>
                <a:lnTo>
                  <a:pt x="32" y="60"/>
                </a:lnTo>
                <a:lnTo>
                  <a:pt x="32" y="59"/>
                </a:lnTo>
                <a:lnTo>
                  <a:pt x="31" y="59"/>
                </a:lnTo>
                <a:lnTo>
                  <a:pt x="31" y="58"/>
                </a:lnTo>
                <a:lnTo>
                  <a:pt x="29" y="58"/>
                </a:lnTo>
                <a:lnTo>
                  <a:pt x="29" y="57"/>
                </a:lnTo>
                <a:lnTo>
                  <a:pt x="28" y="57"/>
                </a:lnTo>
                <a:lnTo>
                  <a:pt x="27" y="57"/>
                </a:lnTo>
                <a:lnTo>
                  <a:pt x="26" y="57"/>
                </a:lnTo>
                <a:lnTo>
                  <a:pt x="26" y="56"/>
                </a:lnTo>
                <a:lnTo>
                  <a:pt x="26" y="54"/>
                </a:lnTo>
                <a:lnTo>
                  <a:pt x="26" y="53"/>
                </a:lnTo>
                <a:lnTo>
                  <a:pt x="26" y="52"/>
                </a:lnTo>
                <a:lnTo>
                  <a:pt x="26" y="51"/>
                </a:lnTo>
                <a:lnTo>
                  <a:pt x="25" y="51"/>
                </a:lnTo>
                <a:lnTo>
                  <a:pt x="25" y="50"/>
                </a:lnTo>
                <a:lnTo>
                  <a:pt x="24" y="50"/>
                </a:lnTo>
                <a:lnTo>
                  <a:pt x="24" y="49"/>
                </a:lnTo>
                <a:lnTo>
                  <a:pt x="24" y="48"/>
                </a:lnTo>
                <a:lnTo>
                  <a:pt x="21" y="45"/>
                </a:lnTo>
                <a:lnTo>
                  <a:pt x="21" y="44"/>
                </a:lnTo>
                <a:lnTo>
                  <a:pt x="21" y="43"/>
                </a:lnTo>
                <a:lnTo>
                  <a:pt x="23" y="41"/>
                </a:lnTo>
                <a:lnTo>
                  <a:pt x="23" y="40"/>
                </a:lnTo>
                <a:lnTo>
                  <a:pt x="23" y="38"/>
                </a:lnTo>
                <a:lnTo>
                  <a:pt x="21" y="37"/>
                </a:lnTo>
                <a:lnTo>
                  <a:pt x="21" y="36"/>
                </a:lnTo>
                <a:lnTo>
                  <a:pt x="20" y="36"/>
                </a:lnTo>
                <a:lnTo>
                  <a:pt x="19" y="36"/>
                </a:lnTo>
                <a:lnTo>
                  <a:pt x="19" y="37"/>
                </a:lnTo>
                <a:lnTo>
                  <a:pt x="18" y="37"/>
                </a:lnTo>
                <a:lnTo>
                  <a:pt x="18" y="38"/>
                </a:lnTo>
                <a:lnTo>
                  <a:pt x="17" y="37"/>
                </a:lnTo>
                <a:lnTo>
                  <a:pt x="16" y="36"/>
                </a:lnTo>
                <a:lnTo>
                  <a:pt x="15" y="37"/>
                </a:lnTo>
                <a:lnTo>
                  <a:pt x="13" y="37"/>
                </a:lnTo>
                <a:lnTo>
                  <a:pt x="13" y="36"/>
                </a:lnTo>
                <a:lnTo>
                  <a:pt x="13" y="35"/>
                </a:lnTo>
                <a:lnTo>
                  <a:pt x="13" y="34"/>
                </a:lnTo>
                <a:lnTo>
                  <a:pt x="13" y="33"/>
                </a:lnTo>
                <a:lnTo>
                  <a:pt x="12" y="33"/>
                </a:lnTo>
                <a:lnTo>
                  <a:pt x="12" y="32"/>
                </a:lnTo>
                <a:lnTo>
                  <a:pt x="11" y="32"/>
                </a:lnTo>
                <a:lnTo>
                  <a:pt x="11" y="30"/>
                </a:lnTo>
                <a:lnTo>
                  <a:pt x="11" y="29"/>
                </a:lnTo>
                <a:lnTo>
                  <a:pt x="11" y="28"/>
                </a:lnTo>
                <a:lnTo>
                  <a:pt x="10" y="28"/>
                </a:lnTo>
                <a:lnTo>
                  <a:pt x="10" y="27"/>
                </a:lnTo>
                <a:lnTo>
                  <a:pt x="9" y="26"/>
                </a:lnTo>
                <a:lnTo>
                  <a:pt x="8" y="25"/>
                </a:lnTo>
                <a:lnTo>
                  <a:pt x="8" y="24"/>
                </a:lnTo>
                <a:lnTo>
                  <a:pt x="9" y="24"/>
                </a:lnTo>
                <a:lnTo>
                  <a:pt x="10" y="24"/>
                </a:lnTo>
                <a:lnTo>
                  <a:pt x="11" y="24"/>
                </a:lnTo>
                <a:lnTo>
                  <a:pt x="12" y="24"/>
                </a:lnTo>
                <a:lnTo>
                  <a:pt x="12" y="22"/>
                </a:lnTo>
                <a:lnTo>
                  <a:pt x="13" y="22"/>
                </a:lnTo>
                <a:lnTo>
                  <a:pt x="13" y="21"/>
                </a:lnTo>
                <a:lnTo>
                  <a:pt x="15" y="20"/>
                </a:lnTo>
                <a:lnTo>
                  <a:pt x="16" y="19"/>
                </a:lnTo>
                <a:lnTo>
                  <a:pt x="16" y="18"/>
                </a:lnTo>
                <a:lnTo>
                  <a:pt x="17" y="18"/>
                </a:lnTo>
                <a:lnTo>
                  <a:pt x="17" y="17"/>
                </a:lnTo>
                <a:lnTo>
                  <a:pt x="18" y="16"/>
                </a:lnTo>
                <a:lnTo>
                  <a:pt x="18" y="14"/>
                </a:lnTo>
                <a:lnTo>
                  <a:pt x="17" y="14"/>
                </a:lnTo>
                <a:lnTo>
                  <a:pt x="17" y="16"/>
                </a:lnTo>
                <a:lnTo>
                  <a:pt x="16" y="17"/>
                </a:lnTo>
                <a:lnTo>
                  <a:pt x="16" y="18"/>
                </a:lnTo>
                <a:lnTo>
                  <a:pt x="15" y="18"/>
                </a:lnTo>
                <a:lnTo>
                  <a:pt x="13" y="18"/>
                </a:lnTo>
                <a:lnTo>
                  <a:pt x="12" y="18"/>
                </a:lnTo>
                <a:lnTo>
                  <a:pt x="11" y="17"/>
                </a:lnTo>
                <a:lnTo>
                  <a:pt x="10" y="17"/>
                </a:lnTo>
                <a:lnTo>
                  <a:pt x="9" y="18"/>
                </a:lnTo>
                <a:lnTo>
                  <a:pt x="8" y="18"/>
                </a:lnTo>
                <a:lnTo>
                  <a:pt x="8" y="19"/>
                </a:lnTo>
                <a:lnTo>
                  <a:pt x="7" y="19"/>
                </a:lnTo>
                <a:lnTo>
                  <a:pt x="5" y="18"/>
                </a:lnTo>
                <a:lnTo>
                  <a:pt x="4" y="18"/>
                </a:lnTo>
                <a:lnTo>
                  <a:pt x="4" y="17"/>
                </a:lnTo>
                <a:lnTo>
                  <a:pt x="5" y="16"/>
                </a:lnTo>
                <a:lnTo>
                  <a:pt x="5" y="17"/>
                </a:lnTo>
                <a:lnTo>
                  <a:pt x="7" y="17"/>
                </a:lnTo>
                <a:lnTo>
                  <a:pt x="8" y="16"/>
                </a:lnTo>
                <a:lnTo>
                  <a:pt x="8" y="14"/>
                </a:lnTo>
                <a:lnTo>
                  <a:pt x="7" y="14"/>
                </a:lnTo>
                <a:lnTo>
                  <a:pt x="5" y="14"/>
                </a:lnTo>
                <a:lnTo>
                  <a:pt x="4" y="16"/>
                </a:lnTo>
                <a:lnTo>
                  <a:pt x="3" y="16"/>
                </a:lnTo>
                <a:lnTo>
                  <a:pt x="3" y="17"/>
                </a:lnTo>
                <a:lnTo>
                  <a:pt x="2" y="17"/>
                </a:lnTo>
                <a:lnTo>
                  <a:pt x="2" y="16"/>
                </a:lnTo>
                <a:lnTo>
                  <a:pt x="2" y="14"/>
                </a:lnTo>
                <a:lnTo>
                  <a:pt x="2" y="13"/>
                </a:lnTo>
                <a:lnTo>
                  <a:pt x="2" y="12"/>
                </a:lnTo>
                <a:lnTo>
                  <a:pt x="1" y="11"/>
                </a:lnTo>
                <a:lnTo>
                  <a:pt x="0" y="11"/>
                </a:lnTo>
                <a:lnTo>
                  <a:pt x="0" y="10"/>
                </a:lnTo>
                <a:lnTo>
                  <a:pt x="1" y="10"/>
                </a:lnTo>
                <a:lnTo>
                  <a:pt x="1" y="9"/>
                </a:lnTo>
                <a:lnTo>
                  <a:pt x="2" y="9"/>
                </a:lnTo>
                <a:lnTo>
                  <a:pt x="2" y="8"/>
                </a:lnTo>
                <a:lnTo>
                  <a:pt x="3" y="6"/>
                </a:lnTo>
                <a:lnTo>
                  <a:pt x="4" y="6"/>
                </a:lnTo>
                <a:lnTo>
                  <a:pt x="5" y="8"/>
                </a:lnTo>
                <a:lnTo>
                  <a:pt x="5" y="6"/>
                </a:lnTo>
                <a:lnTo>
                  <a:pt x="7" y="6"/>
                </a:lnTo>
                <a:lnTo>
                  <a:pt x="7" y="5"/>
                </a:lnTo>
                <a:lnTo>
                  <a:pt x="8" y="4"/>
                </a:lnTo>
                <a:lnTo>
                  <a:pt x="8" y="3"/>
                </a:lnTo>
                <a:lnTo>
                  <a:pt x="9" y="3"/>
                </a:lnTo>
                <a:lnTo>
                  <a:pt x="9" y="2"/>
                </a:lnTo>
                <a:lnTo>
                  <a:pt x="10" y="1"/>
                </a:lnTo>
                <a:lnTo>
                  <a:pt x="10" y="0"/>
                </a:lnTo>
                <a:lnTo>
                  <a:pt x="9" y="0"/>
                </a:lnTo>
                <a:lnTo>
                  <a:pt x="10" y="0"/>
                </a:lnTo>
                <a:lnTo>
                  <a:pt x="15" y="0"/>
                </a:lnTo>
                <a:lnTo>
                  <a:pt x="17" y="0"/>
                </a:lnTo>
                <a:lnTo>
                  <a:pt x="20" y="0"/>
                </a:lnTo>
                <a:lnTo>
                  <a:pt x="21" y="0"/>
                </a:lnTo>
                <a:lnTo>
                  <a:pt x="29" y="0"/>
                </a:lnTo>
                <a:lnTo>
                  <a:pt x="32" y="0"/>
                </a:lnTo>
                <a:lnTo>
                  <a:pt x="34" y="0"/>
                </a:lnTo>
                <a:lnTo>
                  <a:pt x="47" y="0"/>
                </a:lnTo>
                <a:lnTo>
                  <a:pt x="48" y="0"/>
                </a:lnTo>
                <a:lnTo>
                  <a:pt x="49" y="0"/>
                </a:lnTo>
                <a:lnTo>
                  <a:pt x="50" y="0"/>
                </a:lnTo>
                <a:lnTo>
                  <a:pt x="51" y="0"/>
                </a:lnTo>
                <a:lnTo>
                  <a:pt x="52" y="0"/>
                </a:lnTo>
                <a:lnTo>
                  <a:pt x="55" y="0"/>
                </a:lnTo>
                <a:lnTo>
                  <a:pt x="56" y="0"/>
                </a:lnTo>
                <a:lnTo>
                  <a:pt x="58" y="0"/>
                </a:lnTo>
                <a:lnTo>
                  <a:pt x="59" y="0"/>
                </a:lnTo>
                <a:lnTo>
                  <a:pt x="63" y="0"/>
                </a:lnTo>
                <a:lnTo>
                  <a:pt x="65" y="0"/>
                </a:lnTo>
                <a:lnTo>
                  <a:pt x="66" y="0"/>
                </a:lnTo>
                <a:lnTo>
                  <a:pt x="68" y="0"/>
                </a:lnTo>
                <a:lnTo>
                  <a:pt x="69" y="0"/>
                </a:lnTo>
                <a:lnTo>
                  <a:pt x="71" y="0"/>
                </a:lnTo>
                <a:lnTo>
                  <a:pt x="73" y="0"/>
                </a:lnTo>
                <a:lnTo>
                  <a:pt x="81" y="0"/>
                </a:lnTo>
                <a:lnTo>
                  <a:pt x="82" y="0"/>
                </a:lnTo>
                <a:lnTo>
                  <a:pt x="85" y="0"/>
                </a:lnTo>
                <a:lnTo>
                  <a:pt x="87" y="0"/>
                </a:lnTo>
                <a:lnTo>
                  <a:pt x="89" y="0"/>
                </a:lnTo>
                <a:lnTo>
                  <a:pt x="90" y="0"/>
                </a:lnTo>
                <a:lnTo>
                  <a:pt x="91" y="0"/>
                </a:lnTo>
                <a:lnTo>
                  <a:pt x="92" y="0"/>
                </a:lnTo>
                <a:lnTo>
                  <a:pt x="100" y="0"/>
                </a:lnTo>
                <a:lnTo>
                  <a:pt x="103" y="0"/>
                </a:lnTo>
                <a:lnTo>
                  <a:pt x="105" y="0"/>
                </a:lnTo>
                <a:lnTo>
                  <a:pt x="108" y="0"/>
                </a:lnTo>
                <a:lnTo>
                  <a:pt x="109" y="0"/>
                </a:lnTo>
                <a:lnTo>
                  <a:pt x="116" y="0"/>
                </a:lnTo>
                <a:lnTo>
                  <a:pt x="119" y="0"/>
                </a:lnTo>
                <a:lnTo>
                  <a:pt x="120" y="0"/>
                </a:lnTo>
                <a:lnTo>
                  <a:pt x="124" y="0"/>
                </a:lnTo>
                <a:lnTo>
                  <a:pt x="128" y="0"/>
                </a:lnTo>
                <a:lnTo>
                  <a:pt x="130" y="0"/>
                </a:lnTo>
                <a:lnTo>
                  <a:pt x="131" y="0"/>
                </a:lnTo>
                <a:lnTo>
                  <a:pt x="133" y="0"/>
                </a:lnTo>
                <a:lnTo>
                  <a:pt x="135" y="0"/>
                </a:lnTo>
                <a:lnTo>
                  <a:pt x="138" y="0"/>
                </a:lnTo>
                <a:lnTo>
                  <a:pt x="139" y="0"/>
                </a:lnTo>
                <a:lnTo>
                  <a:pt x="141" y="0"/>
                </a:lnTo>
                <a:lnTo>
                  <a:pt x="144" y="0"/>
                </a:lnTo>
                <a:lnTo>
                  <a:pt x="145" y="0"/>
                </a:lnTo>
                <a:lnTo>
                  <a:pt x="146" y="0"/>
                </a:lnTo>
                <a:lnTo>
                  <a:pt x="147" y="0"/>
                </a:lnTo>
                <a:lnTo>
                  <a:pt x="151" y="0"/>
                </a:lnTo>
                <a:lnTo>
                  <a:pt x="153" y="0"/>
                </a:lnTo>
                <a:lnTo>
                  <a:pt x="156" y="0"/>
                </a:lnTo>
                <a:lnTo>
                  <a:pt x="163" y="1"/>
                </a:lnTo>
                <a:lnTo>
                  <a:pt x="165" y="1"/>
                </a:lnTo>
                <a:lnTo>
                  <a:pt x="168" y="1"/>
                </a:lnTo>
                <a:lnTo>
                  <a:pt x="172" y="1"/>
                </a:lnTo>
                <a:lnTo>
                  <a:pt x="175" y="1"/>
                </a:lnTo>
                <a:lnTo>
                  <a:pt x="185" y="1"/>
                </a:lnTo>
                <a:lnTo>
                  <a:pt x="186" y="1"/>
                </a:lnTo>
                <a:lnTo>
                  <a:pt x="187" y="1"/>
                </a:lnTo>
                <a:lnTo>
                  <a:pt x="192" y="1"/>
                </a:lnTo>
                <a:lnTo>
                  <a:pt x="195" y="2"/>
                </a:lnTo>
                <a:lnTo>
                  <a:pt x="197" y="1"/>
                </a:lnTo>
                <a:lnTo>
                  <a:pt x="202" y="1"/>
                </a:lnTo>
                <a:lnTo>
                  <a:pt x="203" y="1"/>
                </a:lnTo>
                <a:lnTo>
                  <a:pt x="210" y="2"/>
                </a:lnTo>
                <a:lnTo>
                  <a:pt x="211" y="2"/>
                </a:lnTo>
                <a:lnTo>
                  <a:pt x="217" y="2"/>
                </a:lnTo>
                <a:lnTo>
                  <a:pt x="220" y="2"/>
                </a:lnTo>
                <a:lnTo>
                  <a:pt x="224" y="2"/>
                </a:lnTo>
                <a:lnTo>
                  <a:pt x="226" y="2"/>
                </a:lnTo>
                <a:lnTo>
                  <a:pt x="228" y="2"/>
                </a:lnTo>
                <a:lnTo>
                  <a:pt x="229" y="2"/>
                </a:lnTo>
                <a:lnTo>
                  <a:pt x="231" y="2"/>
                </a:lnTo>
                <a:lnTo>
                  <a:pt x="236" y="2"/>
                </a:lnTo>
                <a:lnTo>
                  <a:pt x="240" y="2"/>
                </a:lnTo>
                <a:lnTo>
                  <a:pt x="244" y="2"/>
                </a:lnTo>
                <a:lnTo>
                  <a:pt x="245" y="2"/>
                </a:lnTo>
                <a:lnTo>
                  <a:pt x="247" y="2"/>
                </a:lnTo>
                <a:lnTo>
                  <a:pt x="260" y="2"/>
                </a:lnTo>
                <a:lnTo>
                  <a:pt x="261" y="2"/>
                </a:lnTo>
                <a:lnTo>
                  <a:pt x="263" y="2"/>
                </a:lnTo>
                <a:lnTo>
                  <a:pt x="267" y="2"/>
                </a:lnTo>
                <a:lnTo>
                  <a:pt x="268" y="2"/>
                </a:lnTo>
                <a:lnTo>
                  <a:pt x="271" y="2"/>
                </a:lnTo>
                <a:lnTo>
                  <a:pt x="272" y="2"/>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61" name="Freeform 166"/>
          <p:cNvSpPr>
            <a:spLocks/>
          </p:cNvSpPr>
          <p:nvPr/>
        </p:nvSpPr>
        <p:spPr bwMode="auto">
          <a:xfrm>
            <a:off x="2652521" y="3903841"/>
            <a:ext cx="412705" cy="579005"/>
          </a:xfrm>
          <a:custGeom>
            <a:avLst/>
            <a:gdLst>
              <a:gd name="T0" fmla="*/ 179 w 217"/>
              <a:gd name="T1" fmla="*/ 0 h 272"/>
              <a:gd name="T2" fmla="*/ 197 w 217"/>
              <a:gd name="T3" fmla="*/ 0 h 272"/>
              <a:gd name="T4" fmla="*/ 213 w 217"/>
              <a:gd name="T5" fmla="*/ 14 h 272"/>
              <a:gd name="T6" fmla="*/ 213 w 217"/>
              <a:gd name="T7" fmla="*/ 31 h 272"/>
              <a:gd name="T8" fmla="*/ 213 w 217"/>
              <a:gd name="T9" fmla="*/ 52 h 272"/>
              <a:gd name="T10" fmla="*/ 213 w 217"/>
              <a:gd name="T11" fmla="*/ 80 h 272"/>
              <a:gd name="T12" fmla="*/ 213 w 217"/>
              <a:gd name="T13" fmla="*/ 97 h 272"/>
              <a:gd name="T14" fmla="*/ 213 w 217"/>
              <a:gd name="T15" fmla="*/ 110 h 272"/>
              <a:gd name="T16" fmla="*/ 213 w 217"/>
              <a:gd name="T17" fmla="*/ 129 h 272"/>
              <a:gd name="T18" fmla="*/ 213 w 217"/>
              <a:gd name="T19" fmla="*/ 152 h 272"/>
              <a:gd name="T20" fmla="*/ 214 w 217"/>
              <a:gd name="T21" fmla="*/ 159 h 272"/>
              <a:gd name="T22" fmla="*/ 214 w 217"/>
              <a:gd name="T23" fmla="*/ 180 h 272"/>
              <a:gd name="T24" fmla="*/ 214 w 217"/>
              <a:gd name="T25" fmla="*/ 207 h 272"/>
              <a:gd name="T26" fmla="*/ 217 w 217"/>
              <a:gd name="T27" fmla="*/ 222 h 272"/>
              <a:gd name="T28" fmla="*/ 217 w 217"/>
              <a:gd name="T29" fmla="*/ 240 h 272"/>
              <a:gd name="T30" fmla="*/ 217 w 217"/>
              <a:gd name="T31" fmla="*/ 245 h 272"/>
              <a:gd name="T32" fmla="*/ 210 w 217"/>
              <a:gd name="T33" fmla="*/ 260 h 272"/>
              <a:gd name="T34" fmla="*/ 201 w 217"/>
              <a:gd name="T35" fmla="*/ 260 h 272"/>
              <a:gd name="T36" fmla="*/ 194 w 217"/>
              <a:gd name="T37" fmla="*/ 261 h 272"/>
              <a:gd name="T38" fmla="*/ 186 w 217"/>
              <a:gd name="T39" fmla="*/ 261 h 272"/>
              <a:gd name="T40" fmla="*/ 176 w 217"/>
              <a:gd name="T41" fmla="*/ 262 h 272"/>
              <a:gd name="T42" fmla="*/ 157 w 217"/>
              <a:gd name="T43" fmla="*/ 263 h 272"/>
              <a:gd name="T44" fmla="*/ 146 w 217"/>
              <a:gd name="T45" fmla="*/ 264 h 272"/>
              <a:gd name="T46" fmla="*/ 137 w 217"/>
              <a:gd name="T47" fmla="*/ 264 h 272"/>
              <a:gd name="T48" fmla="*/ 123 w 217"/>
              <a:gd name="T49" fmla="*/ 265 h 272"/>
              <a:gd name="T50" fmla="*/ 120 w 217"/>
              <a:gd name="T51" fmla="*/ 267 h 272"/>
              <a:gd name="T52" fmla="*/ 108 w 217"/>
              <a:gd name="T53" fmla="*/ 267 h 272"/>
              <a:gd name="T54" fmla="*/ 99 w 217"/>
              <a:gd name="T55" fmla="*/ 268 h 272"/>
              <a:gd name="T56" fmla="*/ 85 w 217"/>
              <a:gd name="T57" fmla="*/ 269 h 272"/>
              <a:gd name="T58" fmla="*/ 68 w 217"/>
              <a:gd name="T59" fmla="*/ 270 h 272"/>
              <a:gd name="T60" fmla="*/ 57 w 217"/>
              <a:gd name="T61" fmla="*/ 271 h 272"/>
              <a:gd name="T62" fmla="*/ 45 w 217"/>
              <a:gd name="T63" fmla="*/ 272 h 272"/>
              <a:gd name="T64" fmla="*/ 41 w 217"/>
              <a:gd name="T65" fmla="*/ 271 h 272"/>
              <a:gd name="T66" fmla="*/ 40 w 217"/>
              <a:gd name="T67" fmla="*/ 262 h 272"/>
              <a:gd name="T68" fmla="*/ 40 w 217"/>
              <a:gd name="T69" fmla="*/ 251 h 272"/>
              <a:gd name="T70" fmla="*/ 40 w 217"/>
              <a:gd name="T71" fmla="*/ 241 h 272"/>
              <a:gd name="T72" fmla="*/ 40 w 217"/>
              <a:gd name="T73" fmla="*/ 229 h 272"/>
              <a:gd name="T74" fmla="*/ 40 w 217"/>
              <a:gd name="T75" fmla="*/ 208 h 272"/>
              <a:gd name="T76" fmla="*/ 40 w 217"/>
              <a:gd name="T77" fmla="*/ 184 h 272"/>
              <a:gd name="T78" fmla="*/ 40 w 217"/>
              <a:gd name="T79" fmla="*/ 163 h 272"/>
              <a:gd name="T80" fmla="*/ 40 w 217"/>
              <a:gd name="T81" fmla="*/ 140 h 272"/>
              <a:gd name="T82" fmla="*/ 37 w 217"/>
              <a:gd name="T83" fmla="*/ 115 h 272"/>
              <a:gd name="T84" fmla="*/ 17 w 217"/>
              <a:gd name="T85" fmla="*/ 109 h 272"/>
              <a:gd name="T86" fmla="*/ 0 w 217"/>
              <a:gd name="T87" fmla="*/ 109 h 272"/>
              <a:gd name="T88" fmla="*/ 1 w 217"/>
              <a:gd name="T89" fmla="*/ 83 h 272"/>
              <a:gd name="T90" fmla="*/ 1 w 217"/>
              <a:gd name="T91" fmla="*/ 73 h 272"/>
              <a:gd name="T92" fmla="*/ 0 w 217"/>
              <a:gd name="T93" fmla="*/ 46 h 272"/>
              <a:gd name="T94" fmla="*/ 0 w 217"/>
              <a:gd name="T95" fmla="*/ 9 h 272"/>
              <a:gd name="T96" fmla="*/ 3 w 217"/>
              <a:gd name="T97" fmla="*/ 1 h 272"/>
              <a:gd name="T98" fmla="*/ 24 w 217"/>
              <a:gd name="T99" fmla="*/ 0 h 272"/>
              <a:gd name="T100" fmla="*/ 42 w 217"/>
              <a:gd name="T101" fmla="*/ 0 h 272"/>
              <a:gd name="T102" fmla="*/ 54 w 217"/>
              <a:gd name="T103" fmla="*/ 0 h 272"/>
              <a:gd name="T104" fmla="*/ 74 w 217"/>
              <a:gd name="T105" fmla="*/ 0 h 272"/>
              <a:gd name="T106" fmla="*/ 102 w 217"/>
              <a:gd name="T107" fmla="*/ 0 h 272"/>
              <a:gd name="T108" fmla="*/ 120 w 217"/>
              <a:gd name="T109" fmla="*/ 0 h 272"/>
              <a:gd name="T110" fmla="*/ 144 w 217"/>
              <a:gd name="T111" fmla="*/ 0 h 2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7" h="272">
                <a:moveTo>
                  <a:pt x="149" y="0"/>
                </a:moveTo>
                <a:lnTo>
                  <a:pt x="152" y="0"/>
                </a:lnTo>
                <a:lnTo>
                  <a:pt x="153" y="0"/>
                </a:lnTo>
                <a:lnTo>
                  <a:pt x="160" y="0"/>
                </a:lnTo>
                <a:lnTo>
                  <a:pt x="168" y="0"/>
                </a:lnTo>
                <a:lnTo>
                  <a:pt x="171" y="0"/>
                </a:lnTo>
                <a:lnTo>
                  <a:pt x="179" y="0"/>
                </a:lnTo>
                <a:lnTo>
                  <a:pt x="180" y="0"/>
                </a:lnTo>
                <a:lnTo>
                  <a:pt x="185" y="0"/>
                </a:lnTo>
                <a:lnTo>
                  <a:pt x="186" y="0"/>
                </a:lnTo>
                <a:lnTo>
                  <a:pt x="189" y="0"/>
                </a:lnTo>
                <a:lnTo>
                  <a:pt x="193" y="0"/>
                </a:lnTo>
                <a:lnTo>
                  <a:pt x="197" y="0"/>
                </a:lnTo>
                <a:lnTo>
                  <a:pt x="205" y="0"/>
                </a:lnTo>
                <a:lnTo>
                  <a:pt x="210" y="0"/>
                </a:lnTo>
                <a:lnTo>
                  <a:pt x="213" y="0"/>
                </a:lnTo>
                <a:lnTo>
                  <a:pt x="213" y="5"/>
                </a:lnTo>
                <a:lnTo>
                  <a:pt x="213" y="13"/>
                </a:lnTo>
                <a:lnTo>
                  <a:pt x="213" y="14"/>
                </a:lnTo>
                <a:lnTo>
                  <a:pt x="213" y="22"/>
                </a:lnTo>
                <a:lnTo>
                  <a:pt x="213" y="25"/>
                </a:lnTo>
                <a:lnTo>
                  <a:pt x="213" y="29"/>
                </a:lnTo>
                <a:lnTo>
                  <a:pt x="213" y="31"/>
                </a:lnTo>
                <a:lnTo>
                  <a:pt x="213" y="35"/>
                </a:lnTo>
                <a:lnTo>
                  <a:pt x="213" y="36"/>
                </a:lnTo>
                <a:lnTo>
                  <a:pt x="213" y="41"/>
                </a:lnTo>
                <a:lnTo>
                  <a:pt x="213" y="45"/>
                </a:lnTo>
                <a:lnTo>
                  <a:pt x="213" y="46"/>
                </a:lnTo>
                <a:lnTo>
                  <a:pt x="213" y="51"/>
                </a:lnTo>
                <a:lnTo>
                  <a:pt x="213" y="52"/>
                </a:lnTo>
                <a:lnTo>
                  <a:pt x="213" y="55"/>
                </a:lnTo>
                <a:lnTo>
                  <a:pt x="213" y="56"/>
                </a:lnTo>
                <a:lnTo>
                  <a:pt x="213" y="60"/>
                </a:lnTo>
                <a:lnTo>
                  <a:pt x="213" y="63"/>
                </a:lnTo>
                <a:lnTo>
                  <a:pt x="213" y="68"/>
                </a:lnTo>
                <a:lnTo>
                  <a:pt x="213" y="72"/>
                </a:lnTo>
                <a:lnTo>
                  <a:pt x="213" y="76"/>
                </a:lnTo>
                <a:lnTo>
                  <a:pt x="213" y="80"/>
                </a:lnTo>
                <a:lnTo>
                  <a:pt x="213" y="86"/>
                </a:lnTo>
                <a:lnTo>
                  <a:pt x="213" y="89"/>
                </a:lnTo>
                <a:lnTo>
                  <a:pt x="213" y="93"/>
                </a:lnTo>
                <a:lnTo>
                  <a:pt x="213" y="96"/>
                </a:lnTo>
                <a:lnTo>
                  <a:pt x="213" y="97"/>
                </a:lnTo>
                <a:lnTo>
                  <a:pt x="213" y="100"/>
                </a:lnTo>
                <a:lnTo>
                  <a:pt x="213" y="104"/>
                </a:lnTo>
                <a:lnTo>
                  <a:pt x="213" y="105"/>
                </a:lnTo>
                <a:lnTo>
                  <a:pt x="213" y="108"/>
                </a:lnTo>
                <a:lnTo>
                  <a:pt x="213" y="109"/>
                </a:lnTo>
                <a:lnTo>
                  <a:pt x="213" y="110"/>
                </a:lnTo>
                <a:lnTo>
                  <a:pt x="213" y="115"/>
                </a:lnTo>
                <a:lnTo>
                  <a:pt x="213" y="116"/>
                </a:lnTo>
                <a:lnTo>
                  <a:pt x="213" y="118"/>
                </a:lnTo>
                <a:lnTo>
                  <a:pt x="213" y="123"/>
                </a:lnTo>
                <a:lnTo>
                  <a:pt x="213" y="124"/>
                </a:lnTo>
                <a:lnTo>
                  <a:pt x="213" y="125"/>
                </a:lnTo>
                <a:lnTo>
                  <a:pt x="213" y="129"/>
                </a:lnTo>
                <a:lnTo>
                  <a:pt x="213" y="134"/>
                </a:lnTo>
                <a:lnTo>
                  <a:pt x="213" y="137"/>
                </a:lnTo>
                <a:lnTo>
                  <a:pt x="213" y="139"/>
                </a:lnTo>
                <a:lnTo>
                  <a:pt x="213" y="147"/>
                </a:lnTo>
                <a:lnTo>
                  <a:pt x="213" y="152"/>
                </a:lnTo>
                <a:lnTo>
                  <a:pt x="213" y="153"/>
                </a:lnTo>
                <a:lnTo>
                  <a:pt x="213" y="156"/>
                </a:lnTo>
                <a:lnTo>
                  <a:pt x="214" y="156"/>
                </a:lnTo>
                <a:lnTo>
                  <a:pt x="214" y="158"/>
                </a:lnTo>
                <a:lnTo>
                  <a:pt x="214" y="159"/>
                </a:lnTo>
                <a:lnTo>
                  <a:pt x="214" y="160"/>
                </a:lnTo>
                <a:lnTo>
                  <a:pt x="214" y="166"/>
                </a:lnTo>
                <a:lnTo>
                  <a:pt x="214" y="167"/>
                </a:lnTo>
                <a:lnTo>
                  <a:pt x="214" y="171"/>
                </a:lnTo>
                <a:lnTo>
                  <a:pt x="214" y="172"/>
                </a:lnTo>
                <a:lnTo>
                  <a:pt x="214" y="177"/>
                </a:lnTo>
                <a:lnTo>
                  <a:pt x="214" y="179"/>
                </a:lnTo>
                <a:lnTo>
                  <a:pt x="214" y="180"/>
                </a:lnTo>
                <a:lnTo>
                  <a:pt x="214" y="183"/>
                </a:lnTo>
                <a:lnTo>
                  <a:pt x="214" y="188"/>
                </a:lnTo>
                <a:lnTo>
                  <a:pt x="214" y="191"/>
                </a:lnTo>
                <a:lnTo>
                  <a:pt x="214" y="192"/>
                </a:lnTo>
                <a:lnTo>
                  <a:pt x="214" y="195"/>
                </a:lnTo>
                <a:lnTo>
                  <a:pt x="214" y="197"/>
                </a:lnTo>
                <a:lnTo>
                  <a:pt x="214" y="204"/>
                </a:lnTo>
                <a:lnTo>
                  <a:pt x="214" y="207"/>
                </a:lnTo>
                <a:lnTo>
                  <a:pt x="214" y="209"/>
                </a:lnTo>
                <a:lnTo>
                  <a:pt x="214" y="214"/>
                </a:lnTo>
                <a:lnTo>
                  <a:pt x="217" y="214"/>
                </a:lnTo>
                <a:lnTo>
                  <a:pt x="217" y="215"/>
                </a:lnTo>
                <a:lnTo>
                  <a:pt x="217" y="217"/>
                </a:lnTo>
                <a:lnTo>
                  <a:pt x="217" y="220"/>
                </a:lnTo>
                <a:lnTo>
                  <a:pt x="217" y="222"/>
                </a:lnTo>
                <a:lnTo>
                  <a:pt x="217" y="228"/>
                </a:lnTo>
                <a:lnTo>
                  <a:pt x="217" y="229"/>
                </a:lnTo>
                <a:lnTo>
                  <a:pt x="217" y="230"/>
                </a:lnTo>
                <a:lnTo>
                  <a:pt x="217" y="236"/>
                </a:lnTo>
                <a:lnTo>
                  <a:pt x="217" y="238"/>
                </a:lnTo>
                <a:lnTo>
                  <a:pt x="217" y="240"/>
                </a:lnTo>
                <a:lnTo>
                  <a:pt x="217" y="241"/>
                </a:lnTo>
                <a:lnTo>
                  <a:pt x="217" y="243"/>
                </a:lnTo>
                <a:lnTo>
                  <a:pt x="217" y="244"/>
                </a:lnTo>
                <a:lnTo>
                  <a:pt x="217" y="245"/>
                </a:lnTo>
                <a:lnTo>
                  <a:pt x="217" y="249"/>
                </a:lnTo>
                <a:lnTo>
                  <a:pt x="217" y="251"/>
                </a:lnTo>
                <a:lnTo>
                  <a:pt x="217" y="257"/>
                </a:lnTo>
                <a:lnTo>
                  <a:pt x="217" y="259"/>
                </a:lnTo>
                <a:lnTo>
                  <a:pt x="213" y="259"/>
                </a:lnTo>
                <a:lnTo>
                  <a:pt x="212" y="259"/>
                </a:lnTo>
                <a:lnTo>
                  <a:pt x="210" y="260"/>
                </a:lnTo>
                <a:lnTo>
                  <a:pt x="209" y="260"/>
                </a:lnTo>
                <a:lnTo>
                  <a:pt x="208" y="260"/>
                </a:lnTo>
                <a:lnTo>
                  <a:pt x="205" y="260"/>
                </a:lnTo>
                <a:lnTo>
                  <a:pt x="204" y="260"/>
                </a:lnTo>
                <a:lnTo>
                  <a:pt x="203" y="260"/>
                </a:lnTo>
                <a:lnTo>
                  <a:pt x="202" y="260"/>
                </a:lnTo>
                <a:lnTo>
                  <a:pt x="201" y="260"/>
                </a:lnTo>
                <a:lnTo>
                  <a:pt x="200" y="260"/>
                </a:lnTo>
                <a:lnTo>
                  <a:pt x="198" y="260"/>
                </a:lnTo>
                <a:lnTo>
                  <a:pt x="197" y="260"/>
                </a:lnTo>
                <a:lnTo>
                  <a:pt x="195" y="261"/>
                </a:lnTo>
                <a:lnTo>
                  <a:pt x="194" y="261"/>
                </a:lnTo>
                <a:lnTo>
                  <a:pt x="193" y="261"/>
                </a:lnTo>
                <a:lnTo>
                  <a:pt x="190" y="261"/>
                </a:lnTo>
                <a:lnTo>
                  <a:pt x="188" y="261"/>
                </a:lnTo>
                <a:lnTo>
                  <a:pt x="186" y="261"/>
                </a:lnTo>
                <a:lnTo>
                  <a:pt x="184" y="261"/>
                </a:lnTo>
                <a:lnTo>
                  <a:pt x="182" y="261"/>
                </a:lnTo>
                <a:lnTo>
                  <a:pt x="181" y="261"/>
                </a:lnTo>
                <a:lnTo>
                  <a:pt x="180" y="261"/>
                </a:lnTo>
                <a:lnTo>
                  <a:pt x="179" y="262"/>
                </a:lnTo>
                <a:lnTo>
                  <a:pt x="178" y="262"/>
                </a:lnTo>
                <a:lnTo>
                  <a:pt x="177" y="262"/>
                </a:lnTo>
                <a:lnTo>
                  <a:pt x="176" y="262"/>
                </a:lnTo>
                <a:lnTo>
                  <a:pt x="172" y="262"/>
                </a:lnTo>
                <a:lnTo>
                  <a:pt x="170" y="262"/>
                </a:lnTo>
                <a:lnTo>
                  <a:pt x="169" y="262"/>
                </a:lnTo>
                <a:lnTo>
                  <a:pt x="168" y="262"/>
                </a:lnTo>
                <a:lnTo>
                  <a:pt x="163" y="263"/>
                </a:lnTo>
                <a:lnTo>
                  <a:pt x="161" y="263"/>
                </a:lnTo>
                <a:lnTo>
                  <a:pt x="158" y="263"/>
                </a:lnTo>
                <a:lnTo>
                  <a:pt x="157" y="263"/>
                </a:lnTo>
                <a:lnTo>
                  <a:pt x="156" y="263"/>
                </a:lnTo>
                <a:lnTo>
                  <a:pt x="155" y="263"/>
                </a:lnTo>
                <a:lnTo>
                  <a:pt x="154" y="263"/>
                </a:lnTo>
                <a:lnTo>
                  <a:pt x="152" y="264"/>
                </a:lnTo>
                <a:lnTo>
                  <a:pt x="148" y="264"/>
                </a:lnTo>
                <a:lnTo>
                  <a:pt x="146" y="264"/>
                </a:lnTo>
                <a:lnTo>
                  <a:pt x="144" y="264"/>
                </a:lnTo>
                <a:lnTo>
                  <a:pt x="142" y="264"/>
                </a:lnTo>
                <a:lnTo>
                  <a:pt x="141" y="264"/>
                </a:lnTo>
                <a:lnTo>
                  <a:pt x="139" y="264"/>
                </a:lnTo>
                <a:lnTo>
                  <a:pt x="138" y="264"/>
                </a:lnTo>
                <a:lnTo>
                  <a:pt x="137" y="264"/>
                </a:lnTo>
                <a:lnTo>
                  <a:pt x="134" y="265"/>
                </a:lnTo>
                <a:lnTo>
                  <a:pt x="132" y="265"/>
                </a:lnTo>
                <a:lnTo>
                  <a:pt x="129" y="265"/>
                </a:lnTo>
                <a:lnTo>
                  <a:pt x="128" y="265"/>
                </a:lnTo>
                <a:lnTo>
                  <a:pt x="125" y="265"/>
                </a:lnTo>
                <a:lnTo>
                  <a:pt x="123" y="265"/>
                </a:lnTo>
                <a:lnTo>
                  <a:pt x="122" y="265"/>
                </a:lnTo>
                <a:lnTo>
                  <a:pt x="121" y="267"/>
                </a:lnTo>
                <a:lnTo>
                  <a:pt x="120" y="267"/>
                </a:lnTo>
                <a:lnTo>
                  <a:pt x="118" y="267"/>
                </a:lnTo>
                <a:lnTo>
                  <a:pt x="116" y="267"/>
                </a:lnTo>
                <a:lnTo>
                  <a:pt x="115" y="267"/>
                </a:lnTo>
                <a:lnTo>
                  <a:pt x="114" y="267"/>
                </a:lnTo>
                <a:lnTo>
                  <a:pt x="108" y="267"/>
                </a:lnTo>
                <a:lnTo>
                  <a:pt x="107" y="267"/>
                </a:lnTo>
                <a:lnTo>
                  <a:pt x="105" y="268"/>
                </a:lnTo>
                <a:lnTo>
                  <a:pt x="102" y="268"/>
                </a:lnTo>
                <a:lnTo>
                  <a:pt x="101" y="268"/>
                </a:lnTo>
                <a:lnTo>
                  <a:pt x="100" y="268"/>
                </a:lnTo>
                <a:lnTo>
                  <a:pt x="99" y="268"/>
                </a:lnTo>
                <a:lnTo>
                  <a:pt x="97" y="268"/>
                </a:lnTo>
                <a:lnTo>
                  <a:pt x="94" y="268"/>
                </a:lnTo>
                <a:lnTo>
                  <a:pt x="92" y="268"/>
                </a:lnTo>
                <a:lnTo>
                  <a:pt x="90" y="269"/>
                </a:lnTo>
                <a:lnTo>
                  <a:pt x="89" y="269"/>
                </a:lnTo>
                <a:lnTo>
                  <a:pt x="85" y="269"/>
                </a:lnTo>
                <a:lnTo>
                  <a:pt x="83" y="269"/>
                </a:lnTo>
                <a:lnTo>
                  <a:pt x="82" y="269"/>
                </a:lnTo>
                <a:lnTo>
                  <a:pt x="78" y="269"/>
                </a:lnTo>
                <a:lnTo>
                  <a:pt x="76" y="270"/>
                </a:lnTo>
                <a:lnTo>
                  <a:pt x="75" y="270"/>
                </a:lnTo>
                <a:lnTo>
                  <a:pt x="73" y="270"/>
                </a:lnTo>
                <a:lnTo>
                  <a:pt x="70" y="270"/>
                </a:lnTo>
                <a:lnTo>
                  <a:pt x="68" y="270"/>
                </a:lnTo>
                <a:lnTo>
                  <a:pt x="65" y="270"/>
                </a:lnTo>
                <a:lnTo>
                  <a:pt x="64" y="270"/>
                </a:lnTo>
                <a:lnTo>
                  <a:pt x="62" y="270"/>
                </a:lnTo>
                <a:lnTo>
                  <a:pt x="60" y="271"/>
                </a:lnTo>
                <a:lnTo>
                  <a:pt x="59" y="271"/>
                </a:lnTo>
                <a:lnTo>
                  <a:pt x="57" y="271"/>
                </a:lnTo>
                <a:lnTo>
                  <a:pt x="56" y="271"/>
                </a:lnTo>
                <a:lnTo>
                  <a:pt x="54" y="271"/>
                </a:lnTo>
                <a:lnTo>
                  <a:pt x="52" y="271"/>
                </a:lnTo>
                <a:lnTo>
                  <a:pt x="50" y="271"/>
                </a:lnTo>
                <a:lnTo>
                  <a:pt x="48" y="271"/>
                </a:lnTo>
                <a:lnTo>
                  <a:pt x="45" y="272"/>
                </a:lnTo>
                <a:lnTo>
                  <a:pt x="42" y="272"/>
                </a:lnTo>
                <a:lnTo>
                  <a:pt x="41" y="272"/>
                </a:lnTo>
                <a:lnTo>
                  <a:pt x="41" y="271"/>
                </a:lnTo>
                <a:lnTo>
                  <a:pt x="41" y="270"/>
                </a:lnTo>
                <a:lnTo>
                  <a:pt x="40" y="270"/>
                </a:lnTo>
                <a:lnTo>
                  <a:pt x="40" y="267"/>
                </a:lnTo>
                <a:lnTo>
                  <a:pt x="40" y="265"/>
                </a:lnTo>
                <a:lnTo>
                  <a:pt x="40" y="262"/>
                </a:lnTo>
                <a:lnTo>
                  <a:pt x="40" y="261"/>
                </a:lnTo>
                <a:lnTo>
                  <a:pt x="40" y="256"/>
                </a:lnTo>
                <a:lnTo>
                  <a:pt x="40" y="255"/>
                </a:lnTo>
                <a:lnTo>
                  <a:pt x="40" y="254"/>
                </a:lnTo>
                <a:lnTo>
                  <a:pt x="40" y="252"/>
                </a:lnTo>
                <a:lnTo>
                  <a:pt x="40" y="251"/>
                </a:lnTo>
                <a:lnTo>
                  <a:pt x="40" y="248"/>
                </a:lnTo>
                <a:lnTo>
                  <a:pt x="40" y="246"/>
                </a:lnTo>
                <a:lnTo>
                  <a:pt x="40" y="244"/>
                </a:lnTo>
                <a:lnTo>
                  <a:pt x="40" y="241"/>
                </a:lnTo>
                <a:lnTo>
                  <a:pt x="40" y="240"/>
                </a:lnTo>
                <a:lnTo>
                  <a:pt x="40" y="239"/>
                </a:lnTo>
                <a:lnTo>
                  <a:pt x="40" y="237"/>
                </a:lnTo>
                <a:lnTo>
                  <a:pt x="40" y="233"/>
                </a:lnTo>
                <a:lnTo>
                  <a:pt x="40" y="231"/>
                </a:lnTo>
                <a:lnTo>
                  <a:pt x="40" y="230"/>
                </a:lnTo>
                <a:lnTo>
                  <a:pt x="40" y="229"/>
                </a:lnTo>
                <a:lnTo>
                  <a:pt x="40" y="228"/>
                </a:lnTo>
                <a:lnTo>
                  <a:pt x="40" y="225"/>
                </a:lnTo>
                <a:lnTo>
                  <a:pt x="40" y="222"/>
                </a:lnTo>
                <a:lnTo>
                  <a:pt x="40" y="216"/>
                </a:lnTo>
                <a:lnTo>
                  <a:pt x="40" y="214"/>
                </a:lnTo>
                <a:lnTo>
                  <a:pt x="40" y="213"/>
                </a:lnTo>
                <a:lnTo>
                  <a:pt x="40" y="208"/>
                </a:lnTo>
                <a:lnTo>
                  <a:pt x="40" y="207"/>
                </a:lnTo>
                <a:lnTo>
                  <a:pt x="40" y="204"/>
                </a:lnTo>
                <a:lnTo>
                  <a:pt x="40" y="196"/>
                </a:lnTo>
                <a:lnTo>
                  <a:pt x="40" y="192"/>
                </a:lnTo>
                <a:lnTo>
                  <a:pt x="40" y="190"/>
                </a:lnTo>
                <a:lnTo>
                  <a:pt x="40" y="188"/>
                </a:lnTo>
                <a:lnTo>
                  <a:pt x="40" y="184"/>
                </a:lnTo>
                <a:lnTo>
                  <a:pt x="40" y="183"/>
                </a:lnTo>
                <a:lnTo>
                  <a:pt x="40" y="180"/>
                </a:lnTo>
                <a:lnTo>
                  <a:pt x="40" y="179"/>
                </a:lnTo>
                <a:lnTo>
                  <a:pt x="40" y="175"/>
                </a:lnTo>
                <a:lnTo>
                  <a:pt x="40" y="171"/>
                </a:lnTo>
                <a:lnTo>
                  <a:pt x="40" y="169"/>
                </a:lnTo>
                <a:lnTo>
                  <a:pt x="40" y="168"/>
                </a:lnTo>
                <a:lnTo>
                  <a:pt x="40" y="163"/>
                </a:lnTo>
                <a:lnTo>
                  <a:pt x="40" y="161"/>
                </a:lnTo>
                <a:lnTo>
                  <a:pt x="40" y="159"/>
                </a:lnTo>
                <a:lnTo>
                  <a:pt x="40" y="153"/>
                </a:lnTo>
                <a:lnTo>
                  <a:pt x="40" y="143"/>
                </a:lnTo>
                <a:lnTo>
                  <a:pt x="40" y="141"/>
                </a:lnTo>
                <a:lnTo>
                  <a:pt x="40" y="140"/>
                </a:lnTo>
                <a:lnTo>
                  <a:pt x="40" y="139"/>
                </a:lnTo>
                <a:lnTo>
                  <a:pt x="40" y="137"/>
                </a:lnTo>
                <a:lnTo>
                  <a:pt x="40" y="134"/>
                </a:lnTo>
                <a:lnTo>
                  <a:pt x="40" y="133"/>
                </a:lnTo>
                <a:lnTo>
                  <a:pt x="40" y="131"/>
                </a:lnTo>
                <a:lnTo>
                  <a:pt x="40" y="129"/>
                </a:lnTo>
                <a:lnTo>
                  <a:pt x="38" y="124"/>
                </a:lnTo>
                <a:lnTo>
                  <a:pt x="37" y="115"/>
                </a:lnTo>
                <a:lnTo>
                  <a:pt x="36" y="112"/>
                </a:lnTo>
                <a:lnTo>
                  <a:pt x="36" y="109"/>
                </a:lnTo>
                <a:lnTo>
                  <a:pt x="33" y="109"/>
                </a:lnTo>
                <a:lnTo>
                  <a:pt x="30" y="109"/>
                </a:lnTo>
                <a:lnTo>
                  <a:pt x="27" y="109"/>
                </a:lnTo>
                <a:lnTo>
                  <a:pt x="25" y="109"/>
                </a:lnTo>
                <a:lnTo>
                  <a:pt x="24" y="109"/>
                </a:lnTo>
                <a:lnTo>
                  <a:pt x="17" y="109"/>
                </a:lnTo>
                <a:lnTo>
                  <a:pt x="16" y="109"/>
                </a:lnTo>
                <a:lnTo>
                  <a:pt x="13" y="109"/>
                </a:lnTo>
                <a:lnTo>
                  <a:pt x="9" y="109"/>
                </a:lnTo>
                <a:lnTo>
                  <a:pt x="5" y="109"/>
                </a:lnTo>
                <a:lnTo>
                  <a:pt x="2" y="109"/>
                </a:lnTo>
                <a:lnTo>
                  <a:pt x="1" y="109"/>
                </a:lnTo>
                <a:lnTo>
                  <a:pt x="0" y="109"/>
                </a:lnTo>
                <a:lnTo>
                  <a:pt x="0" y="107"/>
                </a:lnTo>
                <a:lnTo>
                  <a:pt x="0" y="103"/>
                </a:lnTo>
                <a:lnTo>
                  <a:pt x="0" y="101"/>
                </a:lnTo>
                <a:lnTo>
                  <a:pt x="0" y="100"/>
                </a:lnTo>
                <a:lnTo>
                  <a:pt x="1" y="91"/>
                </a:lnTo>
                <a:lnTo>
                  <a:pt x="1" y="88"/>
                </a:lnTo>
                <a:lnTo>
                  <a:pt x="1" y="83"/>
                </a:lnTo>
                <a:lnTo>
                  <a:pt x="1" y="81"/>
                </a:lnTo>
                <a:lnTo>
                  <a:pt x="1" y="80"/>
                </a:lnTo>
                <a:lnTo>
                  <a:pt x="1" y="79"/>
                </a:lnTo>
                <a:lnTo>
                  <a:pt x="1" y="73"/>
                </a:lnTo>
                <a:lnTo>
                  <a:pt x="1" y="70"/>
                </a:lnTo>
                <a:lnTo>
                  <a:pt x="1" y="69"/>
                </a:lnTo>
                <a:lnTo>
                  <a:pt x="1" y="61"/>
                </a:lnTo>
                <a:lnTo>
                  <a:pt x="1" y="56"/>
                </a:lnTo>
                <a:lnTo>
                  <a:pt x="1" y="55"/>
                </a:lnTo>
                <a:lnTo>
                  <a:pt x="0" y="55"/>
                </a:lnTo>
                <a:lnTo>
                  <a:pt x="0" y="51"/>
                </a:lnTo>
                <a:lnTo>
                  <a:pt x="0" y="46"/>
                </a:lnTo>
                <a:lnTo>
                  <a:pt x="0" y="44"/>
                </a:lnTo>
                <a:lnTo>
                  <a:pt x="0" y="40"/>
                </a:lnTo>
                <a:lnTo>
                  <a:pt x="0" y="30"/>
                </a:lnTo>
                <a:lnTo>
                  <a:pt x="0" y="25"/>
                </a:lnTo>
                <a:lnTo>
                  <a:pt x="0" y="21"/>
                </a:lnTo>
                <a:lnTo>
                  <a:pt x="0" y="17"/>
                </a:lnTo>
                <a:lnTo>
                  <a:pt x="0" y="11"/>
                </a:lnTo>
                <a:lnTo>
                  <a:pt x="0" y="9"/>
                </a:lnTo>
                <a:lnTo>
                  <a:pt x="0" y="4"/>
                </a:lnTo>
                <a:lnTo>
                  <a:pt x="0" y="1"/>
                </a:lnTo>
                <a:lnTo>
                  <a:pt x="1" y="1"/>
                </a:lnTo>
                <a:lnTo>
                  <a:pt x="2" y="1"/>
                </a:lnTo>
                <a:lnTo>
                  <a:pt x="3" y="1"/>
                </a:lnTo>
                <a:lnTo>
                  <a:pt x="8" y="1"/>
                </a:lnTo>
                <a:lnTo>
                  <a:pt x="10" y="1"/>
                </a:lnTo>
                <a:lnTo>
                  <a:pt x="14" y="1"/>
                </a:lnTo>
                <a:lnTo>
                  <a:pt x="16" y="1"/>
                </a:lnTo>
                <a:lnTo>
                  <a:pt x="14" y="0"/>
                </a:lnTo>
                <a:lnTo>
                  <a:pt x="18" y="0"/>
                </a:lnTo>
                <a:lnTo>
                  <a:pt x="24" y="0"/>
                </a:lnTo>
                <a:lnTo>
                  <a:pt x="26" y="0"/>
                </a:lnTo>
                <a:lnTo>
                  <a:pt x="29" y="0"/>
                </a:lnTo>
                <a:lnTo>
                  <a:pt x="32" y="0"/>
                </a:lnTo>
                <a:lnTo>
                  <a:pt x="34" y="0"/>
                </a:lnTo>
                <a:lnTo>
                  <a:pt x="35" y="0"/>
                </a:lnTo>
                <a:lnTo>
                  <a:pt x="40" y="0"/>
                </a:lnTo>
                <a:lnTo>
                  <a:pt x="42" y="0"/>
                </a:lnTo>
                <a:lnTo>
                  <a:pt x="44" y="0"/>
                </a:lnTo>
                <a:lnTo>
                  <a:pt x="49" y="0"/>
                </a:lnTo>
                <a:lnTo>
                  <a:pt x="50" y="0"/>
                </a:lnTo>
                <a:lnTo>
                  <a:pt x="51" y="0"/>
                </a:lnTo>
                <a:lnTo>
                  <a:pt x="54" y="0"/>
                </a:lnTo>
                <a:lnTo>
                  <a:pt x="56" y="0"/>
                </a:lnTo>
                <a:lnTo>
                  <a:pt x="58" y="0"/>
                </a:lnTo>
                <a:lnTo>
                  <a:pt x="65" y="0"/>
                </a:lnTo>
                <a:lnTo>
                  <a:pt x="67" y="0"/>
                </a:lnTo>
                <a:lnTo>
                  <a:pt x="69" y="0"/>
                </a:lnTo>
                <a:lnTo>
                  <a:pt x="74" y="0"/>
                </a:lnTo>
                <a:lnTo>
                  <a:pt x="78" y="0"/>
                </a:lnTo>
                <a:lnTo>
                  <a:pt x="80" y="0"/>
                </a:lnTo>
                <a:lnTo>
                  <a:pt x="84" y="0"/>
                </a:lnTo>
                <a:lnTo>
                  <a:pt x="88" y="0"/>
                </a:lnTo>
                <a:lnTo>
                  <a:pt x="94" y="0"/>
                </a:lnTo>
                <a:lnTo>
                  <a:pt x="99" y="0"/>
                </a:lnTo>
                <a:lnTo>
                  <a:pt x="102" y="0"/>
                </a:lnTo>
                <a:lnTo>
                  <a:pt x="105" y="0"/>
                </a:lnTo>
                <a:lnTo>
                  <a:pt x="107" y="0"/>
                </a:lnTo>
                <a:lnTo>
                  <a:pt x="113" y="0"/>
                </a:lnTo>
                <a:lnTo>
                  <a:pt x="114" y="0"/>
                </a:lnTo>
                <a:lnTo>
                  <a:pt x="116" y="0"/>
                </a:lnTo>
                <a:lnTo>
                  <a:pt x="120" y="0"/>
                </a:lnTo>
                <a:lnTo>
                  <a:pt x="121" y="0"/>
                </a:lnTo>
                <a:lnTo>
                  <a:pt x="133" y="0"/>
                </a:lnTo>
                <a:lnTo>
                  <a:pt x="136" y="0"/>
                </a:lnTo>
                <a:lnTo>
                  <a:pt x="137" y="0"/>
                </a:lnTo>
                <a:lnTo>
                  <a:pt x="139" y="0"/>
                </a:lnTo>
                <a:lnTo>
                  <a:pt x="141" y="0"/>
                </a:lnTo>
                <a:lnTo>
                  <a:pt x="144" y="0"/>
                </a:lnTo>
                <a:lnTo>
                  <a:pt x="147" y="0"/>
                </a:lnTo>
                <a:lnTo>
                  <a:pt x="149" y="0"/>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62" name="Freeform 161"/>
          <p:cNvSpPr>
            <a:spLocks/>
          </p:cNvSpPr>
          <p:nvPr/>
        </p:nvSpPr>
        <p:spPr bwMode="auto">
          <a:xfrm>
            <a:off x="3584789" y="3903465"/>
            <a:ext cx="546673" cy="532174"/>
          </a:xfrm>
          <a:custGeom>
            <a:avLst/>
            <a:gdLst>
              <a:gd name="T0" fmla="*/ 132 w 253"/>
              <a:gd name="T1" fmla="*/ 3 h 250"/>
              <a:gd name="T2" fmla="*/ 151 w 253"/>
              <a:gd name="T3" fmla="*/ 3 h 250"/>
              <a:gd name="T4" fmla="*/ 176 w 253"/>
              <a:gd name="T5" fmla="*/ 2 h 250"/>
              <a:gd name="T6" fmla="*/ 186 w 253"/>
              <a:gd name="T7" fmla="*/ 2 h 250"/>
              <a:gd name="T8" fmla="*/ 215 w 253"/>
              <a:gd name="T9" fmla="*/ 2 h 250"/>
              <a:gd name="T10" fmla="*/ 241 w 253"/>
              <a:gd name="T11" fmla="*/ 0 h 250"/>
              <a:gd name="T12" fmla="*/ 251 w 253"/>
              <a:gd name="T13" fmla="*/ 11 h 250"/>
              <a:gd name="T14" fmla="*/ 249 w 253"/>
              <a:gd name="T15" fmla="*/ 29 h 250"/>
              <a:gd name="T16" fmla="*/ 249 w 253"/>
              <a:gd name="T17" fmla="*/ 35 h 250"/>
              <a:gd name="T18" fmla="*/ 247 w 253"/>
              <a:gd name="T19" fmla="*/ 63 h 250"/>
              <a:gd name="T20" fmla="*/ 244 w 253"/>
              <a:gd name="T21" fmla="*/ 86 h 250"/>
              <a:gd name="T22" fmla="*/ 241 w 253"/>
              <a:gd name="T23" fmla="*/ 116 h 250"/>
              <a:gd name="T24" fmla="*/ 240 w 253"/>
              <a:gd name="T25" fmla="*/ 131 h 250"/>
              <a:gd name="T26" fmla="*/ 239 w 253"/>
              <a:gd name="T27" fmla="*/ 140 h 250"/>
              <a:gd name="T28" fmla="*/ 236 w 253"/>
              <a:gd name="T29" fmla="*/ 162 h 250"/>
              <a:gd name="T30" fmla="*/ 235 w 253"/>
              <a:gd name="T31" fmla="*/ 181 h 250"/>
              <a:gd name="T32" fmla="*/ 233 w 253"/>
              <a:gd name="T33" fmla="*/ 199 h 250"/>
              <a:gd name="T34" fmla="*/ 224 w 253"/>
              <a:gd name="T35" fmla="*/ 208 h 250"/>
              <a:gd name="T36" fmla="*/ 203 w 253"/>
              <a:gd name="T37" fmla="*/ 214 h 250"/>
              <a:gd name="T38" fmla="*/ 190 w 253"/>
              <a:gd name="T39" fmla="*/ 219 h 250"/>
              <a:gd name="T40" fmla="*/ 177 w 253"/>
              <a:gd name="T41" fmla="*/ 222 h 250"/>
              <a:gd name="T42" fmla="*/ 160 w 253"/>
              <a:gd name="T43" fmla="*/ 228 h 250"/>
              <a:gd name="T44" fmla="*/ 145 w 253"/>
              <a:gd name="T45" fmla="*/ 231 h 250"/>
              <a:gd name="T46" fmla="*/ 124 w 253"/>
              <a:gd name="T47" fmla="*/ 235 h 250"/>
              <a:gd name="T48" fmla="*/ 118 w 253"/>
              <a:gd name="T49" fmla="*/ 236 h 250"/>
              <a:gd name="T50" fmla="*/ 105 w 253"/>
              <a:gd name="T51" fmla="*/ 238 h 250"/>
              <a:gd name="T52" fmla="*/ 92 w 253"/>
              <a:gd name="T53" fmla="*/ 240 h 250"/>
              <a:gd name="T54" fmla="*/ 81 w 253"/>
              <a:gd name="T55" fmla="*/ 243 h 250"/>
              <a:gd name="T56" fmla="*/ 66 w 253"/>
              <a:gd name="T57" fmla="*/ 244 h 250"/>
              <a:gd name="T58" fmla="*/ 48 w 253"/>
              <a:gd name="T59" fmla="*/ 246 h 250"/>
              <a:gd name="T60" fmla="*/ 23 w 253"/>
              <a:gd name="T61" fmla="*/ 247 h 250"/>
              <a:gd name="T62" fmla="*/ 8 w 253"/>
              <a:gd name="T63" fmla="*/ 248 h 250"/>
              <a:gd name="T64" fmla="*/ 3 w 253"/>
              <a:gd name="T65" fmla="*/ 232 h 250"/>
              <a:gd name="T66" fmla="*/ 3 w 253"/>
              <a:gd name="T67" fmla="*/ 211 h 250"/>
              <a:gd name="T68" fmla="*/ 3 w 253"/>
              <a:gd name="T69" fmla="*/ 204 h 250"/>
              <a:gd name="T70" fmla="*/ 3 w 253"/>
              <a:gd name="T71" fmla="*/ 189 h 250"/>
              <a:gd name="T72" fmla="*/ 3 w 253"/>
              <a:gd name="T73" fmla="*/ 179 h 250"/>
              <a:gd name="T74" fmla="*/ 2 w 253"/>
              <a:gd name="T75" fmla="*/ 172 h 250"/>
              <a:gd name="T76" fmla="*/ 3 w 253"/>
              <a:gd name="T77" fmla="*/ 167 h 250"/>
              <a:gd name="T78" fmla="*/ 2 w 253"/>
              <a:gd name="T79" fmla="*/ 155 h 250"/>
              <a:gd name="T80" fmla="*/ 2 w 253"/>
              <a:gd name="T81" fmla="*/ 149 h 250"/>
              <a:gd name="T82" fmla="*/ 2 w 253"/>
              <a:gd name="T83" fmla="*/ 142 h 250"/>
              <a:gd name="T84" fmla="*/ 2 w 253"/>
              <a:gd name="T85" fmla="*/ 117 h 250"/>
              <a:gd name="T86" fmla="*/ 1 w 253"/>
              <a:gd name="T87" fmla="*/ 102 h 250"/>
              <a:gd name="T88" fmla="*/ 1 w 253"/>
              <a:gd name="T89" fmla="*/ 90 h 250"/>
              <a:gd name="T90" fmla="*/ 1 w 253"/>
              <a:gd name="T91" fmla="*/ 76 h 250"/>
              <a:gd name="T92" fmla="*/ 1 w 253"/>
              <a:gd name="T93" fmla="*/ 63 h 250"/>
              <a:gd name="T94" fmla="*/ 1 w 253"/>
              <a:gd name="T95" fmla="*/ 42 h 250"/>
              <a:gd name="T96" fmla="*/ 0 w 253"/>
              <a:gd name="T97" fmla="*/ 21 h 250"/>
              <a:gd name="T98" fmla="*/ 0 w 253"/>
              <a:gd name="T99" fmla="*/ 6 h 250"/>
              <a:gd name="T100" fmla="*/ 16 w 253"/>
              <a:gd name="T101" fmla="*/ 5 h 250"/>
              <a:gd name="T102" fmla="*/ 31 w 253"/>
              <a:gd name="T103" fmla="*/ 5 h 250"/>
              <a:gd name="T104" fmla="*/ 56 w 253"/>
              <a:gd name="T105" fmla="*/ 4 h 250"/>
              <a:gd name="T106" fmla="*/ 75 w 253"/>
              <a:gd name="T107" fmla="*/ 4 h 250"/>
              <a:gd name="T108" fmla="*/ 84 w 253"/>
              <a:gd name="T109" fmla="*/ 4 h 250"/>
              <a:gd name="T110" fmla="*/ 92 w 253"/>
              <a:gd name="T111" fmla="*/ 4 h 250"/>
              <a:gd name="T112" fmla="*/ 97 w 253"/>
              <a:gd name="T113" fmla="*/ 4 h 250"/>
              <a:gd name="T114" fmla="*/ 107 w 253"/>
              <a:gd name="T115" fmla="*/ 4 h 250"/>
              <a:gd name="T116" fmla="*/ 120 w 253"/>
              <a:gd name="T117" fmla="*/ 3 h 25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53" h="250">
                <a:moveTo>
                  <a:pt x="120" y="3"/>
                </a:moveTo>
                <a:lnTo>
                  <a:pt x="121" y="3"/>
                </a:lnTo>
                <a:lnTo>
                  <a:pt x="122" y="3"/>
                </a:lnTo>
                <a:lnTo>
                  <a:pt x="130" y="3"/>
                </a:lnTo>
                <a:lnTo>
                  <a:pt x="131" y="3"/>
                </a:lnTo>
                <a:lnTo>
                  <a:pt x="132" y="3"/>
                </a:lnTo>
                <a:lnTo>
                  <a:pt x="135" y="3"/>
                </a:lnTo>
                <a:lnTo>
                  <a:pt x="137" y="3"/>
                </a:lnTo>
                <a:lnTo>
                  <a:pt x="144" y="3"/>
                </a:lnTo>
                <a:lnTo>
                  <a:pt x="147" y="3"/>
                </a:lnTo>
                <a:lnTo>
                  <a:pt x="151" y="3"/>
                </a:lnTo>
                <a:lnTo>
                  <a:pt x="152" y="3"/>
                </a:lnTo>
                <a:lnTo>
                  <a:pt x="162" y="2"/>
                </a:lnTo>
                <a:lnTo>
                  <a:pt x="163" y="2"/>
                </a:lnTo>
                <a:lnTo>
                  <a:pt x="170" y="2"/>
                </a:lnTo>
                <a:lnTo>
                  <a:pt x="175" y="2"/>
                </a:lnTo>
                <a:lnTo>
                  <a:pt x="176" y="2"/>
                </a:lnTo>
                <a:lnTo>
                  <a:pt x="177" y="2"/>
                </a:lnTo>
                <a:lnTo>
                  <a:pt x="178" y="2"/>
                </a:lnTo>
                <a:lnTo>
                  <a:pt x="186" y="2"/>
                </a:lnTo>
                <a:lnTo>
                  <a:pt x="192" y="2"/>
                </a:lnTo>
                <a:lnTo>
                  <a:pt x="194" y="2"/>
                </a:lnTo>
                <a:lnTo>
                  <a:pt x="206" y="2"/>
                </a:lnTo>
                <a:lnTo>
                  <a:pt x="209" y="2"/>
                </a:lnTo>
                <a:lnTo>
                  <a:pt x="215" y="2"/>
                </a:lnTo>
                <a:lnTo>
                  <a:pt x="217" y="0"/>
                </a:lnTo>
                <a:lnTo>
                  <a:pt x="222" y="0"/>
                </a:lnTo>
                <a:lnTo>
                  <a:pt x="227" y="0"/>
                </a:lnTo>
                <a:lnTo>
                  <a:pt x="232" y="0"/>
                </a:lnTo>
                <a:lnTo>
                  <a:pt x="236" y="0"/>
                </a:lnTo>
                <a:lnTo>
                  <a:pt x="241" y="0"/>
                </a:lnTo>
                <a:lnTo>
                  <a:pt x="242" y="0"/>
                </a:lnTo>
                <a:lnTo>
                  <a:pt x="243" y="0"/>
                </a:lnTo>
                <a:lnTo>
                  <a:pt x="251" y="0"/>
                </a:lnTo>
                <a:lnTo>
                  <a:pt x="253" y="0"/>
                </a:lnTo>
                <a:lnTo>
                  <a:pt x="251" y="11"/>
                </a:lnTo>
                <a:lnTo>
                  <a:pt x="251" y="12"/>
                </a:lnTo>
                <a:lnTo>
                  <a:pt x="251" y="16"/>
                </a:lnTo>
                <a:lnTo>
                  <a:pt x="250" y="21"/>
                </a:lnTo>
                <a:lnTo>
                  <a:pt x="250" y="27"/>
                </a:lnTo>
                <a:lnTo>
                  <a:pt x="250" y="28"/>
                </a:lnTo>
                <a:lnTo>
                  <a:pt x="249" y="29"/>
                </a:lnTo>
                <a:lnTo>
                  <a:pt x="249" y="30"/>
                </a:lnTo>
                <a:lnTo>
                  <a:pt x="249" y="31"/>
                </a:lnTo>
                <a:lnTo>
                  <a:pt x="249" y="34"/>
                </a:lnTo>
                <a:lnTo>
                  <a:pt x="249" y="35"/>
                </a:lnTo>
                <a:lnTo>
                  <a:pt x="249" y="37"/>
                </a:lnTo>
                <a:lnTo>
                  <a:pt x="248" y="42"/>
                </a:lnTo>
                <a:lnTo>
                  <a:pt x="248" y="51"/>
                </a:lnTo>
                <a:lnTo>
                  <a:pt x="247" y="56"/>
                </a:lnTo>
                <a:lnTo>
                  <a:pt x="247" y="60"/>
                </a:lnTo>
                <a:lnTo>
                  <a:pt x="247" y="63"/>
                </a:lnTo>
                <a:lnTo>
                  <a:pt x="246" y="68"/>
                </a:lnTo>
                <a:lnTo>
                  <a:pt x="246" y="70"/>
                </a:lnTo>
                <a:lnTo>
                  <a:pt x="246" y="76"/>
                </a:lnTo>
                <a:lnTo>
                  <a:pt x="244" y="82"/>
                </a:lnTo>
                <a:lnTo>
                  <a:pt x="244" y="86"/>
                </a:lnTo>
                <a:lnTo>
                  <a:pt x="243" y="99"/>
                </a:lnTo>
                <a:lnTo>
                  <a:pt x="242" y="108"/>
                </a:lnTo>
                <a:lnTo>
                  <a:pt x="242" y="110"/>
                </a:lnTo>
                <a:lnTo>
                  <a:pt x="241" y="115"/>
                </a:lnTo>
                <a:lnTo>
                  <a:pt x="241" y="116"/>
                </a:lnTo>
                <a:lnTo>
                  <a:pt x="241" y="119"/>
                </a:lnTo>
                <a:lnTo>
                  <a:pt x="241" y="124"/>
                </a:lnTo>
                <a:lnTo>
                  <a:pt x="240" y="131"/>
                </a:lnTo>
                <a:lnTo>
                  <a:pt x="240" y="136"/>
                </a:lnTo>
                <a:lnTo>
                  <a:pt x="239" y="138"/>
                </a:lnTo>
                <a:lnTo>
                  <a:pt x="239" y="140"/>
                </a:lnTo>
                <a:lnTo>
                  <a:pt x="239" y="143"/>
                </a:lnTo>
                <a:lnTo>
                  <a:pt x="239" y="149"/>
                </a:lnTo>
                <a:lnTo>
                  <a:pt x="238" y="149"/>
                </a:lnTo>
                <a:lnTo>
                  <a:pt x="238" y="156"/>
                </a:lnTo>
                <a:lnTo>
                  <a:pt x="238" y="159"/>
                </a:lnTo>
                <a:lnTo>
                  <a:pt x="236" y="162"/>
                </a:lnTo>
                <a:lnTo>
                  <a:pt x="236" y="166"/>
                </a:lnTo>
                <a:lnTo>
                  <a:pt x="236" y="172"/>
                </a:lnTo>
                <a:lnTo>
                  <a:pt x="235" y="176"/>
                </a:lnTo>
                <a:lnTo>
                  <a:pt x="235" y="179"/>
                </a:lnTo>
                <a:lnTo>
                  <a:pt x="235" y="180"/>
                </a:lnTo>
                <a:lnTo>
                  <a:pt x="235" y="181"/>
                </a:lnTo>
                <a:lnTo>
                  <a:pt x="235" y="182"/>
                </a:lnTo>
                <a:lnTo>
                  <a:pt x="235" y="183"/>
                </a:lnTo>
                <a:lnTo>
                  <a:pt x="234" y="190"/>
                </a:lnTo>
                <a:lnTo>
                  <a:pt x="234" y="196"/>
                </a:lnTo>
                <a:lnTo>
                  <a:pt x="233" y="199"/>
                </a:lnTo>
                <a:lnTo>
                  <a:pt x="233" y="203"/>
                </a:lnTo>
                <a:lnTo>
                  <a:pt x="233" y="205"/>
                </a:lnTo>
                <a:lnTo>
                  <a:pt x="233" y="206"/>
                </a:lnTo>
                <a:lnTo>
                  <a:pt x="231" y="206"/>
                </a:lnTo>
                <a:lnTo>
                  <a:pt x="228" y="207"/>
                </a:lnTo>
                <a:lnTo>
                  <a:pt x="224" y="208"/>
                </a:lnTo>
                <a:lnTo>
                  <a:pt x="219" y="210"/>
                </a:lnTo>
                <a:lnTo>
                  <a:pt x="215" y="211"/>
                </a:lnTo>
                <a:lnTo>
                  <a:pt x="215" y="212"/>
                </a:lnTo>
                <a:lnTo>
                  <a:pt x="214" y="212"/>
                </a:lnTo>
                <a:lnTo>
                  <a:pt x="211" y="212"/>
                </a:lnTo>
                <a:lnTo>
                  <a:pt x="203" y="214"/>
                </a:lnTo>
                <a:lnTo>
                  <a:pt x="201" y="215"/>
                </a:lnTo>
                <a:lnTo>
                  <a:pt x="200" y="215"/>
                </a:lnTo>
                <a:lnTo>
                  <a:pt x="199" y="215"/>
                </a:lnTo>
                <a:lnTo>
                  <a:pt x="199" y="216"/>
                </a:lnTo>
                <a:lnTo>
                  <a:pt x="193" y="218"/>
                </a:lnTo>
                <a:lnTo>
                  <a:pt x="190" y="219"/>
                </a:lnTo>
                <a:lnTo>
                  <a:pt x="187" y="220"/>
                </a:lnTo>
                <a:lnTo>
                  <a:pt x="186" y="220"/>
                </a:lnTo>
                <a:lnTo>
                  <a:pt x="184" y="221"/>
                </a:lnTo>
                <a:lnTo>
                  <a:pt x="180" y="222"/>
                </a:lnTo>
                <a:lnTo>
                  <a:pt x="178" y="222"/>
                </a:lnTo>
                <a:lnTo>
                  <a:pt x="177" y="222"/>
                </a:lnTo>
                <a:lnTo>
                  <a:pt x="175" y="223"/>
                </a:lnTo>
                <a:lnTo>
                  <a:pt x="174" y="223"/>
                </a:lnTo>
                <a:lnTo>
                  <a:pt x="168" y="226"/>
                </a:lnTo>
                <a:lnTo>
                  <a:pt x="167" y="226"/>
                </a:lnTo>
                <a:lnTo>
                  <a:pt x="162" y="227"/>
                </a:lnTo>
                <a:lnTo>
                  <a:pt x="160" y="228"/>
                </a:lnTo>
                <a:lnTo>
                  <a:pt x="155" y="229"/>
                </a:lnTo>
                <a:lnTo>
                  <a:pt x="153" y="229"/>
                </a:lnTo>
                <a:lnTo>
                  <a:pt x="151" y="230"/>
                </a:lnTo>
                <a:lnTo>
                  <a:pt x="146" y="231"/>
                </a:lnTo>
                <a:lnTo>
                  <a:pt x="145" y="231"/>
                </a:lnTo>
                <a:lnTo>
                  <a:pt x="142" y="232"/>
                </a:lnTo>
                <a:lnTo>
                  <a:pt x="136" y="232"/>
                </a:lnTo>
                <a:lnTo>
                  <a:pt x="134" y="234"/>
                </a:lnTo>
                <a:lnTo>
                  <a:pt x="132" y="234"/>
                </a:lnTo>
                <a:lnTo>
                  <a:pt x="127" y="235"/>
                </a:lnTo>
                <a:lnTo>
                  <a:pt x="124" y="235"/>
                </a:lnTo>
                <a:lnTo>
                  <a:pt x="123" y="236"/>
                </a:lnTo>
                <a:lnTo>
                  <a:pt x="122" y="236"/>
                </a:lnTo>
                <a:lnTo>
                  <a:pt x="121" y="236"/>
                </a:lnTo>
                <a:lnTo>
                  <a:pt x="119" y="236"/>
                </a:lnTo>
                <a:lnTo>
                  <a:pt x="118" y="236"/>
                </a:lnTo>
                <a:lnTo>
                  <a:pt x="116" y="237"/>
                </a:lnTo>
                <a:lnTo>
                  <a:pt x="115" y="237"/>
                </a:lnTo>
                <a:lnTo>
                  <a:pt x="112" y="237"/>
                </a:lnTo>
                <a:lnTo>
                  <a:pt x="106" y="238"/>
                </a:lnTo>
                <a:lnTo>
                  <a:pt x="105" y="238"/>
                </a:lnTo>
                <a:lnTo>
                  <a:pt x="103" y="239"/>
                </a:lnTo>
                <a:lnTo>
                  <a:pt x="98" y="240"/>
                </a:lnTo>
                <a:lnTo>
                  <a:pt x="96" y="240"/>
                </a:lnTo>
                <a:lnTo>
                  <a:pt x="94" y="240"/>
                </a:lnTo>
                <a:lnTo>
                  <a:pt x="92" y="240"/>
                </a:lnTo>
                <a:lnTo>
                  <a:pt x="88" y="242"/>
                </a:lnTo>
                <a:lnTo>
                  <a:pt x="87" y="242"/>
                </a:lnTo>
                <a:lnTo>
                  <a:pt x="86" y="242"/>
                </a:lnTo>
                <a:lnTo>
                  <a:pt x="82" y="243"/>
                </a:lnTo>
                <a:lnTo>
                  <a:pt x="81" y="243"/>
                </a:lnTo>
                <a:lnTo>
                  <a:pt x="80" y="243"/>
                </a:lnTo>
                <a:lnTo>
                  <a:pt x="78" y="244"/>
                </a:lnTo>
                <a:lnTo>
                  <a:pt x="76" y="244"/>
                </a:lnTo>
                <a:lnTo>
                  <a:pt x="75" y="244"/>
                </a:lnTo>
                <a:lnTo>
                  <a:pt x="70" y="244"/>
                </a:lnTo>
                <a:lnTo>
                  <a:pt x="66" y="244"/>
                </a:lnTo>
                <a:lnTo>
                  <a:pt x="63" y="245"/>
                </a:lnTo>
                <a:lnTo>
                  <a:pt x="56" y="245"/>
                </a:lnTo>
                <a:lnTo>
                  <a:pt x="55" y="245"/>
                </a:lnTo>
                <a:lnTo>
                  <a:pt x="51" y="245"/>
                </a:lnTo>
                <a:lnTo>
                  <a:pt x="48" y="246"/>
                </a:lnTo>
                <a:lnTo>
                  <a:pt x="36" y="246"/>
                </a:lnTo>
                <a:lnTo>
                  <a:pt x="33" y="247"/>
                </a:lnTo>
                <a:lnTo>
                  <a:pt x="26" y="247"/>
                </a:lnTo>
                <a:lnTo>
                  <a:pt x="23" y="247"/>
                </a:lnTo>
                <a:lnTo>
                  <a:pt x="22" y="247"/>
                </a:lnTo>
                <a:lnTo>
                  <a:pt x="17" y="248"/>
                </a:lnTo>
                <a:lnTo>
                  <a:pt x="15" y="248"/>
                </a:lnTo>
                <a:lnTo>
                  <a:pt x="10" y="248"/>
                </a:lnTo>
                <a:lnTo>
                  <a:pt x="9" y="248"/>
                </a:lnTo>
                <a:lnTo>
                  <a:pt x="8" y="248"/>
                </a:lnTo>
                <a:lnTo>
                  <a:pt x="6" y="250"/>
                </a:lnTo>
                <a:lnTo>
                  <a:pt x="4" y="250"/>
                </a:lnTo>
                <a:lnTo>
                  <a:pt x="4" y="242"/>
                </a:lnTo>
                <a:lnTo>
                  <a:pt x="4" y="240"/>
                </a:lnTo>
                <a:lnTo>
                  <a:pt x="4" y="238"/>
                </a:lnTo>
                <a:lnTo>
                  <a:pt x="3" y="232"/>
                </a:lnTo>
                <a:lnTo>
                  <a:pt x="3" y="231"/>
                </a:lnTo>
                <a:lnTo>
                  <a:pt x="3" y="228"/>
                </a:lnTo>
                <a:lnTo>
                  <a:pt x="3" y="222"/>
                </a:lnTo>
                <a:lnTo>
                  <a:pt x="3" y="220"/>
                </a:lnTo>
                <a:lnTo>
                  <a:pt x="3" y="216"/>
                </a:lnTo>
                <a:lnTo>
                  <a:pt x="3" y="211"/>
                </a:lnTo>
                <a:lnTo>
                  <a:pt x="3" y="210"/>
                </a:lnTo>
                <a:lnTo>
                  <a:pt x="3" y="208"/>
                </a:lnTo>
                <a:lnTo>
                  <a:pt x="3" y="206"/>
                </a:lnTo>
                <a:lnTo>
                  <a:pt x="3" y="204"/>
                </a:lnTo>
                <a:lnTo>
                  <a:pt x="3" y="200"/>
                </a:lnTo>
                <a:lnTo>
                  <a:pt x="3" y="199"/>
                </a:lnTo>
                <a:lnTo>
                  <a:pt x="3" y="192"/>
                </a:lnTo>
                <a:lnTo>
                  <a:pt x="3" y="191"/>
                </a:lnTo>
                <a:lnTo>
                  <a:pt x="3" y="190"/>
                </a:lnTo>
                <a:lnTo>
                  <a:pt x="3" y="189"/>
                </a:lnTo>
                <a:lnTo>
                  <a:pt x="3" y="186"/>
                </a:lnTo>
                <a:lnTo>
                  <a:pt x="3" y="184"/>
                </a:lnTo>
                <a:lnTo>
                  <a:pt x="3" y="181"/>
                </a:lnTo>
                <a:lnTo>
                  <a:pt x="3" y="180"/>
                </a:lnTo>
                <a:lnTo>
                  <a:pt x="3" y="179"/>
                </a:lnTo>
                <a:lnTo>
                  <a:pt x="2" y="176"/>
                </a:lnTo>
                <a:lnTo>
                  <a:pt x="2" y="175"/>
                </a:lnTo>
                <a:lnTo>
                  <a:pt x="2" y="174"/>
                </a:lnTo>
                <a:lnTo>
                  <a:pt x="2" y="173"/>
                </a:lnTo>
                <a:lnTo>
                  <a:pt x="2" y="172"/>
                </a:lnTo>
                <a:lnTo>
                  <a:pt x="3" y="170"/>
                </a:lnTo>
                <a:lnTo>
                  <a:pt x="3" y="168"/>
                </a:lnTo>
                <a:lnTo>
                  <a:pt x="3" y="167"/>
                </a:lnTo>
                <a:lnTo>
                  <a:pt x="2" y="166"/>
                </a:lnTo>
                <a:lnTo>
                  <a:pt x="2" y="165"/>
                </a:lnTo>
                <a:lnTo>
                  <a:pt x="2" y="162"/>
                </a:lnTo>
                <a:lnTo>
                  <a:pt x="2" y="157"/>
                </a:lnTo>
                <a:lnTo>
                  <a:pt x="2" y="155"/>
                </a:lnTo>
                <a:lnTo>
                  <a:pt x="2" y="149"/>
                </a:lnTo>
                <a:lnTo>
                  <a:pt x="2" y="148"/>
                </a:lnTo>
                <a:lnTo>
                  <a:pt x="2" y="147"/>
                </a:lnTo>
                <a:lnTo>
                  <a:pt x="2" y="142"/>
                </a:lnTo>
                <a:lnTo>
                  <a:pt x="2" y="139"/>
                </a:lnTo>
                <a:lnTo>
                  <a:pt x="2" y="132"/>
                </a:lnTo>
                <a:lnTo>
                  <a:pt x="2" y="122"/>
                </a:lnTo>
                <a:lnTo>
                  <a:pt x="2" y="120"/>
                </a:lnTo>
                <a:lnTo>
                  <a:pt x="2" y="117"/>
                </a:lnTo>
                <a:lnTo>
                  <a:pt x="2" y="115"/>
                </a:lnTo>
                <a:lnTo>
                  <a:pt x="2" y="110"/>
                </a:lnTo>
                <a:lnTo>
                  <a:pt x="1" y="106"/>
                </a:lnTo>
                <a:lnTo>
                  <a:pt x="1" y="103"/>
                </a:lnTo>
                <a:lnTo>
                  <a:pt x="1" y="102"/>
                </a:lnTo>
                <a:lnTo>
                  <a:pt x="1" y="99"/>
                </a:lnTo>
                <a:lnTo>
                  <a:pt x="1" y="96"/>
                </a:lnTo>
                <a:lnTo>
                  <a:pt x="1" y="95"/>
                </a:lnTo>
                <a:lnTo>
                  <a:pt x="1" y="94"/>
                </a:lnTo>
                <a:lnTo>
                  <a:pt x="1" y="92"/>
                </a:lnTo>
                <a:lnTo>
                  <a:pt x="1" y="90"/>
                </a:lnTo>
                <a:lnTo>
                  <a:pt x="1" y="84"/>
                </a:lnTo>
                <a:lnTo>
                  <a:pt x="1" y="77"/>
                </a:lnTo>
                <a:lnTo>
                  <a:pt x="1" y="76"/>
                </a:lnTo>
                <a:lnTo>
                  <a:pt x="1" y="71"/>
                </a:lnTo>
                <a:lnTo>
                  <a:pt x="1" y="70"/>
                </a:lnTo>
                <a:lnTo>
                  <a:pt x="1" y="68"/>
                </a:lnTo>
                <a:lnTo>
                  <a:pt x="1" y="66"/>
                </a:lnTo>
                <a:lnTo>
                  <a:pt x="1" y="63"/>
                </a:lnTo>
                <a:lnTo>
                  <a:pt x="1" y="58"/>
                </a:lnTo>
                <a:lnTo>
                  <a:pt x="1" y="56"/>
                </a:lnTo>
                <a:lnTo>
                  <a:pt x="1" y="55"/>
                </a:lnTo>
                <a:lnTo>
                  <a:pt x="1" y="54"/>
                </a:lnTo>
                <a:lnTo>
                  <a:pt x="1" y="51"/>
                </a:lnTo>
                <a:lnTo>
                  <a:pt x="1" y="42"/>
                </a:lnTo>
                <a:lnTo>
                  <a:pt x="1" y="36"/>
                </a:lnTo>
                <a:lnTo>
                  <a:pt x="0" y="24"/>
                </a:lnTo>
                <a:lnTo>
                  <a:pt x="0" y="23"/>
                </a:lnTo>
                <a:lnTo>
                  <a:pt x="0" y="22"/>
                </a:lnTo>
                <a:lnTo>
                  <a:pt x="0" y="21"/>
                </a:lnTo>
                <a:lnTo>
                  <a:pt x="0" y="16"/>
                </a:lnTo>
                <a:lnTo>
                  <a:pt x="0" y="14"/>
                </a:lnTo>
                <a:lnTo>
                  <a:pt x="0" y="12"/>
                </a:lnTo>
                <a:lnTo>
                  <a:pt x="0" y="6"/>
                </a:lnTo>
                <a:lnTo>
                  <a:pt x="0" y="5"/>
                </a:lnTo>
                <a:lnTo>
                  <a:pt x="1" y="5"/>
                </a:lnTo>
                <a:lnTo>
                  <a:pt x="10" y="5"/>
                </a:lnTo>
                <a:lnTo>
                  <a:pt x="15" y="5"/>
                </a:lnTo>
                <a:lnTo>
                  <a:pt x="16" y="5"/>
                </a:lnTo>
                <a:lnTo>
                  <a:pt x="20" y="5"/>
                </a:lnTo>
                <a:lnTo>
                  <a:pt x="25" y="5"/>
                </a:lnTo>
                <a:lnTo>
                  <a:pt x="26" y="5"/>
                </a:lnTo>
                <a:lnTo>
                  <a:pt x="27" y="5"/>
                </a:lnTo>
                <a:lnTo>
                  <a:pt x="31" y="5"/>
                </a:lnTo>
                <a:lnTo>
                  <a:pt x="38" y="5"/>
                </a:lnTo>
                <a:lnTo>
                  <a:pt x="42" y="4"/>
                </a:lnTo>
                <a:lnTo>
                  <a:pt x="47" y="4"/>
                </a:lnTo>
                <a:lnTo>
                  <a:pt x="49" y="4"/>
                </a:lnTo>
                <a:lnTo>
                  <a:pt x="51" y="4"/>
                </a:lnTo>
                <a:lnTo>
                  <a:pt x="56" y="4"/>
                </a:lnTo>
                <a:lnTo>
                  <a:pt x="60" y="4"/>
                </a:lnTo>
                <a:lnTo>
                  <a:pt x="63" y="4"/>
                </a:lnTo>
                <a:lnTo>
                  <a:pt x="65" y="4"/>
                </a:lnTo>
                <a:lnTo>
                  <a:pt x="73" y="4"/>
                </a:lnTo>
                <a:lnTo>
                  <a:pt x="74" y="4"/>
                </a:lnTo>
                <a:lnTo>
                  <a:pt x="75" y="4"/>
                </a:lnTo>
                <a:lnTo>
                  <a:pt x="80" y="4"/>
                </a:lnTo>
                <a:lnTo>
                  <a:pt x="82" y="4"/>
                </a:lnTo>
                <a:lnTo>
                  <a:pt x="84" y="4"/>
                </a:lnTo>
                <a:lnTo>
                  <a:pt x="86" y="4"/>
                </a:lnTo>
                <a:lnTo>
                  <a:pt x="87" y="4"/>
                </a:lnTo>
                <a:lnTo>
                  <a:pt x="92" y="4"/>
                </a:lnTo>
                <a:lnTo>
                  <a:pt x="95" y="4"/>
                </a:lnTo>
                <a:lnTo>
                  <a:pt x="97" y="4"/>
                </a:lnTo>
                <a:lnTo>
                  <a:pt x="100" y="4"/>
                </a:lnTo>
                <a:lnTo>
                  <a:pt x="102" y="4"/>
                </a:lnTo>
                <a:lnTo>
                  <a:pt x="104" y="4"/>
                </a:lnTo>
                <a:lnTo>
                  <a:pt x="107" y="4"/>
                </a:lnTo>
                <a:lnTo>
                  <a:pt x="111" y="3"/>
                </a:lnTo>
                <a:lnTo>
                  <a:pt x="112" y="3"/>
                </a:lnTo>
                <a:lnTo>
                  <a:pt x="114" y="3"/>
                </a:lnTo>
                <a:lnTo>
                  <a:pt x="115" y="3"/>
                </a:lnTo>
                <a:lnTo>
                  <a:pt x="116" y="3"/>
                </a:lnTo>
                <a:lnTo>
                  <a:pt x="120" y="3"/>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63" name="Freeform 175"/>
          <p:cNvSpPr>
            <a:spLocks/>
          </p:cNvSpPr>
          <p:nvPr/>
        </p:nvSpPr>
        <p:spPr bwMode="auto">
          <a:xfrm>
            <a:off x="492839" y="4532907"/>
            <a:ext cx="576923" cy="728014"/>
          </a:xfrm>
          <a:custGeom>
            <a:avLst/>
            <a:gdLst>
              <a:gd name="T0" fmla="*/ 190 w 267"/>
              <a:gd name="T1" fmla="*/ 24 h 342"/>
              <a:gd name="T2" fmla="*/ 194 w 267"/>
              <a:gd name="T3" fmla="*/ 35 h 342"/>
              <a:gd name="T4" fmla="*/ 190 w 267"/>
              <a:gd name="T5" fmla="*/ 43 h 342"/>
              <a:gd name="T6" fmla="*/ 198 w 267"/>
              <a:gd name="T7" fmla="*/ 51 h 342"/>
              <a:gd name="T8" fmla="*/ 208 w 267"/>
              <a:gd name="T9" fmla="*/ 56 h 342"/>
              <a:gd name="T10" fmla="*/ 209 w 267"/>
              <a:gd name="T11" fmla="*/ 65 h 342"/>
              <a:gd name="T12" fmla="*/ 222 w 267"/>
              <a:gd name="T13" fmla="*/ 73 h 342"/>
              <a:gd name="T14" fmla="*/ 266 w 267"/>
              <a:gd name="T15" fmla="*/ 91 h 342"/>
              <a:gd name="T16" fmla="*/ 265 w 267"/>
              <a:gd name="T17" fmla="*/ 169 h 342"/>
              <a:gd name="T18" fmla="*/ 264 w 267"/>
              <a:gd name="T19" fmla="*/ 220 h 342"/>
              <a:gd name="T20" fmla="*/ 258 w 267"/>
              <a:gd name="T21" fmla="*/ 248 h 342"/>
              <a:gd name="T22" fmla="*/ 248 w 267"/>
              <a:gd name="T23" fmla="*/ 244 h 342"/>
              <a:gd name="T24" fmla="*/ 235 w 267"/>
              <a:gd name="T25" fmla="*/ 239 h 342"/>
              <a:gd name="T26" fmla="*/ 224 w 267"/>
              <a:gd name="T27" fmla="*/ 232 h 342"/>
              <a:gd name="T28" fmla="*/ 212 w 267"/>
              <a:gd name="T29" fmla="*/ 236 h 342"/>
              <a:gd name="T30" fmla="*/ 204 w 267"/>
              <a:gd name="T31" fmla="*/ 235 h 342"/>
              <a:gd name="T32" fmla="*/ 190 w 267"/>
              <a:gd name="T33" fmla="*/ 240 h 342"/>
              <a:gd name="T34" fmla="*/ 180 w 267"/>
              <a:gd name="T35" fmla="*/ 242 h 342"/>
              <a:gd name="T36" fmla="*/ 170 w 267"/>
              <a:gd name="T37" fmla="*/ 247 h 342"/>
              <a:gd name="T38" fmla="*/ 161 w 267"/>
              <a:gd name="T39" fmla="*/ 252 h 342"/>
              <a:gd name="T40" fmla="*/ 154 w 267"/>
              <a:gd name="T41" fmla="*/ 250 h 342"/>
              <a:gd name="T42" fmla="*/ 142 w 267"/>
              <a:gd name="T43" fmla="*/ 257 h 342"/>
              <a:gd name="T44" fmla="*/ 134 w 267"/>
              <a:gd name="T45" fmla="*/ 262 h 342"/>
              <a:gd name="T46" fmla="*/ 115 w 267"/>
              <a:gd name="T47" fmla="*/ 265 h 342"/>
              <a:gd name="T48" fmla="*/ 97 w 267"/>
              <a:gd name="T49" fmla="*/ 282 h 342"/>
              <a:gd name="T50" fmla="*/ 85 w 267"/>
              <a:gd name="T51" fmla="*/ 284 h 342"/>
              <a:gd name="T52" fmla="*/ 91 w 267"/>
              <a:gd name="T53" fmla="*/ 297 h 342"/>
              <a:gd name="T54" fmla="*/ 91 w 267"/>
              <a:gd name="T55" fmla="*/ 310 h 342"/>
              <a:gd name="T56" fmla="*/ 88 w 267"/>
              <a:gd name="T57" fmla="*/ 319 h 342"/>
              <a:gd name="T58" fmla="*/ 75 w 267"/>
              <a:gd name="T59" fmla="*/ 324 h 342"/>
              <a:gd name="T60" fmla="*/ 64 w 267"/>
              <a:gd name="T61" fmla="*/ 316 h 342"/>
              <a:gd name="T62" fmla="*/ 40 w 267"/>
              <a:gd name="T63" fmla="*/ 323 h 342"/>
              <a:gd name="T64" fmla="*/ 33 w 267"/>
              <a:gd name="T65" fmla="*/ 342 h 342"/>
              <a:gd name="T66" fmla="*/ 1 w 267"/>
              <a:gd name="T67" fmla="*/ 310 h 342"/>
              <a:gd name="T68" fmla="*/ 21 w 267"/>
              <a:gd name="T69" fmla="*/ 295 h 342"/>
              <a:gd name="T70" fmla="*/ 66 w 267"/>
              <a:gd name="T71" fmla="*/ 294 h 342"/>
              <a:gd name="T72" fmla="*/ 74 w 267"/>
              <a:gd name="T73" fmla="*/ 264 h 342"/>
              <a:gd name="T74" fmla="*/ 58 w 267"/>
              <a:gd name="T75" fmla="*/ 248 h 342"/>
              <a:gd name="T76" fmla="*/ 56 w 267"/>
              <a:gd name="T77" fmla="*/ 228 h 342"/>
              <a:gd name="T78" fmla="*/ 44 w 267"/>
              <a:gd name="T79" fmla="*/ 223 h 342"/>
              <a:gd name="T80" fmla="*/ 61 w 267"/>
              <a:gd name="T81" fmla="*/ 194 h 342"/>
              <a:gd name="T82" fmla="*/ 64 w 267"/>
              <a:gd name="T83" fmla="*/ 214 h 342"/>
              <a:gd name="T84" fmla="*/ 81 w 267"/>
              <a:gd name="T85" fmla="*/ 235 h 342"/>
              <a:gd name="T86" fmla="*/ 98 w 267"/>
              <a:gd name="T87" fmla="*/ 215 h 342"/>
              <a:gd name="T88" fmla="*/ 74 w 267"/>
              <a:gd name="T89" fmla="*/ 162 h 342"/>
              <a:gd name="T90" fmla="*/ 73 w 267"/>
              <a:gd name="T91" fmla="*/ 137 h 342"/>
              <a:gd name="T92" fmla="*/ 88 w 267"/>
              <a:gd name="T93" fmla="*/ 131 h 342"/>
              <a:gd name="T94" fmla="*/ 105 w 267"/>
              <a:gd name="T95" fmla="*/ 130 h 342"/>
              <a:gd name="T96" fmla="*/ 123 w 267"/>
              <a:gd name="T97" fmla="*/ 120 h 342"/>
              <a:gd name="T98" fmla="*/ 134 w 267"/>
              <a:gd name="T99" fmla="*/ 105 h 342"/>
              <a:gd name="T100" fmla="*/ 123 w 267"/>
              <a:gd name="T101" fmla="*/ 94 h 342"/>
              <a:gd name="T102" fmla="*/ 105 w 267"/>
              <a:gd name="T103" fmla="*/ 99 h 342"/>
              <a:gd name="T104" fmla="*/ 86 w 267"/>
              <a:gd name="T105" fmla="*/ 96 h 342"/>
              <a:gd name="T106" fmla="*/ 75 w 267"/>
              <a:gd name="T107" fmla="*/ 75 h 342"/>
              <a:gd name="T108" fmla="*/ 91 w 267"/>
              <a:gd name="T109" fmla="*/ 68 h 342"/>
              <a:gd name="T110" fmla="*/ 102 w 267"/>
              <a:gd name="T111" fmla="*/ 79 h 342"/>
              <a:gd name="T112" fmla="*/ 120 w 267"/>
              <a:gd name="T113" fmla="*/ 84 h 342"/>
              <a:gd name="T114" fmla="*/ 137 w 267"/>
              <a:gd name="T115" fmla="*/ 79 h 342"/>
              <a:gd name="T116" fmla="*/ 139 w 267"/>
              <a:gd name="T117" fmla="*/ 59 h 342"/>
              <a:gd name="T118" fmla="*/ 138 w 267"/>
              <a:gd name="T119" fmla="*/ 41 h 342"/>
              <a:gd name="T120" fmla="*/ 140 w 267"/>
              <a:gd name="T121" fmla="*/ 23 h 342"/>
              <a:gd name="T122" fmla="*/ 152 w 267"/>
              <a:gd name="T123" fmla="*/ 6 h 342"/>
              <a:gd name="T124" fmla="*/ 180 w 267"/>
              <a:gd name="T125" fmla="*/ 0 h 34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67" h="342">
                <a:moveTo>
                  <a:pt x="180" y="0"/>
                </a:moveTo>
                <a:lnTo>
                  <a:pt x="181" y="0"/>
                </a:lnTo>
                <a:lnTo>
                  <a:pt x="181" y="1"/>
                </a:lnTo>
                <a:lnTo>
                  <a:pt x="182" y="3"/>
                </a:lnTo>
                <a:lnTo>
                  <a:pt x="184" y="10"/>
                </a:lnTo>
                <a:lnTo>
                  <a:pt x="186" y="19"/>
                </a:lnTo>
                <a:lnTo>
                  <a:pt x="186" y="22"/>
                </a:lnTo>
                <a:lnTo>
                  <a:pt x="186" y="23"/>
                </a:lnTo>
                <a:lnTo>
                  <a:pt x="187" y="23"/>
                </a:lnTo>
                <a:lnTo>
                  <a:pt x="187" y="24"/>
                </a:lnTo>
                <a:lnTo>
                  <a:pt x="188" y="24"/>
                </a:lnTo>
                <a:lnTo>
                  <a:pt x="188" y="23"/>
                </a:lnTo>
                <a:lnTo>
                  <a:pt x="189" y="23"/>
                </a:lnTo>
                <a:lnTo>
                  <a:pt x="189" y="22"/>
                </a:lnTo>
                <a:lnTo>
                  <a:pt x="189" y="23"/>
                </a:lnTo>
                <a:lnTo>
                  <a:pt x="190" y="23"/>
                </a:lnTo>
                <a:lnTo>
                  <a:pt x="190" y="24"/>
                </a:lnTo>
                <a:lnTo>
                  <a:pt x="189" y="24"/>
                </a:lnTo>
                <a:lnTo>
                  <a:pt x="189" y="25"/>
                </a:lnTo>
                <a:lnTo>
                  <a:pt x="189" y="26"/>
                </a:lnTo>
                <a:lnTo>
                  <a:pt x="190" y="26"/>
                </a:lnTo>
                <a:lnTo>
                  <a:pt x="192" y="26"/>
                </a:lnTo>
                <a:lnTo>
                  <a:pt x="192" y="27"/>
                </a:lnTo>
                <a:lnTo>
                  <a:pt x="192" y="28"/>
                </a:lnTo>
                <a:lnTo>
                  <a:pt x="192" y="30"/>
                </a:lnTo>
                <a:lnTo>
                  <a:pt x="190" y="30"/>
                </a:lnTo>
                <a:lnTo>
                  <a:pt x="190" y="31"/>
                </a:lnTo>
                <a:lnTo>
                  <a:pt x="192" y="32"/>
                </a:lnTo>
                <a:lnTo>
                  <a:pt x="193" y="32"/>
                </a:lnTo>
                <a:lnTo>
                  <a:pt x="194" y="32"/>
                </a:lnTo>
                <a:lnTo>
                  <a:pt x="194" y="33"/>
                </a:lnTo>
                <a:lnTo>
                  <a:pt x="193" y="34"/>
                </a:lnTo>
                <a:lnTo>
                  <a:pt x="193" y="35"/>
                </a:lnTo>
                <a:lnTo>
                  <a:pt x="194" y="35"/>
                </a:lnTo>
                <a:lnTo>
                  <a:pt x="194" y="36"/>
                </a:lnTo>
                <a:lnTo>
                  <a:pt x="195" y="36"/>
                </a:lnTo>
                <a:lnTo>
                  <a:pt x="194" y="38"/>
                </a:lnTo>
                <a:lnTo>
                  <a:pt x="193" y="38"/>
                </a:lnTo>
                <a:lnTo>
                  <a:pt x="193" y="39"/>
                </a:lnTo>
                <a:lnTo>
                  <a:pt x="194" y="39"/>
                </a:lnTo>
                <a:lnTo>
                  <a:pt x="194" y="40"/>
                </a:lnTo>
                <a:lnTo>
                  <a:pt x="193" y="40"/>
                </a:lnTo>
                <a:lnTo>
                  <a:pt x="192" y="40"/>
                </a:lnTo>
                <a:lnTo>
                  <a:pt x="193" y="41"/>
                </a:lnTo>
                <a:lnTo>
                  <a:pt x="192" y="41"/>
                </a:lnTo>
                <a:lnTo>
                  <a:pt x="192" y="42"/>
                </a:lnTo>
                <a:lnTo>
                  <a:pt x="190" y="41"/>
                </a:lnTo>
                <a:lnTo>
                  <a:pt x="190" y="42"/>
                </a:lnTo>
                <a:lnTo>
                  <a:pt x="190" y="43"/>
                </a:lnTo>
                <a:lnTo>
                  <a:pt x="192" y="43"/>
                </a:lnTo>
                <a:lnTo>
                  <a:pt x="190" y="43"/>
                </a:lnTo>
                <a:lnTo>
                  <a:pt x="190" y="44"/>
                </a:lnTo>
                <a:lnTo>
                  <a:pt x="192" y="44"/>
                </a:lnTo>
                <a:lnTo>
                  <a:pt x="192" y="46"/>
                </a:lnTo>
                <a:lnTo>
                  <a:pt x="190" y="46"/>
                </a:lnTo>
                <a:lnTo>
                  <a:pt x="190" y="47"/>
                </a:lnTo>
                <a:lnTo>
                  <a:pt x="190" y="48"/>
                </a:lnTo>
                <a:lnTo>
                  <a:pt x="192" y="48"/>
                </a:lnTo>
                <a:lnTo>
                  <a:pt x="193" y="49"/>
                </a:lnTo>
                <a:lnTo>
                  <a:pt x="193" y="50"/>
                </a:lnTo>
                <a:lnTo>
                  <a:pt x="193" y="49"/>
                </a:lnTo>
                <a:lnTo>
                  <a:pt x="194" y="49"/>
                </a:lnTo>
                <a:lnTo>
                  <a:pt x="195" y="49"/>
                </a:lnTo>
                <a:lnTo>
                  <a:pt x="196" y="49"/>
                </a:lnTo>
                <a:lnTo>
                  <a:pt x="197" y="49"/>
                </a:lnTo>
                <a:lnTo>
                  <a:pt x="197" y="50"/>
                </a:lnTo>
                <a:lnTo>
                  <a:pt x="198" y="50"/>
                </a:lnTo>
                <a:lnTo>
                  <a:pt x="198" y="51"/>
                </a:lnTo>
                <a:lnTo>
                  <a:pt x="200" y="51"/>
                </a:lnTo>
                <a:lnTo>
                  <a:pt x="201" y="51"/>
                </a:lnTo>
                <a:lnTo>
                  <a:pt x="200" y="51"/>
                </a:lnTo>
                <a:lnTo>
                  <a:pt x="201" y="51"/>
                </a:lnTo>
                <a:lnTo>
                  <a:pt x="201" y="52"/>
                </a:lnTo>
                <a:lnTo>
                  <a:pt x="201" y="51"/>
                </a:lnTo>
                <a:lnTo>
                  <a:pt x="202" y="51"/>
                </a:lnTo>
                <a:lnTo>
                  <a:pt x="202" y="52"/>
                </a:lnTo>
                <a:lnTo>
                  <a:pt x="203" y="52"/>
                </a:lnTo>
                <a:lnTo>
                  <a:pt x="204" y="52"/>
                </a:lnTo>
                <a:lnTo>
                  <a:pt x="205" y="52"/>
                </a:lnTo>
                <a:lnTo>
                  <a:pt x="206" y="52"/>
                </a:lnTo>
                <a:lnTo>
                  <a:pt x="206" y="54"/>
                </a:lnTo>
                <a:lnTo>
                  <a:pt x="208" y="54"/>
                </a:lnTo>
                <a:lnTo>
                  <a:pt x="206" y="55"/>
                </a:lnTo>
                <a:lnTo>
                  <a:pt x="208" y="55"/>
                </a:lnTo>
                <a:lnTo>
                  <a:pt x="208" y="56"/>
                </a:lnTo>
                <a:lnTo>
                  <a:pt x="208" y="57"/>
                </a:lnTo>
                <a:lnTo>
                  <a:pt x="208" y="58"/>
                </a:lnTo>
                <a:lnTo>
                  <a:pt x="206" y="58"/>
                </a:lnTo>
                <a:lnTo>
                  <a:pt x="208" y="59"/>
                </a:lnTo>
                <a:lnTo>
                  <a:pt x="206" y="60"/>
                </a:lnTo>
                <a:lnTo>
                  <a:pt x="206" y="59"/>
                </a:lnTo>
                <a:lnTo>
                  <a:pt x="206" y="60"/>
                </a:lnTo>
                <a:lnTo>
                  <a:pt x="205" y="60"/>
                </a:lnTo>
                <a:lnTo>
                  <a:pt x="206" y="60"/>
                </a:lnTo>
                <a:lnTo>
                  <a:pt x="206" y="62"/>
                </a:lnTo>
                <a:lnTo>
                  <a:pt x="205" y="62"/>
                </a:lnTo>
                <a:lnTo>
                  <a:pt x="205" y="63"/>
                </a:lnTo>
                <a:lnTo>
                  <a:pt x="206" y="63"/>
                </a:lnTo>
                <a:lnTo>
                  <a:pt x="206" y="64"/>
                </a:lnTo>
                <a:lnTo>
                  <a:pt x="208" y="64"/>
                </a:lnTo>
                <a:lnTo>
                  <a:pt x="209" y="64"/>
                </a:lnTo>
                <a:lnTo>
                  <a:pt x="209" y="65"/>
                </a:lnTo>
                <a:lnTo>
                  <a:pt x="210" y="65"/>
                </a:lnTo>
                <a:lnTo>
                  <a:pt x="211" y="65"/>
                </a:lnTo>
                <a:lnTo>
                  <a:pt x="212" y="65"/>
                </a:lnTo>
                <a:lnTo>
                  <a:pt x="213" y="66"/>
                </a:lnTo>
                <a:lnTo>
                  <a:pt x="214" y="66"/>
                </a:lnTo>
                <a:lnTo>
                  <a:pt x="216" y="66"/>
                </a:lnTo>
                <a:lnTo>
                  <a:pt x="217" y="66"/>
                </a:lnTo>
                <a:lnTo>
                  <a:pt x="217" y="67"/>
                </a:lnTo>
                <a:lnTo>
                  <a:pt x="218" y="67"/>
                </a:lnTo>
                <a:lnTo>
                  <a:pt x="218" y="68"/>
                </a:lnTo>
                <a:lnTo>
                  <a:pt x="219" y="68"/>
                </a:lnTo>
                <a:lnTo>
                  <a:pt x="219" y="70"/>
                </a:lnTo>
                <a:lnTo>
                  <a:pt x="220" y="70"/>
                </a:lnTo>
                <a:lnTo>
                  <a:pt x="221" y="71"/>
                </a:lnTo>
                <a:lnTo>
                  <a:pt x="221" y="72"/>
                </a:lnTo>
                <a:lnTo>
                  <a:pt x="222" y="72"/>
                </a:lnTo>
                <a:lnTo>
                  <a:pt x="222" y="73"/>
                </a:lnTo>
                <a:lnTo>
                  <a:pt x="224" y="74"/>
                </a:lnTo>
                <a:lnTo>
                  <a:pt x="225" y="75"/>
                </a:lnTo>
                <a:lnTo>
                  <a:pt x="230" y="75"/>
                </a:lnTo>
                <a:lnTo>
                  <a:pt x="233" y="75"/>
                </a:lnTo>
                <a:lnTo>
                  <a:pt x="234" y="75"/>
                </a:lnTo>
                <a:lnTo>
                  <a:pt x="240" y="75"/>
                </a:lnTo>
                <a:lnTo>
                  <a:pt x="241" y="75"/>
                </a:lnTo>
                <a:lnTo>
                  <a:pt x="243" y="75"/>
                </a:lnTo>
                <a:lnTo>
                  <a:pt x="251" y="75"/>
                </a:lnTo>
                <a:lnTo>
                  <a:pt x="258" y="75"/>
                </a:lnTo>
                <a:lnTo>
                  <a:pt x="260" y="75"/>
                </a:lnTo>
                <a:lnTo>
                  <a:pt x="261" y="75"/>
                </a:lnTo>
                <a:lnTo>
                  <a:pt x="267" y="75"/>
                </a:lnTo>
                <a:lnTo>
                  <a:pt x="267" y="78"/>
                </a:lnTo>
                <a:lnTo>
                  <a:pt x="267" y="84"/>
                </a:lnTo>
                <a:lnTo>
                  <a:pt x="266" y="88"/>
                </a:lnTo>
                <a:lnTo>
                  <a:pt x="266" y="91"/>
                </a:lnTo>
                <a:lnTo>
                  <a:pt x="266" y="106"/>
                </a:lnTo>
                <a:lnTo>
                  <a:pt x="266" y="111"/>
                </a:lnTo>
                <a:lnTo>
                  <a:pt x="266" y="116"/>
                </a:lnTo>
                <a:lnTo>
                  <a:pt x="265" y="127"/>
                </a:lnTo>
                <a:lnTo>
                  <a:pt x="265" y="129"/>
                </a:lnTo>
                <a:lnTo>
                  <a:pt x="265" y="130"/>
                </a:lnTo>
                <a:lnTo>
                  <a:pt x="265" y="132"/>
                </a:lnTo>
                <a:lnTo>
                  <a:pt x="265" y="136"/>
                </a:lnTo>
                <a:lnTo>
                  <a:pt x="265" y="137"/>
                </a:lnTo>
                <a:lnTo>
                  <a:pt x="265" y="140"/>
                </a:lnTo>
                <a:lnTo>
                  <a:pt x="265" y="146"/>
                </a:lnTo>
                <a:lnTo>
                  <a:pt x="265" y="147"/>
                </a:lnTo>
                <a:lnTo>
                  <a:pt x="265" y="151"/>
                </a:lnTo>
                <a:lnTo>
                  <a:pt x="265" y="155"/>
                </a:lnTo>
                <a:lnTo>
                  <a:pt x="265" y="159"/>
                </a:lnTo>
                <a:lnTo>
                  <a:pt x="265" y="163"/>
                </a:lnTo>
                <a:lnTo>
                  <a:pt x="265" y="169"/>
                </a:lnTo>
                <a:lnTo>
                  <a:pt x="265" y="171"/>
                </a:lnTo>
                <a:lnTo>
                  <a:pt x="265" y="174"/>
                </a:lnTo>
                <a:lnTo>
                  <a:pt x="265" y="176"/>
                </a:lnTo>
                <a:lnTo>
                  <a:pt x="265" y="178"/>
                </a:lnTo>
                <a:lnTo>
                  <a:pt x="264" y="184"/>
                </a:lnTo>
                <a:lnTo>
                  <a:pt x="264" y="185"/>
                </a:lnTo>
                <a:lnTo>
                  <a:pt x="264" y="186"/>
                </a:lnTo>
                <a:lnTo>
                  <a:pt x="264" y="188"/>
                </a:lnTo>
                <a:lnTo>
                  <a:pt x="264" y="193"/>
                </a:lnTo>
                <a:lnTo>
                  <a:pt x="264" y="195"/>
                </a:lnTo>
                <a:lnTo>
                  <a:pt x="264" y="201"/>
                </a:lnTo>
                <a:lnTo>
                  <a:pt x="264" y="203"/>
                </a:lnTo>
                <a:lnTo>
                  <a:pt x="264" y="209"/>
                </a:lnTo>
                <a:lnTo>
                  <a:pt x="264" y="211"/>
                </a:lnTo>
                <a:lnTo>
                  <a:pt x="264" y="216"/>
                </a:lnTo>
                <a:lnTo>
                  <a:pt x="264" y="217"/>
                </a:lnTo>
                <a:lnTo>
                  <a:pt x="264" y="220"/>
                </a:lnTo>
                <a:lnTo>
                  <a:pt x="264" y="222"/>
                </a:lnTo>
                <a:lnTo>
                  <a:pt x="264" y="224"/>
                </a:lnTo>
                <a:lnTo>
                  <a:pt x="264" y="226"/>
                </a:lnTo>
                <a:lnTo>
                  <a:pt x="262" y="232"/>
                </a:lnTo>
                <a:lnTo>
                  <a:pt x="262" y="235"/>
                </a:lnTo>
                <a:lnTo>
                  <a:pt x="262" y="236"/>
                </a:lnTo>
                <a:lnTo>
                  <a:pt x="262" y="238"/>
                </a:lnTo>
                <a:lnTo>
                  <a:pt x="262" y="240"/>
                </a:lnTo>
                <a:lnTo>
                  <a:pt x="262" y="241"/>
                </a:lnTo>
                <a:lnTo>
                  <a:pt x="262" y="243"/>
                </a:lnTo>
                <a:lnTo>
                  <a:pt x="262" y="249"/>
                </a:lnTo>
                <a:lnTo>
                  <a:pt x="261" y="249"/>
                </a:lnTo>
                <a:lnTo>
                  <a:pt x="261" y="248"/>
                </a:lnTo>
                <a:lnTo>
                  <a:pt x="260" y="247"/>
                </a:lnTo>
                <a:lnTo>
                  <a:pt x="259" y="247"/>
                </a:lnTo>
                <a:lnTo>
                  <a:pt x="258" y="247"/>
                </a:lnTo>
                <a:lnTo>
                  <a:pt x="258" y="248"/>
                </a:lnTo>
                <a:lnTo>
                  <a:pt x="257" y="248"/>
                </a:lnTo>
                <a:lnTo>
                  <a:pt x="256" y="249"/>
                </a:lnTo>
                <a:lnTo>
                  <a:pt x="254" y="250"/>
                </a:lnTo>
                <a:lnTo>
                  <a:pt x="254" y="249"/>
                </a:lnTo>
                <a:lnTo>
                  <a:pt x="253" y="248"/>
                </a:lnTo>
                <a:lnTo>
                  <a:pt x="252" y="248"/>
                </a:lnTo>
                <a:lnTo>
                  <a:pt x="252" y="247"/>
                </a:lnTo>
                <a:lnTo>
                  <a:pt x="251" y="247"/>
                </a:lnTo>
                <a:lnTo>
                  <a:pt x="250" y="247"/>
                </a:lnTo>
                <a:lnTo>
                  <a:pt x="249" y="247"/>
                </a:lnTo>
                <a:lnTo>
                  <a:pt x="249" y="248"/>
                </a:lnTo>
                <a:lnTo>
                  <a:pt x="248" y="248"/>
                </a:lnTo>
                <a:lnTo>
                  <a:pt x="246" y="248"/>
                </a:lnTo>
                <a:lnTo>
                  <a:pt x="246" y="247"/>
                </a:lnTo>
                <a:lnTo>
                  <a:pt x="248" y="247"/>
                </a:lnTo>
                <a:lnTo>
                  <a:pt x="248" y="246"/>
                </a:lnTo>
                <a:lnTo>
                  <a:pt x="248" y="244"/>
                </a:lnTo>
                <a:lnTo>
                  <a:pt x="246" y="244"/>
                </a:lnTo>
                <a:lnTo>
                  <a:pt x="245" y="244"/>
                </a:lnTo>
                <a:lnTo>
                  <a:pt x="245" y="246"/>
                </a:lnTo>
                <a:lnTo>
                  <a:pt x="244" y="246"/>
                </a:lnTo>
                <a:lnTo>
                  <a:pt x="244" y="244"/>
                </a:lnTo>
                <a:lnTo>
                  <a:pt x="243" y="244"/>
                </a:lnTo>
                <a:lnTo>
                  <a:pt x="242" y="244"/>
                </a:lnTo>
                <a:lnTo>
                  <a:pt x="241" y="244"/>
                </a:lnTo>
                <a:lnTo>
                  <a:pt x="240" y="244"/>
                </a:lnTo>
                <a:lnTo>
                  <a:pt x="237" y="244"/>
                </a:lnTo>
                <a:lnTo>
                  <a:pt x="236" y="244"/>
                </a:lnTo>
                <a:lnTo>
                  <a:pt x="235" y="243"/>
                </a:lnTo>
                <a:lnTo>
                  <a:pt x="234" y="242"/>
                </a:lnTo>
                <a:lnTo>
                  <a:pt x="234" y="241"/>
                </a:lnTo>
                <a:lnTo>
                  <a:pt x="234" y="240"/>
                </a:lnTo>
                <a:lnTo>
                  <a:pt x="235" y="240"/>
                </a:lnTo>
                <a:lnTo>
                  <a:pt x="235" y="239"/>
                </a:lnTo>
                <a:lnTo>
                  <a:pt x="234" y="239"/>
                </a:lnTo>
                <a:lnTo>
                  <a:pt x="233" y="238"/>
                </a:lnTo>
                <a:lnTo>
                  <a:pt x="232" y="236"/>
                </a:lnTo>
                <a:lnTo>
                  <a:pt x="230" y="235"/>
                </a:lnTo>
                <a:lnTo>
                  <a:pt x="229" y="234"/>
                </a:lnTo>
                <a:lnTo>
                  <a:pt x="230" y="234"/>
                </a:lnTo>
                <a:lnTo>
                  <a:pt x="230" y="233"/>
                </a:lnTo>
                <a:lnTo>
                  <a:pt x="229" y="233"/>
                </a:lnTo>
                <a:lnTo>
                  <a:pt x="229" y="234"/>
                </a:lnTo>
                <a:lnTo>
                  <a:pt x="228" y="234"/>
                </a:lnTo>
                <a:lnTo>
                  <a:pt x="227" y="234"/>
                </a:lnTo>
                <a:lnTo>
                  <a:pt x="227" y="233"/>
                </a:lnTo>
                <a:lnTo>
                  <a:pt x="226" y="234"/>
                </a:lnTo>
                <a:lnTo>
                  <a:pt x="226" y="233"/>
                </a:lnTo>
                <a:lnTo>
                  <a:pt x="225" y="233"/>
                </a:lnTo>
                <a:lnTo>
                  <a:pt x="224" y="233"/>
                </a:lnTo>
                <a:lnTo>
                  <a:pt x="224" y="232"/>
                </a:lnTo>
                <a:lnTo>
                  <a:pt x="222" y="232"/>
                </a:lnTo>
                <a:lnTo>
                  <a:pt x="221" y="233"/>
                </a:lnTo>
                <a:lnTo>
                  <a:pt x="220" y="233"/>
                </a:lnTo>
                <a:lnTo>
                  <a:pt x="220" y="234"/>
                </a:lnTo>
                <a:lnTo>
                  <a:pt x="219" y="235"/>
                </a:lnTo>
                <a:lnTo>
                  <a:pt x="220" y="236"/>
                </a:lnTo>
                <a:lnTo>
                  <a:pt x="219" y="236"/>
                </a:lnTo>
                <a:lnTo>
                  <a:pt x="218" y="235"/>
                </a:lnTo>
                <a:lnTo>
                  <a:pt x="217" y="235"/>
                </a:lnTo>
                <a:lnTo>
                  <a:pt x="216" y="236"/>
                </a:lnTo>
                <a:lnTo>
                  <a:pt x="214" y="236"/>
                </a:lnTo>
                <a:lnTo>
                  <a:pt x="214" y="238"/>
                </a:lnTo>
                <a:lnTo>
                  <a:pt x="213" y="238"/>
                </a:lnTo>
                <a:lnTo>
                  <a:pt x="213" y="239"/>
                </a:lnTo>
                <a:lnTo>
                  <a:pt x="213" y="238"/>
                </a:lnTo>
                <a:lnTo>
                  <a:pt x="212" y="238"/>
                </a:lnTo>
                <a:lnTo>
                  <a:pt x="212" y="236"/>
                </a:lnTo>
                <a:lnTo>
                  <a:pt x="211" y="236"/>
                </a:lnTo>
                <a:lnTo>
                  <a:pt x="211" y="238"/>
                </a:lnTo>
                <a:lnTo>
                  <a:pt x="211" y="239"/>
                </a:lnTo>
                <a:lnTo>
                  <a:pt x="210" y="240"/>
                </a:lnTo>
                <a:lnTo>
                  <a:pt x="209" y="239"/>
                </a:lnTo>
                <a:lnTo>
                  <a:pt x="209" y="240"/>
                </a:lnTo>
                <a:lnTo>
                  <a:pt x="208" y="240"/>
                </a:lnTo>
                <a:lnTo>
                  <a:pt x="206" y="240"/>
                </a:lnTo>
                <a:lnTo>
                  <a:pt x="206" y="239"/>
                </a:lnTo>
                <a:lnTo>
                  <a:pt x="206" y="238"/>
                </a:lnTo>
                <a:lnTo>
                  <a:pt x="208" y="238"/>
                </a:lnTo>
                <a:lnTo>
                  <a:pt x="208" y="236"/>
                </a:lnTo>
                <a:lnTo>
                  <a:pt x="208" y="235"/>
                </a:lnTo>
                <a:lnTo>
                  <a:pt x="208" y="234"/>
                </a:lnTo>
                <a:lnTo>
                  <a:pt x="206" y="234"/>
                </a:lnTo>
                <a:lnTo>
                  <a:pt x="205" y="235"/>
                </a:lnTo>
                <a:lnTo>
                  <a:pt x="204" y="235"/>
                </a:lnTo>
                <a:lnTo>
                  <a:pt x="203" y="235"/>
                </a:lnTo>
                <a:lnTo>
                  <a:pt x="202" y="235"/>
                </a:lnTo>
                <a:lnTo>
                  <a:pt x="202" y="234"/>
                </a:lnTo>
                <a:lnTo>
                  <a:pt x="201" y="234"/>
                </a:lnTo>
                <a:lnTo>
                  <a:pt x="201" y="235"/>
                </a:lnTo>
                <a:lnTo>
                  <a:pt x="201" y="236"/>
                </a:lnTo>
                <a:lnTo>
                  <a:pt x="201" y="238"/>
                </a:lnTo>
                <a:lnTo>
                  <a:pt x="200" y="238"/>
                </a:lnTo>
                <a:lnTo>
                  <a:pt x="198" y="239"/>
                </a:lnTo>
                <a:lnTo>
                  <a:pt x="197" y="240"/>
                </a:lnTo>
                <a:lnTo>
                  <a:pt x="196" y="241"/>
                </a:lnTo>
                <a:lnTo>
                  <a:pt x="196" y="242"/>
                </a:lnTo>
                <a:lnTo>
                  <a:pt x="195" y="242"/>
                </a:lnTo>
                <a:lnTo>
                  <a:pt x="194" y="242"/>
                </a:lnTo>
                <a:lnTo>
                  <a:pt x="193" y="242"/>
                </a:lnTo>
                <a:lnTo>
                  <a:pt x="192" y="241"/>
                </a:lnTo>
                <a:lnTo>
                  <a:pt x="190" y="240"/>
                </a:lnTo>
                <a:lnTo>
                  <a:pt x="189" y="240"/>
                </a:lnTo>
                <a:lnTo>
                  <a:pt x="188" y="240"/>
                </a:lnTo>
                <a:lnTo>
                  <a:pt x="188" y="239"/>
                </a:lnTo>
                <a:lnTo>
                  <a:pt x="188" y="238"/>
                </a:lnTo>
                <a:lnTo>
                  <a:pt x="187" y="238"/>
                </a:lnTo>
                <a:lnTo>
                  <a:pt x="187" y="239"/>
                </a:lnTo>
                <a:lnTo>
                  <a:pt x="187" y="240"/>
                </a:lnTo>
                <a:lnTo>
                  <a:pt x="186" y="240"/>
                </a:lnTo>
                <a:lnTo>
                  <a:pt x="186" y="239"/>
                </a:lnTo>
                <a:lnTo>
                  <a:pt x="185" y="239"/>
                </a:lnTo>
                <a:lnTo>
                  <a:pt x="185" y="240"/>
                </a:lnTo>
                <a:lnTo>
                  <a:pt x="184" y="240"/>
                </a:lnTo>
                <a:lnTo>
                  <a:pt x="182" y="241"/>
                </a:lnTo>
                <a:lnTo>
                  <a:pt x="182" y="242"/>
                </a:lnTo>
                <a:lnTo>
                  <a:pt x="182" y="243"/>
                </a:lnTo>
                <a:lnTo>
                  <a:pt x="181" y="243"/>
                </a:lnTo>
                <a:lnTo>
                  <a:pt x="180" y="242"/>
                </a:lnTo>
                <a:lnTo>
                  <a:pt x="180" y="241"/>
                </a:lnTo>
                <a:lnTo>
                  <a:pt x="179" y="242"/>
                </a:lnTo>
                <a:lnTo>
                  <a:pt x="178" y="243"/>
                </a:lnTo>
                <a:lnTo>
                  <a:pt x="177" y="244"/>
                </a:lnTo>
                <a:lnTo>
                  <a:pt x="176" y="244"/>
                </a:lnTo>
                <a:lnTo>
                  <a:pt x="176" y="243"/>
                </a:lnTo>
                <a:lnTo>
                  <a:pt x="174" y="243"/>
                </a:lnTo>
                <a:lnTo>
                  <a:pt x="176" y="243"/>
                </a:lnTo>
                <a:lnTo>
                  <a:pt x="176" y="244"/>
                </a:lnTo>
                <a:lnTo>
                  <a:pt x="174" y="244"/>
                </a:lnTo>
                <a:lnTo>
                  <a:pt x="173" y="244"/>
                </a:lnTo>
                <a:lnTo>
                  <a:pt x="172" y="246"/>
                </a:lnTo>
                <a:lnTo>
                  <a:pt x="172" y="244"/>
                </a:lnTo>
                <a:lnTo>
                  <a:pt x="171" y="244"/>
                </a:lnTo>
                <a:lnTo>
                  <a:pt x="171" y="246"/>
                </a:lnTo>
                <a:lnTo>
                  <a:pt x="171" y="247"/>
                </a:lnTo>
                <a:lnTo>
                  <a:pt x="170" y="247"/>
                </a:lnTo>
                <a:lnTo>
                  <a:pt x="169" y="248"/>
                </a:lnTo>
                <a:lnTo>
                  <a:pt x="169" y="249"/>
                </a:lnTo>
                <a:lnTo>
                  <a:pt x="168" y="249"/>
                </a:lnTo>
                <a:lnTo>
                  <a:pt x="168" y="250"/>
                </a:lnTo>
                <a:lnTo>
                  <a:pt x="168" y="249"/>
                </a:lnTo>
                <a:lnTo>
                  <a:pt x="166" y="249"/>
                </a:lnTo>
                <a:lnTo>
                  <a:pt x="166" y="250"/>
                </a:lnTo>
                <a:lnTo>
                  <a:pt x="165" y="251"/>
                </a:lnTo>
                <a:lnTo>
                  <a:pt x="165" y="252"/>
                </a:lnTo>
                <a:lnTo>
                  <a:pt x="164" y="252"/>
                </a:lnTo>
                <a:lnTo>
                  <a:pt x="163" y="252"/>
                </a:lnTo>
                <a:lnTo>
                  <a:pt x="164" y="251"/>
                </a:lnTo>
                <a:lnTo>
                  <a:pt x="163" y="251"/>
                </a:lnTo>
                <a:lnTo>
                  <a:pt x="162" y="252"/>
                </a:lnTo>
                <a:lnTo>
                  <a:pt x="161" y="252"/>
                </a:lnTo>
                <a:lnTo>
                  <a:pt x="161" y="254"/>
                </a:lnTo>
                <a:lnTo>
                  <a:pt x="161" y="252"/>
                </a:lnTo>
                <a:lnTo>
                  <a:pt x="161" y="251"/>
                </a:lnTo>
                <a:lnTo>
                  <a:pt x="160" y="252"/>
                </a:lnTo>
                <a:lnTo>
                  <a:pt x="158" y="252"/>
                </a:lnTo>
                <a:lnTo>
                  <a:pt x="158" y="251"/>
                </a:lnTo>
                <a:lnTo>
                  <a:pt x="160" y="251"/>
                </a:lnTo>
                <a:lnTo>
                  <a:pt x="160" y="250"/>
                </a:lnTo>
                <a:lnTo>
                  <a:pt x="158" y="250"/>
                </a:lnTo>
                <a:lnTo>
                  <a:pt x="158" y="249"/>
                </a:lnTo>
                <a:lnTo>
                  <a:pt x="160" y="249"/>
                </a:lnTo>
                <a:lnTo>
                  <a:pt x="158" y="248"/>
                </a:lnTo>
                <a:lnTo>
                  <a:pt x="157" y="248"/>
                </a:lnTo>
                <a:lnTo>
                  <a:pt x="157" y="249"/>
                </a:lnTo>
                <a:lnTo>
                  <a:pt x="157" y="250"/>
                </a:lnTo>
                <a:lnTo>
                  <a:pt x="156" y="250"/>
                </a:lnTo>
                <a:lnTo>
                  <a:pt x="155" y="251"/>
                </a:lnTo>
                <a:lnTo>
                  <a:pt x="155" y="250"/>
                </a:lnTo>
                <a:lnTo>
                  <a:pt x="154" y="250"/>
                </a:lnTo>
                <a:lnTo>
                  <a:pt x="153" y="250"/>
                </a:lnTo>
                <a:lnTo>
                  <a:pt x="153" y="251"/>
                </a:lnTo>
                <a:lnTo>
                  <a:pt x="153" y="252"/>
                </a:lnTo>
                <a:lnTo>
                  <a:pt x="153" y="254"/>
                </a:lnTo>
                <a:lnTo>
                  <a:pt x="153" y="255"/>
                </a:lnTo>
                <a:lnTo>
                  <a:pt x="152" y="255"/>
                </a:lnTo>
                <a:lnTo>
                  <a:pt x="150" y="255"/>
                </a:lnTo>
                <a:lnTo>
                  <a:pt x="149" y="255"/>
                </a:lnTo>
                <a:lnTo>
                  <a:pt x="148" y="255"/>
                </a:lnTo>
                <a:lnTo>
                  <a:pt x="147" y="254"/>
                </a:lnTo>
                <a:lnTo>
                  <a:pt x="146" y="254"/>
                </a:lnTo>
                <a:lnTo>
                  <a:pt x="146" y="255"/>
                </a:lnTo>
                <a:lnTo>
                  <a:pt x="145" y="255"/>
                </a:lnTo>
                <a:lnTo>
                  <a:pt x="144" y="255"/>
                </a:lnTo>
                <a:lnTo>
                  <a:pt x="142" y="255"/>
                </a:lnTo>
                <a:lnTo>
                  <a:pt x="142" y="256"/>
                </a:lnTo>
                <a:lnTo>
                  <a:pt x="142" y="257"/>
                </a:lnTo>
                <a:lnTo>
                  <a:pt x="141" y="257"/>
                </a:lnTo>
                <a:lnTo>
                  <a:pt x="140" y="257"/>
                </a:lnTo>
                <a:lnTo>
                  <a:pt x="140" y="258"/>
                </a:lnTo>
                <a:lnTo>
                  <a:pt x="141" y="258"/>
                </a:lnTo>
                <a:lnTo>
                  <a:pt x="140" y="259"/>
                </a:lnTo>
                <a:lnTo>
                  <a:pt x="141" y="259"/>
                </a:lnTo>
                <a:lnTo>
                  <a:pt x="140" y="260"/>
                </a:lnTo>
                <a:lnTo>
                  <a:pt x="139" y="260"/>
                </a:lnTo>
                <a:lnTo>
                  <a:pt x="138" y="260"/>
                </a:lnTo>
                <a:lnTo>
                  <a:pt x="138" y="259"/>
                </a:lnTo>
                <a:lnTo>
                  <a:pt x="139" y="259"/>
                </a:lnTo>
                <a:lnTo>
                  <a:pt x="138" y="258"/>
                </a:lnTo>
                <a:lnTo>
                  <a:pt x="137" y="259"/>
                </a:lnTo>
                <a:lnTo>
                  <a:pt x="137" y="260"/>
                </a:lnTo>
                <a:lnTo>
                  <a:pt x="136" y="260"/>
                </a:lnTo>
                <a:lnTo>
                  <a:pt x="136" y="262"/>
                </a:lnTo>
                <a:lnTo>
                  <a:pt x="134" y="262"/>
                </a:lnTo>
                <a:lnTo>
                  <a:pt x="133" y="260"/>
                </a:lnTo>
                <a:lnTo>
                  <a:pt x="133" y="262"/>
                </a:lnTo>
                <a:lnTo>
                  <a:pt x="132" y="262"/>
                </a:lnTo>
                <a:lnTo>
                  <a:pt x="131" y="262"/>
                </a:lnTo>
                <a:lnTo>
                  <a:pt x="130" y="262"/>
                </a:lnTo>
                <a:lnTo>
                  <a:pt x="129" y="262"/>
                </a:lnTo>
                <a:lnTo>
                  <a:pt x="128" y="262"/>
                </a:lnTo>
                <a:lnTo>
                  <a:pt x="126" y="263"/>
                </a:lnTo>
                <a:lnTo>
                  <a:pt x="126" y="264"/>
                </a:lnTo>
                <a:lnTo>
                  <a:pt x="124" y="264"/>
                </a:lnTo>
                <a:lnTo>
                  <a:pt x="123" y="265"/>
                </a:lnTo>
                <a:lnTo>
                  <a:pt x="122" y="266"/>
                </a:lnTo>
                <a:lnTo>
                  <a:pt x="120" y="266"/>
                </a:lnTo>
                <a:lnTo>
                  <a:pt x="118" y="267"/>
                </a:lnTo>
                <a:lnTo>
                  <a:pt x="116" y="267"/>
                </a:lnTo>
                <a:lnTo>
                  <a:pt x="116" y="266"/>
                </a:lnTo>
                <a:lnTo>
                  <a:pt x="115" y="265"/>
                </a:lnTo>
                <a:lnTo>
                  <a:pt x="114" y="265"/>
                </a:lnTo>
                <a:lnTo>
                  <a:pt x="113" y="264"/>
                </a:lnTo>
                <a:lnTo>
                  <a:pt x="112" y="264"/>
                </a:lnTo>
                <a:lnTo>
                  <a:pt x="102" y="264"/>
                </a:lnTo>
                <a:lnTo>
                  <a:pt x="99" y="264"/>
                </a:lnTo>
                <a:lnTo>
                  <a:pt x="98" y="264"/>
                </a:lnTo>
                <a:lnTo>
                  <a:pt x="98" y="271"/>
                </a:lnTo>
                <a:lnTo>
                  <a:pt x="98" y="272"/>
                </a:lnTo>
                <a:lnTo>
                  <a:pt x="98" y="274"/>
                </a:lnTo>
                <a:lnTo>
                  <a:pt x="98" y="275"/>
                </a:lnTo>
                <a:lnTo>
                  <a:pt x="98" y="276"/>
                </a:lnTo>
                <a:lnTo>
                  <a:pt x="98" y="278"/>
                </a:lnTo>
                <a:lnTo>
                  <a:pt x="97" y="279"/>
                </a:lnTo>
                <a:lnTo>
                  <a:pt x="96" y="280"/>
                </a:lnTo>
                <a:lnTo>
                  <a:pt x="96" y="281"/>
                </a:lnTo>
                <a:lnTo>
                  <a:pt x="97" y="281"/>
                </a:lnTo>
                <a:lnTo>
                  <a:pt x="97" y="282"/>
                </a:lnTo>
                <a:lnTo>
                  <a:pt x="96" y="283"/>
                </a:lnTo>
                <a:lnTo>
                  <a:pt x="97" y="283"/>
                </a:lnTo>
                <a:lnTo>
                  <a:pt x="97" y="284"/>
                </a:lnTo>
                <a:lnTo>
                  <a:pt x="96" y="284"/>
                </a:lnTo>
                <a:lnTo>
                  <a:pt x="94" y="283"/>
                </a:lnTo>
                <a:lnTo>
                  <a:pt x="94" y="284"/>
                </a:lnTo>
                <a:lnTo>
                  <a:pt x="93" y="284"/>
                </a:lnTo>
                <a:lnTo>
                  <a:pt x="93" y="286"/>
                </a:lnTo>
                <a:lnTo>
                  <a:pt x="92" y="286"/>
                </a:lnTo>
                <a:lnTo>
                  <a:pt x="92" y="287"/>
                </a:lnTo>
                <a:lnTo>
                  <a:pt x="91" y="287"/>
                </a:lnTo>
                <a:lnTo>
                  <a:pt x="90" y="287"/>
                </a:lnTo>
                <a:lnTo>
                  <a:pt x="90" y="286"/>
                </a:lnTo>
                <a:lnTo>
                  <a:pt x="89" y="286"/>
                </a:lnTo>
                <a:lnTo>
                  <a:pt x="88" y="286"/>
                </a:lnTo>
                <a:lnTo>
                  <a:pt x="86" y="286"/>
                </a:lnTo>
                <a:lnTo>
                  <a:pt x="85" y="284"/>
                </a:lnTo>
                <a:lnTo>
                  <a:pt x="84" y="284"/>
                </a:lnTo>
                <a:lnTo>
                  <a:pt x="83" y="286"/>
                </a:lnTo>
                <a:lnTo>
                  <a:pt x="83" y="288"/>
                </a:lnTo>
                <a:lnTo>
                  <a:pt x="83" y="289"/>
                </a:lnTo>
                <a:lnTo>
                  <a:pt x="83" y="290"/>
                </a:lnTo>
                <a:lnTo>
                  <a:pt x="83" y="291"/>
                </a:lnTo>
                <a:lnTo>
                  <a:pt x="84" y="291"/>
                </a:lnTo>
                <a:lnTo>
                  <a:pt x="84" y="292"/>
                </a:lnTo>
                <a:lnTo>
                  <a:pt x="85" y="292"/>
                </a:lnTo>
                <a:lnTo>
                  <a:pt x="85" y="294"/>
                </a:lnTo>
                <a:lnTo>
                  <a:pt x="86" y="294"/>
                </a:lnTo>
                <a:lnTo>
                  <a:pt x="86" y="296"/>
                </a:lnTo>
                <a:lnTo>
                  <a:pt x="86" y="297"/>
                </a:lnTo>
                <a:lnTo>
                  <a:pt x="88" y="297"/>
                </a:lnTo>
                <a:lnTo>
                  <a:pt x="89" y="297"/>
                </a:lnTo>
                <a:lnTo>
                  <a:pt x="90" y="297"/>
                </a:lnTo>
                <a:lnTo>
                  <a:pt x="91" y="297"/>
                </a:lnTo>
                <a:lnTo>
                  <a:pt x="91" y="298"/>
                </a:lnTo>
                <a:lnTo>
                  <a:pt x="91" y="299"/>
                </a:lnTo>
                <a:lnTo>
                  <a:pt x="92" y="299"/>
                </a:lnTo>
                <a:lnTo>
                  <a:pt x="93" y="299"/>
                </a:lnTo>
                <a:lnTo>
                  <a:pt x="93" y="300"/>
                </a:lnTo>
                <a:lnTo>
                  <a:pt x="92" y="300"/>
                </a:lnTo>
                <a:lnTo>
                  <a:pt x="92" y="302"/>
                </a:lnTo>
                <a:lnTo>
                  <a:pt x="92" y="304"/>
                </a:lnTo>
                <a:lnTo>
                  <a:pt x="92" y="305"/>
                </a:lnTo>
                <a:lnTo>
                  <a:pt x="91" y="305"/>
                </a:lnTo>
                <a:lnTo>
                  <a:pt x="91" y="306"/>
                </a:lnTo>
                <a:lnTo>
                  <a:pt x="92" y="306"/>
                </a:lnTo>
                <a:lnTo>
                  <a:pt x="92" y="307"/>
                </a:lnTo>
                <a:lnTo>
                  <a:pt x="92" y="308"/>
                </a:lnTo>
                <a:lnTo>
                  <a:pt x="93" y="308"/>
                </a:lnTo>
                <a:lnTo>
                  <a:pt x="92" y="310"/>
                </a:lnTo>
                <a:lnTo>
                  <a:pt x="91" y="310"/>
                </a:lnTo>
                <a:lnTo>
                  <a:pt x="91" y="311"/>
                </a:lnTo>
                <a:lnTo>
                  <a:pt x="92" y="311"/>
                </a:lnTo>
                <a:lnTo>
                  <a:pt x="92" y="312"/>
                </a:lnTo>
                <a:lnTo>
                  <a:pt x="92" y="313"/>
                </a:lnTo>
                <a:lnTo>
                  <a:pt x="91" y="313"/>
                </a:lnTo>
                <a:lnTo>
                  <a:pt x="90" y="313"/>
                </a:lnTo>
                <a:lnTo>
                  <a:pt x="90" y="314"/>
                </a:lnTo>
                <a:lnTo>
                  <a:pt x="90" y="315"/>
                </a:lnTo>
                <a:lnTo>
                  <a:pt x="90" y="316"/>
                </a:lnTo>
                <a:lnTo>
                  <a:pt x="89" y="316"/>
                </a:lnTo>
                <a:lnTo>
                  <a:pt x="88" y="315"/>
                </a:lnTo>
                <a:lnTo>
                  <a:pt x="86" y="315"/>
                </a:lnTo>
                <a:lnTo>
                  <a:pt x="86" y="316"/>
                </a:lnTo>
                <a:lnTo>
                  <a:pt x="88" y="318"/>
                </a:lnTo>
                <a:lnTo>
                  <a:pt x="86" y="318"/>
                </a:lnTo>
                <a:lnTo>
                  <a:pt x="86" y="319"/>
                </a:lnTo>
                <a:lnTo>
                  <a:pt x="88" y="319"/>
                </a:lnTo>
                <a:lnTo>
                  <a:pt x="88" y="320"/>
                </a:lnTo>
                <a:lnTo>
                  <a:pt x="86" y="321"/>
                </a:lnTo>
                <a:lnTo>
                  <a:pt x="85" y="320"/>
                </a:lnTo>
                <a:lnTo>
                  <a:pt x="84" y="320"/>
                </a:lnTo>
                <a:lnTo>
                  <a:pt x="84" y="321"/>
                </a:lnTo>
                <a:lnTo>
                  <a:pt x="83" y="321"/>
                </a:lnTo>
                <a:lnTo>
                  <a:pt x="82" y="321"/>
                </a:lnTo>
                <a:lnTo>
                  <a:pt x="81" y="321"/>
                </a:lnTo>
                <a:lnTo>
                  <a:pt x="80" y="321"/>
                </a:lnTo>
                <a:lnTo>
                  <a:pt x="78" y="321"/>
                </a:lnTo>
                <a:lnTo>
                  <a:pt x="77" y="321"/>
                </a:lnTo>
                <a:lnTo>
                  <a:pt x="77" y="320"/>
                </a:lnTo>
                <a:lnTo>
                  <a:pt x="77" y="321"/>
                </a:lnTo>
                <a:lnTo>
                  <a:pt x="76" y="321"/>
                </a:lnTo>
                <a:lnTo>
                  <a:pt x="76" y="322"/>
                </a:lnTo>
                <a:lnTo>
                  <a:pt x="76" y="323"/>
                </a:lnTo>
                <a:lnTo>
                  <a:pt x="75" y="324"/>
                </a:lnTo>
                <a:lnTo>
                  <a:pt x="73" y="326"/>
                </a:lnTo>
                <a:lnTo>
                  <a:pt x="72" y="327"/>
                </a:lnTo>
                <a:lnTo>
                  <a:pt x="70" y="327"/>
                </a:lnTo>
                <a:lnTo>
                  <a:pt x="69" y="327"/>
                </a:lnTo>
                <a:lnTo>
                  <a:pt x="68" y="327"/>
                </a:lnTo>
                <a:lnTo>
                  <a:pt x="67" y="327"/>
                </a:lnTo>
                <a:lnTo>
                  <a:pt x="67" y="328"/>
                </a:lnTo>
                <a:lnTo>
                  <a:pt x="67" y="327"/>
                </a:lnTo>
                <a:lnTo>
                  <a:pt x="66" y="327"/>
                </a:lnTo>
                <a:lnTo>
                  <a:pt x="66" y="328"/>
                </a:lnTo>
                <a:lnTo>
                  <a:pt x="65" y="328"/>
                </a:lnTo>
                <a:lnTo>
                  <a:pt x="65" y="324"/>
                </a:lnTo>
                <a:lnTo>
                  <a:pt x="65" y="323"/>
                </a:lnTo>
                <a:lnTo>
                  <a:pt x="65" y="321"/>
                </a:lnTo>
                <a:lnTo>
                  <a:pt x="65" y="320"/>
                </a:lnTo>
                <a:lnTo>
                  <a:pt x="65" y="318"/>
                </a:lnTo>
                <a:lnTo>
                  <a:pt x="64" y="316"/>
                </a:lnTo>
                <a:lnTo>
                  <a:pt x="62" y="315"/>
                </a:lnTo>
                <a:lnTo>
                  <a:pt x="61" y="314"/>
                </a:lnTo>
                <a:lnTo>
                  <a:pt x="59" y="313"/>
                </a:lnTo>
                <a:lnTo>
                  <a:pt x="58" y="312"/>
                </a:lnTo>
                <a:lnTo>
                  <a:pt x="56" y="312"/>
                </a:lnTo>
                <a:lnTo>
                  <a:pt x="53" y="313"/>
                </a:lnTo>
                <a:lnTo>
                  <a:pt x="51" y="313"/>
                </a:lnTo>
                <a:lnTo>
                  <a:pt x="49" y="314"/>
                </a:lnTo>
                <a:lnTo>
                  <a:pt x="48" y="315"/>
                </a:lnTo>
                <a:lnTo>
                  <a:pt x="46" y="315"/>
                </a:lnTo>
                <a:lnTo>
                  <a:pt x="46" y="316"/>
                </a:lnTo>
                <a:lnTo>
                  <a:pt x="45" y="318"/>
                </a:lnTo>
                <a:lnTo>
                  <a:pt x="44" y="319"/>
                </a:lnTo>
                <a:lnTo>
                  <a:pt x="42" y="320"/>
                </a:lnTo>
                <a:lnTo>
                  <a:pt x="41" y="321"/>
                </a:lnTo>
                <a:lnTo>
                  <a:pt x="40" y="322"/>
                </a:lnTo>
                <a:lnTo>
                  <a:pt x="40" y="323"/>
                </a:lnTo>
                <a:lnTo>
                  <a:pt x="40" y="324"/>
                </a:lnTo>
                <a:lnTo>
                  <a:pt x="40" y="326"/>
                </a:lnTo>
                <a:lnTo>
                  <a:pt x="38" y="326"/>
                </a:lnTo>
                <a:lnTo>
                  <a:pt x="38" y="327"/>
                </a:lnTo>
                <a:lnTo>
                  <a:pt x="37" y="327"/>
                </a:lnTo>
                <a:lnTo>
                  <a:pt x="36" y="328"/>
                </a:lnTo>
                <a:lnTo>
                  <a:pt x="35" y="331"/>
                </a:lnTo>
                <a:lnTo>
                  <a:pt x="35" y="332"/>
                </a:lnTo>
                <a:lnTo>
                  <a:pt x="35" y="334"/>
                </a:lnTo>
                <a:lnTo>
                  <a:pt x="35" y="335"/>
                </a:lnTo>
                <a:lnTo>
                  <a:pt x="36" y="335"/>
                </a:lnTo>
                <a:lnTo>
                  <a:pt x="36" y="336"/>
                </a:lnTo>
                <a:lnTo>
                  <a:pt x="36" y="337"/>
                </a:lnTo>
                <a:lnTo>
                  <a:pt x="36" y="338"/>
                </a:lnTo>
                <a:lnTo>
                  <a:pt x="35" y="339"/>
                </a:lnTo>
                <a:lnTo>
                  <a:pt x="35" y="340"/>
                </a:lnTo>
                <a:lnTo>
                  <a:pt x="33" y="342"/>
                </a:lnTo>
                <a:lnTo>
                  <a:pt x="33" y="339"/>
                </a:lnTo>
                <a:lnTo>
                  <a:pt x="32" y="338"/>
                </a:lnTo>
                <a:lnTo>
                  <a:pt x="30" y="335"/>
                </a:lnTo>
                <a:lnTo>
                  <a:pt x="28" y="332"/>
                </a:lnTo>
                <a:lnTo>
                  <a:pt x="27" y="330"/>
                </a:lnTo>
                <a:lnTo>
                  <a:pt x="25" y="329"/>
                </a:lnTo>
                <a:lnTo>
                  <a:pt x="24" y="328"/>
                </a:lnTo>
                <a:lnTo>
                  <a:pt x="22" y="327"/>
                </a:lnTo>
                <a:lnTo>
                  <a:pt x="20" y="324"/>
                </a:lnTo>
                <a:lnTo>
                  <a:pt x="19" y="323"/>
                </a:lnTo>
                <a:lnTo>
                  <a:pt x="18" y="323"/>
                </a:lnTo>
                <a:lnTo>
                  <a:pt x="14" y="320"/>
                </a:lnTo>
                <a:lnTo>
                  <a:pt x="10" y="318"/>
                </a:lnTo>
                <a:lnTo>
                  <a:pt x="8" y="315"/>
                </a:lnTo>
                <a:lnTo>
                  <a:pt x="4" y="314"/>
                </a:lnTo>
                <a:lnTo>
                  <a:pt x="2" y="311"/>
                </a:lnTo>
                <a:lnTo>
                  <a:pt x="1" y="310"/>
                </a:lnTo>
                <a:lnTo>
                  <a:pt x="0" y="305"/>
                </a:lnTo>
                <a:lnTo>
                  <a:pt x="0" y="304"/>
                </a:lnTo>
                <a:lnTo>
                  <a:pt x="0" y="303"/>
                </a:lnTo>
                <a:lnTo>
                  <a:pt x="0" y="302"/>
                </a:lnTo>
                <a:lnTo>
                  <a:pt x="1" y="300"/>
                </a:lnTo>
                <a:lnTo>
                  <a:pt x="1" y="299"/>
                </a:lnTo>
                <a:lnTo>
                  <a:pt x="2" y="298"/>
                </a:lnTo>
                <a:lnTo>
                  <a:pt x="3" y="297"/>
                </a:lnTo>
                <a:lnTo>
                  <a:pt x="4" y="296"/>
                </a:lnTo>
                <a:lnTo>
                  <a:pt x="5" y="295"/>
                </a:lnTo>
                <a:lnTo>
                  <a:pt x="6" y="295"/>
                </a:lnTo>
                <a:lnTo>
                  <a:pt x="9" y="294"/>
                </a:lnTo>
                <a:lnTo>
                  <a:pt x="11" y="294"/>
                </a:lnTo>
                <a:lnTo>
                  <a:pt x="14" y="294"/>
                </a:lnTo>
                <a:lnTo>
                  <a:pt x="17" y="294"/>
                </a:lnTo>
                <a:lnTo>
                  <a:pt x="19" y="295"/>
                </a:lnTo>
                <a:lnTo>
                  <a:pt x="21" y="295"/>
                </a:lnTo>
                <a:lnTo>
                  <a:pt x="25" y="295"/>
                </a:lnTo>
                <a:lnTo>
                  <a:pt x="27" y="296"/>
                </a:lnTo>
                <a:lnTo>
                  <a:pt x="30" y="296"/>
                </a:lnTo>
                <a:lnTo>
                  <a:pt x="33" y="297"/>
                </a:lnTo>
                <a:lnTo>
                  <a:pt x="35" y="297"/>
                </a:lnTo>
                <a:lnTo>
                  <a:pt x="37" y="298"/>
                </a:lnTo>
                <a:lnTo>
                  <a:pt x="40" y="298"/>
                </a:lnTo>
                <a:lnTo>
                  <a:pt x="42" y="298"/>
                </a:lnTo>
                <a:lnTo>
                  <a:pt x="44" y="298"/>
                </a:lnTo>
                <a:lnTo>
                  <a:pt x="48" y="298"/>
                </a:lnTo>
                <a:lnTo>
                  <a:pt x="50" y="298"/>
                </a:lnTo>
                <a:lnTo>
                  <a:pt x="52" y="297"/>
                </a:lnTo>
                <a:lnTo>
                  <a:pt x="56" y="297"/>
                </a:lnTo>
                <a:lnTo>
                  <a:pt x="58" y="296"/>
                </a:lnTo>
                <a:lnTo>
                  <a:pt x="61" y="295"/>
                </a:lnTo>
                <a:lnTo>
                  <a:pt x="64" y="294"/>
                </a:lnTo>
                <a:lnTo>
                  <a:pt x="66" y="294"/>
                </a:lnTo>
                <a:lnTo>
                  <a:pt x="68" y="292"/>
                </a:lnTo>
                <a:lnTo>
                  <a:pt x="69" y="291"/>
                </a:lnTo>
                <a:lnTo>
                  <a:pt x="72" y="290"/>
                </a:lnTo>
                <a:lnTo>
                  <a:pt x="73" y="289"/>
                </a:lnTo>
                <a:lnTo>
                  <a:pt x="74" y="286"/>
                </a:lnTo>
                <a:lnTo>
                  <a:pt x="75" y="284"/>
                </a:lnTo>
                <a:lnTo>
                  <a:pt x="76" y="282"/>
                </a:lnTo>
                <a:lnTo>
                  <a:pt x="76" y="280"/>
                </a:lnTo>
                <a:lnTo>
                  <a:pt x="77" y="278"/>
                </a:lnTo>
                <a:lnTo>
                  <a:pt x="77" y="275"/>
                </a:lnTo>
                <a:lnTo>
                  <a:pt x="77" y="273"/>
                </a:lnTo>
                <a:lnTo>
                  <a:pt x="77" y="270"/>
                </a:lnTo>
                <a:lnTo>
                  <a:pt x="77" y="267"/>
                </a:lnTo>
                <a:lnTo>
                  <a:pt x="77" y="266"/>
                </a:lnTo>
                <a:lnTo>
                  <a:pt x="76" y="265"/>
                </a:lnTo>
                <a:lnTo>
                  <a:pt x="75" y="264"/>
                </a:lnTo>
                <a:lnTo>
                  <a:pt x="74" y="264"/>
                </a:lnTo>
                <a:lnTo>
                  <a:pt x="74" y="263"/>
                </a:lnTo>
                <a:lnTo>
                  <a:pt x="73" y="262"/>
                </a:lnTo>
                <a:lnTo>
                  <a:pt x="72" y="260"/>
                </a:lnTo>
                <a:lnTo>
                  <a:pt x="70" y="259"/>
                </a:lnTo>
                <a:lnTo>
                  <a:pt x="69" y="259"/>
                </a:lnTo>
                <a:lnTo>
                  <a:pt x="68" y="258"/>
                </a:lnTo>
                <a:lnTo>
                  <a:pt x="66" y="257"/>
                </a:lnTo>
                <a:lnTo>
                  <a:pt x="65" y="256"/>
                </a:lnTo>
                <a:lnTo>
                  <a:pt x="64" y="255"/>
                </a:lnTo>
                <a:lnTo>
                  <a:pt x="64" y="254"/>
                </a:lnTo>
                <a:lnTo>
                  <a:pt x="64" y="252"/>
                </a:lnTo>
                <a:lnTo>
                  <a:pt x="64" y="251"/>
                </a:lnTo>
                <a:lnTo>
                  <a:pt x="62" y="251"/>
                </a:lnTo>
                <a:lnTo>
                  <a:pt x="61" y="250"/>
                </a:lnTo>
                <a:lnTo>
                  <a:pt x="60" y="250"/>
                </a:lnTo>
                <a:lnTo>
                  <a:pt x="59" y="249"/>
                </a:lnTo>
                <a:lnTo>
                  <a:pt x="58" y="248"/>
                </a:lnTo>
                <a:lnTo>
                  <a:pt x="57" y="247"/>
                </a:lnTo>
                <a:lnTo>
                  <a:pt x="56" y="246"/>
                </a:lnTo>
                <a:lnTo>
                  <a:pt x="56" y="244"/>
                </a:lnTo>
                <a:lnTo>
                  <a:pt x="57" y="244"/>
                </a:lnTo>
                <a:lnTo>
                  <a:pt x="57" y="243"/>
                </a:lnTo>
                <a:lnTo>
                  <a:pt x="57" y="242"/>
                </a:lnTo>
                <a:lnTo>
                  <a:pt x="56" y="242"/>
                </a:lnTo>
                <a:lnTo>
                  <a:pt x="56" y="241"/>
                </a:lnTo>
                <a:lnTo>
                  <a:pt x="56" y="239"/>
                </a:lnTo>
                <a:lnTo>
                  <a:pt x="56" y="238"/>
                </a:lnTo>
                <a:lnTo>
                  <a:pt x="56" y="236"/>
                </a:lnTo>
                <a:lnTo>
                  <a:pt x="56" y="235"/>
                </a:lnTo>
                <a:lnTo>
                  <a:pt x="56" y="234"/>
                </a:lnTo>
                <a:lnTo>
                  <a:pt x="56" y="233"/>
                </a:lnTo>
                <a:lnTo>
                  <a:pt x="56" y="232"/>
                </a:lnTo>
                <a:lnTo>
                  <a:pt x="56" y="230"/>
                </a:lnTo>
                <a:lnTo>
                  <a:pt x="56" y="228"/>
                </a:lnTo>
                <a:lnTo>
                  <a:pt x="56" y="227"/>
                </a:lnTo>
                <a:lnTo>
                  <a:pt x="57" y="227"/>
                </a:lnTo>
                <a:lnTo>
                  <a:pt x="57" y="226"/>
                </a:lnTo>
                <a:lnTo>
                  <a:pt x="58" y="225"/>
                </a:lnTo>
                <a:lnTo>
                  <a:pt x="58" y="224"/>
                </a:lnTo>
                <a:lnTo>
                  <a:pt x="57" y="224"/>
                </a:lnTo>
                <a:lnTo>
                  <a:pt x="56" y="223"/>
                </a:lnTo>
                <a:lnTo>
                  <a:pt x="54" y="223"/>
                </a:lnTo>
                <a:lnTo>
                  <a:pt x="53" y="222"/>
                </a:lnTo>
                <a:lnTo>
                  <a:pt x="52" y="222"/>
                </a:lnTo>
                <a:lnTo>
                  <a:pt x="51" y="223"/>
                </a:lnTo>
                <a:lnTo>
                  <a:pt x="50" y="223"/>
                </a:lnTo>
                <a:lnTo>
                  <a:pt x="49" y="224"/>
                </a:lnTo>
                <a:lnTo>
                  <a:pt x="48" y="225"/>
                </a:lnTo>
                <a:lnTo>
                  <a:pt x="46" y="226"/>
                </a:lnTo>
                <a:lnTo>
                  <a:pt x="45" y="227"/>
                </a:lnTo>
                <a:lnTo>
                  <a:pt x="44" y="223"/>
                </a:lnTo>
                <a:lnTo>
                  <a:pt x="44" y="220"/>
                </a:lnTo>
                <a:lnTo>
                  <a:pt x="43" y="219"/>
                </a:lnTo>
                <a:lnTo>
                  <a:pt x="42" y="216"/>
                </a:lnTo>
                <a:lnTo>
                  <a:pt x="41" y="214"/>
                </a:lnTo>
                <a:lnTo>
                  <a:pt x="41" y="211"/>
                </a:lnTo>
                <a:lnTo>
                  <a:pt x="42" y="207"/>
                </a:lnTo>
                <a:lnTo>
                  <a:pt x="44" y="203"/>
                </a:lnTo>
                <a:lnTo>
                  <a:pt x="45" y="201"/>
                </a:lnTo>
                <a:lnTo>
                  <a:pt x="49" y="199"/>
                </a:lnTo>
                <a:lnTo>
                  <a:pt x="52" y="196"/>
                </a:lnTo>
                <a:lnTo>
                  <a:pt x="53" y="195"/>
                </a:lnTo>
                <a:lnTo>
                  <a:pt x="54" y="194"/>
                </a:lnTo>
                <a:lnTo>
                  <a:pt x="57" y="193"/>
                </a:lnTo>
                <a:lnTo>
                  <a:pt x="59" y="193"/>
                </a:lnTo>
                <a:lnTo>
                  <a:pt x="60" y="193"/>
                </a:lnTo>
                <a:lnTo>
                  <a:pt x="60" y="194"/>
                </a:lnTo>
                <a:lnTo>
                  <a:pt x="61" y="194"/>
                </a:lnTo>
                <a:lnTo>
                  <a:pt x="61" y="195"/>
                </a:lnTo>
                <a:lnTo>
                  <a:pt x="62" y="198"/>
                </a:lnTo>
                <a:lnTo>
                  <a:pt x="62" y="199"/>
                </a:lnTo>
                <a:lnTo>
                  <a:pt x="64" y="199"/>
                </a:lnTo>
                <a:lnTo>
                  <a:pt x="62" y="200"/>
                </a:lnTo>
                <a:lnTo>
                  <a:pt x="62" y="201"/>
                </a:lnTo>
                <a:lnTo>
                  <a:pt x="62" y="202"/>
                </a:lnTo>
                <a:lnTo>
                  <a:pt x="61" y="202"/>
                </a:lnTo>
                <a:lnTo>
                  <a:pt x="61" y="203"/>
                </a:lnTo>
                <a:lnTo>
                  <a:pt x="61" y="204"/>
                </a:lnTo>
                <a:lnTo>
                  <a:pt x="61" y="206"/>
                </a:lnTo>
                <a:lnTo>
                  <a:pt x="62" y="207"/>
                </a:lnTo>
                <a:lnTo>
                  <a:pt x="62" y="208"/>
                </a:lnTo>
                <a:lnTo>
                  <a:pt x="62" y="209"/>
                </a:lnTo>
                <a:lnTo>
                  <a:pt x="62" y="210"/>
                </a:lnTo>
                <a:lnTo>
                  <a:pt x="64" y="211"/>
                </a:lnTo>
                <a:lnTo>
                  <a:pt x="64" y="214"/>
                </a:lnTo>
                <a:lnTo>
                  <a:pt x="65" y="216"/>
                </a:lnTo>
                <a:lnTo>
                  <a:pt x="65" y="218"/>
                </a:lnTo>
                <a:lnTo>
                  <a:pt x="65" y="219"/>
                </a:lnTo>
                <a:lnTo>
                  <a:pt x="66" y="222"/>
                </a:lnTo>
                <a:lnTo>
                  <a:pt x="67" y="223"/>
                </a:lnTo>
                <a:lnTo>
                  <a:pt x="68" y="225"/>
                </a:lnTo>
                <a:lnTo>
                  <a:pt x="68" y="226"/>
                </a:lnTo>
                <a:lnTo>
                  <a:pt x="70" y="228"/>
                </a:lnTo>
                <a:lnTo>
                  <a:pt x="72" y="230"/>
                </a:lnTo>
                <a:lnTo>
                  <a:pt x="73" y="231"/>
                </a:lnTo>
                <a:lnTo>
                  <a:pt x="74" y="232"/>
                </a:lnTo>
                <a:lnTo>
                  <a:pt x="75" y="233"/>
                </a:lnTo>
                <a:lnTo>
                  <a:pt x="76" y="233"/>
                </a:lnTo>
                <a:lnTo>
                  <a:pt x="77" y="234"/>
                </a:lnTo>
                <a:lnTo>
                  <a:pt x="78" y="235"/>
                </a:lnTo>
                <a:lnTo>
                  <a:pt x="80" y="235"/>
                </a:lnTo>
                <a:lnTo>
                  <a:pt x="81" y="235"/>
                </a:lnTo>
                <a:lnTo>
                  <a:pt x="82" y="235"/>
                </a:lnTo>
                <a:lnTo>
                  <a:pt x="84" y="235"/>
                </a:lnTo>
                <a:lnTo>
                  <a:pt x="89" y="235"/>
                </a:lnTo>
                <a:lnTo>
                  <a:pt x="90" y="235"/>
                </a:lnTo>
                <a:lnTo>
                  <a:pt x="93" y="235"/>
                </a:lnTo>
                <a:lnTo>
                  <a:pt x="96" y="233"/>
                </a:lnTo>
                <a:lnTo>
                  <a:pt x="98" y="231"/>
                </a:lnTo>
                <a:lnTo>
                  <a:pt x="99" y="230"/>
                </a:lnTo>
                <a:lnTo>
                  <a:pt x="99" y="228"/>
                </a:lnTo>
                <a:lnTo>
                  <a:pt x="100" y="226"/>
                </a:lnTo>
                <a:lnTo>
                  <a:pt x="100" y="224"/>
                </a:lnTo>
                <a:lnTo>
                  <a:pt x="100" y="222"/>
                </a:lnTo>
                <a:lnTo>
                  <a:pt x="100" y="220"/>
                </a:lnTo>
                <a:lnTo>
                  <a:pt x="100" y="219"/>
                </a:lnTo>
                <a:lnTo>
                  <a:pt x="99" y="218"/>
                </a:lnTo>
                <a:lnTo>
                  <a:pt x="99" y="217"/>
                </a:lnTo>
                <a:lnTo>
                  <a:pt x="98" y="215"/>
                </a:lnTo>
                <a:lnTo>
                  <a:pt x="96" y="212"/>
                </a:lnTo>
                <a:lnTo>
                  <a:pt x="94" y="210"/>
                </a:lnTo>
                <a:lnTo>
                  <a:pt x="93" y="208"/>
                </a:lnTo>
                <a:lnTo>
                  <a:pt x="91" y="206"/>
                </a:lnTo>
                <a:lnTo>
                  <a:pt x="88" y="202"/>
                </a:lnTo>
                <a:lnTo>
                  <a:pt x="84" y="199"/>
                </a:lnTo>
                <a:lnTo>
                  <a:pt x="83" y="196"/>
                </a:lnTo>
                <a:lnTo>
                  <a:pt x="82" y="196"/>
                </a:lnTo>
                <a:lnTo>
                  <a:pt x="80" y="193"/>
                </a:lnTo>
                <a:lnTo>
                  <a:pt x="77" y="190"/>
                </a:lnTo>
                <a:lnTo>
                  <a:pt x="76" y="186"/>
                </a:lnTo>
                <a:lnTo>
                  <a:pt x="75" y="184"/>
                </a:lnTo>
                <a:lnTo>
                  <a:pt x="74" y="179"/>
                </a:lnTo>
                <a:lnTo>
                  <a:pt x="74" y="176"/>
                </a:lnTo>
                <a:lnTo>
                  <a:pt x="74" y="171"/>
                </a:lnTo>
                <a:lnTo>
                  <a:pt x="74" y="167"/>
                </a:lnTo>
                <a:lnTo>
                  <a:pt x="74" y="162"/>
                </a:lnTo>
                <a:lnTo>
                  <a:pt x="74" y="159"/>
                </a:lnTo>
                <a:lnTo>
                  <a:pt x="74" y="155"/>
                </a:lnTo>
                <a:lnTo>
                  <a:pt x="74" y="153"/>
                </a:lnTo>
                <a:lnTo>
                  <a:pt x="75" y="152"/>
                </a:lnTo>
                <a:lnTo>
                  <a:pt x="75" y="151"/>
                </a:lnTo>
                <a:lnTo>
                  <a:pt x="75" y="150"/>
                </a:lnTo>
                <a:lnTo>
                  <a:pt x="75" y="148"/>
                </a:lnTo>
                <a:lnTo>
                  <a:pt x="75" y="147"/>
                </a:lnTo>
                <a:lnTo>
                  <a:pt x="75" y="146"/>
                </a:lnTo>
                <a:lnTo>
                  <a:pt x="75" y="145"/>
                </a:lnTo>
                <a:lnTo>
                  <a:pt x="74" y="145"/>
                </a:lnTo>
                <a:lnTo>
                  <a:pt x="73" y="144"/>
                </a:lnTo>
                <a:lnTo>
                  <a:pt x="72" y="143"/>
                </a:lnTo>
                <a:lnTo>
                  <a:pt x="72" y="142"/>
                </a:lnTo>
                <a:lnTo>
                  <a:pt x="72" y="140"/>
                </a:lnTo>
                <a:lnTo>
                  <a:pt x="72" y="138"/>
                </a:lnTo>
                <a:lnTo>
                  <a:pt x="73" y="137"/>
                </a:lnTo>
                <a:lnTo>
                  <a:pt x="74" y="136"/>
                </a:lnTo>
                <a:lnTo>
                  <a:pt x="74" y="135"/>
                </a:lnTo>
                <a:lnTo>
                  <a:pt x="75" y="134"/>
                </a:lnTo>
                <a:lnTo>
                  <a:pt x="76" y="132"/>
                </a:lnTo>
                <a:lnTo>
                  <a:pt x="77" y="132"/>
                </a:lnTo>
                <a:lnTo>
                  <a:pt x="78" y="132"/>
                </a:lnTo>
                <a:lnTo>
                  <a:pt x="80" y="132"/>
                </a:lnTo>
                <a:lnTo>
                  <a:pt x="81" y="132"/>
                </a:lnTo>
                <a:lnTo>
                  <a:pt x="82" y="131"/>
                </a:lnTo>
                <a:lnTo>
                  <a:pt x="82" y="132"/>
                </a:lnTo>
                <a:lnTo>
                  <a:pt x="83" y="132"/>
                </a:lnTo>
                <a:lnTo>
                  <a:pt x="84" y="132"/>
                </a:lnTo>
                <a:lnTo>
                  <a:pt x="85" y="132"/>
                </a:lnTo>
                <a:lnTo>
                  <a:pt x="85" y="131"/>
                </a:lnTo>
                <a:lnTo>
                  <a:pt x="86" y="132"/>
                </a:lnTo>
                <a:lnTo>
                  <a:pt x="86" y="131"/>
                </a:lnTo>
                <a:lnTo>
                  <a:pt x="88" y="131"/>
                </a:lnTo>
                <a:lnTo>
                  <a:pt x="89" y="131"/>
                </a:lnTo>
                <a:lnTo>
                  <a:pt x="90" y="131"/>
                </a:lnTo>
                <a:lnTo>
                  <a:pt x="91" y="131"/>
                </a:lnTo>
                <a:lnTo>
                  <a:pt x="91" y="132"/>
                </a:lnTo>
                <a:lnTo>
                  <a:pt x="92" y="132"/>
                </a:lnTo>
                <a:lnTo>
                  <a:pt x="92" y="134"/>
                </a:lnTo>
                <a:lnTo>
                  <a:pt x="93" y="134"/>
                </a:lnTo>
                <a:lnTo>
                  <a:pt x="94" y="134"/>
                </a:lnTo>
                <a:lnTo>
                  <a:pt x="96" y="134"/>
                </a:lnTo>
                <a:lnTo>
                  <a:pt x="97" y="134"/>
                </a:lnTo>
                <a:lnTo>
                  <a:pt x="97" y="132"/>
                </a:lnTo>
                <a:lnTo>
                  <a:pt x="99" y="132"/>
                </a:lnTo>
                <a:lnTo>
                  <a:pt x="100" y="131"/>
                </a:lnTo>
                <a:lnTo>
                  <a:pt x="101" y="131"/>
                </a:lnTo>
                <a:lnTo>
                  <a:pt x="102" y="131"/>
                </a:lnTo>
                <a:lnTo>
                  <a:pt x="104" y="130"/>
                </a:lnTo>
                <a:lnTo>
                  <a:pt x="105" y="130"/>
                </a:lnTo>
                <a:lnTo>
                  <a:pt x="107" y="129"/>
                </a:lnTo>
                <a:lnTo>
                  <a:pt x="108" y="129"/>
                </a:lnTo>
                <a:lnTo>
                  <a:pt x="109" y="129"/>
                </a:lnTo>
                <a:lnTo>
                  <a:pt x="109" y="128"/>
                </a:lnTo>
                <a:lnTo>
                  <a:pt x="110" y="128"/>
                </a:lnTo>
                <a:lnTo>
                  <a:pt x="112" y="128"/>
                </a:lnTo>
                <a:lnTo>
                  <a:pt x="113" y="127"/>
                </a:lnTo>
                <a:lnTo>
                  <a:pt x="114" y="127"/>
                </a:lnTo>
                <a:lnTo>
                  <a:pt x="115" y="126"/>
                </a:lnTo>
                <a:lnTo>
                  <a:pt x="116" y="124"/>
                </a:lnTo>
                <a:lnTo>
                  <a:pt x="117" y="123"/>
                </a:lnTo>
                <a:lnTo>
                  <a:pt x="118" y="123"/>
                </a:lnTo>
                <a:lnTo>
                  <a:pt x="118" y="122"/>
                </a:lnTo>
                <a:lnTo>
                  <a:pt x="120" y="122"/>
                </a:lnTo>
                <a:lnTo>
                  <a:pt x="121" y="121"/>
                </a:lnTo>
                <a:lnTo>
                  <a:pt x="122" y="120"/>
                </a:lnTo>
                <a:lnTo>
                  <a:pt x="123" y="120"/>
                </a:lnTo>
                <a:lnTo>
                  <a:pt x="123" y="119"/>
                </a:lnTo>
                <a:lnTo>
                  <a:pt x="124" y="119"/>
                </a:lnTo>
                <a:lnTo>
                  <a:pt x="124" y="118"/>
                </a:lnTo>
                <a:lnTo>
                  <a:pt x="125" y="118"/>
                </a:lnTo>
                <a:lnTo>
                  <a:pt x="126" y="116"/>
                </a:lnTo>
                <a:lnTo>
                  <a:pt x="128" y="115"/>
                </a:lnTo>
                <a:lnTo>
                  <a:pt x="129" y="115"/>
                </a:lnTo>
                <a:lnTo>
                  <a:pt x="130" y="114"/>
                </a:lnTo>
                <a:lnTo>
                  <a:pt x="130" y="113"/>
                </a:lnTo>
                <a:lnTo>
                  <a:pt x="131" y="113"/>
                </a:lnTo>
                <a:lnTo>
                  <a:pt x="131" y="112"/>
                </a:lnTo>
                <a:lnTo>
                  <a:pt x="132" y="111"/>
                </a:lnTo>
                <a:lnTo>
                  <a:pt x="133" y="110"/>
                </a:lnTo>
                <a:lnTo>
                  <a:pt x="133" y="108"/>
                </a:lnTo>
                <a:lnTo>
                  <a:pt x="133" y="107"/>
                </a:lnTo>
                <a:lnTo>
                  <a:pt x="133" y="106"/>
                </a:lnTo>
                <a:lnTo>
                  <a:pt x="134" y="105"/>
                </a:lnTo>
                <a:lnTo>
                  <a:pt x="134" y="104"/>
                </a:lnTo>
                <a:lnTo>
                  <a:pt x="134" y="103"/>
                </a:lnTo>
                <a:lnTo>
                  <a:pt x="134" y="102"/>
                </a:lnTo>
                <a:lnTo>
                  <a:pt x="134" y="100"/>
                </a:lnTo>
                <a:lnTo>
                  <a:pt x="134" y="99"/>
                </a:lnTo>
                <a:lnTo>
                  <a:pt x="134" y="98"/>
                </a:lnTo>
                <a:lnTo>
                  <a:pt x="134" y="97"/>
                </a:lnTo>
                <a:lnTo>
                  <a:pt x="133" y="97"/>
                </a:lnTo>
                <a:lnTo>
                  <a:pt x="132" y="96"/>
                </a:lnTo>
                <a:lnTo>
                  <a:pt x="131" y="95"/>
                </a:lnTo>
                <a:lnTo>
                  <a:pt x="130" y="95"/>
                </a:lnTo>
                <a:lnTo>
                  <a:pt x="129" y="94"/>
                </a:lnTo>
                <a:lnTo>
                  <a:pt x="128" y="94"/>
                </a:lnTo>
                <a:lnTo>
                  <a:pt x="126" y="94"/>
                </a:lnTo>
                <a:lnTo>
                  <a:pt x="125" y="94"/>
                </a:lnTo>
                <a:lnTo>
                  <a:pt x="124" y="94"/>
                </a:lnTo>
                <a:lnTo>
                  <a:pt x="123" y="94"/>
                </a:lnTo>
                <a:lnTo>
                  <a:pt x="122" y="94"/>
                </a:lnTo>
                <a:lnTo>
                  <a:pt x="121" y="94"/>
                </a:lnTo>
                <a:lnTo>
                  <a:pt x="120" y="94"/>
                </a:lnTo>
                <a:lnTo>
                  <a:pt x="118" y="95"/>
                </a:lnTo>
                <a:lnTo>
                  <a:pt x="117" y="95"/>
                </a:lnTo>
                <a:lnTo>
                  <a:pt x="116" y="95"/>
                </a:lnTo>
                <a:lnTo>
                  <a:pt x="116" y="96"/>
                </a:lnTo>
                <a:lnTo>
                  <a:pt x="115" y="96"/>
                </a:lnTo>
                <a:lnTo>
                  <a:pt x="114" y="96"/>
                </a:lnTo>
                <a:lnTo>
                  <a:pt x="113" y="96"/>
                </a:lnTo>
                <a:lnTo>
                  <a:pt x="113" y="97"/>
                </a:lnTo>
                <a:lnTo>
                  <a:pt x="112" y="97"/>
                </a:lnTo>
                <a:lnTo>
                  <a:pt x="110" y="97"/>
                </a:lnTo>
                <a:lnTo>
                  <a:pt x="109" y="98"/>
                </a:lnTo>
                <a:lnTo>
                  <a:pt x="108" y="98"/>
                </a:lnTo>
                <a:lnTo>
                  <a:pt x="107" y="99"/>
                </a:lnTo>
                <a:lnTo>
                  <a:pt x="105" y="99"/>
                </a:lnTo>
                <a:lnTo>
                  <a:pt x="104" y="99"/>
                </a:lnTo>
                <a:lnTo>
                  <a:pt x="102" y="99"/>
                </a:lnTo>
                <a:lnTo>
                  <a:pt x="101" y="99"/>
                </a:lnTo>
                <a:lnTo>
                  <a:pt x="100" y="99"/>
                </a:lnTo>
                <a:lnTo>
                  <a:pt x="99" y="100"/>
                </a:lnTo>
                <a:lnTo>
                  <a:pt x="98" y="100"/>
                </a:lnTo>
                <a:lnTo>
                  <a:pt x="97" y="100"/>
                </a:lnTo>
                <a:lnTo>
                  <a:pt x="96" y="100"/>
                </a:lnTo>
                <a:lnTo>
                  <a:pt x="94" y="100"/>
                </a:lnTo>
                <a:lnTo>
                  <a:pt x="93" y="99"/>
                </a:lnTo>
                <a:lnTo>
                  <a:pt x="92" y="99"/>
                </a:lnTo>
                <a:lnTo>
                  <a:pt x="91" y="99"/>
                </a:lnTo>
                <a:lnTo>
                  <a:pt x="90" y="98"/>
                </a:lnTo>
                <a:lnTo>
                  <a:pt x="89" y="98"/>
                </a:lnTo>
                <a:lnTo>
                  <a:pt x="88" y="97"/>
                </a:lnTo>
                <a:lnTo>
                  <a:pt x="86" y="97"/>
                </a:lnTo>
                <a:lnTo>
                  <a:pt x="86" y="96"/>
                </a:lnTo>
                <a:lnTo>
                  <a:pt x="85" y="96"/>
                </a:lnTo>
                <a:lnTo>
                  <a:pt x="85" y="95"/>
                </a:lnTo>
                <a:lnTo>
                  <a:pt x="84" y="95"/>
                </a:lnTo>
                <a:lnTo>
                  <a:pt x="84" y="94"/>
                </a:lnTo>
                <a:lnTo>
                  <a:pt x="83" y="94"/>
                </a:lnTo>
                <a:lnTo>
                  <a:pt x="81" y="91"/>
                </a:lnTo>
                <a:lnTo>
                  <a:pt x="80" y="89"/>
                </a:lnTo>
                <a:lnTo>
                  <a:pt x="78" y="88"/>
                </a:lnTo>
                <a:lnTo>
                  <a:pt x="77" y="87"/>
                </a:lnTo>
                <a:lnTo>
                  <a:pt x="76" y="84"/>
                </a:lnTo>
                <a:lnTo>
                  <a:pt x="76" y="83"/>
                </a:lnTo>
                <a:lnTo>
                  <a:pt x="75" y="82"/>
                </a:lnTo>
                <a:lnTo>
                  <a:pt x="75" y="81"/>
                </a:lnTo>
                <a:lnTo>
                  <a:pt x="75" y="80"/>
                </a:lnTo>
                <a:lnTo>
                  <a:pt x="75" y="79"/>
                </a:lnTo>
                <a:lnTo>
                  <a:pt x="75" y="76"/>
                </a:lnTo>
                <a:lnTo>
                  <a:pt x="75" y="75"/>
                </a:lnTo>
                <a:lnTo>
                  <a:pt x="76" y="74"/>
                </a:lnTo>
                <a:lnTo>
                  <a:pt x="76" y="73"/>
                </a:lnTo>
                <a:lnTo>
                  <a:pt x="76" y="72"/>
                </a:lnTo>
                <a:lnTo>
                  <a:pt x="77" y="71"/>
                </a:lnTo>
                <a:lnTo>
                  <a:pt x="78" y="70"/>
                </a:lnTo>
                <a:lnTo>
                  <a:pt x="80" y="68"/>
                </a:lnTo>
                <a:lnTo>
                  <a:pt x="81" y="67"/>
                </a:lnTo>
                <a:lnTo>
                  <a:pt x="83" y="65"/>
                </a:lnTo>
                <a:lnTo>
                  <a:pt x="84" y="64"/>
                </a:lnTo>
                <a:lnTo>
                  <a:pt x="85" y="64"/>
                </a:lnTo>
                <a:lnTo>
                  <a:pt x="86" y="63"/>
                </a:lnTo>
                <a:lnTo>
                  <a:pt x="88" y="63"/>
                </a:lnTo>
                <a:lnTo>
                  <a:pt x="89" y="64"/>
                </a:lnTo>
                <a:lnTo>
                  <a:pt x="89" y="65"/>
                </a:lnTo>
                <a:lnTo>
                  <a:pt x="90" y="66"/>
                </a:lnTo>
                <a:lnTo>
                  <a:pt x="91" y="67"/>
                </a:lnTo>
                <a:lnTo>
                  <a:pt x="91" y="68"/>
                </a:lnTo>
                <a:lnTo>
                  <a:pt x="92" y="68"/>
                </a:lnTo>
                <a:lnTo>
                  <a:pt x="92" y="70"/>
                </a:lnTo>
                <a:lnTo>
                  <a:pt x="93" y="71"/>
                </a:lnTo>
                <a:lnTo>
                  <a:pt x="93" y="72"/>
                </a:lnTo>
                <a:lnTo>
                  <a:pt x="94" y="72"/>
                </a:lnTo>
                <a:lnTo>
                  <a:pt x="94" y="73"/>
                </a:lnTo>
                <a:lnTo>
                  <a:pt x="96" y="73"/>
                </a:lnTo>
                <a:lnTo>
                  <a:pt x="96" y="74"/>
                </a:lnTo>
                <a:lnTo>
                  <a:pt x="97" y="74"/>
                </a:lnTo>
                <a:lnTo>
                  <a:pt x="97" y="75"/>
                </a:lnTo>
                <a:lnTo>
                  <a:pt x="98" y="75"/>
                </a:lnTo>
                <a:lnTo>
                  <a:pt x="99" y="75"/>
                </a:lnTo>
                <a:lnTo>
                  <a:pt x="99" y="76"/>
                </a:lnTo>
                <a:lnTo>
                  <a:pt x="100" y="76"/>
                </a:lnTo>
                <a:lnTo>
                  <a:pt x="101" y="78"/>
                </a:lnTo>
                <a:lnTo>
                  <a:pt x="102" y="78"/>
                </a:lnTo>
                <a:lnTo>
                  <a:pt x="102" y="79"/>
                </a:lnTo>
                <a:lnTo>
                  <a:pt x="104" y="79"/>
                </a:lnTo>
                <a:lnTo>
                  <a:pt x="105" y="79"/>
                </a:lnTo>
                <a:lnTo>
                  <a:pt x="106" y="80"/>
                </a:lnTo>
                <a:lnTo>
                  <a:pt x="107" y="80"/>
                </a:lnTo>
                <a:lnTo>
                  <a:pt x="108" y="80"/>
                </a:lnTo>
                <a:lnTo>
                  <a:pt x="109" y="81"/>
                </a:lnTo>
                <a:lnTo>
                  <a:pt x="110" y="81"/>
                </a:lnTo>
                <a:lnTo>
                  <a:pt x="112" y="81"/>
                </a:lnTo>
                <a:lnTo>
                  <a:pt x="113" y="82"/>
                </a:lnTo>
                <a:lnTo>
                  <a:pt x="114" y="82"/>
                </a:lnTo>
                <a:lnTo>
                  <a:pt x="115" y="82"/>
                </a:lnTo>
                <a:lnTo>
                  <a:pt x="115" y="83"/>
                </a:lnTo>
                <a:lnTo>
                  <a:pt x="116" y="83"/>
                </a:lnTo>
                <a:lnTo>
                  <a:pt x="117" y="83"/>
                </a:lnTo>
                <a:lnTo>
                  <a:pt x="118" y="83"/>
                </a:lnTo>
                <a:lnTo>
                  <a:pt x="118" y="84"/>
                </a:lnTo>
                <a:lnTo>
                  <a:pt x="120" y="84"/>
                </a:lnTo>
                <a:lnTo>
                  <a:pt x="121" y="84"/>
                </a:lnTo>
                <a:lnTo>
                  <a:pt x="122" y="84"/>
                </a:lnTo>
                <a:lnTo>
                  <a:pt x="123" y="84"/>
                </a:lnTo>
                <a:lnTo>
                  <a:pt x="124" y="84"/>
                </a:lnTo>
                <a:lnTo>
                  <a:pt x="125" y="84"/>
                </a:lnTo>
                <a:lnTo>
                  <a:pt x="126" y="84"/>
                </a:lnTo>
                <a:lnTo>
                  <a:pt x="128" y="84"/>
                </a:lnTo>
                <a:lnTo>
                  <a:pt x="128" y="83"/>
                </a:lnTo>
                <a:lnTo>
                  <a:pt x="129" y="83"/>
                </a:lnTo>
                <a:lnTo>
                  <a:pt x="130" y="82"/>
                </a:lnTo>
                <a:lnTo>
                  <a:pt x="131" y="82"/>
                </a:lnTo>
                <a:lnTo>
                  <a:pt x="132" y="81"/>
                </a:lnTo>
                <a:lnTo>
                  <a:pt x="133" y="81"/>
                </a:lnTo>
                <a:lnTo>
                  <a:pt x="133" y="80"/>
                </a:lnTo>
                <a:lnTo>
                  <a:pt x="134" y="80"/>
                </a:lnTo>
                <a:lnTo>
                  <a:pt x="136" y="80"/>
                </a:lnTo>
                <a:lnTo>
                  <a:pt x="137" y="79"/>
                </a:lnTo>
                <a:lnTo>
                  <a:pt x="138" y="76"/>
                </a:lnTo>
                <a:lnTo>
                  <a:pt x="138" y="75"/>
                </a:lnTo>
                <a:lnTo>
                  <a:pt x="138" y="74"/>
                </a:lnTo>
                <a:lnTo>
                  <a:pt x="138" y="73"/>
                </a:lnTo>
                <a:lnTo>
                  <a:pt x="138" y="72"/>
                </a:lnTo>
                <a:lnTo>
                  <a:pt x="138" y="71"/>
                </a:lnTo>
                <a:lnTo>
                  <a:pt x="139" y="71"/>
                </a:lnTo>
                <a:lnTo>
                  <a:pt x="139" y="70"/>
                </a:lnTo>
                <a:lnTo>
                  <a:pt x="139" y="68"/>
                </a:lnTo>
                <a:lnTo>
                  <a:pt x="139" y="67"/>
                </a:lnTo>
                <a:lnTo>
                  <a:pt x="139" y="66"/>
                </a:lnTo>
                <a:lnTo>
                  <a:pt x="139" y="65"/>
                </a:lnTo>
                <a:lnTo>
                  <a:pt x="139" y="64"/>
                </a:lnTo>
                <a:lnTo>
                  <a:pt x="139" y="63"/>
                </a:lnTo>
                <a:lnTo>
                  <a:pt x="139" y="62"/>
                </a:lnTo>
                <a:lnTo>
                  <a:pt x="139" y="60"/>
                </a:lnTo>
                <a:lnTo>
                  <a:pt x="139" y="59"/>
                </a:lnTo>
                <a:lnTo>
                  <a:pt x="139" y="58"/>
                </a:lnTo>
                <a:lnTo>
                  <a:pt x="139" y="57"/>
                </a:lnTo>
                <a:lnTo>
                  <a:pt x="139" y="56"/>
                </a:lnTo>
                <a:lnTo>
                  <a:pt x="139" y="55"/>
                </a:lnTo>
                <a:lnTo>
                  <a:pt x="139" y="54"/>
                </a:lnTo>
                <a:lnTo>
                  <a:pt x="139" y="52"/>
                </a:lnTo>
                <a:lnTo>
                  <a:pt x="138" y="52"/>
                </a:lnTo>
                <a:lnTo>
                  <a:pt x="138" y="51"/>
                </a:lnTo>
                <a:lnTo>
                  <a:pt x="138" y="50"/>
                </a:lnTo>
                <a:lnTo>
                  <a:pt x="138" y="49"/>
                </a:lnTo>
                <a:lnTo>
                  <a:pt x="138" y="48"/>
                </a:lnTo>
                <a:lnTo>
                  <a:pt x="138" y="47"/>
                </a:lnTo>
                <a:lnTo>
                  <a:pt x="138" y="46"/>
                </a:lnTo>
                <a:lnTo>
                  <a:pt x="138" y="44"/>
                </a:lnTo>
                <a:lnTo>
                  <a:pt x="138" y="43"/>
                </a:lnTo>
                <a:lnTo>
                  <a:pt x="138" y="42"/>
                </a:lnTo>
                <a:lnTo>
                  <a:pt x="138" y="41"/>
                </a:lnTo>
                <a:lnTo>
                  <a:pt x="138" y="40"/>
                </a:lnTo>
                <a:lnTo>
                  <a:pt x="138" y="39"/>
                </a:lnTo>
                <a:lnTo>
                  <a:pt x="138" y="38"/>
                </a:lnTo>
                <a:lnTo>
                  <a:pt x="138" y="36"/>
                </a:lnTo>
                <a:lnTo>
                  <a:pt x="138" y="35"/>
                </a:lnTo>
                <a:lnTo>
                  <a:pt x="138" y="34"/>
                </a:lnTo>
                <a:lnTo>
                  <a:pt x="138" y="33"/>
                </a:lnTo>
                <a:lnTo>
                  <a:pt x="138" y="32"/>
                </a:lnTo>
                <a:lnTo>
                  <a:pt x="138" y="31"/>
                </a:lnTo>
                <a:lnTo>
                  <a:pt x="138" y="30"/>
                </a:lnTo>
                <a:lnTo>
                  <a:pt x="138" y="28"/>
                </a:lnTo>
                <a:lnTo>
                  <a:pt x="139" y="28"/>
                </a:lnTo>
                <a:lnTo>
                  <a:pt x="139" y="27"/>
                </a:lnTo>
                <a:lnTo>
                  <a:pt x="139" y="26"/>
                </a:lnTo>
                <a:lnTo>
                  <a:pt x="139" y="25"/>
                </a:lnTo>
                <a:lnTo>
                  <a:pt x="139" y="24"/>
                </a:lnTo>
                <a:lnTo>
                  <a:pt x="140" y="23"/>
                </a:lnTo>
                <a:lnTo>
                  <a:pt x="140" y="22"/>
                </a:lnTo>
                <a:lnTo>
                  <a:pt x="141" y="22"/>
                </a:lnTo>
                <a:lnTo>
                  <a:pt x="141" y="20"/>
                </a:lnTo>
                <a:lnTo>
                  <a:pt x="142" y="19"/>
                </a:lnTo>
                <a:lnTo>
                  <a:pt x="144" y="18"/>
                </a:lnTo>
                <a:lnTo>
                  <a:pt x="144" y="17"/>
                </a:lnTo>
                <a:lnTo>
                  <a:pt x="145" y="17"/>
                </a:lnTo>
                <a:lnTo>
                  <a:pt x="145" y="16"/>
                </a:lnTo>
                <a:lnTo>
                  <a:pt x="146" y="15"/>
                </a:lnTo>
                <a:lnTo>
                  <a:pt x="146" y="14"/>
                </a:lnTo>
                <a:lnTo>
                  <a:pt x="147" y="14"/>
                </a:lnTo>
                <a:lnTo>
                  <a:pt x="147" y="12"/>
                </a:lnTo>
                <a:lnTo>
                  <a:pt x="147" y="11"/>
                </a:lnTo>
                <a:lnTo>
                  <a:pt x="148" y="11"/>
                </a:lnTo>
                <a:lnTo>
                  <a:pt x="148" y="10"/>
                </a:lnTo>
                <a:lnTo>
                  <a:pt x="152" y="7"/>
                </a:lnTo>
                <a:lnTo>
                  <a:pt x="152" y="6"/>
                </a:lnTo>
                <a:lnTo>
                  <a:pt x="153" y="4"/>
                </a:lnTo>
                <a:lnTo>
                  <a:pt x="154" y="2"/>
                </a:lnTo>
                <a:lnTo>
                  <a:pt x="155" y="2"/>
                </a:lnTo>
                <a:lnTo>
                  <a:pt x="155" y="1"/>
                </a:lnTo>
                <a:lnTo>
                  <a:pt x="156" y="1"/>
                </a:lnTo>
                <a:lnTo>
                  <a:pt x="157" y="1"/>
                </a:lnTo>
                <a:lnTo>
                  <a:pt x="158" y="1"/>
                </a:lnTo>
                <a:lnTo>
                  <a:pt x="160" y="1"/>
                </a:lnTo>
                <a:lnTo>
                  <a:pt x="161" y="1"/>
                </a:lnTo>
                <a:lnTo>
                  <a:pt x="162" y="0"/>
                </a:lnTo>
                <a:lnTo>
                  <a:pt x="163" y="0"/>
                </a:lnTo>
                <a:lnTo>
                  <a:pt x="164" y="0"/>
                </a:lnTo>
                <a:lnTo>
                  <a:pt x="169" y="0"/>
                </a:lnTo>
                <a:lnTo>
                  <a:pt x="173" y="0"/>
                </a:lnTo>
                <a:lnTo>
                  <a:pt x="174" y="0"/>
                </a:lnTo>
                <a:lnTo>
                  <a:pt x="179" y="0"/>
                </a:lnTo>
                <a:lnTo>
                  <a:pt x="180" y="0"/>
                </a:lnTo>
                <a:close/>
              </a:path>
            </a:pathLst>
          </a:custGeom>
          <a:solidFill>
            <a:srgbClr val="00B050"/>
          </a:solidFill>
          <a:ln w="9525">
            <a:solidFill>
              <a:srgbClr val="000000"/>
            </a:solidFill>
            <a:round/>
            <a:headEnd/>
            <a:tailEnd/>
          </a:ln>
        </p:spPr>
        <p:txBody>
          <a:bodyPr/>
          <a:lstStyle/>
          <a:p>
            <a:endParaRPr lang="en-US" dirty="0"/>
          </a:p>
        </p:txBody>
      </p:sp>
      <p:sp>
        <p:nvSpPr>
          <p:cNvPr id="164" name="Freeform 178"/>
          <p:cNvSpPr>
            <a:spLocks/>
          </p:cNvSpPr>
          <p:nvPr/>
        </p:nvSpPr>
        <p:spPr bwMode="auto">
          <a:xfrm>
            <a:off x="1541139" y="4565863"/>
            <a:ext cx="497725" cy="481085"/>
          </a:xfrm>
          <a:custGeom>
            <a:avLst/>
            <a:gdLst>
              <a:gd name="T0" fmla="*/ 17 w 260"/>
              <a:gd name="T1" fmla="*/ 10 h 226"/>
              <a:gd name="T2" fmla="*/ 35 w 260"/>
              <a:gd name="T3" fmla="*/ 10 h 226"/>
              <a:gd name="T4" fmla="*/ 48 w 260"/>
              <a:gd name="T5" fmla="*/ 11 h 226"/>
              <a:gd name="T6" fmla="*/ 62 w 260"/>
              <a:gd name="T7" fmla="*/ 11 h 226"/>
              <a:gd name="T8" fmla="*/ 67 w 260"/>
              <a:gd name="T9" fmla="*/ 11 h 226"/>
              <a:gd name="T10" fmla="*/ 81 w 260"/>
              <a:gd name="T11" fmla="*/ 11 h 226"/>
              <a:gd name="T12" fmla="*/ 100 w 260"/>
              <a:gd name="T13" fmla="*/ 11 h 226"/>
              <a:gd name="T14" fmla="*/ 116 w 260"/>
              <a:gd name="T15" fmla="*/ 11 h 226"/>
              <a:gd name="T16" fmla="*/ 133 w 260"/>
              <a:gd name="T17" fmla="*/ 11 h 226"/>
              <a:gd name="T18" fmla="*/ 150 w 260"/>
              <a:gd name="T19" fmla="*/ 11 h 226"/>
              <a:gd name="T20" fmla="*/ 158 w 260"/>
              <a:gd name="T21" fmla="*/ 10 h 226"/>
              <a:gd name="T22" fmla="*/ 174 w 260"/>
              <a:gd name="T23" fmla="*/ 19 h 226"/>
              <a:gd name="T24" fmla="*/ 186 w 260"/>
              <a:gd name="T25" fmla="*/ 19 h 226"/>
              <a:gd name="T26" fmla="*/ 189 w 260"/>
              <a:gd name="T27" fmla="*/ 11 h 226"/>
              <a:gd name="T28" fmla="*/ 191 w 260"/>
              <a:gd name="T29" fmla="*/ 10 h 226"/>
              <a:gd name="T30" fmla="*/ 215 w 260"/>
              <a:gd name="T31" fmla="*/ 11 h 226"/>
              <a:gd name="T32" fmla="*/ 239 w 260"/>
              <a:gd name="T33" fmla="*/ 11 h 226"/>
              <a:gd name="T34" fmla="*/ 247 w 260"/>
              <a:gd name="T35" fmla="*/ 8 h 226"/>
              <a:gd name="T36" fmla="*/ 254 w 260"/>
              <a:gd name="T37" fmla="*/ 5 h 226"/>
              <a:gd name="T38" fmla="*/ 258 w 260"/>
              <a:gd name="T39" fmla="*/ 2 h 226"/>
              <a:gd name="T40" fmla="*/ 260 w 260"/>
              <a:gd name="T41" fmla="*/ 6 h 226"/>
              <a:gd name="T42" fmla="*/ 260 w 260"/>
              <a:gd name="T43" fmla="*/ 42 h 226"/>
              <a:gd name="T44" fmla="*/ 260 w 260"/>
              <a:gd name="T45" fmla="*/ 57 h 226"/>
              <a:gd name="T46" fmla="*/ 260 w 260"/>
              <a:gd name="T47" fmla="*/ 82 h 226"/>
              <a:gd name="T48" fmla="*/ 260 w 260"/>
              <a:gd name="T49" fmla="*/ 101 h 226"/>
              <a:gd name="T50" fmla="*/ 260 w 260"/>
              <a:gd name="T51" fmla="*/ 112 h 226"/>
              <a:gd name="T52" fmla="*/ 260 w 260"/>
              <a:gd name="T53" fmla="*/ 136 h 226"/>
              <a:gd name="T54" fmla="*/ 259 w 260"/>
              <a:gd name="T55" fmla="*/ 157 h 226"/>
              <a:gd name="T56" fmla="*/ 259 w 260"/>
              <a:gd name="T57" fmla="*/ 183 h 226"/>
              <a:gd name="T58" fmla="*/ 259 w 260"/>
              <a:gd name="T59" fmla="*/ 206 h 226"/>
              <a:gd name="T60" fmla="*/ 259 w 260"/>
              <a:gd name="T61" fmla="*/ 217 h 226"/>
              <a:gd name="T62" fmla="*/ 251 w 260"/>
              <a:gd name="T63" fmla="*/ 226 h 226"/>
              <a:gd name="T64" fmla="*/ 227 w 260"/>
              <a:gd name="T65" fmla="*/ 226 h 226"/>
              <a:gd name="T66" fmla="*/ 206 w 260"/>
              <a:gd name="T67" fmla="*/ 226 h 226"/>
              <a:gd name="T68" fmla="*/ 197 w 260"/>
              <a:gd name="T69" fmla="*/ 226 h 226"/>
              <a:gd name="T70" fmla="*/ 172 w 260"/>
              <a:gd name="T71" fmla="*/ 226 h 226"/>
              <a:gd name="T72" fmla="*/ 155 w 260"/>
              <a:gd name="T73" fmla="*/ 226 h 226"/>
              <a:gd name="T74" fmla="*/ 146 w 260"/>
              <a:gd name="T75" fmla="*/ 226 h 226"/>
              <a:gd name="T76" fmla="*/ 136 w 260"/>
              <a:gd name="T77" fmla="*/ 226 h 226"/>
              <a:gd name="T78" fmla="*/ 120 w 260"/>
              <a:gd name="T79" fmla="*/ 226 h 226"/>
              <a:gd name="T80" fmla="*/ 107 w 260"/>
              <a:gd name="T81" fmla="*/ 225 h 226"/>
              <a:gd name="T82" fmla="*/ 88 w 260"/>
              <a:gd name="T83" fmla="*/ 225 h 226"/>
              <a:gd name="T84" fmla="*/ 69 w 260"/>
              <a:gd name="T85" fmla="*/ 225 h 226"/>
              <a:gd name="T86" fmla="*/ 54 w 260"/>
              <a:gd name="T87" fmla="*/ 225 h 226"/>
              <a:gd name="T88" fmla="*/ 54 w 260"/>
              <a:gd name="T89" fmla="*/ 215 h 226"/>
              <a:gd name="T90" fmla="*/ 54 w 260"/>
              <a:gd name="T91" fmla="*/ 199 h 226"/>
              <a:gd name="T92" fmla="*/ 54 w 260"/>
              <a:gd name="T93" fmla="*/ 190 h 226"/>
              <a:gd name="T94" fmla="*/ 54 w 260"/>
              <a:gd name="T95" fmla="*/ 171 h 226"/>
              <a:gd name="T96" fmla="*/ 54 w 260"/>
              <a:gd name="T97" fmla="*/ 158 h 226"/>
              <a:gd name="T98" fmla="*/ 55 w 260"/>
              <a:gd name="T99" fmla="*/ 133 h 226"/>
              <a:gd name="T100" fmla="*/ 55 w 260"/>
              <a:gd name="T101" fmla="*/ 107 h 226"/>
              <a:gd name="T102" fmla="*/ 55 w 260"/>
              <a:gd name="T103" fmla="*/ 90 h 226"/>
              <a:gd name="T104" fmla="*/ 55 w 260"/>
              <a:gd name="T105" fmla="*/ 85 h 226"/>
              <a:gd name="T106" fmla="*/ 33 w 260"/>
              <a:gd name="T107" fmla="*/ 64 h 226"/>
              <a:gd name="T108" fmla="*/ 14 w 260"/>
              <a:gd name="T109" fmla="*/ 64 h 226"/>
              <a:gd name="T110" fmla="*/ 0 w 260"/>
              <a:gd name="T111" fmla="*/ 64 h 226"/>
              <a:gd name="T112" fmla="*/ 0 w 260"/>
              <a:gd name="T113" fmla="*/ 63 h 226"/>
              <a:gd name="T114" fmla="*/ 0 w 260"/>
              <a:gd name="T115" fmla="*/ 46 h 226"/>
              <a:gd name="T116" fmla="*/ 0 w 260"/>
              <a:gd name="T117" fmla="*/ 29 h 226"/>
              <a:gd name="T118" fmla="*/ 5 w 260"/>
              <a:gd name="T119" fmla="*/ 10 h 22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60" h="226">
                <a:moveTo>
                  <a:pt x="9" y="10"/>
                </a:moveTo>
                <a:lnTo>
                  <a:pt x="9" y="10"/>
                </a:lnTo>
                <a:lnTo>
                  <a:pt x="11" y="10"/>
                </a:lnTo>
                <a:lnTo>
                  <a:pt x="14" y="10"/>
                </a:lnTo>
                <a:lnTo>
                  <a:pt x="15" y="10"/>
                </a:lnTo>
                <a:lnTo>
                  <a:pt x="17" y="10"/>
                </a:lnTo>
                <a:lnTo>
                  <a:pt x="19" y="10"/>
                </a:lnTo>
                <a:lnTo>
                  <a:pt x="25" y="10"/>
                </a:lnTo>
                <a:lnTo>
                  <a:pt x="27" y="10"/>
                </a:lnTo>
                <a:lnTo>
                  <a:pt x="31" y="10"/>
                </a:lnTo>
                <a:lnTo>
                  <a:pt x="32" y="10"/>
                </a:lnTo>
                <a:lnTo>
                  <a:pt x="35" y="10"/>
                </a:lnTo>
                <a:lnTo>
                  <a:pt x="40" y="11"/>
                </a:lnTo>
                <a:lnTo>
                  <a:pt x="41" y="11"/>
                </a:lnTo>
                <a:lnTo>
                  <a:pt x="45" y="11"/>
                </a:lnTo>
                <a:lnTo>
                  <a:pt x="46" y="11"/>
                </a:lnTo>
                <a:lnTo>
                  <a:pt x="48" y="11"/>
                </a:lnTo>
                <a:lnTo>
                  <a:pt x="53" y="11"/>
                </a:lnTo>
                <a:lnTo>
                  <a:pt x="55" y="11"/>
                </a:lnTo>
                <a:lnTo>
                  <a:pt x="56" y="11"/>
                </a:lnTo>
                <a:lnTo>
                  <a:pt x="60" y="11"/>
                </a:lnTo>
                <a:lnTo>
                  <a:pt x="62" y="11"/>
                </a:lnTo>
                <a:lnTo>
                  <a:pt x="63" y="11"/>
                </a:lnTo>
                <a:lnTo>
                  <a:pt x="65" y="11"/>
                </a:lnTo>
                <a:lnTo>
                  <a:pt x="67" y="11"/>
                </a:lnTo>
                <a:lnTo>
                  <a:pt x="71" y="11"/>
                </a:lnTo>
                <a:lnTo>
                  <a:pt x="76" y="11"/>
                </a:lnTo>
                <a:lnTo>
                  <a:pt x="81" y="11"/>
                </a:lnTo>
                <a:lnTo>
                  <a:pt x="84" y="11"/>
                </a:lnTo>
                <a:lnTo>
                  <a:pt x="89" y="11"/>
                </a:lnTo>
                <a:lnTo>
                  <a:pt x="93" y="11"/>
                </a:lnTo>
                <a:lnTo>
                  <a:pt x="94" y="11"/>
                </a:lnTo>
                <a:lnTo>
                  <a:pt x="100" y="11"/>
                </a:lnTo>
                <a:lnTo>
                  <a:pt x="104" y="11"/>
                </a:lnTo>
                <a:lnTo>
                  <a:pt x="107" y="11"/>
                </a:lnTo>
                <a:lnTo>
                  <a:pt x="112" y="11"/>
                </a:lnTo>
                <a:lnTo>
                  <a:pt x="116" y="11"/>
                </a:lnTo>
                <a:lnTo>
                  <a:pt x="118" y="11"/>
                </a:lnTo>
                <a:lnTo>
                  <a:pt x="125" y="11"/>
                </a:lnTo>
                <a:lnTo>
                  <a:pt x="126" y="11"/>
                </a:lnTo>
                <a:lnTo>
                  <a:pt x="127" y="11"/>
                </a:lnTo>
                <a:lnTo>
                  <a:pt x="131" y="11"/>
                </a:lnTo>
                <a:lnTo>
                  <a:pt x="133" y="11"/>
                </a:lnTo>
                <a:lnTo>
                  <a:pt x="135" y="11"/>
                </a:lnTo>
                <a:lnTo>
                  <a:pt x="136" y="11"/>
                </a:lnTo>
                <a:lnTo>
                  <a:pt x="140" y="11"/>
                </a:lnTo>
                <a:lnTo>
                  <a:pt x="144" y="11"/>
                </a:lnTo>
                <a:lnTo>
                  <a:pt x="150" y="11"/>
                </a:lnTo>
                <a:lnTo>
                  <a:pt x="151" y="11"/>
                </a:lnTo>
                <a:lnTo>
                  <a:pt x="154" y="11"/>
                </a:lnTo>
                <a:lnTo>
                  <a:pt x="154" y="10"/>
                </a:lnTo>
                <a:lnTo>
                  <a:pt x="158" y="10"/>
                </a:lnTo>
                <a:lnTo>
                  <a:pt x="168" y="10"/>
                </a:lnTo>
                <a:lnTo>
                  <a:pt x="171" y="10"/>
                </a:lnTo>
                <a:lnTo>
                  <a:pt x="171" y="19"/>
                </a:lnTo>
                <a:lnTo>
                  <a:pt x="173" y="19"/>
                </a:lnTo>
                <a:lnTo>
                  <a:pt x="174" y="19"/>
                </a:lnTo>
                <a:lnTo>
                  <a:pt x="176" y="19"/>
                </a:lnTo>
                <a:lnTo>
                  <a:pt x="178" y="19"/>
                </a:lnTo>
                <a:lnTo>
                  <a:pt x="179" y="19"/>
                </a:lnTo>
                <a:lnTo>
                  <a:pt x="180" y="19"/>
                </a:lnTo>
                <a:lnTo>
                  <a:pt x="186" y="19"/>
                </a:lnTo>
                <a:lnTo>
                  <a:pt x="188" y="19"/>
                </a:lnTo>
                <a:lnTo>
                  <a:pt x="189" y="19"/>
                </a:lnTo>
                <a:lnTo>
                  <a:pt x="189" y="17"/>
                </a:lnTo>
                <a:lnTo>
                  <a:pt x="189" y="16"/>
                </a:lnTo>
                <a:lnTo>
                  <a:pt x="189" y="11"/>
                </a:lnTo>
                <a:lnTo>
                  <a:pt x="189" y="10"/>
                </a:lnTo>
                <a:lnTo>
                  <a:pt x="191" y="10"/>
                </a:lnTo>
                <a:lnTo>
                  <a:pt x="194" y="10"/>
                </a:lnTo>
                <a:lnTo>
                  <a:pt x="199" y="10"/>
                </a:lnTo>
                <a:lnTo>
                  <a:pt x="200" y="10"/>
                </a:lnTo>
                <a:lnTo>
                  <a:pt x="203" y="10"/>
                </a:lnTo>
                <a:lnTo>
                  <a:pt x="215" y="11"/>
                </a:lnTo>
                <a:lnTo>
                  <a:pt x="226" y="11"/>
                </a:lnTo>
                <a:lnTo>
                  <a:pt x="228" y="11"/>
                </a:lnTo>
                <a:lnTo>
                  <a:pt x="232" y="11"/>
                </a:lnTo>
                <a:lnTo>
                  <a:pt x="234" y="11"/>
                </a:lnTo>
                <a:lnTo>
                  <a:pt x="239" y="11"/>
                </a:lnTo>
                <a:lnTo>
                  <a:pt x="242" y="11"/>
                </a:lnTo>
                <a:lnTo>
                  <a:pt x="243" y="10"/>
                </a:lnTo>
                <a:lnTo>
                  <a:pt x="245" y="8"/>
                </a:lnTo>
                <a:lnTo>
                  <a:pt x="247" y="8"/>
                </a:lnTo>
                <a:lnTo>
                  <a:pt x="250" y="8"/>
                </a:lnTo>
                <a:lnTo>
                  <a:pt x="250" y="9"/>
                </a:lnTo>
                <a:lnTo>
                  <a:pt x="251" y="8"/>
                </a:lnTo>
                <a:lnTo>
                  <a:pt x="252" y="9"/>
                </a:lnTo>
                <a:lnTo>
                  <a:pt x="253" y="7"/>
                </a:lnTo>
                <a:lnTo>
                  <a:pt x="254" y="5"/>
                </a:lnTo>
                <a:lnTo>
                  <a:pt x="255" y="3"/>
                </a:lnTo>
                <a:lnTo>
                  <a:pt x="256" y="3"/>
                </a:lnTo>
                <a:lnTo>
                  <a:pt x="256" y="2"/>
                </a:lnTo>
                <a:lnTo>
                  <a:pt x="258" y="2"/>
                </a:lnTo>
                <a:lnTo>
                  <a:pt x="259" y="1"/>
                </a:lnTo>
                <a:lnTo>
                  <a:pt x="260" y="0"/>
                </a:lnTo>
                <a:lnTo>
                  <a:pt x="260" y="1"/>
                </a:lnTo>
                <a:lnTo>
                  <a:pt x="260" y="6"/>
                </a:lnTo>
                <a:lnTo>
                  <a:pt x="260" y="9"/>
                </a:lnTo>
                <a:lnTo>
                  <a:pt x="260" y="17"/>
                </a:lnTo>
                <a:lnTo>
                  <a:pt x="260" y="19"/>
                </a:lnTo>
                <a:lnTo>
                  <a:pt x="260" y="27"/>
                </a:lnTo>
                <a:lnTo>
                  <a:pt x="260" y="39"/>
                </a:lnTo>
                <a:lnTo>
                  <a:pt x="260" y="42"/>
                </a:lnTo>
                <a:lnTo>
                  <a:pt x="260" y="45"/>
                </a:lnTo>
                <a:lnTo>
                  <a:pt x="260" y="46"/>
                </a:lnTo>
                <a:lnTo>
                  <a:pt x="260" y="51"/>
                </a:lnTo>
                <a:lnTo>
                  <a:pt x="260" y="57"/>
                </a:lnTo>
                <a:lnTo>
                  <a:pt x="260" y="64"/>
                </a:lnTo>
                <a:lnTo>
                  <a:pt x="260" y="66"/>
                </a:lnTo>
                <a:lnTo>
                  <a:pt x="260" y="67"/>
                </a:lnTo>
                <a:lnTo>
                  <a:pt x="260" y="69"/>
                </a:lnTo>
                <a:lnTo>
                  <a:pt x="260" y="74"/>
                </a:lnTo>
                <a:lnTo>
                  <a:pt x="260" y="82"/>
                </a:lnTo>
                <a:lnTo>
                  <a:pt x="260" y="83"/>
                </a:lnTo>
                <a:lnTo>
                  <a:pt x="260" y="86"/>
                </a:lnTo>
                <a:lnTo>
                  <a:pt x="260" y="91"/>
                </a:lnTo>
                <a:lnTo>
                  <a:pt x="260" y="94"/>
                </a:lnTo>
                <a:lnTo>
                  <a:pt x="260" y="95"/>
                </a:lnTo>
                <a:lnTo>
                  <a:pt x="260" y="101"/>
                </a:lnTo>
                <a:lnTo>
                  <a:pt x="260" y="102"/>
                </a:lnTo>
                <a:lnTo>
                  <a:pt x="260" y="104"/>
                </a:lnTo>
                <a:lnTo>
                  <a:pt x="260" y="106"/>
                </a:lnTo>
                <a:lnTo>
                  <a:pt x="260" y="112"/>
                </a:lnTo>
                <a:lnTo>
                  <a:pt x="260" y="114"/>
                </a:lnTo>
                <a:lnTo>
                  <a:pt x="260" y="122"/>
                </a:lnTo>
                <a:lnTo>
                  <a:pt x="260" y="125"/>
                </a:lnTo>
                <a:lnTo>
                  <a:pt x="260" y="128"/>
                </a:lnTo>
                <a:lnTo>
                  <a:pt x="260" y="134"/>
                </a:lnTo>
                <a:lnTo>
                  <a:pt x="260" y="136"/>
                </a:lnTo>
                <a:lnTo>
                  <a:pt x="260" y="142"/>
                </a:lnTo>
                <a:lnTo>
                  <a:pt x="259" y="150"/>
                </a:lnTo>
                <a:lnTo>
                  <a:pt x="259" y="153"/>
                </a:lnTo>
                <a:lnTo>
                  <a:pt x="259" y="154"/>
                </a:lnTo>
                <a:lnTo>
                  <a:pt x="259" y="157"/>
                </a:lnTo>
                <a:lnTo>
                  <a:pt x="260" y="167"/>
                </a:lnTo>
                <a:lnTo>
                  <a:pt x="260" y="168"/>
                </a:lnTo>
                <a:lnTo>
                  <a:pt x="260" y="169"/>
                </a:lnTo>
                <a:lnTo>
                  <a:pt x="259" y="176"/>
                </a:lnTo>
                <a:lnTo>
                  <a:pt x="259" y="183"/>
                </a:lnTo>
                <a:lnTo>
                  <a:pt x="259" y="190"/>
                </a:lnTo>
                <a:lnTo>
                  <a:pt x="259" y="191"/>
                </a:lnTo>
                <a:lnTo>
                  <a:pt x="259" y="192"/>
                </a:lnTo>
                <a:lnTo>
                  <a:pt x="259" y="201"/>
                </a:lnTo>
                <a:lnTo>
                  <a:pt x="259" y="202"/>
                </a:lnTo>
                <a:lnTo>
                  <a:pt x="259" y="206"/>
                </a:lnTo>
                <a:lnTo>
                  <a:pt x="260" y="210"/>
                </a:lnTo>
                <a:lnTo>
                  <a:pt x="260" y="211"/>
                </a:lnTo>
                <a:lnTo>
                  <a:pt x="260" y="215"/>
                </a:lnTo>
                <a:lnTo>
                  <a:pt x="259" y="217"/>
                </a:lnTo>
                <a:lnTo>
                  <a:pt x="259" y="219"/>
                </a:lnTo>
                <a:lnTo>
                  <a:pt x="259" y="225"/>
                </a:lnTo>
                <a:lnTo>
                  <a:pt x="259" y="226"/>
                </a:lnTo>
                <a:lnTo>
                  <a:pt x="256" y="226"/>
                </a:lnTo>
                <a:lnTo>
                  <a:pt x="251" y="226"/>
                </a:lnTo>
                <a:lnTo>
                  <a:pt x="246" y="226"/>
                </a:lnTo>
                <a:lnTo>
                  <a:pt x="242" y="226"/>
                </a:lnTo>
                <a:lnTo>
                  <a:pt x="234" y="226"/>
                </a:lnTo>
                <a:lnTo>
                  <a:pt x="228" y="226"/>
                </a:lnTo>
                <a:lnTo>
                  <a:pt x="227" y="226"/>
                </a:lnTo>
                <a:lnTo>
                  <a:pt x="220" y="226"/>
                </a:lnTo>
                <a:lnTo>
                  <a:pt x="216" y="226"/>
                </a:lnTo>
                <a:lnTo>
                  <a:pt x="207" y="226"/>
                </a:lnTo>
                <a:lnTo>
                  <a:pt x="206" y="226"/>
                </a:lnTo>
                <a:lnTo>
                  <a:pt x="205" y="226"/>
                </a:lnTo>
                <a:lnTo>
                  <a:pt x="202" y="226"/>
                </a:lnTo>
                <a:lnTo>
                  <a:pt x="199" y="226"/>
                </a:lnTo>
                <a:lnTo>
                  <a:pt x="198" y="226"/>
                </a:lnTo>
                <a:lnTo>
                  <a:pt x="197" y="226"/>
                </a:lnTo>
                <a:lnTo>
                  <a:pt x="196" y="226"/>
                </a:lnTo>
                <a:lnTo>
                  <a:pt x="192" y="226"/>
                </a:lnTo>
                <a:lnTo>
                  <a:pt x="190" y="226"/>
                </a:lnTo>
                <a:lnTo>
                  <a:pt x="184" y="226"/>
                </a:lnTo>
                <a:lnTo>
                  <a:pt x="178" y="226"/>
                </a:lnTo>
                <a:lnTo>
                  <a:pt x="172" y="226"/>
                </a:lnTo>
                <a:lnTo>
                  <a:pt x="168" y="226"/>
                </a:lnTo>
                <a:lnTo>
                  <a:pt x="167" y="226"/>
                </a:lnTo>
                <a:lnTo>
                  <a:pt x="164" y="226"/>
                </a:lnTo>
                <a:lnTo>
                  <a:pt x="163" y="226"/>
                </a:lnTo>
                <a:lnTo>
                  <a:pt x="158" y="226"/>
                </a:lnTo>
                <a:lnTo>
                  <a:pt x="155" y="226"/>
                </a:lnTo>
                <a:lnTo>
                  <a:pt x="152" y="226"/>
                </a:lnTo>
                <a:lnTo>
                  <a:pt x="149" y="226"/>
                </a:lnTo>
                <a:lnTo>
                  <a:pt x="148" y="226"/>
                </a:lnTo>
                <a:lnTo>
                  <a:pt x="147" y="226"/>
                </a:lnTo>
                <a:lnTo>
                  <a:pt x="146" y="226"/>
                </a:lnTo>
                <a:lnTo>
                  <a:pt x="144" y="226"/>
                </a:lnTo>
                <a:lnTo>
                  <a:pt x="140" y="226"/>
                </a:lnTo>
                <a:lnTo>
                  <a:pt x="139" y="226"/>
                </a:lnTo>
                <a:lnTo>
                  <a:pt x="138" y="226"/>
                </a:lnTo>
                <a:lnTo>
                  <a:pt x="136" y="226"/>
                </a:lnTo>
                <a:lnTo>
                  <a:pt x="135" y="226"/>
                </a:lnTo>
                <a:lnTo>
                  <a:pt x="134" y="226"/>
                </a:lnTo>
                <a:lnTo>
                  <a:pt x="126" y="226"/>
                </a:lnTo>
                <a:lnTo>
                  <a:pt x="124" y="226"/>
                </a:lnTo>
                <a:lnTo>
                  <a:pt x="120" y="226"/>
                </a:lnTo>
                <a:lnTo>
                  <a:pt x="118" y="226"/>
                </a:lnTo>
                <a:lnTo>
                  <a:pt x="117" y="226"/>
                </a:lnTo>
                <a:lnTo>
                  <a:pt x="113" y="226"/>
                </a:lnTo>
                <a:lnTo>
                  <a:pt x="110" y="225"/>
                </a:lnTo>
                <a:lnTo>
                  <a:pt x="107" y="225"/>
                </a:lnTo>
                <a:lnTo>
                  <a:pt x="103" y="225"/>
                </a:lnTo>
                <a:lnTo>
                  <a:pt x="99" y="225"/>
                </a:lnTo>
                <a:lnTo>
                  <a:pt x="97" y="225"/>
                </a:lnTo>
                <a:lnTo>
                  <a:pt x="94" y="225"/>
                </a:lnTo>
                <a:lnTo>
                  <a:pt x="88" y="225"/>
                </a:lnTo>
                <a:lnTo>
                  <a:pt x="87" y="225"/>
                </a:lnTo>
                <a:lnTo>
                  <a:pt x="84" y="225"/>
                </a:lnTo>
                <a:lnTo>
                  <a:pt x="77" y="225"/>
                </a:lnTo>
                <a:lnTo>
                  <a:pt x="72" y="225"/>
                </a:lnTo>
                <a:lnTo>
                  <a:pt x="70" y="225"/>
                </a:lnTo>
                <a:lnTo>
                  <a:pt x="69" y="225"/>
                </a:lnTo>
                <a:lnTo>
                  <a:pt x="63" y="225"/>
                </a:lnTo>
                <a:lnTo>
                  <a:pt x="59" y="225"/>
                </a:lnTo>
                <a:lnTo>
                  <a:pt x="57" y="225"/>
                </a:lnTo>
                <a:lnTo>
                  <a:pt x="54" y="225"/>
                </a:lnTo>
                <a:lnTo>
                  <a:pt x="54" y="224"/>
                </a:lnTo>
                <a:lnTo>
                  <a:pt x="54" y="218"/>
                </a:lnTo>
                <a:lnTo>
                  <a:pt x="54" y="217"/>
                </a:lnTo>
                <a:lnTo>
                  <a:pt x="54" y="215"/>
                </a:lnTo>
                <a:lnTo>
                  <a:pt x="54" y="213"/>
                </a:lnTo>
                <a:lnTo>
                  <a:pt x="54" y="210"/>
                </a:lnTo>
                <a:lnTo>
                  <a:pt x="54" y="209"/>
                </a:lnTo>
                <a:lnTo>
                  <a:pt x="54" y="202"/>
                </a:lnTo>
                <a:lnTo>
                  <a:pt x="54" y="199"/>
                </a:lnTo>
                <a:lnTo>
                  <a:pt x="54" y="192"/>
                </a:lnTo>
                <a:lnTo>
                  <a:pt x="54" y="190"/>
                </a:lnTo>
                <a:lnTo>
                  <a:pt x="54" y="186"/>
                </a:lnTo>
                <a:lnTo>
                  <a:pt x="54" y="182"/>
                </a:lnTo>
                <a:lnTo>
                  <a:pt x="54" y="181"/>
                </a:lnTo>
                <a:lnTo>
                  <a:pt x="54" y="175"/>
                </a:lnTo>
                <a:lnTo>
                  <a:pt x="54" y="171"/>
                </a:lnTo>
                <a:lnTo>
                  <a:pt x="54" y="167"/>
                </a:lnTo>
                <a:lnTo>
                  <a:pt x="54" y="159"/>
                </a:lnTo>
                <a:lnTo>
                  <a:pt x="54" y="158"/>
                </a:lnTo>
                <a:lnTo>
                  <a:pt x="54" y="152"/>
                </a:lnTo>
                <a:lnTo>
                  <a:pt x="54" y="145"/>
                </a:lnTo>
                <a:lnTo>
                  <a:pt x="54" y="137"/>
                </a:lnTo>
                <a:lnTo>
                  <a:pt x="55" y="133"/>
                </a:lnTo>
                <a:lnTo>
                  <a:pt x="55" y="125"/>
                </a:lnTo>
                <a:lnTo>
                  <a:pt x="55" y="118"/>
                </a:lnTo>
                <a:lnTo>
                  <a:pt x="55" y="117"/>
                </a:lnTo>
                <a:lnTo>
                  <a:pt x="55" y="115"/>
                </a:lnTo>
                <a:lnTo>
                  <a:pt x="55" y="111"/>
                </a:lnTo>
                <a:lnTo>
                  <a:pt x="55" y="107"/>
                </a:lnTo>
                <a:lnTo>
                  <a:pt x="55" y="101"/>
                </a:lnTo>
                <a:lnTo>
                  <a:pt x="55" y="98"/>
                </a:lnTo>
                <a:lnTo>
                  <a:pt x="55" y="95"/>
                </a:lnTo>
                <a:lnTo>
                  <a:pt x="55" y="91"/>
                </a:lnTo>
                <a:lnTo>
                  <a:pt x="55" y="90"/>
                </a:lnTo>
                <a:lnTo>
                  <a:pt x="55" y="85"/>
                </a:lnTo>
                <a:lnTo>
                  <a:pt x="55" y="80"/>
                </a:lnTo>
                <a:lnTo>
                  <a:pt x="55" y="75"/>
                </a:lnTo>
                <a:lnTo>
                  <a:pt x="55" y="64"/>
                </a:lnTo>
                <a:lnTo>
                  <a:pt x="51" y="64"/>
                </a:lnTo>
                <a:lnTo>
                  <a:pt x="40" y="64"/>
                </a:lnTo>
                <a:lnTo>
                  <a:pt x="33" y="64"/>
                </a:lnTo>
                <a:lnTo>
                  <a:pt x="32" y="64"/>
                </a:lnTo>
                <a:lnTo>
                  <a:pt x="31" y="64"/>
                </a:lnTo>
                <a:lnTo>
                  <a:pt x="16" y="64"/>
                </a:lnTo>
                <a:lnTo>
                  <a:pt x="15" y="64"/>
                </a:lnTo>
                <a:lnTo>
                  <a:pt x="14" y="64"/>
                </a:lnTo>
                <a:lnTo>
                  <a:pt x="9" y="64"/>
                </a:lnTo>
                <a:lnTo>
                  <a:pt x="6" y="64"/>
                </a:lnTo>
                <a:lnTo>
                  <a:pt x="5" y="64"/>
                </a:lnTo>
                <a:lnTo>
                  <a:pt x="1" y="64"/>
                </a:lnTo>
                <a:lnTo>
                  <a:pt x="0" y="64"/>
                </a:lnTo>
                <a:lnTo>
                  <a:pt x="0" y="63"/>
                </a:lnTo>
                <a:lnTo>
                  <a:pt x="0" y="56"/>
                </a:lnTo>
                <a:lnTo>
                  <a:pt x="0" y="55"/>
                </a:lnTo>
                <a:lnTo>
                  <a:pt x="0" y="53"/>
                </a:lnTo>
                <a:lnTo>
                  <a:pt x="0" y="47"/>
                </a:lnTo>
                <a:lnTo>
                  <a:pt x="0" y="46"/>
                </a:lnTo>
                <a:lnTo>
                  <a:pt x="0" y="43"/>
                </a:lnTo>
                <a:lnTo>
                  <a:pt x="0" y="40"/>
                </a:lnTo>
                <a:lnTo>
                  <a:pt x="0" y="39"/>
                </a:lnTo>
                <a:lnTo>
                  <a:pt x="0" y="33"/>
                </a:lnTo>
                <a:lnTo>
                  <a:pt x="0" y="31"/>
                </a:lnTo>
                <a:lnTo>
                  <a:pt x="0" y="29"/>
                </a:lnTo>
                <a:lnTo>
                  <a:pt x="1" y="27"/>
                </a:lnTo>
                <a:lnTo>
                  <a:pt x="1" y="22"/>
                </a:lnTo>
                <a:lnTo>
                  <a:pt x="1" y="15"/>
                </a:lnTo>
                <a:lnTo>
                  <a:pt x="1" y="10"/>
                </a:lnTo>
                <a:lnTo>
                  <a:pt x="5" y="10"/>
                </a:lnTo>
                <a:lnTo>
                  <a:pt x="8" y="10"/>
                </a:lnTo>
                <a:lnTo>
                  <a:pt x="9" y="10"/>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65" name="Freeform 172"/>
          <p:cNvSpPr>
            <a:spLocks/>
          </p:cNvSpPr>
          <p:nvPr/>
        </p:nvSpPr>
        <p:spPr bwMode="auto">
          <a:xfrm>
            <a:off x="2643878" y="4462622"/>
            <a:ext cx="404063" cy="474699"/>
          </a:xfrm>
          <a:custGeom>
            <a:avLst/>
            <a:gdLst>
              <a:gd name="T0" fmla="*/ 186 w 187"/>
              <a:gd name="T1" fmla="*/ 15 h 223"/>
              <a:gd name="T2" fmla="*/ 186 w 187"/>
              <a:gd name="T3" fmla="*/ 37 h 223"/>
              <a:gd name="T4" fmla="*/ 186 w 187"/>
              <a:gd name="T5" fmla="*/ 54 h 223"/>
              <a:gd name="T6" fmla="*/ 186 w 187"/>
              <a:gd name="T7" fmla="*/ 69 h 223"/>
              <a:gd name="T8" fmla="*/ 186 w 187"/>
              <a:gd name="T9" fmla="*/ 94 h 223"/>
              <a:gd name="T10" fmla="*/ 186 w 187"/>
              <a:gd name="T11" fmla="*/ 109 h 223"/>
              <a:gd name="T12" fmla="*/ 186 w 187"/>
              <a:gd name="T13" fmla="*/ 128 h 223"/>
              <a:gd name="T14" fmla="*/ 186 w 187"/>
              <a:gd name="T15" fmla="*/ 142 h 223"/>
              <a:gd name="T16" fmla="*/ 186 w 187"/>
              <a:gd name="T17" fmla="*/ 153 h 223"/>
              <a:gd name="T18" fmla="*/ 187 w 187"/>
              <a:gd name="T19" fmla="*/ 178 h 223"/>
              <a:gd name="T20" fmla="*/ 187 w 187"/>
              <a:gd name="T21" fmla="*/ 197 h 223"/>
              <a:gd name="T22" fmla="*/ 187 w 187"/>
              <a:gd name="T23" fmla="*/ 209 h 223"/>
              <a:gd name="T24" fmla="*/ 187 w 187"/>
              <a:gd name="T25" fmla="*/ 223 h 223"/>
              <a:gd name="T26" fmla="*/ 158 w 187"/>
              <a:gd name="T27" fmla="*/ 223 h 223"/>
              <a:gd name="T28" fmla="*/ 135 w 187"/>
              <a:gd name="T29" fmla="*/ 223 h 223"/>
              <a:gd name="T30" fmla="*/ 113 w 187"/>
              <a:gd name="T31" fmla="*/ 223 h 223"/>
              <a:gd name="T32" fmla="*/ 93 w 187"/>
              <a:gd name="T33" fmla="*/ 223 h 223"/>
              <a:gd name="T34" fmla="*/ 89 w 187"/>
              <a:gd name="T35" fmla="*/ 216 h 223"/>
              <a:gd name="T36" fmla="*/ 89 w 187"/>
              <a:gd name="T37" fmla="*/ 205 h 223"/>
              <a:gd name="T38" fmla="*/ 89 w 187"/>
              <a:gd name="T39" fmla="*/ 192 h 223"/>
              <a:gd name="T40" fmla="*/ 88 w 187"/>
              <a:gd name="T41" fmla="*/ 181 h 223"/>
              <a:gd name="T42" fmla="*/ 85 w 187"/>
              <a:gd name="T43" fmla="*/ 174 h 223"/>
              <a:gd name="T44" fmla="*/ 83 w 187"/>
              <a:gd name="T45" fmla="*/ 173 h 223"/>
              <a:gd name="T46" fmla="*/ 82 w 187"/>
              <a:gd name="T47" fmla="*/ 166 h 223"/>
              <a:gd name="T48" fmla="*/ 80 w 187"/>
              <a:gd name="T49" fmla="*/ 162 h 223"/>
              <a:gd name="T50" fmla="*/ 79 w 187"/>
              <a:gd name="T51" fmla="*/ 159 h 223"/>
              <a:gd name="T52" fmla="*/ 74 w 187"/>
              <a:gd name="T53" fmla="*/ 158 h 223"/>
              <a:gd name="T54" fmla="*/ 71 w 187"/>
              <a:gd name="T55" fmla="*/ 152 h 223"/>
              <a:gd name="T56" fmla="*/ 65 w 187"/>
              <a:gd name="T57" fmla="*/ 150 h 223"/>
              <a:gd name="T58" fmla="*/ 61 w 187"/>
              <a:gd name="T59" fmla="*/ 146 h 223"/>
              <a:gd name="T60" fmla="*/ 54 w 187"/>
              <a:gd name="T61" fmla="*/ 145 h 223"/>
              <a:gd name="T62" fmla="*/ 47 w 187"/>
              <a:gd name="T63" fmla="*/ 143 h 223"/>
              <a:gd name="T64" fmla="*/ 39 w 187"/>
              <a:gd name="T65" fmla="*/ 139 h 223"/>
              <a:gd name="T66" fmla="*/ 34 w 187"/>
              <a:gd name="T67" fmla="*/ 136 h 223"/>
              <a:gd name="T68" fmla="*/ 29 w 187"/>
              <a:gd name="T69" fmla="*/ 135 h 223"/>
              <a:gd name="T70" fmla="*/ 24 w 187"/>
              <a:gd name="T71" fmla="*/ 130 h 223"/>
              <a:gd name="T72" fmla="*/ 19 w 187"/>
              <a:gd name="T73" fmla="*/ 127 h 223"/>
              <a:gd name="T74" fmla="*/ 16 w 187"/>
              <a:gd name="T75" fmla="*/ 122 h 223"/>
              <a:gd name="T76" fmla="*/ 11 w 187"/>
              <a:gd name="T77" fmla="*/ 117 h 223"/>
              <a:gd name="T78" fmla="*/ 0 w 187"/>
              <a:gd name="T79" fmla="*/ 115 h 223"/>
              <a:gd name="T80" fmla="*/ 0 w 187"/>
              <a:gd name="T81" fmla="*/ 96 h 223"/>
              <a:gd name="T82" fmla="*/ 0 w 187"/>
              <a:gd name="T83" fmla="*/ 66 h 223"/>
              <a:gd name="T84" fmla="*/ 0 w 187"/>
              <a:gd name="T85" fmla="*/ 51 h 223"/>
              <a:gd name="T86" fmla="*/ 0 w 187"/>
              <a:gd name="T87" fmla="*/ 34 h 223"/>
              <a:gd name="T88" fmla="*/ 0 w 187"/>
              <a:gd name="T89" fmla="*/ 14 h 223"/>
              <a:gd name="T90" fmla="*/ 10 w 187"/>
              <a:gd name="T91" fmla="*/ 14 h 223"/>
              <a:gd name="T92" fmla="*/ 23 w 187"/>
              <a:gd name="T93" fmla="*/ 13 h 223"/>
              <a:gd name="T94" fmla="*/ 35 w 187"/>
              <a:gd name="T95" fmla="*/ 11 h 223"/>
              <a:gd name="T96" fmla="*/ 49 w 187"/>
              <a:gd name="T97" fmla="*/ 10 h 223"/>
              <a:gd name="T98" fmla="*/ 63 w 187"/>
              <a:gd name="T99" fmla="*/ 9 h 223"/>
              <a:gd name="T100" fmla="*/ 75 w 187"/>
              <a:gd name="T101" fmla="*/ 8 h 223"/>
              <a:gd name="T102" fmla="*/ 89 w 187"/>
              <a:gd name="T103" fmla="*/ 8 h 223"/>
              <a:gd name="T104" fmla="*/ 105 w 187"/>
              <a:gd name="T105" fmla="*/ 6 h 223"/>
              <a:gd name="T106" fmla="*/ 118 w 187"/>
              <a:gd name="T107" fmla="*/ 6 h 223"/>
              <a:gd name="T108" fmla="*/ 133 w 187"/>
              <a:gd name="T109" fmla="*/ 5 h 223"/>
              <a:gd name="T110" fmla="*/ 145 w 187"/>
              <a:gd name="T111" fmla="*/ 3 h 223"/>
              <a:gd name="T112" fmla="*/ 157 w 187"/>
              <a:gd name="T113" fmla="*/ 2 h 223"/>
              <a:gd name="T114" fmla="*/ 170 w 187"/>
              <a:gd name="T115" fmla="*/ 1 h 223"/>
              <a:gd name="T116" fmla="*/ 185 w 187"/>
              <a:gd name="T117" fmla="*/ 0 h 2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87" h="223">
                <a:moveTo>
                  <a:pt x="185" y="0"/>
                </a:moveTo>
                <a:lnTo>
                  <a:pt x="185" y="3"/>
                </a:lnTo>
                <a:lnTo>
                  <a:pt x="185" y="6"/>
                </a:lnTo>
                <a:lnTo>
                  <a:pt x="185" y="7"/>
                </a:lnTo>
                <a:lnTo>
                  <a:pt x="185" y="9"/>
                </a:lnTo>
                <a:lnTo>
                  <a:pt x="186" y="13"/>
                </a:lnTo>
                <a:lnTo>
                  <a:pt x="186" y="15"/>
                </a:lnTo>
                <a:lnTo>
                  <a:pt x="186" y="17"/>
                </a:lnTo>
                <a:lnTo>
                  <a:pt x="186" y="19"/>
                </a:lnTo>
                <a:lnTo>
                  <a:pt x="186" y="23"/>
                </a:lnTo>
                <a:lnTo>
                  <a:pt x="186" y="26"/>
                </a:lnTo>
                <a:lnTo>
                  <a:pt x="186" y="27"/>
                </a:lnTo>
                <a:lnTo>
                  <a:pt x="186" y="29"/>
                </a:lnTo>
                <a:lnTo>
                  <a:pt x="186" y="37"/>
                </a:lnTo>
                <a:lnTo>
                  <a:pt x="186" y="40"/>
                </a:lnTo>
                <a:lnTo>
                  <a:pt x="186" y="41"/>
                </a:lnTo>
                <a:lnTo>
                  <a:pt x="186" y="45"/>
                </a:lnTo>
                <a:lnTo>
                  <a:pt x="186" y="50"/>
                </a:lnTo>
                <a:lnTo>
                  <a:pt x="186" y="51"/>
                </a:lnTo>
                <a:lnTo>
                  <a:pt x="186" y="53"/>
                </a:lnTo>
                <a:lnTo>
                  <a:pt x="186" y="54"/>
                </a:lnTo>
                <a:lnTo>
                  <a:pt x="186" y="55"/>
                </a:lnTo>
                <a:lnTo>
                  <a:pt x="186" y="56"/>
                </a:lnTo>
                <a:lnTo>
                  <a:pt x="186" y="59"/>
                </a:lnTo>
                <a:lnTo>
                  <a:pt x="186" y="61"/>
                </a:lnTo>
                <a:lnTo>
                  <a:pt x="186" y="63"/>
                </a:lnTo>
                <a:lnTo>
                  <a:pt x="186" y="67"/>
                </a:lnTo>
                <a:lnTo>
                  <a:pt x="186" y="69"/>
                </a:lnTo>
                <a:lnTo>
                  <a:pt x="186" y="71"/>
                </a:lnTo>
                <a:lnTo>
                  <a:pt x="186" y="77"/>
                </a:lnTo>
                <a:lnTo>
                  <a:pt x="186" y="78"/>
                </a:lnTo>
                <a:lnTo>
                  <a:pt x="186" y="81"/>
                </a:lnTo>
                <a:lnTo>
                  <a:pt x="186" y="85"/>
                </a:lnTo>
                <a:lnTo>
                  <a:pt x="186" y="89"/>
                </a:lnTo>
                <a:lnTo>
                  <a:pt x="186" y="94"/>
                </a:lnTo>
                <a:lnTo>
                  <a:pt x="186" y="95"/>
                </a:lnTo>
                <a:lnTo>
                  <a:pt x="186" y="97"/>
                </a:lnTo>
                <a:lnTo>
                  <a:pt x="186" y="99"/>
                </a:lnTo>
                <a:lnTo>
                  <a:pt x="186" y="102"/>
                </a:lnTo>
                <a:lnTo>
                  <a:pt x="186" y="105"/>
                </a:lnTo>
                <a:lnTo>
                  <a:pt x="186" y="106"/>
                </a:lnTo>
                <a:lnTo>
                  <a:pt x="186" y="109"/>
                </a:lnTo>
                <a:lnTo>
                  <a:pt x="186" y="113"/>
                </a:lnTo>
                <a:lnTo>
                  <a:pt x="186" y="115"/>
                </a:lnTo>
                <a:lnTo>
                  <a:pt x="186" y="117"/>
                </a:lnTo>
                <a:lnTo>
                  <a:pt x="186" y="119"/>
                </a:lnTo>
                <a:lnTo>
                  <a:pt x="186" y="120"/>
                </a:lnTo>
                <a:lnTo>
                  <a:pt x="186" y="123"/>
                </a:lnTo>
                <a:lnTo>
                  <a:pt x="186" y="128"/>
                </a:lnTo>
                <a:lnTo>
                  <a:pt x="186" y="131"/>
                </a:lnTo>
                <a:lnTo>
                  <a:pt x="186" y="134"/>
                </a:lnTo>
                <a:lnTo>
                  <a:pt x="186" y="136"/>
                </a:lnTo>
                <a:lnTo>
                  <a:pt x="186" y="137"/>
                </a:lnTo>
                <a:lnTo>
                  <a:pt x="186" y="139"/>
                </a:lnTo>
                <a:lnTo>
                  <a:pt x="186" y="141"/>
                </a:lnTo>
                <a:lnTo>
                  <a:pt x="186" y="142"/>
                </a:lnTo>
                <a:lnTo>
                  <a:pt x="186" y="143"/>
                </a:lnTo>
                <a:lnTo>
                  <a:pt x="186" y="144"/>
                </a:lnTo>
                <a:lnTo>
                  <a:pt x="186" y="147"/>
                </a:lnTo>
                <a:lnTo>
                  <a:pt x="186" y="149"/>
                </a:lnTo>
                <a:lnTo>
                  <a:pt x="186" y="150"/>
                </a:lnTo>
                <a:lnTo>
                  <a:pt x="186" y="151"/>
                </a:lnTo>
                <a:lnTo>
                  <a:pt x="186" y="153"/>
                </a:lnTo>
                <a:lnTo>
                  <a:pt x="186" y="157"/>
                </a:lnTo>
                <a:lnTo>
                  <a:pt x="186" y="158"/>
                </a:lnTo>
                <a:lnTo>
                  <a:pt x="186" y="160"/>
                </a:lnTo>
                <a:lnTo>
                  <a:pt x="187" y="163"/>
                </a:lnTo>
                <a:lnTo>
                  <a:pt x="187" y="169"/>
                </a:lnTo>
                <a:lnTo>
                  <a:pt x="187" y="174"/>
                </a:lnTo>
                <a:lnTo>
                  <a:pt x="187" y="178"/>
                </a:lnTo>
                <a:lnTo>
                  <a:pt x="187" y="179"/>
                </a:lnTo>
                <a:lnTo>
                  <a:pt x="187" y="182"/>
                </a:lnTo>
                <a:lnTo>
                  <a:pt x="187" y="185"/>
                </a:lnTo>
                <a:lnTo>
                  <a:pt x="187" y="190"/>
                </a:lnTo>
                <a:lnTo>
                  <a:pt x="187" y="191"/>
                </a:lnTo>
                <a:lnTo>
                  <a:pt x="187" y="193"/>
                </a:lnTo>
                <a:lnTo>
                  <a:pt x="187" y="197"/>
                </a:lnTo>
                <a:lnTo>
                  <a:pt x="187" y="198"/>
                </a:lnTo>
                <a:lnTo>
                  <a:pt x="187" y="199"/>
                </a:lnTo>
                <a:lnTo>
                  <a:pt x="187" y="201"/>
                </a:lnTo>
                <a:lnTo>
                  <a:pt x="187" y="202"/>
                </a:lnTo>
                <a:lnTo>
                  <a:pt x="187" y="205"/>
                </a:lnTo>
                <a:lnTo>
                  <a:pt x="187" y="208"/>
                </a:lnTo>
                <a:lnTo>
                  <a:pt x="187" y="209"/>
                </a:lnTo>
                <a:lnTo>
                  <a:pt x="187" y="210"/>
                </a:lnTo>
                <a:lnTo>
                  <a:pt x="187" y="213"/>
                </a:lnTo>
                <a:lnTo>
                  <a:pt x="187" y="214"/>
                </a:lnTo>
                <a:lnTo>
                  <a:pt x="187" y="216"/>
                </a:lnTo>
                <a:lnTo>
                  <a:pt x="187" y="217"/>
                </a:lnTo>
                <a:lnTo>
                  <a:pt x="187" y="219"/>
                </a:lnTo>
                <a:lnTo>
                  <a:pt x="187" y="223"/>
                </a:lnTo>
                <a:lnTo>
                  <a:pt x="185" y="223"/>
                </a:lnTo>
                <a:lnTo>
                  <a:pt x="176" y="223"/>
                </a:lnTo>
                <a:lnTo>
                  <a:pt x="171" y="223"/>
                </a:lnTo>
                <a:lnTo>
                  <a:pt x="170" y="223"/>
                </a:lnTo>
                <a:lnTo>
                  <a:pt x="163" y="223"/>
                </a:lnTo>
                <a:lnTo>
                  <a:pt x="160" y="223"/>
                </a:lnTo>
                <a:lnTo>
                  <a:pt x="158" y="223"/>
                </a:lnTo>
                <a:lnTo>
                  <a:pt x="152" y="223"/>
                </a:lnTo>
                <a:lnTo>
                  <a:pt x="151" y="223"/>
                </a:lnTo>
                <a:lnTo>
                  <a:pt x="146" y="223"/>
                </a:lnTo>
                <a:lnTo>
                  <a:pt x="143" y="223"/>
                </a:lnTo>
                <a:lnTo>
                  <a:pt x="141" y="223"/>
                </a:lnTo>
                <a:lnTo>
                  <a:pt x="136" y="223"/>
                </a:lnTo>
                <a:lnTo>
                  <a:pt x="135" y="223"/>
                </a:lnTo>
                <a:lnTo>
                  <a:pt x="134" y="223"/>
                </a:lnTo>
                <a:lnTo>
                  <a:pt x="133" y="223"/>
                </a:lnTo>
                <a:lnTo>
                  <a:pt x="129" y="223"/>
                </a:lnTo>
                <a:lnTo>
                  <a:pt x="125" y="223"/>
                </a:lnTo>
                <a:lnTo>
                  <a:pt x="119" y="223"/>
                </a:lnTo>
                <a:lnTo>
                  <a:pt x="115" y="223"/>
                </a:lnTo>
                <a:lnTo>
                  <a:pt x="113" y="223"/>
                </a:lnTo>
                <a:lnTo>
                  <a:pt x="111" y="223"/>
                </a:lnTo>
                <a:lnTo>
                  <a:pt x="109" y="223"/>
                </a:lnTo>
                <a:lnTo>
                  <a:pt x="107" y="223"/>
                </a:lnTo>
                <a:lnTo>
                  <a:pt x="106" y="223"/>
                </a:lnTo>
                <a:lnTo>
                  <a:pt x="104" y="223"/>
                </a:lnTo>
                <a:lnTo>
                  <a:pt x="101" y="223"/>
                </a:lnTo>
                <a:lnTo>
                  <a:pt x="93" y="223"/>
                </a:lnTo>
                <a:lnTo>
                  <a:pt x="91" y="223"/>
                </a:lnTo>
                <a:lnTo>
                  <a:pt x="89" y="223"/>
                </a:lnTo>
                <a:lnTo>
                  <a:pt x="89" y="222"/>
                </a:lnTo>
                <a:lnTo>
                  <a:pt x="89" y="221"/>
                </a:lnTo>
                <a:lnTo>
                  <a:pt x="89" y="218"/>
                </a:lnTo>
                <a:lnTo>
                  <a:pt x="89" y="217"/>
                </a:lnTo>
                <a:lnTo>
                  <a:pt x="89" y="216"/>
                </a:lnTo>
                <a:lnTo>
                  <a:pt x="89" y="213"/>
                </a:lnTo>
                <a:lnTo>
                  <a:pt x="89" y="211"/>
                </a:lnTo>
                <a:lnTo>
                  <a:pt x="89" y="209"/>
                </a:lnTo>
                <a:lnTo>
                  <a:pt x="89" y="208"/>
                </a:lnTo>
                <a:lnTo>
                  <a:pt x="89" y="207"/>
                </a:lnTo>
                <a:lnTo>
                  <a:pt x="89" y="206"/>
                </a:lnTo>
                <a:lnTo>
                  <a:pt x="89" y="205"/>
                </a:lnTo>
                <a:lnTo>
                  <a:pt x="89" y="203"/>
                </a:lnTo>
                <a:lnTo>
                  <a:pt x="89" y="202"/>
                </a:lnTo>
                <a:lnTo>
                  <a:pt x="88" y="198"/>
                </a:lnTo>
                <a:lnTo>
                  <a:pt x="88" y="197"/>
                </a:lnTo>
                <a:lnTo>
                  <a:pt x="89" y="194"/>
                </a:lnTo>
                <a:lnTo>
                  <a:pt x="89" y="193"/>
                </a:lnTo>
                <a:lnTo>
                  <a:pt x="89" y="192"/>
                </a:lnTo>
                <a:lnTo>
                  <a:pt x="89" y="191"/>
                </a:lnTo>
                <a:lnTo>
                  <a:pt x="89" y="190"/>
                </a:lnTo>
                <a:lnTo>
                  <a:pt x="89" y="187"/>
                </a:lnTo>
                <a:lnTo>
                  <a:pt x="89" y="186"/>
                </a:lnTo>
                <a:lnTo>
                  <a:pt x="88" y="183"/>
                </a:lnTo>
                <a:lnTo>
                  <a:pt x="88" y="182"/>
                </a:lnTo>
                <a:lnTo>
                  <a:pt x="88" y="181"/>
                </a:lnTo>
                <a:lnTo>
                  <a:pt x="88" y="175"/>
                </a:lnTo>
                <a:lnTo>
                  <a:pt x="88" y="174"/>
                </a:lnTo>
                <a:lnTo>
                  <a:pt x="87" y="174"/>
                </a:lnTo>
                <a:lnTo>
                  <a:pt x="87" y="173"/>
                </a:lnTo>
                <a:lnTo>
                  <a:pt x="86" y="173"/>
                </a:lnTo>
                <a:lnTo>
                  <a:pt x="86" y="174"/>
                </a:lnTo>
                <a:lnTo>
                  <a:pt x="85" y="174"/>
                </a:lnTo>
                <a:lnTo>
                  <a:pt x="85" y="175"/>
                </a:lnTo>
                <a:lnTo>
                  <a:pt x="83" y="175"/>
                </a:lnTo>
                <a:lnTo>
                  <a:pt x="85" y="174"/>
                </a:lnTo>
                <a:lnTo>
                  <a:pt x="83" y="174"/>
                </a:lnTo>
                <a:lnTo>
                  <a:pt x="83" y="173"/>
                </a:lnTo>
                <a:lnTo>
                  <a:pt x="83" y="174"/>
                </a:lnTo>
                <a:lnTo>
                  <a:pt x="83" y="173"/>
                </a:lnTo>
                <a:lnTo>
                  <a:pt x="83" y="171"/>
                </a:lnTo>
                <a:lnTo>
                  <a:pt x="83" y="170"/>
                </a:lnTo>
                <a:lnTo>
                  <a:pt x="83" y="169"/>
                </a:lnTo>
                <a:lnTo>
                  <a:pt x="83" y="168"/>
                </a:lnTo>
                <a:lnTo>
                  <a:pt x="83" y="167"/>
                </a:lnTo>
                <a:lnTo>
                  <a:pt x="82" y="167"/>
                </a:lnTo>
                <a:lnTo>
                  <a:pt x="82" y="166"/>
                </a:lnTo>
                <a:lnTo>
                  <a:pt x="81" y="166"/>
                </a:lnTo>
                <a:lnTo>
                  <a:pt x="82" y="166"/>
                </a:lnTo>
                <a:lnTo>
                  <a:pt x="82" y="165"/>
                </a:lnTo>
                <a:lnTo>
                  <a:pt x="81" y="165"/>
                </a:lnTo>
                <a:lnTo>
                  <a:pt x="81" y="163"/>
                </a:lnTo>
                <a:lnTo>
                  <a:pt x="80" y="163"/>
                </a:lnTo>
                <a:lnTo>
                  <a:pt x="80" y="162"/>
                </a:lnTo>
                <a:lnTo>
                  <a:pt x="81" y="162"/>
                </a:lnTo>
                <a:lnTo>
                  <a:pt x="82" y="161"/>
                </a:lnTo>
                <a:lnTo>
                  <a:pt x="81" y="161"/>
                </a:lnTo>
                <a:lnTo>
                  <a:pt x="81" y="160"/>
                </a:lnTo>
                <a:lnTo>
                  <a:pt x="80" y="160"/>
                </a:lnTo>
                <a:lnTo>
                  <a:pt x="80" y="159"/>
                </a:lnTo>
                <a:lnTo>
                  <a:pt x="79" y="159"/>
                </a:lnTo>
                <a:lnTo>
                  <a:pt x="79" y="158"/>
                </a:lnTo>
                <a:lnTo>
                  <a:pt x="78" y="158"/>
                </a:lnTo>
                <a:lnTo>
                  <a:pt x="78" y="159"/>
                </a:lnTo>
                <a:lnTo>
                  <a:pt x="77" y="159"/>
                </a:lnTo>
                <a:lnTo>
                  <a:pt x="75" y="159"/>
                </a:lnTo>
                <a:lnTo>
                  <a:pt x="75" y="158"/>
                </a:lnTo>
                <a:lnTo>
                  <a:pt x="74" y="158"/>
                </a:lnTo>
                <a:lnTo>
                  <a:pt x="73" y="157"/>
                </a:lnTo>
                <a:lnTo>
                  <a:pt x="73" y="155"/>
                </a:lnTo>
                <a:lnTo>
                  <a:pt x="72" y="155"/>
                </a:lnTo>
                <a:lnTo>
                  <a:pt x="72" y="154"/>
                </a:lnTo>
                <a:lnTo>
                  <a:pt x="71" y="154"/>
                </a:lnTo>
                <a:lnTo>
                  <a:pt x="71" y="153"/>
                </a:lnTo>
                <a:lnTo>
                  <a:pt x="71" y="152"/>
                </a:lnTo>
                <a:lnTo>
                  <a:pt x="70" y="152"/>
                </a:lnTo>
                <a:lnTo>
                  <a:pt x="69" y="152"/>
                </a:lnTo>
                <a:lnTo>
                  <a:pt x="69" y="151"/>
                </a:lnTo>
                <a:lnTo>
                  <a:pt x="67" y="151"/>
                </a:lnTo>
                <a:lnTo>
                  <a:pt x="66" y="151"/>
                </a:lnTo>
                <a:lnTo>
                  <a:pt x="66" y="150"/>
                </a:lnTo>
                <a:lnTo>
                  <a:pt x="65" y="150"/>
                </a:lnTo>
                <a:lnTo>
                  <a:pt x="65" y="149"/>
                </a:lnTo>
                <a:lnTo>
                  <a:pt x="65" y="147"/>
                </a:lnTo>
                <a:lnTo>
                  <a:pt x="64" y="147"/>
                </a:lnTo>
                <a:lnTo>
                  <a:pt x="63" y="147"/>
                </a:lnTo>
                <a:lnTo>
                  <a:pt x="63" y="146"/>
                </a:lnTo>
                <a:lnTo>
                  <a:pt x="62" y="146"/>
                </a:lnTo>
                <a:lnTo>
                  <a:pt x="61" y="146"/>
                </a:lnTo>
                <a:lnTo>
                  <a:pt x="59" y="146"/>
                </a:lnTo>
                <a:lnTo>
                  <a:pt x="58" y="146"/>
                </a:lnTo>
                <a:lnTo>
                  <a:pt x="57" y="146"/>
                </a:lnTo>
                <a:lnTo>
                  <a:pt x="56" y="146"/>
                </a:lnTo>
                <a:lnTo>
                  <a:pt x="55" y="146"/>
                </a:lnTo>
                <a:lnTo>
                  <a:pt x="55" y="145"/>
                </a:lnTo>
                <a:lnTo>
                  <a:pt x="54" y="145"/>
                </a:lnTo>
                <a:lnTo>
                  <a:pt x="53" y="145"/>
                </a:lnTo>
                <a:lnTo>
                  <a:pt x="51" y="145"/>
                </a:lnTo>
                <a:lnTo>
                  <a:pt x="50" y="144"/>
                </a:lnTo>
                <a:lnTo>
                  <a:pt x="49" y="144"/>
                </a:lnTo>
                <a:lnTo>
                  <a:pt x="48" y="144"/>
                </a:lnTo>
                <a:lnTo>
                  <a:pt x="48" y="143"/>
                </a:lnTo>
                <a:lnTo>
                  <a:pt x="47" y="143"/>
                </a:lnTo>
                <a:lnTo>
                  <a:pt x="46" y="143"/>
                </a:lnTo>
                <a:lnTo>
                  <a:pt x="45" y="143"/>
                </a:lnTo>
                <a:lnTo>
                  <a:pt x="43" y="143"/>
                </a:lnTo>
                <a:lnTo>
                  <a:pt x="42" y="142"/>
                </a:lnTo>
                <a:lnTo>
                  <a:pt x="41" y="141"/>
                </a:lnTo>
                <a:lnTo>
                  <a:pt x="40" y="141"/>
                </a:lnTo>
                <a:lnTo>
                  <a:pt x="39" y="139"/>
                </a:lnTo>
                <a:lnTo>
                  <a:pt x="38" y="139"/>
                </a:lnTo>
                <a:lnTo>
                  <a:pt x="38" y="138"/>
                </a:lnTo>
                <a:lnTo>
                  <a:pt x="37" y="138"/>
                </a:lnTo>
                <a:lnTo>
                  <a:pt x="37" y="137"/>
                </a:lnTo>
                <a:lnTo>
                  <a:pt x="35" y="137"/>
                </a:lnTo>
                <a:lnTo>
                  <a:pt x="35" y="136"/>
                </a:lnTo>
                <a:lnTo>
                  <a:pt x="34" y="136"/>
                </a:lnTo>
                <a:lnTo>
                  <a:pt x="33" y="136"/>
                </a:lnTo>
                <a:lnTo>
                  <a:pt x="32" y="136"/>
                </a:lnTo>
                <a:lnTo>
                  <a:pt x="31" y="136"/>
                </a:lnTo>
                <a:lnTo>
                  <a:pt x="30" y="135"/>
                </a:lnTo>
                <a:lnTo>
                  <a:pt x="30" y="134"/>
                </a:lnTo>
                <a:lnTo>
                  <a:pt x="29" y="134"/>
                </a:lnTo>
                <a:lnTo>
                  <a:pt x="29" y="135"/>
                </a:lnTo>
                <a:lnTo>
                  <a:pt x="29" y="134"/>
                </a:lnTo>
                <a:lnTo>
                  <a:pt x="29" y="133"/>
                </a:lnTo>
                <a:lnTo>
                  <a:pt x="27" y="133"/>
                </a:lnTo>
                <a:lnTo>
                  <a:pt x="27" y="131"/>
                </a:lnTo>
                <a:lnTo>
                  <a:pt x="26" y="131"/>
                </a:lnTo>
                <a:lnTo>
                  <a:pt x="25" y="130"/>
                </a:lnTo>
                <a:lnTo>
                  <a:pt x="24" y="130"/>
                </a:lnTo>
                <a:lnTo>
                  <a:pt x="23" y="130"/>
                </a:lnTo>
                <a:lnTo>
                  <a:pt x="23" y="129"/>
                </a:lnTo>
                <a:lnTo>
                  <a:pt x="22" y="129"/>
                </a:lnTo>
                <a:lnTo>
                  <a:pt x="21" y="129"/>
                </a:lnTo>
                <a:lnTo>
                  <a:pt x="21" y="128"/>
                </a:lnTo>
                <a:lnTo>
                  <a:pt x="19" y="128"/>
                </a:lnTo>
                <a:lnTo>
                  <a:pt x="19" y="127"/>
                </a:lnTo>
                <a:lnTo>
                  <a:pt x="19" y="126"/>
                </a:lnTo>
                <a:lnTo>
                  <a:pt x="18" y="126"/>
                </a:lnTo>
                <a:lnTo>
                  <a:pt x="18" y="125"/>
                </a:lnTo>
                <a:lnTo>
                  <a:pt x="17" y="125"/>
                </a:lnTo>
                <a:lnTo>
                  <a:pt x="17" y="123"/>
                </a:lnTo>
                <a:lnTo>
                  <a:pt x="16" y="123"/>
                </a:lnTo>
                <a:lnTo>
                  <a:pt x="16" y="122"/>
                </a:lnTo>
                <a:lnTo>
                  <a:pt x="16" y="121"/>
                </a:lnTo>
                <a:lnTo>
                  <a:pt x="15" y="120"/>
                </a:lnTo>
                <a:lnTo>
                  <a:pt x="14" y="120"/>
                </a:lnTo>
                <a:lnTo>
                  <a:pt x="14" y="119"/>
                </a:lnTo>
                <a:lnTo>
                  <a:pt x="14" y="118"/>
                </a:lnTo>
                <a:lnTo>
                  <a:pt x="13" y="117"/>
                </a:lnTo>
                <a:lnTo>
                  <a:pt x="11" y="117"/>
                </a:lnTo>
                <a:lnTo>
                  <a:pt x="11" y="115"/>
                </a:lnTo>
                <a:lnTo>
                  <a:pt x="10" y="115"/>
                </a:lnTo>
                <a:lnTo>
                  <a:pt x="5" y="115"/>
                </a:lnTo>
                <a:lnTo>
                  <a:pt x="3" y="115"/>
                </a:lnTo>
                <a:lnTo>
                  <a:pt x="2" y="115"/>
                </a:lnTo>
                <a:lnTo>
                  <a:pt x="1" y="115"/>
                </a:lnTo>
                <a:lnTo>
                  <a:pt x="0" y="115"/>
                </a:lnTo>
                <a:lnTo>
                  <a:pt x="0" y="113"/>
                </a:lnTo>
                <a:lnTo>
                  <a:pt x="0" y="109"/>
                </a:lnTo>
                <a:lnTo>
                  <a:pt x="0" y="106"/>
                </a:lnTo>
                <a:lnTo>
                  <a:pt x="0" y="104"/>
                </a:lnTo>
                <a:lnTo>
                  <a:pt x="0" y="99"/>
                </a:lnTo>
                <a:lnTo>
                  <a:pt x="0" y="97"/>
                </a:lnTo>
                <a:lnTo>
                  <a:pt x="0" y="96"/>
                </a:lnTo>
                <a:lnTo>
                  <a:pt x="0" y="95"/>
                </a:lnTo>
                <a:lnTo>
                  <a:pt x="0" y="94"/>
                </a:lnTo>
                <a:lnTo>
                  <a:pt x="0" y="87"/>
                </a:lnTo>
                <a:lnTo>
                  <a:pt x="0" y="78"/>
                </a:lnTo>
                <a:lnTo>
                  <a:pt x="0" y="70"/>
                </a:lnTo>
                <a:lnTo>
                  <a:pt x="0" y="67"/>
                </a:lnTo>
                <a:lnTo>
                  <a:pt x="0" y="66"/>
                </a:lnTo>
                <a:lnTo>
                  <a:pt x="0" y="64"/>
                </a:lnTo>
                <a:lnTo>
                  <a:pt x="0" y="61"/>
                </a:lnTo>
                <a:lnTo>
                  <a:pt x="0" y="58"/>
                </a:lnTo>
                <a:lnTo>
                  <a:pt x="0" y="57"/>
                </a:lnTo>
                <a:lnTo>
                  <a:pt x="0" y="56"/>
                </a:lnTo>
                <a:lnTo>
                  <a:pt x="0" y="53"/>
                </a:lnTo>
                <a:lnTo>
                  <a:pt x="0" y="51"/>
                </a:lnTo>
                <a:lnTo>
                  <a:pt x="0" y="50"/>
                </a:lnTo>
                <a:lnTo>
                  <a:pt x="0" y="47"/>
                </a:lnTo>
                <a:lnTo>
                  <a:pt x="0" y="43"/>
                </a:lnTo>
                <a:lnTo>
                  <a:pt x="0" y="42"/>
                </a:lnTo>
                <a:lnTo>
                  <a:pt x="0" y="39"/>
                </a:lnTo>
                <a:lnTo>
                  <a:pt x="0" y="38"/>
                </a:lnTo>
                <a:lnTo>
                  <a:pt x="0" y="34"/>
                </a:lnTo>
                <a:lnTo>
                  <a:pt x="0" y="31"/>
                </a:lnTo>
                <a:lnTo>
                  <a:pt x="0" y="29"/>
                </a:lnTo>
                <a:lnTo>
                  <a:pt x="0" y="27"/>
                </a:lnTo>
                <a:lnTo>
                  <a:pt x="0" y="21"/>
                </a:lnTo>
                <a:lnTo>
                  <a:pt x="0" y="19"/>
                </a:lnTo>
                <a:lnTo>
                  <a:pt x="0" y="15"/>
                </a:lnTo>
                <a:lnTo>
                  <a:pt x="0" y="14"/>
                </a:lnTo>
                <a:lnTo>
                  <a:pt x="1" y="14"/>
                </a:lnTo>
                <a:lnTo>
                  <a:pt x="2" y="14"/>
                </a:lnTo>
                <a:lnTo>
                  <a:pt x="3" y="14"/>
                </a:lnTo>
                <a:lnTo>
                  <a:pt x="6" y="14"/>
                </a:lnTo>
                <a:lnTo>
                  <a:pt x="7" y="14"/>
                </a:lnTo>
                <a:lnTo>
                  <a:pt x="8" y="14"/>
                </a:lnTo>
                <a:lnTo>
                  <a:pt x="10" y="14"/>
                </a:lnTo>
                <a:lnTo>
                  <a:pt x="13" y="14"/>
                </a:lnTo>
                <a:lnTo>
                  <a:pt x="14" y="13"/>
                </a:lnTo>
                <a:lnTo>
                  <a:pt x="17" y="13"/>
                </a:lnTo>
                <a:lnTo>
                  <a:pt x="18" y="13"/>
                </a:lnTo>
                <a:lnTo>
                  <a:pt x="19" y="13"/>
                </a:lnTo>
                <a:lnTo>
                  <a:pt x="22" y="13"/>
                </a:lnTo>
                <a:lnTo>
                  <a:pt x="23" y="13"/>
                </a:lnTo>
                <a:lnTo>
                  <a:pt x="26" y="13"/>
                </a:lnTo>
                <a:lnTo>
                  <a:pt x="29" y="11"/>
                </a:lnTo>
                <a:lnTo>
                  <a:pt x="30" y="11"/>
                </a:lnTo>
                <a:lnTo>
                  <a:pt x="32" y="11"/>
                </a:lnTo>
                <a:lnTo>
                  <a:pt x="33" y="11"/>
                </a:lnTo>
                <a:lnTo>
                  <a:pt x="34" y="11"/>
                </a:lnTo>
                <a:lnTo>
                  <a:pt x="35" y="11"/>
                </a:lnTo>
                <a:lnTo>
                  <a:pt x="38" y="11"/>
                </a:lnTo>
                <a:lnTo>
                  <a:pt x="39" y="11"/>
                </a:lnTo>
                <a:lnTo>
                  <a:pt x="40" y="11"/>
                </a:lnTo>
                <a:lnTo>
                  <a:pt x="45" y="10"/>
                </a:lnTo>
                <a:lnTo>
                  <a:pt x="47" y="10"/>
                </a:lnTo>
                <a:lnTo>
                  <a:pt x="48" y="10"/>
                </a:lnTo>
                <a:lnTo>
                  <a:pt x="49" y="10"/>
                </a:lnTo>
                <a:lnTo>
                  <a:pt x="51" y="10"/>
                </a:lnTo>
                <a:lnTo>
                  <a:pt x="53" y="10"/>
                </a:lnTo>
                <a:lnTo>
                  <a:pt x="54" y="10"/>
                </a:lnTo>
                <a:lnTo>
                  <a:pt x="55" y="10"/>
                </a:lnTo>
                <a:lnTo>
                  <a:pt x="58" y="10"/>
                </a:lnTo>
                <a:lnTo>
                  <a:pt x="61" y="9"/>
                </a:lnTo>
                <a:lnTo>
                  <a:pt x="63" y="9"/>
                </a:lnTo>
                <a:lnTo>
                  <a:pt x="65" y="9"/>
                </a:lnTo>
                <a:lnTo>
                  <a:pt x="67" y="9"/>
                </a:lnTo>
                <a:lnTo>
                  <a:pt x="69" y="9"/>
                </a:lnTo>
                <a:lnTo>
                  <a:pt x="70" y="9"/>
                </a:lnTo>
                <a:lnTo>
                  <a:pt x="72" y="9"/>
                </a:lnTo>
                <a:lnTo>
                  <a:pt x="73" y="9"/>
                </a:lnTo>
                <a:lnTo>
                  <a:pt x="75" y="8"/>
                </a:lnTo>
                <a:lnTo>
                  <a:pt x="77" y="8"/>
                </a:lnTo>
                <a:lnTo>
                  <a:pt x="78" y="8"/>
                </a:lnTo>
                <a:lnTo>
                  <a:pt x="81" y="8"/>
                </a:lnTo>
                <a:lnTo>
                  <a:pt x="83" y="8"/>
                </a:lnTo>
                <a:lnTo>
                  <a:pt x="86" y="8"/>
                </a:lnTo>
                <a:lnTo>
                  <a:pt x="88" y="8"/>
                </a:lnTo>
                <a:lnTo>
                  <a:pt x="89" y="8"/>
                </a:lnTo>
                <a:lnTo>
                  <a:pt x="91" y="7"/>
                </a:lnTo>
                <a:lnTo>
                  <a:pt x="95" y="7"/>
                </a:lnTo>
                <a:lnTo>
                  <a:pt x="96" y="7"/>
                </a:lnTo>
                <a:lnTo>
                  <a:pt x="98" y="7"/>
                </a:lnTo>
                <a:lnTo>
                  <a:pt x="102" y="7"/>
                </a:lnTo>
                <a:lnTo>
                  <a:pt x="103" y="7"/>
                </a:lnTo>
                <a:lnTo>
                  <a:pt x="105" y="6"/>
                </a:lnTo>
                <a:lnTo>
                  <a:pt x="107" y="6"/>
                </a:lnTo>
                <a:lnTo>
                  <a:pt x="110" y="6"/>
                </a:lnTo>
                <a:lnTo>
                  <a:pt x="112" y="6"/>
                </a:lnTo>
                <a:lnTo>
                  <a:pt x="113" y="6"/>
                </a:lnTo>
                <a:lnTo>
                  <a:pt x="114" y="6"/>
                </a:lnTo>
                <a:lnTo>
                  <a:pt x="115" y="6"/>
                </a:lnTo>
                <a:lnTo>
                  <a:pt x="118" y="6"/>
                </a:lnTo>
                <a:lnTo>
                  <a:pt x="120" y="5"/>
                </a:lnTo>
                <a:lnTo>
                  <a:pt x="121" y="5"/>
                </a:lnTo>
                <a:lnTo>
                  <a:pt x="127" y="5"/>
                </a:lnTo>
                <a:lnTo>
                  <a:pt x="128" y="5"/>
                </a:lnTo>
                <a:lnTo>
                  <a:pt x="129" y="5"/>
                </a:lnTo>
                <a:lnTo>
                  <a:pt x="131" y="5"/>
                </a:lnTo>
                <a:lnTo>
                  <a:pt x="133" y="5"/>
                </a:lnTo>
                <a:lnTo>
                  <a:pt x="134" y="5"/>
                </a:lnTo>
                <a:lnTo>
                  <a:pt x="135" y="3"/>
                </a:lnTo>
                <a:lnTo>
                  <a:pt x="136" y="3"/>
                </a:lnTo>
                <a:lnTo>
                  <a:pt x="138" y="3"/>
                </a:lnTo>
                <a:lnTo>
                  <a:pt x="141" y="3"/>
                </a:lnTo>
                <a:lnTo>
                  <a:pt x="142" y="3"/>
                </a:lnTo>
                <a:lnTo>
                  <a:pt x="145" y="3"/>
                </a:lnTo>
                <a:lnTo>
                  <a:pt x="147" y="3"/>
                </a:lnTo>
                <a:lnTo>
                  <a:pt x="150" y="2"/>
                </a:lnTo>
                <a:lnTo>
                  <a:pt x="151" y="2"/>
                </a:lnTo>
                <a:lnTo>
                  <a:pt x="152" y="2"/>
                </a:lnTo>
                <a:lnTo>
                  <a:pt x="154" y="2"/>
                </a:lnTo>
                <a:lnTo>
                  <a:pt x="155" y="2"/>
                </a:lnTo>
                <a:lnTo>
                  <a:pt x="157" y="2"/>
                </a:lnTo>
                <a:lnTo>
                  <a:pt x="159" y="2"/>
                </a:lnTo>
                <a:lnTo>
                  <a:pt x="161" y="2"/>
                </a:lnTo>
                <a:lnTo>
                  <a:pt x="165" y="2"/>
                </a:lnTo>
                <a:lnTo>
                  <a:pt x="167" y="1"/>
                </a:lnTo>
                <a:lnTo>
                  <a:pt x="168" y="1"/>
                </a:lnTo>
                <a:lnTo>
                  <a:pt x="169" y="1"/>
                </a:lnTo>
                <a:lnTo>
                  <a:pt x="170" y="1"/>
                </a:lnTo>
                <a:lnTo>
                  <a:pt x="171" y="1"/>
                </a:lnTo>
                <a:lnTo>
                  <a:pt x="174" y="1"/>
                </a:lnTo>
                <a:lnTo>
                  <a:pt x="176" y="1"/>
                </a:lnTo>
                <a:lnTo>
                  <a:pt x="181" y="0"/>
                </a:lnTo>
                <a:lnTo>
                  <a:pt x="182" y="0"/>
                </a:lnTo>
                <a:lnTo>
                  <a:pt x="183" y="0"/>
                </a:lnTo>
                <a:lnTo>
                  <a:pt x="185" y="0"/>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66" name="Freeform 171"/>
          <p:cNvSpPr>
            <a:spLocks/>
          </p:cNvSpPr>
          <p:nvPr/>
        </p:nvSpPr>
        <p:spPr bwMode="auto">
          <a:xfrm>
            <a:off x="3059823" y="4435704"/>
            <a:ext cx="522904" cy="513016"/>
          </a:xfrm>
          <a:custGeom>
            <a:avLst/>
            <a:gdLst>
              <a:gd name="T0" fmla="*/ 50 w 242"/>
              <a:gd name="T1" fmla="*/ 15 h 241"/>
              <a:gd name="T2" fmla="*/ 68 w 242"/>
              <a:gd name="T3" fmla="*/ 13 h 241"/>
              <a:gd name="T4" fmla="*/ 80 w 242"/>
              <a:gd name="T5" fmla="*/ 12 h 241"/>
              <a:gd name="T6" fmla="*/ 100 w 242"/>
              <a:gd name="T7" fmla="*/ 10 h 241"/>
              <a:gd name="T8" fmla="*/ 114 w 242"/>
              <a:gd name="T9" fmla="*/ 9 h 241"/>
              <a:gd name="T10" fmla="*/ 125 w 242"/>
              <a:gd name="T11" fmla="*/ 9 h 241"/>
              <a:gd name="T12" fmla="*/ 141 w 242"/>
              <a:gd name="T13" fmla="*/ 8 h 241"/>
              <a:gd name="T14" fmla="*/ 150 w 242"/>
              <a:gd name="T15" fmla="*/ 7 h 241"/>
              <a:gd name="T16" fmla="*/ 159 w 242"/>
              <a:gd name="T17" fmla="*/ 7 h 241"/>
              <a:gd name="T18" fmla="*/ 181 w 242"/>
              <a:gd name="T19" fmla="*/ 4 h 241"/>
              <a:gd name="T20" fmla="*/ 189 w 242"/>
              <a:gd name="T21" fmla="*/ 4 h 241"/>
              <a:gd name="T22" fmla="*/ 199 w 242"/>
              <a:gd name="T23" fmla="*/ 3 h 241"/>
              <a:gd name="T24" fmla="*/ 209 w 242"/>
              <a:gd name="T25" fmla="*/ 2 h 241"/>
              <a:gd name="T26" fmla="*/ 224 w 242"/>
              <a:gd name="T27" fmla="*/ 1 h 241"/>
              <a:gd name="T28" fmla="*/ 241 w 242"/>
              <a:gd name="T29" fmla="*/ 1 h 241"/>
              <a:gd name="T30" fmla="*/ 241 w 242"/>
              <a:gd name="T31" fmla="*/ 21 h 241"/>
              <a:gd name="T32" fmla="*/ 241 w 242"/>
              <a:gd name="T33" fmla="*/ 32 h 241"/>
              <a:gd name="T34" fmla="*/ 241 w 242"/>
              <a:gd name="T35" fmla="*/ 45 h 241"/>
              <a:gd name="T36" fmla="*/ 241 w 242"/>
              <a:gd name="T37" fmla="*/ 65 h 241"/>
              <a:gd name="T38" fmla="*/ 241 w 242"/>
              <a:gd name="T39" fmla="*/ 79 h 241"/>
              <a:gd name="T40" fmla="*/ 241 w 242"/>
              <a:gd name="T41" fmla="*/ 92 h 241"/>
              <a:gd name="T42" fmla="*/ 241 w 242"/>
              <a:gd name="T43" fmla="*/ 109 h 241"/>
              <a:gd name="T44" fmla="*/ 242 w 242"/>
              <a:gd name="T45" fmla="*/ 122 h 241"/>
              <a:gd name="T46" fmla="*/ 242 w 242"/>
              <a:gd name="T47" fmla="*/ 146 h 241"/>
              <a:gd name="T48" fmla="*/ 242 w 242"/>
              <a:gd name="T49" fmla="*/ 177 h 241"/>
              <a:gd name="T50" fmla="*/ 242 w 242"/>
              <a:gd name="T51" fmla="*/ 205 h 241"/>
              <a:gd name="T52" fmla="*/ 242 w 242"/>
              <a:gd name="T53" fmla="*/ 234 h 241"/>
              <a:gd name="T54" fmla="*/ 231 w 242"/>
              <a:gd name="T55" fmla="*/ 240 h 241"/>
              <a:gd name="T56" fmla="*/ 223 w 242"/>
              <a:gd name="T57" fmla="*/ 240 h 241"/>
              <a:gd name="T58" fmla="*/ 220 w 242"/>
              <a:gd name="T59" fmla="*/ 240 h 241"/>
              <a:gd name="T60" fmla="*/ 198 w 242"/>
              <a:gd name="T61" fmla="*/ 240 h 241"/>
              <a:gd name="T62" fmla="*/ 181 w 242"/>
              <a:gd name="T63" fmla="*/ 240 h 241"/>
              <a:gd name="T64" fmla="*/ 168 w 242"/>
              <a:gd name="T65" fmla="*/ 241 h 241"/>
              <a:gd name="T66" fmla="*/ 142 w 242"/>
              <a:gd name="T67" fmla="*/ 241 h 241"/>
              <a:gd name="T68" fmla="*/ 121 w 242"/>
              <a:gd name="T69" fmla="*/ 241 h 241"/>
              <a:gd name="T70" fmla="*/ 92 w 242"/>
              <a:gd name="T71" fmla="*/ 241 h 241"/>
              <a:gd name="T72" fmla="*/ 65 w 242"/>
              <a:gd name="T73" fmla="*/ 241 h 241"/>
              <a:gd name="T74" fmla="*/ 50 w 242"/>
              <a:gd name="T75" fmla="*/ 241 h 241"/>
              <a:gd name="T76" fmla="*/ 33 w 242"/>
              <a:gd name="T77" fmla="*/ 241 h 241"/>
              <a:gd name="T78" fmla="*/ 15 w 242"/>
              <a:gd name="T79" fmla="*/ 241 h 241"/>
              <a:gd name="T80" fmla="*/ 2 w 242"/>
              <a:gd name="T81" fmla="*/ 237 h 241"/>
              <a:gd name="T82" fmla="*/ 2 w 242"/>
              <a:gd name="T83" fmla="*/ 228 h 241"/>
              <a:gd name="T84" fmla="*/ 2 w 242"/>
              <a:gd name="T85" fmla="*/ 217 h 241"/>
              <a:gd name="T86" fmla="*/ 2 w 242"/>
              <a:gd name="T87" fmla="*/ 203 h 241"/>
              <a:gd name="T88" fmla="*/ 2 w 242"/>
              <a:gd name="T89" fmla="*/ 181 h 241"/>
              <a:gd name="T90" fmla="*/ 1 w 242"/>
              <a:gd name="T91" fmla="*/ 169 h 241"/>
              <a:gd name="T92" fmla="*/ 1 w 242"/>
              <a:gd name="T93" fmla="*/ 160 h 241"/>
              <a:gd name="T94" fmla="*/ 1 w 242"/>
              <a:gd name="T95" fmla="*/ 146 h 241"/>
              <a:gd name="T96" fmla="*/ 1 w 242"/>
              <a:gd name="T97" fmla="*/ 131 h 241"/>
              <a:gd name="T98" fmla="*/ 1 w 242"/>
              <a:gd name="T99" fmla="*/ 115 h 241"/>
              <a:gd name="T100" fmla="*/ 1 w 242"/>
              <a:gd name="T101" fmla="*/ 99 h 241"/>
              <a:gd name="T102" fmla="*/ 1 w 242"/>
              <a:gd name="T103" fmla="*/ 85 h 241"/>
              <a:gd name="T104" fmla="*/ 1 w 242"/>
              <a:gd name="T105" fmla="*/ 73 h 241"/>
              <a:gd name="T106" fmla="*/ 1 w 242"/>
              <a:gd name="T107" fmla="*/ 59 h 241"/>
              <a:gd name="T108" fmla="*/ 1 w 242"/>
              <a:gd name="T109" fmla="*/ 41 h 241"/>
              <a:gd name="T110" fmla="*/ 0 w 242"/>
              <a:gd name="T111" fmla="*/ 27 h 241"/>
              <a:gd name="T112" fmla="*/ 5 w 242"/>
              <a:gd name="T113" fmla="*/ 18 h 241"/>
              <a:gd name="T114" fmla="*/ 14 w 242"/>
              <a:gd name="T115" fmla="*/ 17 h 241"/>
              <a:gd name="T116" fmla="*/ 22 w 242"/>
              <a:gd name="T117" fmla="*/ 17 h 241"/>
              <a:gd name="T118" fmla="*/ 28 w 242"/>
              <a:gd name="T119" fmla="*/ 16 h 241"/>
              <a:gd name="T120" fmla="*/ 33 w 242"/>
              <a:gd name="T121" fmla="*/ 16 h 24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42" h="241">
                <a:moveTo>
                  <a:pt x="45" y="15"/>
                </a:moveTo>
                <a:lnTo>
                  <a:pt x="46" y="15"/>
                </a:lnTo>
                <a:lnTo>
                  <a:pt x="48" y="15"/>
                </a:lnTo>
                <a:lnTo>
                  <a:pt x="49" y="15"/>
                </a:lnTo>
                <a:lnTo>
                  <a:pt x="50" y="15"/>
                </a:lnTo>
                <a:lnTo>
                  <a:pt x="53" y="15"/>
                </a:lnTo>
                <a:lnTo>
                  <a:pt x="53" y="13"/>
                </a:lnTo>
                <a:lnTo>
                  <a:pt x="57" y="13"/>
                </a:lnTo>
                <a:lnTo>
                  <a:pt x="61" y="13"/>
                </a:lnTo>
                <a:lnTo>
                  <a:pt x="64" y="13"/>
                </a:lnTo>
                <a:lnTo>
                  <a:pt x="68" y="13"/>
                </a:lnTo>
                <a:lnTo>
                  <a:pt x="71" y="12"/>
                </a:lnTo>
                <a:lnTo>
                  <a:pt x="73" y="12"/>
                </a:lnTo>
                <a:lnTo>
                  <a:pt x="78" y="12"/>
                </a:lnTo>
                <a:lnTo>
                  <a:pt x="79" y="12"/>
                </a:lnTo>
                <a:lnTo>
                  <a:pt x="80" y="12"/>
                </a:lnTo>
                <a:lnTo>
                  <a:pt x="87" y="11"/>
                </a:lnTo>
                <a:lnTo>
                  <a:pt x="88" y="11"/>
                </a:lnTo>
                <a:lnTo>
                  <a:pt x="90" y="11"/>
                </a:lnTo>
                <a:lnTo>
                  <a:pt x="92" y="11"/>
                </a:lnTo>
                <a:lnTo>
                  <a:pt x="95" y="11"/>
                </a:lnTo>
                <a:lnTo>
                  <a:pt x="98" y="11"/>
                </a:lnTo>
                <a:lnTo>
                  <a:pt x="100" y="10"/>
                </a:lnTo>
                <a:lnTo>
                  <a:pt x="105" y="10"/>
                </a:lnTo>
                <a:lnTo>
                  <a:pt x="106" y="10"/>
                </a:lnTo>
                <a:lnTo>
                  <a:pt x="108" y="10"/>
                </a:lnTo>
                <a:lnTo>
                  <a:pt x="110" y="10"/>
                </a:lnTo>
                <a:lnTo>
                  <a:pt x="111" y="10"/>
                </a:lnTo>
                <a:lnTo>
                  <a:pt x="113" y="10"/>
                </a:lnTo>
                <a:lnTo>
                  <a:pt x="114" y="9"/>
                </a:lnTo>
                <a:lnTo>
                  <a:pt x="117" y="9"/>
                </a:lnTo>
                <a:lnTo>
                  <a:pt x="118" y="9"/>
                </a:lnTo>
                <a:lnTo>
                  <a:pt x="121" y="9"/>
                </a:lnTo>
                <a:lnTo>
                  <a:pt x="122" y="9"/>
                </a:lnTo>
                <a:lnTo>
                  <a:pt x="125" y="9"/>
                </a:lnTo>
                <a:lnTo>
                  <a:pt x="129" y="8"/>
                </a:lnTo>
                <a:lnTo>
                  <a:pt x="134" y="8"/>
                </a:lnTo>
                <a:lnTo>
                  <a:pt x="136" y="8"/>
                </a:lnTo>
                <a:lnTo>
                  <a:pt x="138" y="8"/>
                </a:lnTo>
                <a:lnTo>
                  <a:pt x="140" y="8"/>
                </a:lnTo>
                <a:lnTo>
                  <a:pt x="141" y="8"/>
                </a:lnTo>
                <a:lnTo>
                  <a:pt x="143" y="8"/>
                </a:lnTo>
                <a:lnTo>
                  <a:pt x="144" y="8"/>
                </a:lnTo>
                <a:lnTo>
                  <a:pt x="145" y="7"/>
                </a:lnTo>
                <a:lnTo>
                  <a:pt x="146" y="7"/>
                </a:lnTo>
                <a:lnTo>
                  <a:pt x="149" y="7"/>
                </a:lnTo>
                <a:lnTo>
                  <a:pt x="150" y="7"/>
                </a:lnTo>
                <a:lnTo>
                  <a:pt x="151" y="7"/>
                </a:lnTo>
                <a:lnTo>
                  <a:pt x="152" y="7"/>
                </a:lnTo>
                <a:lnTo>
                  <a:pt x="153" y="7"/>
                </a:lnTo>
                <a:lnTo>
                  <a:pt x="156" y="7"/>
                </a:lnTo>
                <a:lnTo>
                  <a:pt x="159" y="7"/>
                </a:lnTo>
                <a:lnTo>
                  <a:pt x="160" y="5"/>
                </a:lnTo>
                <a:lnTo>
                  <a:pt x="165" y="5"/>
                </a:lnTo>
                <a:lnTo>
                  <a:pt x="167" y="5"/>
                </a:lnTo>
                <a:lnTo>
                  <a:pt x="169" y="5"/>
                </a:lnTo>
                <a:lnTo>
                  <a:pt x="178" y="4"/>
                </a:lnTo>
                <a:lnTo>
                  <a:pt x="181" y="4"/>
                </a:lnTo>
                <a:lnTo>
                  <a:pt x="182" y="4"/>
                </a:lnTo>
                <a:lnTo>
                  <a:pt x="184" y="4"/>
                </a:lnTo>
                <a:lnTo>
                  <a:pt x="185" y="4"/>
                </a:lnTo>
                <a:lnTo>
                  <a:pt x="186" y="4"/>
                </a:lnTo>
                <a:lnTo>
                  <a:pt x="188" y="4"/>
                </a:lnTo>
                <a:lnTo>
                  <a:pt x="189" y="4"/>
                </a:lnTo>
                <a:lnTo>
                  <a:pt x="191" y="3"/>
                </a:lnTo>
                <a:lnTo>
                  <a:pt x="193" y="3"/>
                </a:lnTo>
                <a:lnTo>
                  <a:pt x="194" y="3"/>
                </a:lnTo>
                <a:lnTo>
                  <a:pt x="196" y="3"/>
                </a:lnTo>
                <a:lnTo>
                  <a:pt x="198" y="3"/>
                </a:lnTo>
                <a:lnTo>
                  <a:pt x="199" y="3"/>
                </a:lnTo>
                <a:lnTo>
                  <a:pt x="202" y="3"/>
                </a:lnTo>
                <a:lnTo>
                  <a:pt x="205" y="2"/>
                </a:lnTo>
                <a:lnTo>
                  <a:pt x="207" y="2"/>
                </a:lnTo>
                <a:lnTo>
                  <a:pt x="208" y="2"/>
                </a:lnTo>
                <a:lnTo>
                  <a:pt x="209" y="2"/>
                </a:lnTo>
                <a:lnTo>
                  <a:pt x="212" y="2"/>
                </a:lnTo>
                <a:lnTo>
                  <a:pt x="214" y="2"/>
                </a:lnTo>
                <a:lnTo>
                  <a:pt x="215" y="2"/>
                </a:lnTo>
                <a:lnTo>
                  <a:pt x="220" y="1"/>
                </a:lnTo>
                <a:lnTo>
                  <a:pt x="221" y="1"/>
                </a:lnTo>
                <a:lnTo>
                  <a:pt x="224" y="1"/>
                </a:lnTo>
                <a:lnTo>
                  <a:pt x="225" y="1"/>
                </a:lnTo>
                <a:lnTo>
                  <a:pt x="226" y="1"/>
                </a:lnTo>
                <a:lnTo>
                  <a:pt x="230" y="1"/>
                </a:lnTo>
                <a:lnTo>
                  <a:pt x="237" y="0"/>
                </a:lnTo>
                <a:lnTo>
                  <a:pt x="239" y="0"/>
                </a:lnTo>
                <a:lnTo>
                  <a:pt x="241" y="0"/>
                </a:lnTo>
                <a:lnTo>
                  <a:pt x="241" y="1"/>
                </a:lnTo>
                <a:lnTo>
                  <a:pt x="241" y="10"/>
                </a:lnTo>
                <a:lnTo>
                  <a:pt x="241" y="12"/>
                </a:lnTo>
                <a:lnTo>
                  <a:pt x="241" y="13"/>
                </a:lnTo>
                <a:lnTo>
                  <a:pt x="241" y="16"/>
                </a:lnTo>
                <a:lnTo>
                  <a:pt x="241" y="20"/>
                </a:lnTo>
                <a:lnTo>
                  <a:pt x="241" y="21"/>
                </a:lnTo>
                <a:lnTo>
                  <a:pt x="241" y="23"/>
                </a:lnTo>
                <a:lnTo>
                  <a:pt x="241" y="25"/>
                </a:lnTo>
                <a:lnTo>
                  <a:pt x="241" y="26"/>
                </a:lnTo>
                <a:lnTo>
                  <a:pt x="241" y="31"/>
                </a:lnTo>
                <a:lnTo>
                  <a:pt x="241" y="32"/>
                </a:lnTo>
                <a:lnTo>
                  <a:pt x="241" y="33"/>
                </a:lnTo>
                <a:lnTo>
                  <a:pt x="241" y="34"/>
                </a:lnTo>
                <a:lnTo>
                  <a:pt x="241" y="39"/>
                </a:lnTo>
                <a:lnTo>
                  <a:pt x="241" y="41"/>
                </a:lnTo>
                <a:lnTo>
                  <a:pt x="241" y="43"/>
                </a:lnTo>
                <a:lnTo>
                  <a:pt x="241" y="45"/>
                </a:lnTo>
                <a:lnTo>
                  <a:pt x="241" y="51"/>
                </a:lnTo>
                <a:lnTo>
                  <a:pt x="241" y="53"/>
                </a:lnTo>
                <a:lnTo>
                  <a:pt x="241" y="56"/>
                </a:lnTo>
                <a:lnTo>
                  <a:pt x="241" y="59"/>
                </a:lnTo>
                <a:lnTo>
                  <a:pt x="241" y="60"/>
                </a:lnTo>
                <a:lnTo>
                  <a:pt x="241" y="65"/>
                </a:lnTo>
                <a:lnTo>
                  <a:pt x="241" y="66"/>
                </a:lnTo>
                <a:lnTo>
                  <a:pt x="241" y="72"/>
                </a:lnTo>
                <a:lnTo>
                  <a:pt x="241" y="73"/>
                </a:lnTo>
                <a:lnTo>
                  <a:pt x="241" y="75"/>
                </a:lnTo>
                <a:lnTo>
                  <a:pt x="241" y="79"/>
                </a:lnTo>
                <a:lnTo>
                  <a:pt x="241" y="84"/>
                </a:lnTo>
                <a:lnTo>
                  <a:pt x="241" y="85"/>
                </a:lnTo>
                <a:lnTo>
                  <a:pt x="241" y="87"/>
                </a:lnTo>
                <a:lnTo>
                  <a:pt x="241" y="89"/>
                </a:lnTo>
                <a:lnTo>
                  <a:pt x="241" y="92"/>
                </a:lnTo>
                <a:lnTo>
                  <a:pt x="241" y="97"/>
                </a:lnTo>
                <a:lnTo>
                  <a:pt x="241" y="99"/>
                </a:lnTo>
                <a:lnTo>
                  <a:pt x="241" y="105"/>
                </a:lnTo>
                <a:lnTo>
                  <a:pt x="241" y="107"/>
                </a:lnTo>
                <a:lnTo>
                  <a:pt x="241" y="108"/>
                </a:lnTo>
                <a:lnTo>
                  <a:pt x="241" y="109"/>
                </a:lnTo>
                <a:lnTo>
                  <a:pt x="242" y="112"/>
                </a:lnTo>
                <a:lnTo>
                  <a:pt x="241" y="113"/>
                </a:lnTo>
                <a:lnTo>
                  <a:pt x="242" y="119"/>
                </a:lnTo>
                <a:lnTo>
                  <a:pt x="242" y="121"/>
                </a:lnTo>
                <a:lnTo>
                  <a:pt x="242" y="122"/>
                </a:lnTo>
                <a:lnTo>
                  <a:pt x="242" y="124"/>
                </a:lnTo>
                <a:lnTo>
                  <a:pt x="242" y="127"/>
                </a:lnTo>
                <a:lnTo>
                  <a:pt x="242" y="128"/>
                </a:lnTo>
                <a:lnTo>
                  <a:pt x="242" y="132"/>
                </a:lnTo>
                <a:lnTo>
                  <a:pt x="242" y="133"/>
                </a:lnTo>
                <a:lnTo>
                  <a:pt x="242" y="144"/>
                </a:lnTo>
                <a:lnTo>
                  <a:pt x="242" y="146"/>
                </a:lnTo>
                <a:lnTo>
                  <a:pt x="242" y="147"/>
                </a:lnTo>
                <a:lnTo>
                  <a:pt x="242" y="149"/>
                </a:lnTo>
                <a:lnTo>
                  <a:pt x="242" y="151"/>
                </a:lnTo>
                <a:lnTo>
                  <a:pt x="242" y="159"/>
                </a:lnTo>
                <a:lnTo>
                  <a:pt x="242" y="163"/>
                </a:lnTo>
                <a:lnTo>
                  <a:pt x="242" y="177"/>
                </a:lnTo>
                <a:lnTo>
                  <a:pt x="242" y="178"/>
                </a:lnTo>
                <a:lnTo>
                  <a:pt x="242" y="181"/>
                </a:lnTo>
                <a:lnTo>
                  <a:pt x="242" y="188"/>
                </a:lnTo>
                <a:lnTo>
                  <a:pt x="242" y="197"/>
                </a:lnTo>
                <a:lnTo>
                  <a:pt x="242" y="199"/>
                </a:lnTo>
                <a:lnTo>
                  <a:pt x="242" y="203"/>
                </a:lnTo>
                <a:lnTo>
                  <a:pt x="242" y="205"/>
                </a:lnTo>
                <a:lnTo>
                  <a:pt x="242" y="211"/>
                </a:lnTo>
                <a:lnTo>
                  <a:pt x="242" y="216"/>
                </a:lnTo>
                <a:lnTo>
                  <a:pt x="242" y="218"/>
                </a:lnTo>
                <a:lnTo>
                  <a:pt x="242" y="220"/>
                </a:lnTo>
                <a:lnTo>
                  <a:pt x="242" y="225"/>
                </a:lnTo>
                <a:lnTo>
                  <a:pt x="242" y="234"/>
                </a:lnTo>
                <a:lnTo>
                  <a:pt x="242" y="239"/>
                </a:lnTo>
                <a:lnTo>
                  <a:pt x="242" y="240"/>
                </a:lnTo>
                <a:lnTo>
                  <a:pt x="234" y="240"/>
                </a:lnTo>
                <a:lnTo>
                  <a:pt x="233" y="240"/>
                </a:lnTo>
                <a:lnTo>
                  <a:pt x="231" y="240"/>
                </a:lnTo>
                <a:lnTo>
                  <a:pt x="228" y="240"/>
                </a:lnTo>
                <a:lnTo>
                  <a:pt x="226" y="240"/>
                </a:lnTo>
                <a:lnTo>
                  <a:pt x="224" y="240"/>
                </a:lnTo>
                <a:lnTo>
                  <a:pt x="223" y="240"/>
                </a:lnTo>
                <a:lnTo>
                  <a:pt x="222" y="240"/>
                </a:lnTo>
                <a:lnTo>
                  <a:pt x="220" y="240"/>
                </a:lnTo>
                <a:lnTo>
                  <a:pt x="217" y="240"/>
                </a:lnTo>
                <a:lnTo>
                  <a:pt x="213" y="240"/>
                </a:lnTo>
                <a:lnTo>
                  <a:pt x="212" y="240"/>
                </a:lnTo>
                <a:lnTo>
                  <a:pt x="206" y="240"/>
                </a:lnTo>
                <a:lnTo>
                  <a:pt x="201" y="240"/>
                </a:lnTo>
                <a:lnTo>
                  <a:pt x="199" y="240"/>
                </a:lnTo>
                <a:lnTo>
                  <a:pt x="198" y="240"/>
                </a:lnTo>
                <a:lnTo>
                  <a:pt x="192" y="240"/>
                </a:lnTo>
                <a:lnTo>
                  <a:pt x="189" y="240"/>
                </a:lnTo>
                <a:lnTo>
                  <a:pt x="186" y="240"/>
                </a:lnTo>
                <a:lnTo>
                  <a:pt x="185" y="240"/>
                </a:lnTo>
                <a:lnTo>
                  <a:pt x="184" y="240"/>
                </a:lnTo>
                <a:lnTo>
                  <a:pt x="182" y="240"/>
                </a:lnTo>
                <a:lnTo>
                  <a:pt x="181" y="240"/>
                </a:lnTo>
                <a:lnTo>
                  <a:pt x="180" y="240"/>
                </a:lnTo>
                <a:lnTo>
                  <a:pt x="176" y="241"/>
                </a:lnTo>
                <a:lnTo>
                  <a:pt x="176" y="240"/>
                </a:lnTo>
                <a:lnTo>
                  <a:pt x="174" y="241"/>
                </a:lnTo>
                <a:lnTo>
                  <a:pt x="169" y="241"/>
                </a:lnTo>
                <a:lnTo>
                  <a:pt x="168" y="241"/>
                </a:lnTo>
                <a:lnTo>
                  <a:pt x="160" y="241"/>
                </a:lnTo>
                <a:lnTo>
                  <a:pt x="159" y="241"/>
                </a:lnTo>
                <a:lnTo>
                  <a:pt x="153" y="241"/>
                </a:lnTo>
                <a:lnTo>
                  <a:pt x="150" y="241"/>
                </a:lnTo>
                <a:lnTo>
                  <a:pt x="146" y="241"/>
                </a:lnTo>
                <a:lnTo>
                  <a:pt x="144" y="241"/>
                </a:lnTo>
                <a:lnTo>
                  <a:pt x="142" y="241"/>
                </a:lnTo>
                <a:lnTo>
                  <a:pt x="137" y="241"/>
                </a:lnTo>
                <a:lnTo>
                  <a:pt x="136" y="241"/>
                </a:lnTo>
                <a:lnTo>
                  <a:pt x="133" y="241"/>
                </a:lnTo>
                <a:lnTo>
                  <a:pt x="128" y="241"/>
                </a:lnTo>
                <a:lnTo>
                  <a:pt x="124" y="241"/>
                </a:lnTo>
                <a:lnTo>
                  <a:pt x="121" y="241"/>
                </a:lnTo>
                <a:lnTo>
                  <a:pt x="111" y="241"/>
                </a:lnTo>
                <a:lnTo>
                  <a:pt x="110" y="241"/>
                </a:lnTo>
                <a:lnTo>
                  <a:pt x="108" y="241"/>
                </a:lnTo>
                <a:lnTo>
                  <a:pt x="103" y="241"/>
                </a:lnTo>
                <a:lnTo>
                  <a:pt x="100" y="241"/>
                </a:lnTo>
                <a:lnTo>
                  <a:pt x="92" y="241"/>
                </a:lnTo>
                <a:lnTo>
                  <a:pt x="90" y="241"/>
                </a:lnTo>
                <a:lnTo>
                  <a:pt x="85" y="241"/>
                </a:lnTo>
                <a:lnTo>
                  <a:pt x="81" y="241"/>
                </a:lnTo>
                <a:lnTo>
                  <a:pt x="73" y="241"/>
                </a:lnTo>
                <a:lnTo>
                  <a:pt x="71" y="241"/>
                </a:lnTo>
                <a:lnTo>
                  <a:pt x="70" y="241"/>
                </a:lnTo>
                <a:lnTo>
                  <a:pt x="65" y="241"/>
                </a:lnTo>
                <a:lnTo>
                  <a:pt x="64" y="241"/>
                </a:lnTo>
                <a:lnTo>
                  <a:pt x="63" y="241"/>
                </a:lnTo>
                <a:lnTo>
                  <a:pt x="56" y="241"/>
                </a:lnTo>
                <a:lnTo>
                  <a:pt x="55" y="241"/>
                </a:lnTo>
                <a:lnTo>
                  <a:pt x="54" y="241"/>
                </a:lnTo>
                <a:lnTo>
                  <a:pt x="50" y="241"/>
                </a:lnTo>
                <a:lnTo>
                  <a:pt x="48" y="241"/>
                </a:lnTo>
                <a:lnTo>
                  <a:pt x="45" y="241"/>
                </a:lnTo>
                <a:lnTo>
                  <a:pt x="42" y="241"/>
                </a:lnTo>
                <a:lnTo>
                  <a:pt x="40" y="241"/>
                </a:lnTo>
                <a:lnTo>
                  <a:pt x="34" y="241"/>
                </a:lnTo>
                <a:lnTo>
                  <a:pt x="33" y="241"/>
                </a:lnTo>
                <a:lnTo>
                  <a:pt x="29" y="241"/>
                </a:lnTo>
                <a:lnTo>
                  <a:pt x="25" y="241"/>
                </a:lnTo>
                <a:lnTo>
                  <a:pt x="22" y="241"/>
                </a:lnTo>
                <a:lnTo>
                  <a:pt x="21" y="241"/>
                </a:lnTo>
                <a:lnTo>
                  <a:pt x="18" y="241"/>
                </a:lnTo>
                <a:lnTo>
                  <a:pt x="17" y="241"/>
                </a:lnTo>
                <a:lnTo>
                  <a:pt x="15" y="241"/>
                </a:lnTo>
                <a:lnTo>
                  <a:pt x="13" y="241"/>
                </a:lnTo>
                <a:lnTo>
                  <a:pt x="7" y="241"/>
                </a:lnTo>
                <a:lnTo>
                  <a:pt x="6" y="241"/>
                </a:lnTo>
                <a:lnTo>
                  <a:pt x="5" y="241"/>
                </a:lnTo>
                <a:lnTo>
                  <a:pt x="2" y="241"/>
                </a:lnTo>
                <a:lnTo>
                  <a:pt x="2" y="237"/>
                </a:lnTo>
                <a:lnTo>
                  <a:pt x="2" y="235"/>
                </a:lnTo>
                <a:lnTo>
                  <a:pt x="2" y="234"/>
                </a:lnTo>
                <a:lnTo>
                  <a:pt x="2" y="232"/>
                </a:lnTo>
                <a:lnTo>
                  <a:pt x="2" y="231"/>
                </a:lnTo>
                <a:lnTo>
                  <a:pt x="2" y="228"/>
                </a:lnTo>
                <a:lnTo>
                  <a:pt x="2" y="227"/>
                </a:lnTo>
                <a:lnTo>
                  <a:pt x="2" y="226"/>
                </a:lnTo>
                <a:lnTo>
                  <a:pt x="2" y="223"/>
                </a:lnTo>
                <a:lnTo>
                  <a:pt x="2" y="220"/>
                </a:lnTo>
                <a:lnTo>
                  <a:pt x="2" y="219"/>
                </a:lnTo>
                <a:lnTo>
                  <a:pt x="2" y="217"/>
                </a:lnTo>
                <a:lnTo>
                  <a:pt x="2" y="216"/>
                </a:lnTo>
                <a:lnTo>
                  <a:pt x="2" y="215"/>
                </a:lnTo>
                <a:lnTo>
                  <a:pt x="2" y="211"/>
                </a:lnTo>
                <a:lnTo>
                  <a:pt x="2" y="209"/>
                </a:lnTo>
                <a:lnTo>
                  <a:pt x="2" y="208"/>
                </a:lnTo>
                <a:lnTo>
                  <a:pt x="2" y="203"/>
                </a:lnTo>
                <a:lnTo>
                  <a:pt x="2" y="200"/>
                </a:lnTo>
                <a:lnTo>
                  <a:pt x="2" y="197"/>
                </a:lnTo>
                <a:lnTo>
                  <a:pt x="2" y="196"/>
                </a:lnTo>
                <a:lnTo>
                  <a:pt x="2" y="192"/>
                </a:lnTo>
                <a:lnTo>
                  <a:pt x="2" y="187"/>
                </a:lnTo>
                <a:lnTo>
                  <a:pt x="2" y="181"/>
                </a:lnTo>
                <a:lnTo>
                  <a:pt x="1" y="178"/>
                </a:lnTo>
                <a:lnTo>
                  <a:pt x="1" y="176"/>
                </a:lnTo>
                <a:lnTo>
                  <a:pt x="1" y="175"/>
                </a:lnTo>
                <a:lnTo>
                  <a:pt x="1" y="171"/>
                </a:lnTo>
                <a:lnTo>
                  <a:pt x="1" y="169"/>
                </a:lnTo>
                <a:lnTo>
                  <a:pt x="1" y="168"/>
                </a:lnTo>
                <a:lnTo>
                  <a:pt x="1" y="167"/>
                </a:lnTo>
                <a:lnTo>
                  <a:pt x="1" y="165"/>
                </a:lnTo>
                <a:lnTo>
                  <a:pt x="1" y="162"/>
                </a:lnTo>
                <a:lnTo>
                  <a:pt x="1" y="161"/>
                </a:lnTo>
                <a:lnTo>
                  <a:pt x="1" y="160"/>
                </a:lnTo>
                <a:lnTo>
                  <a:pt x="1" y="159"/>
                </a:lnTo>
                <a:lnTo>
                  <a:pt x="1" y="157"/>
                </a:lnTo>
                <a:lnTo>
                  <a:pt x="1" y="155"/>
                </a:lnTo>
                <a:lnTo>
                  <a:pt x="1" y="154"/>
                </a:lnTo>
                <a:lnTo>
                  <a:pt x="1" y="152"/>
                </a:lnTo>
                <a:lnTo>
                  <a:pt x="1" y="149"/>
                </a:lnTo>
                <a:lnTo>
                  <a:pt x="1" y="146"/>
                </a:lnTo>
                <a:lnTo>
                  <a:pt x="1" y="141"/>
                </a:lnTo>
                <a:lnTo>
                  <a:pt x="1" y="138"/>
                </a:lnTo>
                <a:lnTo>
                  <a:pt x="1" y="137"/>
                </a:lnTo>
                <a:lnTo>
                  <a:pt x="1" y="135"/>
                </a:lnTo>
                <a:lnTo>
                  <a:pt x="1" y="133"/>
                </a:lnTo>
                <a:lnTo>
                  <a:pt x="1" y="131"/>
                </a:lnTo>
                <a:lnTo>
                  <a:pt x="1" y="127"/>
                </a:lnTo>
                <a:lnTo>
                  <a:pt x="1" y="124"/>
                </a:lnTo>
                <a:lnTo>
                  <a:pt x="1" y="123"/>
                </a:lnTo>
                <a:lnTo>
                  <a:pt x="1" y="120"/>
                </a:lnTo>
                <a:lnTo>
                  <a:pt x="1" y="117"/>
                </a:lnTo>
                <a:lnTo>
                  <a:pt x="1" y="115"/>
                </a:lnTo>
                <a:lnTo>
                  <a:pt x="1" y="113"/>
                </a:lnTo>
                <a:lnTo>
                  <a:pt x="1" y="112"/>
                </a:lnTo>
                <a:lnTo>
                  <a:pt x="1" y="107"/>
                </a:lnTo>
                <a:lnTo>
                  <a:pt x="1" y="103"/>
                </a:lnTo>
                <a:lnTo>
                  <a:pt x="1" y="99"/>
                </a:lnTo>
                <a:lnTo>
                  <a:pt x="1" y="96"/>
                </a:lnTo>
                <a:lnTo>
                  <a:pt x="1" y="95"/>
                </a:lnTo>
                <a:lnTo>
                  <a:pt x="1" y="89"/>
                </a:lnTo>
                <a:lnTo>
                  <a:pt x="1" y="87"/>
                </a:lnTo>
                <a:lnTo>
                  <a:pt x="1" y="85"/>
                </a:lnTo>
                <a:lnTo>
                  <a:pt x="1" y="81"/>
                </a:lnTo>
                <a:lnTo>
                  <a:pt x="1" y="79"/>
                </a:lnTo>
                <a:lnTo>
                  <a:pt x="1" y="77"/>
                </a:lnTo>
                <a:lnTo>
                  <a:pt x="1" y="74"/>
                </a:lnTo>
                <a:lnTo>
                  <a:pt x="1" y="73"/>
                </a:lnTo>
                <a:lnTo>
                  <a:pt x="1" y="72"/>
                </a:lnTo>
                <a:lnTo>
                  <a:pt x="1" y="71"/>
                </a:lnTo>
                <a:lnTo>
                  <a:pt x="1" y="69"/>
                </a:lnTo>
                <a:lnTo>
                  <a:pt x="1" y="68"/>
                </a:lnTo>
                <a:lnTo>
                  <a:pt x="1" y="63"/>
                </a:lnTo>
                <a:lnTo>
                  <a:pt x="1" y="59"/>
                </a:lnTo>
                <a:lnTo>
                  <a:pt x="1" y="58"/>
                </a:lnTo>
                <a:lnTo>
                  <a:pt x="1" y="55"/>
                </a:lnTo>
                <a:lnTo>
                  <a:pt x="1" y="47"/>
                </a:lnTo>
                <a:lnTo>
                  <a:pt x="1" y="45"/>
                </a:lnTo>
                <a:lnTo>
                  <a:pt x="1" y="44"/>
                </a:lnTo>
                <a:lnTo>
                  <a:pt x="1" y="41"/>
                </a:lnTo>
                <a:lnTo>
                  <a:pt x="1" y="37"/>
                </a:lnTo>
                <a:lnTo>
                  <a:pt x="1" y="35"/>
                </a:lnTo>
                <a:lnTo>
                  <a:pt x="1" y="33"/>
                </a:lnTo>
                <a:lnTo>
                  <a:pt x="1" y="31"/>
                </a:lnTo>
                <a:lnTo>
                  <a:pt x="0" y="27"/>
                </a:lnTo>
                <a:lnTo>
                  <a:pt x="0" y="25"/>
                </a:lnTo>
                <a:lnTo>
                  <a:pt x="0" y="24"/>
                </a:lnTo>
                <a:lnTo>
                  <a:pt x="0" y="21"/>
                </a:lnTo>
                <a:lnTo>
                  <a:pt x="0" y="18"/>
                </a:lnTo>
                <a:lnTo>
                  <a:pt x="4" y="18"/>
                </a:lnTo>
                <a:lnTo>
                  <a:pt x="5" y="18"/>
                </a:lnTo>
                <a:lnTo>
                  <a:pt x="6" y="18"/>
                </a:lnTo>
                <a:lnTo>
                  <a:pt x="7" y="18"/>
                </a:lnTo>
                <a:lnTo>
                  <a:pt x="8" y="17"/>
                </a:lnTo>
                <a:lnTo>
                  <a:pt x="9" y="17"/>
                </a:lnTo>
                <a:lnTo>
                  <a:pt x="10" y="17"/>
                </a:lnTo>
                <a:lnTo>
                  <a:pt x="12" y="17"/>
                </a:lnTo>
                <a:lnTo>
                  <a:pt x="14" y="17"/>
                </a:lnTo>
                <a:lnTo>
                  <a:pt x="16" y="17"/>
                </a:lnTo>
                <a:lnTo>
                  <a:pt x="18" y="17"/>
                </a:lnTo>
                <a:lnTo>
                  <a:pt x="21" y="17"/>
                </a:lnTo>
                <a:lnTo>
                  <a:pt x="22" y="17"/>
                </a:lnTo>
                <a:lnTo>
                  <a:pt x="23" y="17"/>
                </a:lnTo>
                <a:lnTo>
                  <a:pt x="25" y="16"/>
                </a:lnTo>
                <a:lnTo>
                  <a:pt x="26" y="16"/>
                </a:lnTo>
                <a:lnTo>
                  <a:pt x="28" y="16"/>
                </a:lnTo>
                <a:lnTo>
                  <a:pt x="29" y="16"/>
                </a:lnTo>
                <a:lnTo>
                  <a:pt x="30" y="16"/>
                </a:lnTo>
                <a:lnTo>
                  <a:pt x="31" y="16"/>
                </a:lnTo>
                <a:lnTo>
                  <a:pt x="32" y="16"/>
                </a:lnTo>
                <a:lnTo>
                  <a:pt x="33" y="16"/>
                </a:lnTo>
                <a:lnTo>
                  <a:pt x="36" y="16"/>
                </a:lnTo>
                <a:lnTo>
                  <a:pt x="37" y="16"/>
                </a:lnTo>
                <a:lnTo>
                  <a:pt x="38" y="16"/>
                </a:lnTo>
                <a:lnTo>
                  <a:pt x="40" y="15"/>
                </a:lnTo>
                <a:lnTo>
                  <a:pt x="41" y="15"/>
                </a:lnTo>
                <a:lnTo>
                  <a:pt x="45" y="15"/>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67" name="Freeform 169"/>
          <p:cNvSpPr>
            <a:spLocks/>
          </p:cNvSpPr>
          <p:nvPr/>
        </p:nvSpPr>
        <p:spPr bwMode="auto">
          <a:xfrm>
            <a:off x="3577015" y="4331707"/>
            <a:ext cx="566120" cy="606678"/>
          </a:xfrm>
          <a:custGeom>
            <a:avLst/>
            <a:gdLst>
              <a:gd name="T0" fmla="*/ 246 w 262"/>
              <a:gd name="T1" fmla="*/ 12 h 285"/>
              <a:gd name="T2" fmla="*/ 247 w 262"/>
              <a:gd name="T3" fmla="*/ 26 h 285"/>
              <a:gd name="T4" fmla="*/ 248 w 262"/>
              <a:gd name="T5" fmla="*/ 47 h 285"/>
              <a:gd name="T6" fmla="*/ 249 w 262"/>
              <a:gd name="T7" fmla="*/ 64 h 285"/>
              <a:gd name="T8" fmla="*/ 251 w 262"/>
              <a:gd name="T9" fmla="*/ 88 h 285"/>
              <a:gd name="T10" fmla="*/ 252 w 262"/>
              <a:gd name="T11" fmla="*/ 114 h 285"/>
              <a:gd name="T12" fmla="*/ 253 w 262"/>
              <a:gd name="T13" fmla="*/ 136 h 285"/>
              <a:gd name="T14" fmla="*/ 254 w 262"/>
              <a:gd name="T15" fmla="*/ 158 h 285"/>
              <a:gd name="T16" fmla="*/ 255 w 262"/>
              <a:gd name="T17" fmla="*/ 167 h 285"/>
              <a:gd name="T18" fmla="*/ 257 w 262"/>
              <a:gd name="T19" fmla="*/ 213 h 285"/>
              <a:gd name="T20" fmla="*/ 259 w 262"/>
              <a:gd name="T21" fmla="*/ 234 h 285"/>
              <a:gd name="T22" fmla="*/ 261 w 262"/>
              <a:gd name="T23" fmla="*/ 256 h 285"/>
              <a:gd name="T24" fmla="*/ 262 w 262"/>
              <a:gd name="T25" fmla="*/ 281 h 285"/>
              <a:gd name="T26" fmla="*/ 253 w 262"/>
              <a:gd name="T27" fmla="*/ 281 h 285"/>
              <a:gd name="T28" fmla="*/ 247 w 262"/>
              <a:gd name="T29" fmla="*/ 281 h 285"/>
              <a:gd name="T30" fmla="*/ 236 w 262"/>
              <a:gd name="T31" fmla="*/ 281 h 285"/>
              <a:gd name="T32" fmla="*/ 231 w 262"/>
              <a:gd name="T33" fmla="*/ 281 h 285"/>
              <a:gd name="T34" fmla="*/ 219 w 262"/>
              <a:gd name="T35" fmla="*/ 281 h 285"/>
              <a:gd name="T36" fmla="*/ 209 w 262"/>
              <a:gd name="T37" fmla="*/ 282 h 285"/>
              <a:gd name="T38" fmla="*/ 198 w 262"/>
              <a:gd name="T39" fmla="*/ 282 h 285"/>
              <a:gd name="T40" fmla="*/ 175 w 262"/>
              <a:gd name="T41" fmla="*/ 284 h 285"/>
              <a:gd name="T42" fmla="*/ 163 w 262"/>
              <a:gd name="T43" fmla="*/ 284 h 285"/>
              <a:gd name="T44" fmla="*/ 135 w 262"/>
              <a:gd name="T45" fmla="*/ 284 h 285"/>
              <a:gd name="T46" fmla="*/ 112 w 262"/>
              <a:gd name="T47" fmla="*/ 284 h 285"/>
              <a:gd name="T48" fmla="*/ 101 w 262"/>
              <a:gd name="T49" fmla="*/ 284 h 285"/>
              <a:gd name="T50" fmla="*/ 89 w 262"/>
              <a:gd name="T51" fmla="*/ 285 h 285"/>
              <a:gd name="T52" fmla="*/ 72 w 262"/>
              <a:gd name="T53" fmla="*/ 285 h 285"/>
              <a:gd name="T54" fmla="*/ 53 w 262"/>
              <a:gd name="T55" fmla="*/ 285 h 285"/>
              <a:gd name="T56" fmla="*/ 35 w 262"/>
              <a:gd name="T57" fmla="*/ 285 h 285"/>
              <a:gd name="T58" fmla="*/ 11 w 262"/>
              <a:gd name="T59" fmla="*/ 285 h 285"/>
              <a:gd name="T60" fmla="*/ 1 w 262"/>
              <a:gd name="T61" fmla="*/ 284 h 285"/>
              <a:gd name="T62" fmla="*/ 1 w 262"/>
              <a:gd name="T63" fmla="*/ 256 h 285"/>
              <a:gd name="T64" fmla="*/ 1 w 262"/>
              <a:gd name="T65" fmla="*/ 223 h 285"/>
              <a:gd name="T66" fmla="*/ 1 w 262"/>
              <a:gd name="T67" fmla="*/ 192 h 285"/>
              <a:gd name="T68" fmla="*/ 1 w 262"/>
              <a:gd name="T69" fmla="*/ 169 h 285"/>
              <a:gd name="T70" fmla="*/ 0 w 262"/>
              <a:gd name="T71" fmla="*/ 154 h 285"/>
              <a:gd name="T72" fmla="*/ 0 w 262"/>
              <a:gd name="T73" fmla="*/ 142 h 285"/>
              <a:gd name="T74" fmla="*/ 0 w 262"/>
              <a:gd name="T75" fmla="*/ 124 h 285"/>
              <a:gd name="T76" fmla="*/ 0 w 262"/>
              <a:gd name="T77" fmla="*/ 111 h 285"/>
              <a:gd name="T78" fmla="*/ 0 w 262"/>
              <a:gd name="T79" fmla="*/ 96 h 285"/>
              <a:gd name="T80" fmla="*/ 0 w 262"/>
              <a:gd name="T81" fmla="*/ 78 h 285"/>
              <a:gd name="T82" fmla="*/ 0 w 262"/>
              <a:gd name="T83" fmla="*/ 68 h 285"/>
              <a:gd name="T84" fmla="*/ 0 w 262"/>
              <a:gd name="T85" fmla="*/ 55 h 285"/>
              <a:gd name="T86" fmla="*/ 6 w 262"/>
              <a:gd name="T87" fmla="*/ 44 h 285"/>
              <a:gd name="T88" fmla="*/ 21 w 262"/>
              <a:gd name="T89" fmla="*/ 42 h 285"/>
              <a:gd name="T90" fmla="*/ 39 w 262"/>
              <a:gd name="T91" fmla="*/ 41 h 285"/>
              <a:gd name="T92" fmla="*/ 68 w 262"/>
              <a:gd name="T93" fmla="*/ 39 h 285"/>
              <a:gd name="T94" fmla="*/ 89 w 262"/>
              <a:gd name="T95" fmla="*/ 38 h 285"/>
              <a:gd name="T96" fmla="*/ 101 w 262"/>
              <a:gd name="T97" fmla="*/ 36 h 285"/>
              <a:gd name="T98" fmla="*/ 118 w 262"/>
              <a:gd name="T99" fmla="*/ 32 h 285"/>
              <a:gd name="T100" fmla="*/ 131 w 262"/>
              <a:gd name="T101" fmla="*/ 30 h 285"/>
              <a:gd name="T102" fmla="*/ 140 w 262"/>
              <a:gd name="T103" fmla="*/ 29 h 285"/>
              <a:gd name="T104" fmla="*/ 164 w 262"/>
              <a:gd name="T105" fmla="*/ 24 h 285"/>
              <a:gd name="T106" fmla="*/ 181 w 262"/>
              <a:gd name="T107" fmla="*/ 20 h 285"/>
              <a:gd name="T108" fmla="*/ 199 w 262"/>
              <a:gd name="T109" fmla="*/ 14 h 285"/>
              <a:gd name="T110" fmla="*/ 214 w 262"/>
              <a:gd name="T111" fmla="*/ 9 h 285"/>
              <a:gd name="T112" fmla="*/ 237 w 262"/>
              <a:gd name="T113" fmla="*/ 2 h 2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62" h="285">
                <a:moveTo>
                  <a:pt x="246" y="0"/>
                </a:moveTo>
                <a:lnTo>
                  <a:pt x="246" y="1"/>
                </a:lnTo>
                <a:lnTo>
                  <a:pt x="246" y="2"/>
                </a:lnTo>
                <a:lnTo>
                  <a:pt x="246" y="6"/>
                </a:lnTo>
                <a:lnTo>
                  <a:pt x="246" y="10"/>
                </a:lnTo>
                <a:lnTo>
                  <a:pt x="246" y="12"/>
                </a:lnTo>
                <a:lnTo>
                  <a:pt x="246" y="14"/>
                </a:lnTo>
                <a:lnTo>
                  <a:pt x="247" y="17"/>
                </a:lnTo>
                <a:lnTo>
                  <a:pt x="247" y="18"/>
                </a:lnTo>
                <a:lnTo>
                  <a:pt x="247" y="21"/>
                </a:lnTo>
                <a:lnTo>
                  <a:pt x="247" y="25"/>
                </a:lnTo>
                <a:lnTo>
                  <a:pt x="247" y="26"/>
                </a:lnTo>
                <a:lnTo>
                  <a:pt x="248" y="36"/>
                </a:lnTo>
                <a:lnTo>
                  <a:pt x="248" y="37"/>
                </a:lnTo>
                <a:lnTo>
                  <a:pt x="248" y="42"/>
                </a:lnTo>
                <a:lnTo>
                  <a:pt x="248" y="44"/>
                </a:lnTo>
                <a:lnTo>
                  <a:pt x="248" y="46"/>
                </a:lnTo>
                <a:lnTo>
                  <a:pt x="248" y="47"/>
                </a:lnTo>
                <a:lnTo>
                  <a:pt x="248" y="48"/>
                </a:lnTo>
                <a:lnTo>
                  <a:pt x="248" y="49"/>
                </a:lnTo>
                <a:lnTo>
                  <a:pt x="248" y="50"/>
                </a:lnTo>
                <a:lnTo>
                  <a:pt x="248" y="54"/>
                </a:lnTo>
                <a:lnTo>
                  <a:pt x="248" y="57"/>
                </a:lnTo>
                <a:lnTo>
                  <a:pt x="249" y="63"/>
                </a:lnTo>
                <a:lnTo>
                  <a:pt x="249" y="64"/>
                </a:lnTo>
                <a:lnTo>
                  <a:pt x="249" y="66"/>
                </a:lnTo>
                <a:lnTo>
                  <a:pt x="249" y="68"/>
                </a:lnTo>
                <a:lnTo>
                  <a:pt x="249" y="69"/>
                </a:lnTo>
                <a:lnTo>
                  <a:pt x="249" y="71"/>
                </a:lnTo>
                <a:lnTo>
                  <a:pt x="249" y="78"/>
                </a:lnTo>
                <a:lnTo>
                  <a:pt x="251" y="84"/>
                </a:lnTo>
                <a:lnTo>
                  <a:pt x="251" y="88"/>
                </a:lnTo>
                <a:lnTo>
                  <a:pt x="251" y="101"/>
                </a:lnTo>
                <a:lnTo>
                  <a:pt x="252" y="105"/>
                </a:lnTo>
                <a:lnTo>
                  <a:pt x="252" y="109"/>
                </a:lnTo>
                <a:lnTo>
                  <a:pt x="252" y="110"/>
                </a:lnTo>
                <a:lnTo>
                  <a:pt x="252" y="114"/>
                </a:lnTo>
                <a:lnTo>
                  <a:pt x="252" y="116"/>
                </a:lnTo>
                <a:lnTo>
                  <a:pt x="252" y="120"/>
                </a:lnTo>
                <a:lnTo>
                  <a:pt x="252" y="124"/>
                </a:lnTo>
                <a:lnTo>
                  <a:pt x="252" y="126"/>
                </a:lnTo>
                <a:lnTo>
                  <a:pt x="253" y="129"/>
                </a:lnTo>
                <a:lnTo>
                  <a:pt x="253" y="136"/>
                </a:lnTo>
                <a:lnTo>
                  <a:pt x="253" y="137"/>
                </a:lnTo>
                <a:lnTo>
                  <a:pt x="253" y="143"/>
                </a:lnTo>
                <a:lnTo>
                  <a:pt x="254" y="148"/>
                </a:lnTo>
                <a:lnTo>
                  <a:pt x="254" y="149"/>
                </a:lnTo>
                <a:lnTo>
                  <a:pt x="254" y="151"/>
                </a:lnTo>
                <a:lnTo>
                  <a:pt x="254" y="157"/>
                </a:lnTo>
                <a:lnTo>
                  <a:pt x="254" y="158"/>
                </a:lnTo>
                <a:lnTo>
                  <a:pt x="254" y="161"/>
                </a:lnTo>
                <a:lnTo>
                  <a:pt x="255" y="165"/>
                </a:lnTo>
                <a:lnTo>
                  <a:pt x="255" y="166"/>
                </a:lnTo>
                <a:lnTo>
                  <a:pt x="255" y="167"/>
                </a:lnTo>
                <a:lnTo>
                  <a:pt x="255" y="170"/>
                </a:lnTo>
                <a:lnTo>
                  <a:pt x="256" y="186"/>
                </a:lnTo>
                <a:lnTo>
                  <a:pt x="256" y="192"/>
                </a:lnTo>
                <a:lnTo>
                  <a:pt x="257" y="200"/>
                </a:lnTo>
                <a:lnTo>
                  <a:pt x="257" y="204"/>
                </a:lnTo>
                <a:lnTo>
                  <a:pt x="257" y="213"/>
                </a:lnTo>
                <a:lnTo>
                  <a:pt x="257" y="215"/>
                </a:lnTo>
                <a:lnTo>
                  <a:pt x="259" y="223"/>
                </a:lnTo>
                <a:lnTo>
                  <a:pt x="259" y="228"/>
                </a:lnTo>
                <a:lnTo>
                  <a:pt x="259" y="230"/>
                </a:lnTo>
                <a:lnTo>
                  <a:pt x="259" y="232"/>
                </a:lnTo>
                <a:lnTo>
                  <a:pt x="259" y="234"/>
                </a:lnTo>
                <a:lnTo>
                  <a:pt x="259" y="236"/>
                </a:lnTo>
                <a:lnTo>
                  <a:pt x="260" y="238"/>
                </a:lnTo>
                <a:lnTo>
                  <a:pt x="260" y="241"/>
                </a:lnTo>
                <a:lnTo>
                  <a:pt x="260" y="246"/>
                </a:lnTo>
                <a:lnTo>
                  <a:pt x="260" y="253"/>
                </a:lnTo>
                <a:lnTo>
                  <a:pt x="261" y="256"/>
                </a:lnTo>
                <a:lnTo>
                  <a:pt x="261" y="258"/>
                </a:lnTo>
                <a:lnTo>
                  <a:pt x="261" y="265"/>
                </a:lnTo>
                <a:lnTo>
                  <a:pt x="261" y="266"/>
                </a:lnTo>
                <a:lnTo>
                  <a:pt x="261" y="271"/>
                </a:lnTo>
                <a:lnTo>
                  <a:pt x="261" y="273"/>
                </a:lnTo>
                <a:lnTo>
                  <a:pt x="261" y="276"/>
                </a:lnTo>
                <a:lnTo>
                  <a:pt x="262" y="281"/>
                </a:lnTo>
                <a:lnTo>
                  <a:pt x="261" y="281"/>
                </a:lnTo>
                <a:lnTo>
                  <a:pt x="257" y="281"/>
                </a:lnTo>
                <a:lnTo>
                  <a:pt x="255" y="281"/>
                </a:lnTo>
                <a:lnTo>
                  <a:pt x="254" y="281"/>
                </a:lnTo>
                <a:lnTo>
                  <a:pt x="253" y="281"/>
                </a:lnTo>
                <a:lnTo>
                  <a:pt x="251" y="281"/>
                </a:lnTo>
                <a:lnTo>
                  <a:pt x="249" y="281"/>
                </a:lnTo>
                <a:lnTo>
                  <a:pt x="248" y="281"/>
                </a:lnTo>
                <a:lnTo>
                  <a:pt x="247" y="281"/>
                </a:lnTo>
                <a:lnTo>
                  <a:pt x="246" y="281"/>
                </a:lnTo>
                <a:lnTo>
                  <a:pt x="244" y="281"/>
                </a:lnTo>
                <a:lnTo>
                  <a:pt x="243" y="281"/>
                </a:lnTo>
                <a:lnTo>
                  <a:pt x="239" y="281"/>
                </a:lnTo>
                <a:lnTo>
                  <a:pt x="237" y="281"/>
                </a:lnTo>
                <a:lnTo>
                  <a:pt x="236" y="281"/>
                </a:lnTo>
                <a:lnTo>
                  <a:pt x="235" y="281"/>
                </a:lnTo>
                <a:lnTo>
                  <a:pt x="233" y="281"/>
                </a:lnTo>
                <a:lnTo>
                  <a:pt x="232" y="281"/>
                </a:lnTo>
                <a:lnTo>
                  <a:pt x="231" y="281"/>
                </a:lnTo>
                <a:lnTo>
                  <a:pt x="230" y="281"/>
                </a:lnTo>
                <a:lnTo>
                  <a:pt x="229" y="281"/>
                </a:lnTo>
                <a:lnTo>
                  <a:pt x="227" y="281"/>
                </a:lnTo>
                <a:lnTo>
                  <a:pt x="225" y="281"/>
                </a:lnTo>
                <a:lnTo>
                  <a:pt x="221" y="281"/>
                </a:lnTo>
                <a:lnTo>
                  <a:pt x="219" y="281"/>
                </a:lnTo>
                <a:lnTo>
                  <a:pt x="214" y="281"/>
                </a:lnTo>
                <a:lnTo>
                  <a:pt x="213" y="281"/>
                </a:lnTo>
                <a:lnTo>
                  <a:pt x="214" y="282"/>
                </a:lnTo>
                <a:lnTo>
                  <a:pt x="213" y="282"/>
                </a:lnTo>
                <a:lnTo>
                  <a:pt x="212" y="282"/>
                </a:lnTo>
                <a:lnTo>
                  <a:pt x="209" y="282"/>
                </a:lnTo>
                <a:lnTo>
                  <a:pt x="206" y="282"/>
                </a:lnTo>
                <a:lnTo>
                  <a:pt x="205" y="282"/>
                </a:lnTo>
                <a:lnTo>
                  <a:pt x="204" y="282"/>
                </a:lnTo>
                <a:lnTo>
                  <a:pt x="198" y="282"/>
                </a:lnTo>
                <a:lnTo>
                  <a:pt x="189" y="282"/>
                </a:lnTo>
                <a:lnTo>
                  <a:pt x="188" y="282"/>
                </a:lnTo>
                <a:lnTo>
                  <a:pt x="182" y="282"/>
                </a:lnTo>
                <a:lnTo>
                  <a:pt x="180" y="282"/>
                </a:lnTo>
                <a:lnTo>
                  <a:pt x="179" y="282"/>
                </a:lnTo>
                <a:lnTo>
                  <a:pt x="175" y="284"/>
                </a:lnTo>
                <a:lnTo>
                  <a:pt x="173" y="284"/>
                </a:lnTo>
                <a:lnTo>
                  <a:pt x="169" y="284"/>
                </a:lnTo>
                <a:lnTo>
                  <a:pt x="164" y="284"/>
                </a:lnTo>
                <a:lnTo>
                  <a:pt x="163" y="284"/>
                </a:lnTo>
                <a:lnTo>
                  <a:pt x="160" y="284"/>
                </a:lnTo>
                <a:lnTo>
                  <a:pt x="159" y="284"/>
                </a:lnTo>
                <a:lnTo>
                  <a:pt x="151" y="284"/>
                </a:lnTo>
                <a:lnTo>
                  <a:pt x="147" y="284"/>
                </a:lnTo>
                <a:lnTo>
                  <a:pt x="143" y="284"/>
                </a:lnTo>
                <a:lnTo>
                  <a:pt x="140" y="284"/>
                </a:lnTo>
                <a:lnTo>
                  <a:pt x="135" y="284"/>
                </a:lnTo>
                <a:lnTo>
                  <a:pt x="134" y="284"/>
                </a:lnTo>
                <a:lnTo>
                  <a:pt x="131" y="284"/>
                </a:lnTo>
                <a:lnTo>
                  <a:pt x="126" y="284"/>
                </a:lnTo>
                <a:lnTo>
                  <a:pt x="123" y="284"/>
                </a:lnTo>
                <a:lnTo>
                  <a:pt x="120" y="284"/>
                </a:lnTo>
                <a:lnTo>
                  <a:pt x="115" y="284"/>
                </a:lnTo>
                <a:lnTo>
                  <a:pt x="112" y="284"/>
                </a:lnTo>
                <a:lnTo>
                  <a:pt x="109" y="284"/>
                </a:lnTo>
                <a:lnTo>
                  <a:pt x="108" y="284"/>
                </a:lnTo>
                <a:lnTo>
                  <a:pt x="104" y="284"/>
                </a:lnTo>
                <a:lnTo>
                  <a:pt x="103" y="284"/>
                </a:lnTo>
                <a:lnTo>
                  <a:pt x="101" y="284"/>
                </a:lnTo>
                <a:lnTo>
                  <a:pt x="97" y="284"/>
                </a:lnTo>
                <a:lnTo>
                  <a:pt x="95" y="285"/>
                </a:lnTo>
                <a:lnTo>
                  <a:pt x="94" y="285"/>
                </a:lnTo>
                <a:lnTo>
                  <a:pt x="92" y="285"/>
                </a:lnTo>
                <a:lnTo>
                  <a:pt x="89" y="285"/>
                </a:lnTo>
                <a:lnTo>
                  <a:pt x="86" y="284"/>
                </a:lnTo>
                <a:lnTo>
                  <a:pt x="84" y="285"/>
                </a:lnTo>
                <a:lnTo>
                  <a:pt x="84" y="284"/>
                </a:lnTo>
                <a:lnTo>
                  <a:pt x="78" y="285"/>
                </a:lnTo>
                <a:lnTo>
                  <a:pt x="77" y="285"/>
                </a:lnTo>
                <a:lnTo>
                  <a:pt x="72" y="285"/>
                </a:lnTo>
                <a:lnTo>
                  <a:pt x="64" y="285"/>
                </a:lnTo>
                <a:lnTo>
                  <a:pt x="60" y="285"/>
                </a:lnTo>
                <a:lnTo>
                  <a:pt x="55" y="285"/>
                </a:lnTo>
                <a:lnTo>
                  <a:pt x="53" y="285"/>
                </a:lnTo>
                <a:lnTo>
                  <a:pt x="46" y="285"/>
                </a:lnTo>
                <a:lnTo>
                  <a:pt x="44" y="285"/>
                </a:lnTo>
                <a:lnTo>
                  <a:pt x="41" y="285"/>
                </a:lnTo>
                <a:lnTo>
                  <a:pt x="38" y="285"/>
                </a:lnTo>
                <a:lnTo>
                  <a:pt x="37" y="285"/>
                </a:lnTo>
                <a:lnTo>
                  <a:pt x="35" y="285"/>
                </a:lnTo>
                <a:lnTo>
                  <a:pt x="28" y="285"/>
                </a:lnTo>
                <a:lnTo>
                  <a:pt x="23" y="285"/>
                </a:lnTo>
                <a:lnTo>
                  <a:pt x="14" y="285"/>
                </a:lnTo>
                <a:lnTo>
                  <a:pt x="13" y="285"/>
                </a:lnTo>
                <a:lnTo>
                  <a:pt x="12" y="285"/>
                </a:lnTo>
                <a:lnTo>
                  <a:pt x="11" y="285"/>
                </a:lnTo>
                <a:lnTo>
                  <a:pt x="8" y="285"/>
                </a:lnTo>
                <a:lnTo>
                  <a:pt x="7" y="285"/>
                </a:lnTo>
                <a:lnTo>
                  <a:pt x="3" y="285"/>
                </a:lnTo>
                <a:lnTo>
                  <a:pt x="1" y="285"/>
                </a:lnTo>
                <a:lnTo>
                  <a:pt x="1" y="284"/>
                </a:lnTo>
                <a:lnTo>
                  <a:pt x="1" y="279"/>
                </a:lnTo>
                <a:lnTo>
                  <a:pt x="1" y="270"/>
                </a:lnTo>
                <a:lnTo>
                  <a:pt x="1" y="265"/>
                </a:lnTo>
                <a:lnTo>
                  <a:pt x="1" y="263"/>
                </a:lnTo>
                <a:lnTo>
                  <a:pt x="1" y="261"/>
                </a:lnTo>
                <a:lnTo>
                  <a:pt x="1" y="256"/>
                </a:lnTo>
                <a:lnTo>
                  <a:pt x="1" y="250"/>
                </a:lnTo>
                <a:lnTo>
                  <a:pt x="1" y="248"/>
                </a:lnTo>
                <a:lnTo>
                  <a:pt x="1" y="244"/>
                </a:lnTo>
                <a:lnTo>
                  <a:pt x="1" y="242"/>
                </a:lnTo>
                <a:lnTo>
                  <a:pt x="1" y="233"/>
                </a:lnTo>
                <a:lnTo>
                  <a:pt x="1" y="226"/>
                </a:lnTo>
                <a:lnTo>
                  <a:pt x="1" y="223"/>
                </a:lnTo>
                <a:lnTo>
                  <a:pt x="1" y="222"/>
                </a:lnTo>
                <a:lnTo>
                  <a:pt x="1" y="208"/>
                </a:lnTo>
                <a:lnTo>
                  <a:pt x="1" y="204"/>
                </a:lnTo>
                <a:lnTo>
                  <a:pt x="1" y="196"/>
                </a:lnTo>
                <a:lnTo>
                  <a:pt x="1" y="194"/>
                </a:lnTo>
                <a:lnTo>
                  <a:pt x="1" y="192"/>
                </a:lnTo>
                <a:lnTo>
                  <a:pt x="1" y="191"/>
                </a:lnTo>
                <a:lnTo>
                  <a:pt x="1" y="189"/>
                </a:lnTo>
                <a:lnTo>
                  <a:pt x="1" y="178"/>
                </a:lnTo>
                <a:lnTo>
                  <a:pt x="1" y="177"/>
                </a:lnTo>
                <a:lnTo>
                  <a:pt x="1" y="173"/>
                </a:lnTo>
                <a:lnTo>
                  <a:pt x="1" y="172"/>
                </a:lnTo>
                <a:lnTo>
                  <a:pt x="1" y="169"/>
                </a:lnTo>
                <a:lnTo>
                  <a:pt x="1" y="167"/>
                </a:lnTo>
                <a:lnTo>
                  <a:pt x="1" y="166"/>
                </a:lnTo>
                <a:lnTo>
                  <a:pt x="1" y="164"/>
                </a:lnTo>
                <a:lnTo>
                  <a:pt x="0" y="158"/>
                </a:lnTo>
                <a:lnTo>
                  <a:pt x="1" y="157"/>
                </a:lnTo>
                <a:lnTo>
                  <a:pt x="0" y="154"/>
                </a:lnTo>
                <a:lnTo>
                  <a:pt x="0" y="153"/>
                </a:lnTo>
                <a:lnTo>
                  <a:pt x="0" y="152"/>
                </a:lnTo>
                <a:lnTo>
                  <a:pt x="0" y="150"/>
                </a:lnTo>
                <a:lnTo>
                  <a:pt x="0" y="144"/>
                </a:lnTo>
                <a:lnTo>
                  <a:pt x="0" y="142"/>
                </a:lnTo>
                <a:lnTo>
                  <a:pt x="0" y="137"/>
                </a:lnTo>
                <a:lnTo>
                  <a:pt x="0" y="134"/>
                </a:lnTo>
                <a:lnTo>
                  <a:pt x="0" y="132"/>
                </a:lnTo>
                <a:lnTo>
                  <a:pt x="0" y="130"/>
                </a:lnTo>
                <a:lnTo>
                  <a:pt x="0" y="129"/>
                </a:lnTo>
                <a:lnTo>
                  <a:pt x="0" y="124"/>
                </a:lnTo>
                <a:lnTo>
                  <a:pt x="0" y="120"/>
                </a:lnTo>
                <a:lnTo>
                  <a:pt x="0" y="118"/>
                </a:lnTo>
                <a:lnTo>
                  <a:pt x="0" y="117"/>
                </a:lnTo>
                <a:lnTo>
                  <a:pt x="0" y="111"/>
                </a:lnTo>
                <a:lnTo>
                  <a:pt x="0" y="110"/>
                </a:lnTo>
                <a:lnTo>
                  <a:pt x="0" y="105"/>
                </a:lnTo>
                <a:lnTo>
                  <a:pt x="0" y="104"/>
                </a:lnTo>
                <a:lnTo>
                  <a:pt x="0" y="101"/>
                </a:lnTo>
                <a:lnTo>
                  <a:pt x="0" y="98"/>
                </a:lnTo>
                <a:lnTo>
                  <a:pt x="0" y="96"/>
                </a:lnTo>
                <a:lnTo>
                  <a:pt x="0" y="90"/>
                </a:lnTo>
                <a:lnTo>
                  <a:pt x="0" y="88"/>
                </a:lnTo>
                <a:lnTo>
                  <a:pt x="0" y="86"/>
                </a:lnTo>
                <a:lnTo>
                  <a:pt x="0" y="84"/>
                </a:lnTo>
                <a:lnTo>
                  <a:pt x="0" y="79"/>
                </a:lnTo>
                <a:lnTo>
                  <a:pt x="0" y="78"/>
                </a:lnTo>
                <a:lnTo>
                  <a:pt x="0" y="77"/>
                </a:lnTo>
                <a:lnTo>
                  <a:pt x="0" y="76"/>
                </a:lnTo>
                <a:lnTo>
                  <a:pt x="0" y="71"/>
                </a:lnTo>
                <a:lnTo>
                  <a:pt x="0" y="70"/>
                </a:lnTo>
                <a:lnTo>
                  <a:pt x="0" y="68"/>
                </a:lnTo>
                <a:lnTo>
                  <a:pt x="0" y="66"/>
                </a:lnTo>
                <a:lnTo>
                  <a:pt x="0" y="65"/>
                </a:lnTo>
                <a:lnTo>
                  <a:pt x="0" y="61"/>
                </a:lnTo>
                <a:lnTo>
                  <a:pt x="0" y="58"/>
                </a:lnTo>
                <a:lnTo>
                  <a:pt x="0" y="57"/>
                </a:lnTo>
                <a:lnTo>
                  <a:pt x="0" y="55"/>
                </a:lnTo>
                <a:lnTo>
                  <a:pt x="0" y="46"/>
                </a:lnTo>
                <a:lnTo>
                  <a:pt x="0" y="45"/>
                </a:lnTo>
                <a:lnTo>
                  <a:pt x="1" y="45"/>
                </a:lnTo>
                <a:lnTo>
                  <a:pt x="3" y="45"/>
                </a:lnTo>
                <a:lnTo>
                  <a:pt x="4" y="45"/>
                </a:lnTo>
                <a:lnTo>
                  <a:pt x="5" y="45"/>
                </a:lnTo>
                <a:lnTo>
                  <a:pt x="6" y="44"/>
                </a:lnTo>
                <a:lnTo>
                  <a:pt x="8" y="44"/>
                </a:lnTo>
                <a:lnTo>
                  <a:pt x="14" y="44"/>
                </a:lnTo>
                <a:lnTo>
                  <a:pt x="17" y="44"/>
                </a:lnTo>
                <a:lnTo>
                  <a:pt x="19" y="44"/>
                </a:lnTo>
                <a:lnTo>
                  <a:pt x="21" y="42"/>
                </a:lnTo>
                <a:lnTo>
                  <a:pt x="22" y="42"/>
                </a:lnTo>
                <a:lnTo>
                  <a:pt x="23" y="42"/>
                </a:lnTo>
                <a:lnTo>
                  <a:pt x="28" y="42"/>
                </a:lnTo>
                <a:lnTo>
                  <a:pt x="30" y="42"/>
                </a:lnTo>
                <a:lnTo>
                  <a:pt x="35" y="41"/>
                </a:lnTo>
                <a:lnTo>
                  <a:pt x="36" y="41"/>
                </a:lnTo>
                <a:lnTo>
                  <a:pt x="39" y="41"/>
                </a:lnTo>
                <a:lnTo>
                  <a:pt x="46" y="41"/>
                </a:lnTo>
                <a:lnTo>
                  <a:pt x="49" y="40"/>
                </a:lnTo>
                <a:lnTo>
                  <a:pt x="61" y="40"/>
                </a:lnTo>
                <a:lnTo>
                  <a:pt x="64" y="39"/>
                </a:lnTo>
                <a:lnTo>
                  <a:pt x="68" y="39"/>
                </a:lnTo>
                <a:lnTo>
                  <a:pt x="69" y="39"/>
                </a:lnTo>
                <a:lnTo>
                  <a:pt x="76" y="39"/>
                </a:lnTo>
                <a:lnTo>
                  <a:pt x="79" y="38"/>
                </a:lnTo>
                <a:lnTo>
                  <a:pt x="83" y="38"/>
                </a:lnTo>
                <a:lnTo>
                  <a:pt x="88" y="38"/>
                </a:lnTo>
                <a:lnTo>
                  <a:pt x="89" y="38"/>
                </a:lnTo>
                <a:lnTo>
                  <a:pt x="91" y="38"/>
                </a:lnTo>
                <a:lnTo>
                  <a:pt x="93" y="37"/>
                </a:lnTo>
                <a:lnTo>
                  <a:pt x="94" y="37"/>
                </a:lnTo>
                <a:lnTo>
                  <a:pt x="95" y="37"/>
                </a:lnTo>
                <a:lnTo>
                  <a:pt x="99" y="36"/>
                </a:lnTo>
                <a:lnTo>
                  <a:pt x="100" y="36"/>
                </a:lnTo>
                <a:lnTo>
                  <a:pt x="101" y="36"/>
                </a:lnTo>
                <a:lnTo>
                  <a:pt x="105" y="34"/>
                </a:lnTo>
                <a:lnTo>
                  <a:pt x="107" y="34"/>
                </a:lnTo>
                <a:lnTo>
                  <a:pt x="109" y="34"/>
                </a:lnTo>
                <a:lnTo>
                  <a:pt x="111" y="34"/>
                </a:lnTo>
                <a:lnTo>
                  <a:pt x="116" y="33"/>
                </a:lnTo>
                <a:lnTo>
                  <a:pt x="118" y="32"/>
                </a:lnTo>
                <a:lnTo>
                  <a:pt x="119" y="32"/>
                </a:lnTo>
                <a:lnTo>
                  <a:pt x="125" y="31"/>
                </a:lnTo>
                <a:lnTo>
                  <a:pt x="128" y="31"/>
                </a:lnTo>
                <a:lnTo>
                  <a:pt x="129" y="31"/>
                </a:lnTo>
                <a:lnTo>
                  <a:pt x="131" y="30"/>
                </a:lnTo>
                <a:lnTo>
                  <a:pt x="132" y="30"/>
                </a:lnTo>
                <a:lnTo>
                  <a:pt x="134" y="30"/>
                </a:lnTo>
                <a:lnTo>
                  <a:pt x="135" y="30"/>
                </a:lnTo>
                <a:lnTo>
                  <a:pt x="136" y="30"/>
                </a:lnTo>
                <a:lnTo>
                  <a:pt x="137" y="29"/>
                </a:lnTo>
                <a:lnTo>
                  <a:pt x="140" y="29"/>
                </a:lnTo>
                <a:lnTo>
                  <a:pt x="145" y="28"/>
                </a:lnTo>
                <a:lnTo>
                  <a:pt x="147" y="28"/>
                </a:lnTo>
                <a:lnTo>
                  <a:pt x="149" y="26"/>
                </a:lnTo>
                <a:lnTo>
                  <a:pt x="155" y="26"/>
                </a:lnTo>
                <a:lnTo>
                  <a:pt x="158" y="25"/>
                </a:lnTo>
                <a:lnTo>
                  <a:pt x="159" y="25"/>
                </a:lnTo>
                <a:lnTo>
                  <a:pt x="164" y="24"/>
                </a:lnTo>
                <a:lnTo>
                  <a:pt x="166" y="23"/>
                </a:lnTo>
                <a:lnTo>
                  <a:pt x="168" y="23"/>
                </a:lnTo>
                <a:lnTo>
                  <a:pt x="173" y="22"/>
                </a:lnTo>
                <a:lnTo>
                  <a:pt x="175" y="21"/>
                </a:lnTo>
                <a:lnTo>
                  <a:pt x="180" y="20"/>
                </a:lnTo>
                <a:lnTo>
                  <a:pt x="181" y="20"/>
                </a:lnTo>
                <a:lnTo>
                  <a:pt x="187" y="17"/>
                </a:lnTo>
                <a:lnTo>
                  <a:pt x="188" y="17"/>
                </a:lnTo>
                <a:lnTo>
                  <a:pt x="190" y="16"/>
                </a:lnTo>
                <a:lnTo>
                  <a:pt x="191" y="16"/>
                </a:lnTo>
                <a:lnTo>
                  <a:pt x="193" y="16"/>
                </a:lnTo>
                <a:lnTo>
                  <a:pt x="197" y="15"/>
                </a:lnTo>
                <a:lnTo>
                  <a:pt x="199" y="14"/>
                </a:lnTo>
                <a:lnTo>
                  <a:pt x="200" y="14"/>
                </a:lnTo>
                <a:lnTo>
                  <a:pt x="203" y="13"/>
                </a:lnTo>
                <a:lnTo>
                  <a:pt x="206" y="12"/>
                </a:lnTo>
                <a:lnTo>
                  <a:pt x="212" y="10"/>
                </a:lnTo>
                <a:lnTo>
                  <a:pt x="212" y="9"/>
                </a:lnTo>
                <a:lnTo>
                  <a:pt x="213" y="9"/>
                </a:lnTo>
                <a:lnTo>
                  <a:pt x="214" y="9"/>
                </a:lnTo>
                <a:lnTo>
                  <a:pt x="216" y="8"/>
                </a:lnTo>
                <a:lnTo>
                  <a:pt x="224" y="6"/>
                </a:lnTo>
                <a:lnTo>
                  <a:pt x="227" y="6"/>
                </a:lnTo>
                <a:lnTo>
                  <a:pt x="228" y="6"/>
                </a:lnTo>
                <a:lnTo>
                  <a:pt x="228" y="5"/>
                </a:lnTo>
                <a:lnTo>
                  <a:pt x="232" y="4"/>
                </a:lnTo>
                <a:lnTo>
                  <a:pt x="237" y="2"/>
                </a:lnTo>
                <a:lnTo>
                  <a:pt x="241" y="1"/>
                </a:lnTo>
                <a:lnTo>
                  <a:pt x="244" y="0"/>
                </a:lnTo>
                <a:lnTo>
                  <a:pt x="246" y="0"/>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68" name="Freeform 186"/>
          <p:cNvSpPr>
            <a:spLocks/>
          </p:cNvSpPr>
          <p:nvPr/>
        </p:nvSpPr>
        <p:spPr bwMode="auto">
          <a:xfrm>
            <a:off x="1140702" y="5042691"/>
            <a:ext cx="626621" cy="459798"/>
          </a:xfrm>
          <a:custGeom>
            <a:avLst/>
            <a:gdLst>
              <a:gd name="T0" fmla="*/ 128 w 290"/>
              <a:gd name="T1" fmla="*/ 0 h 216"/>
              <a:gd name="T2" fmla="*/ 167 w 290"/>
              <a:gd name="T3" fmla="*/ 1 h 216"/>
              <a:gd name="T4" fmla="*/ 190 w 290"/>
              <a:gd name="T5" fmla="*/ 1 h 216"/>
              <a:gd name="T6" fmla="*/ 214 w 290"/>
              <a:gd name="T7" fmla="*/ 1 h 216"/>
              <a:gd name="T8" fmla="*/ 231 w 290"/>
              <a:gd name="T9" fmla="*/ 1 h 216"/>
              <a:gd name="T10" fmla="*/ 250 w 290"/>
              <a:gd name="T11" fmla="*/ 1 h 216"/>
              <a:gd name="T12" fmla="*/ 275 w 290"/>
              <a:gd name="T13" fmla="*/ 1 h 216"/>
              <a:gd name="T14" fmla="*/ 290 w 290"/>
              <a:gd name="T15" fmla="*/ 3 h 216"/>
              <a:gd name="T16" fmla="*/ 290 w 290"/>
              <a:gd name="T17" fmla="*/ 26 h 216"/>
              <a:gd name="T18" fmla="*/ 290 w 290"/>
              <a:gd name="T19" fmla="*/ 50 h 216"/>
              <a:gd name="T20" fmla="*/ 290 w 290"/>
              <a:gd name="T21" fmla="*/ 64 h 216"/>
              <a:gd name="T22" fmla="*/ 290 w 290"/>
              <a:gd name="T23" fmla="*/ 78 h 216"/>
              <a:gd name="T24" fmla="*/ 290 w 290"/>
              <a:gd name="T25" fmla="*/ 87 h 216"/>
              <a:gd name="T26" fmla="*/ 290 w 290"/>
              <a:gd name="T27" fmla="*/ 96 h 216"/>
              <a:gd name="T28" fmla="*/ 288 w 290"/>
              <a:gd name="T29" fmla="*/ 112 h 216"/>
              <a:gd name="T30" fmla="*/ 288 w 290"/>
              <a:gd name="T31" fmla="*/ 131 h 216"/>
              <a:gd name="T32" fmla="*/ 288 w 290"/>
              <a:gd name="T33" fmla="*/ 151 h 216"/>
              <a:gd name="T34" fmla="*/ 288 w 290"/>
              <a:gd name="T35" fmla="*/ 168 h 216"/>
              <a:gd name="T36" fmla="*/ 288 w 290"/>
              <a:gd name="T37" fmla="*/ 186 h 216"/>
              <a:gd name="T38" fmla="*/ 288 w 290"/>
              <a:gd name="T39" fmla="*/ 213 h 216"/>
              <a:gd name="T40" fmla="*/ 284 w 290"/>
              <a:gd name="T41" fmla="*/ 216 h 216"/>
              <a:gd name="T42" fmla="*/ 268 w 290"/>
              <a:gd name="T43" fmla="*/ 216 h 216"/>
              <a:gd name="T44" fmla="*/ 242 w 290"/>
              <a:gd name="T45" fmla="*/ 216 h 216"/>
              <a:gd name="T46" fmla="*/ 224 w 290"/>
              <a:gd name="T47" fmla="*/ 216 h 216"/>
              <a:gd name="T48" fmla="*/ 198 w 290"/>
              <a:gd name="T49" fmla="*/ 216 h 216"/>
              <a:gd name="T50" fmla="*/ 178 w 290"/>
              <a:gd name="T51" fmla="*/ 216 h 216"/>
              <a:gd name="T52" fmla="*/ 168 w 290"/>
              <a:gd name="T53" fmla="*/ 216 h 216"/>
              <a:gd name="T54" fmla="*/ 143 w 290"/>
              <a:gd name="T55" fmla="*/ 216 h 216"/>
              <a:gd name="T56" fmla="*/ 124 w 290"/>
              <a:gd name="T57" fmla="*/ 215 h 216"/>
              <a:gd name="T58" fmla="*/ 108 w 290"/>
              <a:gd name="T59" fmla="*/ 215 h 216"/>
              <a:gd name="T60" fmla="*/ 87 w 290"/>
              <a:gd name="T61" fmla="*/ 215 h 216"/>
              <a:gd name="T62" fmla="*/ 72 w 290"/>
              <a:gd name="T63" fmla="*/ 215 h 216"/>
              <a:gd name="T64" fmla="*/ 48 w 290"/>
              <a:gd name="T65" fmla="*/ 215 h 216"/>
              <a:gd name="T66" fmla="*/ 19 w 290"/>
              <a:gd name="T67" fmla="*/ 215 h 216"/>
              <a:gd name="T68" fmla="*/ 18 w 290"/>
              <a:gd name="T69" fmla="*/ 187 h 216"/>
              <a:gd name="T70" fmla="*/ 19 w 290"/>
              <a:gd name="T71" fmla="*/ 168 h 216"/>
              <a:gd name="T72" fmla="*/ 19 w 290"/>
              <a:gd name="T73" fmla="*/ 157 h 216"/>
              <a:gd name="T74" fmla="*/ 19 w 290"/>
              <a:gd name="T75" fmla="*/ 106 h 216"/>
              <a:gd name="T76" fmla="*/ 19 w 290"/>
              <a:gd name="T77" fmla="*/ 79 h 216"/>
              <a:gd name="T78" fmla="*/ 20 w 290"/>
              <a:gd name="T79" fmla="*/ 50 h 216"/>
              <a:gd name="T80" fmla="*/ 18 w 290"/>
              <a:gd name="T81" fmla="*/ 41 h 216"/>
              <a:gd name="T82" fmla="*/ 13 w 290"/>
              <a:gd name="T83" fmla="*/ 39 h 216"/>
              <a:gd name="T84" fmla="*/ 8 w 290"/>
              <a:gd name="T85" fmla="*/ 37 h 216"/>
              <a:gd name="T86" fmla="*/ 8 w 290"/>
              <a:gd name="T87" fmla="*/ 32 h 216"/>
              <a:gd name="T88" fmla="*/ 6 w 290"/>
              <a:gd name="T89" fmla="*/ 29 h 216"/>
              <a:gd name="T90" fmla="*/ 6 w 290"/>
              <a:gd name="T91" fmla="*/ 25 h 216"/>
              <a:gd name="T92" fmla="*/ 5 w 290"/>
              <a:gd name="T93" fmla="*/ 22 h 216"/>
              <a:gd name="T94" fmla="*/ 3 w 290"/>
              <a:gd name="T95" fmla="*/ 18 h 216"/>
              <a:gd name="T96" fmla="*/ 4 w 290"/>
              <a:gd name="T97" fmla="*/ 15 h 216"/>
              <a:gd name="T98" fmla="*/ 10 w 290"/>
              <a:gd name="T99" fmla="*/ 13 h 216"/>
              <a:gd name="T100" fmla="*/ 14 w 290"/>
              <a:gd name="T101" fmla="*/ 13 h 216"/>
              <a:gd name="T102" fmla="*/ 16 w 290"/>
              <a:gd name="T103" fmla="*/ 6 h 216"/>
              <a:gd name="T104" fmla="*/ 20 w 290"/>
              <a:gd name="T105" fmla="*/ 10 h 216"/>
              <a:gd name="T106" fmla="*/ 27 w 290"/>
              <a:gd name="T107" fmla="*/ 9 h 216"/>
              <a:gd name="T108" fmla="*/ 31 w 290"/>
              <a:gd name="T109" fmla="*/ 8 h 216"/>
              <a:gd name="T110" fmla="*/ 38 w 290"/>
              <a:gd name="T111" fmla="*/ 7 h 216"/>
              <a:gd name="T112" fmla="*/ 40 w 290"/>
              <a:gd name="T113" fmla="*/ 1 h 216"/>
              <a:gd name="T114" fmla="*/ 46 w 290"/>
              <a:gd name="T115" fmla="*/ 1 h 216"/>
              <a:gd name="T116" fmla="*/ 51 w 290"/>
              <a:gd name="T117" fmla="*/ 7 h 216"/>
              <a:gd name="T118" fmla="*/ 58 w 290"/>
              <a:gd name="T119" fmla="*/ 7 h 216"/>
              <a:gd name="T120" fmla="*/ 60 w 290"/>
              <a:gd name="T121" fmla="*/ 0 h 216"/>
              <a:gd name="T122" fmla="*/ 84 w 290"/>
              <a:gd name="T123" fmla="*/ 0 h 216"/>
              <a:gd name="T124" fmla="*/ 98 w 290"/>
              <a:gd name="T125" fmla="*/ 0 h 2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90" h="216">
                <a:moveTo>
                  <a:pt x="110" y="0"/>
                </a:moveTo>
                <a:lnTo>
                  <a:pt x="115" y="0"/>
                </a:lnTo>
                <a:lnTo>
                  <a:pt x="117" y="0"/>
                </a:lnTo>
                <a:lnTo>
                  <a:pt x="122" y="0"/>
                </a:lnTo>
                <a:lnTo>
                  <a:pt x="123" y="0"/>
                </a:lnTo>
                <a:lnTo>
                  <a:pt x="128" y="0"/>
                </a:lnTo>
                <a:lnTo>
                  <a:pt x="136" y="0"/>
                </a:lnTo>
                <a:lnTo>
                  <a:pt x="142" y="0"/>
                </a:lnTo>
                <a:lnTo>
                  <a:pt x="148" y="0"/>
                </a:lnTo>
                <a:lnTo>
                  <a:pt x="162" y="0"/>
                </a:lnTo>
                <a:lnTo>
                  <a:pt x="163" y="0"/>
                </a:lnTo>
                <a:lnTo>
                  <a:pt x="167" y="1"/>
                </a:lnTo>
                <a:lnTo>
                  <a:pt x="174" y="1"/>
                </a:lnTo>
                <a:lnTo>
                  <a:pt x="176" y="1"/>
                </a:lnTo>
                <a:lnTo>
                  <a:pt x="180" y="1"/>
                </a:lnTo>
                <a:lnTo>
                  <a:pt x="183" y="1"/>
                </a:lnTo>
                <a:lnTo>
                  <a:pt x="186" y="1"/>
                </a:lnTo>
                <a:lnTo>
                  <a:pt x="190" y="1"/>
                </a:lnTo>
                <a:lnTo>
                  <a:pt x="196" y="1"/>
                </a:lnTo>
                <a:lnTo>
                  <a:pt x="199" y="1"/>
                </a:lnTo>
                <a:lnTo>
                  <a:pt x="202" y="1"/>
                </a:lnTo>
                <a:lnTo>
                  <a:pt x="205" y="1"/>
                </a:lnTo>
                <a:lnTo>
                  <a:pt x="213" y="1"/>
                </a:lnTo>
                <a:lnTo>
                  <a:pt x="214" y="1"/>
                </a:lnTo>
                <a:lnTo>
                  <a:pt x="219" y="1"/>
                </a:lnTo>
                <a:lnTo>
                  <a:pt x="220" y="1"/>
                </a:lnTo>
                <a:lnTo>
                  <a:pt x="221" y="1"/>
                </a:lnTo>
                <a:lnTo>
                  <a:pt x="222" y="1"/>
                </a:lnTo>
                <a:lnTo>
                  <a:pt x="229" y="1"/>
                </a:lnTo>
                <a:lnTo>
                  <a:pt x="231" y="1"/>
                </a:lnTo>
                <a:lnTo>
                  <a:pt x="234" y="1"/>
                </a:lnTo>
                <a:lnTo>
                  <a:pt x="236" y="1"/>
                </a:lnTo>
                <a:lnTo>
                  <a:pt x="243" y="1"/>
                </a:lnTo>
                <a:lnTo>
                  <a:pt x="245" y="1"/>
                </a:lnTo>
                <a:lnTo>
                  <a:pt x="248" y="1"/>
                </a:lnTo>
                <a:lnTo>
                  <a:pt x="250" y="1"/>
                </a:lnTo>
                <a:lnTo>
                  <a:pt x="254" y="1"/>
                </a:lnTo>
                <a:lnTo>
                  <a:pt x="260" y="1"/>
                </a:lnTo>
                <a:lnTo>
                  <a:pt x="261" y="1"/>
                </a:lnTo>
                <a:lnTo>
                  <a:pt x="263" y="1"/>
                </a:lnTo>
                <a:lnTo>
                  <a:pt x="268" y="1"/>
                </a:lnTo>
                <a:lnTo>
                  <a:pt x="275" y="1"/>
                </a:lnTo>
                <a:lnTo>
                  <a:pt x="278" y="1"/>
                </a:lnTo>
                <a:lnTo>
                  <a:pt x="279" y="1"/>
                </a:lnTo>
                <a:lnTo>
                  <a:pt x="285" y="1"/>
                </a:lnTo>
                <a:lnTo>
                  <a:pt x="288" y="1"/>
                </a:lnTo>
                <a:lnTo>
                  <a:pt x="290" y="1"/>
                </a:lnTo>
                <a:lnTo>
                  <a:pt x="290" y="3"/>
                </a:lnTo>
                <a:lnTo>
                  <a:pt x="290" y="10"/>
                </a:lnTo>
                <a:lnTo>
                  <a:pt x="290" y="16"/>
                </a:lnTo>
                <a:lnTo>
                  <a:pt x="290" y="17"/>
                </a:lnTo>
                <a:lnTo>
                  <a:pt x="290" y="18"/>
                </a:lnTo>
                <a:lnTo>
                  <a:pt x="290" y="22"/>
                </a:lnTo>
                <a:lnTo>
                  <a:pt x="290" y="26"/>
                </a:lnTo>
                <a:lnTo>
                  <a:pt x="290" y="30"/>
                </a:lnTo>
                <a:lnTo>
                  <a:pt x="290" y="33"/>
                </a:lnTo>
                <a:lnTo>
                  <a:pt x="290" y="38"/>
                </a:lnTo>
                <a:lnTo>
                  <a:pt x="290" y="46"/>
                </a:lnTo>
                <a:lnTo>
                  <a:pt x="290" y="47"/>
                </a:lnTo>
                <a:lnTo>
                  <a:pt x="290" y="50"/>
                </a:lnTo>
                <a:lnTo>
                  <a:pt x="290" y="51"/>
                </a:lnTo>
                <a:lnTo>
                  <a:pt x="290" y="54"/>
                </a:lnTo>
                <a:lnTo>
                  <a:pt x="290" y="55"/>
                </a:lnTo>
                <a:lnTo>
                  <a:pt x="290" y="58"/>
                </a:lnTo>
                <a:lnTo>
                  <a:pt x="290" y="63"/>
                </a:lnTo>
                <a:lnTo>
                  <a:pt x="290" y="64"/>
                </a:lnTo>
                <a:lnTo>
                  <a:pt x="290" y="66"/>
                </a:lnTo>
                <a:lnTo>
                  <a:pt x="290" y="70"/>
                </a:lnTo>
                <a:lnTo>
                  <a:pt x="290" y="71"/>
                </a:lnTo>
                <a:lnTo>
                  <a:pt x="290" y="73"/>
                </a:lnTo>
                <a:lnTo>
                  <a:pt x="290" y="75"/>
                </a:lnTo>
                <a:lnTo>
                  <a:pt x="290" y="78"/>
                </a:lnTo>
                <a:lnTo>
                  <a:pt x="290" y="79"/>
                </a:lnTo>
                <a:lnTo>
                  <a:pt x="290" y="80"/>
                </a:lnTo>
                <a:lnTo>
                  <a:pt x="290" y="82"/>
                </a:lnTo>
                <a:lnTo>
                  <a:pt x="290" y="83"/>
                </a:lnTo>
                <a:lnTo>
                  <a:pt x="290" y="85"/>
                </a:lnTo>
                <a:lnTo>
                  <a:pt x="290" y="87"/>
                </a:lnTo>
                <a:lnTo>
                  <a:pt x="290" y="88"/>
                </a:lnTo>
                <a:lnTo>
                  <a:pt x="290" y="91"/>
                </a:lnTo>
                <a:lnTo>
                  <a:pt x="290" y="93"/>
                </a:lnTo>
                <a:lnTo>
                  <a:pt x="288" y="94"/>
                </a:lnTo>
                <a:lnTo>
                  <a:pt x="288" y="95"/>
                </a:lnTo>
                <a:lnTo>
                  <a:pt x="290" y="96"/>
                </a:lnTo>
                <a:lnTo>
                  <a:pt x="290" y="98"/>
                </a:lnTo>
                <a:lnTo>
                  <a:pt x="288" y="102"/>
                </a:lnTo>
                <a:lnTo>
                  <a:pt x="288" y="106"/>
                </a:lnTo>
                <a:lnTo>
                  <a:pt x="288" y="110"/>
                </a:lnTo>
                <a:lnTo>
                  <a:pt x="288" y="111"/>
                </a:lnTo>
                <a:lnTo>
                  <a:pt x="288" y="112"/>
                </a:lnTo>
                <a:lnTo>
                  <a:pt x="288" y="113"/>
                </a:lnTo>
                <a:lnTo>
                  <a:pt x="288" y="114"/>
                </a:lnTo>
                <a:lnTo>
                  <a:pt x="288" y="119"/>
                </a:lnTo>
                <a:lnTo>
                  <a:pt x="288" y="126"/>
                </a:lnTo>
                <a:lnTo>
                  <a:pt x="288" y="127"/>
                </a:lnTo>
                <a:lnTo>
                  <a:pt x="288" y="131"/>
                </a:lnTo>
                <a:lnTo>
                  <a:pt x="288" y="134"/>
                </a:lnTo>
                <a:lnTo>
                  <a:pt x="288" y="136"/>
                </a:lnTo>
                <a:lnTo>
                  <a:pt x="288" y="137"/>
                </a:lnTo>
                <a:lnTo>
                  <a:pt x="288" y="138"/>
                </a:lnTo>
                <a:lnTo>
                  <a:pt x="288" y="139"/>
                </a:lnTo>
                <a:lnTo>
                  <a:pt x="288" y="151"/>
                </a:lnTo>
                <a:lnTo>
                  <a:pt x="288" y="152"/>
                </a:lnTo>
                <a:lnTo>
                  <a:pt x="288" y="153"/>
                </a:lnTo>
                <a:lnTo>
                  <a:pt x="288" y="158"/>
                </a:lnTo>
                <a:lnTo>
                  <a:pt x="288" y="159"/>
                </a:lnTo>
                <a:lnTo>
                  <a:pt x="288" y="167"/>
                </a:lnTo>
                <a:lnTo>
                  <a:pt x="288" y="168"/>
                </a:lnTo>
                <a:lnTo>
                  <a:pt x="288" y="169"/>
                </a:lnTo>
                <a:lnTo>
                  <a:pt x="288" y="171"/>
                </a:lnTo>
                <a:lnTo>
                  <a:pt x="288" y="174"/>
                </a:lnTo>
                <a:lnTo>
                  <a:pt x="288" y="178"/>
                </a:lnTo>
                <a:lnTo>
                  <a:pt x="288" y="179"/>
                </a:lnTo>
                <a:lnTo>
                  <a:pt x="288" y="186"/>
                </a:lnTo>
                <a:lnTo>
                  <a:pt x="288" y="193"/>
                </a:lnTo>
                <a:lnTo>
                  <a:pt x="288" y="199"/>
                </a:lnTo>
                <a:lnTo>
                  <a:pt x="288" y="203"/>
                </a:lnTo>
                <a:lnTo>
                  <a:pt x="288" y="209"/>
                </a:lnTo>
                <a:lnTo>
                  <a:pt x="288" y="210"/>
                </a:lnTo>
                <a:lnTo>
                  <a:pt x="288" y="213"/>
                </a:lnTo>
                <a:lnTo>
                  <a:pt x="288" y="215"/>
                </a:lnTo>
                <a:lnTo>
                  <a:pt x="288" y="216"/>
                </a:lnTo>
                <a:lnTo>
                  <a:pt x="287" y="216"/>
                </a:lnTo>
                <a:lnTo>
                  <a:pt x="286" y="216"/>
                </a:lnTo>
                <a:lnTo>
                  <a:pt x="285" y="216"/>
                </a:lnTo>
                <a:lnTo>
                  <a:pt x="284" y="216"/>
                </a:lnTo>
                <a:lnTo>
                  <a:pt x="282" y="216"/>
                </a:lnTo>
                <a:lnTo>
                  <a:pt x="278" y="216"/>
                </a:lnTo>
                <a:lnTo>
                  <a:pt x="272" y="216"/>
                </a:lnTo>
                <a:lnTo>
                  <a:pt x="270" y="216"/>
                </a:lnTo>
                <a:lnTo>
                  <a:pt x="269" y="216"/>
                </a:lnTo>
                <a:lnTo>
                  <a:pt x="268" y="216"/>
                </a:lnTo>
                <a:lnTo>
                  <a:pt x="267" y="216"/>
                </a:lnTo>
                <a:lnTo>
                  <a:pt x="263" y="216"/>
                </a:lnTo>
                <a:lnTo>
                  <a:pt x="256" y="216"/>
                </a:lnTo>
                <a:lnTo>
                  <a:pt x="248" y="216"/>
                </a:lnTo>
                <a:lnTo>
                  <a:pt x="247" y="216"/>
                </a:lnTo>
                <a:lnTo>
                  <a:pt x="242" y="216"/>
                </a:lnTo>
                <a:lnTo>
                  <a:pt x="238" y="216"/>
                </a:lnTo>
                <a:lnTo>
                  <a:pt x="236" y="216"/>
                </a:lnTo>
                <a:lnTo>
                  <a:pt x="235" y="216"/>
                </a:lnTo>
                <a:lnTo>
                  <a:pt x="234" y="216"/>
                </a:lnTo>
                <a:lnTo>
                  <a:pt x="226" y="216"/>
                </a:lnTo>
                <a:lnTo>
                  <a:pt x="224" y="216"/>
                </a:lnTo>
                <a:lnTo>
                  <a:pt x="222" y="216"/>
                </a:lnTo>
                <a:lnTo>
                  <a:pt x="212" y="216"/>
                </a:lnTo>
                <a:lnTo>
                  <a:pt x="211" y="216"/>
                </a:lnTo>
                <a:lnTo>
                  <a:pt x="204" y="216"/>
                </a:lnTo>
                <a:lnTo>
                  <a:pt x="202" y="216"/>
                </a:lnTo>
                <a:lnTo>
                  <a:pt x="198" y="216"/>
                </a:lnTo>
                <a:lnTo>
                  <a:pt x="190" y="216"/>
                </a:lnTo>
                <a:lnTo>
                  <a:pt x="189" y="216"/>
                </a:lnTo>
                <a:lnTo>
                  <a:pt x="188" y="216"/>
                </a:lnTo>
                <a:lnTo>
                  <a:pt x="181" y="216"/>
                </a:lnTo>
                <a:lnTo>
                  <a:pt x="180" y="216"/>
                </a:lnTo>
                <a:lnTo>
                  <a:pt x="178" y="216"/>
                </a:lnTo>
                <a:lnTo>
                  <a:pt x="176" y="216"/>
                </a:lnTo>
                <a:lnTo>
                  <a:pt x="173" y="216"/>
                </a:lnTo>
                <a:lnTo>
                  <a:pt x="172" y="216"/>
                </a:lnTo>
                <a:lnTo>
                  <a:pt x="171" y="216"/>
                </a:lnTo>
                <a:lnTo>
                  <a:pt x="170" y="216"/>
                </a:lnTo>
                <a:lnTo>
                  <a:pt x="168" y="216"/>
                </a:lnTo>
                <a:lnTo>
                  <a:pt x="167" y="216"/>
                </a:lnTo>
                <a:lnTo>
                  <a:pt x="166" y="216"/>
                </a:lnTo>
                <a:lnTo>
                  <a:pt x="165" y="216"/>
                </a:lnTo>
                <a:lnTo>
                  <a:pt x="164" y="216"/>
                </a:lnTo>
                <a:lnTo>
                  <a:pt x="160" y="216"/>
                </a:lnTo>
                <a:lnTo>
                  <a:pt x="143" y="216"/>
                </a:lnTo>
                <a:lnTo>
                  <a:pt x="142" y="216"/>
                </a:lnTo>
                <a:lnTo>
                  <a:pt x="141" y="216"/>
                </a:lnTo>
                <a:lnTo>
                  <a:pt x="140" y="216"/>
                </a:lnTo>
                <a:lnTo>
                  <a:pt x="136" y="216"/>
                </a:lnTo>
                <a:lnTo>
                  <a:pt x="131" y="215"/>
                </a:lnTo>
                <a:lnTo>
                  <a:pt x="124" y="215"/>
                </a:lnTo>
                <a:lnTo>
                  <a:pt x="118" y="215"/>
                </a:lnTo>
                <a:lnTo>
                  <a:pt x="115" y="215"/>
                </a:lnTo>
                <a:lnTo>
                  <a:pt x="114" y="215"/>
                </a:lnTo>
                <a:lnTo>
                  <a:pt x="111" y="215"/>
                </a:lnTo>
                <a:lnTo>
                  <a:pt x="110" y="215"/>
                </a:lnTo>
                <a:lnTo>
                  <a:pt x="108" y="215"/>
                </a:lnTo>
                <a:lnTo>
                  <a:pt x="104" y="215"/>
                </a:lnTo>
                <a:lnTo>
                  <a:pt x="103" y="215"/>
                </a:lnTo>
                <a:lnTo>
                  <a:pt x="96" y="215"/>
                </a:lnTo>
                <a:lnTo>
                  <a:pt x="90" y="215"/>
                </a:lnTo>
                <a:lnTo>
                  <a:pt x="88" y="215"/>
                </a:lnTo>
                <a:lnTo>
                  <a:pt x="87" y="215"/>
                </a:lnTo>
                <a:lnTo>
                  <a:pt x="86" y="215"/>
                </a:lnTo>
                <a:lnTo>
                  <a:pt x="83" y="215"/>
                </a:lnTo>
                <a:lnTo>
                  <a:pt x="82" y="215"/>
                </a:lnTo>
                <a:lnTo>
                  <a:pt x="78" y="215"/>
                </a:lnTo>
                <a:lnTo>
                  <a:pt x="75" y="215"/>
                </a:lnTo>
                <a:lnTo>
                  <a:pt x="72" y="215"/>
                </a:lnTo>
                <a:lnTo>
                  <a:pt x="71" y="215"/>
                </a:lnTo>
                <a:lnTo>
                  <a:pt x="64" y="215"/>
                </a:lnTo>
                <a:lnTo>
                  <a:pt x="60" y="215"/>
                </a:lnTo>
                <a:lnTo>
                  <a:pt x="53" y="215"/>
                </a:lnTo>
                <a:lnTo>
                  <a:pt x="50" y="215"/>
                </a:lnTo>
                <a:lnTo>
                  <a:pt x="48" y="215"/>
                </a:lnTo>
                <a:lnTo>
                  <a:pt x="46" y="215"/>
                </a:lnTo>
                <a:lnTo>
                  <a:pt x="38" y="215"/>
                </a:lnTo>
                <a:lnTo>
                  <a:pt x="36" y="215"/>
                </a:lnTo>
                <a:lnTo>
                  <a:pt x="27" y="215"/>
                </a:lnTo>
                <a:lnTo>
                  <a:pt x="23" y="215"/>
                </a:lnTo>
                <a:lnTo>
                  <a:pt x="19" y="215"/>
                </a:lnTo>
                <a:lnTo>
                  <a:pt x="18" y="215"/>
                </a:lnTo>
                <a:lnTo>
                  <a:pt x="18" y="214"/>
                </a:lnTo>
                <a:lnTo>
                  <a:pt x="18" y="210"/>
                </a:lnTo>
                <a:lnTo>
                  <a:pt x="18" y="209"/>
                </a:lnTo>
                <a:lnTo>
                  <a:pt x="18" y="205"/>
                </a:lnTo>
                <a:lnTo>
                  <a:pt x="18" y="187"/>
                </a:lnTo>
                <a:lnTo>
                  <a:pt x="18" y="183"/>
                </a:lnTo>
                <a:lnTo>
                  <a:pt x="18" y="181"/>
                </a:lnTo>
                <a:lnTo>
                  <a:pt x="19" y="177"/>
                </a:lnTo>
                <a:lnTo>
                  <a:pt x="19" y="174"/>
                </a:lnTo>
                <a:lnTo>
                  <a:pt x="19" y="171"/>
                </a:lnTo>
                <a:lnTo>
                  <a:pt x="19" y="168"/>
                </a:lnTo>
                <a:lnTo>
                  <a:pt x="19" y="167"/>
                </a:lnTo>
                <a:lnTo>
                  <a:pt x="19" y="163"/>
                </a:lnTo>
                <a:lnTo>
                  <a:pt x="19" y="162"/>
                </a:lnTo>
                <a:lnTo>
                  <a:pt x="19" y="160"/>
                </a:lnTo>
                <a:lnTo>
                  <a:pt x="19" y="159"/>
                </a:lnTo>
                <a:lnTo>
                  <a:pt x="19" y="157"/>
                </a:lnTo>
                <a:lnTo>
                  <a:pt x="19" y="154"/>
                </a:lnTo>
                <a:lnTo>
                  <a:pt x="19" y="151"/>
                </a:lnTo>
                <a:lnTo>
                  <a:pt x="19" y="150"/>
                </a:lnTo>
                <a:lnTo>
                  <a:pt x="19" y="138"/>
                </a:lnTo>
                <a:lnTo>
                  <a:pt x="19" y="137"/>
                </a:lnTo>
                <a:lnTo>
                  <a:pt x="19" y="106"/>
                </a:lnTo>
                <a:lnTo>
                  <a:pt x="19" y="105"/>
                </a:lnTo>
                <a:lnTo>
                  <a:pt x="19" y="102"/>
                </a:lnTo>
                <a:lnTo>
                  <a:pt x="19" y="96"/>
                </a:lnTo>
                <a:lnTo>
                  <a:pt x="19" y="90"/>
                </a:lnTo>
                <a:lnTo>
                  <a:pt x="19" y="85"/>
                </a:lnTo>
                <a:lnTo>
                  <a:pt x="19" y="79"/>
                </a:lnTo>
                <a:lnTo>
                  <a:pt x="19" y="74"/>
                </a:lnTo>
                <a:lnTo>
                  <a:pt x="20" y="62"/>
                </a:lnTo>
                <a:lnTo>
                  <a:pt x="20" y="61"/>
                </a:lnTo>
                <a:lnTo>
                  <a:pt x="20" y="58"/>
                </a:lnTo>
                <a:lnTo>
                  <a:pt x="20" y="55"/>
                </a:lnTo>
                <a:lnTo>
                  <a:pt x="20" y="50"/>
                </a:lnTo>
                <a:lnTo>
                  <a:pt x="20" y="49"/>
                </a:lnTo>
                <a:lnTo>
                  <a:pt x="20" y="42"/>
                </a:lnTo>
                <a:lnTo>
                  <a:pt x="20" y="41"/>
                </a:lnTo>
                <a:lnTo>
                  <a:pt x="19" y="40"/>
                </a:lnTo>
                <a:lnTo>
                  <a:pt x="19" y="41"/>
                </a:lnTo>
                <a:lnTo>
                  <a:pt x="18" y="41"/>
                </a:lnTo>
                <a:lnTo>
                  <a:pt x="16" y="41"/>
                </a:lnTo>
                <a:lnTo>
                  <a:pt x="16" y="40"/>
                </a:lnTo>
                <a:lnTo>
                  <a:pt x="15" y="40"/>
                </a:lnTo>
                <a:lnTo>
                  <a:pt x="15" y="39"/>
                </a:lnTo>
                <a:lnTo>
                  <a:pt x="14" y="39"/>
                </a:lnTo>
                <a:lnTo>
                  <a:pt x="13" y="39"/>
                </a:lnTo>
                <a:lnTo>
                  <a:pt x="13" y="38"/>
                </a:lnTo>
                <a:lnTo>
                  <a:pt x="12" y="38"/>
                </a:lnTo>
                <a:lnTo>
                  <a:pt x="12" y="37"/>
                </a:lnTo>
                <a:lnTo>
                  <a:pt x="11" y="37"/>
                </a:lnTo>
                <a:lnTo>
                  <a:pt x="10" y="37"/>
                </a:lnTo>
                <a:lnTo>
                  <a:pt x="8" y="37"/>
                </a:lnTo>
                <a:lnTo>
                  <a:pt x="8" y="35"/>
                </a:lnTo>
                <a:lnTo>
                  <a:pt x="8" y="34"/>
                </a:lnTo>
                <a:lnTo>
                  <a:pt x="8" y="33"/>
                </a:lnTo>
                <a:lnTo>
                  <a:pt x="8" y="32"/>
                </a:lnTo>
                <a:lnTo>
                  <a:pt x="10" y="32"/>
                </a:lnTo>
                <a:lnTo>
                  <a:pt x="8" y="32"/>
                </a:lnTo>
                <a:lnTo>
                  <a:pt x="8" y="31"/>
                </a:lnTo>
                <a:lnTo>
                  <a:pt x="7" y="30"/>
                </a:lnTo>
                <a:lnTo>
                  <a:pt x="6" y="30"/>
                </a:lnTo>
                <a:lnTo>
                  <a:pt x="6" y="29"/>
                </a:lnTo>
                <a:lnTo>
                  <a:pt x="7" y="29"/>
                </a:lnTo>
                <a:lnTo>
                  <a:pt x="6" y="29"/>
                </a:lnTo>
                <a:lnTo>
                  <a:pt x="6" y="27"/>
                </a:lnTo>
                <a:lnTo>
                  <a:pt x="7" y="27"/>
                </a:lnTo>
                <a:lnTo>
                  <a:pt x="6" y="26"/>
                </a:lnTo>
                <a:lnTo>
                  <a:pt x="7" y="26"/>
                </a:lnTo>
                <a:lnTo>
                  <a:pt x="7" y="25"/>
                </a:lnTo>
                <a:lnTo>
                  <a:pt x="6" y="25"/>
                </a:lnTo>
                <a:lnTo>
                  <a:pt x="6" y="24"/>
                </a:lnTo>
                <a:lnTo>
                  <a:pt x="7" y="24"/>
                </a:lnTo>
                <a:lnTo>
                  <a:pt x="6" y="24"/>
                </a:lnTo>
                <a:lnTo>
                  <a:pt x="6" y="23"/>
                </a:lnTo>
                <a:lnTo>
                  <a:pt x="5" y="23"/>
                </a:lnTo>
                <a:lnTo>
                  <a:pt x="5" y="22"/>
                </a:lnTo>
                <a:lnTo>
                  <a:pt x="6" y="22"/>
                </a:lnTo>
                <a:lnTo>
                  <a:pt x="5" y="21"/>
                </a:lnTo>
                <a:lnTo>
                  <a:pt x="5" y="19"/>
                </a:lnTo>
                <a:lnTo>
                  <a:pt x="5" y="18"/>
                </a:lnTo>
                <a:lnTo>
                  <a:pt x="4" y="18"/>
                </a:lnTo>
                <a:lnTo>
                  <a:pt x="3" y="18"/>
                </a:lnTo>
                <a:lnTo>
                  <a:pt x="2" y="17"/>
                </a:lnTo>
                <a:lnTo>
                  <a:pt x="0" y="16"/>
                </a:lnTo>
                <a:lnTo>
                  <a:pt x="2" y="16"/>
                </a:lnTo>
                <a:lnTo>
                  <a:pt x="3" y="16"/>
                </a:lnTo>
                <a:lnTo>
                  <a:pt x="3" y="15"/>
                </a:lnTo>
                <a:lnTo>
                  <a:pt x="4" y="15"/>
                </a:lnTo>
                <a:lnTo>
                  <a:pt x="4" y="14"/>
                </a:lnTo>
                <a:lnTo>
                  <a:pt x="5" y="14"/>
                </a:lnTo>
                <a:lnTo>
                  <a:pt x="6" y="13"/>
                </a:lnTo>
                <a:lnTo>
                  <a:pt x="7" y="13"/>
                </a:lnTo>
                <a:lnTo>
                  <a:pt x="8" y="13"/>
                </a:lnTo>
                <a:lnTo>
                  <a:pt x="10" y="13"/>
                </a:lnTo>
                <a:lnTo>
                  <a:pt x="11" y="13"/>
                </a:lnTo>
                <a:lnTo>
                  <a:pt x="12" y="13"/>
                </a:lnTo>
                <a:lnTo>
                  <a:pt x="12" y="11"/>
                </a:lnTo>
                <a:lnTo>
                  <a:pt x="13" y="11"/>
                </a:lnTo>
                <a:lnTo>
                  <a:pt x="14" y="11"/>
                </a:lnTo>
                <a:lnTo>
                  <a:pt x="14" y="13"/>
                </a:lnTo>
                <a:lnTo>
                  <a:pt x="15" y="11"/>
                </a:lnTo>
                <a:lnTo>
                  <a:pt x="15" y="10"/>
                </a:lnTo>
                <a:lnTo>
                  <a:pt x="15" y="8"/>
                </a:lnTo>
                <a:lnTo>
                  <a:pt x="15" y="7"/>
                </a:lnTo>
                <a:lnTo>
                  <a:pt x="15" y="6"/>
                </a:lnTo>
                <a:lnTo>
                  <a:pt x="16" y="6"/>
                </a:lnTo>
                <a:lnTo>
                  <a:pt x="18" y="6"/>
                </a:lnTo>
                <a:lnTo>
                  <a:pt x="18" y="7"/>
                </a:lnTo>
                <a:lnTo>
                  <a:pt x="19" y="8"/>
                </a:lnTo>
                <a:lnTo>
                  <a:pt x="19" y="9"/>
                </a:lnTo>
                <a:lnTo>
                  <a:pt x="20" y="9"/>
                </a:lnTo>
                <a:lnTo>
                  <a:pt x="20" y="10"/>
                </a:lnTo>
                <a:lnTo>
                  <a:pt x="21" y="10"/>
                </a:lnTo>
                <a:lnTo>
                  <a:pt x="22" y="11"/>
                </a:lnTo>
                <a:lnTo>
                  <a:pt x="23" y="11"/>
                </a:lnTo>
                <a:lnTo>
                  <a:pt x="24" y="10"/>
                </a:lnTo>
                <a:lnTo>
                  <a:pt x="26" y="10"/>
                </a:lnTo>
                <a:lnTo>
                  <a:pt x="27" y="9"/>
                </a:lnTo>
                <a:lnTo>
                  <a:pt x="27" y="8"/>
                </a:lnTo>
                <a:lnTo>
                  <a:pt x="28" y="8"/>
                </a:lnTo>
                <a:lnTo>
                  <a:pt x="29" y="8"/>
                </a:lnTo>
                <a:lnTo>
                  <a:pt x="29" y="7"/>
                </a:lnTo>
                <a:lnTo>
                  <a:pt x="30" y="7"/>
                </a:lnTo>
                <a:lnTo>
                  <a:pt x="31" y="8"/>
                </a:lnTo>
                <a:lnTo>
                  <a:pt x="32" y="8"/>
                </a:lnTo>
                <a:lnTo>
                  <a:pt x="34" y="8"/>
                </a:lnTo>
                <a:lnTo>
                  <a:pt x="35" y="8"/>
                </a:lnTo>
                <a:lnTo>
                  <a:pt x="36" y="8"/>
                </a:lnTo>
                <a:lnTo>
                  <a:pt x="37" y="7"/>
                </a:lnTo>
                <a:lnTo>
                  <a:pt x="38" y="7"/>
                </a:lnTo>
                <a:lnTo>
                  <a:pt x="38" y="6"/>
                </a:lnTo>
                <a:lnTo>
                  <a:pt x="39" y="5"/>
                </a:lnTo>
                <a:lnTo>
                  <a:pt x="39" y="3"/>
                </a:lnTo>
                <a:lnTo>
                  <a:pt x="39" y="2"/>
                </a:lnTo>
                <a:lnTo>
                  <a:pt x="40" y="2"/>
                </a:lnTo>
                <a:lnTo>
                  <a:pt x="40" y="1"/>
                </a:lnTo>
                <a:lnTo>
                  <a:pt x="42" y="1"/>
                </a:lnTo>
                <a:lnTo>
                  <a:pt x="42" y="0"/>
                </a:lnTo>
                <a:lnTo>
                  <a:pt x="43" y="0"/>
                </a:lnTo>
                <a:lnTo>
                  <a:pt x="45" y="0"/>
                </a:lnTo>
                <a:lnTo>
                  <a:pt x="45" y="1"/>
                </a:lnTo>
                <a:lnTo>
                  <a:pt x="46" y="1"/>
                </a:lnTo>
                <a:lnTo>
                  <a:pt x="47" y="1"/>
                </a:lnTo>
                <a:lnTo>
                  <a:pt x="48" y="2"/>
                </a:lnTo>
                <a:lnTo>
                  <a:pt x="48" y="3"/>
                </a:lnTo>
                <a:lnTo>
                  <a:pt x="48" y="6"/>
                </a:lnTo>
                <a:lnTo>
                  <a:pt x="50" y="7"/>
                </a:lnTo>
                <a:lnTo>
                  <a:pt x="51" y="7"/>
                </a:lnTo>
                <a:lnTo>
                  <a:pt x="52" y="7"/>
                </a:lnTo>
                <a:lnTo>
                  <a:pt x="54" y="7"/>
                </a:lnTo>
                <a:lnTo>
                  <a:pt x="55" y="7"/>
                </a:lnTo>
                <a:lnTo>
                  <a:pt x="56" y="8"/>
                </a:lnTo>
                <a:lnTo>
                  <a:pt x="58" y="8"/>
                </a:lnTo>
                <a:lnTo>
                  <a:pt x="58" y="7"/>
                </a:lnTo>
                <a:lnTo>
                  <a:pt x="59" y="6"/>
                </a:lnTo>
                <a:lnTo>
                  <a:pt x="59" y="5"/>
                </a:lnTo>
                <a:lnTo>
                  <a:pt x="58" y="3"/>
                </a:lnTo>
                <a:lnTo>
                  <a:pt x="59" y="2"/>
                </a:lnTo>
                <a:lnTo>
                  <a:pt x="59" y="1"/>
                </a:lnTo>
                <a:lnTo>
                  <a:pt x="60" y="0"/>
                </a:lnTo>
                <a:lnTo>
                  <a:pt x="61" y="0"/>
                </a:lnTo>
                <a:lnTo>
                  <a:pt x="64" y="0"/>
                </a:lnTo>
                <a:lnTo>
                  <a:pt x="77" y="0"/>
                </a:lnTo>
                <a:lnTo>
                  <a:pt x="78" y="0"/>
                </a:lnTo>
                <a:lnTo>
                  <a:pt x="80" y="0"/>
                </a:lnTo>
                <a:lnTo>
                  <a:pt x="84" y="0"/>
                </a:lnTo>
                <a:lnTo>
                  <a:pt x="85" y="0"/>
                </a:lnTo>
                <a:lnTo>
                  <a:pt x="88" y="0"/>
                </a:lnTo>
                <a:lnTo>
                  <a:pt x="90" y="0"/>
                </a:lnTo>
                <a:lnTo>
                  <a:pt x="91" y="0"/>
                </a:lnTo>
                <a:lnTo>
                  <a:pt x="95" y="0"/>
                </a:lnTo>
                <a:lnTo>
                  <a:pt x="98" y="0"/>
                </a:lnTo>
                <a:lnTo>
                  <a:pt x="110" y="0"/>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69" name="Freeform 187"/>
          <p:cNvSpPr>
            <a:spLocks/>
          </p:cNvSpPr>
          <p:nvPr/>
        </p:nvSpPr>
        <p:spPr bwMode="auto">
          <a:xfrm>
            <a:off x="1760126" y="5056240"/>
            <a:ext cx="332757" cy="459798"/>
          </a:xfrm>
          <a:custGeom>
            <a:avLst/>
            <a:gdLst>
              <a:gd name="T0" fmla="*/ 16 w 154"/>
              <a:gd name="T1" fmla="*/ 1 h 216"/>
              <a:gd name="T2" fmla="*/ 37 w 154"/>
              <a:gd name="T3" fmla="*/ 1 h 216"/>
              <a:gd name="T4" fmla="*/ 42 w 154"/>
              <a:gd name="T5" fmla="*/ 1 h 216"/>
              <a:gd name="T6" fmla="*/ 51 w 154"/>
              <a:gd name="T7" fmla="*/ 1 h 216"/>
              <a:gd name="T8" fmla="*/ 67 w 154"/>
              <a:gd name="T9" fmla="*/ 1 h 216"/>
              <a:gd name="T10" fmla="*/ 93 w 154"/>
              <a:gd name="T11" fmla="*/ 1 h 216"/>
              <a:gd name="T12" fmla="*/ 105 w 154"/>
              <a:gd name="T13" fmla="*/ 1 h 216"/>
              <a:gd name="T14" fmla="*/ 119 w 154"/>
              <a:gd name="T15" fmla="*/ 1 h 216"/>
              <a:gd name="T16" fmla="*/ 137 w 154"/>
              <a:gd name="T17" fmla="*/ 1 h 216"/>
              <a:gd name="T18" fmla="*/ 154 w 154"/>
              <a:gd name="T19" fmla="*/ 9 h 216"/>
              <a:gd name="T20" fmla="*/ 154 w 154"/>
              <a:gd name="T21" fmla="*/ 22 h 216"/>
              <a:gd name="T22" fmla="*/ 154 w 154"/>
              <a:gd name="T23" fmla="*/ 44 h 216"/>
              <a:gd name="T24" fmla="*/ 154 w 154"/>
              <a:gd name="T25" fmla="*/ 60 h 216"/>
              <a:gd name="T26" fmla="*/ 153 w 154"/>
              <a:gd name="T27" fmla="*/ 63 h 216"/>
              <a:gd name="T28" fmla="*/ 154 w 154"/>
              <a:gd name="T29" fmla="*/ 74 h 216"/>
              <a:gd name="T30" fmla="*/ 153 w 154"/>
              <a:gd name="T31" fmla="*/ 109 h 216"/>
              <a:gd name="T32" fmla="*/ 153 w 154"/>
              <a:gd name="T33" fmla="*/ 127 h 216"/>
              <a:gd name="T34" fmla="*/ 153 w 154"/>
              <a:gd name="T35" fmla="*/ 144 h 216"/>
              <a:gd name="T36" fmla="*/ 153 w 154"/>
              <a:gd name="T37" fmla="*/ 153 h 216"/>
              <a:gd name="T38" fmla="*/ 153 w 154"/>
              <a:gd name="T39" fmla="*/ 172 h 216"/>
              <a:gd name="T40" fmla="*/ 153 w 154"/>
              <a:gd name="T41" fmla="*/ 196 h 216"/>
              <a:gd name="T42" fmla="*/ 147 w 154"/>
              <a:gd name="T43" fmla="*/ 216 h 216"/>
              <a:gd name="T44" fmla="*/ 131 w 154"/>
              <a:gd name="T45" fmla="*/ 216 h 216"/>
              <a:gd name="T46" fmla="*/ 124 w 154"/>
              <a:gd name="T47" fmla="*/ 216 h 216"/>
              <a:gd name="T48" fmla="*/ 107 w 154"/>
              <a:gd name="T49" fmla="*/ 216 h 216"/>
              <a:gd name="T50" fmla="*/ 94 w 154"/>
              <a:gd name="T51" fmla="*/ 216 h 216"/>
              <a:gd name="T52" fmla="*/ 89 w 154"/>
              <a:gd name="T53" fmla="*/ 216 h 216"/>
              <a:gd name="T54" fmla="*/ 79 w 154"/>
              <a:gd name="T55" fmla="*/ 216 h 216"/>
              <a:gd name="T56" fmla="*/ 71 w 154"/>
              <a:gd name="T57" fmla="*/ 216 h 216"/>
              <a:gd name="T58" fmla="*/ 65 w 154"/>
              <a:gd name="T59" fmla="*/ 216 h 216"/>
              <a:gd name="T60" fmla="*/ 59 w 154"/>
              <a:gd name="T61" fmla="*/ 216 h 216"/>
              <a:gd name="T62" fmla="*/ 55 w 154"/>
              <a:gd name="T63" fmla="*/ 216 h 216"/>
              <a:gd name="T64" fmla="*/ 49 w 154"/>
              <a:gd name="T65" fmla="*/ 216 h 216"/>
              <a:gd name="T66" fmla="*/ 45 w 154"/>
              <a:gd name="T67" fmla="*/ 216 h 216"/>
              <a:gd name="T68" fmla="*/ 41 w 154"/>
              <a:gd name="T69" fmla="*/ 216 h 216"/>
              <a:gd name="T70" fmla="*/ 37 w 154"/>
              <a:gd name="T71" fmla="*/ 216 h 216"/>
              <a:gd name="T72" fmla="*/ 33 w 154"/>
              <a:gd name="T73" fmla="*/ 216 h 216"/>
              <a:gd name="T74" fmla="*/ 22 w 154"/>
              <a:gd name="T75" fmla="*/ 216 h 216"/>
              <a:gd name="T76" fmla="*/ 13 w 154"/>
              <a:gd name="T77" fmla="*/ 215 h 216"/>
              <a:gd name="T78" fmla="*/ 8 w 154"/>
              <a:gd name="T79" fmla="*/ 215 h 216"/>
              <a:gd name="T80" fmla="*/ 0 w 154"/>
              <a:gd name="T81" fmla="*/ 209 h 216"/>
              <a:gd name="T82" fmla="*/ 0 w 154"/>
              <a:gd name="T83" fmla="*/ 192 h 216"/>
              <a:gd name="T84" fmla="*/ 0 w 154"/>
              <a:gd name="T85" fmla="*/ 170 h 216"/>
              <a:gd name="T86" fmla="*/ 0 w 154"/>
              <a:gd name="T87" fmla="*/ 166 h 216"/>
              <a:gd name="T88" fmla="*/ 0 w 154"/>
              <a:gd name="T89" fmla="*/ 150 h 216"/>
              <a:gd name="T90" fmla="*/ 0 w 154"/>
              <a:gd name="T91" fmla="*/ 137 h 216"/>
              <a:gd name="T92" fmla="*/ 0 w 154"/>
              <a:gd name="T93" fmla="*/ 133 h 216"/>
              <a:gd name="T94" fmla="*/ 0 w 154"/>
              <a:gd name="T95" fmla="*/ 126 h 216"/>
              <a:gd name="T96" fmla="*/ 0 w 154"/>
              <a:gd name="T97" fmla="*/ 112 h 216"/>
              <a:gd name="T98" fmla="*/ 0 w 154"/>
              <a:gd name="T99" fmla="*/ 101 h 216"/>
              <a:gd name="T100" fmla="*/ 2 w 154"/>
              <a:gd name="T101" fmla="*/ 92 h 216"/>
              <a:gd name="T102" fmla="*/ 2 w 154"/>
              <a:gd name="T103" fmla="*/ 84 h 216"/>
              <a:gd name="T104" fmla="*/ 2 w 154"/>
              <a:gd name="T105" fmla="*/ 79 h 216"/>
              <a:gd name="T106" fmla="*/ 2 w 154"/>
              <a:gd name="T107" fmla="*/ 70 h 216"/>
              <a:gd name="T108" fmla="*/ 2 w 154"/>
              <a:gd name="T109" fmla="*/ 57 h 216"/>
              <a:gd name="T110" fmla="*/ 2 w 154"/>
              <a:gd name="T111" fmla="*/ 49 h 216"/>
              <a:gd name="T112" fmla="*/ 2 w 154"/>
              <a:gd name="T113" fmla="*/ 29 h 216"/>
              <a:gd name="T114" fmla="*/ 2 w 154"/>
              <a:gd name="T115" fmla="*/ 15 h 21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54" h="216">
                <a:moveTo>
                  <a:pt x="2" y="0"/>
                </a:moveTo>
                <a:lnTo>
                  <a:pt x="6" y="0"/>
                </a:lnTo>
                <a:lnTo>
                  <a:pt x="10" y="0"/>
                </a:lnTo>
                <a:lnTo>
                  <a:pt x="13" y="0"/>
                </a:lnTo>
                <a:lnTo>
                  <a:pt x="16" y="1"/>
                </a:lnTo>
                <a:lnTo>
                  <a:pt x="20" y="1"/>
                </a:lnTo>
                <a:lnTo>
                  <a:pt x="21" y="1"/>
                </a:lnTo>
                <a:lnTo>
                  <a:pt x="23" y="1"/>
                </a:lnTo>
                <a:lnTo>
                  <a:pt x="27" y="1"/>
                </a:lnTo>
                <a:lnTo>
                  <a:pt x="29" y="1"/>
                </a:lnTo>
                <a:lnTo>
                  <a:pt x="37" y="1"/>
                </a:lnTo>
                <a:lnTo>
                  <a:pt x="38" y="1"/>
                </a:lnTo>
                <a:lnTo>
                  <a:pt x="39" y="1"/>
                </a:lnTo>
                <a:lnTo>
                  <a:pt x="41" y="1"/>
                </a:lnTo>
                <a:lnTo>
                  <a:pt x="42" y="1"/>
                </a:lnTo>
                <a:lnTo>
                  <a:pt x="43" y="1"/>
                </a:lnTo>
                <a:lnTo>
                  <a:pt x="47" y="1"/>
                </a:lnTo>
                <a:lnTo>
                  <a:pt x="49" y="1"/>
                </a:lnTo>
                <a:lnTo>
                  <a:pt x="50" y="1"/>
                </a:lnTo>
                <a:lnTo>
                  <a:pt x="51" y="1"/>
                </a:lnTo>
                <a:lnTo>
                  <a:pt x="52" y="1"/>
                </a:lnTo>
                <a:lnTo>
                  <a:pt x="55" y="1"/>
                </a:lnTo>
                <a:lnTo>
                  <a:pt x="58" y="1"/>
                </a:lnTo>
                <a:lnTo>
                  <a:pt x="61" y="1"/>
                </a:lnTo>
                <a:lnTo>
                  <a:pt x="66" y="1"/>
                </a:lnTo>
                <a:lnTo>
                  <a:pt x="67" y="1"/>
                </a:lnTo>
                <a:lnTo>
                  <a:pt x="70" y="1"/>
                </a:lnTo>
                <a:lnTo>
                  <a:pt x="71" y="1"/>
                </a:lnTo>
                <a:lnTo>
                  <a:pt x="75" y="1"/>
                </a:lnTo>
                <a:lnTo>
                  <a:pt x="81" y="1"/>
                </a:lnTo>
                <a:lnTo>
                  <a:pt x="87" y="1"/>
                </a:lnTo>
                <a:lnTo>
                  <a:pt x="93" y="1"/>
                </a:lnTo>
                <a:lnTo>
                  <a:pt x="95" y="1"/>
                </a:lnTo>
                <a:lnTo>
                  <a:pt x="99" y="1"/>
                </a:lnTo>
                <a:lnTo>
                  <a:pt x="100" y="1"/>
                </a:lnTo>
                <a:lnTo>
                  <a:pt x="101" y="1"/>
                </a:lnTo>
                <a:lnTo>
                  <a:pt x="102" y="1"/>
                </a:lnTo>
                <a:lnTo>
                  <a:pt x="105" y="1"/>
                </a:lnTo>
                <a:lnTo>
                  <a:pt x="108" y="1"/>
                </a:lnTo>
                <a:lnTo>
                  <a:pt x="109" y="1"/>
                </a:lnTo>
                <a:lnTo>
                  <a:pt x="110" y="1"/>
                </a:lnTo>
                <a:lnTo>
                  <a:pt x="119" y="1"/>
                </a:lnTo>
                <a:lnTo>
                  <a:pt x="123" y="1"/>
                </a:lnTo>
                <a:lnTo>
                  <a:pt x="130" y="1"/>
                </a:lnTo>
                <a:lnTo>
                  <a:pt x="131" y="1"/>
                </a:lnTo>
                <a:lnTo>
                  <a:pt x="137" y="1"/>
                </a:lnTo>
                <a:lnTo>
                  <a:pt x="145" y="1"/>
                </a:lnTo>
                <a:lnTo>
                  <a:pt x="149" y="1"/>
                </a:lnTo>
                <a:lnTo>
                  <a:pt x="154" y="1"/>
                </a:lnTo>
                <a:lnTo>
                  <a:pt x="154" y="2"/>
                </a:lnTo>
                <a:lnTo>
                  <a:pt x="154" y="6"/>
                </a:lnTo>
                <a:lnTo>
                  <a:pt x="154" y="9"/>
                </a:lnTo>
                <a:lnTo>
                  <a:pt x="154" y="15"/>
                </a:lnTo>
                <a:lnTo>
                  <a:pt x="154" y="18"/>
                </a:lnTo>
                <a:lnTo>
                  <a:pt x="154" y="22"/>
                </a:lnTo>
                <a:lnTo>
                  <a:pt x="154" y="23"/>
                </a:lnTo>
                <a:lnTo>
                  <a:pt x="154" y="30"/>
                </a:lnTo>
                <a:lnTo>
                  <a:pt x="154" y="36"/>
                </a:lnTo>
                <a:lnTo>
                  <a:pt x="154" y="40"/>
                </a:lnTo>
                <a:lnTo>
                  <a:pt x="154" y="44"/>
                </a:lnTo>
                <a:lnTo>
                  <a:pt x="154" y="47"/>
                </a:lnTo>
                <a:lnTo>
                  <a:pt x="154" y="49"/>
                </a:lnTo>
                <a:lnTo>
                  <a:pt x="154" y="52"/>
                </a:lnTo>
                <a:lnTo>
                  <a:pt x="154" y="55"/>
                </a:lnTo>
                <a:lnTo>
                  <a:pt x="154" y="57"/>
                </a:lnTo>
                <a:lnTo>
                  <a:pt x="154" y="60"/>
                </a:lnTo>
                <a:lnTo>
                  <a:pt x="154" y="62"/>
                </a:lnTo>
                <a:lnTo>
                  <a:pt x="153" y="63"/>
                </a:lnTo>
                <a:lnTo>
                  <a:pt x="153" y="64"/>
                </a:lnTo>
                <a:lnTo>
                  <a:pt x="153" y="66"/>
                </a:lnTo>
                <a:lnTo>
                  <a:pt x="153" y="71"/>
                </a:lnTo>
                <a:lnTo>
                  <a:pt x="154" y="73"/>
                </a:lnTo>
                <a:lnTo>
                  <a:pt x="154" y="74"/>
                </a:lnTo>
                <a:lnTo>
                  <a:pt x="154" y="77"/>
                </a:lnTo>
                <a:lnTo>
                  <a:pt x="154" y="79"/>
                </a:lnTo>
                <a:lnTo>
                  <a:pt x="153" y="89"/>
                </a:lnTo>
                <a:lnTo>
                  <a:pt x="153" y="93"/>
                </a:lnTo>
                <a:lnTo>
                  <a:pt x="153" y="106"/>
                </a:lnTo>
                <a:lnTo>
                  <a:pt x="153" y="109"/>
                </a:lnTo>
                <a:lnTo>
                  <a:pt x="153" y="113"/>
                </a:lnTo>
                <a:lnTo>
                  <a:pt x="153" y="114"/>
                </a:lnTo>
                <a:lnTo>
                  <a:pt x="153" y="125"/>
                </a:lnTo>
                <a:lnTo>
                  <a:pt x="153" y="127"/>
                </a:lnTo>
                <a:lnTo>
                  <a:pt x="153" y="129"/>
                </a:lnTo>
                <a:lnTo>
                  <a:pt x="153" y="132"/>
                </a:lnTo>
                <a:lnTo>
                  <a:pt x="153" y="136"/>
                </a:lnTo>
                <a:lnTo>
                  <a:pt x="153" y="140"/>
                </a:lnTo>
                <a:lnTo>
                  <a:pt x="153" y="144"/>
                </a:lnTo>
                <a:lnTo>
                  <a:pt x="153" y="145"/>
                </a:lnTo>
                <a:lnTo>
                  <a:pt x="153" y="146"/>
                </a:lnTo>
                <a:lnTo>
                  <a:pt x="153" y="149"/>
                </a:lnTo>
                <a:lnTo>
                  <a:pt x="153" y="153"/>
                </a:lnTo>
                <a:lnTo>
                  <a:pt x="153" y="158"/>
                </a:lnTo>
                <a:lnTo>
                  <a:pt x="153" y="160"/>
                </a:lnTo>
                <a:lnTo>
                  <a:pt x="153" y="168"/>
                </a:lnTo>
                <a:lnTo>
                  <a:pt x="153" y="172"/>
                </a:lnTo>
                <a:lnTo>
                  <a:pt x="153" y="174"/>
                </a:lnTo>
                <a:lnTo>
                  <a:pt x="153" y="182"/>
                </a:lnTo>
                <a:lnTo>
                  <a:pt x="153" y="188"/>
                </a:lnTo>
                <a:lnTo>
                  <a:pt x="153" y="191"/>
                </a:lnTo>
                <a:lnTo>
                  <a:pt x="153" y="192"/>
                </a:lnTo>
                <a:lnTo>
                  <a:pt x="153" y="196"/>
                </a:lnTo>
                <a:lnTo>
                  <a:pt x="153" y="202"/>
                </a:lnTo>
                <a:lnTo>
                  <a:pt x="153" y="208"/>
                </a:lnTo>
                <a:lnTo>
                  <a:pt x="153" y="216"/>
                </a:lnTo>
                <a:lnTo>
                  <a:pt x="147" y="216"/>
                </a:lnTo>
                <a:lnTo>
                  <a:pt x="146" y="216"/>
                </a:lnTo>
                <a:lnTo>
                  <a:pt x="143" y="216"/>
                </a:lnTo>
                <a:lnTo>
                  <a:pt x="142" y="216"/>
                </a:lnTo>
                <a:lnTo>
                  <a:pt x="134" y="216"/>
                </a:lnTo>
                <a:lnTo>
                  <a:pt x="131" y="216"/>
                </a:lnTo>
                <a:lnTo>
                  <a:pt x="130" y="216"/>
                </a:lnTo>
                <a:lnTo>
                  <a:pt x="127" y="216"/>
                </a:lnTo>
                <a:lnTo>
                  <a:pt x="126" y="216"/>
                </a:lnTo>
                <a:lnTo>
                  <a:pt x="124" y="216"/>
                </a:lnTo>
                <a:lnTo>
                  <a:pt x="122" y="216"/>
                </a:lnTo>
                <a:lnTo>
                  <a:pt x="118" y="216"/>
                </a:lnTo>
                <a:lnTo>
                  <a:pt x="117" y="216"/>
                </a:lnTo>
                <a:lnTo>
                  <a:pt x="113" y="216"/>
                </a:lnTo>
                <a:lnTo>
                  <a:pt x="110" y="216"/>
                </a:lnTo>
                <a:lnTo>
                  <a:pt x="107" y="216"/>
                </a:lnTo>
                <a:lnTo>
                  <a:pt x="102" y="216"/>
                </a:lnTo>
                <a:lnTo>
                  <a:pt x="97" y="216"/>
                </a:lnTo>
                <a:lnTo>
                  <a:pt x="95" y="216"/>
                </a:lnTo>
                <a:lnTo>
                  <a:pt x="94" y="216"/>
                </a:lnTo>
                <a:lnTo>
                  <a:pt x="92" y="216"/>
                </a:lnTo>
                <a:lnTo>
                  <a:pt x="90" y="216"/>
                </a:lnTo>
                <a:lnTo>
                  <a:pt x="89" y="216"/>
                </a:lnTo>
                <a:lnTo>
                  <a:pt x="82" y="216"/>
                </a:lnTo>
                <a:lnTo>
                  <a:pt x="81" y="216"/>
                </a:lnTo>
                <a:lnTo>
                  <a:pt x="79" y="216"/>
                </a:lnTo>
                <a:lnTo>
                  <a:pt x="78" y="216"/>
                </a:lnTo>
                <a:lnTo>
                  <a:pt x="77" y="216"/>
                </a:lnTo>
                <a:lnTo>
                  <a:pt x="73" y="216"/>
                </a:lnTo>
                <a:lnTo>
                  <a:pt x="71" y="216"/>
                </a:lnTo>
                <a:lnTo>
                  <a:pt x="70" y="216"/>
                </a:lnTo>
                <a:lnTo>
                  <a:pt x="68" y="216"/>
                </a:lnTo>
                <a:lnTo>
                  <a:pt x="67" y="216"/>
                </a:lnTo>
                <a:lnTo>
                  <a:pt x="65" y="216"/>
                </a:lnTo>
                <a:lnTo>
                  <a:pt x="62" y="216"/>
                </a:lnTo>
                <a:lnTo>
                  <a:pt x="60" y="216"/>
                </a:lnTo>
                <a:lnTo>
                  <a:pt x="59" y="216"/>
                </a:lnTo>
                <a:lnTo>
                  <a:pt x="57" y="216"/>
                </a:lnTo>
                <a:lnTo>
                  <a:pt x="55" y="216"/>
                </a:lnTo>
                <a:lnTo>
                  <a:pt x="54" y="216"/>
                </a:lnTo>
                <a:lnTo>
                  <a:pt x="53" y="216"/>
                </a:lnTo>
                <a:lnTo>
                  <a:pt x="51" y="216"/>
                </a:lnTo>
                <a:lnTo>
                  <a:pt x="50" y="216"/>
                </a:lnTo>
                <a:lnTo>
                  <a:pt x="49" y="216"/>
                </a:lnTo>
                <a:lnTo>
                  <a:pt x="46" y="216"/>
                </a:lnTo>
                <a:lnTo>
                  <a:pt x="45" y="216"/>
                </a:lnTo>
                <a:lnTo>
                  <a:pt x="44" y="216"/>
                </a:lnTo>
                <a:lnTo>
                  <a:pt x="42" y="216"/>
                </a:lnTo>
                <a:lnTo>
                  <a:pt x="41" y="216"/>
                </a:lnTo>
                <a:lnTo>
                  <a:pt x="39" y="216"/>
                </a:lnTo>
                <a:lnTo>
                  <a:pt x="38" y="216"/>
                </a:lnTo>
                <a:lnTo>
                  <a:pt x="37" y="216"/>
                </a:lnTo>
                <a:lnTo>
                  <a:pt x="36" y="216"/>
                </a:lnTo>
                <a:lnTo>
                  <a:pt x="35" y="216"/>
                </a:lnTo>
                <a:lnTo>
                  <a:pt x="34" y="216"/>
                </a:lnTo>
                <a:lnTo>
                  <a:pt x="33" y="216"/>
                </a:lnTo>
                <a:lnTo>
                  <a:pt x="26" y="216"/>
                </a:lnTo>
                <a:lnTo>
                  <a:pt x="23" y="216"/>
                </a:lnTo>
                <a:lnTo>
                  <a:pt x="22" y="216"/>
                </a:lnTo>
                <a:lnTo>
                  <a:pt x="21" y="216"/>
                </a:lnTo>
                <a:lnTo>
                  <a:pt x="18" y="215"/>
                </a:lnTo>
                <a:lnTo>
                  <a:pt x="13" y="215"/>
                </a:lnTo>
                <a:lnTo>
                  <a:pt x="10" y="215"/>
                </a:lnTo>
                <a:lnTo>
                  <a:pt x="8" y="215"/>
                </a:lnTo>
                <a:lnTo>
                  <a:pt x="5" y="215"/>
                </a:lnTo>
                <a:lnTo>
                  <a:pt x="0" y="215"/>
                </a:lnTo>
                <a:lnTo>
                  <a:pt x="0" y="214"/>
                </a:lnTo>
                <a:lnTo>
                  <a:pt x="0" y="212"/>
                </a:lnTo>
                <a:lnTo>
                  <a:pt x="0" y="209"/>
                </a:lnTo>
                <a:lnTo>
                  <a:pt x="0" y="208"/>
                </a:lnTo>
                <a:lnTo>
                  <a:pt x="0" y="202"/>
                </a:lnTo>
                <a:lnTo>
                  <a:pt x="0" y="198"/>
                </a:lnTo>
                <a:lnTo>
                  <a:pt x="0" y="192"/>
                </a:lnTo>
                <a:lnTo>
                  <a:pt x="0" y="185"/>
                </a:lnTo>
                <a:lnTo>
                  <a:pt x="0" y="178"/>
                </a:lnTo>
                <a:lnTo>
                  <a:pt x="0" y="177"/>
                </a:lnTo>
                <a:lnTo>
                  <a:pt x="0" y="173"/>
                </a:lnTo>
                <a:lnTo>
                  <a:pt x="0" y="170"/>
                </a:lnTo>
                <a:lnTo>
                  <a:pt x="0" y="168"/>
                </a:lnTo>
                <a:lnTo>
                  <a:pt x="0" y="167"/>
                </a:lnTo>
                <a:lnTo>
                  <a:pt x="0" y="166"/>
                </a:lnTo>
                <a:lnTo>
                  <a:pt x="0" y="158"/>
                </a:lnTo>
                <a:lnTo>
                  <a:pt x="0" y="157"/>
                </a:lnTo>
                <a:lnTo>
                  <a:pt x="0" y="152"/>
                </a:lnTo>
                <a:lnTo>
                  <a:pt x="0" y="151"/>
                </a:lnTo>
                <a:lnTo>
                  <a:pt x="0" y="150"/>
                </a:lnTo>
                <a:lnTo>
                  <a:pt x="0" y="138"/>
                </a:lnTo>
                <a:lnTo>
                  <a:pt x="0" y="137"/>
                </a:lnTo>
                <a:lnTo>
                  <a:pt x="0" y="136"/>
                </a:lnTo>
                <a:lnTo>
                  <a:pt x="0" y="135"/>
                </a:lnTo>
                <a:lnTo>
                  <a:pt x="0" y="133"/>
                </a:lnTo>
                <a:lnTo>
                  <a:pt x="0" y="130"/>
                </a:lnTo>
                <a:lnTo>
                  <a:pt x="0" y="126"/>
                </a:lnTo>
                <a:lnTo>
                  <a:pt x="0" y="125"/>
                </a:lnTo>
                <a:lnTo>
                  <a:pt x="0" y="118"/>
                </a:lnTo>
                <a:lnTo>
                  <a:pt x="0" y="113"/>
                </a:lnTo>
                <a:lnTo>
                  <a:pt x="0" y="112"/>
                </a:lnTo>
                <a:lnTo>
                  <a:pt x="0" y="111"/>
                </a:lnTo>
                <a:lnTo>
                  <a:pt x="0" y="110"/>
                </a:lnTo>
                <a:lnTo>
                  <a:pt x="0" y="109"/>
                </a:lnTo>
                <a:lnTo>
                  <a:pt x="0" y="105"/>
                </a:lnTo>
                <a:lnTo>
                  <a:pt x="0" y="101"/>
                </a:lnTo>
                <a:lnTo>
                  <a:pt x="2" y="97"/>
                </a:lnTo>
                <a:lnTo>
                  <a:pt x="2" y="95"/>
                </a:lnTo>
                <a:lnTo>
                  <a:pt x="0" y="94"/>
                </a:lnTo>
                <a:lnTo>
                  <a:pt x="0" y="93"/>
                </a:lnTo>
                <a:lnTo>
                  <a:pt x="2" y="92"/>
                </a:lnTo>
                <a:lnTo>
                  <a:pt x="2" y="90"/>
                </a:lnTo>
                <a:lnTo>
                  <a:pt x="2" y="87"/>
                </a:lnTo>
                <a:lnTo>
                  <a:pt x="2" y="86"/>
                </a:lnTo>
                <a:lnTo>
                  <a:pt x="2" y="84"/>
                </a:lnTo>
                <a:lnTo>
                  <a:pt x="2" y="82"/>
                </a:lnTo>
                <a:lnTo>
                  <a:pt x="2" y="81"/>
                </a:lnTo>
                <a:lnTo>
                  <a:pt x="2" y="79"/>
                </a:lnTo>
                <a:lnTo>
                  <a:pt x="2" y="78"/>
                </a:lnTo>
                <a:lnTo>
                  <a:pt x="2" y="77"/>
                </a:lnTo>
                <a:lnTo>
                  <a:pt x="2" y="74"/>
                </a:lnTo>
                <a:lnTo>
                  <a:pt x="2" y="72"/>
                </a:lnTo>
                <a:lnTo>
                  <a:pt x="2" y="70"/>
                </a:lnTo>
                <a:lnTo>
                  <a:pt x="2" y="69"/>
                </a:lnTo>
                <a:lnTo>
                  <a:pt x="2" y="65"/>
                </a:lnTo>
                <a:lnTo>
                  <a:pt x="2" y="63"/>
                </a:lnTo>
                <a:lnTo>
                  <a:pt x="2" y="62"/>
                </a:lnTo>
                <a:lnTo>
                  <a:pt x="2" y="57"/>
                </a:lnTo>
                <a:lnTo>
                  <a:pt x="2" y="54"/>
                </a:lnTo>
                <a:lnTo>
                  <a:pt x="2" y="53"/>
                </a:lnTo>
                <a:lnTo>
                  <a:pt x="2" y="50"/>
                </a:lnTo>
                <a:lnTo>
                  <a:pt x="2" y="49"/>
                </a:lnTo>
                <a:lnTo>
                  <a:pt x="2" y="46"/>
                </a:lnTo>
                <a:lnTo>
                  <a:pt x="2" y="45"/>
                </a:lnTo>
                <a:lnTo>
                  <a:pt x="2" y="37"/>
                </a:lnTo>
                <a:lnTo>
                  <a:pt x="2" y="32"/>
                </a:lnTo>
                <a:lnTo>
                  <a:pt x="2" y="29"/>
                </a:lnTo>
                <a:lnTo>
                  <a:pt x="2" y="25"/>
                </a:lnTo>
                <a:lnTo>
                  <a:pt x="2" y="21"/>
                </a:lnTo>
                <a:lnTo>
                  <a:pt x="2" y="17"/>
                </a:lnTo>
                <a:lnTo>
                  <a:pt x="2" y="16"/>
                </a:lnTo>
                <a:lnTo>
                  <a:pt x="2" y="15"/>
                </a:lnTo>
                <a:lnTo>
                  <a:pt x="2" y="9"/>
                </a:lnTo>
                <a:lnTo>
                  <a:pt x="2" y="2"/>
                </a:lnTo>
                <a:lnTo>
                  <a:pt x="2" y="0"/>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70" name="Freeform 188"/>
          <p:cNvSpPr>
            <a:spLocks/>
          </p:cNvSpPr>
          <p:nvPr/>
        </p:nvSpPr>
        <p:spPr bwMode="auto">
          <a:xfrm>
            <a:off x="2078837" y="5062915"/>
            <a:ext cx="486171" cy="457669"/>
          </a:xfrm>
          <a:custGeom>
            <a:avLst/>
            <a:gdLst>
              <a:gd name="T0" fmla="*/ 83 w 225"/>
              <a:gd name="T1" fmla="*/ 5 h 215"/>
              <a:gd name="T2" fmla="*/ 84 w 225"/>
              <a:gd name="T3" fmla="*/ 5 h 215"/>
              <a:gd name="T4" fmla="*/ 90 w 225"/>
              <a:gd name="T5" fmla="*/ 9 h 215"/>
              <a:gd name="T6" fmla="*/ 101 w 225"/>
              <a:gd name="T7" fmla="*/ 14 h 215"/>
              <a:gd name="T8" fmla="*/ 112 w 225"/>
              <a:gd name="T9" fmla="*/ 12 h 215"/>
              <a:gd name="T10" fmla="*/ 116 w 225"/>
              <a:gd name="T11" fmla="*/ 9 h 215"/>
              <a:gd name="T12" fmla="*/ 116 w 225"/>
              <a:gd name="T13" fmla="*/ 24 h 215"/>
              <a:gd name="T14" fmla="*/ 116 w 225"/>
              <a:gd name="T15" fmla="*/ 37 h 215"/>
              <a:gd name="T16" fmla="*/ 116 w 225"/>
              <a:gd name="T17" fmla="*/ 49 h 215"/>
              <a:gd name="T18" fmla="*/ 116 w 225"/>
              <a:gd name="T19" fmla="*/ 60 h 215"/>
              <a:gd name="T20" fmla="*/ 116 w 225"/>
              <a:gd name="T21" fmla="*/ 68 h 215"/>
              <a:gd name="T22" fmla="*/ 121 w 225"/>
              <a:gd name="T23" fmla="*/ 78 h 215"/>
              <a:gd name="T24" fmla="*/ 121 w 225"/>
              <a:gd name="T25" fmla="*/ 93 h 215"/>
              <a:gd name="T26" fmla="*/ 121 w 225"/>
              <a:gd name="T27" fmla="*/ 104 h 215"/>
              <a:gd name="T28" fmla="*/ 130 w 225"/>
              <a:gd name="T29" fmla="*/ 108 h 215"/>
              <a:gd name="T30" fmla="*/ 134 w 225"/>
              <a:gd name="T31" fmla="*/ 113 h 215"/>
              <a:gd name="T32" fmla="*/ 134 w 225"/>
              <a:gd name="T33" fmla="*/ 118 h 215"/>
              <a:gd name="T34" fmla="*/ 134 w 225"/>
              <a:gd name="T35" fmla="*/ 129 h 215"/>
              <a:gd name="T36" fmla="*/ 134 w 225"/>
              <a:gd name="T37" fmla="*/ 134 h 215"/>
              <a:gd name="T38" fmla="*/ 141 w 225"/>
              <a:gd name="T39" fmla="*/ 134 h 215"/>
              <a:gd name="T40" fmla="*/ 162 w 225"/>
              <a:gd name="T41" fmla="*/ 134 h 215"/>
              <a:gd name="T42" fmla="*/ 170 w 225"/>
              <a:gd name="T43" fmla="*/ 139 h 215"/>
              <a:gd name="T44" fmla="*/ 174 w 225"/>
              <a:gd name="T45" fmla="*/ 148 h 215"/>
              <a:gd name="T46" fmla="*/ 174 w 225"/>
              <a:gd name="T47" fmla="*/ 161 h 215"/>
              <a:gd name="T48" fmla="*/ 179 w 225"/>
              <a:gd name="T49" fmla="*/ 161 h 215"/>
              <a:gd name="T50" fmla="*/ 184 w 225"/>
              <a:gd name="T51" fmla="*/ 169 h 215"/>
              <a:gd name="T52" fmla="*/ 198 w 225"/>
              <a:gd name="T53" fmla="*/ 169 h 215"/>
              <a:gd name="T54" fmla="*/ 213 w 225"/>
              <a:gd name="T55" fmla="*/ 169 h 215"/>
              <a:gd name="T56" fmla="*/ 225 w 225"/>
              <a:gd name="T57" fmla="*/ 188 h 215"/>
              <a:gd name="T58" fmla="*/ 225 w 225"/>
              <a:gd name="T59" fmla="*/ 203 h 215"/>
              <a:gd name="T60" fmla="*/ 220 w 225"/>
              <a:gd name="T61" fmla="*/ 215 h 215"/>
              <a:gd name="T62" fmla="*/ 212 w 225"/>
              <a:gd name="T63" fmla="*/ 214 h 215"/>
              <a:gd name="T64" fmla="*/ 203 w 225"/>
              <a:gd name="T65" fmla="*/ 215 h 215"/>
              <a:gd name="T66" fmla="*/ 181 w 225"/>
              <a:gd name="T67" fmla="*/ 215 h 215"/>
              <a:gd name="T68" fmla="*/ 157 w 225"/>
              <a:gd name="T69" fmla="*/ 215 h 215"/>
              <a:gd name="T70" fmla="*/ 145 w 225"/>
              <a:gd name="T71" fmla="*/ 215 h 215"/>
              <a:gd name="T72" fmla="*/ 128 w 225"/>
              <a:gd name="T73" fmla="*/ 215 h 215"/>
              <a:gd name="T74" fmla="*/ 120 w 225"/>
              <a:gd name="T75" fmla="*/ 215 h 215"/>
              <a:gd name="T76" fmla="*/ 99 w 225"/>
              <a:gd name="T77" fmla="*/ 215 h 215"/>
              <a:gd name="T78" fmla="*/ 76 w 225"/>
              <a:gd name="T79" fmla="*/ 215 h 215"/>
              <a:gd name="T80" fmla="*/ 69 w 225"/>
              <a:gd name="T81" fmla="*/ 215 h 215"/>
              <a:gd name="T82" fmla="*/ 59 w 225"/>
              <a:gd name="T83" fmla="*/ 215 h 215"/>
              <a:gd name="T84" fmla="*/ 42 w 225"/>
              <a:gd name="T85" fmla="*/ 215 h 215"/>
              <a:gd name="T86" fmla="*/ 35 w 225"/>
              <a:gd name="T87" fmla="*/ 215 h 215"/>
              <a:gd name="T88" fmla="*/ 19 w 225"/>
              <a:gd name="T89" fmla="*/ 215 h 215"/>
              <a:gd name="T90" fmla="*/ 5 w 225"/>
              <a:gd name="T91" fmla="*/ 215 h 215"/>
              <a:gd name="T92" fmla="*/ 0 w 225"/>
              <a:gd name="T93" fmla="*/ 195 h 215"/>
              <a:gd name="T94" fmla="*/ 0 w 225"/>
              <a:gd name="T95" fmla="*/ 171 h 215"/>
              <a:gd name="T96" fmla="*/ 0 w 225"/>
              <a:gd name="T97" fmla="*/ 152 h 215"/>
              <a:gd name="T98" fmla="*/ 0 w 225"/>
              <a:gd name="T99" fmla="*/ 143 h 215"/>
              <a:gd name="T100" fmla="*/ 0 w 225"/>
              <a:gd name="T101" fmla="*/ 126 h 215"/>
              <a:gd name="T102" fmla="*/ 0 w 225"/>
              <a:gd name="T103" fmla="*/ 108 h 215"/>
              <a:gd name="T104" fmla="*/ 1 w 225"/>
              <a:gd name="T105" fmla="*/ 73 h 215"/>
              <a:gd name="T106" fmla="*/ 0 w 225"/>
              <a:gd name="T107" fmla="*/ 62 h 215"/>
              <a:gd name="T108" fmla="*/ 1 w 225"/>
              <a:gd name="T109" fmla="*/ 59 h 215"/>
              <a:gd name="T110" fmla="*/ 1 w 225"/>
              <a:gd name="T111" fmla="*/ 43 h 215"/>
              <a:gd name="T112" fmla="*/ 1 w 225"/>
              <a:gd name="T113" fmla="*/ 21 h 215"/>
              <a:gd name="T114" fmla="*/ 1 w 225"/>
              <a:gd name="T115" fmla="*/ 8 h 215"/>
              <a:gd name="T116" fmla="*/ 10 w 225"/>
              <a:gd name="T117" fmla="*/ 0 h 215"/>
              <a:gd name="T118" fmla="*/ 24 w 225"/>
              <a:gd name="T119" fmla="*/ 0 h 215"/>
              <a:gd name="T120" fmla="*/ 36 w 225"/>
              <a:gd name="T121" fmla="*/ 0 h 215"/>
              <a:gd name="T122" fmla="*/ 57 w 225"/>
              <a:gd name="T123" fmla="*/ 0 h 215"/>
              <a:gd name="T124" fmla="*/ 73 w 225"/>
              <a:gd name="T125" fmla="*/ 0 h 21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25" h="215">
                <a:moveTo>
                  <a:pt x="76" y="0"/>
                </a:moveTo>
                <a:lnTo>
                  <a:pt x="81" y="0"/>
                </a:lnTo>
                <a:lnTo>
                  <a:pt x="81" y="5"/>
                </a:lnTo>
                <a:lnTo>
                  <a:pt x="82" y="5"/>
                </a:lnTo>
                <a:lnTo>
                  <a:pt x="83" y="5"/>
                </a:lnTo>
                <a:lnTo>
                  <a:pt x="84" y="5"/>
                </a:lnTo>
                <a:lnTo>
                  <a:pt x="85" y="5"/>
                </a:lnTo>
                <a:lnTo>
                  <a:pt x="88" y="5"/>
                </a:lnTo>
                <a:lnTo>
                  <a:pt x="89" y="5"/>
                </a:lnTo>
                <a:lnTo>
                  <a:pt x="90" y="5"/>
                </a:lnTo>
                <a:lnTo>
                  <a:pt x="90" y="9"/>
                </a:lnTo>
                <a:lnTo>
                  <a:pt x="94" y="9"/>
                </a:lnTo>
                <a:lnTo>
                  <a:pt x="94" y="14"/>
                </a:lnTo>
                <a:lnTo>
                  <a:pt x="97" y="14"/>
                </a:lnTo>
                <a:lnTo>
                  <a:pt x="100" y="14"/>
                </a:lnTo>
                <a:lnTo>
                  <a:pt x="101" y="14"/>
                </a:lnTo>
                <a:lnTo>
                  <a:pt x="106" y="14"/>
                </a:lnTo>
                <a:lnTo>
                  <a:pt x="109" y="14"/>
                </a:lnTo>
                <a:lnTo>
                  <a:pt x="110" y="14"/>
                </a:lnTo>
                <a:lnTo>
                  <a:pt x="110" y="13"/>
                </a:lnTo>
                <a:lnTo>
                  <a:pt x="109" y="12"/>
                </a:lnTo>
                <a:lnTo>
                  <a:pt x="112" y="12"/>
                </a:lnTo>
                <a:lnTo>
                  <a:pt x="113" y="9"/>
                </a:lnTo>
                <a:lnTo>
                  <a:pt x="114" y="9"/>
                </a:lnTo>
                <a:lnTo>
                  <a:pt x="115" y="9"/>
                </a:lnTo>
                <a:lnTo>
                  <a:pt x="116" y="9"/>
                </a:lnTo>
                <a:lnTo>
                  <a:pt x="116" y="15"/>
                </a:lnTo>
                <a:lnTo>
                  <a:pt x="116" y="17"/>
                </a:lnTo>
                <a:lnTo>
                  <a:pt x="116" y="20"/>
                </a:lnTo>
                <a:lnTo>
                  <a:pt x="116" y="22"/>
                </a:lnTo>
                <a:lnTo>
                  <a:pt x="116" y="24"/>
                </a:lnTo>
                <a:lnTo>
                  <a:pt x="116" y="25"/>
                </a:lnTo>
                <a:lnTo>
                  <a:pt x="116" y="28"/>
                </a:lnTo>
                <a:lnTo>
                  <a:pt x="116" y="30"/>
                </a:lnTo>
                <a:lnTo>
                  <a:pt x="116" y="31"/>
                </a:lnTo>
                <a:lnTo>
                  <a:pt x="116" y="36"/>
                </a:lnTo>
                <a:lnTo>
                  <a:pt x="116" y="37"/>
                </a:lnTo>
                <a:lnTo>
                  <a:pt x="116" y="38"/>
                </a:lnTo>
                <a:lnTo>
                  <a:pt x="116" y="45"/>
                </a:lnTo>
                <a:lnTo>
                  <a:pt x="116" y="46"/>
                </a:lnTo>
                <a:lnTo>
                  <a:pt x="116" y="48"/>
                </a:lnTo>
                <a:lnTo>
                  <a:pt x="116" y="49"/>
                </a:lnTo>
                <a:lnTo>
                  <a:pt x="116" y="52"/>
                </a:lnTo>
                <a:lnTo>
                  <a:pt x="116" y="53"/>
                </a:lnTo>
                <a:lnTo>
                  <a:pt x="116" y="57"/>
                </a:lnTo>
                <a:lnTo>
                  <a:pt x="116" y="59"/>
                </a:lnTo>
                <a:lnTo>
                  <a:pt x="116" y="60"/>
                </a:lnTo>
                <a:lnTo>
                  <a:pt x="116" y="62"/>
                </a:lnTo>
                <a:lnTo>
                  <a:pt x="116" y="64"/>
                </a:lnTo>
                <a:lnTo>
                  <a:pt x="116" y="67"/>
                </a:lnTo>
                <a:lnTo>
                  <a:pt x="116" y="68"/>
                </a:lnTo>
                <a:lnTo>
                  <a:pt x="116" y="72"/>
                </a:lnTo>
                <a:lnTo>
                  <a:pt x="120" y="72"/>
                </a:lnTo>
                <a:lnTo>
                  <a:pt x="121" y="72"/>
                </a:lnTo>
                <a:lnTo>
                  <a:pt x="121" y="77"/>
                </a:lnTo>
                <a:lnTo>
                  <a:pt x="121" y="78"/>
                </a:lnTo>
                <a:lnTo>
                  <a:pt x="121" y="80"/>
                </a:lnTo>
                <a:lnTo>
                  <a:pt x="121" y="81"/>
                </a:lnTo>
                <a:lnTo>
                  <a:pt x="121" y="85"/>
                </a:lnTo>
                <a:lnTo>
                  <a:pt x="121" y="89"/>
                </a:lnTo>
                <a:lnTo>
                  <a:pt x="121" y="93"/>
                </a:lnTo>
                <a:lnTo>
                  <a:pt x="121" y="94"/>
                </a:lnTo>
                <a:lnTo>
                  <a:pt x="121" y="95"/>
                </a:lnTo>
                <a:lnTo>
                  <a:pt x="121" y="96"/>
                </a:lnTo>
                <a:lnTo>
                  <a:pt x="121" y="99"/>
                </a:lnTo>
                <a:lnTo>
                  <a:pt x="121" y="101"/>
                </a:lnTo>
                <a:lnTo>
                  <a:pt x="121" y="104"/>
                </a:lnTo>
                <a:lnTo>
                  <a:pt x="121" y="108"/>
                </a:lnTo>
                <a:lnTo>
                  <a:pt x="122" y="108"/>
                </a:lnTo>
                <a:lnTo>
                  <a:pt x="123" y="108"/>
                </a:lnTo>
                <a:lnTo>
                  <a:pt x="125" y="108"/>
                </a:lnTo>
                <a:lnTo>
                  <a:pt x="130" y="108"/>
                </a:lnTo>
                <a:lnTo>
                  <a:pt x="131" y="108"/>
                </a:lnTo>
                <a:lnTo>
                  <a:pt x="134" y="108"/>
                </a:lnTo>
                <a:lnTo>
                  <a:pt x="134" y="111"/>
                </a:lnTo>
                <a:lnTo>
                  <a:pt x="134" y="113"/>
                </a:lnTo>
                <a:lnTo>
                  <a:pt x="134" y="116"/>
                </a:lnTo>
                <a:lnTo>
                  <a:pt x="134" y="118"/>
                </a:lnTo>
                <a:lnTo>
                  <a:pt x="134" y="123"/>
                </a:lnTo>
                <a:lnTo>
                  <a:pt x="134" y="125"/>
                </a:lnTo>
                <a:lnTo>
                  <a:pt x="134" y="126"/>
                </a:lnTo>
                <a:lnTo>
                  <a:pt x="134" y="129"/>
                </a:lnTo>
                <a:lnTo>
                  <a:pt x="134" y="132"/>
                </a:lnTo>
                <a:lnTo>
                  <a:pt x="134" y="133"/>
                </a:lnTo>
                <a:lnTo>
                  <a:pt x="134" y="134"/>
                </a:lnTo>
                <a:lnTo>
                  <a:pt x="137" y="134"/>
                </a:lnTo>
                <a:lnTo>
                  <a:pt x="138" y="134"/>
                </a:lnTo>
                <a:lnTo>
                  <a:pt x="139" y="134"/>
                </a:lnTo>
                <a:lnTo>
                  <a:pt x="141" y="134"/>
                </a:lnTo>
                <a:lnTo>
                  <a:pt x="142" y="134"/>
                </a:lnTo>
                <a:lnTo>
                  <a:pt x="146" y="134"/>
                </a:lnTo>
                <a:lnTo>
                  <a:pt x="155" y="134"/>
                </a:lnTo>
                <a:lnTo>
                  <a:pt x="157" y="134"/>
                </a:lnTo>
                <a:lnTo>
                  <a:pt x="158" y="134"/>
                </a:lnTo>
                <a:lnTo>
                  <a:pt x="162" y="134"/>
                </a:lnTo>
                <a:lnTo>
                  <a:pt x="166" y="134"/>
                </a:lnTo>
                <a:lnTo>
                  <a:pt x="170" y="134"/>
                </a:lnTo>
                <a:lnTo>
                  <a:pt x="170" y="135"/>
                </a:lnTo>
                <a:lnTo>
                  <a:pt x="170" y="136"/>
                </a:lnTo>
                <a:lnTo>
                  <a:pt x="170" y="139"/>
                </a:lnTo>
                <a:lnTo>
                  <a:pt x="170" y="143"/>
                </a:lnTo>
                <a:lnTo>
                  <a:pt x="170" y="145"/>
                </a:lnTo>
                <a:lnTo>
                  <a:pt x="170" y="148"/>
                </a:lnTo>
                <a:lnTo>
                  <a:pt x="174" y="148"/>
                </a:lnTo>
                <a:lnTo>
                  <a:pt x="174" y="153"/>
                </a:lnTo>
                <a:lnTo>
                  <a:pt x="174" y="155"/>
                </a:lnTo>
                <a:lnTo>
                  <a:pt x="174" y="158"/>
                </a:lnTo>
                <a:lnTo>
                  <a:pt x="174" y="161"/>
                </a:lnTo>
                <a:lnTo>
                  <a:pt x="176" y="161"/>
                </a:lnTo>
                <a:lnTo>
                  <a:pt x="177" y="161"/>
                </a:lnTo>
                <a:lnTo>
                  <a:pt x="179" y="161"/>
                </a:lnTo>
                <a:lnTo>
                  <a:pt x="179" y="164"/>
                </a:lnTo>
                <a:lnTo>
                  <a:pt x="179" y="166"/>
                </a:lnTo>
                <a:lnTo>
                  <a:pt x="179" y="169"/>
                </a:lnTo>
                <a:lnTo>
                  <a:pt x="182" y="169"/>
                </a:lnTo>
                <a:lnTo>
                  <a:pt x="184" y="169"/>
                </a:lnTo>
                <a:lnTo>
                  <a:pt x="187" y="169"/>
                </a:lnTo>
                <a:lnTo>
                  <a:pt x="188" y="169"/>
                </a:lnTo>
                <a:lnTo>
                  <a:pt x="192" y="169"/>
                </a:lnTo>
                <a:lnTo>
                  <a:pt x="196" y="169"/>
                </a:lnTo>
                <a:lnTo>
                  <a:pt x="197" y="169"/>
                </a:lnTo>
                <a:lnTo>
                  <a:pt x="198" y="169"/>
                </a:lnTo>
                <a:lnTo>
                  <a:pt x="200" y="169"/>
                </a:lnTo>
                <a:lnTo>
                  <a:pt x="203" y="169"/>
                </a:lnTo>
                <a:lnTo>
                  <a:pt x="208" y="169"/>
                </a:lnTo>
                <a:lnTo>
                  <a:pt x="212" y="169"/>
                </a:lnTo>
                <a:lnTo>
                  <a:pt x="213" y="169"/>
                </a:lnTo>
                <a:lnTo>
                  <a:pt x="217" y="169"/>
                </a:lnTo>
                <a:lnTo>
                  <a:pt x="225" y="169"/>
                </a:lnTo>
                <a:lnTo>
                  <a:pt x="225" y="183"/>
                </a:lnTo>
                <a:lnTo>
                  <a:pt x="225" y="187"/>
                </a:lnTo>
                <a:lnTo>
                  <a:pt x="225" y="188"/>
                </a:lnTo>
                <a:lnTo>
                  <a:pt x="225" y="190"/>
                </a:lnTo>
                <a:lnTo>
                  <a:pt x="225" y="192"/>
                </a:lnTo>
                <a:lnTo>
                  <a:pt x="225" y="197"/>
                </a:lnTo>
                <a:lnTo>
                  <a:pt x="225" y="199"/>
                </a:lnTo>
                <a:lnTo>
                  <a:pt x="225" y="203"/>
                </a:lnTo>
                <a:lnTo>
                  <a:pt x="225" y="206"/>
                </a:lnTo>
                <a:lnTo>
                  <a:pt x="225" y="208"/>
                </a:lnTo>
                <a:lnTo>
                  <a:pt x="225" y="212"/>
                </a:lnTo>
                <a:lnTo>
                  <a:pt x="225" y="215"/>
                </a:lnTo>
                <a:lnTo>
                  <a:pt x="222" y="215"/>
                </a:lnTo>
                <a:lnTo>
                  <a:pt x="220" y="215"/>
                </a:lnTo>
                <a:lnTo>
                  <a:pt x="218" y="215"/>
                </a:lnTo>
                <a:lnTo>
                  <a:pt x="216" y="215"/>
                </a:lnTo>
                <a:lnTo>
                  <a:pt x="214" y="215"/>
                </a:lnTo>
                <a:lnTo>
                  <a:pt x="213" y="215"/>
                </a:lnTo>
                <a:lnTo>
                  <a:pt x="213" y="214"/>
                </a:lnTo>
                <a:lnTo>
                  <a:pt x="212" y="214"/>
                </a:lnTo>
                <a:lnTo>
                  <a:pt x="210" y="215"/>
                </a:lnTo>
                <a:lnTo>
                  <a:pt x="205" y="215"/>
                </a:lnTo>
                <a:lnTo>
                  <a:pt x="204" y="215"/>
                </a:lnTo>
                <a:lnTo>
                  <a:pt x="203" y="215"/>
                </a:lnTo>
                <a:lnTo>
                  <a:pt x="202" y="215"/>
                </a:lnTo>
                <a:lnTo>
                  <a:pt x="197" y="215"/>
                </a:lnTo>
                <a:lnTo>
                  <a:pt x="194" y="215"/>
                </a:lnTo>
                <a:lnTo>
                  <a:pt x="192" y="215"/>
                </a:lnTo>
                <a:lnTo>
                  <a:pt x="181" y="215"/>
                </a:lnTo>
                <a:lnTo>
                  <a:pt x="178" y="215"/>
                </a:lnTo>
                <a:lnTo>
                  <a:pt x="176" y="215"/>
                </a:lnTo>
                <a:lnTo>
                  <a:pt x="169" y="215"/>
                </a:lnTo>
                <a:lnTo>
                  <a:pt x="157" y="215"/>
                </a:lnTo>
                <a:lnTo>
                  <a:pt x="153" y="215"/>
                </a:lnTo>
                <a:lnTo>
                  <a:pt x="152" y="215"/>
                </a:lnTo>
                <a:lnTo>
                  <a:pt x="150" y="215"/>
                </a:lnTo>
                <a:lnTo>
                  <a:pt x="147" y="215"/>
                </a:lnTo>
                <a:lnTo>
                  <a:pt x="145" y="215"/>
                </a:lnTo>
                <a:lnTo>
                  <a:pt x="142" y="215"/>
                </a:lnTo>
                <a:lnTo>
                  <a:pt x="138" y="215"/>
                </a:lnTo>
                <a:lnTo>
                  <a:pt x="134" y="215"/>
                </a:lnTo>
                <a:lnTo>
                  <a:pt x="132" y="215"/>
                </a:lnTo>
                <a:lnTo>
                  <a:pt x="130" y="215"/>
                </a:lnTo>
                <a:lnTo>
                  <a:pt x="128" y="215"/>
                </a:lnTo>
                <a:lnTo>
                  <a:pt x="125" y="215"/>
                </a:lnTo>
                <a:lnTo>
                  <a:pt x="124" y="215"/>
                </a:lnTo>
                <a:lnTo>
                  <a:pt x="122" y="215"/>
                </a:lnTo>
                <a:lnTo>
                  <a:pt x="121" y="215"/>
                </a:lnTo>
                <a:lnTo>
                  <a:pt x="120" y="215"/>
                </a:lnTo>
                <a:lnTo>
                  <a:pt x="118" y="215"/>
                </a:lnTo>
                <a:lnTo>
                  <a:pt x="112" y="215"/>
                </a:lnTo>
                <a:lnTo>
                  <a:pt x="110" y="215"/>
                </a:lnTo>
                <a:lnTo>
                  <a:pt x="101" y="215"/>
                </a:lnTo>
                <a:lnTo>
                  <a:pt x="99" y="215"/>
                </a:lnTo>
                <a:lnTo>
                  <a:pt x="93" y="215"/>
                </a:lnTo>
                <a:lnTo>
                  <a:pt x="91" y="215"/>
                </a:lnTo>
                <a:lnTo>
                  <a:pt x="85" y="215"/>
                </a:lnTo>
                <a:lnTo>
                  <a:pt x="81" y="215"/>
                </a:lnTo>
                <a:lnTo>
                  <a:pt x="76" y="215"/>
                </a:lnTo>
                <a:lnTo>
                  <a:pt x="74" y="215"/>
                </a:lnTo>
                <a:lnTo>
                  <a:pt x="72" y="215"/>
                </a:lnTo>
                <a:lnTo>
                  <a:pt x="70" y="215"/>
                </a:lnTo>
                <a:lnTo>
                  <a:pt x="69" y="215"/>
                </a:lnTo>
                <a:lnTo>
                  <a:pt x="68" y="215"/>
                </a:lnTo>
                <a:lnTo>
                  <a:pt x="67" y="215"/>
                </a:lnTo>
                <a:lnTo>
                  <a:pt x="65" y="215"/>
                </a:lnTo>
                <a:lnTo>
                  <a:pt x="59" y="215"/>
                </a:lnTo>
                <a:lnTo>
                  <a:pt x="51" y="215"/>
                </a:lnTo>
                <a:lnTo>
                  <a:pt x="50" y="215"/>
                </a:lnTo>
                <a:lnTo>
                  <a:pt x="43" y="215"/>
                </a:lnTo>
                <a:lnTo>
                  <a:pt x="42" y="215"/>
                </a:lnTo>
                <a:lnTo>
                  <a:pt x="41" y="215"/>
                </a:lnTo>
                <a:lnTo>
                  <a:pt x="38" y="215"/>
                </a:lnTo>
                <a:lnTo>
                  <a:pt x="35" y="215"/>
                </a:lnTo>
                <a:lnTo>
                  <a:pt x="34" y="215"/>
                </a:lnTo>
                <a:lnTo>
                  <a:pt x="29" y="215"/>
                </a:lnTo>
                <a:lnTo>
                  <a:pt x="26" y="215"/>
                </a:lnTo>
                <a:lnTo>
                  <a:pt x="19" y="215"/>
                </a:lnTo>
                <a:lnTo>
                  <a:pt x="18" y="215"/>
                </a:lnTo>
                <a:lnTo>
                  <a:pt x="17" y="215"/>
                </a:lnTo>
                <a:lnTo>
                  <a:pt x="13" y="215"/>
                </a:lnTo>
                <a:lnTo>
                  <a:pt x="6" y="215"/>
                </a:lnTo>
                <a:lnTo>
                  <a:pt x="5" y="215"/>
                </a:lnTo>
                <a:lnTo>
                  <a:pt x="0" y="215"/>
                </a:lnTo>
                <a:lnTo>
                  <a:pt x="0" y="207"/>
                </a:lnTo>
                <a:lnTo>
                  <a:pt x="0" y="201"/>
                </a:lnTo>
                <a:lnTo>
                  <a:pt x="0" y="195"/>
                </a:lnTo>
                <a:lnTo>
                  <a:pt x="0" y="191"/>
                </a:lnTo>
                <a:lnTo>
                  <a:pt x="0" y="190"/>
                </a:lnTo>
                <a:lnTo>
                  <a:pt x="0" y="187"/>
                </a:lnTo>
                <a:lnTo>
                  <a:pt x="0" y="181"/>
                </a:lnTo>
                <a:lnTo>
                  <a:pt x="0" y="173"/>
                </a:lnTo>
                <a:lnTo>
                  <a:pt x="0" y="171"/>
                </a:lnTo>
                <a:lnTo>
                  <a:pt x="0" y="167"/>
                </a:lnTo>
                <a:lnTo>
                  <a:pt x="0" y="159"/>
                </a:lnTo>
                <a:lnTo>
                  <a:pt x="0" y="157"/>
                </a:lnTo>
                <a:lnTo>
                  <a:pt x="0" y="152"/>
                </a:lnTo>
                <a:lnTo>
                  <a:pt x="0" y="148"/>
                </a:lnTo>
                <a:lnTo>
                  <a:pt x="0" y="145"/>
                </a:lnTo>
                <a:lnTo>
                  <a:pt x="0" y="144"/>
                </a:lnTo>
                <a:lnTo>
                  <a:pt x="0" y="143"/>
                </a:lnTo>
                <a:lnTo>
                  <a:pt x="0" y="139"/>
                </a:lnTo>
                <a:lnTo>
                  <a:pt x="0" y="135"/>
                </a:lnTo>
                <a:lnTo>
                  <a:pt x="0" y="131"/>
                </a:lnTo>
                <a:lnTo>
                  <a:pt x="0" y="128"/>
                </a:lnTo>
                <a:lnTo>
                  <a:pt x="0" y="126"/>
                </a:lnTo>
                <a:lnTo>
                  <a:pt x="0" y="124"/>
                </a:lnTo>
                <a:lnTo>
                  <a:pt x="0" y="113"/>
                </a:lnTo>
                <a:lnTo>
                  <a:pt x="0" y="112"/>
                </a:lnTo>
                <a:lnTo>
                  <a:pt x="0" y="108"/>
                </a:lnTo>
                <a:lnTo>
                  <a:pt x="0" y="105"/>
                </a:lnTo>
                <a:lnTo>
                  <a:pt x="0" y="92"/>
                </a:lnTo>
                <a:lnTo>
                  <a:pt x="0" y="88"/>
                </a:lnTo>
                <a:lnTo>
                  <a:pt x="1" y="78"/>
                </a:lnTo>
                <a:lnTo>
                  <a:pt x="1" y="76"/>
                </a:lnTo>
                <a:lnTo>
                  <a:pt x="1" y="73"/>
                </a:lnTo>
                <a:lnTo>
                  <a:pt x="1" y="72"/>
                </a:lnTo>
                <a:lnTo>
                  <a:pt x="0" y="70"/>
                </a:lnTo>
                <a:lnTo>
                  <a:pt x="0" y="65"/>
                </a:lnTo>
                <a:lnTo>
                  <a:pt x="0" y="63"/>
                </a:lnTo>
                <a:lnTo>
                  <a:pt x="0" y="62"/>
                </a:lnTo>
                <a:lnTo>
                  <a:pt x="1" y="61"/>
                </a:lnTo>
                <a:lnTo>
                  <a:pt x="1" y="59"/>
                </a:lnTo>
                <a:lnTo>
                  <a:pt x="1" y="56"/>
                </a:lnTo>
                <a:lnTo>
                  <a:pt x="1" y="54"/>
                </a:lnTo>
                <a:lnTo>
                  <a:pt x="1" y="51"/>
                </a:lnTo>
                <a:lnTo>
                  <a:pt x="1" y="48"/>
                </a:lnTo>
                <a:lnTo>
                  <a:pt x="1" y="46"/>
                </a:lnTo>
                <a:lnTo>
                  <a:pt x="1" y="43"/>
                </a:lnTo>
                <a:lnTo>
                  <a:pt x="1" y="39"/>
                </a:lnTo>
                <a:lnTo>
                  <a:pt x="1" y="35"/>
                </a:lnTo>
                <a:lnTo>
                  <a:pt x="1" y="29"/>
                </a:lnTo>
                <a:lnTo>
                  <a:pt x="1" y="22"/>
                </a:lnTo>
                <a:lnTo>
                  <a:pt x="1" y="21"/>
                </a:lnTo>
                <a:lnTo>
                  <a:pt x="1" y="17"/>
                </a:lnTo>
                <a:lnTo>
                  <a:pt x="1" y="14"/>
                </a:lnTo>
                <a:lnTo>
                  <a:pt x="1" y="8"/>
                </a:lnTo>
                <a:lnTo>
                  <a:pt x="1" y="5"/>
                </a:lnTo>
                <a:lnTo>
                  <a:pt x="1" y="1"/>
                </a:lnTo>
                <a:lnTo>
                  <a:pt x="1" y="0"/>
                </a:lnTo>
                <a:lnTo>
                  <a:pt x="6" y="0"/>
                </a:lnTo>
                <a:lnTo>
                  <a:pt x="9" y="0"/>
                </a:lnTo>
                <a:lnTo>
                  <a:pt x="10" y="0"/>
                </a:lnTo>
                <a:lnTo>
                  <a:pt x="17" y="0"/>
                </a:lnTo>
                <a:lnTo>
                  <a:pt x="18" y="0"/>
                </a:lnTo>
                <a:lnTo>
                  <a:pt x="19" y="0"/>
                </a:lnTo>
                <a:lnTo>
                  <a:pt x="20" y="0"/>
                </a:lnTo>
                <a:lnTo>
                  <a:pt x="24" y="0"/>
                </a:lnTo>
                <a:lnTo>
                  <a:pt x="25" y="0"/>
                </a:lnTo>
                <a:lnTo>
                  <a:pt x="27" y="0"/>
                </a:lnTo>
                <a:lnTo>
                  <a:pt x="29" y="0"/>
                </a:lnTo>
                <a:lnTo>
                  <a:pt x="32" y="0"/>
                </a:lnTo>
                <a:lnTo>
                  <a:pt x="36" y="0"/>
                </a:lnTo>
                <a:lnTo>
                  <a:pt x="38" y="0"/>
                </a:lnTo>
                <a:lnTo>
                  <a:pt x="41" y="0"/>
                </a:lnTo>
                <a:lnTo>
                  <a:pt x="50" y="0"/>
                </a:lnTo>
                <a:lnTo>
                  <a:pt x="53" y="0"/>
                </a:lnTo>
                <a:lnTo>
                  <a:pt x="54" y="0"/>
                </a:lnTo>
                <a:lnTo>
                  <a:pt x="57" y="0"/>
                </a:lnTo>
                <a:lnTo>
                  <a:pt x="60" y="0"/>
                </a:lnTo>
                <a:lnTo>
                  <a:pt x="67" y="0"/>
                </a:lnTo>
                <a:lnTo>
                  <a:pt x="72" y="0"/>
                </a:lnTo>
                <a:lnTo>
                  <a:pt x="73" y="0"/>
                </a:lnTo>
                <a:lnTo>
                  <a:pt x="74" y="0"/>
                </a:lnTo>
                <a:lnTo>
                  <a:pt x="76" y="0"/>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71" name="Freeform 184"/>
          <p:cNvSpPr>
            <a:spLocks/>
          </p:cNvSpPr>
          <p:nvPr/>
        </p:nvSpPr>
        <p:spPr bwMode="auto">
          <a:xfrm>
            <a:off x="2334015" y="4969250"/>
            <a:ext cx="442956" cy="568362"/>
          </a:xfrm>
          <a:custGeom>
            <a:avLst/>
            <a:gdLst>
              <a:gd name="T0" fmla="*/ 204 w 205"/>
              <a:gd name="T1" fmla="*/ 22 h 267"/>
              <a:gd name="T2" fmla="*/ 205 w 205"/>
              <a:gd name="T3" fmla="*/ 42 h 267"/>
              <a:gd name="T4" fmla="*/ 205 w 205"/>
              <a:gd name="T5" fmla="*/ 51 h 267"/>
              <a:gd name="T6" fmla="*/ 205 w 205"/>
              <a:gd name="T7" fmla="*/ 60 h 267"/>
              <a:gd name="T8" fmla="*/ 205 w 205"/>
              <a:gd name="T9" fmla="*/ 78 h 267"/>
              <a:gd name="T10" fmla="*/ 205 w 205"/>
              <a:gd name="T11" fmla="*/ 102 h 267"/>
              <a:gd name="T12" fmla="*/ 205 w 205"/>
              <a:gd name="T13" fmla="*/ 114 h 267"/>
              <a:gd name="T14" fmla="*/ 205 w 205"/>
              <a:gd name="T15" fmla="*/ 126 h 267"/>
              <a:gd name="T16" fmla="*/ 205 w 205"/>
              <a:gd name="T17" fmla="*/ 161 h 267"/>
              <a:gd name="T18" fmla="*/ 205 w 205"/>
              <a:gd name="T19" fmla="*/ 187 h 267"/>
              <a:gd name="T20" fmla="*/ 205 w 205"/>
              <a:gd name="T21" fmla="*/ 200 h 267"/>
              <a:gd name="T22" fmla="*/ 205 w 205"/>
              <a:gd name="T23" fmla="*/ 217 h 267"/>
              <a:gd name="T24" fmla="*/ 205 w 205"/>
              <a:gd name="T25" fmla="*/ 233 h 267"/>
              <a:gd name="T26" fmla="*/ 205 w 205"/>
              <a:gd name="T27" fmla="*/ 255 h 267"/>
              <a:gd name="T28" fmla="*/ 190 w 205"/>
              <a:gd name="T29" fmla="*/ 265 h 267"/>
              <a:gd name="T30" fmla="*/ 173 w 205"/>
              <a:gd name="T31" fmla="*/ 265 h 267"/>
              <a:gd name="T32" fmla="*/ 165 w 205"/>
              <a:gd name="T33" fmla="*/ 265 h 267"/>
              <a:gd name="T34" fmla="*/ 161 w 205"/>
              <a:gd name="T35" fmla="*/ 265 h 267"/>
              <a:gd name="T36" fmla="*/ 160 w 205"/>
              <a:gd name="T37" fmla="*/ 265 h 267"/>
              <a:gd name="T38" fmla="*/ 156 w 205"/>
              <a:gd name="T39" fmla="*/ 267 h 267"/>
              <a:gd name="T40" fmla="*/ 152 w 205"/>
              <a:gd name="T41" fmla="*/ 267 h 267"/>
              <a:gd name="T42" fmla="*/ 145 w 205"/>
              <a:gd name="T43" fmla="*/ 266 h 267"/>
              <a:gd name="T44" fmla="*/ 113 w 205"/>
              <a:gd name="T45" fmla="*/ 266 h 267"/>
              <a:gd name="T46" fmla="*/ 109 w 205"/>
              <a:gd name="T47" fmla="*/ 250 h 267"/>
              <a:gd name="T48" fmla="*/ 109 w 205"/>
              <a:gd name="T49" fmla="*/ 220 h 267"/>
              <a:gd name="T50" fmla="*/ 84 w 205"/>
              <a:gd name="T51" fmla="*/ 220 h 267"/>
              <a:gd name="T52" fmla="*/ 66 w 205"/>
              <a:gd name="T53" fmla="*/ 220 h 267"/>
              <a:gd name="T54" fmla="*/ 61 w 205"/>
              <a:gd name="T55" fmla="*/ 212 h 267"/>
              <a:gd name="T56" fmla="*/ 58 w 205"/>
              <a:gd name="T57" fmla="*/ 204 h 267"/>
              <a:gd name="T58" fmla="*/ 54 w 205"/>
              <a:gd name="T59" fmla="*/ 187 h 267"/>
              <a:gd name="T60" fmla="*/ 39 w 205"/>
              <a:gd name="T61" fmla="*/ 185 h 267"/>
              <a:gd name="T62" fmla="*/ 18 w 205"/>
              <a:gd name="T63" fmla="*/ 185 h 267"/>
              <a:gd name="T64" fmla="*/ 18 w 205"/>
              <a:gd name="T65" fmla="*/ 180 h 267"/>
              <a:gd name="T66" fmla="*/ 18 w 205"/>
              <a:gd name="T67" fmla="*/ 167 h 267"/>
              <a:gd name="T68" fmla="*/ 15 w 205"/>
              <a:gd name="T69" fmla="*/ 159 h 267"/>
              <a:gd name="T70" fmla="*/ 5 w 205"/>
              <a:gd name="T71" fmla="*/ 152 h 267"/>
              <a:gd name="T72" fmla="*/ 5 w 205"/>
              <a:gd name="T73" fmla="*/ 132 h 267"/>
              <a:gd name="T74" fmla="*/ 0 w 205"/>
              <a:gd name="T75" fmla="*/ 119 h 267"/>
              <a:gd name="T76" fmla="*/ 0 w 205"/>
              <a:gd name="T77" fmla="*/ 110 h 267"/>
              <a:gd name="T78" fmla="*/ 0 w 205"/>
              <a:gd name="T79" fmla="*/ 96 h 267"/>
              <a:gd name="T80" fmla="*/ 0 w 205"/>
              <a:gd name="T81" fmla="*/ 76 h 267"/>
              <a:gd name="T82" fmla="*/ 0 w 205"/>
              <a:gd name="T83" fmla="*/ 58 h 267"/>
              <a:gd name="T84" fmla="*/ 0 w 205"/>
              <a:gd name="T85" fmla="*/ 54 h 267"/>
              <a:gd name="T86" fmla="*/ 0 w 205"/>
              <a:gd name="T87" fmla="*/ 35 h 267"/>
              <a:gd name="T88" fmla="*/ 6 w 205"/>
              <a:gd name="T89" fmla="*/ 24 h 267"/>
              <a:gd name="T90" fmla="*/ 18 w 205"/>
              <a:gd name="T91" fmla="*/ 24 h 267"/>
              <a:gd name="T92" fmla="*/ 34 w 205"/>
              <a:gd name="T93" fmla="*/ 25 h 267"/>
              <a:gd name="T94" fmla="*/ 39 w 205"/>
              <a:gd name="T95" fmla="*/ 24 h 267"/>
              <a:gd name="T96" fmla="*/ 40 w 205"/>
              <a:gd name="T97" fmla="*/ 26 h 267"/>
              <a:gd name="T98" fmla="*/ 58 w 205"/>
              <a:gd name="T99" fmla="*/ 27 h 267"/>
              <a:gd name="T100" fmla="*/ 64 w 205"/>
              <a:gd name="T101" fmla="*/ 27 h 267"/>
              <a:gd name="T102" fmla="*/ 73 w 205"/>
              <a:gd name="T103" fmla="*/ 27 h 267"/>
              <a:gd name="T104" fmla="*/ 88 w 205"/>
              <a:gd name="T105" fmla="*/ 27 h 267"/>
              <a:gd name="T106" fmla="*/ 110 w 205"/>
              <a:gd name="T107" fmla="*/ 27 h 267"/>
              <a:gd name="T108" fmla="*/ 114 w 205"/>
              <a:gd name="T109" fmla="*/ 14 h 267"/>
              <a:gd name="T110" fmla="*/ 114 w 205"/>
              <a:gd name="T111" fmla="*/ 9 h 267"/>
              <a:gd name="T112" fmla="*/ 122 w 205"/>
              <a:gd name="T113" fmla="*/ 0 h 267"/>
              <a:gd name="T114" fmla="*/ 141 w 205"/>
              <a:gd name="T115" fmla="*/ 0 h 267"/>
              <a:gd name="T116" fmla="*/ 153 w 205"/>
              <a:gd name="T117" fmla="*/ 0 h 267"/>
              <a:gd name="T118" fmla="*/ 169 w 205"/>
              <a:gd name="T119" fmla="*/ 0 h 267"/>
              <a:gd name="T120" fmla="*/ 188 w 205"/>
              <a:gd name="T121" fmla="*/ 0 h 26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05" h="267">
                <a:moveTo>
                  <a:pt x="204" y="0"/>
                </a:moveTo>
                <a:lnTo>
                  <a:pt x="204" y="2"/>
                </a:lnTo>
                <a:lnTo>
                  <a:pt x="204" y="7"/>
                </a:lnTo>
                <a:lnTo>
                  <a:pt x="204" y="11"/>
                </a:lnTo>
                <a:lnTo>
                  <a:pt x="204" y="12"/>
                </a:lnTo>
                <a:lnTo>
                  <a:pt x="204" y="16"/>
                </a:lnTo>
                <a:lnTo>
                  <a:pt x="204" y="18"/>
                </a:lnTo>
                <a:lnTo>
                  <a:pt x="204" y="22"/>
                </a:lnTo>
                <a:lnTo>
                  <a:pt x="204" y="27"/>
                </a:lnTo>
                <a:lnTo>
                  <a:pt x="204" y="32"/>
                </a:lnTo>
                <a:lnTo>
                  <a:pt x="204" y="33"/>
                </a:lnTo>
                <a:lnTo>
                  <a:pt x="205" y="35"/>
                </a:lnTo>
                <a:lnTo>
                  <a:pt x="205" y="36"/>
                </a:lnTo>
                <a:lnTo>
                  <a:pt x="205" y="38"/>
                </a:lnTo>
                <a:lnTo>
                  <a:pt x="205" y="42"/>
                </a:lnTo>
                <a:lnTo>
                  <a:pt x="205" y="44"/>
                </a:lnTo>
                <a:lnTo>
                  <a:pt x="205" y="46"/>
                </a:lnTo>
                <a:lnTo>
                  <a:pt x="205" y="50"/>
                </a:lnTo>
                <a:lnTo>
                  <a:pt x="205" y="51"/>
                </a:lnTo>
                <a:lnTo>
                  <a:pt x="205" y="54"/>
                </a:lnTo>
                <a:lnTo>
                  <a:pt x="205" y="55"/>
                </a:lnTo>
                <a:lnTo>
                  <a:pt x="204" y="56"/>
                </a:lnTo>
                <a:lnTo>
                  <a:pt x="204" y="57"/>
                </a:lnTo>
                <a:lnTo>
                  <a:pt x="205" y="57"/>
                </a:lnTo>
                <a:lnTo>
                  <a:pt x="205" y="60"/>
                </a:lnTo>
                <a:lnTo>
                  <a:pt x="205" y="64"/>
                </a:lnTo>
                <a:lnTo>
                  <a:pt x="205" y="65"/>
                </a:lnTo>
                <a:lnTo>
                  <a:pt x="205" y="67"/>
                </a:lnTo>
                <a:lnTo>
                  <a:pt x="205" y="73"/>
                </a:lnTo>
                <a:lnTo>
                  <a:pt x="205" y="74"/>
                </a:lnTo>
                <a:lnTo>
                  <a:pt x="205" y="76"/>
                </a:lnTo>
                <a:lnTo>
                  <a:pt x="205" y="78"/>
                </a:lnTo>
                <a:lnTo>
                  <a:pt x="205" y="81"/>
                </a:lnTo>
                <a:lnTo>
                  <a:pt x="205" y="83"/>
                </a:lnTo>
                <a:lnTo>
                  <a:pt x="205" y="86"/>
                </a:lnTo>
                <a:lnTo>
                  <a:pt x="205" y="90"/>
                </a:lnTo>
                <a:lnTo>
                  <a:pt x="205" y="92"/>
                </a:lnTo>
                <a:lnTo>
                  <a:pt x="205" y="97"/>
                </a:lnTo>
                <a:lnTo>
                  <a:pt x="205" y="102"/>
                </a:lnTo>
                <a:lnTo>
                  <a:pt x="205" y="103"/>
                </a:lnTo>
                <a:lnTo>
                  <a:pt x="205" y="105"/>
                </a:lnTo>
                <a:lnTo>
                  <a:pt x="205" y="106"/>
                </a:lnTo>
                <a:lnTo>
                  <a:pt x="205" y="108"/>
                </a:lnTo>
                <a:lnTo>
                  <a:pt x="205" y="110"/>
                </a:lnTo>
                <a:lnTo>
                  <a:pt x="205" y="112"/>
                </a:lnTo>
                <a:lnTo>
                  <a:pt x="205" y="113"/>
                </a:lnTo>
                <a:lnTo>
                  <a:pt x="205" y="114"/>
                </a:lnTo>
                <a:lnTo>
                  <a:pt x="205" y="115"/>
                </a:lnTo>
                <a:lnTo>
                  <a:pt x="205" y="116"/>
                </a:lnTo>
                <a:lnTo>
                  <a:pt x="205" y="120"/>
                </a:lnTo>
                <a:lnTo>
                  <a:pt x="205" y="122"/>
                </a:lnTo>
                <a:lnTo>
                  <a:pt x="205" y="123"/>
                </a:lnTo>
                <a:lnTo>
                  <a:pt x="205" y="126"/>
                </a:lnTo>
                <a:lnTo>
                  <a:pt x="205" y="128"/>
                </a:lnTo>
                <a:lnTo>
                  <a:pt x="205" y="129"/>
                </a:lnTo>
                <a:lnTo>
                  <a:pt x="205" y="130"/>
                </a:lnTo>
                <a:lnTo>
                  <a:pt x="205" y="131"/>
                </a:lnTo>
                <a:lnTo>
                  <a:pt x="205" y="137"/>
                </a:lnTo>
                <a:lnTo>
                  <a:pt x="205" y="147"/>
                </a:lnTo>
                <a:lnTo>
                  <a:pt x="205" y="155"/>
                </a:lnTo>
                <a:lnTo>
                  <a:pt x="205" y="161"/>
                </a:lnTo>
                <a:lnTo>
                  <a:pt x="205" y="162"/>
                </a:lnTo>
                <a:lnTo>
                  <a:pt x="205" y="176"/>
                </a:lnTo>
                <a:lnTo>
                  <a:pt x="205" y="178"/>
                </a:lnTo>
                <a:lnTo>
                  <a:pt x="205" y="179"/>
                </a:lnTo>
                <a:lnTo>
                  <a:pt x="205" y="183"/>
                </a:lnTo>
                <a:lnTo>
                  <a:pt x="205" y="184"/>
                </a:lnTo>
                <a:lnTo>
                  <a:pt x="205" y="187"/>
                </a:lnTo>
                <a:lnTo>
                  <a:pt x="205" y="188"/>
                </a:lnTo>
                <a:lnTo>
                  <a:pt x="205" y="190"/>
                </a:lnTo>
                <a:lnTo>
                  <a:pt x="205" y="192"/>
                </a:lnTo>
                <a:lnTo>
                  <a:pt x="205" y="193"/>
                </a:lnTo>
                <a:lnTo>
                  <a:pt x="205" y="195"/>
                </a:lnTo>
                <a:lnTo>
                  <a:pt x="205" y="200"/>
                </a:lnTo>
                <a:lnTo>
                  <a:pt x="205" y="203"/>
                </a:lnTo>
                <a:lnTo>
                  <a:pt x="205" y="206"/>
                </a:lnTo>
                <a:lnTo>
                  <a:pt x="205" y="209"/>
                </a:lnTo>
                <a:lnTo>
                  <a:pt x="205" y="216"/>
                </a:lnTo>
                <a:lnTo>
                  <a:pt x="205" y="217"/>
                </a:lnTo>
                <a:lnTo>
                  <a:pt x="205" y="218"/>
                </a:lnTo>
                <a:lnTo>
                  <a:pt x="205" y="224"/>
                </a:lnTo>
                <a:lnTo>
                  <a:pt x="205" y="226"/>
                </a:lnTo>
                <a:lnTo>
                  <a:pt x="205" y="228"/>
                </a:lnTo>
                <a:lnTo>
                  <a:pt x="205" y="232"/>
                </a:lnTo>
                <a:lnTo>
                  <a:pt x="205" y="233"/>
                </a:lnTo>
                <a:lnTo>
                  <a:pt x="205" y="234"/>
                </a:lnTo>
                <a:lnTo>
                  <a:pt x="205" y="241"/>
                </a:lnTo>
                <a:lnTo>
                  <a:pt x="205" y="243"/>
                </a:lnTo>
                <a:lnTo>
                  <a:pt x="205" y="246"/>
                </a:lnTo>
                <a:lnTo>
                  <a:pt x="205" y="249"/>
                </a:lnTo>
                <a:lnTo>
                  <a:pt x="205" y="250"/>
                </a:lnTo>
                <a:lnTo>
                  <a:pt x="205" y="254"/>
                </a:lnTo>
                <a:lnTo>
                  <a:pt x="205" y="255"/>
                </a:lnTo>
                <a:lnTo>
                  <a:pt x="205" y="256"/>
                </a:lnTo>
                <a:lnTo>
                  <a:pt x="205" y="262"/>
                </a:lnTo>
                <a:lnTo>
                  <a:pt x="205" y="265"/>
                </a:lnTo>
                <a:lnTo>
                  <a:pt x="202" y="265"/>
                </a:lnTo>
                <a:lnTo>
                  <a:pt x="199" y="265"/>
                </a:lnTo>
                <a:lnTo>
                  <a:pt x="193" y="265"/>
                </a:lnTo>
                <a:lnTo>
                  <a:pt x="191" y="265"/>
                </a:lnTo>
                <a:lnTo>
                  <a:pt x="190" y="265"/>
                </a:lnTo>
                <a:lnTo>
                  <a:pt x="188" y="265"/>
                </a:lnTo>
                <a:lnTo>
                  <a:pt x="184" y="265"/>
                </a:lnTo>
                <a:lnTo>
                  <a:pt x="182" y="265"/>
                </a:lnTo>
                <a:lnTo>
                  <a:pt x="181" y="265"/>
                </a:lnTo>
                <a:lnTo>
                  <a:pt x="175" y="265"/>
                </a:lnTo>
                <a:lnTo>
                  <a:pt x="173" y="265"/>
                </a:lnTo>
                <a:lnTo>
                  <a:pt x="170" y="265"/>
                </a:lnTo>
                <a:lnTo>
                  <a:pt x="169" y="265"/>
                </a:lnTo>
                <a:lnTo>
                  <a:pt x="167" y="265"/>
                </a:lnTo>
                <a:lnTo>
                  <a:pt x="166" y="265"/>
                </a:lnTo>
                <a:lnTo>
                  <a:pt x="165" y="265"/>
                </a:lnTo>
                <a:lnTo>
                  <a:pt x="164" y="264"/>
                </a:lnTo>
                <a:lnTo>
                  <a:pt x="162" y="264"/>
                </a:lnTo>
                <a:lnTo>
                  <a:pt x="161" y="265"/>
                </a:lnTo>
                <a:lnTo>
                  <a:pt x="161" y="266"/>
                </a:lnTo>
                <a:lnTo>
                  <a:pt x="160" y="265"/>
                </a:lnTo>
                <a:lnTo>
                  <a:pt x="159" y="265"/>
                </a:lnTo>
                <a:lnTo>
                  <a:pt x="158" y="265"/>
                </a:lnTo>
                <a:lnTo>
                  <a:pt x="157" y="265"/>
                </a:lnTo>
                <a:lnTo>
                  <a:pt x="156" y="266"/>
                </a:lnTo>
                <a:lnTo>
                  <a:pt x="156" y="267"/>
                </a:lnTo>
                <a:lnTo>
                  <a:pt x="154" y="267"/>
                </a:lnTo>
                <a:lnTo>
                  <a:pt x="153" y="267"/>
                </a:lnTo>
                <a:lnTo>
                  <a:pt x="152" y="267"/>
                </a:lnTo>
                <a:lnTo>
                  <a:pt x="152" y="266"/>
                </a:lnTo>
                <a:lnTo>
                  <a:pt x="150" y="266"/>
                </a:lnTo>
                <a:lnTo>
                  <a:pt x="145" y="266"/>
                </a:lnTo>
                <a:lnTo>
                  <a:pt x="135" y="266"/>
                </a:lnTo>
                <a:lnTo>
                  <a:pt x="128" y="266"/>
                </a:lnTo>
                <a:lnTo>
                  <a:pt x="127" y="266"/>
                </a:lnTo>
                <a:lnTo>
                  <a:pt x="119" y="266"/>
                </a:lnTo>
                <a:lnTo>
                  <a:pt x="119" y="265"/>
                </a:lnTo>
                <a:lnTo>
                  <a:pt x="118" y="266"/>
                </a:lnTo>
                <a:lnTo>
                  <a:pt x="114" y="266"/>
                </a:lnTo>
                <a:lnTo>
                  <a:pt x="113" y="266"/>
                </a:lnTo>
                <a:lnTo>
                  <a:pt x="109" y="265"/>
                </a:lnTo>
                <a:lnTo>
                  <a:pt x="109" y="266"/>
                </a:lnTo>
                <a:lnTo>
                  <a:pt x="109" y="263"/>
                </a:lnTo>
                <a:lnTo>
                  <a:pt x="109" y="259"/>
                </a:lnTo>
                <a:lnTo>
                  <a:pt x="109" y="257"/>
                </a:lnTo>
                <a:lnTo>
                  <a:pt x="109" y="254"/>
                </a:lnTo>
                <a:lnTo>
                  <a:pt x="109" y="250"/>
                </a:lnTo>
                <a:lnTo>
                  <a:pt x="109" y="248"/>
                </a:lnTo>
                <a:lnTo>
                  <a:pt x="109" y="243"/>
                </a:lnTo>
                <a:lnTo>
                  <a:pt x="109" y="241"/>
                </a:lnTo>
                <a:lnTo>
                  <a:pt x="109" y="239"/>
                </a:lnTo>
                <a:lnTo>
                  <a:pt x="109" y="238"/>
                </a:lnTo>
                <a:lnTo>
                  <a:pt x="109" y="234"/>
                </a:lnTo>
                <a:lnTo>
                  <a:pt x="109" y="220"/>
                </a:lnTo>
                <a:lnTo>
                  <a:pt x="101" y="220"/>
                </a:lnTo>
                <a:lnTo>
                  <a:pt x="97" y="220"/>
                </a:lnTo>
                <a:lnTo>
                  <a:pt x="96" y="220"/>
                </a:lnTo>
                <a:lnTo>
                  <a:pt x="92" y="220"/>
                </a:lnTo>
                <a:lnTo>
                  <a:pt x="87" y="220"/>
                </a:lnTo>
                <a:lnTo>
                  <a:pt x="84" y="220"/>
                </a:lnTo>
                <a:lnTo>
                  <a:pt x="82" y="220"/>
                </a:lnTo>
                <a:lnTo>
                  <a:pt x="81" y="220"/>
                </a:lnTo>
                <a:lnTo>
                  <a:pt x="80" y="220"/>
                </a:lnTo>
                <a:lnTo>
                  <a:pt x="76" y="220"/>
                </a:lnTo>
                <a:lnTo>
                  <a:pt x="72" y="220"/>
                </a:lnTo>
                <a:lnTo>
                  <a:pt x="71" y="220"/>
                </a:lnTo>
                <a:lnTo>
                  <a:pt x="68" y="220"/>
                </a:lnTo>
                <a:lnTo>
                  <a:pt x="66" y="220"/>
                </a:lnTo>
                <a:lnTo>
                  <a:pt x="63" y="220"/>
                </a:lnTo>
                <a:lnTo>
                  <a:pt x="63" y="217"/>
                </a:lnTo>
                <a:lnTo>
                  <a:pt x="63" y="215"/>
                </a:lnTo>
                <a:lnTo>
                  <a:pt x="63" y="212"/>
                </a:lnTo>
                <a:lnTo>
                  <a:pt x="61" y="212"/>
                </a:lnTo>
                <a:lnTo>
                  <a:pt x="60" y="212"/>
                </a:lnTo>
                <a:lnTo>
                  <a:pt x="58" y="212"/>
                </a:lnTo>
                <a:lnTo>
                  <a:pt x="58" y="209"/>
                </a:lnTo>
                <a:lnTo>
                  <a:pt x="58" y="206"/>
                </a:lnTo>
                <a:lnTo>
                  <a:pt x="58" y="204"/>
                </a:lnTo>
                <a:lnTo>
                  <a:pt x="58" y="199"/>
                </a:lnTo>
                <a:lnTo>
                  <a:pt x="54" y="199"/>
                </a:lnTo>
                <a:lnTo>
                  <a:pt x="54" y="196"/>
                </a:lnTo>
                <a:lnTo>
                  <a:pt x="54" y="194"/>
                </a:lnTo>
                <a:lnTo>
                  <a:pt x="54" y="190"/>
                </a:lnTo>
                <a:lnTo>
                  <a:pt x="54" y="187"/>
                </a:lnTo>
                <a:lnTo>
                  <a:pt x="54" y="186"/>
                </a:lnTo>
                <a:lnTo>
                  <a:pt x="54" y="185"/>
                </a:lnTo>
                <a:lnTo>
                  <a:pt x="50" y="185"/>
                </a:lnTo>
                <a:lnTo>
                  <a:pt x="46" y="185"/>
                </a:lnTo>
                <a:lnTo>
                  <a:pt x="42" y="185"/>
                </a:lnTo>
                <a:lnTo>
                  <a:pt x="41" y="185"/>
                </a:lnTo>
                <a:lnTo>
                  <a:pt x="39" y="185"/>
                </a:lnTo>
                <a:lnTo>
                  <a:pt x="30" y="185"/>
                </a:lnTo>
                <a:lnTo>
                  <a:pt x="26" y="185"/>
                </a:lnTo>
                <a:lnTo>
                  <a:pt x="25" y="185"/>
                </a:lnTo>
                <a:lnTo>
                  <a:pt x="23" y="185"/>
                </a:lnTo>
                <a:lnTo>
                  <a:pt x="22" y="185"/>
                </a:lnTo>
                <a:lnTo>
                  <a:pt x="21" y="185"/>
                </a:lnTo>
                <a:lnTo>
                  <a:pt x="18" y="185"/>
                </a:lnTo>
                <a:lnTo>
                  <a:pt x="18" y="184"/>
                </a:lnTo>
                <a:lnTo>
                  <a:pt x="18" y="183"/>
                </a:lnTo>
                <a:lnTo>
                  <a:pt x="18" y="180"/>
                </a:lnTo>
                <a:lnTo>
                  <a:pt x="18" y="177"/>
                </a:lnTo>
                <a:lnTo>
                  <a:pt x="18" y="176"/>
                </a:lnTo>
                <a:lnTo>
                  <a:pt x="18" y="174"/>
                </a:lnTo>
                <a:lnTo>
                  <a:pt x="18" y="169"/>
                </a:lnTo>
                <a:lnTo>
                  <a:pt x="18" y="167"/>
                </a:lnTo>
                <a:lnTo>
                  <a:pt x="18" y="164"/>
                </a:lnTo>
                <a:lnTo>
                  <a:pt x="18" y="162"/>
                </a:lnTo>
                <a:lnTo>
                  <a:pt x="18" y="159"/>
                </a:lnTo>
                <a:lnTo>
                  <a:pt x="15" y="159"/>
                </a:lnTo>
                <a:lnTo>
                  <a:pt x="14" y="159"/>
                </a:lnTo>
                <a:lnTo>
                  <a:pt x="9" y="159"/>
                </a:lnTo>
                <a:lnTo>
                  <a:pt x="7" y="159"/>
                </a:lnTo>
                <a:lnTo>
                  <a:pt x="6" y="159"/>
                </a:lnTo>
                <a:lnTo>
                  <a:pt x="5" y="159"/>
                </a:lnTo>
                <a:lnTo>
                  <a:pt x="5" y="155"/>
                </a:lnTo>
                <a:lnTo>
                  <a:pt x="5" y="152"/>
                </a:lnTo>
                <a:lnTo>
                  <a:pt x="5" y="150"/>
                </a:lnTo>
                <a:lnTo>
                  <a:pt x="5" y="147"/>
                </a:lnTo>
                <a:lnTo>
                  <a:pt x="5" y="146"/>
                </a:lnTo>
                <a:lnTo>
                  <a:pt x="5" y="145"/>
                </a:lnTo>
                <a:lnTo>
                  <a:pt x="5" y="144"/>
                </a:lnTo>
                <a:lnTo>
                  <a:pt x="5" y="140"/>
                </a:lnTo>
                <a:lnTo>
                  <a:pt x="5" y="136"/>
                </a:lnTo>
                <a:lnTo>
                  <a:pt x="5" y="132"/>
                </a:lnTo>
                <a:lnTo>
                  <a:pt x="5" y="131"/>
                </a:lnTo>
                <a:lnTo>
                  <a:pt x="5" y="129"/>
                </a:lnTo>
                <a:lnTo>
                  <a:pt x="5" y="128"/>
                </a:lnTo>
                <a:lnTo>
                  <a:pt x="5" y="123"/>
                </a:lnTo>
                <a:lnTo>
                  <a:pt x="4" y="123"/>
                </a:lnTo>
                <a:lnTo>
                  <a:pt x="0" y="123"/>
                </a:lnTo>
                <a:lnTo>
                  <a:pt x="0" y="119"/>
                </a:lnTo>
                <a:lnTo>
                  <a:pt x="0" y="118"/>
                </a:lnTo>
                <a:lnTo>
                  <a:pt x="0" y="115"/>
                </a:lnTo>
                <a:lnTo>
                  <a:pt x="0" y="113"/>
                </a:lnTo>
                <a:lnTo>
                  <a:pt x="0" y="111"/>
                </a:lnTo>
                <a:lnTo>
                  <a:pt x="0" y="110"/>
                </a:lnTo>
                <a:lnTo>
                  <a:pt x="0" y="108"/>
                </a:lnTo>
                <a:lnTo>
                  <a:pt x="0" y="104"/>
                </a:lnTo>
                <a:lnTo>
                  <a:pt x="0" y="103"/>
                </a:lnTo>
                <a:lnTo>
                  <a:pt x="0" y="100"/>
                </a:lnTo>
                <a:lnTo>
                  <a:pt x="0" y="99"/>
                </a:lnTo>
                <a:lnTo>
                  <a:pt x="0" y="97"/>
                </a:lnTo>
                <a:lnTo>
                  <a:pt x="0" y="96"/>
                </a:lnTo>
                <a:lnTo>
                  <a:pt x="0" y="89"/>
                </a:lnTo>
                <a:lnTo>
                  <a:pt x="0" y="88"/>
                </a:lnTo>
                <a:lnTo>
                  <a:pt x="0" y="87"/>
                </a:lnTo>
                <a:lnTo>
                  <a:pt x="0" y="82"/>
                </a:lnTo>
                <a:lnTo>
                  <a:pt x="0" y="81"/>
                </a:lnTo>
                <a:lnTo>
                  <a:pt x="0" y="79"/>
                </a:lnTo>
                <a:lnTo>
                  <a:pt x="0" y="76"/>
                </a:lnTo>
                <a:lnTo>
                  <a:pt x="0" y="75"/>
                </a:lnTo>
                <a:lnTo>
                  <a:pt x="0" y="73"/>
                </a:lnTo>
                <a:lnTo>
                  <a:pt x="0" y="71"/>
                </a:lnTo>
                <a:lnTo>
                  <a:pt x="0" y="68"/>
                </a:lnTo>
                <a:lnTo>
                  <a:pt x="0" y="66"/>
                </a:lnTo>
                <a:lnTo>
                  <a:pt x="0" y="60"/>
                </a:lnTo>
                <a:lnTo>
                  <a:pt x="0" y="58"/>
                </a:lnTo>
                <a:lnTo>
                  <a:pt x="0" y="57"/>
                </a:lnTo>
                <a:lnTo>
                  <a:pt x="0" y="56"/>
                </a:lnTo>
                <a:lnTo>
                  <a:pt x="0" y="55"/>
                </a:lnTo>
                <a:lnTo>
                  <a:pt x="0" y="54"/>
                </a:lnTo>
                <a:lnTo>
                  <a:pt x="0" y="47"/>
                </a:lnTo>
                <a:lnTo>
                  <a:pt x="0" y="46"/>
                </a:lnTo>
                <a:lnTo>
                  <a:pt x="0" y="41"/>
                </a:lnTo>
                <a:lnTo>
                  <a:pt x="0" y="39"/>
                </a:lnTo>
                <a:lnTo>
                  <a:pt x="0" y="36"/>
                </a:lnTo>
                <a:lnTo>
                  <a:pt x="0" y="35"/>
                </a:lnTo>
                <a:lnTo>
                  <a:pt x="0" y="33"/>
                </a:lnTo>
                <a:lnTo>
                  <a:pt x="0" y="24"/>
                </a:lnTo>
                <a:lnTo>
                  <a:pt x="1" y="24"/>
                </a:lnTo>
                <a:lnTo>
                  <a:pt x="5" y="24"/>
                </a:lnTo>
                <a:lnTo>
                  <a:pt x="6" y="24"/>
                </a:lnTo>
                <a:lnTo>
                  <a:pt x="7" y="24"/>
                </a:lnTo>
                <a:lnTo>
                  <a:pt x="9" y="24"/>
                </a:lnTo>
                <a:lnTo>
                  <a:pt x="10" y="24"/>
                </a:lnTo>
                <a:lnTo>
                  <a:pt x="12" y="24"/>
                </a:lnTo>
                <a:lnTo>
                  <a:pt x="18" y="24"/>
                </a:lnTo>
                <a:lnTo>
                  <a:pt x="22" y="24"/>
                </a:lnTo>
                <a:lnTo>
                  <a:pt x="23" y="24"/>
                </a:lnTo>
                <a:lnTo>
                  <a:pt x="34" y="24"/>
                </a:lnTo>
                <a:lnTo>
                  <a:pt x="34" y="25"/>
                </a:lnTo>
                <a:lnTo>
                  <a:pt x="36" y="25"/>
                </a:lnTo>
                <a:lnTo>
                  <a:pt x="36" y="26"/>
                </a:lnTo>
                <a:lnTo>
                  <a:pt x="37" y="26"/>
                </a:lnTo>
                <a:lnTo>
                  <a:pt x="38" y="25"/>
                </a:lnTo>
                <a:lnTo>
                  <a:pt x="39" y="25"/>
                </a:lnTo>
                <a:lnTo>
                  <a:pt x="39" y="24"/>
                </a:lnTo>
                <a:lnTo>
                  <a:pt x="40" y="24"/>
                </a:lnTo>
                <a:lnTo>
                  <a:pt x="41" y="24"/>
                </a:lnTo>
                <a:lnTo>
                  <a:pt x="41" y="25"/>
                </a:lnTo>
                <a:lnTo>
                  <a:pt x="40" y="26"/>
                </a:lnTo>
                <a:lnTo>
                  <a:pt x="40" y="27"/>
                </a:lnTo>
                <a:lnTo>
                  <a:pt x="44" y="27"/>
                </a:lnTo>
                <a:lnTo>
                  <a:pt x="45" y="27"/>
                </a:lnTo>
                <a:lnTo>
                  <a:pt x="48" y="27"/>
                </a:lnTo>
                <a:lnTo>
                  <a:pt x="55" y="27"/>
                </a:lnTo>
                <a:lnTo>
                  <a:pt x="57" y="27"/>
                </a:lnTo>
                <a:lnTo>
                  <a:pt x="58" y="27"/>
                </a:lnTo>
                <a:lnTo>
                  <a:pt x="61" y="27"/>
                </a:lnTo>
                <a:lnTo>
                  <a:pt x="63" y="27"/>
                </a:lnTo>
                <a:lnTo>
                  <a:pt x="64" y="27"/>
                </a:lnTo>
                <a:lnTo>
                  <a:pt x="65" y="27"/>
                </a:lnTo>
                <a:lnTo>
                  <a:pt x="66" y="27"/>
                </a:lnTo>
                <a:lnTo>
                  <a:pt x="69" y="27"/>
                </a:lnTo>
                <a:lnTo>
                  <a:pt x="70" y="27"/>
                </a:lnTo>
                <a:lnTo>
                  <a:pt x="73" y="27"/>
                </a:lnTo>
                <a:lnTo>
                  <a:pt x="77" y="27"/>
                </a:lnTo>
                <a:lnTo>
                  <a:pt x="79" y="27"/>
                </a:lnTo>
                <a:lnTo>
                  <a:pt x="85" y="27"/>
                </a:lnTo>
                <a:lnTo>
                  <a:pt x="88" y="27"/>
                </a:lnTo>
                <a:lnTo>
                  <a:pt x="92" y="27"/>
                </a:lnTo>
                <a:lnTo>
                  <a:pt x="93" y="27"/>
                </a:lnTo>
                <a:lnTo>
                  <a:pt x="94" y="27"/>
                </a:lnTo>
                <a:lnTo>
                  <a:pt x="96" y="27"/>
                </a:lnTo>
                <a:lnTo>
                  <a:pt x="102" y="27"/>
                </a:lnTo>
                <a:lnTo>
                  <a:pt x="103" y="27"/>
                </a:lnTo>
                <a:lnTo>
                  <a:pt x="108" y="27"/>
                </a:lnTo>
                <a:lnTo>
                  <a:pt x="110" y="27"/>
                </a:lnTo>
                <a:lnTo>
                  <a:pt x="114" y="27"/>
                </a:lnTo>
                <a:lnTo>
                  <a:pt x="114" y="25"/>
                </a:lnTo>
                <a:lnTo>
                  <a:pt x="114" y="20"/>
                </a:lnTo>
                <a:lnTo>
                  <a:pt x="114" y="18"/>
                </a:lnTo>
                <a:lnTo>
                  <a:pt x="114" y="17"/>
                </a:lnTo>
                <a:lnTo>
                  <a:pt x="114" y="16"/>
                </a:lnTo>
                <a:lnTo>
                  <a:pt x="114" y="14"/>
                </a:lnTo>
                <a:lnTo>
                  <a:pt x="114" y="11"/>
                </a:lnTo>
                <a:lnTo>
                  <a:pt x="114" y="10"/>
                </a:lnTo>
                <a:lnTo>
                  <a:pt x="114" y="9"/>
                </a:lnTo>
                <a:lnTo>
                  <a:pt x="114" y="8"/>
                </a:lnTo>
                <a:lnTo>
                  <a:pt x="114" y="4"/>
                </a:lnTo>
                <a:lnTo>
                  <a:pt x="114" y="2"/>
                </a:lnTo>
                <a:lnTo>
                  <a:pt x="114" y="0"/>
                </a:lnTo>
                <a:lnTo>
                  <a:pt x="119" y="0"/>
                </a:lnTo>
                <a:lnTo>
                  <a:pt x="122" y="0"/>
                </a:lnTo>
                <a:lnTo>
                  <a:pt x="127" y="0"/>
                </a:lnTo>
                <a:lnTo>
                  <a:pt x="133" y="0"/>
                </a:lnTo>
                <a:lnTo>
                  <a:pt x="136" y="0"/>
                </a:lnTo>
                <a:lnTo>
                  <a:pt x="137" y="0"/>
                </a:lnTo>
                <a:lnTo>
                  <a:pt x="140" y="0"/>
                </a:lnTo>
                <a:lnTo>
                  <a:pt x="141" y="0"/>
                </a:lnTo>
                <a:lnTo>
                  <a:pt x="143" y="0"/>
                </a:lnTo>
                <a:lnTo>
                  <a:pt x="145" y="0"/>
                </a:lnTo>
                <a:lnTo>
                  <a:pt x="148" y="0"/>
                </a:lnTo>
                <a:lnTo>
                  <a:pt x="152" y="0"/>
                </a:lnTo>
                <a:lnTo>
                  <a:pt x="153" y="0"/>
                </a:lnTo>
                <a:lnTo>
                  <a:pt x="154" y="0"/>
                </a:lnTo>
                <a:lnTo>
                  <a:pt x="156" y="0"/>
                </a:lnTo>
                <a:lnTo>
                  <a:pt x="158" y="0"/>
                </a:lnTo>
                <a:lnTo>
                  <a:pt x="159" y="0"/>
                </a:lnTo>
                <a:lnTo>
                  <a:pt x="169" y="0"/>
                </a:lnTo>
                <a:lnTo>
                  <a:pt x="173" y="0"/>
                </a:lnTo>
                <a:lnTo>
                  <a:pt x="174" y="0"/>
                </a:lnTo>
                <a:lnTo>
                  <a:pt x="178" y="0"/>
                </a:lnTo>
                <a:lnTo>
                  <a:pt x="180" y="0"/>
                </a:lnTo>
                <a:lnTo>
                  <a:pt x="183" y="0"/>
                </a:lnTo>
                <a:lnTo>
                  <a:pt x="185" y="0"/>
                </a:lnTo>
                <a:lnTo>
                  <a:pt x="188" y="0"/>
                </a:lnTo>
                <a:lnTo>
                  <a:pt x="196" y="0"/>
                </a:lnTo>
                <a:lnTo>
                  <a:pt x="199" y="0"/>
                </a:lnTo>
                <a:lnTo>
                  <a:pt x="201" y="0"/>
                </a:lnTo>
                <a:lnTo>
                  <a:pt x="202" y="0"/>
                </a:lnTo>
                <a:lnTo>
                  <a:pt x="204" y="0"/>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72" name="Freeform 183"/>
          <p:cNvSpPr>
            <a:spLocks/>
          </p:cNvSpPr>
          <p:nvPr/>
        </p:nvSpPr>
        <p:spPr bwMode="auto">
          <a:xfrm>
            <a:off x="2764880" y="4948721"/>
            <a:ext cx="350043" cy="591777"/>
          </a:xfrm>
          <a:custGeom>
            <a:avLst/>
            <a:gdLst>
              <a:gd name="T0" fmla="*/ 51 w 162"/>
              <a:gd name="T1" fmla="*/ 0 h 278"/>
              <a:gd name="T2" fmla="*/ 62 w 162"/>
              <a:gd name="T3" fmla="*/ 0 h 278"/>
              <a:gd name="T4" fmla="*/ 82 w 162"/>
              <a:gd name="T5" fmla="*/ 0 h 278"/>
              <a:gd name="T6" fmla="*/ 105 w 162"/>
              <a:gd name="T7" fmla="*/ 0 h 278"/>
              <a:gd name="T8" fmla="*/ 107 w 162"/>
              <a:gd name="T9" fmla="*/ 12 h 278"/>
              <a:gd name="T10" fmla="*/ 107 w 162"/>
              <a:gd name="T11" fmla="*/ 22 h 278"/>
              <a:gd name="T12" fmla="*/ 107 w 162"/>
              <a:gd name="T13" fmla="*/ 36 h 278"/>
              <a:gd name="T14" fmla="*/ 123 w 162"/>
              <a:gd name="T15" fmla="*/ 54 h 278"/>
              <a:gd name="T16" fmla="*/ 158 w 162"/>
              <a:gd name="T17" fmla="*/ 54 h 278"/>
              <a:gd name="T18" fmla="*/ 162 w 162"/>
              <a:gd name="T19" fmla="*/ 55 h 278"/>
              <a:gd name="T20" fmla="*/ 162 w 162"/>
              <a:gd name="T21" fmla="*/ 64 h 278"/>
              <a:gd name="T22" fmla="*/ 162 w 162"/>
              <a:gd name="T23" fmla="*/ 67 h 278"/>
              <a:gd name="T24" fmla="*/ 162 w 162"/>
              <a:gd name="T25" fmla="*/ 75 h 278"/>
              <a:gd name="T26" fmla="*/ 162 w 162"/>
              <a:gd name="T27" fmla="*/ 80 h 278"/>
              <a:gd name="T28" fmla="*/ 162 w 162"/>
              <a:gd name="T29" fmla="*/ 90 h 278"/>
              <a:gd name="T30" fmla="*/ 162 w 162"/>
              <a:gd name="T31" fmla="*/ 100 h 278"/>
              <a:gd name="T32" fmla="*/ 162 w 162"/>
              <a:gd name="T33" fmla="*/ 128 h 278"/>
              <a:gd name="T34" fmla="*/ 162 w 162"/>
              <a:gd name="T35" fmla="*/ 159 h 278"/>
              <a:gd name="T36" fmla="*/ 162 w 162"/>
              <a:gd name="T37" fmla="*/ 185 h 278"/>
              <a:gd name="T38" fmla="*/ 162 w 162"/>
              <a:gd name="T39" fmla="*/ 207 h 278"/>
              <a:gd name="T40" fmla="*/ 162 w 162"/>
              <a:gd name="T41" fmla="*/ 218 h 278"/>
              <a:gd name="T42" fmla="*/ 162 w 162"/>
              <a:gd name="T43" fmla="*/ 236 h 278"/>
              <a:gd name="T44" fmla="*/ 162 w 162"/>
              <a:gd name="T45" fmla="*/ 248 h 278"/>
              <a:gd name="T46" fmla="*/ 161 w 162"/>
              <a:gd name="T47" fmla="*/ 260 h 278"/>
              <a:gd name="T48" fmla="*/ 146 w 162"/>
              <a:gd name="T49" fmla="*/ 260 h 278"/>
              <a:gd name="T50" fmla="*/ 131 w 162"/>
              <a:gd name="T51" fmla="*/ 260 h 278"/>
              <a:gd name="T52" fmla="*/ 122 w 162"/>
              <a:gd name="T53" fmla="*/ 266 h 278"/>
              <a:gd name="T54" fmla="*/ 121 w 162"/>
              <a:gd name="T55" fmla="*/ 278 h 278"/>
              <a:gd name="T56" fmla="*/ 110 w 162"/>
              <a:gd name="T57" fmla="*/ 278 h 278"/>
              <a:gd name="T58" fmla="*/ 100 w 162"/>
              <a:gd name="T59" fmla="*/ 278 h 278"/>
              <a:gd name="T60" fmla="*/ 94 w 162"/>
              <a:gd name="T61" fmla="*/ 271 h 278"/>
              <a:gd name="T62" fmla="*/ 81 w 162"/>
              <a:gd name="T63" fmla="*/ 266 h 278"/>
              <a:gd name="T64" fmla="*/ 80 w 162"/>
              <a:gd name="T65" fmla="*/ 258 h 278"/>
              <a:gd name="T66" fmla="*/ 59 w 162"/>
              <a:gd name="T67" fmla="*/ 258 h 278"/>
              <a:gd name="T68" fmla="*/ 45 w 162"/>
              <a:gd name="T69" fmla="*/ 265 h 278"/>
              <a:gd name="T70" fmla="*/ 20 w 162"/>
              <a:gd name="T71" fmla="*/ 265 h 278"/>
              <a:gd name="T72" fmla="*/ 4 w 162"/>
              <a:gd name="T73" fmla="*/ 265 h 278"/>
              <a:gd name="T74" fmla="*/ 1 w 162"/>
              <a:gd name="T75" fmla="*/ 249 h 278"/>
              <a:gd name="T76" fmla="*/ 1 w 162"/>
              <a:gd name="T77" fmla="*/ 228 h 278"/>
              <a:gd name="T78" fmla="*/ 1 w 162"/>
              <a:gd name="T79" fmla="*/ 216 h 278"/>
              <a:gd name="T80" fmla="*/ 1 w 162"/>
              <a:gd name="T81" fmla="*/ 200 h 278"/>
              <a:gd name="T82" fmla="*/ 1 w 162"/>
              <a:gd name="T83" fmla="*/ 188 h 278"/>
              <a:gd name="T84" fmla="*/ 1 w 162"/>
              <a:gd name="T85" fmla="*/ 176 h 278"/>
              <a:gd name="T86" fmla="*/ 1 w 162"/>
              <a:gd name="T87" fmla="*/ 130 h 278"/>
              <a:gd name="T88" fmla="*/ 1 w 162"/>
              <a:gd name="T89" fmla="*/ 120 h 278"/>
              <a:gd name="T90" fmla="*/ 1 w 162"/>
              <a:gd name="T91" fmla="*/ 110 h 278"/>
              <a:gd name="T92" fmla="*/ 1 w 162"/>
              <a:gd name="T93" fmla="*/ 92 h 278"/>
              <a:gd name="T94" fmla="*/ 1 w 162"/>
              <a:gd name="T95" fmla="*/ 76 h 278"/>
              <a:gd name="T96" fmla="*/ 1 w 162"/>
              <a:gd name="T97" fmla="*/ 60 h 278"/>
              <a:gd name="T98" fmla="*/ 1 w 162"/>
              <a:gd name="T99" fmla="*/ 54 h 278"/>
              <a:gd name="T100" fmla="*/ 1 w 162"/>
              <a:gd name="T101" fmla="*/ 44 h 278"/>
              <a:gd name="T102" fmla="*/ 0 w 162"/>
              <a:gd name="T103" fmla="*/ 33 h 278"/>
              <a:gd name="T104" fmla="*/ 0 w 162"/>
              <a:gd name="T105" fmla="*/ 11 h 278"/>
              <a:gd name="T106" fmla="*/ 10 w 162"/>
              <a:gd name="T107" fmla="*/ 0 h 278"/>
              <a:gd name="T108" fmla="*/ 27 w 162"/>
              <a:gd name="T109" fmla="*/ 0 h 27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62" h="278">
                <a:moveTo>
                  <a:pt x="36" y="0"/>
                </a:moveTo>
                <a:lnTo>
                  <a:pt x="36" y="0"/>
                </a:lnTo>
                <a:lnTo>
                  <a:pt x="38" y="0"/>
                </a:lnTo>
                <a:lnTo>
                  <a:pt x="40" y="0"/>
                </a:lnTo>
                <a:lnTo>
                  <a:pt x="48" y="0"/>
                </a:lnTo>
                <a:lnTo>
                  <a:pt x="51" y="0"/>
                </a:lnTo>
                <a:lnTo>
                  <a:pt x="53" y="0"/>
                </a:lnTo>
                <a:lnTo>
                  <a:pt x="54" y="0"/>
                </a:lnTo>
                <a:lnTo>
                  <a:pt x="56" y="0"/>
                </a:lnTo>
                <a:lnTo>
                  <a:pt x="58" y="0"/>
                </a:lnTo>
                <a:lnTo>
                  <a:pt x="60" y="0"/>
                </a:lnTo>
                <a:lnTo>
                  <a:pt x="62" y="0"/>
                </a:lnTo>
                <a:lnTo>
                  <a:pt x="66" y="0"/>
                </a:lnTo>
                <a:lnTo>
                  <a:pt x="72" y="0"/>
                </a:lnTo>
                <a:lnTo>
                  <a:pt x="76" y="0"/>
                </a:lnTo>
                <a:lnTo>
                  <a:pt x="80" y="0"/>
                </a:lnTo>
                <a:lnTo>
                  <a:pt x="81" y="0"/>
                </a:lnTo>
                <a:lnTo>
                  <a:pt x="82" y="0"/>
                </a:lnTo>
                <a:lnTo>
                  <a:pt x="83" y="0"/>
                </a:lnTo>
                <a:lnTo>
                  <a:pt x="88" y="0"/>
                </a:lnTo>
                <a:lnTo>
                  <a:pt x="90" y="0"/>
                </a:lnTo>
                <a:lnTo>
                  <a:pt x="93" y="0"/>
                </a:lnTo>
                <a:lnTo>
                  <a:pt x="98" y="0"/>
                </a:lnTo>
                <a:lnTo>
                  <a:pt x="99" y="0"/>
                </a:lnTo>
                <a:lnTo>
                  <a:pt x="105" y="0"/>
                </a:lnTo>
                <a:lnTo>
                  <a:pt x="107" y="0"/>
                </a:lnTo>
                <a:lnTo>
                  <a:pt x="107" y="3"/>
                </a:lnTo>
                <a:lnTo>
                  <a:pt x="107" y="6"/>
                </a:lnTo>
                <a:lnTo>
                  <a:pt x="107" y="9"/>
                </a:lnTo>
                <a:lnTo>
                  <a:pt x="107" y="11"/>
                </a:lnTo>
                <a:lnTo>
                  <a:pt x="107" y="12"/>
                </a:lnTo>
                <a:lnTo>
                  <a:pt x="107" y="15"/>
                </a:lnTo>
                <a:lnTo>
                  <a:pt x="107" y="16"/>
                </a:lnTo>
                <a:lnTo>
                  <a:pt x="107" y="18"/>
                </a:lnTo>
                <a:lnTo>
                  <a:pt x="107" y="20"/>
                </a:lnTo>
                <a:lnTo>
                  <a:pt x="107" y="22"/>
                </a:lnTo>
                <a:lnTo>
                  <a:pt x="107" y="23"/>
                </a:lnTo>
                <a:lnTo>
                  <a:pt x="107" y="26"/>
                </a:lnTo>
                <a:lnTo>
                  <a:pt x="107" y="31"/>
                </a:lnTo>
                <a:lnTo>
                  <a:pt x="107" y="33"/>
                </a:lnTo>
                <a:lnTo>
                  <a:pt x="107" y="36"/>
                </a:lnTo>
                <a:lnTo>
                  <a:pt x="107" y="47"/>
                </a:lnTo>
                <a:lnTo>
                  <a:pt x="107" y="50"/>
                </a:lnTo>
                <a:lnTo>
                  <a:pt x="107" y="54"/>
                </a:lnTo>
                <a:lnTo>
                  <a:pt x="112" y="54"/>
                </a:lnTo>
                <a:lnTo>
                  <a:pt x="120" y="54"/>
                </a:lnTo>
                <a:lnTo>
                  <a:pt x="122" y="54"/>
                </a:lnTo>
                <a:lnTo>
                  <a:pt x="123" y="54"/>
                </a:lnTo>
                <a:lnTo>
                  <a:pt x="134" y="54"/>
                </a:lnTo>
                <a:lnTo>
                  <a:pt x="141" y="54"/>
                </a:lnTo>
                <a:lnTo>
                  <a:pt x="144" y="54"/>
                </a:lnTo>
                <a:lnTo>
                  <a:pt x="146" y="54"/>
                </a:lnTo>
                <a:lnTo>
                  <a:pt x="148" y="54"/>
                </a:lnTo>
                <a:lnTo>
                  <a:pt x="155" y="54"/>
                </a:lnTo>
                <a:lnTo>
                  <a:pt x="158" y="54"/>
                </a:lnTo>
                <a:lnTo>
                  <a:pt x="160" y="54"/>
                </a:lnTo>
                <a:lnTo>
                  <a:pt x="162" y="54"/>
                </a:lnTo>
                <a:lnTo>
                  <a:pt x="162" y="55"/>
                </a:lnTo>
                <a:lnTo>
                  <a:pt x="162" y="59"/>
                </a:lnTo>
                <a:lnTo>
                  <a:pt x="162" y="60"/>
                </a:lnTo>
                <a:lnTo>
                  <a:pt x="162" y="62"/>
                </a:lnTo>
                <a:lnTo>
                  <a:pt x="162" y="63"/>
                </a:lnTo>
                <a:lnTo>
                  <a:pt x="162" y="64"/>
                </a:lnTo>
                <a:lnTo>
                  <a:pt x="162" y="65"/>
                </a:lnTo>
                <a:lnTo>
                  <a:pt x="162" y="66"/>
                </a:lnTo>
                <a:lnTo>
                  <a:pt x="162" y="67"/>
                </a:lnTo>
                <a:lnTo>
                  <a:pt x="162" y="68"/>
                </a:lnTo>
                <a:lnTo>
                  <a:pt x="162" y="72"/>
                </a:lnTo>
                <a:lnTo>
                  <a:pt x="162" y="73"/>
                </a:lnTo>
                <a:lnTo>
                  <a:pt x="162" y="74"/>
                </a:lnTo>
                <a:lnTo>
                  <a:pt x="162" y="75"/>
                </a:lnTo>
                <a:lnTo>
                  <a:pt x="162" y="76"/>
                </a:lnTo>
                <a:lnTo>
                  <a:pt x="162" y="78"/>
                </a:lnTo>
                <a:lnTo>
                  <a:pt x="162" y="80"/>
                </a:lnTo>
                <a:lnTo>
                  <a:pt x="162" y="82"/>
                </a:lnTo>
                <a:lnTo>
                  <a:pt x="162" y="87"/>
                </a:lnTo>
                <a:lnTo>
                  <a:pt x="162" y="88"/>
                </a:lnTo>
                <a:lnTo>
                  <a:pt x="162" y="89"/>
                </a:lnTo>
                <a:lnTo>
                  <a:pt x="162" y="90"/>
                </a:lnTo>
                <a:lnTo>
                  <a:pt x="162" y="92"/>
                </a:lnTo>
                <a:lnTo>
                  <a:pt x="162" y="94"/>
                </a:lnTo>
                <a:lnTo>
                  <a:pt x="162" y="98"/>
                </a:lnTo>
                <a:lnTo>
                  <a:pt x="162" y="99"/>
                </a:lnTo>
                <a:lnTo>
                  <a:pt x="162" y="100"/>
                </a:lnTo>
                <a:lnTo>
                  <a:pt x="162" y="113"/>
                </a:lnTo>
                <a:lnTo>
                  <a:pt x="162" y="115"/>
                </a:lnTo>
                <a:lnTo>
                  <a:pt x="162" y="119"/>
                </a:lnTo>
                <a:lnTo>
                  <a:pt x="162" y="120"/>
                </a:lnTo>
                <a:lnTo>
                  <a:pt x="162" y="128"/>
                </a:lnTo>
                <a:lnTo>
                  <a:pt x="162" y="129"/>
                </a:lnTo>
                <a:lnTo>
                  <a:pt x="162" y="137"/>
                </a:lnTo>
                <a:lnTo>
                  <a:pt x="162" y="142"/>
                </a:lnTo>
                <a:lnTo>
                  <a:pt x="162" y="146"/>
                </a:lnTo>
                <a:lnTo>
                  <a:pt x="162" y="152"/>
                </a:lnTo>
                <a:lnTo>
                  <a:pt x="162" y="158"/>
                </a:lnTo>
                <a:lnTo>
                  <a:pt x="162" y="159"/>
                </a:lnTo>
                <a:lnTo>
                  <a:pt x="162" y="161"/>
                </a:lnTo>
                <a:lnTo>
                  <a:pt x="162" y="162"/>
                </a:lnTo>
                <a:lnTo>
                  <a:pt x="162" y="164"/>
                </a:lnTo>
                <a:lnTo>
                  <a:pt x="162" y="175"/>
                </a:lnTo>
                <a:lnTo>
                  <a:pt x="162" y="183"/>
                </a:lnTo>
                <a:lnTo>
                  <a:pt x="162" y="185"/>
                </a:lnTo>
                <a:lnTo>
                  <a:pt x="162" y="190"/>
                </a:lnTo>
                <a:lnTo>
                  <a:pt x="162" y="191"/>
                </a:lnTo>
                <a:lnTo>
                  <a:pt x="162" y="195"/>
                </a:lnTo>
                <a:lnTo>
                  <a:pt x="162" y="203"/>
                </a:lnTo>
                <a:lnTo>
                  <a:pt x="162" y="206"/>
                </a:lnTo>
                <a:lnTo>
                  <a:pt x="162" y="207"/>
                </a:lnTo>
                <a:lnTo>
                  <a:pt x="162" y="215"/>
                </a:lnTo>
                <a:lnTo>
                  <a:pt x="162" y="216"/>
                </a:lnTo>
                <a:lnTo>
                  <a:pt x="162" y="217"/>
                </a:lnTo>
                <a:lnTo>
                  <a:pt x="162" y="218"/>
                </a:lnTo>
                <a:lnTo>
                  <a:pt x="162" y="219"/>
                </a:lnTo>
                <a:lnTo>
                  <a:pt x="162" y="227"/>
                </a:lnTo>
                <a:lnTo>
                  <a:pt x="162" y="232"/>
                </a:lnTo>
                <a:lnTo>
                  <a:pt x="162" y="233"/>
                </a:lnTo>
                <a:lnTo>
                  <a:pt x="162" y="236"/>
                </a:lnTo>
                <a:lnTo>
                  <a:pt x="162" y="238"/>
                </a:lnTo>
                <a:lnTo>
                  <a:pt x="162" y="239"/>
                </a:lnTo>
                <a:lnTo>
                  <a:pt x="162" y="242"/>
                </a:lnTo>
                <a:lnTo>
                  <a:pt x="162" y="244"/>
                </a:lnTo>
                <a:lnTo>
                  <a:pt x="162" y="248"/>
                </a:lnTo>
                <a:lnTo>
                  <a:pt x="162" y="250"/>
                </a:lnTo>
                <a:lnTo>
                  <a:pt x="162" y="251"/>
                </a:lnTo>
                <a:lnTo>
                  <a:pt x="162" y="254"/>
                </a:lnTo>
                <a:lnTo>
                  <a:pt x="162" y="255"/>
                </a:lnTo>
                <a:lnTo>
                  <a:pt x="162" y="256"/>
                </a:lnTo>
                <a:lnTo>
                  <a:pt x="162" y="260"/>
                </a:lnTo>
                <a:lnTo>
                  <a:pt x="161" y="260"/>
                </a:lnTo>
                <a:lnTo>
                  <a:pt x="157" y="260"/>
                </a:lnTo>
                <a:lnTo>
                  <a:pt x="156" y="260"/>
                </a:lnTo>
                <a:lnTo>
                  <a:pt x="153" y="260"/>
                </a:lnTo>
                <a:lnTo>
                  <a:pt x="152" y="260"/>
                </a:lnTo>
                <a:lnTo>
                  <a:pt x="149" y="260"/>
                </a:lnTo>
                <a:lnTo>
                  <a:pt x="148" y="260"/>
                </a:lnTo>
                <a:lnTo>
                  <a:pt x="146" y="260"/>
                </a:lnTo>
                <a:lnTo>
                  <a:pt x="145" y="260"/>
                </a:lnTo>
                <a:lnTo>
                  <a:pt x="142" y="260"/>
                </a:lnTo>
                <a:lnTo>
                  <a:pt x="139" y="260"/>
                </a:lnTo>
                <a:lnTo>
                  <a:pt x="136" y="260"/>
                </a:lnTo>
                <a:lnTo>
                  <a:pt x="134" y="260"/>
                </a:lnTo>
                <a:lnTo>
                  <a:pt x="132" y="260"/>
                </a:lnTo>
                <a:lnTo>
                  <a:pt x="131" y="260"/>
                </a:lnTo>
                <a:lnTo>
                  <a:pt x="128" y="260"/>
                </a:lnTo>
                <a:lnTo>
                  <a:pt x="125" y="260"/>
                </a:lnTo>
                <a:lnTo>
                  <a:pt x="122" y="260"/>
                </a:lnTo>
                <a:lnTo>
                  <a:pt x="122" y="264"/>
                </a:lnTo>
                <a:lnTo>
                  <a:pt x="122" y="265"/>
                </a:lnTo>
                <a:lnTo>
                  <a:pt x="122" y="266"/>
                </a:lnTo>
                <a:lnTo>
                  <a:pt x="122" y="268"/>
                </a:lnTo>
                <a:lnTo>
                  <a:pt x="122" y="272"/>
                </a:lnTo>
                <a:lnTo>
                  <a:pt x="122" y="273"/>
                </a:lnTo>
                <a:lnTo>
                  <a:pt x="122" y="274"/>
                </a:lnTo>
                <a:lnTo>
                  <a:pt x="122" y="278"/>
                </a:lnTo>
                <a:lnTo>
                  <a:pt x="121" y="278"/>
                </a:lnTo>
                <a:lnTo>
                  <a:pt x="120" y="278"/>
                </a:lnTo>
                <a:lnTo>
                  <a:pt x="117" y="278"/>
                </a:lnTo>
                <a:lnTo>
                  <a:pt x="115" y="278"/>
                </a:lnTo>
                <a:lnTo>
                  <a:pt x="114" y="278"/>
                </a:lnTo>
                <a:lnTo>
                  <a:pt x="113" y="278"/>
                </a:lnTo>
                <a:lnTo>
                  <a:pt x="110" y="278"/>
                </a:lnTo>
                <a:lnTo>
                  <a:pt x="107" y="278"/>
                </a:lnTo>
                <a:lnTo>
                  <a:pt x="106" y="278"/>
                </a:lnTo>
                <a:lnTo>
                  <a:pt x="105" y="278"/>
                </a:lnTo>
                <a:lnTo>
                  <a:pt x="104" y="278"/>
                </a:lnTo>
                <a:lnTo>
                  <a:pt x="102" y="278"/>
                </a:lnTo>
                <a:lnTo>
                  <a:pt x="100" y="278"/>
                </a:lnTo>
                <a:lnTo>
                  <a:pt x="99" y="278"/>
                </a:lnTo>
                <a:lnTo>
                  <a:pt x="97" y="278"/>
                </a:lnTo>
                <a:lnTo>
                  <a:pt x="94" y="278"/>
                </a:lnTo>
                <a:lnTo>
                  <a:pt x="94" y="274"/>
                </a:lnTo>
                <a:lnTo>
                  <a:pt x="94" y="272"/>
                </a:lnTo>
                <a:lnTo>
                  <a:pt x="94" y="271"/>
                </a:lnTo>
                <a:lnTo>
                  <a:pt x="94" y="267"/>
                </a:lnTo>
                <a:lnTo>
                  <a:pt x="94" y="266"/>
                </a:lnTo>
                <a:lnTo>
                  <a:pt x="84" y="266"/>
                </a:lnTo>
                <a:lnTo>
                  <a:pt x="83" y="266"/>
                </a:lnTo>
                <a:lnTo>
                  <a:pt x="82" y="266"/>
                </a:lnTo>
                <a:lnTo>
                  <a:pt x="81" y="266"/>
                </a:lnTo>
                <a:lnTo>
                  <a:pt x="81" y="265"/>
                </a:lnTo>
                <a:lnTo>
                  <a:pt x="81" y="262"/>
                </a:lnTo>
                <a:lnTo>
                  <a:pt x="81" y="260"/>
                </a:lnTo>
                <a:lnTo>
                  <a:pt x="81" y="259"/>
                </a:lnTo>
                <a:lnTo>
                  <a:pt x="81" y="258"/>
                </a:lnTo>
                <a:lnTo>
                  <a:pt x="80" y="258"/>
                </a:lnTo>
                <a:lnTo>
                  <a:pt x="77" y="258"/>
                </a:lnTo>
                <a:lnTo>
                  <a:pt x="72" y="258"/>
                </a:lnTo>
                <a:lnTo>
                  <a:pt x="69" y="258"/>
                </a:lnTo>
                <a:lnTo>
                  <a:pt x="65" y="258"/>
                </a:lnTo>
                <a:lnTo>
                  <a:pt x="62" y="258"/>
                </a:lnTo>
                <a:lnTo>
                  <a:pt x="61" y="258"/>
                </a:lnTo>
                <a:lnTo>
                  <a:pt x="59" y="258"/>
                </a:lnTo>
                <a:lnTo>
                  <a:pt x="56" y="258"/>
                </a:lnTo>
                <a:lnTo>
                  <a:pt x="54" y="258"/>
                </a:lnTo>
                <a:lnTo>
                  <a:pt x="54" y="262"/>
                </a:lnTo>
                <a:lnTo>
                  <a:pt x="54" y="266"/>
                </a:lnTo>
                <a:lnTo>
                  <a:pt x="53" y="265"/>
                </a:lnTo>
                <a:lnTo>
                  <a:pt x="45" y="265"/>
                </a:lnTo>
                <a:lnTo>
                  <a:pt x="42" y="265"/>
                </a:lnTo>
                <a:lnTo>
                  <a:pt x="37" y="265"/>
                </a:lnTo>
                <a:lnTo>
                  <a:pt x="29" y="265"/>
                </a:lnTo>
                <a:lnTo>
                  <a:pt x="20" y="265"/>
                </a:lnTo>
                <a:lnTo>
                  <a:pt x="18" y="265"/>
                </a:lnTo>
                <a:lnTo>
                  <a:pt x="16" y="265"/>
                </a:lnTo>
                <a:lnTo>
                  <a:pt x="14" y="265"/>
                </a:lnTo>
                <a:lnTo>
                  <a:pt x="11" y="265"/>
                </a:lnTo>
                <a:lnTo>
                  <a:pt x="4" y="265"/>
                </a:lnTo>
                <a:lnTo>
                  <a:pt x="1" y="265"/>
                </a:lnTo>
                <a:lnTo>
                  <a:pt x="1" y="262"/>
                </a:lnTo>
                <a:lnTo>
                  <a:pt x="1" y="256"/>
                </a:lnTo>
                <a:lnTo>
                  <a:pt x="1" y="255"/>
                </a:lnTo>
                <a:lnTo>
                  <a:pt x="1" y="254"/>
                </a:lnTo>
                <a:lnTo>
                  <a:pt x="1" y="250"/>
                </a:lnTo>
                <a:lnTo>
                  <a:pt x="1" y="249"/>
                </a:lnTo>
                <a:lnTo>
                  <a:pt x="1" y="246"/>
                </a:lnTo>
                <a:lnTo>
                  <a:pt x="1" y="243"/>
                </a:lnTo>
                <a:lnTo>
                  <a:pt x="1" y="241"/>
                </a:lnTo>
                <a:lnTo>
                  <a:pt x="1" y="234"/>
                </a:lnTo>
                <a:lnTo>
                  <a:pt x="1" y="233"/>
                </a:lnTo>
                <a:lnTo>
                  <a:pt x="1" y="232"/>
                </a:lnTo>
                <a:lnTo>
                  <a:pt x="1" y="228"/>
                </a:lnTo>
                <a:lnTo>
                  <a:pt x="1" y="226"/>
                </a:lnTo>
                <a:lnTo>
                  <a:pt x="1" y="224"/>
                </a:lnTo>
                <a:lnTo>
                  <a:pt x="1" y="218"/>
                </a:lnTo>
                <a:lnTo>
                  <a:pt x="1" y="217"/>
                </a:lnTo>
                <a:lnTo>
                  <a:pt x="1" y="216"/>
                </a:lnTo>
                <a:lnTo>
                  <a:pt x="1" y="209"/>
                </a:lnTo>
                <a:lnTo>
                  <a:pt x="1" y="206"/>
                </a:lnTo>
                <a:lnTo>
                  <a:pt x="1" y="203"/>
                </a:lnTo>
                <a:lnTo>
                  <a:pt x="1" y="200"/>
                </a:lnTo>
                <a:lnTo>
                  <a:pt x="1" y="195"/>
                </a:lnTo>
                <a:lnTo>
                  <a:pt x="1" y="193"/>
                </a:lnTo>
                <a:lnTo>
                  <a:pt x="1" y="192"/>
                </a:lnTo>
                <a:lnTo>
                  <a:pt x="1" y="190"/>
                </a:lnTo>
                <a:lnTo>
                  <a:pt x="1" y="188"/>
                </a:lnTo>
                <a:lnTo>
                  <a:pt x="1" y="187"/>
                </a:lnTo>
                <a:lnTo>
                  <a:pt x="1" y="184"/>
                </a:lnTo>
                <a:lnTo>
                  <a:pt x="1" y="183"/>
                </a:lnTo>
                <a:lnTo>
                  <a:pt x="1" y="179"/>
                </a:lnTo>
                <a:lnTo>
                  <a:pt x="1" y="178"/>
                </a:lnTo>
                <a:lnTo>
                  <a:pt x="1" y="176"/>
                </a:lnTo>
                <a:lnTo>
                  <a:pt x="1" y="162"/>
                </a:lnTo>
                <a:lnTo>
                  <a:pt x="1" y="161"/>
                </a:lnTo>
                <a:lnTo>
                  <a:pt x="1" y="155"/>
                </a:lnTo>
                <a:lnTo>
                  <a:pt x="1" y="147"/>
                </a:lnTo>
                <a:lnTo>
                  <a:pt x="1" y="137"/>
                </a:lnTo>
                <a:lnTo>
                  <a:pt x="1" y="131"/>
                </a:lnTo>
                <a:lnTo>
                  <a:pt x="1" y="130"/>
                </a:lnTo>
                <a:lnTo>
                  <a:pt x="1" y="129"/>
                </a:lnTo>
                <a:lnTo>
                  <a:pt x="1" y="128"/>
                </a:lnTo>
                <a:lnTo>
                  <a:pt x="1" y="126"/>
                </a:lnTo>
                <a:lnTo>
                  <a:pt x="1" y="123"/>
                </a:lnTo>
                <a:lnTo>
                  <a:pt x="1" y="122"/>
                </a:lnTo>
                <a:lnTo>
                  <a:pt x="1" y="120"/>
                </a:lnTo>
                <a:lnTo>
                  <a:pt x="1" y="116"/>
                </a:lnTo>
                <a:lnTo>
                  <a:pt x="1" y="115"/>
                </a:lnTo>
                <a:lnTo>
                  <a:pt x="1" y="114"/>
                </a:lnTo>
                <a:lnTo>
                  <a:pt x="1" y="113"/>
                </a:lnTo>
                <a:lnTo>
                  <a:pt x="1" y="112"/>
                </a:lnTo>
                <a:lnTo>
                  <a:pt x="1" y="110"/>
                </a:lnTo>
                <a:lnTo>
                  <a:pt x="1" y="108"/>
                </a:lnTo>
                <a:lnTo>
                  <a:pt x="1" y="106"/>
                </a:lnTo>
                <a:lnTo>
                  <a:pt x="1" y="105"/>
                </a:lnTo>
                <a:lnTo>
                  <a:pt x="1" y="103"/>
                </a:lnTo>
                <a:lnTo>
                  <a:pt x="1" y="102"/>
                </a:lnTo>
                <a:lnTo>
                  <a:pt x="1" y="97"/>
                </a:lnTo>
                <a:lnTo>
                  <a:pt x="1" y="92"/>
                </a:lnTo>
                <a:lnTo>
                  <a:pt x="1" y="90"/>
                </a:lnTo>
                <a:lnTo>
                  <a:pt x="1" y="86"/>
                </a:lnTo>
                <a:lnTo>
                  <a:pt x="1" y="83"/>
                </a:lnTo>
                <a:lnTo>
                  <a:pt x="1" y="81"/>
                </a:lnTo>
                <a:lnTo>
                  <a:pt x="1" y="78"/>
                </a:lnTo>
                <a:lnTo>
                  <a:pt x="1" y="76"/>
                </a:lnTo>
                <a:lnTo>
                  <a:pt x="1" y="74"/>
                </a:lnTo>
                <a:lnTo>
                  <a:pt x="1" y="73"/>
                </a:lnTo>
                <a:lnTo>
                  <a:pt x="1" y="67"/>
                </a:lnTo>
                <a:lnTo>
                  <a:pt x="1" y="65"/>
                </a:lnTo>
                <a:lnTo>
                  <a:pt x="1" y="64"/>
                </a:lnTo>
                <a:lnTo>
                  <a:pt x="1" y="60"/>
                </a:lnTo>
                <a:lnTo>
                  <a:pt x="1" y="57"/>
                </a:lnTo>
                <a:lnTo>
                  <a:pt x="0" y="57"/>
                </a:lnTo>
                <a:lnTo>
                  <a:pt x="0" y="56"/>
                </a:lnTo>
                <a:lnTo>
                  <a:pt x="1" y="55"/>
                </a:lnTo>
                <a:lnTo>
                  <a:pt x="1" y="54"/>
                </a:lnTo>
                <a:lnTo>
                  <a:pt x="1" y="51"/>
                </a:lnTo>
                <a:lnTo>
                  <a:pt x="1" y="50"/>
                </a:lnTo>
                <a:lnTo>
                  <a:pt x="1" y="46"/>
                </a:lnTo>
                <a:lnTo>
                  <a:pt x="1" y="44"/>
                </a:lnTo>
                <a:lnTo>
                  <a:pt x="1" y="42"/>
                </a:lnTo>
                <a:lnTo>
                  <a:pt x="1" y="38"/>
                </a:lnTo>
                <a:lnTo>
                  <a:pt x="1" y="36"/>
                </a:lnTo>
                <a:lnTo>
                  <a:pt x="1" y="35"/>
                </a:lnTo>
                <a:lnTo>
                  <a:pt x="0" y="33"/>
                </a:lnTo>
                <a:lnTo>
                  <a:pt x="0" y="32"/>
                </a:lnTo>
                <a:lnTo>
                  <a:pt x="0" y="27"/>
                </a:lnTo>
                <a:lnTo>
                  <a:pt x="0" y="22"/>
                </a:lnTo>
                <a:lnTo>
                  <a:pt x="0" y="18"/>
                </a:lnTo>
                <a:lnTo>
                  <a:pt x="0" y="16"/>
                </a:lnTo>
                <a:lnTo>
                  <a:pt x="0" y="12"/>
                </a:lnTo>
                <a:lnTo>
                  <a:pt x="0" y="11"/>
                </a:lnTo>
                <a:lnTo>
                  <a:pt x="0" y="7"/>
                </a:lnTo>
                <a:lnTo>
                  <a:pt x="0" y="2"/>
                </a:lnTo>
                <a:lnTo>
                  <a:pt x="0" y="0"/>
                </a:lnTo>
                <a:lnTo>
                  <a:pt x="1" y="0"/>
                </a:lnTo>
                <a:lnTo>
                  <a:pt x="4" y="0"/>
                </a:lnTo>
                <a:lnTo>
                  <a:pt x="9" y="0"/>
                </a:lnTo>
                <a:lnTo>
                  <a:pt x="10" y="0"/>
                </a:lnTo>
                <a:lnTo>
                  <a:pt x="16" y="0"/>
                </a:lnTo>
                <a:lnTo>
                  <a:pt x="17" y="0"/>
                </a:lnTo>
                <a:lnTo>
                  <a:pt x="19" y="0"/>
                </a:lnTo>
                <a:lnTo>
                  <a:pt x="24" y="0"/>
                </a:lnTo>
                <a:lnTo>
                  <a:pt x="27" y="0"/>
                </a:lnTo>
                <a:lnTo>
                  <a:pt x="29" y="0"/>
                </a:lnTo>
                <a:lnTo>
                  <a:pt x="34" y="0"/>
                </a:lnTo>
                <a:lnTo>
                  <a:pt x="36" y="0"/>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73" name="Freeform 181"/>
          <p:cNvSpPr>
            <a:spLocks/>
          </p:cNvSpPr>
          <p:nvPr/>
        </p:nvSpPr>
        <p:spPr bwMode="auto">
          <a:xfrm>
            <a:off x="3351165" y="4945835"/>
            <a:ext cx="234443" cy="685440"/>
          </a:xfrm>
          <a:custGeom>
            <a:avLst/>
            <a:gdLst>
              <a:gd name="T0" fmla="*/ 117 w 167"/>
              <a:gd name="T1" fmla="*/ 0 h 322"/>
              <a:gd name="T2" fmla="*/ 142 w 167"/>
              <a:gd name="T3" fmla="*/ 0 h 322"/>
              <a:gd name="T4" fmla="*/ 158 w 167"/>
              <a:gd name="T5" fmla="*/ 0 h 322"/>
              <a:gd name="T6" fmla="*/ 160 w 167"/>
              <a:gd name="T7" fmla="*/ 3 h 322"/>
              <a:gd name="T8" fmla="*/ 160 w 167"/>
              <a:gd name="T9" fmla="*/ 33 h 322"/>
              <a:gd name="T10" fmla="*/ 160 w 167"/>
              <a:gd name="T11" fmla="*/ 40 h 322"/>
              <a:gd name="T12" fmla="*/ 161 w 167"/>
              <a:gd name="T13" fmla="*/ 63 h 322"/>
              <a:gd name="T14" fmla="*/ 161 w 167"/>
              <a:gd name="T15" fmla="*/ 73 h 322"/>
              <a:gd name="T16" fmla="*/ 161 w 167"/>
              <a:gd name="T17" fmla="*/ 83 h 322"/>
              <a:gd name="T18" fmla="*/ 161 w 167"/>
              <a:gd name="T19" fmla="*/ 96 h 322"/>
              <a:gd name="T20" fmla="*/ 161 w 167"/>
              <a:gd name="T21" fmla="*/ 106 h 322"/>
              <a:gd name="T22" fmla="*/ 161 w 167"/>
              <a:gd name="T23" fmla="*/ 123 h 322"/>
              <a:gd name="T24" fmla="*/ 161 w 167"/>
              <a:gd name="T25" fmla="*/ 147 h 322"/>
              <a:gd name="T26" fmla="*/ 161 w 167"/>
              <a:gd name="T27" fmla="*/ 161 h 322"/>
              <a:gd name="T28" fmla="*/ 162 w 167"/>
              <a:gd name="T29" fmla="*/ 175 h 322"/>
              <a:gd name="T30" fmla="*/ 161 w 167"/>
              <a:gd name="T31" fmla="*/ 180 h 322"/>
              <a:gd name="T32" fmla="*/ 162 w 167"/>
              <a:gd name="T33" fmla="*/ 201 h 322"/>
              <a:gd name="T34" fmla="*/ 162 w 167"/>
              <a:gd name="T35" fmla="*/ 212 h 322"/>
              <a:gd name="T36" fmla="*/ 162 w 167"/>
              <a:gd name="T37" fmla="*/ 225 h 322"/>
              <a:gd name="T38" fmla="*/ 162 w 167"/>
              <a:gd name="T39" fmla="*/ 245 h 322"/>
              <a:gd name="T40" fmla="*/ 164 w 167"/>
              <a:gd name="T41" fmla="*/ 267 h 322"/>
              <a:gd name="T42" fmla="*/ 166 w 167"/>
              <a:gd name="T43" fmla="*/ 290 h 322"/>
              <a:gd name="T44" fmla="*/ 167 w 167"/>
              <a:gd name="T45" fmla="*/ 305 h 322"/>
              <a:gd name="T46" fmla="*/ 167 w 167"/>
              <a:gd name="T47" fmla="*/ 320 h 322"/>
              <a:gd name="T48" fmla="*/ 145 w 167"/>
              <a:gd name="T49" fmla="*/ 321 h 322"/>
              <a:gd name="T50" fmla="*/ 132 w 167"/>
              <a:gd name="T51" fmla="*/ 321 h 322"/>
              <a:gd name="T52" fmla="*/ 122 w 167"/>
              <a:gd name="T53" fmla="*/ 321 h 322"/>
              <a:gd name="T54" fmla="*/ 96 w 167"/>
              <a:gd name="T55" fmla="*/ 322 h 322"/>
              <a:gd name="T56" fmla="*/ 66 w 167"/>
              <a:gd name="T57" fmla="*/ 322 h 322"/>
              <a:gd name="T58" fmla="*/ 49 w 167"/>
              <a:gd name="T59" fmla="*/ 322 h 322"/>
              <a:gd name="T60" fmla="*/ 39 w 167"/>
              <a:gd name="T61" fmla="*/ 322 h 322"/>
              <a:gd name="T62" fmla="*/ 22 w 167"/>
              <a:gd name="T63" fmla="*/ 322 h 322"/>
              <a:gd name="T64" fmla="*/ 7 w 167"/>
              <a:gd name="T65" fmla="*/ 322 h 322"/>
              <a:gd name="T66" fmla="*/ 6 w 167"/>
              <a:gd name="T67" fmla="*/ 300 h 322"/>
              <a:gd name="T68" fmla="*/ 6 w 167"/>
              <a:gd name="T69" fmla="*/ 276 h 322"/>
              <a:gd name="T70" fmla="*/ 1 w 167"/>
              <a:gd name="T71" fmla="*/ 267 h 322"/>
              <a:gd name="T72" fmla="*/ 1 w 167"/>
              <a:gd name="T73" fmla="*/ 237 h 322"/>
              <a:gd name="T74" fmla="*/ 1 w 167"/>
              <a:gd name="T75" fmla="*/ 212 h 322"/>
              <a:gd name="T76" fmla="*/ 1 w 167"/>
              <a:gd name="T77" fmla="*/ 179 h 322"/>
              <a:gd name="T78" fmla="*/ 1 w 167"/>
              <a:gd name="T79" fmla="*/ 164 h 322"/>
              <a:gd name="T80" fmla="*/ 1 w 167"/>
              <a:gd name="T81" fmla="*/ 153 h 322"/>
              <a:gd name="T82" fmla="*/ 1 w 167"/>
              <a:gd name="T83" fmla="*/ 141 h 322"/>
              <a:gd name="T84" fmla="*/ 1 w 167"/>
              <a:gd name="T85" fmla="*/ 129 h 322"/>
              <a:gd name="T86" fmla="*/ 0 w 167"/>
              <a:gd name="T87" fmla="*/ 115 h 322"/>
              <a:gd name="T88" fmla="*/ 0 w 167"/>
              <a:gd name="T89" fmla="*/ 101 h 322"/>
              <a:gd name="T90" fmla="*/ 0 w 167"/>
              <a:gd name="T91" fmla="*/ 80 h 322"/>
              <a:gd name="T92" fmla="*/ 0 w 167"/>
              <a:gd name="T93" fmla="*/ 48 h 322"/>
              <a:gd name="T94" fmla="*/ 0 w 167"/>
              <a:gd name="T95" fmla="*/ 36 h 322"/>
              <a:gd name="T96" fmla="*/ 0 w 167"/>
              <a:gd name="T97" fmla="*/ 5 h 322"/>
              <a:gd name="T98" fmla="*/ 8 w 167"/>
              <a:gd name="T99" fmla="*/ 1 h 322"/>
              <a:gd name="T100" fmla="*/ 33 w 167"/>
              <a:gd name="T101" fmla="*/ 1 h 322"/>
              <a:gd name="T102" fmla="*/ 46 w 167"/>
              <a:gd name="T103" fmla="*/ 0 h 322"/>
              <a:gd name="T104" fmla="*/ 63 w 167"/>
              <a:gd name="T105" fmla="*/ 0 h 322"/>
              <a:gd name="T106" fmla="*/ 86 w 167"/>
              <a:gd name="T107" fmla="*/ 0 h 322"/>
              <a:gd name="T108" fmla="*/ 87 w 167"/>
              <a:gd name="T109" fmla="*/ 0 h 322"/>
              <a:gd name="T110" fmla="*/ 95 w 167"/>
              <a:gd name="T111" fmla="*/ 0 h 3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67" h="322">
                <a:moveTo>
                  <a:pt x="106" y="0"/>
                </a:moveTo>
                <a:lnTo>
                  <a:pt x="108" y="0"/>
                </a:lnTo>
                <a:lnTo>
                  <a:pt x="112" y="0"/>
                </a:lnTo>
                <a:lnTo>
                  <a:pt x="113" y="0"/>
                </a:lnTo>
                <a:lnTo>
                  <a:pt x="116" y="0"/>
                </a:lnTo>
                <a:lnTo>
                  <a:pt x="117" y="0"/>
                </a:lnTo>
                <a:lnTo>
                  <a:pt x="118" y="0"/>
                </a:lnTo>
                <a:lnTo>
                  <a:pt x="119" y="0"/>
                </a:lnTo>
                <a:lnTo>
                  <a:pt x="128" y="0"/>
                </a:lnTo>
                <a:lnTo>
                  <a:pt x="133" y="0"/>
                </a:lnTo>
                <a:lnTo>
                  <a:pt x="140" y="0"/>
                </a:lnTo>
                <a:lnTo>
                  <a:pt x="142" y="0"/>
                </a:lnTo>
                <a:lnTo>
                  <a:pt x="143" y="0"/>
                </a:lnTo>
                <a:lnTo>
                  <a:pt x="146" y="0"/>
                </a:lnTo>
                <a:lnTo>
                  <a:pt x="149" y="0"/>
                </a:lnTo>
                <a:lnTo>
                  <a:pt x="151" y="0"/>
                </a:lnTo>
                <a:lnTo>
                  <a:pt x="158" y="0"/>
                </a:lnTo>
                <a:lnTo>
                  <a:pt x="160" y="0"/>
                </a:lnTo>
                <a:lnTo>
                  <a:pt x="160" y="2"/>
                </a:lnTo>
                <a:lnTo>
                  <a:pt x="160" y="3"/>
                </a:lnTo>
                <a:lnTo>
                  <a:pt x="160" y="5"/>
                </a:lnTo>
                <a:lnTo>
                  <a:pt x="160" y="8"/>
                </a:lnTo>
                <a:lnTo>
                  <a:pt x="160" y="19"/>
                </a:lnTo>
                <a:lnTo>
                  <a:pt x="160" y="24"/>
                </a:lnTo>
                <a:lnTo>
                  <a:pt x="160" y="31"/>
                </a:lnTo>
                <a:lnTo>
                  <a:pt x="160" y="33"/>
                </a:lnTo>
                <a:lnTo>
                  <a:pt x="160" y="34"/>
                </a:lnTo>
                <a:lnTo>
                  <a:pt x="160" y="35"/>
                </a:lnTo>
                <a:lnTo>
                  <a:pt x="160" y="36"/>
                </a:lnTo>
                <a:lnTo>
                  <a:pt x="160" y="37"/>
                </a:lnTo>
                <a:lnTo>
                  <a:pt x="160" y="40"/>
                </a:lnTo>
                <a:lnTo>
                  <a:pt x="160" y="41"/>
                </a:lnTo>
                <a:lnTo>
                  <a:pt x="160" y="48"/>
                </a:lnTo>
                <a:lnTo>
                  <a:pt x="160" y="52"/>
                </a:lnTo>
                <a:lnTo>
                  <a:pt x="161" y="58"/>
                </a:lnTo>
                <a:lnTo>
                  <a:pt x="161" y="59"/>
                </a:lnTo>
                <a:lnTo>
                  <a:pt x="161" y="63"/>
                </a:lnTo>
                <a:lnTo>
                  <a:pt x="161" y="65"/>
                </a:lnTo>
                <a:lnTo>
                  <a:pt x="161" y="66"/>
                </a:lnTo>
                <a:lnTo>
                  <a:pt x="161" y="67"/>
                </a:lnTo>
                <a:lnTo>
                  <a:pt x="161" y="71"/>
                </a:lnTo>
                <a:lnTo>
                  <a:pt x="161" y="72"/>
                </a:lnTo>
                <a:lnTo>
                  <a:pt x="161" y="73"/>
                </a:lnTo>
                <a:lnTo>
                  <a:pt x="161" y="76"/>
                </a:lnTo>
                <a:lnTo>
                  <a:pt x="161" y="79"/>
                </a:lnTo>
                <a:lnTo>
                  <a:pt x="161" y="81"/>
                </a:lnTo>
                <a:lnTo>
                  <a:pt x="161" y="82"/>
                </a:lnTo>
                <a:lnTo>
                  <a:pt x="161" y="83"/>
                </a:lnTo>
                <a:lnTo>
                  <a:pt x="161" y="85"/>
                </a:lnTo>
                <a:lnTo>
                  <a:pt x="161" y="87"/>
                </a:lnTo>
                <a:lnTo>
                  <a:pt x="161" y="91"/>
                </a:lnTo>
                <a:lnTo>
                  <a:pt x="161" y="92"/>
                </a:lnTo>
                <a:lnTo>
                  <a:pt x="161" y="96"/>
                </a:lnTo>
                <a:lnTo>
                  <a:pt x="161" y="100"/>
                </a:lnTo>
                <a:lnTo>
                  <a:pt x="161" y="101"/>
                </a:lnTo>
                <a:lnTo>
                  <a:pt x="161" y="103"/>
                </a:lnTo>
                <a:lnTo>
                  <a:pt x="161" y="104"/>
                </a:lnTo>
                <a:lnTo>
                  <a:pt x="161" y="105"/>
                </a:lnTo>
                <a:lnTo>
                  <a:pt x="161" y="106"/>
                </a:lnTo>
                <a:lnTo>
                  <a:pt x="161" y="111"/>
                </a:lnTo>
                <a:lnTo>
                  <a:pt x="161" y="112"/>
                </a:lnTo>
                <a:lnTo>
                  <a:pt x="161" y="113"/>
                </a:lnTo>
                <a:lnTo>
                  <a:pt x="161" y="115"/>
                </a:lnTo>
                <a:lnTo>
                  <a:pt x="161" y="116"/>
                </a:lnTo>
                <a:lnTo>
                  <a:pt x="161" y="123"/>
                </a:lnTo>
                <a:lnTo>
                  <a:pt x="161" y="124"/>
                </a:lnTo>
                <a:lnTo>
                  <a:pt x="161" y="127"/>
                </a:lnTo>
                <a:lnTo>
                  <a:pt x="161" y="131"/>
                </a:lnTo>
                <a:lnTo>
                  <a:pt x="161" y="139"/>
                </a:lnTo>
                <a:lnTo>
                  <a:pt x="161" y="140"/>
                </a:lnTo>
                <a:lnTo>
                  <a:pt x="161" y="147"/>
                </a:lnTo>
                <a:lnTo>
                  <a:pt x="161" y="148"/>
                </a:lnTo>
                <a:lnTo>
                  <a:pt x="161" y="151"/>
                </a:lnTo>
                <a:lnTo>
                  <a:pt x="161" y="156"/>
                </a:lnTo>
                <a:lnTo>
                  <a:pt x="161" y="160"/>
                </a:lnTo>
                <a:lnTo>
                  <a:pt x="161" y="161"/>
                </a:lnTo>
                <a:lnTo>
                  <a:pt x="161" y="162"/>
                </a:lnTo>
                <a:lnTo>
                  <a:pt x="161" y="164"/>
                </a:lnTo>
                <a:lnTo>
                  <a:pt x="162" y="171"/>
                </a:lnTo>
                <a:lnTo>
                  <a:pt x="162" y="172"/>
                </a:lnTo>
                <a:lnTo>
                  <a:pt x="162" y="173"/>
                </a:lnTo>
                <a:lnTo>
                  <a:pt x="162" y="175"/>
                </a:lnTo>
                <a:lnTo>
                  <a:pt x="162" y="176"/>
                </a:lnTo>
                <a:lnTo>
                  <a:pt x="162" y="177"/>
                </a:lnTo>
                <a:lnTo>
                  <a:pt x="161" y="180"/>
                </a:lnTo>
                <a:lnTo>
                  <a:pt x="161" y="181"/>
                </a:lnTo>
                <a:lnTo>
                  <a:pt x="162" y="186"/>
                </a:lnTo>
                <a:lnTo>
                  <a:pt x="162" y="189"/>
                </a:lnTo>
                <a:lnTo>
                  <a:pt x="162" y="192"/>
                </a:lnTo>
                <a:lnTo>
                  <a:pt x="162" y="193"/>
                </a:lnTo>
                <a:lnTo>
                  <a:pt x="162" y="201"/>
                </a:lnTo>
                <a:lnTo>
                  <a:pt x="162" y="205"/>
                </a:lnTo>
                <a:lnTo>
                  <a:pt x="162" y="208"/>
                </a:lnTo>
                <a:lnTo>
                  <a:pt x="162" y="209"/>
                </a:lnTo>
                <a:lnTo>
                  <a:pt x="162" y="212"/>
                </a:lnTo>
                <a:lnTo>
                  <a:pt x="162" y="213"/>
                </a:lnTo>
                <a:lnTo>
                  <a:pt x="162" y="218"/>
                </a:lnTo>
                <a:lnTo>
                  <a:pt x="162" y="223"/>
                </a:lnTo>
                <a:lnTo>
                  <a:pt x="162" y="225"/>
                </a:lnTo>
                <a:lnTo>
                  <a:pt x="162" y="233"/>
                </a:lnTo>
                <a:lnTo>
                  <a:pt x="162" y="236"/>
                </a:lnTo>
                <a:lnTo>
                  <a:pt x="162" y="237"/>
                </a:lnTo>
                <a:lnTo>
                  <a:pt x="162" y="241"/>
                </a:lnTo>
                <a:lnTo>
                  <a:pt x="162" y="244"/>
                </a:lnTo>
                <a:lnTo>
                  <a:pt x="162" y="245"/>
                </a:lnTo>
                <a:lnTo>
                  <a:pt x="162" y="248"/>
                </a:lnTo>
                <a:lnTo>
                  <a:pt x="162" y="252"/>
                </a:lnTo>
                <a:lnTo>
                  <a:pt x="162" y="264"/>
                </a:lnTo>
                <a:lnTo>
                  <a:pt x="162" y="266"/>
                </a:lnTo>
                <a:lnTo>
                  <a:pt x="162" y="267"/>
                </a:lnTo>
                <a:lnTo>
                  <a:pt x="164" y="267"/>
                </a:lnTo>
                <a:lnTo>
                  <a:pt x="166" y="267"/>
                </a:lnTo>
                <a:lnTo>
                  <a:pt x="166" y="274"/>
                </a:lnTo>
                <a:lnTo>
                  <a:pt x="166" y="287"/>
                </a:lnTo>
                <a:lnTo>
                  <a:pt x="166" y="290"/>
                </a:lnTo>
                <a:lnTo>
                  <a:pt x="166" y="296"/>
                </a:lnTo>
                <a:lnTo>
                  <a:pt x="166" y="297"/>
                </a:lnTo>
                <a:lnTo>
                  <a:pt x="166" y="299"/>
                </a:lnTo>
                <a:lnTo>
                  <a:pt x="166" y="301"/>
                </a:lnTo>
                <a:lnTo>
                  <a:pt x="166" y="303"/>
                </a:lnTo>
                <a:lnTo>
                  <a:pt x="166" y="304"/>
                </a:lnTo>
                <a:lnTo>
                  <a:pt x="167" y="305"/>
                </a:lnTo>
                <a:lnTo>
                  <a:pt x="167" y="307"/>
                </a:lnTo>
                <a:lnTo>
                  <a:pt x="167" y="311"/>
                </a:lnTo>
                <a:lnTo>
                  <a:pt x="167" y="316"/>
                </a:lnTo>
                <a:lnTo>
                  <a:pt x="167" y="319"/>
                </a:lnTo>
                <a:lnTo>
                  <a:pt x="167" y="320"/>
                </a:lnTo>
                <a:lnTo>
                  <a:pt x="167" y="321"/>
                </a:lnTo>
                <a:lnTo>
                  <a:pt x="162" y="321"/>
                </a:lnTo>
                <a:lnTo>
                  <a:pt x="152" y="321"/>
                </a:lnTo>
                <a:lnTo>
                  <a:pt x="150" y="321"/>
                </a:lnTo>
                <a:lnTo>
                  <a:pt x="145" y="321"/>
                </a:lnTo>
                <a:lnTo>
                  <a:pt x="143" y="321"/>
                </a:lnTo>
                <a:lnTo>
                  <a:pt x="142" y="321"/>
                </a:lnTo>
                <a:lnTo>
                  <a:pt x="140" y="321"/>
                </a:lnTo>
                <a:lnTo>
                  <a:pt x="137" y="321"/>
                </a:lnTo>
                <a:lnTo>
                  <a:pt x="135" y="321"/>
                </a:lnTo>
                <a:lnTo>
                  <a:pt x="132" y="321"/>
                </a:lnTo>
                <a:lnTo>
                  <a:pt x="128" y="321"/>
                </a:lnTo>
                <a:lnTo>
                  <a:pt x="127" y="321"/>
                </a:lnTo>
                <a:lnTo>
                  <a:pt x="126" y="321"/>
                </a:lnTo>
                <a:lnTo>
                  <a:pt x="124" y="321"/>
                </a:lnTo>
                <a:lnTo>
                  <a:pt x="122" y="321"/>
                </a:lnTo>
                <a:lnTo>
                  <a:pt x="119" y="321"/>
                </a:lnTo>
                <a:lnTo>
                  <a:pt x="109" y="321"/>
                </a:lnTo>
                <a:lnTo>
                  <a:pt x="108" y="321"/>
                </a:lnTo>
                <a:lnTo>
                  <a:pt x="106" y="321"/>
                </a:lnTo>
                <a:lnTo>
                  <a:pt x="102" y="321"/>
                </a:lnTo>
                <a:lnTo>
                  <a:pt x="100" y="322"/>
                </a:lnTo>
                <a:lnTo>
                  <a:pt x="96" y="322"/>
                </a:lnTo>
                <a:lnTo>
                  <a:pt x="89" y="322"/>
                </a:lnTo>
                <a:lnTo>
                  <a:pt x="81" y="322"/>
                </a:lnTo>
                <a:lnTo>
                  <a:pt x="79" y="322"/>
                </a:lnTo>
                <a:lnTo>
                  <a:pt x="72" y="322"/>
                </a:lnTo>
                <a:lnTo>
                  <a:pt x="71" y="322"/>
                </a:lnTo>
                <a:lnTo>
                  <a:pt x="66" y="322"/>
                </a:lnTo>
                <a:lnTo>
                  <a:pt x="64" y="322"/>
                </a:lnTo>
                <a:lnTo>
                  <a:pt x="63" y="322"/>
                </a:lnTo>
                <a:lnTo>
                  <a:pt x="62" y="322"/>
                </a:lnTo>
                <a:lnTo>
                  <a:pt x="56" y="322"/>
                </a:lnTo>
                <a:lnTo>
                  <a:pt x="54" y="322"/>
                </a:lnTo>
                <a:lnTo>
                  <a:pt x="49" y="322"/>
                </a:lnTo>
                <a:lnTo>
                  <a:pt x="45" y="322"/>
                </a:lnTo>
                <a:lnTo>
                  <a:pt x="41" y="322"/>
                </a:lnTo>
                <a:lnTo>
                  <a:pt x="40" y="322"/>
                </a:lnTo>
                <a:lnTo>
                  <a:pt x="39" y="322"/>
                </a:lnTo>
                <a:lnTo>
                  <a:pt x="33" y="322"/>
                </a:lnTo>
                <a:lnTo>
                  <a:pt x="31" y="322"/>
                </a:lnTo>
                <a:lnTo>
                  <a:pt x="24" y="322"/>
                </a:lnTo>
                <a:lnTo>
                  <a:pt x="23" y="322"/>
                </a:lnTo>
                <a:lnTo>
                  <a:pt x="22" y="322"/>
                </a:lnTo>
                <a:lnTo>
                  <a:pt x="20" y="322"/>
                </a:lnTo>
                <a:lnTo>
                  <a:pt x="15" y="322"/>
                </a:lnTo>
                <a:lnTo>
                  <a:pt x="13" y="322"/>
                </a:lnTo>
                <a:lnTo>
                  <a:pt x="9" y="322"/>
                </a:lnTo>
                <a:lnTo>
                  <a:pt x="7" y="322"/>
                </a:lnTo>
                <a:lnTo>
                  <a:pt x="6" y="322"/>
                </a:lnTo>
                <a:lnTo>
                  <a:pt x="6" y="319"/>
                </a:lnTo>
                <a:lnTo>
                  <a:pt x="6" y="316"/>
                </a:lnTo>
                <a:lnTo>
                  <a:pt x="6" y="311"/>
                </a:lnTo>
                <a:lnTo>
                  <a:pt x="6" y="309"/>
                </a:lnTo>
                <a:lnTo>
                  <a:pt x="6" y="307"/>
                </a:lnTo>
                <a:lnTo>
                  <a:pt x="6" y="300"/>
                </a:lnTo>
                <a:lnTo>
                  <a:pt x="6" y="297"/>
                </a:lnTo>
                <a:lnTo>
                  <a:pt x="6" y="292"/>
                </a:lnTo>
                <a:lnTo>
                  <a:pt x="6" y="287"/>
                </a:lnTo>
                <a:lnTo>
                  <a:pt x="6" y="284"/>
                </a:lnTo>
                <a:lnTo>
                  <a:pt x="6" y="283"/>
                </a:lnTo>
                <a:lnTo>
                  <a:pt x="6" y="279"/>
                </a:lnTo>
                <a:lnTo>
                  <a:pt x="6" y="276"/>
                </a:lnTo>
                <a:lnTo>
                  <a:pt x="6" y="275"/>
                </a:lnTo>
                <a:lnTo>
                  <a:pt x="6" y="268"/>
                </a:lnTo>
                <a:lnTo>
                  <a:pt x="6" y="267"/>
                </a:lnTo>
                <a:lnTo>
                  <a:pt x="5" y="267"/>
                </a:lnTo>
                <a:lnTo>
                  <a:pt x="4" y="267"/>
                </a:lnTo>
                <a:lnTo>
                  <a:pt x="1" y="267"/>
                </a:lnTo>
                <a:lnTo>
                  <a:pt x="1" y="264"/>
                </a:lnTo>
                <a:lnTo>
                  <a:pt x="1" y="259"/>
                </a:lnTo>
                <a:lnTo>
                  <a:pt x="1" y="258"/>
                </a:lnTo>
                <a:lnTo>
                  <a:pt x="1" y="250"/>
                </a:lnTo>
                <a:lnTo>
                  <a:pt x="1" y="237"/>
                </a:lnTo>
                <a:lnTo>
                  <a:pt x="1" y="233"/>
                </a:lnTo>
                <a:lnTo>
                  <a:pt x="1" y="227"/>
                </a:lnTo>
                <a:lnTo>
                  <a:pt x="1" y="225"/>
                </a:lnTo>
                <a:lnTo>
                  <a:pt x="1" y="216"/>
                </a:lnTo>
                <a:lnTo>
                  <a:pt x="1" y="212"/>
                </a:lnTo>
                <a:lnTo>
                  <a:pt x="1" y="209"/>
                </a:lnTo>
                <a:lnTo>
                  <a:pt x="1" y="200"/>
                </a:lnTo>
                <a:lnTo>
                  <a:pt x="1" y="192"/>
                </a:lnTo>
                <a:lnTo>
                  <a:pt x="1" y="191"/>
                </a:lnTo>
                <a:lnTo>
                  <a:pt x="1" y="188"/>
                </a:lnTo>
                <a:lnTo>
                  <a:pt x="1" y="179"/>
                </a:lnTo>
                <a:lnTo>
                  <a:pt x="1" y="176"/>
                </a:lnTo>
                <a:lnTo>
                  <a:pt x="1" y="167"/>
                </a:lnTo>
                <a:lnTo>
                  <a:pt x="1" y="165"/>
                </a:lnTo>
                <a:lnTo>
                  <a:pt x="1" y="164"/>
                </a:lnTo>
                <a:lnTo>
                  <a:pt x="1" y="156"/>
                </a:lnTo>
                <a:lnTo>
                  <a:pt x="1" y="155"/>
                </a:lnTo>
                <a:lnTo>
                  <a:pt x="1" y="154"/>
                </a:lnTo>
                <a:lnTo>
                  <a:pt x="1" y="153"/>
                </a:lnTo>
                <a:lnTo>
                  <a:pt x="1" y="149"/>
                </a:lnTo>
                <a:lnTo>
                  <a:pt x="1" y="146"/>
                </a:lnTo>
                <a:lnTo>
                  <a:pt x="1" y="145"/>
                </a:lnTo>
                <a:lnTo>
                  <a:pt x="1" y="141"/>
                </a:lnTo>
                <a:lnTo>
                  <a:pt x="1" y="140"/>
                </a:lnTo>
                <a:lnTo>
                  <a:pt x="1" y="138"/>
                </a:lnTo>
                <a:lnTo>
                  <a:pt x="1" y="137"/>
                </a:lnTo>
                <a:lnTo>
                  <a:pt x="1" y="136"/>
                </a:lnTo>
                <a:lnTo>
                  <a:pt x="1" y="130"/>
                </a:lnTo>
                <a:lnTo>
                  <a:pt x="1" y="129"/>
                </a:lnTo>
                <a:lnTo>
                  <a:pt x="0" y="129"/>
                </a:lnTo>
                <a:lnTo>
                  <a:pt x="0" y="127"/>
                </a:lnTo>
                <a:lnTo>
                  <a:pt x="0" y="123"/>
                </a:lnTo>
                <a:lnTo>
                  <a:pt x="0" y="116"/>
                </a:lnTo>
                <a:lnTo>
                  <a:pt x="0" y="115"/>
                </a:lnTo>
                <a:lnTo>
                  <a:pt x="0" y="114"/>
                </a:lnTo>
                <a:lnTo>
                  <a:pt x="0" y="113"/>
                </a:lnTo>
                <a:lnTo>
                  <a:pt x="0" y="112"/>
                </a:lnTo>
                <a:lnTo>
                  <a:pt x="0" y="108"/>
                </a:lnTo>
                <a:lnTo>
                  <a:pt x="0" y="105"/>
                </a:lnTo>
                <a:lnTo>
                  <a:pt x="0" y="103"/>
                </a:lnTo>
                <a:lnTo>
                  <a:pt x="0" y="101"/>
                </a:lnTo>
                <a:lnTo>
                  <a:pt x="0" y="100"/>
                </a:lnTo>
                <a:lnTo>
                  <a:pt x="0" y="99"/>
                </a:lnTo>
                <a:lnTo>
                  <a:pt x="0" y="90"/>
                </a:lnTo>
                <a:lnTo>
                  <a:pt x="0" y="84"/>
                </a:lnTo>
                <a:lnTo>
                  <a:pt x="0" y="82"/>
                </a:lnTo>
                <a:lnTo>
                  <a:pt x="0" y="80"/>
                </a:lnTo>
                <a:lnTo>
                  <a:pt x="0" y="73"/>
                </a:lnTo>
                <a:lnTo>
                  <a:pt x="0" y="67"/>
                </a:lnTo>
                <a:lnTo>
                  <a:pt x="0" y="61"/>
                </a:lnTo>
                <a:lnTo>
                  <a:pt x="0" y="55"/>
                </a:lnTo>
                <a:lnTo>
                  <a:pt x="0" y="53"/>
                </a:lnTo>
                <a:lnTo>
                  <a:pt x="0" y="50"/>
                </a:lnTo>
                <a:lnTo>
                  <a:pt x="0" y="48"/>
                </a:lnTo>
                <a:lnTo>
                  <a:pt x="0" y="47"/>
                </a:lnTo>
                <a:lnTo>
                  <a:pt x="0" y="44"/>
                </a:lnTo>
                <a:lnTo>
                  <a:pt x="0" y="42"/>
                </a:lnTo>
                <a:lnTo>
                  <a:pt x="0" y="40"/>
                </a:lnTo>
                <a:lnTo>
                  <a:pt x="0" y="36"/>
                </a:lnTo>
                <a:lnTo>
                  <a:pt x="0" y="33"/>
                </a:lnTo>
                <a:lnTo>
                  <a:pt x="0" y="28"/>
                </a:lnTo>
                <a:lnTo>
                  <a:pt x="0" y="25"/>
                </a:lnTo>
                <a:lnTo>
                  <a:pt x="0" y="18"/>
                </a:lnTo>
                <a:lnTo>
                  <a:pt x="0" y="16"/>
                </a:lnTo>
                <a:lnTo>
                  <a:pt x="0" y="13"/>
                </a:lnTo>
                <a:lnTo>
                  <a:pt x="0" y="5"/>
                </a:lnTo>
                <a:lnTo>
                  <a:pt x="0" y="3"/>
                </a:lnTo>
                <a:lnTo>
                  <a:pt x="0" y="1"/>
                </a:lnTo>
                <a:lnTo>
                  <a:pt x="1" y="1"/>
                </a:lnTo>
                <a:lnTo>
                  <a:pt x="6" y="1"/>
                </a:lnTo>
                <a:lnTo>
                  <a:pt x="8" y="1"/>
                </a:lnTo>
                <a:lnTo>
                  <a:pt x="10" y="1"/>
                </a:lnTo>
                <a:lnTo>
                  <a:pt x="14" y="1"/>
                </a:lnTo>
                <a:lnTo>
                  <a:pt x="17" y="1"/>
                </a:lnTo>
                <a:lnTo>
                  <a:pt x="23" y="1"/>
                </a:lnTo>
                <a:lnTo>
                  <a:pt x="24" y="1"/>
                </a:lnTo>
                <a:lnTo>
                  <a:pt x="32" y="1"/>
                </a:lnTo>
                <a:lnTo>
                  <a:pt x="33" y="1"/>
                </a:lnTo>
                <a:lnTo>
                  <a:pt x="38" y="1"/>
                </a:lnTo>
                <a:lnTo>
                  <a:pt x="40" y="0"/>
                </a:lnTo>
                <a:lnTo>
                  <a:pt x="40" y="1"/>
                </a:lnTo>
                <a:lnTo>
                  <a:pt x="44" y="0"/>
                </a:lnTo>
                <a:lnTo>
                  <a:pt x="45" y="0"/>
                </a:lnTo>
                <a:lnTo>
                  <a:pt x="46" y="0"/>
                </a:lnTo>
                <a:lnTo>
                  <a:pt x="48" y="0"/>
                </a:lnTo>
                <a:lnTo>
                  <a:pt x="49" y="0"/>
                </a:lnTo>
                <a:lnTo>
                  <a:pt x="50" y="0"/>
                </a:lnTo>
                <a:lnTo>
                  <a:pt x="53" y="0"/>
                </a:lnTo>
                <a:lnTo>
                  <a:pt x="56" y="0"/>
                </a:lnTo>
                <a:lnTo>
                  <a:pt x="62" y="0"/>
                </a:lnTo>
                <a:lnTo>
                  <a:pt x="63" y="0"/>
                </a:lnTo>
                <a:lnTo>
                  <a:pt x="65" y="0"/>
                </a:lnTo>
                <a:lnTo>
                  <a:pt x="70" y="0"/>
                </a:lnTo>
                <a:lnTo>
                  <a:pt x="76" y="0"/>
                </a:lnTo>
                <a:lnTo>
                  <a:pt x="77" y="0"/>
                </a:lnTo>
                <a:lnTo>
                  <a:pt x="81" y="0"/>
                </a:lnTo>
                <a:lnTo>
                  <a:pt x="84" y="0"/>
                </a:lnTo>
                <a:lnTo>
                  <a:pt x="86" y="0"/>
                </a:lnTo>
                <a:lnTo>
                  <a:pt x="87" y="0"/>
                </a:lnTo>
                <a:lnTo>
                  <a:pt x="88" y="0"/>
                </a:lnTo>
                <a:lnTo>
                  <a:pt x="90" y="0"/>
                </a:lnTo>
                <a:lnTo>
                  <a:pt x="92" y="0"/>
                </a:lnTo>
                <a:lnTo>
                  <a:pt x="95" y="0"/>
                </a:lnTo>
                <a:lnTo>
                  <a:pt x="97" y="0"/>
                </a:lnTo>
                <a:lnTo>
                  <a:pt x="98" y="0"/>
                </a:lnTo>
                <a:lnTo>
                  <a:pt x="106" y="0"/>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74" name="Freeform 189"/>
          <p:cNvSpPr>
            <a:spLocks/>
          </p:cNvSpPr>
          <p:nvPr/>
        </p:nvSpPr>
        <p:spPr bwMode="auto">
          <a:xfrm>
            <a:off x="2537901" y="5509425"/>
            <a:ext cx="583407" cy="725885"/>
          </a:xfrm>
          <a:custGeom>
            <a:avLst/>
            <a:gdLst>
              <a:gd name="T0" fmla="*/ 105 w 270"/>
              <a:gd name="T1" fmla="*/ 7 h 341"/>
              <a:gd name="T2" fmla="*/ 165 w 270"/>
              <a:gd name="T3" fmla="*/ 0 h 341"/>
              <a:gd name="T4" fmla="*/ 198 w 270"/>
              <a:gd name="T5" fmla="*/ 9 h 341"/>
              <a:gd name="T6" fmla="*/ 221 w 270"/>
              <a:gd name="T7" fmla="*/ 20 h 341"/>
              <a:gd name="T8" fmla="*/ 240 w 270"/>
              <a:gd name="T9" fmla="*/ 2 h 341"/>
              <a:gd name="T10" fmla="*/ 270 w 270"/>
              <a:gd name="T11" fmla="*/ 12 h 341"/>
              <a:gd name="T12" fmla="*/ 270 w 270"/>
              <a:gd name="T13" fmla="*/ 64 h 341"/>
              <a:gd name="T14" fmla="*/ 270 w 270"/>
              <a:gd name="T15" fmla="*/ 119 h 341"/>
              <a:gd name="T16" fmla="*/ 270 w 270"/>
              <a:gd name="T17" fmla="*/ 166 h 341"/>
              <a:gd name="T18" fmla="*/ 270 w 270"/>
              <a:gd name="T19" fmla="*/ 223 h 341"/>
              <a:gd name="T20" fmla="*/ 212 w 270"/>
              <a:gd name="T21" fmla="*/ 225 h 341"/>
              <a:gd name="T22" fmla="*/ 170 w 270"/>
              <a:gd name="T23" fmla="*/ 225 h 341"/>
              <a:gd name="T24" fmla="*/ 163 w 270"/>
              <a:gd name="T25" fmla="*/ 294 h 341"/>
              <a:gd name="T26" fmla="*/ 141 w 270"/>
              <a:gd name="T27" fmla="*/ 305 h 341"/>
              <a:gd name="T28" fmla="*/ 108 w 270"/>
              <a:gd name="T29" fmla="*/ 327 h 341"/>
              <a:gd name="T30" fmla="*/ 82 w 270"/>
              <a:gd name="T31" fmla="*/ 338 h 341"/>
              <a:gd name="T32" fmla="*/ 75 w 270"/>
              <a:gd name="T33" fmla="*/ 329 h 341"/>
              <a:gd name="T34" fmla="*/ 66 w 270"/>
              <a:gd name="T35" fmla="*/ 322 h 341"/>
              <a:gd name="T36" fmla="*/ 57 w 270"/>
              <a:gd name="T37" fmla="*/ 319 h 341"/>
              <a:gd name="T38" fmla="*/ 51 w 270"/>
              <a:gd name="T39" fmla="*/ 314 h 341"/>
              <a:gd name="T40" fmla="*/ 49 w 270"/>
              <a:gd name="T41" fmla="*/ 310 h 341"/>
              <a:gd name="T42" fmla="*/ 44 w 270"/>
              <a:gd name="T43" fmla="*/ 306 h 341"/>
              <a:gd name="T44" fmla="*/ 40 w 270"/>
              <a:gd name="T45" fmla="*/ 296 h 341"/>
              <a:gd name="T46" fmla="*/ 30 w 270"/>
              <a:gd name="T47" fmla="*/ 288 h 341"/>
              <a:gd name="T48" fmla="*/ 32 w 270"/>
              <a:gd name="T49" fmla="*/ 285 h 341"/>
              <a:gd name="T50" fmla="*/ 30 w 270"/>
              <a:gd name="T51" fmla="*/ 278 h 341"/>
              <a:gd name="T52" fmla="*/ 30 w 270"/>
              <a:gd name="T53" fmla="*/ 274 h 341"/>
              <a:gd name="T54" fmla="*/ 22 w 270"/>
              <a:gd name="T55" fmla="*/ 268 h 341"/>
              <a:gd name="T56" fmla="*/ 21 w 270"/>
              <a:gd name="T57" fmla="*/ 262 h 341"/>
              <a:gd name="T58" fmla="*/ 16 w 270"/>
              <a:gd name="T59" fmla="*/ 253 h 341"/>
              <a:gd name="T60" fmla="*/ 16 w 270"/>
              <a:gd name="T61" fmla="*/ 247 h 341"/>
              <a:gd name="T62" fmla="*/ 16 w 270"/>
              <a:gd name="T63" fmla="*/ 240 h 341"/>
              <a:gd name="T64" fmla="*/ 14 w 270"/>
              <a:gd name="T65" fmla="*/ 228 h 341"/>
              <a:gd name="T66" fmla="*/ 8 w 270"/>
              <a:gd name="T67" fmla="*/ 222 h 341"/>
              <a:gd name="T68" fmla="*/ 2 w 270"/>
              <a:gd name="T69" fmla="*/ 215 h 341"/>
              <a:gd name="T70" fmla="*/ 3 w 270"/>
              <a:gd name="T71" fmla="*/ 213 h 341"/>
              <a:gd name="T72" fmla="*/ 5 w 270"/>
              <a:gd name="T73" fmla="*/ 205 h 341"/>
              <a:gd name="T74" fmla="*/ 9 w 270"/>
              <a:gd name="T75" fmla="*/ 199 h 341"/>
              <a:gd name="T76" fmla="*/ 2 w 270"/>
              <a:gd name="T77" fmla="*/ 190 h 341"/>
              <a:gd name="T78" fmla="*/ 11 w 270"/>
              <a:gd name="T79" fmla="*/ 184 h 341"/>
              <a:gd name="T80" fmla="*/ 9 w 270"/>
              <a:gd name="T81" fmla="*/ 176 h 341"/>
              <a:gd name="T82" fmla="*/ 11 w 270"/>
              <a:gd name="T83" fmla="*/ 170 h 341"/>
              <a:gd name="T84" fmla="*/ 12 w 270"/>
              <a:gd name="T85" fmla="*/ 168 h 341"/>
              <a:gd name="T86" fmla="*/ 10 w 270"/>
              <a:gd name="T87" fmla="*/ 161 h 341"/>
              <a:gd name="T88" fmla="*/ 10 w 270"/>
              <a:gd name="T89" fmla="*/ 149 h 341"/>
              <a:gd name="T90" fmla="*/ 13 w 270"/>
              <a:gd name="T91" fmla="*/ 142 h 341"/>
              <a:gd name="T92" fmla="*/ 20 w 270"/>
              <a:gd name="T93" fmla="*/ 135 h 341"/>
              <a:gd name="T94" fmla="*/ 24 w 270"/>
              <a:gd name="T95" fmla="*/ 137 h 341"/>
              <a:gd name="T96" fmla="*/ 25 w 270"/>
              <a:gd name="T97" fmla="*/ 130 h 341"/>
              <a:gd name="T98" fmla="*/ 29 w 270"/>
              <a:gd name="T99" fmla="*/ 121 h 341"/>
              <a:gd name="T100" fmla="*/ 34 w 270"/>
              <a:gd name="T101" fmla="*/ 117 h 341"/>
              <a:gd name="T102" fmla="*/ 34 w 270"/>
              <a:gd name="T103" fmla="*/ 105 h 341"/>
              <a:gd name="T104" fmla="*/ 36 w 270"/>
              <a:gd name="T105" fmla="*/ 101 h 341"/>
              <a:gd name="T106" fmla="*/ 43 w 270"/>
              <a:gd name="T107" fmla="*/ 90 h 341"/>
              <a:gd name="T108" fmla="*/ 43 w 270"/>
              <a:gd name="T109" fmla="*/ 81 h 341"/>
              <a:gd name="T110" fmla="*/ 48 w 270"/>
              <a:gd name="T111" fmla="*/ 72 h 341"/>
              <a:gd name="T112" fmla="*/ 51 w 270"/>
              <a:gd name="T113" fmla="*/ 62 h 341"/>
              <a:gd name="T114" fmla="*/ 53 w 270"/>
              <a:gd name="T115" fmla="*/ 52 h 341"/>
              <a:gd name="T116" fmla="*/ 53 w 270"/>
              <a:gd name="T117" fmla="*/ 38 h 341"/>
              <a:gd name="T118" fmla="*/ 65 w 270"/>
              <a:gd name="T119" fmla="*/ 26 h 341"/>
              <a:gd name="T120" fmla="*/ 66 w 270"/>
              <a:gd name="T121" fmla="*/ 14 h 34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70" h="341">
                <a:moveTo>
                  <a:pt x="65" y="7"/>
                </a:moveTo>
                <a:lnTo>
                  <a:pt x="66" y="7"/>
                </a:lnTo>
                <a:lnTo>
                  <a:pt x="67" y="7"/>
                </a:lnTo>
                <a:lnTo>
                  <a:pt x="69" y="7"/>
                </a:lnTo>
                <a:lnTo>
                  <a:pt x="70" y="7"/>
                </a:lnTo>
                <a:lnTo>
                  <a:pt x="73" y="7"/>
                </a:lnTo>
                <a:lnTo>
                  <a:pt x="75" y="7"/>
                </a:lnTo>
                <a:lnTo>
                  <a:pt x="81" y="7"/>
                </a:lnTo>
                <a:lnTo>
                  <a:pt x="82" y="7"/>
                </a:lnTo>
                <a:lnTo>
                  <a:pt x="84" y="7"/>
                </a:lnTo>
                <a:lnTo>
                  <a:pt x="88" y="7"/>
                </a:lnTo>
                <a:lnTo>
                  <a:pt x="90" y="7"/>
                </a:lnTo>
                <a:lnTo>
                  <a:pt x="91" y="7"/>
                </a:lnTo>
                <a:lnTo>
                  <a:pt x="93" y="7"/>
                </a:lnTo>
                <a:lnTo>
                  <a:pt x="99" y="7"/>
                </a:lnTo>
                <a:lnTo>
                  <a:pt x="102" y="7"/>
                </a:lnTo>
                <a:lnTo>
                  <a:pt x="105" y="7"/>
                </a:lnTo>
                <a:lnTo>
                  <a:pt x="108" y="7"/>
                </a:lnTo>
                <a:lnTo>
                  <a:pt x="115" y="7"/>
                </a:lnTo>
                <a:lnTo>
                  <a:pt x="118" y="7"/>
                </a:lnTo>
                <a:lnTo>
                  <a:pt x="120" y="7"/>
                </a:lnTo>
                <a:lnTo>
                  <a:pt x="122" y="7"/>
                </a:lnTo>
                <a:lnTo>
                  <a:pt x="124" y="7"/>
                </a:lnTo>
                <a:lnTo>
                  <a:pt x="133" y="7"/>
                </a:lnTo>
                <a:lnTo>
                  <a:pt x="141" y="7"/>
                </a:lnTo>
                <a:lnTo>
                  <a:pt x="146" y="7"/>
                </a:lnTo>
                <a:lnTo>
                  <a:pt x="149" y="7"/>
                </a:lnTo>
                <a:lnTo>
                  <a:pt x="157" y="7"/>
                </a:lnTo>
                <a:lnTo>
                  <a:pt x="158" y="8"/>
                </a:lnTo>
                <a:lnTo>
                  <a:pt x="158" y="4"/>
                </a:lnTo>
                <a:lnTo>
                  <a:pt x="158" y="0"/>
                </a:lnTo>
                <a:lnTo>
                  <a:pt x="160" y="0"/>
                </a:lnTo>
                <a:lnTo>
                  <a:pt x="163" y="0"/>
                </a:lnTo>
                <a:lnTo>
                  <a:pt x="165" y="0"/>
                </a:lnTo>
                <a:lnTo>
                  <a:pt x="166" y="0"/>
                </a:lnTo>
                <a:lnTo>
                  <a:pt x="169" y="0"/>
                </a:lnTo>
                <a:lnTo>
                  <a:pt x="173" y="0"/>
                </a:lnTo>
                <a:lnTo>
                  <a:pt x="176" y="0"/>
                </a:lnTo>
                <a:lnTo>
                  <a:pt x="181" y="0"/>
                </a:lnTo>
                <a:lnTo>
                  <a:pt x="184" y="0"/>
                </a:lnTo>
                <a:lnTo>
                  <a:pt x="185" y="0"/>
                </a:lnTo>
                <a:lnTo>
                  <a:pt x="185" y="1"/>
                </a:lnTo>
                <a:lnTo>
                  <a:pt x="185" y="2"/>
                </a:lnTo>
                <a:lnTo>
                  <a:pt x="185" y="4"/>
                </a:lnTo>
                <a:lnTo>
                  <a:pt x="185" y="7"/>
                </a:lnTo>
                <a:lnTo>
                  <a:pt x="185" y="8"/>
                </a:lnTo>
                <a:lnTo>
                  <a:pt x="186" y="8"/>
                </a:lnTo>
                <a:lnTo>
                  <a:pt x="187" y="8"/>
                </a:lnTo>
                <a:lnTo>
                  <a:pt x="188" y="8"/>
                </a:lnTo>
                <a:lnTo>
                  <a:pt x="198" y="8"/>
                </a:lnTo>
                <a:lnTo>
                  <a:pt x="198" y="9"/>
                </a:lnTo>
                <a:lnTo>
                  <a:pt x="198" y="13"/>
                </a:lnTo>
                <a:lnTo>
                  <a:pt x="198" y="14"/>
                </a:lnTo>
                <a:lnTo>
                  <a:pt x="198" y="16"/>
                </a:lnTo>
                <a:lnTo>
                  <a:pt x="198" y="20"/>
                </a:lnTo>
                <a:lnTo>
                  <a:pt x="201" y="20"/>
                </a:lnTo>
                <a:lnTo>
                  <a:pt x="203" y="20"/>
                </a:lnTo>
                <a:lnTo>
                  <a:pt x="204" y="20"/>
                </a:lnTo>
                <a:lnTo>
                  <a:pt x="206" y="20"/>
                </a:lnTo>
                <a:lnTo>
                  <a:pt x="208" y="20"/>
                </a:lnTo>
                <a:lnTo>
                  <a:pt x="209" y="20"/>
                </a:lnTo>
                <a:lnTo>
                  <a:pt x="210" y="20"/>
                </a:lnTo>
                <a:lnTo>
                  <a:pt x="211" y="20"/>
                </a:lnTo>
                <a:lnTo>
                  <a:pt x="214" y="20"/>
                </a:lnTo>
                <a:lnTo>
                  <a:pt x="217" y="20"/>
                </a:lnTo>
                <a:lnTo>
                  <a:pt x="218" y="20"/>
                </a:lnTo>
                <a:lnTo>
                  <a:pt x="219" y="20"/>
                </a:lnTo>
                <a:lnTo>
                  <a:pt x="221" y="20"/>
                </a:lnTo>
                <a:lnTo>
                  <a:pt x="224" y="20"/>
                </a:lnTo>
                <a:lnTo>
                  <a:pt x="225" y="20"/>
                </a:lnTo>
                <a:lnTo>
                  <a:pt x="226" y="20"/>
                </a:lnTo>
                <a:lnTo>
                  <a:pt x="226" y="16"/>
                </a:lnTo>
                <a:lnTo>
                  <a:pt x="226" y="15"/>
                </a:lnTo>
                <a:lnTo>
                  <a:pt x="226" y="14"/>
                </a:lnTo>
                <a:lnTo>
                  <a:pt x="226" y="10"/>
                </a:lnTo>
                <a:lnTo>
                  <a:pt x="226" y="8"/>
                </a:lnTo>
                <a:lnTo>
                  <a:pt x="226" y="7"/>
                </a:lnTo>
                <a:lnTo>
                  <a:pt x="226" y="6"/>
                </a:lnTo>
                <a:lnTo>
                  <a:pt x="226" y="2"/>
                </a:lnTo>
                <a:lnTo>
                  <a:pt x="229" y="2"/>
                </a:lnTo>
                <a:lnTo>
                  <a:pt x="232" y="2"/>
                </a:lnTo>
                <a:lnTo>
                  <a:pt x="235" y="2"/>
                </a:lnTo>
                <a:lnTo>
                  <a:pt x="236" y="2"/>
                </a:lnTo>
                <a:lnTo>
                  <a:pt x="238" y="2"/>
                </a:lnTo>
                <a:lnTo>
                  <a:pt x="240" y="2"/>
                </a:lnTo>
                <a:lnTo>
                  <a:pt x="243" y="2"/>
                </a:lnTo>
                <a:lnTo>
                  <a:pt x="246" y="2"/>
                </a:lnTo>
                <a:lnTo>
                  <a:pt x="249" y="2"/>
                </a:lnTo>
                <a:lnTo>
                  <a:pt x="250" y="2"/>
                </a:lnTo>
                <a:lnTo>
                  <a:pt x="252" y="2"/>
                </a:lnTo>
                <a:lnTo>
                  <a:pt x="253" y="2"/>
                </a:lnTo>
                <a:lnTo>
                  <a:pt x="256" y="2"/>
                </a:lnTo>
                <a:lnTo>
                  <a:pt x="257" y="2"/>
                </a:lnTo>
                <a:lnTo>
                  <a:pt x="260" y="2"/>
                </a:lnTo>
                <a:lnTo>
                  <a:pt x="261" y="2"/>
                </a:lnTo>
                <a:lnTo>
                  <a:pt x="265" y="2"/>
                </a:lnTo>
                <a:lnTo>
                  <a:pt x="266" y="2"/>
                </a:lnTo>
                <a:lnTo>
                  <a:pt x="266" y="5"/>
                </a:lnTo>
                <a:lnTo>
                  <a:pt x="266" y="8"/>
                </a:lnTo>
                <a:lnTo>
                  <a:pt x="269" y="8"/>
                </a:lnTo>
                <a:lnTo>
                  <a:pt x="270" y="8"/>
                </a:lnTo>
                <a:lnTo>
                  <a:pt x="270" y="12"/>
                </a:lnTo>
                <a:lnTo>
                  <a:pt x="270" y="13"/>
                </a:lnTo>
                <a:lnTo>
                  <a:pt x="270" y="14"/>
                </a:lnTo>
                <a:lnTo>
                  <a:pt x="270" y="17"/>
                </a:lnTo>
                <a:lnTo>
                  <a:pt x="270" y="20"/>
                </a:lnTo>
                <a:lnTo>
                  <a:pt x="270" y="22"/>
                </a:lnTo>
                <a:lnTo>
                  <a:pt x="270" y="24"/>
                </a:lnTo>
                <a:lnTo>
                  <a:pt x="270" y="25"/>
                </a:lnTo>
                <a:lnTo>
                  <a:pt x="270" y="31"/>
                </a:lnTo>
                <a:lnTo>
                  <a:pt x="270" y="32"/>
                </a:lnTo>
                <a:lnTo>
                  <a:pt x="270" y="33"/>
                </a:lnTo>
                <a:lnTo>
                  <a:pt x="270" y="37"/>
                </a:lnTo>
                <a:lnTo>
                  <a:pt x="270" y="45"/>
                </a:lnTo>
                <a:lnTo>
                  <a:pt x="270" y="46"/>
                </a:lnTo>
                <a:lnTo>
                  <a:pt x="270" y="52"/>
                </a:lnTo>
                <a:lnTo>
                  <a:pt x="270" y="58"/>
                </a:lnTo>
                <a:lnTo>
                  <a:pt x="270" y="63"/>
                </a:lnTo>
                <a:lnTo>
                  <a:pt x="270" y="64"/>
                </a:lnTo>
                <a:lnTo>
                  <a:pt x="270" y="68"/>
                </a:lnTo>
                <a:lnTo>
                  <a:pt x="270" y="73"/>
                </a:lnTo>
                <a:lnTo>
                  <a:pt x="270" y="77"/>
                </a:lnTo>
                <a:lnTo>
                  <a:pt x="270" y="80"/>
                </a:lnTo>
                <a:lnTo>
                  <a:pt x="270" y="82"/>
                </a:lnTo>
                <a:lnTo>
                  <a:pt x="270" y="84"/>
                </a:lnTo>
                <a:lnTo>
                  <a:pt x="270" y="85"/>
                </a:lnTo>
                <a:lnTo>
                  <a:pt x="270" y="90"/>
                </a:lnTo>
                <a:lnTo>
                  <a:pt x="270" y="94"/>
                </a:lnTo>
                <a:lnTo>
                  <a:pt x="270" y="96"/>
                </a:lnTo>
                <a:lnTo>
                  <a:pt x="270" y="98"/>
                </a:lnTo>
                <a:lnTo>
                  <a:pt x="270" y="104"/>
                </a:lnTo>
                <a:lnTo>
                  <a:pt x="270" y="108"/>
                </a:lnTo>
                <a:lnTo>
                  <a:pt x="270" y="109"/>
                </a:lnTo>
                <a:lnTo>
                  <a:pt x="270" y="113"/>
                </a:lnTo>
                <a:lnTo>
                  <a:pt x="270" y="118"/>
                </a:lnTo>
                <a:lnTo>
                  <a:pt x="270" y="119"/>
                </a:lnTo>
                <a:lnTo>
                  <a:pt x="270" y="120"/>
                </a:lnTo>
                <a:lnTo>
                  <a:pt x="270" y="122"/>
                </a:lnTo>
                <a:lnTo>
                  <a:pt x="270" y="124"/>
                </a:lnTo>
                <a:lnTo>
                  <a:pt x="270" y="125"/>
                </a:lnTo>
                <a:lnTo>
                  <a:pt x="270" y="128"/>
                </a:lnTo>
                <a:lnTo>
                  <a:pt x="270" y="133"/>
                </a:lnTo>
                <a:lnTo>
                  <a:pt x="270" y="136"/>
                </a:lnTo>
                <a:lnTo>
                  <a:pt x="270" y="140"/>
                </a:lnTo>
                <a:lnTo>
                  <a:pt x="270" y="145"/>
                </a:lnTo>
                <a:lnTo>
                  <a:pt x="270" y="146"/>
                </a:lnTo>
                <a:lnTo>
                  <a:pt x="270" y="149"/>
                </a:lnTo>
                <a:lnTo>
                  <a:pt x="270" y="150"/>
                </a:lnTo>
                <a:lnTo>
                  <a:pt x="270" y="153"/>
                </a:lnTo>
                <a:lnTo>
                  <a:pt x="270" y="154"/>
                </a:lnTo>
                <a:lnTo>
                  <a:pt x="270" y="158"/>
                </a:lnTo>
                <a:lnTo>
                  <a:pt x="270" y="162"/>
                </a:lnTo>
                <a:lnTo>
                  <a:pt x="270" y="166"/>
                </a:lnTo>
                <a:lnTo>
                  <a:pt x="270" y="169"/>
                </a:lnTo>
                <a:lnTo>
                  <a:pt x="270" y="172"/>
                </a:lnTo>
                <a:lnTo>
                  <a:pt x="270" y="175"/>
                </a:lnTo>
                <a:lnTo>
                  <a:pt x="270" y="176"/>
                </a:lnTo>
                <a:lnTo>
                  <a:pt x="270" y="180"/>
                </a:lnTo>
                <a:lnTo>
                  <a:pt x="270" y="182"/>
                </a:lnTo>
                <a:lnTo>
                  <a:pt x="270" y="186"/>
                </a:lnTo>
                <a:lnTo>
                  <a:pt x="270" y="192"/>
                </a:lnTo>
                <a:lnTo>
                  <a:pt x="270" y="196"/>
                </a:lnTo>
                <a:lnTo>
                  <a:pt x="270" y="197"/>
                </a:lnTo>
                <a:lnTo>
                  <a:pt x="270" y="198"/>
                </a:lnTo>
                <a:lnTo>
                  <a:pt x="270" y="202"/>
                </a:lnTo>
                <a:lnTo>
                  <a:pt x="270" y="207"/>
                </a:lnTo>
                <a:lnTo>
                  <a:pt x="270" y="216"/>
                </a:lnTo>
                <a:lnTo>
                  <a:pt x="270" y="217"/>
                </a:lnTo>
                <a:lnTo>
                  <a:pt x="270" y="220"/>
                </a:lnTo>
                <a:lnTo>
                  <a:pt x="270" y="223"/>
                </a:lnTo>
                <a:lnTo>
                  <a:pt x="270" y="224"/>
                </a:lnTo>
                <a:lnTo>
                  <a:pt x="270" y="225"/>
                </a:lnTo>
                <a:lnTo>
                  <a:pt x="267" y="225"/>
                </a:lnTo>
                <a:lnTo>
                  <a:pt x="262" y="225"/>
                </a:lnTo>
                <a:lnTo>
                  <a:pt x="261" y="225"/>
                </a:lnTo>
                <a:lnTo>
                  <a:pt x="259" y="225"/>
                </a:lnTo>
                <a:lnTo>
                  <a:pt x="258" y="225"/>
                </a:lnTo>
                <a:lnTo>
                  <a:pt x="253" y="225"/>
                </a:lnTo>
                <a:lnTo>
                  <a:pt x="251" y="225"/>
                </a:lnTo>
                <a:lnTo>
                  <a:pt x="246" y="225"/>
                </a:lnTo>
                <a:lnTo>
                  <a:pt x="240" y="225"/>
                </a:lnTo>
                <a:lnTo>
                  <a:pt x="238" y="225"/>
                </a:lnTo>
                <a:lnTo>
                  <a:pt x="234" y="225"/>
                </a:lnTo>
                <a:lnTo>
                  <a:pt x="225" y="225"/>
                </a:lnTo>
                <a:lnTo>
                  <a:pt x="218" y="225"/>
                </a:lnTo>
                <a:lnTo>
                  <a:pt x="213" y="225"/>
                </a:lnTo>
                <a:lnTo>
                  <a:pt x="212" y="225"/>
                </a:lnTo>
                <a:lnTo>
                  <a:pt x="210" y="225"/>
                </a:lnTo>
                <a:lnTo>
                  <a:pt x="208" y="225"/>
                </a:lnTo>
                <a:lnTo>
                  <a:pt x="206" y="225"/>
                </a:lnTo>
                <a:lnTo>
                  <a:pt x="205" y="225"/>
                </a:lnTo>
                <a:lnTo>
                  <a:pt x="200" y="225"/>
                </a:lnTo>
                <a:lnTo>
                  <a:pt x="198" y="225"/>
                </a:lnTo>
                <a:lnTo>
                  <a:pt x="197" y="225"/>
                </a:lnTo>
                <a:lnTo>
                  <a:pt x="195" y="225"/>
                </a:lnTo>
                <a:lnTo>
                  <a:pt x="190" y="225"/>
                </a:lnTo>
                <a:lnTo>
                  <a:pt x="189" y="225"/>
                </a:lnTo>
                <a:lnTo>
                  <a:pt x="186" y="224"/>
                </a:lnTo>
                <a:lnTo>
                  <a:pt x="185" y="224"/>
                </a:lnTo>
                <a:lnTo>
                  <a:pt x="182" y="224"/>
                </a:lnTo>
                <a:lnTo>
                  <a:pt x="180" y="224"/>
                </a:lnTo>
                <a:lnTo>
                  <a:pt x="178" y="225"/>
                </a:lnTo>
                <a:lnTo>
                  <a:pt x="173" y="225"/>
                </a:lnTo>
                <a:lnTo>
                  <a:pt x="170" y="225"/>
                </a:lnTo>
                <a:lnTo>
                  <a:pt x="163" y="225"/>
                </a:lnTo>
                <a:lnTo>
                  <a:pt x="163" y="228"/>
                </a:lnTo>
                <a:lnTo>
                  <a:pt x="163" y="234"/>
                </a:lnTo>
                <a:lnTo>
                  <a:pt x="163" y="237"/>
                </a:lnTo>
                <a:lnTo>
                  <a:pt x="163" y="238"/>
                </a:lnTo>
                <a:lnTo>
                  <a:pt x="163" y="239"/>
                </a:lnTo>
                <a:lnTo>
                  <a:pt x="163" y="240"/>
                </a:lnTo>
                <a:lnTo>
                  <a:pt x="163" y="244"/>
                </a:lnTo>
                <a:lnTo>
                  <a:pt x="163" y="249"/>
                </a:lnTo>
                <a:lnTo>
                  <a:pt x="163" y="256"/>
                </a:lnTo>
                <a:lnTo>
                  <a:pt x="163" y="258"/>
                </a:lnTo>
                <a:lnTo>
                  <a:pt x="163" y="262"/>
                </a:lnTo>
                <a:lnTo>
                  <a:pt x="163" y="263"/>
                </a:lnTo>
                <a:lnTo>
                  <a:pt x="163" y="264"/>
                </a:lnTo>
                <a:lnTo>
                  <a:pt x="163" y="265"/>
                </a:lnTo>
                <a:lnTo>
                  <a:pt x="163" y="293"/>
                </a:lnTo>
                <a:lnTo>
                  <a:pt x="163" y="294"/>
                </a:lnTo>
                <a:lnTo>
                  <a:pt x="163" y="296"/>
                </a:lnTo>
                <a:lnTo>
                  <a:pt x="163" y="297"/>
                </a:lnTo>
                <a:lnTo>
                  <a:pt x="163" y="301"/>
                </a:lnTo>
                <a:lnTo>
                  <a:pt x="163" y="302"/>
                </a:lnTo>
                <a:lnTo>
                  <a:pt x="163" y="303"/>
                </a:lnTo>
                <a:lnTo>
                  <a:pt x="163" y="305"/>
                </a:lnTo>
                <a:lnTo>
                  <a:pt x="161" y="305"/>
                </a:lnTo>
                <a:lnTo>
                  <a:pt x="160" y="305"/>
                </a:lnTo>
                <a:lnTo>
                  <a:pt x="158" y="305"/>
                </a:lnTo>
                <a:lnTo>
                  <a:pt x="157" y="305"/>
                </a:lnTo>
                <a:lnTo>
                  <a:pt x="156" y="305"/>
                </a:lnTo>
                <a:lnTo>
                  <a:pt x="152" y="305"/>
                </a:lnTo>
                <a:lnTo>
                  <a:pt x="149" y="305"/>
                </a:lnTo>
                <a:lnTo>
                  <a:pt x="145" y="305"/>
                </a:lnTo>
                <a:lnTo>
                  <a:pt x="144" y="305"/>
                </a:lnTo>
                <a:lnTo>
                  <a:pt x="142" y="305"/>
                </a:lnTo>
                <a:lnTo>
                  <a:pt x="141" y="305"/>
                </a:lnTo>
                <a:lnTo>
                  <a:pt x="140" y="305"/>
                </a:lnTo>
                <a:lnTo>
                  <a:pt x="139" y="305"/>
                </a:lnTo>
                <a:lnTo>
                  <a:pt x="136" y="305"/>
                </a:lnTo>
                <a:lnTo>
                  <a:pt x="136" y="314"/>
                </a:lnTo>
                <a:lnTo>
                  <a:pt x="134" y="314"/>
                </a:lnTo>
                <a:lnTo>
                  <a:pt x="126" y="314"/>
                </a:lnTo>
                <a:lnTo>
                  <a:pt x="122" y="314"/>
                </a:lnTo>
                <a:lnTo>
                  <a:pt x="120" y="314"/>
                </a:lnTo>
                <a:lnTo>
                  <a:pt x="108" y="314"/>
                </a:lnTo>
                <a:lnTo>
                  <a:pt x="108" y="316"/>
                </a:lnTo>
                <a:lnTo>
                  <a:pt x="108" y="317"/>
                </a:lnTo>
                <a:lnTo>
                  <a:pt x="108" y="319"/>
                </a:lnTo>
                <a:lnTo>
                  <a:pt x="108" y="322"/>
                </a:lnTo>
                <a:lnTo>
                  <a:pt x="108" y="324"/>
                </a:lnTo>
                <a:lnTo>
                  <a:pt x="108" y="325"/>
                </a:lnTo>
                <a:lnTo>
                  <a:pt x="108" y="326"/>
                </a:lnTo>
                <a:lnTo>
                  <a:pt x="108" y="327"/>
                </a:lnTo>
                <a:lnTo>
                  <a:pt x="108" y="328"/>
                </a:lnTo>
                <a:lnTo>
                  <a:pt x="108" y="335"/>
                </a:lnTo>
                <a:lnTo>
                  <a:pt x="108" y="336"/>
                </a:lnTo>
                <a:lnTo>
                  <a:pt x="108" y="341"/>
                </a:lnTo>
                <a:lnTo>
                  <a:pt x="105" y="341"/>
                </a:lnTo>
                <a:lnTo>
                  <a:pt x="99" y="341"/>
                </a:lnTo>
                <a:lnTo>
                  <a:pt x="97" y="341"/>
                </a:lnTo>
                <a:lnTo>
                  <a:pt x="93" y="341"/>
                </a:lnTo>
                <a:lnTo>
                  <a:pt x="92" y="341"/>
                </a:lnTo>
                <a:lnTo>
                  <a:pt x="89" y="341"/>
                </a:lnTo>
                <a:lnTo>
                  <a:pt x="88" y="341"/>
                </a:lnTo>
                <a:lnTo>
                  <a:pt x="85" y="341"/>
                </a:lnTo>
                <a:lnTo>
                  <a:pt x="84" y="341"/>
                </a:lnTo>
                <a:lnTo>
                  <a:pt x="84" y="340"/>
                </a:lnTo>
                <a:lnTo>
                  <a:pt x="83" y="340"/>
                </a:lnTo>
                <a:lnTo>
                  <a:pt x="83" y="338"/>
                </a:lnTo>
                <a:lnTo>
                  <a:pt x="82" y="338"/>
                </a:lnTo>
                <a:lnTo>
                  <a:pt x="81" y="338"/>
                </a:lnTo>
                <a:lnTo>
                  <a:pt x="81" y="337"/>
                </a:lnTo>
                <a:lnTo>
                  <a:pt x="80" y="337"/>
                </a:lnTo>
                <a:lnTo>
                  <a:pt x="78" y="337"/>
                </a:lnTo>
                <a:lnTo>
                  <a:pt x="78" y="338"/>
                </a:lnTo>
                <a:lnTo>
                  <a:pt x="78" y="337"/>
                </a:lnTo>
                <a:lnTo>
                  <a:pt x="77" y="337"/>
                </a:lnTo>
                <a:lnTo>
                  <a:pt x="77" y="336"/>
                </a:lnTo>
                <a:lnTo>
                  <a:pt x="78" y="336"/>
                </a:lnTo>
                <a:lnTo>
                  <a:pt x="77" y="335"/>
                </a:lnTo>
                <a:lnTo>
                  <a:pt x="77" y="334"/>
                </a:lnTo>
                <a:lnTo>
                  <a:pt x="77" y="333"/>
                </a:lnTo>
                <a:lnTo>
                  <a:pt x="76" y="333"/>
                </a:lnTo>
                <a:lnTo>
                  <a:pt x="76" y="332"/>
                </a:lnTo>
                <a:lnTo>
                  <a:pt x="76" y="330"/>
                </a:lnTo>
                <a:lnTo>
                  <a:pt x="75" y="330"/>
                </a:lnTo>
                <a:lnTo>
                  <a:pt x="75" y="329"/>
                </a:lnTo>
                <a:lnTo>
                  <a:pt x="74" y="329"/>
                </a:lnTo>
                <a:lnTo>
                  <a:pt x="73" y="329"/>
                </a:lnTo>
                <a:lnTo>
                  <a:pt x="72" y="329"/>
                </a:lnTo>
                <a:lnTo>
                  <a:pt x="72" y="328"/>
                </a:lnTo>
                <a:lnTo>
                  <a:pt x="70" y="327"/>
                </a:lnTo>
                <a:lnTo>
                  <a:pt x="69" y="326"/>
                </a:lnTo>
                <a:lnTo>
                  <a:pt x="69" y="327"/>
                </a:lnTo>
                <a:lnTo>
                  <a:pt x="68" y="327"/>
                </a:lnTo>
                <a:lnTo>
                  <a:pt x="68" y="326"/>
                </a:lnTo>
                <a:lnTo>
                  <a:pt x="69" y="325"/>
                </a:lnTo>
                <a:lnTo>
                  <a:pt x="69" y="324"/>
                </a:lnTo>
                <a:lnTo>
                  <a:pt x="69" y="322"/>
                </a:lnTo>
                <a:lnTo>
                  <a:pt x="68" y="322"/>
                </a:lnTo>
                <a:lnTo>
                  <a:pt x="67" y="321"/>
                </a:lnTo>
                <a:lnTo>
                  <a:pt x="66" y="320"/>
                </a:lnTo>
                <a:lnTo>
                  <a:pt x="66" y="321"/>
                </a:lnTo>
                <a:lnTo>
                  <a:pt x="66" y="322"/>
                </a:lnTo>
                <a:lnTo>
                  <a:pt x="65" y="322"/>
                </a:lnTo>
                <a:lnTo>
                  <a:pt x="64" y="321"/>
                </a:lnTo>
                <a:lnTo>
                  <a:pt x="65" y="321"/>
                </a:lnTo>
                <a:lnTo>
                  <a:pt x="64" y="321"/>
                </a:lnTo>
                <a:lnTo>
                  <a:pt x="64" y="320"/>
                </a:lnTo>
                <a:lnTo>
                  <a:pt x="62" y="320"/>
                </a:lnTo>
                <a:lnTo>
                  <a:pt x="62" y="319"/>
                </a:lnTo>
                <a:lnTo>
                  <a:pt x="61" y="319"/>
                </a:lnTo>
                <a:lnTo>
                  <a:pt x="60" y="319"/>
                </a:lnTo>
                <a:lnTo>
                  <a:pt x="59" y="319"/>
                </a:lnTo>
                <a:lnTo>
                  <a:pt x="58" y="319"/>
                </a:lnTo>
                <a:lnTo>
                  <a:pt x="58" y="320"/>
                </a:lnTo>
                <a:lnTo>
                  <a:pt x="57" y="320"/>
                </a:lnTo>
                <a:lnTo>
                  <a:pt x="56" y="320"/>
                </a:lnTo>
                <a:lnTo>
                  <a:pt x="54" y="320"/>
                </a:lnTo>
                <a:lnTo>
                  <a:pt x="56" y="320"/>
                </a:lnTo>
                <a:lnTo>
                  <a:pt x="57" y="319"/>
                </a:lnTo>
                <a:lnTo>
                  <a:pt x="58" y="319"/>
                </a:lnTo>
                <a:lnTo>
                  <a:pt x="58" y="318"/>
                </a:lnTo>
                <a:lnTo>
                  <a:pt x="58" y="317"/>
                </a:lnTo>
                <a:lnTo>
                  <a:pt x="57" y="317"/>
                </a:lnTo>
                <a:lnTo>
                  <a:pt x="56" y="317"/>
                </a:lnTo>
                <a:lnTo>
                  <a:pt x="56" y="316"/>
                </a:lnTo>
                <a:lnTo>
                  <a:pt x="56" y="314"/>
                </a:lnTo>
                <a:lnTo>
                  <a:pt x="54" y="314"/>
                </a:lnTo>
                <a:lnTo>
                  <a:pt x="53" y="314"/>
                </a:lnTo>
                <a:lnTo>
                  <a:pt x="53" y="316"/>
                </a:lnTo>
                <a:lnTo>
                  <a:pt x="52" y="316"/>
                </a:lnTo>
                <a:lnTo>
                  <a:pt x="51" y="316"/>
                </a:lnTo>
                <a:lnTo>
                  <a:pt x="51" y="317"/>
                </a:lnTo>
                <a:lnTo>
                  <a:pt x="50" y="317"/>
                </a:lnTo>
                <a:lnTo>
                  <a:pt x="50" y="316"/>
                </a:lnTo>
                <a:lnTo>
                  <a:pt x="50" y="314"/>
                </a:lnTo>
                <a:lnTo>
                  <a:pt x="51" y="314"/>
                </a:lnTo>
                <a:lnTo>
                  <a:pt x="51" y="316"/>
                </a:lnTo>
                <a:lnTo>
                  <a:pt x="51" y="314"/>
                </a:lnTo>
                <a:lnTo>
                  <a:pt x="52" y="314"/>
                </a:lnTo>
                <a:lnTo>
                  <a:pt x="52" y="313"/>
                </a:lnTo>
                <a:lnTo>
                  <a:pt x="52" y="312"/>
                </a:lnTo>
                <a:lnTo>
                  <a:pt x="52" y="311"/>
                </a:lnTo>
                <a:lnTo>
                  <a:pt x="51" y="312"/>
                </a:lnTo>
                <a:lnTo>
                  <a:pt x="50" y="312"/>
                </a:lnTo>
                <a:lnTo>
                  <a:pt x="50" y="313"/>
                </a:lnTo>
                <a:lnTo>
                  <a:pt x="50" y="312"/>
                </a:lnTo>
                <a:lnTo>
                  <a:pt x="49" y="312"/>
                </a:lnTo>
                <a:lnTo>
                  <a:pt x="49" y="311"/>
                </a:lnTo>
                <a:lnTo>
                  <a:pt x="50" y="311"/>
                </a:lnTo>
                <a:lnTo>
                  <a:pt x="51" y="311"/>
                </a:lnTo>
                <a:lnTo>
                  <a:pt x="51" y="310"/>
                </a:lnTo>
                <a:lnTo>
                  <a:pt x="50" y="310"/>
                </a:lnTo>
                <a:lnTo>
                  <a:pt x="49" y="310"/>
                </a:lnTo>
                <a:lnTo>
                  <a:pt x="49" y="309"/>
                </a:lnTo>
                <a:lnTo>
                  <a:pt x="48" y="309"/>
                </a:lnTo>
                <a:lnTo>
                  <a:pt x="49" y="309"/>
                </a:lnTo>
                <a:lnTo>
                  <a:pt x="49" y="308"/>
                </a:lnTo>
                <a:lnTo>
                  <a:pt x="49" y="306"/>
                </a:lnTo>
                <a:lnTo>
                  <a:pt x="50" y="306"/>
                </a:lnTo>
                <a:lnTo>
                  <a:pt x="50" y="305"/>
                </a:lnTo>
                <a:lnTo>
                  <a:pt x="50" y="304"/>
                </a:lnTo>
                <a:lnTo>
                  <a:pt x="49" y="304"/>
                </a:lnTo>
                <a:lnTo>
                  <a:pt x="49" y="305"/>
                </a:lnTo>
                <a:lnTo>
                  <a:pt x="49" y="306"/>
                </a:lnTo>
                <a:lnTo>
                  <a:pt x="48" y="306"/>
                </a:lnTo>
                <a:lnTo>
                  <a:pt x="46" y="306"/>
                </a:lnTo>
                <a:lnTo>
                  <a:pt x="45" y="306"/>
                </a:lnTo>
                <a:lnTo>
                  <a:pt x="45" y="308"/>
                </a:lnTo>
                <a:lnTo>
                  <a:pt x="44" y="308"/>
                </a:lnTo>
                <a:lnTo>
                  <a:pt x="44" y="306"/>
                </a:lnTo>
                <a:lnTo>
                  <a:pt x="44" y="305"/>
                </a:lnTo>
                <a:lnTo>
                  <a:pt x="43" y="305"/>
                </a:lnTo>
                <a:lnTo>
                  <a:pt x="43" y="304"/>
                </a:lnTo>
                <a:lnTo>
                  <a:pt x="42" y="304"/>
                </a:lnTo>
                <a:lnTo>
                  <a:pt x="42" y="303"/>
                </a:lnTo>
                <a:lnTo>
                  <a:pt x="43" y="303"/>
                </a:lnTo>
                <a:lnTo>
                  <a:pt x="43" y="302"/>
                </a:lnTo>
                <a:lnTo>
                  <a:pt x="43" y="301"/>
                </a:lnTo>
                <a:lnTo>
                  <a:pt x="43" y="300"/>
                </a:lnTo>
                <a:lnTo>
                  <a:pt x="42" y="300"/>
                </a:lnTo>
                <a:lnTo>
                  <a:pt x="43" y="300"/>
                </a:lnTo>
                <a:lnTo>
                  <a:pt x="43" y="298"/>
                </a:lnTo>
                <a:lnTo>
                  <a:pt x="43" y="297"/>
                </a:lnTo>
                <a:lnTo>
                  <a:pt x="42" y="297"/>
                </a:lnTo>
                <a:lnTo>
                  <a:pt x="41" y="297"/>
                </a:lnTo>
                <a:lnTo>
                  <a:pt x="41" y="296"/>
                </a:lnTo>
                <a:lnTo>
                  <a:pt x="40" y="296"/>
                </a:lnTo>
                <a:lnTo>
                  <a:pt x="40" y="295"/>
                </a:lnTo>
                <a:lnTo>
                  <a:pt x="40" y="294"/>
                </a:lnTo>
                <a:lnTo>
                  <a:pt x="41" y="294"/>
                </a:lnTo>
                <a:lnTo>
                  <a:pt x="41" y="293"/>
                </a:lnTo>
                <a:lnTo>
                  <a:pt x="41" y="292"/>
                </a:lnTo>
                <a:lnTo>
                  <a:pt x="40" y="292"/>
                </a:lnTo>
                <a:lnTo>
                  <a:pt x="40" y="290"/>
                </a:lnTo>
                <a:lnTo>
                  <a:pt x="38" y="290"/>
                </a:lnTo>
                <a:lnTo>
                  <a:pt x="38" y="289"/>
                </a:lnTo>
                <a:lnTo>
                  <a:pt x="37" y="288"/>
                </a:lnTo>
                <a:lnTo>
                  <a:pt x="36" y="289"/>
                </a:lnTo>
                <a:lnTo>
                  <a:pt x="35" y="289"/>
                </a:lnTo>
                <a:lnTo>
                  <a:pt x="34" y="289"/>
                </a:lnTo>
                <a:lnTo>
                  <a:pt x="34" y="288"/>
                </a:lnTo>
                <a:lnTo>
                  <a:pt x="33" y="288"/>
                </a:lnTo>
                <a:lnTo>
                  <a:pt x="32" y="288"/>
                </a:lnTo>
                <a:lnTo>
                  <a:pt x="30" y="288"/>
                </a:lnTo>
                <a:lnTo>
                  <a:pt x="29" y="288"/>
                </a:lnTo>
                <a:lnTo>
                  <a:pt x="29" y="287"/>
                </a:lnTo>
                <a:lnTo>
                  <a:pt x="28" y="287"/>
                </a:lnTo>
                <a:lnTo>
                  <a:pt x="27" y="287"/>
                </a:lnTo>
                <a:lnTo>
                  <a:pt x="26" y="286"/>
                </a:lnTo>
                <a:lnTo>
                  <a:pt x="25" y="286"/>
                </a:lnTo>
                <a:lnTo>
                  <a:pt x="25" y="285"/>
                </a:lnTo>
                <a:lnTo>
                  <a:pt x="26" y="285"/>
                </a:lnTo>
                <a:lnTo>
                  <a:pt x="26" y="286"/>
                </a:lnTo>
                <a:lnTo>
                  <a:pt x="27" y="286"/>
                </a:lnTo>
                <a:lnTo>
                  <a:pt x="27" y="287"/>
                </a:lnTo>
                <a:lnTo>
                  <a:pt x="27" y="286"/>
                </a:lnTo>
                <a:lnTo>
                  <a:pt x="28" y="286"/>
                </a:lnTo>
                <a:lnTo>
                  <a:pt x="29" y="286"/>
                </a:lnTo>
                <a:lnTo>
                  <a:pt x="30" y="286"/>
                </a:lnTo>
                <a:lnTo>
                  <a:pt x="32" y="286"/>
                </a:lnTo>
                <a:lnTo>
                  <a:pt x="32" y="285"/>
                </a:lnTo>
                <a:lnTo>
                  <a:pt x="32" y="284"/>
                </a:lnTo>
                <a:lnTo>
                  <a:pt x="30" y="282"/>
                </a:lnTo>
                <a:lnTo>
                  <a:pt x="30" y="281"/>
                </a:lnTo>
                <a:lnTo>
                  <a:pt x="29" y="281"/>
                </a:lnTo>
                <a:lnTo>
                  <a:pt x="28" y="281"/>
                </a:lnTo>
                <a:lnTo>
                  <a:pt x="28" y="280"/>
                </a:lnTo>
                <a:lnTo>
                  <a:pt x="27" y="280"/>
                </a:lnTo>
                <a:lnTo>
                  <a:pt x="26" y="280"/>
                </a:lnTo>
                <a:lnTo>
                  <a:pt x="25" y="280"/>
                </a:lnTo>
                <a:lnTo>
                  <a:pt x="25" y="279"/>
                </a:lnTo>
                <a:lnTo>
                  <a:pt x="25" y="278"/>
                </a:lnTo>
                <a:lnTo>
                  <a:pt x="26" y="278"/>
                </a:lnTo>
                <a:lnTo>
                  <a:pt x="26" y="277"/>
                </a:lnTo>
                <a:lnTo>
                  <a:pt x="27" y="277"/>
                </a:lnTo>
                <a:lnTo>
                  <a:pt x="28" y="278"/>
                </a:lnTo>
                <a:lnTo>
                  <a:pt x="29" y="278"/>
                </a:lnTo>
                <a:lnTo>
                  <a:pt x="30" y="278"/>
                </a:lnTo>
                <a:lnTo>
                  <a:pt x="32" y="278"/>
                </a:lnTo>
                <a:lnTo>
                  <a:pt x="32" y="277"/>
                </a:lnTo>
                <a:lnTo>
                  <a:pt x="33" y="277"/>
                </a:lnTo>
                <a:lnTo>
                  <a:pt x="33" y="276"/>
                </a:lnTo>
                <a:lnTo>
                  <a:pt x="34" y="276"/>
                </a:lnTo>
                <a:lnTo>
                  <a:pt x="34" y="274"/>
                </a:lnTo>
                <a:lnTo>
                  <a:pt x="34" y="273"/>
                </a:lnTo>
                <a:lnTo>
                  <a:pt x="33" y="273"/>
                </a:lnTo>
                <a:lnTo>
                  <a:pt x="32" y="273"/>
                </a:lnTo>
                <a:lnTo>
                  <a:pt x="32" y="274"/>
                </a:lnTo>
                <a:lnTo>
                  <a:pt x="32" y="276"/>
                </a:lnTo>
                <a:lnTo>
                  <a:pt x="32" y="277"/>
                </a:lnTo>
                <a:lnTo>
                  <a:pt x="30" y="277"/>
                </a:lnTo>
                <a:lnTo>
                  <a:pt x="29" y="277"/>
                </a:lnTo>
                <a:lnTo>
                  <a:pt x="29" y="276"/>
                </a:lnTo>
                <a:lnTo>
                  <a:pt x="29" y="274"/>
                </a:lnTo>
                <a:lnTo>
                  <a:pt x="30" y="274"/>
                </a:lnTo>
                <a:lnTo>
                  <a:pt x="30" y="273"/>
                </a:lnTo>
                <a:lnTo>
                  <a:pt x="29" y="273"/>
                </a:lnTo>
                <a:lnTo>
                  <a:pt x="28" y="273"/>
                </a:lnTo>
                <a:lnTo>
                  <a:pt x="27" y="273"/>
                </a:lnTo>
                <a:lnTo>
                  <a:pt x="26" y="273"/>
                </a:lnTo>
                <a:lnTo>
                  <a:pt x="26" y="274"/>
                </a:lnTo>
                <a:lnTo>
                  <a:pt x="25" y="274"/>
                </a:lnTo>
                <a:lnTo>
                  <a:pt x="24" y="274"/>
                </a:lnTo>
                <a:lnTo>
                  <a:pt x="22" y="274"/>
                </a:lnTo>
                <a:lnTo>
                  <a:pt x="22" y="273"/>
                </a:lnTo>
                <a:lnTo>
                  <a:pt x="24" y="273"/>
                </a:lnTo>
                <a:lnTo>
                  <a:pt x="24" y="272"/>
                </a:lnTo>
                <a:lnTo>
                  <a:pt x="24" y="271"/>
                </a:lnTo>
                <a:lnTo>
                  <a:pt x="24" y="270"/>
                </a:lnTo>
                <a:lnTo>
                  <a:pt x="22" y="270"/>
                </a:lnTo>
                <a:lnTo>
                  <a:pt x="22" y="269"/>
                </a:lnTo>
                <a:lnTo>
                  <a:pt x="22" y="268"/>
                </a:lnTo>
                <a:lnTo>
                  <a:pt x="22" y="266"/>
                </a:lnTo>
                <a:lnTo>
                  <a:pt x="21" y="266"/>
                </a:lnTo>
                <a:lnTo>
                  <a:pt x="20" y="266"/>
                </a:lnTo>
                <a:lnTo>
                  <a:pt x="20" y="265"/>
                </a:lnTo>
                <a:lnTo>
                  <a:pt x="19" y="265"/>
                </a:lnTo>
                <a:lnTo>
                  <a:pt x="19" y="264"/>
                </a:lnTo>
                <a:lnTo>
                  <a:pt x="19" y="263"/>
                </a:lnTo>
                <a:lnTo>
                  <a:pt x="20" y="263"/>
                </a:lnTo>
                <a:lnTo>
                  <a:pt x="20" y="264"/>
                </a:lnTo>
                <a:lnTo>
                  <a:pt x="21" y="264"/>
                </a:lnTo>
                <a:lnTo>
                  <a:pt x="22" y="264"/>
                </a:lnTo>
                <a:lnTo>
                  <a:pt x="22" y="263"/>
                </a:lnTo>
                <a:lnTo>
                  <a:pt x="24" y="263"/>
                </a:lnTo>
                <a:lnTo>
                  <a:pt x="24" y="262"/>
                </a:lnTo>
                <a:lnTo>
                  <a:pt x="22" y="262"/>
                </a:lnTo>
                <a:lnTo>
                  <a:pt x="21" y="263"/>
                </a:lnTo>
                <a:lnTo>
                  <a:pt x="21" y="262"/>
                </a:lnTo>
                <a:lnTo>
                  <a:pt x="21" y="261"/>
                </a:lnTo>
                <a:lnTo>
                  <a:pt x="20" y="260"/>
                </a:lnTo>
                <a:lnTo>
                  <a:pt x="19" y="260"/>
                </a:lnTo>
                <a:lnTo>
                  <a:pt x="18" y="260"/>
                </a:lnTo>
                <a:lnTo>
                  <a:pt x="17" y="260"/>
                </a:lnTo>
                <a:lnTo>
                  <a:pt x="17" y="258"/>
                </a:lnTo>
                <a:lnTo>
                  <a:pt x="17" y="257"/>
                </a:lnTo>
                <a:lnTo>
                  <a:pt x="17" y="256"/>
                </a:lnTo>
                <a:lnTo>
                  <a:pt x="18" y="256"/>
                </a:lnTo>
                <a:lnTo>
                  <a:pt x="19" y="257"/>
                </a:lnTo>
                <a:lnTo>
                  <a:pt x="19" y="256"/>
                </a:lnTo>
                <a:lnTo>
                  <a:pt x="20" y="256"/>
                </a:lnTo>
                <a:lnTo>
                  <a:pt x="19" y="255"/>
                </a:lnTo>
                <a:lnTo>
                  <a:pt x="18" y="254"/>
                </a:lnTo>
                <a:lnTo>
                  <a:pt x="17" y="254"/>
                </a:lnTo>
                <a:lnTo>
                  <a:pt x="17" y="253"/>
                </a:lnTo>
                <a:lnTo>
                  <a:pt x="16" y="253"/>
                </a:lnTo>
                <a:lnTo>
                  <a:pt x="16" y="252"/>
                </a:lnTo>
                <a:lnTo>
                  <a:pt x="16" y="250"/>
                </a:lnTo>
                <a:lnTo>
                  <a:pt x="17" y="252"/>
                </a:lnTo>
                <a:lnTo>
                  <a:pt x="18" y="252"/>
                </a:lnTo>
                <a:lnTo>
                  <a:pt x="19" y="252"/>
                </a:lnTo>
                <a:lnTo>
                  <a:pt x="19" y="250"/>
                </a:lnTo>
                <a:lnTo>
                  <a:pt x="20" y="250"/>
                </a:lnTo>
                <a:lnTo>
                  <a:pt x="20" y="249"/>
                </a:lnTo>
                <a:lnTo>
                  <a:pt x="19" y="249"/>
                </a:lnTo>
                <a:lnTo>
                  <a:pt x="18" y="249"/>
                </a:lnTo>
                <a:lnTo>
                  <a:pt x="17" y="249"/>
                </a:lnTo>
                <a:lnTo>
                  <a:pt x="16" y="250"/>
                </a:lnTo>
                <a:lnTo>
                  <a:pt x="16" y="249"/>
                </a:lnTo>
                <a:lnTo>
                  <a:pt x="14" y="249"/>
                </a:lnTo>
                <a:lnTo>
                  <a:pt x="14" y="248"/>
                </a:lnTo>
                <a:lnTo>
                  <a:pt x="16" y="248"/>
                </a:lnTo>
                <a:lnTo>
                  <a:pt x="16" y="247"/>
                </a:lnTo>
                <a:lnTo>
                  <a:pt x="16" y="246"/>
                </a:lnTo>
                <a:lnTo>
                  <a:pt x="16" y="245"/>
                </a:lnTo>
                <a:lnTo>
                  <a:pt x="16" y="244"/>
                </a:lnTo>
                <a:lnTo>
                  <a:pt x="16" y="242"/>
                </a:lnTo>
                <a:lnTo>
                  <a:pt x="14" y="242"/>
                </a:lnTo>
                <a:lnTo>
                  <a:pt x="14" y="244"/>
                </a:lnTo>
                <a:lnTo>
                  <a:pt x="13" y="244"/>
                </a:lnTo>
                <a:lnTo>
                  <a:pt x="12" y="244"/>
                </a:lnTo>
                <a:lnTo>
                  <a:pt x="11" y="245"/>
                </a:lnTo>
                <a:lnTo>
                  <a:pt x="11" y="244"/>
                </a:lnTo>
                <a:lnTo>
                  <a:pt x="11" y="242"/>
                </a:lnTo>
                <a:lnTo>
                  <a:pt x="11" y="241"/>
                </a:lnTo>
                <a:lnTo>
                  <a:pt x="12" y="241"/>
                </a:lnTo>
                <a:lnTo>
                  <a:pt x="13" y="241"/>
                </a:lnTo>
                <a:lnTo>
                  <a:pt x="14" y="241"/>
                </a:lnTo>
                <a:lnTo>
                  <a:pt x="14" y="240"/>
                </a:lnTo>
                <a:lnTo>
                  <a:pt x="16" y="240"/>
                </a:lnTo>
                <a:lnTo>
                  <a:pt x="16" y="239"/>
                </a:lnTo>
                <a:lnTo>
                  <a:pt x="16" y="238"/>
                </a:lnTo>
                <a:lnTo>
                  <a:pt x="17" y="237"/>
                </a:lnTo>
                <a:lnTo>
                  <a:pt x="17" y="236"/>
                </a:lnTo>
                <a:lnTo>
                  <a:pt x="17" y="234"/>
                </a:lnTo>
                <a:lnTo>
                  <a:pt x="18" y="233"/>
                </a:lnTo>
                <a:lnTo>
                  <a:pt x="19" y="233"/>
                </a:lnTo>
                <a:lnTo>
                  <a:pt x="19" y="232"/>
                </a:lnTo>
                <a:lnTo>
                  <a:pt x="20" y="232"/>
                </a:lnTo>
                <a:lnTo>
                  <a:pt x="20" y="231"/>
                </a:lnTo>
                <a:lnTo>
                  <a:pt x="19" y="231"/>
                </a:lnTo>
                <a:lnTo>
                  <a:pt x="18" y="231"/>
                </a:lnTo>
                <a:lnTo>
                  <a:pt x="17" y="231"/>
                </a:lnTo>
                <a:lnTo>
                  <a:pt x="16" y="231"/>
                </a:lnTo>
                <a:lnTo>
                  <a:pt x="14" y="230"/>
                </a:lnTo>
                <a:lnTo>
                  <a:pt x="14" y="229"/>
                </a:lnTo>
                <a:lnTo>
                  <a:pt x="14" y="228"/>
                </a:lnTo>
                <a:lnTo>
                  <a:pt x="16" y="228"/>
                </a:lnTo>
                <a:lnTo>
                  <a:pt x="16" y="226"/>
                </a:lnTo>
                <a:lnTo>
                  <a:pt x="14" y="226"/>
                </a:lnTo>
                <a:lnTo>
                  <a:pt x="13" y="226"/>
                </a:lnTo>
                <a:lnTo>
                  <a:pt x="13" y="225"/>
                </a:lnTo>
                <a:lnTo>
                  <a:pt x="14" y="225"/>
                </a:lnTo>
                <a:lnTo>
                  <a:pt x="14" y="224"/>
                </a:lnTo>
                <a:lnTo>
                  <a:pt x="13" y="224"/>
                </a:lnTo>
                <a:lnTo>
                  <a:pt x="12" y="223"/>
                </a:lnTo>
                <a:lnTo>
                  <a:pt x="11" y="223"/>
                </a:lnTo>
                <a:lnTo>
                  <a:pt x="11" y="222"/>
                </a:lnTo>
                <a:lnTo>
                  <a:pt x="10" y="221"/>
                </a:lnTo>
                <a:lnTo>
                  <a:pt x="10" y="220"/>
                </a:lnTo>
                <a:lnTo>
                  <a:pt x="9" y="220"/>
                </a:lnTo>
                <a:lnTo>
                  <a:pt x="8" y="220"/>
                </a:lnTo>
                <a:lnTo>
                  <a:pt x="8" y="221"/>
                </a:lnTo>
                <a:lnTo>
                  <a:pt x="8" y="222"/>
                </a:lnTo>
                <a:lnTo>
                  <a:pt x="6" y="222"/>
                </a:lnTo>
                <a:lnTo>
                  <a:pt x="6" y="223"/>
                </a:lnTo>
                <a:lnTo>
                  <a:pt x="5" y="223"/>
                </a:lnTo>
                <a:lnTo>
                  <a:pt x="5" y="222"/>
                </a:lnTo>
                <a:lnTo>
                  <a:pt x="5" y="221"/>
                </a:lnTo>
                <a:lnTo>
                  <a:pt x="5" y="220"/>
                </a:lnTo>
                <a:lnTo>
                  <a:pt x="5" y="218"/>
                </a:lnTo>
                <a:lnTo>
                  <a:pt x="5" y="217"/>
                </a:lnTo>
                <a:lnTo>
                  <a:pt x="4" y="217"/>
                </a:lnTo>
                <a:lnTo>
                  <a:pt x="3" y="217"/>
                </a:lnTo>
                <a:lnTo>
                  <a:pt x="2" y="217"/>
                </a:lnTo>
                <a:lnTo>
                  <a:pt x="1" y="217"/>
                </a:lnTo>
                <a:lnTo>
                  <a:pt x="0" y="217"/>
                </a:lnTo>
                <a:lnTo>
                  <a:pt x="0" y="216"/>
                </a:lnTo>
                <a:lnTo>
                  <a:pt x="0" y="215"/>
                </a:lnTo>
                <a:lnTo>
                  <a:pt x="1" y="215"/>
                </a:lnTo>
                <a:lnTo>
                  <a:pt x="2" y="215"/>
                </a:lnTo>
                <a:lnTo>
                  <a:pt x="2" y="216"/>
                </a:lnTo>
                <a:lnTo>
                  <a:pt x="3" y="216"/>
                </a:lnTo>
                <a:lnTo>
                  <a:pt x="4" y="216"/>
                </a:lnTo>
                <a:lnTo>
                  <a:pt x="4" y="215"/>
                </a:lnTo>
                <a:lnTo>
                  <a:pt x="4" y="214"/>
                </a:lnTo>
                <a:lnTo>
                  <a:pt x="5" y="214"/>
                </a:lnTo>
                <a:lnTo>
                  <a:pt x="5" y="213"/>
                </a:lnTo>
                <a:lnTo>
                  <a:pt x="6" y="213"/>
                </a:lnTo>
                <a:lnTo>
                  <a:pt x="6" y="212"/>
                </a:lnTo>
                <a:lnTo>
                  <a:pt x="6" y="210"/>
                </a:lnTo>
                <a:lnTo>
                  <a:pt x="6" y="209"/>
                </a:lnTo>
                <a:lnTo>
                  <a:pt x="5" y="209"/>
                </a:lnTo>
                <a:lnTo>
                  <a:pt x="5" y="210"/>
                </a:lnTo>
                <a:lnTo>
                  <a:pt x="5" y="212"/>
                </a:lnTo>
                <a:lnTo>
                  <a:pt x="4" y="212"/>
                </a:lnTo>
                <a:lnTo>
                  <a:pt x="4" y="213"/>
                </a:lnTo>
                <a:lnTo>
                  <a:pt x="3" y="213"/>
                </a:lnTo>
                <a:lnTo>
                  <a:pt x="3" y="212"/>
                </a:lnTo>
                <a:lnTo>
                  <a:pt x="2" y="212"/>
                </a:lnTo>
                <a:lnTo>
                  <a:pt x="2" y="210"/>
                </a:lnTo>
                <a:lnTo>
                  <a:pt x="3" y="210"/>
                </a:lnTo>
                <a:lnTo>
                  <a:pt x="3" y="209"/>
                </a:lnTo>
                <a:lnTo>
                  <a:pt x="4" y="209"/>
                </a:lnTo>
                <a:lnTo>
                  <a:pt x="4" y="208"/>
                </a:lnTo>
                <a:lnTo>
                  <a:pt x="5" y="208"/>
                </a:lnTo>
                <a:lnTo>
                  <a:pt x="5" y="207"/>
                </a:lnTo>
                <a:lnTo>
                  <a:pt x="6" y="207"/>
                </a:lnTo>
                <a:lnTo>
                  <a:pt x="8" y="207"/>
                </a:lnTo>
                <a:lnTo>
                  <a:pt x="8" y="206"/>
                </a:lnTo>
                <a:lnTo>
                  <a:pt x="6" y="206"/>
                </a:lnTo>
                <a:lnTo>
                  <a:pt x="5" y="206"/>
                </a:lnTo>
                <a:lnTo>
                  <a:pt x="4" y="206"/>
                </a:lnTo>
                <a:lnTo>
                  <a:pt x="4" y="205"/>
                </a:lnTo>
                <a:lnTo>
                  <a:pt x="5" y="205"/>
                </a:lnTo>
                <a:lnTo>
                  <a:pt x="5" y="204"/>
                </a:lnTo>
                <a:lnTo>
                  <a:pt x="6" y="204"/>
                </a:lnTo>
                <a:lnTo>
                  <a:pt x="6" y="202"/>
                </a:lnTo>
                <a:lnTo>
                  <a:pt x="8" y="201"/>
                </a:lnTo>
                <a:lnTo>
                  <a:pt x="8" y="200"/>
                </a:lnTo>
                <a:lnTo>
                  <a:pt x="6" y="200"/>
                </a:lnTo>
                <a:lnTo>
                  <a:pt x="6" y="201"/>
                </a:lnTo>
                <a:lnTo>
                  <a:pt x="5" y="201"/>
                </a:lnTo>
                <a:lnTo>
                  <a:pt x="4" y="201"/>
                </a:lnTo>
                <a:lnTo>
                  <a:pt x="3" y="201"/>
                </a:lnTo>
                <a:lnTo>
                  <a:pt x="3" y="200"/>
                </a:lnTo>
                <a:lnTo>
                  <a:pt x="3" y="199"/>
                </a:lnTo>
                <a:lnTo>
                  <a:pt x="4" y="198"/>
                </a:lnTo>
                <a:lnTo>
                  <a:pt x="5" y="199"/>
                </a:lnTo>
                <a:lnTo>
                  <a:pt x="6" y="199"/>
                </a:lnTo>
                <a:lnTo>
                  <a:pt x="8" y="199"/>
                </a:lnTo>
                <a:lnTo>
                  <a:pt x="9" y="199"/>
                </a:lnTo>
                <a:lnTo>
                  <a:pt x="9" y="198"/>
                </a:lnTo>
                <a:lnTo>
                  <a:pt x="8" y="198"/>
                </a:lnTo>
                <a:lnTo>
                  <a:pt x="8" y="197"/>
                </a:lnTo>
                <a:lnTo>
                  <a:pt x="6" y="197"/>
                </a:lnTo>
                <a:lnTo>
                  <a:pt x="6" y="196"/>
                </a:lnTo>
                <a:lnTo>
                  <a:pt x="8" y="196"/>
                </a:lnTo>
                <a:lnTo>
                  <a:pt x="8" y="194"/>
                </a:lnTo>
                <a:lnTo>
                  <a:pt x="8" y="193"/>
                </a:lnTo>
                <a:lnTo>
                  <a:pt x="8" y="192"/>
                </a:lnTo>
                <a:lnTo>
                  <a:pt x="8" y="191"/>
                </a:lnTo>
                <a:lnTo>
                  <a:pt x="6" y="191"/>
                </a:lnTo>
                <a:lnTo>
                  <a:pt x="5" y="191"/>
                </a:lnTo>
                <a:lnTo>
                  <a:pt x="4" y="191"/>
                </a:lnTo>
                <a:lnTo>
                  <a:pt x="4" y="192"/>
                </a:lnTo>
                <a:lnTo>
                  <a:pt x="3" y="191"/>
                </a:lnTo>
                <a:lnTo>
                  <a:pt x="3" y="190"/>
                </a:lnTo>
                <a:lnTo>
                  <a:pt x="2" y="190"/>
                </a:lnTo>
                <a:lnTo>
                  <a:pt x="3" y="189"/>
                </a:lnTo>
                <a:lnTo>
                  <a:pt x="4" y="188"/>
                </a:lnTo>
                <a:lnTo>
                  <a:pt x="5" y="188"/>
                </a:lnTo>
                <a:lnTo>
                  <a:pt x="5" y="186"/>
                </a:lnTo>
                <a:lnTo>
                  <a:pt x="5" y="185"/>
                </a:lnTo>
                <a:lnTo>
                  <a:pt x="5" y="184"/>
                </a:lnTo>
                <a:lnTo>
                  <a:pt x="5" y="183"/>
                </a:lnTo>
                <a:lnTo>
                  <a:pt x="5" y="182"/>
                </a:lnTo>
                <a:lnTo>
                  <a:pt x="4" y="182"/>
                </a:lnTo>
                <a:lnTo>
                  <a:pt x="4" y="181"/>
                </a:lnTo>
                <a:lnTo>
                  <a:pt x="5" y="181"/>
                </a:lnTo>
                <a:lnTo>
                  <a:pt x="6" y="181"/>
                </a:lnTo>
                <a:lnTo>
                  <a:pt x="6" y="182"/>
                </a:lnTo>
                <a:lnTo>
                  <a:pt x="8" y="183"/>
                </a:lnTo>
                <a:lnTo>
                  <a:pt x="9" y="183"/>
                </a:lnTo>
                <a:lnTo>
                  <a:pt x="10" y="184"/>
                </a:lnTo>
                <a:lnTo>
                  <a:pt x="11" y="184"/>
                </a:lnTo>
                <a:lnTo>
                  <a:pt x="11" y="183"/>
                </a:lnTo>
                <a:lnTo>
                  <a:pt x="11" y="182"/>
                </a:lnTo>
                <a:lnTo>
                  <a:pt x="11" y="181"/>
                </a:lnTo>
                <a:lnTo>
                  <a:pt x="11" y="180"/>
                </a:lnTo>
                <a:lnTo>
                  <a:pt x="10" y="180"/>
                </a:lnTo>
                <a:lnTo>
                  <a:pt x="11" y="180"/>
                </a:lnTo>
                <a:lnTo>
                  <a:pt x="11" y="178"/>
                </a:lnTo>
                <a:lnTo>
                  <a:pt x="12" y="178"/>
                </a:lnTo>
                <a:lnTo>
                  <a:pt x="12" y="177"/>
                </a:lnTo>
                <a:lnTo>
                  <a:pt x="13" y="177"/>
                </a:lnTo>
                <a:lnTo>
                  <a:pt x="13" y="176"/>
                </a:lnTo>
                <a:lnTo>
                  <a:pt x="13" y="175"/>
                </a:lnTo>
                <a:lnTo>
                  <a:pt x="12" y="175"/>
                </a:lnTo>
                <a:lnTo>
                  <a:pt x="12" y="176"/>
                </a:lnTo>
                <a:lnTo>
                  <a:pt x="11" y="176"/>
                </a:lnTo>
                <a:lnTo>
                  <a:pt x="10" y="176"/>
                </a:lnTo>
                <a:lnTo>
                  <a:pt x="9" y="176"/>
                </a:lnTo>
                <a:lnTo>
                  <a:pt x="8" y="176"/>
                </a:lnTo>
                <a:lnTo>
                  <a:pt x="8" y="175"/>
                </a:lnTo>
                <a:lnTo>
                  <a:pt x="9" y="175"/>
                </a:lnTo>
                <a:lnTo>
                  <a:pt x="10" y="175"/>
                </a:lnTo>
                <a:lnTo>
                  <a:pt x="11" y="175"/>
                </a:lnTo>
                <a:lnTo>
                  <a:pt x="12" y="174"/>
                </a:lnTo>
                <a:lnTo>
                  <a:pt x="12" y="173"/>
                </a:lnTo>
                <a:lnTo>
                  <a:pt x="11" y="173"/>
                </a:lnTo>
                <a:lnTo>
                  <a:pt x="10" y="173"/>
                </a:lnTo>
                <a:lnTo>
                  <a:pt x="10" y="174"/>
                </a:lnTo>
                <a:lnTo>
                  <a:pt x="9" y="174"/>
                </a:lnTo>
                <a:lnTo>
                  <a:pt x="9" y="173"/>
                </a:lnTo>
                <a:lnTo>
                  <a:pt x="8" y="173"/>
                </a:lnTo>
                <a:lnTo>
                  <a:pt x="8" y="172"/>
                </a:lnTo>
                <a:lnTo>
                  <a:pt x="9" y="170"/>
                </a:lnTo>
                <a:lnTo>
                  <a:pt x="10" y="170"/>
                </a:lnTo>
                <a:lnTo>
                  <a:pt x="11" y="170"/>
                </a:lnTo>
                <a:lnTo>
                  <a:pt x="12" y="170"/>
                </a:lnTo>
                <a:lnTo>
                  <a:pt x="13" y="170"/>
                </a:lnTo>
                <a:lnTo>
                  <a:pt x="14" y="170"/>
                </a:lnTo>
                <a:lnTo>
                  <a:pt x="16" y="170"/>
                </a:lnTo>
                <a:lnTo>
                  <a:pt x="17" y="170"/>
                </a:lnTo>
                <a:lnTo>
                  <a:pt x="18" y="170"/>
                </a:lnTo>
                <a:lnTo>
                  <a:pt x="18" y="169"/>
                </a:lnTo>
                <a:lnTo>
                  <a:pt x="19" y="169"/>
                </a:lnTo>
                <a:lnTo>
                  <a:pt x="18" y="168"/>
                </a:lnTo>
                <a:lnTo>
                  <a:pt x="17" y="168"/>
                </a:lnTo>
                <a:lnTo>
                  <a:pt x="14" y="168"/>
                </a:lnTo>
                <a:lnTo>
                  <a:pt x="14" y="169"/>
                </a:lnTo>
                <a:lnTo>
                  <a:pt x="13" y="169"/>
                </a:lnTo>
                <a:lnTo>
                  <a:pt x="13" y="170"/>
                </a:lnTo>
                <a:lnTo>
                  <a:pt x="12" y="170"/>
                </a:lnTo>
                <a:lnTo>
                  <a:pt x="12" y="169"/>
                </a:lnTo>
                <a:lnTo>
                  <a:pt x="12" y="168"/>
                </a:lnTo>
                <a:lnTo>
                  <a:pt x="13" y="168"/>
                </a:lnTo>
                <a:lnTo>
                  <a:pt x="13" y="167"/>
                </a:lnTo>
                <a:lnTo>
                  <a:pt x="13" y="166"/>
                </a:lnTo>
                <a:lnTo>
                  <a:pt x="13" y="165"/>
                </a:lnTo>
                <a:lnTo>
                  <a:pt x="13" y="164"/>
                </a:lnTo>
                <a:lnTo>
                  <a:pt x="13" y="162"/>
                </a:lnTo>
                <a:lnTo>
                  <a:pt x="14" y="162"/>
                </a:lnTo>
                <a:lnTo>
                  <a:pt x="14" y="161"/>
                </a:lnTo>
                <a:lnTo>
                  <a:pt x="16" y="160"/>
                </a:lnTo>
                <a:lnTo>
                  <a:pt x="16" y="159"/>
                </a:lnTo>
                <a:lnTo>
                  <a:pt x="14" y="159"/>
                </a:lnTo>
                <a:lnTo>
                  <a:pt x="14" y="160"/>
                </a:lnTo>
                <a:lnTo>
                  <a:pt x="13" y="160"/>
                </a:lnTo>
                <a:lnTo>
                  <a:pt x="13" y="161"/>
                </a:lnTo>
                <a:lnTo>
                  <a:pt x="12" y="161"/>
                </a:lnTo>
                <a:lnTo>
                  <a:pt x="11" y="161"/>
                </a:lnTo>
                <a:lnTo>
                  <a:pt x="10" y="161"/>
                </a:lnTo>
                <a:lnTo>
                  <a:pt x="10" y="160"/>
                </a:lnTo>
                <a:lnTo>
                  <a:pt x="10" y="159"/>
                </a:lnTo>
                <a:lnTo>
                  <a:pt x="11" y="159"/>
                </a:lnTo>
                <a:lnTo>
                  <a:pt x="12" y="159"/>
                </a:lnTo>
                <a:lnTo>
                  <a:pt x="13" y="159"/>
                </a:lnTo>
                <a:lnTo>
                  <a:pt x="13" y="158"/>
                </a:lnTo>
                <a:lnTo>
                  <a:pt x="13" y="157"/>
                </a:lnTo>
                <a:lnTo>
                  <a:pt x="12" y="157"/>
                </a:lnTo>
                <a:lnTo>
                  <a:pt x="11" y="156"/>
                </a:lnTo>
                <a:lnTo>
                  <a:pt x="11" y="154"/>
                </a:lnTo>
                <a:lnTo>
                  <a:pt x="10" y="154"/>
                </a:lnTo>
                <a:lnTo>
                  <a:pt x="10" y="153"/>
                </a:lnTo>
                <a:lnTo>
                  <a:pt x="10" y="152"/>
                </a:lnTo>
                <a:lnTo>
                  <a:pt x="9" y="151"/>
                </a:lnTo>
                <a:lnTo>
                  <a:pt x="9" y="150"/>
                </a:lnTo>
                <a:lnTo>
                  <a:pt x="9" y="149"/>
                </a:lnTo>
                <a:lnTo>
                  <a:pt x="10" y="149"/>
                </a:lnTo>
                <a:lnTo>
                  <a:pt x="10" y="150"/>
                </a:lnTo>
                <a:lnTo>
                  <a:pt x="10" y="151"/>
                </a:lnTo>
                <a:lnTo>
                  <a:pt x="10" y="152"/>
                </a:lnTo>
                <a:lnTo>
                  <a:pt x="11" y="152"/>
                </a:lnTo>
                <a:lnTo>
                  <a:pt x="11" y="151"/>
                </a:lnTo>
                <a:lnTo>
                  <a:pt x="12" y="151"/>
                </a:lnTo>
                <a:lnTo>
                  <a:pt x="12" y="150"/>
                </a:lnTo>
                <a:lnTo>
                  <a:pt x="12" y="149"/>
                </a:lnTo>
                <a:lnTo>
                  <a:pt x="12" y="148"/>
                </a:lnTo>
                <a:lnTo>
                  <a:pt x="12" y="146"/>
                </a:lnTo>
                <a:lnTo>
                  <a:pt x="12" y="145"/>
                </a:lnTo>
                <a:lnTo>
                  <a:pt x="11" y="145"/>
                </a:lnTo>
                <a:lnTo>
                  <a:pt x="11" y="144"/>
                </a:lnTo>
                <a:lnTo>
                  <a:pt x="11" y="143"/>
                </a:lnTo>
                <a:lnTo>
                  <a:pt x="11" y="142"/>
                </a:lnTo>
                <a:lnTo>
                  <a:pt x="12" y="142"/>
                </a:lnTo>
                <a:lnTo>
                  <a:pt x="13" y="142"/>
                </a:lnTo>
                <a:lnTo>
                  <a:pt x="13" y="143"/>
                </a:lnTo>
                <a:lnTo>
                  <a:pt x="13" y="144"/>
                </a:lnTo>
                <a:lnTo>
                  <a:pt x="14" y="144"/>
                </a:lnTo>
                <a:lnTo>
                  <a:pt x="16" y="144"/>
                </a:lnTo>
                <a:lnTo>
                  <a:pt x="16" y="143"/>
                </a:lnTo>
                <a:lnTo>
                  <a:pt x="17" y="143"/>
                </a:lnTo>
                <a:lnTo>
                  <a:pt x="17" y="142"/>
                </a:lnTo>
                <a:lnTo>
                  <a:pt x="17" y="141"/>
                </a:lnTo>
                <a:lnTo>
                  <a:pt x="17" y="140"/>
                </a:lnTo>
                <a:lnTo>
                  <a:pt x="16" y="138"/>
                </a:lnTo>
                <a:lnTo>
                  <a:pt x="16" y="137"/>
                </a:lnTo>
                <a:lnTo>
                  <a:pt x="16" y="136"/>
                </a:lnTo>
                <a:lnTo>
                  <a:pt x="17" y="136"/>
                </a:lnTo>
                <a:lnTo>
                  <a:pt x="17" y="135"/>
                </a:lnTo>
                <a:lnTo>
                  <a:pt x="18" y="134"/>
                </a:lnTo>
                <a:lnTo>
                  <a:pt x="19" y="134"/>
                </a:lnTo>
                <a:lnTo>
                  <a:pt x="20" y="135"/>
                </a:lnTo>
                <a:lnTo>
                  <a:pt x="20" y="136"/>
                </a:lnTo>
                <a:lnTo>
                  <a:pt x="20" y="137"/>
                </a:lnTo>
                <a:lnTo>
                  <a:pt x="20" y="138"/>
                </a:lnTo>
                <a:lnTo>
                  <a:pt x="20" y="140"/>
                </a:lnTo>
                <a:lnTo>
                  <a:pt x="21" y="140"/>
                </a:lnTo>
                <a:lnTo>
                  <a:pt x="22" y="140"/>
                </a:lnTo>
                <a:lnTo>
                  <a:pt x="22" y="138"/>
                </a:lnTo>
                <a:lnTo>
                  <a:pt x="24" y="138"/>
                </a:lnTo>
                <a:lnTo>
                  <a:pt x="25" y="138"/>
                </a:lnTo>
                <a:lnTo>
                  <a:pt x="25" y="137"/>
                </a:lnTo>
                <a:lnTo>
                  <a:pt x="26" y="137"/>
                </a:lnTo>
                <a:lnTo>
                  <a:pt x="26" y="136"/>
                </a:lnTo>
                <a:lnTo>
                  <a:pt x="26" y="135"/>
                </a:lnTo>
                <a:lnTo>
                  <a:pt x="25" y="135"/>
                </a:lnTo>
                <a:lnTo>
                  <a:pt x="25" y="136"/>
                </a:lnTo>
                <a:lnTo>
                  <a:pt x="24" y="136"/>
                </a:lnTo>
                <a:lnTo>
                  <a:pt x="24" y="137"/>
                </a:lnTo>
                <a:lnTo>
                  <a:pt x="22" y="137"/>
                </a:lnTo>
                <a:lnTo>
                  <a:pt x="22" y="136"/>
                </a:lnTo>
                <a:lnTo>
                  <a:pt x="22" y="135"/>
                </a:lnTo>
                <a:lnTo>
                  <a:pt x="22" y="134"/>
                </a:lnTo>
                <a:lnTo>
                  <a:pt x="22" y="133"/>
                </a:lnTo>
                <a:lnTo>
                  <a:pt x="21" y="133"/>
                </a:lnTo>
                <a:lnTo>
                  <a:pt x="20" y="132"/>
                </a:lnTo>
                <a:lnTo>
                  <a:pt x="20" y="130"/>
                </a:lnTo>
                <a:lnTo>
                  <a:pt x="19" y="130"/>
                </a:lnTo>
                <a:lnTo>
                  <a:pt x="19" y="129"/>
                </a:lnTo>
                <a:lnTo>
                  <a:pt x="20" y="129"/>
                </a:lnTo>
                <a:lnTo>
                  <a:pt x="20" y="130"/>
                </a:lnTo>
                <a:lnTo>
                  <a:pt x="21" y="132"/>
                </a:lnTo>
                <a:lnTo>
                  <a:pt x="22" y="132"/>
                </a:lnTo>
                <a:lnTo>
                  <a:pt x="24" y="132"/>
                </a:lnTo>
                <a:lnTo>
                  <a:pt x="24" y="130"/>
                </a:lnTo>
                <a:lnTo>
                  <a:pt x="25" y="130"/>
                </a:lnTo>
                <a:lnTo>
                  <a:pt x="25" y="129"/>
                </a:lnTo>
                <a:lnTo>
                  <a:pt x="25" y="128"/>
                </a:lnTo>
                <a:lnTo>
                  <a:pt x="25" y="127"/>
                </a:lnTo>
                <a:lnTo>
                  <a:pt x="26" y="126"/>
                </a:lnTo>
                <a:lnTo>
                  <a:pt x="27" y="126"/>
                </a:lnTo>
                <a:lnTo>
                  <a:pt x="27" y="125"/>
                </a:lnTo>
                <a:lnTo>
                  <a:pt x="28" y="125"/>
                </a:lnTo>
                <a:lnTo>
                  <a:pt x="28" y="124"/>
                </a:lnTo>
                <a:lnTo>
                  <a:pt x="27" y="122"/>
                </a:lnTo>
                <a:lnTo>
                  <a:pt x="27" y="121"/>
                </a:lnTo>
                <a:lnTo>
                  <a:pt x="27" y="120"/>
                </a:lnTo>
                <a:lnTo>
                  <a:pt x="27" y="119"/>
                </a:lnTo>
                <a:lnTo>
                  <a:pt x="28" y="119"/>
                </a:lnTo>
                <a:lnTo>
                  <a:pt x="29" y="118"/>
                </a:lnTo>
                <a:lnTo>
                  <a:pt x="29" y="119"/>
                </a:lnTo>
                <a:lnTo>
                  <a:pt x="29" y="120"/>
                </a:lnTo>
                <a:lnTo>
                  <a:pt x="29" y="121"/>
                </a:lnTo>
                <a:lnTo>
                  <a:pt x="30" y="121"/>
                </a:lnTo>
                <a:lnTo>
                  <a:pt x="30" y="120"/>
                </a:lnTo>
                <a:lnTo>
                  <a:pt x="30" y="119"/>
                </a:lnTo>
                <a:lnTo>
                  <a:pt x="32" y="119"/>
                </a:lnTo>
                <a:lnTo>
                  <a:pt x="33" y="120"/>
                </a:lnTo>
                <a:lnTo>
                  <a:pt x="34" y="121"/>
                </a:lnTo>
                <a:lnTo>
                  <a:pt x="35" y="122"/>
                </a:lnTo>
                <a:lnTo>
                  <a:pt x="35" y="121"/>
                </a:lnTo>
                <a:lnTo>
                  <a:pt x="36" y="121"/>
                </a:lnTo>
                <a:lnTo>
                  <a:pt x="36" y="120"/>
                </a:lnTo>
                <a:lnTo>
                  <a:pt x="37" y="120"/>
                </a:lnTo>
                <a:lnTo>
                  <a:pt x="37" y="119"/>
                </a:lnTo>
                <a:lnTo>
                  <a:pt x="36" y="119"/>
                </a:lnTo>
                <a:lnTo>
                  <a:pt x="35" y="119"/>
                </a:lnTo>
                <a:lnTo>
                  <a:pt x="34" y="119"/>
                </a:lnTo>
                <a:lnTo>
                  <a:pt x="34" y="118"/>
                </a:lnTo>
                <a:lnTo>
                  <a:pt x="34" y="117"/>
                </a:lnTo>
                <a:lnTo>
                  <a:pt x="35" y="116"/>
                </a:lnTo>
                <a:lnTo>
                  <a:pt x="36" y="114"/>
                </a:lnTo>
                <a:lnTo>
                  <a:pt x="36" y="113"/>
                </a:lnTo>
                <a:lnTo>
                  <a:pt x="36" y="112"/>
                </a:lnTo>
                <a:lnTo>
                  <a:pt x="35" y="111"/>
                </a:lnTo>
                <a:lnTo>
                  <a:pt x="35" y="112"/>
                </a:lnTo>
                <a:lnTo>
                  <a:pt x="34" y="113"/>
                </a:lnTo>
                <a:lnTo>
                  <a:pt x="33" y="113"/>
                </a:lnTo>
                <a:lnTo>
                  <a:pt x="33" y="112"/>
                </a:lnTo>
                <a:lnTo>
                  <a:pt x="32" y="112"/>
                </a:lnTo>
                <a:lnTo>
                  <a:pt x="33" y="111"/>
                </a:lnTo>
                <a:lnTo>
                  <a:pt x="33" y="110"/>
                </a:lnTo>
                <a:lnTo>
                  <a:pt x="33" y="109"/>
                </a:lnTo>
                <a:lnTo>
                  <a:pt x="33" y="108"/>
                </a:lnTo>
                <a:lnTo>
                  <a:pt x="33" y="106"/>
                </a:lnTo>
                <a:lnTo>
                  <a:pt x="34" y="106"/>
                </a:lnTo>
                <a:lnTo>
                  <a:pt x="34" y="105"/>
                </a:lnTo>
                <a:lnTo>
                  <a:pt x="34" y="104"/>
                </a:lnTo>
                <a:lnTo>
                  <a:pt x="33" y="103"/>
                </a:lnTo>
                <a:lnTo>
                  <a:pt x="32" y="102"/>
                </a:lnTo>
                <a:lnTo>
                  <a:pt x="32" y="101"/>
                </a:lnTo>
                <a:lnTo>
                  <a:pt x="32" y="100"/>
                </a:lnTo>
                <a:lnTo>
                  <a:pt x="33" y="100"/>
                </a:lnTo>
                <a:lnTo>
                  <a:pt x="33" y="101"/>
                </a:lnTo>
                <a:lnTo>
                  <a:pt x="34" y="101"/>
                </a:lnTo>
                <a:lnTo>
                  <a:pt x="34" y="102"/>
                </a:lnTo>
                <a:lnTo>
                  <a:pt x="35" y="102"/>
                </a:lnTo>
                <a:lnTo>
                  <a:pt x="35" y="103"/>
                </a:lnTo>
                <a:lnTo>
                  <a:pt x="36" y="104"/>
                </a:lnTo>
                <a:lnTo>
                  <a:pt x="37" y="104"/>
                </a:lnTo>
                <a:lnTo>
                  <a:pt x="37" y="103"/>
                </a:lnTo>
                <a:lnTo>
                  <a:pt x="37" y="102"/>
                </a:lnTo>
                <a:lnTo>
                  <a:pt x="37" y="101"/>
                </a:lnTo>
                <a:lnTo>
                  <a:pt x="36" y="101"/>
                </a:lnTo>
                <a:lnTo>
                  <a:pt x="36" y="100"/>
                </a:lnTo>
                <a:lnTo>
                  <a:pt x="35" y="98"/>
                </a:lnTo>
                <a:lnTo>
                  <a:pt x="36" y="97"/>
                </a:lnTo>
                <a:lnTo>
                  <a:pt x="37" y="97"/>
                </a:lnTo>
                <a:lnTo>
                  <a:pt x="38" y="97"/>
                </a:lnTo>
                <a:lnTo>
                  <a:pt x="40" y="98"/>
                </a:lnTo>
                <a:lnTo>
                  <a:pt x="41" y="98"/>
                </a:lnTo>
                <a:lnTo>
                  <a:pt x="42" y="98"/>
                </a:lnTo>
                <a:lnTo>
                  <a:pt x="42" y="97"/>
                </a:lnTo>
                <a:lnTo>
                  <a:pt x="42" y="96"/>
                </a:lnTo>
                <a:lnTo>
                  <a:pt x="42" y="95"/>
                </a:lnTo>
                <a:lnTo>
                  <a:pt x="42" y="94"/>
                </a:lnTo>
                <a:lnTo>
                  <a:pt x="43" y="94"/>
                </a:lnTo>
                <a:lnTo>
                  <a:pt x="44" y="93"/>
                </a:lnTo>
                <a:lnTo>
                  <a:pt x="44" y="92"/>
                </a:lnTo>
                <a:lnTo>
                  <a:pt x="44" y="90"/>
                </a:lnTo>
                <a:lnTo>
                  <a:pt x="43" y="90"/>
                </a:lnTo>
                <a:lnTo>
                  <a:pt x="42" y="89"/>
                </a:lnTo>
                <a:lnTo>
                  <a:pt x="41" y="88"/>
                </a:lnTo>
                <a:lnTo>
                  <a:pt x="40" y="87"/>
                </a:lnTo>
                <a:lnTo>
                  <a:pt x="38" y="87"/>
                </a:lnTo>
                <a:lnTo>
                  <a:pt x="38" y="86"/>
                </a:lnTo>
                <a:lnTo>
                  <a:pt x="38" y="85"/>
                </a:lnTo>
                <a:lnTo>
                  <a:pt x="38" y="84"/>
                </a:lnTo>
                <a:lnTo>
                  <a:pt x="38" y="82"/>
                </a:lnTo>
                <a:lnTo>
                  <a:pt x="40" y="82"/>
                </a:lnTo>
                <a:lnTo>
                  <a:pt x="40" y="81"/>
                </a:lnTo>
                <a:lnTo>
                  <a:pt x="41" y="81"/>
                </a:lnTo>
                <a:lnTo>
                  <a:pt x="41" y="82"/>
                </a:lnTo>
                <a:lnTo>
                  <a:pt x="42" y="82"/>
                </a:lnTo>
                <a:lnTo>
                  <a:pt x="42" y="84"/>
                </a:lnTo>
                <a:lnTo>
                  <a:pt x="43" y="84"/>
                </a:lnTo>
                <a:lnTo>
                  <a:pt x="43" y="82"/>
                </a:lnTo>
                <a:lnTo>
                  <a:pt x="43" y="81"/>
                </a:lnTo>
                <a:lnTo>
                  <a:pt x="42" y="80"/>
                </a:lnTo>
                <a:lnTo>
                  <a:pt x="42" y="79"/>
                </a:lnTo>
                <a:lnTo>
                  <a:pt x="41" y="79"/>
                </a:lnTo>
                <a:lnTo>
                  <a:pt x="41" y="78"/>
                </a:lnTo>
                <a:lnTo>
                  <a:pt x="42" y="78"/>
                </a:lnTo>
                <a:lnTo>
                  <a:pt x="42" y="77"/>
                </a:lnTo>
                <a:lnTo>
                  <a:pt x="42" y="76"/>
                </a:lnTo>
                <a:lnTo>
                  <a:pt x="42" y="74"/>
                </a:lnTo>
                <a:lnTo>
                  <a:pt x="42" y="73"/>
                </a:lnTo>
                <a:lnTo>
                  <a:pt x="41" y="72"/>
                </a:lnTo>
                <a:lnTo>
                  <a:pt x="42" y="71"/>
                </a:lnTo>
                <a:lnTo>
                  <a:pt x="43" y="71"/>
                </a:lnTo>
                <a:lnTo>
                  <a:pt x="44" y="71"/>
                </a:lnTo>
                <a:lnTo>
                  <a:pt x="44" y="72"/>
                </a:lnTo>
                <a:lnTo>
                  <a:pt x="45" y="72"/>
                </a:lnTo>
                <a:lnTo>
                  <a:pt x="46" y="72"/>
                </a:lnTo>
                <a:lnTo>
                  <a:pt x="48" y="72"/>
                </a:lnTo>
                <a:lnTo>
                  <a:pt x="49" y="72"/>
                </a:lnTo>
                <a:lnTo>
                  <a:pt x="50" y="71"/>
                </a:lnTo>
                <a:lnTo>
                  <a:pt x="50" y="70"/>
                </a:lnTo>
                <a:lnTo>
                  <a:pt x="50" y="69"/>
                </a:lnTo>
                <a:lnTo>
                  <a:pt x="49" y="68"/>
                </a:lnTo>
                <a:lnTo>
                  <a:pt x="49" y="66"/>
                </a:lnTo>
                <a:lnTo>
                  <a:pt x="48" y="66"/>
                </a:lnTo>
                <a:lnTo>
                  <a:pt x="46" y="65"/>
                </a:lnTo>
                <a:lnTo>
                  <a:pt x="46" y="64"/>
                </a:lnTo>
                <a:lnTo>
                  <a:pt x="46" y="63"/>
                </a:lnTo>
                <a:lnTo>
                  <a:pt x="46" y="62"/>
                </a:lnTo>
                <a:lnTo>
                  <a:pt x="48" y="62"/>
                </a:lnTo>
                <a:lnTo>
                  <a:pt x="48" y="61"/>
                </a:lnTo>
                <a:lnTo>
                  <a:pt x="49" y="61"/>
                </a:lnTo>
                <a:lnTo>
                  <a:pt x="50" y="61"/>
                </a:lnTo>
                <a:lnTo>
                  <a:pt x="50" y="62"/>
                </a:lnTo>
                <a:lnTo>
                  <a:pt x="51" y="62"/>
                </a:lnTo>
                <a:lnTo>
                  <a:pt x="52" y="63"/>
                </a:lnTo>
                <a:lnTo>
                  <a:pt x="53" y="63"/>
                </a:lnTo>
                <a:lnTo>
                  <a:pt x="53" y="62"/>
                </a:lnTo>
                <a:lnTo>
                  <a:pt x="54" y="61"/>
                </a:lnTo>
                <a:lnTo>
                  <a:pt x="56" y="61"/>
                </a:lnTo>
                <a:lnTo>
                  <a:pt x="56" y="60"/>
                </a:lnTo>
                <a:lnTo>
                  <a:pt x="57" y="58"/>
                </a:lnTo>
                <a:lnTo>
                  <a:pt x="57" y="57"/>
                </a:lnTo>
                <a:lnTo>
                  <a:pt x="57" y="56"/>
                </a:lnTo>
                <a:lnTo>
                  <a:pt x="56" y="56"/>
                </a:lnTo>
                <a:lnTo>
                  <a:pt x="54" y="56"/>
                </a:lnTo>
                <a:lnTo>
                  <a:pt x="53" y="56"/>
                </a:lnTo>
                <a:lnTo>
                  <a:pt x="52" y="55"/>
                </a:lnTo>
                <a:lnTo>
                  <a:pt x="52" y="54"/>
                </a:lnTo>
                <a:lnTo>
                  <a:pt x="52" y="53"/>
                </a:lnTo>
                <a:lnTo>
                  <a:pt x="53" y="53"/>
                </a:lnTo>
                <a:lnTo>
                  <a:pt x="53" y="52"/>
                </a:lnTo>
                <a:lnTo>
                  <a:pt x="54" y="52"/>
                </a:lnTo>
                <a:lnTo>
                  <a:pt x="54" y="50"/>
                </a:lnTo>
                <a:lnTo>
                  <a:pt x="54" y="49"/>
                </a:lnTo>
                <a:lnTo>
                  <a:pt x="53" y="48"/>
                </a:lnTo>
                <a:lnTo>
                  <a:pt x="52" y="47"/>
                </a:lnTo>
                <a:lnTo>
                  <a:pt x="51" y="47"/>
                </a:lnTo>
                <a:lnTo>
                  <a:pt x="51" y="46"/>
                </a:lnTo>
                <a:lnTo>
                  <a:pt x="50" y="45"/>
                </a:lnTo>
                <a:lnTo>
                  <a:pt x="50" y="44"/>
                </a:lnTo>
                <a:lnTo>
                  <a:pt x="51" y="44"/>
                </a:lnTo>
                <a:lnTo>
                  <a:pt x="51" y="42"/>
                </a:lnTo>
                <a:lnTo>
                  <a:pt x="51" y="41"/>
                </a:lnTo>
                <a:lnTo>
                  <a:pt x="52" y="41"/>
                </a:lnTo>
                <a:lnTo>
                  <a:pt x="52" y="40"/>
                </a:lnTo>
                <a:lnTo>
                  <a:pt x="52" y="39"/>
                </a:lnTo>
                <a:lnTo>
                  <a:pt x="53" y="39"/>
                </a:lnTo>
                <a:lnTo>
                  <a:pt x="53" y="38"/>
                </a:lnTo>
                <a:lnTo>
                  <a:pt x="56" y="37"/>
                </a:lnTo>
                <a:lnTo>
                  <a:pt x="57" y="37"/>
                </a:lnTo>
                <a:lnTo>
                  <a:pt x="57" y="36"/>
                </a:lnTo>
                <a:lnTo>
                  <a:pt x="57" y="34"/>
                </a:lnTo>
                <a:lnTo>
                  <a:pt x="57" y="33"/>
                </a:lnTo>
                <a:lnTo>
                  <a:pt x="58" y="33"/>
                </a:lnTo>
                <a:lnTo>
                  <a:pt x="59" y="32"/>
                </a:lnTo>
                <a:lnTo>
                  <a:pt x="60" y="31"/>
                </a:lnTo>
                <a:lnTo>
                  <a:pt x="61" y="30"/>
                </a:lnTo>
                <a:lnTo>
                  <a:pt x="61" y="29"/>
                </a:lnTo>
                <a:lnTo>
                  <a:pt x="62" y="29"/>
                </a:lnTo>
                <a:lnTo>
                  <a:pt x="62" y="30"/>
                </a:lnTo>
                <a:lnTo>
                  <a:pt x="64" y="30"/>
                </a:lnTo>
                <a:lnTo>
                  <a:pt x="65" y="30"/>
                </a:lnTo>
                <a:lnTo>
                  <a:pt x="66" y="29"/>
                </a:lnTo>
                <a:lnTo>
                  <a:pt x="66" y="28"/>
                </a:lnTo>
                <a:lnTo>
                  <a:pt x="65" y="26"/>
                </a:lnTo>
                <a:lnTo>
                  <a:pt x="64" y="25"/>
                </a:lnTo>
                <a:lnTo>
                  <a:pt x="61" y="25"/>
                </a:lnTo>
                <a:lnTo>
                  <a:pt x="61" y="24"/>
                </a:lnTo>
                <a:lnTo>
                  <a:pt x="60" y="24"/>
                </a:lnTo>
                <a:lnTo>
                  <a:pt x="60" y="23"/>
                </a:lnTo>
                <a:lnTo>
                  <a:pt x="61" y="23"/>
                </a:lnTo>
                <a:lnTo>
                  <a:pt x="61" y="22"/>
                </a:lnTo>
                <a:lnTo>
                  <a:pt x="62" y="22"/>
                </a:lnTo>
                <a:lnTo>
                  <a:pt x="64" y="22"/>
                </a:lnTo>
                <a:lnTo>
                  <a:pt x="65" y="21"/>
                </a:lnTo>
                <a:lnTo>
                  <a:pt x="65" y="20"/>
                </a:lnTo>
                <a:lnTo>
                  <a:pt x="64" y="18"/>
                </a:lnTo>
                <a:lnTo>
                  <a:pt x="64" y="17"/>
                </a:lnTo>
                <a:lnTo>
                  <a:pt x="64" y="16"/>
                </a:lnTo>
                <a:lnTo>
                  <a:pt x="65" y="16"/>
                </a:lnTo>
                <a:lnTo>
                  <a:pt x="65" y="14"/>
                </a:lnTo>
                <a:lnTo>
                  <a:pt x="66" y="14"/>
                </a:lnTo>
                <a:lnTo>
                  <a:pt x="66" y="13"/>
                </a:lnTo>
                <a:lnTo>
                  <a:pt x="65" y="13"/>
                </a:lnTo>
                <a:lnTo>
                  <a:pt x="64" y="13"/>
                </a:lnTo>
                <a:lnTo>
                  <a:pt x="62" y="12"/>
                </a:lnTo>
                <a:lnTo>
                  <a:pt x="61" y="10"/>
                </a:lnTo>
                <a:lnTo>
                  <a:pt x="61" y="9"/>
                </a:lnTo>
                <a:lnTo>
                  <a:pt x="64" y="9"/>
                </a:lnTo>
                <a:lnTo>
                  <a:pt x="65" y="9"/>
                </a:lnTo>
                <a:lnTo>
                  <a:pt x="65" y="8"/>
                </a:lnTo>
                <a:lnTo>
                  <a:pt x="65" y="7"/>
                </a:lnTo>
                <a:close/>
              </a:path>
            </a:pathLst>
          </a:custGeom>
          <a:solidFill>
            <a:srgbClr val="00B050"/>
          </a:solidFill>
          <a:ln w="9525">
            <a:solidFill>
              <a:srgbClr val="000000"/>
            </a:solidFill>
            <a:round/>
            <a:headEnd/>
            <a:tailEnd/>
          </a:ln>
        </p:spPr>
        <p:txBody>
          <a:bodyPr/>
          <a:lstStyle/>
          <a:p>
            <a:endParaRPr lang="en-US" dirty="0"/>
          </a:p>
        </p:txBody>
      </p:sp>
      <p:sp>
        <p:nvSpPr>
          <p:cNvPr id="175" name="Freeform 193"/>
          <p:cNvSpPr>
            <a:spLocks/>
          </p:cNvSpPr>
          <p:nvPr/>
        </p:nvSpPr>
        <p:spPr bwMode="auto">
          <a:xfrm>
            <a:off x="3110349" y="5631275"/>
            <a:ext cx="525065" cy="346977"/>
          </a:xfrm>
          <a:custGeom>
            <a:avLst/>
            <a:gdLst>
              <a:gd name="T0" fmla="*/ 242 w 243"/>
              <a:gd name="T1" fmla="*/ 8 h 163"/>
              <a:gd name="T2" fmla="*/ 243 w 243"/>
              <a:gd name="T3" fmla="*/ 35 h 163"/>
              <a:gd name="T4" fmla="*/ 243 w 243"/>
              <a:gd name="T5" fmla="*/ 44 h 163"/>
              <a:gd name="T6" fmla="*/ 243 w 243"/>
              <a:gd name="T7" fmla="*/ 52 h 163"/>
              <a:gd name="T8" fmla="*/ 243 w 243"/>
              <a:gd name="T9" fmla="*/ 59 h 163"/>
              <a:gd name="T10" fmla="*/ 243 w 243"/>
              <a:gd name="T11" fmla="*/ 71 h 163"/>
              <a:gd name="T12" fmla="*/ 243 w 243"/>
              <a:gd name="T13" fmla="*/ 80 h 163"/>
              <a:gd name="T14" fmla="*/ 243 w 243"/>
              <a:gd name="T15" fmla="*/ 100 h 163"/>
              <a:gd name="T16" fmla="*/ 243 w 243"/>
              <a:gd name="T17" fmla="*/ 121 h 163"/>
              <a:gd name="T18" fmla="*/ 243 w 243"/>
              <a:gd name="T19" fmla="*/ 139 h 163"/>
              <a:gd name="T20" fmla="*/ 235 w 243"/>
              <a:gd name="T21" fmla="*/ 144 h 163"/>
              <a:gd name="T22" fmla="*/ 207 w 243"/>
              <a:gd name="T23" fmla="*/ 144 h 163"/>
              <a:gd name="T24" fmla="*/ 186 w 243"/>
              <a:gd name="T25" fmla="*/ 144 h 163"/>
              <a:gd name="T26" fmla="*/ 174 w 243"/>
              <a:gd name="T27" fmla="*/ 144 h 163"/>
              <a:gd name="T28" fmla="*/ 150 w 243"/>
              <a:gd name="T29" fmla="*/ 144 h 163"/>
              <a:gd name="T30" fmla="*/ 132 w 243"/>
              <a:gd name="T31" fmla="*/ 144 h 163"/>
              <a:gd name="T32" fmla="*/ 119 w 243"/>
              <a:gd name="T33" fmla="*/ 144 h 163"/>
              <a:gd name="T34" fmla="*/ 112 w 243"/>
              <a:gd name="T35" fmla="*/ 144 h 163"/>
              <a:gd name="T36" fmla="*/ 103 w 243"/>
              <a:gd name="T37" fmla="*/ 144 h 163"/>
              <a:gd name="T38" fmla="*/ 92 w 243"/>
              <a:gd name="T39" fmla="*/ 145 h 163"/>
              <a:gd name="T40" fmla="*/ 83 w 243"/>
              <a:gd name="T41" fmla="*/ 145 h 163"/>
              <a:gd name="T42" fmla="*/ 58 w 243"/>
              <a:gd name="T43" fmla="*/ 145 h 163"/>
              <a:gd name="T44" fmla="*/ 54 w 243"/>
              <a:gd name="T45" fmla="*/ 154 h 163"/>
              <a:gd name="T46" fmla="*/ 50 w 243"/>
              <a:gd name="T47" fmla="*/ 163 h 163"/>
              <a:gd name="T48" fmla="*/ 37 w 243"/>
              <a:gd name="T49" fmla="*/ 163 h 163"/>
              <a:gd name="T50" fmla="*/ 20 w 243"/>
              <a:gd name="T51" fmla="*/ 163 h 163"/>
              <a:gd name="T52" fmla="*/ 2 w 243"/>
              <a:gd name="T53" fmla="*/ 163 h 163"/>
              <a:gd name="T54" fmla="*/ 0 w 243"/>
              <a:gd name="T55" fmla="*/ 158 h 163"/>
              <a:gd name="T56" fmla="*/ 0 w 243"/>
              <a:gd name="T57" fmla="*/ 136 h 163"/>
              <a:gd name="T58" fmla="*/ 0 w 243"/>
              <a:gd name="T59" fmla="*/ 120 h 163"/>
              <a:gd name="T60" fmla="*/ 0 w 243"/>
              <a:gd name="T61" fmla="*/ 110 h 163"/>
              <a:gd name="T62" fmla="*/ 0 w 243"/>
              <a:gd name="T63" fmla="*/ 91 h 163"/>
              <a:gd name="T64" fmla="*/ 0 w 243"/>
              <a:gd name="T65" fmla="*/ 78 h 163"/>
              <a:gd name="T66" fmla="*/ 0 w 243"/>
              <a:gd name="T67" fmla="*/ 62 h 163"/>
              <a:gd name="T68" fmla="*/ 0 w 243"/>
              <a:gd name="T69" fmla="*/ 57 h 163"/>
              <a:gd name="T70" fmla="*/ 0 w 243"/>
              <a:gd name="T71" fmla="*/ 46 h 163"/>
              <a:gd name="T72" fmla="*/ 0 w 243"/>
              <a:gd name="T73" fmla="*/ 23 h 163"/>
              <a:gd name="T74" fmla="*/ 0 w 243"/>
              <a:gd name="T75" fmla="*/ 6 h 163"/>
              <a:gd name="T76" fmla="*/ 21 w 243"/>
              <a:gd name="T77" fmla="*/ 2 h 163"/>
              <a:gd name="T78" fmla="*/ 46 w 243"/>
              <a:gd name="T79" fmla="*/ 1 h 163"/>
              <a:gd name="T80" fmla="*/ 63 w 243"/>
              <a:gd name="T81" fmla="*/ 1 h 163"/>
              <a:gd name="T82" fmla="*/ 76 w 243"/>
              <a:gd name="T83" fmla="*/ 1 h 163"/>
              <a:gd name="T84" fmla="*/ 90 w 243"/>
              <a:gd name="T85" fmla="*/ 1 h 163"/>
              <a:gd name="T86" fmla="*/ 93 w 243"/>
              <a:gd name="T87" fmla="*/ 1 h 163"/>
              <a:gd name="T88" fmla="*/ 111 w 243"/>
              <a:gd name="T89" fmla="*/ 1 h 163"/>
              <a:gd name="T90" fmla="*/ 124 w 243"/>
              <a:gd name="T91" fmla="*/ 1 h 163"/>
              <a:gd name="T92" fmla="*/ 141 w 243"/>
              <a:gd name="T93" fmla="*/ 1 h 163"/>
              <a:gd name="T94" fmla="*/ 143 w 243"/>
              <a:gd name="T95" fmla="*/ 1 h 163"/>
              <a:gd name="T96" fmla="*/ 164 w 243"/>
              <a:gd name="T97" fmla="*/ 1 h 163"/>
              <a:gd name="T98" fmla="*/ 174 w 243"/>
              <a:gd name="T99" fmla="*/ 1 h 163"/>
              <a:gd name="T100" fmla="*/ 204 w 243"/>
              <a:gd name="T101" fmla="*/ 0 h 163"/>
              <a:gd name="T102" fmla="*/ 226 w 243"/>
              <a:gd name="T103" fmla="*/ 0 h 163"/>
              <a:gd name="T104" fmla="*/ 234 w 243"/>
              <a:gd name="T105" fmla="*/ 0 h 16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43" h="163">
                <a:moveTo>
                  <a:pt x="242" y="0"/>
                </a:moveTo>
                <a:lnTo>
                  <a:pt x="242" y="2"/>
                </a:lnTo>
                <a:lnTo>
                  <a:pt x="242" y="3"/>
                </a:lnTo>
                <a:lnTo>
                  <a:pt x="242" y="4"/>
                </a:lnTo>
                <a:lnTo>
                  <a:pt x="242" y="7"/>
                </a:lnTo>
                <a:lnTo>
                  <a:pt x="242" y="8"/>
                </a:lnTo>
                <a:lnTo>
                  <a:pt x="242" y="12"/>
                </a:lnTo>
                <a:lnTo>
                  <a:pt x="242" y="22"/>
                </a:lnTo>
                <a:lnTo>
                  <a:pt x="242" y="25"/>
                </a:lnTo>
                <a:lnTo>
                  <a:pt x="242" y="30"/>
                </a:lnTo>
                <a:lnTo>
                  <a:pt x="243" y="35"/>
                </a:lnTo>
                <a:lnTo>
                  <a:pt x="243" y="36"/>
                </a:lnTo>
                <a:lnTo>
                  <a:pt x="243" y="38"/>
                </a:lnTo>
                <a:lnTo>
                  <a:pt x="243" y="41"/>
                </a:lnTo>
                <a:lnTo>
                  <a:pt x="243" y="43"/>
                </a:lnTo>
                <a:lnTo>
                  <a:pt x="243" y="44"/>
                </a:lnTo>
                <a:lnTo>
                  <a:pt x="243" y="47"/>
                </a:lnTo>
                <a:lnTo>
                  <a:pt x="243" y="51"/>
                </a:lnTo>
                <a:lnTo>
                  <a:pt x="243" y="52"/>
                </a:lnTo>
                <a:lnTo>
                  <a:pt x="243" y="54"/>
                </a:lnTo>
                <a:lnTo>
                  <a:pt x="243" y="55"/>
                </a:lnTo>
                <a:lnTo>
                  <a:pt x="243" y="58"/>
                </a:lnTo>
                <a:lnTo>
                  <a:pt x="243" y="59"/>
                </a:lnTo>
                <a:lnTo>
                  <a:pt x="243" y="66"/>
                </a:lnTo>
                <a:lnTo>
                  <a:pt x="243" y="67"/>
                </a:lnTo>
                <a:lnTo>
                  <a:pt x="243" y="71"/>
                </a:lnTo>
                <a:lnTo>
                  <a:pt x="243" y="74"/>
                </a:lnTo>
                <a:lnTo>
                  <a:pt x="243" y="79"/>
                </a:lnTo>
                <a:lnTo>
                  <a:pt x="243" y="80"/>
                </a:lnTo>
                <a:lnTo>
                  <a:pt x="243" y="81"/>
                </a:lnTo>
                <a:lnTo>
                  <a:pt x="243" y="86"/>
                </a:lnTo>
                <a:lnTo>
                  <a:pt x="243" y="88"/>
                </a:lnTo>
                <a:lnTo>
                  <a:pt x="243" y="97"/>
                </a:lnTo>
                <a:lnTo>
                  <a:pt x="243" y="98"/>
                </a:lnTo>
                <a:lnTo>
                  <a:pt x="243" y="100"/>
                </a:lnTo>
                <a:lnTo>
                  <a:pt x="243" y="102"/>
                </a:lnTo>
                <a:lnTo>
                  <a:pt x="243" y="107"/>
                </a:lnTo>
                <a:lnTo>
                  <a:pt x="243" y="110"/>
                </a:lnTo>
                <a:lnTo>
                  <a:pt x="243" y="113"/>
                </a:lnTo>
                <a:lnTo>
                  <a:pt x="243" y="120"/>
                </a:lnTo>
                <a:lnTo>
                  <a:pt x="243" y="121"/>
                </a:lnTo>
                <a:lnTo>
                  <a:pt x="243" y="126"/>
                </a:lnTo>
                <a:lnTo>
                  <a:pt x="243" y="130"/>
                </a:lnTo>
                <a:lnTo>
                  <a:pt x="243" y="132"/>
                </a:lnTo>
                <a:lnTo>
                  <a:pt x="243" y="138"/>
                </a:lnTo>
                <a:lnTo>
                  <a:pt x="243" y="139"/>
                </a:lnTo>
                <a:lnTo>
                  <a:pt x="243" y="142"/>
                </a:lnTo>
                <a:lnTo>
                  <a:pt x="243" y="144"/>
                </a:lnTo>
                <a:lnTo>
                  <a:pt x="240" y="144"/>
                </a:lnTo>
                <a:lnTo>
                  <a:pt x="237" y="144"/>
                </a:lnTo>
                <a:lnTo>
                  <a:pt x="235" y="144"/>
                </a:lnTo>
                <a:lnTo>
                  <a:pt x="230" y="144"/>
                </a:lnTo>
                <a:lnTo>
                  <a:pt x="228" y="144"/>
                </a:lnTo>
                <a:lnTo>
                  <a:pt x="221" y="144"/>
                </a:lnTo>
                <a:lnTo>
                  <a:pt x="215" y="144"/>
                </a:lnTo>
                <a:lnTo>
                  <a:pt x="210" y="144"/>
                </a:lnTo>
                <a:lnTo>
                  <a:pt x="207" y="144"/>
                </a:lnTo>
                <a:lnTo>
                  <a:pt x="206" y="144"/>
                </a:lnTo>
                <a:lnTo>
                  <a:pt x="200" y="144"/>
                </a:lnTo>
                <a:lnTo>
                  <a:pt x="199" y="144"/>
                </a:lnTo>
                <a:lnTo>
                  <a:pt x="192" y="144"/>
                </a:lnTo>
                <a:lnTo>
                  <a:pt x="189" y="144"/>
                </a:lnTo>
                <a:lnTo>
                  <a:pt x="186" y="144"/>
                </a:lnTo>
                <a:lnTo>
                  <a:pt x="184" y="144"/>
                </a:lnTo>
                <a:lnTo>
                  <a:pt x="182" y="144"/>
                </a:lnTo>
                <a:lnTo>
                  <a:pt x="179" y="144"/>
                </a:lnTo>
                <a:lnTo>
                  <a:pt x="176" y="144"/>
                </a:lnTo>
                <a:lnTo>
                  <a:pt x="174" y="144"/>
                </a:lnTo>
                <a:lnTo>
                  <a:pt x="172" y="144"/>
                </a:lnTo>
                <a:lnTo>
                  <a:pt x="168" y="144"/>
                </a:lnTo>
                <a:lnTo>
                  <a:pt x="163" y="144"/>
                </a:lnTo>
                <a:lnTo>
                  <a:pt x="152" y="144"/>
                </a:lnTo>
                <a:lnTo>
                  <a:pt x="150" y="144"/>
                </a:lnTo>
                <a:lnTo>
                  <a:pt x="144" y="144"/>
                </a:lnTo>
                <a:lnTo>
                  <a:pt x="142" y="144"/>
                </a:lnTo>
                <a:lnTo>
                  <a:pt x="139" y="144"/>
                </a:lnTo>
                <a:lnTo>
                  <a:pt x="135" y="144"/>
                </a:lnTo>
                <a:lnTo>
                  <a:pt x="134" y="144"/>
                </a:lnTo>
                <a:lnTo>
                  <a:pt x="132" y="144"/>
                </a:lnTo>
                <a:lnTo>
                  <a:pt x="130" y="144"/>
                </a:lnTo>
                <a:lnTo>
                  <a:pt x="127" y="144"/>
                </a:lnTo>
                <a:lnTo>
                  <a:pt x="124" y="144"/>
                </a:lnTo>
                <a:lnTo>
                  <a:pt x="120" y="144"/>
                </a:lnTo>
                <a:lnTo>
                  <a:pt x="119" y="144"/>
                </a:lnTo>
                <a:lnTo>
                  <a:pt x="118" y="144"/>
                </a:lnTo>
                <a:lnTo>
                  <a:pt x="117" y="144"/>
                </a:lnTo>
                <a:lnTo>
                  <a:pt x="116" y="144"/>
                </a:lnTo>
                <a:lnTo>
                  <a:pt x="112" y="144"/>
                </a:lnTo>
                <a:lnTo>
                  <a:pt x="110" y="144"/>
                </a:lnTo>
                <a:lnTo>
                  <a:pt x="108" y="144"/>
                </a:lnTo>
                <a:lnTo>
                  <a:pt x="107" y="144"/>
                </a:lnTo>
                <a:lnTo>
                  <a:pt x="103" y="144"/>
                </a:lnTo>
                <a:lnTo>
                  <a:pt x="100" y="144"/>
                </a:lnTo>
                <a:lnTo>
                  <a:pt x="96" y="144"/>
                </a:lnTo>
                <a:lnTo>
                  <a:pt x="95" y="144"/>
                </a:lnTo>
                <a:lnTo>
                  <a:pt x="93" y="144"/>
                </a:lnTo>
                <a:lnTo>
                  <a:pt x="93" y="145"/>
                </a:lnTo>
                <a:lnTo>
                  <a:pt x="92" y="145"/>
                </a:lnTo>
                <a:lnTo>
                  <a:pt x="88" y="145"/>
                </a:lnTo>
                <a:lnTo>
                  <a:pt x="87" y="145"/>
                </a:lnTo>
                <a:lnTo>
                  <a:pt x="86" y="145"/>
                </a:lnTo>
                <a:lnTo>
                  <a:pt x="83" y="145"/>
                </a:lnTo>
                <a:lnTo>
                  <a:pt x="78" y="145"/>
                </a:lnTo>
                <a:lnTo>
                  <a:pt x="72" y="145"/>
                </a:lnTo>
                <a:lnTo>
                  <a:pt x="67" y="145"/>
                </a:lnTo>
                <a:lnTo>
                  <a:pt x="66" y="145"/>
                </a:lnTo>
                <a:lnTo>
                  <a:pt x="62" y="145"/>
                </a:lnTo>
                <a:lnTo>
                  <a:pt x="58" y="145"/>
                </a:lnTo>
                <a:lnTo>
                  <a:pt x="54" y="145"/>
                </a:lnTo>
                <a:lnTo>
                  <a:pt x="54" y="146"/>
                </a:lnTo>
                <a:lnTo>
                  <a:pt x="54" y="148"/>
                </a:lnTo>
                <a:lnTo>
                  <a:pt x="54" y="151"/>
                </a:lnTo>
                <a:lnTo>
                  <a:pt x="54" y="154"/>
                </a:lnTo>
                <a:lnTo>
                  <a:pt x="54" y="159"/>
                </a:lnTo>
                <a:lnTo>
                  <a:pt x="54" y="162"/>
                </a:lnTo>
                <a:lnTo>
                  <a:pt x="53" y="163"/>
                </a:lnTo>
                <a:lnTo>
                  <a:pt x="50" y="163"/>
                </a:lnTo>
                <a:lnTo>
                  <a:pt x="48" y="163"/>
                </a:lnTo>
                <a:lnTo>
                  <a:pt x="45" y="163"/>
                </a:lnTo>
                <a:lnTo>
                  <a:pt x="43" y="163"/>
                </a:lnTo>
                <a:lnTo>
                  <a:pt x="42" y="163"/>
                </a:lnTo>
                <a:lnTo>
                  <a:pt x="37" y="163"/>
                </a:lnTo>
                <a:lnTo>
                  <a:pt x="34" y="163"/>
                </a:lnTo>
                <a:lnTo>
                  <a:pt x="32" y="163"/>
                </a:lnTo>
                <a:lnTo>
                  <a:pt x="30" y="163"/>
                </a:lnTo>
                <a:lnTo>
                  <a:pt x="27" y="163"/>
                </a:lnTo>
                <a:lnTo>
                  <a:pt x="20" y="163"/>
                </a:lnTo>
                <a:lnTo>
                  <a:pt x="18" y="163"/>
                </a:lnTo>
                <a:lnTo>
                  <a:pt x="13" y="163"/>
                </a:lnTo>
                <a:lnTo>
                  <a:pt x="12" y="163"/>
                </a:lnTo>
                <a:lnTo>
                  <a:pt x="8" y="163"/>
                </a:lnTo>
                <a:lnTo>
                  <a:pt x="2" y="163"/>
                </a:lnTo>
                <a:lnTo>
                  <a:pt x="0" y="163"/>
                </a:lnTo>
                <a:lnTo>
                  <a:pt x="0" y="162"/>
                </a:lnTo>
                <a:lnTo>
                  <a:pt x="0" y="161"/>
                </a:lnTo>
                <a:lnTo>
                  <a:pt x="0" y="158"/>
                </a:lnTo>
                <a:lnTo>
                  <a:pt x="0" y="155"/>
                </a:lnTo>
                <a:lnTo>
                  <a:pt x="0" y="154"/>
                </a:lnTo>
                <a:lnTo>
                  <a:pt x="0" y="145"/>
                </a:lnTo>
                <a:lnTo>
                  <a:pt x="0" y="140"/>
                </a:lnTo>
                <a:lnTo>
                  <a:pt x="0" y="136"/>
                </a:lnTo>
                <a:lnTo>
                  <a:pt x="0" y="135"/>
                </a:lnTo>
                <a:lnTo>
                  <a:pt x="0" y="134"/>
                </a:lnTo>
                <a:lnTo>
                  <a:pt x="0" y="130"/>
                </a:lnTo>
                <a:lnTo>
                  <a:pt x="0" y="124"/>
                </a:lnTo>
                <a:lnTo>
                  <a:pt x="0" y="120"/>
                </a:lnTo>
                <a:lnTo>
                  <a:pt x="0" y="118"/>
                </a:lnTo>
                <a:lnTo>
                  <a:pt x="0" y="114"/>
                </a:lnTo>
                <a:lnTo>
                  <a:pt x="0" y="113"/>
                </a:lnTo>
                <a:lnTo>
                  <a:pt x="0" y="110"/>
                </a:lnTo>
                <a:lnTo>
                  <a:pt x="0" y="107"/>
                </a:lnTo>
                <a:lnTo>
                  <a:pt x="0" y="104"/>
                </a:lnTo>
                <a:lnTo>
                  <a:pt x="0" y="100"/>
                </a:lnTo>
                <a:lnTo>
                  <a:pt x="0" y="96"/>
                </a:lnTo>
                <a:lnTo>
                  <a:pt x="0" y="92"/>
                </a:lnTo>
                <a:lnTo>
                  <a:pt x="0" y="91"/>
                </a:lnTo>
                <a:lnTo>
                  <a:pt x="0" y="88"/>
                </a:lnTo>
                <a:lnTo>
                  <a:pt x="0" y="87"/>
                </a:lnTo>
                <a:lnTo>
                  <a:pt x="0" y="84"/>
                </a:lnTo>
                <a:lnTo>
                  <a:pt x="0" y="83"/>
                </a:lnTo>
                <a:lnTo>
                  <a:pt x="0" y="78"/>
                </a:lnTo>
                <a:lnTo>
                  <a:pt x="0" y="74"/>
                </a:lnTo>
                <a:lnTo>
                  <a:pt x="0" y="71"/>
                </a:lnTo>
                <a:lnTo>
                  <a:pt x="0" y="66"/>
                </a:lnTo>
                <a:lnTo>
                  <a:pt x="0" y="63"/>
                </a:lnTo>
                <a:lnTo>
                  <a:pt x="0" y="62"/>
                </a:lnTo>
                <a:lnTo>
                  <a:pt x="0" y="60"/>
                </a:lnTo>
                <a:lnTo>
                  <a:pt x="0" y="58"/>
                </a:lnTo>
                <a:lnTo>
                  <a:pt x="0" y="57"/>
                </a:lnTo>
                <a:lnTo>
                  <a:pt x="0" y="56"/>
                </a:lnTo>
                <a:lnTo>
                  <a:pt x="0" y="51"/>
                </a:lnTo>
                <a:lnTo>
                  <a:pt x="0" y="47"/>
                </a:lnTo>
                <a:lnTo>
                  <a:pt x="0" y="46"/>
                </a:lnTo>
                <a:lnTo>
                  <a:pt x="0" y="42"/>
                </a:lnTo>
                <a:lnTo>
                  <a:pt x="0" y="36"/>
                </a:lnTo>
                <a:lnTo>
                  <a:pt x="0" y="34"/>
                </a:lnTo>
                <a:lnTo>
                  <a:pt x="0" y="32"/>
                </a:lnTo>
                <a:lnTo>
                  <a:pt x="0" y="28"/>
                </a:lnTo>
                <a:lnTo>
                  <a:pt x="0" y="23"/>
                </a:lnTo>
                <a:lnTo>
                  <a:pt x="0" y="22"/>
                </a:lnTo>
                <a:lnTo>
                  <a:pt x="0" y="20"/>
                </a:lnTo>
                <a:lnTo>
                  <a:pt x="0" y="18"/>
                </a:lnTo>
                <a:lnTo>
                  <a:pt x="0" y="15"/>
                </a:lnTo>
                <a:lnTo>
                  <a:pt x="0" y="11"/>
                </a:lnTo>
                <a:lnTo>
                  <a:pt x="0" y="6"/>
                </a:lnTo>
                <a:lnTo>
                  <a:pt x="0" y="2"/>
                </a:lnTo>
                <a:lnTo>
                  <a:pt x="3" y="2"/>
                </a:lnTo>
                <a:lnTo>
                  <a:pt x="13" y="2"/>
                </a:lnTo>
                <a:lnTo>
                  <a:pt x="19" y="2"/>
                </a:lnTo>
                <a:lnTo>
                  <a:pt x="21" y="2"/>
                </a:lnTo>
                <a:lnTo>
                  <a:pt x="26" y="2"/>
                </a:lnTo>
                <a:lnTo>
                  <a:pt x="32" y="2"/>
                </a:lnTo>
                <a:lnTo>
                  <a:pt x="37" y="2"/>
                </a:lnTo>
                <a:lnTo>
                  <a:pt x="40" y="2"/>
                </a:lnTo>
                <a:lnTo>
                  <a:pt x="43" y="1"/>
                </a:lnTo>
                <a:lnTo>
                  <a:pt x="46" y="1"/>
                </a:lnTo>
                <a:lnTo>
                  <a:pt x="48" y="1"/>
                </a:lnTo>
                <a:lnTo>
                  <a:pt x="52" y="1"/>
                </a:lnTo>
                <a:lnTo>
                  <a:pt x="58" y="1"/>
                </a:lnTo>
                <a:lnTo>
                  <a:pt x="59" y="1"/>
                </a:lnTo>
                <a:lnTo>
                  <a:pt x="63" y="1"/>
                </a:lnTo>
                <a:lnTo>
                  <a:pt x="67" y="1"/>
                </a:lnTo>
                <a:lnTo>
                  <a:pt x="69" y="1"/>
                </a:lnTo>
                <a:lnTo>
                  <a:pt x="70" y="1"/>
                </a:lnTo>
                <a:lnTo>
                  <a:pt x="72" y="1"/>
                </a:lnTo>
                <a:lnTo>
                  <a:pt x="75" y="1"/>
                </a:lnTo>
                <a:lnTo>
                  <a:pt x="76" y="1"/>
                </a:lnTo>
                <a:lnTo>
                  <a:pt x="77" y="1"/>
                </a:lnTo>
                <a:lnTo>
                  <a:pt x="80" y="1"/>
                </a:lnTo>
                <a:lnTo>
                  <a:pt x="85" y="1"/>
                </a:lnTo>
                <a:lnTo>
                  <a:pt x="86" y="1"/>
                </a:lnTo>
                <a:lnTo>
                  <a:pt x="87" y="1"/>
                </a:lnTo>
                <a:lnTo>
                  <a:pt x="90" y="1"/>
                </a:lnTo>
                <a:lnTo>
                  <a:pt x="91" y="1"/>
                </a:lnTo>
                <a:lnTo>
                  <a:pt x="92" y="1"/>
                </a:lnTo>
                <a:lnTo>
                  <a:pt x="93" y="1"/>
                </a:lnTo>
                <a:lnTo>
                  <a:pt x="95" y="1"/>
                </a:lnTo>
                <a:lnTo>
                  <a:pt x="100" y="1"/>
                </a:lnTo>
                <a:lnTo>
                  <a:pt x="108" y="1"/>
                </a:lnTo>
                <a:lnTo>
                  <a:pt x="109" y="1"/>
                </a:lnTo>
                <a:lnTo>
                  <a:pt x="111" y="1"/>
                </a:lnTo>
                <a:lnTo>
                  <a:pt x="115" y="1"/>
                </a:lnTo>
                <a:lnTo>
                  <a:pt x="117" y="1"/>
                </a:lnTo>
                <a:lnTo>
                  <a:pt x="122" y="1"/>
                </a:lnTo>
                <a:lnTo>
                  <a:pt x="124" y="1"/>
                </a:lnTo>
                <a:lnTo>
                  <a:pt x="125" y="1"/>
                </a:lnTo>
                <a:lnTo>
                  <a:pt x="126" y="1"/>
                </a:lnTo>
                <a:lnTo>
                  <a:pt x="133" y="1"/>
                </a:lnTo>
                <a:lnTo>
                  <a:pt x="135" y="1"/>
                </a:lnTo>
                <a:lnTo>
                  <a:pt x="141" y="1"/>
                </a:lnTo>
                <a:lnTo>
                  <a:pt x="142" y="1"/>
                </a:lnTo>
                <a:lnTo>
                  <a:pt x="143" y="1"/>
                </a:lnTo>
                <a:lnTo>
                  <a:pt x="147" y="1"/>
                </a:lnTo>
                <a:lnTo>
                  <a:pt x="151" y="1"/>
                </a:lnTo>
                <a:lnTo>
                  <a:pt x="156" y="1"/>
                </a:lnTo>
                <a:lnTo>
                  <a:pt x="158" y="1"/>
                </a:lnTo>
                <a:lnTo>
                  <a:pt x="164" y="1"/>
                </a:lnTo>
                <a:lnTo>
                  <a:pt x="165" y="1"/>
                </a:lnTo>
                <a:lnTo>
                  <a:pt x="166" y="1"/>
                </a:lnTo>
                <a:lnTo>
                  <a:pt x="168" y="1"/>
                </a:lnTo>
                <a:lnTo>
                  <a:pt x="173" y="1"/>
                </a:lnTo>
                <a:lnTo>
                  <a:pt x="174" y="1"/>
                </a:lnTo>
                <a:lnTo>
                  <a:pt x="181" y="1"/>
                </a:lnTo>
                <a:lnTo>
                  <a:pt x="183" y="1"/>
                </a:lnTo>
                <a:lnTo>
                  <a:pt x="191" y="1"/>
                </a:lnTo>
                <a:lnTo>
                  <a:pt x="198" y="1"/>
                </a:lnTo>
                <a:lnTo>
                  <a:pt x="202" y="1"/>
                </a:lnTo>
                <a:lnTo>
                  <a:pt x="204" y="0"/>
                </a:lnTo>
                <a:lnTo>
                  <a:pt x="208" y="0"/>
                </a:lnTo>
                <a:lnTo>
                  <a:pt x="210" y="0"/>
                </a:lnTo>
                <a:lnTo>
                  <a:pt x="211" y="0"/>
                </a:lnTo>
                <a:lnTo>
                  <a:pt x="221" y="0"/>
                </a:lnTo>
                <a:lnTo>
                  <a:pt x="224" y="0"/>
                </a:lnTo>
                <a:lnTo>
                  <a:pt x="226" y="0"/>
                </a:lnTo>
                <a:lnTo>
                  <a:pt x="228" y="0"/>
                </a:lnTo>
                <a:lnTo>
                  <a:pt x="229" y="0"/>
                </a:lnTo>
                <a:lnTo>
                  <a:pt x="230" y="0"/>
                </a:lnTo>
                <a:lnTo>
                  <a:pt x="234" y="0"/>
                </a:lnTo>
                <a:lnTo>
                  <a:pt x="237" y="0"/>
                </a:lnTo>
                <a:lnTo>
                  <a:pt x="239" y="0"/>
                </a:lnTo>
                <a:lnTo>
                  <a:pt x="242" y="0"/>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76" name="Freeform 196"/>
          <p:cNvSpPr>
            <a:spLocks/>
          </p:cNvSpPr>
          <p:nvPr/>
        </p:nvSpPr>
        <p:spPr bwMode="auto">
          <a:xfrm>
            <a:off x="2733164" y="5997755"/>
            <a:ext cx="423509" cy="621579"/>
          </a:xfrm>
          <a:custGeom>
            <a:avLst/>
            <a:gdLst>
              <a:gd name="T0" fmla="*/ 78 w 196"/>
              <a:gd name="T1" fmla="*/ 70 h 292"/>
              <a:gd name="T2" fmla="*/ 78 w 196"/>
              <a:gd name="T3" fmla="*/ 25 h 292"/>
              <a:gd name="T4" fmla="*/ 78 w 196"/>
              <a:gd name="T5" fmla="*/ 1 h 292"/>
              <a:gd name="T6" fmla="*/ 104 w 196"/>
              <a:gd name="T7" fmla="*/ 1 h 292"/>
              <a:gd name="T8" fmla="*/ 123 w 196"/>
              <a:gd name="T9" fmla="*/ 1 h 292"/>
              <a:gd name="T10" fmla="*/ 155 w 196"/>
              <a:gd name="T11" fmla="*/ 1 h 292"/>
              <a:gd name="T12" fmla="*/ 182 w 196"/>
              <a:gd name="T13" fmla="*/ 1 h 292"/>
              <a:gd name="T14" fmla="*/ 185 w 196"/>
              <a:gd name="T15" fmla="*/ 28 h 292"/>
              <a:gd name="T16" fmla="*/ 185 w 196"/>
              <a:gd name="T17" fmla="*/ 61 h 292"/>
              <a:gd name="T18" fmla="*/ 185 w 196"/>
              <a:gd name="T19" fmla="*/ 86 h 292"/>
              <a:gd name="T20" fmla="*/ 185 w 196"/>
              <a:gd name="T21" fmla="*/ 119 h 292"/>
              <a:gd name="T22" fmla="*/ 187 w 196"/>
              <a:gd name="T23" fmla="*/ 146 h 292"/>
              <a:gd name="T24" fmla="*/ 172 w 196"/>
              <a:gd name="T25" fmla="*/ 182 h 292"/>
              <a:gd name="T26" fmla="*/ 174 w 196"/>
              <a:gd name="T27" fmla="*/ 190 h 292"/>
              <a:gd name="T28" fmla="*/ 189 w 196"/>
              <a:gd name="T29" fmla="*/ 192 h 292"/>
              <a:gd name="T30" fmla="*/ 191 w 196"/>
              <a:gd name="T31" fmla="*/ 213 h 292"/>
              <a:gd name="T32" fmla="*/ 165 w 196"/>
              <a:gd name="T33" fmla="*/ 233 h 292"/>
              <a:gd name="T34" fmla="*/ 144 w 196"/>
              <a:gd name="T35" fmla="*/ 245 h 292"/>
              <a:gd name="T36" fmla="*/ 135 w 196"/>
              <a:gd name="T37" fmla="*/ 269 h 292"/>
              <a:gd name="T38" fmla="*/ 133 w 196"/>
              <a:gd name="T39" fmla="*/ 284 h 292"/>
              <a:gd name="T40" fmla="*/ 121 w 196"/>
              <a:gd name="T41" fmla="*/ 281 h 292"/>
              <a:gd name="T42" fmla="*/ 108 w 196"/>
              <a:gd name="T43" fmla="*/ 286 h 292"/>
              <a:gd name="T44" fmla="*/ 87 w 196"/>
              <a:gd name="T45" fmla="*/ 281 h 292"/>
              <a:gd name="T46" fmla="*/ 79 w 196"/>
              <a:gd name="T47" fmla="*/ 279 h 292"/>
              <a:gd name="T48" fmla="*/ 75 w 196"/>
              <a:gd name="T49" fmla="*/ 284 h 292"/>
              <a:gd name="T50" fmla="*/ 68 w 196"/>
              <a:gd name="T51" fmla="*/ 287 h 292"/>
              <a:gd name="T52" fmla="*/ 60 w 196"/>
              <a:gd name="T53" fmla="*/ 286 h 292"/>
              <a:gd name="T54" fmla="*/ 55 w 196"/>
              <a:gd name="T55" fmla="*/ 280 h 292"/>
              <a:gd name="T56" fmla="*/ 53 w 196"/>
              <a:gd name="T57" fmla="*/ 273 h 292"/>
              <a:gd name="T58" fmla="*/ 48 w 196"/>
              <a:gd name="T59" fmla="*/ 268 h 292"/>
              <a:gd name="T60" fmla="*/ 43 w 196"/>
              <a:gd name="T61" fmla="*/ 264 h 292"/>
              <a:gd name="T62" fmla="*/ 39 w 196"/>
              <a:gd name="T63" fmla="*/ 258 h 292"/>
              <a:gd name="T64" fmla="*/ 41 w 196"/>
              <a:gd name="T65" fmla="*/ 249 h 292"/>
              <a:gd name="T66" fmla="*/ 36 w 196"/>
              <a:gd name="T67" fmla="*/ 246 h 292"/>
              <a:gd name="T68" fmla="*/ 32 w 196"/>
              <a:gd name="T69" fmla="*/ 238 h 292"/>
              <a:gd name="T70" fmla="*/ 31 w 196"/>
              <a:gd name="T71" fmla="*/ 232 h 292"/>
              <a:gd name="T72" fmla="*/ 28 w 196"/>
              <a:gd name="T73" fmla="*/ 222 h 292"/>
              <a:gd name="T74" fmla="*/ 25 w 196"/>
              <a:gd name="T75" fmla="*/ 220 h 292"/>
              <a:gd name="T76" fmla="*/ 27 w 196"/>
              <a:gd name="T77" fmla="*/ 210 h 292"/>
              <a:gd name="T78" fmla="*/ 33 w 196"/>
              <a:gd name="T79" fmla="*/ 208 h 292"/>
              <a:gd name="T80" fmla="*/ 30 w 196"/>
              <a:gd name="T81" fmla="*/ 201 h 292"/>
              <a:gd name="T82" fmla="*/ 33 w 196"/>
              <a:gd name="T83" fmla="*/ 198 h 292"/>
              <a:gd name="T84" fmla="*/ 32 w 196"/>
              <a:gd name="T85" fmla="*/ 191 h 292"/>
              <a:gd name="T86" fmla="*/ 27 w 196"/>
              <a:gd name="T87" fmla="*/ 186 h 292"/>
              <a:gd name="T88" fmla="*/ 23 w 196"/>
              <a:gd name="T89" fmla="*/ 182 h 292"/>
              <a:gd name="T90" fmla="*/ 19 w 196"/>
              <a:gd name="T91" fmla="*/ 178 h 292"/>
              <a:gd name="T92" fmla="*/ 17 w 196"/>
              <a:gd name="T93" fmla="*/ 172 h 292"/>
              <a:gd name="T94" fmla="*/ 14 w 196"/>
              <a:gd name="T95" fmla="*/ 168 h 292"/>
              <a:gd name="T96" fmla="*/ 12 w 196"/>
              <a:gd name="T97" fmla="*/ 165 h 292"/>
              <a:gd name="T98" fmla="*/ 8 w 196"/>
              <a:gd name="T99" fmla="*/ 158 h 292"/>
              <a:gd name="T100" fmla="*/ 5 w 196"/>
              <a:gd name="T101" fmla="*/ 151 h 292"/>
              <a:gd name="T102" fmla="*/ 4 w 196"/>
              <a:gd name="T103" fmla="*/ 145 h 292"/>
              <a:gd name="T104" fmla="*/ 6 w 196"/>
              <a:gd name="T105" fmla="*/ 143 h 292"/>
              <a:gd name="T106" fmla="*/ 6 w 196"/>
              <a:gd name="T107" fmla="*/ 138 h 292"/>
              <a:gd name="T108" fmla="*/ 4 w 196"/>
              <a:gd name="T109" fmla="*/ 132 h 292"/>
              <a:gd name="T110" fmla="*/ 4 w 196"/>
              <a:gd name="T111" fmla="*/ 125 h 292"/>
              <a:gd name="T112" fmla="*/ 1 w 196"/>
              <a:gd name="T113" fmla="*/ 119 h 292"/>
              <a:gd name="T114" fmla="*/ 12 w 196"/>
              <a:gd name="T115" fmla="*/ 117 h 292"/>
              <a:gd name="T116" fmla="*/ 23 w 196"/>
              <a:gd name="T117" fmla="*/ 102 h 292"/>
              <a:gd name="T118" fmla="*/ 35 w 196"/>
              <a:gd name="T119" fmla="*/ 90 h 292"/>
              <a:gd name="T120" fmla="*/ 56 w 196"/>
              <a:gd name="T121" fmla="*/ 81 h 292"/>
              <a:gd name="T122" fmla="*/ 73 w 196"/>
              <a:gd name="T123" fmla="*/ 81 h 29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96" h="292">
                <a:moveTo>
                  <a:pt x="76" y="81"/>
                </a:moveTo>
                <a:lnTo>
                  <a:pt x="78" y="81"/>
                </a:lnTo>
                <a:lnTo>
                  <a:pt x="78" y="79"/>
                </a:lnTo>
                <a:lnTo>
                  <a:pt x="78" y="78"/>
                </a:lnTo>
                <a:lnTo>
                  <a:pt x="78" y="77"/>
                </a:lnTo>
                <a:lnTo>
                  <a:pt x="78" y="73"/>
                </a:lnTo>
                <a:lnTo>
                  <a:pt x="78" y="72"/>
                </a:lnTo>
                <a:lnTo>
                  <a:pt x="78" y="70"/>
                </a:lnTo>
                <a:lnTo>
                  <a:pt x="78" y="69"/>
                </a:lnTo>
                <a:lnTo>
                  <a:pt x="78" y="41"/>
                </a:lnTo>
                <a:lnTo>
                  <a:pt x="78" y="40"/>
                </a:lnTo>
                <a:lnTo>
                  <a:pt x="78" y="39"/>
                </a:lnTo>
                <a:lnTo>
                  <a:pt x="78" y="38"/>
                </a:lnTo>
                <a:lnTo>
                  <a:pt x="78" y="34"/>
                </a:lnTo>
                <a:lnTo>
                  <a:pt x="78" y="32"/>
                </a:lnTo>
                <a:lnTo>
                  <a:pt x="78" y="25"/>
                </a:lnTo>
                <a:lnTo>
                  <a:pt x="78" y="20"/>
                </a:lnTo>
                <a:lnTo>
                  <a:pt x="78" y="16"/>
                </a:lnTo>
                <a:lnTo>
                  <a:pt x="78" y="15"/>
                </a:lnTo>
                <a:lnTo>
                  <a:pt x="78" y="14"/>
                </a:lnTo>
                <a:lnTo>
                  <a:pt x="78" y="13"/>
                </a:lnTo>
                <a:lnTo>
                  <a:pt x="78" y="10"/>
                </a:lnTo>
                <a:lnTo>
                  <a:pt x="78" y="4"/>
                </a:lnTo>
                <a:lnTo>
                  <a:pt x="78" y="1"/>
                </a:lnTo>
                <a:lnTo>
                  <a:pt x="85" y="1"/>
                </a:lnTo>
                <a:lnTo>
                  <a:pt x="88" y="1"/>
                </a:lnTo>
                <a:lnTo>
                  <a:pt x="93" y="1"/>
                </a:lnTo>
                <a:lnTo>
                  <a:pt x="95" y="0"/>
                </a:lnTo>
                <a:lnTo>
                  <a:pt x="97" y="0"/>
                </a:lnTo>
                <a:lnTo>
                  <a:pt x="100" y="0"/>
                </a:lnTo>
                <a:lnTo>
                  <a:pt x="101" y="0"/>
                </a:lnTo>
                <a:lnTo>
                  <a:pt x="104" y="1"/>
                </a:lnTo>
                <a:lnTo>
                  <a:pt x="105" y="1"/>
                </a:lnTo>
                <a:lnTo>
                  <a:pt x="110" y="1"/>
                </a:lnTo>
                <a:lnTo>
                  <a:pt x="112" y="1"/>
                </a:lnTo>
                <a:lnTo>
                  <a:pt x="113" y="1"/>
                </a:lnTo>
                <a:lnTo>
                  <a:pt x="115" y="1"/>
                </a:lnTo>
                <a:lnTo>
                  <a:pt x="120" y="1"/>
                </a:lnTo>
                <a:lnTo>
                  <a:pt x="121" y="1"/>
                </a:lnTo>
                <a:lnTo>
                  <a:pt x="123" y="1"/>
                </a:lnTo>
                <a:lnTo>
                  <a:pt x="125" y="1"/>
                </a:lnTo>
                <a:lnTo>
                  <a:pt x="127" y="1"/>
                </a:lnTo>
                <a:lnTo>
                  <a:pt x="128" y="1"/>
                </a:lnTo>
                <a:lnTo>
                  <a:pt x="133" y="1"/>
                </a:lnTo>
                <a:lnTo>
                  <a:pt x="140" y="1"/>
                </a:lnTo>
                <a:lnTo>
                  <a:pt x="149" y="1"/>
                </a:lnTo>
                <a:lnTo>
                  <a:pt x="153" y="1"/>
                </a:lnTo>
                <a:lnTo>
                  <a:pt x="155" y="1"/>
                </a:lnTo>
                <a:lnTo>
                  <a:pt x="161" y="1"/>
                </a:lnTo>
                <a:lnTo>
                  <a:pt x="166" y="1"/>
                </a:lnTo>
                <a:lnTo>
                  <a:pt x="168" y="1"/>
                </a:lnTo>
                <a:lnTo>
                  <a:pt x="173" y="1"/>
                </a:lnTo>
                <a:lnTo>
                  <a:pt x="174" y="1"/>
                </a:lnTo>
                <a:lnTo>
                  <a:pt x="176" y="1"/>
                </a:lnTo>
                <a:lnTo>
                  <a:pt x="177" y="1"/>
                </a:lnTo>
                <a:lnTo>
                  <a:pt x="182" y="1"/>
                </a:lnTo>
                <a:lnTo>
                  <a:pt x="185" y="1"/>
                </a:lnTo>
                <a:lnTo>
                  <a:pt x="185" y="4"/>
                </a:lnTo>
                <a:lnTo>
                  <a:pt x="185" y="7"/>
                </a:lnTo>
                <a:lnTo>
                  <a:pt x="185" y="10"/>
                </a:lnTo>
                <a:lnTo>
                  <a:pt x="185" y="14"/>
                </a:lnTo>
                <a:lnTo>
                  <a:pt x="185" y="15"/>
                </a:lnTo>
                <a:lnTo>
                  <a:pt x="185" y="22"/>
                </a:lnTo>
                <a:lnTo>
                  <a:pt x="185" y="28"/>
                </a:lnTo>
                <a:lnTo>
                  <a:pt x="185" y="29"/>
                </a:lnTo>
                <a:lnTo>
                  <a:pt x="185" y="33"/>
                </a:lnTo>
                <a:lnTo>
                  <a:pt x="185" y="37"/>
                </a:lnTo>
                <a:lnTo>
                  <a:pt x="185" y="41"/>
                </a:lnTo>
                <a:lnTo>
                  <a:pt x="185" y="46"/>
                </a:lnTo>
                <a:lnTo>
                  <a:pt x="185" y="55"/>
                </a:lnTo>
                <a:lnTo>
                  <a:pt x="185" y="56"/>
                </a:lnTo>
                <a:lnTo>
                  <a:pt x="185" y="61"/>
                </a:lnTo>
                <a:lnTo>
                  <a:pt x="185" y="63"/>
                </a:lnTo>
                <a:lnTo>
                  <a:pt x="185" y="66"/>
                </a:lnTo>
                <a:lnTo>
                  <a:pt x="185" y="71"/>
                </a:lnTo>
                <a:lnTo>
                  <a:pt x="185" y="73"/>
                </a:lnTo>
                <a:lnTo>
                  <a:pt x="185" y="78"/>
                </a:lnTo>
                <a:lnTo>
                  <a:pt x="185" y="81"/>
                </a:lnTo>
                <a:lnTo>
                  <a:pt x="185" y="85"/>
                </a:lnTo>
                <a:lnTo>
                  <a:pt x="185" y="86"/>
                </a:lnTo>
                <a:lnTo>
                  <a:pt x="185" y="90"/>
                </a:lnTo>
                <a:lnTo>
                  <a:pt x="185" y="92"/>
                </a:lnTo>
                <a:lnTo>
                  <a:pt x="185" y="100"/>
                </a:lnTo>
                <a:lnTo>
                  <a:pt x="185" y="105"/>
                </a:lnTo>
                <a:lnTo>
                  <a:pt x="185" y="113"/>
                </a:lnTo>
                <a:lnTo>
                  <a:pt x="185" y="117"/>
                </a:lnTo>
                <a:lnTo>
                  <a:pt x="185" y="118"/>
                </a:lnTo>
                <a:lnTo>
                  <a:pt x="185" y="119"/>
                </a:lnTo>
                <a:lnTo>
                  <a:pt x="187" y="120"/>
                </a:lnTo>
                <a:lnTo>
                  <a:pt x="187" y="127"/>
                </a:lnTo>
                <a:lnTo>
                  <a:pt x="187" y="130"/>
                </a:lnTo>
                <a:lnTo>
                  <a:pt x="187" y="136"/>
                </a:lnTo>
                <a:lnTo>
                  <a:pt x="187" y="138"/>
                </a:lnTo>
                <a:lnTo>
                  <a:pt x="187" y="141"/>
                </a:lnTo>
                <a:lnTo>
                  <a:pt x="187" y="142"/>
                </a:lnTo>
                <a:lnTo>
                  <a:pt x="187" y="146"/>
                </a:lnTo>
                <a:lnTo>
                  <a:pt x="187" y="149"/>
                </a:lnTo>
                <a:lnTo>
                  <a:pt x="187" y="162"/>
                </a:lnTo>
                <a:lnTo>
                  <a:pt x="187" y="169"/>
                </a:lnTo>
                <a:lnTo>
                  <a:pt x="181" y="170"/>
                </a:lnTo>
                <a:lnTo>
                  <a:pt x="179" y="173"/>
                </a:lnTo>
                <a:lnTo>
                  <a:pt x="177" y="174"/>
                </a:lnTo>
                <a:lnTo>
                  <a:pt x="177" y="176"/>
                </a:lnTo>
                <a:lnTo>
                  <a:pt x="172" y="182"/>
                </a:lnTo>
                <a:lnTo>
                  <a:pt x="168" y="184"/>
                </a:lnTo>
                <a:lnTo>
                  <a:pt x="167" y="188"/>
                </a:lnTo>
                <a:lnTo>
                  <a:pt x="167" y="189"/>
                </a:lnTo>
                <a:lnTo>
                  <a:pt x="168" y="190"/>
                </a:lnTo>
                <a:lnTo>
                  <a:pt x="169" y="190"/>
                </a:lnTo>
                <a:lnTo>
                  <a:pt x="175" y="186"/>
                </a:lnTo>
                <a:lnTo>
                  <a:pt x="176" y="188"/>
                </a:lnTo>
                <a:lnTo>
                  <a:pt x="174" y="190"/>
                </a:lnTo>
                <a:lnTo>
                  <a:pt x="175" y="191"/>
                </a:lnTo>
                <a:lnTo>
                  <a:pt x="177" y="191"/>
                </a:lnTo>
                <a:lnTo>
                  <a:pt x="180" y="190"/>
                </a:lnTo>
                <a:lnTo>
                  <a:pt x="181" y="188"/>
                </a:lnTo>
                <a:lnTo>
                  <a:pt x="182" y="188"/>
                </a:lnTo>
                <a:lnTo>
                  <a:pt x="188" y="189"/>
                </a:lnTo>
                <a:lnTo>
                  <a:pt x="189" y="189"/>
                </a:lnTo>
                <a:lnTo>
                  <a:pt x="189" y="192"/>
                </a:lnTo>
                <a:lnTo>
                  <a:pt x="191" y="196"/>
                </a:lnTo>
                <a:lnTo>
                  <a:pt x="191" y="198"/>
                </a:lnTo>
                <a:lnTo>
                  <a:pt x="192" y="198"/>
                </a:lnTo>
                <a:lnTo>
                  <a:pt x="193" y="199"/>
                </a:lnTo>
                <a:lnTo>
                  <a:pt x="195" y="200"/>
                </a:lnTo>
                <a:lnTo>
                  <a:pt x="196" y="204"/>
                </a:lnTo>
                <a:lnTo>
                  <a:pt x="193" y="210"/>
                </a:lnTo>
                <a:lnTo>
                  <a:pt x="191" y="213"/>
                </a:lnTo>
                <a:lnTo>
                  <a:pt x="189" y="215"/>
                </a:lnTo>
                <a:lnTo>
                  <a:pt x="183" y="217"/>
                </a:lnTo>
                <a:lnTo>
                  <a:pt x="181" y="218"/>
                </a:lnTo>
                <a:lnTo>
                  <a:pt x="177" y="220"/>
                </a:lnTo>
                <a:lnTo>
                  <a:pt x="175" y="221"/>
                </a:lnTo>
                <a:lnTo>
                  <a:pt x="174" y="222"/>
                </a:lnTo>
                <a:lnTo>
                  <a:pt x="171" y="229"/>
                </a:lnTo>
                <a:lnTo>
                  <a:pt x="165" y="233"/>
                </a:lnTo>
                <a:lnTo>
                  <a:pt x="158" y="237"/>
                </a:lnTo>
                <a:lnTo>
                  <a:pt x="156" y="238"/>
                </a:lnTo>
                <a:lnTo>
                  <a:pt x="153" y="239"/>
                </a:lnTo>
                <a:lnTo>
                  <a:pt x="151" y="239"/>
                </a:lnTo>
                <a:lnTo>
                  <a:pt x="148" y="240"/>
                </a:lnTo>
                <a:lnTo>
                  <a:pt x="145" y="241"/>
                </a:lnTo>
                <a:lnTo>
                  <a:pt x="144" y="244"/>
                </a:lnTo>
                <a:lnTo>
                  <a:pt x="144" y="245"/>
                </a:lnTo>
                <a:lnTo>
                  <a:pt x="143" y="247"/>
                </a:lnTo>
                <a:lnTo>
                  <a:pt x="143" y="250"/>
                </a:lnTo>
                <a:lnTo>
                  <a:pt x="145" y="255"/>
                </a:lnTo>
                <a:lnTo>
                  <a:pt x="145" y="257"/>
                </a:lnTo>
                <a:lnTo>
                  <a:pt x="143" y="261"/>
                </a:lnTo>
                <a:lnTo>
                  <a:pt x="140" y="262"/>
                </a:lnTo>
                <a:lnTo>
                  <a:pt x="139" y="263"/>
                </a:lnTo>
                <a:lnTo>
                  <a:pt x="135" y="269"/>
                </a:lnTo>
                <a:lnTo>
                  <a:pt x="133" y="270"/>
                </a:lnTo>
                <a:lnTo>
                  <a:pt x="132" y="271"/>
                </a:lnTo>
                <a:lnTo>
                  <a:pt x="129" y="272"/>
                </a:lnTo>
                <a:lnTo>
                  <a:pt x="131" y="276"/>
                </a:lnTo>
                <a:lnTo>
                  <a:pt x="132" y="278"/>
                </a:lnTo>
                <a:lnTo>
                  <a:pt x="132" y="279"/>
                </a:lnTo>
                <a:lnTo>
                  <a:pt x="134" y="282"/>
                </a:lnTo>
                <a:lnTo>
                  <a:pt x="133" y="284"/>
                </a:lnTo>
                <a:lnTo>
                  <a:pt x="131" y="285"/>
                </a:lnTo>
                <a:lnTo>
                  <a:pt x="128" y="287"/>
                </a:lnTo>
                <a:lnTo>
                  <a:pt x="121" y="292"/>
                </a:lnTo>
                <a:lnTo>
                  <a:pt x="120" y="289"/>
                </a:lnTo>
                <a:lnTo>
                  <a:pt x="124" y="287"/>
                </a:lnTo>
                <a:lnTo>
                  <a:pt x="124" y="285"/>
                </a:lnTo>
                <a:lnTo>
                  <a:pt x="124" y="282"/>
                </a:lnTo>
                <a:lnTo>
                  <a:pt x="121" y="281"/>
                </a:lnTo>
                <a:lnTo>
                  <a:pt x="120" y="281"/>
                </a:lnTo>
                <a:lnTo>
                  <a:pt x="118" y="280"/>
                </a:lnTo>
                <a:lnTo>
                  <a:pt x="117" y="281"/>
                </a:lnTo>
                <a:lnTo>
                  <a:pt x="115" y="281"/>
                </a:lnTo>
                <a:lnTo>
                  <a:pt x="113" y="280"/>
                </a:lnTo>
                <a:lnTo>
                  <a:pt x="111" y="281"/>
                </a:lnTo>
                <a:lnTo>
                  <a:pt x="109" y="282"/>
                </a:lnTo>
                <a:lnTo>
                  <a:pt x="108" y="286"/>
                </a:lnTo>
                <a:lnTo>
                  <a:pt x="107" y="287"/>
                </a:lnTo>
                <a:lnTo>
                  <a:pt x="102" y="286"/>
                </a:lnTo>
                <a:lnTo>
                  <a:pt x="101" y="286"/>
                </a:lnTo>
                <a:lnTo>
                  <a:pt x="96" y="286"/>
                </a:lnTo>
                <a:lnTo>
                  <a:pt x="92" y="286"/>
                </a:lnTo>
                <a:lnTo>
                  <a:pt x="91" y="284"/>
                </a:lnTo>
                <a:lnTo>
                  <a:pt x="88" y="282"/>
                </a:lnTo>
                <a:lnTo>
                  <a:pt x="87" y="281"/>
                </a:lnTo>
                <a:lnTo>
                  <a:pt x="86" y="281"/>
                </a:lnTo>
                <a:lnTo>
                  <a:pt x="85" y="280"/>
                </a:lnTo>
                <a:lnTo>
                  <a:pt x="85" y="279"/>
                </a:lnTo>
                <a:lnTo>
                  <a:pt x="84" y="279"/>
                </a:lnTo>
                <a:lnTo>
                  <a:pt x="83" y="279"/>
                </a:lnTo>
                <a:lnTo>
                  <a:pt x="81" y="279"/>
                </a:lnTo>
                <a:lnTo>
                  <a:pt x="80" y="279"/>
                </a:lnTo>
                <a:lnTo>
                  <a:pt x="79" y="279"/>
                </a:lnTo>
                <a:lnTo>
                  <a:pt x="78" y="279"/>
                </a:lnTo>
                <a:lnTo>
                  <a:pt x="78" y="280"/>
                </a:lnTo>
                <a:lnTo>
                  <a:pt x="77" y="280"/>
                </a:lnTo>
                <a:lnTo>
                  <a:pt x="77" y="281"/>
                </a:lnTo>
                <a:lnTo>
                  <a:pt x="76" y="281"/>
                </a:lnTo>
                <a:lnTo>
                  <a:pt x="76" y="282"/>
                </a:lnTo>
                <a:lnTo>
                  <a:pt x="75" y="282"/>
                </a:lnTo>
                <a:lnTo>
                  <a:pt x="75" y="284"/>
                </a:lnTo>
                <a:lnTo>
                  <a:pt x="73" y="284"/>
                </a:lnTo>
                <a:lnTo>
                  <a:pt x="73" y="285"/>
                </a:lnTo>
                <a:lnTo>
                  <a:pt x="72" y="285"/>
                </a:lnTo>
                <a:lnTo>
                  <a:pt x="71" y="286"/>
                </a:lnTo>
                <a:lnTo>
                  <a:pt x="70" y="286"/>
                </a:lnTo>
                <a:lnTo>
                  <a:pt x="70" y="287"/>
                </a:lnTo>
                <a:lnTo>
                  <a:pt x="69" y="287"/>
                </a:lnTo>
                <a:lnTo>
                  <a:pt x="68" y="287"/>
                </a:lnTo>
                <a:lnTo>
                  <a:pt x="67" y="288"/>
                </a:lnTo>
                <a:lnTo>
                  <a:pt x="65" y="288"/>
                </a:lnTo>
                <a:lnTo>
                  <a:pt x="64" y="288"/>
                </a:lnTo>
                <a:lnTo>
                  <a:pt x="63" y="288"/>
                </a:lnTo>
                <a:lnTo>
                  <a:pt x="62" y="287"/>
                </a:lnTo>
                <a:lnTo>
                  <a:pt x="61" y="287"/>
                </a:lnTo>
                <a:lnTo>
                  <a:pt x="61" y="286"/>
                </a:lnTo>
                <a:lnTo>
                  <a:pt x="60" y="286"/>
                </a:lnTo>
                <a:lnTo>
                  <a:pt x="60" y="285"/>
                </a:lnTo>
                <a:lnTo>
                  <a:pt x="59" y="285"/>
                </a:lnTo>
                <a:lnTo>
                  <a:pt x="59" y="284"/>
                </a:lnTo>
                <a:lnTo>
                  <a:pt x="57" y="284"/>
                </a:lnTo>
                <a:lnTo>
                  <a:pt x="57" y="282"/>
                </a:lnTo>
                <a:lnTo>
                  <a:pt x="56" y="281"/>
                </a:lnTo>
                <a:lnTo>
                  <a:pt x="56" y="280"/>
                </a:lnTo>
                <a:lnTo>
                  <a:pt x="55" y="280"/>
                </a:lnTo>
                <a:lnTo>
                  <a:pt x="55" y="279"/>
                </a:lnTo>
                <a:lnTo>
                  <a:pt x="55" y="278"/>
                </a:lnTo>
                <a:lnTo>
                  <a:pt x="55" y="277"/>
                </a:lnTo>
                <a:lnTo>
                  <a:pt x="55" y="276"/>
                </a:lnTo>
                <a:lnTo>
                  <a:pt x="54" y="276"/>
                </a:lnTo>
                <a:lnTo>
                  <a:pt x="54" y="274"/>
                </a:lnTo>
                <a:lnTo>
                  <a:pt x="53" y="274"/>
                </a:lnTo>
                <a:lnTo>
                  <a:pt x="53" y="273"/>
                </a:lnTo>
                <a:lnTo>
                  <a:pt x="53" y="272"/>
                </a:lnTo>
                <a:lnTo>
                  <a:pt x="52" y="272"/>
                </a:lnTo>
                <a:lnTo>
                  <a:pt x="52" y="271"/>
                </a:lnTo>
                <a:lnTo>
                  <a:pt x="52" y="270"/>
                </a:lnTo>
                <a:lnTo>
                  <a:pt x="51" y="270"/>
                </a:lnTo>
                <a:lnTo>
                  <a:pt x="51" y="269"/>
                </a:lnTo>
                <a:lnTo>
                  <a:pt x="49" y="268"/>
                </a:lnTo>
                <a:lnTo>
                  <a:pt x="48" y="268"/>
                </a:lnTo>
                <a:lnTo>
                  <a:pt x="48" y="266"/>
                </a:lnTo>
                <a:lnTo>
                  <a:pt x="47" y="266"/>
                </a:lnTo>
                <a:lnTo>
                  <a:pt x="46" y="266"/>
                </a:lnTo>
                <a:lnTo>
                  <a:pt x="46" y="265"/>
                </a:lnTo>
                <a:lnTo>
                  <a:pt x="45" y="265"/>
                </a:lnTo>
                <a:lnTo>
                  <a:pt x="44" y="265"/>
                </a:lnTo>
                <a:lnTo>
                  <a:pt x="43" y="265"/>
                </a:lnTo>
                <a:lnTo>
                  <a:pt x="43" y="264"/>
                </a:lnTo>
                <a:lnTo>
                  <a:pt x="41" y="264"/>
                </a:lnTo>
                <a:lnTo>
                  <a:pt x="41" y="263"/>
                </a:lnTo>
                <a:lnTo>
                  <a:pt x="40" y="263"/>
                </a:lnTo>
                <a:lnTo>
                  <a:pt x="40" y="262"/>
                </a:lnTo>
                <a:lnTo>
                  <a:pt x="40" y="261"/>
                </a:lnTo>
                <a:lnTo>
                  <a:pt x="39" y="261"/>
                </a:lnTo>
                <a:lnTo>
                  <a:pt x="39" y="260"/>
                </a:lnTo>
                <a:lnTo>
                  <a:pt x="39" y="258"/>
                </a:lnTo>
                <a:lnTo>
                  <a:pt x="40" y="257"/>
                </a:lnTo>
                <a:lnTo>
                  <a:pt x="40" y="256"/>
                </a:lnTo>
                <a:lnTo>
                  <a:pt x="40" y="255"/>
                </a:lnTo>
                <a:lnTo>
                  <a:pt x="40" y="254"/>
                </a:lnTo>
                <a:lnTo>
                  <a:pt x="40" y="253"/>
                </a:lnTo>
                <a:lnTo>
                  <a:pt x="41" y="252"/>
                </a:lnTo>
                <a:lnTo>
                  <a:pt x="41" y="250"/>
                </a:lnTo>
                <a:lnTo>
                  <a:pt x="41" y="249"/>
                </a:lnTo>
                <a:lnTo>
                  <a:pt x="41" y="248"/>
                </a:lnTo>
                <a:lnTo>
                  <a:pt x="40" y="248"/>
                </a:lnTo>
                <a:lnTo>
                  <a:pt x="40" y="247"/>
                </a:lnTo>
                <a:lnTo>
                  <a:pt x="39" y="247"/>
                </a:lnTo>
                <a:lnTo>
                  <a:pt x="38" y="247"/>
                </a:lnTo>
                <a:lnTo>
                  <a:pt x="38" y="246"/>
                </a:lnTo>
                <a:lnTo>
                  <a:pt x="37" y="246"/>
                </a:lnTo>
                <a:lnTo>
                  <a:pt x="36" y="246"/>
                </a:lnTo>
                <a:lnTo>
                  <a:pt x="36" y="245"/>
                </a:lnTo>
                <a:lnTo>
                  <a:pt x="35" y="245"/>
                </a:lnTo>
                <a:lnTo>
                  <a:pt x="33" y="244"/>
                </a:lnTo>
                <a:lnTo>
                  <a:pt x="32" y="242"/>
                </a:lnTo>
                <a:lnTo>
                  <a:pt x="31" y="241"/>
                </a:lnTo>
                <a:lnTo>
                  <a:pt x="31" y="240"/>
                </a:lnTo>
                <a:lnTo>
                  <a:pt x="31" y="239"/>
                </a:lnTo>
                <a:lnTo>
                  <a:pt x="32" y="238"/>
                </a:lnTo>
                <a:lnTo>
                  <a:pt x="33" y="238"/>
                </a:lnTo>
                <a:lnTo>
                  <a:pt x="35" y="238"/>
                </a:lnTo>
                <a:lnTo>
                  <a:pt x="35" y="237"/>
                </a:lnTo>
                <a:lnTo>
                  <a:pt x="35" y="236"/>
                </a:lnTo>
                <a:lnTo>
                  <a:pt x="33" y="236"/>
                </a:lnTo>
                <a:lnTo>
                  <a:pt x="32" y="234"/>
                </a:lnTo>
                <a:lnTo>
                  <a:pt x="31" y="234"/>
                </a:lnTo>
                <a:lnTo>
                  <a:pt x="31" y="232"/>
                </a:lnTo>
                <a:lnTo>
                  <a:pt x="32" y="231"/>
                </a:lnTo>
                <a:lnTo>
                  <a:pt x="32" y="229"/>
                </a:lnTo>
                <a:lnTo>
                  <a:pt x="32" y="228"/>
                </a:lnTo>
                <a:lnTo>
                  <a:pt x="30" y="225"/>
                </a:lnTo>
                <a:lnTo>
                  <a:pt x="29" y="224"/>
                </a:lnTo>
                <a:lnTo>
                  <a:pt x="29" y="223"/>
                </a:lnTo>
                <a:lnTo>
                  <a:pt x="28" y="223"/>
                </a:lnTo>
                <a:lnTo>
                  <a:pt x="28" y="222"/>
                </a:lnTo>
                <a:lnTo>
                  <a:pt x="27" y="222"/>
                </a:lnTo>
                <a:lnTo>
                  <a:pt x="25" y="222"/>
                </a:lnTo>
                <a:lnTo>
                  <a:pt x="24" y="222"/>
                </a:lnTo>
                <a:lnTo>
                  <a:pt x="23" y="222"/>
                </a:lnTo>
                <a:lnTo>
                  <a:pt x="23" y="221"/>
                </a:lnTo>
                <a:lnTo>
                  <a:pt x="23" y="220"/>
                </a:lnTo>
                <a:lnTo>
                  <a:pt x="24" y="220"/>
                </a:lnTo>
                <a:lnTo>
                  <a:pt x="25" y="220"/>
                </a:lnTo>
                <a:lnTo>
                  <a:pt x="27" y="218"/>
                </a:lnTo>
                <a:lnTo>
                  <a:pt x="27" y="217"/>
                </a:lnTo>
                <a:lnTo>
                  <a:pt x="27" y="216"/>
                </a:lnTo>
                <a:lnTo>
                  <a:pt x="27" y="215"/>
                </a:lnTo>
                <a:lnTo>
                  <a:pt x="27" y="214"/>
                </a:lnTo>
                <a:lnTo>
                  <a:pt x="27" y="213"/>
                </a:lnTo>
                <a:lnTo>
                  <a:pt x="27" y="212"/>
                </a:lnTo>
                <a:lnTo>
                  <a:pt x="27" y="210"/>
                </a:lnTo>
                <a:lnTo>
                  <a:pt x="28" y="210"/>
                </a:lnTo>
                <a:lnTo>
                  <a:pt x="29" y="210"/>
                </a:lnTo>
                <a:lnTo>
                  <a:pt x="30" y="209"/>
                </a:lnTo>
                <a:lnTo>
                  <a:pt x="30" y="208"/>
                </a:lnTo>
                <a:lnTo>
                  <a:pt x="31" y="209"/>
                </a:lnTo>
                <a:lnTo>
                  <a:pt x="32" y="209"/>
                </a:lnTo>
                <a:lnTo>
                  <a:pt x="32" y="208"/>
                </a:lnTo>
                <a:lnTo>
                  <a:pt x="33" y="208"/>
                </a:lnTo>
                <a:lnTo>
                  <a:pt x="33" y="207"/>
                </a:lnTo>
                <a:lnTo>
                  <a:pt x="35" y="206"/>
                </a:lnTo>
                <a:lnTo>
                  <a:pt x="33" y="205"/>
                </a:lnTo>
                <a:lnTo>
                  <a:pt x="32" y="204"/>
                </a:lnTo>
                <a:lnTo>
                  <a:pt x="32" y="202"/>
                </a:lnTo>
                <a:lnTo>
                  <a:pt x="31" y="202"/>
                </a:lnTo>
                <a:lnTo>
                  <a:pt x="30" y="202"/>
                </a:lnTo>
                <a:lnTo>
                  <a:pt x="30" y="201"/>
                </a:lnTo>
                <a:lnTo>
                  <a:pt x="31" y="201"/>
                </a:lnTo>
                <a:lnTo>
                  <a:pt x="32" y="201"/>
                </a:lnTo>
                <a:lnTo>
                  <a:pt x="32" y="202"/>
                </a:lnTo>
                <a:lnTo>
                  <a:pt x="32" y="201"/>
                </a:lnTo>
                <a:lnTo>
                  <a:pt x="32" y="200"/>
                </a:lnTo>
                <a:lnTo>
                  <a:pt x="32" y="199"/>
                </a:lnTo>
                <a:lnTo>
                  <a:pt x="33" y="199"/>
                </a:lnTo>
                <a:lnTo>
                  <a:pt x="33" y="198"/>
                </a:lnTo>
                <a:lnTo>
                  <a:pt x="32" y="198"/>
                </a:lnTo>
                <a:lnTo>
                  <a:pt x="31" y="198"/>
                </a:lnTo>
                <a:lnTo>
                  <a:pt x="31" y="197"/>
                </a:lnTo>
                <a:lnTo>
                  <a:pt x="32" y="196"/>
                </a:lnTo>
                <a:lnTo>
                  <a:pt x="32" y="194"/>
                </a:lnTo>
                <a:lnTo>
                  <a:pt x="32" y="193"/>
                </a:lnTo>
                <a:lnTo>
                  <a:pt x="32" y="192"/>
                </a:lnTo>
                <a:lnTo>
                  <a:pt x="32" y="191"/>
                </a:lnTo>
                <a:lnTo>
                  <a:pt x="31" y="190"/>
                </a:lnTo>
                <a:lnTo>
                  <a:pt x="30" y="189"/>
                </a:lnTo>
                <a:lnTo>
                  <a:pt x="29" y="188"/>
                </a:lnTo>
                <a:lnTo>
                  <a:pt x="29" y="186"/>
                </a:lnTo>
                <a:lnTo>
                  <a:pt x="29" y="185"/>
                </a:lnTo>
                <a:lnTo>
                  <a:pt x="28" y="185"/>
                </a:lnTo>
                <a:lnTo>
                  <a:pt x="28" y="186"/>
                </a:lnTo>
                <a:lnTo>
                  <a:pt x="27" y="186"/>
                </a:lnTo>
                <a:lnTo>
                  <a:pt x="27" y="185"/>
                </a:lnTo>
                <a:lnTo>
                  <a:pt x="25" y="184"/>
                </a:lnTo>
                <a:lnTo>
                  <a:pt x="25" y="185"/>
                </a:lnTo>
                <a:lnTo>
                  <a:pt x="24" y="185"/>
                </a:lnTo>
                <a:lnTo>
                  <a:pt x="24" y="184"/>
                </a:lnTo>
                <a:lnTo>
                  <a:pt x="24" y="183"/>
                </a:lnTo>
                <a:lnTo>
                  <a:pt x="23" y="183"/>
                </a:lnTo>
                <a:lnTo>
                  <a:pt x="23" y="182"/>
                </a:lnTo>
                <a:lnTo>
                  <a:pt x="22" y="182"/>
                </a:lnTo>
                <a:lnTo>
                  <a:pt x="21" y="181"/>
                </a:lnTo>
                <a:lnTo>
                  <a:pt x="21" y="182"/>
                </a:lnTo>
                <a:lnTo>
                  <a:pt x="20" y="182"/>
                </a:lnTo>
                <a:lnTo>
                  <a:pt x="20" y="181"/>
                </a:lnTo>
                <a:lnTo>
                  <a:pt x="19" y="181"/>
                </a:lnTo>
                <a:lnTo>
                  <a:pt x="19" y="180"/>
                </a:lnTo>
                <a:lnTo>
                  <a:pt x="19" y="178"/>
                </a:lnTo>
                <a:lnTo>
                  <a:pt x="17" y="178"/>
                </a:lnTo>
                <a:lnTo>
                  <a:pt x="17" y="177"/>
                </a:lnTo>
                <a:lnTo>
                  <a:pt x="17" y="176"/>
                </a:lnTo>
                <a:lnTo>
                  <a:pt x="16" y="176"/>
                </a:lnTo>
                <a:lnTo>
                  <a:pt x="16" y="175"/>
                </a:lnTo>
                <a:lnTo>
                  <a:pt x="17" y="174"/>
                </a:lnTo>
                <a:lnTo>
                  <a:pt x="17" y="173"/>
                </a:lnTo>
                <a:lnTo>
                  <a:pt x="17" y="172"/>
                </a:lnTo>
                <a:lnTo>
                  <a:pt x="16" y="172"/>
                </a:lnTo>
                <a:lnTo>
                  <a:pt x="15" y="172"/>
                </a:lnTo>
                <a:lnTo>
                  <a:pt x="15" y="170"/>
                </a:lnTo>
                <a:lnTo>
                  <a:pt x="16" y="170"/>
                </a:lnTo>
                <a:lnTo>
                  <a:pt x="16" y="169"/>
                </a:lnTo>
                <a:lnTo>
                  <a:pt x="15" y="169"/>
                </a:lnTo>
                <a:lnTo>
                  <a:pt x="14" y="169"/>
                </a:lnTo>
                <a:lnTo>
                  <a:pt x="14" y="168"/>
                </a:lnTo>
                <a:lnTo>
                  <a:pt x="15" y="168"/>
                </a:lnTo>
                <a:lnTo>
                  <a:pt x="14" y="168"/>
                </a:lnTo>
                <a:lnTo>
                  <a:pt x="14" y="167"/>
                </a:lnTo>
                <a:lnTo>
                  <a:pt x="13" y="167"/>
                </a:lnTo>
                <a:lnTo>
                  <a:pt x="14" y="167"/>
                </a:lnTo>
                <a:lnTo>
                  <a:pt x="14" y="166"/>
                </a:lnTo>
                <a:lnTo>
                  <a:pt x="13" y="166"/>
                </a:lnTo>
                <a:lnTo>
                  <a:pt x="12" y="165"/>
                </a:lnTo>
                <a:lnTo>
                  <a:pt x="11" y="164"/>
                </a:lnTo>
                <a:lnTo>
                  <a:pt x="11" y="162"/>
                </a:lnTo>
                <a:lnTo>
                  <a:pt x="11" y="161"/>
                </a:lnTo>
                <a:lnTo>
                  <a:pt x="11" y="160"/>
                </a:lnTo>
                <a:lnTo>
                  <a:pt x="9" y="160"/>
                </a:lnTo>
                <a:lnTo>
                  <a:pt x="9" y="159"/>
                </a:lnTo>
                <a:lnTo>
                  <a:pt x="9" y="158"/>
                </a:lnTo>
                <a:lnTo>
                  <a:pt x="8" y="158"/>
                </a:lnTo>
                <a:lnTo>
                  <a:pt x="8" y="157"/>
                </a:lnTo>
                <a:lnTo>
                  <a:pt x="7" y="157"/>
                </a:lnTo>
                <a:lnTo>
                  <a:pt x="7" y="156"/>
                </a:lnTo>
                <a:lnTo>
                  <a:pt x="7" y="154"/>
                </a:lnTo>
                <a:lnTo>
                  <a:pt x="6" y="153"/>
                </a:lnTo>
                <a:lnTo>
                  <a:pt x="6" y="152"/>
                </a:lnTo>
                <a:lnTo>
                  <a:pt x="5" y="152"/>
                </a:lnTo>
                <a:lnTo>
                  <a:pt x="5" y="151"/>
                </a:lnTo>
                <a:lnTo>
                  <a:pt x="5" y="150"/>
                </a:lnTo>
                <a:lnTo>
                  <a:pt x="4" y="150"/>
                </a:lnTo>
                <a:lnTo>
                  <a:pt x="4" y="149"/>
                </a:lnTo>
                <a:lnTo>
                  <a:pt x="4" y="148"/>
                </a:lnTo>
                <a:lnTo>
                  <a:pt x="5" y="148"/>
                </a:lnTo>
                <a:lnTo>
                  <a:pt x="5" y="146"/>
                </a:lnTo>
                <a:lnTo>
                  <a:pt x="4" y="146"/>
                </a:lnTo>
                <a:lnTo>
                  <a:pt x="4" y="145"/>
                </a:lnTo>
                <a:lnTo>
                  <a:pt x="5" y="145"/>
                </a:lnTo>
                <a:lnTo>
                  <a:pt x="5" y="146"/>
                </a:lnTo>
                <a:lnTo>
                  <a:pt x="6" y="146"/>
                </a:lnTo>
                <a:lnTo>
                  <a:pt x="6" y="145"/>
                </a:lnTo>
                <a:lnTo>
                  <a:pt x="7" y="145"/>
                </a:lnTo>
                <a:lnTo>
                  <a:pt x="7" y="144"/>
                </a:lnTo>
                <a:lnTo>
                  <a:pt x="6" y="144"/>
                </a:lnTo>
                <a:lnTo>
                  <a:pt x="6" y="143"/>
                </a:lnTo>
                <a:lnTo>
                  <a:pt x="7" y="143"/>
                </a:lnTo>
                <a:lnTo>
                  <a:pt x="7" y="142"/>
                </a:lnTo>
                <a:lnTo>
                  <a:pt x="6" y="142"/>
                </a:lnTo>
                <a:lnTo>
                  <a:pt x="6" y="141"/>
                </a:lnTo>
                <a:lnTo>
                  <a:pt x="6" y="140"/>
                </a:lnTo>
                <a:lnTo>
                  <a:pt x="5" y="140"/>
                </a:lnTo>
                <a:lnTo>
                  <a:pt x="5" y="138"/>
                </a:lnTo>
                <a:lnTo>
                  <a:pt x="6" y="138"/>
                </a:lnTo>
                <a:lnTo>
                  <a:pt x="6" y="137"/>
                </a:lnTo>
                <a:lnTo>
                  <a:pt x="6" y="136"/>
                </a:lnTo>
                <a:lnTo>
                  <a:pt x="6" y="135"/>
                </a:lnTo>
                <a:lnTo>
                  <a:pt x="6" y="134"/>
                </a:lnTo>
                <a:lnTo>
                  <a:pt x="6" y="133"/>
                </a:lnTo>
                <a:lnTo>
                  <a:pt x="5" y="133"/>
                </a:lnTo>
                <a:lnTo>
                  <a:pt x="4" y="133"/>
                </a:lnTo>
                <a:lnTo>
                  <a:pt x="4" y="132"/>
                </a:lnTo>
                <a:lnTo>
                  <a:pt x="4" y="130"/>
                </a:lnTo>
                <a:lnTo>
                  <a:pt x="4" y="129"/>
                </a:lnTo>
                <a:lnTo>
                  <a:pt x="4" y="128"/>
                </a:lnTo>
                <a:lnTo>
                  <a:pt x="5" y="128"/>
                </a:lnTo>
                <a:lnTo>
                  <a:pt x="5" y="127"/>
                </a:lnTo>
                <a:lnTo>
                  <a:pt x="5" y="126"/>
                </a:lnTo>
                <a:lnTo>
                  <a:pt x="5" y="125"/>
                </a:lnTo>
                <a:lnTo>
                  <a:pt x="4" y="125"/>
                </a:lnTo>
                <a:lnTo>
                  <a:pt x="4" y="124"/>
                </a:lnTo>
                <a:lnTo>
                  <a:pt x="4" y="122"/>
                </a:lnTo>
                <a:lnTo>
                  <a:pt x="4" y="121"/>
                </a:lnTo>
                <a:lnTo>
                  <a:pt x="3" y="121"/>
                </a:lnTo>
                <a:lnTo>
                  <a:pt x="3" y="120"/>
                </a:lnTo>
                <a:lnTo>
                  <a:pt x="1" y="120"/>
                </a:lnTo>
                <a:lnTo>
                  <a:pt x="0" y="120"/>
                </a:lnTo>
                <a:lnTo>
                  <a:pt x="1" y="119"/>
                </a:lnTo>
                <a:lnTo>
                  <a:pt x="0" y="119"/>
                </a:lnTo>
                <a:lnTo>
                  <a:pt x="0" y="118"/>
                </a:lnTo>
                <a:lnTo>
                  <a:pt x="0" y="117"/>
                </a:lnTo>
                <a:lnTo>
                  <a:pt x="3" y="117"/>
                </a:lnTo>
                <a:lnTo>
                  <a:pt x="4" y="117"/>
                </a:lnTo>
                <a:lnTo>
                  <a:pt x="7" y="117"/>
                </a:lnTo>
                <a:lnTo>
                  <a:pt x="8" y="117"/>
                </a:lnTo>
                <a:lnTo>
                  <a:pt x="12" y="117"/>
                </a:lnTo>
                <a:lnTo>
                  <a:pt x="14" y="117"/>
                </a:lnTo>
                <a:lnTo>
                  <a:pt x="20" y="117"/>
                </a:lnTo>
                <a:lnTo>
                  <a:pt x="23" y="117"/>
                </a:lnTo>
                <a:lnTo>
                  <a:pt x="23" y="112"/>
                </a:lnTo>
                <a:lnTo>
                  <a:pt x="23" y="111"/>
                </a:lnTo>
                <a:lnTo>
                  <a:pt x="23" y="104"/>
                </a:lnTo>
                <a:lnTo>
                  <a:pt x="23" y="103"/>
                </a:lnTo>
                <a:lnTo>
                  <a:pt x="23" y="102"/>
                </a:lnTo>
                <a:lnTo>
                  <a:pt x="23" y="101"/>
                </a:lnTo>
                <a:lnTo>
                  <a:pt x="23" y="100"/>
                </a:lnTo>
                <a:lnTo>
                  <a:pt x="23" y="98"/>
                </a:lnTo>
                <a:lnTo>
                  <a:pt x="23" y="95"/>
                </a:lnTo>
                <a:lnTo>
                  <a:pt x="23" y="93"/>
                </a:lnTo>
                <a:lnTo>
                  <a:pt x="23" y="92"/>
                </a:lnTo>
                <a:lnTo>
                  <a:pt x="23" y="90"/>
                </a:lnTo>
                <a:lnTo>
                  <a:pt x="35" y="90"/>
                </a:lnTo>
                <a:lnTo>
                  <a:pt x="37" y="90"/>
                </a:lnTo>
                <a:lnTo>
                  <a:pt x="41" y="90"/>
                </a:lnTo>
                <a:lnTo>
                  <a:pt x="49" y="90"/>
                </a:lnTo>
                <a:lnTo>
                  <a:pt x="51" y="90"/>
                </a:lnTo>
                <a:lnTo>
                  <a:pt x="51" y="81"/>
                </a:lnTo>
                <a:lnTo>
                  <a:pt x="54" y="81"/>
                </a:lnTo>
                <a:lnTo>
                  <a:pt x="55" y="81"/>
                </a:lnTo>
                <a:lnTo>
                  <a:pt x="56" y="81"/>
                </a:lnTo>
                <a:lnTo>
                  <a:pt x="57" y="81"/>
                </a:lnTo>
                <a:lnTo>
                  <a:pt x="59" y="81"/>
                </a:lnTo>
                <a:lnTo>
                  <a:pt x="60" y="81"/>
                </a:lnTo>
                <a:lnTo>
                  <a:pt x="64" y="81"/>
                </a:lnTo>
                <a:lnTo>
                  <a:pt x="67" y="81"/>
                </a:lnTo>
                <a:lnTo>
                  <a:pt x="71" y="81"/>
                </a:lnTo>
                <a:lnTo>
                  <a:pt x="72" y="81"/>
                </a:lnTo>
                <a:lnTo>
                  <a:pt x="73" y="81"/>
                </a:lnTo>
                <a:lnTo>
                  <a:pt x="75" y="81"/>
                </a:lnTo>
                <a:lnTo>
                  <a:pt x="76" y="81"/>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77" name="Freeform 195"/>
          <p:cNvSpPr>
            <a:spLocks/>
          </p:cNvSpPr>
          <p:nvPr/>
        </p:nvSpPr>
        <p:spPr bwMode="auto">
          <a:xfrm>
            <a:off x="3110348" y="5931134"/>
            <a:ext cx="559637" cy="491729"/>
          </a:xfrm>
          <a:custGeom>
            <a:avLst/>
            <a:gdLst>
              <a:gd name="T0" fmla="*/ 244 w 259"/>
              <a:gd name="T1" fmla="*/ 20 h 231"/>
              <a:gd name="T2" fmla="*/ 244 w 259"/>
              <a:gd name="T3" fmla="*/ 32 h 231"/>
              <a:gd name="T4" fmla="*/ 244 w 259"/>
              <a:gd name="T5" fmla="*/ 54 h 231"/>
              <a:gd name="T6" fmla="*/ 244 w 259"/>
              <a:gd name="T7" fmla="*/ 66 h 231"/>
              <a:gd name="T8" fmla="*/ 244 w 259"/>
              <a:gd name="T9" fmla="*/ 98 h 231"/>
              <a:gd name="T10" fmla="*/ 245 w 259"/>
              <a:gd name="T11" fmla="*/ 119 h 231"/>
              <a:gd name="T12" fmla="*/ 245 w 259"/>
              <a:gd name="T13" fmla="*/ 132 h 231"/>
              <a:gd name="T14" fmla="*/ 245 w 259"/>
              <a:gd name="T15" fmla="*/ 138 h 231"/>
              <a:gd name="T16" fmla="*/ 245 w 259"/>
              <a:gd name="T17" fmla="*/ 146 h 231"/>
              <a:gd name="T18" fmla="*/ 245 w 259"/>
              <a:gd name="T19" fmla="*/ 153 h 231"/>
              <a:gd name="T20" fmla="*/ 231 w 259"/>
              <a:gd name="T21" fmla="*/ 152 h 231"/>
              <a:gd name="T22" fmla="*/ 219 w 259"/>
              <a:gd name="T23" fmla="*/ 151 h 231"/>
              <a:gd name="T24" fmla="*/ 195 w 259"/>
              <a:gd name="T25" fmla="*/ 155 h 231"/>
              <a:gd name="T26" fmla="*/ 192 w 259"/>
              <a:gd name="T27" fmla="*/ 154 h 231"/>
              <a:gd name="T28" fmla="*/ 196 w 259"/>
              <a:gd name="T29" fmla="*/ 144 h 231"/>
              <a:gd name="T30" fmla="*/ 183 w 259"/>
              <a:gd name="T31" fmla="*/ 146 h 231"/>
              <a:gd name="T32" fmla="*/ 176 w 259"/>
              <a:gd name="T33" fmla="*/ 145 h 231"/>
              <a:gd name="T34" fmla="*/ 181 w 259"/>
              <a:gd name="T35" fmla="*/ 153 h 231"/>
              <a:gd name="T36" fmla="*/ 179 w 259"/>
              <a:gd name="T37" fmla="*/ 156 h 231"/>
              <a:gd name="T38" fmla="*/ 171 w 259"/>
              <a:gd name="T39" fmla="*/ 166 h 231"/>
              <a:gd name="T40" fmla="*/ 203 w 259"/>
              <a:gd name="T41" fmla="*/ 161 h 231"/>
              <a:gd name="T42" fmla="*/ 228 w 259"/>
              <a:gd name="T43" fmla="*/ 158 h 231"/>
              <a:gd name="T44" fmla="*/ 252 w 259"/>
              <a:gd name="T45" fmla="*/ 164 h 231"/>
              <a:gd name="T46" fmla="*/ 255 w 259"/>
              <a:gd name="T47" fmla="*/ 176 h 231"/>
              <a:gd name="T48" fmla="*/ 213 w 259"/>
              <a:gd name="T49" fmla="*/ 175 h 231"/>
              <a:gd name="T50" fmla="*/ 168 w 259"/>
              <a:gd name="T51" fmla="*/ 183 h 231"/>
              <a:gd name="T52" fmla="*/ 139 w 259"/>
              <a:gd name="T53" fmla="*/ 191 h 231"/>
              <a:gd name="T54" fmla="*/ 139 w 259"/>
              <a:gd name="T55" fmla="*/ 199 h 231"/>
              <a:gd name="T56" fmla="*/ 134 w 259"/>
              <a:gd name="T57" fmla="*/ 200 h 231"/>
              <a:gd name="T58" fmla="*/ 120 w 259"/>
              <a:gd name="T59" fmla="*/ 198 h 231"/>
              <a:gd name="T60" fmla="*/ 85 w 259"/>
              <a:gd name="T61" fmla="*/ 214 h 231"/>
              <a:gd name="T62" fmla="*/ 43 w 259"/>
              <a:gd name="T63" fmla="*/ 227 h 231"/>
              <a:gd name="T64" fmla="*/ 27 w 259"/>
              <a:gd name="T65" fmla="*/ 226 h 231"/>
              <a:gd name="T66" fmla="*/ 36 w 259"/>
              <a:gd name="T67" fmla="*/ 210 h 231"/>
              <a:gd name="T68" fmla="*/ 48 w 259"/>
              <a:gd name="T69" fmla="*/ 207 h 231"/>
              <a:gd name="T70" fmla="*/ 43 w 259"/>
              <a:gd name="T71" fmla="*/ 204 h 231"/>
              <a:gd name="T72" fmla="*/ 32 w 259"/>
              <a:gd name="T73" fmla="*/ 198 h 231"/>
              <a:gd name="T74" fmla="*/ 36 w 259"/>
              <a:gd name="T75" fmla="*/ 194 h 231"/>
              <a:gd name="T76" fmla="*/ 16 w 259"/>
              <a:gd name="T77" fmla="*/ 194 h 231"/>
              <a:gd name="T78" fmla="*/ 10 w 259"/>
              <a:gd name="T79" fmla="*/ 185 h 231"/>
              <a:gd name="T80" fmla="*/ 2 w 259"/>
              <a:gd name="T81" fmla="*/ 159 h 231"/>
              <a:gd name="T82" fmla="*/ 0 w 259"/>
              <a:gd name="T83" fmla="*/ 136 h 231"/>
              <a:gd name="T84" fmla="*/ 0 w 259"/>
              <a:gd name="T85" fmla="*/ 104 h 231"/>
              <a:gd name="T86" fmla="*/ 0 w 259"/>
              <a:gd name="T87" fmla="*/ 81 h 231"/>
              <a:gd name="T88" fmla="*/ 0 w 259"/>
              <a:gd name="T89" fmla="*/ 55 h 231"/>
              <a:gd name="T90" fmla="*/ 0 w 259"/>
              <a:gd name="T91" fmla="*/ 40 h 231"/>
              <a:gd name="T92" fmla="*/ 0 w 259"/>
              <a:gd name="T93" fmla="*/ 19 h 231"/>
              <a:gd name="T94" fmla="*/ 13 w 259"/>
              <a:gd name="T95" fmla="*/ 19 h 231"/>
              <a:gd name="T96" fmla="*/ 34 w 259"/>
              <a:gd name="T97" fmla="*/ 19 h 231"/>
              <a:gd name="T98" fmla="*/ 50 w 259"/>
              <a:gd name="T99" fmla="*/ 19 h 231"/>
              <a:gd name="T100" fmla="*/ 54 w 259"/>
              <a:gd name="T101" fmla="*/ 7 h 231"/>
              <a:gd name="T102" fmla="*/ 66 w 259"/>
              <a:gd name="T103" fmla="*/ 1 h 231"/>
              <a:gd name="T104" fmla="*/ 87 w 259"/>
              <a:gd name="T105" fmla="*/ 1 h 231"/>
              <a:gd name="T106" fmla="*/ 96 w 259"/>
              <a:gd name="T107" fmla="*/ 0 h 231"/>
              <a:gd name="T108" fmla="*/ 110 w 259"/>
              <a:gd name="T109" fmla="*/ 0 h 231"/>
              <a:gd name="T110" fmla="*/ 119 w 259"/>
              <a:gd name="T111" fmla="*/ 0 h 231"/>
              <a:gd name="T112" fmla="*/ 134 w 259"/>
              <a:gd name="T113" fmla="*/ 0 h 231"/>
              <a:gd name="T114" fmla="*/ 163 w 259"/>
              <a:gd name="T115" fmla="*/ 0 h 231"/>
              <a:gd name="T116" fmla="*/ 182 w 259"/>
              <a:gd name="T117" fmla="*/ 0 h 231"/>
              <a:gd name="T118" fmla="*/ 200 w 259"/>
              <a:gd name="T119" fmla="*/ 0 h 231"/>
              <a:gd name="T120" fmla="*/ 230 w 259"/>
              <a:gd name="T121" fmla="*/ 0 h 23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59" h="231">
                <a:moveTo>
                  <a:pt x="243" y="0"/>
                </a:moveTo>
                <a:lnTo>
                  <a:pt x="243" y="0"/>
                </a:lnTo>
                <a:lnTo>
                  <a:pt x="243" y="6"/>
                </a:lnTo>
                <a:lnTo>
                  <a:pt x="243" y="10"/>
                </a:lnTo>
                <a:lnTo>
                  <a:pt x="244" y="15"/>
                </a:lnTo>
                <a:lnTo>
                  <a:pt x="244" y="20"/>
                </a:lnTo>
                <a:lnTo>
                  <a:pt x="244" y="23"/>
                </a:lnTo>
                <a:lnTo>
                  <a:pt x="244" y="24"/>
                </a:lnTo>
                <a:lnTo>
                  <a:pt x="244" y="25"/>
                </a:lnTo>
                <a:lnTo>
                  <a:pt x="244" y="30"/>
                </a:lnTo>
                <a:lnTo>
                  <a:pt x="244" y="31"/>
                </a:lnTo>
                <a:lnTo>
                  <a:pt x="244" y="32"/>
                </a:lnTo>
                <a:lnTo>
                  <a:pt x="244" y="33"/>
                </a:lnTo>
                <a:lnTo>
                  <a:pt x="244" y="40"/>
                </a:lnTo>
                <a:lnTo>
                  <a:pt x="244" y="43"/>
                </a:lnTo>
                <a:lnTo>
                  <a:pt x="244" y="44"/>
                </a:lnTo>
                <a:lnTo>
                  <a:pt x="244" y="46"/>
                </a:lnTo>
                <a:lnTo>
                  <a:pt x="244" y="54"/>
                </a:lnTo>
                <a:lnTo>
                  <a:pt x="244" y="56"/>
                </a:lnTo>
                <a:lnTo>
                  <a:pt x="244" y="59"/>
                </a:lnTo>
                <a:lnTo>
                  <a:pt x="244" y="60"/>
                </a:lnTo>
                <a:lnTo>
                  <a:pt x="244" y="62"/>
                </a:lnTo>
                <a:lnTo>
                  <a:pt x="244" y="64"/>
                </a:lnTo>
                <a:lnTo>
                  <a:pt x="244" y="65"/>
                </a:lnTo>
                <a:lnTo>
                  <a:pt x="244" y="66"/>
                </a:lnTo>
                <a:lnTo>
                  <a:pt x="244" y="71"/>
                </a:lnTo>
                <a:lnTo>
                  <a:pt x="244" y="73"/>
                </a:lnTo>
                <a:lnTo>
                  <a:pt x="244" y="76"/>
                </a:lnTo>
                <a:lnTo>
                  <a:pt x="244" y="87"/>
                </a:lnTo>
                <a:lnTo>
                  <a:pt x="244" y="88"/>
                </a:lnTo>
                <a:lnTo>
                  <a:pt x="244" y="95"/>
                </a:lnTo>
                <a:lnTo>
                  <a:pt x="244" y="98"/>
                </a:lnTo>
                <a:lnTo>
                  <a:pt x="244" y="99"/>
                </a:lnTo>
                <a:lnTo>
                  <a:pt x="245" y="108"/>
                </a:lnTo>
                <a:lnTo>
                  <a:pt x="245" y="112"/>
                </a:lnTo>
                <a:lnTo>
                  <a:pt x="245" y="116"/>
                </a:lnTo>
                <a:lnTo>
                  <a:pt x="245" y="118"/>
                </a:lnTo>
                <a:lnTo>
                  <a:pt x="245" y="119"/>
                </a:lnTo>
                <a:lnTo>
                  <a:pt x="245" y="126"/>
                </a:lnTo>
                <a:lnTo>
                  <a:pt x="245" y="129"/>
                </a:lnTo>
                <a:lnTo>
                  <a:pt x="245" y="130"/>
                </a:lnTo>
                <a:lnTo>
                  <a:pt x="245" y="132"/>
                </a:lnTo>
                <a:lnTo>
                  <a:pt x="245" y="135"/>
                </a:lnTo>
                <a:lnTo>
                  <a:pt x="245" y="136"/>
                </a:lnTo>
                <a:lnTo>
                  <a:pt x="245" y="138"/>
                </a:lnTo>
                <a:lnTo>
                  <a:pt x="245" y="139"/>
                </a:lnTo>
                <a:lnTo>
                  <a:pt x="245" y="140"/>
                </a:lnTo>
                <a:lnTo>
                  <a:pt x="245" y="143"/>
                </a:lnTo>
                <a:lnTo>
                  <a:pt x="245" y="145"/>
                </a:lnTo>
                <a:lnTo>
                  <a:pt x="245" y="146"/>
                </a:lnTo>
                <a:lnTo>
                  <a:pt x="245" y="147"/>
                </a:lnTo>
                <a:lnTo>
                  <a:pt x="245" y="148"/>
                </a:lnTo>
                <a:lnTo>
                  <a:pt x="245" y="150"/>
                </a:lnTo>
                <a:lnTo>
                  <a:pt x="245" y="153"/>
                </a:lnTo>
                <a:lnTo>
                  <a:pt x="245" y="155"/>
                </a:lnTo>
                <a:lnTo>
                  <a:pt x="240" y="156"/>
                </a:lnTo>
                <a:lnTo>
                  <a:pt x="239" y="155"/>
                </a:lnTo>
                <a:lnTo>
                  <a:pt x="237" y="155"/>
                </a:lnTo>
                <a:lnTo>
                  <a:pt x="234" y="153"/>
                </a:lnTo>
                <a:lnTo>
                  <a:pt x="231" y="152"/>
                </a:lnTo>
                <a:lnTo>
                  <a:pt x="227" y="152"/>
                </a:lnTo>
                <a:lnTo>
                  <a:pt x="226" y="153"/>
                </a:lnTo>
                <a:lnTo>
                  <a:pt x="223" y="154"/>
                </a:lnTo>
                <a:lnTo>
                  <a:pt x="222" y="153"/>
                </a:lnTo>
                <a:lnTo>
                  <a:pt x="222" y="152"/>
                </a:lnTo>
                <a:lnTo>
                  <a:pt x="221" y="151"/>
                </a:lnTo>
                <a:lnTo>
                  <a:pt x="219" y="151"/>
                </a:lnTo>
                <a:lnTo>
                  <a:pt x="216" y="154"/>
                </a:lnTo>
                <a:lnTo>
                  <a:pt x="212" y="155"/>
                </a:lnTo>
                <a:lnTo>
                  <a:pt x="210" y="156"/>
                </a:lnTo>
                <a:lnTo>
                  <a:pt x="205" y="156"/>
                </a:lnTo>
                <a:lnTo>
                  <a:pt x="203" y="155"/>
                </a:lnTo>
                <a:lnTo>
                  <a:pt x="202" y="154"/>
                </a:lnTo>
                <a:lnTo>
                  <a:pt x="195" y="155"/>
                </a:lnTo>
                <a:lnTo>
                  <a:pt x="195" y="156"/>
                </a:lnTo>
                <a:lnTo>
                  <a:pt x="196" y="156"/>
                </a:lnTo>
                <a:lnTo>
                  <a:pt x="196" y="158"/>
                </a:lnTo>
                <a:lnTo>
                  <a:pt x="195" y="160"/>
                </a:lnTo>
                <a:lnTo>
                  <a:pt x="194" y="160"/>
                </a:lnTo>
                <a:lnTo>
                  <a:pt x="191" y="158"/>
                </a:lnTo>
                <a:lnTo>
                  <a:pt x="192" y="154"/>
                </a:lnTo>
                <a:lnTo>
                  <a:pt x="190" y="151"/>
                </a:lnTo>
                <a:lnTo>
                  <a:pt x="188" y="150"/>
                </a:lnTo>
                <a:lnTo>
                  <a:pt x="188" y="147"/>
                </a:lnTo>
                <a:lnTo>
                  <a:pt x="192" y="145"/>
                </a:lnTo>
                <a:lnTo>
                  <a:pt x="195" y="144"/>
                </a:lnTo>
                <a:lnTo>
                  <a:pt x="196" y="144"/>
                </a:lnTo>
                <a:lnTo>
                  <a:pt x="195" y="143"/>
                </a:lnTo>
                <a:lnTo>
                  <a:pt x="191" y="143"/>
                </a:lnTo>
                <a:lnTo>
                  <a:pt x="189" y="145"/>
                </a:lnTo>
                <a:lnTo>
                  <a:pt x="187" y="146"/>
                </a:lnTo>
                <a:lnTo>
                  <a:pt x="186" y="144"/>
                </a:lnTo>
                <a:lnTo>
                  <a:pt x="184" y="145"/>
                </a:lnTo>
                <a:lnTo>
                  <a:pt x="183" y="146"/>
                </a:lnTo>
                <a:lnTo>
                  <a:pt x="181" y="147"/>
                </a:lnTo>
                <a:lnTo>
                  <a:pt x="181" y="148"/>
                </a:lnTo>
                <a:lnTo>
                  <a:pt x="180" y="150"/>
                </a:lnTo>
                <a:lnTo>
                  <a:pt x="179" y="148"/>
                </a:lnTo>
                <a:lnTo>
                  <a:pt x="179" y="147"/>
                </a:lnTo>
                <a:lnTo>
                  <a:pt x="178" y="146"/>
                </a:lnTo>
                <a:lnTo>
                  <a:pt x="176" y="145"/>
                </a:lnTo>
                <a:lnTo>
                  <a:pt x="174" y="145"/>
                </a:lnTo>
                <a:lnTo>
                  <a:pt x="173" y="146"/>
                </a:lnTo>
                <a:lnTo>
                  <a:pt x="173" y="147"/>
                </a:lnTo>
                <a:lnTo>
                  <a:pt x="176" y="151"/>
                </a:lnTo>
                <a:lnTo>
                  <a:pt x="176" y="152"/>
                </a:lnTo>
                <a:lnTo>
                  <a:pt x="180" y="153"/>
                </a:lnTo>
                <a:lnTo>
                  <a:pt x="181" y="153"/>
                </a:lnTo>
                <a:lnTo>
                  <a:pt x="184" y="152"/>
                </a:lnTo>
                <a:lnTo>
                  <a:pt x="186" y="154"/>
                </a:lnTo>
                <a:lnTo>
                  <a:pt x="187" y="155"/>
                </a:lnTo>
                <a:lnTo>
                  <a:pt x="186" y="158"/>
                </a:lnTo>
                <a:lnTo>
                  <a:pt x="184" y="158"/>
                </a:lnTo>
                <a:lnTo>
                  <a:pt x="182" y="155"/>
                </a:lnTo>
                <a:lnTo>
                  <a:pt x="179" y="156"/>
                </a:lnTo>
                <a:lnTo>
                  <a:pt x="178" y="156"/>
                </a:lnTo>
                <a:lnTo>
                  <a:pt x="178" y="158"/>
                </a:lnTo>
                <a:lnTo>
                  <a:pt x="179" y="159"/>
                </a:lnTo>
                <a:lnTo>
                  <a:pt x="178" y="160"/>
                </a:lnTo>
                <a:lnTo>
                  <a:pt x="176" y="161"/>
                </a:lnTo>
                <a:lnTo>
                  <a:pt x="171" y="163"/>
                </a:lnTo>
                <a:lnTo>
                  <a:pt x="171" y="166"/>
                </a:lnTo>
                <a:lnTo>
                  <a:pt x="174" y="164"/>
                </a:lnTo>
                <a:lnTo>
                  <a:pt x="179" y="162"/>
                </a:lnTo>
                <a:lnTo>
                  <a:pt x="182" y="162"/>
                </a:lnTo>
                <a:lnTo>
                  <a:pt x="186" y="163"/>
                </a:lnTo>
                <a:lnTo>
                  <a:pt x="188" y="164"/>
                </a:lnTo>
                <a:lnTo>
                  <a:pt x="197" y="162"/>
                </a:lnTo>
                <a:lnTo>
                  <a:pt x="203" y="161"/>
                </a:lnTo>
                <a:lnTo>
                  <a:pt x="213" y="160"/>
                </a:lnTo>
                <a:lnTo>
                  <a:pt x="218" y="162"/>
                </a:lnTo>
                <a:lnTo>
                  <a:pt x="220" y="162"/>
                </a:lnTo>
                <a:lnTo>
                  <a:pt x="221" y="160"/>
                </a:lnTo>
                <a:lnTo>
                  <a:pt x="223" y="158"/>
                </a:lnTo>
                <a:lnTo>
                  <a:pt x="224" y="158"/>
                </a:lnTo>
                <a:lnTo>
                  <a:pt x="228" y="158"/>
                </a:lnTo>
                <a:lnTo>
                  <a:pt x="230" y="160"/>
                </a:lnTo>
                <a:lnTo>
                  <a:pt x="232" y="161"/>
                </a:lnTo>
                <a:lnTo>
                  <a:pt x="234" y="162"/>
                </a:lnTo>
                <a:lnTo>
                  <a:pt x="237" y="162"/>
                </a:lnTo>
                <a:lnTo>
                  <a:pt x="246" y="162"/>
                </a:lnTo>
                <a:lnTo>
                  <a:pt x="248" y="164"/>
                </a:lnTo>
                <a:lnTo>
                  <a:pt x="252" y="164"/>
                </a:lnTo>
                <a:lnTo>
                  <a:pt x="256" y="167"/>
                </a:lnTo>
                <a:lnTo>
                  <a:pt x="258" y="169"/>
                </a:lnTo>
                <a:lnTo>
                  <a:pt x="256" y="170"/>
                </a:lnTo>
                <a:lnTo>
                  <a:pt x="259" y="172"/>
                </a:lnTo>
                <a:lnTo>
                  <a:pt x="259" y="176"/>
                </a:lnTo>
                <a:lnTo>
                  <a:pt x="258" y="176"/>
                </a:lnTo>
                <a:lnTo>
                  <a:pt x="255" y="176"/>
                </a:lnTo>
                <a:lnTo>
                  <a:pt x="252" y="175"/>
                </a:lnTo>
                <a:lnTo>
                  <a:pt x="245" y="175"/>
                </a:lnTo>
                <a:lnTo>
                  <a:pt x="232" y="175"/>
                </a:lnTo>
                <a:lnTo>
                  <a:pt x="230" y="175"/>
                </a:lnTo>
                <a:lnTo>
                  <a:pt x="222" y="174"/>
                </a:lnTo>
                <a:lnTo>
                  <a:pt x="216" y="175"/>
                </a:lnTo>
                <a:lnTo>
                  <a:pt x="213" y="175"/>
                </a:lnTo>
                <a:lnTo>
                  <a:pt x="203" y="176"/>
                </a:lnTo>
                <a:lnTo>
                  <a:pt x="195" y="176"/>
                </a:lnTo>
                <a:lnTo>
                  <a:pt x="188" y="177"/>
                </a:lnTo>
                <a:lnTo>
                  <a:pt x="182" y="179"/>
                </a:lnTo>
                <a:lnTo>
                  <a:pt x="175" y="179"/>
                </a:lnTo>
                <a:lnTo>
                  <a:pt x="172" y="180"/>
                </a:lnTo>
                <a:lnTo>
                  <a:pt x="168" y="183"/>
                </a:lnTo>
                <a:lnTo>
                  <a:pt x="165" y="183"/>
                </a:lnTo>
                <a:lnTo>
                  <a:pt x="157" y="185"/>
                </a:lnTo>
                <a:lnTo>
                  <a:pt x="154" y="186"/>
                </a:lnTo>
                <a:lnTo>
                  <a:pt x="151" y="186"/>
                </a:lnTo>
                <a:lnTo>
                  <a:pt x="144" y="188"/>
                </a:lnTo>
                <a:lnTo>
                  <a:pt x="140" y="190"/>
                </a:lnTo>
                <a:lnTo>
                  <a:pt x="139" y="191"/>
                </a:lnTo>
                <a:lnTo>
                  <a:pt x="138" y="193"/>
                </a:lnTo>
                <a:lnTo>
                  <a:pt x="136" y="193"/>
                </a:lnTo>
                <a:lnTo>
                  <a:pt x="136" y="192"/>
                </a:lnTo>
                <a:lnTo>
                  <a:pt x="135" y="192"/>
                </a:lnTo>
                <a:lnTo>
                  <a:pt x="135" y="193"/>
                </a:lnTo>
                <a:lnTo>
                  <a:pt x="138" y="196"/>
                </a:lnTo>
                <a:lnTo>
                  <a:pt x="139" y="199"/>
                </a:lnTo>
                <a:lnTo>
                  <a:pt x="135" y="198"/>
                </a:lnTo>
                <a:lnTo>
                  <a:pt x="134" y="195"/>
                </a:lnTo>
                <a:lnTo>
                  <a:pt x="133" y="196"/>
                </a:lnTo>
                <a:lnTo>
                  <a:pt x="133" y="198"/>
                </a:lnTo>
                <a:lnTo>
                  <a:pt x="135" y="199"/>
                </a:lnTo>
                <a:lnTo>
                  <a:pt x="134" y="200"/>
                </a:lnTo>
                <a:lnTo>
                  <a:pt x="133" y="199"/>
                </a:lnTo>
                <a:lnTo>
                  <a:pt x="133" y="198"/>
                </a:lnTo>
                <a:lnTo>
                  <a:pt x="130" y="194"/>
                </a:lnTo>
                <a:lnTo>
                  <a:pt x="125" y="196"/>
                </a:lnTo>
                <a:lnTo>
                  <a:pt x="124" y="196"/>
                </a:lnTo>
                <a:lnTo>
                  <a:pt x="120" y="198"/>
                </a:lnTo>
                <a:lnTo>
                  <a:pt x="116" y="199"/>
                </a:lnTo>
                <a:lnTo>
                  <a:pt x="114" y="201"/>
                </a:lnTo>
                <a:lnTo>
                  <a:pt x="109" y="203"/>
                </a:lnTo>
                <a:lnTo>
                  <a:pt x="107" y="203"/>
                </a:lnTo>
                <a:lnTo>
                  <a:pt x="102" y="204"/>
                </a:lnTo>
                <a:lnTo>
                  <a:pt x="94" y="209"/>
                </a:lnTo>
                <a:lnTo>
                  <a:pt x="85" y="214"/>
                </a:lnTo>
                <a:lnTo>
                  <a:pt x="78" y="215"/>
                </a:lnTo>
                <a:lnTo>
                  <a:pt x="75" y="216"/>
                </a:lnTo>
                <a:lnTo>
                  <a:pt x="70" y="218"/>
                </a:lnTo>
                <a:lnTo>
                  <a:pt x="66" y="219"/>
                </a:lnTo>
                <a:lnTo>
                  <a:pt x="59" y="222"/>
                </a:lnTo>
                <a:lnTo>
                  <a:pt x="51" y="224"/>
                </a:lnTo>
                <a:lnTo>
                  <a:pt x="43" y="227"/>
                </a:lnTo>
                <a:lnTo>
                  <a:pt x="35" y="230"/>
                </a:lnTo>
                <a:lnTo>
                  <a:pt x="34" y="231"/>
                </a:lnTo>
                <a:lnTo>
                  <a:pt x="30" y="231"/>
                </a:lnTo>
                <a:lnTo>
                  <a:pt x="29" y="230"/>
                </a:lnTo>
                <a:lnTo>
                  <a:pt x="27" y="227"/>
                </a:lnTo>
                <a:lnTo>
                  <a:pt x="27" y="226"/>
                </a:lnTo>
                <a:lnTo>
                  <a:pt x="27" y="219"/>
                </a:lnTo>
                <a:lnTo>
                  <a:pt x="27" y="217"/>
                </a:lnTo>
                <a:lnTo>
                  <a:pt x="27" y="214"/>
                </a:lnTo>
                <a:lnTo>
                  <a:pt x="28" y="212"/>
                </a:lnTo>
                <a:lnTo>
                  <a:pt x="30" y="212"/>
                </a:lnTo>
                <a:lnTo>
                  <a:pt x="34" y="211"/>
                </a:lnTo>
                <a:lnTo>
                  <a:pt x="36" y="210"/>
                </a:lnTo>
                <a:lnTo>
                  <a:pt x="37" y="209"/>
                </a:lnTo>
                <a:lnTo>
                  <a:pt x="37" y="207"/>
                </a:lnTo>
                <a:lnTo>
                  <a:pt x="39" y="206"/>
                </a:lnTo>
                <a:lnTo>
                  <a:pt x="44" y="207"/>
                </a:lnTo>
                <a:lnTo>
                  <a:pt x="46" y="206"/>
                </a:lnTo>
                <a:lnTo>
                  <a:pt x="47" y="207"/>
                </a:lnTo>
                <a:lnTo>
                  <a:pt x="48" y="207"/>
                </a:lnTo>
                <a:lnTo>
                  <a:pt x="50" y="206"/>
                </a:lnTo>
                <a:lnTo>
                  <a:pt x="48" y="204"/>
                </a:lnTo>
                <a:lnTo>
                  <a:pt x="47" y="204"/>
                </a:lnTo>
                <a:lnTo>
                  <a:pt x="45" y="204"/>
                </a:lnTo>
                <a:lnTo>
                  <a:pt x="44" y="204"/>
                </a:lnTo>
                <a:lnTo>
                  <a:pt x="43" y="204"/>
                </a:lnTo>
                <a:lnTo>
                  <a:pt x="39" y="203"/>
                </a:lnTo>
                <a:lnTo>
                  <a:pt x="38" y="202"/>
                </a:lnTo>
                <a:lnTo>
                  <a:pt x="36" y="203"/>
                </a:lnTo>
                <a:lnTo>
                  <a:pt x="31" y="200"/>
                </a:lnTo>
                <a:lnTo>
                  <a:pt x="31" y="199"/>
                </a:lnTo>
                <a:lnTo>
                  <a:pt x="34" y="198"/>
                </a:lnTo>
                <a:lnTo>
                  <a:pt x="32" y="198"/>
                </a:lnTo>
                <a:lnTo>
                  <a:pt x="30" y="198"/>
                </a:lnTo>
                <a:lnTo>
                  <a:pt x="28" y="196"/>
                </a:lnTo>
                <a:lnTo>
                  <a:pt x="26" y="196"/>
                </a:lnTo>
                <a:lnTo>
                  <a:pt x="24" y="195"/>
                </a:lnTo>
                <a:lnTo>
                  <a:pt x="26" y="195"/>
                </a:lnTo>
                <a:lnTo>
                  <a:pt x="35" y="195"/>
                </a:lnTo>
                <a:lnTo>
                  <a:pt x="36" y="194"/>
                </a:lnTo>
                <a:lnTo>
                  <a:pt x="36" y="193"/>
                </a:lnTo>
                <a:lnTo>
                  <a:pt x="32" y="194"/>
                </a:lnTo>
                <a:lnTo>
                  <a:pt x="31" y="193"/>
                </a:lnTo>
                <a:lnTo>
                  <a:pt x="27" y="192"/>
                </a:lnTo>
                <a:lnTo>
                  <a:pt x="24" y="191"/>
                </a:lnTo>
                <a:lnTo>
                  <a:pt x="21" y="192"/>
                </a:lnTo>
                <a:lnTo>
                  <a:pt x="16" y="194"/>
                </a:lnTo>
                <a:lnTo>
                  <a:pt x="16" y="191"/>
                </a:lnTo>
                <a:lnTo>
                  <a:pt x="19" y="188"/>
                </a:lnTo>
                <a:lnTo>
                  <a:pt x="19" y="187"/>
                </a:lnTo>
                <a:lnTo>
                  <a:pt x="18" y="185"/>
                </a:lnTo>
                <a:lnTo>
                  <a:pt x="14" y="186"/>
                </a:lnTo>
                <a:lnTo>
                  <a:pt x="10" y="185"/>
                </a:lnTo>
                <a:lnTo>
                  <a:pt x="2" y="187"/>
                </a:lnTo>
                <a:lnTo>
                  <a:pt x="2" y="180"/>
                </a:lnTo>
                <a:lnTo>
                  <a:pt x="2" y="167"/>
                </a:lnTo>
                <a:lnTo>
                  <a:pt x="2" y="164"/>
                </a:lnTo>
                <a:lnTo>
                  <a:pt x="2" y="160"/>
                </a:lnTo>
                <a:lnTo>
                  <a:pt x="2" y="159"/>
                </a:lnTo>
                <a:lnTo>
                  <a:pt x="2" y="156"/>
                </a:lnTo>
                <a:lnTo>
                  <a:pt x="2" y="154"/>
                </a:lnTo>
                <a:lnTo>
                  <a:pt x="2" y="148"/>
                </a:lnTo>
                <a:lnTo>
                  <a:pt x="2" y="145"/>
                </a:lnTo>
                <a:lnTo>
                  <a:pt x="2" y="138"/>
                </a:lnTo>
                <a:lnTo>
                  <a:pt x="0" y="137"/>
                </a:lnTo>
                <a:lnTo>
                  <a:pt x="0" y="136"/>
                </a:lnTo>
                <a:lnTo>
                  <a:pt x="0" y="135"/>
                </a:lnTo>
                <a:lnTo>
                  <a:pt x="0" y="131"/>
                </a:lnTo>
                <a:lnTo>
                  <a:pt x="0" y="123"/>
                </a:lnTo>
                <a:lnTo>
                  <a:pt x="0" y="118"/>
                </a:lnTo>
                <a:lnTo>
                  <a:pt x="0" y="110"/>
                </a:lnTo>
                <a:lnTo>
                  <a:pt x="0" y="108"/>
                </a:lnTo>
                <a:lnTo>
                  <a:pt x="0" y="104"/>
                </a:lnTo>
                <a:lnTo>
                  <a:pt x="0" y="103"/>
                </a:lnTo>
                <a:lnTo>
                  <a:pt x="0" y="99"/>
                </a:lnTo>
                <a:lnTo>
                  <a:pt x="0" y="96"/>
                </a:lnTo>
                <a:lnTo>
                  <a:pt x="0" y="91"/>
                </a:lnTo>
                <a:lnTo>
                  <a:pt x="0" y="89"/>
                </a:lnTo>
                <a:lnTo>
                  <a:pt x="0" y="84"/>
                </a:lnTo>
                <a:lnTo>
                  <a:pt x="0" y="81"/>
                </a:lnTo>
                <a:lnTo>
                  <a:pt x="0" y="79"/>
                </a:lnTo>
                <a:lnTo>
                  <a:pt x="0" y="74"/>
                </a:lnTo>
                <a:lnTo>
                  <a:pt x="0" y="73"/>
                </a:lnTo>
                <a:lnTo>
                  <a:pt x="0" y="64"/>
                </a:lnTo>
                <a:lnTo>
                  <a:pt x="0" y="59"/>
                </a:lnTo>
                <a:lnTo>
                  <a:pt x="0" y="55"/>
                </a:lnTo>
                <a:lnTo>
                  <a:pt x="0" y="51"/>
                </a:lnTo>
                <a:lnTo>
                  <a:pt x="0" y="47"/>
                </a:lnTo>
                <a:lnTo>
                  <a:pt x="0" y="46"/>
                </a:lnTo>
                <a:lnTo>
                  <a:pt x="0" y="40"/>
                </a:lnTo>
                <a:lnTo>
                  <a:pt x="0" y="33"/>
                </a:lnTo>
                <a:lnTo>
                  <a:pt x="0" y="32"/>
                </a:lnTo>
                <a:lnTo>
                  <a:pt x="0" y="28"/>
                </a:lnTo>
                <a:lnTo>
                  <a:pt x="0" y="25"/>
                </a:lnTo>
                <a:lnTo>
                  <a:pt x="0" y="22"/>
                </a:lnTo>
                <a:lnTo>
                  <a:pt x="0" y="19"/>
                </a:lnTo>
                <a:lnTo>
                  <a:pt x="2" y="19"/>
                </a:lnTo>
                <a:lnTo>
                  <a:pt x="8" y="19"/>
                </a:lnTo>
                <a:lnTo>
                  <a:pt x="12" y="19"/>
                </a:lnTo>
                <a:lnTo>
                  <a:pt x="13" y="19"/>
                </a:lnTo>
                <a:lnTo>
                  <a:pt x="18" y="19"/>
                </a:lnTo>
                <a:lnTo>
                  <a:pt x="20" y="19"/>
                </a:lnTo>
                <a:lnTo>
                  <a:pt x="27" y="19"/>
                </a:lnTo>
                <a:lnTo>
                  <a:pt x="30" y="19"/>
                </a:lnTo>
                <a:lnTo>
                  <a:pt x="32" y="19"/>
                </a:lnTo>
                <a:lnTo>
                  <a:pt x="34" y="19"/>
                </a:lnTo>
                <a:lnTo>
                  <a:pt x="37" y="19"/>
                </a:lnTo>
                <a:lnTo>
                  <a:pt x="42" y="19"/>
                </a:lnTo>
                <a:lnTo>
                  <a:pt x="43" y="19"/>
                </a:lnTo>
                <a:lnTo>
                  <a:pt x="45" y="19"/>
                </a:lnTo>
                <a:lnTo>
                  <a:pt x="48" y="19"/>
                </a:lnTo>
                <a:lnTo>
                  <a:pt x="50" y="19"/>
                </a:lnTo>
                <a:lnTo>
                  <a:pt x="53" y="19"/>
                </a:lnTo>
                <a:lnTo>
                  <a:pt x="54" y="18"/>
                </a:lnTo>
                <a:lnTo>
                  <a:pt x="54" y="15"/>
                </a:lnTo>
                <a:lnTo>
                  <a:pt x="54" y="10"/>
                </a:lnTo>
                <a:lnTo>
                  <a:pt x="54" y="7"/>
                </a:lnTo>
                <a:lnTo>
                  <a:pt x="54" y="4"/>
                </a:lnTo>
                <a:lnTo>
                  <a:pt x="54" y="2"/>
                </a:lnTo>
                <a:lnTo>
                  <a:pt x="54" y="1"/>
                </a:lnTo>
                <a:lnTo>
                  <a:pt x="58" y="1"/>
                </a:lnTo>
                <a:lnTo>
                  <a:pt x="62" y="1"/>
                </a:lnTo>
                <a:lnTo>
                  <a:pt x="66" y="1"/>
                </a:lnTo>
                <a:lnTo>
                  <a:pt x="67" y="1"/>
                </a:lnTo>
                <a:lnTo>
                  <a:pt x="72" y="1"/>
                </a:lnTo>
                <a:lnTo>
                  <a:pt x="78" y="1"/>
                </a:lnTo>
                <a:lnTo>
                  <a:pt x="83" y="1"/>
                </a:lnTo>
                <a:lnTo>
                  <a:pt x="86" y="1"/>
                </a:lnTo>
                <a:lnTo>
                  <a:pt x="87" y="1"/>
                </a:lnTo>
                <a:lnTo>
                  <a:pt x="88" y="1"/>
                </a:lnTo>
                <a:lnTo>
                  <a:pt x="92" y="1"/>
                </a:lnTo>
                <a:lnTo>
                  <a:pt x="93" y="1"/>
                </a:lnTo>
                <a:lnTo>
                  <a:pt x="93" y="0"/>
                </a:lnTo>
                <a:lnTo>
                  <a:pt x="95" y="0"/>
                </a:lnTo>
                <a:lnTo>
                  <a:pt x="96" y="0"/>
                </a:lnTo>
                <a:lnTo>
                  <a:pt x="100" y="0"/>
                </a:lnTo>
                <a:lnTo>
                  <a:pt x="103" y="0"/>
                </a:lnTo>
                <a:lnTo>
                  <a:pt x="107" y="0"/>
                </a:lnTo>
                <a:lnTo>
                  <a:pt x="108" y="0"/>
                </a:lnTo>
                <a:lnTo>
                  <a:pt x="110" y="0"/>
                </a:lnTo>
                <a:lnTo>
                  <a:pt x="112" y="0"/>
                </a:lnTo>
                <a:lnTo>
                  <a:pt x="116" y="0"/>
                </a:lnTo>
                <a:lnTo>
                  <a:pt x="117" y="0"/>
                </a:lnTo>
                <a:lnTo>
                  <a:pt x="118" y="0"/>
                </a:lnTo>
                <a:lnTo>
                  <a:pt x="119" y="0"/>
                </a:lnTo>
                <a:lnTo>
                  <a:pt x="120" y="0"/>
                </a:lnTo>
                <a:lnTo>
                  <a:pt x="124" y="0"/>
                </a:lnTo>
                <a:lnTo>
                  <a:pt x="127" y="0"/>
                </a:lnTo>
                <a:lnTo>
                  <a:pt x="130" y="0"/>
                </a:lnTo>
                <a:lnTo>
                  <a:pt x="132" y="0"/>
                </a:lnTo>
                <a:lnTo>
                  <a:pt x="134" y="0"/>
                </a:lnTo>
                <a:lnTo>
                  <a:pt x="135" y="0"/>
                </a:lnTo>
                <a:lnTo>
                  <a:pt x="139" y="0"/>
                </a:lnTo>
                <a:lnTo>
                  <a:pt x="142" y="0"/>
                </a:lnTo>
                <a:lnTo>
                  <a:pt x="144" y="0"/>
                </a:lnTo>
                <a:lnTo>
                  <a:pt x="150" y="0"/>
                </a:lnTo>
                <a:lnTo>
                  <a:pt x="152" y="0"/>
                </a:lnTo>
                <a:lnTo>
                  <a:pt x="163" y="0"/>
                </a:lnTo>
                <a:lnTo>
                  <a:pt x="168" y="0"/>
                </a:lnTo>
                <a:lnTo>
                  <a:pt x="172" y="0"/>
                </a:lnTo>
                <a:lnTo>
                  <a:pt x="174" y="0"/>
                </a:lnTo>
                <a:lnTo>
                  <a:pt x="176" y="0"/>
                </a:lnTo>
                <a:lnTo>
                  <a:pt x="179" y="0"/>
                </a:lnTo>
                <a:lnTo>
                  <a:pt x="182" y="0"/>
                </a:lnTo>
                <a:lnTo>
                  <a:pt x="184" y="0"/>
                </a:lnTo>
                <a:lnTo>
                  <a:pt x="186" y="0"/>
                </a:lnTo>
                <a:lnTo>
                  <a:pt x="189" y="0"/>
                </a:lnTo>
                <a:lnTo>
                  <a:pt x="192" y="0"/>
                </a:lnTo>
                <a:lnTo>
                  <a:pt x="199" y="0"/>
                </a:lnTo>
                <a:lnTo>
                  <a:pt x="200" y="0"/>
                </a:lnTo>
                <a:lnTo>
                  <a:pt x="206" y="0"/>
                </a:lnTo>
                <a:lnTo>
                  <a:pt x="207" y="0"/>
                </a:lnTo>
                <a:lnTo>
                  <a:pt x="210" y="0"/>
                </a:lnTo>
                <a:lnTo>
                  <a:pt x="215" y="0"/>
                </a:lnTo>
                <a:lnTo>
                  <a:pt x="221" y="0"/>
                </a:lnTo>
                <a:lnTo>
                  <a:pt x="228" y="0"/>
                </a:lnTo>
                <a:lnTo>
                  <a:pt x="230" y="0"/>
                </a:lnTo>
                <a:lnTo>
                  <a:pt x="235" y="0"/>
                </a:lnTo>
                <a:lnTo>
                  <a:pt x="237" y="0"/>
                </a:lnTo>
                <a:lnTo>
                  <a:pt x="240" y="0"/>
                </a:lnTo>
                <a:lnTo>
                  <a:pt x="243" y="0"/>
                </a:lnTo>
                <a:close/>
              </a:path>
            </a:pathLst>
          </a:custGeom>
          <a:solidFill>
            <a:schemeClr val="tx2">
              <a:lumMod val="75000"/>
            </a:schemeClr>
          </a:solidFill>
          <a:ln w="3175">
            <a:solidFill>
              <a:schemeClr val="tx1">
                <a:lumMod val="95000"/>
                <a:lumOff val="5000"/>
              </a:schemeClr>
            </a:solidFill>
            <a:prstDash val="solid"/>
            <a:round/>
            <a:headEnd/>
            <a:tailEnd/>
          </a:ln>
        </p:spPr>
        <p:txBody>
          <a:bodyPr/>
          <a:lstStyle/>
          <a:p>
            <a:endParaRPr lang="en-US" dirty="0"/>
          </a:p>
        </p:txBody>
      </p:sp>
      <p:sp>
        <p:nvSpPr>
          <p:cNvPr id="178" name="Freeform 107"/>
          <p:cNvSpPr>
            <a:spLocks/>
          </p:cNvSpPr>
          <p:nvPr/>
        </p:nvSpPr>
        <p:spPr bwMode="auto">
          <a:xfrm>
            <a:off x="2038863" y="278671"/>
            <a:ext cx="643907" cy="378908"/>
          </a:xfrm>
          <a:custGeom>
            <a:avLst/>
            <a:gdLst>
              <a:gd name="T0" fmla="*/ 298 w 298"/>
              <a:gd name="T1" fmla="*/ 36 h 178"/>
              <a:gd name="T2" fmla="*/ 298 w 298"/>
              <a:gd name="T3" fmla="*/ 69 h 178"/>
              <a:gd name="T4" fmla="*/ 298 w 298"/>
              <a:gd name="T5" fmla="*/ 86 h 178"/>
              <a:gd name="T6" fmla="*/ 298 w 298"/>
              <a:gd name="T7" fmla="*/ 114 h 178"/>
              <a:gd name="T8" fmla="*/ 295 w 298"/>
              <a:gd name="T9" fmla="*/ 138 h 178"/>
              <a:gd name="T10" fmla="*/ 281 w 298"/>
              <a:gd name="T11" fmla="*/ 138 h 178"/>
              <a:gd name="T12" fmla="*/ 253 w 298"/>
              <a:gd name="T13" fmla="*/ 138 h 178"/>
              <a:gd name="T14" fmla="*/ 227 w 298"/>
              <a:gd name="T15" fmla="*/ 138 h 178"/>
              <a:gd name="T16" fmla="*/ 202 w 298"/>
              <a:gd name="T17" fmla="*/ 140 h 178"/>
              <a:gd name="T18" fmla="*/ 201 w 298"/>
              <a:gd name="T19" fmla="*/ 145 h 178"/>
              <a:gd name="T20" fmla="*/ 195 w 298"/>
              <a:gd name="T21" fmla="*/ 151 h 178"/>
              <a:gd name="T22" fmla="*/ 188 w 298"/>
              <a:gd name="T23" fmla="*/ 154 h 178"/>
              <a:gd name="T24" fmla="*/ 184 w 298"/>
              <a:gd name="T25" fmla="*/ 159 h 178"/>
              <a:gd name="T26" fmla="*/ 180 w 298"/>
              <a:gd name="T27" fmla="*/ 165 h 178"/>
              <a:gd name="T28" fmla="*/ 175 w 298"/>
              <a:gd name="T29" fmla="*/ 168 h 178"/>
              <a:gd name="T30" fmla="*/ 168 w 298"/>
              <a:gd name="T31" fmla="*/ 168 h 178"/>
              <a:gd name="T32" fmla="*/ 164 w 298"/>
              <a:gd name="T33" fmla="*/ 170 h 178"/>
              <a:gd name="T34" fmla="*/ 157 w 298"/>
              <a:gd name="T35" fmla="*/ 172 h 178"/>
              <a:gd name="T36" fmla="*/ 152 w 298"/>
              <a:gd name="T37" fmla="*/ 175 h 178"/>
              <a:gd name="T38" fmla="*/ 146 w 298"/>
              <a:gd name="T39" fmla="*/ 176 h 178"/>
              <a:gd name="T40" fmla="*/ 140 w 298"/>
              <a:gd name="T41" fmla="*/ 176 h 178"/>
              <a:gd name="T42" fmla="*/ 136 w 298"/>
              <a:gd name="T43" fmla="*/ 174 h 178"/>
              <a:gd name="T44" fmla="*/ 133 w 298"/>
              <a:gd name="T45" fmla="*/ 175 h 178"/>
              <a:gd name="T46" fmla="*/ 130 w 298"/>
              <a:gd name="T47" fmla="*/ 173 h 178"/>
              <a:gd name="T48" fmla="*/ 129 w 298"/>
              <a:gd name="T49" fmla="*/ 168 h 178"/>
              <a:gd name="T50" fmla="*/ 123 w 298"/>
              <a:gd name="T51" fmla="*/ 167 h 178"/>
              <a:gd name="T52" fmla="*/ 120 w 298"/>
              <a:gd name="T53" fmla="*/ 168 h 178"/>
              <a:gd name="T54" fmla="*/ 115 w 298"/>
              <a:gd name="T55" fmla="*/ 164 h 178"/>
              <a:gd name="T56" fmla="*/ 108 w 298"/>
              <a:gd name="T57" fmla="*/ 164 h 178"/>
              <a:gd name="T58" fmla="*/ 104 w 298"/>
              <a:gd name="T59" fmla="*/ 161 h 178"/>
              <a:gd name="T60" fmla="*/ 103 w 298"/>
              <a:gd name="T61" fmla="*/ 156 h 178"/>
              <a:gd name="T62" fmla="*/ 97 w 298"/>
              <a:gd name="T63" fmla="*/ 150 h 178"/>
              <a:gd name="T64" fmla="*/ 93 w 298"/>
              <a:gd name="T65" fmla="*/ 148 h 178"/>
              <a:gd name="T66" fmla="*/ 89 w 298"/>
              <a:gd name="T67" fmla="*/ 145 h 178"/>
              <a:gd name="T68" fmla="*/ 84 w 298"/>
              <a:gd name="T69" fmla="*/ 149 h 178"/>
              <a:gd name="T70" fmla="*/ 77 w 298"/>
              <a:gd name="T71" fmla="*/ 149 h 178"/>
              <a:gd name="T72" fmla="*/ 74 w 298"/>
              <a:gd name="T73" fmla="*/ 148 h 178"/>
              <a:gd name="T74" fmla="*/ 69 w 298"/>
              <a:gd name="T75" fmla="*/ 150 h 178"/>
              <a:gd name="T76" fmla="*/ 68 w 298"/>
              <a:gd name="T77" fmla="*/ 154 h 178"/>
              <a:gd name="T78" fmla="*/ 63 w 298"/>
              <a:gd name="T79" fmla="*/ 160 h 178"/>
              <a:gd name="T80" fmla="*/ 63 w 298"/>
              <a:gd name="T81" fmla="*/ 164 h 178"/>
              <a:gd name="T82" fmla="*/ 59 w 298"/>
              <a:gd name="T83" fmla="*/ 167 h 178"/>
              <a:gd name="T84" fmla="*/ 57 w 298"/>
              <a:gd name="T85" fmla="*/ 169 h 178"/>
              <a:gd name="T86" fmla="*/ 56 w 298"/>
              <a:gd name="T87" fmla="*/ 149 h 178"/>
              <a:gd name="T88" fmla="*/ 56 w 298"/>
              <a:gd name="T89" fmla="*/ 118 h 178"/>
              <a:gd name="T90" fmla="*/ 56 w 298"/>
              <a:gd name="T91" fmla="*/ 84 h 178"/>
              <a:gd name="T92" fmla="*/ 20 w 298"/>
              <a:gd name="T93" fmla="*/ 84 h 178"/>
              <a:gd name="T94" fmla="*/ 2 w 298"/>
              <a:gd name="T95" fmla="*/ 81 h 178"/>
              <a:gd name="T96" fmla="*/ 21 w 298"/>
              <a:gd name="T97" fmla="*/ 63 h 178"/>
              <a:gd name="T98" fmla="*/ 34 w 298"/>
              <a:gd name="T99" fmla="*/ 40 h 178"/>
              <a:gd name="T100" fmla="*/ 29 w 298"/>
              <a:gd name="T101" fmla="*/ 25 h 178"/>
              <a:gd name="T102" fmla="*/ 12 w 298"/>
              <a:gd name="T103" fmla="*/ 15 h 178"/>
              <a:gd name="T104" fmla="*/ 5 w 298"/>
              <a:gd name="T105" fmla="*/ 0 h 178"/>
              <a:gd name="T106" fmla="*/ 57 w 298"/>
              <a:gd name="T107" fmla="*/ 1 h 178"/>
              <a:gd name="T108" fmla="*/ 109 w 298"/>
              <a:gd name="T109" fmla="*/ 1 h 178"/>
              <a:gd name="T110" fmla="*/ 149 w 298"/>
              <a:gd name="T111" fmla="*/ 2 h 178"/>
              <a:gd name="T112" fmla="*/ 168 w 298"/>
              <a:gd name="T113" fmla="*/ 2 h 178"/>
              <a:gd name="T114" fmla="*/ 220 w 298"/>
              <a:gd name="T115" fmla="*/ 2 h 178"/>
              <a:gd name="T116" fmla="*/ 284 w 298"/>
              <a:gd name="T117" fmla="*/ 2 h 17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98" h="178">
                <a:moveTo>
                  <a:pt x="298" y="1"/>
                </a:moveTo>
                <a:lnTo>
                  <a:pt x="298" y="4"/>
                </a:lnTo>
                <a:lnTo>
                  <a:pt x="298" y="9"/>
                </a:lnTo>
                <a:lnTo>
                  <a:pt x="298" y="13"/>
                </a:lnTo>
                <a:lnTo>
                  <a:pt x="298" y="16"/>
                </a:lnTo>
                <a:lnTo>
                  <a:pt x="298" y="22"/>
                </a:lnTo>
                <a:lnTo>
                  <a:pt x="298" y="23"/>
                </a:lnTo>
                <a:lnTo>
                  <a:pt x="298" y="29"/>
                </a:lnTo>
                <a:lnTo>
                  <a:pt x="298" y="30"/>
                </a:lnTo>
                <a:lnTo>
                  <a:pt x="298" y="36"/>
                </a:lnTo>
                <a:lnTo>
                  <a:pt x="298" y="37"/>
                </a:lnTo>
                <a:lnTo>
                  <a:pt x="298" y="44"/>
                </a:lnTo>
                <a:lnTo>
                  <a:pt x="298" y="47"/>
                </a:lnTo>
                <a:lnTo>
                  <a:pt x="298" y="48"/>
                </a:lnTo>
                <a:lnTo>
                  <a:pt x="298" y="49"/>
                </a:lnTo>
                <a:lnTo>
                  <a:pt x="298" y="53"/>
                </a:lnTo>
                <a:lnTo>
                  <a:pt x="298" y="60"/>
                </a:lnTo>
                <a:lnTo>
                  <a:pt x="298" y="61"/>
                </a:lnTo>
                <a:lnTo>
                  <a:pt x="298" y="68"/>
                </a:lnTo>
                <a:lnTo>
                  <a:pt x="298" y="69"/>
                </a:lnTo>
                <a:lnTo>
                  <a:pt x="298" y="70"/>
                </a:lnTo>
                <a:lnTo>
                  <a:pt x="298" y="71"/>
                </a:lnTo>
                <a:lnTo>
                  <a:pt x="298" y="72"/>
                </a:lnTo>
                <a:lnTo>
                  <a:pt x="298" y="73"/>
                </a:lnTo>
                <a:lnTo>
                  <a:pt x="298" y="74"/>
                </a:lnTo>
                <a:lnTo>
                  <a:pt x="298" y="76"/>
                </a:lnTo>
                <a:lnTo>
                  <a:pt x="298" y="78"/>
                </a:lnTo>
                <a:lnTo>
                  <a:pt x="298" y="84"/>
                </a:lnTo>
                <a:lnTo>
                  <a:pt x="298" y="85"/>
                </a:lnTo>
                <a:lnTo>
                  <a:pt x="298" y="86"/>
                </a:lnTo>
                <a:lnTo>
                  <a:pt x="298" y="95"/>
                </a:lnTo>
                <a:lnTo>
                  <a:pt x="298" y="96"/>
                </a:lnTo>
                <a:lnTo>
                  <a:pt x="298" y="103"/>
                </a:lnTo>
                <a:lnTo>
                  <a:pt x="298" y="105"/>
                </a:lnTo>
                <a:lnTo>
                  <a:pt x="298" y="108"/>
                </a:lnTo>
                <a:lnTo>
                  <a:pt x="298" y="109"/>
                </a:lnTo>
                <a:lnTo>
                  <a:pt x="298" y="110"/>
                </a:lnTo>
                <a:lnTo>
                  <a:pt x="298" y="111"/>
                </a:lnTo>
                <a:lnTo>
                  <a:pt x="298" y="112"/>
                </a:lnTo>
                <a:lnTo>
                  <a:pt x="298" y="114"/>
                </a:lnTo>
                <a:lnTo>
                  <a:pt x="298" y="118"/>
                </a:lnTo>
                <a:lnTo>
                  <a:pt x="298" y="119"/>
                </a:lnTo>
                <a:lnTo>
                  <a:pt x="298" y="120"/>
                </a:lnTo>
                <a:lnTo>
                  <a:pt x="298" y="121"/>
                </a:lnTo>
                <a:lnTo>
                  <a:pt x="298" y="129"/>
                </a:lnTo>
                <a:lnTo>
                  <a:pt x="298" y="132"/>
                </a:lnTo>
                <a:lnTo>
                  <a:pt x="298" y="134"/>
                </a:lnTo>
                <a:lnTo>
                  <a:pt x="298" y="138"/>
                </a:lnTo>
                <a:lnTo>
                  <a:pt x="297" y="138"/>
                </a:lnTo>
                <a:lnTo>
                  <a:pt x="295" y="138"/>
                </a:lnTo>
                <a:lnTo>
                  <a:pt x="292" y="138"/>
                </a:lnTo>
                <a:lnTo>
                  <a:pt x="291" y="138"/>
                </a:lnTo>
                <a:lnTo>
                  <a:pt x="290" y="138"/>
                </a:lnTo>
                <a:lnTo>
                  <a:pt x="289" y="138"/>
                </a:lnTo>
                <a:lnTo>
                  <a:pt x="288" y="138"/>
                </a:lnTo>
                <a:lnTo>
                  <a:pt x="287" y="138"/>
                </a:lnTo>
                <a:lnTo>
                  <a:pt x="285" y="138"/>
                </a:lnTo>
                <a:lnTo>
                  <a:pt x="284" y="138"/>
                </a:lnTo>
                <a:lnTo>
                  <a:pt x="283" y="138"/>
                </a:lnTo>
                <a:lnTo>
                  <a:pt x="281" y="138"/>
                </a:lnTo>
                <a:lnTo>
                  <a:pt x="274" y="138"/>
                </a:lnTo>
                <a:lnTo>
                  <a:pt x="272" y="138"/>
                </a:lnTo>
                <a:lnTo>
                  <a:pt x="271" y="138"/>
                </a:lnTo>
                <a:lnTo>
                  <a:pt x="269" y="138"/>
                </a:lnTo>
                <a:lnTo>
                  <a:pt x="267" y="138"/>
                </a:lnTo>
                <a:lnTo>
                  <a:pt x="265" y="138"/>
                </a:lnTo>
                <a:lnTo>
                  <a:pt x="264" y="138"/>
                </a:lnTo>
                <a:lnTo>
                  <a:pt x="263" y="138"/>
                </a:lnTo>
                <a:lnTo>
                  <a:pt x="259" y="138"/>
                </a:lnTo>
                <a:lnTo>
                  <a:pt x="253" y="138"/>
                </a:lnTo>
                <a:lnTo>
                  <a:pt x="251" y="138"/>
                </a:lnTo>
                <a:lnTo>
                  <a:pt x="244" y="138"/>
                </a:lnTo>
                <a:lnTo>
                  <a:pt x="243" y="138"/>
                </a:lnTo>
                <a:lnTo>
                  <a:pt x="241" y="138"/>
                </a:lnTo>
                <a:lnTo>
                  <a:pt x="240" y="138"/>
                </a:lnTo>
                <a:lnTo>
                  <a:pt x="237" y="138"/>
                </a:lnTo>
                <a:lnTo>
                  <a:pt x="236" y="138"/>
                </a:lnTo>
                <a:lnTo>
                  <a:pt x="235" y="138"/>
                </a:lnTo>
                <a:lnTo>
                  <a:pt x="231" y="138"/>
                </a:lnTo>
                <a:lnTo>
                  <a:pt x="227" y="138"/>
                </a:lnTo>
                <a:lnTo>
                  <a:pt x="225" y="138"/>
                </a:lnTo>
                <a:lnTo>
                  <a:pt x="221" y="138"/>
                </a:lnTo>
                <a:lnTo>
                  <a:pt x="217" y="138"/>
                </a:lnTo>
                <a:lnTo>
                  <a:pt x="215" y="138"/>
                </a:lnTo>
                <a:lnTo>
                  <a:pt x="213" y="138"/>
                </a:lnTo>
                <a:lnTo>
                  <a:pt x="212" y="138"/>
                </a:lnTo>
                <a:lnTo>
                  <a:pt x="210" y="138"/>
                </a:lnTo>
                <a:lnTo>
                  <a:pt x="203" y="138"/>
                </a:lnTo>
                <a:lnTo>
                  <a:pt x="203" y="140"/>
                </a:lnTo>
                <a:lnTo>
                  <a:pt x="202" y="140"/>
                </a:lnTo>
                <a:lnTo>
                  <a:pt x="202" y="141"/>
                </a:lnTo>
                <a:lnTo>
                  <a:pt x="203" y="141"/>
                </a:lnTo>
                <a:lnTo>
                  <a:pt x="202" y="141"/>
                </a:lnTo>
                <a:lnTo>
                  <a:pt x="201" y="142"/>
                </a:lnTo>
                <a:lnTo>
                  <a:pt x="200" y="142"/>
                </a:lnTo>
                <a:lnTo>
                  <a:pt x="201" y="142"/>
                </a:lnTo>
                <a:lnTo>
                  <a:pt x="202" y="143"/>
                </a:lnTo>
                <a:lnTo>
                  <a:pt x="202" y="144"/>
                </a:lnTo>
                <a:lnTo>
                  <a:pt x="201" y="144"/>
                </a:lnTo>
                <a:lnTo>
                  <a:pt x="201" y="145"/>
                </a:lnTo>
                <a:lnTo>
                  <a:pt x="201" y="146"/>
                </a:lnTo>
                <a:lnTo>
                  <a:pt x="201" y="148"/>
                </a:lnTo>
                <a:lnTo>
                  <a:pt x="200" y="146"/>
                </a:lnTo>
                <a:lnTo>
                  <a:pt x="199" y="146"/>
                </a:lnTo>
                <a:lnTo>
                  <a:pt x="199" y="148"/>
                </a:lnTo>
                <a:lnTo>
                  <a:pt x="197" y="149"/>
                </a:lnTo>
                <a:lnTo>
                  <a:pt x="197" y="150"/>
                </a:lnTo>
                <a:lnTo>
                  <a:pt x="196" y="150"/>
                </a:lnTo>
                <a:lnTo>
                  <a:pt x="196" y="151"/>
                </a:lnTo>
                <a:lnTo>
                  <a:pt x="195" y="151"/>
                </a:lnTo>
                <a:lnTo>
                  <a:pt x="194" y="152"/>
                </a:lnTo>
                <a:lnTo>
                  <a:pt x="194" y="151"/>
                </a:lnTo>
                <a:lnTo>
                  <a:pt x="193" y="151"/>
                </a:lnTo>
                <a:lnTo>
                  <a:pt x="193" y="152"/>
                </a:lnTo>
                <a:lnTo>
                  <a:pt x="193" y="153"/>
                </a:lnTo>
                <a:lnTo>
                  <a:pt x="192" y="153"/>
                </a:lnTo>
                <a:lnTo>
                  <a:pt x="192" y="154"/>
                </a:lnTo>
                <a:lnTo>
                  <a:pt x="191" y="154"/>
                </a:lnTo>
                <a:lnTo>
                  <a:pt x="189" y="154"/>
                </a:lnTo>
                <a:lnTo>
                  <a:pt x="188" y="154"/>
                </a:lnTo>
                <a:lnTo>
                  <a:pt x="189" y="154"/>
                </a:lnTo>
                <a:lnTo>
                  <a:pt x="188" y="154"/>
                </a:lnTo>
                <a:lnTo>
                  <a:pt x="187" y="156"/>
                </a:lnTo>
                <a:lnTo>
                  <a:pt x="186" y="156"/>
                </a:lnTo>
                <a:lnTo>
                  <a:pt x="186" y="157"/>
                </a:lnTo>
                <a:lnTo>
                  <a:pt x="185" y="156"/>
                </a:lnTo>
                <a:lnTo>
                  <a:pt x="185" y="157"/>
                </a:lnTo>
                <a:lnTo>
                  <a:pt x="185" y="158"/>
                </a:lnTo>
                <a:lnTo>
                  <a:pt x="185" y="159"/>
                </a:lnTo>
                <a:lnTo>
                  <a:pt x="184" y="159"/>
                </a:lnTo>
                <a:lnTo>
                  <a:pt x="183" y="159"/>
                </a:lnTo>
                <a:lnTo>
                  <a:pt x="183" y="158"/>
                </a:lnTo>
                <a:lnTo>
                  <a:pt x="183" y="159"/>
                </a:lnTo>
                <a:lnTo>
                  <a:pt x="181" y="159"/>
                </a:lnTo>
                <a:lnTo>
                  <a:pt x="181" y="160"/>
                </a:lnTo>
                <a:lnTo>
                  <a:pt x="180" y="160"/>
                </a:lnTo>
                <a:lnTo>
                  <a:pt x="180" y="161"/>
                </a:lnTo>
                <a:lnTo>
                  <a:pt x="180" y="162"/>
                </a:lnTo>
                <a:lnTo>
                  <a:pt x="180" y="164"/>
                </a:lnTo>
                <a:lnTo>
                  <a:pt x="180" y="165"/>
                </a:lnTo>
                <a:lnTo>
                  <a:pt x="181" y="165"/>
                </a:lnTo>
                <a:lnTo>
                  <a:pt x="181" y="166"/>
                </a:lnTo>
                <a:lnTo>
                  <a:pt x="181" y="167"/>
                </a:lnTo>
                <a:lnTo>
                  <a:pt x="180" y="167"/>
                </a:lnTo>
                <a:lnTo>
                  <a:pt x="179" y="167"/>
                </a:lnTo>
                <a:lnTo>
                  <a:pt x="178" y="167"/>
                </a:lnTo>
                <a:lnTo>
                  <a:pt x="178" y="168"/>
                </a:lnTo>
                <a:lnTo>
                  <a:pt x="177" y="168"/>
                </a:lnTo>
                <a:lnTo>
                  <a:pt x="176" y="168"/>
                </a:lnTo>
                <a:lnTo>
                  <a:pt x="175" y="168"/>
                </a:lnTo>
                <a:lnTo>
                  <a:pt x="173" y="168"/>
                </a:lnTo>
                <a:lnTo>
                  <a:pt x="173" y="167"/>
                </a:lnTo>
                <a:lnTo>
                  <a:pt x="173" y="168"/>
                </a:lnTo>
                <a:lnTo>
                  <a:pt x="172" y="167"/>
                </a:lnTo>
                <a:lnTo>
                  <a:pt x="172" y="168"/>
                </a:lnTo>
                <a:lnTo>
                  <a:pt x="171" y="168"/>
                </a:lnTo>
                <a:lnTo>
                  <a:pt x="170" y="168"/>
                </a:lnTo>
                <a:lnTo>
                  <a:pt x="169" y="168"/>
                </a:lnTo>
                <a:lnTo>
                  <a:pt x="168" y="167"/>
                </a:lnTo>
                <a:lnTo>
                  <a:pt x="168" y="168"/>
                </a:lnTo>
                <a:lnTo>
                  <a:pt x="167" y="168"/>
                </a:lnTo>
                <a:lnTo>
                  <a:pt x="168" y="167"/>
                </a:lnTo>
                <a:lnTo>
                  <a:pt x="167" y="167"/>
                </a:lnTo>
                <a:lnTo>
                  <a:pt x="167" y="168"/>
                </a:lnTo>
                <a:lnTo>
                  <a:pt x="165" y="169"/>
                </a:lnTo>
                <a:lnTo>
                  <a:pt x="167" y="169"/>
                </a:lnTo>
                <a:lnTo>
                  <a:pt x="167" y="170"/>
                </a:lnTo>
                <a:lnTo>
                  <a:pt x="165" y="170"/>
                </a:lnTo>
                <a:lnTo>
                  <a:pt x="164" y="172"/>
                </a:lnTo>
                <a:lnTo>
                  <a:pt x="164" y="170"/>
                </a:lnTo>
                <a:lnTo>
                  <a:pt x="163" y="170"/>
                </a:lnTo>
                <a:lnTo>
                  <a:pt x="162" y="170"/>
                </a:lnTo>
                <a:lnTo>
                  <a:pt x="162" y="172"/>
                </a:lnTo>
                <a:lnTo>
                  <a:pt x="161" y="172"/>
                </a:lnTo>
                <a:lnTo>
                  <a:pt x="161" y="173"/>
                </a:lnTo>
                <a:lnTo>
                  <a:pt x="160" y="173"/>
                </a:lnTo>
                <a:lnTo>
                  <a:pt x="160" y="172"/>
                </a:lnTo>
                <a:lnTo>
                  <a:pt x="159" y="172"/>
                </a:lnTo>
                <a:lnTo>
                  <a:pt x="159" y="173"/>
                </a:lnTo>
                <a:lnTo>
                  <a:pt x="157" y="172"/>
                </a:lnTo>
                <a:lnTo>
                  <a:pt x="159" y="172"/>
                </a:lnTo>
                <a:lnTo>
                  <a:pt x="157" y="170"/>
                </a:lnTo>
                <a:lnTo>
                  <a:pt x="157" y="172"/>
                </a:lnTo>
                <a:lnTo>
                  <a:pt x="157" y="173"/>
                </a:lnTo>
                <a:lnTo>
                  <a:pt x="156" y="173"/>
                </a:lnTo>
                <a:lnTo>
                  <a:pt x="155" y="173"/>
                </a:lnTo>
                <a:lnTo>
                  <a:pt x="154" y="173"/>
                </a:lnTo>
                <a:lnTo>
                  <a:pt x="153" y="174"/>
                </a:lnTo>
                <a:lnTo>
                  <a:pt x="152" y="174"/>
                </a:lnTo>
                <a:lnTo>
                  <a:pt x="152" y="175"/>
                </a:lnTo>
                <a:lnTo>
                  <a:pt x="152" y="174"/>
                </a:lnTo>
                <a:lnTo>
                  <a:pt x="151" y="174"/>
                </a:lnTo>
                <a:lnTo>
                  <a:pt x="151" y="175"/>
                </a:lnTo>
                <a:lnTo>
                  <a:pt x="149" y="175"/>
                </a:lnTo>
                <a:lnTo>
                  <a:pt x="148" y="175"/>
                </a:lnTo>
                <a:lnTo>
                  <a:pt x="148" y="174"/>
                </a:lnTo>
                <a:lnTo>
                  <a:pt x="148" y="175"/>
                </a:lnTo>
                <a:lnTo>
                  <a:pt x="147" y="175"/>
                </a:lnTo>
                <a:lnTo>
                  <a:pt x="146" y="175"/>
                </a:lnTo>
                <a:lnTo>
                  <a:pt x="146" y="176"/>
                </a:lnTo>
                <a:lnTo>
                  <a:pt x="146" y="177"/>
                </a:lnTo>
                <a:lnTo>
                  <a:pt x="145" y="177"/>
                </a:lnTo>
                <a:lnTo>
                  <a:pt x="144" y="177"/>
                </a:lnTo>
                <a:lnTo>
                  <a:pt x="143" y="177"/>
                </a:lnTo>
                <a:lnTo>
                  <a:pt x="143" y="178"/>
                </a:lnTo>
                <a:lnTo>
                  <a:pt x="141" y="178"/>
                </a:lnTo>
                <a:lnTo>
                  <a:pt x="141" y="177"/>
                </a:lnTo>
                <a:lnTo>
                  <a:pt x="140" y="177"/>
                </a:lnTo>
                <a:lnTo>
                  <a:pt x="141" y="177"/>
                </a:lnTo>
                <a:lnTo>
                  <a:pt x="140" y="176"/>
                </a:lnTo>
                <a:lnTo>
                  <a:pt x="139" y="176"/>
                </a:lnTo>
                <a:lnTo>
                  <a:pt x="139" y="177"/>
                </a:lnTo>
                <a:lnTo>
                  <a:pt x="138" y="177"/>
                </a:lnTo>
                <a:lnTo>
                  <a:pt x="138" y="176"/>
                </a:lnTo>
                <a:lnTo>
                  <a:pt x="139" y="176"/>
                </a:lnTo>
                <a:lnTo>
                  <a:pt x="139" y="175"/>
                </a:lnTo>
                <a:lnTo>
                  <a:pt x="138" y="175"/>
                </a:lnTo>
                <a:lnTo>
                  <a:pt x="137" y="175"/>
                </a:lnTo>
                <a:lnTo>
                  <a:pt x="137" y="174"/>
                </a:lnTo>
                <a:lnTo>
                  <a:pt x="136" y="174"/>
                </a:lnTo>
                <a:lnTo>
                  <a:pt x="136" y="175"/>
                </a:lnTo>
                <a:lnTo>
                  <a:pt x="136" y="176"/>
                </a:lnTo>
                <a:lnTo>
                  <a:pt x="136" y="175"/>
                </a:lnTo>
                <a:lnTo>
                  <a:pt x="135" y="175"/>
                </a:lnTo>
                <a:lnTo>
                  <a:pt x="136" y="175"/>
                </a:lnTo>
                <a:lnTo>
                  <a:pt x="136" y="174"/>
                </a:lnTo>
                <a:lnTo>
                  <a:pt x="135" y="174"/>
                </a:lnTo>
                <a:lnTo>
                  <a:pt x="135" y="175"/>
                </a:lnTo>
                <a:lnTo>
                  <a:pt x="133" y="176"/>
                </a:lnTo>
                <a:lnTo>
                  <a:pt x="133" y="175"/>
                </a:lnTo>
                <a:lnTo>
                  <a:pt x="133" y="174"/>
                </a:lnTo>
                <a:lnTo>
                  <a:pt x="132" y="174"/>
                </a:lnTo>
                <a:lnTo>
                  <a:pt x="132" y="175"/>
                </a:lnTo>
                <a:lnTo>
                  <a:pt x="131" y="175"/>
                </a:lnTo>
                <a:lnTo>
                  <a:pt x="131" y="174"/>
                </a:lnTo>
                <a:lnTo>
                  <a:pt x="131" y="175"/>
                </a:lnTo>
                <a:lnTo>
                  <a:pt x="130" y="175"/>
                </a:lnTo>
                <a:lnTo>
                  <a:pt x="130" y="174"/>
                </a:lnTo>
                <a:lnTo>
                  <a:pt x="131" y="174"/>
                </a:lnTo>
                <a:lnTo>
                  <a:pt x="130" y="173"/>
                </a:lnTo>
                <a:lnTo>
                  <a:pt x="129" y="173"/>
                </a:lnTo>
                <a:lnTo>
                  <a:pt x="129" y="172"/>
                </a:lnTo>
                <a:lnTo>
                  <a:pt x="128" y="172"/>
                </a:lnTo>
                <a:lnTo>
                  <a:pt x="128" y="170"/>
                </a:lnTo>
                <a:lnTo>
                  <a:pt x="128" y="169"/>
                </a:lnTo>
                <a:lnTo>
                  <a:pt x="129" y="169"/>
                </a:lnTo>
                <a:lnTo>
                  <a:pt x="128" y="169"/>
                </a:lnTo>
                <a:lnTo>
                  <a:pt x="127" y="168"/>
                </a:lnTo>
                <a:lnTo>
                  <a:pt x="128" y="168"/>
                </a:lnTo>
                <a:lnTo>
                  <a:pt x="129" y="168"/>
                </a:lnTo>
                <a:lnTo>
                  <a:pt x="129" y="167"/>
                </a:lnTo>
                <a:lnTo>
                  <a:pt x="128" y="167"/>
                </a:lnTo>
                <a:lnTo>
                  <a:pt x="127" y="167"/>
                </a:lnTo>
                <a:lnTo>
                  <a:pt x="127" y="166"/>
                </a:lnTo>
                <a:lnTo>
                  <a:pt x="128" y="166"/>
                </a:lnTo>
                <a:lnTo>
                  <a:pt x="127" y="166"/>
                </a:lnTo>
                <a:lnTo>
                  <a:pt x="125" y="166"/>
                </a:lnTo>
                <a:lnTo>
                  <a:pt x="124" y="166"/>
                </a:lnTo>
                <a:lnTo>
                  <a:pt x="124" y="167"/>
                </a:lnTo>
                <a:lnTo>
                  <a:pt x="123" y="167"/>
                </a:lnTo>
                <a:lnTo>
                  <a:pt x="122" y="167"/>
                </a:lnTo>
                <a:lnTo>
                  <a:pt x="122" y="168"/>
                </a:lnTo>
                <a:lnTo>
                  <a:pt x="123" y="168"/>
                </a:lnTo>
                <a:lnTo>
                  <a:pt x="122" y="168"/>
                </a:lnTo>
                <a:lnTo>
                  <a:pt x="122" y="169"/>
                </a:lnTo>
                <a:lnTo>
                  <a:pt x="121" y="169"/>
                </a:lnTo>
                <a:lnTo>
                  <a:pt x="121" y="170"/>
                </a:lnTo>
                <a:lnTo>
                  <a:pt x="120" y="170"/>
                </a:lnTo>
                <a:lnTo>
                  <a:pt x="120" y="169"/>
                </a:lnTo>
                <a:lnTo>
                  <a:pt x="120" y="168"/>
                </a:lnTo>
                <a:lnTo>
                  <a:pt x="120" y="167"/>
                </a:lnTo>
                <a:lnTo>
                  <a:pt x="119" y="167"/>
                </a:lnTo>
                <a:lnTo>
                  <a:pt x="117" y="167"/>
                </a:lnTo>
                <a:lnTo>
                  <a:pt x="116" y="167"/>
                </a:lnTo>
                <a:lnTo>
                  <a:pt x="116" y="166"/>
                </a:lnTo>
                <a:lnTo>
                  <a:pt x="116" y="165"/>
                </a:lnTo>
                <a:lnTo>
                  <a:pt x="115" y="165"/>
                </a:lnTo>
                <a:lnTo>
                  <a:pt x="116" y="165"/>
                </a:lnTo>
                <a:lnTo>
                  <a:pt x="116" y="164"/>
                </a:lnTo>
                <a:lnTo>
                  <a:pt x="115" y="164"/>
                </a:lnTo>
                <a:lnTo>
                  <a:pt x="115" y="162"/>
                </a:lnTo>
                <a:lnTo>
                  <a:pt x="114" y="162"/>
                </a:lnTo>
                <a:lnTo>
                  <a:pt x="113" y="161"/>
                </a:lnTo>
                <a:lnTo>
                  <a:pt x="112" y="161"/>
                </a:lnTo>
                <a:lnTo>
                  <a:pt x="112" y="162"/>
                </a:lnTo>
                <a:lnTo>
                  <a:pt x="112" y="164"/>
                </a:lnTo>
                <a:lnTo>
                  <a:pt x="111" y="162"/>
                </a:lnTo>
                <a:lnTo>
                  <a:pt x="111" y="164"/>
                </a:lnTo>
                <a:lnTo>
                  <a:pt x="109" y="164"/>
                </a:lnTo>
                <a:lnTo>
                  <a:pt x="108" y="164"/>
                </a:lnTo>
                <a:lnTo>
                  <a:pt x="107" y="164"/>
                </a:lnTo>
                <a:lnTo>
                  <a:pt x="107" y="162"/>
                </a:lnTo>
                <a:lnTo>
                  <a:pt x="107" y="164"/>
                </a:lnTo>
                <a:lnTo>
                  <a:pt x="106" y="164"/>
                </a:lnTo>
                <a:lnTo>
                  <a:pt x="106" y="162"/>
                </a:lnTo>
                <a:lnTo>
                  <a:pt x="105" y="162"/>
                </a:lnTo>
                <a:lnTo>
                  <a:pt x="105" y="161"/>
                </a:lnTo>
                <a:lnTo>
                  <a:pt x="105" y="162"/>
                </a:lnTo>
                <a:lnTo>
                  <a:pt x="104" y="162"/>
                </a:lnTo>
                <a:lnTo>
                  <a:pt x="104" y="161"/>
                </a:lnTo>
                <a:lnTo>
                  <a:pt x="104" y="160"/>
                </a:lnTo>
                <a:lnTo>
                  <a:pt x="103" y="160"/>
                </a:lnTo>
                <a:lnTo>
                  <a:pt x="101" y="160"/>
                </a:lnTo>
                <a:lnTo>
                  <a:pt x="101" y="159"/>
                </a:lnTo>
                <a:lnTo>
                  <a:pt x="103" y="159"/>
                </a:lnTo>
                <a:lnTo>
                  <a:pt x="104" y="158"/>
                </a:lnTo>
                <a:lnTo>
                  <a:pt x="104" y="157"/>
                </a:lnTo>
                <a:lnTo>
                  <a:pt x="103" y="157"/>
                </a:lnTo>
                <a:lnTo>
                  <a:pt x="101" y="157"/>
                </a:lnTo>
                <a:lnTo>
                  <a:pt x="103" y="156"/>
                </a:lnTo>
                <a:lnTo>
                  <a:pt x="101" y="156"/>
                </a:lnTo>
                <a:lnTo>
                  <a:pt x="100" y="156"/>
                </a:lnTo>
                <a:lnTo>
                  <a:pt x="100" y="154"/>
                </a:lnTo>
                <a:lnTo>
                  <a:pt x="99" y="154"/>
                </a:lnTo>
                <a:lnTo>
                  <a:pt x="99" y="153"/>
                </a:lnTo>
                <a:lnTo>
                  <a:pt x="99" y="152"/>
                </a:lnTo>
                <a:lnTo>
                  <a:pt x="99" y="151"/>
                </a:lnTo>
                <a:lnTo>
                  <a:pt x="98" y="151"/>
                </a:lnTo>
                <a:lnTo>
                  <a:pt x="98" y="150"/>
                </a:lnTo>
                <a:lnTo>
                  <a:pt x="97" y="150"/>
                </a:lnTo>
                <a:lnTo>
                  <a:pt x="97" y="151"/>
                </a:lnTo>
                <a:lnTo>
                  <a:pt x="97" y="150"/>
                </a:lnTo>
                <a:lnTo>
                  <a:pt x="96" y="150"/>
                </a:lnTo>
                <a:lnTo>
                  <a:pt x="96" y="149"/>
                </a:lnTo>
                <a:lnTo>
                  <a:pt x="97" y="149"/>
                </a:lnTo>
                <a:lnTo>
                  <a:pt x="96" y="149"/>
                </a:lnTo>
                <a:lnTo>
                  <a:pt x="95" y="149"/>
                </a:lnTo>
                <a:lnTo>
                  <a:pt x="95" y="148"/>
                </a:lnTo>
                <a:lnTo>
                  <a:pt x="95" y="146"/>
                </a:lnTo>
                <a:lnTo>
                  <a:pt x="93" y="148"/>
                </a:lnTo>
                <a:lnTo>
                  <a:pt x="93" y="146"/>
                </a:lnTo>
                <a:lnTo>
                  <a:pt x="92" y="146"/>
                </a:lnTo>
                <a:lnTo>
                  <a:pt x="92" y="145"/>
                </a:lnTo>
                <a:lnTo>
                  <a:pt x="91" y="145"/>
                </a:lnTo>
                <a:lnTo>
                  <a:pt x="91" y="146"/>
                </a:lnTo>
                <a:lnTo>
                  <a:pt x="90" y="146"/>
                </a:lnTo>
                <a:lnTo>
                  <a:pt x="90" y="145"/>
                </a:lnTo>
                <a:lnTo>
                  <a:pt x="89" y="145"/>
                </a:lnTo>
                <a:lnTo>
                  <a:pt x="89" y="146"/>
                </a:lnTo>
                <a:lnTo>
                  <a:pt x="89" y="145"/>
                </a:lnTo>
                <a:lnTo>
                  <a:pt x="88" y="145"/>
                </a:lnTo>
                <a:lnTo>
                  <a:pt x="88" y="144"/>
                </a:lnTo>
                <a:lnTo>
                  <a:pt x="87" y="144"/>
                </a:lnTo>
                <a:lnTo>
                  <a:pt x="87" y="145"/>
                </a:lnTo>
                <a:lnTo>
                  <a:pt x="87" y="146"/>
                </a:lnTo>
                <a:lnTo>
                  <a:pt x="87" y="148"/>
                </a:lnTo>
                <a:lnTo>
                  <a:pt x="85" y="146"/>
                </a:lnTo>
                <a:lnTo>
                  <a:pt x="85" y="148"/>
                </a:lnTo>
                <a:lnTo>
                  <a:pt x="85" y="149"/>
                </a:lnTo>
                <a:lnTo>
                  <a:pt x="84" y="149"/>
                </a:lnTo>
                <a:lnTo>
                  <a:pt x="84" y="148"/>
                </a:lnTo>
                <a:lnTo>
                  <a:pt x="84" y="146"/>
                </a:lnTo>
                <a:lnTo>
                  <a:pt x="82" y="146"/>
                </a:lnTo>
                <a:lnTo>
                  <a:pt x="82" y="148"/>
                </a:lnTo>
                <a:lnTo>
                  <a:pt x="81" y="148"/>
                </a:lnTo>
                <a:lnTo>
                  <a:pt x="81" y="146"/>
                </a:lnTo>
                <a:lnTo>
                  <a:pt x="80" y="146"/>
                </a:lnTo>
                <a:lnTo>
                  <a:pt x="80" y="148"/>
                </a:lnTo>
                <a:lnTo>
                  <a:pt x="79" y="149"/>
                </a:lnTo>
                <a:lnTo>
                  <a:pt x="77" y="149"/>
                </a:lnTo>
                <a:lnTo>
                  <a:pt x="77" y="148"/>
                </a:lnTo>
                <a:lnTo>
                  <a:pt x="76" y="148"/>
                </a:lnTo>
                <a:lnTo>
                  <a:pt x="75" y="146"/>
                </a:lnTo>
                <a:lnTo>
                  <a:pt x="76" y="146"/>
                </a:lnTo>
                <a:lnTo>
                  <a:pt x="76" y="145"/>
                </a:lnTo>
                <a:lnTo>
                  <a:pt x="75" y="146"/>
                </a:lnTo>
                <a:lnTo>
                  <a:pt x="75" y="148"/>
                </a:lnTo>
                <a:lnTo>
                  <a:pt x="75" y="146"/>
                </a:lnTo>
                <a:lnTo>
                  <a:pt x="74" y="146"/>
                </a:lnTo>
                <a:lnTo>
                  <a:pt x="74" y="148"/>
                </a:lnTo>
                <a:lnTo>
                  <a:pt x="73" y="148"/>
                </a:lnTo>
                <a:lnTo>
                  <a:pt x="73" y="146"/>
                </a:lnTo>
                <a:lnTo>
                  <a:pt x="73" y="148"/>
                </a:lnTo>
                <a:lnTo>
                  <a:pt x="72" y="149"/>
                </a:lnTo>
                <a:lnTo>
                  <a:pt x="72" y="148"/>
                </a:lnTo>
                <a:lnTo>
                  <a:pt x="72" y="146"/>
                </a:lnTo>
                <a:lnTo>
                  <a:pt x="71" y="146"/>
                </a:lnTo>
                <a:lnTo>
                  <a:pt x="71" y="148"/>
                </a:lnTo>
                <a:lnTo>
                  <a:pt x="71" y="149"/>
                </a:lnTo>
                <a:lnTo>
                  <a:pt x="69" y="150"/>
                </a:lnTo>
                <a:lnTo>
                  <a:pt x="69" y="151"/>
                </a:lnTo>
                <a:lnTo>
                  <a:pt x="69" y="152"/>
                </a:lnTo>
                <a:lnTo>
                  <a:pt x="69" y="153"/>
                </a:lnTo>
                <a:lnTo>
                  <a:pt x="68" y="153"/>
                </a:lnTo>
                <a:lnTo>
                  <a:pt x="69" y="153"/>
                </a:lnTo>
                <a:lnTo>
                  <a:pt x="71" y="153"/>
                </a:lnTo>
                <a:lnTo>
                  <a:pt x="69" y="154"/>
                </a:lnTo>
                <a:lnTo>
                  <a:pt x="69" y="156"/>
                </a:lnTo>
                <a:lnTo>
                  <a:pt x="68" y="156"/>
                </a:lnTo>
                <a:lnTo>
                  <a:pt x="68" y="154"/>
                </a:lnTo>
                <a:lnTo>
                  <a:pt x="67" y="154"/>
                </a:lnTo>
                <a:lnTo>
                  <a:pt x="67" y="156"/>
                </a:lnTo>
                <a:lnTo>
                  <a:pt x="67" y="157"/>
                </a:lnTo>
                <a:lnTo>
                  <a:pt x="66" y="157"/>
                </a:lnTo>
                <a:lnTo>
                  <a:pt x="66" y="156"/>
                </a:lnTo>
                <a:lnTo>
                  <a:pt x="65" y="157"/>
                </a:lnTo>
                <a:lnTo>
                  <a:pt x="65" y="158"/>
                </a:lnTo>
                <a:lnTo>
                  <a:pt x="65" y="159"/>
                </a:lnTo>
                <a:lnTo>
                  <a:pt x="64" y="160"/>
                </a:lnTo>
                <a:lnTo>
                  <a:pt x="63" y="160"/>
                </a:lnTo>
                <a:lnTo>
                  <a:pt x="63" y="159"/>
                </a:lnTo>
                <a:lnTo>
                  <a:pt x="61" y="159"/>
                </a:lnTo>
                <a:lnTo>
                  <a:pt x="63" y="160"/>
                </a:lnTo>
                <a:lnTo>
                  <a:pt x="63" y="161"/>
                </a:lnTo>
                <a:lnTo>
                  <a:pt x="64" y="161"/>
                </a:lnTo>
                <a:lnTo>
                  <a:pt x="65" y="161"/>
                </a:lnTo>
                <a:lnTo>
                  <a:pt x="65" y="162"/>
                </a:lnTo>
                <a:lnTo>
                  <a:pt x="64" y="162"/>
                </a:lnTo>
                <a:lnTo>
                  <a:pt x="63" y="162"/>
                </a:lnTo>
                <a:lnTo>
                  <a:pt x="63" y="164"/>
                </a:lnTo>
                <a:lnTo>
                  <a:pt x="61" y="164"/>
                </a:lnTo>
                <a:lnTo>
                  <a:pt x="61" y="165"/>
                </a:lnTo>
                <a:lnTo>
                  <a:pt x="63" y="165"/>
                </a:lnTo>
                <a:lnTo>
                  <a:pt x="61" y="166"/>
                </a:lnTo>
                <a:lnTo>
                  <a:pt x="60" y="166"/>
                </a:lnTo>
                <a:lnTo>
                  <a:pt x="60" y="165"/>
                </a:lnTo>
                <a:lnTo>
                  <a:pt x="60" y="166"/>
                </a:lnTo>
                <a:lnTo>
                  <a:pt x="59" y="166"/>
                </a:lnTo>
                <a:lnTo>
                  <a:pt x="60" y="167"/>
                </a:lnTo>
                <a:lnTo>
                  <a:pt x="59" y="167"/>
                </a:lnTo>
                <a:lnTo>
                  <a:pt x="58" y="167"/>
                </a:lnTo>
                <a:lnTo>
                  <a:pt x="59" y="167"/>
                </a:lnTo>
                <a:lnTo>
                  <a:pt x="59" y="166"/>
                </a:lnTo>
                <a:lnTo>
                  <a:pt x="58" y="166"/>
                </a:lnTo>
                <a:lnTo>
                  <a:pt x="57" y="167"/>
                </a:lnTo>
                <a:lnTo>
                  <a:pt x="57" y="168"/>
                </a:lnTo>
                <a:lnTo>
                  <a:pt x="58" y="168"/>
                </a:lnTo>
                <a:lnTo>
                  <a:pt x="58" y="169"/>
                </a:lnTo>
                <a:lnTo>
                  <a:pt x="58" y="170"/>
                </a:lnTo>
                <a:lnTo>
                  <a:pt x="57" y="169"/>
                </a:lnTo>
                <a:lnTo>
                  <a:pt x="57" y="168"/>
                </a:lnTo>
                <a:lnTo>
                  <a:pt x="56" y="168"/>
                </a:lnTo>
                <a:lnTo>
                  <a:pt x="56" y="167"/>
                </a:lnTo>
                <a:lnTo>
                  <a:pt x="56" y="164"/>
                </a:lnTo>
                <a:lnTo>
                  <a:pt x="56" y="160"/>
                </a:lnTo>
                <a:lnTo>
                  <a:pt x="56" y="159"/>
                </a:lnTo>
                <a:lnTo>
                  <a:pt x="56" y="152"/>
                </a:lnTo>
                <a:lnTo>
                  <a:pt x="56" y="151"/>
                </a:lnTo>
                <a:lnTo>
                  <a:pt x="56" y="150"/>
                </a:lnTo>
                <a:lnTo>
                  <a:pt x="56" y="149"/>
                </a:lnTo>
                <a:lnTo>
                  <a:pt x="56" y="138"/>
                </a:lnTo>
                <a:lnTo>
                  <a:pt x="56" y="137"/>
                </a:lnTo>
                <a:lnTo>
                  <a:pt x="56" y="134"/>
                </a:lnTo>
                <a:lnTo>
                  <a:pt x="56" y="130"/>
                </a:lnTo>
                <a:lnTo>
                  <a:pt x="56" y="129"/>
                </a:lnTo>
                <a:lnTo>
                  <a:pt x="56" y="128"/>
                </a:lnTo>
                <a:lnTo>
                  <a:pt x="56" y="124"/>
                </a:lnTo>
                <a:lnTo>
                  <a:pt x="56" y="120"/>
                </a:lnTo>
                <a:lnTo>
                  <a:pt x="56" y="119"/>
                </a:lnTo>
                <a:lnTo>
                  <a:pt x="56" y="118"/>
                </a:lnTo>
                <a:lnTo>
                  <a:pt x="56" y="116"/>
                </a:lnTo>
                <a:lnTo>
                  <a:pt x="56" y="112"/>
                </a:lnTo>
                <a:lnTo>
                  <a:pt x="56" y="108"/>
                </a:lnTo>
                <a:lnTo>
                  <a:pt x="56" y="103"/>
                </a:lnTo>
                <a:lnTo>
                  <a:pt x="56" y="102"/>
                </a:lnTo>
                <a:lnTo>
                  <a:pt x="56" y="97"/>
                </a:lnTo>
                <a:lnTo>
                  <a:pt x="56" y="93"/>
                </a:lnTo>
                <a:lnTo>
                  <a:pt x="56" y="90"/>
                </a:lnTo>
                <a:lnTo>
                  <a:pt x="56" y="89"/>
                </a:lnTo>
                <a:lnTo>
                  <a:pt x="56" y="84"/>
                </a:lnTo>
                <a:lnTo>
                  <a:pt x="51" y="84"/>
                </a:lnTo>
                <a:lnTo>
                  <a:pt x="49" y="84"/>
                </a:lnTo>
                <a:lnTo>
                  <a:pt x="48" y="84"/>
                </a:lnTo>
                <a:lnTo>
                  <a:pt x="44" y="84"/>
                </a:lnTo>
                <a:lnTo>
                  <a:pt x="43" y="84"/>
                </a:lnTo>
                <a:lnTo>
                  <a:pt x="39" y="84"/>
                </a:lnTo>
                <a:lnTo>
                  <a:pt x="33" y="84"/>
                </a:lnTo>
                <a:lnTo>
                  <a:pt x="32" y="84"/>
                </a:lnTo>
                <a:lnTo>
                  <a:pt x="25" y="84"/>
                </a:lnTo>
                <a:lnTo>
                  <a:pt x="20" y="84"/>
                </a:lnTo>
                <a:lnTo>
                  <a:pt x="19" y="84"/>
                </a:lnTo>
                <a:lnTo>
                  <a:pt x="18" y="84"/>
                </a:lnTo>
                <a:lnTo>
                  <a:pt x="16" y="84"/>
                </a:lnTo>
                <a:lnTo>
                  <a:pt x="15" y="84"/>
                </a:lnTo>
                <a:lnTo>
                  <a:pt x="12" y="84"/>
                </a:lnTo>
                <a:lnTo>
                  <a:pt x="10" y="84"/>
                </a:lnTo>
                <a:lnTo>
                  <a:pt x="9" y="84"/>
                </a:lnTo>
                <a:lnTo>
                  <a:pt x="4" y="84"/>
                </a:lnTo>
                <a:lnTo>
                  <a:pt x="3" y="84"/>
                </a:lnTo>
                <a:lnTo>
                  <a:pt x="2" y="81"/>
                </a:lnTo>
                <a:lnTo>
                  <a:pt x="1" y="80"/>
                </a:lnTo>
                <a:lnTo>
                  <a:pt x="0" y="78"/>
                </a:lnTo>
                <a:lnTo>
                  <a:pt x="0" y="77"/>
                </a:lnTo>
                <a:lnTo>
                  <a:pt x="1" y="74"/>
                </a:lnTo>
                <a:lnTo>
                  <a:pt x="3" y="73"/>
                </a:lnTo>
                <a:lnTo>
                  <a:pt x="5" y="72"/>
                </a:lnTo>
                <a:lnTo>
                  <a:pt x="9" y="70"/>
                </a:lnTo>
                <a:lnTo>
                  <a:pt x="13" y="68"/>
                </a:lnTo>
                <a:lnTo>
                  <a:pt x="17" y="65"/>
                </a:lnTo>
                <a:lnTo>
                  <a:pt x="21" y="63"/>
                </a:lnTo>
                <a:lnTo>
                  <a:pt x="21" y="62"/>
                </a:lnTo>
                <a:lnTo>
                  <a:pt x="23" y="62"/>
                </a:lnTo>
                <a:lnTo>
                  <a:pt x="23" y="61"/>
                </a:lnTo>
                <a:lnTo>
                  <a:pt x="25" y="60"/>
                </a:lnTo>
                <a:lnTo>
                  <a:pt x="27" y="58"/>
                </a:lnTo>
                <a:lnTo>
                  <a:pt x="32" y="55"/>
                </a:lnTo>
                <a:lnTo>
                  <a:pt x="33" y="54"/>
                </a:lnTo>
                <a:lnTo>
                  <a:pt x="33" y="50"/>
                </a:lnTo>
                <a:lnTo>
                  <a:pt x="34" y="47"/>
                </a:lnTo>
                <a:lnTo>
                  <a:pt x="34" y="40"/>
                </a:lnTo>
                <a:lnTo>
                  <a:pt x="34" y="38"/>
                </a:lnTo>
                <a:lnTo>
                  <a:pt x="34" y="37"/>
                </a:lnTo>
                <a:lnTo>
                  <a:pt x="34" y="34"/>
                </a:lnTo>
                <a:lnTo>
                  <a:pt x="34" y="32"/>
                </a:lnTo>
                <a:lnTo>
                  <a:pt x="33" y="32"/>
                </a:lnTo>
                <a:lnTo>
                  <a:pt x="33" y="31"/>
                </a:lnTo>
                <a:lnTo>
                  <a:pt x="33" y="30"/>
                </a:lnTo>
                <a:lnTo>
                  <a:pt x="32" y="29"/>
                </a:lnTo>
                <a:lnTo>
                  <a:pt x="32" y="28"/>
                </a:lnTo>
                <a:lnTo>
                  <a:pt x="29" y="25"/>
                </a:lnTo>
                <a:lnTo>
                  <a:pt x="27" y="24"/>
                </a:lnTo>
                <a:lnTo>
                  <a:pt x="26" y="23"/>
                </a:lnTo>
                <a:lnTo>
                  <a:pt x="24" y="23"/>
                </a:lnTo>
                <a:lnTo>
                  <a:pt x="21" y="22"/>
                </a:lnTo>
                <a:lnTo>
                  <a:pt x="19" y="21"/>
                </a:lnTo>
                <a:lnTo>
                  <a:pt x="17" y="20"/>
                </a:lnTo>
                <a:lnTo>
                  <a:pt x="16" y="18"/>
                </a:lnTo>
                <a:lnTo>
                  <a:pt x="15" y="16"/>
                </a:lnTo>
                <a:lnTo>
                  <a:pt x="13" y="15"/>
                </a:lnTo>
                <a:lnTo>
                  <a:pt x="12" y="15"/>
                </a:lnTo>
                <a:lnTo>
                  <a:pt x="11" y="14"/>
                </a:lnTo>
                <a:lnTo>
                  <a:pt x="10" y="14"/>
                </a:lnTo>
                <a:lnTo>
                  <a:pt x="9" y="13"/>
                </a:lnTo>
                <a:lnTo>
                  <a:pt x="8" y="13"/>
                </a:lnTo>
                <a:lnTo>
                  <a:pt x="7" y="10"/>
                </a:lnTo>
                <a:lnTo>
                  <a:pt x="5" y="9"/>
                </a:lnTo>
                <a:lnTo>
                  <a:pt x="4" y="7"/>
                </a:lnTo>
                <a:lnTo>
                  <a:pt x="2" y="4"/>
                </a:lnTo>
                <a:lnTo>
                  <a:pt x="2" y="0"/>
                </a:lnTo>
                <a:lnTo>
                  <a:pt x="5" y="0"/>
                </a:lnTo>
                <a:lnTo>
                  <a:pt x="11" y="1"/>
                </a:lnTo>
                <a:lnTo>
                  <a:pt x="19" y="1"/>
                </a:lnTo>
                <a:lnTo>
                  <a:pt x="24" y="1"/>
                </a:lnTo>
                <a:lnTo>
                  <a:pt x="28" y="1"/>
                </a:lnTo>
                <a:lnTo>
                  <a:pt x="33" y="1"/>
                </a:lnTo>
                <a:lnTo>
                  <a:pt x="41" y="1"/>
                </a:lnTo>
                <a:lnTo>
                  <a:pt x="45" y="1"/>
                </a:lnTo>
                <a:lnTo>
                  <a:pt x="51" y="1"/>
                </a:lnTo>
                <a:lnTo>
                  <a:pt x="52" y="1"/>
                </a:lnTo>
                <a:lnTo>
                  <a:pt x="57" y="1"/>
                </a:lnTo>
                <a:lnTo>
                  <a:pt x="59" y="1"/>
                </a:lnTo>
                <a:lnTo>
                  <a:pt x="66" y="1"/>
                </a:lnTo>
                <a:lnTo>
                  <a:pt x="73" y="1"/>
                </a:lnTo>
                <a:lnTo>
                  <a:pt x="79" y="1"/>
                </a:lnTo>
                <a:lnTo>
                  <a:pt x="85" y="1"/>
                </a:lnTo>
                <a:lnTo>
                  <a:pt x="88" y="1"/>
                </a:lnTo>
                <a:lnTo>
                  <a:pt x="89" y="1"/>
                </a:lnTo>
                <a:lnTo>
                  <a:pt x="93" y="1"/>
                </a:lnTo>
                <a:lnTo>
                  <a:pt x="104" y="1"/>
                </a:lnTo>
                <a:lnTo>
                  <a:pt x="109" y="1"/>
                </a:lnTo>
                <a:lnTo>
                  <a:pt x="112" y="1"/>
                </a:lnTo>
                <a:lnTo>
                  <a:pt x="115" y="1"/>
                </a:lnTo>
                <a:lnTo>
                  <a:pt x="119" y="1"/>
                </a:lnTo>
                <a:lnTo>
                  <a:pt x="128" y="1"/>
                </a:lnTo>
                <a:lnTo>
                  <a:pt x="131" y="1"/>
                </a:lnTo>
                <a:lnTo>
                  <a:pt x="137" y="1"/>
                </a:lnTo>
                <a:lnTo>
                  <a:pt x="143" y="1"/>
                </a:lnTo>
                <a:lnTo>
                  <a:pt x="146" y="1"/>
                </a:lnTo>
                <a:lnTo>
                  <a:pt x="147" y="1"/>
                </a:lnTo>
                <a:lnTo>
                  <a:pt x="149" y="2"/>
                </a:lnTo>
                <a:lnTo>
                  <a:pt x="152" y="2"/>
                </a:lnTo>
                <a:lnTo>
                  <a:pt x="153" y="1"/>
                </a:lnTo>
                <a:lnTo>
                  <a:pt x="153" y="2"/>
                </a:lnTo>
                <a:lnTo>
                  <a:pt x="154" y="2"/>
                </a:lnTo>
                <a:lnTo>
                  <a:pt x="156" y="1"/>
                </a:lnTo>
                <a:lnTo>
                  <a:pt x="156" y="2"/>
                </a:lnTo>
                <a:lnTo>
                  <a:pt x="157" y="2"/>
                </a:lnTo>
                <a:lnTo>
                  <a:pt x="163" y="2"/>
                </a:lnTo>
                <a:lnTo>
                  <a:pt x="167" y="2"/>
                </a:lnTo>
                <a:lnTo>
                  <a:pt x="168" y="2"/>
                </a:lnTo>
                <a:lnTo>
                  <a:pt x="172" y="2"/>
                </a:lnTo>
                <a:lnTo>
                  <a:pt x="177" y="2"/>
                </a:lnTo>
                <a:lnTo>
                  <a:pt x="180" y="2"/>
                </a:lnTo>
                <a:lnTo>
                  <a:pt x="191" y="2"/>
                </a:lnTo>
                <a:lnTo>
                  <a:pt x="195" y="2"/>
                </a:lnTo>
                <a:lnTo>
                  <a:pt x="200" y="2"/>
                </a:lnTo>
                <a:lnTo>
                  <a:pt x="208" y="2"/>
                </a:lnTo>
                <a:lnTo>
                  <a:pt x="213" y="2"/>
                </a:lnTo>
                <a:lnTo>
                  <a:pt x="217" y="2"/>
                </a:lnTo>
                <a:lnTo>
                  <a:pt x="220" y="2"/>
                </a:lnTo>
                <a:lnTo>
                  <a:pt x="224" y="2"/>
                </a:lnTo>
                <a:lnTo>
                  <a:pt x="226" y="2"/>
                </a:lnTo>
                <a:lnTo>
                  <a:pt x="228" y="2"/>
                </a:lnTo>
                <a:lnTo>
                  <a:pt x="235" y="2"/>
                </a:lnTo>
                <a:lnTo>
                  <a:pt x="244" y="2"/>
                </a:lnTo>
                <a:lnTo>
                  <a:pt x="248" y="2"/>
                </a:lnTo>
                <a:lnTo>
                  <a:pt x="261" y="2"/>
                </a:lnTo>
                <a:lnTo>
                  <a:pt x="273" y="2"/>
                </a:lnTo>
                <a:lnTo>
                  <a:pt x="280" y="2"/>
                </a:lnTo>
                <a:lnTo>
                  <a:pt x="284" y="2"/>
                </a:lnTo>
                <a:lnTo>
                  <a:pt x="289" y="1"/>
                </a:lnTo>
                <a:lnTo>
                  <a:pt x="298" y="1"/>
                </a:lnTo>
                <a:close/>
              </a:path>
            </a:pathLst>
          </a:custGeom>
          <a:solidFill>
            <a:schemeClr val="tx2"/>
          </a:solidFill>
          <a:ln w="3175">
            <a:solidFill>
              <a:schemeClr val="tx1">
                <a:lumMod val="95000"/>
                <a:lumOff val="5000"/>
              </a:schemeClr>
            </a:solidFill>
            <a:prstDash val="solid"/>
            <a:round/>
            <a:headEnd/>
            <a:tailEnd/>
          </a:ln>
        </p:spPr>
        <p:txBody>
          <a:bodyPr/>
          <a:lstStyle/>
          <a:p>
            <a:endParaRPr lang="en-US" dirty="0"/>
          </a:p>
        </p:txBody>
      </p:sp>
      <p:sp>
        <p:nvSpPr>
          <p:cNvPr id="179" name="Freeform 154"/>
          <p:cNvSpPr>
            <a:spLocks/>
          </p:cNvSpPr>
          <p:nvPr/>
        </p:nvSpPr>
        <p:spPr bwMode="auto">
          <a:xfrm>
            <a:off x="1043781" y="3387109"/>
            <a:ext cx="704408" cy="704598"/>
          </a:xfrm>
          <a:custGeom>
            <a:avLst/>
            <a:gdLst>
              <a:gd name="T0" fmla="*/ 229 w 326"/>
              <a:gd name="T1" fmla="*/ 28 h 331"/>
              <a:gd name="T2" fmla="*/ 239 w 326"/>
              <a:gd name="T3" fmla="*/ 16 h 331"/>
              <a:gd name="T4" fmla="*/ 273 w 326"/>
              <a:gd name="T5" fmla="*/ 34 h 331"/>
              <a:gd name="T6" fmla="*/ 326 w 326"/>
              <a:gd name="T7" fmla="*/ 69 h 331"/>
              <a:gd name="T8" fmla="*/ 312 w 326"/>
              <a:gd name="T9" fmla="*/ 74 h 331"/>
              <a:gd name="T10" fmla="*/ 304 w 326"/>
              <a:gd name="T11" fmla="*/ 83 h 331"/>
              <a:gd name="T12" fmla="*/ 303 w 326"/>
              <a:gd name="T13" fmla="*/ 104 h 331"/>
              <a:gd name="T14" fmla="*/ 300 w 326"/>
              <a:gd name="T15" fmla="*/ 122 h 331"/>
              <a:gd name="T16" fmla="*/ 290 w 326"/>
              <a:gd name="T17" fmla="*/ 139 h 331"/>
              <a:gd name="T18" fmla="*/ 282 w 326"/>
              <a:gd name="T19" fmla="*/ 153 h 331"/>
              <a:gd name="T20" fmla="*/ 273 w 326"/>
              <a:gd name="T21" fmla="*/ 169 h 331"/>
              <a:gd name="T22" fmla="*/ 246 w 326"/>
              <a:gd name="T23" fmla="*/ 168 h 331"/>
              <a:gd name="T24" fmla="*/ 247 w 326"/>
              <a:gd name="T25" fmla="*/ 186 h 331"/>
              <a:gd name="T26" fmla="*/ 249 w 326"/>
              <a:gd name="T27" fmla="*/ 197 h 331"/>
              <a:gd name="T28" fmla="*/ 240 w 326"/>
              <a:gd name="T29" fmla="*/ 210 h 331"/>
              <a:gd name="T30" fmla="*/ 237 w 326"/>
              <a:gd name="T31" fmla="*/ 221 h 331"/>
              <a:gd name="T32" fmla="*/ 236 w 326"/>
              <a:gd name="T33" fmla="*/ 232 h 331"/>
              <a:gd name="T34" fmla="*/ 232 w 326"/>
              <a:gd name="T35" fmla="*/ 249 h 331"/>
              <a:gd name="T36" fmla="*/ 220 w 326"/>
              <a:gd name="T37" fmla="*/ 254 h 331"/>
              <a:gd name="T38" fmla="*/ 212 w 326"/>
              <a:gd name="T39" fmla="*/ 260 h 331"/>
              <a:gd name="T40" fmla="*/ 200 w 326"/>
              <a:gd name="T41" fmla="*/ 272 h 331"/>
              <a:gd name="T42" fmla="*/ 212 w 326"/>
              <a:gd name="T43" fmla="*/ 282 h 331"/>
              <a:gd name="T44" fmla="*/ 196 w 326"/>
              <a:gd name="T45" fmla="*/ 288 h 331"/>
              <a:gd name="T46" fmla="*/ 188 w 326"/>
              <a:gd name="T47" fmla="*/ 293 h 331"/>
              <a:gd name="T48" fmla="*/ 182 w 326"/>
              <a:gd name="T49" fmla="*/ 285 h 331"/>
              <a:gd name="T50" fmla="*/ 169 w 326"/>
              <a:gd name="T51" fmla="*/ 285 h 331"/>
              <a:gd name="T52" fmla="*/ 173 w 326"/>
              <a:gd name="T53" fmla="*/ 297 h 331"/>
              <a:gd name="T54" fmla="*/ 157 w 326"/>
              <a:gd name="T55" fmla="*/ 304 h 331"/>
              <a:gd name="T56" fmla="*/ 150 w 326"/>
              <a:gd name="T57" fmla="*/ 307 h 331"/>
              <a:gd name="T58" fmla="*/ 134 w 326"/>
              <a:gd name="T59" fmla="*/ 307 h 331"/>
              <a:gd name="T60" fmla="*/ 134 w 326"/>
              <a:gd name="T61" fmla="*/ 320 h 331"/>
              <a:gd name="T62" fmla="*/ 128 w 326"/>
              <a:gd name="T63" fmla="*/ 329 h 331"/>
              <a:gd name="T64" fmla="*/ 117 w 326"/>
              <a:gd name="T65" fmla="*/ 324 h 331"/>
              <a:gd name="T66" fmla="*/ 110 w 326"/>
              <a:gd name="T67" fmla="*/ 322 h 331"/>
              <a:gd name="T68" fmla="*/ 104 w 326"/>
              <a:gd name="T69" fmla="*/ 320 h 331"/>
              <a:gd name="T70" fmla="*/ 82 w 326"/>
              <a:gd name="T71" fmla="*/ 312 h 331"/>
              <a:gd name="T72" fmla="*/ 87 w 326"/>
              <a:gd name="T73" fmla="*/ 294 h 331"/>
              <a:gd name="T74" fmla="*/ 66 w 326"/>
              <a:gd name="T75" fmla="*/ 269 h 331"/>
              <a:gd name="T76" fmla="*/ 55 w 326"/>
              <a:gd name="T77" fmla="*/ 298 h 331"/>
              <a:gd name="T78" fmla="*/ 18 w 326"/>
              <a:gd name="T79" fmla="*/ 299 h 331"/>
              <a:gd name="T80" fmla="*/ 2 w 326"/>
              <a:gd name="T81" fmla="*/ 269 h 331"/>
              <a:gd name="T82" fmla="*/ 30 w 326"/>
              <a:gd name="T83" fmla="*/ 251 h 331"/>
              <a:gd name="T84" fmla="*/ 73 w 326"/>
              <a:gd name="T85" fmla="*/ 230 h 331"/>
              <a:gd name="T86" fmla="*/ 96 w 326"/>
              <a:gd name="T87" fmla="*/ 257 h 331"/>
              <a:gd name="T88" fmla="*/ 105 w 326"/>
              <a:gd name="T89" fmla="*/ 219 h 331"/>
              <a:gd name="T90" fmla="*/ 112 w 326"/>
              <a:gd name="T91" fmla="*/ 198 h 331"/>
              <a:gd name="T92" fmla="*/ 144 w 326"/>
              <a:gd name="T93" fmla="*/ 180 h 331"/>
              <a:gd name="T94" fmla="*/ 151 w 326"/>
              <a:gd name="T95" fmla="*/ 149 h 331"/>
              <a:gd name="T96" fmla="*/ 111 w 326"/>
              <a:gd name="T97" fmla="*/ 165 h 331"/>
              <a:gd name="T98" fmla="*/ 96 w 326"/>
              <a:gd name="T99" fmla="*/ 131 h 331"/>
              <a:gd name="T100" fmla="*/ 104 w 326"/>
              <a:gd name="T101" fmla="*/ 104 h 331"/>
              <a:gd name="T102" fmla="*/ 82 w 326"/>
              <a:gd name="T103" fmla="*/ 109 h 331"/>
              <a:gd name="T104" fmla="*/ 50 w 326"/>
              <a:gd name="T105" fmla="*/ 101 h 331"/>
              <a:gd name="T106" fmla="*/ 34 w 326"/>
              <a:gd name="T107" fmla="*/ 85 h 331"/>
              <a:gd name="T108" fmla="*/ 41 w 326"/>
              <a:gd name="T109" fmla="*/ 53 h 331"/>
              <a:gd name="T110" fmla="*/ 72 w 326"/>
              <a:gd name="T111" fmla="*/ 76 h 331"/>
              <a:gd name="T112" fmla="*/ 100 w 326"/>
              <a:gd name="T113" fmla="*/ 78 h 331"/>
              <a:gd name="T114" fmla="*/ 55 w 326"/>
              <a:gd name="T115" fmla="*/ 42 h 331"/>
              <a:gd name="T116" fmla="*/ 112 w 326"/>
              <a:gd name="T117" fmla="*/ 35 h 331"/>
              <a:gd name="T118" fmla="*/ 119 w 326"/>
              <a:gd name="T119" fmla="*/ 106 h 331"/>
              <a:gd name="T120" fmla="*/ 151 w 326"/>
              <a:gd name="T121" fmla="*/ 106 h 331"/>
              <a:gd name="T122" fmla="*/ 166 w 326"/>
              <a:gd name="T123" fmla="*/ 85 h 33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26" h="331">
                <a:moveTo>
                  <a:pt x="185" y="26"/>
                </a:moveTo>
                <a:lnTo>
                  <a:pt x="190" y="26"/>
                </a:lnTo>
                <a:lnTo>
                  <a:pt x="191" y="26"/>
                </a:lnTo>
                <a:lnTo>
                  <a:pt x="196" y="27"/>
                </a:lnTo>
                <a:lnTo>
                  <a:pt x="202" y="27"/>
                </a:lnTo>
                <a:lnTo>
                  <a:pt x="204" y="27"/>
                </a:lnTo>
                <a:lnTo>
                  <a:pt x="205" y="27"/>
                </a:lnTo>
                <a:lnTo>
                  <a:pt x="208" y="27"/>
                </a:lnTo>
                <a:lnTo>
                  <a:pt x="212" y="27"/>
                </a:lnTo>
                <a:lnTo>
                  <a:pt x="214" y="27"/>
                </a:lnTo>
                <a:lnTo>
                  <a:pt x="215" y="27"/>
                </a:lnTo>
                <a:lnTo>
                  <a:pt x="216" y="26"/>
                </a:lnTo>
                <a:lnTo>
                  <a:pt x="217" y="25"/>
                </a:lnTo>
                <a:lnTo>
                  <a:pt x="218" y="26"/>
                </a:lnTo>
                <a:lnTo>
                  <a:pt x="220" y="26"/>
                </a:lnTo>
                <a:lnTo>
                  <a:pt x="221" y="27"/>
                </a:lnTo>
                <a:lnTo>
                  <a:pt x="221" y="28"/>
                </a:lnTo>
                <a:lnTo>
                  <a:pt x="222" y="29"/>
                </a:lnTo>
                <a:lnTo>
                  <a:pt x="224" y="29"/>
                </a:lnTo>
                <a:lnTo>
                  <a:pt x="225" y="29"/>
                </a:lnTo>
                <a:lnTo>
                  <a:pt x="226" y="29"/>
                </a:lnTo>
                <a:lnTo>
                  <a:pt x="228" y="29"/>
                </a:lnTo>
                <a:lnTo>
                  <a:pt x="228" y="28"/>
                </a:lnTo>
                <a:lnTo>
                  <a:pt x="229" y="28"/>
                </a:lnTo>
                <a:lnTo>
                  <a:pt x="230" y="29"/>
                </a:lnTo>
                <a:lnTo>
                  <a:pt x="232" y="30"/>
                </a:lnTo>
                <a:lnTo>
                  <a:pt x="233" y="32"/>
                </a:lnTo>
                <a:lnTo>
                  <a:pt x="233" y="33"/>
                </a:lnTo>
                <a:lnTo>
                  <a:pt x="234" y="33"/>
                </a:lnTo>
                <a:lnTo>
                  <a:pt x="236" y="33"/>
                </a:lnTo>
                <a:lnTo>
                  <a:pt x="236" y="32"/>
                </a:lnTo>
                <a:lnTo>
                  <a:pt x="237" y="30"/>
                </a:lnTo>
                <a:lnTo>
                  <a:pt x="237" y="28"/>
                </a:lnTo>
                <a:lnTo>
                  <a:pt x="237" y="26"/>
                </a:lnTo>
                <a:lnTo>
                  <a:pt x="237" y="25"/>
                </a:lnTo>
                <a:lnTo>
                  <a:pt x="236" y="25"/>
                </a:lnTo>
                <a:lnTo>
                  <a:pt x="234" y="24"/>
                </a:lnTo>
                <a:lnTo>
                  <a:pt x="234" y="22"/>
                </a:lnTo>
                <a:lnTo>
                  <a:pt x="233" y="20"/>
                </a:lnTo>
                <a:lnTo>
                  <a:pt x="233" y="19"/>
                </a:lnTo>
                <a:lnTo>
                  <a:pt x="234" y="19"/>
                </a:lnTo>
                <a:lnTo>
                  <a:pt x="234" y="18"/>
                </a:lnTo>
                <a:lnTo>
                  <a:pt x="236" y="18"/>
                </a:lnTo>
                <a:lnTo>
                  <a:pt x="237" y="18"/>
                </a:lnTo>
                <a:lnTo>
                  <a:pt x="238" y="18"/>
                </a:lnTo>
                <a:lnTo>
                  <a:pt x="238" y="17"/>
                </a:lnTo>
                <a:lnTo>
                  <a:pt x="239" y="17"/>
                </a:lnTo>
                <a:lnTo>
                  <a:pt x="239" y="16"/>
                </a:lnTo>
                <a:lnTo>
                  <a:pt x="239" y="14"/>
                </a:lnTo>
                <a:lnTo>
                  <a:pt x="239" y="13"/>
                </a:lnTo>
                <a:lnTo>
                  <a:pt x="239" y="12"/>
                </a:lnTo>
                <a:lnTo>
                  <a:pt x="240" y="10"/>
                </a:lnTo>
                <a:lnTo>
                  <a:pt x="240" y="8"/>
                </a:lnTo>
                <a:lnTo>
                  <a:pt x="242" y="4"/>
                </a:lnTo>
                <a:lnTo>
                  <a:pt x="241" y="3"/>
                </a:lnTo>
                <a:lnTo>
                  <a:pt x="240" y="1"/>
                </a:lnTo>
                <a:lnTo>
                  <a:pt x="240" y="0"/>
                </a:lnTo>
                <a:lnTo>
                  <a:pt x="247" y="0"/>
                </a:lnTo>
                <a:lnTo>
                  <a:pt x="248" y="0"/>
                </a:lnTo>
                <a:lnTo>
                  <a:pt x="255" y="1"/>
                </a:lnTo>
                <a:lnTo>
                  <a:pt x="256" y="1"/>
                </a:lnTo>
                <a:lnTo>
                  <a:pt x="255" y="9"/>
                </a:lnTo>
                <a:lnTo>
                  <a:pt x="255" y="14"/>
                </a:lnTo>
                <a:lnTo>
                  <a:pt x="255" y="18"/>
                </a:lnTo>
                <a:lnTo>
                  <a:pt x="265" y="18"/>
                </a:lnTo>
                <a:lnTo>
                  <a:pt x="273" y="18"/>
                </a:lnTo>
                <a:lnTo>
                  <a:pt x="273" y="24"/>
                </a:lnTo>
                <a:lnTo>
                  <a:pt x="273" y="27"/>
                </a:lnTo>
                <a:lnTo>
                  <a:pt x="274" y="27"/>
                </a:lnTo>
                <a:lnTo>
                  <a:pt x="274" y="28"/>
                </a:lnTo>
                <a:lnTo>
                  <a:pt x="273" y="29"/>
                </a:lnTo>
                <a:lnTo>
                  <a:pt x="273" y="34"/>
                </a:lnTo>
                <a:lnTo>
                  <a:pt x="273" y="38"/>
                </a:lnTo>
                <a:lnTo>
                  <a:pt x="273" y="44"/>
                </a:lnTo>
                <a:lnTo>
                  <a:pt x="273" y="45"/>
                </a:lnTo>
                <a:lnTo>
                  <a:pt x="274" y="45"/>
                </a:lnTo>
                <a:lnTo>
                  <a:pt x="287" y="45"/>
                </a:lnTo>
                <a:lnTo>
                  <a:pt x="289" y="45"/>
                </a:lnTo>
                <a:lnTo>
                  <a:pt x="292" y="45"/>
                </a:lnTo>
                <a:lnTo>
                  <a:pt x="297" y="45"/>
                </a:lnTo>
                <a:lnTo>
                  <a:pt x="303" y="45"/>
                </a:lnTo>
                <a:lnTo>
                  <a:pt x="305" y="45"/>
                </a:lnTo>
                <a:lnTo>
                  <a:pt x="308" y="45"/>
                </a:lnTo>
                <a:lnTo>
                  <a:pt x="309" y="45"/>
                </a:lnTo>
                <a:lnTo>
                  <a:pt x="309" y="51"/>
                </a:lnTo>
                <a:lnTo>
                  <a:pt x="309" y="54"/>
                </a:lnTo>
                <a:lnTo>
                  <a:pt x="310" y="54"/>
                </a:lnTo>
                <a:lnTo>
                  <a:pt x="313" y="54"/>
                </a:lnTo>
                <a:lnTo>
                  <a:pt x="318" y="54"/>
                </a:lnTo>
                <a:lnTo>
                  <a:pt x="320" y="54"/>
                </a:lnTo>
                <a:lnTo>
                  <a:pt x="322" y="54"/>
                </a:lnTo>
                <a:lnTo>
                  <a:pt x="325" y="54"/>
                </a:lnTo>
                <a:lnTo>
                  <a:pt x="326" y="54"/>
                </a:lnTo>
                <a:lnTo>
                  <a:pt x="326" y="60"/>
                </a:lnTo>
                <a:lnTo>
                  <a:pt x="326" y="64"/>
                </a:lnTo>
                <a:lnTo>
                  <a:pt x="326" y="69"/>
                </a:lnTo>
                <a:lnTo>
                  <a:pt x="325" y="70"/>
                </a:lnTo>
                <a:lnTo>
                  <a:pt x="324" y="70"/>
                </a:lnTo>
                <a:lnTo>
                  <a:pt x="322" y="72"/>
                </a:lnTo>
                <a:lnTo>
                  <a:pt x="321" y="72"/>
                </a:lnTo>
                <a:lnTo>
                  <a:pt x="320" y="72"/>
                </a:lnTo>
                <a:lnTo>
                  <a:pt x="320" y="70"/>
                </a:lnTo>
                <a:lnTo>
                  <a:pt x="319" y="70"/>
                </a:lnTo>
                <a:lnTo>
                  <a:pt x="318" y="70"/>
                </a:lnTo>
                <a:lnTo>
                  <a:pt x="318" y="69"/>
                </a:lnTo>
                <a:lnTo>
                  <a:pt x="317" y="69"/>
                </a:lnTo>
                <a:lnTo>
                  <a:pt x="317" y="70"/>
                </a:lnTo>
                <a:lnTo>
                  <a:pt x="317" y="72"/>
                </a:lnTo>
                <a:lnTo>
                  <a:pt x="318" y="72"/>
                </a:lnTo>
                <a:lnTo>
                  <a:pt x="318" y="73"/>
                </a:lnTo>
                <a:lnTo>
                  <a:pt x="318" y="74"/>
                </a:lnTo>
                <a:lnTo>
                  <a:pt x="317" y="74"/>
                </a:lnTo>
                <a:lnTo>
                  <a:pt x="316" y="74"/>
                </a:lnTo>
                <a:lnTo>
                  <a:pt x="316" y="73"/>
                </a:lnTo>
                <a:lnTo>
                  <a:pt x="314" y="73"/>
                </a:lnTo>
                <a:lnTo>
                  <a:pt x="314" y="72"/>
                </a:lnTo>
                <a:lnTo>
                  <a:pt x="313" y="72"/>
                </a:lnTo>
                <a:lnTo>
                  <a:pt x="312" y="72"/>
                </a:lnTo>
                <a:lnTo>
                  <a:pt x="312" y="73"/>
                </a:lnTo>
                <a:lnTo>
                  <a:pt x="312" y="74"/>
                </a:lnTo>
                <a:lnTo>
                  <a:pt x="312" y="75"/>
                </a:lnTo>
                <a:lnTo>
                  <a:pt x="312" y="76"/>
                </a:lnTo>
                <a:lnTo>
                  <a:pt x="311" y="76"/>
                </a:lnTo>
                <a:lnTo>
                  <a:pt x="311" y="77"/>
                </a:lnTo>
                <a:lnTo>
                  <a:pt x="310" y="77"/>
                </a:lnTo>
                <a:lnTo>
                  <a:pt x="309" y="76"/>
                </a:lnTo>
                <a:lnTo>
                  <a:pt x="309" y="75"/>
                </a:lnTo>
                <a:lnTo>
                  <a:pt x="309" y="76"/>
                </a:lnTo>
                <a:lnTo>
                  <a:pt x="308" y="76"/>
                </a:lnTo>
                <a:lnTo>
                  <a:pt x="308" y="77"/>
                </a:lnTo>
                <a:lnTo>
                  <a:pt x="306" y="77"/>
                </a:lnTo>
                <a:lnTo>
                  <a:pt x="306" y="78"/>
                </a:lnTo>
                <a:lnTo>
                  <a:pt x="308" y="78"/>
                </a:lnTo>
                <a:lnTo>
                  <a:pt x="308" y="80"/>
                </a:lnTo>
                <a:lnTo>
                  <a:pt x="306" y="80"/>
                </a:lnTo>
                <a:lnTo>
                  <a:pt x="306" y="81"/>
                </a:lnTo>
                <a:lnTo>
                  <a:pt x="308" y="81"/>
                </a:lnTo>
                <a:lnTo>
                  <a:pt x="309" y="81"/>
                </a:lnTo>
                <a:lnTo>
                  <a:pt x="309" y="82"/>
                </a:lnTo>
                <a:lnTo>
                  <a:pt x="308" y="81"/>
                </a:lnTo>
                <a:lnTo>
                  <a:pt x="306" y="81"/>
                </a:lnTo>
                <a:lnTo>
                  <a:pt x="305" y="82"/>
                </a:lnTo>
                <a:lnTo>
                  <a:pt x="305" y="83"/>
                </a:lnTo>
                <a:lnTo>
                  <a:pt x="304" y="83"/>
                </a:lnTo>
                <a:lnTo>
                  <a:pt x="303" y="84"/>
                </a:lnTo>
                <a:lnTo>
                  <a:pt x="302" y="84"/>
                </a:lnTo>
                <a:lnTo>
                  <a:pt x="302" y="83"/>
                </a:lnTo>
                <a:lnTo>
                  <a:pt x="301" y="84"/>
                </a:lnTo>
                <a:lnTo>
                  <a:pt x="300" y="84"/>
                </a:lnTo>
                <a:lnTo>
                  <a:pt x="300" y="85"/>
                </a:lnTo>
                <a:lnTo>
                  <a:pt x="300" y="86"/>
                </a:lnTo>
                <a:lnTo>
                  <a:pt x="300" y="88"/>
                </a:lnTo>
                <a:lnTo>
                  <a:pt x="301" y="89"/>
                </a:lnTo>
                <a:lnTo>
                  <a:pt x="301" y="90"/>
                </a:lnTo>
                <a:lnTo>
                  <a:pt x="302" y="91"/>
                </a:lnTo>
                <a:lnTo>
                  <a:pt x="302" y="92"/>
                </a:lnTo>
                <a:lnTo>
                  <a:pt x="302" y="93"/>
                </a:lnTo>
                <a:lnTo>
                  <a:pt x="302" y="94"/>
                </a:lnTo>
                <a:lnTo>
                  <a:pt x="302" y="96"/>
                </a:lnTo>
                <a:lnTo>
                  <a:pt x="302" y="97"/>
                </a:lnTo>
                <a:lnTo>
                  <a:pt x="301" y="98"/>
                </a:lnTo>
                <a:lnTo>
                  <a:pt x="301" y="99"/>
                </a:lnTo>
                <a:lnTo>
                  <a:pt x="302" y="99"/>
                </a:lnTo>
                <a:lnTo>
                  <a:pt x="303" y="99"/>
                </a:lnTo>
                <a:lnTo>
                  <a:pt x="303" y="100"/>
                </a:lnTo>
                <a:lnTo>
                  <a:pt x="303" y="101"/>
                </a:lnTo>
                <a:lnTo>
                  <a:pt x="303" y="102"/>
                </a:lnTo>
                <a:lnTo>
                  <a:pt x="303" y="104"/>
                </a:lnTo>
                <a:lnTo>
                  <a:pt x="303" y="105"/>
                </a:lnTo>
                <a:lnTo>
                  <a:pt x="304" y="105"/>
                </a:lnTo>
                <a:lnTo>
                  <a:pt x="305" y="105"/>
                </a:lnTo>
                <a:lnTo>
                  <a:pt x="306" y="106"/>
                </a:lnTo>
                <a:lnTo>
                  <a:pt x="309" y="107"/>
                </a:lnTo>
                <a:lnTo>
                  <a:pt x="309" y="108"/>
                </a:lnTo>
                <a:lnTo>
                  <a:pt x="308" y="108"/>
                </a:lnTo>
                <a:lnTo>
                  <a:pt x="308" y="109"/>
                </a:lnTo>
                <a:lnTo>
                  <a:pt x="306" y="109"/>
                </a:lnTo>
                <a:lnTo>
                  <a:pt x="306" y="110"/>
                </a:lnTo>
                <a:lnTo>
                  <a:pt x="305" y="110"/>
                </a:lnTo>
                <a:lnTo>
                  <a:pt x="304" y="109"/>
                </a:lnTo>
                <a:lnTo>
                  <a:pt x="304" y="110"/>
                </a:lnTo>
                <a:lnTo>
                  <a:pt x="304" y="112"/>
                </a:lnTo>
                <a:lnTo>
                  <a:pt x="303" y="112"/>
                </a:lnTo>
                <a:lnTo>
                  <a:pt x="303" y="113"/>
                </a:lnTo>
                <a:lnTo>
                  <a:pt x="302" y="113"/>
                </a:lnTo>
                <a:lnTo>
                  <a:pt x="302" y="114"/>
                </a:lnTo>
                <a:lnTo>
                  <a:pt x="302" y="116"/>
                </a:lnTo>
                <a:lnTo>
                  <a:pt x="302" y="117"/>
                </a:lnTo>
                <a:lnTo>
                  <a:pt x="302" y="118"/>
                </a:lnTo>
                <a:lnTo>
                  <a:pt x="302" y="120"/>
                </a:lnTo>
                <a:lnTo>
                  <a:pt x="301" y="121"/>
                </a:lnTo>
                <a:lnTo>
                  <a:pt x="300" y="122"/>
                </a:lnTo>
                <a:lnTo>
                  <a:pt x="300" y="123"/>
                </a:lnTo>
                <a:lnTo>
                  <a:pt x="298" y="123"/>
                </a:lnTo>
                <a:lnTo>
                  <a:pt x="298" y="124"/>
                </a:lnTo>
                <a:lnTo>
                  <a:pt x="298" y="125"/>
                </a:lnTo>
                <a:lnTo>
                  <a:pt x="297" y="125"/>
                </a:lnTo>
                <a:lnTo>
                  <a:pt x="296" y="125"/>
                </a:lnTo>
                <a:lnTo>
                  <a:pt x="295" y="126"/>
                </a:lnTo>
                <a:lnTo>
                  <a:pt x="295" y="128"/>
                </a:lnTo>
                <a:lnTo>
                  <a:pt x="295" y="129"/>
                </a:lnTo>
                <a:lnTo>
                  <a:pt x="295" y="130"/>
                </a:lnTo>
                <a:lnTo>
                  <a:pt x="294" y="130"/>
                </a:lnTo>
                <a:lnTo>
                  <a:pt x="294" y="129"/>
                </a:lnTo>
                <a:lnTo>
                  <a:pt x="294" y="130"/>
                </a:lnTo>
                <a:lnTo>
                  <a:pt x="294" y="131"/>
                </a:lnTo>
                <a:lnTo>
                  <a:pt x="294" y="132"/>
                </a:lnTo>
                <a:lnTo>
                  <a:pt x="294" y="133"/>
                </a:lnTo>
                <a:lnTo>
                  <a:pt x="293" y="133"/>
                </a:lnTo>
                <a:lnTo>
                  <a:pt x="293" y="134"/>
                </a:lnTo>
                <a:lnTo>
                  <a:pt x="293" y="136"/>
                </a:lnTo>
                <a:lnTo>
                  <a:pt x="293" y="137"/>
                </a:lnTo>
                <a:lnTo>
                  <a:pt x="292" y="137"/>
                </a:lnTo>
                <a:lnTo>
                  <a:pt x="292" y="138"/>
                </a:lnTo>
                <a:lnTo>
                  <a:pt x="290" y="138"/>
                </a:lnTo>
                <a:lnTo>
                  <a:pt x="290" y="139"/>
                </a:lnTo>
                <a:lnTo>
                  <a:pt x="292" y="139"/>
                </a:lnTo>
                <a:lnTo>
                  <a:pt x="292" y="138"/>
                </a:lnTo>
                <a:lnTo>
                  <a:pt x="293" y="139"/>
                </a:lnTo>
                <a:lnTo>
                  <a:pt x="292" y="139"/>
                </a:lnTo>
                <a:lnTo>
                  <a:pt x="290" y="140"/>
                </a:lnTo>
                <a:lnTo>
                  <a:pt x="289" y="140"/>
                </a:lnTo>
                <a:lnTo>
                  <a:pt x="289" y="141"/>
                </a:lnTo>
                <a:lnTo>
                  <a:pt x="288" y="141"/>
                </a:lnTo>
                <a:lnTo>
                  <a:pt x="288" y="142"/>
                </a:lnTo>
                <a:lnTo>
                  <a:pt x="288" y="144"/>
                </a:lnTo>
                <a:lnTo>
                  <a:pt x="289" y="144"/>
                </a:lnTo>
                <a:lnTo>
                  <a:pt x="289" y="145"/>
                </a:lnTo>
                <a:lnTo>
                  <a:pt x="289" y="146"/>
                </a:lnTo>
                <a:lnTo>
                  <a:pt x="288" y="146"/>
                </a:lnTo>
                <a:lnTo>
                  <a:pt x="288" y="147"/>
                </a:lnTo>
                <a:lnTo>
                  <a:pt x="287" y="147"/>
                </a:lnTo>
                <a:lnTo>
                  <a:pt x="287" y="148"/>
                </a:lnTo>
                <a:lnTo>
                  <a:pt x="286" y="149"/>
                </a:lnTo>
                <a:lnTo>
                  <a:pt x="285" y="149"/>
                </a:lnTo>
                <a:lnTo>
                  <a:pt x="284" y="149"/>
                </a:lnTo>
                <a:lnTo>
                  <a:pt x="282" y="149"/>
                </a:lnTo>
                <a:lnTo>
                  <a:pt x="282" y="150"/>
                </a:lnTo>
                <a:lnTo>
                  <a:pt x="282" y="152"/>
                </a:lnTo>
                <a:lnTo>
                  <a:pt x="282" y="153"/>
                </a:lnTo>
                <a:lnTo>
                  <a:pt x="282" y="154"/>
                </a:lnTo>
                <a:lnTo>
                  <a:pt x="284" y="155"/>
                </a:lnTo>
                <a:lnTo>
                  <a:pt x="284" y="157"/>
                </a:lnTo>
                <a:lnTo>
                  <a:pt x="285" y="157"/>
                </a:lnTo>
                <a:lnTo>
                  <a:pt x="285" y="158"/>
                </a:lnTo>
                <a:lnTo>
                  <a:pt x="285" y="160"/>
                </a:lnTo>
                <a:lnTo>
                  <a:pt x="285" y="162"/>
                </a:lnTo>
                <a:lnTo>
                  <a:pt x="286" y="163"/>
                </a:lnTo>
                <a:lnTo>
                  <a:pt x="286" y="164"/>
                </a:lnTo>
                <a:lnTo>
                  <a:pt x="286" y="165"/>
                </a:lnTo>
                <a:lnTo>
                  <a:pt x="286" y="166"/>
                </a:lnTo>
                <a:lnTo>
                  <a:pt x="286" y="168"/>
                </a:lnTo>
                <a:lnTo>
                  <a:pt x="287" y="169"/>
                </a:lnTo>
                <a:lnTo>
                  <a:pt x="287" y="170"/>
                </a:lnTo>
                <a:lnTo>
                  <a:pt x="287" y="172"/>
                </a:lnTo>
                <a:lnTo>
                  <a:pt x="286" y="172"/>
                </a:lnTo>
                <a:lnTo>
                  <a:pt x="285" y="172"/>
                </a:lnTo>
                <a:lnTo>
                  <a:pt x="282" y="172"/>
                </a:lnTo>
                <a:lnTo>
                  <a:pt x="280" y="170"/>
                </a:lnTo>
                <a:lnTo>
                  <a:pt x="279" y="170"/>
                </a:lnTo>
                <a:lnTo>
                  <a:pt x="278" y="170"/>
                </a:lnTo>
                <a:lnTo>
                  <a:pt x="277" y="169"/>
                </a:lnTo>
                <a:lnTo>
                  <a:pt x="274" y="169"/>
                </a:lnTo>
                <a:lnTo>
                  <a:pt x="273" y="169"/>
                </a:lnTo>
                <a:lnTo>
                  <a:pt x="271" y="168"/>
                </a:lnTo>
                <a:lnTo>
                  <a:pt x="266" y="166"/>
                </a:lnTo>
                <a:lnTo>
                  <a:pt x="263" y="165"/>
                </a:lnTo>
                <a:lnTo>
                  <a:pt x="261" y="164"/>
                </a:lnTo>
                <a:lnTo>
                  <a:pt x="260" y="164"/>
                </a:lnTo>
                <a:lnTo>
                  <a:pt x="258" y="164"/>
                </a:lnTo>
                <a:lnTo>
                  <a:pt x="258" y="163"/>
                </a:lnTo>
                <a:lnTo>
                  <a:pt x="257" y="164"/>
                </a:lnTo>
                <a:lnTo>
                  <a:pt x="256" y="164"/>
                </a:lnTo>
                <a:lnTo>
                  <a:pt x="255" y="164"/>
                </a:lnTo>
                <a:lnTo>
                  <a:pt x="254" y="164"/>
                </a:lnTo>
                <a:lnTo>
                  <a:pt x="254" y="163"/>
                </a:lnTo>
                <a:lnTo>
                  <a:pt x="253" y="163"/>
                </a:lnTo>
                <a:lnTo>
                  <a:pt x="252" y="163"/>
                </a:lnTo>
                <a:lnTo>
                  <a:pt x="252" y="164"/>
                </a:lnTo>
                <a:lnTo>
                  <a:pt x="252" y="165"/>
                </a:lnTo>
                <a:lnTo>
                  <a:pt x="252" y="166"/>
                </a:lnTo>
                <a:lnTo>
                  <a:pt x="250" y="166"/>
                </a:lnTo>
                <a:lnTo>
                  <a:pt x="249" y="166"/>
                </a:lnTo>
                <a:lnTo>
                  <a:pt x="249" y="168"/>
                </a:lnTo>
                <a:lnTo>
                  <a:pt x="248" y="168"/>
                </a:lnTo>
                <a:lnTo>
                  <a:pt x="248" y="166"/>
                </a:lnTo>
                <a:lnTo>
                  <a:pt x="247" y="166"/>
                </a:lnTo>
                <a:lnTo>
                  <a:pt x="246" y="168"/>
                </a:lnTo>
                <a:lnTo>
                  <a:pt x="246" y="170"/>
                </a:lnTo>
                <a:lnTo>
                  <a:pt x="245" y="171"/>
                </a:lnTo>
                <a:lnTo>
                  <a:pt x="245" y="172"/>
                </a:lnTo>
                <a:lnTo>
                  <a:pt x="246" y="172"/>
                </a:lnTo>
                <a:lnTo>
                  <a:pt x="246" y="173"/>
                </a:lnTo>
                <a:lnTo>
                  <a:pt x="247" y="174"/>
                </a:lnTo>
                <a:lnTo>
                  <a:pt x="248" y="174"/>
                </a:lnTo>
                <a:lnTo>
                  <a:pt x="248" y="173"/>
                </a:lnTo>
                <a:lnTo>
                  <a:pt x="249" y="173"/>
                </a:lnTo>
                <a:lnTo>
                  <a:pt x="249" y="172"/>
                </a:lnTo>
                <a:lnTo>
                  <a:pt x="249" y="173"/>
                </a:lnTo>
                <a:lnTo>
                  <a:pt x="249" y="174"/>
                </a:lnTo>
                <a:lnTo>
                  <a:pt x="249" y="176"/>
                </a:lnTo>
                <a:lnTo>
                  <a:pt x="249" y="177"/>
                </a:lnTo>
                <a:lnTo>
                  <a:pt x="249" y="178"/>
                </a:lnTo>
                <a:lnTo>
                  <a:pt x="248" y="178"/>
                </a:lnTo>
                <a:lnTo>
                  <a:pt x="248" y="179"/>
                </a:lnTo>
                <a:lnTo>
                  <a:pt x="247" y="180"/>
                </a:lnTo>
                <a:lnTo>
                  <a:pt x="246" y="180"/>
                </a:lnTo>
                <a:lnTo>
                  <a:pt x="246" y="181"/>
                </a:lnTo>
                <a:lnTo>
                  <a:pt x="247" y="181"/>
                </a:lnTo>
                <a:lnTo>
                  <a:pt x="247" y="182"/>
                </a:lnTo>
                <a:lnTo>
                  <a:pt x="247" y="185"/>
                </a:lnTo>
                <a:lnTo>
                  <a:pt x="247" y="186"/>
                </a:lnTo>
                <a:lnTo>
                  <a:pt x="246" y="186"/>
                </a:lnTo>
                <a:lnTo>
                  <a:pt x="246" y="185"/>
                </a:lnTo>
                <a:lnTo>
                  <a:pt x="245" y="185"/>
                </a:lnTo>
                <a:lnTo>
                  <a:pt x="245" y="186"/>
                </a:lnTo>
                <a:lnTo>
                  <a:pt x="246" y="186"/>
                </a:lnTo>
                <a:lnTo>
                  <a:pt x="246" y="187"/>
                </a:lnTo>
                <a:lnTo>
                  <a:pt x="247" y="188"/>
                </a:lnTo>
                <a:lnTo>
                  <a:pt x="247" y="189"/>
                </a:lnTo>
                <a:lnTo>
                  <a:pt x="248" y="189"/>
                </a:lnTo>
                <a:lnTo>
                  <a:pt x="248" y="188"/>
                </a:lnTo>
                <a:lnTo>
                  <a:pt x="249" y="188"/>
                </a:lnTo>
                <a:lnTo>
                  <a:pt x="249" y="189"/>
                </a:lnTo>
                <a:lnTo>
                  <a:pt x="249" y="190"/>
                </a:lnTo>
                <a:lnTo>
                  <a:pt x="248" y="190"/>
                </a:lnTo>
                <a:lnTo>
                  <a:pt x="248" y="192"/>
                </a:lnTo>
                <a:lnTo>
                  <a:pt x="249" y="192"/>
                </a:lnTo>
                <a:lnTo>
                  <a:pt x="250" y="192"/>
                </a:lnTo>
                <a:lnTo>
                  <a:pt x="250" y="193"/>
                </a:lnTo>
                <a:lnTo>
                  <a:pt x="250" y="194"/>
                </a:lnTo>
                <a:lnTo>
                  <a:pt x="249" y="194"/>
                </a:lnTo>
                <a:lnTo>
                  <a:pt x="249" y="195"/>
                </a:lnTo>
                <a:lnTo>
                  <a:pt x="250" y="196"/>
                </a:lnTo>
                <a:lnTo>
                  <a:pt x="250" y="197"/>
                </a:lnTo>
                <a:lnTo>
                  <a:pt x="249" y="197"/>
                </a:lnTo>
                <a:lnTo>
                  <a:pt x="248" y="198"/>
                </a:lnTo>
                <a:lnTo>
                  <a:pt x="248" y="200"/>
                </a:lnTo>
                <a:lnTo>
                  <a:pt x="247" y="200"/>
                </a:lnTo>
                <a:lnTo>
                  <a:pt x="247" y="201"/>
                </a:lnTo>
                <a:lnTo>
                  <a:pt x="247" y="202"/>
                </a:lnTo>
                <a:lnTo>
                  <a:pt x="246" y="201"/>
                </a:lnTo>
                <a:lnTo>
                  <a:pt x="245" y="201"/>
                </a:lnTo>
                <a:lnTo>
                  <a:pt x="245" y="202"/>
                </a:lnTo>
                <a:lnTo>
                  <a:pt x="246" y="202"/>
                </a:lnTo>
                <a:lnTo>
                  <a:pt x="247" y="203"/>
                </a:lnTo>
                <a:lnTo>
                  <a:pt x="248" y="203"/>
                </a:lnTo>
                <a:lnTo>
                  <a:pt x="248" y="204"/>
                </a:lnTo>
                <a:lnTo>
                  <a:pt x="247" y="204"/>
                </a:lnTo>
                <a:lnTo>
                  <a:pt x="246" y="204"/>
                </a:lnTo>
                <a:lnTo>
                  <a:pt x="245" y="204"/>
                </a:lnTo>
                <a:lnTo>
                  <a:pt x="245" y="205"/>
                </a:lnTo>
                <a:lnTo>
                  <a:pt x="245" y="206"/>
                </a:lnTo>
                <a:lnTo>
                  <a:pt x="244" y="208"/>
                </a:lnTo>
                <a:lnTo>
                  <a:pt x="242" y="209"/>
                </a:lnTo>
                <a:lnTo>
                  <a:pt x="241" y="209"/>
                </a:lnTo>
                <a:lnTo>
                  <a:pt x="241" y="210"/>
                </a:lnTo>
                <a:lnTo>
                  <a:pt x="241" y="211"/>
                </a:lnTo>
                <a:lnTo>
                  <a:pt x="240" y="211"/>
                </a:lnTo>
                <a:lnTo>
                  <a:pt x="240" y="210"/>
                </a:lnTo>
                <a:lnTo>
                  <a:pt x="239" y="210"/>
                </a:lnTo>
                <a:lnTo>
                  <a:pt x="238" y="210"/>
                </a:lnTo>
                <a:lnTo>
                  <a:pt x="238" y="211"/>
                </a:lnTo>
                <a:lnTo>
                  <a:pt x="239" y="211"/>
                </a:lnTo>
                <a:lnTo>
                  <a:pt x="239" y="212"/>
                </a:lnTo>
                <a:lnTo>
                  <a:pt x="239" y="213"/>
                </a:lnTo>
                <a:lnTo>
                  <a:pt x="240" y="213"/>
                </a:lnTo>
                <a:lnTo>
                  <a:pt x="240" y="214"/>
                </a:lnTo>
                <a:lnTo>
                  <a:pt x="239" y="214"/>
                </a:lnTo>
                <a:lnTo>
                  <a:pt x="238" y="214"/>
                </a:lnTo>
                <a:lnTo>
                  <a:pt x="238" y="216"/>
                </a:lnTo>
                <a:lnTo>
                  <a:pt x="239" y="217"/>
                </a:lnTo>
                <a:lnTo>
                  <a:pt x="240" y="217"/>
                </a:lnTo>
                <a:lnTo>
                  <a:pt x="241" y="217"/>
                </a:lnTo>
                <a:lnTo>
                  <a:pt x="241" y="218"/>
                </a:lnTo>
                <a:lnTo>
                  <a:pt x="241" y="219"/>
                </a:lnTo>
                <a:lnTo>
                  <a:pt x="240" y="219"/>
                </a:lnTo>
                <a:lnTo>
                  <a:pt x="239" y="219"/>
                </a:lnTo>
                <a:lnTo>
                  <a:pt x="238" y="219"/>
                </a:lnTo>
                <a:lnTo>
                  <a:pt x="237" y="219"/>
                </a:lnTo>
                <a:lnTo>
                  <a:pt x="234" y="220"/>
                </a:lnTo>
                <a:lnTo>
                  <a:pt x="234" y="221"/>
                </a:lnTo>
                <a:lnTo>
                  <a:pt x="236" y="221"/>
                </a:lnTo>
                <a:lnTo>
                  <a:pt x="237" y="221"/>
                </a:lnTo>
                <a:lnTo>
                  <a:pt x="237" y="222"/>
                </a:lnTo>
                <a:lnTo>
                  <a:pt x="238" y="222"/>
                </a:lnTo>
                <a:lnTo>
                  <a:pt x="238" y="221"/>
                </a:lnTo>
                <a:lnTo>
                  <a:pt x="239" y="221"/>
                </a:lnTo>
                <a:lnTo>
                  <a:pt x="239" y="222"/>
                </a:lnTo>
                <a:lnTo>
                  <a:pt x="239" y="224"/>
                </a:lnTo>
                <a:lnTo>
                  <a:pt x="238" y="224"/>
                </a:lnTo>
                <a:lnTo>
                  <a:pt x="238" y="225"/>
                </a:lnTo>
                <a:lnTo>
                  <a:pt x="239" y="225"/>
                </a:lnTo>
                <a:lnTo>
                  <a:pt x="240" y="225"/>
                </a:lnTo>
                <a:lnTo>
                  <a:pt x="240" y="224"/>
                </a:lnTo>
                <a:lnTo>
                  <a:pt x="240" y="222"/>
                </a:lnTo>
                <a:lnTo>
                  <a:pt x="240" y="224"/>
                </a:lnTo>
                <a:lnTo>
                  <a:pt x="241" y="224"/>
                </a:lnTo>
                <a:lnTo>
                  <a:pt x="241" y="225"/>
                </a:lnTo>
                <a:lnTo>
                  <a:pt x="241" y="226"/>
                </a:lnTo>
                <a:lnTo>
                  <a:pt x="240" y="226"/>
                </a:lnTo>
                <a:lnTo>
                  <a:pt x="240" y="227"/>
                </a:lnTo>
                <a:lnTo>
                  <a:pt x="240" y="228"/>
                </a:lnTo>
                <a:lnTo>
                  <a:pt x="239" y="228"/>
                </a:lnTo>
                <a:lnTo>
                  <a:pt x="238" y="229"/>
                </a:lnTo>
                <a:lnTo>
                  <a:pt x="237" y="230"/>
                </a:lnTo>
                <a:lnTo>
                  <a:pt x="237" y="232"/>
                </a:lnTo>
                <a:lnTo>
                  <a:pt x="236" y="232"/>
                </a:lnTo>
                <a:lnTo>
                  <a:pt x="234" y="232"/>
                </a:lnTo>
                <a:lnTo>
                  <a:pt x="234" y="233"/>
                </a:lnTo>
                <a:lnTo>
                  <a:pt x="234" y="234"/>
                </a:lnTo>
                <a:lnTo>
                  <a:pt x="234" y="235"/>
                </a:lnTo>
                <a:lnTo>
                  <a:pt x="234" y="236"/>
                </a:lnTo>
                <a:lnTo>
                  <a:pt x="234" y="237"/>
                </a:lnTo>
                <a:lnTo>
                  <a:pt x="234" y="238"/>
                </a:lnTo>
                <a:lnTo>
                  <a:pt x="236" y="238"/>
                </a:lnTo>
                <a:lnTo>
                  <a:pt x="234" y="240"/>
                </a:lnTo>
                <a:lnTo>
                  <a:pt x="234" y="241"/>
                </a:lnTo>
                <a:lnTo>
                  <a:pt x="233" y="242"/>
                </a:lnTo>
                <a:lnTo>
                  <a:pt x="232" y="242"/>
                </a:lnTo>
                <a:lnTo>
                  <a:pt x="231" y="242"/>
                </a:lnTo>
                <a:lnTo>
                  <a:pt x="231" y="243"/>
                </a:lnTo>
                <a:lnTo>
                  <a:pt x="231" y="244"/>
                </a:lnTo>
                <a:lnTo>
                  <a:pt x="231" y="245"/>
                </a:lnTo>
                <a:lnTo>
                  <a:pt x="230" y="246"/>
                </a:lnTo>
                <a:lnTo>
                  <a:pt x="229" y="246"/>
                </a:lnTo>
                <a:lnTo>
                  <a:pt x="228" y="248"/>
                </a:lnTo>
                <a:lnTo>
                  <a:pt x="229" y="248"/>
                </a:lnTo>
                <a:lnTo>
                  <a:pt x="230" y="248"/>
                </a:lnTo>
                <a:lnTo>
                  <a:pt x="231" y="248"/>
                </a:lnTo>
                <a:lnTo>
                  <a:pt x="232" y="248"/>
                </a:lnTo>
                <a:lnTo>
                  <a:pt x="232" y="249"/>
                </a:lnTo>
                <a:lnTo>
                  <a:pt x="231" y="249"/>
                </a:lnTo>
                <a:lnTo>
                  <a:pt x="230" y="250"/>
                </a:lnTo>
                <a:lnTo>
                  <a:pt x="229" y="250"/>
                </a:lnTo>
                <a:lnTo>
                  <a:pt x="229" y="251"/>
                </a:lnTo>
                <a:lnTo>
                  <a:pt x="229" y="252"/>
                </a:lnTo>
                <a:lnTo>
                  <a:pt x="229" y="253"/>
                </a:lnTo>
                <a:lnTo>
                  <a:pt x="228" y="253"/>
                </a:lnTo>
                <a:lnTo>
                  <a:pt x="228" y="252"/>
                </a:lnTo>
                <a:lnTo>
                  <a:pt x="226" y="252"/>
                </a:lnTo>
                <a:lnTo>
                  <a:pt x="226" y="253"/>
                </a:lnTo>
                <a:lnTo>
                  <a:pt x="225" y="253"/>
                </a:lnTo>
                <a:lnTo>
                  <a:pt x="225" y="252"/>
                </a:lnTo>
                <a:lnTo>
                  <a:pt x="224" y="252"/>
                </a:lnTo>
                <a:lnTo>
                  <a:pt x="224" y="253"/>
                </a:lnTo>
                <a:lnTo>
                  <a:pt x="224" y="254"/>
                </a:lnTo>
                <a:lnTo>
                  <a:pt x="224" y="256"/>
                </a:lnTo>
                <a:lnTo>
                  <a:pt x="223" y="254"/>
                </a:lnTo>
                <a:lnTo>
                  <a:pt x="223" y="253"/>
                </a:lnTo>
                <a:lnTo>
                  <a:pt x="222" y="253"/>
                </a:lnTo>
                <a:lnTo>
                  <a:pt x="222" y="252"/>
                </a:lnTo>
                <a:lnTo>
                  <a:pt x="221" y="252"/>
                </a:lnTo>
                <a:lnTo>
                  <a:pt x="221" y="253"/>
                </a:lnTo>
                <a:lnTo>
                  <a:pt x="220" y="253"/>
                </a:lnTo>
                <a:lnTo>
                  <a:pt x="220" y="254"/>
                </a:lnTo>
                <a:lnTo>
                  <a:pt x="221" y="254"/>
                </a:lnTo>
                <a:lnTo>
                  <a:pt x="221" y="256"/>
                </a:lnTo>
                <a:lnTo>
                  <a:pt x="220" y="256"/>
                </a:lnTo>
                <a:lnTo>
                  <a:pt x="220" y="257"/>
                </a:lnTo>
                <a:lnTo>
                  <a:pt x="221" y="257"/>
                </a:lnTo>
                <a:lnTo>
                  <a:pt x="221" y="258"/>
                </a:lnTo>
                <a:lnTo>
                  <a:pt x="221" y="259"/>
                </a:lnTo>
                <a:lnTo>
                  <a:pt x="222" y="259"/>
                </a:lnTo>
                <a:lnTo>
                  <a:pt x="222" y="260"/>
                </a:lnTo>
                <a:lnTo>
                  <a:pt x="221" y="260"/>
                </a:lnTo>
                <a:lnTo>
                  <a:pt x="220" y="260"/>
                </a:lnTo>
                <a:lnTo>
                  <a:pt x="220" y="261"/>
                </a:lnTo>
                <a:lnTo>
                  <a:pt x="218" y="261"/>
                </a:lnTo>
                <a:lnTo>
                  <a:pt x="217" y="260"/>
                </a:lnTo>
                <a:lnTo>
                  <a:pt x="216" y="260"/>
                </a:lnTo>
                <a:lnTo>
                  <a:pt x="215" y="260"/>
                </a:lnTo>
                <a:lnTo>
                  <a:pt x="215" y="259"/>
                </a:lnTo>
                <a:lnTo>
                  <a:pt x="215" y="260"/>
                </a:lnTo>
                <a:lnTo>
                  <a:pt x="215" y="261"/>
                </a:lnTo>
                <a:lnTo>
                  <a:pt x="215" y="262"/>
                </a:lnTo>
                <a:lnTo>
                  <a:pt x="214" y="262"/>
                </a:lnTo>
                <a:lnTo>
                  <a:pt x="214" y="261"/>
                </a:lnTo>
                <a:lnTo>
                  <a:pt x="213" y="260"/>
                </a:lnTo>
                <a:lnTo>
                  <a:pt x="212" y="260"/>
                </a:lnTo>
                <a:lnTo>
                  <a:pt x="212" y="261"/>
                </a:lnTo>
                <a:lnTo>
                  <a:pt x="212" y="262"/>
                </a:lnTo>
                <a:lnTo>
                  <a:pt x="210" y="261"/>
                </a:lnTo>
                <a:lnTo>
                  <a:pt x="210" y="262"/>
                </a:lnTo>
                <a:lnTo>
                  <a:pt x="209" y="262"/>
                </a:lnTo>
                <a:lnTo>
                  <a:pt x="209" y="264"/>
                </a:lnTo>
                <a:lnTo>
                  <a:pt x="208" y="264"/>
                </a:lnTo>
                <a:lnTo>
                  <a:pt x="208" y="262"/>
                </a:lnTo>
                <a:lnTo>
                  <a:pt x="209" y="261"/>
                </a:lnTo>
                <a:lnTo>
                  <a:pt x="208" y="261"/>
                </a:lnTo>
                <a:lnTo>
                  <a:pt x="207" y="261"/>
                </a:lnTo>
                <a:lnTo>
                  <a:pt x="207" y="262"/>
                </a:lnTo>
                <a:lnTo>
                  <a:pt x="207" y="264"/>
                </a:lnTo>
                <a:lnTo>
                  <a:pt x="206" y="265"/>
                </a:lnTo>
                <a:lnTo>
                  <a:pt x="205" y="266"/>
                </a:lnTo>
                <a:lnTo>
                  <a:pt x="205" y="267"/>
                </a:lnTo>
                <a:lnTo>
                  <a:pt x="204" y="267"/>
                </a:lnTo>
                <a:lnTo>
                  <a:pt x="202" y="267"/>
                </a:lnTo>
                <a:lnTo>
                  <a:pt x="202" y="268"/>
                </a:lnTo>
                <a:lnTo>
                  <a:pt x="202" y="269"/>
                </a:lnTo>
                <a:lnTo>
                  <a:pt x="202" y="270"/>
                </a:lnTo>
                <a:lnTo>
                  <a:pt x="201" y="270"/>
                </a:lnTo>
                <a:lnTo>
                  <a:pt x="200" y="270"/>
                </a:lnTo>
                <a:lnTo>
                  <a:pt x="200" y="272"/>
                </a:lnTo>
                <a:lnTo>
                  <a:pt x="200" y="273"/>
                </a:lnTo>
                <a:lnTo>
                  <a:pt x="201" y="273"/>
                </a:lnTo>
                <a:lnTo>
                  <a:pt x="202" y="273"/>
                </a:lnTo>
                <a:lnTo>
                  <a:pt x="202" y="272"/>
                </a:lnTo>
                <a:lnTo>
                  <a:pt x="204" y="272"/>
                </a:lnTo>
                <a:lnTo>
                  <a:pt x="204" y="273"/>
                </a:lnTo>
                <a:lnTo>
                  <a:pt x="204" y="274"/>
                </a:lnTo>
                <a:lnTo>
                  <a:pt x="202" y="274"/>
                </a:lnTo>
                <a:lnTo>
                  <a:pt x="204" y="275"/>
                </a:lnTo>
                <a:lnTo>
                  <a:pt x="205" y="275"/>
                </a:lnTo>
                <a:lnTo>
                  <a:pt x="206" y="275"/>
                </a:lnTo>
                <a:lnTo>
                  <a:pt x="207" y="276"/>
                </a:lnTo>
                <a:lnTo>
                  <a:pt x="208" y="277"/>
                </a:lnTo>
                <a:lnTo>
                  <a:pt x="208" y="278"/>
                </a:lnTo>
                <a:lnTo>
                  <a:pt x="208" y="280"/>
                </a:lnTo>
                <a:lnTo>
                  <a:pt x="208" y="281"/>
                </a:lnTo>
                <a:lnTo>
                  <a:pt x="209" y="281"/>
                </a:lnTo>
                <a:lnTo>
                  <a:pt x="209" y="280"/>
                </a:lnTo>
                <a:lnTo>
                  <a:pt x="210" y="280"/>
                </a:lnTo>
                <a:lnTo>
                  <a:pt x="212" y="278"/>
                </a:lnTo>
                <a:lnTo>
                  <a:pt x="213" y="280"/>
                </a:lnTo>
                <a:lnTo>
                  <a:pt x="213" y="281"/>
                </a:lnTo>
                <a:lnTo>
                  <a:pt x="212" y="281"/>
                </a:lnTo>
                <a:lnTo>
                  <a:pt x="212" y="282"/>
                </a:lnTo>
                <a:lnTo>
                  <a:pt x="212" y="283"/>
                </a:lnTo>
                <a:lnTo>
                  <a:pt x="210" y="283"/>
                </a:lnTo>
                <a:lnTo>
                  <a:pt x="210" y="284"/>
                </a:lnTo>
                <a:lnTo>
                  <a:pt x="212" y="284"/>
                </a:lnTo>
                <a:lnTo>
                  <a:pt x="212" y="285"/>
                </a:lnTo>
                <a:lnTo>
                  <a:pt x="210" y="285"/>
                </a:lnTo>
                <a:lnTo>
                  <a:pt x="209" y="285"/>
                </a:lnTo>
                <a:lnTo>
                  <a:pt x="208" y="284"/>
                </a:lnTo>
                <a:lnTo>
                  <a:pt x="208" y="283"/>
                </a:lnTo>
                <a:lnTo>
                  <a:pt x="207" y="284"/>
                </a:lnTo>
                <a:lnTo>
                  <a:pt x="207" y="285"/>
                </a:lnTo>
                <a:lnTo>
                  <a:pt x="206" y="285"/>
                </a:lnTo>
                <a:lnTo>
                  <a:pt x="204" y="285"/>
                </a:lnTo>
                <a:lnTo>
                  <a:pt x="202" y="285"/>
                </a:lnTo>
                <a:lnTo>
                  <a:pt x="201" y="286"/>
                </a:lnTo>
                <a:lnTo>
                  <a:pt x="200" y="286"/>
                </a:lnTo>
                <a:lnTo>
                  <a:pt x="199" y="286"/>
                </a:lnTo>
                <a:lnTo>
                  <a:pt x="199" y="288"/>
                </a:lnTo>
                <a:lnTo>
                  <a:pt x="200" y="289"/>
                </a:lnTo>
                <a:lnTo>
                  <a:pt x="199" y="290"/>
                </a:lnTo>
                <a:lnTo>
                  <a:pt x="198" y="290"/>
                </a:lnTo>
                <a:lnTo>
                  <a:pt x="197" y="290"/>
                </a:lnTo>
                <a:lnTo>
                  <a:pt x="197" y="289"/>
                </a:lnTo>
                <a:lnTo>
                  <a:pt x="196" y="288"/>
                </a:lnTo>
                <a:lnTo>
                  <a:pt x="194" y="286"/>
                </a:lnTo>
                <a:lnTo>
                  <a:pt x="193" y="286"/>
                </a:lnTo>
                <a:lnTo>
                  <a:pt x="193" y="288"/>
                </a:lnTo>
                <a:lnTo>
                  <a:pt x="192" y="288"/>
                </a:lnTo>
                <a:lnTo>
                  <a:pt x="191" y="286"/>
                </a:lnTo>
                <a:lnTo>
                  <a:pt x="191" y="285"/>
                </a:lnTo>
                <a:lnTo>
                  <a:pt x="192" y="285"/>
                </a:lnTo>
                <a:lnTo>
                  <a:pt x="192" y="284"/>
                </a:lnTo>
                <a:lnTo>
                  <a:pt x="191" y="284"/>
                </a:lnTo>
                <a:lnTo>
                  <a:pt x="190" y="284"/>
                </a:lnTo>
                <a:lnTo>
                  <a:pt x="190" y="285"/>
                </a:lnTo>
                <a:lnTo>
                  <a:pt x="189" y="285"/>
                </a:lnTo>
                <a:lnTo>
                  <a:pt x="190" y="285"/>
                </a:lnTo>
                <a:lnTo>
                  <a:pt x="190" y="286"/>
                </a:lnTo>
                <a:lnTo>
                  <a:pt x="191" y="286"/>
                </a:lnTo>
                <a:lnTo>
                  <a:pt x="190" y="286"/>
                </a:lnTo>
                <a:lnTo>
                  <a:pt x="191" y="288"/>
                </a:lnTo>
                <a:lnTo>
                  <a:pt x="191" y="289"/>
                </a:lnTo>
                <a:lnTo>
                  <a:pt x="191" y="290"/>
                </a:lnTo>
                <a:lnTo>
                  <a:pt x="190" y="290"/>
                </a:lnTo>
                <a:lnTo>
                  <a:pt x="190" y="291"/>
                </a:lnTo>
                <a:lnTo>
                  <a:pt x="189" y="292"/>
                </a:lnTo>
                <a:lnTo>
                  <a:pt x="188" y="292"/>
                </a:lnTo>
                <a:lnTo>
                  <a:pt x="188" y="293"/>
                </a:lnTo>
                <a:lnTo>
                  <a:pt x="189" y="293"/>
                </a:lnTo>
                <a:lnTo>
                  <a:pt x="189" y="294"/>
                </a:lnTo>
                <a:lnTo>
                  <a:pt x="188" y="294"/>
                </a:lnTo>
                <a:lnTo>
                  <a:pt x="186" y="294"/>
                </a:lnTo>
                <a:lnTo>
                  <a:pt x="186" y="293"/>
                </a:lnTo>
                <a:lnTo>
                  <a:pt x="185" y="294"/>
                </a:lnTo>
                <a:lnTo>
                  <a:pt x="185" y="296"/>
                </a:lnTo>
                <a:lnTo>
                  <a:pt x="184" y="296"/>
                </a:lnTo>
                <a:lnTo>
                  <a:pt x="184" y="294"/>
                </a:lnTo>
                <a:lnTo>
                  <a:pt x="183" y="294"/>
                </a:lnTo>
                <a:lnTo>
                  <a:pt x="181" y="293"/>
                </a:lnTo>
                <a:lnTo>
                  <a:pt x="181" y="292"/>
                </a:lnTo>
                <a:lnTo>
                  <a:pt x="180" y="291"/>
                </a:lnTo>
                <a:lnTo>
                  <a:pt x="180" y="290"/>
                </a:lnTo>
                <a:lnTo>
                  <a:pt x="180" y="289"/>
                </a:lnTo>
                <a:lnTo>
                  <a:pt x="181" y="289"/>
                </a:lnTo>
                <a:lnTo>
                  <a:pt x="181" y="288"/>
                </a:lnTo>
                <a:lnTo>
                  <a:pt x="180" y="288"/>
                </a:lnTo>
                <a:lnTo>
                  <a:pt x="180" y="286"/>
                </a:lnTo>
                <a:lnTo>
                  <a:pt x="181" y="286"/>
                </a:lnTo>
                <a:lnTo>
                  <a:pt x="181" y="285"/>
                </a:lnTo>
                <a:lnTo>
                  <a:pt x="181" y="284"/>
                </a:lnTo>
                <a:lnTo>
                  <a:pt x="182" y="284"/>
                </a:lnTo>
                <a:lnTo>
                  <a:pt x="182" y="285"/>
                </a:lnTo>
                <a:lnTo>
                  <a:pt x="182" y="284"/>
                </a:lnTo>
                <a:lnTo>
                  <a:pt x="182" y="283"/>
                </a:lnTo>
                <a:lnTo>
                  <a:pt x="181" y="283"/>
                </a:lnTo>
                <a:lnTo>
                  <a:pt x="180" y="283"/>
                </a:lnTo>
                <a:lnTo>
                  <a:pt x="178" y="283"/>
                </a:lnTo>
                <a:lnTo>
                  <a:pt x="177" y="282"/>
                </a:lnTo>
                <a:lnTo>
                  <a:pt x="176" y="282"/>
                </a:lnTo>
                <a:lnTo>
                  <a:pt x="176" y="283"/>
                </a:lnTo>
                <a:lnTo>
                  <a:pt x="175" y="283"/>
                </a:lnTo>
                <a:lnTo>
                  <a:pt x="174" y="282"/>
                </a:lnTo>
                <a:lnTo>
                  <a:pt x="173" y="282"/>
                </a:lnTo>
                <a:lnTo>
                  <a:pt x="172" y="283"/>
                </a:lnTo>
                <a:lnTo>
                  <a:pt x="170" y="283"/>
                </a:lnTo>
                <a:lnTo>
                  <a:pt x="169" y="283"/>
                </a:lnTo>
                <a:lnTo>
                  <a:pt x="169" y="284"/>
                </a:lnTo>
                <a:lnTo>
                  <a:pt x="170" y="284"/>
                </a:lnTo>
                <a:lnTo>
                  <a:pt x="172" y="285"/>
                </a:lnTo>
                <a:lnTo>
                  <a:pt x="173" y="285"/>
                </a:lnTo>
                <a:lnTo>
                  <a:pt x="173" y="284"/>
                </a:lnTo>
                <a:lnTo>
                  <a:pt x="173" y="285"/>
                </a:lnTo>
                <a:lnTo>
                  <a:pt x="173" y="286"/>
                </a:lnTo>
                <a:lnTo>
                  <a:pt x="172" y="286"/>
                </a:lnTo>
                <a:lnTo>
                  <a:pt x="170" y="286"/>
                </a:lnTo>
                <a:lnTo>
                  <a:pt x="169" y="285"/>
                </a:lnTo>
                <a:lnTo>
                  <a:pt x="169" y="286"/>
                </a:lnTo>
                <a:lnTo>
                  <a:pt x="169" y="288"/>
                </a:lnTo>
                <a:lnTo>
                  <a:pt x="170" y="288"/>
                </a:lnTo>
                <a:lnTo>
                  <a:pt x="170" y="289"/>
                </a:lnTo>
                <a:lnTo>
                  <a:pt x="169" y="289"/>
                </a:lnTo>
                <a:lnTo>
                  <a:pt x="168" y="288"/>
                </a:lnTo>
                <a:lnTo>
                  <a:pt x="168" y="289"/>
                </a:lnTo>
                <a:lnTo>
                  <a:pt x="168" y="290"/>
                </a:lnTo>
                <a:lnTo>
                  <a:pt x="167" y="290"/>
                </a:lnTo>
                <a:lnTo>
                  <a:pt x="166" y="291"/>
                </a:lnTo>
                <a:lnTo>
                  <a:pt x="165" y="292"/>
                </a:lnTo>
                <a:lnTo>
                  <a:pt x="166" y="292"/>
                </a:lnTo>
                <a:lnTo>
                  <a:pt x="167" y="293"/>
                </a:lnTo>
                <a:lnTo>
                  <a:pt x="168" y="293"/>
                </a:lnTo>
                <a:lnTo>
                  <a:pt x="168" y="294"/>
                </a:lnTo>
                <a:lnTo>
                  <a:pt x="169" y="294"/>
                </a:lnTo>
                <a:lnTo>
                  <a:pt x="169" y="293"/>
                </a:lnTo>
                <a:lnTo>
                  <a:pt x="170" y="293"/>
                </a:lnTo>
                <a:lnTo>
                  <a:pt x="170" y="292"/>
                </a:lnTo>
                <a:lnTo>
                  <a:pt x="170" y="293"/>
                </a:lnTo>
                <a:lnTo>
                  <a:pt x="172" y="293"/>
                </a:lnTo>
                <a:lnTo>
                  <a:pt x="173" y="294"/>
                </a:lnTo>
                <a:lnTo>
                  <a:pt x="173" y="296"/>
                </a:lnTo>
                <a:lnTo>
                  <a:pt x="173" y="297"/>
                </a:lnTo>
                <a:lnTo>
                  <a:pt x="173" y="298"/>
                </a:lnTo>
                <a:lnTo>
                  <a:pt x="173" y="299"/>
                </a:lnTo>
                <a:lnTo>
                  <a:pt x="172" y="299"/>
                </a:lnTo>
                <a:lnTo>
                  <a:pt x="172" y="300"/>
                </a:lnTo>
                <a:lnTo>
                  <a:pt x="172" y="301"/>
                </a:lnTo>
                <a:lnTo>
                  <a:pt x="169" y="301"/>
                </a:lnTo>
                <a:lnTo>
                  <a:pt x="167" y="302"/>
                </a:lnTo>
                <a:lnTo>
                  <a:pt x="166" y="302"/>
                </a:lnTo>
                <a:lnTo>
                  <a:pt x="165" y="304"/>
                </a:lnTo>
                <a:lnTo>
                  <a:pt x="164" y="304"/>
                </a:lnTo>
                <a:lnTo>
                  <a:pt x="164" y="302"/>
                </a:lnTo>
                <a:lnTo>
                  <a:pt x="162" y="302"/>
                </a:lnTo>
                <a:lnTo>
                  <a:pt x="162" y="304"/>
                </a:lnTo>
                <a:lnTo>
                  <a:pt x="164" y="305"/>
                </a:lnTo>
                <a:lnTo>
                  <a:pt x="162" y="305"/>
                </a:lnTo>
                <a:lnTo>
                  <a:pt x="161" y="305"/>
                </a:lnTo>
                <a:lnTo>
                  <a:pt x="160" y="306"/>
                </a:lnTo>
                <a:lnTo>
                  <a:pt x="159" y="306"/>
                </a:lnTo>
                <a:lnTo>
                  <a:pt x="158" y="306"/>
                </a:lnTo>
                <a:lnTo>
                  <a:pt x="158" y="305"/>
                </a:lnTo>
                <a:lnTo>
                  <a:pt x="157" y="305"/>
                </a:lnTo>
                <a:lnTo>
                  <a:pt x="156" y="305"/>
                </a:lnTo>
                <a:lnTo>
                  <a:pt x="157" y="305"/>
                </a:lnTo>
                <a:lnTo>
                  <a:pt x="157" y="304"/>
                </a:lnTo>
                <a:lnTo>
                  <a:pt x="158" y="304"/>
                </a:lnTo>
                <a:lnTo>
                  <a:pt x="158" y="302"/>
                </a:lnTo>
                <a:lnTo>
                  <a:pt x="158" y="301"/>
                </a:lnTo>
                <a:lnTo>
                  <a:pt x="157" y="301"/>
                </a:lnTo>
                <a:lnTo>
                  <a:pt x="156" y="301"/>
                </a:lnTo>
                <a:lnTo>
                  <a:pt x="156" y="302"/>
                </a:lnTo>
                <a:lnTo>
                  <a:pt x="156" y="304"/>
                </a:lnTo>
                <a:lnTo>
                  <a:pt x="156" y="305"/>
                </a:lnTo>
                <a:lnTo>
                  <a:pt x="156" y="306"/>
                </a:lnTo>
                <a:lnTo>
                  <a:pt x="154" y="306"/>
                </a:lnTo>
                <a:lnTo>
                  <a:pt x="154" y="305"/>
                </a:lnTo>
                <a:lnTo>
                  <a:pt x="153" y="304"/>
                </a:lnTo>
                <a:lnTo>
                  <a:pt x="153" y="305"/>
                </a:lnTo>
                <a:lnTo>
                  <a:pt x="152" y="305"/>
                </a:lnTo>
                <a:lnTo>
                  <a:pt x="152" y="306"/>
                </a:lnTo>
                <a:lnTo>
                  <a:pt x="153" y="306"/>
                </a:lnTo>
                <a:lnTo>
                  <a:pt x="153" y="307"/>
                </a:lnTo>
                <a:lnTo>
                  <a:pt x="154" y="307"/>
                </a:lnTo>
                <a:lnTo>
                  <a:pt x="154" y="308"/>
                </a:lnTo>
                <a:lnTo>
                  <a:pt x="154" y="309"/>
                </a:lnTo>
                <a:lnTo>
                  <a:pt x="153" y="309"/>
                </a:lnTo>
                <a:lnTo>
                  <a:pt x="152" y="308"/>
                </a:lnTo>
                <a:lnTo>
                  <a:pt x="151" y="308"/>
                </a:lnTo>
                <a:lnTo>
                  <a:pt x="150" y="307"/>
                </a:lnTo>
                <a:lnTo>
                  <a:pt x="149" y="306"/>
                </a:lnTo>
                <a:lnTo>
                  <a:pt x="148" y="305"/>
                </a:lnTo>
                <a:lnTo>
                  <a:pt x="146" y="304"/>
                </a:lnTo>
                <a:lnTo>
                  <a:pt x="146" y="302"/>
                </a:lnTo>
                <a:lnTo>
                  <a:pt x="145" y="302"/>
                </a:lnTo>
                <a:lnTo>
                  <a:pt x="143" y="301"/>
                </a:lnTo>
                <a:lnTo>
                  <a:pt x="142" y="301"/>
                </a:lnTo>
                <a:lnTo>
                  <a:pt x="142" y="300"/>
                </a:lnTo>
                <a:lnTo>
                  <a:pt x="142" y="299"/>
                </a:lnTo>
                <a:lnTo>
                  <a:pt x="141" y="299"/>
                </a:lnTo>
                <a:lnTo>
                  <a:pt x="141" y="298"/>
                </a:lnTo>
                <a:lnTo>
                  <a:pt x="140" y="298"/>
                </a:lnTo>
                <a:lnTo>
                  <a:pt x="138" y="299"/>
                </a:lnTo>
                <a:lnTo>
                  <a:pt x="138" y="300"/>
                </a:lnTo>
                <a:lnTo>
                  <a:pt x="137" y="300"/>
                </a:lnTo>
                <a:lnTo>
                  <a:pt x="137" y="301"/>
                </a:lnTo>
                <a:lnTo>
                  <a:pt x="137" y="302"/>
                </a:lnTo>
                <a:lnTo>
                  <a:pt x="137" y="304"/>
                </a:lnTo>
                <a:lnTo>
                  <a:pt x="136" y="304"/>
                </a:lnTo>
                <a:lnTo>
                  <a:pt x="136" y="305"/>
                </a:lnTo>
                <a:lnTo>
                  <a:pt x="136" y="306"/>
                </a:lnTo>
                <a:lnTo>
                  <a:pt x="136" y="307"/>
                </a:lnTo>
                <a:lnTo>
                  <a:pt x="135" y="307"/>
                </a:lnTo>
                <a:lnTo>
                  <a:pt x="134" y="307"/>
                </a:lnTo>
                <a:lnTo>
                  <a:pt x="133" y="306"/>
                </a:lnTo>
                <a:lnTo>
                  <a:pt x="132" y="307"/>
                </a:lnTo>
                <a:lnTo>
                  <a:pt x="133" y="308"/>
                </a:lnTo>
                <a:lnTo>
                  <a:pt x="133" y="309"/>
                </a:lnTo>
                <a:lnTo>
                  <a:pt x="134" y="310"/>
                </a:lnTo>
                <a:lnTo>
                  <a:pt x="134" y="312"/>
                </a:lnTo>
                <a:lnTo>
                  <a:pt x="134" y="313"/>
                </a:lnTo>
                <a:lnTo>
                  <a:pt x="134" y="314"/>
                </a:lnTo>
                <a:lnTo>
                  <a:pt x="133" y="314"/>
                </a:lnTo>
                <a:lnTo>
                  <a:pt x="132" y="314"/>
                </a:lnTo>
                <a:lnTo>
                  <a:pt x="132" y="315"/>
                </a:lnTo>
                <a:lnTo>
                  <a:pt x="134" y="316"/>
                </a:lnTo>
                <a:lnTo>
                  <a:pt x="134" y="317"/>
                </a:lnTo>
                <a:lnTo>
                  <a:pt x="133" y="317"/>
                </a:lnTo>
                <a:lnTo>
                  <a:pt x="132" y="317"/>
                </a:lnTo>
                <a:lnTo>
                  <a:pt x="132" y="316"/>
                </a:lnTo>
                <a:lnTo>
                  <a:pt x="130" y="316"/>
                </a:lnTo>
                <a:lnTo>
                  <a:pt x="129" y="317"/>
                </a:lnTo>
                <a:lnTo>
                  <a:pt x="129" y="318"/>
                </a:lnTo>
                <a:lnTo>
                  <a:pt x="130" y="318"/>
                </a:lnTo>
                <a:lnTo>
                  <a:pt x="130" y="320"/>
                </a:lnTo>
                <a:lnTo>
                  <a:pt x="132" y="320"/>
                </a:lnTo>
                <a:lnTo>
                  <a:pt x="133" y="320"/>
                </a:lnTo>
                <a:lnTo>
                  <a:pt x="134" y="320"/>
                </a:lnTo>
                <a:lnTo>
                  <a:pt x="134" y="318"/>
                </a:lnTo>
                <a:lnTo>
                  <a:pt x="135" y="318"/>
                </a:lnTo>
                <a:lnTo>
                  <a:pt x="135" y="320"/>
                </a:lnTo>
                <a:lnTo>
                  <a:pt x="136" y="320"/>
                </a:lnTo>
                <a:lnTo>
                  <a:pt x="136" y="321"/>
                </a:lnTo>
                <a:lnTo>
                  <a:pt x="135" y="322"/>
                </a:lnTo>
                <a:lnTo>
                  <a:pt x="134" y="323"/>
                </a:lnTo>
                <a:lnTo>
                  <a:pt x="133" y="324"/>
                </a:lnTo>
                <a:lnTo>
                  <a:pt x="133" y="325"/>
                </a:lnTo>
                <a:lnTo>
                  <a:pt x="132" y="325"/>
                </a:lnTo>
                <a:lnTo>
                  <a:pt x="133" y="326"/>
                </a:lnTo>
                <a:lnTo>
                  <a:pt x="134" y="325"/>
                </a:lnTo>
                <a:lnTo>
                  <a:pt x="135" y="325"/>
                </a:lnTo>
                <a:lnTo>
                  <a:pt x="136" y="325"/>
                </a:lnTo>
                <a:lnTo>
                  <a:pt x="136" y="326"/>
                </a:lnTo>
                <a:lnTo>
                  <a:pt x="136" y="328"/>
                </a:lnTo>
                <a:lnTo>
                  <a:pt x="135" y="329"/>
                </a:lnTo>
                <a:lnTo>
                  <a:pt x="134" y="330"/>
                </a:lnTo>
                <a:lnTo>
                  <a:pt x="133" y="330"/>
                </a:lnTo>
                <a:lnTo>
                  <a:pt x="132" y="330"/>
                </a:lnTo>
                <a:lnTo>
                  <a:pt x="132" y="329"/>
                </a:lnTo>
                <a:lnTo>
                  <a:pt x="130" y="329"/>
                </a:lnTo>
                <a:lnTo>
                  <a:pt x="129" y="329"/>
                </a:lnTo>
                <a:lnTo>
                  <a:pt x="128" y="329"/>
                </a:lnTo>
                <a:lnTo>
                  <a:pt x="127" y="329"/>
                </a:lnTo>
                <a:lnTo>
                  <a:pt x="126" y="329"/>
                </a:lnTo>
                <a:lnTo>
                  <a:pt x="125" y="329"/>
                </a:lnTo>
                <a:lnTo>
                  <a:pt x="124" y="328"/>
                </a:lnTo>
                <a:lnTo>
                  <a:pt x="124" y="326"/>
                </a:lnTo>
                <a:lnTo>
                  <a:pt x="122" y="326"/>
                </a:lnTo>
                <a:lnTo>
                  <a:pt x="122" y="328"/>
                </a:lnTo>
                <a:lnTo>
                  <a:pt x="122" y="329"/>
                </a:lnTo>
                <a:lnTo>
                  <a:pt x="122" y="330"/>
                </a:lnTo>
                <a:lnTo>
                  <a:pt x="121" y="331"/>
                </a:lnTo>
                <a:lnTo>
                  <a:pt x="120" y="331"/>
                </a:lnTo>
                <a:lnTo>
                  <a:pt x="119" y="331"/>
                </a:lnTo>
                <a:lnTo>
                  <a:pt x="119" y="330"/>
                </a:lnTo>
                <a:lnTo>
                  <a:pt x="120" y="329"/>
                </a:lnTo>
                <a:lnTo>
                  <a:pt x="120" y="326"/>
                </a:lnTo>
                <a:lnTo>
                  <a:pt x="121" y="326"/>
                </a:lnTo>
                <a:lnTo>
                  <a:pt x="121" y="325"/>
                </a:lnTo>
                <a:lnTo>
                  <a:pt x="120" y="324"/>
                </a:lnTo>
                <a:lnTo>
                  <a:pt x="119" y="324"/>
                </a:lnTo>
                <a:lnTo>
                  <a:pt x="118" y="325"/>
                </a:lnTo>
                <a:lnTo>
                  <a:pt x="118" y="326"/>
                </a:lnTo>
                <a:lnTo>
                  <a:pt x="117" y="326"/>
                </a:lnTo>
                <a:lnTo>
                  <a:pt x="117" y="325"/>
                </a:lnTo>
                <a:lnTo>
                  <a:pt x="117" y="324"/>
                </a:lnTo>
                <a:lnTo>
                  <a:pt x="117" y="323"/>
                </a:lnTo>
                <a:lnTo>
                  <a:pt x="116" y="324"/>
                </a:lnTo>
                <a:lnTo>
                  <a:pt x="116" y="325"/>
                </a:lnTo>
                <a:lnTo>
                  <a:pt x="116" y="326"/>
                </a:lnTo>
                <a:lnTo>
                  <a:pt x="117" y="326"/>
                </a:lnTo>
                <a:lnTo>
                  <a:pt x="117" y="328"/>
                </a:lnTo>
                <a:lnTo>
                  <a:pt x="117" y="329"/>
                </a:lnTo>
                <a:lnTo>
                  <a:pt x="116" y="329"/>
                </a:lnTo>
                <a:lnTo>
                  <a:pt x="114" y="329"/>
                </a:lnTo>
                <a:lnTo>
                  <a:pt x="113" y="328"/>
                </a:lnTo>
                <a:lnTo>
                  <a:pt x="113" y="326"/>
                </a:lnTo>
                <a:lnTo>
                  <a:pt x="112" y="326"/>
                </a:lnTo>
                <a:lnTo>
                  <a:pt x="112" y="325"/>
                </a:lnTo>
                <a:lnTo>
                  <a:pt x="113" y="325"/>
                </a:lnTo>
                <a:lnTo>
                  <a:pt x="113" y="324"/>
                </a:lnTo>
                <a:lnTo>
                  <a:pt x="113" y="323"/>
                </a:lnTo>
                <a:lnTo>
                  <a:pt x="112" y="323"/>
                </a:lnTo>
                <a:lnTo>
                  <a:pt x="111" y="323"/>
                </a:lnTo>
                <a:lnTo>
                  <a:pt x="110" y="324"/>
                </a:lnTo>
                <a:lnTo>
                  <a:pt x="109" y="324"/>
                </a:lnTo>
                <a:lnTo>
                  <a:pt x="109" y="325"/>
                </a:lnTo>
                <a:lnTo>
                  <a:pt x="109" y="324"/>
                </a:lnTo>
                <a:lnTo>
                  <a:pt x="109" y="323"/>
                </a:lnTo>
                <a:lnTo>
                  <a:pt x="110" y="322"/>
                </a:lnTo>
                <a:lnTo>
                  <a:pt x="111" y="322"/>
                </a:lnTo>
                <a:lnTo>
                  <a:pt x="111" y="321"/>
                </a:lnTo>
                <a:lnTo>
                  <a:pt x="111" y="320"/>
                </a:lnTo>
                <a:lnTo>
                  <a:pt x="111" y="318"/>
                </a:lnTo>
                <a:lnTo>
                  <a:pt x="111" y="317"/>
                </a:lnTo>
                <a:lnTo>
                  <a:pt x="112" y="317"/>
                </a:lnTo>
                <a:lnTo>
                  <a:pt x="113" y="317"/>
                </a:lnTo>
                <a:lnTo>
                  <a:pt x="113" y="316"/>
                </a:lnTo>
                <a:lnTo>
                  <a:pt x="112" y="316"/>
                </a:lnTo>
                <a:lnTo>
                  <a:pt x="112" y="315"/>
                </a:lnTo>
                <a:lnTo>
                  <a:pt x="111" y="315"/>
                </a:lnTo>
                <a:lnTo>
                  <a:pt x="111" y="314"/>
                </a:lnTo>
                <a:lnTo>
                  <a:pt x="110" y="314"/>
                </a:lnTo>
                <a:lnTo>
                  <a:pt x="110" y="315"/>
                </a:lnTo>
                <a:lnTo>
                  <a:pt x="110" y="316"/>
                </a:lnTo>
                <a:lnTo>
                  <a:pt x="109" y="317"/>
                </a:lnTo>
                <a:lnTo>
                  <a:pt x="108" y="317"/>
                </a:lnTo>
                <a:lnTo>
                  <a:pt x="108" y="318"/>
                </a:lnTo>
                <a:lnTo>
                  <a:pt x="106" y="318"/>
                </a:lnTo>
                <a:lnTo>
                  <a:pt x="106" y="320"/>
                </a:lnTo>
                <a:lnTo>
                  <a:pt x="106" y="321"/>
                </a:lnTo>
                <a:lnTo>
                  <a:pt x="105" y="321"/>
                </a:lnTo>
                <a:lnTo>
                  <a:pt x="104" y="321"/>
                </a:lnTo>
                <a:lnTo>
                  <a:pt x="104" y="320"/>
                </a:lnTo>
                <a:lnTo>
                  <a:pt x="103" y="320"/>
                </a:lnTo>
                <a:lnTo>
                  <a:pt x="103" y="318"/>
                </a:lnTo>
                <a:lnTo>
                  <a:pt x="102" y="318"/>
                </a:lnTo>
                <a:lnTo>
                  <a:pt x="101" y="318"/>
                </a:lnTo>
                <a:lnTo>
                  <a:pt x="100" y="318"/>
                </a:lnTo>
                <a:lnTo>
                  <a:pt x="98" y="318"/>
                </a:lnTo>
                <a:lnTo>
                  <a:pt x="97" y="320"/>
                </a:lnTo>
                <a:lnTo>
                  <a:pt x="96" y="320"/>
                </a:lnTo>
                <a:lnTo>
                  <a:pt x="95" y="320"/>
                </a:lnTo>
                <a:lnTo>
                  <a:pt x="95" y="318"/>
                </a:lnTo>
                <a:lnTo>
                  <a:pt x="94" y="318"/>
                </a:lnTo>
                <a:lnTo>
                  <a:pt x="93" y="317"/>
                </a:lnTo>
                <a:lnTo>
                  <a:pt x="92" y="317"/>
                </a:lnTo>
                <a:lnTo>
                  <a:pt x="90" y="317"/>
                </a:lnTo>
                <a:lnTo>
                  <a:pt x="89" y="316"/>
                </a:lnTo>
                <a:lnTo>
                  <a:pt x="88" y="316"/>
                </a:lnTo>
                <a:lnTo>
                  <a:pt x="88" y="315"/>
                </a:lnTo>
                <a:lnTo>
                  <a:pt x="87" y="315"/>
                </a:lnTo>
                <a:lnTo>
                  <a:pt x="87" y="314"/>
                </a:lnTo>
                <a:lnTo>
                  <a:pt x="86" y="314"/>
                </a:lnTo>
                <a:lnTo>
                  <a:pt x="86" y="313"/>
                </a:lnTo>
                <a:lnTo>
                  <a:pt x="85" y="313"/>
                </a:lnTo>
                <a:lnTo>
                  <a:pt x="84" y="312"/>
                </a:lnTo>
                <a:lnTo>
                  <a:pt x="82" y="312"/>
                </a:lnTo>
                <a:lnTo>
                  <a:pt x="81" y="310"/>
                </a:lnTo>
                <a:lnTo>
                  <a:pt x="80" y="310"/>
                </a:lnTo>
                <a:lnTo>
                  <a:pt x="79" y="310"/>
                </a:lnTo>
                <a:lnTo>
                  <a:pt x="78" y="310"/>
                </a:lnTo>
                <a:lnTo>
                  <a:pt x="77" y="309"/>
                </a:lnTo>
                <a:lnTo>
                  <a:pt x="76" y="309"/>
                </a:lnTo>
                <a:lnTo>
                  <a:pt x="76" y="308"/>
                </a:lnTo>
                <a:lnTo>
                  <a:pt x="74" y="308"/>
                </a:lnTo>
                <a:lnTo>
                  <a:pt x="74" y="307"/>
                </a:lnTo>
                <a:lnTo>
                  <a:pt x="74" y="305"/>
                </a:lnTo>
                <a:lnTo>
                  <a:pt x="76" y="305"/>
                </a:lnTo>
                <a:lnTo>
                  <a:pt x="77" y="305"/>
                </a:lnTo>
                <a:lnTo>
                  <a:pt x="80" y="302"/>
                </a:lnTo>
                <a:lnTo>
                  <a:pt x="81" y="302"/>
                </a:lnTo>
                <a:lnTo>
                  <a:pt x="81" y="301"/>
                </a:lnTo>
                <a:lnTo>
                  <a:pt x="82" y="301"/>
                </a:lnTo>
                <a:lnTo>
                  <a:pt x="82" y="300"/>
                </a:lnTo>
                <a:lnTo>
                  <a:pt x="84" y="300"/>
                </a:lnTo>
                <a:lnTo>
                  <a:pt x="84" y="299"/>
                </a:lnTo>
                <a:lnTo>
                  <a:pt x="85" y="299"/>
                </a:lnTo>
                <a:lnTo>
                  <a:pt x="85" y="298"/>
                </a:lnTo>
                <a:lnTo>
                  <a:pt x="86" y="297"/>
                </a:lnTo>
                <a:lnTo>
                  <a:pt x="86" y="296"/>
                </a:lnTo>
                <a:lnTo>
                  <a:pt x="87" y="294"/>
                </a:lnTo>
                <a:lnTo>
                  <a:pt x="87" y="293"/>
                </a:lnTo>
                <a:lnTo>
                  <a:pt x="88" y="292"/>
                </a:lnTo>
                <a:lnTo>
                  <a:pt x="88" y="291"/>
                </a:lnTo>
                <a:lnTo>
                  <a:pt x="88" y="290"/>
                </a:lnTo>
                <a:lnTo>
                  <a:pt x="89" y="290"/>
                </a:lnTo>
                <a:lnTo>
                  <a:pt x="89" y="289"/>
                </a:lnTo>
                <a:lnTo>
                  <a:pt x="89" y="285"/>
                </a:lnTo>
                <a:lnTo>
                  <a:pt x="89" y="280"/>
                </a:lnTo>
                <a:lnTo>
                  <a:pt x="88" y="280"/>
                </a:lnTo>
                <a:lnTo>
                  <a:pt x="82" y="280"/>
                </a:lnTo>
                <a:lnTo>
                  <a:pt x="78" y="278"/>
                </a:lnTo>
                <a:lnTo>
                  <a:pt x="77" y="277"/>
                </a:lnTo>
                <a:lnTo>
                  <a:pt x="76" y="277"/>
                </a:lnTo>
                <a:lnTo>
                  <a:pt x="76" y="276"/>
                </a:lnTo>
                <a:lnTo>
                  <a:pt x="74" y="275"/>
                </a:lnTo>
                <a:lnTo>
                  <a:pt x="73" y="275"/>
                </a:lnTo>
                <a:lnTo>
                  <a:pt x="73" y="274"/>
                </a:lnTo>
                <a:lnTo>
                  <a:pt x="72" y="274"/>
                </a:lnTo>
                <a:lnTo>
                  <a:pt x="72" y="273"/>
                </a:lnTo>
                <a:lnTo>
                  <a:pt x="71" y="273"/>
                </a:lnTo>
                <a:lnTo>
                  <a:pt x="70" y="272"/>
                </a:lnTo>
                <a:lnTo>
                  <a:pt x="69" y="272"/>
                </a:lnTo>
                <a:lnTo>
                  <a:pt x="69" y="270"/>
                </a:lnTo>
                <a:lnTo>
                  <a:pt x="66" y="269"/>
                </a:lnTo>
                <a:lnTo>
                  <a:pt x="65" y="269"/>
                </a:lnTo>
                <a:lnTo>
                  <a:pt x="61" y="267"/>
                </a:lnTo>
                <a:lnTo>
                  <a:pt x="61" y="272"/>
                </a:lnTo>
                <a:lnTo>
                  <a:pt x="61" y="273"/>
                </a:lnTo>
                <a:lnTo>
                  <a:pt x="62" y="277"/>
                </a:lnTo>
                <a:lnTo>
                  <a:pt x="65" y="282"/>
                </a:lnTo>
                <a:lnTo>
                  <a:pt x="65" y="283"/>
                </a:lnTo>
                <a:lnTo>
                  <a:pt x="65" y="284"/>
                </a:lnTo>
                <a:lnTo>
                  <a:pt x="65" y="285"/>
                </a:lnTo>
                <a:lnTo>
                  <a:pt x="65" y="286"/>
                </a:lnTo>
                <a:lnTo>
                  <a:pt x="65" y="288"/>
                </a:lnTo>
                <a:lnTo>
                  <a:pt x="65" y="289"/>
                </a:lnTo>
                <a:lnTo>
                  <a:pt x="65" y="290"/>
                </a:lnTo>
                <a:lnTo>
                  <a:pt x="64" y="290"/>
                </a:lnTo>
                <a:lnTo>
                  <a:pt x="64" y="291"/>
                </a:lnTo>
                <a:lnTo>
                  <a:pt x="64" y="296"/>
                </a:lnTo>
                <a:lnTo>
                  <a:pt x="63" y="299"/>
                </a:lnTo>
                <a:lnTo>
                  <a:pt x="63" y="301"/>
                </a:lnTo>
                <a:lnTo>
                  <a:pt x="63" y="302"/>
                </a:lnTo>
                <a:lnTo>
                  <a:pt x="63" y="301"/>
                </a:lnTo>
                <a:lnTo>
                  <a:pt x="62" y="301"/>
                </a:lnTo>
                <a:lnTo>
                  <a:pt x="58" y="300"/>
                </a:lnTo>
                <a:lnTo>
                  <a:pt x="57" y="299"/>
                </a:lnTo>
                <a:lnTo>
                  <a:pt x="55" y="298"/>
                </a:lnTo>
                <a:lnTo>
                  <a:pt x="53" y="297"/>
                </a:lnTo>
                <a:lnTo>
                  <a:pt x="50" y="297"/>
                </a:lnTo>
                <a:lnTo>
                  <a:pt x="50" y="296"/>
                </a:lnTo>
                <a:lnTo>
                  <a:pt x="49" y="296"/>
                </a:lnTo>
                <a:lnTo>
                  <a:pt x="48" y="296"/>
                </a:lnTo>
                <a:lnTo>
                  <a:pt x="46" y="296"/>
                </a:lnTo>
                <a:lnTo>
                  <a:pt x="44" y="296"/>
                </a:lnTo>
                <a:lnTo>
                  <a:pt x="41" y="297"/>
                </a:lnTo>
                <a:lnTo>
                  <a:pt x="40" y="297"/>
                </a:lnTo>
                <a:lnTo>
                  <a:pt x="38" y="298"/>
                </a:lnTo>
                <a:lnTo>
                  <a:pt x="37" y="298"/>
                </a:lnTo>
                <a:lnTo>
                  <a:pt x="36" y="299"/>
                </a:lnTo>
                <a:lnTo>
                  <a:pt x="34" y="300"/>
                </a:lnTo>
                <a:lnTo>
                  <a:pt x="33" y="300"/>
                </a:lnTo>
                <a:lnTo>
                  <a:pt x="33" y="301"/>
                </a:lnTo>
                <a:lnTo>
                  <a:pt x="32" y="301"/>
                </a:lnTo>
                <a:lnTo>
                  <a:pt x="31" y="301"/>
                </a:lnTo>
                <a:lnTo>
                  <a:pt x="30" y="300"/>
                </a:lnTo>
                <a:lnTo>
                  <a:pt x="25" y="300"/>
                </a:lnTo>
                <a:lnTo>
                  <a:pt x="24" y="300"/>
                </a:lnTo>
                <a:lnTo>
                  <a:pt x="22" y="300"/>
                </a:lnTo>
                <a:lnTo>
                  <a:pt x="21" y="300"/>
                </a:lnTo>
                <a:lnTo>
                  <a:pt x="20" y="299"/>
                </a:lnTo>
                <a:lnTo>
                  <a:pt x="18" y="299"/>
                </a:lnTo>
                <a:lnTo>
                  <a:pt x="16" y="298"/>
                </a:lnTo>
                <a:lnTo>
                  <a:pt x="15" y="298"/>
                </a:lnTo>
                <a:lnTo>
                  <a:pt x="12" y="297"/>
                </a:lnTo>
                <a:lnTo>
                  <a:pt x="10" y="297"/>
                </a:lnTo>
                <a:lnTo>
                  <a:pt x="8" y="297"/>
                </a:lnTo>
                <a:lnTo>
                  <a:pt x="6" y="296"/>
                </a:lnTo>
                <a:lnTo>
                  <a:pt x="5" y="296"/>
                </a:lnTo>
                <a:lnTo>
                  <a:pt x="4" y="294"/>
                </a:lnTo>
                <a:lnTo>
                  <a:pt x="4" y="293"/>
                </a:lnTo>
                <a:lnTo>
                  <a:pt x="2" y="292"/>
                </a:lnTo>
                <a:lnTo>
                  <a:pt x="2" y="291"/>
                </a:lnTo>
                <a:lnTo>
                  <a:pt x="1" y="290"/>
                </a:lnTo>
                <a:lnTo>
                  <a:pt x="1" y="289"/>
                </a:lnTo>
                <a:lnTo>
                  <a:pt x="1" y="288"/>
                </a:lnTo>
                <a:lnTo>
                  <a:pt x="0" y="286"/>
                </a:lnTo>
                <a:lnTo>
                  <a:pt x="0" y="284"/>
                </a:lnTo>
                <a:lnTo>
                  <a:pt x="0" y="282"/>
                </a:lnTo>
                <a:lnTo>
                  <a:pt x="0" y="281"/>
                </a:lnTo>
                <a:lnTo>
                  <a:pt x="0" y="280"/>
                </a:lnTo>
                <a:lnTo>
                  <a:pt x="0" y="276"/>
                </a:lnTo>
                <a:lnTo>
                  <a:pt x="1" y="274"/>
                </a:lnTo>
                <a:lnTo>
                  <a:pt x="1" y="273"/>
                </a:lnTo>
                <a:lnTo>
                  <a:pt x="1" y="272"/>
                </a:lnTo>
                <a:lnTo>
                  <a:pt x="2" y="269"/>
                </a:lnTo>
                <a:lnTo>
                  <a:pt x="2" y="266"/>
                </a:lnTo>
                <a:lnTo>
                  <a:pt x="4" y="262"/>
                </a:lnTo>
                <a:lnTo>
                  <a:pt x="5" y="261"/>
                </a:lnTo>
                <a:lnTo>
                  <a:pt x="5" y="260"/>
                </a:lnTo>
                <a:lnTo>
                  <a:pt x="5" y="259"/>
                </a:lnTo>
                <a:lnTo>
                  <a:pt x="5" y="258"/>
                </a:lnTo>
                <a:lnTo>
                  <a:pt x="6" y="257"/>
                </a:lnTo>
                <a:lnTo>
                  <a:pt x="6" y="256"/>
                </a:lnTo>
                <a:lnTo>
                  <a:pt x="7" y="256"/>
                </a:lnTo>
                <a:lnTo>
                  <a:pt x="7" y="254"/>
                </a:lnTo>
                <a:lnTo>
                  <a:pt x="9" y="253"/>
                </a:lnTo>
                <a:lnTo>
                  <a:pt x="17" y="249"/>
                </a:lnTo>
                <a:lnTo>
                  <a:pt x="20" y="248"/>
                </a:lnTo>
                <a:lnTo>
                  <a:pt x="21" y="248"/>
                </a:lnTo>
                <a:lnTo>
                  <a:pt x="22" y="246"/>
                </a:lnTo>
                <a:lnTo>
                  <a:pt x="23" y="246"/>
                </a:lnTo>
                <a:lnTo>
                  <a:pt x="24" y="246"/>
                </a:lnTo>
                <a:lnTo>
                  <a:pt x="25" y="248"/>
                </a:lnTo>
                <a:lnTo>
                  <a:pt x="26" y="248"/>
                </a:lnTo>
                <a:lnTo>
                  <a:pt x="26" y="249"/>
                </a:lnTo>
                <a:lnTo>
                  <a:pt x="28" y="249"/>
                </a:lnTo>
                <a:lnTo>
                  <a:pt x="29" y="250"/>
                </a:lnTo>
                <a:lnTo>
                  <a:pt x="30" y="250"/>
                </a:lnTo>
                <a:lnTo>
                  <a:pt x="30" y="251"/>
                </a:lnTo>
                <a:lnTo>
                  <a:pt x="31" y="251"/>
                </a:lnTo>
                <a:lnTo>
                  <a:pt x="32" y="251"/>
                </a:lnTo>
                <a:lnTo>
                  <a:pt x="34" y="250"/>
                </a:lnTo>
                <a:lnTo>
                  <a:pt x="39" y="244"/>
                </a:lnTo>
                <a:lnTo>
                  <a:pt x="40" y="243"/>
                </a:lnTo>
                <a:lnTo>
                  <a:pt x="42" y="242"/>
                </a:lnTo>
                <a:lnTo>
                  <a:pt x="44" y="241"/>
                </a:lnTo>
                <a:lnTo>
                  <a:pt x="45" y="240"/>
                </a:lnTo>
                <a:lnTo>
                  <a:pt x="48" y="240"/>
                </a:lnTo>
                <a:lnTo>
                  <a:pt x="53" y="238"/>
                </a:lnTo>
                <a:lnTo>
                  <a:pt x="55" y="240"/>
                </a:lnTo>
                <a:lnTo>
                  <a:pt x="56" y="241"/>
                </a:lnTo>
                <a:lnTo>
                  <a:pt x="57" y="242"/>
                </a:lnTo>
                <a:lnTo>
                  <a:pt x="60" y="244"/>
                </a:lnTo>
                <a:lnTo>
                  <a:pt x="60" y="243"/>
                </a:lnTo>
                <a:lnTo>
                  <a:pt x="61" y="243"/>
                </a:lnTo>
                <a:lnTo>
                  <a:pt x="63" y="241"/>
                </a:lnTo>
                <a:lnTo>
                  <a:pt x="64" y="238"/>
                </a:lnTo>
                <a:lnTo>
                  <a:pt x="64" y="234"/>
                </a:lnTo>
                <a:lnTo>
                  <a:pt x="65" y="233"/>
                </a:lnTo>
                <a:lnTo>
                  <a:pt x="66" y="232"/>
                </a:lnTo>
                <a:lnTo>
                  <a:pt x="68" y="230"/>
                </a:lnTo>
                <a:lnTo>
                  <a:pt x="71" y="229"/>
                </a:lnTo>
                <a:lnTo>
                  <a:pt x="73" y="230"/>
                </a:lnTo>
                <a:lnTo>
                  <a:pt x="78" y="232"/>
                </a:lnTo>
                <a:lnTo>
                  <a:pt x="80" y="234"/>
                </a:lnTo>
                <a:lnTo>
                  <a:pt x="84" y="237"/>
                </a:lnTo>
                <a:lnTo>
                  <a:pt x="85" y="237"/>
                </a:lnTo>
                <a:lnTo>
                  <a:pt x="85" y="238"/>
                </a:lnTo>
                <a:lnTo>
                  <a:pt x="86" y="238"/>
                </a:lnTo>
                <a:lnTo>
                  <a:pt x="86" y="240"/>
                </a:lnTo>
                <a:lnTo>
                  <a:pt x="87" y="240"/>
                </a:lnTo>
                <a:lnTo>
                  <a:pt x="87" y="241"/>
                </a:lnTo>
                <a:lnTo>
                  <a:pt x="88" y="241"/>
                </a:lnTo>
                <a:lnTo>
                  <a:pt x="90" y="242"/>
                </a:lnTo>
                <a:lnTo>
                  <a:pt x="89" y="244"/>
                </a:lnTo>
                <a:lnTo>
                  <a:pt x="89" y="246"/>
                </a:lnTo>
                <a:lnTo>
                  <a:pt x="89" y="248"/>
                </a:lnTo>
                <a:lnTo>
                  <a:pt x="89" y="249"/>
                </a:lnTo>
                <a:lnTo>
                  <a:pt x="89" y="253"/>
                </a:lnTo>
                <a:lnTo>
                  <a:pt x="89" y="257"/>
                </a:lnTo>
                <a:lnTo>
                  <a:pt x="90" y="259"/>
                </a:lnTo>
                <a:lnTo>
                  <a:pt x="92" y="260"/>
                </a:lnTo>
                <a:lnTo>
                  <a:pt x="92" y="261"/>
                </a:lnTo>
                <a:lnTo>
                  <a:pt x="93" y="261"/>
                </a:lnTo>
                <a:lnTo>
                  <a:pt x="94" y="260"/>
                </a:lnTo>
                <a:lnTo>
                  <a:pt x="95" y="259"/>
                </a:lnTo>
                <a:lnTo>
                  <a:pt x="96" y="257"/>
                </a:lnTo>
                <a:lnTo>
                  <a:pt x="97" y="254"/>
                </a:lnTo>
                <a:lnTo>
                  <a:pt x="98" y="253"/>
                </a:lnTo>
                <a:lnTo>
                  <a:pt x="100" y="251"/>
                </a:lnTo>
                <a:lnTo>
                  <a:pt x="101" y="249"/>
                </a:lnTo>
                <a:lnTo>
                  <a:pt x="101" y="246"/>
                </a:lnTo>
                <a:lnTo>
                  <a:pt x="101" y="243"/>
                </a:lnTo>
                <a:lnTo>
                  <a:pt x="101" y="241"/>
                </a:lnTo>
                <a:lnTo>
                  <a:pt x="101" y="240"/>
                </a:lnTo>
                <a:lnTo>
                  <a:pt x="101" y="238"/>
                </a:lnTo>
                <a:lnTo>
                  <a:pt x="101" y="236"/>
                </a:lnTo>
                <a:lnTo>
                  <a:pt x="101" y="235"/>
                </a:lnTo>
                <a:lnTo>
                  <a:pt x="101" y="233"/>
                </a:lnTo>
                <a:lnTo>
                  <a:pt x="102" y="232"/>
                </a:lnTo>
                <a:lnTo>
                  <a:pt x="102" y="230"/>
                </a:lnTo>
                <a:lnTo>
                  <a:pt x="102" y="229"/>
                </a:lnTo>
                <a:lnTo>
                  <a:pt x="103" y="228"/>
                </a:lnTo>
                <a:lnTo>
                  <a:pt x="103" y="227"/>
                </a:lnTo>
                <a:lnTo>
                  <a:pt x="104" y="226"/>
                </a:lnTo>
                <a:lnTo>
                  <a:pt x="106" y="225"/>
                </a:lnTo>
                <a:lnTo>
                  <a:pt x="108" y="225"/>
                </a:lnTo>
                <a:lnTo>
                  <a:pt x="108" y="224"/>
                </a:lnTo>
                <a:lnTo>
                  <a:pt x="108" y="222"/>
                </a:lnTo>
                <a:lnTo>
                  <a:pt x="106" y="220"/>
                </a:lnTo>
                <a:lnTo>
                  <a:pt x="105" y="219"/>
                </a:lnTo>
                <a:lnTo>
                  <a:pt x="104" y="218"/>
                </a:lnTo>
                <a:lnTo>
                  <a:pt x="104" y="217"/>
                </a:lnTo>
                <a:lnTo>
                  <a:pt x="103" y="216"/>
                </a:lnTo>
                <a:lnTo>
                  <a:pt x="102" y="214"/>
                </a:lnTo>
                <a:lnTo>
                  <a:pt x="101" y="213"/>
                </a:lnTo>
                <a:lnTo>
                  <a:pt x="101" y="211"/>
                </a:lnTo>
                <a:lnTo>
                  <a:pt x="101" y="210"/>
                </a:lnTo>
                <a:lnTo>
                  <a:pt x="101" y="209"/>
                </a:lnTo>
                <a:lnTo>
                  <a:pt x="101" y="206"/>
                </a:lnTo>
                <a:lnTo>
                  <a:pt x="101" y="205"/>
                </a:lnTo>
                <a:lnTo>
                  <a:pt x="102" y="203"/>
                </a:lnTo>
                <a:lnTo>
                  <a:pt x="102" y="202"/>
                </a:lnTo>
                <a:lnTo>
                  <a:pt x="102" y="200"/>
                </a:lnTo>
                <a:lnTo>
                  <a:pt x="103" y="198"/>
                </a:lnTo>
                <a:lnTo>
                  <a:pt x="104" y="197"/>
                </a:lnTo>
                <a:lnTo>
                  <a:pt x="104" y="196"/>
                </a:lnTo>
                <a:lnTo>
                  <a:pt x="105" y="196"/>
                </a:lnTo>
                <a:lnTo>
                  <a:pt x="106" y="196"/>
                </a:lnTo>
                <a:lnTo>
                  <a:pt x="108" y="196"/>
                </a:lnTo>
                <a:lnTo>
                  <a:pt x="109" y="196"/>
                </a:lnTo>
                <a:lnTo>
                  <a:pt x="110" y="196"/>
                </a:lnTo>
                <a:lnTo>
                  <a:pt x="111" y="196"/>
                </a:lnTo>
                <a:lnTo>
                  <a:pt x="111" y="197"/>
                </a:lnTo>
                <a:lnTo>
                  <a:pt x="112" y="198"/>
                </a:lnTo>
                <a:lnTo>
                  <a:pt x="113" y="200"/>
                </a:lnTo>
                <a:lnTo>
                  <a:pt x="113" y="201"/>
                </a:lnTo>
                <a:lnTo>
                  <a:pt x="114" y="201"/>
                </a:lnTo>
                <a:lnTo>
                  <a:pt x="114" y="202"/>
                </a:lnTo>
                <a:lnTo>
                  <a:pt x="116" y="203"/>
                </a:lnTo>
                <a:lnTo>
                  <a:pt x="117" y="204"/>
                </a:lnTo>
                <a:lnTo>
                  <a:pt x="118" y="205"/>
                </a:lnTo>
                <a:lnTo>
                  <a:pt x="119" y="205"/>
                </a:lnTo>
                <a:lnTo>
                  <a:pt x="120" y="204"/>
                </a:lnTo>
                <a:lnTo>
                  <a:pt x="121" y="204"/>
                </a:lnTo>
                <a:lnTo>
                  <a:pt x="124" y="202"/>
                </a:lnTo>
                <a:lnTo>
                  <a:pt x="127" y="201"/>
                </a:lnTo>
                <a:lnTo>
                  <a:pt x="129" y="198"/>
                </a:lnTo>
                <a:lnTo>
                  <a:pt x="132" y="196"/>
                </a:lnTo>
                <a:lnTo>
                  <a:pt x="133" y="196"/>
                </a:lnTo>
                <a:lnTo>
                  <a:pt x="136" y="193"/>
                </a:lnTo>
                <a:lnTo>
                  <a:pt x="138" y="190"/>
                </a:lnTo>
                <a:lnTo>
                  <a:pt x="138" y="189"/>
                </a:lnTo>
                <a:lnTo>
                  <a:pt x="140" y="188"/>
                </a:lnTo>
                <a:lnTo>
                  <a:pt x="141" y="186"/>
                </a:lnTo>
                <a:lnTo>
                  <a:pt x="142" y="186"/>
                </a:lnTo>
                <a:lnTo>
                  <a:pt x="143" y="184"/>
                </a:lnTo>
                <a:lnTo>
                  <a:pt x="143" y="182"/>
                </a:lnTo>
                <a:lnTo>
                  <a:pt x="144" y="180"/>
                </a:lnTo>
                <a:lnTo>
                  <a:pt x="144" y="179"/>
                </a:lnTo>
                <a:lnTo>
                  <a:pt x="144" y="177"/>
                </a:lnTo>
                <a:lnTo>
                  <a:pt x="146" y="173"/>
                </a:lnTo>
                <a:lnTo>
                  <a:pt x="146" y="172"/>
                </a:lnTo>
                <a:lnTo>
                  <a:pt x="148" y="171"/>
                </a:lnTo>
                <a:lnTo>
                  <a:pt x="148" y="170"/>
                </a:lnTo>
                <a:lnTo>
                  <a:pt x="150" y="166"/>
                </a:lnTo>
                <a:lnTo>
                  <a:pt x="151" y="166"/>
                </a:lnTo>
                <a:lnTo>
                  <a:pt x="151" y="165"/>
                </a:lnTo>
                <a:lnTo>
                  <a:pt x="152" y="164"/>
                </a:lnTo>
                <a:lnTo>
                  <a:pt x="153" y="162"/>
                </a:lnTo>
                <a:lnTo>
                  <a:pt x="154" y="160"/>
                </a:lnTo>
                <a:lnTo>
                  <a:pt x="154" y="158"/>
                </a:lnTo>
                <a:lnTo>
                  <a:pt x="156" y="156"/>
                </a:lnTo>
                <a:lnTo>
                  <a:pt x="157" y="154"/>
                </a:lnTo>
                <a:lnTo>
                  <a:pt x="157" y="153"/>
                </a:lnTo>
                <a:lnTo>
                  <a:pt x="157" y="152"/>
                </a:lnTo>
                <a:lnTo>
                  <a:pt x="158" y="150"/>
                </a:lnTo>
                <a:lnTo>
                  <a:pt x="157" y="149"/>
                </a:lnTo>
                <a:lnTo>
                  <a:pt x="156" y="149"/>
                </a:lnTo>
                <a:lnTo>
                  <a:pt x="154" y="149"/>
                </a:lnTo>
                <a:lnTo>
                  <a:pt x="153" y="149"/>
                </a:lnTo>
                <a:lnTo>
                  <a:pt x="152" y="149"/>
                </a:lnTo>
                <a:lnTo>
                  <a:pt x="151" y="149"/>
                </a:lnTo>
                <a:lnTo>
                  <a:pt x="150" y="150"/>
                </a:lnTo>
                <a:lnTo>
                  <a:pt x="149" y="152"/>
                </a:lnTo>
                <a:lnTo>
                  <a:pt x="149" y="153"/>
                </a:lnTo>
                <a:lnTo>
                  <a:pt x="149" y="155"/>
                </a:lnTo>
                <a:lnTo>
                  <a:pt x="148" y="158"/>
                </a:lnTo>
                <a:lnTo>
                  <a:pt x="146" y="161"/>
                </a:lnTo>
                <a:lnTo>
                  <a:pt x="144" y="164"/>
                </a:lnTo>
                <a:lnTo>
                  <a:pt x="142" y="168"/>
                </a:lnTo>
                <a:lnTo>
                  <a:pt x="141" y="169"/>
                </a:lnTo>
                <a:lnTo>
                  <a:pt x="138" y="171"/>
                </a:lnTo>
                <a:lnTo>
                  <a:pt x="137" y="170"/>
                </a:lnTo>
                <a:lnTo>
                  <a:pt x="136" y="170"/>
                </a:lnTo>
                <a:lnTo>
                  <a:pt x="134" y="169"/>
                </a:lnTo>
                <a:lnTo>
                  <a:pt x="133" y="169"/>
                </a:lnTo>
                <a:lnTo>
                  <a:pt x="132" y="169"/>
                </a:lnTo>
                <a:lnTo>
                  <a:pt x="130" y="169"/>
                </a:lnTo>
                <a:lnTo>
                  <a:pt x="128" y="168"/>
                </a:lnTo>
                <a:lnTo>
                  <a:pt x="127" y="168"/>
                </a:lnTo>
                <a:lnTo>
                  <a:pt x="125" y="166"/>
                </a:lnTo>
                <a:lnTo>
                  <a:pt x="122" y="166"/>
                </a:lnTo>
                <a:lnTo>
                  <a:pt x="120" y="166"/>
                </a:lnTo>
                <a:lnTo>
                  <a:pt x="118" y="166"/>
                </a:lnTo>
                <a:lnTo>
                  <a:pt x="117" y="166"/>
                </a:lnTo>
                <a:lnTo>
                  <a:pt x="111" y="165"/>
                </a:lnTo>
                <a:lnTo>
                  <a:pt x="104" y="164"/>
                </a:lnTo>
                <a:lnTo>
                  <a:pt x="100" y="163"/>
                </a:lnTo>
                <a:lnTo>
                  <a:pt x="96" y="161"/>
                </a:lnTo>
                <a:lnTo>
                  <a:pt x="94" y="160"/>
                </a:lnTo>
                <a:lnTo>
                  <a:pt x="93" y="158"/>
                </a:lnTo>
                <a:lnTo>
                  <a:pt x="92" y="157"/>
                </a:lnTo>
                <a:lnTo>
                  <a:pt x="90" y="156"/>
                </a:lnTo>
                <a:lnTo>
                  <a:pt x="90" y="155"/>
                </a:lnTo>
                <a:lnTo>
                  <a:pt x="90" y="154"/>
                </a:lnTo>
                <a:lnTo>
                  <a:pt x="90" y="153"/>
                </a:lnTo>
                <a:lnTo>
                  <a:pt x="90" y="152"/>
                </a:lnTo>
                <a:lnTo>
                  <a:pt x="90" y="150"/>
                </a:lnTo>
                <a:lnTo>
                  <a:pt x="92" y="149"/>
                </a:lnTo>
                <a:lnTo>
                  <a:pt x="92" y="148"/>
                </a:lnTo>
                <a:lnTo>
                  <a:pt x="92" y="147"/>
                </a:lnTo>
                <a:lnTo>
                  <a:pt x="92" y="146"/>
                </a:lnTo>
                <a:lnTo>
                  <a:pt x="92" y="145"/>
                </a:lnTo>
                <a:lnTo>
                  <a:pt x="93" y="145"/>
                </a:lnTo>
                <a:lnTo>
                  <a:pt x="93" y="144"/>
                </a:lnTo>
                <a:lnTo>
                  <a:pt x="94" y="142"/>
                </a:lnTo>
                <a:lnTo>
                  <a:pt x="95" y="140"/>
                </a:lnTo>
                <a:lnTo>
                  <a:pt x="96" y="138"/>
                </a:lnTo>
                <a:lnTo>
                  <a:pt x="96" y="134"/>
                </a:lnTo>
                <a:lnTo>
                  <a:pt x="96" y="131"/>
                </a:lnTo>
                <a:lnTo>
                  <a:pt x="97" y="130"/>
                </a:lnTo>
                <a:lnTo>
                  <a:pt x="100" y="129"/>
                </a:lnTo>
                <a:lnTo>
                  <a:pt x="101" y="129"/>
                </a:lnTo>
                <a:lnTo>
                  <a:pt x="103" y="128"/>
                </a:lnTo>
                <a:lnTo>
                  <a:pt x="105" y="126"/>
                </a:lnTo>
                <a:lnTo>
                  <a:pt x="106" y="125"/>
                </a:lnTo>
                <a:lnTo>
                  <a:pt x="108" y="124"/>
                </a:lnTo>
                <a:lnTo>
                  <a:pt x="109" y="123"/>
                </a:lnTo>
                <a:lnTo>
                  <a:pt x="110" y="122"/>
                </a:lnTo>
                <a:lnTo>
                  <a:pt x="110" y="121"/>
                </a:lnTo>
                <a:lnTo>
                  <a:pt x="111" y="121"/>
                </a:lnTo>
                <a:lnTo>
                  <a:pt x="111" y="120"/>
                </a:lnTo>
                <a:lnTo>
                  <a:pt x="111" y="118"/>
                </a:lnTo>
                <a:lnTo>
                  <a:pt x="111" y="116"/>
                </a:lnTo>
                <a:lnTo>
                  <a:pt x="111" y="114"/>
                </a:lnTo>
                <a:lnTo>
                  <a:pt x="111" y="113"/>
                </a:lnTo>
                <a:lnTo>
                  <a:pt x="110" y="112"/>
                </a:lnTo>
                <a:lnTo>
                  <a:pt x="110" y="109"/>
                </a:lnTo>
                <a:lnTo>
                  <a:pt x="109" y="109"/>
                </a:lnTo>
                <a:lnTo>
                  <a:pt x="109" y="108"/>
                </a:lnTo>
                <a:lnTo>
                  <a:pt x="108" y="108"/>
                </a:lnTo>
                <a:lnTo>
                  <a:pt x="106" y="106"/>
                </a:lnTo>
                <a:lnTo>
                  <a:pt x="105" y="105"/>
                </a:lnTo>
                <a:lnTo>
                  <a:pt x="104" y="104"/>
                </a:lnTo>
                <a:lnTo>
                  <a:pt x="103" y="104"/>
                </a:lnTo>
                <a:lnTo>
                  <a:pt x="102" y="102"/>
                </a:lnTo>
                <a:lnTo>
                  <a:pt x="101" y="102"/>
                </a:lnTo>
                <a:lnTo>
                  <a:pt x="100" y="102"/>
                </a:lnTo>
                <a:lnTo>
                  <a:pt x="98" y="102"/>
                </a:lnTo>
                <a:lnTo>
                  <a:pt x="97" y="101"/>
                </a:lnTo>
                <a:lnTo>
                  <a:pt x="96" y="101"/>
                </a:lnTo>
                <a:lnTo>
                  <a:pt x="95" y="101"/>
                </a:lnTo>
                <a:lnTo>
                  <a:pt x="95" y="102"/>
                </a:lnTo>
                <a:lnTo>
                  <a:pt x="94" y="102"/>
                </a:lnTo>
                <a:lnTo>
                  <a:pt x="93" y="102"/>
                </a:lnTo>
                <a:lnTo>
                  <a:pt x="93" y="104"/>
                </a:lnTo>
                <a:lnTo>
                  <a:pt x="92" y="104"/>
                </a:lnTo>
                <a:lnTo>
                  <a:pt x="92" y="105"/>
                </a:lnTo>
                <a:lnTo>
                  <a:pt x="90" y="105"/>
                </a:lnTo>
                <a:lnTo>
                  <a:pt x="89" y="106"/>
                </a:lnTo>
                <a:lnTo>
                  <a:pt x="88" y="106"/>
                </a:lnTo>
                <a:lnTo>
                  <a:pt x="88" y="107"/>
                </a:lnTo>
                <a:lnTo>
                  <a:pt x="87" y="107"/>
                </a:lnTo>
                <a:lnTo>
                  <a:pt x="86" y="107"/>
                </a:lnTo>
                <a:lnTo>
                  <a:pt x="85" y="108"/>
                </a:lnTo>
                <a:lnTo>
                  <a:pt x="84" y="108"/>
                </a:lnTo>
                <a:lnTo>
                  <a:pt x="84" y="109"/>
                </a:lnTo>
                <a:lnTo>
                  <a:pt x="82" y="109"/>
                </a:lnTo>
                <a:lnTo>
                  <a:pt x="81" y="110"/>
                </a:lnTo>
                <a:lnTo>
                  <a:pt x="80" y="112"/>
                </a:lnTo>
                <a:lnTo>
                  <a:pt x="79" y="112"/>
                </a:lnTo>
                <a:lnTo>
                  <a:pt x="78" y="112"/>
                </a:lnTo>
                <a:lnTo>
                  <a:pt x="77" y="112"/>
                </a:lnTo>
                <a:lnTo>
                  <a:pt x="76" y="112"/>
                </a:lnTo>
                <a:lnTo>
                  <a:pt x="74" y="112"/>
                </a:lnTo>
                <a:lnTo>
                  <a:pt x="73" y="110"/>
                </a:lnTo>
                <a:lnTo>
                  <a:pt x="72" y="110"/>
                </a:lnTo>
                <a:lnTo>
                  <a:pt x="71" y="110"/>
                </a:lnTo>
                <a:lnTo>
                  <a:pt x="70" y="110"/>
                </a:lnTo>
                <a:lnTo>
                  <a:pt x="69" y="109"/>
                </a:lnTo>
                <a:lnTo>
                  <a:pt x="68" y="109"/>
                </a:lnTo>
                <a:lnTo>
                  <a:pt x="66" y="109"/>
                </a:lnTo>
                <a:lnTo>
                  <a:pt x="65" y="109"/>
                </a:lnTo>
                <a:lnTo>
                  <a:pt x="58" y="106"/>
                </a:lnTo>
                <a:lnTo>
                  <a:pt x="57" y="105"/>
                </a:lnTo>
                <a:lnTo>
                  <a:pt x="56" y="105"/>
                </a:lnTo>
                <a:lnTo>
                  <a:pt x="55" y="104"/>
                </a:lnTo>
                <a:lnTo>
                  <a:pt x="54" y="104"/>
                </a:lnTo>
                <a:lnTo>
                  <a:pt x="53" y="102"/>
                </a:lnTo>
                <a:lnTo>
                  <a:pt x="52" y="102"/>
                </a:lnTo>
                <a:lnTo>
                  <a:pt x="52" y="101"/>
                </a:lnTo>
                <a:lnTo>
                  <a:pt x="50" y="101"/>
                </a:lnTo>
                <a:lnTo>
                  <a:pt x="49" y="100"/>
                </a:lnTo>
                <a:lnTo>
                  <a:pt x="48" y="99"/>
                </a:lnTo>
                <a:lnTo>
                  <a:pt x="47" y="99"/>
                </a:lnTo>
                <a:lnTo>
                  <a:pt x="47" y="98"/>
                </a:lnTo>
                <a:lnTo>
                  <a:pt x="46" y="98"/>
                </a:lnTo>
                <a:lnTo>
                  <a:pt x="45" y="98"/>
                </a:lnTo>
                <a:lnTo>
                  <a:pt x="45" y="97"/>
                </a:lnTo>
                <a:lnTo>
                  <a:pt x="44" y="97"/>
                </a:lnTo>
                <a:lnTo>
                  <a:pt x="44" y="96"/>
                </a:lnTo>
                <a:lnTo>
                  <a:pt x="42" y="96"/>
                </a:lnTo>
                <a:lnTo>
                  <a:pt x="42" y="94"/>
                </a:lnTo>
                <a:lnTo>
                  <a:pt x="41" y="94"/>
                </a:lnTo>
                <a:lnTo>
                  <a:pt x="41" y="93"/>
                </a:lnTo>
                <a:lnTo>
                  <a:pt x="40" y="93"/>
                </a:lnTo>
                <a:lnTo>
                  <a:pt x="40" y="92"/>
                </a:lnTo>
                <a:lnTo>
                  <a:pt x="39" y="91"/>
                </a:lnTo>
                <a:lnTo>
                  <a:pt x="39" y="90"/>
                </a:lnTo>
                <a:lnTo>
                  <a:pt x="38" y="90"/>
                </a:lnTo>
                <a:lnTo>
                  <a:pt x="38" y="89"/>
                </a:lnTo>
                <a:lnTo>
                  <a:pt x="37" y="89"/>
                </a:lnTo>
                <a:lnTo>
                  <a:pt x="37" y="88"/>
                </a:lnTo>
                <a:lnTo>
                  <a:pt x="36" y="86"/>
                </a:lnTo>
                <a:lnTo>
                  <a:pt x="36" y="85"/>
                </a:lnTo>
                <a:lnTo>
                  <a:pt x="34" y="85"/>
                </a:lnTo>
                <a:lnTo>
                  <a:pt x="34" y="84"/>
                </a:lnTo>
                <a:lnTo>
                  <a:pt x="34" y="83"/>
                </a:lnTo>
                <a:lnTo>
                  <a:pt x="33" y="83"/>
                </a:lnTo>
                <a:lnTo>
                  <a:pt x="33" y="82"/>
                </a:lnTo>
                <a:lnTo>
                  <a:pt x="33" y="81"/>
                </a:lnTo>
                <a:lnTo>
                  <a:pt x="33" y="80"/>
                </a:lnTo>
                <a:lnTo>
                  <a:pt x="33" y="78"/>
                </a:lnTo>
                <a:lnTo>
                  <a:pt x="32" y="78"/>
                </a:lnTo>
                <a:lnTo>
                  <a:pt x="32" y="77"/>
                </a:lnTo>
                <a:lnTo>
                  <a:pt x="32" y="76"/>
                </a:lnTo>
                <a:lnTo>
                  <a:pt x="32" y="75"/>
                </a:lnTo>
                <a:lnTo>
                  <a:pt x="32" y="74"/>
                </a:lnTo>
                <a:lnTo>
                  <a:pt x="32" y="73"/>
                </a:lnTo>
                <a:lnTo>
                  <a:pt x="32" y="72"/>
                </a:lnTo>
                <a:lnTo>
                  <a:pt x="33" y="70"/>
                </a:lnTo>
                <a:lnTo>
                  <a:pt x="33" y="69"/>
                </a:lnTo>
                <a:lnTo>
                  <a:pt x="34" y="67"/>
                </a:lnTo>
                <a:lnTo>
                  <a:pt x="36" y="66"/>
                </a:lnTo>
                <a:lnTo>
                  <a:pt x="37" y="64"/>
                </a:lnTo>
                <a:lnTo>
                  <a:pt x="38" y="61"/>
                </a:lnTo>
                <a:lnTo>
                  <a:pt x="39" y="59"/>
                </a:lnTo>
                <a:lnTo>
                  <a:pt x="40" y="57"/>
                </a:lnTo>
                <a:lnTo>
                  <a:pt x="41" y="56"/>
                </a:lnTo>
                <a:lnTo>
                  <a:pt x="41" y="53"/>
                </a:lnTo>
                <a:lnTo>
                  <a:pt x="42" y="51"/>
                </a:lnTo>
                <a:lnTo>
                  <a:pt x="42" y="48"/>
                </a:lnTo>
                <a:lnTo>
                  <a:pt x="44" y="46"/>
                </a:lnTo>
                <a:lnTo>
                  <a:pt x="44" y="44"/>
                </a:lnTo>
                <a:lnTo>
                  <a:pt x="42" y="43"/>
                </a:lnTo>
                <a:lnTo>
                  <a:pt x="45" y="41"/>
                </a:lnTo>
                <a:lnTo>
                  <a:pt x="46" y="41"/>
                </a:lnTo>
                <a:lnTo>
                  <a:pt x="47" y="43"/>
                </a:lnTo>
                <a:lnTo>
                  <a:pt x="53" y="49"/>
                </a:lnTo>
                <a:lnTo>
                  <a:pt x="54" y="50"/>
                </a:lnTo>
                <a:lnTo>
                  <a:pt x="55" y="50"/>
                </a:lnTo>
                <a:lnTo>
                  <a:pt x="56" y="52"/>
                </a:lnTo>
                <a:lnTo>
                  <a:pt x="57" y="53"/>
                </a:lnTo>
                <a:lnTo>
                  <a:pt x="58" y="57"/>
                </a:lnTo>
                <a:lnTo>
                  <a:pt x="60" y="59"/>
                </a:lnTo>
                <a:lnTo>
                  <a:pt x="61" y="60"/>
                </a:lnTo>
                <a:lnTo>
                  <a:pt x="62" y="64"/>
                </a:lnTo>
                <a:lnTo>
                  <a:pt x="64" y="66"/>
                </a:lnTo>
                <a:lnTo>
                  <a:pt x="65" y="69"/>
                </a:lnTo>
                <a:lnTo>
                  <a:pt x="68" y="72"/>
                </a:lnTo>
                <a:lnTo>
                  <a:pt x="69" y="73"/>
                </a:lnTo>
                <a:lnTo>
                  <a:pt x="70" y="74"/>
                </a:lnTo>
                <a:lnTo>
                  <a:pt x="71" y="75"/>
                </a:lnTo>
                <a:lnTo>
                  <a:pt x="72" y="76"/>
                </a:lnTo>
                <a:lnTo>
                  <a:pt x="73" y="76"/>
                </a:lnTo>
                <a:lnTo>
                  <a:pt x="73" y="77"/>
                </a:lnTo>
                <a:lnTo>
                  <a:pt x="74" y="77"/>
                </a:lnTo>
                <a:lnTo>
                  <a:pt x="76" y="78"/>
                </a:lnTo>
                <a:lnTo>
                  <a:pt x="77" y="78"/>
                </a:lnTo>
                <a:lnTo>
                  <a:pt x="78" y="78"/>
                </a:lnTo>
                <a:lnTo>
                  <a:pt x="79" y="80"/>
                </a:lnTo>
                <a:lnTo>
                  <a:pt x="80" y="80"/>
                </a:lnTo>
                <a:lnTo>
                  <a:pt x="81" y="81"/>
                </a:lnTo>
                <a:lnTo>
                  <a:pt x="82" y="81"/>
                </a:lnTo>
                <a:lnTo>
                  <a:pt x="84" y="81"/>
                </a:lnTo>
                <a:lnTo>
                  <a:pt x="85" y="82"/>
                </a:lnTo>
                <a:lnTo>
                  <a:pt x="86" y="82"/>
                </a:lnTo>
                <a:lnTo>
                  <a:pt x="87" y="82"/>
                </a:lnTo>
                <a:lnTo>
                  <a:pt x="88" y="82"/>
                </a:lnTo>
                <a:lnTo>
                  <a:pt x="89" y="82"/>
                </a:lnTo>
                <a:lnTo>
                  <a:pt x="90" y="82"/>
                </a:lnTo>
                <a:lnTo>
                  <a:pt x="92" y="82"/>
                </a:lnTo>
                <a:lnTo>
                  <a:pt x="93" y="82"/>
                </a:lnTo>
                <a:lnTo>
                  <a:pt x="94" y="82"/>
                </a:lnTo>
                <a:lnTo>
                  <a:pt x="95" y="82"/>
                </a:lnTo>
                <a:lnTo>
                  <a:pt x="97" y="81"/>
                </a:lnTo>
                <a:lnTo>
                  <a:pt x="98" y="80"/>
                </a:lnTo>
                <a:lnTo>
                  <a:pt x="100" y="78"/>
                </a:lnTo>
                <a:lnTo>
                  <a:pt x="100" y="77"/>
                </a:lnTo>
                <a:lnTo>
                  <a:pt x="100" y="75"/>
                </a:lnTo>
                <a:lnTo>
                  <a:pt x="100" y="74"/>
                </a:lnTo>
                <a:lnTo>
                  <a:pt x="100" y="72"/>
                </a:lnTo>
                <a:lnTo>
                  <a:pt x="98" y="72"/>
                </a:lnTo>
                <a:lnTo>
                  <a:pt x="96" y="68"/>
                </a:lnTo>
                <a:lnTo>
                  <a:pt x="94" y="65"/>
                </a:lnTo>
                <a:lnTo>
                  <a:pt x="90" y="62"/>
                </a:lnTo>
                <a:lnTo>
                  <a:pt x="88" y="61"/>
                </a:lnTo>
                <a:lnTo>
                  <a:pt x="86" y="60"/>
                </a:lnTo>
                <a:lnTo>
                  <a:pt x="82" y="59"/>
                </a:lnTo>
                <a:lnTo>
                  <a:pt x="80" y="58"/>
                </a:lnTo>
                <a:lnTo>
                  <a:pt x="77" y="57"/>
                </a:lnTo>
                <a:lnTo>
                  <a:pt x="73" y="54"/>
                </a:lnTo>
                <a:lnTo>
                  <a:pt x="70" y="53"/>
                </a:lnTo>
                <a:lnTo>
                  <a:pt x="69" y="53"/>
                </a:lnTo>
                <a:lnTo>
                  <a:pt x="68" y="52"/>
                </a:lnTo>
                <a:lnTo>
                  <a:pt x="66" y="51"/>
                </a:lnTo>
                <a:lnTo>
                  <a:pt x="62" y="49"/>
                </a:lnTo>
                <a:lnTo>
                  <a:pt x="61" y="48"/>
                </a:lnTo>
                <a:lnTo>
                  <a:pt x="60" y="46"/>
                </a:lnTo>
                <a:lnTo>
                  <a:pt x="58" y="45"/>
                </a:lnTo>
                <a:lnTo>
                  <a:pt x="56" y="43"/>
                </a:lnTo>
                <a:lnTo>
                  <a:pt x="55" y="42"/>
                </a:lnTo>
                <a:lnTo>
                  <a:pt x="53" y="38"/>
                </a:lnTo>
                <a:lnTo>
                  <a:pt x="53" y="36"/>
                </a:lnTo>
                <a:lnTo>
                  <a:pt x="56" y="33"/>
                </a:lnTo>
                <a:lnTo>
                  <a:pt x="57" y="33"/>
                </a:lnTo>
                <a:lnTo>
                  <a:pt x="58" y="33"/>
                </a:lnTo>
                <a:lnTo>
                  <a:pt x="60" y="32"/>
                </a:lnTo>
                <a:lnTo>
                  <a:pt x="62" y="30"/>
                </a:lnTo>
                <a:lnTo>
                  <a:pt x="64" y="29"/>
                </a:lnTo>
                <a:lnTo>
                  <a:pt x="66" y="27"/>
                </a:lnTo>
                <a:lnTo>
                  <a:pt x="69" y="26"/>
                </a:lnTo>
                <a:lnTo>
                  <a:pt x="71" y="25"/>
                </a:lnTo>
                <a:lnTo>
                  <a:pt x="73" y="25"/>
                </a:lnTo>
                <a:lnTo>
                  <a:pt x="76" y="25"/>
                </a:lnTo>
                <a:lnTo>
                  <a:pt x="77" y="25"/>
                </a:lnTo>
                <a:lnTo>
                  <a:pt x="78" y="25"/>
                </a:lnTo>
                <a:lnTo>
                  <a:pt x="94" y="25"/>
                </a:lnTo>
                <a:lnTo>
                  <a:pt x="100" y="25"/>
                </a:lnTo>
                <a:lnTo>
                  <a:pt x="106" y="25"/>
                </a:lnTo>
                <a:lnTo>
                  <a:pt x="108" y="25"/>
                </a:lnTo>
                <a:lnTo>
                  <a:pt x="110" y="25"/>
                </a:lnTo>
                <a:lnTo>
                  <a:pt x="112" y="25"/>
                </a:lnTo>
                <a:lnTo>
                  <a:pt x="113" y="25"/>
                </a:lnTo>
                <a:lnTo>
                  <a:pt x="113" y="28"/>
                </a:lnTo>
                <a:lnTo>
                  <a:pt x="112" y="35"/>
                </a:lnTo>
                <a:lnTo>
                  <a:pt x="112" y="59"/>
                </a:lnTo>
                <a:lnTo>
                  <a:pt x="112" y="61"/>
                </a:lnTo>
                <a:lnTo>
                  <a:pt x="112" y="62"/>
                </a:lnTo>
                <a:lnTo>
                  <a:pt x="112" y="69"/>
                </a:lnTo>
                <a:lnTo>
                  <a:pt x="112" y="72"/>
                </a:lnTo>
                <a:lnTo>
                  <a:pt x="112" y="85"/>
                </a:lnTo>
                <a:lnTo>
                  <a:pt x="112" y="100"/>
                </a:lnTo>
                <a:lnTo>
                  <a:pt x="112" y="105"/>
                </a:lnTo>
                <a:lnTo>
                  <a:pt x="112" y="108"/>
                </a:lnTo>
                <a:lnTo>
                  <a:pt x="112" y="121"/>
                </a:lnTo>
                <a:lnTo>
                  <a:pt x="112" y="125"/>
                </a:lnTo>
                <a:lnTo>
                  <a:pt x="112" y="126"/>
                </a:lnTo>
                <a:lnTo>
                  <a:pt x="113" y="124"/>
                </a:lnTo>
                <a:lnTo>
                  <a:pt x="114" y="121"/>
                </a:lnTo>
                <a:lnTo>
                  <a:pt x="114" y="118"/>
                </a:lnTo>
                <a:lnTo>
                  <a:pt x="114" y="117"/>
                </a:lnTo>
                <a:lnTo>
                  <a:pt x="114" y="116"/>
                </a:lnTo>
                <a:lnTo>
                  <a:pt x="116" y="116"/>
                </a:lnTo>
                <a:lnTo>
                  <a:pt x="116" y="114"/>
                </a:lnTo>
                <a:lnTo>
                  <a:pt x="117" y="112"/>
                </a:lnTo>
                <a:lnTo>
                  <a:pt x="117" y="110"/>
                </a:lnTo>
                <a:lnTo>
                  <a:pt x="118" y="108"/>
                </a:lnTo>
                <a:lnTo>
                  <a:pt x="118" y="107"/>
                </a:lnTo>
                <a:lnTo>
                  <a:pt x="119" y="106"/>
                </a:lnTo>
                <a:lnTo>
                  <a:pt x="119" y="105"/>
                </a:lnTo>
                <a:lnTo>
                  <a:pt x="120" y="104"/>
                </a:lnTo>
                <a:lnTo>
                  <a:pt x="122" y="102"/>
                </a:lnTo>
                <a:lnTo>
                  <a:pt x="124" y="102"/>
                </a:lnTo>
                <a:lnTo>
                  <a:pt x="125" y="101"/>
                </a:lnTo>
                <a:lnTo>
                  <a:pt x="126" y="101"/>
                </a:lnTo>
                <a:lnTo>
                  <a:pt x="127" y="101"/>
                </a:lnTo>
                <a:lnTo>
                  <a:pt x="128" y="101"/>
                </a:lnTo>
                <a:lnTo>
                  <a:pt x="130" y="102"/>
                </a:lnTo>
                <a:lnTo>
                  <a:pt x="132" y="102"/>
                </a:lnTo>
                <a:lnTo>
                  <a:pt x="133" y="102"/>
                </a:lnTo>
                <a:lnTo>
                  <a:pt x="134" y="104"/>
                </a:lnTo>
                <a:lnTo>
                  <a:pt x="134" y="106"/>
                </a:lnTo>
                <a:lnTo>
                  <a:pt x="135" y="106"/>
                </a:lnTo>
                <a:lnTo>
                  <a:pt x="136" y="106"/>
                </a:lnTo>
                <a:lnTo>
                  <a:pt x="137" y="106"/>
                </a:lnTo>
                <a:lnTo>
                  <a:pt x="140" y="105"/>
                </a:lnTo>
                <a:lnTo>
                  <a:pt x="141" y="105"/>
                </a:lnTo>
                <a:lnTo>
                  <a:pt x="143" y="104"/>
                </a:lnTo>
                <a:lnTo>
                  <a:pt x="144" y="104"/>
                </a:lnTo>
                <a:lnTo>
                  <a:pt x="146" y="104"/>
                </a:lnTo>
                <a:lnTo>
                  <a:pt x="148" y="104"/>
                </a:lnTo>
                <a:lnTo>
                  <a:pt x="150" y="105"/>
                </a:lnTo>
                <a:lnTo>
                  <a:pt x="151" y="106"/>
                </a:lnTo>
                <a:lnTo>
                  <a:pt x="152" y="107"/>
                </a:lnTo>
                <a:lnTo>
                  <a:pt x="153" y="108"/>
                </a:lnTo>
                <a:lnTo>
                  <a:pt x="154" y="108"/>
                </a:lnTo>
                <a:lnTo>
                  <a:pt x="156" y="108"/>
                </a:lnTo>
                <a:lnTo>
                  <a:pt x="157" y="108"/>
                </a:lnTo>
                <a:lnTo>
                  <a:pt x="157" y="107"/>
                </a:lnTo>
                <a:lnTo>
                  <a:pt x="158" y="107"/>
                </a:lnTo>
                <a:lnTo>
                  <a:pt x="159" y="106"/>
                </a:lnTo>
                <a:lnTo>
                  <a:pt x="159" y="104"/>
                </a:lnTo>
                <a:lnTo>
                  <a:pt x="159" y="102"/>
                </a:lnTo>
                <a:lnTo>
                  <a:pt x="160" y="102"/>
                </a:lnTo>
                <a:lnTo>
                  <a:pt x="161" y="102"/>
                </a:lnTo>
                <a:lnTo>
                  <a:pt x="162" y="104"/>
                </a:lnTo>
                <a:lnTo>
                  <a:pt x="162" y="105"/>
                </a:lnTo>
                <a:lnTo>
                  <a:pt x="162" y="106"/>
                </a:lnTo>
                <a:lnTo>
                  <a:pt x="164" y="107"/>
                </a:lnTo>
                <a:lnTo>
                  <a:pt x="165" y="108"/>
                </a:lnTo>
                <a:lnTo>
                  <a:pt x="166" y="108"/>
                </a:lnTo>
                <a:lnTo>
                  <a:pt x="166" y="107"/>
                </a:lnTo>
                <a:lnTo>
                  <a:pt x="166" y="100"/>
                </a:lnTo>
                <a:lnTo>
                  <a:pt x="166" y="99"/>
                </a:lnTo>
                <a:lnTo>
                  <a:pt x="166" y="91"/>
                </a:lnTo>
                <a:lnTo>
                  <a:pt x="166" y="86"/>
                </a:lnTo>
                <a:lnTo>
                  <a:pt x="166" y="85"/>
                </a:lnTo>
                <a:lnTo>
                  <a:pt x="166" y="84"/>
                </a:lnTo>
                <a:lnTo>
                  <a:pt x="166" y="77"/>
                </a:lnTo>
                <a:lnTo>
                  <a:pt x="166" y="73"/>
                </a:lnTo>
                <a:lnTo>
                  <a:pt x="166" y="67"/>
                </a:lnTo>
                <a:lnTo>
                  <a:pt x="166" y="52"/>
                </a:lnTo>
                <a:lnTo>
                  <a:pt x="167" y="44"/>
                </a:lnTo>
                <a:lnTo>
                  <a:pt x="167" y="32"/>
                </a:lnTo>
                <a:lnTo>
                  <a:pt x="167" y="26"/>
                </a:lnTo>
                <a:lnTo>
                  <a:pt x="173" y="26"/>
                </a:lnTo>
                <a:lnTo>
                  <a:pt x="177" y="26"/>
                </a:lnTo>
                <a:lnTo>
                  <a:pt x="180" y="26"/>
                </a:lnTo>
                <a:lnTo>
                  <a:pt x="184" y="26"/>
                </a:lnTo>
                <a:lnTo>
                  <a:pt x="185" y="26"/>
                </a:lnTo>
                <a:close/>
              </a:path>
            </a:pathLst>
          </a:custGeom>
          <a:solidFill>
            <a:schemeClr val="tx2"/>
          </a:solidFill>
          <a:ln w="9525">
            <a:solidFill>
              <a:srgbClr val="000000"/>
            </a:solidFill>
            <a:round/>
            <a:headEnd/>
            <a:tailEnd/>
          </a:ln>
        </p:spPr>
        <p:txBody>
          <a:bodyPr/>
          <a:lstStyle/>
          <a:p>
            <a:endParaRPr lang="en-US" dirty="0"/>
          </a:p>
        </p:txBody>
      </p:sp>
      <p:sp>
        <p:nvSpPr>
          <p:cNvPr id="180" name="Freeform 157"/>
          <p:cNvSpPr>
            <a:spLocks/>
          </p:cNvSpPr>
          <p:nvPr/>
        </p:nvSpPr>
        <p:spPr bwMode="auto">
          <a:xfrm>
            <a:off x="2070885" y="3426693"/>
            <a:ext cx="596371" cy="715242"/>
          </a:xfrm>
          <a:custGeom>
            <a:avLst/>
            <a:gdLst>
              <a:gd name="T0" fmla="*/ 261 w 276"/>
              <a:gd name="T1" fmla="*/ 74 h 336"/>
              <a:gd name="T2" fmla="*/ 270 w 276"/>
              <a:gd name="T3" fmla="*/ 120 h 336"/>
              <a:gd name="T4" fmla="*/ 276 w 276"/>
              <a:gd name="T5" fmla="*/ 167 h 336"/>
              <a:gd name="T6" fmla="*/ 275 w 276"/>
              <a:gd name="T7" fmla="*/ 228 h 336"/>
              <a:gd name="T8" fmla="*/ 276 w 276"/>
              <a:gd name="T9" fmla="*/ 283 h 336"/>
              <a:gd name="T10" fmla="*/ 275 w 276"/>
              <a:gd name="T11" fmla="*/ 334 h 336"/>
              <a:gd name="T12" fmla="*/ 232 w 276"/>
              <a:gd name="T13" fmla="*/ 336 h 336"/>
              <a:gd name="T14" fmla="*/ 189 w 276"/>
              <a:gd name="T15" fmla="*/ 335 h 336"/>
              <a:gd name="T16" fmla="*/ 143 w 276"/>
              <a:gd name="T17" fmla="*/ 334 h 336"/>
              <a:gd name="T18" fmla="*/ 107 w 276"/>
              <a:gd name="T19" fmla="*/ 334 h 336"/>
              <a:gd name="T20" fmla="*/ 70 w 276"/>
              <a:gd name="T21" fmla="*/ 334 h 336"/>
              <a:gd name="T22" fmla="*/ 36 w 276"/>
              <a:gd name="T23" fmla="*/ 334 h 336"/>
              <a:gd name="T24" fmla="*/ 12 w 276"/>
              <a:gd name="T25" fmla="*/ 327 h 336"/>
              <a:gd name="T26" fmla="*/ 15 w 276"/>
              <a:gd name="T27" fmla="*/ 316 h 336"/>
              <a:gd name="T28" fmla="*/ 15 w 276"/>
              <a:gd name="T29" fmla="*/ 306 h 336"/>
              <a:gd name="T30" fmla="*/ 5 w 276"/>
              <a:gd name="T31" fmla="*/ 305 h 336"/>
              <a:gd name="T32" fmla="*/ 5 w 276"/>
              <a:gd name="T33" fmla="*/ 300 h 336"/>
              <a:gd name="T34" fmla="*/ 6 w 276"/>
              <a:gd name="T35" fmla="*/ 292 h 336"/>
              <a:gd name="T36" fmla="*/ 5 w 276"/>
              <a:gd name="T37" fmla="*/ 282 h 336"/>
              <a:gd name="T38" fmla="*/ 0 w 276"/>
              <a:gd name="T39" fmla="*/ 271 h 336"/>
              <a:gd name="T40" fmla="*/ 7 w 276"/>
              <a:gd name="T41" fmla="*/ 255 h 336"/>
              <a:gd name="T42" fmla="*/ 19 w 276"/>
              <a:gd name="T43" fmla="*/ 255 h 336"/>
              <a:gd name="T44" fmla="*/ 30 w 276"/>
              <a:gd name="T45" fmla="*/ 249 h 336"/>
              <a:gd name="T46" fmla="*/ 33 w 276"/>
              <a:gd name="T47" fmla="*/ 243 h 336"/>
              <a:gd name="T48" fmla="*/ 35 w 276"/>
              <a:gd name="T49" fmla="*/ 236 h 336"/>
              <a:gd name="T50" fmla="*/ 33 w 276"/>
              <a:gd name="T51" fmla="*/ 224 h 336"/>
              <a:gd name="T52" fmla="*/ 25 w 276"/>
              <a:gd name="T53" fmla="*/ 219 h 336"/>
              <a:gd name="T54" fmla="*/ 31 w 276"/>
              <a:gd name="T55" fmla="*/ 207 h 336"/>
              <a:gd name="T56" fmla="*/ 40 w 276"/>
              <a:gd name="T57" fmla="*/ 192 h 336"/>
              <a:gd name="T58" fmla="*/ 45 w 276"/>
              <a:gd name="T59" fmla="*/ 187 h 336"/>
              <a:gd name="T60" fmla="*/ 53 w 276"/>
              <a:gd name="T61" fmla="*/ 184 h 336"/>
              <a:gd name="T62" fmla="*/ 49 w 276"/>
              <a:gd name="T63" fmla="*/ 177 h 336"/>
              <a:gd name="T64" fmla="*/ 56 w 276"/>
              <a:gd name="T65" fmla="*/ 164 h 336"/>
              <a:gd name="T66" fmla="*/ 72 w 276"/>
              <a:gd name="T67" fmla="*/ 155 h 336"/>
              <a:gd name="T68" fmla="*/ 75 w 276"/>
              <a:gd name="T69" fmla="*/ 143 h 336"/>
              <a:gd name="T70" fmla="*/ 83 w 276"/>
              <a:gd name="T71" fmla="*/ 139 h 336"/>
              <a:gd name="T72" fmla="*/ 86 w 276"/>
              <a:gd name="T73" fmla="*/ 124 h 336"/>
              <a:gd name="T74" fmla="*/ 93 w 276"/>
              <a:gd name="T75" fmla="*/ 124 h 336"/>
              <a:gd name="T76" fmla="*/ 100 w 276"/>
              <a:gd name="T77" fmla="*/ 113 h 336"/>
              <a:gd name="T78" fmla="*/ 101 w 276"/>
              <a:gd name="T79" fmla="*/ 108 h 336"/>
              <a:gd name="T80" fmla="*/ 99 w 276"/>
              <a:gd name="T81" fmla="*/ 96 h 336"/>
              <a:gd name="T82" fmla="*/ 108 w 276"/>
              <a:gd name="T83" fmla="*/ 96 h 336"/>
              <a:gd name="T84" fmla="*/ 113 w 276"/>
              <a:gd name="T85" fmla="*/ 88 h 336"/>
              <a:gd name="T86" fmla="*/ 121 w 276"/>
              <a:gd name="T87" fmla="*/ 74 h 336"/>
              <a:gd name="T88" fmla="*/ 131 w 276"/>
              <a:gd name="T89" fmla="*/ 70 h 336"/>
              <a:gd name="T90" fmla="*/ 140 w 276"/>
              <a:gd name="T91" fmla="*/ 65 h 336"/>
              <a:gd name="T92" fmla="*/ 149 w 276"/>
              <a:gd name="T93" fmla="*/ 60 h 336"/>
              <a:gd name="T94" fmla="*/ 156 w 276"/>
              <a:gd name="T95" fmla="*/ 59 h 336"/>
              <a:gd name="T96" fmla="*/ 164 w 276"/>
              <a:gd name="T97" fmla="*/ 52 h 336"/>
              <a:gd name="T98" fmla="*/ 173 w 276"/>
              <a:gd name="T99" fmla="*/ 46 h 336"/>
              <a:gd name="T100" fmla="*/ 180 w 276"/>
              <a:gd name="T101" fmla="*/ 36 h 336"/>
              <a:gd name="T102" fmla="*/ 190 w 276"/>
              <a:gd name="T103" fmla="*/ 31 h 336"/>
              <a:gd name="T104" fmla="*/ 192 w 276"/>
              <a:gd name="T105" fmla="*/ 20 h 336"/>
              <a:gd name="T106" fmla="*/ 204 w 276"/>
              <a:gd name="T107" fmla="*/ 16 h 336"/>
              <a:gd name="T108" fmla="*/ 213 w 276"/>
              <a:gd name="T109" fmla="*/ 7 h 336"/>
              <a:gd name="T110" fmla="*/ 221 w 276"/>
              <a:gd name="T111" fmla="*/ 3 h 336"/>
              <a:gd name="T112" fmla="*/ 230 w 276"/>
              <a:gd name="T113" fmla="*/ 7 h 336"/>
              <a:gd name="T114" fmla="*/ 233 w 276"/>
              <a:gd name="T115" fmla="*/ 2 h 336"/>
              <a:gd name="T116" fmla="*/ 243 w 276"/>
              <a:gd name="T117" fmla="*/ 4 h 336"/>
              <a:gd name="T118" fmla="*/ 245 w 276"/>
              <a:gd name="T119" fmla="*/ 4 h 3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76" h="336">
                <a:moveTo>
                  <a:pt x="253" y="34"/>
                </a:moveTo>
                <a:lnTo>
                  <a:pt x="254" y="35"/>
                </a:lnTo>
                <a:lnTo>
                  <a:pt x="254" y="38"/>
                </a:lnTo>
                <a:lnTo>
                  <a:pt x="254" y="41"/>
                </a:lnTo>
                <a:lnTo>
                  <a:pt x="255" y="43"/>
                </a:lnTo>
                <a:lnTo>
                  <a:pt x="256" y="49"/>
                </a:lnTo>
                <a:lnTo>
                  <a:pt x="256" y="51"/>
                </a:lnTo>
                <a:lnTo>
                  <a:pt x="257" y="55"/>
                </a:lnTo>
                <a:lnTo>
                  <a:pt x="257" y="56"/>
                </a:lnTo>
                <a:lnTo>
                  <a:pt x="257" y="57"/>
                </a:lnTo>
                <a:lnTo>
                  <a:pt x="259" y="60"/>
                </a:lnTo>
                <a:lnTo>
                  <a:pt x="261" y="72"/>
                </a:lnTo>
                <a:lnTo>
                  <a:pt x="261" y="73"/>
                </a:lnTo>
                <a:lnTo>
                  <a:pt x="261" y="74"/>
                </a:lnTo>
                <a:lnTo>
                  <a:pt x="261" y="76"/>
                </a:lnTo>
                <a:lnTo>
                  <a:pt x="262" y="78"/>
                </a:lnTo>
                <a:lnTo>
                  <a:pt x="262" y="79"/>
                </a:lnTo>
                <a:lnTo>
                  <a:pt x="262" y="80"/>
                </a:lnTo>
                <a:lnTo>
                  <a:pt x="262" y="81"/>
                </a:lnTo>
                <a:lnTo>
                  <a:pt x="263" y="89"/>
                </a:lnTo>
                <a:lnTo>
                  <a:pt x="264" y="94"/>
                </a:lnTo>
                <a:lnTo>
                  <a:pt x="265" y="95"/>
                </a:lnTo>
                <a:lnTo>
                  <a:pt x="268" y="110"/>
                </a:lnTo>
                <a:lnTo>
                  <a:pt x="268" y="111"/>
                </a:lnTo>
                <a:lnTo>
                  <a:pt x="269" y="113"/>
                </a:lnTo>
                <a:lnTo>
                  <a:pt x="269" y="118"/>
                </a:lnTo>
                <a:lnTo>
                  <a:pt x="270" y="119"/>
                </a:lnTo>
                <a:lnTo>
                  <a:pt x="270" y="120"/>
                </a:lnTo>
                <a:lnTo>
                  <a:pt x="270" y="124"/>
                </a:lnTo>
                <a:lnTo>
                  <a:pt x="272" y="134"/>
                </a:lnTo>
                <a:lnTo>
                  <a:pt x="273" y="138"/>
                </a:lnTo>
                <a:lnTo>
                  <a:pt x="273" y="139"/>
                </a:lnTo>
                <a:lnTo>
                  <a:pt x="275" y="147"/>
                </a:lnTo>
                <a:lnTo>
                  <a:pt x="275" y="154"/>
                </a:lnTo>
                <a:lnTo>
                  <a:pt x="275" y="155"/>
                </a:lnTo>
                <a:lnTo>
                  <a:pt x="276" y="159"/>
                </a:lnTo>
                <a:lnTo>
                  <a:pt x="276" y="161"/>
                </a:lnTo>
                <a:lnTo>
                  <a:pt x="276" y="162"/>
                </a:lnTo>
                <a:lnTo>
                  <a:pt x="275" y="164"/>
                </a:lnTo>
                <a:lnTo>
                  <a:pt x="275" y="166"/>
                </a:lnTo>
                <a:lnTo>
                  <a:pt x="276" y="166"/>
                </a:lnTo>
                <a:lnTo>
                  <a:pt x="276" y="167"/>
                </a:lnTo>
                <a:lnTo>
                  <a:pt x="275" y="171"/>
                </a:lnTo>
                <a:lnTo>
                  <a:pt x="275" y="179"/>
                </a:lnTo>
                <a:lnTo>
                  <a:pt x="275" y="183"/>
                </a:lnTo>
                <a:lnTo>
                  <a:pt x="275" y="193"/>
                </a:lnTo>
                <a:lnTo>
                  <a:pt x="275" y="196"/>
                </a:lnTo>
                <a:lnTo>
                  <a:pt x="275" y="206"/>
                </a:lnTo>
                <a:lnTo>
                  <a:pt x="275" y="207"/>
                </a:lnTo>
                <a:lnTo>
                  <a:pt x="275" y="211"/>
                </a:lnTo>
                <a:lnTo>
                  <a:pt x="275" y="212"/>
                </a:lnTo>
                <a:lnTo>
                  <a:pt x="275" y="215"/>
                </a:lnTo>
                <a:lnTo>
                  <a:pt x="275" y="218"/>
                </a:lnTo>
                <a:lnTo>
                  <a:pt x="275" y="223"/>
                </a:lnTo>
                <a:lnTo>
                  <a:pt x="275" y="225"/>
                </a:lnTo>
                <a:lnTo>
                  <a:pt x="275" y="228"/>
                </a:lnTo>
                <a:lnTo>
                  <a:pt x="275" y="231"/>
                </a:lnTo>
                <a:lnTo>
                  <a:pt x="275" y="236"/>
                </a:lnTo>
                <a:lnTo>
                  <a:pt x="275" y="238"/>
                </a:lnTo>
                <a:lnTo>
                  <a:pt x="275" y="244"/>
                </a:lnTo>
                <a:lnTo>
                  <a:pt x="275" y="248"/>
                </a:lnTo>
                <a:lnTo>
                  <a:pt x="275" y="252"/>
                </a:lnTo>
                <a:lnTo>
                  <a:pt x="275" y="257"/>
                </a:lnTo>
                <a:lnTo>
                  <a:pt x="275" y="267"/>
                </a:lnTo>
                <a:lnTo>
                  <a:pt x="275" y="271"/>
                </a:lnTo>
                <a:lnTo>
                  <a:pt x="275" y="273"/>
                </a:lnTo>
                <a:lnTo>
                  <a:pt x="275" y="278"/>
                </a:lnTo>
                <a:lnTo>
                  <a:pt x="275" y="282"/>
                </a:lnTo>
                <a:lnTo>
                  <a:pt x="276" y="282"/>
                </a:lnTo>
                <a:lnTo>
                  <a:pt x="276" y="283"/>
                </a:lnTo>
                <a:lnTo>
                  <a:pt x="276" y="288"/>
                </a:lnTo>
                <a:lnTo>
                  <a:pt x="276" y="296"/>
                </a:lnTo>
                <a:lnTo>
                  <a:pt x="276" y="297"/>
                </a:lnTo>
                <a:lnTo>
                  <a:pt x="276" y="300"/>
                </a:lnTo>
                <a:lnTo>
                  <a:pt x="276" y="306"/>
                </a:lnTo>
                <a:lnTo>
                  <a:pt x="276" y="307"/>
                </a:lnTo>
                <a:lnTo>
                  <a:pt x="276" y="308"/>
                </a:lnTo>
                <a:lnTo>
                  <a:pt x="276" y="310"/>
                </a:lnTo>
                <a:lnTo>
                  <a:pt x="276" y="315"/>
                </a:lnTo>
                <a:lnTo>
                  <a:pt x="276" y="318"/>
                </a:lnTo>
                <a:lnTo>
                  <a:pt x="275" y="327"/>
                </a:lnTo>
                <a:lnTo>
                  <a:pt x="275" y="328"/>
                </a:lnTo>
                <a:lnTo>
                  <a:pt x="275" y="330"/>
                </a:lnTo>
                <a:lnTo>
                  <a:pt x="275" y="334"/>
                </a:lnTo>
                <a:lnTo>
                  <a:pt x="275" y="336"/>
                </a:lnTo>
                <a:lnTo>
                  <a:pt x="272" y="336"/>
                </a:lnTo>
                <a:lnTo>
                  <a:pt x="271" y="336"/>
                </a:lnTo>
                <a:lnTo>
                  <a:pt x="267" y="336"/>
                </a:lnTo>
                <a:lnTo>
                  <a:pt x="265" y="336"/>
                </a:lnTo>
                <a:lnTo>
                  <a:pt x="264" y="336"/>
                </a:lnTo>
                <a:lnTo>
                  <a:pt x="251" y="336"/>
                </a:lnTo>
                <a:lnTo>
                  <a:pt x="249" y="336"/>
                </a:lnTo>
                <a:lnTo>
                  <a:pt x="248" y="336"/>
                </a:lnTo>
                <a:lnTo>
                  <a:pt x="244" y="336"/>
                </a:lnTo>
                <a:lnTo>
                  <a:pt x="240" y="336"/>
                </a:lnTo>
                <a:lnTo>
                  <a:pt x="235" y="336"/>
                </a:lnTo>
                <a:lnTo>
                  <a:pt x="233" y="336"/>
                </a:lnTo>
                <a:lnTo>
                  <a:pt x="232" y="336"/>
                </a:lnTo>
                <a:lnTo>
                  <a:pt x="230" y="336"/>
                </a:lnTo>
                <a:lnTo>
                  <a:pt x="228" y="336"/>
                </a:lnTo>
                <a:lnTo>
                  <a:pt x="224" y="336"/>
                </a:lnTo>
                <a:lnTo>
                  <a:pt x="221" y="336"/>
                </a:lnTo>
                <a:lnTo>
                  <a:pt x="215" y="336"/>
                </a:lnTo>
                <a:lnTo>
                  <a:pt x="214" y="336"/>
                </a:lnTo>
                <a:lnTo>
                  <a:pt x="207" y="335"/>
                </a:lnTo>
                <a:lnTo>
                  <a:pt x="206" y="335"/>
                </a:lnTo>
                <a:lnTo>
                  <a:pt x="201" y="335"/>
                </a:lnTo>
                <a:lnTo>
                  <a:pt x="199" y="336"/>
                </a:lnTo>
                <a:lnTo>
                  <a:pt x="196" y="335"/>
                </a:lnTo>
                <a:lnTo>
                  <a:pt x="191" y="335"/>
                </a:lnTo>
                <a:lnTo>
                  <a:pt x="190" y="335"/>
                </a:lnTo>
                <a:lnTo>
                  <a:pt x="189" y="335"/>
                </a:lnTo>
                <a:lnTo>
                  <a:pt x="179" y="335"/>
                </a:lnTo>
                <a:lnTo>
                  <a:pt x="176" y="335"/>
                </a:lnTo>
                <a:lnTo>
                  <a:pt x="172" y="335"/>
                </a:lnTo>
                <a:lnTo>
                  <a:pt x="169" y="335"/>
                </a:lnTo>
                <a:lnTo>
                  <a:pt x="167" y="335"/>
                </a:lnTo>
                <a:lnTo>
                  <a:pt x="160" y="334"/>
                </a:lnTo>
                <a:lnTo>
                  <a:pt x="157" y="334"/>
                </a:lnTo>
                <a:lnTo>
                  <a:pt x="155" y="334"/>
                </a:lnTo>
                <a:lnTo>
                  <a:pt x="151" y="334"/>
                </a:lnTo>
                <a:lnTo>
                  <a:pt x="150" y="334"/>
                </a:lnTo>
                <a:lnTo>
                  <a:pt x="149" y="334"/>
                </a:lnTo>
                <a:lnTo>
                  <a:pt x="148" y="334"/>
                </a:lnTo>
                <a:lnTo>
                  <a:pt x="145" y="334"/>
                </a:lnTo>
                <a:lnTo>
                  <a:pt x="143" y="334"/>
                </a:lnTo>
                <a:lnTo>
                  <a:pt x="142" y="334"/>
                </a:lnTo>
                <a:lnTo>
                  <a:pt x="139" y="334"/>
                </a:lnTo>
                <a:lnTo>
                  <a:pt x="137" y="334"/>
                </a:lnTo>
                <a:lnTo>
                  <a:pt x="135" y="334"/>
                </a:lnTo>
                <a:lnTo>
                  <a:pt x="134" y="334"/>
                </a:lnTo>
                <a:lnTo>
                  <a:pt x="132" y="334"/>
                </a:lnTo>
                <a:lnTo>
                  <a:pt x="128" y="334"/>
                </a:lnTo>
                <a:lnTo>
                  <a:pt x="124" y="334"/>
                </a:lnTo>
                <a:lnTo>
                  <a:pt x="123" y="334"/>
                </a:lnTo>
                <a:lnTo>
                  <a:pt x="120" y="334"/>
                </a:lnTo>
                <a:lnTo>
                  <a:pt x="113" y="334"/>
                </a:lnTo>
                <a:lnTo>
                  <a:pt x="112" y="334"/>
                </a:lnTo>
                <a:lnTo>
                  <a:pt x="109" y="334"/>
                </a:lnTo>
                <a:lnTo>
                  <a:pt x="107" y="334"/>
                </a:lnTo>
                <a:lnTo>
                  <a:pt x="104" y="334"/>
                </a:lnTo>
                <a:lnTo>
                  <a:pt x="96" y="334"/>
                </a:lnTo>
                <a:lnTo>
                  <a:pt x="95" y="334"/>
                </a:lnTo>
                <a:lnTo>
                  <a:pt x="94" y="334"/>
                </a:lnTo>
                <a:lnTo>
                  <a:pt x="93" y="334"/>
                </a:lnTo>
                <a:lnTo>
                  <a:pt x="91" y="334"/>
                </a:lnTo>
                <a:lnTo>
                  <a:pt x="89" y="334"/>
                </a:lnTo>
                <a:lnTo>
                  <a:pt x="86" y="334"/>
                </a:lnTo>
                <a:lnTo>
                  <a:pt x="85" y="334"/>
                </a:lnTo>
                <a:lnTo>
                  <a:pt x="77" y="334"/>
                </a:lnTo>
                <a:lnTo>
                  <a:pt x="75" y="334"/>
                </a:lnTo>
                <a:lnTo>
                  <a:pt x="73" y="334"/>
                </a:lnTo>
                <a:lnTo>
                  <a:pt x="72" y="334"/>
                </a:lnTo>
                <a:lnTo>
                  <a:pt x="70" y="334"/>
                </a:lnTo>
                <a:lnTo>
                  <a:pt x="69" y="334"/>
                </a:lnTo>
                <a:lnTo>
                  <a:pt x="67" y="334"/>
                </a:lnTo>
                <a:lnTo>
                  <a:pt x="63" y="334"/>
                </a:lnTo>
                <a:lnTo>
                  <a:pt x="62" y="334"/>
                </a:lnTo>
                <a:lnTo>
                  <a:pt x="60" y="334"/>
                </a:lnTo>
                <a:lnTo>
                  <a:pt x="59" y="334"/>
                </a:lnTo>
                <a:lnTo>
                  <a:pt x="56" y="334"/>
                </a:lnTo>
                <a:lnTo>
                  <a:pt x="55" y="334"/>
                </a:lnTo>
                <a:lnTo>
                  <a:pt x="54" y="334"/>
                </a:lnTo>
                <a:lnTo>
                  <a:pt x="53" y="334"/>
                </a:lnTo>
                <a:lnTo>
                  <a:pt x="52" y="334"/>
                </a:lnTo>
                <a:lnTo>
                  <a:pt x="51" y="334"/>
                </a:lnTo>
                <a:lnTo>
                  <a:pt x="38" y="334"/>
                </a:lnTo>
                <a:lnTo>
                  <a:pt x="36" y="334"/>
                </a:lnTo>
                <a:lnTo>
                  <a:pt x="33" y="334"/>
                </a:lnTo>
                <a:lnTo>
                  <a:pt x="25" y="334"/>
                </a:lnTo>
                <a:lnTo>
                  <a:pt x="24" y="334"/>
                </a:lnTo>
                <a:lnTo>
                  <a:pt x="21" y="334"/>
                </a:lnTo>
                <a:lnTo>
                  <a:pt x="19" y="334"/>
                </a:lnTo>
                <a:lnTo>
                  <a:pt x="14" y="334"/>
                </a:lnTo>
                <a:lnTo>
                  <a:pt x="13" y="334"/>
                </a:lnTo>
                <a:lnTo>
                  <a:pt x="13" y="332"/>
                </a:lnTo>
                <a:lnTo>
                  <a:pt x="13" y="331"/>
                </a:lnTo>
                <a:lnTo>
                  <a:pt x="13" y="330"/>
                </a:lnTo>
                <a:lnTo>
                  <a:pt x="14" y="329"/>
                </a:lnTo>
                <a:lnTo>
                  <a:pt x="14" y="328"/>
                </a:lnTo>
                <a:lnTo>
                  <a:pt x="13" y="328"/>
                </a:lnTo>
                <a:lnTo>
                  <a:pt x="12" y="327"/>
                </a:lnTo>
                <a:lnTo>
                  <a:pt x="11" y="326"/>
                </a:lnTo>
                <a:lnTo>
                  <a:pt x="11" y="324"/>
                </a:lnTo>
                <a:lnTo>
                  <a:pt x="11" y="323"/>
                </a:lnTo>
                <a:lnTo>
                  <a:pt x="11" y="322"/>
                </a:lnTo>
                <a:lnTo>
                  <a:pt x="12" y="321"/>
                </a:lnTo>
                <a:lnTo>
                  <a:pt x="12" y="322"/>
                </a:lnTo>
                <a:lnTo>
                  <a:pt x="13" y="322"/>
                </a:lnTo>
                <a:lnTo>
                  <a:pt x="14" y="322"/>
                </a:lnTo>
                <a:lnTo>
                  <a:pt x="14" y="321"/>
                </a:lnTo>
                <a:lnTo>
                  <a:pt x="14" y="320"/>
                </a:lnTo>
                <a:lnTo>
                  <a:pt x="14" y="319"/>
                </a:lnTo>
                <a:lnTo>
                  <a:pt x="14" y="318"/>
                </a:lnTo>
                <a:lnTo>
                  <a:pt x="14" y="316"/>
                </a:lnTo>
                <a:lnTo>
                  <a:pt x="15" y="316"/>
                </a:lnTo>
                <a:lnTo>
                  <a:pt x="15" y="315"/>
                </a:lnTo>
                <a:lnTo>
                  <a:pt x="15" y="314"/>
                </a:lnTo>
                <a:lnTo>
                  <a:pt x="14" y="314"/>
                </a:lnTo>
                <a:lnTo>
                  <a:pt x="13" y="314"/>
                </a:lnTo>
                <a:lnTo>
                  <a:pt x="13" y="313"/>
                </a:lnTo>
                <a:lnTo>
                  <a:pt x="13" y="312"/>
                </a:lnTo>
                <a:lnTo>
                  <a:pt x="13" y="311"/>
                </a:lnTo>
                <a:lnTo>
                  <a:pt x="12" y="310"/>
                </a:lnTo>
                <a:lnTo>
                  <a:pt x="11" y="308"/>
                </a:lnTo>
                <a:lnTo>
                  <a:pt x="12" y="307"/>
                </a:lnTo>
                <a:lnTo>
                  <a:pt x="13" y="307"/>
                </a:lnTo>
                <a:lnTo>
                  <a:pt x="14" y="307"/>
                </a:lnTo>
                <a:lnTo>
                  <a:pt x="15" y="307"/>
                </a:lnTo>
                <a:lnTo>
                  <a:pt x="15" y="306"/>
                </a:lnTo>
                <a:lnTo>
                  <a:pt x="15" y="305"/>
                </a:lnTo>
                <a:lnTo>
                  <a:pt x="14" y="305"/>
                </a:lnTo>
                <a:lnTo>
                  <a:pt x="13" y="305"/>
                </a:lnTo>
                <a:lnTo>
                  <a:pt x="13" y="306"/>
                </a:lnTo>
                <a:lnTo>
                  <a:pt x="12" y="306"/>
                </a:lnTo>
                <a:lnTo>
                  <a:pt x="11" y="306"/>
                </a:lnTo>
                <a:lnTo>
                  <a:pt x="9" y="306"/>
                </a:lnTo>
                <a:lnTo>
                  <a:pt x="8" y="306"/>
                </a:lnTo>
                <a:lnTo>
                  <a:pt x="8" y="307"/>
                </a:lnTo>
                <a:lnTo>
                  <a:pt x="7" y="307"/>
                </a:lnTo>
                <a:lnTo>
                  <a:pt x="6" y="307"/>
                </a:lnTo>
                <a:lnTo>
                  <a:pt x="5" y="307"/>
                </a:lnTo>
                <a:lnTo>
                  <a:pt x="5" y="306"/>
                </a:lnTo>
                <a:lnTo>
                  <a:pt x="5" y="305"/>
                </a:lnTo>
                <a:lnTo>
                  <a:pt x="5" y="304"/>
                </a:lnTo>
                <a:lnTo>
                  <a:pt x="5" y="303"/>
                </a:lnTo>
                <a:lnTo>
                  <a:pt x="6" y="303"/>
                </a:lnTo>
                <a:lnTo>
                  <a:pt x="6" y="302"/>
                </a:lnTo>
                <a:lnTo>
                  <a:pt x="7" y="303"/>
                </a:lnTo>
                <a:lnTo>
                  <a:pt x="7" y="304"/>
                </a:lnTo>
                <a:lnTo>
                  <a:pt x="9" y="304"/>
                </a:lnTo>
                <a:lnTo>
                  <a:pt x="9" y="303"/>
                </a:lnTo>
                <a:lnTo>
                  <a:pt x="11" y="303"/>
                </a:lnTo>
                <a:lnTo>
                  <a:pt x="9" y="302"/>
                </a:lnTo>
                <a:lnTo>
                  <a:pt x="8" y="300"/>
                </a:lnTo>
                <a:lnTo>
                  <a:pt x="7" y="300"/>
                </a:lnTo>
                <a:lnTo>
                  <a:pt x="6" y="300"/>
                </a:lnTo>
                <a:lnTo>
                  <a:pt x="5" y="300"/>
                </a:lnTo>
                <a:lnTo>
                  <a:pt x="5" y="299"/>
                </a:lnTo>
                <a:lnTo>
                  <a:pt x="5" y="298"/>
                </a:lnTo>
                <a:lnTo>
                  <a:pt x="4" y="298"/>
                </a:lnTo>
                <a:lnTo>
                  <a:pt x="4" y="297"/>
                </a:lnTo>
                <a:lnTo>
                  <a:pt x="4" y="296"/>
                </a:lnTo>
                <a:lnTo>
                  <a:pt x="3" y="296"/>
                </a:lnTo>
                <a:lnTo>
                  <a:pt x="3" y="295"/>
                </a:lnTo>
                <a:lnTo>
                  <a:pt x="3" y="294"/>
                </a:lnTo>
                <a:lnTo>
                  <a:pt x="4" y="294"/>
                </a:lnTo>
                <a:lnTo>
                  <a:pt x="5" y="295"/>
                </a:lnTo>
                <a:lnTo>
                  <a:pt x="6" y="295"/>
                </a:lnTo>
                <a:lnTo>
                  <a:pt x="7" y="295"/>
                </a:lnTo>
                <a:lnTo>
                  <a:pt x="7" y="294"/>
                </a:lnTo>
                <a:lnTo>
                  <a:pt x="6" y="292"/>
                </a:lnTo>
                <a:lnTo>
                  <a:pt x="5" y="292"/>
                </a:lnTo>
                <a:lnTo>
                  <a:pt x="4" y="291"/>
                </a:lnTo>
                <a:lnTo>
                  <a:pt x="5" y="291"/>
                </a:lnTo>
                <a:lnTo>
                  <a:pt x="6" y="291"/>
                </a:lnTo>
                <a:lnTo>
                  <a:pt x="6" y="290"/>
                </a:lnTo>
                <a:lnTo>
                  <a:pt x="7" y="290"/>
                </a:lnTo>
                <a:lnTo>
                  <a:pt x="8" y="290"/>
                </a:lnTo>
                <a:lnTo>
                  <a:pt x="8" y="289"/>
                </a:lnTo>
                <a:lnTo>
                  <a:pt x="7" y="288"/>
                </a:lnTo>
                <a:lnTo>
                  <a:pt x="8" y="288"/>
                </a:lnTo>
                <a:lnTo>
                  <a:pt x="8" y="287"/>
                </a:lnTo>
                <a:lnTo>
                  <a:pt x="7" y="286"/>
                </a:lnTo>
                <a:lnTo>
                  <a:pt x="6" y="283"/>
                </a:lnTo>
                <a:lnTo>
                  <a:pt x="5" y="282"/>
                </a:lnTo>
                <a:lnTo>
                  <a:pt x="5" y="281"/>
                </a:lnTo>
                <a:lnTo>
                  <a:pt x="5" y="280"/>
                </a:lnTo>
                <a:lnTo>
                  <a:pt x="5" y="279"/>
                </a:lnTo>
                <a:lnTo>
                  <a:pt x="6" y="278"/>
                </a:lnTo>
                <a:lnTo>
                  <a:pt x="7" y="274"/>
                </a:lnTo>
                <a:lnTo>
                  <a:pt x="7" y="273"/>
                </a:lnTo>
                <a:lnTo>
                  <a:pt x="7" y="272"/>
                </a:lnTo>
                <a:lnTo>
                  <a:pt x="7" y="271"/>
                </a:lnTo>
                <a:lnTo>
                  <a:pt x="6" y="271"/>
                </a:lnTo>
                <a:lnTo>
                  <a:pt x="6" y="272"/>
                </a:lnTo>
                <a:lnTo>
                  <a:pt x="5" y="272"/>
                </a:lnTo>
                <a:lnTo>
                  <a:pt x="4" y="273"/>
                </a:lnTo>
                <a:lnTo>
                  <a:pt x="1" y="272"/>
                </a:lnTo>
                <a:lnTo>
                  <a:pt x="0" y="271"/>
                </a:lnTo>
                <a:lnTo>
                  <a:pt x="1" y="271"/>
                </a:lnTo>
                <a:lnTo>
                  <a:pt x="4" y="270"/>
                </a:lnTo>
                <a:lnTo>
                  <a:pt x="5" y="270"/>
                </a:lnTo>
                <a:lnTo>
                  <a:pt x="7" y="268"/>
                </a:lnTo>
                <a:lnTo>
                  <a:pt x="7" y="267"/>
                </a:lnTo>
                <a:lnTo>
                  <a:pt x="7" y="266"/>
                </a:lnTo>
                <a:lnTo>
                  <a:pt x="7" y="265"/>
                </a:lnTo>
                <a:lnTo>
                  <a:pt x="7" y="264"/>
                </a:lnTo>
                <a:lnTo>
                  <a:pt x="6" y="263"/>
                </a:lnTo>
                <a:lnTo>
                  <a:pt x="6" y="262"/>
                </a:lnTo>
                <a:lnTo>
                  <a:pt x="6" y="258"/>
                </a:lnTo>
                <a:lnTo>
                  <a:pt x="6" y="257"/>
                </a:lnTo>
                <a:lnTo>
                  <a:pt x="7" y="256"/>
                </a:lnTo>
                <a:lnTo>
                  <a:pt x="7" y="255"/>
                </a:lnTo>
                <a:lnTo>
                  <a:pt x="8" y="255"/>
                </a:lnTo>
                <a:lnTo>
                  <a:pt x="9" y="255"/>
                </a:lnTo>
                <a:lnTo>
                  <a:pt x="11" y="255"/>
                </a:lnTo>
                <a:lnTo>
                  <a:pt x="11" y="256"/>
                </a:lnTo>
                <a:lnTo>
                  <a:pt x="11" y="257"/>
                </a:lnTo>
                <a:lnTo>
                  <a:pt x="12" y="257"/>
                </a:lnTo>
                <a:lnTo>
                  <a:pt x="13" y="257"/>
                </a:lnTo>
                <a:lnTo>
                  <a:pt x="13" y="256"/>
                </a:lnTo>
                <a:lnTo>
                  <a:pt x="14" y="256"/>
                </a:lnTo>
                <a:lnTo>
                  <a:pt x="14" y="255"/>
                </a:lnTo>
                <a:lnTo>
                  <a:pt x="16" y="254"/>
                </a:lnTo>
                <a:lnTo>
                  <a:pt x="16" y="255"/>
                </a:lnTo>
                <a:lnTo>
                  <a:pt x="17" y="255"/>
                </a:lnTo>
                <a:lnTo>
                  <a:pt x="19" y="255"/>
                </a:lnTo>
                <a:lnTo>
                  <a:pt x="22" y="254"/>
                </a:lnTo>
                <a:lnTo>
                  <a:pt x="23" y="254"/>
                </a:lnTo>
                <a:lnTo>
                  <a:pt x="23" y="252"/>
                </a:lnTo>
                <a:lnTo>
                  <a:pt x="23" y="251"/>
                </a:lnTo>
                <a:lnTo>
                  <a:pt x="24" y="251"/>
                </a:lnTo>
                <a:lnTo>
                  <a:pt x="24" y="250"/>
                </a:lnTo>
                <a:lnTo>
                  <a:pt x="24" y="249"/>
                </a:lnTo>
                <a:lnTo>
                  <a:pt x="25" y="248"/>
                </a:lnTo>
                <a:lnTo>
                  <a:pt x="27" y="247"/>
                </a:lnTo>
                <a:lnTo>
                  <a:pt x="28" y="247"/>
                </a:lnTo>
                <a:lnTo>
                  <a:pt x="28" y="248"/>
                </a:lnTo>
                <a:lnTo>
                  <a:pt x="28" y="249"/>
                </a:lnTo>
                <a:lnTo>
                  <a:pt x="29" y="249"/>
                </a:lnTo>
                <a:lnTo>
                  <a:pt x="30" y="249"/>
                </a:lnTo>
                <a:lnTo>
                  <a:pt x="31" y="249"/>
                </a:lnTo>
                <a:lnTo>
                  <a:pt x="31" y="250"/>
                </a:lnTo>
                <a:lnTo>
                  <a:pt x="32" y="250"/>
                </a:lnTo>
                <a:lnTo>
                  <a:pt x="32" y="249"/>
                </a:lnTo>
                <a:lnTo>
                  <a:pt x="32" y="248"/>
                </a:lnTo>
                <a:lnTo>
                  <a:pt x="31" y="248"/>
                </a:lnTo>
                <a:lnTo>
                  <a:pt x="31" y="247"/>
                </a:lnTo>
                <a:lnTo>
                  <a:pt x="32" y="246"/>
                </a:lnTo>
                <a:lnTo>
                  <a:pt x="31" y="244"/>
                </a:lnTo>
                <a:lnTo>
                  <a:pt x="31" y="243"/>
                </a:lnTo>
                <a:lnTo>
                  <a:pt x="32" y="243"/>
                </a:lnTo>
                <a:lnTo>
                  <a:pt x="32" y="242"/>
                </a:lnTo>
                <a:lnTo>
                  <a:pt x="33" y="242"/>
                </a:lnTo>
                <a:lnTo>
                  <a:pt x="33" y="243"/>
                </a:lnTo>
                <a:lnTo>
                  <a:pt x="35" y="243"/>
                </a:lnTo>
                <a:lnTo>
                  <a:pt x="35" y="244"/>
                </a:lnTo>
                <a:lnTo>
                  <a:pt x="36" y="244"/>
                </a:lnTo>
                <a:lnTo>
                  <a:pt x="37" y="243"/>
                </a:lnTo>
                <a:lnTo>
                  <a:pt x="37" y="242"/>
                </a:lnTo>
                <a:lnTo>
                  <a:pt x="37" y="241"/>
                </a:lnTo>
                <a:lnTo>
                  <a:pt x="38" y="241"/>
                </a:lnTo>
                <a:lnTo>
                  <a:pt x="39" y="240"/>
                </a:lnTo>
                <a:lnTo>
                  <a:pt x="37" y="240"/>
                </a:lnTo>
                <a:lnTo>
                  <a:pt x="36" y="240"/>
                </a:lnTo>
                <a:lnTo>
                  <a:pt x="35" y="239"/>
                </a:lnTo>
                <a:lnTo>
                  <a:pt x="35" y="238"/>
                </a:lnTo>
                <a:lnTo>
                  <a:pt x="36" y="236"/>
                </a:lnTo>
                <a:lnTo>
                  <a:pt x="35" y="236"/>
                </a:lnTo>
                <a:lnTo>
                  <a:pt x="35" y="235"/>
                </a:lnTo>
                <a:lnTo>
                  <a:pt x="35" y="233"/>
                </a:lnTo>
                <a:lnTo>
                  <a:pt x="36" y="233"/>
                </a:lnTo>
                <a:lnTo>
                  <a:pt x="36" y="232"/>
                </a:lnTo>
                <a:lnTo>
                  <a:pt x="37" y="231"/>
                </a:lnTo>
                <a:lnTo>
                  <a:pt x="37" y="230"/>
                </a:lnTo>
                <a:lnTo>
                  <a:pt x="37" y="228"/>
                </a:lnTo>
                <a:lnTo>
                  <a:pt x="36" y="228"/>
                </a:lnTo>
                <a:lnTo>
                  <a:pt x="35" y="228"/>
                </a:lnTo>
                <a:lnTo>
                  <a:pt x="35" y="227"/>
                </a:lnTo>
                <a:lnTo>
                  <a:pt x="35" y="226"/>
                </a:lnTo>
                <a:lnTo>
                  <a:pt x="35" y="225"/>
                </a:lnTo>
                <a:lnTo>
                  <a:pt x="35" y="224"/>
                </a:lnTo>
                <a:lnTo>
                  <a:pt x="33" y="224"/>
                </a:lnTo>
                <a:lnTo>
                  <a:pt x="33" y="225"/>
                </a:lnTo>
                <a:lnTo>
                  <a:pt x="32" y="225"/>
                </a:lnTo>
                <a:lnTo>
                  <a:pt x="32" y="226"/>
                </a:lnTo>
                <a:lnTo>
                  <a:pt x="31" y="226"/>
                </a:lnTo>
                <a:lnTo>
                  <a:pt x="31" y="225"/>
                </a:lnTo>
                <a:lnTo>
                  <a:pt x="30" y="225"/>
                </a:lnTo>
                <a:lnTo>
                  <a:pt x="30" y="224"/>
                </a:lnTo>
                <a:lnTo>
                  <a:pt x="29" y="224"/>
                </a:lnTo>
                <a:lnTo>
                  <a:pt x="29" y="223"/>
                </a:lnTo>
                <a:lnTo>
                  <a:pt x="28" y="223"/>
                </a:lnTo>
                <a:lnTo>
                  <a:pt x="27" y="222"/>
                </a:lnTo>
                <a:lnTo>
                  <a:pt x="27" y="220"/>
                </a:lnTo>
                <a:lnTo>
                  <a:pt x="25" y="220"/>
                </a:lnTo>
                <a:lnTo>
                  <a:pt x="25" y="219"/>
                </a:lnTo>
                <a:lnTo>
                  <a:pt x="25" y="218"/>
                </a:lnTo>
                <a:lnTo>
                  <a:pt x="28" y="219"/>
                </a:lnTo>
                <a:lnTo>
                  <a:pt x="28" y="218"/>
                </a:lnTo>
                <a:lnTo>
                  <a:pt x="28" y="217"/>
                </a:lnTo>
                <a:lnTo>
                  <a:pt x="28" y="216"/>
                </a:lnTo>
                <a:lnTo>
                  <a:pt x="30" y="216"/>
                </a:lnTo>
                <a:lnTo>
                  <a:pt x="30" y="214"/>
                </a:lnTo>
                <a:lnTo>
                  <a:pt x="29" y="214"/>
                </a:lnTo>
                <a:lnTo>
                  <a:pt x="27" y="212"/>
                </a:lnTo>
                <a:lnTo>
                  <a:pt x="27" y="210"/>
                </a:lnTo>
                <a:lnTo>
                  <a:pt x="27" y="209"/>
                </a:lnTo>
                <a:lnTo>
                  <a:pt x="28" y="208"/>
                </a:lnTo>
                <a:lnTo>
                  <a:pt x="29" y="207"/>
                </a:lnTo>
                <a:lnTo>
                  <a:pt x="31" y="207"/>
                </a:lnTo>
                <a:lnTo>
                  <a:pt x="32" y="204"/>
                </a:lnTo>
                <a:lnTo>
                  <a:pt x="32" y="203"/>
                </a:lnTo>
                <a:lnTo>
                  <a:pt x="33" y="203"/>
                </a:lnTo>
                <a:lnTo>
                  <a:pt x="35" y="203"/>
                </a:lnTo>
                <a:lnTo>
                  <a:pt x="36" y="203"/>
                </a:lnTo>
                <a:lnTo>
                  <a:pt x="37" y="204"/>
                </a:lnTo>
                <a:lnTo>
                  <a:pt x="38" y="203"/>
                </a:lnTo>
                <a:lnTo>
                  <a:pt x="38" y="201"/>
                </a:lnTo>
                <a:lnTo>
                  <a:pt x="37" y="200"/>
                </a:lnTo>
                <a:lnTo>
                  <a:pt x="37" y="196"/>
                </a:lnTo>
                <a:lnTo>
                  <a:pt x="38" y="195"/>
                </a:lnTo>
                <a:lnTo>
                  <a:pt x="40" y="194"/>
                </a:lnTo>
                <a:lnTo>
                  <a:pt x="40" y="193"/>
                </a:lnTo>
                <a:lnTo>
                  <a:pt x="40" y="192"/>
                </a:lnTo>
                <a:lnTo>
                  <a:pt x="40" y="191"/>
                </a:lnTo>
                <a:lnTo>
                  <a:pt x="41" y="190"/>
                </a:lnTo>
                <a:lnTo>
                  <a:pt x="40" y="188"/>
                </a:lnTo>
                <a:lnTo>
                  <a:pt x="40" y="187"/>
                </a:lnTo>
                <a:lnTo>
                  <a:pt x="41" y="186"/>
                </a:lnTo>
                <a:lnTo>
                  <a:pt x="43" y="186"/>
                </a:lnTo>
                <a:lnTo>
                  <a:pt x="44" y="185"/>
                </a:lnTo>
                <a:lnTo>
                  <a:pt x="45" y="186"/>
                </a:lnTo>
                <a:lnTo>
                  <a:pt x="45" y="187"/>
                </a:lnTo>
                <a:lnTo>
                  <a:pt x="44" y="187"/>
                </a:lnTo>
                <a:lnTo>
                  <a:pt x="44" y="188"/>
                </a:lnTo>
                <a:lnTo>
                  <a:pt x="45" y="190"/>
                </a:lnTo>
                <a:lnTo>
                  <a:pt x="45" y="188"/>
                </a:lnTo>
                <a:lnTo>
                  <a:pt x="45" y="187"/>
                </a:lnTo>
                <a:lnTo>
                  <a:pt x="46" y="187"/>
                </a:lnTo>
                <a:lnTo>
                  <a:pt x="47" y="187"/>
                </a:lnTo>
                <a:lnTo>
                  <a:pt x="47" y="188"/>
                </a:lnTo>
                <a:lnTo>
                  <a:pt x="47" y="190"/>
                </a:lnTo>
                <a:lnTo>
                  <a:pt x="48" y="190"/>
                </a:lnTo>
                <a:lnTo>
                  <a:pt x="49" y="188"/>
                </a:lnTo>
                <a:lnTo>
                  <a:pt x="51" y="188"/>
                </a:lnTo>
                <a:lnTo>
                  <a:pt x="52" y="188"/>
                </a:lnTo>
                <a:lnTo>
                  <a:pt x="52" y="187"/>
                </a:lnTo>
                <a:lnTo>
                  <a:pt x="53" y="186"/>
                </a:lnTo>
                <a:lnTo>
                  <a:pt x="51" y="185"/>
                </a:lnTo>
                <a:lnTo>
                  <a:pt x="51" y="184"/>
                </a:lnTo>
                <a:lnTo>
                  <a:pt x="52" y="184"/>
                </a:lnTo>
                <a:lnTo>
                  <a:pt x="53" y="184"/>
                </a:lnTo>
                <a:lnTo>
                  <a:pt x="54" y="185"/>
                </a:lnTo>
                <a:lnTo>
                  <a:pt x="55" y="186"/>
                </a:lnTo>
                <a:lnTo>
                  <a:pt x="55" y="185"/>
                </a:lnTo>
                <a:lnTo>
                  <a:pt x="55" y="184"/>
                </a:lnTo>
                <a:lnTo>
                  <a:pt x="54" y="183"/>
                </a:lnTo>
                <a:lnTo>
                  <a:pt x="54" y="182"/>
                </a:lnTo>
                <a:lnTo>
                  <a:pt x="53" y="182"/>
                </a:lnTo>
                <a:lnTo>
                  <a:pt x="53" y="180"/>
                </a:lnTo>
                <a:lnTo>
                  <a:pt x="53" y="179"/>
                </a:lnTo>
                <a:lnTo>
                  <a:pt x="53" y="178"/>
                </a:lnTo>
                <a:lnTo>
                  <a:pt x="53" y="179"/>
                </a:lnTo>
                <a:lnTo>
                  <a:pt x="52" y="179"/>
                </a:lnTo>
                <a:lnTo>
                  <a:pt x="51" y="178"/>
                </a:lnTo>
                <a:lnTo>
                  <a:pt x="49" y="177"/>
                </a:lnTo>
                <a:lnTo>
                  <a:pt x="49" y="176"/>
                </a:lnTo>
                <a:lnTo>
                  <a:pt x="51" y="175"/>
                </a:lnTo>
                <a:lnTo>
                  <a:pt x="52" y="175"/>
                </a:lnTo>
                <a:lnTo>
                  <a:pt x="53" y="174"/>
                </a:lnTo>
                <a:lnTo>
                  <a:pt x="55" y="174"/>
                </a:lnTo>
                <a:lnTo>
                  <a:pt x="55" y="172"/>
                </a:lnTo>
                <a:lnTo>
                  <a:pt x="56" y="172"/>
                </a:lnTo>
                <a:lnTo>
                  <a:pt x="55" y="171"/>
                </a:lnTo>
                <a:lnTo>
                  <a:pt x="54" y="171"/>
                </a:lnTo>
                <a:lnTo>
                  <a:pt x="54" y="170"/>
                </a:lnTo>
                <a:lnTo>
                  <a:pt x="54" y="167"/>
                </a:lnTo>
                <a:lnTo>
                  <a:pt x="55" y="167"/>
                </a:lnTo>
                <a:lnTo>
                  <a:pt x="55" y="166"/>
                </a:lnTo>
                <a:lnTo>
                  <a:pt x="56" y="164"/>
                </a:lnTo>
                <a:lnTo>
                  <a:pt x="59" y="164"/>
                </a:lnTo>
                <a:lnTo>
                  <a:pt x="60" y="167"/>
                </a:lnTo>
                <a:lnTo>
                  <a:pt x="61" y="167"/>
                </a:lnTo>
                <a:lnTo>
                  <a:pt x="62" y="166"/>
                </a:lnTo>
                <a:lnTo>
                  <a:pt x="62" y="163"/>
                </a:lnTo>
                <a:lnTo>
                  <a:pt x="63" y="163"/>
                </a:lnTo>
                <a:lnTo>
                  <a:pt x="64" y="163"/>
                </a:lnTo>
                <a:lnTo>
                  <a:pt x="67" y="161"/>
                </a:lnTo>
                <a:lnTo>
                  <a:pt x="67" y="160"/>
                </a:lnTo>
                <a:lnTo>
                  <a:pt x="68" y="160"/>
                </a:lnTo>
                <a:lnTo>
                  <a:pt x="68" y="159"/>
                </a:lnTo>
                <a:lnTo>
                  <a:pt x="69" y="159"/>
                </a:lnTo>
                <a:lnTo>
                  <a:pt x="69" y="158"/>
                </a:lnTo>
                <a:lnTo>
                  <a:pt x="72" y="155"/>
                </a:lnTo>
                <a:lnTo>
                  <a:pt x="73" y="154"/>
                </a:lnTo>
                <a:lnTo>
                  <a:pt x="73" y="153"/>
                </a:lnTo>
                <a:lnTo>
                  <a:pt x="73" y="152"/>
                </a:lnTo>
                <a:lnTo>
                  <a:pt x="75" y="152"/>
                </a:lnTo>
                <a:lnTo>
                  <a:pt x="76" y="153"/>
                </a:lnTo>
                <a:lnTo>
                  <a:pt x="77" y="153"/>
                </a:lnTo>
                <a:lnTo>
                  <a:pt x="77" y="150"/>
                </a:lnTo>
                <a:lnTo>
                  <a:pt x="77" y="148"/>
                </a:lnTo>
                <a:lnTo>
                  <a:pt x="76" y="147"/>
                </a:lnTo>
                <a:lnTo>
                  <a:pt x="76" y="146"/>
                </a:lnTo>
                <a:lnTo>
                  <a:pt x="76" y="145"/>
                </a:lnTo>
                <a:lnTo>
                  <a:pt x="76" y="144"/>
                </a:lnTo>
                <a:lnTo>
                  <a:pt x="75" y="144"/>
                </a:lnTo>
                <a:lnTo>
                  <a:pt x="75" y="143"/>
                </a:lnTo>
                <a:lnTo>
                  <a:pt x="76" y="142"/>
                </a:lnTo>
                <a:lnTo>
                  <a:pt x="77" y="142"/>
                </a:lnTo>
                <a:lnTo>
                  <a:pt x="78" y="142"/>
                </a:lnTo>
                <a:lnTo>
                  <a:pt x="78" y="144"/>
                </a:lnTo>
                <a:lnTo>
                  <a:pt x="77" y="146"/>
                </a:lnTo>
                <a:lnTo>
                  <a:pt x="78" y="147"/>
                </a:lnTo>
                <a:lnTo>
                  <a:pt x="79" y="146"/>
                </a:lnTo>
                <a:lnTo>
                  <a:pt x="79" y="143"/>
                </a:lnTo>
                <a:lnTo>
                  <a:pt x="80" y="143"/>
                </a:lnTo>
                <a:lnTo>
                  <a:pt x="80" y="142"/>
                </a:lnTo>
                <a:lnTo>
                  <a:pt x="79" y="139"/>
                </a:lnTo>
                <a:lnTo>
                  <a:pt x="80" y="139"/>
                </a:lnTo>
                <a:lnTo>
                  <a:pt x="81" y="139"/>
                </a:lnTo>
                <a:lnTo>
                  <a:pt x="83" y="139"/>
                </a:lnTo>
                <a:lnTo>
                  <a:pt x="80" y="137"/>
                </a:lnTo>
                <a:lnTo>
                  <a:pt x="80" y="136"/>
                </a:lnTo>
                <a:lnTo>
                  <a:pt x="81" y="135"/>
                </a:lnTo>
                <a:lnTo>
                  <a:pt x="81" y="134"/>
                </a:lnTo>
                <a:lnTo>
                  <a:pt x="83" y="134"/>
                </a:lnTo>
                <a:lnTo>
                  <a:pt x="83" y="135"/>
                </a:lnTo>
                <a:lnTo>
                  <a:pt x="84" y="135"/>
                </a:lnTo>
                <a:lnTo>
                  <a:pt x="84" y="134"/>
                </a:lnTo>
                <a:lnTo>
                  <a:pt x="83" y="131"/>
                </a:lnTo>
                <a:lnTo>
                  <a:pt x="81" y="129"/>
                </a:lnTo>
                <a:lnTo>
                  <a:pt x="85" y="130"/>
                </a:lnTo>
                <a:lnTo>
                  <a:pt x="85" y="128"/>
                </a:lnTo>
                <a:lnTo>
                  <a:pt x="85" y="126"/>
                </a:lnTo>
                <a:lnTo>
                  <a:pt x="86" y="124"/>
                </a:lnTo>
                <a:lnTo>
                  <a:pt x="87" y="126"/>
                </a:lnTo>
                <a:lnTo>
                  <a:pt x="88" y="128"/>
                </a:lnTo>
                <a:lnTo>
                  <a:pt x="89" y="127"/>
                </a:lnTo>
                <a:lnTo>
                  <a:pt x="91" y="126"/>
                </a:lnTo>
                <a:lnTo>
                  <a:pt x="91" y="124"/>
                </a:lnTo>
                <a:lnTo>
                  <a:pt x="92" y="124"/>
                </a:lnTo>
                <a:lnTo>
                  <a:pt x="92" y="123"/>
                </a:lnTo>
                <a:lnTo>
                  <a:pt x="93" y="123"/>
                </a:lnTo>
                <a:lnTo>
                  <a:pt x="92" y="122"/>
                </a:lnTo>
                <a:lnTo>
                  <a:pt x="92" y="121"/>
                </a:lnTo>
                <a:lnTo>
                  <a:pt x="95" y="122"/>
                </a:lnTo>
                <a:lnTo>
                  <a:pt x="94" y="123"/>
                </a:lnTo>
                <a:lnTo>
                  <a:pt x="93" y="123"/>
                </a:lnTo>
                <a:lnTo>
                  <a:pt x="93" y="124"/>
                </a:lnTo>
                <a:lnTo>
                  <a:pt x="93" y="126"/>
                </a:lnTo>
                <a:lnTo>
                  <a:pt x="96" y="126"/>
                </a:lnTo>
                <a:lnTo>
                  <a:pt x="99" y="123"/>
                </a:lnTo>
                <a:lnTo>
                  <a:pt x="100" y="122"/>
                </a:lnTo>
                <a:lnTo>
                  <a:pt x="100" y="121"/>
                </a:lnTo>
                <a:lnTo>
                  <a:pt x="99" y="121"/>
                </a:lnTo>
                <a:lnTo>
                  <a:pt x="99" y="120"/>
                </a:lnTo>
                <a:lnTo>
                  <a:pt x="100" y="119"/>
                </a:lnTo>
                <a:lnTo>
                  <a:pt x="101" y="119"/>
                </a:lnTo>
                <a:lnTo>
                  <a:pt x="101" y="118"/>
                </a:lnTo>
                <a:lnTo>
                  <a:pt x="101" y="116"/>
                </a:lnTo>
                <a:lnTo>
                  <a:pt x="101" y="115"/>
                </a:lnTo>
                <a:lnTo>
                  <a:pt x="100" y="114"/>
                </a:lnTo>
                <a:lnTo>
                  <a:pt x="100" y="113"/>
                </a:lnTo>
                <a:lnTo>
                  <a:pt x="99" y="113"/>
                </a:lnTo>
                <a:lnTo>
                  <a:pt x="99" y="112"/>
                </a:lnTo>
                <a:lnTo>
                  <a:pt x="97" y="112"/>
                </a:lnTo>
                <a:lnTo>
                  <a:pt x="97" y="111"/>
                </a:lnTo>
                <a:lnTo>
                  <a:pt x="97" y="110"/>
                </a:lnTo>
                <a:lnTo>
                  <a:pt x="95" y="107"/>
                </a:lnTo>
                <a:lnTo>
                  <a:pt x="95" y="106"/>
                </a:lnTo>
                <a:lnTo>
                  <a:pt x="96" y="106"/>
                </a:lnTo>
                <a:lnTo>
                  <a:pt x="97" y="106"/>
                </a:lnTo>
                <a:lnTo>
                  <a:pt x="97" y="107"/>
                </a:lnTo>
                <a:lnTo>
                  <a:pt x="97" y="108"/>
                </a:lnTo>
                <a:lnTo>
                  <a:pt x="99" y="108"/>
                </a:lnTo>
                <a:lnTo>
                  <a:pt x="100" y="108"/>
                </a:lnTo>
                <a:lnTo>
                  <a:pt x="101" y="108"/>
                </a:lnTo>
                <a:lnTo>
                  <a:pt x="101" y="107"/>
                </a:lnTo>
                <a:lnTo>
                  <a:pt x="102" y="106"/>
                </a:lnTo>
                <a:lnTo>
                  <a:pt x="101" y="106"/>
                </a:lnTo>
                <a:lnTo>
                  <a:pt x="101" y="105"/>
                </a:lnTo>
                <a:lnTo>
                  <a:pt x="100" y="104"/>
                </a:lnTo>
                <a:lnTo>
                  <a:pt x="100" y="103"/>
                </a:lnTo>
                <a:lnTo>
                  <a:pt x="100" y="102"/>
                </a:lnTo>
                <a:lnTo>
                  <a:pt x="99" y="102"/>
                </a:lnTo>
                <a:lnTo>
                  <a:pt x="99" y="100"/>
                </a:lnTo>
                <a:lnTo>
                  <a:pt x="99" y="99"/>
                </a:lnTo>
                <a:lnTo>
                  <a:pt x="99" y="98"/>
                </a:lnTo>
                <a:lnTo>
                  <a:pt x="97" y="98"/>
                </a:lnTo>
                <a:lnTo>
                  <a:pt x="97" y="97"/>
                </a:lnTo>
                <a:lnTo>
                  <a:pt x="99" y="96"/>
                </a:lnTo>
                <a:lnTo>
                  <a:pt x="99" y="95"/>
                </a:lnTo>
                <a:lnTo>
                  <a:pt x="100" y="95"/>
                </a:lnTo>
                <a:lnTo>
                  <a:pt x="100" y="96"/>
                </a:lnTo>
                <a:lnTo>
                  <a:pt x="101" y="96"/>
                </a:lnTo>
                <a:lnTo>
                  <a:pt x="102" y="96"/>
                </a:lnTo>
                <a:lnTo>
                  <a:pt x="103" y="97"/>
                </a:lnTo>
                <a:lnTo>
                  <a:pt x="104" y="97"/>
                </a:lnTo>
                <a:lnTo>
                  <a:pt x="105" y="97"/>
                </a:lnTo>
                <a:lnTo>
                  <a:pt x="105" y="96"/>
                </a:lnTo>
                <a:lnTo>
                  <a:pt x="105" y="95"/>
                </a:lnTo>
                <a:lnTo>
                  <a:pt x="105" y="94"/>
                </a:lnTo>
                <a:lnTo>
                  <a:pt x="107" y="95"/>
                </a:lnTo>
                <a:lnTo>
                  <a:pt x="108" y="95"/>
                </a:lnTo>
                <a:lnTo>
                  <a:pt x="108" y="96"/>
                </a:lnTo>
                <a:lnTo>
                  <a:pt x="109" y="95"/>
                </a:lnTo>
                <a:lnTo>
                  <a:pt x="110" y="95"/>
                </a:lnTo>
                <a:lnTo>
                  <a:pt x="111" y="95"/>
                </a:lnTo>
                <a:lnTo>
                  <a:pt x="111" y="94"/>
                </a:lnTo>
                <a:lnTo>
                  <a:pt x="112" y="94"/>
                </a:lnTo>
                <a:lnTo>
                  <a:pt x="113" y="92"/>
                </a:lnTo>
                <a:lnTo>
                  <a:pt x="115" y="91"/>
                </a:lnTo>
                <a:lnTo>
                  <a:pt x="116" y="90"/>
                </a:lnTo>
                <a:lnTo>
                  <a:pt x="116" y="89"/>
                </a:lnTo>
                <a:lnTo>
                  <a:pt x="115" y="89"/>
                </a:lnTo>
                <a:lnTo>
                  <a:pt x="113" y="89"/>
                </a:lnTo>
                <a:lnTo>
                  <a:pt x="113" y="90"/>
                </a:lnTo>
                <a:lnTo>
                  <a:pt x="112" y="89"/>
                </a:lnTo>
                <a:lnTo>
                  <a:pt x="113" y="88"/>
                </a:lnTo>
                <a:lnTo>
                  <a:pt x="113" y="87"/>
                </a:lnTo>
                <a:lnTo>
                  <a:pt x="115" y="87"/>
                </a:lnTo>
                <a:lnTo>
                  <a:pt x="115" y="86"/>
                </a:lnTo>
                <a:lnTo>
                  <a:pt x="116" y="84"/>
                </a:lnTo>
                <a:lnTo>
                  <a:pt x="117" y="83"/>
                </a:lnTo>
                <a:lnTo>
                  <a:pt x="118" y="82"/>
                </a:lnTo>
                <a:lnTo>
                  <a:pt x="118" y="81"/>
                </a:lnTo>
                <a:lnTo>
                  <a:pt x="119" y="80"/>
                </a:lnTo>
                <a:lnTo>
                  <a:pt x="120" y="80"/>
                </a:lnTo>
                <a:lnTo>
                  <a:pt x="121" y="79"/>
                </a:lnTo>
                <a:lnTo>
                  <a:pt x="121" y="78"/>
                </a:lnTo>
                <a:lnTo>
                  <a:pt x="121" y="76"/>
                </a:lnTo>
                <a:lnTo>
                  <a:pt x="121" y="75"/>
                </a:lnTo>
                <a:lnTo>
                  <a:pt x="121" y="74"/>
                </a:lnTo>
                <a:lnTo>
                  <a:pt x="123" y="74"/>
                </a:lnTo>
                <a:lnTo>
                  <a:pt x="124" y="74"/>
                </a:lnTo>
                <a:lnTo>
                  <a:pt x="125" y="74"/>
                </a:lnTo>
                <a:lnTo>
                  <a:pt x="125" y="73"/>
                </a:lnTo>
                <a:lnTo>
                  <a:pt x="124" y="72"/>
                </a:lnTo>
                <a:lnTo>
                  <a:pt x="125" y="71"/>
                </a:lnTo>
                <a:lnTo>
                  <a:pt x="126" y="71"/>
                </a:lnTo>
                <a:lnTo>
                  <a:pt x="127" y="71"/>
                </a:lnTo>
                <a:lnTo>
                  <a:pt x="127" y="70"/>
                </a:lnTo>
                <a:lnTo>
                  <a:pt x="127" y="68"/>
                </a:lnTo>
                <a:lnTo>
                  <a:pt x="128" y="68"/>
                </a:lnTo>
                <a:lnTo>
                  <a:pt x="128" y="70"/>
                </a:lnTo>
                <a:lnTo>
                  <a:pt x="129" y="70"/>
                </a:lnTo>
                <a:lnTo>
                  <a:pt x="131" y="70"/>
                </a:lnTo>
                <a:lnTo>
                  <a:pt x="131" y="68"/>
                </a:lnTo>
                <a:lnTo>
                  <a:pt x="131" y="67"/>
                </a:lnTo>
                <a:lnTo>
                  <a:pt x="132" y="66"/>
                </a:lnTo>
                <a:lnTo>
                  <a:pt x="133" y="66"/>
                </a:lnTo>
                <a:lnTo>
                  <a:pt x="134" y="66"/>
                </a:lnTo>
                <a:lnTo>
                  <a:pt x="135" y="66"/>
                </a:lnTo>
                <a:lnTo>
                  <a:pt x="136" y="65"/>
                </a:lnTo>
                <a:lnTo>
                  <a:pt x="136" y="66"/>
                </a:lnTo>
                <a:lnTo>
                  <a:pt x="137" y="66"/>
                </a:lnTo>
                <a:lnTo>
                  <a:pt x="137" y="67"/>
                </a:lnTo>
                <a:lnTo>
                  <a:pt x="139" y="67"/>
                </a:lnTo>
                <a:lnTo>
                  <a:pt x="139" y="66"/>
                </a:lnTo>
                <a:lnTo>
                  <a:pt x="140" y="66"/>
                </a:lnTo>
                <a:lnTo>
                  <a:pt x="140" y="65"/>
                </a:lnTo>
                <a:lnTo>
                  <a:pt x="141" y="65"/>
                </a:lnTo>
                <a:lnTo>
                  <a:pt x="142" y="65"/>
                </a:lnTo>
                <a:lnTo>
                  <a:pt x="142" y="64"/>
                </a:lnTo>
                <a:lnTo>
                  <a:pt x="142" y="63"/>
                </a:lnTo>
                <a:lnTo>
                  <a:pt x="143" y="62"/>
                </a:lnTo>
                <a:lnTo>
                  <a:pt x="143" y="60"/>
                </a:lnTo>
                <a:lnTo>
                  <a:pt x="144" y="59"/>
                </a:lnTo>
                <a:lnTo>
                  <a:pt x="144" y="58"/>
                </a:lnTo>
                <a:lnTo>
                  <a:pt x="145" y="59"/>
                </a:lnTo>
                <a:lnTo>
                  <a:pt x="147" y="59"/>
                </a:lnTo>
                <a:lnTo>
                  <a:pt x="147" y="60"/>
                </a:lnTo>
                <a:lnTo>
                  <a:pt x="148" y="60"/>
                </a:lnTo>
                <a:lnTo>
                  <a:pt x="148" y="62"/>
                </a:lnTo>
                <a:lnTo>
                  <a:pt x="149" y="60"/>
                </a:lnTo>
                <a:lnTo>
                  <a:pt x="149" y="59"/>
                </a:lnTo>
                <a:lnTo>
                  <a:pt x="150" y="59"/>
                </a:lnTo>
                <a:lnTo>
                  <a:pt x="151" y="59"/>
                </a:lnTo>
                <a:lnTo>
                  <a:pt x="151" y="60"/>
                </a:lnTo>
                <a:lnTo>
                  <a:pt x="152" y="60"/>
                </a:lnTo>
                <a:lnTo>
                  <a:pt x="153" y="60"/>
                </a:lnTo>
                <a:lnTo>
                  <a:pt x="153" y="62"/>
                </a:lnTo>
                <a:lnTo>
                  <a:pt x="153" y="63"/>
                </a:lnTo>
                <a:lnTo>
                  <a:pt x="155" y="63"/>
                </a:lnTo>
                <a:lnTo>
                  <a:pt x="156" y="63"/>
                </a:lnTo>
                <a:lnTo>
                  <a:pt x="156" y="62"/>
                </a:lnTo>
                <a:lnTo>
                  <a:pt x="155" y="60"/>
                </a:lnTo>
                <a:lnTo>
                  <a:pt x="156" y="60"/>
                </a:lnTo>
                <a:lnTo>
                  <a:pt x="156" y="59"/>
                </a:lnTo>
                <a:lnTo>
                  <a:pt x="157" y="58"/>
                </a:lnTo>
                <a:lnTo>
                  <a:pt x="158" y="58"/>
                </a:lnTo>
                <a:lnTo>
                  <a:pt x="158" y="57"/>
                </a:lnTo>
                <a:lnTo>
                  <a:pt x="158" y="56"/>
                </a:lnTo>
                <a:lnTo>
                  <a:pt x="159" y="55"/>
                </a:lnTo>
                <a:lnTo>
                  <a:pt x="160" y="55"/>
                </a:lnTo>
                <a:lnTo>
                  <a:pt x="161" y="54"/>
                </a:lnTo>
                <a:lnTo>
                  <a:pt x="163" y="54"/>
                </a:lnTo>
                <a:lnTo>
                  <a:pt x="164" y="54"/>
                </a:lnTo>
                <a:lnTo>
                  <a:pt x="165" y="54"/>
                </a:lnTo>
                <a:lnTo>
                  <a:pt x="165" y="52"/>
                </a:lnTo>
                <a:lnTo>
                  <a:pt x="165" y="51"/>
                </a:lnTo>
                <a:lnTo>
                  <a:pt x="165" y="52"/>
                </a:lnTo>
                <a:lnTo>
                  <a:pt x="164" y="52"/>
                </a:lnTo>
                <a:lnTo>
                  <a:pt x="163" y="51"/>
                </a:lnTo>
                <a:lnTo>
                  <a:pt x="164" y="51"/>
                </a:lnTo>
                <a:lnTo>
                  <a:pt x="164" y="50"/>
                </a:lnTo>
                <a:lnTo>
                  <a:pt x="165" y="49"/>
                </a:lnTo>
                <a:lnTo>
                  <a:pt x="166" y="49"/>
                </a:lnTo>
                <a:lnTo>
                  <a:pt x="167" y="49"/>
                </a:lnTo>
                <a:lnTo>
                  <a:pt x="168" y="49"/>
                </a:lnTo>
                <a:lnTo>
                  <a:pt x="169" y="49"/>
                </a:lnTo>
                <a:lnTo>
                  <a:pt x="171" y="50"/>
                </a:lnTo>
                <a:lnTo>
                  <a:pt x="172" y="49"/>
                </a:lnTo>
                <a:lnTo>
                  <a:pt x="172" y="48"/>
                </a:lnTo>
                <a:lnTo>
                  <a:pt x="172" y="47"/>
                </a:lnTo>
                <a:lnTo>
                  <a:pt x="172" y="46"/>
                </a:lnTo>
                <a:lnTo>
                  <a:pt x="173" y="46"/>
                </a:lnTo>
                <a:lnTo>
                  <a:pt x="174" y="43"/>
                </a:lnTo>
                <a:lnTo>
                  <a:pt x="174" y="42"/>
                </a:lnTo>
                <a:lnTo>
                  <a:pt x="174" y="41"/>
                </a:lnTo>
                <a:lnTo>
                  <a:pt x="174" y="40"/>
                </a:lnTo>
                <a:lnTo>
                  <a:pt x="175" y="39"/>
                </a:lnTo>
                <a:lnTo>
                  <a:pt x="176" y="40"/>
                </a:lnTo>
                <a:lnTo>
                  <a:pt x="177" y="40"/>
                </a:lnTo>
                <a:lnTo>
                  <a:pt x="179" y="40"/>
                </a:lnTo>
                <a:lnTo>
                  <a:pt x="180" y="40"/>
                </a:lnTo>
                <a:lnTo>
                  <a:pt x="181" y="40"/>
                </a:lnTo>
                <a:lnTo>
                  <a:pt x="181" y="39"/>
                </a:lnTo>
                <a:lnTo>
                  <a:pt x="181" y="38"/>
                </a:lnTo>
                <a:lnTo>
                  <a:pt x="181" y="36"/>
                </a:lnTo>
                <a:lnTo>
                  <a:pt x="180" y="36"/>
                </a:lnTo>
                <a:lnTo>
                  <a:pt x="180" y="35"/>
                </a:lnTo>
                <a:lnTo>
                  <a:pt x="180" y="34"/>
                </a:lnTo>
                <a:lnTo>
                  <a:pt x="181" y="34"/>
                </a:lnTo>
                <a:lnTo>
                  <a:pt x="182" y="34"/>
                </a:lnTo>
                <a:lnTo>
                  <a:pt x="183" y="34"/>
                </a:lnTo>
                <a:lnTo>
                  <a:pt x="184" y="34"/>
                </a:lnTo>
                <a:lnTo>
                  <a:pt x="185" y="34"/>
                </a:lnTo>
                <a:lnTo>
                  <a:pt x="187" y="33"/>
                </a:lnTo>
                <a:lnTo>
                  <a:pt x="187" y="32"/>
                </a:lnTo>
                <a:lnTo>
                  <a:pt x="187" y="31"/>
                </a:lnTo>
                <a:lnTo>
                  <a:pt x="188" y="32"/>
                </a:lnTo>
                <a:lnTo>
                  <a:pt x="189" y="32"/>
                </a:lnTo>
                <a:lnTo>
                  <a:pt x="190" y="32"/>
                </a:lnTo>
                <a:lnTo>
                  <a:pt x="190" y="31"/>
                </a:lnTo>
                <a:lnTo>
                  <a:pt x="189" y="31"/>
                </a:lnTo>
                <a:lnTo>
                  <a:pt x="189" y="30"/>
                </a:lnTo>
                <a:lnTo>
                  <a:pt x="190" y="28"/>
                </a:lnTo>
                <a:lnTo>
                  <a:pt x="190" y="27"/>
                </a:lnTo>
                <a:lnTo>
                  <a:pt x="190" y="26"/>
                </a:lnTo>
                <a:lnTo>
                  <a:pt x="189" y="25"/>
                </a:lnTo>
                <a:lnTo>
                  <a:pt x="188" y="25"/>
                </a:lnTo>
                <a:lnTo>
                  <a:pt x="189" y="24"/>
                </a:lnTo>
                <a:lnTo>
                  <a:pt x="190" y="24"/>
                </a:lnTo>
                <a:lnTo>
                  <a:pt x="190" y="23"/>
                </a:lnTo>
                <a:lnTo>
                  <a:pt x="191" y="23"/>
                </a:lnTo>
                <a:lnTo>
                  <a:pt x="191" y="22"/>
                </a:lnTo>
                <a:lnTo>
                  <a:pt x="192" y="22"/>
                </a:lnTo>
                <a:lnTo>
                  <a:pt x="192" y="20"/>
                </a:lnTo>
                <a:lnTo>
                  <a:pt x="193" y="19"/>
                </a:lnTo>
                <a:lnTo>
                  <a:pt x="193" y="18"/>
                </a:lnTo>
                <a:lnTo>
                  <a:pt x="195" y="18"/>
                </a:lnTo>
                <a:lnTo>
                  <a:pt x="196" y="19"/>
                </a:lnTo>
                <a:lnTo>
                  <a:pt x="198" y="20"/>
                </a:lnTo>
                <a:lnTo>
                  <a:pt x="199" y="20"/>
                </a:lnTo>
                <a:lnTo>
                  <a:pt x="200" y="20"/>
                </a:lnTo>
                <a:lnTo>
                  <a:pt x="201" y="20"/>
                </a:lnTo>
                <a:lnTo>
                  <a:pt x="201" y="19"/>
                </a:lnTo>
                <a:lnTo>
                  <a:pt x="201" y="18"/>
                </a:lnTo>
                <a:lnTo>
                  <a:pt x="203" y="18"/>
                </a:lnTo>
                <a:lnTo>
                  <a:pt x="204" y="18"/>
                </a:lnTo>
                <a:lnTo>
                  <a:pt x="204" y="17"/>
                </a:lnTo>
                <a:lnTo>
                  <a:pt x="204" y="16"/>
                </a:lnTo>
                <a:lnTo>
                  <a:pt x="205" y="15"/>
                </a:lnTo>
                <a:lnTo>
                  <a:pt x="206" y="14"/>
                </a:lnTo>
                <a:lnTo>
                  <a:pt x="206" y="11"/>
                </a:lnTo>
                <a:lnTo>
                  <a:pt x="206" y="10"/>
                </a:lnTo>
                <a:lnTo>
                  <a:pt x="206" y="8"/>
                </a:lnTo>
                <a:lnTo>
                  <a:pt x="206" y="7"/>
                </a:lnTo>
                <a:lnTo>
                  <a:pt x="207" y="6"/>
                </a:lnTo>
                <a:lnTo>
                  <a:pt x="208" y="6"/>
                </a:lnTo>
                <a:lnTo>
                  <a:pt x="208" y="4"/>
                </a:lnTo>
                <a:lnTo>
                  <a:pt x="209" y="4"/>
                </a:lnTo>
                <a:lnTo>
                  <a:pt x="209" y="6"/>
                </a:lnTo>
                <a:lnTo>
                  <a:pt x="211" y="6"/>
                </a:lnTo>
                <a:lnTo>
                  <a:pt x="212" y="6"/>
                </a:lnTo>
                <a:lnTo>
                  <a:pt x="213" y="7"/>
                </a:lnTo>
                <a:lnTo>
                  <a:pt x="214" y="7"/>
                </a:lnTo>
                <a:lnTo>
                  <a:pt x="215" y="6"/>
                </a:lnTo>
                <a:lnTo>
                  <a:pt x="215" y="4"/>
                </a:lnTo>
                <a:lnTo>
                  <a:pt x="215" y="3"/>
                </a:lnTo>
                <a:lnTo>
                  <a:pt x="216" y="2"/>
                </a:lnTo>
                <a:lnTo>
                  <a:pt x="217" y="2"/>
                </a:lnTo>
                <a:lnTo>
                  <a:pt x="217" y="1"/>
                </a:lnTo>
                <a:lnTo>
                  <a:pt x="219" y="1"/>
                </a:lnTo>
                <a:lnTo>
                  <a:pt x="220" y="2"/>
                </a:lnTo>
                <a:lnTo>
                  <a:pt x="220" y="3"/>
                </a:lnTo>
                <a:lnTo>
                  <a:pt x="219" y="4"/>
                </a:lnTo>
                <a:lnTo>
                  <a:pt x="220" y="4"/>
                </a:lnTo>
                <a:lnTo>
                  <a:pt x="221" y="4"/>
                </a:lnTo>
                <a:lnTo>
                  <a:pt x="221" y="3"/>
                </a:lnTo>
                <a:lnTo>
                  <a:pt x="221" y="2"/>
                </a:lnTo>
                <a:lnTo>
                  <a:pt x="222" y="2"/>
                </a:lnTo>
                <a:lnTo>
                  <a:pt x="222" y="3"/>
                </a:lnTo>
                <a:lnTo>
                  <a:pt x="222" y="4"/>
                </a:lnTo>
                <a:lnTo>
                  <a:pt x="223" y="4"/>
                </a:lnTo>
                <a:lnTo>
                  <a:pt x="224" y="4"/>
                </a:lnTo>
                <a:lnTo>
                  <a:pt x="224" y="6"/>
                </a:lnTo>
                <a:lnTo>
                  <a:pt x="225" y="6"/>
                </a:lnTo>
                <a:lnTo>
                  <a:pt x="227" y="4"/>
                </a:lnTo>
                <a:lnTo>
                  <a:pt x="228" y="4"/>
                </a:lnTo>
                <a:lnTo>
                  <a:pt x="229" y="4"/>
                </a:lnTo>
                <a:lnTo>
                  <a:pt x="230" y="4"/>
                </a:lnTo>
                <a:lnTo>
                  <a:pt x="230" y="6"/>
                </a:lnTo>
                <a:lnTo>
                  <a:pt x="230" y="7"/>
                </a:lnTo>
                <a:lnTo>
                  <a:pt x="231" y="7"/>
                </a:lnTo>
                <a:lnTo>
                  <a:pt x="232" y="7"/>
                </a:lnTo>
                <a:lnTo>
                  <a:pt x="232" y="6"/>
                </a:lnTo>
                <a:lnTo>
                  <a:pt x="231" y="6"/>
                </a:lnTo>
                <a:lnTo>
                  <a:pt x="231" y="4"/>
                </a:lnTo>
                <a:lnTo>
                  <a:pt x="232" y="4"/>
                </a:lnTo>
                <a:lnTo>
                  <a:pt x="233" y="4"/>
                </a:lnTo>
                <a:lnTo>
                  <a:pt x="233" y="6"/>
                </a:lnTo>
                <a:lnTo>
                  <a:pt x="235" y="6"/>
                </a:lnTo>
                <a:lnTo>
                  <a:pt x="235" y="4"/>
                </a:lnTo>
                <a:lnTo>
                  <a:pt x="236" y="3"/>
                </a:lnTo>
                <a:lnTo>
                  <a:pt x="235" y="3"/>
                </a:lnTo>
                <a:lnTo>
                  <a:pt x="235" y="2"/>
                </a:lnTo>
                <a:lnTo>
                  <a:pt x="233" y="2"/>
                </a:lnTo>
                <a:lnTo>
                  <a:pt x="233" y="1"/>
                </a:lnTo>
                <a:lnTo>
                  <a:pt x="235" y="1"/>
                </a:lnTo>
                <a:lnTo>
                  <a:pt x="235" y="2"/>
                </a:lnTo>
                <a:lnTo>
                  <a:pt x="236" y="2"/>
                </a:lnTo>
                <a:lnTo>
                  <a:pt x="237" y="2"/>
                </a:lnTo>
                <a:lnTo>
                  <a:pt x="238" y="2"/>
                </a:lnTo>
                <a:lnTo>
                  <a:pt x="239" y="2"/>
                </a:lnTo>
                <a:lnTo>
                  <a:pt x="240" y="2"/>
                </a:lnTo>
                <a:lnTo>
                  <a:pt x="240" y="3"/>
                </a:lnTo>
                <a:lnTo>
                  <a:pt x="240" y="4"/>
                </a:lnTo>
                <a:lnTo>
                  <a:pt x="240" y="6"/>
                </a:lnTo>
                <a:lnTo>
                  <a:pt x="241" y="6"/>
                </a:lnTo>
                <a:lnTo>
                  <a:pt x="241" y="4"/>
                </a:lnTo>
                <a:lnTo>
                  <a:pt x="243" y="4"/>
                </a:lnTo>
                <a:lnTo>
                  <a:pt x="243" y="3"/>
                </a:lnTo>
                <a:lnTo>
                  <a:pt x="243" y="2"/>
                </a:lnTo>
                <a:lnTo>
                  <a:pt x="241" y="1"/>
                </a:lnTo>
                <a:lnTo>
                  <a:pt x="241" y="0"/>
                </a:lnTo>
                <a:lnTo>
                  <a:pt x="243" y="1"/>
                </a:lnTo>
                <a:lnTo>
                  <a:pt x="244" y="1"/>
                </a:lnTo>
                <a:lnTo>
                  <a:pt x="245" y="1"/>
                </a:lnTo>
                <a:lnTo>
                  <a:pt x="246" y="1"/>
                </a:lnTo>
                <a:lnTo>
                  <a:pt x="246" y="2"/>
                </a:lnTo>
                <a:lnTo>
                  <a:pt x="245" y="2"/>
                </a:lnTo>
                <a:lnTo>
                  <a:pt x="245" y="3"/>
                </a:lnTo>
                <a:lnTo>
                  <a:pt x="245" y="4"/>
                </a:lnTo>
                <a:lnTo>
                  <a:pt x="244" y="4"/>
                </a:lnTo>
                <a:lnTo>
                  <a:pt x="245" y="4"/>
                </a:lnTo>
                <a:lnTo>
                  <a:pt x="245" y="6"/>
                </a:lnTo>
                <a:lnTo>
                  <a:pt x="246" y="6"/>
                </a:lnTo>
                <a:lnTo>
                  <a:pt x="247" y="4"/>
                </a:lnTo>
                <a:lnTo>
                  <a:pt x="248" y="9"/>
                </a:lnTo>
                <a:lnTo>
                  <a:pt x="248" y="10"/>
                </a:lnTo>
                <a:lnTo>
                  <a:pt x="249" y="14"/>
                </a:lnTo>
                <a:lnTo>
                  <a:pt x="251" y="23"/>
                </a:lnTo>
                <a:lnTo>
                  <a:pt x="252" y="26"/>
                </a:lnTo>
                <a:lnTo>
                  <a:pt x="253" y="31"/>
                </a:lnTo>
                <a:lnTo>
                  <a:pt x="253" y="34"/>
                </a:lnTo>
                <a:close/>
              </a:path>
            </a:pathLst>
          </a:custGeom>
          <a:solidFill>
            <a:schemeClr val="tx2"/>
          </a:solidFill>
          <a:ln w="3175">
            <a:solidFill>
              <a:schemeClr val="tx1">
                <a:lumMod val="95000"/>
                <a:lumOff val="5000"/>
              </a:schemeClr>
            </a:solidFill>
            <a:prstDash val="solid"/>
            <a:round/>
            <a:headEnd/>
            <a:tailEnd/>
          </a:ln>
        </p:spPr>
        <p:txBody>
          <a:bodyPr/>
          <a:lstStyle/>
          <a:p>
            <a:endParaRPr lang="en-US" dirty="0">
              <a:solidFill>
                <a:schemeClr val="tx2"/>
              </a:solidFill>
            </a:endParaRPr>
          </a:p>
        </p:txBody>
      </p:sp>
      <p:sp>
        <p:nvSpPr>
          <p:cNvPr id="181" name="Freeform 180"/>
          <p:cNvSpPr>
            <a:spLocks/>
          </p:cNvSpPr>
          <p:nvPr/>
        </p:nvSpPr>
        <p:spPr bwMode="auto">
          <a:xfrm>
            <a:off x="3004726" y="4948720"/>
            <a:ext cx="360847" cy="685440"/>
          </a:xfrm>
          <a:custGeom>
            <a:avLst/>
            <a:gdLst>
              <a:gd name="T0" fmla="*/ 115 w 167"/>
              <a:gd name="T1" fmla="*/ 0 h 322"/>
              <a:gd name="T2" fmla="*/ 135 w 167"/>
              <a:gd name="T3" fmla="*/ 0 h 322"/>
              <a:gd name="T4" fmla="*/ 161 w 167"/>
              <a:gd name="T5" fmla="*/ 0 h 322"/>
              <a:gd name="T6" fmla="*/ 161 w 167"/>
              <a:gd name="T7" fmla="*/ 17 h 322"/>
              <a:gd name="T8" fmla="*/ 161 w 167"/>
              <a:gd name="T9" fmla="*/ 39 h 322"/>
              <a:gd name="T10" fmla="*/ 161 w 167"/>
              <a:gd name="T11" fmla="*/ 49 h 322"/>
              <a:gd name="T12" fmla="*/ 161 w 167"/>
              <a:gd name="T13" fmla="*/ 79 h 322"/>
              <a:gd name="T14" fmla="*/ 161 w 167"/>
              <a:gd name="T15" fmla="*/ 99 h 322"/>
              <a:gd name="T16" fmla="*/ 161 w 167"/>
              <a:gd name="T17" fmla="*/ 112 h 322"/>
              <a:gd name="T18" fmla="*/ 161 w 167"/>
              <a:gd name="T19" fmla="*/ 126 h 322"/>
              <a:gd name="T20" fmla="*/ 162 w 167"/>
              <a:gd name="T21" fmla="*/ 136 h 322"/>
              <a:gd name="T22" fmla="*/ 162 w 167"/>
              <a:gd name="T23" fmla="*/ 140 h 322"/>
              <a:gd name="T24" fmla="*/ 162 w 167"/>
              <a:gd name="T25" fmla="*/ 153 h 322"/>
              <a:gd name="T26" fmla="*/ 162 w 167"/>
              <a:gd name="T27" fmla="*/ 163 h 322"/>
              <a:gd name="T28" fmla="*/ 162 w 167"/>
              <a:gd name="T29" fmla="*/ 175 h 322"/>
              <a:gd name="T30" fmla="*/ 162 w 167"/>
              <a:gd name="T31" fmla="*/ 199 h 322"/>
              <a:gd name="T32" fmla="*/ 162 w 167"/>
              <a:gd name="T33" fmla="*/ 224 h 322"/>
              <a:gd name="T34" fmla="*/ 162 w 167"/>
              <a:gd name="T35" fmla="*/ 258 h 322"/>
              <a:gd name="T36" fmla="*/ 166 w 167"/>
              <a:gd name="T37" fmla="*/ 266 h 322"/>
              <a:gd name="T38" fmla="*/ 167 w 167"/>
              <a:gd name="T39" fmla="*/ 278 h 322"/>
              <a:gd name="T40" fmla="*/ 167 w 167"/>
              <a:gd name="T41" fmla="*/ 299 h 322"/>
              <a:gd name="T42" fmla="*/ 167 w 167"/>
              <a:gd name="T43" fmla="*/ 321 h 322"/>
              <a:gd name="T44" fmla="*/ 151 w 167"/>
              <a:gd name="T45" fmla="*/ 321 h 322"/>
              <a:gd name="T46" fmla="*/ 145 w 167"/>
              <a:gd name="T47" fmla="*/ 321 h 322"/>
              <a:gd name="T48" fmla="*/ 131 w 167"/>
              <a:gd name="T49" fmla="*/ 321 h 322"/>
              <a:gd name="T50" fmla="*/ 117 w 167"/>
              <a:gd name="T51" fmla="*/ 321 h 322"/>
              <a:gd name="T52" fmla="*/ 99 w 167"/>
              <a:gd name="T53" fmla="*/ 322 h 322"/>
              <a:gd name="T54" fmla="*/ 72 w 167"/>
              <a:gd name="T55" fmla="*/ 322 h 322"/>
              <a:gd name="T56" fmla="*/ 59 w 167"/>
              <a:gd name="T57" fmla="*/ 310 h 322"/>
              <a:gd name="T58" fmla="*/ 59 w 167"/>
              <a:gd name="T59" fmla="*/ 290 h 322"/>
              <a:gd name="T60" fmla="*/ 59 w 167"/>
              <a:gd name="T61" fmla="*/ 275 h 322"/>
              <a:gd name="T62" fmla="*/ 59 w 167"/>
              <a:gd name="T63" fmla="*/ 266 h 322"/>
              <a:gd name="T64" fmla="*/ 55 w 167"/>
              <a:gd name="T65" fmla="*/ 260 h 322"/>
              <a:gd name="T66" fmla="*/ 55 w 167"/>
              <a:gd name="T67" fmla="*/ 248 h 322"/>
              <a:gd name="T68" fmla="*/ 55 w 167"/>
              <a:gd name="T69" fmla="*/ 238 h 322"/>
              <a:gd name="T70" fmla="*/ 55 w 167"/>
              <a:gd name="T71" fmla="*/ 219 h 322"/>
              <a:gd name="T72" fmla="*/ 55 w 167"/>
              <a:gd name="T73" fmla="*/ 216 h 322"/>
              <a:gd name="T74" fmla="*/ 55 w 167"/>
              <a:gd name="T75" fmla="*/ 203 h 322"/>
              <a:gd name="T76" fmla="*/ 55 w 167"/>
              <a:gd name="T77" fmla="*/ 183 h 322"/>
              <a:gd name="T78" fmla="*/ 55 w 167"/>
              <a:gd name="T79" fmla="*/ 158 h 322"/>
              <a:gd name="T80" fmla="*/ 55 w 167"/>
              <a:gd name="T81" fmla="*/ 128 h 322"/>
              <a:gd name="T82" fmla="*/ 55 w 167"/>
              <a:gd name="T83" fmla="*/ 113 h 322"/>
              <a:gd name="T84" fmla="*/ 55 w 167"/>
              <a:gd name="T85" fmla="*/ 94 h 322"/>
              <a:gd name="T86" fmla="*/ 55 w 167"/>
              <a:gd name="T87" fmla="*/ 87 h 322"/>
              <a:gd name="T88" fmla="*/ 55 w 167"/>
              <a:gd name="T89" fmla="*/ 78 h 322"/>
              <a:gd name="T90" fmla="*/ 55 w 167"/>
              <a:gd name="T91" fmla="*/ 73 h 322"/>
              <a:gd name="T92" fmla="*/ 55 w 167"/>
              <a:gd name="T93" fmla="*/ 67 h 322"/>
              <a:gd name="T94" fmla="*/ 55 w 167"/>
              <a:gd name="T95" fmla="*/ 64 h 322"/>
              <a:gd name="T96" fmla="*/ 55 w 167"/>
              <a:gd name="T97" fmla="*/ 55 h 322"/>
              <a:gd name="T98" fmla="*/ 53 w 167"/>
              <a:gd name="T99" fmla="*/ 54 h 322"/>
              <a:gd name="T100" fmla="*/ 37 w 167"/>
              <a:gd name="T101" fmla="*/ 54 h 322"/>
              <a:gd name="T102" fmla="*/ 5 w 167"/>
              <a:gd name="T103" fmla="*/ 54 h 322"/>
              <a:gd name="T104" fmla="*/ 0 w 167"/>
              <a:gd name="T105" fmla="*/ 31 h 322"/>
              <a:gd name="T106" fmla="*/ 0 w 167"/>
              <a:gd name="T107" fmla="*/ 22 h 322"/>
              <a:gd name="T108" fmla="*/ 0 w 167"/>
              <a:gd name="T109" fmla="*/ 12 h 322"/>
              <a:gd name="T110" fmla="*/ 0 w 167"/>
              <a:gd name="T111" fmla="*/ 0 h 322"/>
              <a:gd name="T112" fmla="*/ 16 w 167"/>
              <a:gd name="T113" fmla="*/ 0 h 322"/>
              <a:gd name="T114" fmla="*/ 38 w 167"/>
              <a:gd name="T115" fmla="*/ 0 h 322"/>
              <a:gd name="T116" fmla="*/ 47 w 167"/>
              <a:gd name="T117" fmla="*/ 0 h 322"/>
              <a:gd name="T118" fmla="*/ 67 w 167"/>
              <a:gd name="T119" fmla="*/ 0 h 322"/>
              <a:gd name="T120" fmla="*/ 80 w 167"/>
              <a:gd name="T121" fmla="*/ 0 h 322"/>
              <a:gd name="T122" fmla="*/ 95 w 167"/>
              <a:gd name="T123" fmla="*/ 0 h 3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7" h="322">
                <a:moveTo>
                  <a:pt x="95" y="0"/>
                </a:moveTo>
                <a:lnTo>
                  <a:pt x="96" y="0"/>
                </a:lnTo>
                <a:lnTo>
                  <a:pt x="98" y="0"/>
                </a:lnTo>
                <a:lnTo>
                  <a:pt x="106" y="0"/>
                </a:lnTo>
                <a:lnTo>
                  <a:pt x="110" y="0"/>
                </a:lnTo>
                <a:lnTo>
                  <a:pt x="115" y="0"/>
                </a:lnTo>
                <a:lnTo>
                  <a:pt x="117" y="0"/>
                </a:lnTo>
                <a:lnTo>
                  <a:pt x="125" y="0"/>
                </a:lnTo>
                <a:lnTo>
                  <a:pt x="128" y="0"/>
                </a:lnTo>
                <a:lnTo>
                  <a:pt x="133" y="0"/>
                </a:lnTo>
                <a:lnTo>
                  <a:pt x="135" y="0"/>
                </a:lnTo>
                <a:lnTo>
                  <a:pt x="136" y="0"/>
                </a:lnTo>
                <a:lnTo>
                  <a:pt x="146" y="0"/>
                </a:lnTo>
                <a:lnTo>
                  <a:pt x="149" y="0"/>
                </a:lnTo>
                <a:lnTo>
                  <a:pt x="153" y="0"/>
                </a:lnTo>
                <a:lnTo>
                  <a:pt x="158" y="0"/>
                </a:lnTo>
                <a:lnTo>
                  <a:pt x="161" y="0"/>
                </a:lnTo>
                <a:lnTo>
                  <a:pt x="161" y="2"/>
                </a:lnTo>
                <a:lnTo>
                  <a:pt x="161" y="4"/>
                </a:lnTo>
                <a:lnTo>
                  <a:pt x="161" y="12"/>
                </a:lnTo>
                <a:lnTo>
                  <a:pt x="161" y="15"/>
                </a:lnTo>
                <a:lnTo>
                  <a:pt x="161" y="17"/>
                </a:lnTo>
                <a:lnTo>
                  <a:pt x="161" y="24"/>
                </a:lnTo>
                <a:lnTo>
                  <a:pt x="161" y="27"/>
                </a:lnTo>
                <a:lnTo>
                  <a:pt x="161" y="32"/>
                </a:lnTo>
                <a:lnTo>
                  <a:pt x="161" y="35"/>
                </a:lnTo>
                <a:lnTo>
                  <a:pt x="161" y="39"/>
                </a:lnTo>
                <a:lnTo>
                  <a:pt x="161" y="41"/>
                </a:lnTo>
                <a:lnTo>
                  <a:pt x="161" y="43"/>
                </a:lnTo>
                <a:lnTo>
                  <a:pt x="161" y="46"/>
                </a:lnTo>
                <a:lnTo>
                  <a:pt x="161" y="47"/>
                </a:lnTo>
                <a:lnTo>
                  <a:pt x="161" y="49"/>
                </a:lnTo>
                <a:lnTo>
                  <a:pt x="161" y="52"/>
                </a:lnTo>
                <a:lnTo>
                  <a:pt x="161" y="54"/>
                </a:lnTo>
                <a:lnTo>
                  <a:pt x="161" y="60"/>
                </a:lnTo>
                <a:lnTo>
                  <a:pt x="161" y="66"/>
                </a:lnTo>
                <a:lnTo>
                  <a:pt x="161" y="72"/>
                </a:lnTo>
                <a:lnTo>
                  <a:pt x="161" y="79"/>
                </a:lnTo>
                <a:lnTo>
                  <a:pt x="161" y="81"/>
                </a:lnTo>
                <a:lnTo>
                  <a:pt x="161" y="83"/>
                </a:lnTo>
                <a:lnTo>
                  <a:pt x="161" y="89"/>
                </a:lnTo>
                <a:lnTo>
                  <a:pt x="161" y="98"/>
                </a:lnTo>
                <a:lnTo>
                  <a:pt x="161" y="99"/>
                </a:lnTo>
                <a:lnTo>
                  <a:pt x="161" y="100"/>
                </a:lnTo>
                <a:lnTo>
                  <a:pt x="161" y="102"/>
                </a:lnTo>
                <a:lnTo>
                  <a:pt x="161" y="104"/>
                </a:lnTo>
                <a:lnTo>
                  <a:pt x="161" y="107"/>
                </a:lnTo>
                <a:lnTo>
                  <a:pt x="161" y="111"/>
                </a:lnTo>
                <a:lnTo>
                  <a:pt x="161" y="112"/>
                </a:lnTo>
                <a:lnTo>
                  <a:pt x="161" y="113"/>
                </a:lnTo>
                <a:lnTo>
                  <a:pt x="161" y="114"/>
                </a:lnTo>
                <a:lnTo>
                  <a:pt x="161" y="115"/>
                </a:lnTo>
                <a:lnTo>
                  <a:pt x="161" y="122"/>
                </a:lnTo>
                <a:lnTo>
                  <a:pt x="161" y="126"/>
                </a:lnTo>
                <a:lnTo>
                  <a:pt x="161" y="128"/>
                </a:lnTo>
                <a:lnTo>
                  <a:pt x="162" y="128"/>
                </a:lnTo>
                <a:lnTo>
                  <a:pt x="162" y="129"/>
                </a:lnTo>
                <a:lnTo>
                  <a:pt x="162" y="135"/>
                </a:lnTo>
                <a:lnTo>
                  <a:pt x="162" y="136"/>
                </a:lnTo>
                <a:lnTo>
                  <a:pt x="162" y="137"/>
                </a:lnTo>
                <a:lnTo>
                  <a:pt x="162" y="139"/>
                </a:lnTo>
                <a:lnTo>
                  <a:pt x="162" y="140"/>
                </a:lnTo>
                <a:lnTo>
                  <a:pt x="162" y="144"/>
                </a:lnTo>
                <a:lnTo>
                  <a:pt x="162" y="145"/>
                </a:lnTo>
                <a:lnTo>
                  <a:pt x="162" y="148"/>
                </a:lnTo>
                <a:lnTo>
                  <a:pt x="162" y="152"/>
                </a:lnTo>
                <a:lnTo>
                  <a:pt x="162" y="153"/>
                </a:lnTo>
                <a:lnTo>
                  <a:pt x="162" y="154"/>
                </a:lnTo>
                <a:lnTo>
                  <a:pt x="162" y="155"/>
                </a:lnTo>
                <a:lnTo>
                  <a:pt x="162" y="163"/>
                </a:lnTo>
                <a:lnTo>
                  <a:pt x="162" y="164"/>
                </a:lnTo>
                <a:lnTo>
                  <a:pt x="162" y="166"/>
                </a:lnTo>
                <a:lnTo>
                  <a:pt x="162" y="175"/>
                </a:lnTo>
                <a:lnTo>
                  <a:pt x="162" y="178"/>
                </a:lnTo>
                <a:lnTo>
                  <a:pt x="162" y="187"/>
                </a:lnTo>
                <a:lnTo>
                  <a:pt x="162" y="190"/>
                </a:lnTo>
                <a:lnTo>
                  <a:pt x="162" y="191"/>
                </a:lnTo>
                <a:lnTo>
                  <a:pt x="162" y="199"/>
                </a:lnTo>
                <a:lnTo>
                  <a:pt x="162" y="208"/>
                </a:lnTo>
                <a:lnTo>
                  <a:pt x="162" y="211"/>
                </a:lnTo>
                <a:lnTo>
                  <a:pt x="162" y="215"/>
                </a:lnTo>
                <a:lnTo>
                  <a:pt x="162" y="224"/>
                </a:lnTo>
                <a:lnTo>
                  <a:pt x="162" y="226"/>
                </a:lnTo>
                <a:lnTo>
                  <a:pt x="162" y="232"/>
                </a:lnTo>
                <a:lnTo>
                  <a:pt x="162" y="236"/>
                </a:lnTo>
                <a:lnTo>
                  <a:pt x="162" y="249"/>
                </a:lnTo>
                <a:lnTo>
                  <a:pt x="162" y="257"/>
                </a:lnTo>
                <a:lnTo>
                  <a:pt x="162" y="258"/>
                </a:lnTo>
                <a:lnTo>
                  <a:pt x="162" y="263"/>
                </a:lnTo>
                <a:lnTo>
                  <a:pt x="162" y="266"/>
                </a:lnTo>
                <a:lnTo>
                  <a:pt x="165" y="266"/>
                </a:lnTo>
                <a:lnTo>
                  <a:pt x="166" y="266"/>
                </a:lnTo>
                <a:lnTo>
                  <a:pt x="167" y="266"/>
                </a:lnTo>
                <a:lnTo>
                  <a:pt x="167" y="267"/>
                </a:lnTo>
                <a:lnTo>
                  <a:pt x="167" y="274"/>
                </a:lnTo>
                <a:lnTo>
                  <a:pt x="167" y="275"/>
                </a:lnTo>
                <a:lnTo>
                  <a:pt x="167" y="278"/>
                </a:lnTo>
                <a:lnTo>
                  <a:pt x="167" y="282"/>
                </a:lnTo>
                <a:lnTo>
                  <a:pt x="167" y="283"/>
                </a:lnTo>
                <a:lnTo>
                  <a:pt x="167" y="286"/>
                </a:lnTo>
                <a:lnTo>
                  <a:pt x="167" y="291"/>
                </a:lnTo>
                <a:lnTo>
                  <a:pt x="167" y="296"/>
                </a:lnTo>
                <a:lnTo>
                  <a:pt x="167" y="299"/>
                </a:lnTo>
                <a:lnTo>
                  <a:pt x="167" y="306"/>
                </a:lnTo>
                <a:lnTo>
                  <a:pt x="167" y="308"/>
                </a:lnTo>
                <a:lnTo>
                  <a:pt x="167" y="310"/>
                </a:lnTo>
                <a:lnTo>
                  <a:pt x="167" y="315"/>
                </a:lnTo>
                <a:lnTo>
                  <a:pt x="167" y="318"/>
                </a:lnTo>
                <a:lnTo>
                  <a:pt x="167" y="321"/>
                </a:lnTo>
                <a:lnTo>
                  <a:pt x="159" y="321"/>
                </a:lnTo>
                <a:lnTo>
                  <a:pt x="154" y="321"/>
                </a:lnTo>
                <a:lnTo>
                  <a:pt x="152" y="321"/>
                </a:lnTo>
                <a:lnTo>
                  <a:pt x="151" y="321"/>
                </a:lnTo>
                <a:lnTo>
                  <a:pt x="150" y="321"/>
                </a:lnTo>
                <a:lnTo>
                  <a:pt x="149" y="321"/>
                </a:lnTo>
                <a:lnTo>
                  <a:pt x="146" y="321"/>
                </a:lnTo>
                <a:lnTo>
                  <a:pt x="145" y="321"/>
                </a:lnTo>
                <a:lnTo>
                  <a:pt x="144" y="321"/>
                </a:lnTo>
                <a:lnTo>
                  <a:pt x="139" y="321"/>
                </a:lnTo>
                <a:lnTo>
                  <a:pt x="136" y="321"/>
                </a:lnTo>
                <a:lnTo>
                  <a:pt x="135" y="321"/>
                </a:lnTo>
                <a:lnTo>
                  <a:pt x="134" y="321"/>
                </a:lnTo>
                <a:lnTo>
                  <a:pt x="131" y="321"/>
                </a:lnTo>
                <a:lnTo>
                  <a:pt x="129" y="321"/>
                </a:lnTo>
                <a:lnTo>
                  <a:pt x="128" y="321"/>
                </a:lnTo>
                <a:lnTo>
                  <a:pt x="126" y="321"/>
                </a:lnTo>
                <a:lnTo>
                  <a:pt x="122" y="321"/>
                </a:lnTo>
                <a:lnTo>
                  <a:pt x="118" y="321"/>
                </a:lnTo>
                <a:lnTo>
                  <a:pt x="117" y="321"/>
                </a:lnTo>
                <a:lnTo>
                  <a:pt x="111" y="321"/>
                </a:lnTo>
                <a:lnTo>
                  <a:pt x="107" y="321"/>
                </a:lnTo>
                <a:lnTo>
                  <a:pt x="105" y="321"/>
                </a:lnTo>
                <a:lnTo>
                  <a:pt x="102" y="321"/>
                </a:lnTo>
                <a:lnTo>
                  <a:pt x="99" y="322"/>
                </a:lnTo>
                <a:lnTo>
                  <a:pt x="96" y="322"/>
                </a:lnTo>
                <a:lnTo>
                  <a:pt x="91" y="322"/>
                </a:lnTo>
                <a:lnTo>
                  <a:pt x="85" y="322"/>
                </a:lnTo>
                <a:lnTo>
                  <a:pt x="80" y="322"/>
                </a:lnTo>
                <a:lnTo>
                  <a:pt x="78" y="322"/>
                </a:lnTo>
                <a:lnTo>
                  <a:pt x="72" y="322"/>
                </a:lnTo>
                <a:lnTo>
                  <a:pt x="62" y="322"/>
                </a:lnTo>
                <a:lnTo>
                  <a:pt x="59" y="322"/>
                </a:lnTo>
                <a:lnTo>
                  <a:pt x="59" y="321"/>
                </a:lnTo>
                <a:lnTo>
                  <a:pt x="59" y="316"/>
                </a:lnTo>
                <a:lnTo>
                  <a:pt x="59" y="310"/>
                </a:lnTo>
                <a:lnTo>
                  <a:pt x="59" y="304"/>
                </a:lnTo>
                <a:lnTo>
                  <a:pt x="59" y="303"/>
                </a:lnTo>
                <a:lnTo>
                  <a:pt x="59" y="295"/>
                </a:lnTo>
                <a:lnTo>
                  <a:pt x="59" y="291"/>
                </a:lnTo>
                <a:lnTo>
                  <a:pt x="59" y="290"/>
                </a:lnTo>
                <a:lnTo>
                  <a:pt x="59" y="289"/>
                </a:lnTo>
                <a:lnTo>
                  <a:pt x="59" y="283"/>
                </a:lnTo>
                <a:lnTo>
                  <a:pt x="59" y="282"/>
                </a:lnTo>
                <a:lnTo>
                  <a:pt x="59" y="280"/>
                </a:lnTo>
                <a:lnTo>
                  <a:pt x="59" y="278"/>
                </a:lnTo>
                <a:lnTo>
                  <a:pt x="59" y="275"/>
                </a:lnTo>
                <a:lnTo>
                  <a:pt x="59" y="272"/>
                </a:lnTo>
                <a:lnTo>
                  <a:pt x="59" y="271"/>
                </a:lnTo>
                <a:lnTo>
                  <a:pt x="59" y="270"/>
                </a:lnTo>
                <a:lnTo>
                  <a:pt x="59" y="266"/>
                </a:lnTo>
                <a:lnTo>
                  <a:pt x="58" y="266"/>
                </a:lnTo>
                <a:lnTo>
                  <a:pt x="55" y="266"/>
                </a:lnTo>
                <a:lnTo>
                  <a:pt x="55" y="263"/>
                </a:lnTo>
                <a:lnTo>
                  <a:pt x="55" y="260"/>
                </a:lnTo>
                <a:lnTo>
                  <a:pt x="55" y="256"/>
                </a:lnTo>
                <a:lnTo>
                  <a:pt x="55" y="255"/>
                </a:lnTo>
                <a:lnTo>
                  <a:pt x="55" y="254"/>
                </a:lnTo>
                <a:lnTo>
                  <a:pt x="55" y="251"/>
                </a:lnTo>
                <a:lnTo>
                  <a:pt x="55" y="250"/>
                </a:lnTo>
                <a:lnTo>
                  <a:pt x="55" y="248"/>
                </a:lnTo>
                <a:lnTo>
                  <a:pt x="55" y="244"/>
                </a:lnTo>
                <a:lnTo>
                  <a:pt x="55" y="242"/>
                </a:lnTo>
                <a:lnTo>
                  <a:pt x="55" y="239"/>
                </a:lnTo>
                <a:lnTo>
                  <a:pt x="55" y="238"/>
                </a:lnTo>
                <a:lnTo>
                  <a:pt x="55" y="236"/>
                </a:lnTo>
                <a:lnTo>
                  <a:pt x="55" y="233"/>
                </a:lnTo>
                <a:lnTo>
                  <a:pt x="55" y="232"/>
                </a:lnTo>
                <a:lnTo>
                  <a:pt x="55" y="227"/>
                </a:lnTo>
                <a:lnTo>
                  <a:pt x="55" y="219"/>
                </a:lnTo>
                <a:lnTo>
                  <a:pt x="55" y="218"/>
                </a:lnTo>
                <a:lnTo>
                  <a:pt x="55" y="217"/>
                </a:lnTo>
                <a:lnTo>
                  <a:pt x="55" y="216"/>
                </a:lnTo>
                <a:lnTo>
                  <a:pt x="55" y="215"/>
                </a:lnTo>
                <a:lnTo>
                  <a:pt x="55" y="207"/>
                </a:lnTo>
                <a:lnTo>
                  <a:pt x="55" y="206"/>
                </a:lnTo>
                <a:lnTo>
                  <a:pt x="55" y="203"/>
                </a:lnTo>
                <a:lnTo>
                  <a:pt x="55" y="195"/>
                </a:lnTo>
                <a:lnTo>
                  <a:pt x="55" y="191"/>
                </a:lnTo>
                <a:lnTo>
                  <a:pt x="55" y="190"/>
                </a:lnTo>
                <a:lnTo>
                  <a:pt x="55" y="185"/>
                </a:lnTo>
                <a:lnTo>
                  <a:pt x="55" y="183"/>
                </a:lnTo>
                <a:lnTo>
                  <a:pt x="55" y="175"/>
                </a:lnTo>
                <a:lnTo>
                  <a:pt x="55" y="164"/>
                </a:lnTo>
                <a:lnTo>
                  <a:pt x="55" y="162"/>
                </a:lnTo>
                <a:lnTo>
                  <a:pt x="55" y="161"/>
                </a:lnTo>
                <a:lnTo>
                  <a:pt x="55" y="159"/>
                </a:lnTo>
                <a:lnTo>
                  <a:pt x="55" y="158"/>
                </a:lnTo>
                <a:lnTo>
                  <a:pt x="55" y="152"/>
                </a:lnTo>
                <a:lnTo>
                  <a:pt x="55" y="146"/>
                </a:lnTo>
                <a:lnTo>
                  <a:pt x="55" y="142"/>
                </a:lnTo>
                <a:lnTo>
                  <a:pt x="55" y="137"/>
                </a:lnTo>
                <a:lnTo>
                  <a:pt x="55" y="129"/>
                </a:lnTo>
                <a:lnTo>
                  <a:pt x="55" y="128"/>
                </a:lnTo>
                <a:lnTo>
                  <a:pt x="55" y="120"/>
                </a:lnTo>
                <a:lnTo>
                  <a:pt x="55" y="119"/>
                </a:lnTo>
                <a:lnTo>
                  <a:pt x="55" y="115"/>
                </a:lnTo>
                <a:lnTo>
                  <a:pt x="55" y="113"/>
                </a:lnTo>
                <a:lnTo>
                  <a:pt x="55" y="100"/>
                </a:lnTo>
                <a:lnTo>
                  <a:pt x="55" y="99"/>
                </a:lnTo>
                <a:lnTo>
                  <a:pt x="55" y="98"/>
                </a:lnTo>
                <a:lnTo>
                  <a:pt x="55" y="94"/>
                </a:lnTo>
                <a:lnTo>
                  <a:pt x="55" y="92"/>
                </a:lnTo>
                <a:lnTo>
                  <a:pt x="55" y="90"/>
                </a:lnTo>
                <a:lnTo>
                  <a:pt x="55" y="89"/>
                </a:lnTo>
                <a:lnTo>
                  <a:pt x="55" y="88"/>
                </a:lnTo>
                <a:lnTo>
                  <a:pt x="55" y="87"/>
                </a:lnTo>
                <a:lnTo>
                  <a:pt x="55" y="82"/>
                </a:lnTo>
                <a:lnTo>
                  <a:pt x="55" y="80"/>
                </a:lnTo>
                <a:lnTo>
                  <a:pt x="55" y="78"/>
                </a:lnTo>
                <a:lnTo>
                  <a:pt x="55" y="76"/>
                </a:lnTo>
                <a:lnTo>
                  <a:pt x="55" y="75"/>
                </a:lnTo>
                <a:lnTo>
                  <a:pt x="55" y="74"/>
                </a:lnTo>
                <a:lnTo>
                  <a:pt x="55" y="73"/>
                </a:lnTo>
                <a:lnTo>
                  <a:pt x="55" y="72"/>
                </a:lnTo>
                <a:lnTo>
                  <a:pt x="55" y="68"/>
                </a:lnTo>
                <a:lnTo>
                  <a:pt x="55" y="67"/>
                </a:lnTo>
                <a:lnTo>
                  <a:pt x="55" y="66"/>
                </a:lnTo>
                <a:lnTo>
                  <a:pt x="55" y="65"/>
                </a:lnTo>
                <a:lnTo>
                  <a:pt x="55" y="64"/>
                </a:lnTo>
                <a:lnTo>
                  <a:pt x="55" y="63"/>
                </a:lnTo>
                <a:lnTo>
                  <a:pt x="55" y="62"/>
                </a:lnTo>
                <a:lnTo>
                  <a:pt x="55" y="60"/>
                </a:lnTo>
                <a:lnTo>
                  <a:pt x="55" y="59"/>
                </a:lnTo>
                <a:lnTo>
                  <a:pt x="55" y="55"/>
                </a:lnTo>
                <a:lnTo>
                  <a:pt x="55" y="54"/>
                </a:lnTo>
                <a:lnTo>
                  <a:pt x="53" y="54"/>
                </a:lnTo>
                <a:lnTo>
                  <a:pt x="51" y="54"/>
                </a:lnTo>
                <a:lnTo>
                  <a:pt x="48" y="54"/>
                </a:lnTo>
                <a:lnTo>
                  <a:pt x="41" y="54"/>
                </a:lnTo>
                <a:lnTo>
                  <a:pt x="39" y="54"/>
                </a:lnTo>
                <a:lnTo>
                  <a:pt x="37" y="54"/>
                </a:lnTo>
                <a:lnTo>
                  <a:pt x="34" y="54"/>
                </a:lnTo>
                <a:lnTo>
                  <a:pt x="27" y="54"/>
                </a:lnTo>
                <a:lnTo>
                  <a:pt x="16" y="54"/>
                </a:lnTo>
                <a:lnTo>
                  <a:pt x="15" y="54"/>
                </a:lnTo>
                <a:lnTo>
                  <a:pt x="13" y="54"/>
                </a:lnTo>
                <a:lnTo>
                  <a:pt x="5" y="54"/>
                </a:lnTo>
                <a:lnTo>
                  <a:pt x="0" y="54"/>
                </a:lnTo>
                <a:lnTo>
                  <a:pt x="0" y="50"/>
                </a:lnTo>
                <a:lnTo>
                  <a:pt x="0" y="47"/>
                </a:lnTo>
                <a:lnTo>
                  <a:pt x="0" y="36"/>
                </a:lnTo>
                <a:lnTo>
                  <a:pt x="0" y="33"/>
                </a:lnTo>
                <a:lnTo>
                  <a:pt x="0" y="31"/>
                </a:lnTo>
                <a:lnTo>
                  <a:pt x="0" y="26"/>
                </a:lnTo>
                <a:lnTo>
                  <a:pt x="0" y="23"/>
                </a:lnTo>
                <a:lnTo>
                  <a:pt x="0" y="22"/>
                </a:lnTo>
                <a:lnTo>
                  <a:pt x="0" y="20"/>
                </a:lnTo>
                <a:lnTo>
                  <a:pt x="0" y="18"/>
                </a:lnTo>
                <a:lnTo>
                  <a:pt x="0" y="16"/>
                </a:lnTo>
                <a:lnTo>
                  <a:pt x="0" y="15"/>
                </a:lnTo>
                <a:lnTo>
                  <a:pt x="0" y="12"/>
                </a:lnTo>
                <a:lnTo>
                  <a:pt x="0" y="11"/>
                </a:lnTo>
                <a:lnTo>
                  <a:pt x="0" y="9"/>
                </a:lnTo>
                <a:lnTo>
                  <a:pt x="0" y="6"/>
                </a:lnTo>
                <a:lnTo>
                  <a:pt x="0" y="3"/>
                </a:lnTo>
                <a:lnTo>
                  <a:pt x="0" y="0"/>
                </a:lnTo>
                <a:lnTo>
                  <a:pt x="3" y="0"/>
                </a:lnTo>
                <a:lnTo>
                  <a:pt x="10" y="0"/>
                </a:lnTo>
                <a:lnTo>
                  <a:pt x="11" y="0"/>
                </a:lnTo>
                <a:lnTo>
                  <a:pt x="16" y="0"/>
                </a:lnTo>
                <a:lnTo>
                  <a:pt x="25" y="0"/>
                </a:lnTo>
                <a:lnTo>
                  <a:pt x="27" y="0"/>
                </a:lnTo>
                <a:lnTo>
                  <a:pt x="30" y="0"/>
                </a:lnTo>
                <a:lnTo>
                  <a:pt x="31" y="0"/>
                </a:lnTo>
                <a:lnTo>
                  <a:pt x="32" y="0"/>
                </a:lnTo>
                <a:lnTo>
                  <a:pt x="38" y="0"/>
                </a:lnTo>
                <a:lnTo>
                  <a:pt x="40" y="0"/>
                </a:lnTo>
                <a:lnTo>
                  <a:pt x="42" y="0"/>
                </a:lnTo>
                <a:lnTo>
                  <a:pt x="43" y="0"/>
                </a:lnTo>
                <a:lnTo>
                  <a:pt x="46" y="0"/>
                </a:lnTo>
                <a:lnTo>
                  <a:pt x="47" y="0"/>
                </a:lnTo>
                <a:lnTo>
                  <a:pt x="50" y="0"/>
                </a:lnTo>
                <a:lnTo>
                  <a:pt x="54" y="0"/>
                </a:lnTo>
                <a:lnTo>
                  <a:pt x="58" y="0"/>
                </a:lnTo>
                <a:lnTo>
                  <a:pt x="59" y="0"/>
                </a:lnTo>
                <a:lnTo>
                  <a:pt x="65" y="0"/>
                </a:lnTo>
                <a:lnTo>
                  <a:pt x="67" y="0"/>
                </a:lnTo>
                <a:lnTo>
                  <a:pt x="70" y="0"/>
                </a:lnTo>
                <a:lnTo>
                  <a:pt x="73" y="0"/>
                </a:lnTo>
                <a:lnTo>
                  <a:pt x="75" y="0"/>
                </a:lnTo>
                <a:lnTo>
                  <a:pt x="79" y="0"/>
                </a:lnTo>
                <a:lnTo>
                  <a:pt x="80" y="0"/>
                </a:lnTo>
                <a:lnTo>
                  <a:pt x="81" y="0"/>
                </a:lnTo>
                <a:lnTo>
                  <a:pt x="88" y="0"/>
                </a:lnTo>
                <a:lnTo>
                  <a:pt x="89" y="0"/>
                </a:lnTo>
                <a:lnTo>
                  <a:pt x="90" y="0"/>
                </a:lnTo>
                <a:lnTo>
                  <a:pt x="95" y="0"/>
                </a:lnTo>
                <a:close/>
              </a:path>
            </a:pathLst>
          </a:custGeom>
          <a:solidFill>
            <a:schemeClr val="tx2"/>
          </a:solidFill>
          <a:ln w="3175">
            <a:solidFill>
              <a:schemeClr val="tx1">
                <a:lumMod val="95000"/>
                <a:lumOff val="5000"/>
              </a:schemeClr>
            </a:solidFill>
            <a:prstDash val="solid"/>
            <a:round/>
            <a:headEnd/>
            <a:tailEnd/>
          </a:ln>
        </p:spPr>
        <p:txBody>
          <a:bodyPr/>
          <a:lstStyle/>
          <a:p>
            <a:endParaRPr lang="en-US" dirty="0"/>
          </a:p>
        </p:txBody>
      </p:sp>
      <p:sp>
        <p:nvSpPr>
          <p:cNvPr id="182" name="Freeform 194"/>
          <p:cNvSpPr>
            <a:spLocks/>
          </p:cNvSpPr>
          <p:nvPr/>
        </p:nvSpPr>
        <p:spPr bwMode="auto">
          <a:xfrm>
            <a:off x="3646471" y="5837545"/>
            <a:ext cx="568280" cy="544946"/>
          </a:xfrm>
          <a:custGeom>
            <a:avLst/>
            <a:gdLst>
              <a:gd name="T0" fmla="*/ 251 w 263"/>
              <a:gd name="T1" fmla="*/ 10 h 256"/>
              <a:gd name="T2" fmla="*/ 251 w 263"/>
              <a:gd name="T3" fmla="*/ 25 h 256"/>
              <a:gd name="T4" fmla="*/ 254 w 263"/>
              <a:gd name="T5" fmla="*/ 53 h 256"/>
              <a:gd name="T6" fmla="*/ 254 w 263"/>
              <a:gd name="T7" fmla="*/ 67 h 256"/>
              <a:gd name="T8" fmla="*/ 255 w 263"/>
              <a:gd name="T9" fmla="*/ 87 h 256"/>
              <a:gd name="T10" fmla="*/ 256 w 263"/>
              <a:gd name="T11" fmla="*/ 111 h 256"/>
              <a:gd name="T12" fmla="*/ 257 w 263"/>
              <a:gd name="T13" fmla="*/ 133 h 256"/>
              <a:gd name="T14" fmla="*/ 260 w 263"/>
              <a:gd name="T15" fmla="*/ 183 h 256"/>
              <a:gd name="T16" fmla="*/ 263 w 263"/>
              <a:gd name="T17" fmla="*/ 234 h 256"/>
              <a:gd name="T18" fmla="*/ 255 w 263"/>
              <a:gd name="T19" fmla="*/ 239 h 256"/>
              <a:gd name="T20" fmla="*/ 252 w 263"/>
              <a:gd name="T21" fmla="*/ 227 h 256"/>
              <a:gd name="T22" fmla="*/ 233 w 263"/>
              <a:gd name="T23" fmla="*/ 233 h 256"/>
              <a:gd name="T24" fmla="*/ 226 w 263"/>
              <a:gd name="T25" fmla="*/ 251 h 256"/>
              <a:gd name="T26" fmla="*/ 201 w 263"/>
              <a:gd name="T27" fmla="*/ 253 h 256"/>
              <a:gd name="T28" fmla="*/ 201 w 263"/>
              <a:gd name="T29" fmla="*/ 245 h 256"/>
              <a:gd name="T30" fmla="*/ 197 w 263"/>
              <a:gd name="T31" fmla="*/ 242 h 256"/>
              <a:gd name="T32" fmla="*/ 187 w 263"/>
              <a:gd name="T33" fmla="*/ 240 h 256"/>
              <a:gd name="T34" fmla="*/ 176 w 263"/>
              <a:gd name="T35" fmla="*/ 237 h 256"/>
              <a:gd name="T36" fmla="*/ 170 w 263"/>
              <a:gd name="T37" fmla="*/ 235 h 256"/>
              <a:gd name="T38" fmla="*/ 163 w 263"/>
              <a:gd name="T39" fmla="*/ 231 h 256"/>
              <a:gd name="T40" fmla="*/ 155 w 263"/>
              <a:gd name="T41" fmla="*/ 224 h 256"/>
              <a:gd name="T42" fmla="*/ 151 w 263"/>
              <a:gd name="T43" fmla="*/ 216 h 256"/>
              <a:gd name="T44" fmla="*/ 149 w 263"/>
              <a:gd name="T45" fmla="*/ 199 h 256"/>
              <a:gd name="T46" fmla="*/ 145 w 263"/>
              <a:gd name="T47" fmla="*/ 201 h 256"/>
              <a:gd name="T48" fmla="*/ 147 w 263"/>
              <a:gd name="T49" fmla="*/ 218 h 256"/>
              <a:gd name="T50" fmla="*/ 124 w 263"/>
              <a:gd name="T51" fmla="*/ 232 h 256"/>
              <a:gd name="T52" fmla="*/ 93 w 263"/>
              <a:gd name="T53" fmla="*/ 225 h 256"/>
              <a:gd name="T54" fmla="*/ 113 w 263"/>
              <a:gd name="T55" fmla="*/ 230 h 256"/>
              <a:gd name="T56" fmla="*/ 98 w 263"/>
              <a:gd name="T57" fmla="*/ 243 h 256"/>
              <a:gd name="T58" fmla="*/ 64 w 263"/>
              <a:gd name="T59" fmla="*/ 231 h 256"/>
              <a:gd name="T60" fmla="*/ 37 w 263"/>
              <a:gd name="T61" fmla="*/ 217 h 256"/>
              <a:gd name="T62" fmla="*/ 56 w 263"/>
              <a:gd name="T63" fmla="*/ 222 h 256"/>
              <a:gd name="T64" fmla="*/ 45 w 263"/>
              <a:gd name="T65" fmla="*/ 213 h 256"/>
              <a:gd name="T66" fmla="*/ 29 w 263"/>
              <a:gd name="T67" fmla="*/ 206 h 256"/>
              <a:gd name="T68" fmla="*/ 18 w 263"/>
              <a:gd name="T69" fmla="*/ 195 h 256"/>
              <a:gd name="T70" fmla="*/ 20 w 263"/>
              <a:gd name="T71" fmla="*/ 192 h 256"/>
              <a:gd name="T72" fmla="*/ 5 w 263"/>
              <a:gd name="T73" fmla="*/ 190 h 256"/>
              <a:gd name="T74" fmla="*/ 2 w 263"/>
              <a:gd name="T75" fmla="*/ 186 h 256"/>
              <a:gd name="T76" fmla="*/ 2 w 263"/>
              <a:gd name="T77" fmla="*/ 174 h 256"/>
              <a:gd name="T78" fmla="*/ 2 w 263"/>
              <a:gd name="T79" fmla="*/ 151 h 256"/>
              <a:gd name="T80" fmla="*/ 1 w 263"/>
              <a:gd name="T81" fmla="*/ 112 h 256"/>
              <a:gd name="T82" fmla="*/ 1 w 263"/>
              <a:gd name="T83" fmla="*/ 95 h 256"/>
              <a:gd name="T84" fmla="*/ 1 w 263"/>
              <a:gd name="T85" fmla="*/ 70 h 256"/>
              <a:gd name="T86" fmla="*/ 0 w 263"/>
              <a:gd name="T87" fmla="*/ 45 h 256"/>
              <a:gd name="T88" fmla="*/ 0 w 263"/>
              <a:gd name="T89" fmla="*/ 16 h 256"/>
              <a:gd name="T90" fmla="*/ 13 w 263"/>
              <a:gd name="T91" fmla="*/ 2 h 256"/>
              <a:gd name="T92" fmla="*/ 32 w 263"/>
              <a:gd name="T93" fmla="*/ 3 h 256"/>
              <a:gd name="T94" fmla="*/ 49 w 263"/>
              <a:gd name="T95" fmla="*/ 2 h 256"/>
              <a:gd name="T96" fmla="*/ 61 w 263"/>
              <a:gd name="T97" fmla="*/ 2 h 256"/>
              <a:gd name="T98" fmla="*/ 103 w 263"/>
              <a:gd name="T99" fmla="*/ 2 h 256"/>
              <a:gd name="T100" fmla="*/ 122 w 263"/>
              <a:gd name="T101" fmla="*/ 2 h 256"/>
              <a:gd name="T102" fmla="*/ 141 w 263"/>
              <a:gd name="T103" fmla="*/ 1 h 256"/>
              <a:gd name="T104" fmla="*/ 152 w 263"/>
              <a:gd name="T105" fmla="*/ 1 h 256"/>
              <a:gd name="T106" fmla="*/ 171 w 263"/>
              <a:gd name="T107" fmla="*/ 1 h 256"/>
              <a:gd name="T108" fmla="*/ 187 w 263"/>
              <a:gd name="T109" fmla="*/ 1 h 256"/>
              <a:gd name="T110" fmla="*/ 204 w 263"/>
              <a:gd name="T111" fmla="*/ 1 h 256"/>
              <a:gd name="T112" fmla="*/ 227 w 263"/>
              <a:gd name="T113" fmla="*/ 0 h 2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63" h="256">
                <a:moveTo>
                  <a:pt x="238" y="0"/>
                </a:moveTo>
                <a:lnTo>
                  <a:pt x="241" y="0"/>
                </a:lnTo>
                <a:lnTo>
                  <a:pt x="244" y="0"/>
                </a:lnTo>
                <a:lnTo>
                  <a:pt x="250" y="0"/>
                </a:lnTo>
                <a:lnTo>
                  <a:pt x="250" y="2"/>
                </a:lnTo>
                <a:lnTo>
                  <a:pt x="250" y="3"/>
                </a:lnTo>
                <a:lnTo>
                  <a:pt x="251" y="6"/>
                </a:lnTo>
                <a:lnTo>
                  <a:pt x="251" y="10"/>
                </a:lnTo>
                <a:lnTo>
                  <a:pt x="251" y="11"/>
                </a:lnTo>
                <a:lnTo>
                  <a:pt x="251" y="13"/>
                </a:lnTo>
                <a:lnTo>
                  <a:pt x="251" y="14"/>
                </a:lnTo>
                <a:lnTo>
                  <a:pt x="251" y="18"/>
                </a:lnTo>
                <a:lnTo>
                  <a:pt x="251" y="19"/>
                </a:lnTo>
                <a:lnTo>
                  <a:pt x="251" y="21"/>
                </a:lnTo>
                <a:lnTo>
                  <a:pt x="251" y="22"/>
                </a:lnTo>
                <a:lnTo>
                  <a:pt x="251" y="25"/>
                </a:lnTo>
                <a:lnTo>
                  <a:pt x="252" y="26"/>
                </a:lnTo>
                <a:lnTo>
                  <a:pt x="252" y="30"/>
                </a:lnTo>
                <a:lnTo>
                  <a:pt x="252" y="31"/>
                </a:lnTo>
                <a:lnTo>
                  <a:pt x="252" y="33"/>
                </a:lnTo>
                <a:lnTo>
                  <a:pt x="252" y="34"/>
                </a:lnTo>
                <a:lnTo>
                  <a:pt x="252" y="37"/>
                </a:lnTo>
                <a:lnTo>
                  <a:pt x="252" y="41"/>
                </a:lnTo>
                <a:lnTo>
                  <a:pt x="254" y="53"/>
                </a:lnTo>
                <a:lnTo>
                  <a:pt x="254" y="57"/>
                </a:lnTo>
                <a:lnTo>
                  <a:pt x="254" y="59"/>
                </a:lnTo>
                <a:lnTo>
                  <a:pt x="254" y="61"/>
                </a:lnTo>
                <a:lnTo>
                  <a:pt x="254" y="62"/>
                </a:lnTo>
                <a:lnTo>
                  <a:pt x="254" y="63"/>
                </a:lnTo>
                <a:lnTo>
                  <a:pt x="254" y="64"/>
                </a:lnTo>
                <a:lnTo>
                  <a:pt x="254" y="65"/>
                </a:lnTo>
                <a:lnTo>
                  <a:pt x="254" y="67"/>
                </a:lnTo>
                <a:lnTo>
                  <a:pt x="254" y="74"/>
                </a:lnTo>
                <a:lnTo>
                  <a:pt x="254" y="75"/>
                </a:lnTo>
                <a:lnTo>
                  <a:pt x="255" y="77"/>
                </a:lnTo>
                <a:lnTo>
                  <a:pt x="255" y="78"/>
                </a:lnTo>
                <a:lnTo>
                  <a:pt x="255" y="79"/>
                </a:lnTo>
                <a:lnTo>
                  <a:pt x="255" y="82"/>
                </a:lnTo>
                <a:lnTo>
                  <a:pt x="255" y="85"/>
                </a:lnTo>
                <a:lnTo>
                  <a:pt x="255" y="87"/>
                </a:lnTo>
                <a:lnTo>
                  <a:pt x="255" y="88"/>
                </a:lnTo>
                <a:lnTo>
                  <a:pt x="255" y="89"/>
                </a:lnTo>
                <a:lnTo>
                  <a:pt x="255" y="90"/>
                </a:lnTo>
                <a:lnTo>
                  <a:pt x="255" y="91"/>
                </a:lnTo>
                <a:lnTo>
                  <a:pt x="256" y="98"/>
                </a:lnTo>
                <a:lnTo>
                  <a:pt x="256" y="107"/>
                </a:lnTo>
                <a:lnTo>
                  <a:pt x="256" y="109"/>
                </a:lnTo>
                <a:lnTo>
                  <a:pt x="256" y="111"/>
                </a:lnTo>
                <a:lnTo>
                  <a:pt x="256" y="114"/>
                </a:lnTo>
                <a:lnTo>
                  <a:pt x="256" y="117"/>
                </a:lnTo>
                <a:lnTo>
                  <a:pt x="257" y="122"/>
                </a:lnTo>
                <a:lnTo>
                  <a:pt x="257" y="123"/>
                </a:lnTo>
                <a:lnTo>
                  <a:pt x="257" y="125"/>
                </a:lnTo>
                <a:lnTo>
                  <a:pt x="257" y="128"/>
                </a:lnTo>
                <a:lnTo>
                  <a:pt x="257" y="130"/>
                </a:lnTo>
                <a:lnTo>
                  <a:pt x="257" y="133"/>
                </a:lnTo>
                <a:lnTo>
                  <a:pt x="257" y="138"/>
                </a:lnTo>
                <a:lnTo>
                  <a:pt x="258" y="142"/>
                </a:lnTo>
                <a:lnTo>
                  <a:pt x="258" y="145"/>
                </a:lnTo>
                <a:lnTo>
                  <a:pt x="258" y="159"/>
                </a:lnTo>
                <a:lnTo>
                  <a:pt x="259" y="161"/>
                </a:lnTo>
                <a:lnTo>
                  <a:pt x="259" y="170"/>
                </a:lnTo>
                <a:lnTo>
                  <a:pt x="260" y="179"/>
                </a:lnTo>
                <a:lnTo>
                  <a:pt x="260" y="183"/>
                </a:lnTo>
                <a:lnTo>
                  <a:pt x="260" y="184"/>
                </a:lnTo>
                <a:lnTo>
                  <a:pt x="262" y="215"/>
                </a:lnTo>
                <a:lnTo>
                  <a:pt x="262" y="216"/>
                </a:lnTo>
                <a:lnTo>
                  <a:pt x="262" y="217"/>
                </a:lnTo>
                <a:lnTo>
                  <a:pt x="263" y="222"/>
                </a:lnTo>
                <a:lnTo>
                  <a:pt x="263" y="225"/>
                </a:lnTo>
                <a:lnTo>
                  <a:pt x="263" y="230"/>
                </a:lnTo>
                <a:lnTo>
                  <a:pt x="263" y="234"/>
                </a:lnTo>
                <a:lnTo>
                  <a:pt x="263" y="235"/>
                </a:lnTo>
                <a:lnTo>
                  <a:pt x="263" y="238"/>
                </a:lnTo>
                <a:lnTo>
                  <a:pt x="259" y="240"/>
                </a:lnTo>
                <a:lnTo>
                  <a:pt x="257" y="241"/>
                </a:lnTo>
                <a:lnTo>
                  <a:pt x="255" y="242"/>
                </a:lnTo>
                <a:lnTo>
                  <a:pt x="255" y="241"/>
                </a:lnTo>
                <a:lnTo>
                  <a:pt x="255" y="240"/>
                </a:lnTo>
                <a:lnTo>
                  <a:pt x="255" y="239"/>
                </a:lnTo>
                <a:lnTo>
                  <a:pt x="254" y="238"/>
                </a:lnTo>
                <a:lnTo>
                  <a:pt x="254" y="237"/>
                </a:lnTo>
                <a:lnTo>
                  <a:pt x="255" y="235"/>
                </a:lnTo>
                <a:lnTo>
                  <a:pt x="255" y="231"/>
                </a:lnTo>
                <a:lnTo>
                  <a:pt x="256" y="231"/>
                </a:lnTo>
                <a:lnTo>
                  <a:pt x="256" y="229"/>
                </a:lnTo>
                <a:lnTo>
                  <a:pt x="255" y="226"/>
                </a:lnTo>
                <a:lnTo>
                  <a:pt x="252" y="227"/>
                </a:lnTo>
                <a:lnTo>
                  <a:pt x="252" y="230"/>
                </a:lnTo>
                <a:lnTo>
                  <a:pt x="251" y="231"/>
                </a:lnTo>
                <a:lnTo>
                  <a:pt x="248" y="233"/>
                </a:lnTo>
                <a:lnTo>
                  <a:pt x="242" y="234"/>
                </a:lnTo>
                <a:lnTo>
                  <a:pt x="240" y="233"/>
                </a:lnTo>
                <a:lnTo>
                  <a:pt x="239" y="233"/>
                </a:lnTo>
                <a:lnTo>
                  <a:pt x="235" y="233"/>
                </a:lnTo>
                <a:lnTo>
                  <a:pt x="233" y="233"/>
                </a:lnTo>
                <a:lnTo>
                  <a:pt x="233" y="234"/>
                </a:lnTo>
                <a:lnTo>
                  <a:pt x="234" y="235"/>
                </a:lnTo>
                <a:lnTo>
                  <a:pt x="234" y="238"/>
                </a:lnTo>
                <a:lnTo>
                  <a:pt x="234" y="239"/>
                </a:lnTo>
                <a:lnTo>
                  <a:pt x="234" y="243"/>
                </a:lnTo>
                <a:lnTo>
                  <a:pt x="232" y="248"/>
                </a:lnTo>
                <a:lnTo>
                  <a:pt x="230" y="250"/>
                </a:lnTo>
                <a:lnTo>
                  <a:pt x="226" y="251"/>
                </a:lnTo>
                <a:lnTo>
                  <a:pt x="220" y="255"/>
                </a:lnTo>
                <a:lnTo>
                  <a:pt x="219" y="256"/>
                </a:lnTo>
                <a:lnTo>
                  <a:pt x="216" y="256"/>
                </a:lnTo>
                <a:lnTo>
                  <a:pt x="213" y="256"/>
                </a:lnTo>
                <a:lnTo>
                  <a:pt x="210" y="255"/>
                </a:lnTo>
                <a:lnTo>
                  <a:pt x="205" y="255"/>
                </a:lnTo>
                <a:lnTo>
                  <a:pt x="203" y="253"/>
                </a:lnTo>
                <a:lnTo>
                  <a:pt x="201" y="253"/>
                </a:lnTo>
                <a:lnTo>
                  <a:pt x="200" y="253"/>
                </a:lnTo>
                <a:lnTo>
                  <a:pt x="200" y="250"/>
                </a:lnTo>
                <a:lnTo>
                  <a:pt x="199" y="249"/>
                </a:lnTo>
                <a:lnTo>
                  <a:pt x="199" y="248"/>
                </a:lnTo>
                <a:lnTo>
                  <a:pt x="204" y="245"/>
                </a:lnTo>
                <a:lnTo>
                  <a:pt x="205" y="241"/>
                </a:lnTo>
                <a:lnTo>
                  <a:pt x="205" y="240"/>
                </a:lnTo>
                <a:lnTo>
                  <a:pt x="201" y="245"/>
                </a:lnTo>
                <a:lnTo>
                  <a:pt x="200" y="243"/>
                </a:lnTo>
                <a:lnTo>
                  <a:pt x="201" y="240"/>
                </a:lnTo>
                <a:lnTo>
                  <a:pt x="203" y="238"/>
                </a:lnTo>
                <a:lnTo>
                  <a:pt x="203" y="235"/>
                </a:lnTo>
                <a:lnTo>
                  <a:pt x="202" y="235"/>
                </a:lnTo>
                <a:lnTo>
                  <a:pt x="201" y="237"/>
                </a:lnTo>
                <a:lnTo>
                  <a:pt x="200" y="240"/>
                </a:lnTo>
                <a:lnTo>
                  <a:pt x="197" y="242"/>
                </a:lnTo>
                <a:lnTo>
                  <a:pt x="199" y="245"/>
                </a:lnTo>
                <a:lnTo>
                  <a:pt x="199" y="246"/>
                </a:lnTo>
                <a:lnTo>
                  <a:pt x="196" y="247"/>
                </a:lnTo>
                <a:lnTo>
                  <a:pt x="195" y="243"/>
                </a:lnTo>
                <a:lnTo>
                  <a:pt x="194" y="243"/>
                </a:lnTo>
                <a:lnTo>
                  <a:pt x="191" y="241"/>
                </a:lnTo>
                <a:lnTo>
                  <a:pt x="188" y="241"/>
                </a:lnTo>
                <a:lnTo>
                  <a:pt x="187" y="240"/>
                </a:lnTo>
                <a:lnTo>
                  <a:pt x="184" y="240"/>
                </a:lnTo>
                <a:lnTo>
                  <a:pt x="177" y="241"/>
                </a:lnTo>
                <a:lnTo>
                  <a:pt x="176" y="241"/>
                </a:lnTo>
                <a:lnTo>
                  <a:pt x="172" y="241"/>
                </a:lnTo>
                <a:lnTo>
                  <a:pt x="172" y="240"/>
                </a:lnTo>
                <a:lnTo>
                  <a:pt x="176" y="239"/>
                </a:lnTo>
                <a:lnTo>
                  <a:pt x="176" y="238"/>
                </a:lnTo>
                <a:lnTo>
                  <a:pt x="176" y="237"/>
                </a:lnTo>
                <a:lnTo>
                  <a:pt x="175" y="237"/>
                </a:lnTo>
                <a:lnTo>
                  <a:pt x="172" y="238"/>
                </a:lnTo>
                <a:lnTo>
                  <a:pt x="171" y="238"/>
                </a:lnTo>
                <a:lnTo>
                  <a:pt x="171" y="237"/>
                </a:lnTo>
                <a:lnTo>
                  <a:pt x="172" y="233"/>
                </a:lnTo>
                <a:lnTo>
                  <a:pt x="171" y="232"/>
                </a:lnTo>
                <a:lnTo>
                  <a:pt x="170" y="233"/>
                </a:lnTo>
                <a:lnTo>
                  <a:pt x="170" y="235"/>
                </a:lnTo>
                <a:lnTo>
                  <a:pt x="168" y="239"/>
                </a:lnTo>
                <a:lnTo>
                  <a:pt x="165" y="240"/>
                </a:lnTo>
                <a:lnTo>
                  <a:pt x="163" y="237"/>
                </a:lnTo>
                <a:lnTo>
                  <a:pt x="162" y="234"/>
                </a:lnTo>
                <a:lnTo>
                  <a:pt x="165" y="232"/>
                </a:lnTo>
                <a:lnTo>
                  <a:pt x="167" y="232"/>
                </a:lnTo>
                <a:lnTo>
                  <a:pt x="165" y="231"/>
                </a:lnTo>
                <a:lnTo>
                  <a:pt x="163" y="231"/>
                </a:lnTo>
                <a:lnTo>
                  <a:pt x="162" y="231"/>
                </a:lnTo>
                <a:lnTo>
                  <a:pt x="162" y="230"/>
                </a:lnTo>
                <a:lnTo>
                  <a:pt x="163" y="229"/>
                </a:lnTo>
                <a:lnTo>
                  <a:pt x="160" y="227"/>
                </a:lnTo>
                <a:lnTo>
                  <a:pt x="159" y="226"/>
                </a:lnTo>
                <a:lnTo>
                  <a:pt x="159" y="225"/>
                </a:lnTo>
                <a:lnTo>
                  <a:pt x="159" y="224"/>
                </a:lnTo>
                <a:lnTo>
                  <a:pt x="155" y="224"/>
                </a:lnTo>
                <a:lnTo>
                  <a:pt x="154" y="225"/>
                </a:lnTo>
                <a:lnTo>
                  <a:pt x="154" y="226"/>
                </a:lnTo>
                <a:lnTo>
                  <a:pt x="153" y="227"/>
                </a:lnTo>
                <a:lnTo>
                  <a:pt x="151" y="224"/>
                </a:lnTo>
                <a:lnTo>
                  <a:pt x="151" y="223"/>
                </a:lnTo>
                <a:lnTo>
                  <a:pt x="151" y="221"/>
                </a:lnTo>
                <a:lnTo>
                  <a:pt x="151" y="217"/>
                </a:lnTo>
                <a:lnTo>
                  <a:pt x="151" y="216"/>
                </a:lnTo>
                <a:lnTo>
                  <a:pt x="152" y="213"/>
                </a:lnTo>
                <a:lnTo>
                  <a:pt x="156" y="207"/>
                </a:lnTo>
                <a:lnTo>
                  <a:pt x="156" y="203"/>
                </a:lnTo>
                <a:lnTo>
                  <a:pt x="155" y="203"/>
                </a:lnTo>
                <a:lnTo>
                  <a:pt x="154" y="205"/>
                </a:lnTo>
                <a:lnTo>
                  <a:pt x="154" y="206"/>
                </a:lnTo>
                <a:lnTo>
                  <a:pt x="152" y="206"/>
                </a:lnTo>
                <a:lnTo>
                  <a:pt x="149" y="199"/>
                </a:lnTo>
                <a:lnTo>
                  <a:pt x="149" y="197"/>
                </a:lnTo>
                <a:lnTo>
                  <a:pt x="151" y="195"/>
                </a:lnTo>
                <a:lnTo>
                  <a:pt x="151" y="194"/>
                </a:lnTo>
                <a:lnTo>
                  <a:pt x="149" y="194"/>
                </a:lnTo>
                <a:lnTo>
                  <a:pt x="148" y="194"/>
                </a:lnTo>
                <a:lnTo>
                  <a:pt x="148" y="198"/>
                </a:lnTo>
                <a:lnTo>
                  <a:pt x="146" y="199"/>
                </a:lnTo>
                <a:lnTo>
                  <a:pt x="145" y="201"/>
                </a:lnTo>
                <a:lnTo>
                  <a:pt x="147" y="205"/>
                </a:lnTo>
                <a:lnTo>
                  <a:pt x="146" y="207"/>
                </a:lnTo>
                <a:lnTo>
                  <a:pt x="147" y="208"/>
                </a:lnTo>
                <a:lnTo>
                  <a:pt x="147" y="210"/>
                </a:lnTo>
                <a:lnTo>
                  <a:pt x="147" y="211"/>
                </a:lnTo>
                <a:lnTo>
                  <a:pt x="147" y="213"/>
                </a:lnTo>
                <a:lnTo>
                  <a:pt x="148" y="214"/>
                </a:lnTo>
                <a:lnTo>
                  <a:pt x="147" y="218"/>
                </a:lnTo>
                <a:lnTo>
                  <a:pt x="147" y="221"/>
                </a:lnTo>
                <a:lnTo>
                  <a:pt x="145" y="223"/>
                </a:lnTo>
                <a:lnTo>
                  <a:pt x="144" y="224"/>
                </a:lnTo>
                <a:lnTo>
                  <a:pt x="141" y="225"/>
                </a:lnTo>
                <a:lnTo>
                  <a:pt x="137" y="230"/>
                </a:lnTo>
                <a:lnTo>
                  <a:pt x="131" y="232"/>
                </a:lnTo>
                <a:lnTo>
                  <a:pt x="128" y="232"/>
                </a:lnTo>
                <a:lnTo>
                  <a:pt x="124" y="232"/>
                </a:lnTo>
                <a:lnTo>
                  <a:pt x="122" y="232"/>
                </a:lnTo>
                <a:lnTo>
                  <a:pt x="116" y="229"/>
                </a:lnTo>
                <a:lnTo>
                  <a:pt x="107" y="229"/>
                </a:lnTo>
                <a:lnTo>
                  <a:pt x="105" y="230"/>
                </a:lnTo>
                <a:lnTo>
                  <a:pt x="100" y="225"/>
                </a:lnTo>
                <a:lnTo>
                  <a:pt x="99" y="223"/>
                </a:lnTo>
                <a:lnTo>
                  <a:pt x="96" y="223"/>
                </a:lnTo>
                <a:lnTo>
                  <a:pt x="93" y="225"/>
                </a:lnTo>
                <a:lnTo>
                  <a:pt x="95" y="227"/>
                </a:lnTo>
                <a:lnTo>
                  <a:pt x="98" y="230"/>
                </a:lnTo>
                <a:lnTo>
                  <a:pt x="100" y="229"/>
                </a:lnTo>
                <a:lnTo>
                  <a:pt x="101" y="230"/>
                </a:lnTo>
                <a:lnTo>
                  <a:pt x="105" y="231"/>
                </a:lnTo>
                <a:lnTo>
                  <a:pt x="106" y="231"/>
                </a:lnTo>
                <a:lnTo>
                  <a:pt x="107" y="230"/>
                </a:lnTo>
                <a:lnTo>
                  <a:pt x="113" y="230"/>
                </a:lnTo>
                <a:lnTo>
                  <a:pt x="114" y="230"/>
                </a:lnTo>
                <a:lnTo>
                  <a:pt x="116" y="231"/>
                </a:lnTo>
                <a:lnTo>
                  <a:pt x="116" y="232"/>
                </a:lnTo>
                <a:lnTo>
                  <a:pt x="114" y="232"/>
                </a:lnTo>
                <a:lnTo>
                  <a:pt x="109" y="234"/>
                </a:lnTo>
                <a:lnTo>
                  <a:pt x="108" y="237"/>
                </a:lnTo>
                <a:lnTo>
                  <a:pt x="106" y="239"/>
                </a:lnTo>
                <a:lnTo>
                  <a:pt x="98" y="243"/>
                </a:lnTo>
                <a:lnTo>
                  <a:pt x="92" y="243"/>
                </a:lnTo>
                <a:lnTo>
                  <a:pt x="88" y="243"/>
                </a:lnTo>
                <a:lnTo>
                  <a:pt x="81" y="241"/>
                </a:lnTo>
                <a:lnTo>
                  <a:pt x="77" y="241"/>
                </a:lnTo>
                <a:lnTo>
                  <a:pt x="75" y="240"/>
                </a:lnTo>
                <a:lnTo>
                  <a:pt x="72" y="238"/>
                </a:lnTo>
                <a:lnTo>
                  <a:pt x="66" y="234"/>
                </a:lnTo>
                <a:lnTo>
                  <a:pt x="64" y="231"/>
                </a:lnTo>
                <a:lnTo>
                  <a:pt x="63" y="231"/>
                </a:lnTo>
                <a:lnTo>
                  <a:pt x="58" y="227"/>
                </a:lnTo>
                <a:lnTo>
                  <a:pt x="55" y="226"/>
                </a:lnTo>
                <a:lnTo>
                  <a:pt x="48" y="222"/>
                </a:lnTo>
                <a:lnTo>
                  <a:pt x="44" y="221"/>
                </a:lnTo>
                <a:lnTo>
                  <a:pt x="43" y="219"/>
                </a:lnTo>
                <a:lnTo>
                  <a:pt x="39" y="217"/>
                </a:lnTo>
                <a:lnTo>
                  <a:pt x="37" y="217"/>
                </a:lnTo>
                <a:lnTo>
                  <a:pt x="39" y="216"/>
                </a:lnTo>
                <a:lnTo>
                  <a:pt x="41" y="216"/>
                </a:lnTo>
                <a:lnTo>
                  <a:pt x="45" y="217"/>
                </a:lnTo>
                <a:lnTo>
                  <a:pt x="48" y="218"/>
                </a:lnTo>
                <a:lnTo>
                  <a:pt x="55" y="219"/>
                </a:lnTo>
                <a:lnTo>
                  <a:pt x="56" y="219"/>
                </a:lnTo>
                <a:lnTo>
                  <a:pt x="56" y="221"/>
                </a:lnTo>
                <a:lnTo>
                  <a:pt x="56" y="222"/>
                </a:lnTo>
                <a:lnTo>
                  <a:pt x="58" y="219"/>
                </a:lnTo>
                <a:lnTo>
                  <a:pt x="60" y="218"/>
                </a:lnTo>
                <a:lnTo>
                  <a:pt x="59" y="218"/>
                </a:lnTo>
                <a:lnTo>
                  <a:pt x="56" y="217"/>
                </a:lnTo>
                <a:lnTo>
                  <a:pt x="51" y="216"/>
                </a:lnTo>
                <a:lnTo>
                  <a:pt x="49" y="213"/>
                </a:lnTo>
                <a:lnTo>
                  <a:pt x="47" y="213"/>
                </a:lnTo>
                <a:lnTo>
                  <a:pt x="45" y="213"/>
                </a:lnTo>
                <a:lnTo>
                  <a:pt x="42" y="213"/>
                </a:lnTo>
                <a:lnTo>
                  <a:pt x="41" y="213"/>
                </a:lnTo>
                <a:lnTo>
                  <a:pt x="40" y="211"/>
                </a:lnTo>
                <a:lnTo>
                  <a:pt x="35" y="210"/>
                </a:lnTo>
                <a:lnTo>
                  <a:pt x="34" y="209"/>
                </a:lnTo>
                <a:lnTo>
                  <a:pt x="33" y="208"/>
                </a:lnTo>
                <a:lnTo>
                  <a:pt x="33" y="207"/>
                </a:lnTo>
                <a:lnTo>
                  <a:pt x="29" y="206"/>
                </a:lnTo>
                <a:lnTo>
                  <a:pt x="28" y="205"/>
                </a:lnTo>
                <a:lnTo>
                  <a:pt x="27" y="203"/>
                </a:lnTo>
                <a:lnTo>
                  <a:pt x="25" y="203"/>
                </a:lnTo>
                <a:lnTo>
                  <a:pt x="24" y="203"/>
                </a:lnTo>
                <a:lnTo>
                  <a:pt x="24" y="201"/>
                </a:lnTo>
                <a:lnTo>
                  <a:pt x="24" y="199"/>
                </a:lnTo>
                <a:lnTo>
                  <a:pt x="23" y="199"/>
                </a:lnTo>
                <a:lnTo>
                  <a:pt x="18" y="195"/>
                </a:lnTo>
                <a:lnTo>
                  <a:pt x="18" y="193"/>
                </a:lnTo>
                <a:lnTo>
                  <a:pt x="21" y="194"/>
                </a:lnTo>
                <a:lnTo>
                  <a:pt x="24" y="195"/>
                </a:lnTo>
                <a:lnTo>
                  <a:pt x="27" y="197"/>
                </a:lnTo>
                <a:lnTo>
                  <a:pt x="28" y="197"/>
                </a:lnTo>
                <a:lnTo>
                  <a:pt x="29" y="195"/>
                </a:lnTo>
                <a:lnTo>
                  <a:pt x="27" y="194"/>
                </a:lnTo>
                <a:lnTo>
                  <a:pt x="20" y="192"/>
                </a:lnTo>
                <a:lnTo>
                  <a:pt x="20" y="191"/>
                </a:lnTo>
                <a:lnTo>
                  <a:pt x="20" y="190"/>
                </a:lnTo>
                <a:lnTo>
                  <a:pt x="19" y="189"/>
                </a:lnTo>
                <a:lnTo>
                  <a:pt x="11" y="192"/>
                </a:lnTo>
                <a:lnTo>
                  <a:pt x="9" y="191"/>
                </a:lnTo>
                <a:lnTo>
                  <a:pt x="8" y="189"/>
                </a:lnTo>
                <a:lnTo>
                  <a:pt x="5" y="189"/>
                </a:lnTo>
                <a:lnTo>
                  <a:pt x="5" y="190"/>
                </a:lnTo>
                <a:lnTo>
                  <a:pt x="8" y="192"/>
                </a:lnTo>
                <a:lnTo>
                  <a:pt x="8" y="194"/>
                </a:lnTo>
                <a:lnTo>
                  <a:pt x="4" y="195"/>
                </a:lnTo>
                <a:lnTo>
                  <a:pt x="2" y="194"/>
                </a:lnTo>
                <a:lnTo>
                  <a:pt x="2" y="192"/>
                </a:lnTo>
                <a:lnTo>
                  <a:pt x="2" y="189"/>
                </a:lnTo>
                <a:lnTo>
                  <a:pt x="2" y="187"/>
                </a:lnTo>
                <a:lnTo>
                  <a:pt x="2" y="186"/>
                </a:lnTo>
                <a:lnTo>
                  <a:pt x="2" y="185"/>
                </a:lnTo>
                <a:lnTo>
                  <a:pt x="2" y="184"/>
                </a:lnTo>
                <a:lnTo>
                  <a:pt x="2" y="182"/>
                </a:lnTo>
                <a:lnTo>
                  <a:pt x="2" y="179"/>
                </a:lnTo>
                <a:lnTo>
                  <a:pt x="2" y="178"/>
                </a:lnTo>
                <a:lnTo>
                  <a:pt x="2" y="177"/>
                </a:lnTo>
                <a:lnTo>
                  <a:pt x="2" y="175"/>
                </a:lnTo>
                <a:lnTo>
                  <a:pt x="2" y="174"/>
                </a:lnTo>
                <a:lnTo>
                  <a:pt x="2" y="171"/>
                </a:lnTo>
                <a:lnTo>
                  <a:pt x="2" y="169"/>
                </a:lnTo>
                <a:lnTo>
                  <a:pt x="2" y="168"/>
                </a:lnTo>
                <a:lnTo>
                  <a:pt x="2" y="165"/>
                </a:lnTo>
                <a:lnTo>
                  <a:pt x="2" y="158"/>
                </a:lnTo>
                <a:lnTo>
                  <a:pt x="2" y="157"/>
                </a:lnTo>
                <a:lnTo>
                  <a:pt x="2" y="155"/>
                </a:lnTo>
                <a:lnTo>
                  <a:pt x="2" y="151"/>
                </a:lnTo>
                <a:lnTo>
                  <a:pt x="2" y="147"/>
                </a:lnTo>
                <a:lnTo>
                  <a:pt x="1" y="138"/>
                </a:lnTo>
                <a:lnTo>
                  <a:pt x="1" y="137"/>
                </a:lnTo>
                <a:lnTo>
                  <a:pt x="1" y="134"/>
                </a:lnTo>
                <a:lnTo>
                  <a:pt x="1" y="127"/>
                </a:lnTo>
                <a:lnTo>
                  <a:pt x="1" y="126"/>
                </a:lnTo>
                <a:lnTo>
                  <a:pt x="1" y="115"/>
                </a:lnTo>
                <a:lnTo>
                  <a:pt x="1" y="112"/>
                </a:lnTo>
                <a:lnTo>
                  <a:pt x="1" y="110"/>
                </a:lnTo>
                <a:lnTo>
                  <a:pt x="1" y="105"/>
                </a:lnTo>
                <a:lnTo>
                  <a:pt x="1" y="104"/>
                </a:lnTo>
                <a:lnTo>
                  <a:pt x="1" y="103"/>
                </a:lnTo>
                <a:lnTo>
                  <a:pt x="1" y="101"/>
                </a:lnTo>
                <a:lnTo>
                  <a:pt x="1" y="99"/>
                </a:lnTo>
                <a:lnTo>
                  <a:pt x="1" y="98"/>
                </a:lnTo>
                <a:lnTo>
                  <a:pt x="1" y="95"/>
                </a:lnTo>
                <a:lnTo>
                  <a:pt x="1" y="93"/>
                </a:lnTo>
                <a:lnTo>
                  <a:pt x="1" y="85"/>
                </a:lnTo>
                <a:lnTo>
                  <a:pt x="1" y="83"/>
                </a:lnTo>
                <a:lnTo>
                  <a:pt x="1" y="82"/>
                </a:lnTo>
                <a:lnTo>
                  <a:pt x="1" y="79"/>
                </a:lnTo>
                <a:lnTo>
                  <a:pt x="1" y="72"/>
                </a:lnTo>
                <a:lnTo>
                  <a:pt x="1" y="71"/>
                </a:lnTo>
                <a:lnTo>
                  <a:pt x="1" y="70"/>
                </a:lnTo>
                <a:lnTo>
                  <a:pt x="1" y="69"/>
                </a:lnTo>
                <a:lnTo>
                  <a:pt x="1" y="64"/>
                </a:lnTo>
                <a:lnTo>
                  <a:pt x="1" y="63"/>
                </a:lnTo>
                <a:lnTo>
                  <a:pt x="1" y="62"/>
                </a:lnTo>
                <a:lnTo>
                  <a:pt x="1" y="59"/>
                </a:lnTo>
                <a:lnTo>
                  <a:pt x="1" y="54"/>
                </a:lnTo>
                <a:lnTo>
                  <a:pt x="0" y="49"/>
                </a:lnTo>
                <a:lnTo>
                  <a:pt x="0" y="45"/>
                </a:lnTo>
                <a:lnTo>
                  <a:pt x="0" y="39"/>
                </a:lnTo>
                <a:lnTo>
                  <a:pt x="0" y="37"/>
                </a:lnTo>
                <a:lnTo>
                  <a:pt x="0" y="34"/>
                </a:lnTo>
                <a:lnTo>
                  <a:pt x="0" y="33"/>
                </a:lnTo>
                <a:lnTo>
                  <a:pt x="0" y="27"/>
                </a:lnTo>
                <a:lnTo>
                  <a:pt x="0" y="25"/>
                </a:lnTo>
                <a:lnTo>
                  <a:pt x="0" y="21"/>
                </a:lnTo>
                <a:lnTo>
                  <a:pt x="0" y="16"/>
                </a:lnTo>
                <a:lnTo>
                  <a:pt x="0" y="15"/>
                </a:lnTo>
                <a:lnTo>
                  <a:pt x="0" y="8"/>
                </a:lnTo>
                <a:lnTo>
                  <a:pt x="0" y="5"/>
                </a:lnTo>
                <a:lnTo>
                  <a:pt x="0" y="2"/>
                </a:lnTo>
                <a:lnTo>
                  <a:pt x="5" y="2"/>
                </a:lnTo>
                <a:lnTo>
                  <a:pt x="9" y="2"/>
                </a:lnTo>
                <a:lnTo>
                  <a:pt x="10" y="2"/>
                </a:lnTo>
                <a:lnTo>
                  <a:pt x="13" y="2"/>
                </a:lnTo>
                <a:lnTo>
                  <a:pt x="16" y="2"/>
                </a:lnTo>
                <a:lnTo>
                  <a:pt x="23" y="2"/>
                </a:lnTo>
                <a:lnTo>
                  <a:pt x="24" y="2"/>
                </a:lnTo>
                <a:lnTo>
                  <a:pt x="27" y="2"/>
                </a:lnTo>
                <a:lnTo>
                  <a:pt x="27" y="3"/>
                </a:lnTo>
                <a:lnTo>
                  <a:pt x="28" y="3"/>
                </a:lnTo>
                <a:lnTo>
                  <a:pt x="29" y="3"/>
                </a:lnTo>
                <a:lnTo>
                  <a:pt x="32" y="3"/>
                </a:lnTo>
                <a:lnTo>
                  <a:pt x="33" y="3"/>
                </a:lnTo>
                <a:lnTo>
                  <a:pt x="37" y="3"/>
                </a:lnTo>
                <a:lnTo>
                  <a:pt x="40" y="3"/>
                </a:lnTo>
                <a:lnTo>
                  <a:pt x="42" y="3"/>
                </a:lnTo>
                <a:lnTo>
                  <a:pt x="44" y="3"/>
                </a:lnTo>
                <a:lnTo>
                  <a:pt x="47" y="3"/>
                </a:lnTo>
                <a:lnTo>
                  <a:pt x="48" y="3"/>
                </a:lnTo>
                <a:lnTo>
                  <a:pt x="49" y="2"/>
                </a:lnTo>
                <a:lnTo>
                  <a:pt x="51" y="2"/>
                </a:lnTo>
                <a:lnTo>
                  <a:pt x="53" y="2"/>
                </a:lnTo>
                <a:lnTo>
                  <a:pt x="56" y="2"/>
                </a:lnTo>
                <a:lnTo>
                  <a:pt x="57" y="2"/>
                </a:lnTo>
                <a:lnTo>
                  <a:pt x="58" y="2"/>
                </a:lnTo>
                <a:lnTo>
                  <a:pt x="59" y="2"/>
                </a:lnTo>
                <a:lnTo>
                  <a:pt x="60" y="2"/>
                </a:lnTo>
                <a:lnTo>
                  <a:pt x="61" y="2"/>
                </a:lnTo>
                <a:lnTo>
                  <a:pt x="69" y="2"/>
                </a:lnTo>
                <a:lnTo>
                  <a:pt x="72" y="2"/>
                </a:lnTo>
                <a:lnTo>
                  <a:pt x="76" y="2"/>
                </a:lnTo>
                <a:lnTo>
                  <a:pt x="80" y="2"/>
                </a:lnTo>
                <a:lnTo>
                  <a:pt x="91" y="2"/>
                </a:lnTo>
                <a:lnTo>
                  <a:pt x="97" y="2"/>
                </a:lnTo>
                <a:lnTo>
                  <a:pt x="99" y="2"/>
                </a:lnTo>
                <a:lnTo>
                  <a:pt x="103" y="2"/>
                </a:lnTo>
                <a:lnTo>
                  <a:pt x="109" y="2"/>
                </a:lnTo>
                <a:lnTo>
                  <a:pt x="111" y="2"/>
                </a:lnTo>
                <a:lnTo>
                  <a:pt x="112" y="2"/>
                </a:lnTo>
                <a:lnTo>
                  <a:pt x="116" y="2"/>
                </a:lnTo>
                <a:lnTo>
                  <a:pt x="117" y="2"/>
                </a:lnTo>
                <a:lnTo>
                  <a:pt x="119" y="2"/>
                </a:lnTo>
                <a:lnTo>
                  <a:pt x="120" y="2"/>
                </a:lnTo>
                <a:lnTo>
                  <a:pt x="122" y="2"/>
                </a:lnTo>
                <a:lnTo>
                  <a:pt x="124" y="2"/>
                </a:lnTo>
                <a:lnTo>
                  <a:pt x="127" y="2"/>
                </a:lnTo>
                <a:lnTo>
                  <a:pt x="129" y="2"/>
                </a:lnTo>
                <a:lnTo>
                  <a:pt x="131" y="2"/>
                </a:lnTo>
                <a:lnTo>
                  <a:pt x="138" y="1"/>
                </a:lnTo>
                <a:lnTo>
                  <a:pt x="139" y="1"/>
                </a:lnTo>
                <a:lnTo>
                  <a:pt x="140" y="1"/>
                </a:lnTo>
                <a:lnTo>
                  <a:pt x="141" y="1"/>
                </a:lnTo>
                <a:lnTo>
                  <a:pt x="143" y="1"/>
                </a:lnTo>
                <a:lnTo>
                  <a:pt x="144" y="1"/>
                </a:lnTo>
                <a:lnTo>
                  <a:pt x="145" y="1"/>
                </a:lnTo>
                <a:lnTo>
                  <a:pt x="146" y="1"/>
                </a:lnTo>
                <a:lnTo>
                  <a:pt x="148" y="1"/>
                </a:lnTo>
                <a:lnTo>
                  <a:pt x="149" y="1"/>
                </a:lnTo>
                <a:lnTo>
                  <a:pt x="151" y="1"/>
                </a:lnTo>
                <a:lnTo>
                  <a:pt x="152" y="1"/>
                </a:lnTo>
                <a:lnTo>
                  <a:pt x="155" y="1"/>
                </a:lnTo>
                <a:lnTo>
                  <a:pt x="157" y="1"/>
                </a:lnTo>
                <a:lnTo>
                  <a:pt x="164" y="1"/>
                </a:lnTo>
                <a:lnTo>
                  <a:pt x="165" y="1"/>
                </a:lnTo>
                <a:lnTo>
                  <a:pt x="168" y="1"/>
                </a:lnTo>
                <a:lnTo>
                  <a:pt x="169" y="1"/>
                </a:lnTo>
                <a:lnTo>
                  <a:pt x="170" y="1"/>
                </a:lnTo>
                <a:lnTo>
                  <a:pt x="171" y="1"/>
                </a:lnTo>
                <a:lnTo>
                  <a:pt x="172" y="1"/>
                </a:lnTo>
                <a:lnTo>
                  <a:pt x="173" y="1"/>
                </a:lnTo>
                <a:lnTo>
                  <a:pt x="176" y="1"/>
                </a:lnTo>
                <a:lnTo>
                  <a:pt x="177" y="1"/>
                </a:lnTo>
                <a:lnTo>
                  <a:pt x="178" y="1"/>
                </a:lnTo>
                <a:lnTo>
                  <a:pt x="183" y="1"/>
                </a:lnTo>
                <a:lnTo>
                  <a:pt x="186" y="1"/>
                </a:lnTo>
                <a:lnTo>
                  <a:pt x="187" y="1"/>
                </a:lnTo>
                <a:lnTo>
                  <a:pt x="189" y="1"/>
                </a:lnTo>
                <a:lnTo>
                  <a:pt x="191" y="1"/>
                </a:lnTo>
                <a:lnTo>
                  <a:pt x="193" y="1"/>
                </a:lnTo>
                <a:lnTo>
                  <a:pt x="194" y="1"/>
                </a:lnTo>
                <a:lnTo>
                  <a:pt x="197" y="1"/>
                </a:lnTo>
                <a:lnTo>
                  <a:pt x="200" y="1"/>
                </a:lnTo>
                <a:lnTo>
                  <a:pt x="201" y="1"/>
                </a:lnTo>
                <a:lnTo>
                  <a:pt x="204" y="1"/>
                </a:lnTo>
                <a:lnTo>
                  <a:pt x="205" y="1"/>
                </a:lnTo>
                <a:lnTo>
                  <a:pt x="208" y="1"/>
                </a:lnTo>
                <a:lnTo>
                  <a:pt x="213" y="1"/>
                </a:lnTo>
                <a:lnTo>
                  <a:pt x="215" y="1"/>
                </a:lnTo>
                <a:lnTo>
                  <a:pt x="217" y="1"/>
                </a:lnTo>
                <a:lnTo>
                  <a:pt x="220" y="1"/>
                </a:lnTo>
                <a:lnTo>
                  <a:pt x="225" y="0"/>
                </a:lnTo>
                <a:lnTo>
                  <a:pt x="227" y="0"/>
                </a:lnTo>
                <a:lnTo>
                  <a:pt x="230" y="0"/>
                </a:lnTo>
                <a:lnTo>
                  <a:pt x="231" y="0"/>
                </a:lnTo>
                <a:lnTo>
                  <a:pt x="234" y="0"/>
                </a:lnTo>
                <a:lnTo>
                  <a:pt x="236" y="0"/>
                </a:lnTo>
                <a:lnTo>
                  <a:pt x="238" y="0"/>
                </a:lnTo>
                <a:close/>
              </a:path>
            </a:pathLst>
          </a:custGeom>
          <a:solidFill>
            <a:schemeClr val="tx2"/>
          </a:solidFill>
          <a:ln w="6350">
            <a:solidFill>
              <a:schemeClr val="tx1">
                <a:lumMod val="95000"/>
                <a:lumOff val="5000"/>
              </a:schemeClr>
            </a:solidFill>
            <a:prstDash val="solid"/>
            <a:round/>
            <a:headEnd/>
            <a:tailEnd/>
          </a:ln>
        </p:spPr>
        <p:txBody>
          <a:bodyPr/>
          <a:lstStyle/>
          <a:p>
            <a:endParaRPr lang="en-US" dirty="0"/>
          </a:p>
        </p:txBody>
      </p:sp>
      <p:sp>
        <p:nvSpPr>
          <p:cNvPr id="183" name="TextBox 182"/>
          <p:cNvSpPr txBox="1"/>
          <p:nvPr/>
        </p:nvSpPr>
        <p:spPr>
          <a:xfrm>
            <a:off x="4739693" y="6110018"/>
            <a:ext cx="4202626" cy="646331"/>
          </a:xfrm>
          <a:prstGeom prst="rect">
            <a:avLst/>
          </a:prstGeom>
          <a:noFill/>
        </p:spPr>
        <p:txBody>
          <a:bodyPr wrap="square" rtlCol="0">
            <a:spAutoFit/>
          </a:bodyPr>
          <a:lstStyle/>
          <a:p>
            <a:r>
              <a:rPr lang="en-US" b="1" i="1" dirty="0" smtClean="0">
                <a:latin typeface="Times New Roman" panose="02020603050405020304" pitchFamily="18" charset="0"/>
                <a:cs typeface="Times New Roman" panose="02020603050405020304" pitchFamily="18" charset="0"/>
              </a:rPr>
              <a:t>*AT THE TIME OF THE CREATION OF THIS PRESENTATION</a:t>
            </a:r>
            <a:endParaRPr lang="en-US" b="1" i="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451854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fade">
                                      <p:cBhvr>
                                        <p:cTn id="7" dur="1000"/>
                                        <p:tgtEl>
                                          <p:spTgt spid="98"/>
                                        </p:tgtEl>
                                      </p:cBhvr>
                                    </p:animEffect>
                                    <p:anim calcmode="lin" valueType="num">
                                      <p:cBhvr>
                                        <p:cTn id="8" dur="1000" fill="hold"/>
                                        <p:tgtEl>
                                          <p:spTgt spid="98"/>
                                        </p:tgtEl>
                                        <p:attrNameLst>
                                          <p:attrName>ppt_x</p:attrName>
                                        </p:attrNameLst>
                                      </p:cBhvr>
                                      <p:tavLst>
                                        <p:tav tm="0">
                                          <p:val>
                                            <p:strVal val="#ppt_x"/>
                                          </p:val>
                                        </p:tav>
                                        <p:tav tm="100000">
                                          <p:val>
                                            <p:strVal val="#ppt_x"/>
                                          </p:val>
                                        </p:tav>
                                      </p:tavLst>
                                    </p:anim>
                                    <p:anim calcmode="lin" valueType="num">
                                      <p:cBhvr>
                                        <p:cTn id="9" dur="1000" fill="hold"/>
                                        <p:tgtEl>
                                          <p:spTgt spid="9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nodeType="clickEffect">
                                  <p:stCondLst>
                                    <p:cond delay="0"/>
                                  </p:stCondLst>
                                  <p:childTnLst>
                                    <p:set>
                                      <p:cBhvr>
                                        <p:cTn id="13" dur="1" fill="hold">
                                          <p:stCondLst>
                                            <p:cond delay="0"/>
                                          </p:stCondLst>
                                        </p:cTn>
                                        <p:tgtEl>
                                          <p:spTgt spid="97">
                                            <p:txEl>
                                              <p:pRg st="0" end="0"/>
                                            </p:txEl>
                                          </p:spTgt>
                                        </p:tgtEl>
                                        <p:attrNameLst>
                                          <p:attrName>style.visibility</p:attrName>
                                        </p:attrNameLst>
                                      </p:cBhvr>
                                      <p:to>
                                        <p:strVal val="visible"/>
                                      </p:to>
                                    </p:set>
                                    <p:animEffect transition="in" filter="barn(inVertical)">
                                      <p:cBhvr>
                                        <p:cTn id="14" dur="500"/>
                                        <p:tgtEl>
                                          <p:spTgt spid="97">
                                            <p:txEl>
                                              <p:pRg st="0" end="0"/>
                                            </p:txEl>
                                          </p:spTgt>
                                        </p:tgtEl>
                                      </p:cBhvr>
                                    </p:animEffect>
                                  </p:childTnLst>
                                </p:cTn>
                              </p:par>
                              <p:par>
                                <p:cTn id="15" presetID="16" presetClass="entr" presetSubtype="21" fill="hold" nodeType="withEffect">
                                  <p:stCondLst>
                                    <p:cond delay="0"/>
                                  </p:stCondLst>
                                  <p:childTnLst>
                                    <p:set>
                                      <p:cBhvr>
                                        <p:cTn id="16" dur="1" fill="hold">
                                          <p:stCondLst>
                                            <p:cond delay="0"/>
                                          </p:stCondLst>
                                        </p:cTn>
                                        <p:tgtEl>
                                          <p:spTgt spid="97">
                                            <p:txEl>
                                              <p:pRg st="1" end="1"/>
                                            </p:txEl>
                                          </p:spTgt>
                                        </p:tgtEl>
                                        <p:attrNameLst>
                                          <p:attrName>style.visibility</p:attrName>
                                        </p:attrNameLst>
                                      </p:cBhvr>
                                      <p:to>
                                        <p:strVal val="visible"/>
                                      </p:to>
                                    </p:set>
                                    <p:animEffect transition="in" filter="barn(inVertical)">
                                      <p:cBhvr>
                                        <p:cTn id="17" dur="500"/>
                                        <p:tgtEl>
                                          <p:spTgt spid="97">
                                            <p:txEl>
                                              <p:pRg st="1" end="1"/>
                                            </p:txEl>
                                          </p:spTgt>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99"/>
                                        </p:tgtEl>
                                        <p:attrNameLst>
                                          <p:attrName>style.visibility</p:attrName>
                                        </p:attrNameLst>
                                      </p:cBhvr>
                                      <p:to>
                                        <p:strVal val="visible"/>
                                      </p:to>
                                    </p:set>
                                    <p:animEffect transition="in" filter="fade">
                                      <p:cBhvr>
                                        <p:cTn id="20" dur="2000"/>
                                        <p:tgtEl>
                                          <p:spTgt spid="99"/>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100"/>
                                        </p:tgtEl>
                                        <p:attrNameLst>
                                          <p:attrName>style.visibility</p:attrName>
                                        </p:attrNameLst>
                                      </p:cBhvr>
                                      <p:to>
                                        <p:strVal val="visible"/>
                                      </p:to>
                                    </p:set>
                                    <p:animEffect transition="in" filter="fade">
                                      <p:cBhvr>
                                        <p:cTn id="23" dur="2000"/>
                                        <p:tgtEl>
                                          <p:spTgt spid="100"/>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01"/>
                                        </p:tgtEl>
                                        <p:attrNameLst>
                                          <p:attrName>style.visibility</p:attrName>
                                        </p:attrNameLst>
                                      </p:cBhvr>
                                      <p:to>
                                        <p:strVal val="visible"/>
                                      </p:to>
                                    </p:set>
                                    <p:animEffect transition="in" filter="fade">
                                      <p:cBhvr>
                                        <p:cTn id="26" dur="2000"/>
                                        <p:tgtEl>
                                          <p:spTgt spid="101"/>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02"/>
                                        </p:tgtEl>
                                        <p:attrNameLst>
                                          <p:attrName>style.visibility</p:attrName>
                                        </p:attrNameLst>
                                      </p:cBhvr>
                                      <p:to>
                                        <p:strVal val="visible"/>
                                      </p:to>
                                    </p:set>
                                    <p:animEffect transition="in" filter="fade">
                                      <p:cBhvr>
                                        <p:cTn id="29" dur="2000"/>
                                        <p:tgtEl>
                                          <p:spTgt spid="102"/>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03"/>
                                        </p:tgtEl>
                                        <p:attrNameLst>
                                          <p:attrName>style.visibility</p:attrName>
                                        </p:attrNameLst>
                                      </p:cBhvr>
                                      <p:to>
                                        <p:strVal val="visible"/>
                                      </p:to>
                                    </p:set>
                                    <p:animEffect transition="in" filter="fade">
                                      <p:cBhvr>
                                        <p:cTn id="32" dur="2000"/>
                                        <p:tgtEl>
                                          <p:spTgt spid="103"/>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nodeType="clickEffect">
                                  <p:stCondLst>
                                    <p:cond delay="0"/>
                                  </p:stCondLst>
                                  <p:childTnLst>
                                    <p:set>
                                      <p:cBhvr>
                                        <p:cTn id="36" dur="1" fill="hold">
                                          <p:stCondLst>
                                            <p:cond delay="0"/>
                                          </p:stCondLst>
                                        </p:cTn>
                                        <p:tgtEl>
                                          <p:spTgt spid="97">
                                            <p:txEl>
                                              <p:pRg st="2" end="2"/>
                                            </p:txEl>
                                          </p:spTgt>
                                        </p:tgtEl>
                                        <p:attrNameLst>
                                          <p:attrName>style.visibility</p:attrName>
                                        </p:attrNameLst>
                                      </p:cBhvr>
                                      <p:to>
                                        <p:strVal val="visible"/>
                                      </p:to>
                                    </p:set>
                                    <p:animEffect transition="in" filter="barn(inVertical)">
                                      <p:cBhvr>
                                        <p:cTn id="37" dur="500"/>
                                        <p:tgtEl>
                                          <p:spTgt spid="97">
                                            <p:txEl>
                                              <p:pRg st="2" end="2"/>
                                            </p:txEl>
                                          </p:spTgt>
                                        </p:tgtEl>
                                      </p:cBhvr>
                                    </p:animEffect>
                                  </p:childTnLst>
                                </p:cTn>
                              </p:par>
                              <p:par>
                                <p:cTn id="38" presetID="16" presetClass="entr" presetSubtype="21" fill="hold" nodeType="withEffect">
                                  <p:stCondLst>
                                    <p:cond delay="0"/>
                                  </p:stCondLst>
                                  <p:childTnLst>
                                    <p:set>
                                      <p:cBhvr>
                                        <p:cTn id="39" dur="1" fill="hold">
                                          <p:stCondLst>
                                            <p:cond delay="0"/>
                                          </p:stCondLst>
                                        </p:cTn>
                                        <p:tgtEl>
                                          <p:spTgt spid="97">
                                            <p:txEl>
                                              <p:pRg st="3" end="3"/>
                                            </p:txEl>
                                          </p:spTgt>
                                        </p:tgtEl>
                                        <p:attrNameLst>
                                          <p:attrName>style.visibility</p:attrName>
                                        </p:attrNameLst>
                                      </p:cBhvr>
                                      <p:to>
                                        <p:strVal val="visible"/>
                                      </p:to>
                                    </p:set>
                                    <p:animEffect transition="in" filter="barn(inVertical)">
                                      <p:cBhvr>
                                        <p:cTn id="40" dur="500"/>
                                        <p:tgtEl>
                                          <p:spTgt spid="97">
                                            <p:txEl>
                                              <p:pRg st="3" end="3"/>
                                            </p:txEl>
                                          </p:spTgt>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05"/>
                                        </p:tgtEl>
                                        <p:attrNameLst>
                                          <p:attrName>style.visibility</p:attrName>
                                        </p:attrNameLst>
                                      </p:cBhvr>
                                      <p:to>
                                        <p:strVal val="visible"/>
                                      </p:to>
                                    </p:set>
                                    <p:animEffect transition="in" filter="fade">
                                      <p:cBhvr>
                                        <p:cTn id="43" dur="1600"/>
                                        <p:tgtEl>
                                          <p:spTgt spid="105"/>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06"/>
                                        </p:tgtEl>
                                        <p:attrNameLst>
                                          <p:attrName>style.visibility</p:attrName>
                                        </p:attrNameLst>
                                      </p:cBhvr>
                                      <p:to>
                                        <p:strVal val="visible"/>
                                      </p:to>
                                    </p:set>
                                    <p:animEffect transition="in" filter="fade">
                                      <p:cBhvr>
                                        <p:cTn id="46" dur="2000"/>
                                        <p:tgtEl>
                                          <p:spTgt spid="106"/>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07"/>
                                        </p:tgtEl>
                                        <p:attrNameLst>
                                          <p:attrName>style.visibility</p:attrName>
                                        </p:attrNameLst>
                                      </p:cBhvr>
                                      <p:to>
                                        <p:strVal val="visible"/>
                                      </p:to>
                                    </p:set>
                                    <p:animEffect transition="in" filter="fade">
                                      <p:cBhvr>
                                        <p:cTn id="49" dur="2000"/>
                                        <p:tgtEl>
                                          <p:spTgt spid="107"/>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08"/>
                                        </p:tgtEl>
                                        <p:attrNameLst>
                                          <p:attrName>style.visibility</p:attrName>
                                        </p:attrNameLst>
                                      </p:cBhvr>
                                      <p:to>
                                        <p:strVal val="visible"/>
                                      </p:to>
                                    </p:set>
                                    <p:animEffect transition="in" filter="fade">
                                      <p:cBhvr>
                                        <p:cTn id="52" dur="2000"/>
                                        <p:tgtEl>
                                          <p:spTgt spid="108"/>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109"/>
                                        </p:tgtEl>
                                        <p:attrNameLst>
                                          <p:attrName>style.visibility</p:attrName>
                                        </p:attrNameLst>
                                      </p:cBhvr>
                                      <p:to>
                                        <p:strVal val="visible"/>
                                      </p:to>
                                    </p:set>
                                    <p:animEffect transition="in" filter="fade">
                                      <p:cBhvr>
                                        <p:cTn id="55" dur="2000"/>
                                        <p:tgtEl>
                                          <p:spTgt spid="109"/>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10"/>
                                        </p:tgtEl>
                                        <p:attrNameLst>
                                          <p:attrName>style.visibility</p:attrName>
                                        </p:attrNameLst>
                                      </p:cBhvr>
                                      <p:to>
                                        <p:strVal val="visible"/>
                                      </p:to>
                                    </p:set>
                                    <p:animEffect transition="in" filter="fade">
                                      <p:cBhvr>
                                        <p:cTn id="58" dur="2000"/>
                                        <p:tgtEl>
                                          <p:spTgt spid="110"/>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11"/>
                                        </p:tgtEl>
                                        <p:attrNameLst>
                                          <p:attrName>style.visibility</p:attrName>
                                        </p:attrNameLst>
                                      </p:cBhvr>
                                      <p:to>
                                        <p:strVal val="visible"/>
                                      </p:to>
                                    </p:set>
                                    <p:animEffect transition="in" filter="fade">
                                      <p:cBhvr>
                                        <p:cTn id="61" dur="2000"/>
                                        <p:tgtEl>
                                          <p:spTgt spid="111"/>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12"/>
                                        </p:tgtEl>
                                        <p:attrNameLst>
                                          <p:attrName>style.visibility</p:attrName>
                                        </p:attrNameLst>
                                      </p:cBhvr>
                                      <p:to>
                                        <p:strVal val="visible"/>
                                      </p:to>
                                    </p:set>
                                    <p:animEffect transition="in" filter="fade">
                                      <p:cBhvr>
                                        <p:cTn id="64" dur="2000"/>
                                        <p:tgtEl>
                                          <p:spTgt spid="112"/>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13"/>
                                        </p:tgtEl>
                                        <p:attrNameLst>
                                          <p:attrName>style.visibility</p:attrName>
                                        </p:attrNameLst>
                                      </p:cBhvr>
                                      <p:to>
                                        <p:strVal val="visible"/>
                                      </p:to>
                                    </p:set>
                                    <p:animEffect transition="in" filter="fade">
                                      <p:cBhvr>
                                        <p:cTn id="67" dur="2000"/>
                                        <p:tgtEl>
                                          <p:spTgt spid="113"/>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14"/>
                                        </p:tgtEl>
                                        <p:attrNameLst>
                                          <p:attrName>style.visibility</p:attrName>
                                        </p:attrNameLst>
                                      </p:cBhvr>
                                      <p:to>
                                        <p:strVal val="visible"/>
                                      </p:to>
                                    </p:set>
                                    <p:animEffect transition="in" filter="fade">
                                      <p:cBhvr>
                                        <p:cTn id="70" dur="2000"/>
                                        <p:tgtEl>
                                          <p:spTgt spid="114"/>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15"/>
                                        </p:tgtEl>
                                        <p:attrNameLst>
                                          <p:attrName>style.visibility</p:attrName>
                                        </p:attrNameLst>
                                      </p:cBhvr>
                                      <p:to>
                                        <p:strVal val="visible"/>
                                      </p:to>
                                    </p:set>
                                    <p:animEffect transition="in" filter="fade">
                                      <p:cBhvr>
                                        <p:cTn id="73" dur="2000"/>
                                        <p:tgtEl>
                                          <p:spTgt spid="115"/>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16"/>
                                        </p:tgtEl>
                                        <p:attrNameLst>
                                          <p:attrName>style.visibility</p:attrName>
                                        </p:attrNameLst>
                                      </p:cBhvr>
                                      <p:to>
                                        <p:strVal val="visible"/>
                                      </p:to>
                                    </p:set>
                                    <p:animEffect transition="in" filter="fade">
                                      <p:cBhvr>
                                        <p:cTn id="76" dur="2000"/>
                                        <p:tgtEl>
                                          <p:spTgt spid="116"/>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117"/>
                                        </p:tgtEl>
                                        <p:attrNameLst>
                                          <p:attrName>style.visibility</p:attrName>
                                        </p:attrNameLst>
                                      </p:cBhvr>
                                      <p:to>
                                        <p:strVal val="visible"/>
                                      </p:to>
                                    </p:set>
                                    <p:animEffect transition="in" filter="fade">
                                      <p:cBhvr>
                                        <p:cTn id="79" dur="2000"/>
                                        <p:tgtEl>
                                          <p:spTgt spid="117"/>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118"/>
                                        </p:tgtEl>
                                        <p:attrNameLst>
                                          <p:attrName>style.visibility</p:attrName>
                                        </p:attrNameLst>
                                      </p:cBhvr>
                                      <p:to>
                                        <p:strVal val="visible"/>
                                      </p:to>
                                    </p:set>
                                    <p:animEffect transition="in" filter="fade">
                                      <p:cBhvr>
                                        <p:cTn id="82" dur="2000"/>
                                        <p:tgtEl>
                                          <p:spTgt spid="118"/>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119"/>
                                        </p:tgtEl>
                                        <p:attrNameLst>
                                          <p:attrName>style.visibility</p:attrName>
                                        </p:attrNameLst>
                                      </p:cBhvr>
                                      <p:to>
                                        <p:strVal val="visible"/>
                                      </p:to>
                                    </p:set>
                                    <p:animEffect transition="in" filter="fade">
                                      <p:cBhvr>
                                        <p:cTn id="85" dur="2000"/>
                                        <p:tgtEl>
                                          <p:spTgt spid="119"/>
                                        </p:tgtEl>
                                      </p:cBhvr>
                                    </p:animEffect>
                                  </p:childTnLst>
                                </p:cTn>
                              </p:par>
                            </p:childTnLst>
                          </p:cTn>
                        </p:par>
                      </p:childTnLst>
                    </p:cTn>
                  </p:par>
                  <p:par>
                    <p:cTn id="86" fill="hold">
                      <p:stCondLst>
                        <p:cond delay="indefinite"/>
                      </p:stCondLst>
                      <p:childTnLst>
                        <p:par>
                          <p:cTn id="87" fill="hold">
                            <p:stCondLst>
                              <p:cond delay="0"/>
                            </p:stCondLst>
                            <p:childTnLst>
                              <p:par>
                                <p:cTn id="88" presetID="16" presetClass="entr" presetSubtype="21" fill="hold" nodeType="clickEffect">
                                  <p:stCondLst>
                                    <p:cond delay="0"/>
                                  </p:stCondLst>
                                  <p:childTnLst>
                                    <p:set>
                                      <p:cBhvr>
                                        <p:cTn id="89" dur="1" fill="hold">
                                          <p:stCondLst>
                                            <p:cond delay="0"/>
                                          </p:stCondLst>
                                        </p:cTn>
                                        <p:tgtEl>
                                          <p:spTgt spid="97">
                                            <p:txEl>
                                              <p:pRg st="4" end="4"/>
                                            </p:txEl>
                                          </p:spTgt>
                                        </p:tgtEl>
                                        <p:attrNameLst>
                                          <p:attrName>style.visibility</p:attrName>
                                        </p:attrNameLst>
                                      </p:cBhvr>
                                      <p:to>
                                        <p:strVal val="visible"/>
                                      </p:to>
                                    </p:set>
                                    <p:animEffect transition="in" filter="barn(inVertical)">
                                      <p:cBhvr>
                                        <p:cTn id="90" dur="500"/>
                                        <p:tgtEl>
                                          <p:spTgt spid="97">
                                            <p:txEl>
                                              <p:pRg st="4" end="4"/>
                                            </p:txEl>
                                          </p:spTgt>
                                        </p:tgtEl>
                                      </p:cBhvr>
                                    </p:animEffect>
                                  </p:childTnLst>
                                </p:cTn>
                              </p:par>
                              <p:par>
                                <p:cTn id="91" presetID="16" presetClass="entr" presetSubtype="21" fill="hold" nodeType="withEffect">
                                  <p:stCondLst>
                                    <p:cond delay="0"/>
                                  </p:stCondLst>
                                  <p:childTnLst>
                                    <p:set>
                                      <p:cBhvr>
                                        <p:cTn id="92" dur="1" fill="hold">
                                          <p:stCondLst>
                                            <p:cond delay="0"/>
                                          </p:stCondLst>
                                        </p:cTn>
                                        <p:tgtEl>
                                          <p:spTgt spid="97">
                                            <p:txEl>
                                              <p:pRg st="5" end="5"/>
                                            </p:txEl>
                                          </p:spTgt>
                                        </p:tgtEl>
                                        <p:attrNameLst>
                                          <p:attrName>style.visibility</p:attrName>
                                        </p:attrNameLst>
                                      </p:cBhvr>
                                      <p:to>
                                        <p:strVal val="visible"/>
                                      </p:to>
                                    </p:set>
                                    <p:animEffect transition="in" filter="barn(inVertical)">
                                      <p:cBhvr>
                                        <p:cTn id="93" dur="500"/>
                                        <p:tgtEl>
                                          <p:spTgt spid="97">
                                            <p:txEl>
                                              <p:pRg st="5" end="5"/>
                                            </p:txEl>
                                          </p:spTgt>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104"/>
                                        </p:tgtEl>
                                        <p:attrNameLst>
                                          <p:attrName>style.visibility</p:attrName>
                                        </p:attrNameLst>
                                      </p:cBhvr>
                                      <p:to>
                                        <p:strVal val="visible"/>
                                      </p:to>
                                    </p:set>
                                    <p:animEffect transition="in" filter="fade">
                                      <p:cBhvr>
                                        <p:cTn id="96" dur="2000"/>
                                        <p:tgtEl>
                                          <p:spTgt spid="104"/>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121"/>
                                        </p:tgtEl>
                                        <p:attrNameLst>
                                          <p:attrName>style.visibility</p:attrName>
                                        </p:attrNameLst>
                                      </p:cBhvr>
                                      <p:to>
                                        <p:strVal val="visible"/>
                                      </p:to>
                                    </p:set>
                                    <p:animEffect transition="in" filter="fade">
                                      <p:cBhvr>
                                        <p:cTn id="99" dur="2000"/>
                                        <p:tgtEl>
                                          <p:spTgt spid="121"/>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120"/>
                                        </p:tgtEl>
                                        <p:attrNameLst>
                                          <p:attrName>style.visibility</p:attrName>
                                        </p:attrNameLst>
                                      </p:cBhvr>
                                      <p:to>
                                        <p:strVal val="visible"/>
                                      </p:to>
                                    </p:set>
                                    <p:animEffect transition="in" filter="fade">
                                      <p:cBhvr>
                                        <p:cTn id="102" dur="2000"/>
                                        <p:tgtEl>
                                          <p:spTgt spid="120"/>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122"/>
                                        </p:tgtEl>
                                        <p:attrNameLst>
                                          <p:attrName>style.visibility</p:attrName>
                                        </p:attrNameLst>
                                      </p:cBhvr>
                                      <p:to>
                                        <p:strVal val="visible"/>
                                      </p:to>
                                    </p:set>
                                    <p:animEffect transition="in" filter="fade">
                                      <p:cBhvr>
                                        <p:cTn id="105" dur="2000"/>
                                        <p:tgtEl>
                                          <p:spTgt spid="122"/>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123"/>
                                        </p:tgtEl>
                                        <p:attrNameLst>
                                          <p:attrName>style.visibility</p:attrName>
                                        </p:attrNameLst>
                                      </p:cBhvr>
                                      <p:to>
                                        <p:strVal val="visible"/>
                                      </p:to>
                                    </p:set>
                                    <p:animEffect transition="in" filter="fade">
                                      <p:cBhvr>
                                        <p:cTn id="108" dur="2000"/>
                                        <p:tgtEl>
                                          <p:spTgt spid="123"/>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124"/>
                                        </p:tgtEl>
                                        <p:attrNameLst>
                                          <p:attrName>style.visibility</p:attrName>
                                        </p:attrNameLst>
                                      </p:cBhvr>
                                      <p:to>
                                        <p:strVal val="visible"/>
                                      </p:to>
                                    </p:set>
                                    <p:animEffect transition="in" filter="fade">
                                      <p:cBhvr>
                                        <p:cTn id="111" dur="2000"/>
                                        <p:tgtEl>
                                          <p:spTgt spid="124"/>
                                        </p:tgtEl>
                                      </p:cBhvr>
                                    </p:animEffect>
                                  </p:childTnLst>
                                </p:cTn>
                              </p:par>
                              <p:par>
                                <p:cTn id="112" presetID="10" presetClass="entr" presetSubtype="0" fill="hold" grpId="0" nodeType="withEffect">
                                  <p:stCondLst>
                                    <p:cond delay="0"/>
                                  </p:stCondLst>
                                  <p:childTnLst>
                                    <p:set>
                                      <p:cBhvr>
                                        <p:cTn id="113" dur="1" fill="hold">
                                          <p:stCondLst>
                                            <p:cond delay="0"/>
                                          </p:stCondLst>
                                        </p:cTn>
                                        <p:tgtEl>
                                          <p:spTgt spid="125"/>
                                        </p:tgtEl>
                                        <p:attrNameLst>
                                          <p:attrName>style.visibility</p:attrName>
                                        </p:attrNameLst>
                                      </p:cBhvr>
                                      <p:to>
                                        <p:strVal val="visible"/>
                                      </p:to>
                                    </p:set>
                                    <p:animEffect transition="in" filter="fade">
                                      <p:cBhvr>
                                        <p:cTn id="114" dur="2000"/>
                                        <p:tgtEl>
                                          <p:spTgt spid="125"/>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126"/>
                                        </p:tgtEl>
                                        <p:attrNameLst>
                                          <p:attrName>style.visibility</p:attrName>
                                        </p:attrNameLst>
                                      </p:cBhvr>
                                      <p:to>
                                        <p:strVal val="visible"/>
                                      </p:to>
                                    </p:set>
                                    <p:animEffect transition="in" filter="fade">
                                      <p:cBhvr>
                                        <p:cTn id="117" dur="2000"/>
                                        <p:tgtEl>
                                          <p:spTgt spid="126"/>
                                        </p:tgtEl>
                                      </p:cBhvr>
                                    </p:animEffect>
                                  </p:childTnLst>
                                </p:cTn>
                              </p:par>
                              <p:par>
                                <p:cTn id="118" presetID="10" presetClass="entr" presetSubtype="0" fill="hold" grpId="0" nodeType="withEffect">
                                  <p:stCondLst>
                                    <p:cond delay="0"/>
                                  </p:stCondLst>
                                  <p:childTnLst>
                                    <p:set>
                                      <p:cBhvr>
                                        <p:cTn id="119" dur="1" fill="hold">
                                          <p:stCondLst>
                                            <p:cond delay="0"/>
                                          </p:stCondLst>
                                        </p:cTn>
                                        <p:tgtEl>
                                          <p:spTgt spid="127"/>
                                        </p:tgtEl>
                                        <p:attrNameLst>
                                          <p:attrName>style.visibility</p:attrName>
                                        </p:attrNameLst>
                                      </p:cBhvr>
                                      <p:to>
                                        <p:strVal val="visible"/>
                                      </p:to>
                                    </p:set>
                                    <p:animEffect transition="in" filter="fade">
                                      <p:cBhvr>
                                        <p:cTn id="120" dur="2000"/>
                                        <p:tgtEl>
                                          <p:spTgt spid="127"/>
                                        </p:tgtEl>
                                      </p:cBhvr>
                                    </p:animEffect>
                                  </p:childTnLst>
                                </p:cTn>
                              </p:par>
                              <p:par>
                                <p:cTn id="121" presetID="10" presetClass="entr" presetSubtype="0" fill="hold" grpId="0" nodeType="withEffect">
                                  <p:stCondLst>
                                    <p:cond delay="0"/>
                                  </p:stCondLst>
                                  <p:childTnLst>
                                    <p:set>
                                      <p:cBhvr>
                                        <p:cTn id="122" dur="1" fill="hold">
                                          <p:stCondLst>
                                            <p:cond delay="0"/>
                                          </p:stCondLst>
                                        </p:cTn>
                                        <p:tgtEl>
                                          <p:spTgt spid="128"/>
                                        </p:tgtEl>
                                        <p:attrNameLst>
                                          <p:attrName>style.visibility</p:attrName>
                                        </p:attrNameLst>
                                      </p:cBhvr>
                                      <p:to>
                                        <p:strVal val="visible"/>
                                      </p:to>
                                    </p:set>
                                    <p:animEffect transition="in" filter="fade">
                                      <p:cBhvr>
                                        <p:cTn id="123" dur="2000"/>
                                        <p:tgtEl>
                                          <p:spTgt spid="128"/>
                                        </p:tgtEl>
                                      </p:cBhvr>
                                    </p:animEffect>
                                  </p:childTnLst>
                                </p:cTn>
                              </p:par>
                              <p:par>
                                <p:cTn id="124" presetID="10" presetClass="entr" presetSubtype="0" fill="hold" grpId="0" nodeType="withEffect">
                                  <p:stCondLst>
                                    <p:cond delay="0"/>
                                  </p:stCondLst>
                                  <p:childTnLst>
                                    <p:set>
                                      <p:cBhvr>
                                        <p:cTn id="125" dur="1" fill="hold">
                                          <p:stCondLst>
                                            <p:cond delay="0"/>
                                          </p:stCondLst>
                                        </p:cTn>
                                        <p:tgtEl>
                                          <p:spTgt spid="129"/>
                                        </p:tgtEl>
                                        <p:attrNameLst>
                                          <p:attrName>style.visibility</p:attrName>
                                        </p:attrNameLst>
                                      </p:cBhvr>
                                      <p:to>
                                        <p:strVal val="visible"/>
                                      </p:to>
                                    </p:set>
                                    <p:animEffect transition="in" filter="fade">
                                      <p:cBhvr>
                                        <p:cTn id="126" dur="2000"/>
                                        <p:tgtEl>
                                          <p:spTgt spid="129"/>
                                        </p:tgtEl>
                                      </p:cBhvr>
                                    </p:animEffect>
                                  </p:childTnLst>
                                </p:cTn>
                              </p:par>
                              <p:par>
                                <p:cTn id="127" presetID="10" presetClass="entr" presetSubtype="0" fill="hold" grpId="0" nodeType="withEffect">
                                  <p:stCondLst>
                                    <p:cond delay="0"/>
                                  </p:stCondLst>
                                  <p:childTnLst>
                                    <p:set>
                                      <p:cBhvr>
                                        <p:cTn id="128" dur="1" fill="hold">
                                          <p:stCondLst>
                                            <p:cond delay="0"/>
                                          </p:stCondLst>
                                        </p:cTn>
                                        <p:tgtEl>
                                          <p:spTgt spid="130"/>
                                        </p:tgtEl>
                                        <p:attrNameLst>
                                          <p:attrName>style.visibility</p:attrName>
                                        </p:attrNameLst>
                                      </p:cBhvr>
                                      <p:to>
                                        <p:strVal val="visible"/>
                                      </p:to>
                                    </p:set>
                                    <p:animEffect transition="in" filter="fade">
                                      <p:cBhvr>
                                        <p:cTn id="129" dur="2000"/>
                                        <p:tgtEl>
                                          <p:spTgt spid="130"/>
                                        </p:tgtEl>
                                      </p:cBhvr>
                                    </p:animEffect>
                                  </p:childTnLst>
                                </p:cTn>
                              </p:par>
                              <p:par>
                                <p:cTn id="130" presetID="10" presetClass="entr" presetSubtype="0" fill="hold" grpId="0" nodeType="withEffect">
                                  <p:stCondLst>
                                    <p:cond delay="0"/>
                                  </p:stCondLst>
                                  <p:childTnLst>
                                    <p:set>
                                      <p:cBhvr>
                                        <p:cTn id="131" dur="1" fill="hold">
                                          <p:stCondLst>
                                            <p:cond delay="0"/>
                                          </p:stCondLst>
                                        </p:cTn>
                                        <p:tgtEl>
                                          <p:spTgt spid="131"/>
                                        </p:tgtEl>
                                        <p:attrNameLst>
                                          <p:attrName>style.visibility</p:attrName>
                                        </p:attrNameLst>
                                      </p:cBhvr>
                                      <p:to>
                                        <p:strVal val="visible"/>
                                      </p:to>
                                    </p:set>
                                    <p:animEffect transition="in" filter="fade">
                                      <p:cBhvr>
                                        <p:cTn id="132" dur="2000"/>
                                        <p:tgtEl>
                                          <p:spTgt spid="131"/>
                                        </p:tgtEl>
                                      </p:cBhvr>
                                    </p:animEffect>
                                  </p:childTnLst>
                                </p:cTn>
                              </p:par>
                              <p:par>
                                <p:cTn id="133" presetID="10" presetClass="entr" presetSubtype="0" fill="hold" grpId="0" nodeType="withEffect">
                                  <p:stCondLst>
                                    <p:cond delay="0"/>
                                  </p:stCondLst>
                                  <p:childTnLst>
                                    <p:set>
                                      <p:cBhvr>
                                        <p:cTn id="134" dur="1" fill="hold">
                                          <p:stCondLst>
                                            <p:cond delay="0"/>
                                          </p:stCondLst>
                                        </p:cTn>
                                        <p:tgtEl>
                                          <p:spTgt spid="132"/>
                                        </p:tgtEl>
                                        <p:attrNameLst>
                                          <p:attrName>style.visibility</p:attrName>
                                        </p:attrNameLst>
                                      </p:cBhvr>
                                      <p:to>
                                        <p:strVal val="visible"/>
                                      </p:to>
                                    </p:set>
                                    <p:animEffect transition="in" filter="fade">
                                      <p:cBhvr>
                                        <p:cTn id="135" dur="2000"/>
                                        <p:tgtEl>
                                          <p:spTgt spid="132"/>
                                        </p:tgtEl>
                                      </p:cBhvr>
                                    </p:animEffect>
                                  </p:childTnLst>
                                </p:cTn>
                              </p:par>
                              <p:par>
                                <p:cTn id="136" presetID="10" presetClass="entr" presetSubtype="0" fill="hold" grpId="0" nodeType="withEffect">
                                  <p:stCondLst>
                                    <p:cond delay="0"/>
                                  </p:stCondLst>
                                  <p:childTnLst>
                                    <p:set>
                                      <p:cBhvr>
                                        <p:cTn id="137" dur="1" fill="hold">
                                          <p:stCondLst>
                                            <p:cond delay="0"/>
                                          </p:stCondLst>
                                        </p:cTn>
                                        <p:tgtEl>
                                          <p:spTgt spid="133"/>
                                        </p:tgtEl>
                                        <p:attrNameLst>
                                          <p:attrName>style.visibility</p:attrName>
                                        </p:attrNameLst>
                                      </p:cBhvr>
                                      <p:to>
                                        <p:strVal val="visible"/>
                                      </p:to>
                                    </p:set>
                                    <p:animEffect transition="in" filter="fade">
                                      <p:cBhvr>
                                        <p:cTn id="138" dur="2000"/>
                                        <p:tgtEl>
                                          <p:spTgt spid="133"/>
                                        </p:tgtEl>
                                      </p:cBhvr>
                                    </p:animEffect>
                                  </p:childTnLst>
                                </p:cTn>
                              </p:par>
                              <p:par>
                                <p:cTn id="139" presetID="10" presetClass="entr" presetSubtype="0" fill="hold" grpId="0" nodeType="withEffect">
                                  <p:stCondLst>
                                    <p:cond delay="0"/>
                                  </p:stCondLst>
                                  <p:childTnLst>
                                    <p:set>
                                      <p:cBhvr>
                                        <p:cTn id="140" dur="1" fill="hold">
                                          <p:stCondLst>
                                            <p:cond delay="0"/>
                                          </p:stCondLst>
                                        </p:cTn>
                                        <p:tgtEl>
                                          <p:spTgt spid="134"/>
                                        </p:tgtEl>
                                        <p:attrNameLst>
                                          <p:attrName>style.visibility</p:attrName>
                                        </p:attrNameLst>
                                      </p:cBhvr>
                                      <p:to>
                                        <p:strVal val="visible"/>
                                      </p:to>
                                    </p:set>
                                    <p:animEffect transition="in" filter="fade">
                                      <p:cBhvr>
                                        <p:cTn id="141" dur="2000"/>
                                        <p:tgtEl>
                                          <p:spTgt spid="134"/>
                                        </p:tgtEl>
                                      </p:cBhvr>
                                    </p:animEffect>
                                  </p:childTnLst>
                                </p:cTn>
                              </p:par>
                              <p:par>
                                <p:cTn id="142" presetID="10" presetClass="entr" presetSubtype="0" fill="hold" grpId="0" nodeType="withEffect">
                                  <p:stCondLst>
                                    <p:cond delay="0"/>
                                  </p:stCondLst>
                                  <p:childTnLst>
                                    <p:set>
                                      <p:cBhvr>
                                        <p:cTn id="143" dur="1" fill="hold">
                                          <p:stCondLst>
                                            <p:cond delay="0"/>
                                          </p:stCondLst>
                                        </p:cTn>
                                        <p:tgtEl>
                                          <p:spTgt spid="135"/>
                                        </p:tgtEl>
                                        <p:attrNameLst>
                                          <p:attrName>style.visibility</p:attrName>
                                        </p:attrNameLst>
                                      </p:cBhvr>
                                      <p:to>
                                        <p:strVal val="visible"/>
                                      </p:to>
                                    </p:set>
                                    <p:animEffect transition="in" filter="fade">
                                      <p:cBhvr>
                                        <p:cTn id="144" dur="2000"/>
                                        <p:tgtEl>
                                          <p:spTgt spid="135"/>
                                        </p:tgtEl>
                                      </p:cBhvr>
                                    </p:animEffect>
                                  </p:childTnLst>
                                </p:cTn>
                              </p:par>
                              <p:par>
                                <p:cTn id="145" presetID="10" presetClass="entr" presetSubtype="0" fill="hold" grpId="0" nodeType="withEffect">
                                  <p:stCondLst>
                                    <p:cond delay="0"/>
                                  </p:stCondLst>
                                  <p:childTnLst>
                                    <p:set>
                                      <p:cBhvr>
                                        <p:cTn id="146" dur="1" fill="hold">
                                          <p:stCondLst>
                                            <p:cond delay="0"/>
                                          </p:stCondLst>
                                        </p:cTn>
                                        <p:tgtEl>
                                          <p:spTgt spid="136"/>
                                        </p:tgtEl>
                                        <p:attrNameLst>
                                          <p:attrName>style.visibility</p:attrName>
                                        </p:attrNameLst>
                                      </p:cBhvr>
                                      <p:to>
                                        <p:strVal val="visible"/>
                                      </p:to>
                                    </p:set>
                                    <p:animEffect transition="in" filter="fade">
                                      <p:cBhvr>
                                        <p:cTn id="147" dur="2000"/>
                                        <p:tgtEl>
                                          <p:spTgt spid="136"/>
                                        </p:tgtEl>
                                      </p:cBhvr>
                                    </p:animEffect>
                                  </p:childTnLst>
                                </p:cTn>
                              </p:par>
                              <p:par>
                                <p:cTn id="148" presetID="10" presetClass="entr" presetSubtype="0" fill="hold" grpId="0" nodeType="withEffect">
                                  <p:stCondLst>
                                    <p:cond delay="0"/>
                                  </p:stCondLst>
                                  <p:childTnLst>
                                    <p:set>
                                      <p:cBhvr>
                                        <p:cTn id="149" dur="1" fill="hold">
                                          <p:stCondLst>
                                            <p:cond delay="0"/>
                                          </p:stCondLst>
                                        </p:cTn>
                                        <p:tgtEl>
                                          <p:spTgt spid="137"/>
                                        </p:tgtEl>
                                        <p:attrNameLst>
                                          <p:attrName>style.visibility</p:attrName>
                                        </p:attrNameLst>
                                      </p:cBhvr>
                                      <p:to>
                                        <p:strVal val="visible"/>
                                      </p:to>
                                    </p:set>
                                    <p:animEffect transition="in" filter="fade">
                                      <p:cBhvr>
                                        <p:cTn id="150" dur="2000"/>
                                        <p:tgtEl>
                                          <p:spTgt spid="137"/>
                                        </p:tgtEl>
                                      </p:cBhvr>
                                    </p:animEffect>
                                  </p:childTnLst>
                                </p:cTn>
                              </p:par>
                              <p:par>
                                <p:cTn id="151" presetID="10" presetClass="entr" presetSubtype="0" fill="hold" grpId="0" nodeType="withEffect">
                                  <p:stCondLst>
                                    <p:cond delay="0"/>
                                  </p:stCondLst>
                                  <p:childTnLst>
                                    <p:set>
                                      <p:cBhvr>
                                        <p:cTn id="152" dur="1" fill="hold">
                                          <p:stCondLst>
                                            <p:cond delay="0"/>
                                          </p:stCondLst>
                                        </p:cTn>
                                        <p:tgtEl>
                                          <p:spTgt spid="138"/>
                                        </p:tgtEl>
                                        <p:attrNameLst>
                                          <p:attrName>style.visibility</p:attrName>
                                        </p:attrNameLst>
                                      </p:cBhvr>
                                      <p:to>
                                        <p:strVal val="visible"/>
                                      </p:to>
                                    </p:set>
                                    <p:animEffect transition="in" filter="fade">
                                      <p:cBhvr>
                                        <p:cTn id="153" dur="2000"/>
                                        <p:tgtEl>
                                          <p:spTgt spid="138"/>
                                        </p:tgtEl>
                                      </p:cBhvr>
                                    </p:animEffect>
                                  </p:childTnLst>
                                </p:cTn>
                              </p:par>
                              <p:par>
                                <p:cTn id="154" presetID="10" presetClass="entr" presetSubtype="0" fill="hold" grpId="0" nodeType="withEffect">
                                  <p:stCondLst>
                                    <p:cond delay="0"/>
                                  </p:stCondLst>
                                  <p:childTnLst>
                                    <p:set>
                                      <p:cBhvr>
                                        <p:cTn id="155" dur="1" fill="hold">
                                          <p:stCondLst>
                                            <p:cond delay="0"/>
                                          </p:stCondLst>
                                        </p:cTn>
                                        <p:tgtEl>
                                          <p:spTgt spid="139"/>
                                        </p:tgtEl>
                                        <p:attrNameLst>
                                          <p:attrName>style.visibility</p:attrName>
                                        </p:attrNameLst>
                                      </p:cBhvr>
                                      <p:to>
                                        <p:strVal val="visible"/>
                                      </p:to>
                                    </p:set>
                                    <p:animEffect transition="in" filter="fade">
                                      <p:cBhvr>
                                        <p:cTn id="156" dur="2000"/>
                                        <p:tgtEl>
                                          <p:spTgt spid="139"/>
                                        </p:tgtEl>
                                      </p:cBhvr>
                                    </p:animEffect>
                                  </p:childTnLst>
                                </p:cTn>
                              </p:par>
                              <p:par>
                                <p:cTn id="157" presetID="10" presetClass="entr" presetSubtype="0" fill="hold" grpId="0" nodeType="withEffect">
                                  <p:stCondLst>
                                    <p:cond delay="0"/>
                                  </p:stCondLst>
                                  <p:childTnLst>
                                    <p:set>
                                      <p:cBhvr>
                                        <p:cTn id="158" dur="1" fill="hold">
                                          <p:stCondLst>
                                            <p:cond delay="0"/>
                                          </p:stCondLst>
                                        </p:cTn>
                                        <p:tgtEl>
                                          <p:spTgt spid="140"/>
                                        </p:tgtEl>
                                        <p:attrNameLst>
                                          <p:attrName>style.visibility</p:attrName>
                                        </p:attrNameLst>
                                      </p:cBhvr>
                                      <p:to>
                                        <p:strVal val="visible"/>
                                      </p:to>
                                    </p:set>
                                    <p:animEffect transition="in" filter="fade">
                                      <p:cBhvr>
                                        <p:cTn id="159" dur="2000"/>
                                        <p:tgtEl>
                                          <p:spTgt spid="140"/>
                                        </p:tgtEl>
                                      </p:cBhvr>
                                    </p:animEffect>
                                  </p:childTnLst>
                                </p:cTn>
                              </p:par>
                              <p:par>
                                <p:cTn id="160" presetID="10" presetClass="entr" presetSubtype="0" fill="hold" grpId="0" nodeType="withEffect">
                                  <p:stCondLst>
                                    <p:cond delay="0"/>
                                  </p:stCondLst>
                                  <p:childTnLst>
                                    <p:set>
                                      <p:cBhvr>
                                        <p:cTn id="161" dur="1" fill="hold">
                                          <p:stCondLst>
                                            <p:cond delay="0"/>
                                          </p:stCondLst>
                                        </p:cTn>
                                        <p:tgtEl>
                                          <p:spTgt spid="141"/>
                                        </p:tgtEl>
                                        <p:attrNameLst>
                                          <p:attrName>style.visibility</p:attrName>
                                        </p:attrNameLst>
                                      </p:cBhvr>
                                      <p:to>
                                        <p:strVal val="visible"/>
                                      </p:to>
                                    </p:set>
                                    <p:animEffect transition="in" filter="fade">
                                      <p:cBhvr>
                                        <p:cTn id="162" dur="2000"/>
                                        <p:tgtEl>
                                          <p:spTgt spid="141"/>
                                        </p:tgtEl>
                                      </p:cBhvr>
                                    </p:animEffect>
                                  </p:childTnLst>
                                </p:cTn>
                              </p:par>
                              <p:par>
                                <p:cTn id="163" presetID="10" presetClass="entr" presetSubtype="0" fill="hold" grpId="0" nodeType="withEffect">
                                  <p:stCondLst>
                                    <p:cond delay="0"/>
                                  </p:stCondLst>
                                  <p:childTnLst>
                                    <p:set>
                                      <p:cBhvr>
                                        <p:cTn id="164" dur="1" fill="hold">
                                          <p:stCondLst>
                                            <p:cond delay="0"/>
                                          </p:stCondLst>
                                        </p:cTn>
                                        <p:tgtEl>
                                          <p:spTgt spid="142"/>
                                        </p:tgtEl>
                                        <p:attrNameLst>
                                          <p:attrName>style.visibility</p:attrName>
                                        </p:attrNameLst>
                                      </p:cBhvr>
                                      <p:to>
                                        <p:strVal val="visible"/>
                                      </p:to>
                                    </p:set>
                                    <p:animEffect transition="in" filter="fade">
                                      <p:cBhvr>
                                        <p:cTn id="165" dur="2000"/>
                                        <p:tgtEl>
                                          <p:spTgt spid="142"/>
                                        </p:tgtEl>
                                      </p:cBhvr>
                                    </p:animEffect>
                                  </p:childTnLst>
                                </p:cTn>
                              </p:par>
                              <p:par>
                                <p:cTn id="166" presetID="10" presetClass="entr" presetSubtype="0" fill="hold" grpId="0" nodeType="withEffect">
                                  <p:stCondLst>
                                    <p:cond delay="0"/>
                                  </p:stCondLst>
                                  <p:childTnLst>
                                    <p:set>
                                      <p:cBhvr>
                                        <p:cTn id="167" dur="1" fill="hold">
                                          <p:stCondLst>
                                            <p:cond delay="0"/>
                                          </p:stCondLst>
                                        </p:cTn>
                                        <p:tgtEl>
                                          <p:spTgt spid="143"/>
                                        </p:tgtEl>
                                        <p:attrNameLst>
                                          <p:attrName>style.visibility</p:attrName>
                                        </p:attrNameLst>
                                      </p:cBhvr>
                                      <p:to>
                                        <p:strVal val="visible"/>
                                      </p:to>
                                    </p:set>
                                    <p:animEffect transition="in" filter="fade">
                                      <p:cBhvr>
                                        <p:cTn id="168" dur="2000"/>
                                        <p:tgtEl>
                                          <p:spTgt spid="143"/>
                                        </p:tgtEl>
                                      </p:cBhvr>
                                    </p:animEffect>
                                  </p:childTnLst>
                                </p:cTn>
                              </p:par>
                              <p:par>
                                <p:cTn id="169" presetID="10" presetClass="entr" presetSubtype="0" fill="hold" grpId="0" nodeType="withEffect">
                                  <p:stCondLst>
                                    <p:cond delay="0"/>
                                  </p:stCondLst>
                                  <p:childTnLst>
                                    <p:set>
                                      <p:cBhvr>
                                        <p:cTn id="170" dur="1" fill="hold">
                                          <p:stCondLst>
                                            <p:cond delay="0"/>
                                          </p:stCondLst>
                                        </p:cTn>
                                        <p:tgtEl>
                                          <p:spTgt spid="144"/>
                                        </p:tgtEl>
                                        <p:attrNameLst>
                                          <p:attrName>style.visibility</p:attrName>
                                        </p:attrNameLst>
                                      </p:cBhvr>
                                      <p:to>
                                        <p:strVal val="visible"/>
                                      </p:to>
                                    </p:set>
                                    <p:animEffect transition="in" filter="fade">
                                      <p:cBhvr>
                                        <p:cTn id="171" dur="2000"/>
                                        <p:tgtEl>
                                          <p:spTgt spid="144"/>
                                        </p:tgtEl>
                                      </p:cBhvr>
                                    </p:animEffect>
                                  </p:childTnLst>
                                </p:cTn>
                              </p:par>
                              <p:par>
                                <p:cTn id="172" presetID="10" presetClass="entr" presetSubtype="0" fill="hold" grpId="0" nodeType="withEffect">
                                  <p:stCondLst>
                                    <p:cond delay="0"/>
                                  </p:stCondLst>
                                  <p:childTnLst>
                                    <p:set>
                                      <p:cBhvr>
                                        <p:cTn id="173" dur="1" fill="hold">
                                          <p:stCondLst>
                                            <p:cond delay="0"/>
                                          </p:stCondLst>
                                        </p:cTn>
                                        <p:tgtEl>
                                          <p:spTgt spid="145"/>
                                        </p:tgtEl>
                                        <p:attrNameLst>
                                          <p:attrName>style.visibility</p:attrName>
                                        </p:attrNameLst>
                                      </p:cBhvr>
                                      <p:to>
                                        <p:strVal val="visible"/>
                                      </p:to>
                                    </p:set>
                                    <p:animEffect transition="in" filter="fade">
                                      <p:cBhvr>
                                        <p:cTn id="174" dur="2000"/>
                                        <p:tgtEl>
                                          <p:spTgt spid="145"/>
                                        </p:tgtEl>
                                      </p:cBhvr>
                                    </p:animEffect>
                                  </p:childTnLst>
                                </p:cTn>
                              </p:par>
                              <p:par>
                                <p:cTn id="175" presetID="10" presetClass="entr" presetSubtype="0" fill="hold" grpId="0" nodeType="withEffect">
                                  <p:stCondLst>
                                    <p:cond delay="0"/>
                                  </p:stCondLst>
                                  <p:childTnLst>
                                    <p:set>
                                      <p:cBhvr>
                                        <p:cTn id="176" dur="1" fill="hold">
                                          <p:stCondLst>
                                            <p:cond delay="0"/>
                                          </p:stCondLst>
                                        </p:cTn>
                                        <p:tgtEl>
                                          <p:spTgt spid="146"/>
                                        </p:tgtEl>
                                        <p:attrNameLst>
                                          <p:attrName>style.visibility</p:attrName>
                                        </p:attrNameLst>
                                      </p:cBhvr>
                                      <p:to>
                                        <p:strVal val="visible"/>
                                      </p:to>
                                    </p:set>
                                    <p:animEffect transition="in" filter="fade">
                                      <p:cBhvr>
                                        <p:cTn id="177" dur="2000"/>
                                        <p:tgtEl>
                                          <p:spTgt spid="146"/>
                                        </p:tgtEl>
                                      </p:cBhvr>
                                    </p:animEffect>
                                  </p:childTnLst>
                                </p:cTn>
                              </p:par>
                              <p:par>
                                <p:cTn id="178" presetID="10" presetClass="entr" presetSubtype="0" fill="hold" grpId="0" nodeType="withEffect">
                                  <p:stCondLst>
                                    <p:cond delay="0"/>
                                  </p:stCondLst>
                                  <p:childTnLst>
                                    <p:set>
                                      <p:cBhvr>
                                        <p:cTn id="179" dur="1" fill="hold">
                                          <p:stCondLst>
                                            <p:cond delay="0"/>
                                          </p:stCondLst>
                                        </p:cTn>
                                        <p:tgtEl>
                                          <p:spTgt spid="147"/>
                                        </p:tgtEl>
                                        <p:attrNameLst>
                                          <p:attrName>style.visibility</p:attrName>
                                        </p:attrNameLst>
                                      </p:cBhvr>
                                      <p:to>
                                        <p:strVal val="visible"/>
                                      </p:to>
                                    </p:set>
                                    <p:animEffect transition="in" filter="fade">
                                      <p:cBhvr>
                                        <p:cTn id="180" dur="2000"/>
                                        <p:tgtEl>
                                          <p:spTgt spid="147"/>
                                        </p:tgtEl>
                                      </p:cBhvr>
                                    </p:animEffect>
                                  </p:childTnLst>
                                </p:cTn>
                              </p:par>
                              <p:par>
                                <p:cTn id="181" presetID="10" presetClass="entr" presetSubtype="0" fill="hold" grpId="0" nodeType="withEffect">
                                  <p:stCondLst>
                                    <p:cond delay="0"/>
                                  </p:stCondLst>
                                  <p:childTnLst>
                                    <p:set>
                                      <p:cBhvr>
                                        <p:cTn id="182" dur="1" fill="hold">
                                          <p:stCondLst>
                                            <p:cond delay="0"/>
                                          </p:stCondLst>
                                        </p:cTn>
                                        <p:tgtEl>
                                          <p:spTgt spid="148"/>
                                        </p:tgtEl>
                                        <p:attrNameLst>
                                          <p:attrName>style.visibility</p:attrName>
                                        </p:attrNameLst>
                                      </p:cBhvr>
                                      <p:to>
                                        <p:strVal val="visible"/>
                                      </p:to>
                                    </p:set>
                                    <p:animEffect transition="in" filter="fade">
                                      <p:cBhvr>
                                        <p:cTn id="183" dur="2000"/>
                                        <p:tgtEl>
                                          <p:spTgt spid="148"/>
                                        </p:tgtEl>
                                      </p:cBhvr>
                                    </p:animEffect>
                                  </p:childTnLst>
                                </p:cTn>
                              </p:par>
                              <p:par>
                                <p:cTn id="184" presetID="10" presetClass="entr" presetSubtype="0" fill="hold" grpId="0" nodeType="withEffect">
                                  <p:stCondLst>
                                    <p:cond delay="0"/>
                                  </p:stCondLst>
                                  <p:childTnLst>
                                    <p:set>
                                      <p:cBhvr>
                                        <p:cTn id="185" dur="1" fill="hold">
                                          <p:stCondLst>
                                            <p:cond delay="0"/>
                                          </p:stCondLst>
                                        </p:cTn>
                                        <p:tgtEl>
                                          <p:spTgt spid="149"/>
                                        </p:tgtEl>
                                        <p:attrNameLst>
                                          <p:attrName>style.visibility</p:attrName>
                                        </p:attrNameLst>
                                      </p:cBhvr>
                                      <p:to>
                                        <p:strVal val="visible"/>
                                      </p:to>
                                    </p:set>
                                    <p:animEffect transition="in" filter="fade">
                                      <p:cBhvr>
                                        <p:cTn id="186" dur="2000"/>
                                        <p:tgtEl>
                                          <p:spTgt spid="149"/>
                                        </p:tgtEl>
                                      </p:cBhvr>
                                    </p:animEffect>
                                  </p:childTnLst>
                                </p:cTn>
                              </p:par>
                              <p:par>
                                <p:cTn id="187" presetID="10" presetClass="entr" presetSubtype="0" fill="hold" grpId="0" nodeType="withEffect">
                                  <p:stCondLst>
                                    <p:cond delay="0"/>
                                  </p:stCondLst>
                                  <p:childTnLst>
                                    <p:set>
                                      <p:cBhvr>
                                        <p:cTn id="188" dur="1" fill="hold">
                                          <p:stCondLst>
                                            <p:cond delay="0"/>
                                          </p:stCondLst>
                                        </p:cTn>
                                        <p:tgtEl>
                                          <p:spTgt spid="150"/>
                                        </p:tgtEl>
                                        <p:attrNameLst>
                                          <p:attrName>style.visibility</p:attrName>
                                        </p:attrNameLst>
                                      </p:cBhvr>
                                      <p:to>
                                        <p:strVal val="visible"/>
                                      </p:to>
                                    </p:set>
                                    <p:animEffect transition="in" filter="fade">
                                      <p:cBhvr>
                                        <p:cTn id="189" dur="2000"/>
                                        <p:tgtEl>
                                          <p:spTgt spid="150"/>
                                        </p:tgtEl>
                                      </p:cBhvr>
                                    </p:animEffect>
                                  </p:childTnLst>
                                </p:cTn>
                              </p:par>
                              <p:par>
                                <p:cTn id="190" presetID="10" presetClass="entr" presetSubtype="0" fill="hold" grpId="0" nodeType="withEffect">
                                  <p:stCondLst>
                                    <p:cond delay="0"/>
                                  </p:stCondLst>
                                  <p:childTnLst>
                                    <p:set>
                                      <p:cBhvr>
                                        <p:cTn id="191" dur="1" fill="hold">
                                          <p:stCondLst>
                                            <p:cond delay="0"/>
                                          </p:stCondLst>
                                        </p:cTn>
                                        <p:tgtEl>
                                          <p:spTgt spid="151"/>
                                        </p:tgtEl>
                                        <p:attrNameLst>
                                          <p:attrName>style.visibility</p:attrName>
                                        </p:attrNameLst>
                                      </p:cBhvr>
                                      <p:to>
                                        <p:strVal val="visible"/>
                                      </p:to>
                                    </p:set>
                                    <p:animEffect transition="in" filter="fade">
                                      <p:cBhvr>
                                        <p:cTn id="192" dur="2000"/>
                                        <p:tgtEl>
                                          <p:spTgt spid="151"/>
                                        </p:tgtEl>
                                      </p:cBhvr>
                                    </p:animEffect>
                                  </p:childTnLst>
                                </p:cTn>
                              </p:par>
                              <p:par>
                                <p:cTn id="193" presetID="10" presetClass="entr" presetSubtype="0" fill="hold" grpId="0" nodeType="withEffect">
                                  <p:stCondLst>
                                    <p:cond delay="0"/>
                                  </p:stCondLst>
                                  <p:childTnLst>
                                    <p:set>
                                      <p:cBhvr>
                                        <p:cTn id="194" dur="1" fill="hold">
                                          <p:stCondLst>
                                            <p:cond delay="0"/>
                                          </p:stCondLst>
                                        </p:cTn>
                                        <p:tgtEl>
                                          <p:spTgt spid="152"/>
                                        </p:tgtEl>
                                        <p:attrNameLst>
                                          <p:attrName>style.visibility</p:attrName>
                                        </p:attrNameLst>
                                      </p:cBhvr>
                                      <p:to>
                                        <p:strVal val="visible"/>
                                      </p:to>
                                    </p:set>
                                    <p:animEffect transition="in" filter="fade">
                                      <p:cBhvr>
                                        <p:cTn id="195" dur="2000"/>
                                        <p:tgtEl>
                                          <p:spTgt spid="152"/>
                                        </p:tgtEl>
                                      </p:cBhvr>
                                    </p:animEffect>
                                  </p:childTnLst>
                                </p:cTn>
                              </p:par>
                              <p:par>
                                <p:cTn id="196" presetID="10" presetClass="entr" presetSubtype="0" fill="hold" grpId="0" nodeType="withEffect">
                                  <p:stCondLst>
                                    <p:cond delay="0"/>
                                  </p:stCondLst>
                                  <p:childTnLst>
                                    <p:set>
                                      <p:cBhvr>
                                        <p:cTn id="197" dur="1" fill="hold">
                                          <p:stCondLst>
                                            <p:cond delay="0"/>
                                          </p:stCondLst>
                                        </p:cTn>
                                        <p:tgtEl>
                                          <p:spTgt spid="153"/>
                                        </p:tgtEl>
                                        <p:attrNameLst>
                                          <p:attrName>style.visibility</p:attrName>
                                        </p:attrNameLst>
                                      </p:cBhvr>
                                      <p:to>
                                        <p:strVal val="visible"/>
                                      </p:to>
                                    </p:set>
                                    <p:animEffect transition="in" filter="fade">
                                      <p:cBhvr>
                                        <p:cTn id="198" dur="2000"/>
                                        <p:tgtEl>
                                          <p:spTgt spid="153"/>
                                        </p:tgtEl>
                                      </p:cBhvr>
                                    </p:animEffect>
                                  </p:childTnLst>
                                </p:cTn>
                              </p:par>
                              <p:par>
                                <p:cTn id="199" presetID="10" presetClass="entr" presetSubtype="0" fill="hold" grpId="0" nodeType="withEffect">
                                  <p:stCondLst>
                                    <p:cond delay="0"/>
                                  </p:stCondLst>
                                  <p:childTnLst>
                                    <p:set>
                                      <p:cBhvr>
                                        <p:cTn id="200" dur="1" fill="hold">
                                          <p:stCondLst>
                                            <p:cond delay="0"/>
                                          </p:stCondLst>
                                        </p:cTn>
                                        <p:tgtEl>
                                          <p:spTgt spid="154"/>
                                        </p:tgtEl>
                                        <p:attrNameLst>
                                          <p:attrName>style.visibility</p:attrName>
                                        </p:attrNameLst>
                                      </p:cBhvr>
                                      <p:to>
                                        <p:strVal val="visible"/>
                                      </p:to>
                                    </p:set>
                                    <p:animEffect transition="in" filter="fade">
                                      <p:cBhvr>
                                        <p:cTn id="201" dur="2000"/>
                                        <p:tgtEl>
                                          <p:spTgt spid="154"/>
                                        </p:tgtEl>
                                      </p:cBhvr>
                                    </p:animEffect>
                                  </p:childTnLst>
                                </p:cTn>
                              </p:par>
                              <p:par>
                                <p:cTn id="202" presetID="10" presetClass="entr" presetSubtype="0" fill="hold" grpId="0" nodeType="withEffect">
                                  <p:stCondLst>
                                    <p:cond delay="0"/>
                                  </p:stCondLst>
                                  <p:childTnLst>
                                    <p:set>
                                      <p:cBhvr>
                                        <p:cTn id="203" dur="1" fill="hold">
                                          <p:stCondLst>
                                            <p:cond delay="0"/>
                                          </p:stCondLst>
                                        </p:cTn>
                                        <p:tgtEl>
                                          <p:spTgt spid="156"/>
                                        </p:tgtEl>
                                        <p:attrNameLst>
                                          <p:attrName>style.visibility</p:attrName>
                                        </p:attrNameLst>
                                      </p:cBhvr>
                                      <p:to>
                                        <p:strVal val="visible"/>
                                      </p:to>
                                    </p:set>
                                    <p:animEffect transition="in" filter="fade">
                                      <p:cBhvr>
                                        <p:cTn id="204" dur="2000"/>
                                        <p:tgtEl>
                                          <p:spTgt spid="156"/>
                                        </p:tgtEl>
                                      </p:cBhvr>
                                    </p:animEffect>
                                  </p:childTnLst>
                                </p:cTn>
                              </p:par>
                              <p:par>
                                <p:cTn id="205" presetID="10" presetClass="entr" presetSubtype="0" fill="hold" grpId="0" nodeType="withEffect">
                                  <p:stCondLst>
                                    <p:cond delay="0"/>
                                  </p:stCondLst>
                                  <p:childTnLst>
                                    <p:set>
                                      <p:cBhvr>
                                        <p:cTn id="206" dur="1" fill="hold">
                                          <p:stCondLst>
                                            <p:cond delay="0"/>
                                          </p:stCondLst>
                                        </p:cTn>
                                        <p:tgtEl>
                                          <p:spTgt spid="155"/>
                                        </p:tgtEl>
                                        <p:attrNameLst>
                                          <p:attrName>style.visibility</p:attrName>
                                        </p:attrNameLst>
                                      </p:cBhvr>
                                      <p:to>
                                        <p:strVal val="visible"/>
                                      </p:to>
                                    </p:set>
                                    <p:animEffect transition="in" filter="fade">
                                      <p:cBhvr>
                                        <p:cTn id="207" dur="2000"/>
                                        <p:tgtEl>
                                          <p:spTgt spid="155"/>
                                        </p:tgtEl>
                                      </p:cBhvr>
                                    </p:animEffect>
                                  </p:childTnLst>
                                </p:cTn>
                              </p:par>
                              <p:par>
                                <p:cTn id="208" presetID="10" presetClass="entr" presetSubtype="0" fill="hold" grpId="0" nodeType="withEffect">
                                  <p:stCondLst>
                                    <p:cond delay="0"/>
                                  </p:stCondLst>
                                  <p:childTnLst>
                                    <p:set>
                                      <p:cBhvr>
                                        <p:cTn id="209" dur="1" fill="hold">
                                          <p:stCondLst>
                                            <p:cond delay="0"/>
                                          </p:stCondLst>
                                        </p:cTn>
                                        <p:tgtEl>
                                          <p:spTgt spid="157"/>
                                        </p:tgtEl>
                                        <p:attrNameLst>
                                          <p:attrName>style.visibility</p:attrName>
                                        </p:attrNameLst>
                                      </p:cBhvr>
                                      <p:to>
                                        <p:strVal val="visible"/>
                                      </p:to>
                                    </p:set>
                                    <p:animEffect transition="in" filter="fade">
                                      <p:cBhvr>
                                        <p:cTn id="210" dur="2000"/>
                                        <p:tgtEl>
                                          <p:spTgt spid="157"/>
                                        </p:tgtEl>
                                      </p:cBhvr>
                                    </p:animEffect>
                                  </p:childTnLst>
                                </p:cTn>
                              </p:par>
                              <p:par>
                                <p:cTn id="211" presetID="10" presetClass="entr" presetSubtype="0" fill="hold" grpId="0" nodeType="withEffect">
                                  <p:stCondLst>
                                    <p:cond delay="0"/>
                                  </p:stCondLst>
                                  <p:childTnLst>
                                    <p:set>
                                      <p:cBhvr>
                                        <p:cTn id="212" dur="1" fill="hold">
                                          <p:stCondLst>
                                            <p:cond delay="0"/>
                                          </p:stCondLst>
                                        </p:cTn>
                                        <p:tgtEl>
                                          <p:spTgt spid="158"/>
                                        </p:tgtEl>
                                        <p:attrNameLst>
                                          <p:attrName>style.visibility</p:attrName>
                                        </p:attrNameLst>
                                      </p:cBhvr>
                                      <p:to>
                                        <p:strVal val="visible"/>
                                      </p:to>
                                    </p:set>
                                    <p:animEffect transition="in" filter="fade">
                                      <p:cBhvr>
                                        <p:cTn id="213" dur="2000"/>
                                        <p:tgtEl>
                                          <p:spTgt spid="158"/>
                                        </p:tgtEl>
                                      </p:cBhvr>
                                    </p:animEffect>
                                  </p:childTnLst>
                                </p:cTn>
                              </p:par>
                              <p:par>
                                <p:cTn id="214" presetID="10" presetClass="entr" presetSubtype="0" fill="hold" grpId="0" nodeType="withEffect">
                                  <p:stCondLst>
                                    <p:cond delay="0"/>
                                  </p:stCondLst>
                                  <p:childTnLst>
                                    <p:set>
                                      <p:cBhvr>
                                        <p:cTn id="215" dur="1" fill="hold">
                                          <p:stCondLst>
                                            <p:cond delay="0"/>
                                          </p:stCondLst>
                                        </p:cTn>
                                        <p:tgtEl>
                                          <p:spTgt spid="159"/>
                                        </p:tgtEl>
                                        <p:attrNameLst>
                                          <p:attrName>style.visibility</p:attrName>
                                        </p:attrNameLst>
                                      </p:cBhvr>
                                      <p:to>
                                        <p:strVal val="visible"/>
                                      </p:to>
                                    </p:set>
                                    <p:animEffect transition="in" filter="fade">
                                      <p:cBhvr>
                                        <p:cTn id="216" dur="2000"/>
                                        <p:tgtEl>
                                          <p:spTgt spid="159"/>
                                        </p:tgtEl>
                                      </p:cBhvr>
                                    </p:animEffect>
                                  </p:childTnLst>
                                </p:cTn>
                              </p:par>
                              <p:par>
                                <p:cTn id="217" presetID="10" presetClass="entr" presetSubtype="0" fill="hold" grpId="0" nodeType="withEffect">
                                  <p:stCondLst>
                                    <p:cond delay="0"/>
                                  </p:stCondLst>
                                  <p:childTnLst>
                                    <p:set>
                                      <p:cBhvr>
                                        <p:cTn id="218" dur="1" fill="hold">
                                          <p:stCondLst>
                                            <p:cond delay="0"/>
                                          </p:stCondLst>
                                        </p:cTn>
                                        <p:tgtEl>
                                          <p:spTgt spid="160"/>
                                        </p:tgtEl>
                                        <p:attrNameLst>
                                          <p:attrName>style.visibility</p:attrName>
                                        </p:attrNameLst>
                                      </p:cBhvr>
                                      <p:to>
                                        <p:strVal val="visible"/>
                                      </p:to>
                                    </p:set>
                                    <p:animEffect transition="in" filter="fade">
                                      <p:cBhvr>
                                        <p:cTn id="219" dur="2000"/>
                                        <p:tgtEl>
                                          <p:spTgt spid="160"/>
                                        </p:tgtEl>
                                      </p:cBhvr>
                                    </p:animEffect>
                                  </p:childTnLst>
                                </p:cTn>
                              </p:par>
                              <p:par>
                                <p:cTn id="220" presetID="10" presetClass="entr" presetSubtype="0" fill="hold" grpId="0" nodeType="withEffect">
                                  <p:stCondLst>
                                    <p:cond delay="0"/>
                                  </p:stCondLst>
                                  <p:childTnLst>
                                    <p:set>
                                      <p:cBhvr>
                                        <p:cTn id="221" dur="1" fill="hold">
                                          <p:stCondLst>
                                            <p:cond delay="0"/>
                                          </p:stCondLst>
                                        </p:cTn>
                                        <p:tgtEl>
                                          <p:spTgt spid="161"/>
                                        </p:tgtEl>
                                        <p:attrNameLst>
                                          <p:attrName>style.visibility</p:attrName>
                                        </p:attrNameLst>
                                      </p:cBhvr>
                                      <p:to>
                                        <p:strVal val="visible"/>
                                      </p:to>
                                    </p:set>
                                    <p:animEffect transition="in" filter="fade">
                                      <p:cBhvr>
                                        <p:cTn id="222" dur="2000"/>
                                        <p:tgtEl>
                                          <p:spTgt spid="161"/>
                                        </p:tgtEl>
                                      </p:cBhvr>
                                    </p:animEffect>
                                  </p:childTnLst>
                                </p:cTn>
                              </p:par>
                              <p:par>
                                <p:cTn id="223" presetID="10" presetClass="entr" presetSubtype="0" fill="hold" grpId="0" nodeType="withEffect">
                                  <p:stCondLst>
                                    <p:cond delay="0"/>
                                  </p:stCondLst>
                                  <p:childTnLst>
                                    <p:set>
                                      <p:cBhvr>
                                        <p:cTn id="224" dur="1" fill="hold">
                                          <p:stCondLst>
                                            <p:cond delay="0"/>
                                          </p:stCondLst>
                                        </p:cTn>
                                        <p:tgtEl>
                                          <p:spTgt spid="162"/>
                                        </p:tgtEl>
                                        <p:attrNameLst>
                                          <p:attrName>style.visibility</p:attrName>
                                        </p:attrNameLst>
                                      </p:cBhvr>
                                      <p:to>
                                        <p:strVal val="visible"/>
                                      </p:to>
                                    </p:set>
                                    <p:animEffect transition="in" filter="fade">
                                      <p:cBhvr>
                                        <p:cTn id="225" dur="2000"/>
                                        <p:tgtEl>
                                          <p:spTgt spid="162"/>
                                        </p:tgtEl>
                                      </p:cBhvr>
                                    </p:animEffect>
                                  </p:childTnLst>
                                </p:cTn>
                              </p:par>
                              <p:par>
                                <p:cTn id="226" presetID="10" presetClass="entr" presetSubtype="0" fill="hold" grpId="0" nodeType="withEffect">
                                  <p:stCondLst>
                                    <p:cond delay="0"/>
                                  </p:stCondLst>
                                  <p:childTnLst>
                                    <p:set>
                                      <p:cBhvr>
                                        <p:cTn id="227" dur="1" fill="hold">
                                          <p:stCondLst>
                                            <p:cond delay="0"/>
                                          </p:stCondLst>
                                        </p:cTn>
                                        <p:tgtEl>
                                          <p:spTgt spid="163"/>
                                        </p:tgtEl>
                                        <p:attrNameLst>
                                          <p:attrName>style.visibility</p:attrName>
                                        </p:attrNameLst>
                                      </p:cBhvr>
                                      <p:to>
                                        <p:strVal val="visible"/>
                                      </p:to>
                                    </p:set>
                                    <p:animEffect transition="in" filter="fade">
                                      <p:cBhvr>
                                        <p:cTn id="228" dur="2000"/>
                                        <p:tgtEl>
                                          <p:spTgt spid="163"/>
                                        </p:tgtEl>
                                      </p:cBhvr>
                                    </p:animEffect>
                                  </p:childTnLst>
                                </p:cTn>
                              </p:par>
                              <p:par>
                                <p:cTn id="229" presetID="10" presetClass="entr" presetSubtype="0" fill="hold" grpId="0" nodeType="withEffect">
                                  <p:stCondLst>
                                    <p:cond delay="0"/>
                                  </p:stCondLst>
                                  <p:childTnLst>
                                    <p:set>
                                      <p:cBhvr>
                                        <p:cTn id="230" dur="1" fill="hold">
                                          <p:stCondLst>
                                            <p:cond delay="0"/>
                                          </p:stCondLst>
                                        </p:cTn>
                                        <p:tgtEl>
                                          <p:spTgt spid="164"/>
                                        </p:tgtEl>
                                        <p:attrNameLst>
                                          <p:attrName>style.visibility</p:attrName>
                                        </p:attrNameLst>
                                      </p:cBhvr>
                                      <p:to>
                                        <p:strVal val="visible"/>
                                      </p:to>
                                    </p:set>
                                    <p:animEffect transition="in" filter="fade">
                                      <p:cBhvr>
                                        <p:cTn id="231" dur="2000"/>
                                        <p:tgtEl>
                                          <p:spTgt spid="164"/>
                                        </p:tgtEl>
                                      </p:cBhvr>
                                    </p:animEffect>
                                  </p:childTnLst>
                                </p:cTn>
                              </p:par>
                              <p:par>
                                <p:cTn id="232" presetID="10" presetClass="entr" presetSubtype="0" fill="hold" grpId="0" nodeType="withEffect">
                                  <p:stCondLst>
                                    <p:cond delay="0"/>
                                  </p:stCondLst>
                                  <p:childTnLst>
                                    <p:set>
                                      <p:cBhvr>
                                        <p:cTn id="233" dur="1" fill="hold">
                                          <p:stCondLst>
                                            <p:cond delay="0"/>
                                          </p:stCondLst>
                                        </p:cTn>
                                        <p:tgtEl>
                                          <p:spTgt spid="165"/>
                                        </p:tgtEl>
                                        <p:attrNameLst>
                                          <p:attrName>style.visibility</p:attrName>
                                        </p:attrNameLst>
                                      </p:cBhvr>
                                      <p:to>
                                        <p:strVal val="visible"/>
                                      </p:to>
                                    </p:set>
                                    <p:animEffect transition="in" filter="fade">
                                      <p:cBhvr>
                                        <p:cTn id="234" dur="2000"/>
                                        <p:tgtEl>
                                          <p:spTgt spid="165"/>
                                        </p:tgtEl>
                                      </p:cBhvr>
                                    </p:animEffect>
                                  </p:childTnLst>
                                </p:cTn>
                              </p:par>
                              <p:par>
                                <p:cTn id="235" presetID="10" presetClass="entr" presetSubtype="0" fill="hold" grpId="0" nodeType="withEffect">
                                  <p:stCondLst>
                                    <p:cond delay="0"/>
                                  </p:stCondLst>
                                  <p:childTnLst>
                                    <p:set>
                                      <p:cBhvr>
                                        <p:cTn id="236" dur="1" fill="hold">
                                          <p:stCondLst>
                                            <p:cond delay="0"/>
                                          </p:stCondLst>
                                        </p:cTn>
                                        <p:tgtEl>
                                          <p:spTgt spid="166"/>
                                        </p:tgtEl>
                                        <p:attrNameLst>
                                          <p:attrName>style.visibility</p:attrName>
                                        </p:attrNameLst>
                                      </p:cBhvr>
                                      <p:to>
                                        <p:strVal val="visible"/>
                                      </p:to>
                                    </p:set>
                                    <p:animEffect transition="in" filter="fade">
                                      <p:cBhvr>
                                        <p:cTn id="237" dur="2000"/>
                                        <p:tgtEl>
                                          <p:spTgt spid="166"/>
                                        </p:tgtEl>
                                      </p:cBhvr>
                                    </p:animEffect>
                                  </p:childTnLst>
                                </p:cTn>
                              </p:par>
                              <p:par>
                                <p:cTn id="238" presetID="10" presetClass="entr" presetSubtype="0" fill="hold" grpId="0" nodeType="withEffect">
                                  <p:stCondLst>
                                    <p:cond delay="0"/>
                                  </p:stCondLst>
                                  <p:childTnLst>
                                    <p:set>
                                      <p:cBhvr>
                                        <p:cTn id="239" dur="1" fill="hold">
                                          <p:stCondLst>
                                            <p:cond delay="0"/>
                                          </p:stCondLst>
                                        </p:cTn>
                                        <p:tgtEl>
                                          <p:spTgt spid="167"/>
                                        </p:tgtEl>
                                        <p:attrNameLst>
                                          <p:attrName>style.visibility</p:attrName>
                                        </p:attrNameLst>
                                      </p:cBhvr>
                                      <p:to>
                                        <p:strVal val="visible"/>
                                      </p:to>
                                    </p:set>
                                    <p:animEffect transition="in" filter="fade">
                                      <p:cBhvr>
                                        <p:cTn id="240" dur="2000"/>
                                        <p:tgtEl>
                                          <p:spTgt spid="167"/>
                                        </p:tgtEl>
                                      </p:cBhvr>
                                    </p:animEffect>
                                  </p:childTnLst>
                                </p:cTn>
                              </p:par>
                              <p:par>
                                <p:cTn id="241" presetID="10" presetClass="entr" presetSubtype="0" fill="hold" grpId="0" nodeType="withEffect">
                                  <p:stCondLst>
                                    <p:cond delay="0"/>
                                  </p:stCondLst>
                                  <p:childTnLst>
                                    <p:set>
                                      <p:cBhvr>
                                        <p:cTn id="242" dur="1" fill="hold">
                                          <p:stCondLst>
                                            <p:cond delay="0"/>
                                          </p:stCondLst>
                                        </p:cTn>
                                        <p:tgtEl>
                                          <p:spTgt spid="168"/>
                                        </p:tgtEl>
                                        <p:attrNameLst>
                                          <p:attrName>style.visibility</p:attrName>
                                        </p:attrNameLst>
                                      </p:cBhvr>
                                      <p:to>
                                        <p:strVal val="visible"/>
                                      </p:to>
                                    </p:set>
                                    <p:animEffect transition="in" filter="fade">
                                      <p:cBhvr>
                                        <p:cTn id="243" dur="2000"/>
                                        <p:tgtEl>
                                          <p:spTgt spid="168"/>
                                        </p:tgtEl>
                                      </p:cBhvr>
                                    </p:animEffect>
                                  </p:childTnLst>
                                </p:cTn>
                              </p:par>
                              <p:par>
                                <p:cTn id="244" presetID="10" presetClass="entr" presetSubtype="0" fill="hold" grpId="0" nodeType="withEffect">
                                  <p:stCondLst>
                                    <p:cond delay="0"/>
                                  </p:stCondLst>
                                  <p:childTnLst>
                                    <p:set>
                                      <p:cBhvr>
                                        <p:cTn id="245" dur="1" fill="hold">
                                          <p:stCondLst>
                                            <p:cond delay="0"/>
                                          </p:stCondLst>
                                        </p:cTn>
                                        <p:tgtEl>
                                          <p:spTgt spid="169"/>
                                        </p:tgtEl>
                                        <p:attrNameLst>
                                          <p:attrName>style.visibility</p:attrName>
                                        </p:attrNameLst>
                                      </p:cBhvr>
                                      <p:to>
                                        <p:strVal val="visible"/>
                                      </p:to>
                                    </p:set>
                                    <p:animEffect transition="in" filter="fade">
                                      <p:cBhvr>
                                        <p:cTn id="246" dur="2000"/>
                                        <p:tgtEl>
                                          <p:spTgt spid="169"/>
                                        </p:tgtEl>
                                      </p:cBhvr>
                                    </p:animEffect>
                                  </p:childTnLst>
                                </p:cTn>
                              </p:par>
                              <p:par>
                                <p:cTn id="247" presetID="10" presetClass="entr" presetSubtype="0" fill="hold" grpId="0" nodeType="withEffect">
                                  <p:stCondLst>
                                    <p:cond delay="0"/>
                                  </p:stCondLst>
                                  <p:childTnLst>
                                    <p:set>
                                      <p:cBhvr>
                                        <p:cTn id="248" dur="1" fill="hold">
                                          <p:stCondLst>
                                            <p:cond delay="0"/>
                                          </p:stCondLst>
                                        </p:cTn>
                                        <p:tgtEl>
                                          <p:spTgt spid="170"/>
                                        </p:tgtEl>
                                        <p:attrNameLst>
                                          <p:attrName>style.visibility</p:attrName>
                                        </p:attrNameLst>
                                      </p:cBhvr>
                                      <p:to>
                                        <p:strVal val="visible"/>
                                      </p:to>
                                    </p:set>
                                    <p:animEffect transition="in" filter="fade">
                                      <p:cBhvr>
                                        <p:cTn id="249" dur="2000"/>
                                        <p:tgtEl>
                                          <p:spTgt spid="170"/>
                                        </p:tgtEl>
                                      </p:cBhvr>
                                    </p:animEffect>
                                  </p:childTnLst>
                                </p:cTn>
                              </p:par>
                              <p:par>
                                <p:cTn id="250" presetID="10" presetClass="entr" presetSubtype="0" fill="hold" grpId="0" nodeType="withEffect">
                                  <p:stCondLst>
                                    <p:cond delay="0"/>
                                  </p:stCondLst>
                                  <p:childTnLst>
                                    <p:set>
                                      <p:cBhvr>
                                        <p:cTn id="251" dur="1" fill="hold">
                                          <p:stCondLst>
                                            <p:cond delay="0"/>
                                          </p:stCondLst>
                                        </p:cTn>
                                        <p:tgtEl>
                                          <p:spTgt spid="171"/>
                                        </p:tgtEl>
                                        <p:attrNameLst>
                                          <p:attrName>style.visibility</p:attrName>
                                        </p:attrNameLst>
                                      </p:cBhvr>
                                      <p:to>
                                        <p:strVal val="visible"/>
                                      </p:to>
                                    </p:set>
                                    <p:animEffect transition="in" filter="fade">
                                      <p:cBhvr>
                                        <p:cTn id="252" dur="2000"/>
                                        <p:tgtEl>
                                          <p:spTgt spid="171"/>
                                        </p:tgtEl>
                                      </p:cBhvr>
                                    </p:animEffect>
                                  </p:childTnLst>
                                </p:cTn>
                              </p:par>
                              <p:par>
                                <p:cTn id="253" presetID="10" presetClass="entr" presetSubtype="0" fill="hold" grpId="0" nodeType="withEffect">
                                  <p:stCondLst>
                                    <p:cond delay="0"/>
                                  </p:stCondLst>
                                  <p:childTnLst>
                                    <p:set>
                                      <p:cBhvr>
                                        <p:cTn id="254" dur="1" fill="hold">
                                          <p:stCondLst>
                                            <p:cond delay="0"/>
                                          </p:stCondLst>
                                        </p:cTn>
                                        <p:tgtEl>
                                          <p:spTgt spid="172"/>
                                        </p:tgtEl>
                                        <p:attrNameLst>
                                          <p:attrName>style.visibility</p:attrName>
                                        </p:attrNameLst>
                                      </p:cBhvr>
                                      <p:to>
                                        <p:strVal val="visible"/>
                                      </p:to>
                                    </p:set>
                                    <p:animEffect transition="in" filter="fade">
                                      <p:cBhvr>
                                        <p:cTn id="255" dur="2000"/>
                                        <p:tgtEl>
                                          <p:spTgt spid="172"/>
                                        </p:tgtEl>
                                      </p:cBhvr>
                                    </p:animEffect>
                                  </p:childTnLst>
                                </p:cTn>
                              </p:par>
                              <p:par>
                                <p:cTn id="256" presetID="10" presetClass="entr" presetSubtype="0" fill="hold" grpId="0" nodeType="withEffect">
                                  <p:stCondLst>
                                    <p:cond delay="0"/>
                                  </p:stCondLst>
                                  <p:childTnLst>
                                    <p:set>
                                      <p:cBhvr>
                                        <p:cTn id="257" dur="1" fill="hold">
                                          <p:stCondLst>
                                            <p:cond delay="0"/>
                                          </p:stCondLst>
                                        </p:cTn>
                                        <p:tgtEl>
                                          <p:spTgt spid="173"/>
                                        </p:tgtEl>
                                        <p:attrNameLst>
                                          <p:attrName>style.visibility</p:attrName>
                                        </p:attrNameLst>
                                      </p:cBhvr>
                                      <p:to>
                                        <p:strVal val="visible"/>
                                      </p:to>
                                    </p:set>
                                    <p:animEffect transition="in" filter="fade">
                                      <p:cBhvr>
                                        <p:cTn id="258" dur="2000"/>
                                        <p:tgtEl>
                                          <p:spTgt spid="173"/>
                                        </p:tgtEl>
                                      </p:cBhvr>
                                    </p:animEffect>
                                  </p:childTnLst>
                                </p:cTn>
                              </p:par>
                              <p:par>
                                <p:cTn id="259" presetID="10" presetClass="entr" presetSubtype="0" fill="hold" grpId="0" nodeType="withEffect">
                                  <p:stCondLst>
                                    <p:cond delay="0"/>
                                  </p:stCondLst>
                                  <p:childTnLst>
                                    <p:set>
                                      <p:cBhvr>
                                        <p:cTn id="260" dur="1" fill="hold">
                                          <p:stCondLst>
                                            <p:cond delay="0"/>
                                          </p:stCondLst>
                                        </p:cTn>
                                        <p:tgtEl>
                                          <p:spTgt spid="174"/>
                                        </p:tgtEl>
                                        <p:attrNameLst>
                                          <p:attrName>style.visibility</p:attrName>
                                        </p:attrNameLst>
                                      </p:cBhvr>
                                      <p:to>
                                        <p:strVal val="visible"/>
                                      </p:to>
                                    </p:set>
                                    <p:animEffect transition="in" filter="fade">
                                      <p:cBhvr>
                                        <p:cTn id="261" dur="2000"/>
                                        <p:tgtEl>
                                          <p:spTgt spid="174"/>
                                        </p:tgtEl>
                                      </p:cBhvr>
                                    </p:animEffect>
                                  </p:childTnLst>
                                </p:cTn>
                              </p:par>
                              <p:par>
                                <p:cTn id="262" presetID="10" presetClass="entr" presetSubtype="0" fill="hold" grpId="0" nodeType="withEffect">
                                  <p:stCondLst>
                                    <p:cond delay="0"/>
                                  </p:stCondLst>
                                  <p:childTnLst>
                                    <p:set>
                                      <p:cBhvr>
                                        <p:cTn id="263" dur="1" fill="hold">
                                          <p:stCondLst>
                                            <p:cond delay="0"/>
                                          </p:stCondLst>
                                        </p:cTn>
                                        <p:tgtEl>
                                          <p:spTgt spid="175"/>
                                        </p:tgtEl>
                                        <p:attrNameLst>
                                          <p:attrName>style.visibility</p:attrName>
                                        </p:attrNameLst>
                                      </p:cBhvr>
                                      <p:to>
                                        <p:strVal val="visible"/>
                                      </p:to>
                                    </p:set>
                                    <p:animEffect transition="in" filter="fade">
                                      <p:cBhvr>
                                        <p:cTn id="264" dur="2000"/>
                                        <p:tgtEl>
                                          <p:spTgt spid="175"/>
                                        </p:tgtEl>
                                      </p:cBhvr>
                                    </p:animEffect>
                                  </p:childTnLst>
                                </p:cTn>
                              </p:par>
                              <p:par>
                                <p:cTn id="265" presetID="10" presetClass="entr" presetSubtype="0" fill="hold" grpId="0" nodeType="withEffect">
                                  <p:stCondLst>
                                    <p:cond delay="0"/>
                                  </p:stCondLst>
                                  <p:childTnLst>
                                    <p:set>
                                      <p:cBhvr>
                                        <p:cTn id="266" dur="1" fill="hold">
                                          <p:stCondLst>
                                            <p:cond delay="0"/>
                                          </p:stCondLst>
                                        </p:cTn>
                                        <p:tgtEl>
                                          <p:spTgt spid="176"/>
                                        </p:tgtEl>
                                        <p:attrNameLst>
                                          <p:attrName>style.visibility</p:attrName>
                                        </p:attrNameLst>
                                      </p:cBhvr>
                                      <p:to>
                                        <p:strVal val="visible"/>
                                      </p:to>
                                    </p:set>
                                    <p:animEffect transition="in" filter="fade">
                                      <p:cBhvr>
                                        <p:cTn id="267" dur="2000"/>
                                        <p:tgtEl>
                                          <p:spTgt spid="176"/>
                                        </p:tgtEl>
                                      </p:cBhvr>
                                    </p:animEffect>
                                  </p:childTnLst>
                                </p:cTn>
                              </p:par>
                            </p:childTnLst>
                          </p:cTn>
                        </p:par>
                      </p:childTnLst>
                    </p:cTn>
                  </p:par>
                  <p:par>
                    <p:cTn id="268" fill="hold">
                      <p:stCondLst>
                        <p:cond delay="indefinite"/>
                      </p:stCondLst>
                      <p:childTnLst>
                        <p:par>
                          <p:cTn id="269" fill="hold">
                            <p:stCondLst>
                              <p:cond delay="0"/>
                            </p:stCondLst>
                            <p:childTnLst>
                              <p:par>
                                <p:cTn id="270" presetID="16" presetClass="entr" presetSubtype="21" fill="hold" nodeType="clickEffect">
                                  <p:stCondLst>
                                    <p:cond delay="0"/>
                                  </p:stCondLst>
                                  <p:childTnLst>
                                    <p:set>
                                      <p:cBhvr>
                                        <p:cTn id="271" dur="1" fill="hold">
                                          <p:stCondLst>
                                            <p:cond delay="0"/>
                                          </p:stCondLst>
                                        </p:cTn>
                                        <p:tgtEl>
                                          <p:spTgt spid="97">
                                            <p:txEl>
                                              <p:pRg st="6" end="6"/>
                                            </p:txEl>
                                          </p:spTgt>
                                        </p:tgtEl>
                                        <p:attrNameLst>
                                          <p:attrName>style.visibility</p:attrName>
                                        </p:attrNameLst>
                                      </p:cBhvr>
                                      <p:to>
                                        <p:strVal val="visible"/>
                                      </p:to>
                                    </p:set>
                                    <p:animEffect transition="in" filter="barn(inVertical)">
                                      <p:cBhvr>
                                        <p:cTn id="272" dur="500"/>
                                        <p:tgtEl>
                                          <p:spTgt spid="97">
                                            <p:txEl>
                                              <p:pRg st="6" end="6"/>
                                            </p:txEl>
                                          </p:spTgt>
                                        </p:tgtEl>
                                      </p:cBhvr>
                                    </p:animEffect>
                                  </p:childTnLst>
                                </p:cTn>
                              </p:par>
                              <p:par>
                                <p:cTn id="273" presetID="16" presetClass="entr" presetSubtype="21" fill="hold" nodeType="withEffect">
                                  <p:stCondLst>
                                    <p:cond delay="0"/>
                                  </p:stCondLst>
                                  <p:childTnLst>
                                    <p:set>
                                      <p:cBhvr>
                                        <p:cTn id="274" dur="1" fill="hold">
                                          <p:stCondLst>
                                            <p:cond delay="0"/>
                                          </p:stCondLst>
                                        </p:cTn>
                                        <p:tgtEl>
                                          <p:spTgt spid="97">
                                            <p:txEl>
                                              <p:pRg st="7" end="7"/>
                                            </p:txEl>
                                          </p:spTgt>
                                        </p:tgtEl>
                                        <p:attrNameLst>
                                          <p:attrName>style.visibility</p:attrName>
                                        </p:attrNameLst>
                                      </p:cBhvr>
                                      <p:to>
                                        <p:strVal val="visible"/>
                                      </p:to>
                                    </p:set>
                                    <p:animEffect transition="in" filter="barn(inVertical)">
                                      <p:cBhvr>
                                        <p:cTn id="275" dur="500"/>
                                        <p:tgtEl>
                                          <p:spTgt spid="97">
                                            <p:txEl>
                                              <p:pRg st="7" end="7"/>
                                            </p:txEl>
                                          </p:spTgt>
                                        </p:tgtEl>
                                      </p:cBhvr>
                                    </p:animEffect>
                                  </p:childTnLst>
                                </p:cTn>
                              </p:par>
                              <p:par>
                                <p:cTn id="276" presetID="10" presetClass="entr" presetSubtype="0" fill="hold" grpId="0" nodeType="withEffect">
                                  <p:stCondLst>
                                    <p:cond delay="0"/>
                                  </p:stCondLst>
                                  <p:childTnLst>
                                    <p:set>
                                      <p:cBhvr>
                                        <p:cTn id="277" dur="1" fill="hold">
                                          <p:stCondLst>
                                            <p:cond delay="0"/>
                                          </p:stCondLst>
                                        </p:cTn>
                                        <p:tgtEl>
                                          <p:spTgt spid="178"/>
                                        </p:tgtEl>
                                        <p:attrNameLst>
                                          <p:attrName>style.visibility</p:attrName>
                                        </p:attrNameLst>
                                      </p:cBhvr>
                                      <p:to>
                                        <p:strVal val="visible"/>
                                      </p:to>
                                    </p:set>
                                    <p:animEffect transition="in" filter="fade">
                                      <p:cBhvr>
                                        <p:cTn id="278" dur="2000"/>
                                        <p:tgtEl>
                                          <p:spTgt spid="178"/>
                                        </p:tgtEl>
                                      </p:cBhvr>
                                    </p:animEffect>
                                  </p:childTnLst>
                                </p:cTn>
                              </p:par>
                              <p:par>
                                <p:cTn id="279" presetID="10" presetClass="entr" presetSubtype="0" fill="hold" grpId="0" nodeType="withEffect">
                                  <p:stCondLst>
                                    <p:cond delay="0"/>
                                  </p:stCondLst>
                                  <p:childTnLst>
                                    <p:set>
                                      <p:cBhvr>
                                        <p:cTn id="280" dur="1" fill="hold">
                                          <p:stCondLst>
                                            <p:cond delay="0"/>
                                          </p:stCondLst>
                                        </p:cTn>
                                        <p:tgtEl>
                                          <p:spTgt spid="179"/>
                                        </p:tgtEl>
                                        <p:attrNameLst>
                                          <p:attrName>style.visibility</p:attrName>
                                        </p:attrNameLst>
                                      </p:cBhvr>
                                      <p:to>
                                        <p:strVal val="visible"/>
                                      </p:to>
                                    </p:set>
                                    <p:animEffect transition="in" filter="fade">
                                      <p:cBhvr>
                                        <p:cTn id="281" dur="2000"/>
                                        <p:tgtEl>
                                          <p:spTgt spid="179"/>
                                        </p:tgtEl>
                                      </p:cBhvr>
                                    </p:animEffect>
                                  </p:childTnLst>
                                </p:cTn>
                              </p:par>
                              <p:par>
                                <p:cTn id="282" presetID="10" presetClass="entr" presetSubtype="0" fill="hold" grpId="0" nodeType="withEffect">
                                  <p:stCondLst>
                                    <p:cond delay="0"/>
                                  </p:stCondLst>
                                  <p:childTnLst>
                                    <p:set>
                                      <p:cBhvr>
                                        <p:cTn id="283" dur="1" fill="hold">
                                          <p:stCondLst>
                                            <p:cond delay="0"/>
                                          </p:stCondLst>
                                        </p:cTn>
                                        <p:tgtEl>
                                          <p:spTgt spid="180"/>
                                        </p:tgtEl>
                                        <p:attrNameLst>
                                          <p:attrName>style.visibility</p:attrName>
                                        </p:attrNameLst>
                                      </p:cBhvr>
                                      <p:to>
                                        <p:strVal val="visible"/>
                                      </p:to>
                                    </p:set>
                                    <p:animEffect transition="in" filter="fade">
                                      <p:cBhvr>
                                        <p:cTn id="284" dur="2000"/>
                                        <p:tgtEl>
                                          <p:spTgt spid="180"/>
                                        </p:tgtEl>
                                      </p:cBhvr>
                                    </p:animEffect>
                                  </p:childTnLst>
                                </p:cTn>
                              </p:par>
                              <p:par>
                                <p:cTn id="285" presetID="10" presetClass="entr" presetSubtype="0" fill="hold" grpId="0" nodeType="withEffect">
                                  <p:stCondLst>
                                    <p:cond delay="0"/>
                                  </p:stCondLst>
                                  <p:childTnLst>
                                    <p:set>
                                      <p:cBhvr>
                                        <p:cTn id="286" dur="1" fill="hold">
                                          <p:stCondLst>
                                            <p:cond delay="0"/>
                                          </p:stCondLst>
                                        </p:cTn>
                                        <p:tgtEl>
                                          <p:spTgt spid="181"/>
                                        </p:tgtEl>
                                        <p:attrNameLst>
                                          <p:attrName>style.visibility</p:attrName>
                                        </p:attrNameLst>
                                      </p:cBhvr>
                                      <p:to>
                                        <p:strVal val="visible"/>
                                      </p:to>
                                    </p:set>
                                    <p:animEffect transition="in" filter="fade">
                                      <p:cBhvr>
                                        <p:cTn id="287" dur="2000"/>
                                        <p:tgtEl>
                                          <p:spTgt spid="181"/>
                                        </p:tgtEl>
                                      </p:cBhvr>
                                    </p:animEffect>
                                  </p:childTnLst>
                                </p:cTn>
                              </p:par>
                              <p:par>
                                <p:cTn id="288" presetID="10" presetClass="entr" presetSubtype="0" fill="hold" grpId="0" nodeType="withEffect">
                                  <p:stCondLst>
                                    <p:cond delay="0"/>
                                  </p:stCondLst>
                                  <p:childTnLst>
                                    <p:set>
                                      <p:cBhvr>
                                        <p:cTn id="289" dur="1" fill="hold">
                                          <p:stCondLst>
                                            <p:cond delay="0"/>
                                          </p:stCondLst>
                                        </p:cTn>
                                        <p:tgtEl>
                                          <p:spTgt spid="177"/>
                                        </p:tgtEl>
                                        <p:attrNameLst>
                                          <p:attrName>style.visibility</p:attrName>
                                        </p:attrNameLst>
                                      </p:cBhvr>
                                      <p:to>
                                        <p:strVal val="visible"/>
                                      </p:to>
                                    </p:set>
                                    <p:animEffect transition="in" filter="fade">
                                      <p:cBhvr>
                                        <p:cTn id="290" dur="2000"/>
                                        <p:tgtEl>
                                          <p:spTgt spid="177"/>
                                        </p:tgtEl>
                                      </p:cBhvr>
                                    </p:animEffect>
                                  </p:childTnLst>
                                </p:cTn>
                              </p:par>
                              <p:par>
                                <p:cTn id="291" presetID="10" presetClass="entr" presetSubtype="0" fill="hold" grpId="0" nodeType="withEffect">
                                  <p:stCondLst>
                                    <p:cond delay="0"/>
                                  </p:stCondLst>
                                  <p:childTnLst>
                                    <p:set>
                                      <p:cBhvr>
                                        <p:cTn id="292" dur="1" fill="hold">
                                          <p:stCondLst>
                                            <p:cond delay="0"/>
                                          </p:stCondLst>
                                        </p:cTn>
                                        <p:tgtEl>
                                          <p:spTgt spid="182"/>
                                        </p:tgtEl>
                                        <p:attrNameLst>
                                          <p:attrName>style.visibility</p:attrName>
                                        </p:attrNameLst>
                                      </p:cBhvr>
                                      <p:to>
                                        <p:strVal val="visible"/>
                                      </p:to>
                                    </p:set>
                                    <p:animEffect transition="in" filter="fade">
                                      <p:cBhvr>
                                        <p:cTn id="293" dur="2000"/>
                                        <p:tgtEl>
                                          <p:spTgt spid="182"/>
                                        </p:tgtEl>
                                      </p:cBhvr>
                                    </p:animEffect>
                                  </p:childTnLst>
                                </p:cTn>
                              </p:par>
                            </p:childTnLst>
                          </p:cTn>
                        </p:par>
                        <p:par>
                          <p:cTn id="294" fill="hold">
                            <p:stCondLst>
                              <p:cond delay="2000"/>
                            </p:stCondLst>
                            <p:childTnLst>
                              <p:par>
                                <p:cTn id="295" presetID="14" presetClass="entr" presetSubtype="10" fill="hold" grpId="0" nodeType="afterEffect">
                                  <p:stCondLst>
                                    <p:cond delay="0"/>
                                  </p:stCondLst>
                                  <p:childTnLst>
                                    <p:set>
                                      <p:cBhvr>
                                        <p:cTn id="296" dur="1" fill="hold">
                                          <p:stCondLst>
                                            <p:cond delay="0"/>
                                          </p:stCondLst>
                                        </p:cTn>
                                        <p:tgtEl>
                                          <p:spTgt spid="183"/>
                                        </p:tgtEl>
                                        <p:attrNameLst>
                                          <p:attrName>style.visibility</p:attrName>
                                        </p:attrNameLst>
                                      </p:cBhvr>
                                      <p:to>
                                        <p:strVal val="visible"/>
                                      </p:to>
                                    </p:set>
                                    <p:animEffect transition="in" filter="randombar(horizontal)">
                                      <p:cBhvr>
                                        <p:cTn id="297" dur="500"/>
                                        <p:tgtEl>
                                          <p:spTgt spid="1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09" grpId="0" animBg="1"/>
      <p:bldP spid="110" grpId="0" animBg="1"/>
      <p:bldP spid="111" grpId="0" animBg="1"/>
      <p:bldP spid="112" grpId="0" animBg="1"/>
      <p:bldP spid="113" grpId="0" animBg="1"/>
      <p:bldP spid="114" grpId="0" animBg="1"/>
      <p:bldP spid="115"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53" grpId="0" animBg="1"/>
      <p:bldP spid="154" grpId="0" animBg="1"/>
      <p:bldP spid="155" grpId="0" animBg="1"/>
      <p:bldP spid="156" grpId="0" animBg="1"/>
      <p:bldP spid="157" grpId="0" animBg="1"/>
      <p:bldP spid="158" grpId="0" animBg="1"/>
      <p:bldP spid="159" grpId="0" animBg="1"/>
      <p:bldP spid="160" grpId="0" animBg="1"/>
      <p:bldP spid="161" grpId="0" animBg="1"/>
      <p:bldP spid="162" grpId="0" animBg="1"/>
      <p:bldP spid="163" grpId="0" animBg="1"/>
      <p:bldP spid="164" grpId="0" animBg="1"/>
      <p:bldP spid="165" grpId="0" animBg="1"/>
      <p:bldP spid="166" grpId="0" animBg="1"/>
      <p:bldP spid="167" grpId="0" animBg="1"/>
      <p:bldP spid="168" grpId="0" animBg="1"/>
      <p:bldP spid="169" grpId="0" animBg="1"/>
      <p:bldP spid="170" grpId="0" animBg="1"/>
      <p:bldP spid="171" grpId="0" animBg="1"/>
      <p:bldP spid="172" grpId="0" animBg="1"/>
      <p:bldP spid="173" grpId="0" animBg="1"/>
      <p:bldP spid="174" grpId="0" animBg="1"/>
      <p:bldP spid="175" grpId="0" animBg="1"/>
      <p:bldP spid="176" grpId="0" animBg="1"/>
      <p:bldP spid="177" grpId="0" animBg="1"/>
      <p:bldP spid="178" grpId="0" animBg="1"/>
      <p:bldP spid="179" grpId="0" animBg="1"/>
      <p:bldP spid="180" grpId="0" animBg="1"/>
      <p:bldP spid="181" grpId="0" animBg="1"/>
      <p:bldP spid="182" grpId="0" animBg="1"/>
      <p:bldP spid="183"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3"/>
          <p:cNvSpPr txBox="1">
            <a:spLocks/>
          </p:cNvSpPr>
          <p:nvPr/>
        </p:nvSpPr>
        <p:spPr>
          <a:xfrm>
            <a:off x="495300" y="304800"/>
            <a:ext cx="8229600" cy="1143000"/>
          </a:xfrm>
          <a:prstGeom prst="rect">
            <a:avLst/>
          </a:prstGeom>
        </p:spPr>
        <p:txBody>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b="1" smtClean="0">
                <a:latin typeface="Times New Roman" panose="02020603050405020304" pitchFamily="18" charset="0"/>
                <a:cs typeface="Times New Roman" panose="02020603050405020304" pitchFamily="18" charset="0"/>
              </a:rPr>
              <a:t>RANKIN COUNTY MODEL</a:t>
            </a:r>
            <a:endParaRPr lang="en-US" b="1" dirty="0">
              <a:latin typeface="Times New Roman" panose="02020603050405020304" pitchFamily="18" charset="0"/>
              <a:cs typeface="Times New Roman" panose="02020603050405020304" pitchFamily="18" charset="0"/>
            </a:endParaRPr>
          </a:p>
        </p:txBody>
      </p:sp>
      <p:sp>
        <p:nvSpPr>
          <p:cNvPr id="3" name="TextBox 2"/>
          <p:cNvSpPr txBox="1"/>
          <p:nvPr/>
        </p:nvSpPr>
        <p:spPr>
          <a:xfrm>
            <a:off x="381000" y="1873240"/>
            <a:ext cx="8534400" cy="4401205"/>
          </a:xfrm>
          <a:prstGeom prst="rect">
            <a:avLst/>
          </a:prstGeom>
          <a:noFill/>
        </p:spPr>
        <p:txBody>
          <a:bodyPr wrap="square" rtlCol="0">
            <a:spAutoFit/>
          </a:bodyPr>
          <a:lstStyle/>
          <a:p>
            <a:r>
              <a:rPr lang="en-US" sz="2000" b="1" dirty="0">
                <a:latin typeface="Times New Roman" panose="02020603050405020304" pitchFamily="18" charset="0"/>
                <a:cs typeface="Times New Roman" panose="02020603050405020304" pitchFamily="18" charset="0"/>
              </a:rPr>
              <a:t>Rankin, </a:t>
            </a:r>
            <a:r>
              <a:rPr lang="en-US" sz="2000" b="1" dirty="0" smtClean="0">
                <a:latin typeface="Times New Roman" panose="02020603050405020304" pitchFamily="18" charset="0"/>
                <a:cs typeface="Times New Roman" panose="02020603050405020304" pitchFamily="18" charset="0"/>
              </a:rPr>
              <a:t>Harrison, Desoto</a:t>
            </a:r>
            <a:r>
              <a:rPr lang="en-US" sz="2000" b="1" dirty="0">
                <a:latin typeface="Times New Roman" panose="02020603050405020304" pitchFamily="18" charset="0"/>
                <a:cs typeface="Times New Roman" panose="02020603050405020304" pitchFamily="18" charset="0"/>
              </a:rPr>
              <a:t>, Forrest, Warren and Jackson Counties have the ability to expand Next Generation 911 Hosting Service to other counties</a:t>
            </a:r>
            <a:r>
              <a:rPr lang="en-US" sz="2000" b="1" dirty="0" smtClean="0">
                <a:latin typeface="Times New Roman" panose="02020603050405020304" pitchFamily="18" charset="0"/>
                <a:cs typeface="Times New Roman" panose="02020603050405020304" pitchFamily="18" charset="0"/>
              </a:rPr>
              <a:t>.</a:t>
            </a:r>
          </a:p>
          <a:p>
            <a:endParaRPr lang="en-US" sz="2000" b="1" dirty="0">
              <a:latin typeface="Times New Roman" panose="02020603050405020304" pitchFamily="18" charset="0"/>
              <a:cs typeface="Times New Roman" panose="02020603050405020304" pitchFamily="18" charset="0"/>
            </a:endParaRPr>
          </a:p>
          <a:p>
            <a:r>
              <a:rPr lang="en-US" sz="2000" b="1" dirty="0" smtClean="0">
                <a:latin typeface="Times New Roman" panose="02020603050405020304" pitchFamily="18" charset="0"/>
                <a:cs typeface="Times New Roman" panose="02020603050405020304" pitchFamily="18" charset="0"/>
              </a:rPr>
              <a:t>Rankin County has offered Next Generation 911 Hosting Services to the following counties:</a:t>
            </a:r>
          </a:p>
          <a:p>
            <a:r>
              <a:rPr lang="en-US" sz="2000" b="1" dirty="0" smtClean="0">
                <a:latin typeface="Times New Roman" panose="02020603050405020304" pitchFamily="18" charset="0"/>
                <a:cs typeface="Times New Roman" panose="02020603050405020304" pitchFamily="18" charset="0"/>
              </a:rPr>
              <a:t>			Scott County *</a:t>
            </a:r>
          </a:p>
          <a:p>
            <a:r>
              <a:rPr lang="en-US" sz="2000" b="1" dirty="0" smtClean="0">
                <a:latin typeface="Times New Roman" panose="02020603050405020304" pitchFamily="18" charset="0"/>
                <a:cs typeface="Times New Roman" panose="02020603050405020304" pitchFamily="18" charset="0"/>
              </a:rPr>
              <a:t>			Simpson County *</a:t>
            </a:r>
          </a:p>
          <a:p>
            <a:r>
              <a:rPr lang="en-US" sz="2000" b="1" dirty="0">
                <a:latin typeface="Times New Roman" panose="02020603050405020304" pitchFamily="18" charset="0"/>
                <a:cs typeface="Times New Roman" panose="02020603050405020304" pitchFamily="18" charset="0"/>
              </a:rPr>
              <a:t>	</a:t>
            </a:r>
            <a:r>
              <a:rPr lang="en-US" sz="2000" b="1" dirty="0" smtClean="0">
                <a:latin typeface="Times New Roman" panose="02020603050405020304" pitchFamily="18" charset="0"/>
                <a:cs typeface="Times New Roman" panose="02020603050405020304" pitchFamily="18" charset="0"/>
              </a:rPr>
              <a:t>		Newton County</a:t>
            </a:r>
          </a:p>
          <a:p>
            <a:r>
              <a:rPr lang="en-US" sz="2000" b="1" dirty="0" smtClean="0">
                <a:latin typeface="Times New Roman" panose="02020603050405020304" pitchFamily="18" charset="0"/>
                <a:cs typeface="Times New Roman" panose="02020603050405020304" pitchFamily="18" charset="0"/>
              </a:rPr>
              <a:t>			Leake County </a:t>
            </a:r>
          </a:p>
          <a:p>
            <a:r>
              <a:rPr lang="en-US" sz="2000" b="1" dirty="0" smtClean="0">
                <a:latin typeface="Times New Roman" panose="02020603050405020304" pitchFamily="18" charset="0"/>
                <a:cs typeface="Times New Roman" panose="02020603050405020304" pitchFamily="18" charset="0"/>
              </a:rPr>
              <a:t>			Jasper County</a:t>
            </a:r>
          </a:p>
          <a:p>
            <a:r>
              <a:rPr lang="en-US" sz="2000" b="1" dirty="0" smtClean="0">
                <a:latin typeface="Times New Roman" panose="02020603050405020304" pitchFamily="18" charset="0"/>
                <a:cs typeface="Times New Roman" panose="02020603050405020304" pitchFamily="18" charset="0"/>
              </a:rPr>
              <a:t>			Smith County</a:t>
            </a:r>
          </a:p>
          <a:p>
            <a:endParaRPr lang="en-US" sz="2000" b="1" dirty="0">
              <a:latin typeface="Times New Roman" panose="02020603050405020304" pitchFamily="18" charset="0"/>
              <a:cs typeface="Times New Roman" panose="02020603050405020304" pitchFamily="18" charset="0"/>
            </a:endParaRPr>
          </a:p>
          <a:p>
            <a:endParaRPr lang="en-US" sz="2000" b="1" dirty="0">
              <a:latin typeface="Times New Roman" panose="02020603050405020304" pitchFamily="18" charset="0"/>
              <a:cs typeface="Times New Roman" panose="02020603050405020304" pitchFamily="18" charset="0"/>
            </a:endParaRPr>
          </a:p>
          <a:p>
            <a:endParaRPr lang="en-US" sz="2000" b="1" dirty="0">
              <a:latin typeface="Times New Roman" panose="02020603050405020304" pitchFamily="18" charset="0"/>
              <a:cs typeface="Times New Roman" panose="02020603050405020304" pitchFamily="18" charset="0"/>
            </a:endParaRPr>
          </a:p>
        </p:txBody>
      </p:sp>
      <p:sp>
        <p:nvSpPr>
          <p:cNvPr id="4" name="TextBox 3"/>
          <p:cNvSpPr txBox="1"/>
          <p:nvPr/>
        </p:nvSpPr>
        <p:spPr>
          <a:xfrm>
            <a:off x="381000" y="5728352"/>
            <a:ext cx="8458200" cy="646331"/>
          </a:xfrm>
          <a:prstGeom prst="rect">
            <a:avLst/>
          </a:prstGeom>
          <a:noFill/>
        </p:spPr>
        <p:txBody>
          <a:bodyPr wrap="square" rtlCol="0">
            <a:spAutoFit/>
          </a:bodyPr>
          <a:lstStyle/>
          <a:p>
            <a:r>
              <a:rPr lang="en-US" b="1" i="1" dirty="0" smtClean="0">
                <a:latin typeface="Times New Roman" panose="02020603050405020304" pitchFamily="18" charset="0"/>
                <a:cs typeface="Times New Roman" panose="02020603050405020304" pitchFamily="18" charset="0"/>
              </a:rPr>
              <a:t>* Scott and Simpson Counties have entered into agreements with Rankin County and  have Next Generation 911 capabilities.</a:t>
            </a:r>
            <a:endParaRPr lang="en-US" b="1" i="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5704541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 presetClass="entr" presetSubtype="8" fill="hold" nodeType="afterEffect">
                                  <p:stCondLst>
                                    <p:cond delay="0"/>
                                  </p:stCondLst>
                                  <p:childTnLst>
                                    <p:set>
                                      <p:cBhvr>
                                        <p:cTn id="12" dur="1" fill="hold">
                                          <p:stCondLst>
                                            <p:cond delay="0"/>
                                          </p:stCondLst>
                                        </p:cTn>
                                        <p:tgtEl>
                                          <p:spTgt spid="3">
                                            <p:txEl>
                                              <p:pRg st="0" end="0"/>
                                            </p:txEl>
                                          </p:spTgt>
                                        </p:tgtEl>
                                        <p:attrNameLst>
                                          <p:attrName>style.visibility</p:attrName>
                                        </p:attrNameLst>
                                      </p:cBhvr>
                                      <p:to>
                                        <p:strVal val="visible"/>
                                      </p:to>
                                    </p:set>
                                    <p:anim calcmode="lin" valueType="num">
                                      <p:cBhvr additive="base">
                                        <p:cTn id="13" dur="10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14" dur="10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15" fill="hold">
                            <p:stCondLst>
                              <p:cond delay="2000"/>
                            </p:stCondLst>
                            <p:childTnLst>
                              <p:par>
                                <p:cTn id="16" presetID="2" presetClass="entr" presetSubtype="12" fill="hold" nodeType="afterEffect">
                                  <p:stCondLst>
                                    <p:cond delay="1000"/>
                                  </p:stCondLst>
                                  <p:childTnLst>
                                    <p:set>
                                      <p:cBhvr>
                                        <p:cTn id="17" dur="1" fill="hold">
                                          <p:stCondLst>
                                            <p:cond delay="0"/>
                                          </p:stCondLst>
                                        </p:cTn>
                                        <p:tgtEl>
                                          <p:spTgt spid="3">
                                            <p:txEl>
                                              <p:pRg st="2" end="2"/>
                                            </p:txEl>
                                          </p:spTgt>
                                        </p:tgtEl>
                                        <p:attrNameLst>
                                          <p:attrName>style.visibility</p:attrName>
                                        </p:attrNameLst>
                                      </p:cBhvr>
                                      <p:to>
                                        <p:strVal val="visible"/>
                                      </p:to>
                                    </p:set>
                                    <p:anim calcmode="lin" valueType="num">
                                      <p:cBhvr additive="base">
                                        <p:cTn id="18" dur="1000" fill="hold"/>
                                        <p:tgtEl>
                                          <p:spTgt spid="3">
                                            <p:txEl>
                                              <p:pRg st="2" end="2"/>
                                            </p:txEl>
                                          </p:spTgt>
                                        </p:tgtEl>
                                        <p:attrNameLst>
                                          <p:attrName>ppt_x</p:attrName>
                                        </p:attrNameLst>
                                      </p:cBhvr>
                                      <p:tavLst>
                                        <p:tav tm="0">
                                          <p:val>
                                            <p:strVal val="0-#ppt_w/2"/>
                                          </p:val>
                                        </p:tav>
                                        <p:tav tm="100000">
                                          <p:val>
                                            <p:strVal val="#ppt_x"/>
                                          </p:val>
                                        </p:tav>
                                      </p:tavLst>
                                    </p:anim>
                                    <p:anim calcmode="lin" valueType="num">
                                      <p:cBhvr additive="base">
                                        <p:cTn id="19" dur="10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par>
                          <p:cTn id="20" fill="hold">
                            <p:stCondLst>
                              <p:cond delay="4000"/>
                            </p:stCondLst>
                            <p:childTnLst>
                              <p:par>
                                <p:cTn id="21" presetID="16" presetClass="entr" presetSubtype="21" fill="hold" nodeType="afterEffect">
                                  <p:stCondLst>
                                    <p:cond delay="0"/>
                                  </p:stCondLst>
                                  <p:childTnLst>
                                    <p:set>
                                      <p:cBhvr>
                                        <p:cTn id="22" dur="1" fill="hold">
                                          <p:stCondLst>
                                            <p:cond delay="0"/>
                                          </p:stCondLst>
                                        </p:cTn>
                                        <p:tgtEl>
                                          <p:spTgt spid="3">
                                            <p:txEl>
                                              <p:pRg st="3" end="3"/>
                                            </p:txEl>
                                          </p:spTgt>
                                        </p:tgtEl>
                                        <p:attrNameLst>
                                          <p:attrName>style.visibility</p:attrName>
                                        </p:attrNameLst>
                                      </p:cBhvr>
                                      <p:to>
                                        <p:strVal val="visible"/>
                                      </p:to>
                                    </p:set>
                                    <p:animEffect transition="in" filter="barn(inVertical)">
                                      <p:cBhvr>
                                        <p:cTn id="23" dur="1000"/>
                                        <p:tgtEl>
                                          <p:spTgt spid="3">
                                            <p:txEl>
                                              <p:pRg st="3" end="3"/>
                                            </p:txEl>
                                          </p:spTgt>
                                        </p:tgtEl>
                                      </p:cBhvr>
                                    </p:animEffect>
                                  </p:childTnLst>
                                </p:cTn>
                              </p:par>
                            </p:childTnLst>
                          </p:cTn>
                        </p:par>
                        <p:par>
                          <p:cTn id="24" fill="hold">
                            <p:stCondLst>
                              <p:cond delay="5000"/>
                            </p:stCondLst>
                            <p:childTnLst>
                              <p:par>
                                <p:cTn id="25" presetID="16" presetClass="entr" presetSubtype="21" fill="hold" nodeType="after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Effect transition="in" filter="barn(inVertical)">
                                      <p:cBhvr>
                                        <p:cTn id="27" dur="1000"/>
                                        <p:tgtEl>
                                          <p:spTgt spid="3">
                                            <p:txEl>
                                              <p:pRg st="4" end="4"/>
                                            </p:txEl>
                                          </p:spTgt>
                                        </p:tgtEl>
                                      </p:cBhvr>
                                    </p:animEffect>
                                  </p:childTnLst>
                                </p:cTn>
                              </p:par>
                            </p:childTnLst>
                          </p:cTn>
                        </p:par>
                        <p:par>
                          <p:cTn id="28" fill="hold">
                            <p:stCondLst>
                              <p:cond delay="6000"/>
                            </p:stCondLst>
                            <p:childTnLst>
                              <p:par>
                                <p:cTn id="29" presetID="16" presetClass="entr" presetSubtype="21" fill="hold" nodeType="afterEffect">
                                  <p:stCondLst>
                                    <p:cond delay="0"/>
                                  </p:stCondLst>
                                  <p:childTnLst>
                                    <p:set>
                                      <p:cBhvr>
                                        <p:cTn id="30" dur="1" fill="hold">
                                          <p:stCondLst>
                                            <p:cond delay="0"/>
                                          </p:stCondLst>
                                        </p:cTn>
                                        <p:tgtEl>
                                          <p:spTgt spid="3">
                                            <p:txEl>
                                              <p:pRg st="5" end="5"/>
                                            </p:txEl>
                                          </p:spTgt>
                                        </p:tgtEl>
                                        <p:attrNameLst>
                                          <p:attrName>style.visibility</p:attrName>
                                        </p:attrNameLst>
                                      </p:cBhvr>
                                      <p:to>
                                        <p:strVal val="visible"/>
                                      </p:to>
                                    </p:set>
                                    <p:animEffect transition="in" filter="barn(inVertical)">
                                      <p:cBhvr>
                                        <p:cTn id="31" dur="1000"/>
                                        <p:tgtEl>
                                          <p:spTgt spid="3">
                                            <p:txEl>
                                              <p:pRg st="5" end="5"/>
                                            </p:txEl>
                                          </p:spTgt>
                                        </p:tgtEl>
                                      </p:cBhvr>
                                    </p:animEffect>
                                  </p:childTnLst>
                                </p:cTn>
                              </p:par>
                            </p:childTnLst>
                          </p:cTn>
                        </p:par>
                        <p:par>
                          <p:cTn id="32" fill="hold">
                            <p:stCondLst>
                              <p:cond delay="7000"/>
                            </p:stCondLst>
                            <p:childTnLst>
                              <p:par>
                                <p:cTn id="33" presetID="16" presetClass="entr" presetSubtype="21" fill="hold" nodeType="afterEffect">
                                  <p:stCondLst>
                                    <p:cond delay="0"/>
                                  </p:stCondLst>
                                  <p:childTnLst>
                                    <p:set>
                                      <p:cBhvr>
                                        <p:cTn id="34" dur="1" fill="hold">
                                          <p:stCondLst>
                                            <p:cond delay="0"/>
                                          </p:stCondLst>
                                        </p:cTn>
                                        <p:tgtEl>
                                          <p:spTgt spid="3">
                                            <p:txEl>
                                              <p:pRg st="6" end="6"/>
                                            </p:txEl>
                                          </p:spTgt>
                                        </p:tgtEl>
                                        <p:attrNameLst>
                                          <p:attrName>style.visibility</p:attrName>
                                        </p:attrNameLst>
                                      </p:cBhvr>
                                      <p:to>
                                        <p:strVal val="visible"/>
                                      </p:to>
                                    </p:set>
                                    <p:animEffect transition="in" filter="barn(inVertical)">
                                      <p:cBhvr>
                                        <p:cTn id="35" dur="1000"/>
                                        <p:tgtEl>
                                          <p:spTgt spid="3">
                                            <p:txEl>
                                              <p:pRg st="6" end="6"/>
                                            </p:txEl>
                                          </p:spTgt>
                                        </p:tgtEl>
                                      </p:cBhvr>
                                    </p:animEffect>
                                  </p:childTnLst>
                                </p:cTn>
                              </p:par>
                            </p:childTnLst>
                          </p:cTn>
                        </p:par>
                        <p:par>
                          <p:cTn id="36" fill="hold">
                            <p:stCondLst>
                              <p:cond delay="8000"/>
                            </p:stCondLst>
                            <p:childTnLst>
                              <p:par>
                                <p:cTn id="37" presetID="16" presetClass="entr" presetSubtype="21" fill="hold" nodeType="afterEffect">
                                  <p:stCondLst>
                                    <p:cond delay="0"/>
                                  </p:stCondLst>
                                  <p:childTnLst>
                                    <p:set>
                                      <p:cBhvr>
                                        <p:cTn id="38" dur="1" fill="hold">
                                          <p:stCondLst>
                                            <p:cond delay="0"/>
                                          </p:stCondLst>
                                        </p:cTn>
                                        <p:tgtEl>
                                          <p:spTgt spid="3">
                                            <p:txEl>
                                              <p:pRg st="7" end="7"/>
                                            </p:txEl>
                                          </p:spTgt>
                                        </p:tgtEl>
                                        <p:attrNameLst>
                                          <p:attrName>style.visibility</p:attrName>
                                        </p:attrNameLst>
                                      </p:cBhvr>
                                      <p:to>
                                        <p:strVal val="visible"/>
                                      </p:to>
                                    </p:set>
                                    <p:animEffect transition="in" filter="barn(inVertical)">
                                      <p:cBhvr>
                                        <p:cTn id="39" dur="1000"/>
                                        <p:tgtEl>
                                          <p:spTgt spid="3">
                                            <p:txEl>
                                              <p:pRg st="7" end="7"/>
                                            </p:txEl>
                                          </p:spTgt>
                                        </p:tgtEl>
                                      </p:cBhvr>
                                    </p:animEffect>
                                  </p:childTnLst>
                                </p:cTn>
                              </p:par>
                            </p:childTnLst>
                          </p:cTn>
                        </p:par>
                        <p:par>
                          <p:cTn id="40" fill="hold">
                            <p:stCondLst>
                              <p:cond delay="9000"/>
                            </p:stCondLst>
                            <p:childTnLst>
                              <p:par>
                                <p:cTn id="41" presetID="16" presetClass="entr" presetSubtype="21" fill="hold" nodeType="afterEffect">
                                  <p:stCondLst>
                                    <p:cond delay="0"/>
                                  </p:stCondLst>
                                  <p:childTnLst>
                                    <p:set>
                                      <p:cBhvr>
                                        <p:cTn id="42" dur="1" fill="hold">
                                          <p:stCondLst>
                                            <p:cond delay="0"/>
                                          </p:stCondLst>
                                        </p:cTn>
                                        <p:tgtEl>
                                          <p:spTgt spid="3">
                                            <p:txEl>
                                              <p:pRg st="8" end="8"/>
                                            </p:txEl>
                                          </p:spTgt>
                                        </p:tgtEl>
                                        <p:attrNameLst>
                                          <p:attrName>style.visibility</p:attrName>
                                        </p:attrNameLst>
                                      </p:cBhvr>
                                      <p:to>
                                        <p:strVal val="visible"/>
                                      </p:to>
                                    </p:set>
                                    <p:animEffect transition="in" filter="barn(inVertical)">
                                      <p:cBhvr>
                                        <p:cTn id="43" dur="1000"/>
                                        <p:tgtEl>
                                          <p:spTgt spid="3">
                                            <p:txEl>
                                              <p:pRg st="8" end="8"/>
                                            </p:txEl>
                                          </p:spTgt>
                                        </p:tgtEl>
                                      </p:cBhvr>
                                    </p:animEffect>
                                  </p:childTnLst>
                                </p:cTn>
                              </p:par>
                            </p:childTnLst>
                          </p:cTn>
                        </p:par>
                        <p:par>
                          <p:cTn id="44" fill="hold">
                            <p:stCondLst>
                              <p:cond delay="10000"/>
                            </p:stCondLst>
                            <p:childTnLst>
                              <p:par>
                                <p:cTn id="45" presetID="42" presetClass="entr" presetSubtype="0" fill="hold" grpId="0" nodeType="afterEffect">
                                  <p:stCondLst>
                                    <p:cond delay="500"/>
                                  </p:stCondLst>
                                  <p:childTnLst>
                                    <p:set>
                                      <p:cBhvr>
                                        <p:cTn id="46" dur="1" fill="hold">
                                          <p:stCondLst>
                                            <p:cond delay="0"/>
                                          </p:stCondLst>
                                        </p:cTn>
                                        <p:tgtEl>
                                          <p:spTgt spid="4"/>
                                        </p:tgtEl>
                                        <p:attrNameLst>
                                          <p:attrName>style.visibility</p:attrName>
                                        </p:attrNameLst>
                                      </p:cBhvr>
                                      <p:to>
                                        <p:strVal val="visible"/>
                                      </p:to>
                                    </p:set>
                                    <p:animEffect transition="in" filter="fade">
                                      <p:cBhvr>
                                        <p:cTn id="47" dur="1000"/>
                                        <p:tgtEl>
                                          <p:spTgt spid="4"/>
                                        </p:tgtEl>
                                      </p:cBhvr>
                                    </p:animEffect>
                                    <p:anim calcmode="lin" valueType="num">
                                      <p:cBhvr>
                                        <p:cTn id="48" dur="1000" fill="hold"/>
                                        <p:tgtEl>
                                          <p:spTgt spid="4"/>
                                        </p:tgtEl>
                                        <p:attrNameLst>
                                          <p:attrName>ppt_x</p:attrName>
                                        </p:attrNameLst>
                                      </p:cBhvr>
                                      <p:tavLst>
                                        <p:tav tm="0">
                                          <p:val>
                                            <p:strVal val="#ppt_x"/>
                                          </p:val>
                                        </p:tav>
                                        <p:tav tm="100000">
                                          <p:val>
                                            <p:strVal val="#ppt_x"/>
                                          </p:val>
                                        </p:tav>
                                      </p:tavLst>
                                    </p:anim>
                                    <p:anim calcmode="lin" valueType="num">
                                      <p:cBhvr>
                                        <p:cTn id="4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76"/>
          <p:cNvSpPr>
            <a:spLocks noChangeArrowheads="1"/>
          </p:cNvSpPr>
          <p:nvPr/>
        </p:nvSpPr>
        <p:spPr bwMode="auto">
          <a:xfrm>
            <a:off x="72000" y="1797818"/>
            <a:ext cx="3013539" cy="12535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lstStyle>
            <a:lvl1pPr defTabSz="457200">
              <a:defRPr sz="2400">
                <a:solidFill>
                  <a:schemeClr val="tx1"/>
                </a:solidFill>
                <a:latin typeface="Times New Roman" pitchFamily="18" charset="0"/>
              </a:defRPr>
            </a:lvl1pPr>
            <a:lvl2pPr marL="514350" indent="-57150" defTabSz="457200">
              <a:defRPr sz="2400">
                <a:solidFill>
                  <a:schemeClr val="tx1"/>
                </a:solidFill>
                <a:latin typeface="Times New Roman" pitchFamily="18" charset="0"/>
              </a:defRPr>
            </a:lvl2pPr>
            <a:lvl3pPr marL="920750" indent="-6350" defTabSz="457200">
              <a:defRPr sz="2400">
                <a:solidFill>
                  <a:schemeClr val="tx1"/>
                </a:solidFill>
                <a:latin typeface="Times New Roman" pitchFamily="18" charset="0"/>
              </a:defRPr>
            </a:lvl3pPr>
            <a:lvl4pPr defTabSz="457200">
              <a:defRPr sz="2400">
                <a:solidFill>
                  <a:schemeClr val="tx1"/>
                </a:solidFill>
                <a:latin typeface="Times New Roman" pitchFamily="18" charset="0"/>
              </a:defRPr>
            </a:lvl4pPr>
            <a:lvl5pPr defTabSz="457200">
              <a:defRPr sz="2400">
                <a:solidFill>
                  <a:schemeClr val="tx1"/>
                </a:solidFill>
                <a:latin typeface="Times New Roman" pitchFamily="18" charset="0"/>
              </a:defRPr>
            </a:lvl5pPr>
            <a:lvl6pPr defTabSz="457200" eaLnBrk="0" fontAlgn="base" hangingPunct="0">
              <a:spcBef>
                <a:spcPct val="0"/>
              </a:spcBef>
              <a:spcAft>
                <a:spcPct val="0"/>
              </a:spcAft>
              <a:defRPr sz="2400">
                <a:solidFill>
                  <a:schemeClr val="tx1"/>
                </a:solidFill>
                <a:latin typeface="Times New Roman" pitchFamily="18" charset="0"/>
              </a:defRPr>
            </a:lvl6pPr>
            <a:lvl7pPr defTabSz="457200" eaLnBrk="0" fontAlgn="base" hangingPunct="0">
              <a:spcBef>
                <a:spcPct val="0"/>
              </a:spcBef>
              <a:spcAft>
                <a:spcPct val="0"/>
              </a:spcAft>
              <a:defRPr sz="2400">
                <a:solidFill>
                  <a:schemeClr val="tx1"/>
                </a:solidFill>
                <a:latin typeface="Times New Roman" pitchFamily="18" charset="0"/>
              </a:defRPr>
            </a:lvl7pPr>
            <a:lvl8pPr defTabSz="457200" eaLnBrk="0" fontAlgn="base" hangingPunct="0">
              <a:spcBef>
                <a:spcPct val="0"/>
              </a:spcBef>
              <a:spcAft>
                <a:spcPct val="0"/>
              </a:spcAft>
              <a:defRPr sz="2400">
                <a:solidFill>
                  <a:schemeClr val="tx1"/>
                </a:solidFill>
                <a:latin typeface="Times New Roman" pitchFamily="18" charset="0"/>
              </a:defRPr>
            </a:lvl8pPr>
            <a:lvl9pPr defTabSz="457200" eaLnBrk="0" fontAlgn="base" hangingPunct="0">
              <a:spcBef>
                <a:spcPct val="0"/>
              </a:spcBef>
              <a:spcAft>
                <a:spcPct val="0"/>
              </a:spcAft>
              <a:defRPr sz="2400">
                <a:solidFill>
                  <a:schemeClr val="tx1"/>
                </a:solidFill>
                <a:latin typeface="Times New Roman" pitchFamily="18" charset="0"/>
              </a:defRPr>
            </a:lvl9pPr>
          </a:lstStyle>
          <a:p>
            <a:pPr algn="ctr" eaLnBrk="0" fontAlgn="base" hangingPunct="0">
              <a:spcBef>
                <a:spcPct val="0"/>
              </a:spcBef>
              <a:spcAft>
                <a:spcPct val="0"/>
              </a:spcAft>
            </a:pPr>
            <a:r>
              <a:rPr lang="en-US" altLang="en-US" sz="2300" b="1" dirty="0" smtClean="0">
                <a:solidFill>
                  <a:srgbClr val="000080"/>
                </a:solidFill>
                <a:cs typeface="Times New Roman" panose="02020603050405020304" pitchFamily="18" charset="0"/>
              </a:rPr>
              <a:t>MISSISSIPPI</a:t>
            </a:r>
          </a:p>
          <a:p>
            <a:pPr algn="ctr" eaLnBrk="0" fontAlgn="base" hangingPunct="0">
              <a:spcBef>
                <a:spcPct val="0"/>
              </a:spcBef>
              <a:spcAft>
                <a:spcPct val="0"/>
              </a:spcAft>
            </a:pPr>
            <a:r>
              <a:rPr lang="en-US" altLang="en-US" sz="2300" b="1" dirty="0" smtClean="0">
                <a:solidFill>
                  <a:srgbClr val="000080"/>
                </a:solidFill>
                <a:cs typeface="Times New Roman" panose="02020603050405020304" pitchFamily="18" charset="0"/>
              </a:rPr>
              <a:t>NG911 HOST MODEL</a:t>
            </a:r>
          </a:p>
        </p:txBody>
      </p:sp>
      <p:grpSp>
        <p:nvGrpSpPr>
          <p:cNvPr id="3" name="Group 102"/>
          <p:cNvGrpSpPr>
            <a:grpSpLocks noChangeAspect="1"/>
          </p:cNvGrpSpPr>
          <p:nvPr/>
        </p:nvGrpSpPr>
        <p:grpSpPr bwMode="auto">
          <a:xfrm>
            <a:off x="2634105" y="163697"/>
            <a:ext cx="4760809" cy="6527115"/>
            <a:chOff x="1961" y="773"/>
            <a:chExt cx="1835" cy="2968"/>
          </a:xfrm>
        </p:grpSpPr>
        <p:sp>
          <p:nvSpPr>
            <p:cNvPr id="4" name="Freeform 103"/>
            <p:cNvSpPr>
              <a:spLocks/>
            </p:cNvSpPr>
            <p:nvPr/>
          </p:nvSpPr>
          <p:spPr bwMode="auto">
            <a:xfrm>
              <a:off x="3661" y="773"/>
              <a:ext cx="135" cy="328"/>
            </a:xfrm>
            <a:custGeom>
              <a:avLst/>
              <a:gdLst>
                <a:gd name="T0" fmla="*/ 63 w 135"/>
                <a:gd name="T1" fmla="*/ 0 h 328"/>
                <a:gd name="T2" fmla="*/ 76 w 135"/>
                <a:gd name="T3" fmla="*/ 0 h 328"/>
                <a:gd name="T4" fmla="*/ 84 w 135"/>
                <a:gd name="T5" fmla="*/ 2 h 328"/>
                <a:gd name="T6" fmla="*/ 87 w 135"/>
                <a:gd name="T7" fmla="*/ 8 h 328"/>
                <a:gd name="T8" fmla="*/ 89 w 135"/>
                <a:gd name="T9" fmla="*/ 12 h 328"/>
                <a:gd name="T10" fmla="*/ 93 w 135"/>
                <a:gd name="T11" fmla="*/ 17 h 328"/>
                <a:gd name="T12" fmla="*/ 96 w 135"/>
                <a:gd name="T13" fmla="*/ 20 h 328"/>
                <a:gd name="T14" fmla="*/ 98 w 135"/>
                <a:gd name="T15" fmla="*/ 26 h 328"/>
                <a:gd name="T16" fmla="*/ 101 w 135"/>
                <a:gd name="T17" fmla="*/ 30 h 328"/>
                <a:gd name="T18" fmla="*/ 102 w 135"/>
                <a:gd name="T19" fmla="*/ 36 h 328"/>
                <a:gd name="T20" fmla="*/ 105 w 135"/>
                <a:gd name="T21" fmla="*/ 42 h 328"/>
                <a:gd name="T22" fmla="*/ 110 w 135"/>
                <a:gd name="T23" fmla="*/ 48 h 328"/>
                <a:gd name="T24" fmla="*/ 113 w 135"/>
                <a:gd name="T25" fmla="*/ 51 h 328"/>
                <a:gd name="T26" fmla="*/ 119 w 135"/>
                <a:gd name="T27" fmla="*/ 54 h 328"/>
                <a:gd name="T28" fmla="*/ 127 w 135"/>
                <a:gd name="T29" fmla="*/ 58 h 328"/>
                <a:gd name="T30" fmla="*/ 135 w 135"/>
                <a:gd name="T31" fmla="*/ 61 h 328"/>
                <a:gd name="T32" fmla="*/ 133 w 135"/>
                <a:gd name="T33" fmla="*/ 98 h 328"/>
                <a:gd name="T34" fmla="*/ 132 w 135"/>
                <a:gd name="T35" fmla="*/ 115 h 328"/>
                <a:gd name="T36" fmla="*/ 128 w 135"/>
                <a:gd name="T37" fmla="*/ 142 h 328"/>
                <a:gd name="T38" fmla="*/ 127 w 135"/>
                <a:gd name="T39" fmla="*/ 164 h 328"/>
                <a:gd name="T40" fmla="*/ 126 w 135"/>
                <a:gd name="T41" fmla="*/ 177 h 328"/>
                <a:gd name="T42" fmla="*/ 124 w 135"/>
                <a:gd name="T43" fmla="*/ 192 h 328"/>
                <a:gd name="T44" fmla="*/ 121 w 135"/>
                <a:gd name="T45" fmla="*/ 214 h 328"/>
                <a:gd name="T46" fmla="*/ 119 w 135"/>
                <a:gd name="T47" fmla="*/ 233 h 328"/>
                <a:gd name="T48" fmla="*/ 117 w 135"/>
                <a:gd name="T49" fmla="*/ 253 h 328"/>
                <a:gd name="T50" fmla="*/ 114 w 135"/>
                <a:gd name="T51" fmla="*/ 280 h 328"/>
                <a:gd name="T52" fmla="*/ 112 w 135"/>
                <a:gd name="T53" fmla="*/ 309 h 328"/>
                <a:gd name="T54" fmla="*/ 111 w 135"/>
                <a:gd name="T55" fmla="*/ 321 h 328"/>
                <a:gd name="T56" fmla="*/ 104 w 135"/>
                <a:gd name="T57" fmla="*/ 326 h 328"/>
                <a:gd name="T58" fmla="*/ 93 w 135"/>
                <a:gd name="T59" fmla="*/ 326 h 328"/>
                <a:gd name="T60" fmla="*/ 86 w 135"/>
                <a:gd name="T61" fmla="*/ 326 h 328"/>
                <a:gd name="T62" fmla="*/ 77 w 135"/>
                <a:gd name="T63" fmla="*/ 326 h 328"/>
                <a:gd name="T64" fmla="*/ 60 w 135"/>
                <a:gd name="T65" fmla="*/ 326 h 328"/>
                <a:gd name="T66" fmla="*/ 46 w 135"/>
                <a:gd name="T67" fmla="*/ 328 h 328"/>
                <a:gd name="T68" fmla="*/ 38 w 135"/>
                <a:gd name="T69" fmla="*/ 328 h 328"/>
                <a:gd name="T70" fmla="*/ 23 w 135"/>
                <a:gd name="T71" fmla="*/ 328 h 328"/>
                <a:gd name="T72" fmla="*/ 22 w 135"/>
                <a:gd name="T73" fmla="*/ 322 h 328"/>
                <a:gd name="T74" fmla="*/ 22 w 135"/>
                <a:gd name="T75" fmla="*/ 315 h 328"/>
                <a:gd name="T76" fmla="*/ 22 w 135"/>
                <a:gd name="T77" fmla="*/ 308 h 328"/>
                <a:gd name="T78" fmla="*/ 22 w 135"/>
                <a:gd name="T79" fmla="*/ 293 h 328"/>
                <a:gd name="T80" fmla="*/ 21 w 135"/>
                <a:gd name="T81" fmla="*/ 277 h 328"/>
                <a:gd name="T82" fmla="*/ 21 w 135"/>
                <a:gd name="T83" fmla="*/ 269 h 328"/>
                <a:gd name="T84" fmla="*/ 21 w 135"/>
                <a:gd name="T85" fmla="*/ 257 h 328"/>
                <a:gd name="T86" fmla="*/ 21 w 135"/>
                <a:gd name="T87" fmla="*/ 241 h 328"/>
                <a:gd name="T88" fmla="*/ 20 w 135"/>
                <a:gd name="T89" fmla="*/ 232 h 328"/>
                <a:gd name="T90" fmla="*/ 20 w 135"/>
                <a:gd name="T91" fmla="*/ 221 h 328"/>
                <a:gd name="T92" fmla="*/ 20 w 135"/>
                <a:gd name="T93" fmla="*/ 195 h 328"/>
                <a:gd name="T94" fmla="*/ 20 w 135"/>
                <a:gd name="T95" fmla="*/ 169 h 328"/>
                <a:gd name="T96" fmla="*/ 12 w 135"/>
                <a:gd name="T97" fmla="*/ 157 h 328"/>
                <a:gd name="T98" fmla="*/ 9 w 135"/>
                <a:gd name="T99" fmla="*/ 148 h 328"/>
                <a:gd name="T100" fmla="*/ 1 w 135"/>
                <a:gd name="T101" fmla="*/ 141 h 328"/>
                <a:gd name="T102" fmla="*/ 0 w 135"/>
                <a:gd name="T103" fmla="*/ 131 h 328"/>
                <a:gd name="T104" fmla="*/ 0 w 135"/>
                <a:gd name="T105" fmla="*/ 115 h 328"/>
                <a:gd name="T106" fmla="*/ 0 w 135"/>
                <a:gd name="T107" fmla="*/ 90 h 328"/>
                <a:gd name="T108" fmla="*/ 0 w 135"/>
                <a:gd name="T109" fmla="*/ 76 h 328"/>
                <a:gd name="T110" fmla="*/ 0 w 135"/>
                <a:gd name="T111" fmla="*/ 53 h 328"/>
                <a:gd name="T112" fmla="*/ 0 w 135"/>
                <a:gd name="T113" fmla="*/ 30 h 328"/>
                <a:gd name="T114" fmla="*/ 0 w 135"/>
                <a:gd name="T115" fmla="*/ 20 h 328"/>
                <a:gd name="T116" fmla="*/ 0 w 135"/>
                <a:gd name="T117" fmla="*/ 8 h 328"/>
                <a:gd name="T118" fmla="*/ 7 w 135"/>
                <a:gd name="T119" fmla="*/ 1 h 328"/>
                <a:gd name="T120" fmla="*/ 26 w 135"/>
                <a:gd name="T121" fmla="*/ 1 h 328"/>
                <a:gd name="T122" fmla="*/ 46 w 135"/>
                <a:gd name="T123" fmla="*/ 0 h 32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5" h="328">
                  <a:moveTo>
                    <a:pt x="55" y="0"/>
                  </a:moveTo>
                  <a:lnTo>
                    <a:pt x="56" y="0"/>
                  </a:lnTo>
                  <a:lnTo>
                    <a:pt x="57" y="0"/>
                  </a:lnTo>
                  <a:lnTo>
                    <a:pt x="58" y="0"/>
                  </a:lnTo>
                  <a:lnTo>
                    <a:pt x="62" y="0"/>
                  </a:lnTo>
                  <a:lnTo>
                    <a:pt x="63" y="0"/>
                  </a:lnTo>
                  <a:lnTo>
                    <a:pt x="64" y="0"/>
                  </a:lnTo>
                  <a:lnTo>
                    <a:pt x="65" y="0"/>
                  </a:lnTo>
                  <a:lnTo>
                    <a:pt x="66" y="0"/>
                  </a:lnTo>
                  <a:lnTo>
                    <a:pt x="69" y="0"/>
                  </a:lnTo>
                  <a:lnTo>
                    <a:pt x="71" y="0"/>
                  </a:lnTo>
                  <a:lnTo>
                    <a:pt x="76" y="0"/>
                  </a:lnTo>
                  <a:lnTo>
                    <a:pt x="77" y="0"/>
                  </a:lnTo>
                  <a:lnTo>
                    <a:pt x="78" y="0"/>
                  </a:lnTo>
                  <a:lnTo>
                    <a:pt x="80" y="0"/>
                  </a:lnTo>
                  <a:lnTo>
                    <a:pt x="82" y="0"/>
                  </a:lnTo>
                  <a:lnTo>
                    <a:pt x="84" y="1"/>
                  </a:lnTo>
                  <a:lnTo>
                    <a:pt x="84" y="2"/>
                  </a:lnTo>
                  <a:lnTo>
                    <a:pt x="84" y="3"/>
                  </a:lnTo>
                  <a:lnTo>
                    <a:pt x="85" y="4"/>
                  </a:lnTo>
                  <a:lnTo>
                    <a:pt x="85" y="5"/>
                  </a:lnTo>
                  <a:lnTo>
                    <a:pt x="86" y="5"/>
                  </a:lnTo>
                  <a:lnTo>
                    <a:pt x="86" y="6"/>
                  </a:lnTo>
                  <a:lnTo>
                    <a:pt x="87" y="8"/>
                  </a:lnTo>
                  <a:lnTo>
                    <a:pt x="87" y="9"/>
                  </a:lnTo>
                  <a:lnTo>
                    <a:pt x="88" y="9"/>
                  </a:lnTo>
                  <a:lnTo>
                    <a:pt x="88" y="10"/>
                  </a:lnTo>
                  <a:lnTo>
                    <a:pt x="88" y="11"/>
                  </a:lnTo>
                  <a:lnTo>
                    <a:pt x="89" y="11"/>
                  </a:lnTo>
                  <a:lnTo>
                    <a:pt x="89" y="12"/>
                  </a:lnTo>
                  <a:lnTo>
                    <a:pt x="89" y="13"/>
                  </a:lnTo>
                  <a:lnTo>
                    <a:pt x="90" y="13"/>
                  </a:lnTo>
                  <a:lnTo>
                    <a:pt x="92" y="14"/>
                  </a:lnTo>
                  <a:lnTo>
                    <a:pt x="92" y="16"/>
                  </a:lnTo>
                  <a:lnTo>
                    <a:pt x="93" y="16"/>
                  </a:lnTo>
                  <a:lnTo>
                    <a:pt x="93" y="17"/>
                  </a:lnTo>
                  <a:lnTo>
                    <a:pt x="94" y="17"/>
                  </a:lnTo>
                  <a:lnTo>
                    <a:pt x="94" y="18"/>
                  </a:lnTo>
                  <a:lnTo>
                    <a:pt x="95" y="18"/>
                  </a:lnTo>
                  <a:lnTo>
                    <a:pt x="95" y="19"/>
                  </a:lnTo>
                  <a:lnTo>
                    <a:pt x="95" y="20"/>
                  </a:lnTo>
                  <a:lnTo>
                    <a:pt x="96" y="20"/>
                  </a:lnTo>
                  <a:lnTo>
                    <a:pt x="96" y="21"/>
                  </a:lnTo>
                  <a:lnTo>
                    <a:pt x="96" y="22"/>
                  </a:lnTo>
                  <a:lnTo>
                    <a:pt x="97" y="22"/>
                  </a:lnTo>
                  <a:lnTo>
                    <a:pt x="97" y="24"/>
                  </a:lnTo>
                  <a:lnTo>
                    <a:pt x="97" y="25"/>
                  </a:lnTo>
                  <a:lnTo>
                    <a:pt x="98" y="26"/>
                  </a:lnTo>
                  <a:lnTo>
                    <a:pt x="98" y="27"/>
                  </a:lnTo>
                  <a:lnTo>
                    <a:pt x="98" y="28"/>
                  </a:lnTo>
                  <a:lnTo>
                    <a:pt x="100" y="28"/>
                  </a:lnTo>
                  <a:lnTo>
                    <a:pt x="100" y="29"/>
                  </a:lnTo>
                  <a:lnTo>
                    <a:pt x="100" y="30"/>
                  </a:lnTo>
                  <a:lnTo>
                    <a:pt x="101" y="30"/>
                  </a:lnTo>
                  <a:lnTo>
                    <a:pt x="101" y="32"/>
                  </a:lnTo>
                  <a:lnTo>
                    <a:pt x="101" y="33"/>
                  </a:lnTo>
                  <a:lnTo>
                    <a:pt x="102" y="33"/>
                  </a:lnTo>
                  <a:lnTo>
                    <a:pt x="102" y="34"/>
                  </a:lnTo>
                  <a:lnTo>
                    <a:pt x="102" y="35"/>
                  </a:lnTo>
                  <a:lnTo>
                    <a:pt x="102" y="36"/>
                  </a:lnTo>
                  <a:lnTo>
                    <a:pt x="103" y="36"/>
                  </a:lnTo>
                  <a:lnTo>
                    <a:pt x="103" y="37"/>
                  </a:lnTo>
                  <a:lnTo>
                    <a:pt x="104" y="40"/>
                  </a:lnTo>
                  <a:lnTo>
                    <a:pt x="104" y="41"/>
                  </a:lnTo>
                  <a:lnTo>
                    <a:pt x="105" y="41"/>
                  </a:lnTo>
                  <a:lnTo>
                    <a:pt x="105" y="42"/>
                  </a:lnTo>
                  <a:lnTo>
                    <a:pt x="105" y="43"/>
                  </a:lnTo>
                  <a:lnTo>
                    <a:pt x="106" y="43"/>
                  </a:lnTo>
                  <a:lnTo>
                    <a:pt x="106" y="44"/>
                  </a:lnTo>
                  <a:lnTo>
                    <a:pt x="108" y="45"/>
                  </a:lnTo>
                  <a:lnTo>
                    <a:pt x="109" y="46"/>
                  </a:lnTo>
                  <a:lnTo>
                    <a:pt x="110" y="48"/>
                  </a:lnTo>
                  <a:lnTo>
                    <a:pt x="110" y="49"/>
                  </a:lnTo>
                  <a:lnTo>
                    <a:pt x="111" y="49"/>
                  </a:lnTo>
                  <a:lnTo>
                    <a:pt x="111" y="50"/>
                  </a:lnTo>
                  <a:lnTo>
                    <a:pt x="112" y="50"/>
                  </a:lnTo>
                  <a:lnTo>
                    <a:pt x="112" y="51"/>
                  </a:lnTo>
                  <a:lnTo>
                    <a:pt x="113" y="51"/>
                  </a:lnTo>
                  <a:lnTo>
                    <a:pt x="114" y="52"/>
                  </a:lnTo>
                  <a:lnTo>
                    <a:pt x="116" y="52"/>
                  </a:lnTo>
                  <a:lnTo>
                    <a:pt x="116" y="53"/>
                  </a:lnTo>
                  <a:lnTo>
                    <a:pt x="117" y="53"/>
                  </a:lnTo>
                  <a:lnTo>
                    <a:pt x="118" y="54"/>
                  </a:lnTo>
                  <a:lnTo>
                    <a:pt x="119" y="54"/>
                  </a:lnTo>
                  <a:lnTo>
                    <a:pt x="120" y="56"/>
                  </a:lnTo>
                  <a:lnTo>
                    <a:pt x="121" y="56"/>
                  </a:lnTo>
                  <a:lnTo>
                    <a:pt x="121" y="57"/>
                  </a:lnTo>
                  <a:lnTo>
                    <a:pt x="122" y="57"/>
                  </a:lnTo>
                  <a:lnTo>
                    <a:pt x="124" y="57"/>
                  </a:lnTo>
                  <a:lnTo>
                    <a:pt x="127" y="58"/>
                  </a:lnTo>
                  <a:lnTo>
                    <a:pt x="128" y="59"/>
                  </a:lnTo>
                  <a:lnTo>
                    <a:pt x="129" y="59"/>
                  </a:lnTo>
                  <a:lnTo>
                    <a:pt x="132" y="60"/>
                  </a:lnTo>
                  <a:lnTo>
                    <a:pt x="133" y="60"/>
                  </a:lnTo>
                  <a:lnTo>
                    <a:pt x="134" y="61"/>
                  </a:lnTo>
                  <a:lnTo>
                    <a:pt x="135" y="61"/>
                  </a:lnTo>
                  <a:lnTo>
                    <a:pt x="135" y="62"/>
                  </a:lnTo>
                  <a:lnTo>
                    <a:pt x="135" y="65"/>
                  </a:lnTo>
                  <a:lnTo>
                    <a:pt x="135" y="73"/>
                  </a:lnTo>
                  <a:lnTo>
                    <a:pt x="134" y="88"/>
                  </a:lnTo>
                  <a:lnTo>
                    <a:pt x="134" y="89"/>
                  </a:lnTo>
                  <a:lnTo>
                    <a:pt x="133" y="98"/>
                  </a:lnTo>
                  <a:lnTo>
                    <a:pt x="133" y="99"/>
                  </a:lnTo>
                  <a:lnTo>
                    <a:pt x="133" y="100"/>
                  </a:lnTo>
                  <a:lnTo>
                    <a:pt x="132" y="112"/>
                  </a:lnTo>
                  <a:lnTo>
                    <a:pt x="132" y="113"/>
                  </a:lnTo>
                  <a:lnTo>
                    <a:pt x="132" y="114"/>
                  </a:lnTo>
                  <a:lnTo>
                    <a:pt x="132" y="115"/>
                  </a:lnTo>
                  <a:lnTo>
                    <a:pt x="130" y="118"/>
                  </a:lnTo>
                  <a:lnTo>
                    <a:pt x="130" y="120"/>
                  </a:lnTo>
                  <a:lnTo>
                    <a:pt x="129" y="132"/>
                  </a:lnTo>
                  <a:lnTo>
                    <a:pt x="129" y="137"/>
                  </a:lnTo>
                  <a:lnTo>
                    <a:pt x="129" y="140"/>
                  </a:lnTo>
                  <a:lnTo>
                    <a:pt x="128" y="142"/>
                  </a:lnTo>
                  <a:lnTo>
                    <a:pt x="128" y="146"/>
                  </a:lnTo>
                  <a:lnTo>
                    <a:pt x="128" y="149"/>
                  </a:lnTo>
                  <a:lnTo>
                    <a:pt x="128" y="152"/>
                  </a:lnTo>
                  <a:lnTo>
                    <a:pt x="127" y="155"/>
                  </a:lnTo>
                  <a:lnTo>
                    <a:pt x="127" y="160"/>
                  </a:lnTo>
                  <a:lnTo>
                    <a:pt x="127" y="164"/>
                  </a:lnTo>
                  <a:lnTo>
                    <a:pt x="127" y="165"/>
                  </a:lnTo>
                  <a:lnTo>
                    <a:pt x="127" y="166"/>
                  </a:lnTo>
                  <a:lnTo>
                    <a:pt x="126" y="171"/>
                  </a:lnTo>
                  <a:lnTo>
                    <a:pt x="126" y="173"/>
                  </a:lnTo>
                  <a:lnTo>
                    <a:pt x="126" y="176"/>
                  </a:lnTo>
                  <a:lnTo>
                    <a:pt x="126" y="177"/>
                  </a:lnTo>
                  <a:lnTo>
                    <a:pt x="125" y="184"/>
                  </a:lnTo>
                  <a:lnTo>
                    <a:pt x="125" y="185"/>
                  </a:lnTo>
                  <a:lnTo>
                    <a:pt x="125" y="186"/>
                  </a:lnTo>
                  <a:lnTo>
                    <a:pt x="125" y="187"/>
                  </a:lnTo>
                  <a:lnTo>
                    <a:pt x="124" y="190"/>
                  </a:lnTo>
                  <a:lnTo>
                    <a:pt x="124" y="192"/>
                  </a:lnTo>
                  <a:lnTo>
                    <a:pt x="124" y="195"/>
                  </a:lnTo>
                  <a:lnTo>
                    <a:pt x="124" y="198"/>
                  </a:lnTo>
                  <a:lnTo>
                    <a:pt x="122" y="202"/>
                  </a:lnTo>
                  <a:lnTo>
                    <a:pt x="122" y="205"/>
                  </a:lnTo>
                  <a:lnTo>
                    <a:pt x="121" y="212"/>
                  </a:lnTo>
                  <a:lnTo>
                    <a:pt x="121" y="214"/>
                  </a:lnTo>
                  <a:lnTo>
                    <a:pt x="121" y="218"/>
                  </a:lnTo>
                  <a:lnTo>
                    <a:pt x="120" y="226"/>
                  </a:lnTo>
                  <a:lnTo>
                    <a:pt x="120" y="227"/>
                  </a:lnTo>
                  <a:lnTo>
                    <a:pt x="120" y="228"/>
                  </a:lnTo>
                  <a:lnTo>
                    <a:pt x="119" y="232"/>
                  </a:lnTo>
                  <a:lnTo>
                    <a:pt x="119" y="233"/>
                  </a:lnTo>
                  <a:lnTo>
                    <a:pt x="119" y="241"/>
                  </a:lnTo>
                  <a:lnTo>
                    <a:pt x="118" y="243"/>
                  </a:lnTo>
                  <a:lnTo>
                    <a:pt x="118" y="249"/>
                  </a:lnTo>
                  <a:lnTo>
                    <a:pt x="118" y="250"/>
                  </a:lnTo>
                  <a:lnTo>
                    <a:pt x="118" y="253"/>
                  </a:lnTo>
                  <a:lnTo>
                    <a:pt x="117" y="253"/>
                  </a:lnTo>
                  <a:lnTo>
                    <a:pt x="117" y="260"/>
                  </a:lnTo>
                  <a:lnTo>
                    <a:pt x="117" y="262"/>
                  </a:lnTo>
                  <a:lnTo>
                    <a:pt x="116" y="268"/>
                  </a:lnTo>
                  <a:lnTo>
                    <a:pt x="116" y="275"/>
                  </a:lnTo>
                  <a:lnTo>
                    <a:pt x="114" y="277"/>
                  </a:lnTo>
                  <a:lnTo>
                    <a:pt x="114" y="280"/>
                  </a:lnTo>
                  <a:lnTo>
                    <a:pt x="114" y="281"/>
                  </a:lnTo>
                  <a:lnTo>
                    <a:pt x="114" y="285"/>
                  </a:lnTo>
                  <a:lnTo>
                    <a:pt x="113" y="290"/>
                  </a:lnTo>
                  <a:lnTo>
                    <a:pt x="113" y="294"/>
                  </a:lnTo>
                  <a:lnTo>
                    <a:pt x="112" y="304"/>
                  </a:lnTo>
                  <a:lnTo>
                    <a:pt x="112" y="309"/>
                  </a:lnTo>
                  <a:lnTo>
                    <a:pt x="112" y="310"/>
                  </a:lnTo>
                  <a:lnTo>
                    <a:pt x="111" y="312"/>
                  </a:lnTo>
                  <a:lnTo>
                    <a:pt x="111" y="316"/>
                  </a:lnTo>
                  <a:lnTo>
                    <a:pt x="111" y="317"/>
                  </a:lnTo>
                  <a:lnTo>
                    <a:pt x="111" y="320"/>
                  </a:lnTo>
                  <a:lnTo>
                    <a:pt x="111" y="321"/>
                  </a:lnTo>
                  <a:lnTo>
                    <a:pt x="110" y="323"/>
                  </a:lnTo>
                  <a:lnTo>
                    <a:pt x="110" y="325"/>
                  </a:lnTo>
                  <a:lnTo>
                    <a:pt x="110" y="326"/>
                  </a:lnTo>
                  <a:lnTo>
                    <a:pt x="106" y="326"/>
                  </a:lnTo>
                  <a:lnTo>
                    <a:pt x="105" y="326"/>
                  </a:lnTo>
                  <a:lnTo>
                    <a:pt x="104" y="326"/>
                  </a:lnTo>
                  <a:lnTo>
                    <a:pt x="103" y="326"/>
                  </a:lnTo>
                  <a:lnTo>
                    <a:pt x="98" y="326"/>
                  </a:lnTo>
                  <a:lnTo>
                    <a:pt x="97" y="326"/>
                  </a:lnTo>
                  <a:lnTo>
                    <a:pt x="96" y="326"/>
                  </a:lnTo>
                  <a:lnTo>
                    <a:pt x="95" y="326"/>
                  </a:lnTo>
                  <a:lnTo>
                    <a:pt x="93" y="326"/>
                  </a:lnTo>
                  <a:lnTo>
                    <a:pt x="92" y="326"/>
                  </a:lnTo>
                  <a:lnTo>
                    <a:pt x="90" y="326"/>
                  </a:lnTo>
                  <a:lnTo>
                    <a:pt x="89" y="326"/>
                  </a:lnTo>
                  <a:lnTo>
                    <a:pt x="88" y="326"/>
                  </a:lnTo>
                  <a:lnTo>
                    <a:pt x="87" y="326"/>
                  </a:lnTo>
                  <a:lnTo>
                    <a:pt x="86" y="326"/>
                  </a:lnTo>
                  <a:lnTo>
                    <a:pt x="85" y="326"/>
                  </a:lnTo>
                  <a:lnTo>
                    <a:pt x="82" y="326"/>
                  </a:lnTo>
                  <a:lnTo>
                    <a:pt x="81" y="326"/>
                  </a:lnTo>
                  <a:lnTo>
                    <a:pt x="80" y="326"/>
                  </a:lnTo>
                  <a:lnTo>
                    <a:pt x="79" y="326"/>
                  </a:lnTo>
                  <a:lnTo>
                    <a:pt x="77" y="326"/>
                  </a:lnTo>
                  <a:lnTo>
                    <a:pt x="73" y="326"/>
                  </a:lnTo>
                  <a:lnTo>
                    <a:pt x="71" y="326"/>
                  </a:lnTo>
                  <a:lnTo>
                    <a:pt x="66" y="326"/>
                  </a:lnTo>
                  <a:lnTo>
                    <a:pt x="62" y="326"/>
                  </a:lnTo>
                  <a:lnTo>
                    <a:pt x="61" y="326"/>
                  </a:lnTo>
                  <a:lnTo>
                    <a:pt x="60" y="326"/>
                  </a:lnTo>
                  <a:lnTo>
                    <a:pt x="56" y="326"/>
                  </a:lnTo>
                  <a:lnTo>
                    <a:pt x="55" y="326"/>
                  </a:lnTo>
                  <a:lnTo>
                    <a:pt x="54" y="326"/>
                  </a:lnTo>
                  <a:lnTo>
                    <a:pt x="50" y="328"/>
                  </a:lnTo>
                  <a:lnTo>
                    <a:pt x="48" y="328"/>
                  </a:lnTo>
                  <a:lnTo>
                    <a:pt x="46" y="328"/>
                  </a:lnTo>
                  <a:lnTo>
                    <a:pt x="45" y="328"/>
                  </a:lnTo>
                  <a:lnTo>
                    <a:pt x="44" y="328"/>
                  </a:lnTo>
                  <a:lnTo>
                    <a:pt x="42" y="328"/>
                  </a:lnTo>
                  <a:lnTo>
                    <a:pt x="41" y="328"/>
                  </a:lnTo>
                  <a:lnTo>
                    <a:pt x="40" y="328"/>
                  </a:lnTo>
                  <a:lnTo>
                    <a:pt x="38" y="328"/>
                  </a:lnTo>
                  <a:lnTo>
                    <a:pt x="37" y="328"/>
                  </a:lnTo>
                  <a:lnTo>
                    <a:pt x="36" y="328"/>
                  </a:lnTo>
                  <a:lnTo>
                    <a:pt x="33" y="328"/>
                  </a:lnTo>
                  <a:lnTo>
                    <a:pt x="30" y="328"/>
                  </a:lnTo>
                  <a:lnTo>
                    <a:pt x="28" y="328"/>
                  </a:lnTo>
                  <a:lnTo>
                    <a:pt x="23" y="328"/>
                  </a:lnTo>
                  <a:lnTo>
                    <a:pt x="22" y="328"/>
                  </a:lnTo>
                  <a:lnTo>
                    <a:pt x="22" y="326"/>
                  </a:lnTo>
                  <a:lnTo>
                    <a:pt x="22" y="325"/>
                  </a:lnTo>
                  <a:lnTo>
                    <a:pt x="22" y="324"/>
                  </a:lnTo>
                  <a:lnTo>
                    <a:pt x="22" y="323"/>
                  </a:lnTo>
                  <a:lnTo>
                    <a:pt x="22" y="322"/>
                  </a:lnTo>
                  <a:lnTo>
                    <a:pt x="22" y="321"/>
                  </a:lnTo>
                  <a:lnTo>
                    <a:pt x="22" y="320"/>
                  </a:lnTo>
                  <a:lnTo>
                    <a:pt x="22" y="318"/>
                  </a:lnTo>
                  <a:lnTo>
                    <a:pt x="22" y="317"/>
                  </a:lnTo>
                  <a:lnTo>
                    <a:pt x="22" y="316"/>
                  </a:lnTo>
                  <a:lnTo>
                    <a:pt x="22" y="315"/>
                  </a:lnTo>
                  <a:lnTo>
                    <a:pt x="22" y="314"/>
                  </a:lnTo>
                  <a:lnTo>
                    <a:pt x="22" y="313"/>
                  </a:lnTo>
                  <a:lnTo>
                    <a:pt x="22" y="312"/>
                  </a:lnTo>
                  <a:lnTo>
                    <a:pt x="22" y="310"/>
                  </a:lnTo>
                  <a:lnTo>
                    <a:pt x="22" y="309"/>
                  </a:lnTo>
                  <a:lnTo>
                    <a:pt x="22" y="308"/>
                  </a:lnTo>
                  <a:lnTo>
                    <a:pt x="22" y="307"/>
                  </a:lnTo>
                  <a:lnTo>
                    <a:pt x="22" y="305"/>
                  </a:lnTo>
                  <a:lnTo>
                    <a:pt x="22" y="304"/>
                  </a:lnTo>
                  <a:lnTo>
                    <a:pt x="22" y="302"/>
                  </a:lnTo>
                  <a:lnTo>
                    <a:pt x="22" y="301"/>
                  </a:lnTo>
                  <a:lnTo>
                    <a:pt x="22" y="293"/>
                  </a:lnTo>
                  <a:lnTo>
                    <a:pt x="21" y="291"/>
                  </a:lnTo>
                  <a:lnTo>
                    <a:pt x="21" y="290"/>
                  </a:lnTo>
                  <a:lnTo>
                    <a:pt x="21" y="286"/>
                  </a:lnTo>
                  <a:lnTo>
                    <a:pt x="21" y="281"/>
                  </a:lnTo>
                  <a:lnTo>
                    <a:pt x="21" y="278"/>
                  </a:lnTo>
                  <a:lnTo>
                    <a:pt x="21" y="277"/>
                  </a:lnTo>
                  <a:lnTo>
                    <a:pt x="21" y="276"/>
                  </a:lnTo>
                  <a:lnTo>
                    <a:pt x="21" y="275"/>
                  </a:lnTo>
                  <a:lnTo>
                    <a:pt x="21" y="274"/>
                  </a:lnTo>
                  <a:lnTo>
                    <a:pt x="21" y="272"/>
                  </a:lnTo>
                  <a:lnTo>
                    <a:pt x="21" y="270"/>
                  </a:lnTo>
                  <a:lnTo>
                    <a:pt x="21" y="269"/>
                  </a:lnTo>
                  <a:lnTo>
                    <a:pt x="21" y="267"/>
                  </a:lnTo>
                  <a:lnTo>
                    <a:pt x="21" y="261"/>
                  </a:lnTo>
                  <a:lnTo>
                    <a:pt x="21" y="260"/>
                  </a:lnTo>
                  <a:lnTo>
                    <a:pt x="21" y="259"/>
                  </a:lnTo>
                  <a:lnTo>
                    <a:pt x="21" y="258"/>
                  </a:lnTo>
                  <a:lnTo>
                    <a:pt x="21" y="257"/>
                  </a:lnTo>
                  <a:lnTo>
                    <a:pt x="21" y="256"/>
                  </a:lnTo>
                  <a:lnTo>
                    <a:pt x="21" y="252"/>
                  </a:lnTo>
                  <a:lnTo>
                    <a:pt x="21" y="249"/>
                  </a:lnTo>
                  <a:lnTo>
                    <a:pt x="21" y="246"/>
                  </a:lnTo>
                  <a:lnTo>
                    <a:pt x="21" y="242"/>
                  </a:lnTo>
                  <a:lnTo>
                    <a:pt x="21" y="241"/>
                  </a:lnTo>
                  <a:lnTo>
                    <a:pt x="21" y="240"/>
                  </a:lnTo>
                  <a:lnTo>
                    <a:pt x="21" y="237"/>
                  </a:lnTo>
                  <a:lnTo>
                    <a:pt x="21" y="236"/>
                  </a:lnTo>
                  <a:lnTo>
                    <a:pt x="20" y="234"/>
                  </a:lnTo>
                  <a:lnTo>
                    <a:pt x="20" y="233"/>
                  </a:lnTo>
                  <a:lnTo>
                    <a:pt x="20" y="232"/>
                  </a:lnTo>
                  <a:lnTo>
                    <a:pt x="21" y="228"/>
                  </a:lnTo>
                  <a:lnTo>
                    <a:pt x="21" y="227"/>
                  </a:lnTo>
                  <a:lnTo>
                    <a:pt x="20" y="227"/>
                  </a:lnTo>
                  <a:lnTo>
                    <a:pt x="20" y="225"/>
                  </a:lnTo>
                  <a:lnTo>
                    <a:pt x="20" y="222"/>
                  </a:lnTo>
                  <a:lnTo>
                    <a:pt x="20" y="221"/>
                  </a:lnTo>
                  <a:lnTo>
                    <a:pt x="20" y="219"/>
                  </a:lnTo>
                  <a:lnTo>
                    <a:pt x="20" y="216"/>
                  </a:lnTo>
                  <a:lnTo>
                    <a:pt x="20" y="210"/>
                  </a:lnTo>
                  <a:lnTo>
                    <a:pt x="20" y="209"/>
                  </a:lnTo>
                  <a:lnTo>
                    <a:pt x="20" y="204"/>
                  </a:lnTo>
                  <a:lnTo>
                    <a:pt x="20" y="195"/>
                  </a:lnTo>
                  <a:lnTo>
                    <a:pt x="20" y="187"/>
                  </a:lnTo>
                  <a:lnTo>
                    <a:pt x="20" y="184"/>
                  </a:lnTo>
                  <a:lnTo>
                    <a:pt x="20" y="181"/>
                  </a:lnTo>
                  <a:lnTo>
                    <a:pt x="20" y="178"/>
                  </a:lnTo>
                  <a:lnTo>
                    <a:pt x="20" y="170"/>
                  </a:lnTo>
                  <a:lnTo>
                    <a:pt x="20" y="169"/>
                  </a:lnTo>
                  <a:lnTo>
                    <a:pt x="20" y="165"/>
                  </a:lnTo>
                  <a:lnTo>
                    <a:pt x="18" y="160"/>
                  </a:lnTo>
                  <a:lnTo>
                    <a:pt x="18" y="157"/>
                  </a:lnTo>
                  <a:lnTo>
                    <a:pt x="16" y="157"/>
                  </a:lnTo>
                  <a:lnTo>
                    <a:pt x="15" y="157"/>
                  </a:lnTo>
                  <a:lnTo>
                    <a:pt x="12" y="157"/>
                  </a:lnTo>
                  <a:lnTo>
                    <a:pt x="10" y="157"/>
                  </a:lnTo>
                  <a:lnTo>
                    <a:pt x="10" y="154"/>
                  </a:lnTo>
                  <a:lnTo>
                    <a:pt x="10" y="153"/>
                  </a:lnTo>
                  <a:lnTo>
                    <a:pt x="10" y="152"/>
                  </a:lnTo>
                  <a:lnTo>
                    <a:pt x="10" y="149"/>
                  </a:lnTo>
                  <a:lnTo>
                    <a:pt x="9" y="148"/>
                  </a:lnTo>
                  <a:lnTo>
                    <a:pt x="8" y="148"/>
                  </a:lnTo>
                  <a:lnTo>
                    <a:pt x="5" y="148"/>
                  </a:lnTo>
                  <a:lnTo>
                    <a:pt x="2" y="148"/>
                  </a:lnTo>
                  <a:lnTo>
                    <a:pt x="1" y="148"/>
                  </a:lnTo>
                  <a:lnTo>
                    <a:pt x="1" y="145"/>
                  </a:lnTo>
                  <a:lnTo>
                    <a:pt x="1" y="141"/>
                  </a:lnTo>
                  <a:lnTo>
                    <a:pt x="1" y="140"/>
                  </a:lnTo>
                  <a:lnTo>
                    <a:pt x="1" y="136"/>
                  </a:lnTo>
                  <a:lnTo>
                    <a:pt x="1" y="134"/>
                  </a:lnTo>
                  <a:lnTo>
                    <a:pt x="1" y="133"/>
                  </a:lnTo>
                  <a:lnTo>
                    <a:pt x="0" y="132"/>
                  </a:lnTo>
                  <a:lnTo>
                    <a:pt x="0" y="131"/>
                  </a:lnTo>
                  <a:lnTo>
                    <a:pt x="0" y="130"/>
                  </a:lnTo>
                  <a:lnTo>
                    <a:pt x="1" y="126"/>
                  </a:lnTo>
                  <a:lnTo>
                    <a:pt x="1" y="124"/>
                  </a:lnTo>
                  <a:lnTo>
                    <a:pt x="0" y="122"/>
                  </a:lnTo>
                  <a:lnTo>
                    <a:pt x="0" y="120"/>
                  </a:lnTo>
                  <a:lnTo>
                    <a:pt x="0" y="115"/>
                  </a:lnTo>
                  <a:lnTo>
                    <a:pt x="0" y="109"/>
                  </a:lnTo>
                  <a:lnTo>
                    <a:pt x="0" y="102"/>
                  </a:lnTo>
                  <a:lnTo>
                    <a:pt x="0" y="99"/>
                  </a:lnTo>
                  <a:lnTo>
                    <a:pt x="0" y="98"/>
                  </a:lnTo>
                  <a:lnTo>
                    <a:pt x="0" y="96"/>
                  </a:lnTo>
                  <a:lnTo>
                    <a:pt x="0" y="90"/>
                  </a:lnTo>
                  <a:lnTo>
                    <a:pt x="0" y="89"/>
                  </a:lnTo>
                  <a:lnTo>
                    <a:pt x="0" y="88"/>
                  </a:lnTo>
                  <a:lnTo>
                    <a:pt x="0" y="82"/>
                  </a:lnTo>
                  <a:lnTo>
                    <a:pt x="0" y="81"/>
                  </a:lnTo>
                  <a:lnTo>
                    <a:pt x="0" y="77"/>
                  </a:lnTo>
                  <a:lnTo>
                    <a:pt x="0" y="76"/>
                  </a:lnTo>
                  <a:lnTo>
                    <a:pt x="0" y="75"/>
                  </a:lnTo>
                  <a:lnTo>
                    <a:pt x="0" y="68"/>
                  </a:lnTo>
                  <a:lnTo>
                    <a:pt x="0" y="62"/>
                  </a:lnTo>
                  <a:lnTo>
                    <a:pt x="0" y="61"/>
                  </a:lnTo>
                  <a:lnTo>
                    <a:pt x="0" y="58"/>
                  </a:lnTo>
                  <a:lnTo>
                    <a:pt x="0" y="53"/>
                  </a:lnTo>
                  <a:lnTo>
                    <a:pt x="0" y="49"/>
                  </a:lnTo>
                  <a:lnTo>
                    <a:pt x="0" y="48"/>
                  </a:lnTo>
                  <a:lnTo>
                    <a:pt x="0" y="43"/>
                  </a:lnTo>
                  <a:lnTo>
                    <a:pt x="0" y="41"/>
                  </a:lnTo>
                  <a:lnTo>
                    <a:pt x="0" y="40"/>
                  </a:lnTo>
                  <a:lnTo>
                    <a:pt x="0" y="30"/>
                  </a:lnTo>
                  <a:lnTo>
                    <a:pt x="0" y="28"/>
                  </a:lnTo>
                  <a:lnTo>
                    <a:pt x="0" y="26"/>
                  </a:lnTo>
                  <a:lnTo>
                    <a:pt x="0" y="24"/>
                  </a:lnTo>
                  <a:lnTo>
                    <a:pt x="0" y="22"/>
                  </a:lnTo>
                  <a:lnTo>
                    <a:pt x="0" y="21"/>
                  </a:lnTo>
                  <a:lnTo>
                    <a:pt x="0" y="20"/>
                  </a:lnTo>
                  <a:lnTo>
                    <a:pt x="0" y="18"/>
                  </a:lnTo>
                  <a:lnTo>
                    <a:pt x="0" y="16"/>
                  </a:lnTo>
                  <a:lnTo>
                    <a:pt x="0" y="14"/>
                  </a:lnTo>
                  <a:lnTo>
                    <a:pt x="0" y="11"/>
                  </a:lnTo>
                  <a:lnTo>
                    <a:pt x="0" y="10"/>
                  </a:lnTo>
                  <a:lnTo>
                    <a:pt x="0" y="8"/>
                  </a:lnTo>
                  <a:lnTo>
                    <a:pt x="0" y="5"/>
                  </a:lnTo>
                  <a:lnTo>
                    <a:pt x="0" y="4"/>
                  </a:lnTo>
                  <a:lnTo>
                    <a:pt x="0" y="1"/>
                  </a:lnTo>
                  <a:lnTo>
                    <a:pt x="2" y="1"/>
                  </a:lnTo>
                  <a:lnTo>
                    <a:pt x="4" y="1"/>
                  </a:lnTo>
                  <a:lnTo>
                    <a:pt x="7" y="1"/>
                  </a:lnTo>
                  <a:lnTo>
                    <a:pt x="9" y="1"/>
                  </a:lnTo>
                  <a:lnTo>
                    <a:pt x="10" y="1"/>
                  </a:lnTo>
                  <a:lnTo>
                    <a:pt x="16" y="1"/>
                  </a:lnTo>
                  <a:lnTo>
                    <a:pt x="18" y="1"/>
                  </a:lnTo>
                  <a:lnTo>
                    <a:pt x="20" y="1"/>
                  </a:lnTo>
                  <a:lnTo>
                    <a:pt x="26" y="1"/>
                  </a:lnTo>
                  <a:lnTo>
                    <a:pt x="29" y="1"/>
                  </a:lnTo>
                  <a:lnTo>
                    <a:pt x="30" y="1"/>
                  </a:lnTo>
                  <a:lnTo>
                    <a:pt x="36" y="1"/>
                  </a:lnTo>
                  <a:lnTo>
                    <a:pt x="41" y="0"/>
                  </a:lnTo>
                  <a:lnTo>
                    <a:pt x="45" y="0"/>
                  </a:lnTo>
                  <a:lnTo>
                    <a:pt x="46" y="0"/>
                  </a:lnTo>
                  <a:lnTo>
                    <a:pt x="52" y="0"/>
                  </a:lnTo>
                  <a:lnTo>
                    <a:pt x="53" y="0"/>
                  </a:lnTo>
                  <a:lnTo>
                    <a:pt x="54" y="0"/>
                  </a:lnTo>
                  <a:lnTo>
                    <a:pt x="55"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5" name="Freeform 104"/>
            <p:cNvSpPr>
              <a:spLocks/>
            </p:cNvSpPr>
            <p:nvPr/>
          </p:nvSpPr>
          <p:spPr bwMode="auto">
            <a:xfrm>
              <a:off x="3428" y="778"/>
              <a:ext cx="234" cy="148"/>
            </a:xfrm>
            <a:custGeom>
              <a:avLst/>
              <a:gdLst>
                <a:gd name="T0" fmla="*/ 232 w 234"/>
                <a:gd name="T1" fmla="*/ 0 h 148"/>
                <a:gd name="T2" fmla="*/ 233 w 234"/>
                <a:gd name="T3" fmla="*/ 4 h 148"/>
                <a:gd name="T4" fmla="*/ 233 w 234"/>
                <a:gd name="T5" fmla="*/ 17 h 148"/>
                <a:gd name="T6" fmla="*/ 233 w 234"/>
                <a:gd name="T7" fmla="*/ 25 h 148"/>
                <a:gd name="T8" fmla="*/ 233 w 234"/>
                <a:gd name="T9" fmla="*/ 42 h 148"/>
                <a:gd name="T10" fmla="*/ 233 w 234"/>
                <a:gd name="T11" fmla="*/ 61 h 148"/>
                <a:gd name="T12" fmla="*/ 233 w 234"/>
                <a:gd name="T13" fmla="*/ 80 h 148"/>
                <a:gd name="T14" fmla="*/ 233 w 234"/>
                <a:gd name="T15" fmla="*/ 89 h 148"/>
                <a:gd name="T16" fmla="*/ 233 w 234"/>
                <a:gd name="T17" fmla="*/ 97 h 148"/>
                <a:gd name="T18" fmla="*/ 233 w 234"/>
                <a:gd name="T19" fmla="*/ 119 h 148"/>
                <a:gd name="T20" fmla="*/ 233 w 234"/>
                <a:gd name="T21" fmla="*/ 129 h 148"/>
                <a:gd name="T22" fmla="*/ 234 w 234"/>
                <a:gd name="T23" fmla="*/ 133 h 148"/>
                <a:gd name="T24" fmla="*/ 234 w 234"/>
                <a:gd name="T25" fmla="*/ 144 h 148"/>
                <a:gd name="T26" fmla="*/ 230 w 234"/>
                <a:gd name="T27" fmla="*/ 147 h 148"/>
                <a:gd name="T28" fmla="*/ 210 w 234"/>
                <a:gd name="T29" fmla="*/ 147 h 148"/>
                <a:gd name="T30" fmla="*/ 200 w 234"/>
                <a:gd name="T31" fmla="*/ 147 h 148"/>
                <a:gd name="T32" fmla="*/ 180 w 234"/>
                <a:gd name="T33" fmla="*/ 148 h 148"/>
                <a:gd name="T34" fmla="*/ 172 w 234"/>
                <a:gd name="T35" fmla="*/ 148 h 148"/>
                <a:gd name="T36" fmla="*/ 164 w 234"/>
                <a:gd name="T37" fmla="*/ 148 h 148"/>
                <a:gd name="T38" fmla="*/ 153 w 234"/>
                <a:gd name="T39" fmla="*/ 148 h 148"/>
                <a:gd name="T40" fmla="*/ 143 w 234"/>
                <a:gd name="T41" fmla="*/ 148 h 148"/>
                <a:gd name="T42" fmla="*/ 120 w 234"/>
                <a:gd name="T43" fmla="*/ 148 h 148"/>
                <a:gd name="T44" fmla="*/ 99 w 234"/>
                <a:gd name="T45" fmla="*/ 148 h 148"/>
                <a:gd name="T46" fmla="*/ 86 w 234"/>
                <a:gd name="T47" fmla="*/ 148 h 148"/>
                <a:gd name="T48" fmla="*/ 66 w 234"/>
                <a:gd name="T49" fmla="*/ 148 h 148"/>
                <a:gd name="T50" fmla="*/ 49 w 234"/>
                <a:gd name="T51" fmla="*/ 148 h 148"/>
                <a:gd name="T52" fmla="*/ 38 w 234"/>
                <a:gd name="T53" fmla="*/ 147 h 148"/>
                <a:gd name="T54" fmla="*/ 38 w 234"/>
                <a:gd name="T55" fmla="*/ 123 h 148"/>
                <a:gd name="T56" fmla="*/ 38 w 234"/>
                <a:gd name="T57" fmla="*/ 113 h 148"/>
                <a:gd name="T58" fmla="*/ 27 w 234"/>
                <a:gd name="T59" fmla="*/ 87 h 148"/>
                <a:gd name="T60" fmla="*/ 7 w 234"/>
                <a:gd name="T61" fmla="*/ 87 h 148"/>
                <a:gd name="T62" fmla="*/ 2 w 234"/>
                <a:gd name="T63" fmla="*/ 87 h 148"/>
                <a:gd name="T64" fmla="*/ 1 w 234"/>
                <a:gd name="T65" fmla="*/ 83 h 148"/>
                <a:gd name="T66" fmla="*/ 1 w 234"/>
                <a:gd name="T67" fmla="*/ 69 h 148"/>
                <a:gd name="T68" fmla="*/ 1 w 234"/>
                <a:gd name="T69" fmla="*/ 59 h 148"/>
                <a:gd name="T70" fmla="*/ 1 w 234"/>
                <a:gd name="T71" fmla="*/ 50 h 148"/>
                <a:gd name="T72" fmla="*/ 1 w 234"/>
                <a:gd name="T73" fmla="*/ 35 h 148"/>
                <a:gd name="T74" fmla="*/ 1 w 234"/>
                <a:gd name="T75" fmla="*/ 19 h 148"/>
                <a:gd name="T76" fmla="*/ 1 w 234"/>
                <a:gd name="T77" fmla="*/ 8 h 148"/>
                <a:gd name="T78" fmla="*/ 1 w 234"/>
                <a:gd name="T79" fmla="*/ 3 h 148"/>
                <a:gd name="T80" fmla="*/ 20 w 234"/>
                <a:gd name="T81" fmla="*/ 2 h 148"/>
                <a:gd name="T82" fmla="*/ 55 w 234"/>
                <a:gd name="T83" fmla="*/ 2 h 148"/>
                <a:gd name="T84" fmla="*/ 71 w 234"/>
                <a:gd name="T85" fmla="*/ 2 h 148"/>
                <a:gd name="T86" fmla="*/ 90 w 234"/>
                <a:gd name="T87" fmla="*/ 2 h 148"/>
                <a:gd name="T88" fmla="*/ 107 w 234"/>
                <a:gd name="T89" fmla="*/ 1 h 148"/>
                <a:gd name="T90" fmla="*/ 121 w 234"/>
                <a:gd name="T91" fmla="*/ 1 h 148"/>
                <a:gd name="T92" fmla="*/ 138 w 234"/>
                <a:gd name="T93" fmla="*/ 1 h 148"/>
                <a:gd name="T94" fmla="*/ 150 w 234"/>
                <a:gd name="T95" fmla="*/ 1 h 148"/>
                <a:gd name="T96" fmla="*/ 154 w 234"/>
                <a:gd name="T97" fmla="*/ 1 h 148"/>
                <a:gd name="T98" fmla="*/ 163 w 234"/>
                <a:gd name="T99" fmla="*/ 1 h 148"/>
                <a:gd name="T100" fmla="*/ 170 w 234"/>
                <a:gd name="T101" fmla="*/ 0 h 148"/>
                <a:gd name="T102" fmla="*/ 183 w 234"/>
                <a:gd name="T103" fmla="*/ 0 h 148"/>
                <a:gd name="T104" fmla="*/ 199 w 234"/>
                <a:gd name="T105" fmla="*/ 0 h 148"/>
                <a:gd name="T106" fmla="*/ 218 w 234"/>
                <a:gd name="T107" fmla="*/ 0 h 1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4" h="148">
                  <a:moveTo>
                    <a:pt x="224" y="0"/>
                  </a:moveTo>
                  <a:lnTo>
                    <a:pt x="227" y="0"/>
                  </a:lnTo>
                  <a:lnTo>
                    <a:pt x="229" y="0"/>
                  </a:lnTo>
                  <a:lnTo>
                    <a:pt x="230" y="0"/>
                  </a:lnTo>
                  <a:lnTo>
                    <a:pt x="232" y="0"/>
                  </a:lnTo>
                  <a:lnTo>
                    <a:pt x="233" y="0"/>
                  </a:lnTo>
                  <a:lnTo>
                    <a:pt x="233" y="3"/>
                  </a:lnTo>
                  <a:lnTo>
                    <a:pt x="233" y="4"/>
                  </a:lnTo>
                  <a:lnTo>
                    <a:pt x="233" y="7"/>
                  </a:lnTo>
                  <a:lnTo>
                    <a:pt x="233" y="9"/>
                  </a:lnTo>
                  <a:lnTo>
                    <a:pt x="233" y="10"/>
                  </a:lnTo>
                  <a:lnTo>
                    <a:pt x="233" y="13"/>
                  </a:lnTo>
                  <a:lnTo>
                    <a:pt x="233" y="15"/>
                  </a:lnTo>
                  <a:lnTo>
                    <a:pt x="233" y="17"/>
                  </a:lnTo>
                  <a:lnTo>
                    <a:pt x="233" y="19"/>
                  </a:lnTo>
                  <a:lnTo>
                    <a:pt x="233" y="20"/>
                  </a:lnTo>
                  <a:lnTo>
                    <a:pt x="233" y="21"/>
                  </a:lnTo>
                  <a:lnTo>
                    <a:pt x="233" y="23"/>
                  </a:lnTo>
                  <a:lnTo>
                    <a:pt x="233" y="25"/>
                  </a:lnTo>
                  <a:lnTo>
                    <a:pt x="233" y="27"/>
                  </a:lnTo>
                  <a:lnTo>
                    <a:pt x="233" y="29"/>
                  </a:lnTo>
                  <a:lnTo>
                    <a:pt x="233" y="39"/>
                  </a:lnTo>
                  <a:lnTo>
                    <a:pt x="233" y="40"/>
                  </a:lnTo>
                  <a:lnTo>
                    <a:pt x="233" y="42"/>
                  </a:lnTo>
                  <a:lnTo>
                    <a:pt x="233" y="47"/>
                  </a:lnTo>
                  <a:lnTo>
                    <a:pt x="233" y="48"/>
                  </a:lnTo>
                  <a:lnTo>
                    <a:pt x="233" y="52"/>
                  </a:lnTo>
                  <a:lnTo>
                    <a:pt x="233" y="57"/>
                  </a:lnTo>
                  <a:lnTo>
                    <a:pt x="233" y="60"/>
                  </a:lnTo>
                  <a:lnTo>
                    <a:pt x="233" y="61"/>
                  </a:lnTo>
                  <a:lnTo>
                    <a:pt x="233" y="67"/>
                  </a:lnTo>
                  <a:lnTo>
                    <a:pt x="233" y="74"/>
                  </a:lnTo>
                  <a:lnTo>
                    <a:pt x="233" y="75"/>
                  </a:lnTo>
                  <a:lnTo>
                    <a:pt x="233" y="76"/>
                  </a:lnTo>
                  <a:lnTo>
                    <a:pt x="233" y="80"/>
                  </a:lnTo>
                  <a:lnTo>
                    <a:pt x="233" y="81"/>
                  </a:lnTo>
                  <a:lnTo>
                    <a:pt x="233" y="87"/>
                  </a:lnTo>
                  <a:lnTo>
                    <a:pt x="233" y="88"/>
                  </a:lnTo>
                  <a:lnTo>
                    <a:pt x="233" y="89"/>
                  </a:lnTo>
                  <a:lnTo>
                    <a:pt x="233" y="95"/>
                  </a:lnTo>
                  <a:lnTo>
                    <a:pt x="233" y="97"/>
                  </a:lnTo>
                  <a:lnTo>
                    <a:pt x="233" y="98"/>
                  </a:lnTo>
                  <a:lnTo>
                    <a:pt x="233" y="101"/>
                  </a:lnTo>
                  <a:lnTo>
                    <a:pt x="233" y="108"/>
                  </a:lnTo>
                  <a:lnTo>
                    <a:pt x="233" y="114"/>
                  </a:lnTo>
                  <a:lnTo>
                    <a:pt x="233" y="119"/>
                  </a:lnTo>
                  <a:lnTo>
                    <a:pt x="233" y="121"/>
                  </a:lnTo>
                  <a:lnTo>
                    <a:pt x="234" y="123"/>
                  </a:lnTo>
                  <a:lnTo>
                    <a:pt x="234" y="125"/>
                  </a:lnTo>
                  <a:lnTo>
                    <a:pt x="233" y="129"/>
                  </a:lnTo>
                  <a:lnTo>
                    <a:pt x="233" y="130"/>
                  </a:lnTo>
                  <a:lnTo>
                    <a:pt x="233" y="131"/>
                  </a:lnTo>
                  <a:lnTo>
                    <a:pt x="234" y="132"/>
                  </a:lnTo>
                  <a:lnTo>
                    <a:pt x="234" y="133"/>
                  </a:lnTo>
                  <a:lnTo>
                    <a:pt x="234" y="135"/>
                  </a:lnTo>
                  <a:lnTo>
                    <a:pt x="234" y="139"/>
                  </a:lnTo>
                  <a:lnTo>
                    <a:pt x="234" y="140"/>
                  </a:lnTo>
                  <a:lnTo>
                    <a:pt x="234" y="144"/>
                  </a:lnTo>
                  <a:lnTo>
                    <a:pt x="234" y="147"/>
                  </a:lnTo>
                  <a:lnTo>
                    <a:pt x="232" y="147"/>
                  </a:lnTo>
                  <a:lnTo>
                    <a:pt x="231" y="147"/>
                  </a:lnTo>
                  <a:lnTo>
                    <a:pt x="230" y="147"/>
                  </a:lnTo>
                  <a:lnTo>
                    <a:pt x="227" y="147"/>
                  </a:lnTo>
                  <a:lnTo>
                    <a:pt x="224" y="147"/>
                  </a:lnTo>
                  <a:lnTo>
                    <a:pt x="221" y="147"/>
                  </a:lnTo>
                  <a:lnTo>
                    <a:pt x="215" y="147"/>
                  </a:lnTo>
                  <a:lnTo>
                    <a:pt x="210" y="147"/>
                  </a:lnTo>
                  <a:lnTo>
                    <a:pt x="208" y="147"/>
                  </a:lnTo>
                  <a:lnTo>
                    <a:pt x="204" y="147"/>
                  </a:lnTo>
                  <a:lnTo>
                    <a:pt x="203" y="147"/>
                  </a:lnTo>
                  <a:lnTo>
                    <a:pt x="202" y="147"/>
                  </a:lnTo>
                  <a:lnTo>
                    <a:pt x="200" y="147"/>
                  </a:lnTo>
                  <a:lnTo>
                    <a:pt x="193" y="147"/>
                  </a:lnTo>
                  <a:lnTo>
                    <a:pt x="188" y="147"/>
                  </a:lnTo>
                  <a:lnTo>
                    <a:pt x="187" y="148"/>
                  </a:lnTo>
                  <a:lnTo>
                    <a:pt x="180" y="148"/>
                  </a:lnTo>
                  <a:lnTo>
                    <a:pt x="178" y="148"/>
                  </a:lnTo>
                  <a:lnTo>
                    <a:pt x="176" y="148"/>
                  </a:lnTo>
                  <a:lnTo>
                    <a:pt x="175" y="148"/>
                  </a:lnTo>
                  <a:lnTo>
                    <a:pt x="174" y="148"/>
                  </a:lnTo>
                  <a:lnTo>
                    <a:pt x="172" y="148"/>
                  </a:lnTo>
                  <a:lnTo>
                    <a:pt x="170" y="148"/>
                  </a:lnTo>
                  <a:lnTo>
                    <a:pt x="168" y="148"/>
                  </a:lnTo>
                  <a:lnTo>
                    <a:pt x="167" y="148"/>
                  </a:lnTo>
                  <a:lnTo>
                    <a:pt x="166" y="148"/>
                  </a:lnTo>
                  <a:lnTo>
                    <a:pt x="164" y="148"/>
                  </a:lnTo>
                  <a:lnTo>
                    <a:pt x="160" y="148"/>
                  </a:lnTo>
                  <a:lnTo>
                    <a:pt x="159" y="148"/>
                  </a:lnTo>
                  <a:lnTo>
                    <a:pt x="158" y="148"/>
                  </a:lnTo>
                  <a:lnTo>
                    <a:pt x="153" y="148"/>
                  </a:lnTo>
                  <a:lnTo>
                    <a:pt x="152" y="148"/>
                  </a:lnTo>
                  <a:lnTo>
                    <a:pt x="144" y="148"/>
                  </a:lnTo>
                  <a:lnTo>
                    <a:pt x="143" y="148"/>
                  </a:lnTo>
                  <a:lnTo>
                    <a:pt x="138" y="148"/>
                  </a:lnTo>
                  <a:lnTo>
                    <a:pt x="136" y="148"/>
                  </a:lnTo>
                  <a:lnTo>
                    <a:pt x="135" y="148"/>
                  </a:lnTo>
                  <a:lnTo>
                    <a:pt x="130" y="148"/>
                  </a:lnTo>
                  <a:lnTo>
                    <a:pt x="122" y="148"/>
                  </a:lnTo>
                  <a:lnTo>
                    <a:pt x="120" y="148"/>
                  </a:lnTo>
                  <a:lnTo>
                    <a:pt x="118" y="148"/>
                  </a:lnTo>
                  <a:lnTo>
                    <a:pt x="113" y="148"/>
                  </a:lnTo>
                  <a:lnTo>
                    <a:pt x="112" y="148"/>
                  </a:lnTo>
                  <a:lnTo>
                    <a:pt x="106" y="148"/>
                  </a:lnTo>
                  <a:lnTo>
                    <a:pt x="103" y="148"/>
                  </a:lnTo>
                  <a:lnTo>
                    <a:pt x="99" y="148"/>
                  </a:lnTo>
                  <a:lnTo>
                    <a:pt x="95" y="148"/>
                  </a:lnTo>
                  <a:lnTo>
                    <a:pt x="92" y="148"/>
                  </a:lnTo>
                  <a:lnTo>
                    <a:pt x="88" y="148"/>
                  </a:lnTo>
                  <a:lnTo>
                    <a:pt x="87" y="148"/>
                  </a:lnTo>
                  <a:lnTo>
                    <a:pt x="86" y="148"/>
                  </a:lnTo>
                  <a:lnTo>
                    <a:pt x="82" y="148"/>
                  </a:lnTo>
                  <a:lnTo>
                    <a:pt x="80" y="148"/>
                  </a:lnTo>
                  <a:lnTo>
                    <a:pt x="74" y="148"/>
                  </a:lnTo>
                  <a:lnTo>
                    <a:pt x="72" y="148"/>
                  </a:lnTo>
                  <a:lnTo>
                    <a:pt x="71" y="148"/>
                  </a:lnTo>
                  <a:lnTo>
                    <a:pt x="66" y="148"/>
                  </a:lnTo>
                  <a:lnTo>
                    <a:pt x="64" y="148"/>
                  </a:lnTo>
                  <a:lnTo>
                    <a:pt x="63" y="148"/>
                  </a:lnTo>
                  <a:lnTo>
                    <a:pt x="58" y="148"/>
                  </a:lnTo>
                  <a:lnTo>
                    <a:pt x="55" y="148"/>
                  </a:lnTo>
                  <a:lnTo>
                    <a:pt x="50" y="148"/>
                  </a:lnTo>
                  <a:lnTo>
                    <a:pt x="49" y="148"/>
                  </a:lnTo>
                  <a:lnTo>
                    <a:pt x="47" y="148"/>
                  </a:lnTo>
                  <a:lnTo>
                    <a:pt x="44" y="148"/>
                  </a:lnTo>
                  <a:lnTo>
                    <a:pt x="41" y="148"/>
                  </a:lnTo>
                  <a:lnTo>
                    <a:pt x="39" y="148"/>
                  </a:lnTo>
                  <a:lnTo>
                    <a:pt x="38" y="148"/>
                  </a:lnTo>
                  <a:lnTo>
                    <a:pt x="38" y="147"/>
                  </a:lnTo>
                  <a:lnTo>
                    <a:pt x="38" y="141"/>
                  </a:lnTo>
                  <a:lnTo>
                    <a:pt x="38" y="140"/>
                  </a:lnTo>
                  <a:lnTo>
                    <a:pt x="38" y="128"/>
                  </a:lnTo>
                  <a:lnTo>
                    <a:pt x="38" y="123"/>
                  </a:lnTo>
                  <a:lnTo>
                    <a:pt x="38" y="121"/>
                  </a:lnTo>
                  <a:lnTo>
                    <a:pt x="38" y="119"/>
                  </a:lnTo>
                  <a:lnTo>
                    <a:pt x="38" y="115"/>
                  </a:lnTo>
                  <a:lnTo>
                    <a:pt x="38" y="114"/>
                  </a:lnTo>
                  <a:lnTo>
                    <a:pt x="38" y="113"/>
                  </a:lnTo>
                  <a:lnTo>
                    <a:pt x="36" y="100"/>
                  </a:lnTo>
                  <a:lnTo>
                    <a:pt x="36" y="96"/>
                  </a:lnTo>
                  <a:lnTo>
                    <a:pt x="36" y="93"/>
                  </a:lnTo>
                  <a:lnTo>
                    <a:pt x="36" y="87"/>
                  </a:lnTo>
                  <a:lnTo>
                    <a:pt x="27" y="87"/>
                  </a:lnTo>
                  <a:lnTo>
                    <a:pt x="16" y="87"/>
                  </a:lnTo>
                  <a:lnTo>
                    <a:pt x="11" y="87"/>
                  </a:lnTo>
                  <a:lnTo>
                    <a:pt x="8" y="87"/>
                  </a:lnTo>
                  <a:lnTo>
                    <a:pt x="7" y="87"/>
                  </a:lnTo>
                  <a:lnTo>
                    <a:pt x="6" y="87"/>
                  </a:lnTo>
                  <a:lnTo>
                    <a:pt x="3" y="87"/>
                  </a:lnTo>
                  <a:lnTo>
                    <a:pt x="2" y="87"/>
                  </a:lnTo>
                  <a:lnTo>
                    <a:pt x="1" y="87"/>
                  </a:lnTo>
                  <a:lnTo>
                    <a:pt x="1" y="85"/>
                  </a:lnTo>
                  <a:lnTo>
                    <a:pt x="1" y="84"/>
                  </a:lnTo>
                  <a:lnTo>
                    <a:pt x="1" y="83"/>
                  </a:lnTo>
                  <a:lnTo>
                    <a:pt x="1" y="77"/>
                  </a:lnTo>
                  <a:lnTo>
                    <a:pt x="1" y="76"/>
                  </a:lnTo>
                  <a:lnTo>
                    <a:pt x="1" y="74"/>
                  </a:lnTo>
                  <a:lnTo>
                    <a:pt x="1" y="69"/>
                  </a:lnTo>
                  <a:lnTo>
                    <a:pt x="1" y="68"/>
                  </a:lnTo>
                  <a:lnTo>
                    <a:pt x="1" y="65"/>
                  </a:lnTo>
                  <a:lnTo>
                    <a:pt x="1" y="64"/>
                  </a:lnTo>
                  <a:lnTo>
                    <a:pt x="1" y="60"/>
                  </a:lnTo>
                  <a:lnTo>
                    <a:pt x="1" y="59"/>
                  </a:lnTo>
                  <a:lnTo>
                    <a:pt x="1" y="58"/>
                  </a:lnTo>
                  <a:lnTo>
                    <a:pt x="1" y="56"/>
                  </a:lnTo>
                  <a:lnTo>
                    <a:pt x="1" y="55"/>
                  </a:lnTo>
                  <a:lnTo>
                    <a:pt x="1" y="53"/>
                  </a:lnTo>
                  <a:lnTo>
                    <a:pt x="1" y="50"/>
                  </a:lnTo>
                  <a:lnTo>
                    <a:pt x="1" y="48"/>
                  </a:lnTo>
                  <a:lnTo>
                    <a:pt x="1" y="44"/>
                  </a:lnTo>
                  <a:lnTo>
                    <a:pt x="1" y="40"/>
                  </a:lnTo>
                  <a:lnTo>
                    <a:pt x="1" y="37"/>
                  </a:lnTo>
                  <a:lnTo>
                    <a:pt x="1" y="35"/>
                  </a:lnTo>
                  <a:lnTo>
                    <a:pt x="1" y="33"/>
                  </a:lnTo>
                  <a:lnTo>
                    <a:pt x="1" y="31"/>
                  </a:lnTo>
                  <a:lnTo>
                    <a:pt x="1" y="28"/>
                  </a:lnTo>
                  <a:lnTo>
                    <a:pt x="1" y="24"/>
                  </a:lnTo>
                  <a:lnTo>
                    <a:pt x="1" y="19"/>
                  </a:lnTo>
                  <a:lnTo>
                    <a:pt x="1" y="18"/>
                  </a:lnTo>
                  <a:lnTo>
                    <a:pt x="1" y="17"/>
                  </a:lnTo>
                  <a:lnTo>
                    <a:pt x="1" y="15"/>
                  </a:lnTo>
                  <a:lnTo>
                    <a:pt x="1" y="12"/>
                  </a:lnTo>
                  <a:lnTo>
                    <a:pt x="1" y="10"/>
                  </a:lnTo>
                  <a:lnTo>
                    <a:pt x="1" y="8"/>
                  </a:lnTo>
                  <a:lnTo>
                    <a:pt x="1" y="5"/>
                  </a:lnTo>
                  <a:lnTo>
                    <a:pt x="0" y="4"/>
                  </a:lnTo>
                  <a:lnTo>
                    <a:pt x="0" y="3"/>
                  </a:lnTo>
                  <a:lnTo>
                    <a:pt x="1" y="3"/>
                  </a:lnTo>
                  <a:lnTo>
                    <a:pt x="6" y="2"/>
                  </a:lnTo>
                  <a:lnTo>
                    <a:pt x="12" y="2"/>
                  </a:lnTo>
                  <a:lnTo>
                    <a:pt x="15" y="2"/>
                  </a:lnTo>
                  <a:lnTo>
                    <a:pt x="16" y="2"/>
                  </a:lnTo>
                  <a:lnTo>
                    <a:pt x="19" y="2"/>
                  </a:lnTo>
                  <a:lnTo>
                    <a:pt x="20" y="2"/>
                  </a:lnTo>
                  <a:lnTo>
                    <a:pt x="32" y="2"/>
                  </a:lnTo>
                  <a:lnTo>
                    <a:pt x="35" y="2"/>
                  </a:lnTo>
                  <a:lnTo>
                    <a:pt x="38" y="2"/>
                  </a:lnTo>
                  <a:lnTo>
                    <a:pt x="41" y="2"/>
                  </a:lnTo>
                  <a:lnTo>
                    <a:pt x="52" y="2"/>
                  </a:lnTo>
                  <a:lnTo>
                    <a:pt x="55" y="2"/>
                  </a:lnTo>
                  <a:lnTo>
                    <a:pt x="56" y="2"/>
                  </a:lnTo>
                  <a:lnTo>
                    <a:pt x="57" y="2"/>
                  </a:lnTo>
                  <a:lnTo>
                    <a:pt x="64" y="2"/>
                  </a:lnTo>
                  <a:lnTo>
                    <a:pt x="65" y="2"/>
                  </a:lnTo>
                  <a:lnTo>
                    <a:pt x="68" y="2"/>
                  </a:lnTo>
                  <a:lnTo>
                    <a:pt x="71" y="2"/>
                  </a:lnTo>
                  <a:lnTo>
                    <a:pt x="74" y="2"/>
                  </a:lnTo>
                  <a:lnTo>
                    <a:pt x="75" y="2"/>
                  </a:lnTo>
                  <a:lnTo>
                    <a:pt x="83" y="2"/>
                  </a:lnTo>
                  <a:lnTo>
                    <a:pt x="86" y="2"/>
                  </a:lnTo>
                  <a:lnTo>
                    <a:pt x="88" y="2"/>
                  </a:lnTo>
                  <a:lnTo>
                    <a:pt x="90" y="2"/>
                  </a:lnTo>
                  <a:lnTo>
                    <a:pt x="92" y="2"/>
                  </a:lnTo>
                  <a:lnTo>
                    <a:pt x="96" y="2"/>
                  </a:lnTo>
                  <a:lnTo>
                    <a:pt x="99" y="1"/>
                  </a:lnTo>
                  <a:lnTo>
                    <a:pt x="100" y="1"/>
                  </a:lnTo>
                  <a:lnTo>
                    <a:pt x="103" y="1"/>
                  </a:lnTo>
                  <a:lnTo>
                    <a:pt x="107" y="1"/>
                  </a:lnTo>
                  <a:lnTo>
                    <a:pt x="111" y="1"/>
                  </a:lnTo>
                  <a:lnTo>
                    <a:pt x="112" y="1"/>
                  </a:lnTo>
                  <a:lnTo>
                    <a:pt x="114" y="1"/>
                  </a:lnTo>
                  <a:lnTo>
                    <a:pt x="116" y="1"/>
                  </a:lnTo>
                  <a:lnTo>
                    <a:pt x="121" y="1"/>
                  </a:lnTo>
                  <a:lnTo>
                    <a:pt x="124" y="1"/>
                  </a:lnTo>
                  <a:lnTo>
                    <a:pt x="130" y="1"/>
                  </a:lnTo>
                  <a:lnTo>
                    <a:pt x="131" y="1"/>
                  </a:lnTo>
                  <a:lnTo>
                    <a:pt x="135" y="1"/>
                  </a:lnTo>
                  <a:lnTo>
                    <a:pt x="138" y="1"/>
                  </a:lnTo>
                  <a:lnTo>
                    <a:pt x="140" y="1"/>
                  </a:lnTo>
                  <a:lnTo>
                    <a:pt x="144" y="1"/>
                  </a:lnTo>
                  <a:lnTo>
                    <a:pt x="147" y="1"/>
                  </a:lnTo>
                  <a:lnTo>
                    <a:pt x="150" y="1"/>
                  </a:lnTo>
                  <a:lnTo>
                    <a:pt x="151" y="1"/>
                  </a:lnTo>
                  <a:lnTo>
                    <a:pt x="153" y="1"/>
                  </a:lnTo>
                  <a:lnTo>
                    <a:pt x="154" y="1"/>
                  </a:lnTo>
                  <a:lnTo>
                    <a:pt x="156" y="1"/>
                  </a:lnTo>
                  <a:lnTo>
                    <a:pt x="160" y="1"/>
                  </a:lnTo>
                  <a:lnTo>
                    <a:pt x="161" y="1"/>
                  </a:lnTo>
                  <a:lnTo>
                    <a:pt x="162" y="1"/>
                  </a:lnTo>
                  <a:lnTo>
                    <a:pt x="163" y="1"/>
                  </a:lnTo>
                  <a:lnTo>
                    <a:pt x="164" y="1"/>
                  </a:lnTo>
                  <a:lnTo>
                    <a:pt x="167" y="1"/>
                  </a:lnTo>
                  <a:lnTo>
                    <a:pt x="168" y="1"/>
                  </a:lnTo>
                  <a:lnTo>
                    <a:pt x="169" y="0"/>
                  </a:lnTo>
                  <a:lnTo>
                    <a:pt x="170" y="0"/>
                  </a:lnTo>
                  <a:lnTo>
                    <a:pt x="175" y="0"/>
                  </a:lnTo>
                  <a:lnTo>
                    <a:pt x="176" y="0"/>
                  </a:lnTo>
                  <a:lnTo>
                    <a:pt x="178" y="0"/>
                  </a:lnTo>
                  <a:lnTo>
                    <a:pt x="179" y="0"/>
                  </a:lnTo>
                  <a:lnTo>
                    <a:pt x="183" y="0"/>
                  </a:lnTo>
                  <a:lnTo>
                    <a:pt x="191" y="0"/>
                  </a:lnTo>
                  <a:lnTo>
                    <a:pt x="193" y="0"/>
                  </a:lnTo>
                  <a:lnTo>
                    <a:pt x="198" y="0"/>
                  </a:lnTo>
                  <a:lnTo>
                    <a:pt x="199" y="0"/>
                  </a:lnTo>
                  <a:lnTo>
                    <a:pt x="200" y="0"/>
                  </a:lnTo>
                  <a:lnTo>
                    <a:pt x="206" y="0"/>
                  </a:lnTo>
                  <a:lnTo>
                    <a:pt x="211" y="0"/>
                  </a:lnTo>
                  <a:lnTo>
                    <a:pt x="215" y="0"/>
                  </a:lnTo>
                  <a:lnTo>
                    <a:pt x="218" y="0"/>
                  </a:lnTo>
                  <a:lnTo>
                    <a:pt x="223" y="0"/>
                  </a:lnTo>
                  <a:lnTo>
                    <a:pt x="224"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6" name="Freeform 105"/>
            <p:cNvSpPr>
              <a:spLocks/>
            </p:cNvSpPr>
            <p:nvPr/>
          </p:nvSpPr>
          <p:spPr bwMode="auto">
            <a:xfrm>
              <a:off x="3295" y="781"/>
              <a:ext cx="189" cy="246"/>
            </a:xfrm>
            <a:custGeom>
              <a:avLst/>
              <a:gdLst>
                <a:gd name="T0" fmla="*/ 134 w 189"/>
                <a:gd name="T1" fmla="*/ 6 h 246"/>
                <a:gd name="T2" fmla="*/ 134 w 189"/>
                <a:gd name="T3" fmla="*/ 17 h 246"/>
                <a:gd name="T4" fmla="*/ 134 w 189"/>
                <a:gd name="T5" fmla="*/ 33 h 246"/>
                <a:gd name="T6" fmla="*/ 134 w 189"/>
                <a:gd name="T7" fmla="*/ 48 h 246"/>
                <a:gd name="T8" fmla="*/ 134 w 189"/>
                <a:gd name="T9" fmla="*/ 57 h 246"/>
                <a:gd name="T10" fmla="*/ 134 w 189"/>
                <a:gd name="T11" fmla="*/ 67 h 246"/>
                <a:gd name="T12" fmla="*/ 134 w 189"/>
                <a:gd name="T13" fmla="*/ 81 h 246"/>
                <a:gd name="T14" fmla="*/ 135 w 189"/>
                <a:gd name="T15" fmla="*/ 85 h 246"/>
                <a:gd name="T16" fmla="*/ 140 w 189"/>
                <a:gd name="T17" fmla="*/ 85 h 246"/>
                <a:gd name="T18" fmla="*/ 160 w 189"/>
                <a:gd name="T19" fmla="*/ 85 h 246"/>
                <a:gd name="T20" fmla="*/ 171 w 189"/>
                <a:gd name="T21" fmla="*/ 111 h 246"/>
                <a:gd name="T22" fmla="*/ 171 w 189"/>
                <a:gd name="T23" fmla="*/ 121 h 246"/>
                <a:gd name="T24" fmla="*/ 171 w 189"/>
                <a:gd name="T25" fmla="*/ 145 h 246"/>
                <a:gd name="T26" fmla="*/ 182 w 189"/>
                <a:gd name="T27" fmla="*/ 146 h 246"/>
                <a:gd name="T28" fmla="*/ 188 w 189"/>
                <a:gd name="T29" fmla="*/ 158 h 246"/>
                <a:gd name="T30" fmla="*/ 188 w 189"/>
                <a:gd name="T31" fmla="*/ 170 h 246"/>
                <a:gd name="T32" fmla="*/ 188 w 189"/>
                <a:gd name="T33" fmla="*/ 178 h 246"/>
                <a:gd name="T34" fmla="*/ 188 w 189"/>
                <a:gd name="T35" fmla="*/ 187 h 246"/>
                <a:gd name="T36" fmla="*/ 189 w 189"/>
                <a:gd name="T37" fmla="*/ 195 h 246"/>
                <a:gd name="T38" fmla="*/ 189 w 189"/>
                <a:gd name="T39" fmla="*/ 210 h 246"/>
                <a:gd name="T40" fmla="*/ 189 w 189"/>
                <a:gd name="T41" fmla="*/ 230 h 246"/>
                <a:gd name="T42" fmla="*/ 189 w 189"/>
                <a:gd name="T43" fmla="*/ 246 h 246"/>
                <a:gd name="T44" fmla="*/ 172 w 189"/>
                <a:gd name="T45" fmla="*/ 246 h 246"/>
                <a:gd name="T46" fmla="*/ 160 w 189"/>
                <a:gd name="T47" fmla="*/ 246 h 246"/>
                <a:gd name="T48" fmla="*/ 135 w 189"/>
                <a:gd name="T49" fmla="*/ 246 h 246"/>
                <a:gd name="T50" fmla="*/ 118 w 189"/>
                <a:gd name="T51" fmla="*/ 246 h 246"/>
                <a:gd name="T52" fmla="*/ 100 w 189"/>
                <a:gd name="T53" fmla="*/ 246 h 246"/>
                <a:gd name="T54" fmla="*/ 85 w 189"/>
                <a:gd name="T55" fmla="*/ 246 h 246"/>
                <a:gd name="T56" fmla="*/ 68 w 189"/>
                <a:gd name="T57" fmla="*/ 246 h 246"/>
                <a:gd name="T58" fmla="*/ 52 w 189"/>
                <a:gd name="T59" fmla="*/ 246 h 246"/>
                <a:gd name="T60" fmla="*/ 43 w 189"/>
                <a:gd name="T61" fmla="*/ 246 h 246"/>
                <a:gd name="T62" fmla="*/ 25 w 189"/>
                <a:gd name="T63" fmla="*/ 246 h 246"/>
                <a:gd name="T64" fmla="*/ 12 w 189"/>
                <a:gd name="T65" fmla="*/ 246 h 246"/>
                <a:gd name="T66" fmla="*/ 0 w 189"/>
                <a:gd name="T67" fmla="*/ 237 h 246"/>
                <a:gd name="T68" fmla="*/ 0 w 189"/>
                <a:gd name="T69" fmla="*/ 210 h 246"/>
                <a:gd name="T70" fmla="*/ 0 w 189"/>
                <a:gd name="T71" fmla="*/ 184 h 246"/>
                <a:gd name="T72" fmla="*/ 0 w 189"/>
                <a:gd name="T73" fmla="*/ 169 h 246"/>
                <a:gd name="T74" fmla="*/ 0 w 189"/>
                <a:gd name="T75" fmla="*/ 158 h 246"/>
                <a:gd name="T76" fmla="*/ 0 w 189"/>
                <a:gd name="T77" fmla="*/ 145 h 246"/>
                <a:gd name="T78" fmla="*/ 0 w 189"/>
                <a:gd name="T79" fmla="*/ 134 h 246"/>
                <a:gd name="T80" fmla="*/ 0 w 189"/>
                <a:gd name="T81" fmla="*/ 113 h 246"/>
                <a:gd name="T82" fmla="*/ 12 w 189"/>
                <a:gd name="T83" fmla="*/ 112 h 246"/>
                <a:gd name="T84" fmla="*/ 27 w 189"/>
                <a:gd name="T85" fmla="*/ 112 h 246"/>
                <a:gd name="T86" fmla="*/ 27 w 189"/>
                <a:gd name="T87" fmla="*/ 101 h 246"/>
                <a:gd name="T88" fmla="*/ 33 w 189"/>
                <a:gd name="T89" fmla="*/ 86 h 246"/>
                <a:gd name="T90" fmla="*/ 36 w 189"/>
                <a:gd name="T91" fmla="*/ 64 h 246"/>
                <a:gd name="T92" fmla="*/ 36 w 189"/>
                <a:gd name="T93" fmla="*/ 58 h 246"/>
                <a:gd name="T94" fmla="*/ 36 w 189"/>
                <a:gd name="T95" fmla="*/ 35 h 246"/>
                <a:gd name="T96" fmla="*/ 36 w 189"/>
                <a:gd name="T97" fmla="*/ 17 h 246"/>
                <a:gd name="T98" fmla="*/ 36 w 189"/>
                <a:gd name="T99" fmla="*/ 16 h 246"/>
                <a:gd name="T100" fmla="*/ 36 w 189"/>
                <a:gd name="T101" fmla="*/ 1 h 246"/>
                <a:gd name="T102" fmla="*/ 47 w 189"/>
                <a:gd name="T103" fmla="*/ 1 h 246"/>
                <a:gd name="T104" fmla="*/ 79 w 189"/>
                <a:gd name="T105" fmla="*/ 1 h 246"/>
                <a:gd name="T106" fmla="*/ 97 w 189"/>
                <a:gd name="T107" fmla="*/ 0 h 246"/>
                <a:gd name="T108" fmla="*/ 117 w 189"/>
                <a:gd name="T109" fmla="*/ 1 h 246"/>
                <a:gd name="T110" fmla="*/ 129 w 189"/>
                <a:gd name="T111" fmla="*/ 1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9" h="246">
                  <a:moveTo>
                    <a:pt x="133" y="1"/>
                  </a:moveTo>
                  <a:lnTo>
                    <a:pt x="133" y="1"/>
                  </a:lnTo>
                  <a:lnTo>
                    <a:pt x="133" y="2"/>
                  </a:lnTo>
                  <a:lnTo>
                    <a:pt x="134" y="3"/>
                  </a:lnTo>
                  <a:lnTo>
                    <a:pt x="134" y="6"/>
                  </a:lnTo>
                  <a:lnTo>
                    <a:pt x="134" y="8"/>
                  </a:lnTo>
                  <a:lnTo>
                    <a:pt x="134" y="10"/>
                  </a:lnTo>
                  <a:lnTo>
                    <a:pt x="134" y="13"/>
                  </a:lnTo>
                  <a:lnTo>
                    <a:pt x="134" y="15"/>
                  </a:lnTo>
                  <a:lnTo>
                    <a:pt x="134" y="16"/>
                  </a:lnTo>
                  <a:lnTo>
                    <a:pt x="134" y="17"/>
                  </a:lnTo>
                  <a:lnTo>
                    <a:pt x="134" y="22"/>
                  </a:lnTo>
                  <a:lnTo>
                    <a:pt x="134" y="26"/>
                  </a:lnTo>
                  <a:lnTo>
                    <a:pt x="134" y="29"/>
                  </a:lnTo>
                  <a:lnTo>
                    <a:pt x="134" y="31"/>
                  </a:lnTo>
                  <a:lnTo>
                    <a:pt x="134" y="33"/>
                  </a:lnTo>
                  <a:lnTo>
                    <a:pt x="134" y="35"/>
                  </a:lnTo>
                  <a:lnTo>
                    <a:pt x="134" y="38"/>
                  </a:lnTo>
                  <a:lnTo>
                    <a:pt x="134" y="42"/>
                  </a:lnTo>
                  <a:lnTo>
                    <a:pt x="134" y="46"/>
                  </a:lnTo>
                  <a:lnTo>
                    <a:pt x="134" y="48"/>
                  </a:lnTo>
                  <a:lnTo>
                    <a:pt x="134" y="51"/>
                  </a:lnTo>
                  <a:lnTo>
                    <a:pt x="134" y="53"/>
                  </a:lnTo>
                  <a:lnTo>
                    <a:pt x="134" y="54"/>
                  </a:lnTo>
                  <a:lnTo>
                    <a:pt x="134" y="56"/>
                  </a:lnTo>
                  <a:lnTo>
                    <a:pt x="134" y="57"/>
                  </a:lnTo>
                  <a:lnTo>
                    <a:pt x="134" y="58"/>
                  </a:lnTo>
                  <a:lnTo>
                    <a:pt x="134" y="62"/>
                  </a:lnTo>
                  <a:lnTo>
                    <a:pt x="134" y="63"/>
                  </a:lnTo>
                  <a:lnTo>
                    <a:pt x="134" y="66"/>
                  </a:lnTo>
                  <a:lnTo>
                    <a:pt x="134" y="67"/>
                  </a:lnTo>
                  <a:lnTo>
                    <a:pt x="134" y="72"/>
                  </a:lnTo>
                  <a:lnTo>
                    <a:pt x="134" y="74"/>
                  </a:lnTo>
                  <a:lnTo>
                    <a:pt x="134" y="75"/>
                  </a:lnTo>
                  <a:lnTo>
                    <a:pt x="134" y="81"/>
                  </a:lnTo>
                  <a:lnTo>
                    <a:pt x="134" y="82"/>
                  </a:lnTo>
                  <a:lnTo>
                    <a:pt x="134" y="83"/>
                  </a:lnTo>
                  <a:lnTo>
                    <a:pt x="134" y="85"/>
                  </a:lnTo>
                  <a:lnTo>
                    <a:pt x="135" y="85"/>
                  </a:lnTo>
                  <a:lnTo>
                    <a:pt x="136" y="85"/>
                  </a:lnTo>
                  <a:lnTo>
                    <a:pt x="139" y="85"/>
                  </a:lnTo>
                  <a:lnTo>
                    <a:pt x="140" y="85"/>
                  </a:lnTo>
                  <a:lnTo>
                    <a:pt x="141" y="85"/>
                  </a:lnTo>
                  <a:lnTo>
                    <a:pt x="144" y="85"/>
                  </a:lnTo>
                  <a:lnTo>
                    <a:pt x="149" y="85"/>
                  </a:lnTo>
                  <a:lnTo>
                    <a:pt x="160" y="85"/>
                  </a:lnTo>
                  <a:lnTo>
                    <a:pt x="169" y="85"/>
                  </a:lnTo>
                  <a:lnTo>
                    <a:pt x="169" y="91"/>
                  </a:lnTo>
                  <a:lnTo>
                    <a:pt x="169" y="94"/>
                  </a:lnTo>
                  <a:lnTo>
                    <a:pt x="169" y="98"/>
                  </a:lnTo>
                  <a:lnTo>
                    <a:pt x="171" y="111"/>
                  </a:lnTo>
                  <a:lnTo>
                    <a:pt x="171" y="112"/>
                  </a:lnTo>
                  <a:lnTo>
                    <a:pt x="171" y="113"/>
                  </a:lnTo>
                  <a:lnTo>
                    <a:pt x="171" y="117"/>
                  </a:lnTo>
                  <a:lnTo>
                    <a:pt x="171" y="119"/>
                  </a:lnTo>
                  <a:lnTo>
                    <a:pt x="171" y="121"/>
                  </a:lnTo>
                  <a:lnTo>
                    <a:pt x="171" y="126"/>
                  </a:lnTo>
                  <a:lnTo>
                    <a:pt x="171" y="138"/>
                  </a:lnTo>
                  <a:lnTo>
                    <a:pt x="171" y="139"/>
                  </a:lnTo>
                  <a:lnTo>
                    <a:pt x="171" y="145"/>
                  </a:lnTo>
                  <a:lnTo>
                    <a:pt x="171" y="146"/>
                  </a:lnTo>
                  <a:lnTo>
                    <a:pt x="172" y="146"/>
                  </a:lnTo>
                  <a:lnTo>
                    <a:pt x="174" y="146"/>
                  </a:lnTo>
                  <a:lnTo>
                    <a:pt x="177" y="146"/>
                  </a:lnTo>
                  <a:lnTo>
                    <a:pt x="180" y="146"/>
                  </a:lnTo>
                  <a:lnTo>
                    <a:pt x="182" y="146"/>
                  </a:lnTo>
                  <a:lnTo>
                    <a:pt x="183" y="146"/>
                  </a:lnTo>
                  <a:lnTo>
                    <a:pt x="188" y="146"/>
                  </a:lnTo>
                  <a:lnTo>
                    <a:pt x="188" y="149"/>
                  </a:lnTo>
                  <a:lnTo>
                    <a:pt x="188" y="151"/>
                  </a:lnTo>
                  <a:lnTo>
                    <a:pt x="188" y="157"/>
                  </a:lnTo>
                  <a:lnTo>
                    <a:pt x="188" y="158"/>
                  </a:lnTo>
                  <a:lnTo>
                    <a:pt x="188" y="160"/>
                  </a:lnTo>
                  <a:lnTo>
                    <a:pt x="188" y="163"/>
                  </a:lnTo>
                  <a:lnTo>
                    <a:pt x="188" y="166"/>
                  </a:lnTo>
                  <a:lnTo>
                    <a:pt x="188" y="167"/>
                  </a:lnTo>
                  <a:lnTo>
                    <a:pt x="188" y="170"/>
                  </a:lnTo>
                  <a:lnTo>
                    <a:pt x="188" y="173"/>
                  </a:lnTo>
                  <a:lnTo>
                    <a:pt x="188" y="174"/>
                  </a:lnTo>
                  <a:lnTo>
                    <a:pt x="188" y="178"/>
                  </a:lnTo>
                  <a:lnTo>
                    <a:pt x="188" y="181"/>
                  </a:lnTo>
                  <a:lnTo>
                    <a:pt x="188" y="182"/>
                  </a:lnTo>
                  <a:lnTo>
                    <a:pt x="188" y="183"/>
                  </a:lnTo>
                  <a:lnTo>
                    <a:pt x="188" y="184"/>
                  </a:lnTo>
                  <a:lnTo>
                    <a:pt x="188" y="187"/>
                  </a:lnTo>
                  <a:lnTo>
                    <a:pt x="188" y="190"/>
                  </a:lnTo>
                  <a:lnTo>
                    <a:pt x="188" y="192"/>
                  </a:lnTo>
                  <a:lnTo>
                    <a:pt x="188" y="193"/>
                  </a:lnTo>
                  <a:lnTo>
                    <a:pt x="189" y="193"/>
                  </a:lnTo>
                  <a:lnTo>
                    <a:pt x="189" y="195"/>
                  </a:lnTo>
                  <a:lnTo>
                    <a:pt x="188" y="197"/>
                  </a:lnTo>
                  <a:lnTo>
                    <a:pt x="189" y="201"/>
                  </a:lnTo>
                  <a:lnTo>
                    <a:pt x="189" y="208"/>
                  </a:lnTo>
                  <a:lnTo>
                    <a:pt x="189" y="210"/>
                  </a:lnTo>
                  <a:lnTo>
                    <a:pt x="189" y="213"/>
                  </a:lnTo>
                  <a:lnTo>
                    <a:pt x="189" y="223"/>
                  </a:lnTo>
                  <a:lnTo>
                    <a:pt x="189" y="225"/>
                  </a:lnTo>
                  <a:lnTo>
                    <a:pt x="189" y="227"/>
                  </a:lnTo>
                  <a:lnTo>
                    <a:pt x="189" y="229"/>
                  </a:lnTo>
                  <a:lnTo>
                    <a:pt x="189" y="230"/>
                  </a:lnTo>
                  <a:lnTo>
                    <a:pt x="189" y="233"/>
                  </a:lnTo>
                  <a:lnTo>
                    <a:pt x="189" y="239"/>
                  </a:lnTo>
                  <a:lnTo>
                    <a:pt x="189" y="241"/>
                  </a:lnTo>
                  <a:lnTo>
                    <a:pt x="189" y="243"/>
                  </a:lnTo>
                  <a:lnTo>
                    <a:pt x="189" y="246"/>
                  </a:lnTo>
                  <a:lnTo>
                    <a:pt x="185" y="246"/>
                  </a:lnTo>
                  <a:lnTo>
                    <a:pt x="183" y="246"/>
                  </a:lnTo>
                  <a:lnTo>
                    <a:pt x="182" y="246"/>
                  </a:lnTo>
                  <a:lnTo>
                    <a:pt x="181" y="246"/>
                  </a:lnTo>
                  <a:lnTo>
                    <a:pt x="173" y="246"/>
                  </a:lnTo>
                  <a:lnTo>
                    <a:pt x="172" y="246"/>
                  </a:lnTo>
                  <a:lnTo>
                    <a:pt x="171" y="246"/>
                  </a:lnTo>
                  <a:lnTo>
                    <a:pt x="169" y="246"/>
                  </a:lnTo>
                  <a:lnTo>
                    <a:pt x="165" y="246"/>
                  </a:lnTo>
                  <a:lnTo>
                    <a:pt x="164" y="246"/>
                  </a:lnTo>
                  <a:lnTo>
                    <a:pt x="161" y="246"/>
                  </a:lnTo>
                  <a:lnTo>
                    <a:pt x="160" y="246"/>
                  </a:lnTo>
                  <a:lnTo>
                    <a:pt x="148" y="246"/>
                  </a:lnTo>
                  <a:lnTo>
                    <a:pt x="143" y="246"/>
                  </a:lnTo>
                  <a:lnTo>
                    <a:pt x="141" y="246"/>
                  </a:lnTo>
                  <a:lnTo>
                    <a:pt x="140" y="246"/>
                  </a:lnTo>
                  <a:lnTo>
                    <a:pt x="136" y="246"/>
                  </a:lnTo>
                  <a:lnTo>
                    <a:pt x="135" y="246"/>
                  </a:lnTo>
                  <a:lnTo>
                    <a:pt x="132" y="246"/>
                  </a:lnTo>
                  <a:lnTo>
                    <a:pt x="131" y="246"/>
                  </a:lnTo>
                  <a:lnTo>
                    <a:pt x="129" y="246"/>
                  </a:lnTo>
                  <a:lnTo>
                    <a:pt x="126" y="246"/>
                  </a:lnTo>
                  <a:lnTo>
                    <a:pt x="118" y="246"/>
                  </a:lnTo>
                  <a:lnTo>
                    <a:pt x="113" y="246"/>
                  </a:lnTo>
                  <a:lnTo>
                    <a:pt x="110" y="246"/>
                  </a:lnTo>
                  <a:lnTo>
                    <a:pt x="109" y="246"/>
                  </a:lnTo>
                  <a:lnTo>
                    <a:pt x="107" y="246"/>
                  </a:lnTo>
                  <a:lnTo>
                    <a:pt x="104" y="246"/>
                  </a:lnTo>
                  <a:lnTo>
                    <a:pt x="100" y="246"/>
                  </a:lnTo>
                  <a:lnTo>
                    <a:pt x="97" y="246"/>
                  </a:lnTo>
                  <a:lnTo>
                    <a:pt x="94" y="246"/>
                  </a:lnTo>
                  <a:lnTo>
                    <a:pt x="92" y="246"/>
                  </a:lnTo>
                  <a:lnTo>
                    <a:pt x="91" y="246"/>
                  </a:lnTo>
                  <a:lnTo>
                    <a:pt x="85" y="246"/>
                  </a:lnTo>
                  <a:lnTo>
                    <a:pt x="81" y="246"/>
                  </a:lnTo>
                  <a:lnTo>
                    <a:pt x="72" y="246"/>
                  </a:lnTo>
                  <a:lnTo>
                    <a:pt x="70" y="246"/>
                  </a:lnTo>
                  <a:lnTo>
                    <a:pt x="68" y="246"/>
                  </a:lnTo>
                  <a:lnTo>
                    <a:pt x="67" y="246"/>
                  </a:lnTo>
                  <a:lnTo>
                    <a:pt x="64" y="246"/>
                  </a:lnTo>
                  <a:lnTo>
                    <a:pt x="62" y="246"/>
                  </a:lnTo>
                  <a:lnTo>
                    <a:pt x="57" y="246"/>
                  </a:lnTo>
                  <a:lnTo>
                    <a:pt x="55" y="246"/>
                  </a:lnTo>
                  <a:lnTo>
                    <a:pt x="52" y="246"/>
                  </a:lnTo>
                  <a:lnTo>
                    <a:pt x="51" y="246"/>
                  </a:lnTo>
                  <a:lnTo>
                    <a:pt x="46" y="246"/>
                  </a:lnTo>
                  <a:lnTo>
                    <a:pt x="45" y="246"/>
                  </a:lnTo>
                  <a:lnTo>
                    <a:pt x="44" y="246"/>
                  </a:lnTo>
                  <a:lnTo>
                    <a:pt x="43" y="246"/>
                  </a:lnTo>
                  <a:lnTo>
                    <a:pt x="41" y="246"/>
                  </a:lnTo>
                  <a:lnTo>
                    <a:pt x="39" y="246"/>
                  </a:lnTo>
                  <a:lnTo>
                    <a:pt x="38" y="245"/>
                  </a:lnTo>
                  <a:lnTo>
                    <a:pt x="32" y="246"/>
                  </a:lnTo>
                  <a:lnTo>
                    <a:pt x="28" y="246"/>
                  </a:lnTo>
                  <a:lnTo>
                    <a:pt x="25" y="246"/>
                  </a:lnTo>
                  <a:lnTo>
                    <a:pt x="21" y="246"/>
                  </a:lnTo>
                  <a:lnTo>
                    <a:pt x="20" y="246"/>
                  </a:lnTo>
                  <a:lnTo>
                    <a:pt x="19" y="246"/>
                  </a:lnTo>
                  <a:lnTo>
                    <a:pt x="15" y="246"/>
                  </a:lnTo>
                  <a:lnTo>
                    <a:pt x="14" y="246"/>
                  </a:lnTo>
                  <a:lnTo>
                    <a:pt x="12" y="246"/>
                  </a:lnTo>
                  <a:lnTo>
                    <a:pt x="5" y="246"/>
                  </a:lnTo>
                  <a:lnTo>
                    <a:pt x="1" y="246"/>
                  </a:lnTo>
                  <a:lnTo>
                    <a:pt x="1" y="245"/>
                  </a:lnTo>
                  <a:lnTo>
                    <a:pt x="1" y="241"/>
                  </a:lnTo>
                  <a:lnTo>
                    <a:pt x="0" y="237"/>
                  </a:lnTo>
                  <a:lnTo>
                    <a:pt x="0" y="232"/>
                  </a:lnTo>
                  <a:lnTo>
                    <a:pt x="0" y="230"/>
                  </a:lnTo>
                  <a:lnTo>
                    <a:pt x="0" y="227"/>
                  </a:lnTo>
                  <a:lnTo>
                    <a:pt x="0" y="216"/>
                  </a:lnTo>
                  <a:lnTo>
                    <a:pt x="0" y="210"/>
                  </a:lnTo>
                  <a:lnTo>
                    <a:pt x="0" y="207"/>
                  </a:lnTo>
                  <a:lnTo>
                    <a:pt x="0" y="203"/>
                  </a:lnTo>
                  <a:lnTo>
                    <a:pt x="0" y="199"/>
                  </a:lnTo>
                  <a:lnTo>
                    <a:pt x="0" y="186"/>
                  </a:lnTo>
                  <a:lnTo>
                    <a:pt x="0" y="184"/>
                  </a:lnTo>
                  <a:lnTo>
                    <a:pt x="0" y="182"/>
                  </a:lnTo>
                  <a:lnTo>
                    <a:pt x="0" y="173"/>
                  </a:lnTo>
                  <a:lnTo>
                    <a:pt x="0" y="171"/>
                  </a:lnTo>
                  <a:lnTo>
                    <a:pt x="0" y="170"/>
                  </a:lnTo>
                  <a:lnTo>
                    <a:pt x="0" y="169"/>
                  </a:lnTo>
                  <a:lnTo>
                    <a:pt x="0" y="168"/>
                  </a:lnTo>
                  <a:lnTo>
                    <a:pt x="0" y="166"/>
                  </a:lnTo>
                  <a:lnTo>
                    <a:pt x="0" y="165"/>
                  </a:lnTo>
                  <a:lnTo>
                    <a:pt x="0" y="161"/>
                  </a:lnTo>
                  <a:lnTo>
                    <a:pt x="0" y="159"/>
                  </a:lnTo>
                  <a:lnTo>
                    <a:pt x="0" y="158"/>
                  </a:lnTo>
                  <a:lnTo>
                    <a:pt x="0" y="155"/>
                  </a:lnTo>
                  <a:lnTo>
                    <a:pt x="0" y="153"/>
                  </a:lnTo>
                  <a:lnTo>
                    <a:pt x="0" y="152"/>
                  </a:lnTo>
                  <a:lnTo>
                    <a:pt x="0" y="151"/>
                  </a:lnTo>
                  <a:lnTo>
                    <a:pt x="0" y="147"/>
                  </a:lnTo>
                  <a:lnTo>
                    <a:pt x="0" y="145"/>
                  </a:lnTo>
                  <a:lnTo>
                    <a:pt x="0" y="144"/>
                  </a:lnTo>
                  <a:lnTo>
                    <a:pt x="0" y="142"/>
                  </a:lnTo>
                  <a:lnTo>
                    <a:pt x="0" y="139"/>
                  </a:lnTo>
                  <a:lnTo>
                    <a:pt x="0" y="138"/>
                  </a:lnTo>
                  <a:lnTo>
                    <a:pt x="0" y="134"/>
                  </a:lnTo>
                  <a:lnTo>
                    <a:pt x="0" y="127"/>
                  </a:lnTo>
                  <a:lnTo>
                    <a:pt x="0" y="115"/>
                  </a:lnTo>
                  <a:lnTo>
                    <a:pt x="0" y="114"/>
                  </a:lnTo>
                  <a:lnTo>
                    <a:pt x="0" y="113"/>
                  </a:lnTo>
                  <a:lnTo>
                    <a:pt x="0" y="112"/>
                  </a:lnTo>
                  <a:lnTo>
                    <a:pt x="3" y="112"/>
                  </a:lnTo>
                  <a:lnTo>
                    <a:pt x="6" y="112"/>
                  </a:lnTo>
                  <a:lnTo>
                    <a:pt x="8" y="112"/>
                  </a:lnTo>
                  <a:lnTo>
                    <a:pt x="12" y="112"/>
                  </a:lnTo>
                  <a:lnTo>
                    <a:pt x="13" y="112"/>
                  </a:lnTo>
                  <a:lnTo>
                    <a:pt x="16" y="112"/>
                  </a:lnTo>
                  <a:lnTo>
                    <a:pt x="17" y="112"/>
                  </a:lnTo>
                  <a:lnTo>
                    <a:pt x="22" y="112"/>
                  </a:lnTo>
                  <a:lnTo>
                    <a:pt x="27" y="112"/>
                  </a:lnTo>
                  <a:lnTo>
                    <a:pt x="27" y="109"/>
                  </a:lnTo>
                  <a:lnTo>
                    <a:pt x="27" y="106"/>
                  </a:lnTo>
                  <a:lnTo>
                    <a:pt x="27" y="105"/>
                  </a:lnTo>
                  <a:lnTo>
                    <a:pt x="27" y="104"/>
                  </a:lnTo>
                  <a:lnTo>
                    <a:pt x="27" y="103"/>
                  </a:lnTo>
                  <a:lnTo>
                    <a:pt x="27" y="101"/>
                  </a:lnTo>
                  <a:lnTo>
                    <a:pt x="27" y="94"/>
                  </a:lnTo>
                  <a:lnTo>
                    <a:pt x="27" y="90"/>
                  </a:lnTo>
                  <a:lnTo>
                    <a:pt x="27" y="86"/>
                  </a:lnTo>
                  <a:lnTo>
                    <a:pt x="31" y="86"/>
                  </a:lnTo>
                  <a:lnTo>
                    <a:pt x="33" y="86"/>
                  </a:lnTo>
                  <a:lnTo>
                    <a:pt x="36" y="86"/>
                  </a:lnTo>
                  <a:lnTo>
                    <a:pt x="36" y="79"/>
                  </a:lnTo>
                  <a:lnTo>
                    <a:pt x="36" y="75"/>
                  </a:lnTo>
                  <a:lnTo>
                    <a:pt x="36" y="72"/>
                  </a:lnTo>
                  <a:lnTo>
                    <a:pt x="36" y="66"/>
                  </a:lnTo>
                  <a:lnTo>
                    <a:pt x="36" y="64"/>
                  </a:lnTo>
                  <a:lnTo>
                    <a:pt x="36" y="61"/>
                  </a:lnTo>
                  <a:lnTo>
                    <a:pt x="36" y="59"/>
                  </a:lnTo>
                  <a:lnTo>
                    <a:pt x="36" y="58"/>
                  </a:lnTo>
                  <a:lnTo>
                    <a:pt x="36" y="54"/>
                  </a:lnTo>
                  <a:lnTo>
                    <a:pt x="36" y="53"/>
                  </a:lnTo>
                  <a:lnTo>
                    <a:pt x="36" y="51"/>
                  </a:lnTo>
                  <a:lnTo>
                    <a:pt x="36" y="45"/>
                  </a:lnTo>
                  <a:lnTo>
                    <a:pt x="36" y="40"/>
                  </a:lnTo>
                  <a:lnTo>
                    <a:pt x="36" y="35"/>
                  </a:lnTo>
                  <a:lnTo>
                    <a:pt x="36" y="32"/>
                  </a:lnTo>
                  <a:lnTo>
                    <a:pt x="36" y="26"/>
                  </a:lnTo>
                  <a:lnTo>
                    <a:pt x="36" y="18"/>
                  </a:lnTo>
                  <a:lnTo>
                    <a:pt x="36" y="17"/>
                  </a:lnTo>
                  <a:lnTo>
                    <a:pt x="36" y="16"/>
                  </a:lnTo>
                  <a:lnTo>
                    <a:pt x="36" y="15"/>
                  </a:lnTo>
                  <a:lnTo>
                    <a:pt x="36" y="14"/>
                  </a:lnTo>
                  <a:lnTo>
                    <a:pt x="36" y="9"/>
                  </a:lnTo>
                  <a:lnTo>
                    <a:pt x="36" y="8"/>
                  </a:lnTo>
                  <a:lnTo>
                    <a:pt x="36" y="1"/>
                  </a:lnTo>
                  <a:lnTo>
                    <a:pt x="38" y="1"/>
                  </a:lnTo>
                  <a:lnTo>
                    <a:pt x="39" y="1"/>
                  </a:lnTo>
                  <a:lnTo>
                    <a:pt x="43" y="1"/>
                  </a:lnTo>
                  <a:lnTo>
                    <a:pt x="44" y="1"/>
                  </a:lnTo>
                  <a:lnTo>
                    <a:pt x="47" y="1"/>
                  </a:lnTo>
                  <a:lnTo>
                    <a:pt x="52" y="1"/>
                  </a:lnTo>
                  <a:lnTo>
                    <a:pt x="55" y="1"/>
                  </a:lnTo>
                  <a:lnTo>
                    <a:pt x="59" y="1"/>
                  </a:lnTo>
                  <a:lnTo>
                    <a:pt x="62" y="1"/>
                  </a:lnTo>
                  <a:lnTo>
                    <a:pt x="67" y="1"/>
                  </a:lnTo>
                  <a:lnTo>
                    <a:pt x="79" y="1"/>
                  </a:lnTo>
                  <a:lnTo>
                    <a:pt x="80" y="1"/>
                  </a:lnTo>
                  <a:lnTo>
                    <a:pt x="81" y="1"/>
                  </a:lnTo>
                  <a:lnTo>
                    <a:pt x="84" y="1"/>
                  </a:lnTo>
                  <a:lnTo>
                    <a:pt x="97" y="0"/>
                  </a:lnTo>
                  <a:lnTo>
                    <a:pt x="101" y="0"/>
                  </a:lnTo>
                  <a:lnTo>
                    <a:pt x="104" y="0"/>
                  </a:lnTo>
                  <a:lnTo>
                    <a:pt x="108" y="1"/>
                  </a:lnTo>
                  <a:lnTo>
                    <a:pt x="111" y="1"/>
                  </a:lnTo>
                  <a:lnTo>
                    <a:pt x="116" y="1"/>
                  </a:lnTo>
                  <a:lnTo>
                    <a:pt x="117" y="1"/>
                  </a:lnTo>
                  <a:lnTo>
                    <a:pt x="119" y="1"/>
                  </a:lnTo>
                  <a:lnTo>
                    <a:pt x="124" y="1"/>
                  </a:lnTo>
                  <a:lnTo>
                    <a:pt x="126" y="1"/>
                  </a:lnTo>
                  <a:lnTo>
                    <a:pt x="129" y="1"/>
                  </a:lnTo>
                  <a:lnTo>
                    <a:pt x="133" y="1"/>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7" name="Freeform 106"/>
            <p:cNvSpPr>
              <a:spLocks/>
            </p:cNvSpPr>
            <p:nvPr/>
          </p:nvSpPr>
          <p:spPr bwMode="auto">
            <a:xfrm>
              <a:off x="3160" y="781"/>
              <a:ext cx="171" cy="255"/>
            </a:xfrm>
            <a:custGeom>
              <a:avLst/>
              <a:gdLst>
                <a:gd name="T0" fmla="*/ 86 w 171"/>
                <a:gd name="T1" fmla="*/ 1 h 255"/>
                <a:gd name="T2" fmla="*/ 103 w 171"/>
                <a:gd name="T3" fmla="*/ 1 h 255"/>
                <a:gd name="T4" fmla="*/ 110 w 171"/>
                <a:gd name="T5" fmla="*/ 1 h 255"/>
                <a:gd name="T6" fmla="*/ 134 w 171"/>
                <a:gd name="T7" fmla="*/ 1 h 255"/>
                <a:gd name="T8" fmla="*/ 152 w 171"/>
                <a:gd name="T9" fmla="*/ 1 h 255"/>
                <a:gd name="T10" fmla="*/ 171 w 171"/>
                <a:gd name="T11" fmla="*/ 7 h 255"/>
                <a:gd name="T12" fmla="*/ 171 w 171"/>
                <a:gd name="T13" fmla="*/ 15 h 255"/>
                <a:gd name="T14" fmla="*/ 171 w 171"/>
                <a:gd name="T15" fmla="*/ 16 h 255"/>
                <a:gd name="T16" fmla="*/ 171 w 171"/>
                <a:gd name="T17" fmla="*/ 31 h 255"/>
                <a:gd name="T18" fmla="*/ 171 w 171"/>
                <a:gd name="T19" fmla="*/ 50 h 255"/>
                <a:gd name="T20" fmla="*/ 171 w 171"/>
                <a:gd name="T21" fmla="*/ 57 h 255"/>
                <a:gd name="T22" fmla="*/ 171 w 171"/>
                <a:gd name="T23" fmla="*/ 65 h 255"/>
                <a:gd name="T24" fmla="*/ 168 w 171"/>
                <a:gd name="T25" fmla="*/ 85 h 255"/>
                <a:gd name="T26" fmla="*/ 162 w 171"/>
                <a:gd name="T27" fmla="*/ 93 h 255"/>
                <a:gd name="T28" fmla="*/ 162 w 171"/>
                <a:gd name="T29" fmla="*/ 105 h 255"/>
                <a:gd name="T30" fmla="*/ 152 w 171"/>
                <a:gd name="T31" fmla="*/ 111 h 255"/>
                <a:gd name="T32" fmla="*/ 141 w 171"/>
                <a:gd name="T33" fmla="*/ 111 h 255"/>
                <a:gd name="T34" fmla="*/ 135 w 171"/>
                <a:gd name="T35" fmla="*/ 113 h 255"/>
                <a:gd name="T36" fmla="*/ 135 w 171"/>
                <a:gd name="T37" fmla="*/ 133 h 255"/>
                <a:gd name="T38" fmla="*/ 135 w 171"/>
                <a:gd name="T39" fmla="*/ 143 h 255"/>
                <a:gd name="T40" fmla="*/ 135 w 171"/>
                <a:gd name="T41" fmla="*/ 152 h 255"/>
                <a:gd name="T42" fmla="*/ 135 w 171"/>
                <a:gd name="T43" fmla="*/ 164 h 255"/>
                <a:gd name="T44" fmla="*/ 135 w 171"/>
                <a:gd name="T45" fmla="*/ 169 h 255"/>
                <a:gd name="T46" fmla="*/ 135 w 171"/>
                <a:gd name="T47" fmla="*/ 185 h 255"/>
                <a:gd name="T48" fmla="*/ 135 w 171"/>
                <a:gd name="T49" fmla="*/ 209 h 255"/>
                <a:gd name="T50" fmla="*/ 135 w 171"/>
                <a:gd name="T51" fmla="*/ 231 h 255"/>
                <a:gd name="T52" fmla="*/ 133 w 171"/>
                <a:gd name="T53" fmla="*/ 245 h 255"/>
                <a:gd name="T54" fmla="*/ 123 w 171"/>
                <a:gd name="T55" fmla="*/ 245 h 255"/>
                <a:gd name="T56" fmla="*/ 114 w 171"/>
                <a:gd name="T57" fmla="*/ 245 h 255"/>
                <a:gd name="T58" fmla="*/ 111 w 171"/>
                <a:gd name="T59" fmla="*/ 245 h 255"/>
                <a:gd name="T60" fmla="*/ 103 w 171"/>
                <a:gd name="T61" fmla="*/ 245 h 255"/>
                <a:gd name="T62" fmla="*/ 74 w 171"/>
                <a:gd name="T63" fmla="*/ 246 h 255"/>
                <a:gd name="T64" fmla="*/ 52 w 171"/>
                <a:gd name="T65" fmla="*/ 254 h 255"/>
                <a:gd name="T66" fmla="*/ 29 w 171"/>
                <a:gd name="T67" fmla="*/ 248 h 255"/>
                <a:gd name="T68" fmla="*/ 29 w 171"/>
                <a:gd name="T69" fmla="*/ 240 h 255"/>
                <a:gd name="T70" fmla="*/ 29 w 171"/>
                <a:gd name="T71" fmla="*/ 229 h 255"/>
                <a:gd name="T72" fmla="*/ 29 w 171"/>
                <a:gd name="T73" fmla="*/ 220 h 255"/>
                <a:gd name="T74" fmla="*/ 29 w 171"/>
                <a:gd name="T75" fmla="*/ 213 h 255"/>
                <a:gd name="T76" fmla="*/ 29 w 171"/>
                <a:gd name="T77" fmla="*/ 193 h 255"/>
                <a:gd name="T78" fmla="*/ 29 w 171"/>
                <a:gd name="T79" fmla="*/ 178 h 255"/>
                <a:gd name="T80" fmla="*/ 29 w 171"/>
                <a:gd name="T81" fmla="*/ 161 h 255"/>
                <a:gd name="T82" fmla="*/ 29 w 171"/>
                <a:gd name="T83" fmla="*/ 156 h 255"/>
                <a:gd name="T84" fmla="*/ 28 w 171"/>
                <a:gd name="T85" fmla="*/ 134 h 255"/>
                <a:gd name="T86" fmla="*/ 28 w 171"/>
                <a:gd name="T87" fmla="*/ 124 h 255"/>
                <a:gd name="T88" fmla="*/ 28 w 171"/>
                <a:gd name="T89" fmla="*/ 108 h 255"/>
                <a:gd name="T90" fmla="*/ 20 w 171"/>
                <a:gd name="T91" fmla="*/ 94 h 255"/>
                <a:gd name="T92" fmla="*/ 0 w 171"/>
                <a:gd name="T93" fmla="*/ 94 h 255"/>
                <a:gd name="T94" fmla="*/ 0 w 171"/>
                <a:gd name="T95" fmla="*/ 78 h 255"/>
                <a:gd name="T96" fmla="*/ 0 w 171"/>
                <a:gd name="T97" fmla="*/ 66 h 255"/>
                <a:gd name="T98" fmla="*/ 0 w 171"/>
                <a:gd name="T99" fmla="*/ 49 h 255"/>
                <a:gd name="T100" fmla="*/ 0 w 171"/>
                <a:gd name="T101" fmla="*/ 25 h 255"/>
                <a:gd name="T102" fmla="*/ 0 w 171"/>
                <a:gd name="T103" fmla="*/ 14 h 255"/>
                <a:gd name="T104" fmla="*/ 10 w 171"/>
                <a:gd name="T105" fmla="*/ 2 h 255"/>
                <a:gd name="T106" fmla="*/ 18 w 171"/>
                <a:gd name="T107" fmla="*/ 2 h 255"/>
                <a:gd name="T108" fmla="*/ 40 w 171"/>
                <a:gd name="T109" fmla="*/ 1 h 255"/>
                <a:gd name="T110" fmla="*/ 52 w 171"/>
                <a:gd name="T111" fmla="*/ 1 h 255"/>
                <a:gd name="T112" fmla="*/ 63 w 171"/>
                <a:gd name="T113" fmla="*/ 1 h 255"/>
                <a:gd name="T114" fmla="*/ 75 w 171"/>
                <a:gd name="T115" fmla="*/ 1 h 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71" h="255">
                  <a:moveTo>
                    <a:pt x="79" y="1"/>
                  </a:moveTo>
                  <a:lnTo>
                    <a:pt x="79" y="1"/>
                  </a:lnTo>
                  <a:lnTo>
                    <a:pt x="82" y="1"/>
                  </a:lnTo>
                  <a:lnTo>
                    <a:pt x="83" y="1"/>
                  </a:lnTo>
                  <a:lnTo>
                    <a:pt x="86" y="1"/>
                  </a:lnTo>
                  <a:lnTo>
                    <a:pt x="90" y="1"/>
                  </a:lnTo>
                  <a:lnTo>
                    <a:pt x="93" y="1"/>
                  </a:lnTo>
                  <a:lnTo>
                    <a:pt x="99" y="1"/>
                  </a:lnTo>
                  <a:lnTo>
                    <a:pt x="100" y="1"/>
                  </a:lnTo>
                  <a:lnTo>
                    <a:pt x="103" y="1"/>
                  </a:lnTo>
                  <a:lnTo>
                    <a:pt x="104" y="1"/>
                  </a:lnTo>
                  <a:lnTo>
                    <a:pt x="109" y="1"/>
                  </a:lnTo>
                  <a:lnTo>
                    <a:pt x="110" y="1"/>
                  </a:lnTo>
                  <a:lnTo>
                    <a:pt x="116" y="1"/>
                  </a:lnTo>
                  <a:lnTo>
                    <a:pt x="123" y="1"/>
                  </a:lnTo>
                  <a:lnTo>
                    <a:pt x="126" y="1"/>
                  </a:lnTo>
                  <a:lnTo>
                    <a:pt x="128" y="1"/>
                  </a:lnTo>
                  <a:lnTo>
                    <a:pt x="134" y="1"/>
                  </a:lnTo>
                  <a:lnTo>
                    <a:pt x="138" y="1"/>
                  </a:lnTo>
                  <a:lnTo>
                    <a:pt x="141" y="1"/>
                  </a:lnTo>
                  <a:lnTo>
                    <a:pt x="143" y="1"/>
                  </a:lnTo>
                  <a:lnTo>
                    <a:pt x="151" y="1"/>
                  </a:lnTo>
                  <a:lnTo>
                    <a:pt x="152" y="1"/>
                  </a:lnTo>
                  <a:lnTo>
                    <a:pt x="156" y="1"/>
                  </a:lnTo>
                  <a:lnTo>
                    <a:pt x="158" y="0"/>
                  </a:lnTo>
                  <a:lnTo>
                    <a:pt x="166" y="0"/>
                  </a:lnTo>
                  <a:lnTo>
                    <a:pt x="171" y="0"/>
                  </a:lnTo>
                  <a:lnTo>
                    <a:pt x="171" y="7"/>
                  </a:lnTo>
                  <a:lnTo>
                    <a:pt x="171" y="8"/>
                  </a:lnTo>
                  <a:lnTo>
                    <a:pt x="171" y="13"/>
                  </a:lnTo>
                  <a:lnTo>
                    <a:pt x="171" y="14"/>
                  </a:lnTo>
                  <a:lnTo>
                    <a:pt x="171" y="15"/>
                  </a:lnTo>
                  <a:lnTo>
                    <a:pt x="171" y="16"/>
                  </a:lnTo>
                  <a:lnTo>
                    <a:pt x="171" y="17"/>
                  </a:lnTo>
                  <a:lnTo>
                    <a:pt x="171" y="25"/>
                  </a:lnTo>
                  <a:lnTo>
                    <a:pt x="171" y="31"/>
                  </a:lnTo>
                  <a:lnTo>
                    <a:pt x="171" y="34"/>
                  </a:lnTo>
                  <a:lnTo>
                    <a:pt x="171" y="39"/>
                  </a:lnTo>
                  <a:lnTo>
                    <a:pt x="171" y="44"/>
                  </a:lnTo>
                  <a:lnTo>
                    <a:pt x="171" y="50"/>
                  </a:lnTo>
                  <a:lnTo>
                    <a:pt x="171" y="52"/>
                  </a:lnTo>
                  <a:lnTo>
                    <a:pt x="171" y="53"/>
                  </a:lnTo>
                  <a:lnTo>
                    <a:pt x="171" y="57"/>
                  </a:lnTo>
                  <a:lnTo>
                    <a:pt x="171" y="58"/>
                  </a:lnTo>
                  <a:lnTo>
                    <a:pt x="171" y="60"/>
                  </a:lnTo>
                  <a:lnTo>
                    <a:pt x="171" y="63"/>
                  </a:lnTo>
                  <a:lnTo>
                    <a:pt x="171" y="65"/>
                  </a:lnTo>
                  <a:lnTo>
                    <a:pt x="171" y="71"/>
                  </a:lnTo>
                  <a:lnTo>
                    <a:pt x="171" y="74"/>
                  </a:lnTo>
                  <a:lnTo>
                    <a:pt x="171" y="78"/>
                  </a:lnTo>
                  <a:lnTo>
                    <a:pt x="171" y="85"/>
                  </a:lnTo>
                  <a:lnTo>
                    <a:pt x="168" y="85"/>
                  </a:lnTo>
                  <a:lnTo>
                    <a:pt x="166" y="85"/>
                  </a:lnTo>
                  <a:lnTo>
                    <a:pt x="162" y="85"/>
                  </a:lnTo>
                  <a:lnTo>
                    <a:pt x="162" y="89"/>
                  </a:lnTo>
                  <a:lnTo>
                    <a:pt x="162" y="93"/>
                  </a:lnTo>
                  <a:lnTo>
                    <a:pt x="162" y="100"/>
                  </a:lnTo>
                  <a:lnTo>
                    <a:pt x="162" y="102"/>
                  </a:lnTo>
                  <a:lnTo>
                    <a:pt x="162" y="103"/>
                  </a:lnTo>
                  <a:lnTo>
                    <a:pt x="162" y="104"/>
                  </a:lnTo>
                  <a:lnTo>
                    <a:pt x="162" y="105"/>
                  </a:lnTo>
                  <a:lnTo>
                    <a:pt x="162" y="108"/>
                  </a:lnTo>
                  <a:lnTo>
                    <a:pt x="162" y="111"/>
                  </a:lnTo>
                  <a:lnTo>
                    <a:pt x="157" y="111"/>
                  </a:lnTo>
                  <a:lnTo>
                    <a:pt x="152" y="111"/>
                  </a:lnTo>
                  <a:lnTo>
                    <a:pt x="151" y="111"/>
                  </a:lnTo>
                  <a:lnTo>
                    <a:pt x="148" y="111"/>
                  </a:lnTo>
                  <a:lnTo>
                    <a:pt x="147" y="111"/>
                  </a:lnTo>
                  <a:lnTo>
                    <a:pt x="143" y="111"/>
                  </a:lnTo>
                  <a:lnTo>
                    <a:pt x="141" y="111"/>
                  </a:lnTo>
                  <a:lnTo>
                    <a:pt x="138" y="111"/>
                  </a:lnTo>
                  <a:lnTo>
                    <a:pt x="135" y="111"/>
                  </a:lnTo>
                  <a:lnTo>
                    <a:pt x="135" y="112"/>
                  </a:lnTo>
                  <a:lnTo>
                    <a:pt x="135" y="113"/>
                  </a:lnTo>
                  <a:lnTo>
                    <a:pt x="135" y="114"/>
                  </a:lnTo>
                  <a:lnTo>
                    <a:pt x="135" y="126"/>
                  </a:lnTo>
                  <a:lnTo>
                    <a:pt x="135" y="133"/>
                  </a:lnTo>
                  <a:lnTo>
                    <a:pt x="135" y="137"/>
                  </a:lnTo>
                  <a:lnTo>
                    <a:pt x="135" y="138"/>
                  </a:lnTo>
                  <a:lnTo>
                    <a:pt x="135" y="141"/>
                  </a:lnTo>
                  <a:lnTo>
                    <a:pt x="135" y="143"/>
                  </a:lnTo>
                  <a:lnTo>
                    <a:pt x="135" y="144"/>
                  </a:lnTo>
                  <a:lnTo>
                    <a:pt x="135" y="146"/>
                  </a:lnTo>
                  <a:lnTo>
                    <a:pt x="135" y="150"/>
                  </a:lnTo>
                  <a:lnTo>
                    <a:pt x="135" y="151"/>
                  </a:lnTo>
                  <a:lnTo>
                    <a:pt x="135" y="152"/>
                  </a:lnTo>
                  <a:lnTo>
                    <a:pt x="135" y="154"/>
                  </a:lnTo>
                  <a:lnTo>
                    <a:pt x="135" y="157"/>
                  </a:lnTo>
                  <a:lnTo>
                    <a:pt x="135" y="158"/>
                  </a:lnTo>
                  <a:lnTo>
                    <a:pt x="135" y="160"/>
                  </a:lnTo>
                  <a:lnTo>
                    <a:pt x="135" y="164"/>
                  </a:lnTo>
                  <a:lnTo>
                    <a:pt x="135" y="165"/>
                  </a:lnTo>
                  <a:lnTo>
                    <a:pt x="135" y="167"/>
                  </a:lnTo>
                  <a:lnTo>
                    <a:pt x="135" y="168"/>
                  </a:lnTo>
                  <a:lnTo>
                    <a:pt x="135" y="169"/>
                  </a:lnTo>
                  <a:lnTo>
                    <a:pt x="135" y="170"/>
                  </a:lnTo>
                  <a:lnTo>
                    <a:pt x="135" y="172"/>
                  </a:lnTo>
                  <a:lnTo>
                    <a:pt x="135" y="181"/>
                  </a:lnTo>
                  <a:lnTo>
                    <a:pt x="135" y="183"/>
                  </a:lnTo>
                  <a:lnTo>
                    <a:pt x="135" y="185"/>
                  </a:lnTo>
                  <a:lnTo>
                    <a:pt x="135" y="198"/>
                  </a:lnTo>
                  <a:lnTo>
                    <a:pt x="135" y="202"/>
                  </a:lnTo>
                  <a:lnTo>
                    <a:pt x="135" y="206"/>
                  </a:lnTo>
                  <a:lnTo>
                    <a:pt x="135" y="209"/>
                  </a:lnTo>
                  <a:lnTo>
                    <a:pt x="135" y="215"/>
                  </a:lnTo>
                  <a:lnTo>
                    <a:pt x="135" y="226"/>
                  </a:lnTo>
                  <a:lnTo>
                    <a:pt x="135" y="229"/>
                  </a:lnTo>
                  <a:lnTo>
                    <a:pt x="135" y="231"/>
                  </a:lnTo>
                  <a:lnTo>
                    <a:pt x="135" y="236"/>
                  </a:lnTo>
                  <a:lnTo>
                    <a:pt x="136" y="240"/>
                  </a:lnTo>
                  <a:lnTo>
                    <a:pt x="136" y="244"/>
                  </a:lnTo>
                  <a:lnTo>
                    <a:pt x="136" y="245"/>
                  </a:lnTo>
                  <a:lnTo>
                    <a:pt x="133" y="245"/>
                  </a:lnTo>
                  <a:lnTo>
                    <a:pt x="130" y="245"/>
                  </a:lnTo>
                  <a:lnTo>
                    <a:pt x="128" y="245"/>
                  </a:lnTo>
                  <a:lnTo>
                    <a:pt x="126" y="245"/>
                  </a:lnTo>
                  <a:lnTo>
                    <a:pt x="123" y="245"/>
                  </a:lnTo>
                  <a:lnTo>
                    <a:pt x="122" y="245"/>
                  </a:lnTo>
                  <a:lnTo>
                    <a:pt x="117" y="245"/>
                  </a:lnTo>
                  <a:lnTo>
                    <a:pt x="115" y="245"/>
                  </a:lnTo>
                  <a:lnTo>
                    <a:pt x="114" y="245"/>
                  </a:lnTo>
                  <a:lnTo>
                    <a:pt x="111" y="245"/>
                  </a:lnTo>
                  <a:lnTo>
                    <a:pt x="110" y="245"/>
                  </a:lnTo>
                  <a:lnTo>
                    <a:pt x="103" y="245"/>
                  </a:lnTo>
                  <a:lnTo>
                    <a:pt x="102" y="245"/>
                  </a:lnTo>
                  <a:lnTo>
                    <a:pt x="95" y="245"/>
                  </a:lnTo>
                  <a:lnTo>
                    <a:pt x="78" y="246"/>
                  </a:lnTo>
                  <a:lnTo>
                    <a:pt x="75" y="246"/>
                  </a:lnTo>
                  <a:lnTo>
                    <a:pt x="74" y="246"/>
                  </a:lnTo>
                  <a:lnTo>
                    <a:pt x="71" y="246"/>
                  </a:lnTo>
                  <a:lnTo>
                    <a:pt x="56" y="246"/>
                  </a:lnTo>
                  <a:lnTo>
                    <a:pt x="56" y="254"/>
                  </a:lnTo>
                  <a:lnTo>
                    <a:pt x="54" y="254"/>
                  </a:lnTo>
                  <a:lnTo>
                    <a:pt x="52" y="254"/>
                  </a:lnTo>
                  <a:lnTo>
                    <a:pt x="39" y="255"/>
                  </a:lnTo>
                  <a:lnTo>
                    <a:pt x="30" y="255"/>
                  </a:lnTo>
                  <a:lnTo>
                    <a:pt x="29" y="255"/>
                  </a:lnTo>
                  <a:lnTo>
                    <a:pt x="29" y="254"/>
                  </a:lnTo>
                  <a:lnTo>
                    <a:pt x="29" y="248"/>
                  </a:lnTo>
                  <a:lnTo>
                    <a:pt x="29" y="245"/>
                  </a:lnTo>
                  <a:lnTo>
                    <a:pt x="29" y="244"/>
                  </a:lnTo>
                  <a:lnTo>
                    <a:pt x="29" y="242"/>
                  </a:lnTo>
                  <a:lnTo>
                    <a:pt x="29" y="240"/>
                  </a:lnTo>
                  <a:lnTo>
                    <a:pt x="29" y="238"/>
                  </a:lnTo>
                  <a:lnTo>
                    <a:pt x="29" y="236"/>
                  </a:lnTo>
                  <a:lnTo>
                    <a:pt x="29" y="233"/>
                  </a:lnTo>
                  <a:lnTo>
                    <a:pt x="29" y="229"/>
                  </a:lnTo>
                  <a:lnTo>
                    <a:pt x="29" y="228"/>
                  </a:lnTo>
                  <a:lnTo>
                    <a:pt x="29" y="225"/>
                  </a:lnTo>
                  <a:lnTo>
                    <a:pt x="29" y="223"/>
                  </a:lnTo>
                  <a:lnTo>
                    <a:pt x="29" y="221"/>
                  </a:lnTo>
                  <a:lnTo>
                    <a:pt x="29" y="220"/>
                  </a:lnTo>
                  <a:lnTo>
                    <a:pt x="29" y="216"/>
                  </a:lnTo>
                  <a:lnTo>
                    <a:pt x="29" y="213"/>
                  </a:lnTo>
                  <a:lnTo>
                    <a:pt x="29" y="209"/>
                  </a:lnTo>
                  <a:lnTo>
                    <a:pt x="29" y="204"/>
                  </a:lnTo>
                  <a:lnTo>
                    <a:pt x="29" y="201"/>
                  </a:lnTo>
                  <a:lnTo>
                    <a:pt x="29" y="197"/>
                  </a:lnTo>
                  <a:lnTo>
                    <a:pt x="29" y="193"/>
                  </a:lnTo>
                  <a:lnTo>
                    <a:pt x="29" y="192"/>
                  </a:lnTo>
                  <a:lnTo>
                    <a:pt x="29" y="191"/>
                  </a:lnTo>
                  <a:lnTo>
                    <a:pt x="29" y="189"/>
                  </a:lnTo>
                  <a:lnTo>
                    <a:pt x="29" y="181"/>
                  </a:lnTo>
                  <a:lnTo>
                    <a:pt x="29" y="178"/>
                  </a:lnTo>
                  <a:lnTo>
                    <a:pt x="29" y="175"/>
                  </a:lnTo>
                  <a:lnTo>
                    <a:pt x="29" y="170"/>
                  </a:lnTo>
                  <a:lnTo>
                    <a:pt x="29" y="169"/>
                  </a:lnTo>
                  <a:lnTo>
                    <a:pt x="29" y="162"/>
                  </a:lnTo>
                  <a:lnTo>
                    <a:pt x="29" y="161"/>
                  </a:lnTo>
                  <a:lnTo>
                    <a:pt x="29" y="160"/>
                  </a:lnTo>
                  <a:lnTo>
                    <a:pt x="29" y="156"/>
                  </a:lnTo>
                  <a:lnTo>
                    <a:pt x="29" y="152"/>
                  </a:lnTo>
                  <a:lnTo>
                    <a:pt x="29" y="151"/>
                  </a:lnTo>
                  <a:lnTo>
                    <a:pt x="28" y="143"/>
                  </a:lnTo>
                  <a:lnTo>
                    <a:pt x="28" y="134"/>
                  </a:lnTo>
                  <a:lnTo>
                    <a:pt x="28" y="132"/>
                  </a:lnTo>
                  <a:lnTo>
                    <a:pt x="28" y="129"/>
                  </a:lnTo>
                  <a:lnTo>
                    <a:pt x="28" y="125"/>
                  </a:lnTo>
                  <a:lnTo>
                    <a:pt x="28" y="124"/>
                  </a:lnTo>
                  <a:lnTo>
                    <a:pt x="28" y="119"/>
                  </a:lnTo>
                  <a:lnTo>
                    <a:pt x="28" y="116"/>
                  </a:lnTo>
                  <a:lnTo>
                    <a:pt x="28" y="113"/>
                  </a:lnTo>
                  <a:lnTo>
                    <a:pt x="28" y="109"/>
                  </a:lnTo>
                  <a:lnTo>
                    <a:pt x="28" y="108"/>
                  </a:lnTo>
                  <a:lnTo>
                    <a:pt x="28" y="103"/>
                  </a:lnTo>
                  <a:lnTo>
                    <a:pt x="28" y="100"/>
                  </a:lnTo>
                  <a:lnTo>
                    <a:pt x="28" y="94"/>
                  </a:lnTo>
                  <a:lnTo>
                    <a:pt x="20" y="94"/>
                  </a:lnTo>
                  <a:lnTo>
                    <a:pt x="13" y="94"/>
                  </a:lnTo>
                  <a:lnTo>
                    <a:pt x="5" y="94"/>
                  </a:lnTo>
                  <a:lnTo>
                    <a:pt x="4" y="94"/>
                  </a:lnTo>
                  <a:lnTo>
                    <a:pt x="0" y="94"/>
                  </a:lnTo>
                  <a:lnTo>
                    <a:pt x="0" y="93"/>
                  </a:lnTo>
                  <a:lnTo>
                    <a:pt x="0" y="85"/>
                  </a:lnTo>
                  <a:lnTo>
                    <a:pt x="0" y="84"/>
                  </a:lnTo>
                  <a:lnTo>
                    <a:pt x="0" y="78"/>
                  </a:lnTo>
                  <a:lnTo>
                    <a:pt x="0" y="76"/>
                  </a:lnTo>
                  <a:lnTo>
                    <a:pt x="0" y="66"/>
                  </a:lnTo>
                  <a:lnTo>
                    <a:pt x="0" y="64"/>
                  </a:lnTo>
                  <a:lnTo>
                    <a:pt x="0" y="60"/>
                  </a:lnTo>
                  <a:lnTo>
                    <a:pt x="0" y="52"/>
                  </a:lnTo>
                  <a:lnTo>
                    <a:pt x="0" y="49"/>
                  </a:lnTo>
                  <a:lnTo>
                    <a:pt x="0" y="44"/>
                  </a:lnTo>
                  <a:lnTo>
                    <a:pt x="0" y="41"/>
                  </a:lnTo>
                  <a:lnTo>
                    <a:pt x="0" y="31"/>
                  </a:lnTo>
                  <a:lnTo>
                    <a:pt x="0" y="25"/>
                  </a:lnTo>
                  <a:lnTo>
                    <a:pt x="0" y="23"/>
                  </a:lnTo>
                  <a:lnTo>
                    <a:pt x="0" y="21"/>
                  </a:lnTo>
                  <a:lnTo>
                    <a:pt x="0" y="16"/>
                  </a:lnTo>
                  <a:lnTo>
                    <a:pt x="0" y="14"/>
                  </a:lnTo>
                  <a:lnTo>
                    <a:pt x="0" y="13"/>
                  </a:lnTo>
                  <a:lnTo>
                    <a:pt x="0" y="10"/>
                  </a:lnTo>
                  <a:lnTo>
                    <a:pt x="0" y="2"/>
                  </a:lnTo>
                  <a:lnTo>
                    <a:pt x="6" y="2"/>
                  </a:lnTo>
                  <a:lnTo>
                    <a:pt x="10" y="2"/>
                  </a:lnTo>
                  <a:lnTo>
                    <a:pt x="13" y="2"/>
                  </a:lnTo>
                  <a:lnTo>
                    <a:pt x="14" y="2"/>
                  </a:lnTo>
                  <a:lnTo>
                    <a:pt x="18" y="2"/>
                  </a:lnTo>
                  <a:lnTo>
                    <a:pt x="27" y="1"/>
                  </a:lnTo>
                  <a:lnTo>
                    <a:pt x="34" y="1"/>
                  </a:lnTo>
                  <a:lnTo>
                    <a:pt x="35" y="1"/>
                  </a:lnTo>
                  <a:lnTo>
                    <a:pt x="37" y="1"/>
                  </a:lnTo>
                  <a:lnTo>
                    <a:pt x="40" y="1"/>
                  </a:lnTo>
                  <a:lnTo>
                    <a:pt x="43" y="1"/>
                  </a:lnTo>
                  <a:lnTo>
                    <a:pt x="45" y="1"/>
                  </a:lnTo>
                  <a:lnTo>
                    <a:pt x="50" y="1"/>
                  </a:lnTo>
                  <a:lnTo>
                    <a:pt x="52" y="1"/>
                  </a:lnTo>
                  <a:lnTo>
                    <a:pt x="53" y="1"/>
                  </a:lnTo>
                  <a:lnTo>
                    <a:pt x="61" y="1"/>
                  </a:lnTo>
                  <a:lnTo>
                    <a:pt x="63" y="1"/>
                  </a:lnTo>
                  <a:lnTo>
                    <a:pt x="69" y="1"/>
                  </a:lnTo>
                  <a:lnTo>
                    <a:pt x="70" y="1"/>
                  </a:lnTo>
                  <a:lnTo>
                    <a:pt x="72" y="1"/>
                  </a:lnTo>
                  <a:lnTo>
                    <a:pt x="75" y="1"/>
                  </a:lnTo>
                  <a:lnTo>
                    <a:pt x="76" y="1"/>
                  </a:lnTo>
                  <a:lnTo>
                    <a:pt x="79" y="1"/>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8" name="Freeform 107"/>
            <p:cNvSpPr>
              <a:spLocks/>
            </p:cNvSpPr>
            <p:nvPr/>
          </p:nvSpPr>
          <p:spPr bwMode="auto">
            <a:xfrm>
              <a:off x="2675" y="777"/>
              <a:ext cx="298" cy="178"/>
            </a:xfrm>
            <a:custGeom>
              <a:avLst/>
              <a:gdLst>
                <a:gd name="T0" fmla="*/ 298 w 298"/>
                <a:gd name="T1" fmla="*/ 36 h 178"/>
                <a:gd name="T2" fmla="*/ 298 w 298"/>
                <a:gd name="T3" fmla="*/ 69 h 178"/>
                <a:gd name="T4" fmla="*/ 298 w 298"/>
                <a:gd name="T5" fmla="*/ 86 h 178"/>
                <a:gd name="T6" fmla="*/ 298 w 298"/>
                <a:gd name="T7" fmla="*/ 114 h 178"/>
                <a:gd name="T8" fmla="*/ 295 w 298"/>
                <a:gd name="T9" fmla="*/ 138 h 178"/>
                <a:gd name="T10" fmla="*/ 281 w 298"/>
                <a:gd name="T11" fmla="*/ 138 h 178"/>
                <a:gd name="T12" fmla="*/ 253 w 298"/>
                <a:gd name="T13" fmla="*/ 138 h 178"/>
                <a:gd name="T14" fmla="*/ 227 w 298"/>
                <a:gd name="T15" fmla="*/ 138 h 178"/>
                <a:gd name="T16" fmla="*/ 202 w 298"/>
                <a:gd name="T17" fmla="*/ 140 h 178"/>
                <a:gd name="T18" fmla="*/ 201 w 298"/>
                <a:gd name="T19" fmla="*/ 145 h 178"/>
                <a:gd name="T20" fmla="*/ 195 w 298"/>
                <a:gd name="T21" fmla="*/ 151 h 178"/>
                <a:gd name="T22" fmla="*/ 188 w 298"/>
                <a:gd name="T23" fmla="*/ 154 h 178"/>
                <a:gd name="T24" fmla="*/ 184 w 298"/>
                <a:gd name="T25" fmla="*/ 159 h 178"/>
                <a:gd name="T26" fmla="*/ 180 w 298"/>
                <a:gd name="T27" fmla="*/ 165 h 178"/>
                <a:gd name="T28" fmla="*/ 175 w 298"/>
                <a:gd name="T29" fmla="*/ 168 h 178"/>
                <a:gd name="T30" fmla="*/ 168 w 298"/>
                <a:gd name="T31" fmla="*/ 168 h 178"/>
                <a:gd name="T32" fmla="*/ 164 w 298"/>
                <a:gd name="T33" fmla="*/ 170 h 178"/>
                <a:gd name="T34" fmla="*/ 157 w 298"/>
                <a:gd name="T35" fmla="*/ 172 h 178"/>
                <a:gd name="T36" fmla="*/ 152 w 298"/>
                <a:gd name="T37" fmla="*/ 175 h 178"/>
                <a:gd name="T38" fmla="*/ 146 w 298"/>
                <a:gd name="T39" fmla="*/ 176 h 178"/>
                <a:gd name="T40" fmla="*/ 140 w 298"/>
                <a:gd name="T41" fmla="*/ 176 h 178"/>
                <a:gd name="T42" fmla="*/ 136 w 298"/>
                <a:gd name="T43" fmla="*/ 174 h 178"/>
                <a:gd name="T44" fmla="*/ 133 w 298"/>
                <a:gd name="T45" fmla="*/ 175 h 178"/>
                <a:gd name="T46" fmla="*/ 130 w 298"/>
                <a:gd name="T47" fmla="*/ 173 h 178"/>
                <a:gd name="T48" fmla="*/ 129 w 298"/>
                <a:gd name="T49" fmla="*/ 168 h 178"/>
                <a:gd name="T50" fmla="*/ 123 w 298"/>
                <a:gd name="T51" fmla="*/ 167 h 178"/>
                <a:gd name="T52" fmla="*/ 120 w 298"/>
                <a:gd name="T53" fmla="*/ 168 h 178"/>
                <a:gd name="T54" fmla="*/ 115 w 298"/>
                <a:gd name="T55" fmla="*/ 164 h 178"/>
                <a:gd name="T56" fmla="*/ 108 w 298"/>
                <a:gd name="T57" fmla="*/ 164 h 178"/>
                <a:gd name="T58" fmla="*/ 104 w 298"/>
                <a:gd name="T59" fmla="*/ 161 h 178"/>
                <a:gd name="T60" fmla="*/ 103 w 298"/>
                <a:gd name="T61" fmla="*/ 156 h 178"/>
                <a:gd name="T62" fmla="*/ 97 w 298"/>
                <a:gd name="T63" fmla="*/ 150 h 178"/>
                <a:gd name="T64" fmla="*/ 93 w 298"/>
                <a:gd name="T65" fmla="*/ 148 h 178"/>
                <a:gd name="T66" fmla="*/ 89 w 298"/>
                <a:gd name="T67" fmla="*/ 145 h 178"/>
                <a:gd name="T68" fmla="*/ 84 w 298"/>
                <a:gd name="T69" fmla="*/ 149 h 178"/>
                <a:gd name="T70" fmla="*/ 77 w 298"/>
                <a:gd name="T71" fmla="*/ 149 h 178"/>
                <a:gd name="T72" fmla="*/ 74 w 298"/>
                <a:gd name="T73" fmla="*/ 148 h 178"/>
                <a:gd name="T74" fmla="*/ 69 w 298"/>
                <a:gd name="T75" fmla="*/ 150 h 178"/>
                <a:gd name="T76" fmla="*/ 68 w 298"/>
                <a:gd name="T77" fmla="*/ 154 h 178"/>
                <a:gd name="T78" fmla="*/ 63 w 298"/>
                <a:gd name="T79" fmla="*/ 160 h 178"/>
                <a:gd name="T80" fmla="*/ 63 w 298"/>
                <a:gd name="T81" fmla="*/ 164 h 178"/>
                <a:gd name="T82" fmla="*/ 59 w 298"/>
                <a:gd name="T83" fmla="*/ 167 h 178"/>
                <a:gd name="T84" fmla="*/ 57 w 298"/>
                <a:gd name="T85" fmla="*/ 169 h 178"/>
                <a:gd name="T86" fmla="*/ 56 w 298"/>
                <a:gd name="T87" fmla="*/ 149 h 178"/>
                <a:gd name="T88" fmla="*/ 56 w 298"/>
                <a:gd name="T89" fmla="*/ 118 h 178"/>
                <a:gd name="T90" fmla="*/ 56 w 298"/>
                <a:gd name="T91" fmla="*/ 84 h 178"/>
                <a:gd name="T92" fmla="*/ 20 w 298"/>
                <a:gd name="T93" fmla="*/ 84 h 178"/>
                <a:gd name="T94" fmla="*/ 2 w 298"/>
                <a:gd name="T95" fmla="*/ 81 h 178"/>
                <a:gd name="T96" fmla="*/ 21 w 298"/>
                <a:gd name="T97" fmla="*/ 63 h 178"/>
                <a:gd name="T98" fmla="*/ 34 w 298"/>
                <a:gd name="T99" fmla="*/ 40 h 178"/>
                <a:gd name="T100" fmla="*/ 29 w 298"/>
                <a:gd name="T101" fmla="*/ 25 h 178"/>
                <a:gd name="T102" fmla="*/ 12 w 298"/>
                <a:gd name="T103" fmla="*/ 15 h 178"/>
                <a:gd name="T104" fmla="*/ 5 w 298"/>
                <a:gd name="T105" fmla="*/ 0 h 178"/>
                <a:gd name="T106" fmla="*/ 57 w 298"/>
                <a:gd name="T107" fmla="*/ 1 h 178"/>
                <a:gd name="T108" fmla="*/ 109 w 298"/>
                <a:gd name="T109" fmla="*/ 1 h 178"/>
                <a:gd name="T110" fmla="*/ 149 w 298"/>
                <a:gd name="T111" fmla="*/ 2 h 178"/>
                <a:gd name="T112" fmla="*/ 168 w 298"/>
                <a:gd name="T113" fmla="*/ 2 h 178"/>
                <a:gd name="T114" fmla="*/ 220 w 298"/>
                <a:gd name="T115" fmla="*/ 2 h 178"/>
                <a:gd name="T116" fmla="*/ 284 w 298"/>
                <a:gd name="T117" fmla="*/ 2 h 17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98" h="178">
                  <a:moveTo>
                    <a:pt x="298" y="1"/>
                  </a:moveTo>
                  <a:lnTo>
                    <a:pt x="298" y="4"/>
                  </a:lnTo>
                  <a:lnTo>
                    <a:pt x="298" y="9"/>
                  </a:lnTo>
                  <a:lnTo>
                    <a:pt x="298" y="13"/>
                  </a:lnTo>
                  <a:lnTo>
                    <a:pt x="298" y="16"/>
                  </a:lnTo>
                  <a:lnTo>
                    <a:pt x="298" y="22"/>
                  </a:lnTo>
                  <a:lnTo>
                    <a:pt x="298" y="23"/>
                  </a:lnTo>
                  <a:lnTo>
                    <a:pt x="298" y="29"/>
                  </a:lnTo>
                  <a:lnTo>
                    <a:pt x="298" y="30"/>
                  </a:lnTo>
                  <a:lnTo>
                    <a:pt x="298" y="36"/>
                  </a:lnTo>
                  <a:lnTo>
                    <a:pt x="298" y="37"/>
                  </a:lnTo>
                  <a:lnTo>
                    <a:pt x="298" y="44"/>
                  </a:lnTo>
                  <a:lnTo>
                    <a:pt x="298" y="47"/>
                  </a:lnTo>
                  <a:lnTo>
                    <a:pt x="298" y="48"/>
                  </a:lnTo>
                  <a:lnTo>
                    <a:pt x="298" y="49"/>
                  </a:lnTo>
                  <a:lnTo>
                    <a:pt x="298" y="53"/>
                  </a:lnTo>
                  <a:lnTo>
                    <a:pt x="298" y="60"/>
                  </a:lnTo>
                  <a:lnTo>
                    <a:pt x="298" y="61"/>
                  </a:lnTo>
                  <a:lnTo>
                    <a:pt x="298" y="68"/>
                  </a:lnTo>
                  <a:lnTo>
                    <a:pt x="298" y="69"/>
                  </a:lnTo>
                  <a:lnTo>
                    <a:pt x="298" y="70"/>
                  </a:lnTo>
                  <a:lnTo>
                    <a:pt x="298" y="71"/>
                  </a:lnTo>
                  <a:lnTo>
                    <a:pt x="298" y="72"/>
                  </a:lnTo>
                  <a:lnTo>
                    <a:pt x="298" y="73"/>
                  </a:lnTo>
                  <a:lnTo>
                    <a:pt x="298" y="74"/>
                  </a:lnTo>
                  <a:lnTo>
                    <a:pt x="298" y="76"/>
                  </a:lnTo>
                  <a:lnTo>
                    <a:pt x="298" y="78"/>
                  </a:lnTo>
                  <a:lnTo>
                    <a:pt x="298" y="84"/>
                  </a:lnTo>
                  <a:lnTo>
                    <a:pt x="298" y="85"/>
                  </a:lnTo>
                  <a:lnTo>
                    <a:pt x="298" y="86"/>
                  </a:lnTo>
                  <a:lnTo>
                    <a:pt x="298" y="95"/>
                  </a:lnTo>
                  <a:lnTo>
                    <a:pt x="298" y="96"/>
                  </a:lnTo>
                  <a:lnTo>
                    <a:pt x="298" y="103"/>
                  </a:lnTo>
                  <a:lnTo>
                    <a:pt x="298" y="105"/>
                  </a:lnTo>
                  <a:lnTo>
                    <a:pt x="298" y="108"/>
                  </a:lnTo>
                  <a:lnTo>
                    <a:pt x="298" y="109"/>
                  </a:lnTo>
                  <a:lnTo>
                    <a:pt x="298" y="110"/>
                  </a:lnTo>
                  <a:lnTo>
                    <a:pt x="298" y="111"/>
                  </a:lnTo>
                  <a:lnTo>
                    <a:pt x="298" y="112"/>
                  </a:lnTo>
                  <a:lnTo>
                    <a:pt x="298" y="114"/>
                  </a:lnTo>
                  <a:lnTo>
                    <a:pt x="298" y="118"/>
                  </a:lnTo>
                  <a:lnTo>
                    <a:pt x="298" y="119"/>
                  </a:lnTo>
                  <a:lnTo>
                    <a:pt x="298" y="120"/>
                  </a:lnTo>
                  <a:lnTo>
                    <a:pt x="298" y="121"/>
                  </a:lnTo>
                  <a:lnTo>
                    <a:pt x="298" y="129"/>
                  </a:lnTo>
                  <a:lnTo>
                    <a:pt x="298" y="132"/>
                  </a:lnTo>
                  <a:lnTo>
                    <a:pt x="298" y="134"/>
                  </a:lnTo>
                  <a:lnTo>
                    <a:pt x="298" y="138"/>
                  </a:lnTo>
                  <a:lnTo>
                    <a:pt x="297" y="138"/>
                  </a:lnTo>
                  <a:lnTo>
                    <a:pt x="295" y="138"/>
                  </a:lnTo>
                  <a:lnTo>
                    <a:pt x="292" y="138"/>
                  </a:lnTo>
                  <a:lnTo>
                    <a:pt x="291" y="138"/>
                  </a:lnTo>
                  <a:lnTo>
                    <a:pt x="290" y="138"/>
                  </a:lnTo>
                  <a:lnTo>
                    <a:pt x="289" y="138"/>
                  </a:lnTo>
                  <a:lnTo>
                    <a:pt x="288" y="138"/>
                  </a:lnTo>
                  <a:lnTo>
                    <a:pt x="287" y="138"/>
                  </a:lnTo>
                  <a:lnTo>
                    <a:pt x="285" y="138"/>
                  </a:lnTo>
                  <a:lnTo>
                    <a:pt x="284" y="138"/>
                  </a:lnTo>
                  <a:lnTo>
                    <a:pt x="283" y="138"/>
                  </a:lnTo>
                  <a:lnTo>
                    <a:pt x="281" y="138"/>
                  </a:lnTo>
                  <a:lnTo>
                    <a:pt x="274" y="138"/>
                  </a:lnTo>
                  <a:lnTo>
                    <a:pt x="272" y="138"/>
                  </a:lnTo>
                  <a:lnTo>
                    <a:pt x="271" y="138"/>
                  </a:lnTo>
                  <a:lnTo>
                    <a:pt x="269" y="138"/>
                  </a:lnTo>
                  <a:lnTo>
                    <a:pt x="267" y="138"/>
                  </a:lnTo>
                  <a:lnTo>
                    <a:pt x="265" y="138"/>
                  </a:lnTo>
                  <a:lnTo>
                    <a:pt x="264" y="138"/>
                  </a:lnTo>
                  <a:lnTo>
                    <a:pt x="263" y="138"/>
                  </a:lnTo>
                  <a:lnTo>
                    <a:pt x="259" y="138"/>
                  </a:lnTo>
                  <a:lnTo>
                    <a:pt x="253" y="138"/>
                  </a:lnTo>
                  <a:lnTo>
                    <a:pt x="251" y="138"/>
                  </a:lnTo>
                  <a:lnTo>
                    <a:pt x="244" y="138"/>
                  </a:lnTo>
                  <a:lnTo>
                    <a:pt x="243" y="138"/>
                  </a:lnTo>
                  <a:lnTo>
                    <a:pt x="241" y="138"/>
                  </a:lnTo>
                  <a:lnTo>
                    <a:pt x="240" y="138"/>
                  </a:lnTo>
                  <a:lnTo>
                    <a:pt x="237" y="138"/>
                  </a:lnTo>
                  <a:lnTo>
                    <a:pt x="236" y="138"/>
                  </a:lnTo>
                  <a:lnTo>
                    <a:pt x="235" y="138"/>
                  </a:lnTo>
                  <a:lnTo>
                    <a:pt x="231" y="138"/>
                  </a:lnTo>
                  <a:lnTo>
                    <a:pt x="227" y="138"/>
                  </a:lnTo>
                  <a:lnTo>
                    <a:pt x="225" y="138"/>
                  </a:lnTo>
                  <a:lnTo>
                    <a:pt x="221" y="138"/>
                  </a:lnTo>
                  <a:lnTo>
                    <a:pt x="217" y="138"/>
                  </a:lnTo>
                  <a:lnTo>
                    <a:pt x="215" y="138"/>
                  </a:lnTo>
                  <a:lnTo>
                    <a:pt x="213" y="138"/>
                  </a:lnTo>
                  <a:lnTo>
                    <a:pt x="212" y="138"/>
                  </a:lnTo>
                  <a:lnTo>
                    <a:pt x="210" y="138"/>
                  </a:lnTo>
                  <a:lnTo>
                    <a:pt x="203" y="138"/>
                  </a:lnTo>
                  <a:lnTo>
                    <a:pt x="203" y="140"/>
                  </a:lnTo>
                  <a:lnTo>
                    <a:pt x="202" y="140"/>
                  </a:lnTo>
                  <a:lnTo>
                    <a:pt x="202" y="141"/>
                  </a:lnTo>
                  <a:lnTo>
                    <a:pt x="203" y="141"/>
                  </a:lnTo>
                  <a:lnTo>
                    <a:pt x="202" y="141"/>
                  </a:lnTo>
                  <a:lnTo>
                    <a:pt x="201" y="142"/>
                  </a:lnTo>
                  <a:lnTo>
                    <a:pt x="200" y="142"/>
                  </a:lnTo>
                  <a:lnTo>
                    <a:pt x="201" y="142"/>
                  </a:lnTo>
                  <a:lnTo>
                    <a:pt x="202" y="143"/>
                  </a:lnTo>
                  <a:lnTo>
                    <a:pt x="202" y="144"/>
                  </a:lnTo>
                  <a:lnTo>
                    <a:pt x="201" y="144"/>
                  </a:lnTo>
                  <a:lnTo>
                    <a:pt x="201" y="145"/>
                  </a:lnTo>
                  <a:lnTo>
                    <a:pt x="201" y="146"/>
                  </a:lnTo>
                  <a:lnTo>
                    <a:pt x="201" y="148"/>
                  </a:lnTo>
                  <a:lnTo>
                    <a:pt x="200" y="146"/>
                  </a:lnTo>
                  <a:lnTo>
                    <a:pt x="199" y="146"/>
                  </a:lnTo>
                  <a:lnTo>
                    <a:pt x="199" y="148"/>
                  </a:lnTo>
                  <a:lnTo>
                    <a:pt x="197" y="149"/>
                  </a:lnTo>
                  <a:lnTo>
                    <a:pt x="197" y="150"/>
                  </a:lnTo>
                  <a:lnTo>
                    <a:pt x="196" y="150"/>
                  </a:lnTo>
                  <a:lnTo>
                    <a:pt x="196" y="151"/>
                  </a:lnTo>
                  <a:lnTo>
                    <a:pt x="195" y="151"/>
                  </a:lnTo>
                  <a:lnTo>
                    <a:pt x="194" y="152"/>
                  </a:lnTo>
                  <a:lnTo>
                    <a:pt x="194" y="151"/>
                  </a:lnTo>
                  <a:lnTo>
                    <a:pt x="193" y="151"/>
                  </a:lnTo>
                  <a:lnTo>
                    <a:pt x="193" y="152"/>
                  </a:lnTo>
                  <a:lnTo>
                    <a:pt x="193" y="153"/>
                  </a:lnTo>
                  <a:lnTo>
                    <a:pt x="192" y="153"/>
                  </a:lnTo>
                  <a:lnTo>
                    <a:pt x="192" y="154"/>
                  </a:lnTo>
                  <a:lnTo>
                    <a:pt x="191" y="154"/>
                  </a:lnTo>
                  <a:lnTo>
                    <a:pt x="189" y="154"/>
                  </a:lnTo>
                  <a:lnTo>
                    <a:pt x="188" y="154"/>
                  </a:lnTo>
                  <a:lnTo>
                    <a:pt x="189" y="154"/>
                  </a:lnTo>
                  <a:lnTo>
                    <a:pt x="188" y="154"/>
                  </a:lnTo>
                  <a:lnTo>
                    <a:pt x="187" y="156"/>
                  </a:lnTo>
                  <a:lnTo>
                    <a:pt x="186" y="156"/>
                  </a:lnTo>
                  <a:lnTo>
                    <a:pt x="186" y="157"/>
                  </a:lnTo>
                  <a:lnTo>
                    <a:pt x="185" y="156"/>
                  </a:lnTo>
                  <a:lnTo>
                    <a:pt x="185" y="157"/>
                  </a:lnTo>
                  <a:lnTo>
                    <a:pt x="185" y="158"/>
                  </a:lnTo>
                  <a:lnTo>
                    <a:pt x="185" y="159"/>
                  </a:lnTo>
                  <a:lnTo>
                    <a:pt x="184" y="159"/>
                  </a:lnTo>
                  <a:lnTo>
                    <a:pt x="183" y="159"/>
                  </a:lnTo>
                  <a:lnTo>
                    <a:pt x="183" y="158"/>
                  </a:lnTo>
                  <a:lnTo>
                    <a:pt x="183" y="159"/>
                  </a:lnTo>
                  <a:lnTo>
                    <a:pt x="181" y="159"/>
                  </a:lnTo>
                  <a:lnTo>
                    <a:pt x="181" y="160"/>
                  </a:lnTo>
                  <a:lnTo>
                    <a:pt x="180" y="160"/>
                  </a:lnTo>
                  <a:lnTo>
                    <a:pt x="180" y="161"/>
                  </a:lnTo>
                  <a:lnTo>
                    <a:pt x="180" y="162"/>
                  </a:lnTo>
                  <a:lnTo>
                    <a:pt x="180" y="164"/>
                  </a:lnTo>
                  <a:lnTo>
                    <a:pt x="180" y="165"/>
                  </a:lnTo>
                  <a:lnTo>
                    <a:pt x="181" y="165"/>
                  </a:lnTo>
                  <a:lnTo>
                    <a:pt x="181" y="166"/>
                  </a:lnTo>
                  <a:lnTo>
                    <a:pt x="181" y="167"/>
                  </a:lnTo>
                  <a:lnTo>
                    <a:pt x="180" y="167"/>
                  </a:lnTo>
                  <a:lnTo>
                    <a:pt x="179" y="167"/>
                  </a:lnTo>
                  <a:lnTo>
                    <a:pt x="178" y="167"/>
                  </a:lnTo>
                  <a:lnTo>
                    <a:pt x="178" y="168"/>
                  </a:lnTo>
                  <a:lnTo>
                    <a:pt x="177" y="168"/>
                  </a:lnTo>
                  <a:lnTo>
                    <a:pt x="176" y="168"/>
                  </a:lnTo>
                  <a:lnTo>
                    <a:pt x="175" y="168"/>
                  </a:lnTo>
                  <a:lnTo>
                    <a:pt x="173" y="168"/>
                  </a:lnTo>
                  <a:lnTo>
                    <a:pt x="173" y="167"/>
                  </a:lnTo>
                  <a:lnTo>
                    <a:pt x="173" y="168"/>
                  </a:lnTo>
                  <a:lnTo>
                    <a:pt x="172" y="167"/>
                  </a:lnTo>
                  <a:lnTo>
                    <a:pt x="172" y="168"/>
                  </a:lnTo>
                  <a:lnTo>
                    <a:pt x="171" y="168"/>
                  </a:lnTo>
                  <a:lnTo>
                    <a:pt x="170" y="168"/>
                  </a:lnTo>
                  <a:lnTo>
                    <a:pt x="169" y="168"/>
                  </a:lnTo>
                  <a:lnTo>
                    <a:pt x="168" y="167"/>
                  </a:lnTo>
                  <a:lnTo>
                    <a:pt x="168" y="168"/>
                  </a:lnTo>
                  <a:lnTo>
                    <a:pt x="167" y="168"/>
                  </a:lnTo>
                  <a:lnTo>
                    <a:pt x="168" y="167"/>
                  </a:lnTo>
                  <a:lnTo>
                    <a:pt x="167" y="167"/>
                  </a:lnTo>
                  <a:lnTo>
                    <a:pt x="167" y="168"/>
                  </a:lnTo>
                  <a:lnTo>
                    <a:pt x="165" y="169"/>
                  </a:lnTo>
                  <a:lnTo>
                    <a:pt x="167" y="169"/>
                  </a:lnTo>
                  <a:lnTo>
                    <a:pt x="167" y="170"/>
                  </a:lnTo>
                  <a:lnTo>
                    <a:pt x="165" y="170"/>
                  </a:lnTo>
                  <a:lnTo>
                    <a:pt x="164" y="172"/>
                  </a:lnTo>
                  <a:lnTo>
                    <a:pt x="164" y="170"/>
                  </a:lnTo>
                  <a:lnTo>
                    <a:pt x="163" y="170"/>
                  </a:lnTo>
                  <a:lnTo>
                    <a:pt x="162" y="170"/>
                  </a:lnTo>
                  <a:lnTo>
                    <a:pt x="162" y="172"/>
                  </a:lnTo>
                  <a:lnTo>
                    <a:pt x="161" y="172"/>
                  </a:lnTo>
                  <a:lnTo>
                    <a:pt x="161" y="173"/>
                  </a:lnTo>
                  <a:lnTo>
                    <a:pt x="160" y="173"/>
                  </a:lnTo>
                  <a:lnTo>
                    <a:pt x="160" y="172"/>
                  </a:lnTo>
                  <a:lnTo>
                    <a:pt x="159" y="172"/>
                  </a:lnTo>
                  <a:lnTo>
                    <a:pt x="159" y="173"/>
                  </a:lnTo>
                  <a:lnTo>
                    <a:pt x="157" y="172"/>
                  </a:lnTo>
                  <a:lnTo>
                    <a:pt x="159" y="172"/>
                  </a:lnTo>
                  <a:lnTo>
                    <a:pt x="157" y="170"/>
                  </a:lnTo>
                  <a:lnTo>
                    <a:pt x="157" y="172"/>
                  </a:lnTo>
                  <a:lnTo>
                    <a:pt x="157" y="173"/>
                  </a:lnTo>
                  <a:lnTo>
                    <a:pt x="156" y="173"/>
                  </a:lnTo>
                  <a:lnTo>
                    <a:pt x="155" y="173"/>
                  </a:lnTo>
                  <a:lnTo>
                    <a:pt x="154" y="173"/>
                  </a:lnTo>
                  <a:lnTo>
                    <a:pt x="153" y="174"/>
                  </a:lnTo>
                  <a:lnTo>
                    <a:pt x="152" y="174"/>
                  </a:lnTo>
                  <a:lnTo>
                    <a:pt x="152" y="175"/>
                  </a:lnTo>
                  <a:lnTo>
                    <a:pt x="152" y="174"/>
                  </a:lnTo>
                  <a:lnTo>
                    <a:pt x="151" y="174"/>
                  </a:lnTo>
                  <a:lnTo>
                    <a:pt x="151" y="175"/>
                  </a:lnTo>
                  <a:lnTo>
                    <a:pt x="149" y="175"/>
                  </a:lnTo>
                  <a:lnTo>
                    <a:pt x="148" y="175"/>
                  </a:lnTo>
                  <a:lnTo>
                    <a:pt x="148" y="174"/>
                  </a:lnTo>
                  <a:lnTo>
                    <a:pt x="148" y="175"/>
                  </a:lnTo>
                  <a:lnTo>
                    <a:pt x="147" y="175"/>
                  </a:lnTo>
                  <a:lnTo>
                    <a:pt x="146" y="175"/>
                  </a:lnTo>
                  <a:lnTo>
                    <a:pt x="146" y="176"/>
                  </a:lnTo>
                  <a:lnTo>
                    <a:pt x="146" y="177"/>
                  </a:lnTo>
                  <a:lnTo>
                    <a:pt x="145" y="177"/>
                  </a:lnTo>
                  <a:lnTo>
                    <a:pt x="144" y="177"/>
                  </a:lnTo>
                  <a:lnTo>
                    <a:pt x="143" y="177"/>
                  </a:lnTo>
                  <a:lnTo>
                    <a:pt x="143" y="178"/>
                  </a:lnTo>
                  <a:lnTo>
                    <a:pt x="141" y="178"/>
                  </a:lnTo>
                  <a:lnTo>
                    <a:pt x="141" y="177"/>
                  </a:lnTo>
                  <a:lnTo>
                    <a:pt x="140" y="177"/>
                  </a:lnTo>
                  <a:lnTo>
                    <a:pt x="141" y="177"/>
                  </a:lnTo>
                  <a:lnTo>
                    <a:pt x="140" y="176"/>
                  </a:lnTo>
                  <a:lnTo>
                    <a:pt x="139" y="176"/>
                  </a:lnTo>
                  <a:lnTo>
                    <a:pt x="139" y="177"/>
                  </a:lnTo>
                  <a:lnTo>
                    <a:pt x="138" y="177"/>
                  </a:lnTo>
                  <a:lnTo>
                    <a:pt x="138" y="176"/>
                  </a:lnTo>
                  <a:lnTo>
                    <a:pt x="139" y="176"/>
                  </a:lnTo>
                  <a:lnTo>
                    <a:pt x="139" y="175"/>
                  </a:lnTo>
                  <a:lnTo>
                    <a:pt x="138" y="175"/>
                  </a:lnTo>
                  <a:lnTo>
                    <a:pt x="137" y="175"/>
                  </a:lnTo>
                  <a:lnTo>
                    <a:pt x="137" y="174"/>
                  </a:lnTo>
                  <a:lnTo>
                    <a:pt x="136" y="174"/>
                  </a:lnTo>
                  <a:lnTo>
                    <a:pt x="136" y="175"/>
                  </a:lnTo>
                  <a:lnTo>
                    <a:pt x="136" y="176"/>
                  </a:lnTo>
                  <a:lnTo>
                    <a:pt x="136" y="175"/>
                  </a:lnTo>
                  <a:lnTo>
                    <a:pt x="135" y="175"/>
                  </a:lnTo>
                  <a:lnTo>
                    <a:pt x="136" y="175"/>
                  </a:lnTo>
                  <a:lnTo>
                    <a:pt x="136" y="174"/>
                  </a:lnTo>
                  <a:lnTo>
                    <a:pt x="135" y="174"/>
                  </a:lnTo>
                  <a:lnTo>
                    <a:pt x="135" y="175"/>
                  </a:lnTo>
                  <a:lnTo>
                    <a:pt x="133" y="176"/>
                  </a:lnTo>
                  <a:lnTo>
                    <a:pt x="133" y="175"/>
                  </a:lnTo>
                  <a:lnTo>
                    <a:pt x="133" y="174"/>
                  </a:lnTo>
                  <a:lnTo>
                    <a:pt x="132" y="174"/>
                  </a:lnTo>
                  <a:lnTo>
                    <a:pt x="132" y="175"/>
                  </a:lnTo>
                  <a:lnTo>
                    <a:pt x="131" y="175"/>
                  </a:lnTo>
                  <a:lnTo>
                    <a:pt x="131" y="174"/>
                  </a:lnTo>
                  <a:lnTo>
                    <a:pt x="131" y="175"/>
                  </a:lnTo>
                  <a:lnTo>
                    <a:pt x="130" y="175"/>
                  </a:lnTo>
                  <a:lnTo>
                    <a:pt x="130" y="174"/>
                  </a:lnTo>
                  <a:lnTo>
                    <a:pt x="131" y="174"/>
                  </a:lnTo>
                  <a:lnTo>
                    <a:pt x="130" y="173"/>
                  </a:lnTo>
                  <a:lnTo>
                    <a:pt x="129" y="173"/>
                  </a:lnTo>
                  <a:lnTo>
                    <a:pt x="129" y="172"/>
                  </a:lnTo>
                  <a:lnTo>
                    <a:pt x="128" y="172"/>
                  </a:lnTo>
                  <a:lnTo>
                    <a:pt x="128" y="170"/>
                  </a:lnTo>
                  <a:lnTo>
                    <a:pt x="128" y="169"/>
                  </a:lnTo>
                  <a:lnTo>
                    <a:pt x="129" y="169"/>
                  </a:lnTo>
                  <a:lnTo>
                    <a:pt x="128" y="169"/>
                  </a:lnTo>
                  <a:lnTo>
                    <a:pt x="127" y="168"/>
                  </a:lnTo>
                  <a:lnTo>
                    <a:pt x="128" y="168"/>
                  </a:lnTo>
                  <a:lnTo>
                    <a:pt x="129" y="168"/>
                  </a:lnTo>
                  <a:lnTo>
                    <a:pt x="129" y="167"/>
                  </a:lnTo>
                  <a:lnTo>
                    <a:pt x="128" y="167"/>
                  </a:lnTo>
                  <a:lnTo>
                    <a:pt x="127" y="167"/>
                  </a:lnTo>
                  <a:lnTo>
                    <a:pt x="127" y="166"/>
                  </a:lnTo>
                  <a:lnTo>
                    <a:pt x="128" y="166"/>
                  </a:lnTo>
                  <a:lnTo>
                    <a:pt x="127" y="166"/>
                  </a:lnTo>
                  <a:lnTo>
                    <a:pt x="125" y="166"/>
                  </a:lnTo>
                  <a:lnTo>
                    <a:pt x="124" y="166"/>
                  </a:lnTo>
                  <a:lnTo>
                    <a:pt x="124" y="167"/>
                  </a:lnTo>
                  <a:lnTo>
                    <a:pt x="123" y="167"/>
                  </a:lnTo>
                  <a:lnTo>
                    <a:pt x="122" y="167"/>
                  </a:lnTo>
                  <a:lnTo>
                    <a:pt x="122" y="168"/>
                  </a:lnTo>
                  <a:lnTo>
                    <a:pt x="123" y="168"/>
                  </a:lnTo>
                  <a:lnTo>
                    <a:pt x="122" y="168"/>
                  </a:lnTo>
                  <a:lnTo>
                    <a:pt x="122" y="169"/>
                  </a:lnTo>
                  <a:lnTo>
                    <a:pt x="121" y="169"/>
                  </a:lnTo>
                  <a:lnTo>
                    <a:pt x="121" y="170"/>
                  </a:lnTo>
                  <a:lnTo>
                    <a:pt x="120" y="170"/>
                  </a:lnTo>
                  <a:lnTo>
                    <a:pt x="120" y="169"/>
                  </a:lnTo>
                  <a:lnTo>
                    <a:pt x="120" y="168"/>
                  </a:lnTo>
                  <a:lnTo>
                    <a:pt x="120" y="167"/>
                  </a:lnTo>
                  <a:lnTo>
                    <a:pt x="119" y="167"/>
                  </a:lnTo>
                  <a:lnTo>
                    <a:pt x="117" y="167"/>
                  </a:lnTo>
                  <a:lnTo>
                    <a:pt x="116" y="167"/>
                  </a:lnTo>
                  <a:lnTo>
                    <a:pt x="116" y="166"/>
                  </a:lnTo>
                  <a:lnTo>
                    <a:pt x="116" y="165"/>
                  </a:lnTo>
                  <a:lnTo>
                    <a:pt x="115" y="165"/>
                  </a:lnTo>
                  <a:lnTo>
                    <a:pt x="116" y="165"/>
                  </a:lnTo>
                  <a:lnTo>
                    <a:pt x="116" y="164"/>
                  </a:lnTo>
                  <a:lnTo>
                    <a:pt x="115" y="164"/>
                  </a:lnTo>
                  <a:lnTo>
                    <a:pt x="115" y="162"/>
                  </a:lnTo>
                  <a:lnTo>
                    <a:pt x="114" y="162"/>
                  </a:lnTo>
                  <a:lnTo>
                    <a:pt x="113" y="161"/>
                  </a:lnTo>
                  <a:lnTo>
                    <a:pt x="112" y="161"/>
                  </a:lnTo>
                  <a:lnTo>
                    <a:pt x="112" y="162"/>
                  </a:lnTo>
                  <a:lnTo>
                    <a:pt x="112" y="164"/>
                  </a:lnTo>
                  <a:lnTo>
                    <a:pt x="111" y="162"/>
                  </a:lnTo>
                  <a:lnTo>
                    <a:pt x="111" y="164"/>
                  </a:lnTo>
                  <a:lnTo>
                    <a:pt x="109" y="164"/>
                  </a:lnTo>
                  <a:lnTo>
                    <a:pt x="108" y="164"/>
                  </a:lnTo>
                  <a:lnTo>
                    <a:pt x="107" y="164"/>
                  </a:lnTo>
                  <a:lnTo>
                    <a:pt x="107" y="162"/>
                  </a:lnTo>
                  <a:lnTo>
                    <a:pt x="107" y="164"/>
                  </a:lnTo>
                  <a:lnTo>
                    <a:pt x="106" y="164"/>
                  </a:lnTo>
                  <a:lnTo>
                    <a:pt x="106" y="162"/>
                  </a:lnTo>
                  <a:lnTo>
                    <a:pt x="105" y="162"/>
                  </a:lnTo>
                  <a:lnTo>
                    <a:pt x="105" y="161"/>
                  </a:lnTo>
                  <a:lnTo>
                    <a:pt x="105" y="162"/>
                  </a:lnTo>
                  <a:lnTo>
                    <a:pt x="104" y="162"/>
                  </a:lnTo>
                  <a:lnTo>
                    <a:pt x="104" y="161"/>
                  </a:lnTo>
                  <a:lnTo>
                    <a:pt x="104" y="160"/>
                  </a:lnTo>
                  <a:lnTo>
                    <a:pt x="103" y="160"/>
                  </a:lnTo>
                  <a:lnTo>
                    <a:pt x="101" y="160"/>
                  </a:lnTo>
                  <a:lnTo>
                    <a:pt x="101" y="159"/>
                  </a:lnTo>
                  <a:lnTo>
                    <a:pt x="103" y="159"/>
                  </a:lnTo>
                  <a:lnTo>
                    <a:pt x="104" y="158"/>
                  </a:lnTo>
                  <a:lnTo>
                    <a:pt x="104" y="157"/>
                  </a:lnTo>
                  <a:lnTo>
                    <a:pt x="103" y="157"/>
                  </a:lnTo>
                  <a:lnTo>
                    <a:pt x="101" y="157"/>
                  </a:lnTo>
                  <a:lnTo>
                    <a:pt x="103" y="156"/>
                  </a:lnTo>
                  <a:lnTo>
                    <a:pt x="101" y="156"/>
                  </a:lnTo>
                  <a:lnTo>
                    <a:pt x="100" y="156"/>
                  </a:lnTo>
                  <a:lnTo>
                    <a:pt x="100" y="154"/>
                  </a:lnTo>
                  <a:lnTo>
                    <a:pt x="99" y="154"/>
                  </a:lnTo>
                  <a:lnTo>
                    <a:pt x="99" y="153"/>
                  </a:lnTo>
                  <a:lnTo>
                    <a:pt x="99" y="152"/>
                  </a:lnTo>
                  <a:lnTo>
                    <a:pt x="99" y="151"/>
                  </a:lnTo>
                  <a:lnTo>
                    <a:pt x="98" y="151"/>
                  </a:lnTo>
                  <a:lnTo>
                    <a:pt x="98" y="150"/>
                  </a:lnTo>
                  <a:lnTo>
                    <a:pt x="97" y="150"/>
                  </a:lnTo>
                  <a:lnTo>
                    <a:pt x="97" y="151"/>
                  </a:lnTo>
                  <a:lnTo>
                    <a:pt x="97" y="150"/>
                  </a:lnTo>
                  <a:lnTo>
                    <a:pt x="96" y="150"/>
                  </a:lnTo>
                  <a:lnTo>
                    <a:pt x="96" y="149"/>
                  </a:lnTo>
                  <a:lnTo>
                    <a:pt x="97" y="149"/>
                  </a:lnTo>
                  <a:lnTo>
                    <a:pt x="96" y="149"/>
                  </a:lnTo>
                  <a:lnTo>
                    <a:pt x="95" y="149"/>
                  </a:lnTo>
                  <a:lnTo>
                    <a:pt x="95" y="148"/>
                  </a:lnTo>
                  <a:lnTo>
                    <a:pt x="95" y="146"/>
                  </a:lnTo>
                  <a:lnTo>
                    <a:pt x="93" y="148"/>
                  </a:lnTo>
                  <a:lnTo>
                    <a:pt x="93" y="146"/>
                  </a:lnTo>
                  <a:lnTo>
                    <a:pt x="92" y="146"/>
                  </a:lnTo>
                  <a:lnTo>
                    <a:pt x="92" y="145"/>
                  </a:lnTo>
                  <a:lnTo>
                    <a:pt x="91" y="145"/>
                  </a:lnTo>
                  <a:lnTo>
                    <a:pt x="91" y="146"/>
                  </a:lnTo>
                  <a:lnTo>
                    <a:pt x="90" y="146"/>
                  </a:lnTo>
                  <a:lnTo>
                    <a:pt x="90" y="145"/>
                  </a:lnTo>
                  <a:lnTo>
                    <a:pt x="89" y="145"/>
                  </a:lnTo>
                  <a:lnTo>
                    <a:pt x="89" y="146"/>
                  </a:lnTo>
                  <a:lnTo>
                    <a:pt x="89" y="145"/>
                  </a:lnTo>
                  <a:lnTo>
                    <a:pt x="88" y="145"/>
                  </a:lnTo>
                  <a:lnTo>
                    <a:pt x="88" y="144"/>
                  </a:lnTo>
                  <a:lnTo>
                    <a:pt x="87" y="144"/>
                  </a:lnTo>
                  <a:lnTo>
                    <a:pt x="87" y="145"/>
                  </a:lnTo>
                  <a:lnTo>
                    <a:pt x="87" y="146"/>
                  </a:lnTo>
                  <a:lnTo>
                    <a:pt x="87" y="148"/>
                  </a:lnTo>
                  <a:lnTo>
                    <a:pt x="85" y="146"/>
                  </a:lnTo>
                  <a:lnTo>
                    <a:pt x="85" y="148"/>
                  </a:lnTo>
                  <a:lnTo>
                    <a:pt x="85" y="149"/>
                  </a:lnTo>
                  <a:lnTo>
                    <a:pt x="84" y="149"/>
                  </a:lnTo>
                  <a:lnTo>
                    <a:pt x="84" y="148"/>
                  </a:lnTo>
                  <a:lnTo>
                    <a:pt x="84" y="146"/>
                  </a:lnTo>
                  <a:lnTo>
                    <a:pt x="82" y="146"/>
                  </a:lnTo>
                  <a:lnTo>
                    <a:pt x="82" y="148"/>
                  </a:lnTo>
                  <a:lnTo>
                    <a:pt x="81" y="148"/>
                  </a:lnTo>
                  <a:lnTo>
                    <a:pt x="81" y="146"/>
                  </a:lnTo>
                  <a:lnTo>
                    <a:pt x="80" y="146"/>
                  </a:lnTo>
                  <a:lnTo>
                    <a:pt x="80" y="148"/>
                  </a:lnTo>
                  <a:lnTo>
                    <a:pt x="79" y="149"/>
                  </a:lnTo>
                  <a:lnTo>
                    <a:pt x="77" y="149"/>
                  </a:lnTo>
                  <a:lnTo>
                    <a:pt x="77" y="148"/>
                  </a:lnTo>
                  <a:lnTo>
                    <a:pt x="76" y="148"/>
                  </a:lnTo>
                  <a:lnTo>
                    <a:pt x="75" y="146"/>
                  </a:lnTo>
                  <a:lnTo>
                    <a:pt x="76" y="146"/>
                  </a:lnTo>
                  <a:lnTo>
                    <a:pt x="76" y="145"/>
                  </a:lnTo>
                  <a:lnTo>
                    <a:pt x="75" y="146"/>
                  </a:lnTo>
                  <a:lnTo>
                    <a:pt x="75" y="148"/>
                  </a:lnTo>
                  <a:lnTo>
                    <a:pt x="75" y="146"/>
                  </a:lnTo>
                  <a:lnTo>
                    <a:pt x="74" y="146"/>
                  </a:lnTo>
                  <a:lnTo>
                    <a:pt x="74" y="148"/>
                  </a:lnTo>
                  <a:lnTo>
                    <a:pt x="73" y="148"/>
                  </a:lnTo>
                  <a:lnTo>
                    <a:pt x="73" y="146"/>
                  </a:lnTo>
                  <a:lnTo>
                    <a:pt x="73" y="148"/>
                  </a:lnTo>
                  <a:lnTo>
                    <a:pt x="72" y="149"/>
                  </a:lnTo>
                  <a:lnTo>
                    <a:pt x="72" y="148"/>
                  </a:lnTo>
                  <a:lnTo>
                    <a:pt x="72" y="146"/>
                  </a:lnTo>
                  <a:lnTo>
                    <a:pt x="71" y="146"/>
                  </a:lnTo>
                  <a:lnTo>
                    <a:pt x="71" y="148"/>
                  </a:lnTo>
                  <a:lnTo>
                    <a:pt x="71" y="149"/>
                  </a:lnTo>
                  <a:lnTo>
                    <a:pt x="69" y="150"/>
                  </a:lnTo>
                  <a:lnTo>
                    <a:pt x="69" y="151"/>
                  </a:lnTo>
                  <a:lnTo>
                    <a:pt x="69" y="152"/>
                  </a:lnTo>
                  <a:lnTo>
                    <a:pt x="69" y="153"/>
                  </a:lnTo>
                  <a:lnTo>
                    <a:pt x="68" y="153"/>
                  </a:lnTo>
                  <a:lnTo>
                    <a:pt x="69" y="153"/>
                  </a:lnTo>
                  <a:lnTo>
                    <a:pt x="71" y="153"/>
                  </a:lnTo>
                  <a:lnTo>
                    <a:pt x="69" y="154"/>
                  </a:lnTo>
                  <a:lnTo>
                    <a:pt x="69" y="156"/>
                  </a:lnTo>
                  <a:lnTo>
                    <a:pt x="68" y="156"/>
                  </a:lnTo>
                  <a:lnTo>
                    <a:pt x="68" y="154"/>
                  </a:lnTo>
                  <a:lnTo>
                    <a:pt x="67" y="154"/>
                  </a:lnTo>
                  <a:lnTo>
                    <a:pt x="67" y="156"/>
                  </a:lnTo>
                  <a:lnTo>
                    <a:pt x="67" y="157"/>
                  </a:lnTo>
                  <a:lnTo>
                    <a:pt x="66" y="157"/>
                  </a:lnTo>
                  <a:lnTo>
                    <a:pt x="66" y="156"/>
                  </a:lnTo>
                  <a:lnTo>
                    <a:pt x="65" y="157"/>
                  </a:lnTo>
                  <a:lnTo>
                    <a:pt x="65" y="158"/>
                  </a:lnTo>
                  <a:lnTo>
                    <a:pt x="65" y="159"/>
                  </a:lnTo>
                  <a:lnTo>
                    <a:pt x="64" y="160"/>
                  </a:lnTo>
                  <a:lnTo>
                    <a:pt x="63" y="160"/>
                  </a:lnTo>
                  <a:lnTo>
                    <a:pt x="63" y="159"/>
                  </a:lnTo>
                  <a:lnTo>
                    <a:pt x="61" y="159"/>
                  </a:lnTo>
                  <a:lnTo>
                    <a:pt x="63" y="160"/>
                  </a:lnTo>
                  <a:lnTo>
                    <a:pt x="63" y="161"/>
                  </a:lnTo>
                  <a:lnTo>
                    <a:pt x="64" y="161"/>
                  </a:lnTo>
                  <a:lnTo>
                    <a:pt x="65" y="161"/>
                  </a:lnTo>
                  <a:lnTo>
                    <a:pt x="65" y="162"/>
                  </a:lnTo>
                  <a:lnTo>
                    <a:pt x="64" y="162"/>
                  </a:lnTo>
                  <a:lnTo>
                    <a:pt x="63" y="162"/>
                  </a:lnTo>
                  <a:lnTo>
                    <a:pt x="63" y="164"/>
                  </a:lnTo>
                  <a:lnTo>
                    <a:pt x="61" y="164"/>
                  </a:lnTo>
                  <a:lnTo>
                    <a:pt x="61" y="165"/>
                  </a:lnTo>
                  <a:lnTo>
                    <a:pt x="63" y="165"/>
                  </a:lnTo>
                  <a:lnTo>
                    <a:pt x="61" y="166"/>
                  </a:lnTo>
                  <a:lnTo>
                    <a:pt x="60" y="166"/>
                  </a:lnTo>
                  <a:lnTo>
                    <a:pt x="60" y="165"/>
                  </a:lnTo>
                  <a:lnTo>
                    <a:pt x="60" y="166"/>
                  </a:lnTo>
                  <a:lnTo>
                    <a:pt x="59" y="166"/>
                  </a:lnTo>
                  <a:lnTo>
                    <a:pt x="60" y="167"/>
                  </a:lnTo>
                  <a:lnTo>
                    <a:pt x="59" y="167"/>
                  </a:lnTo>
                  <a:lnTo>
                    <a:pt x="58" y="167"/>
                  </a:lnTo>
                  <a:lnTo>
                    <a:pt x="59" y="167"/>
                  </a:lnTo>
                  <a:lnTo>
                    <a:pt x="59" y="166"/>
                  </a:lnTo>
                  <a:lnTo>
                    <a:pt x="58" y="166"/>
                  </a:lnTo>
                  <a:lnTo>
                    <a:pt x="57" y="167"/>
                  </a:lnTo>
                  <a:lnTo>
                    <a:pt x="57" y="168"/>
                  </a:lnTo>
                  <a:lnTo>
                    <a:pt x="58" y="168"/>
                  </a:lnTo>
                  <a:lnTo>
                    <a:pt x="58" y="169"/>
                  </a:lnTo>
                  <a:lnTo>
                    <a:pt x="58" y="170"/>
                  </a:lnTo>
                  <a:lnTo>
                    <a:pt x="57" y="169"/>
                  </a:lnTo>
                  <a:lnTo>
                    <a:pt x="57" y="168"/>
                  </a:lnTo>
                  <a:lnTo>
                    <a:pt x="56" y="168"/>
                  </a:lnTo>
                  <a:lnTo>
                    <a:pt x="56" y="167"/>
                  </a:lnTo>
                  <a:lnTo>
                    <a:pt x="56" y="164"/>
                  </a:lnTo>
                  <a:lnTo>
                    <a:pt x="56" y="160"/>
                  </a:lnTo>
                  <a:lnTo>
                    <a:pt x="56" y="159"/>
                  </a:lnTo>
                  <a:lnTo>
                    <a:pt x="56" y="152"/>
                  </a:lnTo>
                  <a:lnTo>
                    <a:pt x="56" y="151"/>
                  </a:lnTo>
                  <a:lnTo>
                    <a:pt x="56" y="150"/>
                  </a:lnTo>
                  <a:lnTo>
                    <a:pt x="56" y="149"/>
                  </a:lnTo>
                  <a:lnTo>
                    <a:pt x="56" y="138"/>
                  </a:lnTo>
                  <a:lnTo>
                    <a:pt x="56" y="137"/>
                  </a:lnTo>
                  <a:lnTo>
                    <a:pt x="56" y="134"/>
                  </a:lnTo>
                  <a:lnTo>
                    <a:pt x="56" y="130"/>
                  </a:lnTo>
                  <a:lnTo>
                    <a:pt x="56" y="129"/>
                  </a:lnTo>
                  <a:lnTo>
                    <a:pt x="56" y="128"/>
                  </a:lnTo>
                  <a:lnTo>
                    <a:pt x="56" y="124"/>
                  </a:lnTo>
                  <a:lnTo>
                    <a:pt x="56" y="120"/>
                  </a:lnTo>
                  <a:lnTo>
                    <a:pt x="56" y="119"/>
                  </a:lnTo>
                  <a:lnTo>
                    <a:pt x="56" y="118"/>
                  </a:lnTo>
                  <a:lnTo>
                    <a:pt x="56" y="116"/>
                  </a:lnTo>
                  <a:lnTo>
                    <a:pt x="56" y="112"/>
                  </a:lnTo>
                  <a:lnTo>
                    <a:pt x="56" y="108"/>
                  </a:lnTo>
                  <a:lnTo>
                    <a:pt x="56" y="103"/>
                  </a:lnTo>
                  <a:lnTo>
                    <a:pt x="56" y="102"/>
                  </a:lnTo>
                  <a:lnTo>
                    <a:pt x="56" y="97"/>
                  </a:lnTo>
                  <a:lnTo>
                    <a:pt x="56" y="93"/>
                  </a:lnTo>
                  <a:lnTo>
                    <a:pt x="56" y="90"/>
                  </a:lnTo>
                  <a:lnTo>
                    <a:pt x="56" y="89"/>
                  </a:lnTo>
                  <a:lnTo>
                    <a:pt x="56" y="84"/>
                  </a:lnTo>
                  <a:lnTo>
                    <a:pt x="51" y="84"/>
                  </a:lnTo>
                  <a:lnTo>
                    <a:pt x="49" y="84"/>
                  </a:lnTo>
                  <a:lnTo>
                    <a:pt x="48" y="84"/>
                  </a:lnTo>
                  <a:lnTo>
                    <a:pt x="44" y="84"/>
                  </a:lnTo>
                  <a:lnTo>
                    <a:pt x="43" y="84"/>
                  </a:lnTo>
                  <a:lnTo>
                    <a:pt x="39" y="84"/>
                  </a:lnTo>
                  <a:lnTo>
                    <a:pt x="33" y="84"/>
                  </a:lnTo>
                  <a:lnTo>
                    <a:pt x="32" y="84"/>
                  </a:lnTo>
                  <a:lnTo>
                    <a:pt x="25" y="84"/>
                  </a:lnTo>
                  <a:lnTo>
                    <a:pt x="20" y="84"/>
                  </a:lnTo>
                  <a:lnTo>
                    <a:pt x="19" y="84"/>
                  </a:lnTo>
                  <a:lnTo>
                    <a:pt x="18" y="84"/>
                  </a:lnTo>
                  <a:lnTo>
                    <a:pt x="16" y="84"/>
                  </a:lnTo>
                  <a:lnTo>
                    <a:pt x="15" y="84"/>
                  </a:lnTo>
                  <a:lnTo>
                    <a:pt x="12" y="84"/>
                  </a:lnTo>
                  <a:lnTo>
                    <a:pt x="10" y="84"/>
                  </a:lnTo>
                  <a:lnTo>
                    <a:pt x="9" y="84"/>
                  </a:lnTo>
                  <a:lnTo>
                    <a:pt x="4" y="84"/>
                  </a:lnTo>
                  <a:lnTo>
                    <a:pt x="3" y="84"/>
                  </a:lnTo>
                  <a:lnTo>
                    <a:pt x="2" y="81"/>
                  </a:lnTo>
                  <a:lnTo>
                    <a:pt x="1" y="80"/>
                  </a:lnTo>
                  <a:lnTo>
                    <a:pt x="0" y="78"/>
                  </a:lnTo>
                  <a:lnTo>
                    <a:pt x="0" y="77"/>
                  </a:lnTo>
                  <a:lnTo>
                    <a:pt x="1" y="74"/>
                  </a:lnTo>
                  <a:lnTo>
                    <a:pt x="3" y="73"/>
                  </a:lnTo>
                  <a:lnTo>
                    <a:pt x="5" y="72"/>
                  </a:lnTo>
                  <a:lnTo>
                    <a:pt x="9" y="70"/>
                  </a:lnTo>
                  <a:lnTo>
                    <a:pt x="13" y="68"/>
                  </a:lnTo>
                  <a:lnTo>
                    <a:pt x="17" y="65"/>
                  </a:lnTo>
                  <a:lnTo>
                    <a:pt x="21" y="63"/>
                  </a:lnTo>
                  <a:lnTo>
                    <a:pt x="21" y="62"/>
                  </a:lnTo>
                  <a:lnTo>
                    <a:pt x="23" y="62"/>
                  </a:lnTo>
                  <a:lnTo>
                    <a:pt x="23" y="61"/>
                  </a:lnTo>
                  <a:lnTo>
                    <a:pt x="25" y="60"/>
                  </a:lnTo>
                  <a:lnTo>
                    <a:pt x="27" y="58"/>
                  </a:lnTo>
                  <a:lnTo>
                    <a:pt x="32" y="55"/>
                  </a:lnTo>
                  <a:lnTo>
                    <a:pt x="33" y="54"/>
                  </a:lnTo>
                  <a:lnTo>
                    <a:pt x="33" y="50"/>
                  </a:lnTo>
                  <a:lnTo>
                    <a:pt x="34" y="47"/>
                  </a:lnTo>
                  <a:lnTo>
                    <a:pt x="34" y="40"/>
                  </a:lnTo>
                  <a:lnTo>
                    <a:pt x="34" y="38"/>
                  </a:lnTo>
                  <a:lnTo>
                    <a:pt x="34" y="37"/>
                  </a:lnTo>
                  <a:lnTo>
                    <a:pt x="34" y="34"/>
                  </a:lnTo>
                  <a:lnTo>
                    <a:pt x="34" y="32"/>
                  </a:lnTo>
                  <a:lnTo>
                    <a:pt x="33" y="32"/>
                  </a:lnTo>
                  <a:lnTo>
                    <a:pt x="33" y="31"/>
                  </a:lnTo>
                  <a:lnTo>
                    <a:pt x="33" y="30"/>
                  </a:lnTo>
                  <a:lnTo>
                    <a:pt x="32" y="29"/>
                  </a:lnTo>
                  <a:lnTo>
                    <a:pt x="32" y="28"/>
                  </a:lnTo>
                  <a:lnTo>
                    <a:pt x="29" y="25"/>
                  </a:lnTo>
                  <a:lnTo>
                    <a:pt x="27" y="24"/>
                  </a:lnTo>
                  <a:lnTo>
                    <a:pt x="26" y="23"/>
                  </a:lnTo>
                  <a:lnTo>
                    <a:pt x="24" y="23"/>
                  </a:lnTo>
                  <a:lnTo>
                    <a:pt x="21" y="22"/>
                  </a:lnTo>
                  <a:lnTo>
                    <a:pt x="19" y="21"/>
                  </a:lnTo>
                  <a:lnTo>
                    <a:pt x="17" y="20"/>
                  </a:lnTo>
                  <a:lnTo>
                    <a:pt x="16" y="18"/>
                  </a:lnTo>
                  <a:lnTo>
                    <a:pt x="15" y="16"/>
                  </a:lnTo>
                  <a:lnTo>
                    <a:pt x="13" y="15"/>
                  </a:lnTo>
                  <a:lnTo>
                    <a:pt x="12" y="15"/>
                  </a:lnTo>
                  <a:lnTo>
                    <a:pt x="11" y="14"/>
                  </a:lnTo>
                  <a:lnTo>
                    <a:pt x="10" y="14"/>
                  </a:lnTo>
                  <a:lnTo>
                    <a:pt x="9" y="13"/>
                  </a:lnTo>
                  <a:lnTo>
                    <a:pt x="8" y="13"/>
                  </a:lnTo>
                  <a:lnTo>
                    <a:pt x="7" y="10"/>
                  </a:lnTo>
                  <a:lnTo>
                    <a:pt x="5" y="9"/>
                  </a:lnTo>
                  <a:lnTo>
                    <a:pt x="4" y="7"/>
                  </a:lnTo>
                  <a:lnTo>
                    <a:pt x="2" y="4"/>
                  </a:lnTo>
                  <a:lnTo>
                    <a:pt x="2" y="0"/>
                  </a:lnTo>
                  <a:lnTo>
                    <a:pt x="5" y="0"/>
                  </a:lnTo>
                  <a:lnTo>
                    <a:pt x="11" y="1"/>
                  </a:lnTo>
                  <a:lnTo>
                    <a:pt x="19" y="1"/>
                  </a:lnTo>
                  <a:lnTo>
                    <a:pt x="24" y="1"/>
                  </a:lnTo>
                  <a:lnTo>
                    <a:pt x="28" y="1"/>
                  </a:lnTo>
                  <a:lnTo>
                    <a:pt x="33" y="1"/>
                  </a:lnTo>
                  <a:lnTo>
                    <a:pt x="41" y="1"/>
                  </a:lnTo>
                  <a:lnTo>
                    <a:pt x="45" y="1"/>
                  </a:lnTo>
                  <a:lnTo>
                    <a:pt x="51" y="1"/>
                  </a:lnTo>
                  <a:lnTo>
                    <a:pt x="52" y="1"/>
                  </a:lnTo>
                  <a:lnTo>
                    <a:pt x="57" y="1"/>
                  </a:lnTo>
                  <a:lnTo>
                    <a:pt x="59" y="1"/>
                  </a:lnTo>
                  <a:lnTo>
                    <a:pt x="66" y="1"/>
                  </a:lnTo>
                  <a:lnTo>
                    <a:pt x="73" y="1"/>
                  </a:lnTo>
                  <a:lnTo>
                    <a:pt x="79" y="1"/>
                  </a:lnTo>
                  <a:lnTo>
                    <a:pt x="85" y="1"/>
                  </a:lnTo>
                  <a:lnTo>
                    <a:pt x="88" y="1"/>
                  </a:lnTo>
                  <a:lnTo>
                    <a:pt x="89" y="1"/>
                  </a:lnTo>
                  <a:lnTo>
                    <a:pt x="93" y="1"/>
                  </a:lnTo>
                  <a:lnTo>
                    <a:pt x="104" y="1"/>
                  </a:lnTo>
                  <a:lnTo>
                    <a:pt x="109" y="1"/>
                  </a:lnTo>
                  <a:lnTo>
                    <a:pt x="112" y="1"/>
                  </a:lnTo>
                  <a:lnTo>
                    <a:pt x="115" y="1"/>
                  </a:lnTo>
                  <a:lnTo>
                    <a:pt x="119" y="1"/>
                  </a:lnTo>
                  <a:lnTo>
                    <a:pt x="128" y="1"/>
                  </a:lnTo>
                  <a:lnTo>
                    <a:pt x="131" y="1"/>
                  </a:lnTo>
                  <a:lnTo>
                    <a:pt x="137" y="1"/>
                  </a:lnTo>
                  <a:lnTo>
                    <a:pt x="143" y="1"/>
                  </a:lnTo>
                  <a:lnTo>
                    <a:pt x="146" y="1"/>
                  </a:lnTo>
                  <a:lnTo>
                    <a:pt x="147" y="1"/>
                  </a:lnTo>
                  <a:lnTo>
                    <a:pt x="149" y="2"/>
                  </a:lnTo>
                  <a:lnTo>
                    <a:pt x="152" y="2"/>
                  </a:lnTo>
                  <a:lnTo>
                    <a:pt x="153" y="1"/>
                  </a:lnTo>
                  <a:lnTo>
                    <a:pt x="153" y="2"/>
                  </a:lnTo>
                  <a:lnTo>
                    <a:pt x="154" y="2"/>
                  </a:lnTo>
                  <a:lnTo>
                    <a:pt x="156" y="1"/>
                  </a:lnTo>
                  <a:lnTo>
                    <a:pt x="156" y="2"/>
                  </a:lnTo>
                  <a:lnTo>
                    <a:pt x="157" y="2"/>
                  </a:lnTo>
                  <a:lnTo>
                    <a:pt x="163" y="2"/>
                  </a:lnTo>
                  <a:lnTo>
                    <a:pt x="167" y="2"/>
                  </a:lnTo>
                  <a:lnTo>
                    <a:pt x="168" y="2"/>
                  </a:lnTo>
                  <a:lnTo>
                    <a:pt x="172" y="2"/>
                  </a:lnTo>
                  <a:lnTo>
                    <a:pt x="177" y="2"/>
                  </a:lnTo>
                  <a:lnTo>
                    <a:pt x="180" y="2"/>
                  </a:lnTo>
                  <a:lnTo>
                    <a:pt x="191" y="2"/>
                  </a:lnTo>
                  <a:lnTo>
                    <a:pt x="195" y="2"/>
                  </a:lnTo>
                  <a:lnTo>
                    <a:pt x="200" y="2"/>
                  </a:lnTo>
                  <a:lnTo>
                    <a:pt x="208" y="2"/>
                  </a:lnTo>
                  <a:lnTo>
                    <a:pt x="213" y="2"/>
                  </a:lnTo>
                  <a:lnTo>
                    <a:pt x="217" y="2"/>
                  </a:lnTo>
                  <a:lnTo>
                    <a:pt x="220" y="2"/>
                  </a:lnTo>
                  <a:lnTo>
                    <a:pt x="224" y="2"/>
                  </a:lnTo>
                  <a:lnTo>
                    <a:pt x="226" y="2"/>
                  </a:lnTo>
                  <a:lnTo>
                    <a:pt x="228" y="2"/>
                  </a:lnTo>
                  <a:lnTo>
                    <a:pt x="235" y="2"/>
                  </a:lnTo>
                  <a:lnTo>
                    <a:pt x="244" y="2"/>
                  </a:lnTo>
                  <a:lnTo>
                    <a:pt x="248" y="2"/>
                  </a:lnTo>
                  <a:lnTo>
                    <a:pt x="261" y="2"/>
                  </a:lnTo>
                  <a:lnTo>
                    <a:pt x="273" y="2"/>
                  </a:lnTo>
                  <a:lnTo>
                    <a:pt x="280" y="2"/>
                  </a:lnTo>
                  <a:lnTo>
                    <a:pt x="284" y="2"/>
                  </a:lnTo>
                  <a:lnTo>
                    <a:pt x="289" y="1"/>
                  </a:lnTo>
                  <a:lnTo>
                    <a:pt x="298" y="1"/>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9" name="Freeform 108"/>
            <p:cNvSpPr>
              <a:spLocks/>
            </p:cNvSpPr>
            <p:nvPr/>
          </p:nvSpPr>
          <p:spPr bwMode="auto">
            <a:xfrm>
              <a:off x="2973" y="778"/>
              <a:ext cx="243" cy="308"/>
            </a:xfrm>
            <a:custGeom>
              <a:avLst/>
              <a:gdLst>
                <a:gd name="T0" fmla="*/ 80 w 243"/>
                <a:gd name="T1" fmla="*/ 0 h 308"/>
                <a:gd name="T2" fmla="*/ 107 w 243"/>
                <a:gd name="T3" fmla="*/ 1 h 308"/>
                <a:gd name="T4" fmla="*/ 133 w 243"/>
                <a:gd name="T5" fmla="*/ 1 h 308"/>
                <a:gd name="T6" fmla="*/ 151 w 243"/>
                <a:gd name="T7" fmla="*/ 1 h 308"/>
                <a:gd name="T8" fmla="*/ 183 w 243"/>
                <a:gd name="T9" fmla="*/ 1 h 308"/>
                <a:gd name="T10" fmla="*/ 187 w 243"/>
                <a:gd name="T11" fmla="*/ 24 h 308"/>
                <a:gd name="T12" fmla="*/ 187 w 243"/>
                <a:gd name="T13" fmla="*/ 65 h 308"/>
                <a:gd name="T14" fmla="*/ 192 w 243"/>
                <a:gd name="T15" fmla="*/ 93 h 308"/>
                <a:gd name="T16" fmla="*/ 215 w 243"/>
                <a:gd name="T17" fmla="*/ 112 h 308"/>
                <a:gd name="T18" fmla="*/ 215 w 243"/>
                <a:gd name="T19" fmla="*/ 142 h 308"/>
                <a:gd name="T20" fmla="*/ 216 w 243"/>
                <a:gd name="T21" fmla="*/ 169 h 308"/>
                <a:gd name="T22" fmla="*/ 216 w 243"/>
                <a:gd name="T23" fmla="*/ 196 h 308"/>
                <a:gd name="T24" fmla="*/ 216 w 243"/>
                <a:gd name="T25" fmla="*/ 222 h 308"/>
                <a:gd name="T26" fmla="*/ 216 w 243"/>
                <a:gd name="T27" fmla="*/ 241 h 308"/>
                <a:gd name="T28" fmla="*/ 239 w 243"/>
                <a:gd name="T29" fmla="*/ 253 h 308"/>
                <a:gd name="T30" fmla="*/ 243 w 243"/>
                <a:gd name="T31" fmla="*/ 280 h 308"/>
                <a:gd name="T32" fmla="*/ 243 w 243"/>
                <a:gd name="T33" fmla="*/ 293 h 308"/>
                <a:gd name="T34" fmla="*/ 242 w 243"/>
                <a:gd name="T35" fmla="*/ 308 h 308"/>
                <a:gd name="T36" fmla="*/ 240 w 243"/>
                <a:gd name="T37" fmla="*/ 305 h 308"/>
                <a:gd name="T38" fmla="*/ 237 w 243"/>
                <a:gd name="T39" fmla="*/ 304 h 308"/>
                <a:gd name="T40" fmla="*/ 232 w 243"/>
                <a:gd name="T41" fmla="*/ 302 h 308"/>
                <a:gd name="T42" fmla="*/ 226 w 243"/>
                <a:gd name="T43" fmla="*/ 301 h 308"/>
                <a:gd name="T44" fmla="*/ 224 w 243"/>
                <a:gd name="T45" fmla="*/ 301 h 308"/>
                <a:gd name="T46" fmla="*/ 221 w 243"/>
                <a:gd name="T47" fmla="*/ 297 h 308"/>
                <a:gd name="T48" fmla="*/ 217 w 243"/>
                <a:gd name="T49" fmla="*/ 295 h 308"/>
                <a:gd name="T50" fmla="*/ 215 w 243"/>
                <a:gd name="T51" fmla="*/ 296 h 308"/>
                <a:gd name="T52" fmla="*/ 210 w 243"/>
                <a:gd name="T53" fmla="*/ 294 h 308"/>
                <a:gd name="T54" fmla="*/ 208 w 243"/>
                <a:gd name="T55" fmla="*/ 292 h 308"/>
                <a:gd name="T56" fmla="*/ 206 w 243"/>
                <a:gd name="T57" fmla="*/ 292 h 308"/>
                <a:gd name="T58" fmla="*/ 202 w 243"/>
                <a:gd name="T59" fmla="*/ 289 h 308"/>
                <a:gd name="T60" fmla="*/ 200 w 243"/>
                <a:gd name="T61" fmla="*/ 288 h 308"/>
                <a:gd name="T62" fmla="*/ 195 w 243"/>
                <a:gd name="T63" fmla="*/ 291 h 308"/>
                <a:gd name="T64" fmla="*/ 192 w 243"/>
                <a:gd name="T65" fmla="*/ 289 h 308"/>
                <a:gd name="T66" fmla="*/ 187 w 243"/>
                <a:gd name="T67" fmla="*/ 291 h 308"/>
                <a:gd name="T68" fmla="*/ 184 w 243"/>
                <a:gd name="T69" fmla="*/ 291 h 308"/>
                <a:gd name="T70" fmla="*/ 182 w 243"/>
                <a:gd name="T71" fmla="*/ 291 h 308"/>
                <a:gd name="T72" fmla="*/ 178 w 243"/>
                <a:gd name="T73" fmla="*/ 294 h 308"/>
                <a:gd name="T74" fmla="*/ 175 w 243"/>
                <a:gd name="T75" fmla="*/ 293 h 308"/>
                <a:gd name="T76" fmla="*/ 169 w 243"/>
                <a:gd name="T77" fmla="*/ 289 h 308"/>
                <a:gd name="T78" fmla="*/ 163 w 243"/>
                <a:gd name="T79" fmla="*/ 288 h 308"/>
                <a:gd name="T80" fmla="*/ 160 w 243"/>
                <a:gd name="T81" fmla="*/ 292 h 308"/>
                <a:gd name="T82" fmla="*/ 157 w 243"/>
                <a:gd name="T83" fmla="*/ 292 h 308"/>
                <a:gd name="T84" fmla="*/ 147 w 243"/>
                <a:gd name="T85" fmla="*/ 293 h 308"/>
                <a:gd name="T86" fmla="*/ 143 w 243"/>
                <a:gd name="T87" fmla="*/ 286 h 308"/>
                <a:gd name="T88" fmla="*/ 135 w 243"/>
                <a:gd name="T89" fmla="*/ 281 h 308"/>
                <a:gd name="T90" fmla="*/ 128 w 243"/>
                <a:gd name="T91" fmla="*/ 277 h 308"/>
                <a:gd name="T92" fmla="*/ 126 w 243"/>
                <a:gd name="T93" fmla="*/ 273 h 308"/>
                <a:gd name="T94" fmla="*/ 106 w 243"/>
                <a:gd name="T95" fmla="*/ 271 h 308"/>
                <a:gd name="T96" fmla="*/ 87 w 243"/>
                <a:gd name="T97" fmla="*/ 271 h 308"/>
                <a:gd name="T98" fmla="*/ 64 w 243"/>
                <a:gd name="T99" fmla="*/ 271 h 308"/>
                <a:gd name="T100" fmla="*/ 35 w 243"/>
                <a:gd name="T101" fmla="*/ 271 h 308"/>
                <a:gd name="T102" fmla="*/ 27 w 243"/>
                <a:gd name="T103" fmla="*/ 246 h 308"/>
                <a:gd name="T104" fmla="*/ 27 w 243"/>
                <a:gd name="T105" fmla="*/ 205 h 308"/>
                <a:gd name="T106" fmla="*/ 13 w 243"/>
                <a:gd name="T107" fmla="*/ 191 h 308"/>
                <a:gd name="T108" fmla="*/ 0 w 243"/>
                <a:gd name="T109" fmla="*/ 174 h 308"/>
                <a:gd name="T110" fmla="*/ 0 w 243"/>
                <a:gd name="T111" fmla="*/ 151 h 308"/>
                <a:gd name="T112" fmla="*/ 0 w 243"/>
                <a:gd name="T113" fmla="*/ 128 h 308"/>
                <a:gd name="T114" fmla="*/ 0 w 243"/>
                <a:gd name="T115" fmla="*/ 109 h 308"/>
                <a:gd name="T116" fmla="*/ 0 w 243"/>
                <a:gd name="T117" fmla="*/ 84 h 308"/>
                <a:gd name="T118" fmla="*/ 0 w 243"/>
                <a:gd name="T119" fmla="*/ 69 h 308"/>
                <a:gd name="T120" fmla="*/ 0 w 243"/>
                <a:gd name="T121" fmla="*/ 46 h 308"/>
                <a:gd name="T122" fmla="*/ 0 w 243"/>
                <a:gd name="T123" fmla="*/ 15 h 308"/>
                <a:gd name="T124" fmla="*/ 31 w 243"/>
                <a:gd name="T125" fmla="*/ 0 h 30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43" h="308">
                  <a:moveTo>
                    <a:pt x="50" y="0"/>
                  </a:moveTo>
                  <a:lnTo>
                    <a:pt x="54" y="0"/>
                  </a:lnTo>
                  <a:lnTo>
                    <a:pt x="56" y="0"/>
                  </a:lnTo>
                  <a:lnTo>
                    <a:pt x="64" y="0"/>
                  </a:lnTo>
                  <a:lnTo>
                    <a:pt x="65" y="0"/>
                  </a:lnTo>
                  <a:lnTo>
                    <a:pt x="71" y="0"/>
                  </a:lnTo>
                  <a:lnTo>
                    <a:pt x="77" y="0"/>
                  </a:lnTo>
                  <a:lnTo>
                    <a:pt x="80" y="0"/>
                  </a:lnTo>
                  <a:lnTo>
                    <a:pt x="82" y="0"/>
                  </a:lnTo>
                  <a:lnTo>
                    <a:pt x="87" y="0"/>
                  </a:lnTo>
                  <a:lnTo>
                    <a:pt x="94" y="1"/>
                  </a:lnTo>
                  <a:lnTo>
                    <a:pt x="97" y="1"/>
                  </a:lnTo>
                  <a:lnTo>
                    <a:pt x="98" y="1"/>
                  </a:lnTo>
                  <a:lnTo>
                    <a:pt x="99" y="1"/>
                  </a:lnTo>
                  <a:lnTo>
                    <a:pt x="104" y="1"/>
                  </a:lnTo>
                  <a:lnTo>
                    <a:pt x="107" y="1"/>
                  </a:lnTo>
                  <a:lnTo>
                    <a:pt x="111" y="1"/>
                  </a:lnTo>
                  <a:lnTo>
                    <a:pt x="113" y="1"/>
                  </a:lnTo>
                  <a:lnTo>
                    <a:pt x="117" y="1"/>
                  </a:lnTo>
                  <a:lnTo>
                    <a:pt x="119" y="1"/>
                  </a:lnTo>
                  <a:lnTo>
                    <a:pt x="120" y="1"/>
                  </a:lnTo>
                  <a:lnTo>
                    <a:pt x="121" y="1"/>
                  </a:lnTo>
                  <a:lnTo>
                    <a:pt x="130" y="1"/>
                  </a:lnTo>
                  <a:lnTo>
                    <a:pt x="133" y="1"/>
                  </a:lnTo>
                  <a:lnTo>
                    <a:pt x="136" y="1"/>
                  </a:lnTo>
                  <a:lnTo>
                    <a:pt x="142" y="1"/>
                  </a:lnTo>
                  <a:lnTo>
                    <a:pt x="143" y="1"/>
                  </a:lnTo>
                  <a:lnTo>
                    <a:pt x="144" y="1"/>
                  </a:lnTo>
                  <a:lnTo>
                    <a:pt x="146" y="1"/>
                  </a:lnTo>
                  <a:lnTo>
                    <a:pt x="147" y="1"/>
                  </a:lnTo>
                  <a:lnTo>
                    <a:pt x="149" y="1"/>
                  </a:lnTo>
                  <a:lnTo>
                    <a:pt x="151" y="1"/>
                  </a:lnTo>
                  <a:lnTo>
                    <a:pt x="159" y="1"/>
                  </a:lnTo>
                  <a:lnTo>
                    <a:pt x="161" y="1"/>
                  </a:lnTo>
                  <a:lnTo>
                    <a:pt x="173" y="1"/>
                  </a:lnTo>
                  <a:lnTo>
                    <a:pt x="175" y="1"/>
                  </a:lnTo>
                  <a:lnTo>
                    <a:pt x="176" y="1"/>
                  </a:lnTo>
                  <a:lnTo>
                    <a:pt x="178" y="1"/>
                  </a:lnTo>
                  <a:lnTo>
                    <a:pt x="182" y="1"/>
                  </a:lnTo>
                  <a:lnTo>
                    <a:pt x="183" y="1"/>
                  </a:lnTo>
                  <a:lnTo>
                    <a:pt x="187" y="1"/>
                  </a:lnTo>
                  <a:lnTo>
                    <a:pt x="187" y="9"/>
                  </a:lnTo>
                  <a:lnTo>
                    <a:pt x="187" y="12"/>
                  </a:lnTo>
                  <a:lnTo>
                    <a:pt x="187" y="13"/>
                  </a:lnTo>
                  <a:lnTo>
                    <a:pt x="187" y="15"/>
                  </a:lnTo>
                  <a:lnTo>
                    <a:pt x="187" y="20"/>
                  </a:lnTo>
                  <a:lnTo>
                    <a:pt x="187" y="22"/>
                  </a:lnTo>
                  <a:lnTo>
                    <a:pt x="187" y="24"/>
                  </a:lnTo>
                  <a:lnTo>
                    <a:pt x="187" y="30"/>
                  </a:lnTo>
                  <a:lnTo>
                    <a:pt x="187" y="40"/>
                  </a:lnTo>
                  <a:lnTo>
                    <a:pt x="187" y="43"/>
                  </a:lnTo>
                  <a:lnTo>
                    <a:pt x="187" y="48"/>
                  </a:lnTo>
                  <a:lnTo>
                    <a:pt x="187" y="51"/>
                  </a:lnTo>
                  <a:lnTo>
                    <a:pt x="187" y="59"/>
                  </a:lnTo>
                  <a:lnTo>
                    <a:pt x="187" y="63"/>
                  </a:lnTo>
                  <a:lnTo>
                    <a:pt x="187" y="65"/>
                  </a:lnTo>
                  <a:lnTo>
                    <a:pt x="187" y="75"/>
                  </a:lnTo>
                  <a:lnTo>
                    <a:pt x="187" y="77"/>
                  </a:lnTo>
                  <a:lnTo>
                    <a:pt x="187" y="83"/>
                  </a:lnTo>
                  <a:lnTo>
                    <a:pt x="187" y="84"/>
                  </a:lnTo>
                  <a:lnTo>
                    <a:pt x="187" y="92"/>
                  </a:lnTo>
                  <a:lnTo>
                    <a:pt x="187" y="93"/>
                  </a:lnTo>
                  <a:lnTo>
                    <a:pt x="191" y="93"/>
                  </a:lnTo>
                  <a:lnTo>
                    <a:pt x="192" y="93"/>
                  </a:lnTo>
                  <a:lnTo>
                    <a:pt x="200" y="93"/>
                  </a:lnTo>
                  <a:lnTo>
                    <a:pt x="207" y="93"/>
                  </a:lnTo>
                  <a:lnTo>
                    <a:pt x="215" y="93"/>
                  </a:lnTo>
                  <a:lnTo>
                    <a:pt x="215" y="99"/>
                  </a:lnTo>
                  <a:lnTo>
                    <a:pt x="215" y="102"/>
                  </a:lnTo>
                  <a:lnTo>
                    <a:pt x="215" y="107"/>
                  </a:lnTo>
                  <a:lnTo>
                    <a:pt x="215" y="108"/>
                  </a:lnTo>
                  <a:lnTo>
                    <a:pt x="215" y="112"/>
                  </a:lnTo>
                  <a:lnTo>
                    <a:pt x="215" y="115"/>
                  </a:lnTo>
                  <a:lnTo>
                    <a:pt x="215" y="118"/>
                  </a:lnTo>
                  <a:lnTo>
                    <a:pt x="215" y="123"/>
                  </a:lnTo>
                  <a:lnTo>
                    <a:pt x="215" y="124"/>
                  </a:lnTo>
                  <a:lnTo>
                    <a:pt x="215" y="128"/>
                  </a:lnTo>
                  <a:lnTo>
                    <a:pt x="215" y="131"/>
                  </a:lnTo>
                  <a:lnTo>
                    <a:pt x="215" y="133"/>
                  </a:lnTo>
                  <a:lnTo>
                    <a:pt x="215" y="142"/>
                  </a:lnTo>
                  <a:lnTo>
                    <a:pt x="216" y="150"/>
                  </a:lnTo>
                  <a:lnTo>
                    <a:pt x="216" y="151"/>
                  </a:lnTo>
                  <a:lnTo>
                    <a:pt x="216" y="155"/>
                  </a:lnTo>
                  <a:lnTo>
                    <a:pt x="216" y="159"/>
                  </a:lnTo>
                  <a:lnTo>
                    <a:pt x="216" y="160"/>
                  </a:lnTo>
                  <a:lnTo>
                    <a:pt x="216" y="161"/>
                  </a:lnTo>
                  <a:lnTo>
                    <a:pt x="216" y="168"/>
                  </a:lnTo>
                  <a:lnTo>
                    <a:pt x="216" y="169"/>
                  </a:lnTo>
                  <a:lnTo>
                    <a:pt x="216" y="174"/>
                  </a:lnTo>
                  <a:lnTo>
                    <a:pt x="216" y="177"/>
                  </a:lnTo>
                  <a:lnTo>
                    <a:pt x="216" y="180"/>
                  </a:lnTo>
                  <a:lnTo>
                    <a:pt x="216" y="188"/>
                  </a:lnTo>
                  <a:lnTo>
                    <a:pt x="216" y="190"/>
                  </a:lnTo>
                  <a:lnTo>
                    <a:pt x="216" y="191"/>
                  </a:lnTo>
                  <a:lnTo>
                    <a:pt x="216" y="192"/>
                  </a:lnTo>
                  <a:lnTo>
                    <a:pt x="216" y="196"/>
                  </a:lnTo>
                  <a:lnTo>
                    <a:pt x="216" y="200"/>
                  </a:lnTo>
                  <a:lnTo>
                    <a:pt x="216" y="203"/>
                  </a:lnTo>
                  <a:lnTo>
                    <a:pt x="216" y="208"/>
                  </a:lnTo>
                  <a:lnTo>
                    <a:pt x="216" y="212"/>
                  </a:lnTo>
                  <a:lnTo>
                    <a:pt x="216" y="215"/>
                  </a:lnTo>
                  <a:lnTo>
                    <a:pt x="216" y="219"/>
                  </a:lnTo>
                  <a:lnTo>
                    <a:pt x="216" y="220"/>
                  </a:lnTo>
                  <a:lnTo>
                    <a:pt x="216" y="222"/>
                  </a:lnTo>
                  <a:lnTo>
                    <a:pt x="216" y="224"/>
                  </a:lnTo>
                  <a:lnTo>
                    <a:pt x="216" y="227"/>
                  </a:lnTo>
                  <a:lnTo>
                    <a:pt x="216" y="228"/>
                  </a:lnTo>
                  <a:lnTo>
                    <a:pt x="216" y="232"/>
                  </a:lnTo>
                  <a:lnTo>
                    <a:pt x="216" y="235"/>
                  </a:lnTo>
                  <a:lnTo>
                    <a:pt x="216" y="237"/>
                  </a:lnTo>
                  <a:lnTo>
                    <a:pt x="216" y="239"/>
                  </a:lnTo>
                  <a:lnTo>
                    <a:pt x="216" y="241"/>
                  </a:lnTo>
                  <a:lnTo>
                    <a:pt x="216" y="243"/>
                  </a:lnTo>
                  <a:lnTo>
                    <a:pt x="216" y="244"/>
                  </a:lnTo>
                  <a:lnTo>
                    <a:pt x="216" y="247"/>
                  </a:lnTo>
                  <a:lnTo>
                    <a:pt x="216" y="253"/>
                  </a:lnTo>
                  <a:lnTo>
                    <a:pt x="216" y="254"/>
                  </a:lnTo>
                  <a:lnTo>
                    <a:pt x="217" y="254"/>
                  </a:lnTo>
                  <a:lnTo>
                    <a:pt x="226" y="254"/>
                  </a:lnTo>
                  <a:lnTo>
                    <a:pt x="239" y="253"/>
                  </a:lnTo>
                  <a:lnTo>
                    <a:pt x="241" y="253"/>
                  </a:lnTo>
                  <a:lnTo>
                    <a:pt x="243" y="253"/>
                  </a:lnTo>
                  <a:lnTo>
                    <a:pt x="243" y="264"/>
                  </a:lnTo>
                  <a:lnTo>
                    <a:pt x="243" y="273"/>
                  </a:lnTo>
                  <a:lnTo>
                    <a:pt x="243" y="276"/>
                  </a:lnTo>
                  <a:lnTo>
                    <a:pt x="243" y="277"/>
                  </a:lnTo>
                  <a:lnTo>
                    <a:pt x="243" y="278"/>
                  </a:lnTo>
                  <a:lnTo>
                    <a:pt x="243" y="280"/>
                  </a:lnTo>
                  <a:lnTo>
                    <a:pt x="243" y="281"/>
                  </a:lnTo>
                  <a:lnTo>
                    <a:pt x="243" y="284"/>
                  </a:lnTo>
                  <a:lnTo>
                    <a:pt x="243" y="285"/>
                  </a:lnTo>
                  <a:lnTo>
                    <a:pt x="243" y="287"/>
                  </a:lnTo>
                  <a:lnTo>
                    <a:pt x="243" y="289"/>
                  </a:lnTo>
                  <a:lnTo>
                    <a:pt x="243" y="291"/>
                  </a:lnTo>
                  <a:lnTo>
                    <a:pt x="243" y="292"/>
                  </a:lnTo>
                  <a:lnTo>
                    <a:pt x="243" y="293"/>
                  </a:lnTo>
                  <a:lnTo>
                    <a:pt x="243" y="299"/>
                  </a:lnTo>
                  <a:lnTo>
                    <a:pt x="243" y="300"/>
                  </a:lnTo>
                  <a:lnTo>
                    <a:pt x="243" y="304"/>
                  </a:lnTo>
                  <a:lnTo>
                    <a:pt x="243" y="307"/>
                  </a:lnTo>
                  <a:lnTo>
                    <a:pt x="243" y="308"/>
                  </a:lnTo>
                  <a:lnTo>
                    <a:pt x="243" y="307"/>
                  </a:lnTo>
                  <a:lnTo>
                    <a:pt x="242" y="307"/>
                  </a:lnTo>
                  <a:lnTo>
                    <a:pt x="242" y="308"/>
                  </a:lnTo>
                  <a:lnTo>
                    <a:pt x="241" y="308"/>
                  </a:lnTo>
                  <a:lnTo>
                    <a:pt x="241" y="307"/>
                  </a:lnTo>
                  <a:lnTo>
                    <a:pt x="242" y="307"/>
                  </a:lnTo>
                  <a:lnTo>
                    <a:pt x="242" y="305"/>
                  </a:lnTo>
                  <a:lnTo>
                    <a:pt x="241" y="305"/>
                  </a:lnTo>
                  <a:lnTo>
                    <a:pt x="241" y="304"/>
                  </a:lnTo>
                  <a:lnTo>
                    <a:pt x="241" y="305"/>
                  </a:lnTo>
                  <a:lnTo>
                    <a:pt x="240" y="305"/>
                  </a:lnTo>
                  <a:lnTo>
                    <a:pt x="240" y="307"/>
                  </a:lnTo>
                  <a:lnTo>
                    <a:pt x="239" y="307"/>
                  </a:lnTo>
                  <a:lnTo>
                    <a:pt x="239" y="305"/>
                  </a:lnTo>
                  <a:lnTo>
                    <a:pt x="238" y="305"/>
                  </a:lnTo>
                  <a:lnTo>
                    <a:pt x="238" y="307"/>
                  </a:lnTo>
                  <a:lnTo>
                    <a:pt x="237" y="307"/>
                  </a:lnTo>
                  <a:lnTo>
                    <a:pt x="237" y="305"/>
                  </a:lnTo>
                  <a:lnTo>
                    <a:pt x="237" y="304"/>
                  </a:lnTo>
                  <a:lnTo>
                    <a:pt x="235" y="304"/>
                  </a:lnTo>
                  <a:lnTo>
                    <a:pt x="235" y="303"/>
                  </a:lnTo>
                  <a:lnTo>
                    <a:pt x="234" y="304"/>
                  </a:lnTo>
                  <a:lnTo>
                    <a:pt x="234" y="303"/>
                  </a:lnTo>
                  <a:lnTo>
                    <a:pt x="234" y="302"/>
                  </a:lnTo>
                  <a:lnTo>
                    <a:pt x="233" y="301"/>
                  </a:lnTo>
                  <a:lnTo>
                    <a:pt x="233" y="302"/>
                  </a:lnTo>
                  <a:lnTo>
                    <a:pt x="232" y="302"/>
                  </a:lnTo>
                  <a:lnTo>
                    <a:pt x="232" y="301"/>
                  </a:lnTo>
                  <a:lnTo>
                    <a:pt x="231" y="302"/>
                  </a:lnTo>
                  <a:lnTo>
                    <a:pt x="231" y="301"/>
                  </a:lnTo>
                  <a:lnTo>
                    <a:pt x="230" y="301"/>
                  </a:lnTo>
                  <a:lnTo>
                    <a:pt x="229" y="300"/>
                  </a:lnTo>
                  <a:lnTo>
                    <a:pt x="229" y="301"/>
                  </a:lnTo>
                  <a:lnTo>
                    <a:pt x="227" y="301"/>
                  </a:lnTo>
                  <a:lnTo>
                    <a:pt x="226" y="301"/>
                  </a:lnTo>
                  <a:lnTo>
                    <a:pt x="227" y="301"/>
                  </a:lnTo>
                  <a:lnTo>
                    <a:pt x="227" y="300"/>
                  </a:lnTo>
                  <a:lnTo>
                    <a:pt x="226" y="300"/>
                  </a:lnTo>
                  <a:lnTo>
                    <a:pt x="226" y="301"/>
                  </a:lnTo>
                  <a:lnTo>
                    <a:pt x="225" y="301"/>
                  </a:lnTo>
                  <a:lnTo>
                    <a:pt x="225" y="300"/>
                  </a:lnTo>
                  <a:lnTo>
                    <a:pt x="224" y="300"/>
                  </a:lnTo>
                  <a:lnTo>
                    <a:pt x="224" y="301"/>
                  </a:lnTo>
                  <a:lnTo>
                    <a:pt x="223" y="300"/>
                  </a:lnTo>
                  <a:lnTo>
                    <a:pt x="222" y="300"/>
                  </a:lnTo>
                  <a:lnTo>
                    <a:pt x="222" y="301"/>
                  </a:lnTo>
                  <a:lnTo>
                    <a:pt x="221" y="301"/>
                  </a:lnTo>
                  <a:lnTo>
                    <a:pt x="222" y="300"/>
                  </a:lnTo>
                  <a:lnTo>
                    <a:pt x="222" y="299"/>
                  </a:lnTo>
                  <a:lnTo>
                    <a:pt x="221" y="299"/>
                  </a:lnTo>
                  <a:lnTo>
                    <a:pt x="221" y="297"/>
                  </a:lnTo>
                  <a:lnTo>
                    <a:pt x="222" y="297"/>
                  </a:lnTo>
                  <a:lnTo>
                    <a:pt x="221" y="296"/>
                  </a:lnTo>
                  <a:lnTo>
                    <a:pt x="219" y="296"/>
                  </a:lnTo>
                  <a:lnTo>
                    <a:pt x="219" y="295"/>
                  </a:lnTo>
                  <a:lnTo>
                    <a:pt x="219" y="294"/>
                  </a:lnTo>
                  <a:lnTo>
                    <a:pt x="218" y="294"/>
                  </a:lnTo>
                  <a:lnTo>
                    <a:pt x="218" y="295"/>
                  </a:lnTo>
                  <a:lnTo>
                    <a:pt x="217" y="295"/>
                  </a:lnTo>
                  <a:lnTo>
                    <a:pt x="217" y="294"/>
                  </a:lnTo>
                  <a:lnTo>
                    <a:pt x="218" y="294"/>
                  </a:lnTo>
                  <a:lnTo>
                    <a:pt x="218" y="293"/>
                  </a:lnTo>
                  <a:lnTo>
                    <a:pt x="217" y="293"/>
                  </a:lnTo>
                  <a:lnTo>
                    <a:pt x="217" y="294"/>
                  </a:lnTo>
                  <a:lnTo>
                    <a:pt x="216" y="295"/>
                  </a:lnTo>
                  <a:lnTo>
                    <a:pt x="216" y="296"/>
                  </a:lnTo>
                  <a:lnTo>
                    <a:pt x="215" y="296"/>
                  </a:lnTo>
                  <a:lnTo>
                    <a:pt x="215" y="295"/>
                  </a:lnTo>
                  <a:lnTo>
                    <a:pt x="214" y="295"/>
                  </a:lnTo>
                  <a:lnTo>
                    <a:pt x="214" y="294"/>
                  </a:lnTo>
                  <a:lnTo>
                    <a:pt x="213" y="294"/>
                  </a:lnTo>
                  <a:lnTo>
                    <a:pt x="211" y="294"/>
                  </a:lnTo>
                  <a:lnTo>
                    <a:pt x="211" y="293"/>
                  </a:lnTo>
                  <a:lnTo>
                    <a:pt x="210" y="293"/>
                  </a:lnTo>
                  <a:lnTo>
                    <a:pt x="210" y="294"/>
                  </a:lnTo>
                  <a:lnTo>
                    <a:pt x="210" y="293"/>
                  </a:lnTo>
                  <a:lnTo>
                    <a:pt x="209" y="293"/>
                  </a:lnTo>
                  <a:lnTo>
                    <a:pt x="209" y="294"/>
                  </a:lnTo>
                  <a:lnTo>
                    <a:pt x="208" y="294"/>
                  </a:lnTo>
                  <a:lnTo>
                    <a:pt x="208" y="293"/>
                  </a:lnTo>
                  <a:lnTo>
                    <a:pt x="209" y="293"/>
                  </a:lnTo>
                  <a:lnTo>
                    <a:pt x="209" y="292"/>
                  </a:lnTo>
                  <a:lnTo>
                    <a:pt x="208" y="292"/>
                  </a:lnTo>
                  <a:lnTo>
                    <a:pt x="208" y="291"/>
                  </a:lnTo>
                  <a:lnTo>
                    <a:pt x="209" y="291"/>
                  </a:lnTo>
                  <a:lnTo>
                    <a:pt x="208" y="291"/>
                  </a:lnTo>
                  <a:lnTo>
                    <a:pt x="208" y="289"/>
                  </a:lnTo>
                  <a:lnTo>
                    <a:pt x="207" y="289"/>
                  </a:lnTo>
                  <a:lnTo>
                    <a:pt x="207" y="291"/>
                  </a:lnTo>
                  <a:lnTo>
                    <a:pt x="207" y="292"/>
                  </a:lnTo>
                  <a:lnTo>
                    <a:pt x="206" y="292"/>
                  </a:lnTo>
                  <a:lnTo>
                    <a:pt x="206" y="293"/>
                  </a:lnTo>
                  <a:lnTo>
                    <a:pt x="206" y="292"/>
                  </a:lnTo>
                  <a:lnTo>
                    <a:pt x="205" y="292"/>
                  </a:lnTo>
                  <a:lnTo>
                    <a:pt x="203" y="292"/>
                  </a:lnTo>
                  <a:lnTo>
                    <a:pt x="205" y="291"/>
                  </a:lnTo>
                  <a:lnTo>
                    <a:pt x="203" y="291"/>
                  </a:lnTo>
                  <a:lnTo>
                    <a:pt x="202" y="291"/>
                  </a:lnTo>
                  <a:lnTo>
                    <a:pt x="202" y="289"/>
                  </a:lnTo>
                  <a:lnTo>
                    <a:pt x="202" y="288"/>
                  </a:lnTo>
                  <a:lnTo>
                    <a:pt x="201" y="289"/>
                  </a:lnTo>
                  <a:lnTo>
                    <a:pt x="200" y="289"/>
                  </a:lnTo>
                  <a:lnTo>
                    <a:pt x="201" y="289"/>
                  </a:lnTo>
                  <a:lnTo>
                    <a:pt x="201" y="291"/>
                  </a:lnTo>
                  <a:lnTo>
                    <a:pt x="200" y="291"/>
                  </a:lnTo>
                  <a:lnTo>
                    <a:pt x="200" y="289"/>
                  </a:lnTo>
                  <a:lnTo>
                    <a:pt x="200" y="288"/>
                  </a:lnTo>
                  <a:lnTo>
                    <a:pt x="199" y="288"/>
                  </a:lnTo>
                  <a:lnTo>
                    <a:pt x="199" y="289"/>
                  </a:lnTo>
                  <a:lnTo>
                    <a:pt x="198" y="289"/>
                  </a:lnTo>
                  <a:lnTo>
                    <a:pt x="198" y="291"/>
                  </a:lnTo>
                  <a:lnTo>
                    <a:pt x="197" y="291"/>
                  </a:lnTo>
                  <a:lnTo>
                    <a:pt x="197" y="289"/>
                  </a:lnTo>
                  <a:lnTo>
                    <a:pt x="195" y="289"/>
                  </a:lnTo>
                  <a:lnTo>
                    <a:pt x="195" y="291"/>
                  </a:lnTo>
                  <a:lnTo>
                    <a:pt x="194" y="289"/>
                  </a:lnTo>
                  <a:lnTo>
                    <a:pt x="194" y="291"/>
                  </a:lnTo>
                  <a:lnTo>
                    <a:pt x="193" y="292"/>
                  </a:lnTo>
                  <a:lnTo>
                    <a:pt x="193" y="291"/>
                  </a:lnTo>
                  <a:lnTo>
                    <a:pt x="193" y="289"/>
                  </a:lnTo>
                  <a:lnTo>
                    <a:pt x="193" y="288"/>
                  </a:lnTo>
                  <a:lnTo>
                    <a:pt x="192" y="288"/>
                  </a:lnTo>
                  <a:lnTo>
                    <a:pt x="192" y="289"/>
                  </a:lnTo>
                  <a:lnTo>
                    <a:pt x="192" y="291"/>
                  </a:lnTo>
                  <a:lnTo>
                    <a:pt x="192" y="292"/>
                  </a:lnTo>
                  <a:lnTo>
                    <a:pt x="191" y="292"/>
                  </a:lnTo>
                  <a:lnTo>
                    <a:pt x="191" y="291"/>
                  </a:lnTo>
                  <a:lnTo>
                    <a:pt x="190" y="292"/>
                  </a:lnTo>
                  <a:lnTo>
                    <a:pt x="189" y="292"/>
                  </a:lnTo>
                  <a:lnTo>
                    <a:pt x="189" y="291"/>
                  </a:lnTo>
                  <a:lnTo>
                    <a:pt x="187" y="291"/>
                  </a:lnTo>
                  <a:lnTo>
                    <a:pt x="187" y="289"/>
                  </a:lnTo>
                  <a:lnTo>
                    <a:pt x="189" y="289"/>
                  </a:lnTo>
                  <a:lnTo>
                    <a:pt x="189" y="288"/>
                  </a:lnTo>
                  <a:lnTo>
                    <a:pt x="187" y="288"/>
                  </a:lnTo>
                  <a:lnTo>
                    <a:pt x="186" y="289"/>
                  </a:lnTo>
                  <a:lnTo>
                    <a:pt x="185" y="289"/>
                  </a:lnTo>
                  <a:lnTo>
                    <a:pt x="185" y="291"/>
                  </a:lnTo>
                  <a:lnTo>
                    <a:pt x="184" y="291"/>
                  </a:lnTo>
                  <a:lnTo>
                    <a:pt x="184" y="289"/>
                  </a:lnTo>
                  <a:lnTo>
                    <a:pt x="183" y="289"/>
                  </a:lnTo>
                  <a:lnTo>
                    <a:pt x="183" y="291"/>
                  </a:lnTo>
                  <a:lnTo>
                    <a:pt x="183" y="289"/>
                  </a:lnTo>
                  <a:lnTo>
                    <a:pt x="183" y="288"/>
                  </a:lnTo>
                  <a:lnTo>
                    <a:pt x="182" y="288"/>
                  </a:lnTo>
                  <a:lnTo>
                    <a:pt x="182" y="289"/>
                  </a:lnTo>
                  <a:lnTo>
                    <a:pt x="182" y="291"/>
                  </a:lnTo>
                  <a:lnTo>
                    <a:pt x="183" y="292"/>
                  </a:lnTo>
                  <a:lnTo>
                    <a:pt x="183" y="293"/>
                  </a:lnTo>
                  <a:lnTo>
                    <a:pt x="182" y="293"/>
                  </a:lnTo>
                  <a:lnTo>
                    <a:pt x="181" y="293"/>
                  </a:lnTo>
                  <a:lnTo>
                    <a:pt x="181" y="292"/>
                  </a:lnTo>
                  <a:lnTo>
                    <a:pt x="179" y="293"/>
                  </a:lnTo>
                  <a:lnTo>
                    <a:pt x="178" y="293"/>
                  </a:lnTo>
                  <a:lnTo>
                    <a:pt x="178" y="294"/>
                  </a:lnTo>
                  <a:lnTo>
                    <a:pt x="178" y="293"/>
                  </a:lnTo>
                  <a:lnTo>
                    <a:pt x="177" y="292"/>
                  </a:lnTo>
                  <a:lnTo>
                    <a:pt x="177" y="293"/>
                  </a:lnTo>
                  <a:lnTo>
                    <a:pt x="176" y="293"/>
                  </a:lnTo>
                  <a:lnTo>
                    <a:pt x="176" y="294"/>
                  </a:lnTo>
                  <a:lnTo>
                    <a:pt x="175" y="294"/>
                  </a:lnTo>
                  <a:lnTo>
                    <a:pt x="176" y="293"/>
                  </a:lnTo>
                  <a:lnTo>
                    <a:pt x="175" y="293"/>
                  </a:lnTo>
                  <a:lnTo>
                    <a:pt x="174" y="292"/>
                  </a:lnTo>
                  <a:lnTo>
                    <a:pt x="173" y="293"/>
                  </a:lnTo>
                  <a:lnTo>
                    <a:pt x="171" y="293"/>
                  </a:lnTo>
                  <a:lnTo>
                    <a:pt x="171" y="292"/>
                  </a:lnTo>
                  <a:lnTo>
                    <a:pt x="170" y="292"/>
                  </a:lnTo>
                  <a:lnTo>
                    <a:pt x="170" y="291"/>
                  </a:lnTo>
                  <a:lnTo>
                    <a:pt x="170" y="289"/>
                  </a:lnTo>
                  <a:lnTo>
                    <a:pt x="169" y="289"/>
                  </a:lnTo>
                  <a:lnTo>
                    <a:pt x="168" y="289"/>
                  </a:lnTo>
                  <a:lnTo>
                    <a:pt x="168" y="291"/>
                  </a:lnTo>
                  <a:lnTo>
                    <a:pt x="168" y="289"/>
                  </a:lnTo>
                  <a:lnTo>
                    <a:pt x="167" y="289"/>
                  </a:lnTo>
                  <a:lnTo>
                    <a:pt x="166" y="289"/>
                  </a:lnTo>
                  <a:lnTo>
                    <a:pt x="165" y="289"/>
                  </a:lnTo>
                  <a:lnTo>
                    <a:pt x="163" y="289"/>
                  </a:lnTo>
                  <a:lnTo>
                    <a:pt x="163" y="288"/>
                  </a:lnTo>
                  <a:lnTo>
                    <a:pt x="163" y="287"/>
                  </a:lnTo>
                  <a:lnTo>
                    <a:pt x="163" y="288"/>
                  </a:lnTo>
                  <a:lnTo>
                    <a:pt x="162" y="288"/>
                  </a:lnTo>
                  <a:lnTo>
                    <a:pt x="161" y="288"/>
                  </a:lnTo>
                  <a:lnTo>
                    <a:pt x="161" y="289"/>
                  </a:lnTo>
                  <a:lnTo>
                    <a:pt x="161" y="291"/>
                  </a:lnTo>
                  <a:lnTo>
                    <a:pt x="161" y="292"/>
                  </a:lnTo>
                  <a:lnTo>
                    <a:pt x="160" y="292"/>
                  </a:lnTo>
                  <a:lnTo>
                    <a:pt x="160" y="291"/>
                  </a:lnTo>
                  <a:lnTo>
                    <a:pt x="159" y="291"/>
                  </a:lnTo>
                  <a:lnTo>
                    <a:pt x="159" y="289"/>
                  </a:lnTo>
                  <a:lnTo>
                    <a:pt x="159" y="288"/>
                  </a:lnTo>
                  <a:lnTo>
                    <a:pt x="158" y="289"/>
                  </a:lnTo>
                  <a:lnTo>
                    <a:pt x="158" y="291"/>
                  </a:lnTo>
                  <a:lnTo>
                    <a:pt x="157" y="291"/>
                  </a:lnTo>
                  <a:lnTo>
                    <a:pt x="157" y="292"/>
                  </a:lnTo>
                  <a:lnTo>
                    <a:pt x="155" y="292"/>
                  </a:lnTo>
                  <a:lnTo>
                    <a:pt x="154" y="292"/>
                  </a:lnTo>
                  <a:lnTo>
                    <a:pt x="153" y="293"/>
                  </a:lnTo>
                  <a:lnTo>
                    <a:pt x="152" y="293"/>
                  </a:lnTo>
                  <a:lnTo>
                    <a:pt x="151" y="293"/>
                  </a:lnTo>
                  <a:lnTo>
                    <a:pt x="150" y="293"/>
                  </a:lnTo>
                  <a:lnTo>
                    <a:pt x="149" y="293"/>
                  </a:lnTo>
                  <a:lnTo>
                    <a:pt x="147" y="293"/>
                  </a:lnTo>
                  <a:lnTo>
                    <a:pt x="146" y="292"/>
                  </a:lnTo>
                  <a:lnTo>
                    <a:pt x="145" y="292"/>
                  </a:lnTo>
                  <a:lnTo>
                    <a:pt x="145" y="291"/>
                  </a:lnTo>
                  <a:lnTo>
                    <a:pt x="144" y="291"/>
                  </a:lnTo>
                  <a:lnTo>
                    <a:pt x="144" y="289"/>
                  </a:lnTo>
                  <a:lnTo>
                    <a:pt x="144" y="288"/>
                  </a:lnTo>
                  <a:lnTo>
                    <a:pt x="143" y="287"/>
                  </a:lnTo>
                  <a:lnTo>
                    <a:pt x="143" y="286"/>
                  </a:lnTo>
                  <a:lnTo>
                    <a:pt x="142" y="286"/>
                  </a:lnTo>
                  <a:lnTo>
                    <a:pt x="141" y="286"/>
                  </a:lnTo>
                  <a:lnTo>
                    <a:pt x="139" y="286"/>
                  </a:lnTo>
                  <a:lnTo>
                    <a:pt x="136" y="285"/>
                  </a:lnTo>
                  <a:lnTo>
                    <a:pt x="136" y="284"/>
                  </a:lnTo>
                  <a:lnTo>
                    <a:pt x="135" y="284"/>
                  </a:lnTo>
                  <a:lnTo>
                    <a:pt x="135" y="283"/>
                  </a:lnTo>
                  <a:lnTo>
                    <a:pt x="135" y="281"/>
                  </a:lnTo>
                  <a:lnTo>
                    <a:pt x="134" y="281"/>
                  </a:lnTo>
                  <a:lnTo>
                    <a:pt x="133" y="280"/>
                  </a:lnTo>
                  <a:lnTo>
                    <a:pt x="133" y="279"/>
                  </a:lnTo>
                  <a:lnTo>
                    <a:pt x="131" y="278"/>
                  </a:lnTo>
                  <a:lnTo>
                    <a:pt x="130" y="278"/>
                  </a:lnTo>
                  <a:lnTo>
                    <a:pt x="130" y="277"/>
                  </a:lnTo>
                  <a:lnTo>
                    <a:pt x="129" y="277"/>
                  </a:lnTo>
                  <a:lnTo>
                    <a:pt x="128" y="277"/>
                  </a:lnTo>
                  <a:lnTo>
                    <a:pt x="128" y="276"/>
                  </a:lnTo>
                  <a:lnTo>
                    <a:pt x="127" y="277"/>
                  </a:lnTo>
                  <a:lnTo>
                    <a:pt x="127" y="276"/>
                  </a:lnTo>
                  <a:lnTo>
                    <a:pt x="126" y="276"/>
                  </a:lnTo>
                  <a:lnTo>
                    <a:pt x="126" y="275"/>
                  </a:lnTo>
                  <a:lnTo>
                    <a:pt x="127" y="275"/>
                  </a:lnTo>
                  <a:lnTo>
                    <a:pt x="127" y="273"/>
                  </a:lnTo>
                  <a:lnTo>
                    <a:pt x="126" y="273"/>
                  </a:lnTo>
                  <a:lnTo>
                    <a:pt x="126" y="272"/>
                  </a:lnTo>
                  <a:lnTo>
                    <a:pt x="126" y="271"/>
                  </a:lnTo>
                  <a:lnTo>
                    <a:pt x="125" y="271"/>
                  </a:lnTo>
                  <a:lnTo>
                    <a:pt x="122" y="271"/>
                  </a:lnTo>
                  <a:lnTo>
                    <a:pt x="121" y="271"/>
                  </a:lnTo>
                  <a:lnTo>
                    <a:pt x="120" y="271"/>
                  </a:lnTo>
                  <a:lnTo>
                    <a:pt x="114" y="271"/>
                  </a:lnTo>
                  <a:lnTo>
                    <a:pt x="106" y="271"/>
                  </a:lnTo>
                  <a:lnTo>
                    <a:pt x="105" y="271"/>
                  </a:lnTo>
                  <a:lnTo>
                    <a:pt x="104" y="271"/>
                  </a:lnTo>
                  <a:lnTo>
                    <a:pt x="99" y="271"/>
                  </a:lnTo>
                  <a:lnTo>
                    <a:pt x="96" y="271"/>
                  </a:lnTo>
                  <a:lnTo>
                    <a:pt x="94" y="271"/>
                  </a:lnTo>
                  <a:lnTo>
                    <a:pt x="91" y="271"/>
                  </a:lnTo>
                  <a:lnTo>
                    <a:pt x="89" y="271"/>
                  </a:lnTo>
                  <a:lnTo>
                    <a:pt x="87" y="271"/>
                  </a:lnTo>
                  <a:lnTo>
                    <a:pt x="81" y="271"/>
                  </a:lnTo>
                  <a:lnTo>
                    <a:pt x="80" y="271"/>
                  </a:lnTo>
                  <a:lnTo>
                    <a:pt x="79" y="271"/>
                  </a:lnTo>
                  <a:lnTo>
                    <a:pt x="72" y="271"/>
                  </a:lnTo>
                  <a:lnTo>
                    <a:pt x="67" y="271"/>
                  </a:lnTo>
                  <a:lnTo>
                    <a:pt x="66" y="271"/>
                  </a:lnTo>
                  <a:lnTo>
                    <a:pt x="65" y="271"/>
                  </a:lnTo>
                  <a:lnTo>
                    <a:pt x="64" y="271"/>
                  </a:lnTo>
                  <a:lnTo>
                    <a:pt x="63" y="271"/>
                  </a:lnTo>
                  <a:lnTo>
                    <a:pt x="61" y="271"/>
                  </a:lnTo>
                  <a:lnTo>
                    <a:pt x="50" y="271"/>
                  </a:lnTo>
                  <a:lnTo>
                    <a:pt x="49" y="271"/>
                  </a:lnTo>
                  <a:lnTo>
                    <a:pt x="42" y="271"/>
                  </a:lnTo>
                  <a:lnTo>
                    <a:pt x="41" y="271"/>
                  </a:lnTo>
                  <a:lnTo>
                    <a:pt x="40" y="271"/>
                  </a:lnTo>
                  <a:lnTo>
                    <a:pt x="35" y="271"/>
                  </a:lnTo>
                  <a:lnTo>
                    <a:pt x="31" y="271"/>
                  </a:lnTo>
                  <a:lnTo>
                    <a:pt x="29" y="272"/>
                  </a:lnTo>
                  <a:lnTo>
                    <a:pt x="29" y="270"/>
                  </a:lnTo>
                  <a:lnTo>
                    <a:pt x="27" y="262"/>
                  </a:lnTo>
                  <a:lnTo>
                    <a:pt x="27" y="260"/>
                  </a:lnTo>
                  <a:lnTo>
                    <a:pt x="27" y="254"/>
                  </a:lnTo>
                  <a:lnTo>
                    <a:pt x="27" y="252"/>
                  </a:lnTo>
                  <a:lnTo>
                    <a:pt x="27" y="246"/>
                  </a:lnTo>
                  <a:lnTo>
                    <a:pt x="27" y="245"/>
                  </a:lnTo>
                  <a:lnTo>
                    <a:pt x="27" y="237"/>
                  </a:lnTo>
                  <a:lnTo>
                    <a:pt x="27" y="236"/>
                  </a:lnTo>
                  <a:lnTo>
                    <a:pt x="27" y="228"/>
                  </a:lnTo>
                  <a:lnTo>
                    <a:pt x="27" y="225"/>
                  </a:lnTo>
                  <a:lnTo>
                    <a:pt x="27" y="219"/>
                  </a:lnTo>
                  <a:lnTo>
                    <a:pt x="27" y="217"/>
                  </a:lnTo>
                  <a:lnTo>
                    <a:pt x="27" y="205"/>
                  </a:lnTo>
                  <a:lnTo>
                    <a:pt x="27" y="197"/>
                  </a:lnTo>
                  <a:lnTo>
                    <a:pt x="27" y="196"/>
                  </a:lnTo>
                  <a:lnTo>
                    <a:pt x="27" y="192"/>
                  </a:lnTo>
                  <a:lnTo>
                    <a:pt x="27" y="191"/>
                  </a:lnTo>
                  <a:lnTo>
                    <a:pt x="23" y="191"/>
                  </a:lnTo>
                  <a:lnTo>
                    <a:pt x="17" y="191"/>
                  </a:lnTo>
                  <a:lnTo>
                    <a:pt x="16" y="191"/>
                  </a:lnTo>
                  <a:lnTo>
                    <a:pt x="13" y="191"/>
                  </a:lnTo>
                  <a:lnTo>
                    <a:pt x="2" y="191"/>
                  </a:lnTo>
                  <a:lnTo>
                    <a:pt x="1" y="191"/>
                  </a:lnTo>
                  <a:lnTo>
                    <a:pt x="1" y="188"/>
                  </a:lnTo>
                  <a:lnTo>
                    <a:pt x="0" y="187"/>
                  </a:lnTo>
                  <a:lnTo>
                    <a:pt x="0" y="185"/>
                  </a:lnTo>
                  <a:lnTo>
                    <a:pt x="0" y="182"/>
                  </a:lnTo>
                  <a:lnTo>
                    <a:pt x="0" y="180"/>
                  </a:lnTo>
                  <a:lnTo>
                    <a:pt x="0" y="174"/>
                  </a:lnTo>
                  <a:lnTo>
                    <a:pt x="0" y="168"/>
                  </a:lnTo>
                  <a:lnTo>
                    <a:pt x="0" y="164"/>
                  </a:lnTo>
                  <a:lnTo>
                    <a:pt x="0" y="163"/>
                  </a:lnTo>
                  <a:lnTo>
                    <a:pt x="0" y="161"/>
                  </a:lnTo>
                  <a:lnTo>
                    <a:pt x="0" y="160"/>
                  </a:lnTo>
                  <a:lnTo>
                    <a:pt x="0" y="159"/>
                  </a:lnTo>
                  <a:lnTo>
                    <a:pt x="0" y="156"/>
                  </a:lnTo>
                  <a:lnTo>
                    <a:pt x="0" y="151"/>
                  </a:lnTo>
                  <a:lnTo>
                    <a:pt x="0" y="149"/>
                  </a:lnTo>
                  <a:lnTo>
                    <a:pt x="0" y="147"/>
                  </a:lnTo>
                  <a:lnTo>
                    <a:pt x="0" y="144"/>
                  </a:lnTo>
                  <a:lnTo>
                    <a:pt x="0" y="142"/>
                  </a:lnTo>
                  <a:lnTo>
                    <a:pt x="0" y="137"/>
                  </a:lnTo>
                  <a:lnTo>
                    <a:pt x="0" y="133"/>
                  </a:lnTo>
                  <a:lnTo>
                    <a:pt x="0" y="131"/>
                  </a:lnTo>
                  <a:lnTo>
                    <a:pt x="0" y="128"/>
                  </a:lnTo>
                  <a:lnTo>
                    <a:pt x="0" y="120"/>
                  </a:lnTo>
                  <a:lnTo>
                    <a:pt x="0" y="119"/>
                  </a:lnTo>
                  <a:lnTo>
                    <a:pt x="0" y="118"/>
                  </a:lnTo>
                  <a:lnTo>
                    <a:pt x="0" y="117"/>
                  </a:lnTo>
                  <a:lnTo>
                    <a:pt x="0" y="113"/>
                  </a:lnTo>
                  <a:lnTo>
                    <a:pt x="0" y="111"/>
                  </a:lnTo>
                  <a:lnTo>
                    <a:pt x="0" y="110"/>
                  </a:lnTo>
                  <a:lnTo>
                    <a:pt x="0" y="109"/>
                  </a:lnTo>
                  <a:lnTo>
                    <a:pt x="0" y="108"/>
                  </a:lnTo>
                  <a:lnTo>
                    <a:pt x="0" y="107"/>
                  </a:lnTo>
                  <a:lnTo>
                    <a:pt x="0" y="104"/>
                  </a:lnTo>
                  <a:lnTo>
                    <a:pt x="0" y="102"/>
                  </a:lnTo>
                  <a:lnTo>
                    <a:pt x="0" y="95"/>
                  </a:lnTo>
                  <a:lnTo>
                    <a:pt x="0" y="94"/>
                  </a:lnTo>
                  <a:lnTo>
                    <a:pt x="0" y="85"/>
                  </a:lnTo>
                  <a:lnTo>
                    <a:pt x="0" y="84"/>
                  </a:lnTo>
                  <a:lnTo>
                    <a:pt x="0" y="83"/>
                  </a:lnTo>
                  <a:lnTo>
                    <a:pt x="0" y="77"/>
                  </a:lnTo>
                  <a:lnTo>
                    <a:pt x="0" y="75"/>
                  </a:lnTo>
                  <a:lnTo>
                    <a:pt x="0" y="73"/>
                  </a:lnTo>
                  <a:lnTo>
                    <a:pt x="0" y="72"/>
                  </a:lnTo>
                  <a:lnTo>
                    <a:pt x="0" y="71"/>
                  </a:lnTo>
                  <a:lnTo>
                    <a:pt x="0" y="70"/>
                  </a:lnTo>
                  <a:lnTo>
                    <a:pt x="0" y="69"/>
                  </a:lnTo>
                  <a:lnTo>
                    <a:pt x="0" y="68"/>
                  </a:lnTo>
                  <a:lnTo>
                    <a:pt x="0" y="67"/>
                  </a:lnTo>
                  <a:lnTo>
                    <a:pt x="0" y="60"/>
                  </a:lnTo>
                  <a:lnTo>
                    <a:pt x="0" y="59"/>
                  </a:lnTo>
                  <a:lnTo>
                    <a:pt x="0" y="52"/>
                  </a:lnTo>
                  <a:lnTo>
                    <a:pt x="0" y="48"/>
                  </a:lnTo>
                  <a:lnTo>
                    <a:pt x="0" y="47"/>
                  </a:lnTo>
                  <a:lnTo>
                    <a:pt x="0" y="46"/>
                  </a:lnTo>
                  <a:lnTo>
                    <a:pt x="0" y="43"/>
                  </a:lnTo>
                  <a:lnTo>
                    <a:pt x="0" y="36"/>
                  </a:lnTo>
                  <a:lnTo>
                    <a:pt x="0" y="35"/>
                  </a:lnTo>
                  <a:lnTo>
                    <a:pt x="0" y="29"/>
                  </a:lnTo>
                  <a:lnTo>
                    <a:pt x="0" y="28"/>
                  </a:lnTo>
                  <a:lnTo>
                    <a:pt x="0" y="22"/>
                  </a:lnTo>
                  <a:lnTo>
                    <a:pt x="0" y="21"/>
                  </a:lnTo>
                  <a:lnTo>
                    <a:pt x="0" y="15"/>
                  </a:lnTo>
                  <a:lnTo>
                    <a:pt x="0" y="12"/>
                  </a:lnTo>
                  <a:lnTo>
                    <a:pt x="0" y="8"/>
                  </a:lnTo>
                  <a:lnTo>
                    <a:pt x="0" y="3"/>
                  </a:lnTo>
                  <a:lnTo>
                    <a:pt x="0" y="0"/>
                  </a:lnTo>
                  <a:lnTo>
                    <a:pt x="2" y="0"/>
                  </a:lnTo>
                  <a:lnTo>
                    <a:pt x="9" y="0"/>
                  </a:lnTo>
                  <a:lnTo>
                    <a:pt x="17" y="0"/>
                  </a:lnTo>
                  <a:lnTo>
                    <a:pt x="31" y="0"/>
                  </a:lnTo>
                  <a:lnTo>
                    <a:pt x="40" y="0"/>
                  </a:lnTo>
                  <a:lnTo>
                    <a:pt x="46" y="0"/>
                  </a:lnTo>
                  <a:lnTo>
                    <a:pt x="48" y="0"/>
                  </a:lnTo>
                  <a:lnTo>
                    <a:pt x="50"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10" name="Freeform 109"/>
            <p:cNvSpPr>
              <a:spLocks/>
            </p:cNvSpPr>
            <p:nvPr/>
          </p:nvSpPr>
          <p:spPr bwMode="auto">
            <a:xfrm>
              <a:off x="2534" y="841"/>
              <a:ext cx="198" cy="288"/>
            </a:xfrm>
            <a:custGeom>
              <a:avLst/>
              <a:gdLst>
                <a:gd name="T0" fmla="*/ 174 w 198"/>
                <a:gd name="T1" fmla="*/ 20 h 288"/>
                <a:gd name="T2" fmla="*/ 197 w 198"/>
                <a:gd name="T3" fmla="*/ 39 h 288"/>
                <a:gd name="T4" fmla="*/ 197 w 198"/>
                <a:gd name="T5" fmla="*/ 74 h 288"/>
                <a:gd name="T6" fmla="*/ 196 w 198"/>
                <a:gd name="T7" fmla="*/ 105 h 288"/>
                <a:gd name="T8" fmla="*/ 190 w 198"/>
                <a:gd name="T9" fmla="*/ 105 h 288"/>
                <a:gd name="T10" fmla="*/ 184 w 198"/>
                <a:gd name="T11" fmla="*/ 114 h 288"/>
                <a:gd name="T12" fmla="*/ 183 w 198"/>
                <a:gd name="T13" fmla="*/ 120 h 288"/>
                <a:gd name="T14" fmla="*/ 184 w 198"/>
                <a:gd name="T15" fmla="*/ 134 h 288"/>
                <a:gd name="T16" fmla="*/ 184 w 198"/>
                <a:gd name="T17" fmla="*/ 141 h 288"/>
                <a:gd name="T18" fmla="*/ 189 w 198"/>
                <a:gd name="T19" fmla="*/ 149 h 288"/>
                <a:gd name="T20" fmla="*/ 182 w 198"/>
                <a:gd name="T21" fmla="*/ 159 h 288"/>
                <a:gd name="T22" fmla="*/ 177 w 198"/>
                <a:gd name="T23" fmla="*/ 169 h 288"/>
                <a:gd name="T24" fmla="*/ 175 w 198"/>
                <a:gd name="T25" fmla="*/ 178 h 288"/>
                <a:gd name="T26" fmla="*/ 177 w 198"/>
                <a:gd name="T27" fmla="*/ 183 h 288"/>
                <a:gd name="T28" fmla="*/ 184 w 198"/>
                <a:gd name="T29" fmla="*/ 189 h 288"/>
                <a:gd name="T30" fmla="*/ 188 w 198"/>
                <a:gd name="T31" fmla="*/ 196 h 288"/>
                <a:gd name="T32" fmla="*/ 189 w 198"/>
                <a:gd name="T33" fmla="*/ 205 h 288"/>
                <a:gd name="T34" fmla="*/ 198 w 198"/>
                <a:gd name="T35" fmla="*/ 208 h 288"/>
                <a:gd name="T36" fmla="*/ 191 w 198"/>
                <a:gd name="T37" fmla="*/ 236 h 288"/>
                <a:gd name="T38" fmla="*/ 161 w 198"/>
                <a:gd name="T39" fmla="*/ 236 h 288"/>
                <a:gd name="T40" fmla="*/ 144 w 198"/>
                <a:gd name="T41" fmla="*/ 252 h 288"/>
                <a:gd name="T42" fmla="*/ 144 w 198"/>
                <a:gd name="T43" fmla="*/ 282 h 288"/>
                <a:gd name="T44" fmla="*/ 104 w 198"/>
                <a:gd name="T45" fmla="*/ 288 h 288"/>
                <a:gd name="T46" fmla="*/ 63 w 198"/>
                <a:gd name="T47" fmla="*/ 264 h 288"/>
                <a:gd name="T48" fmla="*/ 29 w 198"/>
                <a:gd name="T49" fmla="*/ 239 h 288"/>
                <a:gd name="T50" fmla="*/ 22 w 198"/>
                <a:gd name="T51" fmla="*/ 216 h 288"/>
                <a:gd name="T52" fmla="*/ 13 w 198"/>
                <a:gd name="T53" fmla="*/ 191 h 288"/>
                <a:gd name="T54" fmla="*/ 1 w 198"/>
                <a:gd name="T55" fmla="*/ 158 h 288"/>
                <a:gd name="T56" fmla="*/ 1 w 198"/>
                <a:gd name="T57" fmla="*/ 133 h 288"/>
                <a:gd name="T58" fmla="*/ 19 w 198"/>
                <a:gd name="T59" fmla="*/ 120 h 288"/>
                <a:gd name="T60" fmla="*/ 25 w 198"/>
                <a:gd name="T61" fmla="*/ 133 h 288"/>
                <a:gd name="T62" fmla="*/ 17 w 198"/>
                <a:gd name="T63" fmla="*/ 146 h 288"/>
                <a:gd name="T64" fmla="*/ 22 w 198"/>
                <a:gd name="T65" fmla="*/ 161 h 288"/>
                <a:gd name="T66" fmla="*/ 38 w 198"/>
                <a:gd name="T67" fmla="*/ 159 h 288"/>
                <a:gd name="T68" fmla="*/ 47 w 198"/>
                <a:gd name="T69" fmla="*/ 149 h 288"/>
                <a:gd name="T70" fmla="*/ 63 w 198"/>
                <a:gd name="T71" fmla="*/ 133 h 288"/>
                <a:gd name="T72" fmla="*/ 60 w 198"/>
                <a:gd name="T73" fmla="*/ 119 h 288"/>
                <a:gd name="T74" fmla="*/ 45 w 198"/>
                <a:gd name="T75" fmla="*/ 118 h 288"/>
                <a:gd name="T76" fmla="*/ 23 w 198"/>
                <a:gd name="T77" fmla="*/ 117 h 288"/>
                <a:gd name="T78" fmla="*/ 10 w 198"/>
                <a:gd name="T79" fmla="*/ 101 h 288"/>
                <a:gd name="T80" fmla="*/ 23 w 198"/>
                <a:gd name="T81" fmla="*/ 90 h 288"/>
                <a:gd name="T82" fmla="*/ 24 w 198"/>
                <a:gd name="T83" fmla="*/ 78 h 288"/>
                <a:gd name="T84" fmla="*/ 25 w 198"/>
                <a:gd name="T85" fmla="*/ 58 h 288"/>
                <a:gd name="T86" fmla="*/ 41 w 198"/>
                <a:gd name="T87" fmla="*/ 64 h 288"/>
                <a:gd name="T88" fmla="*/ 38 w 198"/>
                <a:gd name="T89" fmla="*/ 81 h 288"/>
                <a:gd name="T90" fmla="*/ 33 w 198"/>
                <a:gd name="T91" fmla="*/ 94 h 288"/>
                <a:gd name="T92" fmla="*/ 46 w 198"/>
                <a:gd name="T93" fmla="*/ 103 h 288"/>
                <a:gd name="T94" fmla="*/ 66 w 198"/>
                <a:gd name="T95" fmla="*/ 97 h 288"/>
                <a:gd name="T96" fmla="*/ 69 w 198"/>
                <a:gd name="T97" fmla="*/ 84 h 288"/>
                <a:gd name="T98" fmla="*/ 60 w 198"/>
                <a:gd name="T99" fmla="*/ 64 h 288"/>
                <a:gd name="T100" fmla="*/ 66 w 198"/>
                <a:gd name="T101" fmla="*/ 48 h 288"/>
                <a:gd name="T102" fmla="*/ 58 w 198"/>
                <a:gd name="T103" fmla="*/ 25 h 288"/>
                <a:gd name="T104" fmla="*/ 55 w 198"/>
                <a:gd name="T105" fmla="*/ 7 h 288"/>
                <a:gd name="T106" fmla="*/ 79 w 198"/>
                <a:gd name="T107" fmla="*/ 8 h 288"/>
                <a:gd name="T108" fmla="*/ 81 w 198"/>
                <a:gd name="T109" fmla="*/ 30 h 288"/>
                <a:gd name="T110" fmla="*/ 97 w 198"/>
                <a:gd name="T111" fmla="*/ 34 h 288"/>
                <a:gd name="T112" fmla="*/ 113 w 198"/>
                <a:gd name="T113" fmla="*/ 26 h 288"/>
                <a:gd name="T114" fmla="*/ 128 w 198"/>
                <a:gd name="T115" fmla="*/ 22 h 288"/>
                <a:gd name="T116" fmla="*/ 142 w 198"/>
                <a:gd name="T117" fmla="*/ 30 h 28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98" h="288">
                  <a:moveTo>
                    <a:pt x="144" y="20"/>
                  </a:moveTo>
                  <a:lnTo>
                    <a:pt x="145" y="20"/>
                  </a:lnTo>
                  <a:lnTo>
                    <a:pt x="150" y="20"/>
                  </a:lnTo>
                  <a:lnTo>
                    <a:pt x="151" y="20"/>
                  </a:lnTo>
                  <a:lnTo>
                    <a:pt x="153" y="20"/>
                  </a:lnTo>
                  <a:lnTo>
                    <a:pt x="156" y="20"/>
                  </a:lnTo>
                  <a:lnTo>
                    <a:pt x="157" y="20"/>
                  </a:lnTo>
                  <a:lnTo>
                    <a:pt x="159" y="20"/>
                  </a:lnTo>
                  <a:lnTo>
                    <a:pt x="160" y="20"/>
                  </a:lnTo>
                  <a:lnTo>
                    <a:pt x="161" y="20"/>
                  </a:lnTo>
                  <a:lnTo>
                    <a:pt x="166" y="20"/>
                  </a:lnTo>
                  <a:lnTo>
                    <a:pt x="173" y="20"/>
                  </a:lnTo>
                  <a:lnTo>
                    <a:pt x="174" y="20"/>
                  </a:lnTo>
                  <a:lnTo>
                    <a:pt x="180" y="20"/>
                  </a:lnTo>
                  <a:lnTo>
                    <a:pt x="184" y="20"/>
                  </a:lnTo>
                  <a:lnTo>
                    <a:pt x="185" y="20"/>
                  </a:lnTo>
                  <a:lnTo>
                    <a:pt x="189" y="20"/>
                  </a:lnTo>
                  <a:lnTo>
                    <a:pt x="190" y="20"/>
                  </a:lnTo>
                  <a:lnTo>
                    <a:pt x="192" y="20"/>
                  </a:lnTo>
                  <a:lnTo>
                    <a:pt x="197" y="20"/>
                  </a:lnTo>
                  <a:lnTo>
                    <a:pt x="197" y="25"/>
                  </a:lnTo>
                  <a:lnTo>
                    <a:pt x="197" y="26"/>
                  </a:lnTo>
                  <a:lnTo>
                    <a:pt x="197" y="29"/>
                  </a:lnTo>
                  <a:lnTo>
                    <a:pt x="197" y="33"/>
                  </a:lnTo>
                  <a:lnTo>
                    <a:pt x="197" y="38"/>
                  </a:lnTo>
                  <a:lnTo>
                    <a:pt x="197" y="39"/>
                  </a:lnTo>
                  <a:lnTo>
                    <a:pt x="197" y="44"/>
                  </a:lnTo>
                  <a:lnTo>
                    <a:pt x="197" y="48"/>
                  </a:lnTo>
                  <a:lnTo>
                    <a:pt x="197" y="52"/>
                  </a:lnTo>
                  <a:lnTo>
                    <a:pt x="197" y="54"/>
                  </a:lnTo>
                  <a:lnTo>
                    <a:pt x="197" y="55"/>
                  </a:lnTo>
                  <a:lnTo>
                    <a:pt x="197" y="56"/>
                  </a:lnTo>
                  <a:lnTo>
                    <a:pt x="197" y="60"/>
                  </a:lnTo>
                  <a:lnTo>
                    <a:pt x="197" y="64"/>
                  </a:lnTo>
                  <a:lnTo>
                    <a:pt x="197" y="65"/>
                  </a:lnTo>
                  <a:lnTo>
                    <a:pt x="197" y="66"/>
                  </a:lnTo>
                  <a:lnTo>
                    <a:pt x="197" y="70"/>
                  </a:lnTo>
                  <a:lnTo>
                    <a:pt x="197" y="73"/>
                  </a:lnTo>
                  <a:lnTo>
                    <a:pt x="197" y="74"/>
                  </a:lnTo>
                  <a:lnTo>
                    <a:pt x="197" y="85"/>
                  </a:lnTo>
                  <a:lnTo>
                    <a:pt x="197" y="86"/>
                  </a:lnTo>
                  <a:lnTo>
                    <a:pt x="197" y="87"/>
                  </a:lnTo>
                  <a:lnTo>
                    <a:pt x="197" y="88"/>
                  </a:lnTo>
                  <a:lnTo>
                    <a:pt x="197" y="95"/>
                  </a:lnTo>
                  <a:lnTo>
                    <a:pt x="197" y="96"/>
                  </a:lnTo>
                  <a:lnTo>
                    <a:pt x="197" y="100"/>
                  </a:lnTo>
                  <a:lnTo>
                    <a:pt x="197" y="103"/>
                  </a:lnTo>
                  <a:lnTo>
                    <a:pt x="197" y="104"/>
                  </a:lnTo>
                  <a:lnTo>
                    <a:pt x="197" y="105"/>
                  </a:lnTo>
                  <a:lnTo>
                    <a:pt x="197" y="106"/>
                  </a:lnTo>
                  <a:lnTo>
                    <a:pt x="196" y="106"/>
                  </a:lnTo>
                  <a:lnTo>
                    <a:pt x="196" y="105"/>
                  </a:lnTo>
                  <a:lnTo>
                    <a:pt x="194" y="105"/>
                  </a:lnTo>
                  <a:lnTo>
                    <a:pt x="196" y="105"/>
                  </a:lnTo>
                  <a:lnTo>
                    <a:pt x="196" y="104"/>
                  </a:lnTo>
                  <a:lnTo>
                    <a:pt x="194" y="104"/>
                  </a:lnTo>
                  <a:lnTo>
                    <a:pt x="194" y="105"/>
                  </a:lnTo>
                  <a:lnTo>
                    <a:pt x="194" y="104"/>
                  </a:lnTo>
                  <a:lnTo>
                    <a:pt x="194" y="103"/>
                  </a:lnTo>
                  <a:lnTo>
                    <a:pt x="193" y="103"/>
                  </a:lnTo>
                  <a:lnTo>
                    <a:pt x="193" y="104"/>
                  </a:lnTo>
                  <a:lnTo>
                    <a:pt x="192" y="104"/>
                  </a:lnTo>
                  <a:lnTo>
                    <a:pt x="191" y="104"/>
                  </a:lnTo>
                  <a:lnTo>
                    <a:pt x="191" y="105"/>
                  </a:lnTo>
                  <a:lnTo>
                    <a:pt x="190" y="105"/>
                  </a:lnTo>
                  <a:lnTo>
                    <a:pt x="190" y="106"/>
                  </a:lnTo>
                  <a:lnTo>
                    <a:pt x="189" y="106"/>
                  </a:lnTo>
                  <a:lnTo>
                    <a:pt x="186" y="109"/>
                  </a:lnTo>
                  <a:lnTo>
                    <a:pt x="186" y="110"/>
                  </a:lnTo>
                  <a:lnTo>
                    <a:pt x="188" y="110"/>
                  </a:lnTo>
                  <a:lnTo>
                    <a:pt x="188" y="111"/>
                  </a:lnTo>
                  <a:lnTo>
                    <a:pt x="186" y="111"/>
                  </a:lnTo>
                  <a:lnTo>
                    <a:pt x="186" y="112"/>
                  </a:lnTo>
                  <a:lnTo>
                    <a:pt x="185" y="112"/>
                  </a:lnTo>
                  <a:lnTo>
                    <a:pt x="184" y="111"/>
                  </a:lnTo>
                  <a:lnTo>
                    <a:pt x="184" y="112"/>
                  </a:lnTo>
                  <a:lnTo>
                    <a:pt x="184" y="113"/>
                  </a:lnTo>
                  <a:lnTo>
                    <a:pt x="184" y="114"/>
                  </a:lnTo>
                  <a:lnTo>
                    <a:pt x="183" y="114"/>
                  </a:lnTo>
                  <a:lnTo>
                    <a:pt x="183" y="116"/>
                  </a:lnTo>
                  <a:lnTo>
                    <a:pt x="182" y="116"/>
                  </a:lnTo>
                  <a:lnTo>
                    <a:pt x="183" y="116"/>
                  </a:lnTo>
                  <a:lnTo>
                    <a:pt x="184" y="116"/>
                  </a:lnTo>
                  <a:lnTo>
                    <a:pt x="184" y="117"/>
                  </a:lnTo>
                  <a:lnTo>
                    <a:pt x="184" y="118"/>
                  </a:lnTo>
                  <a:lnTo>
                    <a:pt x="183" y="117"/>
                  </a:lnTo>
                  <a:lnTo>
                    <a:pt x="182" y="117"/>
                  </a:lnTo>
                  <a:lnTo>
                    <a:pt x="181" y="118"/>
                  </a:lnTo>
                  <a:lnTo>
                    <a:pt x="181" y="119"/>
                  </a:lnTo>
                  <a:lnTo>
                    <a:pt x="182" y="120"/>
                  </a:lnTo>
                  <a:lnTo>
                    <a:pt x="183" y="120"/>
                  </a:lnTo>
                  <a:lnTo>
                    <a:pt x="183" y="121"/>
                  </a:lnTo>
                  <a:lnTo>
                    <a:pt x="184" y="121"/>
                  </a:lnTo>
                  <a:lnTo>
                    <a:pt x="184" y="122"/>
                  </a:lnTo>
                  <a:lnTo>
                    <a:pt x="185" y="124"/>
                  </a:lnTo>
                  <a:lnTo>
                    <a:pt x="186" y="125"/>
                  </a:lnTo>
                  <a:lnTo>
                    <a:pt x="186" y="126"/>
                  </a:lnTo>
                  <a:lnTo>
                    <a:pt x="186" y="127"/>
                  </a:lnTo>
                  <a:lnTo>
                    <a:pt x="186" y="128"/>
                  </a:lnTo>
                  <a:lnTo>
                    <a:pt x="186" y="129"/>
                  </a:lnTo>
                  <a:lnTo>
                    <a:pt x="186" y="130"/>
                  </a:lnTo>
                  <a:lnTo>
                    <a:pt x="185" y="132"/>
                  </a:lnTo>
                  <a:lnTo>
                    <a:pt x="184" y="133"/>
                  </a:lnTo>
                  <a:lnTo>
                    <a:pt x="184" y="134"/>
                  </a:lnTo>
                  <a:lnTo>
                    <a:pt x="184" y="135"/>
                  </a:lnTo>
                  <a:lnTo>
                    <a:pt x="185" y="135"/>
                  </a:lnTo>
                  <a:lnTo>
                    <a:pt x="185" y="136"/>
                  </a:lnTo>
                  <a:lnTo>
                    <a:pt x="186" y="137"/>
                  </a:lnTo>
                  <a:lnTo>
                    <a:pt x="186" y="138"/>
                  </a:lnTo>
                  <a:lnTo>
                    <a:pt x="186" y="140"/>
                  </a:lnTo>
                  <a:lnTo>
                    <a:pt x="188" y="140"/>
                  </a:lnTo>
                  <a:lnTo>
                    <a:pt x="188" y="141"/>
                  </a:lnTo>
                  <a:lnTo>
                    <a:pt x="188" y="142"/>
                  </a:lnTo>
                  <a:lnTo>
                    <a:pt x="186" y="142"/>
                  </a:lnTo>
                  <a:lnTo>
                    <a:pt x="186" y="141"/>
                  </a:lnTo>
                  <a:lnTo>
                    <a:pt x="185" y="141"/>
                  </a:lnTo>
                  <a:lnTo>
                    <a:pt x="184" y="141"/>
                  </a:lnTo>
                  <a:lnTo>
                    <a:pt x="184" y="142"/>
                  </a:lnTo>
                  <a:lnTo>
                    <a:pt x="184" y="143"/>
                  </a:lnTo>
                  <a:lnTo>
                    <a:pt x="185" y="143"/>
                  </a:lnTo>
                  <a:lnTo>
                    <a:pt x="186" y="143"/>
                  </a:lnTo>
                  <a:lnTo>
                    <a:pt x="188" y="143"/>
                  </a:lnTo>
                  <a:lnTo>
                    <a:pt x="189" y="143"/>
                  </a:lnTo>
                  <a:lnTo>
                    <a:pt x="190" y="143"/>
                  </a:lnTo>
                  <a:lnTo>
                    <a:pt x="190" y="144"/>
                  </a:lnTo>
                  <a:lnTo>
                    <a:pt x="190" y="145"/>
                  </a:lnTo>
                  <a:lnTo>
                    <a:pt x="189" y="145"/>
                  </a:lnTo>
                  <a:lnTo>
                    <a:pt x="189" y="146"/>
                  </a:lnTo>
                  <a:lnTo>
                    <a:pt x="189" y="148"/>
                  </a:lnTo>
                  <a:lnTo>
                    <a:pt x="189" y="149"/>
                  </a:lnTo>
                  <a:lnTo>
                    <a:pt x="189" y="150"/>
                  </a:lnTo>
                  <a:lnTo>
                    <a:pt x="189" y="151"/>
                  </a:lnTo>
                  <a:lnTo>
                    <a:pt x="189" y="152"/>
                  </a:lnTo>
                  <a:lnTo>
                    <a:pt x="188" y="152"/>
                  </a:lnTo>
                  <a:lnTo>
                    <a:pt x="185" y="153"/>
                  </a:lnTo>
                  <a:lnTo>
                    <a:pt x="185" y="154"/>
                  </a:lnTo>
                  <a:lnTo>
                    <a:pt x="184" y="154"/>
                  </a:lnTo>
                  <a:lnTo>
                    <a:pt x="184" y="156"/>
                  </a:lnTo>
                  <a:lnTo>
                    <a:pt x="184" y="157"/>
                  </a:lnTo>
                  <a:lnTo>
                    <a:pt x="184" y="158"/>
                  </a:lnTo>
                  <a:lnTo>
                    <a:pt x="183" y="158"/>
                  </a:lnTo>
                  <a:lnTo>
                    <a:pt x="183" y="159"/>
                  </a:lnTo>
                  <a:lnTo>
                    <a:pt x="182" y="159"/>
                  </a:lnTo>
                  <a:lnTo>
                    <a:pt x="182" y="160"/>
                  </a:lnTo>
                  <a:lnTo>
                    <a:pt x="182" y="161"/>
                  </a:lnTo>
                  <a:lnTo>
                    <a:pt x="181" y="161"/>
                  </a:lnTo>
                  <a:lnTo>
                    <a:pt x="181" y="162"/>
                  </a:lnTo>
                  <a:lnTo>
                    <a:pt x="178" y="162"/>
                  </a:lnTo>
                  <a:lnTo>
                    <a:pt x="177" y="164"/>
                  </a:lnTo>
                  <a:lnTo>
                    <a:pt x="176" y="164"/>
                  </a:lnTo>
                  <a:lnTo>
                    <a:pt x="176" y="165"/>
                  </a:lnTo>
                  <a:lnTo>
                    <a:pt x="177" y="165"/>
                  </a:lnTo>
                  <a:lnTo>
                    <a:pt x="177" y="166"/>
                  </a:lnTo>
                  <a:lnTo>
                    <a:pt x="177" y="167"/>
                  </a:lnTo>
                  <a:lnTo>
                    <a:pt x="177" y="168"/>
                  </a:lnTo>
                  <a:lnTo>
                    <a:pt x="177" y="169"/>
                  </a:lnTo>
                  <a:lnTo>
                    <a:pt x="176" y="169"/>
                  </a:lnTo>
                  <a:lnTo>
                    <a:pt x="176" y="170"/>
                  </a:lnTo>
                  <a:lnTo>
                    <a:pt x="176" y="172"/>
                  </a:lnTo>
                  <a:lnTo>
                    <a:pt x="177" y="172"/>
                  </a:lnTo>
                  <a:lnTo>
                    <a:pt x="177" y="173"/>
                  </a:lnTo>
                  <a:lnTo>
                    <a:pt x="178" y="173"/>
                  </a:lnTo>
                  <a:lnTo>
                    <a:pt x="178" y="174"/>
                  </a:lnTo>
                  <a:lnTo>
                    <a:pt x="178" y="175"/>
                  </a:lnTo>
                  <a:lnTo>
                    <a:pt x="178" y="176"/>
                  </a:lnTo>
                  <a:lnTo>
                    <a:pt x="177" y="176"/>
                  </a:lnTo>
                  <a:lnTo>
                    <a:pt x="176" y="176"/>
                  </a:lnTo>
                  <a:lnTo>
                    <a:pt x="176" y="177"/>
                  </a:lnTo>
                  <a:lnTo>
                    <a:pt x="175" y="178"/>
                  </a:lnTo>
                  <a:lnTo>
                    <a:pt x="175" y="180"/>
                  </a:lnTo>
                  <a:lnTo>
                    <a:pt x="175" y="181"/>
                  </a:lnTo>
                  <a:lnTo>
                    <a:pt x="176" y="181"/>
                  </a:lnTo>
                  <a:lnTo>
                    <a:pt x="177" y="180"/>
                  </a:lnTo>
                  <a:lnTo>
                    <a:pt x="177" y="178"/>
                  </a:lnTo>
                  <a:lnTo>
                    <a:pt x="177" y="177"/>
                  </a:lnTo>
                  <a:lnTo>
                    <a:pt x="178" y="177"/>
                  </a:lnTo>
                  <a:lnTo>
                    <a:pt x="180" y="178"/>
                  </a:lnTo>
                  <a:lnTo>
                    <a:pt x="180" y="180"/>
                  </a:lnTo>
                  <a:lnTo>
                    <a:pt x="180" y="181"/>
                  </a:lnTo>
                  <a:lnTo>
                    <a:pt x="178" y="181"/>
                  </a:lnTo>
                  <a:lnTo>
                    <a:pt x="177" y="182"/>
                  </a:lnTo>
                  <a:lnTo>
                    <a:pt x="177" y="183"/>
                  </a:lnTo>
                  <a:lnTo>
                    <a:pt x="176" y="184"/>
                  </a:lnTo>
                  <a:lnTo>
                    <a:pt x="177" y="185"/>
                  </a:lnTo>
                  <a:lnTo>
                    <a:pt x="177" y="184"/>
                  </a:lnTo>
                  <a:lnTo>
                    <a:pt x="178" y="184"/>
                  </a:lnTo>
                  <a:lnTo>
                    <a:pt x="180" y="183"/>
                  </a:lnTo>
                  <a:lnTo>
                    <a:pt x="181" y="184"/>
                  </a:lnTo>
                  <a:lnTo>
                    <a:pt x="181" y="185"/>
                  </a:lnTo>
                  <a:lnTo>
                    <a:pt x="181" y="186"/>
                  </a:lnTo>
                  <a:lnTo>
                    <a:pt x="181" y="188"/>
                  </a:lnTo>
                  <a:lnTo>
                    <a:pt x="182" y="188"/>
                  </a:lnTo>
                  <a:lnTo>
                    <a:pt x="182" y="189"/>
                  </a:lnTo>
                  <a:lnTo>
                    <a:pt x="183" y="189"/>
                  </a:lnTo>
                  <a:lnTo>
                    <a:pt x="184" y="189"/>
                  </a:lnTo>
                  <a:lnTo>
                    <a:pt x="184" y="190"/>
                  </a:lnTo>
                  <a:lnTo>
                    <a:pt x="184" y="191"/>
                  </a:lnTo>
                  <a:lnTo>
                    <a:pt x="185" y="191"/>
                  </a:lnTo>
                  <a:lnTo>
                    <a:pt x="186" y="191"/>
                  </a:lnTo>
                  <a:lnTo>
                    <a:pt x="186" y="192"/>
                  </a:lnTo>
                  <a:lnTo>
                    <a:pt x="186" y="193"/>
                  </a:lnTo>
                  <a:lnTo>
                    <a:pt x="185" y="193"/>
                  </a:lnTo>
                  <a:lnTo>
                    <a:pt x="185" y="194"/>
                  </a:lnTo>
                  <a:lnTo>
                    <a:pt x="184" y="194"/>
                  </a:lnTo>
                  <a:lnTo>
                    <a:pt x="185" y="194"/>
                  </a:lnTo>
                  <a:lnTo>
                    <a:pt x="185" y="196"/>
                  </a:lnTo>
                  <a:lnTo>
                    <a:pt x="186" y="196"/>
                  </a:lnTo>
                  <a:lnTo>
                    <a:pt x="188" y="196"/>
                  </a:lnTo>
                  <a:lnTo>
                    <a:pt x="189" y="197"/>
                  </a:lnTo>
                  <a:lnTo>
                    <a:pt x="190" y="197"/>
                  </a:lnTo>
                  <a:lnTo>
                    <a:pt x="191" y="197"/>
                  </a:lnTo>
                  <a:lnTo>
                    <a:pt x="191" y="198"/>
                  </a:lnTo>
                  <a:lnTo>
                    <a:pt x="191" y="199"/>
                  </a:lnTo>
                  <a:lnTo>
                    <a:pt x="191" y="200"/>
                  </a:lnTo>
                  <a:lnTo>
                    <a:pt x="191" y="201"/>
                  </a:lnTo>
                  <a:lnTo>
                    <a:pt x="191" y="202"/>
                  </a:lnTo>
                  <a:lnTo>
                    <a:pt x="191" y="204"/>
                  </a:lnTo>
                  <a:lnTo>
                    <a:pt x="189" y="202"/>
                  </a:lnTo>
                  <a:lnTo>
                    <a:pt x="188" y="204"/>
                  </a:lnTo>
                  <a:lnTo>
                    <a:pt x="188" y="205"/>
                  </a:lnTo>
                  <a:lnTo>
                    <a:pt x="189" y="205"/>
                  </a:lnTo>
                  <a:lnTo>
                    <a:pt x="190" y="205"/>
                  </a:lnTo>
                  <a:lnTo>
                    <a:pt x="191" y="205"/>
                  </a:lnTo>
                  <a:lnTo>
                    <a:pt x="192" y="205"/>
                  </a:lnTo>
                  <a:lnTo>
                    <a:pt x="192" y="206"/>
                  </a:lnTo>
                  <a:lnTo>
                    <a:pt x="193" y="206"/>
                  </a:lnTo>
                  <a:lnTo>
                    <a:pt x="194" y="206"/>
                  </a:lnTo>
                  <a:lnTo>
                    <a:pt x="194" y="205"/>
                  </a:lnTo>
                  <a:lnTo>
                    <a:pt x="194" y="206"/>
                  </a:lnTo>
                  <a:lnTo>
                    <a:pt x="194" y="207"/>
                  </a:lnTo>
                  <a:lnTo>
                    <a:pt x="194" y="208"/>
                  </a:lnTo>
                  <a:lnTo>
                    <a:pt x="196" y="208"/>
                  </a:lnTo>
                  <a:lnTo>
                    <a:pt x="197" y="208"/>
                  </a:lnTo>
                  <a:lnTo>
                    <a:pt x="198" y="208"/>
                  </a:lnTo>
                  <a:lnTo>
                    <a:pt x="198" y="212"/>
                  </a:lnTo>
                  <a:lnTo>
                    <a:pt x="198" y="213"/>
                  </a:lnTo>
                  <a:lnTo>
                    <a:pt x="198" y="216"/>
                  </a:lnTo>
                  <a:lnTo>
                    <a:pt x="198" y="218"/>
                  </a:lnTo>
                  <a:lnTo>
                    <a:pt x="198" y="220"/>
                  </a:lnTo>
                  <a:lnTo>
                    <a:pt x="198" y="221"/>
                  </a:lnTo>
                  <a:lnTo>
                    <a:pt x="198" y="223"/>
                  </a:lnTo>
                  <a:lnTo>
                    <a:pt x="198" y="231"/>
                  </a:lnTo>
                  <a:lnTo>
                    <a:pt x="198" y="233"/>
                  </a:lnTo>
                  <a:lnTo>
                    <a:pt x="198" y="234"/>
                  </a:lnTo>
                  <a:lnTo>
                    <a:pt x="197" y="234"/>
                  </a:lnTo>
                  <a:lnTo>
                    <a:pt x="192" y="234"/>
                  </a:lnTo>
                  <a:lnTo>
                    <a:pt x="191" y="236"/>
                  </a:lnTo>
                  <a:lnTo>
                    <a:pt x="189" y="236"/>
                  </a:lnTo>
                  <a:lnTo>
                    <a:pt x="186" y="236"/>
                  </a:lnTo>
                  <a:lnTo>
                    <a:pt x="182" y="236"/>
                  </a:lnTo>
                  <a:lnTo>
                    <a:pt x="180" y="236"/>
                  </a:lnTo>
                  <a:lnTo>
                    <a:pt x="177" y="236"/>
                  </a:lnTo>
                  <a:lnTo>
                    <a:pt x="175" y="236"/>
                  </a:lnTo>
                  <a:lnTo>
                    <a:pt x="173" y="236"/>
                  </a:lnTo>
                  <a:lnTo>
                    <a:pt x="172" y="236"/>
                  </a:lnTo>
                  <a:lnTo>
                    <a:pt x="170" y="236"/>
                  </a:lnTo>
                  <a:lnTo>
                    <a:pt x="169" y="236"/>
                  </a:lnTo>
                  <a:lnTo>
                    <a:pt x="167" y="236"/>
                  </a:lnTo>
                  <a:lnTo>
                    <a:pt x="164" y="236"/>
                  </a:lnTo>
                  <a:lnTo>
                    <a:pt x="161" y="236"/>
                  </a:lnTo>
                  <a:lnTo>
                    <a:pt x="160" y="236"/>
                  </a:lnTo>
                  <a:lnTo>
                    <a:pt x="159" y="236"/>
                  </a:lnTo>
                  <a:lnTo>
                    <a:pt x="152" y="236"/>
                  </a:lnTo>
                  <a:lnTo>
                    <a:pt x="150" y="236"/>
                  </a:lnTo>
                  <a:lnTo>
                    <a:pt x="149" y="236"/>
                  </a:lnTo>
                  <a:lnTo>
                    <a:pt x="148" y="236"/>
                  </a:lnTo>
                  <a:lnTo>
                    <a:pt x="145" y="236"/>
                  </a:lnTo>
                  <a:lnTo>
                    <a:pt x="144" y="236"/>
                  </a:lnTo>
                  <a:lnTo>
                    <a:pt x="144" y="238"/>
                  </a:lnTo>
                  <a:lnTo>
                    <a:pt x="144" y="240"/>
                  </a:lnTo>
                  <a:lnTo>
                    <a:pt x="144" y="241"/>
                  </a:lnTo>
                  <a:lnTo>
                    <a:pt x="144" y="248"/>
                  </a:lnTo>
                  <a:lnTo>
                    <a:pt x="144" y="252"/>
                  </a:lnTo>
                  <a:lnTo>
                    <a:pt x="144" y="253"/>
                  </a:lnTo>
                  <a:lnTo>
                    <a:pt x="144" y="260"/>
                  </a:lnTo>
                  <a:lnTo>
                    <a:pt x="144" y="261"/>
                  </a:lnTo>
                  <a:lnTo>
                    <a:pt x="144" y="262"/>
                  </a:lnTo>
                  <a:lnTo>
                    <a:pt x="144" y="265"/>
                  </a:lnTo>
                  <a:lnTo>
                    <a:pt x="144" y="266"/>
                  </a:lnTo>
                  <a:lnTo>
                    <a:pt x="144" y="269"/>
                  </a:lnTo>
                  <a:lnTo>
                    <a:pt x="144" y="272"/>
                  </a:lnTo>
                  <a:lnTo>
                    <a:pt x="144" y="273"/>
                  </a:lnTo>
                  <a:lnTo>
                    <a:pt x="144" y="274"/>
                  </a:lnTo>
                  <a:lnTo>
                    <a:pt x="144" y="279"/>
                  </a:lnTo>
                  <a:lnTo>
                    <a:pt x="144" y="280"/>
                  </a:lnTo>
                  <a:lnTo>
                    <a:pt x="144" y="282"/>
                  </a:lnTo>
                  <a:lnTo>
                    <a:pt x="144" y="284"/>
                  </a:lnTo>
                  <a:lnTo>
                    <a:pt x="144" y="285"/>
                  </a:lnTo>
                  <a:lnTo>
                    <a:pt x="144" y="288"/>
                  </a:lnTo>
                  <a:lnTo>
                    <a:pt x="135" y="288"/>
                  </a:lnTo>
                  <a:lnTo>
                    <a:pt x="125" y="288"/>
                  </a:lnTo>
                  <a:lnTo>
                    <a:pt x="124" y="288"/>
                  </a:lnTo>
                  <a:lnTo>
                    <a:pt x="122" y="288"/>
                  </a:lnTo>
                  <a:lnTo>
                    <a:pt x="119" y="288"/>
                  </a:lnTo>
                  <a:lnTo>
                    <a:pt x="118" y="288"/>
                  </a:lnTo>
                  <a:lnTo>
                    <a:pt x="116" y="288"/>
                  </a:lnTo>
                  <a:lnTo>
                    <a:pt x="113" y="288"/>
                  </a:lnTo>
                  <a:lnTo>
                    <a:pt x="108" y="288"/>
                  </a:lnTo>
                  <a:lnTo>
                    <a:pt x="104" y="288"/>
                  </a:lnTo>
                  <a:lnTo>
                    <a:pt x="103" y="288"/>
                  </a:lnTo>
                  <a:lnTo>
                    <a:pt x="98" y="288"/>
                  </a:lnTo>
                  <a:lnTo>
                    <a:pt x="97" y="288"/>
                  </a:lnTo>
                  <a:lnTo>
                    <a:pt x="95" y="288"/>
                  </a:lnTo>
                  <a:lnTo>
                    <a:pt x="94" y="287"/>
                  </a:lnTo>
                  <a:lnTo>
                    <a:pt x="93" y="287"/>
                  </a:lnTo>
                  <a:lnTo>
                    <a:pt x="93" y="286"/>
                  </a:lnTo>
                  <a:lnTo>
                    <a:pt x="92" y="286"/>
                  </a:lnTo>
                  <a:lnTo>
                    <a:pt x="82" y="279"/>
                  </a:lnTo>
                  <a:lnTo>
                    <a:pt x="77" y="274"/>
                  </a:lnTo>
                  <a:lnTo>
                    <a:pt x="69" y="269"/>
                  </a:lnTo>
                  <a:lnTo>
                    <a:pt x="68" y="269"/>
                  </a:lnTo>
                  <a:lnTo>
                    <a:pt x="63" y="264"/>
                  </a:lnTo>
                  <a:lnTo>
                    <a:pt x="61" y="263"/>
                  </a:lnTo>
                  <a:lnTo>
                    <a:pt x="60" y="262"/>
                  </a:lnTo>
                  <a:lnTo>
                    <a:pt x="58" y="262"/>
                  </a:lnTo>
                  <a:lnTo>
                    <a:pt x="57" y="261"/>
                  </a:lnTo>
                  <a:lnTo>
                    <a:pt x="55" y="258"/>
                  </a:lnTo>
                  <a:lnTo>
                    <a:pt x="47" y="253"/>
                  </a:lnTo>
                  <a:lnTo>
                    <a:pt x="44" y="250"/>
                  </a:lnTo>
                  <a:lnTo>
                    <a:pt x="41" y="248"/>
                  </a:lnTo>
                  <a:lnTo>
                    <a:pt x="40" y="248"/>
                  </a:lnTo>
                  <a:lnTo>
                    <a:pt x="39" y="247"/>
                  </a:lnTo>
                  <a:lnTo>
                    <a:pt x="34" y="244"/>
                  </a:lnTo>
                  <a:lnTo>
                    <a:pt x="30" y="240"/>
                  </a:lnTo>
                  <a:lnTo>
                    <a:pt x="29" y="239"/>
                  </a:lnTo>
                  <a:lnTo>
                    <a:pt x="27" y="239"/>
                  </a:lnTo>
                  <a:lnTo>
                    <a:pt x="26" y="238"/>
                  </a:lnTo>
                  <a:lnTo>
                    <a:pt x="25" y="237"/>
                  </a:lnTo>
                  <a:lnTo>
                    <a:pt x="24" y="236"/>
                  </a:lnTo>
                  <a:lnTo>
                    <a:pt x="22" y="234"/>
                  </a:lnTo>
                  <a:lnTo>
                    <a:pt x="10" y="226"/>
                  </a:lnTo>
                  <a:lnTo>
                    <a:pt x="9" y="225"/>
                  </a:lnTo>
                  <a:lnTo>
                    <a:pt x="11" y="224"/>
                  </a:lnTo>
                  <a:lnTo>
                    <a:pt x="14" y="223"/>
                  </a:lnTo>
                  <a:lnTo>
                    <a:pt x="16" y="222"/>
                  </a:lnTo>
                  <a:lnTo>
                    <a:pt x="19" y="220"/>
                  </a:lnTo>
                  <a:lnTo>
                    <a:pt x="21" y="217"/>
                  </a:lnTo>
                  <a:lnTo>
                    <a:pt x="22" y="216"/>
                  </a:lnTo>
                  <a:lnTo>
                    <a:pt x="23" y="214"/>
                  </a:lnTo>
                  <a:lnTo>
                    <a:pt x="23" y="213"/>
                  </a:lnTo>
                  <a:lnTo>
                    <a:pt x="23" y="212"/>
                  </a:lnTo>
                  <a:lnTo>
                    <a:pt x="23" y="209"/>
                  </a:lnTo>
                  <a:lnTo>
                    <a:pt x="23" y="208"/>
                  </a:lnTo>
                  <a:lnTo>
                    <a:pt x="22" y="206"/>
                  </a:lnTo>
                  <a:lnTo>
                    <a:pt x="22" y="205"/>
                  </a:lnTo>
                  <a:lnTo>
                    <a:pt x="22" y="204"/>
                  </a:lnTo>
                  <a:lnTo>
                    <a:pt x="21" y="201"/>
                  </a:lnTo>
                  <a:lnTo>
                    <a:pt x="19" y="199"/>
                  </a:lnTo>
                  <a:lnTo>
                    <a:pt x="17" y="196"/>
                  </a:lnTo>
                  <a:lnTo>
                    <a:pt x="15" y="193"/>
                  </a:lnTo>
                  <a:lnTo>
                    <a:pt x="13" y="191"/>
                  </a:lnTo>
                  <a:lnTo>
                    <a:pt x="11" y="190"/>
                  </a:lnTo>
                  <a:lnTo>
                    <a:pt x="9" y="188"/>
                  </a:lnTo>
                  <a:lnTo>
                    <a:pt x="9" y="186"/>
                  </a:lnTo>
                  <a:lnTo>
                    <a:pt x="6" y="182"/>
                  </a:lnTo>
                  <a:lnTo>
                    <a:pt x="6" y="181"/>
                  </a:lnTo>
                  <a:lnTo>
                    <a:pt x="2" y="176"/>
                  </a:lnTo>
                  <a:lnTo>
                    <a:pt x="0" y="169"/>
                  </a:lnTo>
                  <a:lnTo>
                    <a:pt x="0" y="164"/>
                  </a:lnTo>
                  <a:lnTo>
                    <a:pt x="0" y="162"/>
                  </a:lnTo>
                  <a:lnTo>
                    <a:pt x="0" y="161"/>
                  </a:lnTo>
                  <a:lnTo>
                    <a:pt x="0" y="160"/>
                  </a:lnTo>
                  <a:lnTo>
                    <a:pt x="0" y="159"/>
                  </a:lnTo>
                  <a:lnTo>
                    <a:pt x="1" y="158"/>
                  </a:lnTo>
                  <a:lnTo>
                    <a:pt x="1" y="156"/>
                  </a:lnTo>
                  <a:lnTo>
                    <a:pt x="2" y="154"/>
                  </a:lnTo>
                  <a:lnTo>
                    <a:pt x="2" y="153"/>
                  </a:lnTo>
                  <a:lnTo>
                    <a:pt x="2" y="152"/>
                  </a:lnTo>
                  <a:lnTo>
                    <a:pt x="1" y="150"/>
                  </a:lnTo>
                  <a:lnTo>
                    <a:pt x="1" y="148"/>
                  </a:lnTo>
                  <a:lnTo>
                    <a:pt x="0" y="144"/>
                  </a:lnTo>
                  <a:lnTo>
                    <a:pt x="0" y="141"/>
                  </a:lnTo>
                  <a:lnTo>
                    <a:pt x="0" y="138"/>
                  </a:lnTo>
                  <a:lnTo>
                    <a:pt x="0" y="137"/>
                  </a:lnTo>
                  <a:lnTo>
                    <a:pt x="0" y="135"/>
                  </a:lnTo>
                  <a:lnTo>
                    <a:pt x="0" y="134"/>
                  </a:lnTo>
                  <a:lnTo>
                    <a:pt x="1" y="133"/>
                  </a:lnTo>
                  <a:lnTo>
                    <a:pt x="2" y="132"/>
                  </a:lnTo>
                  <a:lnTo>
                    <a:pt x="3" y="129"/>
                  </a:lnTo>
                  <a:lnTo>
                    <a:pt x="5" y="127"/>
                  </a:lnTo>
                  <a:lnTo>
                    <a:pt x="6" y="127"/>
                  </a:lnTo>
                  <a:lnTo>
                    <a:pt x="8" y="126"/>
                  </a:lnTo>
                  <a:lnTo>
                    <a:pt x="10" y="121"/>
                  </a:lnTo>
                  <a:lnTo>
                    <a:pt x="13" y="120"/>
                  </a:lnTo>
                  <a:lnTo>
                    <a:pt x="14" y="120"/>
                  </a:lnTo>
                  <a:lnTo>
                    <a:pt x="14" y="119"/>
                  </a:lnTo>
                  <a:lnTo>
                    <a:pt x="15" y="119"/>
                  </a:lnTo>
                  <a:lnTo>
                    <a:pt x="16" y="119"/>
                  </a:lnTo>
                  <a:lnTo>
                    <a:pt x="18" y="119"/>
                  </a:lnTo>
                  <a:lnTo>
                    <a:pt x="19" y="120"/>
                  </a:lnTo>
                  <a:lnTo>
                    <a:pt x="21" y="121"/>
                  </a:lnTo>
                  <a:lnTo>
                    <a:pt x="21" y="122"/>
                  </a:lnTo>
                  <a:lnTo>
                    <a:pt x="22" y="124"/>
                  </a:lnTo>
                  <a:lnTo>
                    <a:pt x="23" y="124"/>
                  </a:lnTo>
                  <a:lnTo>
                    <a:pt x="23" y="125"/>
                  </a:lnTo>
                  <a:lnTo>
                    <a:pt x="24" y="126"/>
                  </a:lnTo>
                  <a:lnTo>
                    <a:pt x="24" y="127"/>
                  </a:lnTo>
                  <a:lnTo>
                    <a:pt x="25" y="127"/>
                  </a:lnTo>
                  <a:lnTo>
                    <a:pt x="25" y="128"/>
                  </a:lnTo>
                  <a:lnTo>
                    <a:pt x="25" y="129"/>
                  </a:lnTo>
                  <a:lnTo>
                    <a:pt x="25" y="130"/>
                  </a:lnTo>
                  <a:lnTo>
                    <a:pt x="25" y="132"/>
                  </a:lnTo>
                  <a:lnTo>
                    <a:pt x="25" y="133"/>
                  </a:lnTo>
                  <a:lnTo>
                    <a:pt x="25" y="134"/>
                  </a:lnTo>
                  <a:lnTo>
                    <a:pt x="25" y="135"/>
                  </a:lnTo>
                  <a:lnTo>
                    <a:pt x="24" y="136"/>
                  </a:lnTo>
                  <a:lnTo>
                    <a:pt x="23" y="136"/>
                  </a:lnTo>
                  <a:lnTo>
                    <a:pt x="22" y="137"/>
                  </a:lnTo>
                  <a:lnTo>
                    <a:pt x="21" y="138"/>
                  </a:lnTo>
                  <a:lnTo>
                    <a:pt x="19" y="140"/>
                  </a:lnTo>
                  <a:lnTo>
                    <a:pt x="18" y="141"/>
                  </a:lnTo>
                  <a:lnTo>
                    <a:pt x="18" y="142"/>
                  </a:lnTo>
                  <a:lnTo>
                    <a:pt x="17" y="143"/>
                  </a:lnTo>
                  <a:lnTo>
                    <a:pt x="17" y="144"/>
                  </a:lnTo>
                  <a:lnTo>
                    <a:pt x="17" y="145"/>
                  </a:lnTo>
                  <a:lnTo>
                    <a:pt x="17" y="146"/>
                  </a:lnTo>
                  <a:lnTo>
                    <a:pt x="17" y="148"/>
                  </a:lnTo>
                  <a:lnTo>
                    <a:pt x="17" y="149"/>
                  </a:lnTo>
                  <a:lnTo>
                    <a:pt x="16" y="151"/>
                  </a:lnTo>
                  <a:lnTo>
                    <a:pt x="17" y="152"/>
                  </a:lnTo>
                  <a:lnTo>
                    <a:pt x="17" y="153"/>
                  </a:lnTo>
                  <a:lnTo>
                    <a:pt x="17" y="154"/>
                  </a:lnTo>
                  <a:lnTo>
                    <a:pt x="17" y="156"/>
                  </a:lnTo>
                  <a:lnTo>
                    <a:pt x="18" y="157"/>
                  </a:lnTo>
                  <a:lnTo>
                    <a:pt x="19" y="158"/>
                  </a:lnTo>
                  <a:lnTo>
                    <a:pt x="19" y="159"/>
                  </a:lnTo>
                  <a:lnTo>
                    <a:pt x="21" y="160"/>
                  </a:lnTo>
                  <a:lnTo>
                    <a:pt x="22" y="160"/>
                  </a:lnTo>
                  <a:lnTo>
                    <a:pt x="22" y="161"/>
                  </a:lnTo>
                  <a:lnTo>
                    <a:pt x="23" y="161"/>
                  </a:lnTo>
                  <a:lnTo>
                    <a:pt x="24" y="161"/>
                  </a:lnTo>
                  <a:lnTo>
                    <a:pt x="25" y="162"/>
                  </a:lnTo>
                  <a:lnTo>
                    <a:pt x="26" y="162"/>
                  </a:lnTo>
                  <a:lnTo>
                    <a:pt x="27" y="162"/>
                  </a:lnTo>
                  <a:lnTo>
                    <a:pt x="29" y="162"/>
                  </a:lnTo>
                  <a:lnTo>
                    <a:pt x="31" y="162"/>
                  </a:lnTo>
                  <a:lnTo>
                    <a:pt x="32" y="161"/>
                  </a:lnTo>
                  <a:lnTo>
                    <a:pt x="33" y="161"/>
                  </a:lnTo>
                  <a:lnTo>
                    <a:pt x="34" y="161"/>
                  </a:lnTo>
                  <a:lnTo>
                    <a:pt x="36" y="160"/>
                  </a:lnTo>
                  <a:lnTo>
                    <a:pt x="37" y="160"/>
                  </a:lnTo>
                  <a:lnTo>
                    <a:pt x="38" y="159"/>
                  </a:lnTo>
                  <a:lnTo>
                    <a:pt x="39" y="158"/>
                  </a:lnTo>
                  <a:lnTo>
                    <a:pt x="40" y="158"/>
                  </a:lnTo>
                  <a:lnTo>
                    <a:pt x="40" y="157"/>
                  </a:lnTo>
                  <a:lnTo>
                    <a:pt x="41" y="156"/>
                  </a:lnTo>
                  <a:lnTo>
                    <a:pt x="42" y="156"/>
                  </a:lnTo>
                  <a:lnTo>
                    <a:pt x="42" y="154"/>
                  </a:lnTo>
                  <a:lnTo>
                    <a:pt x="44" y="154"/>
                  </a:lnTo>
                  <a:lnTo>
                    <a:pt x="44" y="153"/>
                  </a:lnTo>
                  <a:lnTo>
                    <a:pt x="45" y="152"/>
                  </a:lnTo>
                  <a:lnTo>
                    <a:pt x="45" y="151"/>
                  </a:lnTo>
                  <a:lnTo>
                    <a:pt x="46" y="151"/>
                  </a:lnTo>
                  <a:lnTo>
                    <a:pt x="46" y="150"/>
                  </a:lnTo>
                  <a:lnTo>
                    <a:pt x="47" y="149"/>
                  </a:lnTo>
                  <a:lnTo>
                    <a:pt x="49" y="148"/>
                  </a:lnTo>
                  <a:lnTo>
                    <a:pt x="50" y="145"/>
                  </a:lnTo>
                  <a:lnTo>
                    <a:pt x="52" y="145"/>
                  </a:lnTo>
                  <a:lnTo>
                    <a:pt x="53" y="144"/>
                  </a:lnTo>
                  <a:lnTo>
                    <a:pt x="54" y="144"/>
                  </a:lnTo>
                  <a:lnTo>
                    <a:pt x="55" y="143"/>
                  </a:lnTo>
                  <a:lnTo>
                    <a:pt x="56" y="141"/>
                  </a:lnTo>
                  <a:lnTo>
                    <a:pt x="58" y="140"/>
                  </a:lnTo>
                  <a:lnTo>
                    <a:pt x="58" y="138"/>
                  </a:lnTo>
                  <a:lnTo>
                    <a:pt x="60" y="136"/>
                  </a:lnTo>
                  <a:lnTo>
                    <a:pt x="62" y="135"/>
                  </a:lnTo>
                  <a:lnTo>
                    <a:pt x="62" y="134"/>
                  </a:lnTo>
                  <a:lnTo>
                    <a:pt x="63" y="133"/>
                  </a:lnTo>
                  <a:lnTo>
                    <a:pt x="63" y="130"/>
                  </a:lnTo>
                  <a:lnTo>
                    <a:pt x="63" y="129"/>
                  </a:lnTo>
                  <a:lnTo>
                    <a:pt x="64" y="128"/>
                  </a:lnTo>
                  <a:lnTo>
                    <a:pt x="64" y="127"/>
                  </a:lnTo>
                  <a:lnTo>
                    <a:pt x="64" y="126"/>
                  </a:lnTo>
                  <a:lnTo>
                    <a:pt x="64" y="125"/>
                  </a:lnTo>
                  <a:lnTo>
                    <a:pt x="63" y="124"/>
                  </a:lnTo>
                  <a:lnTo>
                    <a:pt x="63" y="122"/>
                  </a:lnTo>
                  <a:lnTo>
                    <a:pt x="62" y="121"/>
                  </a:lnTo>
                  <a:lnTo>
                    <a:pt x="62" y="120"/>
                  </a:lnTo>
                  <a:lnTo>
                    <a:pt x="61" y="120"/>
                  </a:lnTo>
                  <a:lnTo>
                    <a:pt x="61" y="119"/>
                  </a:lnTo>
                  <a:lnTo>
                    <a:pt x="60" y="119"/>
                  </a:lnTo>
                  <a:lnTo>
                    <a:pt x="58" y="118"/>
                  </a:lnTo>
                  <a:lnTo>
                    <a:pt x="57" y="118"/>
                  </a:lnTo>
                  <a:lnTo>
                    <a:pt x="56" y="117"/>
                  </a:lnTo>
                  <a:lnTo>
                    <a:pt x="55" y="117"/>
                  </a:lnTo>
                  <a:lnTo>
                    <a:pt x="54" y="117"/>
                  </a:lnTo>
                  <a:lnTo>
                    <a:pt x="53" y="117"/>
                  </a:lnTo>
                  <a:lnTo>
                    <a:pt x="52" y="117"/>
                  </a:lnTo>
                  <a:lnTo>
                    <a:pt x="49" y="117"/>
                  </a:lnTo>
                  <a:lnTo>
                    <a:pt x="48" y="117"/>
                  </a:lnTo>
                  <a:lnTo>
                    <a:pt x="48" y="118"/>
                  </a:lnTo>
                  <a:lnTo>
                    <a:pt x="47" y="118"/>
                  </a:lnTo>
                  <a:lnTo>
                    <a:pt x="46" y="118"/>
                  </a:lnTo>
                  <a:lnTo>
                    <a:pt x="45" y="118"/>
                  </a:lnTo>
                  <a:lnTo>
                    <a:pt x="42" y="118"/>
                  </a:lnTo>
                  <a:lnTo>
                    <a:pt x="41" y="119"/>
                  </a:lnTo>
                  <a:lnTo>
                    <a:pt x="40" y="119"/>
                  </a:lnTo>
                  <a:lnTo>
                    <a:pt x="38" y="119"/>
                  </a:lnTo>
                  <a:lnTo>
                    <a:pt x="36" y="120"/>
                  </a:lnTo>
                  <a:lnTo>
                    <a:pt x="33" y="120"/>
                  </a:lnTo>
                  <a:lnTo>
                    <a:pt x="32" y="120"/>
                  </a:lnTo>
                  <a:lnTo>
                    <a:pt x="30" y="120"/>
                  </a:lnTo>
                  <a:lnTo>
                    <a:pt x="29" y="119"/>
                  </a:lnTo>
                  <a:lnTo>
                    <a:pt x="26" y="119"/>
                  </a:lnTo>
                  <a:lnTo>
                    <a:pt x="25" y="118"/>
                  </a:lnTo>
                  <a:lnTo>
                    <a:pt x="24" y="118"/>
                  </a:lnTo>
                  <a:lnTo>
                    <a:pt x="23" y="117"/>
                  </a:lnTo>
                  <a:lnTo>
                    <a:pt x="22" y="117"/>
                  </a:lnTo>
                  <a:lnTo>
                    <a:pt x="21" y="114"/>
                  </a:lnTo>
                  <a:lnTo>
                    <a:pt x="18" y="113"/>
                  </a:lnTo>
                  <a:lnTo>
                    <a:pt x="17" y="111"/>
                  </a:lnTo>
                  <a:lnTo>
                    <a:pt x="16" y="110"/>
                  </a:lnTo>
                  <a:lnTo>
                    <a:pt x="14" y="108"/>
                  </a:lnTo>
                  <a:lnTo>
                    <a:pt x="14" y="106"/>
                  </a:lnTo>
                  <a:lnTo>
                    <a:pt x="13" y="106"/>
                  </a:lnTo>
                  <a:lnTo>
                    <a:pt x="13" y="105"/>
                  </a:lnTo>
                  <a:lnTo>
                    <a:pt x="11" y="104"/>
                  </a:lnTo>
                  <a:lnTo>
                    <a:pt x="10" y="103"/>
                  </a:lnTo>
                  <a:lnTo>
                    <a:pt x="10" y="102"/>
                  </a:lnTo>
                  <a:lnTo>
                    <a:pt x="10" y="101"/>
                  </a:lnTo>
                  <a:lnTo>
                    <a:pt x="10" y="98"/>
                  </a:lnTo>
                  <a:lnTo>
                    <a:pt x="10" y="97"/>
                  </a:lnTo>
                  <a:lnTo>
                    <a:pt x="11" y="95"/>
                  </a:lnTo>
                  <a:lnTo>
                    <a:pt x="13" y="94"/>
                  </a:lnTo>
                  <a:lnTo>
                    <a:pt x="14" y="93"/>
                  </a:lnTo>
                  <a:lnTo>
                    <a:pt x="15" y="93"/>
                  </a:lnTo>
                  <a:lnTo>
                    <a:pt x="16" y="92"/>
                  </a:lnTo>
                  <a:lnTo>
                    <a:pt x="17" y="92"/>
                  </a:lnTo>
                  <a:lnTo>
                    <a:pt x="18" y="92"/>
                  </a:lnTo>
                  <a:lnTo>
                    <a:pt x="19" y="92"/>
                  </a:lnTo>
                  <a:lnTo>
                    <a:pt x="21" y="92"/>
                  </a:lnTo>
                  <a:lnTo>
                    <a:pt x="22" y="92"/>
                  </a:lnTo>
                  <a:lnTo>
                    <a:pt x="23" y="90"/>
                  </a:lnTo>
                  <a:lnTo>
                    <a:pt x="24" y="90"/>
                  </a:lnTo>
                  <a:lnTo>
                    <a:pt x="25" y="90"/>
                  </a:lnTo>
                  <a:lnTo>
                    <a:pt x="25" y="89"/>
                  </a:lnTo>
                  <a:lnTo>
                    <a:pt x="26" y="88"/>
                  </a:lnTo>
                  <a:lnTo>
                    <a:pt x="27" y="87"/>
                  </a:lnTo>
                  <a:lnTo>
                    <a:pt x="27" y="86"/>
                  </a:lnTo>
                  <a:lnTo>
                    <a:pt x="27" y="85"/>
                  </a:lnTo>
                  <a:lnTo>
                    <a:pt x="26" y="84"/>
                  </a:lnTo>
                  <a:lnTo>
                    <a:pt x="26" y="82"/>
                  </a:lnTo>
                  <a:lnTo>
                    <a:pt x="25" y="81"/>
                  </a:lnTo>
                  <a:lnTo>
                    <a:pt x="24" y="80"/>
                  </a:lnTo>
                  <a:lnTo>
                    <a:pt x="24" y="79"/>
                  </a:lnTo>
                  <a:lnTo>
                    <a:pt x="24" y="78"/>
                  </a:lnTo>
                  <a:lnTo>
                    <a:pt x="23" y="78"/>
                  </a:lnTo>
                  <a:lnTo>
                    <a:pt x="23" y="77"/>
                  </a:lnTo>
                  <a:lnTo>
                    <a:pt x="23" y="76"/>
                  </a:lnTo>
                  <a:lnTo>
                    <a:pt x="22" y="73"/>
                  </a:lnTo>
                  <a:lnTo>
                    <a:pt x="22" y="72"/>
                  </a:lnTo>
                  <a:lnTo>
                    <a:pt x="22" y="71"/>
                  </a:lnTo>
                  <a:lnTo>
                    <a:pt x="21" y="69"/>
                  </a:lnTo>
                  <a:lnTo>
                    <a:pt x="21" y="68"/>
                  </a:lnTo>
                  <a:lnTo>
                    <a:pt x="21" y="65"/>
                  </a:lnTo>
                  <a:lnTo>
                    <a:pt x="22" y="63"/>
                  </a:lnTo>
                  <a:lnTo>
                    <a:pt x="23" y="62"/>
                  </a:lnTo>
                  <a:lnTo>
                    <a:pt x="24" y="60"/>
                  </a:lnTo>
                  <a:lnTo>
                    <a:pt x="25" y="58"/>
                  </a:lnTo>
                  <a:lnTo>
                    <a:pt x="26" y="57"/>
                  </a:lnTo>
                  <a:lnTo>
                    <a:pt x="27" y="56"/>
                  </a:lnTo>
                  <a:lnTo>
                    <a:pt x="30" y="56"/>
                  </a:lnTo>
                  <a:lnTo>
                    <a:pt x="31" y="55"/>
                  </a:lnTo>
                  <a:lnTo>
                    <a:pt x="33" y="55"/>
                  </a:lnTo>
                  <a:lnTo>
                    <a:pt x="34" y="55"/>
                  </a:lnTo>
                  <a:lnTo>
                    <a:pt x="36" y="55"/>
                  </a:lnTo>
                  <a:lnTo>
                    <a:pt x="37" y="55"/>
                  </a:lnTo>
                  <a:lnTo>
                    <a:pt x="38" y="55"/>
                  </a:lnTo>
                  <a:lnTo>
                    <a:pt x="38" y="56"/>
                  </a:lnTo>
                  <a:lnTo>
                    <a:pt x="39" y="58"/>
                  </a:lnTo>
                  <a:lnTo>
                    <a:pt x="40" y="62"/>
                  </a:lnTo>
                  <a:lnTo>
                    <a:pt x="41" y="64"/>
                  </a:lnTo>
                  <a:lnTo>
                    <a:pt x="42" y="68"/>
                  </a:lnTo>
                  <a:lnTo>
                    <a:pt x="44" y="69"/>
                  </a:lnTo>
                  <a:lnTo>
                    <a:pt x="44" y="70"/>
                  </a:lnTo>
                  <a:lnTo>
                    <a:pt x="45" y="71"/>
                  </a:lnTo>
                  <a:lnTo>
                    <a:pt x="45" y="72"/>
                  </a:lnTo>
                  <a:lnTo>
                    <a:pt x="45" y="73"/>
                  </a:lnTo>
                  <a:lnTo>
                    <a:pt x="45" y="74"/>
                  </a:lnTo>
                  <a:lnTo>
                    <a:pt x="44" y="76"/>
                  </a:lnTo>
                  <a:lnTo>
                    <a:pt x="44" y="77"/>
                  </a:lnTo>
                  <a:lnTo>
                    <a:pt x="42" y="78"/>
                  </a:lnTo>
                  <a:lnTo>
                    <a:pt x="41" y="79"/>
                  </a:lnTo>
                  <a:lnTo>
                    <a:pt x="39" y="80"/>
                  </a:lnTo>
                  <a:lnTo>
                    <a:pt x="38" y="81"/>
                  </a:lnTo>
                  <a:lnTo>
                    <a:pt x="37" y="82"/>
                  </a:lnTo>
                  <a:lnTo>
                    <a:pt x="36" y="82"/>
                  </a:lnTo>
                  <a:lnTo>
                    <a:pt x="34" y="84"/>
                  </a:lnTo>
                  <a:lnTo>
                    <a:pt x="33" y="85"/>
                  </a:lnTo>
                  <a:lnTo>
                    <a:pt x="33" y="86"/>
                  </a:lnTo>
                  <a:lnTo>
                    <a:pt x="32" y="86"/>
                  </a:lnTo>
                  <a:lnTo>
                    <a:pt x="32" y="87"/>
                  </a:lnTo>
                  <a:lnTo>
                    <a:pt x="32" y="88"/>
                  </a:lnTo>
                  <a:lnTo>
                    <a:pt x="32" y="89"/>
                  </a:lnTo>
                  <a:lnTo>
                    <a:pt x="32" y="90"/>
                  </a:lnTo>
                  <a:lnTo>
                    <a:pt x="33" y="92"/>
                  </a:lnTo>
                  <a:lnTo>
                    <a:pt x="33" y="93"/>
                  </a:lnTo>
                  <a:lnTo>
                    <a:pt x="33" y="94"/>
                  </a:lnTo>
                  <a:lnTo>
                    <a:pt x="33" y="95"/>
                  </a:lnTo>
                  <a:lnTo>
                    <a:pt x="34" y="97"/>
                  </a:lnTo>
                  <a:lnTo>
                    <a:pt x="34" y="98"/>
                  </a:lnTo>
                  <a:lnTo>
                    <a:pt x="36" y="98"/>
                  </a:lnTo>
                  <a:lnTo>
                    <a:pt x="37" y="100"/>
                  </a:lnTo>
                  <a:lnTo>
                    <a:pt x="38" y="100"/>
                  </a:lnTo>
                  <a:lnTo>
                    <a:pt x="38" y="101"/>
                  </a:lnTo>
                  <a:lnTo>
                    <a:pt x="40" y="101"/>
                  </a:lnTo>
                  <a:lnTo>
                    <a:pt x="41" y="102"/>
                  </a:lnTo>
                  <a:lnTo>
                    <a:pt x="42" y="102"/>
                  </a:lnTo>
                  <a:lnTo>
                    <a:pt x="44" y="103"/>
                  </a:lnTo>
                  <a:lnTo>
                    <a:pt x="45" y="103"/>
                  </a:lnTo>
                  <a:lnTo>
                    <a:pt x="46" y="103"/>
                  </a:lnTo>
                  <a:lnTo>
                    <a:pt x="49" y="103"/>
                  </a:lnTo>
                  <a:lnTo>
                    <a:pt x="50" y="103"/>
                  </a:lnTo>
                  <a:lnTo>
                    <a:pt x="53" y="103"/>
                  </a:lnTo>
                  <a:lnTo>
                    <a:pt x="55" y="103"/>
                  </a:lnTo>
                  <a:lnTo>
                    <a:pt x="58" y="102"/>
                  </a:lnTo>
                  <a:lnTo>
                    <a:pt x="61" y="102"/>
                  </a:lnTo>
                  <a:lnTo>
                    <a:pt x="61" y="101"/>
                  </a:lnTo>
                  <a:lnTo>
                    <a:pt x="62" y="101"/>
                  </a:lnTo>
                  <a:lnTo>
                    <a:pt x="63" y="100"/>
                  </a:lnTo>
                  <a:lnTo>
                    <a:pt x="64" y="100"/>
                  </a:lnTo>
                  <a:lnTo>
                    <a:pt x="64" y="98"/>
                  </a:lnTo>
                  <a:lnTo>
                    <a:pt x="65" y="98"/>
                  </a:lnTo>
                  <a:lnTo>
                    <a:pt x="66" y="97"/>
                  </a:lnTo>
                  <a:lnTo>
                    <a:pt x="68" y="97"/>
                  </a:lnTo>
                  <a:lnTo>
                    <a:pt x="68" y="96"/>
                  </a:lnTo>
                  <a:lnTo>
                    <a:pt x="69" y="95"/>
                  </a:lnTo>
                  <a:lnTo>
                    <a:pt x="69" y="94"/>
                  </a:lnTo>
                  <a:lnTo>
                    <a:pt x="70" y="93"/>
                  </a:lnTo>
                  <a:lnTo>
                    <a:pt x="70" y="92"/>
                  </a:lnTo>
                  <a:lnTo>
                    <a:pt x="70" y="90"/>
                  </a:lnTo>
                  <a:lnTo>
                    <a:pt x="70" y="89"/>
                  </a:lnTo>
                  <a:lnTo>
                    <a:pt x="70" y="88"/>
                  </a:lnTo>
                  <a:lnTo>
                    <a:pt x="70" y="87"/>
                  </a:lnTo>
                  <a:lnTo>
                    <a:pt x="70" y="86"/>
                  </a:lnTo>
                  <a:lnTo>
                    <a:pt x="69" y="85"/>
                  </a:lnTo>
                  <a:lnTo>
                    <a:pt x="69" y="84"/>
                  </a:lnTo>
                  <a:lnTo>
                    <a:pt x="68" y="82"/>
                  </a:lnTo>
                  <a:lnTo>
                    <a:pt x="68" y="81"/>
                  </a:lnTo>
                  <a:lnTo>
                    <a:pt x="68" y="80"/>
                  </a:lnTo>
                  <a:lnTo>
                    <a:pt x="66" y="80"/>
                  </a:lnTo>
                  <a:lnTo>
                    <a:pt x="66" y="79"/>
                  </a:lnTo>
                  <a:lnTo>
                    <a:pt x="65" y="77"/>
                  </a:lnTo>
                  <a:lnTo>
                    <a:pt x="63" y="73"/>
                  </a:lnTo>
                  <a:lnTo>
                    <a:pt x="62" y="71"/>
                  </a:lnTo>
                  <a:lnTo>
                    <a:pt x="61" y="70"/>
                  </a:lnTo>
                  <a:lnTo>
                    <a:pt x="61" y="69"/>
                  </a:lnTo>
                  <a:lnTo>
                    <a:pt x="60" y="68"/>
                  </a:lnTo>
                  <a:lnTo>
                    <a:pt x="60" y="65"/>
                  </a:lnTo>
                  <a:lnTo>
                    <a:pt x="60" y="64"/>
                  </a:lnTo>
                  <a:lnTo>
                    <a:pt x="58" y="63"/>
                  </a:lnTo>
                  <a:lnTo>
                    <a:pt x="58" y="62"/>
                  </a:lnTo>
                  <a:lnTo>
                    <a:pt x="58" y="61"/>
                  </a:lnTo>
                  <a:lnTo>
                    <a:pt x="58" y="60"/>
                  </a:lnTo>
                  <a:lnTo>
                    <a:pt x="58" y="58"/>
                  </a:lnTo>
                  <a:lnTo>
                    <a:pt x="58" y="57"/>
                  </a:lnTo>
                  <a:lnTo>
                    <a:pt x="60" y="55"/>
                  </a:lnTo>
                  <a:lnTo>
                    <a:pt x="61" y="54"/>
                  </a:lnTo>
                  <a:lnTo>
                    <a:pt x="62" y="52"/>
                  </a:lnTo>
                  <a:lnTo>
                    <a:pt x="63" y="50"/>
                  </a:lnTo>
                  <a:lnTo>
                    <a:pt x="64" y="49"/>
                  </a:lnTo>
                  <a:lnTo>
                    <a:pt x="65" y="48"/>
                  </a:lnTo>
                  <a:lnTo>
                    <a:pt x="66" y="48"/>
                  </a:lnTo>
                  <a:lnTo>
                    <a:pt x="66" y="46"/>
                  </a:lnTo>
                  <a:lnTo>
                    <a:pt x="68" y="44"/>
                  </a:lnTo>
                  <a:lnTo>
                    <a:pt x="68" y="42"/>
                  </a:lnTo>
                  <a:lnTo>
                    <a:pt x="66" y="41"/>
                  </a:lnTo>
                  <a:lnTo>
                    <a:pt x="66" y="40"/>
                  </a:lnTo>
                  <a:lnTo>
                    <a:pt x="66" y="39"/>
                  </a:lnTo>
                  <a:lnTo>
                    <a:pt x="65" y="38"/>
                  </a:lnTo>
                  <a:lnTo>
                    <a:pt x="64" y="36"/>
                  </a:lnTo>
                  <a:lnTo>
                    <a:pt x="63" y="33"/>
                  </a:lnTo>
                  <a:lnTo>
                    <a:pt x="62" y="31"/>
                  </a:lnTo>
                  <a:lnTo>
                    <a:pt x="60" y="28"/>
                  </a:lnTo>
                  <a:lnTo>
                    <a:pt x="58" y="26"/>
                  </a:lnTo>
                  <a:lnTo>
                    <a:pt x="58" y="25"/>
                  </a:lnTo>
                  <a:lnTo>
                    <a:pt x="57" y="25"/>
                  </a:lnTo>
                  <a:lnTo>
                    <a:pt x="57" y="24"/>
                  </a:lnTo>
                  <a:lnTo>
                    <a:pt x="55" y="22"/>
                  </a:lnTo>
                  <a:lnTo>
                    <a:pt x="55" y="21"/>
                  </a:lnTo>
                  <a:lnTo>
                    <a:pt x="54" y="20"/>
                  </a:lnTo>
                  <a:lnTo>
                    <a:pt x="54" y="18"/>
                  </a:lnTo>
                  <a:lnTo>
                    <a:pt x="54" y="17"/>
                  </a:lnTo>
                  <a:lnTo>
                    <a:pt x="54" y="16"/>
                  </a:lnTo>
                  <a:lnTo>
                    <a:pt x="53" y="14"/>
                  </a:lnTo>
                  <a:lnTo>
                    <a:pt x="54" y="12"/>
                  </a:lnTo>
                  <a:lnTo>
                    <a:pt x="54" y="10"/>
                  </a:lnTo>
                  <a:lnTo>
                    <a:pt x="54" y="9"/>
                  </a:lnTo>
                  <a:lnTo>
                    <a:pt x="55" y="7"/>
                  </a:lnTo>
                  <a:lnTo>
                    <a:pt x="56" y="5"/>
                  </a:lnTo>
                  <a:lnTo>
                    <a:pt x="58" y="4"/>
                  </a:lnTo>
                  <a:lnTo>
                    <a:pt x="63" y="0"/>
                  </a:lnTo>
                  <a:lnTo>
                    <a:pt x="65" y="0"/>
                  </a:lnTo>
                  <a:lnTo>
                    <a:pt x="66" y="0"/>
                  </a:lnTo>
                  <a:lnTo>
                    <a:pt x="69" y="0"/>
                  </a:lnTo>
                  <a:lnTo>
                    <a:pt x="71" y="1"/>
                  </a:lnTo>
                  <a:lnTo>
                    <a:pt x="73" y="2"/>
                  </a:lnTo>
                  <a:lnTo>
                    <a:pt x="76" y="4"/>
                  </a:lnTo>
                  <a:lnTo>
                    <a:pt x="77" y="5"/>
                  </a:lnTo>
                  <a:lnTo>
                    <a:pt x="78" y="6"/>
                  </a:lnTo>
                  <a:lnTo>
                    <a:pt x="79" y="7"/>
                  </a:lnTo>
                  <a:lnTo>
                    <a:pt x="79" y="8"/>
                  </a:lnTo>
                  <a:lnTo>
                    <a:pt x="79" y="9"/>
                  </a:lnTo>
                  <a:lnTo>
                    <a:pt x="80" y="10"/>
                  </a:lnTo>
                  <a:lnTo>
                    <a:pt x="80" y="12"/>
                  </a:lnTo>
                  <a:lnTo>
                    <a:pt x="81" y="12"/>
                  </a:lnTo>
                  <a:lnTo>
                    <a:pt x="81" y="13"/>
                  </a:lnTo>
                  <a:lnTo>
                    <a:pt x="81" y="14"/>
                  </a:lnTo>
                  <a:lnTo>
                    <a:pt x="81" y="15"/>
                  </a:lnTo>
                  <a:lnTo>
                    <a:pt x="81" y="16"/>
                  </a:lnTo>
                  <a:lnTo>
                    <a:pt x="81" y="18"/>
                  </a:lnTo>
                  <a:lnTo>
                    <a:pt x="80" y="21"/>
                  </a:lnTo>
                  <a:lnTo>
                    <a:pt x="80" y="23"/>
                  </a:lnTo>
                  <a:lnTo>
                    <a:pt x="80" y="26"/>
                  </a:lnTo>
                  <a:lnTo>
                    <a:pt x="81" y="30"/>
                  </a:lnTo>
                  <a:lnTo>
                    <a:pt x="81" y="31"/>
                  </a:lnTo>
                  <a:lnTo>
                    <a:pt x="84" y="33"/>
                  </a:lnTo>
                  <a:lnTo>
                    <a:pt x="84" y="34"/>
                  </a:lnTo>
                  <a:lnTo>
                    <a:pt x="84" y="36"/>
                  </a:lnTo>
                  <a:lnTo>
                    <a:pt x="85" y="36"/>
                  </a:lnTo>
                  <a:lnTo>
                    <a:pt x="86" y="37"/>
                  </a:lnTo>
                  <a:lnTo>
                    <a:pt x="88" y="37"/>
                  </a:lnTo>
                  <a:lnTo>
                    <a:pt x="90" y="37"/>
                  </a:lnTo>
                  <a:lnTo>
                    <a:pt x="93" y="37"/>
                  </a:lnTo>
                  <a:lnTo>
                    <a:pt x="94" y="36"/>
                  </a:lnTo>
                  <a:lnTo>
                    <a:pt x="95" y="34"/>
                  </a:lnTo>
                  <a:lnTo>
                    <a:pt x="96" y="34"/>
                  </a:lnTo>
                  <a:lnTo>
                    <a:pt x="97" y="34"/>
                  </a:lnTo>
                  <a:lnTo>
                    <a:pt x="98" y="33"/>
                  </a:lnTo>
                  <a:lnTo>
                    <a:pt x="100" y="32"/>
                  </a:lnTo>
                  <a:lnTo>
                    <a:pt x="101" y="31"/>
                  </a:lnTo>
                  <a:lnTo>
                    <a:pt x="103" y="31"/>
                  </a:lnTo>
                  <a:lnTo>
                    <a:pt x="105" y="30"/>
                  </a:lnTo>
                  <a:lnTo>
                    <a:pt x="105" y="29"/>
                  </a:lnTo>
                  <a:lnTo>
                    <a:pt x="106" y="29"/>
                  </a:lnTo>
                  <a:lnTo>
                    <a:pt x="108" y="29"/>
                  </a:lnTo>
                  <a:lnTo>
                    <a:pt x="109" y="28"/>
                  </a:lnTo>
                  <a:lnTo>
                    <a:pt x="110" y="28"/>
                  </a:lnTo>
                  <a:lnTo>
                    <a:pt x="111" y="26"/>
                  </a:lnTo>
                  <a:lnTo>
                    <a:pt x="112" y="26"/>
                  </a:lnTo>
                  <a:lnTo>
                    <a:pt x="113" y="26"/>
                  </a:lnTo>
                  <a:lnTo>
                    <a:pt x="114" y="26"/>
                  </a:lnTo>
                  <a:lnTo>
                    <a:pt x="116" y="25"/>
                  </a:lnTo>
                  <a:lnTo>
                    <a:pt x="117" y="25"/>
                  </a:lnTo>
                  <a:lnTo>
                    <a:pt x="118" y="25"/>
                  </a:lnTo>
                  <a:lnTo>
                    <a:pt x="119" y="25"/>
                  </a:lnTo>
                  <a:lnTo>
                    <a:pt x="120" y="24"/>
                  </a:lnTo>
                  <a:lnTo>
                    <a:pt x="121" y="23"/>
                  </a:lnTo>
                  <a:lnTo>
                    <a:pt x="122" y="23"/>
                  </a:lnTo>
                  <a:lnTo>
                    <a:pt x="124" y="22"/>
                  </a:lnTo>
                  <a:lnTo>
                    <a:pt x="125" y="21"/>
                  </a:lnTo>
                  <a:lnTo>
                    <a:pt x="126" y="21"/>
                  </a:lnTo>
                  <a:lnTo>
                    <a:pt x="127" y="20"/>
                  </a:lnTo>
                  <a:lnTo>
                    <a:pt x="128" y="22"/>
                  </a:lnTo>
                  <a:lnTo>
                    <a:pt x="129" y="23"/>
                  </a:lnTo>
                  <a:lnTo>
                    <a:pt x="129" y="24"/>
                  </a:lnTo>
                  <a:lnTo>
                    <a:pt x="130" y="24"/>
                  </a:lnTo>
                  <a:lnTo>
                    <a:pt x="132" y="25"/>
                  </a:lnTo>
                  <a:lnTo>
                    <a:pt x="133" y="26"/>
                  </a:lnTo>
                  <a:lnTo>
                    <a:pt x="134" y="28"/>
                  </a:lnTo>
                  <a:lnTo>
                    <a:pt x="135" y="29"/>
                  </a:lnTo>
                  <a:lnTo>
                    <a:pt x="136" y="29"/>
                  </a:lnTo>
                  <a:lnTo>
                    <a:pt x="137" y="30"/>
                  </a:lnTo>
                  <a:lnTo>
                    <a:pt x="138" y="30"/>
                  </a:lnTo>
                  <a:lnTo>
                    <a:pt x="140" y="30"/>
                  </a:lnTo>
                  <a:lnTo>
                    <a:pt x="141" y="30"/>
                  </a:lnTo>
                  <a:lnTo>
                    <a:pt x="142" y="30"/>
                  </a:lnTo>
                  <a:lnTo>
                    <a:pt x="143" y="29"/>
                  </a:lnTo>
                  <a:lnTo>
                    <a:pt x="144" y="28"/>
                  </a:lnTo>
                  <a:lnTo>
                    <a:pt x="145" y="26"/>
                  </a:lnTo>
                  <a:lnTo>
                    <a:pt x="145" y="25"/>
                  </a:lnTo>
                  <a:lnTo>
                    <a:pt x="145" y="23"/>
                  </a:lnTo>
                  <a:lnTo>
                    <a:pt x="145" y="22"/>
                  </a:lnTo>
                  <a:lnTo>
                    <a:pt x="145" y="21"/>
                  </a:lnTo>
                  <a:lnTo>
                    <a:pt x="145" y="20"/>
                  </a:lnTo>
                  <a:lnTo>
                    <a:pt x="144" y="2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11" name="Freeform 110"/>
            <p:cNvSpPr>
              <a:spLocks/>
            </p:cNvSpPr>
            <p:nvPr/>
          </p:nvSpPr>
          <p:spPr bwMode="auto">
            <a:xfrm>
              <a:off x="2714" y="911"/>
              <a:ext cx="293" cy="135"/>
            </a:xfrm>
            <a:custGeom>
              <a:avLst/>
              <a:gdLst>
                <a:gd name="T0" fmla="*/ 230 w 293"/>
                <a:gd name="T1" fmla="*/ 0 h 135"/>
                <a:gd name="T2" fmla="*/ 253 w 293"/>
                <a:gd name="T3" fmla="*/ 0 h 135"/>
                <a:gd name="T4" fmla="*/ 264 w 293"/>
                <a:gd name="T5" fmla="*/ 10 h 135"/>
                <a:gd name="T6" fmla="*/ 264 w 293"/>
                <a:gd name="T7" fmla="*/ 43 h 135"/>
                <a:gd name="T8" fmla="*/ 291 w 293"/>
                <a:gd name="T9" fmla="*/ 54 h 135"/>
                <a:gd name="T10" fmla="*/ 291 w 293"/>
                <a:gd name="T11" fmla="*/ 108 h 135"/>
                <a:gd name="T12" fmla="*/ 281 w 293"/>
                <a:gd name="T13" fmla="*/ 135 h 135"/>
                <a:gd name="T14" fmla="*/ 234 w 293"/>
                <a:gd name="T15" fmla="*/ 135 h 135"/>
                <a:gd name="T16" fmla="*/ 201 w 293"/>
                <a:gd name="T17" fmla="*/ 135 h 135"/>
                <a:gd name="T18" fmla="*/ 167 w 293"/>
                <a:gd name="T19" fmla="*/ 135 h 135"/>
                <a:gd name="T20" fmla="*/ 143 w 293"/>
                <a:gd name="T21" fmla="*/ 135 h 135"/>
                <a:gd name="T22" fmla="*/ 106 w 293"/>
                <a:gd name="T23" fmla="*/ 134 h 135"/>
                <a:gd name="T24" fmla="*/ 63 w 293"/>
                <a:gd name="T25" fmla="*/ 134 h 135"/>
                <a:gd name="T26" fmla="*/ 23 w 293"/>
                <a:gd name="T27" fmla="*/ 134 h 135"/>
                <a:gd name="T28" fmla="*/ 16 w 293"/>
                <a:gd name="T29" fmla="*/ 131 h 135"/>
                <a:gd name="T30" fmla="*/ 16 w 293"/>
                <a:gd name="T31" fmla="*/ 124 h 135"/>
                <a:gd name="T32" fmla="*/ 11 w 293"/>
                <a:gd name="T33" fmla="*/ 119 h 135"/>
                <a:gd name="T34" fmla="*/ 6 w 293"/>
                <a:gd name="T35" fmla="*/ 112 h 135"/>
                <a:gd name="T36" fmla="*/ 5 w 293"/>
                <a:gd name="T37" fmla="*/ 107 h 135"/>
                <a:gd name="T38" fmla="*/ 1 w 293"/>
                <a:gd name="T39" fmla="*/ 103 h 135"/>
                <a:gd name="T40" fmla="*/ 1 w 293"/>
                <a:gd name="T41" fmla="*/ 95 h 135"/>
                <a:gd name="T42" fmla="*/ 6 w 293"/>
                <a:gd name="T43" fmla="*/ 87 h 135"/>
                <a:gd name="T44" fmla="*/ 10 w 293"/>
                <a:gd name="T45" fmla="*/ 79 h 135"/>
                <a:gd name="T46" fmla="*/ 15 w 293"/>
                <a:gd name="T47" fmla="*/ 69 h 135"/>
                <a:gd name="T48" fmla="*/ 13 w 293"/>
                <a:gd name="T49" fmla="*/ 68 h 135"/>
                <a:gd name="T50" fmla="*/ 10 w 293"/>
                <a:gd name="T51" fmla="*/ 58 h 135"/>
                <a:gd name="T52" fmla="*/ 8 w 293"/>
                <a:gd name="T53" fmla="*/ 46 h 135"/>
                <a:gd name="T54" fmla="*/ 8 w 293"/>
                <a:gd name="T55" fmla="*/ 42 h 135"/>
                <a:gd name="T56" fmla="*/ 11 w 293"/>
                <a:gd name="T57" fmla="*/ 36 h 135"/>
                <a:gd name="T58" fmla="*/ 19 w 293"/>
                <a:gd name="T59" fmla="*/ 30 h 135"/>
                <a:gd name="T60" fmla="*/ 23 w 293"/>
                <a:gd name="T61" fmla="*/ 30 h 135"/>
                <a:gd name="T62" fmla="*/ 25 w 293"/>
                <a:gd name="T63" fmla="*/ 29 h 135"/>
                <a:gd name="T64" fmla="*/ 29 w 293"/>
                <a:gd name="T65" fmla="*/ 24 h 135"/>
                <a:gd name="T66" fmla="*/ 31 w 293"/>
                <a:gd name="T67" fmla="*/ 21 h 135"/>
                <a:gd name="T68" fmla="*/ 35 w 293"/>
                <a:gd name="T69" fmla="*/ 16 h 135"/>
                <a:gd name="T70" fmla="*/ 38 w 293"/>
                <a:gd name="T71" fmla="*/ 8 h 135"/>
                <a:gd name="T72" fmla="*/ 42 w 293"/>
                <a:gd name="T73" fmla="*/ 7 h 135"/>
                <a:gd name="T74" fmla="*/ 48 w 293"/>
                <a:gd name="T75" fmla="*/ 10 h 135"/>
                <a:gd name="T76" fmla="*/ 53 w 293"/>
                <a:gd name="T77" fmla="*/ 6 h 135"/>
                <a:gd name="T78" fmla="*/ 58 w 293"/>
                <a:gd name="T79" fmla="*/ 8 h 135"/>
                <a:gd name="T80" fmla="*/ 63 w 293"/>
                <a:gd name="T81" fmla="*/ 13 h 135"/>
                <a:gd name="T82" fmla="*/ 69 w 293"/>
                <a:gd name="T83" fmla="*/ 18 h 135"/>
                <a:gd name="T84" fmla="*/ 70 w 293"/>
                <a:gd name="T85" fmla="*/ 24 h 135"/>
                <a:gd name="T86" fmla="*/ 77 w 293"/>
                <a:gd name="T87" fmla="*/ 26 h 135"/>
                <a:gd name="T88" fmla="*/ 81 w 293"/>
                <a:gd name="T89" fmla="*/ 27 h 135"/>
                <a:gd name="T90" fmla="*/ 87 w 293"/>
                <a:gd name="T91" fmla="*/ 31 h 135"/>
                <a:gd name="T92" fmla="*/ 94 w 293"/>
                <a:gd name="T93" fmla="*/ 28 h 135"/>
                <a:gd name="T94" fmla="*/ 94 w 293"/>
                <a:gd name="T95" fmla="*/ 32 h 135"/>
                <a:gd name="T96" fmla="*/ 98 w 293"/>
                <a:gd name="T97" fmla="*/ 37 h 135"/>
                <a:gd name="T98" fmla="*/ 102 w 293"/>
                <a:gd name="T99" fmla="*/ 38 h 135"/>
                <a:gd name="T100" fmla="*/ 105 w 293"/>
                <a:gd name="T101" fmla="*/ 38 h 135"/>
                <a:gd name="T102" fmla="*/ 112 w 293"/>
                <a:gd name="T103" fmla="*/ 38 h 135"/>
                <a:gd name="T104" fmla="*/ 118 w 293"/>
                <a:gd name="T105" fmla="*/ 36 h 135"/>
                <a:gd name="T106" fmla="*/ 125 w 293"/>
                <a:gd name="T107" fmla="*/ 34 h 135"/>
                <a:gd name="T108" fmla="*/ 133 w 293"/>
                <a:gd name="T109" fmla="*/ 32 h 135"/>
                <a:gd name="T110" fmla="*/ 137 w 293"/>
                <a:gd name="T111" fmla="*/ 30 h 135"/>
                <a:gd name="T112" fmla="*/ 145 w 293"/>
                <a:gd name="T113" fmla="*/ 29 h 135"/>
                <a:gd name="T114" fmla="*/ 147 w 293"/>
                <a:gd name="T115" fmla="*/ 21 h 135"/>
                <a:gd name="T116" fmla="*/ 153 w 293"/>
                <a:gd name="T117" fmla="*/ 18 h 135"/>
                <a:gd name="T118" fmla="*/ 160 w 293"/>
                <a:gd name="T119" fmla="*/ 13 h 135"/>
                <a:gd name="T120" fmla="*/ 167 w 293"/>
                <a:gd name="T121" fmla="*/ 8 h 135"/>
                <a:gd name="T122" fmla="*/ 168 w 293"/>
                <a:gd name="T123" fmla="*/ 2 h 135"/>
                <a:gd name="T124" fmla="*/ 197 w 293"/>
                <a:gd name="T125" fmla="*/ 0 h 13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93" h="135">
                  <a:moveTo>
                    <a:pt x="202" y="0"/>
                  </a:moveTo>
                  <a:lnTo>
                    <a:pt x="203" y="0"/>
                  </a:lnTo>
                  <a:lnTo>
                    <a:pt x="206" y="0"/>
                  </a:lnTo>
                  <a:lnTo>
                    <a:pt x="207" y="0"/>
                  </a:lnTo>
                  <a:lnTo>
                    <a:pt x="209" y="0"/>
                  </a:lnTo>
                  <a:lnTo>
                    <a:pt x="210" y="0"/>
                  </a:lnTo>
                  <a:lnTo>
                    <a:pt x="217" y="0"/>
                  </a:lnTo>
                  <a:lnTo>
                    <a:pt x="219" y="0"/>
                  </a:lnTo>
                  <a:lnTo>
                    <a:pt x="225" y="0"/>
                  </a:lnTo>
                  <a:lnTo>
                    <a:pt x="229" y="0"/>
                  </a:lnTo>
                  <a:lnTo>
                    <a:pt x="230" y="0"/>
                  </a:lnTo>
                  <a:lnTo>
                    <a:pt x="231" y="0"/>
                  </a:lnTo>
                  <a:lnTo>
                    <a:pt x="233" y="0"/>
                  </a:lnTo>
                  <a:lnTo>
                    <a:pt x="235" y="0"/>
                  </a:lnTo>
                  <a:lnTo>
                    <a:pt x="237" y="0"/>
                  </a:lnTo>
                  <a:lnTo>
                    <a:pt x="238" y="0"/>
                  </a:lnTo>
                  <a:lnTo>
                    <a:pt x="240" y="0"/>
                  </a:lnTo>
                  <a:lnTo>
                    <a:pt x="247" y="0"/>
                  </a:lnTo>
                  <a:lnTo>
                    <a:pt x="249" y="0"/>
                  </a:lnTo>
                  <a:lnTo>
                    <a:pt x="250" y="0"/>
                  </a:lnTo>
                  <a:lnTo>
                    <a:pt x="251" y="0"/>
                  </a:lnTo>
                  <a:lnTo>
                    <a:pt x="253" y="0"/>
                  </a:lnTo>
                  <a:lnTo>
                    <a:pt x="254" y="0"/>
                  </a:lnTo>
                  <a:lnTo>
                    <a:pt x="255" y="0"/>
                  </a:lnTo>
                  <a:lnTo>
                    <a:pt x="256" y="0"/>
                  </a:lnTo>
                  <a:lnTo>
                    <a:pt x="257" y="0"/>
                  </a:lnTo>
                  <a:lnTo>
                    <a:pt x="258" y="0"/>
                  </a:lnTo>
                  <a:lnTo>
                    <a:pt x="261" y="0"/>
                  </a:lnTo>
                  <a:lnTo>
                    <a:pt x="263" y="0"/>
                  </a:lnTo>
                  <a:lnTo>
                    <a:pt x="264" y="0"/>
                  </a:lnTo>
                  <a:lnTo>
                    <a:pt x="264" y="5"/>
                  </a:lnTo>
                  <a:lnTo>
                    <a:pt x="264" y="7"/>
                  </a:lnTo>
                  <a:lnTo>
                    <a:pt x="264" y="10"/>
                  </a:lnTo>
                  <a:lnTo>
                    <a:pt x="264" y="12"/>
                  </a:lnTo>
                  <a:lnTo>
                    <a:pt x="264" y="14"/>
                  </a:lnTo>
                  <a:lnTo>
                    <a:pt x="264" y="19"/>
                  </a:lnTo>
                  <a:lnTo>
                    <a:pt x="264" y="22"/>
                  </a:lnTo>
                  <a:lnTo>
                    <a:pt x="264" y="23"/>
                  </a:lnTo>
                  <a:lnTo>
                    <a:pt x="264" y="24"/>
                  </a:lnTo>
                  <a:lnTo>
                    <a:pt x="264" y="26"/>
                  </a:lnTo>
                  <a:lnTo>
                    <a:pt x="264" y="27"/>
                  </a:lnTo>
                  <a:lnTo>
                    <a:pt x="264" y="31"/>
                  </a:lnTo>
                  <a:lnTo>
                    <a:pt x="264" y="37"/>
                  </a:lnTo>
                  <a:lnTo>
                    <a:pt x="264" y="43"/>
                  </a:lnTo>
                  <a:lnTo>
                    <a:pt x="264" y="45"/>
                  </a:lnTo>
                  <a:lnTo>
                    <a:pt x="264" y="48"/>
                  </a:lnTo>
                  <a:lnTo>
                    <a:pt x="264" y="50"/>
                  </a:lnTo>
                  <a:lnTo>
                    <a:pt x="265" y="51"/>
                  </a:lnTo>
                  <a:lnTo>
                    <a:pt x="265" y="54"/>
                  </a:lnTo>
                  <a:lnTo>
                    <a:pt x="266" y="54"/>
                  </a:lnTo>
                  <a:lnTo>
                    <a:pt x="277" y="54"/>
                  </a:lnTo>
                  <a:lnTo>
                    <a:pt x="280" y="54"/>
                  </a:lnTo>
                  <a:lnTo>
                    <a:pt x="281" y="54"/>
                  </a:lnTo>
                  <a:lnTo>
                    <a:pt x="287" y="54"/>
                  </a:lnTo>
                  <a:lnTo>
                    <a:pt x="291" y="54"/>
                  </a:lnTo>
                  <a:lnTo>
                    <a:pt x="291" y="55"/>
                  </a:lnTo>
                  <a:lnTo>
                    <a:pt x="291" y="59"/>
                  </a:lnTo>
                  <a:lnTo>
                    <a:pt x="291" y="60"/>
                  </a:lnTo>
                  <a:lnTo>
                    <a:pt x="291" y="68"/>
                  </a:lnTo>
                  <a:lnTo>
                    <a:pt x="291" y="80"/>
                  </a:lnTo>
                  <a:lnTo>
                    <a:pt x="291" y="82"/>
                  </a:lnTo>
                  <a:lnTo>
                    <a:pt x="291" y="88"/>
                  </a:lnTo>
                  <a:lnTo>
                    <a:pt x="291" y="91"/>
                  </a:lnTo>
                  <a:lnTo>
                    <a:pt x="291" y="99"/>
                  </a:lnTo>
                  <a:lnTo>
                    <a:pt x="291" y="100"/>
                  </a:lnTo>
                  <a:lnTo>
                    <a:pt x="291" y="108"/>
                  </a:lnTo>
                  <a:lnTo>
                    <a:pt x="291" y="109"/>
                  </a:lnTo>
                  <a:lnTo>
                    <a:pt x="291" y="115"/>
                  </a:lnTo>
                  <a:lnTo>
                    <a:pt x="291" y="117"/>
                  </a:lnTo>
                  <a:lnTo>
                    <a:pt x="291" y="123"/>
                  </a:lnTo>
                  <a:lnTo>
                    <a:pt x="291" y="125"/>
                  </a:lnTo>
                  <a:lnTo>
                    <a:pt x="293" y="133"/>
                  </a:lnTo>
                  <a:lnTo>
                    <a:pt x="293" y="135"/>
                  </a:lnTo>
                  <a:lnTo>
                    <a:pt x="287" y="135"/>
                  </a:lnTo>
                  <a:lnTo>
                    <a:pt x="285" y="135"/>
                  </a:lnTo>
                  <a:lnTo>
                    <a:pt x="282" y="135"/>
                  </a:lnTo>
                  <a:lnTo>
                    <a:pt x="281" y="135"/>
                  </a:lnTo>
                  <a:lnTo>
                    <a:pt x="280" y="135"/>
                  </a:lnTo>
                  <a:lnTo>
                    <a:pt x="279" y="135"/>
                  </a:lnTo>
                  <a:lnTo>
                    <a:pt x="277" y="135"/>
                  </a:lnTo>
                  <a:lnTo>
                    <a:pt x="273" y="135"/>
                  </a:lnTo>
                  <a:lnTo>
                    <a:pt x="265" y="135"/>
                  </a:lnTo>
                  <a:lnTo>
                    <a:pt x="261" y="135"/>
                  </a:lnTo>
                  <a:lnTo>
                    <a:pt x="257" y="135"/>
                  </a:lnTo>
                  <a:lnTo>
                    <a:pt x="250" y="135"/>
                  </a:lnTo>
                  <a:lnTo>
                    <a:pt x="247" y="135"/>
                  </a:lnTo>
                  <a:lnTo>
                    <a:pt x="238" y="135"/>
                  </a:lnTo>
                  <a:lnTo>
                    <a:pt x="234" y="135"/>
                  </a:lnTo>
                  <a:lnTo>
                    <a:pt x="233" y="135"/>
                  </a:lnTo>
                  <a:lnTo>
                    <a:pt x="231" y="135"/>
                  </a:lnTo>
                  <a:lnTo>
                    <a:pt x="227" y="135"/>
                  </a:lnTo>
                  <a:lnTo>
                    <a:pt x="225" y="135"/>
                  </a:lnTo>
                  <a:lnTo>
                    <a:pt x="221" y="135"/>
                  </a:lnTo>
                  <a:lnTo>
                    <a:pt x="215" y="135"/>
                  </a:lnTo>
                  <a:lnTo>
                    <a:pt x="211" y="135"/>
                  </a:lnTo>
                  <a:lnTo>
                    <a:pt x="205" y="135"/>
                  </a:lnTo>
                  <a:lnTo>
                    <a:pt x="203" y="135"/>
                  </a:lnTo>
                  <a:lnTo>
                    <a:pt x="202" y="135"/>
                  </a:lnTo>
                  <a:lnTo>
                    <a:pt x="201" y="135"/>
                  </a:lnTo>
                  <a:lnTo>
                    <a:pt x="199" y="135"/>
                  </a:lnTo>
                  <a:lnTo>
                    <a:pt x="198" y="135"/>
                  </a:lnTo>
                  <a:lnTo>
                    <a:pt x="193" y="135"/>
                  </a:lnTo>
                  <a:lnTo>
                    <a:pt x="192" y="135"/>
                  </a:lnTo>
                  <a:lnTo>
                    <a:pt x="187" y="135"/>
                  </a:lnTo>
                  <a:lnTo>
                    <a:pt x="184" y="135"/>
                  </a:lnTo>
                  <a:lnTo>
                    <a:pt x="181" y="135"/>
                  </a:lnTo>
                  <a:lnTo>
                    <a:pt x="175" y="135"/>
                  </a:lnTo>
                  <a:lnTo>
                    <a:pt x="173" y="135"/>
                  </a:lnTo>
                  <a:lnTo>
                    <a:pt x="168" y="135"/>
                  </a:lnTo>
                  <a:lnTo>
                    <a:pt x="167" y="135"/>
                  </a:lnTo>
                  <a:lnTo>
                    <a:pt x="159" y="135"/>
                  </a:lnTo>
                  <a:lnTo>
                    <a:pt x="158" y="135"/>
                  </a:lnTo>
                  <a:lnTo>
                    <a:pt x="157" y="135"/>
                  </a:lnTo>
                  <a:lnTo>
                    <a:pt x="155" y="135"/>
                  </a:lnTo>
                  <a:lnTo>
                    <a:pt x="154" y="135"/>
                  </a:lnTo>
                  <a:lnTo>
                    <a:pt x="153" y="135"/>
                  </a:lnTo>
                  <a:lnTo>
                    <a:pt x="152" y="135"/>
                  </a:lnTo>
                  <a:lnTo>
                    <a:pt x="151" y="135"/>
                  </a:lnTo>
                  <a:lnTo>
                    <a:pt x="150" y="135"/>
                  </a:lnTo>
                  <a:lnTo>
                    <a:pt x="149" y="135"/>
                  </a:lnTo>
                  <a:lnTo>
                    <a:pt x="143" y="135"/>
                  </a:lnTo>
                  <a:lnTo>
                    <a:pt x="141" y="135"/>
                  </a:lnTo>
                  <a:lnTo>
                    <a:pt x="139" y="135"/>
                  </a:lnTo>
                  <a:lnTo>
                    <a:pt x="137" y="135"/>
                  </a:lnTo>
                  <a:lnTo>
                    <a:pt x="126" y="135"/>
                  </a:lnTo>
                  <a:lnTo>
                    <a:pt x="123" y="135"/>
                  </a:lnTo>
                  <a:lnTo>
                    <a:pt x="121" y="135"/>
                  </a:lnTo>
                  <a:lnTo>
                    <a:pt x="119" y="135"/>
                  </a:lnTo>
                  <a:lnTo>
                    <a:pt x="118" y="135"/>
                  </a:lnTo>
                  <a:lnTo>
                    <a:pt x="114" y="135"/>
                  </a:lnTo>
                  <a:lnTo>
                    <a:pt x="107" y="135"/>
                  </a:lnTo>
                  <a:lnTo>
                    <a:pt x="106" y="134"/>
                  </a:lnTo>
                  <a:lnTo>
                    <a:pt x="104" y="134"/>
                  </a:lnTo>
                  <a:lnTo>
                    <a:pt x="102" y="134"/>
                  </a:lnTo>
                  <a:lnTo>
                    <a:pt x="97" y="134"/>
                  </a:lnTo>
                  <a:lnTo>
                    <a:pt x="95" y="134"/>
                  </a:lnTo>
                  <a:lnTo>
                    <a:pt x="86" y="134"/>
                  </a:lnTo>
                  <a:lnTo>
                    <a:pt x="80" y="134"/>
                  </a:lnTo>
                  <a:lnTo>
                    <a:pt x="79" y="134"/>
                  </a:lnTo>
                  <a:lnTo>
                    <a:pt x="77" y="134"/>
                  </a:lnTo>
                  <a:lnTo>
                    <a:pt x="73" y="134"/>
                  </a:lnTo>
                  <a:lnTo>
                    <a:pt x="67" y="134"/>
                  </a:lnTo>
                  <a:lnTo>
                    <a:pt x="63" y="134"/>
                  </a:lnTo>
                  <a:lnTo>
                    <a:pt x="62" y="134"/>
                  </a:lnTo>
                  <a:lnTo>
                    <a:pt x="59" y="134"/>
                  </a:lnTo>
                  <a:lnTo>
                    <a:pt x="55" y="134"/>
                  </a:lnTo>
                  <a:lnTo>
                    <a:pt x="47" y="134"/>
                  </a:lnTo>
                  <a:lnTo>
                    <a:pt x="41" y="134"/>
                  </a:lnTo>
                  <a:lnTo>
                    <a:pt x="34" y="134"/>
                  </a:lnTo>
                  <a:lnTo>
                    <a:pt x="33" y="134"/>
                  </a:lnTo>
                  <a:lnTo>
                    <a:pt x="29" y="134"/>
                  </a:lnTo>
                  <a:lnTo>
                    <a:pt x="26" y="134"/>
                  </a:lnTo>
                  <a:lnTo>
                    <a:pt x="24" y="134"/>
                  </a:lnTo>
                  <a:lnTo>
                    <a:pt x="23" y="134"/>
                  </a:lnTo>
                  <a:lnTo>
                    <a:pt x="22" y="134"/>
                  </a:lnTo>
                  <a:lnTo>
                    <a:pt x="21" y="134"/>
                  </a:lnTo>
                  <a:lnTo>
                    <a:pt x="19" y="134"/>
                  </a:lnTo>
                  <a:lnTo>
                    <a:pt x="19" y="133"/>
                  </a:lnTo>
                  <a:lnTo>
                    <a:pt x="19" y="132"/>
                  </a:lnTo>
                  <a:lnTo>
                    <a:pt x="19" y="131"/>
                  </a:lnTo>
                  <a:lnTo>
                    <a:pt x="19" y="132"/>
                  </a:lnTo>
                  <a:lnTo>
                    <a:pt x="18" y="132"/>
                  </a:lnTo>
                  <a:lnTo>
                    <a:pt x="17" y="132"/>
                  </a:lnTo>
                  <a:lnTo>
                    <a:pt x="17" y="131"/>
                  </a:lnTo>
                  <a:lnTo>
                    <a:pt x="16" y="131"/>
                  </a:lnTo>
                  <a:lnTo>
                    <a:pt x="15" y="131"/>
                  </a:lnTo>
                  <a:lnTo>
                    <a:pt x="14" y="131"/>
                  </a:lnTo>
                  <a:lnTo>
                    <a:pt x="13" y="131"/>
                  </a:lnTo>
                  <a:lnTo>
                    <a:pt x="13" y="130"/>
                  </a:lnTo>
                  <a:lnTo>
                    <a:pt x="14" y="128"/>
                  </a:lnTo>
                  <a:lnTo>
                    <a:pt x="16" y="130"/>
                  </a:lnTo>
                  <a:lnTo>
                    <a:pt x="16" y="128"/>
                  </a:lnTo>
                  <a:lnTo>
                    <a:pt x="16" y="127"/>
                  </a:lnTo>
                  <a:lnTo>
                    <a:pt x="16" y="126"/>
                  </a:lnTo>
                  <a:lnTo>
                    <a:pt x="16" y="125"/>
                  </a:lnTo>
                  <a:lnTo>
                    <a:pt x="16" y="124"/>
                  </a:lnTo>
                  <a:lnTo>
                    <a:pt x="16" y="123"/>
                  </a:lnTo>
                  <a:lnTo>
                    <a:pt x="15" y="123"/>
                  </a:lnTo>
                  <a:lnTo>
                    <a:pt x="14" y="123"/>
                  </a:lnTo>
                  <a:lnTo>
                    <a:pt x="13" y="122"/>
                  </a:lnTo>
                  <a:lnTo>
                    <a:pt x="11" y="122"/>
                  </a:lnTo>
                  <a:lnTo>
                    <a:pt x="10" y="122"/>
                  </a:lnTo>
                  <a:lnTo>
                    <a:pt x="10" y="120"/>
                  </a:lnTo>
                  <a:lnTo>
                    <a:pt x="9" y="120"/>
                  </a:lnTo>
                  <a:lnTo>
                    <a:pt x="10" y="120"/>
                  </a:lnTo>
                  <a:lnTo>
                    <a:pt x="10" y="119"/>
                  </a:lnTo>
                  <a:lnTo>
                    <a:pt x="11" y="119"/>
                  </a:lnTo>
                  <a:lnTo>
                    <a:pt x="11" y="118"/>
                  </a:lnTo>
                  <a:lnTo>
                    <a:pt x="11" y="117"/>
                  </a:lnTo>
                  <a:lnTo>
                    <a:pt x="10" y="117"/>
                  </a:lnTo>
                  <a:lnTo>
                    <a:pt x="9" y="117"/>
                  </a:lnTo>
                  <a:lnTo>
                    <a:pt x="9" y="116"/>
                  </a:lnTo>
                  <a:lnTo>
                    <a:pt x="9" y="115"/>
                  </a:lnTo>
                  <a:lnTo>
                    <a:pt x="8" y="115"/>
                  </a:lnTo>
                  <a:lnTo>
                    <a:pt x="7" y="115"/>
                  </a:lnTo>
                  <a:lnTo>
                    <a:pt x="7" y="114"/>
                  </a:lnTo>
                  <a:lnTo>
                    <a:pt x="6" y="114"/>
                  </a:lnTo>
                  <a:lnTo>
                    <a:pt x="6" y="112"/>
                  </a:lnTo>
                  <a:lnTo>
                    <a:pt x="6" y="111"/>
                  </a:lnTo>
                  <a:lnTo>
                    <a:pt x="6" y="110"/>
                  </a:lnTo>
                  <a:lnTo>
                    <a:pt x="5" y="109"/>
                  </a:lnTo>
                  <a:lnTo>
                    <a:pt x="3" y="110"/>
                  </a:lnTo>
                  <a:lnTo>
                    <a:pt x="2" y="110"/>
                  </a:lnTo>
                  <a:lnTo>
                    <a:pt x="2" y="111"/>
                  </a:lnTo>
                  <a:lnTo>
                    <a:pt x="1" y="110"/>
                  </a:lnTo>
                  <a:lnTo>
                    <a:pt x="2" y="109"/>
                  </a:lnTo>
                  <a:lnTo>
                    <a:pt x="2" y="108"/>
                  </a:lnTo>
                  <a:lnTo>
                    <a:pt x="3" y="107"/>
                  </a:lnTo>
                  <a:lnTo>
                    <a:pt x="5" y="107"/>
                  </a:lnTo>
                  <a:lnTo>
                    <a:pt x="5" y="106"/>
                  </a:lnTo>
                  <a:lnTo>
                    <a:pt x="5" y="104"/>
                  </a:lnTo>
                  <a:lnTo>
                    <a:pt x="3" y="103"/>
                  </a:lnTo>
                  <a:lnTo>
                    <a:pt x="2" y="103"/>
                  </a:lnTo>
                  <a:lnTo>
                    <a:pt x="2" y="104"/>
                  </a:lnTo>
                  <a:lnTo>
                    <a:pt x="2" y="106"/>
                  </a:lnTo>
                  <a:lnTo>
                    <a:pt x="1" y="107"/>
                  </a:lnTo>
                  <a:lnTo>
                    <a:pt x="0" y="107"/>
                  </a:lnTo>
                  <a:lnTo>
                    <a:pt x="0" y="106"/>
                  </a:lnTo>
                  <a:lnTo>
                    <a:pt x="0" y="104"/>
                  </a:lnTo>
                  <a:lnTo>
                    <a:pt x="1" y="103"/>
                  </a:lnTo>
                  <a:lnTo>
                    <a:pt x="1" y="102"/>
                  </a:lnTo>
                  <a:lnTo>
                    <a:pt x="2" y="102"/>
                  </a:lnTo>
                  <a:lnTo>
                    <a:pt x="3" y="102"/>
                  </a:lnTo>
                  <a:lnTo>
                    <a:pt x="3" y="101"/>
                  </a:lnTo>
                  <a:lnTo>
                    <a:pt x="3" y="100"/>
                  </a:lnTo>
                  <a:lnTo>
                    <a:pt x="3" y="99"/>
                  </a:lnTo>
                  <a:lnTo>
                    <a:pt x="2" y="99"/>
                  </a:lnTo>
                  <a:lnTo>
                    <a:pt x="2" y="98"/>
                  </a:lnTo>
                  <a:lnTo>
                    <a:pt x="1" y="98"/>
                  </a:lnTo>
                  <a:lnTo>
                    <a:pt x="1" y="96"/>
                  </a:lnTo>
                  <a:lnTo>
                    <a:pt x="1" y="95"/>
                  </a:lnTo>
                  <a:lnTo>
                    <a:pt x="2" y="95"/>
                  </a:lnTo>
                  <a:lnTo>
                    <a:pt x="2" y="94"/>
                  </a:lnTo>
                  <a:lnTo>
                    <a:pt x="2" y="93"/>
                  </a:lnTo>
                  <a:lnTo>
                    <a:pt x="2" y="92"/>
                  </a:lnTo>
                  <a:lnTo>
                    <a:pt x="2" y="91"/>
                  </a:lnTo>
                  <a:lnTo>
                    <a:pt x="1" y="91"/>
                  </a:lnTo>
                  <a:lnTo>
                    <a:pt x="1" y="90"/>
                  </a:lnTo>
                  <a:lnTo>
                    <a:pt x="2" y="90"/>
                  </a:lnTo>
                  <a:lnTo>
                    <a:pt x="3" y="88"/>
                  </a:lnTo>
                  <a:lnTo>
                    <a:pt x="6" y="88"/>
                  </a:lnTo>
                  <a:lnTo>
                    <a:pt x="6" y="87"/>
                  </a:lnTo>
                  <a:lnTo>
                    <a:pt x="7" y="87"/>
                  </a:lnTo>
                  <a:lnTo>
                    <a:pt x="7" y="86"/>
                  </a:lnTo>
                  <a:lnTo>
                    <a:pt x="7" y="85"/>
                  </a:lnTo>
                  <a:lnTo>
                    <a:pt x="8" y="85"/>
                  </a:lnTo>
                  <a:lnTo>
                    <a:pt x="8" y="84"/>
                  </a:lnTo>
                  <a:lnTo>
                    <a:pt x="9" y="84"/>
                  </a:lnTo>
                  <a:lnTo>
                    <a:pt x="9" y="83"/>
                  </a:lnTo>
                  <a:lnTo>
                    <a:pt x="9" y="82"/>
                  </a:lnTo>
                  <a:lnTo>
                    <a:pt x="9" y="80"/>
                  </a:lnTo>
                  <a:lnTo>
                    <a:pt x="10" y="80"/>
                  </a:lnTo>
                  <a:lnTo>
                    <a:pt x="10" y="79"/>
                  </a:lnTo>
                  <a:lnTo>
                    <a:pt x="13" y="78"/>
                  </a:lnTo>
                  <a:lnTo>
                    <a:pt x="14" y="78"/>
                  </a:lnTo>
                  <a:lnTo>
                    <a:pt x="14" y="77"/>
                  </a:lnTo>
                  <a:lnTo>
                    <a:pt x="14" y="76"/>
                  </a:lnTo>
                  <a:lnTo>
                    <a:pt x="14" y="75"/>
                  </a:lnTo>
                  <a:lnTo>
                    <a:pt x="14" y="74"/>
                  </a:lnTo>
                  <a:lnTo>
                    <a:pt x="14" y="72"/>
                  </a:lnTo>
                  <a:lnTo>
                    <a:pt x="14" y="71"/>
                  </a:lnTo>
                  <a:lnTo>
                    <a:pt x="15" y="71"/>
                  </a:lnTo>
                  <a:lnTo>
                    <a:pt x="15" y="70"/>
                  </a:lnTo>
                  <a:lnTo>
                    <a:pt x="15" y="69"/>
                  </a:lnTo>
                  <a:lnTo>
                    <a:pt x="14" y="69"/>
                  </a:lnTo>
                  <a:lnTo>
                    <a:pt x="13" y="69"/>
                  </a:lnTo>
                  <a:lnTo>
                    <a:pt x="11" y="69"/>
                  </a:lnTo>
                  <a:lnTo>
                    <a:pt x="10" y="69"/>
                  </a:lnTo>
                  <a:lnTo>
                    <a:pt x="9" y="69"/>
                  </a:lnTo>
                  <a:lnTo>
                    <a:pt x="9" y="68"/>
                  </a:lnTo>
                  <a:lnTo>
                    <a:pt x="9" y="67"/>
                  </a:lnTo>
                  <a:lnTo>
                    <a:pt x="10" y="67"/>
                  </a:lnTo>
                  <a:lnTo>
                    <a:pt x="11" y="67"/>
                  </a:lnTo>
                  <a:lnTo>
                    <a:pt x="11" y="68"/>
                  </a:lnTo>
                  <a:lnTo>
                    <a:pt x="13" y="68"/>
                  </a:lnTo>
                  <a:lnTo>
                    <a:pt x="13" y="67"/>
                  </a:lnTo>
                  <a:lnTo>
                    <a:pt x="13" y="66"/>
                  </a:lnTo>
                  <a:lnTo>
                    <a:pt x="11" y="66"/>
                  </a:lnTo>
                  <a:lnTo>
                    <a:pt x="11" y="64"/>
                  </a:lnTo>
                  <a:lnTo>
                    <a:pt x="11" y="63"/>
                  </a:lnTo>
                  <a:lnTo>
                    <a:pt x="10" y="62"/>
                  </a:lnTo>
                  <a:lnTo>
                    <a:pt x="10" y="61"/>
                  </a:lnTo>
                  <a:lnTo>
                    <a:pt x="9" y="61"/>
                  </a:lnTo>
                  <a:lnTo>
                    <a:pt x="9" y="60"/>
                  </a:lnTo>
                  <a:lnTo>
                    <a:pt x="9" y="59"/>
                  </a:lnTo>
                  <a:lnTo>
                    <a:pt x="10" y="58"/>
                  </a:lnTo>
                  <a:lnTo>
                    <a:pt x="11" y="56"/>
                  </a:lnTo>
                  <a:lnTo>
                    <a:pt x="11" y="55"/>
                  </a:lnTo>
                  <a:lnTo>
                    <a:pt x="11" y="54"/>
                  </a:lnTo>
                  <a:lnTo>
                    <a:pt x="11" y="53"/>
                  </a:lnTo>
                  <a:lnTo>
                    <a:pt x="11" y="52"/>
                  </a:lnTo>
                  <a:lnTo>
                    <a:pt x="11" y="51"/>
                  </a:lnTo>
                  <a:lnTo>
                    <a:pt x="10" y="50"/>
                  </a:lnTo>
                  <a:lnTo>
                    <a:pt x="9" y="48"/>
                  </a:lnTo>
                  <a:lnTo>
                    <a:pt x="9" y="47"/>
                  </a:lnTo>
                  <a:lnTo>
                    <a:pt x="8" y="47"/>
                  </a:lnTo>
                  <a:lnTo>
                    <a:pt x="8" y="46"/>
                  </a:lnTo>
                  <a:lnTo>
                    <a:pt x="7" y="46"/>
                  </a:lnTo>
                  <a:lnTo>
                    <a:pt x="6" y="45"/>
                  </a:lnTo>
                  <a:lnTo>
                    <a:pt x="6" y="44"/>
                  </a:lnTo>
                  <a:lnTo>
                    <a:pt x="7" y="43"/>
                  </a:lnTo>
                  <a:lnTo>
                    <a:pt x="8" y="43"/>
                  </a:lnTo>
                  <a:lnTo>
                    <a:pt x="9" y="44"/>
                  </a:lnTo>
                  <a:lnTo>
                    <a:pt x="9" y="43"/>
                  </a:lnTo>
                  <a:lnTo>
                    <a:pt x="9" y="42"/>
                  </a:lnTo>
                  <a:lnTo>
                    <a:pt x="8" y="42"/>
                  </a:lnTo>
                  <a:lnTo>
                    <a:pt x="7" y="42"/>
                  </a:lnTo>
                  <a:lnTo>
                    <a:pt x="8" y="42"/>
                  </a:lnTo>
                  <a:lnTo>
                    <a:pt x="8" y="40"/>
                  </a:lnTo>
                  <a:lnTo>
                    <a:pt x="9" y="40"/>
                  </a:lnTo>
                  <a:lnTo>
                    <a:pt x="9" y="39"/>
                  </a:lnTo>
                  <a:lnTo>
                    <a:pt x="9" y="38"/>
                  </a:lnTo>
                  <a:lnTo>
                    <a:pt x="9" y="37"/>
                  </a:lnTo>
                  <a:lnTo>
                    <a:pt x="10" y="38"/>
                  </a:lnTo>
                  <a:lnTo>
                    <a:pt x="11" y="38"/>
                  </a:lnTo>
                  <a:lnTo>
                    <a:pt x="11" y="37"/>
                  </a:lnTo>
                  <a:lnTo>
                    <a:pt x="13" y="37"/>
                  </a:lnTo>
                  <a:lnTo>
                    <a:pt x="13" y="36"/>
                  </a:lnTo>
                  <a:lnTo>
                    <a:pt x="11" y="36"/>
                  </a:lnTo>
                  <a:lnTo>
                    <a:pt x="11" y="35"/>
                  </a:lnTo>
                  <a:lnTo>
                    <a:pt x="14" y="32"/>
                  </a:lnTo>
                  <a:lnTo>
                    <a:pt x="15" y="32"/>
                  </a:lnTo>
                  <a:lnTo>
                    <a:pt x="15" y="31"/>
                  </a:lnTo>
                  <a:lnTo>
                    <a:pt x="16" y="31"/>
                  </a:lnTo>
                  <a:lnTo>
                    <a:pt x="16" y="30"/>
                  </a:lnTo>
                  <a:lnTo>
                    <a:pt x="17" y="30"/>
                  </a:lnTo>
                  <a:lnTo>
                    <a:pt x="18" y="30"/>
                  </a:lnTo>
                  <a:lnTo>
                    <a:pt x="18" y="29"/>
                  </a:lnTo>
                  <a:lnTo>
                    <a:pt x="19" y="29"/>
                  </a:lnTo>
                  <a:lnTo>
                    <a:pt x="19" y="30"/>
                  </a:lnTo>
                  <a:lnTo>
                    <a:pt x="19" y="31"/>
                  </a:lnTo>
                  <a:lnTo>
                    <a:pt x="19" y="30"/>
                  </a:lnTo>
                  <a:lnTo>
                    <a:pt x="21" y="30"/>
                  </a:lnTo>
                  <a:lnTo>
                    <a:pt x="21" y="31"/>
                  </a:lnTo>
                  <a:lnTo>
                    <a:pt x="19" y="31"/>
                  </a:lnTo>
                  <a:lnTo>
                    <a:pt x="21" y="31"/>
                  </a:lnTo>
                  <a:lnTo>
                    <a:pt x="21" y="32"/>
                  </a:lnTo>
                  <a:lnTo>
                    <a:pt x="22" y="32"/>
                  </a:lnTo>
                  <a:lnTo>
                    <a:pt x="22" y="31"/>
                  </a:lnTo>
                  <a:lnTo>
                    <a:pt x="22" y="30"/>
                  </a:lnTo>
                  <a:lnTo>
                    <a:pt x="23" y="30"/>
                  </a:lnTo>
                  <a:lnTo>
                    <a:pt x="23" y="31"/>
                  </a:lnTo>
                  <a:lnTo>
                    <a:pt x="24" y="32"/>
                  </a:lnTo>
                  <a:lnTo>
                    <a:pt x="24" y="31"/>
                  </a:lnTo>
                  <a:lnTo>
                    <a:pt x="24" y="30"/>
                  </a:lnTo>
                  <a:lnTo>
                    <a:pt x="23" y="30"/>
                  </a:lnTo>
                  <a:lnTo>
                    <a:pt x="23" y="29"/>
                  </a:lnTo>
                  <a:lnTo>
                    <a:pt x="24" y="28"/>
                  </a:lnTo>
                  <a:lnTo>
                    <a:pt x="25" y="28"/>
                  </a:lnTo>
                  <a:lnTo>
                    <a:pt x="25" y="29"/>
                  </a:lnTo>
                  <a:lnTo>
                    <a:pt x="24" y="29"/>
                  </a:lnTo>
                  <a:lnTo>
                    <a:pt x="25" y="29"/>
                  </a:lnTo>
                  <a:lnTo>
                    <a:pt x="26" y="29"/>
                  </a:lnTo>
                  <a:lnTo>
                    <a:pt x="25" y="28"/>
                  </a:lnTo>
                  <a:lnTo>
                    <a:pt x="26" y="28"/>
                  </a:lnTo>
                  <a:lnTo>
                    <a:pt x="26" y="27"/>
                  </a:lnTo>
                  <a:lnTo>
                    <a:pt x="26" y="28"/>
                  </a:lnTo>
                  <a:lnTo>
                    <a:pt x="27" y="28"/>
                  </a:lnTo>
                  <a:lnTo>
                    <a:pt x="29" y="27"/>
                  </a:lnTo>
                  <a:lnTo>
                    <a:pt x="27" y="27"/>
                  </a:lnTo>
                  <a:lnTo>
                    <a:pt x="27" y="26"/>
                  </a:lnTo>
                  <a:lnTo>
                    <a:pt x="29" y="26"/>
                  </a:lnTo>
                  <a:lnTo>
                    <a:pt x="29" y="24"/>
                  </a:lnTo>
                  <a:lnTo>
                    <a:pt x="30" y="24"/>
                  </a:lnTo>
                  <a:lnTo>
                    <a:pt x="31" y="24"/>
                  </a:lnTo>
                  <a:lnTo>
                    <a:pt x="31" y="23"/>
                  </a:lnTo>
                  <a:lnTo>
                    <a:pt x="30" y="23"/>
                  </a:lnTo>
                  <a:lnTo>
                    <a:pt x="29" y="23"/>
                  </a:lnTo>
                  <a:lnTo>
                    <a:pt x="29" y="22"/>
                  </a:lnTo>
                  <a:lnTo>
                    <a:pt x="27" y="21"/>
                  </a:lnTo>
                  <a:lnTo>
                    <a:pt x="29" y="21"/>
                  </a:lnTo>
                  <a:lnTo>
                    <a:pt x="29" y="22"/>
                  </a:lnTo>
                  <a:lnTo>
                    <a:pt x="30" y="22"/>
                  </a:lnTo>
                  <a:lnTo>
                    <a:pt x="31" y="21"/>
                  </a:lnTo>
                  <a:lnTo>
                    <a:pt x="31" y="20"/>
                  </a:lnTo>
                  <a:lnTo>
                    <a:pt x="31" y="19"/>
                  </a:lnTo>
                  <a:lnTo>
                    <a:pt x="32" y="18"/>
                  </a:lnTo>
                  <a:lnTo>
                    <a:pt x="32" y="19"/>
                  </a:lnTo>
                  <a:lnTo>
                    <a:pt x="33" y="19"/>
                  </a:lnTo>
                  <a:lnTo>
                    <a:pt x="33" y="18"/>
                  </a:lnTo>
                  <a:lnTo>
                    <a:pt x="33" y="16"/>
                  </a:lnTo>
                  <a:lnTo>
                    <a:pt x="34" y="16"/>
                  </a:lnTo>
                  <a:lnTo>
                    <a:pt x="34" y="18"/>
                  </a:lnTo>
                  <a:lnTo>
                    <a:pt x="35" y="18"/>
                  </a:lnTo>
                  <a:lnTo>
                    <a:pt x="35" y="16"/>
                  </a:lnTo>
                  <a:lnTo>
                    <a:pt x="37" y="15"/>
                  </a:lnTo>
                  <a:lnTo>
                    <a:pt x="35" y="15"/>
                  </a:lnTo>
                  <a:lnTo>
                    <a:pt x="34" y="15"/>
                  </a:lnTo>
                  <a:lnTo>
                    <a:pt x="35" y="15"/>
                  </a:lnTo>
                  <a:lnTo>
                    <a:pt x="35" y="14"/>
                  </a:lnTo>
                  <a:lnTo>
                    <a:pt x="35" y="13"/>
                  </a:lnTo>
                  <a:lnTo>
                    <a:pt x="35" y="12"/>
                  </a:lnTo>
                  <a:lnTo>
                    <a:pt x="37" y="11"/>
                  </a:lnTo>
                  <a:lnTo>
                    <a:pt x="37" y="10"/>
                  </a:lnTo>
                  <a:lnTo>
                    <a:pt x="37" y="8"/>
                  </a:lnTo>
                  <a:lnTo>
                    <a:pt x="38" y="8"/>
                  </a:lnTo>
                  <a:lnTo>
                    <a:pt x="38" y="10"/>
                  </a:lnTo>
                  <a:lnTo>
                    <a:pt x="38" y="11"/>
                  </a:lnTo>
                  <a:lnTo>
                    <a:pt x="39" y="10"/>
                  </a:lnTo>
                  <a:lnTo>
                    <a:pt x="39" y="8"/>
                  </a:lnTo>
                  <a:lnTo>
                    <a:pt x="39" y="10"/>
                  </a:lnTo>
                  <a:lnTo>
                    <a:pt x="40" y="10"/>
                  </a:lnTo>
                  <a:lnTo>
                    <a:pt x="40" y="8"/>
                  </a:lnTo>
                  <a:lnTo>
                    <a:pt x="41" y="8"/>
                  </a:lnTo>
                  <a:lnTo>
                    <a:pt x="41" y="10"/>
                  </a:lnTo>
                  <a:lnTo>
                    <a:pt x="41" y="8"/>
                  </a:lnTo>
                  <a:lnTo>
                    <a:pt x="42" y="7"/>
                  </a:lnTo>
                  <a:lnTo>
                    <a:pt x="42" y="8"/>
                  </a:lnTo>
                  <a:lnTo>
                    <a:pt x="41" y="8"/>
                  </a:lnTo>
                  <a:lnTo>
                    <a:pt x="42" y="10"/>
                  </a:lnTo>
                  <a:lnTo>
                    <a:pt x="43" y="10"/>
                  </a:lnTo>
                  <a:lnTo>
                    <a:pt x="43" y="11"/>
                  </a:lnTo>
                  <a:lnTo>
                    <a:pt x="45" y="11"/>
                  </a:lnTo>
                  <a:lnTo>
                    <a:pt x="46" y="10"/>
                  </a:lnTo>
                  <a:lnTo>
                    <a:pt x="46" y="8"/>
                  </a:lnTo>
                  <a:lnTo>
                    <a:pt x="47" y="8"/>
                  </a:lnTo>
                  <a:lnTo>
                    <a:pt x="47" y="10"/>
                  </a:lnTo>
                  <a:lnTo>
                    <a:pt x="48" y="10"/>
                  </a:lnTo>
                  <a:lnTo>
                    <a:pt x="48" y="8"/>
                  </a:lnTo>
                  <a:lnTo>
                    <a:pt x="50" y="8"/>
                  </a:lnTo>
                  <a:lnTo>
                    <a:pt x="50" y="10"/>
                  </a:lnTo>
                  <a:lnTo>
                    <a:pt x="50" y="11"/>
                  </a:lnTo>
                  <a:lnTo>
                    <a:pt x="51" y="11"/>
                  </a:lnTo>
                  <a:lnTo>
                    <a:pt x="51" y="10"/>
                  </a:lnTo>
                  <a:lnTo>
                    <a:pt x="51" y="8"/>
                  </a:lnTo>
                  <a:lnTo>
                    <a:pt x="53" y="10"/>
                  </a:lnTo>
                  <a:lnTo>
                    <a:pt x="53" y="8"/>
                  </a:lnTo>
                  <a:lnTo>
                    <a:pt x="53" y="7"/>
                  </a:lnTo>
                  <a:lnTo>
                    <a:pt x="53" y="6"/>
                  </a:lnTo>
                  <a:lnTo>
                    <a:pt x="54" y="6"/>
                  </a:lnTo>
                  <a:lnTo>
                    <a:pt x="54" y="7"/>
                  </a:lnTo>
                  <a:lnTo>
                    <a:pt x="55" y="7"/>
                  </a:lnTo>
                  <a:lnTo>
                    <a:pt x="55" y="8"/>
                  </a:lnTo>
                  <a:lnTo>
                    <a:pt x="55" y="7"/>
                  </a:lnTo>
                  <a:lnTo>
                    <a:pt x="56" y="7"/>
                  </a:lnTo>
                  <a:lnTo>
                    <a:pt x="56" y="8"/>
                  </a:lnTo>
                  <a:lnTo>
                    <a:pt x="57" y="8"/>
                  </a:lnTo>
                  <a:lnTo>
                    <a:pt x="57" y="7"/>
                  </a:lnTo>
                  <a:lnTo>
                    <a:pt x="58" y="7"/>
                  </a:lnTo>
                  <a:lnTo>
                    <a:pt x="58" y="8"/>
                  </a:lnTo>
                  <a:lnTo>
                    <a:pt x="59" y="8"/>
                  </a:lnTo>
                  <a:lnTo>
                    <a:pt x="59" y="10"/>
                  </a:lnTo>
                  <a:lnTo>
                    <a:pt x="61" y="8"/>
                  </a:lnTo>
                  <a:lnTo>
                    <a:pt x="61" y="10"/>
                  </a:lnTo>
                  <a:lnTo>
                    <a:pt x="61" y="11"/>
                  </a:lnTo>
                  <a:lnTo>
                    <a:pt x="62" y="11"/>
                  </a:lnTo>
                  <a:lnTo>
                    <a:pt x="63" y="11"/>
                  </a:lnTo>
                  <a:lnTo>
                    <a:pt x="62" y="11"/>
                  </a:lnTo>
                  <a:lnTo>
                    <a:pt x="62" y="12"/>
                  </a:lnTo>
                  <a:lnTo>
                    <a:pt x="63" y="12"/>
                  </a:lnTo>
                  <a:lnTo>
                    <a:pt x="63" y="13"/>
                  </a:lnTo>
                  <a:lnTo>
                    <a:pt x="63" y="12"/>
                  </a:lnTo>
                  <a:lnTo>
                    <a:pt x="64" y="12"/>
                  </a:lnTo>
                  <a:lnTo>
                    <a:pt x="64" y="13"/>
                  </a:lnTo>
                  <a:lnTo>
                    <a:pt x="65" y="13"/>
                  </a:lnTo>
                  <a:lnTo>
                    <a:pt x="65" y="14"/>
                  </a:lnTo>
                  <a:lnTo>
                    <a:pt x="65" y="15"/>
                  </a:lnTo>
                  <a:lnTo>
                    <a:pt x="65" y="16"/>
                  </a:lnTo>
                  <a:lnTo>
                    <a:pt x="66" y="16"/>
                  </a:lnTo>
                  <a:lnTo>
                    <a:pt x="66" y="18"/>
                  </a:lnTo>
                  <a:lnTo>
                    <a:pt x="67" y="18"/>
                  </a:lnTo>
                  <a:lnTo>
                    <a:pt x="69" y="18"/>
                  </a:lnTo>
                  <a:lnTo>
                    <a:pt x="67" y="19"/>
                  </a:lnTo>
                  <a:lnTo>
                    <a:pt x="69" y="19"/>
                  </a:lnTo>
                  <a:lnTo>
                    <a:pt x="70" y="19"/>
                  </a:lnTo>
                  <a:lnTo>
                    <a:pt x="70" y="20"/>
                  </a:lnTo>
                  <a:lnTo>
                    <a:pt x="69" y="21"/>
                  </a:lnTo>
                  <a:lnTo>
                    <a:pt x="67" y="21"/>
                  </a:lnTo>
                  <a:lnTo>
                    <a:pt x="67" y="22"/>
                  </a:lnTo>
                  <a:lnTo>
                    <a:pt x="69" y="22"/>
                  </a:lnTo>
                  <a:lnTo>
                    <a:pt x="70" y="22"/>
                  </a:lnTo>
                  <a:lnTo>
                    <a:pt x="70" y="23"/>
                  </a:lnTo>
                  <a:lnTo>
                    <a:pt x="70" y="24"/>
                  </a:lnTo>
                  <a:lnTo>
                    <a:pt x="71" y="24"/>
                  </a:lnTo>
                  <a:lnTo>
                    <a:pt x="71" y="23"/>
                  </a:lnTo>
                  <a:lnTo>
                    <a:pt x="71" y="24"/>
                  </a:lnTo>
                  <a:lnTo>
                    <a:pt x="72" y="24"/>
                  </a:lnTo>
                  <a:lnTo>
                    <a:pt x="72" y="26"/>
                  </a:lnTo>
                  <a:lnTo>
                    <a:pt x="73" y="26"/>
                  </a:lnTo>
                  <a:lnTo>
                    <a:pt x="73" y="24"/>
                  </a:lnTo>
                  <a:lnTo>
                    <a:pt x="73" y="26"/>
                  </a:lnTo>
                  <a:lnTo>
                    <a:pt x="74" y="26"/>
                  </a:lnTo>
                  <a:lnTo>
                    <a:pt x="75" y="26"/>
                  </a:lnTo>
                  <a:lnTo>
                    <a:pt x="77" y="26"/>
                  </a:lnTo>
                  <a:lnTo>
                    <a:pt x="77" y="24"/>
                  </a:lnTo>
                  <a:lnTo>
                    <a:pt x="78" y="26"/>
                  </a:lnTo>
                  <a:lnTo>
                    <a:pt x="78" y="24"/>
                  </a:lnTo>
                  <a:lnTo>
                    <a:pt x="78" y="23"/>
                  </a:lnTo>
                  <a:lnTo>
                    <a:pt x="79" y="23"/>
                  </a:lnTo>
                  <a:lnTo>
                    <a:pt x="80" y="24"/>
                  </a:lnTo>
                  <a:lnTo>
                    <a:pt x="81" y="24"/>
                  </a:lnTo>
                  <a:lnTo>
                    <a:pt x="81" y="26"/>
                  </a:lnTo>
                  <a:lnTo>
                    <a:pt x="82" y="26"/>
                  </a:lnTo>
                  <a:lnTo>
                    <a:pt x="82" y="27"/>
                  </a:lnTo>
                  <a:lnTo>
                    <a:pt x="81" y="27"/>
                  </a:lnTo>
                  <a:lnTo>
                    <a:pt x="82" y="27"/>
                  </a:lnTo>
                  <a:lnTo>
                    <a:pt x="82" y="28"/>
                  </a:lnTo>
                  <a:lnTo>
                    <a:pt x="82" y="29"/>
                  </a:lnTo>
                  <a:lnTo>
                    <a:pt x="83" y="29"/>
                  </a:lnTo>
                  <a:lnTo>
                    <a:pt x="85" y="29"/>
                  </a:lnTo>
                  <a:lnTo>
                    <a:pt x="86" y="29"/>
                  </a:lnTo>
                  <a:lnTo>
                    <a:pt x="86" y="30"/>
                  </a:lnTo>
                  <a:lnTo>
                    <a:pt x="86" y="31"/>
                  </a:lnTo>
                  <a:lnTo>
                    <a:pt x="86" y="32"/>
                  </a:lnTo>
                  <a:lnTo>
                    <a:pt x="87" y="32"/>
                  </a:lnTo>
                  <a:lnTo>
                    <a:pt x="87" y="31"/>
                  </a:lnTo>
                  <a:lnTo>
                    <a:pt x="88" y="31"/>
                  </a:lnTo>
                  <a:lnTo>
                    <a:pt x="88" y="30"/>
                  </a:lnTo>
                  <a:lnTo>
                    <a:pt x="89" y="30"/>
                  </a:lnTo>
                  <a:lnTo>
                    <a:pt x="88" y="30"/>
                  </a:lnTo>
                  <a:lnTo>
                    <a:pt x="88" y="29"/>
                  </a:lnTo>
                  <a:lnTo>
                    <a:pt x="89" y="29"/>
                  </a:lnTo>
                  <a:lnTo>
                    <a:pt x="90" y="29"/>
                  </a:lnTo>
                  <a:lnTo>
                    <a:pt x="90" y="28"/>
                  </a:lnTo>
                  <a:lnTo>
                    <a:pt x="91" y="28"/>
                  </a:lnTo>
                  <a:lnTo>
                    <a:pt x="93" y="28"/>
                  </a:lnTo>
                  <a:lnTo>
                    <a:pt x="94" y="28"/>
                  </a:lnTo>
                  <a:lnTo>
                    <a:pt x="93" y="28"/>
                  </a:lnTo>
                  <a:lnTo>
                    <a:pt x="93" y="29"/>
                  </a:lnTo>
                  <a:lnTo>
                    <a:pt x="94" y="29"/>
                  </a:lnTo>
                  <a:lnTo>
                    <a:pt x="95" y="29"/>
                  </a:lnTo>
                  <a:lnTo>
                    <a:pt x="95" y="30"/>
                  </a:lnTo>
                  <a:lnTo>
                    <a:pt x="94" y="30"/>
                  </a:lnTo>
                  <a:lnTo>
                    <a:pt x="93" y="30"/>
                  </a:lnTo>
                  <a:lnTo>
                    <a:pt x="94" y="31"/>
                  </a:lnTo>
                  <a:lnTo>
                    <a:pt x="95" y="31"/>
                  </a:lnTo>
                  <a:lnTo>
                    <a:pt x="94" y="31"/>
                  </a:lnTo>
                  <a:lnTo>
                    <a:pt x="94" y="32"/>
                  </a:lnTo>
                  <a:lnTo>
                    <a:pt x="94" y="34"/>
                  </a:lnTo>
                  <a:lnTo>
                    <a:pt x="95" y="34"/>
                  </a:lnTo>
                  <a:lnTo>
                    <a:pt x="95" y="35"/>
                  </a:lnTo>
                  <a:lnTo>
                    <a:pt x="96" y="35"/>
                  </a:lnTo>
                  <a:lnTo>
                    <a:pt x="97" y="36"/>
                  </a:lnTo>
                  <a:lnTo>
                    <a:pt x="96" y="36"/>
                  </a:lnTo>
                  <a:lnTo>
                    <a:pt x="96" y="37"/>
                  </a:lnTo>
                  <a:lnTo>
                    <a:pt x="97" y="37"/>
                  </a:lnTo>
                  <a:lnTo>
                    <a:pt x="97" y="36"/>
                  </a:lnTo>
                  <a:lnTo>
                    <a:pt x="97" y="37"/>
                  </a:lnTo>
                  <a:lnTo>
                    <a:pt x="98" y="37"/>
                  </a:lnTo>
                  <a:lnTo>
                    <a:pt x="98" y="36"/>
                  </a:lnTo>
                  <a:lnTo>
                    <a:pt x="99" y="36"/>
                  </a:lnTo>
                  <a:lnTo>
                    <a:pt x="99" y="37"/>
                  </a:lnTo>
                  <a:lnTo>
                    <a:pt x="99" y="38"/>
                  </a:lnTo>
                  <a:lnTo>
                    <a:pt x="101" y="37"/>
                  </a:lnTo>
                  <a:lnTo>
                    <a:pt x="101" y="36"/>
                  </a:lnTo>
                  <a:lnTo>
                    <a:pt x="102" y="36"/>
                  </a:lnTo>
                  <a:lnTo>
                    <a:pt x="102" y="37"/>
                  </a:lnTo>
                  <a:lnTo>
                    <a:pt x="101" y="37"/>
                  </a:lnTo>
                  <a:lnTo>
                    <a:pt x="102" y="37"/>
                  </a:lnTo>
                  <a:lnTo>
                    <a:pt x="102" y="38"/>
                  </a:lnTo>
                  <a:lnTo>
                    <a:pt x="102" y="37"/>
                  </a:lnTo>
                  <a:lnTo>
                    <a:pt x="102" y="36"/>
                  </a:lnTo>
                  <a:lnTo>
                    <a:pt x="103" y="36"/>
                  </a:lnTo>
                  <a:lnTo>
                    <a:pt x="103" y="37"/>
                  </a:lnTo>
                  <a:lnTo>
                    <a:pt x="104" y="37"/>
                  </a:lnTo>
                  <a:lnTo>
                    <a:pt x="105" y="37"/>
                  </a:lnTo>
                  <a:lnTo>
                    <a:pt x="105" y="38"/>
                  </a:lnTo>
                  <a:lnTo>
                    <a:pt x="104" y="38"/>
                  </a:lnTo>
                  <a:lnTo>
                    <a:pt x="104" y="39"/>
                  </a:lnTo>
                  <a:lnTo>
                    <a:pt x="105" y="39"/>
                  </a:lnTo>
                  <a:lnTo>
                    <a:pt x="105" y="38"/>
                  </a:lnTo>
                  <a:lnTo>
                    <a:pt x="106" y="38"/>
                  </a:lnTo>
                  <a:lnTo>
                    <a:pt x="107" y="39"/>
                  </a:lnTo>
                  <a:lnTo>
                    <a:pt x="106" y="39"/>
                  </a:lnTo>
                  <a:lnTo>
                    <a:pt x="107" y="39"/>
                  </a:lnTo>
                  <a:lnTo>
                    <a:pt x="107" y="40"/>
                  </a:lnTo>
                  <a:lnTo>
                    <a:pt x="109" y="40"/>
                  </a:lnTo>
                  <a:lnTo>
                    <a:pt x="109" y="39"/>
                  </a:lnTo>
                  <a:lnTo>
                    <a:pt x="110" y="39"/>
                  </a:lnTo>
                  <a:lnTo>
                    <a:pt x="111" y="39"/>
                  </a:lnTo>
                  <a:lnTo>
                    <a:pt x="112" y="39"/>
                  </a:lnTo>
                  <a:lnTo>
                    <a:pt x="112" y="38"/>
                  </a:lnTo>
                  <a:lnTo>
                    <a:pt x="112" y="37"/>
                  </a:lnTo>
                  <a:lnTo>
                    <a:pt x="113" y="37"/>
                  </a:lnTo>
                  <a:lnTo>
                    <a:pt x="114" y="37"/>
                  </a:lnTo>
                  <a:lnTo>
                    <a:pt x="114" y="36"/>
                  </a:lnTo>
                  <a:lnTo>
                    <a:pt x="114" y="37"/>
                  </a:lnTo>
                  <a:lnTo>
                    <a:pt x="115" y="37"/>
                  </a:lnTo>
                  <a:lnTo>
                    <a:pt x="117" y="37"/>
                  </a:lnTo>
                  <a:lnTo>
                    <a:pt x="117" y="36"/>
                  </a:lnTo>
                  <a:lnTo>
                    <a:pt x="118" y="36"/>
                  </a:lnTo>
                  <a:lnTo>
                    <a:pt x="118" y="37"/>
                  </a:lnTo>
                  <a:lnTo>
                    <a:pt x="118" y="36"/>
                  </a:lnTo>
                  <a:lnTo>
                    <a:pt x="119" y="36"/>
                  </a:lnTo>
                  <a:lnTo>
                    <a:pt x="120" y="35"/>
                  </a:lnTo>
                  <a:lnTo>
                    <a:pt x="121" y="35"/>
                  </a:lnTo>
                  <a:lnTo>
                    <a:pt x="122" y="35"/>
                  </a:lnTo>
                  <a:lnTo>
                    <a:pt x="123" y="35"/>
                  </a:lnTo>
                  <a:lnTo>
                    <a:pt x="123" y="34"/>
                  </a:lnTo>
                  <a:lnTo>
                    <a:pt x="123" y="32"/>
                  </a:lnTo>
                  <a:lnTo>
                    <a:pt x="125" y="34"/>
                  </a:lnTo>
                  <a:lnTo>
                    <a:pt x="123" y="34"/>
                  </a:lnTo>
                  <a:lnTo>
                    <a:pt x="125" y="35"/>
                  </a:lnTo>
                  <a:lnTo>
                    <a:pt x="125" y="34"/>
                  </a:lnTo>
                  <a:lnTo>
                    <a:pt x="126" y="34"/>
                  </a:lnTo>
                  <a:lnTo>
                    <a:pt x="126" y="35"/>
                  </a:lnTo>
                  <a:lnTo>
                    <a:pt x="127" y="35"/>
                  </a:lnTo>
                  <a:lnTo>
                    <a:pt x="127" y="34"/>
                  </a:lnTo>
                  <a:lnTo>
                    <a:pt x="128" y="34"/>
                  </a:lnTo>
                  <a:lnTo>
                    <a:pt x="128" y="32"/>
                  </a:lnTo>
                  <a:lnTo>
                    <a:pt x="129" y="32"/>
                  </a:lnTo>
                  <a:lnTo>
                    <a:pt x="130" y="32"/>
                  </a:lnTo>
                  <a:lnTo>
                    <a:pt x="130" y="34"/>
                  </a:lnTo>
                  <a:lnTo>
                    <a:pt x="131" y="32"/>
                  </a:lnTo>
                  <a:lnTo>
                    <a:pt x="133" y="32"/>
                  </a:lnTo>
                  <a:lnTo>
                    <a:pt x="133" y="31"/>
                  </a:lnTo>
                  <a:lnTo>
                    <a:pt x="131" y="31"/>
                  </a:lnTo>
                  <a:lnTo>
                    <a:pt x="133" y="30"/>
                  </a:lnTo>
                  <a:lnTo>
                    <a:pt x="133" y="29"/>
                  </a:lnTo>
                  <a:lnTo>
                    <a:pt x="134" y="29"/>
                  </a:lnTo>
                  <a:lnTo>
                    <a:pt x="133" y="30"/>
                  </a:lnTo>
                  <a:lnTo>
                    <a:pt x="134" y="30"/>
                  </a:lnTo>
                  <a:lnTo>
                    <a:pt x="134" y="29"/>
                  </a:lnTo>
                  <a:lnTo>
                    <a:pt x="135" y="30"/>
                  </a:lnTo>
                  <a:lnTo>
                    <a:pt x="136" y="30"/>
                  </a:lnTo>
                  <a:lnTo>
                    <a:pt x="137" y="30"/>
                  </a:lnTo>
                  <a:lnTo>
                    <a:pt x="138" y="30"/>
                  </a:lnTo>
                  <a:lnTo>
                    <a:pt x="138" y="29"/>
                  </a:lnTo>
                  <a:lnTo>
                    <a:pt x="139" y="30"/>
                  </a:lnTo>
                  <a:lnTo>
                    <a:pt x="139" y="29"/>
                  </a:lnTo>
                  <a:lnTo>
                    <a:pt x="139" y="30"/>
                  </a:lnTo>
                  <a:lnTo>
                    <a:pt x="141" y="30"/>
                  </a:lnTo>
                  <a:lnTo>
                    <a:pt x="142" y="30"/>
                  </a:lnTo>
                  <a:lnTo>
                    <a:pt x="143" y="30"/>
                  </a:lnTo>
                  <a:lnTo>
                    <a:pt x="144" y="30"/>
                  </a:lnTo>
                  <a:lnTo>
                    <a:pt x="144" y="29"/>
                  </a:lnTo>
                  <a:lnTo>
                    <a:pt x="145" y="29"/>
                  </a:lnTo>
                  <a:lnTo>
                    <a:pt x="146" y="29"/>
                  </a:lnTo>
                  <a:lnTo>
                    <a:pt x="147" y="29"/>
                  </a:lnTo>
                  <a:lnTo>
                    <a:pt x="147" y="28"/>
                  </a:lnTo>
                  <a:lnTo>
                    <a:pt x="147" y="27"/>
                  </a:lnTo>
                  <a:lnTo>
                    <a:pt x="146" y="27"/>
                  </a:lnTo>
                  <a:lnTo>
                    <a:pt x="146" y="26"/>
                  </a:lnTo>
                  <a:lnTo>
                    <a:pt x="146" y="24"/>
                  </a:lnTo>
                  <a:lnTo>
                    <a:pt x="146" y="23"/>
                  </a:lnTo>
                  <a:lnTo>
                    <a:pt x="146" y="22"/>
                  </a:lnTo>
                  <a:lnTo>
                    <a:pt x="147" y="22"/>
                  </a:lnTo>
                  <a:lnTo>
                    <a:pt x="147" y="21"/>
                  </a:lnTo>
                  <a:lnTo>
                    <a:pt x="149" y="21"/>
                  </a:lnTo>
                  <a:lnTo>
                    <a:pt x="149" y="20"/>
                  </a:lnTo>
                  <a:lnTo>
                    <a:pt x="149" y="21"/>
                  </a:lnTo>
                  <a:lnTo>
                    <a:pt x="150" y="21"/>
                  </a:lnTo>
                  <a:lnTo>
                    <a:pt x="151" y="21"/>
                  </a:lnTo>
                  <a:lnTo>
                    <a:pt x="151" y="20"/>
                  </a:lnTo>
                  <a:lnTo>
                    <a:pt x="151" y="19"/>
                  </a:lnTo>
                  <a:lnTo>
                    <a:pt x="151" y="18"/>
                  </a:lnTo>
                  <a:lnTo>
                    <a:pt x="152" y="19"/>
                  </a:lnTo>
                  <a:lnTo>
                    <a:pt x="152" y="18"/>
                  </a:lnTo>
                  <a:lnTo>
                    <a:pt x="153" y="18"/>
                  </a:lnTo>
                  <a:lnTo>
                    <a:pt x="154" y="16"/>
                  </a:lnTo>
                  <a:lnTo>
                    <a:pt x="155" y="16"/>
                  </a:lnTo>
                  <a:lnTo>
                    <a:pt x="154" y="16"/>
                  </a:lnTo>
                  <a:lnTo>
                    <a:pt x="155" y="16"/>
                  </a:lnTo>
                  <a:lnTo>
                    <a:pt x="157" y="16"/>
                  </a:lnTo>
                  <a:lnTo>
                    <a:pt x="158" y="16"/>
                  </a:lnTo>
                  <a:lnTo>
                    <a:pt x="158" y="15"/>
                  </a:lnTo>
                  <a:lnTo>
                    <a:pt x="159" y="15"/>
                  </a:lnTo>
                  <a:lnTo>
                    <a:pt x="159" y="14"/>
                  </a:lnTo>
                  <a:lnTo>
                    <a:pt x="159" y="13"/>
                  </a:lnTo>
                  <a:lnTo>
                    <a:pt x="160" y="13"/>
                  </a:lnTo>
                  <a:lnTo>
                    <a:pt x="160" y="14"/>
                  </a:lnTo>
                  <a:lnTo>
                    <a:pt x="161" y="13"/>
                  </a:lnTo>
                  <a:lnTo>
                    <a:pt x="162" y="13"/>
                  </a:lnTo>
                  <a:lnTo>
                    <a:pt x="162" y="12"/>
                  </a:lnTo>
                  <a:lnTo>
                    <a:pt x="163" y="12"/>
                  </a:lnTo>
                  <a:lnTo>
                    <a:pt x="163" y="11"/>
                  </a:lnTo>
                  <a:lnTo>
                    <a:pt x="165" y="10"/>
                  </a:lnTo>
                  <a:lnTo>
                    <a:pt x="165" y="8"/>
                  </a:lnTo>
                  <a:lnTo>
                    <a:pt x="166" y="8"/>
                  </a:lnTo>
                  <a:lnTo>
                    <a:pt x="167" y="10"/>
                  </a:lnTo>
                  <a:lnTo>
                    <a:pt x="167" y="8"/>
                  </a:lnTo>
                  <a:lnTo>
                    <a:pt x="167" y="7"/>
                  </a:lnTo>
                  <a:lnTo>
                    <a:pt x="167" y="6"/>
                  </a:lnTo>
                  <a:lnTo>
                    <a:pt x="168" y="6"/>
                  </a:lnTo>
                  <a:lnTo>
                    <a:pt x="168" y="5"/>
                  </a:lnTo>
                  <a:lnTo>
                    <a:pt x="167" y="4"/>
                  </a:lnTo>
                  <a:lnTo>
                    <a:pt x="166" y="4"/>
                  </a:lnTo>
                  <a:lnTo>
                    <a:pt x="167" y="4"/>
                  </a:lnTo>
                  <a:lnTo>
                    <a:pt x="168" y="3"/>
                  </a:lnTo>
                  <a:lnTo>
                    <a:pt x="169" y="3"/>
                  </a:lnTo>
                  <a:lnTo>
                    <a:pt x="168" y="3"/>
                  </a:lnTo>
                  <a:lnTo>
                    <a:pt x="168" y="2"/>
                  </a:lnTo>
                  <a:lnTo>
                    <a:pt x="169" y="2"/>
                  </a:lnTo>
                  <a:lnTo>
                    <a:pt x="169" y="0"/>
                  </a:lnTo>
                  <a:lnTo>
                    <a:pt x="176" y="0"/>
                  </a:lnTo>
                  <a:lnTo>
                    <a:pt x="178" y="0"/>
                  </a:lnTo>
                  <a:lnTo>
                    <a:pt x="179" y="0"/>
                  </a:lnTo>
                  <a:lnTo>
                    <a:pt x="181" y="0"/>
                  </a:lnTo>
                  <a:lnTo>
                    <a:pt x="183" y="0"/>
                  </a:lnTo>
                  <a:lnTo>
                    <a:pt x="187" y="0"/>
                  </a:lnTo>
                  <a:lnTo>
                    <a:pt x="191" y="0"/>
                  </a:lnTo>
                  <a:lnTo>
                    <a:pt x="193" y="0"/>
                  </a:lnTo>
                  <a:lnTo>
                    <a:pt x="197" y="0"/>
                  </a:lnTo>
                  <a:lnTo>
                    <a:pt x="201" y="0"/>
                  </a:lnTo>
                  <a:lnTo>
                    <a:pt x="202"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12" name="Freeform 111"/>
            <p:cNvSpPr>
              <a:spLocks/>
            </p:cNvSpPr>
            <p:nvPr/>
          </p:nvSpPr>
          <p:spPr bwMode="auto">
            <a:xfrm>
              <a:off x="3476" y="913"/>
              <a:ext cx="208" cy="180"/>
            </a:xfrm>
            <a:custGeom>
              <a:avLst/>
              <a:gdLst>
                <a:gd name="T0" fmla="*/ 140 w 208"/>
                <a:gd name="T1" fmla="*/ 1 h 180"/>
                <a:gd name="T2" fmla="*/ 156 w 208"/>
                <a:gd name="T3" fmla="*/ 0 h 180"/>
                <a:gd name="T4" fmla="*/ 177 w 208"/>
                <a:gd name="T5" fmla="*/ 0 h 180"/>
                <a:gd name="T6" fmla="*/ 187 w 208"/>
                <a:gd name="T7" fmla="*/ 0 h 180"/>
                <a:gd name="T8" fmla="*/ 195 w 208"/>
                <a:gd name="T9" fmla="*/ 0 h 180"/>
                <a:gd name="T10" fmla="*/ 198 w 208"/>
                <a:gd name="T11" fmla="*/ 9 h 180"/>
                <a:gd name="T12" fmla="*/ 206 w 208"/>
                <a:gd name="T13" fmla="*/ 21 h 180"/>
                <a:gd name="T14" fmla="*/ 206 w 208"/>
                <a:gd name="T15" fmla="*/ 39 h 180"/>
                <a:gd name="T16" fmla="*/ 206 w 208"/>
                <a:gd name="T17" fmla="*/ 71 h 180"/>
                <a:gd name="T18" fmla="*/ 206 w 208"/>
                <a:gd name="T19" fmla="*/ 84 h 180"/>
                <a:gd name="T20" fmla="*/ 207 w 208"/>
                <a:gd name="T21" fmla="*/ 94 h 180"/>
                <a:gd name="T22" fmla="*/ 207 w 208"/>
                <a:gd name="T23" fmla="*/ 109 h 180"/>
                <a:gd name="T24" fmla="*/ 207 w 208"/>
                <a:gd name="T25" fmla="*/ 112 h 180"/>
                <a:gd name="T26" fmla="*/ 207 w 208"/>
                <a:gd name="T27" fmla="*/ 122 h 180"/>
                <a:gd name="T28" fmla="*/ 207 w 208"/>
                <a:gd name="T29" fmla="*/ 128 h 180"/>
                <a:gd name="T30" fmla="*/ 207 w 208"/>
                <a:gd name="T31" fmla="*/ 143 h 180"/>
                <a:gd name="T32" fmla="*/ 208 w 208"/>
                <a:gd name="T33" fmla="*/ 159 h 180"/>
                <a:gd name="T34" fmla="*/ 208 w 208"/>
                <a:gd name="T35" fmla="*/ 164 h 180"/>
                <a:gd name="T36" fmla="*/ 208 w 208"/>
                <a:gd name="T37" fmla="*/ 168 h 180"/>
                <a:gd name="T38" fmla="*/ 208 w 208"/>
                <a:gd name="T39" fmla="*/ 174 h 180"/>
                <a:gd name="T40" fmla="*/ 207 w 208"/>
                <a:gd name="T41" fmla="*/ 180 h 180"/>
                <a:gd name="T42" fmla="*/ 198 w 208"/>
                <a:gd name="T43" fmla="*/ 180 h 180"/>
                <a:gd name="T44" fmla="*/ 191 w 208"/>
                <a:gd name="T45" fmla="*/ 180 h 180"/>
                <a:gd name="T46" fmla="*/ 179 w 208"/>
                <a:gd name="T47" fmla="*/ 180 h 180"/>
                <a:gd name="T48" fmla="*/ 160 w 208"/>
                <a:gd name="T49" fmla="*/ 180 h 180"/>
                <a:gd name="T50" fmla="*/ 137 w 208"/>
                <a:gd name="T51" fmla="*/ 180 h 180"/>
                <a:gd name="T52" fmla="*/ 120 w 208"/>
                <a:gd name="T53" fmla="*/ 180 h 180"/>
                <a:gd name="T54" fmla="*/ 106 w 208"/>
                <a:gd name="T55" fmla="*/ 180 h 180"/>
                <a:gd name="T56" fmla="*/ 99 w 208"/>
                <a:gd name="T57" fmla="*/ 158 h 180"/>
                <a:gd name="T58" fmla="*/ 83 w 208"/>
                <a:gd name="T59" fmla="*/ 153 h 180"/>
                <a:gd name="T60" fmla="*/ 73 w 208"/>
                <a:gd name="T61" fmla="*/ 153 h 180"/>
                <a:gd name="T62" fmla="*/ 67 w 208"/>
                <a:gd name="T63" fmla="*/ 153 h 180"/>
                <a:gd name="T64" fmla="*/ 57 w 208"/>
                <a:gd name="T65" fmla="*/ 153 h 180"/>
                <a:gd name="T66" fmla="*/ 52 w 208"/>
                <a:gd name="T67" fmla="*/ 153 h 180"/>
                <a:gd name="T68" fmla="*/ 45 w 208"/>
                <a:gd name="T69" fmla="*/ 153 h 180"/>
                <a:gd name="T70" fmla="*/ 37 w 208"/>
                <a:gd name="T71" fmla="*/ 153 h 180"/>
                <a:gd name="T72" fmla="*/ 31 w 208"/>
                <a:gd name="T73" fmla="*/ 153 h 180"/>
                <a:gd name="T74" fmla="*/ 20 w 208"/>
                <a:gd name="T75" fmla="*/ 154 h 180"/>
                <a:gd name="T76" fmla="*/ 11 w 208"/>
                <a:gd name="T77" fmla="*/ 154 h 180"/>
                <a:gd name="T78" fmla="*/ 1 w 208"/>
                <a:gd name="T79" fmla="*/ 152 h 180"/>
                <a:gd name="T80" fmla="*/ 1 w 208"/>
                <a:gd name="T81" fmla="*/ 136 h 180"/>
                <a:gd name="T82" fmla="*/ 0 w 208"/>
                <a:gd name="T83" fmla="*/ 119 h 180"/>
                <a:gd name="T84" fmla="*/ 5 w 208"/>
                <a:gd name="T85" fmla="*/ 101 h 180"/>
                <a:gd name="T86" fmla="*/ 9 w 208"/>
                <a:gd name="T87" fmla="*/ 85 h 180"/>
                <a:gd name="T88" fmla="*/ 9 w 208"/>
                <a:gd name="T89" fmla="*/ 65 h 180"/>
                <a:gd name="T90" fmla="*/ 8 w 208"/>
                <a:gd name="T91" fmla="*/ 48 h 180"/>
                <a:gd name="T92" fmla="*/ 8 w 208"/>
                <a:gd name="T93" fmla="*/ 37 h 180"/>
                <a:gd name="T94" fmla="*/ 8 w 208"/>
                <a:gd name="T95" fmla="*/ 28 h 180"/>
                <a:gd name="T96" fmla="*/ 8 w 208"/>
                <a:gd name="T97" fmla="*/ 15 h 180"/>
                <a:gd name="T98" fmla="*/ 16 w 208"/>
                <a:gd name="T99" fmla="*/ 1 h 180"/>
                <a:gd name="T100" fmla="*/ 35 w 208"/>
                <a:gd name="T101" fmla="*/ 1 h 180"/>
                <a:gd name="T102" fmla="*/ 52 w 208"/>
                <a:gd name="T103" fmla="*/ 1 h 180"/>
                <a:gd name="T104" fmla="*/ 75 w 208"/>
                <a:gd name="T105" fmla="*/ 1 h 180"/>
                <a:gd name="T106" fmla="*/ 97 w 208"/>
                <a:gd name="T107" fmla="*/ 1 h 180"/>
                <a:gd name="T108" fmla="*/ 111 w 208"/>
                <a:gd name="T109" fmla="*/ 1 h 180"/>
                <a:gd name="T110" fmla="*/ 121 w 208"/>
                <a:gd name="T111" fmla="*/ 1 h 18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8" h="180">
                  <a:moveTo>
                    <a:pt x="128" y="1"/>
                  </a:moveTo>
                  <a:lnTo>
                    <a:pt x="129" y="1"/>
                  </a:lnTo>
                  <a:lnTo>
                    <a:pt x="131" y="1"/>
                  </a:lnTo>
                  <a:lnTo>
                    <a:pt x="133" y="1"/>
                  </a:lnTo>
                  <a:lnTo>
                    <a:pt x="140" y="1"/>
                  </a:lnTo>
                  <a:lnTo>
                    <a:pt x="141" y="0"/>
                  </a:lnTo>
                  <a:lnTo>
                    <a:pt x="146" y="0"/>
                  </a:lnTo>
                  <a:lnTo>
                    <a:pt x="153" y="0"/>
                  </a:lnTo>
                  <a:lnTo>
                    <a:pt x="155" y="0"/>
                  </a:lnTo>
                  <a:lnTo>
                    <a:pt x="156" y="0"/>
                  </a:lnTo>
                  <a:lnTo>
                    <a:pt x="157" y="0"/>
                  </a:lnTo>
                  <a:lnTo>
                    <a:pt x="161" y="0"/>
                  </a:lnTo>
                  <a:lnTo>
                    <a:pt x="163" y="0"/>
                  </a:lnTo>
                  <a:lnTo>
                    <a:pt x="168" y="0"/>
                  </a:lnTo>
                  <a:lnTo>
                    <a:pt x="174" y="0"/>
                  </a:lnTo>
                  <a:lnTo>
                    <a:pt x="177" y="0"/>
                  </a:lnTo>
                  <a:lnTo>
                    <a:pt x="180" y="0"/>
                  </a:lnTo>
                  <a:lnTo>
                    <a:pt x="183" y="0"/>
                  </a:lnTo>
                  <a:lnTo>
                    <a:pt x="184" y="0"/>
                  </a:lnTo>
                  <a:lnTo>
                    <a:pt x="185" y="0"/>
                  </a:lnTo>
                  <a:lnTo>
                    <a:pt x="187" y="0"/>
                  </a:lnTo>
                  <a:lnTo>
                    <a:pt x="188" y="0"/>
                  </a:lnTo>
                  <a:lnTo>
                    <a:pt x="191" y="0"/>
                  </a:lnTo>
                  <a:lnTo>
                    <a:pt x="194" y="0"/>
                  </a:lnTo>
                  <a:lnTo>
                    <a:pt x="195" y="0"/>
                  </a:lnTo>
                  <a:lnTo>
                    <a:pt x="196" y="1"/>
                  </a:lnTo>
                  <a:lnTo>
                    <a:pt x="196" y="4"/>
                  </a:lnTo>
                  <a:lnTo>
                    <a:pt x="196" y="5"/>
                  </a:lnTo>
                  <a:lnTo>
                    <a:pt x="196" y="6"/>
                  </a:lnTo>
                  <a:lnTo>
                    <a:pt x="196" y="9"/>
                  </a:lnTo>
                  <a:lnTo>
                    <a:pt x="198" y="9"/>
                  </a:lnTo>
                  <a:lnTo>
                    <a:pt x="201" y="9"/>
                  </a:lnTo>
                  <a:lnTo>
                    <a:pt x="202" y="9"/>
                  </a:lnTo>
                  <a:lnTo>
                    <a:pt x="204" y="9"/>
                  </a:lnTo>
                  <a:lnTo>
                    <a:pt x="204" y="12"/>
                  </a:lnTo>
                  <a:lnTo>
                    <a:pt x="206" y="17"/>
                  </a:lnTo>
                  <a:lnTo>
                    <a:pt x="206" y="21"/>
                  </a:lnTo>
                  <a:lnTo>
                    <a:pt x="206" y="22"/>
                  </a:lnTo>
                  <a:lnTo>
                    <a:pt x="206" y="30"/>
                  </a:lnTo>
                  <a:lnTo>
                    <a:pt x="206" y="33"/>
                  </a:lnTo>
                  <a:lnTo>
                    <a:pt x="206" y="36"/>
                  </a:lnTo>
                  <a:lnTo>
                    <a:pt x="206" y="39"/>
                  </a:lnTo>
                  <a:lnTo>
                    <a:pt x="206" y="47"/>
                  </a:lnTo>
                  <a:lnTo>
                    <a:pt x="206" y="56"/>
                  </a:lnTo>
                  <a:lnTo>
                    <a:pt x="206" y="61"/>
                  </a:lnTo>
                  <a:lnTo>
                    <a:pt x="206" y="62"/>
                  </a:lnTo>
                  <a:lnTo>
                    <a:pt x="206" y="68"/>
                  </a:lnTo>
                  <a:lnTo>
                    <a:pt x="206" y="71"/>
                  </a:lnTo>
                  <a:lnTo>
                    <a:pt x="206" y="73"/>
                  </a:lnTo>
                  <a:lnTo>
                    <a:pt x="206" y="74"/>
                  </a:lnTo>
                  <a:lnTo>
                    <a:pt x="206" y="77"/>
                  </a:lnTo>
                  <a:lnTo>
                    <a:pt x="206" y="79"/>
                  </a:lnTo>
                  <a:lnTo>
                    <a:pt x="207" y="79"/>
                  </a:lnTo>
                  <a:lnTo>
                    <a:pt x="207" y="80"/>
                  </a:lnTo>
                  <a:lnTo>
                    <a:pt x="206" y="84"/>
                  </a:lnTo>
                  <a:lnTo>
                    <a:pt x="206" y="85"/>
                  </a:lnTo>
                  <a:lnTo>
                    <a:pt x="206" y="86"/>
                  </a:lnTo>
                  <a:lnTo>
                    <a:pt x="207" y="88"/>
                  </a:lnTo>
                  <a:lnTo>
                    <a:pt x="207" y="89"/>
                  </a:lnTo>
                  <a:lnTo>
                    <a:pt x="207" y="92"/>
                  </a:lnTo>
                  <a:lnTo>
                    <a:pt x="207" y="93"/>
                  </a:lnTo>
                  <a:lnTo>
                    <a:pt x="207" y="94"/>
                  </a:lnTo>
                  <a:lnTo>
                    <a:pt x="207" y="98"/>
                  </a:lnTo>
                  <a:lnTo>
                    <a:pt x="207" y="101"/>
                  </a:lnTo>
                  <a:lnTo>
                    <a:pt x="207" y="104"/>
                  </a:lnTo>
                  <a:lnTo>
                    <a:pt x="207" y="108"/>
                  </a:lnTo>
                  <a:lnTo>
                    <a:pt x="207" y="109"/>
                  </a:lnTo>
                  <a:lnTo>
                    <a:pt x="207" y="110"/>
                  </a:lnTo>
                  <a:lnTo>
                    <a:pt x="207" y="111"/>
                  </a:lnTo>
                  <a:lnTo>
                    <a:pt x="207" y="112"/>
                  </a:lnTo>
                  <a:lnTo>
                    <a:pt x="207" y="113"/>
                  </a:lnTo>
                  <a:lnTo>
                    <a:pt x="207" y="119"/>
                  </a:lnTo>
                  <a:lnTo>
                    <a:pt x="207" y="121"/>
                  </a:lnTo>
                  <a:lnTo>
                    <a:pt x="207" y="122"/>
                  </a:lnTo>
                  <a:lnTo>
                    <a:pt x="207" y="124"/>
                  </a:lnTo>
                  <a:lnTo>
                    <a:pt x="207" y="126"/>
                  </a:lnTo>
                  <a:lnTo>
                    <a:pt x="207" y="127"/>
                  </a:lnTo>
                  <a:lnTo>
                    <a:pt x="207" y="128"/>
                  </a:lnTo>
                  <a:lnTo>
                    <a:pt x="207" y="129"/>
                  </a:lnTo>
                  <a:lnTo>
                    <a:pt x="207" y="130"/>
                  </a:lnTo>
                  <a:lnTo>
                    <a:pt x="207" y="133"/>
                  </a:lnTo>
                  <a:lnTo>
                    <a:pt x="207" y="138"/>
                  </a:lnTo>
                  <a:lnTo>
                    <a:pt x="207" y="142"/>
                  </a:lnTo>
                  <a:lnTo>
                    <a:pt x="207" y="143"/>
                  </a:lnTo>
                  <a:lnTo>
                    <a:pt x="208" y="145"/>
                  </a:lnTo>
                  <a:lnTo>
                    <a:pt x="208" y="153"/>
                  </a:lnTo>
                  <a:lnTo>
                    <a:pt x="208" y="154"/>
                  </a:lnTo>
                  <a:lnTo>
                    <a:pt x="208" y="156"/>
                  </a:lnTo>
                  <a:lnTo>
                    <a:pt x="208" y="157"/>
                  </a:lnTo>
                  <a:lnTo>
                    <a:pt x="208" y="159"/>
                  </a:lnTo>
                  <a:lnTo>
                    <a:pt x="208" y="160"/>
                  </a:lnTo>
                  <a:lnTo>
                    <a:pt x="208" y="161"/>
                  </a:lnTo>
                  <a:lnTo>
                    <a:pt x="208" y="162"/>
                  </a:lnTo>
                  <a:lnTo>
                    <a:pt x="208" y="164"/>
                  </a:lnTo>
                  <a:lnTo>
                    <a:pt x="208" y="165"/>
                  </a:lnTo>
                  <a:lnTo>
                    <a:pt x="208" y="166"/>
                  </a:lnTo>
                  <a:lnTo>
                    <a:pt x="208" y="167"/>
                  </a:lnTo>
                  <a:lnTo>
                    <a:pt x="208" y="168"/>
                  </a:lnTo>
                  <a:lnTo>
                    <a:pt x="208" y="169"/>
                  </a:lnTo>
                  <a:lnTo>
                    <a:pt x="208" y="170"/>
                  </a:lnTo>
                  <a:lnTo>
                    <a:pt x="208" y="172"/>
                  </a:lnTo>
                  <a:lnTo>
                    <a:pt x="208" y="173"/>
                  </a:lnTo>
                  <a:lnTo>
                    <a:pt x="208" y="174"/>
                  </a:lnTo>
                  <a:lnTo>
                    <a:pt x="208" y="175"/>
                  </a:lnTo>
                  <a:lnTo>
                    <a:pt x="208" y="176"/>
                  </a:lnTo>
                  <a:lnTo>
                    <a:pt x="208" y="177"/>
                  </a:lnTo>
                  <a:lnTo>
                    <a:pt x="208" y="178"/>
                  </a:lnTo>
                  <a:lnTo>
                    <a:pt x="208" y="180"/>
                  </a:lnTo>
                  <a:lnTo>
                    <a:pt x="207" y="180"/>
                  </a:lnTo>
                  <a:lnTo>
                    <a:pt x="204" y="180"/>
                  </a:lnTo>
                  <a:lnTo>
                    <a:pt x="203" y="180"/>
                  </a:lnTo>
                  <a:lnTo>
                    <a:pt x="202" y="180"/>
                  </a:lnTo>
                  <a:lnTo>
                    <a:pt x="200" y="180"/>
                  </a:lnTo>
                  <a:lnTo>
                    <a:pt x="198" y="180"/>
                  </a:lnTo>
                  <a:lnTo>
                    <a:pt x="196" y="180"/>
                  </a:lnTo>
                  <a:lnTo>
                    <a:pt x="195" y="180"/>
                  </a:lnTo>
                  <a:lnTo>
                    <a:pt x="194" y="180"/>
                  </a:lnTo>
                  <a:lnTo>
                    <a:pt x="193" y="180"/>
                  </a:lnTo>
                  <a:lnTo>
                    <a:pt x="191" y="180"/>
                  </a:lnTo>
                  <a:lnTo>
                    <a:pt x="190" y="180"/>
                  </a:lnTo>
                  <a:lnTo>
                    <a:pt x="188" y="180"/>
                  </a:lnTo>
                  <a:lnTo>
                    <a:pt x="187" y="180"/>
                  </a:lnTo>
                  <a:lnTo>
                    <a:pt x="186" y="180"/>
                  </a:lnTo>
                  <a:lnTo>
                    <a:pt x="185" y="180"/>
                  </a:lnTo>
                  <a:lnTo>
                    <a:pt x="179" y="180"/>
                  </a:lnTo>
                  <a:lnTo>
                    <a:pt x="178" y="180"/>
                  </a:lnTo>
                  <a:lnTo>
                    <a:pt x="176" y="180"/>
                  </a:lnTo>
                  <a:lnTo>
                    <a:pt x="174" y="180"/>
                  </a:lnTo>
                  <a:lnTo>
                    <a:pt x="164" y="180"/>
                  </a:lnTo>
                  <a:lnTo>
                    <a:pt x="162" y="180"/>
                  </a:lnTo>
                  <a:lnTo>
                    <a:pt x="161" y="180"/>
                  </a:lnTo>
                  <a:lnTo>
                    <a:pt x="160" y="180"/>
                  </a:lnTo>
                  <a:lnTo>
                    <a:pt x="157" y="180"/>
                  </a:lnTo>
                  <a:lnTo>
                    <a:pt x="153" y="180"/>
                  </a:lnTo>
                  <a:lnTo>
                    <a:pt x="149" y="180"/>
                  </a:lnTo>
                  <a:lnTo>
                    <a:pt x="148" y="180"/>
                  </a:lnTo>
                  <a:lnTo>
                    <a:pt x="137" y="180"/>
                  </a:lnTo>
                  <a:lnTo>
                    <a:pt x="132" y="180"/>
                  </a:lnTo>
                  <a:lnTo>
                    <a:pt x="130" y="180"/>
                  </a:lnTo>
                  <a:lnTo>
                    <a:pt x="127" y="180"/>
                  </a:lnTo>
                  <a:lnTo>
                    <a:pt x="124" y="180"/>
                  </a:lnTo>
                  <a:lnTo>
                    <a:pt x="121" y="180"/>
                  </a:lnTo>
                  <a:lnTo>
                    <a:pt x="120" y="180"/>
                  </a:lnTo>
                  <a:lnTo>
                    <a:pt x="119" y="180"/>
                  </a:lnTo>
                  <a:lnTo>
                    <a:pt x="117" y="180"/>
                  </a:lnTo>
                  <a:lnTo>
                    <a:pt x="115" y="180"/>
                  </a:lnTo>
                  <a:lnTo>
                    <a:pt x="111" y="180"/>
                  </a:lnTo>
                  <a:lnTo>
                    <a:pt x="108" y="180"/>
                  </a:lnTo>
                  <a:lnTo>
                    <a:pt x="106" y="180"/>
                  </a:lnTo>
                  <a:lnTo>
                    <a:pt x="99" y="180"/>
                  </a:lnTo>
                  <a:lnTo>
                    <a:pt x="99" y="175"/>
                  </a:lnTo>
                  <a:lnTo>
                    <a:pt x="99" y="170"/>
                  </a:lnTo>
                  <a:lnTo>
                    <a:pt x="99" y="168"/>
                  </a:lnTo>
                  <a:lnTo>
                    <a:pt x="99" y="161"/>
                  </a:lnTo>
                  <a:lnTo>
                    <a:pt x="99" y="158"/>
                  </a:lnTo>
                  <a:lnTo>
                    <a:pt x="99" y="153"/>
                  </a:lnTo>
                  <a:lnTo>
                    <a:pt x="91" y="153"/>
                  </a:lnTo>
                  <a:lnTo>
                    <a:pt x="89" y="153"/>
                  </a:lnTo>
                  <a:lnTo>
                    <a:pt x="87" y="153"/>
                  </a:lnTo>
                  <a:lnTo>
                    <a:pt x="84" y="153"/>
                  </a:lnTo>
                  <a:lnTo>
                    <a:pt x="83" y="153"/>
                  </a:lnTo>
                  <a:lnTo>
                    <a:pt x="79" y="153"/>
                  </a:lnTo>
                  <a:lnTo>
                    <a:pt x="77" y="153"/>
                  </a:lnTo>
                  <a:lnTo>
                    <a:pt x="76" y="153"/>
                  </a:lnTo>
                  <a:lnTo>
                    <a:pt x="75" y="153"/>
                  </a:lnTo>
                  <a:lnTo>
                    <a:pt x="74" y="153"/>
                  </a:lnTo>
                  <a:lnTo>
                    <a:pt x="73" y="153"/>
                  </a:lnTo>
                  <a:lnTo>
                    <a:pt x="72" y="153"/>
                  </a:lnTo>
                  <a:lnTo>
                    <a:pt x="69" y="153"/>
                  </a:lnTo>
                  <a:lnTo>
                    <a:pt x="68" y="153"/>
                  </a:lnTo>
                  <a:lnTo>
                    <a:pt x="67" y="153"/>
                  </a:lnTo>
                  <a:lnTo>
                    <a:pt x="65" y="153"/>
                  </a:lnTo>
                  <a:lnTo>
                    <a:pt x="63" y="153"/>
                  </a:lnTo>
                  <a:lnTo>
                    <a:pt x="61" y="153"/>
                  </a:lnTo>
                  <a:lnTo>
                    <a:pt x="59" y="153"/>
                  </a:lnTo>
                  <a:lnTo>
                    <a:pt x="58" y="153"/>
                  </a:lnTo>
                  <a:lnTo>
                    <a:pt x="57" y="153"/>
                  </a:lnTo>
                  <a:lnTo>
                    <a:pt x="56" y="153"/>
                  </a:lnTo>
                  <a:lnTo>
                    <a:pt x="55" y="153"/>
                  </a:lnTo>
                  <a:lnTo>
                    <a:pt x="53" y="153"/>
                  </a:lnTo>
                  <a:lnTo>
                    <a:pt x="52" y="153"/>
                  </a:lnTo>
                  <a:lnTo>
                    <a:pt x="51" y="153"/>
                  </a:lnTo>
                  <a:lnTo>
                    <a:pt x="48" y="153"/>
                  </a:lnTo>
                  <a:lnTo>
                    <a:pt x="45" y="153"/>
                  </a:lnTo>
                  <a:lnTo>
                    <a:pt x="43" y="153"/>
                  </a:lnTo>
                  <a:lnTo>
                    <a:pt x="42" y="153"/>
                  </a:lnTo>
                  <a:lnTo>
                    <a:pt x="41" y="153"/>
                  </a:lnTo>
                  <a:lnTo>
                    <a:pt x="40" y="153"/>
                  </a:lnTo>
                  <a:lnTo>
                    <a:pt x="37" y="153"/>
                  </a:lnTo>
                  <a:lnTo>
                    <a:pt x="36" y="153"/>
                  </a:lnTo>
                  <a:lnTo>
                    <a:pt x="35" y="153"/>
                  </a:lnTo>
                  <a:lnTo>
                    <a:pt x="33" y="153"/>
                  </a:lnTo>
                  <a:lnTo>
                    <a:pt x="32" y="153"/>
                  </a:lnTo>
                  <a:lnTo>
                    <a:pt x="31" y="153"/>
                  </a:lnTo>
                  <a:lnTo>
                    <a:pt x="29" y="153"/>
                  </a:lnTo>
                  <a:lnTo>
                    <a:pt x="28" y="153"/>
                  </a:lnTo>
                  <a:lnTo>
                    <a:pt x="25" y="154"/>
                  </a:lnTo>
                  <a:lnTo>
                    <a:pt x="24" y="154"/>
                  </a:lnTo>
                  <a:lnTo>
                    <a:pt x="21" y="154"/>
                  </a:lnTo>
                  <a:lnTo>
                    <a:pt x="20" y="154"/>
                  </a:lnTo>
                  <a:lnTo>
                    <a:pt x="18" y="154"/>
                  </a:lnTo>
                  <a:lnTo>
                    <a:pt x="13" y="154"/>
                  </a:lnTo>
                  <a:lnTo>
                    <a:pt x="12" y="154"/>
                  </a:lnTo>
                  <a:lnTo>
                    <a:pt x="11" y="154"/>
                  </a:lnTo>
                  <a:lnTo>
                    <a:pt x="9" y="154"/>
                  </a:lnTo>
                  <a:lnTo>
                    <a:pt x="5" y="154"/>
                  </a:lnTo>
                  <a:lnTo>
                    <a:pt x="3" y="154"/>
                  </a:lnTo>
                  <a:lnTo>
                    <a:pt x="1" y="154"/>
                  </a:lnTo>
                  <a:lnTo>
                    <a:pt x="1" y="152"/>
                  </a:lnTo>
                  <a:lnTo>
                    <a:pt x="1" y="150"/>
                  </a:lnTo>
                  <a:lnTo>
                    <a:pt x="1" y="148"/>
                  </a:lnTo>
                  <a:lnTo>
                    <a:pt x="1" y="145"/>
                  </a:lnTo>
                  <a:lnTo>
                    <a:pt x="1" y="137"/>
                  </a:lnTo>
                  <a:lnTo>
                    <a:pt x="1" y="136"/>
                  </a:lnTo>
                  <a:lnTo>
                    <a:pt x="1" y="135"/>
                  </a:lnTo>
                  <a:lnTo>
                    <a:pt x="1" y="130"/>
                  </a:lnTo>
                  <a:lnTo>
                    <a:pt x="1" y="125"/>
                  </a:lnTo>
                  <a:lnTo>
                    <a:pt x="0" y="121"/>
                  </a:lnTo>
                  <a:lnTo>
                    <a:pt x="0" y="119"/>
                  </a:lnTo>
                  <a:lnTo>
                    <a:pt x="1" y="113"/>
                  </a:lnTo>
                  <a:lnTo>
                    <a:pt x="1" y="110"/>
                  </a:lnTo>
                  <a:lnTo>
                    <a:pt x="1" y="108"/>
                  </a:lnTo>
                  <a:lnTo>
                    <a:pt x="1" y="101"/>
                  </a:lnTo>
                  <a:lnTo>
                    <a:pt x="2" y="101"/>
                  </a:lnTo>
                  <a:lnTo>
                    <a:pt x="3" y="101"/>
                  </a:lnTo>
                  <a:lnTo>
                    <a:pt x="5" y="101"/>
                  </a:lnTo>
                  <a:lnTo>
                    <a:pt x="9" y="101"/>
                  </a:lnTo>
                  <a:lnTo>
                    <a:pt x="9" y="98"/>
                  </a:lnTo>
                  <a:lnTo>
                    <a:pt x="9" y="96"/>
                  </a:lnTo>
                  <a:lnTo>
                    <a:pt x="9" y="94"/>
                  </a:lnTo>
                  <a:lnTo>
                    <a:pt x="9" y="88"/>
                  </a:lnTo>
                  <a:lnTo>
                    <a:pt x="9" y="85"/>
                  </a:lnTo>
                  <a:lnTo>
                    <a:pt x="9" y="84"/>
                  </a:lnTo>
                  <a:lnTo>
                    <a:pt x="9" y="82"/>
                  </a:lnTo>
                  <a:lnTo>
                    <a:pt x="9" y="80"/>
                  </a:lnTo>
                  <a:lnTo>
                    <a:pt x="9" y="78"/>
                  </a:lnTo>
                  <a:lnTo>
                    <a:pt x="9" y="68"/>
                  </a:lnTo>
                  <a:lnTo>
                    <a:pt x="9" y="65"/>
                  </a:lnTo>
                  <a:lnTo>
                    <a:pt x="9" y="63"/>
                  </a:lnTo>
                  <a:lnTo>
                    <a:pt x="9" y="56"/>
                  </a:lnTo>
                  <a:lnTo>
                    <a:pt x="8" y="52"/>
                  </a:lnTo>
                  <a:lnTo>
                    <a:pt x="9" y="50"/>
                  </a:lnTo>
                  <a:lnTo>
                    <a:pt x="9" y="48"/>
                  </a:lnTo>
                  <a:lnTo>
                    <a:pt x="8" y="48"/>
                  </a:lnTo>
                  <a:lnTo>
                    <a:pt x="8" y="47"/>
                  </a:lnTo>
                  <a:lnTo>
                    <a:pt x="8" y="45"/>
                  </a:lnTo>
                  <a:lnTo>
                    <a:pt x="8" y="42"/>
                  </a:lnTo>
                  <a:lnTo>
                    <a:pt x="8" y="39"/>
                  </a:lnTo>
                  <a:lnTo>
                    <a:pt x="8" y="38"/>
                  </a:lnTo>
                  <a:lnTo>
                    <a:pt x="8" y="37"/>
                  </a:lnTo>
                  <a:lnTo>
                    <a:pt x="8" y="36"/>
                  </a:lnTo>
                  <a:lnTo>
                    <a:pt x="8" y="33"/>
                  </a:lnTo>
                  <a:lnTo>
                    <a:pt x="8" y="29"/>
                  </a:lnTo>
                  <a:lnTo>
                    <a:pt x="8" y="28"/>
                  </a:lnTo>
                  <a:lnTo>
                    <a:pt x="8" y="25"/>
                  </a:lnTo>
                  <a:lnTo>
                    <a:pt x="8" y="22"/>
                  </a:lnTo>
                  <a:lnTo>
                    <a:pt x="8" y="21"/>
                  </a:lnTo>
                  <a:lnTo>
                    <a:pt x="8" y="18"/>
                  </a:lnTo>
                  <a:lnTo>
                    <a:pt x="8" y="15"/>
                  </a:lnTo>
                  <a:lnTo>
                    <a:pt x="8" y="13"/>
                  </a:lnTo>
                  <a:lnTo>
                    <a:pt x="8" y="12"/>
                  </a:lnTo>
                  <a:lnTo>
                    <a:pt x="8" y="6"/>
                  </a:lnTo>
                  <a:lnTo>
                    <a:pt x="8" y="4"/>
                  </a:lnTo>
                  <a:lnTo>
                    <a:pt x="8" y="1"/>
                  </a:lnTo>
                  <a:lnTo>
                    <a:pt x="11" y="1"/>
                  </a:lnTo>
                  <a:lnTo>
                    <a:pt x="16" y="1"/>
                  </a:lnTo>
                  <a:lnTo>
                    <a:pt x="17" y="1"/>
                  </a:lnTo>
                  <a:lnTo>
                    <a:pt x="19" y="1"/>
                  </a:lnTo>
                  <a:lnTo>
                    <a:pt x="24" y="1"/>
                  </a:lnTo>
                  <a:lnTo>
                    <a:pt x="25" y="1"/>
                  </a:lnTo>
                  <a:lnTo>
                    <a:pt x="27" y="1"/>
                  </a:lnTo>
                  <a:lnTo>
                    <a:pt x="33" y="1"/>
                  </a:lnTo>
                  <a:lnTo>
                    <a:pt x="35" y="1"/>
                  </a:lnTo>
                  <a:lnTo>
                    <a:pt x="39" y="1"/>
                  </a:lnTo>
                  <a:lnTo>
                    <a:pt x="40" y="1"/>
                  </a:lnTo>
                  <a:lnTo>
                    <a:pt x="41" y="1"/>
                  </a:lnTo>
                  <a:lnTo>
                    <a:pt x="45" y="1"/>
                  </a:lnTo>
                  <a:lnTo>
                    <a:pt x="48" y="1"/>
                  </a:lnTo>
                  <a:lnTo>
                    <a:pt x="52" y="1"/>
                  </a:lnTo>
                  <a:lnTo>
                    <a:pt x="56" y="1"/>
                  </a:lnTo>
                  <a:lnTo>
                    <a:pt x="59" y="1"/>
                  </a:lnTo>
                  <a:lnTo>
                    <a:pt x="65" y="1"/>
                  </a:lnTo>
                  <a:lnTo>
                    <a:pt x="66" y="1"/>
                  </a:lnTo>
                  <a:lnTo>
                    <a:pt x="71" y="1"/>
                  </a:lnTo>
                  <a:lnTo>
                    <a:pt x="73" y="1"/>
                  </a:lnTo>
                  <a:lnTo>
                    <a:pt x="75" y="1"/>
                  </a:lnTo>
                  <a:lnTo>
                    <a:pt x="83" y="1"/>
                  </a:lnTo>
                  <a:lnTo>
                    <a:pt x="88" y="1"/>
                  </a:lnTo>
                  <a:lnTo>
                    <a:pt x="89" y="1"/>
                  </a:lnTo>
                  <a:lnTo>
                    <a:pt x="91" y="1"/>
                  </a:lnTo>
                  <a:lnTo>
                    <a:pt x="96" y="1"/>
                  </a:lnTo>
                  <a:lnTo>
                    <a:pt x="97" y="1"/>
                  </a:lnTo>
                  <a:lnTo>
                    <a:pt x="105" y="1"/>
                  </a:lnTo>
                  <a:lnTo>
                    <a:pt x="106" y="1"/>
                  </a:lnTo>
                  <a:lnTo>
                    <a:pt x="111" y="1"/>
                  </a:lnTo>
                  <a:lnTo>
                    <a:pt x="112" y="1"/>
                  </a:lnTo>
                  <a:lnTo>
                    <a:pt x="113" y="1"/>
                  </a:lnTo>
                  <a:lnTo>
                    <a:pt x="117" y="1"/>
                  </a:lnTo>
                  <a:lnTo>
                    <a:pt x="119" y="1"/>
                  </a:lnTo>
                  <a:lnTo>
                    <a:pt x="120" y="1"/>
                  </a:lnTo>
                  <a:lnTo>
                    <a:pt x="121" y="1"/>
                  </a:lnTo>
                  <a:lnTo>
                    <a:pt x="123" y="1"/>
                  </a:lnTo>
                  <a:lnTo>
                    <a:pt x="125" y="1"/>
                  </a:lnTo>
                  <a:lnTo>
                    <a:pt x="127" y="1"/>
                  </a:lnTo>
                  <a:lnTo>
                    <a:pt x="128" y="1"/>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13" name="Freeform 112"/>
            <p:cNvSpPr>
              <a:spLocks/>
            </p:cNvSpPr>
            <p:nvPr/>
          </p:nvSpPr>
          <p:spPr bwMode="auto">
            <a:xfrm>
              <a:off x="3216" y="1021"/>
              <a:ext cx="260" cy="144"/>
            </a:xfrm>
            <a:custGeom>
              <a:avLst/>
              <a:gdLst>
                <a:gd name="T0" fmla="*/ 147 w 260"/>
                <a:gd name="T1" fmla="*/ 1 h 144"/>
                <a:gd name="T2" fmla="*/ 164 w 260"/>
                <a:gd name="T3" fmla="*/ 1 h 144"/>
                <a:gd name="T4" fmla="*/ 179 w 260"/>
                <a:gd name="T5" fmla="*/ 1 h 144"/>
                <a:gd name="T6" fmla="*/ 197 w 260"/>
                <a:gd name="T7" fmla="*/ 1 h 144"/>
                <a:gd name="T8" fmla="*/ 214 w 260"/>
                <a:gd name="T9" fmla="*/ 1 h 144"/>
                <a:gd name="T10" fmla="*/ 239 w 260"/>
                <a:gd name="T11" fmla="*/ 1 h 144"/>
                <a:gd name="T12" fmla="*/ 251 w 260"/>
                <a:gd name="T13" fmla="*/ 1 h 144"/>
                <a:gd name="T14" fmla="*/ 259 w 260"/>
                <a:gd name="T15" fmla="*/ 19 h 144"/>
                <a:gd name="T16" fmla="*/ 260 w 260"/>
                <a:gd name="T17" fmla="*/ 36 h 144"/>
                <a:gd name="T18" fmla="*/ 260 w 260"/>
                <a:gd name="T19" fmla="*/ 50 h 144"/>
                <a:gd name="T20" fmla="*/ 260 w 260"/>
                <a:gd name="T21" fmla="*/ 61 h 144"/>
                <a:gd name="T22" fmla="*/ 256 w 260"/>
                <a:gd name="T23" fmla="*/ 62 h 144"/>
                <a:gd name="T24" fmla="*/ 248 w 260"/>
                <a:gd name="T25" fmla="*/ 62 h 144"/>
                <a:gd name="T26" fmla="*/ 234 w 260"/>
                <a:gd name="T27" fmla="*/ 64 h 144"/>
                <a:gd name="T28" fmla="*/ 232 w 260"/>
                <a:gd name="T29" fmla="*/ 76 h 144"/>
                <a:gd name="T30" fmla="*/ 232 w 260"/>
                <a:gd name="T31" fmla="*/ 98 h 144"/>
                <a:gd name="T32" fmla="*/ 232 w 260"/>
                <a:gd name="T33" fmla="*/ 112 h 144"/>
                <a:gd name="T34" fmla="*/ 226 w 260"/>
                <a:gd name="T35" fmla="*/ 125 h 144"/>
                <a:gd name="T36" fmla="*/ 215 w 260"/>
                <a:gd name="T37" fmla="*/ 125 h 144"/>
                <a:gd name="T38" fmla="*/ 215 w 260"/>
                <a:gd name="T39" fmla="*/ 137 h 144"/>
                <a:gd name="T40" fmla="*/ 212 w 260"/>
                <a:gd name="T41" fmla="*/ 144 h 144"/>
                <a:gd name="T42" fmla="*/ 208 w 260"/>
                <a:gd name="T43" fmla="*/ 144 h 144"/>
                <a:gd name="T44" fmla="*/ 203 w 260"/>
                <a:gd name="T45" fmla="*/ 144 h 144"/>
                <a:gd name="T46" fmla="*/ 197 w 260"/>
                <a:gd name="T47" fmla="*/ 144 h 144"/>
                <a:gd name="T48" fmla="*/ 172 w 260"/>
                <a:gd name="T49" fmla="*/ 144 h 144"/>
                <a:gd name="T50" fmla="*/ 163 w 260"/>
                <a:gd name="T51" fmla="*/ 142 h 144"/>
                <a:gd name="T52" fmla="*/ 162 w 260"/>
                <a:gd name="T53" fmla="*/ 134 h 144"/>
                <a:gd name="T54" fmla="*/ 152 w 260"/>
                <a:gd name="T55" fmla="*/ 134 h 144"/>
                <a:gd name="T56" fmla="*/ 146 w 260"/>
                <a:gd name="T57" fmla="*/ 134 h 144"/>
                <a:gd name="T58" fmla="*/ 138 w 260"/>
                <a:gd name="T59" fmla="*/ 134 h 144"/>
                <a:gd name="T60" fmla="*/ 128 w 260"/>
                <a:gd name="T61" fmla="*/ 134 h 144"/>
                <a:gd name="T62" fmla="*/ 115 w 260"/>
                <a:gd name="T63" fmla="*/ 134 h 144"/>
                <a:gd name="T64" fmla="*/ 109 w 260"/>
                <a:gd name="T65" fmla="*/ 134 h 144"/>
                <a:gd name="T66" fmla="*/ 102 w 260"/>
                <a:gd name="T67" fmla="*/ 134 h 144"/>
                <a:gd name="T68" fmla="*/ 95 w 260"/>
                <a:gd name="T69" fmla="*/ 134 h 144"/>
                <a:gd name="T70" fmla="*/ 80 w 260"/>
                <a:gd name="T71" fmla="*/ 134 h 144"/>
                <a:gd name="T72" fmla="*/ 74 w 260"/>
                <a:gd name="T73" fmla="*/ 134 h 144"/>
                <a:gd name="T74" fmla="*/ 67 w 260"/>
                <a:gd name="T75" fmla="*/ 134 h 144"/>
                <a:gd name="T76" fmla="*/ 55 w 260"/>
                <a:gd name="T77" fmla="*/ 136 h 144"/>
                <a:gd name="T78" fmla="*/ 36 w 260"/>
                <a:gd name="T79" fmla="*/ 136 h 144"/>
                <a:gd name="T80" fmla="*/ 12 w 260"/>
                <a:gd name="T81" fmla="*/ 136 h 144"/>
                <a:gd name="T82" fmla="*/ 8 w 260"/>
                <a:gd name="T83" fmla="*/ 136 h 144"/>
                <a:gd name="T84" fmla="*/ 0 w 260"/>
                <a:gd name="T85" fmla="*/ 118 h 144"/>
                <a:gd name="T86" fmla="*/ 0 w 260"/>
                <a:gd name="T87" fmla="*/ 91 h 144"/>
                <a:gd name="T88" fmla="*/ 0 w 260"/>
                <a:gd name="T89" fmla="*/ 83 h 144"/>
                <a:gd name="T90" fmla="*/ 0 w 260"/>
                <a:gd name="T91" fmla="*/ 65 h 144"/>
                <a:gd name="T92" fmla="*/ 0 w 260"/>
                <a:gd name="T93" fmla="*/ 57 h 144"/>
                <a:gd name="T94" fmla="*/ 0 w 260"/>
                <a:gd name="T95" fmla="*/ 48 h 144"/>
                <a:gd name="T96" fmla="*/ 0 w 260"/>
                <a:gd name="T97" fmla="*/ 42 h 144"/>
                <a:gd name="T98" fmla="*/ 0 w 260"/>
                <a:gd name="T99" fmla="*/ 35 h 144"/>
                <a:gd name="T100" fmla="*/ 0 w 260"/>
                <a:gd name="T101" fmla="*/ 33 h 144"/>
                <a:gd name="T102" fmla="*/ 15 w 260"/>
                <a:gd name="T103" fmla="*/ 2 h 144"/>
                <a:gd name="T104" fmla="*/ 47 w 260"/>
                <a:gd name="T105" fmla="*/ 1 h 144"/>
                <a:gd name="T106" fmla="*/ 55 w 260"/>
                <a:gd name="T107" fmla="*/ 1 h 144"/>
                <a:gd name="T108" fmla="*/ 61 w 260"/>
                <a:gd name="T109" fmla="*/ 1 h 144"/>
                <a:gd name="T110" fmla="*/ 72 w 260"/>
                <a:gd name="T111" fmla="*/ 1 h 144"/>
                <a:gd name="T112" fmla="*/ 91 w 260"/>
                <a:gd name="T113" fmla="*/ 1 h 144"/>
                <a:gd name="T114" fmla="*/ 104 w 260"/>
                <a:gd name="T115" fmla="*/ 1 h 144"/>
                <a:gd name="T116" fmla="*/ 122 w 260"/>
                <a:gd name="T117" fmla="*/ 1 h 144"/>
                <a:gd name="T118" fmla="*/ 131 w 260"/>
                <a:gd name="T119" fmla="*/ 1 h 14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60" h="144">
                  <a:moveTo>
                    <a:pt x="134" y="1"/>
                  </a:moveTo>
                  <a:lnTo>
                    <a:pt x="136" y="1"/>
                  </a:lnTo>
                  <a:lnTo>
                    <a:pt x="141" y="1"/>
                  </a:lnTo>
                  <a:lnTo>
                    <a:pt x="143" y="1"/>
                  </a:lnTo>
                  <a:lnTo>
                    <a:pt x="146" y="1"/>
                  </a:lnTo>
                  <a:lnTo>
                    <a:pt x="147" y="1"/>
                  </a:lnTo>
                  <a:lnTo>
                    <a:pt x="149" y="1"/>
                  </a:lnTo>
                  <a:lnTo>
                    <a:pt x="151" y="1"/>
                  </a:lnTo>
                  <a:lnTo>
                    <a:pt x="160" y="1"/>
                  </a:lnTo>
                  <a:lnTo>
                    <a:pt x="164" y="1"/>
                  </a:lnTo>
                  <a:lnTo>
                    <a:pt x="170" y="1"/>
                  </a:lnTo>
                  <a:lnTo>
                    <a:pt x="171" y="1"/>
                  </a:lnTo>
                  <a:lnTo>
                    <a:pt x="173" y="1"/>
                  </a:lnTo>
                  <a:lnTo>
                    <a:pt x="176" y="1"/>
                  </a:lnTo>
                  <a:lnTo>
                    <a:pt x="179" y="1"/>
                  </a:lnTo>
                  <a:lnTo>
                    <a:pt x="183" y="1"/>
                  </a:lnTo>
                  <a:lnTo>
                    <a:pt x="186" y="1"/>
                  </a:lnTo>
                  <a:lnTo>
                    <a:pt x="188" y="1"/>
                  </a:lnTo>
                  <a:lnTo>
                    <a:pt x="189" y="1"/>
                  </a:lnTo>
                  <a:lnTo>
                    <a:pt x="192" y="1"/>
                  </a:lnTo>
                  <a:lnTo>
                    <a:pt x="197" y="1"/>
                  </a:lnTo>
                  <a:lnTo>
                    <a:pt x="205" y="1"/>
                  </a:lnTo>
                  <a:lnTo>
                    <a:pt x="208" y="1"/>
                  </a:lnTo>
                  <a:lnTo>
                    <a:pt x="210" y="1"/>
                  </a:lnTo>
                  <a:lnTo>
                    <a:pt x="211" y="1"/>
                  </a:lnTo>
                  <a:lnTo>
                    <a:pt x="214" y="1"/>
                  </a:lnTo>
                  <a:lnTo>
                    <a:pt x="215" y="1"/>
                  </a:lnTo>
                  <a:lnTo>
                    <a:pt x="219" y="1"/>
                  </a:lnTo>
                  <a:lnTo>
                    <a:pt x="220" y="1"/>
                  </a:lnTo>
                  <a:lnTo>
                    <a:pt x="222" y="1"/>
                  </a:lnTo>
                  <a:lnTo>
                    <a:pt x="227" y="1"/>
                  </a:lnTo>
                  <a:lnTo>
                    <a:pt x="239" y="1"/>
                  </a:lnTo>
                  <a:lnTo>
                    <a:pt x="240" y="1"/>
                  </a:lnTo>
                  <a:lnTo>
                    <a:pt x="243" y="1"/>
                  </a:lnTo>
                  <a:lnTo>
                    <a:pt x="244" y="1"/>
                  </a:lnTo>
                  <a:lnTo>
                    <a:pt x="248" y="1"/>
                  </a:lnTo>
                  <a:lnTo>
                    <a:pt x="250" y="1"/>
                  </a:lnTo>
                  <a:lnTo>
                    <a:pt x="251" y="1"/>
                  </a:lnTo>
                  <a:lnTo>
                    <a:pt x="252" y="1"/>
                  </a:lnTo>
                  <a:lnTo>
                    <a:pt x="260" y="1"/>
                  </a:lnTo>
                  <a:lnTo>
                    <a:pt x="260" y="8"/>
                  </a:lnTo>
                  <a:lnTo>
                    <a:pt x="260" y="10"/>
                  </a:lnTo>
                  <a:lnTo>
                    <a:pt x="260" y="13"/>
                  </a:lnTo>
                  <a:lnTo>
                    <a:pt x="259" y="19"/>
                  </a:lnTo>
                  <a:lnTo>
                    <a:pt x="259" y="21"/>
                  </a:lnTo>
                  <a:lnTo>
                    <a:pt x="260" y="25"/>
                  </a:lnTo>
                  <a:lnTo>
                    <a:pt x="260" y="30"/>
                  </a:lnTo>
                  <a:lnTo>
                    <a:pt x="260" y="35"/>
                  </a:lnTo>
                  <a:lnTo>
                    <a:pt x="260" y="36"/>
                  </a:lnTo>
                  <a:lnTo>
                    <a:pt x="260" y="37"/>
                  </a:lnTo>
                  <a:lnTo>
                    <a:pt x="260" y="45"/>
                  </a:lnTo>
                  <a:lnTo>
                    <a:pt x="260" y="48"/>
                  </a:lnTo>
                  <a:lnTo>
                    <a:pt x="260" y="50"/>
                  </a:lnTo>
                  <a:lnTo>
                    <a:pt x="260" y="52"/>
                  </a:lnTo>
                  <a:lnTo>
                    <a:pt x="260" y="54"/>
                  </a:lnTo>
                  <a:lnTo>
                    <a:pt x="259" y="59"/>
                  </a:lnTo>
                  <a:lnTo>
                    <a:pt x="260" y="60"/>
                  </a:lnTo>
                  <a:lnTo>
                    <a:pt x="260" y="61"/>
                  </a:lnTo>
                  <a:lnTo>
                    <a:pt x="260" y="62"/>
                  </a:lnTo>
                  <a:lnTo>
                    <a:pt x="259" y="62"/>
                  </a:lnTo>
                  <a:lnTo>
                    <a:pt x="258" y="62"/>
                  </a:lnTo>
                  <a:lnTo>
                    <a:pt x="256" y="62"/>
                  </a:lnTo>
                  <a:lnTo>
                    <a:pt x="255" y="62"/>
                  </a:lnTo>
                  <a:lnTo>
                    <a:pt x="253" y="62"/>
                  </a:lnTo>
                  <a:lnTo>
                    <a:pt x="251" y="62"/>
                  </a:lnTo>
                  <a:lnTo>
                    <a:pt x="248" y="62"/>
                  </a:lnTo>
                  <a:lnTo>
                    <a:pt x="244" y="62"/>
                  </a:lnTo>
                  <a:lnTo>
                    <a:pt x="240" y="62"/>
                  </a:lnTo>
                  <a:lnTo>
                    <a:pt x="237" y="64"/>
                  </a:lnTo>
                  <a:lnTo>
                    <a:pt x="235" y="64"/>
                  </a:lnTo>
                  <a:lnTo>
                    <a:pt x="234" y="64"/>
                  </a:lnTo>
                  <a:lnTo>
                    <a:pt x="232" y="64"/>
                  </a:lnTo>
                  <a:lnTo>
                    <a:pt x="232" y="66"/>
                  </a:lnTo>
                  <a:lnTo>
                    <a:pt x="232" y="70"/>
                  </a:lnTo>
                  <a:lnTo>
                    <a:pt x="232" y="76"/>
                  </a:lnTo>
                  <a:lnTo>
                    <a:pt x="232" y="81"/>
                  </a:lnTo>
                  <a:lnTo>
                    <a:pt x="232" y="90"/>
                  </a:lnTo>
                  <a:lnTo>
                    <a:pt x="232" y="92"/>
                  </a:lnTo>
                  <a:lnTo>
                    <a:pt x="232" y="97"/>
                  </a:lnTo>
                  <a:lnTo>
                    <a:pt x="232" y="98"/>
                  </a:lnTo>
                  <a:lnTo>
                    <a:pt x="232" y="101"/>
                  </a:lnTo>
                  <a:lnTo>
                    <a:pt x="232" y="105"/>
                  </a:lnTo>
                  <a:lnTo>
                    <a:pt x="232" y="108"/>
                  </a:lnTo>
                  <a:lnTo>
                    <a:pt x="232" y="112"/>
                  </a:lnTo>
                  <a:lnTo>
                    <a:pt x="232" y="116"/>
                  </a:lnTo>
                  <a:lnTo>
                    <a:pt x="232" y="121"/>
                  </a:lnTo>
                  <a:lnTo>
                    <a:pt x="232" y="125"/>
                  </a:lnTo>
                  <a:lnTo>
                    <a:pt x="230" y="125"/>
                  </a:lnTo>
                  <a:lnTo>
                    <a:pt x="228" y="125"/>
                  </a:lnTo>
                  <a:lnTo>
                    <a:pt x="226" y="125"/>
                  </a:lnTo>
                  <a:lnTo>
                    <a:pt x="224" y="125"/>
                  </a:lnTo>
                  <a:lnTo>
                    <a:pt x="222" y="125"/>
                  </a:lnTo>
                  <a:lnTo>
                    <a:pt x="218" y="125"/>
                  </a:lnTo>
                  <a:lnTo>
                    <a:pt x="215" y="125"/>
                  </a:lnTo>
                  <a:lnTo>
                    <a:pt x="215" y="130"/>
                  </a:lnTo>
                  <a:lnTo>
                    <a:pt x="215" y="133"/>
                  </a:lnTo>
                  <a:lnTo>
                    <a:pt x="215" y="136"/>
                  </a:lnTo>
                  <a:lnTo>
                    <a:pt x="215" y="137"/>
                  </a:lnTo>
                  <a:lnTo>
                    <a:pt x="215" y="139"/>
                  </a:lnTo>
                  <a:lnTo>
                    <a:pt x="215" y="141"/>
                  </a:lnTo>
                  <a:lnTo>
                    <a:pt x="215" y="144"/>
                  </a:lnTo>
                  <a:lnTo>
                    <a:pt x="212" y="144"/>
                  </a:lnTo>
                  <a:lnTo>
                    <a:pt x="211" y="144"/>
                  </a:lnTo>
                  <a:lnTo>
                    <a:pt x="208" y="144"/>
                  </a:lnTo>
                  <a:lnTo>
                    <a:pt x="207" y="144"/>
                  </a:lnTo>
                  <a:lnTo>
                    <a:pt x="206" y="144"/>
                  </a:lnTo>
                  <a:lnTo>
                    <a:pt x="205" y="144"/>
                  </a:lnTo>
                  <a:lnTo>
                    <a:pt x="204" y="144"/>
                  </a:lnTo>
                  <a:lnTo>
                    <a:pt x="203" y="144"/>
                  </a:lnTo>
                  <a:lnTo>
                    <a:pt x="202" y="144"/>
                  </a:lnTo>
                  <a:lnTo>
                    <a:pt x="200" y="144"/>
                  </a:lnTo>
                  <a:lnTo>
                    <a:pt x="199" y="144"/>
                  </a:lnTo>
                  <a:lnTo>
                    <a:pt x="198" y="144"/>
                  </a:lnTo>
                  <a:lnTo>
                    <a:pt x="197" y="144"/>
                  </a:lnTo>
                  <a:lnTo>
                    <a:pt x="195" y="144"/>
                  </a:lnTo>
                  <a:lnTo>
                    <a:pt x="190" y="144"/>
                  </a:lnTo>
                  <a:lnTo>
                    <a:pt x="188" y="144"/>
                  </a:lnTo>
                  <a:lnTo>
                    <a:pt x="180" y="144"/>
                  </a:lnTo>
                  <a:lnTo>
                    <a:pt x="178" y="144"/>
                  </a:lnTo>
                  <a:lnTo>
                    <a:pt x="172" y="144"/>
                  </a:lnTo>
                  <a:lnTo>
                    <a:pt x="167" y="144"/>
                  </a:lnTo>
                  <a:lnTo>
                    <a:pt x="165" y="144"/>
                  </a:lnTo>
                  <a:lnTo>
                    <a:pt x="163" y="144"/>
                  </a:lnTo>
                  <a:lnTo>
                    <a:pt x="163" y="142"/>
                  </a:lnTo>
                  <a:lnTo>
                    <a:pt x="163" y="141"/>
                  </a:lnTo>
                  <a:lnTo>
                    <a:pt x="162" y="139"/>
                  </a:lnTo>
                  <a:lnTo>
                    <a:pt x="162" y="137"/>
                  </a:lnTo>
                  <a:lnTo>
                    <a:pt x="162" y="134"/>
                  </a:lnTo>
                  <a:lnTo>
                    <a:pt x="160" y="134"/>
                  </a:lnTo>
                  <a:lnTo>
                    <a:pt x="157" y="134"/>
                  </a:lnTo>
                  <a:lnTo>
                    <a:pt x="154" y="134"/>
                  </a:lnTo>
                  <a:lnTo>
                    <a:pt x="152" y="134"/>
                  </a:lnTo>
                  <a:lnTo>
                    <a:pt x="151" y="134"/>
                  </a:lnTo>
                  <a:lnTo>
                    <a:pt x="150" y="134"/>
                  </a:lnTo>
                  <a:lnTo>
                    <a:pt x="149" y="134"/>
                  </a:lnTo>
                  <a:lnTo>
                    <a:pt x="148" y="134"/>
                  </a:lnTo>
                  <a:lnTo>
                    <a:pt x="146" y="134"/>
                  </a:lnTo>
                  <a:lnTo>
                    <a:pt x="143" y="134"/>
                  </a:lnTo>
                  <a:lnTo>
                    <a:pt x="141" y="134"/>
                  </a:lnTo>
                  <a:lnTo>
                    <a:pt x="139" y="134"/>
                  </a:lnTo>
                  <a:lnTo>
                    <a:pt x="138" y="134"/>
                  </a:lnTo>
                  <a:lnTo>
                    <a:pt x="135" y="134"/>
                  </a:lnTo>
                  <a:lnTo>
                    <a:pt x="133" y="134"/>
                  </a:lnTo>
                  <a:lnTo>
                    <a:pt x="131" y="134"/>
                  </a:lnTo>
                  <a:lnTo>
                    <a:pt x="130" y="134"/>
                  </a:lnTo>
                  <a:lnTo>
                    <a:pt x="128" y="134"/>
                  </a:lnTo>
                  <a:lnTo>
                    <a:pt x="127" y="134"/>
                  </a:lnTo>
                  <a:lnTo>
                    <a:pt x="126" y="134"/>
                  </a:lnTo>
                  <a:lnTo>
                    <a:pt x="118" y="134"/>
                  </a:lnTo>
                  <a:lnTo>
                    <a:pt x="117" y="134"/>
                  </a:lnTo>
                  <a:lnTo>
                    <a:pt x="115" y="134"/>
                  </a:lnTo>
                  <a:lnTo>
                    <a:pt x="114" y="134"/>
                  </a:lnTo>
                  <a:lnTo>
                    <a:pt x="112" y="134"/>
                  </a:lnTo>
                  <a:lnTo>
                    <a:pt x="110" y="134"/>
                  </a:lnTo>
                  <a:lnTo>
                    <a:pt x="109" y="134"/>
                  </a:lnTo>
                  <a:lnTo>
                    <a:pt x="107" y="134"/>
                  </a:lnTo>
                  <a:lnTo>
                    <a:pt x="103" y="134"/>
                  </a:lnTo>
                  <a:lnTo>
                    <a:pt x="102" y="134"/>
                  </a:lnTo>
                  <a:lnTo>
                    <a:pt x="100" y="134"/>
                  </a:lnTo>
                  <a:lnTo>
                    <a:pt x="98" y="134"/>
                  </a:lnTo>
                  <a:lnTo>
                    <a:pt x="96" y="134"/>
                  </a:lnTo>
                  <a:lnTo>
                    <a:pt x="95" y="134"/>
                  </a:lnTo>
                  <a:lnTo>
                    <a:pt x="93" y="134"/>
                  </a:lnTo>
                  <a:lnTo>
                    <a:pt x="85" y="134"/>
                  </a:lnTo>
                  <a:lnTo>
                    <a:pt x="84" y="134"/>
                  </a:lnTo>
                  <a:lnTo>
                    <a:pt x="82" y="134"/>
                  </a:lnTo>
                  <a:lnTo>
                    <a:pt x="80" y="134"/>
                  </a:lnTo>
                  <a:lnTo>
                    <a:pt x="79" y="134"/>
                  </a:lnTo>
                  <a:lnTo>
                    <a:pt x="77" y="134"/>
                  </a:lnTo>
                  <a:lnTo>
                    <a:pt x="76" y="134"/>
                  </a:lnTo>
                  <a:lnTo>
                    <a:pt x="74" y="134"/>
                  </a:lnTo>
                  <a:lnTo>
                    <a:pt x="72" y="134"/>
                  </a:lnTo>
                  <a:lnTo>
                    <a:pt x="71" y="134"/>
                  </a:lnTo>
                  <a:lnTo>
                    <a:pt x="68" y="134"/>
                  </a:lnTo>
                  <a:lnTo>
                    <a:pt x="67" y="134"/>
                  </a:lnTo>
                  <a:lnTo>
                    <a:pt x="62" y="134"/>
                  </a:lnTo>
                  <a:lnTo>
                    <a:pt x="61" y="134"/>
                  </a:lnTo>
                  <a:lnTo>
                    <a:pt x="59" y="134"/>
                  </a:lnTo>
                  <a:lnTo>
                    <a:pt x="58" y="134"/>
                  </a:lnTo>
                  <a:lnTo>
                    <a:pt x="55" y="136"/>
                  </a:lnTo>
                  <a:lnTo>
                    <a:pt x="50" y="136"/>
                  </a:lnTo>
                  <a:lnTo>
                    <a:pt x="39" y="136"/>
                  </a:lnTo>
                  <a:lnTo>
                    <a:pt x="38" y="136"/>
                  </a:lnTo>
                  <a:lnTo>
                    <a:pt x="37" y="136"/>
                  </a:lnTo>
                  <a:lnTo>
                    <a:pt x="36" y="136"/>
                  </a:lnTo>
                  <a:lnTo>
                    <a:pt x="35" y="136"/>
                  </a:lnTo>
                  <a:lnTo>
                    <a:pt x="32" y="136"/>
                  </a:lnTo>
                  <a:lnTo>
                    <a:pt x="23" y="136"/>
                  </a:lnTo>
                  <a:lnTo>
                    <a:pt x="20" y="136"/>
                  </a:lnTo>
                  <a:lnTo>
                    <a:pt x="13" y="136"/>
                  </a:lnTo>
                  <a:lnTo>
                    <a:pt x="12" y="136"/>
                  </a:lnTo>
                  <a:lnTo>
                    <a:pt x="11" y="136"/>
                  </a:lnTo>
                  <a:lnTo>
                    <a:pt x="10" y="136"/>
                  </a:lnTo>
                  <a:lnTo>
                    <a:pt x="8" y="136"/>
                  </a:lnTo>
                  <a:lnTo>
                    <a:pt x="0" y="136"/>
                  </a:lnTo>
                  <a:lnTo>
                    <a:pt x="0" y="130"/>
                  </a:lnTo>
                  <a:lnTo>
                    <a:pt x="0" y="128"/>
                  </a:lnTo>
                  <a:lnTo>
                    <a:pt x="0" y="123"/>
                  </a:lnTo>
                  <a:lnTo>
                    <a:pt x="0" y="120"/>
                  </a:lnTo>
                  <a:lnTo>
                    <a:pt x="0" y="118"/>
                  </a:lnTo>
                  <a:lnTo>
                    <a:pt x="0" y="110"/>
                  </a:lnTo>
                  <a:lnTo>
                    <a:pt x="0" y="104"/>
                  </a:lnTo>
                  <a:lnTo>
                    <a:pt x="0" y="100"/>
                  </a:lnTo>
                  <a:lnTo>
                    <a:pt x="0" y="99"/>
                  </a:lnTo>
                  <a:lnTo>
                    <a:pt x="0" y="91"/>
                  </a:lnTo>
                  <a:lnTo>
                    <a:pt x="0" y="85"/>
                  </a:lnTo>
                  <a:lnTo>
                    <a:pt x="0" y="83"/>
                  </a:lnTo>
                  <a:lnTo>
                    <a:pt x="0" y="82"/>
                  </a:lnTo>
                  <a:lnTo>
                    <a:pt x="0" y="80"/>
                  </a:lnTo>
                  <a:lnTo>
                    <a:pt x="0" y="68"/>
                  </a:lnTo>
                  <a:lnTo>
                    <a:pt x="0" y="65"/>
                  </a:lnTo>
                  <a:lnTo>
                    <a:pt x="0" y="64"/>
                  </a:lnTo>
                  <a:lnTo>
                    <a:pt x="0" y="61"/>
                  </a:lnTo>
                  <a:lnTo>
                    <a:pt x="0" y="57"/>
                  </a:lnTo>
                  <a:lnTo>
                    <a:pt x="0" y="56"/>
                  </a:lnTo>
                  <a:lnTo>
                    <a:pt x="0" y="50"/>
                  </a:lnTo>
                  <a:lnTo>
                    <a:pt x="0" y="49"/>
                  </a:lnTo>
                  <a:lnTo>
                    <a:pt x="0" y="48"/>
                  </a:lnTo>
                  <a:lnTo>
                    <a:pt x="0" y="46"/>
                  </a:lnTo>
                  <a:lnTo>
                    <a:pt x="0" y="44"/>
                  </a:lnTo>
                  <a:lnTo>
                    <a:pt x="0" y="42"/>
                  </a:lnTo>
                  <a:lnTo>
                    <a:pt x="0" y="41"/>
                  </a:lnTo>
                  <a:lnTo>
                    <a:pt x="0" y="38"/>
                  </a:lnTo>
                  <a:lnTo>
                    <a:pt x="0" y="37"/>
                  </a:lnTo>
                  <a:lnTo>
                    <a:pt x="0" y="35"/>
                  </a:lnTo>
                  <a:lnTo>
                    <a:pt x="0" y="34"/>
                  </a:lnTo>
                  <a:lnTo>
                    <a:pt x="0" y="33"/>
                  </a:lnTo>
                  <a:lnTo>
                    <a:pt x="0" y="30"/>
                  </a:lnTo>
                  <a:lnTo>
                    <a:pt x="0" y="21"/>
                  </a:lnTo>
                  <a:lnTo>
                    <a:pt x="0" y="10"/>
                  </a:lnTo>
                  <a:lnTo>
                    <a:pt x="0" y="2"/>
                  </a:lnTo>
                  <a:lnTo>
                    <a:pt x="15" y="2"/>
                  </a:lnTo>
                  <a:lnTo>
                    <a:pt x="18" y="2"/>
                  </a:lnTo>
                  <a:lnTo>
                    <a:pt x="19" y="2"/>
                  </a:lnTo>
                  <a:lnTo>
                    <a:pt x="22" y="2"/>
                  </a:lnTo>
                  <a:lnTo>
                    <a:pt x="39" y="1"/>
                  </a:lnTo>
                  <a:lnTo>
                    <a:pt x="46" y="1"/>
                  </a:lnTo>
                  <a:lnTo>
                    <a:pt x="47" y="1"/>
                  </a:lnTo>
                  <a:lnTo>
                    <a:pt x="54" y="1"/>
                  </a:lnTo>
                  <a:lnTo>
                    <a:pt x="55" y="1"/>
                  </a:lnTo>
                  <a:lnTo>
                    <a:pt x="58" y="1"/>
                  </a:lnTo>
                  <a:lnTo>
                    <a:pt x="59" y="1"/>
                  </a:lnTo>
                  <a:lnTo>
                    <a:pt x="61" y="1"/>
                  </a:lnTo>
                  <a:lnTo>
                    <a:pt x="66" y="1"/>
                  </a:lnTo>
                  <a:lnTo>
                    <a:pt x="67" y="1"/>
                  </a:lnTo>
                  <a:lnTo>
                    <a:pt x="70" y="1"/>
                  </a:lnTo>
                  <a:lnTo>
                    <a:pt x="72" y="1"/>
                  </a:lnTo>
                  <a:lnTo>
                    <a:pt x="74" y="1"/>
                  </a:lnTo>
                  <a:lnTo>
                    <a:pt x="77" y="1"/>
                  </a:lnTo>
                  <a:lnTo>
                    <a:pt x="80" y="1"/>
                  </a:lnTo>
                  <a:lnTo>
                    <a:pt x="84" y="1"/>
                  </a:lnTo>
                  <a:lnTo>
                    <a:pt x="91" y="1"/>
                  </a:lnTo>
                  <a:lnTo>
                    <a:pt x="93" y="1"/>
                  </a:lnTo>
                  <a:lnTo>
                    <a:pt x="94" y="1"/>
                  </a:lnTo>
                  <a:lnTo>
                    <a:pt x="98" y="1"/>
                  </a:lnTo>
                  <a:lnTo>
                    <a:pt x="99" y="1"/>
                  </a:lnTo>
                  <a:lnTo>
                    <a:pt x="100" y="1"/>
                  </a:lnTo>
                  <a:lnTo>
                    <a:pt x="104" y="1"/>
                  </a:lnTo>
                  <a:lnTo>
                    <a:pt x="107" y="1"/>
                  </a:lnTo>
                  <a:lnTo>
                    <a:pt x="111" y="1"/>
                  </a:lnTo>
                  <a:lnTo>
                    <a:pt x="117" y="0"/>
                  </a:lnTo>
                  <a:lnTo>
                    <a:pt x="118" y="1"/>
                  </a:lnTo>
                  <a:lnTo>
                    <a:pt x="120" y="1"/>
                  </a:lnTo>
                  <a:lnTo>
                    <a:pt x="122" y="1"/>
                  </a:lnTo>
                  <a:lnTo>
                    <a:pt x="123" y="1"/>
                  </a:lnTo>
                  <a:lnTo>
                    <a:pt x="124" y="1"/>
                  </a:lnTo>
                  <a:lnTo>
                    <a:pt x="125" y="1"/>
                  </a:lnTo>
                  <a:lnTo>
                    <a:pt x="130" y="1"/>
                  </a:lnTo>
                  <a:lnTo>
                    <a:pt x="131" y="1"/>
                  </a:lnTo>
                  <a:lnTo>
                    <a:pt x="134" y="1"/>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14" name="Freeform 113"/>
            <p:cNvSpPr>
              <a:spLocks/>
            </p:cNvSpPr>
            <p:nvPr/>
          </p:nvSpPr>
          <p:spPr bwMode="auto">
            <a:xfrm>
              <a:off x="2974" y="1049"/>
              <a:ext cx="244" cy="242"/>
            </a:xfrm>
            <a:custGeom>
              <a:avLst/>
              <a:gdLst>
                <a:gd name="T0" fmla="*/ 66 w 244"/>
                <a:gd name="T1" fmla="*/ 0 h 242"/>
                <a:gd name="T2" fmla="*/ 93 w 244"/>
                <a:gd name="T3" fmla="*/ 0 h 242"/>
                <a:gd name="T4" fmla="*/ 120 w 244"/>
                <a:gd name="T5" fmla="*/ 0 h 242"/>
                <a:gd name="T6" fmla="*/ 125 w 244"/>
                <a:gd name="T7" fmla="*/ 4 h 242"/>
                <a:gd name="T8" fmla="*/ 129 w 244"/>
                <a:gd name="T9" fmla="*/ 7 h 242"/>
                <a:gd name="T10" fmla="*/ 135 w 244"/>
                <a:gd name="T11" fmla="*/ 13 h 242"/>
                <a:gd name="T12" fmla="*/ 143 w 244"/>
                <a:gd name="T13" fmla="*/ 18 h 242"/>
                <a:gd name="T14" fmla="*/ 150 w 244"/>
                <a:gd name="T15" fmla="*/ 22 h 242"/>
                <a:gd name="T16" fmla="*/ 157 w 244"/>
                <a:gd name="T17" fmla="*/ 18 h 242"/>
                <a:gd name="T18" fmla="*/ 160 w 244"/>
                <a:gd name="T19" fmla="*/ 18 h 242"/>
                <a:gd name="T20" fmla="*/ 165 w 244"/>
                <a:gd name="T21" fmla="*/ 18 h 242"/>
                <a:gd name="T22" fmla="*/ 169 w 244"/>
                <a:gd name="T23" fmla="*/ 21 h 242"/>
                <a:gd name="T24" fmla="*/ 175 w 244"/>
                <a:gd name="T25" fmla="*/ 23 h 242"/>
                <a:gd name="T26" fmla="*/ 180 w 244"/>
                <a:gd name="T27" fmla="*/ 21 h 242"/>
                <a:gd name="T28" fmla="*/ 182 w 244"/>
                <a:gd name="T29" fmla="*/ 17 h 242"/>
                <a:gd name="T30" fmla="*/ 185 w 244"/>
                <a:gd name="T31" fmla="*/ 18 h 242"/>
                <a:gd name="T32" fmla="*/ 189 w 244"/>
                <a:gd name="T33" fmla="*/ 21 h 242"/>
                <a:gd name="T34" fmla="*/ 192 w 244"/>
                <a:gd name="T35" fmla="*/ 18 h 242"/>
                <a:gd name="T36" fmla="*/ 196 w 244"/>
                <a:gd name="T37" fmla="*/ 20 h 242"/>
                <a:gd name="T38" fmla="*/ 200 w 244"/>
                <a:gd name="T39" fmla="*/ 20 h 242"/>
                <a:gd name="T40" fmla="*/ 204 w 244"/>
                <a:gd name="T41" fmla="*/ 20 h 242"/>
                <a:gd name="T42" fmla="*/ 206 w 244"/>
                <a:gd name="T43" fmla="*/ 18 h 242"/>
                <a:gd name="T44" fmla="*/ 207 w 244"/>
                <a:gd name="T45" fmla="*/ 22 h 242"/>
                <a:gd name="T46" fmla="*/ 210 w 244"/>
                <a:gd name="T47" fmla="*/ 23 h 242"/>
                <a:gd name="T48" fmla="*/ 216 w 244"/>
                <a:gd name="T49" fmla="*/ 23 h 242"/>
                <a:gd name="T50" fmla="*/ 218 w 244"/>
                <a:gd name="T51" fmla="*/ 23 h 242"/>
                <a:gd name="T52" fmla="*/ 221 w 244"/>
                <a:gd name="T53" fmla="*/ 29 h 242"/>
                <a:gd name="T54" fmla="*/ 224 w 244"/>
                <a:gd name="T55" fmla="*/ 30 h 242"/>
                <a:gd name="T56" fmla="*/ 228 w 244"/>
                <a:gd name="T57" fmla="*/ 29 h 242"/>
                <a:gd name="T58" fmla="*/ 233 w 244"/>
                <a:gd name="T59" fmla="*/ 31 h 242"/>
                <a:gd name="T60" fmla="*/ 237 w 244"/>
                <a:gd name="T61" fmla="*/ 36 h 242"/>
                <a:gd name="T62" fmla="*/ 240 w 244"/>
                <a:gd name="T63" fmla="*/ 34 h 242"/>
                <a:gd name="T64" fmla="*/ 242 w 244"/>
                <a:gd name="T65" fmla="*/ 37 h 242"/>
                <a:gd name="T66" fmla="*/ 242 w 244"/>
                <a:gd name="T67" fmla="*/ 72 h 242"/>
                <a:gd name="T68" fmla="*/ 242 w 244"/>
                <a:gd name="T69" fmla="*/ 108 h 242"/>
                <a:gd name="T70" fmla="*/ 242 w 244"/>
                <a:gd name="T71" fmla="*/ 126 h 242"/>
                <a:gd name="T72" fmla="*/ 242 w 244"/>
                <a:gd name="T73" fmla="*/ 153 h 242"/>
                <a:gd name="T74" fmla="*/ 242 w 244"/>
                <a:gd name="T75" fmla="*/ 168 h 242"/>
                <a:gd name="T76" fmla="*/ 242 w 244"/>
                <a:gd name="T77" fmla="*/ 186 h 242"/>
                <a:gd name="T78" fmla="*/ 244 w 244"/>
                <a:gd name="T79" fmla="*/ 206 h 242"/>
                <a:gd name="T80" fmla="*/ 244 w 244"/>
                <a:gd name="T81" fmla="*/ 232 h 242"/>
                <a:gd name="T82" fmla="*/ 231 w 244"/>
                <a:gd name="T83" fmla="*/ 242 h 242"/>
                <a:gd name="T84" fmla="*/ 196 w 244"/>
                <a:gd name="T85" fmla="*/ 241 h 242"/>
                <a:gd name="T86" fmla="*/ 172 w 244"/>
                <a:gd name="T87" fmla="*/ 241 h 242"/>
                <a:gd name="T88" fmla="*/ 137 w 244"/>
                <a:gd name="T89" fmla="*/ 241 h 242"/>
                <a:gd name="T90" fmla="*/ 111 w 244"/>
                <a:gd name="T91" fmla="*/ 241 h 242"/>
                <a:gd name="T92" fmla="*/ 108 w 244"/>
                <a:gd name="T93" fmla="*/ 224 h 242"/>
                <a:gd name="T94" fmla="*/ 92 w 244"/>
                <a:gd name="T95" fmla="*/ 224 h 242"/>
                <a:gd name="T96" fmla="*/ 63 w 244"/>
                <a:gd name="T97" fmla="*/ 224 h 242"/>
                <a:gd name="T98" fmla="*/ 44 w 244"/>
                <a:gd name="T99" fmla="*/ 224 h 242"/>
                <a:gd name="T100" fmla="*/ 29 w 244"/>
                <a:gd name="T101" fmla="*/ 223 h 242"/>
                <a:gd name="T102" fmla="*/ 8 w 244"/>
                <a:gd name="T103" fmla="*/ 223 h 242"/>
                <a:gd name="T104" fmla="*/ 0 w 244"/>
                <a:gd name="T105" fmla="*/ 201 h 242"/>
                <a:gd name="T106" fmla="*/ 1 w 244"/>
                <a:gd name="T107" fmla="*/ 180 h 242"/>
                <a:gd name="T108" fmla="*/ 1 w 244"/>
                <a:gd name="T109" fmla="*/ 135 h 242"/>
                <a:gd name="T110" fmla="*/ 0 w 244"/>
                <a:gd name="T111" fmla="*/ 120 h 242"/>
                <a:gd name="T112" fmla="*/ 0 w 244"/>
                <a:gd name="T113" fmla="*/ 100 h 242"/>
                <a:gd name="T114" fmla="*/ 0 w 244"/>
                <a:gd name="T115" fmla="*/ 69 h 242"/>
                <a:gd name="T116" fmla="*/ 0 w 244"/>
                <a:gd name="T117" fmla="*/ 41 h 242"/>
                <a:gd name="T118" fmla="*/ 0 w 244"/>
                <a:gd name="T119" fmla="*/ 22 h 242"/>
                <a:gd name="T120" fmla="*/ 8 w 244"/>
                <a:gd name="T121" fmla="*/ 1 h 242"/>
                <a:gd name="T122" fmla="*/ 28 w 244"/>
                <a:gd name="T123" fmla="*/ 1 h 2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44" h="242">
                  <a:moveTo>
                    <a:pt x="48" y="0"/>
                  </a:moveTo>
                  <a:lnTo>
                    <a:pt x="49" y="0"/>
                  </a:lnTo>
                  <a:lnTo>
                    <a:pt x="60" y="0"/>
                  </a:lnTo>
                  <a:lnTo>
                    <a:pt x="62" y="0"/>
                  </a:lnTo>
                  <a:lnTo>
                    <a:pt x="63" y="0"/>
                  </a:lnTo>
                  <a:lnTo>
                    <a:pt x="64" y="0"/>
                  </a:lnTo>
                  <a:lnTo>
                    <a:pt x="65" y="0"/>
                  </a:lnTo>
                  <a:lnTo>
                    <a:pt x="66" y="0"/>
                  </a:lnTo>
                  <a:lnTo>
                    <a:pt x="71" y="0"/>
                  </a:lnTo>
                  <a:lnTo>
                    <a:pt x="78" y="0"/>
                  </a:lnTo>
                  <a:lnTo>
                    <a:pt x="79" y="0"/>
                  </a:lnTo>
                  <a:lnTo>
                    <a:pt x="80" y="0"/>
                  </a:lnTo>
                  <a:lnTo>
                    <a:pt x="86" y="0"/>
                  </a:lnTo>
                  <a:lnTo>
                    <a:pt x="88" y="0"/>
                  </a:lnTo>
                  <a:lnTo>
                    <a:pt x="90" y="0"/>
                  </a:lnTo>
                  <a:lnTo>
                    <a:pt x="93" y="0"/>
                  </a:lnTo>
                  <a:lnTo>
                    <a:pt x="95" y="0"/>
                  </a:lnTo>
                  <a:lnTo>
                    <a:pt x="98" y="0"/>
                  </a:lnTo>
                  <a:lnTo>
                    <a:pt x="103" y="0"/>
                  </a:lnTo>
                  <a:lnTo>
                    <a:pt x="104" y="0"/>
                  </a:lnTo>
                  <a:lnTo>
                    <a:pt x="105" y="0"/>
                  </a:lnTo>
                  <a:lnTo>
                    <a:pt x="113" y="0"/>
                  </a:lnTo>
                  <a:lnTo>
                    <a:pt x="119" y="0"/>
                  </a:lnTo>
                  <a:lnTo>
                    <a:pt x="120" y="0"/>
                  </a:lnTo>
                  <a:lnTo>
                    <a:pt x="121" y="0"/>
                  </a:lnTo>
                  <a:lnTo>
                    <a:pt x="124" y="0"/>
                  </a:lnTo>
                  <a:lnTo>
                    <a:pt x="125" y="0"/>
                  </a:lnTo>
                  <a:lnTo>
                    <a:pt x="125" y="1"/>
                  </a:lnTo>
                  <a:lnTo>
                    <a:pt x="125" y="2"/>
                  </a:lnTo>
                  <a:lnTo>
                    <a:pt x="126" y="2"/>
                  </a:lnTo>
                  <a:lnTo>
                    <a:pt x="126" y="4"/>
                  </a:lnTo>
                  <a:lnTo>
                    <a:pt x="125" y="4"/>
                  </a:lnTo>
                  <a:lnTo>
                    <a:pt x="125" y="5"/>
                  </a:lnTo>
                  <a:lnTo>
                    <a:pt x="126" y="5"/>
                  </a:lnTo>
                  <a:lnTo>
                    <a:pt x="126" y="6"/>
                  </a:lnTo>
                  <a:lnTo>
                    <a:pt x="127" y="5"/>
                  </a:lnTo>
                  <a:lnTo>
                    <a:pt x="127" y="6"/>
                  </a:lnTo>
                  <a:lnTo>
                    <a:pt x="128" y="6"/>
                  </a:lnTo>
                  <a:lnTo>
                    <a:pt x="129" y="6"/>
                  </a:lnTo>
                  <a:lnTo>
                    <a:pt x="129" y="7"/>
                  </a:lnTo>
                  <a:lnTo>
                    <a:pt x="130" y="7"/>
                  </a:lnTo>
                  <a:lnTo>
                    <a:pt x="132" y="8"/>
                  </a:lnTo>
                  <a:lnTo>
                    <a:pt x="132" y="9"/>
                  </a:lnTo>
                  <a:lnTo>
                    <a:pt x="133" y="10"/>
                  </a:lnTo>
                  <a:lnTo>
                    <a:pt x="134" y="10"/>
                  </a:lnTo>
                  <a:lnTo>
                    <a:pt x="134" y="12"/>
                  </a:lnTo>
                  <a:lnTo>
                    <a:pt x="134" y="13"/>
                  </a:lnTo>
                  <a:lnTo>
                    <a:pt x="135" y="13"/>
                  </a:lnTo>
                  <a:lnTo>
                    <a:pt x="135" y="14"/>
                  </a:lnTo>
                  <a:lnTo>
                    <a:pt x="138" y="15"/>
                  </a:lnTo>
                  <a:lnTo>
                    <a:pt x="140" y="15"/>
                  </a:lnTo>
                  <a:lnTo>
                    <a:pt x="141" y="15"/>
                  </a:lnTo>
                  <a:lnTo>
                    <a:pt x="142" y="15"/>
                  </a:lnTo>
                  <a:lnTo>
                    <a:pt x="142" y="16"/>
                  </a:lnTo>
                  <a:lnTo>
                    <a:pt x="143" y="17"/>
                  </a:lnTo>
                  <a:lnTo>
                    <a:pt x="143" y="18"/>
                  </a:lnTo>
                  <a:lnTo>
                    <a:pt x="143" y="20"/>
                  </a:lnTo>
                  <a:lnTo>
                    <a:pt x="144" y="20"/>
                  </a:lnTo>
                  <a:lnTo>
                    <a:pt x="144" y="21"/>
                  </a:lnTo>
                  <a:lnTo>
                    <a:pt x="145" y="21"/>
                  </a:lnTo>
                  <a:lnTo>
                    <a:pt x="146" y="22"/>
                  </a:lnTo>
                  <a:lnTo>
                    <a:pt x="148" y="22"/>
                  </a:lnTo>
                  <a:lnTo>
                    <a:pt x="149" y="22"/>
                  </a:lnTo>
                  <a:lnTo>
                    <a:pt x="150" y="22"/>
                  </a:lnTo>
                  <a:lnTo>
                    <a:pt x="151" y="22"/>
                  </a:lnTo>
                  <a:lnTo>
                    <a:pt x="152" y="22"/>
                  </a:lnTo>
                  <a:lnTo>
                    <a:pt x="153" y="21"/>
                  </a:lnTo>
                  <a:lnTo>
                    <a:pt x="154" y="21"/>
                  </a:lnTo>
                  <a:lnTo>
                    <a:pt x="156" y="21"/>
                  </a:lnTo>
                  <a:lnTo>
                    <a:pt x="156" y="20"/>
                  </a:lnTo>
                  <a:lnTo>
                    <a:pt x="157" y="20"/>
                  </a:lnTo>
                  <a:lnTo>
                    <a:pt x="157" y="18"/>
                  </a:lnTo>
                  <a:lnTo>
                    <a:pt x="158" y="17"/>
                  </a:lnTo>
                  <a:lnTo>
                    <a:pt x="158" y="18"/>
                  </a:lnTo>
                  <a:lnTo>
                    <a:pt x="158" y="20"/>
                  </a:lnTo>
                  <a:lnTo>
                    <a:pt x="159" y="20"/>
                  </a:lnTo>
                  <a:lnTo>
                    <a:pt x="159" y="21"/>
                  </a:lnTo>
                  <a:lnTo>
                    <a:pt x="160" y="21"/>
                  </a:lnTo>
                  <a:lnTo>
                    <a:pt x="160" y="20"/>
                  </a:lnTo>
                  <a:lnTo>
                    <a:pt x="160" y="18"/>
                  </a:lnTo>
                  <a:lnTo>
                    <a:pt x="160" y="17"/>
                  </a:lnTo>
                  <a:lnTo>
                    <a:pt x="161" y="17"/>
                  </a:lnTo>
                  <a:lnTo>
                    <a:pt x="162" y="17"/>
                  </a:lnTo>
                  <a:lnTo>
                    <a:pt x="162" y="16"/>
                  </a:lnTo>
                  <a:lnTo>
                    <a:pt x="162" y="17"/>
                  </a:lnTo>
                  <a:lnTo>
                    <a:pt x="162" y="18"/>
                  </a:lnTo>
                  <a:lnTo>
                    <a:pt x="164" y="18"/>
                  </a:lnTo>
                  <a:lnTo>
                    <a:pt x="165" y="18"/>
                  </a:lnTo>
                  <a:lnTo>
                    <a:pt x="166" y="18"/>
                  </a:lnTo>
                  <a:lnTo>
                    <a:pt x="167" y="18"/>
                  </a:lnTo>
                  <a:lnTo>
                    <a:pt x="167" y="20"/>
                  </a:lnTo>
                  <a:lnTo>
                    <a:pt x="167" y="18"/>
                  </a:lnTo>
                  <a:lnTo>
                    <a:pt x="168" y="18"/>
                  </a:lnTo>
                  <a:lnTo>
                    <a:pt x="169" y="18"/>
                  </a:lnTo>
                  <a:lnTo>
                    <a:pt x="169" y="20"/>
                  </a:lnTo>
                  <a:lnTo>
                    <a:pt x="169" y="21"/>
                  </a:lnTo>
                  <a:lnTo>
                    <a:pt x="170" y="21"/>
                  </a:lnTo>
                  <a:lnTo>
                    <a:pt x="170" y="22"/>
                  </a:lnTo>
                  <a:lnTo>
                    <a:pt x="172" y="22"/>
                  </a:lnTo>
                  <a:lnTo>
                    <a:pt x="173" y="21"/>
                  </a:lnTo>
                  <a:lnTo>
                    <a:pt x="174" y="22"/>
                  </a:lnTo>
                  <a:lnTo>
                    <a:pt x="175" y="22"/>
                  </a:lnTo>
                  <a:lnTo>
                    <a:pt x="174" y="23"/>
                  </a:lnTo>
                  <a:lnTo>
                    <a:pt x="175" y="23"/>
                  </a:lnTo>
                  <a:lnTo>
                    <a:pt x="175" y="22"/>
                  </a:lnTo>
                  <a:lnTo>
                    <a:pt x="176" y="22"/>
                  </a:lnTo>
                  <a:lnTo>
                    <a:pt x="176" y="21"/>
                  </a:lnTo>
                  <a:lnTo>
                    <a:pt x="177" y="22"/>
                  </a:lnTo>
                  <a:lnTo>
                    <a:pt x="177" y="23"/>
                  </a:lnTo>
                  <a:lnTo>
                    <a:pt x="177" y="22"/>
                  </a:lnTo>
                  <a:lnTo>
                    <a:pt x="178" y="22"/>
                  </a:lnTo>
                  <a:lnTo>
                    <a:pt x="180" y="21"/>
                  </a:lnTo>
                  <a:lnTo>
                    <a:pt x="180" y="22"/>
                  </a:lnTo>
                  <a:lnTo>
                    <a:pt x="181" y="22"/>
                  </a:lnTo>
                  <a:lnTo>
                    <a:pt x="182" y="22"/>
                  </a:lnTo>
                  <a:lnTo>
                    <a:pt x="182" y="21"/>
                  </a:lnTo>
                  <a:lnTo>
                    <a:pt x="181" y="20"/>
                  </a:lnTo>
                  <a:lnTo>
                    <a:pt x="181" y="18"/>
                  </a:lnTo>
                  <a:lnTo>
                    <a:pt x="181" y="17"/>
                  </a:lnTo>
                  <a:lnTo>
                    <a:pt x="182" y="17"/>
                  </a:lnTo>
                  <a:lnTo>
                    <a:pt x="182" y="18"/>
                  </a:lnTo>
                  <a:lnTo>
                    <a:pt x="182" y="20"/>
                  </a:lnTo>
                  <a:lnTo>
                    <a:pt x="182" y="18"/>
                  </a:lnTo>
                  <a:lnTo>
                    <a:pt x="183" y="18"/>
                  </a:lnTo>
                  <a:lnTo>
                    <a:pt x="183" y="20"/>
                  </a:lnTo>
                  <a:lnTo>
                    <a:pt x="184" y="20"/>
                  </a:lnTo>
                  <a:lnTo>
                    <a:pt x="184" y="18"/>
                  </a:lnTo>
                  <a:lnTo>
                    <a:pt x="185" y="18"/>
                  </a:lnTo>
                  <a:lnTo>
                    <a:pt x="186" y="17"/>
                  </a:lnTo>
                  <a:lnTo>
                    <a:pt x="188" y="17"/>
                  </a:lnTo>
                  <a:lnTo>
                    <a:pt x="188" y="18"/>
                  </a:lnTo>
                  <a:lnTo>
                    <a:pt x="186" y="18"/>
                  </a:lnTo>
                  <a:lnTo>
                    <a:pt x="186" y="20"/>
                  </a:lnTo>
                  <a:lnTo>
                    <a:pt x="188" y="20"/>
                  </a:lnTo>
                  <a:lnTo>
                    <a:pt x="188" y="21"/>
                  </a:lnTo>
                  <a:lnTo>
                    <a:pt x="189" y="21"/>
                  </a:lnTo>
                  <a:lnTo>
                    <a:pt x="190" y="20"/>
                  </a:lnTo>
                  <a:lnTo>
                    <a:pt x="190" y="21"/>
                  </a:lnTo>
                  <a:lnTo>
                    <a:pt x="191" y="21"/>
                  </a:lnTo>
                  <a:lnTo>
                    <a:pt x="191" y="20"/>
                  </a:lnTo>
                  <a:lnTo>
                    <a:pt x="191" y="18"/>
                  </a:lnTo>
                  <a:lnTo>
                    <a:pt x="191" y="17"/>
                  </a:lnTo>
                  <a:lnTo>
                    <a:pt x="192" y="17"/>
                  </a:lnTo>
                  <a:lnTo>
                    <a:pt x="192" y="18"/>
                  </a:lnTo>
                  <a:lnTo>
                    <a:pt x="192" y="20"/>
                  </a:lnTo>
                  <a:lnTo>
                    <a:pt x="192" y="21"/>
                  </a:lnTo>
                  <a:lnTo>
                    <a:pt x="193" y="20"/>
                  </a:lnTo>
                  <a:lnTo>
                    <a:pt x="193" y="18"/>
                  </a:lnTo>
                  <a:lnTo>
                    <a:pt x="194" y="20"/>
                  </a:lnTo>
                  <a:lnTo>
                    <a:pt x="194" y="18"/>
                  </a:lnTo>
                  <a:lnTo>
                    <a:pt x="196" y="18"/>
                  </a:lnTo>
                  <a:lnTo>
                    <a:pt x="196" y="20"/>
                  </a:lnTo>
                  <a:lnTo>
                    <a:pt x="197" y="20"/>
                  </a:lnTo>
                  <a:lnTo>
                    <a:pt x="197" y="18"/>
                  </a:lnTo>
                  <a:lnTo>
                    <a:pt x="198" y="18"/>
                  </a:lnTo>
                  <a:lnTo>
                    <a:pt x="198" y="17"/>
                  </a:lnTo>
                  <a:lnTo>
                    <a:pt x="199" y="17"/>
                  </a:lnTo>
                  <a:lnTo>
                    <a:pt x="199" y="18"/>
                  </a:lnTo>
                  <a:lnTo>
                    <a:pt x="199" y="20"/>
                  </a:lnTo>
                  <a:lnTo>
                    <a:pt x="200" y="20"/>
                  </a:lnTo>
                  <a:lnTo>
                    <a:pt x="200" y="18"/>
                  </a:lnTo>
                  <a:lnTo>
                    <a:pt x="199" y="18"/>
                  </a:lnTo>
                  <a:lnTo>
                    <a:pt x="200" y="18"/>
                  </a:lnTo>
                  <a:lnTo>
                    <a:pt x="201" y="17"/>
                  </a:lnTo>
                  <a:lnTo>
                    <a:pt x="201" y="18"/>
                  </a:lnTo>
                  <a:lnTo>
                    <a:pt x="201" y="20"/>
                  </a:lnTo>
                  <a:lnTo>
                    <a:pt x="202" y="20"/>
                  </a:lnTo>
                  <a:lnTo>
                    <a:pt x="204" y="20"/>
                  </a:lnTo>
                  <a:lnTo>
                    <a:pt x="202" y="21"/>
                  </a:lnTo>
                  <a:lnTo>
                    <a:pt x="204" y="21"/>
                  </a:lnTo>
                  <a:lnTo>
                    <a:pt x="205" y="21"/>
                  </a:lnTo>
                  <a:lnTo>
                    <a:pt x="205" y="22"/>
                  </a:lnTo>
                  <a:lnTo>
                    <a:pt x="205" y="21"/>
                  </a:lnTo>
                  <a:lnTo>
                    <a:pt x="206" y="21"/>
                  </a:lnTo>
                  <a:lnTo>
                    <a:pt x="206" y="20"/>
                  </a:lnTo>
                  <a:lnTo>
                    <a:pt x="206" y="18"/>
                  </a:lnTo>
                  <a:lnTo>
                    <a:pt x="207" y="18"/>
                  </a:lnTo>
                  <a:lnTo>
                    <a:pt x="207" y="20"/>
                  </a:lnTo>
                  <a:lnTo>
                    <a:pt x="208" y="20"/>
                  </a:lnTo>
                  <a:lnTo>
                    <a:pt x="207" y="20"/>
                  </a:lnTo>
                  <a:lnTo>
                    <a:pt x="207" y="21"/>
                  </a:lnTo>
                  <a:lnTo>
                    <a:pt x="208" y="21"/>
                  </a:lnTo>
                  <a:lnTo>
                    <a:pt x="208" y="22"/>
                  </a:lnTo>
                  <a:lnTo>
                    <a:pt x="207" y="22"/>
                  </a:lnTo>
                  <a:lnTo>
                    <a:pt x="207" y="23"/>
                  </a:lnTo>
                  <a:lnTo>
                    <a:pt x="208" y="23"/>
                  </a:lnTo>
                  <a:lnTo>
                    <a:pt x="208" y="22"/>
                  </a:lnTo>
                  <a:lnTo>
                    <a:pt x="209" y="22"/>
                  </a:lnTo>
                  <a:lnTo>
                    <a:pt x="209" y="23"/>
                  </a:lnTo>
                  <a:lnTo>
                    <a:pt x="209" y="22"/>
                  </a:lnTo>
                  <a:lnTo>
                    <a:pt x="210" y="22"/>
                  </a:lnTo>
                  <a:lnTo>
                    <a:pt x="210" y="23"/>
                  </a:lnTo>
                  <a:lnTo>
                    <a:pt x="212" y="23"/>
                  </a:lnTo>
                  <a:lnTo>
                    <a:pt x="213" y="23"/>
                  </a:lnTo>
                  <a:lnTo>
                    <a:pt x="213" y="24"/>
                  </a:lnTo>
                  <a:lnTo>
                    <a:pt x="214" y="24"/>
                  </a:lnTo>
                  <a:lnTo>
                    <a:pt x="214" y="25"/>
                  </a:lnTo>
                  <a:lnTo>
                    <a:pt x="215" y="25"/>
                  </a:lnTo>
                  <a:lnTo>
                    <a:pt x="215" y="24"/>
                  </a:lnTo>
                  <a:lnTo>
                    <a:pt x="216" y="23"/>
                  </a:lnTo>
                  <a:lnTo>
                    <a:pt x="216" y="22"/>
                  </a:lnTo>
                  <a:lnTo>
                    <a:pt x="217" y="22"/>
                  </a:lnTo>
                  <a:lnTo>
                    <a:pt x="217" y="23"/>
                  </a:lnTo>
                  <a:lnTo>
                    <a:pt x="216" y="23"/>
                  </a:lnTo>
                  <a:lnTo>
                    <a:pt x="216" y="24"/>
                  </a:lnTo>
                  <a:lnTo>
                    <a:pt x="217" y="24"/>
                  </a:lnTo>
                  <a:lnTo>
                    <a:pt x="217" y="23"/>
                  </a:lnTo>
                  <a:lnTo>
                    <a:pt x="218" y="23"/>
                  </a:lnTo>
                  <a:lnTo>
                    <a:pt x="218" y="24"/>
                  </a:lnTo>
                  <a:lnTo>
                    <a:pt x="218" y="25"/>
                  </a:lnTo>
                  <a:lnTo>
                    <a:pt x="220" y="25"/>
                  </a:lnTo>
                  <a:lnTo>
                    <a:pt x="221" y="26"/>
                  </a:lnTo>
                  <a:lnTo>
                    <a:pt x="220" y="26"/>
                  </a:lnTo>
                  <a:lnTo>
                    <a:pt x="220" y="28"/>
                  </a:lnTo>
                  <a:lnTo>
                    <a:pt x="221" y="28"/>
                  </a:lnTo>
                  <a:lnTo>
                    <a:pt x="221" y="29"/>
                  </a:lnTo>
                  <a:lnTo>
                    <a:pt x="220" y="30"/>
                  </a:lnTo>
                  <a:lnTo>
                    <a:pt x="221" y="30"/>
                  </a:lnTo>
                  <a:lnTo>
                    <a:pt x="221" y="29"/>
                  </a:lnTo>
                  <a:lnTo>
                    <a:pt x="222" y="29"/>
                  </a:lnTo>
                  <a:lnTo>
                    <a:pt x="223" y="30"/>
                  </a:lnTo>
                  <a:lnTo>
                    <a:pt x="223" y="29"/>
                  </a:lnTo>
                  <a:lnTo>
                    <a:pt x="224" y="29"/>
                  </a:lnTo>
                  <a:lnTo>
                    <a:pt x="224" y="30"/>
                  </a:lnTo>
                  <a:lnTo>
                    <a:pt x="225" y="30"/>
                  </a:lnTo>
                  <a:lnTo>
                    <a:pt x="225" y="29"/>
                  </a:lnTo>
                  <a:lnTo>
                    <a:pt x="226" y="29"/>
                  </a:lnTo>
                  <a:lnTo>
                    <a:pt x="226" y="30"/>
                  </a:lnTo>
                  <a:lnTo>
                    <a:pt x="225" y="30"/>
                  </a:lnTo>
                  <a:lnTo>
                    <a:pt x="226" y="30"/>
                  </a:lnTo>
                  <a:lnTo>
                    <a:pt x="228" y="30"/>
                  </a:lnTo>
                  <a:lnTo>
                    <a:pt x="228" y="29"/>
                  </a:lnTo>
                  <a:lnTo>
                    <a:pt x="229" y="30"/>
                  </a:lnTo>
                  <a:lnTo>
                    <a:pt x="230" y="30"/>
                  </a:lnTo>
                  <a:lnTo>
                    <a:pt x="230" y="31"/>
                  </a:lnTo>
                  <a:lnTo>
                    <a:pt x="231" y="30"/>
                  </a:lnTo>
                  <a:lnTo>
                    <a:pt x="231" y="31"/>
                  </a:lnTo>
                  <a:lnTo>
                    <a:pt x="232" y="31"/>
                  </a:lnTo>
                  <a:lnTo>
                    <a:pt x="232" y="30"/>
                  </a:lnTo>
                  <a:lnTo>
                    <a:pt x="233" y="31"/>
                  </a:lnTo>
                  <a:lnTo>
                    <a:pt x="233" y="32"/>
                  </a:lnTo>
                  <a:lnTo>
                    <a:pt x="233" y="33"/>
                  </a:lnTo>
                  <a:lnTo>
                    <a:pt x="234" y="32"/>
                  </a:lnTo>
                  <a:lnTo>
                    <a:pt x="234" y="33"/>
                  </a:lnTo>
                  <a:lnTo>
                    <a:pt x="236" y="33"/>
                  </a:lnTo>
                  <a:lnTo>
                    <a:pt x="236" y="34"/>
                  </a:lnTo>
                  <a:lnTo>
                    <a:pt x="236" y="36"/>
                  </a:lnTo>
                  <a:lnTo>
                    <a:pt x="237" y="36"/>
                  </a:lnTo>
                  <a:lnTo>
                    <a:pt x="237" y="34"/>
                  </a:lnTo>
                  <a:lnTo>
                    <a:pt x="238" y="34"/>
                  </a:lnTo>
                  <a:lnTo>
                    <a:pt x="238" y="36"/>
                  </a:lnTo>
                  <a:lnTo>
                    <a:pt x="239" y="36"/>
                  </a:lnTo>
                  <a:lnTo>
                    <a:pt x="239" y="34"/>
                  </a:lnTo>
                  <a:lnTo>
                    <a:pt x="240" y="34"/>
                  </a:lnTo>
                  <a:lnTo>
                    <a:pt x="240" y="33"/>
                  </a:lnTo>
                  <a:lnTo>
                    <a:pt x="240" y="34"/>
                  </a:lnTo>
                  <a:lnTo>
                    <a:pt x="241" y="34"/>
                  </a:lnTo>
                  <a:lnTo>
                    <a:pt x="241" y="36"/>
                  </a:lnTo>
                  <a:lnTo>
                    <a:pt x="240" y="36"/>
                  </a:lnTo>
                  <a:lnTo>
                    <a:pt x="240" y="37"/>
                  </a:lnTo>
                  <a:lnTo>
                    <a:pt x="241" y="37"/>
                  </a:lnTo>
                  <a:lnTo>
                    <a:pt x="241" y="36"/>
                  </a:lnTo>
                  <a:lnTo>
                    <a:pt x="242" y="36"/>
                  </a:lnTo>
                  <a:lnTo>
                    <a:pt x="242" y="37"/>
                  </a:lnTo>
                  <a:lnTo>
                    <a:pt x="242" y="40"/>
                  </a:lnTo>
                  <a:lnTo>
                    <a:pt x="242" y="52"/>
                  </a:lnTo>
                  <a:lnTo>
                    <a:pt x="242" y="54"/>
                  </a:lnTo>
                  <a:lnTo>
                    <a:pt x="242" y="55"/>
                  </a:lnTo>
                  <a:lnTo>
                    <a:pt x="242" y="57"/>
                  </a:lnTo>
                  <a:lnTo>
                    <a:pt x="242" y="63"/>
                  </a:lnTo>
                  <a:lnTo>
                    <a:pt x="242" y="71"/>
                  </a:lnTo>
                  <a:lnTo>
                    <a:pt x="242" y="72"/>
                  </a:lnTo>
                  <a:lnTo>
                    <a:pt x="242" y="76"/>
                  </a:lnTo>
                  <a:lnTo>
                    <a:pt x="242" y="82"/>
                  </a:lnTo>
                  <a:lnTo>
                    <a:pt x="242" y="90"/>
                  </a:lnTo>
                  <a:lnTo>
                    <a:pt x="242" y="92"/>
                  </a:lnTo>
                  <a:lnTo>
                    <a:pt x="242" y="95"/>
                  </a:lnTo>
                  <a:lnTo>
                    <a:pt x="242" y="100"/>
                  </a:lnTo>
                  <a:lnTo>
                    <a:pt x="242" y="102"/>
                  </a:lnTo>
                  <a:lnTo>
                    <a:pt x="242" y="108"/>
                  </a:lnTo>
                  <a:lnTo>
                    <a:pt x="242" y="110"/>
                  </a:lnTo>
                  <a:lnTo>
                    <a:pt x="242" y="118"/>
                  </a:lnTo>
                  <a:lnTo>
                    <a:pt x="242" y="119"/>
                  </a:lnTo>
                  <a:lnTo>
                    <a:pt x="242" y="120"/>
                  </a:lnTo>
                  <a:lnTo>
                    <a:pt x="242" y="121"/>
                  </a:lnTo>
                  <a:lnTo>
                    <a:pt x="242" y="124"/>
                  </a:lnTo>
                  <a:lnTo>
                    <a:pt x="242" y="125"/>
                  </a:lnTo>
                  <a:lnTo>
                    <a:pt x="242" y="126"/>
                  </a:lnTo>
                  <a:lnTo>
                    <a:pt x="242" y="129"/>
                  </a:lnTo>
                  <a:lnTo>
                    <a:pt x="242" y="135"/>
                  </a:lnTo>
                  <a:lnTo>
                    <a:pt x="242" y="136"/>
                  </a:lnTo>
                  <a:lnTo>
                    <a:pt x="242" y="137"/>
                  </a:lnTo>
                  <a:lnTo>
                    <a:pt x="242" y="144"/>
                  </a:lnTo>
                  <a:lnTo>
                    <a:pt x="242" y="145"/>
                  </a:lnTo>
                  <a:lnTo>
                    <a:pt x="242" y="149"/>
                  </a:lnTo>
                  <a:lnTo>
                    <a:pt x="242" y="153"/>
                  </a:lnTo>
                  <a:lnTo>
                    <a:pt x="242" y="156"/>
                  </a:lnTo>
                  <a:lnTo>
                    <a:pt x="242" y="157"/>
                  </a:lnTo>
                  <a:lnTo>
                    <a:pt x="242" y="158"/>
                  </a:lnTo>
                  <a:lnTo>
                    <a:pt x="242" y="160"/>
                  </a:lnTo>
                  <a:lnTo>
                    <a:pt x="242" y="161"/>
                  </a:lnTo>
                  <a:lnTo>
                    <a:pt x="242" y="162"/>
                  </a:lnTo>
                  <a:lnTo>
                    <a:pt x="242" y="165"/>
                  </a:lnTo>
                  <a:lnTo>
                    <a:pt x="242" y="168"/>
                  </a:lnTo>
                  <a:lnTo>
                    <a:pt x="242" y="169"/>
                  </a:lnTo>
                  <a:lnTo>
                    <a:pt x="242" y="170"/>
                  </a:lnTo>
                  <a:lnTo>
                    <a:pt x="242" y="177"/>
                  </a:lnTo>
                  <a:lnTo>
                    <a:pt x="242" y="180"/>
                  </a:lnTo>
                  <a:lnTo>
                    <a:pt x="242" y="181"/>
                  </a:lnTo>
                  <a:lnTo>
                    <a:pt x="242" y="183"/>
                  </a:lnTo>
                  <a:lnTo>
                    <a:pt x="242" y="184"/>
                  </a:lnTo>
                  <a:lnTo>
                    <a:pt x="242" y="186"/>
                  </a:lnTo>
                  <a:lnTo>
                    <a:pt x="242" y="188"/>
                  </a:lnTo>
                  <a:lnTo>
                    <a:pt x="242" y="189"/>
                  </a:lnTo>
                  <a:lnTo>
                    <a:pt x="242" y="196"/>
                  </a:lnTo>
                  <a:lnTo>
                    <a:pt x="242" y="197"/>
                  </a:lnTo>
                  <a:lnTo>
                    <a:pt x="242" y="199"/>
                  </a:lnTo>
                  <a:lnTo>
                    <a:pt x="242" y="201"/>
                  </a:lnTo>
                  <a:lnTo>
                    <a:pt x="244" y="205"/>
                  </a:lnTo>
                  <a:lnTo>
                    <a:pt x="244" y="206"/>
                  </a:lnTo>
                  <a:lnTo>
                    <a:pt x="244" y="212"/>
                  </a:lnTo>
                  <a:lnTo>
                    <a:pt x="244" y="217"/>
                  </a:lnTo>
                  <a:lnTo>
                    <a:pt x="244" y="218"/>
                  </a:lnTo>
                  <a:lnTo>
                    <a:pt x="244" y="221"/>
                  </a:lnTo>
                  <a:lnTo>
                    <a:pt x="244" y="223"/>
                  </a:lnTo>
                  <a:lnTo>
                    <a:pt x="244" y="225"/>
                  </a:lnTo>
                  <a:lnTo>
                    <a:pt x="244" y="229"/>
                  </a:lnTo>
                  <a:lnTo>
                    <a:pt x="244" y="232"/>
                  </a:lnTo>
                  <a:lnTo>
                    <a:pt x="244" y="233"/>
                  </a:lnTo>
                  <a:lnTo>
                    <a:pt x="244" y="238"/>
                  </a:lnTo>
                  <a:lnTo>
                    <a:pt x="244" y="241"/>
                  </a:lnTo>
                  <a:lnTo>
                    <a:pt x="242" y="241"/>
                  </a:lnTo>
                  <a:lnTo>
                    <a:pt x="241" y="242"/>
                  </a:lnTo>
                  <a:lnTo>
                    <a:pt x="238" y="242"/>
                  </a:lnTo>
                  <a:lnTo>
                    <a:pt x="236" y="242"/>
                  </a:lnTo>
                  <a:lnTo>
                    <a:pt x="231" y="242"/>
                  </a:lnTo>
                  <a:lnTo>
                    <a:pt x="229" y="242"/>
                  </a:lnTo>
                  <a:lnTo>
                    <a:pt x="226" y="242"/>
                  </a:lnTo>
                  <a:lnTo>
                    <a:pt x="224" y="241"/>
                  </a:lnTo>
                  <a:lnTo>
                    <a:pt x="221" y="241"/>
                  </a:lnTo>
                  <a:lnTo>
                    <a:pt x="215" y="241"/>
                  </a:lnTo>
                  <a:lnTo>
                    <a:pt x="214" y="241"/>
                  </a:lnTo>
                  <a:lnTo>
                    <a:pt x="205" y="241"/>
                  </a:lnTo>
                  <a:lnTo>
                    <a:pt x="196" y="241"/>
                  </a:lnTo>
                  <a:lnTo>
                    <a:pt x="194" y="241"/>
                  </a:lnTo>
                  <a:lnTo>
                    <a:pt x="193" y="241"/>
                  </a:lnTo>
                  <a:lnTo>
                    <a:pt x="190" y="241"/>
                  </a:lnTo>
                  <a:lnTo>
                    <a:pt x="184" y="241"/>
                  </a:lnTo>
                  <a:lnTo>
                    <a:pt x="183" y="241"/>
                  </a:lnTo>
                  <a:lnTo>
                    <a:pt x="177" y="241"/>
                  </a:lnTo>
                  <a:lnTo>
                    <a:pt x="176" y="241"/>
                  </a:lnTo>
                  <a:lnTo>
                    <a:pt x="172" y="241"/>
                  </a:lnTo>
                  <a:lnTo>
                    <a:pt x="166" y="241"/>
                  </a:lnTo>
                  <a:lnTo>
                    <a:pt x="165" y="241"/>
                  </a:lnTo>
                  <a:lnTo>
                    <a:pt x="152" y="241"/>
                  </a:lnTo>
                  <a:lnTo>
                    <a:pt x="145" y="241"/>
                  </a:lnTo>
                  <a:lnTo>
                    <a:pt x="143" y="241"/>
                  </a:lnTo>
                  <a:lnTo>
                    <a:pt x="142" y="241"/>
                  </a:lnTo>
                  <a:lnTo>
                    <a:pt x="141" y="241"/>
                  </a:lnTo>
                  <a:lnTo>
                    <a:pt x="137" y="241"/>
                  </a:lnTo>
                  <a:lnTo>
                    <a:pt x="135" y="241"/>
                  </a:lnTo>
                  <a:lnTo>
                    <a:pt x="134" y="241"/>
                  </a:lnTo>
                  <a:lnTo>
                    <a:pt x="133" y="241"/>
                  </a:lnTo>
                  <a:lnTo>
                    <a:pt x="120" y="241"/>
                  </a:lnTo>
                  <a:lnTo>
                    <a:pt x="118" y="241"/>
                  </a:lnTo>
                  <a:lnTo>
                    <a:pt x="116" y="241"/>
                  </a:lnTo>
                  <a:lnTo>
                    <a:pt x="113" y="241"/>
                  </a:lnTo>
                  <a:lnTo>
                    <a:pt x="111" y="241"/>
                  </a:lnTo>
                  <a:lnTo>
                    <a:pt x="110" y="241"/>
                  </a:lnTo>
                  <a:lnTo>
                    <a:pt x="109" y="241"/>
                  </a:lnTo>
                  <a:lnTo>
                    <a:pt x="109" y="240"/>
                  </a:lnTo>
                  <a:lnTo>
                    <a:pt x="109" y="238"/>
                  </a:lnTo>
                  <a:lnTo>
                    <a:pt x="109" y="237"/>
                  </a:lnTo>
                  <a:lnTo>
                    <a:pt x="109" y="236"/>
                  </a:lnTo>
                  <a:lnTo>
                    <a:pt x="109" y="224"/>
                  </a:lnTo>
                  <a:lnTo>
                    <a:pt x="108" y="224"/>
                  </a:lnTo>
                  <a:lnTo>
                    <a:pt x="102" y="224"/>
                  </a:lnTo>
                  <a:lnTo>
                    <a:pt x="100" y="224"/>
                  </a:lnTo>
                  <a:lnTo>
                    <a:pt x="97" y="224"/>
                  </a:lnTo>
                  <a:lnTo>
                    <a:pt x="96" y="224"/>
                  </a:lnTo>
                  <a:lnTo>
                    <a:pt x="95" y="224"/>
                  </a:lnTo>
                  <a:lnTo>
                    <a:pt x="94" y="224"/>
                  </a:lnTo>
                  <a:lnTo>
                    <a:pt x="93" y="224"/>
                  </a:lnTo>
                  <a:lnTo>
                    <a:pt x="92" y="224"/>
                  </a:lnTo>
                  <a:lnTo>
                    <a:pt x="88" y="224"/>
                  </a:lnTo>
                  <a:lnTo>
                    <a:pt x="86" y="224"/>
                  </a:lnTo>
                  <a:lnTo>
                    <a:pt x="84" y="224"/>
                  </a:lnTo>
                  <a:lnTo>
                    <a:pt x="76" y="224"/>
                  </a:lnTo>
                  <a:lnTo>
                    <a:pt x="74" y="224"/>
                  </a:lnTo>
                  <a:lnTo>
                    <a:pt x="72" y="224"/>
                  </a:lnTo>
                  <a:lnTo>
                    <a:pt x="64" y="224"/>
                  </a:lnTo>
                  <a:lnTo>
                    <a:pt x="63" y="224"/>
                  </a:lnTo>
                  <a:lnTo>
                    <a:pt x="55" y="224"/>
                  </a:lnTo>
                  <a:lnTo>
                    <a:pt x="54" y="224"/>
                  </a:lnTo>
                  <a:lnTo>
                    <a:pt x="52" y="224"/>
                  </a:lnTo>
                  <a:lnTo>
                    <a:pt x="50" y="224"/>
                  </a:lnTo>
                  <a:lnTo>
                    <a:pt x="49" y="224"/>
                  </a:lnTo>
                  <a:lnTo>
                    <a:pt x="48" y="224"/>
                  </a:lnTo>
                  <a:lnTo>
                    <a:pt x="46" y="224"/>
                  </a:lnTo>
                  <a:lnTo>
                    <a:pt x="44" y="224"/>
                  </a:lnTo>
                  <a:lnTo>
                    <a:pt x="42" y="224"/>
                  </a:lnTo>
                  <a:lnTo>
                    <a:pt x="41" y="224"/>
                  </a:lnTo>
                  <a:lnTo>
                    <a:pt x="39" y="224"/>
                  </a:lnTo>
                  <a:lnTo>
                    <a:pt x="38" y="224"/>
                  </a:lnTo>
                  <a:lnTo>
                    <a:pt x="33" y="223"/>
                  </a:lnTo>
                  <a:lnTo>
                    <a:pt x="32" y="223"/>
                  </a:lnTo>
                  <a:lnTo>
                    <a:pt x="31" y="223"/>
                  </a:lnTo>
                  <a:lnTo>
                    <a:pt x="29" y="223"/>
                  </a:lnTo>
                  <a:lnTo>
                    <a:pt x="26" y="223"/>
                  </a:lnTo>
                  <a:lnTo>
                    <a:pt x="22" y="223"/>
                  </a:lnTo>
                  <a:lnTo>
                    <a:pt x="18" y="223"/>
                  </a:lnTo>
                  <a:lnTo>
                    <a:pt x="17" y="223"/>
                  </a:lnTo>
                  <a:lnTo>
                    <a:pt x="16" y="223"/>
                  </a:lnTo>
                  <a:lnTo>
                    <a:pt x="15" y="223"/>
                  </a:lnTo>
                  <a:lnTo>
                    <a:pt x="10" y="223"/>
                  </a:lnTo>
                  <a:lnTo>
                    <a:pt x="8" y="223"/>
                  </a:lnTo>
                  <a:lnTo>
                    <a:pt x="0" y="223"/>
                  </a:lnTo>
                  <a:lnTo>
                    <a:pt x="0" y="217"/>
                  </a:lnTo>
                  <a:lnTo>
                    <a:pt x="0" y="213"/>
                  </a:lnTo>
                  <a:lnTo>
                    <a:pt x="0" y="212"/>
                  </a:lnTo>
                  <a:lnTo>
                    <a:pt x="0" y="208"/>
                  </a:lnTo>
                  <a:lnTo>
                    <a:pt x="0" y="207"/>
                  </a:lnTo>
                  <a:lnTo>
                    <a:pt x="0" y="202"/>
                  </a:lnTo>
                  <a:lnTo>
                    <a:pt x="0" y="201"/>
                  </a:lnTo>
                  <a:lnTo>
                    <a:pt x="0" y="200"/>
                  </a:lnTo>
                  <a:lnTo>
                    <a:pt x="0" y="197"/>
                  </a:lnTo>
                  <a:lnTo>
                    <a:pt x="0" y="196"/>
                  </a:lnTo>
                  <a:lnTo>
                    <a:pt x="0" y="193"/>
                  </a:lnTo>
                  <a:lnTo>
                    <a:pt x="0" y="192"/>
                  </a:lnTo>
                  <a:lnTo>
                    <a:pt x="1" y="188"/>
                  </a:lnTo>
                  <a:lnTo>
                    <a:pt x="1" y="182"/>
                  </a:lnTo>
                  <a:lnTo>
                    <a:pt x="1" y="180"/>
                  </a:lnTo>
                  <a:lnTo>
                    <a:pt x="1" y="167"/>
                  </a:lnTo>
                  <a:lnTo>
                    <a:pt x="1" y="166"/>
                  </a:lnTo>
                  <a:lnTo>
                    <a:pt x="1" y="165"/>
                  </a:lnTo>
                  <a:lnTo>
                    <a:pt x="1" y="157"/>
                  </a:lnTo>
                  <a:lnTo>
                    <a:pt x="1" y="153"/>
                  </a:lnTo>
                  <a:lnTo>
                    <a:pt x="1" y="141"/>
                  </a:lnTo>
                  <a:lnTo>
                    <a:pt x="1" y="140"/>
                  </a:lnTo>
                  <a:lnTo>
                    <a:pt x="1" y="135"/>
                  </a:lnTo>
                  <a:lnTo>
                    <a:pt x="1" y="134"/>
                  </a:lnTo>
                  <a:lnTo>
                    <a:pt x="0" y="134"/>
                  </a:lnTo>
                  <a:lnTo>
                    <a:pt x="0" y="133"/>
                  </a:lnTo>
                  <a:lnTo>
                    <a:pt x="0" y="132"/>
                  </a:lnTo>
                  <a:lnTo>
                    <a:pt x="0" y="130"/>
                  </a:lnTo>
                  <a:lnTo>
                    <a:pt x="0" y="128"/>
                  </a:lnTo>
                  <a:lnTo>
                    <a:pt x="0" y="127"/>
                  </a:lnTo>
                  <a:lnTo>
                    <a:pt x="0" y="120"/>
                  </a:lnTo>
                  <a:lnTo>
                    <a:pt x="0" y="114"/>
                  </a:lnTo>
                  <a:lnTo>
                    <a:pt x="0" y="113"/>
                  </a:lnTo>
                  <a:lnTo>
                    <a:pt x="0" y="111"/>
                  </a:lnTo>
                  <a:lnTo>
                    <a:pt x="0" y="109"/>
                  </a:lnTo>
                  <a:lnTo>
                    <a:pt x="0" y="108"/>
                  </a:lnTo>
                  <a:lnTo>
                    <a:pt x="0" y="106"/>
                  </a:lnTo>
                  <a:lnTo>
                    <a:pt x="0" y="105"/>
                  </a:lnTo>
                  <a:lnTo>
                    <a:pt x="0" y="100"/>
                  </a:lnTo>
                  <a:lnTo>
                    <a:pt x="0" y="94"/>
                  </a:lnTo>
                  <a:lnTo>
                    <a:pt x="0" y="88"/>
                  </a:lnTo>
                  <a:lnTo>
                    <a:pt x="0" y="86"/>
                  </a:lnTo>
                  <a:lnTo>
                    <a:pt x="0" y="84"/>
                  </a:lnTo>
                  <a:lnTo>
                    <a:pt x="0" y="82"/>
                  </a:lnTo>
                  <a:lnTo>
                    <a:pt x="0" y="81"/>
                  </a:lnTo>
                  <a:lnTo>
                    <a:pt x="0" y="72"/>
                  </a:lnTo>
                  <a:lnTo>
                    <a:pt x="0" y="69"/>
                  </a:lnTo>
                  <a:lnTo>
                    <a:pt x="0" y="56"/>
                  </a:lnTo>
                  <a:lnTo>
                    <a:pt x="0" y="55"/>
                  </a:lnTo>
                  <a:lnTo>
                    <a:pt x="0" y="48"/>
                  </a:lnTo>
                  <a:lnTo>
                    <a:pt x="0" y="47"/>
                  </a:lnTo>
                  <a:lnTo>
                    <a:pt x="0" y="46"/>
                  </a:lnTo>
                  <a:lnTo>
                    <a:pt x="0" y="44"/>
                  </a:lnTo>
                  <a:lnTo>
                    <a:pt x="0" y="42"/>
                  </a:lnTo>
                  <a:lnTo>
                    <a:pt x="0" y="41"/>
                  </a:lnTo>
                  <a:lnTo>
                    <a:pt x="1" y="39"/>
                  </a:lnTo>
                  <a:lnTo>
                    <a:pt x="1" y="34"/>
                  </a:lnTo>
                  <a:lnTo>
                    <a:pt x="0" y="31"/>
                  </a:lnTo>
                  <a:lnTo>
                    <a:pt x="1" y="31"/>
                  </a:lnTo>
                  <a:lnTo>
                    <a:pt x="0" y="29"/>
                  </a:lnTo>
                  <a:lnTo>
                    <a:pt x="0" y="28"/>
                  </a:lnTo>
                  <a:lnTo>
                    <a:pt x="0" y="26"/>
                  </a:lnTo>
                  <a:lnTo>
                    <a:pt x="0" y="22"/>
                  </a:lnTo>
                  <a:lnTo>
                    <a:pt x="0" y="21"/>
                  </a:lnTo>
                  <a:lnTo>
                    <a:pt x="0" y="17"/>
                  </a:lnTo>
                  <a:lnTo>
                    <a:pt x="0" y="12"/>
                  </a:lnTo>
                  <a:lnTo>
                    <a:pt x="0" y="9"/>
                  </a:lnTo>
                  <a:lnTo>
                    <a:pt x="0" y="8"/>
                  </a:lnTo>
                  <a:lnTo>
                    <a:pt x="0" y="5"/>
                  </a:lnTo>
                  <a:lnTo>
                    <a:pt x="0" y="1"/>
                  </a:lnTo>
                  <a:lnTo>
                    <a:pt x="8" y="1"/>
                  </a:lnTo>
                  <a:lnTo>
                    <a:pt x="12" y="1"/>
                  </a:lnTo>
                  <a:lnTo>
                    <a:pt x="14" y="1"/>
                  </a:lnTo>
                  <a:lnTo>
                    <a:pt x="15" y="1"/>
                  </a:lnTo>
                  <a:lnTo>
                    <a:pt x="16" y="1"/>
                  </a:lnTo>
                  <a:lnTo>
                    <a:pt x="17" y="1"/>
                  </a:lnTo>
                  <a:lnTo>
                    <a:pt x="20" y="1"/>
                  </a:lnTo>
                  <a:lnTo>
                    <a:pt x="22" y="1"/>
                  </a:lnTo>
                  <a:lnTo>
                    <a:pt x="28" y="1"/>
                  </a:lnTo>
                  <a:lnTo>
                    <a:pt x="30" y="0"/>
                  </a:lnTo>
                  <a:lnTo>
                    <a:pt x="34" y="0"/>
                  </a:lnTo>
                  <a:lnTo>
                    <a:pt x="39" y="0"/>
                  </a:lnTo>
                  <a:lnTo>
                    <a:pt x="40" y="0"/>
                  </a:lnTo>
                  <a:lnTo>
                    <a:pt x="41" y="0"/>
                  </a:lnTo>
                  <a:lnTo>
                    <a:pt x="48"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15" name="Freeform 114"/>
            <p:cNvSpPr>
              <a:spLocks/>
            </p:cNvSpPr>
            <p:nvPr/>
          </p:nvSpPr>
          <p:spPr bwMode="auto">
            <a:xfrm>
              <a:off x="2737" y="1045"/>
              <a:ext cx="243" cy="244"/>
            </a:xfrm>
            <a:custGeom>
              <a:avLst/>
              <a:gdLst>
                <a:gd name="T0" fmla="*/ 54 w 243"/>
                <a:gd name="T1" fmla="*/ 0 h 244"/>
                <a:gd name="T2" fmla="*/ 79 w 243"/>
                <a:gd name="T3" fmla="*/ 0 h 244"/>
                <a:gd name="T4" fmla="*/ 95 w 243"/>
                <a:gd name="T5" fmla="*/ 1 h 244"/>
                <a:gd name="T6" fmla="*/ 114 w 243"/>
                <a:gd name="T7" fmla="*/ 1 h 244"/>
                <a:gd name="T8" fmla="*/ 127 w 243"/>
                <a:gd name="T9" fmla="*/ 1 h 244"/>
                <a:gd name="T10" fmla="*/ 132 w 243"/>
                <a:gd name="T11" fmla="*/ 1 h 244"/>
                <a:gd name="T12" fmla="*/ 150 w 243"/>
                <a:gd name="T13" fmla="*/ 1 h 244"/>
                <a:gd name="T14" fmla="*/ 170 w 243"/>
                <a:gd name="T15" fmla="*/ 1 h 244"/>
                <a:gd name="T16" fmla="*/ 182 w 243"/>
                <a:gd name="T17" fmla="*/ 1 h 244"/>
                <a:gd name="T18" fmla="*/ 204 w 243"/>
                <a:gd name="T19" fmla="*/ 1 h 244"/>
                <a:gd name="T20" fmla="*/ 224 w 243"/>
                <a:gd name="T21" fmla="*/ 1 h 244"/>
                <a:gd name="T22" fmla="*/ 242 w 243"/>
                <a:gd name="T23" fmla="*/ 9 h 244"/>
                <a:gd name="T24" fmla="*/ 242 w 243"/>
                <a:gd name="T25" fmla="*/ 28 h 244"/>
                <a:gd name="T26" fmla="*/ 242 w 243"/>
                <a:gd name="T27" fmla="*/ 41 h 244"/>
                <a:gd name="T28" fmla="*/ 242 w 243"/>
                <a:gd name="T29" fmla="*/ 47 h 244"/>
                <a:gd name="T30" fmla="*/ 242 w 243"/>
                <a:gd name="T31" fmla="*/ 81 h 244"/>
                <a:gd name="T32" fmla="*/ 242 w 243"/>
                <a:gd name="T33" fmla="*/ 84 h 244"/>
                <a:gd name="T34" fmla="*/ 242 w 243"/>
                <a:gd name="T35" fmla="*/ 100 h 244"/>
                <a:gd name="T36" fmla="*/ 242 w 243"/>
                <a:gd name="T37" fmla="*/ 111 h 244"/>
                <a:gd name="T38" fmla="*/ 242 w 243"/>
                <a:gd name="T39" fmla="*/ 130 h 244"/>
                <a:gd name="T40" fmla="*/ 243 w 243"/>
                <a:gd name="T41" fmla="*/ 134 h 244"/>
                <a:gd name="T42" fmla="*/ 243 w 243"/>
                <a:gd name="T43" fmla="*/ 153 h 244"/>
                <a:gd name="T44" fmla="*/ 243 w 243"/>
                <a:gd name="T45" fmla="*/ 167 h 244"/>
                <a:gd name="T46" fmla="*/ 242 w 243"/>
                <a:gd name="T47" fmla="*/ 196 h 244"/>
                <a:gd name="T48" fmla="*/ 242 w 243"/>
                <a:gd name="T49" fmla="*/ 212 h 244"/>
                <a:gd name="T50" fmla="*/ 227 w 243"/>
                <a:gd name="T51" fmla="*/ 241 h 244"/>
                <a:gd name="T52" fmla="*/ 208 w 243"/>
                <a:gd name="T53" fmla="*/ 241 h 244"/>
                <a:gd name="T54" fmla="*/ 193 w 243"/>
                <a:gd name="T55" fmla="*/ 241 h 244"/>
                <a:gd name="T56" fmla="*/ 188 w 243"/>
                <a:gd name="T57" fmla="*/ 240 h 244"/>
                <a:gd name="T58" fmla="*/ 183 w 243"/>
                <a:gd name="T59" fmla="*/ 240 h 244"/>
                <a:gd name="T60" fmla="*/ 175 w 243"/>
                <a:gd name="T61" fmla="*/ 240 h 244"/>
                <a:gd name="T62" fmla="*/ 162 w 243"/>
                <a:gd name="T63" fmla="*/ 240 h 244"/>
                <a:gd name="T64" fmla="*/ 154 w 243"/>
                <a:gd name="T65" fmla="*/ 240 h 244"/>
                <a:gd name="T66" fmla="*/ 145 w 243"/>
                <a:gd name="T67" fmla="*/ 240 h 244"/>
                <a:gd name="T68" fmla="*/ 139 w 243"/>
                <a:gd name="T69" fmla="*/ 240 h 244"/>
                <a:gd name="T70" fmla="*/ 130 w 243"/>
                <a:gd name="T71" fmla="*/ 240 h 244"/>
                <a:gd name="T72" fmla="*/ 118 w 243"/>
                <a:gd name="T73" fmla="*/ 240 h 244"/>
                <a:gd name="T74" fmla="*/ 121 w 243"/>
                <a:gd name="T75" fmla="*/ 244 h 244"/>
                <a:gd name="T76" fmla="*/ 103 w 243"/>
                <a:gd name="T77" fmla="*/ 244 h 244"/>
                <a:gd name="T78" fmla="*/ 90 w 243"/>
                <a:gd name="T79" fmla="*/ 244 h 244"/>
                <a:gd name="T80" fmla="*/ 76 w 243"/>
                <a:gd name="T81" fmla="*/ 244 h 244"/>
                <a:gd name="T82" fmla="*/ 39 w 243"/>
                <a:gd name="T83" fmla="*/ 242 h 244"/>
                <a:gd name="T84" fmla="*/ 31 w 243"/>
                <a:gd name="T85" fmla="*/ 242 h 244"/>
                <a:gd name="T86" fmla="*/ 31 w 243"/>
                <a:gd name="T87" fmla="*/ 233 h 244"/>
                <a:gd name="T88" fmla="*/ 31 w 243"/>
                <a:gd name="T89" fmla="*/ 218 h 244"/>
                <a:gd name="T90" fmla="*/ 31 w 243"/>
                <a:gd name="T91" fmla="*/ 207 h 244"/>
                <a:gd name="T92" fmla="*/ 32 w 243"/>
                <a:gd name="T93" fmla="*/ 192 h 244"/>
                <a:gd name="T94" fmla="*/ 32 w 243"/>
                <a:gd name="T95" fmla="*/ 185 h 244"/>
                <a:gd name="T96" fmla="*/ 28 w 243"/>
                <a:gd name="T97" fmla="*/ 175 h 244"/>
                <a:gd name="T98" fmla="*/ 11 w 243"/>
                <a:gd name="T99" fmla="*/ 164 h 244"/>
                <a:gd name="T100" fmla="*/ 2 w 243"/>
                <a:gd name="T101" fmla="*/ 132 h 244"/>
                <a:gd name="T102" fmla="*/ 0 w 243"/>
                <a:gd name="T103" fmla="*/ 110 h 244"/>
                <a:gd name="T104" fmla="*/ 0 w 243"/>
                <a:gd name="T105" fmla="*/ 92 h 244"/>
                <a:gd name="T106" fmla="*/ 0 w 243"/>
                <a:gd name="T107" fmla="*/ 87 h 244"/>
                <a:gd name="T108" fmla="*/ 0 w 243"/>
                <a:gd name="T109" fmla="*/ 74 h 244"/>
                <a:gd name="T110" fmla="*/ 0 w 243"/>
                <a:gd name="T111" fmla="*/ 62 h 244"/>
                <a:gd name="T112" fmla="*/ 0 w 243"/>
                <a:gd name="T113" fmla="*/ 49 h 244"/>
                <a:gd name="T114" fmla="*/ 0 w 243"/>
                <a:gd name="T115" fmla="*/ 34 h 244"/>
                <a:gd name="T116" fmla="*/ 0 w 243"/>
                <a:gd name="T117" fmla="*/ 32 h 244"/>
                <a:gd name="T118" fmla="*/ 0 w 243"/>
                <a:gd name="T119" fmla="*/ 26 h 244"/>
                <a:gd name="T120" fmla="*/ 0 w 243"/>
                <a:gd name="T121" fmla="*/ 13 h 244"/>
                <a:gd name="T122" fmla="*/ 0 w 243"/>
                <a:gd name="T123" fmla="*/ 5 h 244"/>
                <a:gd name="T124" fmla="*/ 11 w 243"/>
                <a:gd name="T125" fmla="*/ 0 h 2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43" h="244">
                  <a:moveTo>
                    <a:pt x="36" y="0"/>
                  </a:moveTo>
                  <a:lnTo>
                    <a:pt x="36" y="0"/>
                  </a:lnTo>
                  <a:lnTo>
                    <a:pt x="39" y="0"/>
                  </a:lnTo>
                  <a:lnTo>
                    <a:pt x="40" y="0"/>
                  </a:lnTo>
                  <a:lnTo>
                    <a:pt x="44" y="0"/>
                  </a:lnTo>
                  <a:lnTo>
                    <a:pt x="50" y="0"/>
                  </a:lnTo>
                  <a:lnTo>
                    <a:pt x="54" y="0"/>
                  </a:lnTo>
                  <a:lnTo>
                    <a:pt x="56" y="0"/>
                  </a:lnTo>
                  <a:lnTo>
                    <a:pt x="57" y="0"/>
                  </a:lnTo>
                  <a:lnTo>
                    <a:pt x="63" y="0"/>
                  </a:lnTo>
                  <a:lnTo>
                    <a:pt x="72" y="0"/>
                  </a:lnTo>
                  <a:lnTo>
                    <a:pt x="74" y="0"/>
                  </a:lnTo>
                  <a:lnTo>
                    <a:pt x="79" y="0"/>
                  </a:lnTo>
                  <a:lnTo>
                    <a:pt x="81" y="0"/>
                  </a:lnTo>
                  <a:lnTo>
                    <a:pt x="83" y="0"/>
                  </a:lnTo>
                  <a:lnTo>
                    <a:pt x="84" y="1"/>
                  </a:lnTo>
                  <a:lnTo>
                    <a:pt x="91" y="1"/>
                  </a:lnTo>
                  <a:lnTo>
                    <a:pt x="95" y="1"/>
                  </a:lnTo>
                  <a:lnTo>
                    <a:pt x="96" y="1"/>
                  </a:lnTo>
                  <a:lnTo>
                    <a:pt x="98" y="1"/>
                  </a:lnTo>
                  <a:lnTo>
                    <a:pt x="100" y="1"/>
                  </a:lnTo>
                  <a:lnTo>
                    <a:pt x="103" y="1"/>
                  </a:lnTo>
                  <a:lnTo>
                    <a:pt x="114" y="1"/>
                  </a:lnTo>
                  <a:lnTo>
                    <a:pt x="116" y="1"/>
                  </a:lnTo>
                  <a:lnTo>
                    <a:pt x="118" y="1"/>
                  </a:lnTo>
                  <a:lnTo>
                    <a:pt x="120" y="1"/>
                  </a:lnTo>
                  <a:lnTo>
                    <a:pt x="126" y="1"/>
                  </a:lnTo>
                  <a:lnTo>
                    <a:pt x="127" y="1"/>
                  </a:lnTo>
                  <a:lnTo>
                    <a:pt x="128" y="1"/>
                  </a:lnTo>
                  <a:lnTo>
                    <a:pt x="129" y="1"/>
                  </a:lnTo>
                  <a:lnTo>
                    <a:pt x="130" y="1"/>
                  </a:lnTo>
                  <a:lnTo>
                    <a:pt x="131" y="1"/>
                  </a:lnTo>
                  <a:lnTo>
                    <a:pt x="132" y="1"/>
                  </a:lnTo>
                  <a:lnTo>
                    <a:pt x="134" y="1"/>
                  </a:lnTo>
                  <a:lnTo>
                    <a:pt x="135" y="1"/>
                  </a:lnTo>
                  <a:lnTo>
                    <a:pt x="136" y="1"/>
                  </a:lnTo>
                  <a:lnTo>
                    <a:pt x="144" y="1"/>
                  </a:lnTo>
                  <a:lnTo>
                    <a:pt x="145" y="1"/>
                  </a:lnTo>
                  <a:lnTo>
                    <a:pt x="150" y="1"/>
                  </a:lnTo>
                  <a:lnTo>
                    <a:pt x="152" y="1"/>
                  </a:lnTo>
                  <a:lnTo>
                    <a:pt x="158" y="1"/>
                  </a:lnTo>
                  <a:lnTo>
                    <a:pt x="161" y="1"/>
                  </a:lnTo>
                  <a:lnTo>
                    <a:pt x="164" y="1"/>
                  </a:lnTo>
                  <a:lnTo>
                    <a:pt x="169" y="1"/>
                  </a:lnTo>
                  <a:lnTo>
                    <a:pt x="170" y="1"/>
                  </a:lnTo>
                  <a:lnTo>
                    <a:pt x="175" y="1"/>
                  </a:lnTo>
                  <a:lnTo>
                    <a:pt x="176" y="1"/>
                  </a:lnTo>
                  <a:lnTo>
                    <a:pt x="178" y="1"/>
                  </a:lnTo>
                  <a:lnTo>
                    <a:pt x="179" y="1"/>
                  </a:lnTo>
                  <a:lnTo>
                    <a:pt x="180" y="1"/>
                  </a:lnTo>
                  <a:lnTo>
                    <a:pt x="182" y="1"/>
                  </a:lnTo>
                  <a:lnTo>
                    <a:pt x="188" y="1"/>
                  </a:lnTo>
                  <a:lnTo>
                    <a:pt x="192" y="1"/>
                  </a:lnTo>
                  <a:lnTo>
                    <a:pt x="198" y="1"/>
                  </a:lnTo>
                  <a:lnTo>
                    <a:pt x="202" y="1"/>
                  </a:lnTo>
                  <a:lnTo>
                    <a:pt x="204" y="1"/>
                  </a:lnTo>
                  <a:lnTo>
                    <a:pt x="208" y="1"/>
                  </a:lnTo>
                  <a:lnTo>
                    <a:pt x="210" y="1"/>
                  </a:lnTo>
                  <a:lnTo>
                    <a:pt x="211" y="1"/>
                  </a:lnTo>
                  <a:lnTo>
                    <a:pt x="215" y="1"/>
                  </a:lnTo>
                  <a:lnTo>
                    <a:pt x="224" y="1"/>
                  </a:lnTo>
                  <a:lnTo>
                    <a:pt x="227" y="1"/>
                  </a:lnTo>
                  <a:lnTo>
                    <a:pt x="234" y="1"/>
                  </a:lnTo>
                  <a:lnTo>
                    <a:pt x="238" y="1"/>
                  </a:lnTo>
                  <a:lnTo>
                    <a:pt x="242" y="1"/>
                  </a:lnTo>
                  <a:lnTo>
                    <a:pt x="242" y="5"/>
                  </a:lnTo>
                  <a:lnTo>
                    <a:pt x="242" y="8"/>
                  </a:lnTo>
                  <a:lnTo>
                    <a:pt x="242" y="9"/>
                  </a:lnTo>
                  <a:lnTo>
                    <a:pt x="242" y="12"/>
                  </a:lnTo>
                  <a:lnTo>
                    <a:pt x="242" y="17"/>
                  </a:lnTo>
                  <a:lnTo>
                    <a:pt x="242" y="21"/>
                  </a:lnTo>
                  <a:lnTo>
                    <a:pt x="242" y="22"/>
                  </a:lnTo>
                  <a:lnTo>
                    <a:pt x="242" y="26"/>
                  </a:lnTo>
                  <a:lnTo>
                    <a:pt x="242" y="28"/>
                  </a:lnTo>
                  <a:lnTo>
                    <a:pt x="242" y="29"/>
                  </a:lnTo>
                  <a:lnTo>
                    <a:pt x="243" y="31"/>
                  </a:lnTo>
                  <a:lnTo>
                    <a:pt x="242" y="31"/>
                  </a:lnTo>
                  <a:lnTo>
                    <a:pt x="243" y="34"/>
                  </a:lnTo>
                  <a:lnTo>
                    <a:pt x="243" y="39"/>
                  </a:lnTo>
                  <a:lnTo>
                    <a:pt x="242" y="41"/>
                  </a:lnTo>
                  <a:lnTo>
                    <a:pt x="242" y="42"/>
                  </a:lnTo>
                  <a:lnTo>
                    <a:pt x="242" y="44"/>
                  </a:lnTo>
                  <a:lnTo>
                    <a:pt x="242" y="46"/>
                  </a:lnTo>
                  <a:lnTo>
                    <a:pt x="242" y="47"/>
                  </a:lnTo>
                  <a:lnTo>
                    <a:pt x="242" y="48"/>
                  </a:lnTo>
                  <a:lnTo>
                    <a:pt x="242" y="55"/>
                  </a:lnTo>
                  <a:lnTo>
                    <a:pt x="242" y="56"/>
                  </a:lnTo>
                  <a:lnTo>
                    <a:pt x="242" y="69"/>
                  </a:lnTo>
                  <a:lnTo>
                    <a:pt x="242" y="72"/>
                  </a:lnTo>
                  <a:lnTo>
                    <a:pt x="242" y="81"/>
                  </a:lnTo>
                  <a:lnTo>
                    <a:pt x="242" y="82"/>
                  </a:lnTo>
                  <a:lnTo>
                    <a:pt x="242" y="84"/>
                  </a:lnTo>
                  <a:lnTo>
                    <a:pt x="242" y="86"/>
                  </a:lnTo>
                  <a:lnTo>
                    <a:pt x="242" y="88"/>
                  </a:lnTo>
                  <a:lnTo>
                    <a:pt x="242" y="94"/>
                  </a:lnTo>
                  <a:lnTo>
                    <a:pt x="242" y="100"/>
                  </a:lnTo>
                  <a:lnTo>
                    <a:pt x="242" y="105"/>
                  </a:lnTo>
                  <a:lnTo>
                    <a:pt x="242" y="106"/>
                  </a:lnTo>
                  <a:lnTo>
                    <a:pt x="242" y="108"/>
                  </a:lnTo>
                  <a:lnTo>
                    <a:pt x="242" y="109"/>
                  </a:lnTo>
                  <a:lnTo>
                    <a:pt x="242" y="111"/>
                  </a:lnTo>
                  <a:lnTo>
                    <a:pt x="242" y="113"/>
                  </a:lnTo>
                  <a:lnTo>
                    <a:pt x="242" y="114"/>
                  </a:lnTo>
                  <a:lnTo>
                    <a:pt x="242" y="120"/>
                  </a:lnTo>
                  <a:lnTo>
                    <a:pt x="242" y="127"/>
                  </a:lnTo>
                  <a:lnTo>
                    <a:pt x="242" y="128"/>
                  </a:lnTo>
                  <a:lnTo>
                    <a:pt x="242" y="130"/>
                  </a:lnTo>
                  <a:lnTo>
                    <a:pt x="242" y="132"/>
                  </a:lnTo>
                  <a:lnTo>
                    <a:pt x="242" y="133"/>
                  </a:lnTo>
                  <a:lnTo>
                    <a:pt x="242" y="134"/>
                  </a:lnTo>
                  <a:lnTo>
                    <a:pt x="243" y="134"/>
                  </a:lnTo>
                  <a:lnTo>
                    <a:pt x="243" y="135"/>
                  </a:lnTo>
                  <a:lnTo>
                    <a:pt x="243" y="140"/>
                  </a:lnTo>
                  <a:lnTo>
                    <a:pt x="243" y="141"/>
                  </a:lnTo>
                  <a:lnTo>
                    <a:pt x="243" y="153"/>
                  </a:lnTo>
                  <a:lnTo>
                    <a:pt x="243" y="157"/>
                  </a:lnTo>
                  <a:lnTo>
                    <a:pt x="243" y="165"/>
                  </a:lnTo>
                  <a:lnTo>
                    <a:pt x="243" y="166"/>
                  </a:lnTo>
                  <a:lnTo>
                    <a:pt x="243" y="167"/>
                  </a:lnTo>
                  <a:lnTo>
                    <a:pt x="243" y="180"/>
                  </a:lnTo>
                  <a:lnTo>
                    <a:pt x="243" y="182"/>
                  </a:lnTo>
                  <a:lnTo>
                    <a:pt x="243" y="188"/>
                  </a:lnTo>
                  <a:lnTo>
                    <a:pt x="242" y="192"/>
                  </a:lnTo>
                  <a:lnTo>
                    <a:pt x="242" y="193"/>
                  </a:lnTo>
                  <a:lnTo>
                    <a:pt x="242" y="196"/>
                  </a:lnTo>
                  <a:lnTo>
                    <a:pt x="242" y="197"/>
                  </a:lnTo>
                  <a:lnTo>
                    <a:pt x="242" y="200"/>
                  </a:lnTo>
                  <a:lnTo>
                    <a:pt x="242" y="201"/>
                  </a:lnTo>
                  <a:lnTo>
                    <a:pt x="242" y="202"/>
                  </a:lnTo>
                  <a:lnTo>
                    <a:pt x="242" y="207"/>
                  </a:lnTo>
                  <a:lnTo>
                    <a:pt x="242" y="208"/>
                  </a:lnTo>
                  <a:lnTo>
                    <a:pt x="242" y="212"/>
                  </a:lnTo>
                  <a:lnTo>
                    <a:pt x="242" y="213"/>
                  </a:lnTo>
                  <a:lnTo>
                    <a:pt x="242" y="217"/>
                  </a:lnTo>
                  <a:lnTo>
                    <a:pt x="242" y="223"/>
                  </a:lnTo>
                  <a:lnTo>
                    <a:pt x="242" y="233"/>
                  </a:lnTo>
                  <a:lnTo>
                    <a:pt x="242" y="241"/>
                  </a:lnTo>
                  <a:lnTo>
                    <a:pt x="236" y="241"/>
                  </a:lnTo>
                  <a:lnTo>
                    <a:pt x="227" y="241"/>
                  </a:lnTo>
                  <a:lnTo>
                    <a:pt x="220" y="241"/>
                  </a:lnTo>
                  <a:lnTo>
                    <a:pt x="214" y="241"/>
                  </a:lnTo>
                  <a:lnTo>
                    <a:pt x="208" y="241"/>
                  </a:lnTo>
                  <a:lnTo>
                    <a:pt x="207" y="241"/>
                  </a:lnTo>
                  <a:lnTo>
                    <a:pt x="206" y="241"/>
                  </a:lnTo>
                  <a:lnTo>
                    <a:pt x="204" y="241"/>
                  </a:lnTo>
                  <a:lnTo>
                    <a:pt x="202" y="241"/>
                  </a:lnTo>
                  <a:lnTo>
                    <a:pt x="198" y="241"/>
                  </a:lnTo>
                  <a:lnTo>
                    <a:pt x="193" y="240"/>
                  </a:lnTo>
                  <a:lnTo>
                    <a:pt x="193" y="241"/>
                  </a:lnTo>
                  <a:lnTo>
                    <a:pt x="192" y="240"/>
                  </a:lnTo>
                  <a:lnTo>
                    <a:pt x="191" y="240"/>
                  </a:lnTo>
                  <a:lnTo>
                    <a:pt x="190" y="240"/>
                  </a:lnTo>
                  <a:lnTo>
                    <a:pt x="188" y="240"/>
                  </a:lnTo>
                  <a:lnTo>
                    <a:pt x="186" y="240"/>
                  </a:lnTo>
                  <a:lnTo>
                    <a:pt x="185" y="240"/>
                  </a:lnTo>
                  <a:lnTo>
                    <a:pt x="184" y="240"/>
                  </a:lnTo>
                  <a:lnTo>
                    <a:pt x="183" y="240"/>
                  </a:lnTo>
                  <a:lnTo>
                    <a:pt x="182" y="240"/>
                  </a:lnTo>
                  <a:lnTo>
                    <a:pt x="180" y="240"/>
                  </a:lnTo>
                  <a:lnTo>
                    <a:pt x="179" y="240"/>
                  </a:lnTo>
                  <a:lnTo>
                    <a:pt x="178" y="240"/>
                  </a:lnTo>
                  <a:lnTo>
                    <a:pt x="177" y="240"/>
                  </a:lnTo>
                  <a:lnTo>
                    <a:pt x="175" y="240"/>
                  </a:lnTo>
                  <a:lnTo>
                    <a:pt x="174" y="240"/>
                  </a:lnTo>
                  <a:lnTo>
                    <a:pt x="171" y="240"/>
                  </a:lnTo>
                  <a:lnTo>
                    <a:pt x="169" y="240"/>
                  </a:lnTo>
                  <a:lnTo>
                    <a:pt x="163" y="240"/>
                  </a:lnTo>
                  <a:lnTo>
                    <a:pt x="162" y="240"/>
                  </a:lnTo>
                  <a:lnTo>
                    <a:pt x="161" y="240"/>
                  </a:lnTo>
                  <a:lnTo>
                    <a:pt x="158" y="240"/>
                  </a:lnTo>
                  <a:lnTo>
                    <a:pt x="156" y="240"/>
                  </a:lnTo>
                  <a:lnTo>
                    <a:pt x="154" y="240"/>
                  </a:lnTo>
                  <a:lnTo>
                    <a:pt x="153" y="240"/>
                  </a:lnTo>
                  <a:lnTo>
                    <a:pt x="151" y="240"/>
                  </a:lnTo>
                  <a:lnTo>
                    <a:pt x="150" y="240"/>
                  </a:lnTo>
                  <a:lnTo>
                    <a:pt x="145" y="240"/>
                  </a:lnTo>
                  <a:lnTo>
                    <a:pt x="140" y="240"/>
                  </a:lnTo>
                  <a:lnTo>
                    <a:pt x="139" y="240"/>
                  </a:lnTo>
                  <a:lnTo>
                    <a:pt x="138" y="240"/>
                  </a:lnTo>
                  <a:lnTo>
                    <a:pt x="136" y="240"/>
                  </a:lnTo>
                  <a:lnTo>
                    <a:pt x="135" y="240"/>
                  </a:lnTo>
                  <a:lnTo>
                    <a:pt x="132" y="240"/>
                  </a:lnTo>
                  <a:lnTo>
                    <a:pt x="130" y="240"/>
                  </a:lnTo>
                  <a:lnTo>
                    <a:pt x="129" y="240"/>
                  </a:lnTo>
                  <a:lnTo>
                    <a:pt x="127" y="240"/>
                  </a:lnTo>
                  <a:lnTo>
                    <a:pt x="124" y="240"/>
                  </a:lnTo>
                  <a:lnTo>
                    <a:pt x="122" y="240"/>
                  </a:lnTo>
                  <a:lnTo>
                    <a:pt x="118" y="240"/>
                  </a:lnTo>
                  <a:lnTo>
                    <a:pt x="118" y="241"/>
                  </a:lnTo>
                  <a:lnTo>
                    <a:pt x="119" y="241"/>
                  </a:lnTo>
                  <a:lnTo>
                    <a:pt x="121" y="244"/>
                  </a:lnTo>
                  <a:lnTo>
                    <a:pt x="118" y="244"/>
                  </a:lnTo>
                  <a:lnTo>
                    <a:pt x="116" y="244"/>
                  </a:lnTo>
                  <a:lnTo>
                    <a:pt x="112" y="244"/>
                  </a:lnTo>
                  <a:lnTo>
                    <a:pt x="110" y="244"/>
                  </a:lnTo>
                  <a:lnTo>
                    <a:pt x="105" y="244"/>
                  </a:lnTo>
                  <a:lnTo>
                    <a:pt x="104" y="244"/>
                  </a:lnTo>
                  <a:lnTo>
                    <a:pt x="103" y="244"/>
                  </a:lnTo>
                  <a:lnTo>
                    <a:pt x="102" y="244"/>
                  </a:lnTo>
                  <a:lnTo>
                    <a:pt x="100" y="244"/>
                  </a:lnTo>
                  <a:lnTo>
                    <a:pt x="98" y="244"/>
                  </a:lnTo>
                  <a:lnTo>
                    <a:pt x="97" y="244"/>
                  </a:lnTo>
                  <a:lnTo>
                    <a:pt x="91" y="244"/>
                  </a:lnTo>
                  <a:lnTo>
                    <a:pt x="90" y="244"/>
                  </a:lnTo>
                  <a:lnTo>
                    <a:pt x="88" y="244"/>
                  </a:lnTo>
                  <a:lnTo>
                    <a:pt x="86" y="244"/>
                  </a:lnTo>
                  <a:lnTo>
                    <a:pt x="82" y="244"/>
                  </a:lnTo>
                  <a:lnTo>
                    <a:pt x="79" y="244"/>
                  </a:lnTo>
                  <a:lnTo>
                    <a:pt x="76" y="244"/>
                  </a:lnTo>
                  <a:lnTo>
                    <a:pt x="60" y="242"/>
                  </a:lnTo>
                  <a:lnTo>
                    <a:pt x="56" y="242"/>
                  </a:lnTo>
                  <a:lnTo>
                    <a:pt x="52" y="242"/>
                  </a:lnTo>
                  <a:lnTo>
                    <a:pt x="51" y="242"/>
                  </a:lnTo>
                  <a:lnTo>
                    <a:pt x="44" y="242"/>
                  </a:lnTo>
                  <a:lnTo>
                    <a:pt x="39" y="242"/>
                  </a:lnTo>
                  <a:lnTo>
                    <a:pt x="36" y="242"/>
                  </a:lnTo>
                  <a:lnTo>
                    <a:pt x="35" y="242"/>
                  </a:lnTo>
                  <a:lnTo>
                    <a:pt x="34" y="242"/>
                  </a:lnTo>
                  <a:lnTo>
                    <a:pt x="31" y="242"/>
                  </a:lnTo>
                  <a:lnTo>
                    <a:pt x="31" y="237"/>
                  </a:lnTo>
                  <a:lnTo>
                    <a:pt x="31" y="236"/>
                  </a:lnTo>
                  <a:lnTo>
                    <a:pt x="31" y="234"/>
                  </a:lnTo>
                  <a:lnTo>
                    <a:pt x="31" y="233"/>
                  </a:lnTo>
                  <a:lnTo>
                    <a:pt x="31" y="231"/>
                  </a:lnTo>
                  <a:lnTo>
                    <a:pt x="31" y="226"/>
                  </a:lnTo>
                  <a:lnTo>
                    <a:pt x="31" y="225"/>
                  </a:lnTo>
                  <a:lnTo>
                    <a:pt x="31" y="223"/>
                  </a:lnTo>
                  <a:lnTo>
                    <a:pt x="31" y="218"/>
                  </a:lnTo>
                  <a:lnTo>
                    <a:pt x="31" y="215"/>
                  </a:lnTo>
                  <a:lnTo>
                    <a:pt x="31" y="212"/>
                  </a:lnTo>
                  <a:lnTo>
                    <a:pt x="31" y="209"/>
                  </a:lnTo>
                  <a:lnTo>
                    <a:pt x="31" y="207"/>
                  </a:lnTo>
                  <a:lnTo>
                    <a:pt x="31" y="205"/>
                  </a:lnTo>
                  <a:lnTo>
                    <a:pt x="31" y="202"/>
                  </a:lnTo>
                  <a:lnTo>
                    <a:pt x="31" y="201"/>
                  </a:lnTo>
                  <a:lnTo>
                    <a:pt x="31" y="198"/>
                  </a:lnTo>
                  <a:lnTo>
                    <a:pt x="32" y="196"/>
                  </a:lnTo>
                  <a:lnTo>
                    <a:pt x="32" y="192"/>
                  </a:lnTo>
                  <a:lnTo>
                    <a:pt x="32" y="191"/>
                  </a:lnTo>
                  <a:lnTo>
                    <a:pt x="32" y="188"/>
                  </a:lnTo>
                  <a:lnTo>
                    <a:pt x="32" y="185"/>
                  </a:lnTo>
                  <a:lnTo>
                    <a:pt x="32" y="182"/>
                  </a:lnTo>
                  <a:lnTo>
                    <a:pt x="32" y="178"/>
                  </a:lnTo>
                  <a:lnTo>
                    <a:pt x="32" y="177"/>
                  </a:lnTo>
                  <a:lnTo>
                    <a:pt x="28" y="175"/>
                  </a:lnTo>
                  <a:lnTo>
                    <a:pt x="24" y="172"/>
                  </a:lnTo>
                  <a:lnTo>
                    <a:pt x="20" y="170"/>
                  </a:lnTo>
                  <a:lnTo>
                    <a:pt x="15" y="166"/>
                  </a:lnTo>
                  <a:lnTo>
                    <a:pt x="15" y="165"/>
                  </a:lnTo>
                  <a:lnTo>
                    <a:pt x="14" y="165"/>
                  </a:lnTo>
                  <a:lnTo>
                    <a:pt x="11" y="164"/>
                  </a:lnTo>
                  <a:lnTo>
                    <a:pt x="10" y="162"/>
                  </a:lnTo>
                  <a:lnTo>
                    <a:pt x="1" y="156"/>
                  </a:lnTo>
                  <a:lnTo>
                    <a:pt x="1" y="149"/>
                  </a:lnTo>
                  <a:lnTo>
                    <a:pt x="1" y="141"/>
                  </a:lnTo>
                  <a:lnTo>
                    <a:pt x="1" y="140"/>
                  </a:lnTo>
                  <a:lnTo>
                    <a:pt x="1" y="136"/>
                  </a:lnTo>
                  <a:lnTo>
                    <a:pt x="2" y="132"/>
                  </a:lnTo>
                  <a:lnTo>
                    <a:pt x="0" y="132"/>
                  </a:lnTo>
                  <a:lnTo>
                    <a:pt x="0" y="118"/>
                  </a:lnTo>
                  <a:lnTo>
                    <a:pt x="0" y="117"/>
                  </a:lnTo>
                  <a:lnTo>
                    <a:pt x="0" y="116"/>
                  </a:lnTo>
                  <a:lnTo>
                    <a:pt x="0" y="110"/>
                  </a:lnTo>
                  <a:lnTo>
                    <a:pt x="0" y="108"/>
                  </a:lnTo>
                  <a:lnTo>
                    <a:pt x="0" y="98"/>
                  </a:lnTo>
                  <a:lnTo>
                    <a:pt x="0" y="97"/>
                  </a:lnTo>
                  <a:lnTo>
                    <a:pt x="0" y="95"/>
                  </a:lnTo>
                  <a:lnTo>
                    <a:pt x="0" y="92"/>
                  </a:lnTo>
                  <a:lnTo>
                    <a:pt x="0" y="90"/>
                  </a:lnTo>
                  <a:lnTo>
                    <a:pt x="0" y="89"/>
                  </a:lnTo>
                  <a:lnTo>
                    <a:pt x="0" y="88"/>
                  </a:lnTo>
                  <a:lnTo>
                    <a:pt x="0" y="87"/>
                  </a:lnTo>
                  <a:lnTo>
                    <a:pt x="0" y="86"/>
                  </a:lnTo>
                  <a:lnTo>
                    <a:pt x="0" y="84"/>
                  </a:lnTo>
                  <a:lnTo>
                    <a:pt x="0" y="80"/>
                  </a:lnTo>
                  <a:lnTo>
                    <a:pt x="0" y="79"/>
                  </a:lnTo>
                  <a:lnTo>
                    <a:pt x="0" y="78"/>
                  </a:lnTo>
                  <a:lnTo>
                    <a:pt x="0" y="74"/>
                  </a:lnTo>
                  <a:lnTo>
                    <a:pt x="0" y="72"/>
                  </a:lnTo>
                  <a:lnTo>
                    <a:pt x="0" y="71"/>
                  </a:lnTo>
                  <a:lnTo>
                    <a:pt x="0" y="64"/>
                  </a:lnTo>
                  <a:lnTo>
                    <a:pt x="0" y="62"/>
                  </a:lnTo>
                  <a:lnTo>
                    <a:pt x="0" y="58"/>
                  </a:lnTo>
                  <a:lnTo>
                    <a:pt x="0" y="56"/>
                  </a:lnTo>
                  <a:lnTo>
                    <a:pt x="0" y="55"/>
                  </a:lnTo>
                  <a:lnTo>
                    <a:pt x="0" y="53"/>
                  </a:lnTo>
                  <a:lnTo>
                    <a:pt x="0" y="49"/>
                  </a:lnTo>
                  <a:lnTo>
                    <a:pt x="0" y="48"/>
                  </a:lnTo>
                  <a:lnTo>
                    <a:pt x="0" y="46"/>
                  </a:lnTo>
                  <a:lnTo>
                    <a:pt x="0" y="45"/>
                  </a:lnTo>
                  <a:lnTo>
                    <a:pt x="0" y="40"/>
                  </a:lnTo>
                  <a:lnTo>
                    <a:pt x="0" y="36"/>
                  </a:lnTo>
                  <a:lnTo>
                    <a:pt x="0" y="34"/>
                  </a:lnTo>
                  <a:lnTo>
                    <a:pt x="0" y="33"/>
                  </a:lnTo>
                  <a:lnTo>
                    <a:pt x="0" y="32"/>
                  </a:lnTo>
                  <a:lnTo>
                    <a:pt x="0" y="30"/>
                  </a:lnTo>
                  <a:lnTo>
                    <a:pt x="0" y="29"/>
                  </a:lnTo>
                  <a:lnTo>
                    <a:pt x="0" y="28"/>
                  </a:lnTo>
                  <a:lnTo>
                    <a:pt x="0" y="26"/>
                  </a:lnTo>
                  <a:lnTo>
                    <a:pt x="0" y="25"/>
                  </a:lnTo>
                  <a:lnTo>
                    <a:pt x="0" y="23"/>
                  </a:lnTo>
                  <a:lnTo>
                    <a:pt x="0" y="15"/>
                  </a:lnTo>
                  <a:lnTo>
                    <a:pt x="0" y="13"/>
                  </a:lnTo>
                  <a:lnTo>
                    <a:pt x="0" y="12"/>
                  </a:lnTo>
                  <a:lnTo>
                    <a:pt x="0" y="10"/>
                  </a:lnTo>
                  <a:lnTo>
                    <a:pt x="0" y="8"/>
                  </a:lnTo>
                  <a:lnTo>
                    <a:pt x="0" y="5"/>
                  </a:lnTo>
                  <a:lnTo>
                    <a:pt x="0" y="4"/>
                  </a:lnTo>
                  <a:lnTo>
                    <a:pt x="0" y="0"/>
                  </a:lnTo>
                  <a:lnTo>
                    <a:pt x="1" y="0"/>
                  </a:lnTo>
                  <a:lnTo>
                    <a:pt x="3" y="0"/>
                  </a:lnTo>
                  <a:lnTo>
                    <a:pt x="6" y="0"/>
                  </a:lnTo>
                  <a:lnTo>
                    <a:pt x="10" y="0"/>
                  </a:lnTo>
                  <a:lnTo>
                    <a:pt x="11" y="0"/>
                  </a:lnTo>
                  <a:lnTo>
                    <a:pt x="18" y="0"/>
                  </a:lnTo>
                  <a:lnTo>
                    <a:pt x="24" y="0"/>
                  </a:lnTo>
                  <a:lnTo>
                    <a:pt x="32" y="0"/>
                  </a:lnTo>
                  <a:lnTo>
                    <a:pt x="36"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16" name="Freeform 115"/>
            <p:cNvSpPr>
              <a:spLocks/>
            </p:cNvSpPr>
            <p:nvPr/>
          </p:nvSpPr>
          <p:spPr bwMode="auto">
            <a:xfrm>
              <a:off x="2344" y="1065"/>
              <a:ext cx="289" cy="332"/>
            </a:xfrm>
            <a:custGeom>
              <a:avLst/>
              <a:gdLst>
                <a:gd name="T0" fmla="*/ 227 w 289"/>
                <a:gd name="T1" fmla="*/ 19 h 332"/>
                <a:gd name="T2" fmla="*/ 254 w 289"/>
                <a:gd name="T3" fmla="*/ 38 h 332"/>
                <a:gd name="T4" fmla="*/ 288 w 289"/>
                <a:gd name="T5" fmla="*/ 63 h 332"/>
                <a:gd name="T6" fmla="*/ 288 w 289"/>
                <a:gd name="T7" fmla="*/ 97 h 332"/>
                <a:gd name="T8" fmla="*/ 288 w 289"/>
                <a:gd name="T9" fmla="*/ 141 h 332"/>
                <a:gd name="T10" fmla="*/ 271 w 289"/>
                <a:gd name="T11" fmla="*/ 163 h 332"/>
                <a:gd name="T12" fmla="*/ 261 w 289"/>
                <a:gd name="T13" fmla="*/ 198 h 332"/>
                <a:gd name="T14" fmla="*/ 261 w 289"/>
                <a:gd name="T15" fmla="*/ 224 h 332"/>
                <a:gd name="T16" fmla="*/ 261 w 289"/>
                <a:gd name="T17" fmla="*/ 251 h 332"/>
                <a:gd name="T18" fmla="*/ 261 w 289"/>
                <a:gd name="T19" fmla="*/ 270 h 332"/>
                <a:gd name="T20" fmla="*/ 259 w 289"/>
                <a:gd name="T21" fmla="*/ 297 h 332"/>
                <a:gd name="T22" fmla="*/ 261 w 289"/>
                <a:gd name="T23" fmla="*/ 323 h 332"/>
                <a:gd name="T24" fmla="*/ 238 w 289"/>
                <a:gd name="T25" fmla="*/ 332 h 332"/>
                <a:gd name="T26" fmla="*/ 201 w 289"/>
                <a:gd name="T27" fmla="*/ 331 h 332"/>
                <a:gd name="T28" fmla="*/ 169 w 289"/>
                <a:gd name="T29" fmla="*/ 331 h 332"/>
                <a:gd name="T30" fmla="*/ 153 w 289"/>
                <a:gd name="T31" fmla="*/ 305 h 332"/>
                <a:gd name="T32" fmla="*/ 153 w 289"/>
                <a:gd name="T33" fmla="*/ 283 h 332"/>
                <a:gd name="T34" fmla="*/ 153 w 289"/>
                <a:gd name="T35" fmla="*/ 259 h 332"/>
                <a:gd name="T36" fmla="*/ 136 w 289"/>
                <a:gd name="T37" fmla="*/ 249 h 332"/>
                <a:gd name="T38" fmla="*/ 115 w 289"/>
                <a:gd name="T39" fmla="*/ 248 h 332"/>
                <a:gd name="T40" fmla="*/ 91 w 289"/>
                <a:gd name="T41" fmla="*/ 247 h 332"/>
                <a:gd name="T42" fmla="*/ 71 w 289"/>
                <a:gd name="T43" fmla="*/ 247 h 332"/>
                <a:gd name="T44" fmla="*/ 42 w 289"/>
                <a:gd name="T45" fmla="*/ 247 h 332"/>
                <a:gd name="T46" fmla="*/ 22 w 289"/>
                <a:gd name="T47" fmla="*/ 247 h 332"/>
                <a:gd name="T48" fmla="*/ 2 w 289"/>
                <a:gd name="T49" fmla="*/ 247 h 332"/>
                <a:gd name="T50" fmla="*/ 9 w 289"/>
                <a:gd name="T51" fmla="*/ 231 h 332"/>
                <a:gd name="T52" fmla="*/ 32 w 289"/>
                <a:gd name="T53" fmla="*/ 222 h 332"/>
                <a:gd name="T54" fmla="*/ 46 w 289"/>
                <a:gd name="T55" fmla="*/ 232 h 332"/>
                <a:gd name="T56" fmla="*/ 71 w 289"/>
                <a:gd name="T57" fmla="*/ 233 h 332"/>
                <a:gd name="T58" fmla="*/ 79 w 289"/>
                <a:gd name="T59" fmla="*/ 219 h 332"/>
                <a:gd name="T60" fmla="*/ 73 w 289"/>
                <a:gd name="T61" fmla="*/ 208 h 332"/>
                <a:gd name="T62" fmla="*/ 58 w 289"/>
                <a:gd name="T63" fmla="*/ 207 h 332"/>
                <a:gd name="T64" fmla="*/ 44 w 289"/>
                <a:gd name="T65" fmla="*/ 208 h 332"/>
                <a:gd name="T66" fmla="*/ 32 w 289"/>
                <a:gd name="T67" fmla="*/ 206 h 332"/>
                <a:gd name="T68" fmla="*/ 19 w 289"/>
                <a:gd name="T69" fmla="*/ 196 h 332"/>
                <a:gd name="T70" fmla="*/ 12 w 289"/>
                <a:gd name="T71" fmla="*/ 183 h 332"/>
                <a:gd name="T72" fmla="*/ 25 w 289"/>
                <a:gd name="T73" fmla="*/ 169 h 332"/>
                <a:gd name="T74" fmla="*/ 34 w 289"/>
                <a:gd name="T75" fmla="*/ 183 h 332"/>
                <a:gd name="T76" fmla="*/ 49 w 289"/>
                <a:gd name="T77" fmla="*/ 191 h 332"/>
                <a:gd name="T78" fmla="*/ 62 w 289"/>
                <a:gd name="T79" fmla="*/ 187 h 332"/>
                <a:gd name="T80" fmla="*/ 64 w 289"/>
                <a:gd name="T81" fmla="*/ 166 h 332"/>
                <a:gd name="T82" fmla="*/ 67 w 289"/>
                <a:gd name="T83" fmla="*/ 155 h 332"/>
                <a:gd name="T84" fmla="*/ 78 w 289"/>
                <a:gd name="T85" fmla="*/ 150 h 332"/>
                <a:gd name="T86" fmla="*/ 89 w 289"/>
                <a:gd name="T87" fmla="*/ 149 h 332"/>
                <a:gd name="T88" fmla="*/ 100 w 289"/>
                <a:gd name="T89" fmla="*/ 150 h 332"/>
                <a:gd name="T90" fmla="*/ 112 w 289"/>
                <a:gd name="T91" fmla="*/ 137 h 332"/>
                <a:gd name="T92" fmla="*/ 113 w 289"/>
                <a:gd name="T93" fmla="*/ 126 h 332"/>
                <a:gd name="T94" fmla="*/ 104 w 289"/>
                <a:gd name="T95" fmla="*/ 115 h 332"/>
                <a:gd name="T96" fmla="*/ 100 w 289"/>
                <a:gd name="T97" fmla="*/ 101 h 332"/>
                <a:gd name="T98" fmla="*/ 116 w 289"/>
                <a:gd name="T99" fmla="*/ 97 h 332"/>
                <a:gd name="T100" fmla="*/ 139 w 289"/>
                <a:gd name="T101" fmla="*/ 95 h 332"/>
                <a:gd name="T102" fmla="*/ 144 w 289"/>
                <a:gd name="T103" fmla="*/ 104 h 332"/>
                <a:gd name="T104" fmla="*/ 150 w 289"/>
                <a:gd name="T105" fmla="*/ 129 h 332"/>
                <a:gd name="T106" fmla="*/ 151 w 289"/>
                <a:gd name="T107" fmla="*/ 108 h 332"/>
                <a:gd name="T108" fmla="*/ 159 w 289"/>
                <a:gd name="T109" fmla="*/ 89 h 332"/>
                <a:gd name="T110" fmla="*/ 176 w 289"/>
                <a:gd name="T111" fmla="*/ 84 h 332"/>
                <a:gd name="T112" fmla="*/ 198 w 289"/>
                <a:gd name="T113" fmla="*/ 68 h 332"/>
                <a:gd name="T114" fmla="*/ 203 w 289"/>
                <a:gd name="T115" fmla="*/ 54 h 332"/>
                <a:gd name="T116" fmla="*/ 198 w 289"/>
                <a:gd name="T117" fmla="*/ 44 h 332"/>
                <a:gd name="T118" fmla="*/ 191 w 289"/>
                <a:gd name="T119" fmla="*/ 24 h 332"/>
                <a:gd name="T120" fmla="*/ 195 w 289"/>
                <a:gd name="T121" fmla="*/ 9 h 33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89" h="332">
                  <a:moveTo>
                    <a:pt x="202" y="0"/>
                  </a:moveTo>
                  <a:lnTo>
                    <a:pt x="203" y="1"/>
                  </a:lnTo>
                  <a:lnTo>
                    <a:pt x="215" y="9"/>
                  </a:lnTo>
                  <a:lnTo>
                    <a:pt x="217" y="11"/>
                  </a:lnTo>
                  <a:lnTo>
                    <a:pt x="218" y="12"/>
                  </a:lnTo>
                  <a:lnTo>
                    <a:pt x="219" y="13"/>
                  </a:lnTo>
                  <a:lnTo>
                    <a:pt x="220" y="14"/>
                  </a:lnTo>
                  <a:lnTo>
                    <a:pt x="222" y="14"/>
                  </a:lnTo>
                  <a:lnTo>
                    <a:pt x="223" y="15"/>
                  </a:lnTo>
                  <a:lnTo>
                    <a:pt x="227" y="19"/>
                  </a:lnTo>
                  <a:lnTo>
                    <a:pt x="232" y="22"/>
                  </a:lnTo>
                  <a:lnTo>
                    <a:pt x="233" y="23"/>
                  </a:lnTo>
                  <a:lnTo>
                    <a:pt x="234" y="23"/>
                  </a:lnTo>
                  <a:lnTo>
                    <a:pt x="237" y="25"/>
                  </a:lnTo>
                  <a:lnTo>
                    <a:pt x="240" y="28"/>
                  </a:lnTo>
                  <a:lnTo>
                    <a:pt x="248" y="33"/>
                  </a:lnTo>
                  <a:lnTo>
                    <a:pt x="250" y="36"/>
                  </a:lnTo>
                  <a:lnTo>
                    <a:pt x="251" y="37"/>
                  </a:lnTo>
                  <a:lnTo>
                    <a:pt x="253" y="37"/>
                  </a:lnTo>
                  <a:lnTo>
                    <a:pt x="254" y="38"/>
                  </a:lnTo>
                  <a:lnTo>
                    <a:pt x="256" y="39"/>
                  </a:lnTo>
                  <a:lnTo>
                    <a:pt x="261" y="44"/>
                  </a:lnTo>
                  <a:lnTo>
                    <a:pt x="262" y="44"/>
                  </a:lnTo>
                  <a:lnTo>
                    <a:pt x="270" y="49"/>
                  </a:lnTo>
                  <a:lnTo>
                    <a:pt x="275" y="54"/>
                  </a:lnTo>
                  <a:lnTo>
                    <a:pt x="285" y="61"/>
                  </a:lnTo>
                  <a:lnTo>
                    <a:pt x="286" y="61"/>
                  </a:lnTo>
                  <a:lnTo>
                    <a:pt x="286" y="62"/>
                  </a:lnTo>
                  <a:lnTo>
                    <a:pt x="287" y="62"/>
                  </a:lnTo>
                  <a:lnTo>
                    <a:pt x="288" y="63"/>
                  </a:lnTo>
                  <a:lnTo>
                    <a:pt x="289" y="63"/>
                  </a:lnTo>
                  <a:lnTo>
                    <a:pt x="288" y="68"/>
                  </a:lnTo>
                  <a:lnTo>
                    <a:pt x="288" y="73"/>
                  </a:lnTo>
                  <a:lnTo>
                    <a:pt x="288" y="76"/>
                  </a:lnTo>
                  <a:lnTo>
                    <a:pt x="288" y="81"/>
                  </a:lnTo>
                  <a:lnTo>
                    <a:pt x="288" y="93"/>
                  </a:lnTo>
                  <a:lnTo>
                    <a:pt x="288" y="94"/>
                  </a:lnTo>
                  <a:lnTo>
                    <a:pt x="288" y="95"/>
                  </a:lnTo>
                  <a:lnTo>
                    <a:pt x="288" y="96"/>
                  </a:lnTo>
                  <a:lnTo>
                    <a:pt x="288" y="97"/>
                  </a:lnTo>
                  <a:lnTo>
                    <a:pt x="288" y="103"/>
                  </a:lnTo>
                  <a:lnTo>
                    <a:pt x="288" y="107"/>
                  </a:lnTo>
                  <a:lnTo>
                    <a:pt x="287" y="110"/>
                  </a:lnTo>
                  <a:lnTo>
                    <a:pt x="287" y="111"/>
                  </a:lnTo>
                  <a:lnTo>
                    <a:pt x="287" y="118"/>
                  </a:lnTo>
                  <a:lnTo>
                    <a:pt x="287" y="119"/>
                  </a:lnTo>
                  <a:lnTo>
                    <a:pt x="288" y="126"/>
                  </a:lnTo>
                  <a:lnTo>
                    <a:pt x="288" y="127"/>
                  </a:lnTo>
                  <a:lnTo>
                    <a:pt x="288" y="132"/>
                  </a:lnTo>
                  <a:lnTo>
                    <a:pt x="288" y="141"/>
                  </a:lnTo>
                  <a:lnTo>
                    <a:pt x="288" y="144"/>
                  </a:lnTo>
                  <a:lnTo>
                    <a:pt x="288" y="151"/>
                  </a:lnTo>
                  <a:lnTo>
                    <a:pt x="288" y="152"/>
                  </a:lnTo>
                  <a:lnTo>
                    <a:pt x="288" y="156"/>
                  </a:lnTo>
                  <a:lnTo>
                    <a:pt x="288" y="159"/>
                  </a:lnTo>
                  <a:lnTo>
                    <a:pt x="288" y="163"/>
                  </a:lnTo>
                  <a:lnTo>
                    <a:pt x="287" y="163"/>
                  </a:lnTo>
                  <a:lnTo>
                    <a:pt x="285" y="163"/>
                  </a:lnTo>
                  <a:lnTo>
                    <a:pt x="283" y="163"/>
                  </a:lnTo>
                  <a:lnTo>
                    <a:pt x="271" y="163"/>
                  </a:lnTo>
                  <a:lnTo>
                    <a:pt x="270" y="163"/>
                  </a:lnTo>
                  <a:lnTo>
                    <a:pt x="262" y="161"/>
                  </a:lnTo>
                  <a:lnTo>
                    <a:pt x="261" y="169"/>
                  </a:lnTo>
                  <a:lnTo>
                    <a:pt x="261" y="173"/>
                  </a:lnTo>
                  <a:lnTo>
                    <a:pt x="261" y="181"/>
                  </a:lnTo>
                  <a:lnTo>
                    <a:pt x="261" y="184"/>
                  </a:lnTo>
                  <a:lnTo>
                    <a:pt x="261" y="185"/>
                  </a:lnTo>
                  <a:lnTo>
                    <a:pt x="261" y="189"/>
                  </a:lnTo>
                  <a:lnTo>
                    <a:pt x="261" y="192"/>
                  </a:lnTo>
                  <a:lnTo>
                    <a:pt x="261" y="198"/>
                  </a:lnTo>
                  <a:lnTo>
                    <a:pt x="261" y="200"/>
                  </a:lnTo>
                  <a:lnTo>
                    <a:pt x="261" y="203"/>
                  </a:lnTo>
                  <a:lnTo>
                    <a:pt x="261" y="206"/>
                  </a:lnTo>
                  <a:lnTo>
                    <a:pt x="261" y="207"/>
                  </a:lnTo>
                  <a:lnTo>
                    <a:pt x="261" y="208"/>
                  </a:lnTo>
                  <a:lnTo>
                    <a:pt x="261" y="215"/>
                  </a:lnTo>
                  <a:lnTo>
                    <a:pt x="261" y="216"/>
                  </a:lnTo>
                  <a:lnTo>
                    <a:pt x="261" y="217"/>
                  </a:lnTo>
                  <a:lnTo>
                    <a:pt x="261" y="222"/>
                  </a:lnTo>
                  <a:lnTo>
                    <a:pt x="261" y="224"/>
                  </a:lnTo>
                  <a:lnTo>
                    <a:pt x="261" y="225"/>
                  </a:lnTo>
                  <a:lnTo>
                    <a:pt x="261" y="228"/>
                  </a:lnTo>
                  <a:lnTo>
                    <a:pt x="261" y="229"/>
                  </a:lnTo>
                  <a:lnTo>
                    <a:pt x="261" y="231"/>
                  </a:lnTo>
                  <a:lnTo>
                    <a:pt x="261" y="233"/>
                  </a:lnTo>
                  <a:lnTo>
                    <a:pt x="261" y="235"/>
                  </a:lnTo>
                  <a:lnTo>
                    <a:pt x="261" y="244"/>
                  </a:lnTo>
                  <a:lnTo>
                    <a:pt x="261" y="246"/>
                  </a:lnTo>
                  <a:lnTo>
                    <a:pt x="261" y="247"/>
                  </a:lnTo>
                  <a:lnTo>
                    <a:pt x="261" y="251"/>
                  </a:lnTo>
                  <a:lnTo>
                    <a:pt x="261" y="252"/>
                  </a:lnTo>
                  <a:lnTo>
                    <a:pt x="261" y="253"/>
                  </a:lnTo>
                  <a:lnTo>
                    <a:pt x="261" y="254"/>
                  </a:lnTo>
                  <a:lnTo>
                    <a:pt x="261" y="255"/>
                  </a:lnTo>
                  <a:lnTo>
                    <a:pt x="261" y="259"/>
                  </a:lnTo>
                  <a:lnTo>
                    <a:pt x="261" y="260"/>
                  </a:lnTo>
                  <a:lnTo>
                    <a:pt x="261" y="263"/>
                  </a:lnTo>
                  <a:lnTo>
                    <a:pt x="261" y="268"/>
                  </a:lnTo>
                  <a:lnTo>
                    <a:pt x="261" y="269"/>
                  </a:lnTo>
                  <a:lnTo>
                    <a:pt x="261" y="270"/>
                  </a:lnTo>
                  <a:lnTo>
                    <a:pt x="261" y="272"/>
                  </a:lnTo>
                  <a:lnTo>
                    <a:pt x="261" y="273"/>
                  </a:lnTo>
                  <a:lnTo>
                    <a:pt x="261" y="276"/>
                  </a:lnTo>
                  <a:lnTo>
                    <a:pt x="261" y="278"/>
                  </a:lnTo>
                  <a:lnTo>
                    <a:pt x="261" y="280"/>
                  </a:lnTo>
                  <a:lnTo>
                    <a:pt x="261" y="283"/>
                  </a:lnTo>
                  <a:lnTo>
                    <a:pt x="261" y="284"/>
                  </a:lnTo>
                  <a:lnTo>
                    <a:pt x="261" y="286"/>
                  </a:lnTo>
                  <a:lnTo>
                    <a:pt x="261" y="287"/>
                  </a:lnTo>
                  <a:lnTo>
                    <a:pt x="259" y="297"/>
                  </a:lnTo>
                  <a:lnTo>
                    <a:pt x="259" y="301"/>
                  </a:lnTo>
                  <a:lnTo>
                    <a:pt x="259" y="303"/>
                  </a:lnTo>
                  <a:lnTo>
                    <a:pt x="259" y="304"/>
                  </a:lnTo>
                  <a:lnTo>
                    <a:pt x="259" y="305"/>
                  </a:lnTo>
                  <a:lnTo>
                    <a:pt x="259" y="308"/>
                  </a:lnTo>
                  <a:lnTo>
                    <a:pt x="259" y="309"/>
                  </a:lnTo>
                  <a:lnTo>
                    <a:pt x="259" y="310"/>
                  </a:lnTo>
                  <a:lnTo>
                    <a:pt x="259" y="315"/>
                  </a:lnTo>
                  <a:lnTo>
                    <a:pt x="259" y="316"/>
                  </a:lnTo>
                  <a:lnTo>
                    <a:pt x="261" y="323"/>
                  </a:lnTo>
                  <a:lnTo>
                    <a:pt x="261" y="324"/>
                  </a:lnTo>
                  <a:lnTo>
                    <a:pt x="259" y="327"/>
                  </a:lnTo>
                  <a:lnTo>
                    <a:pt x="259" y="328"/>
                  </a:lnTo>
                  <a:lnTo>
                    <a:pt x="259" y="332"/>
                  </a:lnTo>
                  <a:lnTo>
                    <a:pt x="257" y="332"/>
                  </a:lnTo>
                  <a:lnTo>
                    <a:pt x="256" y="332"/>
                  </a:lnTo>
                  <a:lnTo>
                    <a:pt x="248" y="332"/>
                  </a:lnTo>
                  <a:lnTo>
                    <a:pt x="247" y="332"/>
                  </a:lnTo>
                  <a:lnTo>
                    <a:pt x="245" y="332"/>
                  </a:lnTo>
                  <a:lnTo>
                    <a:pt x="238" y="332"/>
                  </a:lnTo>
                  <a:lnTo>
                    <a:pt x="234" y="332"/>
                  </a:lnTo>
                  <a:lnTo>
                    <a:pt x="233" y="332"/>
                  </a:lnTo>
                  <a:lnTo>
                    <a:pt x="226" y="332"/>
                  </a:lnTo>
                  <a:lnTo>
                    <a:pt x="224" y="332"/>
                  </a:lnTo>
                  <a:lnTo>
                    <a:pt x="216" y="332"/>
                  </a:lnTo>
                  <a:lnTo>
                    <a:pt x="212" y="332"/>
                  </a:lnTo>
                  <a:lnTo>
                    <a:pt x="209" y="332"/>
                  </a:lnTo>
                  <a:lnTo>
                    <a:pt x="207" y="332"/>
                  </a:lnTo>
                  <a:lnTo>
                    <a:pt x="202" y="331"/>
                  </a:lnTo>
                  <a:lnTo>
                    <a:pt x="201" y="331"/>
                  </a:lnTo>
                  <a:lnTo>
                    <a:pt x="194" y="331"/>
                  </a:lnTo>
                  <a:lnTo>
                    <a:pt x="190" y="331"/>
                  </a:lnTo>
                  <a:lnTo>
                    <a:pt x="188" y="331"/>
                  </a:lnTo>
                  <a:lnTo>
                    <a:pt x="186" y="331"/>
                  </a:lnTo>
                  <a:lnTo>
                    <a:pt x="177" y="331"/>
                  </a:lnTo>
                  <a:lnTo>
                    <a:pt x="176" y="331"/>
                  </a:lnTo>
                  <a:lnTo>
                    <a:pt x="172" y="331"/>
                  </a:lnTo>
                  <a:lnTo>
                    <a:pt x="171" y="331"/>
                  </a:lnTo>
                  <a:lnTo>
                    <a:pt x="170" y="331"/>
                  </a:lnTo>
                  <a:lnTo>
                    <a:pt x="169" y="331"/>
                  </a:lnTo>
                  <a:lnTo>
                    <a:pt x="163" y="331"/>
                  </a:lnTo>
                  <a:lnTo>
                    <a:pt x="154" y="331"/>
                  </a:lnTo>
                  <a:lnTo>
                    <a:pt x="153" y="329"/>
                  </a:lnTo>
                  <a:lnTo>
                    <a:pt x="153" y="331"/>
                  </a:lnTo>
                  <a:lnTo>
                    <a:pt x="153" y="329"/>
                  </a:lnTo>
                  <a:lnTo>
                    <a:pt x="153" y="323"/>
                  </a:lnTo>
                  <a:lnTo>
                    <a:pt x="153" y="321"/>
                  </a:lnTo>
                  <a:lnTo>
                    <a:pt x="153" y="312"/>
                  </a:lnTo>
                  <a:lnTo>
                    <a:pt x="153" y="307"/>
                  </a:lnTo>
                  <a:lnTo>
                    <a:pt x="153" y="305"/>
                  </a:lnTo>
                  <a:lnTo>
                    <a:pt x="153" y="303"/>
                  </a:lnTo>
                  <a:lnTo>
                    <a:pt x="153" y="301"/>
                  </a:lnTo>
                  <a:lnTo>
                    <a:pt x="153" y="296"/>
                  </a:lnTo>
                  <a:lnTo>
                    <a:pt x="153" y="293"/>
                  </a:lnTo>
                  <a:lnTo>
                    <a:pt x="153" y="292"/>
                  </a:lnTo>
                  <a:lnTo>
                    <a:pt x="153" y="289"/>
                  </a:lnTo>
                  <a:lnTo>
                    <a:pt x="153" y="287"/>
                  </a:lnTo>
                  <a:lnTo>
                    <a:pt x="153" y="285"/>
                  </a:lnTo>
                  <a:lnTo>
                    <a:pt x="153" y="284"/>
                  </a:lnTo>
                  <a:lnTo>
                    <a:pt x="153" y="283"/>
                  </a:lnTo>
                  <a:lnTo>
                    <a:pt x="153" y="277"/>
                  </a:lnTo>
                  <a:lnTo>
                    <a:pt x="153" y="276"/>
                  </a:lnTo>
                  <a:lnTo>
                    <a:pt x="153" y="273"/>
                  </a:lnTo>
                  <a:lnTo>
                    <a:pt x="153" y="272"/>
                  </a:lnTo>
                  <a:lnTo>
                    <a:pt x="153" y="268"/>
                  </a:lnTo>
                  <a:lnTo>
                    <a:pt x="153" y="265"/>
                  </a:lnTo>
                  <a:lnTo>
                    <a:pt x="153" y="264"/>
                  </a:lnTo>
                  <a:lnTo>
                    <a:pt x="153" y="262"/>
                  </a:lnTo>
                  <a:lnTo>
                    <a:pt x="153" y="261"/>
                  </a:lnTo>
                  <a:lnTo>
                    <a:pt x="153" y="259"/>
                  </a:lnTo>
                  <a:lnTo>
                    <a:pt x="154" y="254"/>
                  </a:lnTo>
                  <a:lnTo>
                    <a:pt x="154" y="253"/>
                  </a:lnTo>
                  <a:lnTo>
                    <a:pt x="154" y="249"/>
                  </a:lnTo>
                  <a:lnTo>
                    <a:pt x="151" y="249"/>
                  </a:lnTo>
                  <a:lnTo>
                    <a:pt x="145" y="249"/>
                  </a:lnTo>
                  <a:lnTo>
                    <a:pt x="142" y="249"/>
                  </a:lnTo>
                  <a:lnTo>
                    <a:pt x="139" y="249"/>
                  </a:lnTo>
                  <a:lnTo>
                    <a:pt x="138" y="249"/>
                  </a:lnTo>
                  <a:lnTo>
                    <a:pt x="137" y="249"/>
                  </a:lnTo>
                  <a:lnTo>
                    <a:pt x="136" y="249"/>
                  </a:lnTo>
                  <a:lnTo>
                    <a:pt x="130" y="248"/>
                  </a:lnTo>
                  <a:lnTo>
                    <a:pt x="129" y="248"/>
                  </a:lnTo>
                  <a:lnTo>
                    <a:pt x="127" y="248"/>
                  </a:lnTo>
                  <a:lnTo>
                    <a:pt x="126" y="248"/>
                  </a:lnTo>
                  <a:lnTo>
                    <a:pt x="124" y="248"/>
                  </a:lnTo>
                  <a:lnTo>
                    <a:pt x="122" y="248"/>
                  </a:lnTo>
                  <a:lnTo>
                    <a:pt x="121" y="248"/>
                  </a:lnTo>
                  <a:lnTo>
                    <a:pt x="119" y="248"/>
                  </a:lnTo>
                  <a:lnTo>
                    <a:pt x="118" y="248"/>
                  </a:lnTo>
                  <a:lnTo>
                    <a:pt x="115" y="248"/>
                  </a:lnTo>
                  <a:lnTo>
                    <a:pt x="113" y="248"/>
                  </a:lnTo>
                  <a:lnTo>
                    <a:pt x="112" y="248"/>
                  </a:lnTo>
                  <a:lnTo>
                    <a:pt x="107" y="248"/>
                  </a:lnTo>
                  <a:lnTo>
                    <a:pt x="105" y="248"/>
                  </a:lnTo>
                  <a:lnTo>
                    <a:pt x="102" y="248"/>
                  </a:lnTo>
                  <a:lnTo>
                    <a:pt x="99" y="248"/>
                  </a:lnTo>
                  <a:lnTo>
                    <a:pt x="98" y="248"/>
                  </a:lnTo>
                  <a:lnTo>
                    <a:pt x="97" y="248"/>
                  </a:lnTo>
                  <a:lnTo>
                    <a:pt x="96" y="248"/>
                  </a:lnTo>
                  <a:lnTo>
                    <a:pt x="91" y="247"/>
                  </a:lnTo>
                  <a:lnTo>
                    <a:pt x="88" y="247"/>
                  </a:lnTo>
                  <a:lnTo>
                    <a:pt x="87" y="247"/>
                  </a:lnTo>
                  <a:lnTo>
                    <a:pt x="86" y="247"/>
                  </a:lnTo>
                  <a:lnTo>
                    <a:pt x="84" y="247"/>
                  </a:lnTo>
                  <a:lnTo>
                    <a:pt x="83" y="247"/>
                  </a:lnTo>
                  <a:lnTo>
                    <a:pt x="82" y="247"/>
                  </a:lnTo>
                  <a:lnTo>
                    <a:pt x="80" y="247"/>
                  </a:lnTo>
                  <a:lnTo>
                    <a:pt x="78" y="247"/>
                  </a:lnTo>
                  <a:lnTo>
                    <a:pt x="72" y="247"/>
                  </a:lnTo>
                  <a:lnTo>
                    <a:pt x="71" y="247"/>
                  </a:lnTo>
                  <a:lnTo>
                    <a:pt x="68" y="247"/>
                  </a:lnTo>
                  <a:lnTo>
                    <a:pt x="57" y="247"/>
                  </a:lnTo>
                  <a:lnTo>
                    <a:pt x="55" y="247"/>
                  </a:lnTo>
                  <a:lnTo>
                    <a:pt x="50" y="247"/>
                  </a:lnTo>
                  <a:lnTo>
                    <a:pt x="49" y="247"/>
                  </a:lnTo>
                  <a:lnTo>
                    <a:pt x="47" y="247"/>
                  </a:lnTo>
                  <a:lnTo>
                    <a:pt x="46" y="247"/>
                  </a:lnTo>
                  <a:lnTo>
                    <a:pt x="44" y="247"/>
                  </a:lnTo>
                  <a:lnTo>
                    <a:pt x="43" y="247"/>
                  </a:lnTo>
                  <a:lnTo>
                    <a:pt x="42" y="247"/>
                  </a:lnTo>
                  <a:lnTo>
                    <a:pt x="41" y="247"/>
                  </a:lnTo>
                  <a:lnTo>
                    <a:pt x="40" y="247"/>
                  </a:lnTo>
                  <a:lnTo>
                    <a:pt x="38" y="247"/>
                  </a:lnTo>
                  <a:lnTo>
                    <a:pt x="34" y="247"/>
                  </a:lnTo>
                  <a:lnTo>
                    <a:pt x="33" y="247"/>
                  </a:lnTo>
                  <a:lnTo>
                    <a:pt x="28" y="247"/>
                  </a:lnTo>
                  <a:lnTo>
                    <a:pt x="27" y="247"/>
                  </a:lnTo>
                  <a:lnTo>
                    <a:pt x="24" y="247"/>
                  </a:lnTo>
                  <a:lnTo>
                    <a:pt x="23" y="247"/>
                  </a:lnTo>
                  <a:lnTo>
                    <a:pt x="22" y="247"/>
                  </a:lnTo>
                  <a:lnTo>
                    <a:pt x="19" y="247"/>
                  </a:lnTo>
                  <a:lnTo>
                    <a:pt x="18" y="247"/>
                  </a:lnTo>
                  <a:lnTo>
                    <a:pt x="17" y="247"/>
                  </a:lnTo>
                  <a:lnTo>
                    <a:pt x="16" y="247"/>
                  </a:lnTo>
                  <a:lnTo>
                    <a:pt x="15" y="247"/>
                  </a:lnTo>
                  <a:lnTo>
                    <a:pt x="12" y="247"/>
                  </a:lnTo>
                  <a:lnTo>
                    <a:pt x="10" y="247"/>
                  </a:lnTo>
                  <a:lnTo>
                    <a:pt x="8" y="247"/>
                  </a:lnTo>
                  <a:lnTo>
                    <a:pt x="7" y="247"/>
                  </a:lnTo>
                  <a:lnTo>
                    <a:pt x="2" y="247"/>
                  </a:lnTo>
                  <a:lnTo>
                    <a:pt x="1" y="246"/>
                  </a:lnTo>
                  <a:lnTo>
                    <a:pt x="1" y="244"/>
                  </a:lnTo>
                  <a:lnTo>
                    <a:pt x="0" y="241"/>
                  </a:lnTo>
                  <a:lnTo>
                    <a:pt x="0" y="240"/>
                  </a:lnTo>
                  <a:lnTo>
                    <a:pt x="1" y="239"/>
                  </a:lnTo>
                  <a:lnTo>
                    <a:pt x="1" y="238"/>
                  </a:lnTo>
                  <a:lnTo>
                    <a:pt x="2" y="237"/>
                  </a:lnTo>
                  <a:lnTo>
                    <a:pt x="3" y="236"/>
                  </a:lnTo>
                  <a:lnTo>
                    <a:pt x="6" y="233"/>
                  </a:lnTo>
                  <a:lnTo>
                    <a:pt x="9" y="231"/>
                  </a:lnTo>
                  <a:lnTo>
                    <a:pt x="11" y="230"/>
                  </a:lnTo>
                  <a:lnTo>
                    <a:pt x="15" y="227"/>
                  </a:lnTo>
                  <a:lnTo>
                    <a:pt x="20" y="223"/>
                  </a:lnTo>
                  <a:lnTo>
                    <a:pt x="26" y="220"/>
                  </a:lnTo>
                  <a:lnTo>
                    <a:pt x="28" y="220"/>
                  </a:lnTo>
                  <a:lnTo>
                    <a:pt x="30" y="220"/>
                  </a:lnTo>
                  <a:lnTo>
                    <a:pt x="31" y="220"/>
                  </a:lnTo>
                  <a:lnTo>
                    <a:pt x="31" y="221"/>
                  </a:lnTo>
                  <a:lnTo>
                    <a:pt x="32" y="221"/>
                  </a:lnTo>
                  <a:lnTo>
                    <a:pt x="32" y="222"/>
                  </a:lnTo>
                  <a:lnTo>
                    <a:pt x="33" y="222"/>
                  </a:lnTo>
                  <a:lnTo>
                    <a:pt x="34" y="222"/>
                  </a:lnTo>
                  <a:lnTo>
                    <a:pt x="34" y="223"/>
                  </a:lnTo>
                  <a:lnTo>
                    <a:pt x="38" y="227"/>
                  </a:lnTo>
                  <a:lnTo>
                    <a:pt x="40" y="228"/>
                  </a:lnTo>
                  <a:lnTo>
                    <a:pt x="41" y="229"/>
                  </a:lnTo>
                  <a:lnTo>
                    <a:pt x="42" y="230"/>
                  </a:lnTo>
                  <a:lnTo>
                    <a:pt x="43" y="231"/>
                  </a:lnTo>
                  <a:lnTo>
                    <a:pt x="44" y="231"/>
                  </a:lnTo>
                  <a:lnTo>
                    <a:pt x="46" y="232"/>
                  </a:lnTo>
                  <a:lnTo>
                    <a:pt x="47" y="233"/>
                  </a:lnTo>
                  <a:lnTo>
                    <a:pt x="49" y="235"/>
                  </a:lnTo>
                  <a:lnTo>
                    <a:pt x="51" y="236"/>
                  </a:lnTo>
                  <a:lnTo>
                    <a:pt x="55" y="237"/>
                  </a:lnTo>
                  <a:lnTo>
                    <a:pt x="58" y="237"/>
                  </a:lnTo>
                  <a:lnTo>
                    <a:pt x="60" y="237"/>
                  </a:lnTo>
                  <a:lnTo>
                    <a:pt x="64" y="237"/>
                  </a:lnTo>
                  <a:lnTo>
                    <a:pt x="66" y="236"/>
                  </a:lnTo>
                  <a:lnTo>
                    <a:pt x="68" y="235"/>
                  </a:lnTo>
                  <a:lnTo>
                    <a:pt x="71" y="233"/>
                  </a:lnTo>
                  <a:lnTo>
                    <a:pt x="72" y="231"/>
                  </a:lnTo>
                  <a:lnTo>
                    <a:pt x="74" y="230"/>
                  </a:lnTo>
                  <a:lnTo>
                    <a:pt x="75" y="228"/>
                  </a:lnTo>
                  <a:lnTo>
                    <a:pt x="76" y="225"/>
                  </a:lnTo>
                  <a:lnTo>
                    <a:pt x="78" y="223"/>
                  </a:lnTo>
                  <a:lnTo>
                    <a:pt x="78" y="222"/>
                  </a:lnTo>
                  <a:lnTo>
                    <a:pt x="79" y="222"/>
                  </a:lnTo>
                  <a:lnTo>
                    <a:pt x="79" y="221"/>
                  </a:lnTo>
                  <a:lnTo>
                    <a:pt x="79" y="220"/>
                  </a:lnTo>
                  <a:lnTo>
                    <a:pt x="79" y="219"/>
                  </a:lnTo>
                  <a:lnTo>
                    <a:pt x="79" y="217"/>
                  </a:lnTo>
                  <a:lnTo>
                    <a:pt x="79" y="216"/>
                  </a:lnTo>
                  <a:lnTo>
                    <a:pt x="78" y="215"/>
                  </a:lnTo>
                  <a:lnTo>
                    <a:pt x="78" y="214"/>
                  </a:lnTo>
                  <a:lnTo>
                    <a:pt x="78" y="213"/>
                  </a:lnTo>
                  <a:lnTo>
                    <a:pt x="78" y="212"/>
                  </a:lnTo>
                  <a:lnTo>
                    <a:pt x="75" y="211"/>
                  </a:lnTo>
                  <a:lnTo>
                    <a:pt x="75" y="209"/>
                  </a:lnTo>
                  <a:lnTo>
                    <a:pt x="74" y="209"/>
                  </a:lnTo>
                  <a:lnTo>
                    <a:pt x="73" y="208"/>
                  </a:lnTo>
                  <a:lnTo>
                    <a:pt x="71" y="208"/>
                  </a:lnTo>
                  <a:lnTo>
                    <a:pt x="70" y="208"/>
                  </a:lnTo>
                  <a:lnTo>
                    <a:pt x="67" y="208"/>
                  </a:lnTo>
                  <a:lnTo>
                    <a:pt x="66" y="208"/>
                  </a:lnTo>
                  <a:lnTo>
                    <a:pt x="65" y="208"/>
                  </a:lnTo>
                  <a:lnTo>
                    <a:pt x="64" y="208"/>
                  </a:lnTo>
                  <a:lnTo>
                    <a:pt x="63" y="208"/>
                  </a:lnTo>
                  <a:lnTo>
                    <a:pt x="62" y="208"/>
                  </a:lnTo>
                  <a:lnTo>
                    <a:pt x="59" y="207"/>
                  </a:lnTo>
                  <a:lnTo>
                    <a:pt x="58" y="207"/>
                  </a:lnTo>
                  <a:lnTo>
                    <a:pt x="56" y="207"/>
                  </a:lnTo>
                  <a:lnTo>
                    <a:pt x="54" y="206"/>
                  </a:lnTo>
                  <a:lnTo>
                    <a:pt x="52" y="207"/>
                  </a:lnTo>
                  <a:lnTo>
                    <a:pt x="50" y="207"/>
                  </a:lnTo>
                  <a:lnTo>
                    <a:pt x="50" y="208"/>
                  </a:lnTo>
                  <a:lnTo>
                    <a:pt x="49" y="208"/>
                  </a:lnTo>
                  <a:lnTo>
                    <a:pt x="48" y="208"/>
                  </a:lnTo>
                  <a:lnTo>
                    <a:pt x="47" y="209"/>
                  </a:lnTo>
                  <a:lnTo>
                    <a:pt x="46" y="209"/>
                  </a:lnTo>
                  <a:lnTo>
                    <a:pt x="44" y="208"/>
                  </a:lnTo>
                  <a:lnTo>
                    <a:pt x="43" y="208"/>
                  </a:lnTo>
                  <a:lnTo>
                    <a:pt x="42" y="207"/>
                  </a:lnTo>
                  <a:lnTo>
                    <a:pt x="40" y="208"/>
                  </a:lnTo>
                  <a:lnTo>
                    <a:pt x="39" y="208"/>
                  </a:lnTo>
                  <a:lnTo>
                    <a:pt x="38" y="209"/>
                  </a:lnTo>
                  <a:lnTo>
                    <a:pt x="36" y="208"/>
                  </a:lnTo>
                  <a:lnTo>
                    <a:pt x="35" y="207"/>
                  </a:lnTo>
                  <a:lnTo>
                    <a:pt x="34" y="207"/>
                  </a:lnTo>
                  <a:lnTo>
                    <a:pt x="33" y="206"/>
                  </a:lnTo>
                  <a:lnTo>
                    <a:pt x="32" y="206"/>
                  </a:lnTo>
                  <a:lnTo>
                    <a:pt x="31" y="205"/>
                  </a:lnTo>
                  <a:lnTo>
                    <a:pt x="30" y="205"/>
                  </a:lnTo>
                  <a:lnTo>
                    <a:pt x="28" y="204"/>
                  </a:lnTo>
                  <a:lnTo>
                    <a:pt x="26" y="203"/>
                  </a:lnTo>
                  <a:lnTo>
                    <a:pt x="25" y="201"/>
                  </a:lnTo>
                  <a:lnTo>
                    <a:pt x="24" y="201"/>
                  </a:lnTo>
                  <a:lnTo>
                    <a:pt x="23" y="200"/>
                  </a:lnTo>
                  <a:lnTo>
                    <a:pt x="22" y="199"/>
                  </a:lnTo>
                  <a:lnTo>
                    <a:pt x="22" y="198"/>
                  </a:lnTo>
                  <a:lnTo>
                    <a:pt x="19" y="196"/>
                  </a:lnTo>
                  <a:lnTo>
                    <a:pt x="18" y="195"/>
                  </a:lnTo>
                  <a:lnTo>
                    <a:pt x="17" y="193"/>
                  </a:lnTo>
                  <a:lnTo>
                    <a:pt x="16" y="191"/>
                  </a:lnTo>
                  <a:lnTo>
                    <a:pt x="16" y="190"/>
                  </a:lnTo>
                  <a:lnTo>
                    <a:pt x="15" y="189"/>
                  </a:lnTo>
                  <a:lnTo>
                    <a:pt x="14" y="188"/>
                  </a:lnTo>
                  <a:lnTo>
                    <a:pt x="14" y="187"/>
                  </a:lnTo>
                  <a:lnTo>
                    <a:pt x="14" y="185"/>
                  </a:lnTo>
                  <a:lnTo>
                    <a:pt x="14" y="184"/>
                  </a:lnTo>
                  <a:lnTo>
                    <a:pt x="12" y="183"/>
                  </a:lnTo>
                  <a:lnTo>
                    <a:pt x="12" y="181"/>
                  </a:lnTo>
                  <a:lnTo>
                    <a:pt x="12" y="177"/>
                  </a:lnTo>
                  <a:lnTo>
                    <a:pt x="12" y="176"/>
                  </a:lnTo>
                  <a:lnTo>
                    <a:pt x="12" y="175"/>
                  </a:lnTo>
                  <a:lnTo>
                    <a:pt x="15" y="173"/>
                  </a:lnTo>
                  <a:lnTo>
                    <a:pt x="17" y="171"/>
                  </a:lnTo>
                  <a:lnTo>
                    <a:pt x="19" y="169"/>
                  </a:lnTo>
                  <a:lnTo>
                    <a:pt x="20" y="169"/>
                  </a:lnTo>
                  <a:lnTo>
                    <a:pt x="23" y="169"/>
                  </a:lnTo>
                  <a:lnTo>
                    <a:pt x="25" y="169"/>
                  </a:lnTo>
                  <a:lnTo>
                    <a:pt x="27" y="171"/>
                  </a:lnTo>
                  <a:lnTo>
                    <a:pt x="28" y="171"/>
                  </a:lnTo>
                  <a:lnTo>
                    <a:pt x="28" y="172"/>
                  </a:lnTo>
                  <a:lnTo>
                    <a:pt x="30" y="173"/>
                  </a:lnTo>
                  <a:lnTo>
                    <a:pt x="30" y="174"/>
                  </a:lnTo>
                  <a:lnTo>
                    <a:pt x="31" y="176"/>
                  </a:lnTo>
                  <a:lnTo>
                    <a:pt x="31" y="179"/>
                  </a:lnTo>
                  <a:lnTo>
                    <a:pt x="32" y="180"/>
                  </a:lnTo>
                  <a:lnTo>
                    <a:pt x="32" y="182"/>
                  </a:lnTo>
                  <a:lnTo>
                    <a:pt x="34" y="183"/>
                  </a:lnTo>
                  <a:lnTo>
                    <a:pt x="36" y="184"/>
                  </a:lnTo>
                  <a:lnTo>
                    <a:pt x="39" y="187"/>
                  </a:lnTo>
                  <a:lnTo>
                    <a:pt x="40" y="188"/>
                  </a:lnTo>
                  <a:lnTo>
                    <a:pt x="42" y="189"/>
                  </a:lnTo>
                  <a:lnTo>
                    <a:pt x="44" y="190"/>
                  </a:lnTo>
                  <a:lnTo>
                    <a:pt x="46" y="190"/>
                  </a:lnTo>
                  <a:lnTo>
                    <a:pt x="47" y="190"/>
                  </a:lnTo>
                  <a:lnTo>
                    <a:pt x="47" y="191"/>
                  </a:lnTo>
                  <a:lnTo>
                    <a:pt x="48" y="191"/>
                  </a:lnTo>
                  <a:lnTo>
                    <a:pt x="49" y="191"/>
                  </a:lnTo>
                  <a:lnTo>
                    <a:pt x="51" y="191"/>
                  </a:lnTo>
                  <a:lnTo>
                    <a:pt x="54" y="191"/>
                  </a:lnTo>
                  <a:lnTo>
                    <a:pt x="56" y="192"/>
                  </a:lnTo>
                  <a:lnTo>
                    <a:pt x="56" y="193"/>
                  </a:lnTo>
                  <a:lnTo>
                    <a:pt x="58" y="195"/>
                  </a:lnTo>
                  <a:lnTo>
                    <a:pt x="59" y="193"/>
                  </a:lnTo>
                  <a:lnTo>
                    <a:pt x="59" y="192"/>
                  </a:lnTo>
                  <a:lnTo>
                    <a:pt x="60" y="190"/>
                  </a:lnTo>
                  <a:lnTo>
                    <a:pt x="60" y="188"/>
                  </a:lnTo>
                  <a:lnTo>
                    <a:pt x="62" y="187"/>
                  </a:lnTo>
                  <a:lnTo>
                    <a:pt x="62" y="184"/>
                  </a:lnTo>
                  <a:lnTo>
                    <a:pt x="63" y="182"/>
                  </a:lnTo>
                  <a:lnTo>
                    <a:pt x="62" y="180"/>
                  </a:lnTo>
                  <a:lnTo>
                    <a:pt x="62" y="177"/>
                  </a:lnTo>
                  <a:lnTo>
                    <a:pt x="62" y="176"/>
                  </a:lnTo>
                  <a:lnTo>
                    <a:pt x="63" y="174"/>
                  </a:lnTo>
                  <a:lnTo>
                    <a:pt x="63" y="173"/>
                  </a:lnTo>
                  <a:lnTo>
                    <a:pt x="63" y="171"/>
                  </a:lnTo>
                  <a:lnTo>
                    <a:pt x="64" y="168"/>
                  </a:lnTo>
                  <a:lnTo>
                    <a:pt x="64" y="166"/>
                  </a:lnTo>
                  <a:lnTo>
                    <a:pt x="65" y="165"/>
                  </a:lnTo>
                  <a:lnTo>
                    <a:pt x="65" y="164"/>
                  </a:lnTo>
                  <a:lnTo>
                    <a:pt x="65" y="163"/>
                  </a:lnTo>
                  <a:lnTo>
                    <a:pt x="65" y="161"/>
                  </a:lnTo>
                  <a:lnTo>
                    <a:pt x="65" y="160"/>
                  </a:lnTo>
                  <a:lnTo>
                    <a:pt x="66" y="159"/>
                  </a:lnTo>
                  <a:lnTo>
                    <a:pt x="66" y="158"/>
                  </a:lnTo>
                  <a:lnTo>
                    <a:pt x="66" y="157"/>
                  </a:lnTo>
                  <a:lnTo>
                    <a:pt x="66" y="156"/>
                  </a:lnTo>
                  <a:lnTo>
                    <a:pt x="67" y="155"/>
                  </a:lnTo>
                  <a:lnTo>
                    <a:pt x="68" y="153"/>
                  </a:lnTo>
                  <a:lnTo>
                    <a:pt x="70" y="152"/>
                  </a:lnTo>
                  <a:lnTo>
                    <a:pt x="71" y="152"/>
                  </a:lnTo>
                  <a:lnTo>
                    <a:pt x="71" y="151"/>
                  </a:lnTo>
                  <a:lnTo>
                    <a:pt x="72" y="151"/>
                  </a:lnTo>
                  <a:lnTo>
                    <a:pt x="73" y="151"/>
                  </a:lnTo>
                  <a:lnTo>
                    <a:pt x="74" y="150"/>
                  </a:lnTo>
                  <a:lnTo>
                    <a:pt x="75" y="150"/>
                  </a:lnTo>
                  <a:lnTo>
                    <a:pt x="76" y="150"/>
                  </a:lnTo>
                  <a:lnTo>
                    <a:pt x="78" y="150"/>
                  </a:lnTo>
                  <a:lnTo>
                    <a:pt x="79" y="149"/>
                  </a:lnTo>
                  <a:lnTo>
                    <a:pt x="80" y="149"/>
                  </a:lnTo>
                  <a:lnTo>
                    <a:pt x="81" y="148"/>
                  </a:lnTo>
                  <a:lnTo>
                    <a:pt x="82" y="148"/>
                  </a:lnTo>
                  <a:lnTo>
                    <a:pt x="83" y="148"/>
                  </a:lnTo>
                  <a:lnTo>
                    <a:pt x="84" y="148"/>
                  </a:lnTo>
                  <a:lnTo>
                    <a:pt x="86" y="149"/>
                  </a:lnTo>
                  <a:lnTo>
                    <a:pt x="87" y="149"/>
                  </a:lnTo>
                  <a:lnTo>
                    <a:pt x="88" y="149"/>
                  </a:lnTo>
                  <a:lnTo>
                    <a:pt x="89" y="149"/>
                  </a:lnTo>
                  <a:lnTo>
                    <a:pt x="90" y="149"/>
                  </a:lnTo>
                  <a:lnTo>
                    <a:pt x="91" y="149"/>
                  </a:lnTo>
                  <a:lnTo>
                    <a:pt x="92" y="149"/>
                  </a:lnTo>
                  <a:lnTo>
                    <a:pt x="94" y="149"/>
                  </a:lnTo>
                  <a:lnTo>
                    <a:pt x="95" y="150"/>
                  </a:lnTo>
                  <a:lnTo>
                    <a:pt x="96" y="150"/>
                  </a:lnTo>
                  <a:lnTo>
                    <a:pt x="97" y="150"/>
                  </a:lnTo>
                  <a:lnTo>
                    <a:pt x="98" y="150"/>
                  </a:lnTo>
                  <a:lnTo>
                    <a:pt x="99" y="150"/>
                  </a:lnTo>
                  <a:lnTo>
                    <a:pt x="100" y="150"/>
                  </a:lnTo>
                  <a:lnTo>
                    <a:pt x="103" y="148"/>
                  </a:lnTo>
                  <a:lnTo>
                    <a:pt x="104" y="147"/>
                  </a:lnTo>
                  <a:lnTo>
                    <a:pt x="106" y="145"/>
                  </a:lnTo>
                  <a:lnTo>
                    <a:pt x="107" y="144"/>
                  </a:lnTo>
                  <a:lnTo>
                    <a:pt x="108" y="142"/>
                  </a:lnTo>
                  <a:lnTo>
                    <a:pt x="108" y="141"/>
                  </a:lnTo>
                  <a:lnTo>
                    <a:pt x="110" y="140"/>
                  </a:lnTo>
                  <a:lnTo>
                    <a:pt x="111" y="140"/>
                  </a:lnTo>
                  <a:lnTo>
                    <a:pt x="111" y="139"/>
                  </a:lnTo>
                  <a:lnTo>
                    <a:pt x="112" y="137"/>
                  </a:lnTo>
                  <a:lnTo>
                    <a:pt x="112" y="136"/>
                  </a:lnTo>
                  <a:lnTo>
                    <a:pt x="112" y="135"/>
                  </a:lnTo>
                  <a:lnTo>
                    <a:pt x="113" y="134"/>
                  </a:lnTo>
                  <a:lnTo>
                    <a:pt x="113" y="133"/>
                  </a:lnTo>
                  <a:lnTo>
                    <a:pt x="113" y="132"/>
                  </a:lnTo>
                  <a:lnTo>
                    <a:pt x="113" y="131"/>
                  </a:lnTo>
                  <a:lnTo>
                    <a:pt x="113" y="129"/>
                  </a:lnTo>
                  <a:lnTo>
                    <a:pt x="113" y="128"/>
                  </a:lnTo>
                  <a:lnTo>
                    <a:pt x="113" y="127"/>
                  </a:lnTo>
                  <a:lnTo>
                    <a:pt x="113" y="126"/>
                  </a:lnTo>
                  <a:lnTo>
                    <a:pt x="112" y="125"/>
                  </a:lnTo>
                  <a:lnTo>
                    <a:pt x="112" y="124"/>
                  </a:lnTo>
                  <a:lnTo>
                    <a:pt x="111" y="123"/>
                  </a:lnTo>
                  <a:lnTo>
                    <a:pt x="111" y="121"/>
                  </a:lnTo>
                  <a:lnTo>
                    <a:pt x="110" y="120"/>
                  </a:lnTo>
                  <a:lnTo>
                    <a:pt x="110" y="118"/>
                  </a:lnTo>
                  <a:lnTo>
                    <a:pt x="108" y="118"/>
                  </a:lnTo>
                  <a:lnTo>
                    <a:pt x="107" y="117"/>
                  </a:lnTo>
                  <a:lnTo>
                    <a:pt x="106" y="116"/>
                  </a:lnTo>
                  <a:lnTo>
                    <a:pt x="104" y="115"/>
                  </a:lnTo>
                  <a:lnTo>
                    <a:pt x="102" y="112"/>
                  </a:lnTo>
                  <a:lnTo>
                    <a:pt x="100" y="111"/>
                  </a:lnTo>
                  <a:lnTo>
                    <a:pt x="100" y="110"/>
                  </a:lnTo>
                  <a:lnTo>
                    <a:pt x="99" y="109"/>
                  </a:lnTo>
                  <a:lnTo>
                    <a:pt x="99" y="107"/>
                  </a:lnTo>
                  <a:lnTo>
                    <a:pt x="99" y="105"/>
                  </a:lnTo>
                  <a:lnTo>
                    <a:pt x="99" y="104"/>
                  </a:lnTo>
                  <a:lnTo>
                    <a:pt x="99" y="103"/>
                  </a:lnTo>
                  <a:lnTo>
                    <a:pt x="99" y="102"/>
                  </a:lnTo>
                  <a:lnTo>
                    <a:pt x="100" y="101"/>
                  </a:lnTo>
                  <a:lnTo>
                    <a:pt x="100" y="100"/>
                  </a:lnTo>
                  <a:lnTo>
                    <a:pt x="102" y="99"/>
                  </a:lnTo>
                  <a:lnTo>
                    <a:pt x="103" y="97"/>
                  </a:lnTo>
                  <a:lnTo>
                    <a:pt x="104" y="97"/>
                  </a:lnTo>
                  <a:lnTo>
                    <a:pt x="104" y="96"/>
                  </a:lnTo>
                  <a:lnTo>
                    <a:pt x="106" y="96"/>
                  </a:lnTo>
                  <a:lnTo>
                    <a:pt x="107" y="96"/>
                  </a:lnTo>
                  <a:lnTo>
                    <a:pt x="108" y="96"/>
                  </a:lnTo>
                  <a:lnTo>
                    <a:pt x="113" y="96"/>
                  </a:lnTo>
                  <a:lnTo>
                    <a:pt x="116" y="97"/>
                  </a:lnTo>
                  <a:lnTo>
                    <a:pt x="118" y="97"/>
                  </a:lnTo>
                  <a:lnTo>
                    <a:pt x="120" y="99"/>
                  </a:lnTo>
                  <a:lnTo>
                    <a:pt x="122" y="99"/>
                  </a:lnTo>
                  <a:lnTo>
                    <a:pt x="123" y="99"/>
                  </a:lnTo>
                  <a:lnTo>
                    <a:pt x="126" y="99"/>
                  </a:lnTo>
                  <a:lnTo>
                    <a:pt x="128" y="99"/>
                  </a:lnTo>
                  <a:lnTo>
                    <a:pt x="134" y="97"/>
                  </a:lnTo>
                  <a:lnTo>
                    <a:pt x="135" y="97"/>
                  </a:lnTo>
                  <a:lnTo>
                    <a:pt x="137" y="96"/>
                  </a:lnTo>
                  <a:lnTo>
                    <a:pt x="139" y="95"/>
                  </a:lnTo>
                  <a:lnTo>
                    <a:pt x="142" y="95"/>
                  </a:lnTo>
                  <a:lnTo>
                    <a:pt x="145" y="94"/>
                  </a:lnTo>
                  <a:lnTo>
                    <a:pt x="146" y="94"/>
                  </a:lnTo>
                  <a:lnTo>
                    <a:pt x="146" y="95"/>
                  </a:lnTo>
                  <a:lnTo>
                    <a:pt x="146" y="96"/>
                  </a:lnTo>
                  <a:lnTo>
                    <a:pt x="146" y="97"/>
                  </a:lnTo>
                  <a:lnTo>
                    <a:pt x="145" y="99"/>
                  </a:lnTo>
                  <a:lnTo>
                    <a:pt x="145" y="100"/>
                  </a:lnTo>
                  <a:lnTo>
                    <a:pt x="145" y="102"/>
                  </a:lnTo>
                  <a:lnTo>
                    <a:pt x="144" y="104"/>
                  </a:lnTo>
                  <a:lnTo>
                    <a:pt x="144" y="105"/>
                  </a:lnTo>
                  <a:lnTo>
                    <a:pt x="142" y="110"/>
                  </a:lnTo>
                  <a:lnTo>
                    <a:pt x="138" y="115"/>
                  </a:lnTo>
                  <a:lnTo>
                    <a:pt x="138" y="116"/>
                  </a:lnTo>
                  <a:lnTo>
                    <a:pt x="137" y="119"/>
                  </a:lnTo>
                  <a:lnTo>
                    <a:pt x="137" y="124"/>
                  </a:lnTo>
                  <a:lnTo>
                    <a:pt x="139" y="126"/>
                  </a:lnTo>
                  <a:lnTo>
                    <a:pt x="142" y="128"/>
                  </a:lnTo>
                  <a:lnTo>
                    <a:pt x="145" y="129"/>
                  </a:lnTo>
                  <a:lnTo>
                    <a:pt x="150" y="129"/>
                  </a:lnTo>
                  <a:lnTo>
                    <a:pt x="153" y="129"/>
                  </a:lnTo>
                  <a:lnTo>
                    <a:pt x="154" y="128"/>
                  </a:lnTo>
                  <a:lnTo>
                    <a:pt x="155" y="125"/>
                  </a:lnTo>
                  <a:lnTo>
                    <a:pt x="155" y="124"/>
                  </a:lnTo>
                  <a:lnTo>
                    <a:pt x="155" y="121"/>
                  </a:lnTo>
                  <a:lnTo>
                    <a:pt x="155" y="120"/>
                  </a:lnTo>
                  <a:lnTo>
                    <a:pt x="154" y="117"/>
                  </a:lnTo>
                  <a:lnTo>
                    <a:pt x="154" y="116"/>
                  </a:lnTo>
                  <a:lnTo>
                    <a:pt x="152" y="111"/>
                  </a:lnTo>
                  <a:lnTo>
                    <a:pt x="151" y="108"/>
                  </a:lnTo>
                  <a:lnTo>
                    <a:pt x="151" y="107"/>
                  </a:lnTo>
                  <a:lnTo>
                    <a:pt x="151" y="105"/>
                  </a:lnTo>
                  <a:lnTo>
                    <a:pt x="151" y="104"/>
                  </a:lnTo>
                  <a:lnTo>
                    <a:pt x="151" y="103"/>
                  </a:lnTo>
                  <a:lnTo>
                    <a:pt x="155" y="97"/>
                  </a:lnTo>
                  <a:lnTo>
                    <a:pt x="155" y="96"/>
                  </a:lnTo>
                  <a:lnTo>
                    <a:pt x="158" y="94"/>
                  </a:lnTo>
                  <a:lnTo>
                    <a:pt x="155" y="92"/>
                  </a:lnTo>
                  <a:lnTo>
                    <a:pt x="158" y="91"/>
                  </a:lnTo>
                  <a:lnTo>
                    <a:pt x="159" y="89"/>
                  </a:lnTo>
                  <a:lnTo>
                    <a:pt x="161" y="88"/>
                  </a:lnTo>
                  <a:lnTo>
                    <a:pt x="162" y="87"/>
                  </a:lnTo>
                  <a:lnTo>
                    <a:pt x="164" y="86"/>
                  </a:lnTo>
                  <a:lnTo>
                    <a:pt x="166" y="86"/>
                  </a:lnTo>
                  <a:lnTo>
                    <a:pt x="168" y="85"/>
                  </a:lnTo>
                  <a:lnTo>
                    <a:pt x="169" y="85"/>
                  </a:lnTo>
                  <a:lnTo>
                    <a:pt x="171" y="85"/>
                  </a:lnTo>
                  <a:lnTo>
                    <a:pt x="172" y="84"/>
                  </a:lnTo>
                  <a:lnTo>
                    <a:pt x="175" y="84"/>
                  </a:lnTo>
                  <a:lnTo>
                    <a:pt x="176" y="84"/>
                  </a:lnTo>
                  <a:lnTo>
                    <a:pt x="178" y="83"/>
                  </a:lnTo>
                  <a:lnTo>
                    <a:pt x="180" y="81"/>
                  </a:lnTo>
                  <a:lnTo>
                    <a:pt x="183" y="79"/>
                  </a:lnTo>
                  <a:lnTo>
                    <a:pt x="186" y="77"/>
                  </a:lnTo>
                  <a:lnTo>
                    <a:pt x="188" y="76"/>
                  </a:lnTo>
                  <a:lnTo>
                    <a:pt x="192" y="73"/>
                  </a:lnTo>
                  <a:lnTo>
                    <a:pt x="193" y="72"/>
                  </a:lnTo>
                  <a:lnTo>
                    <a:pt x="195" y="70"/>
                  </a:lnTo>
                  <a:lnTo>
                    <a:pt x="196" y="69"/>
                  </a:lnTo>
                  <a:lnTo>
                    <a:pt x="198" y="68"/>
                  </a:lnTo>
                  <a:lnTo>
                    <a:pt x="200" y="65"/>
                  </a:lnTo>
                  <a:lnTo>
                    <a:pt x="200" y="64"/>
                  </a:lnTo>
                  <a:lnTo>
                    <a:pt x="201" y="63"/>
                  </a:lnTo>
                  <a:lnTo>
                    <a:pt x="202" y="62"/>
                  </a:lnTo>
                  <a:lnTo>
                    <a:pt x="202" y="60"/>
                  </a:lnTo>
                  <a:lnTo>
                    <a:pt x="202" y="59"/>
                  </a:lnTo>
                  <a:lnTo>
                    <a:pt x="203" y="57"/>
                  </a:lnTo>
                  <a:lnTo>
                    <a:pt x="203" y="56"/>
                  </a:lnTo>
                  <a:lnTo>
                    <a:pt x="203" y="55"/>
                  </a:lnTo>
                  <a:lnTo>
                    <a:pt x="203" y="54"/>
                  </a:lnTo>
                  <a:lnTo>
                    <a:pt x="202" y="54"/>
                  </a:lnTo>
                  <a:lnTo>
                    <a:pt x="202" y="53"/>
                  </a:lnTo>
                  <a:lnTo>
                    <a:pt x="202" y="52"/>
                  </a:lnTo>
                  <a:lnTo>
                    <a:pt x="202" y="51"/>
                  </a:lnTo>
                  <a:lnTo>
                    <a:pt x="201" y="49"/>
                  </a:lnTo>
                  <a:lnTo>
                    <a:pt x="201" y="48"/>
                  </a:lnTo>
                  <a:lnTo>
                    <a:pt x="200" y="47"/>
                  </a:lnTo>
                  <a:lnTo>
                    <a:pt x="200" y="46"/>
                  </a:lnTo>
                  <a:lnTo>
                    <a:pt x="199" y="45"/>
                  </a:lnTo>
                  <a:lnTo>
                    <a:pt x="198" y="44"/>
                  </a:lnTo>
                  <a:lnTo>
                    <a:pt x="196" y="43"/>
                  </a:lnTo>
                  <a:lnTo>
                    <a:pt x="195" y="43"/>
                  </a:lnTo>
                  <a:lnTo>
                    <a:pt x="195" y="41"/>
                  </a:lnTo>
                  <a:lnTo>
                    <a:pt x="194" y="40"/>
                  </a:lnTo>
                  <a:lnTo>
                    <a:pt x="193" y="39"/>
                  </a:lnTo>
                  <a:lnTo>
                    <a:pt x="193" y="38"/>
                  </a:lnTo>
                  <a:lnTo>
                    <a:pt x="192" y="33"/>
                  </a:lnTo>
                  <a:lnTo>
                    <a:pt x="192" y="30"/>
                  </a:lnTo>
                  <a:lnTo>
                    <a:pt x="191" y="28"/>
                  </a:lnTo>
                  <a:lnTo>
                    <a:pt x="191" y="24"/>
                  </a:lnTo>
                  <a:lnTo>
                    <a:pt x="191" y="23"/>
                  </a:lnTo>
                  <a:lnTo>
                    <a:pt x="192" y="21"/>
                  </a:lnTo>
                  <a:lnTo>
                    <a:pt x="192" y="19"/>
                  </a:lnTo>
                  <a:lnTo>
                    <a:pt x="192" y="17"/>
                  </a:lnTo>
                  <a:lnTo>
                    <a:pt x="193" y="16"/>
                  </a:lnTo>
                  <a:lnTo>
                    <a:pt x="193" y="15"/>
                  </a:lnTo>
                  <a:lnTo>
                    <a:pt x="193" y="14"/>
                  </a:lnTo>
                  <a:lnTo>
                    <a:pt x="194" y="14"/>
                  </a:lnTo>
                  <a:lnTo>
                    <a:pt x="194" y="13"/>
                  </a:lnTo>
                  <a:lnTo>
                    <a:pt x="195" y="9"/>
                  </a:lnTo>
                  <a:lnTo>
                    <a:pt x="195" y="8"/>
                  </a:lnTo>
                  <a:lnTo>
                    <a:pt x="195" y="7"/>
                  </a:lnTo>
                  <a:lnTo>
                    <a:pt x="196" y="6"/>
                  </a:lnTo>
                  <a:lnTo>
                    <a:pt x="196" y="5"/>
                  </a:lnTo>
                  <a:lnTo>
                    <a:pt x="199" y="4"/>
                  </a:lnTo>
                  <a:lnTo>
                    <a:pt x="202"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17" name="Freeform 116"/>
            <p:cNvSpPr>
              <a:spLocks/>
            </p:cNvSpPr>
            <p:nvPr/>
          </p:nvSpPr>
          <p:spPr bwMode="auto">
            <a:xfrm>
              <a:off x="3431" y="1074"/>
              <a:ext cx="145" cy="269"/>
            </a:xfrm>
            <a:custGeom>
              <a:avLst/>
              <a:gdLst>
                <a:gd name="T0" fmla="*/ 127 w 145"/>
                <a:gd name="T1" fmla="*/ 0 h 269"/>
                <a:gd name="T2" fmla="*/ 143 w 145"/>
                <a:gd name="T3" fmla="*/ 5 h 269"/>
                <a:gd name="T4" fmla="*/ 143 w 145"/>
                <a:gd name="T5" fmla="*/ 30 h 269"/>
                <a:gd name="T6" fmla="*/ 144 w 145"/>
                <a:gd name="T7" fmla="*/ 47 h 269"/>
                <a:gd name="T8" fmla="*/ 144 w 145"/>
                <a:gd name="T9" fmla="*/ 76 h 269"/>
                <a:gd name="T10" fmla="*/ 144 w 145"/>
                <a:gd name="T11" fmla="*/ 88 h 269"/>
                <a:gd name="T12" fmla="*/ 144 w 145"/>
                <a:gd name="T13" fmla="*/ 96 h 269"/>
                <a:gd name="T14" fmla="*/ 143 w 145"/>
                <a:gd name="T15" fmla="*/ 107 h 269"/>
                <a:gd name="T16" fmla="*/ 143 w 145"/>
                <a:gd name="T17" fmla="*/ 135 h 269"/>
                <a:gd name="T18" fmla="*/ 144 w 145"/>
                <a:gd name="T19" fmla="*/ 150 h 269"/>
                <a:gd name="T20" fmla="*/ 144 w 145"/>
                <a:gd name="T21" fmla="*/ 161 h 269"/>
                <a:gd name="T22" fmla="*/ 144 w 145"/>
                <a:gd name="T23" fmla="*/ 171 h 269"/>
                <a:gd name="T24" fmla="*/ 144 w 145"/>
                <a:gd name="T25" fmla="*/ 184 h 269"/>
                <a:gd name="T26" fmla="*/ 145 w 145"/>
                <a:gd name="T27" fmla="*/ 201 h 269"/>
                <a:gd name="T28" fmla="*/ 145 w 145"/>
                <a:gd name="T29" fmla="*/ 228 h 269"/>
                <a:gd name="T30" fmla="*/ 145 w 145"/>
                <a:gd name="T31" fmla="*/ 235 h 269"/>
                <a:gd name="T32" fmla="*/ 145 w 145"/>
                <a:gd name="T33" fmla="*/ 251 h 269"/>
                <a:gd name="T34" fmla="*/ 137 w 145"/>
                <a:gd name="T35" fmla="*/ 259 h 269"/>
                <a:gd name="T36" fmla="*/ 125 w 145"/>
                <a:gd name="T37" fmla="*/ 259 h 269"/>
                <a:gd name="T38" fmla="*/ 112 w 145"/>
                <a:gd name="T39" fmla="*/ 259 h 269"/>
                <a:gd name="T40" fmla="*/ 105 w 145"/>
                <a:gd name="T41" fmla="*/ 259 h 269"/>
                <a:gd name="T42" fmla="*/ 99 w 145"/>
                <a:gd name="T43" fmla="*/ 259 h 269"/>
                <a:gd name="T44" fmla="*/ 79 w 145"/>
                <a:gd name="T45" fmla="*/ 259 h 269"/>
                <a:gd name="T46" fmla="*/ 63 w 145"/>
                <a:gd name="T47" fmla="*/ 259 h 269"/>
                <a:gd name="T48" fmla="*/ 56 w 145"/>
                <a:gd name="T49" fmla="*/ 259 h 269"/>
                <a:gd name="T50" fmla="*/ 53 w 145"/>
                <a:gd name="T51" fmla="*/ 268 h 269"/>
                <a:gd name="T52" fmla="*/ 39 w 145"/>
                <a:gd name="T53" fmla="*/ 268 h 269"/>
                <a:gd name="T54" fmla="*/ 29 w 145"/>
                <a:gd name="T55" fmla="*/ 268 h 269"/>
                <a:gd name="T56" fmla="*/ 16 w 145"/>
                <a:gd name="T57" fmla="*/ 268 h 269"/>
                <a:gd name="T58" fmla="*/ 9 w 145"/>
                <a:gd name="T59" fmla="*/ 268 h 269"/>
                <a:gd name="T60" fmla="*/ 5 w 145"/>
                <a:gd name="T61" fmla="*/ 268 h 269"/>
                <a:gd name="T62" fmla="*/ 1 w 145"/>
                <a:gd name="T63" fmla="*/ 262 h 269"/>
                <a:gd name="T64" fmla="*/ 1 w 145"/>
                <a:gd name="T65" fmla="*/ 249 h 269"/>
                <a:gd name="T66" fmla="*/ 1 w 145"/>
                <a:gd name="T67" fmla="*/ 241 h 269"/>
                <a:gd name="T68" fmla="*/ 1 w 145"/>
                <a:gd name="T69" fmla="*/ 231 h 269"/>
                <a:gd name="T70" fmla="*/ 1 w 145"/>
                <a:gd name="T71" fmla="*/ 223 h 269"/>
                <a:gd name="T72" fmla="*/ 1 w 145"/>
                <a:gd name="T73" fmla="*/ 192 h 269"/>
                <a:gd name="T74" fmla="*/ 0 w 145"/>
                <a:gd name="T75" fmla="*/ 169 h 269"/>
                <a:gd name="T76" fmla="*/ 0 w 145"/>
                <a:gd name="T77" fmla="*/ 158 h 269"/>
                <a:gd name="T78" fmla="*/ 0 w 145"/>
                <a:gd name="T79" fmla="*/ 139 h 269"/>
                <a:gd name="T80" fmla="*/ 0 w 145"/>
                <a:gd name="T81" fmla="*/ 128 h 269"/>
                <a:gd name="T82" fmla="*/ 0 w 145"/>
                <a:gd name="T83" fmla="*/ 116 h 269"/>
                <a:gd name="T84" fmla="*/ 0 w 145"/>
                <a:gd name="T85" fmla="*/ 103 h 269"/>
                <a:gd name="T86" fmla="*/ 0 w 145"/>
                <a:gd name="T87" fmla="*/ 96 h 269"/>
                <a:gd name="T88" fmla="*/ 0 w 145"/>
                <a:gd name="T89" fmla="*/ 83 h 269"/>
                <a:gd name="T90" fmla="*/ 9 w 145"/>
                <a:gd name="T91" fmla="*/ 72 h 269"/>
                <a:gd name="T92" fmla="*/ 17 w 145"/>
                <a:gd name="T93" fmla="*/ 63 h 269"/>
                <a:gd name="T94" fmla="*/ 17 w 145"/>
                <a:gd name="T95" fmla="*/ 44 h 269"/>
                <a:gd name="T96" fmla="*/ 17 w 145"/>
                <a:gd name="T97" fmla="*/ 13 h 269"/>
                <a:gd name="T98" fmla="*/ 29 w 145"/>
                <a:gd name="T99" fmla="*/ 9 h 269"/>
                <a:gd name="T100" fmla="*/ 43 w 145"/>
                <a:gd name="T101" fmla="*/ 9 h 269"/>
                <a:gd name="T102" fmla="*/ 45 w 145"/>
                <a:gd name="T103" fmla="*/ 1 h 269"/>
                <a:gd name="T104" fmla="*/ 57 w 145"/>
                <a:gd name="T105" fmla="*/ 1 h 269"/>
                <a:gd name="T106" fmla="*/ 72 w 145"/>
                <a:gd name="T107" fmla="*/ 0 h 269"/>
                <a:gd name="T108" fmla="*/ 80 w 145"/>
                <a:gd name="T109" fmla="*/ 0 h 269"/>
                <a:gd name="T110" fmla="*/ 89 w 145"/>
                <a:gd name="T111" fmla="*/ 0 h 269"/>
                <a:gd name="T112" fmla="*/ 100 w 145"/>
                <a:gd name="T113" fmla="*/ 0 h 269"/>
                <a:gd name="T114" fmla="*/ 109 w 145"/>
                <a:gd name="T115" fmla="*/ 0 h 269"/>
                <a:gd name="T116" fmla="*/ 118 w 145"/>
                <a:gd name="T117" fmla="*/ 0 h 26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45" h="269">
                  <a:moveTo>
                    <a:pt x="118" y="0"/>
                  </a:moveTo>
                  <a:lnTo>
                    <a:pt x="119" y="0"/>
                  </a:lnTo>
                  <a:lnTo>
                    <a:pt x="120" y="0"/>
                  </a:lnTo>
                  <a:lnTo>
                    <a:pt x="121" y="0"/>
                  </a:lnTo>
                  <a:lnTo>
                    <a:pt x="123" y="0"/>
                  </a:lnTo>
                  <a:lnTo>
                    <a:pt x="127" y="0"/>
                  </a:lnTo>
                  <a:lnTo>
                    <a:pt x="128" y="0"/>
                  </a:lnTo>
                  <a:lnTo>
                    <a:pt x="131" y="0"/>
                  </a:lnTo>
                  <a:lnTo>
                    <a:pt x="133" y="0"/>
                  </a:lnTo>
                  <a:lnTo>
                    <a:pt x="135" y="0"/>
                  </a:lnTo>
                  <a:lnTo>
                    <a:pt x="143" y="0"/>
                  </a:lnTo>
                  <a:lnTo>
                    <a:pt x="143" y="5"/>
                  </a:lnTo>
                  <a:lnTo>
                    <a:pt x="143" y="8"/>
                  </a:lnTo>
                  <a:lnTo>
                    <a:pt x="143" y="15"/>
                  </a:lnTo>
                  <a:lnTo>
                    <a:pt x="143" y="17"/>
                  </a:lnTo>
                  <a:lnTo>
                    <a:pt x="143" y="22"/>
                  </a:lnTo>
                  <a:lnTo>
                    <a:pt x="143" y="27"/>
                  </a:lnTo>
                  <a:lnTo>
                    <a:pt x="143" y="30"/>
                  </a:lnTo>
                  <a:lnTo>
                    <a:pt x="144" y="31"/>
                  </a:lnTo>
                  <a:lnTo>
                    <a:pt x="144" y="33"/>
                  </a:lnTo>
                  <a:lnTo>
                    <a:pt x="144" y="36"/>
                  </a:lnTo>
                  <a:lnTo>
                    <a:pt x="144" y="44"/>
                  </a:lnTo>
                  <a:lnTo>
                    <a:pt x="144" y="46"/>
                  </a:lnTo>
                  <a:lnTo>
                    <a:pt x="144" y="47"/>
                  </a:lnTo>
                  <a:lnTo>
                    <a:pt x="144" y="51"/>
                  </a:lnTo>
                  <a:lnTo>
                    <a:pt x="144" y="56"/>
                  </a:lnTo>
                  <a:lnTo>
                    <a:pt x="144" y="57"/>
                  </a:lnTo>
                  <a:lnTo>
                    <a:pt x="144" y="67"/>
                  </a:lnTo>
                  <a:lnTo>
                    <a:pt x="144" y="71"/>
                  </a:lnTo>
                  <a:lnTo>
                    <a:pt x="144" y="76"/>
                  </a:lnTo>
                  <a:lnTo>
                    <a:pt x="144" y="77"/>
                  </a:lnTo>
                  <a:lnTo>
                    <a:pt x="144" y="79"/>
                  </a:lnTo>
                  <a:lnTo>
                    <a:pt x="144" y="80"/>
                  </a:lnTo>
                  <a:lnTo>
                    <a:pt x="144" y="83"/>
                  </a:lnTo>
                  <a:lnTo>
                    <a:pt x="144" y="85"/>
                  </a:lnTo>
                  <a:lnTo>
                    <a:pt x="144" y="88"/>
                  </a:lnTo>
                  <a:lnTo>
                    <a:pt x="144" y="89"/>
                  </a:lnTo>
                  <a:lnTo>
                    <a:pt x="144" y="91"/>
                  </a:lnTo>
                  <a:lnTo>
                    <a:pt x="144" y="92"/>
                  </a:lnTo>
                  <a:lnTo>
                    <a:pt x="144" y="93"/>
                  </a:lnTo>
                  <a:lnTo>
                    <a:pt x="144" y="95"/>
                  </a:lnTo>
                  <a:lnTo>
                    <a:pt x="144" y="96"/>
                  </a:lnTo>
                  <a:lnTo>
                    <a:pt x="144" y="97"/>
                  </a:lnTo>
                  <a:lnTo>
                    <a:pt x="144" y="101"/>
                  </a:lnTo>
                  <a:lnTo>
                    <a:pt x="144" y="103"/>
                  </a:lnTo>
                  <a:lnTo>
                    <a:pt x="144" y="105"/>
                  </a:lnTo>
                  <a:lnTo>
                    <a:pt x="143" y="105"/>
                  </a:lnTo>
                  <a:lnTo>
                    <a:pt x="143" y="107"/>
                  </a:lnTo>
                  <a:lnTo>
                    <a:pt x="143" y="112"/>
                  </a:lnTo>
                  <a:lnTo>
                    <a:pt x="143" y="113"/>
                  </a:lnTo>
                  <a:lnTo>
                    <a:pt x="143" y="118"/>
                  </a:lnTo>
                  <a:lnTo>
                    <a:pt x="143" y="125"/>
                  </a:lnTo>
                  <a:lnTo>
                    <a:pt x="143" y="127"/>
                  </a:lnTo>
                  <a:lnTo>
                    <a:pt x="143" y="135"/>
                  </a:lnTo>
                  <a:lnTo>
                    <a:pt x="143" y="137"/>
                  </a:lnTo>
                  <a:lnTo>
                    <a:pt x="143" y="139"/>
                  </a:lnTo>
                  <a:lnTo>
                    <a:pt x="143" y="143"/>
                  </a:lnTo>
                  <a:lnTo>
                    <a:pt x="143" y="147"/>
                  </a:lnTo>
                  <a:lnTo>
                    <a:pt x="143" y="149"/>
                  </a:lnTo>
                  <a:lnTo>
                    <a:pt x="144" y="150"/>
                  </a:lnTo>
                  <a:lnTo>
                    <a:pt x="144" y="151"/>
                  </a:lnTo>
                  <a:lnTo>
                    <a:pt x="144" y="157"/>
                  </a:lnTo>
                  <a:lnTo>
                    <a:pt x="144" y="158"/>
                  </a:lnTo>
                  <a:lnTo>
                    <a:pt x="144" y="159"/>
                  </a:lnTo>
                  <a:lnTo>
                    <a:pt x="144" y="160"/>
                  </a:lnTo>
                  <a:lnTo>
                    <a:pt x="144" y="161"/>
                  </a:lnTo>
                  <a:lnTo>
                    <a:pt x="144" y="163"/>
                  </a:lnTo>
                  <a:lnTo>
                    <a:pt x="144" y="164"/>
                  </a:lnTo>
                  <a:lnTo>
                    <a:pt x="144" y="166"/>
                  </a:lnTo>
                  <a:lnTo>
                    <a:pt x="144" y="168"/>
                  </a:lnTo>
                  <a:lnTo>
                    <a:pt x="144" y="169"/>
                  </a:lnTo>
                  <a:lnTo>
                    <a:pt x="144" y="171"/>
                  </a:lnTo>
                  <a:lnTo>
                    <a:pt x="144" y="173"/>
                  </a:lnTo>
                  <a:lnTo>
                    <a:pt x="144" y="177"/>
                  </a:lnTo>
                  <a:lnTo>
                    <a:pt x="144" y="179"/>
                  </a:lnTo>
                  <a:lnTo>
                    <a:pt x="144" y="180"/>
                  </a:lnTo>
                  <a:lnTo>
                    <a:pt x="144" y="183"/>
                  </a:lnTo>
                  <a:lnTo>
                    <a:pt x="144" y="184"/>
                  </a:lnTo>
                  <a:lnTo>
                    <a:pt x="144" y="188"/>
                  </a:lnTo>
                  <a:lnTo>
                    <a:pt x="144" y="189"/>
                  </a:lnTo>
                  <a:lnTo>
                    <a:pt x="144" y="191"/>
                  </a:lnTo>
                  <a:lnTo>
                    <a:pt x="144" y="195"/>
                  </a:lnTo>
                  <a:lnTo>
                    <a:pt x="145" y="200"/>
                  </a:lnTo>
                  <a:lnTo>
                    <a:pt x="145" y="201"/>
                  </a:lnTo>
                  <a:lnTo>
                    <a:pt x="145" y="203"/>
                  </a:lnTo>
                  <a:lnTo>
                    <a:pt x="145" y="208"/>
                  </a:lnTo>
                  <a:lnTo>
                    <a:pt x="145" y="209"/>
                  </a:lnTo>
                  <a:lnTo>
                    <a:pt x="145" y="213"/>
                  </a:lnTo>
                  <a:lnTo>
                    <a:pt x="145" y="219"/>
                  </a:lnTo>
                  <a:lnTo>
                    <a:pt x="145" y="228"/>
                  </a:lnTo>
                  <a:lnTo>
                    <a:pt x="145" y="229"/>
                  </a:lnTo>
                  <a:lnTo>
                    <a:pt x="145" y="230"/>
                  </a:lnTo>
                  <a:lnTo>
                    <a:pt x="145" y="231"/>
                  </a:lnTo>
                  <a:lnTo>
                    <a:pt x="145" y="232"/>
                  </a:lnTo>
                  <a:lnTo>
                    <a:pt x="145" y="233"/>
                  </a:lnTo>
                  <a:lnTo>
                    <a:pt x="145" y="235"/>
                  </a:lnTo>
                  <a:lnTo>
                    <a:pt x="145" y="236"/>
                  </a:lnTo>
                  <a:lnTo>
                    <a:pt x="145" y="240"/>
                  </a:lnTo>
                  <a:lnTo>
                    <a:pt x="145" y="243"/>
                  </a:lnTo>
                  <a:lnTo>
                    <a:pt x="145" y="247"/>
                  </a:lnTo>
                  <a:lnTo>
                    <a:pt x="145" y="249"/>
                  </a:lnTo>
                  <a:lnTo>
                    <a:pt x="145" y="251"/>
                  </a:lnTo>
                  <a:lnTo>
                    <a:pt x="145" y="254"/>
                  </a:lnTo>
                  <a:lnTo>
                    <a:pt x="145" y="255"/>
                  </a:lnTo>
                  <a:lnTo>
                    <a:pt x="145" y="259"/>
                  </a:lnTo>
                  <a:lnTo>
                    <a:pt x="144" y="259"/>
                  </a:lnTo>
                  <a:lnTo>
                    <a:pt x="140" y="259"/>
                  </a:lnTo>
                  <a:lnTo>
                    <a:pt x="137" y="259"/>
                  </a:lnTo>
                  <a:lnTo>
                    <a:pt x="136" y="259"/>
                  </a:lnTo>
                  <a:lnTo>
                    <a:pt x="134" y="259"/>
                  </a:lnTo>
                  <a:lnTo>
                    <a:pt x="132" y="259"/>
                  </a:lnTo>
                  <a:lnTo>
                    <a:pt x="129" y="259"/>
                  </a:lnTo>
                  <a:lnTo>
                    <a:pt x="128" y="259"/>
                  </a:lnTo>
                  <a:lnTo>
                    <a:pt x="125" y="259"/>
                  </a:lnTo>
                  <a:lnTo>
                    <a:pt x="124" y="259"/>
                  </a:lnTo>
                  <a:lnTo>
                    <a:pt x="120" y="259"/>
                  </a:lnTo>
                  <a:lnTo>
                    <a:pt x="119" y="259"/>
                  </a:lnTo>
                  <a:lnTo>
                    <a:pt x="118" y="259"/>
                  </a:lnTo>
                  <a:lnTo>
                    <a:pt x="117" y="259"/>
                  </a:lnTo>
                  <a:lnTo>
                    <a:pt x="112" y="259"/>
                  </a:lnTo>
                  <a:lnTo>
                    <a:pt x="111" y="259"/>
                  </a:lnTo>
                  <a:lnTo>
                    <a:pt x="110" y="259"/>
                  </a:lnTo>
                  <a:lnTo>
                    <a:pt x="109" y="259"/>
                  </a:lnTo>
                  <a:lnTo>
                    <a:pt x="108" y="259"/>
                  </a:lnTo>
                  <a:lnTo>
                    <a:pt x="107" y="259"/>
                  </a:lnTo>
                  <a:lnTo>
                    <a:pt x="105" y="259"/>
                  </a:lnTo>
                  <a:lnTo>
                    <a:pt x="104" y="259"/>
                  </a:lnTo>
                  <a:lnTo>
                    <a:pt x="103" y="259"/>
                  </a:lnTo>
                  <a:lnTo>
                    <a:pt x="102" y="259"/>
                  </a:lnTo>
                  <a:lnTo>
                    <a:pt x="101" y="259"/>
                  </a:lnTo>
                  <a:lnTo>
                    <a:pt x="100" y="259"/>
                  </a:lnTo>
                  <a:lnTo>
                    <a:pt x="99" y="259"/>
                  </a:lnTo>
                  <a:lnTo>
                    <a:pt x="96" y="259"/>
                  </a:lnTo>
                  <a:lnTo>
                    <a:pt x="91" y="259"/>
                  </a:lnTo>
                  <a:lnTo>
                    <a:pt x="89" y="259"/>
                  </a:lnTo>
                  <a:lnTo>
                    <a:pt x="88" y="259"/>
                  </a:lnTo>
                  <a:lnTo>
                    <a:pt x="83" y="259"/>
                  </a:lnTo>
                  <a:lnTo>
                    <a:pt x="79" y="259"/>
                  </a:lnTo>
                  <a:lnTo>
                    <a:pt x="78" y="259"/>
                  </a:lnTo>
                  <a:lnTo>
                    <a:pt x="73" y="259"/>
                  </a:lnTo>
                  <a:lnTo>
                    <a:pt x="70" y="259"/>
                  </a:lnTo>
                  <a:lnTo>
                    <a:pt x="65" y="259"/>
                  </a:lnTo>
                  <a:lnTo>
                    <a:pt x="64" y="259"/>
                  </a:lnTo>
                  <a:lnTo>
                    <a:pt x="63" y="259"/>
                  </a:lnTo>
                  <a:lnTo>
                    <a:pt x="62" y="259"/>
                  </a:lnTo>
                  <a:lnTo>
                    <a:pt x="61" y="259"/>
                  </a:lnTo>
                  <a:lnTo>
                    <a:pt x="60" y="259"/>
                  </a:lnTo>
                  <a:lnTo>
                    <a:pt x="59" y="259"/>
                  </a:lnTo>
                  <a:lnTo>
                    <a:pt x="57" y="259"/>
                  </a:lnTo>
                  <a:lnTo>
                    <a:pt x="56" y="259"/>
                  </a:lnTo>
                  <a:lnTo>
                    <a:pt x="56" y="265"/>
                  </a:lnTo>
                  <a:lnTo>
                    <a:pt x="56" y="267"/>
                  </a:lnTo>
                  <a:lnTo>
                    <a:pt x="56" y="268"/>
                  </a:lnTo>
                  <a:lnTo>
                    <a:pt x="55" y="268"/>
                  </a:lnTo>
                  <a:lnTo>
                    <a:pt x="54" y="268"/>
                  </a:lnTo>
                  <a:lnTo>
                    <a:pt x="53" y="268"/>
                  </a:lnTo>
                  <a:lnTo>
                    <a:pt x="51" y="268"/>
                  </a:lnTo>
                  <a:lnTo>
                    <a:pt x="49" y="268"/>
                  </a:lnTo>
                  <a:lnTo>
                    <a:pt x="48" y="268"/>
                  </a:lnTo>
                  <a:lnTo>
                    <a:pt x="45" y="268"/>
                  </a:lnTo>
                  <a:lnTo>
                    <a:pt x="40" y="268"/>
                  </a:lnTo>
                  <a:lnTo>
                    <a:pt x="39" y="268"/>
                  </a:lnTo>
                  <a:lnTo>
                    <a:pt x="38" y="268"/>
                  </a:lnTo>
                  <a:lnTo>
                    <a:pt x="36" y="268"/>
                  </a:lnTo>
                  <a:lnTo>
                    <a:pt x="35" y="268"/>
                  </a:lnTo>
                  <a:lnTo>
                    <a:pt x="33" y="268"/>
                  </a:lnTo>
                  <a:lnTo>
                    <a:pt x="32" y="268"/>
                  </a:lnTo>
                  <a:lnTo>
                    <a:pt x="29" y="268"/>
                  </a:lnTo>
                  <a:lnTo>
                    <a:pt x="27" y="268"/>
                  </a:lnTo>
                  <a:lnTo>
                    <a:pt x="24" y="268"/>
                  </a:lnTo>
                  <a:lnTo>
                    <a:pt x="21" y="268"/>
                  </a:lnTo>
                  <a:lnTo>
                    <a:pt x="20" y="268"/>
                  </a:lnTo>
                  <a:lnTo>
                    <a:pt x="19" y="268"/>
                  </a:lnTo>
                  <a:lnTo>
                    <a:pt x="16" y="268"/>
                  </a:lnTo>
                  <a:lnTo>
                    <a:pt x="15" y="268"/>
                  </a:lnTo>
                  <a:lnTo>
                    <a:pt x="14" y="268"/>
                  </a:lnTo>
                  <a:lnTo>
                    <a:pt x="13" y="268"/>
                  </a:lnTo>
                  <a:lnTo>
                    <a:pt x="12" y="268"/>
                  </a:lnTo>
                  <a:lnTo>
                    <a:pt x="11" y="268"/>
                  </a:lnTo>
                  <a:lnTo>
                    <a:pt x="9" y="268"/>
                  </a:lnTo>
                  <a:lnTo>
                    <a:pt x="8" y="268"/>
                  </a:lnTo>
                  <a:lnTo>
                    <a:pt x="7" y="268"/>
                  </a:lnTo>
                  <a:lnTo>
                    <a:pt x="7" y="269"/>
                  </a:lnTo>
                  <a:lnTo>
                    <a:pt x="6" y="269"/>
                  </a:lnTo>
                  <a:lnTo>
                    <a:pt x="6" y="268"/>
                  </a:lnTo>
                  <a:lnTo>
                    <a:pt x="5" y="268"/>
                  </a:lnTo>
                  <a:lnTo>
                    <a:pt x="3" y="268"/>
                  </a:lnTo>
                  <a:lnTo>
                    <a:pt x="1" y="268"/>
                  </a:lnTo>
                  <a:lnTo>
                    <a:pt x="1" y="267"/>
                  </a:lnTo>
                  <a:lnTo>
                    <a:pt x="1" y="264"/>
                  </a:lnTo>
                  <a:lnTo>
                    <a:pt x="1" y="263"/>
                  </a:lnTo>
                  <a:lnTo>
                    <a:pt x="1" y="262"/>
                  </a:lnTo>
                  <a:lnTo>
                    <a:pt x="1" y="259"/>
                  </a:lnTo>
                  <a:lnTo>
                    <a:pt x="1" y="256"/>
                  </a:lnTo>
                  <a:lnTo>
                    <a:pt x="1" y="255"/>
                  </a:lnTo>
                  <a:lnTo>
                    <a:pt x="1" y="253"/>
                  </a:lnTo>
                  <a:lnTo>
                    <a:pt x="1" y="251"/>
                  </a:lnTo>
                  <a:lnTo>
                    <a:pt x="1" y="249"/>
                  </a:lnTo>
                  <a:lnTo>
                    <a:pt x="1" y="248"/>
                  </a:lnTo>
                  <a:lnTo>
                    <a:pt x="1" y="246"/>
                  </a:lnTo>
                  <a:lnTo>
                    <a:pt x="1" y="245"/>
                  </a:lnTo>
                  <a:lnTo>
                    <a:pt x="1" y="244"/>
                  </a:lnTo>
                  <a:lnTo>
                    <a:pt x="1" y="243"/>
                  </a:lnTo>
                  <a:lnTo>
                    <a:pt x="1" y="241"/>
                  </a:lnTo>
                  <a:lnTo>
                    <a:pt x="1" y="240"/>
                  </a:lnTo>
                  <a:lnTo>
                    <a:pt x="1" y="239"/>
                  </a:lnTo>
                  <a:lnTo>
                    <a:pt x="1" y="238"/>
                  </a:lnTo>
                  <a:lnTo>
                    <a:pt x="1" y="235"/>
                  </a:lnTo>
                  <a:lnTo>
                    <a:pt x="1" y="232"/>
                  </a:lnTo>
                  <a:lnTo>
                    <a:pt x="1" y="231"/>
                  </a:lnTo>
                  <a:lnTo>
                    <a:pt x="1" y="230"/>
                  </a:lnTo>
                  <a:lnTo>
                    <a:pt x="1" y="229"/>
                  </a:lnTo>
                  <a:lnTo>
                    <a:pt x="1" y="228"/>
                  </a:lnTo>
                  <a:lnTo>
                    <a:pt x="1" y="227"/>
                  </a:lnTo>
                  <a:lnTo>
                    <a:pt x="1" y="225"/>
                  </a:lnTo>
                  <a:lnTo>
                    <a:pt x="1" y="223"/>
                  </a:lnTo>
                  <a:lnTo>
                    <a:pt x="1" y="217"/>
                  </a:lnTo>
                  <a:lnTo>
                    <a:pt x="1" y="214"/>
                  </a:lnTo>
                  <a:lnTo>
                    <a:pt x="1" y="212"/>
                  </a:lnTo>
                  <a:lnTo>
                    <a:pt x="1" y="208"/>
                  </a:lnTo>
                  <a:lnTo>
                    <a:pt x="1" y="201"/>
                  </a:lnTo>
                  <a:lnTo>
                    <a:pt x="1" y="192"/>
                  </a:lnTo>
                  <a:lnTo>
                    <a:pt x="1" y="188"/>
                  </a:lnTo>
                  <a:lnTo>
                    <a:pt x="1" y="184"/>
                  </a:lnTo>
                  <a:lnTo>
                    <a:pt x="1" y="183"/>
                  </a:lnTo>
                  <a:lnTo>
                    <a:pt x="0" y="173"/>
                  </a:lnTo>
                  <a:lnTo>
                    <a:pt x="0" y="172"/>
                  </a:lnTo>
                  <a:lnTo>
                    <a:pt x="0" y="169"/>
                  </a:lnTo>
                  <a:lnTo>
                    <a:pt x="0" y="167"/>
                  </a:lnTo>
                  <a:lnTo>
                    <a:pt x="0" y="166"/>
                  </a:lnTo>
                  <a:lnTo>
                    <a:pt x="0" y="164"/>
                  </a:lnTo>
                  <a:lnTo>
                    <a:pt x="0" y="161"/>
                  </a:lnTo>
                  <a:lnTo>
                    <a:pt x="0" y="160"/>
                  </a:lnTo>
                  <a:lnTo>
                    <a:pt x="0" y="158"/>
                  </a:lnTo>
                  <a:lnTo>
                    <a:pt x="0" y="157"/>
                  </a:lnTo>
                  <a:lnTo>
                    <a:pt x="0" y="155"/>
                  </a:lnTo>
                  <a:lnTo>
                    <a:pt x="0" y="149"/>
                  </a:lnTo>
                  <a:lnTo>
                    <a:pt x="0" y="148"/>
                  </a:lnTo>
                  <a:lnTo>
                    <a:pt x="0" y="140"/>
                  </a:lnTo>
                  <a:lnTo>
                    <a:pt x="0" y="139"/>
                  </a:lnTo>
                  <a:lnTo>
                    <a:pt x="0" y="136"/>
                  </a:lnTo>
                  <a:lnTo>
                    <a:pt x="0" y="134"/>
                  </a:lnTo>
                  <a:lnTo>
                    <a:pt x="0" y="133"/>
                  </a:lnTo>
                  <a:lnTo>
                    <a:pt x="0" y="132"/>
                  </a:lnTo>
                  <a:lnTo>
                    <a:pt x="0" y="129"/>
                  </a:lnTo>
                  <a:lnTo>
                    <a:pt x="0" y="128"/>
                  </a:lnTo>
                  <a:lnTo>
                    <a:pt x="0" y="127"/>
                  </a:lnTo>
                  <a:lnTo>
                    <a:pt x="0" y="126"/>
                  </a:lnTo>
                  <a:lnTo>
                    <a:pt x="0" y="125"/>
                  </a:lnTo>
                  <a:lnTo>
                    <a:pt x="0" y="123"/>
                  </a:lnTo>
                  <a:lnTo>
                    <a:pt x="0" y="117"/>
                  </a:lnTo>
                  <a:lnTo>
                    <a:pt x="0" y="116"/>
                  </a:lnTo>
                  <a:lnTo>
                    <a:pt x="0" y="113"/>
                  </a:lnTo>
                  <a:lnTo>
                    <a:pt x="0" y="112"/>
                  </a:lnTo>
                  <a:lnTo>
                    <a:pt x="0" y="111"/>
                  </a:lnTo>
                  <a:lnTo>
                    <a:pt x="0" y="108"/>
                  </a:lnTo>
                  <a:lnTo>
                    <a:pt x="0" y="107"/>
                  </a:lnTo>
                  <a:lnTo>
                    <a:pt x="0" y="103"/>
                  </a:lnTo>
                  <a:lnTo>
                    <a:pt x="0" y="102"/>
                  </a:lnTo>
                  <a:lnTo>
                    <a:pt x="0" y="101"/>
                  </a:lnTo>
                  <a:lnTo>
                    <a:pt x="0" y="100"/>
                  </a:lnTo>
                  <a:lnTo>
                    <a:pt x="0" y="99"/>
                  </a:lnTo>
                  <a:lnTo>
                    <a:pt x="0" y="97"/>
                  </a:lnTo>
                  <a:lnTo>
                    <a:pt x="0" y="96"/>
                  </a:lnTo>
                  <a:lnTo>
                    <a:pt x="0" y="95"/>
                  </a:lnTo>
                  <a:lnTo>
                    <a:pt x="0" y="91"/>
                  </a:lnTo>
                  <a:lnTo>
                    <a:pt x="0" y="88"/>
                  </a:lnTo>
                  <a:lnTo>
                    <a:pt x="0" y="86"/>
                  </a:lnTo>
                  <a:lnTo>
                    <a:pt x="0" y="84"/>
                  </a:lnTo>
                  <a:lnTo>
                    <a:pt x="0" y="83"/>
                  </a:lnTo>
                  <a:lnTo>
                    <a:pt x="0" y="80"/>
                  </a:lnTo>
                  <a:lnTo>
                    <a:pt x="0" y="77"/>
                  </a:lnTo>
                  <a:lnTo>
                    <a:pt x="0" y="72"/>
                  </a:lnTo>
                  <a:lnTo>
                    <a:pt x="3" y="72"/>
                  </a:lnTo>
                  <a:lnTo>
                    <a:pt x="7" y="72"/>
                  </a:lnTo>
                  <a:lnTo>
                    <a:pt x="9" y="72"/>
                  </a:lnTo>
                  <a:lnTo>
                    <a:pt x="11" y="72"/>
                  </a:lnTo>
                  <a:lnTo>
                    <a:pt x="13" y="72"/>
                  </a:lnTo>
                  <a:lnTo>
                    <a:pt x="15" y="72"/>
                  </a:lnTo>
                  <a:lnTo>
                    <a:pt x="17" y="72"/>
                  </a:lnTo>
                  <a:lnTo>
                    <a:pt x="17" y="68"/>
                  </a:lnTo>
                  <a:lnTo>
                    <a:pt x="17" y="63"/>
                  </a:lnTo>
                  <a:lnTo>
                    <a:pt x="17" y="59"/>
                  </a:lnTo>
                  <a:lnTo>
                    <a:pt x="17" y="55"/>
                  </a:lnTo>
                  <a:lnTo>
                    <a:pt x="17" y="52"/>
                  </a:lnTo>
                  <a:lnTo>
                    <a:pt x="17" y="48"/>
                  </a:lnTo>
                  <a:lnTo>
                    <a:pt x="17" y="45"/>
                  </a:lnTo>
                  <a:lnTo>
                    <a:pt x="17" y="44"/>
                  </a:lnTo>
                  <a:lnTo>
                    <a:pt x="17" y="39"/>
                  </a:lnTo>
                  <a:lnTo>
                    <a:pt x="17" y="37"/>
                  </a:lnTo>
                  <a:lnTo>
                    <a:pt x="17" y="28"/>
                  </a:lnTo>
                  <a:lnTo>
                    <a:pt x="17" y="23"/>
                  </a:lnTo>
                  <a:lnTo>
                    <a:pt x="17" y="17"/>
                  </a:lnTo>
                  <a:lnTo>
                    <a:pt x="17" y="13"/>
                  </a:lnTo>
                  <a:lnTo>
                    <a:pt x="17" y="11"/>
                  </a:lnTo>
                  <a:lnTo>
                    <a:pt x="19" y="11"/>
                  </a:lnTo>
                  <a:lnTo>
                    <a:pt x="20" y="11"/>
                  </a:lnTo>
                  <a:lnTo>
                    <a:pt x="22" y="11"/>
                  </a:lnTo>
                  <a:lnTo>
                    <a:pt x="25" y="9"/>
                  </a:lnTo>
                  <a:lnTo>
                    <a:pt x="29" y="9"/>
                  </a:lnTo>
                  <a:lnTo>
                    <a:pt x="33" y="9"/>
                  </a:lnTo>
                  <a:lnTo>
                    <a:pt x="36" y="9"/>
                  </a:lnTo>
                  <a:lnTo>
                    <a:pt x="38" y="9"/>
                  </a:lnTo>
                  <a:lnTo>
                    <a:pt x="40" y="9"/>
                  </a:lnTo>
                  <a:lnTo>
                    <a:pt x="41" y="9"/>
                  </a:lnTo>
                  <a:lnTo>
                    <a:pt x="43" y="9"/>
                  </a:lnTo>
                  <a:lnTo>
                    <a:pt x="44" y="9"/>
                  </a:lnTo>
                  <a:lnTo>
                    <a:pt x="45" y="9"/>
                  </a:lnTo>
                  <a:lnTo>
                    <a:pt x="45" y="8"/>
                  </a:lnTo>
                  <a:lnTo>
                    <a:pt x="45" y="7"/>
                  </a:lnTo>
                  <a:lnTo>
                    <a:pt x="44" y="6"/>
                  </a:lnTo>
                  <a:lnTo>
                    <a:pt x="45" y="1"/>
                  </a:lnTo>
                  <a:lnTo>
                    <a:pt x="47" y="1"/>
                  </a:lnTo>
                  <a:lnTo>
                    <a:pt x="49" y="1"/>
                  </a:lnTo>
                  <a:lnTo>
                    <a:pt x="53" y="1"/>
                  </a:lnTo>
                  <a:lnTo>
                    <a:pt x="55" y="1"/>
                  </a:lnTo>
                  <a:lnTo>
                    <a:pt x="56" y="1"/>
                  </a:lnTo>
                  <a:lnTo>
                    <a:pt x="57" y="1"/>
                  </a:lnTo>
                  <a:lnTo>
                    <a:pt x="62" y="1"/>
                  </a:lnTo>
                  <a:lnTo>
                    <a:pt x="64" y="1"/>
                  </a:lnTo>
                  <a:lnTo>
                    <a:pt x="65" y="1"/>
                  </a:lnTo>
                  <a:lnTo>
                    <a:pt x="68" y="1"/>
                  </a:lnTo>
                  <a:lnTo>
                    <a:pt x="69" y="1"/>
                  </a:lnTo>
                  <a:lnTo>
                    <a:pt x="72" y="0"/>
                  </a:lnTo>
                  <a:lnTo>
                    <a:pt x="73" y="0"/>
                  </a:lnTo>
                  <a:lnTo>
                    <a:pt x="75" y="0"/>
                  </a:lnTo>
                  <a:lnTo>
                    <a:pt x="76" y="0"/>
                  </a:lnTo>
                  <a:lnTo>
                    <a:pt x="77" y="0"/>
                  </a:lnTo>
                  <a:lnTo>
                    <a:pt x="79" y="0"/>
                  </a:lnTo>
                  <a:lnTo>
                    <a:pt x="80" y="0"/>
                  </a:lnTo>
                  <a:lnTo>
                    <a:pt x="81" y="0"/>
                  </a:lnTo>
                  <a:lnTo>
                    <a:pt x="84" y="0"/>
                  </a:lnTo>
                  <a:lnTo>
                    <a:pt x="85" y="0"/>
                  </a:lnTo>
                  <a:lnTo>
                    <a:pt x="86" y="0"/>
                  </a:lnTo>
                  <a:lnTo>
                    <a:pt x="87" y="0"/>
                  </a:lnTo>
                  <a:lnTo>
                    <a:pt x="89" y="0"/>
                  </a:lnTo>
                  <a:lnTo>
                    <a:pt x="92" y="0"/>
                  </a:lnTo>
                  <a:lnTo>
                    <a:pt x="95" y="0"/>
                  </a:lnTo>
                  <a:lnTo>
                    <a:pt x="96" y="0"/>
                  </a:lnTo>
                  <a:lnTo>
                    <a:pt x="97" y="0"/>
                  </a:lnTo>
                  <a:lnTo>
                    <a:pt x="99" y="0"/>
                  </a:lnTo>
                  <a:lnTo>
                    <a:pt x="100" y="0"/>
                  </a:lnTo>
                  <a:lnTo>
                    <a:pt x="101" y="0"/>
                  </a:lnTo>
                  <a:lnTo>
                    <a:pt x="102" y="0"/>
                  </a:lnTo>
                  <a:lnTo>
                    <a:pt x="103" y="0"/>
                  </a:lnTo>
                  <a:lnTo>
                    <a:pt x="105" y="0"/>
                  </a:lnTo>
                  <a:lnTo>
                    <a:pt x="107" y="0"/>
                  </a:lnTo>
                  <a:lnTo>
                    <a:pt x="109" y="0"/>
                  </a:lnTo>
                  <a:lnTo>
                    <a:pt x="111" y="0"/>
                  </a:lnTo>
                  <a:lnTo>
                    <a:pt x="112" y="0"/>
                  </a:lnTo>
                  <a:lnTo>
                    <a:pt x="113" y="0"/>
                  </a:lnTo>
                  <a:lnTo>
                    <a:pt x="116" y="0"/>
                  </a:lnTo>
                  <a:lnTo>
                    <a:pt x="117" y="0"/>
                  </a:lnTo>
                  <a:lnTo>
                    <a:pt x="118"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18" name="Freeform 117"/>
            <p:cNvSpPr>
              <a:spLocks/>
            </p:cNvSpPr>
            <p:nvPr/>
          </p:nvSpPr>
          <p:spPr bwMode="auto">
            <a:xfrm>
              <a:off x="2610" y="1078"/>
              <a:ext cx="162" cy="270"/>
            </a:xfrm>
            <a:custGeom>
              <a:avLst/>
              <a:gdLst>
                <a:gd name="T0" fmla="*/ 124 w 162"/>
                <a:gd name="T1" fmla="*/ 0 h 270"/>
                <a:gd name="T2" fmla="*/ 130 w 162"/>
                <a:gd name="T3" fmla="*/ 4 h 270"/>
                <a:gd name="T4" fmla="*/ 130 w 162"/>
                <a:gd name="T5" fmla="*/ 8 h 270"/>
                <a:gd name="T6" fmla="*/ 130 w 162"/>
                <a:gd name="T7" fmla="*/ 22 h 270"/>
                <a:gd name="T8" fmla="*/ 130 w 162"/>
                <a:gd name="T9" fmla="*/ 36 h 270"/>
                <a:gd name="T10" fmla="*/ 130 w 162"/>
                <a:gd name="T11" fmla="*/ 46 h 270"/>
                <a:gd name="T12" fmla="*/ 130 w 162"/>
                <a:gd name="T13" fmla="*/ 61 h 270"/>
                <a:gd name="T14" fmla="*/ 130 w 162"/>
                <a:gd name="T15" fmla="*/ 64 h 270"/>
                <a:gd name="T16" fmla="*/ 130 w 162"/>
                <a:gd name="T17" fmla="*/ 82 h 270"/>
                <a:gd name="T18" fmla="*/ 130 w 162"/>
                <a:gd name="T19" fmla="*/ 106 h 270"/>
                <a:gd name="T20" fmla="*/ 140 w 162"/>
                <a:gd name="T21" fmla="*/ 136 h 270"/>
                <a:gd name="T22" fmla="*/ 154 w 162"/>
                <a:gd name="T23" fmla="*/ 146 h 270"/>
                <a:gd name="T24" fmla="*/ 162 w 162"/>
                <a:gd name="T25" fmla="*/ 156 h 270"/>
                <a:gd name="T26" fmla="*/ 162 w 162"/>
                <a:gd name="T27" fmla="*/ 165 h 270"/>
                <a:gd name="T28" fmla="*/ 161 w 162"/>
                <a:gd name="T29" fmla="*/ 179 h 270"/>
                <a:gd name="T30" fmla="*/ 161 w 162"/>
                <a:gd name="T31" fmla="*/ 192 h 270"/>
                <a:gd name="T32" fmla="*/ 161 w 162"/>
                <a:gd name="T33" fmla="*/ 207 h 270"/>
                <a:gd name="T34" fmla="*/ 161 w 162"/>
                <a:gd name="T35" fmla="*/ 216 h 270"/>
                <a:gd name="T36" fmla="*/ 161 w 162"/>
                <a:gd name="T37" fmla="*/ 232 h 270"/>
                <a:gd name="T38" fmla="*/ 161 w 162"/>
                <a:gd name="T39" fmla="*/ 244 h 270"/>
                <a:gd name="T40" fmla="*/ 161 w 162"/>
                <a:gd name="T41" fmla="*/ 260 h 270"/>
                <a:gd name="T42" fmla="*/ 147 w 162"/>
                <a:gd name="T43" fmla="*/ 270 h 270"/>
                <a:gd name="T44" fmla="*/ 136 w 162"/>
                <a:gd name="T45" fmla="*/ 270 h 270"/>
                <a:gd name="T46" fmla="*/ 114 w 162"/>
                <a:gd name="T47" fmla="*/ 270 h 270"/>
                <a:gd name="T48" fmla="*/ 102 w 162"/>
                <a:gd name="T49" fmla="*/ 270 h 270"/>
                <a:gd name="T50" fmla="*/ 94 w 162"/>
                <a:gd name="T51" fmla="*/ 270 h 270"/>
                <a:gd name="T52" fmla="*/ 86 w 162"/>
                <a:gd name="T53" fmla="*/ 270 h 270"/>
                <a:gd name="T54" fmla="*/ 53 w 162"/>
                <a:gd name="T55" fmla="*/ 270 h 270"/>
                <a:gd name="T56" fmla="*/ 50 w 162"/>
                <a:gd name="T57" fmla="*/ 270 h 270"/>
                <a:gd name="T58" fmla="*/ 43 w 162"/>
                <a:gd name="T59" fmla="*/ 270 h 270"/>
                <a:gd name="T60" fmla="*/ 35 w 162"/>
                <a:gd name="T61" fmla="*/ 270 h 270"/>
                <a:gd name="T62" fmla="*/ 20 w 162"/>
                <a:gd name="T63" fmla="*/ 270 h 270"/>
                <a:gd name="T64" fmla="*/ 2 w 162"/>
                <a:gd name="T65" fmla="*/ 269 h 270"/>
                <a:gd name="T66" fmla="*/ 0 w 162"/>
                <a:gd name="T67" fmla="*/ 261 h 270"/>
                <a:gd name="T68" fmla="*/ 0 w 162"/>
                <a:gd name="T69" fmla="*/ 250 h 270"/>
                <a:gd name="T70" fmla="*/ 0 w 162"/>
                <a:gd name="T71" fmla="*/ 242 h 270"/>
                <a:gd name="T72" fmla="*/ 0 w 162"/>
                <a:gd name="T73" fmla="*/ 220 h 270"/>
                <a:gd name="T74" fmla="*/ 0 w 162"/>
                <a:gd name="T75" fmla="*/ 208 h 270"/>
                <a:gd name="T76" fmla="*/ 0 w 162"/>
                <a:gd name="T77" fmla="*/ 198 h 270"/>
                <a:gd name="T78" fmla="*/ 0 w 162"/>
                <a:gd name="T79" fmla="*/ 176 h 270"/>
                <a:gd name="T80" fmla="*/ 10 w 162"/>
                <a:gd name="T81" fmla="*/ 154 h 270"/>
                <a:gd name="T82" fmla="*/ 27 w 162"/>
                <a:gd name="T83" fmla="*/ 143 h 270"/>
                <a:gd name="T84" fmla="*/ 26 w 162"/>
                <a:gd name="T85" fmla="*/ 110 h 270"/>
                <a:gd name="T86" fmla="*/ 27 w 162"/>
                <a:gd name="T87" fmla="*/ 88 h 270"/>
                <a:gd name="T88" fmla="*/ 27 w 162"/>
                <a:gd name="T89" fmla="*/ 67 h 270"/>
                <a:gd name="T90" fmla="*/ 30 w 162"/>
                <a:gd name="T91" fmla="*/ 54 h 270"/>
                <a:gd name="T92" fmla="*/ 50 w 162"/>
                <a:gd name="T93" fmla="*/ 54 h 270"/>
                <a:gd name="T94" fmla="*/ 76 w 162"/>
                <a:gd name="T95" fmla="*/ 51 h 270"/>
                <a:gd name="T96" fmla="*/ 76 w 162"/>
                <a:gd name="T97" fmla="*/ 50 h 270"/>
                <a:gd name="T98" fmla="*/ 76 w 162"/>
                <a:gd name="T99" fmla="*/ 39 h 270"/>
                <a:gd name="T100" fmla="*/ 76 w 162"/>
                <a:gd name="T101" fmla="*/ 28 h 270"/>
                <a:gd name="T102" fmla="*/ 76 w 162"/>
                <a:gd name="T103" fmla="*/ 7 h 270"/>
                <a:gd name="T104" fmla="*/ 77 w 162"/>
                <a:gd name="T105" fmla="*/ 2 h 270"/>
                <a:gd name="T106" fmla="*/ 93 w 162"/>
                <a:gd name="T107" fmla="*/ 2 h 270"/>
                <a:gd name="T108" fmla="*/ 104 w 162"/>
                <a:gd name="T109" fmla="*/ 2 h 270"/>
                <a:gd name="T110" fmla="*/ 109 w 162"/>
                <a:gd name="T111" fmla="*/ 2 h 27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62" h="270">
                  <a:moveTo>
                    <a:pt x="114" y="2"/>
                  </a:moveTo>
                  <a:lnTo>
                    <a:pt x="114" y="2"/>
                  </a:lnTo>
                  <a:lnTo>
                    <a:pt x="118" y="2"/>
                  </a:lnTo>
                  <a:lnTo>
                    <a:pt x="121" y="2"/>
                  </a:lnTo>
                  <a:lnTo>
                    <a:pt x="123" y="2"/>
                  </a:lnTo>
                  <a:lnTo>
                    <a:pt x="124" y="0"/>
                  </a:lnTo>
                  <a:lnTo>
                    <a:pt x="129" y="0"/>
                  </a:lnTo>
                  <a:lnTo>
                    <a:pt x="130" y="0"/>
                  </a:lnTo>
                  <a:lnTo>
                    <a:pt x="130" y="2"/>
                  </a:lnTo>
                  <a:lnTo>
                    <a:pt x="130" y="3"/>
                  </a:lnTo>
                  <a:lnTo>
                    <a:pt x="130" y="4"/>
                  </a:lnTo>
                  <a:lnTo>
                    <a:pt x="130" y="6"/>
                  </a:lnTo>
                  <a:lnTo>
                    <a:pt x="130" y="7"/>
                  </a:lnTo>
                  <a:lnTo>
                    <a:pt x="130" y="8"/>
                  </a:lnTo>
                  <a:lnTo>
                    <a:pt x="130" y="10"/>
                  </a:lnTo>
                  <a:lnTo>
                    <a:pt x="130" y="14"/>
                  </a:lnTo>
                  <a:lnTo>
                    <a:pt x="130" y="19"/>
                  </a:lnTo>
                  <a:lnTo>
                    <a:pt x="130" y="20"/>
                  </a:lnTo>
                  <a:lnTo>
                    <a:pt x="130" y="22"/>
                  </a:lnTo>
                  <a:lnTo>
                    <a:pt x="130" y="23"/>
                  </a:lnTo>
                  <a:lnTo>
                    <a:pt x="130" y="27"/>
                  </a:lnTo>
                  <a:lnTo>
                    <a:pt x="130" y="29"/>
                  </a:lnTo>
                  <a:lnTo>
                    <a:pt x="130" y="30"/>
                  </a:lnTo>
                  <a:lnTo>
                    <a:pt x="130" y="32"/>
                  </a:lnTo>
                  <a:lnTo>
                    <a:pt x="130" y="36"/>
                  </a:lnTo>
                  <a:lnTo>
                    <a:pt x="130" y="38"/>
                  </a:lnTo>
                  <a:lnTo>
                    <a:pt x="130" y="45"/>
                  </a:lnTo>
                  <a:lnTo>
                    <a:pt x="130" y="46"/>
                  </a:lnTo>
                  <a:lnTo>
                    <a:pt x="130" y="48"/>
                  </a:lnTo>
                  <a:lnTo>
                    <a:pt x="130" y="52"/>
                  </a:lnTo>
                  <a:lnTo>
                    <a:pt x="130" y="53"/>
                  </a:lnTo>
                  <a:lnTo>
                    <a:pt x="130" y="54"/>
                  </a:lnTo>
                  <a:lnTo>
                    <a:pt x="130" y="58"/>
                  </a:lnTo>
                  <a:lnTo>
                    <a:pt x="130" y="60"/>
                  </a:lnTo>
                  <a:lnTo>
                    <a:pt x="130" y="61"/>
                  </a:lnTo>
                  <a:lnTo>
                    <a:pt x="130" y="62"/>
                  </a:lnTo>
                  <a:lnTo>
                    <a:pt x="130" y="63"/>
                  </a:lnTo>
                  <a:lnTo>
                    <a:pt x="130" y="64"/>
                  </a:lnTo>
                  <a:lnTo>
                    <a:pt x="130" y="66"/>
                  </a:lnTo>
                  <a:lnTo>
                    <a:pt x="130" y="69"/>
                  </a:lnTo>
                  <a:lnTo>
                    <a:pt x="130" y="71"/>
                  </a:lnTo>
                  <a:lnTo>
                    <a:pt x="130" y="72"/>
                  </a:lnTo>
                  <a:lnTo>
                    <a:pt x="130" y="82"/>
                  </a:lnTo>
                  <a:lnTo>
                    <a:pt x="130" y="84"/>
                  </a:lnTo>
                  <a:lnTo>
                    <a:pt x="130" y="90"/>
                  </a:lnTo>
                  <a:lnTo>
                    <a:pt x="130" y="91"/>
                  </a:lnTo>
                  <a:lnTo>
                    <a:pt x="130" y="92"/>
                  </a:lnTo>
                  <a:lnTo>
                    <a:pt x="130" y="106"/>
                  </a:lnTo>
                  <a:lnTo>
                    <a:pt x="132" y="106"/>
                  </a:lnTo>
                  <a:lnTo>
                    <a:pt x="131" y="110"/>
                  </a:lnTo>
                  <a:lnTo>
                    <a:pt x="131" y="114"/>
                  </a:lnTo>
                  <a:lnTo>
                    <a:pt x="131" y="115"/>
                  </a:lnTo>
                  <a:lnTo>
                    <a:pt x="131" y="123"/>
                  </a:lnTo>
                  <a:lnTo>
                    <a:pt x="131" y="130"/>
                  </a:lnTo>
                  <a:lnTo>
                    <a:pt x="140" y="136"/>
                  </a:lnTo>
                  <a:lnTo>
                    <a:pt x="141" y="138"/>
                  </a:lnTo>
                  <a:lnTo>
                    <a:pt x="144" y="139"/>
                  </a:lnTo>
                  <a:lnTo>
                    <a:pt x="145" y="139"/>
                  </a:lnTo>
                  <a:lnTo>
                    <a:pt x="145" y="140"/>
                  </a:lnTo>
                  <a:lnTo>
                    <a:pt x="150" y="144"/>
                  </a:lnTo>
                  <a:lnTo>
                    <a:pt x="154" y="146"/>
                  </a:lnTo>
                  <a:lnTo>
                    <a:pt x="158" y="149"/>
                  </a:lnTo>
                  <a:lnTo>
                    <a:pt x="162" y="151"/>
                  </a:lnTo>
                  <a:lnTo>
                    <a:pt x="162" y="152"/>
                  </a:lnTo>
                  <a:lnTo>
                    <a:pt x="162" y="156"/>
                  </a:lnTo>
                  <a:lnTo>
                    <a:pt x="162" y="159"/>
                  </a:lnTo>
                  <a:lnTo>
                    <a:pt x="162" y="162"/>
                  </a:lnTo>
                  <a:lnTo>
                    <a:pt x="162" y="165"/>
                  </a:lnTo>
                  <a:lnTo>
                    <a:pt x="162" y="166"/>
                  </a:lnTo>
                  <a:lnTo>
                    <a:pt x="162" y="170"/>
                  </a:lnTo>
                  <a:lnTo>
                    <a:pt x="161" y="172"/>
                  </a:lnTo>
                  <a:lnTo>
                    <a:pt x="161" y="175"/>
                  </a:lnTo>
                  <a:lnTo>
                    <a:pt x="161" y="176"/>
                  </a:lnTo>
                  <a:lnTo>
                    <a:pt x="161" y="179"/>
                  </a:lnTo>
                  <a:lnTo>
                    <a:pt x="161" y="181"/>
                  </a:lnTo>
                  <a:lnTo>
                    <a:pt x="161" y="183"/>
                  </a:lnTo>
                  <a:lnTo>
                    <a:pt x="161" y="186"/>
                  </a:lnTo>
                  <a:lnTo>
                    <a:pt x="161" y="189"/>
                  </a:lnTo>
                  <a:lnTo>
                    <a:pt x="161" y="192"/>
                  </a:lnTo>
                  <a:lnTo>
                    <a:pt x="161" y="197"/>
                  </a:lnTo>
                  <a:lnTo>
                    <a:pt x="161" y="199"/>
                  </a:lnTo>
                  <a:lnTo>
                    <a:pt x="161" y="200"/>
                  </a:lnTo>
                  <a:lnTo>
                    <a:pt x="161" y="205"/>
                  </a:lnTo>
                  <a:lnTo>
                    <a:pt x="161" y="207"/>
                  </a:lnTo>
                  <a:lnTo>
                    <a:pt x="161" y="208"/>
                  </a:lnTo>
                  <a:lnTo>
                    <a:pt x="161" y="210"/>
                  </a:lnTo>
                  <a:lnTo>
                    <a:pt x="161" y="211"/>
                  </a:lnTo>
                  <a:lnTo>
                    <a:pt x="161" y="216"/>
                  </a:lnTo>
                  <a:lnTo>
                    <a:pt x="161" y="218"/>
                  </a:lnTo>
                  <a:lnTo>
                    <a:pt x="161" y="219"/>
                  </a:lnTo>
                  <a:lnTo>
                    <a:pt x="161" y="220"/>
                  </a:lnTo>
                  <a:lnTo>
                    <a:pt x="161" y="226"/>
                  </a:lnTo>
                  <a:lnTo>
                    <a:pt x="161" y="228"/>
                  </a:lnTo>
                  <a:lnTo>
                    <a:pt x="161" y="230"/>
                  </a:lnTo>
                  <a:lnTo>
                    <a:pt x="161" y="232"/>
                  </a:lnTo>
                  <a:lnTo>
                    <a:pt x="161" y="236"/>
                  </a:lnTo>
                  <a:lnTo>
                    <a:pt x="161" y="237"/>
                  </a:lnTo>
                  <a:lnTo>
                    <a:pt x="161" y="238"/>
                  </a:lnTo>
                  <a:lnTo>
                    <a:pt x="161" y="239"/>
                  </a:lnTo>
                  <a:lnTo>
                    <a:pt x="161" y="244"/>
                  </a:lnTo>
                  <a:lnTo>
                    <a:pt x="161" y="246"/>
                  </a:lnTo>
                  <a:lnTo>
                    <a:pt x="161" y="248"/>
                  </a:lnTo>
                  <a:lnTo>
                    <a:pt x="161" y="255"/>
                  </a:lnTo>
                  <a:lnTo>
                    <a:pt x="161" y="258"/>
                  </a:lnTo>
                  <a:lnTo>
                    <a:pt x="161" y="259"/>
                  </a:lnTo>
                  <a:lnTo>
                    <a:pt x="161" y="260"/>
                  </a:lnTo>
                  <a:lnTo>
                    <a:pt x="161" y="261"/>
                  </a:lnTo>
                  <a:lnTo>
                    <a:pt x="161" y="262"/>
                  </a:lnTo>
                  <a:lnTo>
                    <a:pt x="161" y="270"/>
                  </a:lnTo>
                  <a:lnTo>
                    <a:pt x="152" y="270"/>
                  </a:lnTo>
                  <a:lnTo>
                    <a:pt x="148" y="270"/>
                  </a:lnTo>
                  <a:lnTo>
                    <a:pt x="147" y="270"/>
                  </a:lnTo>
                  <a:lnTo>
                    <a:pt x="146" y="270"/>
                  </a:lnTo>
                  <a:lnTo>
                    <a:pt x="142" y="270"/>
                  </a:lnTo>
                  <a:lnTo>
                    <a:pt x="141" y="270"/>
                  </a:lnTo>
                  <a:lnTo>
                    <a:pt x="138" y="270"/>
                  </a:lnTo>
                  <a:lnTo>
                    <a:pt x="136" y="270"/>
                  </a:lnTo>
                  <a:lnTo>
                    <a:pt x="132" y="270"/>
                  </a:lnTo>
                  <a:lnTo>
                    <a:pt x="128" y="270"/>
                  </a:lnTo>
                  <a:lnTo>
                    <a:pt x="120" y="270"/>
                  </a:lnTo>
                  <a:lnTo>
                    <a:pt x="116" y="270"/>
                  </a:lnTo>
                  <a:lnTo>
                    <a:pt x="115" y="270"/>
                  </a:lnTo>
                  <a:lnTo>
                    <a:pt x="114" y="270"/>
                  </a:lnTo>
                  <a:lnTo>
                    <a:pt x="112" y="270"/>
                  </a:lnTo>
                  <a:lnTo>
                    <a:pt x="110" y="270"/>
                  </a:lnTo>
                  <a:lnTo>
                    <a:pt x="108" y="270"/>
                  </a:lnTo>
                  <a:lnTo>
                    <a:pt x="106" y="270"/>
                  </a:lnTo>
                  <a:lnTo>
                    <a:pt x="102" y="270"/>
                  </a:lnTo>
                  <a:lnTo>
                    <a:pt x="101" y="270"/>
                  </a:lnTo>
                  <a:lnTo>
                    <a:pt x="100" y="270"/>
                  </a:lnTo>
                  <a:lnTo>
                    <a:pt x="98" y="270"/>
                  </a:lnTo>
                  <a:lnTo>
                    <a:pt x="96" y="270"/>
                  </a:lnTo>
                  <a:lnTo>
                    <a:pt x="94" y="270"/>
                  </a:lnTo>
                  <a:lnTo>
                    <a:pt x="91" y="270"/>
                  </a:lnTo>
                  <a:lnTo>
                    <a:pt x="90" y="270"/>
                  </a:lnTo>
                  <a:lnTo>
                    <a:pt x="88" y="270"/>
                  </a:lnTo>
                  <a:lnTo>
                    <a:pt x="86" y="270"/>
                  </a:lnTo>
                  <a:lnTo>
                    <a:pt x="85" y="270"/>
                  </a:lnTo>
                  <a:lnTo>
                    <a:pt x="82" y="270"/>
                  </a:lnTo>
                  <a:lnTo>
                    <a:pt x="70" y="270"/>
                  </a:lnTo>
                  <a:lnTo>
                    <a:pt x="67" y="270"/>
                  </a:lnTo>
                  <a:lnTo>
                    <a:pt x="56" y="270"/>
                  </a:lnTo>
                  <a:lnTo>
                    <a:pt x="54" y="270"/>
                  </a:lnTo>
                  <a:lnTo>
                    <a:pt x="53" y="270"/>
                  </a:lnTo>
                  <a:lnTo>
                    <a:pt x="52" y="270"/>
                  </a:lnTo>
                  <a:lnTo>
                    <a:pt x="51" y="270"/>
                  </a:lnTo>
                  <a:lnTo>
                    <a:pt x="50" y="270"/>
                  </a:lnTo>
                  <a:lnTo>
                    <a:pt x="49" y="270"/>
                  </a:lnTo>
                  <a:lnTo>
                    <a:pt x="46" y="270"/>
                  </a:lnTo>
                  <a:lnTo>
                    <a:pt x="44" y="270"/>
                  </a:lnTo>
                  <a:lnTo>
                    <a:pt x="43" y="270"/>
                  </a:lnTo>
                  <a:lnTo>
                    <a:pt x="42" y="270"/>
                  </a:lnTo>
                  <a:lnTo>
                    <a:pt x="38" y="270"/>
                  </a:lnTo>
                  <a:lnTo>
                    <a:pt x="37" y="270"/>
                  </a:lnTo>
                  <a:lnTo>
                    <a:pt x="36" y="270"/>
                  </a:lnTo>
                  <a:lnTo>
                    <a:pt x="35" y="270"/>
                  </a:lnTo>
                  <a:lnTo>
                    <a:pt x="34" y="270"/>
                  </a:lnTo>
                  <a:lnTo>
                    <a:pt x="33" y="270"/>
                  </a:lnTo>
                  <a:lnTo>
                    <a:pt x="29" y="270"/>
                  </a:lnTo>
                  <a:lnTo>
                    <a:pt x="28" y="270"/>
                  </a:lnTo>
                  <a:lnTo>
                    <a:pt x="27" y="270"/>
                  </a:lnTo>
                  <a:lnTo>
                    <a:pt x="20" y="270"/>
                  </a:lnTo>
                  <a:lnTo>
                    <a:pt x="17" y="269"/>
                  </a:lnTo>
                  <a:lnTo>
                    <a:pt x="11" y="269"/>
                  </a:lnTo>
                  <a:lnTo>
                    <a:pt x="8" y="269"/>
                  </a:lnTo>
                  <a:lnTo>
                    <a:pt x="4" y="269"/>
                  </a:lnTo>
                  <a:lnTo>
                    <a:pt x="3" y="269"/>
                  </a:lnTo>
                  <a:lnTo>
                    <a:pt x="2" y="269"/>
                  </a:lnTo>
                  <a:lnTo>
                    <a:pt x="0" y="269"/>
                  </a:lnTo>
                  <a:lnTo>
                    <a:pt x="0" y="267"/>
                  </a:lnTo>
                  <a:lnTo>
                    <a:pt x="0" y="264"/>
                  </a:lnTo>
                  <a:lnTo>
                    <a:pt x="0" y="263"/>
                  </a:lnTo>
                  <a:lnTo>
                    <a:pt x="0" y="261"/>
                  </a:lnTo>
                  <a:lnTo>
                    <a:pt x="0" y="260"/>
                  </a:lnTo>
                  <a:lnTo>
                    <a:pt x="0" y="259"/>
                  </a:lnTo>
                  <a:lnTo>
                    <a:pt x="0" y="254"/>
                  </a:lnTo>
                  <a:lnTo>
                    <a:pt x="0" y="251"/>
                  </a:lnTo>
                  <a:lnTo>
                    <a:pt x="0" y="250"/>
                  </a:lnTo>
                  <a:lnTo>
                    <a:pt x="0" y="246"/>
                  </a:lnTo>
                  <a:lnTo>
                    <a:pt x="0" y="245"/>
                  </a:lnTo>
                  <a:lnTo>
                    <a:pt x="0" y="244"/>
                  </a:lnTo>
                  <a:lnTo>
                    <a:pt x="0" y="243"/>
                  </a:lnTo>
                  <a:lnTo>
                    <a:pt x="0" y="242"/>
                  </a:lnTo>
                  <a:lnTo>
                    <a:pt x="0" y="238"/>
                  </a:lnTo>
                  <a:lnTo>
                    <a:pt x="0" y="237"/>
                  </a:lnTo>
                  <a:lnTo>
                    <a:pt x="0" y="235"/>
                  </a:lnTo>
                  <a:lnTo>
                    <a:pt x="0" y="226"/>
                  </a:lnTo>
                  <a:lnTo>
                    <a:pt x="0" y="224"/>
                  </a:lnTo>
                  <a:lnTo>
                    <a:pt x="0" y="222"/>
                  </a:lnTo>
                  <a:lnTo>
                    <a:pt x="0" y="220"/>
                  </a:lnTo>
                  <a:lnTo>
                    <a:pt x="0" y="219"/>
                  </a:lnTo>
                  <a:lnTo>
                    <a:pt x="0" y="216"/>
                  </a:lnTo>
                  <a:lnTo>
                    <a:pt x="0" y="215"/>
                  </a:lnTo>
                  <a:lnTo>
                    <a:pt x="0" y="213"/>
                  </a:lnTo>
                  <a:lnTo>
                    <a:pt x="0" y="208"/>
                  </a:lnTo>
                  <a:lnTo>
                    <a:pt x="0" y="207"/>
                  </a:lnTo>
                  <a:lnTo>
                    <a:pt x="0" y="206"/>
                  </a:lnTo>
                  <a:lnTo>
                    <a:pt x="0" y="199"/>
                  </a:lnTo>
                  <a:lnTo>
                    <a:pt x="0" y="198"/>
                  </a:lnTo>
                  <a:lnTo>
                    <a:pt x="0" y="197"/>
                  </a:lnTo>
                  <a:lnTo>
                    <a:pt x="0" y="194"/>
                  </a:lnTo>
                  <a:lnTo>
                    <a:pt x="0" y="191"/>
                  </a:lnTo>
                  <a:lnTo>
                    <a:pt x="0" y="189"/>
                  </a:lnTo>
                  <a:lnTo>
                    <a:pt x="0" y="183"/>
                  </a:lnTo>
                  <a:lnTo>
                    <a:pt x="0" y="180"/>
                  </a:lnTo>
                  <a:lnTo>
                    <a:pt x="0" y="176"/>
                  </a:lnTo>
                  <a:lnTo>
                    <a:pt x="0" y="175"/>
                  </a:lnTo>
                  <a:lnTo>
                    <a:pt x="0" y="172"/>
                  </a:lnTo>
                  <a:lnTo>
                    <a:pt x="0" y="164"/>
                  </a:lnTo>
                  <a:lnTo>
                    <a:pt x="0" y="160"/>
                  </a:lnTo>
                  <a:lnTo>
                    <a:pt x="1" y="152"/>
                  </a:lnTo>
                  <a:lnTo>
                    <a:pt x="9" y="154"/>
                  </a:lnTo>
                  <a:lnTo>
                    <a:pt x="10" y="154"/>
                  </a:lnTo>
                  <a:lnTo>
                    <a:pt x="22" y="154"/>
                  </a:lnTo>
                  <a:lnTo>
                    <a:pt x="24" y="154"/>
                  </a:lnTo>
                  <a:lnTo>
                    <a:pt x="26" y="154"/>
                  </a:lnTo>
                  <a:lnTo>
                    <a:pt x="27" y="154"/>
                  </a:lnTo>
                  <a:lnTo>
                    <a:pt x="27" y="150"/>
                  </a:lnTo>
                  <a:lnTo>
                    <a:pt x="27" y="147"/>
                  </a:lnTo>
                  <a:lnTo>
                    <a:pt x="27" y="143"/>
                  </a:lnTo>
                  <a:lnTo>
                    <a:pt x="27" y="142"/>
                  </a:lnTo>
                  <a:lnTo>
                    <a:pt x="27" y="135"/>
                  </a:lnTo>
                  <a:lnTo>
                    <a:pt x="27" y="132"/>
                  </a:lnTo>
                  <a:lnTo>
                    <a:pt x="27" y="123"/>
                  </a:lnTo>
                  <a:lnTo>
                    <a:pt x="27" y="118"/>
                  </a:lnTo>
                  <a:lnTo>
                    <a:pt x="27" y="117"/>
                  </a:lnTo>
                  <a:lnTo>
                    <a:pt x="26" y="110"/>
                  </a:lnTo>
                  <a:lnTo>
                    <a:pt x="26" y="109"/>
                  </a:lnTo>
                  <a:lnTo>
                    <a:pt x="26" y="102"/>
                  </a:lnTo>
                  <a:lnTo>
                    <a:pt x="26" y="101"/>
                  </a:lnTo>
                  <a:lnTo>
                    <a:pt x="27" y="98"/>
                  </a:lnTo>
                  <a:lnTo>
                    <a:pt x="27" y="94"/>
                  </a:lnTo>
                  <a:lnTo>
                    <a:pt x="27" y="88"/>
                  </a:lnTo>
                  <a:lnTo>
                    <a:pt x="27" y="87"/>
                  </a:lnTo>
                  <a:lnTo>
                    <a:pt x="27" y="86"/>
                  </a:lnTo>
                  <a:lnTo>
                    <a:pt x="27" y="85"/>
                  </a:lnTo>
                  <a:lnTo>
                    <a:pt x="27" y="84"/>
                  </a:lnTo>
                  <a:lnTo>
                    <a:pt x="27" y="72"/>
                  </a:lnTo>
                  <a:lnTo>
                    <a:pt x="27" y="67"/>
                  </a:lnTo>
                  <a:lnTo>
                    <a:pt x="27" y="64"/>
                  </a:lnTo>
                  <a:lnTo>
                    <a:pt x="27" y="59"/>
                  </a:lnTo>
                  <a:lnTo>
                    <a:pt x="28" y="54"/>
                  </a:lnTo>
                  <a:lnTo>
                    <a:pt x="27" y="54"/>
                  </a:lnTo>
                  <a:lnTo>
                    <a:pt x="29" y="54"/>
                  </a:lnTo>
                  <a:lnTo>
                    <a:pt x="30" y="54"/>
                  </a:lnTo>
                  <a:lnTo>
                    <a:pt x="35" y="54"/>
                  </a:lnTo>
                  <a:lnTo>
                    <a:pt x="36" y="54"/>
                  </a:lnTo>
                  <a:lnTo>
                    <a:pt x="40" y="54"/>
                  </a:lnTo>
                  <a:lnTo>
                    <a:pt x="45" y="54"/>
                  </a:lnTo>
                  <a:lnTo>
                    <a:pt x="48" y="54"/>
                  </a:lnTo>
                  <a:lnTo>
                    <a:pt x="50" y="54"/>
                  </a:lnTo>
                  <a:lnTo>
                    <a:pt x="51" y="54"/>
                  </a:lnTo>
                  <a:lnTo>
                    <a:pt x="54" y="54"/>
                  </a:lnTo>
                  <a:lnTo>
                    <a:pt x="56" y="54"/>
                  </a:lnTo>
                  <a:lnTo>
                    <a:pt x="57" y="54"/>
                  </a:lnTo>
                  <a:lnTo>
                    <a:pt x="67" y="54"/>
                  </a:lnTo>
                  <a:lnTo>
                    <a:pt x="76" y="54"/>
                  </a:lnTo>
                  <a:lnTo>
                    <a:pt x="76" y="51"/>
                  </a:lnTo>
                  <a:lnTo>
                    <a:pt x="76" y="50"/>
                  </a:lnTo>
                  <a:lnTo>
                    <a:pt x="76" y="48"/>
                  </a:lnTo>
                  <a:lnTo>
                    <a:pt x="76" y="46"/>
                  </a:lnTo>
                  <a:lnTo>
                    <a:pt x="76" y="45"/>
                  </a:lnTo>
                  <a:lnTo>
                    <a:pt x="76" y="40"/>
                  </a:lnTo>
                  <a:lnTo>
                    <a:pt x="76" y="39"/>
                  </a:lnTo>
                  <a:lnTo>
                    <a:pt x="76" y="38"/>
                  </a:lnTo>
                  <a:lnTo>
                    <a:pt x="76" y="35"/>
                  </a:lnTo>
                  <a:lnTo>
                    <a:pt x="76" y="32"/>
                  </a:lnTo>
                  <a:lnTo>
                    <a:pt x="76" y="31"/>
                  </a:lnTo>
                  <a:lnTo>
                    <a:pt x="76" y="28"/>
                  </a:lnTo>
                  <a:lnTo>
                    <a:pt x="76" y="27"/>
                  </a:lnTo>
                  <a:lnTo>
                    <a:pt x="76" y="26"/>
                  </a:lnTo>
                  <a:lnTo>
                    <a:pt x="76" y="19"/>
                  </a:lnTo>
                  <a:lnTo>
                    <a:pt x="76" y="18"/>
                  </a:lnTo>
                  <a:lnTo>
                    <a:pt x="76" y="14"/>
                  </a:lnTo>
                  <a:lnTo>
                    <a:pt x="76" y="7"/>
                  </a:lnTo>
                  <a:lnTo>
                    <a:pt x="76" y="6"/>
                  </a:lnTo>
                  <a:lnTo>
                    <a:pt x="76" y="4"/>
                  </a:lnTo>
                  <a:lnTo>
                    <a:pt x="76" y="2"/>
                  </a:lnTo>
                  <a:lnTo>
                    <a:pt x="77" y="2"/>
                  </a:lnTo>
                  <a:lnTo>
                    <a:pt x="80" y="2"/>
                  </a:lnTo>
                  <a:lnTo>
                    <a:pt x="81" y="2"/>
                  </a:lnTo>
                  <a:lnTo>
                    <a:pt x="82" y="2"/>
                  </a:lnTo>
                  <a:lnTo>
                    <a:pt x="84" y="2"/>
                  </a:lnTo>
                  <a:lnTo>
                    <a:pt x="91" y="2"/>
                  </a:lnTo>
                  <a:lnTo>
                    <a:pt x="92" y="2"/>
                  </a:lnTo>
                  <a:lnTo>
                    <a:pt x="93" y="2"/>
                  </a:lnTo>
                  <a:lnTo>
                    <a:pt x="96" y="2"/>
                  </a:lnTo>
                  <a:lnTo>
                    <a:pt x="99" y="2"/>
                  </a:lnTo>
                  <a:lnTo>
                    <a:pt x="101" y="2"/>
                  </a:lnTo>
                  <a:lnTo>
                    <a:pt x="102" y="2"/>
                  </a:lnTo>
                  <a:lnTo>
                    <a:pt x="104" y="2"/>
                  </a:lnTo>
                  <a:lnTo>
                    <a:pt x="105" y="2"/>
                  </a:lnTo>
                  <a:lnTo>
                    <a:pt x="107" y="2"/>
                  </a:lnTo>
                  <a:lnTo>
                    <a:pt x="109" y="2"/>
                  </a:lnTo>
                  <a:lnTo>
                    <a:pt x="112" y="2"/>
                  </a:lnTo>
                  <a:lnTo>
                    <a:pt x="114" y="2"/>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19" name="Freeform 118"/>
            <p:cNvSpPr>
              <a:spLocks/>
            </p:cNvSpPr>
            <p:nvPr/>
          </p:nvSpPr>
          <p:spPr bwMode="auto">
            <a:xfrm>
              <a:off x="3574" y="1099"/>
              <a:ext cx="197" cy="234"/>
            </a:xfrm>
            <a:custGeom>
              <a:avLst/>
              <a:gdLst>
                <a:gd name="T0" fmla="*/ 197 w 197"/>
                <a:gd name="T1" fmla="*/ 8 h 234"/>
                <a:gd name="T2" fmla="*/ 196 w 197"/>
                <a:gd name="T3" fmla="*/ 20 h 234"/>
                <a:gd name="T4" fmla="*/ 195 w 197"/>
                <a:gd name="T5" fmla="*/ 28 h 234"/>
                <a:gd name="T6" fmla="*/ 195 w 197"/>
                <a:gd name="T7" fmla="*/ 34 h 234"/>
                <a:gd name="T8" fmla="*/ 193 w 197"/>
                <a:gd name="T9" fmla="*/ 47 h 234"/>
                <a:gd name="T10" fmla="*/ 192 w 197"/>
                <a:gd name="T11" fmla="*/ 56 h 234"/>
                <a:gd name="T12" fmla="*/ 190 w 197"/>
                <a:gd name="T13" fmla="*/ 87 h 234"/>
                <a:gd name="T14" fmla="*/ 189 w 197"/>
                <a:gd name="T15" fmla="*/ 100 h 234"/>
                <a:gd name="T16" fmla="*/ 187 w 197"/>
                <a:gd name="T17" fmla="*/ 117 h 234"/>
                <a:gd name="T18" fmla="*/ 184 w 197"/>
                <a:gd name="T19" fmla="*/ 144 h 234"/>
                <a:gd name="T20" fmla="*/ 183 w 197"/>
                <a:gd name="T21" fmla="*/ 160 h 234"/>
                <a:gd name="T22" fmla="*/ 179 w 197"/>
                <a:gd name="T23" fmla="*/ 206 h 234"/>
                <a:gd name="T24" fmla="*/ 176 w 197"/>
                <a:gd name="T25" fmla="*/ 231 h 234"/>
                <a:gd name="T26" fmla="*/ 152 w 197"/>
                <a:gd name="T27" fmla="*/ 232 h 234"/>
                <a:gd name="T28" fmla="*/ 126 w 197"/>
                <a:gd name="T29" fmla="*/ 232 h 234"/>
                <a:gd name="T30" fmla="*/ 111 w 197"/>
                <a:gd name="T31" fmla="*/ 232 h 234"/>
                <a:gd name="T32" fmla="*/ 89 w 197"/>
                <a:gd name="T33" fmla="*/ 232 h 234"/>
                <a:gd name="T34" fmla="*/ 84 w 197"/>
                <a:gd name="T35" fmla="*/ 232 h 234"/>
                <a:gd name="T36" fmla="*/ 77 w 197"/>
                <a:gd name="T37" fmla="*/ 234 h 234"/>
                <a:gd name="T38" fmla="*/ 63 w 197"/>
                <a:gd name="T39" fmla="*/ 234 h 234"/>
                <a:gd name="T40" fmla="*/ 39 w 197"/>
                <a:gd name="T41" fmla="*/ 232 h 234"/>
                <a:gd name="T42" fmla="*/ 22 w 197"/>
                <a:gd name="T43" fmla="*/ 232 h 234"/>
                <a:gd name="T44" fmla="*/ 7 w 197"/>
                <a:gd name="T45" fmla="*/ 234 h 234"/>
                <a:gd name="T46" fmla="*/ 2 w 197"/>
                <a:gd name="T47" fmla="*/ 224 h 234"/>
                <a:gd name="T48" fmla="*/ 2 w 197"/>
                <a:gd name="T49" fmla="*/ 208 h 234"/>
                <a:gd name="T50" fmla="*/ 2 w 197"/>
                <a:gd name="T51" fmla="*/ 204 h 234"/>
                <a:gd name="T52" fmla="*/ 2 w 197"/>
                <a:gd name="T53" fmla="*/ 178 h 234"/>
                <a:gd name="T54" fmla="*/ 1 w 197"/>
                <a:gd name="T55" fmla="*/ 163 h 234"/>
                <a:gd name="T56" fmla="*/ 1 w 197"/>
                <a:gd name="T57" fmla="*/ 148 h 234"/>
                <a:gd name="T58" fmla="*/ 1 w 197"/>
                <a:gd name="T59" fmla="*/ 139 h 234"/>
                <a:gd name="T60" fmla="*/ 1 w 197"/>
                <a:gd name="T61" fmla="*/ 135 h 234"/>
                <a:gd name="T62" fmla="*/ 1 w 197"/>
                <a:gd name="T63" fmla="*/ 125 h 234"/>
                <a:gd name="T64" fmla="*/ 0 w 197"/>
                <a:gd name="T65" fmla="*/ 114 h 234"/>
                <a:gd name="T66" fmla="*/ 0 w 197"/>
                <a:gd name="T67" fmla="*/ 88 h 234"/>
                <a:gd name="T68" fmla="*/ 0 w 197"/>
                <a:gd name="T69" fmla="*/ 80 h 234"/>
                <a:gd name="T70" fmla="*/ 1 w 197"/>
                <a:gd name="T71" fmla="*/ 72 h 234"/>
                <a:gd name="T72" fmla="*/ 1 w 197"/>
                <a:gd name="T73" fmla="*/ 66 h 234"/>
                <a:gd name="T74" fmla="*/ 1 w 197"/>
                <a:gd name="T75" fmla="*/ 55 h 234"/>
                <a:gd name="T76" fmla="*/ 1 w 197"/>
                <a:gd name="T77" fmla="*/ 32 h 234"/>
                <a:gd name="T78" fmla="*/ 1 w 197"/>
                <a:gd name="T79" fmla="*/ 6 h 234"/>
                <a:gd name="T80" fmla="*/ 20 w 197"/>
                <a:gd name="T81" fmla="*/ 2 h 234"/>
                <a:gd name="T82" fmla="*/ 33 w 197"/>
                <a:gd name="T83" fmla="*/ 2 h 234"/>
                <a:gd name="T84" fmla="*/ 61 w 197"/>
                <a:gd name="T85" fmla="*/ 2 h 234"/>
                <a:gd name="T86" fmla="*/ 86 w 197"/>
                <a:gd name="T87" fmla="*/ 2 h 234"/>
                <a:gd name="T88" fmla="*/ 95 w 197"/>
                <a:gd name="T89" fmla="*/ 2 h 234"/>
                <a:gd name="T90" fmla="*/ 103 w 197"/>
                <a:gd name="T91" fmla="*/ 2 h 234"/>
                <a:gd name="T92" fmla="*/ 115 w 197"/>
                <a:gd name="T93" fmla="*/ 2 h 234"/>
                <a:gd name="T94" fmla="*/ 129 w 197"/>
                <a:gd name="T95" fmla="*/ 2 h 234"/>
                <a:gd name="T96" fmla="*/ 137 w 197"/>
                <a:gd name="T97" fmla="*/ 2 h 234"/>
                <a:gd name="T98" fmla="*/ 148 w 197"/>
                <a:gd name="T99" fmla="*/ 0 h 234"/>
                <a:gd name="T100" fmla="*/ 167 w 197"/>
                <a:gd name="T101" fmla="*/ 0 h 234"/>
                <a:gd name="T102" fmla="*/ 172 w 197"/>
                <a:gd name="T103" fmla="*/ 0 h 234"/>
                <a:gd name="T104" fmla="*/ 176 w 197"/>
                <a:gd name="T105" fmla="*/ 0 h 234"/>
                <a:gd name="T106" fmla="*/ 179 w 197"/>
                <a:gd name="T107" fmla="*/ 0 h 234"/>
                <a:gd name="T108" fmla="*/ 184 w 197"/>
                <a:gd name="T109" fmla="*/ 0 h 234"/>
                <a:gd name="T110" fmla="*/ 192 w 197"/>
                <a:gd name="T111" fmla="*/ 0 h 23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7" h="234">
                  <a:moveTo>
                    <a:pt x="197" y="0"/>
                  </a:moveTo>
                  <a:lnTo>
                    <a:pt x="197" y="2"/>
                  </a:lnTo>
                  <a:lnTo>
                    <a:pt x="197" y="3"/>
                  </a:lnTo>
                  <a:lnTo>
                    <a:pt x="197" y="4"/>
                  </a:lnTo>
                  <a:lnTo>
                    <a:pt x="197" y="6"/>
                  </a:lnTo>
                  <a:lnTo>
                    <a:pt x="197" y="7"/>
                  </a:lnTo>
                  <a:lnTo>
                    <a:pt x="197" y="8"/>
                  </a:lnTo>
                  <a:lnTo>
                    <a:pt x="196" y="13"/>
                  </a:lnTo>
                  <a:lnTo>
                    <a:pt x="196" y="14"/>
                  </a:lnTo>
                  <a:lnTo>
                    <a:pt x="196" y="15"/>
                  </a:lnTo>
                  <a:lnTo>
                    <a:pt x="196" y="18"/>
                  </a:lnTo>
                  <a:lnTo>
                    <a:pt x="196" y="19"/>
                  </a:lnTo>
                  <a:lnTo>
                    <a:pt x="196" y="20"/>
                  </a:lnTo>
                  <a:lnTo>
                    <a:pt x="196" y="22"/>
                  </a:lnTo>
                  <a:lnTo>
                    <a:pt x="196" y="24"/>
                  </a:lnTo>
                  <a:lnTo>
                    <a:pt x="195" y="24"/>
                  </a:lnTo>
                  <a:lnTo>
                    <a:pt x="195" y="27"/>
                  </a:lnTo>
                  <a:lnTo>
                    <a:pt x="195" y="28"/>
                  </a:lnTo>
                  <a:lnTo>
                    <a:pt x="195" y="29"/>
                  </a:lnTo>
                  <a:lnTo>
                    <a:pt x="195" y="30"/>
                  </a:lnTo>
                  <a:lnTo>
                    <a:pt x="195" y="31"/>
                  </a:lnTo>
                  <a:lnTo>
                    <a:pt x="195" y="34"/>
                  </a:lnTo>
                  <a:lnTo>
                    <a:pt x="195" y="36"/>
                  </a:lnTo>
                  <a:lnTo>
                    <a:pt x="195" y="37"/>
                  </a:lnTo>
                  <a:lnTo>
                    <a:pt x="195" y="38"/>
                  </a:lnTo>
                  <a:lnTo>
                    <a:pt x="193" y="39"/>
                  </a:lnTo>
                  <a:lnTo>
                    <a:pt x="193" y="43"/>
                  </a:lnTo>
                  <a:lnTo>
                    <a:pt x="193" y="45"/>
                  </a:lnTo>
                  <a:lnTo>
                    <a:pt x="193" y="46"/>
                  </a:lnTo>
                  <a:lnTo>
                    <a:pt x="193" y="47"/>
                  </a:lnTo>
                  <a:lnTo>
                    <a:pt x="193" y="48"/>
                  </a:lnTo>
                  <a:lnTo>
                    <a:pt x="193" y="50"/>
                  </a:lnTo>
                  <a:lnTo>
                    <a:pt x="193" y="51"/>
                  </a:lnTo>
                  <a:lnTo>
                    <a:pt x="193" y="53"/>
                  </a:lnTo>
                  <a:lnTo>
                    <a:pt x="192" y="54"/>
                  </a:lnTo>
                  <a:lnTo>
                    <a:pt x="192" y="56"/>
                  </a:lnTo>
                  <a:lnTo>
                    <a:pt x="192" y="61"/>
                  </a:lnTo>
                  <a:lnTo>
                    <a:pt x="191" y="67"/>
                  </a:lnTo>
                  <a:lnTo>
                    <a:pt x="191" y="75"/>
                  </a:lnTo>
                  <a:lnTo>
                    <a:pt x="191" y="76"/>
                  </a:lnTo>
                  <a:lnTo>
                    <a:pt x="190" y="78"/>
                  </a:lnTo>
                  <a:lnTo>
                    <a:pt x="190" y="84"/>
                  </a:lnTo>
                  <a:lnTo>
                    <a:pt x="190" y="87"/>
                  </a:lnTo>
                  <a:lnTo>
                    <a:pt x="190" y="88"/>
                  </a:lnTo>
                  <a:lnTo>
                    <a:pt x="190" y="90"/>
                  </a:lnTo>
                  <a:lnTo>
                    <a:pt x="190" y="91"/>
                  </a:lnTo>
                  <a:lnTo>
                    <a:pt x="189" y="92"/>
                  </a:lnTo>
                  <a:lnTo>
                    <a:pt x="189" y="99"/>
                  </a:lnTo>
                  <a:lnTo>
                    <a:pt x="189" y="100"/>
                  </a:lnTo>
                  <a:lnTo>
                    <a:pt x="189" y="102"/>
                  </a:lnTo>
                  <a:lnTo>
                    <a:pt x="189" y="104"/>
                  </a:lnTo>
                  <a:lnTo>
                    <a:pt x="188" y="104"/>
                  </a:lnTo>
                  <a:lnTo>
                    <a:pt x="188" y="106"/>
                  </a:lnTo>
                  <a:lnTo>
                    <a:pt x="188" y="108"/>
                  </a:lnTo>
                  <a:lnTo>
                    <a:pt x="188" y="112"/>
                  </a:lnTo>
                  <a:lnTo>
                    <a:pt x="188" y="115"/>
                  </a:lnTo>
                  <a:lnTo>
                    <a:pt x="187" y="117"/>
                  </a:lnTo>
                  <a:lnTo>
                    <a:pt x="187" y="120"/>
                  </a:lnTo>
                  <a:lnTo>
                    <a:pt x="187" y="123"/>
                  </a:lnTo>
                  <a:lnTo>
                    <a:pt x="187" y="126"/>
                  </a:lnTo>
                  <a:lnTo>
                    <a:pt x="187" y="127"/>
                  </a:lnTo>
                  <a:lnTo>
                    <a:pt x="185" y="131"/>
                  </a:lnTo>
                  <a:lnTo>
                    <a:pt x="185" y="132"/>
                  </a:lnTo>
                  <a:lnTo>
                    <a:pt x="185" y="133"/>
                  </a:lnTo>
                  <a:lnTo>
                    <a:pt x="184" y="144"/>
                  </a:lnTo>
                  <a:lnTo>
                    <a:pt x="184" y="149"/>
                  </a:lnTo>
                  <a:lnTo>
                    <a:pt x="184" y="151"/>
                  </a:lnTo>
                  <a:lnTo>
                    <a:pt x="184" y="152"/>
                  </a:lnTo>
                  <a:lnTo>
                    <a:pt x="184" y="156"/>
                  </a:lnTo>
                  <a:lnTo>
                    <a:pt x="184" y="157"/>
                  </a:lnTo>
                  <a:lnTo>
                    <a:pt x="183" y="159"/>
                  </a:lnTo>
                  <a:lnTo>
                    <a:pt x="183" y="160"/>
                  </a:lnTo>
                  <a:lnTo>
                    <a:pt x="183" y="162"/>
                  </a:lnTo>
                  <a:lnTo>
                    <a:pt x="182" y="168"/>
                  </a:lnTo>
                  <a:lnTo>
                    <a:pt x="182" y="170"/>
                  </a:lnTo>
                  <a:lnTo>
                    <a:pt x="182" y="178"/>
                  </a:lnTo>
                  <a:lnTo>
                    <a:pt x="181" y="188"/>
                  </a:lnTo>
                  <a:lnTo>
                    <a:pt x="181" y="190"/>
                  </a:lnTo>
                  <a:lnTo>
                    <a:pt x="180" y="196"/>
                  </a:lnTo>
                  <a:lnTo>
                    <a:pt x="179" y="206"/>
                  </a:lnTo>
                  <a:lnTo>
                    <a:pt x="179" y="208"/>
                  </a:lnTo>
                  <a:lnTo>
                    <a:pt x="179" y="213"/>
                  </a:lnTo>
                  <a:lnTo>
                    <a:pt x="179" y="214"/>
                  </a:lnTo>
                  <a:lnTo>
                    <a:pt x="177" y="222"/>
                  </a:lnTo>
                  <a:lnTo>
                    <a:pt x="177" y="223"/>
                  </a:lnTo>
                  <a:lnTo>
                    <a:pt x="177" y="226"/>
                  </a:lnTo>
                  <a:lnTo>
                    <a:pt x="176" y="229"/>
                  </a:lnTo>
                  <a:lnTo>
                    <a:pt x="176" y="231"/>
                  </a:lnTo>
                  <a:lnTo>
                    <a:pt x="176" y="232"/>
                  </a:lnTo>
                  <a:lnTo>
                    <a:pt x="174" y="232"/>
                  </a:lnTo>
                  <a:lnTo>
                    <a:pt x="164" y="232"/>
                  </a:lnTo>
                  <a:lnTo>
                    <a:pt x="161" y="232"/>
                  </a:lnTo>
                  <a:lnTo>
                    <a:pt x="156" y="232"/>
                  </a:lnTo>
                  <a:lnTo>
                    <a:pt x="152" y="232"/>
                  </a:lnTo>
                  <a:lnTo>
                    <a:pt x="150" y="232"/>
                  </a:lnTo>
                  <a:lnTo>
                    <a:pt x="143" y="232"/>
                  </a:lnTo>
                  <a:lnTo>
                    <a:pt x="141" y="232"/>
                  </a:lnTo>
                  <a:lnTo>
                    <a:pt x="136" y="232"/>
                  </a:lnTo>
                  <a:lnTo>
                    <a:pt x="133" y="232"/>
                  </a:lnTo>
                  <a:lnTo>
                    <a:pt x="131" y="232"/>
                  </a:lnTo>
                  <a:lnTo>
                    <a:pt x="129" y="232"/>
                  </a:lnTo>
                  <a:lnTo>
                    <a:pt x="126" y="232"/>
                  </a:lnTo>
                  <a:lnTo>
                    <a:pt x="125" y="232"/>
                  </a:lnTo>
                  <a:lnTo>
                    <a:pt x="123" y="232"/>
                  </a:lnTo>
                  <a:lnTo>
                    <a:pt x="121" y="232"/>
                  </a:lnTo>
                  <a:lnTo>
                    <a:pt x="116" y="232"/>
                  </a:lnTo>
                  <a:lnTo>
                    <a:pt x="112" y="232"/>
                  </a:lnTo>
                  <a:lnTo>
                    <a:pt x="111" y="232"/>
                  </a:lnTo>
                  <a:lnTo>
                    <a:pt x="102" y="232"/>
                  </a:lnTo>
                  <a:lnTo>
                    <a:pt x="101" y="232"/>
                  </a:lnTo>
                  <a:lnTo>
                    <a:pt x="100" y="232"/>
                  </a:lnTo>
                  <a:lnTo>
                    <a:pt x="92" y="232"/>
                  </a:lnTo>
                  <a:lnTo>
                    <a:pt x="91" y="232"/>
                  </a:lnTo>
                  <a:lnTo>
                    <a:pt x="89" y="232"/>
                  </a:lnTo>
                  <a:lnTo>
                    <a:pt x="88" y="232"/>
                  </a:lnTo>
                  <a:lnTo>
                    <a:pt x="87" y="232"/>
                  </a:lnTo>
                  <a:lnTo>
                    <a:pt x="85" y="232"/>
                  </a:lnTo>
                  <a:lnTo>
                    <a:pt x="84" y="232"/>
                  </a:lnTo>
                  <a:lnTo>
                    <a:pt x="80" y="234"/>
                  </a:lnTo>
                  <a:lnTo>
                    <a:pt x="77" y="234"/>
                  </a:lnTo>
                  <a:lnTo>
                    <a:pt x="76" y="234"/>
                  </a:lnTo>
                  <a:lnTo>
                    <a:pt x="72" y="234"/>
                  </a:lnTo>
                  <a:lnTo>
                    <a:pt x="64" y="234"/>
                  </a:lnTo>
                  <a:lnTo>
                    <a:pt x="63" y="234"/>
                  </a:lnTo>
                  <a:lnTo>
                    <a:pt x="60" y="232"/>
                  </a:lnTo>
                  <a:lnTo>
                    <a:pt x="49" y="232"/>
                  </a:lnTo>
                  <a:lnTo>
                    <a:pt x="46" y="232"/>
                  </a:lnTo>
                  <a:lnTo>
                    <a:pt x="44" y="232"/>
                  </a:lnTo>
                  <a:lnTo>
                    <a:pt x="42" y="232"/>
                  </a:lnTo>
                  <a:lnTo>
                    <a:pt x="39" y="232"/>
                  </a:lnTo>
                  <a:lnTo>
                    <a:pt x="38" y="232"/>
                  </a:lnTo>
                  <a:lnTo>
                    <a:pt x="37" y="232"/>
                  </a:lnTo>
                  <a:lnTo>
                    <a:pt x="36" y="232"/>
                  </a:lnTo>
                  <a:lnTo>
                    <a:pt x="29" y="232"/>
                  </a:lnTo>
                  <a:lnTo>
                    <a:pt x="25" y="232"/>
                  </a:lnTo>
                  <a:lnTo>
                    <a:pt x="23" y="232"/>
                  </a:lnTo>
                  <a:lnTo>
                    <a:pt x="22" y="232"/>
                  </a:lnTo>
                  <a:lnTo>
                    <a:pt x="20" y="232"/>
                  </a:lnTo>
                  <a:lnTo>
                    <a:pt x="15" y="232"/>
                  </a:lnTo>
                  <a:lnTo>
                    <a:pt x="14" y="232"/>
                  </a:lnTo>
                  <a:lnTo>
                    <a:pt x="13" y="232"/>
                  </a:lnTo>
                  <a:lnTo>
                    <a:pt x="9" y="234"/>
                  </a:lnTo>
                  <a:lnTo>
                    <a:pt x="8" y="234"/>
                  </a:lnTo>
                  <a:lnTo>
                    <a:pt x="7" y="234"/>
                  </a:lnTo>
                  <a:lnTo>
                    <a:pt x="6" y="234"/>
                  </a:lnTo>
                  <a:lnTo>
                    <a:pt x="2" y="234"/>
                  </a:lnTo>
                  <a:lnTo>
                    <a:pt x="2" y="230"/>
                  </a:lnTo>
                  <a:lnTo>
                    <a:pt x="2" y="229"/>
                  </a:lnTo>
                  <a:lnTo>
                    <a:pt x="2" y="226"/>
                  </a:lnTo>
                  <a:lnTo>
                    <a:pt x="2" y="224"/>
                  </a:lnTo>
                  <a:lnTo>
                    <a:pt x="2" y="222"/>
                  </a:lnTo>
                  <a:lnTo>
                    <a:pt x="2" y="218"/>
                  </a:lnTo>
                  <a:lnTo>
                    <a:pt x="2" y="215"/>
                  </a:lnTo>
                  <a:lnTo>
                    <a:pt x="2" y="211"/>
                  </a:lnTo>
                  <a:lnTo>
                    <a:pt x="2" y="210"/>
                  </a:lnTo>
                  <a:lnTo>
                    <a:pt x="2" y="208"/>
                  </a:lnTo>
                  <a:lnTo>
                    <a:pt x="2" y="207"/>
                  </a:lnTo>
                  <a:lnTo>
                    <a:pt x="2" y="206"/>
                  </a:lnTo>
                  <a:lnTo>
                    <a:pt x="2" y="205"/>
                  </a:lnTo>
                  <a:lnTo>
                    <a:pt x="2" y="204"/>
                  </a:lnTo>
                  <a:lnTo>
                    <a:pt x="2" y="203"/>
                  </a:lnTo>
                  <a:lnTo>
                    <a:pt x="2" y="194"/>
                  </a:lnTo>
                  <a:lnTo>
                    <a:pt x="2" y="188"/>
                  </a:lnTo>
                  <a:lnTo>
                    <a:pt x="2" y="184"/>
                  </a:lnTo>
                  <a:lnTo>
                    <a:pt x="2" y="183"/>
                  </a:lnTo>
                  <a:lnTo>
                    <a:pt x="2" y="178"/>
                  </a:lnTo>
                  <a:lnTo>
                    <a:pt x="2" y="176"/>
                  </a:lnTo>
                  <a:lnTo>
                    <a:pt x="2" y="175"/>
                  </a:lnTo>
                  <a:lnTo>
                    <a:pt x="1" y="170"/>
                  </a:lnTo>
                  <a:lnTo>
                    <a:pt x="1" y="166"/>
                  </a:lnTo>
                  <a:lnTo>
                    <a:pt x="1" y="164"/>
                  </a:lnTo>
                  <a:lnTo>
                    <a:pt x="1" y="163"/>
                  </a:lnTo>
                  <a:lnTo>
                    <a:pt x="1" y="159"/>
                  </a:lnTo>
                  <a:lnTo>
                    <a:pt x="1" y="158"/>
                  </a:lnTo>
                  <a:lnTo>
                    <a:pt x="1" y="155"/>
                  </a:lnTo>
                  <a:lnTo>
                    <a:pt x="1" y="154"/>
                  </a:lnTo>
                  <a:lnTo>
                    <a:pt x="1" y="152"/>
                  </a:lnTo>
                  <a:lnTo>
                    <a:pt x="1" y="148"/>
                  </a:lnTo>
                  <a:lnTo>
                    <a:pt x="1" y="146"/>
                  </a:lnTo>
                  <a:lnTo>
                    <a:pt x="1" y="144"/>
                  </a:lnTo>
                  <a:lnTo>
                    <a:pt x="1" y="143"/>
                  </a:lnTo>
                  <a:lnTo>
                    <a:pt x="1" y="141"/>
                  </a:lnTo>
                  <a:lnTo>
                    <a:pt x="1" y="139"/>
                  </a:lnTo>
                  <a:lnTo>
                    <a:pt x="1" y="138"/>
                  </a:lnTo>
                  <a:lnTo>
                    <a:pt x="1" y="136"/>
                  </a:lnTo>
                  <a:lnTo>
                    <a:pt x="1" y="135"/>
                  </a:lnTo>
                  <a:lnTo>
                    <a:pt x="1" y="134"/>
                  </a:lnTo>
                  <a:lnTo>
                    <a:pt x="1" y="133"/>
                  </a:lnTo>
                  <a:lnTo>
                    <a:pt x="1" y="132"/>
                  </a:lnTo>
                  <a:lnTo>
                    <a:pt x="1" y="126"/>
                  </a:lnTo>
                  <a:lnTo>
                    <a:pt x="1" y="125"/>
                  </a:lnTo>
                  <a:lnTo>
                    <a:pt x="0" y="124"/>
                  </a:lnTo>
                  <a:lnTo>
                    <a:pt x="0" y="122"/>
                  </a:lnTo>
                  <a:lnTo>
                    <a:pt x="0" y="118"/>
                  </a:lnTo>
                  <a:lnTo>
                    <a:pt x="0" y="114"/>
                  </a:lnTo>
                  <a:lnTo>
                    <a:pt x="0" y="112"/>
                  </a:lnTo>
                  <a:lnTo>
                    <a:pt x="0" y="110"/>
                  </a:lnTo>
                  <a:lnTo>
                    <a:pt x="0" y="102"/>
                  </a:lnTo>
                  <a:lnTo>
                    <a:pt x="0" y="100"/>
                  </a:lnTo>
                  <a:lnTo>
                    <a:pt x="0" y="93"/>
                  </a:lnTo>
                  <a:lnTo>
                    <a:pt x="0" y="88"/>
                  </a:lnTo>
                  <a:lnTo>
                    <a:pt x="0" y="87"/>
                  </a:lnTo>
                  <a:lnTo>
                    <a:pt x="0" y="82"/>
                  </a:lnTo>
                  <a:lnTo>
                    <a:pt x="0" y="80"/>
                  </a:lnTo>
                  <a:lnTo>
                    <a:pt x="1" y="80"/>
                  </a:lnTo>
                  <a:lnTo>
                    <a:pt x="1" y="78"/>
                  </a:lnTo>
                  <a:lnTo>
                    <a:pt x="1" y="76"/>
                  </a:lnTo>
                  <a:lnTo>
                    <a:pt x="1" y="72"/>
                  </a:lnTo>
                  <a:lnTo>
                    <a:pt x="1" y="71"/>
                  </a:lnTo>
                  <a:lnTo>
                    <a:pt x="1" y="70"/>
                  </a:lnTo>
                  <a:lnTo>
                    <a:pt x="1" y="68"/>
                  </a:lnTo>
                  <a:lnTo>
                    <a:pt x="1" y="67"/>
                  </a:lnTo>
                  <a:lnTo>
                    <a:pt x="1" y="66"/>
                  </a:lnTo>
                  <a:lnTo>
                    <a:pt x="1" y="64"/>
                  </a:lnTo>
                  <a:lnTo>
                    <a:pt x="1" y="63"/>
                  </a:lnTo>
                  <a:lnTo>
                    <a:pt x="1" y="60"/>
                  </a:lnTo>
                  <a:lnTo>
                    <a:pt x="1" y="58"/>
                  </a:lnTo>
                  <a:lnTo>
                    <a:pt x="1" y="55"/>
                  </a:lnTo>
                  <a:lnTo>
                    <a:pt x="1" y="54"/>
                  </a:lnTo>
                  <a:lnTo>
                    <a:pt x="1" y="52"/>
                  </a:lnTo>
                  <a:lnTo>
                    <a:pt x="1" y="51"/>
                  </a:lnTo>
                  <a:lnTo>
                    <a:pt x="1" y="46"/>
                  </a:lnTo>
                  <a:lnTo>
                    <a:pt x="1" y="42"/>
                  </a:lnTo>
                  <a:lnTo>
                    <a:pt x="1" y="32"/>
                  </a:lnTo>
                  <a:lnTo>
                    <a:pt x="1" y="31"/>
                  </a:lnTo>
                  <a:lnTo>
                    <a:pt x="1" y="26"/>
                  </a:lnTo>
                  <a:lnTo>
                    <a:pt x="1" y="22"/>
                  </a:lnTo>
                  <a:lnTo>
                    <a:pt x="1" y="21"/>
                  </a:lnTo>
                  <a:lnTo>
                    <a:pt x="1" y="19"/>
                  </a:lnTo>
                  <a:lnTo>
                    <a:pt x="1" y="11"/>
                  </a:lnTo>
                  <a:lnTo>
                    <a:pt x="1" y="8"/>
                  </a:lnTo>
                  <a:lnTo>
                    <a:pt x="1" y="6"/>
                  </a:lnTo>
                  <a:lnTo>
                    <a:pt x="0" y="5"/>
                  </a:lnTo>
                  <a:lnTo>
                    <a:pt x="0" y="2"/>
                  </a:lnTo>
                  <a:lnTo>
                    <a:pt x="7" y="2"/>
                  </a:lnTo>
                  <a:lnTo>
                    <a:pt x="9" y="2"/>
                  </a:lnTo>
                  <a:lnTo>
                    <a:pt x="12" y="2"/>
                  </a:lnTo>
                  <a:lnTo>
                    <a:pt x="16" y="2"/>
                  </a:lnTo>
                  <a:lnTo>
                    <a:pt x="18" y="2"/>
                  </a:lnTo>
                  <a:lnTo>
                    <a:pt x="20" y="2"/>
                  </a:lnTo>
                  <a:lnTo>
                    <a:pt x="21" y="2"/>
                  </a:lnTo>
                  <a:lnTo>
                    <a:pt x="22" y="2"/>
                  </a:lnTo>
                  <a:lnTo>
                    <a:pt x="25" y="2"/>
                  </a:lnTo>
                  <a:lnTo>
                    <a:pt x="28" y="2"/>
                  </a:lnTo>
                  <a:lnTo>
                    <a:pt x="31" y="2"/>
                  </a:lnTo>
                  <a:lnTo>
                    <a:pt x="33" y="2"/>
                  </a:lnTo>
                  <a:lnTo>
                    <a:pt x="38" y="2"/>
                  </a:lnTo>
                  <a:lnTo>
                    <a:pt x="49" y="2"/>
                  </a:lnTo>
                  <a:lnTo>
                    <a:pt x="50" y="2"/>
                  </a:lnTo>
                  <a:lnTo>
                    <a:pt x="54" y="2"/>
                  </a:lnTo>
                  <a:lnTo>
                    <a:pt x="58" y="2"/>
                  </a:lnTo>
                  <a:lnTo>
                    <a:pt x="61" y="2"/>
                  </a:lnTo>
                  <a:lnTo>
                    <a:pt x="62" y="2"/>
                  </a:lnTo>
                  <a:lnTo>
                    <a:pt x="63" y="2"/>
                  </a:lnTo>
                  <a:lnTo>
                    <a:pt x="65" y="2"/>
                  </a:lnTo>
                  <a:lnTo>
                    <a:pt x="75" y="2"/>
                  </a:lnTo>
                  <a:lnTo>
                    <a:pt x="77" y="2"/>
                  </a:lnTo>
                  <a:lnTo>
                    <a:pt x="79" y="2"/>
                  </a:lnTo>
                  <a:lnTo>
                    <a:pt x="80" y="2"/>
                  </a:lnTo>
                  <a:lnTo>
                    <a:pt x="86" y="2"/>
                  </a:lnTo>
                  <a:lnTo>
                    <a:pt x="87" y="2"/>
                  </a:lnTo>
                  <a:lnTo>
                    <a:pt x="88" y="2"/>
                  </a:lnTo>
                  <a:lnTo>
                    <a:pt x="89" y="2"/>
                  </a:lnTo>
                  <a:lnTo>
                    <a:pt x="91" y="2"/>
                  </a:lnTo>
                  <a:lnTo>
                    <a:pt x="92" y="2"/>
                  </a:lnTo>
                  <a:lnTo>
                    <a:pt x="94" y="2"/>
                  </a:lnTo>
                  <a:lnTo>
                    <a:pt x="95" y="2"/>
                  </a:lnTo>
                  <a:lnTo>
                    <a:pt x="96" y="2"/>
                  </a:lnTo>
                  <a:lnTo>
                    <a:pt x="97" y="2"/>
                  </a:lnTo>
                  <a:lnTo>
                    <a:pt x="99" y="2"/>
                  </a:lnTo>
                  <a:lnTo>
                    <a:pt x="101" y="2"/>
                  </a:lnTo>
                  <a:lnTo>
                    <a:pt x="103" y="2"/>
                  </a:lnTo>
                  <a:lnTo>
                    <a:pt x="104" y="2"/>
                  </a:lnTo>
                  <a:lnTo>
                    <a:pt x="105" y="2"/>
                  </a:lnTo>
                  <a:lnTo>
                    <a:pt x="108" y="2"/>
                  </a:lnTo>
                  <a:lnTo>
                    <a:pt x="109" y="2"/>
                  </a:lnTo>
                  <a:lnTo>
                    <a:pt x="110" y="2"/>
                  </a:lnTo>
                  <a:lnTo>
                    <a:pt x="115" y="2"/>
                  </a:lnTo>
                  <a:lnTo>
                    <a:pt x="117" y="2"/>
                  </a:lnTo>
                  <a:lnTo>
                    <a:pt x="120" y="2"/>
                  </a:lnTo>
                  <a:lnTo>
                    <a:pt x="123" y="2"/>
                  </a:lnTo>
                  <a:lnTo>
                    <a:pt x="124" y="2"/>
                  </a:lnTo>
                  <a:lnTo>
                    <a:pt x="125" y="2"/>
                  </a:lnTo>
                  <a:lnTo>
                    <a:pt x="127" y="2"/>
                  </a:lnTo>
                  <a:lnTo>
                    <a:pt x="128" y="2"/>
                  </a:lnTo>
                  <a:lnTo>
                    <a:pt x="129" y="2"/>
                  </a:lnTo>
                  <a:lnTo>
                    <a:pt x="131" y="2"/>
                  </a:lnTo>
                  <a:lnTo>
                    <a:pt x="132" y="2"/>
                  </a:lnTo>
                  <a:lnTo>
                    <a:pt x="133" y="2"/>
                  </a:lnTo>
                  <a:lnTo>
                    <a:pt x="135" y="2"/>
                  </a:lnTo>
                  <a:lnTo>
                    <a:pt x="137" y="2"/>
                  </a:lnTo>
                  <a:lnTo>
                    <a:pt x="141" y="0"/>
                  </a:lnTo>
                  <a:lnTo>
                    <a:pt x="142" y="0"/>
                  </a:lnTo>
                  <a:lnTo>
                    <a:pt x="143" y="0"/>
                  </a:lnTo>
                  <a:lnTo>
                    <a:pt x="147" y="0"/>
                  </a:lnTo>
                  <a:lnTo>
                    <a:pt x="148" y="0"/>
                  </a:lnTo>
                  <a:lnTo>
                    <a:pt x="149" y="0"/>
                  </a:lnTo>
                  <a:lnTo>
                    <a:pt x="153" y="0"/>
                  </a:lnTo>
                  <a:lnTo>
                    <a:pt x="158" y="0"/>
                  </a:lnTo>
                  <a:lnTo>
                    <a:pt x="160" y="0"/>
                  </a:lnTo>
                  <a:lnTo>
                    <a:pt x="164" y="0"/>
                  </a:lnTo>
                  <a:lnTo>
                    <a:pt x="166" y="0"/>
                  </a:lnTo>
                  <a:lnTo>
                    <a:pt x="167" y="0"/>
                  </a:lnTo>
                  <a:lnTo>
                    <a:pt x="168" y="0"/>
                  </a:lnTo>
                  <a:lnTo>
                    <a:pt x="169" y="0"/>
                  </a:lnTo>
                  <a:lnTo>
                    <a:pt x="172" y="0"/>
                  </a:lnTo>
                  <a:lnTo>
                    <a:pt x="173" y="0"/>
                  </a:lnTo>
                  <a:lnTo>
                    <a:pt x="174" y="0"/>
                  </a:lnTo>
                  <a:lnTo>
                    <a:pt x="175" y="0"/>
                  </a:lnTo>
                  <a:lnTo>
                    <a:pt x="176" y="0"/>
                  </a:lnTo>
                  <a:lnTo>
                    <a:pt x="177" y="0"/>
                  </a:lnTo>
                  <a:lnTo>
                    <a:pt x="179" y="0"/>
                  </a:lnTo>
                  <a:lnTo>
                    <a:pt x="180" y="0"/>
                  </a:lnTo>
                  <a:lnTo>
                    <a:pt x="182" y="0"/>
                  </a:lnTo>
                  <a:lnTo>
                    <a:pt x="183" y="0"/>
                  </a:lnTo>
                  <a:lnTo>
                    <a:pt x="184" y="0"/>
                  </a:lnTo>
                  <a:lnTo>
                    <a:pt x="185" y="0"/>
                  </a:lnTo>
                  <a:lnTo>
                    <a:pt x="190" y="0"/>
                  </a:lnTo>
                  <a:lnTo>
                    <a:pt x="191" y="0"/>
                  </a:lnTo>
                  <a:lnTo>
                    <a:pt x="192" y="0"/>
                  </a:lnTo>
                  <a:lnTo>
                    <a:pt x="193" y="0"/>
                  </a:lnTo>
                  <a:lnTo>
                    <a:pt x="197"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20" name="Freeform 119"/>
            <p:cNvSpPr>
              <a:spLocks/>
            </p:cNvSpPr>
            <p:nvPr/>
          </p:nvSpPr>
          <p:spPr bwMode="auto">
            <a:xfrm>
              <a:off x="3215" y="1159"/>
              <a:ext cx="216" cy="189"/>
            </a:xfrm>
            <a:custGeom>
              <a:avLst/>
              <a:gdLst>
                <a:gd name="T0" fmla="*/ 115 w 216"/>
                <a:gd name="T1" fmla="*/ 0 h 189"/>
                <a:gd name="T2" fmla="*/ 130 w 216"/>
                <a:gd name="T3" fmla="*/ 0 h 189"/>
                <a:gd name="T4" fmla="*/ 139 w 216"/>
                <a:gd name="T5" fmla="*/ 0 h 189"/>
                <a:gd name="T6" fmla="*/ 149 w 216"/>
                <a:gd name="T7" fmla="*/ 0 h 189"/>
                <a:gd name="T8" fmla="*/ 160 w 216"/>
                <a:gd name="T9" fmla="*/ 0 h 189"/>
                <a:gd name="T10" fmla="*/ 163 w 216"/>
                <a:gd name="T11" fmla="*/ 7 h 189"/>
                <a:gd name="T12" fmla="*/ 172 w 216"/>
                <a:gd name="T13" fmla="*/ 10 h 189"/>
                <a:gd name="T14" fmla="*/ 198 w 216"/>
                <a:gd name="T15" fmla="*/ 10 h 189"/>
                <a:gd name="T16" fmla="*/ 205 w 216"/>
                <a:gd name="T17" fmla="*/ 10 h 189"/>
                <a:gd name="T18" fmla="*/ 211 w 216"/>
                <a:gd name="T19" fmla="*/ 10 h 189"/>
                <a:gd name="T20" fmla="*/ 215 w 216"/>
                <a:gd name="T21" fmla="*/ 14 h 189"/>
                <a:gd name="T22" fmla="*/ 215 w 216"/>
                <a:gd name="T23" fmla="*/ 18 h 189"/>
                <a:gd name="T24" fmla="*/ 215 w 216"/>
                <a:gd name="T25" fmla="*/ 22 h 189"/>
                <a:gd name="T26" fmla="*/ 215 w 216"/>
                <a:gd name="T27" fmla="*/ 32 h 189"/>
                <a:gd name="T28" fmla="*/ 215 w 216"/>
                <a:gd name="T29" fmla="*/ 47 h 189"/>
                <a:gd name="T30" fmla="*/ 215 w 216"/>
                <a:gd name="T31" fmla="*/ 55 h 189"/>
                <a:gd name="T32" fmla="*/ 215 w 216"/>
                <a:gd name="T33" fmla="*/ 74 h 189"/>
                <a:gd name="T34" fmla="*/ 215 w 216"/>
                <a:gd name="T35" fmla="*/ 80 h 189"/>
                <a:gd name="T36" fmla="*/ 216 w 216"/>
                <a:gd name="T37" fmla="*/ 102 h 189"/>
                <a:gd name="T38" fmla="*/ 216 w 216"/>
                <a:gd name="T39" fmla="*/ 133 h 189"/>
                <a:gd name="T40" fmla="*/ 216 w 216"/>
                <a:gd name="T41" fmla="*/ 146 h 189"/>
                <a:gd name="T42" fmla="*/ 216 w 216"/>
                <a:gd name="T43" fmla="*/ 150 h 189"/>
                <a:gd name="T44" fmla="*/ 216 w 216"/>
                <a:gd name="T45" fmla="*/ 158 h 189"/>
                <a:gd name="T46" fmla="*/ 216 w 216"/>
                <a:gd name="T47" fmla="*/ 165 h 189"/>
                <a:gd name="T48" fmla="*/ 216 w 216"/>
                <a:gd name="T49" fmla="*/ 175 h 189"/>
                <a:gd name="T50" fmla="*/ 216 w 216"/>
                <a:gd name="T51" fmla="*/ 186 h 189"/>
                <a:gd name="T52" fmla="*/ 207 w 216"/>
                <a:gd name="T53" fmla="*/ 188 h 189"/>
                <a:gd name="T54" fmla="*/ 194 w 216"/>
                <a:gd name="T55" fmla="*/ 188 h 189"/>
                <a:gd name="T56" fmla="*/ 189 w 216"/>
                <a:gd name="T57" fmla="*/ 188 h 189"/>
                <a:gd name="T58" fmla="*/ 174 w 216"/>
                <a:gd name="T59" fmla="*/ 188 h 189"/>
                <a:gd name="T60" fmla="*/ 157 w 216"/>
                <a:gd name="T61" fmla="*/ 188 h 189"/>
                <a:gd name="T62" fmla="*/ 138 w 216"/>
                <a:gd name="T63" fmla="*/ 188 h 189"/>
                <a:gd name="T64" fmla="*/ 124 w 216"/>
                <a:gd name="T65" fmla="*/ 188 h 189"/>
                <a:gd name="T66" fmla="*/ 107 w 216"/>
                <a:gd name="T67" fmla="*/ 189 h 189"/>
                <a:gd name="T68" fmla="*/ 72 w 216"/>
                <a:gd name="T69" fmla="*/ 189 h 189"/>
                <a:gd name="T70" fmla="*/ 56 w 216"/>
                <a:gd name="T71" fmla="*/ 189 h 189"/>
                <a:gd name="T72" fmla="*/ 27 w 216"/>
                <a:gd name="T73" fmla="*/ 189 h 189"/>
                <a:gd name="T74" fmla="*/ 16 w 216"/>
                <a:gd name="T75" fmla="*/ 189 h 189"/>
                <a:gd name="T76" fmla="*/ 2 w 216"/>
                <a:gd name="T77" fmla="*/ 181 h 189"/>
                <a:gd name="T78" fmla="*/ 2 w 216"/>
                <a:gd name="T79" fmla="*/ 141 h 189"/>
                <a:gd name="T80" fmla="*/ 2 w 216"/>
                <a:gd name="T81" fmla="*/ 119 h 189"/>
                <a:gd name="T82" fmla="*/ 2 w 216"/>
                <a:gd name="T83" fmla="*/ 106 h 189"/>
                <a:gd name="T84" fmla="*/ 0 w 216"/>
                <a:gd name="T85" fmla="*/ 83 h 189"/>
                <a:gd name="T86" fmla="*/ 0 w 216"/>
                <a:gd name="T87" fmla="*/ 75 h 189"/>
                <a:gd name="T88" fmla="*/ 0 w 216"/>
                <a:gd name="T89" fmla="*/ 59 h 189"/>
                <a:gd name="T90" fmla="*/ 0 w 216"/>
                <a:gd name="T91" fmla="*/ 51 h 189"/>
                <a:gd name="T92" fmla="*/ 0 w 216"/>
                <a:gd name="T93" fmla="*/ 39 h 189"/>
                <a:gd name="T94" fmla="*/ 0 w 216"/>
                <a:gd name="T95" fmla="*/ 20 h 189"/>
                <a:gd name="T96" fmla="*/ 0 w 216"/>
                <a:gd name="T97" fmla="*/ 12 h 189"/>
                <a:gd name="T98" fmla="*/ 11 w 216"/>
                <a:gd name="T99" fmla="*/ 2 h 189"/>
                <a:gd name="T100" fmla="*/ 35 w 216"/>
                <a:gd name="T101" fmla="*/ 2 h 189"/>
                <a:gd name="T102" fmla="*/ 55 w 216"/>
                <a:gd name="T103" fmla="*/ 2 h 189"/>
                <a:gd name="T104" fmla="*/ 67 w 216"/>
                <a:gd name="T105" fmla="*/ 0 h 189"/>
                <a:gd name="T106" fmla="*/ 76 w 216"/>
                <a:gd name="T107" fmla="*/ 0 h 189"/>
                <a:gd name="T108" fmla="*/ 84 w 216"/>
                <a:gd name="T109" fmla="*/ 0 h 189"/>
                <a:gd name="T110" fmla="*/ 100 w 216"/>
                <a:gd name="T111" fmla="*/ 0 h 189"/>
                <a:gd name="T112" fmla="*/ 109 w 216"/>
                <a:gd name="T113" fmla="*/ 0 h 18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16" h="189">
                  <a:moveTo>
                    <a:pt x="109" y="0"/>
                  </a:moveTo>
                  <a:lnTo>
                    <a:pt x="110" y="0"/>
                  </a:lnTo>
                  <a:lnTo>
                    <a:pt x="112" y="0"/>
                  </a:lnTo>
                  <a:lnTo>
                    <a:pt x="114" y="0"/>
                  </a:lnTo>
                  <a:lnTo>
                    <a:pt x="115" y="0"/>
                  </a:lnTo>
                  <a:lnTo>
                    <a:pt x="117" y="0"/>
                  </a:lnTo>
                  <a:lnTo>
                    <a:pt x="118" y="0"/>
                  </a:lnTo>
                  <a:lnTo>
                    <a:pt x="126" y="0"/>
                  </a:lnTo>
                  <a:lnTo>
                    <a:pt x="127" y="0"/>
                  </a:lnTo>
                  <a:lnTo>
                    <a:pt x="128" y="0"/>
                  </a:lnTo>
                  <a:lnTo>
                    <a:pt x="130" y="0"/>
                  </a:lnTo>
                  <a:lnTo>
                    <a:pt x="131" y="0"/>
                  </a:lnTo>
                  <a:lnTo>
                    <a:pt x="133" y="0"/>
                  </a:lnTo>
                  <a:lnTo>
                    <a:pt x="135" y="0"/>
                  </a:lnTo>
                  <a:lnTo>
                    <a:pt x="138" y="0"/>
                  </a:lnTo>
                  <a:lnTo>
                    <a:pt x="139" y="0"/>
                  </a:lnTo>
                  <a:lnTo>
                    <a:pt x="141" y="0"/>
                  </a:lnTo>
                  <a:lnTo>
                    <a:pt x="143" y="0"/>
                  </a:lnTo>
                  <a:lnTo>
                    <a:pt x="146" y="0"/>
                  </a:lnTo>
                  <a:lnTo>
                    <a:pt x="148" y="0"/>
                  </a:lnTo>
                  <a:lnTo>
                    <a:pt x="149" y="0"/>
                  </a:lnTo>
                  <a:lnTo>
                    <a:pt x="150" y="0"/>
                  </a:lnTo>
                  <a:lnTo>
                    <a:pt x="151" y="0"/>
                  </a:lnTo>
                  <a:lnTo>
                    <a:pt x="152" y="0"/>
                  </a:lnTo>
                  <a:lnTo>
                    <a:pt x="154" y="0"/>
                  </a:lnTo>
                  <a:lnTo>
                    <a:pt x="157" y="0"/>
                  </a:lnTo>
                  <a:lnTo>
                    <a:pt x="160" y="0"/>
                  </a:lnTo>
                  <a:lnTo>
                    <a:pt x="162" y="0"/>
                  </a:lnTo>
                  <a:lnTo>
                    <a:pt x="162" y="3"/>
                  </a:lnTo>
                  <a:lnTo>
                    <a:pt x="162" y="5"/>
                  </a:lnTo>
                  <a:lnTo>
                    <a:pt x="163" y="7"/>
                  </a:lnTo>
                  <a:lnTo>
                    <a:pt x="163" y="8"/>
                  </a:lnTo>
                  <a:lnTo>
                    <a:pt x="163" y="10"/>
                  </a:lnTo>
                  <a:lnTo>
                    <a:pt x="165" y="10"/>
                  </a:lnTo>
                  <a:lnTo>
                    <a:pt x="167" y="10"/>
                  </a:lnTo>
                  <a:lnTo>
                    <a:pt x="172" y="10"/>
                  </a:lnTo>
                  <a:lnTo>
                    <a:pt x="178" y="10"/>
                  </a:lnTo>
                  <a:lnTo>
                    <a:pt x="180" y="10"/>
                  </a:lnTo>
                  <a:lnTo>
                    <a:pt x="188" y="10"/>
                  </a:lnTo>
                  <a:lnTo>
                    <a:pt x="190" y="10"/>
                  </a:lnTo>
                  <a:lnTo>
                    <a:pt x="195" y="10"/>
                  </a:lnTo>
                  <a:lnTo>
                    <a:pt x="197" y="10"/>
                  </a:lnTo>
                  <a:lnTo>
                    <a:pt x="198" y="10"/>
                  </a:lnTo>
                  <a:lnTo>
                    <a:pt x="199" y="10"/>
                  </a:lnTo>
                  <a:lnTo>
                    <a:pt x="200" y="10"/>
                  </a:lnTo>
                  <a:lnTo>
                    <a:pt x="202" y="10"/>
                  </a:lnTo>
                  <a:lnTo>
                    <a:pt x="203" y="10"/>
                  </a:lnTo>
                  <a:lnTo>
                    <a:pt x="204" y="10"/>
                  </a:lnTo>
                  <a:lnTo>
                    <a:pt x="205" y="10"/>
                  </a:lnTo>
                  <a:lnTo>
                    <a:pt x="206" y="10"/>
                  </a:lnTo>
                  <a:lnTo>
                    <a:pt x="207" y="10"/>
                  </a:lnTo>
                  <a:lnTo>
                    <a:pt x="208" y="10"/>
                  </a:lnTo>
                  <a:lnTo>
                    <a:pt x="211" y="10"/>
                  </a:lnTo>
                  <a:lnTo>
                    <a:pt x="212" y="10"/>
                  </a:lnTo>
                  <a:lnTo>
                    <a:pt x="215" y="10"/>
                  </a:lnTo>
                  <a:lnTo>
                    <a:pt x="215" y="14"/>
                  </a:lnTo>
                  <a:lnTo>
                    <a:pt x="215" y="15"/>
                  </a:lnTo>
                  <a:lnTo>
                    <a:pt x="215" y="16"/>
                  </a:lnTo>
                  <a:lnTo>
                    <a:pt x="215" y="18"/>
                  </a:lnTo>
                  <a:lnTo>
                    <a:pt x="215" y="19"/>
                  </a:lnTo>
                  <a:lnTo>
                    <a:pt x="215" y="20"/>
                  </a:lnTo>
                  <a:lnTo>
                    <a:pt x="215" y="21"/>
                  </a:lnTo>
                  <a:lnTo>
                    <a:pt x="215" y="22"/>
                  </a:lnTo>
                  <a:lnTo>
                    <a:pt x="215" y="26"/>
                  </a:lnTo>
                  <a:lnTo>
                    <a:pt x="215" y="27"/>
                  </a:lnTo>
                  <a:lnTo>
                    <a:pt x="215" y="30"/>
                  </a:lnTo>
                  <a:lnTo>
                    <a:pt x="215" y="31"/>
                  </a:lnTo>
                  <a:lnTo>
                    <a:pt x="215" y="32"/>
                  </a:lnTo>
                  <a:lnTo>
                    <a:pt x="215" y="35"/>
                  </a:lnTo>
                  <a:lnTo>
                    <a:pt x="215" y="36"/>
                  </a:lnTo>
                  <a:lnTo>
                    <a:pt x="215" y="42"/>
                  </a:lnTo>
                  <a:lnTo>
                    <a:pt x="215" y="44"/>
                  </a:lnTo>
                  <a:lnTo>
                    <a:pt x="215" y="45"/>
                  </a:lnTo>
                  <a:lnTo>
                    <a:pt x="215" y="46"/>
                  </a:lnTo>
                  <a:lnTo>
                    <a:pt x="215" y="47"/>
                  </a:lnTo>
                  <a:lnTo>
                    <a:pt x="215" y="48"/>
                  </a:lnTo>
                  <a:lnTo>
                    <a:pt x="215" y="51"/>
                  </a:lnTo>
                  <a:lnTo>
                    <a:pt x="215" y="52"/>
                  </a:lnTo>
                  <a:lnTo>
                    <a:pt x="215" y="53"/>
                  </a:lnTo>
                  <a:lnTo>
                    <a:pt x="215" y="55"/>
                  </a:lnTo>
                  <a:lnTo>
                    <a:pt x="215" y="58"/>
                  </a:lnTo>
                  <a:lnTo>
                    <a:pt x="215" y="59"/>
                  </a:lnTo>
                  <a:lnTo>
                    <a:pt x="215" y="67"/>
                  </a:lnTo>
                  <a:lnTo>
                    <a:pt x="215" y="68"/>
                  </a:lnTo>
                  <a:lnTo>
                    <a:pt x="215" y="74"/>
                  </a:lnTo>
                  <a:lnTo>
                    <a:pt x="215" y="76"/>
                  </a:lnTo>
                  <a:lnTo>
                    <a:pt x="215" y="77"/>
                  </a:lnTo>
                  <a:lnTo>
                    <a:pt x="215" y="79"/>
                  </a:lnTo>
                  <a:lnTo>
                    <a:pt x="215" y="80"/>
                  </a:lnTo>
                  <a:lnTo>
                    <a:pt x="215" y="83"/>
                  </a:lnTo>
                  <a:lnTo>
                    <a:pt x="215" y="85"/>
                  </a:lnTo>
                  <a:lnTo>
                    <a:pt x="215" y="86"/>
                  </a:lnTo>
                  <a:lnTo>
                    <a:pt x="215" y="88"/>
                  </a:lnTo>
                  <a:lnTo>
                    <a:pt x="215" y="91"/>
                  </a:lnTo>
                  <a:lnTo>
                    <a:pt x="215" y="92"/>
                  </a:lnTo>
                  <a:lnTo>
                    <a:pt x="216" y="102"/>
                  </a:lnTo>
                  <a:lnTo>
                    <a:pt x="216" y="103"/>
                  </a:lnTo>
                  <a:lnTo>
                    <a:pt x="216" y="107"/>
                  </a:lnTo>
                  <a:lnTo>
                    <a:pt x="216" y="111"/>
                  </a:lnTo>
                  <a:lnTo>
                    <a:pt x="216" y="120"/>
                  </a:lnTo>
                  <a:lnTo>
                    <a:pt x="216" y="127"/>
                  </a:lnTo>
                  <a:lnTo>
                    <a:pt x="216" y="131"/>
                  </a:lnTo>
                  <a:lnTo>
                    <a:pt x="216" y="133"/>
                  </a:lnTo>
                  <a:lnTo>
                    <a:pt x="216" y="136"/>
                  </a:lnTo>
                  <a:lnTo>
                    <a:pt x="216" y="142"/>
                  </a:lnTo>
                  <a:lnTo>
                    <a:pt x="216" y="144"/>
                  </a:lnTo>
                  <a:lnTo>
                    <a:pt x="216" y="146"/>
                  </a:lnTo>
                  <a:lnTo>
                    <a:pt x="216" y="147"/>
                  </a:lnTo>
                  <a:lnTo>
                    <a:pt x="216" y="148"/>
                  </a:lnTo>
                  <a:lnTo>
                    <a:pt x="216" y="149"/>
                  </a:lnTo>
                  <a:lnTo>
                    <a:pt x="216" y="150"/>
                  </a:lnTo>
                  <a:lnTo>
                    <a:pt x="216" y="151"/>
                  </a:lnTo>
                  <a:lnTo>
                    <a:pt x="216" y="154"/>
                  </a:lnTo>
                  <a:lnTo>
                    <a:pt x="216" y="157"/>
                  </a:lnTo>
                  <a:lnTo>
                    <a:pt x="216" y="158"/>
                  </a:lnTo>
                  <a:lnTo>
                    <a:pt x="216" y="159"/>
                  </a:lnTo>
                  <a:lnTo>
                    <a:pt x="216" y="160"/>
                  </a:lnTo>
                  <a:lnTo>
                    <a:pt x="216" y="162"/>
                  </a:lnTo>
                  <a:lnTo>
                    <a:pt x="216" y="163"/>
                  </a:lnTo>
                  <a:lnTo>
                    <a:pt x="216" y="164"/>
                  </a:lnTo>
                  <a:lnTo>
                    <a:pt x="216" y="165"/>
                  </a:lnTo>
                  <a:lnTo>
                    <a:pt x="216" y="167"/>
                  </a:lnTo>
                  <a:lnTo>
                    <a:pt x="216" y="168"/>
                  </a:lnTo>
                  <a:lnTo>
                    <a:pt x="216" y="170"/>
                  </a:lnTo>
                  <a:lnTo>
                    <a:pt x="216" y="172"/>
                  </a:lnTo>
                  <a:lnTo>
                    <a:pt x="216" y="174"/>
                  </a:lnTo>
                  <a:lnTo>
                    <a:pt x="216" y="175"/>
                  </a:lnTo>
                  <a:lnTo>
                    <a:pt x="216" y="178"/>
                  </a:lnTo>
                  <a:lnTo>
                    <a:pt x="216" y="181"/>
                  </a:lnTo>
                  <a:lnTo>
                    <a:pt x="216" y="182"/>
                  </a:lnTo>
                  <a:lnTo>
                    <a:pt x="216" y="183"/>
                  </a:lnTo>
                  <a:lnTo>
                    <a:pt x="216" y="186"/>
                  </a:lnTo>
                  <a:lnTo>
                    <a:pt x="216" y="187"/>
                  </a:lnTo>
                  <a:lnTo>
                    <a:pt x="215" y="187"/>
                  </a:lnTo>
                  <a:lnTo>
                    <a:pt x="214" y="187"/>
                  </a:lnTo>
                  <a:lnTo>
                    <a:pt x="211" y="188"/>
                  </a:lnTo>
                  <a:lnTo>
                    <a:pt x="210" y="188"/>
                  </a:lnTo>
                  <a:lnTo>
                    <a:pt x="207" y="188"/>
                  </a:lnTo>
                  <a:lnTo>
                    <a:pt x="205" y="188"/>
                  </a:lnTo>
                  <a:lnTo>
                    <a:pt x="202" y="188"/>
                  </a:lnTo>
                  <a:lnTo>
                    <a:pt x="200" y="188"/>
                  </a:lnTo>
                  <a:lnTo>
                    <a:pt x="199" y="188"/>
                  </a:lnTo>
                  <a:lnTo>
                    <a:pt x="198" y="188"/>
                  </a:lnTo>
                  <a:lnTo>
                    <a:pt x="194" y="188"/>
                  </a:lnTo>
                  <a:lnTo>
                    <a:pt x="192" y="188"/>
                  </a:lnTo>
                  <a:lnTo>
                    <a:pt x="191" y="188"/>
                  </a:lnTo>
                  <a:lnTo>
                    <a:pt x="189" y="188"/>
                  </a:lnTo>
                  <a:lnTo>
                    <a:pt x="188" y="188"/>
                  </a:lnTo>
                  <a:lnTo>
                    <a:pt x="186" y="188"/>
                  </a:lnTo>
                  <a:lnTo>
                    <a:pt x="183" y="188"/>
                  </a:lnTo>
                  <a:lnTo>
                    <a:pt x="182" y="188"/>
                  </a:lnTo>
                  <a:lnTo>
                    <a:pt x="179" y="188"/>
                  </a:lnTo>
                  <a:lnTo>
                    <a:pt x="176" y="188"/>
                  </a:lnTo>
                  <a:lnTo>
                    <a:pt x="174" y="188"/>
                  </a:lnTo>
                  <a:lnTo>
                    <a:pt x="173" y="188"/>
                  </a:lnTo>
                  <a:lnTo>
                    <a:pt x="171" y="188"/>
                  </a:lnTo>
                  <a:lnTo>
                    <a:pt x="167" y="188"/>
                  </a:lnTo>
                  <a:lnTo>
                    <a:pt x="165" y="188"/>
                  </a:lnTo>
                  <a:lnTo>
                    <a:pt x="164" y="188"/>
                  </a:lnTo>
                  <a:lnTo>
                    <a:pt x="160" y="188"/>
                  </a:lnTo>
                  <a:lnTo>
                    <a:pt x="157" y="188"/>
                  </a:lnTo>
                  <a:lnTo>
                    <a:pt x="155" y="188"/>
                  </a:lnTo>
                  <a:lnTo>
                    <a:pt x="150" y="188"/>
                  </a:lnTo>
                  <a:lnTo>
                    <a:pt x="149" y="188"/>
                  </a:lnTo>
                  <a:lnTo>
                    <a:pt x="147" y="188"/>
                  </a:lnTo>
                  <a:lnTo>
                    <a:pt x="142" y="188"/>
                  </a:lnTo>
                  <a:lnTo>
                    <a:pt x="138" y="188"/>
                  </a:lnTo>
                  <a:lnTo>
                    <a:pt x="130" y="188"/>
                  </a:lnTo>
                  <a:lnTo>
                    <a:pt x="128" y="188"/>
                  </a:lnTo>
                  <a:lnTo>
                    <a:pt x="127" y="188"/>
                  </a:lnTo>
                  <a:lnTo>
                    <a:pt x="125" y="188"/>
                  </a:lnTo>
                  <a:lnTo>
                    <a:pt x="124" y="188"/>
                  </a:lnTo>
                  <a:lnTo>
                    <a:pt x="123" y="188"/>
                  </a:lnTo>
                  <a:lnTo>
                    <a:pt x="119" y="188"/>
                  </a:lnTo>
                  <a:lnTo>
                    <a:pt x="116" y="188"/>
                  </a:lnTo>
                  <a:lnTo>
                    <a:pt x="115" y="188"/>
                  </a:lnTo>
                  <a:lnTo>
                    <a:pt x="114" y="188"/>
                  </a:lnTo>
                  <a:lnTo>
                    <a:pt x="110" y="188"/>
                  </a:lnTo>
                  <a:lnTo>
                    <a:pt x="107" y="189"/>
                  </a:lnTo>
                  <a:lnTo>
                    <a:pt x="103" y="189"/>
                  </a:lnTo>
                  <a:lnTo>
                    <a:pt x="94" y="189"/>
                  </a:lnTo>
                  <a:lnTo>
                    <a:pt x="90" y="189"/>
                  </a:lnTo>
                  <a:lnTo>
                    <a:pt x="87" y="189"/>
                  </a:lnTo>
                  <a:lnTo>
                    <a:pt x="85" y="189"/>
                  </a:lnTo>
                  <a:lnTo>
                    <a:pt x="74" y="189"/>
                  </a:lnTo>
                  <a:lnTo>
                    <a:pt x="72" y="189"/>
                  </a:lnTo>
                  <a:lnTo>
                    <a:pt x="68" y="189"/>
                  </a:lnTo>
                  <a:lnTo>
                    <a:pt x="67" y="189"/>
                  </a:lnTo>
                  <a:lnTo>
                    <a:pt x="63" y="189"/>
                  </a:lnTo>
                  <a:lnTo>
                    <a:pt x="60" y="189"/>
                  </a:lnTo>
                  <a:lnTo>
                    <a:pt x="58" y="189"/>
                  </a:lnTo>
                  <a:lnTo>
                    <a:pt x="56" y="189"/>
                  </a:lnTo>
                  <a:lnTo>
                    <a:pt x="51" y="189"/>
                  </a:lnTo>
                  <a:lnTo>
                    <a:pt x="43" y="189"/>
                  </a:lnTo>
                  <a:lnTo>
                    <a:pt x="40" y="189"/>
                  </a:lnTo>
                  <a:lnTo>
                    <a:pt x="38" y="189"/>
                  </a:lnTo>
                  <a:lnTo>
                    <a:pt x="34" y="189"/>
                  </a:lnTo>
                  <a:lnTo>
                    <a:pt x="27" y="189"/>
                  </a:lnTo>
                  <a:lnTo>
                    <a:pt x="26" y="189"/>
                  </a:lnTo>
                  <a:lnTo>
                    <a:pt x="19" y="189"/>
                  </a:lnTo>
                  <a:lnTo>
                    <a:pt x="16" y="189"/>
                  </a:lnTo>
                  <a:lnTo>
                    <a:pt x="15" y="189"/>
                  </a:lnTo>
                  <a:lnTo>
                    <a:pt x="8" y="189"/>
                  </a:lnTo>
                  <a:lnTo>
                    <a:pt x="3" y="189"/>
                  </a:lnTo>
                  <a:lnTo>
                    <a:pt x="3" y="187"/>
                  </a:lnTo>
                  <a:lnTo>
                    <a:pt x="2" y="182"/>
                  </a:lnTo>
                  <a:lnTo>
                    <a:pt x="2" y="181"/>
                  </a:lnTo>
                  <a:lnTo>
                    <a:pt x="2" y="172"/>
                  </a:lnTo>
                  <a:lnTo>
                    <a:pt x="2" y="163"/>
                  </a:lnTo>
                  <a:lnTo>
                    <a:pt x="2" y="158"/>
                  </a:lnTo>
                  <a:lnTo>
                    <a:pt x="2" y="143"/>
                  </a:lnTo>
                  <a:lnTo>
                    <a:pt x="2" y="142"/>
                  </a:lnTo>
                  <a:lnTo>
                    <a:pt x="2" y="141"/>
                  </a:lnTo>
                  <a:lnTo>
                    <a:pt x="2" y="135"/>
                  </a:lnTo>
                  <a:lnTo>
                    <a:pt x="2" y="132"/>
                  </a:lnTo>
                  <a:lnTo>
                    <a:pt x="2" y="127"/>
                  </a:lnTo>
                  <a:lnTo>
                    <a:pt x="2" y="126"/>
                  </a:lnTo>
                  <a:lnTo>
                    <a:pt x="2" y="123"/>
                  </a:lnTo>
                  <a:lnTo>
                    <a:pt x="2" y="119"/>
                  </a:lnTo>
                  <a:lnTo>
                    <a:pt x="2" y="117"/>
                  </a:lnTo>
                  <a:lnTo>
                    <a:pt x="2" y="115"/>
                  </a:lnTo>
                  <a:lnTo>
                    <a:pt x="2" y="112"/>
                  </a:lnTo>
                  <a:lnTo>
                    <a:pt x="2" y="111"/>
                  </a:lnTo>
                  <a:lnTo>
                    <a:pt x="2" y="106"/>
                  </a:lnTo>
                  <a:lnTo>
                    <a:pt x="2" y="100"/>
                  </a:lnTo>
                  <a:lnTo>
                    <a:pt x="2" y="99"/>
                  </a:lnTo>
                  <a:lnTo>
                    <a:pt x="0" y="95"/>
                  </a:lnTo>
                  <a:lnTo>
                    <a:pt x="0" y="93"/>
                  </a:lnTo>
                  <a:lnTo>
                    <a:pt x="0" y="91"/>
                  </a:lnTo>
                  <a:lnTo>
                    <a:pt x="0" y="90"/>
                  </a:lnTo>
                  <a:lnTo>
                    <a:pt x="0" y="83"/>
                  </a:lnTo>
                  <a:lnTo>
                    <a:pt x="0" y="82"/>
                  </a:lnTo>
                  <a:lnTo>
                    <a:pt x="0" y="80"/>
                  </a:lnTo>
                  <a:lnTo>
                    <a:pt x="0" y="78"/>
                  </a:lnTo>
                  <a:lnTo>
                    <a:pt x="0" y="77"/>
                  </a:lnTo>
                  <a:lnTo>
                    <a:pt x="0" y="75"/>
                  </a:lnTo>
                  <a:lnTo>
                    <a:pt x="0" y="74"/>
                  </a:lnTo>
                  <a:lnTo>
                    <a:pt x="0" y="71"/>
                  </a:lnTo>
                  <a:lnTo>
                    <a:pt x="0" y="64"/>
                  </a:lnTo>
                  <a:lnTo>
                    <a:pt x="0" y="63"/>
                  </a:lnTo>
                  <a:lnTo>
                    <a:pt x="0" y="62"/>
                  </a:lnTo>
                  <a:lnTo>
                    <a:pt x="0" y="59"/>
                  </a:lnTo>
                  <a:lnTo>
                    <a:pt x="0" y="56"/>
                  </a:lnTo>
                  <a:lnTo>
                    <a:pt x="0" y="55"/>
                  </a:lnTo>
                  <a:lnTo>
                    <a:pt x="0" y="54"/>
                  </a:lnTo>
                  <a:lnTo>
                    <a:pt x="0" y="52"/>
                  </a:lnTo>
                  <a:lnTo>
                    <a:pt x="0" y="51"/>
                  </a:lnTo>
                  <a:lnTo>
                    <a:pt x="0" y="50"/>
                  </a:lnTo>
                  <a:lnTo>
                    <a:pt x="0" y="47"/>
                  </a:lnTo>
                  <a:lnTo>
                    <a:pt x="0" y="43"/>
                  </a:lnTo>
                  <a:lnTo>
                    <a:pt x="0" y="39"/>
                  </a:lnTo>
                  <a:lnTo>
                    <a:pt x="0" y="38"/>
                  </a:lnTo>
                  <a:lnTo>
                    <a:pt x="0" y="31"/>
                  </a:lnTo>
                  <a:lnTo>
                    <a:pt x="0" y="30"/>
                  </a:lnTo>
                  <a:lnTo>
                    <a:pt x="0" y="29"/>
                  </a:lnTo>
                  <a:lnTo>
                    <a:pt x="0" y="23"/>
                  </a:lnTo>
                  <a:lnTo>
                    <a:pt x="0" y="20"/>
                  </a:lnTo>
                  <a:lnTo>
                    <a:pt x="0" y="19"/>
                  </a:lnTo>
                  <a:lnTo>
                    <a:pt x="0" y="18"/>
                  </a:lnTo>
                  <a:lnTo>
                    <a:pt x="0" y="15"/>
                  </a:lnTo>
                  <a:lnTo>
                    <a:pt x="0" y="14"/>
                  </a:lnTo>
                  <a:lnTo>
                    <a:pt x="0" y="13"/>
                  </a:lnTo>
                  <a:lnTo>
                    <a:pt x="0" y="12"/>
                  </a:lnTo>
                  <a:lnTo>
                    <a:pt x="0" y="4"/>
                  </a:lnTo>
                  <a:lnTo>
                    <a:pt x="0" y="2"/>
                  </a:lnTo>
                  <a:lnTo>
                    <a:pt x="8" y="2"/>
                  </a:lnTo>
                  <a:lnTo>
                    <a:pt x="10" y="2"/>
                  </a:lnTo>
                  <a:lnTo>
                    <a:pt x="11" y="2"/>
                  </a:lnTo>
                  <a:lnTo>
                    <a:pt x="12" y="2"/>
                  </a:lnTo>
                  <a:lnTo>
                    <a:pt x="13" y="2"/>
                  </a:lnTo>
                  <a:lnTo>
                    <a:pt x="20" y="2"/>
                  </a:lnTo>
                  <a:lnTo>
                    <a:pt x="23" y="2"/>
                  </a:lnTo>
                  <a:lnTo>
                    <a:pt x="32" y="2"/>
                  </a:lnTo>
                  <a:lnTo>
                    <a:pt x="35" y="2"/>
                  </a:lnTo>
                  <a:lnTo>
                    <a:pt x="36" y="2"/>
                  </a:lnTo>
                  <a:lnTo>
                    <a:pt x="37" y="2"/>
                  </a:lnTo>
                  <a:lnTo>
                    <a:pt x="38" y="2"/>
                  </a:lnTo>
                  <a:lnTo>
                    <a:pt x="39" y="2"/>
                  </a:lnTo>
                  <a:lnTo>
                    <a:pt x="50" y="2"/>
                  </a:lnTo>
                  <a:lnTo>
                    <a:pt x="55" y="2"/>
                  </a:lnTo>
                  <a:lnTo>
                    <a:pt x="58" y="0"/>
                  </a:lnTo>
                  <a:lnTo>
                    <a:pt x="59" y="0"/>
                  </a:lnTo>
                  <a:lnTo>
                    <a:pt x="61" y="0"/>
                  </a:lnTo>
                  <a:lnTo>
                    <a:pt x="62" y="0"/>
                  </a:lnTo>
                  <a:lnTo>
                    <a:pt x="67" y="0"/>
                  </a:lnTo>
                  <a:lnTo>
                    <a:pt x="68" y="0"/>
                  </a:lnTo>
                  <a:lnTo>
                    <a:pt x="71" y="0"/>
                  </a:lnTo>
                  <a:lnTo>
                    <a:pt x="72" y="0"/>
                  </a:lnTo>
                  <a:lnTo>
                    <a:pt x="74" y="0"/>
                  </a:lnTo>
                  <a:lnTo>
                    <a:pt x="76" y="0"/>
                  </a:lnTo>
                  <a:lnTo>
                    <a:pt x="77" y="0"/>
                  </a:lnTo>
                  <a:lnTo>
                    <a:pt x="79" y="0"/>
                  </a:lnTo>
                  <a:lnTo>
                    <a:pt x="80" y="0"/>
                  </a:lnTo>
                  <a:lnTo>
                    <a:pt x="82" y="0"/>
                  </a:lnTo>
                  <a:lnTo>
                    <a:pt x="84" y="0"/>
                  </a:lnTo>
                  <a:lnTo>
                    <a:pt x="85" y="0"/>
                  </a:lnTo>
                  <a:lnTo>
                    <a:pt x="93" y="0"/>
                  </a:lnTo>
                  <a:lnTo>
                    <a:pt x="95" y="0"/>
                  </a:lnTo>
                  <a:lnTo>
                    <a:pt x="96" y="0"/>
                  </a:lnTo>
                  <a:lnTo>
                    <a:pt x="98" y="0"/>
                  </a:lnTo>
                  <a:lnTo>
                    <a:pt x="100" y="0"/>
                  </a:lnTo>
                  <a:lnTo>
                    <a:pt x="102" y="0"/>
                  </a:lnTo>
                  <a:lnTo>
                    <a:pt x="103" y="0"/>
                  </a:lnTo>
                  <a:lnTo>
                    <a:pt x="107" y="0"/>
                  </a:lnTo>
                  <a:lnTo>
                    <a:pt x="109"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21" name="Freeform 120"/>
            <p:cNvSpPr>
              <a:spLocks/>
            </p:cNvSpPr>
            <p:nvPr/>
          </p:nvSpPr>
          <p:spPr bwMode="auto">
            <a:xfrm>
              <a:off x="2867" y="1272"/>
              <a:ext cx="217" cy="200"/>
            </a:xfrm>
            <a:custGeom>
              <a:avLst/>
              <a:gdLst>
                <a:gd name="T0" fmla="*/ 92 w 217"/>
                <a:gd name="T1" fmla="*/ 18 h 200"/>
                <a:gd name="T2" fmla="*/ 117 w 217"/>
                <a:gd name="T3" fmla="*/ 0 h 200"/>
                <a:gd name="T4" fmla="*/ 124 w 217"/>
                <a:gd name="T5" fmla="*/ 0 h 200"/>
                <a:gd name="T6" fmla="*/ 136 w 217"/>
                <a:gd name="T7" fmla="*/ 0 h 200"/>
                <a:gd name="T8" fmla="*/ 140 w 217"/>
                <a:gd name="T9" fmla="*/ 0 h 200"/>
                <a:gd name="T10" fmla="*/ 151 w 217"/>
                <a:gd name="T11" fmla="*/ 1 h 200"/>
                <a:gd name="T12" fmla="*/ 157 w 217"/>
                <a:gd name="T13" fmla="*/ 1 h 200"/>
                <a:gd name="T14" fmla="*/ 170 w 217"/>
                <a:gd name="T15" fmla="*/ 1 h 200"/>
                <a:gd name="T16" fmla="*/ 191 w 217"/>
                <a:gd name="T17" fmla="*/ 1 h 200"/>
                <a:gd name="T18" fmla="*/ 200 w 217"/>
                <a:gd name="T19" fmla="*/ 1 h 200"/>
                <a:gd name="T20" fmla="*/ 204 w 217"/>
                <a:gd name="T21" fmla="*/ 1 h 200"/>
                <a:gd name="T22" fmla="*/ 216 w 217"/>
                <a:gd name="T23" fmla="*/ 13 h 200"/>
                <a:gd name="T24" fmla="*/ 216 w 217"/>
                <a:gd name="T25" fmla="*/ 19 h 200"/>
                <a:gd name="T26" fmla="*/ 216 w 217"/>
                <a:gd name="T27" fmla="*/ 38 h 200"/>
                <a:gd name="T28" fmla="*/ 216 w 217"/>
                <a:gd name="T29" fmla="*/ 61 h 200"/>
                <a:gd name="T30" fmla="*/ 216 w 217"/>
                <a:gd name="T31" fmla="*/ 74 h 200"/>
                <a:gd name="T32" fmla="*/ 217 w 217"/>
                <a:gd name="T33" fmla="*/ 101 h 200"/>
                <a:gd name="T34" fmla="*/ 217 w 217"/>
                <a:gd name="T35" fmla="*/ 129 h 200"/>
                <a:gd name="T36" fmla="*/ 217 w 217"/>
                <a:gd name="T37" fmla="*/ 157 h 200"/>
                <a:gd name="T38" fmla="*/ 217 w 217"/>
                <a:gd name="T39" fmla="*/ 176 h 200"/>
                <a:gd name="T40" fmla="*/ 217 w 217"/>
                <a:gd name="T41" fmla="*/ 195 h 200"/>
                <a:gd name="T42" fmla="*/ 194 w 217"/>
                <a:gd name="T43" fmla="*/ 200 h 200"/>
                <a:gd name="T44" fmla="*/ 170 w 217"/>
                <a:gd name="T45" fmla="*/ 200 h 200"/>
                <a:gd name="T46" fmla="*/ 136 w 217"/>
                <a:gd name="T47" fmla="*/ 200 h 200"/>
                <a:gd name="T48" fmla="*/ 120 w 217"/>
                <a:gd name="T49" fmla="*/ 200 h 200"/>
                <a:gd name="T50" fmla="*/ 103 w 217"/>
                <a:gd name="T51" fmla="*/ 200 h 200"/>
                <a:gd name="T52" fmla="*/ 92 w 217"/>
                <a:gd name="T53" fmla="*/ 200 h 200"/>
                <a:gd name="T54" fmla="*/ 83 w 217"/>
                <a:gd name="T55" fmla="*/ 186 h 200"/>
                <a:gd name="T56" fmla="*/ 76 w 217"/>
                <a:gd name="T57" fmla="*/ 182 h 200"/>
                <a:gd name="T58" fmla="*/ 51 w 217"/>
                <a:gd name="T59" fmla="*/ 182 h 200"/>
                <a:gd name="T60" fmla="*/ 34 w 217"/>
                <a:gd name="T61" fmla="*/ 181 h 200"/>
                <a:gd name="T62" fmla="*/ 3 w 217"/>
                <a:gd name="T63" fmla="*/ 181 h 200"/>
                <a:gd name="T64" fmla="*/ 2 w 217"/>
                <a:gd name="T65" fmla="*/ 177 h 200"/>
                <a:gd name="T66" fmla="*/ 2 w 217"/>
                <a:gd name="T67" fmla="*/ 165 h 200"/>
                <a:gd name="T68" fmla="*/ 3 w 217"/>
                <a:gd name="T69" fmla="*/ 151 h 200"/>
                <a:gd name="T70" fmla="*/ 3 w 217"/>
                <a:gd name="T71" fmla="*/ 137 h 200"/>
                <a:gd name="T72" fmla="*/ 2 w 217"/>
                <a:gd name="T73" fmla="*/ 133 h 200"/>
                <a:gd name="T74" fmla="*/ 2 w 217"/>
                <a:gd name="T75" fmla="*/ 119 h 200"/>
                <a:gd name="T76" fmla="*/ 2 w 217"/>
                <a:gd name="T77" fmla="*/ 94 h 200"/>
                <a:gd name="T78" fmla="*/ 2 w 217"/>
                <a:gd name="T79" fmla="*/ 85 h 200"/>
                <a:gd name="T80" fmla="*/ 2 w 217"/>
                <a:gd name="T81" fmla="*/ 81 h 200"/>
                <a:gd name="T82" fmla="*/ 3 w 217"/>
                <a:gd name="T83" fmla="*/ 69 h 200"/>
                <a:gd name="T84" fmla="*/ 3 w 217"/>
                <a:gd name="T85" fmla="*/ 45 h 200"/>
                <a:gd name="T86" fmla="*/ 3 w 217"/>
                <a:gd name="T87" fmla="*/ 38 h 200"/>
                <a:gd name="T88" fmla="*/ 1 w 217"/>
                <a:gd name="T89" fmla="*/ 31 h 200"/>
                <a:gd name="T90" fmla="*/ 0 w 217"/>
                <a:gd name="T91" fmla="*/ 18 h 200"/>
                <a:gd name="T92" fmla="*/ 4 w 217"/>
                <a:gd name="T93" fmla="*/ 17 h 200"/>
                <a:gd name="T94" fmla="*/ 10 w 217"/>
                <a:gd name="T95" fmla="*/ 17 h 200"/>
                <a:gd name="T96" fmla="*/ 18 w 217"/>
                <a:gd name="T97" fmla="*/ 17 h 200"/>
                <a:gd name="T98" fmla="*/ 23 w 217"/>
                <a:gd name="T99" fmla="*/ 17 h 200"/>
                <a:gd name="T100" fmla="*/ 36 w 217"/>
                <a:gd name="T101" fmla="*/ 17 h 200"/>
                <a:gd name="T102" fmla="*/ 43 w 217"/>
                <a:gd name="T103" fmla="*/ 17 h 200"/>
                <a:gd name="T104" fmla="*/ 49 w 217"/>
                <a:gd name="T105" fmla="*/ 17 h 200"/>
                <a:gd name="T106" fmla="*/ 53 w 217"/>
                <a:gd name="T107" fmla="*/ 17 h 200"/>
                <a:gd name="T108" fmla="*/ 57 w 217"/>
                <a:gd name="T109" fmla="*/ 17 h 200"/>
                <a:gd name="T110" fmla="*/ 71 w 217"/>
                <a:gd name="T111" fmla="*/ 18 h 2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7" h="200">
                  <a:moveTo>
                    <a:pt x="73" y="18"/>
                  </a:moveTo>
                  <a:lnTo>
                    <a:pt x="73" y="18"/>
                  </a:lnTo>
                  <a:lnTo>
                    <a:pt x="79" y="18"/>
                  </a:lnTo>
                  <a:lnTo>
                    <a:pt x="85" y="18"/>
                  </a:lnTo>
                  <a:lnTo>
                    <a:pt x="92" y="18"/>
                  </a:lnTo>
                  <a:lnTo>
                    <a:pt x="101" y="18"/>
                  </a:lnTo>
                  <a:lnTo>
                    <a:pt x="107" y="18"/>
                  </a:lnTo>
                  <a:lnTo>
                    <a:pt x="107" y="10"/>
                  </a:lnTo>
                  <a:lnTo>
                    <a:pt x="107" y="0"/>
                  </a:lnTo>
                  <a:lnTo>
                    <a:pt x="115" y="0"/>
                  </a:lnTo>
                  <a:lnTo>
                    <a:pt x="117" y="0"/>
                  </a:lnTo>
                  <a:lnTo>
                    <a:pt x="122" y="0"/>
                  </a:lnTo>
                  <a:lnTo>
                    <a:pt x="123" y="0"/>
                  </a:lnTo>
                  <a:lnTo>
                    <a:pt x="124" y="0"/>
                  </a:lnTo>
                  <a:lnTo>
                    <a:pt x="125" y="0"/>
                  </a:lnTo>
                  <a:lnTo>
                    <a:pt x="129" y="0"/>
                  </a:lnTo>
                  <a:lnTo>
                    <a:pt x="133" y="0"/>
                  </a:lnTo>
                  <a:lnTo>
                    <a:pt x="136" y="0"/>
                  </a:lnTo>
                  <a:lnTo>
                    <a:pt x="138" y="0"/>
                  </a:lnTo>
                  <a:lnTo>
                    <a:pt x="139" y="0"/>
                  </a:lnTo>
                  <a:lnTo>
                    <a:pt x="140" y="0"/>
                  </a:lnTo>
                  <a:lnTo>
                    <a:pt x="145" y="1"/>
                  </a:lnTo>
                  <a:lnTo>
                    <a:pt x="146" y="1"/>
                  </a:lnTo>
                  <a:lnTo>
                    <a:pt x="148" y="1"/>
                  </a:lnTo>
                  <a:lnTo>
                    <a:pt x="149" y="1"/>
                  </a:lnTo>
                  <a:lnTo>
                    <a:pt x="151" y="1"/>
                  </a:lnTo>
                  <a:lnTo>
                    <a:pt x="153" y="1"/>
                  </a:lnTo>
                  <a:lnTo>
                    <a:pt x="155" y="1"/>
                  </a:lnTo>
                  <a:lnTo>
                    <a:pt x="156" y="1"/>
                  </a:lnTo>
                  <a:lnTo>
                    <a:pt x="157" y="1"/>
                  </a:lnTo>
                  <a:lnTo>
                    <a:pt x="159" y="1"/>
                  </a:lnTo>
                  <a:lnTo>
                    <a:pt x="161" y="1"/>
                  </a:lnTo>
                  <a:lnTo>
                    <a:pt x="162" y="1"/>
                  </a:lnTo>
                  <a:lnTo>
                    <a:pt x="170" y="1"/>
                  </a:lnTo>
                  <a:lnTo>
                    <a:pt x="171" y="1"/>
                  </a:lnTo>
                  <a:lnTo>
                    <a:pt x="179" y="1"/>
                  </a:lnTo>
                  <a:lnTo>
                    <a:pt x="181" y="1"/>
                  </a:lnTo>
                  <a:lnTo>
                    <a:pt x="183" y="1"/>
                  </a:lnTo>
                  <a:lnTo>
                    <a:pt x="191" y="1"/>
                  </a:lnTo>
                  <a:lnTo>
                    <a:pt x="193" y="1"/>
                  </a:lnTo>
                  <a:lnTo>
                    <a:pt x="195" y="1"/>
                  </a:lnTo>
                  <a:lnTo>
                    <a:pt x="199" y="1"/>
                  </a:lnTo>
                  <a:lnTo>
                    <a:pt x="200" y="1"/>
                  </a:lnTo>
                  <a:lnTo>
                    <a:pt x="201" y="1"/>
                  </a:lnTo>
                  <a:lnTo>
                    <a:pt x="202" y="1"/>
                  </a:lnTo>
                  <a:lnTo>
                    <a:pt x="203" y="1"/>
                  </a:lnTo>
                  <a:lnTo>
                    <a:pt x="204" y="1"/>
                  </a:lnTo>
                  <a:lnTo>
                    <a:pt x="207" y="1"/>
                  </a:lnTo>
                  <a:lnTo>
                    <a:pt x="209" y="1"/>
                  </a:lnTo>
                  <a:lnTo>
                    <a:pt x="215" y="1"/>
                  </a:lnTo>
                  <a:lnTo>
                    <a:pt x="216" y="1"/>
                  </a:lnTo>
                  <a:lnTo>
                    <a:pt x="216" y="13"/>
                  </a:lnTo>
                  <a:lnTo>
                    <a:pt x="216" y="14"/>
                  </a:lnTo>
                  <a:lnTo>
                    <a:pt x="216" y="15"/>
                  </a:lnTo>
                  <a:lnTo>
                    <a:pt x="216" y="17"/>
                  </a:lnTo>
                  <a:lnTo>
                    <a:pt x="216" y="18"/>
                  </a:lnTo>
                  <a:lnTo>
                    <a:pt x="216" y="19"/>
                  </a:lnTo>
                  <a:lnTo>
                    <a:pt x="216" y="23"/>
                  </a:lnTo>
                  <a:lnTo>
                    <a:pt x="216" y="24"/>
                  </a:lnTo>
                  <a:lnTo>
                    <a:pt x="216" y="30"/>
                  </a:lnTo>
                  <a:lnTo>
                    <a:pt x="216" y="32"/>
                  </a:lnTo>
                  <a:lnTo>
                    <a:pt x="216" y="38"/>
                  </a:lnTo>
                  <a:lnTo>
                    <a:pt x="216" y="41"/>
                  </a:lnTo>
                  <a:lnTo>
                    <a:pt x="216" y="43"/>
                  </a:lnTo>
                  <a:lnTo>
                    <a:pt x="216" y="49"/>
                  </a:lnTo>
                  <a:lnTo>
                    <a:pt x="216" y="53"/>
                  </a:lnTo>
                  <a:lnTo>
                    <a:pt x="216" y="61"/>
                  </a:lnTo>
                  <a:lnTo>
                    <a:pt x="216" y="62"/>
                  </a:lnTo>
                  <a:lnTo>
                    <a:pt x="216" y="63"/>
                  </a:lnTo>
                  <a:lnTo>
                    <a:pt x="216" y="74"/>
                  </a:lnTo>
                  <a:lnTo>
                    <a:pt x="217" y="74"/>
                  </a:lnTo>
                  <a:lnTo>
                    <a:pt x="217" y="77"/>
                  </a:lnTo>
                  <a:lnTo>
                    <a:pt x="217" y="80"/>
                  </a:lnTo>
                  <a:lnTo>
                    <a:pt x="217" y="87"/>
                  </a:lnTo>
                  <a:lnTo>
                    <a:pt x="217" y="93"/>
                  </a:lnTo>
                  <a:lnTo>
                    <a:pt x="217" y="101"/>
                  </a:lnTo>
                  <a:lnTo>
                    <a:pt x="217" y="104"/>
                  </a:lnTo>
                  <a:lnTo>
                    <a:pt x="217" y="105"/>
                  </a:lnTo>
                  <a:lnTo>
                    <a:pt x="217" y="111"/>
                  </a:lnTo>
                  <a:lnTo>
                    <a:pt x="217" y="118"/>
                  </a:lnTo>
                  <a:lnTo>
                    <a:pt x="217" y="129"/>
                  </a:lnTo>
                  <a:lnTo>
                    <a:pt x="217" y="135"/>
                  </a:lnTo>
                  <a:lnTo>
                    <a:pt x="217" y="144"/>
                  </a:lnTo>
                  <a:lnTo>
                    <a:pt x="217" y="153"/>
                  </a:lnTo>
                  <a:lnTo>
                    <a:pt x="217" y="157"/>
                  </a:lnTo>
                  <a:lnTo>
                    <a:pt x="217" y="166"/>
                  </a:lnTo>
                  <a:lnTo>
                    <a:pt x="217" y="170"/>
                  </a:lnTo>
                  <a:lnTo>
                    <a:pt x="217" y="175"/>
                  </a:lnTo>
                  <a:lnTo>
                    <a:pt x="217" y="176"/>
                  </a:lnTo>
                  <a:lnTo>
                    <a:pt x="217" y="184"/>
                  </a:lnTo>
                  <a:lnTo>
                    <a:pt x="217" y="187"/>
                  </a:lnTo>
                  <a:lnTo>
                    <a:pt x="217" y="189"/>
                  </a:lnTo>
                  <a:lnTo>
                    <a:pt x="217" y="195"/>
                  </a:lnTo>
                  <a:lnTo>
                    <a:pt x="217" y="200"/>
                  </a:lnTo>
                  <a:lnTo>
                    <a:pt x="211" y="200"/>
                  </a:lnTo>
                  <a:lnTo>
                    <a:pt x="207" y="200"/>
                  </a:lnTo>
                  <a:lnTo>
                    <a:pt x="204" y="200"/>
                  </a:lnTo>
                  <a:lnTo>
                    <a:pt x="202" y="200"/>
                  </a:lnTo>
                  <a:lnTo>
                    <a:pt x="194" y="200"/>
                  </a:lnTo>
                  <a:lnTo>
                    <a:pt x="191" y="200"/>
                  </a:lnTo>
                  <a:lnTo>
                    <a:pt x="184" y="200"/>
                  </a:lnTo>
                  <a:lnTo>
                    <a:pt x="177" y="200"/>
                  </a:lnTo>
                  <a:lnTo>
                    <a:pt x="176" y="200"/>
                  </a:lnTo>
                  <a:lnTo>
                    <a:pt x="173" y="200"/>
                  </a:lnTo>
                  <a:lnTo>
                    <a:pt x="170" y="200"/>
                  </a:lnTo>
                  <a:lnTo>
                    <a:pt x="164" y="200"/>
                  </a:lnTo>
                  <a:lnTo>
                    <a:pt x="156" y="200"/>
                  </a:lnTo>
                  <a:lnTo>
                    <a:pt x="155" y="200"/>
                  </a:lnTo>
                  <a:lnTo>
                    <a:pt x="143" y="200"/>
                  </a:lnTo>
                  <a:lnTo>
                    <a:pt x="136" y="200"/>
                  </a:lnTo>
                  <a:lnTo>
                    <a:pt x="133" y="200"/>
                  </a:lnTo>
                  <a:lnTo>
                    <a:pt x="132" y="200"/>
                  </a:lnTo>
                  <a:lnTo>
                    <a:pt x="131" y="200"/>
                  </a:lnTo>
                  <a:lnTo>
                    <a:pt x="125" y="200"/>
                  </a:lnTo>
                  <a:lnTo>
                    <a:pt x="121" y="200"/>
                  </a:lnTo>
                  <a:lnTo>
                    <a:pt x="120" y="200"/>
                  </a:lnTo>
                  <a:lnTo>
                    <a:pt x="109" y="200"/>
                  </a:lnTo>
                  <a:lnTo>
                    <a:pt x="108" y="200"/>
                  </a:lnTo>
                  <a:lnTo>
                    <a:pt x="106" y="200"/>
                  </a:lnTo>
                  <a:lnTo>
                    <a:pt x="104" y="200"/>
                  </a:lnTo>
                  <a:lnTo>
                    <a:pt x="103" y="200"/>
                  </a:lnTo>
                  <a:lnTo>
                    <a:pt x="101" y="200"/>
                  </a:lnTo>
                  <a:lnTo>
                    <a:pt x="100" y="200"/>
                  </a:lnTo>
                  <a:lnTo>
                    <a:pt x="99" y="200"/>
                  </a:lnTo>
                  <a:lnTo>
                    <a:pt x="97" y="200"/>
                  </a:lnTo>
                  <a:lnTo>
                    <a:pt x="92" y="200"/>
                  </a:lnTo>
                  <a:lnTo>
                    <a:pt x="91" y="200"/>
                  </a:lnTo>
                  <a:lnTo>
                    <a:pt x="83" y="200"/>
                  </a:lnTo>
                  <a:lnTo>
                    <a:pt x="83" y="195"/>
                  </a:lnTo>
                  <a:lnTo>
                    <a:pt x="83" y="193"/>
                  </a:lnTo>
                  <a:lnTo>
                    <a:pt x="83" y="186"/>
                  </a:lnTo>
                  <a:lnTo>
                    <a:pt x="83" y="185"/>
                  </a:lnTo>
                  <a:lnTo>
                    <a:pt x="83" y="182"/>
                  </a:lnTo>
                  <a:lnTo>
                    <a:pt x="79" y="182"/>
                  </a:lnTo>
                  <a:lnTo>
                    <a:pt x="77" y="182"/>
                  </a:lnTo>
                  <a:lnTo>
                    <a:pt x="76" y="182"/>
                  </a:lnTo>
                  <a:lnTo>
                    <a:pt x="68" y="182"/>
                  </a:lnTo>
                  <a:lnTo>
                    <a:pt x="61" y="182"/>
                  </a:lnTo>
                  <a:lnTo>
                    <a:pt x="58" y="182"/>
                  </a:lnTo>
                  <a:lnTo>
                    <a:pt x="56" y="182"/>
                  </a:lnTo>
                  <a:lnTo>
                    <a:pt x="53" y="182"/>
                  </a:lnTo>
                  <a:lnTo>
                    <a:pt x="51" y="182"/>
                  </a:lnTo>
                  <a:lnTo>
                    <a:pt x="44" y="182"/>
                  </a:lnTo>
                  <a:lnTo>
                    <a:pt x="43" y="182"/>
                  </a:lnTo>
                  <a:lnTo>
                    <a:pt x="39" y="182"/>
                  </a:lnTo>
                  <a:lnTo>
                    <a:pt x="35" y="181"/>
                  </a:lnTo>
                  <a:lnTo>
                    <a:pt x="34" y="181"/>
                  </a:lnTo>
                  <a:lnTo>
                    <a:pt x="33" y="181"/>
                  </a:lnTo>
                  <a:lnTo>
                    <a:pt x="28" y="181"/>
                  </a:lnTo>
                  <a:lnTo>
                    <a:pt x="23" y="181"/>
                  </a:lnTo>
                  <a:lnTo>
                    <a:pt x="18" y="181"/>
                  </a:lnTo>
                  <a:lnTo>
                    <a:pt x="10" y="181"/>
                  </a:lnTo>
                  <a:lnTo>
                    <a:pt x="3" y="181"/>
                  </a:lnTo>
                  <a:lnTo>
                    <a:pt x="2" y="181"/>
                  </a:lnTo>
                  <a:lnTo>
                    <a:pt x="2" y="179"/>
                  </a:lnTo>
                  <a:lnTo>
                    <a:pt x="2" y="178"/>
                  </a:lnTo>
                  <a:lnTo>
                    <a:pt x="2" y="177"/>
                  </a:lnTo>
                  <a:lnTo>
                    <a:pt x="2" y="171"/>
                  </a:lnTo>
                  <a:lnTo>
                    <a:pt x="2" y="169"/>
                  </a:lnTo>
                  <a:lnTo>
                    <a:pt x="2" y="168"/>
                  </a:lnTo>
                  <a:lnTo>
                    <a:pt x="2" y="166"/>
                  </a:lnTo>
                  <a:lnTo>
                    <a:pt x="2" y="165"/>
                  </a:lnTo>
                  <a:lnTo>
                    <a:pt x="3" y="159"/>
                  </a:lnTo>
                  <a:lnTo>
                    <a:pt x="3" y="157"/>
                  </a:lnTo>
                  <a:lnTo>
                    <a:pt x="3" y="155"/>
                  </a:lnTo>
                  <a:lnTo>
                    <a:pt x="3" y="151"/>
                  </a:lnTo>
                  <a:lnTo>
                    <a:pt x="3" y="147"/>
                  </a:lnTo>
                  <a:lnTo>
                    <a:pt x="3" y="144"/>
                  </a:lnTo>
                  <a:lnTo>
                    <a:pt x="3" y="143"/>
                  </a:lnTo>
                  <a:lnTo>
                    <a:pt x="3" y="142"/>
                  </a:lnTo>
                  <a:lnTo>
                    <a:pt x="3" y="141"/>
                  </a:lnTo>
                  <a:lnTo>
                    <a:pt x="3" y="137"/>
                  </a:lnTo>
                  <a:lnTo>
                    <a:pt x="3" y="136"/>
                  </a:lnTo>
                  <a:lnTo>
                    <a:pt x="3" y="135"/>
                  </a:lnTo>
                  <a:lnTo>
                    <a:pt x="3" y="134"/>
                  </a:lnTo>
                  <a:lnTo>
                    <a:pt x="3" y="133"/>
                  </a:lnTo>
                  <a:lnTo>
                    <a:pt x="2" y="133"/>
                  </a:lnTo>
                  <a:lnTo>
                    <a:pt x="2" y="131"/>
                  </a:lnTo>
                  <a:lnTo>
                    <a:pt x="2" y="130"/>
                  </a:lnTo>
                  <a:lnTo>
                    <a:pt x="2" y="128"/>
                  </a:lnTo>
                  <a:lnTo>
                    <a:pt x="2" y="125"/>
                  </a:lnTo>
                  <a:lnTo>
                    <a:pt x="2" y="121"/>
                  </a:lnTo>
                  <a:lnTo>
                    <a:pt x="2" y="119"/>
                  </a:lnTo>
                  <a:lnTo>
                    <a:pt x="2" y="118"/>
                  </a:lnTo>
                  <a:lnTo>
                    <a:pt x="2" y="114"/>
                  </a:lnTo>
                  <a:lnTo>
                    <a:pt x="2" y="113"/>
                  </a:lnTo>
                  <a:lnTo>
                    <a:pt x="2" y="101"/>
                  </a:lnTo>
                  <a:lnTo>
                    <a:pt x="2" y="95"/>
                  </a:lnTo>
                  <a:lnTo>
                    <a:pt x="2" y="94"/>
                  </a:lnTo>
                  <a:lnTo>
                    <a:pt x="2" y="90"/>
                  </a:lnTo>
                  <a:lnTo>
                    <a:pt x="2" y="89"/>
                  </a:lnTo>
                  <a:lnTo>
                    <a:pt x="2" y="87"/>
                  </a:lnTo>
                  <a:lnTo>
                    <a:pt x="2" y="85"/>
                  </a:lnTo>
                  <a:lnTo>
                    <a:pt x="2" y="83"/>
                  </a:lnTo>
                  <a:lnTo>
                    <a:pt x="2" y="82"/>
                  </a:lnTo>
                  <a:lnTo>
                    <a:pt x="2" y="81"/>
                  </a:lnTo>
                  <a:lnTo>
                    <a:pt x="2" y="78"/>
                  </a:lnTo>
                  <a:lnTo>
                    <a:pt x="2" y="75"/>
                  </a:lnTo>
                  <a:lnTo>
                    <a:pt x="3" y="74"/>
                  </a:lnTo>
                  <a:lnTo>
                    <a:pt x="3" y="69"/>
                  </a:lnTo>
                  <a:lnTo>
                    <a:pt x="3" y="67"/>
                  </a:lnTo>
                  <a:lnTo>
                    <a:pt x="3" y="63"/>
                  </a:lnTo>
                  <a:lnTo>
                    <a:pt x="3" y="62"/>
                  </a:lnTo>
                  <a:lnTo>
                    <a:pt x="3" y="51"/>
                  </a:lnTo>
                  <a:lnTo>
                    <a:pt x="3" y="47"/>
                  </a:lnTo>
                  <a:lnTo>
                    <a:pt x="3" y="45"/>
                  </a:lnTo>
                  <a:lnTo>
                    <a:pt x="3" y="41"/>
                  </a:lnTo>
                  <a:lnTo>
                    <a:pt x="3" y="38"/>
                  </a:lnTo>
                  <a:lnTo>
                    <a:pt x="3" y="37"/>
                  </a:lnTo>
                  <a:lnTo>
                    <a:pt x="3" y="32"/>
                  </a:lnTo>
                  <a:lnTo>
                    <a:pt x="1" y="31"/>
                  </a:lnTo>
                  <a:lnTo>
                    <a:pt x="0" y="30"/>
                  </a:lnTo>
                  <a:lnTo>
                    <a:pt x="0" y="24"/>
                  </a:lnTo>
                  <a:lnTo>
                    <a:pt x="0" y="23"/>
                  </a:lnTo>
                  <a:lnTo>
                    <a:pt x="0" y="18"/>
                  </a:lnTo>
                  <a:lnTo>
                    <a:pt x="0" y="17"/>
                  </a:lnTo>
                  <a:lnTo>
                    <a:pt x="1" y="17"/>
                  </a:lnTo>
                  <a:lnTo>
                    <a:pt x="3" y="17"/>
                  </a:lnTo>
                  <a:lnTo>
                    <a:pt x="4" y="17"/>
                  </a:lnTo>
                  <a:lnTo>
                    <a:pt x="5" y="17"/>
                  </a:lnTo>
                  <a:lnTo>
                    <a:pt x="10" y="17"/>
                  </a:lnTo>
                  <a:lnTo>
                    <a:pt x="15" y="17"/>
                  </a:lnTo>
                  <a:lnTo>
                    <a:pt x="16" y="17"/>
                  </a:lnTo>
                  <a:lnTo>
                    <a:pt x="18" y="17"/>
                  </a:lnTo>
                  <a:lnTo>
                    <a:pt x="19" y="17"/>
                  </a:lnTo>
                  <a:lnTo>
                    <a:pt x="21" y="17"/>
                  </a:lnTo>
                  <a:lnTo>
                    <a:pt x="23" y="17"/>
                  </a:lnTo>
                  <a:lnTo>
                    <a:pt x="26" y="17"/>
                  </a:lnTo>
                  <a:lnTo>
                    <a:pt x="27" y="17"/>
                  </a:lnTo>
                  <a:lnTo>
                    <a:pt x="28" y="17"/>
                  </a:lnTo>
                  <a:lnTo>
                    <a:pt x="34" y="17"/>
                  </a:lnTo>
                  <a:lnTo>
                    <a:pt x="36" y="17"/>
                  </a:lnTo>
                  <a:lnTo>
                    <a:pt x="39" y="17"/>
                  </a:lnTo>
                  <a:lnTo>
                    <a:pt x="40" y="17"/>
                  </a:lnTo>
                  <a:lnTo>
                    <a:pt x="42" y="17"/>
                  </a:lnTo>
                  <a:lnTo>
                    <a:pt x="43" y="17"/>
                  </a:lnTo>
                  <a:lnTo>
                    <a:pt x="44" y="17"/>
                  </a:lnTo>
                  <a:lnTo>
                    <a:pt x="45" y="17"/>
                  </a:lnTo>
                  <a:lnTo>
                    <a:pt x="47" y="17"/>
                  </a:lnTo>
                  <a:lnTo>
                    <a:pt x="48" y="17"/>
                  </a:lnTo>
                  <a:lnTo>
                    <a:pt x="49" y="17"/>
                  </a:lnTo>
                  <a:lnTo>
                    <a:pt x="50" y="17"/>
                  </a:lnTo>
                  <a:lnTo>
                    <a:pt x="51" y="17"/>
                  </a:lnTo>
                  <a:lnTo>
                    <a:pt x="53" y="17"/>
                  </a:lnTo>
                  <a:lnTo>
                    <a:pt x="55" y="17"/>
                  </a:lnTo>
                  <a:lnTo>
                    <a:pt x="56" y="17"/>
                  </a:lnTo>
                  <a:lnTo>
                    <a:pt x="57" y="17"/>
                  </a:lnTo>
                  <a:lnTo>
                    <a:pt x="58" y="18"/>
                  </a:lnTo>
                  <a:lnTo>
                    <a:pt x="58" y="17"/>
                  </a:lnTo>
                  <a:lnTo>
                    <a:pt x="63" y="18"/>
                  </a:lnTo>
                  <a:lnTo>
                    <a:pt x="67" y="18"/>
                  </a:lnTo>
                  <a:lnTo>
                    <a:pt x="69" y="18"/>
                  </a:lnTo>
                  <a:lnTo>
                    <a:pt x="71" y="18"/>
                  </a:lnTo>
                  <a:lnTo>
                    <a:pt x="72" y="18"/>
                  </a:lnTo>
                  <a:lnTo>
                    <a:pt x="73" y="18"/>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22" name="Freeform 121"/>
            <p:cNvSpPr>
              <a:spLocks/>
            </p:cNvSpPr>
            <p:nvPr/>
          </p:nvSpPr>
          <p:spPr bwMode="auto">
            <a:xfrm>
              <a:off x="2599" y="1289"/>
              <a:ext cx="271" cy="289"/>
            </a:xfrm>
            <a:custGeom>
              <a:avLst/>
              <a:gdLst>
                <a:gd name="T0" fmla="*/ 189 w 271"/>
                <a:gd name="T1" fmla="*/ 2 h 289"/>
                <a:gd name="T2" fmla="*/ 230 w 271"/>
                <a:gd name="T3" fmla="*/ 4 h 289"/>
                <a:gd name="T4" fmla="*/ 249 w 271"/>
                <a:gd name="T5" fmla="*/ 4 h 289"/>
                <a:gd name="T6" fmla="*/ 262 w 271"/>
                <a:gd name="T7" fmla="*/ 0 h 289"/>
                <a:gd name="T8" fmla="*/ 271 w 271"/>
                <a:gd name="T9" fmla="*/ 15 h 289"/>
                <a:gd name="T10" fmla="*/ 271 w 271"/>
                <a:gd name="T11" fmla="*/ 50 h 289"/>
                <a:gd name="T12" fmla="*/ 270 w 271"/>
                <a:gd name="T13" fmla="*/ 70 h 289"/>
                <a:gd name="T14" fmla="*/ 270 w 271"/>
                <a:gd name="T15" fmla="*/ 102 h 289"/>
                <a:gd name="T16" fmla="*/ 271 w 271"/>
                <a:gd name="T17" fmla="*/ 118 h 289"/>
                <a:gd name="T18" fmla="*/ 271 w 271"/>
                <a:gd name="T19" fmla="*/ 138 h 289"/>
                <a:gd name="T20" fmla="*/ 270 w 271"/>
                <a:gd name="T21" fmla="*/ 161 h 289"/>
                <a:gd name="T22" fmla="*/ 270 w 271"/>
                <a:gd name="T23" fmla="*/ 181 h 289"/>
                <a:gd name="T24" fmla="*/ 256 w 271"/>
                <a:gd name="T25" fmla="*/ 209 h 289"/>
                <a:gd name="T26" fmla="*/ 239 w 271"/>
                <a:gd name="T27" fmla="*/ 218 h 289"/>
                <a:gd name="T28" fmla="*/ 211 w 271"/>
                <a:gd name="T29" fmla="*/ 218 h 289"/>
                <a:gd name="T30" fmla="*/ 180 w 271"/>
                <a:gd name="T31" fmla="*/ 217 h 289"/>
                <a:gd name="T32" fmla="*/ 163 w 271"/>
                <a:gd name="T33" fmla="*/ 225 h 289"/>
                <a:gd name="T34" fmla="*/ 163 w 271"/>
                <a:gd name="T35" fmla="*/ 245 h 289"/>
                <a:gd name="T36" fmla="*/ 157 w 271"/>
                <a:gd name="T37" fmla="*/ 272 h 289"/>
                <a:gd name="T38" fmla="*/ 132 w 271"/>
                <a:gd name="T39" fmla="*/ 272 h 289"/>
                <a:gd name="T40" fmla="*/ 115 w 271"/>
                <a:gd name="T41" fmla="*/ 265 h 289"/>
                <a:gd name="T42" fmla="*/ 104 w 271"/>
                <a:gd name="T43" fmla="*/ 264 h 289"/>
                <a:gd name="T44" fmla="*/ 102 w 271"/>
                <a:gd name="T45" fmla="*/ 273 h 289"/>
                <a:gd name="T46" fmla="*/ 97 w 271"/>
                <a:gd name="T47" fmla="*/ 284 h 289"/>
                <a:gd name="T48" fmla="*/ 89 w 271"/>
                <a:gd name="T49" fmla="*/ 288 h 289"/>
                <a:gd name="T50" fmla="*/ 77 w 271"/>
                <a:gd name="T51" fmla="*/ 285 h 289"/>
                <a:gd name="T52" fmla="*/ 72 w 271"/>
                <a:gd name="T53" fmla="*/ 273 h 289"/>
                <a:gd name="T54" fmla="*/ 73 w 271"/>
                <a:gd name="T55" fmla="*/ 264 h 289"/>
                <a:gd name="T56" fmla="*/ 81 w 271"/>
                <a:gd name="T57" fmla="*/ 254 h 289"/>
                <a:gd name="T58" fmla="*/ 93 w 271"/>
                <a:gd name="T59" fmla="*/ 250 h 289"/>
                <a:gd name="T60" fmla="*/ 103 w 271"/>
                <a:gd name="T61" fmla="*/ 247 h 289"/>
                <a:gd name="T62" fmla="*/ 111 w 271"/>
                <a:gd name="T63" fmla="*/ 247 h 289"/>
                <a:gd name="T64" fmla="*/ 116 w 271"/>
                <a:gd name="T65" fmla="*/ 249 h 289"/>
                <a:gd name="T66" fmla="*/ 127 w 271"/>
                <a:gd name="T67" fmla="*/ 248 h 289"/>
                <a:gd name="T68" fmla="*/ 137 w 271"/>
                <a:gd name="T69" fmla="*/ 245 h 289"/>
                <a:gd name="T70" fmla="*/ 143 w 271"/>
                <a:gd name="T71" fmla="*/ 236 h 289"/>
                <a:gd name="T72" fmla="*/ 142 w 271"/>
                <a:gd name="T73" fmla="*/ 228 h 289"/>
                <a:gd name="T74" fmla="*/ 141 w 271"/>
                <a:gd name="T75" fmla="*/ 222 h 289"/>
                <a:gd name="T76" fmla="*/ 127 w 271"/>
                <a:gd name="T77" fmla="*/ 218 h 289"/>
                <a:gd name="T78" fmla="*/ 107 w 271"/>
                <a:gd name="T79" fmla="*/ 217 h 289"/>
                <a:gd name="T80" fmla="*/ 93 w 271"/>
                <a:gd name="T81" fmla="*/ 217 h 289"/>
                <a:gd name="T82" fmla="*/ 77 w 271"/>
                <a:gd name="T83" fmla="*/ 217 h 289"/>
                <a:gd name="T84" fmla="*/ 44 w 271"/>
                <a:gd name="T85" fmla="*/ 217 h 289"/>
                <a:gd name="T86" fmla="*/ 23 w 271"/>
                <a:gd name="T87" fmla="*/ 216 h 289"/>
                <a:gd name="T88" fmla="*/ 1 w 271"/>
                <a:gd name="T89" fmla="*/ 209 h 289"/>
                <a:gd name="T90" fmla="*/ 1 w 271"/>
                <a:gd name="T91" fmla="*/ 185 h 289"/>
                <a:gd name="T92" fmla="*/ 1 w 271"/>
                <a:gd name="T93" fmla="*/ 158 h 289"/>
                <a:gd name="T94" fmla="*/ 1 w 271"/>
                <a:gd name="T95" fmla="*/ 116 h 289"/>
                <a:gd name="T96" fmla="*/ 1 w 271"/>
                <a:gd name="T97" fmla="*/ 92 h 289"/>
                <a:gd name="T98" fmla="*/ 3 w 271"/>
                <a:gd name="T99" fmla="*/ 64 h 289"/>
                <a:gd name="T100" fmla="*/ 11 w 271"/>
                <a:gd name="T101" fmla="*/ 55 h 289"/>
                <a:gd name="T102" fmla="*/ 38 w 271"/>
                <a:gd name="T103" fmla="*/ 56 h 289"/>
                <a:gd name="T104" fmla="*/ 53 w 271"/>
                <a:gd name="T105" fmla="*/ 56 h 289"/>
                <a:gd name="T106" fmla="*/ 88 w 271"/>
                <a:gd name="T107" fmla="*/ 56 h 289"/>
                <a:gd name="T108" fmla="*/ 104 w 271"/>
                <a:gd name="T109" fmla="*/ 56 h 289"/>
                <a:gd name="T110" fmla="*/ 123 w 271"/>
                <a:gd name="T111" fmla="*/ 56 h 289"/>
                <a:gd name="T112" fmla="*/ 151 w 271"/>
                <a:gd name="T113" fmla="*/ 56 h 289"/>
                <a:gd name="T114" fmla="*/ 164 w 271"/>
                <a:gd name="T115" fmla="*/ 34 h 289"/>
                <a:gd name="T116" fmla="*/ 164 w 271"/>
                <a:gd name="T117" fmla="*/ 14 h 28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71" h="289">
                  <a:moveTo>
                    <a:pt x="164" y="2"/>
                  </a:moveTo>
                  <a:lnTo>
                    <a:pt x="167" y="2"/>
                  </a:lnTo>
                  <a:lnTo>
                    <a:pt x="168" y="2"/>
                  </a:lnTo>
                  <a:lnTo>
                    <a:pt x="169" y="2"/>
                  </a:lnTo>
                  <a:lnTo>
                    <a:pt x="172" y="2"/>
                  </a:lnTo>
                  <a:lnTo>
                    <a:pt x="177" y="2"/>
                  </a:lnTo>
                  <a:lnTo>
                    <a:pt x="184" y="2"/>
                  </a:lnTo>
                  <a:lnTo>
                    <a:pt x="185" y="2"/>
                  </a:lnTo>
                  <a:lnTo>
                    <a:pt x="189" y="2"/>
                  </a:lnTo>
                  <a:lnTo>
                    <a:pt x="193" y="2"/>
                  </a:lnTo>
                  <a:lnTo>
                    <a:pt x="209" y="4"/>
                  </a:lnTo>
                  <a:lnTo>
                    <a:pt x="212" y="4"/>
                  </a:lnTo>
                  <a:lnTo>
                    <a:pt x="215" y="4"/>
                  </a:lnTo>
                  <a:lnTo>
                    <a:pt x="219" y="4"/>
                  </a:lnTo>
                  <a:lnTo>
                    <a:pt x="221" y="4"/>
                  </a:lnTo>
                  <a:lnTo>
                    <a:pt x="223" y="4"/>
                  </a:lnTo>
                  <a:lnTo>
                    <a:pt x="224" y="4"/>
                  </a:lnTo>
                  <a:lnTo>
                    <a:pt x="230" y="4"/>
                  </a:lnTo>
                  <a:lnTo>
                    <a:pt x="231" y="4"/>
                  </a:lnTo>
                  <a:lnTo>
                    <a:pt x="233" y="4"/>
                  </a:lnTo>
                  <a:lnTo>
                    <a:pt x="235" y="4"/>
                  </a:lnTo>
                  <a:lnTo>
                    <a:pt x="236" y="4"/>
                  </a:lnTo>
                  <a:lnTo>
                    <a:pt x="237" y="4"/>
                  </a:lnTo>
                  <a:lnTo>
                    <a:pt x="238" y="4"/>
                  </a:lnTo>
                  <a:lnTo>
                    <a:pt x="243" y="4"/>
                  </a:lnTo>
                  <a:lnTo>
                    <a:pt x="245" y="4"/>
                  </a:lnTo>
                  <a:lnTo>
                    <a:pt x="249" y="4"/>
                  </a:lnTo>
                  <a:lnTo>
                    <a:pt x="251" y="4"/>
                  </a:lnTo>
                  <a:lnTo>
                    <a:pt x="254" y="4"/>
                  </a:lnTo>
                  <a:lnTo>
                    <a:pt x="252" y="1"/>
                  </a:lnTo>
                  <a:lnTo>
                    <a:pt x="251" y="1"/>
                  </a:lnTo>
                  <a:lnTo>
                    <a:pt x="251" y="0"/>
                  </a:lnTo>
                  <a:lnTo>
                    <a:pt x="255" y="0"/>
                  </a:lnTo>
                  <a:lnTo>
                    <a:pt x="257" y="0"/>
                  </a:lnTo>
                  <a:lnTo>
                    <a:pt x="260" y="0"/>
                  </a:lnTo>
                  <a:lnTo>
                    <a:pt x="262" y="0"/>
                  </a:lnTo>
                  <a:lnTo>
                    <a:pt x="263" y="0"/>
                  </a:lnTo>
                  <a:lnTo>
                    <a:pt x="265" y="0"/>
                  </a:lnTo>
                  <a:lnTo>
                    <a:pt x="268" y="0"/>
                  </a:lnTo>
                  <a:lnTo>
                    <a:pt x="268" y="1"/>
                  </a:lnTo>
                  <a:lnTo>
                    <a:pt x="268" y="6"/>
                  </a:lnTo>
                  <a:lnTo>
                    <a:pt x="268" y="7"/>
                  </a:lnTo>
                  <a:lnTo>
                    <a:pt x="268" y="13"/>
                  </a:lnTo>
                  <a:lnTo>
                    <a:pt x="269" y="14"/>
                  </a:lnTo>
                  <a:lnTo>
                    <a:pt x="271" y="15"/>
                  </a:lnTo>
                  <a:lnTo>
                    <a:pt x="271" y="20"/>
                  </a:lnTo>
                  <a:lnTo>
                    <a:pt x="271" y="21"/>
                  </a:lnTo>
                  <a:lnTo>
                    <a:pt x="271" y="24"/>
                  </a:lnTo>
                  <a:lnTo>
                    <a:pt x="271" y="28"/>
                  </a:lnTo>
                  <a:lnTo>
                    <a:pt x="271" y="30"/>
                  </a:lnTo>
                  <a:lnTo>
                    <a:pt x="271" y="34"/>
                  </a:lnTo>
                  <a:lnTo>
                    <a:pt x="271" y="45"/>
                  </a:lnTo>
                  <a:lnTo>
                    <a:pt x="271" y="46"/>
                  </a:lnTo>
                  <a:lnTo>
                    <a:pt x="271" y="50"/>
                  </a:lnTo>
                  <a:lnTo>
                    <a:pt x="271" y="52"/>
                  </a:lnTo>
                  <a:lnTo>
                    <a:pt x="271" y="57"/>
                  </a:lnTo>
                  <a:lnTo>
                    <a:pt x="270" y="58"/>
                  </a:lnTo>
                  <a:lnTo>
                    <a:pt x="270" y="61"/>
                  </a:lnTo>
                  <a:lnTo>
                    <a:pt x="270" y="64"/>
                  </a:lnTo>
                  <a:lnTo>
                    <a:pt x="270" y="65"/>
                  </a:lnTo>
                  <a:lnTo>
                    <a:pt x="270" y="66"/>
                  </a:lnTo>
                  <a:lnTo>
                    <a:pt x="270" y="68"/>
                  </a:lnTo>
                  <a:lnTo>
                    <a:pt x="270" y="70"/>
                  </a:lnTo>
                  <a:lnTo>
                    <a:pt x="270" y="72"/>
                  </a:lnTo>
                  <a:lnTo>
                    <a:pt x="270" y="73"/>
                  </a:lnTo>
                  <a:lnTo>
                    <a:pt x="270" y="77"/>
                  </a:lnTo>
                  <a:lnTo>
                    <a:pt x="270" y="78"/>
                  </a:lnTo>
                  <a:lnTo>
                    <a:pt x="270" y="84"/>
                  </a:lnTo>
                  <a:lnTo>
                    <a:pt x="270" y="96"/>
                  </a:lnTo>
                  <a:lnTo>
                    <a:pt x="270" y="97"/>
                  </a:lnTo>
                  <a:lnTo>
                    <a:pt x="270" y="101"/>
                  </a:lnTo>
                  <a:lnTo>
                    <a:pt x="270" y="102"/>
                  </a:lnTo>
                  <a:lnTo>
                    <a:pt x="270" y="104"/>
                  </a:lnTo>
                  <a:lnTo>
                    <a:pt x="270" y="108"/>
                  </a:lnTo>
                  <a:lnTo>
                    <a:pt x="270" y="111"/>
                  </a:lnTo>
                  <a:lnTo>
                    <a:pt x="270" y="113"/>
                  </a:lnTo>
                  <a:lnTo>
                    <a:pt x="270" y="114"/>
                  </a:lnTo>
                  <a:lnTo>
                    <a:pt x="270" y="116"/>
                  </a:lnTo>
                  <a:lnTo>
                    <a:pt x="271" y="116"/>
                  </a:lnTo>
                  <a:lnTo>
                    <a:pt x="271" y="117"/>
                  </a:lnTo>
                  <a:lnTo>
                    <a:pt x="271" y="118"/>
                  </a:lnTo>
                  <a:lnTo>
                    <a:pt x="271" y="119"/>
                  </a:lnTo>
                  <a:lnTo>
                    <a:pt x="271" y="120"/>
                  </a:lnTo>
                  <a:lnTo>
                    <a:pt x="271" y="124"/>
                  </a:lnTo>
                  <a:lnTo>
                    <a:pt x="271" y="125"/>
                  </a:lnTo>
                  <a:lnTo>
                    <a:pt x="271" y="126"/>
                  </a:lnTo>
                  <a:lnTo>
                    <a:pt x="271" y="127"/>
                  </a:lnTo>
                  <a:lnTo>
                    <a:pt x="271" y="130"/>
                  </a:lnTo>
                  <a:lnTo>
                    <a:pt x="271" y="134"/>
                  </a:lnTo>
                  <a:lnTo>
                    <a:pt x="271" y="138"/>
                  </a:lnTo>
                  <a:lnTo>
                    <a:pt x="271" y="140"/>
                  </a:lnTo>
                  <a:lnTo>
                    <a:pt x="271" y="142"/>
                  </a:lnTo>
                  <a:lnTo>
                    <a:pt x="270" y="148"/>
                  </a:lnTo>
                  <a:lnTo>
                    <a:pt x="270" y="149"/>
                  </a:lnTo>
                  <a:lnTo>
                    <a:pt x="270" y="151"/>
                  </a:lnTo>
                  <a:lnTo>
                    <a:pt x="270" y="152"/>
                  </a:lnTo>
                  <a:lnTo>
                    <a:pt x="270" y="154"/>
                  </a:lnTo>
                  <a:lnTo>
                    <a:pt x="270" y="160"/>
                  </a:lnTo>
                  <a:lnTo>
                    <a:pt x="270" y="161"/>
                  </a:lnTo>
                  <a:lnTo>
                    <a:pt x="270" y="162"/>
                  </a:lnTo>
                  <a:lnTo>
                    <a:pt x="270" y="164"/>
                  </a:lnTo>
                  <a:lnTo>
                    <a:pt x="270" y="167"/>
                  </a:lnTo>
                  <a:lnTo>
                    <a:pt x="270" y="169"/>
                  </a:lnTo>
                  <a:lnTo>
                    <a:pt x="270" y="175"/>
                  </a:lnTo>
                  <a:lnTo>
                    <a:pt x="270" y="176"/>
                  </a:lnTo>
                  <a:lnTo>
                    <a:pt x="270" y="177"/>
                  </a:lnTo>
                  <a:lnTo>
                    <a:pt x="270" y="178"/>
                  </a:lnTo>
                  <a:lnTo>
                    <a:pt x="270" y="181"/>
                  </a:lnTo>
                  <a:lnTo>
                    <a:pt x="270" y="184"/>
                  </a:lnTo>
                  <a:lnTo>
                    <a:pt x="270" y="192"/>
                  </a:lnTo>
                  <a:lnTo>
                    <a:pt x="270" y="199"/>
                  </a:lnTo>
                  <a:lnTo>
                    <a:pt x="270" y="206"/>
                  </a:lnTo>
                  <a:lnTo>
                    <a:pt x="270" y="209"/>
                  </a:lnTo>
                  <a:lnTo>
                    <a:pt x="264" y="209"/>
                  </a:lnTo>
                  <a:lnTo>
                    <a:pt x="261" y="209"/>
                  </a:lnTo>
                  <a:lnTo>
                    <a:pt x="260" y="209"/>
                  </a:lnTo>
                  <a:lnTo>
                    <a:pt x="256" y="209"/>
                  </a:lnTo>
                  <a:lnTo>
                    <a:pt x="255" y="209"/>
                  </a:lnTo>
                  <a:lnTo>
                    <a:pt x="251" y="209"/>
                  </a:lnTo>
                  <a:lnTo>
                    <a:pt x="247" y="209"/>
                  </a:lnTo>
                  <a:lnTo>
                    <a:pt x="245" y="209"/>
                  </a:lnTo>
                  <a:lnTo>
                    <a:pt x="244" y="209"/>
                  </a:lnTo>
                  <a:lnTo>
                    <a:pt x="244" y="214"/>
                  </a:lnTo>
                  <a:lnTo>
                    <a:pt x="244" y="218"/>
                  </a:lnTo>
                  <a:lnTo>
                    <a:pt x="243" y="218"/>
                  </a:lnTo>
                  <a:lnTo>
                    <a:pt x="239" y="218"/>
                  </a:lnTo>
                  <a:lnTo>
                    <a:pt x="238" y="218"/>
                  </a:lnTo>
                  <a:lnTo>
                    <a:pt x="235" y="218"/>
                  </a:lnTo>
                  <a:lnTo>
                    <a:pt x="232" y="218"/>
                  </a:lnTo>
                  <a:lnTo>
                    <a:pt x="231" y="218"/>
                  </a:lnTo>
                  <a:lnTo>
                    <a:pt x="229" y="218"/>
                  </a:lnTo>
                  <a:lnTo>
                    <a:pt x="219" y="218"/>
                  </a:lnTo>
                  <a:lnTo>
                    <a:pt x="217" y="218"/>
                  </a:lnTo>
                  <a:lnTo>
                    <a:pt x="212" y="218"/>
                  </a:lnTo>
                  <a:lnTo>
                    <a:pt x="211" y="218"/>
                  </a:lnTo>
                  <a:lnTo>
                    <a:pt x="209" y="218"/>
                  </a:lnTo>
                  <a:lnTo>
                    <a:pt x="203" y="218"/>
                  </a:lnTo>
                  <a:lnTo>
                    <a:pt x="195" y="217"/>
                  </a:lnTo>
                  <a:lnTo>
                    <a:pt x="192" y="217"/>
                  </a:lnTo>
                  <a:lnTo>
                    <a:pt x="191" y="217"/>
                  </a:lnTo>
                  <a:lnTo>
                    <a:pt x="190" y="217"/>
                  </a:lnTo>
                  <a:lnTo>
                    <a:pt x="189" y="217"/>
                  </a:lnTo>
                  <a:lnTo>
                    <a:pt x="183" y="217"/>
                  </a:lnTo>
                  <a:lnTo>
                    <a:pt x="180" y="217"/>
                  </a:lnTo>
                  <a:lnTo>
                    <a:pt x="179" y="217"/>
                  </a:lnTo>
                  <a:lnTo>
                    <a:pt x="177" y="217"/>
                  </a:lnTo>
                  <a:lnTo>
                    <a:pt x="172" y="217"/>
                  </a:lnTo>
                  <a:lnTo>
                    <a:pt x="168" y="218"/>
                  </a:lnTo>
                  <a:lnTo>
                    <a:pt x="167" y="218"/>
                  </a:lnTo>
                  <a:lnTo>
                    <a:pt x="163" y="218"/>
                  </a:lnTo>
                  <a:lnTo>
                    <a:pt x="163" y="221"/>
                  </a:lnTo>
                  <a:lnTo>
                    <a:pt x="163" y="224"/>
                  </a:lnTo>
                  <a:lnTo>
                    <a:pt x="163" y="225"/>
                  </a:lnTo>
                  <a:lnTo>
                    <a:pt x="163" y="226"/>
                  </a:lnTo>
                  <a:lnTo>
                    <a:pt x="163" y="229"/>
                  </a:lnTo>
                  <a:lnTo>
                    <a:pt x="163" y="230"/>
                  </a:lnTo>
                  <a:lnTo>
                    <a:pt x="163" y="231"/>
                  </a:lnTo>
                  <a:lnTo>
                    <a:pt x="163" y="232"/>
                  </a:lnTo>
                  <a:lnTo>
                    <a:pt x="163" y="236"/>
                  </a:lnTo>
                  <a:lnTo>
                    <a:pt x="163" y="239"/>
                  </a:lnTo>
                  <a:lnTo>
                    <a:pt x="163" y="242"/>
                  </a:lnTo>
                  <a:lnTo>
                    <a:pt x="163" y="245"/>
                  </a:lnTo>
                  <a:lnTo>
                    <a:pt x="163" y="246"/>
                  </a:lnTo>
                  <a:lnTo>
                    <a:pt x="163" y="249"/>
                  </a:lnTo>
                  <a:lnTo>
                    <a:pt x="163" y="255"/>
                  </a:lnTo>
                  <a:lnTo>
                    <a:pt x="163" y="258"/>
                  </a:lnTo>
                  <a:lnTo>
                    <a:pt x="163" y="262"/>
                  </a:lnTo>
                  <a:lnTo>
                    <a:pt x="163" y="270"/>
                  </a:lnTo>
                  <a:lnTo>
                    <a:pt x="163" y="272"/>
                  </a:lnTo>
                  <a:lnTo>
                    <a:pt x="160" y="272"/>
                  </a:lnTo>
                  <a:lnTo>
                    <a:pt x="157" y="272"/>
                  </a:lnTo>
                  <a:lnTo>
                    <a:pt x="155" y="272"/>
                  </a:lnTo>
                  <a:lnTo>
                    <a:pt x="153" y="272"/>
                  </a:lnTo>
                  <a:lnTo>
                    <a:pt x="152" y="272"/>
                  </a:lnTo>
                  <a:lnTo>
                    <a:pt x="151" y="272"/>
                  </a:lnTo>
                  <a:lnTo>
                    <a:pt x="150" y="272"/>
                  </a:lnTo>
                  <a:lnTo>
                    <a:pt x="149" y="272"/>
                  </a:lnTo>
                  <a:lnTo>
                    <a:pt x="148" y="272"/>
                  </a:lnTo>
                  <a:lnTo>
                    <a:pt x="143" y="272"/>
                  </a:lnTo>
                  <a:lnTo>
                    <a:pt x="132" y="272"/>
                  </a:lnTo>
                  <a:lnTo>
                    <a:pt x="124" y="272"/>
                  </a:lnTo>
                  <a:lnTo>
                    <a:pt x="120" y="272"/>
                  </a:lnTo>
                  <a:lnTo>
                    <a:pt x="119" y="272"/>
                  </a:lnTo>
                  <a:lnTo>
                    <a:pt x="119" y="270"/>
                  </a:lnTo>
                  <a:lnTo>
                    <a:pt x="118" y="269"/>
                  </a:lnTo>
                  <a:lnTo>
                    <a:pt x="118" y="268"/>
                  </a:lnTo>
                  <a:lnTo>
                    <a:pt x="117" y="268"/>
                  </a:lnTo>
                  <a:lnTo>
                    <a:pt x="116" y="266"/>
                  </a:lnTo>
                  <a:lnTo>
                    <a:pt x="115" y="265"/>
                  </a:lnTo>
                  <a:lnTo>
                    <a:pt x="113" y="264"/>
                  </a:lnTo>
                  <a:lnTo>
                    <a:pt x="112" y="263"/>
                  </a:lnTo>
                  <a:lnTo>
                    <a:pt x="111" y="263"/>
                  </a:lnTo>
                  <a:lnTo>
                    <a:pt x="110" y="263"/>
                  </a:lnTo>
                  <a:lnTo>
                    <a:pt x="109" y="263"/>
                  </a:lnTo>
                  <a:lnTo>
                    <a:pt x="108" y="263"/>
                  </a:lnTo>
                  <a:lnTo>
                    <a:pt x="107" y="263"/>
                  </a:lnTo>
                  <a:lnTo>
                    <a:pt x="105" y="264"/>
                  </a:lnTo>
                  <a:lnTo>
                    <a:pt x="104" y="264"/>
                  </a:lnTo>
                  <a:lnTo>
                    <a:pt x="104" y="265"/>
                  </a:lnTo>
                  <a:lnTo>
                    <a:pt x="103" y="265"/>
                  </a:lnTo>
                  <a:lnTo>
                    <a:pt x="103" y="266"/>
                  </a:lnTo>
                  <a:lnTo>
                    <a:pt x="103" y="268"/>
                  </a:lnTo>
                  <a:lnTo>
                    <a:pt x="102" y="269"/>
                  </a:lnTo>
                  <a:lnTo>
                    <a:pt x="102" y="270"/>
                  </a:lnTo>
                  <a:lnTo>
                    <a:pt x="102" y="271"/>
                  </a:lnTo>
                  <a:lnTo>
                    <a:pt x="102" y="272"/>
                  </a:lnTo>
                  <a:lnTo>
                    <a:pt x="102" y="273"/>
                  </a:lnTo>
                  <a:lnTo>
                    <a:pt x="101" y="276"/>
                  </a:lnTo>
                  <a:lnTo>
                    <a:pt x="101" y="277"/>
                  </a:lnTo>
                  <a:lnTo>
                    <a:pt x="100" y="277"/>
                  </a:lnTo>
                  <a:lnTo>
                    <a:pt x="100" y="278"/>
                  </a:lnTo>
                  <a:lnTo>
                    <a:pt x="99" y="280"/>
                  </a:lnTo>
                  <a:lnTo>
                    <a:pt x="99" y="281"/>
                  </a:lnTo>
                  <a:lnTo>
                    <a:pt x="97" y="281"/>
                  </a:lnTo>
                  <a:lnTo>
                    <a:pt x="97" y="282"/>
                  </a:lnTo>
                  <a:lnTo>
                    <a:pt x="97" y="284"/>
                  </a:lnTo>
                  <a:lnTo>
                    <a:pt x="97" y="285"/>
                  </a:lnTo>
                  <a:lnTo>
                    <a:pt x="96" y="285"/>
                  </a:lnTo>
                  <a:lnTo>
                    <a:pt x="96" y="286"/>
                  </a:lnTo>
                  <a:lnTo>
                    <a:pt x="95" y="286"/>
                  </a:lnTo>
                  <a:lnTo>
                    <a:pt x="94" y="287"/>
                  </a:lnTo>
                  <a:lnTo>
                    <a:pt x="93" y="287"/>
                  </a:lnTo>
                  <a:lnTo>
                    <a:pt x="92" y="288"/>
                  </a:lnTo>
                  <a:lnTo>
                    <a:pt x="91" y="288"/>
                  </a:lnTo>
                  <a:lnTo>
                    <a:pt x="89" y="288"/>
                  </a:lnTo>
                  <a:lnTo>
                    <a:pt x="88" y="289"/>
                  </a:lnTo>
                  <a:lnTo>
                    <a:pt x="87" y="289"/>
                  </a:lnTo>
                  <a:lnTo>
                    <a:pt x="85" y="288"/>
                  </a:lnTo>
                  <a:lnTo>
                    <a:pt x="84" y="288"/>
                  </a:lnTo>
                  <a:lnTo>
                    <a:pt x="83" y="287"/>
                  </a:lnTo>
                  <a:lnTo>
                    <a:pt x="81" y="287"/>
                  </a:lnTo>
                  <a:lnTo>
                    <a:pt x="79" y="287"/>
                  </a:lnTo>
                  <a:lnTo>
                    <a:pt x="78" y="286"/>
                  </a:lnTo>
                  <a:lnTo>
                    <a:pt x="77" y="285"/>
                  </a:lnTo>
                  <a:lnTo>
                    <a:pt x="77" y="284"/>
                  </a:lnTo>
                  <a:lnTo>
                    <a:pt x="77" y="282"/>
                  </a:lnTo>
                  <a:lnTo>
                    <a:pt x="76" y="281"/>
                  </a:lnTo>
                  <a:lnTo>
                    <a:pt x="76" y="280"/>
                  </a:lnTo>
                  <a:lnTo>
                    <a:pt x="75" y="279"/>
                  </a:lnTo>
                  <a:lnTo>
                    <a:pt x="73" y="278"/>
                  </a:lnTo>
                  <a:lnTo>
                    <a:pt x="73" y="277"/>
                  </a:lnTo>
                  <a:lnTo>
                    <a:pt x="72" y="276"/>
                  </a:lnTo>
                  <a:lnTo>
                    <a:pt x="72" y="273"/>
                  </a:lnTo>
                  <a:lnTo>
                    <a:pt x="72" y="272"/>
                  </a:lnTo>
                  <a:lnTo>
                    <a:pt x="71" y="272"/>
                  </a:lnTo>
                  <a:lnTo>
                    <a:pt x="71" y="271"/>
                  </a:lnTo>
                  <a:lnTo>
                    <a:pt x="71" y="269"/>
                  </a:lnTo>
                  <a:lnTo>
                    <a:pt x="71" y="268"/>
                  </a:lnTo>
                  <a:lnTo>
                    <a:pt x="72" y="266"/>
                  </a:lnTo>
                  <a:lnTo>
                    <a:pt x="72" y="265"/>
                  </a:lnTo>
                  <a:lnTo>
                    <a:pt x="72" y="264"/>
                  </a:lnTo>
                  <a:lnTo>
                    <a:pt x="73" y="264"/>
                  </a:lnTo>
                  <a:lnTo>
                    <a:pt x="73" y="263"/>
                  </a:lnTo>
                  <a:lnTo>
                    <a:pt x="75" y="260"/>
                  </a:lnTo>
                  <a:lnTo>
                    <a:pt x="76" y="260"/>
                  </a:lnTo>
                  <a:lnTo>
                    <a:pt x="76" y="258"/>
                  </a:lnTo>
                  <a:lnTo>
                    <a:pt x="77" y="257"/>
                  </a:lnTo>
                  <a:lnTo>
                    <a:pt x="78" y="256"/>
                  </a:lnTo>
                  <a:lnTo>
                    <a:pt x="80" y="255"/>
                  </a:lnTo>
                  <a:lnTo>
                    <a:pt x="80" y="254"/>
                  </a:lnTo>
                  <a:lnTo>
                    <a:pt x="81" y="254"/>
                  </a:lnTo>
                  <a:lnTo>
                    <a:pt x="84" y="254"/>
                  </a:lnTo>
                  <a:lnTo>
                    <a:pt x="85" y="253"/>
                  </a:lnTo>
                  <a:lnTo>
                    <a:pt x="86" y="253"/>
                  </a:lnTo>
                  <a:lnTo>
                    <a:pt x="87" y="253"/>
                  </a:lnTo>
                  <a:lnTo>
                    <a:pt x="88" y="252"/>
                  </a:lnTo>
                  <a:lnTo>
                    <a:pt x="89" y="252"/>
                  </a:lnTo>
                  <a:lnTo>
                    <a:pt x="91" y="250"/>
                  </a:lnTo>
                  <a:lnTo>
                    <a:pt x="92" y="250"/>
                  </a:lnTo>
                  <a:lnTo>
                    <a:pt x="93" y="250"/>
                  </a:lnTo>
                  <a:lnTo>
                    <a:pt x="94" y="250"/>
                  </a:lnTo>
                  <a:lnTo>
                    <a:pt x="95" y="249"/>
                  </a:lnTo>
                  <a:lnTo>
                    <a:pt x="96" y="249"/>
                  </a:lnTo>
                  <a:lnTo>
                    <a:pt x="97" y="248"/>
                  </a:lnTo>
                  <a:lnTo>
                    <a:pt x="99" y="248"/>
                  </a:lnTo>
                  <a:lnTo>
                    <a:pt x="100" y="248"/>
                  </a:lnTo>
                  <a:lnTo>
                    <a:pt x="101" y="248"/>
                  </a:lnTo>
                  <a:lnTo>
                    <a:pt x="102" y="247"/>
                  </a:lnTo>
                  <a:lnTo>
                    <a:pt x="103" y="247"/>
                  </a:lnTo>
                  <a:lnTo>
                    <a:pt x="104" y="246"/>
                  </a:lnTo>
                  <a:lnTo>
                    <a:pt x="105" y="246"/>
                  </a:lnTo>
                  <a:lnTo>
                    <a:pt x="107" y="247"/>
                  </a:lnTo>
                  <a:lnTo>
                    <a:pt x="108" y="246"/>
                  </a:lnTo>
                  <a:lnTo>
                    <a:pt x="108" y="247"/>
                  </a:lnTo>
                  <a:lnTo>
                    <a:pt x="109" y="247"/>
                  </a:lnTo>
                  <a:lnTo>
                    <a:pt x="110" y="248"/>
                  </a:lnTo>
                  <a:lnTo>
                    <a:pt x="110" y="247"/>
                  </a:lnTo>
                  <a:lnTo>
                    <a:pt x="111" y="247"/>
                  </a:lnTo>
                  <a:lnTo>
                    <a:pt x="111" y="246"/>
                  </a:lnTo>
                  <a:lnTo>
                    <a:pt x="111" y="245"/>
                  </a:lnTo>
                  <a:lnTo>
                    <a:pt x="112" y="245"/>
                  </a:lnTo>
                  <a:lnTo>
                    <a:pt x="112" y="246"/>
                  </a:lnTo>
                  <a:lnTo>
                    <a:pt x="113" y="246"/>
                  </a:lnTo>
                  <a:lnTo>
                    <a:pt x="113" y="247"/>
                  </a:lnTo>
                  <a:lnTo>
                    <a:pt x="115" y="247"/>
                  </a:lnTo>
                  <a:lnTo>
                    <a:pt x="115" y="248"/>
                  </a:lnTo>
                  <a:lnTo>
                    <a:pt x="116" y="249"/>
                  </a:lnTo>
                  <a:lnTo>
                    <a:pt x="117" y="249"/>
                  </a:lnTo>
                  <a:lnTo>
                    <a:pt x="118" y="248"/>
                  </a:lnTo>
                  <a:lnTo>
                    <a:pt x="119" y="248"/>
                  </a:lnTo>
                  <a:lnTo>
                    <a:pt x="120" y="248"/>
                  </a:lnTo>
                  <a:lnTo>
                    <a:pt x="121" y="248"/>
                  </a:lnTo>
                  <a:lnTo>
                    <a:pt x="124" y="248"/>
                  </a:lnTo>
                  <a:lnTo>
                    <a:pt x="125" y="248"/>
                  </a:lnTo>
                  <a:lnTo>
                    <a:pt x="126" y="248"/>
                  </a:lnTo>
                  <a:lnTo>
                    <a:pt x="127" y="248"/>
                  </a:lnTo>
                  <a:lnTo>
                    <a:pt x="128" y="248"/>
                  </a:lnTo>
                  <a:lnTo>
                    <a:pt x="129" y="248"/>
                  </a:lnTo>
                  <a:lnTo>
                    <a:pt x="131" y="248"/>
                  </a:lnTo>
                  <a:lnTo>
                    <a:pt x="132" y="247"/>
                  </a:lnTo>
                  <a:lnTo>
                    <a:pt x="133" y="247"/>
                  </a:lnTo>
                  <a:lnTo>
                    <a:pt x="134" y="247"/>
                  </a:lnTo>
                  <a:lnTo>
                    <a:pt x="135" y="246"/>
                  </a:lnTo>
                  <a:lnTo>
                    <a:pt x="136" y="245"/>
                  </a:lnTo>
                  <a:lnTo>
                    <a:pt x="137" y="245"/>
                  </a:lnTo>
                  <a:lnTo>
                    <a:pt x="139" y="245"/>
                  </a:lnTo>
                  <a:lnTo>
                    <a:pt x="139" y="244"/>
                  </a:lnTo>
                  <a:lnTo>
                    <a:pt x="140" y="242"/>
                  </a:lnTo>
                  <a:lnTo>
                    <a:pt x="140" y="241"/>
                  </a:lnTo>
                  <a:lnTo>
                    <a:pt x="141" y="240"/>
                  </a:lnTo>
                  <a:lnTo>
                    <a:pt x="142" y="239"/>
                  </a:lnTo>
                  <a:lnTo>
                    <a:pt x="142" y="238"/>
                  </a:lnTo>
                  <a:lnTo>
                    <a:pt x="143" y="237"/>
                  </a:lnTo>
                  <a:lnTo>
                    <a:pt x="143" y="236"/>
                  </a:lnTo>
                  <a:lnTo>
                    <a:pt x="143" y="234"/>
                  </a:lnTo>
                  <a:lnTo>
                    <a:pt x="143" y="233"/>
                  </a:lnTo>
                  <a:lnTo>
                    <a:pt x="144" y="233"/>
                  </a:lnTo>
                  <a:lnTo>
                    <a:pt x="144" y="232"/>
                  </a:lnTo>
                  <a:lnTo>
                    <a:pt x="144" y="231"/>
                  </a:lnTo>
                  <a:lnTo>
                    <a:pt x="144" y="230"/>
                  </a:lnTo>
                  <a:lnTo>
                    <a:pt x="143" y="229"/>
                  </a:lnTo>
                  <a:lnTo>
                    <a:pt x="143" y="228"/>
                  </a:lnTo>
                  <a:lnTo>
                    <a:pt x="142" y="228"/>
                  </a:lnTo>
                  <a:lnTo>
                    <a:pt x="141" y="228"/>
                  </a:lnTo>
                  <a:lnTo>
                    <a:pt x="141" y="226"/>
                  </a:lnTo>
                  <a:lnTo>
                    <a:pt x="141" y="225"/>
                  </a:lnTo>
                  <a:lnTo>
                    <a:pt x="140" y="225"/>
                  </a:lnTo>
                  <a:lnTo>
                    <a:pt x="140" y="224"/>
                  </a:lnTo>
                  <a:lnTo>
                    <a:pt x="139" y="224"/>
                  </a:lnTo>
                  <a:lnTo>
                    <a:pt x="140" y="223"/>
                  </a:lnTo>
                  <a:lnTo>
                    <a:pt x="140" y="222"/>
                  </a:lnTo>
                  <a:lnTo>
                    <a:pt x="141" y="222"/>
                  </a:lnTo>
                  <a:lnTo>
                    <a:pt x="141" y="221"/>
                  </a:lnTo>
                  <a:lnTo>
                    <a:pt x="140" y="221"/>
                  </a:lnTo>
                  <a:lnTo>
                    <a:pt x="140" y="220"/>
                  </a:lnTo>
                  <a:lnTo>
                    <a:pt x="139" y="220"/>
                  </a:lnTo>
                  <a:lnTo>
                    <a:pt x="139" y="218"/>
                  </a:lnTo>
                  <a:lnTo>
                    <a:pt x="133" y="218"/>
                  </a:lnTo>
                  <a:lnTo>
                    <a:pt x="132" y="218"/>
                  </a:lnTo>
                  <a:lnTo>
                    <a:pt x="129" y="218"/>
                  </a:lnTo>
                  <a:lnTo>
                    <a:pt x="127" y="218"/>
                  </a:lnTo>
                  <a:lnTo>
                    <a:pt x="125" y="218"/>
                  </a:lnTo>
                  <a:lnTo>
                    <a:pt x="123" y="217"/>
                  </a:lnTo>
                  <a:lnTo>
                    <a:pt x="120" y="217"/>
                  </a:lnTo>
                  <a:lnTo>
                    <a:pt x="119" y="217"/>
                  </a:lnTo>
                  <a:lnTo>
                    <a:pt x="118" y="217"/>
                  </a:lnTo>
                  <a:lnTo>
                    <a:pt x="117" y="217"/>
                  </a:lnTo>
                  <a:lnTo>
                    <a:pt x="116" y="217"/>
                  </a:lnTo>
                  <a:lnTo>
                    <a:pt x="110" y="217"/>
                  </a:lnTo>
                  <a:lnTo>
                    <a:pt x="107" y="217"/>
                  </a:lnTo>
                  <a:lnTo>
                    <a:pt x="105" y="217"/>
                  </a:lnTo>
                  <a:lnTo>
                    <a:pt x="104" y="217"/>
                  </a:lnTo>
                  <a:lnTo>
                    <a:pt x="102" y="217"/>
                  </a:lnTo>
                  <a:lnTo>
                    <a:pt x="100" y="217"/>
                  </a:lnTo>
                  <a:lnTo>
                    <a:pt x="97" y="217"/>
                  </a:lnTo>
                  <a:lnTo>
                    <a:pt x="96" y="217"/>
                  </a:lnTo>
                  <a:lnTo>
                    <a:pt x="95" y="217"/>
                  </a:lnTo>
                  <a:lnTo>
                    <a:pt x="94" y="217"/>
                  </a:lnTo>
                  <a:lnTo>
                    <a:pt x="93" y="217"/>
                  </a:lnTo>
                  <a:lnTo>
                    <a:pt x="92" y="217"/>
                  </a:lnTo>
                  <a:lnTo>
                    <a:pt x="91" y="217"/>
                  </a:lnTo>
                  <a:lnTo>
                    <a:pt x="89" y="217"/>
                  </a:lnTo>
                  <a:lnTo>
                    <a:pt x="88" y="217"/>
                  </a:lnTo>
                  <a:lnTo>
                    <a:pt x="87" y="217"/>
                  </a:lnTo>
                  <a:lnTo>
                    <a:pt x="86" y="217"/>
                  </a:lnTo>
                  <a:lnTo>
                    <a:pt x="85" y="217"/>
                  </a:lnTo>
                  <a:lnTo>
                    <a:pt x="81" y="217"/>
                  </a:lnTo>
                  <a:lnTo>
                    <a:pt x="77" y="217"/>
                  </a:lnTo>
                  <a:lnTo>
                    <a:pt x="76" y="217"/>
                  </a:lnTo>
                  <a:lnTo>
                    <a:pt x="63" y="217"/>
                  </a:lnTo>
                  <a:lnTo>
                    <a:pt x="62" y="217"/>
                  </a:lnTo>
                  <a:lnTo>
                    <a:pt x="61" y="217"/>
                  </a:lnTo>
                  <a:lnTo>
                    <a:pt x="55" y="217"/>
                  </a:lnTo>
                  <a:lnTo>
                    <a:pt x="54" y="217"/>
                  </a:lnTo>
                  <a:lnTo>
                    <a:pt x="53" y="217"/>
                  </a:lnTo>
                  <a:lnTo>
                    <a:pt x="52" y="217"/>
                  </a:lnTo>
                  <a:lnTo>
                    <a:pt x="44" y="217"/>
                  </a:lnTo>
                  <a:lnTo>
                    <a:pt x="43" y="217"/>
                  </a:lnTo>
                  <a:lnTo>
                    <a:pt x="40" y="217"/>
                  </a:lnTo>
                  <a:lnTo>
                    <a:pt x="39" y="217"/>
                  </a:lnTo>
                  <a:lnTo>
                    <a:pt x="38" y="217"/>
                  </a:lnTo>
                  <a:lnTo>
                    <a:pt x="37" y="217"/>
                  </a:lnTo>
                  <a:lnTo>
                    <a:pt x="30" y="217"/>
                  </a:lnTo>
                  <a:lnTo>
                    <a:pt x="28" y="217"/>
                  </a:lnTo>
                  <a:lnTo>
                    <a:pt x="27" y="217"/>
                  </a:lnTo>
                  <a:lnTo>
                    <a:pt x="23" y="216"/>
                  </a:lnTo>
                  <a:lnTo>
                    <a:pt x="20" y="216"/>
                  </a:lnTo>
                  <a:lnTo>
                    <a:pt x="19" y="216"/>
                  </a:lnTo>
                  <a:lnTo>
                    <a:pt x="15" y="216"/>
                  </a:lnTo>
                  <a:lnTo>
                    <a:pt x="14" y="216"/>
                  </a:lnTo>
                  <a:lnTo>
                    <a:pt x="11" y="216"/>
                  </a:lnTo>
                  <a:lnTo>
                    <a:pt x="0" y="216"/>
                  </a:lnTo>
                  <a:lnTo>
                    <a:pt x="0" y="215"/>
                  </a:lnTo>
                  <a:lnTo>
                    <a:pt x="1" y="210"/>
                  </a:lnTo>
                  <a:lnTo>
                    <a:pt x="1" y="209"/>
                  </a:lnTo>
                  <a:lnTo>
                    <a:pt x="1" y="207"/>
                  </a:lnTo>
                  <a:lnTo>
                    <a:pt x="1" y="205"/>
                  </a:lnTo>
                  <a:lnTo>
                    <a:pt x="1" y="204"/>
                  </a:lnTo>
                  <a:lnTo>
                    <a:pt x="1" y="199"/>
                  </a:lnTo>
                  <a:lnTo>
                    <a:pt x="1" y="196"/>
                  </a:lnTo>
                  <a:lnTo>
                    <a:pt x="1" y="194"/>
                  </a:lnTo>
                  <a:lnTo>
                    <a:pt x="1" y="190"/>
                  </a:lnTo>
                  <a:lnTo>
                    <a:pt x="1" y="188"/>
                  </a:lnTo>
                  <a:lnTo>
                    <a:pt x="1" y="185"/>
                  </a:lnTo>
                  <a:lnTo>
                    <a:pt x="1" y="181"/>
                  </a:lnTo>
                  <a:lnTo>
                    <a:pt x="1" y="177"/>
                  </a:lnTo>
                  <a:lnTo>
                    <a:pt x="1" y="176"/>
                  </a:lnTo>
                  <a:lnTo>
                    <a:pt x="1" y="172"/>
                  </a:lnTo>
                  <a:lnTo>
                    <a:pt x="1" y="167"/>
                  </a:lnTo>
                  <a:lnTo>
                    <a:pt x="1" y="166"/>
                  </a:lnTo>
                  <a:lnTo>
                    <a:pt x="1" y="165"/>
                  </a:lnTo>
                  <a:lnTo>
                    <a:pt x="1" y="162"/>
                  </a:lnTo>
                  <a:lnTo>
                    <a:pt x="1" y="158"/>
                  </a:lnTo>
                  <a:lnTo>
                    <a:pt x="1" y="157"/>
                  </a:lnTo>
                  <a:lnTo>
                    <a:pt x="1" y="154"/>
                  </a:lnTo>
                  <a:lnTo>
                    <a:pt x="1" y="145"/>
                  </a:lnTo>
                  <a:lnTo>
                    <a:pt x="1" y="138"/>
                  </a:lnTo>
                  <a:lnTo>
                    <a:pt x="1" y="136"/>
                  </a:lnTo>
                  <a:lnTo>
                    <a:pt x="1" y="134"/>
                  </a:lnTo>
                  <a:lnTo>
                    <a:pt x="1" y="125"/>
                  </a:lnTo>
                  <a:lnTo>
                    <a:pt x="1" y="122"/>
                  </a:lnTo>
                  <a:lnTo>
                    <a:pt x="1" y="116"/>
                  </a:lnTo>
                  <a:lnTo>
                    <a:pt x="1" y="113"/>
                  </a:lnTo>
                  <a:lnTo>
                    <a:pt x="1" y="111"/>
                  </a:lnTo>
                  <a:lnTo>
                    <a:pt x="1" y="109"/>
                  </a:lnTo>
                  <a:lnTo>
                    <a:pt x="1" y="105"/>
                  </a:lnTo>
                  <a:lnTo>
                    <a:pt x="1" y="104"/>
                  </a:lnTo>
                  <a:lnTo>
                    <a:pt x="3" y="101"/>
                  </a:lnTo>
                  <a:lnTo>
                    <a:pt x="3" y="100"/>
                  </a:lnTo>
                  <a:lnTo>
                    <a:pt x="1" y="93"/>
                  </a:lnTo>
                  <a:lnTo>
                    <a:pt x="1" y="92"/>
                  </a:lnTo>
                  <a:lnTo>
                    <a:pt x="1" y="87"/>
                  </a:lnTo>
                  <a:lnTo>
                    <a:pt x="1" y="86"/>
                  </a:lnTo>
                  <a:lnTo>
                    <a:pt x="1" y="85"/>
                  </a:lnTo>
                  <a:lnTo>
                    <a:pt x="1" y="82"/>
                  </a:lnTo>
                  <a:lnTo>
                    <a:pt x="1" y="81"/>
                  </a:lnTo>
                  <a:lnTo>
                    <a:pt x="1" y="80"/>
                  </a:lnTo>
                  <a:lnTo>
                    <a:pt x="1" y="78"/>
                  </a:lnTo>
                  <a:lnTo>
                    <a:pt x="1" y="74"/>
                  </a:lnTo>
                  <a:lnTo>
                    <a:pt x="3" y="64"/>
                  </a:lnTo>
                  <a:lnTo>
                    <a:pt x="3" y="63"/>
                  </a:lnTo>
                  <a:lnTo>
                    <a:pt x="3" y="61"/>
                  </a:lnTo>
                  <a:lnTo>
                    <a:pt x="3" y="60"/>
                  </a:lnTo>
                  <a:lnTo>
                    <a:pt x="3" y="57"/>
                  </a:lnTo>
                  <a:lnTo>
                    <a:pt x="3" y="55"/>
                  </a:lnTo>
                  <a:lnTo>
                    <a:pt x="5" y="55"/>
                  </a:lnTo>
                  <a:lnTo>
                    <a:pt x="6" y="55"/>
                  </a:lnTo>
                  <a:lnTo>
                    <a:pt x="7" y="55"/>
                  </a:lnTo>
                  <a:lnTo>
                    <a:pt x="11" y="55"/>
                  </a:lnTo>
                  <a:lnTo>
                    <a:pt x="14" y="55"/>
                  </a:lnTo>
                  <a:lnTo>
                    <a:pt x="20" y="55"/>
                  </a:lnTo>
                  <a:lnTo>
                    <a:pt x="23" y="56"/>
                  </a:lnTo>
                  <a:lnTo>
                    <a:pt x="30" y="56"/>
                  </a:lnTo>
                  <a:lnTo>
                    <a:pt x="31" y="56"/>
                  </a:lnTo>
                  <a:lnTo>
                    <a:pt x="32" y="56"/>
                  </a:lnTo>
                  <a:lnTo>
                    <a:pt x="36" y="56"/>
                  </a:lnTo>
                  <a:lnTo>
                    <a:pt x="37" y="56"/>
                  </a:lnTo>
                  <a:lnTo>
                    <a:pt x="38" y="56"/>
                  </a:lnTo>
                  <a:lnTo>
                    <a:pt x="39" y="56"/>
                  </a:lnTo>
                  <a:lnTo>
                    <a:pt x="40" y="56"/>
                  </a:lnTo>
                  <a:lnTo>
                    <a:pt x="41" y="56"/>
                  </a:lnTo>
                  <a:lnTo>
                    <a:pt x="45" y="56"/>
                  </a:lnTo>
                  <a:lnTo>
                    <a:pt x="46" y="56"/>
                  </a:lnTo>
                  <a:lnTo>
                    <a:pt x="47" y="56"/>
                  </a:lnTo>
                  <a:lnTo>
                    <a:pt x="49" y="56"/>
                  </a:lnTo>
                  <a:lnTo>
                    <a:pt x="52" y="56"/>
                  </a:lnTo>
                  <a:lnTo>
                    <a:pt x="53" y="56"/>
                  </a:lnTo>
                  <a:lnTo>
                    <a:pt x="54" y="56"/>
                  </a:lnTo>
                  <a:lnTo>
                    <a:pt x="55" y="56"/>
                  </a:lnTo>
                  <a:lnTo>
                    <a:pt x="56" y="56"/>
                  </a:lnTo>
                  <a:lnTo>
                    <a:pt x="57" y="56"/>
                  </a:lnTo>
                  <a:lnTo>
                    <a:pt x="59" y="56"/>
                  </a:lnTo>
                  <a:lnTo>
                    <a:pt x="70" y="56"/>
                  </a:lnTo>
                  <a:lnTo>
                    <a:pt x="73" y="56"/>
                  </a:lnTo>
                  <a:lnTo>
                    <a:pt x="85" y="56"/>
                  </a:lnTo>
                  <a:lnTo>
                    <a:pt x="88" y="56"/>
                  </a:lnTo>
                  <a:lnTo>
                    <a:pt x="89" y="56"/>
                  </a:lnTo>
                  <a:lnTo>
                    <a:pt x="91" y="56"/>
                  </a:lnTo>
                  <a:lnTo>
                    <a:pt x="93" y="56"/>
                  </a:lnTo>
                  <a:lnTo>
                    <a:pt x="94" y="56"/>
                  </a:lnTo>
                  <a:lnTo>
                    <a:pt x="97" y="56"/>
                  </a:lnTo>
                  <a:lnTo>
                    <a:pt x="99" y="56"/>
                  </a:lnTo>
                  <a:lnTo>
                    <a:pt x="101" y="56"/>
                  </a:lnTo>
                  <a:lnTo>
                    <a:pt x="103" y="56"/>
                  </a:lnTo>
                  <a:lnTo>
                    <a:pt x="104" y="56"/>
                  </a:lnTo>
                  <a:lnTo>
                    <a:pt x="105" y="56"/>
                  </a:lnTo>
                  <a:lnTo>
                    <a:pt x="109" y="56"/>
                  </a:lnTo>
                  <a:lnTo>
                    <a:pt x="111" y="56"/>
                  </a:lnTo>
                  <a:lnTo>
                    <a:pt x="113" y="56"/>
                  </a:lnTo>
                  <a:lnTo>
                    <a:pt x="115" y="56"/>
                  </a:lnTo>
                  <a:lnTo>
                    <a:pt x="117" y="56"/>
                  </a:lnTo>
                  <a:lnTo>
                    <a:pt x="118" y="56"/>
                  </a:lnTo>
                  <a:lnTo>
                    <a:pt x="119" y="56"/>
                  </a:lnTo>
                  <a:lnTo>
                    <a:pt x="123" y="56"/>
                  </a:lnTo>
                  <a:lnTo>
                    <a:pt x="131" y="56"/>
                  </a:lnTo>
                  <a:lnTo>
                    <a:pt x="135" y="56"/>
                  </a:lnTo>
                  <a:lnTo>
                    <a:pt x="139" y="56"/>
                  </a:lnTo>
                  <a:lnTo>
                    <a:pt x="141" y="56"/>
                  </a:lnTo>
                  <a:lnTo>
                    <a:pt x="144" y="56"/>
                  </a:lnTo>
                  <a:lnTo>
                    <a:pt x="145" y="56"/>
                  </a:lnTo>
                  <a:lnTo>
                    <a:pt x="149" y="56"/>
                  </a:lnTo>
                  <a:lnTo>
                    <a:pt x="150" y="56"/>
                  </a:lnTo>
                  <a:lnTo>
                    <a:pt x="151" y="56"/>
                  </a:lnTo>
                  <a:lnTo>
                    <a:pt x="155" y="56"/>
                  </a:lnTo>
                  <a:lnTo>
                    <a:pt x="164" y="56"/>
                  </a:lnTo>
                  <a:lnTo>
                    <a:pt x="164" y="48"/>
                  </a:lnTo>
                  <a:lnTo>
                    <a:pt x="164" y="47"/>
                  </a:lnTo>
                  <a:lnTo>
                    <a:pt x="164" y="46"/>
                  </a:lnTo>
                  <a:lnTo>
                    <a:pt x="164" y="45"/>
                  </a:lnTo>
                  <a:lnTo>
                    <a:pt x="164" y="44"/>
                  </a:lnTo>
                  <a:lnTo>
                    <a:pt x="164" y="41"/>
                  </a:lnTo>
                  <a:lnTo>
                    <a:pt x="164" y="34"/>
                  </a:lnTo>
                  <a:lnTo>
                    <a:pt x="164" y="32"/>
                  </a:lnTo>
                  <a:lnTo>
                    <a:pt x="164" y="30"/>
                  </a:lnTo>
                  <a:lnTo>
                    <a:pt x="164" y="25"/>
                  </a:lnTo>
                  <a:lnTo>
                    <a:pt x="164" y="24"/>
                  </a:lnTo>
                  <a:lnTo>
                    <a:pt x="164" y="23"/>
                  </a:lnTo>
                  <a:lnTo>
                    <a:pt x="164" y="22"/>
                  </a:lnTo>
                  <a:lnTo>
                    <a:pt x="164" y="18"/>
                  </a:lnTo>
                  <a:lnTo>
                    <a:pt x="164" y="16"/>
                  </a:lnTo>
                  <a:lnTo>
                    <a:pt x="164" y="14"/>
                  </a:lnTo>
                  <a:lnTo>
                    <a:pt x="164" y="12"/>
                  </a:lnTo>
                  <a:lnTo>
                    <a:pt x="164" y="6"/>
                  </a:lnTo>
                  <a:lnTo>
                    <a:pt x="164" y="5"/>
                  </a:lnTo>
                  <a:lnTo>
                    <a:pt x="164" y="4"/>
                  </a:lnTo>
                  <a:lnTo>
                    <a:pt x="164" y="2"/>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23" name="Freeform 122"/>
            <p:cNvSpPr>
              <a:spLocks/>
            </p:cNvSpPr>
            <p:nvPr/>
          </p:nvSpPr>
          <p:spPr bwMode="auto">
            <a:xfrm>
              <a:off x="3083" y="1290"/>
              <a:ext cx="191" cy="271"/>
            </a:xfrm>
            <a:custGeom>
              <a:avLst/>
              <a:gdLst>
                <a:gd name="T0" fmla="*/ 135 w 191"/>
                <a:gd name="T1" fmla="*/ 8 h 271"/>
                <a:gd name="T2" fmla="*/ 135 w 191"/>
                <a:gd name="T3" fmla="*/ 46 h 271"/>
                <a:gd name="T4" fmla="*/ 141 w 191"/>
                <a:gd name="T5" fmla="*/ 54 h 271"/>
                <a:gd name="T6" fmla="*/ 160 w 191"/>
                <a:gd name="T7" fmla="*/ 54 h 271"/>
                <a:gd name="T8" fmla="*/ 167 w 191"/>
                <a:gd name="T9" fmla="*/ 54 h 271"/>
                <a:gd name="T10" fmla="*/ 189 w 191"/>
                <a:gd name="T11" fmla="*/ 54 h 271"/>
                <a:gd name="T12" fmla="*/ 189 w 191"/>
                <a:gd name="T13" fmla="*/ 56 h 271"/>
                <a:gd name="T14" fmla="*/ 189 w 191"/>
                <a:gd name="T15" fmla="*/ 77 h 271"/>
                <a:gd name="T16" fmla="*/ 189 w 191"/>
                <a:gd name="T17" fmla="*/ 78 h 271"/>
                <a:gd name="T18" fmla="*/ 189 w 191"/>
                <a:gd name="T19" fmla="*/ 96 h 271"/>
                <a:gd name="T20" fmla="*/ 189 w 191"/>
                <a:gd name="T21" fmla="*/ 115 h 271"/>
                <a:gd name="T22" fmla="*/ 189 w 191"/>
                <a:gd name="T23" fmla="*/ 123 h 271"/>
                <a:gd name="T24" fmla="*/ 191 w 191"/>
                <a:gd name="T25" fmla="*/ 144 h 271"/>
                <a:gd name="T26" fmla="*/ 191 w 191"/>
                <a:gd name="T27" fmla="*/ 152 h 271"/>
                <a:gd name="T28" fmla="*/ 191 w 191"/>
                <a:gd name="T29" fmla="*/ 173 h 271"/>
                <a:gd name="T30" fmla="*/ 191 w 191"/>
                <a:gd name="T31" fmla="*/ 177 h 271"/>
                <a:gd name="T32" fmla="*/ 191 w 191"/>
                <a:gd name="T33" fmla="*/ 196 h 271"/>
                <a:gd name="T34" fmla="*/ 191 w 191"/>
                <a:gd name="T35" fmla="*/ 213 h 271"/>
                <a:gd name="T36" fmla="*/ 178 w 191"/>
                <a:gd name="T37" fmla="*/ 215 h 271"/>
                <a:gd name="T38" fmla="*/ 164 w 191"/>
                <a:gd name="T39" fmla="*/ 215 h 271"/>
                <a:gd name="T40" fmla="*/ 164 w 191"/>
                <a:gd name="T41" fmla="*/ 222 h 271"/>
                <a:gd name="T42" fmla="*/ 163 w 191"/>
                <a:gd name="T43" fmla="*/ 236 h 271"/>
                <a:gd name="T44" fmla="*/ 163 w 191"/>
                <a:gd name="T45" fmla="*/ 248 h 271"/>
                <a:gd name="T46" fmla="*/ 163 w 191"/>
                <a:gd name="T47" fmla="*/ 261 h 271"/>
                <a:gd name="T48" fmla="*/ 144 w 191"/>
                <a:gd name="T49" fmla="*/ 271 h 271"/>
                <a:gd name="T50" fmla="*/ 127 w 191"/>
                <a:gd name="T51" fmla="*/ 271 h 271"/>
                <a:gd name="T52" fmla="*/ 96 w 191"/>
                <a:gd name="T53" fmla="*/ 271 h 271"/>
                <a:gd name="T54" fmla="*/ 74 w 191"/>
                <a:gd name="T55" fmla="*/ 271 h 271"/>
                <a:gd name="T56" fmla="*/ 65 w 191"/>
                <a:gd name="T57" fmla="*/ 271 h 271"/>
                <a:gd name="T58" fmla="*/ 36 w 191"/>
                <a:gd name="T59" fmla="*/ 271 h 271"/>
                <a:gd name="T60" fmla="*/ 13 w 191"/>
                <a:gd name="T61" fmla="*/ 271 h 271"/>
                <a:gd name="T62" fmla="*/ 1 w 191"/>
                <a:gd name="T63" fmla="*/ 271 h 271"/>
                <a:gd name="T64" fmla="*/ 1 w 191"/>
                <a:gd name="T65" fmla="*/ 259 h 271"/>
                <a:gd name="T66" fmla="*/ 1 w 191"/>
                <a:gd name="T67" fmla="*/ 253 h 271"/>
                <a:gd name="T68" fmla="*/ 1 w 191"/>
                <a:gd name="T69" fmla="*/ 246 h 271"/>
                <a:gd name="T70" fmla="*/ 1 w 191"/>
                <a:gd name="T71" fmla="*/ 238 h 271"/>
                <a:gd name="T72" fmla="*/ 1 w 191"/>
                <a:gd name="T73" fmla="*/ 212 h 271"/>
                <a:gd name="T74" fmla="*/ 1 w 191"/>
                <a:gd name="T75" fmla="*/ 177 h 271"/>
                <a:gd name="T76" fmla="*/ 1 w 191"/>
                <a:gd name="T77" fmla="*/ 166 h 271"/>
                <a:gd name="T78" fmla="*/ 1 w 191"/>
                <a:gd name="T79" fmla="*/ 148 h 271"/>
                <a:gd name="T80" fmla="*/ 1 w 191"/>
                <a:gd name="T81" fmla="*/ 135 h 271"/>
                <a:gd name="T82" fmla="*/ 1 w 191"/>
                <a:gd name="T83" fmla="*/ 93 h 271"/>
                <a:gd name="T84" fmla="*/ 1 w 191"/>
                <a:gd name="T85" fmla="*/ 75 h 271"/>
                <a:gd name="T86" fmla="*/ 0 w 191"/>
                <a:gd name="T87" fmla="*/ 56 h 271"/>
                <a:gd name="T88" fmla="*/ 0 w 191"/>
                <a:gd name="T89" fmla="*/ 44 h 271"/>
                <a:gd name="T90" fmla="*/ 0 w 191"/>
                <a:gd name="T91" fmla="*/ 23 h 271"/>
                <a:gd name="T92" fmla="*/ 0 w 191"/>
                <a:gd name="T93" fmla="*/ 6 h 271"/>
                <a:gd name="T94" fmla="*/ 0 w 191"/>
                <a:gd name="T95" fmla="*/ 0 h 271"/>
                <a:gd name="T96" fmla="*/ 4 w 191"/>
                <a:gd name="T97" fmla="*/ 0 h 271"/>
                <a:gd name="T98" fmla="*/ 11 w 191"/>
                <a:gd name="T99" fmla="*/ 0 h 271"/>
                <a:gd name="T100" fmla="*/ 32 w 191"/>
                <a:gd name="T101" fmla="*/ 0 h 271"/>
                <a:gd name="T102" fmla="*/ 36 w 191"/>
                <a:gd name="T103" fmla="*/ 0 h 271"/>
                <a:gd name="T104" fmla="*/ 63 w 191"/>
                <a:gd name="T105" fmla="*/ 0 h 271"/>
                <a:gd name="T106" fmla="*/ 81 w 191"/>
                <a:gd name="T107" fmla="*/ 0 h 271"/>
                <a:gd name="T108" fmla="*/ 87 w 191"/>
                <a:gd name="T109" fmla="*/ 0 h 271"/>
                <a:gd name="T110" fmla="*/ 112 w 191"/>
                <a:gd name="T111" fmla="*/ 0 h 271"/>
                <a:gd name="T112" fmla="*/ 122 w 191"/>
                <a:gd name="T113" fmla="*/ 1 h 271"/>
                <a:gd name="T114" fmla="*/ 135 w 191"/>
                <a:gd name="T115" fmla="*/ 0 h 27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91" h="271">
                  <a:moveTo>
                    <a:pt x="135" y="0"/>
                  </a:moveTo>
                  <a:lnTo>
                    <a:pt x="135" y="0"/>
                  </a:lnTo>
                  <a:lnTo>
                    <a:pt x="135" y="6"/>
                  </a:lnTo>
                  <a:lnTo>
                    <a:pt x="135" y="7"/>
                  </a:lnTo>
                  <a:lnTo>
                    <a:pt x="135" y="8"/>
                  </a:lnTo>
                  <a:lnTo>
                    <a:pt x="135" y="23"/>
                  </a:lnTo>
                  <a:lnTo>
                    <a:pt x="135" y="28"/>
                  </a:lnTo>
                  <a:lnTo>
                    <a:pt x="135" y="37"/>
                  </a:lnTo>
                  <a:lnTo>
                    <a:pt x="135" y="46"/>
                  </a:lnTo>
                  <a:lnTo>
                    <a:pt x="135" y="47"/>
                  </a:lnTo>
                  <a:lnTo>
                    <a:pt x="136" y="52"/>
                  </a:lnTo>
                  <a:lnTo>
                    <a:pt x="136" y="54"/>
                  </a:lnTo>
                  <a:lnTo>
                    <a:pt x="141" y="54"/>
                  </a:lnTo>
                  <a:lnTo>
                    <a:pt x="148" y="54"/>
                  </a:lnTo>
                  <a:lnTo>
                    <a:pt x="149" y="54"/>
                  </a:lnTo>
                  <a:lnTo>
                    <a:pt x="152" y="54"/>
                  </a:lnTo>
                  <a:lnTo>
                    <a:pt x="159" y="54"/>
                  </a:lnTo>
                  <a:lnTo>
                    <a:pt x="160" y="54"/>
                  </a:lnTo>
                  <a:lnTo>
                    <a:pt x="167" y="54"/>
                  </a:lnTo>
                  <a:lnTo>
                    <a:pt x="171" y="54"/>
                  </a:lnTo>
                  <a:lnTo>
                    <a:pt x="173" y="54"/>
                  </a:lnTo>
                  <a:lnTo>
                    <a:pt x="176" y="54"/>
                  </a:lnTo>
                  <a:lnTo>
                    <a:pt x="184" y="54"/>
                  </a:lnTo>
                  <a:lnTo>
                    <a:pt x="189" y="54"/>
                  </a:lnTo>
                  <a:lnTo>
                    <a:pt x="189" y="56"/>
                  </a:lnTo>
                  <a:lnTo>
                    <a:pt x="189" y="57"/>
                  </a:lnTo>
                  <a:lnTo>
                    <a:pt x="189" y="61"/>
                  </a:lnTo>
                  <a:lnTo>
                    <a:pt x="189" y="63"/>
                  </a:lnTo>
                  <a:lnTo>
                    <a:pt x="189" y="64"/>
                  </a:lnTo>
                  <a:lnTo>
                    <a:pt x="189" y="77"/>
                  </a:lnTo>
                  <a:lnTo>
                    <a:pt x="189" y="78"/>
                  </a:lnTo>
                  <a:lnTo>
                    <a:pt x="189" y="80"/>
                  </a:lnTo>
                  <a:lnTo>
                    <a:pt x="189" y="85"/>
                  </a:lnTo>
                  <a:lnTo>
                    <a:pt x="189" y="91"/>
                  </a:lnTo>
                  <a:lnTo>
                    <a:pt x="189" y="96"/>
                  </a:lnTo>
                  <a:lnTo>
                    <a:pt x="189" y="97"/>
                  </a:lnTo>
                  <a:lnTo>
                    <a:pt x="189" y="100"/>
                  </a:lnTo>
                  <a:lnTo>
                    <a:pt x="189" y="108"/>
                  </a:lnTo>
                  <a:lnTo>
                    <a:pt x="189" y="113"/>
                  </a:lnTo>
                  <a:lnTo>
                    <a:pt x="189" y="115"/>
                  </a:lnTo>
                  <a:lnTo>
                    <a:pt x="189" y="117"/>
                  </a:lnTo>
                  <a:lnTo>
                    <a:pt x="189" y="120"/>
                  </a:lnTo>
                  <a:lnTo>
                    <a:pt x="189" y="121"/>
                  </a:lnTo>
                  <a:lnTo>
                    <a:pt x="189" y="123"/>
                  </a:lnTo>
                  <a:lnTo>
                    <a:pt x="191" y="128"/>
                  </a:lnTo>
                  <a:lnTo>
                    <a:pt x="191" y="132"/>
                  </a:lnTo>
                  <a:lnTo>
                    <a:pt x="191" y="134"/>
                  </a:lnTo>
                  <a:lnTo>
                    <a:pt x="191" y="137"/>
                  </a:lnTo>
                  <a:lnTo>
                    <a:pt x="191" y="144"/>
                  </a:lnTo>
                  <a:lnTo>
                    <a:pt x="191" y="145"/>
                  </a:lnTo>
                  <a:lnTo>
                    <a:pt x="191" y="150"/>
                  </a:lnTo>
                  <a:lnTo>
                    <a:pt x="191" y="152"/>
                  </a:lnTo>
                  <a:lnTo>
                    <a:pt x="191" y="155"/>
                  </a:lnTo>
                  <a:lnTo>
                    <a:pt x="191" y="165"/>
                  </a:lnTo>
                  <a:lnTo>
                    <a:pt x="191" y="166"/>
                  </a:lnTo>
                  <a:lnTo>
                    <a:pt x="191" y="172"/>
                  </a:lnTo>
                  <a:lnTo>
                    <a:pt x="191" y="173"/>
                  </a:lnTo>
                  <a:lnTo>
                    <a:pt x="191" y="174"/>
                  </a:lnTo>
                  <a:lnTo>
                    <a:pt x="191" y="175"/>
                  </a:lnTo>
                  <a:lnTo>
                    <a:pt x="191" y="176"/>
                  </a:lnTo>
                  <a:lnTo>
                    <a:pt x="191" y="177"/>
                  </a:lnTo>
                  <a:lnTo>
                    <a:pt x="191" y="181"/>
                  </a:lnTo>
                  <a:lnTo>
                    <a:pt x="191" y="184"/>
                  </a:lnTo>
                  <a:lnTo>
                    <a:pt x="191" y="192"/>
                  </a:lnTo>
                  <a:lnTo>
                    <a:pt x="191" y="193"/>
                  </a:lnTo>
                  <a:lnTo>
                    <a:pt x="191" y="196"/>
                  </a:lnTo>
                  <a:lnTo>
                    <a:pt x="191" y="197"/>
                  </a:lnTo>
                  <a:lnTo>
                    <a:pt x="191" y="198"/>
                  </a:lnTo>
                  <a:lnTo>
                    <a:pt x="191" y="207"/>
                  </a:lnTo>
                  <a:lnTo>
                    <a:pt x="191" y="213"/>
                  </a:lnTo>
                  <a:lnTo>
                    <a:pt x="191" y="215"/>
                  </a:lnTo>
                  <a:lnTo>
                    <a:pt x="187" y="215"/>
                  </a:lnTo>
                  <a:lnTo>
                    <a:pt x="181" y="215"/>
                  </a:lnTo>
                  <a:lnTo>
                    <a:pt x="178" y="215"/>
                  </a:lnTo>
                  <a:lnTo>
                    <a:pt x="176" y="215"/>
                  </a:lnTo>
                  <a:lnTo>
                    <a:pt x="173" y="215"/>
                  </a:lnTo>
                  <a:lnTo>
                    <a:pt x="169" y="215"/>
                  </a:lnTo>
                  <a:lnTo>
                    <a:pt x="168" y="215"/>
                  </a:lnTo>
                  <a:lnTo>
                    <a:pt x="164" y="215"/>
                  </a:lnTo>
                  <a:lnTo>
                    <a:pt x="164" y="217"/>
                  </a:lnTo>
                  <a:lnTo>
                    <a:pt x="164" y="219"/>
                  </a:lnTo>
                  <a:lnTo>
                    <a:pt x="164" y="220"/>
                  </a:lnTo>
                  <a:lnTo>
                    <a:pt x="164" y="222"/>
                  </a:lnTo>
                  <a:lnTo>
                    <a:pt x="164" y="227"/>
                  </a:lnTo>
                  <a:lnTo>
                    <a:pt x="163" y="229"/>
                  </a:lnTo>
                  <a:lnTo>
                    <a:pt x="163" y="230"/>
                  </a:lnTo>
                  <a:lnTo>
                    <a:pt x="163" y="232"/>
                  </a:lnTo>
                  <a:lnTo>
                    <a:pt x="163" y="236"/>
                  </a:lnTo>
                  <a:lnTo>
                    <a:pt x="163" y="244"/>
                  </a:lnTo>
                  <a:lnTo>
                    <a:pt x="163" y="245"/>
                  </a:lnTo>
                  <a:lnTo>
                    <a:pt x="163" y="247"/>
                  </a:lnTo>
                  <a:lnTo>
                    <a:pt x="163" y="248"/>
                  </a:lnTo>
                  <a:lnTo>
                    <a:pt x="163" y="249"/>
                  </a:lnTo>
                  <a:lnTo>
                    <a:pt x="163" y="253"/>
                  </a:lnTo>
                  <a:lnTo>
                    <a:pt x="163" y="254"/>
                  </a:lnTo>
                  <a:lnTo>
                    <a:pt x="163" y="257"/>
                  </a:lnTo>
                  <a:lnTo>
                    <a:pt x="163" y="261"/>
                  </a:lnTo>
                  <a:lnTo>
                    <a:pt x="163" y="262"/>
                  </a:lnTo>
                  <a:lnTo>
                    <a:pt x="163" y="270"/>
                  </a:lnTo>
                  <a:lnTo>
                    <a:pt x="151" y="271"/>
                  </a:lnTo>
                  <a:lnTo>
                    <a:pt x="144" y="271"/>
                  </a:lnTo>
                  <a:lnTo>
                    <a:pt x="143" y="271"/>
                  </a:lnTo>
                  <a:lnTo>
                    <a:pt x="138" y="271"/>
                  </a:lnTo>
                  <a:lnTo>
                    <a:pt x="133" y="271"/>
                  </a:lnTo>
                  <a:lnTo>
                    <a:pt x="131" y="271"/>
                  </a:lnTo>
                  <a:lnTo>
                    <a:pt x="127" y="271"/>
                  </a:lnTo>
                  <a:lnTo>
                    <a:pt x="120" y="271"/>
                  </a:lnTo>
                  <a:lnTo>
                    <a:pt x="117" y="271"/>
                  </a:lnTo>
                  <a:lnTo>
                    <a:pt x="111" y="271"/>
                  </a:lnTo>
                  <a:lnTo>
                    <a:pt x="101" y="271"/>
                  </a:lnTo>
                  <a:lnTo>
                    <a:pt x="96" y="271"/>
                  </a:lnTo>
                  <a:lnTo>
                    <a:pt x="95" y="271"/>
                  </a:lnTo>
                  <a:lnTo>
                    <a:pt x="92" y="271"/>
                  </a:lnTo>
                  <a:lnTo>
                    <a:pt x="87" y="271"/>
                  </a:lnTo>
                  <a:lnTo>
                    <a:pt x="76" y="271"/>
                  </a:lnTo>
                  <a:lnTo>
                    <a:pt x="74" y="271"/>
                  </a:lnTo>
                  <a:lnTo>
                    <a:pt x="71" y="271"/>
                  </a:lnTo>
                  <a:lnTo>
                    <a:pt x="69" y="271"/>
                  </a:lnTo>
                  <a:lnTo>
                    <a:pt x="65" y="271"/>
                  </a:lnTo>
                  <a:lnTo>
                    <a:pt x="63" y="271"/>
                  </a:lnTo>
                  <a:lnTo>
                    <a:pt x="44" y="271"/>
                  </a:lnTo>
                  <a:lnTo>
                    <a:pt x="42" y="271"/>
                  </a:lnTo>
                  <a:lnTo>
                    <a:pt x="40" y="271"/>
                  </a:lnTo>
                  <a:lnTo>
                    <a:pt x="36" y="271"/>
                  </a:lnTo>
                  <a:lnTo>
                    <a:pt x="35" y="271"/>
                  </a:lnTo>
                  <a:lnTo>
                    <a:pt x="33" y="271"/>
                  </a:lnTo>
                  <a:lnTo>
                    <a:pt x="24" y="271"/>
                  </a:lnTo>
                  <a:lnTo>
                    <a:pt x="17" y="271"/>
                  </a:lnTo>
                  <a:lnTo>
                    <a:pt x="13" y="271"/>
                  </a:lnTo>
                  <a:lnTo>
                    <a:pt x="12" y="271"/>
                  </a:lnTo>
                  <a:lnTo>
                    <a:pt x="7" y="271"/>
                  </a:lnTo>
                  <a:lnTo>
                    <a:pt x="5" y="271"/>
                  </a:lnTo>
                  <a:lnTo>
                    <a:pt x="2" y="271"/>
                  </a:lnTo>
                  <a:lnTo>
                    <a:pt x="1" y="271"/>
                  </a:lnTo>
                  <a:lnTo>
                    <a:pt x="1" y="268"/>
                  </a:lnTo>
                  <a:lnTo>
                    <a:pt x="1" y="263"/>
                  </a:lnTo>
                  <a:lnTo>
                    <a:pt x="1" y="262"/>
                  </a:lnTo>
                  <a:lnTo>
                    <a:pt x="1" y="259"/>
                  </a:lnTo>
                  <a:lnTo>
                    <a:pt x="1" y="257"/>
                  </a:lnTo>
                  <a:lnTo>
                    <a:pt x="1" y="256"/>
                  </a:lnTo>
                  <a:lnTo>
                    <a:pt x="1" y="254"/>
                  </a:lnTo>
                  <a:lnTo>
                    <a:pt x="1" y="253"/>
                  </a:lnTo>
                  <a:lnTo>
                    <a:pt x="1" y="248"/>
                  </a:lnTo>
                  <a:lnTo>
                    <a:pt x="1" y="246"/>
                  </a:lnTo>
                  <a:lnTo>
                    <a:pt x="1" y="240"/>
                  </a:lnTo>
                  <a:lnTo>
                    <a:pt x="1" y="239"/>
                  </a:lnTo>
                  <a:lnTo>
                    <a:pt x="1" y="238"/>
                  </a:lnTo>
                  <a:lnTo>
                    <a:pt x="1" y="229"/>
                  </a:lnTo>
                  <a:lnTo>
                    <a:pt x="1" y="217"/>
                  </a:lnTo>
                  <a:lnTo>
                    <a:pt x="1" y="216"/>
                  </a:lnTo>
                  <a:lnTo>
                    <a:pt x="1" y="212"/>
                  </a:lnTo>
                  <a:lnTo>
                    <a:pt x="1" y="200"/>
                  </a:lnTo>
                  <a:lnTo>
                    <a:pt x="1" y="189"/>
                  </a:lnTo>
                  <a:lnTo>
                    <a:pt x="1" y="185"/>
                  </a:lnTo>
                  <a:lnTo>
                    <a:pt x="1" y="182"/>
                  </a:lnTo>
                  <a:lnTo>
                    <a:pt x="1" y="177"/>
                  </a:lnTo>
                  <a:lnTo>
                    <a:pt x="1" y="171"/>
                  </a:lnTo>
                  <a:lnTo>
                    <a:pt x="1" y="169"/>
                  </a:lnTo>
                  <a:lnTo>
                    <a:pt x="1" y="166"/>
                  </a:lnTo>
                  <a:lnTo>
                    <a:pt x="1" y="158"/>
                  </a:lnTo>
                  <a:lnTo>
                    <a:pt x="1" y="157"/>
                  </a:lnTo>
                  <a:lnTo>
                    <a:pt x="1" y="152"/>
                  </a:lnTo>
                  <a:lnTo>
                    <a:pt x="1" y="148"/>
                  </a:lnTo>
                  <a:lnTo>
                    <a:pt x="1" y="139"/>
                  </a:lnTo>
                  <a:lnTo>
                    <a:pt x="1" y="135"/>
                  </a:lnTo>
                  <a:lnTo>
                    <a:pt x="1" y="126"/>
                  </a:lnTo>
                  <a:lnTo>
                    <a:pt x="1" y="117"/>
                  </a:lnTo>
                  <a:lnTo>
                    <a:pt x="1" y="111"/>
                  </a:lnTo>
                  <a:lnTo>
                    <a:pt x="1" y="100"/>
                  </a:lnTo>
                  <a:lnTo>
                    <a:pt x="1" y="93"/>
                  </a:lnTo>
                  <a:lnTo>
                    <a:pt x="1" y="87"/>
                  </a:lnTo>
                  <a:lnTo>
                    <a:pt x="1" y="86"/>
                  </a:lnTo>
                  <a:lnTo>
                    <a:pt x="1" y="83"/>
                  </a:lnTo>
                  <a:lnTo>
                    <a:pt x="1" y="75"/>
                  </a:lnTo>
                  <a:lnTo>
                    <a:pt x="1" y="69"/>
                  </a:lnTo>
                  <a:lnTo>
                    <a:pt x="1" y="62"/>
                  </a:lnTo>
                  <a:lnTo>
                    <a:pt x="1" y="59"/>
                  </a:lnTo>
                  <a:lnTo>
                    <a:pt x="1" y="56"/>
                  </a:lnTo>
                  <a:lnTo>
                    <a:pt x="0" y="56"/>
                  </a:lnTo>
                  <a:lnTo>
                    <a:pt x="0" y="45"/>
                  </a:lnTo>
                  <a:lnTo>
                    <a:pt x="0" y="44"/>
                  </a:lnTo>
                  <a:lnTo>
                    <a:pt x="0" y="43"/>
                  </a:lnTo>
                  <a:lnTo>
                    <a:pt x="0" y="35"/>
                  </a:lnTo>
                  <a:lnTo>
                    <a:pt x="0" y="31"/>
                  </a:lnTo>
                  <a:lnTo>
                    <a:pt x="0" y="25"/>
                  </a:lnTo>
                  <a:lnTo>
                    <a:pt x="0" y="23"/>
                  </a:lnTo>
                  <a:lnTo>
                    <a:pt x="0" y="20"/>
                  </a:lnTo>
                  <a:lnTo>
                    <a:pt x="0" y="14"/>
                  </a:lnTo>
                  <a:lnTo>
                    <a:pt x="0" y="12"/>
                  </a:lnTo>
                  <a:lnTo>
                    <a:pt x="0" y="6"/>
                  </a:lnTo>
                  <a:lnTo>
                    <a:pt x="0" y="5"/>
                  </a:lnTo>
                  <a:lnTo>
                    <a:pt x="0" y="1"/>
                  </a:lnTo>
                  <a:lnTo>
                    <a:pt x="0" y="0"/>
                  </a:lnTo>
                  <a:lnTo>
                    <a:pt x="1" y="0"/>
                  </a:lnTo>
                  <a:lnTo>
                    <a:pt x="2" y="0"/>
                  </a:lnTo>
                  <a:lnTo>
                    <a:pt x="4" y="0"/>
                  </a:lnTo>
                  <a:lnTo>
                    <a:pt x="7" y="0"/>
                  </a:lnTo>
                  <a:lnTo>
                    <a:pt x="9" y="0"/>
                  </a:lnTo>
                  <a:lnTo>
                    <a:pt x="11" y="0"/>
                  </a:lnTo>
                  <a:lnTo>
                    <a:pt x="24" y="0"/>
                  </a:lnTo>
                  <a:lnTo>
                    <a:pt x="25" y="0"/>
                  </a:lnTo>
                  <a:lnTo>
                    <a:pt x="26" y="0"/>
                  </a:lnTo>
                  <a:lnTo>
                    <a:pt x="28" y="0"/>
                  </a:lnTo>
                  <a:lnTo>
                    <a:pt x="32" y="0"/>
                  </a:lnTo>
                  <a:lnTo>
                    <a:pt x="33" y="0"/>
                  </a:lnTo>
                  <a:lnTo>
                    <a:pt x="34" y="0"/>
                  </a:lnTo>
                  <a:lnTo>
                    <a:pt x="36" y="0"/>
                  </a:lnTo>
                  <a:lnTo>
                    <a:pt x="43" y="0"/>
                  </a:lnTo>
                  <a:lnTo>
                    <a:pt x="56" y="0"/>
                  </a:lnTo>
                  <a:lnTo>
                    <a:pt x="57" y="0"/>
                  </a:lnTo>
                  <a:lnTo>
                    <a:pt x="63" y="0"/>
                  </a:lnTo>
                  <a:lnTo>
                    <a:pt x="67" y="0"/>
                  </a:lnTo>
                  <a:lnTo>
                    <a:pt x="68" y="0"/>
                  </a:lnTo>
                  <a:lnTo>
                    <a:pt x="74" y="0"/>
                  </a:lnTo>
                  <a:lnTo>
                    <a:pt x="75" y="0"/>
                  </a:lnTo>
                  <a:lnTo>
                    <a:pt x="81" y="0"/>
                  </a:lnTo>
                  <a:lnTo>
                    <a:pt x="84" y="0"/>
                  </a:lnTo>
                  <a:lnTo>
                    <a:pt x="85" y="0"/>
                  </a:lnTo>
                  <a:lnTo>
                    <a:pt x="87" y="0"/>
                  </a:lnTo>
                  <a:lnTo>
                    <a:pt x="96" y="0"/>
                  </a:lnTo>
                  <a:lnTo>
                    <a:pt x="105" y="0"/>
                  </a:lnTo>
                  <a:lnTo>
                    <a:pt x="106" y="0"/>
                  </a:lnTo>
                  <a:lnTo>
                    <a:pt x="112" y="0"/>
                  </a:lnTo>
                  <a:lnTo>
                    <a:pt x="115" y="0"/>
                  </a:lnTo>
                  <a:lnTo>
                    <a:pt x="117" y="1"/>
                  </a:lnTo>
                  <a:lnTo>
                    <a:pt x="120" y="1"/>
                  </a:lnTo>
                  <a:lnTo>
                    <a:pt x="122" y="1"/>
                  </a:lnTo>
                  <a:lnTo>
                    <a:pt x="127" y="1"/>
                  </a:lnTo>
                  <a:lnTo>
                    <a:pt x="129" y="1"/>
                  </a:lnTo>
                  <a:lnTo>
                    <a:pt x="132" y="1"/>
                  </a:lnTo>
                  <a:lnTo>
                    <a:pt x="133" y="0"/>
                  </a:lnTo>
                  <a:lnTo>
                    <a:pt x="135"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24" name="Freeform 123"/>
            <p:cNvSpPr>
              <a:spLocks/>
            </p:cNvSpPr>
            <p:nvPr/>
          </p:nvSpPr>
          <p:spPr bwMode="auto">
            <a:xfrm>
              <a:off x="2197" y="1307"/>
              <a:ext cx="298" cy="365"/>
            </a:xfrm>
            <a:custGeom>
              <a:avLst/>
              <a:gdLst>
                <a:gd name="T0" fmla="*/ 227 w 298"/>
                <a:gd name="T1" fmla="*/ 0 h 365"/>
                <a:gd name="T2" fmla="*/ 257 w 298"/>
                <a:gd name="T3" fmla="*/ 1 h 365"/>
                <a:gd name="T4" fmla="*/ 283 w 298"/>
                <a:gd name="T5" fmla="*/ 2 h 365"/>
                <a:gd name="T6" fmla="*/ 297 w 298"/>
                <a:gd name="T7" fmla="*/ 26 h 365"/>
                <a:gd name="T8" fmla="*/ 297 w 298"/>
                <a:gd name="T9" fmla="*/ 60 h 365"/>
                <a:gd name="T10" fmla="*/ 298 w 298"/>
                <a:gd name="T11" fmla="*/ 105 h 365"/>
                <a:gd name="T12" fmla="*/ 297 w 298"/>
                <a:gd name="T13" fmla="*/ 150 h 365"/>
                <a:gd name="T14" fmla="*/ 297 w 298"/>
                <a:gd name="T15" fmla="*/ 188 h 365"/>
                <a:gd name="T16" fmla="*/ 296 w 298"/>
                <a:gd name="T17" fmla="*/ 236 h 365"/>
                <a:gd name="T18" fmla="*/ 296 w 298"/>
                <a:gd name="T19" fmla="*/ 272 h 365"/>
                <a:gd name="T20" fmla="*/ 296 w 298"/>
                <a:gd name="T21" fmla="*/ 311 h 365"/>
                <a:gd name="T22" fmla="*/ 264 w 298"/>
                <a:gd name="T23" fmla="*/ 311 h 365"/>
                <a:gd name="T24" fmla="*/ 241 w 298"/>
                <a:gd name="T25" fmla="*/ 319 h 365"/>
                <a:gd name="T26" fmla="*/ 241 w 298"/>
                <a:gd name="T27" fmla="*/ 346 h 365"/>
                <a:gd name="T28" fmla="*/ 224 w 298"/>
                <a:gd name="T29" fmla="*/ 364 h 365"/>
                <a:gd name="T30" fmla="*/ 192 w 298"/>
                <a:gd name="T31" fmla="*/ 364 h 365"/>
                <a:gd name="T32" fmla="*/ 147 w 298"/>
                <a:gd name="T33" fmla="*/ 362 h 365"/>
                <a:gd name="T34" fmla="*/ 110 w 298"/>
                <a:gd name="T35" fmla="*/ 362 h 365"/>
                <a:gd name="T36" fmla="*/ 71 w 298"/>
                <a:gd name="T37" fmla="*/ 362 h 365"/>
                <a:gd name="T38" fmla="*/ 25 w 298"/>
                <a:gd name="T39" fmla="*/ 361 h 365"/>
                <a:gd name="T40" fmla="*/ 2 w 298"/>
                <a:gd name="T41" fmla="*/ 353 h 365"/>
                <a:gd name="T42" fmla="*/ 4 w 298"/>
                <a:gd name="T43" fmla="*/ 338 h 365"/>
                <a:gd name="T44" fmla="*/ 25 w 298"/>
                <a:gd name="T45" fmla="*/ 330 h 365"/>
                <a:gd name="T46" fmla="*/ 48 w 298"/>
                <a:gd name="T47" fmla="*/ 324 h 365"/>
                <a:gd name="T48" fmla="*/ 50 w 298"/>
                <a:gd name="T49" fmla="*/ 305 h 365"/>
                <a:gd name="T50" fmla="*/ 31 w 298"/>
                <a:gd name="T51" fmla="*/ 288 h 365"/>
                <a:gd name="T52" fmla="*/ 6 w 298"/>
                <a:gd name="T53" fmla="*/ 278 h 365"/>
                <a:gd name="T54" fmla="*/ 10 w 298"/>
                <a:gd name="T55" fmla="*/ 258 h 365"/>
                <a:gd name="T56" fmla="*/ 32 w 298"/>
                <a:gd name="T57" fmla="*/ 255 h 365"/>
                <a:gd name="T58" fmla="*/ 51 w 298"/>
                <a:gd name="T59" fmla="*/ 270 h 365"/>
                <a:gd name="T60" fmla="*/ 72 w 298"/>
                <a:gd name="T61" fmla="*/ 282 h 365"/>
                <a:gd name="T62" fmla="*/ 98 w 298"/>
                <a:gd name="T63" fmla="*/ 277 h 365"/>
                <a:gd name="T64" fmla="*/ 103 w 298"/>
                <a:gd name="T65" fmla="*/ 264 h 365"/>
                <a:gd name="T66" fmla="*/ 88 w 298"/>
                <a:gd name="T67" fmla="*/ 248 h 365"/>
                <a:gd name="T68" fmla="*/ 68 w 298"/>
                <a:gd name="T69" fmla="*/ 254 h 365"/>
                <a:gd name="T70" fmla="*/ 46 w 298"/>
                <a:gd name="T71" fmla="*/ 239 h 365"/>
                <a:gd name="T72" fmla="*/ 49 w 298"/>
                <a:gd name="T73" fmla="*/ 221 h 365"/>
                <a:gd name="T74" fmla="*/ 52 w 298"/>
                <a:gd name="T75" fmla="*/ 207 h 365"/>
                <a:gd name="T76" fmla="*/ 75 w 298"/>
                <a:gd name="T77" fmla="*/ 210 h 365"/>
                <a:gd name="T78" fmla="*/ 111 w 298"/>
                <a:gd name="T79" fmla="*/ 218 h 365"/>
                <a:gd name="T80" fmla="*/ 121 w 298"/>
                <a:gd name="T81" fmla="*/ 197 h 365"/>
                <a:gd name="T82" fmla="*/ 99 w 298"/>
                <a:gd name="T83" fmla="*/ 189 h 365"/>
                <a:gd name="T84" fmla="*/ 87 w 298"/>
                <a:gd name="T85" fmla="*/ 169 h 365"/>
                <a:gd name="T86" fmla="*/ 97 w 298"/>
                <a:gd name="T87" fmla="*/ 142 h 365"/>
                <a:gd name="T88" fmla="*/ 116 w 298"/>
                <a:gd name="T89" fmla="*/ 118 h 365"/>
                <a:gd name="T90" fmla="*/ 92 w 298"/>
                <a:gd name="T91" fmla="*/ 104 h 365"/>
                <a:gd name="T92" fmla="*/ 76 w 298"/>
                <a:gd name="T93" fmla="*/ 96 h 365"/>
                <a:gd name="T94" fmla="*/ 94 w 298"/>
                <a:gd name="T95" fmla="*/ 82 h 365"/>
                <a:gd name="T96" fmla="*/ 115 w 298"/>
                <a:gd name="T97" fmla="*/ 77 h 365"/>
                <a:gd name="T98" fmla="*/ 131 w 298"/>
                <a:gd name="T99" fmla="*/ 98 h 365"/>
                <a:gd name="T100" fmla="*/ 142 w 298"/>
                <a:gd name="T101" fmla="*/ 85 h 365"/>
                <a:gd name="T102" fmla="*/ 129 w 298"/>
                <a:gd name="T103" fmla="*/ 62 h 365"/>
                <a:gd name="T104" fmla="*/ 167 w 298"/>
                <a:gd name="T105" fmla="*/ 61 h 365"/>
                <a:gd name="T106" fmla="*/ 180 w 298"/>
                <a:gd name="T107" fmla="*/ 49 h 365"/>
                <a:gd name="T108" fmla="*/ 188 w 298"/>
                <a:gd name="T109" fmla="*/ 28 h 365"/>
                <a:gd name="T110" fmla="*/ 184 w 298"/>
                <a:gd name="T111" fmla="*/ 15 h 365"/>
                <a:gd name="T112" fmla="*/ 167 w 298"/>
                <a:gd name="T113" fmla="*/ 17 h 365"/>
                <a:gd name="T114" fmla="*/ 146 w 298"/>
                <a:gd name="T115" fmla="*/ 0 h 365"/>
                <a:gd name="T116" fmla="*/ 172 w 298"/>
                <a:gd name="T117" fmla="*/ 0 h 36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98" h="365">
                  <a:moveTo>
                    <a:pt x="188" y="0"/>
                  </a:moveTo>
                  <a:lnTo>
                    <a:pt x="190" y="0"/>
                  </a:lnTo>
                  <a:lnTo>
                    <a:pt x="191" y="0"/>
                  </a:lnTo>
                  <a:lnTo>
                    <a:pt x="193" y="0"/>
                  </a:lnTo>
                  <a:lnTo>
                    <a:pt x="194" y="0"/>
                  </a:lnTo>
                  <a:lnTo>
                    <a:pt x="199" y="0"/>
                  </a:lnTo>
                  <a:lnTo>
                    <a:pt x="201" y="0"/>
                  </a:lnTo>
                  <a:lnTo>
                    <a:pt x="212" y="0"/>
                  </a:lnTo>
                  <a:lnTo>
                    <a:pt x="215" y="0"/>
                  </a:lnTo>
                  <a:lnTo>
                    <a:pt x="216" y="0"/>
                  </a:lnTo>
                  <a:lnTo>
                    <a:pt x="222" y="0"/>
                  </a:lnTo>
                  <a:lnTo>
                    <a:pt x="224" y="0"/>
                  </a:lnTo>
                  <a:lnTo>
                    <a:pt x="226" y="0"/>
                  </a:lnTo>
                  <a:lnTo>
                    <a:pt x="227" y="0"/>
                  </a:lnTo>
                  <a:lnTo>
                    <a:pt x="228" y="0"/>
                  </a:lnTo>
                  <a:lnTo>
                    <a:pt x="230" y="0"/>
                  </a:lnTo>
                  <a:lnTo>
                    <a:pt x="231" y="0"/>
                  </a:lnTo>
                  <a:lnTo>
                    <a:pt x="232" y="0"/>
                  </a:lnTo>
                  <a:lnTo>
                    <a:pt x="235" y="0"/>
                  </a:lnTo>
                  <a:lnTo>
                    <a:pt x="240" y="1"/>
                  </a:lnTo>
                  <a:lnTo>
                    <a:pt x="241" y="1"/>
                  </a:lnTo>
                  <a:lnTo>
                    <a:pt x="242" y="1"/>
                  </a:lnTo>
                  <a:lnTo>
                    <a:pt x="243" y="1"/>
                  </a:lnTo>
                  <a:lnTo>
                    <a:pt x="246" y="1"/>
                  </a:lnTo>
                  <a:lnTo>
                    <a:pt x="249" y="1"/>
                  </a:lnTo>
                  <a:lnTo>
                    <a:pt x="251" y="1"/>
                  </a:lnTo>
                  <a:lnTo>
                    <a:pt x="256" y="1"/>
                  </a:lnTo>
                  <a:lnTo>
                    <a:pt x="257" y="1"/>
                  </a:lnTo>
                  <a:lnTo>
                    <a:pt x="259" y="1"/>
                  </a:lnTo>
                  <a:lnTo>
                    <a:pt x="262" y="1"/>
                  </a:lnTo>
                  <a:lnTo>
                    <a:pt x="263" y="1"/>
                  </a:lnTo>
                  <a:lnTo>
                    <a:pt x="265" y="1"/>
                  </a:lnTo>
                  <a:lnTo>
                    <a:pt x="266" y="1"/>
                  </a:lnTo>
                  <a:lnTo>
                    <a:pt x="268" y="1"/>
                  </a:lnTo>
                  <a:lnTo>
                    <a:pt x="270" y="1"/>
                  </a:lnTo>
                  <a:lnTo>
                    <a:pt x="271" y="1"/>
                  </a:lnTo>
                  <a:lnTo>
                    <a:pt x="273" y="1"/>
                  </a:lnTo>
                  <a:lnTo>
                    <a:pt x="274" y="1"/>
                  </a:lnTo>
                  <a:lnTo>
                    <a:pt x="280" y="2"/>
                  </a:lnTo>
                  <a:lnTo>
                    <a:pt x="281" y="2"/>
                  </a:lnTo>
                  <a:lnTo>
                    <a:pt x="282" y="2"/>
                  </a:lnTo>
                  <a:lnTo>
                    <a:pt x="283" y="2"/>
                  </a:lnTo>
                  <a:lnTo>
                    <a:pt x="286" y="2"/>
                  </a:lnTo>
                  <a:lnTo>
                    <a:pt x="289" y="2"/>
                  </a:lnTo>
                  <a:lnTo>
                    <a:pt x="295" y="2"/>
                  </a:lnTo>
                  <a:lnTo>
                    <a:pt x="298" y="2"/>
                  </a:lnTo>
                  <a:lnTo>
                    <a:pt x="298" y="6"/>
                  </a:lnTo>
                  <a:lnTo>
                    <a:pt x="298" y="7"/>
                  </a:lnTo>
                  <a:lnTo>
                    <a:pt x="297" y="12"/>
                  </a:lnTo>
                  <a:lnTo>
                    <a:pt x="297" y="14"/>
                  </a:lnTo>
                  <a:lnTo>
                    <a:pt x="297" y="15"/>
                  </a:lnTo>
                  <a:lnTo>
                    <a:pt x="297" y="17"/>
                  </a:lnTo>
                  <a:lnTo>
                    <a:pt x="297" y="18"/>
                  </a:lnTo>
                  <a:lnTo>
                    <a:pt x="297" y="21"/>
                  </a:lnTo>
                  <a:lnTo>
                    <a:pt x="297" y="25"/>
                  </a:lnTo>
                  <a:lnTo>
                    <a:pt x="297" y="26"/>
                  </a:lnTo>
                  <a:lnTo>
                    <a:pt x="297" y="29"/>
                  </a:lnTo>
                  <a:lnTo>
                    <a:pt x="297" y="30"/>
                  </a:lnTo>
                  <a:lnTo>
                    <a:pt x="297" y="36"/>
                  </a:lnTo>
                  <a:lnTo>
                    <a:pt x="297" y="37"/>
                  </a:lnTo>
                  <a:lnTo>
                    <a:pt x="297" y="38"/>
                  </a:lnTo>
                  <a:lnTo>
                    <a:pt x="297" y="40"/>
                  </a:lnTo>
                  <a:lnTo>
                    <a:pt x="297" y="42"/>
                  </a:lnTo>
                  <a:lnTo>
                    <a:pt x="297" y="45"/>
                  </a:lnTo>
                  <a:lnTo>
                    <a:pt x="297" y="46"/>
                  </a:lnTo>
                  <a:lnTo>
                    <a:pt x="297" y="49"/>
                  </a:lnTo>
                  <a:lnTo>
                    <a:pt x="297" y="54"/>
                  </a:lnTo>
                  <a:lnTo>
                    <a:pt x="297" y="56"/>
                  </a:lnTo>
                  <a:lnTo>
                    <a:pt x="297" y="58"/>
                  </a:lnTo>
                  <a:lnTo>
                    <a:pt x="297" y="60"/>
                  </a:lnTo>
                  <a:lnTo>
                    <a:pt x="297" y="65"/>
                  </a:lnTo>
                  <a:lnTo>
                    <a:pt x="297" y="74"/>
                  </a:lnTo>
                  <a:lnTo>
                    <a:pt x="297" y="76"/>
                  </a:lnTo>
                  <a:lnTo>
                    <a:pt x="297" y="82"/>
                  </a:lnTo>
                  <a:lnTo>
                    <a:pt x="297" y="84"/>
                  </a:lnTo>
                  <a:lnTo>
                    <a:pt x="297" y="82"/>
                  </a:lnTo>
                  <a:lnTo>
                    <a:pt x="298" y="84"/>
                  </a:lnTo>
                  <a:lnTo>
                    <a:pt x="298" y="85"/>
                  </a:lnTo>
                  <a:lnTo>
                    <a:pt x="298" y="92"/>
                  </a:lnTo>
                  <a:lnTo>
                    <a:pt x="298" y="94"/>
                  </a:lnTo>
                  <a:lnTo>
                    <a:pt x="298" y="98"/>
                  </a:lnTo>
                  <a:lnTo>
                    <a:pt x="298" y="101"/>
                  </a:lnTo>
                  <a:lnTo>
                    <a:pt x="298" y="103"/>
                  </a:lnTo>
                  <a:lnTo>
                    <a:pt x="298" y="105"/>
                  </a:lnTo>
                  <a:lnTo>
                    <a:pt x="298" y="106"/>
                  </a:lnTo>
                  <a:lnTo>
                    <a:pt x="298" y="113"/>
                  </a:lnTo>
                  <a:lnTo>
                    <a:pt x="298" y="117"/>
                  </a:lnTo>
                  <a:lnTo>
                    <a:pt x="298" y="118"/>
                  </a:lnTo>
                  <a:lnTo>
                    <a:pt x="298" y="120"/>
                  </a:lnTo>
                  <a:lnTo>
                    <a:pt x="298" y="125"/>
                  </a:lnTo>
                  <a:lnTo>
                    <a:pt x="297" y="129"/>
                  </a:lnTo>
                  <a:lnTo>
                    <a:pt x="297" y="130"/>
                  </a:lnTo>
                  <a:lnTo>
                    <a:pt x="297" y="136"/>
                  </a:lnTo>
                  <a:lnTo>
                    <a:pt x="297" y="141"/>
                  </a:lnTo>
                  <a:lnTo>
                    <a:pt x="297" y="143"/>
                  </a:lnTo>
                  <a:lnTo>
                    <a:pt x="297" y="148"/>
                  </a:lnTo>
                  <a:lnTo>
                    <a:pt x="297" y="149"/>
                  </a:lnTo>
                  <a:lnTo>
                    <a:pt x="297" y="150"/>
                  </a:lnTo>
                  <a:lnTo>
                    <a:pt x="297" y="152"/>
                  </a:lnTo>
                  <a:lnTo>
                    <a:pt x="297" y="154"/>
                  </a:lnTo>
                  <a:lnTo>
                    <a:pt x="297" y="159"/>
                  </a:lnTo>
                  <a:lnTo>
                    <a:pt x="297" y="161"/>
                  </a:lnTo>
                  <a:lnTo>
                    <a:pt x="297" y="165"/>
                  </a:lnTo>
                  <a:lnTo>
                    <a:pt x="297" y="166"/>
                  </a:lnTo>
                  <a:lnTo>
                    <a:pt x="297" y="169"/>
                  </a:lnTo>
                  <a:lnTo>
                    <a:pt x="297" y="170"/>
                  </a:lnTo>
                  <a:lnTo>
                    <a:pt x="297" y="175"/>
                  </a:lnTo>
                  <a:lnTo>
                    <a:pt x="297" y="178"/>
                  </a:lnTo>
                  <a:lnTo>
                    <a:pt x="297" y="181"/>
                  </a:lnTo>
                  <a:lnTo>
                    <a:pt x="297" y="182"/>
                  </a:lnTo>
                  <a:lnTo>
                    <a:pt x="297" y="185"/>
                  </a:lnTo>
                  <a:lnTo>
                    <a:pt x="297" y="188"/>
                  </a:lnTo>
                  <a:lnTo>
                    <a:pt x="296" y="193"/>
                  </a:lnTo>
                  <a:lnTo>
                    <a:pt x="296" y="205"/>
                  </a:lnTo>
                  <a:lnTo>
                    <a:pt x="296" y="206"/>
                  </a:lnTo>
                  <a:lnTo>
                    <a:pt x="296" y="208"/>
                  </a:lnTo>
                  <a:lnTo>
                    <a:pt x="296" y="210"/>
                  </a:lnTo>
                  <a:lnTo>
                    <a:pt x="296" y="213"/>
                  </a:lnTo>
                  <a:lnTo>
                    <a:pt x="296" y="217"/>
                  </a:lnTo>
                  <a:lnTo>
                    <a:pt x="296" y="221"/>
                  </a:lnTo>
                  <a:lnTo>
                    <a:pt x="296" y="223"/>
                  </a:lnTo>
                  <a:lnTo>
                    <a:pt x="296" y="225"/>
                  </a:lnTo>
                  <a:lnTo>
                    <a:pt x="296" y="229"/>
                  </a:lnTo>
                  <a:lnTo>
                    <a:pt x="296" y="230"/>
                  </a:lnTo>
                  <a:lnTo>
                    <a:pt x="296" y="233"/>
                  </a:lnTo>
                  <a:lnTo>
                    <a:pt x="296" y="236"/>
                  </a:lnTo>
                  <a:lnTo>
                    <a:pt x="296" y="239"/>
                  </a:lnTo>
                  <a:lnTo>
                    <a:pt x="296" y="244"/>
                  </a:lnTo>
                  <a:lnTo>
                    <a:pt x="296" y="245"/>
                  </a:lnTo>
                  <a:lnTo>
                    <a:pt x="296" y="246"/>
                  </a:lnTo>
                  <a:lnTo>
                    <a:pt x="296" y="247"/>
                  </a:lnTo>
                  <a:lnTo>
                    <a:pt x="296" y="248"/>
                  </a:lnTo>
                  <a:lnTo>
                    <a:pt x="296" y="253"/>
                  </a:lnTo>
                  <a:lnTo>
                    <a:pt x="296" y="256"/>
                  </a:lnTo>
                  <a:lnTo>
                    <a:pt x="296" y="257"/>
                  </a:lnTo>
                  <a:lnTo>
                    <a:pt x="296" y="264"/>
                  </a:lnTo>
                  <a:lnTo>
                    <a:pt x="296" y="268"/>
                  </a:lnTo>
                  <a:lnTo>
                    <a:pt x="296" y="270"/>
                  </a:lnTo>
                  <a:lnTo>
                    <a:pt x="296" y="271"/>
                  </a:lnTo>
                  <a:lnTo>
                    <a:pt x="296" y="272"/>
                  </a:lnTo>
                  <a:lnTo>
                    <a:pt x="296" y="273"/>
                  </a:lnTo>
                  <a:lnTo>
                    <a:pt x="296" y="282"/>
                  </a:lnTo>
                  <a:lnTo>
                    <a:pt x="296" y="284"/>
                  </a:lnTo>
                  <a:lnTo>
                    <a:pt x="296" y="289"/>
                  </a:lnTo>
                  <a:lnTo>
                    <a:pt x="296" y="292"/>
                  </a:lnTo>
                  <a:lnTo>
                    <a:pt x="296" y="293"/>
                  </a:lnTo>
                  <a:lnTo>
                    <a:pt x="296" y="296"/>
                  </a:lnTo>
                  <a:lnTo>
                    <a:pt x="296" y="297"/>
                  </a:lnTo>
                  <a:lnTo>
                    <a:pt x="296" y="300"/>
                  </a:lnTo>
                  <a:lnTo>
                    <a:pt x="296" y="302"/>
                  </a:lnTo>
                  <a:lnTo>
                    <a:pt x="296" y="303"/>
                  </a:lnTo>
                  <a:lnTo>
                    <a:pt x="296" y="304"/>
                  </a:lnTo>
                  <a:lnTo>
                    <a:pt x="296" y="305"/>
                  </a:lnTo>
                  <a:lnTo>
                    <a:pt x="296" y="311"/>
                  </a:lnTo>
                  <a:lnTo>
                    <a:pt x="295" y="311"/>
                  </a:lnTo>
                  <a:lnTo>
                    <a:pt x="290" y="311"/>
                  </a:lnTo>
                  <a:lnTo>
                    <a:pt x="287" y="311"/>
                  </a:lnTo>
                  <a:lnTo>
                    <a:pt x="282" y="311"/>
                  </a:lnTo>
                  <a:lnTo>
                    <a:pt x="280" y="311"/>
                  </a:lnTo>
                  <a:lnTo>
                    <a:pt x="279" y="311"/>
                  </a:lnTo>
                  <a:lnTo>
                    <a:pt x="278" y="311"/>
                  </a:lnTo>
                  <a:lnTo>
                    <a:pt x="276" y="311"/>
                  </a:lnTo>
                  <a:lnTo>
                    <a:pt x="275" y="311"/>
                  </a:lnTo>
                  <a:lnTo>
                    <a:pt x="272" y="311"/>
                  </a:lnTo>
                  <a:lnTo>
                    <a:pt x="271" y="311"/>
                  </a:lnTo>
                  <a:lnTo>
                    <a:pt x="270" y="311"/>
                  </a:lnTo>
                  <a:lnTo>
                    <a:pt x="268" y="311"/>
                  </a:lnTo>
                  <a:lnTo>
                    <a:pt x="264" y="311"/>
                  </a:lnTo>
                  <a:lnTo>
                    <a:pt x="259" y="311"/>
                  </a:lnTo>
                  <a:lnTo>
                    <a:pt x="257" y="311"/>
                  </a:lnTo>
                  <a:lnTo>
                    <a:pt x="255" y="311"/>
                  </a:lnTo>
                  <a:lnTo>
                    <a:pt x="254" y="311"/>
                  </a:lnTo>
                  <a:lnTo>
                    <a:pt x="248" y="311"/>
                  </a:lnTo>
                  <a:lnTo>
                    <a:pt x="247" y="311"/>
                  </a:lnTo>
                  <a:lnTo>
                    <a:pt x="244" y="311"/>
                  </a:lnTo>
                  <a:lnTo>
                    <a:pt x="241" y="311"/>
                  </a:lnTo>
                  <a:lnTo>
                    <a:pt x="241" y="313"/>
                  </a:lnTo>
                  <a:lnTo>
                    <a:pt x="241" y="314"/>
                  </a:lnTo>
                  <a:lnTo>
                    <a:pt x="241" y="316"/>
                  </a:lnTo>
                  <a:lnTo>
                    <a:pt x="241" y="317"/>
                  </a:lnTo>
                  <a:lnTo>
                    <a:pt x="241" y="318"/>
                  </a:lnTo>
                  <a:lnTo>
                    <a:pt x="241" y="319"/>
                  </a:lnTo>
                  <a:lnTo>
                    <a:pt x="241" y="320"/>
                  </a:lnTo>
                  <a:lnTo>
                    <a:pt x="241" y="321"/>
                  </a:lnTo>
                  <a:lnTo>
                    <a:pt x="241" y="322"/>
                  </a:lnTo>
                  <a:lnTo>
                    <a:pt x="241" y="325"/>
                  </a:lnTo>
                  <a:lnTo>
                    <a:pt x="241" y="328"/>
                  </a:lnTo>
                  <a:lnTo>
                    <a:pt x="241" y="329"/>
                  </a:lnTo>
                  <a:lnTo>
                    <a:pt x="241" y="333"/>
                  </a:lnTo>
                  <a:lnTo>
                    <a:pt x="241" y="335"/>
                  </a:lnTo>
                  <a:lnTo>
                    <a:pt x="241" y="338"/>
                  </a:lnTo>
                  <a:lnTo>
                    <a:pt x="241" y="340"/>
                  </a:lnTo>
                  <a:lnTo>
                    <a:pt x="241" y="342"/>
                  </a:lnTo>
                  <a:lnTo>
                    <a:pt x="241" y="343"/>
                  </a:lnTo>
                  <a:lnTo>
                    <a:pt x="241" y="345"/>
                  </a:lnTo>
                  <a:lnTo>
                    <a:pt x="241" y="346"/>
                  </a:lnTo>
                  <a:lnTo>
                    <a:pt x="241" y="350"/>
                  </a:lnTo>
                  <a:lnTo>
                    <a:pt x="241" y="351"/>
                  </a:lnTo>
                  <a:lnTo>
                    <a:pt x="241" y="352"/>
                  </a:lnTo>
                  <a:lnTo>
                    <a:pt x="241" y="356"/>
                  </a:lnTo>
                  <a:lnTo>
                    <a:pt x="241" y="357"/>
                  </a:lnTo>
                  <a:lnTo>
                    <a:pt x="241" y="358"/>
                  </a:lnTo>
                  <a:lnTo>
                    <a:pt x="241" y="365"/>
                  </a:lnTo>
                  <a:lnTo>
                    <a:pt x="236" y="364"/>
                  </a:lnTo>
                  <a:lnTo>
                    <a:pt x="235" y="364"/>
                  </a:lnTo>
                  <a:lnTo>
                    <a:pt x="232" y="364"/>
                  </a:lnTo>
                  <a:lnTo>
                    <a:pt x="231" y="364"/>
                  </a:lnTo>
                  <a:lnTo>
                    <a:pt x="228" y="364"/>
                  </a:lnTo>
                  <a:lnTo>
                    <a:pt x="227" y="364"/>
                  </a:lnTo>
                  <a:lnTo>
                    <a:pt x="224" y="364"/>
                  </a:lnTo>
                  <a:lnTo>
                    <a:pt x="218" y="364"/>
                  </a:lnTo>
                  <a:lnTo>
                    <a:pt x="217" y="364"/>
                  </a:lnTo>
                  <a:lnTo>
                    <a:pt x="215" y="364"/>
                  </a:lnTo>
                  <a:lnTo>
                    <a:pt x="212" y="364"/>
                  </a:lnTo>
                  <a:lnTo>
                    <a:pt x="211" y="364"/>
                  </a:lnTo>
                  <a:lnTo>
                    <a:pt x="210" y="364"/>
                  </a:lnTo>
                  <a:lnTo>
                    <a:pt x="209" y="364"/>
                  </a:lnTo>
                  <a:lnTo>
                    <a:pt x="206" y="364"/>
                  </a:lnTo>
                  <a:lnTo>
                    <a:pt x="202" y="364"/>
                  </a:lnTo>
                  <a:lnTo>
                    <a:pt x="201" y="364"/>
                  </a:lnTo>
                  <a:lnTo>
                    <a:pt x="200" y="364"/>
                  </a:lnTo>
                  <a:lnTo>
                    <a:pt x="196" y="364"/>
                  </a:lnTo>
                  <a:lnTo>
                    <a:pt x="193" y="364"/>
                  </a:lnTo>
                  <a:lnTo>
                    <a:pt x="192" y="364"/>
                  </a:lnTo>
                  <a:lnTo>
                    <a:pt x="190" y="364"/>
                  </a:lnTo>
                  <a:lnTo>
                    <a:pt x="188" y="364"/>
                  </a:lnTo>
                  <a:lnTo>
                    <a:pt x="186" y="364"/>
                  </a:lnTo>
                  <a:lnTo>
                    <a:pt x="184" y="364"/>
                  </a:lnTo>
                  <a:lnTo>
                    <a:pt x="182" y="364"/>
                  </a:lnTo>
                  <a:lnTo>
                    <a:pt x="178" y="362"/>
                  </a:lnTo>
                  <a:lnTo>
                    <a:pt x="177" y="362"/>
                  </a:lnTo>
                  <a:lnTo>
                    <a:pt x="171" y="362"/>
                  </a:lnTo>
                  <a:lnTo>
                    <a:pt x="163" y="362"/>
                  </a:lnTo>
                  <a:lnTo>
                    <a:pt x="160" y="362"/>
                  </a:lnTo>
                  <a:lnTo>
                    <a:pt x="158" y="362"/>
                  </a:lnTo>
                  <a:lnTo>
                    <a:pt x="156" y="362"/>
                  </a:lnTo>
                  <a:lnTo>
                    <a:pt x="150" y="362"/>
                  </a:lnTo>
                  <a:lnTo>
                    <a:pt x="147" y="362"/>
                  </a:lnTo>
                  <a:lnTo>
                    <a:pt x="145" y="362"/>
                  </a:lnTo>
                  <a:lnTo>
                    <a:pt x="138" y="362"/>
                  </a:lnTo>
                  <a:lnTo>
                    <a:pt x="135" y="362"/>
                  </a:lnTo>
                  <a:lnTo>
                    <a:pt x="134" y="362"/>
                  </a:lnTo>
                  <a:lnTo>
                    <a:pt x="130" y="362"/>
                  </a:lnTo>
                  <a:lnTo>
                    <a:pt x="126" y="362"/>
                  </a:lnTo>
                  <a:lnTo>
                    <a:pt x="124" y="362"/>
                  </a:lnTo>
                  <a:lnTo>
                    <a:pt x="121" y="362"/>
                  </a:lnTo>
                  <a:lnTo>
                    <a:pt x="119" y="362"/>
                  </a:lnTo>
                  <a:lnTo>
                    <a:pt x="116" y="362"/>
                  </a:lnTo>
                  <a:lnTo>
                    <a:pt x="114" y="362"/>
                  </a:lnTo>
                  <a:lnTo>
                    <a:pt x="113" y="362"/>
                  </a:lnTo>
                  <a:lnTo>
                    <a:pt x="111" y="362"/>
                  </a:lnTo>
                  <a:lnTo>
                    <a:pt x="110" y="362"/>
                  </a:lnTo>
                  <a:lnTo>
                    <a:pt x="108" y="362"/>
                  </a:lnTo>
                  <a:lnTo>
                    <a:pt x="105" y="362"/>
                  </a:lnTo>
                  <a:lnTo>
                    <a:pt x="102" y="362"/>
                  </a:lnTo>
                  <a:lnTo>
                    <a:pt x="100" y="362"/>
                  </a:lnTo>
                  <a:lnTo>
                    <a:pt x="98" y="362"/>
                  </a:lnTo>
                  <a:lnTo>
                    <a:pt x="89" y="362"/>
                  </a:lnTo>
                  <a:lnTo>
                    <a:pt x="86" y="362"/>
                  </a:lnTo>
                  <a:lnTo>
                    <a:pt x="83" y="362"/>
                  </a:lnTo>
                  <a:lnTo>
                    <a:pt x="81" y="362"/>
                  </a:lnTo>
                  <a:lnTo>
                    <a:pt x="80" y="362"/>
                  </a:lnTo>
                  <a:lnTo>
                    <a:pt x="79" y="362"/>
                  </a:lnTo>
                  <a:lnTo>
                    <a:pt x="75" y="362"/>
                  </a:lnTo>
                  <a:lnTo>
                    <a:pt x="72" y="362"/>
                  </a:lnTo>
                  <a:lnTo>
                    <a:pt x="71" y="362"/>
                  </a:lnTo>
                  <a:lnTo>
                    <a:pt x="68" y="362"/>
                  </a:lnTo>
                  <a:lnTo>
                    <a:pt x="67" y="362"/>
                  </a:lnTo>
                  <a:lnTo>
                    <a:pt x="66" y="362"/>
                  </a:lnTo>
                  <a:lnTo>
                    <a:pt x="62" y="362"/>
                  </a:lnTo>
                  <a:lnTo>
                    <a:pt x="59" y="362"/>
                  </a:lnTo>
                  <a:lnTo>
                    <a:pt x="57" y="362"/>
                  </a:lnTo>
                  <a:lnTo>
                    <a:pt x="55" y="361"/>
                  </a:lnTo>
                  <a:lnTo>
                    <a:pt x="48" y="361"/>
                  </a:lnTo>
                  <a:lnTo>
                    <a:pt x="44" y="361"/>
                  </a:lnTo>
                  <a:lnTo>
                    <a:pt x="39" y="361"/>
                  </a:lnTo>
                  <a:lnTo>
                    <a:pt x="38" y="361"/>
                  </a:lnTo>
                  <a:lnTo>
                    <a:pt x="28" y="361"/>
                  </a:lnTo>
                  <a:lnTo>
                    <a:pt x="26" y="361"/>
                  </a:lnTo>
                  <a:lnTo>
                    <a:pt x="25" y="361"/>
                  </a:lnTo>
                  <a:lnTo>
                    <a:pt x="19" y="361"/>
                  </a:lnTo>
                  <a:lnTo>
                    <a:pt x="18" y="361"/>
                  </a:lnTo>
                  <a:lnTo>
                    <a:pt x="15" y="361"/>
                  </a:lnTo>
                  <a:lnTo>
                    <a:pt x="11" y="361"/>
                  </a:lnTo>
                  <a:lnTo>
                    <a:pt x="8" y="361"/>
                  </a:lnTo>
                  <a:lnTo>
                    <a:pt x="7" y="360"/>
                  </a:lnTo>
                  <a:lnTo>
                    <a:pt x="7" y="359"/>
                  </a:lnTo>
                  <a:lnTo>
                    <a:pt x="6" y="359"/>
                  </a:lnTo>
                  <a:lnTo>
                    <a:pt x="6" y="358"/>
                  </a:lnTo>
                  <a:lnTo>
                    <a:pt x="4" y="357"/>
                  </a:lnTo>
                  <a:lnTo>
                    <a:pt x="4" y="356"/>
                  </a:lnTo>
                  <a:lnTo>
                    <a:pt x="3" y="356"/>
                  </a:lnTo>
                  <a:lnTo>
                    <a:pt x="3" y="354"/>
                  </a:lnTo>
                  <a:lnTo>
                    <a:pt x="2" y="353"/>
                  </a:lnTo>
                  <a:lnTo>
                    <a:pt x="2" y="352"/>
                  </a:lnTo>
                  <a:lnTo>
                    <a:pt x="1" y="350"/>
                  </a:lnTo>
                  <a:lnTo>
                    <a:pt x="0" y="349"/>
                  </a:lnTo>
                  <a:lnTo>
                    <a:pt x="0" y="348"/>
                  </a:lnTo>
                  <a:lnTo>
                    <a:pt x="0" y="346"/>
                  </a:lnTo>
                  <a:lnTo>
                    <a:pt x="0" y="345"/>
                  </a:lnTo>
                  <a:lnTo>
                    <a:pt x="0" y="344"/>
                  </a:lnTo>
                  <a:lnTo>
                    <a:pt x="0" y="343"/>
                  </a:lnTo>
                  <a:lnTo>
                    <a:pt x="0" y="342"/>
                  </a:lnTo>
                  <a:lnTo>
                    <a:pt x="1" y="342"/>
                  </a:lnTo>
                  <a:lnTo>
                    <a:pt x="1" y="341"/>
                  </a:lnTo>
                  <a:lnTo>
                    <a:pt x="2" y="340"/>
                  </a:lnTo>
                  <a:lnTo>
                    <a:pt x="2" y="338"/>
                  </a:lnTo>
                  <a:lnTo>
                    <a:pt x="4" y="338"/>
                  </a:lnTo>
                  <a:lnTo>
                    <a:pt x="6" y="337"/>
                  </a:lnTo>
                  <a:lnTo>
                    <a:pt x="7" y="337"/>
                  </a:lnTo>
                  <a:lnTo>
                    <a:pt x="8" y="337"/>
                  </a:lnTo>
                  <a:lnTo>
                    <a:pt x="10" y="336"/>
                  </a:lnTo>
                  <a:lnTo>
                    <a:pt x="11" y="336"/>
                  </a:lnTo>
                  <a:lnTo>
                    <a:pt x="14" y="336"/>
                  </a:lnTo>
                  <a:lnTo>
                    <a:pt x="15" y="336"/>
                  </a:lnTo>
                  <a:lnTo>
                    <a:pt x="16" y="336"/>
                  </a:lnTo>
                  <a:lnTo>
                    <a:pt x="17" y="335"/>
                  </a:lnTo>
                  <a:lnTo>
                    <a:pt x="19" y="335"/>
                  </a:lnTo>
                  <a:lnTo>
                    <a:pt x="20" y="334"/>
                  </a:lnTo>
                  <a:lnTo>
                    <a:pt x="23" y="333"/>
                  </a:lnTo>
                  <a:lnTo>
                    <a:pt x="24" y="332"/>
                  </a:lnTo>
                  <a:lnTo>
                    <a:pt x="25" y="330"/>
                  </a:lnTo>
                  <a:lnTo>
                    <a:pt x="26" y="329"/>
                  </a:lnTo>
                  <a:lnTo>
                    <a:pt x="27" y="329"/>
                  </a:lnTo>
                  <a:lnTo>
                    <a:pt x="30" y="329"/>
                  </a:lnTo>
                  <a:lnTo>
                    <a:pt x="31" y="329"/>
                  </a:lnTo>
                  <a:lnTo>
                    <a:pt x="32" y="329"/>
                  </a:lnTo>
                  <a:lnTo>
                    <a:pt x="34" y="329"/>
                  </a:lnTo>
                  <a:lnTo>
                    <a:pt x="35" y="329"/>
                  </a:lnTo>
                  <a:lnTo>
                    <a:pt x="36" y="329"/>
                  </a:lnTo>
                  <a:lnTo>
                    <a:pt x="39" y="329"/>
                  </a:lnTo>
                  <a:lnTo>
                    <a:pt x="40" y="329"/>
                  </a:lnTo>
                  <a:lnTo>
                    <a:pt x="41" y="329"/>
                  </a:lnTo>
                  <a:lnTo>
                    <a:pt x="43" y="328"/>
                  </a:lnTo>
                  <a:lnTo>
                    <a:pt x="46" y="326"/>
                  </a:lnTo>
                  <a:lnTo>
                    <a:pt x="48" y="324"/>
                  </a:lnTo>
                  <a:lnTo>
                    <a:pt x="50" y="324"/>
                  </a:lnTo>
                  <a:lnTo>
                    <a:pt x="50" y="322"/>
                  </a:lnTo>
                  <a:lnTo>
                    <a:pt x="51" y="320"/>
                  </a:lnTo>
                  <a:lnTo>
                    <a:pt x="52" y="319"/>
                  </a:lnTo>
                  <a:lnTo>
                    <a:pt x="52" y="318"/>
                  </a:lnTo>
                  <a:lnTo>
                    <a:pt x="52" y="317"/>
                  </a:lnTo>
                  <a:lnTo>
                    <a:pt x="52" y="314"/>
                  </a:lnTo>
                  <a:lnTo>
                    <a:pt x="52" y="313"/>
                  </a:lnTo>
                  <a:lnTo>
                    <a:pt x="52" y="312"/>
                  </a:lnTo>
                  <a:lnTo>
                    <a:pt x="52" y="311"/>
                  </a:lnTo>
                  <a:lnTo>
                    <a:pt x="51" y="309"/>
                  </a:lnTo>
                  <a:lnTo>
                    <a:pt x="51" y="308"/>
                  </a:lnTo>
                  <a:lnTo>
                    <a:pt x="50" y="306"/>
                  </a:lnTo>
                  <a:lnTo>
                    <a:pt x="50" y="305"/>
                  </a:lnTo>
                  <a:lnTo>
                    <a:pt x="49" y="304"/>
                  </a:lnTo>
                  <a:lnTo>
                    <a:pt x="49" y="303"/>
                  </a:lnTo>
                  <a:lnTo>
                    <a:pt x="48" y="303"/>
                  </a:lnTo>
                  <a:lnTo>
                    <a:pt x="48" y="302"/>
                  </a:lnTo>
                  <a:lnTo>
                    <a:pt x="47" y="301"/>
                  </a:lnTo>
                  <a:lnTo>
                    <a:pt x="46" y="301"/>
                  </a:lnTo>
                  <a:lnTo>
                    <a:pt x="44" y="300"/>
                  </a:lnTo>
                  <a:lnTo>
                    <a:pt x="42" y="298"/>
                  </a:lnTo>
                  <a:lnTo>
                    <a:pt x="41" y="297"/>
                  </a:lnTo>
                  <a:lnTo>
                    <a:pt x="38" y="294"/>
                  </a:lnTo>
                  <a:lnTo>
                    <a:pt x="35" y="292"/>
                  </a:lnTo>
                  <a:lnTo>
                    <a:pt x="34" y="290"/>
                  </a:lnTo>
                  <a:lnTo>
                    <a:pt x="32" y="289"/>
                  </a:lnTo>
                  <a:lnTo>
                    <a:pt x="31" y="288"/>
                  </a:lnTo>
                  <a:lnTo>
                    <a:pt x="28" y="287"/>
                  </a:lnTo>
                  <a:lnTo>
                    <a:pt x="26" y="286"/>
                  </a:lnTo>
                  <a:lnTo>
                    <a:pt x="25" y="285"/>
                  </a:lnTo>
                  <a:lnTo>
                    <a:pt x="23" y="285"/>
                  </a:lnTo>
                  <a:lnTo>
                    <a:pt x="22" y="285"/>
                  </a:lnTo>
                  <a:lnTo>
                    <a:pt x="17" y="284"/>
                  </a:lnTo>
                  <a:lnTo>
                    <a:pt x="15" y="282"/>
                  </a:lnTo>
                  <a:lnTo>
                    <a:pt x="14" y="282"/>
                  </a:lnTo>
                  <a:lnTo>
                    <a:pt x="11" y="282"/>
                  </a:lnTo>
                  <a:lnTo>
                    <a:pt x="10" y="281"/>
                  </a:lnTo>
                  <a:lnTo>
                    <a:pt x="9" y="281"/>
                  </a:lnTo>
                  <a:lnTo>
                    <a:pt x="8" y="280"/>
                  </a:lnTo>
                  <a:lnTo>
                    <a:pt x="7" y="279"/>
                  </a:lnTo>
                  <a:lnTo>
                    <a:pt x="6" y="278"/>
                  </a:lnTo>
                  <a:lnTo>
                    <a:pt x="4" y="277"/>
                  </a:lnTo>
                  <a:lnTo>
                    <a:pt x="3" y="276"/>
                  </a:lnTo>
                  <a:lnTo>
                    <a:pt x="3" y="274"/>
                  </a:lnTo>
                  <a:lnTo>
                    <a:pt x="2" y="272"/>
                  </a:lnTo>
                  <a:lnTo>
                    <a:pt x="2" y="270"/>
                  </a:lnTo>
                  <a:lnTo>
                    <a:pt x="3" y="269"/>
                  </a:lnTo>
                  <a:lnTo>
                    <a:pt x="3" y="266"/>
                  </a:lnTo>
                  <a:lnTo>
                    <a:pt x="3" y="265"/>
                  </a:lnTo>
                  <a:lnTo>
                    <a:pt x="4" y="264"/>
                  </a:lnTo>
                  <a:lnTo>
                    <a:pt x="6" y="263"/>
                  </a:lnTo>
                  <a:lnTo>
                    <a:pt x="7" y="261"/>
                  </a:lnTo>
                  <a:lnTo>
                    <a:pt x="8" y="260"/>
                  </a:lnTo>
                  <a:lnTo>
                    <a:pt x="9" y="260"/>
                  </a:lnTo>
                  <a:lnTo>
                    <a:pt x="10" y="258"/>
                  </a:lnTo>
                  <a:lnTo>
                    <a:pt x="11" y="257"/>
                  </a:lnTo>
                  <a:lnTo>
                    <a:pt x="12" y="257"/>
                  </a:lnTo>
                  <a:lnTo>
                    <a:pt x="14" y="256"/>
                  </a:lnTo>
                  <a:lnTo>
                    <a:pt x="15" y="256"/>
                  </a:lnTo>
                  <a:lnTo>
                    <a:pt x="16" y="256"/>
                  </a:lnTo>
                  <a:lnTo>
                    <a:pt x="17" y="256"/>
                  </a:lnTo>
                  <a:lnTo>
                    <a:pt x="18" y="256"/>
                  </a:lnTo>
                  <a:lnTo>
                    <a:pt x="19" y="256"/>
                  </a:lnTo>
                  <a:lnTo>
                    <a:pt x="22" y="256"/>
                  </a:lnTo>
                  <a:lnTo>
                    <a:pt x="23" y="255"/>
                  </a:lnTo>
                  <a:lnTo>
                    <a:pt x="25" y="255"/>
                  </a:lnTo>
                  <a:lnTo>
                    <a:pt x="27" y="255"/>
                  </a:lnTo>
                  <a:lnTo>
                    <a:pt x="31" y="255"/>
                  </a:lnTo>
                  <a:lnTo>
                    <a:pt x="32" y="255"/>
                  </a:lnTo>
                  <a:lnTo>
                    <a:pt x="33" y="254"/>
                  </a:lnTo>
                  <a:lnTo>
                    <a:pt x="35" y="254"/>
                  </a:lnTo>
                  <a:lnTo>
                    <a:pt x="36" y="253"/>
                  </a:lnTo>
                  <a:lnTo>
                    <a:pt x="38" y="253"/>
                  </a:lnTo>
                  <a:lnTo>
                    <a:pt x="39" y="253"/>
                  </a:lnTo>
                  <a:lnTo>
                    <a:pt x="39" y="254"/>
                  </a:lnTo>
                  <a:lnTo>
                    <a:pt x="40" y="254"/>
                  </a:lnTo>
                  <a:lnTo>
                    <a:pt x="41" y="256"/>
                  </a:lnTo>
                  <a:lnTo>
                    <a:pt x="42" y="258"/>
                  </a:lnTo>
                  <a:lnTo>
                    <a:pt x="43" y="260"/>
                  </a:lnTo>
                  <a:lnTo>
                    <a:pt x="47" y="263"/>
                  </a:lnTo>
                  <a:lnTo>
                    <a:pt x="49" y="268"/>
                  </a:lnTo>
                  <a:lnTo>
                    <a:pt x="50" y="269"/>
                  </a:lnTo>
                  <a:lnTo>
                    <a:pt x="51" y="270"/>
                  </a:lnTo>
                  <a:lnTo>
                    <a:pt x="51" y="271"/>
                  </a:lnTo>
                  <a:lnTo>
                    <a:pt x="52" y="272"/>
                  </a:lnTo>
                  <a:lnTo>
                    <a:pt x="54" y="273"/>
                  </a:lnTo>
                  <a:lnTo>
                    <a:pt x="55" y="274"/>
                  </a:lnTo>
                  <a:lnTo>
                    <a:pt x="56" y="274"/>
                  </a:lnTo>
                  <a:lnTo>
                    <a:pt x="60" y="277"/>
                  </a:lnTo>
                  <a:lnTo>
                    <a:pt x="62" y="278"/>
                  </a:lnTo>
                  <a:lnTo>
                    <a:pt x="64" y="279"/>
                  </a:lnTo>
                  <a:lnTo>
                    <a:pt x="65" y="279"/>
                  </a:lnTo>
                  <a:lnTo>
                    <a:pt x="65" y="280"/>
                  </a:lnTo>
                  <a:lnTo>
                    <a:pt x="66" y="280"/>
                  </a:lnTo>
                  <a:lnTo>
                    <a:pt x="68" y="281"/>
                  </a:lnTo>
                  <a:lnTo>
                    <a:pt x="71" y="282"/>
                  </a:lnTo>
                  <a:lnTo>
                    <a:pt x="72" y="282"/>
                  </a:lnTo>
                  <a:lnTo>
                    <a:pt x="73" y="284"/>
                  </a:lnTo>
                  <a:lnTo>
                    <a:pt x="75" y="284"/>
                  </a:lnTo>
                  <a:lnTo>
                    <a:pt x="76" y="284"/>
                  </a:lnTo>
                  <a:lnTo>
                    <a:pt x="80" y="284"/>
                  </a:lnTo>
                  <a:lnTo>
                    <a:pt x="81" y="282"/>
                  </a:lnTo>
                  <a:lnTo>
                    <a:pt x="82" y="282"/>
                  </a:lnTo>
                  <a:lnTo>
                    <a:pt x="86" y="280"/>
                  </a:lnTo>
                  <a:lnTo>
                    <a:pt x="90" y="278"/>
                  </a:lnTo>
                  <a:lnTo>
                    <a:pt x="92" y="278"/>
                  </a:lnTo>
                  <a:lnTo>
                    <a:pt x="94" y="278"/>
                  </a:lnTo>
                  <a:lnTo>
                    <a:pt x="95" y="277"/>
                  </a:lnTo>
                  <a:lnTo>
                    <a:pt x="96" y="277"/>
                  </a:lnTo>
                  <a:lnTo>
                    <a:pt x="97" y="277"/>
                  </a:lnTo>
                  <a:lnTo>
                    <a:pt x="98" y="277"/>
                  </a:lnTo>
                  <a:lnTo>
                    <a:pt x="99" y="276"/>
                  </a:lnTo>
                  <a:lnTo>
                    <a:pt x="102" y="276"/>
                  </a:lnTo>
                  <a:lnTo>
                    <a:pt x="102" y="274"/>
                  </a:lnTo>
                  <a:lnTo>
                    <a:pt x="103" y="274"/>
                  </a:lnTo>
                  <a:lnTo>
                    <a:pt x="103" y="273"/>
                  </a:lnTo>
                  <a:lnTo>
                    <a:pt x="104" y="273"/>
                  </a:lnTo>
                  <a:lnTo>
                    <a:pt x="104" y="272"/>
                  </a:lnTo>
                  <a:lnTo>
                    <a:pt x="104" y="271"/>
                  </a:lnTo>
                  <a:lnTo>
                    <a:pt x="104" y="270"/>
                  </a:lnTo>
                  <a:lnTo>
                    <a:pt x="105" y="269"/>
                  </a:lnTo>
                  <a:lnTo>
                    <a:pt x="105" y="268"/>
                  </a:lnTo>
                  <a:lnTo>
                    <a:pt x="105" y="265"/>
                  </a:lnTo>
                  <a:lnTo>
                    <a:pt x="104" y="265"/>
                  </a:lnTo>
                  <a:lnTo>
                    <a:pt x="103" y="264"/>
                  </a:lnTo>
                  <a:lnTo>
                    <a:pt x="102" y="264"/>
                  </a:lnTo>
                  <a:lnTo>
                    <a:pt x="102" y="263"/>
                  </a:lnTo>
                  <a:lnTo>
                    <a:pt x="102" y="262"/>
                  </a:lnTo>
                  <a:lnTo>
                    <a:pt x="100" y="260"/>
                  </a:lnTo>
                  <a:lnTo>
                    <a:pt x="99" y="257"/>
                  </a:lnTo>
                  <a:lnTo>
                    <a:pt x="98" y="256"/>
                  </a:lnTo>
                  <a:lnTo>
                    <a:pt x="96" y="254"/>
                  </a:lnTo>
                  <a:lnTo>
                    <a:pt x="96" y="253"/>
                  </a:lnTo>
                  <a:lnTo>
                    <a:pt x="94" y="252"/>
                  </a:lnTo>
                  <a:lnTo>
                    <a:pt x="92" y="250"/>
                  </a:lnTo>
                  <a:lnTo>
                    <a:pt x="91" y="249"/>
                  </a:lnTo>
                  <a:lnTo>
                    <a:pt x="90" y="248"/>
                  </a:lnTo>
                  <a:lnTo>
                    <a:pt x="89" y="248"/>
                  </a:lnTo>
                  <a:lnTo>
                    <a:pt x="88" y="248"/>
                  </a:lnTo>
                  <a:lnTo>
                    <a:pt x="87" y="247"/>
                  </a:lnTo>
                  <a:lnTo>
                    <a:pt x="86" y="247"/>
                  </a:lnTo>
                  <a:lnTo>
                    <a:pt x="84" y="247"/>
                  </a:lnTo>
                  <a:lnTo>
                    <a:pt x="83" y="248"/>
                  </a:lnTo>
                  <a:lnTo>
                    <a:pt x="82" y="248"/>
                  </a:lnTo>
                  <a:lnTo>
                    <a:pt x="81" y="249"/>
                  </a:lnTo>
                  <a:lnTo>
                    <a:pt x="80" y="249"/>
                  </a:lnTo>
                  <a:lnTo>
                    <a:pt x="79" y="250"/>
                  </a:lnTo>
                  <a:lnTo>
                    <a:pt x="76" y="252"/>
                  </a:lnTo>
                  <a:lnTo>
                    <a:pt x="75" y="253"/>
                  </a:lnTo>
                  <a:lnTo>
                    <a:pt x="74" y="253"/>
                  </a:lnTo>
                  <a:lnTo>
                    <a:pt x="72" y="254"/>
                  </a:lnTo>
                  <a:lnTo>
                    <a:pt x="71" y="254"/>
                  </a:lnTo>
                  <a:lnTo>
                    <a:pt x="68" y="254"/>
                  </a:lnTo>
                  <a:lnTo>
                    <a:pt x="67" y="254"/>
                  </a:lnTo>
                  <a:lnTo>
                    <a:pt x="66" y="254"/>
                  </a:lnTo>
                  <a:lnTo>
                    <a:pt x="65" y="254"/>
                  </a:lnTo>
                  <a:lnTo>
                    <a:pt x="64" y="254"/>
                  </a:lnTo>
                  <a:lnTo>
                    <a:pt x="63" y="254"/>
                  </a:lnTo>
                  <a:lnTo>
                    <a:pt x="60" y="254"/>
                  </a:lnTo>
                  <a:lnTo>
                    <a:pt x="56" y="252"/>
                  </a:lnTo>
                  <a:lnTo>
                    <a:pt x="52" y="248"/>
                  </a:lnTo>
                  <a:lnTo>
                    <a:pt x="49" y="244"/>
                  </a:lnTo>
                  <a:lnTo>
                    <a:pt x="48" y="244"/>
                  </a:lnTo>
                  <a:lnTo>
                    <a:pt x="48" y="242"/>
                  </a:lnTo>
                  <a:lnTo>
                    <a:pt x="47" y="240"/>
                  </a:lnTo>
                  <a:lnTo>
                    <a:pt x="46" y="240"/>
                  </a:lnTo>
                  <a:lnTo>
                    <a:pt x="46" y="239"/>
                  </a:lnTo>
                  <a:lnTo>
                    <a:pt x="46" y="238"/>
                  </a:lnTo>
                  <a:lnTo>
                    <a:pt x="46" y="237"/>
                  </a:lnTo>
                  <a:lnTo>
                    <a:pt x="46" y="236"/>
                  </a:lnTo>
                  <a:lnTo>
                    <a:pt x="46" y="234"/>
                  </a:lnTo>
                  <a:lnTo>
                    <a:pt x="46" y="233"/>
                  </a:lnTo>
                  <a:lnTo>
                    <a:pt x="47" y="232"/>
                  </a:lnTo>
                  <a:lnTo>
                    <a:pt x="47" y="229"/>
                  </a:lnTo>
                  <a:lnTo>
                    <a:pt x="47" y="228"/>
                  </a:lnTo>
                  <a:lnTo>
                    <a:pt x="47" y="226"/>
                  </a:lnTo>
                  <a:lnTo>
                    <a:pt x="47" y="225"/>
                  </a:lnTo>
                  <a:lnTo>
                    <a:pt x="48" y="224"/>
                  </a:lnTo>
                  <a:lnTo>
                    <a:pt x="48" y="223"/>
                  </a:lnTo>
                  <a:lnTo>
                    <a:pt x="48" y="222"/>
                  </a:lnTo>
                  <a:lnTo>
                    <a:pt x="49" y="221"/>
                  </a:lnTo>
                  <a:lnTo>
                    <a:pt x="49" y="220"/>
                  </a:lnTo>
                  <a:lnTo>
                    <a:pt x="48" y="220"/>
                  </a:lnTo>
                  <a:lnTo>
                    <a:pt x="47" y="220"/>
                  </a:lnTo>
                  <a:lnTo>
                    <a:pt x="47" y="218"/>
                  </a:lnTo>
                  <a:lnTo>
                    <a:pt x="47" y="217"/>
                  </a:lnTo>
                  <a:lnTo>
                    <a:pt x="47" y="216"/>
                  </a:lnTo>
                  <a:lnTo>
                    <a:pt x="47" y="215"/>
                  </a:lnTo>
                  <a:lnTo>
                    <a:pt x="47" y="214"/>
                  </a:lnTo>
                  <a:lnTo>
                    <a:pt x="48" y="212"/>
                  </a:lnTo>
                  <a:lnTo>
                    <a:pt x="49" y="210"/>
                  </a:lnTo>
                  <a:lnTo>
                    <a:pt x="49" y="209"/>
                  </a:lnTo>
                  <a:lnTo>
                    <a:pt x="50" y="208"/>
                  </a:lnTo>
                  <a:lnTo>
                    <a:pt x="51" y="207"/>
                  </a:lnTo>
                  <a:lnTo>
                    <a:pt x="52" y="207"/>
                  </a:lnTo>
                  <a:lnTo>
                    <a:pt x="52" y="206"/>
                  </a:lnTo>
                  <a:lnTo>
                    <a:pt x="54" y="206"/>
                  </a:lnTo>
                  <a:lnTo>
                    <a:pt x="55" y="206"/>
                  </a:lnTo>
                  <a:lnTo>
                    <a:pt x="56" y="206"/>
                  </a:lnTo>
                  <a:lnTo>
                    <a:pt x="57" y="206"/>
                  </a:lnTo>
                  <a:lnTo>
                    <a:pt x="58" y="207"/>
                  </a:lnTo>
                  <a:lnTo>
                    <a:pt x="60" y="208"/>
                  </a:lnTo>
                  <a:lnTo>
                    <a:pt x="60" y="209"/>
                  </a:lnTo>
                  <a:lnTo>
                    <a:pt x="62" y="209"/>
                  </a:lnTo>
                  <a:lnTo>
                    <a:pt x="63" y="210"/>
                  </a:lnTo>
                  <a:lnTo>
                    <a:pt x="64" y="212"/>
                  </a:lnTo>
                  <a:lnTo>
                    <a:pt x="65" y="213"/>
                  </a:lnTo>
                  <a:lnTo>
                    <a:pt x="66" y="214"/>
                  </a:lnTo>
                  <a:lnTo>
                    <a:pt x="75" y="210"/>
                  </a:lnTo>
                  <a:lnTo>
                    <a:pt x="78" y="210"/>
                  </a:lnTo>
                  <a:lnTo>
                    <a:pt x="79" y="210"/>
                  </a:lnTo>
                  <a:lnTo>
                    <a:pt x="81" y="210"/>
                  </a:lnTo>
                  <a:lnTo>
                    <a:pt x="84" y="210"/>
                  </a:lnTo>
                  <a:lnTo>
                    <a:pt x="87" y="210"/>
                  </a:lnTo>
                  <a:lnTo>
                    <a:pt x="90" y="209"/>
                  </a:lnTo>
                  <a:lnTo>
                    <a:pt x="91" y="209"/>
                  </a:lnTo>
                  <a:lnTo>
                    <a:pt x="94" y="209"/>
                  </a:lnTo>
                  <a:lnTo>
                    <a:pt x="95" y="210"/>
                  </a:lnTo>
                  <a:lnTo>
                    <a:pt x="99" y="214"/>
                  </a:lnTo>
                  <a:lnTo>
                    <a:pt x="107" y="218"/>
                  </a:lnTo>
                  <a:lnTo>
                    <a:pt x="108" y="220"/>
                  </a:lnTo>
                  <a:lnTo>
                    <a:pt x="110" y="218"/>
                  </a:lnTo>
                  <a:lnTo>
                    <a:pt x="111" y="218"/>
                  </a:lnTo>
                  <a:lnTo>
                    <a:pt x="112" y="218"/>
                  </a:lnTo>
                  <a:lnTo>
                    <a:pt x="114" y="218"/>
                  </a:lnTo>
                  <a:lnTo>
                    <a:pt x="116" y="217"/>
                  </a:lnTo>
                  <a:lnTo>
                    <a:pt x="121" y="215"/>
                  </a:lnTo>
                  <a:lnTo>
                    <a:pt x="124" y="213"/>
                  </a:lnTo>
                  <a:lnTo>
                    <a:pt x="126" y="210"/>
                  </a:lnTo>
                  <a:lnTo>
                    <a:pt x="127" y="208"/>
                  </a:lnTo>
                  <a:lnTo>
                    <a:pt x="127" y="206"/>
                  </a:lnTo>
                  <a:lnTo>
                    <a:pt x="127" y="205"/>
                  </a:lnTo>
                  <a:lnTo>
                    <a:pt x="127" y="204"/>
                  </a:lnTo>
                  <a:lnTo>
                    <a:pt x="126" y="202"/>
                  </a:lnTo>
                  <a:lnTo>
                    <a:pt x="126" y="201"/>
                  </a:lnTo>
                  <a:lnTo>
                    <a:pt x="122" y="198"/>
                  </a:lnTo>
                  <a:lnTo>
                    <a:pt x="121" y="197"/>
                  </a:lnTo>
                  <a:lnTo>
                    <a:pt x="120" y="196"/>
                  </a:lnTo>
                  <a:lnTo>
                    <a:pt x="118" y="194"/>
                  </a:lnTo>
                  <a:lnTo>
                    <a:pt x="116" y="194"/>
                  </a:lnTo>
                  <a:lnTo>
                    <a:pt x="115" y="194"/>
                  </a:lnTo>
                  <a:lnTo>
                    <a:pt x="114" y="194"/>
                  </a:lnTo>
                  <a:lnTo>
                    <a:pt x="111" y="193"/>
                  </a:lnTo>
                  <a:lnTo>
                    <a:pt x="110" y="193"/>
                  </a:lnTo>
                  <a:lnTo>
                    <a:pt x="108" y="192"/>
                  </a:lnTo>
                  <a:lnTo>
                    <a:pt x="107" y="192"/>
                  </a:lnTo>
                  <a:lnTo>
                    <a:pt x="106" y="192"/>
                  </a:lnTo>
                  <a:lnTo>
                    <a:pt x="103" y="190"/>
                  </a:lnTo>
                  <a:lnTo>
                    <a:pt x="102" y="190"/>
                  </a:lnTo>
                  <a:lnTo>
                    <a:pt x="102" y="189"/>
                  </a:lnTo>
                  <a:lnTo>
                    <a:pt x="99" y="189"/>
                  </a:lnTo>
                  <a:lnTo>
                    <a:pt x="98" y="188"/>
                  </a:lnTo>
                  <a:lnTo>
                    <a:pt x="97" y="186"/>
                  </a:lnTo>
                  <a:lnTo>
                    <a:pt x="96" y="184"/>
                  </a:lnTo>
                  <a:lnTo>
                    <a:pt x="95" y="183"/>
                  </a:lnTo>
                  <a:lnTo>
                    <a:pt x="95" y="182"/>
                  </a:lnTo>
                  <a:lnTo>
                    <a:pt x="92" y="180"/>
                  </a:lnTo>
                  <a:lnTo>
                    <a:pt x="92" y="178"/>
                  </a:lnTo>
                  <a:lnTo>
                    <a:pt x="91" y="177"/>
                  </a:lnTo>
                  <a:lnTo>
                    <a:pt x="90" y="176"/>
                  </a:lnTo>
                  <a:lnTo>
                    <a:pt x="89" y="175"/>
                  </a:lnTo>
                  <a:lnTo>
                    <a:pt x="88" y="173"/>
                  </a:lnTo>
                  <a:lnTo>
                    <a:pt x="88" y="172"/>
                  </a:lnTo>
                  <a:lnTo>
                    <a:pt x="87" y="172"/>
                  </a:lnTo>
                  <a:lnTo>
                    <a:pt x="87" y="169"/>
                  </a:lnTo>
                  <a:lnTo>
                    <a:pt x="86" y="166"/>
                  </a:lnTo>
                  <a:lnTo>
                    <a:pt x="84" y="164"/>
                  </a:lnTo>
                  <a:lnTo>
                    <a:pt x="84" y="162"/>
                  </a:lnTo>
                  <a:lnTo>
                    <a:pt x="84" y="161"/>
                  </a:lnTo>
                  <a:lnTo>
                    <a:pt x="84" y="160"/>
                  </a:lnTo>
                  <a:lnTo>
                    <a:pt x="84" y="159"/>
                  </a:lnTo>
                  <a:lnTo>
                    <a:pt x="84" y="158"/>
                  </a:lnTo>
                  <a:lnTo>
                    <a:pt x="84" y="157"/>
                  </a:lnTo>
                  <a:lnTo>
                    <a:pt x="84" y="156"/>
                  </a:lnTo>
                  <a:lnTo>
                    <a:pt x="86" y="156"/>
                  </a:lnTo>
                  <a:lnTo>
                    <a:pt x="89" y="150"/>
                  </a:lnTo>
                  <a:lnTo>
                    <a:pt x="90" y="149"/>
                  </a:lnTo>
                  <a:lnTo>
                    <a:pt x="94" y="145"/>
                  </a:lnTo>
                  <a:lnTo>
                    <a:pt x="97" y="142"/>
                  </a:lnTo>
                  <a:lnTo>
                    <a:pt x="100" y="138"/>
                  </a:lnTo>
                  <a:lnTo>
                    <a:pt x="102" y="137"/>
                  </a:lnTo>
                  <a:lnTo>
                    <a:pt x="103" y="136"/>
                  </a:lnTo>
                  <a:lnTo>
                    <a:pt x="106" y="133"/>
                  </a:lnTo>
                  <a:lnTo>
                    <a:pt x="108" y="130"/>
                  </a:lnTo>
                  <a:lnTo>
                    <a:pt x="111" y="127"/>
                  </a:lnTo>
                  <a:lnTo>
                    <a:pt x="112" y="126"/>
                  </a:lnTo>
                  <a:lnTo>
                    <a:pt x="113" y="124"/>
                  </a:lnTo>
                  <a:lnTo>
                    <a:pt x="113" y="122"/>
                  </a:lnTo>
                  <a:lnTo>
                    <a:pt x="116" y="120"/>
                  </a:lnTo>
                  <a:lnTo>
                    <a:pt x="116" y="119"/>
                  </a:lnTo>
                  <a:lnTo>
                    <a:pt x="116" y="118"/>
                  </a:lnTo>
                  <a:lnTo>
                    <a:pt x="118" y="118"/>
                  </a:lnTo>
                  <a:lnTo>
                    <a:pt x="116" y="118"/>
                  </a:lnTo>
                  <a:lnTo>
                    <a:pt x="116" y="117"/>
                  </a:lnTo>
                  <a:lnTo>
                    <a:pt x="115" y="116"/>
                  </a:lnTo>
                  <a:lnTo>
                    <a:pt x="114" y="114"/>
                  </a:lnTo>
                  <a:lnTo>
                    <a:pt x="113" y="113"/>
                  </a:lnTo>
                  <a:lnTo>
                    <a:pt x="112" y="112"/>
                  </a:lnTo>
                  <a:lnTo>
                    <a:pt x="111" y="111"/>
                  </a:lnTo>
                  <a:lnTo>
                    <a:pt x="110" y="111"/>
                  </a:lnTo>
                  <a:lnTo>
                    <a:pt x="106" y="110"/>
                  </a:lnTo>
                  <a:lnTo>
                    <a:pt x="104" y="108"/>
                  </a:lnTo>
                  <a:lnTo>
                    <a:pt x="103" y="108"/>
                  </a:lnTo>
                  <a:lnTo>
                    <a:pt x="100" y="106"/>
                  </a:lnTo>
                  <a:lnTo>
                    <a:pt x="98" y="105"/>
                  </a:lnTo>
                  <a:lnTo>
                    <a:pt x="97" y="105"/>
                  </a:lnTo>
                  <a:lnTo>
                    <a:pt x="92" y="104"/>
                  </a:lnTo>
                  <a:lnTo>
                    <a:pt x="91" y="104"/>
                  </a:lnTo>
                  <a:lnTo>
                    <a:pt x="89" y="103"/>
                  </a:lnTo>
                  <a:lnTo>
                    <a:pt x="88" y="103"/>
                  </a:lnTo>
                  <a:lnTo>
                    <a:pt x="86" y="102"/>
                  </a:lnTo>
                  <a:lnTo>
                    <a:pt x="83" y="102"/>
                  </a:lnTo>
                  <a:lnTo>
                    <a:pt x="82" y="102"/>
                  </a:lnTo>
                  <a:lnTo>
                    <a:pt x="82" y="101"/>
                  </a:lnTo>
                  <a:lnTo>
                    <a:pt x="81" y="101"/>
                  </a:lnTo>
                  <a:lnTo>
                    <a:pt x="80" y="101"/>
                  </a:lnTo>
                  <a:lnTo>
                    <a:pt x="79" y="100"/>
                  </a:lnTo>
                  <a:lnTo>
                    <a:pt x="78" y="98"/>
                  </a:lnTo>
                  <a:lnTo>
                    <a:pt x="78" y="97"/>
                  </a:lnTo>
                  <a:lnTo>
                    <a:pt x="76" y="97"/>
                  </a:lnTo>
                  <a:lnTo>
                    <a:pt x="76" y="96"/>
                  </a:lnTo>
                  <a:lnTo>
                    <a:pt x="76" y="95"/>
                  </a:lnTo>
                  <a:lnTo>
                    <a:pt x="76" y="94"/>
                  </a:lnTo>
                  <a:lnTo>
                    <a:pt x="76" y="93"/>
                  </a:lnTo>
                  <a:lnTo>
                    <a:pt x="76" y="92"/>
                  </a:lnTo>
                  <a:lnTo>
                    <a:pt x="76" y="89"/>
                  </a:lnTo>
                  <a:lnTo>
                    <a:pt x="78" y="88"/>
                  </a:lnTo>
                  <a:lnTo>
                    <a:pt x="79" y="87"/>
                  </a:lnTo>
                  <a:lnTo>
                    <a:pt x="80" y="86"/>
                  </a:lnTo>
                  <a:lnTo>
                    <a:pt x="82" y="84"/>
                  </a:lnTo>
                  <a:lnTo>
                    <a:pt x="84" y="84"/>
                  </a:lnTo>
                  <a:lnTo>
                    <a:pt x="86" y="82"/>
                  </a:lnTo>
                  <a:lnTo>
                    <a:pt x="89" y="82"/>
                  </a:lnTo>
                  <a:lnTo>
                    <a:pt x="90" y="82"/>
                  </a:lnTo>
                  <a:lnTo>
                    <a:pt x="94" y="82"/>
                  </a:lnTo>
                  <a:lnTo>
                    <a:pt x="96" y="82"/>
                  </a:lnTo>
                  <a:lnTo>
                    <a:pt x="98" y="82"/>
                  </a:lnTo>
                  <a:lnTo>
                    <a:pt x="99" y="82"/>
                  </a:lnTo>
                  <a:lnTo>
                    <a:pt x="100" y="81"/>
                  </a:lnTo>
                  <a:lnTo>
                    <a:pt x="103" y="80"/>
                  </a:lnTo>
                  <a:lnTo>
                    <a:pt x="104" y="78"/>
                  </a:lnTo>
                  <a:lnTo>
                    <a:pt x="105" y="77"/>
                  </a:lnTo>
                  <a:lnTo>
                    <a:pt x="107" y="76"/>
                  </a:lnTo>
                  <a:lnTo>
                    <a:pt x="108" y="74"/>
                  </a:lnTo>
                  <a:lnTo>
                    <a:pt x="110" y="73"/>
                  </a:lnTo>
                  <a:lnTo>
                    <a:pt x="113" y="71"/>
                  </a:lnTo>
                  <a:lnTo>
                    <a:pt x="114" y="73"/>
                  </a:lnTo>
                  <a:lnTo>
                    <a:pt x="115" y="76"/>
                  </a:lnTo>
                  <a:lnTo>
                    <a:pt x="115" y="77"/>
                  </a:lnTo>
                  <a:lnTo>
                    <a:pt x="116" y="79"/>
                  </a:lnTo>
                  <a:lnTo>
                    <a:pt x="118" y="82"/>
                  </a:lnTo>
                  <a:lnTo>
                    <a:pt x="120" y="87"/>
                  </a:lnTo>
                  <a:lnTo>
                    <a:pt x="120" y="88"/>
                  </a:lnTo>
                  <a:lnTo>
                    <a:pt x="121" y="89"/>
                  </a:lnTo>
                  <a:lnTo>
                    <a:pt x="121" y="90"/>
                  </a:lnTo>
                  <a:lnTo>
                    <a:pt x="121" y="92"/>
                  </a:lnTo>
                  <a:lnTo>
                    <a:pt x="121" y="93"/>
                  </a:lnTo>
                  <a:lnTo>
                    <a:pt x="122" y="94"/>
                  </a:lnTo>
                  <a:lnTo>
                    <a:pt x="123" y="95"/>
                  </a:lnTo>
                  <a:lnTo>
                    <a:pt x="126" y="96"/>
                  </a:lnTo>
                  <a:lnTo>
                    <a:pt x="127" y="97"/>
                  </a:lnTo>
                  <a:lnTo>
                    <a:pt x="129" y="97"/>
                  </a:lnTo>
                  <a:lnTo>
                    <a:pt x="131" y="98"/>
                  </a:lnTo>
                  <a:lnTo>
                    <a:pt x="135" y="98"/>
                  </a:lnTo>
                  <a:lnTo>
                    <a:pt x="135" y="97"/>
                  </a:lnTo>
                  <a:lnTo>
                    <a:pt x="137" y="97"/>
                  </a:lnTo>
                  <a:lnTo>
                    <a:pt x="138" y="96"/>
                  </a:lnTo>
                  <a:lnTo>
                    <a:pt x="139" y="96"/>
                  </a:lnTo>
                  <a:lnTo>
                    <a:pt x="140" y="95"/>
                  </a:lnTo>
                  <a:lnTo>
                    <a:pt x="140" y="94"/>
                  </a:lnTo>
                  <a:lnTo>
                    <a:pt x="142" y="92"/>
                  </a:lnTo>
                  <a:lnTo>
                    <a:pt x="142" y="89"/>
                  </a:lnTo>
                  <a:lnTo>
                    <a:pt x="143" y="88"/>
                  </a:lnTo>
                  <a:lnTo>
                    <a:pt x="143" y="87"/>
                  </a:lnTo>
                  <a:lnTo>
                    <a:pt x="143" y="86"/>
                  </a:lnTo>
                  <a:lnTo>
                    <a:pt x="142" y="86"/>
                  </a:lnTo>
                  <a:lnTo>
                    <a:pt x="142" y="85"/>
                  </a:lnTo>
                  <a:lnTo>
                    <a:pt x="139" y="81"/>
                  </a:lnTo>
                  <a:lnTo>
                    <a:pt x="137" y="79"/>
                  </a:lnTo>
                  <a:lnTo>
                    <a:pt x="137" y="78"/>
                  </a:lnTo>
                  <a:lnTo>
                    <a:pt x="136" y="78"/>
                  </a:lnTo>
                  <a:lnTo>
                    <a:pt x="136" y="77"/>
                  </a:lnTo>
                  <a:lnTo>
                    <a:pt x="135" y="77"/>
                  </a:lnTo>
                  <a:lnTo>
                    <a:pt x="135" y="76"/>
                  </a:lnTo>
                  <a:lnTo>
                    <a:pt x="134" y="76"/>
                  </a:lnTo>
                  <a:lnTo>
                    <a:pt x="132" y="76"/>
                  </a:lnTo>
                  <a:lnTo>
                    <a:pt x="132" y="74"/>
                  </a:lnTo>
                  <a:lnTo>
                    <a:pt x="132" y="73"/>
                  </a:lnTo>
                  <a:lnTo>
                    <a:pt x="132" y="72"/>
                  </a:lnTo>
                  <a:lnTo>
                    <a:pt x="132" y="71"/>
                  </a:lnTo>
                  <a:lnTo>
                    <a:pt x="129" y="62"/>
                  </a:lnTo>
                  <a:lnTo>
                    <a:pt x="131" y="61"/>
                  </a:lnTo>
                  <a:lnTo>
                    <a:pt x="135" y="61"/>
                  </a:lnTo>
                  <a:lnTo>
                    <a:pt x="138" y="61"/>
                  </a:lnTo>
                  <a:lnTo>
                    <a:pt x="144" y="62"/>
                  </a:lnTo>
                  <a:lnTo>
                    <a:pt x="147" y="63"/>
                  </a:lnTo>
                  <a:lnTo>
                    <a:pt x="148" y="63"/>
                  </a:lnTo>
                  <a:lnTo>
                    <a:pt x="152" y="63"/>
                  </a:lnTo>
                  <a:lnTo>
                    <a:pt x="156" y="62"/>
                  </a:lnTo>
                  <a:lnTo>
                    <a:pt x="159" y="61"/>
                  </a:lnTo>
                  <a:lnTo>
                    <a:pt x="162" y="60"/>
                  </a:lnTo>
                  <a:lnTo>
                    <a:pt x="163" y="60"/>
                  </a:lnTo>
                  <a:lnTo>
                    <a:pt x="164" y="60"/>
                  </a:lnTo>
                  <a:lnTo>
                    <a:pt x="166" y="61"/>
                  </a:lnTo>
                  <a:lnTo>
                    <a:pt x="167" y="61"/>
                  </a:lnTo>
                  <a:lnTo>
                    <a:pt x="168" y="61"/>
                  </a:lnTo>
                  <a:lnTo>
                    <a:pt x="171" y="61"/>
                  </a:lnTo>
                  <a:lnTo>
                    <a:pt x="172" y="60"/>
                  </a:lnTo>
                  <a:lnTo>
                    <a:pt x="175" y="60"/>
                  </a:lnTo>
                  <a:lnTo>
                    <a:pt x="176" y="60"/>
                  </a:lnTo>
                  <a:lnTo>
                    <a:pt x="177" y="58"/>
                  </a:lnTo>
                  <a:lnTo>
                    <a:pt x="178" y="57"/>
                  </a:lnTo>
                  <a:lnTo>
                    <a:pt x="179" y="57"/>
                  </a:lnTo>
                  <a:lnTo>
                    <a:pt x="179" y="56"/>
                  </a:lnTo>
                  <a:lnTo>
                    <a:pt x="180" y="55"/>
                  </a:lnTo>
                  <a:lnTo>
                    <a:pt x="180" y="54"/>
                  </a:lnTo>
                  <a:lnTo>
                    <a:pt x="180" y="53"/>
                  </a:lnTo>
                  <a:lnTo>
                    <a:pt x="180" y="52"/>
                  </a:lnTo>
                  <a:lnTo>
                    <a:pt x="180" y="49"/>
                  </a:lnTo>
                  <a:lnTo>
                    <a:pt x="180" y="48"/>
                  </a:lnTo>
                  <a:lnTo>
                    <a:pt x="179" y="46"/>
                  </a:lnTo>
                  <a:lnTo>
                    <a:pt x="179" y="45"/>
                  </a:lnTo>
                  <a:lnTo>
                    <a:pt x="180" y="42"/>
                  </a:lnTo>
                  <a:lnTo>
                    <a:pt x="180" y="40"/>
                  </a:lnTo>
                  <a:lnTo>
                    <a:pt x="182" y="39"/>
                  </a:lnTo>
                  <a:lnTo>
                    <a:pt x="182" y="38"/>
                  </a:lnTo>
                  <a:lnTo>
                    <a:pt x="183" y="37"/>
                  </a:lnTo>
                  <a:lnTo>
                    <a:pt x="184" y="34"/>
                  </a:lnTo>
                  <a:lnTo>
                    <a:pt x="185" y="33"/>
                  </a:lnTo>
                  <a:lnTo>
                    <a:pt x="187" y="30"/>
                  </a:lnTo>
                  <a:lnTo>
                    <a:pt x="187" y="29"/>
                  </a:lnTo>
                  <a:lnTo>
                    <a:pt x="188" y="29"/>
                  </a:lnTo>
                  <a:lnTo>
                    <a:pt x="188" y="28"/>
                  </a:lnTo>
                  <a:lnTo>
                    <a:pt x="188" y="26"/>
                  </a:lnTo>
                  <a:lnTo>
                    <a:pt x="190" y="26"/>
                  </a:lnTo>
                  <a:lnTo>
                    <a:pt x="190" y="25"/>
                  </a:lnTo>
                  <a:lnTo>
                    <a:pt x="190" y="24"/>
                  </a:lnTo>
                  <a:lnTo>
                    <a:pt x="190" y="23"/>
                  </a:lnTo>
                  <a:lnTo>
                    <a:pt x="190" y="22"/>
                  </a:lnTo>
                  <a:lnTo>
                    <a:pt x="188" y="22"/>
                  </a:lnTo>
                  <a:lnTo>
                    <a:pt x="188" y="21"/>
                  </a:lnTo>
                  <a:lnTo>
                    <a:pt x="188" y="20"/>
                  </a:lnTo>
                  <a:lnTo>
                    <a:pt x="187" y="20"/>
                  </a:lnTo>
                  <a:lnTo>
                    <a:pt x="187" y="18"/>
                  </a:lnTo>
                  <a:lnTo>
                    <a:pt x="186" y="17"/>
                  </a:lnTo>
                  <a:lnTo>
                    <a:pt x="185" y="16"/>
                  </a:lnTo>
                  <a:lnTo>
                    <a:pt x="184" y="15"/>
                  </a:lnTo>
                  <a:lnTo>
                    <a:pt x="183" y="15"/>
                  </a:lnTo>
                  <a:lnTo>
                    <a:pt x="182" y="14"/>
                  </a:lnTo>
                  <a:lnTo>
                    <a:pt x="180" y="14"/>
                  </a:lnTo>
                  <a:lnTo>
                    <a:pt x="179" y="14"/>
                  </a:lnTo>
                  <a:lnTo>
                    <a:pt x="178" y="14"/>
                  </a:lnTo>
                  <a:lnTo>
                    <a:pt x="177" y="14"/>
                  </a:lnTo>
                  <a:lnTo>
                    <a:pt x="177" y="15"/>
                  </a:lnTo>
                  <a:lnTo>
                    <a:pt x="176" y="15"/>
                  </a:lnTo>
                  <a:lnTo>
                    <a:pt x="174" y="16"/>
                  </a:lnTo>
                  <a:lnTo>
                    <a:pt x="171" y="16"/>
                  </a:lnTo>
                  <a:lnTo>
                    <a:pt x="169" y="16"/>
                  </a:lnTo>
                  <a:lnTo>
                    <a:pt x="169" y="17"/>
                  </a:lnTo>
                  <a:lnTo>
                    <a:pt x="168" y="17"/>
                  </a:lnTo>
                  <a:lnTo>
                    <a:pt x="167" y="17"/>
                  </a:lnTo>
                  <a:lnTo>
                    <a:pt x="166" y="17"/>
                  </a:lnTo>
                  <a:lnTo>
                    <a:pt x="163" y="16"/>
                  </a:lnTo>
                  <a:lnTo>
                    <a:pt x="162" y="15"/>
                  </a:lnTo>
                  <a:lnTo>
                    <a:pt x="161" y="14"/>
                  </a:lnTo>
                  <a:lnTo>
                    <a:pt x="159" y="13"/>
                  </a:lnTo>
                  <a:lnTo>
                    <a:pt x="158" y="12"/>
                  </a:lnTo>
                  <a:lnTo>
                    <a:pt x="155" y="9"/>
                  </a:lnTo>
                  <a:lnTo>
                    <a:pt x="153" y="8"/>
                  </a:lnTo>
                  <a:lnTo>
                    <a:pt x="151" y="7"/>
                  </a:lnTo>
                  <a:lnTo>
                    <a:pt x="150" y="6"/>
                  </a:lnTo>
                  <a:lnTo>
                    <a:pt x="148" y="4"/>
                  </a:lnTo>
                  <a:lnTo>
                    <a:pt x="147" y="2"/>
                  </a:lnTo>
                  <a:lnTo>
                    <a:pt x="146" y="1"/>
                  </a:lnTo>
                  <a:lnTo>
                    <a:pt x="146" y="0"/>
                  </a:lnTo>
                  <a:lnTo>
                    <a:pt x="151" y="0"/>
                  </a:lnTo>
                  <a:lnTo>
                    <a:pt x="152" y="0"/>
                  </a:lnTo>
                  <a:lnTo>
                    <a:pt x="154" y="0"/>
                  </a:lnTo>
                  <a:lnTo>
                    <a:pt x="156" y="0"/>
                  </a:lnTo>
                  <a:lnTo>
                    <a:pt x="159" y="0"/>
                  </a:lnTo>
                  <a:lnTo>
                    <a:pt x="160" y="0"/>
                  </a:lnTo>
                  <a:lnTo>
                    <a:pt x="161" y="0"/>
                  </a:lnTo>
                  <a:lnTo>
                    <a:pt x="162" y="0"/>
                  </a:lnTo>
                  <a:lnTo>
                    <a:pt x="163" y="0"/>
                  </a:lnTo>
                  <a:lnTo>
                    <a:pt x="166" y="0"/>
                  </a:lnTo>
                  <a:lnTo>
                    <a:pt x="167" y="0"/>
                  </a:lnTo>
                  <a:lnTo>
                    <a:pt x="168" y="0"/>
                  </a:lnTo>
                  <a:lnTo>
                    <a:pt x="171" y="0"/>
                  </a:lnTo>
                  <a:lnTo>
                    <a:pt x="172" y="0"/>
                  </a:lnTo>
                  <a:lnTo>
                    <a:pt x="177" y="0"/>
                  </a:lnTo>
                  <a:lnTo>
                    <a:pt x="178" y="0"/>
                  </a:lnTo>
                  <a:lnTo>
                    <a:pt x="182" y="0"/>
                  </a:lnTo>
                  <a:lnTo>
                    <a:pt x="184" y="0"/>
                  </a:lnTo>
                  <a:lnTo>
                    <a:pt x="185" y="0"/>
                  </a:lnTo>
                  <a:lnTo>
                    <a:pt x="186" y="0"/>
                  </a:lnTo>
                  <a:lnTo>
                    <a:pt x="187" y="0"/>
                  </a:lnTo>
                  <a:lnTo>
                    <a:pt x="188"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25" name="Freeform 124"/>
            <p:cNvSpPr>
              <a:spLocks/>
            </p:cNvSpPr>
            <p:nvPr/>
          </p:nvSpPr>
          <p:spPr bwMode="auto">
            <a:xfrm>
              <a:off x="3487" y="1331"/>
              <a:ext cx="263" cy="270"/>
            </a:xfrm>
            <a:custGeom>
              <a:avLst/>
              <a:gdLst>
                <a:gd name="T0" fmla="*/ 147 w 263"/>
                <a:gd name="T1" fmla="*/ 0 h 270"/>
                <a:gd name="T2" fmla="*/ 172 w 263"/>
                <a:gd name="T3" fmla="*/ 0 h 270"/>
                <a:gd name="T4" fmla="*/ 189 w 263"/>
                <a:gd name="T5" fmla="*/ 0 h 270"/>
                <a:gd name="T6" fmla="*/ 216 w 263"/>
                <a:gd name="T7" fmla="*/ 0 h 270"/>
                <a:gd name="T8" fmla="*/ 243 w 263"/>
                <a:gd name="T9" fmla="*/ 0 h 270"/>
                <a:gd name="T10" fmla="*/ 262 w 263"/>
                <a:gd name="T11" fmla="*/ 18 h 270"/>
                <a:gd name="T12" fmla="*/ 259 w 263"/>
                <a:gd name="T13" fmla="*/ 53 h 270"/>
                <a:gd name="T14" fmla="*/ 255 w 263"/>
                <a:gd name="T15" fmla="*/ 87 h 270"/>
                <a:gd name="T16" fmla="*/ 253 w 263"/>
                <a:gd name="T17" fmla="*/ 116 h 270"/>
                <a:gd name="T18" fmla="*/ 251 w 263"/>
                <a:gd name="T19" fmla="*/ 132 h 270"/>
                <a:gd name="T20" fmla="*/ 247 w 263"/>
                <a:gd name="T21" fmla="*/ 174 h 270"/>
                <a:gd name="T22" fmla="*/ 244 w 263"/>
                <a:gd name="T23" fmla="*/ 206 h 270"/>
                <a:gd name="T24" fmla="*/ 208 w 263"/>
                <a:gd name="T25" fmla="*/ 211 h 270"/>
                <a:gd name="T26" fmla="*/ 204 w 263"/>
                <a:gd name="T27" fmla="*/ 213 h 270"/>
                <a:gd name="T28" fmla="*/ 204 w 263"/>
                <a:gd name="T29" fmla="*/ 219 h 270"/>
                <a:gd name="T30" fmla="*/ 203 w 263"/>
                <a:gd name="T31" fmla="*/ 224 h 270"/>
                <a:gd name="T32" fmla="*/ 198 w 263"/>
                <a:gd name="T33" fmla="*/ 229 h 270"/>
                <a:gd name="T34" fmla="*/ 195 w 263"/>
                <a:gd name="T35" fmla="*/ 235 h 270"/>
                <a:gd name="T36" fmla="*/ 188 w 263"/>
                <a:gd name="T37" fmla="*/ 242 h 270"/>
                <a:gd name="T38" fmla="*/ 181 w 263"/>
                <a:gd name="T39" fmla="*/ 246 h 270"/>
                <a:gd name="T40" fmla="*/ 174 w 263"/>
                <a:gd name="T41" fmla="*/ 246 h 270"/>
                <a:gd name="T42" fmla="*/ 171 w 263"/>
                <a:gd name="T43" fmla="*/ 243 h 270"/>
                <a:gd name="T44" fmla="*/ 167 w 263"/>
                <a:gd name="T45" fmla="*/ 245 h 270"/>
                <a:gd name="T46" fmla="*/ 168 w 263"/>
                <a:gd name="T47" fmla="*/ 250 h 270"/>
                <a:gd name="T48" fmla="*/ 167 w 263"/>
                <a:gd name="T49" fmla="*/ 253 h 270"/>
                <a:gd name="T50" fmla="*/ 162 w 263"/>
                <a:gd name="T51" fmla="*/ 253 h 270"/>
                <a:gd name="T52" fmla="*/ 158 w 263"/>
                <a:gd name="T53" fmla="*/ 256 h 270"/>
                <a:gd name="T54" fmla="*/ 155 w 263"/>
                <a:gd name="T55" fmla="*/ 256 h 270"/>
                <a:gd name="T56" fmla="*/ 150 w 263"/>
                <a:gd name="T57" fmla="*/ 259 h 270"/>
                <a:gd name="T58" fmla="*/ 144 w 263"/>
                <a:gd name="T59" fmla="*/ 258 h 270"/>
                <a:gd name="T60" fmla="*/ 140 w 263"/>
                <a:gd name="T61" fmla="*/ 259 h 270"/>
                <a:gd name="T62" fmla="*/ 134 w 263"/>
                <a:gd name="T63" fmla="*/ 261 h 270"/>
                <a:gd name="T64" fmla="*/ 128 w 263"/>
                <a:gd name="T65" fmla="*/ 262 h 270"/>
                <a:gd name="T66" fmla="*/ 124 w 263"/>
                <a:gd name="T67" fmla="*/ 261 h 270"/>
                <a:gd name="T68" fmla="*/ 120 w 263"/>
                <a:gd name="T69" fmla="*/ 262 h 270"/>
                <a:gd name="T70" fmla="*/ 117 w 263"/>
                <a:gd name="T71" fmla="*/ 262 h 270"/>
                <a:gd name="T72" fmla="*/ 111 w 263"/>
                <a:gd name="T73" fmla="*/ 267 h 270"/>
                <a:gd name="T74" fmla="*/ 108 w 263"/>
                <a:gd name="T75" fmla="*/ 268 h 270"/>
                <a:gd name="T76" fmla="*/ 113 w 263"/>
                <a:gd name="T77" fmla="*/ 261 h 270"/>
                <a:gd name="T78" fmla="*/ 117 w 263"/>
                <a:gd name="T79" fmla="*/ 255 h 270"/>
                <a:gd name="T80" fmla="*/ 119 w 263"/>
                <a:gd name="T81" fmla="*/ 253 h 270"/>
                <a:gd name="T82" fmla="*/ 101 w 263"/>
                <a:gd name="T83" fmla="*/ 252 h 270"/>
                <a:gd name="T84" fmla="*/ 77 w 263"/>
                <a:gd name="T85" fmla="*/ 253 h 270"/>
                <a:gd name="T86" fmla="*/ 38 w 263"/>
                <a:gd name="T87" fmla="*/ 253 h 270"/>
                <a:gd name="T88" fmla="*/ 16 w 263"/>
                <a:gd name="T89" fmla="*/ 253 h 270"/>
                <a:gd name="T90" fmla="*/ 3 w 263"/>
                <a:gd name="T91" fmla="*/ 248 h 270"/>
                <a:gd name="T92" fmla="*/ 1 w 263"/>
                <a:gd name="T93" fmla="*/ 227 h 270"/>
                <a:gd name="T94" fmla="*/ 1 w 263"/>
                <a:gd name="T95" fmla="*/ 195 h 270"/>
                <a:gd name="T96" fmla="*/ 0 w 263"/>
                <a:gd name="T97" fmla="*/ 155 h 270"/>
                <a:gd name="T98" fmla="*/ 0 w 263"/>
                <a:gd name="T99" fmla="*/ 139 h 270"/>
                <a:gd name="T100" fmla="*/ 0 w 263"/>
                <a:gd name="T101" fmla="*/ 95 h 270"/>
                <a:gd name="T102" fmla="*/ 0 w 263"/>
                <a:gd name="T103" fmla="*/ 71 h 270"/>
                <a:gd name="T104" fmla="*/ 0 w 263"/>
                <a:gd name="T105" fmla="*/ 50 h 270"/>
                <a:gd name="T106" fmla="*/ 0 w 263"/>
                <a:gd name="T107" fmla="*/ 35 h 270"/>
                <a:gd name="T108" fmla="*/ 0 w 263"/>
                <a:gd name="T109" fmla="*/ 18 h 270"/>
                <a:gd name="T110" fmla="*/ 0 w 263"/>
                <a:gd name="T111" fmla="*/ 2 h 270"/>
                <a:gd name="T112" fmla="*/ 9 w 263"/>
                <a:gd name="T113" fmla="*/ 2 h 270"/>
                <a:gd name="T114" fmla="*/ 35 w 263"/>
                <a:gd name="T115" fmla="*/ 2 h 270"/>
                <a:gd name="T116" fmla="*/ 49 w 263"/>
                <a:gd name="T117" fmla="*/ 2 h 270"/>
                <a:gd name="T118" fmla="*/ 62 w 263"/>
                <a:gd name="T119" fmla="*/ 2 h 270"/>
                <a:gd name="T120" fmla="*/ 78 w 263"/>
                <a:gd name="T121" fmla="*/ 2 h 270"/>
                <a:gd name="T122" fmla="*/ 95 w 263"/>
                <a:gd name="T123" fmla="*/ 2 h 270"/>
                <a:gd name="T124" fmla="*/ 112 w 263"/>
                <a:gd name="T125" fmla="*/ 0 h 27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63" h="270">
                  <a:moveTo>
                    <a:pt x="124" y="0"/>
                  </a:moveTo>
                  <a:lnTo>
                    <a:pt x="125" y="0"/>
                  </a:lnTo>
                  <a:lnTo>
                    <a:pt x="126" y="0"/>
                  </a:lnTo>
                  <a:lnTo>
                    <a:pt x="129" y="0"/>
                  </a:lnTo>
                  <a:lnTo>
                    <a:pt x="131" y="0"/>
                  </a:lnTo>
                  <a:lnTo>
                    <a:pt x="133" y="0"/>
                  </a:lnTo>
                  <a:lnTo>
                    <a:pt x="136" y="0"/>
                  </a:lnTo>
                  <a:lnTo>
                    <a:pt x="147" y="0"/>
                  </a:lnTo>
                  <a:lnTo>
                    <a:pt x="150" y="2"/>
                  </a:lnTo>
                  <a:lnTo>
                    <a:pt x="151" y="2"/>
                  </a:lnTo>
                  <a:lnTo>
                    <a:pt x="159" y="2"/>
                  </a:lnTo>
                  <a:lnTo>
                    <a:pt x="163" y="2"/>
                  </a:lnTo>
                  <a:lnTo>
                    <a:pt x="164" y="2"/>
                  </a:lnTo>
                  <a:lnTo>
                    <a:pt x="167" y="2"/>
                  </a:lnTo>
                  <a:lnTo>
                    <a:pt x="171" y="0"/>
                  </a:lnTo>
                  <a:lnTo>
                    <a:pt x="172" y="0"/>
                  </a:lnTo>
                  <a:lnTo>
                    <a:pt x="174" y="0"/>
                  </a:lnTo>
                  <a:lnTo>
                    <a:pt x="175" y="0"/>
                  </a:lnTo>
                  <a:lnTo>
                    <a:pt x="176" y="0"/>
                  </a:lnTo>
                  <a:lnTo>
                    <a:pt x="178" y="0"/>
                  </a:lnTo>
                  <a:lnTo>
                    <a:pt x="179" y="0"/>
                  </a:lnTo>
                  <a:lnTo>
                    <a:pt x="187" y="0"/>
                  </a:lnTo>
                  <a:lnTo>
                    <a:pt x="188" y="0"/>
                  </a:lnTo>
                  <a:lnTo>
                    <a:pt x="189" y="0"/>
                  </a:lnTo>
                  <a:lnTo>
                    <a:pt x="198" y="0"/>
                  </a:lnTo>
                  <a:lnTo>
                    <a:pt x="199" y="0"/>
                  </a:lnTo>
                  <a:lnTo>
                    <a:pt x="203" y="0"/>
                  </a:lnTo>
                  <a:lnTo>
                    <a:pt x="208" y="0"/>
                  </a:lnTo>
                  <a:lnTo>
                    <a:pt x="210" y="0"/>
                  </a:lnTo>
                  <a:lnTo>
                    <a:pt x="212" y="0"/>
                  </a:lnTo>
                  <a:lnTo>
                    <a:pt x="213" y="0"/>
                  </a:lnTo>
                  <a:lnTo>
                    <a:pt x="216" y="0"/>
                  </a:lnTo>
                  <a:lnTo>
                    <a:pt x="218" y="0"/>
                  </a:lnTo>
                  <a:lnTo>
                    <a:pt x="220" y="0"/>
                  </a:lnTo>
                  <a:lnTo>
                    <a:pt x="223" y="0"/>
                  </a:lnTo>
                  <a:lnTo>
                    <a:pt x="228" y="0"/>
                  </a:lnTo>
                  <a:lnTo>
                    <a:pt x="230" y="0"/>
                  </a:lnTo>
                  <a:lnTo>
                    <a:pt x="237" y="0"/>
                  </a:lnTo>
                  <a:lnTo>
                    <a:pt x="239" y="0"/>
                  </a:lnTo>
                  <a:lnTo>
                    <a:pt x="243" y="0"/>
                  </a:lnTo>
                  <a:lnTo>
                    <a:pt x="248" y="0"/>
                  </a:lnTo>
                  <a:lnTo>
                    <a:pt x="251" y="0"/>
                  </a:lnTo>
                  <a:lnTo>
                    <a:pt x="261" y="0"/>
                  </a:lnTo>
                  <a:lnTo>
                    <a:pt x="263" y="0"/>
                  </a:lnTo>
                  <a:lnTo>
                    <a:pt x="262" y="10"/>
                  </a:lnTo>
                  <a:lnTo>
                    <a:pt x="262" y="12"/>
                  </a:lnTo>
                  <a:lnTo>
                    <a:pt x="262" y="14"/>
                  </a:lnTo>
                  <a:lnTo>
                    <a:pt x="262" y="18"/>
                  </a:lnTo>
                  <a:lnTo>
                    <a:pt x="262" y="22"/>
                  </a:lnTo>
                  <a:lnTo>
                    <a:pt x="261" y="27"/>
                  </a:lnTo>
                  <a:lnTo>
                    <a:pt x="261" y="36"/>
                  </a:lnTo>
                  <a:lnTo>
                    <a:pt x="260" y="40"/>
                  </a:lnTo>
                  <a:lnTo>
                    <a:pt x="260" y="47"/>
                  </a:lnTo>
                  <a:lnTo>
                    <a:pt x="259" y="48"/>
                  </a:lnTo>
                  <a:lnTo>
                    <a:pt x="259" y="52"/>
                  </a:lnTo>
                  <a:lnTo>
                    <a:pt x="259" y="53"/>
                  </a:lnTo>
                  <a:lnTo>
                    <a:pt x="259" y="59"/>
                  </a:lnTo>
                  <a:lnTo>
                    <a:pt x="258" y="61"/>
                  </a:lnTo>
                  <a:lnTo>
                    <a:pt x="258" y="63"/>
                  </a:lnTo>
                  <a:lnTo>
                    <a:pt x="258" y="64"/>
                  </a:lnTo>
                  <a:lnTo>
                    <a:pt x="258" y="67"/>
                  </a:lnTo>
                  <a:lnTo>
                    <a:pt x="256" y="78"/>
                  </a:lnTo>
                  <a:lnTo>
                    <a:pt x="256" y="80"/>
                  </a:lnTo>
                  <a:lnTo>
                    <a:pt x="255" y="87"/>
                  </a:lnTo>
                  <a:lnTo>
                    <a:pt x="254" y="98"/>
                  </a:lnTo>
                  <a:lnTo>
                    <a:pt x="254" y="99"/>
                  </a:lnTo>
                  <a:lnTo>
                    <a:pt x="253" y="107"/>
                  </a:lnTo>
                  <a:lnTo>
                    <a:pt x="253" y="108"/>
                  </a:lnTo>
                  <a:lnTo>
                    <a:pt x="253" y="110"/>
                  </a:lnTo>
                  <a:lnTo>
                    <a:pt x="253" y="112"/>
                  </a:lnTo>
                  <a:lnTo>
                    <a:pt x="253" y="114"/>
                  </a:lnTo>
                  <a:lnTo>
                    <a:pt x="253" y="116"/>
                  </a:lnTo>
                  <a:lnTo>
                    <a:pt x="252" y="120"/>
                  </a:lnTo>
                  <a:lnTo>
                    <a:pt x="252" y="122"/>
                  </a:lnTo>
                  <a:lnTo>
                    <a:pt x="252" y="123"/>
                  </a:lnTo>
                  <a:lnTo>
                    <a:pt x="252" y="124"/>
                  </a:lnTo>
                  <a:lnTo>
                    <a:pt x="252" y="127"/>
                  </a:lnTo>
                  <a:lnTo>
                    <a:pt x="252" y="128"/>
                  </a:lnTo>
                  <a:lnTo>
                    <a:pt x="251" y="131"/>
                  </a:lnTo>
                  <a:lnTo>
                    <a:pt x="251" y="132"/>
                  </a:lnTo>
                  <a:lnTo>
                    <a:pt x="251" y="133"/>
                  </a:lnTo>
                  <a:lnTo>
                    <a:pt x="251" y="134"/>
                  </a:lnTo>
                  <a:lnTo>
                    <a:pt x="250" y="146"/>
                  </a:lnTo>
                  <a:lnTo>
                    <a:pt x="250" y="148"/>
                  </a:lnTo>
                  <a:lnTo>
                    <a:pt x="248" y="162"/>
                  </a:lnTo>
                  <a:lnTo>
                    <a:pt x="248" y="164"/>
                  </a:lnTo>
                  <a:lnTo>
                    <a:pt x="247" y="170"/>
                  </a:lnTo>
                  <a:lnTo>
                    <a:pt x="247" y="174"/>
                  </a:lnTo>
                  <a:lnTo>
                    <a:pt x="247" y="175"/>
                  </a:lnTo>
                  <a:lnTo>
                    <a:pt x="246" y="176"/>
                  </a:lnTo>
                  <a:lnTo>
                    <a:pt x="246" y="180"/>
                  </a:lnTo>
                  <a:lnTo>
                    <a:pt x="246" y="188"/>
                  </a:lnTo>
                  <a:lnTo>
                    <a:pt x="245" y="189"/>
                  </a:lnTo>
                  <a:lnTo>
                    <a:pt x="245" y="197"/>
                  </a:lnTo>
                  <a:lnTo>
                    <a:pt x="245" y="200"/>
                  </a:lnTo>
                  <a:lnTo>
                    <a:pt x="244" y="206"/>
                  </a:lnTo>
                  <a:lnTo>
                    <a:pt x="244" y="207"/>
                  </a:lnTo>
                  <a:lnTo>
                    <a:pt x="244" y="211"/>
                  </a:lnTo>
                  <a:lnTo>
                    <a:pt x="243" y="211"/>
                  </a:lnTo>
                  <a:lnTo>
                    <a:pt x="228" y="211"/>
                  </a:lnTo>
                  <a:lnTo>
                    <a:pt x="223" y="211"/>
                  </a:lnTo>
                  <a:lnTo>
                    <a:pt x="220" y="211"/>
                  </a:lnTo>
                  <a:lnTo>
                    <a:pt x="211" y="211"/>
                  </a:lnTo>
                  <a:lnTo>
                    <a:pt x="208" y="211"/>
                  </a:lnTo>
                  <a:lnTo>
                    <a:pt x="207" y="211"/>
                  </a:lnTo>
                  <a:lnTo>
                    <a:pt x="207" y="212"/>
                  </a:lnTo>
                  <a:lnTo>
                    <a:pt x="206" y="212"/>
                  </a:lnTo>
                  <a:lnTo>
                    <a:pt x="206" y="211"/>
                  </a:lnTo>
                  <a:lnTo>
                    <a:pt x="205" y="211"/>
                  </a:lnTo>
                  <a:lnTo>
                    <a:pt x="204" y="211"/>
                  </a:lnTo>
                  <a:lnTo>
                    <a:pt x="204" y="212"/>
                  </a:lnTo>
                  <a:lnTo>
                    <a:pt x="204" y="213"/>
                  </a:lnTo>
                  <a:lnTo>
                    <a:pt x="203" y="214"/>
                  </a:lnTo>
                  <a:lnTo>
                    <a:pt x="203" y="215"/>
                  </a:lnTo>
                  <a:lnTo>
                    <a:pt x="203" y="216"/>
                  </a:lnTo>
                  <a:lnTo>
                    <a:pt x="202" y="216"/>
                  </a:lnTo>
                  <a:lnTo>
                    <a:pt x="202" y="218"/>
                  </a:lnTo>
                  <a:lnTo>
                    <a:pt x="203" y="218"/>
                  </a:lnTo>
                  <a:lnTo>
                    <a:pt x="204" y="218"/>
                  </a:lnTo>
                  <a:lnTo>
                    <a:pt x="204" y="219"/>
                  </a:lnTo>
                  <a:lnTo>
                    <a:pt x="203" y="219"/>
                  </a:lnTo>
                  <a:lnTo>
                    <a:pt x="203" y="220"/>
                  </a:lnTo>
                  <a:lnTo>
                    <a:pt x="204" y="221"/>
                  </a:lnTo>
                  <a:lnTo>
                    <a:pt x="203" y="221"/>
                  </a:lnTo>
                  <a:lnTo>
                    <a:pt x="203" y="222"/>
                  </a:lnTo>
                  <a:lnTo>
                    <a:pt x="204" y="222"/>
                  </a:lnTo>
                  <a:lnTo>
                    <a:pt x="204" y="223"/>
                  </a:lnTo>
                  <a:lnTo>
                    <a:pt x="203" y="224"/>
                  </a:lnTo>
                  <a:lnTo>
                    <a:pt x="203" y="226"/>
                  </a:lnTo>
                  <a:lnTo>
                    <a:pt x="202" y="226"/>
                  </a:lnTo>
                  <a:lnTo>
                    <a:pt x="202" y="227"/>
                  </a:lnTo>
                  <a:lnTo>
                    <a:pt x="202" y="228"/>
                  </a:lnTo>
                  <a:lnTo>
                    <a:pt x="200" y="228"/>
                  </a:lnTo>
                  <a:lnTo>
                    <a:pt x="199" y="228"/>
                  </a:lnTo>
                  <a:lnTo>
                    <a:pt x="198" y="228"/>
                  </a:lnTo>
                  <a:lnTo>
                    <a:pt x="198" y="229"/>
                  </a:lnTo>
                  <a:lnTo>
                    <a:pt x="197" y="229"/>
                  </a:lnTo>
                  <a:lnTo>
                    <a:pt x="197" y="230"/>
                  </a:lnTo>
                  <a:lnTo>
                    <a:pt x="196" y="230"/>
                  </a:lnTo>
                  <a:lnTo>
                    <a:pt x="196" y="231"/>
                  </a:lnTo>
                  <a:lnTo>
                    <a:pt x="196" y="232"/>
                  </a:lnTo>
                  <a:lnTo>
                    <a:pt x="195" y="232"/>
                  </a:lnTo>
                  <a:lnTo>
                    <a:pt x="195" y="234"/>
                  </a:lnTo>
                  <a:lnTo>
                    <a:pt x="195" y="235"/>
                  </a:lnTo>
                  <a:lnTo>
                    <a:pt x="195" y="236"/>
                  </a:lnTo>
                  <a:lnTo>
                    <a:pt x="194" y="237"/>
                  </a:lnTo>
                  <a:lnTo>
                    <a:pt x="192" y="238"/>
                  </a:lnTo>
                  <a:lnTo>
                    <a:pt x="191" y="238"/>
                  </a:lnTo>
                  <a:lnTo>
                    <a:pt x="190" y="239"/>
                  </a:lnTo>
                  <a:lnTo>
                    <a:pt x="189" y="239"/>
                  </a:lnTo>
                  <a:lnTo>
                    <a:pt x="189" y="240"/>
                  </a:lnTo>
                  <a:lnTo>
                    <a:pt x="188" y="242"/>
                  </a:lnTo>
                  <a:lnTo>
                    <a:pt x="187" y="242"/>
                  </a:lnTo>
                  <a:lnTo>
                    <a:pt x="187" y="243"/>
                  </a:lnTo>
                  <a:lnTo>
                    <a:pt x="186" y="243"/>
                  </a:lnTo>
                  <a:lnTo>
                    <a:pt x="184" y="245"/>
                  </a:lnTo>
                  <a:lnTo>
                    <a:pt x="184" y="246"/>
                  </a:lnTo>
                  <a:lnTo>
                    <a:pt x="183" y="246"/>
                  </a:lnTo>
                  <a:lnTo>
                    <a:pt x="182" y="246"/>
                  </a:lnTo>
                  <a:lnTo>
                    <a:pt x="181" y="246"/>
                  </a:lnTo>
                  <a:lnTo>
                    <a:pt x="182" y="247"/>
                  </a:lnTo>
                  <a:lnTo>
                    <a:pt x="181" y="247"/>
                  </a:lnTo>
                  <a:lnTo>
                    <a:pt x="180" y="248"/>
                  </a:lnTo>
                  <a:lnTo>
                    <a:pt x="179" y="248"/>
                  </a:lnTo>
                  <a:lnTo>
                    <a:pt x="178" y="248"/>
                  </a:lnTo>
                  <a:lnTo>
                    <a:pt x="176" y="247"/>
                  </a:lnTo>
                  <a:lnTo>
                    <a:pt x="175" y="246"/>
                  </a:lnTo>
                  <a:lnTo>
                    <a:pt x="174" y="246"/>
                  </a:lnTo>
                  <a:lnTo>
                    <a:pt x="173" y="246"/>
                  </a:lnTo>
                  <a:lnTo>
                    <a:pt x="174" y="245"/>
                  </a:lnTo>
                  <a:lnTo>
                    <a:pt x="174" y="244"/>
                  </a:lnTo>
                  <a:lnTo>
                    <a:pt x="174" y="243"/>
                  </a:lnTo>
                  <a:lnTo>
                    <a:pt x="173" y="244"/>
                  </a:lnTo>
                  <a:lnTo>
                    <a:pt x="172" y="244"/>
                  </a:lnTo>
                  <a:lnTo>
                    <a:pt x="172" y="243"/>
                  </a:lnTo>
                  <a:lnTo>
                    <a:pt x="171" y="243"/>
                  </a:lnTo>
                  <a:lnTo>
                    <a:pt x="170" y="243"/>
                  </a:lnTo>
                  <a:lnTo>
                    <a:pt x="170" y="242"/>
                  </a:lnTo>
                  <a:lnTo>
                    <a:pt x="168" y="243"/>
                  </a:lnTo>
                  <a:lnTo>
                    <a:pt x="170" y="243"/>
                  </a:lnTo>
                  <a:lnTo>
                    <a:pt x="170" y="244"/>
                  </a:lnTo>
                  <a:lnTo>
                    <a:pt x="168" y="244"/>
                  </a:lnTo>
                  <a:lnTo>
                    <a:pt x="167" y="244"/>
                  </a:lnTo>
                  <a:lnTo>
                    <a:pt x="167" y="245"/>
                  </a:lnTo>
                  <a:lnTo>
                    <a:pt x="168" y="245"/>
                  </a:lnTo>
                  <a:lnTo>
                    <a:pt x="167" y="245"/>
                  </a:lnTo>
                  <a:lnTo>
                    <a:pt x="166" y="246"/>
                  </a:lnTo>
                  <a:lnTo>
                    <a:pt x="167" y="246"/>
                  </a:lnTo>
                  <a:lnTo>
                    <a:pt x="167" y="247"/>
                  </a:lnTo>
                  <a:lnTo>
                    <a:pt x="167" y="248"/>
                  </a:lnTo>
                  <a:lnTo>
                    <a:pt x="168" y="248"/>
                  </a:lnTo>
                  <a:lnTo>
                    <a:pt x="168" y="250"/>
                  </a:lnTo>
                  <a:lnTo>
                    <a:pt x="167" y="250"/>
                  </a:lnTo>
                  <a:lnTo>
                    <a:pt x="166" y="250"/>
                  </a:lnTo>
                  <a:lnTo>
                    <a:pt x="165" y="250"/>
                  </a:lnTo>
                  <a:lnTo>
                    <a:pt x="165" y="251"/>
                  </a:lnTo>
                  <a:lnTo>
                    <a:pt x="166" y="251"/>
                  </a:lnTo>
                  <a:lnTo>
                    <a:pt x="166" y="252"/>
                  </a:lnTo>
                  <a:lnTo>
                    <a:pt x="167" y="252"/>
                  </a:lnTo>
                  <a:lnTo>
                    <a:pt x="167" y="253"/>
                  </a:lnTo>
                  <a:lnTo>
                    <a:pt x="166" y="253"/>
                  </a:lnTo>
                  <a:lnTo>
                    <a:pt x="165" y="253"/>
                  </a:lnTo>
                  <a:lnTo>
                    <a:pt x="164" y="252"/>
                  </a:lnTo>
                  <a:lnTo>
                    <a:pt x="164" y="253"/>
                  </a:lnTo>
                  <a:lnTo>
                    <a:pt x="163" y="254"/>
                  </a:lnTo>
                  <a:lnTo>
                    <a:pt x="163" y="255"/>
                  </a:lnTo>
                  <a:lnTo>
                    <a:pt x="162" y="254"/>
                  </a:lnTo>
                  <a:lnTo>
                    <a:pt x="162" y="253"/>
                  </a:lnTo>
                  <a:lnTo>
                    <a:pt x="160" y="254"/>
                  </a:lnTo>
                  <a:lnTo>
                    <a:pt x="160" y="255"/>
                  </a:lnTo>
                  <a:lnTo>
                    <a:pt x="159" y="255"/>
                  </a:lnTo>
                  <a:lnTo>
                    <a:pt x="159" y="254"/>
                  </a:lnTo>
                  <a:lnTo>
                    <a:pt x="159" y="253"/>
                  </a:lnTo>
                  <a:lnTo>
                    <a:pt x="158" y="254"/>
                  </a:lnTo>
                  <a:lnTo>
                    <a:pt x="158" y="255"/>
                  </a:lnTo>
                  <a:lnTo>
                    <a:pt x="158" y="256"/>
                  </a:lnTo>
                  <a:lnTo>
                    <a:pt x="158" y="258"/>
                  </a:lnTo>
                  <a:lnTo>
                    <a:pt x="157" y="258"/>
                  </a:lnTo>
                  <a:lnTo>
                    <a:pt x="157" y="259"/>
                  </a:lnTo>
                  <a:lnTo>
                    <a:pt x="156" y="259"/>
                  </a:lnTo>
                  <a:lnTo>
                    <a:pt x="155" y="259"/>
                  </a:lnTo>
                  <a:lnTo>
                    <a:pt x="155" y="258"/>
                  </a:lnTo>
                  <a:lnTo>
                    <a:pt x="156" y="256"/>
                  </a:lnTo>
                  <a:lnTo>
                    <a:pt x="155" y="256"/>
                  </a:lnTo>
                  <a:lnTo>
                    <a:pt x="155" y="255"/>
                  </a:lnTo>
                  <a:lnTo>
                    <a:pt x="153" y="255"/>
                  </a:lnTo>
                  <a:lnTo>
                    <a:pt x="152" y="255"/>
                  </a:lnTo>
                  <a:lnTo>
                    <a:pt x="151" y="255"/>
                  </a:lnTo>
                  <a:lnTo>
                    <a:pt x="151" y="256"/>
                  </a:lnTo>
                  <a:lnTo>
                    <a:pt x="150" y="256"/>
                  </a:lnTo>
                  <a:lnTo>
                    <a:pt x="150" y="258"/>
                  </a:lnTo>
                  <a:lnTo>
                    <a:pt x="150" y="259"/>
                  </a:lnTo>
                  <a:lnTo>
                    <a:pt x="149" y="259"/>
                  </a:lnTo>
                  <a:lnTo>
                    <a:pt x="149" y="260"/>
                  </a:lnTo>
                  <a:lnTo>
                    <a:pt x="148" y="260"/>
                  </a:lnTo>
                  <a:lnTo>
                    <a:pt x="148" y="259"/>
                  </a:lnTo>
                  <a:lnTo>
                    <a:pt x="147" y="259"/>
                  </a:lnTo>
                  <a:lnTo>
                    <a:pt x="145" y="259"/>
                  </a:lnTo>
                  <a:lnTo>
                    <a:pt x="144" y="259"/>
                  </a:lnTo>
                  <a:lnTo>
                    <a:pt x="144" y="258"/>
                  </a:lnTo>
                  <a:lnTo>
                    <a:pt x="143" y="258"/>
                  </a:lnTo>
                  <a:lnTo>
                    <a:pt x="142" y="258"/>
                  </a:lnTo>
                  <a:lnTo>
                    <a:pt x="142" y="259"/>
                  </a:lnTo>
                  <a:lnTo>
                    <a:pt x="142" y="260"/>
                  </a:lnTo>
                  <a:lnTo>
                    <a:pt x="141" y="260"/>
                  </a:lnTo>
                  <a:lnTo>
                    <a:pt x="141" y="259"/>
                  </a:lnTo>
                  <a:lnTo>
                    <a:pt x="141" y="258"/>
                  </a:lnTo>
                  <a:lnTo>
                    <a:pt x="140" y="259"/>
                  </a:lnTo>
                  <a:lnTo>
                    <a:pt x="139" y="259"/>
                  </a:lnTo>
                  <a:lnTo>
                    <a:pt x="139" y="260"/>
                  </a:lnTo>
                  <a:lnTo>
                    <a:pt x="137" y="261"/>
                  </a:lnTo>
                  <a:lnTo>
                    <a:pt x="137" y="262"/>
                  </a:lnTo>
                  <a:lnTo>
                    <a:pt x="136" y="262"/>
                  </a:lnTo>
                  <a:lnTo>
                    <a:pt x="135" y="262"/>
                  </a:lnTo>
                  <a:lnTo>
                    <a:pt x="134" y="262"/>
                  </a:lnTo>
                  <a:lnTo>
                    <a:pt x="134" y="261"/>
                  </a:lnTo>
                  <a:lnTo>
                    <a:pt x="134" y="260"/>
                  </a:lnTo>
                  <a:lnTo>
                    <a:pt x="133" y="260"/>
                  </a:lnTo>
                  <a:lnTo>
                    <a:pt x="132" y="260"/>
                  </a:lnTo>
                  <a:lnTo>
                    <a:pt x="132" y="261"/>
                  </a:lnTo>
                  <a:lnTo>
                    <a:pt x="132" y="262"/>
                  </a:lnTo>
                  <a:lnTo>
                    <a:pt x="131" y="262"/>
                  </a:lnTo>
                  <a:lnTo>
                    <a:pt x="129" y="262"/>
                  </a:lnTo>
                  <a:lnTo>
                    <a:pt x="128" y="262"/>
                  </a:lnTo>
                  <a:lnTo>
                    <a:pt x="128" y="261"/>
                  </a:lnTo>
                  <a:lnTo>
                    <a:pt x="128" y="260"/>
                  </a:lnTo>
                  <a:lnTo>
                    <a:pt x="128" y="261"/>
                  </a:lnTo>
                  <a:lnTo>
                    <a:pt x="127" y="261"/>
                  </a:lnTo>
                  <a:lnTo>
                    <a:pt x="126" y="260"/>
                  </a:lnTo>
                  <a:lnTo>
                    <a:pt x="126" y="261"/>
                  </a:lnTo>
                  <a:lnTo>
                    <a:pt x="125" y="261"/>
                  </a:lnTo>
                  <a:lnTo>
                    <a:pt x="124" y="261"/>
                  </a:lnTo>
                  <a:lnTo>
                    <a:pt x="123" y="261"/>
                  </a:lnTo>
                  <a:lnTo>
                    <a:pt x="123" y="262"/>
                  </a:lnTo>
                  <a:lnTo>
                    <a:pt x="123" y="263"/>
                  </a:lnTo>
                  <a:lnTo>
                    <a:pt x="121" y="263"/>
                  </a:lnTo>
                  <a:lnTo>
                    <a:pt x="121" y="262"/>
                  </a:lnTo>
                  <a:lnTo>
                    <a:pt x="121" y="261"/>
                  </a:lnTo>
                  <a:lnTo>
                    <a:pt x="120" y="261"/>
                  </a:lnTo>
                  <a:lnTo>
                    <a:pt x="120" y="262"/>
                  </a:lnTo>
                  <a:lnTo>
                    <a:pt x="121" y="262"/>
                  </a:lnTo>
                  <a:lnTo>
                    <a:pt x="120" y="264"/>
                  </a:lnTo>
                  <a:lnTo>
                    <a:pt x="119" y="264"/>
                  </a:lnTo>
                  <a:lnTo>
                    <a:pt x="119" y="263"/>
                  </a:lnTo>
                  <a:lnTo>
                    <a:pt x="119" y="262"/>
                  </a:lnTo>
                  <a:lnTo>
                    <a:pt x="118" y="263"/>
                  </a:lnTo>
                  <a:lnTo>
                    <a:pt x="118" y="262"/>
                  </a:lnTo>
                  <a:lnTo>
                    <a:pt x="117" y="262"/>
                  </a:lnTo>
                  <a:lnTo>
                    <a:pt x="117" y="263"/>
                  </a:lnTo>
                  <a:lnTo>
                    <a:pt x="116" y="264"/>
                  </a:lnTo>
                  <a:lnTo>
                    <a:pt x="115" y="264"/>
                  </a:lnTo>
                  <a:lnTo>
                    <a:pt x="115" y="266"/>
                  </a:lnTo>
                  <a:lnTo>
                    <a:pt x="113" y="266"/>
                  </a:lnTo>
                  <a:lnTo>
                    <a:pt x="112" y="266"/>
                  </a:lnTo>
                  <a:lnTo>
                    <a:pt x="112" y="267"/>
                  </a:lnTo>
                  <a:lnTo>
                    <a:pt x="111" y="267"/>
                  </a:lnTo>
                  <a:lnTo>
                    <a:pt x="111" y="268"/>
                  </a:lnTo>
                  <a:lnTo>
                    <a:pt x="110" y="268"/>
                  </a:lnTo>
                  <a:lnTo>
                    <a:pt x="110" y="269"/>
                  </a:lnTo>
                  <a:lnTo>
                    <a:pt x="110" y="270"/>
                  </a:lnTo>
                  <a:lnTo>
                    <a:pt x="109" y="270"/>
                  </a:lnTo>
                  <a:lnTo>
                    <a:pt x="108" y="270"/>
                  </a:lnTo>
                  <a:lnTo>
                    <a:pt x="108" y="269"/>
                  </a:lnTo>
                  <a:lnTo>
                    <a:pt x="108" y="268"/>
                  </a:lnTo>
                  <a:lnTo>
                    <a:pt x="108" y="267"/>
                  </a:lnTo>
                  <a:lnTo>
                    <a:pt x="108" y="266"/>
                  </a:lnTo>
                  <a:lnTo>
                    <a:pt x="109" y="264"/>
                  </a:lnTo>
                  <a:lnTo>
                    <a:pt x="109" y="263"/>
                  </a:lnTo>
                  <a:lnTo>
                    <a:pt x="110" y="263"/>
                  </a:lnTo>
                  <a:lnTo>
                    <a:pt x="111" y="262"/>
                  </a:lnTo>
                  <a:lnTo>
                    <a:pt x="112" y="262"/>
                  </a:lnTo>
                  <a:lnTo>
                    <a:pt x="113" y="261"/>
                  </a:lnTo>
                  <a:lnTo>
                    <a:pt x="113" y="260"/>
                  </a:lnTo>
                  <a:lnTo>
                    <a:pt x="113" y="259"/>
                  </a:lnTo>
                  <a:lnTo>
                    <a:pt x="113" y="258"/>
                  </a:lnTo>
                  <a:lnTo>
                    <a:pt x="113" y="256"/>
                  </a:lnTo>
                  <a:lnTo>
                    <a:pt x="115" y="256"/>
                  </a:lnTo>
                  <a:lnTo>
                    <a:pt x="115" y="255"/>
                  </a:lnTo>
                  <a:lnTo>
                    <a:pt x="116" y="255"/>
                  </a:lnTo>
                  <a:lnTo>
                    <a:pt x="117" y="255"/>
                  </a:lnTo>
                  <a:lnTo>
                    <a:pt x="117" y="256"/>
                  </a:lnTo>
                  <a:lnTo>
                    <a:pt x="118" y="256"/>
                  </a:lnTo>
                  <a:lnTo>
                    <a:pt x="118" y="258"/>
                  </a:lnTo>
                  <a:lnTo>
                    <a:pt x="119" y="258"/>
                  </a:lnTo>
                  <a:lnTo>
                    <a:pt x="119" y="256"/>
                  </a:lnTo>
                  <a:lnTo>
                    <a:pt x="119" y="255"/>
                  </a:lnTo>
                  <a:lnTo>
                    <a:pt x="119" y="254"/>
                  </a:lnTo>
                  <a:lnTo>
                    <a:pt x="119" y="253"/>
                  </a:lnTo>
                  <a:lnTo>
                    <a:pt x="118" y="253"/>
                  </a:lnTo>
                  <a:lnTo>
                    <a:pt x="117" y="253"/>
                  </a:lnTo>
                  <a:lnTo>
                    <a:pt x="117" y="252"/>
                  </a:lnTo>
                  <a:lnTo>
                    <a:pt x="116" y="252"/>
                  </a:lnTo>
                  <a:lnTo>
                    <a:pt x="115" y="252"/>
                  </a:lnTo>
                  <a:lnTo>
                    <a:pt x="107" y="252"/>
                  </a:lnTo>
                  <a:lnTo>
                    <a:pt x="102" y="252"/>
                  </a:lnTo>
                  <a:lnTo>
                    <a:pt x="101" y="252"/>
                  </a:lnTo>
                  <a:lnTo>
                    <a:pt x="97" y="253"/>
                  </a:lnTo>
                  <a:lnTo>
                    <a:pt x="93" y="253"/>
                  </a:lnTo>
                  <a:lnTo>
                    <a:pt x="85" y="253"/>
                  </a:lnTo>
                  <a:lnTo>
                    <a:pt x="84" y="253"/>
                  </a:lnTo>
                  <a:lnTo>
                    <a:pt x="83" y="253"/>
                  </a:lnTo>
                  <a:lnTo>
                    <a:pt x="81" y="253"/>
                  </a:lnTo>
                  <a:lnTo>
                    <a:pt x="80" y="253"/>
                  </a:lnTo>
                  <a:lnTo>
                    <a:pt x="77" y="253"/>
                  </a:lnTo>
                  <a:lnTo>
                    <a:pt x="64" y="253"/>
                  </a:lnTo>
                  <a:lnTo>
                    <a:pt x="56" y="253"/>
                  </a:lnTo>
                  <a:lnTo>
                    <a:pt x="55" y="253"/>
                  </a:lnTo>
                  <a:lnTo>
                    <a:pt x="51" y="253"/>
                  </a:lnTo>
                  <a:lnTo>
                    <a:pt x="47" y="253"/>
                  </a:lnTo>
                  <a:lnTo>
                    <a:pt x="46" y="253"/>
                  </a:lnTo>
                  <a:lnTo>
                    <a:pt x="43" y="253"/>
                  </a:lnTo>
                  <a:lnTo>
                    <a:pt x="38" y="253"/>
                  </a:lnTo>
                  <a:lnTo>
                    <a:pt x="36" y="253"/>
                  </a:lnTo>
                  <a:lnTo>
                    <a:pt x="35" y="253"/>
                  </a:lnTo>
                  <a:lnTo>
                    <a:pt x="30" y="253"/>
                  </a:lnTo>
                  <a:lnTo>
                    <a:pt x="29" y="253"/>
                  </a:lnTo>
                  <a:lnTo>
                    <a:pt x="28" y="253"/>
                  </a:lnTo>
                  <a:lnTo>
                    <a:pt x="20" y="253"/>
                  </a:lnTo>
                  <a:lnTo>
                    <a:pt x="19" y="253"/>
                  </a:lnTo>
                  <a:lnTo>
                    <a:pt x="16" y="253"/>
                  </a:lnTo>
                  <a:lnTo>
                    <a:pt x="15" y="253"/>
                  </a:lnTo>
                  <a:lnTo>
                    <a:pt x="14" y="253"/>
                  </a:lnTo>
                  <a:lnTo>
                    <a:pt x="12" y="253"/>
                  </a:lnTo>
                  <a:lnTo>
                    <a:pt x="7" y="253"/>
                  </a:lnTo>
                  <a:lnTo>
                    <a:pt x="3" y="253"/>
                  </a:lnTo>
                  <a:lnTo>
                    <a:pt x="3" y="251"/>
                  </a:lnTo>
                  <a:lnTo>
                    <a:pt x="1" y="250"/>
                  </a:lnTo>
                  <a:lnTo>
                    <a:pt x="3" y="248"/>
                  </a:lnTo>
                  <a:lnTo>
                    <a:pt x="3" y="247"/>
                  </a:lnTo>
                  <a:lnTo>
                    <a:pt x="3" y="245"/>
                  </a:lnTo>
                  <a:lnTo>
                    <a:pt x="1" y="239"/>
                  </a:lnTo>
                  <a:lnTo>
                    <a:pt x="1" y="238"/>
                  </a:lnTo>
                  <a:lnTo>
                    <a:pt x="1" y="237"/>
                  </a:lnTo>
                  <a:lnTo>
                    <a:pt x="1" y="235"/>
                  </a:lnTo>
                  <a:lnTo>
                    <a:pt x="1" y="234"/>
                  </a:lnTo>
                  <a:lnTo>
                    <a:pt x="1" y="227"/>
                  </a:lnTo>
                  <a:lnTo>
                    <a:pt x="1" y="220"/>
                  </a:lnTo>
                  <a:lnTo>
                    <a:pt x="1" y="212"/>
                  </a:lnTo>
                  <a:lnTo>
                    <a:pt x="1" y="211"/>
                  </a:lnTo>
                  <a:lnTo>
                    <a:pt x="1" y="210"/>
                  </a:lnTo>
                  <a:lnTo>
                    <a:pt x="1" y="206"/>
                  </a:lnTo>
                  <a:lnTo>
                    <a:pt x="1" y="198"/>
                  </a:lnTo>
                  <a:lnTo>
                    <a:pt x="1" y="196"/>
                  </a:lnTo>
                  <a:lnTo>
                    <a:pt x="1" y="195"/>
                  </a:lnTo>
                  <a:lnTo>
                    <a:pt x="1" y="191"/>
                  </a:lnTo>
                  <a:lnTo>
                    <a:pt x="1" y="184"/>
                  </a:lnTo>
                  <a:lnTo>
                    <a:pt x="1" y="182"/>
                  </a:lnTo>
                  <a:lnTo>
                    <a:pt x="1" y="181"/>
                  </a:lnTo>
                  <a:lnTo>
                    <a:pt x="1" y="173"/>
                  </a:lnTo>
                  <a:lnTo>
                    <a:pt x="1" y="172"/>
                  </a:lnTo>
                  <a:lnTo>
                    <a:pt x="1" y="164"/>
                  </a:lnTo>
                  <a:lnTo>
                    <a:pt x="0" y="155"/>
                  </a:lnTo>
                  <a:lnTo>
                    <a:pt x="0" y="154"/>
                  </a:lnTo>
                  <a:lnTo>
                    <a:pt x="0" y="152"/>
                  </a:lnTo>
                  <a:lnTo>
                    <a:pt x="0" y="150"/>
                  </a:lnTo>
                  <a:lnTo>
                    <a:pt x="0" y="147"/>
                  </a:lnTo>
                  <a:lnTo>
                    <a:pt x="0" y="146"/>
                  </a:lnTo>
                  <a:lnTo>
                    <a:pt x="0" y="144"/>
                  </a:lnTo>
                  <a:lnTo>
                    <a:pt x="0" y="140"/>
                  </a:lnTo>
                  <a:lnTo>
                    <a:pt x="0" y="139"/>
                  </a:lnTo>
                  <a:lnTo>
                    <a:pt x="0" y="138"/>
                  </a:lnTo>
                  <a:lnTo>
                    <a:pt x="0" y="134"/>
                  </a:lnTo>
                  <a:lnTo>
                    <a:pt x="0" y="127"/>
                  </a:lnTo>
                  <a:lnTo>
                    <a:pt x="0" y="124"/>
                  </a:lnTo>
                  <a:lnTo>
                    <a:pt x="0" y="123"/>
                  </a:lnTo>
                  <a:lnTo>
                    <a:pt x="0" y="119"/>
                  </a:lnTo>
                  <a:lnTo>
                    <a:pt x="0" y="116"/>
                  </a:lnTo>
                  <a:lnTo>
                    <a:pt x="0" y="95"/>
                  </a:lnTo>
                  <a:lnTo>
                    <a:pt x="0" y="91"/>
                  </a:lnTo>
                  <a:lnTo>
                    <a:pt x="0" y="86"/>
                  </a:lnTo>
                  <a:lnTo>
                    <a:pt x="0" y="84"/>
                  </a:lnTo>
                  <a:lnTo>
                    <a:pt x="0" y="80"/>
                  </a:lnTo>
                  <a:lnTo>
                    <a:pt x="0" y="79"/>
                  </a:lnTo>
                  <a:lnTo>
                    <a:pt x="0" y="74"/>
                  </a:lnTo>
                  <a:lnTo>
                    <a:pt x="0" y="72"/>
                  </a:lnTo>
                  <a:lnTo>
                    <a:pt x="0" y="71"/>
                  </a:lnTo>
                  <a:lnTo>
                    <a:pt x="0" y="66"/>
                  </a:lnTo>
                  <a:lnTo>
                    <a:pt x="0" y="63"/>
                  </a:lnTo>
                  <a:lnTo>
                    <a:pt x="0" y="62"/>
                  </a:lnTo>
                  <a:lnTo>
                    <a:pt x="0" y="59"/>
                  </a:lnTo>
                  <a:lnTo>
                    <a:pt x="0" y="58"/>
                  </a:lnTo>
                  <a:lnTo>
                    <a:pt x="0" y="56"/>
                  </a:lnTo>
                  <a:lnTo>
                    <a:pt x="0" y="52"/>
                  </a:lnTo>
                  <a:lnTo>
                    <a:pt x="0" y="50"/>
                  </a:lnTo>
                  <a:lnTo>
                    <a:pt x="0" y="47"/>
                  </a:lnTo>
                  <a:lnTo>
                    <a:pt x="0" y="43"/>
                  </a:lnTo>
                  <a:lnTo>
                    <a:pt x="0" y="42"/>
                  </a:lnTo>
                  <a:lnTo>
                    <a:pt x="0" y="40"/>
                  </a:lnTo>
                  <a:lnTo>
                    <a:pt x="0" y="39"/>
                  </a:lnTo>
                  <a:lnTo>
                    <a:pt x="0" y="38"/>
                  </a:lnTo>
                  <a:lnTo>
                    <a:pt x="0" y="36"/>
                  </a:lnTo>
                  <a:lnTo>
                    <a:pt x="0" y="35"/>
                  </a:lnTo>
                  <a:lnTo>
                    <a:pt x="0" y="34"/>
                  </a:lnTo>
                  <a:lnTo>
                    <a:pt x="0" y="28"/>
                  </a:lnTo>
                  <a:lnTo>
                    <a:pt x="0" y="27"/>
                  </a:lnTo>
                  <a:lnTo>
                    <a:pt x="0" y="24"/>
                  </a:lnTo>
                  <a:lnTo>
                    <a:pt x="0" y="22"/>
                  </a:lnTo>
                  <a:lnTo>
                    <a:pt x="0" y="20"/>
                  </a:lnTo>
                  <a:lnTo>
                    <a:pt x="0" y="19"/>
                  </a:lnTo>
                  <a:lnTo>
                    <a:pt x="0" y="18"/>
                  </a:lnTo>
                  <a:lnTo>
                    <a:pt x="0" y="16"/>
                  </a:lnTo>
                  <a:lnTo>
                    <a:pt x="0" y="15"/>
                  </a:lnTo>
                  <a:lnTo>
                    <a:pt x="0" y="14"/>
                  </a:lnTo>
                  <a:lnTo>
                    <a:pt x="0" y="13"/>
                  </a:lnTo>
                  <a:lnTo>
                    <a:pt x="0" y="11"/>
                  </a:lnTo>
                  <a:lnTo>
                    <a:pt x="0" y="10"/>
                  </a:lnTo>
                  <a:lnTo>
                    <a:pt x="0" y="8"/>
                  </a:lnTo>
                  <a:lnTo>
                    <a:pt x="0" y="2"/>
                  </a:lnTo>
                  <a:lnTo>
                    <a:pt x="1" y="2"/>
                  </a:lnTo>
                  <a:lnTo>
                    <a:pt x="3" y="2"/>
                  </a:lnTo>
                  <a:lnTo>
                    <a:pt x="4" y="2"/>
                  </a:lnTo>
                  <a:lnTo>
                    <a:pt x="5" y="2"/>
                  </a:lnTo>
                  <a:lnTo>
                    <a:pt x="6" y="2"/>
                  </a:lnTo>
                  <a:lnTo>
                    <a:pt x="7" y="2"/>
                  </a:lnTo>
                  <a:lnTo>
                    <a:pt x="8" y="2"/>
                  </a:lnTo>
                  <a:lnTo>
                    <a:pt x="9" y="2"/>
                  </a:lnTo>
                  <a:lnTo>
                    <a:pt x="14" y="2"/>
                  </a:lnTo>
                  <a:lnTo>
                    <a:pt x="17" y="2"/>
                  </a:lnTo>
                  <a:lnTo>
                    <a:pt x="22" y="2"/>
                  </a:lnTo>
                  <a:lnTo>
                    <a:pt x="23" y="2"/>
                  </a:lnTo>
                  <a:lnTo>
                    <a:pt x="27" y="2"/>
                  </a:lnTo>
                  <a:lnTo>
                    <a:pt x="32" y="2"/>
                  </a:lnTo>
                  <a:lnTo>
                    <a:pt x="33" y="2"/>
                  </a:lnTo>
                  <a:lnTo>
                    <a:pt x="35" y="2"/>
                  </a:lnTo>
                  <a:lnTo>
                    <a:pt x="40" y="2"/>
                  </a:lnTo>
                  <a:lnTo>
                    <a:pt x="43" y="2"/>
                  </a:lnTo>
                  <a:lnTo>
                    <a:pt x="44" y="2"/>
                  </a:lnTo>
                  <a:lnTo>
                    <a:pt x="45" y="2"/>
                  </a:lnTo>
                  <a:lnTo>
                    <a:pt x="46" y="2"/>
                  </a:lnTo>
                  <a:lnTo>
                    <a:pt x="47" y="2"/>
                  </a:lnTo>
                  <a:lnTo>
                    <a:pt x="48" y="2"/>
                  </a:lnTo>
                  <a:lnTo>
                    <a:pt x="49" y="2"/>
                  </a:lnTo>
                  <a:lnTo>
                    <a:pt x="51" y="2"/>
                  </a:lnTo>
                  <a:lnTo>
                    <a:pt x="52" y="2"/>
                  </a:lnTo>
                  <a:lnTo>
                    <a:pt x="53" y="2"/>
                  </a:lnTo>
                  <a:lnTo>
                    <a:pt x="54" y="2"/>
                  </a:lnTo>
                  <a:lnTo>
                    <a:pt x="55" y="2"/>
                  </a:lnTo>
                  <a:lnTo>
                    <a:pt x="56" y="2"/>
                  </a:lnTo>
                  <a:lnTo>
                    <a:pt x="61" y="2"/>
                  </a:lnTo>
                  <a:lnTo>
                    <a:pt x="62" y="2"/>
                  </a:lnTo>
                  <a:lnTo>
                    <a:pt x="63" y="2"/>
                  </a:lnTo>
                  <a:lnTo>
                    <a:pt x="64" y="2"/>
                  </a:lnTo>
                  <a:lnTo>
                    <a:pt x="68" y="2"/>
                  </a:lnTo>
                  <a:lnTo>
                    <a:pt x="69" y="2"/>
                  </a:lnTo>
                  <a:lnTo>
                    <a:pt x="72" y="2"/>
                  </a:lnTo>
                  <a:lnTo>
                    <a:pt x="73" y="2"/>
                  </a:lnTo>
                  <a:lnTo>
                    <a:pt x="76" y="2"/>
                  </a:lnTo>
                  <a:lnTo>
                    <a:pt x="78" y="2"/>
                  </a:lnTo>
                  <a:lnTo>
                    <a:pt x="80" y="2"/>
                  </a:lnTo>
                  <a:lnTo>
                    <a:pt x="81" y="2"/>
                  </a:lnTo>
                  <a:lnTo>
                    <a:pt x="84" y="2"/>
                  </a:lnTo>
                  <a:lnTo>
                    <a:pt x="88" y="2"/>
                  </a:lnTo>
                  <a:lnTo>
                    <a:pt x="89" y="2"/>
                  </a:lnTo>
                  <a:lnTo>
                    <a:pt x="93" y="2"/>
                  </a:lnTo>
                  <a:lnTo>
                    <a:pt x="94" y="2"/>
                  </a:lnTo>
                  <a:lnTo>
                    <a:pt x="95" y="2"/>
                  </a:lnTo>
                  <a:lnTo>
                    <a:pt x="96" y="2"/>
                  </a:lnTo>
                  <a:lnTo>
                    <a:pt x="100" y="0"/>
                  </a:lnTo>
                  <a:lnTo>
                    <a:pt x="101" y="0"/>
                  </a:lnTo>
                  <a:lnTo>
                    <a:pt x="102" y="0"/>
                  </a:lnTo>
                  <a:lnTo>
                    <a:pt x="107" y="0"/>
                  </a:lnTo>
                  <a:lnTo>
                    <a:pt x="109" y="0"/>
                  </a:lnTo>
                  <a:lnTo>
                    <a:pt x="110" y="0"/>
                  </a:lnTo>
                  <a:lnTo>
                    <a:pt x="112" y="0"/>
                  </a:lnTo>
                  <a:lnTo>
                    <a:pt x="116" y="0"/>
                  </a:lnTo>
                  <a:lnTo>
                    <a:pt x="123" y="0"/>
                  </a:lnTo>
                  <a:lnTo>
                    <a:pt x="124"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26" name="Freeform 125"/>
            <p:cNvSpPr>
              <a:spLocks/>
            </p:cNvSpPr>
            <p:nvPr/>
          </p:nvSpPr>
          <p:spPr bwMode="auto">
            <a:xfrm>
              <a:off x="3246" y="1342"/>
              <a:ext cx="242" cy="209"/>
            </a:xfrm>
            <a:custGeom>
              <a:avLst/>
              <a:gdLst>
                <a:gd name="T0" fmla="*/ 241 w 242"/>
                <a:gd name="T1" fmla="*/ 5 h 209"/>
                <a:gd name="T2" fmla="*/ 241 w 242"/>
                <a:gd name="T3" fmla="*/ 11 h 209"/>
                <a:gd name="T4" fmla="*/ 241 w 242"/>
                <a:gd name="T5" fmla="*/ 25 h 209"/>
                <a:gd name="T6" fmla="*/ 241 w 242"/>
                <a:gd name="T7" fmla="*/ 31 h 209"/>
                <a:gd name="T8" fmla="*/ 241 w 242"/>
                <a:gd name="T9" fmla="*/ 41 h 209"/>
                <a:gd name="T10" fmla="*/ 241 w 242"/>
                <a:gd name="T11" fmla="*/ 51 h 209"/>
                <a:gd name="T12" fmla="*/ 241 w 242"/>
                <a:gd name="T13" fmla="*/ 63 h 209"/>
                <a:gd name="T14" fmla="*/ 241 w 242"/>
                <a:gd name="T15" fmla="*/ 80 h 209"/>
                <a:gd name="T16" fmla="*/ 241 w 242"/>
                <a:gd name="T17" fmla="*/ 113 h 209"/>
                <a:gd name="T18" fmla="*/ 241 w 242"/>
                <a:gd name="T19" fmla="*/ 128 h 209"/>
                <a:gd name="T20" fmla="*/ 241 w 242"/>
                <a:gd name="T21" fmla="*/ 141 h 209"/>
                <a:gd name="T22" fmla="*/ 242 w 242"/>
                <a:gd name="T23" fmla="*/ 162 h 209"/>
                <a:gd name="T24" fmla="*/ 229 w 242"/>
                <a:gd name="T25" fmla="*/ 162 h 209"/>
                <a:gd name="T26" fmla="*/ 212 w 242"/>
                <a:gd name="T27" fmla="*/ 162 h 209"/>
                <a:gd name="T28" fmla="*/ 199 w 242"/>
                <a:gd name="T29" fmla="*/ 162 h 209"/>
                <a:gd name="T30" fmla="*/ 183 w 242"/>
                <a:gd name="T31" fmla="*/ 162 h 209"/>
                <a:gd name="T32" fmla="*/ 174 w 242"/>
                <a:gd name="T33" fmla="*/ 162 h 209"/>
                <a:gd name="T34" fmla="*/ 165 w 242"/>
                <a:gd name="T35" fmla="*/ 162 h 209"/>
                <a:gd name="T36" fmla="*/ 158 w 242"/>
                <a:gd name="T37" fmla="*/ 162 h 209"/>
                <a:gd name="T38" fmla="*/ 146 w 242"/>
                <a:gd name="T39" fmla="*/ 162 h 209"/>
                <a:gd name="T40" fmla="*/ 134 w 242"/>
                <a:gd name="T41" fmla="*/ 164 h 209"/>
                <a:gd name="T42" fmla="*/ 134 w 242"/>
                <a:gd name="T43" fmla="*/ 192 h 209"/>
                <a:gd name="T44" fmla="*/ 126 w 242"/>
                <a:gd name="T45" fmla="*/ 197 h 209"/>
                <a:gd name="T46" fmla="*/ 98 w 242"/>
                <a:gd name="T47" fmla="*/ 199 h 209"/>
                <a:gd name="T48" fmla="*/ 86 w 242"/>
                <a:gd name="T49" fmla="*/ 199 h 209"/>
                <a:gd name="T50" fmla="*/ 74 w 242"/>
                <a:gd name="T51" fmla="*/ 208 h 209"/>
                <a:gd name="T52" fmla="*/ 62 w 242"/>
                <a:gd name="T53" fmla="*/ 208 h 209"/>
                <a:gd name="T54" fmla="*/ 29 w 242"/>
                <a:gd name="T55" fmla="*/ 208 h 209"/>
                <a:gd name="T56" fmla="*/ 9 w 242"/>
                <a:gd name="T57" fmla="*/ 208 h 209"/>
                <a:gd name="T58" fmla="*/ 0 w 242"/>
                <a:gd name="T59" fmla="*/ 197 h 209"/>
                <a:gd name="T60" fmla="*/ 0 w 242"/>
                <a:gd name="T61" fmla="*/ 184 h 209"/>
                <a:gd name="T62" fmla="*/ 1 w 242"/>
                <a:gd name="T63" fmla="*/ 168 h 209"/>
                <a:gd name="T64" fmla="*/ 6 w 242"/>
                <a:gd name="T65" fmla="*/ 163 h 209"/>
                <a:gd name="T66" fmla="*/ 24 w 242"/>
                <a:gd name="T67" fmla="*/ 163 h 209"/>
                <a:gd name="T68" fmla="*/ 28 w 242"/>
                <a:gd name="T69" fmla="*/ 145 h 209"/>
                <a:gd name="T70" fmla="*/ 28 w 242"/>
                <a:gd name="T71" fmla="*/ 125 h 209"/>
                <a:gd name="T72" fmla="*/ 28 w 242"/>
                <a:gd name="T73" fmla="*/ 120 h 209"/>
                <a:gd name="T74" fmla="*/ 28 w 242"/>
                <a:gd name="T75" fmla="*/ 100 h 209"/>
                <a:gd name="T76" fmla="*/ 28 w 242"/>
                <a:gd name="T77" fmla="*/ 80 h 209"/>
                <a:gd name="T78" fmla="*/ 26 w 242"/>
                <a:gd name="T79" fmla="*/ 65 h 209"/>
                <a:gd name="T80" fmla="*/ 26 w 242"/>
                <a:gd name="T81" fmla="*/ 44 h 209"/>
                <a:gd name="T82" fmla="*/ 26 w 242"/>
                <a:gd name="T83" fmla="*/ 26 h 209"/>
                <a:gd name="T84" fmla="*/ 26 w 242"/>
                <a:gd name="T85" fmla="*/ 11 h 209"/>
                <a:gd name="T86" fmla="*/ 26 w 242"/>
                <a:gd name="T87" fmla="*/ 2 h 209"/>
                <a:gd name="T88" fmla="*/ 37 w 242"/>
                <a:gd name="T89" fmla="*/ 2 h 209"/>
                <a:gd name="T90" fmla="*/ 60 w 242"/>
                <a:gd name="T91" fmla="*/ 2 h 209"/>
                <a:gd name="T92" fmla="*/ 85 w 242"/>
                <a:gd name="T93" fmla="*/ 1 h 209"/>
                <a:gd name="T94" fmla="*/ 95 w 242"/>
                <a:gd name="T95" fmla="*/ 1 h 209"/>
                <a:gd name="T96" fmla="*/ 112 w 242"/>
                <a:gd name="T97" fmla="*/ 1 h 209"/>
                <a:gd name="T98" fmla="*/ 127 w 242"/>
                <a:gd name="T99" fmla="*/ 1 h 209"/>
                <a:gd name="T100" fmla="*/ 143 w 242"/>
                <a:gd name="T101" fmla="*/ 1 h 209"/>
                <a:gd name="T102" fmla="*/ 156 w 242"/>
                <a:gd name="T103" fmla="*/ 1 h 209"/>
                <a:gd name="T104" fmla="*/ 162 w 242"/>
                <a:gd name="T105" fmla="*/ 1 h 209"/>
                <a:gd name="T106" fmla="*/ 169 w 242"/>
                <a:gd name="T107" fmla="*/ 1 h 209"/>
                <a:gd name="T108" fmla="*/ 181 w 242"/>
                <a:gd name="T109" fmla="*/ 1 h 209"/>
                <a:gd name="T110" fmla="*/ 190 w 242"/>
                <a:gd name="T111" fmla="*/ 0 h 209"/>
                <a:gd name="T112" fmla="*/ 193 w 242"/>
                <a:gd name="T113" fmla="*/ 0 h 209"/>
                <a:gd name="T114" fmla="*/ 200 w 242"/>
                <a:gd name="T115" fmla="*/ 0 h 209"/>
                <a:gd name="T116" fmla="*/ 206 w 242"/>
                <a:gd name="T117" fmla="*/ 0 h 209"/>
                <a:gd name="T118" fmla="*/ 220 w 242"/>
                <a:gd name="T119" fmla="*/ 0 h 209"/>
                <a:gd name="T120" fmla="*/ 233 w 242"/>
                <a:gd name="T121" fmla="*/ 0 h 209"/>
                <a:gd name="T122" fmla="*/ 238 w 242"/>
                <a:gd name="T123" fmla="*/ 0 h 20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42" h="209">
                  <a:moveTo>
                    <a:pt x="241" y="0"/>
                  </a:moveTo>
                  <a:lnTo>
                    <a:pt x="241" y="2"/>
                  </a:lnTo>
                  <a:lnTo>
                    <a:pt x="241" y="3"/>
                  </a:lnTo>
                  <a:lnTo>
                    <a:pt x="241" y="4"/>
                  </a:lnTo>
                  <a:lnTo>
                    <a:pt x="241" y="5"/>
                  </a:lnTo>
                  <a:lnTo>
                    <a:pt x="241" y="7"/>
                  </a:lnTo>
                  <a:lnTo>
                    <a:pt x="241" y="8"/>
                  </a:lnTo>
                  <a:lnTo>
                    <a:pt x="241" y="9"/>
                  </a:lnTo>
                  <a:lnTo>
                    <a:pt x="241" y="11"/>
                  </a:lnTo>
                  <a:lnTo>
                    <a:pt x="241" y="13"/>
                  </a:lnTo>
                  <a:lnTo>
                    <a:pt x="241" y="16"/>
                  </a:lnTo>
                  <a:lnTo>
                    <a:pt x="241" y="17"/>
                  </a:lnTo>
                  <a:lnTo>
                    <a:pt x="241" y="23"/>
                  </a:lnTo>
                  <a:lnTo>
                    <a:pt x="241" y="24"/>
                  </a:lnTo>
                  <a:lnTo>
                    <a:pt x="241" y="25"/>
                  </a:lnTo>
                  <a:lnTo>
                    <a:pt x="241" y="27"/>
                  </a:lnTo>
                  <a:lnTo>
                    <a:pt x="241" y="28"/>
                  </a:lnTo>
                  <a:lnTo>
                    <a:pt x="241" y="29"/>
                  </a:lnTo>
                  <a:lnTo>
                    <a:pt x="241" y="31"/>
                  </a:lnTo>
                  <a:lnTo>
                    <a:pt x="241" y="32"/>
                  </a:lnTo>
                  <a:lnTo>
                    <a:pt x="241" y="36"/>
                  </a:lnTo>
                  <a:lnTo>
                    <a:pt x="241" y="39"/>
                  </a:lnTo>
                  <a:lnTo>
                    <a:pt x="241" y="41"/>
                  </a:lnTo>
                  <a:lnTo>
                    <a:pt x="241" y="45"/>
                  </a:lnTo>
                  <a:lnTo>
                    <a:pt x="241" y="47"/>
                  </a:lnTo>
                  <a:lnTo>
                    <a:pt x="241" y="48"/>
                  </a:lnTo>
                  <a:lnTo>
                    <a:pt x="241" y="51"/>
                  </a:lnTo>
                  <a:lnTo>
                    <a:pt x="241" y="52"/>
                  </a:lnTo>
                  <a:lnTo>
                    <a:pt x="241" y="55"/>
                  </a:lnTo>
                  <a:lnTo>
                    <a:pt x="241" y="60"/>
                  </a:lnTo>
                  <a:lnTo>
                    <a:pt x="241" y="61"/>
                  </a:lnTo>
                  <a:lnTo>
                    <a:pt x="241" y="63"/>
                  </a:lnTo>
                  <a:lnTo>
                    <a:pt x="241" y="68"/>
                  </a:lnTo>
                  <a:lnTo>
                    <a:pt x="241" y="69"/>
                  </a:lnTo>
                  <a:lnTo>
                    <a:pt x="241" y="73"/>
                  </a:lnTo>
                  <a:lnTo>
                    <a:pt x="241" y="75"/>
                  </a:lnTo>
                  <a:lnTo>
                    <a:pt x="241" y="80"/>
                  </a:lnTo>
                  <a:lnTo>
                    <a:pt x="241" y="84"/>
                  </a:lnTo>
                  <a:lnTo>
                    <a:pt x="241" y="105"/>
                  </a:lnTo>
                  <a:lnTo>
                    <a:pt x="241" y="108"/>
                  </a:lnTo>
                  <a:lnTo>
                    <a:pt x="241" y="112"/>
                  </a:lnTo>
                  <a:lnTo>
                    <a:pt x="241" y="113"/>
                  </a:lnTo>
                  <a:lnTo>
                    <a:pt x="241" y="116"/>
                  </a:lnTo>
                  <a:lnTo>
                    <a:pt x="241" y="123"/>
                  </a:lnTo>
                  <a:lnTo>
                    <a:pt x="241" y="127"/>
                  </a:lnTo>
                  <a:lnTo>
                    <a:pt x="241" y="128"/>
                  </a:lnTo>
                  <a:lnTo>
                    <a:pt x="241" y="129"/>
                  </a:lnTo>
                  <a:lnTo>
                    <a:pt x="241" y="133"/>
                  </a:lnTo>
                  <a:lnTo>
                    <a:pt x="241" y="135"/>
                  </a:lnTo>
                  <a:lnTo>
                    <a:pt x="241" y="136"/>
                  </a:lnTo>
                  <a:lnTo>
                    <a:pt x="241" y="139"/>
                  </a:lnTo>
                  <a:lnTo>
                    <a:pt x="241" y="141"/>
                  </a:lnTo>
                  <a:lnTo>
                    <a:pt x="241" y="143"/>
                  </a:lnTo>
                  <a:lnTo>
                    <a:pt x="241" y="144"/>
                  </a:lnTo>
                  <a:lnTo>
                    <a:pt x="242" y="153"/>
                  </a:lnTo>
                  <a:lnTo>
                    <a:pt x="242" y="161"/>
                  </a:lnTo>
                  <a:lnTo>
                    <a:pt x="242" y="162"/>
                  </a:lnTo>
                  <a:lnTo>
                    <a:pt x="239" y="162"/>
                  </a:lnTo>
                  <a:lnTo>
                    <a:pt x="237" y="162"/>
                  </a:lnTo>
                  <a:lnTo>
                    <a:pt x="234" y="162"/>
                  </a:lnTo>
                  <a:lnTo>
                    <a:pt x="233" y="162"/>
                  </a:lnTo>
                  <a:lnTo>
                    <a:pt x="229" y="162"/>
                  </a:lnTo>
                  <a:lnTo>
                    <a:pt x="226" y="162"/>
                  </a:lnTo>
                  <a:lnTo>
                    <a:pt x="223" y="162"/>
                  </a:lnTo>
                  <a:lnTo>
                    <a:pt x="221" y="162"/>
                  </a:lnTo>
                  <a:lnTo>
                    <a:pt x="212" y="162"/>
                  </a:lnTo>
                  <a:lnTo>
                    <a:pt x="208" y="162"/>
                  </a:lnTo>
                  <a:lnTo>
                    <a:pt x="207" y="162"/>
                  </a:lnTo>
                  <a:lnTo>
                    <a:pt x="206" y="162"/>
                  </a:lnTo>
                  <a:lnTo>
                    <a:pt x="205" y="162"/>
                  </a:lnTo>
                  <a:lnTo>
                    <a:pt x="201" y="162"/>
                  </a:lnTo>
                  <a:lnTo>
                    <a:pt x="199" y="162"/>
                  </a:lnTo>
                  <a:lnTo>
                    <a:pt x="197" y="162"/>
                  </a:lnTo>
                  <a:lnTo>
                    <a:pt x="193" y="162"/>
                  </a:lnTo>
                  <a:lnTo>
                    <a:pt x="191" y="162"/>
                  </a:lnTo>
                  <a:lnTo>
                    <a:pt x="189" y="162"/>
                  </a:lnTo>
                  <a:lnTo>
                    <a:pt x="188" y="162"/>
                  </a:lnTo>
                  <a:lnTo>
                    <a:pt x="183" y="162"/>
                  </a:lnTo>
                  <a:lnTo>
                    <a:pt x="182" y="162"/>
                  </a:lnTo>
                  <a:lnTo>
                    <a:pt x="178" y="162"/>
                  </a:lnTo>
                  <a:lnTo>
                    <a:pt x="177" y="162"/>
                  </a:lnTo>
                  <a:lnTo>
                    <a:pt x="175" y="162"/>
                  </a:lnTo>
                  <a:lnTo>
                    <a:pt x="174" y="162"/>
                  </a:lnTo>
                  <a:lnTo>
                    <a:pt x="172" y="162"/>
                  </a:lnTo>
                  <a:lnTo>
                    <a:pt x="170" y="162"/>
                  </a:lnTo>
                  <a:lnTo>
                    <a:pt x="169" y="162"/>
                  </a:lnTo>
                  <a:lnTo>
                    <a:pt x="165" y="162"/>
                  </a:lnTo>
                  <a:lnTo>
                    <a:pt x="164" y="162"/>
                  </a:lnTo>
                  <a:lnTo>
                    <a:pt x="162" y="162"/>
                  </a:lnTo>
                  <a:lnTo>
                    <a:pt x="159" y="162"/>
                  </a:lnTo>
                  <a:lnTo>
                    <a:pt x="158" y="162"/>
                  </a:lnTo>
                  <a:lnTo>
                    <a:pt x="157" y="162"/>
                  </a:lnTo>
                  <a:lnTo>
                    <a:pt x="156" y="162"/>
                  </a:lnTo>
                  <a:lnTo>
                    <a:pt x="149" y="162"/>
                  </a:lnTo>
                  <a:lnTo>
                    <a:pt x="148" y="162"/>
                  </a:lnTo>
                  <a:lnTo>
                    <a:pt x="146" y="162"/>
                  </a:lnTo>
                  <a:lnTo>
                    <a:pt x="145" y="162"/>
                  </a:lnTo>
                  <a:lnTo>
                    <a:pt x="144" y="162"/>
                  </a:lnTo>
                  <a:lnTo>
                    <a:pt x="135" y="162"/>
                  </a:lnTo>
                  <a:lnTo>
                    <a:pt x="134" y="162"/>
                  </a:lnTo>
                  <a:lnTo>
                    <a:pt x="134" y="164"/>
                  </a:lnTo>
                  <a:lnTo>
                    <a:pt x="134" y="167"/>
                  </a:lnTo>
                  <a:lnTo>
                    <a:pt x="134" y="177"/>
                  </a:lnTo>
                  <a:lnTo>
                    <a:pt x="134" y="179"/>
                  </a:lnTo>
                  <a:lnTo>
                    <a:pt x="134" y="184"/>
                  </a:lnTo>
                  <a:lnTo>
                    <a:pt x="134" y="189"/>
                  </a:lnTo>
                  <a:lnTo>
                    <a:pt x="134" y="192"/>
                  </a:lnTo>
                  <a:lnTo>
                    <a:pt x="134" y="194"/>
                  </a:lnTo>
                  <a:lnTo>
                    <a:pt x="134" y="197"/>
                  </a:lnTo>
                  <a:lnTo>
                    <a:pt x="130" y="197"/>
                  </a:lnTo>
                  <a:lnTo>
                    <a:pt x="129" y="197"/>
                  </a:lnTo>
                  <a:lnTo>
                    <a:pt x="126" y="197"/>
                  </a:lnTo>
                  <a:lnTo>
                    <a:pt x="117" y="197"/>
                  </a:lnTo>
                  <a:lnTo>
                    <a:pt x="114" y="197"/>
                  </a:lnTo>
                  <a:lnTo>
                    <a:pt x="112" y="197"/>
                  </a:lnTo>
                  <a:lnTo>
                    <a:pt x="108" y="199"/>
                  </a:lnTo>
                  <a:lnTo>
                    <a:pt x="101" y="199"/>
                  </a:lnTo>
                  <a:lnTo>
                    <a:pt x="98" y="199"/>
                  </a:lnTo>
                  <a:lnTo>
                    <a:pt x="97" y="199"/>
                  </a:lnTo>
                  <a:lnTo>
                    <a:pt x="96" y="199"/>
                  </a:lnTo>
                  <a:lnTo>
                    <a:pt x="95" y="199"/>
                  </a:lnTo>
                  <a:lnTo>
                    <a:pt x="93" y="199"/>
                  </a:lnTo>
                  <a:lnTo>
                    <a:pt x="88" y="199"/>
                  </a:lnTo>
                  <a:lnTo>
                    <a:pt x="86" y="199"/>
                  </a:lnTo>
                  <a:lnTo>
                    <a:pt x="81" y="199"/>
                  </a:lnTo>
                  <a:lnTo>
                    <a:pt x="81" y="200"/>
                  </a:lnTo>
                  <a:lnTo>
                    <a:pt x="81" y="201"/>
                  </a:lnTo>
                  <a:lnTo>
                    <a:pt x="81" y="208"/>
                  </a:lnTo>
                  <a:lnTo>
                    <a:pt x="78" y="208"/>
                  </a:lnTo>
                  <a:lnTo>
                    <a:pt x="74" y="208"/>
                  </a:lnTo>
                  <a:lnTo>
                    <a:pt x="72" y="208"/>
                  </a:lnTo>
                  <a:lnTo>
                    <a:pt x="71" y="208"/>
                  </a:lnTo>
                  <a:lnTo>
                    <a:pt x="63" y="208"/>
                  </a:lnTo>
                  <a:lnTo>
                    <a:pt x="62" y="208"/>
                  </a:lnTo>
                  <a:lnTo>
                    <a:pt x="61" y="208"/>
                  </a:lnTo>
                  <a:lnTo>
                    <a:pt x="52" y="208"/>
                  </a:lnTo>
                  <a:lnTo>
                    <a:pt x="39" y="208"/>
                  </a:lnTo>
                  <a:lnTo>
                    <a:pt x="34" y="208"/>
                  </a:lnTo>
                  <a:lnTo>
                    <a:pt x="29" y="208"/>
                  </a:lnTo>
                  <a:lnTo>
                    <a:pt x="28" y="208"/>
                  </a:lnTo>
                  <a:lnTo>
                    <a:pt x="18" y="208"/>
                  </a:lnTo>
                  <a:lnTo>
                    <a:pt x="14" y="208"/>
                  </a:lnTo>
                  <a:lnTo>
                    <a:pt x="12" y="208"/>
                  </a:lnTo>
                  <a:lnTo>
                    <a:pt x="9" y="208"/>
                  </a:lnTo>
                  <a:lnTo>
                    <a:pt x="8" y="208"/>
                  </a:lnTo>
                  <a:lnTo>
                    <a:pt x="0" y="209"/>
                  </a:lnTo>
                  <a:lnTo>
                    <a:pt x="0" y="205"/>
                  </a:lnTo>
                  <a:lnTo>
                    <a:pt x="0" y="202"/>
                  </a:lnTo>
                  <a:lnTo>
                    <a:pt x="0" y="201"/>
                  </a:lnTo>
                  <a:lnTo>
                    <a:pt x="0" y="197"/>
                  </a:lnTo>
                  <a:lnTo>
                    <a:pt x="0" y="196"/>
                  </a:lnTo>
                  <a:lnTo>
                    <a:pt x="0" y="195"/>
                  </a:lnTo>
                  <a:lnTo>
                    <a:pt x="0" y="193"/>
                  </a:lnTo>
                  <a:lnTo>
                    <a:pt x="0" y="192"/>
                  </a:lnTo>
                  <a:lnTo>
                    <a:pt x="0" y="184"/>
                  </a:lnTo>
                  <a:lnTo>
                    <a:pt x="0" y="180"/>
                  </a:lnTo>
                  <a:lnTo>
                    <a:pt x="0" y="178"/>
                  </a:lnTo>
                  <a:lnTo>
                    <a:pt x="0" y="177"/>
                  </a:lnTo>
                  <a:lnTo>
                    <a:pt x="1" y="175"/>
                  </a:lnTo>
                  <a:lnTo>
                    <a:pt x="1" y="170"/>
                  </a:lnTo>
                  <a:lnTo>
                    <a:pt x="1" y="168"/>
                  </a:lnTo>
                  <a:lnTo>
                    <a:pt x="1" y="167"/>
                  </a:lnTo>
                  <a:lnTo>
                    <a:pt x="1" y="165"/>
                  </a:lnTo>
                  <a:lnTo>
                    <a:pt x="1" y="163"/>
                  </a:lnTo>
                  <a:lnTo>
                    <a:pt x="5" y="163"/>
                  </a:lnTo>
                  <a:lnTo>
                    <a:pt x="6" y="163"/>
                  </a:lnTo>
                  <a:lnTo>
                    <a:pt x="10" y="163"/>
                  </a:lnTo>
                  <a:lnTo>
                    <a:pt x="13" y="163"/>
                  </a:lnTo>
                  <a:lnTo>
                    <a:pt x="15" y="163"/>
                  </a:lnTo>
                  <a:lnTo>
                    <a:pt x="18" y="163"/>
                  </a:lnTo>
                  <a:lnTo>
                    <a:pt x="24" y="163"/>
                  </a:lnTo>
                  <a:lnTo>
                    <a:pt x="28" y="163"/>
                  </a:lnTo>
                  <a:lnTo>
                    <a:pt x="28" y="161"/>
                  </a:lnTo>
                  <a:lnTo>
                    <a:pt x="28" y="155"/>
                  </a:lnTo>
                  <a:lnTo>
                    <a:pt x="28" y="146"/>
                  </a:lnTo>
                  <a:lnTo>
                    <a:pt x="28" y="145"/>
                  </a:lnTo>
                  <a:lnTo>
                    <a:pt x="28" y="144"/>
                  </a:lnTo>
                  <a:lnTo>
                    <a:pt x="28" y="141"/>
                  </a:lnTo>
                  <a:lnTo>
                    <a:pt x="28" y="140"/>
                  </a:lnTo>
                  <a:lnTo>
                    <a:pt x="28" y="132"/>
                  </a:lnTo>
                  <a:lnTo>
                    <a:pt x="28" y="129"/>
                  </a:lnTo>
                  <a:lnTo>
                    <a:pt x="28" y="125"/>
                  </a:lnTo>
                  <a:lnTo>
                    <a:pt x="28" y="124"/>
                  </a:lnTo>
                  <a:lnTo>
                    <a:pt x="28" y="123"/>
                  </a:lnTo>
                  <a:lnTo>
                    <a:pt x="28" y="122"/>
                  </a:lnTo>
                  <a:lnTo>
                    <a:pt x="28" y="121"/>
                  </a:lnTo>
                  <a:lnTo>
                    <a:pt x="28" y="120"/>
                  </a:lnTo>
                  <a:lnTo>
                    <a:pt x="28" y="114"/>
                  </a:lnTo>
                  <a:lnTo>
                    <a:pt x="28" y="113"/>
                  </a:lnTo>
                  <a:lnTo>
                    <a:pt x="28" y="103"/>
                  </a:lnTo>
                  <a:lnTo>
                    <a:pt x="28" y="100"/>
                  </a:lnTo>
                  <a:lnTo>
                    <a:pt x="28" y="98"/>
                  </a:lnTo>
                  <a:lnTo>
                    <a:pt x="28" y="93"/>
                  </a:lnTo>
                  <a:lnTo>
                    <a:pt x="28" y="92"/>
                  </a:lnTo>
                  <a:lnTo>
                    <a:pt x="28" y="85"/>
                  </a:lnTo>
                  <a:lnTo>
                    <a:pt x="28" y="82"/>
                  </a:lnTo>
                  <a:lnTo>
                    <a:pt x="28" y="80"/>
                  </a:lnTo>
                  <a:lnTo>
                    <a:pt x="28" y="76"/>
                  </a:lnTo>
                  <a:lnTo>
                    <a:pt x="26" y="71"/>
                  </a:lnTo>
                  <a:lnTo>
                    <a:pt x="26" y="69"/>
                  </a:lnTo>
                  <a:lnTo>
                    <a:pt x="26" y="68"/>
                  </a:lnTo>
                  <a:lnTo>
                    <a:pt x="26" y="65"/>
                  </a:lnTo>
                  <a:lnTo>
                    <a:pt x="26" y="63"/>
                  </a:lnTo>
                  <a:lnTo>
                    <a:pt x="26" y="61"/>
                  </a:lnTo>
                  <a:lnTo>
                    <a:pt x="26" y="56"/>
                  </a:lnTo>
                  <a:lnTo>
                    <a:pt x="26" y="48"/>
                  </a:lnTo>
                  <a:lnTo>
                    <a:pt x="26" y="45"/>
                  </a:lnTo>
                  <a:lnTo>
                    <a:pt x="26" y="44"/>
                  </a:lnTo>
                  <a:lnTo>
                    <a:pt x="26" y="39"/>
                  </a:lnTo>
                  <a:lnTo>
                    <a:pt x="26" y="33"/>
                  </a:lnTo>
                  <a:lnTo>
                    <a:pt x="26" y="28"/>
                  </a:lnTo>
                  <a:lnTo>
                    <a:pt x="26" y="26"/>
                  </a:lnTo>
                  <a:lnTo>
                    <a:pt x="26" y="25"/>
                  </a:lnTo>
                  <a:lnTo>
                    <a:pt x="26" y="12"/>
                  </a:lnTo>
                  <a:lnTo>
                    <a:pt x="26" y="11"/>
                  </a:lnTo>
                  <a:lnTo>
                    <a:pt x="26" y="9"/>
                  </a:lnTo>
                  <a:lnTo>
                    <a:pt x="26" y="5"/>
                  </a:lnTo>
                  <a:lnTo>
                    <a:pt x="26" y="4"/>
                  </a:lnTo>
                  <a:lnTo>
                    <a:pt x="26" y="2"/>
                  </a:lnTo>
                  <a:lnTo>
                    <a:pt x="28" y="2"/>
                  </a:lnTo>
                  <a:lnTo>
                    <a:pt x="30" y="2"/>
                  </a:lnTo>
                  <a:lnTo>
                    <a:pt x="33" y="2"/>
                  </a:lnTo>
                  <a:lnTo>
                    <a:pt x="37" y="2"/>
                  </a:lnTo>
                  <a:lnTo>
                    <a:pt x="38" y="2"/>
                  </a:lnTo>
                  <a:lnTo>
                    <a:pt x="42" y="2"/>
                  </a:lnTo>
                  <a:lnTo>
                    <a:pt x="44" y="2"/>
                  </a:lnTo>
                  <a:lnTo>
                    <a:pt x="55" y="2"/>
                  </a:lnTo>
                  <a:lnTo>
                    <a:pt x="57" y="2"/>
                  </a:lnTo>
                  <a:lnTo>
                    <a:pt x="60" y="2"/>
                  </a:lnTo>
                  <a:lnTo>
                    <a:pt x="64" y="2"/>
                  </a:lnTo>
                  <a:lnTo>
                    <a:pt x="73" y="2"/>
                  </a:lnTo>
                  <a:lnTo>
                    <a:pt x="77" y="2"/>
                  </a:lnTo>
                  <a:lnTo>
                    <a:pt x="80" y="1"/>
                  </a:lnTo>
                  <a:lnTo>
                    <a:pt x="84" y="1"/>
                  </a:lnTo>
                  <a:lnTo>
                    <a:pt x="85" y="1"/>
                  </a:lnTo>
                  <a:lnTo>
                    <a:pt x="86" y="1"/>
                  </a:lnTo>
                  <a:lnTo>
                    <a:pt x="89" y="1"/>
                  </a:lnTo>
                  <a:lnTo>
                    <a:pt x="93" y="1"/>
                  </a:lnTo>
                  <a:lnTo>
                    <a:pt x="94" y="1"/>
                  </a:lnTo>
                  <a:lnTo>
                    <a:pt x="95" y="1"/>
                  </a:lnTo>
                  <a:lnTo>
                    <a:pt x="97" y="1"/>
                  </a:lnTo>
                  <a:lnTo>
                    <a:pt x="98" y="1"/>
                  </a:lnTo>
                  <a:lnTo>
                    <a:pt x="100" y="1"/>
                  </a:lnTo>
                  <a:lnTo>
                    <a:pt x="108" y="1"/>
                  </a:lnTo>
                  <a:lnTo>
                    <a:pt x="112" y="1"/>
                  </a:lnTo>
                  <a:lnTo>
                    <a:pt x="117" y="1"/>
                  </a:lnTo>
                  <a:lnTo>
                    <a:pt x="119" y="1"/>
                  </a:lnTo>
                  <a:lnTo>
                    <a:pt x="120" y="1"/>
                  </a:lnTo>
                  <a:lnTo>
                    <a:pt x="125" y="1"/>
                  </a:lnTo>
                  <a:lnTo>
                    <a:pt x="127" y="1"/>
                  </a:lnTo>
                  <a:lnTo>
                    <a:pt x="130" y="1"/>
                  </a:lnTo>
                  <a:lnTo>
                    <a:pt x="134" y="1"/>
                  </a:lnTo>
                  <a:lnTo>
                    <a:pt x="135" y="1"/>
                  </a:lnTo>
                  <a:lnTo>
                    <a:pt x="137" y="1"/>
                  </a:lnTo>
                  <a:lnTo>
                    <a:pt x="141" y="1"/>
                  </a:lnTo>
                  <a:lnTo>
                    <a:pt x="143" y="1"/>
                  </a:lnTo>
                  <a:lnTo>
                    <a:pt x="144" y="1"/>
                  </a:lnTo>
                  <a:lnTo>
                    <a:pt x="146" y="1"/>
                  </a:lnTo>
                  <a:lnTo>
                    <a:pt x="149" y="1"/>
                  </a:lnTo>
                  <a:lnTo>
                    <a:pt x="152" y="1"/>
                  </a:lnTo>
                  <a:lnTo>
                    <a:pt x="153" y="1"/>
                  </a:lnTo>
                  <a:lnTo>
                    <a:pt x="156" y="1"/>
                  </a:lnTo>
                  <a:lnTo>
                    <a:pt x="158" y="1"/>
                  </a:lnTo>
                  <a:lnTo>
                    <a:pt x="159" y="1"/>
                  </a:lnTo>
                  <a:lnTo>
                    <a:pt x="161" y="1"/>
                  </a:lnTo>
                  <a:lnTo>
                    <a:pt x="162" y="1"/>
                  </a:lnTo>
                  <a:lnTo>
                    <a:pt x="164" y="1"/>
                  </a:lnTo>
                  <a:lnTo>
                    <a:pt x="168" y="1"/>
                  </a:lnTo>
                  <a:lnTo>
                    <a:pt x="169" y="1"/>
                  </a:lnTo>
                  <a:lnTo>
                    <a:pt x="170" y="1"/>
                  </a:lnTo>
                  <a:lnTo>
                    <a:pt x="172" y="1"/>
                  </a:lnTo>
                  <a:lnTo>
                    <a:pt x="175" y="1"/>
                  </a:lnTo>
                  <a:lnTo>
                    <a:pt x="177" y="1"/>
                  </a:lnTo>
                  <a:lnTo>
                    <a:pt x="180" y="1"/>
                  </a:lnTo>
                  <a:lnTo>
                    <a:pt x="181" y="1"/>
                  </a:lnTo>
                  <a:lnTo>
                    <a:pt x="184" y="0"/>
                  </a:lnTo>
                  <a:lnTo>
                    <a:pt x="185" y="0"/>
                  </a:lnTo>
                  <a:lnTo>
                    <a:pt x="186" y="0"/>
                  </a:lnTo>
                  <a:lnTo>
                    <a:pt x="188" y="0"/>
                  </a:lnTo>
                  <a:lnTo>
                    <a:pt x="190" y="0"/>
                  </a:lnTo>
                  <a:lnTo>
                    <a:pt x="191" y="0"/>
                  </a:lnTo>
                  <a:lnTo>
                    <a:pt x="191" y="1"/>
                  </a:lnTo>
                  <a:lnTo>
                    <a:pt x="192" y="1"/>
                  </a:lnTo>
                  <a:lnTo>
                    <a:pt x="192" y="0"/>
                  </a:lnTo>
                  <a:lnTo>
                    <a:pt x="193" y="0"/>
                  </a:lnTo>
                  <a:lnTo>
                    <a:pt x="194" y="0"/>
                  </a:lnTo>
                  <a:lnTo>
                    <a:pt x="196" y="0"/>
                  </a:lnTo>
                  <a:lnTo>
                    <a:pt x="197" y="0"/>
                  </a:lnTo>
                  <a:lnTo>
                    <a:pt x="198" y="0"/>
                  </a:lnTo>
                  <a:lnTo>
                    <a:pt x="199" y="0"/>
                  </a:lnTo>
                  <a:lnTo>
                    <a:pt x="200" y="0"/>
                  </a:lnTo>
                  <a:lnTo>
                    <a:pt x="201" y="0"/>
                  </a:lnTo>
                  <a:lnTo>
                    <a:pt x="204" y="0"/>
                  </a:lnTo>
                  <a:lnTo>
                    <a:pt x="205" y="0"/>
                  </a:lnTo>
                  <a:lnTo>
                    <a:pt x="206" y="0"/>
                  </a:lnTo>
                  <a:lnTo>
                    <a:pt x="209" y="0"/>
                  </a:lnTo>
                  <a:lnTo>
                    <a:pt x="212" y="0"/>
                  </a:lnTo>
                  <a:lnTo>
                    <a:pt x="214" y="0"/>
                  </a:lnTo>
                  <a:lnTo>
                    <a:pt x="217" y="0"/>
                  </a:lnTo>
                  <a:lnTo>
                    <a:pt x="218" y="0"/>
                  </a:lnTo>
                  <a:lnTo>
                    <a:pt x="220" y="0"/>
                  </a:lnTo>
                  <a:lnTo>
                    <a:pt x="221" y="0"/>
                  </a:lnTo>
                  <a:lnTo>
                    <a:pt x="223" y="0"/>
                  </a:lnTo>
                  <a:lnTo>
                    <a:pt x="224" y="0"/>
                  </a:lnTo>
                  <a:lnTo>
                    <a:pt x="225" y="0"/>
                  </a:lnTo>
                  <a:lnTo>
                    <a:pt x="230" y="0"/>
                  </a:lnTo>
                  <a:lnTo>
                    <a:pt x="233" y="0"/>
                  </a:lnTo>
                  <a:lnTo>
                    <a:pt x="234" y="0"/>
                  </a:lnTo>
                  <a:lnTo>
                    <a:pt x="236" y="0"/>
                  </a:lnTo>
                  <a:lnTo>
                    <a:pt x="238" y="0"/>
                  </a:lnTo>
                  <a:lnTo>
                    <a:pt x="239" y="0"/>
                  </a:lnTo>
                  <a:lnTo>
                    <a:pt x="240" y="0"/>
                  </a:lnTo>
                  <a:lnTo>
                    <a:pt x="241"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27" name="Freeform 126"/>
            <p:cNvSpPr>
              <a:spLocks/>
            </p:cNvSpPr>
            <p:nvPr/>
          </p:nvSpPr>
          <p:spPr bwMode="auto">
            <a:xfrm>
              <a:off x="2436" y="1391"/>
              <a:ext cx="164" cy="441"/>
            </a:xfrm>
            <a:custGeom>
              <a:avLst/>
              <a:gdLst>
                <a:gd name="T0" fmla="*/ 161 w 164"/>
                <a:gd name="T1" fmla="*/ 1 h 441"/>
                <a:gd name="T2" fmla="*/ 164 w 164"/>
                <a:gd name="T3" fmla="*/ 17 h 441"/>
                <a:gd name="T4" fmla="*/ 164 w 164"/>
                <a:gd name="T5" fmla="*/ 50 h 441"/>
                <a:gd name="T6" fmla="*/ 164 w 164"/>
                <a:gd name="T7" fmla="*/ 69 h 441"/>
                <a:gd name="T8" fmla="*/ 164 w 164"/>
                <a:gd name="T9" fmla="*/ 91 h 441"/>
                <a:gd name="T10" fmla="*/ 163 w 164"/>
                <a:gd name="T11" fmla="*/ 108 h 441"/>
                <a:gd name="T12" fmla="*/ 163 w 164"/>
                <a:gd name="T13" fmla="*/ 122 h 441"/>
                <a:gd name="T14" fmla="*/ 163 w 164"/>
                <a:gd name="T15" fmla="*/ 146 h 441"/>
                <a:gd name="T16" fmla="*/ 163 w 164"/>
                <a:gd name="T17" fmla="*/ 164 h 441"/>
                <a:gd name="T18" fmla="*/ 163 w 164"/>
                <a:gd name="T19" fmla="*/ 179 h 441"/>
                <a:gd name="T20" fmla="*/ 163 w 164"/>
                <a:gd name="T21" fmla="*/ 193 h 441"/>
                <a:gd name="T22" fmla="*/ 163 w 164"/>
                <a:gd name="T23" fmla="*/ 213 h 441"/>
                <a:gd name="T24" fmla="*/ 162 w 164"/>
                <a:gd name="T25" fmla="*/ 222 h 441"/>
                <a:gd name="T26" fmla="*/ 162 w 164"/>
                <a:gd name="T27" fmla="*/ 246 h 441"/>
                <a:gd name="T28" fmla="*/ 162 w 164"/>
                <a:gd name="T29" fmla="*/ 267 h 441"/>
                <a:gd name="T30" fmla="*/ 162 w 164"/>
                <a:gd name="T31" fmla="*/ 283 h 441"/>
                <a:gd name="T32" fmla="*/ 162 w 164"/>
                <a:gd name="T33" fmla="*/ 313 h 441"/>
                <a:gd name="T34" fmla="*/ 161 w 164"/>
                <a:gd name="T35" fmla="*/ 339 h 441"/>
                <a:gd name="T36" fmla="*/ 161 w 164"/>
                <a:gd name="T37" fmla="*/ 356 h 441"/>
                <a:gd name="T38" fmla="*/ 161 w 164"/>
                <a:gd name="T39" fmla="*/ 390 h 441"/>
                <a:gd name="T40" fmla="*/ 160 w 164"/>
                <a:gd name="T41" fmla="*/ 404 h 441"/>
                <a:gd name="T42" fmla="*/ 132 w 164"/>
                <a:gd name="T43" fmla="*/ 404 h 441"/>
                <a:gd name="T44" fmla="*/ 116 w 164"/>
                <a:gd name="T45" fmla="*/ 404 h 441"/>
                <a:gd name="T46" fmla="*/ 108 w 164"/>
                <a:gd name="T47" fmla="*/ 432 h 441"/>
                <a:gd name="T48" fmla="*/ 90 w 164"/>
                <a:gd name="T49" fmla="*/ 440 h 441"/>
                <a:gd name="T50" fmla="*/ 80 w 164"/>
                <a:gd name="T51" fmla="*/ 440 h 441"/>
                <a:gd name="T52" fmla="*/ 53 w 164"/>
                <a:gd name="T53" fmla="*/ 440 h 441"/>
                <a:gd name="T54" fmla="*/ 27 w 164"/>
                <a:gd name="T55" fmla="*/ 440 h 441"/>
                <a:gd name="T56" fmla="*/ 16 w 164"/>
                <a:gd name="T57" fmla="*/ 440 h 441"/>
                <a:gd name="T58" fmla="*/ 0 w 164"/>
                <a:gd name="T59" fmla="*/ 438 h 441"/>
                <a:gd name="T60" fmla="*/ 0 w 164"/>
                <a:gd name="T61" fmla="*/ 420 h 441"/>
                <a:gd name="T62" fmla="*/ 1 w 164"/>
                <a:gd name="T63" fmla="*/ 384 h 441"/>
                <a:gd name="T64" fmla="*/ 1 w 164"/>
                <a:gd name="T65" fmla="*/ 369 h 441"/>
                <a:gd name="T66" fmla="*/ 1 w 164"/>
                <a:gd name="T67" fmla="*/ 352 h 441"/>
                <a:gd name="T68" fmla="*/ 1 w 164"/>
                <a:gd name="T69" fmla="*/ 336 h 441"/>
                <a:gd name="T70" fmla="*/ 3 w 164"/>
                <a:gd name="T71" fmla="*/ 302 h 441"/>
                <a:gd name="T72" fmla="*/ 2 w 164"/>
                <a:gd name="T73" fmla="*/ 273 h 441"/>
                <a:gd name="T74" fmla="*/ 2 w 164"/>
                <a:gd name="T75" fmla="*/ 259 h 441"/>
                <a:gd name="T76" fmla="*/ 2 w 164"/>
                <a:gd name="T77" fmla="*/ 244 h 441"/>
                <a:gd name="T78" fmla="*/ 2 w 164"/>
                <a:gd name="T79" fmla="*/ 233 h 441"/>
                <a:gd name="T80" fmla="*/ 9 w 164"/>
                <a:gd name="T81" fmla="*/ 227 h 441"/>
                <a:gd name="T82" fmla="*/ 31 w 164"/>
                <a:gd name="T83" fmla="*/ 227 h 441"/>
                <a:gd name="T84" fmla="*/ 41 w 164"/>
                <a:gd name="T85" fmla="*/ 227 h 441"/>
                <a:gd name="T86" fmla="*/ 57 w 164"/>
                <a:gd name="T87" fmla="*/ 220 h 441"/>
                <a:gd name="T88" fmla="*/ 57 w 164"/>
                <a:gd name="T89" fmla="*/ 208 h 441"/>
                <a:gd name="T90" fmla="*/ 57 w 164"/>
                <a:gd name="T91" fmla="*/ 186 h 441"/>
                <a:gd name="T92" fmla="*/ 57 w 164"/>
                <a:gd name="T93" fmla="*/ 163 h 441"/>
                <a:gd name="T94" fmla="*/ 57 w 164"/>
                <a:gd name="T95" fmla="*/ 146 h 441"/>
                <a:gd name="T96" fmla="*/ 57 w 164"/>
                <a:gd name="T97" fmla="*/ 126 h 441"/>
                <a:gd name="T98" fmla="*/ 58 w 164"/>
                <a:gd name="T99" fmla="*/ 98 h 441"/>
                <a:gd name="T100" fmla="*/ 58 w 164"/>
                <a:gd name="T101" fmla="*/ 81 h 441"/>
                <a:gd name="T102" fmla="*/ 58 w 164"/>
                <a:gd name="T103" fmla="*/ 64 h 441"/>
                <a:gd name="T104" fmla="*/ 59 w 164"/>
                <a:gd name="T105" fmla="*/ 36 h 441"/>
                <a:gd name="T106" fmla="*/ 59 w 164"/>
                <a:gd name="T107" fmla="*/ 17 h 441"/>
                <a:gd name="T108" fmla="*/ 74 w 164"/>
                <a:gd name="T109" fmla="*/ 0 h 441"/>
                <a:gd name="T110" fmla="*/ 93 w 164"/>
                <a:gd name="T111" fmla="*/ 0 h 441"/>
                <a:gd name="T112" fmla="*/ 117 w 164"/>
                <a:gd name="T113" fmla="*/ 1 h 44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64" h="441">
                  <a:moveTo>
                    <a:pt x="138" y="1"/>
                  </a:moveTo>
                  <a:lnTo>
                    <a:pt x="139" y="1"/>
                  </a:lnTo>
                  <a:lnTo>
                    <a:pt x="143" y="1"/>
                  </a:lnTo>
                  <a:lnTo>
                    <a:pt x="150" y="1"/>
                  </a:lnTo>
                  <a:lnTo>
                    <a:pt x="152" y="1"/>
                  </a:lnTo>
                  <a:lnTo>
                    <a:pt x="153" y="1"/>
                  </a:lnTo>
                  <a:lnTo>
                    <a:pt x="161" y="1"/>
                  </a:lnTo>
                  <a:lnTo>
                    <a:pt x="162" y="1"/>
                  </a:lnTo>
                  <a:lnTo>
                    <a:pt x="164" y="1"/>
                  </a:lnTo>
                  <a:lnTo>
                    <a:pt x="164" y="3"/>
                  </a:lnTo>
                  <a:lnTo>
                    <a:pt x="164" y="5"/>
                  </a:lnTo>
                  <a:lnTo>
                    <a:pt x="164" y="8"/>
                  </a:lnTo>
                  <a:lnTo>
                    <a:pt x="164" y="14"/>
                  </a:lnTo>
                  <a:lnTo>
                    <a:pt x="164" y="17"/>
                  </a:lnTo>
                  <a:lnTo>
                    <a:pt x="164" y="26"/>
                  </a:lnTo>
                  <a:lnTo>
                    <a:pt x="164" y="28"/>
                  </a:lnTo>
                  <a:lnTo>
                    <a:pt x="164" y="30"/>
                  </a:lnTo>
                  <a:lnTo>
                    <a:pt x="164" y="37"/>
                  </a:lnTo>
                  <a:lnTo>
                    <a:pt x="164" y="46"/>
                  </a:lnTo>
                  <a:lnTo>
                    <a:pt x="164" y="49"/>
                  </a:lnTo>
                  <a:lnTo>
                    <a:pt x="164" y="50"/>
                  </a:lnTo>
                  <a:lnTo>
                    <a:pt x="164" y="54"/>
                  </a:lnTo>
                  <a:lnTo>
                    <a:pt x="164" y="57"/>
                  </a:lnTo>
                  <a:lnTo>
                    <a:pt x="164" y="58"/>
                  </a:lnTo>
                  <a:lnTo>
                    <a:pt x="164" y="59"/>
                  </a:lnTo>
                  <a:lnTo>
                    <a:pt x="164" y="64"/>
                  </a:lnTo>
                  <a:lnTo>
                    <a:pt x="164" y="68"/>
                  </a:lnTo>
                  <a:lnTo>
                    <a:pt x="164" y="69"/>
                  </a:lnTo>
                  <a:lnTo>
                    <a:pt x="164" y="73"/>
                  </a:lnTo>
                  <a:lnTo>
                    <a:pt x="164" y="77"/>
                  </a:lnTo>
                  <a:lnTo>
                    <a:pt x="164" y="80"/>
                  </a:lnTo>
                  <a:lnTo>
                    <a:pt x="164" y="82"/>
                  </a:lnTo>
                  <a:lnTo>
                    <a:pt x="164" y="86"/>
                  </a:lnTo>
                  <a:lnTo>
                    <a:pt x="164" y="88"/>
                  </a:lnTo>
                  <a:lnTo>
                    <a:pt x="164" y="91"/>
                  </a:lnTo>
                  <a:lnTo>
                    <a:pt x="164" y="96"/>
                  </a:lnTo>
                  <a:lnTo>
                    <a:pt x="164" y="97"/>
                  </a:lnTo>
                  <a:lnTo>
                    <a:pt x="164" y="99"/>
                  </a:lnTo>
                  <a:lnTo>
                    <a:pt x="164" y="101"/>
                  </a:lnTo>
                  <a:lnTo>
                    <a:pt x="164" y="102"/>
                  </a:lnTo>
                  <a:lnTo>
                    <a:pt x="163" y="107"/>
                  </a:lnTo>
                  <a:lnTo>
                    <a:pt x="163" y="108"/>
                  </a:lnTo>
                  <a:lnTo>
                    <a:pt x="163" y="110"/>
                  </a:lnTo>
                  <a:lnTo>
                    <a:pt x="163" y="113"/>
                  </a:lnTo>
                  <a:lnTo>
                    <a:pt x="163" y="114"/>
                  </a:lnTo>
                  <a:lnTo>
                    <a:pt x="163" y="115"/>
                  </a:lnTo>
                  <a:lnTo>
                    <a:pt x="163" y="117"/>
                  </a:lnTo>
                  <a:lnTo>
                    <a:pt x="163" y="120"/>
                  </a:lnTo>
                  <a:lnTo>
                    <a:pt x="163" y="122"/>
                  </a:lnTo>
                  <a:lnTo>
                    <a:pt x="163" y="124"/>
                  </a:lnTo>
                  <a:lnTo>
                    <a:pt x="163" y="126"/>
                  </a:lnTo>
                  <a:lnTo>
                    <a:pt x="163" y="134"/>
                  </a:lnTo>
                  <a:lnTo>
                    <a:pt x="163" y="136"/>
                  </a:lnTo>
                  <a:lnTo>
                    <a:pt x="163" y="140"/>
                  </a:lnTo>
                  <a:lnTo>
                    <a:pt x="163" y="145"/>
                  </a:lnTo>
                  <a:lnTo>
                    <a:pt x="163" y="146"/>
                  </a:lnTo>
                  <a:lnTo>
                    <a:pt x="163" y="147"/>
                  </a:lnTo>
                  <a:lnTo>
                    <a:pt x="163" y="149"/>
                  </a:lnTo>
                  <a:lnTo>
                    <a:pt x="163" y="153"/>
                  </a:lnTo>
                  <a:lnTo>
                    <a:pt x="163" y="154"/>
                  </a:lnTo>
                  <a:lnTo>
                    <a:pt x="163" y="158"/>
                  </a:lnTo>
                  <a:lnTo>
                    <a:pt x="163" y="162"/>
                  </a:lnTo>
                  <a:lnTo>
                    <a:pt x="163" y="164"/>
                  </a:lnTo>
                  <a:lnTo>
                    <a:pt x="163" y="168"/>
                  </a:lnTo>
                  <a:lnTo>
                    <a:pt x="163" y="169"/>
                  </a:lnTo>
                  <a:lnTo>
                    <a:pt x="163" y="171"/>
                  </a:lnTo>
                  <a:lnTo>
                    <a:pt x="163" y="172"/>
                  </a:lnTo>
                  <a:lnTo>
                    <a:pt x="163" y="177"/>
                  </a:lnTo>
                  <a:lnTo>
                    <a:pt x="163" y="178"/>
                  </a:lnTo>
                  <a:lnTo>
                    <a:pt x="163" y="179"/>
                  </a:lnTo>
                  <a:lnTo>
                    <a:pt x="163" y="180"/>
                  </a:lnTo>
                  <a:lnTo>
                    <a:pt x="163" y="181"/>
                  </a:lnTo>
                  <a:lnTo>
                    <a:pt x="163" y="186"/>
                  </a:lnTo>
                  <a:lnTo>
                    <a:pt x="163" y="188"/>
                  </a:lnTo>
                  <a:lnTo>
                    <a:pt x="163" y="189"/>
                  </a:lnTo>
                  <a:lnTo>
                    <a:pt x="163" y="190"/>
                  </a:lnTo>
                  <a:lnTo>
                    <a:pt x="163" y="193"/>
                  </a:lnTo>
                  <a:lnTo>
                    <a:pt x="163" y="197"/>
                  </a:lnTo>
                  <a:lnTo>
                    <a:pt x="163" y="198"/>
                  </a:lnTo>
                  <a:lnTo>
                    <a:pt x="163" y="202"/>
                  </a:lnTo>
                  <a:lnTo>
                    <a:pt x="163" y="204"/>
                  </a:lnTo>
                  <a:lnTo>
                    <a:pt x="163" y="205"/>
                  </a:lnTo>
                  <a:lnTo>
                    <a:pt x="163" y="212"/>
                  </a:lnTo>
                  <a:lnTo>
                    <a:pt x="163" y="213"/>
                  </a:lnTo>
                  <a:lnTo>
                    <a:pt x="162" y="213"/>
                  </a:lnTo>
                  <a:lnTo>
                    <a:pt x="163" y="213"/>
                  </a:lnTo>
                  <a:lnTo>
                    <a:pt x="162" y="214"/>
                  </a:lnTo>
                  <a:lnTo>
                    <a:pt x="162" y="216"/>
                  </a:lnTo>
                  <a:lnTo>
                    <a:pt x="162" y="218"/>
                  </a:lnTo>
                  <a:lnTo>
                    <a:pt x="162" y="220"/>
                  </a:lnTo>
                  <a:lnTo>
                    <a:pt x="162" y="222"/>
                  </a:lnTo>
                  <a:lnTo>
                    <a:pt x="162" y="227"/>
                  </a:lnTo>
                  <a:lnTo>
                    <a:pt x="162" y="233"/>
                  </a:lnTo>
                  <a:lnTo>
                    <a:pt x="162" y="234"/>
                  </a:lnTo>
                  <a:lnTo>
                    <a:pt x="162" y="240"/>
                  </a:lnTo>
                  <a:lnTo>
                    <a:pt x="162" y="242"/>
                  </a:lnTo>
                  <a:lnTo>
                    <a:pt x="162" y="243"/>
                  </a:lnTo>
                  <a:lnTo>
                    <a:pt x="162" y="246"/>
                  </a:lnTo>
                  <a:lnTo>
                    <a:pt x="162" y="249"/>
                  </a:lnTo>
                  <a:lnTo>
                    <a:pt x="162" y="250"/>
                  </a:lnTo>
                  <a:lnTo>
                    <a:pt x="162" y="251"/>
                  </a:lnTo>
                  <a:lnTo>
                    <a:pt x="162" y="253"/>
                  </a:lnTo>
                  <a:lnTo>
                    <a:pt x="162" y="260"/>
                  </a:lnTo>
                  <a:lnTo>
                    <a:pt x="162" y="266"/>
                  </a:lnTo>
                  <a:lnTo>
                    <a:pt x="162" y="267"/>
                  </a:lnTo>
                  <a:lnTo>
                    <a:pt x="162" y="268"/>
                  </a:lnTo>
                  <a:lnTo>
                    <a:pt x="162" y="269"/>
                  </a:lnTo>
                  <a:lnTo>
                    <a:pt x="162" y="270"/>
                  </a:lnTo>
                  <a:lnTo>
                    <a:pt x="162" y="276"/>
                  </a:lnTo>
                  <a:lnTo>
                    <a:pt x="162" y="278"/>
                  </a:lnTo>
                  <a:lnTo>
                    <a:pt x="162" y="281"/>
                  </a:lnTo>
                  <a:lnTo>
                    <a:pt x="162" y="283"/>
                  </a:lnTo>
                  <a:lnTo>
                    <a:pt x="162" y="285"/>
                  </a:lnTo>
                  <a:lnTo>
                    <a:pt x="162" y="292"/>
                  </a:lnTo>
                  <a:lnTo>
                    <a:pt x="162" y="297"/>
                  </a:lnTo>
                  <a:lnTo>
                    <a:pt x="162" y="299"/>
                  </a:lnTo>
                  <a:lnTo>
                    <a:pt x="162" y="307"/>
                  </a:lnTo>
                  <a:lnTo>
                    <a:pt x="162" y="310"/>
                  </a:lnTo>
                  <a:lnTo>
                    <a:pt x="162" y="313"/>
                  </a:lnTo>
                  <a:lnTo>
                    <a:pt x="162" y="323"/>
                  </a:lnTo>
                  <a:lnTo>
                    <a:pt x="162" y="325"/>
                  </a:lnTo>
                  <a:lnTo>
                    <a:pt x="162" y="329"/>
                  </a:lnTo>
                  <a:lnTo>
                    <a:pt x="162" y="330"/>
                  </a:lnTo>
                  <a:lnTo>
                    <a:pt x="162" y="332"/>
                  </a:lnTo>
                  <a:lnTo>
                    <a:pt x="161" y="337"/>
                  </a:lnTo>
                  <a:lnTo>
                    <a:pt x="161" y="339"/>
                  </a:lnTo>
                  <a:lnTo>
                    <a:pt x="161" y="345"/>
                  </a:lnTo>
                  <a:lnTo>
                    <a:pt x="161" y="346"/>
                  </a:lnTo>
                  <a:lnTo>
                    <a:pt x="161" y="348"/>
                  </a:lnTo>
                  <a:lnTo>
                    <a:pt x="161" y="349"/>
                  </a:lnTo>
                  <a:lnTo>
                    <a:pt x="161" y="350"/>
                  </a:lnTo>
                  <a:lnTo>
                    <a:pt x="161" y="355"/>
                  </a:lnTo>
                  <a:lnTo>
                    <a:pt x="161" y="356"/>
                  </a:lnTo>
                  <a:lnTo>
                    <a:pt x="161" y="358"/>
                  </a:lnTo>
                  <a:lnTo>
                    <a:pt x="161" y="366"/>
                  </a:lnTo>
                  <a:lnTo>
                    <a:pt x="161" y="368"/>
                  </a:lnTo>
                  <a:lnTo>
                    <a:pt x="161" y="376"/>
                  </a:lnTo>
                  <a:lnTo>
                    <a:pt x="161" y="377"/>
                  </a:lnTo>
                  <a:lnTo>
                    <a:pt x="161" y="387"/>
                  </a:lnTo>
                  <a:lnTo>
                    <a:pt x="161" y="390"/>
                  </a:lnTo>
                  <a:lnTo>
                    <a:pt x="161" y="392"/>
                  </a:lnTo>
                  <a:lnTo>
                    <a:pt x="161" y="393"/>
                  </a:lnTo>
                  <a:lnTo>
                    <a:pt x="161" y="397"/>
                  </a:lnTo>
                  <a:lnTo>
                    <a:pt x="161" y="398"/>
                  </a:lnTo>
                  <a:lnTo>
                    <a:pt x="161" y="403"/>
                  </a:lnTo>
                  <a:lnTo>
                    <a:pt x="161" y="404"/>
                  </a:lnTo>
                  <a:lnTo>
                    <a:pt x="160" y="404"/>
                  </a:lnTo>
                  <a:lnTo>
                    <a:pt x="159" y="404"/>
                  </a:lnTo>
                  <a:lnTo>
                    <a:pt x="156" y="404"/>
                  </a:lnTo>
                  <a:lnTo>
                    <a:pt x="147" y="404"/>
                  </a:lnTo>
                  <a:lnTo>
                    <a:pt x="144" y="404"/>
                  </a:lnTo>
                  <a:lnTo>
                    <a:pt x="138" y="404"/>
                  </a:lnTo>
                  <a:lnTo>
                    <a:pt x="137" y="404"/>
                  </a:lnTo>
                  <a:lnTo>
                    <a:pt x="132" y="404"/>
                  </a:lnTo>
                  <a:lnTo>
                    <a:pt x="130" y="404"/>
                  </a:lnTo>
                  <a:lnTo>
                    <a:pt x="125" y="404"/>
                  </a:lnTo>
                  <a:lnTo>
                    <a:pt x="124" y="404"/>
                  </a:lnTo>
                  <a:lnTo>
                    <a:pt x="120" y="404"/>
                  </a:lnTo>
                  <a:lnTo>
                    <a:pt x="119" y="404"/>
                  </a:lnTo>
                  <a:lnTo>
                    <a:pt x="117" y="404"/>
                  </a:lnTo>
                  <a:lnTo>
                    <a:pt x="116" y="404"/>
                  </a:lnTo>
                  <a:lnTo>
                    <a:pt x="112" y="404"/>
                  </a:lnTo>
                  <a:lnTo>
                    <a:pt x="108" y="404"/>
                  </a:lnTo>
                  <a:lnTo>
                    <a:pt x="108" y="408"/>
                  </a:lnTo>
                  <a:lnTo>
                    <a:pt x="108" y="409"/>
                  </a:lnTo>
                  <a:lnTo>
                    <a:pt x="108" y="410"/>
                  </a:lnTo>
                  <a:lnTo>
                    <a:pt x="108" y="422"/>
                  </a:lnTo>
                  <a:lnTo>
                    <a:pt x="108" y="432"/>
                  </a:lnTo>
                  <a:lnTo>
                    <a:pt x="108" y="440"/>
                  </a:lnTo>
                  <a:lnTo>
                    <a:pt x="108" y="441"/>
                  </a:lnTo>
                  <a:lnTo>
                    <a:pt x="105" y="441"/>
                  </a:lnTo>
                  <a:lnTo>
                    <a:pt x="99" y="440"/>
                  </a:lnTo>
                  <a:lnTo>
                    <a:pt x="92" y="440"/>
                  </a:lnTo>
                  <a:lnTo>
                    <a:pt x="91" y="440"/>
                  </a:lnTo>
                  <a:lnTo>
                    <a:pt x="90" y="440"/>
                  </a:lnTo>
                  <a:lnTo>
                    <a:pt x="89" y="440"/>
                  </a:lnTo>
                  <a:lnTo>
                    <a:pt x="85" y="440"/>
                  </a:lnTo>
                  <a:lnTo>
                    <a:pt x="84" y="440"/>
                  </a:lnTo>
                  <a:lnTo>
                    <a:pt x="83" y="440"/>
                  </a:lnTo>
                  <a:lnTo>
                    <a:pt x="82" y="440"/>
                  </a:lnTo>
                  <a:lnTo>
                    <a:pt x="81" y="440"/>
                  </a:lnTo>
                  <a:lnTo>
                    <a:pt x="80" y="440"/>
                  </a:lnTo>
                  <a:lnTo>
                    <a:pt x="79" y="440"/>
                  </a:lnTo>
                  <a:lnTo>
                    <a:pt x="72" y="440"/>
                  </a:lnTo>
                  <a:lnTo>
                    <a:pt x="71" y="440"/>
                  </a:lnTo>
                  <a:lnTo>
                    <a:pt x="67" y="440"/>
                  </a:lnTo>
                  <a:lnTo>
                    <a:pt x="63" y="440"/>
                  </a:lnTo>
                  <a:lnTo>
                    <a:pt x="55" y="440"/>
                  </a:lnTo>
                  <a:lnTo>
                    <a:pt x="53" y="440"/>
                  </a:lnTo>
                  <a:lnTo>
                    <a:pt x="44" y="440"/>
                  </a:lnTo>
                  <a:lnTo>
                    <a:pt x="39" y="440"/>
                  </a:lnTo>
                  <a:lnTo>
                    <a:pt x="36" y="440"/>
                  </a:lnTo>
                  <a:lnTo>
                    <a:pt x="35" y="440"/>
                  </a:lnTo>
                  <a:lnTo>
                    <a:pt x="31" y="440"/>
                  </a:lnTo>
                  <a:lnTo>
                    <a:pt x="29" y="440"/>
                  </a:lnTo>
                  <a:lnTo>
                    <a:pt x="27" y="440"/>
                  </a:lnTo>
                  <a:lnTo>
                    <a:pt x="26" y="440"/>
                  </a:lnTo>
                  <a:lnTo>
                    <a:pt x="25" y="440"/>
                  </a:lnTo>
                  <a:lnTo>
                    <a:pt x="24" y="440"/>
                  </a:lnTo>
                  <a:lnTo>
                    <a:pt x="19" y="440"/>
                  </a:lnTo>
                  <a:lnTo>
                    <a:pt x="18" y="440"/>
                  </a:lnTo>
                  <a:lnTo>
                    <a:pt x="17" y="440"/>
                  </a:lnTo>
                  <a:lnTo>
                    <a:pt x="16" y="440"/>
                  </a:lnTo>
                  <a:lnTo>
                    <a:pt x="10" y="440"/>
                  </a:lnTo>
                  <a:lnTo>
                    <a:pt x="8" y="440"/>
                  </a:lnTo>
                  <a:lnTo>
                    <a:pt x="7" y="440"/>
                  </a:lnTo>
                  <a:lnTo>
                    <a:pt x="5" y="440"/>
                  </a:lnTo>
                  <a:lnTo>
                    <a:pt x="2" y="440"/>
                  </a:lnTo>
                  <a:lnTo>
                    <a:pt x="0" y="440"/>
                  </a:lnTo>
                  <a:lnTo>
                    <a:pt x="0" y="438"/>
                  </a:lnTo>
                  <a:lnTo>
                    <a:pt x="0" y="436"/>
                  </a:lnTo>
                  <a:lnTo>
                    <a:pt x="0" y="435"/>
                  </a:lnTo>
                  <a:lnTo>
                    <a:pt x="0" y="430"/>
                  </a:lnTo>
                  <a:lnTo>
                    <a:pt x="0" y="425"/>
                  </a:lnTo>
                  <a:lnTo>
                    <a:pt x="0" y="424"/>
                  </a:lnTo>
                  <a:lnTo>
                    <a:pt x="0" y="421"/>
                  </a:lnTo>
                  <a:lnTo>
                    <a:pt x="0" y="420"/>
                  </a:lnTo>
                  <a:lnTo>
                    <a:pt x="0" y="419"/>
                  </a:lnTo>
                  <a:lnTo>
                    <a:pt x="1" y="412"/>
                  </a:lnTo>
                  <a:lnTo>
                    <a:pt x="1" y="403"/>
                  </a:lnTo>
                  <a:lnTo>
                    <a:pt x="1" y="390"/>
                  </a:lnTo>
                  <a:lnTo>
                    <a:pt x="1" y="388"/>
                  </a:lnTo>
                  <a:lnTo>
                    <a:pt x="1" y="386"/>
                  </a:lnTo>
                  <a:lnTo>
                    <a:pt x="1" y="384"/>
                  </a:lnTo>
                  <a:lnTo>
                    <a:pt x="1" y="381"/>
                  </a:lnTo>
                  <a:lnTo>
                    <a:pt x="1" y="379"/>
                  </a:lnTo>
                  <a:lnTo>
                    <a:pt x="1" y="376"/>
                  </a:lnTo>
                  <a:lnTo>
                    <a:pt x="1" y="374"/>
                  </a:lnTo>
                  <a:lnTo>
                    <a:pt x="1" y="372"/>
                  </a:lnTo>
                  <a:lnTo>
                    <a:pt x="1" y="371"/>
                  </a:lnTo>
                  <a:lnTo>
                    <a:pt x="1" y="369"/>
                  </a:lnTo>
                  <a:lnTo>
                    <a:pt x="1" y="368"/>
                  </a:lnTo>
                  <a:lnTo>
                    <a:pt x="1" y="366"/>
                  </a:lnTo>
                  <a:lnTo>
                    <a:pt x="1" y="361"/>
                  </a:lnTo>
                  <a:lnTo>
                    <a:pt x="1" y="358"/>
                  </a:lnTo>
                  <a:lnTo>
                    <a:pt x="1" y="356"/>
                  </a:lnTo>
                  <a:lnTo>
                    <a:pt x="1" y="354"/>
                  </a:lnTo>
                  <a:lnTo>
                    <a:pt x="1" y="352"/>
                  </a:lnTo>
                  <a:lnTo>
                    <a:pt x="1" y="349"/>
                  </a:lnTo>
                  <a:lnTo>
                    <a:pt x="1" y="346"/>
                  </a:lnTo>
                  <a:lnTo>
                    <a:pt x="1" y="345"/>
                  </a:lnTo>
                  <a:lnTo>
                    <a:pt x="1" y="341"/>
                  </a:lnTo>
                  <a:lnTo>
                    <a:pt x="1" y="340"/>
                  </a:lnTo>
                  <a:lnTo>
                    <a:pt x="1" y="339"/>
                  </a:lnTo>
                  <a:lnTo>
                    <a:pt x="1" y="336"/>
                  </a:lnTo>
                  <a:lnTo>
                    <a:pt x="1" y="332"/>
                  </a:lnTo>
                  <a:lnTo>
                    <a:pt x="3" y="331"/>
                  </a:lnTo>
                  <a:lnTo>
                    <a:pt x="3" y="326"/>
                  </a:lnTo>
                  <a:lnTo>
                    <a:pt x="3" y="321"/>
                  </a:lnTo>
                  <a:lnTo>
                    <a:pt x="3" y="320"/>
                  </a:lnTo>
                  <a:lnTo>
                    <a:pt x="3" y="307"/>
                  </a:lnTo>
                  <a:lnTo>
                    <a:pt x="3" y="302"/>
                  </a:lnTo>
                  <a:lnTo>
                    <a:pt x="3" y="298"/>
                  </a:lnTo>
                  <a:lnTo>
                    <a:pt x="3" y="296"/>
                  </a:lnTo>
                  <a:lnTo>
                    <a:pt x="3" y="284"/>
                  </a:lnTo>
                  <a:lnTo>
                    <a:pt x="3" y="281"/>
                  </a:lnTo>
                  <a:lnTo>
                    <a:pt x="2" y="281"/>
                  </a:lnTo>
                  <a:lnTo>
                    <a:pt x="2" y="274"/>
                  </a:lnTo>
                  <a:lnTo>
                    <a:pt x="2" y="273"/>
                  </a:lnTo>
                  <a:lnTo>
                    <a:pt x="2" y="272"/>
                  </a:lnTo>
                  <a:lnTo>
                    <a:pt x="2" y="268"/>
                  </a:lnTo>
                  <a:lnTo>
                    <a:pt x="2" y="267"/>
                  </a:lnTo>
                  <a:lnTo>
                    <a:pt x="2" y="266"/>
                  </a:lnTo>
                  <a:lnTo>
                    <a:pt x="2" y="262"/>
                  </a:lnTo>
                  <a:lnTo>
                    <a:pt x="2" y="261"/>
                  </a:lnTo>
                  <a:lnTo>
                    <a:pt x="2" y="259"/>
                  </a:lnTo>
                  <a:lnTo>
                    <a:pt x="2" y="258"/>
                  </a:lnTo>
                  <a:lnTo>
                    <a:pt x="2" y="256"/>
                  </a:lnTo>
                  <a:lnTo>
                    <a:pt x="2" y="254"/>
                  </a:lnTo>
                  <a:lnTo>
                    <a:pt x="2" y="251"/>
                  </a:lnTo>
                  <a:lnTo>
                    <a:pt x="2" y="249"/>
                  </a:lnTo>
                  <a:lnTo>
                    <a:pt x="2" y="245"/>
                  </a:lnTo>
                  <a:lnTo>
                    <a:pt x="2" y="244"/>
                  </a:lnTo>
                  <a:lnTo>
                    <a:pt x="2" y="241"/>
                  </a:lnTo>
                  <a:lnTo>
                    <a:pt x="2" y="238"/>
                  </a:lnTo>
                  <a:lnTo>
                    <a:pt x="2" y="237"/>
                  </a:lnTo>
                  <a:lnTo>
                    <a:pt x="2" y="236"/>
                  </a:lnTo>
                  <a:lnTo>
                    <a:pt x="2" y="235"/>
                  </a:lnTo>
                  <a:lnTo>
                    <a:pt x="2" y="234"/>
                  </a:lnTo>
                  <a:lnTo>
                    <a:pt x="2" y="233"/>
                  </a:lnTo>
                  <a:lnTo>
                    <a:pt x="2" y="232"/>
                  </a:lnTo>
                  <a:lnTo>
                    <a:pt x="2" y="230"/>
                  </a:lnTo>
                  <a:lnTo>
                    <a:pt x="2" y="229"/>
                  </a:lnTo>
                  <a:lnTo>
                    <a:pt x="2" y="227"/>
                  </a:lnTo>
                  <a:lnTo>
                    <a:pt x="5" y="227"/>
                  </a:lnTo>
                  <a:lnTo>
                    <a:pt x="8" y="227"/>
                  </a:lnTo>
                  <a:lnTo>
                    <a:pt x="9" y="227"/>
                  </a:lnTo>
                  <a:lnTo>
                    <a:pt x="15" y="227"/>
                  </a:lnTo>
                  <a:lnTo>
                    <a:pt x="16" y="227"/>
                  </a:lnTo>
                  <a:lnTo>
                    <a:pt x="18" y="227"/>
                  </a:lnTo>
                  <a:lnTo>
                    <a:pt x="20" y="227"/>
                  </a:lnTo>
                  <a:lnTo>
                    <a:pt x="25" y="227"/>
                  </a:lnTo>
                  <a:lnTo>
                    <a:pt x="29" y="227"/>
                  </a:lnTo>
                  <a:lnTo>
                    <a:pt x="31" y="227"/>
                  </a:lnTo>
                  <a:lnTo>
                    <a:pt x="32" y="227"/>
                  </a:lnTo>
                  <a:lnTo>
                    <a:pt x="33" y="227"/>
                  </a:lnTo>
                  <a:lnTo>
                    <a:pt x="36" y="227"/>
                  </a:lnTo>
                  <a:lnTo>
                    <a:pt x="37" y="227"/>
                  </a:lnTo>
                  <a:lnTo>
                    <a:pt x="39" y="227"/>
                  </a:lnTo>
                  <a:lnTo>
                    <a:pt x="40" y="227"/>
                  </a:lnTo>
                  <a:lnTo>
                    <a:pt x="41" y="227"/>
                  </a:lnTo>
                  <a:lnTo>
                    <a:pt x="43" y="227"/>
                  </a:lnTo>
                  <a:lnTo>
                    <a:pt x="48" y="227"/>
                  </a:lnTo>
                  <a:lnTo>
                    <a:pt x="51" y="227"/>
                  </a:lnTo>
                  <a:lnTo>
                    <a:pt x="56" y="227"/>
                  </a:lnTo>
                  <a:lnTo>
                    <a:pt x="57" y="227"/>
                  </a:lnTo>
                  <a:lnTo>
                    <a:pt x="57" y="221"/>
                  </a:lnTo>
                  <a:lnTo>
                    <a:pt x="57" y="220"/>
                  </a:lnTo>
                  <a:lnTo>
                    <a:pt x="57" y="219"/>
                  </a:lnTo>
                  <a:lnTo>
                    <a:pt x="57" y="218"/>
                  </a:lnTo>
                  <a:lnTo>
                    <a:pt x="57" y="216"/>
                  </a:lnTo>
                  <a:lnTo>
                    <a:pt x="57" y="213"/>
                  </a:lnTo>
                  <a:lnTo>
                    <a:pt x="57" y="212"/>
                  </a:lnTo>
                  <a:lnTo>
                    <a:pt x="57" y="209"/>
                  </a:lnTo>
                  <a:lnTo>
                    <a:pt x="57" y="208"/>
                  </a:lnTo>
                  <a:lnTo>
                    <a:pt x="57" y="205"/>
                  </a:lnTo>
                  <a:lnTo>
                    <a:pt x="57" y="200"/>
                  </a:lnTo>
                  <a:lnTo>
                    <a:pt x="57" y="198"/>
                  </a:lnTo>
                  <a:lnTo>
                    <a:pt x="57" y="189"/>
                  </a:lnTo>
                  <a:lnTo>
                    <a:pt x="57" y="188"/>
                  </a:lnTo>
                  <a:lnTo>
                    <a:pt x="57" y="187"/>
                  </a:lnTo>
                  <a:lnTo>
                    <a:pt x="57" y="186"/>
                  </a:lnTo>
                  <a:lnTo>
                    <a:pt x="57" y="184"/>
                  </a:lnTo>
                  <a:lnTo>
                    <a:pt x="57" y="180"/>
                  </a:lnTo>
                  <a:lnTo>
                    <a:pt x="57" y="173"/>
                  </a:lnTo>
                  <a:lnTo>
                    <a:pt x="57" y="172"/>
                  </a:lnTo>
                  <a:lnTo>
                    <a:pt x="57" y="169"/>
                  </a:lnTo>
                  <a:lnTo>
                    <a:pt x="57" y="164"/>
                  </a:lnTo>
                  <a:lnTo>
                    <a:pt x="57" y="163"/>
                  </a:lnTo>
                  <a:lnTo>
                    <a:pt x="57" y="162"/>
                  </a:lnTo>
                  <a:lnTo>
                    <a:pt x="57" y="161"/>
                  </a:lnTo>
                  <a:lnTo>
                    <a:pt x="57" y="160"/>
                  </a:lnTo>
                  <a:lnTo>
                    <a:pt x="57" y="155"/>
                  </a:lnTo>
                  <a:lnTo>
                    <a:pt x="57" y="152"/>
                  </a:lnTo>
                  <a:lnTo>
                    <a:pt x="57" y="149"/>
                  </a:lnTo>
                  <a:lnTo>
                    <a:pt x="57" y="146"/>
                  </a:lnTo>
                  <a:lnTo>
                    <a:pt x="57" y="145"/>
                  </a:lnTo>
                  <a:lnTo>
                    <a:pt x="57" y="141"/>
                  </a:lnTo>
                  <a:lnTo>
                    <a:pt x="57" y="139"/>
                  </a:lnTo>
                  <a:lnTo>
                    <a:pt x="57" y="137"/>
                  </a:lnTo>
                  <a:lnTo>
                    <a:pt x="57" y="133"/>
                  </a:lnTo>
                  <a:lnTo>
                    <a:pt x="57" y="129"/>
                  </a:lnTo>
                  <a:lnTo>
                    <a:pt x="57" y="126"/>
                  </a:lnTo>
                  <a:lnTo>
                    <a:pt x="57" y="124"/>
                  </a:lnTo>
                  <a:lnTo>
                    <a:pt x="57" y="122"/>
                  </a:lnTo>
                  <a:lnTo>
                    <a:pt x="57" y="121"/>
                  </a:lnTo>
                  <a:lnTo>
                    <a:pt x="57" y="109"/>
                  </a:lnTo>
                  <a:lnTo>
                    <a:pt x="58" y="104"/>
                  </a:lnTo>
                  <a:lnTo>
                    <a:pt x="58" y="101"/>
                  </a:lnTo>
                  <a:lnTo>
                    <a:pt x="58" y="98"/>
                  </a:lnTo>
                  <a:lnTo>
                    <a:pt x="58" y="97"/>
                  </a:lnTo>
                  <a:lnTo>
                    <a:pt x="58" y="94"/>
                  </a:lnTo>
                  <a:lnTo>
                    <a:pt x="58" y="91"/>
                  </a:lnTo>
                  <a:lnTo>
                    <a:pt x="58" y="86"/>
                  </a:lnTo>
                  <a:lnTo>
                    <a:pt x="58" y="85"/>
                  </a:lnTo>
                  <a:lnTo>
                    <a:pt x="58" y="82"/>
                  </a:lnTo>
                  <a:lnTo>
                    <a:pt x="58" y="81"/>
                  </a:lnTo>
                  <a:lnTo>
                    <a:pt x="58" y="77"/>
                  </a:lnTo>
                  <a:lnTo>
                    <a:pt x="58" y="75"/>
                  </a:lnTo>
                  <a:lnTo>
                    <a:pt x="58" y="70"/>
                  </a:lnTo>
                  <a:lnTo>
                    <a:pt x="58" y="68"/>
                  </a:lnTo>
                  <a:lnTo>
                    <a:pt x="58" y="66"/>
                  </a:lnTo>
                  <a:lnTo>
                    <a:pt x="58" y="65"/>
                  </a:lnTo>
                  <a:lnTo>
                    <a:pt x="58" y="64"/>
                  </a:lnTo>
                  <a:lnTo>
                    <a:pt x="58" y="59"/>
                  </a:lnTo>
                  <a:lnTo>
                    <a:pt x="58" y="57"/>
                  </a:lnTo>
                  <a:lnTo>
                    <a:pt x="58" y="52"/>
                  </a:lnTo>
                  <a:lnTo>
                    <a:pt x="58" y="46"/>
                  </a:lnTo>
                  <a:lnTo>
                    <a:pt x="58" y="45"/>
                  </a:lnTo>
                  <a:lnTo>
                    <a:pt x="59" y="41"/>
                  </a:lnTo>
                  <a:lnTo>
                    <a:pt x="59" y="36"/>
                  </a:lnTo>
                  <a:lnTo>
                    <a:pt x="59" y="34"/>
                  </a:lnTo>
                  <a:lnTo>
                    <a:pt x="59" y="33"/>
                  </a:lnTo>
                  <a:lnTo>
                    <a:pt x="59" y="29"/>
                  </a:lnTo>
                  <a:lnTo>
                    <a:pt x="59" y="22"/>
                  </a:lnTo>
                  <a:lnTo>
                    <a:pt x="59" y="21"/>
                  </a:lnTo>
                  <a:lnTo>
                    <a:pt x="59" y="19"/>
                  </a:lnTo>
                  <a:lnTo>
                    <a:pt x="59" y="17"/>
                  </a:lnTo>
                  <a:lnTo>
                    <a:pt x="59" y="14"/>
                  </a:lnTo>
                  <a:lnTo>
                    <a:pt x="59" y="10"/>
                  </a:lnTo>
                  <a:lnTo>
                    <a:pt x="59" y="8"/>
                  </a:lnTo>
                  <a:lnTo>
                    <a:pt x="59" y="1"/>
                  </a:lnTo>
                  <a:lnTo>
                    <a:pt x="59" y="0"/>
                  </a:lnTo>
                  <a:lnTo>
                    <a:pt x="68" y="0"/>
                  </a:lnTo>
                  <a:lnTo>
                    <a:pt x="74" y="0"/>
                  </a:lnTo>
                  <a:lnTo>
                    <a:pt x="75" y="0"/>
                  </a:lnTo>
                  <a:lnTo>
                    <a:pt x="76" y="0"/>
                  </a:lnTo>
                  <a:lnTo>
                    <a:pt x="77" y="0"/>
                  </a:lnTo>
                  <a:lnTo>
                    <a:pt x="81" y="0"/>
                  </a:lnTo>
                  <a:lnTo>
                    <a:pt x="82" y="0"/>
                  </a:lnTo>
                  <a:lnTo>
                    <a:pt x="91" y="0"/>
                  </a:lnTo>
                  <a:lnTo>
                    <a:pt x="93" y="0"/>
                  </a:lnTo>
                  <a:lnTo>
                    <a:pt x="95" y="0"/>
                  </a:lnTo>
                  <a:lnTo>
                    <a:pt x="99" y="0"/>
                  </a:lnTo>
                  <a:lnTo>
                    <a:pt x="106" y="0"/>
                  </a:lnTo>
                  <a:lnTo>
                    <a:pt x="107" y="0"/>
                  </a:lnTo>
                  <a:lnTo>
                    <a:pt x="112" y="1"/>
                  </a:lnTo>
                  <a:lnTo>
                    <a:pt x="114" y="1"/>
                  </a:lnTo>
                  <a:lnTo>
                    <a:pt x="117" y="1"/>
                  </a:lnTo>
                  <a:lnTo>
                    <a:pt x="121" y="1"/>
                  </a:lnTo>
                  <a:lnTo>
                    <a:pt x="129" y="1"/>
                  </a:lnTo>
                  <a:lnTo>
                    <a:pt x="131" y="1"/>
                  </a:lnTo>
                  <a:lnTo>
                    <a:pt x="138" y="1"/>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28" name="Freeform 127"/>
            <p:cNvSpPr>
              <a:spLocks/>
            </p:cNvSpPr>
            <p:nvPr/>
          </p:nvSpPr>
          <p:spPr bwMode="auto">
            <a:xfrm>
              <a:off x="2760" y="1447"/>
              <a:ext cx="325" cy="137"/>
            </a:xfrm>
            <a:custGeom>
              <a:avLst/>
              <a:gdLst>
                <a:gd name="T0" fmla="*/ 324 w 325"/>
                <a:gd name="T1" fmla="*/ 53 h 137"/>
                <a:gd name="T2" fmla="*/ 324 w 325"/>
                <a:gd name="T3" fmla="*/ 76 h 137"/>
                <a:gd name="T4" fmla="*/ 324 w 325"/>
                <a:gd name="T5" fmla="*/ 90 h 137"/>
                <a:gd name="T6" fmla="*/ 324 w 325"/>
                <a:gd name="T7" fmla="*/ 96 h 137"/>
                <a:gd name="T8" fmla="*/ 324 w 325"/>
                <a:gd name="T9" fmla="*/ 108 h 137"/>
                <a:gd name="T10" fmla="*/ 325 w 325"/>
                <a:gd name="T11" fmla="*/ 131 h 137"/>
                <a:gd name="T12" fmla="*/ 312 w 325"/>
                <a:gd name="T13" fmla="*/ 136 h 137"/>
                <a:gd name="T14" fmla="*/ 293 w 325"/>
                <a:gd name="T15" fmla="*/ 136 h 137"/>
                <a:gd name="T16" fmla="*/ 284 w 325"/>
                <a:gd name="T17" fmla="*/ 136 h 137"/>
                <a:gd name="T18" fmla="*/ 271 w 325"/>
                <a:gd name="T19" fmla="*/ 136 h 137"/>
                <a:gd name="T20" fmla="*/ 263 w 325"/>
                <a:gd name="T21" fmla="*/ 136 h 137"/>
                <a:gd name="T22" fmla="*/ 251 w 325"/>
                <a:gd name="T23" fmla="*/ 136 h 137"/>
                <a:gd name="T24" fmla="*/ 227 w 325"/>
                <a:gd name="T25" fmla="*/ 136 h 137"/>
                <a:gd name="T26" fmla="*/ 214 w 325"/>
                <a:gd name="T27" fmla="*/ 136 h 137"/>
                <a:gd name="T28" fmla="*/ 207 w 325"/>
                <a:gd name="T29" fmla="*/ 136 h 137"/>
                <a:gd name="T30" fmla="*/ 203 w 325"/>
                <a:gd name="T31" fmla="*/ 136 h 137"/>
                <a:gd name="T32" fmla="*/ 195 w 325"/>
                <a:gd name="T33" fmla="*/ 136 h 137"/>
                <a:gd name="T34" fmla="*/ 172 w 325"/>
                <a:gd name="T35" fmla="*/ 137 h 137"/>
                <a:gd name="T36" fmla="*/ 162 w 325"/>
                <a:gd name="T37" fmla="*/ 137 h 137"/>
                <a:gd name="T38" fmla="*/ 139 w 325"/>
                <a:gd name="T39" fmla="*/ 137 h 137"/>
                <a:gd name="T40" fmla="*/ 130 w 325"/>
                <a:gd name="T41" fmla="*/ 137 h 137"/>
                <a:gd name="T42" fmla="*/ 111 w 325"/>
                <a:gd name="T43" fmla="*/ 137 h 137"/>
                <a:gd name="T44" fmla="*/ 104 w 325"/>
                <a:gd name="T45" fmla="*/ 137 h 137"/>
                <a:gd name="T46" fmla="*/ 82 w 325"/>
                <a:gd name="T47" fmla="*/ 137 h 137"/>
                <a:gd name="T48" fmla="*/ 70 w 325"/>
                <a:gd name="T49" fmla="*/ 137 h 137"/>
                <a:gd name="T50" fmla="*/ 59 w 325"/>
                <a:gd name="T51" fmla="*/ 136 h 137"/>
                <a:gd name="T52" fmla="*/ 53 w 325"/>
                <a:gd name="T53" fmla="*/ 136 h 137"/>
                <a:gd name="T54" fmla="*/ 37 w 325"/>
                <a:gd name="T55" fmla="*/ 136 h 137"/>
                <a:gd name="T56" fmla="*/ 28 w 325"/>
                <a:gd name="T57" fmla="*/ 136 h 137"/>
                <a:gd name="T58" fmla="*/ 13 w 325"/>
                <a:gd name="T59" fmla="*/ 136 h 137"/>
                <a:gd name="T60" fmla="*/ 5 w 325"/>
                <a:gd name="T61" fmla="*/ 136 h 137"/>
                <a:gd name="T62" fmla="*/ 0 w 325"/>
                <a:gd name="T63" fmla="*/ 118 h 137"/>
                <a:gd name="T64" fmla="*/ 2 w 325"/>
                <a:gd name="T65" fmla="*/ 98 h 137"/>
                <a:gd name="T66" fmla="*/ 2 w 325"/>
                <a:gd name="T67" fmla="*/ 78 h 137"/>
                <a:gd name="T68" fmla="*/ 2 w 325"/>
                <a:gd name="T69" fmla="*/ 65 h 137"/>
                <a:gd name="T70" fmla="*/ 6 w 325"/>
                <a:gd name="T71" fmla="*/ 54 h 137"/>
                <a:gd name="T72" fmla="*/ 19 w 325"/>
                <a:gd name="T73" fmla="*/ 53 h 137"/>
                <a:gd name="T74" fmla="*/ 29 w 325"/>
                <a:gd name="T75" fmla="*/ 53 h 137"/>
                <a:gd name="T76" fmla="*/ 48 w 325"/>
                <a:gd name="T77" fmla="*/ 54 h 137"/>
                <a:gd name="T78" fmla="*/ 68 w 325"/>
                <a:gd name="T79" fmla="*/ 54 h 137"/>
                <a:gd name="T80" fmla="*/ 74 w 325"/>
                <a:gd name="T81" fmla="*/ 54 h 137"/>
                <a:gd name="T82" fmla="*/ 83 w 325"/>
                <a:gd name="T83" fmla="*/ 45 h 137"/>
                <a:gd name="T84" fmla="*/ 95 w 325"/>
                <a:gd name="T85" fmla="*/ 45 h 137"/>
                <a:gd name="T86" fmla="*/ 109 w 325"/>
                <a:gd name="T87" fmla="*/ 42 h 137"/>
                <a:gd name="T88" fmla="*/ 109 w 325"/>
                <a:gd name="T89" fmla="*/ 13 h 137"/>
                <a:gd name="T90" fmla="*/ 110 w 325"/>
                <a:gd name="T91" fmla="*/ 0 h 137"/>
                <a:gd name="T92" fmla="*/ 141 w 325"/>
                <a:gd name="T93" fmla="*/ 0 h 137"/>
                <a:gd name="T94" fmla="*/ 158 w 325"/>
                <a:gd name="T95" fmla="*/ 1 h 137"/>
                <a:gd name="T96" fmla="*/ 183 w 325"/>
                <a:gd name="T97" fmla="*/ 1 h 137"/>
                <a:gd name="T98" fmla="*/ 190 w 325"/>
                <a:gd name="T99" fmla="*/ 5 h 137"/>
                <a:gd name="T100" fmla="*/ 199 w 325"/>
                <a:gd name="T101" fmla="*/ 19 h 137"/>
                <a:gd name="T102" fmla="*/ 210 w 325"/>
                <a:gd name="T103" fmla="*/ 19 h 137"/>
                <a:gd name="T104" fmla="*/ 227 w 325"/>
                <a:gd name="T105" fmla="*/ 19 h 137"/>
                <a:gd name="T106" fmla="*/ 243 w 325"/>
                <a:gd name="T107" fmla="*/ 19 h 137"/>
                <a:gd name="T108" fmla="*/ 277 w 325"/>
                <a:gd name="T109" fmla="*/ 19 h 137"/>
                <a:gd name="T110" fmla="*/ 301 w 325"/>
                <a:gd name="T111" fmla="*/ 19 h 13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25" h="137">
                  <a:moveTo>
                    <a:pt x="324" y="19"/>
                  </a:moveTo>
                  <a:lnTo>
                    <a:pt x="324" y="22"/>
                  </a:lnTo>
                  <a:lnTo>
                    <a:pt x="324" y="26"/>
                  </a:lnTo>
                  <a:lnTo>
                    <a:pt x="324" y="37"/>
                  </a:lnTo>
                  <a:lnTo>
                    <a:pt x="324" y="49"/>
                  </a:lnTo>
                  <a:lnTo>
                    <a:pt x="324" y="53"/>
                  </a:lnTo>
                  <a:lnTo>
                    <a:pt x="324" y="54"/>
                  </a:lnTo>
                  <a:lnTo>
                    <a:pt x="324" y="66"/>
                  </a:lnTo>
                  <a:lnTo>
                    <a:pt x="324" y="75"/>
                  </a:lnTo>
                  <a:lnTo>
                    <a:pt x="324" y="76"/>
                  </a:lnTo>
                  <a:lnTo>
                    <a:pt x="324" y="77"/>
                  </a:lnTo>
                  <a:lnTo>
                    <a:pt x="324" y="83"/>
                  </a:lnTo>
                  <a:lnTo>
                    <a:pt x="324" y="85"/>
                  </a:lnTo>
                  <a:lnTo>
                    <a:pt x="324" y="90"/>
                  </a:lnTo>
                  <a:lnTo>
                    <a:pt x="324" y="91"/>
                  </a:lnTo>
                  <a:lnTo>
                    <a:pt x="324" y="93"/>
                  </a:lnTo>
                  <a:lnTo>
                    <a:pt x="324" y="94"/>
                  </a:lnTo>
                  <a:lnTo>
                    <a:pt x="324" y="96"/>
                  </a:lnTo>
                  <a:lnTo>
                    <a:pt x="324" y="99"/>
                  </a:lnTo>
                  <a:lnTo>
                    <a:pt x="324" y="100"/>
                  </a:lnTo>
                  <a:lnTo>
                    <a:pt x="324" y="105"/>
                  </a:lnTo>
                  <a:lnTo>
                    <a:pt x="324" y="108"/>
                  </a:lnTo>
                  <a:lnTo>
                    <a:pt x="324" y="110"/>
                  </a:lnTo>
                  <a:lnTo>
                    <a:pt x="324" y="112"/>
                  </a:lnTo>
                  <a:lnTo>
                    <a:pt x="324" y="114"/>
                  </a:lnTo>
                  <a:lnTo>
                    <a:pt x="324" y="116"/>
                  </a:lnTo>
                  <a:lnTo>
                    <a:pt x="324" y="117"/>
                  </a:lnTo>
                  <a:lnTo>
                    <a:pt x="325" y="131"/>
                  </a:lnTo>
                  <a:lnTo>
                    <a:pt x="325" y="134"/>
                  </a:lnTo>
                  <a:lnTo>
                    <a:pt x="325" y="136"/>
                  </a:lnTo>
                  <a:lnTo>
                    <a:pt x="324" y="136"/>
                  </a:lnTo>
                  <a:lnTo>
                    <a:pt x="318" y="136"/>
                  </a:lnTo>
                  <a:lnTo>
                    <a:pt x="317" y="136"/>
                  </a:lnTo>
                  <a:lnTo>
                    <a:pt x="312" y="136"/>
                  </a:lnTo>
                  <a:lnTo>
                    <a:pt x="306" y="136"/>
                  </a:lnTo>
                  <a:lnTo>
                    <a:pt x="303" y="136"/>
                  </a:lnTo>
                  <a:lnTo>
                    <a:pt x="302" y="136"/>
                  </a:lnTo>
                  <a:lnTo>
                    <a:pt x="295" y="136"/>
                  </a:lnTo>
                  <a:lnTo>
                    <a:pt x="294" y="136"/>
                  </a:lnTo>
                  <a:lnTo>
                    <a:pt x="293" y="136"/>
                  </a:lnTo>
                  <a:lnTo>
                    <a:pt x="290" y="136"/>
                  </a:lnTo>
                  <a:lnTo>
                    <a:pt x="288" y="136"/>
                  </a:lnTo>
                  <a:lnTo>
                    <a:pt x="286" y="136"/>
                  </a:lnTo>
                  <a:lnTo>
                    <a:pt x="285" y="136"/>
                  </a:lnTo>
                  <a:lnTo>
                    <a:pt x="284" y="136"/>
                  </a:lnTo>
                  <a:lnTo>
                    <a:pt x="282" y="136"/>
                  </a:lnTo>
                  <a:lnTo>
                    <a:pt x="276" y="136"/>
                  </a:lnTo>
                  <a:lnTo>
                    <a:pt x="275" y="136"/>
                  </a:lnTo>
                  <a:lnTo>
                    <a:pt x="272" y="136"/>
                  </a:lnTo>
                  <a:lnTo>
                    <a:pt x="271" y="136"/>
                  </a:lnTo>
                  <a:lnTo>
                    <a:pt x="268" y="136"/>
                  </a:lnTo>
                  <a:lnTo>
                    <a:pt x="267" y="136"/>
                  </a:lnTo>
                  <a:lnTo>
                    <a:pt x="263" y="136"/>
                  </a:lnTo>
                  <a:lnTo>
                    <a:pt x="260" y="136"/>
                  </a:lnTo>
                  <a:lnTo>
                    <a:pt x="258" y="136"/>
                  </a:lnTo>
                  <a:lnTo>
                    <a:pt x="255" y="136"/>
                  </a:lnTo>
                  <a:lnTo>
                    <a:pt x="253" y="136"/>
                  </a:lnTo>
                  <a:lnTo>
                    <a:pt x="251" y="136"/>
                  </a:lnTo>
                  <a:lnTo>
                    <a:pt x="250" y="136"/>
                  </a:lnTo>
                  <a:lnTo>
                    <a:pt x="248" y="136"/>
                  </a:lnTo>
                  <a:lnTo>
                    <a:pt x="244" y="136"/>
                  </a:lnTo>
                  <a:lnTo>
                    <a:pt x="235" y="136"/>
                  </a:lnTo>
                  <a:lnTo>
                    <a:pt x="232" y="136"/>
                  </a:lnTo>
                  <a:lnTo>
                    <a:pt x="227" y="136"/>
                  </a:lnTo>
                  <a:lnTo>
                    <a:pt x="223" y="136"/>
                  </a:lnTo>
                  <a:lnTo>
                    <a:pt x="222" y="136"/>
                  </a:lnTo>
                  <a:lnTo>
                    <a:pt x="221" y="136"/>
                  </a:lnTo>
                  <a:lnTo>
                    <a:pt x="218" y="136"/>
                  </a:lnTo>
                  <a:lnTo>
                    <a:pt x="214" y="136"/>
                  </a:lnTo>
                  <a:lnTo>
                    <a:pt x="213" y="136"/>
                  </a:lnTo>
                  <a:lnTo>
                    <a:pt x="211" y="136"/>
                  </a:lnTo>
                  <a:lnTo>
                    <a:pt x="210" y="136"/>
                  </a:lnTo>
                  <a:lnTo>
                    <a:pt x="207" y="136"/>
                  </a:lnTo>
                  <a:lnTo>
                    <a:pt x="206" y="136"/>
                  </a:lnTo>
                  <a:lnTo>
                    <a:pt x="204" y="136"/>
                  </a:lnTo>
                  <a:lnTo>
                    <a:pt x="203" y="136"/>
                  </a:lnTo>
                  <a:lnTo>
                    <a:pt x="202" y="136"/>
                  </a:lnTo>
                  <a:lnTo>
                    <a:pt x="200" y="136"/>
                  </a:lnTo>
                  <a:lnTo>
                    <a:pt x="199" y="136"/>
                  </a:lnTo>
                  <a:lnTo>
                    <a:pt x="195" y="136"/>
                  </a:lnTo>
                  <a:lnTo>
                    <a:pt x="192" y="136"/>
                  </a:lnTo>
                  <a:lnTo>
                    <a:pt x="191" y="136"/>
                  </a:lnTo>
                  <a:lnTo>
                    <a:pt x="183" y="136"/>
                  </a:lnTo>
                  <a:lnTo>
                    <a:pt x="181" y="137"/>
                  </a:lnTo>
                  <a:lnTo>
                    <a:pt x="179" y="137"/>
                  </a:lnTo>
                  <a:lnTo>
                    <a:pt x="172" y="137"/>
                  </a:lnTo>
                  <a:lnTo>
                    <a:pt x="170" y="137"/>
                  </a:lnTo>
                  <a:lnTo>
                    <a:pt x="168" y="137"/>
                  </a:lnTo>
                  <a:lnTo>
                    <a:pt x="167" y="137"/>
                  </a:lnTo>
                  <a:lnTo>
                    <a:pt x="166" y="137"/>
                  </a:lnTo>
                  <a:lnTo>
                    <a:pt x="162" y="137"/>
                  </a:lnTo>
                  <a:lnTo>
                    <a:pt x="158" y="137"/>
                  </a:lnTo>
                  <a:lnTo>
                    <a:pt x="151" y="137"/>
                  </a:lnTo>
                  <a:lnTo>
                    <a:pt x="148" y="137"/>
                  </a:lnTo>
                  <a:lnTo>
                    <a:pt x="142" y="137"/>
                  </a:lnTo>
                  <a:lnTo>
                    <a:pt x="140" y="137"/>
                  </a:lnTo>
                  <a:lnTo>
                    <a:pt x="139" y="137"/>
                  </a:lnTo>
                  <a:lnTo>
                    <a:pt x="136" y="137"/>
                  </a:lnTo>
                  <a:lnTo>
                    <a:pt x="135" y="137"/>
                  </a:lnTo>
                  <a:lnTo>
                    <a:pt x="134" y="137"/>
                  </a:lnTo>
                  <a:lnTo>
                    <a:pt x="132" y="137"/>
                  </a:lnTo>
                  <a:lnTo>
                    <a:pt x="130" y="137"/>
                  </a:lnTo>
                  <a:lnTo>
                    <a:pt x="128" y="137"/>
                  </a:lnTo>
                  <a:lnTo>
                    <a:pt x="118" y="137"/>
                  </a:lnTo>
                  <a:lnTo>
                    <a:pt x="117" y="137"/>
                  </a:lnTo>
                  <a:lnTo>
                    <a:pt x="115" y="137"/>
                  </a:lnTo>
                  <a:lnTo>
                    <a:pt x="111" y="137"/>
                  </a:lnTo>
                  <a:lnTo>
                    <a:pt x="110" y="137"/>
                  </a:lnTo>
                  <a:lnTo>
                    <a:pt x="109" y="137"/>
                  </a:lnTo>
                  <a:lnTo>
                    <a:pt x="108" y="137"/>
                  </a:lnTo>
                  <a:lnTo>
                    <a:pt x="107" y="137"/>
                  </a:lnTo>
                  <a:lnTo>
                    <a:pt x="104" y="137"/>
                  </a:lnTo>
                  <a:lnTo>
                    <a:pt x="99" y="137"/>
                  </a:lnTo>
                  <a:lnTo>
                    <a:pt x="98" y="137"/>
                  </a:lnTo>
                  <a:lnTo>
                    <a:pt x="94" y="137"/>
                  </a:lnTo>
                  <a:lnTo>
                    <a:pt x="83" y="137"/>
                  </a:lnTo>
                  <a:lnTo>
                    <a:pt x="82" y="137"/>
                  </a:lnTo>
                  <a:lnTo>
                    <a:pt x="77" y="137"/>
                  </a:lnTo>
                  <a:lnTo>
                    <a:pt x="75" y="137"/>
                  </a:lnTo>
                  <a:lnTo>
                    <a:pt x="74" y="137"/>
                  </a:lnTo>
                  <a:lnTo>
                    <a:pt x="71" y="137"/>
                  </a:lnTo>
                  <a:lnTo>
                    <a:pt x="70" y="137"/>
                  </a:lnTo>
                  <a:lnTo>
                    <a:pt x="69" y="137"/>
                  </a:lnTo>
                  <a:lnTo>
                    <a:pt x="66" y="137"/>
                  </a:lnTo>
                  <a:lnTo>
                    <a:pt x="62" y="137"/>
                  </a:lnTo>
                  <a:lnTo>
                    <a:pt x="59" y="136"/>
                  </a:lnTo>
                  <a:lnTo>
                    <a:pt x="56" y="136"/>
                  </a:lnTo>
                  <a:lnTo>
                    <a:pt x="55" y="136"/>
                  </a:lnTo>
                  <a:lnTo>
                    <a:pt x="54" y="136"/>
                  </a:lnTo>
                  <a:lnTo>
                    <a:pt x="53" y="136"/>
                  </a:lnTo>
                  <a:lnTo>
                    <a:pt x="51" y="136"/>
                  </a:lnTo>
                  <a:lnTo>
                    <a:pt x="50" y="136"/>
                  </a:lnTo>
                  <a:lnTo>
                    <a:pt x="46" y="136"/>
                  </a:lnTo>
                  <a:lnTo>
                    <a:pt x="44" y="136"/>
                  </a:lnTo>
                  <a:lnTo>
                    <a:pt x="39" y="136"/>
                  </a:lnTo>
                  <a:lnTo>
                    <a:pt x="37" y="136"/>
                  </a:lnTo>
                  <a:lnTo>
                    <a:pt x="36" y="136"/>
                  </a:lnTo>
                  <a:lnTo>
                    <a:pt x="32" y="136"/>
                  </a:lnTo>
                  <a:lnTo>
                    <a:pt x="29" y="136"/>
                  </a:lnTo>
                  <a:lnTo>
                    <a:pt x="28" y="136"/>
                  </a:lnTo>
                  <a:lnTo>
                    <a:pt x="24" y="136"/>
                  </a:lnTo>
                  <a:lnTo>
                    <a:pt x="23" y="136"/>
                  </a:lnTo>
                  <a:lnTo>
                    <a:pt x="19" y="136"/>
                  </a:lnTo>
                  <a:lnTo>
                    <a:pt x="15" y="136"/>
                  </a:lnTo>
                  <a:lnTo>
                    <a:pt x="14" y="136"/>
                  </a:lnTo>
                  <a:lnTo>
                    <a:pt x="13" y="136"/>
                  </a:lnTo>
                  <a:lnTo>
                    <a:pt x="12" y="136"/>
                  </a:lnTo>
                  <a:lnTo>
                    <a:pt x="10" y="136"/>
                  </a:lnTo>
                  <a:lnTo>
                    <a:pt x="8" y="136"/>
                  </a:lnTo>
                  <a:lnTo>
                    <a:pt x="7" y="136"/>
                  </a:lnTo>
                  <a:lnTo>
                    <a:pt x="5" y="136"/>
                  </a:lnTo>
                  <a:lnTo>
                    <a:pt x="3" y="136"/>
                  </a:lnTo>
                  <a:lnTo>
                    <a:pt x="0" y="136"/>
                  </a:lnTo>
                  <a:lnTo>
                    <a:pt x="0" y="131"/>
                  </a:lnTo>
                  <a:lnTo>
                    <a:pt x="0" y="123"/>
                  </a:lnTo>
                  <a:lnTo>
                    <a:pt x="0" y="118"/>
                  </a:lnTo>
                  <a:lnTo>
                    <a:pt x="0" y="116"/>
                  </a:lnTo>
                  <a:lnTo>
                    <a:pt x="0" y="112"/>
                  </a:lnTo>
                  <a:lnTo>
                    <a:pt x="2" y="109"/>
                  </a:lnTo>
                  <a:lnTo>
                    <a:pt x="2" y="108"/>
                  </a:lnTo>
                  <a:lnTo>
                    <a:pt x="2" y="106"/>
                  </a:lnTo>
                  <a:lnTo>
                    <a:pt x="2" y="98"/>
                  </a:lnTo>
                  <a:lnTo>
                    <a:pt x="2" y="94"/>
                  </a:lnTo>
                  <a:lnTo>
                    <a:pt x="2" y="91"/>
                  </a:lnTo>
                  <a:lnTo>
                    <a:pt x="2" y="85"/>
                  </a:lnTo>
                  <a:lnTo>
                    <a:pt x="2" y="82"/>
                  </a:lnTo>
                  <a:lnTo>
                    <a:pt x="2" y="81"/>
                  </a:lnTo>
                  <a:lnTo>
                    <a:pt x="2" y="78"/>
                  </a:lnTo>
                  <a:lnTo>
                    <a:pt x="2" y="75"/>
                  </a:lnTo>
                  <a:lnTo>
                    <a:pt x="2" y="72"/>
                  </a:lnTo>
                  <a:lnTo>
                    <a:pt x="2" y="68"/>
                  </a:lnTo>
                  <a:lnTo>
                    <a:pt x="2" y="67"/>
                  </a:lnTo>
                  <a:lnTo>
                    <a:pt x="2" y="66"/>
                  </a:lnTo>
                  <a:lnTo>
                    <a:pt x="2" y="65"/>
                  </a:lnTo>
                  <a:lnTo>
                    <a:pt x="2" y="62"/>
                  </a:lnTo>
                  <a:lnTo>
                    <a:pt x="2" y="61"/>
                  </a:lnTo>
                  <a:lnTo>
                    <a:pt x="2" y="60"/>
                  </a:lnTo>
                  <a:lnTo>
                    <a:pt x="2" y="57"/>
                  </a:lnTo>
                  <a:lnTo>
                    <a:pt x="2" y="54"/>
                  </a:lnTo>
                  <a:lnTo>
                    <a:pt x="6" y="54"/>
                  </a:lnTo>
                  <a:lnTo>
                    <a:pt x="7" y="54"/>
                  </a:lnTo>
                  <a:lnTo>
                    <a:pt x="11" y="53"/>
                  </a:lnTo>
                  <a:lnTo>
                    <a:pt x="16" y="53"/>
                  </a:lnTo>
                  <a:lnTo>
                    <a:pt x="18" y="53"/>
                  </a:lnTo>
                  <a:lnTo>
                    <a:pt x="19" y="53"/>
                  </a:lnTo>
                  <a:lnTo>
                    <a:pt x="22" y="53"/>
                  </a:lnTo>
                  <a:lnTo>
                    <a:pt x="28" y="53"/>
                  </a:lnTo>
                  <a:lnTo>
                    <a:pt x="29" y="53"/>
                  </a:lnTo>
                  <a:lnTo>
                    <a:pt x="30" y="53"/>
                  </a:lnTo>
                  <a:lnTo>
                    <a:pt x="31" y="53"/>
                  </a:lnTo>
                  <a:lnTo>
                    <a:pt x="34" y="53"/>
                  </a:lnTo>
                  <a:lnTo>
                    <a:pt x="42" y="54"/>
                  </a:lnTo>
                  <a:lnTo>
                    <a:pt x="48" y="54"/>
                  </a:lnTo>
                  <a:lnTo>
                    <a:pt x="50" y="54"/>
                  </a:lnTo>
                  <a:lnTo>
                    <a:pt x="51" y="54"/>
                  </a:lnTo>
                  <a:lnTo>
                    <a:pt x="56" y="54"/>
                  </a:lnTo>
                  <a:lnTo>
                    <a:pt x="58" y="54"/>
                  </a:lnTo>
                  <a:lnTo>
                    <a:pt x="68" y="54"/>
                  </a:lnTo>
                  <a:lnTo>
                    <a:pt x="70" y="54"/>
                  </a:lnTo>
                  <a:lnTo>
                    <a:pt x="71" y="54"/>
                  </a:lnTo>
                  <a:lnTo>
                    <a:pt x="74" y="54"/>
                  </a:lnTo>
                  <a:lnTo>
                    <a:pt x="77" y="54"/>
                  </a:lnTo>
                  <a:lnTo>
                    <a:pt x="78" y="54"/>
                  </a:lnTo>
                  <a:lnTo>
                    <a:pt x="82" y="54"/>
                  </a:lnTo>
                  <a:lnTo>
                    <a:pt x="83" y="54"/>
                  </a:lnTo>
                  <a:lnTo>
                    <a:pt x="83" y="50"/>
                  </a:lnTo>
                  <a:lnTo>
                    <a:pt x="83" y="45"/>
                  </a:lnTo>
                  <a:lnTo>
                    <a:pt x="84" y="45"/>
                  </a:lnTo>
                  <a:lnTo>
                    <a:pt x="86" y="45"/>
                  </a:lnTo>
                  <a:lnTo>
                    <a:pt x="90" y="45"/>
                  </a:lnTo>
                  <a:lnTo>
                    <a:pt x="94" y="45"/>
                  </a:lnTo>
                  <a:lnTo>
                    <a:pt x="95" y="45"/>
                  </a:lnTo>
                  <a:lnTo>
                    <a:pt x="99" y="45"/>
                  </a:lnTo>
                  <a:lnTo>
                    <a:pt x="100" y="45"/>
                  </a:lnTo>
                  <a:lnTo>
                    <a:pt x="103" y="45"/>
                  </a:lnTo>
                  <a:lnTo>
                    <a:pt x="109" y="45"/>
                  </a:lnTo>
                  <a:lnTo>
                    <a:pt x="109" y="42"/>
                  </a:lnTo>
                  <a:lnTo>
                    <a:pt x="109" y="35"/>
                  </a:lnTo>
                  <a:lnTo>
                    <a:pt x="109" y="28"/>
                  </a:lnTo>
                  <a:lnTo>
                    <a:pt x="109" y="20"/>
                  </a:lnTo>
                  <a:lnTo>
                    <a:pt x="109" y="17"/>
                  </a:lnTo>
                  <a:lnTo>
                    <a:pt x="109" y="14"/>
                  </a:lnTo>
                  <a:lnTo>
                    <a:pt x="109" y="13"/>
                  </a:lnTo>
                  <a:lnTo>
                    <a:pt x="109" y="12"/>
                  </a:lnTo>
                  <a:lnTo>
                    <a:pt x="109" y="11"/>
                  </a:lnTo>
                  <a:lnTo>
                    <a:pt x="109" y="5"/>
                  </a:lnTo>
                  <a:lnTo>
                    <a:pt x="109" y="3"/>
                  </a:lnTo>
                  <a:lnTo>
                    <a:pt x="109" y="0"/>
                  </a:lnTo>
                  <a:lnTo>
                    <a:pt x="110" y="0"/>
                  </a:lnTo>
                  <a:lnTo>
                    <a:pt x="117" y="0"/>
                  </a:lnTo>
                  <a:lnTo>
                    <a:pt x="125" y="0"/>
                  </a:lnTo>
                  <a:lnTo>
                    <a:pt x="130" y="0"/>
                  </a:lnTo>
                  <a:lnTo>
                    <a:pt x="135" y="0"/>
                  </a:lnTo>
                  <a:lnTo>
                    <a:pt x="140" y="0"/>
                  </a:lnTo>
                  <a:lnTo>
                    <a:pt x="141" y="0"/>
                  </a:lnTo>
                  <a:lnTo>
                    <a:pt x="142" y="0"/>
                  </a:lnTo>
                  <a:lnTo>
                    <a:pt x="146" y="1"/>
                  </a:lnTo>
                  <a:lnTo>
                    <a:pt x="150" y="1"/>
                  </a:lnTo>
                  <a:lnTo>
                    <a:pt x="151" y="1"/>
                  </a:lnTo>
                  <a:lnTo>
                    <a:pt x="158" y="1"/>
                  </a:lnTo>
                  <a:lnTo>
                    <a:pt x="160" y="1"/>
                  </a:lnTo>
                  <a:lnTo>
                    <a:pt x="163" y="1"/>
                  </a:lnTo>
                  <a:lnTo>
                    <a:pt x="165" y="1"/>
                  </a:lnTo>
                  <a:lnTo>
                    <a:pt x="168" y="1"/>
                  </a:lnTo>
                  <a:lnTo>
                    <a:pt x="175" y="1"/>
                  </a:lnTo>
                  <a:lnTo>
                    <a:pt x="183" y="1"/>
                  </a:lnTo>
                  <a:lnTo>
                    <a:pt x="184" y="1"/>
                  </a:lnTo>
                  <a:lnTo>
                    <a:pt x="186" y="1"/>
                  </a:lnTo>
                  <a:lnTo>
                    <a:pt x="190" y="1"/>
                  </a:lnTo>
                  <a:lnTo>
                    <a:pt x="190" y="4"/>
                  </a:lnTo>
                  <a:lnTo>
                    <a:pt x="190" y="5"/>
                  </a:lnTo>
                  <a:lnTo>
                    <a:pt x="190" y="12"/>
                  </a:lnTo>
                  <a:lnTo>
                    <a:pt x="190" y="14"/>
                  </a:lnTo>
                  <a:lnTo>
                    <a:pt x="190" y="19"/>
                  </a:lnTo>
                  <a:lnTo>
                    <a:pt x="198" y="19"/>
                  </a:lnTo>
                  <a:lnTo>
                    <a:pt x="199" y="19"/>
                  </a:lnTo>
                  <a:lnTo>
                    <a:pt x="204" y="19"/>
                  </a:lnTo>
                  <a:lnTo>
                    <a:pt x="206" y="19"/>
                  </a:lnTo>
                  <a:lnTo>
                    <a:pt x="207" y="19"/>
                  </a:lnTo>
                  <a:lnTo>
                    <a:pt x="208" y="19"/>
                  </a:lnTo>
                  <a:lnTo>
                    <a:pt x="210" y="19"/>
                  </a:lnTo>
                  <a:lnTo>
                    <a:pt x="211" y="19"/>
                  </a:lnTo>
                  <a:lnTo>
                    <a:pt x="213" y="19"/>
                  </a:lnTo>
                  <a:lnTo>
                    <a:pt x="215" y="19"/>
                  </a:lnTo>
                  <a:lnTo>
                    <a:pt x="216" y="19"/>
                  </a:lnTo>
                  <a:lnTo>
                    <a:pt x="227" y="19"/>
                  </a:lnTo>
                  <a:lnTo>
                    <a:pt x="228" y="19"/>
                  </a:lnTo>
                  <a:lnTo>
                    <a:pt x="232" y="19"/>
                  </a:lnTo>
                  <a:lnTo>
                    <a:pt x="238" y="19"/>
                  </a:lnTo>
                  <a:lnTo>
                    <a:pt x="239" y="19"/>
                  </a:lnTo>
                  <a:lnTo>
                    <a:pt x="240" y="19"/>
                  </a:lnTo>
                  <a:lnTo>
                    <a:pt x="243" y="19"/>
                  </a:lnTo>
                  <a:lnTo>
                    <a:pt x="250" y="19"/>
                  </a:lnTo>
                  <a:lnTo>
                    <a:pt x="262" y="19"/>
                  </a:lnTo>
                  <a:lnTo>
                    <a:pt x="263" y="19"/>
                  </a:lnTo>
                  <a:lnTo>
                    <a:pt x="271" y="19"/>
                  </a:lnTo>
                  <a:lnTo>
                    <a:pt x="277" y="19"/>
                  </a:lnTo>
                  <a:lnTo>
                    <a:pt x="280" y="19"/>
                  </a:lnTo>
                  <a:lnTo>
                    <a:pt x="283" y="19"/>
                  </a:lnTo>
                  <a:lnTo>
                    <a:pt x="284" y="19"/>
                  </a:lnTo>
                  <a:lnTo>
                    <a:pt x="291" y="19"/>
                  </a:lnTo>
                  <a:lnTo>
                    <a:pt x="298" y="19"/>
                  </a:lnTo>
                  <a:lnTo>
                    <a:pt x="301" y="19"/>
                  </a:lnTo>
                  <a:lnTo>
                    <a:pt x="309" y="19"/>
                  </a:lnTo>
                  <a:lnTo>
                    <a:pt x="311" y="19"/>
                  </a:lnTo>
                  <a:lnTo>
                    <a:pt x="314" y="19"/>
                  </a:lnTo>
                  <a:lnTo>
                    <a:pt x="318" y="19"/>
                  </a:lnTo>
                  <a:lnTo>
                    <a:pt x="324" y="19"/>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29" name="Freeform 128"/>
            <p:cNvSpPr>
              <a:spLocks/>
            </p:cNvSpPr>
            <p:nvPr/>
          </p:nvSpPr>
          <p:spPr bwMode="auto">
            <a:xfrm>
              <a:off x="3326" y="1504"/>
              <a:ext cx="292" cy="187"/>
            </a:xfrm>
            <a:custGeom>
              <a:avLst/>
              <a:gdLst>
                <a:gd name="T0" fmla="*/ 162 w 292"/>
                <a:gd name="T1" fmla="*/ 23 h 187"/>
                <a:gd name="T2" fmla="*/ 162 w 292"/>
                <a:gd name="T3" fmla="*/ 61 h 187"/>
                <a:gd name="T4" fmla="*/ 162 w 292"/>
                <a:gd name="T5" fmla="*/ 77 h 187"/>
                <a:gd name="T6" fmla="*/ 180 w 292"/>
                <a:gd name="T7" fmla="*/ 80 h 187"/>
                <a:gd name="T8" fmla="*/ 204 w 292"/>
                <a:gd name="T9" fmla="*/ 80 h 187"/>
                <a:gd name="T10" fmla="*/ 241 w 292"/>
                <a:gd name="T11" fmla="*/ 80 h 187"/>
                <a:gd name="T12" fmla="*/ 263 w 292"/>
                <a:gd name="T13" fmla="*/ 79 h 187"/>
                <a:gd name="T14" fmla="*/ 280 w 292"/>
                <a:gd name="T15" fmla="*/ 81 h 187"/>
                <a:gd name="T16" fmla="*/ 277 w 292"/>
                <a:gd name="T17" fmla="*/ 82 h 187"/>
                <a:gd name="T18" fmla="*/ 273 w 292"/>
                <a:gd name="T19" fmla="*/ 89 h 187"/>
                <a:gd name="T20" fmla="*/ 269 w 292"/>
                <a:gd name="T21" fmla="*/ 96 h 187"/>
                <a:gd name="T22" fmla="*/ 272 w 292"/>
                <a:gd name="T23" fmla="*/ 102 h 187"/>
                <a:gd name="T24" fmla="*/ 276 w 292"/>
                <a:gd name="T25" fmla="*/ 106 h 187"/>
                <a:gd name="T26" fmla="*/ 276 w 292"/>
                <a:gd name="T27" fmla="*/ 113 h 187"/>
                <a:gd name="T28" fmla="*/ 273 w 292"/>
                <a:gd name="T29" fmla="*/ 120 h 187"/>
                <a:gd name="T30" fmla="*/ 282 w 292"/>
                <a:gd name="T31" fmla="*/ 120 h 187"/>
                <a:gd name="T32" fmla="*/ 288 w 292"/>
                <a:gd name="T33" fmla="*/ 125 h 187"/>
                <a:gd name="T34" fmla="*/ 286 w 292"/>
                <a:gd name="T35" fmla="*/ 134 h 187"/>
                <a:gd name="T36" fmla="*/ 279 w 292"/>
                <a:gd name="T37" fmla="*/ 142 h 187"/>
                <a:gd name="T38" fmla="*/ 284 w 292"/>
                <a:gd name="T39" fmla="*/ 147 h 187"/>
                <a:gd name="T40" fmla="*/ 278 w 292"/>
                <a:gd name="T41" fmla="*/ 150 h 187"/>
                <a:gd name="T42" fmla="*/ 280 w 292"/>
                <a:gd name="T43" fmla="*/ 158 h 187"/>
                <a:gd name="T44" fmla="*/ 281 w 292"/>
                <a:gd name="T45" fmla="*/ 165 h 187"/>
                <a:gd name="T46" fmla="*/ 290 w 292"/>
                <a:gd name="T47" fmla="*/ 173 h 187"/>
                <a:gd name="T48" fmla="*/ 287 w 292"/>
                <a:gd name="T49" fmla="*/ 175 h 187"/>
                <a:gd name="T50" fmla="*/ 281 w 292"/>
                <a:gd name="T51" fmla="*/ 173 h 187"/>
                <a:gd name="T52" fmla="*/ 274 w 292"/>
                <a:gd name="T53" fmla="*/ 168 h 187"/>
                <a:gd name="T54" fmla="*/ 269 w 292"/>
                <a:gd name="T55" fmla="*/ 162 h 187"/>
                <a:gd name="T56" fmla="*/ 266 w 292"/>
                <a:gd name="T57" fmla="*/ 159 h 187"/>
                <a:gd name="T58" fmla="*/ 262 w 292"/>
                <a:gd name="T59" fmla="*/ 165 h 187"/>
                <a:gd name="T60" fmla="*/ 255 w 292"/>
                <a:gd name="T61" fmla="*/ 169 h 187"/>
                <a:gd name="T62" fmla="*/ 252 w 292"/>
                <a:gd name="T63" fmla="*/ 173 h 187"/>
                <a:gd name="T64" fmla="*/ 247 w 292"/>
                <a:gd name="T65" fmla="*/ 177 h 187"/>
                <a:gd name="T66" fmla="*/ 244 w 292"/>
                <a:gd name="T67" fmla="*/ 175 h 187"/>
                <a:gd name="T68" fmla="*/ 240 w 292"/>
                <a:gd name="T69" fmla="*/ 178 h 187"/>
                <a:gd name="T70" fmla="*/ 234 w 292"/>
                <a:gd name="T71" fmla="*/ 179 h 187"/>
                <a:gd name="T72" fmla="*/ 229 w 292"/>
                <a:gd name="T73" fmla="*/ 183 h 187"/>
                <a:gd name="T74" fmla="*/ 222 w 292"/>
                <a:gd name="T75" fmla="*/ 185 h 187"/>
                <a:gd name="T76" fmla="*/ 189 w 292"/>
                <a:gd name="T77" fmla="*/ 187 h 187"/>
                <a:gd name="T78" fmla="*/ 178 w 292"/>
                <a:gd name="T79" fmla="*/ 151 h 187"/>
                <a:gd name="T80" fmla="*/ 169 w 292"/>
                <a:gd name="T81" fmla="*/ 153 h 187"/>
                <a:gd name="T82" fmla="*/ 162 w 292"/>
                <a:gd name="T83" fmla="*/ 153 h 187"/>
                <a:gd name="T84" fmla="*/ 158 w 292"/>
                <a:gd name="T85" fmla="*/ 152 h 187"/>
                <a:gd name="T86" fmla="*/ 137 w 292"/>
                <a:gd name="T87" fmla="*/ 151 h 187"/>
                <a:gd name="T88" fmla="*/ 110 w 292"/>
                <a:gd name="T89" fmla="*/ 152 h 187"/>
                <a:gd name="T90" fmla="*/ 79 w 292"/>
                <a:gd name="T91" fmla="*/ 152 h 187"/>
                <a:gd name="T92" fmla="*/ 42 w 292"/>
                <a:gd name="T93" fmla="*/ 153 h 187"/>
                <a:gd name="T94" fmla="*/ 14 w 292"/>
                <a:gd name="T95" fmla="*/ 154 h 187"/>
                <a:gd name="T96" fmla="*/ 9 w 292"/>
                <a:gd name="T97" fmla="*/ 134 h 187"/>
                <a:gd name="T98" fmla="*/ 9 w 292"/>
                <a:gd name="T99" fmla="*/ 110 h 187"/>
                <a:gd name="T100" fmla="*/ 1 w 292"/>
                <a:gd name="T101" fmla="*/ 102 h 187"/>
                <a:gd name="T102" fmla="*/ 1 w 292"/>
                <a:gd name="T103" fmla="*/ 81 h 187"/>
                <a:gd name="T104" fmla="*/ 1 w 292"/>
                <a:gd name="T105" fmla="*/ 57 h 187"/>
                <a:gd name="T106" fmla="*/ 8 w 292"/>
                <a:gd name="T107" fmla="*/ 37 h 187"/>
                <a:gd name="T108" fmla="*/ 32 w 292"/>
                <a:gd name="T109" fmla="*/ 35 h 187"/>
                <a:gd name="T110" fmla="*/ 54 w 292"/>
                <a:gd name="T111" fmla="*/ 30 h 187"/>
                <a:gd name="T112" fmla="*/ 55 w 292"/>
                <a:gd name="T113" fmla="*/ 0 h 187"/>
                <a:gd name="T114" fmla="*/ 78 w 292"/>
                <a:gd name="T115" fmla="*/ 0 h 187"/>
                <a:gd name="T116" fmla="*/ 94 w 292"/>
                <a:gd name="T117" fmla="*/ 0 h 187"/>
                <a:gd name="T118" fmla="*/ 111 w 292"/>
                <a:gd name="T119" fmla="*/ 0 h 187"/>
                <a:gd name="T120" fmla="*/ 128 w 292"/>
                <a:gd name="T121" fmla="*/ 0 h 187"/>
                <a:gd name="T122" fmla="*/ 157 w 292"/>
                <a:gd name="T123" fmla="*/ 0 h 18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92" h="187">
                  <a:moveTo>
                    <a:pt x="159" y="0"/>
                  </a:moveTo>
                  <a:lnTo>
                    <a:pt x="162" y="0"/>
                  </a:lnTo>
                  <a:lnTo>
                    <a:pt x="162" y="8"/>
                  </a:lnTo>
                  <a:lnTo>
                    <a:pt x="162" y="9"/>
                  </a:lnTo>
                  <a:lnTo>
                    <a:pt x="162" y="11"/>
                  </a:lnTo>
                  <a:lnTo>
                    <a:pt x="162" y="18"/>
                  </a:lnTo>
                  <a:lnTo>
                    <a:pt x="162" y="22"/>
                  </a:lnTo>
                  <a:lnTo>
                    <a:pt x="162" y="23"/>
                  </a:lnTo>
                  <a:lnTo>
                    <a:pt x="162" y="25"/>
                  </a:lnTo>
                  <a:lnTo>
                    <a:pt x="162" y="33"/>
                  </a:lnTo>
                  <a:lnTo>
                    <a:pt x="162" y="37"/>
                  </a:lnTo>
                  <a:lnTo>
                    <a:pt x="162" y="38"/>
                  </a:lnTo>
                  <a:lnTo>
                    <a:pt x="162" y="39"/>
                  </a:lnTo>
                  <a:lnTo>
                    <a:pt x="162" y="47"/>
                  </a:lnTo>
                  <a:lnTo>
                    <a:pt x="162" y="54"/>
                  </a:lnTo>
                  <a:lnTo>
                    <a:pt x="162" y="61"/>
                  </a:lnTo>
                  <a:lnTo>
                    <a:pt x="162" y="62"/>
                  </a:lnTo>
                  <a:lnTo>
                    <a:pt x="162" y="64"/>
                  </a:lnTo>
                  <a:lnTo>
                    <a:pt x="162" y="65"/>
                  </a:lnTo>
                  <a:lnTo>
                    <a:pt x="162" y="66"/>
                  </a:lnTo>
                  <a:lnTo>
                    <a:pt x="164" y="72"/>
                  </a:lnTo>
                  <a:lnTo>
                    <a:pt x="164" y="74"/>
                  </a:lnTo>
                  <a:lnTo>
                    <a:pt x="164" y="75"/>
                  </a:lnTo>
                  <a:lnTo>
                    <a:pt x="162" y="77"/>
                  </a:lnTo>
                  <a:lnTo>
                    <a:pt x="164" y="78"/>
                  </a:lnTo>
                  <a:lnTo>
                    <a:pt x="164" y="80"/>
                  </a:lnTo>
                  <a:lnTo>
                    <a:pt x="168" y="80"/>
                  </a:lnTo>
                  <a:lnTo>
                    <a:pt x="173" y="80"/>
                  </a:lnTo>
                  <a:lnTo>
                    <a:pt x="175" y="80"/>
                  </a:lnTo>
                  <a:lnTo>
                    <a:pt x="176" y="80"/>
                  </a:lnTo>
                  <a:lnTo>
                    <a:pt x="177" y="80"/>
                  </a:lnTo>
                  <a:lnTo>
                    <a:pt x="180" y="80"/>
                  </a:lnTo>
                  <a:lnTo>
                    <a:pt x="181" y="80"/>
                  </a:lnTo>
                  <a:lnTo>
                    <a:pt x="189" y="80"/>
                  </a:lnTo>
                  <a:lnTo>
                    <a:pt x="190" y="80"/>
                  </a:lnTo>
                  <a:lnTo>
                    <a:pt x="191" y="80"/>
                  </a:lnTo>
                  <a:lnTo>
                    <a:pt x="196" y="80"/>
                  </a:lnTo>
                  <a:lnTo>
                    <a:pt x="197" y="80"/>
                  </a:lnTo>
                  <a:lnTo>
                    <a:pt x="199" y="80"/>
                  </a:lnTo>
                  <a:lnTo>
                    <a:pt x="204" y="80"/>
                  </a:lnTo>
                  <a:lnTo>
                    <a:pt x="207" y="80"/>
                  </a:lnTo>
                  <a:lnTo>
                    <a:pt x="208" y="80"/>
                  </a:lnTo>
                  <a:lnTo>
                    <a:pt x="212" y="80"/>
                  </a:lnTo>
                  <a:lnTo>
                    <a:pt x="216" y="80"/>
                  </a:lnTo>
                  <a:lnTo>
                    <a:pt x="217" y="80"/>
                  </a:lnTo>
                  <a:lnTo>
                    <a:pt x="225" y="80"/>
                  </a:lnTo>
                  <a:lnTo>
                    <a:pt x="238" y="80"/>
                  </a:lnTo>
                  <a:lnTo>
                    <a:pt x="241" y="80"/>
                  </a:lnTo>
                  <a:lnTo>
                    <a:pt x="242" y="80"/>
                  </a:lnTo>
                  <a:lnTo>
                    <a:pt x="244" y="80"/>
                  </a:lnTo>
                  <a:lnTo>
                    <a:pt x="245" y="80"/>
                  </a:lnTo>
                  <a:lnTo>
                    <a:pt x="246" y="80"/>
                  </a:lnTo>
                  <a:lnTo>
                    <a:pt x="254" y="80"/>
                  </a:lnTo>
                  <a:lnTo>
                    <a:pt x="258" y="80"/>
                  </a:lnTo>
                  <a:lnTo>
                    <a:pt x="262" y="79"/>
                  </a:lnTo>
                  <a:lnTo>
                    <a:pt x="263" y="79"/>
                  </a:lnTo>
                  <a:lnTo>
                    <a:pt x="268" y="79"/>
                  </a:lnTo>
                  <a:lnTo>
                    <a:pt x="276" y="79"/>
                  </a:lnTo>
                  <a:lnTo>
                    <a:pt x="277" y="79"/>
                  </a:lnTo>
                  <a:lnTo>
                    <a:pt x="278" y="79"/>
                  </a:lnTo>
                  <a:lnTo>
                    <a:pt x="278" y="80"/>
                  </a:lnTo>
                  <a:lnTo>
                    <a:pt x="279" y="80"/>
                  </a:lnTo>
                  <a:lnTo>
                    <a:pt x="280" y="80"/>
                  </a:lnTo>
                  <a:lnTo>
                    <a:pt x="280" y="81"/>
                  </a:lnTo>
                  <a:lnTo>
                    <a:pt x="280" y="82"/>
                  </a:lnTo>
                  <a:lnTo>
                    <a:pt x="280" y="83"/>
                  </a:lnTo>
                  <a:lnTo>
                    <a:pt x="280" y="85"/>
                  </a:lnTo>
                  <a:lnTo>
                    <a:pt x="279" y="85"/>
                  </a:lnTo>
                  <a:lnTo>
                    <a:pt x="279" y="83"/>
                  </a:lnTo>
                  <a:lnTo>
                    <a:pt x="278" y="83"/>
                  </a:lnTo>
                  <a:lnTo>
                    <a:pt x="278" y="82"/>
                  </a:lnTo>
                  <a:lnTo>
                    <a:pt x="277" y="82"/>
                  </a:lnTo>
                  <a:lnTo>
                    <a:pt x="276" y="82"/>
                  </a:lnTo>
                  <a:lnTo>
                    <a:pt x="276" y="83"/>
                  </a:lnTo>
                  <a:lnTo>
                    <a:pt x="274" y="83"/>
                  </a:lnTo>
                  <a:lnTo>
                    <a:pt x="274" y="85"/>
                  </a:lnTo>
                  <a:lnTo>
                    <a:pt x="274" y="86"/>
                  </a:lnTo>
                  <a:lnTo>
                    <a:pt x="274" y="87"/>
                  </a:lnTo>
                  <a:lnTo>
                    <a:pt x="274" y="88"/>
                  </a:lnTo>
                  <a:lnTo>
                    <a:pt x="273" y="89"/>
                  </a:lnTo>
                  <a:lnTo>
                    <a:pt x="272" y="89"/>
                  </a:lnTo>
                  <a:lnTo>
                    <a:pt x="271" y="90"/>
                  </a:lnTo>
                  <a:lnTo>
                    <a:pt x="270" y="90"/>
                  </a:lnTo>
                  <a:lnTo>
                    <a:pt x="270" y="91"/>
                  </a:lnTo>
                  <a:lnTo>
                    <a:pt x="269" y="93"/>
                  </a:lnTo>
                  <a:lnTo>
                    <a:pt x="269" y="94"/>
                  </a:lnTo>
                  <a:lnTo>
                    <a:pt x="269" y="95"/>
                  </a:lnTo>
                  <a:lnTo>
                    <a:pt x="269" y="96"/>
                  </a:lnTo>
                  <a:lnTo>
                    <a:pt x="269" y="97"/>
                  </a:lnTo>
                  <a:lnTo>
                    <a:pt x="269" y="98"/>
                  </a:lnTo>
                  <a:lnTo>
                    <a:pt x="269" y="99"/>
                  </a:lnTo>
                  <a:lnTo>
                    <a:pt x="270" y="99"/>
                  </a:lnTo>
                  <a:lnTo>
                    <a:pt x="270" y="101"/>
                  </a:lnTo>
                  <a:lnTo>
                    <a:pt x="270" y="102"/>
                  </a:lnTo>
                  <a:lnTo>
                    <a:pt x="271" y="102"/>
                  </a:lnTo>
                  <a:lnTo>
                    <a:pt x="272" y="102"/>
                  </a:lnTo>
                  <a:lnTo>
                    <a:pt x="273" y="102"/>
                  </a:lnTo>
                  <a:lnTo>
                    <a:pt x="274" y="102"/>
                  </a:lnTo>
                  <a:lnTo>
                    <a:pt x="276" y="102"/>
                  </a:lnTo>
                  <a:lnTo>
                    <a:pt x="277" y="102"/>
                  </a:lnTo>
                  <a:lnTo>
                    <a:pt x="277" y="103"/>
                  </a:lnTo>
                  <a:lnTo>
                    <a:pt x="277" y="104"/>
                  </a:lnTo>
                  <a:lnTo>
                    <a:pt x="276" y="105"/>
                  </a:lnTo>
                  <a:lnTo>
                    <a:pt x="276" y="106"/>
                  </a:lnTo>
                  <a:lnTo>
                    <a:pt x="276" y="107"/>
                  </a:lnTo>
                  <a:lnTo>
                    <a:pt x="276" y="109"/>
                  </a:lnTo>
                  <a:lnTo>
                    <a:pt x="276" y="110"/>
                  </a:lnTo>
                  <a:lnTo>
                    <a:pt x="277" y="110"/>
                  </a:lnTo>
                  <a:lnTo>
                    <a:pt x="277" y="111"/>
                  </a:lnTo>
                  <a:lnTo>
                    <a:pt x="277" y="112"/>
                  </a:lnTo>
                  <a:lnTo>
                    <a:pt x="277" y="113"/>
                  </a:lnTo>
                  <a:lnTo>
                    <a:pt x="276" y="113"/>
                  </a:lnTo>
                  <a:lnTo>
                    <a:pt x="276" y="114"/>
                  </a:lnTo>
                  <a:lnTo>
                    <a:pt x="274" y="114"/>
                  </a:lnTo>
                  <a:lnTo>
                    <a:pt x="274" y="115"/>
                  </a:lnTo>
                  <a:lnTo>
                    <a:pt x="273" y="115"/>
                  </a:lnTo>
                  <a:lnTo>
                    <a:pt x="273" y="117"/>
                  </a:lnTo>
                  <a:lnTo>
                    <a:pt x="273" y="118"/>
                  </a:lnTo>
                  <a:lnTo>
                    <a:pt x="273" y="119"/>
                  </a:lnTo>
                  <a:lnTo>
                    <a:pt x="273" y="120"/>
                  </a:lnTo>
                  <a:lnTo>
                    <a:pt x="274" y="120"/>
                  </a:lnTo>
                  <a:lnTo>
                    <a:pt x="276" y="120"/>
                  </a:lnTo>
                  <a:lnTo>
                    <a:pt x="277" y="120"/>
                  </a:lnTo>
                  <a:lnTo>
                    <a:pt x="278" y="120"/>
                  </a:lnTo>
                  <a:lnTo>
                    <a:pt x="279" y="119"/>
                  </a:lnTo>
                  <a:lnTo>
                    <a:pt x="280" y="119"/>
                  </a:lnTo>
                  <a:lnTo>
                    <a:pt x="281" y="120"/>
                  </a:lnTo>
                  <a:lnTo>
                    <a:pt x="282" y="120"/>
                  </a:lnTo>
                  <a:lnTo>
                    <a:pt x="282" y="121"/>
                  </a:lnTo>
                  <a:lnTo>
                    <a:pt x="284" y="121"/>
                  </a:lnTo>
                  <a:lnTo>
                    <a:pt x="285" y="122"/>
                  </a:lnTo>
                  <a:lnTo>
                    <a:pt x="286" y="122"/>
                  </a:lnTo>
                  <a:lnTo>
                    <a:pt x="286" y="123"/>
                  </a:lnTo>
                  <a:lnTo>
                    <a:pt x="287" y="123"/>
                  </a:lnTo>
                  <a:lnTo>
                    <a:pt x="287" y="125"/>
                  </a:lnTo>
                  <a:lnTo>
                    <a:pt x="288" y="125"/>
                  </a:lnTo>
                  <a:lnTo>
                    <a:pt x="289" y="126"/>
                  </a:lnTo>
                  <a:lnTo>
                    <a:pt x="289" y="127"/>
                  </a:lnTo>
                  <a:lnTo>
                    <a:pt x="289" y="128"/>
                  </a:lnTo>
                  <a:lnTo>
                    <a:pt x="289" y="129"/>
                  </a:lnTo>
                  <a:lnTo>
                    <a:pt x="289" y="130"/>
                  </a:lnTo>
                  <a:lnTo>
                    <a:pt x="288" y="130"/>
                  </a:lnTo>
                  <a:lnTo>
                    <a:pt x="287" y="131"/>
                  </a:lnTo>
                  <a:lnTo>
                    <a:pt x="286" y="134"/>
                  </a:lnTo>
                  <a:lnTo>
                    <a:pt x="285" y="135"/>
                  </a:lnTo>
                  <a:lnTo>
                    <a:pt x="284" y="136"/>
                  </a:lnTo>
                  <a:lnTo>
                    <a:pt x="284" y="138"/>
                  </a:lnTo>
                  <a:lnTo>
                    <a:pt x="282" y="139"/>
                  </a:lnTo>
                  <a:lnTo>
                    <a:pt x="281" y="139"/>
                  </a:lnTo>
                  <a:lnTo>
                    <a:pt x="280" y="139"/>
                  </a:lnTo>
                  <a:lnTo>
                    <a:pt x="279" y="141"/>
                  </a:lnTo>
                  <a:lnTo>
                    <a:pt x="279" y="142"/>
                  </a:lnTo>
                  <a:lnTo>
                    <a:pt x="280" y="143"/>
                  </a:lnTo>
                  <a:lnTo>
                    <a:pt x="281" y="143"/>
                  </a:lnTo>
                  <a:lnTo>
                    <a:pt x="281" y="144"/>
                  </a:lnTo>
                  <a:lnTo>
                    <a:pt x="281" y="145"/>
                  </a:lnTo>
                  <a:lnTo>
                    <a:pt x="282" y="145"/>
                  </a:lnTo>
                  <a:lnTo>
                    <a:pt x="282" y="146"/>
                  </a:lnTo>
                  <a:lnTo>
                    <a:pt x="284" y="146"/>
                  </a:lnTo>
                  <a:lnTo>
                    <a:pt x="284" y="147"/>
                  </a:lnTo>
                  <a:lnTo>
                    <a:pt x="284" y="149"/>
                  </a:lnTo>
                  <a:lnTo>
                    <a:pt x="284" y="150"/>
                  </a:lnTo>
                  <a:lnTo>
                    <a:pt x="282" y="151"/>
                  </a:lnTo>
                  <a:lnTo>
                    <a:pt x="281" y="151"/>
                  </a:lnTo>
                  <a:lnTo>
                    <a:pt x="280" y="151"/>
                  </a:lnTo>
                  <a:lnTo>
                    <a:pt x="280" y="150"/>
                  </a:lnTo>
                  <a:lnTo>
                    <a:pt x="279" y="150"/>
                  </a:lnTo>
                  <a:lnTo>
                    <a:pt x="278" y="150"/>
                  </a:lnTo>
                  <a:lnTo>
                    <a:pt x="278" y="151"/>
                  </a:lnTo>
                  <a:lnTo>
                    <a:pt x="278" y="152"/>
                  </a:lnTo>
                  <a:lnTo>
                    <a:pt x="279" y="153"/>
                  </a:lnTo>
                  <a:lnTo>
                    <a:pt x="279" y="154"/>
                  </a:lnTo>
                  <a:lnTo>
                    <a:pt x="279" y="155"/>
                  </a:lnTo>
                  <a:lnTo>
                    <a:pt x="280" y="155"/>
                  </a:lnTo>
                  <a:lnTo>
                    <a:pt x="280" y="157"/>
                  </a:lnTo>
                  <a:lnTo>
                    <a:pt x="280" y="158"/>
                  </a:lnTo>
                  <a:lnTo>
                    <a:pt x="280" y="159"/>
                  </a:lnTo>
                  <a:lnTo>
                    <a:pt x="280" y="160"/>
                  </a:lnTo>
                  <a:lnTo>
                    <a:pt x="280" y="161"/>
                  </a:lnTo>
                  <a:lnTo>
                    <a:pt x="281" y="162"/>
                  </a:lnTo>
                  <a:lnTo>
                    <a:pt x="280" y="162"/>
                  </a:lnTo>
                  <a:lnTo>
                    <a:pt x="280" y="163"/>
                  </a:lnTo>
                  <a:lnTo>
                    <a:pt x="281" y="163"/>
                  </a:lnTo>
                  <a:lnTo>
                    <a:pt x="281" y="165"/>
                  </a:lnTo>
                  <a:lnTo>
                    <a:pt x="284" y="167"/>
                  </a:lnTo>
                  <a:lnTo>
                    <a:pt x="285" y="168"/>
                  </a:lnTo>
                  <a:lnTo>
                    <a:pt x="285" y="169"/>
                  </a:lnTo>
                  <a:lnTo>
                    <a:pt x="286" y="169"/>
                  </a:lnTo>
                  <a:lnTo>
                    <a:pt x="287" y="170"/>
                  </a:lnTo>
                  <a:lnTo>
                    <a:pt x="288" y="170"/>
                  </a:lnTo>
                  <a:lnTo>
                    <a:pt x="289" y="171"/>
                  </a:lnTo>
                  <a:lnTo>
                    <a:pt x="290" y="173"/>
                  </a:lnTo>
                  <a:lnTo>
                    <a:pt x="292" y="173"/>
                  </a:lnTo>
                  <a:lnTo>
                    <a:pt x="292" y="174"/>
                  </a:lnTo>
                  <a:lnTo>
                    <a:pt x="292" y="175"/>
                  </a:lnTo>
                  <a:lnTo>
                    <a:pt x="290" y="175"/>
                  </a:lnTo>
                  <a:lnTo>
                    <a:pt x="289" y="176"/>
                  </a:lnTo>
                  <a:lnTo>
                    <a:pt x="288" y="176"/>
                  </a:lnTo>
                  <a:lnTo>
                    <a:pt x="287" y="176"/>
                  </a:lnTo>
                  <a:lnTo>
                    <a:pt x="287" y="175"/>
                  </a:lnTo>
                  <a:lnTo>
                    <a:pt x="286" y="174"/>
                  </a:lnTo>
                  <a:lnTo>
                    <a:pt x="285" y="174"/>
                  </a:lnTo>
                  <a:lnTo>
                    <a:pt x="285" y="173"/>
                  </a:lnTo>
                  <a:lnTo>
                    <a:pt x="284" y="173"/>
                  </a:lnTo>
                  <a:lnTo>
                    <a:pt x="284" y="171"/>
                  </a:lnTo>
                  <a:lnTo>
                    <a:pt x="282" y="171"/>
                  </a:lnTo>
                  <a:lnTo>
                    <a:pt x="282" y="173"/>
                  </a:lnTo>
                  <a:lnTo>
                    <a:pt x="281" y="173"/>
                  </a:lnTo>
                  <a:lnTo>
                    <a:pt x="280" y="173"/>
                  </a:lnTo>
                  <a:lnTo>
                    <a:pt x="280" y="171"/>
                  </a:lnTo>
                  <a:lnTo>
                    <a:pt x="279" y="170"/>
                  </a:lnTo>
                  <a:lnTo>
                    <a:pt x="279" y="169"/>
                  </a:lnTo>
                  <a:lnTo>
                    <a:pt x="278" y="168"/>
                  </a:lnTo>
                  <a:lnTo>
                    <a:pt x="277" y="168"/>
                  </a:lnTo>
                  <a:lnTo>
                    <a:pt x="276" y="168"/>
                  </a:lnTo>
                  <a:lnTo>
                    <a:pt x="274" y="168"/>
                  </a:lnTo>
                  <a:lnTo>
                    <a:pt x="274" y="167"/>
                  </a:lnTo>
                  <a:lnTo>
                    <a:pt x="274" y="166"/>
                  </a:lnTo>
                  <a:lnTo>
                    <a:pt x="274" y="165"/>
                  </a:lnTo>
                  <a:lnTo>
                    <a:pt x="273" y="163"/>
                  </a:lnTo>
                  <a:lnTo>
                    <a:pt x="272" y="162"/>
                  </a:lnTo>
                  <a:lnTo>
                    <a:pt x="271" y="162"/>
                  </a:lnTo>
                  <a:lnTo>
                    <a:pt x="270" y="162"/>
                  </a:lnTo>
                  <a:lnTo>
                    <a:pt x="269" y="162"/>
                  </a:lnTo>
                  <a:lnTo>
                    <a:pt x="269" y="163"/>
                  </a:lnTo>
                  <a:lnTo>
                    <a:pt x="268" y="163"/>
                  </a:lnTo>
                  <a:lnTo>
                    <a:pt x="268" y="162"/>
                  </a:lnTo>
                  <a:lnTo>
                    <a:pt x="269" y="162"/>
                  </a:lnTo>
                  <a:lnTo>
                    <a:pt x="268" y="161"/>
                  </a:lnTo>
                  <a:lnTo>
                    <a:pt x="268" y="160"/>
                  </a:lnTo>
                  <a:lnTo>
                    <a:pt x="266" y="160"/>
                  </a:lnTo>
                  <a:lnTo>
                    <a:pt x="266" y="159"/>
                  </a:lnTo>
                  <a:lnTo>
                    <a:pt x="265" y="159"/>
                  </a:lnTo>
                  <a:lnTo>
                    <a:pt x="264" y="159"/>
                  </a:lnTo>
                  <a:lnTo>
                    <a:pt x="263" y="160"/>
                  </a:lnTo>
                  <a:lnTo>
                    <a:pt x="263" y="161"/>
                  </a:lnTo>
                  <a:lnTo>
                    <a:pt x="263" y="162"/>
                  </a:lnTo>
                  <a:lnTo>
                    <a:pt x="263" y="163"/>
                  </a:lnTo>
                  <a:lnTo>
                    <a:pt x="263" y="165"/>
                  </a:lnTo>
                  <a:lnTo>
                    <a:pt x="262" y="165"/>
                  </a:lnTo>
                  <a:lnTo>
                    <a:pt x="262" y="166"/>
                  </a:lnTo>
                  <a:lnTo>
                    <a:pt x="261" y="167"/>
                  </a:lnTo>
                  <a:lnTo>
                    <a:pt x="260" y="168"/>
                  </a:lnTo>
                  <a:lnTo>
                    <a:pt x="258" y="168"/>
                  </a:lnTo>
                  <a:lnTo>
                    <a:pt x="257" y="168"/>
                  </a:lnTo>
                  <a:lnTo>
                    <a:pt x="256" y="168"/>
                  </a:lnTo>
                  <a:lnTo>
                    <a:pt x="256" y="169"/>
                  </a:lnTo>
                  <a:lnTo>
                    <a:pt x="255" y="169"/>
                  </a:lnTo>
                  <a:lnTo>
                    <a:pt x="255" y="170"/>
                  </a:lnTo>
                  <a:lnTo>
                    <a:pt x="256" y="171"/>
                  </a:lnTo>
                  <a:lnTo>
                    <a:pt x="256" y="173"/>
                  </a:lnTo>
                  <a:lnTo>
                    <a:pt x="255" y="173"/>
                  </a:lnTo>
                  <a:lnTo>
                    <a:pt x="255" y="174"/>
                  </a:lnTo>
                  <a:lnTo>
                    <a:pt x="254" y="174"/>
                  </a:lnTo>
                  <a:lnTo>
                    <a:pt x="253" y="174"/>
                  </a:lnTo>
                  <a:lnTo>
                    <a:pt x="252" y="173"/>
                  </a:lnTo>
                  <a:lnTo>
                    <a:pt x="250" y="173"/>
                  </a:lnTo>
                  <a:lnTo>
                    <a:pt x="250" y="174"/>
                  </a:lnTo>
                  <a:lnTo>
                    <a:pt x="250" y="175"/>
                  </a:lnTo>
                  <a:lnTo>
                    <a:pt x="250" y="176"/>
                  </a:lnTo>
                  <a:lnTo>
                    <a:pt x="249" y="176"/>
                  </a:lnTo>
                  <a:lnTo>
                    <a:pt x="249" y="177"/>
                  </a:lnTo>
                  <a:lnTo>
                    <a:pt x="248" y="177"/>
                  </a:lnTo>
                  <a:lnTo>
                    <a:pt x="247" y="177"/>
                  </a:lnTo>
                  <a:lnTo>
                    <a:pt x="247" y="176"/>
                  </a:lnTo>
                  <a:lnTo>
                    <a:pt x="247" y="175"/>
                  </a:lnTo>
                  <a:lnTo>
                    <a:pt x="246" y="175"/>
                  </a:lnTo>
                  <a:lnTo>
                    <a:pt x="245" y="174"/>
                  </a:lnTo>
                  <a:lnTo>
                    <a:pt x="244" y="174"/>
                  </a:lnTo>
                  <a:lnTo>
                    <a:pt x="242" y="174"/>
                  </a:lnTo>
                  <a:lnTo>
                    <a:pt x="242" y="175"/>
                  </a:lnTo>
                  <a:lnTo>
                    <a:pt x="244" y="175"/>
                  </a:lnTo>
                  <a:lnTo>
                    <a:pt x="244" y="176"/>
                  </a:lnTo>
                  <a:lnTo>
                    <a:pt x="242" y="176"/>
                  </a:lnTo>
                  <a:lnTo>
                    <a:pt x="242" y="175"/>
                  </a:lnTo>
                  <a:lnTo>
                    <a:pt x="242" y="176"/>
                  </a:lnTo>
                  <a:lnTo>
                    <a:pt x="241" y="176"/>
                  </a:lnTo>
                  <a:lnTo>
                    <a:pt x="240" y="176"/>
                  </a:lnTo>
                  <a:lnTo>
                    <a:pt x="240" y="177"/>
                  </a:lnTo>
                  <a:lnTo>
                    <a:pt x="240" y="178"/>
                  </a:lnTo>
                  <a:lnTo>
                    <a:pt x="239" y="178"/>
                  </a:lnTo>
                  <a:lnTo>
                    <a:pt x="238" y="177"/>
                  </a:lnTo>
                  <a:lnTo>
                    <a:pt x="237" y="177"/>
                  </a:lnTo>
                  <a:lnTo>
                    <a:pt x="236" y="177"/>
                  </a:lnTo>
                  <a:lnTo>
                    <a:pt x="236" y="178"/>
                  </a:lnTo>
                  <a:lnTo>
                    <a:pt x="234" y="178"/>
                  </a:lnTo>
                  <a:lnTo>
                    <a:pt x="236" y="179"/>
                  </a:lnTo>
                  <a:lnTo>
                    <a:pt x="234" y="179"/>
                  </a:lnTo>
                  <a:lnTo>
                    <a:pt x="234" y="181"/>
                  </a:lnTo>
                  <a:lnTo>
                    <a:pt x="233" y="181"/>
                  </a:lnTo>
                  <a:lnTo>
                    <a:pt x="232" y="181"/>
                  </a:lnTo>
                  <a:lnTo>
                    <a:pt x="232" y="182"/>
                  </a:lnTo>
                  <a:lnTo>
                    <a:pt x="231" y="182"/>
                  </a:lnTo>
                  <a:lnTo>
                    <a:pt x="230" y="182"/>
                  </a:lnTo>
                  <a:lnTo>
                    <a:pt x="230" y="183"/>
                  </a:lnTo>
                  <a:lnTo>
                    <a:pt x="229" y="183"/>
                  </a:lnTo>
                  <a:lnTo>
                    <a:pt x="228" y="184"/>
                  </a:lnTo>
                  <a:lnTo>
                    <a:pt x="226" y="184"/>
                  </a:lnTo>
                  <a:lnTo>
                    <a:pt x="226" y="185"/>
                  </a:lnTo>
                  <a:lnTo>
                    <a:pt x="225" y="185"/>
                  </a:lnTo>
                  <a:lnTo>
                    <a:pt x="224" y="185"/>
                  </a:lnTo>
                  <a:lnTo>
                    <a:pt x="224" y="186"/>
                  </a:lnTo>
                  <a:lnTo>
                    <a:pt x="223" y="185"/>
                  </a:lnTo>
                  <a:lnTo>
                    <a:pt x="222" y="185"/>
                  </a:lnTo>
                  <a:lnTo>
                    <a:pt x="222" y="186"/>
                  </a:lnTo>
                  <a:lnTo>
                    <a:pt x="221" y="186"/>
                  </a:lnTo>
                  <a:lnTo>
                    <a:pt x="213" y="186"/>
                  </a:lnTo>
                  <a:lnTo>
                    <a:pt x="209" y="186"/>
                  </a:lnTo>
                  <a:lnTo>
                    <a:pt x="198" y="186"/>
                  </a:lnTo>
                  <a:lnTo>
                    <a:pt x="197" y="187"/>
                  </a:lnTo>
                  <a:lnTo>
                    <a:pt x="196" y="187"/>
                  </a:lnTo>
                  <a:lnTo>
                    <a:pt x="189" y="187"/>
                  </a:lnTo>
                  <a:lnTo>
                    <a:pt x="189" y="186"/>
                  </a:lnTo>
                  <a:lnTo>
                    <a:pt x="189" y="182"/>
                  </a:lnTo>
                  <a:lnTo>
                    <a:pt x="189" y="173"/>
                  </a:lnTo>
                  <a:lnTo>
                    <a:pt x="189" y="155"/>
                  </a:lnTo>
                  <a:lnTo>
                    <a:pt x="189" y="151"/>
                  </a:lnTo>
                  <a:lnTo>
                    <a:pt x="183" y="151"/>
                  </a:lnTo>
                  <a:lnTo>
                    <a:pt x="181" y="151"/>
                  </a:lnTo>
                  <a:lnTo>
                    <a:pt x="178" y="151"/>
                  </a:lnTo>
                  <a:lnTo>
                    <a:pt x="176" y="151"/>
                  </a:lnTo>
                  <a:lnTo>
                    <a:pt x="176" y="152"/>
                  </a:lnTo>
                  <a:lnTo>
                    <a:pt x="175" y="153"/>
                  </a:lnTo>
                  <a:lnTo>
                    <a:pt x="174" y="153"/>
                  </a:lnTo>
                  <a:lnTo>
                    <a:pt x="172" y="154"/>
                  </a:lnTo>
                  <a:lnTo>
                    <a:pt x="170" y="154"/>
                  </a:lnTo>
                  <a:lnTo>
                    <a:pt x="170" y="153"/>
                  </a:lnTo>
                  <a:lnTo>
                    <a:pt x="169" y="153"/>
                  </a:lnTo>
                  <a:lnTo>
                    <a:pt x="169" y="154"/>
                  </a:lnTo>
                  <a:lnTo>
                    <a:pt x="168" y="154"/>
                  </a:lnTo>
                  <a:lnTo>
                    <a:pt x="167" y="154"/>
                  </a:lnTo>
                  <a:lnTo>
                    <a:pt x="166" y="154"/>
                  </a:lnTo>
                  <a:lnTo>
                    <a:pt x="165" y="154"/>
                  </a:lnTo>
                  <a:lnTo>
                    <a:pt x="164" y="154"/>
                  </a:lnTo>
                  <a:lnTo>
                    <a:pt x="162" y="154"/>
                  </a:lnTo>
                  <a:lnTo>
                    <a:pt x="162" y="153"/>
                  </a:lnTo>
                  <a:lnTo>
                    <a:pt x="161" y="153"/>
                  </a:lnTo>
                  <a:lnTo>
                    <a:pt x="161" y="152"/>
                  </a:lnTo>
                  <a:lnTo>
                    <a:pt x="160" y="153"/>
                  </a:lnTo>
                  <a:lnTo>
                    <a:pt x="159" y="153"/>
                  </a:lnTo>
                  <a:lnTo>
                    <a:pt x="158" y="153"/>
                  </a:lnTo>
                  <a:lnTo>
                    <a:pt x="158" y="152"/>
                  </a:lnTo>
                  <a:lnTo>
                    <a:pt x="159" y="152"/>
                  </a:lnTo>
                  <a:lnTo>
                    <a:pt x="158" y="152"/>
                  </a:lnTo>
                  <a:lnTo>
                    <a:pt x="157" y="152"/>
                  </a:lnTo>
                  <a:lnTo>
                    <a:pt x="157" y="151"/>
                  </a:lnTo>
                  <a:lnTo>
                    <a:pt x="156" y="151"/>
                  </a:lnTo>
                  <a:lnTo>
                    <a:pt x="152" y="151"/>
                  </a:lnTo>
                  <a:lnTo>
                    <a:pt x="150" y="151"/>
                  </a:lnTo>
                  <a:lnTo>
                    <a:pt x="148" y="151"/>
                  </a:lnTo>
                  <a:lnTo>
                    <a:pt x="143" y="151"/>
                  </a:lnTo>
                  <a:lnTo>
                    <a:pt x="137" y="151"/>
                  </a:lnTo>
                  <a:lnTo>
                    <a:pt x="135" y="151"/>
                  </a:lnTo>
                  <a:lnTo>
                    <a:pt x="133" y="151"/>
                  </a:lnTo>
                  <a:lnTo>
                    <a:pt x="126" y="152"/>
                  </a:lnTo>
                  <a:lnTo>
                    <a:pt x="124" y="152"/>
                  </a:lnTo>
                  <a:lnTo>
                    <a:pt x="120" y="152"/>
                  </a:lnTo>
                  <a:lnTo>
                    <a:pt x="119" y="152"/>
                  </a:lnTo>
                  <a:lnTo>
                    <a:pt x="116" y="152"/>
                  </a:lnTo>
                  <a:lnTo>
                    <a:pt x="110" y="152"/>
                  </a:lnTo>
                  <a:lnTo>
                    <a:pt x="105" y="152"/>
                  </a:lnTo>
                  <a:lnTo>
                    <a:pt x="90" y="152"/>
                  </a:lnTo>
                  <a:lnTo>
                    <a:pt x="89" y="152"/>
                  </a:lnTo>
                  <a:lnTo>
                    <a:pt x="88" y="152"/>
                  </a:lnTo>
                  <a:lnTo>
                    <a:pt x="86" y="152"/>
                  </a:lnTo>
                  <a:lnTo>
                    <a:pt x="84" y="152"/>
                  </a:lnTo>
                  <a:lnTo>
                    <a:pt x="80" y="152"/>
                  </a:lnTo>
                  <a:lnTo>
                    <a:pt x="79" y="152"/>
                  </a:lnTo>
                  <a:lnTo>
                    <a:pt x="74" y="152"/>
                  </a:lnTo>
                  <a:lnTo>
                    <a:pt x="73" y="152"/>
                  </a:lnTo>
                  <a:lnTo>
                    <a:pt x="71" y="152"/>
                  </a:lnTo>
                  <a:lnTo>
                    <a:pt x="68" y="152"/>
                  </a:lnTo>
                  <a:lnTo>
                    <a:pt x="54" y="152"/>
                  </a:lnTo>
                  <a:lnTo>
                    <a:pt x="49" y="152"/>
                  </a:lnTo>
                  <a:lnTo>
                    <a:pt x="46" y="153"/>
                  </a:lnTo>
                  <a:lnTo>
                    <a:pt x="42" y="153"/>
                  </a:lnTo>
                  <a:lnTo>
                    <a:pt x="41" y="153"/>
                  </a:lnTo>
                  <a:lnTo>
                    <a:pt x="40" y="153"/>
                  </a:lnTo>
                  <a:lnTo>
                    <a:pt x="33" y="153"/>
                  </a:lnTo>
                  <a:lnTo>
                    <a:pt x="28" y="153"/>
                  </a:lnTo>
                  <a:lnTo>
                    <a:pt x="20" y="154"/>
                  </a:lnTo>
                  <a:lnTo>
                    <a:pt x="18" y="154"/>
                  </a:lnTo>
                  <a:lnTo>
                    <a:pt x="15" y="154"/>
                  </a:lnTo>
                  <a:lnTo>
                    <a:pt x="14" y="154"/>
                  </a:lnTo>
                  <a:lnTo>
                    <a:pt x="10" y="154"/>
                  </a:lnTo>
                  <a:lnTo>
                    <a:pt x="10" y="147"/>
                  </a:lnTo>
                  <a:lnTo>
                    <a:pt x="10" y="145"/>
                  </a:lnTo>
                  <a:lnTo>
                    <a:pt x="10" y="143"/>
                  </a:lnTo>
                  <a:lnTo>
                    <a:pt x="10" y="141"/>
                  </a:lnTo>
                  <a:lnTo>
                    <a:pt x="9" y="136"/>
                  </a:lnTo>
                  <a:lnTo>
                    <a:pt x="9" y="135"/>
                  </a:lnTo>
                  <a:lnTo>
                    <a:pt x="9" y="134"/>
                  </a:lnTo>
                  <a:lnTo>
                    <a:pt x="9" y="127"/>
                  </a:lnTo>
                  <a:lnTo>
                    <a:pt x="9" y="125"/>
                  </a:lnTo>
                  <a:lnTo>
                    <a:pt x="9" y="123"/>
                  </a:lnTo>
                  <a:lnTo>
                    <a:pt x="9" y="119"/>
                  </a:lnTo>
                  <a:lnTo>
                    <a:pt x="9" y="117"/>
                  </a:lnTo>
                  <a:lnTo>
                    <a:pt x="9" y="115"/>
                  </a:lnTo>
                  <a:lnTo>
                    <a:pt x="9" y="112"/>
                  </a:lnTo>
                  <a:lnTo>
                    <a:pt x="9" y="110"/>
                  </a:lnTo>
                  <a:lnTo>
                    <a:pt x="7" y="110"/>
                  </a:lnTo>
                  <a:lnTo>
                    <a:pt x="6" y="110"/>
                  </a:lnTo>
                  <a:lnTo>
                    <a:pt x="0" y="111"/>
                  </a:lnTo>
                  <a:lnTo>
                    <a:pt x="0" y="110"/>
                  </a:lnTo>
                  <a:lnTo>
                    <a:pt x="1" y="110"/>
                  </a:lnTo>
                  <a:lnTo>
                    <a:pt x="1" y="107"/>
                  </a:lnTo>
                  <a:lnTo>
                    <a:pt x="1" y="106"/>
                  </a:lnTo>
                  <a:lnTo>
                    <a:pt x="1" y="102"/>
                  </a:lnTo>
                  <a:lnTo>
                    <a:pt x="1" y="99"/>
                  </a:lnTo>
                  <a:lnTo>
                    <a:pt x="1" y="97"/>
                  </a:lnTo>
                  <a:lnTo>
                    <a:pt x="1" y="95"/>
                  </a:lnTo>
                  <a:lnTo>
                    <a:pt x="1" y="90"/>
                  </a:lnTo>
                  <a:lnTo>
                    <a:pt x="1" y="87"/>
                  </a:lnTo>
                  <a:lnTo>
                    <a:pt x="1" y="85"/>
                  </a:lnTo>
                  <a:lnTo>
                    <a:pt x="1" y="82"/>
                  </a:lnTo>
                  <a:lnTo>
                    <a:pt x="1" y="81"/>
                  </a:lnTo>
                  <a:lnTo>
                    <a:pt x="1" y="80"/>
                  </a:lnTo>
                  <a:lnTo>
                    <a:pt x="1" y="78"/>
                  </a:lnTo>
                  <a:lnTo>
                    <a:pt x="1" y="72"/>
                  </a:lnTo>
                  <a:lnTo>
                    <a:pt x="1" y="67"/>
                  </a:lnTo>
                  <a:lnTo>
                    <a:pt x="1" y="66"/>
                  </a:lnTo>
                  <a:lnTo>
                    <a:pt x="1" y="63"/>
                  </a:lnTo>
                  <a:lnTo>
                    <a:pt x="1" y="61"/>
                  </a:lnTo>
                  <a:lnTo>
                    <a:pt x="1" y="57"/>
                  </a:lnTo>
                  <a:lnTo>
                    <a:pt x="1" y="53"/>
                  </a:lnTo>
                  <a:lnTo>
                    <a:pt x="1" y="49"/>
                  </a:lnTo>
                  <a:lnTo>
                    <a:pt x="1" y="46"/>
                  </a:lnTo>
                  <a:lnTo>
                    <a:pt x="1" y="39"/>
                  </a:lnTo>
                  <a:lnTo>
                    <a:pt x="1" y="38"/>
                  </a:lnTo>
                  <a:lnTo>
                    <a:pt x="1" y="37"/>
                  </a:lnTo>
                  <a:lnTo>
                    <a:pt x="6" y="37"/>
                  </a:lnTo>
                  <a:lnTo>
                    <a:pt x="8" y="37"/>
                  </a:lnTo>
                  <a:lnTo>
                    <a:pt x="13" y="37"/>
                  </a:lnTo>
                  <a:lnTo>
                    <a:pt x="15" y="37"/>
                  </a:lnTo>
                  <a:lnTo>
                    <a:pt x="16" y="37"/>
                  </a:lnTo>
                  <a:lnTo>
                    <a:pt x="17" y="37"/>
                  </a:lnTo>
                  <a:lnTo>
                    <a:pt x="18" y="37"/>
                  </a:lnTo>
                  <a:lnTo>
                    <a:pt x="21" y="37"/>
                  </a:lnTo>
                  <a:lnTo>
                    <a:pt x="28" y="37"/>
                  </a:lnTo>
                  <a:lnTo>
                    <a:pt x="32" y="35"/>
                  </a:lnTo>
                  <a:lnTo>
                    <a:pt x="34" y="35"/>
                  </a:lnTo>
                  <a:lnTo>
                    <a:pt x="37" y="35"/>
                  </a:lnTo>
                  <a:lnTo>
                    <a:pt x="46" y="35"/>
                  </a:lnTo>
                  <a:lnTo>
                    <a:pt x="49" y="35"/>
                  </a:lnTo>
                  <a:lnTo>
                    <a:pt x="50" y="35"/>
                  </a:lnTo>
                  <a:lnTo>
                    <a:pt x="54" y="35"/>
                  </a:lnTo>
                  <a:lnTo>
                    <a:pt x="54" y="32"/>
                  </a:lnTo>
                  <a:lnTo>
                    <a:pt x="54" y="30"/>
                  </a:lnTo>
                  <a:lnTo>
                    <a:pt x="54" y="27"/>
                  </a:lnTo>
                  <a:lnTo>
                    <a:pt x="54" y="22"/>
                  </a:lnTo>
                  <a:lnTo>
                    <a:pt x="54" y="17"/>
                  </a:lnTo>
                  <a:lnTo>
                    <a:pt x="54" y="15"/>
                  </a:lnTo>
                  <a:lnTo>
                    <a:pt x="54" y="5"/>
                  </a:lnTo>
                  <a:lnTo>
                    <a:pt x="54" y="2"/>
                  </a:lnTo>
                  <a:lnTo>
                    <a:pt x="54" y="0"/>
                  </a:lnTo>
                  <a:lnTo>
                    <a:pt x="55" y="0"/>
                  </a:lnTo>
                  <a:lnTo>
                    <a:pt x="64" y="0"/>
                  </a:lnTo>
                  <a:lnTo>
                    <a:pt x="65" y="0"/>
                  </a:lnTo>
                  <a:lnTo>
                    <a:pt x="66" y="0"/>
                  </a:lnTo>
                  <a:lnTo>
                    <a:pt x="68" y="0"/>
                  </a:lnTo>
                  <a:lnTo>
                    <a:pt x="69" y="0"/>
                  </a:lnTo>
                  <a:lnTo>
                    <a:pt x="76" y="0"/>
                  </a:lnTo>
                  <a:lnTo>
                    <a:pt x="77" y="0"/>
                  </a:lnTo>
                  <a:lnTo>
                    <a:pt x="78" y="0"/>
                  </a:lnTo>
                  <a:lnTo>
                    <a:pt x="79" y="0"/>
                  </a:lnTo>
                  <a:lnTo>
                    <a:pt x="82" y="0"/>
                  </a:lnTo>
                  <a:lnTo>
                    <a:pt x="84" y="0"/>
                  </a:lnTo>
                  <a:lnTo>
                    <a:pt x="85" y="0"/>
                  </a:lnTo>
                  <a:lnTo>
                    <a:pt x="89" y="0"/>
                  </a:lnTo>
                  <a:lnTo>
                    <a:pt x="90" y="0"/>
                  </a:lnTo>
                  <a:lnTo>
                    <a:pt x="92" y="0"/>
                  </a:lnTo>
                  <a:lnTo>
                    <a:pt x="94" y="0"/>
                  </a:lnTo>
                  <a:lnTo>
                    <a:pt x="95" y="0"/>
                  </a:lnTo>
                  <a:lnTo>
                    <a:pt x="97" y="0"/>
                  </a:lnTo>
                  <a:lnTo>
                    <a:pt x="98" y="0"/>
                  </a:lnTo>
                  <a:lnTo>
                    <a:pt x="102" y="0"/>
                  </a:lnTo>
                  <a:lnTo>
                    <a:pt x="103" y="0"/>
                  </a:lnTo>
                  <a:lnTo>
                    <a:pt x="108" y="0"/>
                  </a:lnTo>
                  <a:lnTo>
                    <a:pt x="109" y="0"/>
                  </a:lnTo>
                  <a:lnTo>
                    <a:pt x="111" y="0"/>
                  </a:lnTo>
                  <a:lnTo>
                    <a:pt x="113" y="0"/>
                  </a:lnTo>
                  <a:lnTo>
                    <a:pt x="117" y="0"/>
                  </a:lnTo>
                  <a:lnTo>
                    <a:pt x="119" y="0"/>
                  </a:lnTo>
                  <a:lnTo>
                    <a:pt x="121" y="0"/>
                  </a:lnTo>
                  <a:lnTo>
                    <a:pt x="125" y="0"/>
                  </a:lnTo>
                  <a:lnTo>
                    <a:pt x="126" y="0"/>
                  </a:lnTo>
                  <a:lnTo>
                    <a:pt x="127" y="0"/>
                  </a:lnTo>
                  <a:lnTo>
                    <a:pt x="128" y="0"/>
                  </a:lnTo>
                  <a:lnTo>
                    <a:pt x="132" y="0"/>
                  </a:lnTo>
                  <a:lnTo>
                    <a:pt x="141" y="0"/>
                  </a:lnTo>
                  <a:lnTo>
                    <a:pt x="143" y="0"/>
                  </a:lnTo>
                  <a:lnTo>
                    <a:pt x="146" y="0"/>
                  </a:lnTo>
                  <a:lnTo>
                    <a:pt x="149" y="0"/>
                  </a:lnTo>
                  <a:lnTo>
                    <a:pt x="153" y="0"/>
                  </a:lnTo>
                  <a:lnTo>
                    <a:pt x="154" y="0"/>
                  </a:lnTo>
                  <a:lnTo>
                    <a:pt x="157" y="0"/>
                  </a:lnTo>
                  <a:lnTo>
                    <a:pt x="159"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30" name="Freeform 129"/>
            <p:cNvSpPr>
              <a:spLocks/>
            </p:cNvSpPr>
            <p:nvPr/>
          </p:nvSpPr>
          <p:spPr bwMode="auto">
            <a:xfrm>
              <a:off x="2596" y="1499"/>
              <a:ext cx="183" cy="354"/>
            </a:xfrm>
            <a:custGeom>
              <a:avLst/>
              <a:gdLst>
                <a:gd name="T0" fmla="*/ 41 w 183"/>
                <a:gd name="T1" fmla="*/ 1 h 354"/>
                <a:gd name="T2" fmla="*/ 79 w 183"/>
                <a:gd name="T3" fmla="*/ 1 h 354"/>
                <a:gd name="T4" fmla="*/ 98 w 183"/>
                <a:gd name="T5" fmla="*/ 1 h 354"/>
                <a:gd name="T6" fmla="*/ 122 w 183"/>
                <a:gd name="T7" fmla="*/ 1 h 354"/>
                <a:gd name="T8" fmla="*/ 144 w 183"/>
                <a:gd name="T9" fmla="*/ 5 h 354"/>
                <a:gd name="T10" fmla="*/ 146 w 183"/>
                <a:gd name="T11" fmla="*/ 13 h 354"/>
                <a:gd name="T12" fmla="*/ 143 w 183"/>
                <a:gd name="T13" fmla="*/ 25 h 354"/>
                <a:gd name="T14" fmla="*/ 131 w 183"/>
                <a:gd name="T15" fmla="*/ 32 h 354"/>
                <a:gd name="T16" fmla="*/ 118 w 183"/>
                <a:gd name="T17" fmla="*/ 31 h 354"/>
                <a:gd name="T18" fmla="*/ 111 w 183"/>
                <a:gd name="T19" fmla="*/ 30 h 354"/>
                <a:gd name="T20" fmla="*/ 97 w 183"/>
                <a:gd name="T21" fmla="*/ 34 h 354"/>
                <a:gd name="T22" fmla="*/ 83 w 183"/>
                <a:gd name="T23" fmla="*/ 39 h 354"/>
                <a:gd name="T24" fmla="*/ 74 w 183"/>
                <a:gd name="T25" fmla="*/ 53 h 354"/>
                <a:gd name="T26" fmla="*/ 80 w 183"/>
                <a:gd name="T27" fmla="*/ 68 h 354"/>
                <a:gd name="T28" fmla="*/ 95 w 183"/>
                <a:gd name="T29" fmla="*/ 72 h 354"/>
                <a:gd name="T30" fmla="*/ 103 w 183"/>
                <a:gd name="T31" fmla="*/ 62 h 354"/>
                <a:gd name="T32" fmla="*/ 107 w 183"/>
                <a:gd name="T33" fmla="*/ 49 h 354"/>
                <a:gd name="T34" fmla="*/ 120 w 183"/>
                <a:gd name="T35" fmla="*/ 52 h 354"/>
                <a:gd name="T36" fmla="*/ 154 w 183"/>
                <a:gd name="T37" fmla="*/ 56 h 354"/>
                <a:gd name="T38" fmla="*/ 164 w 183"/>
                <a:gd name="T39" fmla="*/ 79 h 354"/>
                <a:gd name="T40" fmla="*/ 171 w 183"/>
                <a:gd name="T41" fmla="*/ 85 h 354"/>
                <a:gd name="T42" fmla="*/ 174 w 183"/>
                <a:gd name="T43" fmla="*/ 90 h 354"/>
                <a:gd name="T44" fmla="*/ 180 w 183"/>
                <a:gd name="T45" fmla="*/ 96 h 354"/>
                <a:gd name="T46" fmla="*/ 182 w 183"/>
                <a:gd name="T47" fmla="*/ 104 h 354"/>
                <a:gd name="T48" fmla="*/ 180 w 183"/>
                <a:gd name="T49" fmla="*/ 116 h 354"/>
                <a:gd name="T50" fmla="*/ 178 w 183"/>
                <a:gd name="T51" fmla="*/ 127 h 354"/>
                <a:gd name="T52" fmla="*/ 171 w 183"/>
                <a:gd name="T53" fmla="*/ 126 h 354"/>
                <a:gd name="T54" fmla="*/ 183 w 183"/>
                <a:gd name="T55" fmla="*/ 130 h 354"/>
                <a:gd name="T56" fmla="*/ 183 w 183"/>
                <a:gd name="T57" fmla="*/ 169 h 354"/>
                <a:gd name="T58" fmla="*/ 183 w 183"/>
                <a:gd name="T59" fmla="*/ 199 h 354"/>
                <a:gd name="T60" fmla="*/ 166 w 183"/>
                <a:gd name="T61" fmla="*/ 217 h 354"/>
                <a:gd name="T62" fmla="*/ 145 w 183"/>
                <a:gd name="T63" fmla="*/ 269 h 354"/>
                <a:gd name="T64" fmla="*/ 116 w 183"/>
                <a:gd name="T65" fmla="*/ 285 h 354"/>
                <a:gd name="T66" fmla="*/ 104 w 183"/>
                <a:gd name="T67" fmla="*/ 280 h 354"/>
                <a:gd name="T68" fmla="*/ 71 w 183"/>
                <a:gd name="T69" fmla="*/ 270 h 354"/>
                <a:gd name="T70" fmla="*/ 74 w 183"/>
                <a:gd name="T71" fmla="*/ 276 h 354"/>
                <a:gd name="T72" fmla="*/ 87 w 183"/>
                <a:gd name="T73" fmla="*/ 280 h 354"/>
                <a:gd name="T74" fmla="*/ 88 w 183"/>
                <a:gd name="T75" fmla="*/ 295 h 354"/>
                <a:gd name="T76" fmla="*/ 87 w 183"/>
                <a:gd name="T77" fmla="*/ 305 h 354"/>
                <a:gd name="T78" fmla="*/ 78 w 183"/>
                <a:gd name="T79" fmla="*/ 309 h 354"/>
                <a:gd name="T80" fmla="*/ 72 w 183"/>
                <a:gd name="T81" fmla="*/ 303 h 354"/>
                <a:gd name="T82" fmla="*/ 66 w 183"/>
                <a:gd name="T83" fmla="*/ 309 h 354"/>
                <a:gd name="T84" fmla="*/ 57 w 183"/>
                <a:gd name="T85" fmla="*/ 309 h 354"/>
                <a:gd name="T86" fmla="*/ 50 w 183"/>
                <a:gd name="T87" fmla="*/ 318 h 354"/>
                <a:gd name="T88" fmla="*/ 46 w 183"/>
                <a:gd name="T89" fmla="*/ 328 h 354"/>
                <a:gd name="T90" fmla="*/ 43 w 183"/>
                <a:gd name="T91" fmla="*/ 333 h 354"/>
                <a:gd name="T92" fmla="*/ 42 w 183"/>
                <a:gd name="T93" fmla="*/ 345 h 354"/>
                <a:gd name="T94" fmla="*/ 46 w 183"/>
                <a:gd name="T95" fmla="*/ 352 h 354"/>
                <a:gd name="T96" fmla="*/ 38 w 183"/>
                <a:gd name="T97" fmla="*/ 349 h 354"/>
                <a:gd name="T98" fmla="*/ 25 w 183"/>
                <a:gd name="T99" fmla="*/ 349 h 354"/>
                <a:gd name="T100" fmla="*/ 20 w 183"/>
                <a:gd name="T101" fmla="*/ 353 h 354"/>
                <a:gd name="T102" fmla="*/ 0 w 183"/>
                <a:gd name="T103" fmla="*/ 333 h 354"/>
                <a:gd name="T104" fmla="*/ 1 w 183"/>
                <a:gd name="T105" fmla="*/ 285 h 354"/>
                <a:gd name="T106" fmla="*/ 1 w 183"/>
                <a:gd name="T107" fmla="*/ 241 h 354"/>
                <a:gd name="T108" fmla="*/ 2 w 183"/>
                <a:gd name="T109" fmla="*/ 202 h 354"/>
                <a:gd name="T110" fmla="*/ 2 w 183"/>
                <a:gd name="T111" fmla="*/ 160 h 354"/>
                <a:gd name="T112" fmla="*/ 2 w 183"/>
                <a:gd name="T113" fmla="*/ 126 h 354"/>
                <a:gd name="T114" fmla="*/ 3 w 183"/>
                <a:gd name="T115" fmla="*/ 97 h 354"/>
                <a:gd name="T116" fmla="*/ 3 w 183"/>
                <a:gd name="T117" fmla="*/ 71 h 354"/>
                <a:gd name="T118" fmla="*/ 3 w 183"/>
                <a:gd name="T119" fmla="*/ 41 h 354"/>
                <a:gd name="T120" fmla="*/ 3 w 183"/>
                <a:gd name="T121" fmla="*/ 7 h 35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83" h="354">
                  <a:moveTo>
                    <a:pt x="3" y="0"/>
                  </a:moveTo>
                  <a:lnTo>
                    <a:pt x="14" y="0"/>
                  </a:lnTo>
                  <a:lnTo>
                    <a:pt x="17" y="0"/>
                  </a:lnTo>
                  <a:lnTo>
                    <a:pt x="18" y="0"/>
                  </a:lnTo>
                  <a:lnTo>
                    <a:pt x="22" y="0"/>
                  </a:lnTo>
                  <a:lnTo>
                    <a:pt x="23" y="0"/>
                  </a:lnTo>
                  <a:lnTo>
                    <a:pt x="26" y="0"/>
                  </a:lnTo>
                  <a:lnTo>
                    <a:pt x="30" y="1"/>
                  </a:lnTo>
                  <a:lnTo>
                    <a:pt x="31" y="1"/>
                  </a:lnTo>
                  <a:lnTo>
                    <a:pt x="33" y="1"/>
                  </a:lnTo>
                  <a:lnTo>
                    <a:pt x="40" y="1"/>
                  </a:lnTo>
                  <a:lnTo>
                    <a:pt x="41" y="1"/>
                  </a:lnTo>
                  <a:lnTo>
                    <a:pt x="42" y="1"/>
                  </a:lnTo>
                  <a:lnTo>
                    <a:pt x="43" y="1"/>
                  </a:lnTo>
                  <a:lnTo>
                    <a:pt x="46" y="1"/>
                  </a:lnTo>
                  <a:lnTo>
                    <a:pt x="47" y="1"/>
                  </a:lnTo>
                  <a:lnTo>
                    <a:pt x="55" y="1"/>
                  </a:lnTo>
                  <a:lnTo>
                    <a:pt x="56" y="1"/>
                  </a:lnTo>
                  <a:lnTo>
                    <a:pt x="57" y="1"/>
                  </a:lnTo>
                  <a:lnTo>
                    <a:pt x="58" y="1"/>
                  </a:lnTo>
                  <a:lnTo>
                    <a:pt x="64" y="1"/>
                  </a:lnTo>
                  <a:lnTo>
                    <a:pt x="65" y="1"/>
                  </a:lnTo>
                  <a:lnTo>
                    <a:pt x="66" y="1"/>
                  </a:lnTo>
                  <a:lnTo>
                    <a:pt x="79" y="1"/>
                  </a:lnTo>
                  <a:lnTo>
                    <a:pt x="80" y="1"/>
                  </a:lnTo>
                  <a:lnTo>
                    <a:pt x="84" y="1"/>
                  </a:lnTo>
                  <a:lnTo>
                    <a:pt x="88" y="1"/>
                  </a:lnTo>
                  <a:lnTo>
                    <a:pt x="89" y="1"/>
                  </a:lnTo>
                  <a:lnTo>
                    <a:pt x="90" y="1"/>
                  </a:lnTo>
                  <a:lnTo>
                    <a:pt x="91" y="1"/>
                  </a:lnTo>
                  <a:lnTo>
                    <a:pt x="92" y="1"/>
                  </a:lnTo>
                  <a:lnTo>
                    <a:pt x="94" y="1"/>
                  </a:lnTo>
                  <a:lnTo>
                    <a:pt x="95" y="1"/>
                  </a:lnTo>
                  <a:lnTo>
                    <a:pt x="96" y="1"/>
                  </a:lnTo>
                  <a:lnTo>
                    <a:pt x="97" y="1"/>
                  </a:lnTo>
                  <a:lnTo>
                    <a:pt x="98" y="1"/>
                  </a:lnTo>
                  <a:lnTo>
                    <a:pt x="99" y="1"/>
                  </a:lnTo>
                  <a:lnTo>
                    <a:pt x="100" y="1"/>
                  </a:lnTo>
                  <a:lnTo>
                    <a:pt x="103" y="1"/>
                  </a:lnTo>
                  <a:lnTo>
                    <a:pt x="105" y="1"/>
                  </a:lnTo>
                  <a:lnTo>
                    <a:pt x="107" y="1"/>
                  </a:lnTo>
                  <a:lnTo>
                    <a:pt x="108" y="1"/>
                  </a:lnTo>
                  <a:lnTo>
                    <a:pt x="110" y="1"/>
                  </a:lnTo>
                  <a:lnTo>
                    <a:pt x="113" y="1"/>
                  </a:lnTo>
                  <a:lnTo>
                    <a:pt x="119" y="1"/>
                  </a:lnTo>
                  <a:lnTo>
                    <a:pt x="120" y="1"/>
                  </a:lnTo>
                  <a:lnTo>
                    <a:pt x="121" y="1"/>
                  </a:lnTo>
                  <a:lnTo>
                    <a:pt x="122" y="1"/>
                  </a:lnTo>
                  <a:lnTo>
                    <a:pt x="123" y="1"/>
                  </a:lnTo>
                  <a:lnTo>
                    <a:pt x="126" y="1"/>
                  </a:lnTo>
                  <a:lnTo>
                    <a:pt x="128" y="2"/>
                  </a:lnTo>
                  <a:lnTo>
                    <a:pt x="130" y="2"/>
                  </a:lnTo>
                  <a:lnTo>
                    <a:pt x="132" y="2"/>
                  </a:lnTo>
                  <a:lnTo>
                    <a:pt x="135" y="2"/>
                  </a:lnTo>
                  <a:lnTo>
                    <a:pt x="136" y="2"/>
                  </a:lnTo>
                  <a:lnTo>
                    <a:pt x="142" y="2"/>
                  </a:lnTo>
                  <a:lnTo>
                    <a:pt x="142" y="4"/>
                  </a:lnTo>
                  <a:lnTo>
                    <a:pt x="143" y="4"/>
                  </a:lnTo>
                  <a:lnTo>
                    <a:pt x="143" y="5"/>
                  </a:lnTo>
                  <a:lnTo>
                    <a:pt x="144" y="5"/>
                  </a:lnTo>
                  <a:lnTo>
                    <a:pt x="144" y="6"/>
                  </a:lnTo>
                  <a:lnTo>
                    <a:pt x="143" y="6"/>
                  </a:lnTo>
                  <a:lnTo>
                    <a:pt x="143" y="7"/>
                  </a:lnTo>
                  <a:lnTo>
                    <a:pt x="142" y="8"/>
                  </a:lnTo>
                  <a:lnTo>
                    <a:pt x="143" y="8"/>
                  </a:lnTo>
                  <a:lnTo>
                    <a:pt x="143" y="9"/>
                  </a:lnTo>
                  <a:lnTo>
                    <a:pt x="144" y="9"/>
                  </a:lnTo>
                  <a:lnTo>
                    <a:pt x="144" y="10"/>
                  </a:lnTo>
                  <a:lnTo>
                    <a:pt x="144" y="12"/>
                  </a:lnTo>
                  <a:lnTo>
                    <a:pt x="145" y="12"/>
                  </a:lnTo>
                  <a:lnTo>
                    <a:pt x="146" y="12"/>
                  </a:lnTo>
                  <a:lnTo>
                    <a:pt x="146" y="13"/>
                  </a:lnTo>
                  <a:lnTo>
                    <a:pt x="147" y="14"/>
                  </a:lnTo>
                  <a:lnTo>
                    <a:pt x="147" y="15"/>
                  </a:lnTo>
                  <a:lnTo>
                    <a:pt x="147" y="16"/>
                  </a:lnTo>
                  <a:lnTo>
                    <a:pt x="147" y="17"/>
                  </a:lnTo>
                  <a:lnTo>
                    <a:pt x="146" y="17"/>
                  </a:lnTo>
                  <a:lnTo>
                    <a:pt x="146" y="18"/>
                  </a:lnTo>
                  <a:lnTo>
                    <a:pt x="146" y="20"/>
                  </a:lnTo>
                  <a:lnTo>
                    <a:pt x="146" y="21"/>
                  </a:lnTo>
                  <a:lnTo>
                    <a:pt x="145" y="22"/>
                  </a:lnTo>
                  <a:lnTo>
                    <a:pt x="145" y="23"/>
                  </a:lnTo>
                  <a:lnTo>
                    <a:pt x="144" y="24"/>
                  </a:lnTo>
                  <a:lnTo>
                    <a:pt x="143" y="25"/>
                  </a:lnTo>
                  <a:lnTo>
                    <a:pt x="143" y="26"/>
                  </a:lnTo>
                  <a:lnTo>
                    <a:pt x="142" y="28"/>
                  </a:lnTo>
                  <a:lnTo>
                    <a:pt x="142" y="29"/>
                  </a:lnTo>
                  <a:lnTo>
                    <a:pt x="140" y="29"/>
                  </a:lnTo>
                  <a:lnTo>
                    <a:pt x="139" y="29"/>
                  </a:lnTo>
                  <a:lnTo>
                    <a:pt x="138" y="30"/>
                  </a:lnTo>
                  <a:lnTo>
                    <a:pt x="137" y="31"/>
                  </a:lnTo>
                  <a:lnTo>
                    <a:pt x="136" y="31"/>
                  </a:lnTo>
                  <a:lnTo>
                    <a:pt x="135" y="31"/>
                  </a:lnTo>
                  <a:lnTo>
                    <a:pt x="134" y="32"/>
                  </a:lnTo>
                  <a:lnTo>
                    <a:pt x="132" y="32"/>
                  </a:lnTo>
                  <a:lnTo>
                    <a:pt x="131" y="32"/>
                  </a:lnTo>
                  <a:lnTo>
                    <a:pt x="130" y="32"/>
                  </a:lnTo>
                  <a:lnTo>
                    <a:pt x="129" y="32"/>
                  </a:lnTo>
                  <a:lnTo>
                    <a:pt x="128" y="32"/>
                  </a:lnTo>
                  <a:lnTo>
                    <a:pt x="127" y="32"/>
                  </a:lnTo>
                  <a:lnTo>
                    <a:pt x="124" y="32"/>
                  </a:lnTo>
                  <a:lnTo>
                    <a:pt x="123" y="32"/>
                  </a:lnTo>
                  <a:lnTo>
                    <a:pt x="122" y="32"/>
                  </a:lnTo>
                  <a:lnTo>
                    <a:pt x="121" y="32"/>
                  </a:lnTo>
                  <a:lnTo>
                    <a:pt x="120" y="33"/>
                  </a:lnTo>
                  <a:lnTo>
                    <a:pt x="119" y="33"/>
                  </a:lnTo>
                  <a:lnTo>
                    <a:pt x="118" y="32"/>
                  </a:lnTo>
                  <a:lnTo>
                    <a:pt x="118" y="31"/>
                  </a:lnTo>
                  <a:lnTo>
                    <a:pt x="116" y="31"/>
                  </a:lnTo>
                  <a:lnTo>
                    <a:pt x="116" y="30"/>
                  </a:lnTo>
                  <a:lnTo>
                    <a:pt x="115" y="30"/>
                  </a:lnTo>
                  <a:lnTo>
                    <a:pt x="115" y="29"/>
                  </a:lnTo>
                  <a:lnTo>
                    <a:pt x="114" y="29"/>
                  </a:lnTo>
                  <a:lnTo>
                    <a:pt x="114" y="30"/>
                  </a:lnTo>
                  <a:lnTo>
                    <a:pt x="114" y="31"/>
                  </a:lnTo>
                  <a:lnTo>
                    <a:pt x="113" y="31"/>
                  </a:lnTo>
                  <a:lnTo>
                    <a:pt x="113" y="32"/>
                  </a:lnTo>
                  <a:lnTo>
                    <a:pt x="112" y="31"/>
                  </a:lnTo>
                  <a:lnTo>
                    <a:pt x="111" y="31"/>
                  </a:lnTo>
                  <a:lnTo>
                    <a:pt x="111" y="30"/>
                  </a:lnTo>
                  <a:lnTo>
                    <a:pt x="110" y="31"/>
                  </a:lnTo>
                  <a:lnTo>
                    <a:pt x="108" y="30"/>
                  </a:lnTo>
                  <a:lnTo>
                    <a:pt x="107" y="30"/>
                  </a:lnTo>
                  <a:lnTo>
                    <a:pt x="106" y="31"/>
                  </a:lnTo>
                  <a:lnTo>
                    <a:pt x="105" y="31"/>
                  </a:lnTo>
                  <a:lnTo>
                    <a:pt x="104" y="32"/>
                  </a:lnTo>
                  <a:lnTo>
                    <a:pt x="103" y="32"/>
                  </a:lnTo>
                  <a:lnTo>
                    <a:pt x="102" y="32"/>
                  </a:lnTo>
                  <a:lnTo>
                    <a:pt x="100" y="32"/>
                  </a:lnTo>
                  <a:lnTo>
                    <a:pt x="99" y="33"/>
                  </a:lnTo>
                  <a:lnTo>
                    <a:pt x="98" y="33"/>
                  </a:lnTo>
                  <a:lnTo>
                    <a:pt x="97" y="34"/>
                  </a:lnTo>
                  <a:lnTo>
                    <a:pt x="96" y="34"/>
                  </a:lnTo>
                  <a:lnTo>
                    <a:pt x="95" y="34"/>
                  </a:lnTo>
                  <a:lnTo>
                    <a:pt x="94" y="34"/>
                  </a:lnTo>
                  <a:lnTo>
                    <a:pt x="92" y="36"/>
                  </a:lnTo>
                  <a:lnTo>
                    <a:pt x="91" y="36"/>
                  </a:lnTo>
                  <a:lnTo>
                    <a:pt x="90" y="37"/>
                  </a:lnTo>
                  <a:lnTo>
                    <a:pt x="89" y="37"/>
                  </a:lnTo>
                  <a:lnTo>
                    <a:pt x="88" y="37"/>
                  </a:lnTo>
                  <a:lnTo>
                    <a:pt x="87" y="38"/>
                  </a:lnTo>
                  <a:lnTo>
                    <a:pt x="84" y="38"/>
                  </a:lnTo>
                  <a:lnTo>
                    <a:pt x="83" y="38"/>
                  </a:lnTo>
                  <a:lnTo>
                    <a:pt x="83" y="39"/>
                  </a:lnTo>
                  <a:lnTo>
                    <a:pt x="81" y="40"/>
                  </a:lnTo>
                  <a:lnTo>
                    <a:pt x="80" y="41"/>
                  </a:lnTo>
                  <a:lnTo>
                    <a:pt x="79" y="42"/>
                  </a:lnTo>
                  <a:lnTo>
                    <a:pt x="79" y="44"/>
                  </a:lnTo>
                  <a:lnTo>
                    <a:pt x="78" y="44"/>
                  </a:lnTo>
                  <a:lnTo>
                    <a:pt x="76" y="47"/>
                  </a:lnTo>
                  <a:lnTo>
                    <a:pt x="76" y="48"/>
                  </a:lnTo>
                  <a:lnTo>
                    <a:pt x="75" y="48"/>
                  </a:lnTo>
                  <a:lnTo>
                    <a:pt x="75" y="49"/>
                  </a:lnTo>
                  <a:lnTo>
                    <a:pt x="75" y="50"/>
                  </a:lnTo>
                  <a:lnTo>
                    <a:pt x="74" y="52"/>
                  </a:lnTo>
                  <a:lnTo>
                    <a:pt x="74" y="53"/>
                  </a:lnTo>
                  <a:lnTo>
                    <a:pt x="74" y="55"/>
                  </a:lnTo>
                  <a:lnTo>
                    <a:pt x="74" y="56"/>
                  </a:lnTo>
                  <a:lnTo>
                    <a:pt x="75" y="56"/>
                  </a:lnTo>
                  <a:lnTo>
                    <a:pt x="75" y="57"/>
                  </a:lnTo>
                  <a:lnTo>
                    <a:pt x="75" y="60"/>
                  </a:lnTo>
                  <a:lnTo>
                    <a:pt x="76" y="61"/>
                  </a:lnTo>
                  <a:lnTo>
                    <a:pt x="76" y="62"/>
                  </a:lnTo>
                  <a:lnTo>
                    <a:pt x="78" y="63"/>
                  </a:lnTo>
                  <a:lnTo>
                    <a:pt x="79" y="64"/>
                  </a:lnTo>
                  <a:lnTo>
                    <a:pt x="79" y="65"/>
                  </a:lnTo>
                  <a:lnTo>
                    <a:pt x="80" y="66"/>
                  </a:lnTo>
                  <a:lnTo>
                    <a:pt x="80" y="68"/>
                  </a:lnTo>
                  <a:lnTo>
                    <a:pt x="80" y="69"/>
                  </a:lnTo>
                  <a:lnTo>
                    <a:pt x="81" y="70"/>
                  </a:lnTo>
                  <a:lnTo>
                    <a:pt x="82" y="71"/>
                  </a:lnTo>
                  <a:lnTo>
                    <a:pt x="84" y="71"/>
                  </a:lnTo>
                  <a:lnTo>
                    <a:pt x="86" y="71"/>
                  </a:lnTo>
                  <a:lnTo>
                    <a:pt x="87" y="72"/>
                  </a:lnTo>
                  <a:lnTo>
                    <a:pt x="88" y="72"/>
                  </a:lnTo>
                  <a:lnTo>
                    <a:pt x="90" y="73"/>
                  </a:lnTo>
                  <a:lnTo>
                    <a:pt x="91" y="73"/>
                  </a:lnTo>
                  <a:lnTo>
                    <a:pt x="92" y="72"/>
                  </a:lnTo>
                  <a:lnTo>
                    <a:pt x="94" y="72"/>
                  </a:lnTo>
                  <a:lnTo>
                    <a:pt x="95" y="72"/>
                  </a:lnTo>
                  <a:lnTo>
                    <a:pt x="96" y="71"/>
                  </a:lnTo>
                  <a:lnTo>
                    <a:pt x="97" y="71"/>
                  </a:lnTo>
                  <a:lnTo>
                    <a:pt x="98" y="70"/>
                  </a:lnTo>
                  <a:lnTo>
                    <a:pt x="99" y="70"/>
                  </a:lnTo>
                  <a:lnTo>
                    <a:pt x="99" y="69"/>
                  </a:lnTo>
                  <a:lnTo>
                    <a:pt x="100" y="69"/>
                  </a:lnTo>
                  <a:lnTo>
                    <a:pt x="100" y="68"/>
                  </a:lnTo>
                  <a:lnTo>
                    <a:pt x="100" y="66"/>
                  </a:lnTo>
                  <a:lnTo>
                    <a:pt x="100" y="65"/>
                  </a:lnTo>
                  <a:lnTo>
                    <a:pt x="102" y="65"/>
                  </a:lnTo>
                  <a:lnTo>
                    <a:pt x="102" y="64"/>
                  </a:lnTo>
                  <a:lnTo>
                    <a:pt x="103" y="62"/>
                  </a:lnTo>
                  <a:lnTo>
                    <a:pt x="103" y="61"/>
                  </a:lnTo>
                  <a:lnTo>
                    <a:pt x="104" y="61"/>
                  </a:lnTo>
                  <a:lnTo>
                    <a:pt x="104" y="60"/>
                  </a:lnTo>
                  <a:lnTo>
                    <a:pt x="105" y="57"/>
                  </a:lnTo>
                  <a:lnTo>
                    <a:pt x="105" y="56"/>
                  </a:lnTo>
                  <a:lnTo>
                    <a:pt x="105" y="55"/>
                  </a:lnTo>
                  <a:lnTo>
                    <a:pt x="105" y="54"/>
                  </a:lnTo>
                  <a:lnTo>
                    <a:pt x="105" y="53"/>
                  </a:lnTo>
                  <a:lnTo>
                    <a:pt x="106" y="52"/>
                  </a:lnTo>
                  <a:lnTo>
                    <a:pt x="106" y="50"/>
                  </a:lnTo>
                  <a:lnTo>
                    <a:pt x="106" y="49"/>
                  </a:lnTo>
                  <a:lnTo>
                    <a:pt x="107" y="49"/>
                  </a:lnTo>
                  <a:lnTo>
                    <a:pt x="107" y="48"/>
                  </a:lnTo>
                  <a:lnTo>
                    <a:pt x="108" y="48"/>
                  </a:lnTo>
                  <a:lnTo>
                    <a:pt x="110" y="47"/>
                  </a:lnTo>
                  <a:lnTo>
                    <a:pt x="111" y="47"/>
                  </a:lnTo>
                  <a:lnTo>
                    <a:pt x="112" y="47"/>
                  </a:lnTo>
                  <a:lnTo>
                    <a:pt x="113" y="47"/>
                  </a:lnTo>
                  <a:lnTo>
                    <a:pt x="114" y="47"/>
                  </a:lnTo>
                  <a:lnTo>
                    <a:pt x="115" y="47"/>
                  </a:lnTo>
                  <a:lnTo>
                    <a:pt x="116" y="48"/>
                  </a:lnTo>
                  <a:lnTo>
                    <a:pt x="118" y="49"/>
                  </a:lnTo>
                  <a:lnTo>
                    <a:pt x="119" y="50"/>
                  </a:lnTo>
                  <a:lnTo>
                    <a:pt x="120" y="52"/>
                  </a:lnTo>
                  <a:lnTo>
                    <a:pt x="121" y="52"/>
                  </a:lnTo>
                  <a:lnTo>
                    <a:pt x="121" y="53"/>
                  </a:lnTo>
                  <a:lnTo>
                    <a:pt x="122" y="54"/>
                  </a:lnTo>
                  <a:lnTo>
                    <a:pt x="122" y="56"/>
                  </a:lnTo>
                  <a:lnTo>
                    <a:pt x="123" y="56"/>
                  </a:lnTo>
                  <a:lnTo>
                    <a:pt x="127" y="56"/>
                  </a:lnTo>
                  <a:lnTo>
                    <a:pt x="135" y="56"/>
                  </a:lnTo>
                  <a:lnTo>
                    <a:pt x="146" y="56"/>
                  </a:lnTo>
                  <a:lnTo>
                    <a:pt x="151" y="56"/>
                  </a:lnTo>
                  <a:lnTo>
                    <a:pt x="152" y="56"/>
                  </a:lnTo>
                  <a:lnTo>
                    <a:pt x="153" y="56"/>
                  </a:lnTo>
                  <a:lnTo>
                    <a:pt x="154" y="56"/>
                  </a:lnTo>
                  <a:lnTo>
                    <a:pt x="155" y="56"/>
                  </a:lnTo>
                  <a:lnTo>
                    <a:pt x="156" y="56"/>
                  </a:lnTo>
                  <a:lnTo>
                    <a:pt x="158" y="56"/>
                  </a:lnTo>
                  <a:lnTo>
                    <a:pt x="160" y="56"/>
                  </a:lnTo>
                  <a:lnTo>
                    <a:pt x="163" y="56"/>
                  </a:lnTo>
                  <a:lnTo>
                    <a:pt x="166" y="56"/>
                  </a:lnTo>
                  <a:lnTo>
                    <a:pt x="166" y="57"/>
                  </a:lnTo>
                  <a:lnTo>
                    <a:pt x="164" y="60"/>
                  </a:lnTo>
                  <a:lnTo>
                    <a:pt x="164" y="64"/>
                  </a:lnTo>
                  <a:lnTo>
                    <a:pt x="164" y="66"/>
                  </a:lnTo>
                  <a:lnTo>
                    <a:pt x="164" y="71"/>
                  </a:lnTo>
                  <a:lnTo>
                    <a:pt x="164" y="79"/>
                  </a:lnTo>
                  <a:lnTo>
                    <a:pt x="164" y="84"/>
                  </a:lnTo>
                  <a:lnTo>
                    <a:pt x="167" y="84"/>
                  </a:lnTo>
                  <a:lnTo>
                    <a:pt x="169" y="84"/>
                  </a:lnTo>
                  <a:lnTo>
                    <a:pt x="170" y="84"/>
                  </a:lnTo>
                  <a:lnTo>
                    <a:pt x="170" y="85"/>
                  </a:lnTo>
                  <a:lnTo>
                    <a:pt x="171" y="85"/>
                  </a:lnTo>
                  <a:lnTo>
                    <a:pt x="170" y="85"/>
                  </a:lnTo>
                  <a:lnTo>
                    <a:pt x="169" y="85"/>
                  </a:lnTo>
                  <a:lnTo>
                    <a:pt x="169" y="86"/>
                  </a:lnTo>
                  <a:lnTo>
                    <a:pt x="170" y="86"/>
                  </a:lnTo>
                  <a:lnTo>
                    <a:pt x="170" y="85"/>
                  </a:lnTo>
                  <a:lnTo>
                    <a:pt x="171" y="85"/>
                  </a:lnTo>
                  <a:lnTo>
                    <a:pt x="171" y="86"/>
                  </a:lnTo>
                  <a:lnTo>
                    <a:pt x="172" y="86"/>
                  </a:lnTo>
                  <a:lnTo>
                    <a:pt x="171" y="86"/>
                  </a:lnTo>
                  <a:lnTo>
                    <a:pt x="171" y="87"/>
                  </a:lnTo>
                  <a:lnTo>
                    <a:pt x="172" y="87"/>
                  </a:lnTo>
                  <a:lnTo>
                    <a:pt x="174" y="88"/>
                  </a:lnTo>
                  <a:lnTo>
                    <a:pt x="174" y="89"/>
                  </a:lnTo>
                  <a:lnTo>
                    <a:pt x="172" y="89"/>
                  </a:lnTo>
                  <a:lnTo>
                    <a:pt x="172" y="90"/>
                  </a:lnTo>
                  <a:lnTo>
                    <a:pt x="174" y="90"/>
                  </a:lnTo>
                  <a:lnTo>
                    <a:pt x="174" y="92"/>
                  </a:lnTo>
                  <a:lnTo>
                    <a:pt x="174" y="90"/>
                  </a:lnTo>
                  <a:lnTo>
                    <a:pt x="174" y="92"/>
                  </a:lnTo>
                  <a:lnTo>
                    <a:pt x="175" y="92"/>
                  </a:lnTo>
                  <a:lnTo>
                    <a:pt x="175" y="93"/>
                  </a:lnTo>
                  <a:lnTo>
                    <a:pt x="176" y="93"/>
                  </a:lnTo>
                  <a:lnTo>
                    <a:pt x="176" y="94"/>
                  </a:lnTo>
                  <a:lnTo>
                    <a:pt x="179" y="93"/>
                  </a:lnTo>
                  <a:lnTo>
                    <a:pt x="182" y="93"/>
                  </a:lnTo>
                  <a:lnTo>
                    <a:pt x="183" y="94"/>
                  </a:lnTo>
                  <a:lnTo>
                    <a:pt x="182" y="94"/>
                  </a:lnTo>
                  <a:lnTo>
                    <a:pt x="182" y="95"/>
                  </a:lnTo>
                  <a:lnTo>
                    <a:pt x="182" y="96"/>
                  </a:lnTo>
                  <a:lnTo>
                    <a:pt x="180" y="96"/>
                  </a:lnTo>
                  <a:lnTo>
                    <a:pt x="180" y="97"/>
                  </a:lnTo>
                  <a:lnTo>
                    <a:pt x="179" y="97"/>
                  </a:lnTo>
                  <a:lnTo>
                    <a:pt x="180" y="97"/>
                  </a:lnTo>
                  <a:lnTo>
                    <a:pt x="180" y="98"/>
                  </a:lnTo>
                  <a:lnTo>
                    <a:pt x="182" y="98"/>
                  </a:lnTo>
                  <a:lnTo>
                    <a:pt x="183" y="98"/>
                  </a:lnTo>
                  <a:lnTo>
                    <a:pt x="183" y="100"/>
                  </a:lnTo>
                  <a:lnTo>
                    <a:pt x="183" y="101"/>
                  </a:lnTo>
                  <a:lnTo>
                    <a:pt x="183" y="102"/>
                  </a:lnTo>
                  <a:lnTo>
                    <a:pt x="183" y="103"/>
                  </a:lnTo>
                  <a:lnTo>
                    <a:pt x="182" y="103"/>
                  </a:lnTo>
                  <a:lnTo>
                    <a:pt x="182" y="104"/>
                  </a:lnTo>
                  <a:lnTo>
                    <a:pt x="182" y="105"/>
                  </a:lnTo>
                  <a:lnTo>
                    <a:pt x="182" y="106"/>
                  </a:lnTo>
                  <a:lnTo>
                    <a:pt x="182" y="108"/>
                  </a:lnTo>
                  <a:lnTo>
                    <a:pt x="180" y="108"/>
                  </a:lnTo>
                  <a:lnTo>
                    <a:pt x="180" y="109"/>
                  </a:lnTo>
                  <a:lnTo>
                    <a:pt x="179" y="110"/>
                  </a:lnTo>
                  <a:lnTo>
                    <a:pt x="179" y="111"/>
                  </a:lnTo>
                  <a:lnTo>
                    <a:pt x="179" y="112"/>
                  </a:lnTo>
                  <a:lnTo>
                    <a:pt x="179" y="113"/>
                  </a:lnTo>
                  <a:lnTo>
                    <a:pt x="179" y="114"/>
                  </a:lnTo>
                  <a:lnTo>
                    <a:pt x="180" y="114"/>
                  </a:lnTo>
                  <a:lnTo>
                    <a:pt x="180" y="116"/>
                  </a:lnTo>
                  <a:lnTo>
                    <a:pt x="180" y="117"/>
                  </a:lnTo>
                  <a:lnTo>
                    <a:pt x="180" y="118"/>
                  </a:lnTo>
                  <a:lnTo>
                    <a:pt x="180" y="119"/>
                  </a:lnTo>
                  <a:lnTo>
                    <a:pt x="182" y="119"/>
                  </a:lnTo>
                  <a:lnTo>
                    <a:pt x="182" y="120"/>
                  </a:lnTo>
                  <a:lnTo>
                    <a:pt x="182" y="121"/>
                  </a:lnTo>
                  <a:lnTo>
                    <a:pt x="182" y="122"/>
                  </a:lnTo>
                  <a:lnTo>
                    <a:pt x="180" y="124"/>
                  </a:lnTo>
                  <a:lnTo>
                    <a:pt x="180" y="125"/>
                  </a:lnTo>
                  <a:lnTo>
                    <a:pt x="180" y="126"/>
                  </a:lnTo>
                  <a:lnTo>
                    <a:pt x="179" y="127"/>
                  </a:lnTo>
                  <a:lnTo>
                    <a:pt x="178" y="127"/>
                  </a:lnTo>
                  <a:lnTo>
                    <a:pt x="178" y="126"/>
                  </a:lnTo>
                  <a:lnTo>
                    <a:pt x="177" y="126"/>
                  </a:lnTo>
                  <a:lnTo>
                    <a:pt x="177" y="125"/>
                  </a:lnTo>
                  <a:lnTo>
                    <a:pt x="176" y="125"/>
                  </a:lnTo>
                  <a:lnTo>
                    <a:pt x="176" y="126"/>
                  </a:lnTo>
                  <a:lnTo>
                    <a:pt x="176" y="127"/>
                  </a:lnTo>
                  <a:lnTo>
                    <a:pt x="176" y="128"/>
                  </a:lnTo>
                  <a:lnTo>
                    <a:pt x="175" y="128"/>
                  </a:lnTo>
                  <a:lnTo>
                    <a:pt x="174" y="128"/>
                  </a:lnTo>
                  <a:lnTo>
                    <a:pt x="172" y="127"/>
                  </a:lnTo>
                  <a:lnTo>
                    <a:pt x="171" y="127"/>
                  </a:lnTo>
                  <a:lnTo>
                    <a:pt x="171" y="126"/>
                  </a:lnTo>
                  <a:lnTo>
                    <a:pt x="170" y="126"/>
                  </a:lnTo>
                  <a:lnTo>
                    <a:pt x="169" y="127"/>
                  </a:lnTo>
                  <a:lnTo>
                    <a:pt x="169" y="128"/>
                  </a:lnTo>
                  <a:lnTo>
                    <a:pt x="168" y="128"/>
                  </a:lnTo>
                  <a:lnTo>
                    <a:pt x="170" y="128"/>
                  </a:lnTo>
                  <a:lnTo>
                    <a:pt x="171" y="128"/>
                  </a:lnTo>
                  <a:lnTo>
                    <a:pt x="172" y="128"/>
                  </a:lnTo>
                  <a:lnTo>
                    <a:pt x="180" y="128"/>
                  </a:lnTo>
                  <a:lnTo>
                    <a:pt x="182" y="128"/>
                  </a:lnTo>
                  <a:lnTo>
                    <a:pt x="183" y="128"/>
                  </a:lnTo>
                  <a:lnTo>
                    <a:pt x="183" y="129"/>
                  </a:lnTo>
                  <a:lnTo>
                    <a:pt x="183" y="130"/>
                  </a:lnTo>
                  <a:lnTo>
                    <a:pt x="183" y="136"/>
                  </a:lnTo>
                  <a:lnTo>
                    <a:pt x="183" y="141"/>
                  </a:lnTo>
                  <a:lnTo>
                    <a:pt x="183" y="142"/>
                  </a:lnTo>
                  <a:lnTo>
                    <a:pt x="183" y="149"/>
                  </a:lnTo>
                  <a:lnTo>
                    <a:pt x="183" y="151"/>
                  </a:lnTo>
                  <a:lnTo>
                    <a:pt x="183" y="157"/>
                  </a:lnTo>
                  <a:lnTo>
                    <a:pt x="183" y="158"/>
                  </a:lnTo>
                  <a:lnTo>
                    <a:pt x="183" y="161"/>
                  </a:lnTo>
                  <a:lnTo>
                    <a:pt x="183" y="162"/>
                  </a:lnTo>
                  <a:lnTo>
                    <a:pt x="183" y="164"/>
                  </a:lnTo>
                  <a:lnTo>
                    <a:pt x="183" y="168"/>
                  </a:lnTo>
                  <a:lnTo>
                    <a:pt x="183" y="169"/>
                  </a:lnTo>
                  <a:lnTo>
                    <a:pt x="183" y="170"/>
                  </a:lnTo>
                  <a:lnTo>
                    <a:pt x="183" y="173"/>
                  </a:lnTo>
                  <a:lnTo>
                    <a:pt x="183" y="176"/>
                  </a:lnTo>
                  <a:lnTo>
                    <a:pt x="183" y="177"/>
                  </a:lnTo>
                  <a:lnTo>
                    <a:pt x="183" y="181"/>
                  </a:lnTo>
                  <a:lnTo>
                    <a:pt x="183" y="184"/>
                  </a:lnTo>
                  <a:lnTo>
                    <a:pt x="183" y="186"/>
                  </a:lnTo>
                  <a:lnTo>
                    <a:pt x="183" y="188"/>
                  </a:lnTo>
                  <a:lnTo>
                    <a:pt x="183" y="190"/>
                  </a:lnTo>
                  <a:lnTo>
                    <a:pt x="183" y="191"/>
                  </a:lnTo>
                  <a:lnTo>
                    <a:pt x="183" y="192"/>
                  </a:lnTo>
                  <a:lnTo>
                    <a:pt x="183" y="199"/>
                  </a:lnTo>
                  <a:lnTo>
                    <a:pt x="183" y="200"/>
                  </a:lnTo>
                  <a:lnTo>
                    <a:pt x="183" y="210"/>
                  </a:lnTo>
                  <a:lnTo>
                    <a:pt x="183" y="214"/>
                  </a:lnTo>
                  <a:lnTo>
                    <a:pt x="183" y="215"/>
                  </a:lnTo>
                  <a:lnTo>
                    <a:pt x="183" y="217"/>
                  </a:lnTo>
                  <a:lnTo>
                    <a:pt x="182" y="217"/>
                  </a:lnTo>
                  <a:lnTo>
                    <a:pt x="180" y="217"/>
                  </a:lnTo>
                  <a:lnTo>
                    <a:pt x="177" y="217"/>
                  </a:lnTo>
                  <a:lnTo>
                    <a:pt x="176" y="217"/>
                  </a:lnTo>
                  <a:lnTo>
                    <a:pt x="175" y="217"/>
                  </a:lnTo>
                  <a:lnTo>
                    <a:pt x="170" y="217"/>
                  </a:lnTo>
                  <a:lnTo>
                    <a:pt x="166" y="217"/>
                  </a:lnTo>
                  <a:lnTo>
                    <a:pt x="164" y="217"/>
                  </a:lnTo>
                  <a:lnTo>
                    <a:pt x="164" y="218"/>
                  </a:lnTo>
                  <a:lnTo>
                    <a:pt x="164" y="226"/>
                  </a:lnTo>
                  <a:lnTo>
                    <a:pt x="163" y="239"/>
                  </a:lnTo>
                  <a:lnTo>
                    <a:pt x="163" y="244"/>
                  </a:lnTo>
                  <a:lnTo>
                    <a:pt x="154" y="244"/>
                  </a:lnTo>
                  <a:lnTo>
                    <a:pt x="147" y="244"/>
                  </a:lnTo>
                  <a:lnTo>
                    <a:pt x="145" y="244"/>
                  </a:lnTo>
                  <a:lnTo>
                    <a:pt x="145" y="248"/>
                  </a:lnTo>
                  <a:lnTo>
                    <a:pt x="145" y="265"/>
                  </a:lnTo>
                  <a:lnTo>
                    <a:pt x="145" y="266"/>
                  </a:lnTo>
                  <a:lnTo>
                    <a:pt x="145" y="269"/>
                  </a:lnTo>
                  <a:lnTo>
                    <a:pt x="145" y="270"/>
                  </a:lnTo>
                  <a:lnTo>
                    <a:pt x="145" y="279"/>
                  </a:lnTo>
                  <a:lnTo>
                    <a:pt x="145" y="289"/>
                  </a:lnTo>
                  <a:lnTo>
                    <a:pt x="145" y="293"/>
                  </a:lnTo>
                  <a:lnTo>
                    <a:pt x="145" y="295"/>
                  </a:lnTo>
                  <a:lnTo>
                    <a:pt x="142" y="294"/>
                  </a:lnTo>
                  <a:lnTo>
                    <a:pt x="140" y="293"/>
                  </a:lnTo>
                  <a:lnTo>
                    <a:pt x="137" y="293"/>
                  </a:lnTo>
                  <a:lnTo>
                    <a:pt x="130" y="289"/>
                  </a:lnTo>
                  <a:lnTo>
                    <a:pt x="129" y="289"/>
                  </a:lnTo>
                  <a:lnTo>
                    <a:pt x="119" y="286"/>
                  </a:lnTo>
                  <a:lnTo>
                    <a:pt x="116" y="285"/>
                  </a:lnTo>
                  <a:lnTo>
                    <a:pt x="115" y="285"/>
                  </a:lnTo>
                  <a:lnTo>
                    <a:pt x="114" y="285"/>
                  </a:lnTo>
                  <a:lnTo>
                    <a:pt x="113" y="284"/>
                  </a:lnTo>
                  <a:lnTo>
                    <a:pt x="112" y="284"/>
                  </a:lnTo>
                  <a:lnTo>
                    <a:pt x="111" y="284"/>
                  </a:lnTo>
                  <a:lnTo>
                    <a:pt x="111" y="282"/>
                  </a:lnTo>
                  <a:lnTo>
                    <a:pt x="110" y="282"/>
                  </a:lnTo>
                  <a:lnTo>
                    <a:pt x="108" y="282"/>
                  </a:lnTo>
                  <a:lnTo>
                    <a:pt x="107" y="282"/>
                  </a:lnTo>
                  <a:lnTo>
                    <a:pt x="106" y="281"/>
                  </a:lnTo>
                  <a:lnTo>
                    <a:pt x="104" y="281"/>
                  </a:lnTo>
                  <a:lnTo>
                    <a:pt x="104" y="280"/>
                  </a:lnTo>
                  <a:lnTo>
                    <a:pt x="103" y="280"/>
                  </a:lnTo>
                  <a:lnTo>
                    <a:pt x="99" y="279"/>
                  </a:lnTo>
                  <a:lnTo>
                    <a:pt x="97" y="279"/>
                  </a:lnTo>
                  <a:lnTo>
                    <a:pt x="92" y="277"/>
                  </a:lnTo>
                  <a:lnTo>
                    <a:pt x="91" y="277"/>
                  </a:lnTo>
                  <a:lnTo>
                    <a:pt x="87" y="274"/>
                  </a:lnTo>
                  <a:lnTo>
                    <a:pt x="82" y="273"/>
                  </a:lnTo>
                  <a:lnTo>
                    <a:pt x="79" y="272"/>
                  </a:lnTo>
                  <a:lnTo>
                    <a:pt x="75" y="271"/>
                  </a:lnTo>
                  <a:lnTo>
                    <a:pt x="73" y="270"/>
                  </a:lnTo>
                  <a:lnTo>
                    <a:pt x="72" y="270"/>
                  </a:lnTo>
                  <a:lnTo>
                    <a:pt x="71" y="270"/>
                  </a:lnTo>
                  <a:lnTo>
                    <a:pt x="70" y="269"/>
                  </a:lnTo>
                  <a:lnTo>
                    <a:pt x="68" y="269"/>
                  </a:lnTo>
                  <a:lnTo>
                    <a:pt x="68" y="270"/>
                  </a:lnTo>
                  <a:lnTo>
                    <a:pt x="68" y="272"/>
                  </a:lnTo>
                  <a:lnTo>
                    <a:pt x="68" y="273"/>
                  </a:lnTo>
                  <a:lnTo>
                    <a:pt x="68" y="274"/>
                  </a:lnTo>
                  <a:lnTo>
                    <a:pt x="70" y="274"/>
                  </a:lnTo>
                  <a:lnTo>
                    <a:pt x="70" y="276"/>
                  </a:lnTo>
                  <a:lnTo>
                    <a:pt x="71" y="276"/>
                  </a:lnTo>
                  <a:lnTo>
                    <a:pt x="72" y="277"/>
                  </a:lnTo>
                  <a:lnTo>
                    <a:pt x="73" y="277"/>
                  </a:lnTo>
                  <a:lnTo>
                    <a:pt x="74" y="276"/>
                  </a:lnTo>
                  <a:lnTo>
                    <a:pt x="75" y="276"/>
                  </a:lnTo>
                  <a:lnTo>
                    <a:pt x="76" y="276"/>
                  </a:lnTo>
                  <a:lnTo>
                    <a:pt x="78" y="277"/>
                  </a:lnTo>
                  <a:lnTo>
                    <a:pt x="79" y="277"/>
                  </a:lnTo>
                  <a:lnTo>
                    <a:pt x="80" y="277"/>
                  </a:lnTo>
                  <a:lnTo>
                    <a:pt x="81" y="277"/>
                  </a:lnTo>
                  <a:lnTo>
                    <a:pt x="82" y="277"/>
                  </a:lnTo>
                  <a:lnTo>
                    <a:pt x="83" y="277"/>
                  </a:lnTo>
                  <a:lnTo>
                    <a:pt x="84" y="278"/>
                  </a:lnTo>
                  <a:lnTo>
                    <a:pt x="84" y="279"/>
                  </a:lnTo>
                  <a:lnTo>
                    <a:pt x="86" y="279"/>
                  </a:lnTo>
                  <a:lnTo>
                    <a:pt x="87" y="280"/>
                  </a:lnTo>
                  <a:lnTo>
                    <a:pt x="88" y="281"/>
                  </a:lnTo>
                  <a:lnTo>
                    <a:pt x="88" y="284"/>
                  </a:lnTo>
                  <a:lnTo>
                    <a:pt x="89" y="284"/>
                  </a:lnTo>
                  <a:lnTo>
                    <a:pt x="89" y="286"/>
                  </a:lnTo>
                  <a:lnTo>
                    <a:pt x="90" y="287"/>
                  </a:lnTo>
                  <a:lnTo>
                    <a:pt x="90" y="288"/>
                  </a:lnTo>
                  <a:lnTo>
                    <a:pt x="90" y="289"/>
                  </a:lnTo>
                  <a:lnTo>
                    <a:pt x="90" y="290"/>
                  </a:lnTo>
                  <a:lnTo>
                    <a:pt x="90" y="293"/>
                  </a:lnTo>
                  <a:lnTo>
                    <a:pt x="89" y="294"/>
                  </a:lnTo>
                  <a:lnTo>
                    <a:pt x="89" y="295"/>
                  </a:lnTo>
                  <a:lnTo>
                    <a:pt x="88" y="295"/>
                  </a:lnTo>
                  <a:lnTo>
                    <a:pt x="88" y="296"/>
                  </a:lnTo>
                  <a:lnTo>
                    <a:pt x="87" y="296"/>
                  </a:lnTo>
                  <a:lnTo>
                    <a:pt x="86" y="297"/>
                  </a:lnTo>
                  <a:lnTo>
                    <a:pt x="84" y="298"/>
                  </a:lnTo>
                  <a:lnTo>
                    <a:pt x="84" y="300"/>
                  </a:lnTo>
                  <a:lnTo>
                    <a:pt x="84" y="301"/>
                  </a:lnTo>
                  <a:lnTo>
                    <a:pt x="84" y="302"/>
                  </a:lnTo>
                  <a:lnTo>
                    <a:pt x="84" y="303"/>
                  </a:lnTo>
                  <a:lnTo>
                    <a:pt x="84" y="304"/>
                  </a:lnTo>
                  <a:lnTo>
                    <a:pt x="86" y="304"/>
                  </a:lnTo>
                  <a:lnTo>
                    <a:pt x="86" y="305"/>
                  </a:lnTo>
                  <a:lnTo>
                    <a:pt x="87" y="305"/>
                  </a:lnTo>
                  <a:lnTo>
                    <a:pt x="87" y="306"/>
                  </a:lnTo>
                  <a:lnTo>
                    <a:pt x="87" y="308"/>
                  </a:lnTo>
                  <a:lnTo>
                    <a:pt x="86" y="308"/>
                  </a:lnTo>
                  <a:lnTo>
                    <a:pt x="84" y="308"/>
                  </a:lnTo>
                  <a:lnTo>
                    <a:pt x="83" y="306"/>
                  </a:lnTo>
                  <a:lnTo>
                    <a:pt x="82" y="305"/>
                  </a:lnTo>
                  <a:lnTo>
                    <a:pt x="82" y="306"/>
                  </a:lnTo>
                  <a:lnTo>
                    <a:pt x="81" y="306"/>
                  </a:lnTo>
                  <a:lnTo>
                    <a:pt x="80" y="306"/>
                  </a:lnTo>
                  <a:lnTo>
                    <a:pt x="80" y="308"/>
                  </a:lnTo>
                  <a:lnTo>
                    <a:pt x="79" y="309"/>
                  </a:lnTo>
                  <a:lnTo>
                    <a:pt x="78" y="309"/>
                  </a:lnTo>
                  <a:lnTo>
                    <a:pt x="76" y="309"/>
                  </a:lnTo>
                  <a:lnTo>
                    <a:pt x="76" y="308"/>
                  </a:lnTo>
                  <a:lnTo>
                    <a:pt x="78" y="306"/>
                  </a:lnTo>
                  <a:lnTo>
                    <a:pt x="78" y="305"/>
                  </a:lnTo>
                  <a:lnTo>
                    <a:pt x="78" y="304"/>
                  </a:lnTo>
                  <a:lnTo>
                    <a:pt x="76" y="303"/>
                  </a:lnTo>
                  <a:lnTo>
                    <a:pt x="75" y="303"/>
                  </a:lnTo>
                  <a:lnTo>
                    <a:pt x="75" y="302"/>
                  </a:lnTo>
                  <a:lnTo>
                    <a:pt x="74" y="302"/>
                  </a:lnTo>
                  <a:lnTo>
                    <a:pt x="74" y="303"/>
                  </a:lnTo>
                  <a:lnTo>
                    <a:pt x="73" y="303"/>
                  </a:lnTo>
                  <a:lnTo>
                    <a:pt x="72" y="303"/>
                  </a:lnTo>
                  <a:lnTo>
                    <a:pt x="72" y="304"/>
                  </a:lnTo>
                  <a:lnTo>
                    <a:pt x="71" y="304"/>
                  </a:lnTo>
                  <a:lnTo>
                    <a:pt x="71" y="305"/>
                  </a:lnTo>
                  <a:lnTo>
                    <a:pt x="72" y="306"/>
                  </a:lnTo>
                  <a:lnTo>
                    <a:pt x="72" y="308"/>
                  </a:lnTo>
                  <a:lnTo>
                    <a:pt x="72" y="309"/>
                  </a:lnTo>
                  <a:lnTo>
                    <a:pt x="71" y="309"/>
                  </a:lnTo>
                  <a:lnTo>
                    <a:pt x="70" y="309"/>
                  </a:lnTo>
                  <a:lnTo>
                    <a:pt x="68" y="308"/>
                  </a:lnTo>
                  <a:lnTo>
                    <a:pt x="67" y="308"/>
                  </a:lnTo>
                  <a:lnTo>
                    <a:pt x="66" y="308"/>
                  </a:lnTo>
                  <a:lnTo>
                    <a:pt x="66" y="309"/>
                  </a:lnTo>
                  <a:lnTo>
                    <a:pt x="65" y="310"/>
                  </a:lnTo>
                  <a:lnTo>
                    <a:pt x="65" y="311"/>
                  </a:lnTo>
                  <a:lnTo>
                    <a:pt x="65" y="312"/>
                  </a:lnTo>
                  <a:lnTo>
                    <a:pt x="64" y="313"/>
                  </a:lnTo>
                  <a:lnTo>
                    <a:pt x="63" y="313"/>
                  </a:lnTo>
                  <a:lnTo>
                    <a:pt x="62" y="312"/>
                  </a:lnTo>
                  <a:lnTo>
                    <a:pt x="62" y="311"/>
                  </a:lnTo>
                  <a:lnTo>
                    <a:pt x="62" y="310"/>
                  </a:lnTo>
                  <a:lnTo>
                    <a:pt x="60" y="310"/>
                  </a:lnTo>
                  <a:lnTo>
                    <a:pt x="59" y="309"/>
                  </a:lnTo>
                  <a:lnTo>
                    <a:pt x="58" y="309"/>
                  </a:lnTo>
                  <a:lnTo>
                    <a:pt x="57" y="309"/>
                  </a:lnTo>
                  <a:lnTo>
                    <a:pt x="57" y="310"/>
                  </a:lnTo>
                  <a:lnTo>
                    <a:pt x="56" y="310"/>
                  </a:lnTo>
                  <a:lnTo>
                    <a:pt x="56" y="311"/>
                  </a:lnTo>
                  <a:lnTo>
                    <a:pt x="56" y="312"/>
                  </a:lnTo>
                  <a:lnTo>
                    <a:pt x="56" y="313"/>
                  </a:lnTo>
                  <a:lnTo>
                    <a:pt x="55" y="313"/>
                  </a:lnTo>
                  <a:lnTo>
                    <a:pt x="54" y="313"/>
                  </a:lnTo>
                  <a:lnTo>
                    <a:pt x="54" y="314"/>
                  </a:lnTo>
                  <a:lnTo>
                    <a:pt x="52" y="316"/>
                  </a:lnTo>
                  <a:lnTo>
                    <a:pt x="51" y="317"/>
                  </a:lnTo>
                  <a:lnTo>
                    <a:pt x="50" y="317"/>
                  </a:lnTo>
                  <a:lnTo>
                    <a:pt x="50" y="318"/>
                  </a:lnTo>
                  <a:lnTo>
                    <a:pt x="50" y="319"/>
                  </a:lnTo>
                  <a:lnTo>
                    <a:pt x="49" y="320"/>
                  </a:lnTo>
                  <a:lnTo>
                    <a:pt x="48" y="321"/>
                  </a:lnTo>
                  <a:lnTo>
                    <a:pt x="48" y="322"/>
                  </a:lnTo>
                  <a:lnTo>
                    <a:pt x="48" y="324"/>
                  </a:lnTo>
                  <a:lnTo>
                    <a:pt x="48" y="325"/>
                  </a:lnTo>
                  <a:lnTo>
                    <a:pt x="49" y="326"/>
                  </a:lnTo>
                  <a:lnTo>
                    <a:pt x="49" y="327"/>
                  </a:lnTo>
                  <a:lnTo>
                    <a:pt x="48" y="328"/>
                  </a:lnTo>
                  <a:lnTo>
                    <a:pt x="47" y="329"/>
                  </a:lnTo>
                  <a:lnTo>
                    <a:pt x="46" y="329"/>
                  </a:lnTo>
                  <a:lnTo>
                    <a:pt x="46" y="328"/>
                  </a:lnTo>
                  <a:lnTo>
                    <a:pt x="46" y="327"/>
                  </a:lnTo>
                  <a:lnTo>
                    <a:pt x="44" y="326"/>
                  </a:lnTo>
                  <a:lnTo>
                    <a:pt x="43" y="326"/>
                  </a:lnTo>
                  <a:lnTo>
                    <a:pt x="42" y="326"/>
                  </a:lnTo>
                  <a:lnTo>
                    <a:pt x="41" y="326"/>
                  </a:lnTo>
                  <a:lnTo>
                    <a:pt x="40" y="326"/>
                  </a:lnTo>
                  <a:lnTo>
                    <a:pt x="40" y="327"/>
                  </a:lnTo>
                  <a:lnTo>
                    <a:pt x="41" y="328"/>
                  </a:lnTo>
                  <a:lnTo>
                    <a:pt x="42" y="329"/>
                  </a:lnTo>
                  <a:lnTo>
                    <a:pt x="42" y="330"/>
                  </a:lnTo>
                  <a:lnTo>
                    <a:pt x="42" y="332"/>
                  </a:lnTo>
                  <a:lnTo>
                    <a:pt x="43" y="333"/>
                  </a:lnTo>
                  <a:lnTo>
                    <a:pt x="43" y="334"/>
                  </a:lnTo>
                  <a:lnTo>
                    <a:pt x="43" y="335"/>
                  </a:lnTo>
                  <a:lnTo>
                    <a:pt x="43" y="336"/>
                  </a:lnTo>
                  <a:lnTo>
                    <a:pt x="44" y="337"/>
                  </a:lnTo>
                  <a:lnTo>
                    <a:pt x="44" y="338"/>
                  </a:lnTo>
                  <a:lnTo>
                    <a:pt x="46" y="338"/>
                  </a:lnTo>
                  <a:lnTo>
                    <a:pt x="44" y="340"/>
                  </a:lnTo>
                  <a:lnTo>
                    <a:pt x="43" y="341"/>
                  </a:lnTo>
                  <a:lnTo>
                    <a:pt x="42" y="342"/>
                  </a:lnTo>
                  <a:lnTo>
                    <a:pt x="42" y="343"/>
                  </a:lnTo>
                  <a:lnTo>
                    <a:pt x="42" y="344"/>
                  </a:lnTo>
                  <a:lnTo>
                    <a:pt x="42" y="345"/>
                  </a:lnTo>
                  <a:lnTo>
                    <a:pt x="42" y="346"/>
                  </a:lnTo>
                  <a:lnTo>
                    <a:pt x="41" y="346"/>
                  </a:lnTo>
                  <a:lnTo>
                    <a:pt x="41" y="348"/>
                  </a:lnTo>
                  <a:lnTo>
                    <a:pt x="42" y="348"/>
                  </a:lnTo>
                  <a:lnTo>
                    <a:pt x="43" y="348"/>
                  </a:lnTo>
                  <a:lnTo>
                    <a:pt x="44" y="348"/>
                  </a:lnTo>
                  <a:lnTo>
                    <a:pt x="44" y="349"/>
                  </a:lnTo>
                  <a:lnTo>
                    <a:pt x="44" y="350"/>
                  </a:lnTo>
                  <a:lnTo>
                    <a:pt x="43" y="351"/>
                  </a:lnTo>
                  <a:lnTo>
                    <a:pt x="44" y="351"/>
                  </a:lnTo>
                  <a:lnTo>
                    <a:pt x="46" y="351"/>
                  </a:lnTo>
                  <a:lnTo>
                    <a:pt x="46" y="352"/>
                  </a:lnTo>
                  <a:lnTo>
                    <a:pt x="44" y="352"/>
                  </a:lnTo>
                  <a:lnTo>
                    <a:pt x="43" y="352"/>
                  </a:lnTo>
                  <a:lnTo>
                    <a:pt x="42" y="352"/>
                  </a:lnTo>
                  <a:lnTo>
                    <a:pt x="41" y="352"/>
                  </a:lnTo>
                  <a:lnTo>
                    <a:pt x="41" y="351"/>
                  </a:lnTo>
                  <a:lnTo>
                    <a:pt x="42" y="351"/>
                  </a:lnTo>
                  <a:lnTo>
                    <a:pt x="42" y="350"/>
                  </a:lnTo>
                  <a:lnTo>
                    <a:pt x="41" y="350"/>
                  </a:lnTo>
                  <a:lnTo>
                    <a:pt x="40" y="350"/>
                  </a:lnTo>
                  <a:lnTo>
                    <a:pt x="39" y="350"/>
                  </a:lnTo>
                  <a:lnTo>
                    <a:pt x="38" y="350"/>
                  </a:lnTo>
                  <a:lnTo>
                    <a:pt x="38" y="349"/>
                  </a:lnTo>
                  <a:lnTo>
                    <a:pt x="36" y="349"/>
                  </a:lnTo>
                  <a:lnTo>
                    <a:pt x="35" y="349"/>
                  </a:lnTo>
                  <a:lnTo>
                    <a:pt x="34" y="349"/>
                  </a:lnTo>
                  <a:lnTo>
                    <a:pt x="33" y="349"/>
                  </a:lnTo>
                  <a:lnTo>
                    <a:pt x="32" y="349"/>
                  </a:lnTo>
                  <a:lnTo>
                    <a:pt x="32" y="348"/>
                  </a:lnTo>
                  <a:lnTo>
                    <a:pt x="31" y="349"/>
                  </a:lnTo>
                  <a:lnTo>
                    <a:pt x="30" y="349"/>
                  </a:lnTo>
                  <a:lnTo>
                    <a:pt x="28" y="349"/>
                  </a:lnTo>
                  <a:lnTo>
                    <a:pt x="27" y="349"/>
                  </a:lnTo>
                  <a:lnTo>
                    <a:pt x="26" y="349"/>
                  </a:lnTo>
                  <a:lnTo>
                    <a:pt x="25" y="349"/>
                  </a:lnTo>
                  <a:lnTo>
                    <a:pt x="24" y="349"/>
                  </a:lnTo>
                  <a:lnTo>
                    <a:pt x="23" y="349"/>
                  </a:lnTo>
                  <a:lnTo>
                    <a:pt x="22" y="349"/>
                  </a:lnTo>
                  <a:lnTo>
                    <a:pt x="22" y="350"/>
                  </a:lnTo>
                  <a:lnTo>
                    <a:pt x="22" y="351"/>
                  </a:lnTo>
                  <a:lnTo>
                    <a:pt x="23" y="351"/>
                  </a:lnTo>
                  <a:lnTo>
                    <a:pt x="23" y="352"/>
                  </a:lnTo>
                  <a:lnTo>
                    <a:pt x="22" y="352"/>
                  </a:lnTo>
                  <a:lnTo>
                    <a:pt x="22" y="353"/>
                  </a:lnTo>
                  <a:lnTo>
                    <a:pt x="22" y="354"/>
                  </a:lnTo>
                  <a:lnTo>
                    <a:pt x="20" y="354"/>
                  </a:lnTo>
                  <a:lnTo>
                    <a:pt x="20" y="353"/>
                  </a:lnTo>
                  <a:lnTo>
                    <a:pt x="19" y="353"/>
                  </a:lnTo>
                  <a:lnTo>
                    <a:pt x="19" y="352"/>
                  </a:lnTo>
                  <a:lnTo>
                    <a:pt x="18" y="352"/>
                  </a:lnTo>
                  <a:lnTo>
                    <a:pt x="16" y="350"/>
                  </a:lnTo>
                  <a:lnTo>
                    <a:pt x="11" y="345"/>
                  </a:lnTo>
                  <a:lnTo>
                    <a:pt x="11" y="344"/>
                  </a:lnTo>
                  <a:lnTo>
                    <a:pt x="10" y="344"/>
                  </a:lnTo>
                  <a:lnTo>
                    <a:pt x="7" y="341"/>
                  </a:lnTo>
                  <a:lnTo>
                    <a:pt x="6" y="340"/>
                  </a:lnTo>
                  <a:lnTo>
                    <a:pt x="0" y="335"/>
                  </a:lnTo>
                  <a:lnTo>
                    <a:pt x="0" y="334"/>
                  </a:lnTo>
                  <a:lnTo>
                    <a:pt x="0" y="333"/>
                  </a:lnTo>
                  <a:lnTo>
                    <a:pt x="0" y="329"/>
                  </a:lnTo>
                  <a:lnTo>
                    <a:pt x="1" y="319"/>
                  </a:lnTo>
                  <a:lnTo>
                    <a:pt x="1" y="318"/>
                  </a:lnTo>
                  <a:lnTo>
                    <a:pt x="1" y="316"/>
                  </a:lnTo>
                  <a:lnTo>
                    <a:pt x="1" y="311"/>
                  </a:lnTo>
                  <a:lnTo>
                    <a:pt x="1" y="310"/>
                  </a:lnTo>
                  <a:lnTo>
                    <a:pt x="1" y="297"/>
                  </a:lnTo>
                  <a:lnTo>
                    <a:pt x="1" y="296"/>
                  </a:lnTo>
                  <a:lnTo>
                    <a:pt x="1" y="295"/>
                  </a:lnTo>
                  <a:lnTo>
                    <a:pt x="1" y="290"/>
                  </a:lnTo>
                  <a:lnTo>
                    <a:pt x="1" y="289"/>
                  </a:lnTo>
                  <a:lnTo>
                    <a:pt x="1" y="285"/>
                  </a:lnTo>
                  <a:lnTo>
                    <a:pt x="1" y="284"/>
                  </a:lnTo>
                  <a:lnTo>
                    <a:pt x="1" y="282"/>
                  </a:lnTo>
                  <a:lnTo>
                    <a:pt x="1" y="279"/>
                  </a:lnTo>
                  <a:lnTo>
                    <a:pt x="1" y="269"/>
                  </a:lnTo>
                  <a:lnTo>
                    <a:pt x="1" y="268"/>
                  </a:lnTo>
                  <a:lnTo>
                    <a:pt x="1" y="260"/>
                  </a:lnTo>
                  <a:lnTo>
                    <a:pt x="1" y="258"/>
                  </a:lnTo>
                  <a:lnTo>
                    <a:pt x="1" y="250"/>
                  </a:lnTo>
                  <a:lnTo>
                    <a:pt x="1" y="248"/>
                  </a:lnTo>
                  <a:lnTo>
                    <a:pt x="1" y="247"/>
                  </a:lnTo>
                  <a:lnTo>
                    <a:pt x="1" y="242"/>
                  </a:lnTo>
                  <a:lnTo>
                    <a:pt x="1" y="241"/>
                  </a:lnTo>
                  <a:lnTo>
                    <a:pt x="1" y="240"/>
                  </a:lnTo>
                  <a:lnTo>
                    <a:pt x="1" y="238"/>
                  </a:lnTo>
                  <a:lnTo>
                    <a:pt x="1" y="237"/>
                  </a:lnTo>
                  <a:lnTo>
                    <a:pt x="1" y="231"/>
                  </a:lnTo>
                  <a:lnTo>
                    <a:pt x="1" y="229"/>
                  </a:lnTo>
                  <a:lnTo>
                    <a:pt x="2" y="224"/>
                  </a:lnTo>
                  <a:lnTo>
                    <a:pt x="2" y="222"/>
                  </a:lnTo>
                  <a:lnTo>
                    <a:pt x="2" y="221"/>
                  </a:lnTo>
                  <a:lnTo>
                    <a:pt x="2" y="217"/>
                  </a:lnTo>
                  <a:lnTo>
                    <a:pt x="2" y="215"/>
                  </a:lnTo>
                  <a:lnTo>
                    <a:pt x="2" y="205"/>
                  </a:lnTo>
                  <a:lnTo>
                    <a:pt x="2" y="202"/>
                  </a:lnTo>
                  <a:lnTo>
                    <a:pt x="2" y="199"/>
                  </a:lnTo>
                  <a:lnTo>
                    <a:pt x="2" y="191"/>
                  </a:lnTo>
                  <a:lnTo>
                    <a:pt x="2" y="189"/>
                  </a:lnTo>
                  <a:lnTo>
                    <a:pt x="2" y="184"/>
                  </a:lnTo>
                  <a:lnTo>
                    <a:pt x="2" y="177"/>
                  </a:lnTo>
                  <a:lnTo>
                    <a:pt x="2" y="175"/>
                  </a:lnTo>
                  <a:lnTo>
                    <a:pt x="2" y="173"/>
                  </a:lnTo>
                  <a:lnTo>
                    <a:pt x="2" y="170"/>
                  </a:lnTo>
                  <a:lnTo>
                    <a:pt x="2" y="168"/>
                  </a:lnTo>
                  <a:lnTo>
                    <a:pt x="2" y="162"/>
                  </a:lnTo>
                  <a:lnTo>
                    <a:pt x="2" y="161"/>
                  </a:lnTo>
                  <a:lnTo>
                    <a:pt x="2" y="160"/>
                  </a:lnTo>
                  <a:lnTo>
                    <a:pt x="2" y="159"/>
                  </a:lnTo>
                  <a:lnTo>
                    <a:pt x="2" y="158"/>
                  </a:lnTo>
                  <a:lnTo>
                    <a:pt x="2" y="152"/>
                  </a:lnTo>
                  <a:lnTo>
                    <a:pt x="2" y="145"/>
                  </a:lnTo>
                  <a:lnTo>
                    <a:pt x="2" y="143"/>
                  </a:lnTo>
                  <a:lnTo>
                    <a:pt x="2" y="142"/>
                  </a:lnTo>
                  <a:lnTo>
                    <a:pt x="2" y="141"/>
                  </a:lnTo>
                  <a:lnTo>
                    <a:pt x="2" y="138"/>
                  </a:lnTo>
                  <a:lnTo>
                    <a:pt x="2" y="135"/>
                  </a:lnTo>
                  <a:lnTo>
                    <a:pt x="2" y="134"/>
                  </a:lnTo>
                  <a:lnTo>
                    <a:pt x="2" y="132"/>
                  </a:lnTo>
                  <a:lnTo>
                    <a:pt x="2" y="126"/>
                  </a:lnTo>
                  <a:lnTo>
                    <a:pt x="2" y="125"/>
                  </a:lnTo>
                  <a:lnTo>
                    <a:pt x="2" y="119"/>
                  </a:lnTo>
                  <a:lnTo>
                    <a:pt x="2" y="114"/>
                  </a:lnTo>
                  <a:lnTo>
                    <a:pt x="2" y="112"/>
                  </a:lnTo>
                  <a:lnTo>
                    <a:pt x="2" y="110"/>
                  </a:lnTo>
                  <a:lnTo>
                    <a:pt x="2" y="108"/>
                  </a:lnTo>
                  <a:lnTo>
                    <a:pt x="2" y="106"/>
                  </a:lnTo>
                  <a:lnTo>
                    <a:pt x="3" y="105"/>
                  </a:lnTo>
                  <a:lnTo>
                    <a:pt x="2" y="105"/>
                  </a:lnTo>
                  <a:lnTo>
                    <a:pt x="3" y="105"/>
                  </a:lnTo>
                  <a:lnTo>
                    <a:pt x="3" y="104"/>
                  </a:lnTo>
                  <a:lnTo>
                    <a:pt x="3" y="97"/>
                  </a:lnTo>
                  <a:lnTo>
                    <a:pt x="3" y="96"/>
                  </a:lnTo>
                  <a:lnTo>
                    <a:pt x="3" y="94"/>
                  </a:lnTo>
                  <a:lnTo>
                    <a:pt x="3" y="90"/>
                  </a:lnTo>
                  <a:lnTo>
                    <a:pt x="3" y="89"/>
                  </a:lnTo>
                  <a:lnTo>
                    <a:pt x="3" y="85"/>
                  </a:lnTo>
                  <a:lnTo>
                    <a:pt x="3" y="82"/>
                  </a:lnTo>
                  <a:lnTo>
                    <a:pt x="3" y="81"/>
                  </a:lnTo>
                  <a:lnTo>
                    <a:pt x="3" y="80"/>
                  </a:lnTo>
                  <a:lnTo>
                    <a:pt x="3" y="78"/>
                  </a:lnTo>
                  <a:lnTo>
                    <a:pt x="3" y="73"/>
                  </a:lnTo>
                  <a:lnTo>
                    <a:pt x="3" y="72"/>
                  </a:lnTo>
                  <a:lnTo>
                    <a:pt x="3" y="71"/>
                  </a:lnTo>
                  <a:lnTo>
                    <a:pt x="3" y="70"/>
                  </a:lnTo>
                  <a:lnTo>
                    <a:pt x="3" y="69"/>
                  </a:lnTo>
                  <a:lnTo>
                    <a:pt x="3" y="64"/>
                  </a:lnTo>
                  <a:lnTo>
                    <a:pt x="3" y="63"/>
                  </a:lnTo>
                  <a:lnTo>
                    <a:pt x="3" y="61"/>
                  </a:lnTo>
                  <a:lnTo>
                    <a:pt x="3" y="60"/>
                  </a:lnTo>
                  <a:lnTo>
                    <a:pt x="3" y="56"/>
                  </a:lnTo>
                  <a:lnTo>
                    <a:pt x="3" y="54"/>
                  </a:lnTo>
                  <a:lnTo>
                    <a:pt x="3" y="50"/>
                  </a:lnTo>
                  <a:lnTo>
                    <a:pt x="3" y="46"/>
                  </a:lnTo>
                  <a:lnTo>
                    <a:pt x="3" y="45"/>
                  </a:lnTo>
                  <a:lnTo>
                    <a:pt x="3" y="41"/>
                  </a:lnTo>
                  <a:lnTo>
                    <a:pt x="3" y="39"/>
                  </a:lnTo>
                  <a:lnTo>
                    <a:pt x="3" y="38"/>
                  </a:lnTo>
                  <a:lnTo>
                    <a:pt x="3" y="37"/>
                  </a:lnTo>
                  <a:lnTo>
                    <a:pt x="3" y="32"/>
                  </a:lnTo>
                  <a:lnTo>
                    <a:pt x="3" y="28"/>
                  </a:lnTo>
                  <a:lnTo>
                    <a:pt x="3" y="26"/>
                  </a:lnTo>
                  <a:lnTo>
                    <a:pt x="3" y="18"/>
                  </a:lnTo>
                  <a:lnTo>
                    <a:pt x="3" y="16"/>
                  </a:lnTo>
                  <a:lnTo>
                    <a:pt x="3" y="14"/>
                  </a:lnTo>
                  <a:lnTo>
                    <a:pt x="3" y="12"/>
                  </a:lnTo>
                  <a:lnTo>
                    <a:pt x="3" y="9"/>
                  </a:lnTo>
                  <a:lnTo>
                    <a:pt x="3" y="7"/>
                  </a:lnTo>
                  <a:lnTo>
                    <a:pt x="3" y="6"/>
                  </a:lnTo>
                  <a:lnTo>
                    <a:pt x="3" y="5"/>
                  </a:lnTo>
                  <a:lnTo>
                    <a:pt x="3" y="2"/>
                  </a:lnTo>
                  <a:lnTo>
                    <a:pt x="3"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31" name="Freeform 130"/>
            <p:cNvSpPr>
              <a:spLocks/>
            </p:cNvSpPr>
            <p:nvPr/>
          </p:nvSpPr>
          <p:spPr bwMode="auto">
            <a:xfrm>
              <a:off x="3515" y="1542"/>
              <a:ext cx="216" cy="284"/>
            </a:xfrm>
            <a:custGeom>
              <a:avLst/>
              <a:gdLst>
                <a:gd name="T0" fmla="*/ 214 w 216"/>
                <a:gd name="T1" fmla="*/ 28 h 284"/>
                <a:gd name="T2" fmla="*/ 211 w 216"/>
                <a:gd name="T3" fmla="*/ 45 h 284"/>
                <a:gd name="T4" fmla="*/ 209 w 216"/>
                <a:gd name="T5" fmla="*/ 73 h 284"/>
                <a:gd name="T6" fmla="*/ 207 w 216"/>
                <a:gd name="T7" fmla="*/ 106 h 284"/>
                <a:gd name="T8" fmla="*/ 203 w 216"/>
                <a:gd name="T9" fmla="*/ 140 h 284"/>
                <a:gd name="T10" fmla="*/ 201 w 216"/>
                <a:gd name="T11" fmla="*/ 171 h 284"/>
                <a:gd name="T12" fmla="*/ 198 w 216"/>
                <a:gd name="T13" fmla="*/ 208 h 284"/>
                <a:gd name="T14" fmla="*/ 194 w 216"/>
                <a:gd name="T15" fmla="*/ 240 h 284"/>
                <a:gd name="T16" fmla="*/ 190 w 216"/>
                <a:gd name="T17" fmla="*/ 281 h 284"/>
                <a:gd name="T18" fmla="*/ 136 w 216"/>
                <a:gd name="T19" fmla="*/ 282 h 284"/>
                <a:gd name="T20" fmla="*/ 103 w 216"/>
                <a:gd name="T21" fmla="*/ 282 h 284"/>
                <a:gd name="T22" fmla="*/ 80 w 216"/>
                <a:gd name="T23" fmla="*/ 283 h 284"/>
                <a:gd name="T24" fmla="*/ 40 w 216"/>
                <a:gd name="T25" fmla="*/ 283 h 284"/>
                <a:gd name="T26" fmla="*/ 9 w 216"/>
                <a:gd name="T27" fmla="*/ 284 h 284"/>
                <a:gd name="T28" fmla="*/ 2 w 216"/>
                <a:gd name="T29" fmla="*/ 229 h 284"/>
                <a:gd name="T30" fmla="*/ 1 w 216"/>
                <a:gd name="T31" fmla="*/ 194 h 284"/>
                <a:gd name="T32" fmla="*/ 7 w 216"/>
                <a:gd name="T33" fmla="*/ 149 h 284"/>
                <a:gd name="T34" fmla="*/ 35 w 216"/>
                <a:gd name="T35" fmla="*/ 147 h 284"/>
                <a:gd name="T36" fmla="*/ 43 w 216"/>
                <a:gd name="T37" fmla="*/ 143 h 284"/>
                <a:gd name="T38" fmla="*/ 50 w 216"/>
                <a:gd name="T39" fmla="*/ 140 h 284"/>
                <a:gd name="T40" fmla="*/ 53 w 216"/>
                <a:gd name="T41" fmla="*/ 137 h 284"/>
                <a:gd name="T42" fmla="*/ 60 w 216"/>
                <a:gd name="T43" fmla="*/ 138 h 284"/>
                <a:gd name="T44" fmla="*/ 67 w 216"/>
                <a:gd name="T45" fmla="*/ 135 h 284"/>
                <a:gd name="T46" fmla="*/ 73 w 216"/>
                <a:gd name="T47" fmla="*/ 128 h 284"/>
                <a:gd name="T48" fmla="*/ 77 w 216"/>
                <a:gd name="T49" fmla="*/ 122 h 284"/>
                <a:gd name="T50" fmla="*/ 83 w 216"/>
                <a:gd name="T51" fmla="*/ 124 h 284"/>
                <a:gd name="T52" fmla="*/ 90 w 216"/>
                <a:gd name="T53" fmla="*/ 132 h 284"/>
                <a:gd name="T54" fmla="*/ 97 w 216"/>
                <a:gd name="T55" fmla="*/ 136 h 284"/>
                <a:gd name="T56" fmla="*/ 100 w 216"/>
                <a:gd name="T57" fmla="*/ 133 h 284"/>
                <a:gd name="T58" fmla="*/ 91 w 216"/>
                <a:gd name="T59" fmla="*/ 124 h 284"/>
                <a:gd name="T60" fmla="*/ 90 w 216"/>
                <a:gd name="T61" fmla="*/ 115 h 284"/>
                <a:gd name="T62" fmla="*/ 95 w 216"/>
                <a:gd name="T63" fmla="*/ 111 h 284"/>
                <a:gd name="T64" fmla="*/ 90 w 216"/>
                <a:gd name="T65" fmla="*/ 103 h 284"/>
                <a:gd name="T66" fmla="*/ 100 w 216"/>
                <a:gd name="T67" fmla="*/ 92 h 284"/>
                <a:gd name="T68" fmla="*/ 96 w 216"/>
                <a:gd name="T69" fmla="*/ 84 h 284"/>
                <a:gd name="T70" fmla="*/ 85 w 216"/>
                <a:gd name="T71" fmla="*/ 82 h 284"/>
                <a:gd name="T72" fmla="*/ 88 w 216"/>
                <a:gd name="T73" fmla="*/ 75 h 284"/>
                <a:gd name="T74" fmla="*/ 88 w 216"/>
                <a:gd name="T75" fmla="*/ 65 h 284"/>
                <a:gd name="T76" fmla="*/ 80 w 216"/>
                <a:gd name="T77" fmla="*/ 61 h 284"/>
                <a:gd name="T78" fmla="*/ 84 w 216"/>
                <a:gd name="T79" fmla="*/ 55 h 284"/>
                <a:gd name="T80" fmla="*/ 91 w 216"/>
                <a:gd name="T81" fmla="*/ 52 h 284"/>
                <a:gd name="T82" fmla="*/ 95 w 216"/>
                <a:gd name="T83" fmla="*/ 51 h 284"/>
                <a:gd name="T84" fmla="*/ 100 w 216"/>
                <a:gd name="T85" fmla="*/ 51 h 284"/>
                <a:gd name="T86" fmla="*/ 107 w 216"/>
                <a:gd name="T87" fmla="*/ 51 h 284"/>
                <a:gd name="T88" fmla="*/ 114 w 216"/>
                <a:gd name="T89" fmla="*/ 49 h 284"/>
                <a:gd name="T90" fmla="*/ 121 w 216"/>
                <a:gd name="T91" fmla="*/ 49 h 284"/>
                <a:gd name="T92" fmla="*/ 127 w 216"/>
                <a:gd name="T93" fmla="*/ 45 h 284"/>
                <a:gd name="T94" fmla="*/ 130 w 216"/>
                <a:gd name="T95" fmla="*/ 43 h 284"/>
                <a:gd name="T96" fmla="*/ 136 w 216"/>
                <a:gd name="T97" fmla="*/ 42 h 284"/>
                <a:gd name="T98" fmla="*/ 138 w 216"/>
                <a:gd name="T99" fmla="*/ 39 h 284"/>
                <a:gd name="T100" fmla="*/ 139 w 216"/>
                <a:gd name="T101" fmla="*/ 34 h 284"/>
                <a:gd name="T102" fmla="*/ 144 w 216"/>
                <a:gd name="T103" fmla="*/ 33 h 284"/>
                <a:gd name="T104" fmla="*/ 151 w 216"/>
                <a:gd name="T105" fmla="*/ 37 h 284"/>
                <a:gd name="T106" fmla="*/ 159 w 216"/>
                <a:gd name="T107" fmla="*/ 32 h 284"/>
                <a:gd name="T108" fmla="*/ 167 w 216"/>
                <a:gd name="T109" fmla="*/ 24 h 284"/>
                <a:gd name="T110" fmla="*/ 171 w 216"/>
                <a:gd name="T111" fmla="*/ 17 h 284"/>
                <a:gd name="T112" fmla="*/ 175 w 216"/>
                <a:gd name="T113" fmla="*/ 10 h 284"/>
                <a:gd name="T114" fmla="*/ 175 w 216"/>
                <a:gd name="T115" fmla="*/ 4 h 284"/>
                <a:gd name="T116" fmla="*/ 180 w 216"/>
                <a:gd name="T117" fmla="*/ 0 h 28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16" h="284">
                  <a:moveTo>
                    <a:pt x="216" y="0"/>
                  </a:moveTo>
                  <a:lnTo>
                    <a:pt x="215" y="2"/>
                  </a:lnTo>
                  <a:lnTo>
                    <a:pt x="215" y="3"/>
                  </a:lnTo>
                  <a:lnTo>
                    <a:pt x="215" y="4"/>
                  </a:lnTo>
                  <a:lnTo>
                    <a:pt x="215" y="11"/>
                  </a:lnTo>
                  <a:lnTo>
                    <a:pt x="214" y="16"/>
                  </a:lnTo>
                  <a:lnTo>
                    <a:pt x="214" y="17"/>
                  </a:lnTo>
                  <a:lnTo>
                    <a:pt x="214" y="19"/>
                  </a:lnTo>
                  <a:lnTo>
                    <a:pt x="214" y="27"/>
                  </a:lnTo>
                  <a:lnTo>
                    <a:pt x="214" y="28"/>
                  </a:lnTo>
                  <a:lnTo>
                    <a:pt x="214" y="29"/>
                  </a:lnTo>
                  <a:lnTo>
                    <a:pt x="212" y="29"/>
                  </a:lnTo>
                  <a:lnTo>
                    <a:pt x="212" y="33"/>
                  </a:lnTo>
                  <a:lnTo>
                    <a:pt x="212" y="36"/>
                  </a:lnTo>
                  <a:lnTo>
                    <a:pt x="212" y="37"/>
                  </a:lnTo>
                  <a:lnTo>
                    <a:pt x="212" y="39"/>
                  </a:lnTo>
                  <a:lnTo>
                    <a:pt x="211" y="42"/>
                  </a:lnTo>
                  <a:lnTo>
                    <a:pt x="211" y="43"/>
                  </a:lnTo>
                  <a:lnTo>
                    <a:pt x="211" y="44"/>
                  </a:lnTo>
                  <a:lnTo>
                    <a:pt x="211" y="45"/>
                  </a:lnTo>
                  <a:lnTo>
                    <a:pt x="211" y="48"/>
                  </a:lnTo>
                  <a:lnTo>
                    <a:pt x="211" y="49"/>
                  </a:lnTo>
                  <a:lnTo>
                    <a:pt x="211" y="52"/>
                  </a:lnTo>
                  <a:lnTo>
                    <a:pt x="211" y="53"/>
                  </a:lnTo>
                  <a:lnTo>
                    <a:pt x="210" y="56"/>
                  </a:lnTo>
                  <a:lnTo>
                    <a:pt x="210" y="57"/>
                  </a:lnTo>
                  <a:lnTo>
                    <a:pt x="210" y="58"/>
                  </a:lnTo>
                  <a:lnTo>
                    <a:pt x="210" y="66"/>
                  </a:lnTo>
                  <a:lnTo>
                    <a:pt x="209" y="69"/>
                  </a:lnTo>
                  <a:lnTo>
                    <a:pt x="209" y="73"/>
                  </a:lnTo>
                  <a:lnTo>
                    <a:pt x="209" y="76"/>
                  </a:lnTo>
                  <a:lnTo>
                    <a:pt x="209" y="79"/>
                  </a:lnTo>
                  <a:lnTo>
                    <a:pt x="208" y="88"/>
                  </a:lnTo>
                  <a:lnTo>
                    <a:pt x="208" y="91"/>
                  </a:lnTo>
                  <a:lnTo>
                    <a:pt x="208" y="92"/>
                  </a:lnTo>
                  <a:lnTo>
                    <a:pt x="208" y="93"/>
                  </a:lnTo>
                  <a:lnTo>
                    <a:pt x="207" y="98"/>
                  </a:lnTo>
                  <a:lnTo>
                    <a:pt x="207" y="101"/>
                  </a:lnTo>
                  <a:lnTo>
                    <a:pt x="207" y="103"/>
                  </a:lnTo>
                  <a:lnTo>
                    <a:pt x="207" y="106"/>
                  </a:lnTo>
                  <a:lnTo>
                    <a:pt x="207" y="107"/>
                  </a:lnTo>
                  <a:lnTo>
                    <a:pt x="206" y="109"/>
                  </a:lnTo>
                  <a:lnTo>
                    <a:pt x="206" y="111"/>
                  </a:lnTo>
                  <a:lnTo>
                    <a:pt x="206" y="114"/>
                  </a:lnTo>
                  <a:lnTo>
                    <a:pt x="206" y="115"/>
                  </a:lnTo>
                  <a:lnTo>
                    <a:pt x="204" y="128"/>
                  </a:lnTo>
                  <a:lnTo>
                    <a:pt x="204" y="129"/>
                  </a:lnTo>
                  <a:lnTo>
                    <a:pt x="204" y="130"/>
                  </a:lnTo>
                  <a:lnTo>
                    <a:pt x="203" y="135"/>
                  </a:lnTo>
                  <a:lnTo>
                    <a:pt x="203" y="140"/>
                  </a:lnTo>
                  <a:lnTo>
                    <a:pt x="203" y="143"/>
                  </a:lnTo>
                  <a:lnTo>
                    <a:pt x="202" y="149"/>
                  </a:lnTo>
                  <a:lnTo>
                    <a:pt x="202" y="151"/>
                  </a:lnTo>
                  <a:lnTo>
                    <a:pt x="202" y="152"/>
                  </a:lnTo>
                  <a:lnTo>
                    <a:pt x="202" y="156"/>
                  </a:lnTo>
                  <a:lnTo>
                    <a:pt x="201" y="160"/>
                  </a:lnTo>
                  <a:lnTo>
                    <a:pt x="201" y="164"/>
                  </a:lnTo>
                  <a:lnTo>
                    <a:pt x="201" y="165"/>
                  </a:lnTo>
                  <a:lnTo>
                    <a:pt x="201" y="167"/>
                  </a:lnTo>
                  <a:lnTo>
                    <a:pt x="201" y="171"/>
                  </a:lnTo>
                  <a:lnTo>
                    <a:pt x="200" y="172"/>
                  </a:lnTo>
                  <a:lnTo>
                    <a:pt x="200" y="173"/>
                  </a:lnTo>
                  <a:lnTo>
                    <a:pt x="200" y="180"/>
                  </a:lnTo>
                  <a:lnTo>
                    <a:pt x="199" y="185"/>
                  </a:lnTo>
                  <a:lnTo>
                    <a:pt x="199" y="186"/>
                  </a:lnTo>
                  <a:lnTo>
                    <a:pt x="199" y="189"/>
                  </a:lnTo>
                  <a:lnTo>
                    <a:pt x="199" y="195"/>
                  </a:lnTo>
                  <a:lnTo>
                    <a:pt x="199" y="197"/>
                  </a:lnTo>
                  <a:lnTo>
                    <a:pt x="198" y="205"/>
                  </a:lnTo>
                  <a:lnTo>
                    <a:pt x="198" y="208"/>
                  </a:lnTo>
                  <a:lnTo>
                    <a:pt x="196" y="211"/>
                  </a:lnTo>
                  <a:lnTo>
                    <a:pt x="196" y="212"/>
                  </a:lnTo>
                  <a:lnTo>
                    <a:pt x="196" y="218"/>
                  </a:lnTo>
                  <a:lnTo>
                    <a:pt x="196" y="220"/>
                  </a:lnTo>
                  <a:lnTo>
                    <a:pt x="196" y="223"/>
                  </a:lnTo>
                  <a:lnTo>
                    <a:pt x="195" y="224"/>
                  </a:lnTo>
                  <a:lnTo>
                    <a:pt x="195" y="227"/>
                  </a:lnTo>
                  <a:lnTo>
                    <a:pt x="195" y="232"/>
                  </a:lnTo>
                  <a:lnTo>
                    <a:pt x="194" y="237"/>
                  </a:lnTo>
                  <a:lnTo>
                    <a:pt x="194" y="240"/>
                  </a:lnTo>
                  <a:lnTo>
                    <a:pt x="194" y="243"/>
                  </a:lnTo>
                  <a:lnTo>
                    <a:pt x="193" y="251"/>
                  </a:lnTo>
                  <a:lnTo>
                    <a:pt x="193" y="256"/>
                  </a:lnTo>
                  <a:lnTo>
                    <a:pt x="193" y="260"/>
                  </a:lnTo>
                  <a:lnTo>
                    <a:pt x="193" y="263"/>
                  </a:lnTo>
                  <a:lnTo>
                    <a:pt x="192" y="272"/>
                  </a:lnTo>
                  <a:lnTo>
                    <a:pt x="191" y="277"/>
                  </a:lnTo>
                  <a:lnTo>
                    <a:pt x="191" y="280"/>
                  </a:lnTo>
                  <a:lnTo>
                    <a:pt x="191" y="281"/>
                  </a:lnTo>
                  <a:lnTo>
                    <a:pt x="190" y="281"/>
                  </a:lnTo>
                  <a:lnTo>
                    <a:pt x="187" y="281"/>
                  </a:lnTo>
                  <a:lnTo>
                    <a:pt x="179" y="281"/>
                  </a:lnTo>
                  <a:lnTo>
                    <a:pt x="174" y="281"/>
                  </a:lnTo>
                  <a:lnTo>
                    <a:pt x="169" y="281"/>
                  </a:lnTo>
                  <a:lnTo>
                    <a:pt x="154" y="281"/>
                  </a:lnTo>
                  <a:lnTo>
                    <a:pt x="152" y="281"/>
                  </a:lnTo>
                  <a:lnTo>
                    <a:pt x="148" y="281"/>
                  </a:lnTo>
                  <a:lnTo>
                    <a:pt x="145" y="281"/>
                  </a:lnTo>
                  <a:lnTo>
                    <a:pt x="139" y="282"/>
                  </a:lnTo>
                  <a:lnTo>
                    <a:pt x="136" y="282"/>
                  </a:lnTo>
                  <a:lnTo>
                    <a:pt x="134" y="282"/>
                  </a:lnTo>
                  <a:lnTo>
                    <a:pt x="131" y="282"/>
                  </a:lnTo>
                  <a:lnTo>
                    <a:pt x="125" y="282"/>
                  </a:lnTo>
                  <a:lnTo>
                    <a:pt x="121" y="282"/>
                  </a:lnTo>
                  <a:lnTo>
                    <a:pt x="119" y="282"/>
                  </a:lnTo>
                  <a:lnTo>
                    <a:pt x="116" y="282"/>
                  </a:lnTo>
                  <a:lnTo>
                    <a:pt x="115" y="282"/>
                  </a:lnTo>
                  <a:lnTo>
                    <a:pt x="107" y="282"/>
                  </a:lnTo>
                  <a:lnTo>
                    <a:pt x="106" y="282"/>
                  </a:lnTo>
                  <a:lnTo>
                    <a:pt x="103" y="282"/>
                  </a:lnTo>
                  <a:lnTo>
                    <a:pt x="100" y="282"/>
                  </a:lnTo>
                  <a:lnTo>
                    <a:pt x="98" y="282"/>
                  </a:lnTo>
                  <a:lnTo>
                    <a:pt x="97" y="282"/>
                  </a:lnTo>
                  <a:lnTo>
                    <a:pt x="95" y="282"/>
                  </a:lnTo>
                  <a:lnTo>
                    <a:pt x="93" y="282"/>
                  </a:lnTo>
                  <a:lnTo>
                    <a:pt x="91" y="282"/>
                  </a:lnTo>
                  <a:lnTo>
                    <a:pt x="90" y="282"/>
                  </a:lnTo>
                  <a:lnTo>
                    <a:pt x="82" y="282"/>
                  </a:lnTo>
                  <a:lnTo>
                    <a:pt x="81" y="283"/>
                  </a:lnTo>
                  <a:lnTo>
                    <a:pt x="80" y="283"/>
                  </a:lnTo>
                  <a:lnTo>
                    <a:pt x="79" y="283"/>
                  </a:lnTo>
                  <a:lnTo>
                    <a:pt x="65" y="283"/>
                  </a:lnTo>
                  <a:lnTo>
                    <a:pt x="64" y="283"/>
                  </a:lnTo>
                  <a:lnTo>
                    <a:pt x="61" y="283"/>
                  </a:lnTo>
                  <a:lnTo>
                    <a:pt x="60" y="283"/>
                  </a:lnTo>
                  <a:lnTo>
                    <a:pt x="57" y="283"/>
                  </a:lnTo>
                  <a:lnTo>
                    <a:pt x="56" y="283"/>
                  </a:lnTo>
                  <a:lnTo>
                    <a:pt x="47" y="283"/>
                  </a:lnTo>
                  <a:lnTo>
                    <a:pt x="43" y="283"/>
                  </a:lnTo>
                  <a:lnTo>
                    <a:pt x="40" y="283"/>
                  </a:lnTo>
                  <a:lnTo>
                    <a:pt x="36" y="283"/>
                  </a:lnTo>
                  <a:lnTo>
                    <a:pt x="35" y="283"/>
                  </a:lnTo>
                  <a:lnTo>
                    <a:pt x="31" y="283"/>
                  </a:lnTo>
                  <a:lnTo>
                    <a:pt x="27" y="283"/>
                  </a:lnTo>
                  <a:lnTo>
                    <a:pt x="26" y="283"/>
                  </a:lnTo>
                  <a:lnTo>
                    <a:pt x="25" y="283"/>
                  </a:lnTo>
                  <a:lnTo>
                    <a:pt x="23" y="283"/>
                  </a:lnTo>
                  <a:lnTo>
                    <a:pt x="17" y="283"/>
                  </a:lnTo>
                  <a:lnTo>
                    <a:pt x="15" y="283"/>
                  </a:lnTo>
                  <a:lnTo>
                    <a:pt x="9" y="284"/>
                  </a:lnTo>
                  <a:lnTo>
                    <a:pt x="2" y="284"/>
                  </a:lnTo>
                  <a:lnTo>
                    <a:pt x="2" y="282"/>
                  </a:lnTo>
                  <a:lnTo>
                    <a:pt x="2" y="281"/>
                  </a:lnTo>
                  <a:lnTo>
                    <a:pt x="2" y="280"/>
                  </a:lnTo>
                  <a:lnTo>
                    <a:pt x="2" y="268"/>
                  </a:lnTo>
                  <a:lnTo>
                    <a:pt x="2" y="261"/>
                  </a:lnTo>
                  <a:lnTo>
                    <a:pt x="2" y="243"/>
                  </a:lnTo>
                  <a:lnTo>
                    <a:pt x="2" y="232"/>
                  </a:lnTo>
                  <a:lnTo>
                    <a:pt x="2" y="231"/>
                  </a:lnTo>
                  <a:lnTo>
                    <a:pt x="2" y="229"/>
                  </a:lnTo>
                  <a:lnTo>
                    <a:pt x="1" y="229"/>
                  </a:lnTo>
                  <a:lnTo>
                    <a:pt x="1" y="225"/>
                  </a:lnTo>
                  <a:lnTo>
                    <a:pt x="1" y="224"/>
                  </a:lnTo>
                  <a:lnTo>
                    <a:pt x="1" y="216"/>
                  </a:lnTo>
                  <a:lnTo>
                    <a:pt x="1" y="212"/>
                  </a:lnTo>
                  <a:lnTo>
                    <a:pt x="1" y="211"/>
                  </a:lnTo>
                  <a:lnTo>
                    <a:pt x="1" y="205"/>
                  </a:lnTo>
                  <a:lnTo>
                    <a:pt x="1" y="203"/>
                  </a:lnTo>
                  <a:lnTo>
                    <a:pt x="1" y="199"/>
                  </a:lnTo>
                  <a:lnTo>
                    <a:pt x="1" y="194"/>
                  </a:lnTo>
                  <a:lnTo>
                    <a:pt x="1" y="189"/>
                  </a:lnTo>
                  <a:lnTo>
                    <a:pt x="1" y="188"/>
                  </a:lnTo>
                  <a:lnTo>
                    <a:pt x="1" y="184"/>
                  </a:lnTo>
                  <a:lnTo>
                    <a:pt x="1" y="176"/>
                  </a:lnTo>
                  <a:lnTo>
                    <a:pt x="1" y="175"/>
                  </a:lnTo>
                  <a:lnTo>
                    <a:pt x="1" y="167"/>
                  </a:lnTo>
                  <a:lnTo>
                    <a:pt x="0" y="162"/>
                  </a:lnTo>
                  <a:lnTo>
                    <a:pt x="0" y="153"/>
                  </a:lnTo>
                  <a:lnTo>
                    <a:pt x="0" y="149"/>
                  </a:lnTo>
                  <a:lnTo>
                    <a:pt x="7" y="149"/>
                  </a:lnTo>
                  <a:lnTo>
                    <a:pt x="8" y="149"/>
                  </a:lnTo>
                  <a:lnTo>
                    <a:pt x="9" y="148"/>
                  </a:lnTo>
                  <a:lnTo>
                    <a:pt x="20" y="148"/>
                  </a:lnTo>
                  <a:lnTo>
                    <a:pt x="24" y="148"/>
                  </a:lnTo>
                  <a:lnTo>
                    <a:pt x="32" y="148"/>
                  </a:lnTo>
                  <a:lnTo>
                    <a:pt x="33" y="148"/>
                  </a:lnTo>
                  <a:lnTo>
                    <a:pt x="33" y="147"/>
                  </a:lnTo>
                  <a:lnTo>
                    <a:pt x="34" y="147"/>
                  </a:lnTo>
                  <a:lnTo>
                    <a:pt x="35" y="148"/>
                  </a:lnTo>
                  <a:lnTo>
                    <a:pt x="35" y="147"/>
                  </a:lnTo>
                  <a:lnTo>
                    <a:pt x="36" y="147"/>
                  </a:lnTo>
                  <a:lnTo>
                    <a:pt x="37" y="147"/>
                  </a:lnTo>
                  <a:lnTo>
                    <a:pt x="37" y="146"/>
                  </a:lnTo>
                  <a:lnTo>
                    <a:pt x="39" y="146"/>
                  </a:lnTo>
                  <a:lnTo>
                    <a:pt x="40" y="145"/>
                  </a:lnTo>
                  <a:lnTo>
                    <a:pt x="41" y="145"/>
                  </a:lnTo>
                  <a:lnTo>
                    <a:pt x="41" y="144"/>
                  </a:lnTo>
                  <a:lnTo>
                    <a:pt x="42" y="144"/>
                  </a:lnTo>
                  <a:lnTo>
                    <a:pt x="43" y="144"/>
                  </a:lnTo>
                  <a:lnTo>
                    <a:pt x="43" y="143"/>
                  </a:lnTo>
                  <a:lnTo>
                    <a:pt x="44" y="143"/>
                  </a:lnTo>
                  <a:lnTo>
                    <a:pt x="45" y="143"/>
                  </a:lnTo>
                  <a:lnTo>
                    <a:pt x="45" y="141"/>
                  </a:lnTo>
                  <a:lnTo>
                    <a:pt x="47" y="141"/>
                  </a:lnTo>
                  <a:lnTo>
                    <a:pt x="45" y="140"/>
                  </a:lnTo>
                  <a:lnTo>
                    <a:pt x="47" y="140"/>
                  </a:lnTo>
                  <a:lnTo>
                    <a:pt x="47" y="139"/>
                  </a:lnTo>
                  <a:lnTo>
                    <a:pt x="48" y="139"/>
                  </a:lnTo>
                  <a:lnTo>
                    <a:pt x="49" y="139"/>
                  </a:lnTo>
                  <a:lnTo>
                    <a:pt x="50" y="140"/>
                  </a:lnTo>
                  <a:lnTo>
                    <a:pt x="51" y="140"/>
                  </a:lnTo>
                  <a:lnTo>
                    <a:pt x="51" y="139"/>
                  </a:lnTo>
                  <a:lnTo>
                    <a:pt x="51" y="138"/>
                  </a:lnTo>
                  <a:lnTo>
                    <a:pt x="52" y="138"/>
                  </a:lnTo>
                  <a:lnTo>
                    <a:pt x="53" y="138"/>
                  </a:lnTo>
                  <a:lnTo>
                    <a:pt x="53" y="137"/>
                  </a:lnTo>
                  <a:lnTo>
                    <a:pt x="53" y="138"/>
                  </a:lnTo>
                  <a:lnTo>
                    <a:pt x="55" y="138"/>
                  </a:lnTo>
                  <a:lnTo>
                    <a:pt x="55" y="137"/>
                  </a:lnTo>
                  <a:lnTo>
                    <a:pt x="53" y="137"/>
                  </a:lnTo>
                  <a:lnTo>
                    <a:pt x="53" y="136"/>
                  </a:lnTo>
                  <a:lnTo>
                    <a:pt x="55" y="136"/>
                  </a:lnTo>
                  <a:lnTo>
                    <a:pt x="56" y="136"/>
                  </a:lnTo>
                  <a:lnTo>
                    <a:pt x="57" y="137"/>
                  </a:lnTo>
                  <a:lnTo>
                    <a:pt x="58" y="137"/>
                  </a:lnTo>
                  <a:lnTo>
                    <a:pt x="58" y="138"/>
                  </a:lnTo>
                  <a:lnTo>
                    <a:pt x="58" y="139"/>
                  </a:lnTo>
                  <a:lnTo>
                    <a:pt x="59" y="139"/>
                  </a:lnTo>
                  <a:lnTo>
                    <a:pt x="60" y="139"/>
                  </a:lnTo>
                  <a:lnTo>
                    <a:pt x="60" y="138"/>
                  </a:lnTo>
                  <a:lnTo>
                    <a:pt x="61" y="138"/>
                  </a:lnTo>
                  <a:lnTo>
                    <a:pt x="61" y="137"/>
                  </a:lnTo>
                  <a:lnTo>
                    <a:pt x="61" y="136"/>
                  </a:lnTo>
                  <a:lnTo>
                    <a:pt x="61" y="135"/>
                  </a:lnTo>
                  <a:lnTo>
                    <a:pt x="63" y="135"/>
                  </a:lnTo>
                  <a:lnTo>
                    <a:pt x="64" y="136"/>
                  </a:lnTo>
                  <a:lnTo>
                    <a:pt x="65" y="136"/>
                  </a:lnTo>
                  <a:lnTo>
                    <a:pt x="66" y="136"/>
                  </a:lnTo>
                  <a:lnTo>
                    <a:pt x="66" y="135"/>
                  </a:lnTo>
                  <a:lnTo>
                    <a:pt x="67" y="135"/>
                  </a:lnTo>
                  <a:lnTo>
                    <a:pt x="67" y="133"/>
                  </a:lnTo>
                  <a:lnTo>
                    <a:pt x="66" y="132"/>
                  </a:lnTo>
                  <a:lnTo>
                    <a:pt x="66" y="131"/>
                  </a:lnTo>
                  <a:lnTo>
                    <a:pt x="67" y="131"/>
                  </a:lnTo>
                  <a:lnTo>
                    <a:pt x="67" y="130"/>
                  </a:lnTo>
                  <a:lnTo>
                    <a:pt x="68" y="130"/>
                  </a:lnTo>
                  <a:lnTo>
                    <a:pt x="69" y="130"/>
                  </a:lnTo>
                  <a:lnTo>
                    <a:pt x="71" y="130"/>
                  </a:lnTo>
                  <a:lnTo>
                    <a:pt x="72" y="129"/>
                  </a:lnTo>
                  <a:lnTo>
                    <a:pt x="73" y="128"/>
                  </a:lnTo>
                  <a:lnTo>
                    <a:pt x="73" y="127"/>
                  </a:lnTo>
                  <a:lnTo>
                    <a:pt x="74" y="127"/>
                  </a:lnTo>
                  <a:lnTo>
                    <a:pt x="74" y="125"/>
                  </a:lnTo>
                  <a:lnTo>
                    <a:pt x="74" y="124"/>
                  </a:lnTo>
                  <a:lnTo>
                    <a:pt x="74" y="123"/>
                  </a:lnTo>
                  <a:lnTo>
                    <a:pt x="74" y="122"/>
                  </a:lnTo>
                  <a:lnTo>
                    <a:pt x="75" y="121"/>
                  </a:lnTo>
                  <a:lnTo>
                    <a:pt x="76" y="121"/>
                  </a:lnTo>
                  <a:lnTo>
                    <a:pt x="77" y="121"/>
                  </a:lnTo>
                  <a:lnTo>
                    <a:pt x="77" y="122"/>
                  </a:lnTo>
                  <a:lnTo>
                    <a:pt x="79" y="122"/>
                  </a:lnTo>
                  <a:lnTo>
                    <a:pt x="79" y="123"/>
                  </a:lnTo>
                  <a:lnTo>
                    <a:pt x="80" y="124"/>
                  </a:lnTo>
                  <a:lnTo>
                    <a:pt x="79" y="124"/>
                  </a:lnTo>
                  <a:lnTo>
                    <a:pt x="79" y="125"/>
                  </a:lnTo>
                  <a:lnTo>
                    <a:pt x="80" y="125"/>
                  </a:lnTo>
                  <a:lnTo>
                    <a:pt x="80" y="124"/>
                  </a:lnTo>
                  <a:lnTo>
                    <a:pt x="81" y="124"/>
                  </a:lnTo>
                  <a:lnTo>
                    <a:pt x="82" y="124"/>
                  </a:lnTo>
                  <a:lnTo>
                    <a:pt x="83" y="124"/>
                  </a:lnTo>
                  <a:lnTo>
                    <a:pt x="84" y="125"/>
                  </a:lnTo>
                  <a:lnTo>
                    <a:pt x="85" y="127"/>
                  </a:lnTo>
                  <a:lnTo>
                    <a:pt x="85" y="128"/>
                  </a:lnTo>
                  <a:lnTo>
                    <a:pt x="85" y="129"/>
                  </a:lnTo>
                  <a:lnTo>
                    <a:pt x="85" y="130"/>
                  </a:lnTo>
                  <a:lnTo>
                    <a:pt x="87" y="130"/>
                  </a:lnTo>
                  <a:lnTo>
                    <a:pt x="88" y="130"/>
                  </a:lnTo>
                  <a:lnTo>
                    <a:pt x="89" y="130"/>
                  </a:lnTo>
                  <a:lnTo>
                    <a:pt x="90" y="131"/>
                  </a:lnTo>
                  <a:lnTo>
                    <a:pt x="90" y="132"/>
                  </a:lnTo>
                  <a:lnTo>
                    <a:pt x="91" y="133"/>
                  </a:lnTo>
                  <a:lnTo>
                    <a:pt x="91" y="135"/>
                  </a:lnTo>
                  <a:lnTo>
                    <a:pt x="92" y="135"/>
                  </a:lnTo>
                  <a:lnTo>
                    <a:pt x="93" y="135"/>
                  </a:lnTo>
                  <a:lnTo>
                    <a:pt x="93" y="133"/>
                  </a:lnTo>
                  <a:lnTo>
                    <a:pt x="95" y="133"/>
                  </a:lnTo>
                  <a:lnTo>
                    <a:pt x="95" y="135"/>
                  </a:lnTo>
                  <a:lnTo>
                    <a:pt x="96" y="135"/>
                  </a:lnTo>
                  <a:lnTo>
                    <a:pt x="96" y="136"/>
                  </a:lnTo>
                  <a:lnTo>
                    <a:pt x="97" y="136"/>
                  </a:lnTo>
                  <a:lnTo>
                    <a:pt x="98" y="137"/>
                  </a:lnTo>
                  <a:lnTo>
                    <a:pt x="98" y="138"/>
                  </a:lnTo>
                  <a:lnTo>
                    <a:pt x="99" y="138"/>
                  </a:lnTo>
                  <a:lnTo>
                    <a:pt x="100" y="138"/>
                  </a:lnTo>
                  <a:lnTo>
                    <a:pt x="101" y="137"/>
                  </a:lnTo>
                  <a:lnTo>
                    <a:pt x="103" y="137"/>
                  </a:lnTo>
                  <a:lnTo>
                    <a:pt x="103" y="136"/>
                  </a:lnTo>
                  <a:lnTo>
                    <a:pt x="103" y="135"/>
                  </a:lnTo>
                  <a:lnTo>
                    <a:pt x="101" y="135"/>
                  </a:lnTo>
                  <a:lnTo>
                    <a:pt x="100" y="133"/>
                  </a:lnTo>
                  <a:lnTo>
                    <a:pt x="99" y="132"/>
                  </a:lnTo>
                  <a:lnTo>
                    <a:pt x="98" y="132"/>
                  </a:lnTo>
                  <a:lnTo>
                    <a:pt x="97" y="131"/>
                  </a:lnTo>
                  <a:lnTo>
                    <a:pt x="96" y="131"/>
                  </a:lnTo>
                  <a:lnTo>
                    <a:pt x="96" y="130"/>
                  </a:lnTo>
                  <a:lnTo>
                    <a:pt x="95" y="129"/>
                  </a:lnTo>
                  <a:lnTo>
                    <a:pt x="92" y="127"/>
                  </a:lnTo>
                  <a:lnTo>
                    <a:pt x="92" y="125"/>
                  </a:lnTo>
                  <a:lnTo>
                    <a:pt x="91" y="125"/>
                  </a:lnTo>
                  <a:lnTo>
                    <a:pt x="91" y="124"/>
                  </a:lnTo>
                  <a:lnTo>
                    <a:pt x="92" y="124"/>
                  </a:lnTo>
                  <a:lnTo>
                    <a:pt x="91" y="123"/>
                  </a:lnTo>
                  <a:lnTo>
                    <a:pt x="91" y="122"/>
                  </a:lnTo>
                  <a:lnTo>
                    <a:pt x="91" y="121"/>
                  </a:lnTo>
                  <a:lnTo>
                    <a:pt x="91" y="120"/>
                  </a:lnTo>
                  <a:lnTo>
                    <a:pt x="91" y="119"/>
                  </a:lnTo>
                  <a:lnTo>
                    <a:pt x="91" y="117"/>
                  </a:lnTo>
                  <a:lnTo>
                    <a:pt x="90" y="117"/>
                  </a:lnTo>
                  <a:lnTo>
                    <a:pt x="90" y="116"/>
                  </a:lnTo>
                  <a:lnTo>
                    <a:pt x="90" y="115"/>
                  </a:lnTo>
                  <a:lnTo>
                    <a:pt x="89" y="114"/>
                  </a:lnTo>
                  <a:lnTo>
                    <a:pt x="89" y="113"/>
                  </a:lnTo>
                  <a:lnTo>
                    <a:pt x="89" y="112"/>
                  </a:lnTo>
                  <a:lnTo>
                    <a:pt x="90" y="112"/>
                  </a:lnTo>
                  <a:lnTo>
                    <a:pt x="91" y="112"/>
                  </a:lnTo>
                  <a:lnTo>
                    <a:pt x="91" y="113"/>
                  </a:lnTo>
                  <a:lnTo>
                    <a:pt x="92" y="113"/>
                  </a:lnTo>
                  <a:lnTo>
                    <a:pt x="93" y="113"/>
                  </a:lnTo>
                  <a:lnTo>
                    <a:pt x="95" y="112"/>
                  </a:lnTo>
                  <a:lnTo>
                    <a:pt x="95" y="111"/>
                  </a:lnTo>
                  <a:lnTo>
                    <a:pt x="95" y="109"/>
                  </a:lnTo>
                  <a:lnTo>
                    <a:pt x="95" y="108"/>
                  </a:lnTo>
                  <a:lnTo>
                    <a:pt x="93" y="108"/>
                  </a:lnTo>
                  <a:lnTo>
                    <a:pt x="93" y="107"/>
                  </a:lnTo>
                  <a:lnTo>
                    <a:pt x="92" y="107"/>
                  </a:lnTo>
                  <a:lnTo>
                    <a:pt x="92" y="106"/>
                  </a:lnTo>
                  <a:lnTo>
                    <a:pt x="92" y="105"/>
                  </a:lnTo>
                  <a:lnTo>
                    <a:pt x="91" y="105"/>
                  </a:lnTo>
                  <a:lnTo>
                    <a:pt x="90" y="104"/>
                  </a:lnTo>
                  <a:lnTo>
                    <a:pt x="90" y="103"/>
                  </a:lnTo>
                  <a:lnTo>
                    <a:pt x="91" y="101"/>
                  </a:lnTo>
                  <a:lnTo>
                    <a:pt x="92" y="101"/>
                  </a:lnTo>
                  <a:lnTo>
                    <a:pt x="93" y="101"/>
                  </a:lnTo>
                  <a:lnTo>
                    <a:pt x="95" y="100"/>
                  </a:lnTo>
                  <a:lnTo>
                    <a:pt x="95" y="98"/>
                  </a:lnTo>
                  <a:lnTo>
                    <a:pt x="96" y="97"/>
                  </a:lnTo>
                  <a:lnTo>
                    <a:pt x="97" y="96"/>
                  </a:lnTo>
                  <a:lnTo>
                    <a:pt x="98" y="93"/>
                  </a:lnTo>
                  <a:lnTo>
                    <a:pt x="99" y="92"/>
                  </a:lnTo>
                  <a:lnTo>
                    <a:pt x="100" y="92"/>
                  </a:lnTo>
                  <a:lnTo>
                    <a:pt x="100" y="91"/>
                  </a:lnTo>
                  <a:lnTo>
                    <a:pt x="100" y="90"/>
                  </a:lnTo>
                  <a:lnTo>
                    <a:pt x="100" y="89"/>
                  </a:lnTo>
                  <a:lnTo>
                    <a:pt x="100" y="88"/>
                  </a:lnTo>
                  <a:lnTo>
                    <a:pt x="99" y="87"/>
                  </a:lnTo>
                  <a:lnTo>
                    <a:pt x="98" y="87"/>
                  </a:lnTo>
                  <a:lnTo>
                    <a:pt x="98" y="85"/>
                  </a:lnTo>
                  <a:lnTo>
                    <a:pt x="97" y="85"/>
                  </a:lnTo>
                  <a:lnTo>
                    <a:pt x="97" y="84"/>
                  </a:lnTo>
                  <a:lnTo>
                    <a:pt x="96" y="84"/>
                  </a:lnTo>
                  <a:lnTo>
                    <a:pt x="95" y="83"/>
                  </a:lnTo>
                  <a:lnTo>
                    <a:pt x="93" y="83"/>
                  </a:lnTo>
                  <a:lnTo>
                    <a:pt x="93" y="82"/>
                  </a:lnTo>
                  <a:lnTo>
                    <a:pt x="92" y="82"/>
                  </a:lnTo>
                  <a:lnTo>
                    <a:pt x="91" y="81"/>
                  </a:lnTo>
                  <a:lnTo>
                    <a:pt x="90" y="81"/>
                  </a:lnTo>
                  <a:lnTo>
                    <a:pt x="89" y="82"/>
                  </a:lnTo>
                  <a:lnTo>
                    <a:pt x="88" y="82"/>
                  </a:lnTo>
                  <a:lnTo>
                    <a:pt x="87" y="82"/>
                  </a:lnTo>
                  <a:lnTo>
                    <a:pt x="85" y="82"/>
                  </a:lnTo>
                  <a:lnTo>
                    <a:pt x="84" y="82"/>
                  </a:lnTo>
                  <a:lnTo>
                    <a:pt x="84" y="81"/>
                  </a:lnTo>
                  <a:lnTo>
                    <a:pt x="84" y="80"/>
                  </a:lnTo>
                  <a:lnTo>
                    <a:pt x="84" y="79"/>
                  </a:lnTo>
                  <a:lnTo>
                    <a:pt x="84" y="77"/>
                  </a:lnTo>
                  <a:lnTo>
                    <a:pt x="85" y="77"/>
                  </a:lnTo>
                  <a:lnTo>
                    <a:pt x="85" y="76"/>
                  </a:lnTo>
                  <a:lnTo>
                    <a:pt x="87" y="76"/>
                  </a:lnTo>
                  <a:lnTo>
                    <a:pt x="87" y="75"/>
                  </a:lnTo>
                  <a:lnTo>
                    <a:pt x="88" y="75"/>
                  </a:lnTo>
                  <a:lnTo>
                    <a:pt x="88" y="74"/>
                  </a:lnTo>
                  <a:lnTo>
                    <a:pt x="88" y="73"/>
                  </a:lnTo>
                  <a:lnTo>
                    <a:pt x="88" y="72"/>
                  </a:lnTo>
                  <a:lnTo>
                    <a:pt x="87" y="72"/>
                  </a:lnTo>
                  <a:lnTo>
                    <a:pt x="87" y="71"/>
                  </a:lnTo>
                  <a:lnTo>
                    <a:pt x="87" y="69"/>
                  </a:lnTo>
                  <a:lnTo>
                    <a:pt x="87" y="68"/>
                  </a:lnTo>
                  <a:lnTo>
                    <a:pt x="87" y="67"/>
                  </a:lnTo>
                  <a:lnTo>
                    <a:pt x="88" y="66"/>
                  </a:lnTo>
                  <a:lnTo>
                    <a:pt x="88" y="65"/>
                  </a:lnTo>
                  <a:lnTo>
                    <a:pt x="88" y="64"/>
                  </a:lnTo>
                  <a:lnTo>
                    <a:pt x="87" y="64"/>
                  </a:lnTo>
                  <a:lnTo>
                    <a:pt x="85" y="64"/>
                  </a:lnTo>
                  <a:lnTo>
                    <a:pt x="84" y="64"/>
                  </a:lnTo>
                  <a:lnTo>
                    <a:pt x="83" y="64"/>
                  </a:lnTo>
                  <a:lnTo>
                    <a:pt x="82" y="64"/>
                  </a:lnTo>
                  <a:lnTo>
                    <a:pt x="81" y="64"/>
                  </a:lnTo>
                  <a:lnTo>
                    <a:pt x="81" y="63"/>
                  </a:lnTo>
                  <a:lnTo>
                    <a:pt x="81" y="61"/>
                  </a:lnTo>
                  <a:lnTo>
                    <a:pt x="80" y="61"/>
                  </a:lnTo>
                  <a:lnTo>
                    <a:pt x="80" y="60"/>
                  </a:lnTo>
                  <a:lnTo>
                    <a:pt x="80" y="59"/>
                  </a:lnTo>
                  <a:lnTo>
                    <a:pt x="81" y="59"/>
                  </a:lnTo>
                  <a:lnTo>
                    <a:pt x="82" y="59"/>
                  </a:lnTo>
                  <a:lnTo>
                    <a:pt x="82" y="58"/>
                  </a:lnTo>
                  <a:lnTo>
                    <a:pt x="82" y="57"/>
                  </a:lnTo>
                  <a:lnTo>
                    <a:pt x="83" y="57"/>
                  </a:lnTo>
                  <a:lnTo>
                    <a:pt x="83" y="56"/>
                  </a:lnTo>
                  <a:lnTo>
                    <a:pt x="84" y="56"/>
                  </a:lnTo>
                  <a:lnTo>
                    <a:pt x="84" y="55"/>
                  </a:lnTo>
                  <a:lnTo>
                    <a:pt x="85" y="55"/>
                  </a:lnTo>
                  <a:lnTo>
                    <a:pt x="87" y="55"/>
                  </a:lnTo>
                  <a:lnTo>
                    <a:pt x="87" y="53"/>
                  </a:lnTo>
                  <a:lnTo>
                    <a:pt x="88" y="53"/>
                  </a:lnTo>
                  <a:lnTo>
                    <a:pt x="89" y="52"/>
                  </a:lnTo>
                  <a:lnTo>
                    <a:pt x="89" y="51"/>
                  </a:lnTo>
                  <a:lnTo>
                    <a:pt x="90" y="51"/>
                  </a:lnTo>
                  <a:lnTo>
                    <a:pt x="90" y="52"/>
                  </a:lnTo>
                  <a:lnTo>
                    <a:pt x="91" y="51"/>
                  </a:lnTo>
                  <a:lnTo>
                    <a:pt x="91" y="52"/>
                  </a:lnTo>
                  <a:lnTo>
                    <a:pt x="91" y="53"/>
                  </a:lnTo>
                  <a:lnTo>
                    <a:pt x="92" y="53"/>
                  </a:lnTo>
                  <a:lnTo>
                    <a:pt x="93" y="51"/>
                  </a:lnTo>
                  <a:lnTo>
                    <a:pt x="92" y="51"/>
                  </a:lnTo>
                  <a:lnTo>
                    <a:pt x="92" y="50"/>
                  </a:lnTo>
                  <a:lnTo>
                    <a:pt x="93" y="50"/>
                  </a:lnTo>
                  <a:lnTo>
                    <a:pt x="93" y="51"/>
                  </a:lnTo>
                  <a:lnTo>
                    <a:pt x="93" y="52"/>
                  </a:lnTo>
                  <a:lnTo>
                    <a:pt x="95" y="52"/>
                  </a:lnTo>
                  <a:lnTo>
                    <a:pt x="95" y="51"/>
                  </a:lnTo>
                  <a:lnTo>
                    <a:pt x="95" y="50"/>
                  </a:lnTo>
                  <a:lnTo>
                    <a:pt x="96" y="50"/>
                  </a:lnTo>
                  <a:lnTo>
                    <a:pt x="97" y="50"/>
                  </a:lnTo>
                  <a:lnTo>
                    <a:pt x="98" y="50"/>
                  </a:lnTo>
                  <a:lnTo>
                    <a:pt x="98" y="49"/>
                  </a:lnTo>
                  <a:lnTo>
                    <a:pt x="99" y="50"/>
                  </a:lnTo>
                  <a:lnTo>
                    <a:pt x="100" y="50"/>
                  </a:lnTo>
                  <a:lnTo>
                    <a:pt x="100" y="49"/>
                  </a:lnTo>
                  <a:lnTo>
                    <a:pt x="100" y="50"/>
                  </a:lnTo>
                  <a:lnTo>
                    <a:pt x="100" y="51"/>
                  </a:lnTo>
                  <a:lnTo>
                    <a:pt x="101" y="51"/>
                  </a:lnTo>
                  <a:lnTo>
                    <a:pt x="103" y="51"/>
                  </a:lnTo>
                  <a:lnTo>
                    <a:pt x="104" y="51"/>
                  </a:lnTo>
                  <a:lnTo>
                    <a:pt x="104" y="50"/>
                  </a:lnTo>
                  <a:lnTo>
                    <a:pt x="104" y="49"/>
                  </a:lnTo>
                  <a:lnTo>
                    <a:pt x="105" y="49"/>
                  </a:lnTo>
                  <a:lnTo>
                    <a:pt x="106" y="49"/>
                  </a:lnTo>
                  <a:lnTo>
                    <a:pt x="106" y="50"/>
                  </a:lnTo>
                  <a:lnTo>
                    <a:pt x="106" y="51"/>
                  </a:lnTo>
                  <a:lnTo>
                    <a:pt x="107" y="51"/>
                  </a:lnTo>
                  <a:lnTo>
                    <a:pt x="108" y="51"/>
                  </a:lnTo>
                  <a:lnTo>
                    <a:pt x="109" y="51"/>
                  </a:lnTo>
                  <a:lnTo>
                    <a:pt x="109" y="50"/>
                  </a:lnTo>
                  <a:lnTo>
                    <a:pt x="111" y="49"/>
                  </a:lnTo>
                  <a:lnTo>
                    <a:pt x="111" y="48"/>
                  </a:lnTo>
                  <a:lnTo>
                    <a:pt x="112" y="48"/>
                  </a:lnTo>
                  <a:lnTo>
                    <a:pt x="113" y="47"/>
                  </a:lnTo>
                  <a:lnTo>
                    <a:pt x="113" y="48"/>
                  </a:lnTo>
                  <a:lnTo>
                    <a:pt x="113" y="49"/>
                  </a:lnTo>
                  <a:lnTo>
                    <a:pt x="114" y="49"/>
                  </a:lnTo>
                  <a:lnTo>
                    <a:pt x="114" y="48"/>
                  </a:lnTo>
                  <a:lnTo>
                    <a:pt x="114" y="47"/>
                  </a:lnTo>
                  <a:lnTo>
                    <a:pt x="115" y="47"/>
                  </a:lnTo>
                  <a:lnTo>
                    <a:pt x="116" y="47"/>
                  </a:lnTo>
                  <a:lnTo>
                    <a:pt x="116" y="48"/>
                  </a:lnTo>
                  <a:lnTo>
                    <a:pt x="117" y="48"/>
                  </a:lnTo>
                  <a:lnTo>
                    <a:pt x="119" y="48"/>
                  </a:lnTo>
                  <a:lnTo>
                    <a:pt x="120" y="48"/>
                  </a:lnTo>
                  <a:lnTo>
                    <a:pt x="120" y="49"/>
                  </a:lnTo>
                  <a:lnTo>
                    <a:pt x="121" y="49"/>
                  </a:lnTo>
                  <a:lnTo>
                    <a:pt x="121" y="48"/>
                  </a:lnTo>
                  <a:lnTo>
                    <a:pt x="122" y="48"/>
                  </a:lnTo>
                  <a:lnTo>
                    <a:pt x="122" y="47"/>
                  </a:lnTo>
                  <a:lnTo>
                    <a:pt x="122" y="45"/>
                  </a:lnTo>
                  <a:lnTo>
                    <a:pt x="123" y="45"/>
                  </a:lnTo>
                  <a:lnTo>
                    <a:pt x="123" y="44"/>
                  </a:lnTo>
                  <a:lnTo>
                    <a:pt x="124" y="44"/>
                  </a:lnTo>
                  <a:lnTo>
                    <a:pt x="125" y="44"/>
                  </a:lnTo>
                  <a:lnTo>
                    <a:pt x="127" y="44"/>
                  </a:lnTo>
                  <a:lnTo>
                    <a:pt x="127" y="45"/>
                  </a:lnTo>
                  <a:lnTo>
                    <a:pt x="128" y="45"/>
                  </a:lnTo>
                  <a:lnTo>
                    <a:pt x="127" y="47"/>
                  </a:lnTo>
                  <a:lnTo>
                    <a:pt x="127" y="48"/>
                  </a:lnTo>
                  <a:lnTo>
                    <a:pt x="128" y="48"/>
                  </a:lnTo>
                  <a:lnTo>
                    <a:pt x="129" y="48"/>
                  </a:lnTo>
                  <a:lnTo>
                    <a:pt x="129" y="47"/>
                  </a:lnTo>
                  <a:lnTo>
                    <a:pt x="130" y="47"/>
                  </a:lnTo>
                  <a:lnTo>
                    <a:pt x="130" y="45"/>
                  </a:lnTo>
                  <a:lnTo>
                    <a:pt x="130" y="44"/>
                  </a:lnTo>
                  <a:lnTo>
                    <a:pt x="130" y="43"/>
                  </a:lnTo>
                  <a:lnTo>
                    <a:pt x="131" y="42"/>
                  </a:lnTo>
                  <a:lnTo>
                    <a:pt x="131" y="43"/>
                  </a:lnTo>
                  <a:lnTo>
                    <a:pt x="131" y="44"/>
                  </a:lnTo>
                  <a:lnTo>
                    <a:pt x="132" y="44"/>
                  </a:lnTo>
                  <a:lnTo>
                    <a:pt x="132" y="43"/>
                  </a:lnTo>
                  <a:lnTo>
                    <a:pt x="134" y="42"/>
                  </a:lnTo>
                  <a:lnTo>
                    <a:pt x="134" y="43"/>
                  </a:lnTo>
                  <a:lnTo>
                    <a:pt x="135" y="44"/>
                  </a:lnTo>
                  <a:lnTo>
                    <a:pt x="135" y="43"/>
                  </a:lnTo>
                  <a:lnTo>
                    <a:pt x="136" y="42"/>
                  </a:lnTo>
                  <a:lnTo>
                    <a:pt x="136" y="41"/>
                  </a:lnTo>
                  <a:lnTo>
                    <a:pt x="137" y="42"/>
                  </a:lnTo>
                  <a:lnTo>
                    <a:pt x="138" y="42"/>
                  </a:lnTo>
                  <a:lnTo>
                    <a:pt x="139" y="42"/>
                  </a:lnTo>
                  <a:lnTo>
                    <a:pt x="139" y="41"/>
                  </a:lnTo>
                  <a:lnTo>
                    <a:pt x="138" y="41"/>
                  </a:lnTo>
                  <a:lnTo>
                    <a:pt x="138" y="40"/>
                  </a:lnTo>
                  <a:lnTo>
                    <a:pt x="137" y="40"/>
                  </a:lnTo>
                  <a:lnTo>
                    <a:pt x="137" y="39"/>
                  </a:lnTo>
                  <a:lnTo>
                    <a:pt x="138" y="39"/>
                  </a:lnTo>
                  <a:lnTo>
                    <a:pt x="139" y="39"/>
                  </a:lnTo>
                  <a:lnTo>
                    <a:pt x="140" y="39"/>
                  </a:lnTo>
                  <a:lnTo>
                    <a:pt x="140" y="37"/>
                  </a:lnTo>
                  <a:lnTo>
                    <a:pt x="139" y="37"/>
                  </a:lnTo>
                  <a:lnTo>
                    <a:pt x="139" y="36"/>
                  </a:lnTo>
                  <a:lnTo>
                    <a:pt x="139" y="35"/>
                  </a:lnTo>
                  <a:lnTo>
                    <a:pt x="138" y="35"/>
                  </a:lnTo>
                  <a:lnTo>
                    <a:pt x="139" y="34"/>
                  </a:lnTo>
                  <a:lnTo>
                    <a:pt x="140" y="34"/>
                  </a:lnTo>
                  <a:lnTo>
                    <a:pt x="139" y="34"/>
                  </a:lnTo>
                  <a:lnTo>
                    <a:pt x="139" y="33"/>
                  </a:lnTo>
                  <a:lnTo>
                    <a:pt x="140" y="33"/>
                  </a:lnTo>
                  <a:lnTo>
                    <a:pt x="142" y="33"/>
                  </a:lnTo>
                  <a:lnTo>
                    <a:pt x="142" y="32"/>
                  </a:lnTo>
                  <a:lnTo>
                    <a:pt x="140" y="32"/>
                  </a:lnTo>
                  <a:lnTo>
                    <a:pt x="142" y="31"/>
                  </a:lnTo>
                  <a:lnTo>
                    <a:pt x="142" y="32"/>
                  </a:lnTo>
                  <a:lnTo>
                    <a:pt x="143" y="32"/>
                  </a:lnTo>
                  <a:lnTo>
                    <a:pt x="144" y="32"/>
                  </a:lnTo>
                  <a:lnTo>
                    <a:pt x="144" y="33"/>
                  </a:lnTo>
                  <a:lnTo>
                    <a:pt x="145" y="33"/>
                  </a:lnTo>
                  <a:lnTo>
                    <a:pt x="146" y="32"/>
                  </a:lnTo>
                  <a:lnTo>
                    <a:pt x="146" y="33"/>
                  </a:lnTo>
                  <a:lnTo>
                    <a:pt x="146" y="34"/>
                  </a:lnTo>
                  <a:lnTo>
                    <a:pt x="145" y="35"/>
                  </a:lnTo>
                  <a:lnTo>
                    <a:pt x="146" y="35"/>
                  </a:lnTo>
                  <a:lnTo>
                    <a:pt x="147" y="35"/>
                  </a:lnTo>
                  <a:lnTo>
                    <a:pt x="148" y="36"/>
                  </a:lnTo>
                  <a:lnTo>
                    <a:pt x="150" y="37"/>
                  </a:lnTo>
                  <a:lnTo>
                    <a:pt x="151" y="37"/>
                  </a:lnTo>
                  <a:lnTo>
                    <a:pt x="152" y="37"/>
                  </a:lnTo>
                  <a:lnTo>
                    <a:pt x="153" y="36"/>
                  </a:lnTo>
                  <a:lnTo>
                    <a:pt x="154" y="36"/>
                  </a:lnTo>
                  <a:lnTo>
                    <a:pt x="153" y="35"/>
                  </a:lnTo>
                  <a:lnTo>
                    <a:pt x="154" y="35"/>
                  </a:lnTo>
                  <a:lnTo>
                    <a:pt x="155" y="35"/>
                  </a:lnTo>
                  <a:lnTo>
                    <a:pt x="156" y="35"/>
                  </a:lnTo>
                  <a:lnTo>
                    <a:pt x="156" y="34"/>
                  </a:lnTo>
                  <a:lnTo>
                    <a:pt x="158" y="32"/>
                  </a:lnTo>
                  <a:lnTo>
                    <a:pt x="159" y="32"/>
                  </a:lnTo>
                  <a:lnTo>
                    <a:pt x="159" y="31"/>
                  </a:lnTo>
                  <a:lnTo>
                    <a:pt x="160" y="31"/>
                  </a:lnTo>
                  <a:lnTo>
                    <a:pt x="161" y="29"/>
                  </a:lnTo>
                  <a:lnTo>
                    <a:pt x="161" y="28"/>
                  </a:lnTo>
                  <a:lnTo>
                    <a:pt x="162" y="28"/>
                  </a:lnTo>
                  <a:lnTo>
                    <a:pt x="163" y="27"/>
                  </a:lnTo>
                  <a:lnTo>
                    <a:pt x="164" y="27"/>
                  </a:lnTo>
                  <a:lnTo>
                    <a:pt x="166" y="26"/>
                  </a:lnTo>
                  <a:lnTo>
                    <a:pt x="167" y="25"/>
                  </a:lnTo>
                  <a:lnTo>
                    <a:pt x="167" y="24"/>
                  </a:lnTo>
                  <a:lnTo>
                    <a:pt x="167" y="23"/>
                  </a:lnTo>
                  <a:lnTo>
                    <a:pt x="167" y="21"/>
                  </a:lnTo>
                  <a:lnTo>
                    <a:pt x="168" y="21"/>
                  </a:lnTo>
                  <a:lnTo>
                    <a:pt x="168" y="20"/>
                  </a:lnTo>
                  <a:lnTo>
                    <a:pt x="168" y="19"/>
                  </a:lnTo>
                  <a:lnTo>
                    <a:pt x="169" y="19"/>
                  </a:lnTo>
                  <a:lnTo>
                    <a:pt x="169" y="18"/>
                  </a:lnTo>
                  <a:lnTo>
                    <a:pt x="170" y="18"/>
                  </a:lnTo>
                  <a:lnTo>
                    <a:pt x="170" y="17"/>
                  </a:lnTo>
                  <a:lnTo>
                    <a:pt x="171" y="17"/>
                  </a:lnTo>
                  <a:lnTo>
                    <a:pt x="172" y="17"/>
                  </a:lnTo>
                  <a:lnTo>
                    <a:pt x="174" y="17"/>
                  </a:lnTo>
                  <a:lnTo>
                    <a:pt x="174" y="16"/>
                  </a:lnTo>
                  <a:lnTo>
                    <a:pt x="174" y="15"/>
                  </a:lnTo>
                  <a:lnTo>
                    <a:pt x="175" y="15"/>
                  </a:lnTo>
                  <a:lnTo>
                    <a:pt x="175" y="13"/>
                  </a:lnTo>
                  <a:lnTo>
                    <a:pt x="176" y="12"/>
                  </a:lnTo>
                  <a:lnTo>
                    <a:pt x="176" y="11"/>
                  </a:lnTo>
                  <a:lnTo>
                    <a:pt x="175" y="11"/>
                  </a:lnTo>
                  <a:lnTo>
                    <a:pt x="175" y="10"/>
                  </a:lnTo>
                  <a:lnTo>
                    <a:pt x="176" y="10"/>
                  </a:lnTo>
                  <a:lnTo>
                    <a:pt x="175" y="9"/>
                  </a:lnTo>
                  <a:lnTo>
                    <a:pt x="175" y="8"/>
                  </a:lnTo>
                  <a:lnTo>
                    <a:pt x="176" y="8"/>
                  </a:lnTo>
                  <a:lnTo>
                    <a:pt x="176" y="7"/>
                  </a:lnTo>
                  <a:lnTo>
                    <a:pt x="175" y="7"/>
                  </a:lnTo>
                  <a:lnTo>
                    <a:pt x="174" y="7"/>
                  </a:lnTo>
                  <a:lnTo>
                    <a:pt x="174" y="5"/>
                  </a:lnTo>
                  <a:lnTo>
                    <a:pt x="175" y="5"/>
                  </a:lnTo>
                  <a:lnTo>
                    <a:pt x="175" y="4"/>
                  </a:lnTo>
                  <a:lnTo>
                    <a:pt x="175" y="3"/>
                  </a:lnTo>
                  <a:lnTo>
                    <a:pt x="176" y="2"/>
                  </a:lnTo>
                  <a:lnTo>
                    <a:pt x="176" y="1"/>
                  </a:lnTo>
                  <a:lnTo>
                    <a:pt x="176" y="0"/>
                  </a:lnTo>
                  <a:lnTo>
                    <a:pt x="177" y="0"/>
                  </a:lnTo>
                  <a:lnTo>
                    <a:pt x="178" y="0"/>
                  </a:lnTo>
                  <a:lnTo>
                    <a:pt x="178" y="1"/>
                  </a:lnTo>
                  <a:lnTo>
                    <a:pt x="179" y="1"/>
                  </a:lnTo>
                  <a:lnTo>
                    <a:pt x="179" y="0"/>
                  </a:lnTo>
                  <a:lnTo>
                    <a:pt x="180" y="0"/>
                  </a:lnTo>
                  <a:lnTo>
                    <a:pt x="183" y="0"/>
                  </a:lnTo>
                  <a:lnTo>
                    <a:pt x="192" y="0"/>
                  </a:lnTo>
                  <a:lnTo>
                    <a:pt x="195" y="0"/>
                  </a:lnTo>
                  <a:lnTo>
                    <a:pt x="200" y="0"/>
                  </a:lnTo>
                  <a:lnTo>
                    <a:pt x="215" y="0"/>
                  </a:lnTo>
                  <a:lnTo>
                    <a:pt x="216"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32" name="Freeform 131"/>
            <p:cNvSpPr>
              <a:spLocks/>
            </p:cNvSpPr>
            <p:nvPr/>
          </p:nvSpPr>
          <p:spPr bwMode="auto">
            <a:xfrm>
              <a:off x="3084" y="1550"/>
              <a:ext cx="252" cy="172"/>
            </a:xfrm>
            <a:custGeom>
              <a:avLst/>
              <a:gdLst>
                <a:gd name="T0" fmla="*/ 190 w 252"/>
                <a:gd name="T1" fmla="*/ 0 h 172"/>
                <a:gd name="T2" fmla="*/ 225 w 252"/>
                <a:gd name="T3" fmla="*/ 0 h 172"/>
                <a:gd name="T4" fmla="*/ 243 w 252"/>
                <a:gd name="T5" fmla="*/ 7 h 172"/>
                <a:gd name="T6" fmla="*/ 243 w 252"/>
                <a:gd name="T7" fmla="*/ 32 h 172"/>
                <a:gd name="T8" fmla="*/ 243 w 252"/>
                <a:gd name="T9" fmla="*/ 49 h 172"/>
                <a:gd name="T10" fmla="*/ 242 w 252"/>
                <a:gd name="T11" fmla="*/ 64 h 172"/>
                <a:gd name="T12" fmla="*/ 251 w 252"/>
                <a:gd name="T13" fmla="*/ 71 h 172"/>
                <a:gd name="T14" fmla="*/ 251 w 252"/>
                <a:gd name="T15" fmla="*/ 90 h 172"/>
                <a:gd name="T16" fmla="*/ 246 w 252"/>
                <a:gd name="T17" fmla="*/ 108 h 172"/>
                <a:gd name="T18" fmla="*/ 222 w 252"/>
                <a:gd name="T19" fmla="*/ 108 h 172"/>
                <a:gd name="T20" fmla="*/ 216 w 252"/>
                <a:gd name="T21" fmla="*/ 112 h 172"/>
                <a:gd name="T22" fmla="*/ 216 w 252"/>
                <a:gd name="T23" fmla="*/ 125 h 172"/>
                <a:gd name="T24" fmla="*/ 201 w 252"/>
                <a:gd name="T25" fmla="*/ 127 h 172"/>
                <a:gd name="T26" fmla="*/ 190 w 252"/>
                <a:gd name="T27" fmla="*/ 127 h 172"/>
                <a:gd name="T28" fmla="*/ 179 w 252"/>
                <a:gd name="T29" fmla="*/ 127 h 172"/>
                <a:gd name="T30" fmla="*/ 168 w 252"/>
                <a:gd name="T31" fmla="*/ 127 h 172"/>
                <a:gd name="T32" fmla="*/ 163 w 252"/>
                <a:gd name="T33" fmla="*/ 128 h 172"/>
                <a:gd name="T34" fmla="*/ 158 w 252"/>
                <a:gd name="T35" fmla="*/ 130 h 172"/>
                <a:gd name="T36" fmla="*/ 153 w 252"/>
                <a:gd name="T37" fmla="*/ 130 h 172"/>
                <a:gd name="T38" fmla="*/ 148 w 252"/>
                <a:gd name="T39" fmla="*/ 130 h 172"/>
                <a:gd name="T40" fmla="*/ 145 w 252"/>
                <a:gd name="T41" fmla="*/ 135 h 172"/>
                <a:gd name="T42" fmla="*/ 138 w 252"/>
                <a:gd name="T43" fmla="*/ 137 h 172"/>
                <a:gd name="T44" fmla="*/ 131 w 252"/>
                <a:gd name="T45" fmla="*/ 137 h 172"/>
                <a:gd name="T46" fmla="*/ 127 w 252"/>
                <a:gd name="T47" fmla="*/ 136 h 172"/>
                <a:gd name="T48" fmla="*/ 124 w 252"/>
                <a:gd name="T49" fmla="*/ 138 h 172"/>
                <a:gd name="T50" fmla="*/ 119 w 252"/>
                <a:gd name="T51" fmla="*/ 140 h 172"/>
                <a:gd name="T52" fmla="*/ 115 w 252"/>
                <a:gd name="T53" fmla="*/ 143 h 172"/>
                <a:gd name="T54" fmla="*/ 110 w 252"/>
                <a:gd name="T55" fmla="*/ 145 h 172"/>
                <a:gd name="T56" fmla="*/ 106 w 252"/>
                <a:gd name="T57" fmla="*/ 145 h 172"/>
                <a:gd name="T58" fmla="*/ 104 w 252"/>
                <a:gd name="T59" fmla="*/ 147 h 172"/>
                <a:gd name="T60" fmla="*/ 99 w 252"/>
                <a:gd name="T61" fmla="*/ 148 h 172"/>
                <a:gd name="T62" fmla="*/ 96 w 252"/>
                <a:gd name="T63" fmla="*/ 152 h 172"/>
                <a:gd name="T64" fmla="*/ 92 w 252"/>
                <a:gd name="T65" fmla="*/ 155 h 172"/>
                <a:gd name="T66" fmla="*/ 90 w 252"/>
                <a:gd name="T67" fmla="*/ 159 h 172"/>
                <a:gd name="T68" fmla="*/ 87 w 252"/>
                <a:gd name="T69" fmla="*/ 165 h 172"/>
                <a:gd name="T70" fmla="*/ 80 w 252"/>
                <a:gd name="T71" fmla="*/ 165 h 172"/>
                <a:gd name="T72" fmla="*/ 75 w 252"/>
                <a:gd name="T73" fmla="*/ 164 h 172"/>
                <a:gd name="T74" fmla="*/ 73 w 252"/>
                <a:gd name="T75" fmla="*/ 168 h 172"/>
                <a:gd name="T76" fmla="*/ 71 w 252"/>
                <a:gd name="T77" fmla="*/ 169 h 172"/>
                <a:gd name="T78" fmla="*/ 65 w 252"/>
                <a:gd name="T79" fmla="*/ 171 h 172"/>
                <a:gd name="T80" fmla="*/ 50 w 252"/>
                <a:gd name="T81" fmla="*/ 172 h 172"/>
                <a:gd name="T82" fmla="*/ 27 w 252"/>
                <a:gd name="T83" fmla="*/ 172 h 172"/>
                <a:gd name="T84" fmla="*/ 3 w 252"/>
                <a:gd name="T85" fmla="*/ 172 h 172"/>
                <a:gd name="T86" fmla="*/ 1 w 252"/>
                <a:gd name="T87" fmla="*/ 145 h 172"/>
                <a:gd name="T88" fmla="*/ 1 w 252"/>
                <a:gd name="T89" fmla="*/ 132 h 172"/>
                <a:gd name="T90" fmla="*/ 1 w 252"/>
                <a:gd name="T91" fmla="*/ 114 h 172"/>
                <a:gd name="T92" fmla="*/ 1 w 252"/>
                <a:gd name="T93" fmla="*/ 89 h 172"/>
                <a:gd name="T94" fmla="*/ 1 w 252"/>
                <a:gd name="T95" fmla="*/ 66 h 172"/>
                <a:gd name="T96" fmla="*/ 1 w 252"/>
                <a:gd name="T97" fmla="*/ 39 h 172"/>
                <a:gd name="T98" fmla="*/ 0 w 252"/>
                <a:gd name="T99" fmla="*/ 13 h 172"/>
                <a:gd name="T100" fmla="*/ 16 w 252"/>
                <a:gd name="T101" fmla="*/ 11 h 172"/>
                <a:gd name="T102" fmla="*/ 43 w 252"/>
                <a:gd name="T103" fmla="*/ 11 h 172"/>
                <a:gd name="T104" fmla="*/ 86 w 252"/>
                <a:gd name="T105" fmla="*/ 11 h 172"/>
                <a:gd name="T106" fmla="*/ 119 w 252"/>
                <a:gd name="T107" fmla="*/ 11 h 172"/>
                <a:gd name="T108" fmla="*/ 150 w 252"/>
                <a:gd name="T109" fmla="*/ 11 h 1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2" h="172">
                  <a:moveTo>
                    <a:pt x="162" y="1"/>
                  </a:moveTo>
                  <a:lnTo>
                    <a:pt x="170" y="0"/>
                  </a:lnTo>
                  <a:lnTo>
                    <a:pt x="171" y="0"/>
                  </a:lnTo>
                  <a:lnTo>
                    <a:pt x="174" y="0"/>
                  </a:lnTo>
                  <a:lnTo>
                    <a:pt x="176" y="0"/>
                  </a:lnTo>
                  <a:lnTo>
                    <a:pt x="180" y="0"/>
                  </a:lnTo>
                  <a:lnTo>
                    <a:pt x="190" y="0"/>
                  </a:lnTo>
                  <a:lnTo>
                    <a:pt x="191" y="0"/>
                  </a:lnTo>
                  <a:lnTo>
                    <a:pt x="196" y="0"/>
                  </a:lnTo>
                  <a:lnTo>
                    <a:pt x="201" y="0"/>
                  </a:lnTo>
                  <a:lnTo>
                    <a:pt x="214" y="0"/>
                  </a:lnTo>
                  <a:lnTo>
                    <a:pt x="223" y="0"/>
                  </a:lnTo>
                  <a:lnTo>
                    <a:pt x="224" y="0"/>
                  </a:lnTo>
                  <a:lnTo>
                    <a:pt x="225" y="0"/>
                  </a:lnTo>
                  <a:lnTo>
                    <a:pt x="233" y="0"/>
                  </a:lnTo>
                  <a:lnTo>
                    <a:pt x="234" y="0"/>
                  </a:lnTo>
                  <a:lnTo>
                    <a:pt x="236" y="0"/>
                  </a:lnTo>
                  <a:lnTo>
                    <a:pt x="240" y="0"/>
                  </a:lnTo>
                  <a:lnTo>
                    <a:pt x="243" y="0"/>
                  </a:lnTo>
                  <a:lnTo>
                    <a:pt x="243" y="3"/>
                  </a:lnTo>
                  <a:lnTo>
                    <a:pt x="243" y="7"/>
                  </a:lnTo>
                  <a:lnTo>
                    <a:pt x="243" y="11"/>
                  </a:lnTo>
                  <a:lnTo>
                    <a:pt x="243" y="15"/>
                  </a:lnTo>
                  <a:lnTo>
                    <a:pt x="243" y="17"/>
                  </a:lnTo>
                  <a:lnTo>
                    <a:pt x="243" y="20"/>
                  </a:lnTo>
                  <a:lnTo>
                    <a:pt x="243" y="21"/>
                  </a:lnTo>
                  <a:lnTo>
                    <a:pt x="243" y="26"/>
                  </a:lnTo>
                  <a:lnTo>
                    <a:pt x="243" y="32"/>
                  </a:lnTo>
                  <a:lnTo>
                    <a:pt x="243" y="34"/>
                  </a:lnTo>
                  <a:lnTo>
                    <a:pt x="243" y="35"/>
                  </a:lnTo>
                  <a:lnTo>
                    <a:pt x="243" y="36"/>
                  </a:lnTo>
                  <a:lnTo>
                    <a:pt x="243" y="39"/>
                  </a:lnTo>
                  <a:lnTo>
                    <a:pt x="243" y="41"/>
                  </a:lnTo>
                  <a:lnTo>
                    <a:pt x="243" y="44"/>
                  </a:lnTo>
                  <a:lnTo>
                    <a:pt x="243" y="49"/>
                  </a:lnTo>
                  <a:lnTo>
                    <a:pt x="243" y="51"/>
                  </a:lnTo>
                  <a:lnTo>
                    <a:pt x="243" y="53"/>
                  </a:lnTo>
                  <a:lnTo>
                    <a:pt x="243" y="56"/>
                  </a:lnTo>
                  <a:lnTo>
                    <a:pt x="243" y="60"/>
                  </a:lnTo>
                  <a:lnTo>
                    <a:pt x="243" y="61"/>
                  </a:lnTo>
                  <a:lnTo>
                    <a:pt x="243" y="64"/>
                  </a:lnTo>
                  <a:lnTo>
                    <a:pt x="242" y="64"/>
                  </a:lnTo>
                  <a:lnTo>
                    <a:pt x="242" y="65"/>
                  </a:lnTo>
                  <a:lnTo>
                    <a:pt x="248" y="64"/>
                  </a:lnTo>
                  <a:lnTo>
                    <a:pt x="249" y="64"/>
                  </a:lnTo>
                  <a:lnTo>
                    <a:pt x="251" y="64"/>
                  </a:lnTo>
                  <a:lnTo>
                    <a:pt x="251" y="66"/>
                  </a:lnTo>
                  <a:lnTo>
                    <a:pt x="251" y="69"/>
                  </a:lnTo>
                  <a:lnTo>
                    <a:pt x="251" y="71"/>
                  </a:lnTo>
                  <a:lnTo>
                    <a:pt x="251" y="73"/>
                  </a:lnTo>
                  <a:lnTo>
                    <a:pt x="251" y="77"/>
                  </a:lnTo>
                  <a:lnTo>
                    <a:pt x="251" y="79"/>
                  </a:lnTo>
                  <a:lnTo>
                    <a:pt x="251" y="81"/>
                  </a:lnTo>
                  <a:lnTo>
                    <a:pt x="251" y="88"/>
                  </a:lnTo>
                  <a:lnTo>
                    <a:pt x="251" y="89"/>
                  </a:lnTo>
                  <a:lnTo>
                    <a:pt x="251" y="90"/>
                  </a:lnTo>
                  <a:lnTo>
                    <a:pt x="252" y="95"/>
                  </a:lnTo>
                  <a:lnTo>
                    <a:pt x="252" y="97"/>
                  </a:lnTo>
                  <a:lnTo>
                    <a:pt x="252" y="99"/>
                  </a:lnTo>
                  <a:lnTo>
                    <a:pt x="252" y="101"/>
                  </a:lnTo>
                  <a:lnTo>
                    <a:pt x="252" y="108"/>
                  </a:lnTo>
                  <a:lnTo>
                    <a:pt x="250" y="108"/>
                  </a:lnTo>
                  <a:lnTo>
                    <a:pt x="246" y="108"/>
                  </a:lnTo>
                  <a:lnTo>
                    <a:pt x="244" y="108"/>
                  </a:lnTo>
                  <a:lnTo>
                    <a:pt x="243" y="108"/>
                  </a:lnTo>
                  <a:lnTo>
                    <a:pt x="235" y="108"/>
                  </a:lnTo>
                  <a:lnTo>
                    <a:pt x="225" y="108"/>
                  </a:lnTo>
                  <a:lnTo>
                    <a:pt x="224" y="108"/>
                  </a:lnTo>
                  <a:lnTo>
                    <a:pt x="223" y="108"/>
                  </a:lnTo>
                  <a:lnTo>
                    <a:pt x="222" y="108"/>
                  </a:lnTo>
                  <a:lnTo>
                    <a:pt x="219" y="108"/>
                  </a:lnTo>
                  <a:lnTo>
                    <a:pt x="218" y="108"/>
                  </a:lnTo>
                  <a:lnTo>
                    <a:pt x="217" y="108"/>
                  </a:lnTo>
                  <a:lnTo>
                    <a:pt x="216" y="108"/>
                  </a:lnTo>
                  <a:lnTo>
                    <a:pt x="216" y="109"/>
                  </a:lnTo>
                  <a:lnTo>
                    <a:pt x="216" y="111"/>
                  </a:lnTo>
                  <a:lnTo>
                    <a:pt x="216" y="112"/>
                  </a:lnTo>
                  <a:lnTo>
                    <a:pt x="216" y="113"/>
                  </a:lnTo>
                  <a:lnTo>
                    <a:pt x="216" y="114"/>
                  </a:lnTo>
                  <a:lnTo>
                    <a:pt x="216" y="115"/>
                  </a:lnTo>
                  <a:lnTo>
                    <a:pt x="216" y="117"/>
                  </a:lnTo>
                  <a:lnTo>
                    <a:pt x="216" y="119"/>
                  </a:lnTo>
                  <a:lnTo>
                    <a:pt x="216" y="123"/>
                  </a:lnTo>
                  <a:lnTo>
                    <a:pt x="216" y="125"/>
                  </a:lnTo>
                  <a:lnTo>
                    <a:pt x="216" y="127"/>
                  </a:lnTo>
                  <a:lnTo>
                    <a:pt x="215" y="127"/>
                  </a:lnTo>
                  <a:lnTo>
                    <a:pt x="206" y="127"/>
                  </a:lnTo>
                  <a:lnTo>
                    <a:pt x="204" y="127"/>
                  </a:lnTo>
                  <a:lnTo>
                    <a:pt x="203" y="127"/>
                  </a:lnTo>
                  <a:lnTo>
                    <a:pt x="202" y="127"/>
                  </a:lnTo>
                  <a:lnTo>
                    <a:pt x="201" y="127"/>
                  </a:lnTo>
                  <a:lnTo>
                    <a:pt x="199" y="127"/>
                  </a:lnTo>
                  <a:lnTo>
                    <a:pt x="198" y="127"/>
                  </a:lnTo>
                  <a:lnTo>
                    <a:pt x="196" y="127"/>
                  </a:lnTo>
                  <a:lnTo>
                    <a:pt x="195" y="127"/>
                  </a:lnTo>
                  <a:lnTo>
                    <a:pt x="194" y="127"/>
                  </a:lnTo>
                  <a:lnTo>
                    <a:pt x="192" y="127"/>
                  </a:lnTo>
                  <a:lnTo>
                    <a:pt x="190" y="127"/>
                  </a:lnTo>
                  <a:lnTo>
                    <a:pt x="188" y="127"/>
                  </a:lnTo>
                  <a:lnTo>
                    <a:pt x="187" y="127"/>
                  </a:lnTo>
                  <a:lnTo>
                    <a:pt x="184" y="127"/>
                  </a:lnTo>
                  <a:lnTo>
                    <a:pt x="183" y="127"/>
                  </a:lnTo>
                  <a:lnTo>
                    <a:pt x="182" y="127"/>
                  </a:lnTo>
                  <a:lnTo>
                    <a:pt x="180" y="127"/>
                  </a:lnTo>
                  <a:lnTo>
                    <a:pt x="179" y="127"/>
                  </a:lnTo>
                  <a:lnTo>
                    <a:pt x="175" y="127"/>
                  </a:lnTo>
                  <a:lnTo>
                    <a:pt x="171" y="127"/>
                  </a:lnTo>
                  <a:lnTo>
                    <a:pt x="170" y="127"/>
                  </a:lnTo>
                  <a:lnTo>
                    <a:pt x="170" y="128"/>
                  </a:lnTo>
                  <a:lnTo>
                    <a:pt x="169" y="128"/>
                  </a:lnTo>
                  <a:lnTo>
                    <a:pt x="169" y="127"/>
                  </a:lnTo>
                  <a:lnTo>
                    <a:pt x="168" y="127"/>
                  </a:lnTo>
                  <a:lnTo>
                    <a:pt x="168" y="128"/>
                  </a:lnTo>
                  <a:lnTo>
                    <a:pt x="167" y="128"/>
                  </a:lnTo>
                  <a:lnTo>
                    <a:pt x="166" y="128"/>
                  </a:lnTo>
                  <a:lnTo>
                    <a:pt x="164" y="128"/>
                  </a:lnTo>
                  <a:lnTo>
                    <a:pt x="164" y="129"/>
                  </a:lnTo>
                  <a:lnTo>
                    <a:pt x="163" y="129"/>
                  </a:lnTo>
                  <a:lnTo>
                    <a:pt x="163" y="128"/>
                  </a:lnTo>
                  <a:lnTo>
                    <a:pt x="163" y="129"/>
                  </a:lnTo>
                  <a:lnTo>
                    <a:pt x="162" y="129"/>
                  </a:lnTo>
                  <a:lnTo>
                    <a:pt x="161" y="129"/>
                  </a:lnTo>
                  <a:lnTo>
                    <a:pt x="160" y="129"/>
                  </a:lnTo>
                  <a:lnTo>
                    <a:pt x="159" y="129"/>
                  </a:lnTo>
                  <a:lnTo>
                    <a:pt x="159" y="130"/>
                  </a:lnTo>
                  <a:lnTo>
                    <a:pt x="158" y="130"/>
                  </a:lnTo>
                  <a:lnTo>
                    <a:pt x="156" y="129"/>
                  </a:lnTo>
                  <a:lnTo>
                    <a:pt x="156" y="130"/>
                  </a:lnTo>
                  <a:lnTo>
                    <a:pt x="156" y="131"/>
                  </a:lnTo>
                  <a:lnTo>
                    <a:pt x="155" y="131"/>
                  </a:lnTo>
                  <a:lnTo>
                    <a:pt x="154" y="131"/>
                  </a:lnTo>
                  <a:lnTo>
                    <a:pt x="153" y="131"/>
                  </a:lnTo>
                  <a:lnTo>
                    <a:pt x="153" y="130"/>
                  </a:lnTo>
                  <a:lnTo>
                    <a:pt x="152" y="130"/>
                  </a:lnTo>
                  <a:lnTo>
                    <a:pt x="152" y="131"/>
                  </a:lnTo>
                  <a:lnTo>
                    <a:pt x="152" y="130"/>
                  </a:lnTo>
                  <a:lnTo>
                    <a:pt x="151" y="130"/>
                  </a:lnTo>
                  <a:lnTo>
                    <a:pt x="151" y="131"/>
                  </a:lnTo>
                  <a:lnTo>
                    <a:pt x="150" y="131"/>
                  </a:lnTo>
                  <a:lnTo>
                    <a:pt x="148" y="130"/>
                  </a:lnTo>
                  <a:lnTo>
                    <a:pt x="147" y="130"/>
                  </a:lnTo>
                  <a:lnTo>
                    <a:pt x="147" y="131"/>
                  </a:lnTo>
                  <a:lnTo>
                    <a:pt x="146" y="131"/>
                  </a:lnTo>
                  <a:lnTo>
                    <a:pt x="146" y="132"/>
                  </a:lnTo>
                  <a:lnTo>
                    <a:pt x="145" y="132"/>
                  </a:lnTo>
                  <a:lnTo>
                    <a:pt x="145" y="133"/>
                  </a:lnTo>
                  <a:lnTo>
                    <a:pt x="145" y="135"/>
                  </a:lnTo>
                  <a:lnTo>
                    <a:pt x="144" y="135"/>
                  </a:lnTo>
                  <a:lnTo>
                    <a:pt x="143" y="136"/>
                  </a:lnTo>
                  <a:lnTo>
                    <a:pt x="142" y="136"/>
                  </a:lnTo>
                  <a:lnTo>
                    <a:pt x="140" y="136"/>
                  </a:lnTo>
                  <a:lnTo>
                    <a:pt x="139" y="136"/>
                  </a:lnTo>
                  <a:lnTo>
                    <a:pt x="138" y="136"/>
                  </a:lnTo>
                  <a:lnTo>
                    <a:pt x="138" y="137"/>
                  </a:lnTo>
                  <a:lnTo>
                    <a:pt x="137" y="137"/>
                  </a:lnTo>
                  <a:lnTo>
                    <a:pt x="136" y="137"/>
                  </a:lnTo>
                  <a:lnTo>
                    <a:pt x="135" y="137"/>
                  </a:lnTo>
                  <a:lnTo>
                    <a:pt x="134" y="137"/>
                  </a:lnTo>
                  <a:lnTo>
                    <a:pt x="132" y="137"/>
                  </a:lnTo>
                  <a:lnTo>
                    <a:pt x="131" y="136"/>
                  </a:lnTo>
                  <a:lnTo>
                    <a:pt x="131" y="137"/>
                  </a:lnTo>
                  <a:lnTo>
                    <a:pt x="130" y="137"/>
                  </a:lnTo>
                  <a:lnTo>
                    <a:pt x="130" y="136"/>
                  </a:lnTo>
                  <a:lnTo>
                    <a:pt x="130" y="137"/>
                  </a:lnTo>
                  <a:lnTo>
                    <a:pt x="130" y="136"/>
                  </a:lnTo>
                  <a:lnTo>
                    <a:pt x="129" y="136"/>
                  </a:lnTo>
                  <a:lnTo>
                    <a:pt x="128" y="136"/>
                  </a:lnTo>
                  <a:lnTo>
                    <a:pt x="127" y="136"/>
                  </a:lnTo>
                  <a:lnTo>
                    <a:pt x="127" y="137"/>
                  </a:lnTo>
                  <a:lnTo>
                    <a:pt x="127" y="138"/>
                  </a:lnTo>
                  <a:lnTo>
                    <a:pt x="126" y="137"/>
                  </a:lnTo>
                  <a:lnTo>
                    <a:pt x="126" y="138"/>
                  </a:lnTo>
                  <a:lnTo>
                    <a:pt x="126" y="137"/>
                  </a:lnTo>
                  <a:lnTo>
                    <a:pt x="124" y="137"/>
                  </a:lnTo>
                  <a:lnTo>
                    <a:pt x="124" y="138"/>
                  </a:lnTo>
                  <a:lnTo>
                    <a:pt x="124" y="139"/>
                  </a:lnTo>
                  <a:lnTo>
                    <a:pt x="123" y="139"/>
                  </a:lnTo>
                  <a:lnTo>
                    <a:pt x="122" y="139"/>
                  </a:lnTo>
                  <a:lnTo>
                    <a:pt x="122" y="140"/>
                  </a:lnTo>
                  <a:lnTo>
                    <a:pt x="121" y="140"/>
                  </a:lnTo>
                  <a:lnTo>
                    <a:pt x="120" y="140"/>
                  </a:lnTo>
                  <a:lnTo>
                    <a:pt x="119" y="140"/>
                  </a:lnTo>
                  <a:lnTo>
                    <a:pt x="119" y="141"/>
                  </a:lnTo>
                  <a:lnTo>
                    <a:pt x="118" y="141"/>
                  </a:lnTo>
                  <a:lnTo>
                    <a:pt x="116" y="141"/>
                  </a:lnTo>
                  <a:lnTo>
                    <a:pt x="116" y="143"/>
                  </a:lnTo>
                  <a:lnTo>
                    <a:pt x="116" y="141"/>
                  </a:lnTo>
                  <a:lnTo>
                    <a:pt x="115" y="141"/>
                  </a:lnTo>
                  <a:lnTo>
                    <a:pt x="115" y="143"/>
                  </a:lnTo>
                  <a:lnTo>
                    <a:pt x="114" y="143"/>
                  </a:lnTo>
                  <a:lnTo>
                    <a:pt x="113" y="143"/>
                  </a:lnTo>
                  <a:lnTo>
                    <a:pt x="112" y="143"/>
                  </a:lnTo>
                  <a:lnTo>
                    <a:pt x="111" y="143"/>
                  </a:lnTo>
                  <a:lnTo>
                    <a:pt x="111" y="144"/>
                  </a:lnTo>
                  <a:lnTo>
                    <a:pt x="110" y="144"/>
                  </a:lnTo>
                  <a:lnTo>
                    <a:pt x="110" y="145"/>
                  </a:lnTo>
                  <a:lnTo>
                    <a:pt x="110" y="146"/>
                  </a:lnTo>
                  <a:lnTo>
                    <a:pt x="108" y="146"/>
                  </a:lnTo>
                  <a:lnTo>
                    <a:pt x="108" y="145"/>
                  </a:lnTo>
                  <a:lnTo>
                    <a:pt x="107" y="145"/>
                  </a:lnTo>
                  <a:lnTo>
                    <a:pt x="107" y="146"/>
                  </a:lnTo>
                  <a:lnTo>
                    <a:pt x="107" y="145"/>
                  </a:lnTo>
                  <a:lnTo>
                    <a:pt x="106" y="145"/>
                  </a:lnTo>
                  <a:lnTo>
                    <a:pt x="107" y="146"/>
                  </a:lnTo>
                  <a:lnTo>
                    <a:pt x="106" y="146"/>
                  </a:lnTo>
                  <a:lnTo>
                    <a:pt x="106" y="145"/>
                  </a:lnTo>
                  <a:lnTo>
                    <a:pt x="105" y="145"/>
                  </a:lnTo>
                  <a:lnTo>
                    <a:pt x="105" y="146"/>
                  </a:lnTo>
                  <a:lnTo>
                    <a:pt x="104" y="146"/>
                  </a:lnTo>
                  <a:lnTo>
                    <a:pt x="104" y="147"/>
                  </a:lnTo>
                  <a:lnTo>
                    <a:pt x="103" y="147"/>
                  </a:lnTo>
                  <a:lnTo>
                    <a:pt x="103" y="148"/>
                  </a:lnTo>
                  <a:lnTo>
                    <a:pt x="102" y="148"/>
                  </a:lnTo>
                  <a:lnTo>
                    <a:pt x="100" y="148"/>
                  </a:lnTo>
                  <a:lnTo>
                    <a:pt x="100" y="149"/>
                  </a:lnTo>
                  <a:lnTo>
                    <a:pt x="99" y="149"/>
                  </a:lnTo>
                  <a:lnTo>
                    <a:pt x="99" y="148"/>
                  </a:lnTo>
                  <a:lnTo>
                    <a:pt x="98" y="148"/>
                  </a:lnTo>
                  <a:lnTo>
                    <a:pt x="98" y="149"/>
                  </a:lnTo>
                  <a:lnTo>
                    <a:pt x="97" y="149"/>
                  </a:lnTo>
                  <a:lnTo>
                    <a:pt x="98" y="151"/>
                  </a:lnTo>
                  <a:lnTo>
                    <a:pt x="97" y="151"/>
                  </a:lnTo>
                  <a:lnTo>
                    <a:pt x="97" y="152"/>
                  </a:lnTo>
                  <a:lnTo>
                    <a:pt x="96" y="152"/>
                  </a:lnTo>
                  <a:lnTo>
                    <a:pt x="96" y="153"/>
                  </a:lnTo>
                  <a:lnTo>
                    <a:pt x="96" y="154"/>
                  </a:lnTo>
                  <a:lnTo>
                    <a:pt x="95" y="154"/>
                  </a:lnTo>
                  <a:lnTo>
                    <a:pt x="94" y="154"/>
                  </a:lnTo>
                  <a:lnTo>
                    <a:pt x="92" y="154"/>
                  </a:lnTo>
                  <a:lnTo>
                    <a:pt x="91" y="154"/>
                  </a:lnTo>
                  <a:lnTo>
                    <a:pt x="92" y="155"/>
                  </a:lnTo>
                  <a:lnTo>
                    <a:pt x="92" y="156"/>
                  </a:lnTo>
                  <a:lnTo>
                    <a:pt x="91" y="156"/>
                  </a:lnTo>
                  <a:lnTo>
                    <a:pt x="92" y="156"/>
                  </a:lnTo>
                  <a:lnTo>
                    <a:pt x="92" y="157"/>
                  </a:lnTo>
                  <a:lnTo>
                    <a:pt x="91" y="157"/>
                  </a:lnTo>
                  <a:lnTo>
                    <a:pt x="90" y="157"/>
                  </a:lnTo>
                  <a:lnTo>
                    <a:pt x="90" y="159"/>
                  </a:lnTo>
                  <a:lnTo>
                    <a:pt x="90" y="160"/>
                  </a:lnTo>
                  <a:lnTo>
                    <a:pt x="89" y="161"/>
                  </a:lnTo>
                  <a:lnTo>
                    <a:pt x="89" y="162"/>
                  </a:lnTo>
                  <a:lnTo>
                    <a:pt x="88" y="163"/>
                  </a:lnTo>
                  <a:lnTo>
                    <a:pt x="88" y="164"/>
                  </a:lnTo>
                  <a:lnTo>
                    <a:pt x="88" y="165"/>
                  </a:lnTo>
                  <a:lnTo>
                    <a:pt x="87" y="165"/>
                  </a:lnTo>
                  <a:lnTo>
                    <a:pt x="86" y="167"/>
                  </a:lnTo>
                  <a:lnTo>
                    <a:pt x="84" y="167"/>
                  </a:lnTo>
                  <a:lnTo>
                    <a:pt x="83" y="167"/>
                  </a:lnTo>
                  <a:lnTo>
                    <a:pt x="82" y="167"/>
                  </a:lnTo>
                  <a:lnTo>
                    <a:pt x="82" y="165"/>
                  </a:lnTo>
                  <a:lnTo>
                    <a:pt x="81" y="165"/>
                  </a:lnTo>
                  <a:lnTo>
                    <a:pt x="80" y="165"/>
                  </a:lnTo>
                  <a:lnTo>
                    <a:pt x="80" y="167"/>
                  </a:lnTo>
                  <a:lnTo>
                    <a:pt x="79" y="167"/>
                  </a:lnTo>
                  <a:lnTo>
                    <a:pt x="79" y="165"/>
                  </a:lnTo>
                  <a:lnTo>
                    <a:pt x="78" y="165"/>
                  </a:lnTo>
                  <a:lnTo>
                    <a:pt x="76" y="165"/>
                  </a:lnTo>
                  <a:lnTo>
                    <a:pt x="76" y="164"/>
                  </a:lnTo>
                  <a:lnTo>
                    <a:pt x="75" y="164"/>
                  </a:lnTo>
                  <a:lnTo>
                    <a:pt x="75" y="165"/>
                  </a:lnTo>
                  <a:lnTo>
                    <a:pt x="74" y="165"/>
                  </a:lnTo>
                  <a:lnTo>
                    <a:pt x="74" y="167"/>
                  </a:lnTo>
                  <a:lnTo>
                    <a:pt x="73" y="167"/>
                  </a:lnTo>
                  <a:lnTo>
                    <a:pt x="72" y="167"/>
                  </a:lnTo>
                  <a:lnTo>
                    <a:pt x="73" y="167"/>
                  </a:lnTo>
                  <a:lnTo>
                    <a:pt x="73" y="168"/>
                  </a:lnTo>
                  <a:lnTo>
                    <a:pt x="72" y="168"/>
                  </a:lnTo>
                  <a:lnTo>
                    <a:pt x="73" y="168"/>
                  </a:lnTo>
                  <a:lnTo>
                    <a:pt x="73" y="169"/>
                  </a:lnTo>
                  <a:lnTo>
                    <a:pt x="72" y="169"/>
                  </a:lnTo>
                  <a:lnTo>
                    <a:pt x="72" y="170"/>
                  </a:lnTo>
                  <a:lnTo>
                    <a:pt x="71" y="170"/>
                  </a:lnTo>
                  <a:lnTo>
                    <a:pt x="71" y="169"/>
                  </a:lnTo>
                  <a:lnTo>
                    <a:pt x="70" y="169"/>
                  </a:lnTo>
                  <a:lnTo>
                    <a:pt x="70" y="170"/>
                  </a:lnTo>
                  <a:lnTo>
                    <a:pt x="68" y="170"/>
                  </a:lnTo>
                  <a:lnTo>
                    <a:pt x="68" y="171"/>
                  </a:lnTo>
                  <a:lnTo>
                    <a:pt x="67" y="171"/>
                  </a:lnTo>
                  <a:lnTo>
                    <a:pt x="66" y="171"/>
                  </a:lnTo>
                  <a:lnTo>
                    <a:pt x="65" y="171"/>
                  </a:lnTo>
                  <a:lnTo>
                    <a:pt x="66" y="172"/>
                  </a:lnTo>
                  <a:lnTo>
                    <a:pt x="62" y="172"/>
                  </a:lnTo>
                  <a:lnTo>
                    <a:pt x="58" y="172"/>
                  </a:lnTo>
                  <a:lnTo>
                    <a:pt x="57" y="172"/>
                  </a:lnTo>
                  <a:lnTo>
                    <a:pt x="56" y="172"/>
                  </a:lnTo>
                  <a:lnTo>
                    <a:pt x="54" y="172"/>
                  </a:lnTo>
                  <a:lnTo>
                    <a:pt x="50" y="172"/>
                  </a:lnTo>
                  <a:lnTo>
                    <a:pt x="47" y="172"/>
                  </a:lnTo>
                  <a:lnTo>
                    <a:pt x="41" y="172"/>
                  </a:lnTo>
                  <a:lnTo>
                    <a:pt x="39" y="172"/>
                  </a:lnTo>
                  <a:lnTo>
                    <a:pt x="38" y="172"/>
                  </a:lnTo>
                  <a:lnTo>
                    <a:pt x="36" y="172"/>
                  </a:lnTo>
                  <a:lnTo>
                    <a:pt x="32" y="172"/>
                  </a:lnTo>
                  <a:lnTo>
                    <a:pt x="27" y="172"/>
                  </a:lnTo>
                  <a:lnTo>
                    <a:pt x="25" y="172"/>
                  </a:lnTo>
                  <a:lnTo>
                    <a:pt x="19" y="172"/>
                  </a:lnTo>
                  <a:lnTo>
                    <a:pt x="16" y="172"/>
                  </a:lnTo>
                  <a:lnTo>
                    <a:pt x="10" y="172"/>
                  </a:lnTo>
                  <a:lnTo>
                    <a:pt x="6" y="172"/>
                  </a:lnTo>
                  <a:lnTo>
                    <a:pt x="4" y="172"/>
                  </a:lnTo>
                  <a:lnTo>
                    <a:pt x="3" y="172"/>
                  </a:lnTo>
                  <a:lnTo>
                    <a:pt x="1" y="172"/>
                  </a:lnTo>
                  <a:lnTo>
                    <a:pt x="1" y="163"/>
                  </a:lnTo>
                  <a:lnTo>
                    <a:pt x="1" y="162"/>
                  </a:lnTo>
                  <a:lnTo>
                    <a:pt x="1" y="160"/>
                  </a:lnTo>
                  <a:lnTo>
                    <a:pt x="1" y="147"/>
                  </a:lnTo>
                  <a:lnTo>
                    <a:pt x="1" y="146"/>
                  </a:lnTo>
                  <a:lnTo>
                    <a:pt x="1" y="145"/>
                  </a:lnTo>
                  <a:lnTo>
                    <a:pt x="1" y="144"/>
                  </a:lnTo>
                  <a:lnTo>
                    <a:pt x="1" y="143"/>
                  </a:lnTo>
                  <a:lnTo>
                    <a:pt x="1" y="141"/>
                  </a:lnTo>
                  <a:lnTo>
                    <a:pt x="1" y="140"/>
                  </a:lnTo>
                  <a:lnTo>
                    <a:pt x="1" y="139"/>
                  </a:lnTo>
                  <a:lnTo>
                    <a:pt x="1" y="137"/>
                  </a:lnTo>
                  <a:lnTo>
                    <a:pt x="1" y="132"/>
                  </a:lnTo>
                  <a:lnTo>
                    <a:pt x="1" y="125"/>
                  </a:lnTo>
                  <a:lnTo>
                    <a:pt x="1" y="124"/>
                  </a:lnTo>
                  <a:lnTo>
                    <a:pt x="1" y="123"/>
                  </a:lnTo>
                  <a:lnTo>
                    <a:pt x="1" y="121"/>
                  </a:lnTo>
                  <a:lnTo>
                    <a:pt x="1" y="120"/>
                  </a:lnTo>
                  <a:lnTo>
                    <a:pt x="1" y="119"/>
                  </a:lnTo>
                  <a:lnTo>
                    <a:pt x="1" y="114"/>
                  </a:lnTo>
                  <a:lnTo>
                    <a:pt x="1" y="104"/>
                  </a:lnTo>
                  <a:lnTo>
                    <a:pt x="1" y="100"/>
                  </a:lnTo>
                  <a:lnTo>
                    <a:pt x="1" y="99"/>
                  </a:lnTo>
                  <a:lnTo>
                    <a:pt x="1" y="97"/>
                  </a:lnTo>
                  <a:lnTo>
                    <a:pt x="1" y="95"/>
                  </a:lnTo>
                  <a:lnTo>
                    <a:pt x="1" y="93"/>
                  </a:lnTo>
                  <a:lnTo>
                    <a:pt x="1" y="89"/>
                  </a:lnTo>
                  <a:lnTo>
                    <a:pt x="1" y="88"/>
                  </a:lnTo>
                  <a:lnTo>
                    <a:pt x="1" y="79"/>
                  </a:lnTo>
                  <a:lnTo>
                    <a:pt x="1" y="74"/>
                  </a:lnTo>
                  <a:lnTo>
                    <a:pt x="1" y="73"/>
                  </a:lnTo>
                  <a:lnTo>
                    <a:pt x="1" y="71"/>
                  </a:lnTo>
                  <a:lnTo>
                    <a:pt x="1" y="67"/>
                  </a:lnTo>
                  <a:lnTo>
                    <a:pt x="1" y="66"/>
                  </a:lnTo>
                  <a:lnTo>
                    <a:pt x="1" y="63"/>
                  </a:lnTo>
                  <a:lnTo>
                    <a:pt x="1" y="57"/>
                  </a:lnTo>
                  <a:lnTo>
                    <a:pt x="1" y="55"/>
                  </a:lnTo>
                  <a:lnTo>
                    <a:pt x="1" y="52"/>
                  </a:lnTo>
                  <a:lnTo>
                    <a:pt x="1" y="48"/>
                  </a:lnTo>
                  <a:lnTo>
                    <a:pt x="1" y="45"/>
                  </a:lnTo>
                  <a:lnTo>
                    <a:pt x="1" y="39"/>
                  </a:lnTo>
                  <a:lnTo>
                    <a:pt x="1" y="37"/>
                  </a:lnTo>
                  <a:lnTo>
                    <a:pt x="1" y="34"/>
                  </a:lnTo>
                  <a:lnTo>
                    <a:pt x="0" y="20"/>
                  </a:lnTo>
                  <a:lnTo>
                    <a:pt x="0" y="19"/>
                  </a:lnTo>
                  <a:lnTo>
                    <a:pt x="0" y="17"/>
                  </a:lnTo>
                  <a:lnTo>
                    <a:pt x="0" y="15"/>
                  </a:lnTo>
                  <a:lnTo>
                    <a:pt x="0" y="13"/>
                  </a:lnTo>
                  <a:lnTo>
                    <a:pt x="0" y="11"/>
                  </a:lnTo>
                  <a:lnTo>
                    <a:pt x="1" y="11"/>
                  </a:lnTo>
                  <a:lnTo>
                    <a:pt x="4" y="11"/>
                  </a:lnTo>
                  <a:lnTo>
                    <a:pt x="6" y="11"/>
                  </a:lnTo>
                  <a:lnTo>
                    <a:pt x="11" y="11"/>
                  </a:lnTo>
                  <a:lnTo>
                    <a:pt x="12" y="11"/>
                  </a:lnTo>
                  <a:lnTo>
                    <a:pt x="16" y="11"/>
                  </a:lnTo>
                  <a:lnTo>
                    <a:pt x="23" y="11"/>
                  </a:lnTo>
                  <a:lnTo>
                    <a:pt x="32" y="11"/>
                  </a:lnTo>
                  <a:lnTo>
                    <a:pt x="34" y="11"/>
                  </a:lnTo>
                  <a:lnTo>
                    <a:pt x="35" y="11"/>
                  </a:lnTo>
                  <a:lnTo>
                    <a:pt x="39" y="11"/>
                  </a:lnTo>
                  <a:lnTo>
                    <a:pt x="41" y="11"/>
                  </a:lnTo>
                  <a:lnTo>
                    <a:pt x="43" y="11"/>
                  </a:lnTo>
                  <a:lnTo>
                    <a:pt x="62" y="11"/>
                  </a:lnTo>
                  <a:lnTo>
                    <a:pt x="64" y="11"/>
                  </a:lnTo>
                  <a:lnTo>
                    <a:pt x="68" y="11"/>
                  </a:lnTo>
                  <a:lnTo>
                    <a:pt x="70" y="11"/>
                  </a:lnTo>
                  <a:lnTo>
                    <a:pt x="73" y="11"/>
                  </a:lnTo>
                  <a:lnTo>
                    <a:pt x="75" y="11"/>
                  </a:lnTo>
                  <a:lnTo>
                    <a:pt x="86" y="11"/>
                  </a:lnTo>
                  <a:lnTo>
                    <a:pt x="91" y="11"/>
                  </a:lnTo>
                  <a:lnTo>
                    <a:pt x="94" y="11"/>
                  </a:lnTo>
                  <a:lnTo>
                    <a:pt x="95" y="11"/>
                  </a:lnTo>
                  <a:lnTo>
                    <a:pt x="100" y="11"/>
                  </a:lnTo>
                  <a:lnTo>
                    <a:pt x="110" y="11"/>
                  </a:lnTo>
                  <a:lnTo>
                    <a:pt x="116" y="11"/>
                  </a:lnTo>
                  <a:lnTo>
                    <a:pt x="119" y="11"/>
                  </a:lnTo>
                  <a:lnTo>
                    <a:pt x="126" y="11"/>
                  </a:lnTo>
                  <a:lnTo>
                    <a:pt x="130" y="11"/>
                  </a:lnTo>
                  <a:lnTo>
                    <a:pt x="132" y="11"/>
                  </a:lnTo>
                  <a:lnTo>
                    <a:pt x="137" y="11"/>
                  </a:lnTo>
                  <a:lnTo>
                    <a:pt x="142" y="11"/>
                  </a:lnTo>
                  <a:lnTo>
                    <a:pt x="143" y="11"/>
                  </a:lnTo>
                  <a:lnTo>
                    <a:pt x="150" y="11"/>
                  </a:lnTo>
                  <a:lnTo>
                    <a:pt x="162" y="10"/>
                  </a:lnTo>
                  <a:lnTo>
                    <a:pt x="162" y="2"/>
                  </a:lnTo>
                  <a:lnTo>
                    <a:pt x="162" y="1"/>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33" name="Freeform 132"/>
            <p:cNvSpPr>
              <a:spLocks/>
            </p:cNvSpPr>
            <p:nvPr/>
          </p:nvSpPr>
          <p:spPr bwMode="auto">
            <a:xfrm>
              <a:off x="2941" y="1583"/>
              <a:ext cx="209" cy="241"/>
            </a:xfrm>
            <a:custGeom>
              <a:avLst/>
              <a:gdLst>
                <a:gd name="T0" fmla="*/ 144 w 209"/>
                <a:gd name="T1" fmla="*/ 18 h 241"/>
                <a:gd name="T2" fmla="*/ 144 w 209"/>
                <a:gd name="T3" fmla="*/ 35 h 241"/>
                <a:gd name="T4" fmla="*/ 144 w 209"/>
                <a:gd name="T5" fmla="*/ 58 h 241"/>
                <a:gd name="T6" fmla="*/ 144 w 209"/>
                <a:gd name="T7" fmla="*/ 81 h 241"/>
                <a:gd name="T8" fmla="*/ 144 w 209"/>
                <a:gd name="T9" fmla="*/ 98 h 241"/>
                <a:gd name="T10" fmla="*/ 144 w 209"/>
                <a:gd name="T11" fmla="*/ 106 h 241"/>
                <a:gd name="T12" fmla="*/ 144 w 209"/>
                <a:gd name="T13" fmla="*/ 133 h 241"/>
                <a:gd name="T14" fmla="*/ 162 w 209"/>
                <a:gd name="T15" fmla="*/ 133 h 241"/>
                <a:gd name="T16" fmla="*/ 182 w 209"/>
                <a:gd name="T17" fmla="*/ 133 h 241"/>
                <a:gd name="T18" fmla="*/ 200 w 209"/>
                <a:gd name="T19" fmla="*/ 133 h 241"/>
                <a:gd name="T20" fmla="*/ 209 w 209"/>
                <a:gd name="T21" fmla="*/ 134 h 241"/>
                <a:gd name="T22" fmla="*/ 205 w 209"/>
                <a:gd name="T23" fmla="*/ 137 h 241"/>
                <a:gd name="T24" fmla="*/ 201 w 209"/>
                <a:gd name="T25" fmla="*/ 138 h 241"/>
                <a:gd name="T26" fmla="*/ 199 w 209"/>
                <a:gd name="T27" fmla="*/ 138 h 241"/>
                <a:gd name="T28" fmla="*/ 195 w 209"/>
                <a:gd name="T29" fmla="*/ 139 h 241"/>
                <a:gd name="T30" fmla="*/ 194 w 209"/>
                <a:gd name="T31" fmla="*/ 141 h 241"/>
                <a:gd name="T32" fmla="*/ 193 w 209"/>
                <a:gd name="T33" fmla="*/ 145 h 241"/>
                <a:gd name="T34" fmla="*/ 192 w 209"/>
                <a:gd name="T35" fmla="*/ 146 h 241"/>
                <a:gd name="T36" fmla="*/ 190 w 209"/>
                <a:gd name="T37" fmla="*/ 149 h 241"/>
                <a:gd name="T38" fmla="*/ 189 w 209"/>
                <a:gd name="T39" fmla="*/ 150 h 241"/>
                <a:gd name="T40" fmla="*/ 186 w 209"/>
                <a:gd name="T41" fmla="*/ 150 h 241"/>
                <a:gd name="T42" fmla="*/ 185 w 209"/>
                <a:gd name="T43" fmla="*/ 149 h 241"/>
                <a:gd name="T44" fmla="*/ 181 w 209"/>
                <a:gd name="T45" fmla="*/ 147 h 241"/>
                <a:gd name="T46" fmla="*/ 177 w 209"/>
                <a:gd name="T47" fmla="*/ 146 h 241"/>
                <a:gd name="T48" fmla="*/ 174 w 209"/>
                <a:gd name="T49" fmla="*/ 146 h 241"/>
                <a:gd name="T50" fmla="*/ 171 w 209"/>
                <a:gd name="T51" fmla="*/ 149 h 241"/>
                <a:gd name="T52" fmla="*/ 171 w 209"/>
                <a:gd name="T53" fmla="*/ 156 h 241"/>
                <a:gd name="T54" fmla="*/ 171 w 209"/>
                <a:gd name="T55" fmla="*/ 185 h 241"/>
                <a:gd name="T56" fmla="*/ 171 w 209"/>
                <a:gd name="T57" fmla="*/ 216 h 241"/>
                <a:gd name="T58" fmla="*/ 171 w 209"/>
                <a:gd name="T59" fmla="*/ 240 h 241"/>
                <a:gd name="T60" fmla="*/ 139 w 209"/>
                <a:gd name="T61" fmla="*/ 241 h 241"/>
                <a:gd name="T62" fmla="*/ 123 w 209"/>
                <a:gd name="T63" fmla="*/ 241 h 241"/>
                <a:gd name="T64" fmla="*/ 99 w 209"/>
                <a:gd name="T65" fmla="*/ 241 h 241"/>
                <a:gd name="T66" fmla="*/ 80 w 209"/>
                <a:gd name="T67" fmla="*/ 241 h 241"/>
                <a:gd name="T68" fmla="*/ 73 w 209"/>
                <a:gd name="T69" fmla="*/ 230 h 241"/>
                <a:gd name="T70" fmla="*/ 72 w 209"/>
                <a:gd name="T71" fmla="*/ 214 h 241"/>
                <a:gd name="T72" fmla="*/ 72 w 209"/>
                <a:gd name="T73" fmla="*/ 190 h 241"/>
                <a:gd name="T74" fmla="*/ 72 w 209"/>
                <a:gd name="T75" fmla="*/ 169 h 241"/>
                <a:gd name="T76" fmla="*/ 38 w 209"/>
                <a:gd name="T77" fmla="*/ 169 h 241"/>
                <a:gd name="T78" fmla="*/ 32 w 209"/>
                <a:gd name="T79" fmla="*/ 160 h 241"/>
                <a:gd name="T80" fmla="*/ 18 w 209"/>
                <a:gd name="T81" fmla="*/ 160 h 241"/>
                <a:gd name="T82" fmla="*/ 0 w 209"/>
                <a:gd name="T83" fmla="*/ 161 h 241"/>
                <a:gd name="T84" fmla="*/ 0 w 209"/>
                <a:gd name="T85" fmla="*/ 142 h 241"/>
                <a:gd name="T86" fmla="*/ 0 w 209"/>
                <a:gd name="T87" fmla="*/ 129 h 241"/>
                <a:gd name="T88" fmla="*/ 0 w 209"/>
                <a:gd name="T89" fmla="*/ 115 h 241"/>
                <a:gd name="T90" fmla="*/ 0 w 209"/>
                <a:gd name="T91" fmla="*/ 99 h 241"/>
                <a:gd name="T92" fmla="*/ 0 w 209"/>
                <a:gd name="T93" fmla="*/ 84 h 241"/>
                <a:gd name="T94" fmla="*/ 0 w 209"/>
                <a:gd name="T95" fmla="*/ 68 h 241"/>
                <a:gd name="T96" fmla="*/ 0 w 209"/>
                <a:gd name="T97" fmla="*/ 54 h 241"/>
                <a:gd name="T98" fmla="*/ 0 w 209"/>
                <a:gd name="T99" fmla="*/ 44 h 241"/>
                <a:gd name="T100" fmla="*/ 0 w 209"/>
                <a:gd name="T101" fmla="*/ 35 h 241"/>
                <a:gd name="T102" fmla="*/ 0 w 209"/>
                <a:gd name="T103" fmla="*/ 22 h 241"/>
                <a:gd name="T104" fmla="*/ 2 w 209"/>
                <a:gd name="T105" fmla="*/ 0 h 241"/>
                <a:gd name="T106" fmla="*/ 21 w 209"/>
                <a:gd name="T107" fmla="*/ 0 h 241"/>
                <a:gd name="T108" fmla="*/ 30 w 209"/>
                <a:gd name="T109" fmla="*/ 0 h 241"/>
                <a:gd name="T110" fmla="*/ 42 w 209"/>
                <a:gd name="T111" fmla="*/ 0 h 241"/>
                <a:gd name="T112" fmla="*/ 69 w 209"/>
                <a:gd name="T113" fmla="*/ 0 h 241"/>
                <a:gd name="T114" fmla="*/ 82 w 209"/>
                <a:gd name="T115" fmla="*/ 0 h 241"/>
                <a:gd name="T116" fmla="*/ 95 w 209"/>
                <a:gd name="T117" fmla="*/ 0 h 241"/>
                <a:gd name="T118" fmla="*/ 109 w 209"/>
                <a:gd name="T119" fmla="*/ 0 h 241"/>
                <a:gd name="T120" fmla="*/ 125 w 209"/>
                <a:gd name="T121" fmla="*/ 0 h 24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09" h="241">
                  <a:moveTo>
                    <a:pt x="144" y="0"/>
                  </a:moveTo>
                  <a:lnTo>
                    <a:pt x="144" y="6"/>
                  </a:lnTo>
                  <a:lnTo>
                    <a:pt x="144" y="9"/>
                  </a:lnTo>
                  <a:lnTo>
                    <a:pt x="144" y="13"/>
                  </a:lnTo>
                  <a:lnTo>
                    <a:pt x="144" y="16"/>
                  </a:lnTo>
                  <a:lnTo>
                    <a:pt x="144" y="18"/>
                  </a:lnTo>
                  <a:lnTo>
                    <a:pt x="144" y="24"/>
                  </a:lnTo>
                  <a:lnTo>
                    <a:pt x="144" y="27"/>
                  </a:lnTo>
                  <a:lnTo>
                    <a:pt x="144" y="28"/>
                  </a:lnTo>
                  <a:lnTo>
                    <a:pt x="144" y="32"/>
                  </a:lnTo>
                  <a:lnTo>
                    <a:pt x="144" y="34"/>
                  </a:lnTo>
                  <a:lnTo>
                    <a:pt x="144" y="35"/>
                  </a:lnTo>
                  <a:lnTo>
                    <a:pt x="144" y="40"/>
                  </a:lnTo>
                  <a:lnTo>
                    <a:pt x="144" y="49"/>
                  </a:lnTo>
                  <a:lnTo>
                    <a:pt x="144" y="50"/>
                  </a:lnTo>
                  <a:lnTo>
                    <a:pt x="144" y="54"/>
                  </a:lnTo>
                  <a:lnTo>
                    <a:pt x="144" y="56"/>
                  </a:lnTo>
                  <a:lnTo>
                    <a:pt x="144" y="58"/>
                  </a:lnTo>
                  <a:lnTo>
                    <a:pt x="144" y="60"/>
                  </a:lnTo>
                  <a:lnTo>
                    <a:pt x="144" y="61"/>
                  </a:lnTo>
                  <a:lnTo>
                    <a:pt x="144" y="65"/>
                  </a:lnTo>
                  <a:lnTo>
                    <a:pt x="144" y="75"/>
                  </a:lnTo>
                  <a:lnTo>
                    <a:pt x="144" y="80"/>
                  </a:lnTo>
                  <a:lnTo>
                    <a:pt x="144" y="81"/>
                  </a:lnTo>
                  <a:lnTo>
                    <a:pt x="144" y="82"/>
                  </a:lnTo>
                  <a:lnTo>
                    <a:pt x="144" y="84"/>
                  </a:lnTo>
                  <a:lnTo>
                    <a:pt x="144" y="85"/>
                  </a:lnTo>
                  <a:lnTo>
                    <a:pt x="144" y="86"/>
                  </a:lnTo>
                  <a:lnTo>
                    <a:pt x="144" y="93"/>
                  </a:lnTo>
                  <a:lnTo>
                    <a:pt x="144" y="98"/>
                  </a:lnTo>
                  <a:lnTo>
                    <a:pt x="144" y="100"/>
                  </a:lnTo>
                  <a:lnTo>
                    <a:pt x="144" y="101"/>
                  </a:lnTo>
                  <a:lnTo>
                    <a:pt x="144" y="102"/>
                  </a:lnTo>
                  <a:lnTo>
                    <a:pt x="144" y="104"/>
                  </a:lnTo>
                  <a:lnTo>
                    <a:pt x="144" y="105"/>
                  </a:lnTo>
                  <a:lnTo>
                    <a:pt x="144" y="106"/>
                  </a:lnTo>
                  <a:lnTo>
                    <a:pt x="144" y="107"/>
                  </a:lnTo>
                  <a:lnTo>
                    <a:pt x="144" y="108"/>
                  </a:lnTo>
                  <a:lnTo>
                    <a:pt x="144" y="121"/>
                  </a:lnTo>
                  <a:lnTo>
                    <a:pt x="144" y="123"/>
                  </a:lnTo>
                  <a:lnTo>
                    <a:pt x="144" y="124"/>
                  </a:lnTo>
                  <a:lnTo>
                    <a:pt x="144" y="133"/>
                  </a:lnTo>
                  <a:lnTo>
                    <a:pt x="146" y="133"/>
                  </a:lnTo>
                  <a:lnTo>
                    <a:pt x="147" y="133"/>
                  </a:lnTo>
                  <a:lnTo>
                    <a:pt x="149" y="133"/>
                  </a:lnTo>
                  <a:lnTo>
                    <a:pt x="153" y="133"/>
                  </a:lnTo>
                  <a:lnTo>
                    <a:pt x="159" y="133"/>
                  </a:lnTo>
                  <a:lnTo>
                    <a:pt x="162" y="133"/>
                  </a:lnTo>
                  <a:lnTo>
                    <a:pt x="168" y="133"/>
                  </a:lnTo>
                  <a:lnTo>
                    <a:pt x="170" y="133"/>
                  </a:lnTo>
                  <a:lnTo>
                    <a:pt x="175" y="133"/>
                  </a:lnTo>
                  <a:lnTo>
                    <a:pt x="179" y="133"/>
                  </a:lnTo>
                  <a:lnTo>
                    <a:pt x="181" y="133"/>
                  </a:lnTo>
                  <a:lnTo>
                    <a:pt x="182" y="133"/>
                  </a:lnTo>
                  <a:lnTo>
                    <a:pt x="184" y="133"/>
                  </a:lnTo>
                  <a:lnTo>
                    <a:pt x="190" y="133"/>
                  </a:lnTo>
                  <a:lnTo>
                    <a:pt x="193" y="133"/>
                  </a:lnTo>
                  <a:lnTo>
                    <a:pt x="197" y="133"/>
                  </a:lnTo>
                  <a:lnTo>
                    <a:pt x="199" y="133"/>
                  </a:lnTo>
                  <a:lnTo>
                    <a:pt x="200" y="133"/>
                  </a:lnTo>
                  <a:lnTo>
                    <a:pt x="201" y="133"/>
                  </a:lnTo>
                  <a:lnTo>
                    <a:pt x="205" y="133"/>
                  </a:lnTo>
                  <a:lnTo>
                    <a:pt x="209" y="133"/>
                  </a:lnTo>
                  <a:lnTo>
                    <a:pt x="208" y="133"/>
                  </a:lnTo>
                  <a:lnTo>
                    <a:pt x="208" y="134"/>
                  </a:lnTo>
                  <a:lnTo>
                    <a:pt x="209" y="134"/>
                  </a:lnTo>
                  <a:lnTo>
                    <a:pt x="208" y="136"/>
                  </a:lnTo>
                  <a:lnTo>
                    <a:pt x="207" y="136"/>
                  </a:lnTo>
                  <a:lnTo>
                    <a:pt x="207" y="134"/>
                  </a:lnTo>
                  <a:lnTo>
                    <a:pt x="206" y="136"/>
                  </a:lnTo>
                  <a:lnTo>
                    <a:pt x="206" y="137"/>
                  </a:lnTo>
                  <a:lnTo>
                    <a:pt x="205" y="137"/>
                  </a:lnTo>
                  <a:lnTo>
                    <a:pt x="203" y="137"/>
                  </a:lnTo>
                  <a:lnTo>
                    <a:pt x="202" y="137"/>
                  </a:lnTo>
                  <a:lnTo>
                    <a:pt x="202" y="136"/>
                  </a:lnTo>
                  <a:lnTo>
                    <a:pt x="202" y="137"/>
                  </a:lnTo>
                  <a:lnTo>
                    <a:pt x="202" y="138"/>
                  </a:lnTo>
                  <a:lnTo>
                    <a:pt x="201" y="138"/>
                  </a:lnTo>
                  <a:lnTo>
                    <a:pt x="201" y="137"/>
                  </a:lnTo>
                  <a:lnTo>
                    <a:pt x="200" y="137"/>
                  </a:lnTo>
                  <a:lnTo>
                    <a:pt x="200" y="138"/>
                  </a:lnTo>
                  <a:lnTo>
                    <a:pt x="199" y="138"/>
                  </a:lnTo>
                  <a:lnTo>
                    <a:pt x="199" y="137"/>
                  </a:lnTo>
                  <a:lnTo>
                    <a:pt x="199" y="138"/>
                  </a:lnTo>
                  <a:lnTo>
                    <a:pt x="198" y="138"/>
                  </a:lnTo>
                  <a:lnTo>
                    <a:pt x="198" y="139"/>
                  </a:lnTo>
                  <a:lnTo>
                    <a:pt x="197" y="138"/>
                  </a:lnTo>
                  <a:lnTo>
                    <a:pt x="197" y="139"/>
                  </a:lnTo>
                  <a:lnTo>
                    <a:pt x="195" y="138"/>
                  </a:lnTo>
                  <a:lnTo>
                    <a:pt x="195" y="139"/>
                  </a:lnTo>
                  <a:lnTo>
                    <a:pt x="195" y="140"/>
                  </a:lnTo>
                  <a:lnTo>
                    <a:pt x="195" y="141"/>
                  </a:lnTo>
                  <a:lnTo>
                    <a:pt x="194" y="141"/>
                  </a:lnTo>
                  <a:lnTo>
                    <a:pt x="194" y="140"/>
                  </a:lnTo>
                  <a:lnTo>
                    <a:pt x="193" y="140"/>
                  </a:lnTo>
                  <a:lnTo>
                    <a:pt x="194" y="141"/>
                  </a:lnTo>
                  <a:lnTo>
                    <a:pt x="193" y="141"/>
                  </a:lnTo>
                  <a:lnTo>
                    <a:pt x="193" y="142"/>
                  </a:lnTo>
                  <a:lnTo>
                    <a:pt x="193" y="144"/>
                  </a:lnTo>
                  <a:lnTo>
                    <a:pt x="194" y="144"/>
                  </a:lnTo>
                  <a:lnTo>
                    <a:pt x="194" y="145"/>
                  </a:lnTo>
                  <a:lnTo>
                    <a:pt x="193" y="145"/>
                  </a:lnTo>
                  <a:lnTo>
                    <a:pt x="194" y="145"/>
                  </a:lnTo>
                  <a:lnTo>
                    <a:pt x="194" y="146"/>
                  </a:lnTo>
                  <a:lnTo>
                    <a:pt x="193" y="146"/>
                  </a:lnTo>
                  <a:lnTo>
                    <a:pt x="193" y="147"/>
                  </a:lnTo>
                  <a:lnTo>
                    <a:pt x="193" y="146"/>
                  </a:lnTo>
                  <a:lnTo>
                    <a:pt x="192" y="146"/>
                  </a:lnTo>
                  <a:lnTo>
                    <a:pt x="193" y="147"/>
                  </a:lnTo>
                  <a:lnTo>
                    <a:pt x="193" y="148"/>
                  </a:lnTo>
                  <a:lnTo>
                    <a:pt x="192" y="148"/>
                  </a:lnTo>
                  <a:lnTo>
                    <a:pt x="192" y="149"/>
                  </a:lnTo>
                  <a:lnTo>
                    <a:pt x="191" y="149"/>
                  </a:lnTo>
                  <a:lnTo>
                    <a:pt x="190" y="149"/>
                  </a:lnTo>
                  <a:lnTo>
                    <a:pt x="190" y="150"/>
                  </a:lnTo>
                  <a:lnTo>
                    <a:pt x="190" y="149"/>
                  </a:lnTo>
                  <a:lnTo>
                    <a:pt x="189" y="149"/>
                  </a:lnTo>
                  <a:lnTo>
                    <a:pt x="187" y="149"/>
                  </a:lnTo>
                  <a:lnTo>
                    <a:pt x="187" y="150"/>
                  </a:lnTo>
                  <a:lnTo>
                    <a:pt x="189" y="150"/>
                  </a:lnTo>
                  <a:lnTo>
                    <a:pt x="189" y="152"/>
                  </a:lnTo>
                  <a:lnTo>
                    <a:pt x="187" y="152"/>
                  </a:lnTo>
                  <a:lnTo>
                    <a:pt x="187" y="150"/>
                  </a:lnTo>
                  <a:lnTo>
                    <a:pt x="186" y="150"/>
                  </a:lnTo>
                  <a:lnTo>
                    <a:pt x="186" y="149"/>
                  </a:lnTo>
                  <a:lnTo>
                    <a:pt x="186" y="150"/>
                  </a:lnTo>
                  <a:lnTo>
                    <a:pt x="186" y="149"/>
                  </a:lnTo>
                  <a:lnTo>
                    <a:pt x="185" y="149"/>
                  </a:lnTo>
                  <a:lnTo>
                    <a:pt x="185" y="150"/>
                  </a:lnTo>
                  <a:lnTo>
                    <a:pt x="184" y="150"/>
                  </a:lnTo>
                  <a:lnTo>
                    <a:pt x="184" y="149"/>
                  </a:lnTo>
                  <a:lnTo>
                    <a:pt x="185" y="149"/>
                  </a:lnTo>
                  <a:lnTo>
                    <a:pt x="184" y="148"/>
                  </a:lnTo>
                  <a:lnTo>
                    <a:pt x="184" y="149"/>
                  </a:lnTo>
                  <a:lnTo>
                    <a:pt x="183" y="148"/>
                  </a:lnTo>
                  <a:lnTo>
                    <a:pt x="182" y="148"/>
                  </a:lnTo>
                  <a:lnTo>
                    <a:pt x="182" y="147"/>
                  </a:lnTo>
                  <a:lnTo>
                    <a:pt x="181" y="147"/>
                  </a:lnTo>
                  <a:lnTo>
                    <a:pt x="181" y="148"/>
                  </a:lnTo>
                  <a:lnTo>
                    <a:pt x="179" y="148"/>
                  </a:lnTo>
                  <a:lnTo>
                    <a:pt x="179" y="147"/>
                  </a:lnTo>
                  <a:lnTo>
                    <a:pt x="178" y="147"/>
                  </a:lnTo>
                  <a:lnTo>
                    <a:pt x="178" y="146"/>
                  </a:lnTo>
                  <a:lnTo>
                    <a:pt x="177" y="146"/>
                  </a:lnTo>
                  <a:lnTo>
                    <a:pt x="177" y="147"/>
                  </a:lnTo>
                  <a:lnTo>
                    <a:pt x="176" y="148"/>
                  </a:lnTo>
                  <a:lnTo>
                    <a:pt x="175" y="148"/>
                  </a:lnTo>
                  <a:lnTo>
                    <a:pt x="175" y="147"/>
                  </a:lnTo>
                  <a:lnTo>
                    <a:pt x="175" y="146"/>
                  </a:lnTo>
                  <a:lnTo>
                    <a:pt x="174" y="146"/>
                  </a:lnTo>
                  <a:lnTo>
                    <a:pt x="174" y="147"/>
                  </a:lnTo>
                  <a:lnTo>
                    <a:pt x="173" y="147"/>
                  </a:lnTo>
                  <a:lnTo>
                    <a:pt x="173" y="148"/>
                  </a:lnTo>
                  <a:lnTo>
                    <a:pt x="173" y="149"/>
                  </a:lnTo>
                  <a:lnTo>
                    <a:pt x="171" y="148"/>
                  </a:lnTo>
                  <a:lnTo>
                    <a:pt x="171" y="149"/>
                  </a:lnTo>
                  <a:lnTo>
                    <a:pt x="173" y="149"/>
                  </a:lnTo>
                  <a:lnTo>
                    <a:pt x="173" y="150"/>
                  </a:lnTo>
                  <a:lnTo>
                    <a:pt x="171" y="150"/>
                  </a:lnTo>
                  <a:lnTo>
                    <a:pt x="171" y="149"/>
                  </a:lnTo>
                  <a:lnTo>
                    <a:pt x="171" y="155"/>
                  </a:lnTo>
                  <a:lnTo>
                    <a:pt x="171" y="156"/>
                  </a:lnTo>
                  <a:lnTo>
                    <a:pt x="171" y="157"/>
                  </a:lnTo>
                  <a:lnTo>
                    <a:pt x="171" y="164"/>
                  </a:lnTo>
                  <a:lnTo>
                    <a:pt x="171" y="171"/>
                  </a:lnTo>
                  <a:lnTo>
                    <a:pt x="171" y="172"/>
                  </a:lnTo>
                  <a:lnTo>
                    <a:pt x="171" y="177"/>
                  </a:lnTo>
                  <a:lnTo>
                    <a:pt x="171" y="185"/>
                  </a:lnTo>
                  <a:lnTo>
                    <a:pt x="171" y="186"/>
                  </a:lnTo>
                  <a:lnTo>
                    <a:pt x="171" y="187"/>
                  </a:lnTo>
                  <a:lnTo>
                    <a:pt x="171" y="197"/>
                  </a:lnTo>
                  <a:lnTo>
                    <a:pt x="171" y="204"/>
                  </a:lnTo>
                  <a:lnTo>
                    <a:pt x="171" y="208"/>
                  </a:lnTo>
                  <a:lnTo>
                    <a:pt x="171" y="216"/>
                  </a:lnTo>
                  <a:lnTo>
                    <a:pt x="171" y="217"/>
                  </a:lnTo>
                  <a:lnTo>
                    <a:pt x="171" y="220"/>
                  </a:lnTo>
                  <a:lnTo>
                    <a:pt x="171" y="221"/>
                  </a:lnTo>
                  <a:lnTo>
                    <a:pt x="171" y="225"/>
                  </a:lnTo>
                  <a:lnTo>
                    <a:pt x="171" y="227"/>
                  </a:lnTo>
                  <a:lnTo>
                    <a:pt x="171" y="240"/>
                  </a:lnTo>
                  <a:lnTo>
                    <a:pt x="157" y="240"/>
                  </a:lnTo>
                  <a:lnTo>
                    <a:pt x="150" y="240"/>
                  </a:lnTo>
                  <a:lnTo>
                    <a:pt x="147" y="240"/>
                  </a:lnTo>
                  <a:lnTo>
                    <a:pt x="144" y="241"/>
                  </a:lnTo>
                  <a:lnTo>
                    <a:pt x="141" y="241"/>
                  </a:lnTo>
                  <a:lnTo>
                    <a:pt x="139" y="241"/>
                  </a:lnTo>
                  <a:lnTo>
                    <a:pt x="138" y="241"/>
                  </a:lnTo>
                  <a:lnTo>
                    <a:pt x="136" y="241"/>
                  </a:lnTo>
                  <a:lnTo>
                    <a:pt x="130" y="241"/>
                  </a:lnTo>
                  <a:lnTo>
                    <a:pt x="129" y="241"/>
                  </a:lnTo>
                  <a:lnTo>
                    <a:pt x="127" y="241"/>
                  </a:lnTo>
                  <a:lnTo>
                    <a:pt x="123" y="241"/>
                  </a:lnTo>
                  <a:lnTo>
                    <a:pt x="122" y="241"/>
                  </a:lnTo>
                  <a:lnTo>
                    <a:pt x="121" y="241"/>
                  </a:lnTo>
                  <a:lnTo>
                    <a:pt x="117" y="241"/>
                  </a:lnTo>
                  <a:lnTo>
                    <a:pt x="111" y="241"/>
                  </a:lnTo>
                  <a:lnTo>
                    <a:pt x="101" y="241"/>
                  </a:lnTo>
                  <a:lnTo>
                    <a:pt x="99" y="241"/>
                  </a:lnTo>
                  <a:lnTo>
                    <a:pt x="98" y="241"/>
                  </a:lnTo>
                  <a:lnTo>
                    <a:pt x="97" y="241"/>
                  </a:lnTo>
                  <a:lnTo>
                    <a:pt x="93" y="241"/>
                  </a:lnTo>
                  <a:lnTo>
                    <a:pt x="86" y="241"/>
                  </a:lnTo>
                  <a:lnTo>
                    <a:pt x="83" y="241"/>
                  </a:lnTo>
                  <a:lnTo>
                    <a:pt x="80" y="241"/>
                  </a:lnTo>
                  <a:lnTo>
                    <a:pt x="77" y="241"/>
                  </a:lnTo>
                  <a:lnTo>
                    <a:pt x="75" y="241"/>
                  </a:lnTo>
                  <a:lnTo>
                    <a:pt x="73" y="241"/>
                  </a:lnTo>
                  <a:lnTo>
                    <a:pt x="73" y="240"/>
                  </a:lnTo>
                  <a:lnTo>
                    <a:pt x="73" y="232"/>
                  </a:lnTo>
                  <a:lnTo>
                    <a:pt x="73" y="230"/>
                  </a:lnTo>
                  <a:lnTo>
                    <a:pt x="73" y="228"/>
                  </a:lnTo>
                  <a:lnTo>
                    <a:pt x="72" y="224"/>
                  </a:lnTo>
                  <a:lnTo>
                    <a:pt x="72" y="222"/>
                  </a:lnTo>
                  <a:lnTo>
                    <a:pt x="72" y="218"/>
                  </a:lnTo>
                  <a:lnTo>
                    <a:pt x="72" y="216"/>
                  </a:lnTo>
                  <a:lnTo>
                    <a:pt x="72" y="214"/>
                  </a:lnTo>
                  <a:lnTo>
                    <a:pt x="72" y="213"/>
                  </a:lnTo>
                  <a:lnTo>
                    <a:pt x="72" y="205"/>
                  </a:lnTo>
                  <a:lnTo>
                    <a:pt x="72" y="203"/>
                  </a:lnTo>
                  <a:lnTo>
                    <a:pt x="72" y="200"/>
                  </a:lnTo>
                  <a:lnTo>
                    <a:pt x="72" y="195"/>
                  </a:lnTo>
                  <a:lnTo>
                    <a:pt x="72" y="190"/>
                  </a:lnTo>
                  <a:lnTo>
                    <a:pt x="72" y="187"/>
                  </a:lnTo>
                  <a:lnTo>
                    <a:pt x="72" y="186"/>
                  </a:lnTo>
                  <a:lnTo>
                    <a:pt x="72" y="185"/>
                  </a:lnTo>
                  <a:lnTo>
                    <a:pt x="72" y="176"/>
                  </a:lnTo>
                  <a:lnTo>
                    <a:pt x="72" y="173"/>
                  </a:lnTo>
                  <a:lnTo>
                    <a:pt x="72" y="169"/>
                  </a:lnTo>
                  <a:lnTo>
                    <a:pt x="65" y="169"/>
                  </a:lnTo>
                  <a:lnTo>
                    <a:pt x="57" y="169"/>
                  </a:lnTo>
                  <a:lnTo>
                    <a:pt x="51" y="169"/>
                  </a:lnTo>
                  <a:lnTo>
                    <a:pt x="45" y="169"/>
                  </a:lnTo>
                  <a:lnTo>
                    <a:pt x="42" y="169"/>
                  </a:lnTo>
                  <a:lnTo>
                    <a:pt x="38" y="169"/>
                  </a:lnTo>
                  <a:lnTo>
                    <a:pt x="37" y="169"/>
                  </a:lnTo>
                  <a:lnTo>
                    <a:pt x="37" y="168"/>
                  </a:lnTo>
                  <a:lnTo>
                    <a:pt x="37" y="162"/>
                  </a:lnTo>
                  <a:lnTo>
                    <a:pt x="37" y="160"/>
                  </a:lnTo>
                  <a:lnTo>
                    <a:pt x="34" y="160"/>
                  </a:lnTo>
                  <a:lnTo>
                    <a:pt x="32" y="160"/>
                  </a:lnTo>
                  <a:lnTo>
                    <a:pt x="31" y="160"/>
                  </a:lnTo>
                  <a:lnTo>
                    <a:pt x="29" y="160"/>
                  </a:lnTo>
                  <a:lnTo>
                    <a:pt x="27" y="160"/>
                  </a:lnTo>
                  <a:lnTo>
                    <a:pt x="22" y="160"/>
                  </a:lnTo>
                  <a:lnTo>
                    <a:pt x="19" y="160"/>
                  </a:lnTo>
                  <a:lnTo>
                    <a:pt x="18" y="160"/>
                  </a:lnTo>
                  <a:lnTo>
                    <a:pt x="16" y="160"/>
                  </a:lnTo>
                  <a:lnTo>
                    <a:pt x="15" y="160"/>
                  </a:lnTo>
                  <a:lnTo>
                    <a:pt x="10" y="161"/>
                  </a:lnTo>
                  <a:lnTo>
                    <a:pt x="9" y="160"/>
                  </a:lnTo>
                  <a:lnTo>
                    <a:pt x="1" y="161"/>
                  </a:lnTo>
                  <a:lnTo>
                    <a:pt x="0" y="161"/>
                  </a:lnTo>
                  <a:lnTo>
                    <a:pt x="0" y="153"/>
                  </a:lnTo>
                  <a:lnTo>
                    <a:pt x="0" y="148"/>
                  </a:lnTo>
                  <a:lnTo>
                    <a:pt x="0" y="147"/>
                  </a:lnTo>
                  <a:lnTo>
                    <a:pt x="0" y="146"/>
                  </a:lnTo>
                  <a:lnTo>
                    <a:pt x="0" y="144"/>
                  </a:lnTo>
                  <a:lnTo>
                    <a:pt x="0" y="142"/>
                  </a:lnTo>
                  <a:lnTo>
                    <a:pt x="0" y="140"/>
                  </a:lnTo>
                  <a:lnTo>
                    <a:pt x="0" y="138"/>
                  </a:lnTo>
                  <a:lnTo>
                    <a:pt x="0" y="134"/>
                  </a:lnTo>
                  <a:lnTo>
                    <a:pt x="0" y="132"/>
                  </a:lnTo>
                  <a:lnTo>
                    <a:pt x="0" y="131"/>
                  </a:lnTo>
                  <a:lnTo>
                    <a:pt x="0" y="129"/>
                  </a:lnTo>
                  <a:lnTo>
                    <a:pt x="0" y="128"/>
                  </a:lnTo>
                  <a:lnTo>
                    <a:pt x="0" y="124"/>
                  </a:lnTo>
                  <a:lnTo>
                    <a:pt x="0" y="122"/>
                  </a:lnTo>
                  <a:lnTo>
                    <a:pt x="0" y="120"/>
                  </a:lnTo>
                  <a:lnTo>
                    <a:pt x="0" y="117"/>
                  </a:lnTo>
                  <a:lnTo>
                    <a:pt x="0" y="115"/>
                  </a:lnTo>
                  <a:lnTo>
                    <a:pt x="0" y="114"/>
                  </a:lnTo>
                  <a:lnTo>
                    <a:pt x="0" y="108"/>
                  </a:lnTo>
                  <a:lnTo>
                    <a:pt x="0" y="106"/>
                  </a:lnTo>
                  <a:lnTo>
                    <a:pt x="0" y="105"/>
                  </a:lnTo>
                  <a:lnTo>
                    <a:pt x="0" y="100"/>
                  </a:lnTo>
                  <a:lnTo>
                    <a:pt x="0" y="99"/>
                  </a:lnTo>
                  <a:lnTo>
                    <a:pt x="0" y="98"/>
                  </a:lnTo>
                  <a:lnTo>
                    <a:pt x="0" y="94"/>
                  </a:lnTo>
                  <a:lnTo>
                    <a:pt x="0" y="93"/>
                  </a:lnTo>
                  <a:lnTo>
                    <a:pt x="0" y="90"/>
                  </a:lnTo>
                  <a:lnTo>
                    <a:pt x="0" y="89"/>
                  </a:lnTo>
                  <a:lnTo>
                    <a:pt x="0" y="84"/>
                  </a:lnTo>
                  <a:lnTo>
                    <a:pt x="0" y="82"/>
                  </a:lnTo>
                  <a:lnTo>
                    <a:pt x="0" y="81"/>
                  </a:lnTo>
                  <a:lnTo>
                    <a:pt x="0" y="76"/>
                  </a:lnTo>
                  <a:lnTo>
                    <a:pt x="0" y="75"/>
                  </a:lnTo>
                  <a:lnTo>
                    <a:pt x="0" y="72"/>
                  </a:lnTo>
                  <a:lnTo>
                    <a:pt x="0" y="68"/>
                  </a:lnTo>
                  <a:lnTo>
                    <a:pt x="0" y="67"/>
                  </a:lnTo>
                  <a:lnTo>
                    <a:pt x="0" y="61"/>
                  </a:lnTo>
                  <a:lnTo>
                    <a:pt x="0" y="59"/>
                  </a:lnTo>
                  <a:lnTo>
                    <a:pt x="0" y="57"/>
                  </a:lnTo>
                  <a:lnTo>
                    <a:pt x="0" y="56"/>
                  </a:lnTo>
                  <a:lnTo>
                    <a:pt x="0" y="54"/>
                  </a:lnTo>
                  <a:lnTo>
                    <a:pt x="0" y="51"/>
                  </a:lnTo>
                  <a:lnTo>
                    <a:pt x="0" y="49"/>
                  </a:lnTo>
                  <a:lnTo>
                    <a:pt x="0" y="48"/>
                  </a:lnTo>
                  <a:lnTo>
                    <a:pt x="0" y="46"/>
                  </a:lnTo>
                  <a:lnTo>
                    <a:pt x="0" y="45"/>
                  </a:lnTo>
                  <a:lnTo>
                    <a:pt x="0" y="44"/>
                  </a:lnTo>
                  <a:lnTo>
                    <a:pt x="0" y="41"/>
                  </a:lnTo>
                  <a:lnTo>
                    <a:pt x="0" y="40"/>
                  </a:lnTo>
                  <a:lnTo>
                    <a:pt x="0" y="38"/>
                  </a:lnTo>
                  <a:lnTo>
                    <a:pt x="0" y="37"/>
                  </a:lnTo>
                  <a:lnTo>
                    <a:pt x="0" y="36"/>
                  </a:lnTo>
                  <a:lnTo>
                    <a:pt x="0" y="35"/>
                  </a:lnTo>
                  <a:lnTo>
                    <a:pt x="0" y="34"/>
                  </a:lnTo>
                  <a:lnTo>
                    <a:pt x="0" y="33"/>
                  </a:lnTo>
                  <a:lnTo>
                    <a:pt x="0" y="32"/>
                  </a:lnTo>
                  <a:lnTo>
                    <a:pt x="0" y="28"/>
                  </a:lnTo>
                  <a:lnTo>
                    <a:pt x="0" y="26"/>
                  </a:lnTo>
                  <a:lnTo>
                    <a:pt x="0" y="22"/>
                  </a:lnTo>
                  <a:lnTo>
                    <a:pt x="0" y="21"/>
                  </a:lnTo>
                  <a:lnTo>
                    <a:pt x="0" y="17"/>
                  </a:lnTo>
                  <a:lnTo>
                    <a:pt x="0" y="13"/>
                  </a:lnTo>
                  <a:lnTo>
                    <a:pt x="0" y="10"/>
                  </a:lnTo>
                  <a:lnTo>
                    <a:pt x="0" y="1"/>
                  </a:lnTo>
                  <a:lnTo>
                    <a:pt x="2" y="0"/>
                  </a:lnTo>
                  <a:lnTo>
                    <a:pt x="10" y="0"/>
                  </a:lnTo>
                  <a:lnTo>
                    <a:pt x="11" y="0"/>
                  </a:lnTo>
                  <a:lnTo>
                    <a:pt x="14" y="0"/>
                  </a:lnTo>
                  <a:lnTo>
                    <a:pt x="18" y="0"/>
                  </a:lnTo>
                  <a:lnTo>
                    <a:pt x="19" y="0"/>
                  </a:lnTo>
                  <a:lnTo>
                    <a:pt x="21" y="0"/>
                  </a:lnTo>
                  <a:lnTo>
                    <a:pt x="22" y="0"/>
                  </a:lnTo>
                  <a:lnTo>
                    <a:pt x="23" y="0"/>
                  </a:lnTo>
                  <a:lnTo>
                    <a:pt x="25" y="0"/>
                  </a:lnTo>
                  <a:lnTo>
                    <a:pt x="26" y="0"/>
                  </a:lnTo>
                  <a:lnTo>
                    <a:pt x="29" y="0"/>
                  </a:lnTo>
                  <a:lnTo>
                    <a:pt x="30" y="0"/>
                  </a:lnTo>
                  <a:lnTo>
                    <a:pt x="32" y="0"/>
                  </a:lnTo>
                  <a:lnTo>
                    <a:pt x="33" y="0"/>
                  </a:lnTo>
                  <a:lnTo>
                    <a:pt x="37" y="0"/>
                  </a:lnTo>
                  <a:lnTo>
                    <a:pt x="40" y="0"/>
                  </a:lnTo>
                  <a:lnTo>
                    <a:pt x="41" y="0"/>
                  </a:lnTo>
                  <a:lnTo>
                    <a:pt x="42" y="0"/>
                  </a:lnTo>
                  <a:lnTo>
                    <a:pt x="46" y="0"/>
                  </a:lnTo>
                  <a:lnTo>
                    <a:pt x="51" y="0"/>
                  </a:lnTo>
                  <a:lnTo>
                    <a:pt x="54" y="0"/>
                  </a:lnTo>
                  <a:lnTo>
                    <a:pt x="63" y="0"/>
                  </a:lnTo>
                  <a:lnTo>
                    <a:pt x="67" y="0"/>
                  </a:lnTo>
                  <a:lnTo>
                    <a:pt x="69" y="0"/>
                  </a:lnTo>
                  <a:lnTo>
                    <a:pt x="70" y="0"/>
                  </a:lnTo>
                  <a:lnTo>
                    <a:pt x="72" y="0"/>
                  </a:lnTo>
                  <a:lnTo>
                    <a:pt x="74" y="0"/>
                  </a:lnTo>
                  <a:lnTo>
                    <a:pt x="77" y="0"/>
                  </a:lnTo>
                  <a:lnTo>
                    <a:pt x="79" y="0"/>
                  </a:lnTo>
                  <a:lnTo>
                    <a:pt x="82" y="0"/>
                  </a:lnTo>
                  <a:lnTo>
                    <a:pt x="86" y="0"/>
                  </a:lnTo>
                  <a:lnTo>
                    <a:pt x="87" y="0"/>
                  </a:lnTo>
                  <a:lnTo>
                    <a:pt x="90" y="0"/>
                  </a:lnTo>
                  <a:lnTo>
                    <a:pt x="91" y="0"/>
                  </a:lnTo>
                  <a:lnTo>
                    <a:pt x="94" y="0"/>
                  </a:lnTo>
                  <a:lnTo>
                    <a:pt x="95" y="0"/>
                  </a:lnTo>
                  <a:lnTo>
                    <a:pt x="101" y="0"/>
                  </a:lnTo>
                  <a:lnTo>
                    <a:pt x="103" y="0"/>
                  </a:lnTo>
                  <a:lnTo>
                    <a:pt x="104" y="0"/>
                  </a:lnTo>
                  <a:lnTo>
                    <a:pt x="105" y="0"/>
                  </a:lnTo>
                  <a:lnTo>
                    <a:pt x="107" y="0"/>
                  </a:lnTo>
                  <a:lnTo>
                    <a:pt x="109" y="0"/>
                  </a:lnTo>
                  <a:lnTo>
                    <a:pt x="112" y="0"/>
                  </a:lnTo>
                  <a:lnTo>
                    <a:pt x="113" y="0"/>
                  </a:lnTo>
                  <a:lnTo>
                    <a:pt x="114" y="0"/>
                  </a:lnTo>
                  <a:lnTo>
                    <a:pt x="121" y="0"/>
                  </a:lnTo>
                  <a:lnTo>
                    <a:pt x="122" y="0"/>
                  </a:lnTo>
                  <a:lnTo>
                    <a:pt x="125" y="0"/>
                  </a:lnTo>
                  <a:lnTo>
                    <a:pt x="131" y="0"/>
                  </a:lnTo>
                  <a:lnTo>
                    <a:pt x="136" y="0"/>
                  </a:lnTo>
                  <a:lnTo>
                    <a:pt x="137" y="0"/>
                  </a:lnTo>
                  <a:lnTo>
                    <a:pt x="143" y="0"/>
                  </a:lnTo>
                  <a:lnTo>
                    <a:pt x="144"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34" name="Freeform 133"/>
            <p:cNvSpPr>
              <a:spLocks/>
            </p:cNvSpPr>
            <p:nvPr/>
          </p:nvSpPr>
          <p:spPr bwMode="auto">
            <a:xfrm>
              <a:off x="2738" y="1584"/>
              <a:ext cx="273" cy="284"/>
            </a:xfrm>
            <a:custGeom>
              <a:avLst/>
              <a:gdLst>
                <a:gd name="T0" fmla="*/ 58 w 273"/>
                <a:gd name="T1" fmla="*/ 0 h 284"/>
                <a:gd name="T2" fmla="*/ 75 w 273"/>
                <a:gd name="T3" fmla="*/ 0 h 284"/>
                <a:gd name="T4" fmla="*/ 94 w 273"/>
                <a:gd name="T5" fmla="*/ 1 h 284"/>
                <a:gd name="T6" fmla="*/ 126 w 273"/>
                <a:gd name="T7" fmla="*/ 1 h 284"/>
                <a:gd name="T8" fmla="*/ 147 w 273"/>
                <a:gd name="T9" fmla="*/ 1 h 284"/>
                <a:gd name="T10" fmla="*/ 161 w 273"/>
                <a:gd name="T11" fmla="*/ 1 h 284"/>
                <a:gd name="T12" fmla="*/ 189 w 273"/>
                <a:gd name="T13" fmla="*/ 1 h 284"/>
                <a:gd name="T14" fmla="*/ 200 w 273"/>
                <a:gd name="T15" fmla="*/ 22 h 284"/>
                <a:gd name="T16" fmla="*/ 200 w 273"/>
                <a:gd name="T17" fmla="*/ 37 h 284"/>
                <a:gd name="T18" fmla="*/ 200 w 273"/>
                <a:gd name="T19" fmla="*/ 49 h 284"/>
                <a:gd name="T20" fmla="*/ 200 w 273"/>
                <a:gd name="T21" fmla="*/ 68 h 284"/>
                <a:gd name="T22" fmla="*/ 200 w 273"/>
                <a:gd name="T23" fmla="*/ 90 h 284"/>
                <a:gd name="T24" fmla="*/ 200 w 273"/>
                <a:gd name="T25" fmla="*/ 108 h 284"/>
                <a:gd name="T26" fmla="*/ 200 w 273"/>
                <a:gd name="T27" fmla="*/ 129 h 284"/>
                <a:gd name="T28" fmla="*/ 200 w 273"/>
                <a:gd name="T29" fmla="*/ 146 h 284"/>
                <a:gd name="T30" fmla="*/ 215 w 273"/>
                <a:gd name="T31" fmla="*/ 160 h 284"/>
                <a:gd name="T32" fmla="*/ 232 w 273"/>
                <a:gd name="T33" fmla="*/ 160 h 284"/>
                <a:gd name="T34" fmla="*/ 245 w 273"/>
                <a:gd name="T35" fmla="*/ 169 h 284"/>
                <a:gd name="T36" fmla="*/ 272 w 273"/>
                <a:gd name="T37" fmla="*/ 186 h 284"/>
                <a:gd name="T38" fmla="*/ 272 w 273"/>
                <a:gd name="T39" fmla="*/ 214 h 284"/>
                <a:gd name="T40" fmla="*/ 273 w 273"/>
                <a:gd name="T41" fmla="*/ 240 h 284"/>
                <a:gd name="T42" fmla="*/ 243 w 273"/>
                <a:gd name="T43" fmla="*/ 241 h 284"/>
                <a:gd name="T44" fmla="*/ 242 w 273"/>
                <a:gd name="T45" fmla="*/ 245 h 284"/>
                <a:gd name="T46" fmla="*/ 241 w 273"/>
                <a:gd name="T47" fmla="*/ 250 h 284"/>
                <a:gd name="T48" fmla="*/ 240 w 273"/>
                <a:gd name="T49" fmla="*/ 253 h 284"/>
                <a:gd name="T50" fmla="*/ 237 w 273"/>
                <a:gd name="T51" fmla="*/ 257 h 284"/>
                <a:gd name="T52" fmla="*/ 233 w 273"/>
                <a:gd name="T53" fmla="*/ 258 h 284"/>
                <a:gd name="T54" fmla="*/ 230 w 273"/>
                <a:gd name="T55" fmla="*/ 264 h 284"/>
                <a:gd name="T56" fmla="*/ 226 w 273"/>
                <a:gd name="T57" fmla="*/ 269 h 284"/>
                <a:gd name="T58" fmla="*/ 223 w 273"/>
                <a:gd name="T59" fmla="*/ 272 h 284"/>
                <a:gd name="T60" fmla="*/ 222 w 273"/>
                <a:gd name="T61" fmla="*/ 277 h 284"/>
                <a:gd name="T62" fmla="*/ 219 w 273"/>
                <a:gd name="T63" fmla="*/ 284 h 284"/>
                <a:gd name="T64" fmla="*/ 189 w 273"/>
                <a:gd name="T65" fmla="*/ 274 h 284"/>
                <a:gd name="T66" fmla="*/ 157 w 273"/>
                <a:gd name="T67" fmla="*/ 264 h 284"/>
                <a:gd name="T68" fmla="*/ 128 w 273"/>
                <a:gd name="T69" fmla="*/ 254 h 284"/>
                <a:gd name="T70" fmla="*/ 91 w 273"/>
                <a:gd name="T71" fmla="*/ 242 h 284"/>
                <a:gd name="T72" fmla="*/ 74 w 273"/>
                <a:gd name="T73" fmla="*/ 236 h 284"/>
                <a:gd name="T74" fmla="*/ 40 w 273"/>
                <a:gd name="T75" fmla="*/ 225 h 284"/>
                <a:gd name="T76" fmla="*/ 17 w 273"/>
                <a:gd name="T77" fmla="*/ 217 h 284"/>
                <a:gd name="T78" fmla="*/ 0 w 273"/>
                <a:gd name="T79" fmla="*/ 195 h 284"/>
                <a:gd name="T80" fmla="*/ 9 w 273"/>
                <a:gd name="T81" fmla="*/ 160 h 284"/>
                <a:gd name="T82" fmla="*/ 30 w 273"/>
                <a:gd name="T83" fmla="*/ 133 h 284"/>
                <a:gd name="T84" fmla="*/ 38 w 273"/>
                <a:gd name="T85" fmla="*/ 126 h 284"/>
                <a:gd name="T86" fmla="*/ 38 w 273"/>
                <a:gd name="T87" fmla="*/ 100 h 284"/>
                <a:gd name="T88" fmla="*/ 38 w 273"/>
                <a:gd name="T89" fmla="*/ 80 h 284"/>
                <a:gd name="T90" fmla="*/ 38 w 273"/>
                <a:gd name="T91" fmla="*/ 57 h 284"/>
                <a:gd name="T92" fmla="*/ 26 w 273"/>
                <a:gd name="T93" fmla="*/ 44 h 284"/>
                <a:gd name="T94" fmla="*/ 27 w 273"/>
                <a:gd name="T95" fmla="*/ 43 h 284"/>
                <a:gd name="T96" fmla="*/ 32 w 273"/>
                <a:gd name="T97" fmla="*/ 42 h 284"/>
                <a:gd name="T98" fmla="*/ 37 w 273"/>
                <a:gd name="T99" fmla="*/ 37 h 284"/>
                <a:gd name="T100" fmla="*/ 34 w 273"/>
                <a:gd name="T101" fmla="*/ 30 h 284"/>
                <a:gd name="T102" fmla="*/ 37 w 273"/>
                <a:gd name="T103" fmla="*/ 22 h 284"/>
                <a:gd name="T104" fmla="*/ 38 w 273"/>
                <a:gd name="T105" fmla="*/ 14 h 284"/>
                <a:gd name="T106" fmla="*/ 37 w 273"/>
                <a:gd name="T107" fmla="*/ 11 h 284"/>
                <a:gd name="T108" fmla="*/ 30 w 273"/>
                <a:gd name="T109" fmla="*/ 8 h 284"/>
                <a:gd name="T110" fmla="*/ 29 w 273"/>
                <a:gd name="T111" fmla="*/ 4 h 284"/>
                <a:gd name="T112" fmla="*/ 25 w 273"/>
                <a:gd name="T113" fmla="*/ 2 h 284"/>
                <a:gd name="T114" fmla="*/ 26 w 273"/>
                <a:gd name="T115" fmla="*/ 0 h 284"/>
                <a:gd name="T116" fmla="*/ 42 w 273"/>
                <a:gd name="T117" fmla="*/ 0 h 28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73" h="284">
                  <a:moveTo>
                    <a:pt x="42" y="0"/>
                  </a:moveTo>
                  <a:lnTo>
                    <a:pt x="43" y="0"/>
                  </a:lnTo>
                  <a:lnTo>
                    <a:pt x="47" y="0"/>
                  </a:lnTo>
                  <a:lnTo>
                    <a:pt x="48" y="0"/>
                  </a:lnTo>
                  <a:lnTo>
                    <a:pt x="51" y="0"/>
                  </a:lnTo>
                  <a:lnTo>
                    <a:pt x="55" y="0"/>
                  </a:lnTo>
                  <a:lnTo>
                    <a:pt x="56" y="0"/>
                  </a:lnTo>
                  <a:lnTo>
                    <a:pt x="58" y="0"/>
                  </a:lnTo>
                  <a:lnTo>
                    <a:pt x="63" y="0"/>
                  </a:lnTo>
                  <a:lnTo>
                    <a:pt x="65" y="0"/>
                  </a:lnTo>
                  <a:lnTo>
                    <a:pt x="69" y="0"/>
                  </a:lnTo>
                  <a:lnTo>
                    <a:pt x="70" y="0"/>
                  </a:lnTo>
                  <a:lnTo>
                    <a:pt x="72" y="0"/>
                  </a:lnTo>
                  <a:lnTo>
                    <a:pt x="73" y="0"/>
                  </a:lnTo>
                  <a:lnTo>
                    <a:pt x="74" y="0"/>
                  </a:lnTo>
                  <a:lnTo>
                    <a:pt x="75" y="0"/>
                  </a:lnTo>
                  <a:lnTo>
                    <a:pt x="78" y="0"/>
                  </a:lnTo>
                  <a:lnTo>
                    <a:pt x="81" y="1"/>
                  </a:lnTo>
                  <a:lnTo>
                    <a:pt x="85" y="1"/>
                  </a:lnTo>
                  <a:lnTo>
                    <a:pt x="88" y="1"/>
                  </a:lnTo>
                  <a:lnTo>
                    <a:pt x="89" y="1"/>
                  </a:lnTo>
                  <a:lnTo>
                    <a:pt x="90" y="1"/>
                  </a:lnTo>
                  <a:lnTo>
                    <a:pt x="93" y="1"/>
                  </a:lnTo>
                  <a:lnTo>
                    <a:pt x="94" y="1"/>
                  </a:lnTo>
                  <a:lnTo>
                    <a:pt x="96" y="1"/>
                  </a:lnTo>
                  <a:lnTo>
                    <a:pt x="101" y="1"/>
                  </a:lnTo>
                  <a:lnTo>
                    <a:pt x="102" y="1"/>
                  </a:lnTo>
                  <a:lnTo>
                    <a:pt x="113" y="1"/>
                  </a:lnTo>
                  <a:lnTo>
                    <a:pt x="117" y="1"/>
                  </a:lnTo>
                  <a:lnTo>
                    <a:pt x="118" y="1"/>
                  </a:lnTo>
                  <a:lnTo>
                    <a:pt x="123" y="1"/>
                  </a:lnTo>
                  <a:lnTo>
                    <a:pt x="126" y="1"/>
                  </a:lnTo>
                  <a:lnTo>
                    <a:pt x="127" y="1"/>
                  </a:lnTo>
                  <a:lnTo>
                    <a:pt x="128" y="1"/>
                  </a:lnTo>
                  <a:lnTo>
                    <a:pt x="129" y="1"/>
                  </a:lnTo>
                  <a:lnTo>
                    <a:pt x="130" y="1"/>
                  </a:lnTo>
                  <a:lnTo>
                    <a:pt x="134" y="1"/>
                  </a:lnTo>
                  <a:lnTo>
                    <a:pt x="136" y="1"/>
                  </a:lnTo>
                  <a:lnTo>
                    <a:pt x="137" y="1"/>
                  </a:lnTo>
                  <a:lnTo>
                    <a:pt x="147" y="1"/>
                  </a:lnTo>
                  <a:lnTo>
                    <a:pt x="149" y="1"/>
                  </a:lnTo>
                  <a:lnTo>
                    <a:pt x="151" y="1"/>
                  </a:lnTo>
                  <a:lnTo>
                    <a:pt x="153" y="1"/>
                  </a:lnTo>
                  <a:lnTo>
                    <a:pt x="154" y="1"/>
                  </a:lnTo>
                  <a:lnTo>
                    <a:pt x="155" y="1"/>
                  </a:lnTo>
                  <a:lnTo>
                    <a:pt x="158" y="1"/>
                  </a:lnTo>
                  <a:lnTo>
                    <a:pt x="159" y="1"/>
                  </a:lnTo>
                  <a:lnTo>
                    <a:pt x="161" y="1"/>
                  </a:lnTo>
                  <a:lnTo>
                    <a:pt x="167" y="1"/>
                  </a:lnTo>
                  <a:lnTo>
                    <a:pt x="170" y="1"/>
                  </a:lnTo>
                  <a:lnTo>
                    <a:pt x="177" y="1"/>
                  </a:lnTo>
                  <a:lnTo>
                    <a:pt x="181" y="1"/>
                  </a:lnTo>
                  <a:lnTo>
                    <a:pt x="185" y="1"/>
                  </a:lnTo>
                  <a:lnTo>
                    <a:pt x="186" y="1"/>
                  </a:lnTo>
                  <a:lnTo>
                    <a:pt x="187" y="1"/>
                  </a:lnTo>
                  <a:lnTo>
                    <a:pt x="189" y="1"/>
                  </a:lnTo>
                  <a:lnTo>
                    <a:pt x="191" y="1"/>
                  </a:lnTo>
                  <a:lnTo>
                    <a:pt x="198" y="1"/>
                  </a:lnTo>
                  <a:lnTo>
                    <a:pt x="200" y="1"/>
                  </a:lnTo>
                  <a:lnTo>
                    <a:pt x="200" y="10"/>
                  </a:lnTo>
                  <a:lnTo>
                    <a:pt x="200" y="13"/>
                  </a:lnTo>
                  <a:lnTo>
                    <a:pt x="200" y="17"/>
                  </a:lnTo>
                  <a:lnTo>
                    <a:pt x="200" y="21"/>
                  </a:lnTo>
                  <a:lnTo>
                    <a:pt x="200" y="22"/>
                  </a:lnTo>
                  <a:lnTo>
                    <a:pt x="200" y="26"/>
                  </a:lnTo>
                  <a:lnTo>
                    <a:pt x="200" y="28"/>
                  </a:lnTo>
                  <a:lnTo>
                    <a:pt x="200" y="32"/>
                  </a:lnTo>
                  <a:lnTo>
                    <a:pt x="200" y="33"/>
                  </a:lnTo>
                  <a:lnTo>
                    <a:pt x="200" y="34"/>
                  </a:lnTo>
                  <a:lnTo>
                    <a:pt x="200" y="35"/>
                  </a:lnTo>
                  <a:lnTo>
                    <a:pt x="200" y="36"/>
                  </a:lnTo>
                  <a:lnTo>
                    <a:pt x="200" y="37"/>
                  </a:lnTo>
                  <a:lnTo>
                    <a:pt x="200" y="38"/>
                  </a:lnTo>
                  <a:lnTo>
                    <a:pt x="200" y="40"/>
                  </a:lnTo>
                  <a:lnTo>
                    <a:pt x="200" y="41"/>
                  </a:lnTo>
                  <a:lnTo>
                    <a:pt x="200" y="44"/>
                  </a:lnTo>
                  <a:lnTo>
                    <a:pt x="200" y="45"/>
                  </a:lnTo>
                  <a:lnTo>
                    <a:pt x="200" y="46"/>
                  </a:lnTo>
                  <a:lnTo>
                    <a:pt x="200" y="48"/>
                  </a:lnTo>
                  <a:lnTo>
                    <a:pt x="200" y="49"/>
                  </a:lnTo>
                  <a:lnTo>
                    <a:pt x="200" y="51"/>
                  </a:lnTo>
                  <a:lnTo>
                    <a:pt x="200" y="54"/>
                  </a:lnTo>
                  <a:lnTo>
                    <a:pt x="200" y="56"/>
                  </a:lnTo>
                  <a:lnTo>
                    <a:pt x="200" y="57"/>
                  </a:lnTo>
                  <a:lnTo>
                    <a:pt x="200" y="59"/>
                  </a:lnTo>
                  <a:lnTo>
                    <a:pt x="200" y="61"/>
                  </a:lnTo>
                  <a:lnTo>
                    <a:pt x="200" y="67"/>
                  </a:lnTo>
                  <a:lnTo>
                    <a:pt x="200" y="68"/>
                  </a:lnTo>
                  <a:lnTo>
                    <a:pt x="200" y="72"/>
                  </a:lnTo>
                  <a:lnTo>
                    <a:pt x="200" y="75"/>
                  </a:lnTo>
                  <a:lnTo>
                    <a:pt x="200" y="76"/>
                  </a:lnTo>
                  <a:lnTo>
                    <a:pt x="200" y="81"/>
                  </a:lnTo>
                  <a:lnTo>
                    <a:pt x="200" y="82"/>
                  </a:lnTo>
                  <a:lnTo>
                    <a:pt x="200" y="84"/>
                  </a:lnTo>
                  <a:lnTo>
                    <a:pt x="200" y="89"/>
                  </a:lnTo>
                  <a:lnTo>
                    <a:pt x="200" y="90"/>
                  </a:lnTo>
                  <a:lnTo>
                    <a:pt x="200" y="93"/>
                  </a:lnTo>
                  <a:lnTo>
                    <a:pt x="200" y="94"/>
                  </a:lnTo>
                  <a:lnTo>
                    <a:pt x="200" y="98"/>
                  </a:lnTo>
                  <a:lnTo>
                    <a:pt x="200" y="99"/>
                  </a:lnTo>
                  <a:lnTo>
                    <a:pt x="200" y="100"/>
                  </a:lnTo>
                  <a:lnTo>
                    <a:pt x="200" y="105"/>
                  </a:lnTo>
                  <a:lnTo>
                    <a:pt x="200" y="106"/>
                  </a:lnTo>
                  <a:lnTo>
                    <a:pt x="200" y="108"/>
                  </a:lnTo>
                  <a:lnTo>
                    <a:pt x="200" y="114"/>
                  </a:lnTo>
                  <a:lnTo>
                    <a:pt x="200" y="115"/>
                  </a:lnTo>
                  <a:lnTo>
                    <a:pt x="200" y="117"/>
                  </a:lnTo>
                  <a:lnTo>
                    <a:pt x="200" y="120"/>
                  </a:lnTo>
                  <a:lnTo>
                    <a:pt x="200" y="122"/>
                  </a:lnTo>
                  <a:lnTo>
                    <a:pt x="200" y="124"/>
                  </a:lnTo>
                  <a:lnTo>
                    <a:pt x="200" y="128"/>
                  </a:lnTo>
                  <a:lnTo>
                    <a:pt x="200" y="129"/>
                  </a:lnTo>
                  <a:lnTo>
                    <a:pt x="200" y="131"/>
                  </a:lnTo>
                  <a:lnTo>
                    <a:pt x="200" y="132"/>
                  </a:lnTo>
                  <a:lnTo>
                    <a:pt x="200" y="134"/>
                  </a:lnTo>
                  <a:lnTo>
                    <a:pt x="200" y="138"/>
                  </a:lnTo>
                  <a:lnTo>
                    <a:pt x="200" y="140"/>
                  </a:lnTo>
                  <a:lnTo>
                    <a:pt x="200" y="142"/>
                  </a:lnTo>
                  <a:lnTo>
                    <a:pt x="200" y="144"/>
                  </a:lnTo>
                  <a:lnTo>
                    <a:pt x="200" y="146"/>
                  </a:lnTo>
                  <a:lnTo>
                    <a:pt x="200" y="147"/>
                  </a:lnTo>
                  <a:lnTo>
                    <a:pt x="200" y="148"/>
                  </a:lnTo>
                  <a:lnTo>
                    <a:pt x="200" y="153"/>
                  </a:lnTo>
                  <a:lnTo>
                    <a:pt x="200" y="161"/>
                  </a:lnTo>
                  <a:lnTo>
                    <a:pt x="201" y="161"/>
                  </a:lnTo>
                  <a:lnTo>
                    <a:pt x="209" y="160"/>
                  </a:lnTo>
                  <a:lnTo>
                    <a:pt x="210" y="161"/>
                  </a:lnTo>
                  <a:lnTo>
                    <a:pt x="215" y="160"/>
                  </a:lnTo>
                  <a:lnTo>
                    <a:pt x="216" y="160"/>
                  </a:lnTo>
                  <a:lnTo>
                    <a:pt x="218" y="160"/>
                  </a:lnTo>
                  <a:lnTo>
                    <a:pt x="219" y="160"/>
                  </a:lnTo>
                  <a:lnTo>
                    <a:pt x="222" y="160"/>
                  </a:lnTo>
                  <a:lnTo>
                    <a:pt x="227" y="160"/>
                  </a:lnTo>
                  <a:lnTo>
                    <a:pt x="229" y="160"/>
                  </a:lnTo>
                  <a:lnTo>
                    <a:pt x="231" y="160"/>
                  </a:lnTo>
                  <a:lnTo>
                    <a:pt x="232" y="160"/>
                  </a:lnTo>
                  <a:lnTo>
                    <a:pt x="234" y="160"/>
                  </a:lnTo>
                  <a:lnTo>
                    <a:pt x="237" y="160"/>
                  </a:lnTo>
                  <a:lnTo>
                    <a:pt x="237" y="162"/>
                  </a:lnTo>
                  <a:lnTo>
                    <a:pt x="237" y="168"/>
                  </a:lnTo>
                  <a:lnTo>
                    <a:pt x="237" y="169"/>
                  </a:lnTo>
                  <a:lnTo>
                    <a:pt x="238" y="169"/>
                  </a:lnTo>
                  <a:lnTo>
                    <a:pt x="242" y="169"/>
                  </a:lnTo>
                  <a:lnTo>
                    <a:pt x="245" y="169"/>
                  </a:lnTo>
                  <a:lnTo>
                    <a:pt x="251" y="169"/>
                  </a:lnTo>
                  <a:lnTo>
                    <a:pt x="257" y="169"/>
                  </a:lnTo>
                  <a:lnTo>
                    <a:pt x="265" y="169"/>
                  </a:lnTo>
                  <a:lnTo>
                    <a:pt x="272" y="169"/>
                  </a:lnTo>
                  <a:lnTo>
                    <a:pt x="272" y="173"/>
                  </a:lnTo>
                  <a:lnTo>
                    <a:pt x="272" y="176"/>
                  </a:lnTo>
                  <a:lnTo>
                    <a:pt x="272" y="185"/>
                  </a:lnTo>
                  <a:lnTo>
                    <a:pt x="272" y="186"/>
                  </a:lnTo>
                  <a:lnTo>
                    <a:pt x="272" y="187"/>
                  </a:lnTo>
                  <a:lnTo>
                    <a:pt x="272" y="190"/>
                  </a:lnTo>
                  <a:lnTo>
                    <a:pt x="272" y="195"/>
                  </a:lnTo>
                  <a:lnTo>
                    <a:pt x="272" y="200"/>
                  </a:lnTo>
                  <a:lnTo>
                    <a:pt x="272" y="203"/>
                  </a:lnTo>
                  <a:lnTo>
                    <a:pt x="272" y="205"/>
                  </a:lnTo>
                  <a:lnTo>
                    <a:pt x="272" y="213"/>
                  </a:lnTo>
                  <a:lnTo>
                    <a:pt x="272" y="214"/>
                  </a:lnTo>
                  <a:lnTo>
                    <a:pt x="272" y="216"/>
                  </a:lnTo>
                  <a:lnTo>
                    <a:pt x="272" y="218"/>
                  </a:lnTo>
                  <a:lnTo>
                    <a:pt x="272" y="222"/>
                  </a:lnTo>
                  <a:lnTo>
                    <a:pt x="272" y="224"/>
                  </a:lnTo>
                  <a:lnTo>
                    <a:pt x="273" y="228"/>
                  </a:lnTo>
                  <a:lnTo>
                    <a:pt x="273" y="230"/>
                  </a:lnTo>
                  <a:lnTo>
                    <a:pt x="273" y="232"/>
                  </a:lnTo>
                  <a:lnTo>
                    <a:pt x="273" y="240"/>
                  </a:lnTo>
                  <a:lnTo>
                    <a:pt x="273" y="241"/>
                  </a:lnTo>
                  <a:lnTo>
                    <a:pt x="270" y="241"/>
                  </a:lnTo>
                  <a:lnTo>
                    <a:pt x="264" y="241"/>
                  </a:lnTo>
                  <a:lnTo>
                    <a:pt x="261" y="241"/>
                  </a:lnTo>
                  <a:lnTo>
                    <a:pt x="258" y="241"/>
                  </a:lnTo>
                  <a:lnTo>
                    <a:pt x="253" y="241"/>
                  </a:lnTo>
                  <a:lnTo>
                    <a:pt x="245" y="241"/>
                  </a:lnTo>
                  <a:lnTo>
                    <a:pt x="243" y="241"/>
                  </a:lnTo>
                  <a:lnTo>
                    <a:pt x="243" y="242"/>
                  </a:lnTo>
                  <a:lnTo>
                    <a:pt x="245" y="242"/>
                  </a:lnTo>
                  <a:lnTo>
                    <a:pt x="245" y="243"/>
                  </a:lnTo>
                  <a:lnTo>
                    <a:pt x="243" y="243"/>
                  </a:lnTo>
                  <a:lnTo>
                    <a:pt x="243" y="244"/>
                  </a:lnTo>
                  <a:lnTo>
                    <a:pt x="243" y="245"/>
                  </a:lnTo>
                  <a:lnTo>
                    <a:pt x="242" y="244"/>
                  </a:lnTo>
                  <a:lnTo>
                    <a:pt x="242" y="245"/>
                  </a:lnTo>
                  <a:lnTo>
                    <a:pt x="243" y="246"/>
                  </a:lnTo>
                  <a:lnTo>
                    <a:pt x="242" y="246"/>
                  </a:lnTo>
                  <a:lnTo>
                    <a:pt x="242" y="248"/>
                  </a:lnTo>
                  <a:lnTo>
                    <a:pt x="241" y="248"/>
                  </a:lnTo>
                  <a:lnTo>
                    <a:pt x="241" y="249"/>
                  </a:lnTo>
                  <a:lnTo>
                    <a:pt x="240" y="249"/>
                  </a:lnTo>
                  <a:lnTo>
                    <a:pt x="240" y="250"/>
                  </a:lnTo>
                  <a:lnTo>
                    <a:pt x="241" y="250"/>
                  </a:lnTo>
                  <a:lnTo>
                    <a:pt x="241" y="251"/>
                  </a:lnTo>
                  <a:lnTo>
                    <a:pt x="239" y="251"/>
                  </a:lnTo>
                  <a:lnTo>
                    <a:pt x="238" y="251"/>
                  </a:lnTo>
                  <a:lnTo>
                    <a:pt x="238" y="252"/>
                  </a:lnTo>
                  <a:lnTo>
                    <a:pt x="239" y="252"/>
                  </a:lnTo>
                  <a:lnTo>
                    <a:pt x="240" y="252"/>
                  </a:lnTo>
                  <a:lnTo>
                    <a:pt x="239" y="252"/>
                  </a:lnTo>
                  <a:lnTo>
                    <a:pt x="240" y="253"/>
                  </a:lnTo>
                  <a:lnTo>
                    <a:pt x="239" y="253"/>
                  </a:lnTo>
                  <a:lnTo>
                    <a:pt x="239" y="254"/>
                  </a:lnTo>
                  <a:lnTo>
                    <a:pt x="240" y="254"/>
                  </a:lnTo>
                  <a:lnTo>
                    <a:pt x="239" y="254"/>
                  </a:lnTo>
                  <a:lnTo>
                    <a:pt x="238" y="256"/>
                  </a:lnTo>
                  <a:lnTo>
                    <a:pt x="238" y="257"/>
                  </a:lnTo>
                  <a:lnTo>
                    <a:pt x="237" y="258"/>
                  </a:lnTo>
                  <a:lnTo>
                    <a:pt x="237" y="257"/>
                  </a:lnTo>
                  <a:lnTo>
                    <a:pt x="235" y="257"/>
                  </a:lnTo>
                  <a:lnTo>
                    <a:pt x="235" y="256"/>
                  </a:lnTo>
                  <a:lnTo>
                    <a:pt x="235" y="257"/>
                  </a:lnTo>
                  <a:lnTo>
                    <a:pt x="234" y="257"/>
                  </a:lnTo>
                  <a:lnTo>
                    <a:pt x="233" y="257"/>
                  </a:lnTo>
                  <a:lnTo>
                    <a:pt x="232" y="257"/>
                  </a:lnTo>
                  <a:lnTo>
                    <a:pt x="233" y="257"/>
                  </a:lnTo>
                  <a:lnTo>
                    <a:pt x="233" y="258"/>
                  </a:lnTo>
                  <a:lnTo>
                    <a:pt x="232" y="258"/>
                  </a:lnTo>
                  <a:lnTo>
                    <a:pt x="233" y="259"/>
                  </a:lnTo>
                  <a:lnTo>
                    <a:pt x="232" y="259"/>
                  </a:lnTo>
                  <a:lnTo>
                    <a:pt x="232" y="260"/>
                  </a:lnTo>
                  <a:lnTo>
                    <a:pt x="231" y="260"/>
                  </a:lnTo>
                  <a:lnTo>
                    <a:pt x="230" y="261"/>
                  </a:lnTo>
                  <a:lnTo>
                    <a:pt x="230" y="262"/>
                  </a:lnTo>
                  <a:lnTo>
                    <a:pt x="230" y="264"/>
                  </a:lnTo>
                  <a:lnTo>
                    <a:pt x="230" y="265"/>
                  </a:lnTo>
                  <a:lnTo>
                    <a:pt x="229" y="265"/>
                  </a:lnTo>
                  <a:lnTo>
                    <a:pt x="229" y="266"/>
                  </a:lnTo>
                  <a:lnTo>
                    <a:pt x="229" y="267"/>
                  </a:lnTo>
                  <a:lnTo>
                    <a:pt x="227" y="267"/>
                  </a:lnTo>
                  <a:lnTo>
                    <a:pt x="227" y="268"/>
                  </a:lnTo>
                  <a:lnTo>
                    <a:pt x="226" y="268"/>
                  </a:lnTo>
                  <a:lnTo>
                    <a:pt x="226" y="269"/>
                  </a:lnTo>
                  <a:lnTo>
                    <a:pt x="227" y="269"/>
                  </a:lnTo>
                  <a:lnTo>
                    <a:pt x="226" y="270"/>
                  </a:lnTo>
                  <a:lnTo>
                    <a:pt x="226" y="269"/>
                  </a:lnTo>
                  <a:lnTo>
                    <a:pt x="225" y="269"/>
                  </a:lnTo>
                  <a:lnTo>
                    <a:pt x="225" y="270"/>
                  </a:lnTo>
                  <a:lnTo>
                    <a:pt x="225" y="269"/>
                  </a:lnTo>
                  <a:lnTo>
                    <a:pt x="224" y="269"/>
                  </a:lnTo>
                  <a:lnTo>
                    <a:pt x="223" y="272"/>
                  </a:lnTo>
                  <a:lnTo>
                    <a:pt x="223" y="273"/>
                  </a:lnTo>
                  <a:lnTo>
                    <a:pt x="223" y="274"/>
                  </a:lnTo>
                  <a:lnTo>
                    <a:pt x="223" y="275"/>
                  </a:lnTo>
                  <a:lnTo>
                    <a:pt x="222" y="275"/>
                  </a:lnTo>
                  <a:lnTo>
                    <a:pt x="221" y="275"/>
                  </a:lnTo>
                  <a:lnTo>
                    <a:pt x="221" y="276"/>
                  </a:lnTo>
                  <a:lnTo>
                    <a:pt x="222" y="276"/>
                  </a:lnTo>
                  <a:lnTo>
                    <a:pt x="222" y="277"/>
                  </a:lnTo>
                  <a:lnTo>
                    <a:pt x="222" y="278"/>
                  </a:lnTo>
                  <a:lnTo>
                    <a:pt x="222" y="280"/>
                  </a:lnTo>
                  <a:lnTo>
                    <a:pt x="222" y="281"/>
                  </a:lnTo>
                  <a:lnTo>
                    <a:pt x="222" y="282"/>
                  </a:lnTo>
                  <a:lnTo>
                    <a:pt x="221" y="282"/>
                  </a:lnTo>
                  <a:lnTo>
                    <a:pt x="219" y="282"/>
                  </a:lnTo>
                  <a:lnTo>
                    <a:pt x="219" y="283"/>
                  </a:lnTo>
                  <a:lnTo>
                    <a:pt x="219" y="284"/>
                  </a:lnTo>
                  <a:lnTo>
                    <a:pt x="218" y="284"/>
                  </a:lnTo>
                  <a:lnTo>
                    <a:pt x="211" y="282"/>
                  </a:lnTo>
                  <a:lnTo>
                    <a:pt x="207" y="281"/>
                  </a:lnTo>
                  <a:lnTo>
                    <a:pt x="205" y="280"/>
                  </a:lnTo>
                  <a:lnTo>
                    <a:pt x="203" y="280"/>
                  </a:lnTo>
                  <a:lnTo>
                    <a:pt x="201" y="278"/>
                  </a:lnTo>
                  <a:lnTo>
                    <a:pt x="191" y="275"/>
                  </a:lnTo>
                  <a:lnTo>
                    <a:pt x="189" y="274"/>
                  </a:lnTo>
                  <a:lnTo>
                    <a:pt x="187" y="274"/>
                  </a:lnTo>
                  <a:lnTo>
                    <a:pt x="184" y="273"/>
                  </a:lnTo>
                  <a:lnTo>
                    <a:pt x="182" y="272"/>
                  </a:lnTo>
                  <a:lnTo>
                    <a:pt x="177" y="270"/>
                  </a:lnTo>
                  <a:lnTo>
                    <a:pt x="176" y="270"/>
                  </a:lnTo>
                  <a:lnTo>
                    <a:pt x="165" y="266"/>
                  </a:lnTo>
                  <a:lnTo>
                    <a:pt x="163" y="266"/>
                  </a:lnTo>
                  <a:lnTo>
                    <a:pt x="157" y="264"/>
                  </a:lnTo>
                  <a:lnTo>
                    <a:pt x="154" y="264"/>
                  </a:lnTo>
                  <a:lnTo>
                    <a:pt x="152" y="262"/>
                  </a:lnTo>
                  <a:lnTo>
                    <a:pt x="151" y="262"/>
                  </a:lnTo>
                  <a:lnTo>
                    <a:pt x="146" y="260"/>
                  </a:lnTo>
                  <a:lnTo>
                    <a:pt x="136" y="257"/>
                  </a:lnTo>
                  <a:lnTo>
                    <a:pt x="134" y="256"/>
                  </a:lnTo>
                  <a:lnTo>
                    <a:pt x="130" y="254"/>
                  </a:lnTo>
                  <a:lnTo>
                    <a:pt x="128" y="254"/>
                  </a:lnTo>
                  <a:lnTo>
                    <a:pt x="127" y="254"/>
                  </a:lnTo>
                  <a:lnTo>
                    <a:pt x="127" y="253"/>
                  </a:lnTo>
                  <a:lnTo>
                    <a:pt x="125" y="253"/>
                  </a:lnTo>
                  <a:lnTo>
                    <a:pt x="120" y="251"/>
                  </a:lnTo>
                  <a:lnTo>
                    <a:pt x="110" y="249"/>
                  </a:lnTo>
                  <a:lnTo>
                    <a:pt x="106" y="246"/>
                  </a:lnTo>
                  <a:lnTo>
                    <a:pt x="94" y="243"/>
                  </a:lnTo>
                  <a:lnTo>
                    <a:pt x="91" y="242"/>
                  </a:lnTo>
                  <a:lnTo>
                    <a:pt x="90" y="242"/>
                  </a:lnTo>
                  <a:lnTo>
                    <a:pt x="89" y="242"/>
                  </a:lnTo>
                  <a:lnTo>
                    <a:pt x="88" y="241"/>
                  </a:lnTo>
                  <a:lnTo>
                    <a:pt x="87" y="241"/>
                  </a:lnTo>
                  <a:lnTo>
                    <a:pt x="83" y="240"/>
                  </a:lnTo>
                  <a:lnTo>
                    <a:pt x="81" y="238"/>
                  </a:lnTo>
                  <a:lnTo>
                    <a:pt x="79" y="237"/>
                  </a:lnTo>
                  <a:lnTo>
                    <a:pt x="74" y="236"/>
                  </a:lnTo>
                  <a:lnTo>
                    <a:pt x="67" y="234"/>
                  </a:lnTo>
                  <a:lnTo>
                    <a:pt x="61" y="232"/>
                  </a:lnTo>
                  <a:lnTo>
                    <a:pt x="58" y="230"/>
                  </a:lnTo>
                  <a:lnTo>
                    <a:pt x="55" y="229"/>
                  </a:lnTo>
                  <a:lnTo>
                    <a:pt x="54" y="229"/>
                  </a:lnTo>
                  <a:lnTo>
                    <a:pt x="49" y="227"/>
                  </a:lnTo>
                  <a:lnTo>
                    <a:pt x="43" y="226"/>
                  </a:lnTo>
                  <a:lnTo>
                    <a:pt x="40" y="225"/>
                  </a:lnTo>
                  <a:lnTo>
                    <a:pt x="39" y="224"/>
                  </a:lnTo>
                  <a:lnTo>
                    <a:pt x="38" y="224"/>
                  </a:lnTo>
                  <a:lnTo>
                    <a:pt x="30" y="221"/>
                  </a:lnTo>
                  <a:lnTo>
                    <a:pt x="26" y="220"/>
                  </a:lnTo>
                  <a:lnTo>
                    <a:pt x="25" y="219"/>
                  </a:lnTo>
                  <a:lnTo>
                    <a:pt x="24" y="219"/>
                  </a:lnTo>
                  <a:lnTo>
                    <a:pt x="18" y="217"/>
                  </a:lnTo>
                  <a:lnTo>
                    <a:pt x="17" y="217"/>
                  </a:lnTo>
                  <a:lnTo>
                    <a:pt x="13" y="216"/>
                  </a:lnTo>
                  <a:lnTo>
                    <a:pt x="9" y="214"/>
                  </a:lnTo>
                  <a:lnTo>
                    <a:pt x="7" y="213"/>
                  </a:lnTo>
                  <a:lnTo>
                    <a:pt x="2" y="211"/>
                  </a:lnTo>
                  <a:lnTo>
                    <a:pt x="0" y="211"/>
                  </a:lnTo>
                  <a:lnTo>
                    <a:pt x="0" y="209"/>
                  </a:lnTo>
                  <a:lnTo>
                    <a:pt x="0" y="205"/>
                  </a:lnTo>
                  <a:lnTo>
                    <a:pt x="0" y="195"/>
                  </a:lnTo>
                  <a:lnTo>
                    <a:pt x="0" y="186"/>
                  </a:lnTo>
                  <a:lnTo>
                    <a:pt x="0" y="185"/>
                  </a:lnTo>
                  <a:lnTo>
                    <a:pt x="0" y="182"/>
                  </a:lnTo>
                  <a:lnTo>
                    <a:pt x="0" y="181"/>
                  </a:lnTo>
                  <a:lnTo>
                    <a:pt x="0" y="164"/>
                  </a:lnTo>
                  <a:lnTo>
                    <a:pt x="0" y="160"/>
                  </a:lnTo>
                  <a:lnTo>
                    <a:pt x="2" y="160"/>
                  </a:lnTo>
                  <a:lnTo>
                    <a:pt x="9" y="160"/>
                  </a:lnTo>
                  <a:lnTo>
                    <a:pt x="18" y="160"/>
                  </a:lnTo>
                  <a:lnTo>
                    <a:pt x="18" y="155"/>
                  </a:lnTo>
                  <a:lnTo>
                    <a:pt x="19" y="142"/>
                  </a:lnTo>
                  <a:lnTo>
                    <a:pt x="19" y="134"/>
                  </a:lnTo>
                  <a:lnTo>
                    <a:pt x="19" y="133"/>
                  </a:lnTo>
                  <a:lnTo>
                    <a:pt x="21" y="133"/>
                  </a:lnTo>
                  <a:lnTo>
                    <a:pt x="25" y="133"/>
                  </a:lnTo>
                  <a:lnTo>
                    <a:pt x="30" y="133"/>
                  </a:lnTo>
                  <a:lnTo>
                    <a:pt x="31" y="133"/>
                  </a:lnTo>
                  <a:lnTo>
                    <a:pt x="32" y="133"/>
                  </a:lnTo>
                  <a:lnTo>
                    <a:pt x="35" y="133"/>
                  </a:lnTo>
                  <a:lnTo>
                    <a:pt x="37" y="133"/>
                  </a:lnTo>
                  <a:lnTo>
                    <a:pt x="38" y="133"/>
                  </a:lnTo>
                  <a:lnTo>
                    <a:pt x="38" y="131"/>
                  </a:lnTo>
                  <a:lnTo>
                    <a:pt x="38" y="130"/>
                  </a:lnTo>
                  <a:lnTo>
                    <a:pt x="38" y="126"/>
                  </a:lnTo>
                  <a:lnTo>
                    <a:pt x="38" y="116"/>
                  </a:lnTo>
                  <a:lnTo>
                    <a:pt x="38" y="115"/>
                  </a:lnTo>
                  <a:lnTo>
                    <a:pt x="38" y="108"/>
                  </a:lnTo>
                  <a:lnTo>
                    <a:pt x="38" y="107"/>
                  </a:lnTo>
                  <a:lnTo>
                    <a:pt x="38" y="106"/>
                  </a:lnTo>
                  <a:lnTo>
                    <a:pt x="38" y="104"/>
                  </a:lnTo>
                  <a:lnTo>
                    <a:pt x="38" y="102"/>
                  </a:lnTo>
                  <a:lnTo>
                    <a:pt x="38" y="100"/>
                  </a:lnTo>
                  <a:lnTo>
                    <a:pt x="38" y="97"/>
                  </a:lnTo>
                  <a:lnTo>
                    <a:pt x="38" y="93"/>
                  </a:lnTo>
                  <a:lnTo>
                    <a:pt x="38" y="92"/>
                  </a:lnTo>
                  <a:lnTo>
                    <a:pt x="38" y="89"/>
                  </a:lnTo>
                  <a:lnTo>
                    <a:pt x="38" y="86"/>
                  </a:lnTo>
                  <a:lnTo>
                    <a:pt x="38" y="85"/>
                  </a:lnTo>
                  <a:lnTo>
                    <a:pt x="38" y="84"/>
                  </a:lnTo>
                  <a:lnTo>
                    <a:pt x="38" y="80"/>
                  </a:lnTo>
                  <a:lnTo>
                    <a:pt x="38" y="78"/>
                  </a:lnTo>
                  <a:lnTo>
                    <a:pt x="38" y="77"/>
                  </a:lnTo>
                  <a:lnTo>
                    <a:pt x="38" y="74"/>
                  </a:lnTo>
                  <a:lnTo>
                    <a:pt x="38" y="73"/>
                  </a:lnTo>
                  <a:lnTo>
                    <a:pt x="38" y="67"/>
                  </a:lnTo>
                  <a:lnTo>
                    <a:pt x="38" y="65"/>
                  </a:lnTo>
                  <a:lnTo>
                    <a:pt x="38" y="58"/>
                  </a:lnTo>
                  <a:lnTo>
                    <a:pt x="38" y="57"/>
                  </a:lnTo>
                  <a:lnTo>
                    <a:pt x="38" y="52"/>
                  </a:lnTo>
                  <a:lnTo>
                    <a:pt x="38" y="46"/>
                  </a:lnTo>
                  <a:lnTo>
                    <a:pt x="38" y="45"/>
                  </a:lnTo>
                  <a:lnTo>
                    <a:pt x="38" y="44"/>
                  </a:lnTo>
                  <a:lnTo>
                    <a:pt x="37" y="44"/>
                  </a:lnTo>
                  <a:lnTo>
                    <a:pt x="35" y="44"/>
                  </a:lnTo>
                  <a:lnTo>
                    <a:pt x="27" y="44"/>
                  </a:lnTo>
                  <a:lnTo>
                    <a:pt x="26" y="44"/>
                  </a:lnTo>
                  <a:lnTo>
                    <a:pt x="25" y="44"/>
                  </a:lnTo>
                  <a:lnTo>
                    <a:pt x="23" y="44"/>
                  </a:lnTo>
                  <a:lnTo>
                    <a:pt x="24" y="44"/>
                  </a:lnTo>
                  <a:lnTo>
                    <a:pt x="24" y="43"/>
                  </a:lnTo>
                  <a:lnTo>
                    <a:pt x="25" y="42"/>
                  </a:lnTo>
                  <a:lnTo>
                    <a:pt x="26" y="42"/>
                  </a:lnTo>
                  <a:lnTo>
                    <a:pt x="26" y="43"/>
                  </a:lnTo>
                  <a:lnTo>
                    <a:pt x="27" y="43"/>
                  </a:lnTo>
                  <a:lnTo>
                    <a:pt x="29" y="44"/>
                  </a:lnTo>
                  <a:lnTo>
                    <a:pt x="30" y="44"/>
                  </a:lnTo>
                  <a:lnTo>
                    <a:pt x="31" y="44"/>
                  </a:lnTo>
                  <a:lnTo>
                    <a:pt x="31" y="43"/>
                  </a:lnTo>
                  <a:lnTo>
                    <a:pt x="31" y="42"/>
                  </a:lnTo>
                  <a:lnTo>
                    <a:pt x="31" y="41"/>
                  </a:lnTo>
                  <a:lnTo>
                    <a:pt x="32" y="41"/>
                  </a:lnTo>
                  <a:lnTo>
                    <a:pt x="32" y="42"/>
                  </a:lnTo>
                  <a:lnTo>
                    <a:pt x="33" y="42"/>
                  </a:lnTo>
                  <a:lnTo>
                    <a:pt x="33" y="43"/>
                  </a:lnTo>
                  <a:lnTo>
                    <a:pt x="34" y="43"/>
                  </a:lnTo>
                  <a:lnTo>
                    <a:pt x="35" y="42"/>
                  </a:lnTo>
                  <a:lnTo>
                    <a:pt x="35" y="41"/>
                  </a:lnTo>
                  <a:lnTo>
                    <a:pt x="35" y="40"/>
                  </a:lnTo>
                  <a:lnTo>
                    <a:pt x="37" y="38"/>
                  </a:lnTo>
                  <a:lnTo>
                    <a:pt x="37" y="37"/>
                  </a:lnTo>
                  <a:lnTo>
                    <a:pt x="37" y="36"/>
                  </a:lnTo>
                  <a:lnTo>
                    <a:pt x="37" y="35"/>
                  </a:lnTo>
                  <a:lnTo>
                    <a:pt x="35" y="35"/>
                  </a:lnTo>
                  <a:lnTo>
                    <a:pt x="35" y="34"/>
                  </a:lnTo>
                  <a:lnTo>
                    <a:pt x="35" y="33"/>
                  </a:lnTo>
                  <a:lnTo>
                    <a:pt x="35" y="32"/>
                  </a:lnTo>
                  <a:lnTo>
                    <a:pt x="35" y="30"/>
                  </a:lnTo>
                  <a:lnTo>
                    <a:pt x="34" y="30"/>
                  </a:lnTo>
                  <a:lnTo>
                    <a:pt x="34" y="29"/>
                  </a:lnTo>
                  <a:lnTo>
                    <a:pt x="34" y="28"/>
                  </a:lnTo>
                  <a:lnTo>
                    <a:pt x="34" y="27"/>
                  </a:lnTo>
                  <a:lnTo>
                    <a:pt x="34" y="26"/>
                  </a:lnTo>
                  <a:lnTo>
                    <a:pt x="35" y="25"/>
                  </a:lnTo>
                  <a:lnTo>
                    <a:pt x="35" y="24"/>
                  </a:lnTo>
                  <a:lnTo>
                    <a:pt x="37" y="24"/>
                  </a:lnTo>
                  <a:lnTo>
                    <a:pt x="37" y="22"/>
                  </a:lnTo>
                  <a:lnTo>
                    <a:pt x="37" y="21"/>
                  </a:lnTo>
                  <a:lnTo>
                    <a:pt x="37" y="20"/>
                  </a:lnTo>
                  <a:lnTo>
                    <a:pt x="37" y="19"/>
                  </a:lnTo>
                  <a:lnTo>
                    <a:pt x="38" y="19"/>
                  </a:lnTo>
                  <a:lnTo>
                    <a:pt x="38" y="18"/>
                  </a:lnTo>
                  <a:lnTo>
                    <a:pt x="38" y="17"/>
                  </a:lnTo>
                  <a:lnTo>
                    <a:pt x="38" y="16"/>
                  </a:lnTo>
                  <a:lnTo>
                    <a:pt x="38" y="14"/>
                  </a:lnTo>
                  <a:lnTo>
                    <a:pt x="37" y="14"/>
                  </a:lnTo>
                  <a:lnTo>
                    <a:pt x="35" y="14"/>
                  </a:lnTo>
                  <a:lnTo>
                    <a:pt x="35" y="13"/>
                  </a:lnTo>
                  <a:lnTo>
                    <a:pt x="34" y="13"/>
                  </a:lnTo>
                  <a:lnTo>
                    <a:pt x="35" y="13"/>
                  </a:lnTo>
                  <a:lnTo>
                    <a:pt x="35" y="12"/>
                  </a:lnTo>
                  <a:lnTo>
                    <a:pt x="37" y="12"/>
                  </a:lnTo>
                  <a:lnTo>
                    <a:pt x="37" y="11"/>
                  </a:lnTo>
                  <a:lnTo>
                    <a:pt x="37" y="10"/>
                  </a:lnTo>
                  <a:lnTo>
                    <a:pt x="38" y="10"/>
                  </a:lnTo>
                  <a:lnTo>
                    <a:pt x="37" y="9"/>
                  </a:lnTo>
                  <a:lnTo>
                    <a:pt x="34" y="9"/>
                  </a:lnTo>
                  <a:lnTo>
                    <a:pt x="31" y="10"/>
                  </a:lnTo>
                  <a:lnTo>
                    <a:pt x="31" y="9"/>
                  </a:lnTo>
                  <a:lnTo>
                    <a:pt x="30" y="9"/>
                  </a:lnTo>
                  <a:lnTo>
                    <a:pt x="30" y="8"/>
                  </a:lnTo>
                  <a:lnTo>
                    <a:pt x="29" y="8"/>
                  </a:lnTo>
                  <a:lnTo>
                    <a:pt x="29" y="6"/>
                  </a:lnTo>
                  <a:lnTo>
                    <a:pt x="29" y="8"/>
                  </a:lnTo>
                  <a:lnTo>
                    <a:pt x="29" y="6"/>
                  </a:lnTo>
                  <a:lnTo>
                    <a:pt x="27" y="6"/>
                  </a:lnTo>
                  <a:lnTo>
                    <a:pt x="27" y="5"/>
                  </a:lnTo>
                  <a:lnTo>
                    <a:pt x="29" y="5"/>
                  </a:lnTo>
                  <a:lnTo>
                    <a:pt x="29" y="4"/>
                  </a:lnTo>
                  <a:lnTo>
                    <a:pt x="27" y="3"/>
                  </a:lnTo>
                  <a:lnTo>
                    <a:pt x="26" y="3"/>
                  </a:lnTo>
                  <a:lnTo>
                    <a:pt x="26" y="2"/>
                  </a:lnTo>
                  <a:lnTo>
                    <a:pt x="27" y="2"/>
                  </a:lnTo>
                  <a:lnTo>
                    <a:pt x="26" y="2"/>
                  </a:lnTo>
                  <a:lnTo>
                    <a:pt x="26" y="1"/>
                  </a:lnTo>
                  <a:lnTo>
                    <a:pt x="25" y="1"/>
                  </a:lnTo>
                  <a:lnTo>
                    <a:pt x="25" y="2"/>
                  </a:lnTo>
                  <a:lnTo>
                    <a:pt x="24" y="2"/>
                  </a:lnTo>
                  <a:lnTo>
                    <a:pt x="24" y="1"/>
                  </a:lnTo>
                  <a:lnTo>
                    <a:pt x="25" y="1"/>
                  </a:lnTo>
                  <a:lnTo>
                    <a:pt x="26" y="1"/>
                  </a:lnTo>
                  <a:lnTo>
                    <a:pt x="25" y="1"/>
                  </a:lnTo>
                  <a:lnTo>
                    <a:pt x="25" y="0"/>
                  </a:lnTo>
                  <a:lnTo>
                    <a:pt x="24" y="0"/>
                  </a:lnTo>
                  <a:lnTo>
                    <a:pt x="26" y="0"/>
                  </a:lnTo>
                  <a:lnTo>
                    <a:pt x="27" y="0"/>
                  </a:lnTo>
                  <a:lnTo>
                    <a:pt x="29" y="0"/>
                  </a:lnTo>
                  <a:lnTo>
                    <a:pt x="31" y="0"/>
                  </a:lnTo>
                  <a:lnTo>
                    <a:pt x="32" y="0"/>
                  </a:lnTo>
                  <a:lnTo>
                    <a:pt x="33" y="0"/>
                  </a:lnTo>
                  <a:lnTo>
                    <a:pt x="34" y="0"/>
                  </a:lnTo>
                  <a:lnTo>
                    <a:pt x="38" y="0"/>
                  </a:lnTo>
                  <a:lnTo>
                    <a:pt x="42"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35" name="Freeform 134"/>
            <p:cNvSpPr>
              <a:spLocks/>
            </p:cNvSpPr>
            <p:nvPr/>
          </p:nvSpPr>
          <p:spPr bwMode="auto">
            <a:xfrm>
              <a:off x="3300" y="1655"/>
              <a:ext cx="217" cy="174"/>
            </a:xfrm>
            <a:custGeom>
              <a:avLst/>
              <a:gdLst>
                <a:gd name="T0" fmla="*/ 184 w 217"/>
                <a:gd name="T1" fmla="*/ 1 h 174"/>
                <a:gd name="T2" fmla="*/ 185 w 217"/>
                <a:gd name="T3" fmla="*/ 2 h 174"/>
                <a:gd name="T4" fmla="*/ 187 w 217"/>
                <a:gd name="T5" fmla="*/ 1 h 174"/>
                <a:gd name="T6" fmla="*/ 187 w 217"/>
                <a:gd name="T7" fmla="*/ 2 h 174"/>
                <a:gd name="T8" fmla="*/ 188 w 217"/>
                <a:gd name="T9" fmla="*/ 2 h 174"/>
                <a:gd name="T10" fmla="*/ 190 w 217"/>
                <a:gd name="T11" fmla="*/ 3 h 174"/>
                <a:gd name="T12" fmla="*/ 191 w 217"/>
                <a:gd name="T13" fmla="*/ 3 h 174"/>
                <a:gd name="T14" fmla="*/ 194 w 217"/>
                <a:gd name="T15" fmla="*/ 3 h 174"/>
                <a:gd name="T16" fmla="*/ 195 w 217"/>
                <a:gd name="T17" fmla="*/ 3 h 174"/>
                <a:gd name="T18" fmla="*/ 196 w 217"/>
                <a:gd name="T19" fmla="*/ 3 h 174"/>
                <a:gd name="T20" fmla="*/ 196 w 217"/>
                <a:gd name="T21" fmla="*/ 3 h 174"/>
                <a:gd name="T22" fmla="*/ 201 w 217"/>
                <a:gd name="T23" fmla="*/ 2 h 174"/>
                <a:gd name="T24" fmla="*/ 202 w 217"/>
                <a:gd name="T25" fmla="*/ 1 h 174"/>
                <a:gd name="T26" fmla="*/ 209 w 217"/>
                <a:gd name="T27" fmla="*/ 0 h 174"/>
                <a:gd name="T28" fmla="*/ 215 w 217"/>
                <a:gd name="T29" fmla="*/ 35 h 174"/>
                <a:gd name="T30" fmla="*/ 216 w 217"/>
                <a:gd name="T31" fmla="*/ 62 h 174"/>
                <a:gd name="T32" fmla="*/ 216 w 217"/>
                <a:gd name="T33" fmla="*/ 75 h 174"/>
                <a:gd name="T34" fmla="*/ 216 w 217"/>
                <a:gd name="T35" fmla="*/ 90 h 174"/>
                <a:gd name="T36" fmla="*/ 216 w 217"/>
                <a:gd name="T37" fmla="*/ 111 h 174"/>
                <a:gd name="T38" fmla="*/ 217 w 217"/>
                <a:gd name="T39" fmla="*/ 130 h 174"/>
                <a:gd name="T40" fmla="*/ 217 w 217"/>
                <a:gd name="T41" fmla="*/ 168 h 174"/>
                <a:gd name="T42" fmla="*/ 217 w 217"/>
                <a:gd name="T43" fmla="*/ 171 h 174"/>
                <a:gd name="T44" fmla="*/ 202 w 217"/>
                <a:gd name="T45" fmla="*/ 171 h 174"/>
                <a:gd name="T46" fmla="*/ 186 w 217"/>
                <a:gd name="T47" fmla="*/ 171 h 174"/>
                <a:gd name="T48" fmla="*/ 174 w 217"/>
                <a:gd name="T49" fmla="*/ 171 h 174"/>
                <a:gd name="T50" fmla="*/ 161 w 217"/>
                <a:gd name="T51" fmla="*/ 171 h 174"/>
                <a:gd name="T52" fmla="*/ 142 w 217"/>
                <a:gd name="T53" fmla="*/ 171 h 174"/>
                <a:gd name="T54" fmla="*/ 110 w 217"/>
                <a:gd name="T55" fmla="*/ 172 h 174"/>
                <a:gd name="T56" fmla="*/ 98 w 217"/>
                <a:gd name="T57" fmla="*/ 172 h 174"/>
                <a:gd name="T58" fmla="*/ 86 w 217"/>
                <a:gd name="T59" fmla="*/ 172 h 174"/>
                <a:gd name="T60" fmla="*/ 74 w 217"/>
                <a:gd name="T61" fmla="*/ 172 h 174"/>
                <a:gd name="T62" fmla="*/ 72 w 217"/>
                <a:gd name="T63" fmla="*/ 172 h 174"/>
                <a:gd name="T64" fmla="*/ 54 w 217"/>
                <a:gd name="T65" fmla="*/ 172 h 174"/>
                <a:gd name="T66" fmla="*/ 24 w 217"/>
                <a:gd name="T67" fmla="*/ 172 h 174"/>
                <a:gd name="T68" fmla="*/ 3 w 217"/>
                <a:gd name="T69" fmla="*/ 174 h 174"/>
                <a:gd name="T70" fmla="*/ 1 w 217"/>
                <a:gd name="T71" fmla="*/ 153 h 174"/>
                <a:gd name="T72" fmla="*/ 1 w 217"/>
                <a:gd name="T73" fmla="*/ 142 h 174"/>
                <a:gd name="T74" fmla="*/ 1 w 217"/>
                <a:gd name="T75" fmla="*/ 135 h 174"/>
                <a:gd name="T76" fmla="*/ 1 w 217"/>
                <a:gd name="T77" fmla="*/ 124 h 174"/>
                <a:gd name="T78" fmla="*/ 1 w 217"/>
                <a:gd name="T79" fmla="*/ 102 h 174"/>
                <a:gd name="T80" fmla="*/ 1 w 217"/>
                <a:gd name="T81" fmla="*/ 82 h 174"/>
                <a:gd name="T82" fmla="*/ 0 w 217"/>
                <a:gd name="T83" fmla="*/ 68 h 174"/>
                <a:gd name="T84" fmla="*/ 0 w 217"/>
                <a:gd name="T85" fmla="*/ 54 h 174"/>
                <a:gd name="T86" fmla="*/ 0 w 217"/>
                <a:gd name="T87" fmla="*/ 40 h 174"/>
                <a:gd name="T88" fmla="*/ 0 w 217"/>
                <a:gd name="T89" fmla="*/ 31 h 174"/>
                <a:gd name="T90" fmla="*/ 0 w 217"/>
                <a:gd name="T91" fmla="*/ 14 h 174"/>
                <a:gd name="T92" fmla="*/ 0 w 217"/>
                <a:gd name="T93" fmla="*/ 8 h 174"/>
                <a:gd name="T94" fmla="*/ 0 w 217"/>
                <a:gd name="T95" fmla="*/ 4 h 174"/>
                <a:gd name="T96" fmla="*/ 2 w 217"/>
                <a:gd name="T97" fmla="*/ 3 h 174"/>
                <a:gd name="T98" fmla="*/ 7 w 217"/>
                <a:gd name="T99" fmla="*/ 3 h 174"/>
                <a:gd name="T100" fmla="*/ 27 w 217"/>
                <a:gd name="T101" fmla="*/ 3 h 174"/>
                <a:gd name="T102" fmla="*/ 41 w 217"/>
                <a:gd name="T103" fmla="*/ 3 h 174"/>
                <a:gd name="T104" fmla="*/ 66 w 217"/>
                <a:gd name="T105" fmla="*/ 2 h 174"/>
                <a:gd name="T106" fmla="*/ 75 w 217"/>
                <a:gd name="T107" fmla="*/ 1 h 174"/>
                <a:gd name="T108" fmla="*/ 100 w 217"/>
                <a:gd name="T109" fmla="*/ 1 h 174"/>
                <a:gd name="T110" fmla="*/ 114 w 217"/>
                <a:gd name="T111" fmla="*/ 1 h 174"/>
                <a:gd name="T112" fmla="*/ 136 w 217"/>
                <a:gd name="T113" fmla="*/ 1 h 174"/>
                <a:gd name="T114" fmla="*/ 146 w 217"/>
                <a:gd name="T115" fmla="*/ 1 h 174"/>
                <a:gd name="T116" fmla="*/ 161 w 217"/>
                <a:gd name="T117" fmla="*/ 0 h 174"/>
                <a:gd name="T118" fmla="*/ 176 w 217"/>
                <a:gd name="T119" fmla="*/ 0 h 174"/>
                <a:gd name="T120" fmla="*/ 183 w 217"/>
                <a:gd name="T121" fmla="*/ 0 h 17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7" h="174">
                  <a:moveTo>
                    <a:pt x="185" y="1"/>
                  </a:moveTo>
                  <a:lnTo>
                    <a:pt x="185" y="1"/>
                  </a:lnTo>
                  <a:lnTo>
                    <a:pt x="184" y="1"/>
                  </a:lnTo>
                  <a:lnTo>
                    <a:pt x="184" y="2"/>
                  </a:lnTo>
                  <a:lnTo>
                    <a:pt x="185" y="2"/>
                  </a:lnTo>
                  <a:lnTo>
                    <a:pt x="186" y="2"/>
                  </a:lnTo>
                  <a:lnTo>
                    <a:pt x="187" y="1"/>
                  </a:lnTo>
                  <a:lnTo>
                    <a:pt x="187" y="2"/>
                  </a:lnTo>
                  <a:lnTo>
                    <a:pt x="188" y="2"/>
                  </a:lnTo>
                  <a:lnTo>
                    <a:pt x="188" y="3"/>
                  </a:lnTo>
                  <a:lnTo>
                    <a:pt x="190" y="3"/>
                  </a:lnTo>
                  <a:lnTo>
                    <a:pt x="191" y="3"/>
                  </a:lnTo>
                  <a:lnTo>
                    <a:pt x="192" y="3"/>
                  </a:lnTo>
                  <a:lnTo>
                    <a:pt x="193" y="3"/>
                  </a:lnTo>
                  <a:lnTo>
                    <a:pt x="194" y="3"/>
                  </a:lnTo>
                  <a:lnTo>
                    <a:pt x="195" y="3"/>
                  </a:lnTo>
                  <a:lnTo>
                    <a:pt x="195" y="2"/>
                  </a:lnTo>
                  <a:lnTo>
                    <a:pt x="196" y="2"/>
                  </a:lnTo>
                  <a:lnTo>
                    <a:pt x="196" y="3"/>
                  </a:lnTo>
                  <a:lnTo>
                    <a:pt x="198" y="3"/>
                  </a:lnTo>
                  <a:lnTo>
                    <a:pt x="200" y="2"/>
                  </a:lnTo>
                  <a:lnTo>
                    <a:pt x="201" y="2"/>
                  </a:lnTo>
                  <a:lnTo>
                    <a:pt x="202" y="1"/>
                  </a:lnTo>
                  <a:lnTo>
                    <a:pt x="202" y="0"/>
                  </a:lnTo>
                  <a:lnTo>
                    <a:pt x="204" y="0"/>
                  </a:lnTo>
                  <a:lnTo>
                    <a:pt x="207" y="0"/>
                  </a:lnTo>
                  <a:lnTo>
                    <a:pt x="209" y="0"/>
                  </a:lnTo>
                  <a:lnTo>
                    <a:pt x="215" y="0"/>
                  </a:lnTo>
                  <a:lnTo>
                    <a:pt x="215" y="4"/>
                  </a:lnTo>
                  <a:lnTo>
                    <a:pt x="215" y="22"/>
                  </a:lnTo>
                  <a:lnTo>
                    <a:pt x="215" y="31"/>
                  </a:lnTo>
                  <a:lnTo>
                    <a:pt x="215" y="35"/>
                  </a:lnTo>
                  <a:lnTo>
                    <a:pt x="215" y="36"/>
                  </a:lnTo>
                  <a:lnTo>
                    <a:pt x="215" y="40"/>
                  </a:lnTo>
                  <a:lnTo>
                    <a:pt x="215" y="49"/>
                  </a:lnTo>
                  <a:lnTo>
                    <a:pt x="216" y="54"/>
                  </a:lnTo>
                  <a:lnTo>
                    <a:pt x="216" y="62"/>
                  </a:lnTo>
                  <a:lnTo>
                    <a:pt x="216" y="63"/>
                  </a:lnTo>
                  <a:lnTo>
                    <a:pt x="216" y="71"/>
                  </a:lnTo>
                  <a:lnTo>
                    <a:pt x="216" y="75"/>
                  </a:lnTo>
                  <a:lnTo>
                    <a:pt x="216" y="76"/>
                  </a:lnTo>
                  <a:lnTo>
                    <a:pt x="216" y="81"/>
                  </a:lnTo>
                  <a:lnTo>
                    <a:pt x="216" y="86"/>
                  </a:lnTo>
                  <a:lnTo>
                    <a:pt x="216" y="90"/>
                  </a:lnTo>
                  <a:lnTo>
                    <a:pt x="216" y="92"/>
                  </a:lnTo>
                  <a:lnTo>
                    <a:pt x="216" y="98"/>
                  </a:lnTo>
                  <a:lnTo>
                    <a:pt x="216" y="99"/>
                  </a:lnTo>
                  <a:lnTo>
                    <a:pt x="216" y="103"/>
                  </a:lnTo>
                  <a:lnTo>
                    <a:pt x="216" y="111"/>
                  </a:lnTo>
                  <a:lnTo>
                    <a:pt x="216" y="112"/>
                  </a:lnTo>
                  <a:lnTo>
                    <a:pt x="216" y="116"/>
                  </a:lnTo>
                  <a:lnTo>
                    <a:pt x="217" y="116"/>
                  </a:lnTo>
                  <a:lnTo>
                    <a:pt x="217" y="118"/>
                  </a:lnTo>
                  <a:lnTo>
                    <a:pt x="217" y="119"/>
                  </a:lnTo>
                  <a:lnTo>
                    <a:pt x="217" y="130"/>
                  </a:lnTo>
                  <a:lnTo>
                    <a:pt x="217" y="148"/>
                  </a:lnTo>
                  <a:lnTo>
                    <a:pt x="217" y="155"/>
                  </a:lnTo>
                  <a:lnTo>
                    <a:pt x="217" y="167"/>
                  </a:lnTo>
                  <a:lnTo>
                    <a:pt x="217" y="168"/>
                  </a:lnTo>
                  <a:lnTo>
                    <a:pt x="217" y="169"/>
                  </a:lnTo>
                  <a:lnTo>
                    <a:pt x="217" y="171"/>
                  </a:lnTo>
                  <a:lnTo>
                    <a:pt x="216" y="171"/>
                  </a:lnTo>
                  <a:lnTo>
                    <a:pt x="214" y="171"/>
                  </a:lnTo>
                  <a:lnTo>
                    <a:pt x="212" y="171"/>
                  </a:lnTo>
                  <a:lnTo>
                    <a:pt x="208" y="171"/>
                  </a:lnTo>
                  <a:lnTo>
                    <a:pt x="203" y="171"/>
                  </a:lnTo>
                  <a:lnTo>
                    <a:pt x="202" y="171"/>
                  </a:lnTo>
                  <a:lnTo>
                    <a:pt x="201" y="171"/>
                  </a:lnTo>
                  <a:lnTo>
                    <a:pt x="191" y="171"/>
                  </a:lnTo>
                  <a:lnTo>
                    <a:pt x="190" y="171"/>
                  </a:lnTo>
                  <a:lnTo>
                    <a:pt x="187" y="171"/>
                  </a:lnTo>
                  <a:lnTo>
                    <a:pt x="186" y="171"/>
                  </a:lnTo>
                  <a:lnTo>
                    <a:pt x="185" y="171"/>
                  </a:lnTo>
                  <a:lnTo>
                    <a:pt x="184" y="171"/>
                  </a:lnTo>
                  <a:lnTo>
                    <a:pt x="183" y="171"/>
                  </a:lnTo>
                  <a:lnTo>
                    <a:pt x="179" y="171"/>
                  </a:lnTo>
                  <a:lnTo>
                    <a:pt x="176" y="171"/>
                  </a:lnTo>
                  <a:lnTo>
                    <a:pt x="174" y="171"/>
                  </a:lnTo>
                  <a:lnTo>
                    <a:pt x="172" y="171"/>
                  </a:lnTo>
                  <a:lnTo>
                    <a:pt x="171" y="171"/>
                  </a:lnTo>
                  <a:lnTo>
                    <a:pt x="162" y="171"/>
                  </a:lnTo>
                  <a:lnTo>
                    <a:pt x="161" y="171"/>
                  </a:lnTo>
                  <a:lnTo>
                    <a:pt x="160" y="171"/>
                  </a:lnTo>
                  <a:lnTo>
                    <a:pt x="151" y="171"/>
                  </a:lnTo>
                  <a:lnTo>
                    <a:pt x="147" y="171"/>
                  </a:lnTo>
                  <a:lnTo>
                    <a:pt x="143" y="171"/>
                  </a:lnTo>
                  <a:lnTo>
                    <a:pt x="142" y="171"/>
                  </a:lnTo>
                  <a:lnTo>
                    <a:pt x="142" y="172"/>
                  </a:lnTo>
                  <a:lnTo>
                    <a:pt x="140" y="172"/>
                  </a:lnTo>
                  <a:lnTo>
                    <a:pt x="130" y="172"/>
                  </a:lnTo>
                  <a:lnTo>
                    <a:pt x="113" y="172"/>
                  </a:lnTo>
                  <a:lnTo>
                    <a:pt x="111" y="172"/>
                  </a:lnTo>
                  <a:lnTo>
                    <a:pt x="110" y="172"/>
                  </a:lnTo>
                  <a:lnTo>
                    <a:pt x="108" y="172"/>
                  </a:lnTo>
                  <a:lnTo>
                    <a:pt x="106" y="172"/>
                  </a:lnTo>
                  <a:lnTo>
                    <a:pt x="105" y="172"/>
                  </a:lnTo>
                  <a:lnTo>
                    <a:pt x="103" y="172"/>
                  </a:lnTo>
                  <a:lnTo>
                    <a:pt x="98" y="172"/>
                  </a:lnTo>
                  <a:lnTo>
                    <a:pt x="97" y="172"/>
                  </a:lnTo>
                  <a:lnTo>
                    <a:pt x="96" y="172"/>
                  </a:lnTo>
                  <a:lnTo>
                    <a:pt x="95" y="172"/>
                  </a:lnTo>
                  <a:lnTo>
                    <a:pt x="86" y="172"/>
                  </a:lnTo>
                  <a:lnTo>
                    <a:pt x="84" y="172"/>
                  </a:lnTo>
                  <a:lnTo>
                    <a:pt x="79" y="172"/>
                  </a:lnTo>
                  <a:lnTo>
                    <a:pt x="78" y="172"/>
                  </a:lnTo>
                  <a:lnTo>
                    <a:pt x="76" y="172"/>
                  </a:lnTo>
                  <a:lnTo>
                    <a:pt x="74" y="172"/>
                  </a:lnTo>
                  <a:lnTo>
                    <a:pt x="73" y="172"/>
                  </a:lnTo>
                  <a:lnTo>
                    <a:pt x="72" y="172"/>
                  </a:lnTo>
                  <a:lnTo>
                    <a:pt x="70" y="172"/>
                  </a:lnTo>
                  <a:lnTo>
                    <a:pt x="65" y="172"/>
                  </a:lnTo>
                  <a:lnTo>
                    <a:pt x="64" y="172"/>
                  </a:lnTo>
                  <a:lnTo>
                    <a:pt x="59" y="172"/>
                  </a:lnTo>
                  <a:lnTo>
                    <a:pt x="55" y="172"/>
                  </a:lnTo>
                  <a:lnTo>
                    <a:pt x="54" y="172"/>
                  </a:lnTo>
                  <a:lnTo>
                    <a:pt x="52" y="172"/>
                  </a:lnTo>
                  <a:lnTo>
                    <a:pt x="47" y="172"/>
                  </a:lnTo>
                  <a:lnTo>
                    <a:pt x="39" y="172"/>
                  </a:lnTo>
                  <a:lnTo>
                    <a:pt x="33" y="172"/>
                  </a:lnTo>
                  <a:lnTo>
                    <a:pt x="31" y="172"/>
                  </a:lnTo>
                  <a:lnTo>
                    <a:pt x="24" y="172"/>
                  </a:lnTo>
                  <a:lnTo>
                    <a:pt x="17" y="174"/>
                  </a:lnTo>
                  <a:lnTo>
                    <a:pt x="14" y="174"/>
                  </a:lnTo>
                  <a:lnTo>
                    <a:pt x="11" y="174"/>
                  </a:lnTo>
                  <a:lnTo>
                    <a:pt x="9" y="174"/>
                  </a:lnTo>
                  <a:lnTo>
                    <a:pt x="7" y="174"/>
                  </a:lnTo>
                  <a:lnTo>
                    <a:pt x="3" y="174"/>
                  </a:lnTo>
                  <a:lnTo>
                    <a:pt x="1" y="174"/>
                  </a:lnTo>
                  <a:lnTo>
                    <a:pt x="1" y="169"/>
                  </a:lnTo>
                  <a:lnTo>
                    <a:pt x="1" y="162"/>
                  </a:lnTo>
                  <a:lnTo>
                    <a:pt x="1" y="158"/>
                  </a:lnTo>
                  <a:lnTo>
                    <a:pt x="1" y="154"/>
                  </a:lnTo>
                  <a:lnTo>
                    <a:pt x="1" y="153"/>
                  </a:lnTo>
                  <a:lnTo>
                    <a:pt x="1" y="146"/>
                  </a:lnTo>
                  <a:lnTo>
                    <a:pt x="1" y="145"/>
                  </a:lnTo>
                  <a:lnTo>
                    <a:pt x="1" y="143"/>
                  </a:lnTo>
                  <a:lnTo>
                    <a:pt x="1" y="142"/>
                  </a:lnTo>
                  <a:lnTo>
                    <a:pt x="1" y="140"/>
                  </a:lnTo>
                  <a:lnTo>
                    <a:pt x="1" y="139"/>
                  </a:lnTo>
                  <a:lnTo>
                    <a:pt x="1" y="137"/>
                  </a:lnTo>
                  <a:lnTo>
                    <a:pt x="1" y="135"/>
                  </a:lnTo>
                  <a:lnTo>
                    <a:pt x="1" y="134"/>
                  </a:lnTo>
                  <a:lnTo>
                    <a:pt x="1" y="131"/>
                  </a:lnTo>
                  <a:lnTo>
                    <a:pt x="1" y="129"/>
                  </a:lnTo>
                  <a:lnTo>
                    <a:pt x="1" y="124"/>
                  </a:lnTo>
                  <a:lnTo>
                    <a:pt x="1" y="119"/>
                  </a:lnTo>
                  <a:lnTo>
                    <a:pt x="1" y="118"/>
                  </a:lnTo>
                  <a:lnTo>
                    <a:pt x="1" y="114"/>
                  </a:lnTo>
                  <a:lnTo>
                    <a:pt x="1" y="112"/>
                  </a:lnTo>
                  <a:lnTo>
                    <a:pt x="1" y="106"/>
                  </a:lnTo>
                  <a:lnTo>
                    <a:pt x="1" y="102"/>
                  </a:lnTo>
                  <a:lnTo>
                    <a:pt x="1" y="100"/>
                  </a:lnTo>
                  <a:lnTo>
                    <a:pt x="1" y="98"/>
                  </a:lnTo>
                  <a:lnTo>
                    <a:pt x="1" y="95"/>
                  </a:lnTo>
                  <a:lnTo>
                    <a:pt x="1" y="90"/>
                  </a:lnTo>
                  <a:lnTo>
                    <a:pt x="1" y="87"/>
                  </a:lnTo>
                  <a:lnTo>
                    <a:pt x="1" y="82"/>
                  </a:lnTo>
                  <a:lnTo>
                    <a:pt x="0" y="79"/>
                  </a:lnTo>
                  <a:lnTo>
                    <a:pt x="0" y="78"/>
                  </a:lnTo>
                  <a:lnTo>
                    <a:pt x="0" y="75"/>
                  </a:lnTo>
                  <a:lnTo>
                    <a:pt x="0" y="68"/>
                  </a:lnTo>
                  <a:lnTo>
                    <a:pt x="0" y="63"/>
                  </a:lnTo>
                  <a:lnTo>
                    <a:pt x="0" y="58"/>
                  </a:lnTo>
                  <a:lnTo>
                    <a:pt x="0" y="55"/>
                  </a:lnTo>
                  <a:lnTo>
                    <a:pt x="0" y="54"/>
                  </a:lnTo>
                  <a:lnTo>
                    <a:pt x="0" y="52"/>
                  </a:lnTo>
                  <a:lnTo>
                    <a:pt x="0" y="51"/>
                  </a:lnTo>
                  <a:lnTo>
                    <a:pt x="0" y="48"/>
                  </a:lnTo>
                  <a:lnTo>
                    <a:pt x="0" y="42"/>
                  </a:lnTo>
                  <a:lnTo>
                    <a:pt x="0" y="40"/>
                  </a:lnTo>
                  <a:lnTo>
                    <a:pt x="0" y="39"/>
                  </a:lnTo>
                  <a:lnTo>
                    <a:pt x="0" y="34"/>
                  </a:lnTo>
                  <a:lnTo>
                    <a:pt x="0" y="33"/>
                  </a:lnTo>
                  <a:lnTo>
                    <a:pt x="0" y="32"/>
                  </a:lnTo>
                  <a:lnTo>
                    <a:pt x="0" y="31"/>
                  </a:lnTo>
                  <a:lnTo>
                    <a:pt x="0" y="27"/>
                  </a:lnTo>
                  <a:lnTo>
                    <a:pt x="0" y="22"/>
                  </a:lnTo>
                  <a:lnTo>
                    <a:pt x="0" y="20"/>
                  </a:lnTo>
                  <a:lnTo>
                    <a:pt x="0" y="18"/>
                  </a:lnTo>
                  <a:lnTo>
                    <a:pt x="0" y="14"/>
                  </a:lnTo>
                  <a:lnTo>
                    <a:pt x="0" y="12"/>
                  </a:lnTo>
                  <a:lnTo>
                    <a:pt x="0" y="10"/>
                  </a:lnTo>
                  <a:lnTo>
                    <a:pt x="0" y="9"/>
                  </a:lnTo>
                  <a:lnTo>
                    <a:pt x="0" y="8"/>
                  </a:lnTo>
                  <a:lnTo>
                    <a:pt x="0" y="7"/>
                  </a:lnTo>
                  <a:lnTo>
                    <a:pt x="0" y="6"/>
                  </a:lnTo>
                  <a:lnTo>
                    <a:pt x="0" y="4"/>
                  </a:lnTo>
                  <a:lnTo>
                    <a:pt x="0" y="3"/>
                  </a:lnTo>
                  <a:lnTo>
                    <a:pt x="1" y="3"/>
                  </a:lnTo>
                  <a:lnTo>
                    <a:pt x="2" y="3"/>
                  </a:lnTo>
                  <a:lnTo>
                    <a:pt x="3" y="3"/>
                  </a:lnTo>
                  <a:lnTo>
                    <a:pt x="6" y="3"/>
                  </a:lnTo>
                  <a:lnTo>
                    <a:pt x="7" y="3"/>
                  </a:lnTo>
                  <a:lnTo>
                    <a:pt x="8" y="3"/>
                  </a:lnTo>
                  <a:lnTo>
                    <a:pt x="9" y="3"/>
                  </a:lnTo>
                  <a:lnTo>
                    <a:pt x="19" y="3"/>
                  </a:lnTo>
                  <a:lnTo>
                    <a:pt x="27" y="3"/>
                  </a:lnTo>
                  <a:lnTo>
                    <a:pt x="28" y="3"/>
                  </a:lnTo>
                  <a:lnTo>
                    <a:pt x="30" y="3"/>
                  </a:lnTo>
                  <a:lnTo>
                    <a:pt x="34" y="3"/>
                  </a:lnTo>
                  <a:lnTo>
                    <a:pt x="36" y="3"/>
                  </a:lnTo>
                  <a:lnTo>
                    <a:pt x="40" y="3"/>
                  </a:lnTo>
                  <a:lnTo>
                    <a:pt x="41" y="3"/>
                  </a:lnTo>
                  <a:lnTo>
                    <a:pt x="44" y="3"/>
                  </a:lnTo>
                  <a:lnTo>
                    <a:pt x="46" y="3"/>
                  </a:lnTo>
                  <a:lnTo>
                    <a:pt x="54" y="2"/>
                  </a:lnTo>
                  <a:lnTo>
                    <a:pt x="59" y="2"/>
                  </a:lnTo>
                  <a:lnTo>
                    <a:pt x="66" y="2"/>
                  </a:lnTo>
                  <a:lnTo>
                    <a:pt x="67" y="2"/>
                  </a:lnTo>
                  <a:lnTo>
                    <a:pt x="68" y="2"/>
                  </a:lnTo>
                  <a:lnTo>
                    <a:pt x="72" y="2"/>
                  </a:lnTo>
                  <a:lnTo>
                    <a:pt x="75" y="1"/>
                  </a:lnTo>
                  <a:lnTo>
                    <a:pt x="80" y="1"/>
                  </a:lnTo>
                  <a:lnTo>
                    <a:pt x="94" y="1"/>
                  </a:lnTo>
                  <a:lnTo>
                    <a:pt x="97" y="1"/>
                  </a:lnTo>
                  <a:lnTo>
                    <a:pt x="99" y="1"/>
                  </a:lnTo>
                  <a:lnTo>
                    <a:pt x="100" y="1"/>
                  </a:lnTo>
                  <a:lnTo>
                    <a:pt x="105" y="1"/>
                  </a:lnTo>
                  <a:lnTo>
                    <a:pt x="106" y="1"/>
                  </a:lnTo>
                  <a:lnTo>
                    <a:pt x="110" y="1"/>
                  </a:lnTo>
                  <a:lnTo>
                    <a:pt x="112" y="1"/>
                  </a:lnTo>
                  <a:lnTo>
                    <a:pt x="114" y="1"/>
                  </a:lnTo>
                  <a:lnTo>
                    <a:pt x="115" y="1"/>
                  </a:lnTo>
                  <a:lnTo>
                    <a:pt x="116" y="1"/>
                  </a:lnTo>
                  <a:lnTo>
                    <a:pt x="131" y="1"/>
                  </a:lnTo>
                  <a:lnTo>
                    <a:pt x="136" y="1"/>
                  </a:lnTo>
                  <a:lnTo>
                    <a:pt x="142" y="1"/>
                  </a:lnTo>
                  <a:lnTo>
                    <a:pt x="145" y="1"/>
                  </a:lnTo>
                  <a:lnTo>
                    <a:pt x="146" y="1"/>
                  </a:lnTo>
                  <a:lnTo>
                    <a:pt x="150" y="1"/>
                  </a:lnTo>
                  <a:lnTo>
                    <a:pt x="152" y="1"/>
                  </a:lnTo>
                  <a:lnTo>
                    <a:pt x="159" y="0"/>
                  </a:lnTo>
                  <a:lnTo>
                    <a:pt x="161" y="0"/>
                  </a:lnTo>
                  <a:lnTo>
                    <a:pt x="163" y="0"/>
                  </a:lnTo>
                  <a:lnTo>
                    <a:pt x="169" y="0"/>
                  </a:lnTo>
                  <a:lnTo>
                    <a:pt x="174" y="0"/>
                  </a:lnTo>
                  <a:lnTo>
                    <a:pt x="176" y="0"/>
                  </a:lnTo>
                  <a:lnTo>
                    <a:pt x="178" y="0"/>
                  </a:lnTo>
                  <a:lnTo>
                    <a:pt x="182" y="0"/>
                  </a:lnTo>
                  <a:lnTo>
                    <a:pt x="183" y="0"/>
                  </a:lnTo>
                  <a:lnTo>
                    <a:pt x="183" y="1"/>
                  </a:lnTo>
                  <a:lnTo>
                    <a:pt x="184" y="1"/>
                  </a:lnTo>
                  <a:lnTo>
                    <a:pt x="185" y="1"/>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36" name="Freeform 135"/>
            <p:cNvSpPr>
              <a:spLocks/>
            </p:cNvSpPr>
            <p:nvPr/>
          </p:nvSpPr>
          <p:spPr bwMode="auto">
            <a:xfrm>
              <a:off x="3112" y="1677"/>
              <a:ext cx="189" cy="260"/>
            </a:xfrm>
            <a:custGeom>
              <a:avLst/>
              <a:gdLst>
                <a:gd name="T0" fmla="*/ 175 w 189"/>
                <a:gd name="T1" fmla="*/ 0 h 260"/>
                <a:gd name="T2" fmla="*/ 188 w 189"/>
                <a:gd name="T3" fmla="*/ 11 h 260"/>
                <a:gd name="T4" fmla="*/ 188 w 189"/>
                <a:gd name="T5" fmla="*/ 32 h 260"/>
                <a:gd name="T6" fmla="*/ 189 w 189"/>
                <a:gd name="T7" fmla="*/ 60 h 260"/>
                <a:gd name="T8" fmla="*/ 189 w 189"/>
                <a:gd name="T9" fmla="*/ 90 h 260"/>
                <a:gd name="T10" fmla="*/ 189 w 189"/>
                <a:gd name="T11" fmla="*/ 113 h 260"/>
                <a:gd name="T12" fmla="*/ 189 w 189"/>
                <a:gd name="T13" fmla="*/ 131 h 260"/>
                <a:gd name="T14" fmla="*/ 179 w 189"/>
                <a:gd name="T15" fmla="*/ 152 h 260"/>
                <a:gd name="T16" fmla="*/ 179 w 189"/>
                <a:gd name="T17" fmla="*/ 181 h 260"/>
                <a:gd name="T18" fmla="*/ 166 w 189"/>
                <a:gd name="T19" fmla="*/ 205 h 260"/>
                <a:gd name="T20" fmla="*/ 128 w 189"/>
                <a:gd name="T21" fmla="*/ 206 h 260"/>
                <a:gd name="T22" fmla="*/ 125 w 189"/>
                <a:gd name="T23" fmla="*/ 246 h 260"/>
                <a:gd name="T24" fmla="*/ 99 w 189"/>
                <a:gd name="T25" fmla="*/ 260 h 260"/>
                <a:gd name="T26" fmla="*/ 71 w 189"/>
                <a:gd name="T27" fmla="*/ 258 h 260"/>
                <a:gd name="T28" fmla="*/ 71 w 189"/>
                <a:gd name="T29" fmla="*/ 230 h 260"/>
                <a:gd name="T30" fmla="*/ 71 w 189"/>
                <a:gd name="T31" fmla="*/ 172 h 260"/>
                <a:gd name="T32" fmla="*/ 69 w 189"/>
                <a:gd name="T33" fmla="*/ 152 h 260"/>
                <a:gd name="T34" fmla="*/ 47 w 189"/>
                <a:gd name="T35" fmla="*/ 152 h 260"/>
                <a:gd name="T36" fmla="*/ 28 w 189"/>
                <a:gd name="T37" fmla="*/ 152 h 260"/>
                <a:gd name="T38" fmla="*/ 0 w 189"/>
                <a:gd name="T39" fmla="*/ 152 h 260"/>
                <a:gd name="T40" fmla="*/ 0 w 189"/>
                <a:gd name="T41" fmla="*/ 116 h 260"/>
                <a:gd name="T42" fmla="*/ 0 w 189"/>
                <a:gd name="T43" fmla="*/ 76 h 260"/>
                <a:gd name="T44" fmla="*/ 0 w 189"/>
                <a:gd name="T45" fmla="*/ 61 h 260"/>
                <a:gd name="T46" fmla="*/ 4 w 189"/>
                <a:gd name="T47" fmla="*/ 59 h 260"/>
                <a:gd name="T48" fmla="*/ 8 w 189"/>
                <a:gd name="T49" fmla="*/ 60 h 260"/>
                <a:gd name="T50" fmla="*/ 14 w 189"/>
                <a:gd name="T51" fmla="*/ 61 h 260"/>
                <a:gd name="T52" fmla="*/ 15 w 189"/>
                <a:gd name="T53" fmla="*/ 62 h 260"/>
                <a:gd name="T54" fmla="*/ 19 w 189"/>
                <a:gd name="T55" fmla="*/ 61 h 260"/>
                <a:gd name="T56" fmla="*/ 21 w 189"/>
                <a:gd name="T57" fmla="*/ 58 h 260"/>
                <a:gd name="T58" fmla="*/ 23 w 189"/>
                <a:gd name="T59" fmla="*/ 56 h 260"/>
                <a:gd name="T60" fmla="*/ 24 w 189"/>
                <a:gd name="T61" fmla="*/ 53 h 260"/>
                <a:gd name="T62" fmla="*/ 28 w 189"/>
                <a:gd name="T63" fmla="*/ 50 h 260"/>
                <a:gd name="T64" fmla="*/ 31 w 189"/>
                <a:gd name="T65" fmla="*/ 49 h 260"/>
                <a:gd name="T66" fmla="*/ 36 w 189"/>
                <a:gd name="T67" fmla="*/ 48 h 260"/>
                <a:gd name="T68" fmla="*/ 39 w 189"/>
                <a:gd name="T69" fmla="*/ 44 h 260"/>
                <a:gd name="T70" fmla="*/ 44 w 189"/>
                <a:gd name="T71" fmla="*/ 42 h 260"/>
                <a:gd name="T72" fmla="*/ 46 w 189"/>
                <a:gd name="T73" fmla="*/ 40 h 260"/>
                <a:gd name="T74" fmla="*/ 51 w 189"/>
                <a:gd name="T75" fmla="*/ 40 h 260"/>
                <a:gd name="T76" fmla="*/ 58 w 189"/>
                <a:gd name="T77" fmla="*/ 40 h 260"/>
                <a:gd name="T78" fmla="*/ 62 w 189"/>
                <a:gd name="T79" fmla="*/ 32 h 260"/>
                <a:gd name="T80" fmla="*/ 63 w 189"/>
                <a:gd name="T81" fmla="*/ 27 h 260"/>
                <a:gd name="T82" fmla="*/ 69 w 189"/>
                <a:gd name="T83" fmla="*/ 24 h 260"/>
                <a:gd name="T84" fmla="*/ 72 w 189"/>
                <a:gd name="T85" fmla="*/ 21 h 260"/>
                <a:gd name="T86" fmla="*/ 78 w 189"/>
                <a:gd name="T87" fmla="*/ 18 h 260"/>
                <a:gd name="T88" fmla="*/ 80 w 189"/>
                <a:gd name="T89" fmla="*/ 19 h 260"/>
                <a:gd name="T90" fmla="*/ 86 w 189"/>
                <a:gd name="T91" fmla="*/ 16 h 260"/>
                <a:gd name="T92" fmla="*/ 91 w 189"/>
                <a:gd name="T93" fmla="*/ 13 h 260"/>
                <a:gd name="T94" fmla="*/ 96 w 189"/>
                <a:gd name="T95" fmla="*/ 10 h 260"/>
                <a:gd name="T96" fmla="*/ 101 w 189"/>
                <a:gd name="T97" fmla="*/ 9 h 260"/>
                <a:gd name="T98" fmla="*/ 106 w 189"/>
                <a:gd name="T99" fmla="*/ 10 h 260"/>
                <a:gd name="T100" fmla="*/ 114 w 189"/>
                <a:gd name="T101" fmla="*/ 9 h 260"/>
                <a:gd name="T102" fmla="*/ 119 w 189"/>
                <a:gd name="T103" fmla="*/ 4 h 260"/>
                <a:gd name="T104" fmla="*/ 124 w 189"/>
                <a:gd name="T105" fmla="*/ 3 h 260"/>
                <a:gd name="T106" fmla="*/ 130 w 189"/>
                <a:gd name="T107" fmla="*/ 3 h 260"/>
                <a:gd name="T108" fmla="*/ 135 w 189"/>
                <a:gd name="T109" fmla="*/ 2 h 260"/>
                <a:gd name="T110" fmla="*/ 141 w 189"/>
                <a:gd name="T111" fmla="*/ 1 h 260"/>
                <a:gd name="T112" fmla="*/ 155 w 189"/>
                <a:gd name="T113" fmla="*/ 0 h 26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89" h="260">
                  <a:moveTo>
                    <a:pt x="166" y="0"/>
                  </a:moveTo>
                  <a:lnTo>
                    <a:pt x="167" y="0"/>
                  </a:lnTo>
                  <a:lnTo>
                    <a:pt x="168" y="0"/>
                  </a:lnTo>
                  <a:lnTo>
                    <a:pt x="170" y="0"/>
                  </a:lnTo>
                  <a:lnTo>
                    <a:pt x="171" y="0"/>
                  </a:lnTo>
                  <a:lnTo>
                    <a:pt x="173" y="0"/>
                  </a:lnTo>
                  <a:lnTo>
                    <a:pt x="174" y="0"/>
                  </a:lnTo>
                  <a:lnTo>
                    <a:pt x="175" y="0"/>
                  </a:lnTo>
                  <a:lnTo>
                    <a:pt x="176" y="0"/>
                  </a:lnTo>
                  <a:lnTo>
                    <a:pt x="178" y="0"/>
                  </a:lnTo>
                  <a:lnTo>
                    <a:pt x="187" y="0"/>
                  </a:lnTo>
                  <a:lnTo>
                    <a:pt x="188" y="0"/>
                  </a:lnTo>
                  <a:lnTo>
                    <a:pt x="188" y="5"/>
                  </a:lnTo>
                  <a:lnTo>
                    <a:pt x="188" y="9"/>
                  </a:lnTo>
                  <a:lnTo>
                    <a:pt x="188" y="10"/>
                  </a:lnTo>
                  <a:lnTo>
                    <a:pt x="188" y="11"/>
                  </a:lnTo>
                  <a:lnTo>
                    <a:pt x="188" y="12"/>
                  </a:lnTo>
                  <a:lnTo>
                    <a:pt x="188" y="17"/>
                  </a:lnTo>
                  <a:lnTo>
                    <a:pt x="188" y="18"/>
                  </a:lnTo>
                  <a:lnTo>
                    <a:pt x="188" y="20"/>
                  </a:lnTo>
                  <a:lnTo>
                    <a:pt x="188" y="26"/>
                  </a:lnTo>
                  <a:lnTo>
                    <a:pt x="188" y="29"/>
                  </a:lnTo>
                  <a:lnTo>
                    <a:pt x="188" y="30"/>
                  </a:lnTo>
                  <a:lnTo>
                    <a:pt x="188" y="32"/>
                  </a:lnTo>
                  <a:lnTo>
                    <a:pt x="188" y="33"/>
                  </a:lnTo>
                  <a:lnTo>
                    <a:pt x="188" y="36"/>
                  </a:lnTo>
                  <a:lnTo>
                    <a:pt x="188" y="41"/>
                  </a:lnTo>
                  <a:lnTo>
                    <a:pt x="188" y="46"/>
                  </a:lnTo>
                  <a:lnTo>
                    <a:pt x="188" y="53"/>
                  </a:lnTo>
                  <a:lnTo>
                    <a:pt x="188" y="56"/>
                  </a:lnTo>
                  <a:lnTo>
                    <a:pt x="188" y="57"/>
                  </a:lnTo>
                  <a:lnTo>
                    <a:pt x="189" y="60"/>
                  </a:lnTo>
                  <a:lnTo>
                    <a:pt x="189" y="65"/>
                  </a:lnTo>
                  <a:lnTo>
                    <a:pt x="189" y="68"/>
                  </a:lnTo>
                  <a:lnTo>
                    <a:pt x="189" y="73"/>
                  </a:lnTo>
                  <a:lnTo>
                    <a:pt x="189" y="76"/>
                  </a:lnTo>
                  <a:lnTo>
                    <a:pt x="189" y="78"/>
                  </a:lnTo>
                  <a:lnTo>
                    <a:pt x="189" y="80"/>
                  </a:lnTo>
                  <a:lnTo>
                    <a:pt x="189" y="84"/>
                  </a:lnTo>
                  <a:lnTo>
                    <a:pt x="189" y="90"/>
                  </a:lnTo>
                  <a:lnTo>
                    <a:pt x="189" y="92"/>
                  </a:lnTo>
                  <a:lnTo>
                    <a:pt x="189" y="96"/>
                  </a:lnTo>
                  <a:lnTo>
                    <a:pt x="189" y="97"/>
                  </a:lnTo>
                  <a:lnTo>
                    <a:pt x="189" y="102"/>
                  </a:lnTo>
                  <a:lnTo>
                    <a:pt x="189" y="107"/>
                  </a:lnTo>
                  <a:lnTo>
                    <a:pt x="189" y="109"/>
                  </a:lnTo>
                  <a:lnTo>
                    <a:pt x="189" y="112"/>
                  </a:lnTo>
                  <a:lnTo>
                    <a:pt x="189" y="113"/>
                  </a:lnTo>
                  <a:lnTo>
                    <a:pt x="189" y="115"/>
                  </a:lnTo>
                  <a:lnTo>
                    <a:pt x="189" y="117"/>
                  </a:lnTo>
                  <a:lnTo>
                    <a:pt x="189" y="118"/>
                  </a:lnTo>
                  <a:lnTo>
                    <a:pt x="189" y="120"/>
                  </a:lnTo>
                  <a:lnTo>
                    <a:pt x="189" y="121"/>
                  </a:lnTo>
                  <a:lnTo>
                    <a:pt x="189" y="123"/>
                  </a:lnTo>
                  <a:lnTo>
                    <a:pt x="189" y="124"/>
                  </a:lnTo>
                  <a:lnTo>
                    <a:pt x="189" y="131"/>
                  </a:lnTo>
                  <a:lnTo>
                    <a:pt x="189" y="132"/>
                  </a:lnTo>
                  <a:lnTo>
                    <a:pt x="189" y="136"/>
                  </a:lnTo>
                  <a:lnTo>
                    <a:pt x="189" y="140"/>
                  </a:lnTo>
                  <a:lnTo>
                    <a:pt x="189" y="147"/>
                  </a:lnTo>
                  <a:lnTo>
                    <a:pt x="189" y="152"/>
                  </a:lnTo>
                  <a:lnTo>
                    <a:pt x="182" y="152"/>
                  </a:lnTo>
                  <a:lnTo>
                    <a:pt x="180" y="152"/>
                  </a:lnTo>
                  <a:lnTo>
                    <a:pt x="179" y="152"/>
                  </a:lnTo>
                  <a:lnTo>
                    <a:pt x="179" y="153"/>
                  </a:lnTo>
                  <a:lnTo>
                    <a:pt x="179" y="160"/>
                  </a:lnTo>
                  <a:lnTo>
                    <a:pt x="179" y="162"/>
                  </a:lnTo>
                  <a:lnTo>
                    <a:pt x="179" y="169"/>
                  </a:lnTo>
                  <a:lnTo>
                    <a:pt x="179" y="171"/>
                  </a:lnTo>
                  <a:lnTo>
                    <a:pt x="179" y="173"/>
                  </a:lnTo>
                  <a:lnTo>
                    <a:pt x="179" y="177"/>
                  </a:lnTo>
                  <a:lnTo>
                    <a:pt x="179" y="181"/>
                  </a:lnTo>
                  <a:lnTo>
                    <a:pt x="179" y="194"/>
                  </a:lnTo>
                  <a:lnTo>
                    <a:pt x="179" y="205"/>
                  </a:lnTo>
                  <a:lnTo>
                    <a:pt x="176" y="205"/>
                  </a:lnTo>
                  <a:lnTo>
                    <a:pt x="171" y="205"/>
                  </a:lnTo>
                  <a:lnTo>
                    <a:pt x="170" y="205"/>
                  </a:lnTo>
                  <a:lnTo>
                    <a:pt x="168" y="205"/>
                  </a:lnTo>
                  <a:lnTo>
                    <a:pt x="167" y="205"/>
                  </a:lnTo>
                  <a:lnTo>
                    <a:pt x="166" y="205"/>
                  </a:lnTo>
                  <a:lnTo>
                    <a:pt x="162" y="205"/>
                  </a:lnTo>
                  <a:lnTo>
                    <a:pt x="160" y="205"/>
                  </a:lnTo>
                  <a:lnTo>
                    <a:pt x="157" y="205"/>
                  </a:lnTo>
                  <a:lnTo>
                    <a:pt x="155" y="205"/>
                  </a:lnTo>
                  <a:lnTo>
                    <a:pt x="143" y="205"/>
                  </a:lnTo>
                  <a:lnTo>
                    <a:pt x="138" y="205"/>
                  </a:lnTo>
                  <a:lnTo>
                    <a:pt x="132" y="206"/>
                  </a:lnTo>
                  <a:lnTo>
                    <a:pt x="128" y="206"/>
                  </a:lnTo>
                  <a:lnTo>
                    <a:pt x="125" y="206"/>
                  </a:lnTo>
                  <a:lnTo>
                    <a:pt x="125" y="210"/>
                  </a:lnTo>
                  <a:lnTo>
                    <a:pt x="125" y="211"/>
                  </a:lnTo>
                  <a:lnTo>
                    <a:pt x="125" y="220"/>
                  </a:lnTo>
                  <a:lnTo>
                    <a:pt x="125" y="224"/>
                  </a:lnTo>
                  <a:lnTo>
                    <a:pt x="125" y="227"/>
                  </a:lnTo>
                  <a:lnTo>
                    <a:pt x="125" y="243"/>
                  </a:lnTo>
                  <a:lnTo>
                    <a:pt x="125" y="246"/>
                  </a:lnTo>
                  <a:lnTo>
                    <a:pt x="125" y="250"/>
                  </a:lnTo>
                  <a:lnTo>
                    <a:pt x="125" y="251"/>
                  </a:lnTo>
                  <a:lnTo>
                    <a:pt x="125" y="260"/>
                  </a:lnTo>
                  <a:lnTo>
                    <a:pt x="120" y="260"/>
                  </a:lnTo>
                  <a:lnTo>
                    <a:pt x="109" y="260"/>
                  </a:lnTo>
                  <a:lnTo>
                    <a:pt x="107" y="260"/>
                  </a:lnTo>
                  <a:lnTo>
                    <a:pt x="106" y="260"/>
                  </a:lnTo>
                  <a:lnTo>
                    <a:pt x="99" y="260"/>
                  </a:lnTo>
                  <a:lnTo>
                    <a:pt x="96" y="260"/>
                  </a:lnTo>
                  <a:lnTo>
                    <a:pt x="88" y="260"/>
                  </a:lnTo>
                  <a:lnTo>
                    <a:pt x="86" y="260"/>
                  </a:lnTo>
                  <a:lnTo>
                    <a:pt x="84" y="260"/>
                  </a:lnTo>
                  <a:lnTo>
                    <a:pt x="75" y="260"/>
                  </a:lnTo>
                  <a:lnTo>
                    <a:pt x="72" y="260"/>
                  </a:lnTo>
                  <a:lnTo>
                    <a:pt x="71" y="260"/>
                  </a:lnTo>
                  <a:lnTo>
                    <a:pt x="71" y="258"/>
                  </a:lnTo>
                  <a:lnTo>
                    <a:pt x="71" y="257"/>
                  </a:lnTo>
                  <a:lnTo>
                    <a:pt x="71" y="251"/>
                  </a:lnTo>
                  <a:lnTo>
                    <a:pt x="71" y="246"/>
                  </a:lnTo>
                  <a:lnTo>
                    <a:pt x="71" y="243"/>
                  </a:lnTo>
                  <a:lnTo>
                    <a:pt x="71" y="238"/>
                  </a:lnTo>
                  <a:lnTo>
                    <a:pt x="71" y="237"/>
                  </a:lnTo>
                  <a:lnTo>
                    <a:pt x="71" y="236"/>
                  </a:lnTo>
                  <a:lnTo>
                    <a:pt x="71" y="230"/>
                  </a:lnTo>
                  <a:lnTo>
                    <a:pt x="71" y="222"/>
                  </a:lnTo>
                  <a:lnTo>
                    <a:pt x="71" y="216"/>
                  </a:lnTo>
                  <a:lnTo>
                    <a:pt x="71" y="213"/>
                  </a:lnTo>
                  <a:lnTo>
                    <a:pt x="71" y="205"/>
                  </a:lnTo>
                  <a:lnTo>
                    <a:pt x="71" y="197"/>
                  </a:lnTo>
                  <a:lnTo>
                    <a:pt x="71" y="192"/>
                  </a:lnTo>
                  <a:lnTo>
                    <a:pt x="71" y="174"/>
                  </a:lnTo>
                  <a:lnTo>
                    <a:pt x="71" y="172"/>
                  </a:lnTo>
                  <a:lnTo>
                    <a:pt x="71" y="169"/>
                  </a:lnTo>
                  <a:lnTo>
                    <a:pt x="71" y="163"/>
                  </a:lnTo>
                  <a:lnTo>
                    <a:pt x="71" y="162"/>
                  </a:lnTo>
                  <a:lnTo>
                    <a:pt x="71" y="160"/>
                  </a:lnTo>
                  <a:lnTo>
                    <a:pt x="71" y="156"/>
                  </a:lnTo>
                  <a:lnTo>
                    <a:pt x="71" y="155"/>
                  </a:lnTo>
                  <a:lnTo>
                    <a:pt x="71" y="152"/>
                  </a:lnTo>
                  <a:lnTo>
                    <a:pt x="69" y="152"/>
                  </a:lnTo>
                  <a:lnTo>
                    <a:pt x="68" y="152"/>
                  </a:lnTo>
                  <a:lnTo>
                    <a:pt x="63" y="152"/>
                  </a:lnTo>
                  <a:lnTo>
                    <a:pt x="59" y="152"/>
                  </a:lnTo>
                  <a:lnTo>
                    <a:pt x="58" y="152"/>
                  </a:lnTo>
                  <a:lnTo>
                    <a:pt x="55" y="152"/>
                  </a:lnTo>
                  <a:lnTo>
                    <a:pt x="54" y="152"/>
                  </a:lnTo>
                  <a:lnTo>
                    <a:pt x="48" y="152"/>
                  </a:lnTo>
                  <a:lnTo>
                    <a:pt x="47" y="152"/>
                  </a:lnTo>
                  <a:lnTo>
                    <a:pt x="45" y="152"/>
                  </a:lnTo>
                  <a:lnTo>
                    <a:pt x="42" y="152"/>
                  </a:lnTo>
                  <a:lnTo>
                    <a:pt x="38" y="152"/>
                  </a:lnTo>
                  <a:lnTo>
                    <a:pt x="35" y="152"/>
                  </a:lnTo>
                  <a:lnTo>
                    <a:pt x="34" y="152"/>
                  </a:lnTo>
                  <a:lnTo>
                    <a:pt x="30" y="152"/>
                  </a:lnTo>
                  <a:lnTo>
                    <a:pt x="29" y="152"/>
                  </a:lnTo>
                  <a:lnTo>
                    <a:pt x="28" y="152"/>
                  </a:lnTo>
                  <a:lnTo>
                    <a:pt x="26" y="152"/>
                  </a:lnTo>
                  <a:lnTo>
                    <a:pt x="24" y="152"/>
                  </a:lnTo>
                  <a:lnTo>
                    <a:pt x="23" y="152"/>
                  </a:lnTo>
                  <a:lnTo>
                    <a:pt x="15" y="152"/>
                  </a:lnTo>
                  <a:lnTo>
                    <a:pt x="14" y="152"/>
                  </a:lnTo>
                  <a:lnTo>
                    <a:pt x="11" y="152"/>
                  </a:lnTo>
                  <a:lnTo>
                    <a:pt x="3" y="152"/>
                  </a:lnTo>
                  <a:lnTo>
                    <a:pt x="0" y="152"/>
                  </a:lnTo>
                  <a:lnTo>
                    <a:pt x="0" y="139"/>
                  </a:lnTo>
                  <a:lnTo>
                    <a:pt x="0" y="137"/>
                  </a:lnTo>
                  <a:lnTo>
                    <a:pt x="0" y="133"/>
                  </a:lnTo>
                  <a:lnTo>
                    <a:pt x="0" y="132"/>
                  </a:lnTo>
                  <a:lnTo>
                    <a:pt x="0" y="129"/>
                  </a:lnTo>
                  <a:lnTo>
                    <a:pt x="0" y="128"/>
                  </a:lnTo>
                  <a:lnTo>
                    <a:pt x="0" y="120"/>
                  </a:lnTo>
                  <a:lnTo>
                    <a:pt x="0" y="116"/>
                  </a:lnTo>
                  <a:lnTo>
                    <a:pt x="0" y="109"/>
                  </a:lnTo>
                  <a:lnTo>
                    <a:pt x="0" y="99"/>
                  </a:lnTo>
                  <a:lnTo>
                    <a:pt x="0" y="98"/>
                  </a:lnTo>
                  <a:lnTo>
                    <a:pt x="0" y="97"/>
                  </a:lnTo>
                  <a:lnTo>
                    <a:pt x="0" y="89"/>
                  </a:lnTo>
                  <a:lnTo>
                    <a:pt x="0" y="84"/>
                  </a:lnTo>
                  <a:lnTo>
                    <a:pt x="0" y="83"/>
                  </a:lnTo>
                  <a:lnTo>
                    <a:pt x="0" y="76"/>
                  </a:lnTo>
                  <a:lnTo>
                    <a:pt x="0" y="69"/>
                  </a:lnTo>
                  <a:lnTo>
                    <a:pt x="0" y="68"/>
                  </a:lnTo>
                  <a:lnTo>
                    <a:pt x="0" y="67"/>
                  </a:lnTo>
                  <a:lnTo>
                    <a:pt x="0" y="61"/>
                  </a:lnTo>
                  <a:lnTo>
                    <a:pt x="0" y="62"/>
                  </a:lnTo>
                  <a:lnTo>
                    <a:pt x="2" y="62"/>
                  </a:lnTo>
                  <a:lnTo>
                    <a:pt x="2" y="61"/>
                  </a:lnTo>
                  <a:lnTo>
                    <a:pt x="0" y="61"/>
                  </a:lnTo>
                  <a:lnTo>
                    <a:pt x="0" y="60"/>
                  </a:lnTo>
                  <a:lnTo>
                    <a:pt x="2" y="61"/>
                  </a:lnTo>
                  <a:lnTo>
                    <a:pt x="2" y="60"/>
                  </a:lnTo>
                  <a:lnTo>
                    <a:pt x="2" y="59"/>
                  </a:lnTo>
                  <a:lnTo>
                    <a:pt x="3" y="59"/>
                  </a:lnTo>
                  <a:lnTo>
                    <a:pt x="3" y="58"/>
                  </a:lnTo>
                  <a:lnTo>
                    <a:pt x="4" y="58"/>
                  </a:lnTo>
                  <a:lnTo>
                    <a:pt x="4" y="59"/>
                  </a:lnTo>
                  <a:lnTo>
                    <a:pt x="4" y="60"/>
                  </a:lnTo>
                  <a:lnTo>
                    <a:pt x="5" y="60"/>
                  </a:lnTo>
                  <a:lnTo>
                    <a:pt x="6" y="59"/>
                  </a:lnTo>
                  <a:lnTo>
                    <a:pt x="6" y="58"/>
                  </a:lnTo>
                  <a:lnTo>
                    <a:pt x="7" y="58"/>
                  </a:lnTo>
                  <a:lnTo>
                    <a:pt x="7" y="59"/>
                  </a:lnTo>
                  <a:lnTo>
                    <a:pt x="8" y="59"/>
                  </a:lnTo>
                  <a:lnTo>
                    <a:pt x="8" y="60"/>
                  </a:lnTo>
                  <a:lnTo>
                    <a:pt x="10" y="60"/>
                  </a:lnTo>
                  <a:lnTo>
                    <a:pt x="10" y="59"/>
                  </a:lnTo>
                  <a:lnTo>
                    <a:pt x="11" y="59"/>
                  </a:lnTo>
                  <a:lnTo>
                    <a:pt x="11" y="60"/>
                  </a:lnTo>
                  <a:lnTo>
                    <a:pt x="12" y="60"/>
                  </a:lnTo>
                  <a:lnTo>
                    <a:pt x="13" y="61"/>
                  </a:lnTo>
                  <a:lnTo>
                    <a:pt x="13" y="60"/>
                  </a:lnTo>
                  <a:lnTo>
                    <a:pt x="14" y="61"/>
                  </a:lnTo>
                  <a:lnTo>
                    <a:pt x="13" y="61"/>
                  </a:lnTo>
                  <a:lnTo>
                    <a:pt x="13" y="62"/>
                  </a:lnTo>
                  <a:lnTo>
                    <a:pt x="14" y="62"/>
                  </a:lnTo>
                  <a:lnTo>
                    <a:pt x="14" y="61"/>
                  </a:lnTo>
                  <a:lnTo>
                    <a:pt x="15" y="61"/>
                  </a:lnTo>
                  <a:lnTo>
                    <a:pt x="15" y="62"/>
                  </a:lnTo>
                  <a:lnTo>
                    <a:pt x="15" y="61"/>
                  </a:lnTo>
                  <a:lnTo>
                    <a:pt x="15" y="62"/>
                  </a:lnTo>
                  <a:lnTo>
                    <a:pt x="16" y="62"/>
                  </a:lnTo>
                  <a:lnTo>
                    <a:pt x="16" y="64"/>
                  </a:lnTo>
                  <a:lnTo>
                    <a:pt x="18" y="64"/>
                  </a:lnTo>
                  <a:lnTo>
                    <a:pt x="18" y="62"/>
                  </a:lnTo>
                  <a:lnTo>
                    <a:pt x="16" y="62"/>
                  </a:lnTo>
                  <a:lnTo>
                    <a:pt x="16" y="61"/>
                  </a:lnTo>
                  <a:lnTo>
                    <a:pt x="18" y="61"/>
                  </a:lnTo>
                  <a:lnTo>
                    <a:pt x="19" y="61"/>
                  </a:lnTo>
                  <a:lnTo>
                    <a:pt x="19" y="62"/>
                  </a:lnTo>
                  <a:lnTo>
                    <a:pt x="19" y="61"/>
                  </a:lnTo>
                  <a:lnTo>
                    <a:pt x="20" y="61"/>
                  </a:lnTo>
                  <a:lnTo>
                    <a:pt x="21" y="61"/>
                  </a:lnTo>
                  <a:lnTo>
                    <a:pt x="21" y="60"/>
                  </a:lnTo>
                  <a:lnTo>
                    <a:pt x="22" y="60"/>
                  </a:lnTo>
                  <a:lnTo>
                    <a:pt x="22" y="59"/>
                  </a:lnTo>
                  <a:lnTo>
                    <a:pt x="21" y="58"/>
                  </a:lnTo>
                  <a:lnTo>
                    <a:pt x="22" y="58"/>
                  </a:lnTo>
                  <a:lnTo>
                    <a:pt x="22" y="59"/>
                  </a:lnTo>
                  <a:lnTo>
                    <a:pt x="22" y="58"/>
                  </a:lnTo>
                  <a:lnTo>
                    <a:pt x="23" y="58"/>
                  </a:lnTo>
                  <a:lnTo>
                    <a:pt x="23" y="57"/>
                  </a:lnTo>
                  <a:lnTo>
                    <a:pt x="22" y="57"/>
                  </a:lnTo>
                  <a:lnTo>
                    <a:pt x="23" y="57"/>
                  </a:lnTo>
                  <a:lnTo>
                    <a:pt x="23" y="56"/>
                  </a:lnTo>
                  <a:lnTo>
                    <a:pt x="22" y="56"/>
                  </a:lnTo>
                  <a:lnTo>
                    <a:pt x="22" y="54"/>
                  </a:lnTo>
                  <a:lnTo>
                    <a:pt x="22" y="53"/>
                  </a:lnTo>
                  <a:lnTo>
                    <a:pt x="23" y="53"/>
                  </a:lnTo>
                  <a:lnTo>
                    <a:pt x="22" y="52"/>
                  </a:lnTo>
                  <a:lnTo>
                    <a:pt x="23" y="52"/>
                  </a:lnTo>
                  <a:lnTo>
                    <a:pt x="23" y="53"/>
                  </a:lnTo>
                  <a:lnTo>
                    <a:pt x="24" y="53"/>
                  </a:lnTo>
                  <a:lnTo>
                    <a:pt x="24" y="52"/>
                  </a:lnTo>
                  <a:lnTo>
                    <a:pt x="24" y="51"/>
                  </a:lnTo>
                  <a:lnTo>
                    <a:pt x="24" y="50"/>
                  </a:lnTo>
                  <a:lnTo>
                    <a:pt x="26" y="51"/>
                  </a:lnTo>
                  <a:lnTo>
                    <a:pt x="26" y="50"/>
                  </a:lnTo>
                  <a:lnTo>
                    <a:pt x="27" y="51"/>
                  </a:lnTo>
                  <a:lnTo>
                    <a:pt x="27" y="50"/>
                  </a:lnTo>
                  <a:lnTo>
                    <a:pt x="28" y="50"/>
                  </a:lnTo>
                  <a:lnTo>
                    <a:pt x="28" y="49"/>
                  </a:lnTo>
                  <a:lnTo>
                    <a:pt x="28" y="50"/>
                  </a:lnTo>
                  <a:lnTo>
                    <a:pt x="29" y="50"/>
                  </a:lnTo>
                  <a:lnTo>
                    <a:pt x="29" y="49"/>
                  </a:lnTo>
                  <a:lnTo>
                    <a:pt x="30" y="49"/>
                  </a:lnTo>
                  <a:lnTo>
                    <a:pt x="30" y="50"/>
                  </a:lnTo>
                  <a:lnTo>
                    <a:pt x="31" y="50"/>
                  </a:lnTo>
                  <a:lnTo>
                    <a:pt x="31" y="49"/>
                  </a:lnTo>
                  <a:lnTo>
                    <a:pt x="31" y="48"/>
                  </a:lnTo>
                  <a:lnTo>
                    <a:pt x="31" y="49"/>
                  </a:lnTo>
                  <a:lnTo>
                    <a:pt x="32" y="49"/>
                  </a:lnTo>
                  <a:lnTo>
                    <a:pt x="34" y="49"/>
                  </a:lnTo>
                  <a:lnTo>
                    <a:pt x="35" y="49"/>
                  </a:lnTo>
                  <a:lnTo>
                    <a:pt x="35" y="48"/>
                  </a:lnTo>
                  <a:lnTo>
                    <a:pt x="36" y="46"/>
                  </a:lnTo>
                  <a:lnTo>
                    <a:pt x="36" y="48"/>
                  </a:lnTo>
                  <a:lnTo>
                    <a:pt x="37" y="48"/>
                  </a:lnTo>
                  <a:lnTo>
                    <a:pt x="38" y="46"/>
                  </a:lnTo>
                  <a:lnTo>
                    <a:pt x="37" y="46"/>
                  </a:lnTo>
                  <a:lnTo>
                    <a:pt x="37" y="45"/>
                  </a:lnTo>
                  <a:lnTo>
                    <a:pt x="38" y="45"/>
                  </a:lnTo>
                  <a:lnTo>
                    <a:pt x="37" y="44"/>
                  </a:lnTo>
                  <a:lnTo>
                    <a:pt x="38" y="44"/>
                  </a:lnTo>
                  <a:lnTo>
                    <a:pt x="39" y="44"/>
                  </a:lnTo>
                  <a:lnTo>
                    <a:pt x="40" y="44"/>
                  </a:lnTo>
                  <a:lnTo>
                    <a:pt x="40" y="43"/>
                  </a:lnTo>
                  <a:lnTo>
                    <a:pt x="42" y="43"/>
                  </a:lnTo>
                  <a:lnTo>
                    <a:pt x="42" y="42"/>
                  </a:lnTo>
                  <a:lnTo>
                    <a:pt x="43" y="42"/>
                  </a:lnTo>
                  <a:lnTo>
                    <a:pt x="43" y="43"/>
                  </a:lnTo>
                  <a:lnTo>
                    <a:pt x="44" y="43"/>
                  </a:lnTo>
                  <a:lnTo>
                    <a:pt x="44" y="42"/>
                  </a:lnTo>
                  <a:lnTo>
                    <a:pt x="45" y="42"/>
                  </a:lnTo>
                  <a:lnTo>
                    <a:pt x="45" y="41"/>
                  </a:lnTo>
                  <a:lnTo>
                    <a:pt x="44" y="41"/>
                  </a:lnTo>
                  <a:lnTo>
                    <a:pt x="45" y="41"/>
                  </a:lnTo>
                  <a:lnTo>
                    <a:pt x="45" y="40"/>
                  </a:lnTo>
                  <a:lnTo>
                    <a:pt x="44" y="40"/>
                  </a:lnTo>
                  <a:lnTo>
                    <a:pt x="45" y="40"/>
                  </a:lnTo>
                  <a:lnTo>
                    <a:pt x="46" y="40"/>
                  </a:lnTo>
                  <a:lnTo>
                    <a:pt x="46" y="38"/>
                  </a:lnTo>
                  <a:lnTo>
                    <a:pt x="47" y="38"/>
                  </a:lnTo>
                  <a:lnTo>
                    <a:pt x="47" y="37"/>
                  </a:lnTo>
                  <a:lnTo>
                    <a:pt x="48" y="37"/>
                  </a:lnTo>
                  <a:lnTo>
                    <a:pt x="48" y="38"/>
                  </a:lnTo>
                  <a:lnTo>
                    <a:pt x="50" y="38"/>
                  </a:lnTo>
                  <a:lnTo>
                    <a:pt x="51" y="38"/>
                  </a:lnTo>
                  <a:lnTo>
                    <a:pt x="51" y="40"/>
                  </a:lnTo>
                  <a:lnTo>
                    <a:pt x="52" y="40"/>
                  </a:lnTo>
                  <a:lnTo>
                    <a:pt x="52" y="38"/>
                  </a:lnTo>
                  <a:lnTo>
                    <a:pt x="53" y="38"/>
                  </a:lnTo>
                  <a:lnTo>
                    <a:pt x="54" y="38"/>
                  </a:lnTo>
                  <a:lnTo>
                    <a:pt x="54" y="40"/>
                  </a:lnTo>
                  <a:lnTo>
                    <a:pt x="55" y="40"/>
                  </a:lnTo>
                  <a:lnTo>
                    <a:pt x="56" y="40"/>
                  </a:lnTo>
                  <a:lnTo>
                    <a:pt x="58" y="40"/>
                  </a:lnTo>
                  <a:lnTo>
                    <a:pt x="59" y="38"/>
                  </a:lnTo>
                  <a:lnTo>
                    <a:pt x="60" y="38"/>
                  </a:lnTo>
                  <a:lnTo>
                    <a:pt x="60" y="37"/>
                  </a:lnTo>
                  <a:lnTo>
                    <a:pt x="60" y="36"/>
                  </a:lnTo>
                  <a:lnTo>
                    <a:pt x="61" y="35"/>
                  </a:lnTo>
                  <a:lnTo>
                    <a:pt x="61" y="34"/>
                  </a:lnTo>
                  <a:lnTo>
                    <a:pt x="62" y="33"/>
                  </a:lnTo>
                  <a:lnTo>
                    <a:pt x="62" y="32"/>
                  </a:lnTo>
                  <a:lnTo>
                    <a:pt x="62" y="30"/>
                  </a:lnTo>
                  <a:lnTo>
                    <a:pt x="63" y="30"/>
                  </a:lnTo>
                  <a:lnTo>
                    <a:pt x="64" y="30"/>
                  </a:lnTo>
                  <a:lnTo>
                    <a:pt x="64" y="29"/>
                  </a:lnTo>
                  <a:lnTo>
                    <a:pt x="63" y="29"/>
                  </a:lnTo>
                  <a:lnTo>
                    <a:pt x="64" y="29"/>
                  </a:lnTo>
                  <a:lnTo>
                    <a:pt x="64" y="28"/>
                  </a:lnTo>
                  <a:lnTo>
                    <a:pt x="63" y="27"/>
                  </a:lnTo>
                  <a:lnTo>
                    <a:pt x="64" y="27"/>
                  </a:lnTo>
                  <a:lnTo>
                    <a:pt x="66" y="27"/>
                  </a:lnTo>
                  <a:lnTo>
                    <a:pt x="67" y="27"/>
                  </a:lnTo>
                  <a:lnTo>
                    <a:pt x="68" y="27"/>
                  </a:lnTo>
                  <a:lnTo>
                    <a:pt x="68" y="26"/>
                  </a:lnTo>
                  <a:lnTo>
                    <a:pt x="68" y="25"/>
                  </a:lnTo>
                  <a:lnTo>
                    <a:pt x="69" y="25"/>
                  </a:lnTo>
                  <a:lnTo>
                    <a:pt x="69" y="24"/>
                  </a:lnTo>
                  <a:lnTo>
                    <a:pt x="70" y="24"/>
                  </a:lnTo>
                  <a:lnTo>
                    <a:pt x="69" y="22"/>
                  </a:lnTo>
                  <a:lnTo>
                    <a:pt x="70" y="22"/>
                  </a:lnTo>
                  <a:lnTo>
                    <a:pt x="70" y="21"/>
                  </a:lnTo>
                  <a:lnTo>
                    <a:pt x="71" y="21"/>
                  </a:lnTo>
                  <a:lnTo>
                    <a:pt x="71" y="22"/>
                  </a:lnTo>
                  <a:lnTo>
                    <a:pt x="72" y="22"/>
                  </a:lnTo>
                  <a:lnTo>
                    <a:pt x="72" y="21"/>
                  </a:lnTo>
                  <a:lnTo>
                    <a:pt x="74" y="21"/>
                  </a:lnTo>
                  <a:lnTo>
                    <a:pt x="75" y="21"/>
                  </a:lnTo>
                  <a:lnTo>
                    <a:pt x="75" y="20"/>
                  </a:lnTo>
                  <a:lnTo>
                    <a:pt x="76" y="20"/>
                  </a:lnTo>
                  <a:lnTo>
                    <a:pt x="76" y="19"/>
                  </a:lnTo>
                  <a:lnTo>
                    <a:pt x="77" y="19"/>
                  </a:lnTo>
                  <a:lnTo>
                    <a:pt x="77" y="18"/>
                  </a:lnTo>
                  <a:lnTo>
                    <a:pt x="78" y="18"/>
                  </a:lnTo>
                  <a:lnTo>
                    <a:pt x="78" y="19"/>
                  </a:lnTo>
                  <a:lnTo>
                    <a:pt x="79" y="19"/>
                  </a:lnTo>
                  <a:lnTo>
                    <a:pt x="78" y="18"/>
                  </a:lnTo>
                  <a:lnTo>
                    <a:pt x="79" y="18"/>
                  </a:lnTo>
                  <a:lnTo>
                    <a:pt x="79" y="19"/>
                  </a:lnTo>
                  <a:lnTo>
                    <a:pt x="79" y="18"/>
                  </a:lnTo>
                  <a:lnTo>
                    <a:pt x="80" y="18"/>
                  </a:lnTo>
                  <a:lnTo>
                    <a:pt x="80" y="19"/>
                  </a:lnTo>
                  <a:lnTo>
                    <a:pt x="82" y="19"/>
                  </a:lnTo>
                  <a:lnTo>
                    <a:pt x="82" y="18"/>
                  </a:lnTo>
                  <a:lnTo>
                    <a:pt x="82" y="17"/>
                  </a:lnTo>
                  <a:lnTo>
                    <a:pt x="83" y="17"/>
                  </a:lnTo>
                  <a:lnTo>
                    <a:pt x="83" y="16"/>
                  </a:lnTo>
                  <a:lnTo>
                    <a:pt x="84" y="16"/>
                  </a:lnTo>
                  <a:lnTo>
                    <a:pt x="85" y="16"/>
                  </a:lnTo>
                  <a:lnTo>
                    <a:pt x="86" y="16"/>
                  </a:lnTo>
                  <a:lnTo>
                    <a:pt x="87" y="16"/>
                  </a:lnTo>
                  <a:lnTo>
                    <a:pt x="87" y="14"/>
                  </a:lnTo>
                  <a:lnTo>
                    <a:pt x="88" y="14"/>
                  </a:lnTo>
                  <a:lnTo>
                    <a:pt x="88" y="16"/>
                  </a:lnTo>
                  <a:lnTo>
                    <a:pt x="88" y="14"/>
                  </a:lnTo>
                  <a:lnTo>
                    <a:pt x="90" y="14"/>
                  </a:lnTo>
                  <a:lnTo>
                    <a:pt x="91" y="14"/>
                  </a:lnTo>
                  <a:lnTo>
                    <a:pt x="91" y="13"/>
                  </a:lnTo>
                  <a:lnTo>
                    <a:pt x="92" y="13"/>
                  </a:lnTo>
                  <a:lnTo>
                    <a:pt x="93" y="13"/>
                  </a:lnTo>
                  <a:lnTo>
                    <a:pt x="94" y="13"/>
                  </a:lnTo>
                  <a:lnTo>
                    <a:pt x="94" y="12"/>
                  </a:lnTo>
                  <a:lnTo>
                    <a:pt x="95" y="12"/>
                  </a:lnTo>
                  <a:lnTo>
                    <a:pt x="96" y="12"/>
                  </a:lnTo>
                  <a:lnTo>
                    <a:pt x="96" y="11"/>
                  </a:lnTo>
                  <a:lnTo>
                    <a:pt x="96" y="10"/>
                  </a:lnTo>
                  <a:lnTo>
                    <a:pt x="98" y="10"/>
                  </a:lnTo>
                  <a:lnTo>
                    <a:pt x="98" y="11"/>
                  </a:lnTo>
                  <a:lnTo>
                    <a:pt x="98" y="10"/>
                  </a:lnTo>
                  <a:lnTo>
                    <a:pt x="99" y="11"/>
                  </a:lnTo>
                  <a:lnTo>
                    <a:pt x="99" y="10"/>
                  </a:lnTo>
                  <a:lnTo>
                    <a:pt x="99" y="9"/>
                  </a:lnTo>
                  <a:lnTo>
                    <a:pt x="100" y="9"/>
                  </a:lnTo>
                  <a:lnTo>
                    <a:pt x="101" y="9"/>
                  </a:lnTo>
                  <a:lnTo>
                    <a:pt x="102" y="9"/>
                  </a:lnTo>
                  <a:lnTo>
                    <a:pt x="102" y="10"/>
                  </a:lnTo>
                  <a:lnTo>
                    <a:pt x="102" y="9"/>
                  </a:lnTo>
                  <a:lnTo>
                    <a:pt x="102" y="10"/>
                  </a:lnTo>
                  <a:lnTo>
                    <a:pt x="103" y="10"/>
                  </a:lnTo>
                  <a:lnTo>
                    <a:pt x="103" y="9"/>
                  </a:lnTo>
                  <a:lnTo>
                    <a:pt x="104" y="10"/>
                  </a:lnTo>
                  <a:lnTo>
                    <a:pt x="106" y="10"/>
                  </a:lnTo>
                  <a:lnTo>
                    <a:pt x="107" y="10"/>
                  </a:lnTo>
                  <a:lnTo>
                    <a:pt x="108" y="10"/>
                  </a:lnTo>
                  <a:lnTo>
                    <a:pt x="109" y="10"/>
                  </a:lnTo>
                  <a:lnTo>
                    <a:pt x="110" y="10"/>
                  </a:lnTo>
                  <a:lnTo>
                    <a:pt x="110" y="9"/>
                  </a:lnTo>
                  <a:lnTo>
                    <a:pt x="111" y="9"/>
                  </a:lnTo>
                  <a:lnTo>
                    <a:pt x="112" y="9"/>
                  </a:lnTo>
                  <a:lnTo>
                    <a:pt x="114" y="9"/>
                  </a:lnTo>
                  <a:lnTo>
                    <a:pt x="115" y="9"/>
                  </a:lnTo>
                  <a:lnTo>
                    <a:pt x="116" y="8"/>
                  </a:lnTo>
                  <a:lnTo>
                    <a:pt x="117" y="8"/>
                  </a:lnTo>
                  <a:lnTo>
                    <a:pt x="117" y="6"/>
                  </a:lnTo>
                  <a:lnTo>
                    <a:pt x="117" y="5"/>
                  </a:lnTo>
                  <a:lnTo>
                    <a:pt x="118" y="5"/>
                  </a:lnTo>
                  <a:lnTo>
                    <a:pt x="118" y="4"/>
                  </a:lnTo>
                  <a:lnTo>
                    <a:pt x="119" y="4"/>
                  </a:lnTo>
                  <a:lnTo>
                    <a:pt x="119" y="3"/>
                  </a:lnTo>
                  <a:lnTo>
                    <a:pt x="120" y="3"/>
                  </a:lnTo>
                  <a:lnTo>
                    <a:pt x="122" y="4"/>
                  </a:lnTo>
                  <a:lnTo>
                    <a:pt x="123" y="4"/>
                  </a:lnTo>
                  <a:lnTo>
                    <a:pt x="123" y="3"/>
                  </a:lnTo>
                  <a:lnTo>
                    <a:pt x="124" y="3"/>
                  </a:lnTo>
                  <a:lnTo>
                    <a:pt x="124" y="4"/>
                  </a:lnTo>
                  <a:lnTo>
                    <a:pt x="124" y="3"/>
                  </a:lnTo>
                  <a:lnTo>
                    <a:pt x="125" y="3"/>
                  </a:lnTo>
                  <a:lnTo>
                    <a:pt x="125" y="4"/>
                  </a:lnTo>
                  <a:lnTo>
                    <a:pt x="126" y="4"/>
                  </a:lnTo>
                  <a:lnTo>
                    <a:pt x="127" y="4"/>
                  </a:lnTo>
                  <a:lnTo>
                    <a:pt x="128" y="4"/>
                  </a:lnTo>
                  <a:lnTo>
                    <a:pt x="128" y="3"/>
                  </a:lnTo>
                  <a:lnTo>
                    <a:pt x="128" y="2"/>
                  </a:lnTo>
                  <a:lnTo>
                    <a:pt x="130" y="3"/>
                  </a:lnTo>
                  <a:lnTo>
                    <a:pt x="131" y="3"/>
                  </a:lnTo>
                  <a:lnTo>
                    <a:pt x="131" y="2"/>
                  </a:lnTo>
                  <a:lnTo>
                    <a:pt x="132" y="2"/>
                  </a:lnTo>
                  <a:lnTo>
                    <a:pt x="133" y="2"/>
                  </a:lnTo>
                  <a:lnTo>
                    <a:pt x="134" y="2"/>
                  </a:lnTo>
                  <a:lnTo>
                    <a:pt x="135" y="2"/>
                  </a:lnTo>
                  <a:lnTo>
                    <a:pt x="135" y="1"/>
                  </a:lnTo>
                  <a:lnTo>
                    <a:pt x="135" y="2"/>
                  </a:lnTo>
                  <a:lnTo>
                    <a:pt x="136" y="2"/>
                  </a:lnTo>
                  <a:lnTo>
                    <a:pt x="136" y="1"/>
                  </a:lnTo>
                  <a:lnTo>
                    <a:pt x="138" y="1"/>
                  </a:lnTo>
                  <a:lnTo>
                    <a:pt x="139" y="1"/>
                  </a:lnTo>
                  <a:lnTo>
                    <a:pt x="140" y="1"/>
                  </a:lnTo>
                  <a:lnTo>
                    <a:pt x="140" y="0"/>
                  </a:lnTo>
                  <a:lnTo>
                    <a:pt x="141" y="0"/>
                  </a:lnTo>
                  <a:lnTo>
                    <a:pt x="141" y="1"/>
                  </a:lnTo>
                  <a:lnTo>
                    <a:pt x="142" y="1"/>
                  </a:lnTo>
                  <a:lnTo>
                    <a:pt x="142" y="0"/>
                  </a:lnTo>
                  <a:lnTo>
                    <a:pt x="143" y="0"/>
                  </a:lnTo>
                  <a:lnTo>
                    <a:pt x="147" y="0"/>
                  </a:lnTo>
                  <a:lnTo>
                    <a:pt x="151" y="0"/>
                  </a:lnTo>
                  <a:lnTo>
                    <a:pt x="152" y="0"/>
                  </a:lnTo>
                  <a:lnTo>
                    <a:pt x="154" y="0"/>
                  </a:lnTo>
                  <a:lnTo>
                    <a:pt x="155" y="0"/>
                  </a:lnTo>
                  <a:lnTo>
                    <a:pt x="156" y="0"/>
                  </a:lnTo>
                  <a:lnTo>
                    <a:pt x="159" y="0"/>
                  </a:lnTo>
                  <a:lnTo>
                    <a:pt x="160" y="0"/>
                  </a:lnTo>
                  <a:lnTo>
                    <a:pt x="162" y="0"/>
                  </a:lnTo>
                  <a:lnTo>
                    <a:pt x="164" y="0"/>
                  </a:lnTo>
                  <a:lnTo>
                    <a:pt x="166"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37" name="Freeform 136"/>
            <p:cNvSpPr>
              <a:spLocks/>
            </p:cNvSpPr>
            <p:nvPr/>
          </p:nvSpPr>
          <p:spPr bwMode="auto">
            <a:xfrm>
              <a:off x="2193" y="1668"/>
              <a:ext cx="286" cy="323"/>
            </a:xfrm>
            <a:custGeom>
              <a:avLst/>
              <a:gdLst>
                <a:gd name="T0" fmla="*/ 117 w 286"/>
                <a:gd name="T1" fmla="*/ 1 h 323"/>
                <a:gd name="T2" fmla="*/ 160 w 286"/>
                <a:gd name="T3" fmla="*/ 1 h 323"/>
                <a:gd name="T4" fmla="*/ 200 w 286"/>
                <a:gd name="T5" fmla="*/ 3 h 323"/>
                <a:gd name="T6" fmla="*/ 232 w 286"/>
                <a:gd name="T7" fmla="*/ 3 h 323"/>
                <a:gd name="T8" fmla="*/ 246 w 286"/>
                <a:gd name="T9" fmla="*/ 49 h 323"/>
                <a:gd name="T10" fmla="*/ 244 w 286"/>
                <a:gd name="T11" fmla="*/ 84 h 323"/>
                <a:gd name="T12" fmla="*/ 244 w 286"/>
                <a:gd name="T13" fmla="*/ 126 h 323"/>
                <a:gd name="T14" fmla="*/ 250 w 286"/>
                <a:gd name="T15" fmla="*/ 163 h 323"/>
                <a:gd name="T16" fmla="*/ 264 w 286"/>
                <a:gd name="T17" fmla="*/ 166 h 323"/>
                <a:gd name="T18" fmla="*/ 261 w 286"/>
                <a:gd name="T19" fmla="*/ 173 h 323"/>
                <a:gd name="T20" fmla="*/ 261 w 286"/>
                <a:gd name="T21" fmla="*/ 189 h 323"/>
                <a:gd name="T22" fmla="*/ 274 w 286"/>
                <a:gd name="T23" fmla="*/ 198 h 323"/>
                <a:gd name="T24" fmla="*/ 286 w 286"/>
                <a:gd name="T25" fmla="*/ 209 h 323"/>
                <a:gd name="T26" fmla="*/ 284 w 286"/>
                <a:gd name="T27" fmla="*/ 227 h 323"/>
                <a:gd name="T28" fmla="*/ 280 w 286"/>
                <a:gd name="T29" fmla="*/ 239 h 323"/>
                <a:gd name="T30" fmla="*/ 276 w 286"/>
                <a:gd name="T31" fmla="*/ 254 h 323"/>
                <a:gd name="T32" fmla="*/ 285 w 286"/>
                <a:gd name="T33" fmla="*/ 259 h 323"/>
                <a:gd name="T34" fmla="*/ 277 w 286"/>
                <a:gd name="T35" fmla="*/ 268 h 323"/>
                <a:gd name="T36" fmla="*/ 227 w 286"/>
                <a:gd name="T37" fmla="*/ 270 h 323"/>
                <a:gd name="T38" fmla="*/ 179 w 286"/>
                <a:gd name="T39" fmla="*/ 268 h 323"/>
                <a:gd name="T40" fmla="*/ 164 w 286"/>
                <a:gd name="T41" fmla="*/ 308 h 323"/>
                <a:gd name="T42" fmla="*/ 151 w 286"/>
                <a:gd name="T43" fmla="*/ 323 h 323"/>
                <a:gd name="T44" fmla="*/ 101 w 286"/>
                <a:gd name="T45" fmla="*/ 320 h 323"/>
                <a:gd name="T46" fmla="*/ 59 w 286"/>
                <a:gd name="T47" fmla="*/ 319 h 323"/>
                <a:gd name="T48" fmla="*/ 42 w 286"/>
                <a:gd name="T49" fmla="*/ 310 h 323"/>
                <a:gd name="T50" fmla="*/ 55 w 286"/>
                <a:gd name="T51" fmla="*/ 297 h 323"/>
                <a:gd name="T52" fmla="*/ 52 w 286"/>
                <a:gd name="T53" fmla="*/ 285 h 323"/>
                <a:gd name="T54" fmla="*/ 40 w 286"/>
                <a:gd name="T55" fmla="*/ 275 h 323"/>
                <a:gd name="T56" fmla="*/ 24 w 286"/>
                <a:gd name="T57" fmla="*/ 264 h 323"/>
                <a:gd name="T58" fmla="*/ 15 w 286"/>
                <a:gd name="T59" fmla="*/ 249 h 323"/>
                <a:gd name="T60" fmla="*/ 31 w 286"/>
                <a:gd name="T61" fmla="*/ 238 h 323"/>
                <a:gd name="T62" fmla="*/ 54 w 286"/>
                <a:gd name="T63" fmla="*/ 247 h 323"/>
                <a:gd name="T64" fmla="*/ 75 w 286"/>
                <a:gd name="T65" fmla="*/ 237 h 323"/>
                <a:gd name="T66" fmla="*/ 74 w 286"/>
                <a:gd name="T67" fmla="*/ 191 h 323"/>
                <a:gd name="T68" fmla="*/ 84 w 286"/>
                <a:gd name="T69" fmla="*/ 185 h 323"/>
                <a:gd name="T70" fmla="*/ 95 w 286"/>
                <a:gd name="T71" fmla="*/ 173 h 323"/>
                <a:gd name="T72" fmla="*/ 99 w 286"/>
                <a:gd name="T73" fmla="*/ 156 h 323"/>
                <a:gd name="T74" fmla="*/ 83 w 286"/>
                <a:gd name="T75" fmla="*/ 151 h 323"/>
                <a:gd name="T76" fmla="*/ 74 w 286"/>
                <a:gd name="T77" fmla="*/ 169 h 323"/>
                <a:gd name="T78" fmla="*/ 62 w 286"/>
                <a:gd name="T79" fmla="*/ 171 h 323"/>
                <a:gd name="T80" fmla="*/ 55 w 286"/>
                <a:gd name="T81" fmla="*/ 159 h 323"/>
                <a:gd name="T82" fmla="*/ 52 w 286"/>
                <a:gd name="T83" fmla="*/ 147 h 323"/>
                <a:gd name="T84" fmla="*/ 48 w 286"/>
                <a:gd name="T85" fmla="*/ 133 h 323"/>
                <a:gd name="T86" fmla="*/ 48 w 286"/>
                <a:gd name="T87" fmla="*/ 118 h 323"/>
                <a:gd name="T88" fmla="*/ 59 w 286"/>
                <a:gd name="T89" fmla="*/ 104 h 323"/>
                <a:gd name="T90" fmla="*/ 71 w 286"/>
                <a:gd name="T91" fmla="*/ 87 h 323"/>
                <a:gd name="T92" fmla="*/ 93 w 286"/>
                <a:gd name="T93" fmla="*/ 59 h 323"/>
                <a:gd name="T94" fmla="*/ 72 w 286"/>
                <a:gd name="T95" fmla="*/ 57 h 323"/>
                <a:gd name="T96" fmla="*/ 60 w 286"/>
                <a:gd name="T97" fmla="*/ 87 h 323"/>
                <a:gd name="T98" fmla="*/ 39 w 286"/>
                <a:gd name="T99" fmla="*/ 93 h 323"/>
                <a:gd name="T100" fmla="*/ 19 w 286"/>
                <a:gd name="T101" fmla="*/ 81 h 323"/>
                <a:gd name="T102" fmla="*/ 22 w 286"/>
                <a:gd name="T103" fmla="*/ 69 h 323"/>
                <a:gd name="T104" fmla="*/ 42 w 286"/>
                <a:gd name="T105" fmla="*/ 65 h 323"/>
                <a:gd name="T106" fmla="*/ 55 w 286"/>
                <a:gd name="T107" fmla="*/ 60 h 323"/>
                <a:gd name="T108" fmla="*/ 52 w 286"/>
                <a:gd name="T109" fmla="*/ 30 h 323"/>
                <a:gd name="T110" fmla="*/ 31 w 286"/>
                <a:gd name="T111" fmla="*/ 32 h 323"/>
                <a:gd name="T112" fmla="*/ 34 w 286"/>
                <a:gd name="T113" fmla="*/ 49 h 323"/>
                <a:gd name="T114" fmla="*/ 11 w 286"/>
                <a:gd name="T115" fmla="*/ 59 h 323"/>
                <a:gd name="T116" fmla="*/ 3 w 286"/>
                <a:gd name="T117" fmla="*/ 46 h 323"/>
                <a:gd name="T118" fmla="*/ 20 w 286"/>
                <a:gd name="T119" fmla="*/ 29 h 323"/>
                <a:gd name="T120" fmla="*/ 27 w 286"/>
                <a:gd name="T121" fmla="*/ 12 h 323"/>
                <a:gd name="T122" fmla="*/ 52 w 286"/>
                <a:gd name="T123" fmla="*/ 0 h 3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86" h="323">
                  <a:moveTo>
                    <a:pt x="83" y="1"/>
                  </a:moveTo>
                  <a:lnTo>
                    <a:pt x="84" y="1"/>
                  </a:lnTo>
                  <a:lnTo>
                    <a:pt x="85" y="1"/>
                  </a:lnTo>
                  <a:lnTo>
                    <a:pt x="87" y="1"/>
                  </a:lnTo>
                  <a:lnTo>
                    <a:pt x="90" y="1"/>
                  </a:lnTo>
                  <a:lnTo>
                    <a:pt x="93" y="1"/>
                  </a:lnTo>
                  <a:lnTo>
                    <a:pt x="102" y="1"/>
                  </a:lnTo>
                  <a:lnTo>
                    <a:pt x="104" y="1"/>
                  </a:lnTo>
                  <a:lnTo>
                    <a:pt x="106" y="1"/>
                  </a:lnTo>
                  <a:lnTo>
                    <a:pt x="109" y="1"/>
                  </a:lnTo>
                  <a:lnTo>
                    <a:pt x="112" y="1"/>
                  </a:lnTo>
                  <a:lnTo>
                    <a:pt x="114" y="1"/>
                  </a:lnTo>
                  <a:lnTo>
                    <a:pt x="115" y="1"/>
                  </a:lnTo>
                  <a:lnTo>
                    <a:pt x="117" y="1"/>
                  </a:lnTo>
                  <a:lnTo>
                    <a:pt x="118" y="1"/>
                  </a:lnTo>
                  <a:lnTo>
                    <a:pt x="120" y="1"/>
                  </a:lnTo>
                  <a:lnTo>
                    <a:pt x="123" y="1"/>
                  </a:lnTo>
                  <a:lnTo>
                    <a:pt x="125" y="1"/>
                  </a:lnTo>
                  <a:lnTo>
                    <a:pt x="128" y="1"/>
                  </a:lnTo>
                  <a:lnTo>
                    <a:pt x="130" y="1"/>
                  </a:lnTo>
                  <a:lnTo>
                    <a:pt x="134" y="1"/>
                  </a:lnTo>
                  <a:lnTo>
                    <a:pt x="138" y="1"/>
                  </a:lnTo>
                  <a:lnTo>
                    <a:pt x="139" y="1"/>
                  </a:lnTo>
                  <a:lnTo>
                    <a:pt x="142" y="1"/>
                  </a:lnTo>
                  <a:lnTo>
                    <a:pt x="149" y="1"/>
                  </a:lnTo>
                  <a:lnTo>
                    <a:pt x="151" y="1"/>
                  </a:lnTo>
                  <a:lnTo>
                    <a:pt x="154" y="1"/>
                  </a:lnTo>
                  <a:lnTo>
                    <a:pt x="160" y="1"/>
                  </a:lnTo>
                  <a:lnTo>
                    <a:pt x="162" y="1"/>
                  </a:lnTo>
                  <a:lnTo>
                    <a:pt x="164" y="1"/>
                  </a:lnTo>
                  <a:lnTo>
                    <a:pt x="167" y="1"/>
                  </a:lnTo>
                  <a:lnTo>
                    <a:pt x="175" y="1"/>
                  </a:lnTo>
                  <a:lnTo>
                    <a:pt x="181" y="1"/>
                  </a:lnTo>
                  <a:lnTo>
                    <a:pt x="182" y="1"/>
                  </a:lnTo>
                  <a:lnTo>
                    <a:pt x="186" y="3"/>
                  </a:lnTo>
                  <a:lnTo>
                    <a:pt x="188" y="3"/>
                  </a:lnTo>
                  <a:lnTo>
                    <a:pt x="190" y="3"/>
                  </a:lnTo>
                  <a:lnTo>
                    <a:pt x="192" y="3"/>
                  </a:lnTo>
                  <a:lnTo>
                    <a:pt x="194" y="3"/>
                  </a:lnTo>
                  <a:lnTo>
                    <a:pt x="196" y="3"/>
                  </a:lnTo>
                  <a:lnTo>
                    <a:pt x="197" y="3"/>
                  </a:lnTo>
                  <a:lnTo>
                    <a:pt x="200" y="3"/>
                  </a:lnTo>
                  <a:lnTo>
                    <a:pt x="204" y="3"/>
                  </a:lnTo>
                  <a:lnTo>
                    <a:pt x="205" y="3"/>
                  </a:lnTo>
                  <a:lnTo>
                    <a:pt x="206" y="3"/>
                  </a:lnTo>
                  <a:lnTo>
                    <a:pt x="210" y="3"/>
                  </a:lnTo>
                  <a:lnTo>
                    <a:pt x="213" y="3"/>
                  </a:lnTo>
                  <a:lnTo>
                    <a:pt x="214" y="3"/>
                  </a:lnTo>
                  <a:lnTo>
                    <a:pt x="215" y="3"/>
                  </a:lnTo>
                  <a:lnTo>
                    <a:pt x="216" y="3"/>
                  </a:lnTo>
                  <a:lnTo>
                    <a:pt x="219" y="3"/>
                  </a:lnTo>
                  <a:lnTo>
                    <a:pt x="221" y="3"/>
                  </a:lnTo>
                  <a:lnTo>
                    <a:pt x="222" y="3"/>
                  </a:lnTo>
                  <a:lnTo>
                    <a:pt x="228" y="3"/>
                  </a:lnTo>
                  <a:lnTo>
                    <a:pt x="231" y="3"/>
                  </a:lnTo>
                  <a:lnTo>
                    <a:pt x="232" y="3"/>
                  </a:lnTo>
                  <a:lnTo>
                    <a:pt x="235" y="3"/>
                  </a:lnTo>
                  <a:lnTo>
                    <a:pt x="236" y="3"/>
                  </a:lnTo>
                  <a:lnTo>
                    <a:pt x="239" y="3"/>
                  </a:lnTo>
                  <a:lnTo>
                    <a:pt x="240" y="3"/>
                  </a:lnTo>
                  <a:lnTo>
                    <a:pt x="245" y="4"/>
                  </a:lnTo>
                  <a:lnTo>
                    <a:pt x="246" y="4"/>
                  </a:lnTo>
                  <a:lnTo>
                    <a:pt x="246" y="7"/>
                  </a:lnTo>
                  <a:lnTo>
                    <a:pt x="246" y="19"/>
                  </a:lnTo>
                  <a:lnTo>
                    <a:pt x="246" y="21"/>
                  </a:lnTo>
                  <a:lnTo>
                    <a:pt x="246" y="25"/>
                  </a:lnTo>
                  <a:lnTo>
                    <a:pt x="246" y="30"/>
                  </a:lnTo>
                  <a:lnTo>
                    <a:pt x="246" y="43"/>
                  </a:lnTo>
                  <a:lnTo>
                    <a:pt x="246" y="44"/>
                  </a:lnTo>
                  <a:lnTo>
                    <a:pt x="246" y="49"/>
                  </a:lnTo>
                  <a:lnTo>
                    <a:pt x="246" y="54"/>
                  </a:lnTo>
                  <a:lnTo>
                    <a:pt x="244" y="55"/>
                  </a:lnTo>
                  <a:lnTo>
                    <a:pt x="244" y="59"/>
                  </a:lnTo>
                  <a:lnTo>
                    <a:pt x="244" y="62"/>
                  </a:lnTo>
                  <a:lnTo>
                    <a:pt x="244" y="63"/>
                  </a:lnTo>
                  <a:lnTo>
                    <a:pt x="244" y="64"/>
                  </a:lnTo>
                  <a:lnTo>
                    <a:pt x="244" y="68"/>
                  </a:lnTo>
                  <a:lnTo>
                    <a:pt x="244" y="69"/>
                  </a:lnTo>
                  <a:lnTo>
                    <a:pt x="244" y="72"/>
                  </a:lnTo>
                  <a:lnTo>
                    <a:pt x="244" y="75"/>
                  </a:lnTo>
                  <a:lnTo>
                    <a:pt x="244" y="77"/>
                  </a:lnTo>
                  <a:lnTo>
                    <a:pt x="244" y="79"/>
                  </a:lnTo>
                  <a:lnTo>
                    <a:pt x="244" y="81"/>
                  </a:lnTo>
                  <a:lnTo>
                    <a:pt x="244" y="84"/>
                  </a:lnTo>
                  <a:lnTo>
                    <a:pt x="244" y="89"/>
                  </a:lnTo>
                  <a:lnTo>
                    <a:pt x="244" y="91"/>
                  </a:lnTo>
                  <a:lnTo>
                    <a:pt x="244" y="92"/>
                  </a:lnTo>
                  <a:lnTo>
                    <a:pt x="244" y="94"/>
                  </a:lnTo>
                  <a:lnTo>
                    <a:pt x="244" y="95"/>
                  </a:lnTo>
                  <a:lnTo>
                    <a:pt x="244" y="97"/>
                  </a:lnTo>
                  <a:lnTo>
                    <a:pt x="244" y="99"/>
                  </a:lnTo>
                  <a:lnTo>
                    <a:pt x="244" y="102"/>
                  </a:lnTo>
                  <a:lnTo>
                    <a:pt x="244" y="104"/>
                  </a:lnTo>
                  <a:lnTo>
                    <a:pt x="244" y="107"/>
                  </a:lnTo>
                  <a:lnTo>
                    <a:pt x="244" y="109"/>
                  </a:lnTo>
                  <a:lnTo>
                    <a:pt x="244" y="111"/>
                  </a:lnTo>
                  <a:lnTo>
                    <a:pt x="244" y="113"/>
                  </a:lnTo>
                  <a:lnTo>
                    <a:pt x="244" y="126"/>
                  </a:lnTo>
                  <a:lnTo>
                    <a:pt x="244" y="135"/>
                  </a:lnTo>
                  <a:lnTo>
                    <a:pt x="243" y="142"/>
                  </a:lnTo>
                  <a:lnTo>
                    <a:pt x="243" y="143"/>
                  </a:lnTo>
                  <a:lnTo>
                    <a:pt x="243" y="144"/>
                  </a:lnTo>
                  <a:lnTo>
                    <a:pt x="243" y="147"/>
                  </a:lnTo>
                  <a:lnTo>
                    <a:pt x="243" y="148"/>
                  </a:lnTo>
                  <a:lnTo>
                    <a:pt x="243" y="153"/>
                  </a:lnTo>
                  <a:lnTo>
                    <a:pt x="243" y="158"/>
                  </a:lnTo>
                  <a:lnTo>
                    <a:pt x="243" y="159"/>
                  </a:lnTo>
                  <a:lnTo>
                    <a:pt x="243" y="161"/>
                  </a:lnTo>
                  <a:lnTo>
                    <a:pt x="243" y="163"/>
                  </a:lnTo>
                  <a:lnTo>
                    <a:pt x="245" y="163"/>
                  </a:lnTo>
                  <a:lnTo>
                    <a:pt x="248" y="163"/>
                  </a:lnTo>
                  <a:lnTo>
                    <a:pt x="250" y="163"/>
                  </a:lnTo>
                  <a:lnTo>
                    <a:pt x="251" y="163"/>
                  </a:lnTo>
                  <a:lnTo>
                    <a:pt x="253" y="163"/>
                  </a:lnTo>
                  <a:lnTo>
                    <a:pt x="259" y="163"/>
                  </a:lnTo>
                  <a:lnTo>
                    <a:pt x="260" y="163"/>
                  </a:lnTo>
                  <a:lnTo>
                    <a:pt x="261" y="163"/>
                  </a:lnTo>
                  <a:lnTo>
                    <a:pt x="262" y="163"/>
                  </a:lnTo>
                  <a:lnTo>
                    <a:pt x="267" y="163"/>
                  </a:lnTo>
                  <a:lnTo>
                    <a:pt x="268" y="163"/>
                  </a:lnTo>
                  <a:lnTo>
                    <a:pt x="267" y="163"/>
                  </a:lnTo>
                  <a:lnTo>
                    <a:pt x="267" y="164"/>
                  </a:lnTo>
                  <a:lnTo>
                    <a:pt x="267" y="165"/>
                  </a:lnTo>
                  <a:lnTo>
                    <a:pt x="266" y="165"/>
                  </a:lnTo>
                  <a:lnTo>
                    <a:pt x="266" y="166"/>
                  </a:lnTo>
                  <a:lnTo>
                    <a:pt x="264" y="166"/>
                  </a:lnTo>
                  <a:lnTo>
                    <a:pt x="263" y="166"/>
                  </a:lnTo>
                  <a:lnTo>
                    <a:pt x="263" y="165"/>
                  </a:lnTo>
                  <a:lnTo>
                    <a:pt x="262" y="165"/>
                  </a:lnTo>
                  <a:lnTo>
                    <a:pt x="262" y="164"/>
                  </a:lnTo>
                  <a:lnTo>
                    <a:pt x="261" y="165"/>
                  </a:lnTo>
                  <a:lnTo>
                    <a:pt x="260" y="166"/>
                  </a:lnTo>
                  <a:lnTo>
                    <a:pt x="260" y="167"/>
                  </a:lnTo>
                  <a:lnTo>
                    <a:pt x="259" y="168"/>
                  </a:lnTo>
                  <a:lnTo>
                    <a:pt x="259" y="169"/>
                  </a:lnTo>
                  <a:lnTo>
                    <a:pt x="260" y="169"/>
                  </a:lnTo>
                  <a:lnTo>
                    <a:pt x="260" y="171"/>
                  </a:lnTo>
                  <a:lnTo>
                    <a:pt x="260" y="172"/>
                  </a:lnTo>
                  <a:lnTo>
                    <a:pt x="261" y="172"/>
                  </a:lnTo>
                  <a:lnTo>
                    <a:pt x="261" y="173"/>
                  </a:lnTo>
                  <a:lnTo>
                    <a:pt x="261" y="174"/>
                  </a:lnTo>
                  <a:lnTo>
                    <a:pt x="261" y="175"/>
                  </a:lnTo>
                  <a:lnTo>
                    <a:pt x="261" y="176"/>
                  </a:lnTo>
                  <a:lnTo>
                    <a:pt x="260" y="179"/>
                  </a:lnTo>
                  <a:lnTo>
                    <a:pt x="260" y="180"/>
                  </a:lnTo>
                  <a:lnTo>
                    <a:pt x="260" y="181"/>
                  </a:lnTo>
                  <a:lnTo>
                    <a:pt x="260" y="182"/>
                  </a:lnTo>
                  <a:lnTo>
                    <a:pt x="259" y="183"/>
                  </a:lnTo>
                  <a:lnTo>
                    <a:pt x="259" y="184"/>
                  </a:lnTo>
                  <a:lnTo>
                    <a:pt x="259" y="185"/>
                  </a:lnTo>
                  <a:lnTo>
                    <a:pt x="259" y="187"/>
                  </a:lnTo>
                  <a:lnTo>
                    <a:pt x="259" y="188"/>
                  </a:lnTo>
                  <a:lnTo>
                    <a:pt x="260" y="188"/>
                  </a:lnTo>
                  <a:lnTo>
                    <a:pt x="261" y="189"/>
                  </a:lnTo>
                  <a:lnTo>
                    <a:pt x="262" y="188"/>
                  </a:lnTo>
                  <a:lnTo>
                    <a:pt x="263" y="188"/>
                  </a:lnTo>
                  <a:lnTo>
                    <a:pt x="264" y="188"/>
                  </a:lnTo>
                  <a:lnTo>
                    <a:pt x="264" y="189"/>
                  </a:lnTo>
                  <a:lnTo>
                    <a:pt x="266" y="189"/>
                  </a:lnTo>
                  <a:lnTo>
                    <a:pt x="266" y="190"/>
                  </a:lnTo>
                  <a:lnTo>
                    <a:pt x="267" y="191"/>
                  </a:lnTo>
                  <a:lnTo>
                    <a:pt x="268" y="192"/>
                  </a:lnTo>
                  <a:lnTo>
                    <a:pt x="268" y="193"/>
                  </a:lnTo>
                  <a:lnTo>
                    <a:pt x="269" y="195"/>
                  </a:lnTo>
                  <a:lnTo>
                    <a:pt x="270" y="196"/>
                  </a:lnTo>
                  <a:lnTo>
                    <a:pt x="271" y="197"/>
                  </a:lnTo>
                  <a:lnTo>
                    <a:pt x="272" y="197"/>
                  </a:lnTo>
                  <a:lnTo>
                    <a:pt x="274" y="198"/>
                  </a:lnTo>
                  <a:lnTo>
                    <a:pt x="275" y="199"/>
                  </a:lnTo>
                  <a:lnTo>
                    <a:pt x="276" y="199"/>
                  </a:lnTo>
                  <a:lnTo>
                    <a:pt x="277" y="199"/>
                  </a:lnTo>
                  <a:lnTo>
                    <a:pt x="278" y="199"/>
                  </a:lnTo>
                  <a:lnTo>
                    <a:pt x="279" y="200"/>
                  </a:lnTo>
                  <a:lnTo>
                    <a:pt x="282" y="200"/>
                  </a:lnTo>
                  <a:lnTo>
                    <a:pt x="283" y="201"/>
                  </a:lnTo>
                  <a:lnTo>
                    <a:pt x="284" y="203"/>
                  </a:lnTo>
                  <a:lnTo>
                    <a:pt x="285" y="204"/>
                  </a:lnTo>
                  <a:lnTo>
                    <a:pt x="286" y="205"/>
                  </a:lnTo>
                  <a:lnTo>
                    <a:pt x="286" y="206"/>
                  </a:lnTo>
                  <a:lnTo>
                    <a:pt x="286" y="207"/>
                  </a:lnTo>
                  <a:lnTo>
                    <a:pt x="286" y="208"/>
                  </a:lnTo>
                  <a:lnTo>
                    <a:pt x="286" y="209"/>
                  </a:lnTo>
                  <a:lnTo>
                    <a:pt x="286" y="211"/>
                  </a:lnTo>
                  <a:lnTo>
                    <a:pt x="285" y="211"/>
                  </a:lnTo>
                  <a:lnTo>
                    <a:pt x="285" y="212"/>
                  </a:lnTo>
                  <a:lnTo>
                    <a:pt x="284" y="212"/>
                  </a:lnTo>
                  <a:lnTo>
                    <a:pt x="283" y="213"/>
                  </a:lnTo>
                  <a:lnTo>
                    <a:pt x="283" y="214"/>
                  </a:lnTo>
                  <a:lnTo>
                    <a:pt x="283" y="215"/>
                  </a:lnTo>
                  <a:lnTo>
                    <a:pt x="283" y="216"/>
                  </a:lnTo>
                  <a:lnTo>
                    <a:pt x="283" y="217"/>
                  </a:lnTo>
                  <a:lnTo>
                    <a:pt x="284" y="219"/>
                  </a:lnTo>
                  <a:lnTo>
                    <a:pt x="284" y="221"/>
                  </a:lnTo>
                  <a:lnTo>
                    <a:pt x="284" y="222"/>
                  </a:lnTo>
                  <a:lnTo>
                    <a:pt x="284" y="224"/>
                  </a:lnTo>
                  <a:lnTo>
                    <a:pt x="284" y="227"/>
                  </a:lnTo>
                  <a:lnTo>
                    <a:pt x="283" y="227"/>
                  </a:lnTo>
                  <a:lnTo>
                    <a:pt x="283" y="228"/>
                  </a:lnTo>
                  <a:lnTo>
                    <a:pt x="283" y="229"/>
                  </a:lnTo>
                  <a:lnTo>
                    <a:pt x="282" y="229"/>
                  </a:lnTo>
                  <a:lnTo>
                    <a:pt x="282" y="230"/>
                  </a:lnTo>
                  <a:lnTo>
                    <a:pt x="280" y="231"/>
                  </a:lnTo>
                  <a:lnTo>
                    <a:pt x="280" y="232"/>
                  </a:lnTo>
                  <a:lnTo>
                    <a:pt x="282" y="233"/>
                  </a:lnTo>
                  <a:lnTo>
                    <a:pt x="282" y="235"/>
                  </a:lnTo>
                  <a:lnTo>
                    <a:pt x="282" y="236"/>
                  </a:lnTo>
                  <a:lnTo>
                    <a:pt x="282" y="237"/>
                  </a:lnTo>
                  <a:lnTo>
                    <a:pt x="282" y="238"/>
                  </a:lnTo>
                  <a:lnTo>
                    <a:pt x="282" y="239"/>
                  </a:lnTo>
                  <a:lnTo>
                    <a:pt x="280" y="239"/>
                  </a:lnTo>
                  <a:lnTo>
                    <a:pt x="280" y="240"/>
                  </a:lnTo>
                  <a:lnTo>
                    <a:pt x="280" y="241"/>
                  </a:lnTo>
                  <a:lnTo>
                    <a:pt x="279" y="241"/>
                  </a:lnTo>
                  <a:lnTo>
                    <a:pt x="278" y="243"/>
                  </a:lnTo>
                  <a:lnTo>
                    <a:pt x="277" y="243"/>
                  </a:lnTo>
                  <a:lnTo>
                    <a:pt x="277" y="244"/>
                  </a:lnTo>
                  <a:lnTo>
                    <a:pt x="276" y="244"/>
                  </a:lnTo>
                  <a:lnTo>
                    <a:pt x="276" y="245"/>
                  </a:lnTo>
                  <a:lnTo>
                    <a:pt x="276" y="246"/>
                  </a:lnTo>
                  <a:lnTo>
                    <a:pt x="277" y="248"/>
                  </a:lnTo>
                  <a:lnTo>
                    <a:pt x="276" y="251"/>
                  </a:lnTo>
                  <a:lnTo>
                    <a:pt x="275" y="252"/>
                  </a:lnTo>
                  <a:lnTo>
                    <a:pt x="275" y="253"/>
                  </a:lnTo>
                  <a:lnTo>
                    <a:pt x="276" y="254"/>
                  </a:lnTo>
                  <a:lnTo>
                    <a:pt x="277" y="254"/>
                  </a:lnTo>
                  <a:lnTo>
                    <a:pt x="279" y="253"/>
                  </a:lnTo>
                  <a:lnTo>
                    <a:pt x="280" y="253"/>
                  </a:lnTo>
                  <a:lnTo>
                    <a:pt x="282" y="254"/>
                  </a:lnTo>
                  <a:lnTo>
                    <a:pt x="280" y="255"/>
                  </a:lnTo>
                  <a:lnTo>
                    <a:pt x="280" y="256"/>
                  </a:lnTo>
                  <a:lnTo>
                    <a:pt x="280" y="257"/>
                  </a:lnTo>
                  <a:lnTo>
                    <a:pt x="282" y="257"/>
                  </a:lnTo>
                  <a:lnTo>
                    <a:pt x="282" y="259"/>
                  </a:lnTo>
                  <a:lnTo>
                    <a:pt x="283" y="259"/>
                  </a:lnTo>
                  <a:lnTo>
                    <a:pt x="284" y="259"/>
                  </a:lnTo>
                  <a:lnTo>
                    <a:pt x="284" y="257"/>
                  </a:lnTo>
                  <a:lnTo>
                    <a:pt x="285" y="257"/>
                  </a:lnTo>
                  <a:lnTo>
                    <a:pt x="285" y="259"/>
                  </a:lnTo>
                  <a:lnTo>
                    <a:pt x="286" y="259"/>
                  </a:lnTo>
                  <a:lnTo>
                    <a:pt x="286" y="261"/>
                  </a:lnTo>
                  <a:lnTo>
                    <a:pt x="286" y="263"/>
                  </a:lnTo>
                  <a:lnTo>
                    <a:pt x="286" y="265"/>
                  </a:lnTo>
                  <a:lnTo>
                    <a:pt x="285" y="267"/>
                  </a:lnTo>
                  <a:lnTo>
                    <a:pt x="285" y="268"/>
                  </a:lnTo>
                  <a:lnTo>
                    <a:pt x="284" y="268"/>
                  </a:lnTo>
                  <a:lnTo>
                    <a:pt x="284" y="269"/>
                  </a:lnTo>
                  <a:lnTo>
                    <a:pt x="283" y="269"/>
                  </a:lnTo>
                  <a:lnTo>
                    <a:pt x="282" y="269"/>
                  </a:lnTo>
                  <a:lnTo>
                    <a:pt x="280" y="269"/>
                  </a:lnTo>
                  <a:lnTo>
                    <a:pt x="279" y="268"/>
                  </a:lnTo>
                  <a:lnTo>
                    <a:pt x="278" y="268"/>
                  </a:lnTo>
                  <a:lnTo>
                    <a:pt x="277" y="268"/>
                  </a:lnTo>
                  <a:lnTo>
                    <a:pt x="276" y="268"/>
                  </a:lnTo>
                  <a:lnTo>
                    <a:pt x="276" y="269"/>
                  </a:lnTo>
                  <a:lnTo>
                    <a:pt x="275" y="269"/>
                  </a:lnTo>
                  <a:lnTo>
                    <a:pt x="274" y="270"/>
                  </a:lnTo>
                  <a:lnTo>
                    <a:pt x="266" y="270"/>
                  </a:lnTo>
                  <a:lnTo>
                    <a:pt x="256" y="270"/>
                  </a:lnTo>
                  <a:lnTo>
                    <a:pt x="252" y="270"/>
                  </a:lnTo>
                  <a:lnTo>
                    <a:pt x="250" y="270"/>
                  </a:lnTo>
                  <a:lnTo>
                    <a:pt x="244" y="270"/>
                  </a:lnTo>
                  <a:lnTo>
                    <a:pt x="243" y="270"/>
                  </a:lnTo>
                  <a:lnTo>
                    <a:pt x="239" y="270"/>
                  </a:lnTo>
                  <a:lnTo>
                    <a:pt x="238" y="270"/>
                  </a:lnTo>
                  <a:lnTo>
                    <a:pt x="229" y="270"/>
                  </a:lnTo>
                  <a:lnTo>
                    <a:pt x="227" y="270"/>
                  </a:lnTo>
                  <a:lnTo>
                    <a:pt x="226" y="270"/>
                  </a:lnTo>
                  <a:lnTo>
                    <a:pt x="216" y="270"/>
                  </a:lnTo>
                  <a:lnTo>
                    <a:pt x="210" y="270"/>
                  </a:lnTo>
                  <a:lnTo>
                    <a:pt x="206" y="270"/>
                  </a:lnTo>
                  <a:lnTo>
                    <a:pt x="200" y="270"/>
                  </a:lnTo>
                  <a:lnTo>
                    <a:pt x="191" y="270"/>
                  </a:lnTo>
                  <a:lnTo>
                    <a:pt x="191" y="269"/>
                  </a:lnTo>
                  <a:lnTo>
                    <a:pt x="191" y="268"/>
                  </a:lnTo>
                  <a:lnTo>
                    <a:pt x="188" y="268"/>
                  </a:lnTo>
                  <a:lnTo>
                    <a:pt x="184" y="268"/>
                  </a:lnTo>
                  <a:lnTo>
                    <a:pt x="182" y="268"/>
                  </a:lnTo>
                  <a:lnTo>
                    <a:pt x="181" y="268"/>
                  </a:lnTo>
                  <a:lnTo>
                    <a:pt x="180" y="268"/>
                  </a:lnTo>
                  <a:lnTo>
                    <a:pt x="179" y="268"/>
                  </a:lnTo>
                  <a:lnTo>
                    <a:pt x="176" y="268"/>
                  </a:lnTo>
                  <a:lnTo>
                    <a:pt x="173" y="268"/>
                  </a:lnTo>
                  <a:lnTo>
                    <a:pt x="172" y="268"/>
                  </a:lnTo>
                  <a:lnTo>
                    <a:pt x="164" y="268"/>
                  </a:lnTo>
                  <a:lnTo>
                    <a:pt x="164" y="279"/>
                  </a:lnTo>
                  <a:lnTo>
                    <a:pt x="164" y="280"/>
                  </a:lnTo>
                  <a:lnTo>
                    <a:pt x="164" y="286"/>
                  </a:lnTo>
                  <a:lnTo>
                    <a:pt x="164" y="287"/>
                  </a:lnTo>
                  <a:lnTo>
                    <a:pt x="164" y="294"/>
                  </a:lnTo>
                  <a:lnTo>
                    <a:pt x="164" y="295"/>
                  </a:lnTo>
                  <a:lnTo>
                    <a:pt x="164" y="302"/>
                  </a:lnTo>
                  <a:lnTo>
                    <a:pt x="164" y="303"/>
                  </a:lnTo>
                  <a:lnTo>
                    <a:pt x="164" y="304"/>
                  </a:lnTo>
                  <a:lnTo>
                    <a:pt x="164" y="308"/>
                  </a:lnTo>
                  <a:lnTo>
                    <a:pt x="164" y="310"/>
                  </a:lnTo>
                  <a:lnTo>
                    <a:pt x="164" y="311"/>
                  </a:lnTo>
                  <a:lnTo>
                    <a:pt x="164" y="312"/>
                  </a:lnTo>
                  <a:lnTo>
                    <a:pt x="164" y="313"/>
                  </a:lnTo>
                  <a:lnTo>
                    <a:pt x="164" y="315"/>
                  </a:lnTo>
                  <a:lnTo>
                    <a:pt x="164" y="316"/>
                  </a:lnTo>
                  <a:lnTo>
                    <a:pt x="164" y="317"/>
                  </a:lnTo>
                  <a:lnTo>
                    <a:pt x="164" y="319"/>
                  </a:lnTo>
                  <a:lnTo>
                    <a:pt x="164" y="320"/>
                  </a:lnTo>
                  <a:lnTo>
                    <a:pt x="164" y="323"/>
                  </a:lnTo>
                  <a:lnTo>
                    <a:pt x="163" y="323"/>
                  </a:lnTo>
                  <a:lnTo>
                    <a:pt x="159" y="323"/>
                  </a:lnTo>
                  <a:lnTo>
                    <a:pt x="155" y="323"/>
                  </a:lnTo>
                  <a:lnTo>
                    <a:pt x="151" y="323"/>
                  </a:lnTo>
                  <a:lnTo>
                    <a:pt x="150" y="323"/>
                  </a:lnTo>
                  <a:lnTo>
                    <a:pt x="144" y="323"/>
                  </a:lnTo>
                  <a:lnTo>
                    <a:pt x="138" y="323"/>
                  </a:lnTo>
                  <a:lnTo>
                    <a:pt x="138" y="321"/>
                  </a:lnTo>
                  <a:lnTo>
                    <a:pt x="133" y="320"/>
                  </a:lnTo>
                  <a:lnTo>
                    <a:pt x="130" y="320"/>
                  </a:lnTo>
                  <a:lnTo>
                    <a:pt x="128" y="320"/>
                  </a:lnTo>
                  <a:lnTo>
                    <a:pt x="127" y="320"/>
                  </a:lnTo>
                  <a:lnTo>
                    <a:pt x="126" y="320"/>
                  </a:lnTo>
                  <a:lnTo>
                    <a:pt x="119" y="320"/>
                  </a:lnTo>
                  <a:lnTo>
                    <a:pt x="118" y="320"/>
                  </a:lnTo>
                  <a:lnTo>
                    <a:pt x="114" y="320"/>
                  </a:lnTo>
                  <a:lnTo>
                    <a:pt x="107" y="320"/>
                  </a:lnTo>
                  <a:lnTo>
                    <a:pt x="101" y="320"/>
                  </a:lnTo>
                  <a:lnTo>
                    <a:pt x="99" y="320"/>
                  </a:lnTo>
                  <a:lnTo>
                    <a:pt x="95" y="320"/>
                  </a:lnTo>
                  <a:lnTo>
                    <a:pt x="93" y="320"/>
                  </a:lnTo>
                  <a:lnTo>
                    <a:pt x="92" y="320"/>
                  </a:lnTo>
                  <a:lnTo>
                    <a:pt x="91" y="320"/>
                  </a:lnTo>
                  <a:lnTo>
                    <a:pt x="85" y="320"/>
                  </a:lnTo>
                  <a:lnTo>
                    <a:pt x="84" y="320"/>
                  </a:lnTo>
                  <a:lnTo>
                    <a:pt x="76" y="320"/>
                  </a:lnTo>
                  <a:lnTo>
                    <a:pt x="75" y="320"/>
                  </a:lnTo>
                  <a:lnTo>
                    <a:pt x="66" y="320"/>
                  </a:lnTo>
                  <a:lnTo>
                    <a:pt x="64" y="320"/>
                  </a:lnTo>
                  <a:lnTo>
                    <a:pt x="62" y="319"/>
                  </a:lnTo>
                  <a:lnTo>
                    <a:pt x="62" y="320"/>
                  </a:lnTo>
                  <a:lnTo>
                    <a:pt x="59" y="319"/>
                  </a:lnTo>
                  <a:lnTo>
                    <a:pt x="54" y="319"/>
                  </a:lnTo>
                  <a:lnTo>
                    <a:pt x="52" y="319"/>
                  </a:lnTo>
                  <a:lnTo>
                    <a:pt x="45" y="319"/>
                  </a:lnTo>
                  <a:lnTo>
                    <a:pt x="44" y="319"/>
                  </a:lnTo>
                  <a:lnTo>
                    <a:pt x="43" y="319"/>
                  </a:lnTo>
                  <a:lnTo>
                    <a:pt x="42" y="319"/>
                  </a:lnTo>
                  <a:lnTo>
                    <a:pt x="38" y="319"/>
                  </a:lnTo>
                  <a:lnTo>
                    <a:pt x="34" y="319"/>
                  </a:lnTo>
                  <a:lnTo>
                    <a:pt x="35" y="316"/>
                  </a:lnTo>
                  <a:lnTo>
                    <a:pt x="36" y="315"/>
                  </a:lnTo>
                  <a:lnTo>
                    <a:pt x="38" y="311"/>
                  </a:lnTo>
                  <a:lnTo>
                    <a:pt x="39" y="311"/>
                  </a:lnTo>
                  <a:lnTo>
                    <a:pt x="40" y="311"/>
                  </a:lnTo>
                  <a:lnTo>
                    <a:pt x="42" y="310"/>
                  </a:lnTo>
                  <a:lnTo>
                    <a:pt x="45" y="310"/>
                  </a:lnTo>
                  <a:lnTo>
                    <a:pt x="46" y="310"/>
                  </a:lnTo>
                  <a:lnTo>
                    <a:pt x="46" y="309"/>
                  </a:lnTo>
                  <a:lnTo>
                    <a:pt x="48" y="309"/>
                  </a:lnTo>
                  <a:lnTo>
                    <a:pt x="50" y="308"/>
                  </a:lnTo>
                  <a:lnTo>
                    <a:pt x="51" y="307"/>
                  </a:lnTo>
                  <a:lnTo>
                    <a:pt x="53" y="305"/>
                  </a:lnTo>
                  <a:lnTo>
                    <a:pt x="54" y="304"/>
                  </a:lnTo>
                  <a:lnTo>
                    <a:pt x="54" y="303"/>
                  </a:lnTo>
                  <a:lnTo>
                    <a:pt x="54" y="302"/>
                  </a:lnTo>
                  <a:lnTo>
                    <a:pt x="54" y="301"/>
                  </a:lnTo>
                  <a:lnTo>
                    <a:pt x="55" y="300"/>
                  </a:lnTo>
                  <a:lnTo>
                    <a:pt x="55" y="299"/>
                  </a:lnTo>
                  <a:lnTo>
                    <a:pt x="55" y="297"/>
                  </a:lnTo>
                  <a:lnTo>
                    <a:pt x="55" y="296"/>
                  </a:lnTo>
                  <a:lnTo>
                    <a:pt x="56" y="295"/>
                  </a:lnTo>
                  <a:lnTo>
                    <a:pt x="56" y="294"/>
                  </a:lnTo>
                  <a:lnTo>
                    <a:pt x="58" y="293"/>
                  </a:lnTo>
                  <a:lnTo>
                    <a:pt x="58" y="292"/>
                  </a:lnTo>
                  <a:lnTo>
                    <a:pt x="58" y="291"/>
                  </a:lnTo>
                  <a:lnTo>
                    <a:pt x="56" y="291"/>
                  </a:lnTo>
                  <a:lnTo>
                    <a:pt x="56" y="289"/>
                  </a:lnTo>
                  <a:lnTo>
                    <a:pt x="55" y="288"/>
                  </a:lnTo>
                  <a:lnTo>
                    <a:pt x="55" y="287"/>
                  </a:lnTo>
                  <a:lnTo>
                    <a:pt x="54" y="286"/>
                  </a:lnTo>
                  <a:lnTo>
                    <a:pt x="53" y="286"/>
                  </a:lnTo>
                  <a:lnTo>
                    <a:pt x="53" y="285"/>
                  </a:lnTo>
                  <a:lnTo>
                    <a:pt x="52" y="285"/>
                  </a:lnTo>
                  <a:lnTo>
                    <a:pt x="51" y="284"/>
                  </a:lnTo>
                  <a:lnTo>
                    <a:pt x="51" y="283"/>
                  </a:lnTo>
                  <a:lnTo>
                    <a:pt x="50" y="283"/>
                  </a:lnTo>
                  <a:lnTo>
                    <a:pt x="48" y="281"/>
                  </a:lnTo>
                  <a:lnTo>
                    <a:pt x="47" y="280"/>
                  </a:lnTo>
                  <a:lnTo>
                    <a:pt x="46" y="279"/>
                  </a:lnTo>
                  <a:lnTo>
                    <a:pt x="45" y="279"/>
                  </a:lnTo>
                  <a:lnTo>
                    <a:pt x="45" y="278"/>
                  </a:lnTo>
                  <a:lnTo>
                    <a:pt x="44" y="278"/>
                  </a:lnTo>
                  <a:lnTo>
                    <a:pt x="44" y="277"/>
                  </a:lnTo>
                  <a:lnTo>
                    <a:pt x="43" y="277"/>
                  </a:lnTo>
                  <a:lnTo>
                    <a:pt x="43" y="276"/>
                  </a:lnTo>
                  <a:lnTo>
                    <a:pt x="42" y="276"/>
                  </a:lnTo>
                  <a:lnTo>
                    <a:pt x="40" y="275"/>
                  </a:lnTo>
                  <a:lnTo>
                    <a:pt x="37" y="273"/>
                  </a:lnTo>
                  <a:lnTo>
                    <a:pt x="35" y="273"/>
                  </a:lnTo>
                  <a:lnTo>
                    <a:pt x="34" y="273"/>
                  </a:lnTo>
                  <a:lnTo>
                    <a:pt x="32" y="272"/>
                  </a:lnTo>
                  <a:lnTo>
                    <a:pt x="31" y="272"/>
                  </a:lnTo>
                  <a:lnTo>
                    <a:pt x="30" y="271"/>
                  </a:lnTo>
                  <a:lnTo>
                    <a:pt x="30" y="270"/>
                  </a:lnTo>
                  <a:lnTo>
                    <a:pt x="29" y="270"/>
                  </a:lnTo>
                  <a:lnTo>
                    <a:pt x="29" y="269"/>
                  </a:lnTo>
                  <a:lnTo>
                    <a:pt x="28" y="268"/>
                  </a:lnTo>
                  <a:lnTo>
                    <a:pt x="28" y="267"/>
                  </a:lnTo>
                  <a:lnTo>
                    <a:pt x="27" y="265"/>
                  </a:lnTo>
                  <a:lnTo>
                    <a:pt x="26" y="265"/>
                  </a:lnTo>
                  <a:lnTo>
                    <a:pt x="24" y="264"/>
                  </a:lnTo>
                  <a:lnTo>
                    <a:pt x="23" y="264"/>
                  </a:lnTo>
                  <a:lnTo>
                    <a:pt x="21" y="263"/>
                  </a:lnTo>
                  <a:lnTo>
                    <a:pt x="19" y="262"/>
                  </a:lnTo>
                  <a:lnTo>
                    <a:pt x="18" y="261"/>
                  </a:lnTo>
                  <a:lnTo>
                    <a:pt x="16" y="260"/>
                  </a:lnTo>
                  <a:lnTo>
                    <a:pt x="15" y="259"/>
                  </a:lnTo>
                  <a:lnTo>
                    <a:pt x="15" y="257"/>
                  </a:lnTo>
                  <a:lnTo>
                    <a:pt x="15" y="256"/>
                  </a:lnTo>
                  <a:lnTo>
                    <a:pt x="15" y="255"/>
                  </a:lnTo>
                  <a:lnTo>
                    <a:pt x="15" y="254"/>
                  </a:lnTo>
                  <a:lnTo>
                    <a:pt x="15" y="253"/>
                  </a:lnTo>
                  <a:lnTo>
                    <a:pt x="15" y="252"/>
                  </a:lnTo>
                  <a:lnTo>
                    <a:pt x="15" y="251"/>
                  </a:lnTo>
                  <a:lnTo>
                    <a:pt x="15" y="249"/>
                  </a:lnTo>
                  <a:lnTo>
                    <a:pt x="16" y="249"/>
                  </a:lnTo>
                  <a:lnTo>
                    <a:pt x="15" y="249"/>
                  </a:lnTo>
                  <a:lnTo>
                    <a:pt x="16" y="247"/>
                  </a:lnTo>
                  <a:lnTo>
                    <a:pt x="18" y="246"/>
                  </a:lnTo>
                  <a:lnTo>
                    <a:pt x="19" y="244"/>
                  </a:lnTo>
                  <a:lnTo>
                    <a:pt x="19" y="243"/>
                  </a:lnTo>
                  <a:lnTo>
                    <a:pt x="20" y="241"/>
                  </a:lnTo>
                  <a:lnTo>
                    <a:pt x="21" y="241"/>
                  </a:lnTo>
                  <a:lnTo>
                    <a:pt x="22" y="240"/>
                  </a:lnTo>
                  <a:lnTo>
                    <a:pt x="23" y="239"/>
                  </a:lnTo>
                  <a:lnTo>
                    <a:pt x="26" y="239"/>
                  </a:lnTo>
                  <a:lnTo>
                    <a:pt x="27" y="239"/>
                  </a:lnTo>
                  <a:lnTo>
                    <a:pt x="29" y="239"/>
                  </a:lnTo>
                  <a:lnTo>
                    <a:pt x="31" y="238"/>
                  </a:lnTo>
                  <a:lnTo>
                    <a:pt x="32" y="238"/>
                  </a:lnTo>
                  <a:lnTo>
                    <a:pt x="35" y="238"/>
                  </a:lnTo>
                  <a:lnTo>
                    <a:pt x="36" y="239"/>
                  </a:lnTo>
                  <a:lnTo>
                    <a:pt x="37" y="239"/>
                  </a:lnTo>
                  <a:lnTo>
                    <a:pt x="38" y="240"/>
                  </a:lnTo>
                  <a:lnTo>
                    <a:pt x="39" y="241"/>
                  </a:lnTo>
                  <a:lnTo>
                    <a:pt x="40" y="243"/>
                  </a:lnTo>
                  <a:lnTo>
                    <a:pt x="42" y="244"/>
                  </a:lnTo>
                  <a:lnTo>
                    <a:pt x="42" y="245"/>
                  </a:lnTo>
                  <a:lnTo>
                    <a:pt x="43" y="246"/>
                  </a:lnTo>
                  <a:lnTo>
                    <a:pt x="46" y="246"/>
                  </a:lnTo>
                  <a:lnTo>
                    <a:pt x="50" y="247"/>
                  </a:lnTo>
                  <a:lnTo>
                    <a:pt x="52" y="247"/>
                  </a:lnTo>
                  <a:lnTo>
                    <a:pt x="54" y="247"/>
                  </a:lnTo>
                  <a:lnTo>
                    <a:pt x="55" y="247"/>
                  </a:lnTo>
                  <a:lnTo>
                    <a:pt x="56" y="247"/>
                  </a:lnTo>
                  <a:lnTo>
                    <a:pt x="58" y="247"/>
                  </a:lnTo>
                  <a:lnTo>
                    <a:pt x="60" y="247"/>
                  </a:lnTo>
                  <a:lnTo>
                    <a:pt x="61" y="247"/>
                  </a:lnTo>
                  <a:lnTo>
                    <a:pt x="63" y="246"/>
                  </a:lnTo>
                  <a:lnTo>
                    <a:pt x="67" y="246"/>
                  </a:lnTo>
                  <a:lnTo>
                    <a:pt x="69" y="245"/>
                  </a:lnTo>
                  <a:lnTo>
                    <a:pt x="70" y="244"/>
                  </a:lnTo>
                  <a:lnTo>
                    <a:pt x="72" y="243"/>
                  </a:lnTo>
                  <a:lnTo>
                    <a:pt x="74" y="241"/>
                  </a:lnTo>
                  <a:lnTo>
                    <a:pt x="74" y="240"/>
                  </a:lnTo>
                  <a:lnTo>
                    <a:pt x="75" y="239"/>
                  </a:lnTo>
                  <a:lnTo>
                    <a:pt x="75" y="237"/>
                  </a:lnTo>
                  <a:lnTo>
                    <a:pt x="76" y="236"/>
                  </a:lnTo>
                  <a:lnTo>
                    <a:pt x="76" y="231"/>
                  </a:lnTo>
                  <a:lnTo>
                    <a:pt x="77" y="229"/>
                  </a:lnTo>
                  <a:lnTo>
                    <a:pt x="77" y="228"/>
                  </a:lnTo>
                  <a:lnTo>
                    <a:pt x="77" y="225"/>
                  </a:lnTo>
                  <a:lnTo>
                    <a:pt x="77" y="223"/>
                  </a:lnTo>
                  <a:lnTo>
                    <a:pt x="77" y="221"/>
                  </a:lnTo>
                  <a:lnTo>
                    <a:pt x="77" y="215"/>
                  </a:lnTo>
                  <a:lnTo>
                    <a:pt x="77" y="213"/>
                  </a:lnTo>
                  <a:lnTo>
                    <a:pt x="76" y="209"/>
                  </a:lnTo>
                  <a:lnTo>
                    <a:pt x="76" y="205"/>
                  </a:lnTo>
                  <a:lnTo>
                    <a:pt x="75" y="200"/>
                  </a:lnTo>
                  <a:lnTo>
                    <a:pt x="75" y="197"/>
                  </a:lnTo>
                  <a:lnTo>
                    <a:pt x="74" y="191"/>
                  </a:lnTo>
                  <a:lnTo>
                    <a:pt x="77" y="190"/>
                  </a:lnTo>
                  <a:lnTo>
                    <a:pt x="78" y="190"/>
                  </a:lnTo>
                  <a:lnTo>
                    <a:pt x="79" y="190"/>
                  </a:lnTo>
                  <a:lnTo>
                    <a:pt x="79" y="189"/>
                  </a:lnTo>
                  <a:lnTo>
                    <a:pt x="80" y="189"/>
                  </a:lnTo>
                  <a:lnTo>
                    <a:pt x="80" y="188"/>
                  </a:lnTo>
                  <a:lnTo>
                    <a:pt x="80" y="187"/>
                  </a:lnTo>
                  <a:lnTo>
                    <a:pt x="82" y="187"/>
                  </a:lnTo>
                  <a:lnTo>
                    <a:pt x="83" y="188"/>
                  </a:lnTo>
                  <a:lnTo>
                    <a:pt x="84" y="188"/>
                  </a:lnTo>
                  <a:lnTo>
                    <a:pt x="84" y="187"/>
                  </a:lnTo>
                  <a:lnTo>
                    <a:pt x="85" y="187"/>
                  </a:lnTo>
                  <a:lnTo>
                    <a:pt x="84" y="187"/>
                  </a:lnTo>
                  <a:lnTo>
                    <a:pt x="84" y="185"/>
                  </a:lnTo>
                  <a:lnTo>
                    <a:pt x="85" y="185"/>
                  </a:lnTo>
                  <a:lnTo>
                    <a:pt x="85" y="184"/>
                  </a:lnTo>
                  <a:lnTo>
                    <a:pt x="85" y="183"/>
                  </a:lnTo>
                  <a:lnTo>
                    <a:pt x="86" y="183"/>
                  </a:lnTo>
                  <a:lnTo>
                    <a:pt x="87" y="183"/>
                  </a:lnTo>
                  <a:lnTo>
                    <a:pt x="87" y="182"/>
                  </a:lnTo>
                  <a:lnTo>
                    <a:pt x="87" y="181"/>
                  </a:lnTo>
                  <a:lnTo>
                    <a:pt x="88" y="181"/>
                  </a:lnTo>
                  <a:lnTo>
                    <a:pt x="90" y="180"/>
                  </a:lnTo>
                  <a:lnTo>
                    <a:pt x="92" y="177"/>
                  </a:lnTo>
                  <a:lnTo>
                    <a:pt x="93" y="175"/>
                  </a:lnTo>
                  <a:lnTo>
                    <a:pt x="94" y="174"/>
                  </a:lnTo>
                  <a:lnTo>
                    <a:pt x="94" y="173"/>
                  </a:lnTo>
                  <a:lnTo>
                    <a:pt x="95" y="173"/>
                  </a:lnTo>
                  <a:lnTo>
                    <a:pt x="95" y="172"/>
                  </a:lnTo>
                  <a:lnTo>
                    <a:pt x="95" y="171"/>
                  </a:lnTo>
                  <a:lnTo>
                    <a:pt x="96" y="169"/>
                  </a:lnTo>
                  <a:lnTo>
                    <a:pt x="96" y="168"/>
                  </a:lnTo>
                  <a:lnTo>
                    <a:pt x="96" y="167"/>
                  </a:lnTo>
                  <a:lnTo>
                    <a:pt x="98" y="166"/>
                  </a:lnTo>
                  <a:lnTo>
                    <a:pt x="98" y="165"/>
                  </a:lnTo>
                  <a:lnTo>
                    <a:pt x="98" y="164"/>
                  </a:lnTo>
                  <a:lnTo>
                    <a:pt x="99" y="163"/>
                  </a:lnTo>
                  <a:lnTo>
                    <a:pt x="99" y="161"/>
                  </a:lnTo>
                  <a:lnTo>
                    <a:pt x="99" y="160"/>
                  </a:lnTo>
                  <a:lnTo>
                    <a:pt x="99" y="159"/>
                  </a:lnTo>
                  <a:lnTo>
                    <a:pt x="99" y="158"/>
                  </a:lnTo>
                  <a:lnTo>
                    <a:pt x="99" y="156"/>
                  </a:lnTo>
                  <a:lnTo>
                    <a:pt x="98" y="156"/>
                  </a:lnTo>
                  <a:lnTo>
                    <a:pt x="98" y="155"/>
                  </a:lnTo>
                  <a:lnTo>
                    <a:pt x="96" y="153"/>
                  </a:lnTo>
                  <a:lnTo>
                    <a:pt x="95" y="152"/>
                  </a:lnTo>
                  <a:lnTo>
                    <a:pt x="94" y="151"/>
                  </a:lnTo>
                  <a:lnTo>
                    <a:pt x="93" y="151"/>
                  </a:lnTo>
                  <a:lnTo>
                    <a:pt x="91" y="150"/>
                  </a:lnTo>
                  <a:lnTo>
                    <a:pt x="90" y="150"/>
                  </a:lnTo>
                  <a:lnTo>
                    <a:pt x="88" y="150"/>
                  </a:lnTo>
                  <a:lnTo>
                    <a:pt x="87" y="150"/>
                  </a:lnTo>
                  <a:lnTo>
                    <a:pt x="86" y="150"/>
                  </a:lnTo>
                  <a:lnTo>
                    <a:pt x="85" y="151"/>
                  </a:lnTo>
                  <a:lnTo>
                    <a:pt x="84" y="151"/>
                  </a:lnTo>
                  <a:lnTo>
                    <a:pt x="83" y="151"/>
                  </a:lnTo>
                  <a:lnTo>
                    <a:pt x="82" y="152"/>
                  </a:lnTo>
                  <a:lnTo>
                    <a:pt x="80" y="152"/>
                  </a:lnTo>
                  <a:lnTo>
                    <a:pt x="80" y="153"/>
                  </a:lnTo>
                  <a:lnTo>
                    <a:pt x="79" y="153"/>
                  </a:lnTo>
                  <a:lnTo>
                    <a:pt x="78" y="155"/>
                  </a:lnTo>
                  <a:lnTo>
                    <a:pt x="78" y="156"/>
                  </a:lnTo>
                  <a:lnTo>
                    <a:pt x="77" y="157"/>
                  </a:lnTo>
                  <a:lnTo>
                    <a:pt x="77" y="158"/>
                  </a:lnTo>
                  <a:lnTo>
                    <a:pt x="76" y="164"/>
                  </a:lnTo>
                  <a:lnTo>
                    <a:pt x="76" y="165"/>
                  </a:lnTo>
                  <a:lnTo>
                    <a:pt x="75" y="167"/>
                  </a:lnTo>
                  <a:lnTo>
                    <a:pt x="75" y="168"/>
                  </a:lnTo>
                  <a:lnTo>
                    <a:pt x="75" y="169"/>
                  </a:lnTo>
                  <a:lnTo>
                    <a:pt x="74" y="169"/>
                  </a:lnTo>
                  <a:lnTo>
                    <a:pt x="74" y="171"/>
                  </a:lnTo>
                  <a:lnTo>
                    <a:pt x="72" y="172"/>
                  </a:lnTo>
                  <a:lnTo>
                    <a:pt x="72" y="173"/>
                  </a:lnTo>
                  <a:lnTo>
                    <a:pt x="72" y="174"/>
                  </a:lnTo>
                  <a:lnTo>
                    <a:pt x="71" y="176"/>
                  </a:lnTo>
                  <a:lnTo>
                    <a:pt x="71" y="179"/>
                  </a:lnTo>
                  <a:lnTo>
                    <a:pt x="70" y="180"/>
                  </a:lnTo>
                  <a:lnTo>
                    <a:pt x="69" y="180"/>
                  </a:lnTo>
                  <a:lnTo>
                    <a:pt x="67" y="177"/>
                  </a:lnTo>
                  <a:lnTo>
                    <a:pt x="64" y="175"/>
                  </a:lnTo>
                  <a:lnTo>
                    <a:pt x="63" y="173"/>
                  </a:lnTo>
                  <a:lnTo>
                    <a:pt x="62" y="173"/>
                  </a:lnTo>
                  <a:lnTo>
                    <a:pt x="62" y="172"/>
                  </a:lnTo>
                  <a:lnTo>
                    <a:pt x="62" y="171"/>
                  </a:lnTo>
                  <a:lnTo>
                    <a:pt x="62" y="169"/>
                  </a:lnTo>
                  <a:lnTo>
                    <a:pt x="61" y="169"/>
                  </a:lnTo>
                  <a:lnTo>
                    <a:pt x="61" y="168"/>
                  </a:lnTo>
                  <a:lnTo>
                    <a:pt x="61" y="167"/>
                  </a:lnTo>
                  <a:lnTo>
                    <a:pt x="61" y="166"/>
                  </a:lnTo>
                  <a:lnTo>
                    <a:pt x="60" y="165"/>
                  </a:lnTo>
                  <a:lnTo>
                    <a:pt x="59" y="165"/>
                  </a:lnTo>
                  <a:lnTo>
                    <a:pt x="59" y="164"/>
                  </a:lnTo>
                  <a:lnTo>
                    <a:pt x="58" y="164"/>
                  </a:lnTo>
                  <a:lnTo>
                    <a:pt x="58" y="163"/>
                  </a:lnTo>
                  <a:lnTo>
                    <a:pt x="56" y="163"/>
                  </a:lnTo>
                  <a:lnTo>
                    <a:pt x="55" y="161"/>
                  </a:lnTo>
                  <a:lnTo>
                    <a:pt x="55" y="160"/>
                  </a:lnTo>
                  <a:lnTo>
                    <a:pt x="55" y="159"/>
                  </a:lnTo>
                  <a:lnTo>
                    <a:pt x="56" y="159"/>
                  </a:lnTo>
                  <a:lnTo>
                    <a:pt x="56" y="158"/>
                  </a:lnTo>
                  <a:lnTo>
                    <a:pt x="56" y="157"/>
                  </a:lnTo>
                  <a:lnTo>
                    <a:pt x="56" y="156"/>
                  </a:lnTo>
                  <a:lnTo>
                    <a:pt x="56" y="155"/>
                  </a:lnTo>
                  <a:lnTo>
                    <a:pt x="56" y="153"/>
                  </a:lnTo>
                  <a:lnTo>
                    <a:pt x="55" y="153"/>
                  </a:lnTo>
                  <a:lnTo>
                    <a:pt x="55" y="152"/>
                  </a:lnTo>
                  <a:lnTo>
                    <a:pt x="54" y="152"/>
                  </a:lnTo>
                  <a:lnTo>
                    <a:pt x="54" y="151"/>
                  </a:lnTo>
                  <a:lnTo>
                    <a:pt x="53" y="150"/>
                  </a:lnTo>
                  <a:lnTo>
                    <a:pt x="53" y="149"/>
                  </a:lnTo>
                  <a:lnTo>
                    <a:pt x="52" y="148"/>
                  </a:lnTo>
                  <a:lnTo>
                    <a:pt x="52" y="147"/>
                  </a:lnTo>
                  <a:lnTo>
                    <a:pt x="51" y="147"/>
                  </a:lnTo>
                  <a:lnTo>
                    <a:pt x="51" y="145"/>
                  </a:lnTo>
                  <a:lnTo>
                    <a:pt x="50" y="145"/>
                  </a:lnTo>
                  <a:lnTo>
                    <a:pt x="50" y="144"/>
                  </a:lnTo>
                  <a:lnTo>
                    <a:pt x="48" y="143"/>
                  </a:lnTo>
                  <a:lnTo>
                    <a:pt x="48" y="142"/>
                  </a:lnTo>
                  <a:lnTo>
                    <a:pt x="48" y="141"/>
                  </a:lnTo>
                  <a:lnTo>
                    <a:pt x="48" y="140"/>
                  </a:lnTo>
                  <a:lnTo>
                    <a:pt x="48" y="139"/>
                  </a:lnTo>
                  <a:lnTo>
                    <a:pt x="48" y="137"/>
                  </a:lnTo>
                  <a:lnTo>
                    <a:pt x="48" y="136"/>
                  </a:lnTo>
                  <a:lnTo>
                    <a:pt x="48" y="135"/>
                  </a:lnTo>
                  <a:lnTo>
                    <a:pt x="48" y="134"/>
                  </a:lnTo>
                  <a:lnTo>
                    <a:pt x="48" y="133"/>
                  </a:lnTo>
                  <a:lnTo>
                    <a:pt x="48" y="132"/>
                  </a:lnTo>
                  <a:lnTo>
                    <a:pt x="48" y="131"/>
                  </a:lnTo>
                  <a:lnTo>
                    <a:pt x="48" y="129"/>
                  </a:lnTo>
                  <a:lnTo>
                    <a:pt x="48" y="128"/>
                  </a:lnTo>
                  <a:lnTo>
                    <a:pt x="47" y="127"/>
                  </a:lnTo>
                  <a:lnTo>
                    <a:pt x="47" y="126"/>
                  </a:lnTo>
                  <a:lnTo>
                    <a:pt x="47" y="125"/>
                  </a:lnTo>
                  <a:lnTo>
                    <a:pt x="47" y="124"/>
                  </a:lnTo>
                  <a:lnTo>
                    <a:pt x="47" y="123"/>
                  </a:lnTo>
                  <a:lnTo>
                    <a:pt x="48" y="123"/>
                  </a:lnTo>
                  <a:lnTo>
                    <a:pt x="48" y="121"/>
                  </a:lnTo>
                  <a:lnTo>
                    <a:pt x="48" y="120"/>
                  </a:lnTo>
                  <a:lnTo>
                    <a:pt x="48" y="119"/>
                  </a:lnTo>
                  <a:lnTo>
                    <a:pt x="48" y="118"/>
                  </a:lnTo>
                  <a:lnTo>
                    <a:pt x="48" y="117"/>
                  </a:lnTo>
                  <a:lnTo>
                    <a:pt x="48" y="116"/>
                  </a:lnTo>
                  <a:lnTo>
                    <a:pt x="48" y="115"/>
                  </a:lnTo>
                  <a:lnTo>
                    <a:pt x="48" y="113"/>
                  </a:lnTo>
                  <a:lnTo>
                    <a:pt x="48" y="112"/>
                  </a:lnTo>
                  <a:lnTo>
                    <a:pt x="48" y="111"/>
                  </a:lnTo>
                  <a:lnTo>
                    <a:pt x="50" y="111"/>
                  </a:lnTo>
                  <a:lnTo>
                    <a:pt x="50" y="110"/>
                  </a:lnTo>
                  <a:lnTo>
                    <a:pt x="51" y="110"/>
                  </a:lnTo>
                  <a:lnTo>
                    <a:pt x="53" y="108"/>
                  </a:lnTo>
                  <a:lnTo>
                    <a:pt x="54" y="107"/>
                  </a:lnTo>
                  <a:lnTo>
                    <a:pt x="56" y="105"/>
                  </a:lnTo>
                  <a:lnTo>
                    <a:pt x="58" y="105"/>
                  </a:lnTo>
                  <a:lnTo>
                    <a:pt x="59" y="104"/>
                  </a:lnTo>
                  <a:lnTo>
                    <a:pt x="60" y="103"/>
                  </a:lnTo>
                  <a:lnTo>
                    <a:pt x="61" y="102"/>
                  </a:lnTo>
                  <a:lnTo>
                    <a:pt x="61" y="100"/>
                  </a:lnTo>
                  <a:lnTo>
                    <a:pt x="62" y="100"/>
                  </a:lnTo>
                  <a:lnTo>
                    <a:pt x="63" y="99"/>
                  </a:lnTo>
                  <a:lnTo>
                    <a:pt x="63" y="97"/>
                  </a:lnTo>
                  <a:lnTo>
                    <a:pt x="64" y="96"/>
                  </a:lnTo>
                  <a:lnTo>
                    <a:pt x="66" y="94"/>
                  </a:lnTo>
                  <a:lnTo>
                    <a:pt x="68" y="92"/>
                  </a:lnTo>
                  <a:lnTo>
                    <a:pt x="68" y="91"/>
                  </a:lnTo>
                  <a:lnTo>
                    <a:pt x="69" y="91"/>
                  </a:lnTo>
                  <a:lnTo>
                    <a:pt x="69" y="89"/>
                  </a:lnTo>
                  <a:lnTo>
                    <a:pt x="70" y="88"/>
                  </a:lnTo>
                  <a:lnTo>
                    <a:pt x="71" y="87"/>
                  </a:lnTo>
                  <a:lnTo>
                    <a:pt x="72" y="86"/>
                  </a:lnTo>
                  <a:lnTo>
                    <a:pt x="74" y="85"/>
                  </a:lnTo>
                  <a:lnTo>
                    <a:pt x="76" y="83"/>
                  </a:lnTo>
                  <a:lnTo>
                    <a:pt x="77" y="83"/>
                  </a:lnTo>
                  <a:lnTo>
                    <a:pt x="80" y="79"/>
                  </a:lnTo>
                  <a:lnTo>
                    <a:pt x="82" y="79"/>
                  </a:lnTo>
                  <a:lnTo>
                    <a:pt x="84" y="77"/>
                  </a:lnTo>
                  <a:lnTo>
                    <a:pt x="86" y="73"/>
                  </a:lnTo>
                  <a:lnTo>
                    <a:pt x="87" y="72"/>
                  </a:lnTo>
                  <a:lnTo>
                    <a:pt x="88" y="71"/>
                  </a:lnTo>
                  <a:lnTo>
                    <a:pt x="91" y="68"/>
                  </a:lnTo>
                  <a:lnTo>
                    <a:pt x="92" y="63"/>
                  </a:lnTo>
                  <a:lnTo>
                    <a:pt x="93" y="61"/>
                  </a:lnTo>
                  <a:lnTo>
                    <a:pt x="93" y="59"/>
                  </a:lnTo>
                  <a:lnTo>
                    <a:pt x="93" y="53"/>
                  </a:lnTo>
                  <a:lnTo>
                    <a:pt x="92" y="51"/>
                  </a:lnTo>
                  <a:lnTo>
                    <a:pt x="90" y="48"/>
                  </a:lnTo>
                  <a:lnTo>
                    <a:pt x="87" y="47"/>
                  </a:lnTo>
                  <a:lnTo>
                    <a:pt x="84" y="46"/>
                  </a:lnTo>
                  <a:lnTo>
                    <a:pt x="83" y="47"/>
                  </a:lnTo>
                  <a:lnTo>
                    <a:pt x="82" y="47"/>
                  </a:lnTo>
                  <a:lnTo>
                    <a:pt x="80" y="47"/>
                  </a:lnTo>
                  <a:lnTo>
                    <a:pt x="79" y="48"/>
                  </a:lnTo>
                  <a:lnTo>
                    <a:pt x="78" y="49"/>
                  </a:lnTo>
                  <a:lnTo>
                    <a:pt x="76" y="53"/>
                  </a:lnTo>
                  <a:lnTo>
                    <a:pt x="75" y="53"/>
                  </a:lnTo>
                  <a:lnTo>
                    <a:pt x="74" y="54"/>
                  </a:lnTo>
                  <a:lnTo>
                    <a:pt x="72" y="57"/>
                  </a:lnTo>
                  <a:lnTo>
                    <a:pt x="72" y="60"/>
                  </a:lnTo>
                  <a:lnTo>
                    <a:pt x="72" y="61"/>
                  </a:lnTo>
                  <a:lnTo>
                    <a:pt x="72" y="63"/>
                  </a:lnTo>
                  <a:lnTo>
                    <a:pt x="74" y="64"/>
                  </a:lnTo>
                  <a:lnTo>
                    <a:pt x="74" y="67"/>
                  </a:lnTo>
                  <a:lnTo>
                    <a:pt x="74" y="69"/>
                  </a:lnTo>
                  <a:lnTo>
                    <a:pt x="72" y="73"/>
                  </a:lnTo>
                  <a:lnTo>
                    <a:pt x="71" y="75"/>
                  </a:lnTo>
                  <a:lnTo>
                    <a:pt x="71" y="76"/>
                  </a:lnTo>
                  <a:lnTo>
                    <a:pt x="70" y="77"/>
                  </a:lnTo>
                  <a:lnTo>
                    <a:pt x="69" y="79"/>
                  </a:lnTo>
                  <a:lnTo>
                    <a:pt x="67" y="81"/>
                  </a:lnTo>
                  <a:lnTo>
                    <a:pt x="63" y="85"/>
                  </a:lnTo>
                  <a:lnTo>
                    <a:pt x="60" y="87"/>
                  </a:lnTo>
                  <a:lnTo>
                    <a:pt x="59" y="88"/>
                  </a:lnTo>
                  <a:lnTo>
                    <a:pt x="58" y="88"/>
                  </a:lnTo>
                  <a:lnTo>
                    <a:pt x="56" y="89"/>
                  </a:lnTo>
                  <a:lnTo>
                    <a:pt x="55" y="89"/>
                  </a:lnTo>
                  <a:lnTo>
                    <a:pt x="53" y="91"/>
                  </a:lnTo>
                  <a:lnTo>
                    <a:pt x="52" y="92"/>
                  </a:lnTo>
                  <a:lnTo>
                    <a:pt x="50" y="93"/>
                  </a:lnTo>
                  <a:lnTo>
                    <a:pt x="48" y="93"/>
                  </a:lnTo>
                  <a:lnTo>
                    <a:pt x="47" y="93"/>
                  </a:lnTo>
                  <a:lnTo>
                    <a:pt x="46" y="93"/>
                  </a:lnTo>
                  <a:lnTo>
                    <a:pt x="44" y="94"/>
                  </a:lnTo>
                  <a:lnTo>
                    <a:pt x="43" y="93"/>
                  </a:lnTo>
                  <a:lnTo>
                    <a:pt x="42" y="93"/>
                  </a:lnTo>
                  <a:lnTo>
                    <a:pt x="39" y="93"/>
                  </a:lnTo>
                  <a:lnTo>
                    <a:pt x="38" y="93"/>
                  </a:lnTo>
                  <a:lnTo>
                    <a:pt x="37" y="93"/>
                  </a:lnTo>
                  <a:lnTo>
                    <a:pt x="36" y="93"/>
                  </a:lnTo>
                  <a:lnTo>
                    <a:pt x="35" y="93"/>
                  </a:lnTo>
                  <a:lnTo>
                    <a:pt x="34" y="92"/>
                  </a:lnTo>
                  <a:lnTo>
                    <a:pt x="31" y="91"/>
                  </a:lnTo>
                  <a:lnTo>
                    <a:pt x="28" y="88"/>
                  </a:lnTo>
                  <a:lnTo>
                    <a:pt x="23" y="86"/>
                  </a:lnTo>
                  <a:lnTo>
                    <a:pt x="22" y="86"/>
                  </a:lnTo>
                  <a:lnTo>
                    <a:pt x="22" y="85"/>
                  </a:lnTo>
                  <a:lnTo>
                    <a:pt x="21" y="84"/>
                  </a:lnTo>
                  <a:lnTo>
                    <a:pt x="20" y="83"/>
                  </a:lnTo>
                  <a:lnTo>
                    <a:pt x="19" y="83"/>
                  </a:lnTo>
                  <a:lnTo>
                    <a:pt x="19" y="81"/>
                  </a:lnTo>
                  <a:lnTo>
                    <a:pt x="16" y="80"/>
                  </a:lnTo>
                  <a:lnTo>
                    <a:pt x="15" y="80"/>
                  </a:lnTo>
                  <a:lnTo>
                    <a:pt x="15" y="79"/>
                  </a:lnTo>
                  <a:lnTo>
                    <a:pt x="14" y="78"/>
                  </a:lnTo>
                  <a:lnTo>
                    <a:pt x="14" y="77"/>
                  </a:lnTo>
                  <a:lnTo>
                    <a:pt x="14" y="76"/>
                  </a:lnTo>
                  <a:lnTo>
                    <a:pt x="14" y="75"/>
                  </a:lnTo>
                  <a:lnTo>
                    <a:pt x="15" y="73"/>
                  </a:lnTo>
                  <a:lnTo>
                    <a:pt x="16" y="71"/>
                  </a:lnTo>
                  <a:lnTo>
                    <a:pt x="18" y="70"/>
                  </a:lnTo>
                  <a:lnTo>
                    <a:pt x="19" y="69"/>
                  </a:lnTo>
                  <a:lnTo>
                    <a:pt x="20" y="69"/>
                  </a:lnTo>
                  <a:lnTo>
                    <a:pt x="21" y="69"/>
                  </a:lnTo>
                  <a:lnTo>
                    <a:pt x="22" y="69"/>
                  </a:lnTo>
                  <a:lnTo>
                    <a:pt x="23" y="69"/>
                  </a:lnTo>
                  <a:lnTo>
                    <a:pt x="24" y="69"/>
                  </a:lnTo>
                  <a:lnTo>
                    <a:pt x="26" y="69"/>
                  </a:lnTo>
                  <a:lnTo>
                    <a:pt x="27" y="68"/>
                  </a:lnTo>
                  <a:lnTo>
                    <a:pt x="28" y="68"/>
                  </a:lnTo>
                  <a:lnTo>
                    <a:pt x="29" y="69"/>
                  </a:lnTo>
                  <a:lnTo>
                    <a:pt x="30" y="70"/>
                  </a:lnTo>
                  <a:lnTo>
                    <a:pt x="31" y="70"/>
                  </a:lnTo>
                  <a:lnTo>
                    <a:pt x="32" y="70"/>
                  </a:lnTo>
                  <a:lnTo>
                    <a:pt x="32" y="69"/>
                  </a:lnTo>
                  <a:lnTo>
                    <a:pt x="34" y="69"/>
                  </a:lnTo>
                  <a:lnTo>
                    <a:pt x="36" y="68"/>
                  </a:lnTo>
                  <a:lnTo>
                    <a:pt x="38" y="67"/>
                  </a:lnTo>
                  <a:lnTo>
                    <a:pt x="42" y="65"/>
                  </a:lnTo>
                  <a:lnTo>
                    <a:pt x="43" y="65"/>
                  </a:lnTo>
                  <a:lnTo>
                    <a:pt x="43" y="64"/>
                  </a:lnTo>
                  <a:lnTo>
                    <a:pt x="44" y="64"/>
                  </a:lnTo>
                  <a:lnTo>
                    <a:pt x="45" y="64"/>
                  </a:lnTo>
                  <a:lnTo>
                    <a:pt x="46" y="63"/>
                  </a:lnTo>
                  <a:lnTo>
                    <a:pt x="47" y="63"/>
                  </a:lnTo>
                  <a:lnTo>
                    <a:pt x="48" y="63"/>
                  </a:lnTo>
                  <a:lnTo>
                    <a:pt x="50" y="63"/>
                  </a:lnTo>
                  <a:lnTo>
                    <a:pt x="51" y="64"/>
                  </a:lnTo>
                  <a:lnTo>
                    <a:pt x="52" y="63"/>
                  </a:lnTo>
                  <a:lnTo>
                    <a:pt x="53" y="63"/>
                  </a:lnTo>
                  <a:lnTo>
                    <a:pt x="54" y="62"/>
                  </a:lnTo>
                  <a:lnTo>
                    <a:pt x="55" y="61"/>
                  </a:lnTo>
                  <a:lnTo>
                    <a:pt x="55" y="60"/>
                  </a:lnTo>
                  <a:lnTo>
                    <a:pt x="56" y="59"/>
                  </a:lnTo>
                  <a:lnTo>
                    <a:pt x="56" y="57"/>
                  </a:lnTo>
                  <a:lnTo>
                    <a:pt x="58" y="56"/>
                  </a:lnTo>
                  <a:lnTo>
                    <a:pt x="59" y="55"/>
                  </a:lnTo>
                  <a:lnTo>
                    <a:pt x="60" y="54"/>
                  </a:lnTo>
                  <a:lnTo>
                    <a:pt x="61" y="52"/>
                  </a:lnTo>
                  <a:lnTo>
                    <a:pt x="61" y="51"/>
                  </a:lnTo>
                  <a:lnTo>
                    <a:pt x="62" y="47"/>
                  </a:lnTo>
                  <a:lnTo>
                    <a:pt x="61" y="44"/>
                  </a:lnTo>
                  <a:lnTo>
                    <a:pt x="60" y="39"/>
                  </a:lnTo>
                  <a:lnTo>
                    <a:pt x="59" y="36"/>
                  </a:lnTo>
                  <a:lnTo>
                    <a:pt x="58" y="35"/>
                  </a:lnTo>
                  <a:lnTo>
                    <a:pt x="53" y="31"/>
                  </a:lnTo>
                  <a:lnTo>
                    <a:pt x="52" y="30"/>
                  </a:lnTo>
                  <a:lnTo>
                    <a:pt x="42" y="23"/>
                  </a:lnTo>
                  <a:lnTo>
                    <a:pt x="38" y="20"/>
                  </a:lnTo>
                  <a:lnTo>
                    <a:pt x="37" y="20"/>
                  </a:lnTo>
                  <a:lnTo>
                    <a:pt x="36" y="20"/>
                  </a:lnTo>
                  <a:lnTo>
                    <a:pt x="35" y="20"/>
                  </a:lnTo>
                  <a:lnTo>
                    <a:pt x="35" y="21"/>
                  </a:lnTo>
                  <a:lnTo>
                    <a:pt x="34" y="21"/>
                  </a:lnTo>
                  <a:lnTo>
                    <a:pt x="34" y="23"/>
                  </a:lnTo>
                  <a:lnTo>
                    <a:pt x="32" y="24"/>
                  </a:lnTo>
                  <a:lnTo>
                    <a:pt x="32" y="25"/>
                  </a:lnTo>
                  <a:lnTo>
                    <a:pt x="31" y="27"/>
                  </a:lnTo>
                  <a:lnTo>
                    <a:pt x="31" y="28"/>
                  </a:lnTo>
                  <a:lnTo>
                    <a:pt x="31" y="30"/>
                  </a:lnTo>
                  <a:lnTo>
                    <a:pt x="31" y="32"/>
                  </a:lnTo>
                  <a:lnTo>
                    <a:pt x="32" y="35"/>
                  </a:lnTo>
                  <a:lnTo>
                    <a:pt x="32" y="36"/>
                  </a:lnTo>
                  <a:lnTo>
                    <a:pt x="32" y="37"/>
                  </a:lnTo>
                  <a:lnTo>
                    <a:pt x="32" y="38"/>
                  </a:lnTo>
                  <a:lnTo>
                    <a:pt x="34" y="40"/>
                  </a:lnTo>
                  <a:lnTo>
                    <a:pt x="34" y="41"/>
                  </a:lnTo>
                  <a:lnTo>
                    <a:pt x="35" y="44"/>
                  </a:lnTo>
                  <a:lnTo>
                    <a:pt x="35" y="45"/>
                  </a:lnTo>
                  <a:lnTo>
                    <a:pt x="35" y="46"/>
                  </a:lnTo>
                  <a:lnTo>
                    <a:pt x="35" y="47"/>
                  </a:lnTo>
                  <a:lnTo>
                    <a:pt x="36" y="48"/>
                  </a:lnTo>
                  <a:lnTo>
                    <a:pt x="35" y="48"/>
                  </a:lnTo>
                  <a:lnTo>
                    <a:pt x="35" y="49"/>
                  </a:lnTo>
                  <a:lnTo>
                    <a:pt x="34" y="49"/>
                  </a:lnTo>
                  <a:lnTo>
                    <a:pt x="32" y="51"/>
                  </a:lnTo>
                  <a:lnTo>
                    <a:pt x="31" y="53"/>
                  </a:lnTo>
                  <a:lnTo>
                    <a:pt x="30" y="54"/>
                  </a:lnTo>
                  <a:lnTo>
                    <a:pt x="29" y="55"/>
                  </a:lnTo>
                  <a:lnTo>
                    <a:pt x="26" y="56"/>
                  </a:lnTo>
                  <a:lnTo>
                    <a:pt x="24" y="57"/>
                  </a:lnTo>
                  <a:lnTo>
                    <a:pt x="22" y="57"/>
                  </a:lnTo>
                  <a:lnTo>
                    <a:pt x="21" y="59"/>
                  </a:lnTo>
                  <a:lnTo>
                    <a:pt x="18" y="59"/>
                  </a:lnTo>
                  <a:lnTo>
                    <a:pt x="16" y="59"/>
                  </a:lnTo>
                  <a:lnTo>
                    <a:pt x="16" y="60"/>
                  </a:lnTo>
                  <a:lnTo>
                    <a:pt x="14" y="60"/>
                  </a:lnTo>
                  <a:lnTo>
                    <a:pt x="12" y="59"/>
                  </a:lnTo>
                  <a:lnTo>
                    <a:pt x="11" y="59"/>
                  </a:lnTo>
                  <a:lnTo>
                    <a:pt x="7" y="57"/>
                  </a:lnTo>
                  <a:lnTo>
                    <a:pt x="6" y="57"/>
                  </a:lnTo>
                  <a:lnTo>
                    <a:pt x="4" y="56"/>
                  </a:lnTo>
                  <a:lnTo>
                    <a:pt x="2" y="56"/>
                  </a:lnTo>
                  <a:lnTo>
                    <a:pt x="2" y="55"/>
                  </a:lnTo>
                  <a:lnTo>
                    <a:pt x="0" y="55"/>
                  </a:lnTo>
                  <a:lnTo>
                    <a:pt x="2" y="54"/>
                  </a:lnTo>
                  <a:lnTo>
                    <a:pt x="2" y="53"/>
                  </a:lnTo>
                  <a:lnTo>
                    <a:pt x="3" y="53"/>
                  </a:lnTo>
                  <a:lnTo>
                    <a:pt x="3" y="52"/>
                  </a:lnTo>
                  <a:lnTo>
                    <a:pt x="3" y="51"/>
                  </a:lnTo>
                  <a:lnTo>
                    <a:pt x="3" y="48"/>
                  </a:lnTo>
                  <a:lnTo>
                    <a:pt x="3" y="47"/>
                  </a:lnTo>
                  <a:lnTo>
                    <a:pt x="3" y="46"/>
                  </a:lnTo>
                  <a:lnTo>
                    <a:pt x="3" y="45"/>
                  </a:lnTo>
                  <a:lnTo>
                    <a:pt x="4" y="45"/>
                  </a:lnTo>
                  <a:lnTo>
                    <a:pt x="5" y="44"/>
                  </a:lnTo>
                  <a:lnTo>
                    <a:pt x="6" y="43"/>
                  </a:lnTo>
                  <a:lnTo>
                    <a:pt x="7" y="41"/>
                  </a:lnTo>
                  <a:lnTo>
                    <a:pt x="8" y="41"/>
                  </a:lnTo>
                  <a:lnTo>
                    <a:pt x="10" y="41"/>
                  </a:lnTo>
                  <a:lnTo>
                    <a:pt x="12" y="40"/>
                  </a:lnTo>
                  <a:lnTo>
                    <a:pt x="14" y="39"/>
                  </a:lnTo>
                  <a:lnTo>
                    <a:pt x="15" y="38"/>
                  </a:lnTo>
                  <a:lnTo>
                    <a:pt x="16" y="37"/>
                  </a:lnTo>
                  <a:lnTo>
                    <a:pt x="16" y="36"/>
                  </a:lnTo>
                  <a:lnTo>
                    <a:pt x="16" y="35"/>
                  </a:lnTo>
                  <a:lnTo>
                    <a:pt x="20" y="29"/>
                  </a:lnTo>
                  <a:lnTo>
                    <a:pt x="21" y="28"/>
                  </a:lnTo>
                  <a:lnTo>
                    <a:pt x="22" y="25"/>
                  </a:lnTo>
                  <a:lnTo>
                    <a:pt x="23" y="25"/>
                  </a:lnTo>
                  <a:lnTo>
                    <a:pt x="23" y="24"/>
                  </a:lnTo>
                  <a:lnTo>
                    <a:pt x="24" y="24"/>
                  </a:lnTo>
                  <a:lnTo>
                    <a:pt x="26" y="23"/>
                  </a:lnTo>
                  <a:lnTo>
                    <a:pt x="27" y="21"/>
                  </a:lnTo>
                  <a:lnTo>
                    <a:pt x="28" y="21"/>
                  </a:lnTo>
                  <a:lnTo>
                    <a:pt x="29" y="20"/>
                  </a:lnTo>
                  <a:lnTo>
                    <a:pt x="29" y="19"/>
                  </a:lnTo>
                  <a:lnTo>
                    <a:pt x="29" y="17"/>
                  </a:lnTo>
                  <a:lnTo>
                    <a:pt x="29" y="15"/>
                  </a:lnTo>
                  <a:lnTo>
                    <a:pt x="28" y="13"/>
                  </a:lnTo>
                  <a:lnTo>
                    <a:pt x="27" y="12"/>
                  </a:lnTo>
                  <a:lnTo>
                    <a:pt x="21" y="7"/>
                  </a:lnTo>
                  <a:lnTo>
                    <a:pt x="15" y="3"/>
                  </a:lnTo>
                  <a:lnTo>
                    <a:pt x="12" y="0"/>
                  </a:lnTo>
                  <a:lnTo>
                    <a:pt x="15" y="0"/>
                  </a:lnTo>
                  <a:lnTo>
                    <a:pt x="19" y="0"/>
                  </a:lnTo>
                  <a:lnTo>
                    <a:pt x="22" y="0"/>
                  </a:lnTo>
                  <a:lnTo>
                    <a:pt x="23" y="0"/>
                  </a:lnTo>
                  <a:lnTo>
                    <a:pt x="29" y="0"/>
                  </a:lnTo>
                  <a:lnTo>
                    <a:pt x="30" y="0"/>
                  </a:lnTo>
                  <a:lnTo>
                    <a:pt x="32" y="0"/>
                  </a:lnTo>
                  <a:lnTo>
                    <a:pt x="42" y="0"/>
                  </a:lnTo>
                  <a:lnTo>
                    <a:pt x="43" y="0"/>
                  </a:lnTo>
                  <a:lnTo>
                    <a:pt x="48" y="0"/>
                  </a:lnTo>
                  <a:lnTo>
                    <a:pt x="52" y="0"/>
                  </a:lnTo>
                  <a:lnTo>
                    <a:pt x="59" y="0"/>
                  </a:lnTo>
                  <a:lnTo>
                    <a:pt x="61" y="1"/>
                  </a:lnTo>
                  <a:lnTo>
                    <a:pt x="63" y="1"/>
                  </a:lnTo>
                  <a:lnTo>
                    <a:pt x="66" y="1"/>
                  </a:lnTo>
                  <a:lnTo>
                    <a:pt x="70" y="1"/>
                  </a:lnTo>
                  <a:lnTo>
                    <a:pt x="71" y="1"/>
                  </a:lnTo>
                  <a:lnTo>
                    <a:pt x="72" y="1"/>
                  </a:lnTo>
                  <a:lnTo>
                    <a:pt x="75" y="1"/>
                  </a:lnTo>
                  <a:lnTo>
                    <a:pt x="76" y="1"/>
                  </a:lnTo>
                  <a:lnTo>
                    <a:pt x="79" y="1"/>
                  </a:lnTo>
                  <a:lnTo>
                    <a:pt x="83" y="1"/>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38" name="Freeform 137"/>
            <p:cNvSpPr>
              <a:spLocks/>
            </p:cNvSpPr>
            <p:nvPr/>
          </p:nvSpPr>
          <p:spPr bwMode="auto">
            <a:xfrm>
              <a:off x="2610" y="1775"/>
              <a:ext cx="353" cy="305"/>
            </a:xfrm>
            <a:custGeom>
              <a:avLst/>
              <a:gdLst>
                <a:gd name="T0" fmla="*/ 96 w 353"/>
                <a:gd name="T1" fmla="*/ 13 h 305"/>
                <a:gd name="T2" fmla="*/ 131 w 353"/>
                <a:gd name="T3" fmla="*/ 25 h 305"/>
                <a:gd name="T4" fmla="*/ 177 w 353"/>
                <a:gd name="T5" fmla="*/ 41 h 305"/>
                <a:gd name="T6" fmla="*/ 225 w 353"/>
                <a:gd name="T7" fmla="*/ 57 h 305"/>
                <a:gd name="T8" fmla="*/ 288 w 353"/>
                <a:gd name="T9" fmla="*/ 79 h 305"/>
                <a:gd name="T10" fmla="*/ 345 w 353"/>
                <a:gd name="T11" fmla="*/ 97 h 305"/>
                <a:gd name="T12" fmla="*/ 350 w 353"/>
                <a:gd name="T13" fmla="*/ 107 h 305"/>
                <a:gd name="T14" fmla="*/ 342 w 353"/>
                <a:gd name="T15" fmla="*/ 112 h 305"/>
                <a:gd name="T16" fmla="*/ 339 w 353"/>
                <a:gd name="T17" fmla="*/ 119 h 305"/>
                <a:gd name="T18" fmla="*/ 335 w 353"/>
                <a:gd name="T19" fmla="*/ 131 h 305"/>
                <a:gd name="T20" fmla="*/ 331 w 353"/>
                <a:gd name="T21" fmla="*/ 140 h 305"/>
                <a:gd name="T22" fmla="*/ 329 w 353"/>
                <a:gd name="T23" fmla="*/ 148 h 305"/>
                <a:gd name="T24" fmla="*/ 326 w 353"/>
                <a:gd name="T25" fmla="*/ 157 h 305"/>
                <a:gd name="T26" fmla="*/ 317 w 353"/>
                <a:gd name="T27" fmla="*/ 161 h 305"/>
                <a:gd name="T28" fmla="*/ 316 w 353"/>
                <a:gd name="T29" fmla="*/ 169 h 305"/>
                <a:gd name="T30" fmla="*/ 313 w 353"/>
                <a:gd name="T31" fmla="*/ 179 h 305"/>
                <a:gd name="T32" fmla="*/ 315 w 353"/>
                <a:gd name="T33" fmla="*/ 184 h 305"/>
                <a:gd name="T34" fmla="*/ 315 w 353"/>
                <a:gd name="T35" fmla="*/ 192 h 305"/>
                <a:gd name="T36" fmla="*/ 307 w 353"/>
                <a:gd name="T37" fmla="*/ 196 h 305"/>
                <a:gd name="T38" fmla="*/ 307 w 353"/>
                <a:gd name="T39" fmla="*/ 203 h 305"/>
                <a:gd name="T40" fmla="*/ 302 w 353"/>
                <a:gd name="T41" fmla="*/ 213 h 305"/>
                <a:gd name="T42" fmla="*/ 295 w 353"/>
                <a:gd name="T43" fmla="*/ 223 h 305"/>
                <a:gd name="T44" fmla="*/ 288 w 353"/>
                <a:gd name="T45" fmla="*/ 229 h 305"/>
                <a:gd name="T46" fmla="*/ 286 w 353"/>
                <a:gd name="T47" fmla="*/ 237 h 305"/>
                <a:gd name="T48" fmla="*/ 283 w 353"/>
                <a:gd name="T49" fmla="*/ 242 h 305"/>
                <a:gd name="T50" fmla="*/ 280 w 353"/>
                <a:gd name="T51" fmla="*/ 249 h 305"/>
                <a:gd name="T52" fmla="*/ 280 w 353"/>
                <a:gd name="T53" fmla="*/ 257 h 305"/>
                <a:gd name="T54" fmla="*/ 276 w 353"/>
                <a:gd name="T55" fmla="*/ 266 h 305"/>
                <a:gd name="T56" fmla="*/ 276 w 353"/>
                <a:gd name="T57" fmla="*/ 274 h 305"/>
                <a:gd name="T58" fmla="*/ 265 w 353"/>
                <a:gd name="T59" fmla="*/ 279 h 305"/>
                <a:gd name="T60" fmla="*/ 263 w 353"/>
                <a:gd name="T61" fmla="*/ 287 h 305"/>
                <a:gd name="T62" fmla="*/ 256 w 353"/>
                <a:gd name="T63" fmla="*/ 291 h 305"/>
                <a:gd name="T64" fmla="*/ 252 w 353"/>
                <a:gd name="T65" fmla="*/ 297 h 305"/>
                <a:gd name="T66" fmla="*/ 243 w 353"/>
                <a:gd name="T67" fmla="*/ 303 h 305"/>
                <a:gd name="T68" fmla="*/ 215 w 353"/>
                <a:gd name="T69" fmla="*/ 295 h 305"/>
                <a:gd name="T70" fmla="*/ 161 w 353"/>
                <a:gd name="T71" fmla="*/ 272 h 305"/>
                <a:gd name="T72" fmla="*/ 118 w 353"/>
                <a:gd name="T73" fmla="*/ 253 h 305"/>
                <a:gd name="T74" fmla="*/ 64 w 353"/>
                <a:gd name="T75" fmla="*/ 231 h 305"/>
                <a:gd name="T76" fmla="*/ 44 w 353"/>
                <a:gd name="T77" fmla="*/ 217 h 305"/>
                <a:gd name="T78" fmla="*/ 32 w 353"/>
                <a:gd name="T79" fmla="*/ 223 h 305"/>
                <a:gd name="T80" fmla="*/ 24 w 353"/>
                <a:gd name="T81" fmla="*/ 201 h 305"/>
                <a:gd name="T82" fmla="*/ 5 w 353"/>
                <a:gd name="T83" fmla="*/ 197 h 305"/>
                <a:gd name="T84" fmla="*/ 0 w 353"/>
                <a:gd name="T85" fmla="*/ 173 h 305"/>
                <a:gd name="T86" fmla="*/ 3 w 353"/>
                <a:gd name="T87" fmla="*/ 161 h 305"/>
                <a:gd name="T88" fmla="*/ 11 w 353"/>
                <a:gd name="T89" fmla="*/ 168 h 305"/>
                <a:gd name="T90" fmla="*/ 22 w 353"/>
                <a:gd name="T91" fmla="*/ 172 h 305"/>
                <a:gd name="T92" fmla="*/ 35 w 353"/>
                <a:gd name="T93" fmla="*/ 175 h 305"/>
                <a:gd name="T94" fmla="*/ 25 w 353"/>
                <a:gd name="T95" fmla="*/ 165 h 305"/>
                <a:gd name="T96" fmla="*/ 29 w 353"/>
                <a:gd name="T97" fmla="*/ 153 h 305"/>
                <a:gd name="T98" fmla="*/ 33 w 353"/>
                <a:gd name="T99" fmla="*/ 165 h 305"/>
                <a:gd name="T100" fmla="*/ 44 w 353"/>
                <a:gd name="T101" fmla="*/ 168 h 305"/>
                <a:gd name="T102" fmla="*/ 41 w 353"/>
                <a:gd name="T103" fmla="*/ 153 h 305"/>
                <a:gd name="T104" fmla="*/ 53 w 353"/>
                <a:gd name="T105" fmla="*/ 111 h 305"/>
                <a:gd name="T106" fmla="*/ 53 w 353"/>
                <a:gd name="T107" fmla="*/ 52 h 305"/>
                <a:gd name="T108" fmla="*/ 61 w 353"/>
                <a:gd name="T109" fmla="*/ 39 h 305"/>
                <a:gd name="T110" fmla="*/ 65 w 353"/>
                <a:gd name="T111" fmla="*/ 39 h 305"/>
                <a:gd name="T112" fmla="*/ 75 w 353"/>
                <a:gd name="T113" fmla="*/ 36 h 305"/>
                <a:gd name="T114" fmla="*/ 79 w 353"/>
                <a:gd name="T115" fmla="*/ 21 h 305"/>
                <a:gd name="T116" fmla="*/ 69 w 353"/>
                <a:gd name="T117" fmla="*/ 8 h 305"/>
                <a:gd name="T118" fmla="*/ 57 w 353"/>
                <a:gd name="T119" fmla="*/ 0 h 30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353" h="305">
                  <a:moveTo>
                    <a:pt x="61" y="1"/>
                  </a:moveTo>
                  <a:lnTo>
                    <a:pt x="62" y="1"/>
                  </a:lnTo>
                  <a:lnTo>
                    <a:pt x="64" y="2"/>
                  </a:lnTo>
                  <a:lnTo>
                    <a:pt x="68" y="3"/>
                  </a:lnTo>
                  <a:lnTo>
                    <a:pt x="71" y="4"/>
                  </a:lnTo>
                  <a:lnTo>
                    <a:pt x="76" y="5"/>
                  </a:lnTo>
                  <a:lnTo>
                    <a:pt x="80" y="8"/>
                  </a:lnTo>
                  <a:lnTo>
                    <a:pt x="81" y="8"/>
                  </a:lnTo>
                  <a:lnTo>
                    <a:pt x="86" y="10"/>
                  </a:lnTo>
                  <a:lnTo>
                    <a:pt x="88" y="10"/>
                  </a:lnTo>
                  <a:lnTo>
                    <a:pt x="92" y="11"/>
                  </a:lnTo>
                  <a:lnTo>
                    <a:pt x="93" y="11"/>
                  </a:lnTo>
                  <a:lnTo>
                    <a:pt x="93" y="12"/>
                  </a:lnTo>
                  <a:lnTo>
                    <a:pt x="95" y="12"/>
                  </a:lnTo>
                  <a:lnTo>
                    <a:pt x="96" y="13"/>
                  </a:lnTo>
                  <a:lnTo>
                    <a:pt x="97" y="13"/>
                  </a:lnTo>
                  <a:lnTo>
                    <a:pt x="99" y="13"/>
                  </a:lnTo>
                  <a:lnTo>
                    <a:pt x="100" y="13"/>
                  </a:lnTo>
                  <a:lnTo>
                    <a:pt x="100" y="15"/>
                  </a:lnTo>
                  <a:lnTo>
                    <a:pt x="101" y="15"/>
                  </a:lnTo>
                  <a:lnTo>
                    <a:pt x="102" y="15"/>
                  </a:lnTo>
                  <a:lnTo>
                    <a:pt x="103" y="16"/>
                  </a:lnTo>
                  <a:lnTo>
                    <a:pt x="104" y="16"/>
                  </a:lnTo>
                  <a:lnTo>
                    <a:pt x="105" y="16"/>
                  </a:lnTo>
                  <a:lnTo>
                    <a:pt x="108" y="17"/>
                  </a:lnTo>
                  <a:lnTo>
                    <a:pt x="118" y="20"/>
                  </a:lnTo>
                  <a:lnTo>
                    <a:pt x="119" y="20"/>
                  </a:lnTo>
                  <a:lnTo>
                    <a:pt x="126" y="24"/>
                  </a:lnTo>
                  <a:lnTo>
                    <a:pt x="129" y="24"/>
                  </a:lnTo>
                  <a:lnTo>
                    <a:pt x="131" y="25"/>
                  </a:lnTo>
                  <a:lnTo>
                    <a:pt x="134" y="26"/>
                  </a:lnTo>
                  <a:lnTo>
                    <a:pt x="136" y="26"/>
                  </a:lnTo>
                  <a:lnTo>
                    <a:pt x="141" y="28"/>
                  </a:lnTo>
                  <a:lnTo>
                    <a:pt x="143" y="29"/>
                  </a:lnTo>
                  <a:lnTo>
                    <a:pt x="147" y="31"/>
                  </a:lnTo>
                  <a:lnTo>
                    <a:pt x="151" y="32"/>
                  </a:lnTo>
                  <a:lnTo>
                    <a:pt x="152" y="32"/>
                  </a:lnTo>
                  <a:lnTo>
                    <a:pt x="158" y="34"/>
                  </a:lnTo>
                  <a:lnTo>
                    <a:pt x="159" y="34"/>
                  </a:lnTo>
                  <a:lnTo>
                    <a:pt x="160" y="35"/>
                  </a:lnTo>
                  <a:lnTo>
                    <a:pt x="164" y="36"/>
                  </a:lnTo>
                  <a:lnTo>
                    <a:pt x="172" y="39"/>
                  </a:lnTo>
                  <a:lnTo>
                    <a:pt x="173" y="39"/>
                  </a:lnTo>
                  <a:lnTo>
                    <a:pt x="174" y="40"/>
                  </a:lnTo>
                  <a:lnTo>
                    <a:pt x="177" y="41"/>
                  </a:lnTo>
                  <a:lnTo>
                    <a:pt x="183" y="42"/>
                  </a:lnTo>
                  <a:lnTo>
                    <a:pt x="188" y="44"/>
                  </a:lnTo>
                  <a:lnTo>
                    <a:pt x="189" y="44"/>
                  </a:lnTo>
                  <a:lnTo>
                    <a:pt x="192" y="45"/>
                  </a:lnTo>
                  <a:lnTo>
                    <a:pt x="195" y="47"/>
                  </a:lnTo>
                  <a:lnTo>
                    <a:pt x="201" y="49"/>
                  </a:lnTo>
                  <a:lnTo>
                    <a:pt x="208" y="51"/>
                  </a:lnTo>
                  <a:lnTo>
                    <a:pt x="213" y="52"/>
                  </a:lnTo>
                  <a:lnTo>
                    <a:pt x="215" y="53"/>
                  </a:lnTo>
                  <a:lnTo>
                    <a:pt x="217" y="55"/>
                  </a:lnTo>
                  <a:lnTo>
                    <a:pt x="221" y="56"/>
                  </a:lnTo>
                  <a:lnTo>
                    <a:pt x="222" y="56"/>
                  </a:lnTo>
                  <a:lnTo>
                    <a:pt x="223" y="57"/>
                  </a:lnTo>
                  <a:lnTo>
                    <a:pt x="224" y="57"/>
                  </a:lnTo>
                  <a:lnTo>
                    <a:pt x="225" y="57"/>
                  </a:lnTo>
                  <a:lnTo>
                    <a:pt x="228" y="58"/>
                  </a:lnTo>
                  <a:lnTo>
                    <a:pt x="240" y="61"/>
                  </a:lnTo>
                  <a:lnTo>
                    <a:pt x="244" y="64"/>
                  </a:lnTo>
                  <a:lnTo>
                    <a:pt x="254" y="66"/>
                  </a:lnTo>
                  <a:lnTo>
                    <a:pt x="259" y="68"/>
                  </a:lnTo>
                  <a:lnTo>
                    <a:pt x="261" y="68"/>
                  </a:lnTo>
                  <a:lnTo>
                    <a:pt x="261" y="69"/>
                  </a:lnTo>
                  <a:lnTo>
                    <a:pt x="262" y="69"/>
                  </a:lnTo>
                  <a:lnTo>
                    <a:pt x="264" y="69"/>
                  </a:lnTo>
                  <a:lnTo>
                    <a:pt x="268" y="71"/>
                  </a:lnTo>
                  <a:lnTo>
                    <a:pt x="270" y="72"/>
                  </a:lnTo>
                  <a:lnTo>
                    <a:pt x="280" y="75"/>
                  </a:lnTo>
                  <a:lnTo>
                    <a:pt x="285" y="77"/>
                  </a:lnTo>
                  <a:lnTo>
                    <a:pt x="286" y="77"/>
                  </a:lnTo>
                  <a:lnTo>
                    <a:pt x="288" y="79"/>
                  </a:lnTo>
                  <a:lnTo>
                    <a:pt x="291" y="79"/>
                  </a:lnTo>
                  <a:lnTo>
                    <a:pt x="297" y="81"/>
                  </a:lnTo>
                  <a:lnTo>
                    <a:pt x="299" y="81"/>
                  </a:lnTo>
                  <a:lnTo>
                    <a:pt x="310" y="85"/>
                  </a:lnTo>
                  <a:lnTo>
                    <a:pt x="311" y="85"/>
                  </a:lnTo>
                  <a:lnTo>
                    <a:pt x="316" y="87"/>
                  </a:lnTo>
                  <a:lnTo>
                    <a:pt x="318" y="88"/>
                  </a:lnTo>
                  <a:lnTo>
                    <a:pt x="321" y="89"/>
                  </a:lnTo>
                  <a:lnTo>
                    <a:pt x="323" y="89"/>
                  </a:lnTo>
                  <a:lnTo>
                    <a:pt x="325" y="90"/>
                  </a:lnTo>
                  <a:lnTo>
                    <a:pt x="335" y="93"/>
                  </a:lnTo>
                  <a:lnTo>
                    <a:pt x="337" y="95"/>
                  </a:lnTo>
                  <a:lnTo>
                    <a:pt x="339" y="95"/>
                  </a:lnTo>
                  <a:lnTo>
                    <a:pt x="341" y="96"/>
                  </a:lnTo>
                  <a:lnTo>
                    <a:pt x="345" y="97"/>
                  </a:lnTo>
                  <a:lnTo>
                    <a:pt x="352" y="99"/>
                  </a:lnTo>
                  <a:lnTo>
                    <a:pt x="353" y="99"/>
                  </a:lnTo>
                  <a:lnTo>
                    <a:pt x="352" y="100"/>
                  </a:lnTo>
                  <a:lnTo>
                    <a:pt x="353" y="100"/>
                  </a:lnTo>
                  <a:lnTo>
                    <a:pt x="353" y="101"/>
                  </a:lnTo>
                  <a:lnTo>
                    <a:pt x="352" y="101"/>
                  </a:lnTo>
                  <a:lnTo>
                    <a:pt x="352" y="103"/>
                  </a:lnTo>
                  <a:lnTo>
                    <a:pt x="352" y="104"/>
                  </a:lnTo>
                  <a:lnTo>
                    <a:pt x="351" y="104"/>
                  </a:lnTo>
                  <a:lnTo>
                    <a:pt x="352" y="104"/>
                  </a:lnTo>
                  <a:lnTo>
                    <a:pt x="352" y="105"/>
                  </a:lnTo>
                  <a:lnTo>
                    <a:pt x="351" y="105"/>
                  </a:lnTo>
                  <a:lnTo>
                    <a:pt x="351" y="106"/>
                  </a:lnTo>
                  <a:lnTo>
                    <a:pt x="351" y="107"/>
                  </a:lnTo>
                  <a:lnTo>
                    <a:pt x="350" y="107"/>
                  </a:lnTo>
                  <a:lnTo>
                    <a:pt x="350" y="108"/>
                  </a:lnTo>
                  <a:lnTo>
                    <a:pt x="350" y="109"/>
                  </a:lnTo>
                  <a:lnTo>
                    <a:pt x="349" y="109"/>
                  </a:lnTo>
                  <a:lnTo>
                    <a:pt x="349" y="111"/>
                  </a:lnTo>
                  <a:lnTo>
                    <a:pt x="348" y="111"/>
                  </a:lnTo>
                  <a:lnTo>
                    <a:pt x="347" y="111"/>
                  </a:lnTo>
                  <a:lnTo>
                    <a:pt x="347" y="109"/>
                  </a:lnTo>
                  <a:lnTo>
                    <a:pt x="347" y="111"/>
                  </a:lnTo>
                  <a:lnTo>
                    <a:pt x="345" y="111"/>
                  </a:lnTo>
                  <a:lnTo>
                    <a:pt x="345" y="109"/>
                  </a:lnTo>
                  <a:lnTo>
                    <a:pt x="344" y="109"/>
                  </a:lnTo>
                  <a:lnTo>
                    <a:pt x="344" y="111"/>
                  </a:lnTo>
                  <a:lnTo>
                    <a:pt x="343" y="111"/>
                  </a:lnTo>
                  <a:lnTo>
                    <a:pt x="342" y="111"/>
                  </a:lnTo>
                  <a:lnTo>
                    <a:pt x="342" y="112"/>
                  </a:lnTo>
                  <a:lnTo>
                    <a:pt x="341" y="112"/>
                  </a:lnTo>
                  <a:lnTo>
                    <a:pt x="340" y="112"/>
                  </a:lnTo>
                  <a:lnTo>
                    <a:pt x="339" y="112"/>
                  </a:lnTo>
                  <a:lnTo>
                    <a:pt x="339" y="113"/>
                  </a:lnTo>
                  <a:lnTo>
                    <a:pt x="337" y="113"/>
                  </a:lnTo>
                  <a:lnTo>
                    <a:pt x="337" y="114"/>
                  </a:lnTo>
                  <a:lnTo>
                    <a:pt x="339" y="114"/>
                  </a:lnTo>
                  <a:lnTo>
                    <a:pt x="339" y="115"/>
                  </a:lnTo>
                  <a:lnTo>
                    <a:pt x="339" y="116"/>
                  </a:lnTo>
                  <a:lnTo>
                    <a:pt x="340" y="115"/>
                  </a:lnTo>
                  <a:lnTo>
                    <a:pt x="340" y="116"/>
                  </a:lnTo>
                  <a:lnTo>
                    <a:pt x="339" y="116"/>
                  </a:lnTo>
                  <a:lnTo>
                    <a:pt x="339" y="117"/>
                  </a:lnTo>
                  <a:lnTo>
                    <a:pt x="340" y="117"/>
                  </a:lnTo>
                  <a:lnTo>
                    <a:pt x="339" y="119"/>
                  </a:lnTo>
                  <a:lnTo>
                    <a:pt x="337" y="119"/>
                  </a:lnTo>
                  <a:lnTo>
                    <a:pt x="337" y="120"/>
                  </a:lnTo>
                  <a:lnTo>
                    <a:pt x="339" y="120"/>
                  </a:lnTo>
                  <a:lnTo>
                    <a:pt x="339" y="121"/>
                  </a:lnTo>
                  <a:lnTo>
                    <a:pt x="339" y="122"/>
                  </a:lnTo>
                  <a:lnTo>
                    <a:pt x="340" y="122"/>
                  </a:lnTo>
                  <a:lnTo>
                    <a:pt x="340" y="123"/>
                  </a:lnTo>
                  <a:lnTo>
                    <a:pt x="340" y="124"/>
                  </a:lnTo>
                  <a:lnTo>
                    <a:pt x="339" y="124"/>
                  </a:lnTo>
                  <a:lnTo>
                    <a:pt x="337" y="125"/>
                  </a:lnTo>
                  <a:lnTo>
                    <a:pt x="337" y="127"/>
                  </a:lnTo>
                  <a:lnTo>
                    <a:pt x="336" y="128"/>
                  </a:lnTo>
                  <a:lnTo>
                    <a:pt x="336" y="129"/>
                  </a:lnTo>
                  <a:lnTo>
                    <a:pt x="335" y="130"/>
                  </a:lnTo>
                  <a:lnTo>
                    <a:pt x="335" y="131"/>
                  </a:lnTo>
                  <a:lnTo>
                    <a:pt x="334" y="131"/>
                  </a:lnTo>
                  <a:lnTo>
                    <a:pt x="333" y="131"/>
                  </a:lnTo>
                  <a:lnTo>
                    <a:pt x="333" y="132"/>
                  </a:lnTo>
                  <a:lnTo>
                    <a:pt x="333" y="133"/>
                  </a:lnTo>
                  <a:lnTo>
                    <a:pt x="332" y="133"/>
                  </a:lnTo>
                  <a:lnTo>
                    <a:pt x="331" y="132"/>
                  </a:lnTo>
                  <a:lnTo>
                    <a:pt x="329" y="133"/>
                  </a:lnTo>
                  <a:lnTo>
                    <a:pt x="331" y="135"/>
                  </a:lnTo>
                  <a:lnTo>
                    <a:pt x="329" y="135"/>
                  </a:lnTo>
                  <a:lnTo>
                    <a:pt x="329" y="136"/>
                  </a:lnTo>
                  <a:lnTo>
                    <a:pt x="329" y="137"/>
                  </a:lnTo>
                  <a:lnTo>
                    <a:pt x="329" y="138"/>
                  </a:lnTo>
                  <a:lnTo>
                    <a:pt x="329" y="139"/>
                  </a:lnTo>
                  <a:lnTo>
                    <a:pt x="329" y="140"/>
                  </a:lnTo>
                  <a:lnTo>
                    <a:pt x="331" y="140"/>
                  </a:lnTo>
                  <a:lnTo>
                    <a:pt x="329" y="140"/>
                  </a:lnTo>
                  <a:lnTo>
                    <a:pt x="329" y="141"/>
                  </a:lnTo>
                  <a:lnTo>
                    <a:pt x="331" y="141"/>
                  </a:lnTo>
                  <a:lnTo>
                    <a:pt x="331" y="143"/>
                  </a:lnTo>
                  <a:lnTo>
                    <a:pt x="331" y="144"/>
                  </a:lnTo>
                  <a:lnTo>
                    <a:pt x="329" y="144"/>
                  </a:lnTo>
                  <a:lnTo>
                    <a:pt x="329" y="145"/>
                  </a:lnTo>
                  <a:lnTo>
                    <a:pt x="331" y="145"/>
                  </a:lnTo>
                  <a:lnTo>
                    <a:pt x="329" y="146"/>
                  </a:lnTo>
                  <a:lnTo>
                    <a:pt x="328" y="146"/>
                  </a:lnTo>
                  <a:lnTo>
                    <a:pt x="328" y="147"/>
                  </a:lnTo>
                  <a:lnTo>
                    <a:pt x="327" y="147"/>
                  </a:lnTo>
                  <a:lnTo>
                    <a:pt x="328" y="147"/>
                  </a:lnTo>
                  <a:lnTo>
                    <a:pt x="328" y="148"/>
                  </a:lnTo>
                  <a:lnTo>
                    <a:pt x="329" y="148"/>
                  </a:lnTo>
                  <a:lnTo>
                    <a:pt x="329" y="149"/>
                  </a:lnTo>
                  <a:lnTo>
                    <a:pt x="328" y="149"/>
                  </a:lnTo>
                  <a:lnTo>
                    <a:pt x="329" y="149"/>
                  </a:lnTo>
                  <a:lnTo>
                    <a:pt x="329" y="151"/>
                  </a:lnTo>
                  <a:lnTo>
                    <a:pt x="329" y="152"/>
                  </a:lnTo>
                  <a:lnTo>
                    <a:pt x="328" y="153"/>
                  </a:lnTo>
                  <a:lnTo>
                    <a:pt x="328" y="154"/>
                  </a:lnTo>
                  <a:lnTo>
                    <a:pt x="328" y="155"/>
                  </a:lnTo>
                  <a:lnTo>
                    <a:pt x="328" y="156"/>
                  </a:lnTo>
                  <a:lnTo>
                    <a:pt x="327" y="156"/>
                  </a:lnTo>
                  <a:lnTo>
                    <a:pt x="327" y="155"/>
                  </a:lnTo>
                  <a:lnTo>
                    <a:pt x="327" y="156"/>
                  </a:lnTo>
                  <a:lnTo>
                    <a:pt x="327" y="157"/>
                  </a:lnTo>
                  <a:lnTo>
                    <a:pt x="326" y="156"/>
                  </a:lnTo>
                  <a:lnTo>
                    <a:pt x="326" y="157"/>
                  </a:lnTo>
                  <a:lnTo>
                    <a:pt x="325" y="157"/>
                  </a:lnTo>
                  <a:lnTo>
                    <a:pt x="325" y="159"/>
                  </a:lnTo>
                  <a:lnTo>
                    <a:pt x="324" y="159"/>
                  </a:lnTo>
                  <a:lnTo>
                    <a:pt x="324" y="160"/>
                  </a:lnTo>
                  <a:lnTo>
                    <a:pt x="324" y="159"/>
                  </a:lnTo>
                  <a:lnTo>
                    <a:pt x="323" y="159"/>
                  </a:lnTo>
                  <a:lnTo>
                    <a:pt x="323" y="160"/>
                  </a:lnTo>
                  <a:lnTo>
                    <a:pt x="321" y="160"/>
                  </a:lnTo>
                  <a:lnTo>
                    <a:pt x="320" y="160"/>
                  </a:lnTo>
                  <a:lnTo>
                    <a:pt x="319" y="160"/>
                  </a:lnTo>
                  <a:lnTo>
                    <a:pt x="319" y="161"/>
                  </a:lnTo>
                  <a:lnTo>
                    <a:pt x="319" y="162"/>
                  </a:lnTo>
                  <a:lnTo>
                    <a:pt x="318" y="162"/>
                  </a:lnTo>
                  <a:lnTo>
                    <a:pt x="318" y="161"/>
                  </a:lnTo>
                  <a:lnTo>
                    <a:pt x="317" y="161"/>
                  </a:lnTo>
                  <a:lnTo>
                    <a:pt x="316" y="161"/>
                  </a:lnTo>
                  <a:lnTo>
                    <a:pt x="315" y="161"/>
                  </a:lnTo>
                  <a:lnTo>
                    <a:pt x="315" y="162"/>
                  </a:lnTo>
                  <a:lnTo>
                    <a:pt x="315" y="163"/>
                  </a:lnTo>
                  <a:lnTo>
                    <a:pt x="313" y="163"/>
                  </a:lnTo>
                  <a:lnTo>
                    <a:pt x="315" y="164"/>
                  </a:lnTo>
                  <a:lnTo>
                    <a:pt x="313" y="164"/>
                  </a:lnTo>
                  <a:lnTo>
                    <a:pt x="313" y="165"/>
                  </a:lnTo>
                  <a:lnTo>
                    <a:pt x="313" y="167"/>
                  </a:lnTo>
                  <a:lnTo>
                    <a:pt x="315" y="167"/>
                  </a:lnTo>
                  <a:lnTo>
                    <a:pt x="315" y="168"/>
                  </a:lnTo>
                  <a:lnTo>
                    <a:pt x="316" y="168"/>
                  </a:lnTo>
                  <a:lnTo>
                    <a:pt x="316" y="169"/>
                  </a:lnTo>
                  <a:lnTo>
                    <a:pt x="315" y="169"/>
                  </a:lnTo>
                  <a:lnTo>
                    <a:pt x="316" y="169"/>
                  </a:lnTo>
                  <a:lnTo>
                    <a:pt x="317" y="170"/>
                  </a:lnTo>
                  <a:lnTo>
                    <a:pt x="317" y="171"/>
                  </a:lnTo>
                  <a:lnTo>
                    <a:pt x="316" y="171"/>
                  </a:lnTo>
                  <a:lnTo>
                    <a:pt x="315" y="172"/>
                  </a:lnTo>
                  <a:lnTo>
                    <a:pt x="313" y="172"/>
                  </a:lnTo>
                  <a:lnTo>
                    <a:pt x="315" y="173"/>
                  </a:lnTo>
                  <a:lnTo>
                    <a:pt x="313" y="175"/>
                  </a:lnTo>
                  <a:lnTo>
                    <a:pt x="315" y="175"/>
                  </a:lnTo>
                  <a:lnTo>
                    <a:pt x="313" y="176"/>
                  </a:lnTo>
                  <a:lnTo>
                    <a:pt x="312" y="177"/>
                  </a:lnTo>
                  <a:lnTo>
                    <a:pt x="312" y="178"/>
                  </a:lnTo>
                  <a:lnTo>
                    <a:pt x="313" y="178"/>
                  </a:lnTo>
                  <a:lnTo>
                    <a:pt x="315" y="178"/>
                  </a:lnTo>
                  <a:lnTo>
                    <a:pt x="313" y="178"/>
                  </a:lnTo>
                  <a:lnTo>
                    <a:pt x="313" y="179"/>
                  </a:lnTo>
                  <a:lnTo>
                    <a:pt x="313" y="178"/>
                  </a:lnTo>
                  <a:lnTo>
                    <a:pt x="312" y="178"/>
                  </a:lnTo>
                  <a:lnTo>
                    <a:pt x="312" y="179"/>
                  </a:lnTo>
                  <a:lnTo>
                    <a:pt x="312" y="180"/>
                  </a:lnTo>
                  <a:lnTo>
                    <a:pt x="313" y="180"/>
                  </a:lnTo>
                  <a:lnTo>
                    <a:pt x="312" y="180"/>
                  </a:lnTo>
                  <a:lnTo>
                    <a:pt x="311" y="180"/>
                  </a:lnTo>
                  <a:lnTo>
                    <a:pt x="312" y="180"/>
                  </a:lnTo>
                  <a:lnTo>
                    <a:pt x="312" y="181"/>
                  </a:lnTo>
                  <a:lnTo>
                    <a:pt x="313" y="181"/>
                  </a:lnTo>
                  <a:lnTo>
                    <a:pt x="315" y="181"/>
                  </a:lnTo>
                  <a:lnTo>
                    <a:pt x="315" y="183"/>
                  </a:lnTo>
                  <a:lnTo>
                    <a:pt x="313" y="183"/>
                  </a:lnTo>
                  <a:lnTo>
                    <a:pt x="315" y="183"/>
                  </a:lnTo>
                  <a:lnTo>
                    <a:pt x="315" y="184"/>
                  </a:lnTo>
                  <a:lnTo>
                    <a:pt x="313" y="184"/>
                  </a:lnTo>
                  <a:lnTo>
                    <a:pt x="313" y="185"/>
                  </a:lnTo>
                  <a:lnTo>
                    <a:pt x="315" y="185"/>
                  </a:lnTo>
                  <a:lnTo>
                    <a:pt x="316" y="185"/>
                  </a:lnTo>
                  <a:lnTo>
                    <a:pt x="315" y="185"/>
                  </a:lnTo>
                  <a:lnTo>
                    <a:pt x="315" y="186"/>
                  </a:lnTo>
                  <a:lnTo>
                    <a:pt x="316" y="186"/>
                  </a:lnTo>
                  <a:lnTo>
                    <a:pt x="315" y="186"/>
                  </a:lnTo>
                  <a:lnTo>
                    <a:pt x="315" y="187"/>
                  </a:lnTo>
                  <a:lnTo>
                    <a:pt x="316" y="187"/>
                  </a:lnTo>
                  <a:lnTo>
                    <a:pt x="316" y="188"/>
                  </a:lnTo>
                  <a:lnTo>
                    <a:pt x="316" y="189"/>
                  </a:lnTo>
                  <a:lnTo>
                    <a:pt x="315" y="189"/>
                  </a:lnTo>
                  <a:lnTo>
                    <a:pt x="315" y="191"/>
                  </a:lnTo>
                  <a:lnTo>
                    <a:pt x="315" y="192"/>
                  </a:lnTo>
                  <a:lnTo>
                    <a:pt x="313" y="192"/>
                  </a:lnTo>
                  <a:lnTo>
                    <a:pt x="313" y="191"/>
                  </a:lnTo>
                  <a:lnTo>
                    <a:pt x="312" y="191"/>
                  </a:lnTo>
                  <a:lnTo>
                    <a:pt x="312" y="192"/>
                  </a:lnTo>
                  <a:lnTo>
                    <a:pt x="311" y="192"/>
                  </a:lnTo>
                  <a:lnTo>
                    <a:pt x="310" y="192"/>
                  </a:lnTo>
                  <a:lnTo>
                    <a:pt x="310" y="193"/>
                  </a:lnTo>
                  <a:lnTo>
                    <a:pt x="309" y="193"/>
                  </a:lnTo>
                  <a:lnTo>
                    <a:pt x="308" y="193"/>
                  </a:lnTo>
                  <a:lnTo>
                    <a:pt x="308" y="194"/>
                  </a:lnTo>
                  <a:lnTo>
                    <a:pt x="307" y="194"/>
                  </a:lnTo>
                  <a:lnTo>
                    <a:pt x="307" y="195"/>
                  </a:lnTo>
                  <a:lnTo>
                    <a:pt x="305" y="195"/>
                  </a:lnTo>
                  <a:lnTo>
                    <a:pt x="305" y="196"/>
                  </a:lnTo>
                  <a:lnTo>
                    <a:pt x="307" y="196"/>
                  </a:lnTo>
                  <a:lnTo>
                    <a:pt x="307" y="197"/>
                  </a:lnTo>
                  <a:lnTo>
                    <a:pt x="305" y="199"/>
                  </a:lnTo>
                  <a:lnTo>
                    <a:pt x="305" y="200"/>
                  </a:lnTo>
                  <a:lnTo>
                    <a:pt x="307" y="200"/>
                  </a:lnTo>
                  <a:lnTo>
                    <a:pt x="307" y="199"/>
                  </a:lnTo>
                  <a:lnTo>
                    <a:pt x="308" y="199"/>
                  </a:lnTo>
                  <a:lnTo>
                    <a:pt x="307" y="200"/>
                  </a:lnTo>
                  <a:lnTo>
                    <a:pt x="307" y="201"/>
                  </a:lnTo>
                  <a:lnTo>
                    <a:pt x="305" y="201"/>
                  </a:lnTo>
                  <a:lnTo>
                    <a:pt x="305" y="202"/>
                  </a:lnTo>
                  <a:lnTo>
                    <a:pt x="307" y="202"/>
                  </a:lnTo>
                  <a:lnTo>
                    <a:pt x="305" y="203"/>
                  </a:lnTo>
                  <a:lnTo>
                    <a:pt x="307" y="203"/>
                  </a:lnTo>
                  <a:lnTo>
                    <a:pt x="307" y="204"/>
                  </a:lnTo>
                  <a:lnTo>
                    <a:pt x="307" y="203"/>
                  </a:lnTo>
                  <a:lnTo>
                    <a:pt x="308" y="203"/>
                  </a:lnTo>
                  <a:lnTo>
                    <a:pt x="308" y="204"/>
                  </a:lnTo>
                  <a:lnTo>
                    <a:pt x="308" y="205"/>
                  </a:lnTo>
                  <a:lnTo>
                    <a:pt x="308" y="207"/>
                  </a:lnTo>
                  <a:lnTo>
                    <a:pt x="307" y="208"/>
                  </a:lnTo>
                  <a:lnTo>
                    <a:pt x="305" y="208"/>
                  </a:lnTo>
                  <a:lnTo>
                    <a:pt x="304" y="209"/>
                  </a:lnTo>
                  <a:lnTo>
                    <a:pt x="305" y="209"/>
                  </a:lnTo>
                  <a:lnTo>
                    <a:pt x="305" y="210"/>
                  </a:lnTo>
                  <a:lnTo>
                    <a:pt x="304" y="210"/>
                  </a:lnTo>
                  <a:lnTo>
                    <a:pt x="304" y="211"/>
                  </a:lnTo>
                  <a:lnTo>
                    <a:pt x="303" y="211"/>
                  </a:lnTo>
                  <a:lnTo>
                    <a:pt x="303" y="212"/>
                  </a:lnTo>
                  <a:lnTo>
                    <a:pt x="302" y="212"/>
                  </a:lnTo>
                  <a:lnTo>
                    <a:pt x="302" y="213"/>
                  </a:lnTo>
                  <a:lnTo>
                    <a:pt x="301" y="213"/>
                  </a:lnTo>
                  <a:lnTo>
                    <a:pt x="300" y="215"/>
                  </a:lnTo>
                  <a:lnTo>
                    <a:pt x="300" y="216"/>
                  </a:lnTo>
                  <a:lnTo>
                    <a:pt x="299" y="217"/>
                  </a:lnTo>
                  <a:lnTo>
                    <a:pt x="297" y="217"/>
                  </a:lnTo>
                  <a:lnTo>
                    <a:pt x="297" y="218"/>
                  </a:lnTo>
                  <a:lnTo>
                    <a:pt x="297" y="219"/>
                  </a:lnTo>
                  <a:lnTo>
                    <a:pt x="296" y="219"/>
                  </a:lnTo>
                  <a:lnTo>
                    <a:pt x="296" y="220"/>
                  </a:lnTo>
                  <a:lnTo>
                    <a:pt x="297" y="220"/>
                  </a:lnTo>
                  <a:lnTo>
                    <a:pt x="297" y="219"/>
                  </a:lnTo>
                  <a:lnTo>
                    <a:pt x="297" y="220"/>
                  </a:lnTo>
                  <a:lnTo>
                    <a:pt x="296" y="221"/>
                  </a:lnTo>
                  <a:lnTo>
                    <a:pt x="296" y="223"/>
                  </a:lnTo>
                  <a:lnTo>
                    <a:pt x="295" y="223"/>
                  </a:lnTo>
                  <a:lnTo>
                    <a:pt x="295" y="221"/>
                  </a:lnTo>
                  <a:lnTo>
                    <a:pt x="295" y="223"/>
                  </a:lnTo>
                  <a:lnTo>
                    <a:pt x="294" y="223"/>
                  </a:lnTo>
                  <a:lnTo>
                    <a:pt x="295" y="223"/>
                  </a:lnTo>
                  <a:lnTo>
                    <a:pt x="295" y="224"/>
                  </a:lnTo>
                  <a:lnTo>
                    <a:pt x="294" y="224"/>
                  </a:lnTo>
                  <a:lnTo>
                    <a:pt x="293" y="225"/>
                  </a:lnTo>
                  <a:lnTo>
                    <a:pt x="292" y="225"/>
                  </a:lnTo>
                  <a:lnTo>
                    <a:pt x="292" y="226"/>
                  </a:lnTo>
                  <a:lnTo>
                    <a:pt x="292" y="227"/>
                  </a:lnTo>
                  <a:lnTo>
                    <a:pt x="291" y="227"/>
                  </a:lnTo>
                  <a:lnTo>
                    <a:pt x="291" y="228"/>
                  </a:lnTo>
                  <a:lnTo>
                    <a:pt x="289" y="228"/>
                  </a:lnTo>
                  <a:lnTo>
                    <a:pt x="289" y="229"/>
                  </a:lnTo>
                  <a:lnTo>
                    <a:pt x="288" y="229"/>
                  </a:lnTo>
                  <a:lnTo>
                    <a:pt x="288" y="231"/>
                  </a:lnTo>
                  <a:lnTo>
                    <a:pt x="288" y="229"/>
                  </a:lnTo>
                  <a:lnTo>
                    <a:pt x="287" y="229"/>
                  </a:lnTo>
                  <a:lnTo>
                    <a:pt x="287" y="231"/>
                  </a:lnTo>
                  <a:lnTo>
                    <a:pt x="288" y="231"/>
                  </a:lnTo>
                  <a:lnTo>
                    <a:pt x="287" y="231"/>
                  </a:lnTo>
                  <a:lnTo>
                    <a:pt x="286" y="231"/>
                  </a:lnTo>
                  <a:lnTo>
                    <a:pt x="286" y="232"/>
                  </a:lnTo>
                  <a:lnTo>
                    <a:pt x="285" y="232"/>
                  </a:lnTo>
                  <a:lnTo>
                    <a:pt x="285" y="233"/>
                  </a:lnTo>
                  <a:lnTo>
                    <a:pt x="285" y="234"/>
                  </a:lnTo>
                  <a:lnTo>
                    <a:pt x="286" y="234"/>
                  </a:lnTo>
                  <a:lnTo>
                    <a:pt x="286" y="235"/>
                  </a:lnTo>
                  <a:lnTo>
                    <a:pt x="286" y="236"/>
                  </a:lnTo>
                  <a:lnTo>
                    <a:pt x="286" y="237"/>
                  </a:lnTo>
                  <a:lnTo>
                    <a:pt x="285" y="237"/>
                  </a:lnTo>
                  <a:lnTo>
                    <a:pt x="285" y="239"/>
                  </a:lnTo>
                  <a:lnTo>
                    <a:pt x="284" y="239"/>
                  </a:lnTo>
                  <a:lnTo>
                    <a:pt x="284" y="237"/>
                  </a:lnTo>
                  <a:lnTo>
                    <a:pt x="284" y="239"/>
                  </a:lnTo>
                  <a:lnTo>
                    <a:pt x="284" y="240"/>
                  </a:lnTo>
                  <a:lnTo>
                    <a:pt x="283" y="240"/>
                  </a:lnTo>
                  <a:lnTo>
                    <a:pt x="284" y="240"/>
                  </a:lnTo>
                  <a:lnTo>
                    <a:pt x="283" y="240"/>
                  </a:lnTo>
                  <a:lnTo>
                    <a:pt x="283" y="241"/>
                  </a:lnTo>
                  <a:lnTo>
                    <a:pt x="283" y="240"/>
                  </a:lnTo>
                  <a:lnTo>
                    <a:pt x="283" y="241"/>
                  </a:lnTo>
                  <a:lnTo>
                    <a:pt x="281" y="241"/>
                  </a:lnTo>
                  <a:lnTo>
                    <a:pt x="283" y="241"/>
                  </a:lnTo>
                  <a:lnTo>
                    <a:pt x="283" y="242"/>
                  </a:lnTo>
                  <a:lnTo>
                    <a:pt x="281" y="242"/>
                  </a:lnTo>
                  <a:lnTo>
                    <a:pt x="281" y="243"/>
                  </a:lnTo>
                  <a:lnTo>
                    <a:pt x="281" y="244"/>
                  </a:lnTo>
                  <a:lnTo>
                    <a:pt x="283" y="244"/>
                  </a:lnTo>
                  <a:lnTo>
                    <a:pt x="283" y="245"/>
                  </a:lnTo>
                  <a:lnTo>
                    <a:pt x="283" y="247"/>
                  </a:lnTo>
                  <a:lnTo>
                    <a:pt x="284" y="247"/>
                  </a:lnTo>
                  <a:lnTo>
                    <a:pt x="283" y="247"/>
                  </a:lnTo>
                  <a:lnTo>
                    <a:pt x="283" y="248"/>
                  </a:lnTo>
                  <a:lnTo>
                    <a:pt x="284" y="248"/>
                  </a:lnTo>
                  <a:lnTo>
                    <a:pt x="283" y="248"/>
                  </a:lnTo>
                  <a:lnTo>
                    <a:pt x="283" y="249"/>
                  </a:lnTo>
                  <a:lnTo>
                    <a:pt x="281" y="248"/>
                  </a:lnTo>
                  <a:lnTo>
                    <a:pt x="281" y="249"/>
                  </a:lnTo>
                  <a:lnTo>
                    <a:pt x="280" y="249"/>
                  </a:lnTo>
                  <a:lnTo>
                    <a:pt x="280" y="250"/>
                  </a:lnTo>
                  <a:lnTo>
                    <a:pt x="279" y="250"/>
                  </a:lnTo>
                  <a:lnTo>
                    <a:pt x="279" y="251"/>
                  </a:lnTo>
                  <a:lnTo>
                    <a:pt x="279" y="252"/>
                  </a:lnTo>
                  <a:lnTo>
                    <a:pt x="279" y="253"/>
                  </a:lnTo>
                  <a:lnTo>
                    <a:pt x="278" y="252"/>
                  </a:lnTo>
                  <a:lnTo>
                    <a:pt x="278" y="253"/>
                  </a:lnTo>
                  <a:lnTo>
                    <a:pt x="278" y="255"/>
                  </a:lnTo>
                  <a:lnTo>
                    <a:pt x="278" y="256"/>
                  </a:lnTo>
                  <a:lnTo>
                    <a:pt x="279" y="256"/>
                  </a:lnTo>
                  <a:lnTo>
                    <a:pt x="279" y="255"/>
                  </a:lnTo>
                  <a:lnTo>
                    <a:pt x="280" y="255"/>
                  </a:lnTo>
                  <a:lnTo>
                    <a:pt x="280" y="256"/>
                  </a:lnTo>
                  <a:lnTo>
                    <a:pt x="281" y="256"/>
                  </a:lnTo>
                  <a:lnTo>
                    <a:pt x="280" y="257"/>
                  </a:lnTo>
                  <a:lnTo>
                    <a:pt x="279" y="258"/>
                  </a:lnTo>
                  <a:lnTo>
                    <a:pt x="279" y="259"/>
                  </a:lnTo>
                  <a:lnTo>
                    <a:pt x="278" y="260"/>
                  </a:lnTo>
                  <a:lnTo>
                    <a:pt x="278" y="261"/>
                  </a:lnTo>
                  <a:lnTo>
                    <a:pt x="277" y="263"/>
                  </a:lnTo>
                  <a:lnTo>
                    <a:pt x="278" y="263"/>
                  </a:lnTo>
                  <a:lnTo>
                    <a:pt x="278" y="264"/>
                  </a:lnTo>
                  <a:lnTo>
                    <a:pt x="277" y="264"/>
                  </a:lnTo>
                  <a:lnTo>
                    <a:pt x="278" y="264"/>
                  </a:lnTo>
                  <a:lnTo>
                    <a:pt x="279" y="264"/>
                  </a:lnTo>
                  <a:lnTo>
                    <a:pt x="278" y="264"/>
                  </a:lnTo>
                  <a:lnTo>
                    <a:pt x="278" y="265"/>
                  </a:lnTo>
                  <a:lnTo>
                    <a:pt x="277" y="265"/>
                  </a:lnTo>
                  <a:lnTo>
                    <a:pt x="276" y="265"/>
                  </a:lnTo>
                  <a:lnTo>
                    <a:pt x="276" y="266"/>
                  </a:lnTo>
                  <a:lnTo>
                    <a:pt x="276" y="267"/>
                  </a:lnTo>
                  <a:lnTo>
                    <a:pt x="276" y="268"/>
                  </a:lnTo>
                  <a:lnTo>
                    <a:pt x="276" y="269"/>
                  </a:lnTo>
                  <a:lnTo>
                    <a:pt x="277" y="269"/>
                  </a:lnTo>
                  <a:lnTo>
                    <a:pt x="277" y="271"/>
                  </a:lnTo>
                  <a:lnTo>
                    <a:pt x="276" y="271"/>
                  </a:lnTo>
                  <a:lnTo>
                    <a:pt x="277" y="271"/>
                  </a:lnTo>
                  <a:lnTo>
                    <a:pt x="277" y="272"/>
                  </a:lnTo>
                  <a:lnTo>
                    <a:pt x="276" y="272"/>
                  </a:lnTo>
                  <a:lnTo>
                    <a:pt x="277" y="272"/>
                  </a:lnTo>
                  <a:lnTo>
                    <a:pt x="277" y="273"/>
                  </a:lnTo>
                  <a:lnTo>
                    <a:pt x="276" y="273"/>
                  </a:lnTo>
                  <a:lnTo>
                    <a:pt x="276" y="272"/>
                  </a:lnTo>
                  <a:lnTo>
                    <a:pt x="276" y="273"/>
                  </a:lnTo>
                  <a:lnTo>
                    <a:pt x="276" y="274"/>
                  </a:lnTo>
                  <a:lnTo>
                    <a:pt x="275" y="274"/>
                  </a:lnTo>
                  <a:lnTo>
                    <a:pt x="273" y="275"/>
                  </a:lnTo>
                  <a:lnTo>
                    <a:pt x="272" y="275"/>
                  </a:lnTo>
                  <a:lnTo>
                    <a:pt x="272" y="276"/>
                  </a:lnTo>
                  <a:lnTo>
                    <a:pt x="271" y="276"/>
                  </a:lnTo>
                  <a:lnTo>
                    <a:pt x="270" y="276"/>
                  </a:lnTo>
                  <a:lnTo>
                    <a:pt x="269" y="276"/>
                  </a:lnTo>
                  <a:lnTo>
                    <a:pt x="268" y="276"/>
                  </a:lnTo>
                  <a:lnTo>
                    <a:pt x="268" y="277"/>
                  </a:lnTo>
                  <a:lnTo>
                    <a:pt x="267" y="277"/>
                  </a:lnTo>
                  <a:lnTo>
                    <a:pt x="267" y="276"/>
                  </a:lnTo>
                  <a:lnTo>
                    <a:pt x="267" y="277"/>
                  </a:lnTo>
                  <a:lnTo>
                    <a:pt x="268" y="279"/>
                  </a:lnTo>
                  <a:lnTo>
                    <a:pt x="267" y="279"/>
                  </a:lnTo>
                  <a:lnTo>
                    <a:pt x="265" y="279"/>
                  </a:lnTo>
                  <a:lnTo>
                    <a:pt x="265" y="280"/>
                  </a:lnTo>
                  <a:lnTo>
                    <a:pt x="265" y="281"/>
                  </a:lnTo>
                  <a:lnTo>
                    <a:pt x="267" y="281"/>
                  </a:lnTo>
                  <a:lnTo>
                    <a:pt x="267" y="282"/>
                  </a:lnTo>
                  <a:lnTo>
                    <a:pt x="267" y="281"/>
                  </a:lnTo>
                  <a:lnTo>
                    <a:pt x="267" y="282"/>
                  </a:lnTo>
                  <a:lnTo>
                    <a:pt x="267" y="283"/>
                  </a:lnTo>
                  <a:lnTo>
                    <a:pt x="265" y="283"/>
                  </a:lnTo>
                  <a:lnTo>
                    <a:pt x="265" y="284"/>
                  </a:lnTo>
                  <a:lnTo>
                    <a:pt x="264" y="284"/>
                  </a:lnTo>
                  <a:lnTo>
                    <a:pt x="265" y="284"/>
                  </a:lnTo>
                  <a:lnTo>
                    <a:pt x="265" y="285"/>
                  </a:lnTo>
                  <a:lnTo>
                    <a:pt x="264" y="285"/>
                  </a:lnTo>
                  <a:lnTo>
                    <a:pt x="264" y="287"/>
                  </a:lnTo>
                  <a:lnTo>
                    <a:pt x="263" y="287"/>
                  </a:lnTo>
                  <a:lnTo>
                    <a:pt x="263" y="285"/>
                  </a:lnTo>
                  <a:lnTo>
                    <a:pt x="262" y="285"/>
                  </a:lnTo>
                  <a:lnTo>
                    <a:pt x="262" y="287"/>
                  </a:lnTo>
                  <a:lnTo>
                    <a:pt x="262" y="288"/>
                  </a:lnTo>
                  <a:lnTo>
                    <a:pt x="261" y="288"/>
                  </a:lnTo>
                  <a:lnTo>
                    <a:pt x="261" y="287"/>
                  </a:lnTo>
                  <a:lnTo>
                    <a:pt x="260" y="287"/>
                  </a:lnTo>
                  <a:lnTo>
                    <a:pt x="260" y="288"/>
                  </a:lnTo>
                  <a:lnTo>
                    <a:pt x="259" y="288"/>
                  </a:lnTo>
                  <a:lnTo>
                    <a:pt x="257" y="288"/>
                  </a:lnTo>
                  <a:lnTo>
                    <a:pt x="257" y="289"/>
                  </a:lnTo>
                  <a:lnTo>
                    <a:pt x="256" y="289"/>
                  </a:lnTo>
                  <a:lnTo>
                    <a:pt x="255" y="290"/>
                  </a:lnTo>
                  <a:lnTo>
                    <a:pt x="255" y="291"/>
                  </a:lnTo>
                  <a:lnTo>
                    <a:pt x="256" y="291"/>
                  </a:lnTo>
                  <a:lnTo>
                    <a:pt x="256" y="292"/>
                  </a:lnTo>
                  <a:lnTo>
                    <a:pt x="257" y="292"/>
                  </a:lnTo>
                  <a:lnTo>
                    <a:pt x="257" y="293"/>
                  </a:lnTo>
                  <a:lnTo>
                    <a:pt x="257" y="295"/>
                  </a:lnTo>
                  <a:lnTo>
                    <a:pt x="256" y="295"/>
                  </a:lnTo>
                  <a:lnTo>
                    <a:pt x="256" y="296"/>
                  </a:lnTo>
                  <a:lnTo>
                    <a:pt x="256" y="295"/>
                  </a:lnTo>
                  <a:lnTo>
                    <a:pt x="255" y="295"/>
                  </a:lnTo>
                  <a:lnTo>
                    <a:pt x="254" y="295"/>
                  </a:lnTo>
                  <a:lnTo>
                    <a:pt x="253" y="295"/>
                  </a:lnTo>
                  <a:lnTo>
                    <a:pt x="253" y="296"/>
                  </a:lnTo>
                  <a:lnTo>
                    <a:pt x="254" y="296"/>
                  </a:lnTo>
                  <a:lnTo>
                    <a:pt x="254" y="297"/>
                  </a:lnTo>
                  <a:lnTo>
                    <a:pt x="253" y="297"/>
                  </a:lnTo>
                  <a:lnTo>
                    <a:pt x="252" y="297"/>
                  </a:lnTo>
                  <a:lnTo>
                    <a:pt x="252" y="298"/>
                  </a:lnTo>
                  <a:lnTo>
                    <a:pt x="251" y="298"/>
                  </a:lnTo>
                  <a:lnTo>
                    <a:pt x="249" y="298"/>
                  </a:lnTo>
                  <a:lnTo>
                    <a:pt x="248" y="298"/>
                  </a:lnTo>
                  <a:lnTo>
                    <a:pt x="248" y="299"/>
                  </a:lnTo>
                  <a:lnTo>
                    <a:pt x="247" y="299"/>
                  </a:lnTo>
                  <a:lnTo>
                    <a:pt x="247" y="298"/>
                  </a:lnTo>
                  <a:lnTo>
                    <a:pt x="246" y="298"/>
                  </a:lnTo>
                  <a:lnTo>
                    <a:pt x="245" y="298"/>
                  </a:lnTo>
                  <a:lnTo>
                    <a:pt x="245" y="299"/>
                  </a:lnTo>
                  <a:lnTo>
                    <a:pt x="244" y="299"/>
                  </a:lnTo>
                  <a:lnTo>
                    <a:pt x="244" y="300"/>
                  </a:lnTo>
                  <a:lnTo>
                    <a:pt x="244" y="301"/>
                  </a:lnTo>
                  <a:lnTo>
                    <a:pt x="243" y="301"/>
                  </a:lnTo>
                  <a:lnTo>
                    <a:pt x="243" y="303"/>
                  </a:lnTo>
                  <a:lnTo>
                    <a:pt x="243" y="304"/>
                  </a:lnTo>
                  <a:lnTo>
                    <a:pt x="241" y="304"/>
                  </a:lnTo>
                  <a:lnTo>
                    <a:pt x="240" y="304"/>
                  </a:lnTo>
                  <a:lnTo>
                    <a:pt x="240" y="305"/>
                  </a:lnTo>
                  <a:lnTo>
                    <a:pt x="239" y="305"/>
                  </a:lnTo>
                  <a:lnTo>
                    <a:pt x="239" y="304"/>
                  </a:lnTo>
                  <a:lnTo>
                    <a:pt x="238" y="304"/>
                  </a:lnTo>
                  <a:lnTo>
                    <a:pt x="237" y="304"/>
                  </a:lnTo>
                  <a:lnTo>
                    <a:pt x="236" y="303"/>
                  </a:lnTo>
                  <a:lnTo>
                    <a:pt x="233" y="301"/>
                  </a:lnTo>
                  <a:lnTo>
                    <a:pt x="232" y="301"/>
                  </a:lnTo>
                  <a:lnTo>
                    <a:pt x="223" y="298"/>
                  </a:lnTo>
                  <a:lnTo>
                    <a:pt x="221" y="297"/>
                  </a:lnTo>
                  <a:lnTo>
                    <a:pt x="220" y="297"/>
                  </a:lnTo>
                  <a:lnTo>
                    <a:pt x="215" y="295"/>
                  </a:lnTo>
                  <a:lnTo>
                    <a:pt x="212" y="293"/>
                  </a:lnTo>
                  <a:lnTo>
                    <a:pt x="208" y="291"/>
                  </a:lnTo>
                  <a:lnTo>
                    <a:pt x="200" y="288"/>
                  </a:lnTo>
                  <a:lnTo>
                    <a:pt x="199" y="288"/>
                  </a:lnTo>
                  <a:lnTo>
                    <a:pt x="198" y="287"/>
                  </a:lnTo>
                  <a:lnTo>
                    <a:pt x="190" y="283"/>
                  </a:lnTo>
                  <a:lnTo>
                    <a:pt x="188" y="283"/>
                  </a:lnTo>
                  <a:lnTo>
                    <a:pt x="184" y="281"/>
                  </a:lnTo>
                  <a:lnTo>
                    <a:pt x="183" y="281"/>
                  </a:lnTo>
                  <a:lnTo>
                    <a:pt x="180" y="280"/>
                  </a:lnTo>
                  <a:lnTo>
                    <a:pt x="172" y="276"/>
                  </a:lnTo>
                  <a:lnTo>
                    <a:pt x="167" y="274"/>
                  </a:lnTo>
                  <a:lnTo>
                    <a:pt x="166" y="274"/>
                  </a:lnTo>
                  <a:lnTo>
                    <a:pt x="164" y="273"/>
                  </a:lnTo>
                  <a:lnTo>
                    <a:pt x="161" y="272"/>
                  </a:lnTo>
                  <a:lnTo>
                    <a:pt x="158" y="271"/>
                  </a:lnTo>
                  <a:lnTo>
                    <a:pt x="157" y="269"/>
                  </a:lnTo>
                  <a:lnTo>
                    <a:pt x="152" y="267"/>
                  </a:lnTo>
                  <a:lnTo>
                    <a:pt x="150" y="267"/>
                  </a:lnTo>
                  <a:lnTo>
                    <a:pt x="149" y="266"/>
                  </a:lnTo>
                  <a:lnTo>
                    <a:pt x="141" y="263"/>
                  </a:lnTo>
                  <a:lnTo>
                    <a:pt x="139" y="263"/>
                  </a:lnTo>
                  <a:lnTo>
                    <a:pt x="136" y="261"/>
                  </a:lnTo>
                  <a:lnTo>
                    <a:pt x="135" y="260"/>
                  </a:lnTo>
                  <a:lnTo>
                    <a:pt x="133" y="259"/>
                  </a:lnTo>
                  <a:lnTo>
                    <a:pt x="132" y="259"/>
                  </a:lnTo>
                  <a:lnTo>
                    <a:pt x="129" y="258"/>
                  </a:lnTo>
                  <a:lnTo>
                    <a:pt x="123" y="256"/>
                  </a:lnTo>
                  <a:lnTo>
                    <a:pt x="120" y="255"/>
                  </a:lnTo>
                  <a:lnTo>
                    <a:pt x="118" y="253"/>
                  </a:lnTo>
                  <a:lnTo>
                    <a:pt x="116" y="252"/>
                  </a:lnTo>
                  <a:lnTo>
                    <a:pt x="111" y="250"/>
                  </a:lnTo>
                  <a:lnTo>
                    <a:pt x="108" y="249"/>
                  </a:lnTo>
                  <a:lnTo>
                    <a:pt x="105" y="248"/>
                  </a:lnTo>
                  <a:lnTo>
                    <a:pt x="104" y="248"/>
                  </a:lnTo>
                  <a:lnTo>
                    <a:pt x="100" y="245"/>
                  </a:lnTo>
                  <a:lnTo>
                    <a:pt x="95" y="243"/>
                  </a:lnTo>
                  <a:lnTo>
                    <a:pt x="94" y="243"/>
                  </a:lnTo>
                  <a:lnTo>
                    <a:pt x="89" y="241"/>
                  </a:lnTo>
                  <a:lnTo>
                    <a:pt x="87" y="240"/>
                  </a:lnTo>
                  <a:lnTo>
                    <a:pt x="85" y="239"/>
                  </a:lnTo>
                  <a:lnTo>
                    <a:pt x="81" y="237"/>
                  </a:lnTo>
                  <a:lnTo>
                    <a:pt x="71" y="233"/>
                  </a:lnTo>
                  <a:lnTo>
                    <a:pt x="70" y="233"/>
                  </a:lnTo>
                  <a:lnTo>
                    <a:pt x="64" y="231"/>
                  </a:lnTo>
                  <a:lnTo>
                    <a:pt x="60" y="228"/>
                  </a:lnTo>
                  <a:lnTo>
                    <a:pt x="59" y="228"/>
                  </a:lnTo>
                  <a:lnTo>
                    <a:pt x="57" y="228"/>
                  </a:lnTo>
                  <a:lnTo>
                    <a:pt x="56" y="227"/>
                  </a:lnTo>
                  <a:lnTo>
                    <a:pt x="55" y="227"/>
                  </a:lnTo>
                  <a:lnTo>
                    <a:pt x="48" y="224"/>
                  </a:lnTo>
                  <a:lnTo>
                    <a:pt x="48" y="223"/>
                  </a:lnTo>
                  <a:lnTo>
                    <a:pt x="48" y="221"/>
                  </a:lnTo>
                  <a:lnTo>
                    <a:pt x="48" y="220"/>
                  </a:lnTo>
                  <a:lnTo>
                    <a:pt x="47" y="220"/>
                  </a:lnTo>
                  <a:lnTo>
                    <a:pt x="47" y="219"/>
                  </a:lnTo>
                  <a:lnTo>
                    <a:pt x="47" y="218"/>
                  </a:lnTo>
                  <a:lnTo>
                    <a:pt x="46" y="218"/>
                  </a:lnTo>
                  <a:lnTo>
                    <a:pt x="46" y="217"/>
                  </a:lnTo>
                  <a:lnTo>
                    <a:pt x="44" y="217"/>
                  </a:lnTo>
                  <a:lnTo>
                    <a:pt x="43" y="217"/>
                  </a:lnTo>
                  <a:lnTo>
                    <a:pt x="43" y="218"/>
                  </a:lnTo>
                  <a:lnTo>
                    <a:pt x="41" y="218"/>
                  </a:lnTo>
                  <a:lnTo>
                    <a:pt x="41" y="219"/>
                  </a:lnTo>
                  <a:lnTo>
                    <a:pt x="41" y="220"/>
                  </a:lnTo>
                  <a:lnTo>
                    <a:pt x="41" y="221"/>
                  </a:lnTo>
                  <a:lnTo>
                    <a:pt x="40" y="221"/>
                  </a:lnTo>
                  <a:lnTo>
                    <a:pt x="40" y="223"/>
                  </a:lnTo>
                  <a:lnTo>
                    <a:pt x="39" y="223"/>
                  </a:lnTo>
                  <a:lnTo>
                    <a:pt x="38" y="224"/>
                  </a:lnTo>
                  <a:lnTo>
                    <a:pt x="37" y="224"/>
                  </a:lnTo>
                  <a:lnTo>
                    <a:pt x="36" y="224"/>
                  </a:lnTo>
                  <a:lnTo>
                    <a:pt x="35" y="224"/>
                  </a:lnTo>
                  <a:lnTo>
                    <a:pt x="33" y="224"/>
                  </a:lnTo>
                  <a:lnTo>
                    <a:pt x="32" y="223"/>
                  </a:lnTo>
                  <a:lnTo>
                    <a:pt x="31" y="223"/>
                  </a:lnTo>
                  <a:lnTo>
                    <a:pt x="30" y="221"/>
                  </a:lnTo>
                  <a:lnTo>
                    <a:pt x="29" y="221"/>
                  </a:lnTo>
                  <a:lnTo>
                    <a:pt x="29" y="220"/>
                  </a:lnTo>
                  <a:lnTo>
                    <a:pt x="28" y="219"/>
                  </a:lnTo>
                  <a:lnTo>
                    <a:pt x="25" y="217"/>
                  </a:lnTo>
                  <a:lnTo>
                    <a:pt x="25" y="216"/>
                  </a:lnTo>
                  <a:lnTo>
                    <a:pt x="25" y="215"/>
                  </a:lnTo>
                  <a:lnTo>
                    <a:pt x="25" y="213"/>
                  </a:lnTo>
                  <a:lnTo>
                    <a:pt x="27" y="208"/>
                  </a:lnTo>
                  <a:lnTo>
                    <a:pt x="27" y="207"/>
                  </a:lnTo>
                  <a:lnTo>
                    <a:pt x="27" y="205"/>
                  </a:lnTo>
                  <a:lnTo>
                    <a:pt x="27" y="204"/>
                  </a:lnTo>
                  <a:lnTo>
                    <a:pt x="27" y="203"/>
                  </a:lnTo>
                  <a:lnTo>
                    <a:pt x="24" y="201"/>
                  </a:lnTo>
                  <a:lnTo>
                    <a:pt x="24" y="200"/>
                  </a:lnTo>
                  <a:lnTo>
                    <a:pt x="23" y="200"/>
                  </a:lnTo>
                  <a:lnTo>
                    <a:pt x="22" y="200"/>
                  </a:lnTo>
                  <a:lnTo>
                    <a:pt x="21" y="200"/>
                  </a:lnTo>
                  <a:lnTo>
                    <a:pt x="15" y="201"/>
                  </a:lnTo>
                  <a:lnTo>
                    <a:pt x="14" y="201"/>
                  </a:lnTo>
                  <a:lnTo>
                    <a:pt x="13" y="201"/>
                  </a:lnTo>
                  <a:lnTo>
                    <a:pt x="12" y="200"/>
                  </a:lnTo>
                  <a:lnTo>
                    <a:pt x="11" y="200"/>
                  </a:lnTo>
                  <a:lnTo>
                    <a:pt x="9" y="200"/>
                  </a:lnTo>
                  <a:lnTo>
                    <a:pt x="8" y="200"/>
                  </a:lnTo>
                  <a:lnTo>
                    <a:pt x="7" y="200"/>
                  </a:lnTo>
                  <a:lnTo>
                    <a:pt x="6" y="199"/>
                  </a:lnTo>
                  <a:lnTo>
                    <a:pt x="6" y="197"/>
                  </a:lnTo>
                  <a:lnTo>
                    <a:pt x="5" y="197"/>
                  </a:lnTo>
                  <a:lnTo>
                    <a:pt x="4" y="196"/>
                  </a:lnTo>
                  <a:lnTo>
                    <a:pt x="3" y="195"/>
                  </a:lnTo>
                  <a:lnTo>
                    <a:pt x="1" y="195"/>
                  </a:lnTo>
                  <a:lnTo>
                    <a:pt x="1" y="193"/>
                  </a:lnTo>
                  <a:lnTo>
                    <a:pt x="0" y="192"/>
                  </a:lnTo>
                  <a:lnTo>
                    <a:pt x="1" y="188"/>
                  </a:lnTo>
                  <a:lnTo>
                    <a:pt x="1" y="186"/>
                  </a:lnTo>
                  <a:lnTo>
                    <a:pt x="0" y="185"/>
                  </a:lnTo>
                  <a:lnTo>
                    <a:pt x="0" y="180"/>
                  </a:lnTo>
                  <a:lnTo>
                    <a:pt x="0" y="179"/>
                  </a:lnTo>
                  <a:lnTo>
                    <a:pt x="0" y="178"/>
                  </a:lnTo>
                  <a:lnTo>
                    <a:pt x="0" y="177"/>
                  </a:lnTo>
                  <a:lnTo>
                    <a:pt x="0" y="176"/>
                  </a:lnTo>
                  <a:lnTo>
                    <a:pt x="0" y="175"/>
                  </a:lnTo>
                  <a:lnTo>
                    <a:pt x="0" y="173"/>
                  </a:lnTo>
                  <a:lnTo>
                    <a:pt x="0" y="172"/>
                  </a:lnTo>
                  <a:lnTo>
                    <a:pt x="0" y="171"/>
                  </a:lnTo>
                  <a:lnTo>
                    <a:pt x="0" y="170"/>
                  </a:lnTo>
                  <a:lnTo>
                    <a:pt x="1" y="170"/>
                  </a:lnTo>
                  <a:lnTo>
                    <a:pt x="3" y="170"/>
                  </a:lnTo>
                  <a:lnTo>
                    <a:pt x="4" y="170"/>
                  </a:lnTo>
                  <a:lnTo>
                    <a:pt x="5" y="170"/>
                  </a:lnTo>
                  <a:lnTo>
                    <a:pt x="5" y="169"/>
                  </a:lnTo>
                  <a:lnTo>
                    <a:pt x="5" y="168"/>
                  </a:lnTo>
                  <a:lnTo>
                    <a:pt x="5" y="167"/>
                  </a:lnTo>
                  <a:lnTo>
                    <a:pt x="3" y="165"/>
                  </a:lnTo>
                  <a:lnTo>
                    <a:pt x="1" y="164"/>
                  </a:lnTo>
                  <a:lnTo>
                    <a:pt x="1" y="163"/>
                  </a:lnTo>
                  <a:lnTo>
                    <a:pt x="1" y="162"/>
                  </a:lnTo>
                  <a:lnTo>
                    <a:pt x="3" y="161"/>
                  </a:lnTo>
                  <a:lnTo>
                    <a:pt x="3" y="160"/>
                  </a:lnTo>
                  <a:lnTo>
                    <a:pt x="4" y="160"/>
                  </a:lnTo>
                  <a:lnTo>
                    <a:pt x="4" y="159"/>
                  </a:lnTo>
                  <a:lnTo>
                    <a:pt x="5" y="159"/>
                  </a:lnTo>
                  <a:lnTo>
                    <a:pt x="6" y="159"/>
                  </a:lnTo>
                  <a:lnTo>
                    <a:pt x="7" y="159"/>
                  </a:lnTo>
                  <a:lnTo>
                    <a:pt x="7" y="160"/>
                  </a:lnTo>
                  <a:lnTo>
                    <a:pt x="7" y="161"/>
                  </a:lnTo>
                  <a:lnTo>
                    <a:pt x="7" y="162"/>
                  </a:lnTo>
                  <a:lnTo>
                    <a:pt x="7" y="163"/>
                  </a:lnTo>
                  <a:lnTo>
                    <a:pt x="8" y="164"/>
                  </a:lnTo>
                  <a:lnTo>
                    <a:pt x="8" y="165"/>
                  </a:lnTo>
                  <a:lnTo>
                    <a:pt x="8" y="167"/>
                  </a:lnTo>
                  <a:lnTo>
                    <a:pt x="9" y="168"/>
                  </a:lnTo>
                  <a:lnTo>
                    <a:pt x="11" y="168"/>
                  </a:lnTo>
                  <a:lnTo>
                    <a:pt x="12" y="168"/>
                  </a:lnTo>
                  <a:lnTo>
                    <a:pt x="12" y="167"/>
                  </a:lnTo>
                  <a:lnTo>
                    <a:pt x="13" y="167"/>
                  </a:lnTo>
                  <a:lnTo>
                    <a:pt x="14" y="165"/>
                  </a:lnTo>
                  <a:lnTo>
                    <a:pt x="15" y="165"/>
                  </a:lnTo>
                  <a:lnTo>
                    <a:pt x="16" y="165"/>
                  </a:lnTo>
                  <a:lnTo>
                    <a:pt x="17" y="165"/>
                  </a:lnTo>
                  <a:lnTo>
                    <a:pt x="20" y="167"/>
                  </a:lnTo>
                  <a:lnTo>
                    <a:pt x="20" y="168"/>
                  </a:lnTo>
                  <a:lnTo>
                    <a:pt x="20" y="169"/>
                  </a:lnTo>
                  <a:lnTo>
                    <a:pt x="20" y="170"/>
                  </a:lnTo>
                  <a:lnTo>
                    <a:pt x="21" y="170"/>
                  </a:lnTo>
                  <a:lnTo>
                    <a:pt x="21" y="171"/>
                  </a:lnTo>
                  <a:lnTo>
                    <a:pt x="21" y="172"/>
                  </a:lnTo>
                  <a:lnTo>
                    <a:pt x="22" y="172"/>
                  </a:lnTo>
                  <a:lnTo>
                    <a:pt x="22" y="173"/>
                  </a:lnTo>
                  <a:lnTo>
                    <a:pt x="22" y="175"/>
                  </a:lnTo>
                  <a:lnTo>
                    <a:pt x="23" y="175"/>
                  </a:lnTo>
                  <a:lnTo>
                    <a:pt x="23" y="176"/>
                  </a:lnTo>
                  <a:lnTo>
                    <a:pt x="24" y="177"/>
                  </a:lnTo>
                  <a:lnTo>
                    <a:pt x="25" y="177"/>
                  </a:lnTo>
                  <a:lnTo>
                    <a:pt x="28" y="177"/>
                  </a:lnTo>
                  <a:lnTo>
                    <a:pt x="29" y="178"/>
                  </a:lnTo>
                  <a:lnTo>
                    <a:pt x="30" y="178"/>
                  </a:lnTo>
                  <a:lnTo>
                    <a:pt x="31" y="178"/>
                  </a:lnTo>
                  <a:lnTo>
                    <a:pt x="32" y="178"/>
                  </a:lnTo>
                  <a:lnTo>
                    <a:pt x="33" y="177"/>
                  </a:lnTo>
                  <a:lnTo>
                    <a:pt x="35" y="177"/>
                  </a:lnTo>
                  <a:lnTo>
                    <a:pt x="35" y="176"/>
                  </a:lnTo>
                  <a:lnTo>
                    <a:pt x="35" y="175"/>
                  </a:lnTo>
                  <a:lnTo>
                    <a:pt x="35" y="173"/>
                  </a:lnTo>
                  <a:lnTo>
                    <a:pt x="35" y="172"/>
                  </a:lnTo>
                  <a:lnTo>
                    <a:pt x="35" y="171"/>
                  </a:lnTo>
                  <a:lnTo>
                    <a:pt x="33" y="171"/>
                  </a:lnTo>
                  <a:lnTo>
                    <a:pt x="33" y="170"/>
                  </a:lnTo>
                  <a:lnTo>
                    <a:pt x="32" y="170"/>
                  </a:lnTo>
                  <a:lnTo>
                    <a:pt x="31" y="170"/>
                  </a:lnTo>
                  <a:lnTo>
                    <a:pt x="31" y="169"/>
                  </a:lnTo>
                  <a:lnTo>
                    <a:pt x="30" y="169"/>
                  </a:lnTo>
                  <a:lnTo>
                    <a:pt x="29" y="168"/>
                  </a:lnTo>
                  <a:lnTo>
                    <a:pt x="29" y="167"/>
                  </a:lnTo>
                  <a:lnTo>
                    <a:pt x="28" y="167"/>
                  </a:lnTo>
                  <a:lnTo>
                    <a:pt x="28" y="165"/>
                  </a:lnTo>
                  <a:lnTo>
                    <a:pt x="27" y="165"/>
                  </a:lnTo>
                  <a:lnTo>
                    <a:pt x="25" y="165"/>
                  </a:lnTo>
                  <a:lnTo>
                    <a:pt x="25" y="164"/>
                  </a:lnTo>
                  <a:lnTo>
                    <a:pt x="24" y="163"/>
                  </a:lnTo>
                  <a:lnTo>
                    <a:pt x="24" y="162"/>
                  </a:lnTo>
                  <a:lnTo>
                    <a:pt x="24" y="161"/>
                  </a:lnTo>
                  <a:lnTo>
                    <a:pt x="23" y="161"/>
                  </a:lnTo>
                  <a:lnTo>
                    <a:pt x="23" y="160"/>
                  </a:lnTo>
                  <a:lnTo>
                    <a:pt x="24" y="159"/>
                  </a:lnTo>
                  <a:lnTo>
                    <a:pt x="24" y="157"/>
                  </a:lnTo>
                  <a:lnTo>
                    <a:pt x="24" y="156"/>
                  </a:lnTo>
                  <a:lnTo>
                    <a:pt x="25" y="156"/>
                  </a:lnTo>
                  <a:lnTo>
                    <a:pt x="25" y="155"/>
                  </a:lnTo>
                  <a:lnTo>
                    <a:pt x="27" y="155"/>
                  </a:lnTo>
                  <a:lnTo>
                    <a:pt x="27" y="154"/>
                  </a:lnTo>
                  <a:lnTo>
                    <a:pt x="28" y="154"/>
                  </a:lnTo>
                  <a:lnTo>
                    <a:pt x="29" y="153"/>
                  </a:lnTo>
                  <a:lnTo>
                    <a:pt x="30" y="153"/>
                  </a:lnTo>
                  <a:lnTo>
                    <a:pt x="31" y="153"/>
                  </a:lnTo>
                  <a:lnTo>
                    <a:pt x="32" y="153"/>
                  </a:lnTo>
                  <a:lnTo>
                    <a:pt x="33" y="153"/>
                  </a:lnTo>
                  <a:lnTo>
                    <a:pt x="33" y="154"/>
                  </a:lnTo>
                  <a:lnTo>
                    <a:pt x="33" y="155"/>
                  </a:lnTo>
                  <a:lnTo>
                    <a:pt x="35" y="155"/>
                  </a:lnTo>
                  <a:lnTo>
                    <a:pt x="35" y="156"/>
                  </a:lnTo>
                  <a:lnTo>
                    <a:pt x="35" y="157"/>
                  </a:lnTo>
                  <a:lnTo>
                    <a:pt x="35" y="159"/>
                  </a:lnTo>
                  <a:lnTo>
                    <a:pt x="33" y="160"/>
                  </a:lnTo>
                  <a:lnTo>
                    <a:pt x="33" y="161"/>
                  </a:lnTo>
                  <a:lnTo>
                    <a:pt x="33" y="162"/>
                  </a:lnTo>
                  <a:lnTo>
                    <a:pt x="33" y="164"/>
                  </a:lnTo>
                  <a:lnTo>
                    <a:pt x="33" y="165"/>
                  </a:lnTo>
                  <a:lnTo>
                    <a:pt x="33" y="167"/>
                  </a:lnTo>
                  <a:lnTo>
                    <a:pt x="35" y="167"/>
                  </a:lnTo>
                  <a:lnTo>
                    <a:pt x="35" y="168"/>
                  </a:lnTo>
                  <a:lnTo>
                    <a:pt x="36" y="168"/>
                  </a:lnTo>
                  <a:lnTo>
                    <a:pt x="36" y="169"/>
                  </a:lnTo>
                  <a:lnTo>
                    <a:pt x="36" y="170"/>
                  </a:lnTo>
                  <a:lnTo>
                    <a:pt x="36" y="171"/>
                  </a:lnTo>
                  <a:lnTo>
                    <a:pt x="37" y="171"/>
                  </a:lnTo>
                  <a:lnTo>
                    <a:pt x="38" y="172"/>
                  </a:lnTo>
                  <a:lnTo>
                    <a:pt x="39" y="172"/>
                  </a:lnTo>
                  <a:lnTo>
                    <a:pt x="40" y="172"/>
                  </a:lnTo>
                  <a:lnTo>
                    <a:pt x="41" y="172"/>
                  </a:lnTo>
                  <a:lnTo>
                    <a:pt x="41" y="171"/>
                  </a:lnTo>
                  <a:lnTo>
                    <a:pt x="43" y="170"/>
                  </a:lnTo>
                  <a:lnTo>
                    <a:pt x="44" y="168"/>
                  </a:lnTo>
                  <a:lnTo>
                    <a:pt x="44" y="167"/>
                  </a:lnTo>
                  <a:lnTo>
                    <a:pt x="43" y="165"/>
                  </a:lnTo>
                  <a:lnTo>
                    <a:pt x="41" y="165"/>
                  </a:lnTo>
                  <a:lnTo>
                    <a:pt x="41" y="164"/>
                  </a:lnTo>
                  <a:lnTo>
                    <a:pt x="40" y="163"/>
                  </a:lnTo>
                  <a:lnTo>
                    <a:pt x="40" y="162"/>
                  </a:lnTo>
                  <a:lnTo>
                    <a:pt x="40" y="161"/>
                  </a:lnTo>
                  <a:lnTo>
                    <a:pt x="39" y="161"/>
                  </a:lnTo>
                  <a:lnTo>
                    <a:pt x="39" y="160"/>
                  </a:lnTo>
                  <a:lnTo>
                    <a:pt x="39" y="159"/>
                  </a:lnTo>
                  <a:lnTo>
                    <a:pt x="39" y="157"/>
                  </a:lnTo>
                  <a:lnTo>
                    <a:pt x="40" y="156"/>
                  </a:lnTo>
                  <a:lnTo>
                    <a:pt x="40" y="155"/>
                  </a:lnTo>
                  <a:lnTo>
                    <a:pt x="41" y="154"/>
                  </a:lnTo>
                  <a:lnTo>
                    <a:pt x="41" y="153"/>
                  </a:lnTo>
                  <a:lnTo>
                    <a:pt x="43" y="152"/>
                  </a:lnTo>
                  <a:lnTo>
                    <a:pt x="44" y="151"/>
                  </a:lnTo>
                  <a:lnTo>
                    <a:pt x="44" y="149"/>
                  </a:lnTo>
                  <a:lnTo>
                    <a:pt x="45" y="148"/>
                  </a:lnTo>
                  <a:lnTo>
                    <a:pt x="46" y="148"/>
                  </a:lnTo>
                  <a:lnTo>
                    <a:pt x="47" y="147"/>
                  </a:lnTo>
                  <a:lnTo>
                    <a:pt x="48" y="147"/>
                  </a:lnTo>
                  <a:lnTo>
                    <a:pt x="51" y="147"/>
                  </a:lnTo>
                  <a:lnTo>
                    <a:pt x="53" y="147"/>
                  </a:lnTo>
                  <a:lnTo>
                    <a:pt x="53" y="146"/>
                  </a:lnTo>
                  <a:lnTo>
                    <a:pt x="53" y="141"/>
                  </a:lnTo>
                  <a:lnTo>
                    <a:pt x="53" y="128"/>
                  </a:lnTo>
                  <a:lnTo>
                    <a:pt x="53" y="127"/>
                  </a:lnTo>
                  <a:lnTo>
                    <a:pt x="53" y="114"/>
                  </a:lnTo>
                  <a:lnTo>
                    <a:pt x="53" y="111"/>
                  </a:lnTo>
                  <a:lnTo>
                    <a:pt x="53" y="109"/>
                  </a:lnTo>
                  <a:lnTo>
                    <a:pt x="53" y="108"/>
                  </a:lnTo>
                  <a:lnTo>
                    <a:pt x="53" y="97"/>
                  </a:lnTo>
                  <a:lnTo>
                    <a:pt x="53" y="89"/>
                  </a:lnTo>
                  <a:lnTo>
                    <a:pt x="53" y="85"/>
                  </a:lnTo>
                  <a:lnTo>
                    <a:pt x="53" y="82"/>
                  </a:lnTo>
                  <a:lnTo>
                    <a:pt x="53" y="79"/>
                  </a:lnTo>
                  <a:lnTo>
                    <a:pt x="53" y="76"/>
                  </a:lnTo>
                  <a:lnTo>
                    <a:pt x="53" y="75"/>
                  </a:lnTo>
                  <a:lnTo>
                    <a:pt x="53" y="74"/>
                  </a:lnTo>
                  <a:lnTo>
                    <a:pt x="53" y="71"/>
                  </a:lnTo>
                  <a:lnTo>
                    <a:pt x="53" y="69"/>
                  </a:lnTo>
                  <a:lnTo>
                    <a:pt x="53" y="59"/>
                  </a:lnTo>
                  <a:lnTo>
                    <a:pt x="53" y="55"/>
                  </a:lnTo>
                  <a:lnTo>
                    <a:pt x="53" y="52"/>
                  </a:lnTo>
                  <a:lnTo>
                    <a:pt x="53" y="48"/>
                  </a:lnTo>
                  <a:lnTo>
                    <a:pt x="53" y="47"/>
                  </a:lnTo>
                  <a:lnTo>
                    <a:pt x="53" y="45"/>
                  </a:lnTo>
                  <a:lnTo>
                    <a:pt x="53" y="44"/>
                  </a:lnTo>
                  <a:lnTo>
                    <a:pt x="54" y="43"/>
                  </a:lnTo>
                  <a:lnTo>
                    <a:pt x="54" y="42"/>
                  </a:lnTo>
                  <a:lnTo>
                    <a:pt x="54" y="41"/>
                  </a:lnTo>
                  <a:lnTo>
                    <a:pt x="55" y="40"/>
                  </a:lnTo>
                  <a:lnTo>
                    <a:pt x="55" y="39"/>
                  </a:lnTo>
                  <a:lnTo>
                    <a:pt x="56" y="39"/>
                  </a:lnTo>
                  <a:lnTo>
                    <a:pt x="57" y="39"/>
                  </a:lnTo>
                  <a:lnTo>
                    <a:pt x="59" y="40"/>
                  </a:lnTo>
                  <a:lnTo>
                    <a:pt x="60" y="40"/>
                  </a:lnTo>
                  <a:lnTo>
                    <a:pt x="61" y="40"/>
                  </a:lnTo>
                  <a:lnTo>
                    <a:pt x="61" y="39"/>
                  </a:lnTo>
                  <a:lnTo>
                    <a:pt x="61" y="37"/>
                  </a:lnTo>
                  <a:lnTo>
                    <a:pt x="60" y="36"/>
                  </a:lnTo>
                  <a:lnTo>
                    <a:pt x="60" y="35"/>
                  </a:lnTo>
                  <a:lnTo>
                    <a:pt x="61" y="35"/>
                  </a:lnTo>
                  <a:lnTo>
                    <a:pt x="61" y="34"/>
                  </a:lnTo>
                  <a:lnTo>
                    <a:pt x="62" y="34"/>
                  </a:lnTo>
                  <a:lnTo>
                    <a:pt x="63" y="34"/>
                  </a:lnTo>
                  <a:lnTo>
                    <a:pt x="63" y="33"/>
                  </a:lnTo>
                  <a:lnTo>
                    <a:pt x="64" y="33"/>
                  </a:lnTo>
                  <a:lnTo>
                    <a:pt x="64" y="34"/>
                  </a:lnTo>
                  <a:lnTo>
                    <a:pt x="65" y="34"/>
                  </a:lnTo>
                  <a:lnTo>
                    <a:pt x="67" y="35"/>
                  </a:lnTo>
                  <a:lnTo>
                    <a:pt x="67" y="36"/>
                  </a:lnTo>
                  <a:lnTo>
                    <a:pt x="67" y="37"/>
                  </a:lnTo>
                  <a:lnTo>
                    <a:pt x="65" y="39"/>
                  </a:lnTo>
                  <a:lnTo>
                    <a:pt x="65" y="40"/>
                  </a:lnTo>
                  <a:lnTo>
                    <a:pt x="67" y="40"/>
                  </a:lnTo>
                  <a:lnTo>
                    <a:pt x="68" y="40"/>
                  </a:lnTo>
                  <a:lnTo>
                    <a:pt x="69" y="39"/>
                  </a:lnTo>
                  <a:lnTo>
                    <a:pt x="69" y="37"/>
                  </a:lnTo>
                  <a:lnTo>
                    <a:pt x="70" y="37"/>
                  </a:lnTo>
                  <a:lnTo>
                    <a:pt x="71" y="37"/>
                  </a:lnTo>
                  <a:lnTo>
                    <a:pt x="71" y="36"/>
                  </a:lnTo>
                  <a:lnTo>
                    <a:pt x="72" y="37"/>
                  </a:lnTo>
                  <a:lnTo>
                    <a:pt x="73" y="39"/>
                  </a:lnTo>
                  <a:lnTo>
                    <a:pt x="75" y="39"/>
                  </a:lnTo>
                  <a:lnTo>
                    <a:pt x="76" y="39"/>
                  </a:lnTo>
                  <a:lnTo>
                    <a:pt x="76" y="37"/>
                  </a:lnTo>
                  <a:lnTo>
                    <a:pt x="76" y="36"/>
                  </a:lnTo>
                  <a:lnTo>
                    <a:pt x="75" y="36"/>
                  </a:lnTo>
                  <a:lnTo>
                    <a:pt x="75" y="35"/>
                  </a:lnTo>
                  <a:lnTo>
                    <a:pt x="73" y="35"/>
                  </a:lnTo>
                  <a:lnTo>
                    <a:pt x="73" y="34"/>
                  </a:lnTo>
                  <a:lnTo>
                    <a:pt x="73" y="33"/>
                  </a:lnTo>
                  <a:lnTo>
                    <a:pt x="73" y="32"/>
                  </a:lnTo>
                  <a:lnTo>
                    <a:pt x="73" y="31"/>
                  </a:lnTo>
                  <a:lnTo>
                    <a:pt x="73" y="29"/>
                  </a:lnTo>
                  <a:lnTo>
                    <a:pt x="75" y="28"/>
                  </a:lnTo>
                  <a:lnTo>
                    <a:pt x="76" y="27"/>
                  </a:lnTo>
                  <a:lnTo>
                    <a:pt x="77" y="27"/>
                  </a:lnTo>
                  <a:lnTo>
                    <a:pt x="77" y="26"/>
                  </a:lnTo>
                  <a:lnTo>
                    <a:pt x="78" y="26"/>
                  </a:lnTo>
                  <a:lnTo>
                    <a:pt x="78" y="25"/>
                  </a:lnTo>
                  <a:lnTo>
                    <a:pt x="79" y="24"/>
                  </a:lnTo>
                  <a:lnTo>
                    <a:pt x="79" y="21"/>
                  </a:lnTo>
                  <a:lnTo>
                    <a:pt x="79" y="20"/>
                  </a:lnTo>
                  <a:lnTo>
                    <a:pt x="79" y="19"/>
                  </a:lnTo>
                  <a:lnTo>
                    <a:pt x="79" y="18"/>
                  </a:lnTo>
                  <a:lnTo>
                    <a:pt x="78" y="17"/>
                  </a:lnTo>
                  <a:lnTo>
                    <a:pt x="78" y="15"/>
                  </a:lnTo>
                  <a:lnTo>
                    <a:pt x="77" y="15"/>
                  </a:lnTo>
                  <a:lnTo>
                    <a:pt x="77" y="12"/>
                  </a:lnTo>
                  <a:lnTo>
                    <a:pt x="76" y="11"/>
                  </a:lnTo>
                  <a:lnTo>
                    <a:pt x="75" y="10"/>
                  </a:lnTo>
                  <a:lnTo>
                    <a:pt x="73" y="10"/>
                  </a:lnTo>
                  <a:lnTo>
                    <a:pt x="73" y="9"/>
                  </a:lnTo>
                  <a:lnTo>
                    <a:pt x="72" y="8"/>
                  </a:lnTo>
                  <a:lnTo>
                    <a:pt x="71" y="8"/>
                  </a:lnTo>
                  <a:lnTo>
                    <a:pt x="70" y="8"/>
                  </a:lnTo>
                  <a:lnTo>
                    <a:pt x="69" y="8"/>
                  </a:lnTo>
                  <a:lnTo>
                    <a:pt x="68" y="8"/>
                  </a:lnTo>
                  <a:lnTo>
                    <a:pt x="67" y="8"/>
                  </a:lnTo>
                  <a:lnTo>
                    <a:pt x="65" y="7"/>
                  </a:lnTo>
                  <a:lnTo>
                    <a:pt x="64" y="7"/>
                  </a:lnTo>
                  <a:lnTo>
                    <a:pt x="63" y="7"/>
                  </a:lnTo>
                  <a:lnTo>
                    <a:pt x="62" y="8"/>
                  </a:lnTo>
                  <a:lnTo>
                    <a:pt x="61" y="8"/>
                  </a:lnTo>
                  <a:lnTo>
                    <a:pt x="60" y="7"/>
                  </a:lnTo>
                  <a:lnTo>
                    <a:pt x="59" y="7"/>
                  </a:lnTo>
                  <a:lnTo>
                    <a:pt x="59" y="5"/>
                  </a:lnTo>
                  <a:lnTo>
                    <a:pt x="57" y="5"/>
                  </a:lnTo>
                  <a:lnTo>
                    <a:pt x="57" y="4"/>
                  </a:lnTo>
                  <a:lnTo>
                    <a:pt x="57" y="3"/>
                  </a:lnTo>
                  <a:lnTo>
                    <a:pt x="57" y="1"/>
                  </a:lnTo>
                  <a:lnTo>
                    <a:pt x="57" y="0"/>
                  </a:lnTo>
                  <a:lnTo>
                    <a:pt x="59" y="0"/>
                  </a:lnTo>
                  <a:lnTo>
                    <a:pt x="60" y="1"/>
                  </a:lnTo>
                  <a:lnTo>
                    <a:pt x="61" y="1"/>
                  </a:lnTo>
                  <a:close/>
                </a:path>
              </a:pathLst>
            </a:custGeom>
            <a:solidFill>
              <a:schemeClr val="bg1"/>
            </a:solidFill>
            <a:ln w="3175">
              <a:solidFill>
                <a:schemeClr val="tx1">
                  <a:lumMod val="95000"/>
                  <a:lumOff val="5000"/>
                </a:schemeClr>
              </a:solidFill>
              <a:prstDash val="solid"/>
              <a:round/>
              <a:headEnd/>
              <a:tailEnd/>
            </a:ln>
            <a:effectLst/>
          </p:spPr>
          <p:txBody>
            <a:bodyPr/>
            <a:lstStyle/>
            <a:p>
              <a:endParaRPr lang="en-US" dirty="0"/>
            </a:p>
          </p:txBody>
        </p:sp>
        <p:sp>
          <p:nvSpPr>
            <p:cNvPr id="39" name="Freeform 138"/>
            <p:cNvSpPr>
              <a:spLocks/>
            </p:cNvSpPr>
            <p:nvPr/>
          </p:nvSpPr>
          <p:spPr bwMode="auto">
            <a:xfrm>
              <a:off x="2452" y="1795"/>
              <a:ext cx="208" cy="250"/>
            </a:xfrm>
            <a:custGeom>
              <a:avLst/>
              <a:gdLst>
                <a:gd name="T0" fmla="*/ 145 w 208"/>
                <a:gd name="T1" fmla="*/ 20 h 250"/>
                <a:gd name="T2" fmla="*/ 155 w 208"/>
                <a:gd name="T3" fmla="*/ 48 h 250"/>
                <a:gd name="T4" fmla="*/ 166 w 208"/>
                <a:gd name="T5" fmla="*/ 56 h 250"/>
                <a:gd name="T6" fmla="*/ 171 w 208"/>
                <a:gd name="T7" fmla="*/ 53 h 250"/>
                <a:gd name="T8" fmla="*/ 182 w 208"/>
                <a:gd name="T9" fmla="*/ 53 h 250"/>
                <a:gd name="T10" fmla="*/ 187 w 208"/>
                <a:gd name="T11" fmla="*/ 56 h 250"/>
                <a:gd name="T12" fmla="*/ 186 w 208"/>
                <a:gd name="T13" fmla="*/ 52 h 250"/>
                <a:gd name="T14" fmla="*/ 190 w 208"/>
                <a:gd name="T15" fmla="*/ 42 h 250"/>
                <a:gd name="T16" fmla="*/ 185 w 208"/>
                <a:gd name="T17" fmla="*/ 32 h 250"/>
                <a:gd name="T18" fmla="*/ 191 w 208"/>
                <a:gd name="T19" fmla="*/ 33 h 250"/>
                <a:gd name="T20" fmla="*/ 194 w 208"/>
                <a:gd name="T21" fmla="*/ 22 h 250"/>
                <a:gd name="T22" fmla="*/ 200 w 208"/>
                <a:gd name="T23" fmla="*/ 14 h 250"/>
                <a:gd name="T24" fmla="*/ 208 w 208"/>
                <a:gd name="T25" fmla="*/ 17 h 250"/>
                <a:gd name="T26" fmla="*/ 208 w 208"/>
                <a:gd name="T27" fmla="*/ 48 h 250"/>
                <a:gd name="T28" fmla="*/ 208 w 208"/>
                <a:gd name="T29" fmla="*/ 87 h 250"/>
                <a:gd name="T30" fmla="*/ 200 w 208"/>
                <a:gd name="T31" fmla="*/ 121 h 250"/>
                <a:gd name="T32" fmla="*/ 194 w 208"/>
                <a:gd name="T33" fmla="*/ 133 h 250"/>
                <a:gd name="T34" fmla="*/ 198 w 208"/>
                <a:gd name="T35" fmla="*/ 143 h 250"/>
                <a:gd name="T36" fmla="*/ 191 w 208"/>
                <a:gd name="T37" fmla="*/ 141 h 250"/>
                <a:gd name="T38" fmla="*/ 190 w 208"/>
                <a:gd name="T39" fmla="*/ 130 h 250"/>
                <a:gd name="T40" fmla="*/ 183 w 208"/>
                <a:gd name="T41" fmla="*/ 127 h 250"/>
                <a:gd name="T42" fmla="*/ 179 w 208"/>
                <a:gd name="T43" fmla="*/ 134 h 250"/>
                <a:gd name="T44" fmla="*/ 185 w 208"/>
                <a:gd name="T45" fmla="*/ 142 h 250"/>
                <a:gd name="T46" fmla="*/ 190 w 208"/>
                <a:gd name="T47" fmla="*/ 149 h 250"/>
                <a:gd name="T48" fmla="*/ 178 w 208"/>
                <a:gd name="T49" fmla="*/ 149 h 250"/>
                <a:gd name="T50" fmla="*/ 175 w 208"/>
                <a:gd name="T51" fmla="*/ 141 h 250"/>
                <a:gd name="T52" fmla="*/ 164 w 208"/>
                <a:gd name="T53" fmla="*/ 141 h 250"/>
                <a:gd name="T54" fmla="*/ 160 w 208"/>
                <a:gd name="T55" fmla="*/ 132 h 250"/>
                <a:gd name="T56" fmla="*/ 160 w 208"/>
                <a:gd name="T57" fmla="*/ 141 h 250"/>
                <a:gd name="T58" fmla="*/ 155 w 208"/>
                <a:gd name="T59" fmla="*/ 148 h 250"/>
                <a:gd name="T60" fmla="*/ 156 w 208"/>
                <a:gd name="T61" fmla="*/ 166 h 250"/>
                <a:gd name="T62" fmla="*/ 166 w 208"/>
                <a:gd name="T63" fmla="*/ 173 h 250"/>
                <a:gd name="T64" fmla="*/ 182 w 208"/>
                <a:gd name="T65" fmla="*/ 176 h 250"/>
                <a:gd name="T66" fmla="*/ 184 w 208"/>
                <a:gd name="T67" fmla="*/ 193 h 250"/>
                <a:gd name="T68" fmla="*/ 182 w 208"/>
                <a:gd name="T69" fmla="*/ 197 h 250"/>
                <a:gd name="T70" fmla="*/ 145 w 208"/>
                <a:gd name="T71" fmla="*/ 199 h 250"/>
                <a:gd name="T72" fmla="*/ 145 w 208"/>
                <a:gd name="T73" fmla="*/ 233 h 250"/>
                <a:gd name="T74" fmla="*/ 124 w 208"/>
                <a:gd name="T75" fmla="*/ 249 h 250"/>
                <a:gd name="T76" fmla="*/ 108 w 208"/>
                <a:gd name="T77" fmla="*/ 249 h 250"/>
                <a:gd name="T78" fmla="*/ 84 w 208"/>
                <a:gd name="T79" fmla="*/ 249 h 250"/>
                <a:gd name="T80" fmla="*/ 63 w 208"/>
                <a:gd name="T81" fmla="*/ 249 h 250"/>
                <a:gd name="T82" fmla="*/ 37 w 208"/>
                <a:gd name="T83" fmla="*/ 245 h 250"/>
                <a:gd name="T84" fmla="*/ 37 w 208"/>
                <a:gd name="T85" fmla="*/ 214 h 250"/>
                <a:gd name="T86" fmla="*/ 37 w 208"/>
                <a:gd name="T87" fmla="*/ 191 h 250"/>
                <a:gd name="T88" fmla="*/ 37 w 208"/>
                <a:gd name="T89" fmla="*/ 152 h 250"/>
                <a:gd name="T90" fmla="*/ 18 w 208"/>
                <a:gd name="T91" fmla="*/ 141 h 250"/>
                <a:gd name="T92" fmla="*/ 27 w 208"/>
                <a:gd name="T93" fmla="*/ 138 h 250"/>
                <a:gd name="T94" fmla="*/ 23 w 208"/>
                <a:gd name="T95" fmla="*/ 130 h 250"/>
                <a:gd name="T96" fmla="*/ 16 w 208"/>
                <a:gd name="T97" fmla="*/ 125 h 250"/>
                <a:gd name="T98" fmla="*/ 21 w 208"/>
                <a:gd name="T99" fmla="*/ 114 h 250"/>
                <a:gd name="T100" fmla="*/ 21 w 208"/>
                <a:gd name="T101" fmla="*/ 104 h 250"/>
                <a:gd name="T102" fmla="*/ 25 w 208"/>
                <a:gd name="T103" fmla="*/ 92 h 250"/>
                <a:gd name="T104" fmla="*/ 27 w 208"/>
                <a:gd name="T105" fmla="*/ 82 h 250"/>
                <a:gd name="T106" fmla="*/ 19 w 208"/>
                <a:gd name="T107" fmla="*/ 72 h 250"/>
                <a:gd name="T108" fmla="*/ 9 w 208"/>
                <a:gd name="T109" fmla="*/ 65 h 250"/>
                <a:gd name="T110" fmla="*/ 0 w 208"/>
                <a:gd name="T111" fmla="*/ 61 h 250"/>
                <a:gd name="T112" fmla="*/ 2 w 208"/>
                <a:gd name="T113" fmla="*/ 48 h 250"/>
                <a:gd name="T114" fmla="*/ 1 w 208"/>
                <a:gd name="T115" fmla="*/ 39 h 250"/>
                <a:gd name="T116" fmla="*/ 8 w 208"/>
                <a:gd name="T117" fmla="*/ 37 h 250"/>
                <a:gd name="T118" fmla="*/ 28 w 208"/>
                <a:gd name="T119" fmla="*/ 36 h 250"/>
                <a:gd name="T120" fmla="*/ 66 w 208"/>
                <a:gd name="T121" fmla="*/ 36 h 250"/>
                <a:gd name="T122" fmla="*/ 92 w 208"/>
                <a:gd name="T123" fmla="*/ 37 h 250"/>
                <a:gd name="T124" fmla="*/ 101 w 208"/>
                <a:gd name="T125" fmla="*/ 0 h 25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08" h="250">
                  <a:moveTo>
                    <a:pt x="128" y="0"/>
                  </a:moveTo>
                  <a:lnTo>
                    <a:pt x="131" y="0"/>
                  </a:lnTo>
                  <a:lnTo>
                    <a:pt x="140" y="0"/>
                  </a:lnTo>
                  <a:lnTo>
                    <a:pt x="143" y="0"/>
                  </a:lnTo>
                  <a:lnTo>
                    <a:pt x="144" y="0"/>
                  </a:lnTo>
                  <a:lnTo>
                    <a:pt x="145" y="0"/>
                  </a:lnTo>
                  <a:lnTo>
                    <a:pt x="145" y="1"/>
                  </a:lnTo>
                  <a:lnTo>
                    <a:pt x="145" y="14"/>
                  </a:lnTo>
                  <a:lnTo>
                    <a:pt x="145" y="15"/>
                  </a:lnTo>
                  <a:lnTo>
                    <a:pt x="145" y="20"/>
                  </a:lnTo>
                  <a:lnTo>
                    <a:pt x="145" y="22"/>
                  </a:lnTo>
                  <a:lnTo>
                    <a:pt x="145" y="23"/>
                  </a:lnTo>
                  <a:lnTo>
                    <a:pt x="144" y="33"/>
                  </a:lnTo>
                  <a:lnTo>
                    <a:pt x="144" y="37"/>
                  </a:lnTo>
                  <a:lnTo>
                    <a:pt x="144" y="38"/>
                  </a:lnTo>
                  <a:lnTo>
                    <a:pt x="144" y="39"/>
                  </a:lnTo>
                  <a:lnTo>
                    <a:pt x="150" y="44"/>
                  </a:lnTo>
                  <a:lnTo>
                    <a:pt x="151" y="45"/>
                  </a:lnTo>
                  <a:lnTo>
                    <a:pt x="154" y="48"/>
                  </a:lnTo>
                  <a:lnTo>
                    <a:pt x="155" y="48"/>
                  </a:lnTo>
                  <a:lnTo>
                    <a:pt x="155" y="49"/>
                  </a:lnTo>
                  <a:lnTo>
                    <a:pt x="160" y="54"/>
                  </a:lnTo>
                  <a:lnTo>
                    <a:pt x="162" y="56"/>
                  </a:lnTo>
                  <a:lnTo>
                    <a:pt x="163" y="56"/>
                  </a:lnTo>
                  <a:lnTo>
                    <a:pt x="163" y="57"/>
                  </a:lnTo>
                  <a:lnTo>
                    <a:pt x="164" y="57"/>
                  </a:lnTo>
                  <a:lnTo>
                    <a:pt x="164" y="58"/>
                  </a:lnTo>
                  <a:lnTo>
                    <a:pt x="166" y="58"/>
                  </a:lnTo>
                  <a:lnTo>
                    <a:pt x="166" y="57"/>
                  </a:lnTo>
                  <a:lnTo>
                    <a:pt x="166" y="56"/>
                  </a:lnTo>
                  <a:lnTo>
                    <a:pt x="167" y="56"/>
                  </a:lnTo>
                  <a:lnTo>
                    <a:pt x="167" y="55"/>
                  </a:lnTo>
                  <a:lnTo>
                    <a:pt x="166" y="55"/>
                  </a:lnTo>
                  <a:lnTo>
                    <a:pt x="166" y="54"/>
                  </a:lnTo>
                  <a:lnTo>
                    <a:pt x="166" y="53"/>
                  </a:lnTo>
                  <a:lnTo>
                    <a:pt x="167" y="53"/>
                  </a:lnTo>
                  <a:lnTo>
                    <a:pt x="168" y="53"/>
                  </a:lnTo>
                  <a:lnTo>
                    <a:pt x="169" y="53"/>
                  </a:lnTo>
                  <a:lnTo>
                    <a:pt x="170" y="53"/>
                  </a:lnTo>
                  <a:lnTo>
                    <a:pt x="171" y="53"/>
                  </a:lnTo>
                  <a:lnTo>
                    <a:pt x="172" y="53"/>
                  </a:lnTo>
                  <a:lnTo>
                    <a:pt x="174" y="53"/>
                  </a:lnTo>
                  <a:lnTo>
                    <a:pt x="175" y="53"/>
                  </a:lnTo>
                  <a:lnTo>
                    <a:pt x="176" y="52"/>
                  </a:lnTo>
                  <a:lnTo>
                    <a:pt x="176" y="53"/>
                  </a:lnTo>
                  <a:lnTo>
                    <a:pt x="177" y="53"/>
                  </a:lnTo>
                  <a:lnTo>
                    <a:pt x="178" y="53"/>
                  </a:lnTo>
                  <a:lnTo>
                    <a:pt x="179" y="53"/>
                  </a:lnTo>
                  <a:lnTo>
                    <a:pt x="180" y="53"/>
                  </a:lnTo>
                  <a:lnTo>
                    <a:pt x="182" y="53"/>
                  </a:lnTo>
                  <a:lnTo>
                    <a:pt x="182" y="54"/>
                  </a:lnTo>
                  <a:lnTo>
                    <a:pt x="183" y="54"/>
                  </a:lnTo>
                  <a:lnTo>
                    <a:pt x="184" y="54"/>
                  </a:lnTo>
                  <a:lnTo>
                    <a:pt x="185" y="54"/>
                  </a:lnTo>
                  <a:lnTo>
                    <a:pt x="186" y="54"/>
                  </a:lnTo>
                  <a:lnTo>
                    <a:pt x="186" y="55"/>
                  </a:lnTo>
                  <a:lnTo>
                    <a:pt x="185" y="55"/>
                  </a:lnTo>
                  <a:lnTo>
                    <a:pt x="185" y="56"/>
                  </a:lnTo>
                  <a:lnTo>
                    <a:pt x="186" y="56"/>
                  </a:lnTo>
                  <a:lnTo>
                    <a:pt x="187" y="56"/>
                  </a:lnTo>
                  <a:lnTo>
                    <a:pt x="188" y="56"/>
                  </a:lnTo>
                  <a:lnTo>
                    <a:pt x="190" y="56"/>
                  </a:lnTo>
                  <a:lnTo>
                    <a:pt x="190" y="55"/>
                  </a:lnTo>
                  <a:lnTo>
                    <a:pt x="188" y="55"/>
                  </a:lnTo>
                  <a:lnTo>
                    <a:pt x="187" y="55"/>
                  </a:lnTo>
                  <a:lnTo>
                    <a:pt x="188" y="54"/>
                  </a:lnTo>
                  <a:lnTo>
                    <a:pt x="188" y="53"/>
                  </a:lnTo>
                  <a:lnTo>
                    <a:pt x="188" y="52"/>
                  </a:lnTo>
                  <a:lnTo>
                    <a:pt x="187" y="52"/>
                  </a:lnTo>
                  <a:lnTo>
                    <a:pt x="186" y="52"/>
                  </a:lnTo>
                  <a:lnTo>
                    <a:pt x="185" y="52"/>
                  </a:lnTo>
                  <a:lnTo>
                    <a:pt x="185" y="50"/>
                  </a:lnTo>
                  <a:lnTo>
                    <a:pt x="186" y="50"/>
                  </a:lnTo>
                  <a:lnTo>
                    <a:pt x="186" y="49"/>
                  </a:lnTo>
                  <a:lnTo>
                    <a:pt x="186" y="48"/>
                  </a:lnTo>
                  <a:lnTo>
                    <a:pt x="186" y="47"/>
                  </a:lnTo>
                  <a:lnTo>
                    <a:pt x="186" y="46"/>
                  </a:lnTo>
                  <a:lnTo>
                    <a:pt x="187" y="45"/>
                  </a:lnTo>
                  <a:lnTo>
                    <a:pt x="188" y="44"/>
                  </a:lnTo>
                  <a:lnTo>
                    <a:pt x="190" y="42"/>
                  </a:lnTo>
                  <a:lnTo>
                    <a:pt x="188" y="42"/>
                  </a:lnTo>
                  <a:lnTo>
                    <a:pt x="188" y="41"/>
                  </a:lnTo>
                  <a:lnTo>
                    <a:pt x="187" y="40"/>
                  </a:lnTo>
                  <a:lnTo>
                    <a:pt x="187" y="39"/>
                  </a:lnTo>
                  <a:lnTo>
                    <a:pt x="187" y="38"/>
                  </a:lnTo>
                  <a:lnTo>
                    <a:pt x="187" y="37"/>
                  </a:lnTo>
                  <a:lnTo>
                    <a:pt x="186" y="36"/>
                  </a:lnTo>
                  <a:lnTo>
                    <a:pt x="186" y="34"/>
                  </a:lnTo>
                  <a:lnTo>
                    <a:pt x="186" y="33"/>
                  </a:lnTo>
                  <a:lnTo>
                    <a:pt x="185" y="32"/>
                  </a:lnTo>
                  <a:lnTo>
                    <a:pt x="184" y="31"/>
                  </a:lnTo>
                  <a:lnTo>
                    <a:pt x="184" y="30"/>
                  </a:lnTo>
                  <a:lnTo>
                    <a:pt x="185" y="30"/>
                  </a:lnTo>
                  <a:lnTo>
                    <a:pt x="186" y="30"/>
                  </a:lnTo>
                  <a:lnTo>
                    <a:pt x="187" y="30"/>
                  </a:lnTo>
                  <a:lnTo>
                    <a:pt x="188" y="30"/>
                  </a:lnTo>
                  <a:lnTo>
                    <a:pt x="190" y="31"/>
                  </a:lnTo>
                  <a:lnTo>
                    <a:pt x="190" y="32"/>
                  </a:lnTo>
                  <a:lnTo>
                    <a:pt x="190" y="33"/>
                  </a:lnTo>
                  <a:lnTo>
                    <a:pt x="191" y="33"/>
                  </a:lnTo>
                  <a:lnTo>
                    <a:pt x="192" y="32"/>
                  </a:lnTo>
                  <a:lnTo>
                    <a:pt x="193" y="31"/>
                  </a:lnTo>
                  <a:lnTo>
                    <a:pt x="193" y="30"/>
                  </a:lnTo>
                  <a:lnTo>
                    <a:pt x="192" y="29"/>
                  </a:lnTo>
                  <a:lnTo>
                    <a:pt x="192" y="28"/>
                  </a:lnTo>
                  <a:lnTo>
                    <a:pt x="192" y="26"/>
                  </a:lnTo>
                  <a:lnTo>
                    <a:pt x="192" y="25"/>
                  </a:lnTo>
                  <a:lnTo>
                    <a:pt x="193" y="24"/>
                  </a:lnTo>
                  <a:lnTo>
                    <a:pt x="194" y="23"/>
                  </a:lnTo>
                  <a:lnTo>
                    <a:pt x="194" y="22"/>
                  </a:lnTo>
                  <a:lnTo>
                    <a:pt x="194" y="21"/>
                  </a:lnTo>
                  <a:lnTo>
                    <a:pt x="195" y="21"/>
                  </a:lnTo>
                  <a:lnTo>
                    <a:pt x="196" y="20"/>
                  </a:lnTo>
                  <a:lnTo>
                    <a:pt x="198" y="18"/>
                  </a:lnTo>
                  <a:lnTo>
                    <a:pt x="198" y="17"/>
                  </a:lnTo>
                  <a:lnTo>
                    <a:pt x="199" y="17"/>
                  </a:lnTo>
                  <a:lnTo>
                    <a:pt x="200" y="17"/>
                  </a:lnTo>
                  <a:lnTo>
                    <a:pt x="200" y="16"/>
                  </a:lnTo>
                  <a:lnTo>
                    <a:pt x="200" y="15"/>
                  </a:lnTo>
                  <a:lnTo>
                    <a:pt x="200" y="14"/>
                  </a:lnTo>
                  <a:lnTo>
                    <a:pt x="201" y="14"/>
                  </a:lnTo>
                  <a:lnTo>
                    <a:pt x="201" y="13"/>
                  </a:lnTo>
                  <a:lnTo>
                    <a:pt x="202" y="13"/>
                  </a:lnTo>
                  <a:lnTo>
                    <a:pt x="203" y="13"/>
                  </a:lnTo>
                  <a:lnTo>
                    <a:pt x="204" y="14"/>
                  </a:lnTo>
                  <a:lnTo>
                    <a:pt x="206" y="14"/>
                  </a:lnTo>
                  <a:lnTo>
                    <a:pt x="206" y="15"/>
                  </a:lnTo>
                  <a:lnTo>
                    <a:pt x="206" y="16"/>
                  </a:lnTo>
                  <a:lnTo>
                    <a:pt x="207" y="17"/>
                  </a:lnTo>
                  <a:lnTo>
                    <a:pt x="208" y="17"/>
                  </a:lnTo>
                  <a:lnTo>
                    <a:pt x="208" y="18"/>
                  </a:lnTo>
                  <a:lnTo>
                    <a:pt x="208" y="20"/>
                  </a:lnTo>
                  <a:lnTo>
                    <a:pt x="208" y="21"/>
                  </a:lnTo>
                  <a:lnTo>
                    <a:pt x="208" y="25"/>
                  </a:lnTo>
                  <a:lnTo>
                    <a:pt x="208" y="28"/>
                  </a:lnTo>
                  <a:lnTo>
                    <a:pt x="208" y="32"/>
                  </a:lnTo>
                  <a:lnTo>
                    <a:pt x="208" y="42"/>
                  </a:lnTo>
                  <a:lnTo>
                    <a:pt x="208" y="44"/>
                  </a:lnTo>
                  <a:lnTo>
                    <a:pt x="208" y="47"/>
                  </a:lnTo>
                  <a:lnTo>
                    <a:pt x="208" y="48"/>
                  </a:lnTo>
                  <a:lnTo>
                    <a:pt x="208" y="49"/>
                  </a:lnTo>
                  <a:lnTo>
                    <a:pt x="208" y="52"/>
                  </a:lnTo>
                  <a:lnTo>
                    <a:pt x="208" y="55"/>
                  </a:lnTo>
                  <a:lnTo>
                    <a:pt x="208" y="58"/>
                  </a:lnTo>
                  <a:lnTo>
                    <a:pt x="208" y="62"/>
                  </a:lnTo>
                  <a:lnTo>
                    <a:pt x="208" y="70"/>
                  </a:lnTo>
                  <a:lnTo>
                    <a:pt x="208" y="81"/>
                  </a:lnTo>
                  <a:lnTo>
                    <a:pt x="208" y="82"/>
                  </a:lnTo>
                  <a:lnTo>
                    <a:pt x="208" y="84"/>
                  </a:lnTo>
                  <a:lnTo>
                    <a:pt x="208" y="87"/>
                  </a:lnTo>
                  <a:lnTo>
                    <a:pt x="208" y="100"/>
                  </a:lnTo>
                  <a:lnTo>
                    <a:pt x="208" y="101"/>
                  </a:lnTo>
                  <a:lnTo>
                    <a:pt x="208" y="114"/>
                  </a:lnTo>
                  <a:lnTo>
                    <a:pt x="208" y="119"/>
                  </a:lnTo>
                  <a:lnTo>
                    <a:pt x="208" y="120"/>
                  </a:lnTo>
                  <a:lnTo>
                    <a:pt x="206" y="120"/>
                  </a:lnTo>
                  <a:lnTo>
                    <a:pt x="203" y="120"/>
                  </a:lnTo>
                  <a:lnTo>
                    <a:pt x="202" y="120"/>
                  </a:lnTo>
                  <a:lnTo>
                    <a:pt x="201" y="121"/>
                  </a:lnTo>
                  <a:lnTo>
                    <a:pt x="200" y="121"/>
                  </a:lnTo>
                  <a:lnTo>
                    <a:pt x="199" y="122"/>
                  </a:lnTo>
                  <a:lnTo>
                    <a:pt x="199" y="124"/>
                  </a:lnTo>
                  <a:lnTo>
                    <a:pt x="198" y="125"/>
                  </a:lnTo>
                  <a:lnTo>
                    <a:pt x="196" y="126"/>
                  </a:lnTo>
                  <a:lnTo>
                    <a:pt x="196" y="127"/>
                  </a:lnTo>
                  <a:lnTo>
                    <a:pt x="195" y="128"/>
                  </a:lnTo>
                  <a:lnTo>
                    <a:pt x="195" y="129"/>
                  </a:lnTo>
                  <a:lnTo>
                    <a:pt x="194" y="130"/>
                  </a:lnTo>
                  <a:lnTo>
                    <a:pt x="194" y="132"/>
                  </a:lnTo>
                  <a:lnTo>
                    <a:pt x="194" y="133"/>
                  </a:lnTo>
                  <a:lnTo>
                    <a:pt x="194" y="134"/>
                  </a:lnTo>
                  <a:lnTo>
                    <a:pt x="195" y="134"/>
                  </a:lnTo>
                  <a:lnTo>
                    <a:pt x="195" y="135"/>
                  </a:lnTo>
                  <a:lnTo>
                    <a:pt x="195" y="136"/>
                  </a:lnTo>
                  <a:lnTo>
                    <a:pt x="196" y="137"/>
                  </a:lnTo>
                  <a:lnTo>
                    <a:pt x="196" y="138"/>
                  </a:lnTo>
                  <a:lnTo>
                    <a:pt x="198" y="138"/>
                  </a:lnTo>
                  <a:lnTo>
                    <a:pt x="199" y="140"/>
                  </a:lnTo>
                  <a:lnTo>
                    <a:pt x="199" y="141"/>
                  </a:lnTo>
                  <a:lnTo>
                    <a:pt x="198" y="143"/>
                  </a:lnTo>
                  <a:lnTo>
                    <a:pt x="196" y="144"/>
                  </a:lnTo>
                  <a:lnTo>
                    <a:pt x="196" y="145"/>
                  </a:lnTo>
                  <a:lnTo>
                    <a:pt x="195" y="145"/>
                  </a:lnTo>
                  <a:lnTo>
                    <a:pt x="194" y="145"/>
                  </a:lnTo>
                  <a:lnTo>
                    <a:pt x="193" y="145"/>
                  </a:lnTo>
                  <a:lnTo>
                    <a:pt x="192" y="144"/>
                  </a:lnTo>
                  <a:lnTo>
                    <a:pt x="191" y="144"/>
                  </a:lnTo>
                  <a:lnTo>
                    <a:pt x="191" y="143"/>
                  </a:lnTo>
                  <a:lnTo>
                    <a:pt x="191" y="142"/>
                  </a:lnTo>
                  <a:lnTo>
                    <a:pt x="191" y="141"/>
                  </a:lnTo>
                  <a:lnTo>
                    <a:pt x="190" y="141"/>
                  </a:lnTo>
                  <a:lnTo>
                    <a:pt x="190" y="140"/>
                  </a:lnTo>
                  <a:lnTo>
                    <a:pt x="188" y="140"/>
                  </a:lnTo>
                  <a:lnTo>
                    <a:pt x="188" y="138"/>
                  </a:lnTo>
                  <a:lnTo>
                    <a:pt x="188" y="137"/>
                  </a:lnTo>
                  <a:lnTo>
                    <a:pt x="188" y="135"/>
                  </a:lnTo>
                  <a:lnTo>
                    <a:pt x="188" y="134"/>
                  </a:lnTo>
                  <a:lnTo>
                    <a:pt x="188" y="133"/>
                  </a:lnTo>
                  <a:lnTo>
                    <a:pt x="190" y="132"/>
                  </a:lnTo>
                  <a:lnTo>
                    <a:pt x="190" y="130"/>
                  </a:lnTo>
                  <a:lnTo>
                    <a:pt x="190" y="129"/>
                  </a:lnTo>
                  <a:lnTo>
                    <a:pt x="190" y="128"/>
                  </a:lnTo>
                  <a:lnTo>
                    <a:pt x="188" y="128"/>
                  </a:lnTo>
                  <a:lnTo>
                    <a:pt x="188" y="127"/>
                  </a:lnTo>
                  <a:lnTo>
                    <a:pt x="188" y="126"/>
                  </a:lnTo>
                  <a:lnTo>
                    <a:pt x="187" y="126"/>
                  </a:lnTo>
                  <a:lnTo>
                    <a:pt x="186" y="126"/>
                  </a:lnTo>
                  <a:lnTo>
                    <a:pt x="185" y="126"/>
                  </a:lnTo>
                  <a:lnTo>
                    <a:pt x="184" y="126"/>
                  </a:lnTo>
                  <a:lnTo>
                    <a:pt x="183" y="127"/>
                  </a:lnTo>
                  <a:lnTo>
                    <a:pt x="182" y="127"/>
                  </a:lnTo>
                  <a:lnTo>
                    <a:pt x="182" y="128"/>
                  </a:lnTo>
                  <a:lnTo>
                    <a:pt x="180" y="128"/>
                  </a:lnTo>
                  <a:lnTo>
                    <a:pt x="180" y="129"/>
                  </a:lnTo>
                  <a:lnTo>
                    <a:pt x="179" y="129"/>
                  </a:lnTo>
                  <a:lnTo>
                    <a:pt x="179" y="130"/>
                  </a:lnTo>
                  <a:lnTo>
                    <a:pt x="179" y="132"/>
                  </a:lnTo>
                  <a:lnTo>
                    <a:pt x="178" y="133"/>
                  </a:lnTo>
                  <a:lnTo>
                    <a:pt x="178" y="134"/>
                  </a:lnTo>
                  <a:lnTo>
                    <a:pt x="179" y="134"/>
                  </a:lnTo>
                  <a:lnTo>
                    <a:pt x="179" y="135"/>
                  </a:lnTo>
                  <a:lnTo>
                    <a:pt x="179" y="136"/>
                  </a:lnTo>
                  <a:lnTo>
                    <a:pt x="180" y="137"/>
                  </a:lnTo>
                  <a:lnTo>
                    <a:pt x="180" y="138"/>
                  </a:lnTo>
                  <a:lnTo>
                    <a:pt x="182" y="138"/>
                  </a:lnTo>
                  <a:lnTo>
                    <a:pt x="183" y="138"/>
                  </a:lnTo>
                  <a:lnTo>
                    <a:pt x="183" y="140"/>
                  </a:lnTo>
                  <a:lnTo>
                    <a:pt x="184" y="140"/>
                  </a:lnTo>
                  <a:lnTo>
                    <a:pt x="184" y="141"/>
                  </a:lnTo>
                  <a:lnTo>
                    <a:pt x="185" y="142"/>
                  </a:lnTo>
                  <a:lnTo>
                    <a:pt x="186" y="142"/>
                  </a:lnTo>
                  <a:lnTo>
                    <a:pt x="186" y="143"/>
                  </a:lnTo>
                  <a:lnTo>
                    <a:pt x="187" y="143"/>
                  </a:lnTo>
                  <a:lnTo>
                    <a:pt x="188" y="143"/>
                  </a:lnTo>
                  <a:lnTo>
                    <a:pt x="188" y="144"/>
                  </a:lnTo>
                  <a:lnTo>
                    <a:pt x="190" y="144"/>
                  </a:lnTo>
                  <a:lnTo>
                    <a:pt x="190" y="145"/>
                  </a:lnTo>
                  <a:lnTo>
                    <a:pt x="190" y="146"/>
                  </a:lnTo>
                  <a:lnTo>
                    <a:pt x="190" y="148"/>
                  </a:lnTo>
                  <a:lnTo>
                    <a:pt x="190" y="149"/>
                  </a:lnTo>
                  <a:lnTo>
                    <a:pt x="190" y="150"/>
                  </a:lnTo>
                  <a:lnTo>
                    <a:pt x="188" y="150"/>
                  </a:lnTo>
                  <a:lnTo>
                    <a:pt x="187" y="151"/>
                  </a:lnTo>
                  <a:lnTo>
                    <a:pt x="186" y="151"/>
                  </a:lnTo>
                  <a:lnTo>
                    <a:pt x="185" y="151"/>
                  </a:lnTo>
                  <a:lnTo>
                    <a:pt x="184" y="151"/>
                  </a:lnTo>
                  <a:lnTo>
                    <a:pt x="183" y="150"/>
                  </a:lnTo>
                  <a:lnTo>
                    <a:pt x="180" y="150"/>
                  </a:lnTo>
                  <a:lnTo>
                    <a:pt x="179" y="150"/>
                  </a:lnTo>
                  <a:lnTo>
                    <a:pt x="178" y="149"/>
                  </a:lnTo>
                  <a:lnTo>
                    <a:pt x="178" y="148"/>
                  </a:lnTo>
                  <a:lnTo>
                    <a:pt x="177" y="148"/>
                  </a:lnTo>
                  <a:lnTo>
                    <a:pt x="177" y="146"/>
                  </a:lnTo>
                  <a:lnTo>
                    <a:pt x="177" y="145"/>
                  </a:lnTo>
                  <a:lnTo>
                    <a:pt x="176" y="145"/>
                  </a:lnTo>
                  <a:lnTo>
                    <a:pt x="176" y="144"/>
                  </a:lnTo>
                  <a:lnTo>
                    <a:pt x="176" y="143"/>
                  </a:lnTo>
                  <a:lnTo>
                    <a:pt x="175" y="143"/>
                  </a:lnTo>
                  <a:lnTo>
                    <a:pt x="175" y="142"/>
                  </a:lnTo>
                  <a:lnTo>
                    <a:pt x="175" y="141"/>
                  </a:lnTo>
                  <a:lnTo>
                    <a:pt x="175" y="140"/>
                  </a:lnTo>
                  <a:lnTo>
                    <a:pt x="172" y="138"/>
                  </a:lnTo>
                  <a:lnTo>
                    <a:pt x="171" y="138"/>
                  </a:lnTo>
                  <a:lnTo>
                    <a:pt x="170" y="138"/>
                  </a:lnTo>
                  <a:lnTo>
                    <a:pt x="169" y="138"/>
                  </a:lnTo>
                  <a:lnTo>
                    <a:pt x="168" y="140"/>
                  </a:lnTo>
                  <a:lnTo>
                    <a:pt x="167" y="140"/>
                  </a:lnTo>
                  <a:lnTo>
                    <a:pt x="167" y="141"/>
                  </a:lnTo>
                  <a:lnTo>
                    <a:pt x="166" y="141"/>
                  </a:lnTo>
                  <a:lnTo>
                    <a:pt x="164" y="141"/>
                  </a:lnTo>
                  <a:lnTo>
                    <a:pt x="163" y="140"/>
                  </a:lnTo>
                  <a:lnTo>
                    <a:pt x="163" y="138"/>
                  </a:lnTo>
                  <a:lnTo>
                    <a:pt x="163" y="137"/>
                  </a:lnTo>
                  <a:lnTo>
                    <a:pt x="162" y="136"/>
                  </a:lnTo>
                  <a:lnTo>
                    <a:pt x="162" y="135"/>
                  </a:lnTo>
                  <a:lnTo>
                    <a:pt x="162" y="134"/>
                  </a:lnTo>
                  <a:lnTo>
                    <a:pt x="162" y="133"/>
                  </a:lnTo>
                  <a:lnTo>
                    <a:pt x="162" y="132"/>
                  </a:lnTo>
                  <a:lnTo>
                    <a:pt x="161" y="132"/>
                  </a:lnTo>
                  <a:lnTo>
                    <a:pt x="160" y="132"/>
                  </a:lnTo>
                  <a:lnTo>
                    <a:pt x="159" y="132"/>
                  </a:lnTo>
                  <a:lnTo>
                    <a:pt x="159" y="133"/>
                  </a:lnTo>
                  <a:lnTo>
                    <a:pt x="158" y="133"/>
                  </a:lnTo>
                  <a:lnTo>
                    <a:pt x="158" y="134"/>
                  </a:lnTo>
                  <a:lnTo>
                    <a:pt x="156" y="135"/>
                  </a:lnTo>
                  <a:lnTo>
                    <a:pt x="156" y="136"/>
                  </a:lnTo>
                  <a:lnTo>
                    <a:pt x="156" y="137"/>
                  </a:lnTo>
                  <a:lnTo>
                    <a:pt x="158" y="138"/>
                  </a:lnTo>
                  <a:lnTo>
                    <a:pt x="160" y="140"/>
                  </a:lnTo>
                  <a:lnTo>
                    <a:pt x="160" y="141"/>
                  </a:lnTo>
                  <a:lnTo>
                    <a:pt x="160" y="142"/>
                  </a:lnTo>
                  <a:lnTo>
                    <a:pt x="160" y="143"/>
                  </a:lnTo>
                  <a:lnTo>
                    <a:pt x="159" y="143"/>
                  </a:lnTo>
                  <a:lnTo>
                    <a:pt x="158" y="143"/>
                  </a:lnTo>
                  <a:lnTo>
                    <a:pt x="156" y="143"/>
                  </a:lnTo>
                  <a:lnTo>
                    <a:pt x="155" y="143"/>
                  </a:lnTo>
                  <a:lnTo>
                    <a:pt x="155" y="144"/>
                  </a:lnTo>
                  <a:lnTo>
                    <a:pt x="155" y="145"/>
                  </a:lnTo>
                  <a:lnTo>
                    <a:pt x="155" y="146"/>
                  </a:lnTo>
                  <a:lnTo>
                    <a:pt x="155" y="148"/>
                  </a:lnTo>
                  <a:lnTo>
                    <a:pt x="155" y="149"/>
                  </a:lnTo>
                  <a:lnTo>
                    <a:pt x="155" y="150"/>
                  </a:lnTo>
                  <a:lnTo>
                    <a:pt x="155" y="151"/>
                  </a:lnTo>
                  <a:lnTo>
                    <a:pt x="155" y="152"/>
                  </a:lnTo>
                  <a:lnTo>
                    <a:pt x="155" y="153"/>
                  </a:lnTo>
                  <a:lnTo>
                    <a:pt x="155" y="158"/>
                  </a:lnTo>
                  <a:lnTo>
                    <a:pt x="156" y="159"/>
                  </a:lnTo>
                  <a:lnTo>
                    <a:pt x="156" y="161"/>
                  </a:lnTo>
                  <a:lnTo>
                    <a:pt x="155" y="165"/>
                  </a:lnTo>
                  <a:lnTo>
                    <a:pt x="156" y="166"/>
                  </a:lnTo>
                  <a:lnTo>
                    <a:pt x="156" y="168"/>
                  </a:lnTo>
                  <a:lnTo>
                    <a:pt x="158" y="168"/>
                  </a:lnTo>
                  <a:lnTo>
                    <a:pt x="159" y="169"/>
                  </a:lnTo>
                  <a:lnTo>
                    <a:pt x="160" y="170"/>
                  </a:lnTo>
                  <a:lnTo>
                    <a:pt x="161" y="170"/>
                  </a:lnTo>
                  <a:lnTo>
                    <a:pt x="161" y="172"/>
                  </a:lnTo>
                  <a:lnTo>
                    <a:pt x="162" y="173"/>
                  </a:lnTo>
                  <a:lnTo>
                    <a:pt x="163" y="173"/>
                  </a:lnTo>
                  <a:lnTo>
                    <a:pt x="164" y="173"/>
                  </a:lnTo>
                  <a:lnTo>
                    <a:pt x="166" y="173"/>
                  </a:lnTo>
                  <a:lnTo>
                    <a:pt x="167" y="173"/>
                  </a:lnTo>
                  <a:lnTo>
                    <a:pt x="168" y="174"/>
                  </a:lnTo>
                  <a:lnTo>
                    <a:pt x="169" y="174"/>
                  </a:lnTo>
                  <a:lnTo>
                    <a:pt x="170" y="174"/>
                  </a:lnTo>
                  <a:lnTo>
                    <a:pt x="176" y="173"/>
                  </a:lnTo>
                  <a:lnTo>
                    <a:pt x="177" y="173"/>
                  </a:lnTo>
                  <a:lnTo>
                    <a:pt x="178" y="173"/>
                  </a:lnTo>
                  <a:lnTo>
                    <a:pt x="179" y="173"/>
                  </a:lnTo>
                  <a:lnTo>
                    <a:pt x="179" y="174"/>
                  </a:lnTo>
                  <a:lnTo>
                    <a:pt x="182" y="176"/>
                  </a:lnTo>
                  <a:lnTo>
                    <a:pt x="182" y="177"/>
                  </a:lnTo>
                  <a:lnTo>
                    <a:pt x="182" y="178"/>
                  </a:lnTo>
                  <a:lnTo>
                    <a:pt x="182" y="180"/>
                  </a:lnTo>
                  <a:lnTo>
                    <a:pt x="182" y="181"/>
                  </a:lnTo>
                  <a:lnTo>
                    <a:pt x="180" y="186"/>
                  </a:lnTo>
                  <a:lnTo>
                    <a:pt x="180" y="188"/>
                  </a:lnTo>
                  <a:lnTo>
                    <a:pt x="180" y="189"/>
                  </a:lnTo>
                  <a:lnTo>
                    <a:pt x="180" y="190"/>
                  </a:lnTo>
                  <a:lnTo>
                    <a:pt x="183" y="192"/>
                  </a:lnTo>
                  <a:lnTo>
                    <a:pt x="184" y="193"/>
                  </a:lnTo>
                  <a:lnTo>
                    <a:pt x="184" y="194"/>
                  </a:lnTo>
                  <a:lnTo>
                    <a:pt x="185" y="194"/>
                  </a:lnTo>
                  <a:lnTo>
                    <a:pt x="186" y="196"/>
                  </a:lnTo>
                  <a:lnTo>
                    <a:pt x="187" y="196"/>
                  </a:lnTo>
                  <a:lnTo>
                    <a:pt x="188" y="197"/>
                  </a:lnTo>
                  <a:lnTo>
                    <a:pt x="190" y="197"/>
                  </a:lnTo>
                  <a:lnTo>
                    <a:pt x="186" y="197"/>
                  </a:lnTo>
                  <a:lnTo>
                    <a:pt x="184" y="197"/>
                  </a:lnTo>
                  <a:lnTo>
                    <a:pt x="183" y="197"/>
                  </a:lnTo>
                  <a:lnTo>
                    <a:pt x="182" y="197"/>
                  </a:lnTo>
                  <a:lnTo>
                    <a:pt x="174" y="197"/>
                  </a:lnTo>
                  <a:lnTo>
                    <a:pt x="169" y="197"/>
                  </a:lnTo>
                  <a:lnTo>
                    <a:pt x="168" y="197"/>
                  </a:lnTo>
                  <a:lnTo>
                    <a:pt x="160" y="197"/>
                  </a:lnTo>
                  <a:lnTo>
                    <a:pt x="156" y="197"/>
                  </a:lnTo>
                  <a:lnTo>
                    <a:pt x="153" y="197"/>
                  </a:lnTo>
                  <a:lnTo>
                    <a:pt x="146" y="197"/>
                  </a:lnTo>
                  <a:lnTo>
                    <a:pt x="145" y="198"/>
                  </a:lnTo>
                  <a:lnTo>
                    <a:pt x="146" y="198"/>
                  </a:lnTo>
                  <a:lnTo>
                    <a:pt x="145" y="199"/>
                  </a:lnTo>
                  <a:lnTo>
                    <a:pt x="145" y="201"/>
                  </a:lnTo>
                  <a:lnTo>
                    <a:pt x="145" y="202"/>
                  </a:lnTo>
                  <a:lnTo>
                    <a:pt x="145" y="206"/>
                  </a:lnTo>
                  <a:lnTo>
                    <a:pt x="145" y="208"/>
                  </a:lnTo>
                  <a:lnTo>
                    <a:pt x="145" y="212"/>
                  </a:lnTo>
                  <a:lnTo>
                    <a:pt x="145" y="222"/>
                  </a:lnTo>
                  <a:lnTo>
                    <a:pt x="145" y="225"/>
                  </a:lnTo>
                  <a:lnTo>
                    <a:pt x="145" y="228"/>
                  </a:lnTo>
                  <a:lnTo>
                    <a:pt x="145" y="229"/>
                  </a:lnTo>
                  <a:lnTo>
                    <a:pt x="145" y="233"/>
                  </a:lnTo>
                  <a:lnTo>
                    <a:pt x="145" y="239"/>
                  </a:lnTo>
                  <a:lnTo>
                    <a:pt x="145" y="246"/>
                  </a:lnTo>
                  <a:lnTo>
                    <a:pt x="145" y="250"/>
                  </a:lnTo>
                  <a:lnTo>
                    <a:pt x="144" y="250"/>
                  </a:lnTo>
                  <a:lnTo>
                    <a:pt x="139" y="250"/>
                  </a:lnTo>
                  <a:lnTo>
                    <a:pt x="138" y="250"/>
                  </a:lnTo>
                  <a:lnTo>
                    <a:pt x="136" y="250"/>
                  </a:lnTo>
                  <a:lnTo>
                    <a:pt x="135" y="250"/>
                  </a:lnTo>
                  <a:lnTo>
                    <a:pt x="126" y="249"/>
                  </a:lnTo>
                  <a:lnTo>
                    <a:pt x="124" y="249"/>
                  </a:lnTo>
                  <a:lnTo>
                    <a:pt x="123" y="249"/>
                  </a:lnTo>
                  <a:lnTo>
                    <a:pt x="122" y="249"/>
                  </a:lnTo>
                  <a:lnTo>
                    <a:pt x="121" y="249"/>
                  </a:lnTo>
                  <a:lnTo>
                    <a:pt x="120" y="249"/>
                  </a:lnTo>
                  <a:lnTo>
                    <a:pt x="119" y="249"/>
                  </a:lnTo>
                  <a:lnTo>
                    <a:pt x="118" y="249"/>
                  </a:lnTo>
                  <a:lnTo>
                    <a:pt x="115" y="249"/>
                  </a:lnTo>
                  <a:lnTo>
                    <a:pt x="111" y="249"/>
                  </a:lnTo>
                  <a:lnTo>
                    <a:pt x="109" y="249"/>
                  </a:lnTo>
                  <a:lnTo>
                    <a:pt x="108" y="249"/>
                  </a:lnTo>
                  <a:lnTo>
                    <a:pt x="106" y="249"/>
                  </a:lnTo>
                  <a:lnTo>
                    <a:pt x="104" y="249"/>
                  </a:lnTo>
                  <a:lnTo>
                    <a:pt x="98" y="249"/>
                  </a:lnTo>
                  <a:lnTo>
                    <a:pt x="97" y="249"/>
                  </a:lnTo>
                  <a:lnTo>
                    <a:pt x="96" y="249"/>
                  </a:lnTo>
                  <a:lnTo>
                    <a:pt x="95" y="249"/>
                  </a:lnTo>
                  <a:lnTo>
                    <a:pt x="91" y="249"/>
                  </a:lnTo>
                  <a:lnTo>
                    <a:pt x="90" y="249"/>
                  </a:lnTo>
                  <a:lnTo>
                    <a:pt x="88" y="249"/>
                  </a:lnTo>
                  <a:lnTo>
                    <a:pt x="84" y="249"/>
                  </a:lnTo>
                  <a:lnTo>
                    <a:pt x="82" y="249"/>
                  </a:lnTo>
                  <a:lnTo>
                    <a:pt x="81" y="249"/>
                  </a:lnTo>
                  <a:lnTo>
                    <a:pt x="80" y="249"/>
                  </a:lnTo>
                  <a:lnTo>
                    <a:pt x="76" y="249"/>
                  </a:lnTo>
                  <a:lnTo>
                    <a:pt x="73" y="249"/>
                  </a:lnTo>
                  <a:lnTo>
                    <a:pt x="72" y="249"/>
                  </a:lnTo>
                  <a:lnTo>
                    <a:pt x="71" y="249"/>
                  </a:lnTo>
                  <a:lnTo>
                    <a:pt x="69" y="249"/>
                  </a:lnTo>
                  <a:lnTo>
                    <a:pt x="65" y="249"/>
                  </a:lnTo>
                  <a:lnTo>
                    <a:pt x="63" y="249"/>
                  </a:lnTo>
                  <a:lnTo>
                    <a:pt x="61" y="249"/>
                  </a:lnTo>
                  <a:lnTo>
                    <a:pt x="58" y="249"/>
                  </a:lnTo>
                  <a:lnTo>
                    <a:pt x="56" y="249"/>
                  </a:lnTo>
                  <a:lnTo>
                    <a:pt x="55" y="249"/>
                  </a:lnTo>
                  <a:lnTo>
                    <a:pt x="53" y="249"/>
                  </a:lnTo>
                  <a:lnTo>
                    <a:pt x="51" y="249"/>
                  </a:lnTo>
                  <a:lnTo>
                    <a:pt x="50" y="249"/>
                  </a:lnTo>
                  <a:lnTo>
                    <a:pt x="49" y="249"/>
                  </a:lnTo>
                  <a:lnTo>
                    <a:pt x="37" y="249"/>
                  </a:lnTo>
                  <a:lnTo>
                    <a:pt x="37" y="245"/>
                  </a:lnTo>
                  <a:lnTo>
                    <a:pt x="37" y="238"/>
                  </a:lnTo>
                  <a:lnTo>
                    <a:pt x="37" y="232"/>
                  </a:lnTo>
                  <a:lnTo>
                    <a:pt x="37" y="229"/>
                  </a:lnTo>
                  <a:lnTo>
                    <a:pt x="37" y="228"/>
                  </a:lnTo>
                  <a:lnTo>
                    <a:pt x="37" y="226"/>
                  </a:lnTo>
                  <a:lnTo>
                    <a:pt x="37" y="225"/>
                  </a:lnTo>
                  <a:lnTo>
                    <a:pt x="37" y="223"/>
                  </a:lnTo>
                  <a:lnTo>
                    <a:pt x="37" y="217"/>
                  </a:lnTo>
                  <a:lnTo>
                    <a:pt x="37" y="216"/>
                  </a:lnTo>
                  <a:lnTo>
                    <a:pt x="37" y="214"/>
                  </a:lnTo>
                  <a:lnTo>
                    <a:pt x="37" y="212"/>
                  </a:lnTo>
                  <a:lnTo>
                    <a:pt x="37" y="205"/>
                  </a:lnTo>
                  <a:lnTo>
                    <a:pt x="37" y="202"/>
                  </a:lnTo>
                  <a:lnTo>
                    <a:pt x="37" y="199"/>
                  </a:lnTo>
                  <a:lnTo>
                    <a:pt x="37" y="198"/>
                  </a:lnTo>
                  <a:lnTo>
                    <a:pt x="39" y="197"/>
                  </a:lnTo>
                  <a:lnTo>
                    <a:pt x="37" y="196"/>
                  </a:lnTo>
                  <a:lnTo>
                    <a:pt x="37" y="194"/>
                  </a:lnTo>
                  <a:lnTo>
                    <a:pt x="37" y="192"/>
                  </a:lnTo>
                  <a:lnTo>
                    <a:pt x="37" y="191"/>
                  </a:lnTo>
                  <a:lnTo>
                    <a:pt x="37" y="190"/>
                  </a:lnTo>
                  <a:lnTo>
                    <a:pt x="39" y="190"/>
                  </a:lnTo>
                  <a:lnTo>
                    <a:pt x="37" y="177"/>
                  </a:lnTo>
                  <a:lnTo>
                    <a:pt x="37" y="175"/>
                  </a:lnTo>
                  <a:lnTo>
                    <a:pt x="37" y="173"/>
                  </a:lnTo>
                  <a:lnTo>
                    <a:pt x="37" y="167"/>
                  </a:lnTo>
                  <a:lnTo>
                    <a:pt x="37" y="166"/>
                  </a:lnTo>
                  <a:lnTo>
                    <a:pt x="37" y="161"/>
                  </a:lnTo>
                  <a:lnTo>
                    <a:pt x="37" y="160"/>
                  </a:lnTo>
                  <a:lnTo>
                    <a:pt x="37" y="152"/>
                  </a:lnTo>
                  <a:lnTo>
                    <a:pt x="37" y="144"/>
                  </a:lnTo>
                  <a:lnTo>
                    <a:pt x="37" y="143"/>
                  </a:lnTo>
                  <a:lnTo>
                    <a:pt x="27" y="143"/>
                  </a:lnTo>
                  <a:lnTo>
                    <a:pt x="24" y="143"/>
                  </a:lnTo>
                  <a:lnTo>
                    <a:pt x="16" y="143"/>
                  </a:lnTo>
                  <a:lnTo>
                    <a:pt x="15" y="143"/>
                  </a:lnTo>
                  <a:lnTo>
                    <a:pt x="16" y="142"/>
                  </a:lnTo>
                  <a:lnTo>
                    <a:pt x="17" y="142"/>
                  </a:lnTo>
                  <a:lnTo>
                    <a:pt x="17" y="141"/>
                  </a:lnTo>
                  <a:lnTo>
                    <a:pt x="18" y="141"/>
                  </a:lnTo>
                  <a:lnTo>
                    <a:pt x="19" y="141"/>
                  </a:lnTo>
                  <a:lnTo>
                    <a:pt x="20" y="141"/>
                  </a:lnTo>
                  <a:lnTo>
                    <a:pt x="21" y="142"/>
                  </a:lnTo>
                  <a:lnTo>
                    <a:pt x="23" y="142"/>
                  </a:lnTo>
                  <a:lnTo>
                    <a:pt x="24" y="142"/>
                  </a:lnTo>
                  <a:lnTo>
                    <a:pt x="25" y="142"/>
                  </a:lnTo>
                  <a:lnTo>
                    <a:pt x="25" y="141"/>
                  </a:lnTo>
                  <a:lnTo>
                    <a:pt x="26" y="141"/>
                  </a:lnTo>
                  <a:lnTo>
                    <a:pt x="26" y="140"/>
                  </a:lnTo>
                  <a:lnTo>
                    <a:pt x="27" y="138"/>
                  </a:lnTo>
                  <a:lnTo>
                    <a:pt x="27" y="136"/>
                  </a:lnTo>
                  <a:lnTo>
                    <a:pt x="27" y="134"/>
                  </a:lnTo>
                  <a:lnTo>
                    <a:pt x="27" y="132"/>
                  </a:lnTo>
                  <a:lnTo>
                    <a:pt x="26" y="132"/>
                  </a:lnTo>
                  <a:lnTo>
                    <a:pt x="26" y="130"/>
                  </a:lnTo>
                  <a:lnTo>
                    <a:pt x="25" y="130"/>
                  </a:lnTo>
                  <a:lnTo>
                    <a:pt x="25" y="132"/>
                  </a:lnTo>
                  <a:lnTo>
                    <a:pt x="24" y="132"/>
                  </a:lnTo>
                  <a:lnTo>
                    <a:pt x="23" y="132"/>
                  </a:lnTo>
                  <a:lnTo>
                    <a:pt x="23" y="130"/>
                  </a:lnTo>
                  <a:lnTo>
                    <a:pt x="21" y="130"/>
                  </a:lnTo>
                  <a:lnTo>
                    <a:pt x="21" y="129"/>
                  </a:lnTo>
                  <a:lnTo>
                    <a:pt x="21" y="128"/>
                  </a:lnTo>
                  <a:lnTo>
                    <a:pt x="23" y="127"/>
                  </a:lnTo>
                  <a:lnTo>
                    <a:pt x="21" y="126"/>
                  </a:lnTo>
                  <a:lnTo>
                    <a:pt x="20" y="126"/>
                  </a:lnTo>
                  <a:lnTo>
                    <a:pt x="18" y="127"/>
                  </a:lnTo>
                  <a:lnTo>
                    <a:pt x="17" y="127"/>
                  </a:lnTo>
                  <a:lnTo>
                    <a:pt x="16" y="126"/>
                  </a:lnTo>
                  <a:lnTo>
                    <a:pt x="16" y="125"/>
                  </a:lnTo>
                  <a:lnTo>
                    <a:pt x="17" y="124"/>
                  </a:lnTo>
                  <a:lnTo>
                    <a:pt x="18" y="121"/>
                  </a:lnTo>
                  <a:lnTo>
                    <a:pt x="17" y="119"/>
                  </a:lnTo>
                  <a:lnTo>
                    <a:pt x="17" y="118"/>
                  </a:lnTo>
                  <a:lnTo>
                    <a:pt x="17" y="117"/>
                  </a:lnTo>
                  <a:lnTo>
                    <a:pt x="18" y="117"/>
                  </a:lnTo>
                  <a:lnTo>
                    <a:pt x="18" y="116"/>
                  </a:lnTo>
                  <a:lnTo>
                    <a:pt x="19" y="116"/>
                  </a:lnTo>
                  <a:lnTo>
                    <a:pt x="20" y="114"/>
                  </a:lnTo>
                  <a:lnTo>
                    <a:pt x="21" y="114"/>
                  </a:lnTo>
                  <a:lnTo>
                    <a:pt x="21" y="113"/>
                  </a:lnTo>
                  <a:lnTo>
                    <a:pt x="21" y="112"/>
                  </a:lnTo>
                  <a:lnTo>
                    <a:pt x="23" y="112"/>
                  </a:lnTo>
                  <a:lnTo>
                    <a:pt x="23" y="111"/>
                  </a:lnTo>
                  <a:lnTo>
                    <a:pt x="23" y="110"/>
                  </a:lnTo>
                  <a:lnTo>
                    <a:pt x="23" y="109"/>
                  </a:lnTo>
                  <a:lnTo>
                    <a:pt x="23" y="108"/>
                  </a:lnTo>
                  <a:lnTo>
                    <a:pt x="23" y="106"/>
                  </a:lnTo>
                  <a:lnTo>
                    <a:pt x="21" y="105"/>
                  </a:lnTo>
                  <a:lnTo>
                    <a:pt x="21" y="104"/>
                  </a:lnTo>
                  <a:lnTo>
                    <a:pt x="23" y="103"/>
                  </a:lnTo>
                  <a:lnTo>
                    <a:pt x="23" y="102"/>
                  </a:lnTo>
                  <a:lnTo>
                    <a:pt x="24" y="102"/>
                  </a:lnTo>
                  <a:lnTo>
                    <a:pt x="24" y="101"/>
                  </a:lnTo>
                  <a:lnTo>
                    <a:pt x="24" y="100"/>
                  </a:lnTo>
                  <a:lnTo>
                    <a:pt x="25" y="100"/>
                  </a:lnTo>
                  <a:lnTo>
                    <a:pt x="25" y="97"/>
                  </a:lnTo>
                  <a:lnTo>
                    <a:pt x="25" y="95"/>
                  </a:lnTo>
                  <a:lnTo>
                    <a:pt x="25" y="94"/>
                  </a:lnTo>
                  <a:lnTo>
                    <a:pt x="25" y="92"/>
                  </a:lnTo>
                  <a:lnTo>
                    <a:pt x="24" y="90"/>
                  </a:lnTo>
                  <a:lnTo>
                    <a:pt x="24" y="89"/>
                  </a:lnTo>
                  <a:lnTo>
                    <a:pt x="24" y="88"/>
                  </a:lnTo>
                  <a:lnTo>
                    <a:pt x="24" y="87"/>
                  </a:lnTo>
                  <a:lnTo>
                    <a:pt x="24" y="86"/>
                  </a:lnTo>
                  <a:lnTo>
                    <a:pt x="25" y="85"/>
                  </a:lnTo>
                  <a:lnTo>
                    <a:pt x="26" y="85"/>
                  </a:lnTo>
                  <a:lnTo>
                    <a:pt x="26" y="84"/>
                  </a:lnTo>
                  <a:lnTo>
                    <a:pt x="27" y="84"/>
                  </a:lnTo>
                  <a:lnTo>
                    <a:pt x="27" y="82"/>
                  </a:lnTo>
                  <a:lnTo>
                    <a:pt x="27" y="81"/>
                  </a:lnTo>
                  <a:lnTo>
                    <a:pt x="27" y="80"/>
                  </a:lnTo>
                  <a:lnTo>
                    <a:pt x="27" y="79"/>
                  </a:lnTo>
                  <a:lnTo>
                    <a:pt x="27" y="78"/>
                  </a:lnTo>
                  <a:lnTo>
                    <a:pt x="26" y="77"/>
                  </a:lnTo>
                  <a:lnTo>
                    <a:pt x="25" y="76"/>
                  </a:lnTo>
                  <a:lnTo>
                    <a:pt x="24" y="74"/>
                  </a:lnTo>
                  <a:lnTo>
                    <a:pt x="23" y="73"/>
                  </a:lnTo>
                  <a:lnTo>
                    <a:pt x="20" y="73"/>
                  </a:lnTo>
                  <a:lnTo>
                    <a:pt x="19" y="72"/>
                  </a:lnTo>
                  <a:lnTo>
                    <a:pt x="18" y="72"/>
                  </a:lnTo>
                  <a:lnTo>
                    <a:pt x="17" y="72"/>
                  </a:lnTo>
                  <a:lnTo>
                    <a:pt x="16" y="72"/>
                  </a:lnTo>
                  <a:lnTo>
                    <a:pt x="15" y="71"/>
                  </a:lnTo>
                  <a:lnTo>
                    <a:pt x="13" y="70"/>
                  </a:lnTo>
                  <a:lnTo>
                    <a:pt x="12" y="70"/>
                  </a:lnTo>
                  <a:lnTo>
                    <a:pt x="11" y="69"/>
                  </a:lnTo>
                  <a:lnTo>
                    <a:pt x="10" y="68"/>
                  </a:lnTo>
                  <a:lnTo>
                    <a:pt x="9" y="66"/>
                  </a:lnTo>
                  <a:lnTo>
                    <a:pt x="9" y="65"/>
                  </a:lnTo>
                  <a:lnTo>
                    <a:pt x="8" y="64"/>
                  </a:lnTo>
                  <a:lnTo>
                    <a:pt x="7" y="63"/>
                  </a:lnTo>
                  <a:lnTo>
                    <a:pt x="7" y="62"/>
                  </a:lnTo>
                  <a:lnTo>
                    <a:pt x="5" y="62"/>
                  </a:lnTo>
                  <a:lnTo>
                    <a:pt x="5" y="61"/>
                  </a:lnTo>
                  <a:lnTo>
                    <a:pt x="4" y="61"/>
                  </a:lnTo>
                  <a:lnTo>
                    <a:pt x="3" y="61"/>
                  </a:lnTo>
                  <a:lnTo>
                    <a:pt x="2" y="62"/>
                  </a:lnTo>
                  <a:lnTo>
                    <a:pt x="1" y="61"/>
                  </a:lnTo>
                  <a:lnTo>
                    <a:pt x="0" y="61"/>
                  </a:lnTo>
                  <a:lnTo>
                    <a:pt x="0" y="60"/>
                  </a:lnTo>
                  <a:lnTo>
                    <a:pt x="0" y="58"/>
                  </a:lnTo>
                  <a:lnTo>
                    <a:pt x="0" y="57"/>
                  </a:lnTo>
                  <a:lnTo>
                    <a:pt x="0" y="56"/>
                  </a:lnTo>
                  <a:lnTo>
                    <a:pt x="1" y="55"/>
                  </a:lnTo>
                  <a:lnTo>
                    <a:pt x="1" y="54"/>
                  </a:lnTo>
                  <a:lnTo>
                    <a:pt x="1" y="53"/>
                  </a:lnTo>
                  <a:lnTo>
                    <a:pt x="1" y="52"/>
                  </a:lnTo>
                  <a:lnTo>
                    <a:pt x="2" y="49"/>
                  </a:lnTo>
                  <a:lnTo>
                    <a:pt x="2" y="48"/>
                  </a:lnTo>
                  <a:lnTo>
                    <a:pt x="2" y="47"/>
                  </a:lnTo>
                  <a:lnTo>
                    <a:pt x="2" y="46"/>
                  </a:lnTo>
                  <a:lnTo>
                    <a:pt x="2" y="45"/>
                  </a:lnTo>
                  <a:lnTo>
                    <a:pt x="1" y="45"/>
                  </a:lnTo>
                  <a:lnTo>
                    <a:pt x="1" y="44"/>
                  </a:lnTo>
                  <a:lnTo>
                    <a:pt x="1" y="42"/>
                  </a:lnTo>
                  <a:lnTo>
                    <a:pt x="0" y="42"/>
                  </a:lnTo>
                  <a:lnTo>
                    <a:pt x="0" y="41"/>
                  </a:lnTo>
                  <a:lnTo>
                    <a:pt x="1" y="40"/>
                  </a:lnTo>
                  <a:lnTo>
                    <a:pt x="1" y="39"/>
                  </a:lnTo>
                  <a:lnTo>
                    <a:pt x="2" y="38"/>
                  </a:lnTo>
                  <a:lnTo>
                    <a:pt x="3" y="37"/>
                  </a:lnTo>
                  <a:lnTo>
                    <a:pt x="3" y="38"/>
                  </a:lnTo>
                  <a:lnTo>
                    <a:pt x="4" y="38"/>
                  </a:lnTo>
                  <a:lnTo>
                    <a:pt x="4" y="39"/>
                  </a:lnTo>
                  <a:lnTo>
                    <a:pt x="5" y="39"/>
                  </a:lnTo>
                  <a:lnTo>
                    <a:pt x="7" y="39"/>
                  </a:lnTo>
                  <a:lnTo>
                    <a:pt x="7" y="38"/>
                  </a:lnTo>
                  <a:lnTo>
                    <a:pt x="8" y="38"/>
                  </a:lnTo>
                  <a:lnTo>
                    <a:pt x="8" y="37"/>
                  </a:lnTo>
                  <a:lnTo>
                    <a:pt x="8" y="36"/>
                  </a:lnTo>
                  <a:lnTo>
                    <a:pt x="9" y="36"/>
                  </a:lnTo>
                  <a:lnTo>
                    <a:pt x="10" y="36"/>
                  </a:lnTo>
                  <a:lnTo>
                    <a:pt x="11" y="36"/>
                  </a:lnTo>
                  <a:lnTo>
                    <a:pt x="13" y="36"/>
                  </a:lnTo>
                  <a:lnTo>
                    <a:pt x="15" y="36"/>
                  </a:lnTo>
                  <a:lnTo>
                    <a:pt x="19" y="36"/>
                  </a:lnTo>
                  <a:lnTo>
                    <a:pt x="20" y="36"/>
                  </a:lnTo>
                  <a:lnTo>
                    <a:pt x="23" y="36"/>
                  </a:lnTo>
                  <a:lnTo>
                    <a:pt x="28" y="36"/>
                  </a:lnTo>
                  <a:lnTo>
                    <a:pt x="37" y="36"/>
                  </a:lnTo>
                  <a:lnTo>
                    <a:pt x="39" y="36"/>
                  </a:lnTo>
                  <a:lnTo>
                    <a:pt x="47" y="36"/>
                  </a:lnTo>
                  <a:lnTo>
                    <a:pt x="51" y="36"/>
                  </a:lnTo>
                  <a:lnTo>
                    <a:pt x="55" y="36"/>
                  </a:lnTo>
                  <a:lnTo>
                    <a:pt x="56" y="36"/>
                  </a:lnTo>
                  <a:lnTo>
                    <a:pt x="63" y="36"/>
                  </a:lnTo>
                  <a:lnTo>
                    <a:pt x="64" y="36"/>
                  </a:lnTo>
                  <a:lnTo>
                    <a:pt x="65" y="36"/>
                  </a:lnTo>
                  <a:lnTo>
                    <a:pt x="66" y="36"/>
                  </a:lnTo>
                  <a:lnTo>
                    <a:pt x="67" y="36"/>
                  </a:lnTo>
                  <a:lnTo>
                    <a:pt x="68" y="36"/>
                  </a:lnTo>
                  <a:lnTo>
                    <a:pt x="69" y="36"/>
                  </a:lnTo>
                  <a:lnTo>
                    <a:pt x="73" y="36"/>
                  </a:lnTo>
                  <a:lnTo>
                    <a:pt x="74" y="36"/>
                  </a:lnTo>
                  <a:lnTo>
                    <a:pt x="75" y="36"/>
                  </a:lnTo>
                  <a:lnTo>
                    <a:pt x="76" y="36"/>
                  </a:lnTo>
                  <a:lnTo>
                    <a:pt x="83" y="36"/>
                  </a:lnTo>
                  <a:lnTo>
                    <a:pt x="89" y="37"/>
                  </a:lnTo>
                  <a:lnTo>
                    <a:pt x="92" y="37"/>
                  </a:lnTo>
                  <a:lnTo>
                    <a:pt x="92" y="36"/>
                  </a:lnTo>
                  <a:lnTo>
                    <a:pt x="92" y="28"/>
                  </a:lnTo>
                  <a:lnTo>
                    <a:pt x="92" y="18"/>
                  </a:lnTo>
                  <a:lnTo>
                    <a:pt x="92" y="6"/>
                  </a:lnTo>
                  <a:lnTo>
                    <a:pt x="92" y="5"/>
                  </a:lnTo>
                  <a:lnTo>
                    <a:pt x="92" y="4"/>
                  </a:lnTo>
                  <a:lnTo>
                    <a:pt x="92" y="0"/>
                  </a:lnTo>
                  <a:lnTo>
                    <a:pt x="96" y="0"/>
                  </a:lnTo>
                  <a:lnTo>
                    <a:pt x="100" y="0"/>
                  </a:lnTo>
                  <a:lnTo>
                    <a:pt x="101" y="0"/>
                  </a:lnTo>
                  <a:lnTo>
                    <a:pt x="103" y="0"/>
                  </a:lnTo>
                  <a:lnTo>
                    <a:pt x="104" y="0"/>
                  </a:lnTo>
                  <a:lnTo>
                    <a:pt x="108" y="0"/>
                  </a:lnTo>
                  <a:lnTo>
                    <a:pt x="109" y="0"/>
                  </a:lnTo>
                  <a:lnTo>
                    <a:pt x="114" y="0"/>
                  </a:lnTo>
                  <a:lnTo>
                    <a:pt x="116" y="0"/>
                  </a:lnTo>
                  <a:lnTo>
                    <a:pt x="121" y="0"/>
                  </a:lnTo>
                  <a:lnTo>
                    <a:pt x="122" y="0"/>
                  </a:lnTo>
                  <a:lnTo>
                    <a:pt x="128"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40" name="Freeform 139"/>
            <p:cNvSpPr>
              <a:spLocks/>
            </p:cNvSpPr>
            <p:nvPr/>
          </p:nvSpPr>
          <p:spPr bwMode="auto">
            <a:xfrm>
              <a:off x="3443" y="1823"/>
              <a:ext cx="263" cy="225"/>
            </a:xfrm>
            <a:custGeom>
              <a:avLst/>
              <a:gdLst>
                <a:gd name="T0" fmla="*/ 262 w 263"/>
                <a:gd name="T1" fmla="*/ 0 h 225"/>
                <a:gd name="T2" fmla="*/ 262 w 263"/>
                <a:gd name="T3" fmla="*/ 18 h 225"/>
                <a:gd name="T4" fmla="*/ 260 w 263"/>
                <a:gd name="T5" fmla="*/ 25 h 225"/>
                <a:gd name="T6" fmla="*/ 260 w 263"/>
                <a:gd name="T7" fmla="*/ 31 h 225"/>
                <a:gd name="T8" fmla="*/ 259 w 263"/>
                <a:gd name="T9" fmla="*/ 46 h 225"/>
                <a:gd name="T10" fmla="*/ 258 w 263"/>
                <a:gd name="T11" fmla="*/ 55 h 225"/>
                <a:gd name="T12" fmla="*/ 257 w 263"/>
                <a:gd name="T13" fmla="*/ 67 h 225"/>
                <a:gd name="T14" fmla="*/ 256 w 263"/>
                <a:gd name="T15" fmla="*/ 76 h 225"/>
                <a:gd name="T16" fmla="*/ 256 w 263"/>
                <a:gd name="T17" fmla="*/ 78 h 225"/>
                <a:gd name="T18" fmla="*/ 255 w 263"/>
                <a:gd name="T19" fmla="*/ 88 h 225"/>
                <a:gd name="T20" fmla="*/ 255 w 263"/>
                <a:gd name="T21" fmla="*/ 92 h 225"/>
                <a:gd name="T22" fmla="*/ 252 w 263"/>
                <a:gd name="T23" fmla="*/ 122 h 225"/>
                <a:gd name="T24" fmla="*/ 249 w 263"/>
                <a:gd name="T25" fmla="*/ 161 h 225"/>
                <a:gd name="T26" fmla="*/ 246 w 263"/>
                <a:gd name="T27" fmla="*/ 201 h 225"/>
                <a:gd name="T28" fmla="*/ 243 w 263"/>
                <a:gd name="T29" fmla="*/ 220 h 225"/>
                <a:gd name="T30" fmla="*/ 235 w 263"/>
                <a:gd name="T31" fmla="*/ 222 h 225"/>
                <a:gd name="T32" fmla="*/ 231 w 263"/>
                <a:gd name="T33" fmla="*/ 222 h 225"/>
                <a:gd name="T34" fmla="*/ 223 w 263"/>
                <a:gd name="T35" fmla="*/ 222 h 225"/>
                <a:gd name="T36" fmla="*/ 217 w 263"/>
                <a:gd name="T37" fmla="*/ 222 h 225"/>
                <a:gd name="T38" fmla="*/ 197 w 263"/>
                <a:gd name="T39" fmla="*/ 222 h 225"/>
                <a:gd name="T40" fmla="*/ 177 w 263"/>
                <a:gd name="T41" fmla="*/ 223 h 225"/>
                <a:gd name="T42" fmla="*/ 154 w 263"/>
                <a:gd name="T43" fmla="*/ 223 h 225"/>
                <a:gd name="T44" fmla="*/ 133 w 263"/>
                <a:gd name="T45" fmla="*/ 223 h 225"/>
                <a:gd name="T46" fmla="*/ 114 w 263"/>
                <a:gd name="T47" fmla="*/ 224 h 225"/>
                <a:gd name="T48" fmla="*/ 87 w 263"/>
                <a:gd name="T49" fmla="*/ 224 h 225"/>
                <a:gd name="T50" fmla="*/ 66 w 263"/>
                <a:gd name="T51" fmla="*/ 224 h 225"/>
                <a:gd name="T52" fmla="*/ 56 w 263"/>
                <a:gd name="T53" fmla="*/ 224 h 225"/>
                <a:gd name="T54" fmla="*/ 40 w 263"/>
                <a:gd name="T55" fmla="*/ 225 h 225"/>
                <a:gd name="T56" fmla="*/ 25 w 263"/>
                <a:gd name="T57" fmla="*/ 225 h 225"/>
                <a:gd name="T58" fmla="*/ 15 w 263"/>
                <a:gd name="T59" fmla="*/ 225 h 225"/>
                <a:gd name="T60" fmla="*/ 10 w 263"/>
                <a:gd name="T61" fmla="*/ 225 h 225"/>
                <a:gd name="T62" fmla="*/ 5 w 263"/>
                <a:gd name="T63" fmla="*/ 225 h 225"/>
                <a:gd name="T64" fmla="*/ 2 w 263"/>
                <a:gd name="T65" fmla="*/ 212 h 225"/>
                <a:gd name="T66" fmla="*/ 2 w 263"/>
                <a:gd name="T67" fmla="*/ 198 h 225"/>
                <a:gd name="T68" fmla="*/ 2 w 263"/>
                <a:gd name="T69" fmla="*/ 179 h 225"/>
                <a:gd name="T70" fmla="*/ 1 w 263"/>
                <a:gd name="T71" fmla="*/ 159 h 225"/>
                <a:gd name="T72" fmla="*/ 1 w 263"/>
                <a:gd name="T73" fmla="*/ 153 h 225"/>
                <a:gd name="T74" fmla="*/ 1 w 263"/>
                <a:gd name="T75" fmla="*/ 147 h 225"/>
                <a:gd name="T76" fmla="*/ 1 w 263"/>
                <a:gd name="T77" fmla="*/ 132 h 225"/>
                <a:gd name="T78" fmla="*/ 1 w 263"/>
                <a:gd name="T79" fmla="*/ 118 h 225"/>
                <a:gd name="T80" fmla="*/ 1 w 263"/>
                <a:gd name="T81" fmla="*/ 100 h 225"/>
                <a:gd name="T82" fmla="*/ 1 w 263"/>
                <a:gd name="T83" fmla="*/ 88 h 225"/>
                <a:gd name="T84" fmla="*/ 1 w 263"/>
                <a:gd name="T85" fmla="*/ 73 h 225"/>
                <a:gd name="T86" fmla="*/ 1 w 263"/>
                <a:gd name="T87" fmla="*/ 58 h 225"/>
                <a:gd name="T88" fmla="*/ 1 w 263"/>
                <a:gd name="T89" fmla="*/ 38 h 225"/>
                <a:gd name="T90" fmla="*/ 1 w 263"/>
                <a:gd name="T91" fmla="*/ 22 h 225"/>
                <a:gd name="T92" fmla="*/ 0 w 263"/>
                <a:gd name="T93" fmla="*/ 7 h 225"/>
                <a:gd name="T94" fmla="*/ 17 w 263"/>
                <a:gd name="T95" fmla="*/ 3 h 225"/>
                <a:gd name="T96" fmla="*/ 29 w 263"/>
                <a:gd name="T97" fmla="*/ 3 h 225"/>
                <a:gd name="T98" fmla="*/ 42 w 263"/>
                <a:gd name="T99" fmla="*/ 3 h 225"/>
                <a:gd name="T100" fmla="*/ 58 w 263"/>
                <a:gd name="T101" fmla="*/ 3 h 225"/>
                <a:gd name="T102" fmla="*/ 73 w 263"/>
                <a:gd name="T103" fmla="*/ 3 h 225"/>
                <a:gd name="T104" fmla="*/ 89 w 263"/>
                <a:gd name="T105" fmla="*/ 2 h 225"/>
                <a:gd name="T106" fmla="*/ 99 w 263"/>
                <a:gd name="T107" fmla="*/ 2 h 225"/>
                <a:gd name="T108" fmla="*/ 115 w 263"/>
                <a:gd name="T109" fmla="*/ 2 h 225"/>
                <a:gd name="T110" fmla="*/ 133 w 263"/>
                <a:gd name="T111" fmla="*/ 2 h 225"/>
                <a:gd name="T112" fmla="*/ 154 w 263"/>
                <a:gd name="T113" fmla="*/ 1 h 225"/>
                <a:gd name="T114" fmla="*/ 169 w 263"/>
                <a:gd name="T115" fmla="*/ 1 h 225"/>
                <a:gd name="T116" fmla="*/ 178 w 263"/>
                <a:gd name="T117" fmla="*/ 1 h 225"/>
                <a:gd name="T118" fmla="*/ 191 w 263"/>
                <a:gd name="T119" fmla="*/ 1 h 225"/>
                <a:gd name="T120" fmla="*/ 206 w 263"/>
                <a:gd name="T121" fmla="*/ 1 h 225"/>
                <a:gd name="T122" fmla="*/ 226 w 263"/>
                <a:gd name="T123" fmla="*/ 0 h 2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63" h="225">
                  <a:moveTo>
                    <a:pt x="241" y="0"/>
                  </a:moveTo>
                  <a:lnTo>
                    <a:pt x="246" y="0"/>
                  </a:lnTo>
                  <a:lnTo>
                    <a:pt x="251" y="0"/>
                  </a:lnTo>
                  <a:lnTo>
                    <a:pt x="259" y="0"/>
                  </a:lnTo>
                  <a:lnTo>
                    <a:pt x="262" y="0"/>
                  </a:lnTo>
                  <a:lnTo>
                    <a:pt x="263" y="0"/>
                  </a:lnTo>
                  <a:lnTo>
                    <a:pt x="263" y="1"/>
                  </a:lnTo>
                  <a:lnTo>
                    <a:pt x="263" y="6"/>
                  </a:lnTo>
                  <a:lnTo>
                    <a:pt x="262" y="9"/>
                  </a:lnTo>
                  <a:lnTo>
                    <a:pt x="262" y="18"/>
                  </a:lnTo>
                  <a:lnTo>
                    <a:pt x="260" y="23"/>
                  </a:lnTo>
                  <a:lnTo>
                    <a:pt x="260" y="25"/>
                  </a:lnTo>
                  <a:lnTo>
                    <a:pt x="260" y="26"/>
                  </a:lnTo>
                  <a:lnTo>
                    <a:pt x="260" y="27"/>
                  </a:lnTo>
                  <a:lnTo>
                    <a:pt x="260" y="30"/>
                  </a:lnTo>
                  <a:lnTo>
                    <a:pt x="260" y="31"/>
                  </a:lnTo>
                  <a:lnTo>
                    <a:pt x="260" y="32"/>
                  </a:lnTo>
                  <a:lnTo>
                    <a:pt x="259" y="38"/>
                  </a:lnTo>
                  <a:lnTo>
                    <a:pt x="259" y="39"/>
                  </a:lnTo>
                  <a:lnTo>
                    <a:pt x="259" y="41"/>
                  </a:lnTo>
                  <a:lnTo>
                    <a:pt x="259" y="46"/>
                  </a:lnTo>
                  <a:lnTo>
                    <a:pt x="258" y="47"/>
                  </a:lnTo>
                  <a:lnTo>
                    <a:pt x="258" y="50"/>
                  </a:lnTo>
                  <a:lnTo>
                    <a:pt x="258" y="51"/>
                  </a:lnTo>
                  <a:lnTo>
                    <a:pt x="258" y="52"/>
                  </a:lnTo>
                  <a:lnTo>
                    <a:pt x="258" y="55"/>
                  </a:lnTo>
                  <a:lnTo>
                    <a:pt x="257" y="59"/>
                  </a:lnTo>
                  <a:lnTo>
                    <a:pt x="257" y="63"/>
                  </a:lnTo>
                  <a:lnTo>
                    <a:pt x="257" y="64"/>
                  </a:lnTo>
                  <a:lnTo>
                    <a:pt x="257" y="67"/>
                  </a:lnTo>
                  <a:lnTo>
                    <a:pt x="257" y="68"/>
                  </a:lnTo>
                  <a:lnTo>
                    <a:pt x="256" y="74"/>
                  </a:lnTo>
                  <a:lnTo>
                    <a:pt x="256" y="75"/>
                  </a:lnTo>
                  <a:lnTo>
                    <a:pt x="256" y="76"/>
                  </a:lnTo>
                  <a:lnTo>
                    <a:pt x="256" y="78"/>
                  </a:lnTo>
                  <a:lnTo>
                    <a:pt x="256" y="79"/>
                  </a:lnTo>
                  <a:lnTo>
                    <a:pt x="255" y="87"/>
                  </a:lnTo>
                  <a:lnTo>
                    <a:pt x="255" y="88"/>
                  </a:lnTo>
                  <a:lnTo>
                    <a:pt x="255" y="89"/>
                  </a:lnTo>
                  <a:lnTo>
                    <a:pt x="255" y="90"/>
                  </a:lnTo>
                  <a:lnTo>
                    <a:pt x="255" y="91"/>
                  </a:lnTo>
                  <a:lnTo>
                    <a:pt x="255" y="92"/>
                  </a:lnTo>
                  <a:lnTo>
                    <a:pt x="254" y="100"/>
                  </a:lnTo>
                  <a:lnTo>
                    <a:pt x="254" y="110"/>
                  </a:lnTo>
                  <a:lnTo>
                    <a:pt x="252" y="113"/>
                  </a:lnTo>
                  <a:lnTo>
                    <a:pt x="252" y="118"/>
                  </a:lnTo>
                  <a:lnTo>
                    <a:pt x="252" y="122"/>
                  </a:lnTo>
                  <a:lnTo>
                    <a:pt x="251" y="132"/>
                  </a:lnTo>
                  <a:lnTo>
                    <a:pt x="250" y="145"/>
                  </a:lnTo>
                  <a:lnTo>
                    <a:pt x="249" y="148"/>
                  </a:lnTo>
                  <a:lnTo>
                    <a:pt x="249" y="161"/>
                  </a:lnTo>
                  <a:lnTo>
                    <a:pt x="247" y="177"/>
                  </a:lnTo>
                  <a:lnTo>
                    <a:pt x="247" y="183"/>
                  </a:lnTo>
                  <a:lnTo>
                    <a:pt x="247" y="187"/>
                  </a:lnTo>
                  <a:lnTo>
                    <a:pt x="246" y="194"/>
                  </a:lnTo>
                  <a:lnTo>
                    <a:pt x="246" y="196"/>
                  </a:lnTo>
                  <a:lnTo>
                    <a:pt x="246" y="201"/>
                  </a:lnTo>
                  <a:lnTo>
                    <a:pt x="244" y="203"/>
                  </a:lnTo>
                  <a:lnTo>
                    <a:pt x="244" y="204"/>
                  </a:lnTo>
                  <a:lnTo>
                    <a:pt x="243" y="217"/>
                  </a:lnTo>
                  <a:lnTo>
                    <a:pt x="243" y="218"/>
                  </a:lnTo>
                  <a:lnTo>
                    <a:pt x="243" y="220"/>
                  </a:lnTo>
                  <a:lnTo>
                    <a:pt x="242" y="220"/>
                  </a:lnTo>
                  <a:lnTo>
                    <a:pt x="239" y="222"/>
                  </a:lnTo>
                  <a:lnTo>
                    <a:pt x="238" y="222"/>
                  </a:lnTo>
                  <a:lnTo>
                    <a:pt x="236" y="220"/>
                  </a:lnTo>
                  <a:lnTo>
                    <a:pt x="235" y="222"/>
                  </a:lnTo>
                  <a:lnTo>
                    <a:pt x="234" y="222"/>
                  </a:lnTo>
                  <a:lnTo>
                    <a:pt x="232" y="222"/>
                  </a:lnTo>
                  <a:lnTo>
                    <a:pt x="231" y="222"/>
                  </a:lnTo>
                  <a:lnTo>
                    <a:pt x="230" y="222"/>
                  </a:lnTo>
                  <a:lnTo>
                    <a:pt x="228" y="222"/>
                  </a:lnTo>
                  <a:lnTo>
                    <a:pt x="226" y="222"/>
                  </a:lnTo>
                  <a:lnTo>
                    <a:pt x="225" y="222"/>
                  </a:lnTo>
                  <a:lnTo>
                    <a:pt x="223" y="222"/>
                  </a:lnTo>
                  <a:lnTo>
                    <a:pt x="222" y="222"/>
                  </a:lnTo>
                  <a:lnTo>
                    <a:pt x="220" y="222"/>
                  </a:lnTo>
                  <a:lnTo>
                    <a:pt x="219" y="222"/>
                  </a:lnTo>
                  <a:lnTo>
                    <a:pt x="217" y="222"/>
                  </a:lnTo>
                  <a:lnTo>
                    <a:pt x="214" y="222"/>
                  </a:lnTo>
                  <a:lnTo>
                    <a:pt x="207" y="222"/>
                  </a:lnTo>
                  <a:lnTo>
                    <a:pt x="199" y="222"/>
                  </a:lnTo>
                  <a:lnTo>
                    <a:pt x="197" y="222"/>
                  </a:lnTo>
                  <a:lnTo>
                    <a:pt x="191" y="222"/>
                  </a:lnTo>
                  <a:lnTo>
                    <a:pt x="188" y="222"/>
                  </a:lnTo>
                  <a:lnTo>
                    <a:pt x="187" y="222"/>
                  </a:lnTo>
                  <a:lnTo>
                    <a:pt x="177" y="223"/>
                  </a:lnTo>
                  <a:lnTo>
                    <a:pt x="175" y="223"/>
                  </a:lnTo>
                  <a:lnTo>
                    <a:pt x="172" y="223"/>
                  </a:lnTo>
                  <a:lnTo>
                    <a:pt x="165" y="223"/>
                  </a:lnTo>
                  <a:lnTo>
                    <a:pt x="164" y="223"/>
                  </a:lnTo>
                  <a:lnTo>
                    <a:pt x="157" y="223"/>
                  </a:lnTo>
                  <a:lnTo>
                    <a:pt x="154" y="223"/>
                  </a:lnTo>
                  <a:lnTo>
                    <a:pt x="151" y="223"/>
                  </a:lnTo>
                  <a:lnTo>
                    <a:pt x="146" y="223"/>
                  </a:lnTo>
                  <a:lnTo>
                    <a:pt x="140" y="223"/>
                  </a:lnTo>
                  <a:lnTo>
                    <a:pt x="139" y="223"/>
                  </a:lnTo>
                  <a:lnTo>
                    <a:pt x="133" y="223"/>
                  </a:lnTo>
                  <a:lnTo>
                    <a:pt x="132" y="223"/>
                  </a:lnTo>
                  <a:lnTo>
                    <a:pt x="131" y="223"/>
                  </a:lnTo>
                  <a:lnTo>
                    <a:pt x="129" y="223"/>
                  </a:lnTo>
                  <a:lnTo>
                    <a:pt x="128" y="223"/>
                  </a:lnTo>
                  <a:lnTo>
                    <a:pt x="123" y="223"/>
                  </a:lnTo>
                  <a:lnTo>
                    <a:pt x="114" y="224"/>
                  </a:lnTo>
                  <a:lnTo>
                    <a:pt x="111" y="224"/>
                  </a:lnTo>
                  <a:lnTo>
                    <a:pt x="107" y="224"/>
                  </a:lnTo>
                  <a:lnTo>
                    <a:pt x="103" y="224"/>
                  </a:lnTo>
                  <a:lnTo>
                    <a:pt x="99" y="224"/>
                  </a:lnTo>
                  <a:lnTo>
                    <a:pt x="88" y="224"/>
                  </a:lnTo>
                  <a:lnTo>
                    <a:pt x="87" y="224"/>
                  </a:lnTo>
                  <a:lnTo>
                    <a:pt x="82" y="224"/>
                  </a:lnTo>
                  <a:lnTo>
                    <a:pt x="75" y="224"/>
                  </a:lnTo>
                  <a:lnTo>
                    <a:pt x="67" y="224"/>
                  </a:lnTo>
                  <a:lnTo>
                    <a:pt x="66" y="224"/>
                  </a:lnTo>
                  <a:lnTo>
                    <a:pt x="61" y="224"/>
                  </a:lnTo>
                  <a:lnTo>
                    <a:pt x="59" y="224"/>
                  </a:lnTo>
                  <a:lnTo>
                    <a:pt x="58" y="224"/>
                  </a:lnTo>
                  <a:lnTo>
                    <a:pt x="57" y="224"/>
                  </a:lnTo>
                  <a:lnTo>
                    <a:pt x="56" y="224"/>
                  </a:lnTo>
                  <a:lnTo>
                    <a:pt x="51" y="225"/>
                  </a:lnTo>
                  <a:lnTo>
                    <a:pt x="50" y="225"/>
                  </a:lnTo>
                  <a:lnTo>
                    <a:pt x="42" y="225"/>
                  </a:lnTo>
                  <a:lnTo>
                    <a:pt x="41" y="225"/>
                  </a:lnTo>
                  <a:lnTo>
                    <a:pt x="40" y="225"/>
                  </a:lnTo>
                  <a:lnTo>
                    <a:pt x="35" y="225"/>
                  </a:lnTo>
                  <a:lnTo>
                    <a:pt x="34" y="225"/>
                  </a:lnTo>
                  <a:lnTo>
                    <a:pt x="26" y="225"/>
                  </a:lnTo>
                  <a:lnTo>
                    <a:pt x="25" y="225"/>
                  </a:lnTo>
                  <a:lnTo>
                    <a:pt x="19" y="225"/>
                  </a:lnTo>
                  <a:lnTo>
                    <a:pt x="17" y="225"/>
                  </a:lnTo>
                  <a:lnTo>
                    <a:pt x="16" y="225"/>
                  </a:lnTo>
                  <a:lnTo>
                    <a:pt x="15" y="225"/>
                  </a:lnTo>
                  <a:lnTo>
                    <a:pt x="13" y="225"/>
                  </a:lnTo>
                  <a:lnTo>
                    <a:pt x="11" y="225"/>
                  </a:lnTo>
                  <a:lnTo>
                    <a:pt x="10" y="225"/>
                  </a:lnTo>
                  <a:lnTo>
                    <a:pt x="9" y="225"/>
                  </a:lnTo>
                  <a:lnTo>
                    <a:pt x="8" y="225"/>
                  </a:lnTo>
                  <a:lnTo>
                    <a:pt x="5" y="225"/>
                  </a:lnTo>
                  <a:lnTo>
                    <a:pt x="3" y="225"/>
                  </a:lnTo>
                  <a:lnTo>
                    <a:pt x="2" y="225"/>
                  </a:lnTo>
                  <a:lnTo>
                    <a:pt x="2" y="217"/>
                  </a:lnTo>
                  <a:lnTo>
                    <a:pt x="2" y="212"/>
                  </a:lnTo>
                  <a:lnTo>
                    <a:pt x="2" y="208"/>
                  </a:lnTo>
                  <a:lnTo>
                    <a:pt x="2" y="202"/>
                  </a:lnTo>
                  <a:lnTo>
                    <a:pt x="2" y="201"/>
                  </a:lnTo>
                  <a:lnTo>
                    <a:pt x="2" y="198"/>
                  </a:lnTo>
                  <a:lnTo>
                    <a:pt x="2" y="194"/>
                  </a:lnTo>
                  <a:lnTo>
                    <a:pt x="2" y="191"/>
                  </a:lnTo>
                  <a:lnTo>
                    <a:pt x="2" y="185"/>
                  </a:lnTo>
                  <a:lnTo>
                    <a:pt x="2" y="179"/>
                  </a:lnTo>
                  <a:lnTo>
                    <a:pt x="2" y="174"/>
                  </a:lnTo>
                  <a:lnTo>
                    <a:pt x="2" y="171"/>
                  </a:lnTo>
                  <a:lnTo>
                    <a:pt x="2" y="166"/>
                  </a:lnTo>
                  <a:lnTo>
                    <a:pt x="1" y="159"/>
                  </a:lnTo>
                  <a:lnTo>
                    <a:pt x="1" y="156"/>
                  </a:lnTo>
                  <a:lnTo>
                    <a:pt x="1" y="155"/>
                  </a:lnTo>
                  <a:lnTo>
                    <a:pt x="1" y="154"/>
                  </a:lnTo>
                  <a:lnTo>
                    <a:pt x="1" y="153"/>
                  </a:lnTo>
                  <a:lnTo>
                    <a:pt x="1" y="152"/>
                  </a:lnTo>
                  <a:lnTo>
                    <a:pt x="1" y="148"/>
                  </a:lnTo>
                  <a:lnTo>
                    <a:pt x="1" y="147"/>
                  </a:lnTo>
                  <a:lnTo>
                    <a:pt x="1" y="145"/>
                  </a:lnTo>
                  <a:lnTo>
                    <a:pt x="1" y="139"/>
                  </a:lnTo>
                  <a:lnTo>
                    <a:pt x="1" y="135"/>
                  </a:lnTo>
                  <a:lnTo>
                    <a:pt x="1" y="134"/>
                  </a:lnTo>
                  <a:lnTo>
                    <a:pt x="1" y="132"/>
                  </a:lnTo>
                  <a:lnTo>
                    <a:pt x="1" y="131"/>
                  </a:lnTo>
                  <a:lnTo>
                    <a:pt x="1" y="126"/>
                  </a:lnTo>
                  <a:lnTo>
                    <a:pt x="1" y="124"/>
                  </a:lnTo>
                  <a:lnTo>
                    <a:pt x="1" y="122"/>
                  </a:lnTo>
                  <a:lnTo>
                    <a:pt x="1" y="119"/>
                  </a:lnTo>
                  <a:lnTo>
                    <a:pt x="1" y="118"/>
                  </a:lnTo>
                  <a:lnTo>
                    <a:pt x="1" y="114"/>
                  </a:lnTo>
                  <a:lnTo>
                    <a:pt x="1" y="113"/>
                  </a:lnTo>
                  <a:lnTo>
                    <a:pt x="1" y="111"/>
                  </a:lnTo>
                  <a:lnTo>
                    <a:pt x="1" y="104"/>
                  </a:lnTo>
                  <a:lnTo>
                    <a:pt x="1" y="103"/>
                  </a:lnTo>
                  <a:lnTo>
                    <a:pt x="1" y="100"/>
                  </a:lnTo>
                  <a:lnTo>
                    <a:pt x="1" y="98"/>
                  </a:lnTo>
                  <a:lnTo>
                    <a:pt x="1" y="96"/>
                  </a:lnTo>
                  <a:lnTo>
                    <a:pt x="1" y="95"/>
                  </a:lnTo>
                  <a:lnTo>
                    <a:pt x="1" y="88"/>
                  </a:lnTo>
                  <a:lnTo>
                    <a:pt x="1" y="87"/>
                  </a:lnTo>
                  <a:lnTo>
                    <a:pt x="1" y="82"/>
                  </a:lnTo>
                  <a:lnTo>
                    <a:pt x="1" y="76"/>
                  </a:lnTo>
                  <a:lnTo>
                    <a:pt x="1" y="73"/>
                  </a:lnTo>
                  <a:lnTo>
                    <a:pt x="1" y="71"/>
                  </a:lnTo>
                  <a:lnTo>
                    <a:pt x="1" y="68"/>
                  </a:lnTo>
                  <a:lnTo>
                    <a:pt x="1" y="66"/>
                  </a:lnTo>
                  <a:lnTo>
                    <a:pt x="1" y="64"/>
                  </a:lnTo>
                  <a:lnTo>
                    <a:pt x="1" y="62"/>
                  </a:lnTo>
                  <a:lnTo>
                    <a:pt x="1" y="58"/>
                  </a:lnTo>
                  <a:lnTo>
                    <a:pt x="1" y="55"/>
                  </a:lnTo>
                  <a:lnTo>
                    <a:pt x="1" y="54"/>
                  </a:lnTo>
                  <a:lnTo>
                    <a:pt x="1" y="43"/>
                  </a:lnTo>
                  <a:lnTo>
                    <a:pt x="1" y="41"/>
                  </a:lnTo>
                  <a:lnTo>
                    <a:pt x="1" y="38"/>
                  </a:lnTo>
                  <a:lnTo>
                    <a:pt x="1" y="35"/>
                  </a:lnTo>
                  <a:lnTo>
                    <a:pt x="1" y="27"/>
                  </a:lnTo>
                  <a:lnTo>
                    <a:pt x="1" y="26"/>
                  </a:lnTo>
                  <a:lnTo>
                    <a:pt x="1" y="22"/>
                  </a:lnTo>
                  <a:lnTo>
                    <a:pt x="1" y="18"/>
                  </a:lnTo>
                  <a:lnTo>
                    <a:pt x="1" y="15"/>
                  </a:lnTo>
                  <a:lnTo>
                    <a:pt x="0" y="8"/>
                  </a:lnTo>
                  <a:lnTo>
                    <a:pt x="0" y="7"/>
                  </a:lnTo>
                  <a:lnTo>
                    <a:pt x="0" y="6"/>
                  </a:lnTo>
                  <a:lnTo>
                    <a:pt x="0" y="3"/>
                  </a:lnTo>
                  <a:lnTo>
                    <a:pt x="4" y="3"/>
                  </a:lnTo>
                  <a:lnTo>
                    <a:pt x="8" y="3"/>
                  </a:lnTo>
                  <a:lnTo>
                    <a:pt x="17" y="3"/>
                  </a:lnTo>
                  <a:lnTo>
                    <a:pt x="18" y="3"/>
                  </a:lnTo>
                  <a:lnTo>
                    <a:pt x="19" y="3"/>
                  </a:lnTo>
                  <a:lnTo>
                    <a:pt x="28" y="3"/>
                  </a:lnTo>
                  <a:lnTo>
                    <a:pt x="29" y="3"/>
                  </a:lnTo>
                  <a:lnTo>
                    <a:pt x="31" y="3"/>
                  </a:lnTo>
                  <a:lnTo>
                    <a:pt x="33" y="3"/>
                  </a:lnTo>
                  <a:lnTo>
                    <a:pt x="36" y="3"/>
                  </a:lnTo>
                  <a:lnTo>
                    <a:pt x="40" y="3"/>
                  </a:lnTo>
                  <a:lnTo>
                    <a:pt x="41" y="3"/>
                  </a:lnTo>
                  <a:lnTo>
                    <a:pt x="42" y="3"/>
                  </a:lnTo>
                  <a:lnTo>
                    <a:pt x="43" y="3"/>
                  </a:lnTo>
                  <a:lnTo>
                    <a:pt x="44" y="3"/>
                  </a:lnTo>
                  <a:lnTo>
                    <a:pt x="47" y="3"/>
                  </a:lnTo>
                  <a:lnTo>
                    <a:pt x="48" y="3"/>
                  </a:lnTo>
                  <a:lnTo>
                    <a:pt x="58" y="3"/>
                  </a:lnTo>
                  <a:lnTo>
                    <a:pt x="59" y="3"/>
                  </a:lnTo>
                  <a:lnTo>
                    <a:pt x="60" y="3"/>
                  </a:lnTo>
                  <a:lnTo>
                    <a:pt x="65" y="3"/>
                  </a:lnTo>
                  <a:lnTo>
                    <a:pt x="69" y="3"/>
                  </a:lnTo>
                  <a:lnTo>
                    <a:pt x="71" y="3"/>
                  </a:lnTo>
                  <a:lnTo>
                    <a:pt x="73" y="3"/>
                  </a:lnTo>
                  <a:lnTo>
                    <a:pt x="74" y="3"/>
                  </a:lnTo>
                  <a:lnTo>
                    <a:pt x="81" y="3"/>
                  </a:lnTo>
                  <a:lnTo>
                    <a:pt x="87" y="2"/>
                  </a:lnTo>
                  <a:lnTo>
                    <a:pt x="89" y="2"/>
                  </a:lnTo>
                  <a:lnTo>
                    <a:pt x="95" y="2"/>
                  </a:lnTo>
                  <a:lnTo>
                    <a:pt x="97" y="2"/>
                  </a:lnTo>
                  <a:lnTo>
                    <a:pt x="98" y="2"/>
                  </a:lnTo>
                  <a:lnTo>
                    <a:pt x="99" y="2"/>
                  </a:lnTo>
                  <a:lnTo>
                    <a:pt x="103" y="2"/>
                  </a:lnTo>
                  <a:lnTo>
                    <a:pt x="107" y="2"/>
                  </a:lnTo>
                  <a:lnTo>
                    <a:pt x="108" y="2"/>
                  </a:lnTo>
                  <a:lnTo>
                    <a:pt x="112" y="2"/>
                  </a:lnTo>
                  <a:lnTo>
                    <a:pt x="115" y="2"/>
                  </a:lnTo>
                  <a:lnTo>
                    <a:pt x="119" y="2"/>
                  </a:lnTo>
                  <a:lnTo>
                    <a:pt x="128" y="2"/>
                  </a:lnTo>
                  <a:lnTo>
                    <a:pt x="129" y="2"/>
                  </a:lnTo>
                  <a:lnTo>
                    <a:pt x="132" y="2"/>
                  </a:lnTo>
                  <a:lnTo>
                    <a:pt x="133" y="2"/>
                  </a:lnTo>
                  <a:lnTo>
                    <a:pt x="136" y="2"/>
                  </a:lnTo>
                  <a:lnTo>
                    <a:pt x="137" y="2"/>
                  </a:lnTo>
                  <a:lnTo>
                    <a:pt x="151" y="2"/>
                  </a:lnTo>
                  <a:lnTo>
                    <a:pt x="152" y="2"/>
                  </a:lnTo>
                  <a:lnTo>
                    <a:pt x="153" y="2"/>
                  </a:lnTo>
                  <a:lnTo>
                    <a:pt x="154" y="1"/>
                  </a:lnTo>
                  <a:lnTo>
                    <a:pt x="162" y="1"/>
                  </a:lnTo>
                  <a:lnTo>
                    <a:pt x="163" y="1"/>
                  </a:lnTo>
                  <a:lnTo>
                    <a:pt x="165" y="1"/>
                  </a:lnTo>
                  <a:lnTo>
                    <a:pt x="167" y="1"/>
                  </a:lnTo>
                  <a:lnTo>
                    <a:pt x="169" y="1"/>
                  </a:lnTo>
                  <a:lnTo>
                    <a:pt x="170" y="1"/>
                  </a:lnTo>
                  <a:lnTo>
                    <a:pt x="172" y="1"/>
                  </a:lnTo>
                  <a:lnTo>
                    <a:pt x="175" y="1"/>
                  </a:lnTo>
                  <a:lnTo>
                    <a:pt x="178" y="1"/>
                  </a:lnTo>
                  <a:lnTo>
                    <a:pt x="179" y="1"/>
                  </a:lnTo>
                  <a:lnTo>
                    <a:pt x="187" y="1"/>
                  </a:lnTo>
                  <a:lnTo>
                    <a:pt x="188" y="1"/>
                  </a:lnTo>
                  <a:lnTo>
                    <a:pt x="191" y="1"/>
                  </a:lnTo>
                  <a:lnTo>
                    <a:pt x="193" y="1"/>
                  </a:lnTo>
                  <a:lnTo>
                    <a:pt x="197" y="1"/>
                  </a:lnTo>
                  <a:lnTo>
                    <a:pt x="203" y="1"/>
                  </a:lnTo>
                  <a:lnTo>
                    <a:pt x="206" y="1"/>
                  </a:lnTo>
                  <a:lnTo>
                    <a:pt x="208" y="1"/>
                  </a:lnTo>
                  <a:lnTo>
                    <a:pt x="211" y="1"/>
                  </a:lnTo>
                  <a:lnTo>
                    <a:pt x="217" y="0"/>
                  </a:lnTo>
                  <a:lnTo>
                    <a:pt x="220" y="0"/>
                  </a:lnTo>
                  <a:lnTo>
                    <a:pt x="224" y="0"/>
                  </a:lnTo>
                  <a:lnTo>
                    <a:pt x="226" y="0"/>
                  </a:lnTo>
                  <a:lnTo>
                    <a:pt x="241"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41" name="Freeform 140"/>
            <p:cNvSpPr>
              <a:spLocks/>
            </p:cNvSpPr>
            <p:nvPr/>
          </p:nvSpPr>
          <p:spPr bwMode="auto">
            <a:xfrm>
              <a:off x="3183" y="1826"/>
              <a:ext cx="262" cy="228"/>
            </a:xfrm>
            <a:custGeom>
              <a:avLst/>
              <a:gdLst>
                <a:gd name="T0" fmla="*/ 260 w 262"/>
                <a:gd name="T1" fmla="*/ 4 h 228"/>
                <a:gd name="T2" fmla="*/ 261 w 262"/>
                <a:gd name="T3" fmla="*/ 19 h 228"/>
                <a:gd name="T4" fmla="*/ 261 w 262"/>
                <a:gd name="T5" fmla="*/ 32 h 228"/>
                <a:gd name="T6" fmla="*/ 261 w 262"/>
                <a:gd name="T7" fmla="*/ 52 h 228"/>
                <a:gd name="T8" fmla="*/ 261 w 262"/>
                <a:gd name="T9" fmla="*/ 63 h 228"/>
                <a:gd name="T10" fmla="*/ 261 w 262"/>
                <a:gd name="T11" fmla="*/ 73 h 228"/>
                <a:gd name="T12" fmla="*/ 261 w 262"/>
                <a:gd name="T13" fmla="*/ 92 h 228"/>
                <a:gd name="T14" fmla="*/ 261 w 262"/>
                <a:gd name="T15" fmla="*/ 97 h 228"/>
                <a:gd name="T16" fmla="*/ 261 w 262"/>
                <a:gd name="T17" fmla="*/ 111 h 228"/>
                <a:gd name="T18" fmla="*/ 261 w 262"/>
                <a:gd name="T19" fmla="*/ 123 h 228"/>
                <a:gd name="T20" fmla="*/ 261 w 262"/>
                <a:gd name="T21" fmla="*/ 132 h 228"/>
                <a:gd name="T22" fmla="*/ 261 w 262"/>
                <a:gd name="T23" fmla="*/ 145 h 228"/>
                <a:gd name="T24" fmla="*/ 261 w 262"/>
                <a:gd name="T25" fmla="*/ 150 h 228"/>
                <a:gd name="T26" fmla="*/ 261 w 262"/>
                <a:gd name="T27" fmla="*/ 156 h 228"/>
                <a:gd name="T28" fmla="*/ 262 w 262"/>
                <a:gd name="T29" fmla="*/ 171 h 228"/>
                <a:gd name="T30" fmla="*/ 262 w 262"/>
                <a:gd name="T31" fmla="*/ 188 h 228"/>
                <a:gd name="T32" fmla="*/ 262 w 262"/>
                <a:gd name="T33" fmla="*/ 198 h 228"/>
                <a:gd name="T34" fmla="*/ 262 w 262"/>
                <a:gd name="T35" fmla="*/ 222 h 228"/>
                <a:gd name="T36" fmla="*/ 249 w 262"/>
                <a:gd name="T37" fmla="*/ 222 h 228"/>
                <a:gd name="T38" fmla="*/ 239 w 262"/>
                <a:gd name="T39" fmla="*/ 222 h 228"/>
                <a:gd name="T40" fmla="*/ 224 w 262"/>
                <a:gd name="T41" fmla="*/ 222 h 228"/>
                <a:gd name="T42" fmla="*/ 214 w 262"/>
                <a:gd name="T43" fmla="*/ 222 h 228"/>
                <a:gd name="T44" fmla="*/ 212 w 262"/>
                <a:gd name="T45" fmla="*/ 222 h 228"/>
                <a:gd name="T46" fmla="*/ 206 w 262"/>
                <a:gd name="T47" fmla="*/ 222 h 228"/>
                <a:gd name="T48" fmla="*/ 191 w 262"/>
                <a:gd name="T49" fmla="*/ 227 h 228"/>
                <a:gd name="T50" fmla="*/ 181 w 262"/>
                <a:gd name="T51" fmla="*/ 223 h 228"/>
                <a:gd name="T52" fmla="*/ 167 w 262"/>
                <a:gd name="T53" fmla="*/ 223 h 228"/>
                <a:gd name="T54" fmla="*/ 156 w 262"/>
                <a:gd name="T55" fmla="*/ 220 h 228"/>
                <a:gd name="T56" fmla="*/ 143 w 262"/>
                <a:gd name="T57" fmla="*/ 220 h 228"/>
                <a:gd name="T58" fmla="*/ 140 w 262"/>
                <a:gd name="T59" fmla="*/ 220 h 228"/>
                <a:gd name="T60" fmla="*/ 117 w 262"/>
                <a:gd name="T61" fmla="*/ 220 h 228"/>
                <a:gd name="T62" fmla="*/ 101 w 262"/>
                <a:gd name="T63" fmla="*/ 220 h 228"/>
                <a:gd name="T64" fmla="*/ 88 w 262"/>
                <a:gd name="T65" fmla="*/ 220 h 228"/>
                <a:gd name="T66" fmla="*/ 69 w 262"/>
                <a:gd name="T67" fmla="*/ 220 h 228"/>
                <a:gd name="T68" fmla="*/ 44 w 262"/>
                <a:gd name="T69" fmla="*/ 220 h 228"/>
                <a:gd name="T70" fmla="*/ 21 w 262"/>
                <a:gd name="T71" fmla="*/ 220 h 228"/>
                <a:gd name="T72" fmla="*/ 6 w 262"/>
                <a:gd name="T73" fmla="*/ 221 h 228"/>
                <a:gd name="T74" fmla="*/ 0 w 262"/>
                <a:gd name="T75" fmla="*/ 207 h 228"/>
                <a:gd name="T76" fmla="*/ 0 w 262"/>
                <a:gd name="T77" fmla="*/ 179 h 228"/>
                <a:gd name="T78" fmla="*/ 0 w 262"/>
                <a:gd name="T79" fmla="*/ 166 h 228"/>
                <a:gd name="T80" fmla="*/ 0 w 262"/>
                <a:gd name="T81" fmla="*/ 139 h 228"/>
                <a:gd name="T82" fmla="*/ 0 w 262"/>
                <a:gd name="T83" fmla="*/ 113 h 228"/>
                <a:gd name="T84" fmla="*/ 15 w 262"/>
                <a:gd name="T85" fmla="*/ 111 h 228"/>
                <a:gd name="T86" fmla="*/ 36 w 262"/>
                <a:gd name="T87" fmla="*/ 111 h 228"/>
                <a:gd name="T88" fmla="*/ 54 w 262"/>
                <a:gd name="T89" fmla="*/ 101 h 228"/>
                <a:gd name="T90" fmla="*/ 54 w 262"/>
                <a:gd name="T91" fmla="*/ 71 h 228"/>
                <a:gd name="T92" fmla="*/ 61 w 262"/>
                <a:gd name="T93" fmla="*/ 57 h 228"/>
                <a:gd name="T94" fmla="*/ 89 w 262"/>
                <a:gd name="T95" fmla="*/ 56 h 228"/>
                <a:gd name="T96" fmla="*/ 96 w 262"/>
                <a:gd name="T97" fmla="*/ 56 h 228"/>
                <a:gd name="T98" fmla="*/ 105 w 262"/>
                <a:gd name="T99" fmla="*/ 56 h 228"/>
                <a:gd name="T100" fmla="*/ 108 w 262"/>
                <a:gd name="T101" fmla="*/ 24 h 228"/>
                <a:gd name="T102" fmla="*/ 108 w 262"/>
                <a:gd name="T103" fmla="*/ 11 h 228"/>
                <a:gd name="T104" fmla="*/ 118 w 262"/>
                <a:gd name="T105" fmla="*/ 3 h 228"/>
                <a:gd name="T106" fmla="*/ 131 w 262"/>
                <a:gd name="T107" fmla="*/ 3 h 228"/>
                <a:gd name="T108" fmla="*/ 156 w 262"/>
                <a:gd name="T109" fmla="*/ 1 h 228"/>
                <a:gd name="T110" fmla="*/ 176 w 262"/>
                <a:gd name="T111" fmla="*/ 1 h 228"/>
                <a:gd name="T112" fmla="*/ 190 w 262"/>
                <a:gd name="T113" fmla="*/ 1 h 228"/>
                <a:gd name="T114" fmla="*/ 191 w 262"/>
                <a:gd name="T115" fmla="*/ 1 h 228"/>
                <a:gd name="T116" fmla="*/ 201 w 262"/>
                <a:gd name="T117" fmla="*/ 1 h 228"/>
                <a:gd name="T118" fmla="*/ 215 w 262"/>
                <a:gd name="T119" fmla="*/ 1 h 228"/>
                <a:gd name="T120" fmla="*/ 222 w 262"/>
                <a:gd name="T121" fmla="*/ 1 h 228"/>
                <a:gd name="T122" fmla="*/ 230 w 262"/>
                <a:gd name="T123" fmla="*/ 1 h 228"/>
                <a:gd name="T124" fmla="*/ 260 w 262"/>
                <a:gd name="T125" fmla="*/ 0 h 22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62" h="228">
                  <a:moveTo>
                    <a:pt x="260" y="0"/>
                  </a:moveTo>
                  <a:lnTo>
                    <a:pt x="260" y="3"/>
                  </a:lnTo>
                  <a:lnTo>
                    <a:pt x="260" y="4"/>
                  </a:lnTo>
                  <a:lnTo>
                    <a:pt x="260" y="5"/>
                  </a:lnTo>
                  <a:lnTo>
                    <a:pt x="261" y="12"/>
                  </a:lnTo>
                  <a:lnTo>
                    <a:pt x="261" y="15"/>
                  </a:lnTo>
                  <a:lnTo>
                    <a:pt x="261" y="19"/>
                  </a:lnTo>
                  <a:lnTo>
                    <a:pt x="261" y="23"/>
                  </a:lnTo>
                  <a:lnTo>
                    <a:pt x="261" y="24"/>
                  </a:lnTo>
                  <a:lnTo>
                    <a:pt x="261" y="32"/>
                  </a:lnTo>
                  <a:lnTo>
                    <a:pt x="261" y="35"/>
                  </a:lnTo>
                  <a:lnTo>
                    <a:pt x="261" y="38"/>
                  </a:lnTo>
                  <a:lnTo>
                    <a:pt x="261" y="40"/>
                  </a:lnTo>
                  <a:lnTo>
                    <a:pt x="261" y="51"/>
                  </a:lnTo>
                  <a:lnTo>
                    <a:pt x="261" y="52"/>
                  </a:lnTo>
                  <a:lnTo>
                    <a:pt x="261" y="55"/>
                  </a:lnTo>
                  <a:lnTo>
                    <a:pt x="261" y="59"/>
                  </a:lnTo>
                  <a:lnTo>
                    <a:pt x="261" y="61"/>
                  </a:lnTo>
                  <a:lnTo>
                    <a:pt x="261" y="63"/>
                  </a:lnTo>
                  <a:lnTo>
                    <a:pt x="261" y="65"/>
                  </a:lnTo>
                  <a:lnTo>
                    <a:pt x="261" y="68"/>
                  </a:lnTo>
                  <a:lnTo>
                    <a:pt x="261" y="70"/>
                  </a:lnTo>
                  <a:lnTo>
                    <a:pt x="261" y="73"/>
                  </a:lnTo>
                  <a:lnTo>
                    <a:pt x="261" y="79"/>
                  </a:lnTo>
                  <a:lnTo>
                    <a:pt x="261" y="84"/>
                  </a:lnTo>
                  <a:lnTo>
                    <a:pt x="261" y="85"/>
                  </a:lnTo>
                  <a:lnTo>
                    <a:pt x="261" y="92"/>
                  </a:lnTo>
                  <a:lnTo>
                    <a:pt x="261" y="93"/>
                  </a:lnTo>
                  <a:lnTo>
                    <a:pt x="261" y="95"/>
                  </a:lnTo>
                  <a:lnTo>
                    <a:pt x="261" y="97"/>
                  </a:lnTo>
                  <a:lnTo>
                    <a:pt x="261" y="100"/>
                  </a:lnTo>
                  <a:lnTo>
                    <a:pt x="261" y="101"/>
                  </a:lnTo>
                  <a:lnTo>
                    <a:pt x="261" y="108"/>
                  </a:lnTo>
                  <a:lnTo>
                    <a:pt x="261" y="110"/>
                  </a:lnTo>
                  <a:lnTo>
                    <a:pt x="261" y="111"/>
                  </a:lnTo>
                  <a:lnTo>
                    <a:pt x="261" y="115"/>
                  </a:lnTo>
                  <a:lnTo>
                    <a:pt x="261" y="116"/>
                  </a:lnTo>
                  <a:lnTo>
                    <a:pt x="261" y="119"/>
                  </a:lnTo>
                  <a:lnTo>
                    <a:pt x="261" y="121"/>
                  </a:lnTo>
                  <a:lnTo>
                    <a:pt x="261" y="123"/>
                  </a:lnTo>
                  <a:lnTo>
                    <a:pt x="261" y="128"/>
                  </a:lnTo>
                  <a:lnTo>
                    <a:pt x="261" y="129"/>
                  </a:lnTo>
                  <a:lnTo>
                    <a:pt x="261" y="131"/>
                  </a:lnTo>
                  <a:lnTo>
                    <a:pt x="261" y="132"/>
                  </a:lnTo>
                  <a:lnTo>
                    <a:pt x="261" y="136"/>
                  </a:lnTo>
                  <a:lnTo>
                    <a:pt x="261" y="142"/>
                  </a:lnTo>
                  <a:lnTo>
                    <a:pt x="261" y="144"/>
                  </a:lnTo>
                  <a:lnTo>
                    <a:pt x="261" y="145"/>
                  </a:lnTo>
                  <a:lnTo>
                    <a:pt x="261" y="149"/>
                  </a:lnTo>
                  <a:lnTo>
                    <a:pt x="261" y="150"/>
                  </a:lnTo>
                  <a:lnTo>
                    <a:pt x="261" y="151"/>
                  </a:lnTo>
                  <a:lnTo>
                    <a:pt x="261" y="152"/>
                  </a:lnTo>
                  <a:lnTo>
                    <a:pt x="261" y="153"/>
                  </a:lnTo>
                  <a:lnTo>
                    <a:pt x="261" y="156"/>
                  </a:lnTo>
                  <a:lnTo>
                    <a:pt x="262" y="163"/>
                  </a:lnTo>
                  <a:lnTo>
                    <a:pt x="262" y="168"/>
                  </a:lnTo>
                  <a:lnTo>
                    <a:pt x="262" y="171"/>
                  </a:lnTo>
                  <a:lnTo>
                    <a:pt x="262" y="176"/>
                  </a:lnTo>
                  <a:lnTo>
                    <a:pt x="262" y="182"/>
                  </a:lnTo>
                  <a:lnTo>
                    <a:pt x="262" y="188"/>
                  </a:lnTo>
                  <a:lnTo>
                    <a:pt x="262" y="191"/>
                  </a:lnTo>
                  <a:lnTo>
                    <a:pt x="262" y="195"/>
                  </a:lnTo>
                  <a:lnTo>
                    <a:pt x="262" y="198"/>
                  </a:lnTo>
                  <a:lnTo>
                    <a:pt x="262" y="199"/>
                  </a:lnTo>
                  <a:lnTo>
                    <a:pt x="262" y="205"/>
                  </a:lnTo>
                  <a:lnTo>
                    <a:pt x="262" y="209"/>
                  </a:lnTo>
                  <a:lnTo>
                    <a:pt x="262" y="214"/>
                  </a:lnTo>
                  <a:lnTo>
                    <a:pt x="262" y="222"/>
                  </a:lnTo>
                  <a:lnTo>
                    <a:pt x="254" y="222"/>
                  </a:lnTo>
                  <a:lnTo>
                    <a:pt x="253" y="222"/>
                  </a:lnTo>
                  <a:lnTo>
                    <a:pt x="252" y="222"/>
                  </a:lnTo>
                  <a:lnTo>
                    <a:pt x="249" y="222"/>
                  </a:lnTo>
                  <a:lnTo>
                    <a:pt x="243" y="223"/>
                  </a:lnTo>
                  <a:lnTo>
                    <a:pt x="241" y="223"/>
                  </a:lnTo>
                  <a:lnTo>
                    <a:pt x="240" y="222"/>
                  </a:lnTo>
                  <a:lnTo>
                    <a:pt x="239" y="222"/>
                  </a:lnTo>
                  <a:lnTo>
                    <a:pt x="237" y="223"/>
                  </a:lnTo>
                  <a:lnTo>
                    <a:pt x="236" y="223"/>
                  </a:lnTo>
                  <a:lnTo>
                    <a:pt x="230" y="222"/>
                  </a:lnTo>
                  <a:lnTo>
                    <a:pt x="229" y="222"/>
                  </a:lnTo>
                  <a:lnTo>
                    <a:pt x="224" y="222"/>
                  </a:lnTo>
                  <a:lnTo>
                    <a:pt x="220" y="222"/>
                  </a:lnTo>
                  <a:lnTo>
                    <a:pt x="217" y="222"/>
                  </a:lnTo>
                  <a:lnTo>
                    <a:pt x="215" y="222"/>
                  </a:lnTo>
                  <a:lnTo>
                    <a:pt x="214" y="222"/>
                  </a:lnTo>
                  <a:lnTo>
                    <a:pt x="213" y="222"/>
                  </a:lnTo>
                  <a:lnTo>
                    <a:pt x="212" y="222"/>
                  </a:lnTo>
                  <a:lnTo>
                    <a:pt x="209" y="222"/>
                  </a:lnTo>
                  <a:lnTo>
                    <a:pt x="207" y="222"/>
                  </a:lnTo>
                  <a:lnTo>
                    <a:pt x="206" y="222"/>
                  </a:lnTo>
                  <a:lnTo>
                    <a:pt x="201" y="222"/>
                  </a:lnTo>
                  <a:lnTo>
                    <a:pt x="201" y="227"/>
                  </a:lnTo>
                  <a:lnTo>
                    <a:pt x="192" y="227"/>
                  </a:lnTo>
                  <a:lnTo>
                    <a:pt x="191" y="227"/>
                  </a:lnTo>
                  <a:lnTo>
                    <a:pt x="184" y="228"/>
                  </a:lnTo>
                  <a:lnTo>
                    <a:pt x="183" y="228"/>
                  </a:lnTo>
                  <a:lnTo>
                    <a:pt x="183" y="223"/>
                  </a:lnTo>
                  <a:lnTo>
                    <a:pt x="182" y="223"/>
                  </a:lnTo>
                  <a:lnTo>
                    <a:pt x="181" y="223"/>
                  </a:lnTo>
                  <a:lnTo>
                    <a:pt x="180" y="223"/>
                  </a:lnTo>
                  <a:lnTo>
                    <a:pt x="179" y="223"/>
                  </a:lnTo>
                  <a:lnTo>
                    <a:pt x="169" y="223"/>
                  </a:lnTo>
                  <a:lnTo>
                    <a:pt x="167" y="223"/>
                  </a:lnTo>
                  <a:lnTo>
                    <a:pt x="165" y="223"/>
                  </a:lnTo>
                  <a:lnTo>
                    <a:pt x="163" y="223"/>
                  </a:lnTo>
                  <a:lnTo>
                    <a:pt x="161" y="223"/>
                  </a:lnTo>
                  <a:lnTo>
                    <a:pt x="156" y="223"/>
                  </a:lnTo>
                  <a:lnTo>
                    <a:pt x="156" y="220"/>
                  </a:lnTo>
                  <a:lnTo>
                    <a:pt x="152" y="220"/>
                  </a:lnTo>
                  <a:lnTo>
                    <a:pt x="149" y="220"/>
                  </a:lnTo>
                  <a:lnTo>
                    <a:pt x="148" y="220"/>
                  </a:lnTo>
                  <a:lnTo>
                    <a:pt x="144" y="220"/>
                  </a:lnTo>
                  <a:lnTo>
                    <a:pt x="143" y="220"/>
                  </a:lnTo>
                  <a:lnTo>
                    <a:pt x="140" y="220"/>
                  </a:lnTo>
                  <a:lnTo>
                    <a:pt x="139" y="220"/>
                  </a:lnTo>
                  <a:lnTo>
                    <a:pt x="133" y="220"/>
                  </a:lnTo>
                  <a:lnTo>
                    <a:pt x="126" y="220"/>
                  </a:lnTo>
                  <a:lnTo>
                    <a:pt x="120" y="220"/>
                  </a:lnTo>
                  <a:lnTo>
                    <a:pt x="117" y="220"/>
                  </a:lnTo>
                  <a:lnTo>
                    <a:pt x="116" y="220"/>
                  </a:lnTo>
                  <a:lnTo>
                    <a:pt x="115" y="220"/>
                  </a:lnTo>
                  <a:lnTo>
                    <a:pt x="109" y="220"/>
                  </a:lnTo>
                  <a:lnTo>
                    <a:pt x="108" y="220"/>
                  </a:lnTo>
                  <a:lnTo>
                    <a:pt x="101" y="220"/>
                  </a:lnTo>
                  <a:lnTo>
                    <a:pt x="99" y="220"/>
                  </a:lnTo>
                  <a:lnTo>
                    <a:pt x="97" y="220"/>
                  </a:lnTo>
                  <a:lnTo>
                    <a:pt x="96" y="220"/>
                  </a:lnTo>
                  <a:lnTo>
                    <a:pt x="88" y="220"/>
                  </a:lnTo>
                  <a:lnTo>
                    <a:pt x="85" y="220"/>
                  </a:lnTo>
                  <a:lnTo>
                    <a:pt x="83" y="220"/>
                  </a:lnTo>
                  <a:lnTo>
                    <a:pt x="78" y="220"/>
                  </a:lnTo>
                  <a:lnTo>
                    <a:pt x="75" y="220"/>
                  </a:lnTo>
                  <a:lnTo>
                    <a:pt x="69" y="220"/>
                  </a:lnTo>
                  <a:lnTo>
                    <a:pt x="65" y="220"/>
                  </a:lnTo>
                  <a:lnTo>
                    <a:pt x="53" y="220"/>
                  </a:lnTo>
                  <a:lnTo>
                    <a:pt x="48" y="220"/>
                  </a:lnTo>
                  <a:lnTo>
                    <a:pt x="44" y="220"/>
                  </a:lnTo>
                  <a:lnTo>
                    <a:pt x="43" y="220"/>
                  </a:lnTo>
                  <a:lnTo>
                    <a:pt x="36" y="220"/>
                  </a:lnTo>
                  <a:lnTo>
                    <a:pt x="33" y="220"/>
                  </a:lnTo>
                  <a:lnTo>
                    <a:pt x="27" y="220"/>
                  </a:lnTo>
                  <a:lnTo>
                    <a:pt x="21" y="220"/>
                  </a:lnTo>
                  <a:lnTo>
                    <a:pt x="19" y="220"/>
                  </a:lnTo>
                  <a:lnTo>
                    <a:pt x="14" y="220"/>
                  </a:lnTo>
                  <a:lnTo>
                    <a:pt x="13" y="220"/>
                  </a:lnTo>
                  <a:lnTo>
                    <a:pt x="6" y="221"/>
                  </a:lnTo>
                  <a:lnTo>
                    <a:pt x="1" y="221"/>
                  </a:lnTo>
                  <a:lnTo>
                    <a:pt x="0" y="221"/>
                  </a:lnTo>
                  <a:lnTo>
                    <a:pt x="0" y="220"/>
                  </a:lnTo>
                  <a:lnTo>
                    <a:pt x="0" y="209"/>
                  </a:lnTo>
                  <a:lnTo>
                    <a:pt x="0" y="207"/>
                  </a:lnTo>
                  <a:lnTo>
                    <a:pt x="0" y="200"/>
                  </a:lnTo>
                  <a:lnTo>
                    <a:pt x="0" y="199"/>
                  </a:lnTo>
                  <a:lnTo>
                    <a:pt x="0" y="197"/>
                  </a:lnTo>
                  <a:lnTo>
                    <a:pt x="0" y="188"/>
                  </a:lnTo>
                  <a:lnTo>
                    <a:pt x="0" y="179"/>
                  </a:lnTo>
                  <a:lnTo>
                    <a:pt x="0" y="171"/>
                  </a:lnTo>
                  <a:lnTo>
                    <a:pt x="0" y="167"/>
                  </a:lnTo>
                  <a:lnTo>
                    <a:pt x="0" y="166"/>
                  </a:lnTo>
                  <a:lnTo>
                    <a:pt x="0" y="163"/>
                  </a:lnTo>
                  <a:lnTo>
                    <a:pt x="0" y="158"/>
                  </a:lnTo>
                  <a:lnTo>
                    <a:pt x="0" y="155"/>
                  </a:lnTo>
                  <a:lnTo>
                    <a:pt x="0" y="151"/>
                  </a:lnTo>
                  <a:lnTo>
                    <a:pt x="0" y="139"/>
                  </a:lnTo>
                  <a:lnTo>
                    <a:pt x="0" y="132"/>
                  </a:lnTo>
                  <a:lnTo>
                    <a:pt x="0" y="121"/>
                  </a:lnTo>
                  <a:lnTo>
                    <a:pt x="0" y="116"/>
                  </a:lnTo>
                  <a:lnTo>
                    <a:pt x="0" y="113"/>
                  </a:lnTo>
                  <a:lnTo>
                    <a:pt x="0" y="111"/>
                  </a:lnTo>
                  <a:lnTo>
                    <a:pt x="1" y="111"/>
                  </a:lnTo>
                  <a:lnTo>
                    <a:pt x="4" y="111"/>
                  </a:lnTo>
                  <a:lnTo>
                    <a:pt x="13" y="111"/>
                  </a:lnTo>
                  <a:lnTo>
                    <a:pt x="15" y="111"/>
                  </a:lnTo>
                  <a:lnTo>
                    <a:pt x="17" y="111"/>
                  </a:lnTo>
                  <a:lnTo>
                    <a:pt x="25" y="111"/>
                  </a:lnTo>
                  <a:lnTo>
                    <a:pt x="28" y="111"/>
                  </a:lnTo>
                  <a:lnTo>
                    <a:pt x="35" y="111"/>
                  </a:lnTo>
                  <a:lnTo>
                    <a:pt x="36" y="111"/>
                  </a:lnTo>
                  <a:lnTo>
                    <a:pt x="38" y="111"/>
                  </a:lnTo>
                  <a:lnTo>
                    <a:pt x="49" y="111"/>
                  </a:lnTo>
                  <a:lnTo>
                    <a:pt x="54" y="111"/>
                  </a:lnTo>
                  <a:lnTo>
                    <a:pt x="54" y="102"/>
                  </a:lnTo>
                  <a:lnTo>
                    <a:pt x="54" y="101"/>
                  </a:lnTo>
                  <a:lnTo>
                    <a:pt x="54" y="97"/>
                  </a:lnTo>
                  <a:lnTo>
                    <a:pt x="54" y="94"/>
                  </a:lnTo>
                  <a:lnTo>
                    <a:pt x="54" y="78"/>
                  </a:lnTo>
                  <a:lnTo>
                    <a:pt x="54" y="75"/>
                  </a:lnTo>
                  <a:lnTo>
                    <a:pt x="54" y="71"/>
                  </a:lnTo>
                  <a:lnTo>
                    <a:pt x="54" y="62"/>
                  </a:lnTo>
                  <a:lnTo>
                    <a:pt x="54" y="61"/>
                  </a:lnTo>
                  <a:lnTo>
                    <a:pt x="54" y="57"/>
                  </a:lnTo>
                  <a:lnTo>
                    <a:pt x="57" y="57"/>
                  </a:lnTo>
                  <a:lnTo>
                    <a:pt x="61" y="57"/>
                  </a:lnTo>
                  <a:lnTo>
                    <a:pt x="67" y="56"/>
                  </a:lnTo>
                  <a:lnTo>
                    <a:pt x="72" y="56"/>
                  </a:lnTo>
                  <a:lnTo>
                    <a:pt x="84" y="56"/>
                  </a:lnTo>
                  <a:lnTo>
                    <a:pt x="86" y="56"/>
                  </a:lnTo>
                  <a:lnTo>
                    <a:pt x="89" y="56"/>
                  </a:lnTo>
                  <a:lnTo>
                    <a:pt x="91" y="56"/>
                  </a:lnTo>
                  <a:lnTo>
                    <a:pt x="95" y="56"/>
                  </a:lnTo>
                  <a:lnTo>
                    <a:pt x="96" y="56"/>
                  </a:lnTo>
                  <a:lnTo>
                    <a:pt x="97" y="56"/>
                  </a:lnTo>
                  <a:lnTo>
                    <a:pt x="99" y="56"/>
                  </a:lnTo>
                  <a:lnTo>
                    <a:pt x="100" y="56"/>
                  </a:lnTo>
                  <a:lnTo>
                    <a:pt x="105" y="56"/>
                  </a:lnTo>
                  <a:lnTo>
                    <a:pt x="108" y="56"/>
                  </a:lnTo>
                  <a:lnTo>
                    <a:pt x="108" y="45"/>
                  </a:lnTo>
                  <a:lnTo>
                    <a:pt x="108" y="32"/>
                  </a:lnTo>
                  <a:lnTo>
                    <a:pt x="108" y="28"/>
                  </a:lnTo>
                  <a:lnTo>
                    <a:pt x="108" y="24"/>
                  </a:lnTo>
                  <a:lnTo>
                    <a:pt x="108" y="22"/>
                  </a:lnTo>
                  <a:lnTo>
                    <a:pt x="108" y="20"/>
                  </a:lnTo>
                  <a:lnTo>
                    <a:pt x="108" y="13"/>
                  </a:lnTo>
                  <a:lnTo>
                    <a:pt x="108" y="11"/>
                  </a:lnTo>
                  <a:lnTo>
                    <a:pt x="108" y="4"/>
                  </a:lnTo>
                  <a:lnTo>
                    <a:pt x="108" y="3"/>
                  </a:lnTo>
                  <a:lnTo>
                    <a:pt x="109" y="3"/>
                  </a:lnTo>
                  <a:lnTo>
                    <a:pt x="111" y="3"/>
                  </a:lnTo>
                  <a:lnTo>
                    <a:pt x="118" y="3"/>
                  </a:lnTo>
                  <a:lnTo>
                    <a:pt x="120" y="3"/>
                  </a:lnTo>
                  <a:lnTo>
                    <a:pt x="124" y="3"/>
                  </a:lnTo>
                  <a:lnTo>
                    <a:pt x="126" y="3"/>
                  </a:lnTo>
                  <a:lnTo>
                    <a:pt x="128" y="3"/>
                  </a:lnTo>
                  <a:lnTo>
                    <a:pt x="131" y="3"/>
                  </a:lnTo>
                  <a:lnTo>
                    <a:pt x="134" y="3"/>
                  </a:lnTo>
                  <a:lnTo>
                    <a:pt x="141" y="1"/>
                  </a:lnTo>
                  <a:lnTo>
                    <a:pt x="148" y="1"/>
                  </a:lnTo>
                  <a:lnTo>
                    <a:pt x="150" y="1"/>
                  </a:lnTo>
                  <a:lnTo>
                    <a:pt x="156" y="1"/>
                  </a:lnTo>
                  <a:lnTo>
                    <a:pt x="164" y="1"/>
                  </a:lnTo>
                  <a:lnTo>
                    <a:pt x="169" y="1"/>
                  </a:lnTo>
                  <a:lnTo>
                    <a:pt x="171" y="1"/>
                  </a:lnTo>
                  <a:lnTo>
                    <a:pt x="172" y="1"/>
                  </a:lnTo>
                  <a:lnTo>
                    <a:pt x="176" y="1"/>
                  </a:lnTo>
                  <a:lnTo>
                    <a:pt x="181" y="1"/>
                  </a:lnTo>
                  <a:lnTo>
                    <a:pt x="182" y="1"/>
                  </a:lnTo>
                  <a:lnTo>
                    <a:pt x="187" y="1"/>
                  </a:lnTo>
                  <a:lnTo>
                    <a:pt x="189" y="1"/>
                  </a:lnTo>
                  <a:lnTo>
                    <a:pt x="190" y="1"/>
                  </a:lnTo>
                  <a:lnTo>
                    <a:pt x="191" y="1"/>
                  </a:lnTo>
                  <a:lnTo>
                    <a:pt x="193" y="1"/>
                  </a:lnTo>
                  <a:lnTo>
                    <a:pt x="195" y="1"/>
                  </a:lnTo>
                  <a:lnTo>
                    <a:pt x="196" y="1"/>
                  </a:lnTo>
                  <a:lnTo>
                    <a:pt x="201" y="1"/>
                  </a:lnTo>
                  <a:lnTo>
                    <a:pt x="203" y="1"/>
                  </a:lnTo>
                  <a:lnTo>
                    <a:pt x="212" y="1"/>
                  </a:lnTo>
                  <a:lnTo>
                    <a:pt x="213" y="1"/>
                  </a:lnTo>
                  <a:lnTo>
                    <a:pt x="214" y="1"/>
                  </a:lnTo>
                  <a:lnTo>
                    <a:pt x="215" y="1"/>
                  </a:lnTo>
                  <a:lnTo>
                    <a:pt x="220" y="1"/>
                  </a:lnTo>
                  <a:lnTo>
                    <a:pt x="222" y="1"/>
                  </a:lnTo>
                  <a:lnTo>
                    <a:pt x="223" y="1"/>
                  </a:lnTo>
                  <a:lnTo>
                    <a:pt x="225" y="1"/>
                  </a:lnTo>
                  <a:lnTo>
                    <a:pt x="227" y="1"/>
                  </a:lnTo>
                  <a:lnTo>
                    <a:pt x="228" y="1"/>
                  </a:lnTo>
                  <a:lnTo>
                    <a:pt x="230" y="1"/>
                  </a:lnTo>
                  <a:lnTo>
                    <a:pt x="247" y="1"/>
                  </a:lnTo>
                  <a:lnTo>
                    <a:pt x="257" y="1"/>
                  </a:lnTo>
                  <a:lnTo>
                    <a:pt x="259" y="1"/>
                  </a:lnTo>
                  <a:lnTo>
                    <a:pt x="259" y="0"/>
                  </a:lnTo>
                  <a:lnTo>
                    <a:pt x="260"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42" name="Freeform 141"/>
            <p:cNvSpPr>
              <a:spLocks/>
            </p:cNvSpPr>
            <p:nvPr/>
          </p:nvSpPr>
          <p:spPr bwMode="auto">
            <a:xfrm>
              <a:off x="2840" y="1832"/>
              <a:ext cx="336" cy="250"/>
            </a:xfrm>
            <a:custGeom>
              <a:avLst/>
              <a:gdLst>
                <a:gd name="T0" fmla="*/ 299 w 336"/>
                <a:gd name="T1" fmla="*/ 0 h 250"/>
                <a:gd name="T2" fmla="*/ 333 w 336"/>
                <a:gd name="T3" fmla="*/ 0 h 250"/>
                <a:gd name="T4" fmla="*/ 336 w 336"/>
                <a:gd name="T5" fmla="*/ 45 h 250"/>
                <a:gd name="T6" fmla="*/ 336 w 336"/>
                <a:gd name="T7" fmla="*/ 105 h 250"/>
                <a:gd name="T8" fmla="*/ 336 w 336"/>
                <a:gd name="T9" fmla="*/ 163 h 250"/>
                <a:gd name="T10" fmla="*/ 335 w 336"/>
                <a:gd name="T11" fmla="*/ 218 h 250"/>
                <a:gd name="T12" fmla="*/ 279 w 336"/>
                <a:gd name="T13" fmla="*/ 218 h 250"/>
                <a:gd name="T14" fmla="*/ 246 w 336"/>
                <a:gd name="T15" fmla="*/ 218 h 250"/>
                <a:gd name="T16" fmla="*/ 207 w 336"/>
                <a:gd name="T17" fmla="*/ 219 h 250"/>
                <a:gd name="T18" fmla="*/ 168 w 336"/>
                <a:gd name="T19" fmla="*/ 219 h 250"/>
                <a:gd name="T20" fmla="*/ 124 w 336"/>
                <a:gd name="T21" fmla="*/ 219 h 250"/>
                <a:gd name="T22" fmla="*/ 111 w 336"/>
                <a:gd name="T23" fmla="*/ 246 h 250"/>
                <a:gd name="T24" fmla="*/ 73 w 336"/>
                <a:gd name="T25" fmla="*/ 246 h 250"/>
                <a:gd name="T26" fmla="*/ 27 w 336"/>
                <a:gd name="T27" fmla="*/ 250 h 250"/>
                <a:gd name="T28" fmla="*/ 1 w 336"/>
                <a:gd name="T29" fmla="*/ 249 h 250"/>
                <a:gd name="T30" fmla="*/ 8 w 336"/>
                <a:gd name="T31" fmla="*/ 244 h 250"/>
                <a:gd name="T32" fmla="*/ 15 w 336"/>
                <a:gd name="T33" fmla="*/ 240 h 250"/>
                <a:gd name="T34" fmla="*/ 17 w 336"/>
                <a:gd name="T35" fmla="*/ 234 h 250"/>
                <a:gd name="T36" fmla="*/ 24 w 336"/>
                <a:gd name="T37" fmla="*/ 232 h 250"/>
                <a:gd name="T38" fmla="*/ 25 w 336"/>
                <a:gd name="T39" fmla="*/ 226 h 250"/>
                <a:gd name="T40" fmla="*/ 31 w 336"/>
                <a:gd name="T41" fmla="*/ 221 h 250"/>
                <a:gd name="T42" fmla="*/ 37 w 336"/>
                <a:gd name="T43" fmla="*/ 217 h 250"/>
                <a:gd name="T44" fmla="*/ 38 w 336"/>
                <a:gd name="T45" fmla="*/ 209 h 250"/>
                <a:gd name="T46" fmla="*/ 41 w 336"/>
                <a:gd name="T47" fmla="*/ 201 h 250"/>
                <a:gd name="T48" fmla="*/ 39 w 336"/>
                <a:gd name="T49" fmla="*/ 195 h 250"/>
                <a:gd name="T50" fmla="*/ 43 w 336"/>
                <a:gd name="T51" fmla="*/ 190 h 250"/>
                <a:gd name="T52" fmla="*/ 44 w 336"/>
                <a:gd name="T53" fmla="*/ 185 h 250"/>
                <a:gd name="T54" fmla="*/ 45 w 336"/>
                <a:gd name="T55" fmla="*/ 179 h 250"/>
                <a:gd name="T56" fmla="*/ 49 w 336"/>
                <a:gd name="T57" fmla="*/ 174 h 250"/>
                <a:gd name="T58" fmla="*/ 55 w 336"/>
                <a:gd name="T59" fmla="*/ 168 h 250"/>
                <a:gd name="T60" fmla="*/ 57 w 336"/>
                <a:gd name="T61" fmla="*/ 162 h 250"/>
                <a:gd name="T62" fmla="*/ 65 w 336"/>
                <a:gd name="T63" fmla="*/ 154 h 250"/>
                <a:gd name="T64" fmla="*/ 67 w 336"/>
                <a:gd name="T65" fmla="*/ 147 h 250"/>
                <a:gd name="T66" fmla="*/ 65 w 336"/>
                <a:gd name="T67" fmla="*/ 141 h 250"/>
                <a:gd name="T68" fmla="*/ 73 w 336"/>
                <a:gd name="T69" fmla="*/ 136 h 250"/>
                <a:gd name="T70" fmla="*/ 75 w 336"/>
                <a:gd name="T71" fmla="*/ 130 h 250"/>
                <a:gd name="T72" fmla="*/ 72 w 336"/>
                <a:gd name="T73" fmla="*/ 125 h 250"/>
                <a:gd name="T74" fmla="*/ 72 w 336"/>
                <a:gd name="T75" fmla="*/ 123 h 250"/>
                <a:gd name="T76" fmla="*/ 75 w 336"/>
                <a:gd name="T77" fmla="*/ 114 h 250"/>
                <a:gd name="T78" fmla="*/ 75 w 336"/>
                <a:gd name="T79" fmla="*/ 106 h 250"/>
                <a:gd name="T80" fmla="*/ 84 w 336"/>
                <a:gd name="T81" fmla="*/ 104 h 250"/>
                <a:gd name="T82" fmla="*/ 88 w 336"/>
                <a:gd name="T83" fmla="*/ 100 h 250"/>
                <a:gd name="T84" fmla="*/ 88 w 336"/>
                <a:gd name="T85" fmla="*/ 92 h 250"/>
                <a:gd name="T86" fmla="*/ 89 w 336"/>
                <a:gd name="T87" fmla="*/ 85 h 250"/>
                <a:gd name="T88" fmla="*/ 93 w 336"/>
                <a:gd name="T89" fmla="*/ 76 h 250"/>
                <a:gd name="T90" fmla="*/ 99 w 336"/>
                <a:gd name="T91" fmla="*/ 67 h 250"/>
                <a:gd name="T92" fmla="*/ 99 w 336"/>
                <a:gd name="T93" fmla="*/ 60 h 250"/>
                <a:gd name="T94" fmla="*/ 104 w 336"/>
                <a:gd name="T95" fmla="*/ 54 h 250"/>
                <a:gd name="T96" fmla="*/ 111 w 336"/>
                <a:gd name="T97" fmla="*/ 52 h 250"/>
                <a:gd name="T98" fmla="*/ 113 w 336"/>
                <a:gd name="T99" fmla="*/ 44 h 250"/>
                <a:gd name="T100" fmla="*/ 116 w 336"/>
                <a:gd name="T101" fmla="*/ 35 h 250"/>
                <a:gd name="T102" fmla="*/ 120 w 336"/>
                <a:gd name="T103" fmla="*/ 29 h 250"/>
                <a:gd name="T104" fmla="*/ 126 w 336"/>
                <a:gd name="T105" fmla="*/ 20 h 250"/>
                <a:gd name="T106" fmla="*/ 131 w 336"/>
                <a:gd name="T107" fmla="*/ 17 h 250"/>
                <a:gd name="T108" fmla="*/ 132 w 336"/>
                <a:gd name="T109" fmla="*/ 12 h 250"/>
                <a:gd name="T110" fmla="*/ 136 w 336"/>
                <a:gd name="T111" fmla="*/ 5 h 250"/>
                <a:gd name="T112" fmla="*/ 155 w 336"/>
                <a:gd name="T113" fmla="*/ 1 h 250"/>
                <a:gd name="T114" fmla="*/ 193 w 336"/>
                <a:gd name="T115" fmla="*/ 1 h 250"/>
                <a:gd name="T116" fmla="*/ 233 w 336"/>
                <a:gd name="T117" fmla="*/ 1 h 25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36" h="250">
                  <a:moveTo>
                    <a:pt x="265" y="0"/>
                  </a:moveTo>
                  <a:lnTo>
                    <a:pt x="268" y="0"/>
                  </a:lnTo>
                  <a:lnTo>
                    <a:pt x="276" y="0"/>
                  </a:lnTo>
                  <a:lnTo>
                    <a:pt x="279" y="0"/>
                  </a:lnTo>
                  <a:lnTo>
                    <a:pt x="280" y="0"/>
                  </a:lnTo>
                  <a:lnTo>
                    <a:pt x="288" y="0"/>
                  </a:lnTo>
                  <a:lnTo>
                    <a:pt x="289" y="0"/>
                  </a:lnTo>
                  <a:lnTo>
                    <a:pt x="291" y="0"/>
                  </a:lnTo>
                  <a:lnTo>
                    <a:pt x="293" y="0"/>
                  </a:lnTo>
                  <a:lnTo>
                    <a:pt x="294" y="0"/>
                  </a:lnTo>
                  <a:lnTo>
                    <a:pt x="295" y="0"/>
                  </a:lnTo>
                  <a:lnTo>
                    <a:pt x="299" y="0"/>
                  </a:lnTo>
                  <a:lnTo>
                    <a:pt x="300" y="0"/>
                  </a:lnTo>
                  <a:lnTo>
                    <a:pt x="303" y="0"/>
                  </a:lnTo>
                  <a:lnTo>
                    <a:pt x="307" y="0"/>
                  </a:lnTo>
                  <a:lnTo>
                    <a:pt x="310" y="0"/>
                  </a:lnTo>
                  <a:lnTo>
                    <a:pt x="312" y="0"/>
                  </a:lnTo>
                  <a:lnTo>
                    <a:pt x="313" y="0"/>
                  </a:lnTo>
                  <a:lnTo>
                    <a:pt x="319" y="0"/>
                  </a:lnTo>
                  <a:lnTo>
                    <a:pt x="320" y="0"/>
                  </a:lnTo>
                  <a:lnTo>
                    <a:pt x="323" y="0"/>
                  </a:lnTo>
                  <a:lnTo>
                    <a:pt x="324" y="0"/>
                  </a:lnTo>
                  <a:lnTo>
                    <a:pt x="328" y="0"/>
                  </a:lnTo>
                  <a:lnTo>
                    <a:pt x="333" y="0"/>
                  </a:lnTo>
                  <a:lnTo>
                    <a:pt x="334" y="0"/>
                  </a:lnTo>
                  <a:lnTo>
                    <a:pt x="336" y="0"/>
                  </a:lnTo>
                  <a:lnTo>
                    <a:pt x="336" y="3"/>
                  </a:lnTo>
                  <a:lnTo>
                    <a:pt x="336" y="4"/>
                  </a:lnTo>
                  <a:lnTo>
                    <a:pt x="336" y="8"/>
                  </a:lnTo>
                  <a:lnTo>
                    <a:pt x="336" y="10"/>
                  </a:lnTo>
                  <a:lnTo>
                    <a:pt x="336" y="11"/>
                  </a:lnTo>
                  <a:lnTo>
                    <a:pt x="336" y="17"/>
                  </a:lnTo>
                  <a:lnTo>
                    <a:pt x="336" y="20"/>
                  </a:lnTo>
                  <a:lnTo>
                    <a:pt x="336" y="22"/>
                  </a:lnTo>
                  <a:lnTo>
                    <a:pt x="336" y="40"/>
                  </a:lnTo>
                  <a:lnTo>
                    <a:pt x="336" y="45"/>
                  </a:lnTo>
                  <a:lnTo>
                    <a:pt x="336" y="53"/>
                  </a:lnTo>
                  <a:lnTo>
                    <a:pt x="336" y="61"/>
                  </a:lnTo>
                  <a:lnTo>
                    <a:pt x="336" y="64"/>
                  </a:lnTo>
                  <a:lnTo>
                    <a:pt x="336" y="70"/>
                  </a:lnTo>
                  <a:lnTo>
                    <a:pt x="336" y="78"/>
                  </a:lnTo>
                  <a:lnTo>
                    <a:pt x="336" y="84"/>
                  </a:lnTo>
                  <a:lnTo>
                    <a:pt x="336" y="85"/>
                  </a:lnTo>
                  <a:lnTo>
                    <a:pt x="336" y="86"/>
                  </a:lnTo>
                  <a:lnTo>
                    <a:pt x="336" y="91"/>
                  </a:lnTo>
                  <a:lnTo>
                    <a:pt x="336" y="94"/>
                  </a:lnTo>
                  <a:lnTo>
                    <a:pt x="336" y="99"/>
                  </a:lnTo>
                  <a:lnTo>
                    <a:pt x="336" y="105"/>
                  </a:lnTo>
                  <a:lnTo>
                    <a:pt x="336" y="106"/>
                  </a:lnTo>
                  <a:lnTo>
                    <a:pt x="336" y="108"/>
                  </a:lnTo>
                  <a:lnTo>
                    <a:pt x="336" y="110"/>
                  </a:lnTo>
                  <a:lnTo>
                    <a:pt x="336" y="113"/>
                  </a:lnTo>
                  <a:lnTo>
                    <a:pt x="336" y="118"/>
                  </a:lnTo>
                  <a:lnTo>
                    <a:pt x="336" y="129"/>
                  </a:lnTo>
                  <a:lnTo>
                    <a:pt x="336" y="136"/>
                  </a:lnTo>
                  <a:lnTo>
                    <a:pt x="336" y="148"/>
                  </a:lnTo>
                  <a:lnTo>
                    <a:pt x="336" y="152"/>
                  </a:lnTo>
                  <a:lnTo>
                    <a:pt x="336" y="155"/>
                  </a:lnTo>
                  <a:lnTo>
                    <a:pt x="336" y="160"/>
                  </a:lnTo>
                  <a:lnTo>
                    <a:pt x="336" y="163"/>
                  </a:lnTo>
                  <a:lnTo>
                    <a:pt x="336" y="164"/>
                  </a:lnTo>
                  <a:lnTo>
                    <a:pt x="336" y="168"/>
                  </a:lnTo>
                  <a:lnTo>
                    <a:pt x="336" y="176"/>
                  </a:lnTo>
                  <a:lnTo>
                    <a:pt x="336" y="185"/>
                  </a:lnTo>
                  <a:lnTo>
                    <a:pt x="336" y="194"/>
                  </a:lnTo>
                  <a:lnTo>
                    <a:pt x="336" y="196"/>
                  </a:lnTo>
                  <a:lnTo>
                    <a:pt x="336" y="197"/>
                  </a:lnTo>
                  <a:lnTo>
                    <a:pt x="336" y="204"/>
                  </a:lnTo>
                  <a:lnTo>
                    <a:pt x="336" y="206"/>
                  </a:lnTo>
                  <a:lnTo>
                    <a:pt x="336" y="217"/>
                  </a:lnTo>
                  <a:lnTo>
                    <a:pt x="336" y="218"/>
                  </a:lnTo>
                  <a:lnTo>
                    <a:pt x="335" y="218"/>
                  </a:lnTo>
                  <a:lnTo>
                    <a:pt x="326" y="218"/>
                  </a:lnTo>
                  <a:lnTo>
                    <a:pt x="320" y="218"/>
                  </a:lnTo>
                  <a:lnTo>
                    <a:pt x="319" y="218"/>
                  </a:lnTo>
                  <a:lnTo>
                    <a:pt x="310" y="218"/>
                  </a:lnTo>
                  <a:lnTo>
                    <a:pt x="308" y="218"/>
                  </a:lnTo>
                  <a:lnTo>
                    <a:pt x="307" y="218"/>
                  </a:lnTo>
                  <a:lnTo>
                    <a:pt x="305" y="218"/>
                  </a:lnTo>
                  <a:lnTo>
                    <a:pt x="295" y="218"/>
                  </a:lnTo>
                  <a:lnTo>
                    <a:pt x="285" y="218"/>
                  </a:lnTo>
                  <a:lnTo>
                    <a:pt x="281" y="218"/>
                  </a:lnTo>
                  <a:lnTo>
                    <a:pt x="280" y="218"/>
                  </a:lnTo>
                  <a:lnTo>
                    <a:pt x="279" y="218"/>
                  </a:lnTo>
                  <a:lnTo>
                    <a:pt x="277" y="218"/>
                  </a:lnTo>
                  <a:lnTo>
                    <a:pt x="271" y="218"/>
                  </a:lnTo>
                  <a:lnTo>
                    <a:pt x="269" y="218"/>
                  </a:lnTo>
                  <a:lnTo>
                    <a:pt x="267" y="218"/>
                  </a:lnTo>
                  <a:lnTo>
                    <a:pt x="265" y="218"/>
                  </a:lnTo>
                  <a:lnTo>
                    <a:pt x="263" y="218"/>
                  </a:lnTo>
                  <a:lnTo>
                    <a:pt x="262" y="218"/>
                  </a:lnTo>
                  <a:lnTo>
                    <a:pt x="261" y="218"/>
                  </a:lnTo>
                  <a:lnTo>
                    <a:pt x="256" y="218"/>
                  </a:lnTo>
                  <a:lnTo>
                    <a:pt x="248" y="218"/>
                  </a:lnTo>
                  <a:lnTo>
                    <a:pt x="247" y="218"/>
                  </a:lnTo>
                  <a:lnTo>
                    <a:pt x="246" y="218"/>
                  </a:lnTo>
                  <a:lnTo>
                    <a:pt x="244" y="218"/>
                  </a:lnTo>
                  <a:lnTo>
                    <a:pt x="243" y="218"/>
                  </a:lnTo>
                  <a:lnTo>
                    <a:pt x="235" y="218"/>
                  </a:lnTo>
                  <a:lnTo>
                    <a:pt x="232" y="218"/>
                  </a:lnTo>
                  <a:lnTo>
                    <a:pt x="229" y="218"/>
                  </a:lnTo>
                  <a:lnTo>
                    <a:pt x="228" y="218"/>
                  </a:lnTo>
                  <a:lnTo>
                    <a:pt x="217" y="219"/>
                  </a:lnTo>
                  <a:lnTo>
                    <a:pt x="216" y="219"/>
                  </a:lnTo>
                  <a:lnTo>
                    <a:pt x="214" y="219"/>
                  </a:lnTo>
                  <a:lnTo>
                    <a:pt x="212" y="219"/>
                  </a:lnTo>
                  <a:lnTo>
                    <a:pt x="208" y="219"/>
                  </a:lnTo>
                  <a:lnTo>
                    <a:pt x="207" y="219"/>
                  </a:lnTo>
                  <a:lnTo>
                    <a:pt x="206" y="219"/>
                  </a:lnTo>
                  <a:lnTo>
                    <a:pt x="203" y="219"/>
                  </a:lnTo>
                  <a:lnTo>
                    <a:pt x="201" y="219"/>
                  </a:lnTo>
                  <a:lnTo>
                    <a:pt x="196" y="219"/>
                  </a:lnTo>
                  <a:lnTo>
                    <a:pt x="193" y="219"/>
                  </a:lnTo>
                  <a:lnTo>
                    <a:pt x="189" y="219"/>
                  </a:lnTo>
                  <a:lnTo>
                    <a:pt x="183" y="219"/>
                  </a:lnTo>
                  <a:lnTo>
                    <a:pt x="179" y="219"/>
                  </a:lnTo>
                  <a:lnTo>
                    <a:pt x="177" y="219"/>
                  </a:lnTo>
                  <a:lnTo>
                    <a:pt x="175" y="219"/>
                  </a:lnTo>
                  <a:lnTo>
                    <a:pt x="171" y="219"/>
                  </a:lnTo>
                  <a:lnTo>
                    <a:pt x="168" y="219"/>
                  </a:lnTo>
                  <a:lnTo>
                    <a:pt x="167" y="219"/>
                  </a:lnTo>
                  <a:lnTo>
                    <a:pt x="161" y="219"/>
                  </a:lnTo>
                  <a:lnTo>
                    <a:pt x="160" y="219"/>
                  </a:lnTo>
                  <a:lnTo>
                    <a:pt x="158" y="219"/>
                  </a:lnTo>
                  <a:lnTo>
                    <a:pt x="156" y="219"/>
                  </a:lnTo>
                  <a:lnTo>
                    <a:pt x="151" y="219"/>
                  </a:lnTo>
                  <a:lnTo>
                    <a:pt x="149" y="219"/>
                  </a:lnTo>
                  <a:lnTo>
                    <a:pt x="148" y="219"/>
                  </a:lnTo>
                  <a:lnTo>
                    <a:pt x="142" y="219"/>
                  </a:lnTo>
                  <a:lnTo>
                    <a:pt x="137" y="219"/>
                  </a:lnTo>
                  <a:lnTo>
                    <a:pt x="125" y="219"/>
                  </a:lnTo>
                  <a:lnTo>
                    <a:pt x="124" y="219"/>
                  </a:lnTo>
                  <a:lnTo>
                    <a:pt x="123" y="219"/>
                  </a:lnTo>
                  <a:lnTo>
                    <a:pt x="123" y="220"/>
                  </a:lnTo>
                  <a:lnTo>
                    <a:pt x="123" y="221"/>
                  </a:lnTo>
                  <a:lnTo>
                    <a:pt x="123" y="224"/>
                  </a:lnTo>
                  <a:lnTo>
                    <a:pt x="123" y="227"/>
                  </a:lnTo>
                  <a:lnTo>
                    <a:pt x="123" y="235"/>
                  </a:lnTo>
                  <a:lnTo>
                    <a:pt x="123" y="240"/>
                  </a:lnTo>
                  <a:lnTo>
                    <a:pt x="123" y="244"/>
                  </a:lnTo>
                  <a:lnTo>
                    <a:pt x="123" y="246"/>
                  </a:lnTo>
                  <a:lnTo>
                    <a:pt x="119" y="246"/>
                  </a:lnTo>
                  <a:lnTo>
                    <a:pt x="112" y="246"/>
                  </a:lnTo>
                  <a:lnTo>
                    <a:pt x="111" y="246"/>
                  </a:lnTo>
                  <a:lnTo>
                    <a:pt x="107" y="246"/>
                  </a:lnTo>
                  <a:lnTo>
                    <a:pt x="103" y="246"/>
                  </a:lnTo>
                  <a:lnTo>
                    <a:pt x="101" y="246"/>
                  </a:lnTo>
                  <a:lnTo>
                    <a:pt x="100" y="246"/>
                  </a:lnTo>
                  <a:lnTo>
                    <a:pt x="99" y="246"/>
                  </a:lnTo>
                  <a:lnTo>
                    <a:pt x="94" y="246"/>
                  </a:lnTo>
                  <a:lnTo>
                    <a:pt x="87" y="246"/>
                  </a:lnTo>
                  <a:lnTo>
                    <a:pt x="85" y="246"/>
                  </a:lnTo>
                  <a:lnTo>
                    <a:pt x="78" y="246"/>
                  </a:lnTo>
                  <a:lnTo>
                    <a:pt x="77" y="246"/>
                  </a:lnTo>
                  <a:lnTo>
                    <a:pt x="76" y="246"/>
                  </a:lnTo>
                  <a:lnTo>
                    <a:pt x="73" y="246"/>
                  </a:lnTo>
                  <a:lnTo>
                    <a:pt x="65" y="246"/>
                  </a:lnTo>
                  <a:lnTo>
                    <a:pt x="67" y="250"/>
                  </a:lnTo>
                  <a:lnTo>
                    <a:pt x="63" y="250"/>
                  </a:lnTo>
                  <a:lnTo>
                    <a:pt x="60" y="250"/>
                  </a:lnTo>
                  <a:lnTo>
                    <a:pt x="56" y="250"/>
                  </a:lnTo>
                  <a:lnTo>
                    <a:pt x="53" y="250"/>
                  </a:lnTo>
                  <a:lnTo>
                    <a:pt x="51" y="250"/>
                  </a:lnTo>
                  <a:lnTo>
                    <a:pt x="48" y="250"/>
                  </a:lnTo>
                  <a:lnTo>
                    <a:pt x="44" y="250"/>
                  </a:lnTo>
                  <a:lnTo>
                    <a:pt x="33" y="250"/>
                  </a:lnTo>
                  <a:lnTo>
                    <a:pt x="31" y="250"/>
                  </a:lnTo>
                  <a:lnTo>
                    <a:pt x="27" y="250"/>
                  </a:lnTo>
                  <a:lnTo>
                    <a:pt x="20" y="250"/>
                  </a:lnTo>
                  <a:lnTo>
                    <a:pt x="19" y="250"/>
                  </a:lnTo>
                  <a:lnTo>
                    <a:pt x="17" y="250"/>
                  </a:lnTo>
                  <a:lnTo>
                    <a:pt x="15" y="250"/>
                  </a:lnTo>
                  <a:lnTo>
                    <a:pt x="14" y="250"/>
                  </a:lnTo>
                  <a:lnTo>
                    <a:pt x="12" y="250"/>
                  </a:lnTo>
                  <a:lnTo>
                    <a:pt x="8" y="250"/>
                  </a:lnTo>
                  <a:lnTo>
                    <a:pt x="4" y="250"/>
                  </a:lnTo>
                  <a:lnTo>
                    <a:pt x="1" y="250"/>
                  </a:lnTo>
                  <a:lnTo>
                    <a:pt x="0" y="250"/>
                  </a:lnTo>
                  <a:lnTo>
                    <a:pt x="0" y="249"/>
                  </a:lnTo>
                  <a:lnTo>
                    <a:pt x="1" y="249"/>
                  </a:lnTo>
                  <a:lnTo>
                    <a:pt x="3" y="249"/>
                  </a:lnTo>
                  <a:lnTo>
                    <a:pt x="3" y="248"/>
                  </a:lnTo>
                  <a:lnTo>
                    <a:pt x="3" y="246"/>
                  </a:lnTo>
                  <a:lnTo>
                    <a:pt x="4" y="246"/>
                  </a:lnTo>
                  <a:lnTo>
                    <a:pt x="4" y="245"/>
                  </a:lnTo>
                  <a:lnTo>
                    <a:pt x="4" y="244"/>
                  </a:lnTo>
                  <a:lnTo>
                    <a:pt x="5" y="244"/>
                  </a:lnTo>
                  <a:lnTo>
                    <a:pt x="5" y="243"/>
                  </a:lnTo>
                  <a:lnTo>
                    <a:pt x="6" y="243"/>
                  </a:lnTo>
                  <a:lnTo>
                    <a:pt x="7" y="243"/>
                  </a:lnTo>
                  <a:lnTo>
                    <a:pt x="7" y="244"/>
                  </a:lnTo>
                  <a:lnTo>
                    <a:pt x="8" y="244"/>
                  </a:lnTo>
                  <a:lnTo>
                    <a:pt x="8" y="243"/>
                  </a:lnTo>
                  <a:lnTo>
                    <a:pt x="9" y="243"/>
                  </a:lnTo>
                  <a:lnTo>
                    <a:pt x="11" y="243"/>
                  </a:lnTo>
                  <a:lnTo>
                    <a:pt x="12" y="243"/>
                  </a:lnTo>
                  <a:lnTo>
                    <a:pt x="12" y="242"/>
                  </a:lnTo>
                  <a:lnTo>
                    <a:pt x="13" y="242"/>
                  </a:lnTo>
                  <a:lnTo>
                    <a:pt x="14" y="242"/>
                  </a:lnTo>
                  <a:lnTo>
                    <a:pt x="14" y="241"/>
                  </a:lnTo>
                  <a:lnTo>
                    <a:pt x="13" y="241"/>
                  </a:lnTo>
                  <a:lnTo>
                    <a:pt x="13" y="240"/>
                  </a:lnTo>
                  <a:lnTo>
                    <a:pt x="14" y="240"/>
                  </a:lnTo>
                  <a:lnTo>
                    <a:pt x="15" y="240"/>
                  </a:lnTo>
                  <a:lnTo>
                    <a:pt x="16" y="240"/>
                  </a:lnTo>
                  <a:lnTo>
                    <a:pt x="16" y="241"/>
                  </a:lnTo>
                  <a:lnTo>
                    <a:pt x="16" y="240"/>
                  </a:lnTo>
                  <a:lnTo>
                    <a:pt x="17" y="240"/>
                  </a:lnTo>
                  <a:lnTo>
                    <a:pt x="17" y="238"/>
                  </a:lnTo>
                  <a:lnTo>
                    <a:pt x="17" y="237"/>
                  </a:lnTo>
                  <a:lnTo>
                    <a:pt x="16" y="237"/>
                  </a:lnTo>
                  <a:lnTo>
                    <a:pt x="16" y="236"/>
                  </a:lnTo>
                  <a:lnTo>
                    <a:pt x="15" y="236"/>
                  </a:lnTo>
                  <a:lnTo>
                    <a:pt x="15" y="235"/>
                  </a:lnTo>
                  <a:lnTo>
                    <a:pt x="16" y="234"/>
                  </a:lnTo>
                  <a:lnTo>
                    <a:pt x="17" y="234"/>
                  </a:lnTo>
                  <a:lnTo>
                    <a:pt x="17" y="233"/>
                  </a:lnTo>
                  <a:lnTo>
                    <a:pt x="19" y="233"/>
                  </a:lnTo>
                  <a:lnTo>
                    <a:pt x="20" y="233"/>
                  </a:lnTo>
                  <a:lnTo>
                    <a:pt x="20" y="232"/>
                  </a:lnTo>
                  <a:lnTo>
                    <a:pt x="21" y="232"/>
                  </a:lnTo>
                  <a:lnTo>
                    <a:pt x="21" y="233"/>
                  </a:lnTo>
                  <a:lnTo>
                    <a:pt x="22" y="233"/>
                  </a:lnTo>
                  <a:lnTo>
                    <a:pt x="22" y="232"/>
                  </a:lnTo>
                  <a:lnTo>
                    <a:pt x="22" y="230"/>
                  </a:lnTo>
                  <a:lnTo>
                    <a:pt x="23" y="230"/>
                  </a:lnTo>
                  <a:lnTo>
                    <a:pt x="23" y="232"/>
                  </a:lnTo>
                  <a:lnTo>
                    <a:pt x="24" y="232"/>
                  </a:lnTo>
                  <a:lnTo>
                    <a:pt x="24" y="230"/>
                  </a:lnTo>
                  <a:lnTo>
                    <a:pt x="25" y="230"/>
                  </a:lnTo>
                  <a:lnTo>
                    <a:pt x="25" y="229"/>
                  </a:lnTo>
                  <a:lnTo>
                    <a:pt x="24" y="229"/>
                  </a:lnTo>
                  <a:lnTo>
                    <a:pt x="25" y="229"/>
                  </a:lnTo>
                  <a:lnTo>
                    <a:pt x="25" y="228"/>
                  </a:lnTo>
                  <a:lnTo>
                    <a:pt x="27" y="228"/>
                  </a:lnTo>
                  <a:lnTo>
                    <a:pt x="27" y="227"/>
                  </a:lnTo>
                  <a:lnTo>
                    <a:pt x="27" y="226"/>
                  </a:lnTo>
                  <a:lnTo>
                    <a:pt x="27" y="227"/>
                  </a:lnTo>
                  <a:lnTo>
                    <a:pt x="27" y="226"/>
                  </a:lnTo>
                  <a:lnTo>
                    <a:pt x="25" y="226"/>
                  </a:lnTo>
                  <a:lnTo>
                    <a:pt x="25" y="225"/>
                  </a:lnTo>
                  <a:lnTo>
                    <a:pt x="25" y="224"/>
                  </a:lnTo>
                  <a:lnTo>
                    <a:pt x="27" y="224"/>
                  </a:lnTo>
                  <a:lnTo>
                    <a:pt x="28" y="224"/>
                  </a:lnTo>
                  <a:lnTo>
                    <a:pt x="27" y="222"/>
                  </a:lnTo>
                  <a:lnTo>
                    <a:pt x="27" y="221"/>
                  </a:lnTo>
                  <a:lnTo>
                    <a:pt x="27" y="222"/>
                  </a:lnTo>
                  <a:lnTo>
                    <a:pt x="28" y="222"/>
                  </a:lnTo>
                  <a:lnTo>
                    <a:pt x="28" y="221"/>
                  </a:lnTo>
                  <a:lnTo>
                    <a:pt x="29" y="221"/>
                  </a:lnTo>
                  <a:lnTo>
                    <a:pt x="30" y="221"/>
                  </a:lnTo>
                  <a:lnTo>
                    <a:pt x="31" y="221"/>
                  </a:lnTo>
                  <a:lnTo>
                    <a:pt x="32" y="221"/>
                  </a:lnTo>
                  <a:lnTo>
                    <a:pt x="32" y="220"/>
                  </a:lnTo>
                  <a:lnTo>
                    <a:pt x="33" y="220"/>
                  </a:lnTo>
                  <a:lnTo>
                    <a:pt x="35" y="219"/>
                  </a:lnTo>
                  <a:lnTo>
                    <a:pt x="36" y="219"/>
                  </a:lnTo>
                  <a:lnTo>
                    <a:pt x="36" y="218"/>
                  </a:lnTo>
                  <a:lnTo>
                    <a:pt x="36" y="217"/>
                  </a:lnTo>
                  <a:lnTo>
                    <a:pt x="36" y="218"/>
                  </a:lnTo>
                  <a:lnTo>
                    <a:pt x="37" y="218"/>
                  </a:lnTo>
                  <a:lnTo>
                    <a:pt x="37" y="217"/>
                  </a:lnTo>
                  <a:lnTo>
                    <a:pt x="36" y="217"/>
                  </a:lnTo>
                  <a:lnTo>
                    <a:pt x="37" y="217"/>
                  </a:lnTo>
                  <a:lnTo>
                    <a:pt x="37" y="216"/>
                  </a:lnTo>
                  <a:lnTo>
                    <a:pt x="36" y="216"/>
                  </a:lnTo>
                  <a:lnTo>
                    <a:pt x="37" y="216"/>
                  </a:lnTo>
                  <a:lnTo>
                    <a:pt x="37" y="214"/>
                  </a:lnTo>
                  <a:lnTo>
                    <a:pt x="36" y="214"/>
                  </a:lnTo>
                  <a:lnTo>
                    <a:pt x="36" y="213"/>
                  </a:lnTo>
                  <a:lnTo>
                    <a:pt x="36" y="212"/>
                  </a:lnTo>
                  <a:lnTo>
                    <a:pt x="36" y="211"/>
                  </a:lnTo>
                  <a:lnTo>
                    <a:pt x="36" y="210"/>
                  </a:lnTo>
                  <a:lnTo>
                    <a:pt x="37" y="210"/>
                  </a:lnTo>
                  <a:lnTo>
                    <a:pt x="38" y="210"/>
                  </a:lnTo>
                  <a:lnTo>
                    <a:pt x="38" y="209"/>
                  </a:lnTo>
                  <a:lnTo>
                    <a:pt x="39" y="209"/>
                  </a:lnTo>
                  <a:lnTo>
                    <a:pt x="38" y="209"/>
                  </a:lnTo>
                  <a:lnTo>
                    <a:pt x="37" y="209"/>
                  </a:lnTo>
                  <a:lnTo>
                    <a:pt x="38" y="209"/>
                  </a:lnTo>
                  <a:lnTo>
                    <a:pt x="38" y="208"/>
                  </a:lnTo>
                  <a:lnTo>
                    <a:pt x="37" y="208"/>
                  </a:lnTo>
                  <a:lnTo>
                    <a:pt x="38" y="206"/>
                  </a:lnTo>
                  <a:lnTo>
                    <a:pt x="38" y="205"/>
                  </a:lnTo>
                  <a:lnTo>
                    <a:pt x="39" y="204"/>
                  </a:lnTo>
                  <a:lnTo>
                    <a:pt x="39" y="203"/>
                  </a:lnTo>
                  <a:lnTo>
                    <a:pt x="40" y="202"/>
                  </a:lnTo>
                  <a:lnTo>
                    <a:pt x="41" y="201"/>
                  </a:lnTo>
                  <a:lnTo>
                    <a:pt x="40" y="201"/>
                  </a:lnTo>
                  <a:lnTo>
                    <a:pt x="40" y="200"/>
                  </a:lnTo>
                  <a:lnTo>
                    <a:pt x="39" y="200"/>
                  </a:lnTo>
                  <a:lnTo>
                    <a:pt x="39" y="201"/>
                  </a:lnTo>
                  <a:lnTo>
                    <a:pt x="38" y="201"/>
                  </a:lnTo>
                  <a:lnTo>
                    <a:pt x="38" y="200"/>
                  </a:lnTo>
                  <a:lnTo>
                    <a:pt x="38" y="198"/>
                  </a:lnTo>
                  <a:lnTo>
                    <a:pt x="38" y="197"/>
                  </a:lnTo>
                  <a:lnTo>
                    <a:pt x="39" y="198"/>
                  </a:lnTo>
                  <a:lnTo>
                    <a:pt x="39" y="197"/>
                  </a:lnTo>
                  <a:lnTo>
                    <a:pt x="39" y="196"/>
                  </a:lnTo>
                  <a:lnTo>
                    <a:pt x="39" y="195"/>
                  </a:lnTo>
                  <a:lnTo>
                    <a:pt x="40" y="195"/>
                  </a:lnTo>
                  <a:lnTo>
                    <a:pt x="40" y="194"/>
                  </a:lnTo>
                  <a:lnTo>
                    <a:pt x="41" y="194"/>
                  </a:lnTo>
                  <a:lnTo>
                    <a:pt x="41" y="193"/>
                  </a:lnTo>
                  <a:lnTo>
                    <a:pt x="43" y="194"/>
                  </a:lnTo>
                  <a:lnTo>
                    <a:pt x="43" y="193"/>
                  </a:lnTo>
                  <a:lnTo>
                    <a:pt x="44" y="193"/>
                  </a:lnTo>
                  <a:lnTo>
                    <a:pt x="43" y="193"/>
                  </a:lnTo>
                  <a:lnTo>
                    <a:pt x="43" y="192"/>
                  </a:lnTo>
                  <a:lnTo>
                    <a:pt x="44" y="192"/>
                  </a:lnTo>
                  <a:lnTo>
                    <a:pt x="43" y="192"/>
                  </a:lnTo>
                  <a:lnTo>
                    <a:pt x="43" y="190"/>
                  </a:lnTo>
                  <a:lnTo>
                    <a:pt x="43" y="189"/>
                  </a:lnTo>
                  <a:lnTo>
                    <a:pt x="41" y="189"/>
                  </a:lnTo>
                  <a:lnTo>
                    <a:pt x="41" y="188"/>
                  </a:lnTo>
                  <a:lnTo>
                    <a:pt x="41" y="187"/>
                  </a:lnTo>
                  <a:lnTo>
                    <a:pt x="43" y="187"/>
                  </a:lnTo>
                  <a:lnTo>
                    <a:pt x="43" y="186"/>
                  </a:lnTo>
                  <a:lnTo>
                    <a:pt x="41" y="186"/>
                  </a:lnTo>
                  <a:lnTo>
                    <a:pt x="43" y="186"/>
                  </a:lnTo>
                  <a:lnTo>
                    <a:pt x="43" y="185"/>
                  </a:lnTo>
                  <a:lnTo>
                    <a:pt x="43" y="186"/>
                  </a:lnTo>
                  <a:lnTo>
                    <a:pt x="43" y="185"/>
                  </a:lnTo>
                  <a:lnTo>
                    <a:pt x="44" y="185"/>
                  </a:lnTo>
                  <a:lnTo>
                    <a:pt x="43" y="185"/>
                  </a:lnTo>
                  <a:lnTo>
                    <a:pt x="44" y="185"/>
                  </a:lnTo>
                  <a:lnTo>
                    <a:pt x="44" y="184"/>
                  </a:lnTo>
                  <a:lnTo>
                    <a:pt x="44" y="182"/>
                  </a:lnTo>
                  <a:lnTo>
                    <a:pt x="44" y="184"/>
                  </a:lnTo>
                  <a:lnTo>
                    <a:pt x="45" y="184"/>
                  </a:lnTo>
                  <a:lnTo>
                    <a:pt x="45" y="182"/>
                  </a:lnTo>
                  <a:lnTo>
                    <a:pt x="46" y="182"/>
                  </a:lnTo>
                  <a:lnTo>
                    <a:pt x="46" y="181"/>
                  </a:lnTo>
                  <a:lnTo>
                    <a:pt x="46" y="180"/>
                  </a:lnTo>
                  <a:lnTo>
                    <a:pt x="46" y="179"/>
                  </a:lnTo>
                  <a:lnTo>
                    <a:pt x="45" y="179"/>
                  </a:lnTo>
                  <a:lnTo>
                    <a:pt x="45" y="178"/>
                  </a:lnTo>
                  <a:lnTo>
                    <a:pt x="45" y="177"/>
                  </a:lnTo>
                  <a:lnTo>
                    <a:pt x="46" y="177"/>
                  </a:lnTo>
                  <a:lnTo>
                    <a:pt x="46" y="176"/>
                  </a:lnTo>
                  <a:lnTo>
                    <a:pt x="47" y="176"/>
                  </a:lnTo>
                  <a:lnTo>
                    <a:pt x="48" y="176"/>
                  </a:lnTo>
                  <a:lnTo>
                    <a:pt x="47" y="176"/>
                  </a:lnTo>
                  <a:lnTo>
                    <a:pt x="47" y="174"/>
                  </a:lnTo>
                  <a:lnTo>
                    <a:pt x="48" y="174"/>
                  </a:lnTo>
                  <a:lnTo>
                    <a:pt x="48" y="176"/>
                  </a:lnTo>
                  <a:lnTo>
                    <a:pt x="48" y="174"/>
                  </a:lnTo>
                  <a:lnTo>
                    <a:pt x="49" y="174"/>
                  </a:lnTo>
                  <a:lnTo>
                    <a:pt x="49" y="173"/>
                  </a:lnTo>
                  <a:lnTo>
                    <a:pt x="51" y="173"/>
                  </a:lnTo>
                  <a:lnTo>
                    <a:pt x="51" y="172"/>
                  </a:lnTo>
                  <a:lnTo>
                    <a:pt x="52" y="172"/>
                  </a:lnTo>
                  <a:lnTo>
                    <a:pt x="52" y="171"/>
                  </a:lnTo>
                  <a:lnTo>
                    <a:pt x="52" y="170"/>
                  </a:lnTo>
                  <a:lnTo>
                    <a:pt x="53" y="170"/>
                  </a:lnTo>
                  <a:lnTo>
                    <a:pt x="54" y="169"/>
                  </a:lnTo>
                  <a:lnTo>
                    <a:pt x="55" y="169"/>
                  </a:lnTo>
                  <a:lnTo>
                    <a:pt x="55" y="168"/>
                  </a:lnTo>
                  <a:lnTo>
                    <a:pt x="54" y="168"/>
                  </a:lnTo>
                  <a:lnTo>
                    <a:pt x="55" y="168"/>
                  </a:lnTo>
                  <a:lnTo>
                    <a:pt x="55" y="166"/>
                  </a:lnTo>
                  <a:lnTo>
                    <a:pt x="55" y="168"/>
                  </a:lnTo>
                  <a:lnTo>
                    <a:pt x="56" y="168"/>
                  </a:lnTo>
                  <a:lnTo>
                    <a:pt x="56" y="166"/>
                  </a:lnTo>
                  <a:lnTo>
                    <a:pt x="57" y="165"/>
                  </a:lnTo>
                  <a:lnTo>
                    <a:pt x="57" y="164"/>
                  </a:lnTo>
                  <a:lnTo>
                    <a:pt x="57" y="165"/>
                  </a:lnTo>
                  <a:lnTo>
                    <a:pt x="56" y="165"/>
                  </a:lnTo>
                  <a:lnTo>
                    <a:pt x="56" y="164"/>
                  </a:lnTo>
                  <a:lnTo>
                    <a:pt x="57" y="164"/>
                  </a:lnTo>
                  <a:lnTo>
                    <a:pt x="57" y="163"/>
                  </a:lnTo>
                  <a:lnTo>
                    <a:pt x="57" y="162"/>
                  </a:lnTo>
                  <a:lnTo>
                    <a:pt x="59" y="162"/>
                  </a:lnTo>
                  <a:lnTo>
                    <a:pt x="60" y="161"/>
                  </a:lnTo>
                  <a:lnTo>
                    <a:pt x="60" y="160"/>
                  </a:lnTo>
                  <a:lnTo>
                    <a:pt x="61" y="158"/>
                  </a:lnTo>
                  <a:lnTo>
                    <a:pt x="62" y="158"/>
                  </a:lnTo>
                  <a:lnTo>
                    <a:pt x="62" y="157"/>
                  </a:lnTo>
                  <a:lnTo>
                    <a:pt x="63" y="157"/>
                  </a:lnTo>
                  <a:lnTo>
                    <a:pt x="63" y="156"/>
                  </a:lnTo>
                  <a:lnTo>
                    <a:pt x="64" y="156"/>
                  </a:lnTo>
                  <a:lnTo>
                    <a:pt x="64" y="155"/>
                  </a:lnTo>
                  <a:lnTo>
                    <a:pt x="65" y="155"/>
                  </a:lnTo>
                  <a:lnTo>
                    <a:pt x="65" y="154"/>
                  </a:lnTo>
                  <a:lnTo>
                    <a:pt x="64" y="154"/>
                  </a:lnTo>
                  <a:lnTo>
                    <a:pt x="65" y="153"/>
                  </a:lnTo>
                  <a:lnTo>
                    <a:pt x="67" y="153"/>
                  </a:lnTo>
                  <a:lnTo>
                    <a:pt x="68" y="152"/>
                  </a:lnTo>
                  <a:lnTo>
                    <a:pt x="68" y="150"/>
                  </a:lnTo>
                  <a:lnTo>
                    <a:pt x="68" y="149"/>
                  </a:lnTo>
                  <a:lnTo>
                    <a:pt x="68" y="148"/>
                  </a:lnTo>
                  <a:lnTo>
                    <a:pt x="67" y="148"/>
                  </a:lnTo>
                  <a:lnTo>
                    <a:pt x="67" y="149"/>
                  </a:lnTo>
                  <a:lnTo>
                    <a:pt x="67" y="148"/>
                  </a:lnTo>
                  <a:lnTo>
                    <a:pt x="65" y="148"/>
                  </a:lnTo>
                  <a:lnTo>
                    <a:pt x="67" y="147"/>
                  </a:lnTo>
                  <a:lnTo>
                    <a:pt x="65" y="147"/>
                  </a:lnTo>
                  <a:lnTo>
                    <a:pt x="65" y="146"/>
                  </a:lnTo>
                  <a:lnTo>
                    <a:pt x="67" y="146"/>
                  </a:lnTo>
                  <a:lnTo>
                    <a:pt x="67" y="145"/>
                  </a:lnTo>
                  <a:lnTo>
                    <a:pt x="68" y="144"/>
                  </a:lnTo>
                  <a:lnTo>
                    <a:pt x="67" y="144"/>
                  </a:lnTo>
                  <a:lnTo>
                    <a:pt x="67" y="145"/>
                  </a:lnTo>
                  <a:lnTo>
                    <a:pt x="65" y="145"/>
                  </a:lnTo>
                  <a:lnTo>
                    <a:pt x="65" y="144"/>
                  </a:lnTo>
                  <a:lnTo>
                    <a:pt x="67" y="142"/>
                  </a:lnTo>
                  <a:lnTo>
                    <a:pt x="67" y="141"/>
                  </a:lnTo>
                  <a:lnTo>
                    <a:pt x="65" y="141"/>
                  </a:lnTo>
                  <a:lnTo>
                    <a:pt x="65" y="140"/>
                  </a:lnTo>
                  <a:lnTo>
                    <a:pt x="67" y="140"/>
                  </a:lnTo>
                  <a:lnTo>
                    <a:pt x="67" y="139"/>
                  </a:lnTo>
                  <a:lnTo>
                    <a:pt x="68" y="139"/>
                  </a:lnTo>
                  <a:lnTo>
                    <a:pt x="68" y="138"/>
                  </a:lnTo>
                  <a:lnTo>
                    <a:pt x="69" y="138"/>
                  </a:lnTo>
                  <a:lnTo>
                    <a:pt x="70" y="138"/>
                  </a:lnTo>
                  <a:lnTo>
                    <a:pt x="70" y="137"/>
                  </a:lnTo>
                  <a:lnTo>
                    <a:pt x="71" y="137"/>
                  </a:lnTo>
                  <a:lnTo>
                    <a:pt x="72" y="137"/>
                  </a:lnTo>
                  <a:lnTo>
                    <a:pt x="72" y="136"/>
                  </a:lnTo>
                  <a:lnTo>
                    <a:pt x="73" y="136"/>
                  </a:lnTo>
                  <a:lnTo>
                    <a:pt x="73" y="137"/>
                  </a:lnTo>
                  <a:lnTo>
                    <a:pt x="75" y="137"/>
                  </a:lnTo>
                  <a:lnTo>
                    <a:pt x="75" y="136"/>
                  </a:lnTo>
                  <a:lnTo>
                    <a:pt x="75" y="134"/>
                  </a:lnTo>
                  <a:lnTo>
                    <a:pt x="76" y="134"/>
                  </a:lnTo>
                  <a:lnTo>
                    <a:pt x="76" y="133"/>
                  </a:lnTo>
                  <a:lnTo>
                    <a:pt x="76" y="132"/>
                  </a:lnTo>
                  <a:lnTo>
                    <a:pt x="75" y="132"/>
                  </a:lnTo>
                  <a:lnTo>
                    <a:pt x="75" y="131"/>
                  </a:lnTo>
                  <a:lnTo>
                    <a:pt x="76" y="131"/>
                  </a:lnTo>
                  <a:lnTo>
                    <a:pt x="75" y="131"/>
                  </a:lnTo>
                  <a:lnTo>
                    <a:pt x="75" y="130"/>
                  </a:lnTo>
                  <a:lnTo>
                    <a:pt x="76" y="130"/>
                  </a:lnTo>
                  <a:lnTo>
                    <a:pt x="75" y="130"/>
                  </a:lnTo>
                  <a:lnTo>
                    <a:pt x="73" y="130"/>
                  </a:lnTo>
                  <a:lnTo>
                    <a:pt x="73" y="129"/>
                  </a:lnTo>
                  <a:lnTo>
                    <a:pt x="75" y="129"/>
                  </a:lnTo>
                  <a:lnTo>
                    <a:pt x="75" y="128"/>
                  </a:lnTo>
                  <a:lnTo>
                    <a:pt x="73" y="128"/>
                  </a:lnTo>
                  <a:lnTo>
                    <a:pt x="75" y="128"/>
                  </a:lnTo>
                  <a:lnTo>
                    <a:pt x="75" y="126"/>
                  </a:lnTo>
                  <a:lnTo>
                    <a:pt x="73" y="126"/>
                  </a:lnTo>
                  <a:lnTo>
                    <a:pt x="72" y="126"/>
                  </a:lnTo>
                  <a:lnTo>
                    <a:pt x="72" y="125"/>
                  </a:lnTo>
                  <a:lnTo>
                    <a:pt x="71" y="125"/>
                  </a:lnTo>
                  <a:lnTo>
                    <a:pt x="72" y="125"/>
                  </a:lnTo>
                  <a:lnTo>
                    <a:pt x="73" y="125"/>
                  </a:lnTo>
                  <a:lnTo>
                    <a:pt x="72" y="125"/>
                  </a:lnTo>
                  <a:lnTo>
                    <a:pt x="72" y="124"/>
                  </a:lnTo>
                  <a:lnTo>
                    <a:pt x="72" y="123"/>
                  </a:lnTo>
                  <a:lnTo>
                    <a:pt x="73" y="123"/>
                  </a:lnTo>
                  <a:lnTo>
                    <a:pt x="73" y="124"/>
                  </a:lnTo>
                  <a:lnTo>
                    <a:pt x="73" y="123"/>
                  </a:lnTo>
                  <a:lnTo>
                    <a:pt x="75" y="123"/>
                  </a:lnTo>
                  <a:lnTo>
                    <a:pt x="73" y="123"/>
                  </a:lnTo>
                  <a:lnTo>
                    <a:pt x="72" y="123"/>
                  </a:lnTo>
                  <a:lnTo>
                    <a:pt x="72" y="122"/>
                  </a:lnTo>
                  <a:lnTo>
                    <a:pt x="73" y="121"/>
                  </a:lnTo>
                  <a:lnTo>
                    <a:pt x="75" y="120"/>
                  </a:lnTo>
                  <a:lnTo>
                    <a:pt x="73" y="120"/>
                  </a:lnTo>
                  <a:lnTo>
                    <a:pt x="75" y="118"/>
                  </a:lnTo>
                  <a:lnTo>
                    <a:pt x="73" y="117"/>
                  </a:lnTo>
                  <a:lnTo>
                    <a:pt x="75" y="117"/>
                  </a:lnTo>
                  <a:lnTo>
                    <a:pt x="76" y="116"/>
                  </a:lnTo>
                  <a:lnTo>
                    <a:pt x="77" y="116"/>
                  </a:lnTo>
                  <a:lnTo>
                    <a:pt x="77" y="115"/>
                  </a:lnTo>
                  <a:lnTo>
                    <a:pt x="76" y="114"/>
                  </a:lnTo>
                  <a:lnTo>
                    <a:pt x="75" y="114"/>
                  </a:lnTo>
                  <a:lnTo>
                    <a:pt x="76" y="114"/>
                  </a:lnTo>
                  <a:lnTo>
                    <a:pt x="76" y="113"/>
                  </a:lnTo>
                  <a:lnTo>
                    <a:pt x="75" y="113"/>
                  </a:lnTo>
                  <a:lnTo>
                    <a:pt x="75" y="112"/>
                  </a:lnTo>
                  <a:lnTo>
                    <a:pt x="73" y="112"/>
                  </a:lnTo>
                  <a:lnTo>
                    <a:pt x="73" y="110"/>
                  </a:lnTo>
                  <a:lnTo>
                    <a:pt x="73" y="109"/>
                  </a:lnTo>
                  <a:lnTo>
                    <a:pt x="75" y="109"/>
                  </a:lnTo>
                  <a:lnTo>
                    <a:pt x="73" y="108"/>
                  </a:lnTo>
                  <a:lnTo>
                    <a:pt x="75" y="108"/>
                  </a:lnTo>
                  <a:lnTo>
                    <a:pt x="75" y="107"/>
                  </a:lnTo>
                  <a:lnTo>
                    <a:pt x="75" y="106"/>
                  </a:lnTo>
                  <a:lnTo>
                    <a:pt x="76" y="106"/>
                  </a:lnTo>
                  <a:lnTo>
                    <a:pt x="77" y="106"/>
                  </a:lnTo>
                  <a:lnTo>
                    <a:pt x="78" y="106"/>
                  </a:lnTo>
                  <a:lnTo>
                    <a:pt x="78" y="107"/>
                  </a:lnTo>
                  <a:lnTo>
                    <a:pt x="79" y="107"/>
                  </a:lnTo>
                  <a:lnTo>
                    <a:pt x="79" y="106"/>
                  </a:lnTo>
                  <a:lnTo>
                    <a:pt x="79" y="105"/>
                  </a:lnTo>
                  <a:lnTo>
                    <a:pt x="80" y="105"/>
                  </a:lnTo>
                  <a:lnTo>
                    <a:pt x="81" y="105"/>
                  </a:lnTo>
                  <a:lnTo>
                    <a:pt x="83" y="105"/>
                  </a:lnTo>
                  <a:lnTo>
                    <a:pt x="83" y="104"/>
                  </a:lnTo>
                  <a:lnTo>
                    <a:pt x="84" y="104"/>
                  </a:lnTo>
                  <a:lnTo>
                    <a:pt x="84" y="105"/>
                  </a:lnTo>
                  <a:lnTo>
                    <a:pt x="84" y="104"/>
                  </a:lnTo>
                  <a:lnTo>
                    <a:pt x="85" y="104"/>
                  </a:lnTo>
                  <a:lnTo>
                    <a:pt x="85" y="102"/>
                  </a:lnTo>
                  <a:lnTo>
                    <a:pt x="86" y="102"/>
                  </a:lnTo>
                  <a:lnTo>
                    <a:pt x="86" y="101"/>
                  </a:lnTo>
                  <a:lnTo>
                    <a:pt x="87" y="102"/>
                  </a:lnTo>
                  <a:lnTo>
                    <a:pt x="87" y="101"/>
                  </a:lnTo>
                  <a:lnTo>
                    <a:pt x="87" y="100"/>
                  </a:lnTo>
                  <a:lnTo>
                    <a:pt x="87" y="101"/>
                  </a:lnTo>
                  <a:lnTo>
                    <a:pt x="88" y="101"/>
                  </a:lnTo>
                  <a:lnTo>
                    <a:pt x="88" y="100"/>
                  </a:lnTo>
                  <a:lnTo>
                    <a:pt x="88" y="99"/>
                  </a:lnTo>
                  <a:lnTo>
                    <a:pt x="88" y="98"/>
                  </a:lnTo>
                  <a:lnTo>
                    <a:pt x="89" y="97"/>
                  </a:lnTo>
                  <a:lnTo>
                    <a:pt x="89" y="96"/>
                  </a:lnTo>
                  <a:lnTo>
                    <a:pt x="89" y="94"/>
                  </a:lnTo>
                  <a:lnTo>
                    <a:pt x="88" y="94"/>
                  </a:lnTo>
                  <a:lnTo>
                    <a:pt x="89" y="94"/>
                  </a:lnTo>
                  <a:lnTo>
                    <a:pt x="89" y="93"/>
                  </a:lnTo>
                  <a:lnTo>
                    <a:pt x="88" y="93"/>
                  </a:lnTo>
                  <a:lnTo>
                    <a:pt x="88" y="92"/>
                  </a:lnTo>
                  <a:lnTo>
                    <a:pt x="87" y="92"/>
                  </a:lnTo>
                  <a:lnTo>
                    <a:pt x="88" y="92"/>
                  </a:lnTo>
                  <a:lnTo>
                    <a:pt x="88" y="91"/>
                  </a:lnTo>
                  <a:lnTo>
                    <a:pt x="89" y="91"/>
                  </a:lnTo>
                  <a:lnTo>
                    <a:pt x="91" y="90"/>
                  </a:lnTo>
                  <a:lnTo>
                    <a:pt x="89" y="90"/>
                  </a:lnTo>
                  <a:lnTo>
                    <a:pt x="89" y="89"/>
                  </a:lnTo>
                  <a:lnTo>
                    <a:pt x="91" y="89"/>
                  </a:lnTo>
                  <a:lnTo>
                    <a:pt x="91" y="88"/>
                  </a:lnTo>
                  <a:lnTo>
                    <a:pt x="91" y="86"/>
                  </a:lnTo>
                  <a:lnTo>
                    <a:pt x="89" y="86"/>
                  </a:lnTo>
                  <a:lnTo>
                    <a:pt x="89" y="85"/>
                  </a:lnTo>
                  <a:lnTo>
                    <a:pt x="91" y="85"/>
                  </a:lnTo>
                  <a:lnTo>
                    <a:pt x="89" y="85"/>
                  </a:lnTo>
                  <a:lnTo>
                    <a:pt x="89" y="84"/>
                  </a:lnTo>
                  <a:lnTo>
                    <a:pt x="89" y="83"/>
                  </a:lnTo>
                  <a:lnTo>
                    <a:pt x="89" y="82"/>
                  </a:lnTo>
                  <a:lnTo>
                    <a:pt x="89" y="81"/>
                  </a:lnTo>
                  <a:lnTo>
                    <a:pt x="89" y="80"/>
                  </a:lnTo>
                  <a:lnTo>
                    <a:pt x="91" y="80"/>
                  </a:lnTo>
                  <a:lnTo>
                    <a:pt x="89" y="78"/>
                  </a:lnTo>
                  <a:lnTo>
                    <a:pt x="91" y="77"/>
                  </a:lnTo>
                  <a:lnTo>
                    <a:pt x="92" y="78"/>
                  </a:lnTo>
                  <a:lnTo>
                    <a:pt x="93" y="78"/>
                  </a:lnTo>
                  <a:lnTo>
                    <a:pt x="93" y="77"/>
                  </a:lnTo>
                  <a:lnTo>
                    <a:pt x="93" y="76"/>
                  </a:lnTo>
                  <a:lnTo>
                    <a:pt x="94" y="76"/>
                  </a:lnTo>
                  <a:lnTo>
                    <a:pt x="95" y="76"/>
                  </a:lnTo>
                  <a:lnTo>
                    <a:pt x="95" y="75"/>
                  </a:lnTo>
                  <a:lnTo>
                    <a:pt x="96" y="74"/>
                  </a:lnTo>
                  <a:lnTo>
                    <a:pt x="96" y="73"/>
                  </a:lnTo>
                  <a:lnTo>
                    <a:pt x="97" y="72"/>
                  </a:lnTo>
                  <a:lnTo>
                    <a:pt x="97" y="70"/>
                  </a:lnTo>
                  <a:lnTo>
                    <a:pt x="99" y="69"/>
                  </a:lnTo>
                  <a:lnTo>
                    <a:pt x="100" y="69"/>
                  </a:lnTo>
                  <a:lnTo>
                    <a:pt x="100" y="68"/>
                  </a:lnTo>
                  <a:lnTo>
                    <a:pt x="100" y="67"/>
                  </a:lnTo>
                  <a:lnTo>
                    <a:pt x="99" y="67"/>
                  </a:lnTo>
                  <a:lnTo>
                    <a:pt x="99" y="66"/>
                  </a:lnTo>
                  <a:lnTo>
                    <a:pt x="99" y="65"/>
                  </a:lnTo>
                  <a:lnTo>
                    <a:pt x="97" y="65"/>
                  </a:lnTo>
                  <a:lnTo>
                    <a:pt x="97" y="64"/>
                  </a:lnTo>
                  <a:lnTo>
                    <a:pt x="99" y="64"/>
                  </a:lnTo>
                  <a:lnTo>
                    <a:pt x="100" y="62"/>
                  </a:lnTo>
                  <a:lnTo>
                    <a:pt x="99" y="62"/>
                  </a:lnTo>
                  <a:lnTo>
                    <a:pt x="99" y="61"/>
                  </a:lnTo>
                  <a:lnTo>
                    <a:pt x="100" y="61"/>
                  </a:lnTo>
                  <a:lnTo>
                    <a:pt x="100" y="60"/>
                  </a:lnTo>
                  <a:lnTo>
                    <a:pt x="99" y="61"/>
                  </a:lnTo>
                  <a:lnTo>
                    <a:pt x="99" y="60"/>
                  </a:lnTo>
                  <a:lnTo>
                    <a:pt x="99" y="59"/>
                  </a:lnTo>
                  <a:lnTo>
                    <a:pt x="97" y="59"/>
                  </a:lnTo>
                  <a:lnTo>
                    <a:pt x="97" y="58"/>
                  </a:lnTo>
                  <a:lnTo>
                    <a:pt x="99" y="58"/>
                  </a:lnTo>
                  <a:lnTo>
                    <a:pt x="99" y="57"/>
                  </a:lnTo>
                  <a:lnTo>
                    <a:pt x="100" y="57"/>
                  </a:lnTo>
                  <a:lnTo>
                    <a:pt x="101" y="57"/>
                  </a:lnTo>
                  <a:lnTo>
                    <a:pt x="102" y="57"/>
                  </a:lnTo>
                  <a:lnTo>
                    <a:pt x="102" y="56"/>
                  </a:lnTo>
                  <a:lnTo>
                    <a:pt x="103" y="56"/>
                  </a:lnTo>
                  <a:lnTo>
                    <a:pt x="104" y="56"/>
                  </a:lnTo>
                  <a:lnTo>
                    <a:pt x="104" y="54"/>
                  </a:lnTo>
                  <a:lnTo>
                    <a:pt x="105" y="54"/>
                  </a:lnTo>
                  <a:lnTo>
                    <a:pt x="105" y="56"/>
                  </a:lnTo>
                  <a:lnTo>
                    <a:pt x="107" y="56"/>
                  </a:lnTo>
                  <a:lnTo>
                    <a:pt x="107" y="54"/>
                  </a:lnTo>
                  <a:lnTo>
                    <a:pt x="107" y="56"/>
                  </a:lnTo>
                  <a:lnTo>
                    <a:pt x="108" y="56"/>
                  </a:lnTo>
                  <a:lnTo>
                    <a:pt x="109" y="56"/>
                  </a:lnTo>
                  <a:lnTo>
                    <a:pt x="109" y="54"/>
                  </a:lnTo>
                  <a:lnTo>
                    <a:pt x="110" y="54"/>
                  </a:lnTo>
                  <a:lnTo>
                    <a:pt x="110" y="53"/>
                  </a:lnTo>
                  <a:lnTo>
                    <a:pt x="110" y="52"/>
                  </a:lnTo>
                  <a:lnTo>
                    <a:pt x="111" y="52"/>
                  </a:lnTo>
                  <a:lnTo>
                    <a:pt x="111" y="51"/>
                  </a:lnTo>
                  <a:lnTo>
                    <a:pt x="111" y="50"/>
                  </a:lnTo>
                  <a:lnTo>
                    <a:pt x="112" y="50"/>
                  </a:lnTo>
                  <a:lnTo>
                    <a:pt x="112" y="49"/>
                  </a:lnTo>
                  <a:lnTo>
                    <a:pt x="111" y="49"/>
                  </a:lnTo>
                  <a:lnTo>
                    <a:pt x="112" y="49"/>
                  </a:lnTo>
                  <a:lnTo>
                    <a:pt x="112" y="48"/>
                  </a:lnTo>
                  <a:lnTo>
                    <a:pt x="112" y="46"/>
                  </a:lnTo>
                  <a:lnTo>
                    <a:pt x="113" y="46"/>
                  </a:lnTo>
                  <a:lnTo>
                    <a:pt x="113" y="45"/>
                  </a:lnTo>
                  <a:lnTo>
                    <a:pt x="112" y="45"/>
                  </a:lnTo>
                  <a:lnTo>
                    <a:pt x="113" y="44"/>
                  </a:lnTo>
                  <a:lnTo>
                    <a:pt x="113" y="43"/>
                  </a:lnTo>
                  <a:lnTo>
                    <a:pt x="113" y="42"/>
                  </a:lnTo>
                  <a:lnTo>
                    <a:pt x="115" y="42"/>
                  </a:lnTo>
                  <a:lnTo>
                    <a:pt x="116" y="42"/>
                  </a:lnTo>
                  <a:lnTo>
                    <a:pt x="116" y="41"/>
                  </a:lnTo>
                  <a:lnTo>
                    <a:pt x="116" y="40"/>
                  </a:lnTo>
                  <a:lnTo>
                    <a:pt x="116" y="38"/>
                  </a:lnTo>
                  <a:lnTo>
                    <a:pt x="116" y="37"/>
                  </a:lnTo>
                  <a:lnTo>
                    <a:pt x="116" y="36"/>
                  </a:lnTo>
                  <a:lnTo>
                    <a:pt x="115" y="36"/>
                  </a:lnTo>
                  <a:lnTo>
                    <a:pt x="115" y="35"/>
                  </a:lnTo>
                  <a:lnTo>
                    <a:pt x="116" y="35"/>
                  </a:lnTo>
                  <a:lnTo>
                    <a:pt x="117" y="35"/>
                  </a:lnTo>
                  <a:lnTo>
                    <a:pt x="117" y="34"/>
                  </a:lnTo>
                  <a:lnTo>
                    <a:pt x="117" y="33"/>
                  </a:lnTo>
                  <a:lnTo>
                    <a:pt x="117" y="32"/>
                  </a:lnTo>
                  <a:lnTo>
                    <a:pt x="118" y="29"/>
                  </a:lnTo>
                  <a:lnTo>
                    <a:pt x="119" y="29"/>
                  </a:lnTo>
                  <a:lnTo>
                    <a:pt x="119" y="30"/>
                  </a:lnTo>
                  <a:lnTo>
                    <a:pt x="119" y="29"/>
                  </a:lnTo>
                  <a:lnTo>
                    <a:pt x="120" y="29"/>
                  </a:lnTo>
                  <a:lnTo>
                    <a:pt x="120" y="30"/>
                  </a:lnTo>
                  <a:lnTo>
                    <a:pt x="121" y="29"/>
                  </a:lnTo>
                  <a:lnTo>
                    <a:pt x="120" y="29"/>
                  </a:lnTo>
                  <a:lnTo>
                    <a:pt x="120" y="28"/>
                  </a:lnTo>
                  <a:lnTo>
                    <a:pt x="121" y="28"/>
                  </a:lnTo>
                  <a:lnTo>
                    <a:pt x="121" y="27"/>
                  </a:lnTo>
                  <a:lnTo>
                    <a:pt x="123" y="27"/>
                  </a:lnTo>
                  <a:lnTo>
                    <a:pt x="123" y="26"/>
                  </a:lnTo>
                  <a:lnTo>
                    <a:pt x="123" y="25"/>
                  </a:lnTo>
                  <a:lnTo>
                    <a:pt x="124" y="25"/>
                  </a:lnTo>
                  <a:lnTo>
                    <a:pt x="124" y="24"/>
                  </a:lnTo>
                  <a:lnTo>
                    <a:pt x="124" y="22"/>
                  </a:lnTo>
                  <a:lnTo>
                    <a:pt x="124" y="21"/>
                  </a:lnTo>
                  <a:lnTo>
                    <a:pt x="125" y="20"/>
                  </a:lnTo>
                  <a:lnTo>
                    <a:pt x="126" y="20"/>
                  </a:lnTo>
                  <a:lnTo>
                    <a:pt x="126" y="19"/>
                  </a:lnTo>
                  <a:lnTo>
                    <a:pt x="127" y="19"/>
                  </a:lnTo>
                  <a:lnTo>
                    <a:pt x="126" y="18"/>
                  </a:lnTo>
                  <a:lnTo>
                    <a:pt x="127" y="18"/>
                  </a:lnTo>
                  <a:lnTo>
                    <a:pt x="127" y="17"/>
                  </a:lnTo>
                  <a:lnTo>
                    <a:pt x="126" y="17"/>
                  </a:lnTo>
                  <a:lnTo>
                    <a:pt x="127" y="17"/>
                  </a:lnTo>
                  <a:lnTo>
                    <a:pt x="128" y="17"/>
                  </a:lnTo>
                  <a:lnTo>
                    <a:pt x="129" y="17"/>
                  </a:lnTo>
                  <a:lnTo>
                    <a:pt x="129" y="16"/>
                  </a:lnTo>
                  <a:lnTo>
                    <a:pt x="129" y="17"/>
                  </a:lnTo>
                  <a:lnTo>
                    <a:pt x="131" y="17"/>
                  </a:lnTo>
                  <a:lnTo>
                    <a:pt x="131" y="18"/>
                  </a:lnTo>
                  <a:lnTo>
                    <a:pt x="132" y="17"/>
                  </a:lnTo>
                  <a:lnTo>
                    <a:pt x="132" y="16"/>
                  </a:lnTo>
                  <a:lnTo>
                    <a:pt x="133" y="14"/>
                  </a:lnTo>
                  <a:lnTo>
                    <a:pt x="134" y="14"/>
                  </a:lnTo>
                  <a:lnTo>
                    <a:pt x="133" y="14"/>
                  </a:lnTo>
                  <a:lnTo>
                    <a:pt x="133" y="13"/>
                  </a:lnTo>
                  <a:lnTo>
                    <a:pt x="134" y="13"/>
                  </a:lnTo>
                  <a:lnTo>
                    <a:pt x="133" y="12"/>
                  </a:lnTo>
                  <a:lnTo>
                    <a:pt x="134" y="12"/>
                  </a:lnTo>
                  <a:lnTo>
                    <a:pt x="133" y="12"/>
                  </a:lnTo>
                  <a:lnTo>
                    <a:pt x="132" y="12"/>
                  </a:lnTo>
                  <a:lnTo>
                    <a:pt x="132" y="11"/>
                  </a:lnTo>
                  <a:lnTo>
                    <a:pt x="133" y="11"/>
                  </a:lnTo>
                  <a:lnTo>
                    <a:pt x="135" y="11"/>
                  </a:lnTo>
                  <a:lnTo>
                    <a:pt x="135" y="10"/>
                  </a:lnTo>
                  <a:lnTo>
                    <a:pt x="134" y="10"/>
                  </a:lnTo>
                  <a:lnTo>
                    <a:pt x="134" y="9"/>
                  </a:lnTo>
                  <a:lnTo>
                    <a:pt x="135" y="9"/>
                  </a:lnTo>
                  <a:lnTo>
                    <a:pt x="135" y="8"/>
                  </a:lnTo>
                  <a:lnTo>
                    <a:pt x="136" y="8"/>
                  </a:lnTo>
                  <a:lnTo>
                    <a:pt x="136" y="6"/>
                  </a:lnTo>
                  <a:lnTo>
                    <a:pt x="137" y="6"/>
                  </a:lnTo>
                  <a:lnTo>
                    <a:pt x="136" y="5"/>
                  </a:lnTo>
                  <a:lnTo>
                    <a:pt x="136" y="4"/>
                  </a:lnTo>
                  <a:lnTo>
                    <a:pt x="137" y="5"/>
                  </a:lnTo>
                  <a:lnTo>
                    <a:pt x="137" y="4"/>
                  </a:lnTo>
                  <a:lnTo>
                    <a:pt x="137" y="3"/>
                  </a:lnTo>
                  <a:lnTo>
                    <a:pt x="139" y="3"/>
                  </a:lnTo>
                  <a:lnTo>
                    <a:pt x="139" y="2"/>
                  </a:lnTo>
                  <a:lnTo>
                    <a:pt x="137" y="2"/>
                  </a:lnTo>
                  <a:lnTo>
                    <a:pt x="137" y="1"/>
                  </a:lnTo>
                  <a:lnTo>
                    <a:pt x="139" y="1"/>
                  </a:lnTo>
                  <a:lnTo>
                    <a:pt x="147" y="1"/>
                  </a:lnTo>
                  <a:lnTo>
                    <a:pt x="152" y="1"/>
                  </a:lnTo>
                  <a:lnTo>
                    <a:pt x="155" y="1"/>
                  </a:lnTo>
                  <a:lnTo>
                    <a:pt x="158" y="1"/>
                  </a:lnTo>
                  <a:lnTo>
                    <a:pt x="164" y="1"/>
                  </a:lnTo>
                  <a:lnTo>
                    <a:pt x="167" y="1"/>
                  </a:lnTo>
                  <a:lnTo>
                    <a:pt x="169" y="1"/>
                  </a:lnTo>
                  <a:lnTo>
                    <a:pt x="171" y="1"/>
                  </a:lnTo>
                  <a:lnTo>
                    <a:pt x="174" y="1"/>
                  </a:lnTo>
                  <a:lnTo>
                    <a:pt x="177" y="1"/>
                  </a:lnTo>
                  <a:lnTo>
                    <a:pt x="180" y="1"/>
                  </a:lnTo>
                  <a:lnTo>
                    <a:pt x="187" y="1"/>
                  </a:lnTo>
                  <a:lnTo>
                    <a:pt x="191" y="1"/>
                  </a:lnTo>
                  <a:lnTo>
                    <a:pt x="192" y="1"/>
                  </a:lnTo>
                  <a:lnTo>
                    <a:pt x="193" y="1"/>
                  </a:lnTo>
                  <a:lnTo>
                    <a:pt x="195" y="1"/>
                  </a:lnTo>
                  <a:lnTo>
                    <a:pt x="205" y="1"/>
                  </a:lnTo>
                  <a:lnTo>
                    <a:pt x="211" y="1"/>
                  </a:lnTo>
                  <a:lnTo>
                    <a:pt x="215" y="1"/>
                  </a:lnTo>
                  <a:lnTo>
                    <a:pt x="216" y="1"/>
                  </a:lnTo>
                  <a:lnTo>
                    <a:pt x="217" y="1"/>
                  </a:lnTo>
                  <a:lnTo>
                    <a:pt x="221" y="1"/>
                  </a:lnTo>
                  <a:lnTo>
                    <a:pt x="223" y="1"/>
                  </a:lnTo>
                  <a:lnTo>
                    <a:pt x="224" y="1"/>
                  </a:lnTo>
                  <a:lnTo>
                    <a:pt x="230" y="1"/>
                  </a:lnTo>
                  <a:lnTo>
                    <a:pt x="232" y="1"/>
                  </a:lnTo>
                  <a:lnTo>
                    <a:pt x="233" y="1"/>
                  </a:lnTo>
                  <a:lnTo>
                    <a:pt x="235" y="1"/>
                  </a:lnTo>
                  <a:lnTo>
                    <a:pt x="238" y="1"/>
                  </a:lnTo>
                  <a:lnTo>
                    <a:pt x="241" y="0"/>
                  </a:lnTo>
                  <a:lnTo>
                    <a:pt x="244" y="0"/>
                  </a:lnTo>
                  <a:lnTo>
                    <a:pt x="251" y="0"/>
                  </a:lnTo>
                  <a:lnTo>
                    <a:pt x="265"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43" name="Freeform 142"/>
            <p:cNvSpPr>
              <a:spLocks/>
            </p:cNvSpPr>
            <p:nvPr/>
          </p:nvSpPr>
          <p:spPr bwMode="auto">
            <a:xfrm>
              <a:off x="2328" y="1942"/>
              <a:ext cx="163" cy="268"/>
            </a:xfrm>
            <a:custGeom>
              <a:avLst/>
              <a:gdLst>
                <a:gd name="T0" fmla="*/ 47 w 163"/>
                <a:gd name="T1" fmla="*/ 0 h 268"/>
                <a:gd name="T2" fmla="*/ 71 w 163"/>
                <a:gd name="T3" fmla="*/ 2 h 268"/>
                <a:gd name="T4" fmla="*/ 104 w 163"/>
                <a:gd name="T5" fmla="*/ 2 h 268"/>
                <a:gd name="T6" fmla="*/ 139 w 163"/>
                <a:gd name="T7" fmla="*/ 2 h 268"/>
                <a:gd name="T8" fmla="*/ 161 w 163"/>
                <a:gd name="T9" fmla="*/ 19 h 268"/>
                <a:gd name="T10" fmla="*/ 163 w 163"/>
                <a:gd name="T11" fmla="*/ 49 h 268"/>
                <a:gd name="T12" fmla="*/ 161 w 163"/>
                <a:gd name="T13" fmla="*/ 57 h 268"/>
                <a:gd name="T14" fmla="*/ 161 w 163"/>
                <a:gd name="T15" fmla="*/ 76 h 268"/>
                <a:gd name="T16" fmla="*/ 161 w 163"/>
                <a:gd name="T17" fmla="*/ 97 h 268"/>
                <a:gd name="T18" fmla="*/ 121 w 163"/>
                <a:gd name="T19" fmla="*/ 148 h 268"/>
                <a:gd name="T20" fmla="*/ 108 w 163"/>
                <a:gd name="T21" fmla="*/ 168 h 268"/>
                <a:gd name="T22" fmla="*/ 115 w 163"/>
                <a:gd name="T23" fmla="*/ 172 h 268"/>
                <a:gd name="T24" fmla="*/ 119 w 163"/>
                <a:gd name="T25" fmla="*/ 178 h 268"/>
                <a:gd name="T26" fmla="*/ 123 w 163"/>
                <a:gd name="T27" fmla="*/ 175 h 268"/>
                <a:gd name="T28" fmla="*/ 127 w 163"/>
                <a:gd name="T29" fmla="*/ 172 h 268"/>
                <a:gd name="T30" fmla="*/ 133 w 163"/>
                <a:gd name="T31" fmla="*/ 173 h 268"/>
                <a:gd name="T32" fmla="*/ 140 w 163"/>
                <a:gd name="T33" fmla="*/ 173 h 268"/>
                <a:gd name="T34" fmla="*/ 139 w 163"/>
                <a:gd name="T35" fmla="*/ 176 h 268"/>
                <a:gd name="T36" fmla="*/ 132 w 163"/>
                <a:gd name="T37" fmla="*/ 183 h 268"/>
                <a:gd name="T38" fmla="*/ 133 w 163"/>
                <a:gd name="T39" fmla="*/ 195 h 268"/>
                <a:gd name="T40" fmla="*/ 144 w 163"/>
                <a:gd name="T41" fmla="*/ 205 h 268"/>
                <a:gd name="T42" fmla="*/ 135 w 163"/>
                <a:gd name="T43" fmla="*/ 216 h 268"/>
                <a:gd name="T44" fmla="*/ 121 w 163"/>
                <a:gd name="T45" fmla="*/ 210 h 268"/>
                <a:gd name="T46" fmla="*/ 120 w 163"/>
                <a:gd name="T47" fmla="*/ 218 h 268"/>
                <a:gd name="T48" fmla="*/ 116 w 163"/>
                <a:gd name="T49" fmla="*/ 226 h 268"/>
                <a:gd name="T50" fmla="*/ 124 w 163"/>
                <a:gd name="T51" fmla="*/ 235 h 268"/>
                <a:gd name="T52" fmla="*/ 135 w 163"/>
                <a:gd name="T53" fmla="*/ 241 h 268"/>
                <a:gd name="T54" fmla="*/ 148 w 163"/>
                <a:gd name="T55" fmla="*/ 244 h 268"/>
                <a:gd name="T56" fmla="*/ 157 w 163"/>
                <a:gd name="T57" fmla="*/ 256 h 268"/>
                <a:gd name="T58" fmla="*/ 151 w 163"/>
                <a:gd name="T59" fmla="*/ 266 h 268"/>
                <a:gd name="T60" fmla="*/ 141 w 163"/>
                <a:gd name="T61" fmla="*/ 263 h 268"/>
                <a:gd name="T62" fmla="*/ 137 w 163"/>
                <a:gd name="T63" fmla="*/ 251 h 268"/>
                <a:gd name="T64" fmla="*/ 132 w 163"/>
                <a:gd name="T65" fmla="*/ 257 h 268"/>
                <a:gd name="T66" fmla="*/ 125 w 163"/>
                <a:gd name="T67" fmla="*/ 268 h 268"/>
                <a:gd name="T68" fmla="*/ 99 w 163"/>
                <a:gd name="T69" fmla="*/ 268 h 268"/>
                <a:gd name="T70" fmla="*/ 62 w 163"/>
                <a:gd name="T71" fmla="*/ 267 h 268"/>
                <a:gd name="T72" fmla="*/ 32 w 163"/>
                <a:gd name="T73" fmla="*/ 267 h 268"/>
                <a:gd name="T74" fmla="*/ 4 w 163"/>
                <a:gd name="T75" fmla="*/ 267 h 268"/>
                <a:gd name="T76" fmla="*/ 0 w 163"/>
                <a:gd name="T77" fmla="*/ 250 h 268"/>
                <a:gd name="T78" fmla="*/ 0 w 163"/>
                <a:gd name="T79" fmla="*/ 229 h 268"/>
                <a:gd name="T80" fmla="*/ 1 w 163"/>
                <a:gd name="T81" fmla="*/ 194 h 268"/>
                <a:gd name="T82" fmla="*/ 3 w 163"/>
                <a:gd name="T83" fmla="*/ 159 h 268"/>
                <a:gd name="T84" fmla="*/ 5 w 163"/>
                <a:gd name="T85" fmla="*/ 153 h 268"/>
                <a:gd name="T86" fmla="*/ 9 w 163"/>
                <a:gd name="T87" fmla="*/ 149 h 268"/>
                <a:gd name="T88" fmla="*/ 14 w 163"/>
                <a:gd name="T89" fmla="*/ 143 h 268"/>
                <a:gd name="T90" fmla="*/ 15 w 163"/>
                <a:gd name="T91" fmla="*/ 138 h 268"/>
                <a:gd name="T92" fmla="*/ 15 w 163"/>
                <a:gd name="T93" fmla="*/ 132 h 268"/>
                <a:gd name="T94" fmla="*/ 16 w 163"/>
                <a:gd name="T95" fmla="*/ 125 h 268"/>
                <a:gd name="T96" fmla="*/ 19 w 163"/>
                <a:gd name="T97" fmla="*/ 120 h 268"/>
                <a:gd name="T98" fmla="*/ 21 w 163"/>
                <a:gd name="T99" fmla="*/ 115 h 268"/>
                <a:gd name="T100" fmla="*/ 23 w 163"/>
                <a:gd name="T101" fmla="*/ 109 h 268"/>
                <a:gd name="T102" fmla="*/ 25 w 163"/>
                <a:gd name="T103" fmla="*/ 101 h 268"/>
                <a:gd name="T104" fmla="*/ 27 w 163"/>
                <a:gd name="T105" fmla="*/ 95 h 268"/>
                <a:gd name="T106" fmla="*/ 28 w 163"/>
                <a:gd name="T107" fmla="*/ 81 h 268"/>
                <a:gd name="T108" fmla="*/ 29 w 163"/>
                <a:gd name="T109" fmla="*/ 59 h 268"/>
                <a:gd name="T110" fmla="*/ 29 w 163"/>
                <a:gd name="T111" fmla="*/ 48 h 268"/>
                <a:gd name="T112" fmla="*/ 29 w 163"/>
                <a:gd name="T113" fmla="*/ 36 h 268"/>
                <a:gd name="T114" fmla="*/ 29 w 163"/>
                <a:gd name="T115" fmla="*/ 12 h 26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63" h="268">
                  <a:moveTo>
                    <a:pt x="37" y="0"/>
                  </a:moveTo>
                  <a:lnTo>
                    <a:pt x="38" y="0"/>
                  </a:lnTo>
                  <a:lnTo>
                    <a:pt x="41" y="0"/>
                  </a:lnTo>
                  <a:lnTo>
                    <a:pt x="44" y="0"/>
                  </a:lnTo>
                  <a:lnTo>
                    <a:pt x="45" y="0"/>
                  </a:lnTo>
                  <a:lnTo>
                    <a:pt x="46" y="0"/>
                  </a:lnTo>
                  <a:lnTo>
                    <a:pt x="47" y="0"/>
                  </a:lnTo>
                  <a:lnTo>
                    <a:pt x="49" y="0"/>
                  </a:lnTo>
                  <a:lnTo>
                    <a:pt x="53" y="0"/>
                  </a:lnTo>
                  <a:lnTo>
                    <a:pt x="56" y="0"/>
                  </a:lnTo>
                  <a:lnTo>
                    <a:pt x="56" y="1"/>
                  </a:lnTo>
                  <a:lnTo>
                    <a:pt x="56" y="2"/>
                  </a:lnTo>
                  <a:lnTo>
                    <a:pt x="65" y="2"/>
                  </a:lnTo>
                  <a:lnTo>
                    <a:pt x="71" y="2"/>
                  </a:lnTo>
                  <a:lnTo>
                    <a:pt x="75" y="2"/>
                  </a:lnTo>
                  <a:lnTo>
                    <a:pt x="81" y="2"/>
                  </a:lnTo>
                  <a:lnTo>
                    <a:pt x="91" y="2"/>
                  </a:lnTo>
                  <a:lnTo>
                    <a:pt x="92" y="2"/>
                  </a:lnTo>
                  <a:lnTo>
                    <a:pt x="94" y="2"/>
                  </a:lnTo>
                  <a:lnTo>
                    <a:pt x="103" y="2"/>
                  </a:lnTo>
                  <a:lnTo>
                    <a:pt x="104" y="2"/>
                  </a:lnTo>
                  <a:lnTo>
                    <a:pt x="108" y="2"/>
                  </a:lnTo>
                  <a:lnTo>
                    <a:pt x="109" y="2"/>
                  </a:lnTo>
                  <a:lnTo>
                    <a:pt x="115" y="2"/>
                  </a:lnTo>
                  <a:lnTo>
                    <a:pt x="117" y="2"/>
                  </a:lnTo>
                  <a:lnTo>
                    <a:pt x="121" y="2"/>
                  </a:lnTo>
                  <a:lnTo>
                    <a:pt x="131" y="2"/>
                  </a:lnTo>
                  <a:lnTo>
                    <a:pt x="139" y="2"/>
                  </a:lnTo>
                  <a:lnTo>
                    <a:pt x="140" y="2"/>
                  </a:lnTo>
                  <a:lnTo>
                    <a:pt x="148" y="2"/>
                  </a:lnTo>
                  <a:lnTo>
                    <a:pt x="151" y="2"/>
                  </a:lnTo>
                  <a:lnTo>
                    <a:pt x="161" y="2"/>
                  </a:lnTo>
                  <a:lnTo>
                    <a:pt x="161" y="3"/>
                  </a:lnTo>
                  <a:lnTo>
                    <a:pt x="161" y="11"/>
                  </a:lnTo>
                  <a:lnTo>
                    <a:pt x="161" y="19"/>
                  </a:lnTo>
                  <a:lnTo>
                    <a:pt x="161" y="20"/>
                  </a:lnTo>
                  <a:lnTo>
                    <a:pt x="161" y="25"/>
                  </a:lnTo>
                  <a:lnTo>
                    <a:pt x="161" y="26"/>
                  </a:lnTo>
                  <a:lnTo>
                    <a:pt x="161" y="32"/>
                  </a:lnTo>
                  <a:lnTo>
                    <a:pt x="161" y="34"/>
                  </a:lnTo>
                  <a:lnTo>
                    <a:pt x="161" y="36"/>
                  </a:lnTo>
                  <a:lnTo>
                    <a:pt x="163" y="49"/>
                  </a:lnTo>
                  <a:lnTo>
                    <a:pt x="161" y="49"/>
                  </a:lnTo>
                  <a:lnTo>
                    <a:pt x="161" y="50"/>
                  </a:lnTo>
                  <a:lnTo>
                    <a:pt x="161" y="51"/>
                  </a:lnTo>
                  <a:lnTo>
                    <a:pt x="161" y="53"/>
                  </a:lnTo>
                  <a:lnTo>
                    <a:pt x="161" y="55"/>
                  </a:lnTo>
                  <a:lnTo>
                    <a:pt x="163" y="56"/>
                  </a:lnTo>
                  <a:lnTo>
                    <a:pt x="161" y="57"/>
                  </a:lnTo>
                  <a:lnTo>
                    <a:pt x="161" y="58"/>
                  </a:lnTo>
                  <a:lnTo>
                    <a:pt x="161" y="61"/>
                  </a:lnTo>
                  <a:lnTo>
                    <a:pt x="161" y="64"/>
                  </a:lnTo>
                  <a:lnTo>
                    <a:pt x="161" y="71"/>
                  </a:lnTo>
                  <a:lnTo>
                    <a:pt x="161" y="73"/>
                  </a:lnTo>
                  <a:lnTo>
                    <a:pt x="161" y="75"/>
                  </a:lnTo>
                  <a:lnTo>
                    <a:pt x="161" y="76"/>
                  </a:lnTo>
                  <a:lnTo>
                    <a:pt x="161" y="82"/>
                  </a:lnTo>
                  <a:lnTo>
                    <a:pt x="161" y="84"/>
                  </a:lnTo>
                  <a:lnTo>
                    <a:pt x="161" y="85"/>
                  </a:lnTo>
                  <a:lnTo>
                    <a:pt x="161" y="87"/>
                  </a:lnTo>
                  <a:lnTo>
                    <a:pt x="161" y="88"/>
                  </a:lnTo>
                  <a:lnTo>
                    <a:pt x="161" y="91"/>
                  </a:lnTo>
                  <a:lnTo>
                    <a:pt x="161" y="97"/>
                  </a:lnTo>
                  <a:lnTo>
                    <a:pt x="161" y="104"/>
                  </a:lnTo>
                  <a:lnTo>
                    <a:pt x="161" y="108"/>
                  </a:lnTo>
                  <a:lnTo>
                    <a:pt x="144" y="125"/>
                  </a:lnTo>
                  <a:lnTo>
                    <a:pt x="140" y="131"/>
                  </a:lnTo>
                  <a:lnTo>
                    <a:pt x="135" y="135"/>
                  </a:lnTo>
                  <a:lnTo>
                    <a:pt x="133" y="138"/>
                  </a:lnTo>
                  <a:lnTo>
                    <a:pt x="121" y="148"/>
                  </a:lnTo>
                  <a:lnTo>
                    <a:pt x="120" y="149"/>
                  </a:lnTo>
                  <a:lnTo>
                    <a:pt x="115" y="155"/>
                  </a:lnTo>
                  <a:lnTo>
                    <a:pt x="112" y="156"/>
                  </a:lnTo>
                  <a:lnTo>
                    <a:pt x="109" y="161"/>
                  </a:lnTo>
                  <a:lnTo>
                    <a:pt x="108" y="162"/>
                  </a:lnTo>
                  <a:lnTo>
                    <a:pt x="108" y="164"/>
                  </a:lnTo>
                  <a:lnTo>
                    <a:pt x="108" y="168"/>
                  </a:lnTo>
                  <a:lnTo>
                    <a:pt x="108" y="175"/>
                  </a:lnTo>
                  <a:lnTo>
                    <a:pt x="109" y="173"/>
                  </a:lnTo>
                  <a:lnTo>
                    <a:pt x="110" y="172"/>
                  </a:lnTo>
                  <a:lnTo>
                    <a:pt x="111" y="172"/>
                  </a:lnTo>
                  <a:lnTo>
                    <a:pt x="112" y="172"/>
                  </a:lnTo>
                  <a:lnTo>
                    <a:pt x="113" y="172"/>
                  </a:lnTo>
                  <a:lnTo>
                    <a:pt x="115" y="172"/>
                  </a:lnTo>
                  <a:lnTo>
                    <a:pt x="115" y="173"/>
                  </a:lnTo>
                  <a:lnTo>
                    <a:pt x="116" y="175"/>
                  </a:lnTo>
                  <a:lnTo>
                    <a:pt x="116" y="176"/>
                  </a:lnTo>
                  <a:lnTo>
                    <a:pt x="117" y="177"/>
                  </a:lnTo>
                  <a:lnTo>
                    <a:pt x="117" y="178"/>
                  </a:lnTo>
                  <a:lnTo>
                    <a:pt x="118" y="178"/>
                  </a:lnTo>
                  <a:lnTo>
                    <a:pt x="119" y="178"/>
                  </a:lnTo>
                  <a:lnTo>
                    <a:pt x="120" y="178"/>
                  </a:lnTo>
                  <a:lnTo>
                    <a:pt x="121" y="178"/>
                  </a:lnTo>
                  <a:lnTo>
                    <a:pt x="121" y="177"/>
                  </a:lnTo>
                  <a:lnTo>
                    <a:pt x="121" y="176"/>
                  </a:lnTo>
                  <a:lnTo>
                    <a:pt x="123" y="176"/>
                  </a:lnTo>
                  <a:lnTo>
                    <a:pt x="124" y="176"/>
                  </a:lnTo>
                  <a:lnTo>
                    <a:pt x="123" y="175"/>
                  </a:lnTo>
                  <a:lnTo>
                    <a:pt x="124" y="175"/>
                  </a:lnTo>
                  <a:lnTo>
                    <a:pt x="124" y="173"/>
                  </a:lnTo>
                  <a:lnTo>
                    <a:pt x="124" y="172"/>
                  </a:lnTo>
                  <a:lnTo>
                    <a:pt x="125" y="171"/>
                  </a:lnTo>
                  <a:lnTo>
                    <a:pt x="126" y="171"/>
                  </a:lnTo>
                  <a:lnTo>
                    <a:pt x="126" y="172"/>
                  </a:lnTo>
                  <a:lnTo>
                    <a:pt x="127" y="172"/>
                  </a:lnTo>
                  <a:lnTo>
                    <a:pt x="127" y="173"/>
                  </a:lnTo>
                  <a:lnTo>
                    <a:pt x="128" y="175"/>
                  </a:lnTo>
                  <a:lnTo>
                    <a:pt x="129" y="175"/>
                  </a:lnTo>
                  <a:lnTo>
                    <a:pt x="131" y="175"/>
                  </a:lnTo>
                  <a:lnTo>
                    <a:pt x="132" y="175"/>
                  </a:lnTo>
                  <a:lnTo>
                    <a:pt x="132" y="173"/>
                  </a:lnTo>
                  <a:lnTo>
                    <a:pt x="133" y="173"/>
                  </a:lnTo>
                  <a:lnTo>
                    <a:pt x="134" y="172"/>
                  </a:lnTo>
                  <a:lnTo>
                    <a:pt x="135" y="173"/>
                  </a:lnTo>
                  <a:lnTo>
                    <a:pt x="136" y="173"/>
                  </a:lnTo>
                  <a:lnTo>
                    <a:pt x="137" y="173"/>
                  </a:lnTo>
                  <a:lnTo>
                    <a:pt x="139" y="172"/>
                  </a:lnTo>
                  <a:lnTo>
                    <a:pt x="140" y="172"/>
                  </a:lnTo>
                  <a:lnTo>
                    <a:pt x="140" y="173"/>
                  </a:lnTo>
                  <a:lnTo>
                    <a:pt x="141" y="173"/>
                  </a:lnTo>
                  <a:lnTo>
                    <a:pt x="141" y="175"/>
                  </a:lnTo>
                  <a:lnTo>
                    <a:pt x="142" y="175"/>
                  </a:lnTo>
                  <a:lnTo>
                    <a:pt x="141" y="175"/>
                  </a:lnTo>
                  <a:lnTo>
                    <a:pt x="141" y="176"/>
                  </a:lnTo>
                  <a:lnTo>
                    <a:pt x="140" y="176"/>
                  </a:lnTo>
                  <a:lnTo>
                    <a:pt x="139" y="176"/>
                  </a:lnTo>
                  <a:lnTo>
                    <a:pt x="137" y="176"/>
                  </a:lnTo>
                  <a:lnTo>
                    <a:pt x="137" y="177"/>
                  </a:lnTo>
                  <a:lnTo>
                    <a:pt x="134" y="179"/>
                  </a:lnTo>
                  <a:lnTo>
                    <a:pt x="133" y="179"/>
                  </a:lnTo>
                  <a:lnTo>
                    <a:pt x="133" y="180"/>
                  </a:lnTo>
                  <a:lnTo>
                    <a:pt x="132" y="181"/>
                  </a:lnTo>
                  <a:lnTo>
                    <a:pt x="132" y="183"/>
                  </a:lnTo>
                  <a:lnTo>
                    <a:pt x="131" y="184"/>
                  </a:lnTo>
                  <a:lnTo>
                    <a:pt x="131" y="186"/>
                  </a:lnTo>
                  <a:lnTo>
                    <a:pt x="131" y="187"/>
                  </a:lnTo>
                  <a:lnTo>
                    <a:pt x="131" y="189"/>
                  </a:lnTo>
                  <a:lnTo>
                    <a:pt x="132" y="192"/>
                  </a:lnTo>
                  <a:lnTo>
                    <a:pt x="132" y="193"/>
                  </a:lnTo>
                  <a:lnTo>
                    <a:pt x="133" y="195"/>
                  </a:lnTo>
                  <a:lnTo>
                    <a:pt x="134" y="197"/>
                  </a:lnTo>
                  <a:lnTo>
                    <a:pt x="136" y="199"/>
                  </a:lnTo>
                  <a:lnTo>
                    <a:pt x="139" y="200"/>
                  </a:lnTo>
                  <a:lnTo>
                    <a:pt x="140" y="201"/>
                  </a:lnTo>
                  <a:lnTo>
                    <a:pt x="142" y="202"/>
                  </a:lnTo>
                  <a:lnTo>
                    <a:pt x="143" y="204"/>
                  </a:lnTo>
                  <a:lnTo>
                    <a:pt x="144" y="205"/>
                  </a:lnTo>
                  <a:lnTo>
                    <a:pt x="144" y="208"/>
                  </a:lnTo>
                  <a:lnTo>
                    <a:pt x="143" y="210"/>
                  </a:lnTo>
                  <a:lnTo>
                    <a:pt x="142" y="212"/>
                  </a:lnTo>
                  <a:lnTo>
                    <a:pt x="139" y="215"/>
                  </a:lnTo>
                  <a:lnTo>
                    <a:pt x="137" y="215"/>
                  </a:lnTo>
                  <a:lnTo>
                    <a:pt x="136" y="216"/>
                  </a:lnTo>
                  <a:lnTo>
                    <a:pt x="135" y="216"/>
                  </a:lnTo>
                  <a:lnTo>
                    <a:pt x="133" y="216"/>
                  </a:lnTo>
                  <a:lnTo>
                    <a:pt x="131" y="216"/>
                  </a:lnTo>
                  <a:lnTo>
                    <a:pt x="129" y="216"/>
                  </a:lnTo>
                  <a:lnTo>
                    <a:pt x="127" y="215"/>
                  </a:lnTo>
                  <a:lnTo>
                    <a:pt x="124" y="211"/>
                  </a:lnTo>
                  <a:lnTo>
                    <a:pt x="123" y="210"/>
                  </a:lnTo>
                  <a:lnTo>
                    <a:pt x="121" y="210"/>
                  </a:lnTo>
                  <a:lnTo>
                    <a:pt x="120" y="210"/>
                  </a:lnTo>
                  <a:lnTo>
                    <a:pt x="119" y="210"/>
                  </a:lnTo>
                  <a:lnTo>
                    <a:pt x="119" y="211"/>
                  </a:lnTo>
                  <a:lnTo>
                    <a:pt x="119" y="212"/>
                  </a:lnTo>
                  <a:lnTo>
                    <a:pt x="119" y="215"/>
                  </a:lnTo>
                  <a:lnTo>
                    <a:pt x="120" y="216"/>
                  </a:lnTo>
                  <a:lnTo>
                    <a:pt x="120" y="218"/>
                  </a:lnTo>
                  <a:lnTo>
                    <a:pt x="119" y="219"/>
                  </a:lnTo>
                  <a:lnTo>
                    <a:pt x="119" y="220"/>
                  </a:lnTo>
                  <a:lnTo>
                    <a:pt x="119" y="221"/>
                  </a:lnTo>
                  <a:lnTo>
                    <a:pt x="118" y="223"/>
                  </a:lnTo>
                  <a:lnTo>
                    <a:pt x="117" y="224"/>
                  </a:lnTo>
                  <a:lnTo>
                    <a:pt x="117" y="225"/>
                  </a:lnTo>
                  <a:lnTo>
                    <a:pt x="116" y="226"/>
                  </a:lnTo>
                  <a:lnTo>
                    <a:pt x="116" y="227"/>
                  </a:lnTo>
                  <a:lnTo>
                    <a:pt x="117" y="228"/>
                  </a:lnTo>
                  <a:lnTo>
                    <a:pt x="118" y="231"/>
                  </a:lnTo>
                  <a:lnTo>
                    <a:pt x="119" y="233"/>
                  </a:lnTo>
                  <a:lnTo>
                    <a:pt x="120" y="234"/>
                  </a:lnTo>
                  <a:lnTo>
                    <a:pt x="123" y="235"/>
                  </a:lnTo>
                  <a:lnTo>
                    <a:pt x="124" y="235"/>
                  </a:lnTo>
                  <a:lnTo>
                    <a:pt x="125" y="235"/>
                  </a:lnTo>
                  <a:lnTo>
                    <a:pt x="126" y="236"/>
                  </a:lnTo>
                  <a:lnTo>
                    <a:pt x="128" y="239"/>
                  </a:lnTo>
                  <a:lnTo>
                    <a:pt x="128" y="240"/>
                  </a:lnTo>
                  <a:lnTo>
                    <a:pt x="131" y="241"/>
                  </a:lnTo>
                  <a:lnTo>
                    <a:pt x="134" y="241"/>
                  </a:lnTo>
                  <a:lnTo>
                    <a:pt x="135" y="241"/>
                  </a:lnTo>
                  <a:lnTo>
                    <a:pt x="137" y="241"/>
                  </a:lnTo>
                  <a:lnTo>
                    <a:pt x="139" y="241"/>
                  </a:lnTo>
                  <a:lnTo>
                    <a:pt x="142" y="241"/>
                  </a:lnTo>
                  <a:lnTo>
                    <a:pt x="143" y="242"/>
                  </a:lnTo>
                  <a:lnTo>
                    <a:pt x="144" y="242"/>
                  </a:lnTo>
                  <a:lnTo>
                    <a:pt x="147" y="243"/>
                  </a:lnTo>
                  <a:lnTo>
                    <a:pt x="148" y="244"/>
                  </a:lnTo>
                  <a:lnTo>
                    <a:pt x="149" y="244"/>
                  </a:lnTo>
                  <a:lnTo>
                    <a:pt x="149" y="245"/>
                  </a:lnTo>
                  <a:lnTo>
                    <a:pt x="152" y="248"/>
                  </a:lnTo>
                  <a:lnTo>
                    <a:pt x="155" y="250"/>
                  </a:lnTo>
                  <a:lnTo>
                    <a:pt x="157" y="252"/>
                  </a:lnTo>
                  <a:lnTo>
                    <a:pt x="157" y="253"/>
                  </a:lnTo>
                  <a:lnTo>
                    <a:pt x="157" y="256"/>
                  </a:lnTo>
                  <a:lnTo>
                    <a:pt x="157" y="258"/>
                  </a:lnTo>
                  <a:lnTo>
                    <a:pt x="156" y="261"/>
                  </a:lnTo>
                  <a:lnTo>
                    <a:pt x="155" y="263"/>
                  </a:lnTo>
                  <a:lnTo>
                    <a:pt x="155" y="264"/>
                  </a:lnTo>
                  <a:lnTo>
                    <a:pt x="153" y="264"/>
                  </a:lnTo>
                  <a:lnTo>
                    <a:pt x="152" y="265"/>
                  </a:lnTo>
                  <a:lnTo>
                    <a:pt x="151" y="266"/>
                  </a:lnTo>
                  <a:lnTo>
                    <a:pt x="150" y="267"/>
                  </a:lnTo>
                  <a:lnTo>
                    <a:pt x="149" y="267"/>
                  </a:lnTo>
                  <a:lnTo>
                    <a:pt x="145" y="267"/>
                  </a:lnTo>
                  <a:lnTo>
                    <a:pt x="144" y="267"/>
                  </a:lnTo>
                  <a:lnTo>
                    <a:pt x="142" y="266"/>
                  </a:lnTo>
                  <a:lnTo>
                    <a:pt x="141" y="265"/>
                  </a:lnTo>
                  <a:lnTo>
                    <a:pt x="141" y="263"/>
                  </a:lnTo>
                  <a:lnTo>
                    <a:pt x="140" y="261"/>
                  </a:lnTo>
                  <a:lnTo>
                    <a:pt x="141" y="259"/>
                  </a:lnTo>
                  <a:lnTo>
                    <a:pt x="141" y="257"/>
                  </a:lnTo>
                  <a:lnTo>
                    <a:pt x="140" y="255"/>
                  </a:lnTo>
                  <a:lnTo>
                    <a:pt x="140" y="252"/>
                  </a:lnTo>
                  <a:lnTo>
                    <a:pt x="139" y="252"/>
                  </a:lnTo>
                  <a:lnTo>
                    <a:pt x="137" y="251"/>
                  </a:lnTo>
                  <a:lnTo>
                    <a:pt x="135" y="251"/>
                  </a:lnTo>
                  <a:lnTo>
                    <a:pt x="134" y="251"/>
                  </a:lnTo>
                  <a:lnTo>
                    <a:pt x="133" y="252"/>
                  </a:lnTo>
                  <a:lnTo>
                    <a:pt x="132" y="252"/>
                  </a:lnTo>
                  <a:lnTo>
                    <a:pt x="132" y="255"/>
                  </a:lnTo>
                  <a:lnTo>
                    <a:pt x="131" y="256"/>
                  </a:lnTo>
                  <a:lnTo>
                    <a:pt x="132" y="257"/>
                  </a:lnTo>
                  <a:lnTo>
                    <a:pt x="132" y="258"/>
                  </a:lnTo>
                  <a:lnTo>
                    <a:pt x="131" y="259"/>
                  </a:lnTo>
                  <a:lnTo>
                    <a:pt x="131" y="260"/>
                  </a:lnTo>
                  <a:lnTo>
                    <a:pt x="128" y="263"/>
                  </a:lnTo>
                  <a:lnTo>
                    <a:pt x="127" y="266"/>
                  </a:lnTo>
                  <a:lnTo>
                    <a:pt x="126" y="268"/>
                  </a:lnTo>
                  <a:lnTo>
                    <a:pt x="125" y="268"/>
                  </a:lnTo>
                  <a:lnTo>
                    <a:pt x="124" y="268"/>
                  </a:lnTo>
                  <a:lnTo>
                    <a:pt x="121" y="268"/>
                  </a:lnTo>
                  <a:lnTo>
                    <a:pt x="120" y="268"/>
                  </a:lnTo>
                  <a:lnTo>
                    <a:pt x="111" y="268"/>
                  </a:lnTo>
                  <a:lnTo>
                    <a:pt x="107" y="268"/>
                  </a:lnTo>
                  <a:lnTo>
                    <a:pt x="102" y="268"/>
                  </a:lnTo>
                  <a:lnTo>
                    <a:pt x="99" y="268"/>
                  </a:lnTo>
                  <a:lnTo>
                    <a:pt x="93" y="268"/>
                  </a:lnTo>
                  <a:lnTo>
                    <a:pt x="92" y="268"/>
                  </a:lnTo>
                  <a:lnTo>
                    <a:pt x="86" y="268"/>
                  </a:lnTo>
                  <a:lnTo>
                    <a:pt x="85" y="268"/>
                  </a:lnTo>
                  <a:lnTo>
                    <a:pt x="71" y="268"/>
                  </a:lnTo>
                  <a:lnTo>
                    <a:pt x="67" y="267"/>
                  </a:lnTo>
                  <a:lnTo>
                    <a:pt x="62" y="267"/>
                  </a:lnTo>
                  <a:lnTo>
                    <a:pt x="59" y="267"/>
                  </a:lnTo>
                  <a:lnTo>
                    <a:pt x="57" y="267"/>
                  </a:lnTo>
                  <a:lnTo>
                    <a:pt x="56" y="267"/>
                  </a:lnTo>
                  <a:lnTo>
                    <a:pt x="47" y="267"/>
                  </a:lnTo>
                  <a:lnTo>
                    <a:pt x="40" y="267"/>
                  </a:lnTo>
                  <a:lnTo>
                    <a:pt x="39" y="267"/>
                  </a:lnTo>
                  <a:lnTo>
                    <a:pt x="32" y="267"/>
                  </a:lnTo>
                  <a:lnTo>
                    <a:pt x="25" y="267"/>
                  </a:lnTo>
                  <a:lnTo>
                    <a:pt x="24" y="267"/>
                  </a:lnTo>
                  <a:lnTo>
                    <a:pt x="23" y="267"/>
                  </a:lnTo>
                  <a:lnTo>
                    <a:pt x="17" y="267"/>
                  </a:lnTo>
                  <a:lnTo>
                    <a:pt x="13" y="267"/>
                  </a:lnTo>
                  <a:lnTo>
                    <a:pt x="5" y="267"/>
                  </a:lnTo>
                  <a:lnTo>
                    <a:pt x="4" y="267"/>
                  </a:lnTo>
                  <a:lnTo>
                    <a:pt x="3" y="267"/>
                  </a:lnTo>
                  <a:lnTo>
                    <a:pt x="0" y="267"/>
                  </a:lnTo>
                  <a:lnTo>
                    <a:pt x="0" y="263"/>
                  </a:lnTo>
                  <a:lnTo>
                    <a:pt x="0" y="259"/>
                  </a:lnTo>
                  <a:lnTo>
                    <a:pt x="0" y="258"/>
                  </a:lnTo>
                  <a:lnTo>
                    <a:pt x="0" y="256"/>
                  </a:lnTo>
                  <a:lnTo>
                    <a:pt x="0" y="250"/>
                  </a:lnTo>
                  <a:lnTo>
                    <a:pt x="0" y="249"/>
                  </a:lnTo>
                  <a:lnTo>
                    <a:pt x="0" y="248"/>
                  </a:lnTo>
                  <a:lnTo>
                    <a:pt x="0" y="237"/>
                  </a:lnTo>
                  <a:lnTo>
                    <a:pt x="0" y="236"/>
                  </a:lnTo>
                  <a:lnTo>
                    <a:pt x="0" y="235"/>
                  </a:lnTo>
                  <a:lnTo>
                    <a:pt x="0" y="234"/>
                  </a:lnTo>
                  <a:lnTo>
                    <a:pt x="0" y="229"/>
                  </a:lnTo>
                  <a:lnTo>
                    <a:pt x="0" y="228"/>
                  </a:lnTo>
                  <a:lnTo>
                    <a:pt x="1" y="213"/>
                  </a:lnTo>
                  <a:lnTo>
                    <a:pt x="1" y="209"/>
                  </a:lnTo>
                  <a:lnTo>
                    <a:pt x="1" y="207"/>
                  </a:lnTo>
                  <a:lnTo>
                    <a:pt x="1" y="196"/>
                  </a:lnTo>
                  <a:lnTo>
                    <a:pt x="1" y="195"/>
                  </a:lnTo>
                  <a:lnTo>
                    <a:pt x="1" y="194"/>
                  </a:lnTo>
                  <a:lnTo>
                    <a:pt x="1" y="187"/>
                  </a:lnTo>
                  <a:lnTo>
                    <a:pt x="1" y="186"/>
                  </a:lnTo>
                  <a:lnTo>
                    <a:pt x="1" y="180"/>
                  </a:lnTo>
                  <a:lnTo>
                    <a:pt x="1" y="167"/>
                  </a:lnTo>
                  <a:lnTo>
                    <a:pt x="1" y="164"/>
                  </a:lnTo>
                  <a:lnTo>
                    <a:pt x="1" y="159"/>
                  </a:lnTo>
                  <a:lnTo>
                    <a:pt x="3" y="159"/>
                  </a:lnTo>
                  <a:lnTo>
                    <a:pt x="3" y="157"/>
                  </a:lnTo>
                  <a:lnTo>
                    <a:pt x="4" y="157"/>
                  </a:lnTo>
                  <a:lnTo>
                    <a:pt x="4" y="156"/>
                  </a:lnTo>
                  <a:lnTo>
                    <a:pt x="5" y="156"/>
                  </a:lnTo>
                  <a:lnTo>
                    <a:pt x="6" y="155"/>
                  </a:lnTo>
                  <a:lnTo>
                    <a:pt x="6" y="154"/>
                  </a:lnTo>
                  <a:lnTo>
                    <a:pt x="5" y="153"/>
                  </a:lnTo>
                  <a:lnTo>
                    <a:pt x="5" y="152"/>
                  </a:lnTo>
                  <a:lnTo>
                    <a:pt x="5" y="151"/>
                  </a:lnTo>
                  <a:lnTo>
                    <a:pt x="6" y="151"/>
                  </a:lnTo>
                  <a:lnTo>
                    <a:pt x="6" y="149"/>
                  </a:lnTo>
                  <a:lnTo>
                    <a:pt x="7" y="151"/>
                  </a:lnTo>
                  <a:lnTo>
                    <a:pt x="8" y="149"/>
                  </a:lnTo>
                  <a:lnTo>
                    <a:pt x="9" y="149"/>
                  </a:lnTo>
                  <a:lnTo>
                    <a:pt x="9" y="148"/>
                  </a:lnTo>
                  <a:lnTo>
                    <a:pt x="9" y="147"/>
                  </a:lnTo>
                  <a:lnTo>
                    <a:pt x="11" y="147"/>
                  </a:lnTo>
                  <a:lnTo>
                    <a:pt x="12" y="147"/>
                  </a:lnTo>
                  <a:lnTo>
                    <a:pt x="14" y="145"/>
                  </a:lnTo>
                  <a:lnTo>
                    <a:pt x="14" y="144"/>
                  </a:lnTo>
                  <a:lnTo>
                    <a:pt x="14" y="143"/>
                  </a:lnTo>
                  <a:lnTo>
                    <a:pt x="14" y="141"/>
                  </a:lnTo>
                  <a:lnTo>
                    <a:pt x="14" y="140"/>
                  </a:lnTo>
                  <a:lnTo>
                    <a:pt x="13" y="140"/>
                  </a:lnTo>
                  <a:lnTo>
                    <a:pt x="13" y="139"/>
                  </a:lnTo>
                  <a:lnTo>
                    <a:pt x="14" y="139"/>
                  </a:lnTo>
                  <a:lnTo>
                    <a:pt x="14" y="138"/>
                  </a:lnTo>
                  <a:lnTo>
                    <a:pt x="15" y="138"/>
                  </a:lnTo>
                  <a:lnTo>
                    <a:pt x="15" y="137"/>
                  </a:lnTo>
                  <a:lnTo>
                    <a:pt x="16" y="137"/>
                  </a:lnTo>
                  <a:lnTo>
                    <a:pt x="16" y="136"/>
                  </a:lnTo>
                  <a:lnTo>
                    <a:pt x="16" y="135"/>
                  </a:lnTo>
                  <a:lnTo>
                    <a:pt x="16" y="133"/>
                  </a:lnTo>
                  <a:lnTo>
                    <a:pt x="16" y="132"/>
                  </a:lnTo>
                  <a:lnTo>
                    <a:pt x="15" y="132"/>
                  </a:lnTo>
                  <a:lnTo>
                    <a:pt x="14" y="131"/>
                  </a:lnTo>
                  <a:lnTo>
                    <a:pt x="14" y="130"/>
                  </a:lnTo>
                  <a:lnTo>
                    <a:pt x="15" y="129"/>
                  </a:lnTo>
                  <a:lnTo>
                    <a:pt x="15" y="128"/>
                  </a:lnTo>
                  <a:lnTo>
                    <a:pt x="16" y="128"/>
                  </a:lnTo>
                  <a:lnTo>
                    <a:pt x="16" y="127"/>
                  </a:lnTo>
                  <a:lnTo>
                    <a:pt x="16" y="125"/>
                  </a:lnTo>
                  <a:lnTo>
                    <a:pt x="16" y="124"/>
                  </a:lnTo>
                  <a:lnTo>
                    <a:pt x="17" y="124"/>
                  </a:lnTo>
                  <a:lnTo>
                    <a:pt x="17" y="123"/>
                  </a:lnTo>
                  <a:lnTo>
                    <a:pt x="17" y="122"/>
                  </a:lnTo>
                  <a:lnTo>
                    <a:pt x="19" y="122"/>
                  </a:lnTo>
                  <a:lnTo>
                    <a:pt x="19" y="121"/>
                  </a:lnTo>
                  <a:lnTo>
                    <a:pt x="19" y="120"/>
                  </a:lnTo>
                  <a:lnTo>
                    <a:pt x="20" y="120"/>
                  </a:lnTo>
                  <a:lnTo>
                    <a:pt x="19" y="120"/>
                  </a:lnTo>
                  <a:lnTo>
                    <a:pt x="19" y="119"/>
                  </a:lnTo>
                  <a:lnTo>
                    <a:pt x="20" y="119"/>
                  </a:lnTo>
                  <a:lnTo>
                    <a:pt x="20" y="117"/>
                  </a:lnTo>
                  <a:lnTo>
                    <a:pt x="21" y="116"/>
                  </a:lnTo>
                  <a:lnTo>
                    <a:pt x="21" y="115"/>
                  </a:lnTo>
                  <a:lnTo>
                    <a:pt x="22" y="115"/>
                  </a:lnTo>
                  <a:lnTo>
                    <a:pt x="22" y="114"/>
                  </a:lnTo>
                  <a:lnTo>
                    <a:pt x="22" y="113"/>
                  </a:lnTo>
                  <a:lnTo>
                    <a:pt x="22" y="112"/>
                  </a:lnTo>
                  <a:lnTo>
                    <a:pt x="22" y="111"/>
                  </a:lnTo>
                  <a:lnTo>
                    <a:pt x="22" y="109"/>
                  </a:lnTo>
                  <a:lnTo>
                    <a:pt x="23" y="109"/>
                  </a:lnTo>
                  <a:lnTo>
                    <a:pt x="23" y="108"/>
                  </a:lnTo>
                  <a:lnTo>
                    <a:pt x="23" y="107"/>
                  </a:lnTo>
                  <a:lnTo>
                    <a:pt x="24" y="105"/>
                  </a:lnTo>
                  <a:lnTo>
                    <a:pt x="24" y="104"/>
                  </a:lnTo>
                  <a:lnTo>
                    <a:pt x="24" y="103"/>
                  </a:lnTo>
                  <a:lnTo>
                    <a:pt x="24" y="101"/>
                  </a:lnTo>
                  <a:lnTo>
                    <a:pt x="25" y="101"/>
                  </a:lnTo>
                  <a:lnTo>
                    <a:pt x="25" y="100"/>
                  </a:lnTo>
                  <a:lnTo>
                    <a:pt x="25" y="99"/>
                  </a:lnTo>
                  <a:lnTo>
                    <a:pt x="25" y="98"/>
                  </a:lnTo>
                  <a:lnTo>
                    <a:pt x="25" y="97"/>
                  </a:lnTo>
                  <a:lnTo>
                    <a:pt x="27" y="97"/>
                  </a:lnTo>
                  <a:lnTo>
                    <a:pt x="27" y="96"/>
                  </a:lnTo>
                  <a:lnTo>
                    <a:pt x="27" y="95"/>
                  </a:lnTo>
                  <a:lnTo>
                    <a:pt x="27" y="93"/>
                  </a:lnTo>
                  <a:lnTo>
                    <a:pt x="28" y="93"/>
                  </a:lnTo>
                  <a:lnTo>
                    <a:pt x="29" y="93"/>
                  </a:lnTo>
                  <a:lnTo>
                    <a:pt x="29" y="90"/>
                  </a:lnTo>
                  <a:lnTo>
                    <a:pt x="29" y="89"/>
                  </a:lnTo>
                  <a:lnTo>
                    <a:pt x="29" y="88"/>
                  </a:lnTo>
                  <a:lnTo>
                    <a:pt x="28" y="81"/>
                  </a:lnTo>
                  <a:lnTo>
                    <a:pt x="28" y="73"/>
                  </a:lnTo>
                  <a:lnTo>
                    <a:pt x="28" y="72"/>
                  </a:lnTo>
                  <a:lnTo>
                    <a:pt x="29" y="68"/>
                  </a:lnTo>
                  <a:lnTo>
                    <a:pt x="29" y="67"/>
                  </a:lnTo>
                  <a:lnTo>
                    <a:pt x="29" y="65"/>
                  </a:lnTo>
                  <a:lnTo>
                    <a:pt x="29" y="64"/>
                  </a:lnTo>
                  <a:lnTo>
                    <a:pt x="29" y="59"/>
                  </a:lnTo>
                  <a:lnTo>
                    <a:pt x="29" y="58"/>
                  </a:lnTo>
                  <a:lnTo>
                    <a:pt x="29" y="57"/>
                  </a:lnTo>
                  <a:lnTo>
                    <a:pt x="29" y="55"/>
                  </a:lnTo>
                  <a:lnTo>
                    <a:pt x="29" y="52"/>
                  </a:lnTo>
                  <a:lnTo>
                    <a:pt x="29" y="51"/>
                  </a:lnTo>
                  <a:lnTo>
                    <a:pt x="29" y="49"/>
                  </a:lnTo>
                  <a:lnTo>
                    <a:pt x="29" y="48"/>
                  </a:lnTo>
                  <a:lnTo>
                    <a:pt x="29" y="47"/>
                  </a:lnTo>
                  <a:lnTo>
                    <a:pt x="29" y="45"/>
                  </a:lnTo>
                  <a:lnTo>
                    <a:pt x="29" y="44"/>
                  </a:lnTo>
                  <a:lnTo>
                    <a:pt x="29" y="43"/>
                  </a:lnTo>
                  <a:lnTo>
                    <a:pt x="29" y="42"/>
                  </a:lnTo>
                  <a:lnTo>
                    <a:pt x="29" y="40"/>
                  </a:lnTo>
                  <a:lnTo>
                    <a:pt x="29" y="36"/>
                  </a:lnTo>
                  <a:lnTo>
                    <a:pt x="29" y="35"/>
                  </a:lnTo>
                  <a:lnTo>
                    <a:pt x="29" y="34"/>
                  </a:lnTo>
                  <a:lnTo>
                    <a:pt x="29" y="27"/>
                  </a:lnTo>
                  <a:lnTo>
                    <a:pt x="29" y="26"/>
                  </a:lnTo>
                  <a:lnTo>
                    <a:pt x="29" y="19"/>
                  </a:lnTo>
                  <a:lnTo>
                    <a:pt x="29" y="18"/>
                  </a:lnTo>
                  <a:lnTo>
                    <a:pt x="29" y="12"/>
                  </a:lnTo>
                  <a:lnTo>
                    <a:pt x="29" y="11"/>
                  </a:lnTo>
                  <a:lnTo>
                    <a:pt x="29" y="0"/>
                  </a:lnTo>
                  <a:lnTo>
                    <a:pt x="37"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44" name="Freeform 143"/>
            <p:cNvSpPr>
              <a:spLocks/>
            </p:cNvSpPr>
            <p:nvPr/>
          </p:nvSpPr>
          <p:spPr bwMode="auto">
            <a:xfrm>
              <a:off x="2436" y="1991"/>
              <a:ext cx="411" cy="318"/>
            </a:xfrm>
            <a:custGeom>
              <a:avLst/>
              <a:gdLst>
                <a:gd name="T0" fmla="*/ 219 w 411"/>
                <a:gd name="T1" fmla="*/ 6 h 318"/>
                <a:gd name="T2" fmla="*/ 275 w 411"/>
                <a:gd name="T3" fmla="*/ 31 h 318"/>
                <a:gd name="T4" fmla="*/ 323 w 411"/>
                <a:gd name="T5" fmla="*/ 50 h 318"/>
                <a:gd name="T6" fmla="*/ 383 w 411"/>
                <a:gd name="T7" fmla="*/ 76 h 318"/>
                <a:gd name="T8" fmla="*/ 409 w 411"/>
                <a:gd name="T9" fmla="*/ 91 h 318"/>
                <a:gd name="T10" fmla="*/ 403 w 411"/>
                <a:gd name="T11" fmla="*/ 97 h 318"/>
                <a:gd name="T12" fmla="*/ 400 w 411"/>
                <a:gd name="T13" fmla="*/ 106 h 318"/>
                <a:gd name="T14" fmla="*/ 395 w 411"/>
                <a:gd name="T15" fmla="*/ 118 h 318"/>
                <a:gd name="T16" fmla="*/ 385 w 411"/>
                <a:gd name="T17" fmla="*/ 120 h 318"/>
                <a:gd name="T18" fmla="*/ 383 w 411"/>
                <a:gd name="T19" fmla="*/ 134 h 318"/>
                <a:gd name="T20" fmla="*/ 383 w 411"/>
                <a:gd name="T21" fmla="*/ 145 h 318"/>
                <a:gd name="T22" fmla="*/ 378 w 411"/>
                <a:gd name="T23" fmla="*/ 155 h 318"/>
                <a:gd name="T24" fmla="*/ 374 w 411"/>
                <a:gd name="T25" fmla="*/ 168 h 318"/>
                <a:gd name="T26" fmla="*/ 366 w 411"/>
                <a:gd name="T27" fmla="*/ 177 h 318"/>
                <a:gd name="T28" fmla="*/ 358 w 411"/>
                <a:gd name="T29" fmla="*/ 179 h 318"/>
                <a:gd name="T30" fmla="*/ 352 w 411"/>
                <a:gd name="T31" fmla="*/ 187 h 318"/>
                <a:gd name="T32" fmla="*/ 345 w 411"/>
                <a:gd name="T33" fmla="*/ 194 h 318"/>
                <a:gd name="T34" fmla="*/ 334 w 411"/>
                <a:gd name="T35" fmla="*/ 196 h 318"/>
                <a:gd name="T36" fmla="*/ 322 w 411"/>
                <a:gd name="T37" fmla="*/ 199 h 318"/>
                <a:gd name="T38" fmla="*/ 319 w 411"/>
                <a:gd name="T39" fmla="*/ 203 h 318"/>
                <a:gd name="T40" fmla="*/ 307 w 411"/>
                <a:gd name="T41" fmla="*/ 208 h 318"/>
                <a:gd name="T42" fmla="*/ 296 w 411"/>
                <a:gd name="T43" fmla="*/ 216 h 318"/>
                <a:gd name="T44" fmla="*/ 283 w 411"/>
                <a:gd name="T45" fmla="*/ 220 h 318"/>
                <a:gd name="T46" fmla="*/ 275 w 411"/>
                <a:gd name="T47" fmla="*/ 219 h 318"/>
                <a:gd name="T48" fmla="*/ 265 w 411"/>
                <a:gd name="T49" fmla="*/ 222 h 318"/>
                <a:gd name="T50" fmla="*/ 254 w 411"/>
                <a:gd name="T51" fmla="*/ 224 h 318"/>
                <a:gd name="T52" fmla="*/ 247 w 411"/>
                <a:gd name="T53" fmla="*/ 226 h 318"/>
                <a:gd name="T54" fmla="*/ 239 w 411"/>
                <a:gd name="T55" fmla="*/ 230 h 318"/>
                <a:gd name="T56" fmla="*/ 233 w 411"/>
                <a:gd name="T57" fmla="*/ 239 h 318"/>
                <a:gd name="T58" fmla="*/ 226 w 411"/>
                <a:gd name="T59" fmla="*/ 247 h 318"/>
                <a:gd name="T60" fmla="*/ 215 w 411"/>
                <a:gd name="T61" fmla="*/ 256 h 318"/>
                <a:gd name="T62" fmla="*/ 207 w 411"/>
                <a:gd name="T63" fmla="*/ 257 h 318"/>
                <a:gd name="T64" fmla="*/ 200 w 411"/>
                <a:gd name="T65" fmla="*/ 258 h 318"/>
                <a:gd name="T66" fmla="*/ 193 w 411"/>
                <a:gd name="T67" fmla="*/ 266 h 318"/>
                <a:gd name="T68" fmla="*/ 185 w 411"/>
                <a:gd name="T69" fmla="*/ 272 h 318"/>
                <a:gd name="T70" fmla="*/ 177 w 411"/>
                <a:gd name="T71" fmla="*/ 272 h 318"/>
                <a:gd name="T72" fmla="*/ 164 w 411"/>
                <a:gd name="T73" fmla="*/ 267 h 318"/>
                <a:gd name="T74" fmla="*/ 158 w 411"/>
                <a:gd name="T75" fmla="*/ 278 h 318"/>
                <a:gd name="T76" fmla="*/ 152 w 411"/>
                <a:gd name="T77" fmla="*/ 287 h 318"/>
                <a:gd name="T78" fmla="*/ 140 w 411"/>
                <a:gd name="T79" fmla="*/ 296 h 318"/>
                <a:gd name="T80" fmla="*/ 132 w 411"/>
                <a:gd name="T81" fmla="*/ 305 h 318"/>
                <a:gd name="T82" fmla="*/ 122 w 411"/>
                <a:gd name="T83" fmla="*/ 308 h 318"/>
                <a:gd name="T84" fmla="*/ 121 w 411"/>
                <a:gd name="T85" fmla="*/ 318 h 318"/>
                <a:gd name="T86" fmla="*/ 108 w 411"/>
                <a:gd name="T87" fmla="*/ 313 h 318"/>
                <a:gd name="T88" fmla="*/ 88 w 411"/>
                <a:gd name="T89" fmla="*/ 291 h 318"/>
                <a:gd name="T90" fmla="*/ 52 w 411"/>
                <a:gd name="T91" fmla="*/ 270 h 318"/>
                <a:gd name="T92" fmla="*/ 23 w 411"/>
                <a:gd name="T93" fmla="*/ 243 h 318"/>
                <a:gd name="T94" fmla="*/ 26 w 411"/>
                <a:gd name="T95" fmla="*/ 232 h 318"/>
                <a:gd name="T96" fmla="*/ 23 w 411"/>
                <a:gd name="T97" fmla="*/ 207 h 318"/>
                <a:gd name="T98" fmla="*/ 37 w 411"/>
                <a:gd name="T99" fmla="*/ 218 h 318"/>
                <a:gd name="T100" fmla="*/ 40 w 411"/>
                <a:gd name="T101" fmla="*/ 195 h 318"/>
                <a:gd name="T102" fmla="*/ 11 w 411"/>
                <a:gd name="T103" fmla="*/ 184 h 318"/>
                <a:gd name="T104" fmla="*/ 12 w 411"/>
                <a:gd name="T105" fmla="*/ 161 h 318"/>
                <a:gd name="T106" fmla="*/ 34 w 411"/>
                <a:gd name="T107" fmla="*/ 153 h 318"/>
                <a:gd name="T108" fmla="*/ 29 w 411"/>
                <a:gd name="T109" fmla="*/ 128 h 318"/>
                <a:gd name="T110" fmla="*/ 24 w 411"/>
                <a:gd name="T111" fmla="*/ 124 h 318"/>
                <a:gd name="T112" fmla="*/ 13 w 411"/>
                <a:gd name="T113" fmla="*/ 128 h 318"/>
                <a:gd name="T114" fmla="*/ 0 w 411"/>
                <a:gd name="T115" fmla="*/ 119 h 318"/>
                <a:gd name="T116" fmla="*/ 71 w 411"/>
                <a:gd name="T117" fmla="*/ 59 h 318"/>
                <a:gd name="T118" fmla="*/ 107 w 411"/>
                <a:gd name="T119" fmla="*/ 59 h 318"/>
                <a:gd name="T120" fmla="*/ 140 w 411"/>
                <a:gd name="T121" fmla="*/ 59 h 318"/>
                <a:gd name="T122" fmla="*/ 161 w 411"/>
                <a:gd name="T123" fmla="*/ 16 h 318"/>
                <a:gd name="T124" fmla="*/ 206 w 411"/>
                <a:gd name="T125" fmla="*/ 7 h 3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11" h="318">
                  <a:moveTo>
                    <a:pt x="211" y="6"/>
                  </a:moveTo>
                  <a:lnTo>
                    <a:pt x="211" y="4"/>
                  </a:lnTo>
                  <a:lnTo>
                    <a:pt x="212" y="4"/>
                  </a:lnTo>
                  <a:lnTo>
                    <a:pt x="212" y="3"/>
                  </a:lnTo>
                  <a:lnTo>
                    <a:pt x="212" y="2"/>
                  </a:lnTo>
                  <a:lnTo>
                    <a:pt x="212" y="1"/>
                  </a:lnTo>
                  <a:lnTo>
                    <a:pt x="214" y="1"/>
                  </a:lnTo>
                  <a:lnTo>
                    <a:pt x="214" y="0"/>
                  </a:lnTo>
                  <a:lnTo>
                    <a:pt x="215" y="0"/>
                  </a:lnTo>
                  <a:lnTo>
                    <a:pt x="217" y="0"/>
                  </a:lnTo>
                  <a:lnTo>
                    <a:pt x="217" y="1"/>
                  </a:lnTo>
                  <a:lnTo>
                    <a:pt x="218" y="1"/>
                  </a:lnTo>
                  <a:lnTo>
                    <a:pt x="218" y="2"/>
                  </a:lnTo>
                  <a:lnTo>
                    <a:pt x="218" y="3"/>
                  </a:lnTo>
                  <a:lnTo>
                    <a:pt x="219" y="3"/>
                  </a:lnTo>
                  <a:lnTo>
                    <a:pt x="219" y="4"/>
                  </a:lnTo>
                  <a:lnTo>
                    <a:pt x="219" y="6"/>
                  </a:lnTo>
                  <a:lnTo>
                    <a:pt x="219" y="7"/>
                  </a:lnTo>
                  <a:lnTo>
                    <a:pt x="226" y="10"/>
                  </a:lnTo>
                  <a:lnTo>
                    <a:pt x="227" y="10"/>
                  </a:lnTo>
                  <a:lnTo>
                    <a:pt x="228" y="11"/>
                  </a:lnTo>
                  <a:lnTo>
                    <a:pt x="230" y="11"/>
                  </a:lnTo>
                  <a:lnTo>
                    <a:pt x="231" y="11"/>
                  </a:lnTo>
                  <a:lnTo>
                    <a:pt x="235" y="14"/>
                  </a:lnTo>
                  <a:lnTo>
                    <a:pt x="241" y="16"/>
                  </a:lnTo>
                  <a:lnTo>
                    <a:pt x="242" y="16"/>
                  </a:lnTo>
                  <a:lnTo>
                    <a:pt x="252" y="20"/>
                  </a:lnTo>
                  <a:lnTo>
                    <a:pt x="256" y="22"/>
                  </a:lnTo>
                  <a:lnTo>
                    <a:pt x="258" y="23"/>
                  </a:lnTo>
                  <a:lnTo>
                    <a:pt x="260" y="24"/>
                  </a:lnTo>
                  <a:lnTo>
                    <a:pt x="265" y="26"/>
                  </a:lnTo>
                  <a:lnTo>
                    <a:pt x="266" y="26"/>
                  </a:lnTo>
                  <a:lnTo>
                    <a:pt x="271" y="28"/>
                  </a:lnTo>
                  <a:lnTo>
                    <a:pt x="275" y="31"/>
                  </a:lnTo>
                  <a:lnTo>
                    <a:pt x="276" y="31"/>
                  </a:lnTo>
                  <a:lnTo>
                    <a:pt x="279" y="32"/>
                  </a:lnTo>
                  <a:lnTo>
                    <a:pt x="282" y="33"/>
                  </a:lnTo>
                  <a:lnTo>
                    <a:pt x="287" y="35"/>
                  </a:lnTo>
                  <a:lnTo>
                    <a:pt x="289" y="36"/>
                  </a:lnTo>
                  <a:lnTo>
                    <a:pt x="291" y="38"/>
                  </a:lnTo>
                  <a:lnTo>
                    <a:pt x="294" y="39"/>
                  </a:lnTo>
                  <a:lnTo>
                    <a:pt x="300" y="41"/>
                  </a:lnTo>
                  <a:lnTo>
                    <a:pt x="303" y="42"/>
                  </a:lnTo>
                  <a:lnTo>
                    <a:pt x="304" y="42"/>
                  </a:lnTo>
                  <a:lnTo>
                    <a:pt x="306" y="43"/>
                  </a:lnTo>
                  <a:lnTo>
                    <a:pt x="307" y="44"/>
                  </a:lnTo>
                  <a:lnTo>
                    <a:pt x="310" y="46"/>
                  </a:lnTo>
                  <a:lnTo>
                    <a:pt x="312" y="46"/>
                  </a:lnTo>
                  <a:lnTo>
                    <a:pt x="320" y="49"/>
                  </a:lnTo>
                  <a:lnTo>
                    <a:pt x="321" y="50"/>
                  </a:lnTo>
                  <a:lnTo>
                    <a:pt x="323" y="50"/>
                  </a:lnTo>
                  <a:lnTo>
                    <a:pt x="328" y="52"/>
                  </a:lnTo>
                  <a:lnTo>
                    <a:pt x="329" y="54"/>
                  </a:lnTo>
                  <a:lnTo>
                    <a:pt x="332" y="55"/>
                  </a:lnTo>
                  <a:lnTo>
                    <a:pt x="335" y="56"/>
                  </a:lnTo>
                  <a:lnTo>
                    <a:pt x="337" y="57"/>
                  </a:lnTo>
                  <a:lnTo>
                    <a:pt x="338" y="57"/>
                  </a:lnTo>
                  <a:lnTo>
                    <a:pt x="343" y="59"/>
                  </a:lnTo>
                  <a:lnTo>
                    <a:pt x="351" y="63"/>
                  </a:lnTo>
                  <a:lnTo>
                    <a:pt x="354" y="64"/>
                  </a:lnTo>
                  <a:lnTo>
                    <a:pt x="355" y="64"/>
                  </a:lnTo>
                  <a:lnTo>
                    <a:pt x="359" y="66"/>
                  </a:lnTo>
                  <a:lnTo>
                    <a:pt x="361" y="66"/>
                  </a:lnTo>
                  <a:lnTo>
                    <a:pt x="369" y="70"/>
                  </a:lnTo>
                  <a:lnTo>
                    <a:pt x="370" y="71"/>
                  </a:lnTo>
                  <a:lnTo>
                    <a:pt x="371" y="71"/>
                  </a:lnTo>
                  <a:lnTo>
                    <a:pt x="379" y="74"/>
                  </a:lnTo>
                  <a:lnTo>
                    <a:pt x="383" y="76"/>
                  </a:lnTo>
                  <a:lnTo>
                    <a:pt x="386" y="78"/>
                  </a:lnTo>
                  <a:lnTo>
                    <a:pt x="391" y="80"/>
                  </a:lnTo>
                  <a:lnTo>
                    <a:pt x="392" y="80"/>
                  </a:lnTo>
                  <a:lnTo>
                    <a:pt x="394" y="81"/>
                  </a:lnTo>
                  <a:lnTo>
                    <a:pt x="403" y="84"/>
                  </a:lnTo>
                  <a:lnTo>
                    <a:pt x="404" y="84"/>
                  </a:lnTo>
                  <a:lnTo>
                    <a:pt x="407" y="86"/>
                  </a:lnTo>
                  <a:lnTo>
                    <a:pt x="408" y="87"/>
                  </a:lnTo>
                  <a:lnTo>
                    <a:pt x="409" y="87"/>
                  </a:lnTo>
                  <a:lnTo>
                    <a:pt x="410" y="87"/>
                  </a:lnTo>
                  <a:lnTo>
                    <a:pt x="410" y="88"/>
                  </a:lnTo>
                  <a:lnTo>
                    <a:pt x="411" y="88"/>
                  </a:lnTo>
                  <a:lnTo>
                    <a:pt x="411" y="89"/>
                  </a:lnTo>
                  <a:lnTo>
                    <a:pt x="411" y="90"/>
                  </a:lnTo>
                  <a:lnTo>
                    <a:pt x="410" y="90"/>
                  </a:lnTo>
                  <a:lnTo>
                    <a:pt x="410" y="91"/>
                  </a:lnTo>
                  <a:lnTo>
                    <a:pt x="409" y="91"/>
                  </a:lnTo>
                  <a:lnTo>
                    <a:pt x="409" y="92"/>
                  </a:lnTo>
                  <a:lnTo>
                    <a:pt x="408" y="92"/>
                  </a:lnTo>
                  <a:lnTo>
                    <a:pt x="408" y="94"/>
                  </a:lnTo>
                  <a:lnTo>
                    <a:pt x="409" y="94"/>
                  </a:lnTo>
                  <a:lnTo>
                    <a:pt x="408" y="94"/>
                  </a:lnTo>
                  <a:lnTo>
                    <a:pt x="408" y="95"/>
                  </a:lnTo>
                  <a:lnTo>
                    <a:pt x="409" y="95"/>
                  </a:lnTo>
                  <a:lnTo>
                    <a:pt x="408" y="95"/>
                  </a:lnTo>
                  <a:lnTo>
                    <a:pt x="408" y="96"/>
                  </a:lnTo>
                  <a:lnTo>
                    <a:pt x="407" y="96"/>
                  </a:lnTo>
                  <a:lnTo>
                    <a:pt x="406" y="96"/>
                  </a:lnTo>
                  <a:lnTo>
                    <a:pt x="407" y="96"/>
                  </a:lnTo>
                  <a:lnTo>
                    <a:pt x="407" y="97"/>
                  </a:lnTo>
                  <a:lnTo>
                    <a:pt x="406" y="97"/>
                  </a:lnTo>
                  <a:lnTo>
                    <a:pt x="404" y="96"/>
                  </a:lnTo>
                  <a:lnTo>
                    <a:pt x="403" y="96"/>
                  </a:lnTo>
                  <a:lnTo>
                    <a:pt x="403" y="97"/>
                  </a:lnTo>
                  <a:lnTo>
                    <a:pt x="402" y="97"/>
                  </a:lnTo>
                  <a:lnTo>
                    <a:pt x="402" y="98"/>
                  </a:lnTo>
                  <a:lnTo>
                    <a:pt x="403" y="98"/>
                  </a:lnTo>
                  <a:lnTo>
                    <a:pt x="403" y="99"/>
                  </a:lnTo>
                  <a:lnTo>
                    <a:pt x="403" y="100"/>
                  </a:lnTo>
                  <a:lnTo>
                    <a:pt x="402" y="100"/>
                  </a:lnTo>
                  <a:lnTo>
                    <a:pt x="402" y="102"/>
                  </a:lnTo>
                  <a:lnTo>
                    <a:pt x="402" y="103"/>
                  </a:lnTo>
                  <a:lnTo>
                    <a:pt x="402" y="102"/>
                  </a:lnTo>
                  <a:lnTo>
                    <a:pt x="403" y="102"/>
                  </a:lnTo>
                  <a:lnTo>
                    <a:pt x="403" y="103"/>
                  </a:lnTo>
                  <a:lnTo>
                    <a:pt x="402" y="103"/>
                  </a:lnTo>
                  <a:lnTo>
                    <a:pt x="401" y="103"/>
                  </a:lnTo>
                  <a:lnTo>
                    <a:pt x="401" y="104"/>
                  </a:lnTo>
                  <a:lnTo>
                    <a:pt x="401" y="105"/>
                  </a:lnTo>
                  <a:lnTo>
                    <a:pt x="400" y="105"/>
                  </a:lnTo>
                  <a:lnTo>
                    <a:pt x="400" y="106"/>
                  </a:lnTo>
                  <a:lnTo>
                    <a:pt x="400" y="107"/>
                  </a:lnTo>
                  <a:lnTo>
                    <a:pt x="400" y="108"/>
                  </a:lnTo>
                  <a:lnTo>
                    <a:pt x="400" y="107"/>
                  </a:lnTo>
                  <a:lnTo>
                    <a:pt x="399" y="107"/>
                  </a:lnTo>
                  <a:lnTo>
                    <a:pt x="398" y="107"/>
                  </a:lnTo>
                  <a:lnTo>
                    <a:pt x="398" y="108"/>
                  </a:lnTo>
                  <a:lnTo>
                    <a:pt x="399" y="108"/>
                  </a:lnTo>
                  <a:lnTo>
                    <a:pt x="399" y="110"/>
                  </a:lnTo>
                  <a:lnTo>
                    <a:pt x="399" y="111"/>
                  </a:lnTo>
                  <a:lnTo>
                    <a:pt x="398" y="111"/>
                  </a:lnTo>
                  <a:lnTo>
                    <a:pt x="398" y="112"/>
                  </a:lnTo>
                  <a:lnTo>
                    <a:pt x="398" y="113"/>
                  </a:lnTo>
                  <a:lnTo>
                    <a:pt x="396" y="114"/>
                  </a:lnTo>
                  <a:lnTo>
                    <a:pt x="396" y="115"/>
                  </a:lnTo>
                  <a:lnTo>
                    <a:pt x="396" y="116"/>
                  </a:lnTo>
                  <a:lnTo>
                    <a:pt x="395" y="116"/>
                  </a:lnTo>
                  <a:lnTo>
                    <a:pt x="395" y="118"/>
                  </a:lnTo>
                  <a:lnTo>
                    <a:pt x="394" y="118"/>
                  </a:lnTo>
                  <a:lnTo>
                    <a:pt x="393" y="118"/>
                  </a:lnTo>
                  <a:lnTo>
                    <a:pt x="393" y="119"/>
                  </a:lnTo>
                  <a:lnTo>
                    <a:pt x="392" y="119"/>
                  </a:lnTo>
                  <a:lnTo>
                    <a:pt x="391" y="119"/>
                  </a:lnTo>
                  <a:lnTo>
                    <a:pt x="391" y="118"/>
                  </a:lnTo>
                  <a:lnTo>
                    <a:pt x="390" y="118"/>
                  </a:lnTo>
                  <a:lnTo>
                    <a:pt x="390" y="119"/>
                  </a:lnTo>
                  <a:lnTo>
                    <a:pt x="390" y="120"/>
                  </a:lnTo>
                  <a:lnTo>
                    <a:pt x="388" y="120"/>
                  </a:lnTo>
                  <a:lnTo>
                    <a:pt x="388" y="119"/>
                  </a:lnTo>
                  <a:lnTo>
                    <a:pt x="388" y="118"/>
                  </a:lnTo>
                  <a:lnTo>
                    <a:pt x="387" y="118"/>
                  </a:lnTo>
                  <a:lnTo>
                    <a:pt x="386" y="118"/>
                  </a:lnTo>
                  <a:lnTo>
                    <a:pt x="386" y="119"/>
                  </a:lnTo>
                  <a:lnTo>
                    <a:pt x="386" y="120"/>
                  </a:lnTo>
                  <a:lnTo>
                    <a:pt x="385" y="120"/>
                  </a:lnTo>
                  <a:lnTo>
                    <a:pt x="385" y="121"/>
                  </a:lnTo>
                  <a:lnTo>
                    <a:pt x="384" y="121"/>
                  </a:lnTo>
                  <a:lnTo>
                    <a:pt x="385" y="122"/>
                  </a:lnTo>
                  <a:lnTo>
                    <a:pt x="384" y="122"/>
                  </a:lnTo>
                  <a:lnTo>
                    <a:pt x="384" y="123"/>
                  </a:lnTo>
                  <a:lnTo>
                    <a:pt x="385" y="124"/>
                  </a:lnTo>
                  <a:lnTo>
                    <a:pt x="384" y="124"/>
                  </a:lnTo>
                  <a:lnTo>
                    <a:pt x="384" y="126"/>
                  </a:lnTo>
                  <a:lnTo>
                    <a:pt x="384" y="127"/>
                  </a:lnTo>
                  <a:lnTo>
                    <a:pt x="384" y="128"/>
                  </a:lnTo>
                  <a:lnTo>
                    <a:pt x="384" y="129"/>
                  </a:lnTo>
                  <a:lnTo>
                    <a:pt x="385" y="129"/>
                  </a:lnTo>
                  <a:lnTo>
                    <a:pt x="384" y="130"/>
                  </a:lnTo>
                  <a:lnTo>
                    <a:pt x="384" y="131"/>
                  </a:lnTo>
                  <a:lnTo>
                    <a:pt x="384" y="132"/>
                  </a:lnTo>
                  <a:lnTo>
                    <a:pt x="383" y="132"/>
                  </a:lnTo>
                  <a:lnTo>
                    <a:pt x="383" y="134"/>
                  </a:lnTo>
                  <a:lnTo>
                    <a:pt x="384" y="134"/>
                  </a:lnTo>
                  <a:lnTo>
                    <a:pt x="385" y="135"/>
                  </a:lnTo>
                  <a:lnTo>
                    <a:pt x="384" y="136"/>
                  </a:lnTo>
                  <a:lnTo>
                    <a:pt x="385" y="136"/>
                  </a:lnTo>
                  <a:lnTo>
                    <a:pt x="384" y="137"/>
                  </a:lnTo>
                  <a:lnTo>
                    <a:pt x="383" y="137"/>
                  </a:lnTo>
                  <a:lnTo>
                    <a:pt x="383" y="138"/>
                  </a:lnTo>
                  <a:lnTo>
                    <a:pt x="384" y="139"/>
                  </a:lnTo>
                  <a:lnTo>
                    <a:pt x="383" y="139"/>
                  </a:lnTo>
                  <a:lnTo>
                    <a:pt x="382" y="139"/>
                  </a:lnTo>
                  <a:lnTo>
                    <a:pt x="382" y="140"/>
                  </a:lnTo>
                  <a:lnTo>
                    <a:pt x="383" y="140"/>
                  </a:lnTo>
                  <a:lnTo>
                    <a:pt x="383" y="142"/>
                  </a:lnTo>
                  <a:lnTo>
                    <a:pt x="383" y="143"/>
                  </a:lnTo>
                  <a:lnTo>
                    <a:pt x="383" y="144"/>
                  </a:lnTo>
                  <a:lnTo>
                    <a:pt x="382" y="145"/>
                  </a:lnTo>
                  <a:lnTo>
                    <a:pt x="383" y="145"/>
                  </a:lnTo>
                  <a:lnTo>
                    <a:pt x="383" y="146"/>
                  </a:lnTo>
                  <a:lnTo>
                    <a:pt x="382" y="146"/>
                  </a:lnTo>
                  <a:lnTo>
                    <a:pt x="380" y="146"/>
                  </a:lnTo>
                  <a:lnTo>
                    <a:pt x="382" y="147"/>
                  </a:lnTo>
                  <a:lnTo>
                    <a:pt x="380" y="148"/>
                  </a:lnTo>
                  <a:lnTo>
                    <a:pt x="380" y="150"/>
                  </a:lnTo>
                  <a:lnTo>
                    <a:pt x="380" y="151"/>
                  </a:lnTo>
                  <a:lnTo>
                    <a:pt x="379" y="152"/>
                  </a:lnTo>
                  <a:lnTo>
                    <a:pt x="378" y="152"/>
                  </a:lnTo>
                  <a:lnTo>
                    <a:pt x="377" y="152"/>
                  </a:lnTo>
                  <a:lnTo>
                    <a:pt x="377" y="153"/>
                  </a:lnTo>
                  <a:lnTo>
                    <a:pt x="378" y="153"/>
                  </a:lnTo>
                  <a:lnTo>
                    <a:pt x="378" y="154"/>
                  </a:lnTo>
                  <a:lnTo>
                    <a:pt x="378" y="155"/>
                  </a:lnTo>
                  <a:lnTo>
                    <a:pt x="377" y="154"/>
                  </a:lnTo>
                  <a:lnTo>
                    <a:pt x="377" y="155"/>
                  </a:lnTo>
                  <a:lnTo>
                    <a:pt x="378" y="155"/>
                  </a:lnTo>
                  <a:lnTo>
                    <a:pt x="378" y="156"/>
                  </a:lnTo>
                  <a:lnTo>
                    <a:pt x="377" y="156"/>
                  </a:lnTo>
                  <a:lnTo>
                    <a:pt x="378" y="158"/>
                  </a:lnTo>
                  <a:lnTo>
                    <a:pt x="377" y="159"/>
                  </a:lnTo>
                  <a:lnTo>
                    <a:pt x="377" y="160"/>
                  </a:lnTo>
                  <a:lnTo>
                    <a:pt x="378" y="159"/>
                  </a:lnTo>
                  <a:lnTo>
                    <a:pt x="378" y="160"/>
                  </a:lnTo>
                  <a:lnTo>
                    <a:pt x="377" y="160"/>
                  </a:lnTo>
                  <a:lnTo>
                    <a:pt x="377" y="161"/>
                  </a:lnTo>
                  <a:lnTo>
                    <a:pt x="376" y="162"/>
                  </a:lnTo>
                  <a:lnTo>
                    <a:pt x="375" y="162"/>
                  </a:lnTo>
                  <a:lnTo>
                    <a:pt x="374" y="162"/>
                  </a:lnTo>
                  <a:lnTo>
                    <a:pt x="374" y="163"/>
                  </a:lnTo>
                  <a:lnTo>
                    <a:pt x="374" y="164"/>
                  </a:lnTo>
                  <a:lnTo>
                    <a:pt x="374" y="166"/>
                  </a:lnTo>
                  <a:lnTo>
                    <a:pt x="374" y="167"/>
                  </a:lnTo>
                  <a:lnTo>
                    <a:pt x="374" y="168"/>
                  </a:lnTo>
                  <a:lnTo>
                    <a:pt x="372" y="168"/>
                  </a:lnTo>
                  <a:lnTo>
                    <a:pt x="374" y="169"/>
                  </a:lnTo>
                  <a:lnTo>
                    <a:pt x="372" y="170"/>
                  </a:lnTo>
                  <a:lnTo>
                    <a:pt x="371" y="171"/>
                  </a:lnTo>
                  <a:lnTo>
                    <a:pt x="370" y="171"/>
                  </a:lnTo>
                  <a:lnTo>
                    <a:pt x="369" y="171"/>
                  </a:lnTo>
                  <a:lnTo>
                    <a:pt x="369" y="172"/>
                  </a:lnTo>
                  <a:lnTo>
                    <a:pt x="370" y="172"/>
                  </a:lnTo>
                  <a:lnTo>
                    <a:pt x="370" y="174"/>
                  </a:lnTo>
                  <a:lnTo>
                    <a:pt x="369" y="174"/>
                  </a:lnTo>
                  <a:lnTo>
                    <a:pt x="368" y="175"/>
                  </a:lnTo>
                  <a:lnTo>
                    <a:pt x="369" y="175"/>
                  </a:lnTo>
                  <a:lnTo>
                    <a:pt x="369" y="176"/>
                  </a:lnTo>
                  <a:lnTo>
                    <a:pt x="368" y="176"/>
                  </a:lnTo>
                  <a:lnTo>
                    <a:pt x="368" y="177"/>
                  </a:lnTo>
                  <a:lnTo>
                    <a:pt x="367" y="177"/>
                  </a:lnTo>
                  <a:lnTo>
                    <a:pt x="366" y="177"/>
                  </a:lnTo>
                  <a:lnTo>
                    <a:pt x="366" y="176"/>
                  </a:lnTo>
                  <a:lnTo>
                    <a:pt x="364" y="176"/>
                  </a:lnTo>
                  <a:lnTo>
                    <a:pt x="364" y="177"/>
                  </a:lnTo>
                  <a:lnTo>
                    <a:pt x="364" y="178"/>
                  </a:lnTo>
                  <a:lnTo>
                    <a:pt x="364" y="179"/>
                  </a:lnTo>
                  <a:lnTo>
                    <a:pt x="363" y="179"/>
                  </a:lnTo>
                  <a:lnTo>
                    <a:pt x="363" y="178"/>
                  </a:lnTo>
                  <a:lnTo>
                    <a:pt x="362" y="178"/>
                  </a:lnTo>
                  <a:lnTo>
                    <a:pt x="362" y="179"/>
                  </a:lnTo>
                  <a:lnTo>
                    <a:pt x="361" y="179"/>
                  </a:lnTo>
                  <a:lnTo>
                    <a:pt x="360" y="179"/>
                  </a:lnTo>
                  <a:lnTo>
                    <a:pt x="360" y="180"/>
                  </a:lnTo>
                  <a:lnTo>
                    <a:pt x="359" y="180"/>
                  </a:lnTo>
                  <a:lnTo>
                    <a:pt x="359" y="179"/>
                  </a:lnTo>
                  <a:lnTo>
                    <a:pt x="358" y="179"/>
                  </a:lnTo>
                  <a:lnTo>
                    <a:pt x="358" y="178"/>
                  </a:lnTo>
                  <a:lnTo>
                    <a:pt x="358" y="179"/>
                  </a:lnTo>
                  <a:lnTo>
                    <a:pt x="356" y="179"/>
                  </a:lnTo>
                  <a:lnTo>
                    <a:pt x="355" y="179"/>
                  </a:lnTo>
                  <a:lnTo>
                    <a:pt x="354" y="180"/>
                  </a:lnTo>
                  <a:lnTo>
                    <a:pt x="354" y="182"/>
                  </a:lnTo>
                  <a:lnTo>
                    <a:pt x="355" y="182"/>
                  </a:lnTo>
                  <a:lnTo>
                    <a:pt x="355" y="183"/>
                  </a:lnTo>
                  <a:lnTo>
                    <a:pt x="354" y="183"/>
                  </a:lnTo>
                  <a:lnTo>
                    <a:pt x="354" y="182"/>
                  </a:lnTo>
                  <a:lnTo>
                    <a:pt x="353" y="182"/>
                  </a:lnTo>
                  <a:lnTo>
                    <a:pt x="353" y="183"/>
                  </a:lnTo>
                  <a:lnTo>
                    <a:pt x="353" y="184"/>
                  </a:lnTo>
                  <a:lnTo>
                    <a:pt x="352" y="184"/>
                  </a:lnTo>
                  <a:lnTo>
                    <a:pt x="352" y="185"/>
                  </a:lnTo>
                  <a:lnTo>
                    <a:pt x="353" y="185"/>
                  </a:lnTo>
                  <a:lnTo>
                    <a:pt x="353" y="186"/>
                  </a:lnTo>
                  <a:lnTo>
                    <a:pt x="352" y="186"/>
                  </a:lnTo>
                  <a:lnTo>
                    <a:pt x="352" y="187"/>
                  </a:lnTo>
                  <a:lnTo>
                    <a:pt x="352" y="186"/>
                  </a:lnTo>
                  <a:lnTo>
                    <a:pt x="351" y="186"/>
                  </a:lnTo>
                  <a:lnTo>
                    <a:pt x="350" y="186"/>
                  </a:lnTo>
                  <a:lnTo>
                    <a:pt x="350" y="187"/>
                  </a:lnTo>
                  <a:lnTo>
                    <a:pt x="348" y="187"/>
                  </a:lnTo>
                  <a:lnTo>
                    <a:pt x="348" y="188"/>
                  </a:lnTo>
                  <a:lnTo>
                    <a:pt x="347" y="188"/>
                  </a:lnTo>
                  <a:lnTo>
                    <a:pt x="347" y="190"/>
                  </a:lnTo>
                  <a:lnTo>
                    <a:pt x="348" y="190"/>
                  </a:lnTo>
                  <a:lnTo>
                    <a:pt x="348" y="191"/>
                  </a:lnTo>
                  <a:lnTo>
                    <a:pt x="347" y="191"/>
                  </a:lnTo>
                  <a:lnTo>
                    <a:pt x="347" y="192"/>
                  </a:lnTo>
                  <a:lnTo>
                    <a:pt x="347" y="193"/>
                  </a:lnTo>
                  <a:lnTo>
                    <a:pt x="346" y="193"/>
                  </a:lnTo>
                  <a:lnTo>
                    <a:pt x="345" y="193"/>
                  </a:lnTo>
                  <a:lnTo>
                    <a:pt x="344" y="194"/>
                  </a:lnTo>
                  <a:lnTo>
                    <a:pt x="345" y="194"/>
                  </a:lnTo>
                  <a:lnTo>
                    <a:pt x="345" y="195"/>
                  </a:lnTo>
                  <a:lnTo>
                    <a:pt x="344" y="196"/>
                  </a:lnTo>
                  <a:lnTo>
                    <a:pt x="343" y="198"/>
                  </a:lnTo>
                  <a:lnTo>
                    <a:pt x="342" y="198"/>
                  </a:lnTo>
                  <a:lnTo>
                    <a:pt x="340" y="196"/>
                  </a:lnTo>
                  <a:lnTo>
                    <a:pt x="339" y="196"/>
                  </a:lnTo>
                  <a:lnTo>
                    <a:pt x="339" y="195"/>
                  </a:lnTo>
                  <a:lnTo>
                    <a:pt x="339" y="196"/>
                  </a:lnTo>
                  <a:lnTo>
                    <a:pt x="338" y="196"/>
                  </a:lnTo>
                  <a:lnTo>
                    <a:pt x="338" y="198"/>
                  </a:lnTo>
                  <a:lnTo>
                    <a:pt x="337" y="198"/>
                  </a:lnTo>
                  <a:lnTo>
                    <a:pt x="337" y="196"/>
                  </a:lnTo>
                  <a:lnTo>
                    <a:pt x="337" y="195"/>
                  </a:lnTo>
                  <a:lnTo>
                    <a:pt x="336" y="195"/>
                  </a:lnTo>
                  <a:lnTo>
                    <a:pt x="335" y="195"/>
                  </a:lnTo>
                  <a:lnTo>
                    <a:pt x="334" y="195"/>
                  </a:lnTo>
                  <a:lnTo>
                    <a:pt x="334" y="196"/>
                  </a:lnTo>
                  <a:lnTo>
                    <a:pt x="332" y="196"/>
                  </a:lnTo>
                  <a:lnTo>
                    <a:pt x="331" y="196"/>
                  </a:lnTo>
                  <a:lnTo>
                    <a:pt x="330" y="196"/>
                  </a:lnTo>
                  <a:lnTo>
                    <a:pt x="330" y="198"/>
                  </a:lnTo>
                  <a:lnTo>
                    <a:pt x="331" y="198"/>
                  </a:lnTo>
                  <a:lnTo>
                    <a:pt x="330" y="198"/>
                  </a:lnTo>
                  <a:lnTo>
                    <a:pt x="329" y="198"/>
                  </a:lnTo>
                  <a:lnTo>
                    <a:pt x="328" y="198"/>
                  </a:lnTo>
                  <a:lnTo>
                    <a:pt x="328" y="199"/>
                  </a:lnTo>
                  <a:lnTo>
                    <a:pt x="327" y="199"/>
                  </a:lnTo>
                  <a:lnTo>
                    <a:pt x="327" y="198"/>
                  </a:lnTo>
                  <a:lnTo>
                    <a:pt x="326" y="198"/>
                  </a:lnTo>
                  <a:lnTo>
                    <a:pt x="326" y="196"/>
                  </a:lnTo>
                  <a:lnTo>
                    <a:pt x="324" y="198"/>
                  </a:lnTo>
                  <a:lnTo>
                    <a:pt x="323" y="198"/>
                  </a:lnTo>
                  <a:lnTo>
                    <a:pt x="323" y="199"/>
                  </a:lnTo>
                  <a:lnTo>
                    <a:pt x="322" y="199"/>
                  </a:lnTo>
                  <a:lnTo>
                    <a:pt x="323" y="200"/>
                  </a:lnTo>
                  <a:lnTo>
                    <a:pt x="322" y="200"/>
                  </a:lnTo>
                  <a:lnTo>
                    <a:pt x="322" y="201"/>
                  </a:lnTo>
                  <a:lnTo>
                    <a:pt x="322" y="202"/>
                  </a:lnTo>
                  <a:lnTo>
                    <a:pt x="323" y="202"/>
                  </a:lnTo>
                  <a:lnTo>
                    <a:pt x="323" y="203"/>
                  </a:lnTo>
                  <a:lnTo>
                    <a:pt x="322" y="203"/>
                  </a:lnTo>
                  <a:lnTo>
                    <a:pt x="322" y="204"/>
                  </a:lnTo>
                  <a:lnTo>
                    <a:pt x="323" y="204"/>
                  </a:lnTo>
                  <a:lnTo>
                    <a:pt x="323" y="206"/>
                  </a:lnTo>
                  <a:lnTo>
                    <a:pt x="322" y="206"/>
                  </a:lnTo>
                  <a:lnTo>
                    <a:pt x="321" y="206"/>
                  </a:lnTo>
                  <a:lnTo>
                    <a:pt x="321" y="207"/>
                  </a:lnTo>
                  <a:lnTo>
                    <a:pt x="320" y="207"/>
                  </a:lnTo>
                  <a:lnTo>
                    <a:pt x="320" y="206"/>
                  </a:lnTo>
                  <a:lnTo>
                    <a:pt x="319" y="204"/>
                  </a:lnTo>
                  <a:lnTo>
                    <a:pt x="319" y="203"/>
                  </a:lnTo>
                  <a:lnTo>
                    <a:pt x="318" y="203"/>
                  </a:lnTo>
                  <a:lnTo>
                    <a:pt x="316" y="204"/>
                  </a:lnTo>
                  <a:lnTo>
                    <a:pt x="316" y="203"/>
                  </a:lnTo>
                  <a:lnTo>
                    <a:pt x="315" y="203"/>
                  </a:lnTo>
                  <a:lnTo>
                    <a:pt x="315" y="204"/>
                  </a:lnTo>
                  <a:lnTo>
                    <a:pt x="315" y="203"/>
                  </a:lnTo>
                  <a:lnTo>
                    <a:pt x="314" y="203"/>
                  </a:lnTo>
                  <a:lnTo>
                    <a:pt x="313" y="203"/>
                  </a:lnTo>
                  <a:lnTo>
                    <a:pt x="313" y="204"/>
                  </a:lnTo>
                  <a:lnTo>
                    <a:pt x="313" y="206"/>
                  </a:lnTo>
                  <a:lnTo>
                    <a:pt x="311" y="206"/>
                  </a:lnTo>
                  <a:lnTo>
                    <a:pt x="310" y="206"/>
                  </a:lnTo>
                  <a:lnTo>
                    <a:pt x="310" y="207"/>
                  </a:lnTo>
                  <a:lnTo>
                    <a:pt x="310" y="208"/>
                  </a:lnTo>
                  <a:lnTo>
                    <a:pt x="308" y="208"/>
                  </a:lnTo>
                  <a:lnTo>
                    <a:pt x="308" y="207"/>
                  </a:lnTo>
                  <a:lnTo>
                    <a:pt x="307" y="208"/>
                  </a:lnTo>
                  <a:lnTo>
                    <a:pt x="306" y="208"/>
                  </a:lnTo>
                  <a:lnTo>
                    <a:pt x="306" y="209"/>
                  </a:lnTo>
                  <a:lnTo>
                    <a:pt x="305" y="209"/>
                  </a:lnTo>
                  <a:lnTo>
                    <a:pt x="304" y="209"/>
                  </a:lnTo>
                  <a:lnTo>
                    <a:pt x="304" y="210"/>
                  </a:lnTo>
                  <a:lnTo>
                    <a:pt x="303" y="210"/>
                  </a:lnTo>
                  <a:lnTo>
                    <a:pt x="302" y="211"/>
                  </a:lnTo>
                  <a:lnTo>
                    <a:pt x="300" y="210"/>
                  </a:lnTo>
                  <a:lnTo>
                    <a:pt x="300" y="211"/>
                  </a:lnTo>
                  <a:lnTo>
                    <a:pt x="299" y="211"/>
                  </a:lnTo>
                  <a:lnTo>
                    <a:pt x="298" y="211"/>
                  </a:lnTo>
                  <a:lnTo>
                    <a:pt x="298" y="212"/>
                  </a:lnTo>
                  <a:lnTo>
                    <a:pt x="299" y="212"/>
                  </a:lnTo>
                  <a:lnTo>
                    <a:pt x="298" y="214"/>
                  </a:lnTo>
                  <a:lnTo>
                    <a:pt x="297" y="215"/>
                  </a:lnTo>
                  <a:lnTo>
                    <a:pt x="296" y="215"/>
                  </a:lnTo>
                  <a:lnTo>
                    <a:pt x="296" y="216"/>
                  </a:lnTo>
                  <a:lnTo>
                    <a:pt x="295" y="216"/>
                  </a:lnTo>
                  <a:lnTo>
                    <a:pt x="294" y="215"/>
                  </a:lnTo>
                  <a:lnTo>
                    <a:pt x="294" y="216"/>
                  </a:lnTo>
                  <a:lnTo>
                    <a:pt x="294" y="217"/>
                  </a:lnTo>
                  <a:lnTo>
                    <a:pt x="294" y="218"/>
                  </a:lnTo>
                  <a:lnTo>
                    <a:pt x="294" y="219"/>
                  </a:lnTo>
                  <a:lnTo>
                    <a:pt x="292" y="219"/>
                  </a:lnTo>
                  <a:lnTo>
                    <a:pt x="291" y="219"/>
                  </a:lnTo>
                  <a:lnTo>
                    <a:pt x="291" y="220"/>
                  </a:lnTo>
                  <a:lnTo>
                    <a:pt x="290" y="219"/>
                  </a:lnTo>
                  <a:lnTo>
                    <a:pt x="289" y="219"/>
                  </a:lnTo>
                  <a:lnTo>
                    <a:pt x="288" y="219"/>
                  </a:lnTo>
                  <a:lnTo>
                    <a:pt x="288" y="218"/>
                  </a:lnTo>
                  <a:lnTo>
                    <a:pt x="287" y="218"/>
                  </a:lnTo>
                  <a:lnTo>
                    <a:pt x="286" y="219"/>
                  </a:lnTo>
                  <a:lnTo>
                    <a:pt x="284" y="220"/>
                  </a:lnTo>
                  <a:lnTo>
                    <a:pt x="283" y="220"/>
                  </a:lnTo>
                  <a:lnTo>
                    <a:pt x="282" y="222"/>
                  </a:lnTo>
                  <a:lnTo>
                    <a:pt x="282" y="220"/>
                  </a:lnTo>
                  <a:lnTo>
                    <a:pt x="281" y="220"/>
                  </a:lnTo>
                  <a:lnTo>
                    <a:pt x="280" y="220"/>
                  </a:lnTo>
                  <a:lnTo>
                    <a:pt x="280" y="222"/>
                  </a:lnTo>
                  <a:lnTo>
                    <a:pt x="279" y="222"/>
                  </a:lnTo>
                  <a:lnTo>
                    <a:pt x="279" y="223"/>
                  </a:lnTo>
                  <a:lnTo>
                    <a:pt x="278" y="223"/>
                  </a:lnTo>
                  <a:lnTo>
                    <a:pt x="278" y="222"/>
                  </a:lnTo>
                  <a:lnTo>
                    <a:pt x="278" y="220"/>
                  </a:lnTo>
                  <a:lnTo>
                    <a:pt x="278" y="219"/>
                  </a:lnTo>
                  <a:lnTo>
                    <a:pt x="276" y="219"/>
                  </a:lnTo>
                  <a:lnTo>
                    <a:pt x="276" y="218"/>
                  </a:lnTo>
                  <a:lnTo>
                    <a:pt x="276" y="217"/>
                  </a:lnTo>
                  <a:lnTo>
                    <a:pt x="275" y="217"/>
                  </a:lnTo>
                  <a:lnTo>
                    <a:pt x="275" y="218"/>
                  </a:lnTo>
                  <a:lnTo>
                    <a:pt x="275" y="219"/>
                  </a:lnTo>
                  <a:lnTo>
                    <a:pt x="274" y="219"/>
                  </a:lnTo>
                  <a:lnTo>
                    <a:pt x="274" y="218"/>
                  </a:lnTo>
                  <a:lnTo>
                    <a:pt x="273" y="218"/>
                  </a:lnTo>
                  <a:lnTo>
                    <a:pt x="272" y="218"/>
                  </a:lnTo>
                  <a:lnTo>
                    <a:pt x="272" y="219"/>
                  </a:lnTo>
                  <a:lnTo>
                    <a:pt x="271" y="219"/>
                  </a:lnTo>
                  <a:lnTo>
                    <a:pt x="270" y="219"/>
                  </a:lnTo>
                  <a:lnTo>
                    <a:pt x="270" y="220"/>
                  </a:lnTo>
                  <a:lnTo>
                    <a:pt x="268" y="219"/>
                  </a:lnTo>
                  <a:lnTo>
                    <a:pt x="267" y="219"/>
                  </a:lnTo>
                  <a:lnTo>
                    <a:pt x="267" y="220"/>
                  </a:lnTo>
                  <a:lnTo>
                    <a:pt x="267" y="222"/>
                  </a:lnTo>
                  <a:lnTo>
                    <a:pt x="266" y="222"/>
                  </a:lnTo>
                  <a:lnTo>
                    <a:pt x="267" y="222"/>
                  </a:lnTo>
                  <a:lnTo>
                    <a:pt x="267" y="223"/>
                  </a:lnTo>
                  <a:lnTo>
                    <a:pt x="266" y="223"/>
                  </a:lnTo>
                  <a:lnTo>
                    <a:pt x="265" y="222"/>
                  </a:lnTo>
                  <a:lnTo>
                    <a:pt x="264" y="222"/>
                  </a:lnTo>
                  <a:lnTo>
                    <a:pt x="264" y="220"/>
                  </a:lnTo>
                  <a:lnTo>
                    <a:pt x="264" y="222"/>
                  </a:lnTo>
                  <a:lnTo>
                    <a:pt x="263" y="222"/>
                  </a:lnTo>
                  <a:lnTo>
                    <a:pt x="262" y="222"/>
                  </a:lnTo>
                  <a:lnTo>
                    <a:pt x="262" y="220"/>
                  </a:lnTo>
                  <a:lnTo>
                    <a:pt x="260" y="220"/>
                  </a:lnTo>
                  <a:lnTo>
                    <a:pt x="259" y="220"/>
                  </a:lnTo>
                  <a:lnTo>
                    <a:pt x="259" y="222"/>
                  </a:lnTo>
                  <a:lnTo>
                    <a:pt x="258" y="222"/>
                  </a:lnTo>
                  <a:lnTo>
                    <a:pt x="257" y="222"/>
                  </a:lnTo>
                  <a:lnTo>
                    <a:pt x="257" y="223"/>
                  </a:lnTo>
                  <a:lnTo>
                    <a:pt x="256" y="224"/>
                  </a:lnTo>
                  <a:lnTo>
                    <a:pt x="257" y="224"/>
                  </a:lnTo>
                  <a:lnTo>
                    <a:pt x="256" y="224"/>
                  </a:lnTo>
                  <a:lnTo>
                    <a:pt x="255" y="224"/>
                  </a:lnTo>
                  <a:lnTo>
                    <a:pt x="254" y="224"/>
                  </a:lnTo>
                  <a:lnTo>
                    <a:pt x="252" y="224"/>
                  </a:lnTo>
                  <a:lnTo>
                    <a:pt x="252" y="223"/>
                  </a:lnTo>
                  <a:lnTo>
                    <a:pt x="252" y="222"/>
                  </a:lnTo>
                  <a:lnTo>
                    <a:pt x="251" y="222"/>
                  </a:lnTo>
                  <a:lnTo>
                    <a:pt x="252" y="223"/>
                  </a:lnTo>
                  <a:lnTo>
                    <a:pt x="251" y="223"/>
                  </a:lnTo>
                  <a:lnTo>
                    <a:pt x="251" y="224"/>
                  </a:lnTo>
                  <a:lnTo>
                    <a:pt x="251" y="223"/>
                  </a:lnTo>
                  <a:lnTo>
                    <a:pt x="251" y="222"/>
                  </a:lnTo>
                  <a:lnTo>
                    <a:pt x="250" y="222"/>
                  </a:lnTo>
                  <a:lnTo>
                    <a:pt x="249" y="222"/>
                  </a:lnTo>
                  <a:lnTo>
                    <a:pt x="249" y="223"/>
                  </a:lnTo>
                  <a:lnTo>
                    <a:pt x="249" y="224"/>
                  </a:lnTo>
                  <a:lnTo>
                    <a:pt x="249" y="225"/>
                  </a:lnTo>
                  <a:lnTo>
                    <a:pt x="248" y="225"/>
                  </a:lnTo>
                  <a:lnTo>
                    <a:pt x="247" y="225"/>
                  </a:lnTo>
                  <a:lnTo>
                    <a:pt x="247" y="226"/>
                  </a:lnTo>
                  <a:lnTo>
                    <a:pt x="247" y="227"/>
                  </a:lnTo>
                  <a:lnTo>
                    <a:pt x="247" y="228"/>
                  </a:lnTo>
                  <a:lnTo>
                    <a:pt x="246" y="228"/>
                  </a:lnTo>
                  <a:lnTo>
                    <a:pt x="246" y="230"/>
                  </a:lnTo>
                  <a:lnTo>
                    <a:pt x="246" y="231"/>
                  </a:lnTo>
                  <a:lnTo>
                    <a:pt x="247" y="231"/>
                  </a:lnTo>
                  <a:lnTo>
                    <a:pt x="246" y="231"/>
                  </a:lnTo>
                  <a:lnTo>
                    <a:pt x="244" y="233"/>
                  </a:lnTo>
                  <a:lnTo>
                    <a:pt x="243" y="233"/>
                  </a:lnTo>
                  <a:lnTo>
                    <a:pt x="243" y="232"/>
                  </a:lnTo>
                  <a:lnTo>
                    <a:pt x="242" y="232"/>
                  </a:lnTo>
                  <a:lnTo>
                    <a:pt x="241" y="232"/>
                  </a:lnTo>
                  <a:lnTo>
                    <a:pt x="240" y="232"/>
                  </a:lnTo>
                  <a:lnTo>
                    <a:pt x="241" y="231"/>
                  </a:lnTo>
                  <a:lnTo>
                    <a:pt x="240" y="231"/>
                  </a:lnTo>
                  <a:lnTo>
                    <a:pt x="240" y="230"/>
                  </a:lnTo>
                  <a:lnTo>
                    <a:pt x="239" y="230"/>
                  </a:lnTo>
                  <a:lnTo>
                    <a:pt x="239" y="231"/>
                  </a:lnTo>
                  <a:lnTo>
                    <a:pt x="238" y="232"/>
                  </a:lnTo>
                  <a:lnTo>
                    <a:pt x="238" y="231"/>
                  </a:lnTo>
                  <a:lnTo>
                    <a:pt x="236" y="231"/>
                  </a:lnTo>
                  <a:lnTo>
                    <a:pt x="235" y="232"/>
                  </a:lnTo>
                  <a:lnTo>
                    <a:pt x="234" y="232"/>
                  </a:lnTo>
                  <a:lnTo>
                    <a:pt x="234" y="233"/>
                  </a:lnTo>
                  <a:lnTo>
                    <a:pt x="233" y="233"/>
                  </a:lnTo>
                  <a:lnTo>
                    <a:pt x="233" y="234"/>
                  </a:lnTo>
                  <a:lnTo>
                    <a:pt x="232" y="234"/>
                  </a:lnTo>
                  <a:lnTo>
                    <a:pt x="232" y="235"/>
                  </a:lnTo>
                  <a:lnTo>
                    <a:pt x="233" y="235"/>
                  </a:lnTo>
                  <a:lnTo>
                    <a:pt x="233" y="236"/>
                  </a:lnTo>
                  <a:lnTo>
                    <a:pt x="232" y="236"/>
                  </a:lnTo>
                  <a:lnTo>
                    <a:pt x="232" y="238"/>
                  </a:lnTo>
                  <a:lnTo>
                    <a:pt x="233" y="238"/>
                  </a:lnTo>
                  <a:lnTo>
                    <a:pt x="233" y="239"/>
                  </a:lnTo>
                  <a:lnTo>
                    <a:pt x="232" y="239"/>
                  </a:lnTo>
                  <a:lnTo>
                    <a:pt x="231" y="239"/>
                  </a:lnTo>
                  <a:lnTo>
                    <a:pt x="230" y="239"/>
                  </a:lnTo>
                  <a:lnTo>
                    <a:pt x="230" y="240"/>
                  </a:lnTo>
                  <a:lnTo>
                    <a:pt x="230" y="241"/>
                  </a:lnTo>
                  <a:lnTo>
                    <a:pt x="230" y="242"/>
                  </a:lnTo>
                  <a:lnTo>
                    <a:pt x="230" y="243"/>
                  </a:lnTo>
                  <a:lnTo>
                    <a:pt x="228" y="243"/>
                  </a:lnTo>
                  <a:lnTo>
                    <a:pt x="228" y="244"/>
                  </a:lnTo>
                  <a:lnTo>
                    <a:pt x="227" y="244"/>
                  </a:lnTo>
                  <a:lnTo>
                    <a:pt x="226" y="244"/>
                  </a:lnTo>
                  <a:lnTo>
                    <a:pt x="226" y="246"/>
                  </a:lnTo>
                  <a:lnTo>
                    <a:pt x="225" y="246"/>
                  </a:lnTo>
                  <a:lnTo>
                    <a:pt x="225" y="244"/>
                  </a:lnTo>
                  <a:lnTo>
                    <a:pt x="225" y="246"/>
                  </a:lnTo>
                  <a:lnTo>
                    <a:pt x="225" y="247"/>
                  </a:lnTo>
                  <a:lnTo>
                    <a:pt x="226" y="247"/>
                  </a:lnTo>
                  <a:lnTo>
                    <a:pt x="226" y="248"/>
                  </a:lnTo>
                  <a:lnTo>
                    <a:pt x="226" y="249"/>
                  </a:lnTo>
                  <a:lnTo>
                    <a:pt x="225" y="249"/>
                  </a:lnTo>
                  <a:lnTo>
                    <a:pt x="224" y="250"/>
                  </a:lnTo>
                  <a:lnTo>
                    <a:pt x="223" y="250"/>
                  </a:lnTo>
                  <a:lnTo>
                    <a:pt x="222" y="250"/>
                  </a:lnTo>
                  <a:lnTo>
                    <a:pt x="220" y="251"/>
                  </a:lnTo>
                  <a:lnTo>
                    <a:pt x="222" y="251"/>
                  </a:lnTo>
                  <a:lnTo>
                    <a:pt x="222" y="252"/>
                  </a:lnTo>
                  <a:lnTo>
                    <a:pt x="220" y="252"/>
                  </a:lnTo>
                  <a:lnTo>
                    <a:pt x="220" y="254"/>
                  </a:lnTo>
                  <a:lnTo>
                    <a:pt x="219" y="255"/>
                  </a:lnTo>
                  <a:lnTo>
                    <a:pt x="218" y="255"/>
                  </a:lnTo>
                  <a:lnTo>
                    <a:pt x="218" y="256"/>
                  </a:lnTo>
                  <a:lnTo>
                    <a:pt x="217" y="255"/>
                  </a:lnTo>
                  <a:lnTo>
                    <a:pt x="216" y="256"/>
                  </a:lnTo>
                  <a:lnTo>
                    <a:pt x="215" y="256"/>
                  </a:lnTo>
                  <a:lnTo>
                    <a:pt x="215" y="255"/>
                  </a:lnTo>
                  <a:lnTo>
                    <a:pt x="215" y="254"/>
                  </a:lnTo>
                  <a:lnTo>
                    <a:pt x="214" y="252"/>
                  </a:lnTo>
                  <a:lnTo>
                    <a:pt x="214" y="251"/>
                  </a:lnTo>
                  <a:lnTo>
                    <a:pt x="212" y="251"/>
                  </a:lnTo>
                  <a:lnTo>
                    <a:pt x="212" y="250"/>
                  </a:lnTo>
                  <a:lnTo>
                    <a:pt x="211" y="251"/>
                  </a:lnTo>
                  <a:lnTo>
                    <a:pt x="210" y="251"/>
                  </a:lnTo>
                  <a:lnTo>
                    <a:pt x="210" y="252"/>
                  </a:lnTo>
                  <a:lnTo>
                    <a:pt x="210" y="254"/>
                  </a:lnTo>
                  <a:lnTo>
                    <a:pt x="211" y="254"/>
                  </a:lnTo>
                  <a:lnTo>
                    <a:pt x="210" y="255"/>
                  </a:lnTo>
                  <a:lnTo>
                    <a:pt x="210" y="256"/>
                  </a:lnTo>
                  <a:lnTo>
                    <a:pt x="209" y="256"/>
                  </a:lnTo>
                  <a:lnTo>
                    <a:pt x="209" y="257"/>
                  </a:lnTo>
                  <a:lnTo>
                    <a:pt x="208" y="257"/>
                  </a:lnTo>
                  <a:lnTo>
                    <a:pt x="207" y="257"/>
                  </a:lnTo>
                  <a:lnTo>
                    <a:pt x="208" y="257"/>
                  </a:lnTo>
                  <a:lnTo>
                    <a:pt x="208" y="256"/>
                  </a:lnTo>
                  <a:lnTo>
                    <a:pt x="208" y="255"/>
                  </a:lnTo>
                  <a:lnTo>
                    <a:pt x="207" y="256"/>
                  </a:lnTo>
                  <a:lnTo>
                    <a:pt x="206" y="256"/>
                  </a:lnTo>
                  <a:lnTo>
                    <a:pt x="204" y="257"/>
                  </a:lnTo>
                  <a:lnTo>
                    <a:pt x="204" y="258"/>
                  </a:lnTo>
                  <a:lnTo>
                    <a:pt x="204" y="259"/>
                  </a:lnTo>
                  <a:lnTo>
                    <a:pt x="204" y="260"/>
                  </a:lnTo>
                  <a:lnTo>
                    <a:pt x="203" y="262"/>
                  </a:lnTo>
                  <a:lnTo>
                    <a:pt x="202" y="262"/>
                  </a:lnTo>
                  <a:lnTo>
                    <a:pt x="202" y="260"/>
                  </a:lnTo>
                  <a:lnTo>
                    <a:pt x="202" y="259"/>
                  </a:lnTo>
                  <a:lnTo>
                    <a:pt x="202" y="258"/>
                  </a:lnTo>
                  <a:lnTo>
                    <a:pt x="202" y="257"/>
                  </a:lnTo>
                  <a:lnTo>
                    <a:pt x="201" y="257"/>
                  </a:lnTo>
                  <a:lnTo>
                    <a:pt x="200" y="258"/>
                  </a:lnTo>
                  <a:lnTo>
                    <a:pt x="200" y="259"/>
                  </a:lnTo>
                  <a:lnTo>
                    <a:pt x="200" y="260"/>
                  </a:lnTo>
                  <a:lnTo>
                    <a:pt x="199" y="260"/>
                  </a:lnTo>
                  <a:lnTo>
                    <a:pt x="198" y="260"/>
                  </a:lnTo>
                  <a:lnTo>
                    <a:pt x="196" y="262"/>
                  </a:lnTo>
                  <a:lnTo>
                    <a:pt x="195" y="262"/>
                  </a:lnTo>
                  <a:lnTo>
                    <a:pt x="196" y="263"/>
                  </a:lnTo>
                  <a:lnTo>
                    <a:pt x="198" y="263"/>
                  </a:lnTo>
                  <a:lnTo>
                    <a:pt x="198" y="264"/>
                  </a:lnTo>
                  <a:lnTo>
                    <a:pt x="196" y="264"/>
                  </a:lnTo>
                  <a:lnTo>
                    <a:pt x="196" y="263"/>
                  </a:lnTo>
                  <a:lnTo>
                    <a:pt x="195" y="263"/>
                  </a:lnTo>
                  <a:lnTo>
                    <a:pt x="195" y="264"/>
                  </a:lnTo>
                  <a:lnTo>
                    <a:pt x="195" y="265"/>
                  </a:lnTo>
                  <a:lnTo>
                    <a:pt x="194" y="265"/>
                  </a:lnTo>
                  <a:lnTo>
                    <a:pt x="194" y="266"/>
                  </a:lnTo>
                  <a:lnTo>
                    <a:pt x="193" y="266"/>
                  </a:lnTo>
                  <a:lnTo>
                    <a:pt x="192" y="266"/>
                  </a:lnTo>
                  <a:lnTo>
                    <a:pt x="192" y="267"/>
                  </a:lnTo>
                  <a:lnTo>
                    <a:pt x="193" y="267"/>
                  </a:lnTo>
                  <a:lnTo>
                    <a:pt x="193" y="268"/>
                  </a:lnTo>
                  <a:lnTo>
                    <a:pt x="192" y="268"/>
                  </a:lnTo>
                  <a:lnTo>
                    <a:pt x="192" y="270"/>
                  </a:lnTo>
                  <a:lnTo>
                    <a:pt x="191" y="270"/>
                  </a:lnTo>
                  <a:lnTo>
                    <a:pt x="190" y="270"/>
                  </a:lnTo>
                  <a:lnTo>
                    <a:pt x="188" y="270"/>
                  </a:lnTo>
                  <a:lnTo>
                    <a:pt x="188" y="268"/>
                  </a:lnTo>
                  <a:lnTo>
                    <a:pt x="188" y="267"/>
                  </a:lnTo>
                  <a:lnTo>
                    <a:pt x="187" y="267"/>
                  </a:lnTo>
                  <a:lnTo>
                    <a:pt x="187" y="268"/>
                  </a:lnTo>
                  <a:lnTo>
                    <a:pt x="186" y="268"/>
                  </a:lnTo>
                  <a:lnTo>
                    <a:pt x="186" y="270"/>
                  </a:lnTo>
                  <a:lnTo>
                    <a:pt x="186" y="271"/>
                  </a:lnTo>
                  <a:lnTo>
                    <a:pt x="185" y="272"/>
                  </a:lnTo>
                  <a:lnTo>
                    <a:pt x="184" y="272"/>
                  </a:lnTo>
                  <a:lnTo>
                    <a:pt x="184" y="273"/>
                  </a:lnTo>
                  <a:lnTo>
                    <a:pt x="184" y="274"/>
                  </a:lnTo>
                  <a:lnTo>
                    <a:pt x="183" y="274"/>
                  </a:lnTo>
                  <a:lnTo>
                    <a:pt x="183" y="273"/>
                  </a:lnTo>
                  <a:lnTo>
                    <a:pt x="182" y="273"/>
                  </a:lnTo>
                  <a:lnTo>
                    <a:pt x="182" y="274"/>
                  </a:lnTo>
                  <a:lnTo>
                    <a:pt x="180" y="274"/>
                  </a:lnTo>
                  <a:lnTo>
                    <a:pt x="179" y="274"/>
                  </a:lnTo>
                  <a:lnTo>
                    <a:pt x="179" y="273"/>
                  </a:lnTo>
                  <a:lnTo>
                    <a:pt x="180" y="273"/>
                  </a:lnTo>
                  <a:lnTo>
                    <a:pt x="179" y="272"/>
                  </a:lnTo>
                  <a:lnTo>
                    <a:pt x="179" y="271"/>
                  </a:lnTo>
                  <a:lnTo>
                    <a:pt x="179" y="272"/>
                  </a:lnTo>
                  <a:lnTo>
                    <a:pt x="178" y="272"/>
                  </a:lnTo>
                  <a:lnTo>
                    <a:pt x="178" y="271"/>
                  </a:lnTo>
                  <a:lnTo>
                    <a:pt x="177" y="272"/>
                  </a:lnTo>
                  <a:lnTo>
                    <a:pt x="177" y="273"/>
                  </a:lnTo>
                  <a:lnTo>
                    <a:pt x="176" y="273"/>
                  </a:lnTo>
                  <a:lnTo>
                    <a:pt x="176" y="272"/>
                  </a:lnTo>
                  <a:lnTo>
                    <a:pt x="176" y="271"/>
                  </a:lnTo>
                  <a:lnTo>
                    <a:pt x="175" y="271"/>
                  </a:lnTo>
                  <a:lnTo>
                    <a:pt x="175" y="270"/>
                  </a:lnTo>
                  <a:lnTo>
                    <a:pt x="174" y="268"/>
                  </a:lnTo>
                  <a:lnTo>
                    <a:pt x="172" y="270"/>
                  </a:lnTo>
                  <a:lnTo>
                    <a:pt x="172" y="268"/>
                  </a:lnTo>
                  <a:lnTo>
                    <a:pt x="171" y="267"/>
                  </a:lnTo>
                  <a:lnTo>
                    <a:pt x="170" y="267"/>
                  </a:lnTo>
                  <a:lnTo>
                    <a:pt x="170" y="268"/>
                  </a:lnTo>
                  <a:lnTo>
                    <a:pt x="169" y="268"/>
                  </a:lnTo>
                  <a:lnTo>
                    <a:pt x="168" y="267"/>
                  </a:lnTo>
                  <a:lnTo>
                    <a:pt x="167" y="267"/>
                  </a:lnTo>
                  <a:lnTo>
                    <a:pt x="166" y="267"/>
                  </a:lnTo>
                  <a:lnTo>
                    <a:pt x="164" y="267"/>
                  </a:lnTo>
                  <a:lnTo>
                    <a:pt x="164" y="268"/>
                  </a:lnTo>
                  <a:lnTo>
                    <a:pt x="163" y="268"/>
                  </a:lnTo>
                  <a:lnTo>
                    <a:pt x="162" y="268"/>
                  </a:lnTo>
                  <a:lnTo>
                    <a:pt x="162" y="270"/>
                  </a:lnTo>
                  <a:lnTo>
                    <a:pt x="163" y="270"/>
                  </a:lnTo>
                  <a:lnTo>
                    <a:pt x="162" y="271"/>
                  </a:lnTo>
                  <a:lnTo>
                    <a:pt x="161" y="271"/>
                  </a:lnTo>
                  <a:lnTo>
                    <a:pt x="161" y="272"/>
                  </a:lnTo>
                  <a:lnTo>
                    <a:pt x="160" y="272"/>
                  </a:lnTo>
                  <a:lnTo>
                    <a:pt x="160" y="271"/>
                  </a:lnTo>
                  <a:lnTo>
                    <a:pt x="159" y="272"/>
                  </a:lnTo>
                  <a:lnTo>
                    <a:pt x="159" y="273"/>
                  </a:lnTo>
                  <a:lnTo>
                    <a:pt x="160" y="274"/>
                  </a:lnTo>
                  <a:lnTo>
                    <a:pt x="159" y="275"/>
                  </a:lnTo>
                  <a:lnTo>
                    <a:pt x="159" y="276"/>
                  </a:lnTo>
                  <a:lnTo>
                    <a:pt x="159" y="278"/>
                  </a:lnTo>
                  <a:lnTo>
                    <a:pt x="158" y="278"/>
                  </a:lnTo>
                  <a:lnTo>
                    <a:pt x="158" y="279"/>
                  </a:lnTo>
                  <a:lnTo>
                    <a:pt x="156" y="280"/>
                  </a:lnTo>
                  <a:lnTo>
                    <a:pt x="158" y="280"/>
                  </a:lnTo>
                  <a:lnTo>
                    <a:pt x="159" y="281"/>
                  </a:lnTo>
                  <a:lnTo>
                    <a:pt x="159" y="282"/>
                  </a:lnTo>
                  <a:lnTo>
                    <a:pt x="158" y="282"/>
                  </a:lnTo>
                  <a:lnTo>
                    <a:pt x="158" y="283"/>
                  </a:lnTo>
                  <a:lnTo>
                    <a:pt x="158" y="284"/>
                  </a:lnTo>
                  <a:lnTo>
                    <a:pt x="156" y="286"/>
                  </a:lnTo>
                  <a:lnTo>
                    <a:pt x="155" y="286"/>
                  </a:lnTo>
                  <a:lnTo>
                    <a:pt x="154" y="284"/>
                  </a:lnTo>
                  <a:lnTo>
                    <a:pt x="155" y="283"/>
                  </a:lnTo>
                  <a:lnTo>
                    <a:pt x="154" y="283"/>
                  </a:lnTo>
                  <a:lnTo>
                    <a:pt x="153" y="283"/>
                  </a:lnTo>
                  <a:lnTo>
                    <a:pt x="153" y="284"/>
                  </a:lnTo>
                  <a:lnTo>
                    <a:pt x="152" y="286"/>
                  </a:lnTo>
                  <a:lnTo>
                    <a:pt x="152" y="287"/>
                  </a:lnTo>
                  <a:lnTo>
                    <a:pt x="152" y="288"/>
                  </a:lnTo>
                  <a:lnTo>
                    <a:pt x="152" y="290"/>
                  </a:lnTo>
                  <a:lnTo>
                    <a:pt x="152" y="291"/>
                  </a:lnTo>
                  <a:lnTo>
                    <a:pt x="151" y="291"/>
                  </a:lnTo>
                  <a:lnTo>
                    <a:pt x="150" y="290"/>
                  </a:lnTo>
                  <a:lnTo>
                    <a:pt x="148" y="290"/>
                  </a:lnTo>
                  <a:lnTo>
                    <a:pt x="147" y="290"/>
                  </a:lnTo>
                  <a:lnTo>
                    <a:pt x="147" y="291"/>
                  </a:lnTo>
                  <a:lnTo>
                    <a:pt x="148" y="292"/>
                  </a:lnTo>
                  <a:lnTo>
                    <a:pt x="148" y="294"/>
                  </a:lnTo>
                  <a:lnTo>
                    <a:pt x="147" y="294"/>
                  </a:lnTo>
                  <a:lnTo>
                    <a:pt x="145" y="294"/>
                  </a:lnTo>
                  <a:lnTo>
                    <a:pt x="144" y="294"/>
                  </a:lnTo>
                  <a:lnTo>
                    <a:pt x="143" y="292"/>
                  </a:lnTo>
                  <a:lnTo>
                    <a:pt x="142" y="294"/>
                  </a:lnTo>
                  <a:lnTo>
                    <a:pt x="140" y="295"/>
                  </a:lnTo>
                  <a:lnTo>
                    <a:pt x="140" y="296"/>
                  </a:lnTo>
                  <a:lnTo>
                    <a:pt x="140" y="297"/>
                  </a:lnTo>
                  <a:lnTo>
                    <a:pt x="139" y="297"/>
                  </a:lnTo>
                  <a:lnTo>
                    <a:pt x="138" y="298"/>
                  </a:lnTo>
                  <a:lnTo>
                    <a:pt x="137" y="299"/>
                  </a:lnTo>
                  <a:lnTo>
                    <a:pt x="138" y="299"/>
                  </a:lnTo>
                  <a:lnTo>
                    <a:pt x="138" y="300"/>
                  </a:lnTo>
                  <a:lnTo>
                    <a:pt x="137" y="302"/>
                  </a:lnTo>
                  <a:lnTo>
                    <a:pt x="136" y="302"/>
                  </a:lnTo>
                  <a:lnTo>
                    <a:pt x="135" y="303"/>
                  </a:lnTo>
                  <a:lnTo>
                    <a:pt x="134" y="303"/>
                  </a:lnTo>
                  <a:lnTo>
                    <a:pt x="134" y="304"/>
                  </a:lnTo>
                  <a:lnTo>
                    <a:pt x="135" y="304"/>
                  </a:lnTo>
                  <a:lnTo>
                    <a:pt x="135" y="305"/>
                  </a:lnTo>
                  <a:lnTo>
                    <a:pt x="134" y="305"/>
                  </a:lnTo>
                  <a:lnTo>
                    <a:pt x="132" y="305"/>
                  </a:lnTo>
                  <a:lnTo>
                    <a:pt x="132" y="304"/>
                  </a:lnTo>
                  <a:lnTo>
                    <a:pt x="132" y="305"/>
                  </a:lnTo>
                  <a:lnTo>
                    <a:pt x="131" y="305"/>
                  </a:lnTo>
                  <a:lnTo>
                    <a:pt x="131" y="306"/>
                  </a:lnTo>
                  <a:lnTo>
                    <a:pt x="130" y="306"/>
                  </a:lnTo>
                  <a:lnTo>
                    <a:pt x="130" y="305"/>
                  </a:lnTo>
                  <a:lnTo>
                    <a:pt x="129" y="305"/>
                  </a:lnTo>
                  <a:lnTo>
                    <a:pt x="128" y="306"/>
                  </a:lnTo>
                  <a:lnTo>
                    <a:pt x="127" y="306"/>
                  </a:lnTo>
                  <a:lnTo>
                    <a:pt x="127" y="305"/>
                  </a:lnTo>
                  <a:lnTo>
                    <a:pt x="127" y="304"/>
                  </a:lnTo>
                  <a:lnTo>
                    <a:pt x="125" y="304"/>
                  </a:lnTo>
                  <a:lnTo>
                    <a:pt x="124" y="305"/>
                  </a:lnTo>
                  <a:lnTo>
                    <a:pt x="125" y="305"/>
                  </a:lnTo>
                  <a:lnTo>
                    <a:pt x="124" y="306"/>
                  </a:lnTo>
                  <a:lnTo>
                    <a:pt x="123" y="306"/>
                  </a:lnTo>
                  <a:lnTo>
                    <a:pt x="122" y="307"/>
                  </a:lnTo>
                  <a:lnTo>
                    <a:pt x="121" y="308"/>
                  </a:lnTo>
                  <a:lnTo>
                    <a:pt x="122" y="308"/>
                  </a:lnTo>
                  <a:lnTo>
                    <a:pt x="123" y="310"/>
                  </a:lnTo>
                  <a:lnTo>
                    <a:pt x="122" y="310"/>
                  </a:lnTo>
                  <a:lnTo>
                    <a:pt x="122" y="311"/>
                  </a:lnTo>
                  <a:lnTo>
                    <a:pt x="121" y="311"/>
                  </a:lnTo>
                  <a:lnTo>
                    <a:pt x="121" y="310"/>
                  </a:lnTo>
                  <a:lnTo>
                    <a:pt x="120" y="310"/>
                  </a:lnTo>
                  <a:lnTo>
                    <a:pt x="120" y="311"/>
                  </a:lnTo>
                  <a:lnTo>
                    <a:pt x="121" y="311"/>
                  </a:lnTo>
                  <a:lnTo>
                    <a:pt x="121" y="312"/>
                  </a:lnTo>
                  <a:lnTo>
                    <a:pt x="122" y="313"/>
                  </a:lnTo>
                  <a:lnTo>
                    <a:pt x="122" y="314"/>
                  </a:lnTo>
                  <a:lnTo>
                    <a:pt x="121" y="314"/>
                  </a:lnTo>
                  <a:lnTo>
                    <a:pt x="121" y="315"/>
                  </a:lnTo>
                  <a:lnTo>
                    <a:pt x="122" y="315"/>
                  </a:lnTo>
                  <a:lnTo>
                    <a:pt x="122" y="316"/>
                  </a:lnTo>
                  <a:lnTo>
                    <a:pt x="122" y="318"/>
                  </a:lnTo>
                  <a:lnTo>
                    <a:pt x="121" y="318"/>
                  </a:lnTo>
                  <a:lnTo>
                    <a:pt x="119" y="315"/>
                  </a:lnTo>
                  <a:lnTo>
                    <a:pt x="119" y="314"/>
                  </a:lnTo>
                  <a:lnTo>
                    <a:pt x="117" y="314"/>
                  </a:lnTo>
                  <a:lnTo>
                    <a:pt x="117" y="313"/>
                  </a:lnTo>
                  <a:lnTo>
                    <a:pt x="116" y="313"/>
                  </a:lnTo>
                  <a:lnTo>
                    <a:pt x="115" y="314"/>
                  </a:lnTo>
                  <a:lnTo>
                    <a:pt x="114" y="315"/>
                  </a:lnTo>
                  <a:lnTo>
                    <a:pt x="113" y="315"/>
                  </a:lnTo>
                  <a:lnTo>
                    <a:pt x="113" y="314"/>
                  </a:lnTo>
                  <a:lnTo>
                    <a:pt x="112" y="314"/>
                  </a:lnTo>
                  <a:lnTo>
                    <a:pt x="112" y="315"/>
                  </a:lnTo>
                  <a:lnTo>
                    <a:pt x="112" y="316"/>
                  </a:lnTo>
                  <a:lnTo>
                    <a:pt x="111" y="316"/>
                  </a:lnTo>
                  <a:lnTo>
                    <a:pt x="111" y="315"/>
                  </a:lnTo>
                  <a:lnTo>
                    <a:pt x="109" y="314"/>
                  </a:lnTo>
                  <a:lnTo>
                    <a:pt x="109" y="313"/>
                  </a:lnTo>
                  <a:lnTo>
                    <a:pt x="108" y="313"/>
                  </a:lnTo>
                  <a:lnTo>
                    <a:pt x="107" y="313"/>
                  </a:lnTo>
                  <a:lnTo>
                    <a:pt x="107" y="314"/>
                  </a:lnTo>
                  <a:lnTo>
                    <a:pt x="106" y="314"/>
                  </a:lnTo>
                  <a:lnTo>
                    <a:pt x="106" y="315"/>
                  </a:lnTo>
                  <a:lnTo>
                    <a:pt x="105" y="315"/>
                  </a:lnTo>
                  <a:lnTo>
                    <a:pt x="105" y="310"/>
                  </a:lnTo>
                  <a:lnTo>
                    <a:pt x="105" y="306"/>
                  </a:lnTo>
                  <a:lnTo>
                    <a:pt x="105" y="300"/>
                  </a:lnTo>
                  <a:lnTo>
                    <a:pt x="104" y="300"/>
                  </a:lnTo>
                  <a:lnTo>
                    <a:pt x="101" y="300"/>
                  </a:lnTo>
                  <a:lnTo>
                    <a:pt x="99" y="300"/>
                  </a:lnTo>
                  <a:lnTo>
                    <a:pt x="97" y="300"/>
                  </a:lnTo>
                  <a:lnTo>
                    <a:pt x="92" y="300"/>
                  </a:lnTo>
                  <a:lnTo>
                    <a:pt x="89" y="300"/>
                  </a:lnTo>
                  <a:lnTo>
                    <a:pt x="88" y="300"/>
                  </a:lnTo>
                  <a:lnTo>
                    <a:pt x="88" y="297"/>
                  </a:lnTo>
                  <a:lnTo>
                    <a:pt x="88" y="291"/>
                  </a:lnTo>
                  <a:lnTo>
                    <a:pt x="87" y="291"/>
                  </a:lnTo>
                  <a:lnTo>
                    <a:pt x="84" y="291"/>
                  </a:lnTo>
                  <a:lnTo>
                    <a:pt x="82" y="291"/>
                  </a:lnTo>
                  <a:lnTo>
                    <a:pt x="76" y="291"/>
                  </a:lnTo>
                  <a:lnTo>
                    <a:pt x="71" y="291"/>
                  </a:lnTo>
                  <a:lnTo>
                    <a:pt x="68" y="291"/>
                  </a:lnTo>
                  <a:lnTo>
                    <a:pt x="66" y="291"/>
                  </a:lnTo>
                  <a:lnTo>
                    <a:pt x="53" y="291"/>
                  </a:lnTo>
                  <a:lnTo>
                    <a:pt x="52" y="291"/>
                  </a:lnTo>
                  <a:lnTo>
                    <a:pt x="52" y="290"/>
                  </a:lnTo>
                  <a:lnTo>
                    <a:pt x="52" y="284"/>
                  </a:lnTo>
                  <a:lnTo>
                    <a:pt x="52" y="280"/>
                  </a:lnTo>
                  <a:lnTo>
                    <a:pt x="52" y="275"/>
                  </a:lnTo>
                  <a:lnTo>
                    <a:pt x="53" y="274"/>
                  </a:lnTo>
                  <a:lnTo>
                    <a:pt x="53" y="273"/>
                  </a:lnTo>
                  <a:lnTo>
                    <a:pt x="52" y="273"/>
                  </a:lnTo>
                  <a:lnTo>
                    <a:pt x="52" y="270"/>
                  </a:lnTo>
                  <a:lnTo>
                    <a:pt x="52" y="264"/>
                  </a:lnTo>
                  <a:lnTo>
                    <a:pt x="44" y="264"/>
                  </a:lnTo>
                  <a:lnTo>
                    <a:pt x="34" y="264"/>
                  </a:lnTo>
                  <a:lnTo>
                    <a:pt x="34" y="260"/>
                  </a:lnTo>
                  <a:lnTo>
                    <a:pt x="34" y="255"/>
                  </a:lnTo>
                  <a:lnTo>
                    <a:pt x="35" y="247"/>
                  </a:lnTo>
                  <a:lnTo>
                    <a:pt x="34" y="247"/>
                  </a:lnTo>
                  <a:lnTo>
                    <a:pt x="27" y="246"/>
                  </a:lnTo>
                  <a:lnTo>
                    <a:pt x="26" y="246"/>
                  </a:lnTo>
                  <a:lnTo>
                    <a:pt x="19" y="246"/>
                  </a:lnTo>
                  <a:lnTo>
                    <a:pt x="18" y="244"/>
                  </a:lnTo>
                  <a:lnTo>
                    <a:pt x="18" y="243"/>
                  </a:lnTo>
                  <a:lnTo>
                    <a:pt x="19" y="243"/>
                  </a:lnTo>
                  <a:lnTo>
                    <a:pt x="19" y="242"/>
                  </a:lnTo>
                  <a:lnTo>
                    <a:pt x="20" y="243"/>
                  </a:lnTo>
                  <a:lnTo>
                    <a:pt x="21" y="243"/>
                  </a:lnTo>
                  <a:lnTo>
                    <a:pt x="23" y="243"/>
                  </a:lnTo>
                  <a:lnTo>
                    <a:pt x="24" y="242"/>
                  </a:lnTo>
                  <a:lnTo>
                    <a:pt x="25" y="242"/>
                  </a:lnTo>
                  <a:lnTo>
                    <a:pt x="26" y="242"/>
                  </a:lnTo>
                  <a:lnTo>
                    <a:pt x="26" y="241"/>
                  </a:lnTo>
                  <a:lnTo>
                    <a:pt x="27" y="242"/>
                  </a:lnTo>
                  <a:lnTo>
                    <a:pt x="28" y="243"/>
                  </a:lnTo>
                  <a:lnTo>
                    <a:pt x="29" y="243"/>
                  </a:lnTo>
                  <a:lnTo>
                    <a:pt x="31" y="243"/>
                  </a:lnTo>
                  <a:lnTo>
                    <a:pt x="31" y="242"/>
                  </a:lnTo>
                  <a:lnTo>
                    <a:pt x="34" y="238"/>
                  </a:lnTo>
                  <a:lnTo>
                    <a:pt x="34" y="235"/>
                  </a:lnTo>
                  <a:lnTo>
                    <a:pt x="34" y="234"/>
                  </a:lnTo>
                  <a:lnTo>
                    <a:pt x="33" y="233"/>
                  </a:lnTo>
                  <a:lnTo>
                    <a:pt x="33" y="232"/>
                  </a:lnTo>
                  <a:lnTo>
                    <a:pt x="31" y="232"/>
                  </a:lnTo>
                  <a:lnTo>
                    <a:pt x="28" y="232"/>
                  </a:lnTo>
                  <a:lnTo>
                    <a:pt x="26" y="232"/>
                  </a:lnTo>
                  <a:lnTo>
                    <a:pt x="23" y="232"/>
                  </a:lnTo>
                  <a:lnTo>
                    <a:pt x="21" y="231"/>
                  </a:lnTo>
                  <a:lnTo>
                    <a:pt x="20" y="228"/>
                  </a:lnTo>
                  <a:lnTo>
                    <a:pt x="19" y="227"/>
                  </a:lnTo>
                  <a:lnTo>
                    <a:pt x="19" y="226"/>
                  </a:lnTo>
                  <a:lnTo>
                    <a:pt x="19" y="225"/>
                  </a:lnTo>
                  <a:lnTo>
                    <a:pt x="18" y="225"/>
                  </a:lnTo>
                  <a:lnTo>
                    <a:pt x="17" y="223"/>
                  </a:lnTo>
                  <a:lnTo>
                    <a:pt x="17" y="220"/>
                  </a:lnTo>
                  <a:lnTo>
                    <a:pt x="18" y="219"/>
                  </a:lnTo>
                  <a:lnTo>
                    <a:pt x="19" y="217"/>
                  </a:lnTo>
                  <a:lnTo>
                    <a:pt x="20" y="214"/>
                  </a:lnTo>
                  <a:lnTo>
                    <a:pt x="23" y="211"/>
                  </a:lnTo>
                  <a:lnTo>
                    <a:pt x="23" y="210"/>
                  </a:lnTo>
                  <a:lnTo>
                    <a:pt x="24" y="209"/>
                  </a:lnTo>
                  <a:lnTo>
                    <a:pt x="24" y="208"/>
                  </a:lnTo>
                  <a:lnTo>
                    <a:pt x="23" y="207"/>
                  </a:lnTo>
                  <a:lnTo>
                    <a:pt x="24" y="206"/>
                  </a:lnTo>
                  <a:lnTo>
                    <a:pt x="24" y="203"/>
                  </a:lnTo>
                  <a:lnTo>
                    <a:pt x="25" y="203"/>
                  </a:lnTo>
                  <a:lnTo>
                    <a:pt x="26" y="202"/>
                  </a:lnTo>
                  <a:lnTo>
                    <a:pt x="27" y="202"/>
                  </a:lnTo>
                  <a:lnTo>
                    <a:pt x="29" y="202"/>
                  </a:lnTo>
                  <a:lnTo>
                    <a:pt x="31" y="203"/>
                  </a:lnTo>
                  <a:lnTo>
                    <a:pt x="32" y="203"/>
                  </a:lnTo>
                  <a:lnTo>
                    <a:pt x="32" y="206"/>
                  </a:lnTo>
                  <a:lnTo>
                    <a:pt x="33" y="208"/>
                  </a:lnTo>
                  <a:lnTo>
                    <a:pt x="33" y="210"/>
                  </a:lnTo>
                  <a:lnTo>
                    <a:pt x="32" y="212"/>
                  </a:lnTo>
                  <a:lnTo>
                    <a:pt x="33" y="214"/>
                  </a:lnTo>
                  <a:lnTo>
                    <a:pt x="33" y="216"/>
                  </a:lnTo>
                  <a:lnTo>
                    <a:pt x="34" y="217"/>
                  </a:lnTo>
                  <a:lnTo>
                    <a:pt x="36" y="218"/>
                  </a:lnTo>
                  <a:lnTo>
                    <a:pt x="37" y="218"/>
                  </a:lnTo>
                  <a:lnTo>
                    <a:pt x="41" y="218"/>
                  </a:lnTo>
                  <a:lnTo>
                    <a:pt x="42" y="218"/>
                  </a:lnTo>
                  <a:lnTo>
                    <a:pt x="43" y="217"/>
                  </a:lnTo>
                  <a:lnTo>
                    <a:pt x="44" y="216"/>
                  </a:lnTo>
                  <a:lnTo>
                    <a:pt x="45" y="215"/>
                  </a:lnTo>
                  <a:lnTo>
                    <a:pt x="47" y="215"/>
                  </a:lnTo>
                  <a:lnTo>
                    <a:pt x="47" y="214"/>
                  </a:lnTo>
                  <a:lnTo>
                    <a:pt x="48" y="212"/>
                  </a:lnTo>
                  <a:lnTo>
                    <a:pt x="49" y="209"/>
                  </a:lnTo>
                  <a:lnTo>
                    <a:pt x="49" y="207"/>
                  </a:lnTo>
                  <a:lnTo>
                    <a:pt x="49" y="204"/>
                  </a:lnTo>
                  <a:lnTo>
                    <a:pt x="49" y="203"/>
                  </a:lnTo>
                  <a:lnTo>
                    <a:pt x="47" y="201"/>
                  </a:lnTo>
                  <a:lnTo>
                    <a:pt x="44" y="199"/>
                  </a:lnTo>
                  <a:lnTo>
                    <a:pt x="41" y="196"/>
                  </a:lnTo>
                  <a:lnTo>
                    <a:pt x="41" y="195"/>
                  </a:lnTo>
                  <a:lnTo>
                    <a:pt x="40" y="195"/>
                  </a:lnTo>
                  <a:lnTo>
                    <a:pt x="39" y="194"/>
                  </a:lnTo>
                  <a:lnTo>
                    <a:pt x="36" y="193"/>
                  </a:lnTo>
                  <a:lnTo>
                    <a:pt x="35" y="193"/>
                  </a:lnTo>
                  <a:lnTo>
                    <a:pt x="34" y="192"/>
                  </a:lnTo>
                  <a:lnTo>
                    <a:pt x="31" y="192"/>
                  </a:lnTo>
                  <a:lnTo>
                    <a:pt x="29" y="192"/>
                  </a:lnTo>
                  <a:lnTo>
                    <a:pt x="27" y="192"/>
                  </a:lnTo>
                  <a:lnTo>
                    <a:pt x="26" y="192"/>
                  </a:lnTo>
                  <a:lnTo>
                    <a:pt x="23" y="192"/>
                  </a:lnTo>
                  <a:lnTo>
                    <a:pt x="20" y="191"/>
                  </a:lnTo>
                  <a:lnTo>
                    <a:pt x="20" y="190"/>
                  </a:lnTo>
                  <a:lnTo>
                    <a:pt x="18" y="187"/>
                  </a:lnTo>
                  <a:lnTo>
                    <a:pt x="17" y="186"/>
                  </a:lnTo>
                  <a:lnTo>
                    <a:pt x="16" y="186"/>
                  </a:lnTo>
                  <a:lnTo>
                    <a:pt x="15" y="186"/>
                  </a:lnTo>
                  <a:lnTo>
                    <a:pt x="12" y="185"/>
                  </a:lnTo>
                  <a:lnTo>
                    <a:pt x="11" y="184"/>
                  </a:lnTo>
                  <a:lnTo>
                    <a:pt x="10" y="182"/>
                  </a:lnTo>
                  <a:lnTo>
                    <a:pt x="9" y="179"/>
                  </a:lnTo>
                  <a:lnTo>
                    <a:pt x="8" y="178"/>
                  </a:lnTo>
                  <a:lnTo>
                    <a:pt x="8" y="177"/>
                  </a:lnTo>
                  <a:lnTo>
                    <a:pt x="9" y="176"/>
                  </a:lnTo>
                  <a:lnTo>
                    <a:pt x="9" y="175"/>
                  </a:lnTo>
                  <a:lnTo>
                    <a:pt x="10" y="174"/>
                  </a:lnTo>
                  <a:lnTo>
                    <a:pt x="11" y="172"/>
                  </a:lnTo>
                  <a:lnTo>
                    <a:pt x="11" y="171"/>
                  </a:lnTo>
                  <a:lnTo>
                    <a:pt x="11" y="170"/>
                  </a:lnTo>
                  <a:lnTo>
                    <a:pt x="12" y="169"/>
                  </a:lnTo>
                  <a:lnTo>
                    <a:pt x="12" y="167"/>
                  </a:lnTo>
                  <a:lnTo>
                    <a:pt x="11" y="166"/>
                  </a:lnTo>
                  <a:lnTo>
                    <a:pt x="11" y="163"/>
                  </a:lnTo>
                  <a:lnTo>
                    <a:pt x="11" y="162"/>
                  </a:lnTo>
                  <a:lnTo>
                    <a:pt x="11" y="161"/>
                  </a:lnTo>
                  <a:lnTo>
                    <a:pt x="12" y="161"/>
                  </a:lnTo>
                  <a:lnTo>
                    <a:pt x="13" y="161"/>
                  </a:lnTo>
                  <a:lnTo>
                    <a:pt x="15" y="161"/>
                  </a:lnTo>
                  <a:lnTo>
                    <a:pt x="16" y="162"/>
                  </a:lnTo>
                  <a:lnTo>
                    <a:pt x="19" y="166"/>
                  </a:lnTo>
                  <a:lnTo>
                    <a:pt x="21" y="167"/>
                  </a:lnTo>
                  <a:lnTo>
                    <a:pt x="23" y="167"/>
                  </a:lnTo>
                  <a:lnTo>
                    <a:pt x="25" y="167"/>
                  </a:lnTo>
                  <a:lnTo>
                    <a:pt x="27" y="167"/>
                  </a:lnTo>
                  <a:lnTo>
                    <a:pt x="28" y="167"/>
                  </a:lnTo>
                  <a:lnTo>
                    <a:pt x="29" y="166"/>
                  </a:lnTo>
                  <a:lnTo>
                    <a:pt x="31" y="166"/>
                  </a:lnTo>
                  <a:lnTo>
                    <a:pt x="34" y="163"/>
                  </a:lnTo>
                  <a:lnTo>
                    <a:pt x="35" y="161"/>
                  </a:lnTo>
                  <a:lnTo>
                    <a:pt x="36" y="159"/>
                  </a:lnTo>
                  <a:lnTo>
                    <a:pt x="36" y="156"/>
                  </a:lnTo>
                  <a:lnTo>
                    <a:pt x="35" y="155"/>
                  </a:lnTo>
                  <a:lnTo>
                    <a:pt x="34" y="153"/>
                  </a:lnTo>
                  <a:lnTo>
                    <a:pt x="32" y="152"/>
                  </a:lnTo>
                  <a:lnTo>
                    <a:pt x="31" y="151"/>
                  </a:lnTo>
                  <a:lnTo>
                    <a:pt x="28" y="150"/>
                  </a:lnTo>
                  <a:lnTo>
                    <a:pt x="26" y="148"/>
                  </a:lnTo>
                  <a:lnTo>
                    <a:pt x="25" y="146"/>
                  </a:lnTo>
                  <a:lnTo>
                    <a:pt x="24" y="144"/>
                  </a:lnTo>
                  <a:lnTo>
                    <a:pt x="24" y="143"/>
                  </a:lnTo>
                  <a:lnTo>
                    <a:pt x="23" y="140"/>
                  </a:lnTo>
                  <a:lnTo>
                    <a:pt x="23" y="138"/>
                  </a:lnTo>
                  <a:lnTo>
                    <a:pt x="23" y="137"/>
                  </a:lnTo>
                  <a:lnTo>
                    <a:pt x="23" y="135"/>
                  </a:lnTo>
                  <a:lnTo>
                    <a:pt x="24" y="134"/>
                  </a:lnTo>
                  <a:lnTo>
                    <a:pt x="24" y="132"/>
                  </a:lnTo>
                  <a:lnTo>
                    <a:pt x="25" y="131"/>
                  </a:lnTo>
                  <a:lnTo>
                    <a:pt x="25" y="130"/>
                  </a:lnTo>
                  <a:lnTo>
                    <a:pt x="26" y="130"/>
                  </a:lnTo>
                  <a:lnTo>
                    <a:pt x="29" y="128"/>
                  </a:lnTo>
                  <a:lnTo>
                    <a:pt x="29" y="127"/>
                  </a:lnTo>
                  <a:lnTo>
                    <a:pt x="31" y="127"/>
                  </a:lnTo>
                  <a:lnTo>
                    <a:pt x="32" y="127"/>
                  </a:lnTo>
                  <a:lnTo>
                    <a:pt x="33" y="127"/>
                  </a:lnTo>
                  <a:lnTo>
                    <a:pt x="33" y="126"/>
                  </a:lnTo>
                  <a:lnTo>
                    <a:pt x="34" y="126"/>
                  </a:lnTo>
                  <a:lnTo>
                    <a:pt x="33" y="126"/>
                  </a:lnTo>
                  <a:lnTo>
                    <a:pt x="33" y="124"/>
                  </a:lnTo>
                  <a:lnTo>
                    <a:pt x="32" y="124"/>
                  </a:lnTo>
                  <a:lnTo>
                    <a:pt x="32" y="123"/>
                  </a:lnTo>
                  <a:lnTo>
                    <a:pt x="31" y="123"/>
                  </a:lnTo>
                  <a:lnTo>
                    <a:pt x="29" y="124"/>
                  </a:lnTo>
                  <a:lnTo>
                    <a:pt x="28" y="124"/>
                  </a:lnTo>
                  <a:lnTo>
                    <a:pt x="27" y="124"/>
                  </a:lnTo>
                  <a:lnTo>
                    <a:pt x="26" y="123"/>
                  </a:lnTo>
                  <a:lnTo>
                    <a:pt x="25" y="124"/>
                  </a:lnTo>
                  <a:lnTo>
                    <a:pt x="24" y="124"/>
                  </a:lnTo>
                  <a:lnTo>
                    <a:pt x="24" y="126"/>
                  </a:lnTo>
                  <a:lnTo>
                    <a:pt x="23" y="126"/>
                  </a:lnTo>
                  <a:lnTo>
                    <a:pt x="21" y="126"/>
                  </a:lnTo>
                  <a:lnTo>
                    <a:pt x="20" y="126"/>
                  </a:lnTo>
                  <a:lnTo>
                    <a:pt x="19" y="124"/>
                  </a:lnTo>
                  <a:lnTo>
                    <a:pt x="19" y="123"/>
                  </a:lnTo>
                  <a:lnTo>
                    <a:pt x="18" y="123"/>
                  </a:lnTo>
                  <a:lnTo>
                    <a:pt x="18" y="122"/>
                  </a:lnTo>
                  <a:lnTo>
                    <a:pt x="17" y="122"/>
                  </a:lnTo>
                  <a:lnTo>
                    <a:pt x="16" y="123"/>
                  </a:lnTo>
                  <a:lnTo>
                    <a:pt x="16" y="124"/>
                  </a:lnTo>
                  <a:lnTo>
                    <a:pt x="16" y="126"/>
                  </a:lnTo>
                  <a:lnTo>
                    <a:pt x="15" y="126"/>
                  </a:lnTo>
                  <a:lnTo>
                    <a:pt x="16" y="127"/>
                  </a:lnTo>
                  <a:lnTo>
                    <a:pt x="15" y="127"/>
                  </a:lnTo>
                  <a:lnTo>
                    <a:pt x="13" y="127"/>
                  </a:lnTo>
                  <a:lnTo>
                    <a:pt x="13" y="128"/>
                  </a:lnTo>
                  <a:lnTo>
                    <a:pt x="13" y="129"/>
                  </a:lnTo>
                  <a:lnTo>
                    <a:pt x="12" y="129"/>
                  </a:lnTo>
                  <a:lnTo>
                    <a:pt x="11" y="129"/>
                  </a:lnTo>
                  <a:lnTo>
                    <a:pt x="10" y="129"/>
                  </a:lnTo>
                  <a:lnTo>
                    <a:pt x="9" y="129"/>
                  </a:lnTo>
                  <a:lnTo>
                    <a:pt x="9" y="128"/>
                  </a:lnTo>
                  <a:lnTo>
                    <a:pt x="8" y="127"/>
                  </a:lnTo>
                  <a:lnTo>
                    <a:pt x="8" y="126"/>
                  </a:lnTo>
                  <a:lnTo>
                    <a:pt x="7" y="124"/>
                  </a:lnTo>
                  <a:lnTo>
                    <a:pt x="7" y="123"/>
                  </a:lnTo>
                  <a:lnTo>
                    <a:pt x="5" y="123"/>
                  </a:lnTo>
                  <a:lnTo>
                    <a:pt x="4" y="123"/>
                  </a:lnTo>
                  <a:lnTo>
                    <a:pt x="3" y="123"/>
                  </a:lnTo>
                  <a:lnTo>
                    <a:pt x="2" y="123"/>
                  </a:lnTo>
                  <a:lnTo>
                    <a:pt x="1" y="124"/>
                  </a:lnTo>
                  <a:lnTo>
                    <a:pt x="0" y="126"/>
                  </a:lnTo>
                  <a:lnTo>
                    <a:pt x="0" y="119"/>
                  </a:lnTo>
                  <a:lnTo>
                    <a:pt x="0" y="115"/>
                  </a:lnTo>
                  <a:lnTo>
                    <a:pt x="0" y="113"/>
                  </a:lnTo>
                  <a:lnTo>
                    <a:pt x="1" y="112"/>
                  </a:lnTo>
                  <a:lnTo>
                    <a:pt x="4" y="107"/>
                  </a:lnTo>
                  <a:lnTo>
                    <a:pt x="7" y="106"/>
                  </a:lnTo>
                  <a:lnTo>
                    <a:pt x="12" y="100"/>
                  </a:lnTo>
                  <a:lnTo>
                    <a:pt x="13" y="99"/>
                  </a:lnTo>
                  <a:lnTo>
                    <a:pt x="25" y="89"/>
                  </a:lnTo>
                  <a:lnTo>
                    <a:pt x="27" y="86"/>
                  </a:lnTo>
                  <a:lnTo>
                    <a:pt x="32" y="82"/>
                  </a:lnTo>
                  <a:lnTo>
                    <a:pt x="36" y="76"/>
                  </a:lnTo>
                  <a:lnTo>
                    <a:pt x="53" y="59"/>
                  </a:lnTo>
                  <a:lnTo>
                    <a:pt x="65" y="59"/>
                  </a:lnTo>
                  <a:lnTo>
                    <a:pt x="66" y="59"/>
                  </a:lnTo>
                  <a:lnTo>
                    <a:pt x="67" y="59"/>
                  </a:lnTo>
                  <a:lnTo>
                    <a:pt x="69" y="59"/>
                  </a:lnTo>
                  <a:lnTo>
                    <a:pt x="71" y="59"/>
                  </a:lnTo>
                  <a:lnTo>
                    <a:pt x="72" y="59"/>
                  </a:lnTo>
                  <a:lnTo>
                    <a:pt x="74" y="59"/>
                  </a:lnTo>
                  <a:lnTo>
                    <a:pt x="77" y="59"/>
                  </a:lnTo>
                  <a:lnTo>
                    <a:pt x="79" y="59"/>
                  </a:lnTo>
                  <a:lnTo>
                    <a:pt x="81" y="59"/>
                  </a:lnTo>
                  <a:lnTo>
                    <a:pt x="85" y="59"/>
                  </a:lnTo>
                  <a:lnTo>
                    <a:pt x="87" y="59"/>
                  </a:lnTo>
                  <a:lnTo>
                    <a:pt x="88" y="59"/>
                  </a:lnTo>
                  <a:lnTo>
                    <a:pt x="89" y="59"/>
                  </a:lnTo>
                  <a:lnTo>
                    <a:pt x="92" y="59"/>
                  </a:lnTo>
                  <a:lnTo>
                    <a:pt x="96" y="59"/>
                  </a:lnTo>
                  <a:lnTo>
                    <a:pt x="97" y="59"/>
                  </a:lnTo>
                  <a:lnTo>
                    <a:pt x="98" y="59"/>
                  </a:lnTo>
                  <a:lnTo>
                    <a:pt x="100" y="59"/>
                  </a:lnTo>
                  <a:lnTo>
                    <a:pt x="104" y="59"/>
                  </a:lnTo>
                  <a:lnTo>
                    <a:pt x="106" y="59"/>
                  </a:lnTo>
                  <a:lnTo>
                    <a:pt x="107" y="59"/>
                  </a:lnTo>
                  <a:lnTo>
                    <a:pt x="111" y="59"/>
                  </a:lnTo>
                  <a:lnTo>
                    <a:pt x="112" y="59"/>
                  </a:lnTo>
                  <a:lnTo>
                    <a:pt x="113" y="59"/>
                  </a:lnTo>
                  <a:lnTo>
                    <a:pt x="114" y="59"/>
                  </a:lnTo>
                  <a:lnTo>
                    <a:pt x="120" y="59"/>
                  </a:lnTo>
                  <a:lnTo>
                    <a:pt x="122" y="59"/>
                  </a:lnTo>
                  <a:lnTo>
                    <a:pt x="124" y="59"/>
                  </a:lnTo>
                  <a:lnTo>
                    <a:pt x="125" y="59"/>
                  </a:lnTo>
                  <a:lnTo>
                    <a:pt x="127" y="59"/>
                  </a:lnTo>
                  <a:lnTo>
                    <a:pt x="131" y="59"/>
                  </a:lnTo>
                  <a:lnTo>
                    <a:pt x="134" y="59"/>
                  </a:lnTo>
                  <a:lnTo>
                    <a:pt x="135" y="59"/>
                  </a:lnTo>
                  <a:lnTo>
                    <a:pt x="136" y="59"/>
                  </a:lnTo>
                  <a:lnTo>
                    <a:pt x="137" y="59"/>
                  </a:lnTo>
                  <a:lnTo>
                    <a:pt x="138" y="59"/>
                  </a:lnTo>
                  <a:lnTo>
                    <a:pt x="139" y="59"/>
                  </a:lnTo>
                  <a:lnTo>
                    <a:pt x="140" y="59"/>
                  </a:lnTo>
                  <a:lnTo>
                    <a:pt x="142" y="59"/>
                  </a:lnTo>
                  <a:lnTo>
                    <a:pt x="151" y="60"/>
                  </a:lnTo>
                  <a:lnTo>
                    <a:pt x="152" y="60"/>
                  </a:lnTo>
                  <a:lnTo>
                    <a:pt x="154" y="60"/>
                  </a:lnTo>
                  <a:lnTo>
                    <a:pt x="155" y="60"/>
                  </a:lnTo>
                  <a:lnTo>
                    <a:pt x="160" y="60"/>
                  </a:lnTo>
                  <a:lnTo>
                    <a:pt x="161" y="60"/>
                  </a:lnTo>
                  <a:lnTo>
                    <a:pt x="161" y="56"/>
                  </a:lnTo>
                  <a:lnTo>
                    <a:pt x="161" y="49"/>
                  </a:lnTo>
                  <a:lnTo>
                    <a:pt x="161" y="43"/>
                  </a:lnTo>
                  <a:lnTo>
                    <a:pt x="161" y="39"/>
                  </a:lnTo>
                  <a:lnTo>
                    <a:pt x="161" y="38"/>
                  </a:lnTo>
                  <a:lnTo>
                    <a:pt x="161" y="35"/>
                  </a:lnTo>
                  <a:lnTo>
                    <a:pt x="161" y="32"/>
                  </a:lnTo>
                  <a:lnTo>
                    <a:pt x="161" y="22"/>
                  </a:lnTo>
                  <a:lnTo>
                    <a:pt x="161" y="18"/>
                  </a:lnTo>
                  <a:lnTo>
                    <a:pt x="161" y="16"/>
                  </a:lnTo>
                  <a:lnTo>
                    <a:pt x="161" y="12"/>
                  </a:lnTo>
                  <a:lnTo>
                    <a:pt x="161" y="11"/>
                  </a:lnTo>
                  <a:lnTo>
                    <a:pt x="161" y="9"/>
                  </a:lnTo>
                  <a:lnTo>
                    <a:pt x="162" y="8"/>
                  </a:lnTo>
                  <a:lnTo>
                    <a:pt x="161" y="8"/>
                  </a:lnTo>
                  <a:lnTo>
                    <a:pt x="162" y="7"/>
                  </a:lnTo>
                  <a:lnTo>
                    <a:pt x="169" y="7"/>
                  </a:lnTo>
                  <a:lnTo>
                    <a:pt x="172" y="7"/>
                  </a:lnTo>
                  <a:lnTo>
                    <a:pt x="176" y="7"/>
                  </a:lnTo>
                  <a:lnTo>
                    <a:pt x="184" y="7"/>
                  </a:lnTo>
                  <a:lnTo>
                    <a:pt x="185" y="7"/>
                  </a:lnTo>
                  <a:lnTo>
                    <a:pt x="190" y="7"/>
                  </a:lnTo>
                  <a:lnTo>
                    <a:pt x="198" y="7"/>
                  </a:lnTo>
                  <a:lnTo>
                    <a:pt x="199" y="7"/>
                  </a:lnTo>
                  <a:lnTo>
                    <a:pt x="200" y="7"/>
                  </a:lnTo>
                  <a:lnTo>
                    <a:pt x="202" y="7"/>
                  </a:lnTo>
                  <a:lnTo>
                    <a:pt x="206" y="7"/>
                  </a:lnTo>
                  <a:lnTo>
                    <a:pt x="207" y="7"/>
                  </a:lnTo>
                  <a:lnTo>
                    <a:pt x="208" y="7"/>
                  </a:lnTo>
                  <a:lnTo>
                    <a:pt x="209" y="7"/>
                  </a:lnTo>
                  <a:lnTo>
                    <a:pt x="210" y="6"/>
                  </a:lnTo>
                  <a:lnTo>
                    <a:pt x="211" y="6"/>
                  </a:lnTo>
                  <a:close/>
                </a:path>
              </a:pathLst>
            </a:custGeom>
            <a:solidFill>
              <a:schemeClr val="bg1"/>
            </a:solidFill>
            <a:ln w="9525">
              <a:solidFill>
                <a:srgbClr val="000000"/>
              </a:solidFill>
              <a:round/>
              <a:headEnd/>
              <a:tailEnd/>
            </a:ln>
          </p:spPr>
          <p:txBody>
            <a:bodyPr/>
            <a:lstStyle/>
            <a:p>
              <a:endParaRPr lang="en-US" dirty="0"/>
            </a:p>
          </p:txBody>
        </p:sp>
        <p:sp>
          <p:nvSpPr>
            <p:cNvPr id="45" name="Freeform 144"/>
            <p:cNvSpPr>
              <a:spLocks/>
            </p:cNvSpPr>
            <p:nvPr/>
          </p:nvSpPr>
          <p:spPr bwMode="auto">
            <a:xfrm>
              <a:off x="2436" y="1991"/>
              <a:ext cx="411" cy="318"/>
            </a:xfrm>
            <a:custGeom>
              <a:avLst/>
              <a:gdLst>
                <a:gd name="T0" fmla="*/ 219 w 411"/>
                <a:gd name="T1" fmla="*/ 6 h 318"/>
                <a:gd name="T2" fmla="*/ 275 w 411"/>
                <a:gd name="T3" fmla="*/ 31 h 318"/>
                <a:gd name="T4" fmla="*/ 323 w 411"/>
                <a:gd name="T5" fmla="*/ 50 h 318"/>
                <a:gd name="T6" fmla="*/ 383 w 411"/>
                <a:gd name="T7" fmla="*/ 76 h 318"/>
                <a:gd name="T8" fmla="*/ 409 w 411"/>
                <a:gd name="T9" fmla="*/ 91 h 318"/>
                <a:gd name="T10" fmla="*/ 403 w 411"/>
                <a:gd name="T11" fmla="*/ 97 h 318"/>
                <a:gd name="T12" fmla="*/ 400 w 411"/>
                <a:gd name="T13" fmla="*/ 106 h 318"/>
                <a:gd name="T14" fmla="*/ 395 w 411"/>
                <a:gd name="T15" fmla="*/ 118 h 318"/>
                <a:gd name="T16" fmla="*/ 385 w 411"/>
                <a:gd name="T17" fmla="*/ 120 h 318"/>
                <a:gd name="T18" fmla="*/ 383 w 411"/>
                <a:gd name="T19" fmla="*/ 134 h 318"/>
                <a:gd name="T20" fmla="*/ 383 w 411"/>
                <a:gd name="T21" fmla="*/ 145 h 318"/>
                <a:gd name="T22" fmla="*/ 378 w 411"/>
                <a:gd name="T23" fmla="*/ 155 h 318"/>
                <a:gd name="T24" fmla="*/ 374 w 411"/>
                <a:gd name="T25" fmla="*/ 168 h 318"/>
                <a:gd name="T26" fmla="*/ 366 w 411"/>
                <a:gd name="T27" fmla="*/ 177 h 318"/>
                <a:gd name="T28" fmla="*/ 358 w 411"/>
                <a:gd name="T29" fmla="*/ 179 h 318"/>
                <a:gd name="T30" fmla="*/ 352 w 411"/>
                <a:gd name="T31" fmla="*/ 187 h 318"/>
                <a:gd name="T32" fmla="*/ 345 w 411"/>
                <a:gd name="T33" fmla="*/ 194 h 318"/>
                <a:gd name="T34" fmla="*/ 334 w 411"/>
                <a:gd name="T35" fmla="*/ 196 h 318"/>
                <a:gd name="T36" fmla="*/ 322 w 411"/>
                <a:gd name="T37" fmla="*/ 199 h 318"/>
                <a:gd name="T38" fmla="*/ 319 w 411"/>
                <a:gd name="T39" fmla="*/ 203 h 318"/>
                <a:gd name="T40" fmla="*/ 307 w 411"/>
                <a:gd name="T41" fmla="*/ 208 h 318"/>
                <a:gd name="T42" fmla="*/ 296 w 411"/>
                <a:gd name="T43" fmla="*/ 216 h 318"/>
                <a:gd name="T44" fmla="*/ 283 w 411"/>
                <a:gd name="T45" fmla="*/ 220 h 318"/>
                <a:gd name="T46" fmla="*/ 275 w 411"/>
                <a:gd name="T47" fmla="*/ 219 h 318"/>
                <a:gd name="T48" fmla="*/ 265 w 411"/>
                <a:gd name="T49" fmla="*/ 222 h 318"/>
                <a:gd name="T50" fmla="*/ 254 w 411"/>
                <a:gd name="T51" fmla="*/ 224 h 318"/>
                <a:gd name="T52" fmla="*/ 247 w 411"/>
                <a:gd name="T53" fmla="*/ 226 h 318"/>
                <a:gd name="T54" fmla="*/ 239 w 411"/>
                <a:gd name="T55" fmla="*/ 230 h 318"/>
                <a:gd name="T56" fmla="*/ 233 w 411"/>
                <a:gd name="T57" fmla="*/ 239 h 318"/>
                <a:gd name="T58" fmla="*/ 226 w 411"/>
                <a:gd name="T59" fmla="*/ 247 h 318"/>
                <a:gd name="T60" fmla="*/ 215 w 411"/>
                <a:gd name="T61" fmla="*/ 256 h 318"/>
                <a:gd name="T62" fmla="*/ 207 w 411"/>
                <a:gd name="T63" fmla="*/ 257 h 318"/>
                <a:gd name="T64" fmla="*/ 200 w 411"/>
                <a:gd name="T65" fmla="*/ 258 h 318"/>
                <a:gd name="T66" fmla="*/ 193 w 411"/>
                <a:gd name="T67" fmla="*/ 266 h 318"/>
                <a:gd name="T68" fmla="*/ 185 w 411"/>
                <a:gd name="T69" fmla="*/ 272 h 318"/>
                <a:gd name="T70" fmla="*/ 177 w 411"/>
                <a:gd name="T71" fmla="*/ 272 h 318"/>
                <a:gd name="T72" fmla="*/ 164 w 411"/>
                <a:gd name="T73" fmla="*/ 267 h 318"/>
                <a:gd name="T74" fmla="*/ 158 w 411"/>
                <a:gd name="T75" fmla="*/ 278 h 318"/>
                <a:gd name="T76" fmla="*/ 152 w 411"/>
                <a:gd name="T77" fmla="*/ 287 h 318"/>
                <a:gd name="T78" fmla="*/ 140 w 411"/>
                <a:gd name="T79" fmla="*/ 296 h 318"/>
                <a:gd name="T80" fmla="*/ 132 w 411"/>
                <a:gd name="T81" fmla="*/ 305 h 318"/>
                <a:gd name="T82" fmla="*/ 122 w 411"/>
                <a:gd name="T83" fmla="*/ 308 h 318"/>
                <a:gd name="T84" fmla="*/ 121 w 411"/>
                <a:gd name="T85" fmla="*/ 318 h 318"/>
                <a:gd name="T86" fmla="*/ 108 w 411"/>
                <a:gd name="T87" fmla="*/ 313 h 318"/>
                <a:gd name="T88" fmla="*/ 88 w 411"/>
                <a:gd name="T89" fmla="*/ 291 h 318"/>
                <a:gd name="T90" fmla="*/ 52 w 411"/>
                <a:gd name="T91" fmla="*/ 270 h 318"/>
                <a:gd name="T92" fmla="*/ 23 w 411"/>
                <a:gd name="T93" fmla="*/ 243 h 318"/>
                <a:gd name="T94" fmla="*/ 26 w 411"/>
                <a:gd name="T95" fmla="*/ 232 h 318"/>
                <a:gd name="T96" fmla="*/ 23 w 411"/>
                <a:gd name="T97" fmla="*/ 207 h 318"/>
                <a:gd name="T98" fmla="*/ 37 w 411"/>
                <a:gd name="T99" fmla="*/ 218 h 318"/>
                <a:gd name="T100" fmla="*/ 40 w 411"/>
                <a:gd name="T101" fmla="*/ 195 h 318"/>
                <a:gd name="T102" fmla="*/ 11 w 411"/>
                <a:gd name="T103" fmla="*/ 184 h 318"/>
                <a:gd name="T104" fmla="*/ 12 w 411"/>
                <a:gd name="T105" fmla="*/ 161 h 318"/>
                <a:gd name="T106" fmla="*/ 34 w 411"/>
                <a:gd name="T107" fmla="*/ 153 h 318"/>
                <a:gd name="T108" fmla="*/ 29 w 411"/>
                <a:gd name="T109" fmla="*/ 128 h 318"/>
                <a:gd name="T110" fmla="*/ 24 w 411"/>
                <a:gd name="T111" fmla="*/ 124 h 318"/>
                <a:gd name="T112" fmla="*/ 13 w 411"/>
                <a:gd name="T113" fmla="*/ 128 h 318"/>
                <a:gd name="T114" fmla="*/ 0 w 411"/>
                <a:gd name="T115" fmla="*/ 119 h 318"/>
                <a:gd name="T116" fmla="*/ 71 w 411"/>
                <a:gd name="T117" fmla="*/ 59 h 318"/>
                <a:gd name="T118" fmla="*/ 107 w 411"/>
                <a:gd name="T119" fmla="*/ 59 h 31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11" h="318">
                  <a:moveTo>
                    <a:pt x="211" y="6"/>
                  </a:moveTo>
                  <a:lnTo>
                    <a:pt x="211" y="4"/>
                  </a:lnTo>
                  <a:lnTo>
                    <a:pt x="212" y="4"/>
                  </a:lnTo>
                  <a:lnTo>
                    <a:pt x="212" y="3"/>
                  </a:lnTo>
                  <a:lnTo>
                    <a:pt x="212" y="2"/>
                  </a:lnTo>
                  <a:lnTo>
                    <a:pt x="212" y="1"/>
                  </a:lnTo>
                  <a:lnTo>
                    <a:pt x="214" y="1"/>
                  </a:lnTo>
                  <a:lnTo>
                    <a:pt x="214" y="0"/>
                  </a:lnTo>
                  <a:lnTo>
                    <a:pt x="215" y="0"/>
                  </a:lnTo>
                  <a:lnTo>
                    <a:pt x="217" y="0"/>
                  </a:lnTo>
                  <a:lnTo>
                    <a:pt x="217" y="1"/>
                  </a:lnTo>
                  <a:lnTo>
                    <a:pt x="218" y="1"/>
                  </a:lnTo>
                  <a:lnTo>
                    <a:pt x="218" y="2"/>
                  </a:lnTo>
                  <a:lnTo>
                    <a:pt x="218" y="3"/>
                  </a:lnTo>
                  <a:lnTo>
                    <a:pt x="219" y="3"/>
                  </a:lnTo>
                  <a:lnTo>
                    <a:pt x="219" y="4"/>
                  </a:lnTo>
                  <a:lnTo>
                    <a:pt x="219" y="6"/>
                  </a:lnTo>
                  <a:lnTo>
                    <a:pt x="219" y="7"/>
                  </a:lnTo>
                  <a:lnTo>
                    <a:pt x="226" y="10"/>
                  </a:lnTo>
                  <a:lnTo>
                    <a:pt x="227" y="10"/>
                  </a:lnTo>
                  <a:lnTo>
                    <a:pt x="228" y="11"/>
                  </a:lnTo>
                  <a:lnTo>
                    <a:pt x="230" y="11"/>
                  </a:lnTo>
                  <a:lnTo>
                    <a:pt x="231" y="11"/>
                  </a:lnTo>
                  <a:lnTo>
                    <a:pt x="235" y="14"/>
                  </a:lnTo>
                  <a:lnTo>
                    <a:pt x="241" y="16"/>
                  </a:lnTo>
                  <a:lnTo>
                    <a:pt x="242" y="16"/>
                  </a:lnTo>
                  <a:lnTo>
                    <a:pt x="252" y="20"/>
                  </a:lnTo>
                  <a:lnTo>
                    <a:pt x="256" y="22"/>
                  </a:lnTo>
                  <a:lnTo>
                    <a:pt x="258" y="23"/>
                  </a:lnTo>
                  <a:lnTo>
                    <a:pt x="260" y="24"/>
                  </a:lnTo>
                  <a:lnTo>
                    <a:pt x="265" y="26"/>
                  </a:lnTo>
                  <a:lnTo>
                    <a:pt x="266" y="26"/>
                  </a:lnTo>
                  <a:lnTo>
                    <a:pt x="271" y="28"/>
                  </a:lnTo>
                  <a:lnTo>
                    <a:pt x="275" y="31"/>
                  </a:lnTo>
                  <a:lnTo>
                    <a:pt x="276" y="31"/>
                  </a:lnTo>
                  <a:lnTo>
                    <a:pt x="279" y="32"/>
                  </a:lnTo>
                  <a:lnTo>
                    <a:pt x="282" y="33"/>
                  </a:lnTo>
                  <a:lnTo>
                    <a:pt x="287" y="35"/>
                  </a:lnTo>
                  <a:lnTo>
                    <a:pt x="289" y="36"/>
                  </a:lnTo>
                  <a:lnTo>
                    <a:pt x="291" y="38"/>
                  </a:lnTo>
                  <a:lnTo>
                    <a:pt x="294" y="39"/>
                  </a:lnTo>
                  <a:lnTo>
                    <a:pt x="300" y="41"/>
                  </a:lnTo>
                  <a:lnTo>
                    <a:pt x="303" y="42"/>
                  </a:lnTo>
                  <a:lnTo>
                    <a:pt x="304" y="42"/>
                  </a:lnTo>
                  <a:lnTo>
                    <a:pt x="306" y="43"/>
                  </a:lnTo>
                  <a:lnTo>
                    <a:pt x="307" y="44"/>
                  </a:lnTo>
                  <a:lnTo>
                    <a:pt x="310" y="46"/>
                  </a:lnTo>
                  <a:lnTo>
                    <a:pt x="312" y="46"/>
                  </a:lnTo>
                  <a:lnTo>
                    <a:pt x="320" y="49"/>
                  </a:lnTo>
                  <a:lnTo>
                    <a:pt x="321" y="50"/>
                  </a:lnTo>
                  <a:lnTo>
                    <a:pt x="323" y="50"/>
                  </a:lnTo>
                  <a:lnTo>
                    <a:pt x="328" y="52"/>
                  </a:lnTo>
                  <a:lnTo>
                    <a:pt x="329" y="54"/>
                  </a:lnTo>
                  <a:lnTo>
                    <a:pt x="332" y="55"/>
                  </a:lnTo>
                  <a:lnTo>
                    <a:pt x="335" y="56"/>
                  </a:lnTo>
                  <a:lnTo>
                    <a:pt x="337" y="57"/>
                  </a:lnTo>
                  <a:lnTo>
                    <a:pt x="338" y="57"/>
                  </a:lnTo>
                  <a:lnTo>
                    <a:pt x="343" y="59"/>
                  </a:lnTo>
                  <a:lnTo>
                    <a:pt x="351" y="63"/>
                  </a:lnTo>
                  <a:lnTo>
                    <a:pt x="354" y="64"/>
                  </a:lnTo>
                  <a:lnTo>
                    <a:pt x="355" y="64"/>
                  </a:lnTo>
                  <a:lnTo>
                    <a:pt x="359" y="66"/>
                  </a:lnTo>
                  <a:lnTo>
                    <a:pt x="361" y="66"/>
                  </a:lnTo>
                  <a:lnTo>
                    <a:pt x="369" y="70"/>
                  </a:lnTo>
                  <a:lnTo>
                    <a:pt x="370" y="71"/>
                  </a:lnTo>
                  <a:lnTo>
                    <a:pt x="371" y="71"/>
                  </a:lnTo>
                  <a:lnTo>
                    <a:pt x="379" y="74"/>
                  </a:lnTo>
                  <a:lnTo>
                    <a:pt x="383" y="76"/>
                  </a:lnTo>
                  <a:lnTo>
                    <a:pt x="386" y="78"/>
                  </a:lnTo>
                  <a:lnTo>
                    <a:pt x="391" y="80"/>
                  </a:lnTo>
                  <a:lnTo>
                    <a:pt x="392" y="80"/>
                  </a:lnTo>
                  <a:lnTo>
                    <a:pt x="394" y="81"/>
                  </a:lnTo>
                  <a:lnTo>
                    <a:pt x="403" y="84"/>
                  </a:lnTo>
                  <a:lnTo>
                    <a:pt x="404" y="84"/>
                  </a:lnTo>
                  <a:lnTo>
                    <a:pt x="407" y="86"/>
                  </a:lnTo>
                  <a:lnTo>
                    <a:pt x="408" y="87"/>
                  </a:lnTo>
                  <a:lnTo>
                    <a:pt x="409" y="87"/>
                  </a:lnTo>
                  <a:lnTo>
                    <a:pt x="410" y="87"/>
                  </a:lnTo>
                  <a:lnTo>
                    <a:pt x="410" y="88"/>
                  </a:lnTo>
                  <a:lnTo>
                    <a:pt x="411" y="88"/>
                  </a:lnTo>
                  <a:lnTo>
                    <a:pt x="411" y="89"/>
                  </a:lnTo>
                  <a:lnTo>
                    <a:pt x="411" y="90"/>
                  </a:lnTo>
                  <a:lnTo>
                    <a:pt x="410" y="90"/>
                  </a:lnTo>
                  <a:lnTo>
                    <a:pt x="410" y="91"/>
                  </a:lnTo>
                  <a:lnTo>
                    <a:pt x="409" y="91"/>
                  </a:lnTo>
                  <a:lnTo>
                    <a:pt x="409" y="92"/>
                  </a:lnTo>
                  <a:lnTo>
                    <a:pt x="408" y="92"/>
                  </a:lnTo>
                  <a:lnTo>
                    <a:pt x="408" y="94"/>
                  </a:lnTo>
                  <a:lnTo>
                    <a:pt x="409" y="94"/>
                  </a:lnTo>
                  <a:lnTo>
                    <a:pt x="408" y="94"/>
                  </a:lnTo>
                  <a:lnTo>
                    <a:pt x="408" y="95"/>
                  </a:lnTo>
                  <a:lnTo>
                    <a:pt x="409" y="95"/>
                  </a:lnTo>
                  <a:lnTo>
                    <a:pt x="408" y="95"/>
                  </a:lnTo>
                  <a:lnTo>
                    <a:pt x="408" y="96"/>
                  </a:lnTo>
                  <a:lnTo>
                    <a:pt x="407" y="96"/>
                  </a:lnTo>
                  <a:lnTo>
                    <a:pt x="406" y="96"/>
                  </a:lnTo>
                  <a:lnTo>
                    <a:pt x="407" y="96"/>
                  </a:lnTo>
                  <a:lnTo>
                    <a:pt x="407" y="97"/>
                  </a:lnTo>
                  <a:lnTo>
                    <a:pt x="406" y="97"/>
                  </a:lnTo>
                  <a:lnTo>
                    <a:pt x="404" y="96"/>
                  </a:lnTo>
                  <a:lnTo>
                    <a:pt x="403" y="96"/>
                  </a:lnTo>
                  <a:lnTo>
                    <a:pt x="403" y="97"/>
                  </a:lnTo>
                  <a:lnTo>
                    <a:pt x="402" y="97"/>
                  </a:lnTo>
                  <a:lnTo>
                    <a:pt x="402" y="98"/>
                  </a:lnTo>
                  <a:lnTo>
                    <a:pt x="403" y="98"/>
                  </a:lnTo>
                  <a:lnTo>
                    <a:pt x="403" y="99"/>
                  </a:lnTo>
                  <a:lnTo>
                    <a:pt x="403" y="100"/>
                  </a:lnTo>
                  <a:lnTo>
                    <a:pt x="402" y="100"/>
                  </a:lnTo>
                  <a:lnTo>
                    <a:pt x="402" y="102"/>
                  </a:lnTo>
                  <a:lnTo>
                    <a:pt x="402" y="103"/>
                  </a:lnTo>
                  <a:lnTo>
                    <a:pt x="402" y="102"/>
                  </a:lnTo>
                  <a:lnTo>
                    <a:pt x="403" y="102"/>
                  </a:lnTo>
                  <a:lnTo>
                    <a:pt x="403" y="103"/>
                  </a:lnTo>
                  <a:lnTo>
                    <a:pt x="402" y="103"/>
                  </a:lnTo>
                  <a:lnTo>
                    <a:pt x="401" y="103"/>
                  </a:lnTo>
                  <a:lnTo>
                    <a:pt x="401" y="104"/>
                  </a:lnTo>
                  <a:lnTo>
                    <a:pt x="401" y="105"/>
                  </a:lnTo>
                  <a:lnTo>
                    <a:pt x="400" y="105"/>
                  </a:lnTo>
                  <a:lnTo>
                    <a:pt x="400" y="106"/>
                  </a:lnTo>
                  <a:lnTo>
                    <a:pt x="400" y="107"/>
                  </a:lnTo>
                  <a:lnTo>
                    <a:pt x="400" y="108"/>
                  </a:lnTo>
                  <a:lnTo>
                    <a:pt x="400" y="107"/>
                  </a:lnTo>
                  <a:lnTo>
                    <a:pt x="399" y="107"/>
                  </a:lnTo>
                  <a:lnTo>
                    <a:pt x="398" y="107"/>
                  </a:lnTo>
                  <a:lnTo>
                    <a:pt x="398" y="108"/>
                  </a:lnTo>
                  <a:lnTo>
                    <a:pt x="399" y="108"/>
                  </a:lnTo>
                  <a:lnTo>
                    <a:pt x="399" y="110"/>
                  </a:lnTo>
                  <a:lnTo>
                    <a:pt x="399" y="111"/>
                  </a:lnTo>
                  <a:lnTo>
                    <a:pt x="398" y="111"/>
                  </a:lnTo>
                  <a:lnTo>
                    <a:pt x="398" y="112"/>
                  </a:lnTo>
                  <a:lnTo>
                    <a:pt x="398" y="113"/>
                  </a:lnTo>
                  <a:lnTo>
                    <a:pt x="396" y="114"/>
                  </a:lnTo>
                  <a:lnTo>
                    <a:pt x="396" y="115"/>
                  </a:lnTo>
                  <a:lnTo>
                    <a:pt x="396" y="116"/>
                  </a:lnTo>
                  <a:lnTo>
                    <a:pt x="395" y="116"/>
                  </a:lnTo>
                  <a:lnTo>
                    <a:pt x="395" y="118"/>
                  </a:lnTo>
                  <a:lnTo>
                    <a:pt x="394" y="118"/>
                  </a:lnTo>
                  <a:lnTo>
                    <a:pt x="393" y="118"/>
                  </a:lnTo>
                  <a:lnTo>
                    <a:pt x="393" y="119"/>
                  </a:lnTo>
                  <a:lnTo>
                    <a:pt x="392" y="119"/>
                  </a:lnTo>
                  <a:lnTo>
                    <a:pt x="391" y="119"/>
                  </a:lnTo>
                  <a:lnTo>
                    <a:pt x="391" y="118"/>
                  </a:lnTo>
                  <a:lnTo>
                    <a:pt x="390" y="118"/>
                  </a:lnTo>
                  <a:lnTo>
                    <a:pt x="390" y="119"/>
                  </a:lnTo>
                  <a:lnTo>
                    <a:pt x="390" y="120"/>
                  </a:lnTo>
                  <a:lnTo>
                    <a:pt x="388" y="120"/>
                  </a:lnTo>
                  <a:lnTo>
                    <a:pt x="388" y="119"/>
                  </a:lnTo>
                  <a:lnTo>
                    <a:pt x="388" y="118"/>
                  </a:lnTo>
                  <a:lnTo>
                    <a:pt x="387" y="118"/>
                  </a:lnTo>
                  <a:lnTo>
                    <a:pt x="386" y="118"/>
                  </a:lnTo>
                  <a:lnTo>
                    <a:pt x="386" y="119"/>
                  </a:lnTo>
                  <a:lnTo>
                    <a:pt x="386" y="120"/>
                  </a:lnTo>
                  <a:lnTo>
                    <a:pt x="385" y="120"/>
                  </a:lnTo>
                  <a:lnTo>
                    <a:pt x="385" y="121"/>
                  </a:lnTo>
                  <a:lnTo>
                    <a:pt x="384" y="121"/>
                  </a:lnTo>
                  <a:lnTo>
                    <a:pt x="385" y="122"/>
                  </a:lnTo>
                  <a:lnTo>
                    <a:pt x="384" y="122"/>
                  </a:lnTo>
                  <a:lnTo>
                    <a:pt x="384" y="123"/>
                  </a:lnTo>
                  <a:lnTo>
                    <a:pt x="385" y="124"/>
                  </a:lnTo>
                  <a:lnTo>
                    <a:pt x="384" y="124"/>
                  </a:lnTo>
                  <a:lnTo>
                    <a:pt x="384" y="126"/>
                  </a:lnTo>
                  <a:lnTo>
                    <a:pt x="384" y="127"/>
                  </a:lnTo>
                  <a:lnTo>
                    <a:pt x="384" y="128"/>
                  </a:lnTo>
                  <a:lnTo>
                    <a:pt x="384" y="129"/>
                  </a:lnTo>
                  <a:lnTo>
                    <a:pt x="385" y="129"/>
                  </a:lnTo>
                  <a:lnTo>
                    <a:pt x="384" y="130"/>
                  </a:lnTo>
                  <a:lnTo>
                    <a:pt x="384" y="131"/>
                  </a:lnTo>
                  <a:lnTo>
                    <a:pt x="384" y="132"/>
                  </a:lnTo>
                  <a:lnTo>
                    <a:pt x="383" y="132"/>
                  </a:lnTo>
                  <a:lnTo>
                    <a:pt x="383" y="134"/>
                  </a:lnTo>
                  <a:lnTo>
                    <a:pt x="384" y="134"/>
                  </a:lnTo>
                  <a:lnTo>
                    <a:pt x="385" y="135"/>
                  </a:lnTo>
                  <a:lnTo>
                    <a:pt x="384" y="136"/>
                  </a:lnTo>
                  <a:lnTo>
                    <a:pt x="385" y="136"/>
                  </a:lnTo>
                  <a:lnTo>
                    <a:pt x="384" y="137"/>
                  </a:lnTo>
                  <a:lnTo>
                    <a:pt x="383" y="137"/>
                  </a:lnTo>
                  <a:lnTo>
                    <a:pt x="383" y="138"/>
                  </a:lnTo>
                  <a:lnTo>
                    <a:pt x="384" y="139"/>
                  </a:lnTo>
                  <a:lnTo>
                    <a:pt x="383" y="139"/>
                  </a:lnTo>
                  <a:lnTo>
                    <a:pt x="382" y="139"/>
                  </a:lnTo>
                  <a:lnTo>
                    <a:pt x="382" y="140"/>
                  </a:lnTo>
                  <a:lnTo>
                    <a:pt x="383" y="140"/>
                  </a:lnTo>
                  <a:lnTo>
                    <a:pt x="383" y="142"/>
                  </a:lnTo>
                  <a:lnTo>
                    <a:pt x="383" y="143"/>
                  </a:lnTo>
                  <a:lnTo>
                    <a:pt x="383" y="144"/>
                  </a:lnTo>
                  <a:lnTo>
                    <a:pt x="382" y="145"/>
                  </a:lnTo>
                  <a:lnTo>
                    <a:pt x="383" y="145"/>
                  </a:lnTo>
                  <a:lnTo>
                    <a:pt x="383" y="146"/>
                  </a:lnTo>
                  <a:lnTo>
                    <a:pt x="382" y="146"/>
                  </a:lnTo>
                  <a:lnTo>
                    <a:pt x="380" y="146"/>
                  </a:lnTo>
                  <a:lnTo>
                    <a:pt x="382" y="147"/>
                  </a:lnTo>
                  <a:lnTo>
                    <a:pt x="380" y="148"/>
                  </a:lnTo>
                  <a:lnTo>
                    <a:pt x="380" y="150"/>
                  </a:lnTo>
                  <a:lnTo>
                    <a:pt x="380" y="151"/>
                  </a:lnTo>
                  <a:lnTo>
                    <a:pt x="379" y="152"/>
                  </a:lnTo>
                  <a:lnTo>
                    <a:pt x="378" y="152"/>
                  </a:lnTo>
                  <a:lnTo>
                    <a:pt x="377" y="152"/>
                  </a:lnTo>
                  <a:lnTo>
                    <a:pt x="377" y="153"/>
                  </a:lnTo>
                  <a:lnTo>
                    <a:pt x="378" y="153"/>
                  </a:lnTo>
                  <a:lnTo>
                    <a:pt x="378" y="154"/>
                  </a:lnTo>
                  <a:lnTo>
                    <a:pt x="378" y="155"/>
                  </a:lnTo>
                  <a:lnTo>
                    <a:pt x="377" y="154"/>
                  </a:lnTo>
                  <a:lnTo>
                    <a:pt x="377" y="155"/>
                  </a:lnTo>
                  <a:lnTo>
                    <a:pt x="378" y="155"/>
                  </a:lnTo>
                  <a:lnTo>
                    <a:pt x="378" y="156"/>
                  </a:lnTo>
                  <a:lnTo>
                    <a:pt x="377" y="156"/>
                  </a:lnTo>
                  <a:lnTo>
                    <a:pt x="378" y="158"/>
                  </a:lnTo>
                  <a:lnTo>
                    <a:pt x="377" y="159"/>
                  </a:lnTo>
                  <a:lnTo>
                    <a:pt x="377" y="160"/>
                  </a:lnTo>
                  <a:lnTo>
                    <a:pt x="378" y="159"/>
                  </a:lnTo>
                  <a:lnTo>
                    <a:pt x="378" y="160"/>
                  </a:lnTo>
                  <a:lnTo>
                    <a:pt x="377" y="160"/>
                  </a:lnTo>
                  <a:lnTo>
                    <a:pt x="377" y="161"/>
                  </a:lnTo>
                  <a:lnTo>
                    <a:pt x="376" y="162"/>
                  </a:lnTo>
                  <a:lnTo>
                    <a:pt x="375" y="162"/>
                  </a:lnTo>
                  <a:lnTo>
                    <a:pt x="374" y="162"/>
                  </a:lnTo>
                  <a:lnTo>
                    <a:pt x="374" y="163"/>
                  </a:lnTo>
                  <a:lnTo>
                    <a:pt x="374" y="164"/>
                  </a:lnTo>
                  <a:lnTo>
                    <a:pt x="374" y="166"/>
                  </a:lnTo>
                  <a:lnTo>
                    <a:pt x="374" y="167"/>
                  </a:lnTo>
                  <a:lnTo>
                    <a:pt x="374" y="168"/>
                  </a:lnTo>
                  <a:lnTo>
                    <a:pt x="372" y="168"/>
                  </a:lnTo>
                  <a:lnTo>
                    <a:pt x="374" y="169"/>
                  </a:lnTo>
                  <a:lnTo>
                    <a:pt x="372" y="170"/>
                  </a:lnTo>
                  <a:lnTo>
                    <a:pt x="371" y="171"/>
                  </a:lnTo>
                  <a:lnTo>
                    <a:pt x="370" y="171"/>
                  </a:lnTo>
                  <a:lnTo>
                    <a:pt x="369" y="171"/>
                  </a:lnTo>
                  <a:lnTo>
                    <a:pt x="369" y="172"/>
                  </a:lnTo>
                  <a:lnTo>
                    <a:pt x="370" y="172"/>
                  </a:lnTo>
                  <a:lnTo>
                    <a:pt x="370" y="174"/>
                  </a:lnTo>
                  <a:lnTo>
                    <a:pt x="369" y="174"/>
                  </a:lnTo>
                  <a:lnTo>
                    <a:pt x="368" y="175"/>
                  </a:lnTo>
                  <a:lnTo>
                    <a:pt x="369" y="175"/>
                  </a:lnTo>
                  <a:lnTo>
                    <a:pt x="369" y="176"/>
                  </a:lnTo>
                  <a:lnTo>
                    <a:pt x="368" y="176"/>
                  </a:lnTo>
                  <a:lnTo>
                    <a:pt x="368" y="177"/>
                  </a:lnTo>
                  <a:lnTo>
                    <a:pt x="367" y="177"/>
                  </a:lnTo>
                  <a:lnTo>
                    <a:pt x="366" y="177"/>
                  </a:lnTo>
                  <a:lnTo>
                    <a:pt x="366" y="176"/>
                  </a:lnTo>
                  <a:lnTo>
                    <a:pt x="364" y="176"/>
                  </a:lnTo>
                  <a:lnTo>
                    <a:pt x="364" y="177"/>
                  </a:lnTo>
                  <a:lnTo>
                    <a:pt x="364" y="178"/>
                  </a:lnTo>
                  <a:lnTo>
                    <a:pt x="364" y="179"/>
                  </a:lnTo>
                  <a:lnTo>
                    <a:pt x="363" y="179"/>
                  </a:lnTo>
                  <a:lnTo>
                    <a:pt x="363" y="178"/>
                  </a:lnTo>
                  <a:lnTo>
                    <a:pt x="362" y="178"/>
                  </a:lnTo>
                  <a:lnTo>
                    <a:pt x="362" y="179"/>
                  </a:lnTo>
                  <a:lnTo>
                    <a:pt x="361" y="179"/>
                  </a:lnTo>
                  <a:lnTo>
                    <a:pt x="360" y="179"/>
                  </a:lnTo>
                  <a:lnTo>
                    <a:pt x="360" y="180"/>
                  </a:lnTo>
                  <a:lnTo>
                    <a:pt x="359" y="180"/>
                  </a:lnTo>
                  <a:lnTo>
                    <a:pt x="359" y="179"/>
                  </a:lnTo>
                  <a:lnTo>
                    <a:pt x="358" y="179"/>
                  </a:lnTo>
                  <a:lnTo>
                    <a:pt x="358" y="178"/>
                  </a:lnTo>
                  <a:lnTo>
                    <a:pt x="358" y="179"/>
                  </a:lnTo>
                  <a:lnTo>
                    <a:pt x="356" y="179"/>
                  </a:lnTo>
                  <a:lnTo>
                    <a:pt x="355" y="179"/>
                  </a:lnTo>
                  <a:lnTo>
                    <a:pt x="354" y="180"/>
                  </a:lnTo>
                  <a:lnTo>
                    <a:pt x="354" y="182"/>
                  </a:lnTo>
                  <a:lnTo>
                    <a:pt x="355" y="182"/>
                  </a:lnTo>
                  <a:lnTo>
                    <a:pt x="355" y="183"/>
                  </a:lnTo>
                  <a:lnTo>
                    <a:pt x="354" y="183"/>
                  </a:lnTo>
                  <a:lnTo>
                    <a:pt x="354" y="182"/>
                  </a:lnTo>
                  <a:lnTo>
                    <a:pt x="353" y="182"/>
                  </a:lnTo>
                  <a:lnTo>
                    <a:pt x="353" y="183"/>
                  </a:lnTo>
                  <a:lnTo>
                    <a:pt x="353" y="184"/>
                  </a:lnTo>
                  <a:lnTo>
                    <a:pt x="352" y="184"/>
                  </a:lnTo>
                  <a:lnTo>
                    <a:pt x="352" y="185"/>
                  </a:lnTo>
                  <a:lnTo>
                    <a:pt x="353" y="185"/>
                  </a:lnTo>
                  <a:lnTo>
                    <a:pt x="353" y="186"/>
                  </a:lnTo>
                  <a:lnTo>
                    <a:pt x="352" y="186"/>
                  </a:lnTo>
                  <a:lnTo>
                    <a:pt x="352" y="187"/>
                  </a:lnTo>
                  <a:lnTo>
                    <a:pt x="352" y="186"/>
                  </a:lnTo>
                  <a:lnTo>
                    <a:pt x="351" y="186"/>
                  </a:lnTo>
                  <a:lnTo>
                    <a:pt x="350" y="186"/>
                  </a:lnTo>
                  <a:lnTo>
                    <a:pt x="350" y="187"/>
                  </a:lnTo>
                  <a:lnTo>
                    <a:pt x="348" y="187"/>
                  </a:lnTo>
                  <a:lnTo>
                    <a:pt x="348" y="188"/>
                  </a:lnTo>
                  <a:lnTo>
                    <a:pt x="347" y="188"/>
                  </a:lnTo>
                  <a:lnTo>
                    <a:pt x="347" y="190"/>
                  </a:lnTo>
                  <a:lnTo>
                    <a:pt x="348" y="190"/>
                  </a:lnTo>
                  <a:lnTo>
                    <a:pt x="348" y="191"/>
                  </a:lnTo>
                  <a:lnTo>
                    <a:pt x="347" y="191"/>
                  </a:lnTo>
                  <a:lnTo>
                    <a:pt x="347" y="192"/>
                  </a:lnTo>
                  <a:lnTo>
                    <a:pt x="347" y="193"/>
                  </a:lnTo>
                  <a:lnTo>
                    <a:pt x="346" y="193"/>
                  </a:lnTo>
                  <a:lnTo>
                    <a:pt x="345" y="193"/>
                  </a:lnTo>
                  <a:lnTo>
                    <a:pt x="344" y="194"/>
                  </a:lnTo>
                  <a:lnTo>
                    <a:pt x="345" y="194"/>
                  </a:lnTo>
                  <a:lnTo>
                    <a:pt x="345" y="195"/>
                  </a:lnTo>
                  <a:lnTo>
                    <a:pt x="344" y="196"/>
                  </a:lnTo>
                  <a:lnTo>
                    <a:pt x="343" y="198"/>
                  </a:lnTo>
                  <a:lnTo>
                    <a:pt x="342" y="198"/>
                  </a:lnTo>
                  <a:lnTo>
                    <a:pt x="340" y="196"/>
                  </a:lnTo>
                  <a:lnTo>
                    <a:pt x="339" y="196"/>
                  </a:lnTo>
                  <a:lnTo>
                    <a:pt x="339" y="195"/>
                  </a:lnTo>
                  <a:lnTo>
                    <a:pt x="339" y="196"/>
                  </a:lnTo>
                  <a:lnTo>
                    <a:pt x="338" y="196"/>
                  </a:lnTo>
                  <a:lnTo>
                    <a:pt x="338" y="198"/>
                  </a:lnTo>
                  <a:lnTo>
                    <a:pt x="337" y="198"/>
                  </a:lnTo>
                  <a:lnTo>
                    <a:pt x="337" y="196"/>
                  </a:lnTo>
                  <a:lnTo>
                    <a:pt x="337" y="195"/>
                  </a:lnTo>
                  <a:lnTo>
                    <a:pt x="336" y="195"/>
                  </a:lnTo>
                  <a:lnTo>
                    <a:pt x="335" y="195"/>
                  </a:lnTo>
                  <a:lnTo>
                    <a:pt x="334" y="195"/>
                  </a:lnTo>
                  <a:lnTo>
                    <a:pt x="334" y="196"/>
                  </a:lnTo>
                  <a:lnTo>
                    <a:pt x="332" y="196"/>
                  </a:lnTo>
                  <a:lnTo>
                    <a:pt x="331" y="196"/>
                  </a:lnTo>
                  <a:lnTo>
                    <a:pt x="330" y="196"/>
                  </a:lnTo>
                  <a:lnTo>
                    <a:pt x="330" y="198"/>
                  </a:lnTo>
                  <a:lnTo>
                    <a:pt x="331" y="198"/>
                  </a:lnTo>
                  <a:lnTo>
                    <a:pt x="330" y="198"/>
                  </a:lnTo>
                  <a:lnTo>
                    <a:pt x="329" y="198"/>
                  </a:lnTo>
                  <a:lnTo>
                    <a:pt x="328" y="198"/>
                  </a:lnTo>
                  <a:lnTo>
                    <a:pt x="328" y="199"/>
                  </a:lnTo>
                  <a:lnTo>
                    <a:pt x="327" y="199"/>
                  </a:lnTo>
                  <a:lnTo>
                    <a:pt x="327" y="198"/>
                  </a:lnTo>
                  <a:lnTo>
                    <a:pt x="326" y="198"/>
                  </a:lnTo>
                  <a:lnTo>
                    <a:pt x="326" y="196"/>
                  </a:lnTo>
                  <a:lnTo>
                    <a:pt x="324" y="198"/>
                  </a:lnTo>
                  <a:lnTo>
                    <a:pt x="323" y="198"/>
                  </a:lnTo>
                  <a:lnTo>
                    <a:pt x="323" y="199"/>
                  </a:lnTo>
                  <a:lnTo>
                    <a:pt x="322" y="199"/>
                  </a:lnTo>
                  <a:lnTo>
                    <a:pt x="323" y="200"/>
                  </a:lnTo>
                  <a:lnTo>
                    <a:pt x="322" y="200"/>
                  </a:lnTo>
                  <a:lnTo>
                    <a:pt x="322" y="201"/>
                  </a:lnTo>
                  <a:lnTo>
                    <a:pt x="322" y="202"/>
                  </a:lnTo>
                  <a:lnTo>
                    <a:pt x="323" y="202"/>
                  </a:lnTo>
                  <a:lnTo>
                    <a:pt x="323" y="203"/>
                  </a:lnTo>
                  <a:lnTo>
                    <a:pt x="322" y="203"/>
                  </a:lnTo>
                  <a:lnTo>
                    <a:pt x="322" y="204"/>
                  </a:lnTo>
                  <a:lnTo>
                    <a:pt x="323" y="204"/>
                  </a:lnTo>
                  <a:lnTo>
                    <a:pt x="323" y="206"/>
                  </a:lnTo>
                  <a:lnTo>
                    <a:pt x="322" y="206"/>
                  </a:lnTo>
                  <a:lnTo>
                    <a:pt x="321" y="206"/>
                  </a:lnTo>
                  <a:lnTo>
                    <a:pt x="321" y="207"/>
                  </a:lnTo>
                  <a:lnTo>
                    <a:pt x="320" y="207"/>
                  </a:lnTo>
                  <a:lnTo>
                    <a:pt x="320" y="206"/>
                  </a:lnTo>
                  <a:lnTo>
                    <a:pt x="319" y="204"/>
                  </a:lnTo>
                  <a:lnTo>
                    <a:pt x="319" y="203"/>
                  </a:lnTo>
                  <a:lnTo>
                    <a:pt x="318" y="203"/>
                  </a:lnTo>
                  <a:lnTo>
                    <a:pt x="316" y="204"/>
                  </a:lnTo>
                  <a:lnTo>
                    <a:pt x="316" y="203"/>
                  </a:lnTo>
                  <a:lnTo>
                    <a:pt x="315" y="203"/>
                  </a:lnTo>
                  <a:lnTo>
                    <a:pt x="315" y="204"/>
                  </a:lnTo>
                  <a:lnTo>
                    <a:pt x="315" y="203"/>
                  </a:lnTo>
                  <a:lnTo>
                    <a:pt x="314" y="203"/>
                  </a:lnTo>
                  <a:lnTo>
                    <a:pt x="313" y="203"/>
                  </a:lnTo>
                  <a:lnTo>
                    <a:pt x="313" y="204"/>
                  </a:lnTo>
                  <a:lnTo>
                    <a:pt x="313" y="206"/>
                  </a:lnTo>
                  <a:lnTo>
                    <a:pt x="311" y="206"/>
                  </a:lnTo>
                  <a:lnTo>
                    <a:pt x="310" y="206"/>
                  </a:lnTo>
                  <a:lnTo>
                    <a:pt x="310" y="207"/>
                  </a:lnTo>
                  <a:lnTo>
                    <a:pt x="310" y="208"/>
                  </a:lnTo>
                  <a:lnTo>
                    <a:pt x="308" y="208"/>
                  </a:lnTo>
                  <a:lnTo>
                    <a:pt x="308" y="207"/>
                  </a:lnTo>
                  <a:lnTo>
                    <a:pt x="307" y="208"/>
                  </a:lnTo>
                  <a:lnTo>
                    <a:pt x="306" y="208"/>
                  </a:lnTo>
                  <a:lnTo>
                    <a:pt x="306" y="209"/>
                  </a:lnTo>
                  <a:lnTo>
                    <a:pt x="305" y="209"/>
                  </a:lnTo>
                  <a:lnTo>
                    <a:pt x="304" y="209"/>
                  </a:lnTo>
                  <a:lnTo>
                    <a:pt x="304" y="210"/>
                  </a:lnTo>
                  <a:lnTo>
                    <a:pt x="303" y="210"/>
                  </a:lnTo>
                  <a:lnTo>
                    <a:pt x="302" y="211"/>
                  </a:lnTo>
                  <a:lnTo>
                    <a:pt x="300" y="210"/>
                  </a:lnTo>
                  <a:lnTo>
                    <a:pt x="300" y="211"/>
                  </a:lnTo>
                  <a:lnTo>
                    <a:pt x="299" y="211"/>
                  </a:lnTo>
                  <a:lnTo>
                    <a:pt x="298" y="211"/>
                  </a:lnTo>
                  <a:lnTo>
                    <a:pt x="298" y="212"/>
                  </a:lnTo>
                  <a:lnTo>
                    <a:pt x="299" y="212"/>
                  </a:lnTo>
                  <a:lnTo>
                    <a:pt x="298" y="214"/>
                  </a:lnTo>
                  <a:lnTo>
                    <a:pt x="297" y="215"/>
                  </a:lnTo>
                  <a:lnTo>
                    <a:pt x="296" y="215"/>
                  </a:lnTo>
                  <a:lnTo>
                    <a:pt x="296" y="216"/>
                  </a:lnTo>
                  <a:lnTo>
                    <a:pt x="295" y="216"/>
                  </a:lnTo>
                  <a:lnTo>
                    <a:pt x="294" y="215"/>
                  </a:lnTo>
                  <a:lnTo>
                    <a:pt x="294" y="216"/>
                  </a:lnTo>
                  <a:lnTo>
                    <a:pt x="294" y="217"/>
                  </a:lnTo>
                  <a:lnTo>
                    <a:pt x="294" y="218"/>
                  </a:lnTo>
                  <a:lnTo>
                    <a:pt x="294" y="219"/>
                  </a:lnTo>
                  <a:lnTo>
                    <a:pt x="292" y="219"/>
                  </a:lnTo>
                  <a:lnTo>
                    <a:pt x="291" y="219"/>
                  </a:lnTo>
                  <a:lnTo>
                    <a:pt x="291" y="220"/>
                  </a:lnTo>
                  <a:lnTo>
                    <a:pt x="290" y="219"/>
                  </a:lnTo>
                  <a:lnTo>
                    <a:pt x="289" y="219"/>
                  </a:lnTo>
                  <a:lnTo>
                    <a:pt x="288" y="219"/>
                  </a:lnTo>
                  <a:lnTo>
                    <a:pt x="288" y="218"/>
                  </a:lnTo>
                  <a:lnTo>
                    <a:pt x="287" y="218"/>
                  </a:lnTo>
                  <a:lnTo>
                    <a:pt x="286" y="219"/>
                  </a:lnTo>
                  <a:lnTo>
                    <a:pt x="284" y="220"/>
                  </a:lnTo>
                  <a:lnTo>
                    <a:pt x="283" y="220"/>
                  </a:lnTo>
                  <a:lnTo>
                    <a:pt x="282" y="222"/>
                  </a:lnTo>
                  <a:lnTo>
                    <a:pt x="282" y="220"/>
                  </a:lnTo>
                  <a:lnTo>
                    <a:pt x="281" y="220"/>
                  </a:lnTo>
                  <a:lnTo>
                    <a:pt x="280" y="220"/>
                  </a:lnTo>
                  <a:lnTo>
                    <a:pt x="280" y="222"/>
                  </a:lnTo>
                  <a:lnTo>
                    <a:pt x="279" y="222"/>
                  </a:lnTo>
                  <a:lnTo>
                    <a:pt x="279" y="223"/>
                  </a:lnTo>
                  <a:lnTo>
                    <a:pt x="278" y="223"/>
                  </a:lnTo>
                  <a:lnTo>
                    <a:pt x="278" y="222"/>
                  </a:lnTo>
                  <a:lnTo>
                    <a:pt x="278" y="220"/>
                  </a:lnTo>
                  <a:lnTo>
                    <a:pt x="278" y="219"/>
                  </a:lnTo>
                  <a:lnTo>
                    <a:pt x="276" y="219"/>
                  </a:lnTo>
                  <a:lnTo>
                    <a:pt x="276" y="218"/>
                  </a:lnTo>
                  <a:lnTo>
                    <a:pt x="276" y="217"/>
                  </a:lnTo>
                  <a:lnTo>
                    <a:pt x="275" y="217"/>
                  </a:lnTo>
                  <a:lnTo>
                    <a:pt x="275" y="218"/>
                  </a:lnTo>
                  <a:lnTo>
                    <a:pt x="275" y="219"/>
                  </a:lnTo>
                  <a:lnTo>
                    <a:pt x="274" y="219"/>
                  </a:lnTo>
                  <a:lnTo>
                    <a:pt x="274" y="218"/>
                  </a:lnTo>
                  <a:lnTo>
                    <a:pt x="273" y="218"/>
                  </a:lnTo>
                  <a:lnTo>
                    <a:pt x="272" y="218"/>
                  </a:lnTo>
                  <a:lnTo>
                    <a:pt x="272" y="219"/>
                  </a:lnTo>
                  <a:lnTo>
                    <a:pt x="271" y="219"/>
                  </a:lnTo>
                  <a:lnTo>
                    <a:pt x="270" y="219"/>
                  </a:lnTo>
                  <a:lnTo>
                    <a:pt x="270" y="220"/>
                  </a:lnTo>
                  <a:lnTo>
                    <a:pt x="268" y="219"/>
                  </a:lnTo>
                  <a:lnTo>
                    <a:pt x="267" y="219"/>
                  </a:lnTo>
                  <a:lnTo>
                    <a:pt x="267" y="220"/>
                  </a:lnTo>
                  <a:lnTo>
                    <a:pt x="267" y="222"/>
                  </a:lnTo>
                  <a:lnTo>
                    <a:pt x="266" y="222"/>
                  </a:lnTo>
                  <a:lnTo>
                    <a:pt x="267" y="222"/>
                  </a:lnTo>
                  <a:lnTo>
                    <a:pt x="267" y="223"/>
                  </a:lnTo>
                  <a:lnTo>
                    <a:pt x="266" y="223"/>
                  </a:lnTo>
                  <a:lnTo>
                    <a:pt x="265" y="222"/>
                  </a:lnTo>
                  <a:lnTo>
                    <a:pt x="264" y="222"/>
                  </a:lnTo>
                  <a:lnTo>
                    <a:pt x="264" y="220"/>
                  </a:lnTo>
                  <a:lnTo>
                    <a:pt x="264" y="222"/>
                  </a:lnTo>
                  <a:lnTo>
                    <a:pt x="263" y="222"/>
                  </a:lnTo>
                  <a:lnTo>
                    <a:pt x="262" y="222"/>
                  </a:lnTo>
                  <a:lnTo>
                    <a:pt x="262" y="220"/>
                  </a:lnTo>
                  <a:lnTo>
                    <a:pt x="260" y="220"/>
                  </a:lnTo>
                  <a:lnTo>
                    <a:pt x="259" y="220"/>
                  </a:lnTo>
                  <a:lnTo>
                    <a:pt x="259" y="222"/>
                  </a:lnTo>
                  <a:lnTo>
                    <a:pt x="258" y="222"/>
                  </a:lnTo>
                  <a:lnTo>
                    <a:pt x="257" y="222"/>
                  </a:lnTo>
                  <a:lnTo>
                    <a:pt x="257" y="223"/>
                  </a:lnTo>
                  <a:lnTo>
                    <a:pt x="256" y="224"/>
                  </a:lnTo>
                  <a:lnTo>
                    <a:pt x="257" y="224"/>
                  </a:lnTo>
                  <a:lnTo>
                    <a:pt x="256" y="224"/>
                  </a:lnTo>
                  <a:lnTo>
                    <a:pt x="255" y="224"/>
                  </a:lnTo>
                  <a:lnTo>
                    <a:pt x="254" y="224"/>
                  </a:lnTo>
                  <a:lnTo>
                    <a:pt x="252" y="224"/>
                  </a:lnTo>
                  <a:lnTo>
                    <a:pt x="252" y="223"/>
                  </a:lnTo>
                  <a:lnTo>
                    <a:pt x="252" y="222"/>
                  </a:lnTo>
                  <a:lnTo>
                    <a:pt x="251" y="222"/>
                  </a:lnTo>
                  <a:lnTo>
                    <a:pt x="252" y="223"/>
                  </a:lnTo>
                  <a:lnTo>
                    <a:pt x="251" y="223"/>
                  </a:lnTo>
                  <a:lnTo>
                    <a:pt x="251" y="224"/>
                  </a:lnTo>
                  <a:lnTo>
                    <a:pt x="251" y="223"/>
                  </a:lnTo>
                  <a:lnTo>
                    <a:pt x="251" y="222"/>
                  </a:lnTo>
                  <a:lnTo>
                    <a:pt x="250" y="222"/>
                  </a:lnTo>
                  <a:lnTo>
                    <a:pt x="249" y="222"/>
                  </a:lnTo>
                  <a:lnTo>
                    <a:pt x="249" y="223"/>
                  </a:lnTo>
                  <a:lnTo>
                    <a:pt x="249" y="224"/>
                  </a:lnTo>
                  <a:lnTo>
                    <a:pt x="249" y="225"/>
                  </a:lnTo>
                  <a:lnTo>
                    <a:pt x="248" y="225"/>
                  </a:lnTo>
                  <a:lnTo>
                    <a:pt x="247" y="225"/>
                  </a:lnTo>
                  <a:lnTo>
                    <a:pt x="247" y="226"/>
                  </a:lnTo>
                  <a:lnTo>
                    <a:pt x="247" y="227"/>
                  </a:lnTo>
                  <a:lnTo>
                    <a:pt x="247" y="228"/>
                  </a:lnTo>
                  <a:lnTo>
                    <a:pt x="246" y="228"/>
                  </a:lnTo>
                  <a:lnTo>
                    <a:pt x="246" y="230"/>
                  </a:lnTo>
                  <a:lnTo>
                    <a:pt x="246" y="231"/>
                  </a:lnTo>
                  <a:lnTo>
                    <a:pt x="247" y="231"/>
                  </a:lnTo>
                  <a:lnTo>
                    <a:pt x="246" y="231"/>
                  </a:lnTo>
                  <a:lnTo>
                    <a:pt x="244" y="233"/>
                  </a:lnTo>
                  <a:lnTo>
                    <a:pt x="243" y="233"/>
                  </a:lnTo>
                  <a:lnTo>
                    <a:pt x="243" y="232"/>
                  </a:lnTo>
                  <a:lnTo>
                    <a:pt x="242" y="232"/>
                  </a:lnTo>
                  <a:lnTo>
                    <a:pt x="241" y="232"/>
                  </a:lnTo>
                  <a:lnTo>
                    <a:pt x="240" y="232"/>
                  </a:lnTo>
                  <a:lnTo>
                    <a:pt x="241" y="231"/>
                  </a:lnTo>
                  <a:lnTo>
                    <a:pt x="240" y="231"/>
                  </a:lnTo>
                  <a:lnTo>
                    <a:pt x="240" y="230"/>
                  </a:lnTo>
                  <a:lnTo>
                    <a:pt x="239" y="230"/>
                  </a:lnTo>
                  <a:lnTo>
                    <a:pt x="239" y="231"/>
                  </a:lnTo>
                  <a:lnTo>
                    <a:pt x="238" y="232"/>
                  </a:lnTo>
                  <a:lnTo>
                    <a:pt x="238" y="231"/>
                  </a:lnTo>
                  <a:lnTo>
                    <a:pt x="236" y="231"/>
                  </a:lnTo>
                  <a:lnTo>
                    <a:pt x="235" y="232"/>
                  </a:lnTo>
                  <a:lnTo>
                    <a:pt x="234" y="232"/>
                  </a:lnTo>
                  <a:lnTo>
                    <a:pt x="234" y="233"/>
                  </a:lnTo>
                  <a:lnTo>
                    <a:pt x="233" y="233"/>
                  </a:lnTo>
                  <a:lnTo>
                    <a:pt x="233" y="234"/>
                  </a:lnTo>
                  <a:lnTo>
                    <a:pt x="232" y="234"/>
                  </a:lnTo>
                  <a:lnTo>
                    <a:pt x="232" y="235"/>
                  </a:lnTo>
                  <a:lnTo>
                    <a:pt x="233" y="235"/>
                  </a:lnTo>
                  <a:lnTo>
                    <a:pt x="233" y="236"/>
                  </a:lnTo>
                  <a:lnTo>
                    <a:pt x="232" y="236"/>
                  </a:lnTo>
                  <a:lnTo>
                    <a:pt x="232" y="238"/>
                  </a:lnTo>
                  <a:lnTo>
                    <a:pt x="233" y="238"/>
                  </a:lnTo>
                  <a:lnTo>
                    <a:pt x="233" y="239"/>
                  </a:lnTo>
                  <a:lnTo>
                    <a:pt x="232" y="239"/>
                  </a:lnTo>
                  <a:lnTo>
                    <a:pt x="231" y="239"/>
                  </a:lnTo>
                  <a:lnTo>
                    <a:pt x="230" y="239"/>
                  </a:lnTo>
                  <a:lnTo>
                    <a:pt x="230" y="240"/>
                  </a:lnTo>
                  <a:lnTo>
                    <a:pt x="230" y="241"/>
                  </a:lnTo>
                  <a:lnTo>
                    <a:pt x="230" y="242"/>
                  </a:lnTo>
                  <a:lnTo>
                    <a:pt x="230" y="243"/>
                  </a:lnTo>
                  <a:lnTo>
                    <a:pt x="228" y="243"/>
                  </a:lnTo>
                  <a:lnTo>
                    <a:pt x="228" y="244"/>
                  </a:lnTo>
                  <a:lnTo>
                    <a:pt x="227" y="244"/>
                  </a:lnTo>
                  <a:lnTo>
                    <a:pt x="226" y="244"/>
                  </a:lnTo>
                  <a:lnTo>
                    <a:pt x="226" y="246"/>
                  </a:lnTo>
                  <a:lnTo>
                    <a:pt x="225" y="246"/>
                  </a:lnTo>
                  <a:lnTo>
                    <a:pt x="225" y="244"/>
                  </a:lnTo>
                  <a:lnTo>
                    <a:pt x="225" y="246"/>
                  </a:lnTo>
                  <a:lnTo>
                    <a:pt x="225" y="247"/>
                  </a:lnTo>
                  <a:lnTo>
                    <a:pt x="226" y="247"/>
                  </a:lnTo>
                  <a:lnTo>
                    <a:pt x="226" y="248"/>
                  </a:lnTo>
                  <a:lnTo>
                    <a:pt x="226" y="249"/>
                  </a:lnTo>
                  <a:lnTo>
                    <a:pt x="225" y="249"/>
                  </a:lnTo>
                  <a:lnTo>
                    <a:pt x="224" y="250"/>
                  </a:lnTo>
                  <a:lnTo>
                    <a:pt x="223" y="250"/>
                  </a:lnTo>
                  <a:lnTo>
                    <a:pt x="222" y="250"/>
                  </a:lnTo>
                  <a:lnTo>
                    <a:pt x="220" y="251"/>
                  </a:lnTo>
                  <a:lnTo>
                    <a:pt x="222" y="251"/>
                  </a:lnTo>
                  <a:lnTo>
                    <a:pt x="222" y="252"/>
                  </a:lnTo>
                  <a:lnTo>
                    <a:pt x="220" y="252"/>
                  </a:lnTo>
                  <a:lnTo>
                    <a:pt x="220" y="254"/>
                  </a:lnTo>
                  <a:lnTo>
                    <a:pt x="219" y="255"/>
                  </a:lnTo>
                  <a:lnTo>
                    <a:pt x="218" y="255"/>
                  </a:lnTo>
                  <a:lnTo>
                    <a:pt x="218" y="256"/>
                  </a:lnTo>
                  <a:lnTo>
                    <a:pt x="217" y="255"/>
                  </a:lnTo>
                  <a:lnTo>
                    <a:pt x="216" y="256"/>
                  </a:lnTo>
                  <a:lnTo>
                    <a:pt x="215" y="256"/>
                  </a:lnTo>
                  <a:lnTo>
                    <a:pt x="215" y="255"/>
                  </a:lnTo>
                  <a:lnTo>
                    <a:pt x="215" y="254"/>
                  </a:lnTo>
                  <a:lnTo>
                    <a:pt x="214" y="252"/>
                  </a:lnTo>
                  <a:lnTo>
                    <a:pt x="214" y="251"/>
                  </a:lnTo>
                  <a:lnTo>
                    <a:pt x="212" y="251"/>
                  </a:lnTo>
                  <a:lnTo>
                    <a:pt x="212" y="250"/>
                  </a:lnTo>
                  <a:lnTo>
                    <a:pt x="211" y="251"/>
                  </a:lnTo>
                  <a:lnTo>
                    <a:pt x="210" y="251"/>
                  </a:lnTo>
                  <a:lnTo>
                    <a:pt x="210" y="252"/>
                  </a:lnTo>
                  <a:lnTo>
                    <a:pt x="210" y="254"/>
                  </a:lnTo>
                  <a:lnTo>
                    <a:pt x="211" y="254"/>
                  </a:lnTo>
                  <a:lnTo>
                    <a:pt x="210" y="255"/>
                  </a:lnTo>
                  <a:lnTo>
                    <a:pt x="210" y="256"/>
                  </a:lnTo>
                  <a:lnTo>
                    <a:pt x="209" y="256"/>
                  </a:lnTo>
                  <a:lnTo>
                    <a:pt x="209" y="257"/>
                  </a:lnTo>
                  <a:lnTo>
                    <a:pt x="208" y="257"/>
                  </a:lnTo>
                  <a:lnTo>
                    <a:pt x="207" y="257"/>
                  </a:lnTo>
                  <a:lnTo>
                    <a:pt x="208" y="257"/>
                  </a:lnTo>
                  <a:lnTo>
                    <a:pt x="208" y="256"/>
                  </a:lnTo>
                  <a:lnTo>
                    <a:pt x="208" y="255"/>
                  </a:lnTo>
                  <a:lnTo>
                    <a:pt x="207" y="256"/>
                  </a:lnTo>
                  <a:lnTo>
                    <a:pt x="206" y="256"/>
                  </a:lnTo>
                  <a:lnTo>
                    <a:pt x="204" y="257"/>
                  </a:lnTo>
                  <a:lnTo>
                    <a:pt x="204" y="258"/>
                  </a:lnTo>
                  <a:lnTo>
                    <a:pt x="204" y="259"/>
                  </a:lnTo>
                  <a:lnTo>
                    <a:pt x="204" y="260"/>
                  </a:lnTo>
                  <a:lnTo>
                    <a:pt x="203" y="262"/>
                  </a:lnTo>
                  <a:lnTo>
                    <a:pt x="202" y="262"/>
                  </a:lnTo>
                  <a:lnTo>
                    <a:pt x="202" y="260"/>
                  </a:lnTo>
                  <a:lnTo>
                    <a:pt x="202" y="259"/>
                  </a:lnTo>
                  <a:lnTo>
                    <a:pt x="202" y="258"/>
                  </a:lnTo>
                  <a:lnTo>
                    <a:pt x="202" y="257"/>
                  </a:lnTo>
                  <a:lnTo>
                    <a:pt x="201" y="257"/>
                  </a:lnTo>
                  <a:lnTo>
                    <a:pt x="200" y="258"/>
                  </a:lnTo>
                  <a:lnTo>
                    <a:pt x="200" y="259"/>
                  </a:lnTo>
                  <a:lnTo>
                    <a:pt x="200" y="260"/>
                  </a:lnTo>
                  <a:lnTo>
                    <a:pt x="199" y="260"/>
                  </a:lnTo>
                  <a:lnTo>
                    <a:pt x="198" y="260"/>
                  </a:lnTo>
                  <a:lnTo>
                    <a:pt x="196" y="262"/>
                  </a:lnTo>
                  <a:lnTo>
                    <a:pt x="195" y="262"/>
                  </a:lnTo>
                  <a:lnTo>
                    <a:pt x="196" y="263"/>
                  </a:lnTo>
                  <a:lnTo>
                    <a:pt x="198" y="263"/>
                  </a:lnTo>
                  <a:lnTo>
                    <a:pt x="198" y="264"/>
                  </a:lnTo>
                  <a:lnTo>
                    <a:pt x="196" y="264"/>
                  </a:lnTo>
                  <a:lnTo>
                    <a:pt x="196" y="263"/>
                  </a:lnTo>
                  <a:lnTo>
                    <a:pt x="195" y="263"/>
                  </a:lnTo>
                  <a:lnTo>
                    <a:pt x="195" y="264"/>
                  </a:lnTo>
                  <a:lnTo>
                    <a:pt x="195" y="265"/>
                  </a:lnTo>
                  <a:lnTo>
                    <a:pt x="194" y="265"/>
                  </a:lnTo>
                  <a:lnTo>
                    <a:pt x="194" y="266"/>
                  </a:lnTo>
                  <a:lnTo>
                    <a:pt x="193" y="266"/>
                  </a:lnTo>
                  <a:lnTo>
                    <a:pt x="192" y="266"/>
                  </a:lnTo>
                  <a:lnTo>
                    <a:pt x="192" y="267"/>
                  </a:lnTo>
                  <a:lnTo>
                    <a:pt x="193" y="267"/>
                  </a:lnTo>
                  <a:lnTo>
                    <a:pt x="193" y="268"/>
                  </a:lnTo>
                  <a:lnTo>
                    <a:pt x="192" y="268"/>
                  </a:lnTo>
                  <a:lnTo>
                    <a:pt x="192" y="270"/>
                  </a:lnTo>
                  <a:lnTo>
                    <a:pt x="191" y="270"/>
                  </a:lnTo>
                  <a:lnTo>
                    <a:pt x="190" y="270"/>
                  </a:lnTo>
                  <a:lnTo>
                    <a:pt x="188" y="270"/>
                  </a:lnTo>
                  <a:lnTo>
                    <a:pt x="188" y="268"/>
                  </a:lnTo>
                  <a:lnTo>
                    <a:pt x="188" y="267"/>
                  </a:lnTo>
                  <a:lnTo>
                    <a:pt x="187" y="267"/>
                  </a:lnTo>
                  <a:lnTo>
                    <a:pt x="187" y="268"/>
                  </a:lnTo>
                  <a:lnTo>
                    <a:pt x="186" y="268"/>
                  </a:lnTo>
                  <a:lnTo>
                    <a:pt x="186" y="270"/>
                  </a:lnTo>
                  <a:lnTo>
                    <a:pt x="186" y="271"/>
                  </a:lnTo>
                  <a:lnTo>
                    <a:pt x="185" y="272"/>
                  </a:lnTo>
                  <a:lnTo>
                    <a:pt x="184" y="272"/>
                  </a:lnTo>
                  <a:lnTo>
                    <a:pt x="184" y="273"/>
                  </a:lnTo>
                  <a:lnTo>
                    <a:pt x="184" y="274"/>
                  </a:lnTo>
                  <a:lnTo>
                    <a:pt x="183" y="274"/>
                  </a:lnTo>
                  <a:lnTo>
                    <a:pt x="183" y="273"/>
                  </a:lnTo>
                  <a:lnTo>
                    <a:pt x="182" y="273"/>
                  </a:lnTo>
                  <a:lnTo>
                    <a:pt x="182" y="274"/>
                  </a:lnTo>
                  <a:lnTo>
                    <a:pt x="180" y="274"/>
                  </a:lnTo>
                  <a:lnTo>
                    <a:pt x="179" y="274"/>
                  </a:lnTo>
                  <a:lnTo>
                    <a:pt x="179" y="273"/>
                  </a:lnTo>
                  <a:lnTo>
                    <a:pt x="180" y="273"/>
                  </a:lnTo>
                  <a:lnTo>
                    <a:pt x="179" y="272"/>
                  </a:lnTo>
                  <a:lnTo>
                    <a:pt x="179" y="271"/>
                  </a:lnTo>
                  <a:lnTo>
                    <a:pt x="179" y="272"/>
                  </a:lnTo>
                  <a:lnTo>
                    <a:pt x="178" y="272"/>
                  </a:lnTo>
                  <a:lnTo>
                    <a:pt x="178" y="271"/>
                  </a:lnTo>
                  <a:lnTo>
                    <a:pt x="177" y="272"/>
                  </a:lnTo>
                  <a:lnTo>
                    <a:pt x="177" y="273"/>
                  </a:lnTo>
                  <a:lnTo>
                    <a:pt x="176" y="273"/>
                  </a:lnTo>
                  <a:lnTo>
                    <a:pt x="176" y="272"/>
                  </a:lnTo>
                  <a:lnTo>
                    <a:pt x="176" y="271"/>
                  </a:lnTo>
                  <a:lnTo>
                    <a:pt x="175" y="271"/>
                  </a:lnTo>
                  <a:lnTo>
                    <a:pt x="175" y="270"/>
                  </a:lnTo>
                  <a:lnTo>
                    <a:pt x="174" y="268"/>
                  </a:lnTo>
                  <a:lnTo>
                    <a:pt x="172" y="270"/>
                  </a:lnTo>
                  <a:lnTo>
                    <a:pt x="172" y="268"/>
                  </a:lnTo>
                  <a:lnTo>
                    <a:pt x="171" y="267"/>
                  </a:lnTo>
                  <a:lnTo>
                    <a:pt x="170" y="267"/>
                  </a:lnTo>
                  <a:lnTo>
                    <a:pt x="170" y="268"/>
                  </a:lnTo>
                  <a:lnTo>
                    <a:pt x="169" y="268"/>
                  </a:lnTo>
                  <a:lnTo>
                    <a:pt x="168" y="267"/>
                  </a:lnTo>
                  <a:lnTo>
                    <a:pt x="167" y="267"/>
                  </a:lnTo>
                  <a:lnTo>
                    <a:pt x="166" y="267"/>
                  </a:lnTo>
                  <a:lnTo>
                    <a:pt x="164" y="267"/>
                  </a:lnTo>
                  <a:lnTo>
                    <a:pt x="164" y="268"/>
                  </a:lnTo>
                  <a:lnTo>
                    <a:pt x="163" y="268"/>
                  </a:lnTo>
                  <a:lnTo>
                    <a:pt x="162" y="268"/>
                  </a:lnTo>
                  <a:lnTo>
                    <a:pt x="162" y="270"/>
                  </a:lnTo>
                  <a:lnTo>
                    <a:pt x="163" y="270"/>
                  </a:lnTo>
                  <a:lnTo>
                    <a:pt x="162" y="271"/>
                  </a:lnTo>
                  <a:lnTo>
                    <a:pt x="161" y="271"/>
                  </a:lnTo>
                  <a:lnTo>
                    <a:pt x="161" y="272"/>
                  </a:lnTo>
                  <a:lnTo>
                    <a:pt x="160" y="272"/>
                  </a:lnTo>
                  <a:lnTo>
                    <a:pt x="160" y="271"/>
                  </a:lnTo>
                  <a:lnTo>
                    <a:pt x="159" y="272"/>
                  </a:lnTo>
                  <a:lnTo>
                    <a:pt x="159" y="273"/>
                  </a:lnTo>
                  <a:lnTo>
                    <a:pt x="160" y="274"/>
                  </a:lnTo>
                  <a:lnTo>
                    <a:pt x="159" y="275"/>
                  </a:lnTo>
                  <a:lnTo>
                    <a:pt x="159" y="276"/>
                  </a:lnTo>
                  <a:lnTo>
                    <a:pt x="159" y="278"/>
                  </a:lnTo>
                  <a:lnTo>
                    <a:pt x="158" y="278"/>
                  </a:lnTo>
                  <a:lnTo>
                    <a:pt x="158" y="279"/>
                  </a:lnTo>
                  <a:lnTo>
                    <a:pt x="156" y="280"/>
                  </a:lnTo>
                  <a:lnTo>
                    <a:pt x="158" y="280"/>
                  </a:lnTo>
                  <a:lnTo>
                    <a:pt x="159" y="281"/>
                  </a:lnTo>
                  <a:lnTo>
                    <a:pt x="159" y="282"/>
                  </a:lnTo>
                  <a:lnTo>
                    <a:pt x="158" y="282"/>
                  </a:lnTo>
                  <a:lnTo>
                    <a:pt x="158" y="283"/>
                  </a:lnTo>
                  <a:lnTo>
                    <a:pt x="158" y="284"/>
                  </a:lnTo>
                  <a:lnTo>
                    <a:pt x="156" y="286"/>
                  </a:lnTo>
                  <a:lnTo>
                    <a:pt x="155" y="286"/>
                  </a:lnTo>
                  <a:lnTo>
                    <a:pt x="154" y="284"/>
                  </a:lnTo>
                  <a:lnTo>
                    <a:pt x="155" y="283"/>
                  </a:lnTo>
                  <a:lnTo>
                    <a:pt x="154" y="283"/>
                  </a:lnTo>
                  <a:lnTo>
                    <a:pt x="153" y="283"/>
                  </a:lnTo>
                  <a:lnTo>
                    <a:pt x="153" y="284"/>
                  </a:lnTo>
                  <a:lnTo>
                    <a:pt x="152" y="286"/>
                  </a:lnTo>
                  <a:lnTo>
                    <a:pt x="152" y="287"/>
                  </a:lnTo>
                  <a:lnTo>
                    <a:pt x="152" y="288"/>
                  </a:lnTo>
                  <a:lnTo>
                    <a:pt x="152" y="290"/>
                  </a:lnTo>
                  <a:lnTo>
                    <a:pt x="152" y="291"/>
                  </a:lnTo>
                  <a:lnTo>
                    <a:pt x="151" y="291"/>
                  </a:lnTo>
                  <a:lnTo>
                    <a:pt x="150" y="290"/>
                  </a:lnTo>
                  <a:lnTo>
                    <a:pt x="148" y="290"/>
                  </a:lnTo>
                  <a:lnTo>
                    <a:pt x="147" y="290"/>
                  </a:lnTo>
                  <a:lnTo>
                    <a:pt x="147" y="291"/>
                  </a:lnTo>
                  <a:lnTo>
                    <a:pt x="148" y="292"/>
                  </a:lnTo>
                  <a:lnTo>
                    <a:pt x="148" y="294"/>
                  </a:lnTo>
                  <a:lnTo>
                    <a:pt x="147" y="294"/>
                  </a:lnTo>
                  <a:lnTo>
                    <a:pt x="145" y="294"/>
                  </a:lnTo>
                  <a:lnTo>
                    <a:pt x="144" y="294"/>
                  </a:lnTo>
                  <a:lnTo>
                    <a:pt x="143" y="292"/>
                  </a:lnTo>
                  <a:lnTo>
                    <a:pt x="142" y="294"/>
                  </a:lnTo>
                  <a:lnTo>
                    <a:pt x="140" y="295"/>
                  </a:lnTo>
                  <a:lnTo>
                    <a:pt x="140" y="296"/>
                  </a:lnTo>
                  <a:lnTo>
                    <a:pt x="140" y="297"/>
                  </a:lnTo>
                  <a:lnTo>
                    <a:pt x="139" y="297"/>
                  </a:lnTo>
                  <a:lnTo>
                    <a:pt x="138" y="298"/>
                  </a:lnTo>
                  <a:lnTo>
                    <a:pt x="137" y="299"/>
                  </a:lnTo>
                  <a:lnTo>
                    <a:pt x="138" y="299"/>
                  </a:lnTo>
                  <a:lnTo>
                    <a:pt x="138" y="300"/>
                  </a:lnTo>
                  <a:lnTo>
                    <a:pt x="137" y="302"/>
                  </a:lnTo>
                  <a:lnTo>
                    <a:pt x="136" y="302"/>
                  </a:lnTo>
                  <a:lnTo>
                    <a:pt x="135" y="303"/>
                  </a:lnTo>
                  <a:lnTo>
                    <a:pt x="134" y="303"/>
                  </a:lnTo>
                  <a:lnTo>
                    <a:pt x="134" y="304"/>
                  </a:lnTo>
                  <a:lnTo>
                    <a:pt x="135" y="304"/>
                  </a:lnTo>
                  <a:lnTo>
                    <a:pt x="135" y="305"/>
                  </a:lnTo>
                  <a:lnTo>
                    <a:pt x="134" y="305"/>
                  </a:lnTo>
                  <a:lnTo>
                    <a:pt x="132" y="305"/>
                  </a:lnTo>
                  <a:lnTo>
                    <a:pt x="132" y="304"/>
                  </a:lnTo>
                  <a:lnTo>
                    <a:pt x="132" y="305"/>
                  </a:lnTo>
                  <a:lnTo>
                    <a:pt x="131" y="305"/>
                  </a:lnTo>
                  <a:lnTo>
                    <a:pt x="131" y="306"/>
                  </a:lnTo>
                  <a:lnTo>
                    <a:pt x="130" y="306"/>
                  </a:lnTo>
                  <a:lnTo>
                    <a:pt x="130" y="305"/>
                  </a:lnTo>
                  <a:lnTo>
                    <a:pt x="129" y="305"/>
                  </a:lnTo>
                  <a:lnTo>
                    <a:pt x="128" y="306"/>
                  </a:lnTo>
                  <a:lnTo>
                    <a:pt x="127" y="306"/>
                  </a:lnTo>
                  <a:lnTo>
                    <a:pt x="127" y="305"/>
                  </a:lnTo>
                  <a:lnTo>
                    <a:pt x="127" y="304"/>
                  </a:lnTo>
                  <a:lnTo>
                    <a:pt x="125" y="304"/>
                  </a:lnTo>
                  <a:lnTo>
                    <a:pt x="124" y="305"/>
                  </a:lnTo>
                  <a:lnTo>
                    <a:pt x="125" y="305"/>
                  </a:lnTo>
                  <a:lnTo>
                    <a:pt x="124" y="306"/>
                  </a:lnTo>
                  <a:lnTo>
                    <a:pt x="123" y="306"/>
                  </a:lnTo>
                  <a:lnTo>
                    <a:pt x="122" y="307"/>
                  </a:lnTo>
                  <a:lnTo>
                    <a:pt x="121" y="308"/>
                  </a:lnTo>
                  <a:lnTo>
                    <a:pt x="122" y="308"/>
                  </a:lnTo>
                  <a:lnTo>
                    <a:pt x="123" y="310"/>
                  </a:lnTo>
                  <a:lnTo>
                    <a:pt x="122" y="310"/>
                  </a:lnTo>
                  <a:lnTo>
                    <a:pt x="122" y="311"/>
                  </a:lnTo>
                  <a:lnTo>
                    <a:pt x="121" y="311"/>
                  </a:lnTo>
                  <a:lnTo>
                    <a:pt x="121" y="310"/>
                  </a:lnTo>
                  <a:lnTo>
                    <a:pt x="120" y="310"/>
                  </a:lnTo>
                  <a:lnTo>
                    <a:pt x="120" y="311"/>
                  </a:lnTo>
                  <a:lnTo>
                    <a:pt x="121" y="311"/>
                  </a:lnTo>
                  <a:lnTo>
                    <a:pt x="121" y="312"/>
                  </a:lnTo>
                  <a:lnTo>
                    <a:pt x="122" y="313"/>
                  </a:lnTo>
                  <a:lnTo>
                    <a:pt x="122" y="314"/>
                  </a:lnTo>
                  <a:lnTo>
                    <a:pt x="121" y="314"/>
                  </a:lnTo>
                  <a:lnTo>
                    <a:pt x="121" y="315"/>
                  </a:lnTo>
                  <a:lnTo>
                    <a:pt x="122" y="315"/>
                  </a:lnTo>
                  <a:lnTo>
                    <a:pt x="122" y="316"/>
                  </a:lnTo>
                  <a:lnTo>
                    <a:pt x="122" y="318"/>
                  </a:lnTo>
                  <a:lnTo>
                    <a:pt x="121" y="318"/>
                  </a:lnTo>
                  <a:lnTo>
                    <a:pt x="119" y="315"/>
                  </a:lnTo>
                  <a:lnTo>
                    <a:pt x="119" y="314"/>
                  </a:lnTo>
                  <a:lnTo>
                    <a:pt x="117" y="314"/>
                  </a:lnTo>
                  <a:lnTo>
                    <a:pt x="117" y="313"/>
                  </a:lnTo>
                  <a:lnTo>
                    <a:pt x="116" y="313"/>
                  </a:lnTo>
                  <a:lnTo>
                    <a:pt x="115" y="314"/>
                  </a:lnTo>
                  <a:lnTo>
                    <a:pt x="114" y="315"/>
                  </a:lnTo>
                  <a:lnTo>
                    <a:pt x="113" y="315"/>
                  </a:lnTo>
                  <a:lnTo>
                    <a:pt x="113" y="314"/>
                  </a:lnTo>
                  <a:lnTo>
                    <a:pt x="112" y="314"/>
                  </a:lnTo>
                  <a:lnTo>
                    <a:pt x="112" y="315"/>
                  </a:lnTo>
                  <a:lnTo>
                    <a:pt x="112" y="316"/>
                  </a:lnTo>
                  <a:lnTo>
                    <a:pt x="111" y="316"/>
                  </a:lnTo>
                  <a:lnTo>
                    <a:pt x="111" y="315"/>
                  </a:lnTo>
                  <a:lnTo>
                    <a:pt x="109" y="314"/>
                  </a:lnTo>
                  <a:lnTo>
                    <a:pt x="109" y="313"/>
                  </a:lnTo>
                  <a:lnTo>
                    <a:pt x="108" y="313"/>
                  </a:lnTo>
                  <a:lnTo>
                    <a:pt x="107" y="313"/>
                  </a:lnTo>
                  <a:lnTo>
                    <a:pt x="107" y="314"/>
                  </a:lnTo>
                  <a:lnTo>
                    <a:pt x="106" y="314"/>
                  </a:lnTo>
                  <a:lnTo>
                    <a:pt x="106" y="315"/>
                  </a:lnTo>
                  <a:lnTo>
                    <a:pt x="105" y="315"/>
                  </a:lnTo>
                  <a:lnTo>
                    <a:pt x="105" y="310"/>
                  </a:lnTo>
                  <a:lnTo>
                    <a:pt x="105" y="306"/>
                  </a:lnTo>
                  <a:lnTo>
                    <a:pt x="105" y="300"/>
                  </a:lnTo>
                  <a:lnTo>
                    <a:pt x="104" y="300"/>
                  </a:lnTo>
                  <a:lnTo>
                    <a:pt x="101" y="300"/>
                  </a:lnTo>
                  <a:lnTo>
                    <a:pt x="99" y="300"/>
                  </a:lnTo>
                  <a:lnTo>
                    <a:pt x="97" y="300"/>
                  </a:lnTo>
                  <a:lnTo>
                    <a:pt x="92" y="300"/>
                  </a:lnTo>
                  <a:lnTo>
                    <a:pt x="89" y="300"/>
                  </a:lnTo>
                  <a:lnTo>
                    <a:pt x="88" y="300"/>
                  </a:lnTo>
                  <a:lnTo>
                    <a:pt x="88" y="297"/>
                  </a:lnTo>
                  <a:lnTo>
                    <a:pt x="88" y="291"/>
                  </a:lnTo>
                  <a:lnTo>
                    <a:pt x="87" y="291"/>
                  </a:lnTo>
                  <a:lnTo>
                    <a:pt x="84" y="291"/>
                  </a:lnTo>
                  <a:lnTo>
                    <a:pt x="82" y="291"/>
                  </a:lnTo>
                  <a:lnTo>
                    <a:pt x="76" y="291"/>
                  </a:lnTo>
                  <a:lnTo>
                    <a:pt x="71" y="291"/>
                  </a:lnTo>
                  <a:lnTo>
                    <a:pt x="68" y="291"/>
                  </a:lnTo>
                  <a:lnTo>
                    <a:pt x="66" y="291"/>
                  </a:lnTo>
                  <a:lnTo>
                    <a:pt x="53" y="291"/>
                  </a:lnTo>
                  <a:lnTo>
                    <a:pt x="52" y="291"/>
                  </a:lnTo>
                  <a:lnTo>
                    <a:pt x="52" y="290"/>
                  </a:lnTo>
                  <a:lnTo>
                    <a:pt x="52" y="284"/>
                  </a:lnTo>
                  <a:lnTo>
                    <a:pt x="52" y="280"/>
                  </a:lnTo>
                  <a:lnTo>
                    <a:pt x="52" y="275"/>
                  </a:lnTo>
                  <a:lnTo>
                    <a:pt x="53" y="274"/>
                  </a:lnTo>
                  <a:lnTo>
                    <a:pt x="53" y="273"/>
                  </a:lnTo>
                  <a:lnTo>
                    <a:pt x="52" y="273"/>
                  </a:lnTo>
                  <a:lnTo>
                    <a:pt x="52" y="270"/>
                  </a:lnTo>
                  <a:lnTo>
                    <a:pt x="52" y="264"/>
                  </a:lnTo>
                  <a:lnTo>
                    <a:pt x="44" y="264"/>
                  </a:lnTo>
                  <a:lnTo>
                    <a:pt x="34" y="264"/>
                  </a:lnTo>
                  <a:lnTo>
                    <a:pt x="34" y="260"/>
                  </a:lnTo>
                  <a:lnTo>
                    <a:pt x="34" y="255"/>
                  </a:lnTo>
                  <a:lnTo>
                    <a:pt x="35" y="247"/>
                  </a:lnTo>
                  <a:lnTo>
                    <a:pt x="34" y="247"/>
                  </a:lnTo>
                  <a:lnTo>
                    <a:pt x="27" y="246"/>
                  </a:lnTo>
                  <a:lnTo>
                    <a:pt x="26" y="246"/>
                  </a:lnTo>
                  <a:lnTo>
                    <a:pt x="19" y="246"/>
                  </a:lnTo>
                  <a:lnTo>
                    <a:pt x="18" y="244"/>
                  </a:lnTo>
                  <a:lnTo>
                    <a:pt x="18" y="243"/>
                  </a:lnTo>
                  <a:lnTo>
                    <a:pt x="19" y="243"/>
                  </a:lnTo>
                  <a:lnTo>
                    <a:pt x="19" y="242"/>
                  </a:lnTo>
                  <a:lnTo>
                    <a:pt x="20" y="243"/>
                  </a:lnTo>
                  <a:lnTo>
                    <a:pt x="21" y="243"/>
                  </a:lnTo>
                  <a:lnTo>
                    <a:pt x="23" y="243"/>
                  </a:lnTo>
                  <a:lnTo>
                    <a:pt x="24" y="242"/>
                  </a:lnTo>
                  <a:lnTo>
                    <a:pt x="25" y="242"/>
                  </a:lnTo>
                  <a:lnTo>
                    <a:pt x="26" y="242"/>
                  </a:lnTo>
                  <a:lnTo>
                    <a:pt x="26" y="241"/>
                  </a:lnTo>
                  <a:lnTo>
                    <a:pt x="27" y="242"/>
                  </a:lnTo>
                  <a:lnTo>
                    <a:pt x="28" y="243"/>
                  </a:lnTo>
                  <a:lnTo>
                    <a:pt x="29" y="243"/>
                  </a:lnTo>
                  <a:lnTo>
                    <a:pt x="31" y="243"/>
                  </a:lnTo>
                  <a:lnTo>
                    <a:pt x="31" y="242"/>
                  </a:lnTo>
                  <a:lnTo>
                    <a:pt x="34" y="238"/>
                  </a:lnTo>
                  <a:lnTo>
                    <a:pt x="34" y="235"/>
                  </a:lnTo>
                  <a:lnTo>
                    <a:pt x="34" y="234"/>
                  </a:lnTo>
                  <a:lnTo>
                    <a:pt x="33" y="233"/>
                  </a:lnTo>
                  <a:lnTo>
                    <a:pt x="33" y="232"/>
                  </a:lnTo>
                  <a:lnTo>
                    <a:pt x="31" y="232"/>
                  </a:lnTo>
                  <a:lnTo>
                    <a:pt x="28" y="232"/>
                  </a:lnTo>
                  <a:lnTo>
                    <a:pt x="26" y="232"/>
                  </a:lnTo>
                  <a:lnTo>
                    <a:pt x="23" y="232"/>
                  </a:lnTo>
                  <a:lnTo>
                    <a:pt x="21" y="231"/>
                  </a:lnTo>
                  <a:lnTo>
                    <a:pt x="20" y="228"/>
                  </a:lnTo>
                  <a:lnTo>
                    <a:pt x="19" y="227"/>
                  </a:lnTo>
                  <a:lnTo>
                    <a:pt x="19" y="226"/>
                  </a:lnTo>
                  <a:lnTo>
                    <a:pt x="19" y="225"/>
                  </a:lnTo>
                  <a:lnTo>
                    <a:pt x="18" y="225"/>
                  </a:lnTo>
                  <a:lnTo>
                    <a:pt x="17" y="223"/>
                  </a:lnTo>
                  <a:lnTo>
                    <a:pt x="17" y="220"/>
                  </a:lnTo>
                  <a:lnTo>
                    <a:pt x="18" y="219"/>
                  </a:lnTo>
                  <a:lnTo>
                    <a:pt x="19" y="217"/>
                  </a:lnTo>
                  <a:lnTo>
                    <a:pt x="20" y="214"/>
                  </a:lnTo>
                  <a:lnTo>
                    <a:pt x="23" y="211"/>
                  </a:lnTo>
                  <a:lnTo>
                    <a:pt x="23" y="210"/>
                  </a:lnTo>
                  <a:lnTo>
                    <a:pt x="24" y="209"/>
                  </a:lnTo>
                  <a:lnTo>
                    <a:pt x="24" y="208"/>
                  </a:lnTo>
                  <a:lnTo>
                    <a:pt x="23" y="207"/>
                  </a:lnTo>
                  <a:lnTo>
                    <a:pt x="24" y="206"/>
                  </a:lnTo>
                  <a:lnTo>
                    <a:pt x="24" y="203"/>
                  </a:lnTo>
                  <a:lnTo>
                    <a:pt x="25" y="203"/>
                  </a:lnTo>
                  <a:lnTo>
                    <a:pt x="26" y="202"/>
                  </a:lnTo>
                  <a:lnTo>
                    <a:pt x="27" y="202"/>
                  </a:lnTo>
                  <a:lnTo>
                    <a:pt x="29" y="202"/>
                  </a:lnTo>
                  <a:lnTo>
                    <a:pt x="31" y="203"/>
                  </a:lnTo>
                  <a:lnTo>
                    <a:pt x="32" y="203"/>
                  </a:lnTo>
                  <a:lnTo>
                    <a:pt x="32" y="206"/>
                  </a:lnTo>
                  <a:lnTo>
                    <a:pt x="33" y="208"/>
                  </a:lnTo>
                  <a:lnTo>
                    <a:pt x="33" y="210"/>
                  </a:lnTo>
                  <a:lnTo>
                    <a:pt x="32" y="212"/>
                  </a:lnTo>
                  <a:lnTo>
                    <a:pt x="33" y="214"/>
                  </a:lnTo>
                  <a:lnTo>
                    <a:pt x="33" y="216"/>
                  </a:lnTo>
                  <a:lnTo>
                    <a:pt x="34" y="217"/>
                  </a:lnTo>
                  <a:lnTo>
                    <a:pt x="36" y="218"/>
                  </a:lnTo>
                  <a:lnTo>
                    <a:pt x="37" y="218"/>
                  </a:lnTo>
                  <a:lnTo>
                    <a:pt x="41" y="218"/>
                  </a:lnTo>
                  <a:lnTo>
                    <a:pt x="42" y="218"/>
                  </a:lnTo>
                  <a:lnTo>
                    <a:pt x="43" y="217"/>
                  </a:lnTo>
                  <a:lnTo>
                    <a:pt x="44" y="216"/>
                  </a:lnTo>
                  <a:lnTo>
                    <a:pt x="45" y="215"/>
                  </a:lnTo>
                  <a:lnTo>
                    <a:pt x="47" y="215"/>
                  </a:lnTo>
                  <a:lnTo>
                    <a:pt x="47" y="214"/>
                  </a:lnTo>
                  <a:lnTo>
                    <a:pt x="48" y="212"/>
                  </a:lnTo>
                  <a:lnTo>
                    <a:pt x="49" y="209"/>
                  </a:lnTo>
                  <a:lnTo>
                    <a:pt x="49" y="207"/>
                  </a:lnTo>
                  <a:lnTo>
                    <a:pt x="49" y="204"/>
                  </a:lnTo>
                  <a:lnTo>
                    <a:pt x="49" y="203"/>
                  </a:lnTo>
                  <a:lnTo>
                    <a:pt x="47" y="201"/>
                  </a:lnTo>
                  <a:lnTo>
                    <a:pt x="44" y="199"/>
                  </a:lnTo>
                  <a:lnTo>
                    <a:pt x="41" y="196"/>
                  </a:lnTo>
                  <a:lnTo>
                    <a:pt x="41" y="195"/>
                  </a:lnTo>
                  <a:lnTo>
                    <a:pt x="40" y="195"/>
                  </a:lnTo>
                  <a:lnTo>
                    <a:pt x="39" y="194"/>
                  </a:lnTo>
                  <a:lnTo>
                    <a:pt x="36" y="193"/>
                  </a:lnTo>
                  <a:lnTo>
                    <a:pt x="35" y="193"/>
                  </a:lnTo>
                  <a:lnTo>
                    <a:pt x="34" y="192"/>
                  </a:lnTo>
                  <a:lnTo>
                    <a:pt x="31" y="192"/>
                  </a:lnTo>
                  <a:lnTo>
                    <a:pt x="29" y="192"/>
                  </a:lnTo>
                  <a:lnTo>
                    <a:pt x="27" y="192"/>
                  </a:lnTo>
                  <a:lnTo>
                    <a:pt x="26" y="192"/>
                  </a:lnTo>
                  <a:lnTo>
                    <a:pt x="23" y="192"/>
                  </a:lnTo>
                  <a:lnTo>
                    <a:pt x="20" y="191"/>
                  </a:lnTo>
                  <a:lnTo>
                    <a:pt x="20" y="190"/>
                  </a:lnTo>
                  <a:lnTo>
                    <a:pt x="18" y="187"/>
                  </a:lnTo>
                  <a:lnTo>
                    <a:pt x="17" y="186"/>
                  </a:lnTo>
                  <a:lnTo>
                    <a:pt x="16" y="186"/>
                  </a:lnTo>
                  <a:lnTo>
                    <a:pt x="15" y="186"/>
                  </a:lnTo>
                  <a:lnTo>
                    <a:pt x="12" y="185"/>
                  </a:lnTo>
                  <a:lnTo>
                    <a:pt x="11" y="184"/>
                  </a:lnTo>
                  <a:lnTo>
                    <a:pt x="10" y="182"/>
                  </a:lnTo>
                  <a:lnTo>
                    <a:pt x="9" y="179"/>
                  </a:lnTo>
                  <a:lnTo>
                    <a:pt x="8" y="178"/>
                  </a:lnTo>
                  <a:lnTo>
                    <a:pt x="8" y="177"/>
                  </a:lnTo>
                  <a:lnTo>
                    <a:pt x="9" y="176"/>
                  </a:lnTo>
                  <a:lnTo>
                    <a:pt x="9" y="175"/>
                  </a:lnTo>
                  <a:lnTo>
                    <a:pt x="10" y="174"/>
                  </a:lnTo>
                  <a:lnTo>
                    <a:pt x="11" y="172"/>
                  </a:lnTo>
                  <a:lnTo>
                    <a:pt x="11" y="171"/>
                  </a:lnTo>
                  <a:lnTo>
                    <a:pt x="11" y="170"/>
                  </a:lnTo>
                  <a:lnTo>
                    <a:pt x="12" y="169"/>
                  </a:lnTo>
                  <a:lnTo>
                    <a:pt x="12" y="167"/>
                  </a:lnTo>
                  <a:lnTo>
                    <a:pt x="11" y="166"/>
                  </a:lnTo>
                  <a:lnTo>
                    <a:pt x="11" y="163"/>
                  </a:lnTo>
                  <a:lnTo>
                    <a:pt x="11" y="162"/>
                  </a:lnTo>
                  <a:lnTo>
                    <a:pt x="11" y="161"/>
                  </a:lnTo>
                  <a:lnTo>
                    <a:pt x="12" y="161"/>
                  </a:lnTo>
                  <a:lnTo>
                    <a:pt x="13" y="161"/>
                  </a:lnTo>
                  <a:lnTo>
                    <a:pt x="15" y="161"/>
                  </a:lnTo>
                  <a:lnTo>
                    <a:pt x="16" y="162"/>
                  </a:lnTo>
                  <a:lnTo>
                    <a:pt x="19" y="166"/>
                  </a:lnTo>
                  <a:lnTo>
                    <a:pt x="21" y="167"/>
                  </a:lnTo>
                  <a:lnTo>
                    <a:pt x="23" y="167"/>
                  </a:lnTo>
                  <a:lnTo>
                    <a:pt x="25" y="167"/>
                  </a:lnTo>
                  <a:lnTo>
                    <a:pt x="27" y="167"/>
                  </a:lnTo>
                  <a:lnTo>
                    <a:pt x="28" y="167"/>
                  </a:lnTo>
                  <a:lnTo>
                    <a:pt x="29" y="166"/>
                  </a:lnTo>
                  <a:lnTo>
                    <a:pt x="31" y="166"/>
                  </a:lnTo>
                  <a:lnTo>
                    <a:pt x="34" y="163"/>
                  </a:lnTo>
                  <a:lnTo>
                    <a:pt x="35" y="161"/>
                  </a:lnTo>
                  <a:lnTo>
                    <a:pt x="36" y="159"/>
                  </a:lnTo>
                  <a:lnTo>
                    <a:pt x="36" y="156"/>
                  </a:lnTo>
                  <a:lnTo>
                    <a:pt x="35" y="155"/>
                  </a:lnTo>
                  <a:lnTo>
                    <a:pt x="34" y="153"/>
                  </a:lnTo>
                  <a:lnTo>
                    <a:pt x="32" y="152"/>
                  </a:lnTo>
                  <a:lnTo>
                    <a:pt x="31" y="151"/>
                  </a:lnTo>
                  <a:lnTo>
                    <a:pt x="28" y="150"/>
                  </a:lnTo>
                  <a:lnTo>
                    <a:pt x="26" y="148"/>
                  </a:lnTo>
                  <a:lnTo>
                    <a:pt x="25" y="146"/>
                  </a:lnTo>
                  <a:lnTo>
                    <a:pt x="24" y="144"/>
                  </a:lnTo>
                  <a:lnTo>
                    <a:pt x="24" y="143"/>
                  </a:lnTo>
                  <a:lnTo>
                    <a:pt x="23" y="140"/>
                  </a:lnTo>
                  <a:lnTo>
                    <a:pt x="23" y="138"/>
                  </a:lnTo>
                  <a:lnTo>
                    <a:pt x="23" y="137"/>
                  </a:lnTo>
                  <a:lnTo>
                    <a:pt x="23" y="135"/>
                  </a:lnTo>
                  <a:lnTo>
                    <a:pt x="24" y="134"/>
                  </a:lnTo>
                  <a:lnTo>
                    <a:pt x="24" y="132"/>
                  </a:lnTo>
                  <a:lnTo>
                    <a:pt x="25" y="131"/>
                  </a:lnTo>
                  <a:lnTo>
                    <a:pt x="25" y="130"/>
                  </a:lnTo>
                  <a:lnTo>
                    <a:pt x="26" y="130"/>
                  </a:lnTo>
                  <a:lnTo>
                    <a:pt x="29" y="128"/>
                  </a:lnTo>
                  <a:lnTo>
                    <a:pt x="29" y="127"/>
                  </a:lnTo>
                  <a:lnTo>
                    <a:pt x="31" y="127"/>
                  </a:lnTo>
                  <a:lnTo>
                    <a:pt x="32" y="127"/>
                  </a:lnTo>
                  <a:lnTo>
                    <a:pt x="33" y="127"/>
                  </a:lnTo>
                  <a:lnTo>
                    <a:pt x="33" y="126"/>
                  </a:lnTo>
                  <a:lnTo>
                    <a:pt x="34" y="126"/>
                  </a:lnTo>
                  <a:lnTo>
                    <a:pt x="33" y="126"/>
                  </a:lnTo>
                  <a:lnTo>
                    <a:pt x="33" y="124"/>
                  </a:lnTo>
                  <a:lnTo>
                    <a:pt x="32" y="124"/>
                  </a:lnTo>
                  <a:lnTo>
                    <a:pt x="32" y="123"/>
                  </a:lnTo>
                  <a:lnTo>
                    <a:pt x="31" y="123"/>
                  </a:lnTo>
                  <a:lnTo>
                    <a:pt x="29" y="124"/>
                  </a:lnTo>
                  <a:lnTo>
                    <a:pt x="28" y="124"/>
                  </a:lnTo>
                  <a:lnTo>
                    <a:pt x="27" y="124"/>
                  </a:lnTo>
                  <a:lnTo>
                    <a:pt x="26" y="123"/>
                  </a:lnTo>
                  <a:lnTo>
                    <a:pt x="25" y="124"/>
                  </a:lnTo>
                  <a:lnTo>
                    <a:pt x="24" y="124"/>
                  </a:lnTo>
                  <a:lnTo>
                    <a:pt x="24" y="126"/>
                  </a:lnTo>
                  <a:lnTo>
                    <a:pt x="23" y="126"/>
                  </a:lnTo>
                  <a:lnTo>
                    <a:pt x="21" y="126"/>
                  </a:lnTo>
                  <a:lnTo>
                    <a:pt x="20" y="126"/>
                  </a:lnTo>
                  <a:lnTo>
                    <a:pt x="19" y="124"/>
                  </a:lnTo>
                  <a:lnTo>
                    <a:pt x="19" y="123"/>
                  </a:lnTo>
                  <a:lnTo>
                    <a:pt x="18" y="123"/>
                  </a:lnTo>
                  <a:lnTo>
                    <a:pt x="18" y="122"/>
                  </a:lnTo>
                  <a:lnTo>
                    <a:pt x="17" y="122"/>
                  </a:lnTo>
                  <a:lnTo>
                    <a:pt x="16" y="123"/>
                  </a:lnTo>
                  <a:lnTo>
                    <a:pt x="16" y="124"/>
                  </a:lnTo>
                  <a:lnTo>
                    <a:pt x="16" y="126"/>
                  </a:lnTo>
                  <a:lnTo>
                    <a:pt x="15" y="126"/>
                  </a:lnTo>
                  <a:lnTo>
                    <a:pt x="16" y="127"/>
                  </a:lnTo>
                  <a:lnTo>
                    <a:pt x="15" y="127"/>
                  </a:lnTo>
                  <a:lnTo>
                    <a:pt x="13" y="127"/>
                  </a:lnTo>
                  <a:lnTo>
                    <a:pt x="13" y="128"/>
                  </a:lnTo>
                  <a:lnTo>
                    <a:pt x="13" y="129"/>
                  </a:lnTo>
                  <a:lnTo>
                    <a:pt x="12" y="129"/>
                  </a:lnTo>
                  <a:lnTo>
                    <a:pt x="11" y="129"/>
                  </a:lnTo>
                  <a:lnTo>
                    <a:pt x="10" y="129"/>
                  </a:lnTo>
                  <a:lnTo>
                    <a:pt x="9" y="129"/>
                  </a:lnTo>
                  <a:lnTo>
                    <a:pt x="9" y="128"/>
                  </a:lnTo>
                  <a:lnTo>
                    <a:pt x="8" y="127"/>
                  </a:lnTo>
                  <a:lnTo>
                    <a:pt x="8" y="126"/>
                  </a:lnTo>
                  <a:lnTo>
                    <a:pt x="7" y="124"/>
                  </a:lnTo>
                  <a:lnTo>
                    <a:pt x="7" y="123"/>
                  </a:lnTo>
                  <a:lnTo>
                    <a:pt x="5" y="123"/>
                  </a:lnTo>
                  <a:lnTo>
                    <a:pt x="4" y="123"/>
                  </a:lnTo>
                  <a:lnTo>
                    <a:pt x="3" y="123"/>
                  </a:lnTo>
                  <a:lnTo>
                    <a:pt x="2" y="123"/>
                  </a:lnTo>
                  <a:lnTo>
                    <a:pt x="1" y="124"/>
                  </a:lnTo>
                  <a:lnTo>
                    <a:pt x="0" y="126"/>
                  </a:lnTo>
                  <a:lnTo>
                    <a:pt x="0" y="119"/>
                  </a:lnTo>
                  <a:lnTo>
                    <a:pt x="0" y="115"/>
                  </a:lnTo>
                  <a:lnTo>
                    <a:pt x="0" y="113"/>
                  </a:lnTo>
                  <a:lnTo>
                    <a:pt x="1" y="112"/>
                  </a:lnTo>
                  <a:lnTo>
                    <a:pt x="4" y="107"/>
                  </a:lnTo>
                  <a:lnTo>
                    <a:pt x="7" y="106"/>
                  </a:lnTo>
                  <a:lnTo>
                    <a:pt x="12" y="100"/>
                  </a:lnTo>
                  <a:lnTo>
                    <a:pt x="13" y="99"/>
                  </a:lnTo>
                  <a:lnTo>
                    <a:pt x="25" y="89"/>
                  </a:lnTo>
                  <a:lnTo>
                    <a:pt x="27" y="86"/>
                  </a:lnTo>
                  <a:lnTo>
                    <a:pt x="32" y="82"/>
                  </a:lnTo>
                  <a:lnTo>
                    <a:pt x="36" y="76"/>
                  </a:lnTo>
                  <a:lnTo>
                    <a:pt x="53" y="59"/>
                  </a:lnTo>
                  <a:lnTo>
                    <a:pt x="65" y="59"/>
                  </a:lnTo>
                  <a:lnTo>
                    <a:pt x="66" y="59"/>
                  </a:lnTo>
                  <a:lnTo>
                    <a:pt x="67" y="59"/>
                  </a:lnTo>
                  <a:lnTo>
                    <a:pt x="69" y="59"/>
                  </a:lnTo>
                  <a:lnTo>
                    <a:pt x="71" y="59"/>
                  </a:lnTo>
                  <a:lnTo>
                    <a:pt x="72" y="59"/>
                  </a:lnTo>
                  <a:lnTo>
                    <a:pt x="74" y="59"/>
                  </a:lnTo>
                  <a:lnTo>
                    <a:pt x="77" y="59"/>
                  </a:lnTo>
                  <a:lnTo>
                    <a:pt x="79" y="59"/>
                  </a:lnTo>
                  <a:lnTo>
                    <a:pt x="81" y="59"/>
                  </a:lnTo>
                  <a:lnTo>
                    <a:pt x="85" y="59"/>
                  </a:lnTo>
                  <a:lnTo>
                    <a:pt x="87" y="59"/>
                  </a:lnTo>
                  <a:lnTo>
                    <a:pt x="88" y="59"/>
                  </a:lnTo>
                  <a:lnTo>
                    <a:pt x="89" y="59"/>
                  </a:lnTo>
                  <a:lnTo>
                    <a:pt x="92" y="59"/>
                  </a:lnTo>
                  <a:lnTo>
                    <a:pt x="96" y="59"/>
                  </a:lnTo>
                  <a:lnTo>
                    <a:pt x="97" y="59"/>
                  </a:lnTo>
                  <a:lnTo>
                    <a:pt x="98" y="59"/>
                  </a:lnTo>
                  <a:lnTo>
                    <a:pt x="100" y="59"/>
                  </a:lnTo>
                  <a:lnTo>
                    <a:pt x="104" y="59"/>
                  </a:lnTo>
                  <a:lnTo>
                    <a:pt x="106" y="59"/>
                  </a:lnTo>
                  <a:lnTo>
                    <a:pt x="107" y="59"/>
                  </a:lnTo>
                  <a:lnTo>
                    <a:pt x="111" y="59"/>
                  </a:lnTo>
                  <a:lnTo>
                    <a:pt x="112" y="59"/>
                  </a:lnTo>
                  <a:lnTo>
                    <a:pt x="113" y="59"/>
                  </a:lnTo>
                  <a:lnTo>
                    <a:pt x="114" y="59"/>
                  </a:lnTo>
                </a:path>
              </a:pathLst>
            </a:custGeom>
            <a:noFill/>
            <a:ln w="3175">
              <a:solidFill>
                <a:schemeClr val="tx1">
                  <a:lumMod val="95000"/>
                  <a:lumOff val="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46" name="Freeform 145"/>
            <p:cNvSpPr>
              <a:spLocks/>
            </p:cNvSpPr>
            <p:nvPr/>
          </p:nvSpPr>
          <p:spPr bwMode="auto">
            <a:xfrm>
              <a:off x="2550" y="1997"/>
              <a:ext cx="97" cy="54"/>
            </a:xfrm>
            <a:custGeom>
              <a:avLst/>
              <a:gdLst>
                <a:gd name="T0" fmla="*/ 0 w 97"/>
                <a:gd name="T1" fmla="*/ 53 h 54"/>
                <a:gd name="T2" fmla="*/ 6 w 97"/>
                <a:gd name="T3" fmla="*/ 53 h 54"/>
                <a:gd name="T4" fmla="*/ 8 w 97"/>
                <a:gd name="T5" fmla="*/ 53 h 54"/>
                <a:gd name="T6" fmla="*/ 10 w 97"/>
                <a:gd name="T7" fmla="*/ 53 h 54"/>
                <a:gd name="T8" fmla="*/ 11 w 97"/>
                <a:gd name="T9" fmla="*/ 53 h 54"/>
                <a:gd name="T10" fmla="*/ 13 w 97"/>
                <a:gd name="T11" fmla="*/ 53 h 54"/>
                <a:gd name="T12" fmla="*/ 17 w 97"/>
                <a:gd name="T13" fmla="*/ 53 h 54"/>
                <a:gd name="T14" fmla="*/ 20 w 97"/>
                <a:gd name="T15" fmla="*/ 53 h 54"/>
                <a:gd name="T16" fmla="*/ 21 w 97"/>
                <a:gd name="T17" fmla="*/ 53 h 54"/>
                <a:gd name="T18" fmla="*/ 22 w 97"/>
                <a:gd name="T19" fmla="*/ 53 h 54"/>
                <a:gd name="T20" fmla="*/ 23 w 97"/>
                <a:gd name="T21" fmla="*/ 53 h 54"/>
                <a:gd name="T22" fmla="*/ 24 w 97"/>
                <a:gd name="T23" fmla="*/ 53 h 54"/>
                <a:gd name="T24" fmla="*/ 25 w 97"/>
                <a:gd name="T25" fmla="*/ 53 h 54"/>
                <a:gd name="T26" fmla="*/ 26 w 97"/>
                <a:gd name="T27" fmla="*/ 53 h 54"/>
                <a:gd name="T28" fmla="*/ 28 w 97"/>
                <a:gd name="T29" fmla="*/ 53 h 54"/>
                <a:gd name="T30" fmla="*/ 37 w 97"/>
                <a:gd name="T31" fmla="*/ 54 h 54"/>
                <a:gd name="T32" fmla="*/ 38 w 97"/>
                <a:gd name="T33" fmla="*/ 54 h 54"/>
                <a:gd name="T34" fmla="*/ 40 w 97"/>
                <a:gd name="T35" fmla="*/ 54 h 54"/>
                <a:gd name="T36" fmla="*/ 41 w 97"/>
                <a:gd name="T37" fmla="*/ 54 h 54"/>
                <a:gd name="T38" fmla="*/ 46 w 97"/>
                <a:gd name="T39" fmla="*/ 54 h 54"/>
                <a:gd name="T40" fmla="*/ 47 w 97"/>
                <a:gd name="T41" fmla="*/ 54 h 54"/>
                <a:gd name="T42" fmla="*/ 47 w 97"/>
                <a:gd name="T43" fmla="*/ 50 h 54"/>
                <a:gd name="T44" fmla="*/ 47 w 97"/>
                <a:gd name="T45" fmla="*/ 43 h 54"/>
                <a:gd name="T46" fmla="*/ 47 w 97"/>
                <a:gd name="T47" fmla="*/ 37 h 54"/>
                <a:gd name="T48" fmla="*/ 47 w 97"/>
                <a:gd name="T49" fmla="*/ 33 h 54"/>
                <a:gd name="T50" fmla="*/ 47 w 97"/>
                <a:gd name="T51" fmla="*/ 32 h 54"/>
                <a:gd name="T52" fmla="*/ 47 w 97"/>
                <a:gd name="T53" fmla="*/ 29 h 54"/>
                <a:gd name="T54" fmla="*/ 47 w 97"/>
                <a:gd name="T55" fmla="*/ 26 h 54"/>
                <a:gd name="T56" fmla="*/ 47 w 97"/>
                <a:gd name="T57" fmla="*/ 16 h 54"/>
                <a:gd name="T58" fmla="*/ 47 w 97"/>
                <a:gd name="T59" fmla="*/ 12 h 54"/>
                <a:gd name="T60" fmla="*/ 47 w 97"/>
                <a:gd name="T61" fmla="*/ 10 h 54"/>
                <a:gd name="T62" fmla="*/ 47 w 97"/>
                <a:gd name="T63" fmla="*/ 6 h 54"/>
                <a:gd name="T64" fmla="*/ 47 w 97"/>
                <a:gd name="T65" fmla="*/ 5 h 54"/>
                <a:gd name="T66" fmla="*/ 47 w 97"/>
                <a:gd name="T67" fmla="*/ 3 h 54"/>
                <a:gd name="T68" fmla="*/ 48 w 97"/>
                <a:gd name="T69" fmla="*/ 2 h 54"/>
                <a:gd name="T70" fmla="*/ 47 w 97"/>
                <a:gd name="T71" fmla="*/ 2 h 54"/>
                <a:gd name="T72" fmla="*/ 48 w 97"/>
                <a:gd name="T73" fmla="*/ 1 h 54"/>
                <a:gd name="T74" fmla="*/ 55 w 97"/>
                <a:gd name="T75" fmla="*/ 1 h 54"/>
                <a:gd name="T76" fmla="*/ 58 w 97"/>
                <a:gd name="T77" fmla="*/ 1 h 54"/>
                <a:gd name="T78" fmla="*/ 62 w 97"/>
                <a:gd name="T79" fmla="*/ 1 h 54"/>
                <a:gd name="T80" fmla="*/ 70 w 97"/>
                <a:gd name="T81" fmla="*/ 1 h 54"/>
                <a:gd name="T82" fmla="*/ 71 w 97"/>
                <a:gd name="T83" fmla="*/ 1 h 54"/>
                <a:gd name="T84" fmla="*/ 76 w 97"/>
                <a:gd name="T85" fmla="*/ 1 h 54"/>
                <a:gd name="T86" fmla="*/ 84 w 97"/>
                <a:gd name="T87" fmla="*/ 1 h 54"/>
                <a:gd name="T88" fmla="*/ 85 w 97"/>
                <a:gd name="T89" fmla="*/ 1 h 54"/>
                <a:gd name="T90" fmla="*/ 86 w 97"/>
                <a:gd name="T91" fmla="*/ 1 h 54"/>
                <a:gd name="T92" fmla="*/ 88 w 97"/>
                <a:gd name="T93" fmla="*/ 1 h 54"/>
                <a:gd name="T94" fmla="*/ 92 w 97"/>
                <a:gd name="T95" fmla="*/ 1 h 54"/>
                <a:gd name="T96" fmla="*/ 93 w 97"/>
                <a:gd name="T97" fmla="*/ 1 h 54"/>
                <a:gd name="T98" fmla="*/ 94 w 97"/>
                <a:gd name="T99" fmla="*/ 1 h 54"/>
                <a:gd name="T100" fmla="*/ 95 w 97"/>
                <a:gd name="T101" fmla="*/ 1 h 54"/>
                <a:gd name="T102" fmla="*/ 96 w 97"/>
                <a:gd name="T103" fmla="*/ 0 h 54"/>
                <a:gd name="T104" fmla="*/ 97 w 97"/>
                <a:gd name="T105" fmla="*/ 0 h 5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97" h="54">
                  <a:moveTo>
                    <a:pt x="0" y="53"/>
                  </a:moveTo>
                  <a:lnTo>
                    <a:pt x="6" y="53"/>
                  </a:lnTo>
                  <a:lnTo>
                    <a:pt x="8" y="53"/>
                  </a:lnTo>
                  <a:lnTo>
                    <a:pt x="10" y="53"/>
                  </a:lnTo>
                  <a:lnTo>
                    <a:pt x="11" y="53"/>
                  </a:lnTo>
                  <a:lnTo>
                    <a:pt x="13" y="53"/>
                  </a:lnTo>
                  <a:lnTo>
                    <a:pt x="17" y="53"/>
                  </a:lnTo>
                  <a:lnTo>
                    <a:pt x="20" y="53"/>
                  </a:lnTo>
                  <a:lnTo>
                    <a:pt x="21" y="53"/>
                  </a:lnTo>
                  <a:lnTo>
                    <a:pt x="22" y="53"/>
                  </a:lnTo>
                  <a:lnTo>
                    <a:pt x="23" y="53"/>
                  </a:lnTo>
                  <a:lnTo>
                    <a:pt x="24" y="53"/>
                  </a:lnTo>
                  <a:lnTo>
                    <a:pt x="25" y="53"/>
                  </a:lnTo>
                  <a:lnTo>
                    <a:pt x="26" y="53"/>
                  </a:lnTo>
                  <a:lnTo>
                    <a:pt x="28" y="53"/>
                  </a:lnTo>
                  <a:lnTo>
                    <a:pt x="37" y="54"/>
                  </a:lnTo>
                  <a:lnTo>
                    <a:pt x="38" y="54"/>
                  </a:lnTo>
                  <a:lnTo>
                    <a:pt x="40" y="54"/>
                  </a:lnTo>
                  <a:lnTo>
                    <a:pt x="41" y="54"/>
                  </a:lnTo>
                  <a:lnTo>
                    <a:pt x="46" y="54"/>
                  </a:lnTo>
                  <a:lnTo>
                    <a:pt x="47" y="54"/>
                  </a:lnTo>
                  <a:lnTo>
                    <a:pt x="47" y="50"/>
                  </a:lnTo>
                  <a:lnTo>
                    <a:pt x="47" y="43"/>
                  </a:lnTo>
                  <a:lnTo>
                    <a:pt x="47" y="37"/>
                  </a:lnTo>
                  <a:lnTo>
                    <a:pt x="47" y="33"/>
                  </a:lnTo>
                  <a:lnTo>
                    <a:pt x="47" y="32"/>
                  </a:lnTo>
                  <a:lnTo>
                    <a:pt x="47" y="29"/>
                  </a:lnTo>
                  <a:lnTo>
                    <a:pt x="47" y="26"/>
                  </a:lnTo>
                  <a:lnTo>
                    <a:pt x="47" y="16"/>
                  </a:lnTo>
                  <a:lnTo>
                    <a:pt x="47" y="12"/>
                  </a:lnTo>
                  <a:lnTo>
                    <a:pt x="47" y="10"/>
                  </a:lnTo>
                  <a:lnTo>
                    <a:pt x="47" y="6"/>
                  </a:lnTo>
                  <a:lnTo>
                    <a:pt x="47" y="5"/>
                  </a:lnTo>
                  <a:lnTo>
                    <a:pt x="47" y="3"/>
                  </a:lnTo>
                  <a:lnTo>
                    <a:pt x="48" y="2"/>
                  </a:lnTo>
                  <a:lnTo>
                    <a:pt x="47" y="2"/>
                  </a:lnTo>
                  <a:lnTo>
                    <a:pt x="48" y="1"/>
                  </a:lnTo>
                  <a:lnTo>
                    <a:pt x="55" y="1"/>
                  </a:lnTo>
                  <a:lnTo>
                    <a:pt x="58" y="1"/>
                  </a:lnTo>
                  <a:lnTo>
                    <a:pt x="62" y="1"/>
                  </a:lnTo>
                  <a:lnTo>
                    <a:pt x="70" y="1"/>
                  </a:lnTo>
                  <a:lnTo>
                    <a:pt x="71" y="1"/>
                  </a:lnTo>
                  <a:lnTo>
                    <a:pt x="76" y="1"/>
                  </a:lnTo>
                  <a:lnTo>
                    <a:pt x="84" y="1"/>
                  </a:lnTo>
                  <a:lnTo>
                    <a:pt x="85" y="1"/>
                  </a:lnTo>
                  <a:lnTo>
                    <a:pt x="86" y="1"/>
                  </a:lnTo>
                  <a:lnTo>
                    <a:pt x="88" y="1"/>
                  </a:lnTo>
                  <a:lnTo>
                    <a:pt x="92" y="1"/>
                  </a:lnTo>
                  <a:lnTo>
                    <a:pt x="93" y="1"/>
                  </a:lnTo>
                  <a:lnTo>
                    <a:pt x="94" y="1"/>
                  </a:lnTo>
                  <a:lnTo>
                    <a:pt x="95" y="1"/>
                  </a:lnTo>
                  <a:lnTo>
                    <a:pt x="96" y="0"/>
                  </a:lnTo>
                  <a:lnTo>
                    <a:pt x="97" y="0"/>
                  </a:lnTo>
                </a:path>
              </a:pathLst>
            </a:custGeom>
            <a:noFill/>
            <a:ln w="3175">
              <a:solidFill>
                <a:schemeClr val="tx1">
                  <a:lumMod val="95000"/>
                  <a:lumOff val="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47" name="Freeform 146"/>
            <p:cNvSpPr>
              <a:spLocks/>
            </p:cNvSpPr>
            <p:nvPr/>
          </p:nvSpPr>
          <p:spPr bwMode="auto">
            <a:xfrm>
              <a:off x="2200" y="1993"/>
              <a:ext cx="270" cy="370"/>
            </a:xfrm>
            <a:custGeom>
              <a:avLst/>
              <a:gdLst>
                <a:gd name="T0" fmla="*/ 86 w 270"/>
                <a:gd name="T1" fmla="*/ 1 h 370"/>
                <a:gd name="T2" fmla="*/ 131 w 270"/>
                <a:gd name="T3" fmla="*/ 4 h 370"/>
                <a:gd name="T4" fmla="*/ 157 w 270"/>
                <a:gd name="T5" fmla="*/ 17 h 370"/>
                <a:gd name="T6" fmla="*/ 153 w 270"/>
                <a:gd name="T7" fmla="*/ 47 h 370"/>
                <a:gd name="T8" fmla="*/ 150 w 270"/>
                <a:gd name="T9" fmla="*/ 62 h 370"/>
                <a:gd name="T10" fmla="*/ 145 w 270"/>
                <a:gd name="T11" fmla="*/ 72 h 370"/>
                <a:gd name="T12" fmla="*/ 144 w 270"/>
                <a:gd name="T13" fmla="*/ 85 h 370"/>
                <a:gd name="T14" fmla="*/ 139 w 270"/>
                <a:gd name="T15" fmla="*/ 96 h 370"/>
                <a:gd name="T16" fmla="*/ 132 w 270"/>
                <a:gd name="T17" fmla="*/ 105 h 370"/>
                <a:gd name="T18" fmla="*/ 129 w 270"/>
                <a:gd name="T19" fmla="*/ 158 h 370"/>
                <a:gd name="T20" fmla="*/ 128 w 270"/>
                <a:gd name="T21" fmla="*/ 212 h 370"/>
                <a:gd name="T22" fmla="*/ 184 w 270"/>
                <a:gd name="T23" fmla="*/ 216 h 370"/>
                <a:gd name="T24" fmla="*/ 248 w 270"/>
                <a:gd name="T25" fmla="*/ 217 h 370"/>
                <a:gd name="T26" fmla="*/ 262 w 270"/>
                <a:gd name="T27" fmla="*/ 230 h 370"/>
                <a:gd name="T28" fmla="*/ 262 w 270"/>
                <a:gd name="T29" fmla="*/ 240 h 370"/>
                <a:gd name="T30" fmla="*/ 255 w 270"/>
                <a:gd name="T31" fmla="*/ 252 h 370"/>
                <a:gd name="T32" fmla="*/ 248 w 270"/>
                <a:gd name="T33" fmla="*/ 264 h 370"/>
                <a:gd name="T34" fmla="*/ 245 w 270"/>
                <a:gd name="T35" fmla="*/ 273 h 370"/>
                <a:gd name="T36" fmla="*/ 230 w 270"/>
                <a:gd name="T37" fmla="*/ 271 h 370"/>
                <a:gd name="T38" fmla="*/ 188 w 270"/>
                <a:gd name="T39" fmla="*/ 270 h 370"/>
                <a:gd name="T40" fmla="*/ 181 w 270"/>
                <a:gd name="T41" fmla="*/ 351 h 370"/>
                <a:gd name="T42" fmla="*/ 172 w 270"/>
                <a:gd name="T43" fmla="*/ 352 h 370"/>
                <a:gd name="T44" fmla="*/ 151 w 270"/>
                <a:gd name="T45" fmla="*/ 350 h 370"/>
                <a:gd name="T46" fmla="*/ 134 w 270"/>
                <a:gd name="T47" fmla="*/ 349 h 370"/>
                <a:gd name="T48" fmla="*/ 127 w 270"/>
                <a:gd name="T49" fmla="*/ 369 h 370"/>
                <a:gd name="T50" fmla="*/ 127 w 270"/>
                <a:gd name="T51" fmla="*/ 269 h 370"/>
                <a:gd name="T52" fmla="*/ 93 w 270"/>
                <a:gd name="T53" fmla="*/ 264 h 370"/>
                <a:gd name="T54" fmla="*/ 107 w 270"/>
                <a:gd name="T55" fmla="*/ 249 h 370"/>
                <a:gd name="T56" fmla="*/ 103 w 270"/>
                <a:gd name="T57" fmla="*/ 231 h 370"/>
                <a:gd name="T58" fmla="*/ 91 w 270"/>
                <a:gd name="T59" fmla="*/ 230 h 370"/>
                <a:gd name="T60" fmla="*/ 83 w 270"/>
                <a:gd name="T61" fmla="*/ 249 h 370"/>
                <a:gd name="T62" fmla="*/ 56 w 270"/>
                <a:gd name="T63" fmla="*/ 257 h 370"/>
                <a:gd name="T64" fmla="*/ 46 w 270"/>
                <a:gd name="T65" fmla="*/ 263 h 370"/>
                <a:gd name="T66" fmla="*/ 32 w 270"/>
                <a:gd name="T67" fmla="*/ 248 h 370"/>
                <a:gd name="T68" fmla="*/ 30 w 270"/>
                <a:gd name="T69" fmla="*/ 230 h 370"/>
                <a:gd name="T70" fmla="*/ 39 w 270"/>
                <a:gd name="T71" fmla="*/ 220 h 370"/>
                <a:gd name="T72" fmla="*/ 59 w 270"/>
                <a:gd name="T73" fmla="*/ 201 h 370"/>
                <a:gd name="T74" fmla="*/ 79 w 270"/>
                <a:gd name="T75" fmla="*/ 175 h 370"/>
                <a:gd name="T76" fmla="*/ 49 w 270"/>
                <a:gd name="T77" fmla="*/ 167 h 370"/>
                <a:gd name="T78" fmla="*/ 28 w 270"/>
                <a:gd name="T79" fmla="*/ 165 h 370"/>
                <a:gd name="T80" fmla="*/ 29 w 270"/>
                <a:gd name="T81" fmla="*/ 144 h 370"/>
                <a:gd name="T82" fmla="*/ 27 w 270"/>
                <a:gd name="T83" fmla="*/ 129 h 370"/>
                <a:gd name="T84" fmla="*/ 30 w 270"/>
                <a:gd name="T85" fmla="*/ 116 h 370"/>
                <a:gd name="T86" fmla="*/ 37 w 270"/>
                <a:gd name="T87" fmla="*/ 103 h 370"/>
                <a:gd name="T88" fmla="*/ 48 w 270"/>
                <a:gd name="T89" fmla="*/ 96 h 370"/>
                <a:gd name="T90" fmla="*/ 65 w 270"/>
                <a:gd name="T91" fmla="*/ 87 h 370"/>
                <a:gd name="T92" fmla="*/ 78 w 270"/>
                <a:gd name="T93" fmla="*/ 69 h 370"/>
                <a:gd name="T94" fmla="*/ 76 w 270"/>
                <a:gd name="T95" fmla="*/ 48 h 370"/>
                <a:gd name="T96" fmla="*/ 71 w 270"/>
                <a:gd name="T97" fmla="*/ 36 h 370"/>
                <a:gd name="T98" fmla="*/ 56 w 270"/>
                <a:gd name="T99" fmla="*/ 15 h 370"/>
                <a:gd name="T100" fmla="*/ 41 w 270"/>
                <a:gd name="T101" fmla="*/ 22 h 370"/>
                <a:gd name="T102" fmla="*/ 40 w 270"/>
                <a:gd name="T103" fmla="*/ 34 h 370"/>
                <a:gd name="T104" fmla="*/ 44 w 270"/>
                <a:gd name="T105" fmla="*/ 50 h 370"/>
                <a:gd name="T106" fmla="*/ 35 w 270"/>
                <a:gd name="T107" fmla="*/ 66 h 370"/>
                <a:gd name="T108" fmla="*/ 16 w 270"/>
                <a:gd name="T109" fmla="*/ 68 h 370"/>
                <a:gd name="T110" fmla="*/ 1 w 270"/>
                <a:gd name="T111" fmla="*/ 56 h 370"/>
                <a:gd name="T112" fmla="*/ 6 w 270"/>
                <a:gd name="T113" fmla="*/ 39 h 370"/>
                <a:gd name="T114" fmla="*/ 9 w 270"/>
                <a:gd name="T115" fmla="*/ 29 h 370"/>
                <a:gd name="T116" fmla="*/ 22 w 270"/>
                <a:gd name="T117" fmla="*/ 16 h 370"/>
                <a:gd name="T118" fmla="*/ 25 w 270"/>
                <a:gd name="T119" fmla="*/ 1 h 37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70" h="370">
                  <a:moveTo>
                    <a:pt x="45" y="0"/>
                  </a:moveTo>
                  <a:lnTo>
                    <a:pt x="47" y="0"/>
                  </a:lnTo>
                  <a:lnTo>
                    <a:pt x="52" y="0"/>
                  </a:lnTo>
                  <a:lnTo>
                    <a:pt x="55" y="1"/>
                  </a:lnTo>
                  <a:lnTo>
                    <a:pt x="55" y="0"/>
                  </a:lnTo>
                  <a:lnTo>
                    <a:pt x="57" y="1"/>
                  </a:lnTo>
                  <a:lnTo>
                    <a:pt x="59" y="1"/>
                  </a:lnTo>
                  <a:lnTo>
                    <a:pt x="68" y="1"/>
                  </a:lnTo>
                  <a:lnTo>
                    <a:pt x="69" y="1"/>
                  </a:lnTo>
                  <a:lnTo>
                    <a:pt x="77" y="1"/>
                  </a:lnTo>
                  <a:lnTo>
                    <a:pt x="78" y="1"/>
                  </a:lnTo>
                  <a:lnTo>
                    <a:pt x="84" y="1"/>
                  </a:lnTo>
                  <a:lnTo>
                    <a:pt x="85" y="1"/>
                  </a:lnTo>
                  <a:lnTo>
                    <a:pt x="86" y="1"/>
                  </a:lnTo>
                  <a:lnTo>
                    <a:pt x="88" y="1"/>
                  </a:lnTo>
                  <a:lnTo>
                    <a:pt x="92" y="1"/>
                  </a:lnTo>
                  <a:lnTo>
                    <a:pt x="94" y="1"/>
                  </a:lnTo>
                  <a:lnTo>
                    <a:pt x="100" y="1"/>
                  </a:lnTo>
                  <a:lnTo>
                    <a:pt x="107" y="1"/>
                  </a:lnTo>
                  <a:lnTo>
                    <a:pt x="111" y="1"/>
                  </a:lnTo>
                  <a:lnTo>
                    <a:pt x="112" y="1"/>
                  </a:lnTo>
                  <a:lnTo>
                    <a:pt x="119" y="1"/>
                  </a:lnTo>
                  <a:lnTo>
                    <a:pt x="120" y="1"/>
                  </a:lnTo>
                  <a:lnTo>
                    <a:pt x="121" y="1"/>
                  </a:lnTo>
                  <a:lnTo>
                    <a:pt x="123" y="1"/>
                  </a:lnTo>
                  <a:lnTo>
                    <a:pt x="126" y="1"/>
                  </a:lnTo>
                  <a:lnTo>
                    <a:pt x="131" y="2"/>
                  </a:lnTo>
                  <a:lnTo>
                    <a:pt x="131" y="4"/>
                  </a:lnTo>
                  <a:lnTo>
                    <a:pt x="137" y="4"/>
                  </a:lnTo>
                  <a:lnTo>
                    <a:pt x="143" y="4"/>
                  </a:lnTo>
                  <a:lnTo>
                    <a:pt x="144" y="4"/>
                  </a:lnTo>
                  <a:lnTo>
                    <a:pt x="148" y="4"/>
                  </a:lnTo>
                  <a:lnTo>
                    <a:pt x="152" y="4"/>
                  </a:lnTo>
                  <a:lnTo>
                    <a:pt x="156" y="4"/>
                  </a:lnTo>
                  <a:lnTo>
                    <a:pt x="157" y="4"/>
                  </a:lnTo>
                  <a:lnTo>
                    <a:pt x="157" y="6"/>
                  </a:lnTo>
                  <a:lnTo>
                    <a:pt x="157" y="7"/>
                  </a:lnTo>
                  <a:lnTo>
                    <a:pt x="157" y="8"/>
                  </a:lnTo>
                  <a:lnTo>
                    <a:pt x="157" y="13"/>
                  </a:lnTo>
                  <a:lnTo>
                    <a:pt x="157" y="14"/>
                  </a:lnTo>
                  <a:lnTo>
                    <a:pt x="157" y="16"/>
                  </a:lnTo>
                  <a:lnTo>
                    <a:pt x="157" y="17"/>
                  </a:lnTo>
                  <a:lnTo>
                    <a:pt x="156" y="21"/>
                  </a:lnTo>
                  <a:lnTo>
                    <a:pt x="156" y="22"/>
                  </a:lnTo>
                  <a:lnTo>
                    <a:pt x="156" y="30"/>
                  </a:lnTo>
                  <a:lnTo>
                    <a:pt x="157" y="37"/>
                  </a:lnTo>
                  <a:lnTo>
                    <a:pt x="157" y="38"/>
                  </a:lnTo>
                  <a:lnTo>
                    <a:pt x="157" y="39"/>
                  </a:lnTo>
                  <a:lnTo>
                    <a:pt x="157" y="42"/>
                  </a:lnTo>
                  <a:lnTo>
                    <a:pt x="156" y="42"/>
                  </a:lnTo>
                  <a:lnTo>
                    <a:pt x="155" y="42"/>
                  </a:lnTo>
                  <a:lnTo>
                    <a:pt x="155" y="44"/>
                  </a:lnTo>
                  <a:lnTo>
                    <a:pt x="155" y="45"/>
                  </a:lnTo>
                  <a:lnTo>
                    <a:pt x="155" y="46"/>
                  </a:lnTo>
                  <a:lnTo>
                    <a:pt x="153" y="46"/>
                  </a:lnTo>
                  <a:lnTo>
                    <a:pt x="153" y="47"/>
                  </a:lnTo>
                  <a:lnTo>
                    <a:pt x="153" y="48"/>
                  </a:lnTo>
                  <a:lnTo>
                    <a:pt x="153" y="49"/>
                  </a:lnTo>
                  <a:lnTo>
                    <a:pt x="153" y="50"/>
                  </a:lnTo>
                  <a:lnTo>
                    <a:pt x="152" y="50"/>
                  </a:lnTo>
                  <a:lnTo>
                    <a:pt x="152" y="52"/>
                  </a:lnTo>
                  <a:lnTo>
                    <a:pt x="152" y="53"/>
                  </a:lnTo>
                  <a:lnTo>
                    <a:pt x="152" y="54"/>
                  </a:lnTo>
                  <a:lnTo>
                    <a:pt x="151" y="56"/>
                  </a:lnTo>
                  <a:lnTo>
                    <a:pt x="151" y="57"/>
                  </a:lnTo>
                  <a:lnTo>
                    <a:pt x="151" y="58"/>
                  </a:lnTo>
                  <a:lnTo>
                    <a:pt x="150" y="58"/>
                  </a:lnTo>
                  <a:lnTo>
                    <a:pt x="150" y="60"/>
                  </a:lnTo>
                  <a:lnTo>
                    <a:pt x="150" y="61"/>
                  </a:lnTo>
                  <a:lnTo>
                    <a:pt x="150" y="62"/>
                  </a:lnTo>
                  <a:lnTo>
                    <a:pt x="150" y="63"/>
                  </a:lnTo>
                  <a:lnTo>
                    <a:pt x="150" y="64"/>
                  </a:lnTo>
                  <a:lnTo>
                    <a:pt x="149" y="64"/>
                  </a:lnTo>
                  <a:lnTo>
                    <a:pt x="149" y="65"/>
                  </a:lnTo>
                  <a:lnTo>
                    <a:pt x="148" y="66"/>
                  </a:lnTo>
                  <a:lnTo>
                    <a:pt x="148" y="68"/>
                  </a:lnTo>
                  <a:lnTo>
                    <a:pt x="147" y="68"/>
                  </a:lnTo>
                  <a:lnTo>
                    <a:pt x="147" y="69"/>
                  </a:lnTo>
                  <a:lnTo>
                    <a:pt x="148" y="69"/>
                  </a:lnTo>
                  <a:lnTo>
                    <a:pt x="147" y="69"/>
                  </a:lnTo>
                  <a:lnTo>
                    <a:pt x="147" y="70"/>
                  </a:lnTo>
                  <a:lnTo>
                    <a:pt x="147" y="71"/>
                  </a:lnTo>
                  <a:lnTo>
                    <a:pt x="145" y="71"/>
                  </a:lnTo>
                  <a:lnTo>
                    <a:pt x="145" y="72"/>
                  </a:lnTo>
                  <a:lnTo>
                    <a:pt x="145" y="73"/>
                  </a:lnTo>
                  <a:lnTo>
                    <a:pt x="144" y="73"/>
                  </a:lnTo>
                  <a:lnTo>
                    <a:pt x="144" y="74"/>
                  </a:lnTo>
                  <a:lnTo>
                    <a:pt x="144" y="76"/>
                  </a:lnTo>
                  <a:lnTo>
                    <a:pt x="144" y="77"/>
                  </a:lnTo>
                  <a:lnTo>
                    <a:pt x="143" y="77"/>
                  </a:lnTo>
                  <a:lnTo>
                    <a:pt x="143" y="78"/>
                  </a:lnTo>
                  <a:lnTo>
                    <a:pt x="142" y="79"/>
                  </a:lnTo>
                  <a:lnTo>
                    <a:pt x="142" y="80"/>
                  </a:lnTo>
                  <a:lnTo>
                    <a:pt x="143" y="81"/>
                  </a:lnTo>
                  <a:lnTo>
                    <a:pt x="144" y="81"/>
                  </a:lnTo>
                  <a:lnTo>
                    <a:pt x="144" y="82"/>
                  </a:lnTo>
                  <a:lnTo>
                    <a:pt x="144" y="84"/>
                  </a:lnTo>
                  <a:lnTo>
                    <a:pt x="144" y="85"/>
                  </a:lnTo>
                  <a:lnTo>
                    <a:pt x="144" y="86"/>
                  </a:lnTo>
                  <a:lnTo>
                    <a:pt x="143" y="86"/>
                  </a:lnTo>
                  <a:lnTo>
                    <a:pt x="143" y="87"/>
                  </a:lnTo>
                  <a:lnTo>
                    <a:pt x="142" y="87"/>
                  </a:lnTo>
                  <a:lnTo>
                    <a:pt x="142" y="88"/>
                  </a:lnTo>
                  <a:lnTo>
                    <a:pt x="141" y="88"/>
                  </a:lnTo>
                  <a:lnTo>
                    <a:pt x="141" y="89"/>
                  </a:lnTo>
                  <a:lnTo>
                    <a:pt x="142" y="89"/>
                  </a:lnTo>
                  <a:lnTo>
                    <a:pt x="142" y="90"/>
                  </a:lnTo>
                  <a:lnTo>
                    <a:pt x="142" y="92"/>
                  </a:lnTo>
                  <a:lnTo>
                    <a:pt x="142" y="93"/>
                  </a:lnTo>
                  <a:lnTo>
                    <a:pt x="142" y="94"/>
                  </a:lnTo>
                  <a:lnTo>
                    <a:pt x="140" y="96"/>
                  </a:lnTo>
                  <a:lnTo>
                    <a:pt x="139" y="96"/>
                  </a:lnTo>
                  <a:lnTo>
                    <a:pt x="137" y="96"/>
                  </a:lnTo>
                  <a:lnTo>
                    <a:pt x="137" y="97"/>
                  </a:lnTo>
                  <a:lnTo>
                    <a:pt x="137" y="98"/>
                  </a:lnTo>
                  <a:lnTo>
                    <a:pt x="136" y="98"/>
                  </a:lnTo>
                  <a:lnTo>
                    <a:pt x="135" y="100"/>
                  </a:lnTo>
                  <a:lnTo>
                    <a:pt x="134" y="98"/>
                  </a:lnTo>
                  <a:lnTo>
                    <a:pt x="134" y="100"/>
                  </a:lnTo>
                  <a:lnTo>
                    <a:pt x="133" y="100"/>
                  </a:lnTo>
                  <a:lnTo>
                    <a:pt x="133" y="101"/>
                  </a:lnTo>
                  <a:lnTo>
                    <a:pt x="133" y="102"/>
                  </a:lnTo>
                  <a:lnTo>
                    <a:pt x="134" y="103"/>
                  </a:lnTo>
                  <a:lnTo>
                    <a:pt x="134" y="104"/>
                  </a:lnTo>
                  <a:lnTo>
                    <a:pt x="133" y="105"/>
                  </a:lnTo>
                  <a:lnTo>
                    <a:pt x="132" y="105"/>
                  </a:lnTo>
                  <a:lnTo>
                    <a:pt x="132" y="106"/>
                  </a:lnTo>
                  <a:lnTo>
                    <a:pt x="131" y="106"/>
                  </a:lnTo>
                  <a:lnTo>
                    <a:pt x="131" y="108"/>
                  </a:lnTo>
                  <a:lnTo>
                    <a:pt x="129" y="108"/>
                  </a:lnTo>
                  <a:lnTo>
                    <a:pt x="129" y="113"/>
                  </a:lnTo>
                  <a:lnTo>
                    <a:pt x="129" y="116"/>
                  </a:lnTo>
                  <a:lnTo>
                    <a:pt x="129" y="129"/>
                  </a:lnTo>
                  <a:lnTo>
                    <a:pt x="129" y="135"/>
                  </a:lnTo>
                  <a:lnTo>
                    <a:pt x="129" y="136"/>
                  </a:lnTo>
                  <a:lnTo>
                    <a:pt x="129" y="143"/>
                  </a:lnTo>
                  <a:lnTo>
                    <a:pt x="129" y="144"/>
                  </a:lnTo>
                  <a:lnTo>
                    <a:pt x="129" y="145"/>
                  </a:lnTo>
                  <a:lnTo>
                    <a:pt x="129" y="156"/>
                  </a:lnTo>
                  <a:lnTo>
                    <a:pt x="129" y="158"/>
                  </a:lnTo>
                  <a:lnTo>
                    <a:pt x="129" y="162"/>
                  </a:lnTo>
                  <a:lnTo>
                    <a:pt x="128" y="177"/>
                  </a:lnTo>
                  <a:lnTo>
                    <a:pt x="128" y="178"/>
                  </a:lnTo>
                  <a:lnTo>
                    <a:pt x="128" y="183"/>
                  </a:lnTo>
                  <a:lnTo>
                    <a:pt x="128" y="184"/>
                  </a:lnTo>
                  <a:lnTo>
                    <a:pt x="128" y="185"/>
                  </a:lnTo>
                  <a:lnTo>
                    <a:pt x="128" y="186"/>
                  </a:lnTo>
                  <a:lnTo>
                    <a:pt x="128" y="197"/>
                  </a:lnTo>
                  <a:lnTo>
                    <a:pt x="128" y="198"/>
                  </a:lnTo>
                  <a:lnTo>
                    <a:pt x="128" y="199"/>
                  </a:lnTo>
                  <a:lnTo>
                    <a:pt x="128" y="205"/>
                  </a:lnTo>
                  <a:lnTo>
                    <a:pt x="128" y="207"/>
                  </a:lnTo>
                  <a:lnTo>
                    <a:pt x="128" y="208"/>
                  </a:lnTo>
                  <a:lnTo>
                    <a:pt x="128" y="212"/>
                  </a:lnTo>
                  <a:lnTo>
                    <a:pt x="128" y="216"/>
                  </a:lnTo>
                  <a:lnTo>
                    <a:pt x="131" y="216"/>
                  </a:lnTo>
                  <a:lnTo>
                    <a:pt x="132" y="216"/>
                  </a:lnTo>
                  <a:lnTo>
                    <a:pt x="133" y="216"/>
                  </a:lnTo>
                  <a:lnTo>
                    <a:pt x="141" y="216"/>
                  </a:lnTo>
                  <a:lnTo>
                    <a:pt x="145" y="216"/>
                  </a:lnTo>
                  <a:lnTo>
                    <a:pt x="151" y="216"/>
                  </a:lnTo>
                  <a:lnTo>
                    <a:pt x="152" y="216"/>
                  </a:lnTo>
                  <a:lnTo>
                    <a:pt x="153" y="216"/>
                  </a:lnTo>
                  <a:lnTo>
                    <a:pt x="160" y="216"/>
                  </a:lnTo>
                  <a:lnTo>
                    <a:pt x="167" y="216"/>
                  </a:lnTo>
                  <a:lnTo>
                    <a:pt x="168" y="216"/>
                  </a:lnTo>
                  <a:lnTo>
                    <a:pt x="175" y="216"/>
                  </a:lnTo>
                  <a:lnTo>
                    <a:pt x="184" y="216"/>
                  </a:lnTo>
                  <a:lnTo>
                    <a:pt x="185" y="216"/>
                  </a:lnTo>
                  <a:lnTo>
                    <a:pt x="187" y="216"/>
                  </a:lnTo>
                  <a:lnTo>
                    <a:pt x="190" y="216"/>
                  </a:lnTo>
                  <a:lnTo>
                    <a:pt x="195" y="216"/>
                  </a:lnTo>
                  <a:lnTo>
                    <a:pt x="199" y="217"/>
                  </a:lnTo>
                  <a:lnTo>
                    <a:pt x="213" y="217"/>
                  </a:lnTo>
                  <a:lnTo>
                    <a:pt x="214" y="217"/>
                  </a:lnTo>
                  <a:lnTo>
                    <a:pt x="220" y="217"/>
                  </a:lnTo>
                  <a:lnTo>
                    <a:pt x="221" y="217"/>
                  </a:lnTo>
                  <a:lnTo>
                    <a:pt x="227" y="217"/>
                  </a:lnTo>
                  <a:lnTo>
                    <a:pt x="230" y="217"/>
                  </a:lnTo>
                  <a:lnTo>
                    <a:pt x="235" y="217"/>
                  </a:lnTo>
                  <a:lnTo>
                    <a:pt x="239" y="217"/>
                  </a:lnTo>
                  <a:lnTo>
                    <a:pt x="248" y="217"/>
                  </a:lnTo>
                  <a:lnTo>
                    <a:pt x="249" y="217"/>
                  </a:lnTo>
                  <a:lnTo>
                    <a:pt x="252" y="217"/>
                  </a:lnTo>
                  <a:lnTo>
                    <a:pt x="253" y="217"/>
                  </a:lnTo>
                  <a:lnTo>
                    <a:pt x="254" y="217"/>
                  </a:lnTo>
                  <a:lnTo>
                    <a:pt x="253" y="218"/>
                  </a:lnTo>
                  <a:lnTo>
                    <a:pt x="253" y="221"/>
                  </a:lnTo>
                  <a:lnTo>
                    <a:pt x="254" y="223"/>
                  </a:lnTo>
                  <a:lnTo>
                    <a:pt x="255" y="223"/>
                  </a:lnTo>
                  <a:lnTo>
                    <a:pt x="255" y="224"/>
                  </a:lnTo>
                  <a:lnTo>
                    <a:pt x="255" y="225"/>
                  </a:lnTo>
                  <a:lnTo>
                    <a:pt x="256" y="226"/>
                  </a:lnTo>
                  <a:lnTo>
                    <a:pt x="257" y="229"/>
                  </a:lnTo>
                  <a:lnTo>
                    <a:pt x="259" y="230"/>
                  </a:lnTo>
                  <a:lnTo>
                    <a:pt x="262" y="230"/>
                  </a:lnTo>
                  <a:lnTo>
                    <a:pt x="264" y="230"/>
                  </a:lnTo>
                  <a:lnTo>
                    <a:pt x="267" y="230"/>
                  </a:lnTo>
                  <a:lnTo>
                    <a:pt x="269" y="230"/>
                  </a:lnTo>
                  <a:lnTo>
                    <a:pt x="269" y="231"/>
                  </a:lnTo>
                  <a:lnTo>
                    <a:pt x="270" y="232"/>
                  </a:lnTo>
                  <a:lnTo>
                    <a:pt x="270" y="233"/>
                  </a:lnTo>
                  <a:lnTo>
                    <a:pt x="270" y="236"/>
                  </a:lnTo>
                  <a:lnTo>
                    <a:pt x="267" y="240"/>
                  </a:lnTo>
                  <a:lnTo>
                    <a:pt x="267" y="241"/>
                  </a:lnTo>
                  <a:lnTo>
                    <a:pt x="265" y="241"/>
                  </a:lnTo>
                  <a:lnTo>
                    <a:pt x="264" y="241"/>
                  </a:lnTo>
                  <a:lnTo>
                    <a:pt x="263" y="240"/>
                  </a:lnTo>
                  <a:lnTo>
                    <a:pt x="262" y="239"/>
                  </a:lnTo>
                  <a:lnTo>
                    <a:pt x="262" y="240"/>
                  </a:lnTo>
                  <a:lnTo>
                    <a:pt x="261" y="240"/>
                  </a:lnTo>
                  <a:lnTo>
                    <a:pt x="260" y="240"/>
                  </a:lnTo>
                  <a:lnTo>
                    <a:pt x="259" y="241"/>
                  </a:lnTo>
                  <a:lnTo>
                    <a:pt x="257" y="241"/>
                  </a:lnTo>
                  <a:lnTo>
                    <a:pt x="256" y="241"/>
                  </a:lnTo>
                  <a:lnTo>
                    <a:pt x="255" y="240"/>
                  </a:lnTo>
                  <a:lnTo>
                    <a:pt x="255" y="241"/>
                  </a:lnTo>
                  <a:lnTo>
                    <a:pt x="254" y="241"/>
                  </a:lnTo>
                  <a:lnTo>
                    <a:pt x="254" y="242"/>
                  </a:lnTo>
                  <a:lnTo>
                    <a:pt x="255" y="244"/>
                  </a:lnTo>
                  <a:lnTo>
                    <a:pt x="255" y="245"/>
                  </a:lnTo>
                  <a:lnTo>
                    <a:pt x="256" y="247"/>
                  </a:lnTo>
                  <a:lnTo>
                    <a:pt x="257" y="248"/>
                  </a:lnTo>
                  <a:lnTo>
                    <a:pt x="255" y="252"/>
                  </a:lnTo>
                  <a:lnTo>
                    <a:pt x="255" y="254"/>
                  </a:lnTo>
                  <a:lnTo>
                    <a:pt x="254" y="256"/>
                  </a:lnTo>
                  <a:lnTo>
                    <a:pt x="254" y="257"/>
                  </a:lnTo>
                  <a:lnTo>
                    <a:pt x="254" y="258"/>
                  </a:lnTo>
                  <a:lnTo>
                    <a:pt x="254" y="260"/>
                  </a:lnTo>
                  <a:lnTo>
                    <a:pt x="254" y="261"/>
                  </a:lnTo>
                  <a:lnTo>
                    <a:pt x="253" y="261"/>
                  </a:lnTo>
                  <a:lnTo>
                    <a:pt x="253" y="262"/>
                  </a:lnTo>
                  <a:lnTo>
                    <a:pt x="252" y="262"/>
                  </a:lnTo>
                  <a:lnTo>
                    <a:pt x="251" y="262"/>
                  </a:lnTo>
                  <a:lnTo>
                    <a:pt x="249" y="262"/>
                  </a:lnTo>
                  <a:lnTo>
                    <a:pt x="249" y="263"/>
                  </a:lnTo>
                  <a:lnTo>
                    <a:pt x="248" y="263"/>
                  </a:lnTo>
                  <a:lnTo>
                    <a:pt x="248" y="264"/>
                  </a:lnTo>
                  <a:lnTo>
                    <a:pt x="249" y="266"/>
                  </a:lnTo>
                  <a:lnTo>
                    <a:pt x="249" y="268"/>
                  </a:lnTo>
                  <a:lnTo>
                    <a:pt x="251" y="269"/>
                  </a:lnTo>
                  <a:lnTo>
                    <a:pt x="252" y="269"/>
                  </a:lnTo>
                  <a:lnTo>
                    <a:pt x="252" y="270"/>
                  </a:lnTo>
                  <a:lnTo>
                    <a:pt x="252" y="272"/>
                  </a:lnTo>
                  <a:lnTo>
                    <a:pt x="252" y="274"/>
                  </a:lnTo>
                  <a:lnTo>
                    <a:pt x="251" y="276"/>
                  </a:lnTo>
                  <a:lnTo>
                    <a:pt x="251" y="277"/>
                  </a:lnTo>
                  <a:lnTo>
                    <a:pt x="249" y="277"/>
                  </a:lnTo>
                  <a:lnTo>
                    <a:pt x="248" y="277"/>
                  </a:lnTo>
                  <a:lnTo>
                    <a:pt x="248" y="276"/>
                  </a:lnTo>
                  <a:lnTo>
                    <a:pt x="247" y="274"/>
                  </a:lnTo>
                  <a:lnTo>
                    <a:pt x="245" y="273"/>
                  </a:lnTo>
                  <a:lnTo>
                    <a:pt x="244" y="272"/>
                  </a:lnTo>
                  <a:lnTo>
                    <a:pt x="243" y="272"/>
                  </a:lnTo>
                  <a:lnTo>
                    <a:pt x="243" y="273"/>
                  </a:lnTo>
                  <a:lnTo>
                    <a:pt x="241" y="273"/>
                  </a:lnTo>
                  <a:lnTo>
                    <a:pt x="240" y="273"/>
                  </a:lnTo>
                  <a:lnTo>
                    <a:pt x="239" y="273"/>
                  </a:lnTo>
                  <a:lnTo>
                    <a:pt x="237" y="273"/>
                  </a:lnTo>
                  <a:lnTo>
                    <a:pt x="236" y="272"/>
                  </a:lnTo>
                  <a:lnTo>
                    <a:pt x="236" y="271"/>
                  </a:lnTo>
                  <a:lnTo>
                    <a:pt x="235" y="270"/>
                  </a:lnTo>
                  <a:lnTo>
                    <a:pt x="233" y="270"/>
                  </a:lnTo>
                  <a:lnTo>
                    <a:pt x="232" y="269"/>
                  </a:lnTo>
                  <a:lnTo>
                    <a:pt x="231" y="270"/>
                  </a:lnTo>
                  <a:lnTo>
                    <a:pt x="230" y="271"/>
                  </a:lnTo>
                  <a:lnTo>
                    <a:pt x="229" y="271"/>
                  </a:lnTo>
                  <a:lnTo>
                    <a:pt x="227" y="271"/>
                  </a:lnTo>
                  <a:lnTo>
                    <a:pt x="223" y="271"/>
                  </a:lnTo>
                  <a:lnTo>
                    <a:pt x="220" y="271"/>
                  </a:lnTo>
                  <a:lnTo>
                    <a:pt x="219" y="271"/>
                  </a:lnTo>
                  <a:lnTo>
                    <a:pt x="217" y="271"/>
                  </a:lnTo>
                  <a:lnTo>
                    <a:pt x="211" y="271"/>
                  </a:lnTo>
                  <a:lnTo>
                    <a:pt x="206" y="270"/>
                  </a:lnTo>
                  <a:lnTo>
                    <a:pt x="205" y="270"/>
                  </a:lnTo>
                  <a:lnTo>
                    <a:pt x="200" y="270"/>
                  </a:lnTo>
                  <a:lnTo>
                    <a:pt x="199" y="270"/>
                  </a:lnTo>
                  <a:lnTo>
                    <a:pt x="195" y="270"/>
                  </a:lnTo>
                  <a:lnTo>
                    <a:pt x="192" y="270"/>
                  </a:lnTo>
                  <a:lnTo>
                    <a:pt x="188" y="270"/>
                  </a:lnTo>
                  <a:lnTo>
                    <a:pt x="182" y="270"/>
                  </a:lnTo>
                  <a:lnTo>
                    <a:pt x="182" y="276"/>
                  </a:lnTo>
                  <a:lnTo>
                    <a:pt x="182" y="288"/>
                  </a:lnTo>
                  <a:lnTo>
                    <a:pt x="181" y="296"/>
                  </a:lnTo>
                  <a:lnTo>
                    <a:pt x="181" y="311"/>
                  </a:lnTo>
                  <a:lnTo>
                    <a:pt x="181" y="317"/>
                  </a:lnTo>
                  <a:lnTo>
                    <a:pt x="181" y="321"/>
                  </a:lnTo>
                  <a:lnTo>
                    <a:pt x="181" y="328"/>
                  </a:lnTo>
                  <a:lnTo>
                    <a:pt x="181" y="329"/>
                  </a:lnTo>
                  <a:lnTo>
                    <a:pt x="181" y="330"/>
                  </a:lnTo>
                  <a:lnTo>
                    <a:pt x="181" y="335"/>
                  </a:lnTo>
                  <a:lnTo>
                    <a:pt x="181" y="343"/>
                  </a:lnTo>
                  <a:lnTo>
                    <a:pt x="181" y="344"/>
                  </a:lnTo>
                  <a:lnTo>
                    <a:pt x="181" y="351"/>
                  </a:lnTo>
                  <a:lnTo>
                    <a:pt x="181" y="352"/>
                  </a:lnTo>
                  <a:lnTo>
                    <a:pt x="180" y="352"/>
                  </a:lnTo>
                  <a:lnTo>
                    <a:pt x="179" y="351"/>
                  </a:lnTo>
                  <a:lnTo>
                    <a:pt x="177" y="350"/>
                  </a:lnTo>
                  <a:lnTo>
                    <a:pt x="177" y="349"/>
                  </a:lnTo>
                  <a:lnTo>
                    <a:pt x="177" y="348"/>
                  </a:lnTo>
                  <a:lnTo>
                    <a:pt x="176" y="346"/>
                  </a:lnTo>
                  <a:lnTo>
                    <a:pt x="175" y="346"/>
                  </a:lnTo>
                  <a:lnTo>
                    <a:pt x="174" y="346"/>
                  </a:lnTo>
                  <a:lnTo>
                    <a:pt x="174" y="348"/>
                  </a:lnTo>
                  <a:lnTo>
                    <a:pt x="174" y="350"/>
                  </a:lnTo>
                  <a:lnTo>
                    <a:pt x="173" y="351"/>
                  </a:lnTo>
                  <a:lnTo>
                    <a:pt x="172" y="351"/>
                  </a:lnTo>
                  <a:lnTo>
                    <a:pt x="172" y="352"/>
                  </a:lnTo>
                  <a:lnTo>
                    <a:pt x="171" y="352"/>
                  </a:lnTo>
                  <a:lnTo>
                    <a:pt x="169" y="352"/>
                  </a:lnTo>
                  <a:lnTo>
                    <a:pt x="168" y="352"/>
                  </a:lnTo>
                  <a:lnTo>
                    <a:pt x="167" y="351"/>
                  </a:lnTo>
                  <a:lnTo>
                    <a:pt x="166" y="350"/>
                  </a:lnTo>
                  <a:lnTo>
                    <a:pt x="165" y="349"/>
                  </a:lnTo>
                  <a:lnTo>
                    <a:pt x="163" y="348"/>
                  </a:lnTo>
                  <a:lnTo>
                    <a:pt x="161" y="348"/>
                  </a:lnTo>
                  <a:lnTo>
                    <a:pt x="159" y="348"/>
                  </a:lnTo>
                  <a:lnTo>
                    <a:pt x="158" y="348"/>
                  </a:lnTo>
                  <a:lnTo>
                    <a:pt x="156" y="349"/>
                  </a:lnTo>
                  <a:lnTo>
                    <a:pt x="155" y="349"/>
                  </a:lnTo>
                  <a:lnTo>
                    <a:pt x="152" y="350"/>
                  </a:lnTo>
                  <a:lnTo>
                    <a:pt x="151" y="350"/>
                  </a:lnTo>
                  <a:lnTo>
                    <a:pt x="150" y="350"/>
                  </a:lnTo>
                  <a:lnTo>
                    <a:pt x="149" y="350"/>
                  </a:lnTo>
                  <a:lnTo>
                    <a:pt x="149" y="348"/>
                  </a:lnTo>
                  <a:lnTo>
                    <a:pt x="148" y="346"/>
                  </a:lnTo>
                  <a:lnTo>
                    <a:pt x="147" y="346"/>
                  </a:lnTo>
                  <a:lnTo>
                    <a:pt x="145" y="346"/>
                  </a:lnTo>
                  <a:lnTo>
                    <a:pt x="143" y="345"/>
                  </a:lnTo>
                  <a:lnTo>
                    <a:pt x="142" y="345"/>
                  </a:lnTo>
                  <a:lnTo>
                    <a:pt x="141" y="345"/>
                  </a:lnTo>
                  <a:lnTo>
                    <a:pt x="140" y="345"/>
                  </a:lnTo>
                  <a:lnTo>
                    <a:pt x="139" y="346"/>
                  </a:lnTo>
                  <a:lnTo>
                    <a:pt x="137" y="346"/>
                  </a:lnTo>
                  <a:lnTo>
                    <a:pt x="135" y="348"/>
                  </a:lnTo>
                  <a:lnTo>
                    <a:pt x="134" y="349"/>
                  </a:lnTo>
                  <a:lnTo>
                    <a:pt x="134" y="350"/>
                  </a:lnTo>
                  <a:lnTo>
                    <a:pt x="133" y="351"/>
                  </a:lnTo>
                  <a:lnTo>
                    <a:pt x="133" y="352"/>
                  </a:lnTo>
                  <a:lnTo>
                    <a:pt x="132" y="354"/>
                  </a:lnTo>
                  <a:lnTo>
                    <a:pt x="132" y="356"/>
                  </a:lnTo>
                  <a:lnTo>
                    <a:pt x="131" y="358"/>
                  </a:lnTo>
                  <a:lnTo>
                    <a:pt x="131" y="360"/>
                  </a:lnTo>
                  <a:lnTo>
                    <a:pt x="129" y="360"/>
                  </a:lnTo>
                  <a:lnTo>
                    <a:pt x="129" y="361"/>
                  </a:lnTo>
                  <a:lnTo>
                    <a:pt x="129" y="362"/>
                  </a:lnTo>
                  <a:lnTo>
                    <a:pt x="129" y="365"/>
                  </a:lnTo>
                  <a:lnTo>
                    <a:pt x="128" y="368"/>
                  </a:lnTo>
                  <a:lnTo>
                    <a:pt x="127" y="370"/>
                  </a:lnTo>
                  <a:lnTo>
                    <a:pt x="127" y="369"/>
                  </a:lnTo>
                  <a:lnTo>
                    <a:pt x="127" y="365"/>
                  </a:lnTo>
                  <a:lnTo>
                    <a:pt x="127" y="352"/>
                  </a:lnTo>
                  <a:lnTo>
                    <a:pt x="127" y="349"/>
                  </a:lnTo>
                  <a:lnTo>
                    <a:pt x="127" y="344"/>
                  </a:lnTo>
                  <a:lnTo>
                    <a:pt x="127" y="329"/>
                  </a:lnTo>
                  <a:lnTo>
                    <a:pt x="127" y="316"/>
                  </a:lnTo>
                  <a:lnTo>
                    <a:pt x="127" y="313"/>
                  </a:lnTo>
                  <a:lnTo>
                    <a:pt x="127" y="306"/>
                  </a:lnTo>
                  <a:lnTo>
                    <a:pt x="127" y="305"/>
                  </a:lnTo>
                  <a:lnTo>
                    <a:pt x="127" y="303"/>
                  </a:lnTo>
                  <a:lnTo>
                    <a:pt x="127" y="279"/>
                  </a:lnTo>
                  <a:lnTo>
                    <a:pt x="128" y="272"/>
                  </a:lnTo>
                  <a:lnTo>
                    <a:pt x="128" y="269"/>
                  </a:lnTo>
                  <a:lnTo>
                    <a:pt x="127" y="269"/>
                  </a:lnTo>
                  <a:lnTo>
                    <a:pt x="125" y="269"/>
                  </a:lnTo>
                  <a:lnTo>
                    <a:pt x="123" y="269"/>
                  </a:lnTo>
                  <a:lnTo>
                    <a:pt x="121" y="269"/>
                  </a:lnTo>
                  <a:lnTo>
                    <a:pt x="115" y="269"/>
                  </a:lnTo>
                  <a:lnTo>
                    <a:pt x="109" y="269"/>
                  </a:lnTo>
                  <a:lnTo>
                    <a:pt x="93" y="269"/>
                  </a:lnTo>
                  <a:lnTo>
                    <a:pt x="92" y="269"/>
                  </a:lnTo>
                  <a:lnTo>
                    <a:pt x="91" y="269"/>
                  </a:lnTo>
                  <a:lnTo>
                    <a:pt x="88" y="269"/>
                  </a:lnTo>
                  <a:lnTo>
                    <a:pt x="86" y="269"/>
                  </a:lnTo>
                  <a:lnTo>
                    <a:pt x="88" y="268"/>
                  </a:lnTo>
                  <a:lnTo>
                    <a:pt x="91" y="266"/>
                  </a:lnTo>
                  <a:lnTo>
                    <a:pt x="92" y="265"/>
                  </a:lnTo>
                  <a:lnTo>
                    <a:pt x="93" y="264"/>
                  </a:lnTo>
                  <a:lnTo>
                    <a:pt x="94" y="262"/>
                  </a:lnTo>
                  <a:lnTo>
                    <a:pt x="95" y="261"/>
                  </a:lnTo>
                  <a:lnTo>
                    <a:pt x="96" y="260"/>
                  </a:lnTo>
                  <a:lnTo>
                    <a:pt x="97" y="258"/>
                  </a:lnTo>
                  <a:lnTo>
                    <a:pt x="99" y="257"/>
                  </a:lnTo>
                  <a:lnTo>
                    <a:pt x="100" y="257"/>
                  </a:lnTo>
                  <a:lnTo>
                    <a:pt x="100" y="256"/>
                  </a:lnTo>
                  <a:lnTo>
                    <a:pt x="101" y="256"/>
                  </a:lnTo>
                  <a:lnTo>
                    <a:pt x="101" y="255"/>
                  </a:lnTo>
                  <a:lnTo>
                    <a:pt x="102" y="255"/>
                  </a:lnTo>
                  <a:lnTo>
                    <a:pt x="103" y="254"/>
                  </a:lnTo>
                  <a:lnTo>
                    <a:pt x="104" y="253"/>
                  </a:lnTo>
                  <a:lnTo>
                    <a:pt x="105" y="252"/>
                  </a:lnTo>
                  <a:lnTo>
                    <a:pt x="107" y="249"/>
                  </a:lnTo>
                  <a:lnTo>
                    <a:pt x="107" y="248"/>
                  </a:lnTo>
                  <a:lnTo>
                    <a:pt x="108" y="247"/>
                  </a:lnTo>
                  <a:lnTo>
                    <a:pt x="108" y="245"/>
                  </a:lnTo>
                  <a:lnTo>
                    <a:pt x="108" y="244"/>
                  </a:lnTo>
                  <a:lnTo>
                    <a:pt x="108" y="241"/>
                  </a:lnTo>
                  <a:lnTo>
                    <a:pt x="108" y="240"/>
                  </a:lnTo>
                  <a:lnTo>
                    <a:pt x="108" y="239"/>
                  </a:lnTo>
                  <a:lnTo>
                    <a:pt x="108" y="238"/>
                  </a:lnTo>
                  <a:lnTo>
                    <a:pt x="107" y="237"/>
                  </a:lnTo>
                  <a:lnTo>
                    <a:pt x="107" y="234"/>
                  </a:lnTo>
                  <a:lnTo>
                    <a:pt x="105" y="234"/>
                  </a:lnTo>
                  <a:lnTo>
                    <a:pt x="105" y="233"/>
                  </a:lnTo>
                  <a:lnTo>
                    <a:pt x="104" y="232"/>
                  </a:lnTo>
                  <a:lnTo>
                    <a:pt x="103" y="231"/>
                  </a:lnTo>
                  <a:lnTo>
                    <a:pt x="103" y="230"/>
                  </a:lnTo>
                  <a:lnTo>
                    <a:pt x="102" y="229"/>
                  </a:lnTo>
                  <a:lnTo>
                    <a:pt x="101" y="229"/>
                  </a:lnTo>
                  <a:lnTo>
                    <a:pt x="101" y="228"/>
                  </a:lnTo>
                  <a:lnTo>
                    <a:pt x="100" y="226"/>
                  </a:lnTo>
                  <a:lnTo>
                    <a:pt x="99" y="226"/>
                  </a:lnTo>
                  <a:lnTo>
                    <a:pt x="97" y="225"/>
                  </a:lnTo>
                  <a:lnTo>
                    <a:pt x="96" y="225"/>
                  </a:lnTo>
                  <a:lnTo>
                    <a:pt x="95" y="226"/>
                  </a:lnTo>
                  <a:lnTo>
                    <a:pt x="94" y="226"/>
                  </a:lnTo>
                  <a:lnTo>
                    <a:pt x="94" y="228"/>
                  </a:lnTo>
                  <a:lnTo>
                    <a:pt x="93" y="229"/>
                  </a:lnTo>
                  <a:lnTo>
                    <a:pt x="92" y="230"/>
                  </a:lnTo>
                  <a:lnTo>
                    <a:pt x="91" y="230"/>
                  </a:lnTo>
                  <a:lnTo>
                    <a:pt x="91" y="231"/>
                  </a:lnTo>
                  <a:lnTo>
                    <a:pt x="89" y="231"/>
                  </a:lnTo>
                  <a:lnTo>
                    <a:pt x="89" y="232"/>
                  </a:lnTo>
                  <a:lnTo>
                    <a:pt x="88" y="233"/>
                  </a:lnTo>
                  <a:lnTo>
                    <a:pt x="88" y="234"/>
                  </a:lnTo>
                  <a:lnTo>
                    <a:pt x="88" y="237"/>
                  </a:lnTo>
                  <a:lnTo>
                    <a:pt x="88" y="238"/>
                  </a:lnTo>
                  <a:lnTo>
                    <a:pt x="87" y="240"/>
                  </a:lnTo>
                  <a:lnTo>
                    <a:pt x="87" y="241"/>
                  </a:lnTo>
                  <a:lnTo>
                    <a:pt x="86" y="242"/>
                  </a:lnTo>
                  <a:lnTo>
                    <a:pt x="84" y="246"/>
                  </a:lnTo>
                  <a:lnTo>
                    <a:pt x="84" y="247"/>
                  </a:lnTo>
                  <a:lnTo>
                    <a:pt x="84" y="249"/>
                  </a:lnTo>
                  <a:lnTo>
                    <a:pt x="83" y="249"/>
                  </a:lnTo>
                  <a:lnTo>
                    <a:pt x="78" y="250"/>
                  </a:lnTo>
                  <a:lnTo>
                    <a:pt x="75" y="252"/>
                  </a:lnTo>
                  <a:lnTo>
                    <a:pt x="72" y="252"/>
                  </a:lnTo>
                  <a:lnTo>
                    <a:pt x="68" y="253"/>
                  </a:lnTo>
                  <a:lnTo>
                    <a:pt x="67" y="254"/>
                  </a:lnTo>
                  <a:lnTo>
                    <a:pt x="65" y="254"/>
                  </a:lnTo>
                  <a:lnTo>
                    <a:pt x="64" y="255"/>
                  </a:lnTo>
                  <a:lnTo>
                    <a:pt x="63" y="255"/>
                  </a:lnTo>
                  <a:lnTo>
                    <a:pt x="62" y="256"/>
                  </a:lnTo>
                  <a:lnTo>
                    <a:pt x="61" y="256"/>
                  </a:lnTo>
                  <a:lnTo>
                    <a:pt x="60" y="256"/>
                  </a:lnTo>
                  <a:lnTo>
                    <a:pt x="59" y="257"/>
                  </a:lnTo>
                  <a:lnTo>
                    <a:pt x="57" y="257"/>
                  </a:lnTo>
                  <a:lnTo>
                    <a:pt x="56" y="257"/>
                  </a:lnTo>
                  <a:lnTo>
                    <a:pt x="55" y="258"/>
                  </a:lnTo>
                  <a:lnTo>
                    <a:pt x="54" y="258"/>
                  </a:lnTo>
                  <a:lnTo>
                    <a:pt x="54" y="260"/>
                  </a:lnTo>
                  <a:lnTo>
                    <a:pt x="53" y="260"/>
                  </a:lnTo>
                  <a:lnTo>
                    <a:pt x="52" y="260"/>
                  </a:lnTo>
                  <a:lnTo>
                    <a:pt x="51" y="260"/>
                  </a:lnTo>
                  <a:lnTo>
                    <a:pt x="49" y="260"/>
                  </a:lnTo>
                  <a:lnTo>
                    <a:pt x="49" y="258"/>
                  </a:lnTo>
                  <a:lnTo>
                    <a:pt x="49" y="260"/>
                  </a:lnTo>
                  <a:lnTo>
                    <a:pt x="48" y="261"/>
                  </a:lnTo>
                  <a:lnTo>
                    <a:pt x="48" y="262"/>
                  </a:lnTo>
                  <a:lnTo>
                    <a:pt x="47" y="262"/>
                  </a:lnTo>
                  <a:lnTo>
                    <a:pt x="47" y="263"/>
                  </a:lnTo>
                  <a:lnTo>
                    <a:pt x="46" y="263"/>
                  </a:lnTo>
                  <a:lnTo>
                    <a:pt x="44" y="262"/>
                  </a:lnTo>
                  <a:lnTo>
                    <a:pt x="43" y="262"/>
                  </a:lnTo>
                  <a:lnTo>
                    <a:pt x="41" y="261"/>
                  </a:lnTo>
                  <a:lnTo>
                    <a:pt x="40" y="260"/>
                  </a:lnTo>
                  <a:lnTo>
                    <a:pt x="39" y="258"/>
                  </a:lnTo>
                  <a:lnTo>
                    <a:pt x="38" y="257"/>
                  </a:lnTo>
                  <a:lnTo>
                    <a:pt x="37" y="256"/>
                  </a:lnTo>
                  <a:lnTo>
                    <a:pt x="36" y="255"/>
                  </a:lnTo>
                  <a:lnTo>
                    <a:pt x="35" y="254"/>
                  </a:lnTo>
                  <a:lnTo>
                    <a:pt x="35" y="253"/>
                  </a:lnTo>
                  <a:lnTo>
                    <a:pt x="33" y="252"/>
                  </a:lnTo>
                  <a:lnTo>
                    <a:pt x="33" y="250"/>
                  </a:lnTo>
                  <a:lnTo>
                    <a:pt x="32" y="249"/>
                  </a:lnTo>
                  <a:lnTo>
                    <a:pt x="32" y="248"/>
                  </a:lnTo>
                  <a:lnTo>
                    <a:pt x="32" y="247"/>
                  </a:lnTo>
                  <a:lnTo>
                    <a:pt x="31" y="245"/>
                  </a:lnTo>
                  <a:lnTo>
                    <a:pt x="31" y="244"/>
                  </a:lnTo>
                  <a:lnTo>
                    <a:pt x="30" y="241"/>
                  </a:lnTo>
                  <a:lnTo>
                    <a:pt x="30" y="240"/>
                  </a:lnTo>
                  <a:lnTo>
                    <a:pt x="30" y="239"/>
                  </a:lnTo>
                  <a:lnTo>
                    <a:pt x="30" y="238"/>
                  </a:lnTo>
                  <a:lnTo>
                    <a:pt x="30" y="237"/>
                  </a:lnTo>
                  <a:lnTo>
                    <a:pt x="30" y="236"/>
                  </a:lnTo>
                  <a:lnTo>
                    <a:pt x="30" y="234"/>
                  </a:lnTo>
                  <a:lnTo>
                    <a:pt x="30" y="233"/>
                  </a:lnTo>
                  <a:lnTo>
                    <a:pt x="30" y="232"/>
                  </a:lnTo>
                  <a:lnTo>
                    <a:pt x="30" y="231"/>
                  </a:lnTo>
                  <a:lnTo>
                    <a:pt x="30" y="230"/>
                  </a:lnTo>
                  <a:lnTo>
                    <a:pt x="30" y="229"/>
                  </a:lnTo>
                  <a:lnTo>
                    <a:pt x="30" y="228"/>
                  </a:lnTo>
                  <a:lnTo>
                    <a:pt x="31" y="226"/>
                  </a:lnTo>
                  <a:lnTo>
                    <a:pt x="32" y="226"/>
                  </a:lnTo>
                  <a:lnTo>
                    <a:pt x="32" y="225"/>
                  </a:lnTo>
                  <a:lnTo>
                    <a:pt x="33" y="224"/>
                  </a:lnTo>
                  <a:lnTo>
                    <a:pt x="35" y="223"/>
                  </a:lnTo>
                  <a:lnTo>
                    <a:pt x="36" y="223"/>
                  </a:lnTo>
                  <a:lnTo>
                    <a:pt x="37" y="223"/>
                  </a:lnTo>
                  <a:lnTo>
                    <a:pt x="38" y="223"/>
                  </a:lnTo>
                  <a:lnTo>
                    <a:pt x="38" y="222"/>
                  </a:lnTo>
                  <a:lnTo>
                    <a:pt x="39" y="222"/>
                  </a:lnTo>
                  <a:lnTo>
                    <a:pt x="39" y="221"/>
                  </a:lnTo>
                  <a:lnTo>
                    <a:pt x="39" y="220"/>
                  </a:lnTo>
                  <a:lnTo>
                    <a:pt x="40" y="218"/>
                  </a:lnTo>
                  <a:lnTo>
                    <a:pt x="41" y="217"/>
                  </a:lnTo>
                  <a:lnTo>
                    <a:pt x="43" y="216"/>
                  </a:lnTo>
                  <a:lnTo>
                    <a:pt x="43" y="215"/>
                  </a:lnTo>
                  <a:lnTo>
                    <a:pt x="43" y="214"/>
                  </a:lnTo>
                  <a:lnTo>
                    <a:pt x="44" y="213"/>
                  </a:lnTo>
                  <a:lnTo>
                    <a:pt x="44" y="212"/>
                  </a:lnTo>
                  <a:lnTo>
                    <a:pt x="45" y="212"/>
                  </a:lnTo>
                  <a:lnTo>
                    <a:pt x="46" y="209"/>
                  </a:lnTo>
                  <a:lnTo>
                    <a:pt x="48" y="208"/>
                  </a:lnTo>
                  <a:lnTo>
                    <a:pt x="51" y="206"/>
                  </a:lnTo>
                  <a:lnTo>
                    <a:pt x="53" y="205"/>
                  </a:lnTo>
                  <a:lnTo>
                    <a:pt x="55" y="202"/>
                  </a:lnTo>
                  <a:lnTo>
                    <a:pt x="59" y="201"/>
                  </a:lnTo>
                  <a:lnTo>
                    <a:pt x="62" y="200"/>
                  </a:lnTo>
                  <a:lnTo>
                    <a:pt x="64" y="199"/>
                  </a:lnTo>
                  <a:lnTo>
                    <a:pt x="68" y="198"/>
                  </a:lnTo>
                  <a:lnTo>
                    <a:pt x="70" y="196"/>
                  </a:lnTo>
                  <a:lnTo>
                    <a:pt x="75" y="193"/>
                  </a:lnTo>
                  <a:lnTo>
                    <a:pt x="77" y="190"/>
                  </a:lnTo>
                  <a:lnTo>
                    <a:pt x="79" y="188"/>
                  </a:lnTo>
                  <a:lnTo>
                    <a:pt x="80" y="184"/>
                  </a:lnTo>
                  <a:lnTo>
                    <a:pt x="81" y="183"/>
                  </a:lnTo>
                  <a:lnTo>
                    <a:pt x="81" y="182"/>
                  </a:lnTo>
                  <a:lnTo>
                    <a:pt x="81" y="181"/>
                  </a:lnTo>
                  <a:lnTo>
                    <a:pt x="81" y="178"/>
                  </a:lnTo>
                  <a:lnTo>
                    <a:pt x="80" y="176"/>
                  </a:lnTo>
                  <a:lnTo>
                    <a:pt x="79" y="175"/>
                  </a:lnTo>
                  <a:lnTo>
                    <a:pt x="76" y="174"/>
                  </a:lnTo>
                  <a:lnTo>
                    <a:pt x="73" y="174"/>
                  </a:lnTo>
                  <a:lnTo>
                    <a:pt x="70" y="172"/>
                  </a:lnTo>
                  <a:lnTo>
                    <a:pt x="68" y="172"/>
                  </a:lnTo>
                  <a:lnTo>
                    <a:pt x="65" y="170"/>
                  </a:lnTo>
                  <a:lnTo>
                    <a:pt x="63" y="169"/>
                  </a:lnTo>
                  <a:lnTo>
                    <a:pt x="60" y="169"/>
                  </a:lnTo>
                  <a:lnTo>
                    <a:pt x="59" y="169"/>
                  </a:lnTo>
                  <a:lnTo>
                    <a:pt x="59" y="168"/>
                  </a:lnTo>
                  <a:lnTo>
                    <a:pt x="56" y="168"/>
                  </a:lnTo>
                  <a:lnTo>
                    <a:pt x="53" y="168"/>
                  </a:lnTo>
                  <a:lnTo>
                    <a:pt x="52" y="167"/>
                  </a:lnTo>
                  <a:lnTo>
                    <a:pt x="51" y="167"/>
                  </a:lnTo>
                  <a:lnTo>
                    <a:pt x="49" y="167"/>
                  </a:lnTo>
                  <a:lnTo>
                    <a:pt x="48" y="166"/>
                  </a:lnTo>
                  <a:lnTo>
                    <a:pt x="47" y="166"/>
                  </a:lnTo>
                  <a:lnTo>
                    <a:pt x="46" y="166"/>
                  </a:lnTo>
                  <a:lnTo>
                    <a:pt x="46" y="165"/>
                  </a:lnTo>
                  <a:lnTo>
                    <a:pt x="45" y="165"/>
                  </a:lnTo>
                  <a:lnTo>
                    <a:pt x="44" y="166"/>
                  </a:lnTo>
                  <a:lnTo>
                    <a:pt x="43" y="166"/>
                  </a:lnTo>
                  <a:lnTo>
                    <a:pt x="43" y="165"/>
                  </a:lnTo>
                  <a:lnTo>
                    <a:pt x="41" y="165"/>
                  </a:lnTo>
                  <a:lnTo>
                    <a:pt x="39" y="166"/>
                  </a:lnTo>
                  <a:lnTo>
                    <a:pt x="32" y="166"/>
                  </a:lnTo>
                  <a:lnTo>
                    <a:pt x="31" y="166"/>
                  </a:lnTo>
                  <a:lnTo>
                    <a:pt x="30" y="166"/>
                  </a:lnTo>
                  <a:lnTo>
                    <a:pt x="28" y="165"/>
                  </a:lnTo>
                  <a:lnTo>
                    <a:pt x="25" y="162"/>
                  </a:lnTo>
                  <a:lnTo>
                    <a:pt x="25" y="161"/>
                  </a:lnTo>
                  <a:lnTo>
                    <a:pt x="24" y="160"/>
                  </a:lnTo>
                  <a:lnTo>
                    <a:pt x="24" y="159"/>
                  </a:lnTo>
                  <a:lnTo>
                    <a:pt x="24" y="157"/>
                  </a:lnTo>
                  <a:lnTo>
                    <a:pt x="24" y="156"/>
                  </a:lnTo>
                  <a:lnTo>
                    <a:pt x="25" y="153"/>
                  </a:lnTo>
                  <a:lnTo>
                    <a:pt x="25" y="152"/>
                  </a:lnTo>
                  <a:lnTo>
                    <a:pt x="27" y="151"/>
                  </a:lnTo>
                  <a:lnTo>
                    <a:pt x="27" y="150"/>
                  </a:lnTo>
                  <a:lnTo>
                    <a:pt x="27" y="149"/>
                  </a:lnTo>
                  <a:lnTo>
                    <a:pt x="28" y="148"/>
                  </a:lnTo>
                  <a:lnTo>
                    <a:pt x="29" y="145"/>
                  </a:lnTo>
                  <a:lnTo>
                    <a:pt x="29" y="144"/>
                  </a:lnTo>
                  <a:lnTo>
                    <a:pt x="30" y="142"/>
                  </a:lnTo>
                  <a:lnTo>
                    <a:pt x="29" y="142"/>
                  </a:lnTo>
                  <a:lnTo>
                    <a:pt x="27" y="141"/>
                  </a:lnTo>
                  <a:lnTo>
                    <a:pt x="27" y="140"/>
                  </a:lnTo>
                  <a:lnTo>
                    <a:pt x="25" y="138"/>
                  </a:lnTo>
                  <a:lnTo>
                    <a:pt x="25" y="137"/>
                  </a:lnTo>
                  <a:lnTo>
                    <a:pt x="25" y="136"/>
                  </a:lnTo>
                  <a:lnTo>
                    <a:pt x="25" y="135"/>
                  </a:lnTo>
                  <a:lnTo>
                    <a:pt x="27" y="135"/>
                  </a:lnTo>
                  <a:lnTo>
                    <a:pt x="27" y="134"/>
                  </a:lnTo>
                  <a:lnTo>
                    <a:pt x="27" y="133"/>
                  </a:lnTo>
                  <a:lnTo>
                    <a:pt x="27" y="132"/>
                  </a:lnTo>
                  <a:lnTo>
                    <a:pt x="27" y="130"/>
                  </a:lnTo>
                  <a:lnTo>
                    <a:pt x="27" y="129"/>
                  </a:lnTo>
                  <a:lnTo>
                    <a:pt x="28" y="129"/>
                  </a:lnTo>
                  <a:lnTo>
                    <a:pt x="28" y="128"/>
                  </a:lnTo>
                  <a:lnTo>
                    <a:pt x="28" y="127"/>
                  </a:lnTo>
                  <a:lnTo>
                    <a:pt x="27" y="126"/>
                  </a:lnTo>
                  <a:lnTo>
                    <a:pt x="27" y="125"/>
                  </a:lnTo>
                  <a:lnTo>
                    <a:pt x="27" y="124"/>
                  </a:lnTo>
                  <a:lnTo>
                    <a:pt x="27" y="122"/>
                  </a:lnTo>
                  <a:lnTo>
                    <a:pt x="28" y="121"/>
                  </a:lnTo>
                  <a:lnTo>
                    <a:pt x="28" y="120"/>
                  </a:lnTo>
                  <a:lnTo>
                    <a:pt x="28" y="119"/>
                  </a:lnTo>
                  <a:lnTo>
                    <a:pt x="29" y="118"/>
                  </a:lnTo>
                  <a:lnTo>
                    <a:pt x="29" y="117"/>
                  </a:lnTo>
                  <a:lnTo>
                    <a:pt x="29" y="116"/>
                  </a:lnTo>
                  <a:lnTo>
                    <a:pt x="30" y="116"/>
                  </a:lnTo>
                  <a:lnTo>
                    <a:pt x="30" y="114"/>
                  </a:lnTo>
                  <a:lnTo>
                    <a:pt x="31" y="114"/>
                  </a:lnTo>
                  <a:lnTo>
                    <a:pt x="32" y="114"/>
                  </a:lnTo>
                  <a:lnTo>
                    <a:pt x="32" y="113"/>
                  </a:lnTo>
                  <a:lnTo>
                    <a:pt x="32" y="112"/>
                  </a:lnTo>
                  <a:lnTo>
                    <a:pt x="33" y="111"/>
                  </a:lnTo>
                  <a:lnTo>
                    <a:pt x="33" y="110"/>
                  </a:lnTo>
                  <a:lnTo>
                    <a:pt x="35" y="109"/>
                  </a:lnTo>
                  <a:lnTo>
                    <a:pt x="35" y="108"/>
                  </a:lnTo>
                  <a:lnTo>
                    <a:pt x="35" y="106"/>
                  </a:lnTo>
                  <a:lnTo>
                    <a:pt x="36" y="105"/>
                  </a:lnTo>
                  <a:lnTo>
                    <a:pt x="36" y="104"/>
                  </a:lnTo>
                  <a:lnTo>
                    <a:pt x="36" y="103"/>
                  </a:lnTo>
                  <a:lnTo>
                    <a:pt x="37" y="103"/>
                  </a:lnTo>
                  <a:lnTo>
                    <a:pt x="37" y="102"/>
                  </a:lnTo>
                  <a:lnTo>
                    <a:pt x="38" y="102"/>
                  </a:lnTo>
                  <a:lnTo>
                    <a:pt x="39" y="101"/>
                  </a:lnTo>
                  <a:lnTo>
                    <a:pt x="39" y="100"/>
                  </a:lnTo>
                  <a:lnTo>
                    <a:pt x="40" y="100"/>
                  </a:lnTo>
                  <a:lnTo>
                    <a:pt x="41" y="100"/>
                  </a:lnTo>
                  <a:lnTo>
                    <a:pt x="41" y="98"/>
                  </a:lnTo>
                  <a:lnTo>
                    <a:pt x="43" y="98"/>
                  </a:lnTo>
                  <a:lnTo>
                    <a:pt x="44" y="97"/>
                  </a:lnTo>
                  <a:lnTo>
                    <a:pt x="45" y="97"/>
                  </a:lnTo>
                  <a:lnTo>
                    <a:pt x="45" y="96"/>
                  </a:lnTo>
                  <a:lnTo>
                    <a:pt x="46" y="96"/>
                  </a:lnTo>
                  <a:lnTo>
                    <a:pt x="47" y="96"/>
                  </a:lnTo>
                  <a:lnTo>
                    <a:pt x="48" y="96"/>
                  </a:lnTo>
                  <a:lnTo>
                    <a:pt x="49" y="96"/>
                  </a:lnTo>
                  <a:lnTo>
                    <a:pt x="51" y="96"/>
                  </a:lnTo>
                  <a:lnTo>
                    <a:pt x="52" y="96"/>
                  </a:lnTo>
                  <a:lnTo>
                    <a:pt x="53" y="96"/>
                  </a:lnTo>
                  <a:lnTo>
                    <a:pt x="54" y="95"/>
                  </a:lnTo>
                  <a:lnTo>
                    <a:pt x="55" y="95"/>
                  </a:lnTo>
                  <a:lnTo>
                    <a:pt x="56" y="95"/>
                  </a:lnTo>
                  <a:lnTo>
                    <a:pt x="56" y="94"/>
                  </a:lnTo>
                  <a:lnTo>
                    <a:pt x="59" y="93"/>
                  </a:lnTo>
                  <a:lnTo>
                    <a:pt x="60" y="92"/>
                  </a:lnTo>
                  <a:lnTo>
                    <a:pt x="61" y="90"/>
                  </a:lnTo>
                  <a:lnTo>
                    <a:pt x="62" y="89"/>
                  </a:lnTo>
                  <a:lnTo>
                    <a:pt x="64" y="88"/>
                  </a:lnTo>
                  <a:lnTo>
                    <a:pt x="65" y="87"/>
                  </a:lnTo>
                  <a:lnTo>
                    <a:pt x="67" y="86"/>
                  </a:lnTo>
                  <a:lnTo>
                    <a:pt x="68" y="85"/>
                  </a:lnTo>
                  <a:lnTo>
                    <a:pt x="68" y="84"/>
                  </a:lnTo>
                  <a:lnTo>
                    <a:pt x="69" y="82"/>
                  </a:lnTo>
                  <a:lnTo>
                    <a:pt x="70" y="82"/>
                  </a:lnTo>
                  <a:lnTo>
                    <a:pt x="71" y="80"/>
                  </a:lnTo>
                  <a:lnTo>
                    <a:pt x="73" y="78"/>
                  </a:lnTo>
                  <a:lnTo>
                    <a:pt x="75" y="77"/>
                  </a:lnTo>
                  <a:lnTo>
                    <a:pt x="76" y="74"/>
                  </a:lnTo>
                  <a:lnTo>
                    <a:pt x="77" y="73"/>
                  </a:lnTo>
                  <a:lnTo>
                    <a:pt x="77" y="72"/>
                  </a:lnTo>
                  <a:lnTo>
                    <a:pt x="77" y="70"/>
                  </a:lnTo>
                  <a:lnTo>
                    <a:pt x="78" y="70"/>
                  </a:lnTo>
                  <a:lnTo>
                    <a:pt x="78" y="69"/>
                  </a:lnTo>
                  <a:lnTo>
                    <a:pt x="78" y="68"/>
                  </a:lnTo>
                  <a:lnTo>
                    <a:pt x="78" y="66"/>
                  </a:lnTo>
                  <a:lnTo>
                    <a:pt x="78" y="65"/>
                  </a:lnTo>
                  <a:lnTo>
                    <a:pt x="78" y="63"/>
                  </a:lnTo>
                  <a:lnTo>
                    <a:pt x="78" y="61"/>
                  </a:lnTo>
                  <a:lnTo>
                    <a:pt x="78" y="60"/>
                  </a:lnTo>
                  <a:lnTo>
                    <a:pt x="78" y="58"/>
                  </a:lnTo>
                  <a:lnTo>
                    <a:pt x="78" y="57"/>
                  </a:lnTo>
                  <a:lnTo>
                    <a:pt x="79" y="55"/>
                  </a:lnTo>
                  <a:lnTo>
                    <a:pt x="78" y="54"/>
                  </a:lnTo>
                  <a:lnTo>
                    <a:pt x="78" y="53"/>
                  </a:lnTo>
                  <a:lnTo>
                    <a:pt x="77" y="52"/>
                  </a:lnTo>
                  <a:lnTo>
                    <a:pt x="77" y="50"/>
                  </a:lnTo>
                  <a:lnTo>
                    <a:pt x="76" y="48"/>
                  </a:lnTo>
                  <a:lnTo>
                    <a:pt x="76" y="47"/>
                  </a:lnTo>
                  <a:lnTo>
                    <a:pt x="75" y="46"/>
                  </a:lnTo>
                  <a:lnTo>
                    <a:pt x="73" y="46"/>
                  </a:lnTo>
                  <a:lnTo>
                    <a:pt x="72" y="45"/>
                  </a:lnTo>
                  <a:lnTo>
                    <a:pt x="71" y="44"/>
                  </a:lnTo>
                  <a:lnTo>
                    <a:pt x="70" y="42"/>
                  </a:lnTo>
                  <a:lnTo>
                    <a:pt x="69" y="41"/>
                  </a:lnTo>
                  <a:lnTo>
                    <a:pt x="69" y="40"/>
                  </a:lnTo>
                  <a:lnTo>
                    <a:pt x="69" y="39"/>
                  </a:lnTo>
                  <a:lnTo>
                    <a:pt x="70" y="39"/>
                  </a:lnTo>
                  <a:lnTo>
                    <a:pt x="70" y="38"/>
                  </a:lnTo>
                  <a:lnTo>
                    <a:pt x="71" y="38"/>
                  </a:lnTo>
                  <a:lnTo>
                    <a:pt x="71" y="37"/>
                  </a:lnTo>
                  <a:lnTo>
                    <a:pt x="71" y="36"/>
                  </a:lnTo>
                  <a:lnTo>
                    <a:pt x="71" y="34"/>
                  </a:lnTo>
                  <a:lnTo>
                    <a:pt x="71" y="33"/>
                  </a:lnTo>
                  <a:lnTo>
                    <a:pt x="70" y="31"/>
                  </a:lnTo>
                  <a:lnTo>
                    <a:pt x="67" y="22"/>
                  </a:lnTo>
                  <a:lnTo>
                    <a:pt x="65" y="21"/>
                  </a:lnTo>
                  <a:lnTo>
                    <a:pt x="65" y="20"/>
                  </a:lnTo>
                  <a:lnTo>
                    <a:pt x="64" y="18"/>
                  </a:lnTo>
                  <a:lnTo>
                    <a:pt x="63" y="17"/>
                  </a:lnTo>
                  <a:lnTo>
                    <a:pt x="62" y="16"/>
                  </a:lnTo>
                  <a:lnTo>
                    <a:pt x="61" y="15"/>
                  </a:lnTo>
                  <a:lnTo>
                    <a:pt x="60" y="15"/>
                  </a:lnTo>
                  <a:lnTo>
                    <a:pt x="59" y="15"/>
                  </a:lnTo>
                  <a:lnTo>
                    <a:pt x="57" y="14"/>
                  </a:lnTo>
                  <a:lnTo>
                    <a:pt x="56" y="15"/>
                  </a:lnTo>
                  <a:lnTo>
                    <a:pt x="54" y="15"/>
                  </a:lnTo>
                  <a:lnTo>
                    <a:pt x="52" y="15"/>
                  </a:lnTo>
                  <a:lnTo>
                    <a:pt x="49" y="16"/>
                  </a:lnTo>
                  <a:lnTo>
                    <a:pt x="48" y="16"/>
                  </a:lnTo>
                  <a:lnTo>
                    <a:pt x="47" y="17"/>
                  </a:lnTo>
                  <a:lnTo>
                    <a:pt x="46" y="17"/>
                  </a:lnTo>
                  <a:lnTo>
                    <a:pt x="45" y="17"/>
                  </a:lnTo>
                  <a:lnTo>
                    <a:pt x="45" y="18"/>
                  </a:lnTo>
                  <a:lnTo>
                    <a:pt x="44" y="18"/>
                  </a:lnTo>
                  <a:lnTo>
                    <a:pt x="43" y="18"/>
                  </a:lnTo>
                  <a:lnTo>
                    <a:pt x="43" y="20"/>
                  </a:lnTo>
                  <a:lnTo>
                    <a:pt x="41" y="20"/>
                  </a:lnTo>
                  <a:lnTo>
                    <a:pt x="41" y="21"/>
                  </a:lnTo>
                  <a:lnTo>
                    <a:pt x="41" y="22"/>
                  </a:lnTo>
                  <a:lnTo>
                    <a:pt x="41" y="23"/>
                  </a:lnTo>
                  <a:lnTo>
                    <a:pt x="40" y="24"/>
                  </a:lnTo>
                  <a:lnTo>
                    <a:pt x="40" y="25"/>
                  </a:lnTo>
                  <a:lnTo>
                    <a:pt x="40" y="26"/>
                  </a:lnTo>
                  <a:lnTo>
                    <a:pt x="41" y="26"/>
                  </a:lnTo>
                  <a:lnTo>
                    <a:pt x="43" y="28"/>
                  </a:lnTo>
                  <a:lnTo>
                    <a:pt x="44" y="29"/>
                  </a:lnTo>
                  <a:lnTo>
                    <a:pt x="44" y="30"/>
                  </a:lnTo>
                  <a:lnTo>
                    <a:pt x="44" y="31"/>
                  </a:lnTo>
                  <a:lnTo>
                    <a:pt x="44" y="32"/>
                  </a:lnTo>
                  <a:lnTo>
                    <a:pt x="43" y="32"/>
                  </a:lnTo>
                  <a:lnTo>
                    <a:pt x="43" y="33"/>
                  </a:lnTo>
                  <a:lnTo>
                    <a:pt x="41" y="33"/>
                  </a:lnTo>
                  <a:lnTo>
                    <a:pt x="40" y="34"/>
                  </a:lnTo>
                  <a:lnTo>
                    <a:pt x="40" y="36"/>
                  </a:lnTo>
                  <a:lnTo>
                    <a:pt x="40" y="37"/>
                  </a:lnTo>
                  <a:lnTo>
                    <a:pt x="40" y="38"/>
                  </a:lnTo>
                  <a:lnTo>
                    <a:pt x="41" y="38"/>
                  </a:lnTo>
                  <a:lnTo>
                    <a:pt x="41" y="39"/>
                  </a:lnTo>
                  <a:lnTo>
                    <a:pt x="41" y="40"/>
                  </a:lnTo>
                  <a:lnTo>
                    <a:pt x="41" y="41"/>
                  </a:lnTo>
                  <a:lnTo>
                    <a:pt x="43" y="44"/>
                  </a:lnTo>
                  <a:lnTo>
                    <a:pt x="43" y="45"/>
                  </a:lnTo>
                  <a:lnTo>
                    <a:pt x="43" y="46"/>
                  </a:lnTo>
                  <a:lnTo>
                    <a:pt x="43" y="47"/>
                  </a:lnTo>
                  <a:lnTo>
                    <a:pt x="44" y="48"/>
                  </a:lnTo>
                  <a:lnTo>
                    <a:pt x="44" y="49"/>
                  </a:lnTo>
                  <a:lnTo>
                    <a:pt x="44" y="50"/>
                  </a:lnTo>
                  <a:lnTo>
                    <a:pt x="44" y="52"/>
                  </a:lnTo>
                  <a:lnTo>
                    <a:pt x="44" y="53"/>
                  </a:lnTo>
                  <a:lnTo>
                    <a:pt x="44" y="55"/>
                  </a:lnTo>
                  <a:lnTo>
                    <a:pt x="43" y="56"/>
                  </a:lnTo>
                  <a:lnTo>
                    <a:pt x="43" y="57"/>
                  </a:lnTo>
                  <a:lnTo>
                    <a:pt x="43" y="58"/>
                  </a:lnTo>
                  <a:lnTo>
                    <a:pt x="41" y="58"/>
                  </a:lnTo>
                  <a:lnTo>
                    <a:pt x="40" y="61"/>
                  </a:lnTo>
                  <a:lnTo>
                    <a:pt x="39" y="62"/>
                  </a:lnTo>
                  <a:lnTo>
                    <a:pt x="38" y="63"/>
                  </a:lnTo>
                  <a:lnTo>
                    <a:pt x="38" y="64"/>
                  </a:lnTo>
                  <a:lnTo>
                    <a:pt x="37" y="64"/>
                  </a:lnTo>
                  <a:lnTo>
                    <a:pt x="37" y="65"/>
                  </a:lnTo>
                  <a:lnTo>
                    <a:pt x="35" y="66"/>
                  </a:lnTo>
                  <a:lnTo>
                    <a:pt x="33" y="66"/>
                  </a:lnTo>
                  <a:lnTo>
                    <a:pt x="33" y="68"/>
                  </a:lnTo>
                  <a:lnTo>
                    <a:pt x="32" y="68"/>
                  </a:lnTo>
                  <a:lnTo>
                    <a:pt x="30" y="69"/>
                  </a:lnTo>
                  <a:lnTo>
                    <a:pt x="29" y="69"/>
                  </a:lnTo>
                  <a:lnTo>
                    <a:pt x="27" y="69"/>
                  </a:lnTo>
                  <a:lnTo>
                    <a:pt x="24" y="69"/>
                  </a:lnTo>
                  <a:lnTo>
                    <a:pt x="23" y="69"/>
                  </a:lnTo>
                  <a:lnTo>
                    <a:pt x="22" y="69"/>
                  </a:lnTo>
                  <a:lnTo>
                    <a:pt x="21" y="69"/>
                  </a:lnTo>
                  <a:lnTo>
                    <a:pt x="20" y="69"/>
                  </a:lnTo>
                  <a:lnTo>
                    <a:pt x="19" y="68"/>
                  </a:lnTo>
                  <a:lnTo>
                    <a:pt x="17" y="68"/>
                  </a:lnTo>
                  <a:lnTo>
                    <a:pt x="16" y="68"/>
                  </a:lnTo>
                  <a:lnTo>
                    <a:pt x="16" y="66"/>
                  </a:lnTo>
                  <a:lnTo>
                    <a:pt x="14" y="66"/>
                  </a:lnTo>
                  <a:lnTo>
                    <a:pt x="12" y="65"/>
                  </a:lnTo>
                  <a:lnTo>
                    <a:pt x="11" y="64"/>
                  </a:lnTo>
                  <a:lnTo>
                    <a:pt x="9" y="64"/>
                  </a:lnTo>
                  <a:lnTo>
                    <a:pt x="8" y="63"/>
                  </a:lnTo>
                  <a:lnTo>
                    <a:pt x="7" y="62"/>
                  </a:lnTo>
                  <a:lnTo>
                    <a:pt x="6" y="62"/>
                  </a:lnTo>
                  <a:lnTo>
                    <a:pt x="6" y="61"/>
                  </a:lnTo>
                  <a:lnTo>
                    <a:pt x="5" y="60"/>
                  </a:lnTo>
                  <a:lnTo>
                    <a:pt x="4" y="60"/>
                  </a:lnTo>
                  <a:lnTo>
                    <a:pt x="4" y="58"/>
                  </a:lnTo>
                  <a:lnTo>
                    <a:pt x="3" y="57"/>
                  </a:lnTo>
                  <a:lnTo>
                    <a:pt x="1" y="56"/>
                  </a:lnTo>
                  <a:lnTo>
                    <a:pt x="1" y="55"/>
                  </a:lnTo>
                  <a:lnTo>
                    <a:pt x="1" y="54"/>
                  </a:lnTo>
                  <a:lnTo>
                    <a:pt x="0" y="52"/>
                  </a:lnTo>
                  <a:lnTo>
                    <a:pt x="0" y="49"/>
                  </a:lnTo>
                  <a:lnTo>
                    <a:pt x="1" y="48"/>
                  </a:lnTo>
                  <a:lnTo>
                    <a:pt x="1" y="47"/>
                  </a:lnTo>
                  <a:lnTo>
                    <a:pt x="1" y="46"/>
                  </a:lnTo>
                  <a:lnTo>
                    <a:pt x="1" y="45"/>
                  </a:lnTo>
                  <a:lnTo>
                    <a:pt x="3" y="44"/>
                  </a:lnTo>
                  <a:lnTo>
                    <a:pt x="4" y="42"/>
                  </a:lnTo>
                  <a:lnTo>
                    <a:pt x="4" y="41"/>
                  </a:lnTo>
                  <a:lnTo>
                    <a:pt x="5" y="41"/>
                  </a:lnTo>
                  <a:lnTo>
                    <a:pt x="5" y="40"/>
                  </a:lnTo>
                  <a:lnTo>
                    <a:pt x="6" y="39"/>
                  </a:lnTo>
                  <a:lnTo>
                    <a:pt x="7" y="38"/>
                  </a:lnTo>
                  <a:lnTo>
                    <a:pt x="8" y="38"/>
                  </a:lnTo>
                  <a:lnTo>
                    <a:pt x="9" y="38"/>
                  </a:lnTo>
                  <a:lnTo>
                    <a:pt x="9" y="37"/>
                  </a:lnTo>
                  <a:lnTo>
                    <a:pt x="8" y="37"/>
                  </a:lnTo>
                  <a:lnTo>
                    <a:pt x="8" y="36"/>
                  </a:lnTo>
                  <a:lnTo>
                    <a:pt x="7" y="34"/>
                  </a:lnTo>
                  <a:lnTo>
                    <a:pt x="7" y="33"/>
                  </a:lnTo>
                  <a:lnTo>
                    <a:pt x="7" y="32"/>
                  </a:lnTo>
                  <a:lnTo>
                    <a:pt x="7" y="31"/>
                  </a:lnTo>
                  <a:lnTo>
                    <a:pt x="7" y="30"/>
                  </a:lnTo>
                  <a:lnTo>
                    <a:pt x="8" y="30"/>
                  </a:lnTo>
                  <a:lnTo>
                    <a:pt x="8" y="29"/>
                  </a:lnTo>
                  <a:lnTo>
                    <a:pt x="9" y="29"/>
                  </a:lnTo>
                  <a:lnTo>
                    <a:pt x="11" y="28"/>
                  </a:lnTo>
                  <a:lnTo>
                    <a:pt x="13" y="24"/>
                  </a:lnTo>
                  <a:lnTo>
                    <a:pt x="14" y="23"/>
                  </a:lnTo>
                  <a:lnTo>
                    <a:pt x="14" y="22"/>
                  </a:lnTo>
                  <a:lnTo>
                    <a:pt x="15" y="22"/>
                  </a:lnTo>
                  <a:lnTo>
                    <a:pt x="15" y="21"/>
                  </a:lnTo>
                  <a:lnTo>
                    <a:pt x="16" y="21"/>
                  </a:lnTo>
                  <a:lnTo>
                    <a:pt x="17" y="21"/>
                  </a:lnTo>
                  <a:lnTo>
                    <a:pt x="17" y="20"/>
                  </a:lnTo>
                  <a:lnTo>
                    <a:pt x="19" y="20"/>
                  </a:lnTo>
                  <a:lnTo>
                    <a:pt x="20" y="18"/>
                  </a:lnTo>
                  <a:lnTo>
                    <a:pt x="20" y="17"/>
                  </a:lnTo>
                  <a:lnTo>
                    <a:pt x="21" y="17"/>
                  </a:lnTo>
                  <a:lnTo>
                    <a:pt x="22" y="16"/>
                  </a:lnTo>
                  <a:lnTo>
                    <a:pt x="23" y="15"/>
                  </a:lnTo>
                  <a:lnTo>
                    <a:pt x="23" y="14"/>
                  </a:lnTo>
                  <a:lnTo>
                    <a:pt x="24" y="14"/>
                  </a:lnTo>
                  <a:lnTo>
                    <a:pt x="24" y="13"/>
                  </a:lnTo>
                  <a:lnTo>
                    <a:pt x="24" y="12"/>
                  </a:lnTo>
                  <a:lnTo>
                    <a:pt x="25" y="10"/>
                  </a:lnTo>
                  <a:lnTo>
                    <a:pt x="25" y="9"/>
                  </a:lnTo>
                  <a:lnTo>
                    <a:pt x="25" y="7"/>
                  </a:lnTo>
                  <a:lnTo>
                    <a:pt x="27" y="6"/>
                  </a:lnTo>
                  <a:lnTo>
                    <a:pt x="27" y="5"/>
                  </a:lnTo>
                  <a:lnTo>
                    <a:pt x="27" y="4"/>
                  </a:lnTo>
                  <a:lnTo>
                    <a:pt x="25" y="4"/>
                  </a:lnTo>
                  <a:lnTo>
                    <a:pt x="25" y="2"/>
                  </a:lnTo>
                  <a:lnTo>
                    <a:pt x="25" y="1"/>
                  </a:lnTo>
                  <a:lnTo>
                    <a:pt x="27" y="0"/>
                  </a:lnTo>
                  <a:lnTo>
                    <a:pt x="31" y="0"/>
                  </a:lnTo>
                  <a:lnTo>
                    <a:pt x="35" y="0"/>
                  </a:lnTo>
                  <a:lnTo>
                    <a:pt x="36" y="0"/>
                  </a:lnTo>
                  <a:lnTo>
                    <a:pt x="37" y="0"/>
                  </a:lnTo>
                  <a:lnTo>
                    <a:pt x="38" y="0"/>
                  </a:lnTo>
                  <a:lnTo>
                    <a:pt x="45"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48" name="Freeform 147"/>
            <p:cNvSpPr>
              <a:spLocks/>
            </p:cNvSpPr>
            <p:nvPr/>
          </p:nvSpPr>
          <p:spPr bwMode="auto">
            <a:xfrm>
              <a:off x="3392" y="2043"/>
              <a:ext cx="294" cy="220"/>
            </a:xfrm>
            <a:custGeom>
              <a:avLst/>
              <a:gdLst>
                <a:gd name="T0" fmla="*/ 292 w 294"/>
                <a:gd name="T1" fmla="*/ 24 h 220"/>
                <a:gd name="T2" fmla="*/ 290 w 294"/>
                <a:gd name="T3" fmla="*/ 60 h 220"/>
                <a:gd name="T4" fmla="*/ 287 w 294"/>
                <a:gd name="T5" fmla="*/ 86 h 220"/>
                <a:gd name="T6" fmla="*/ 285 w 294"/>
                <a:gd name="T7" fmla="*/ 112 h 220"/>
                <a:gd name="T8" fmla="*/ 283 w 294"/>
                <a:gd name="T9" fmla="*/ 135 h 220"/>
                <a:gd name="T10" fmla="*/ 281 w 294"/>
                <a:gd name="T11" fmla="*/ 163 h 220"/>
                <a:gd name="T12" fmla="*/ 278 w 294"/>
                <a:gd name="T13" fmla="*/ 186 h 220"/>
                <a:gd name="T14" fmla="*/ 278 w 294"/>
                <a:gd name="T15" fmla="*/ 197 h 220"/>
                <a:gd name="T16" fmla="*/ 276 w 294"/>
                <a:gd name="T17" fmla="*/ 216 h 220"/>
                <a:gd name="T18" fmla="*/ 261 w 294"/>
                <a:gd name="T19" fmla="*/ 216 h 220"/>
                <a:gd name="T20" fmla="*/ 244 w 294"/>
                <a:gd name="T21" fmla="*/ 218 h 220"/>
                <a:gd name="T22" fmla="*/ 229 w 294"/>
                <a:gd name="T23" fmla="*/ 218 h 220"/>
                <a:gd name="T24" fmla="*/ 216 w 294"/>
                <a:gd name="T25" fmla="*/ 218 h 220"/>
                <a:gd name="T26" fmla="*/ 197 w 294"/>
                <a:gd name="T27" fmla="*/ 218 h 220"/>
                <a:gd name="T28" fmla="*/ 192 w 294"/>
                <a:gd name="T29" fmla="*/ 218 h 220"/>
                <a:gd name="T30" fmla="*/ 181 w 294"/>
                <a:gd name="T31" fmla="*/ 218 h 220"/>
                <a:gd name="T32" fmla="*/ 163 w 294"/>
                <a:gd name="T33" fmla="*/ 219 h 220"/>
                <a:gd name="T34" fmla="*/ 146 w 294"/>
                <a:gd name="T35" fmla="*/ 219 h 220"/>
                <a:gd name="T36" fmla="*/ 125 w 294"/>
                <a:gd name="T37" fmla="*/ 219 h 220"/>
                <a:gd name="T38" fmla="*/ 106 w 294"/>
                <a:gd name="T39" fmla="*/ 219 h 220"/>
                <a:gd name="T40" fmla="*/ 76 w 294"/>
                <a:gd name="T41" fmla="*/ 220 h 220"/>
                <a:gd name="T42" fmla="*/ 60 w 294"/>
                <a:gd name="T43" fmla="*/ 220 h 220"/>
                <a:gd name="T44" fmla="*/ 45 w 294"/>
                <a:gd name="T45" fmla="*/ 220 h 220"/>
                <a:gd name="T46" fmla="*/ 24 w 294"/>
                <a:gd name="T47" fmla="*/ 220 h 220"/>
                <a:gd name="T48" fmla="*/ 8 w 294"/>
                <a:gd name="T49" fmla="*/ 220 h 220"/>
                <a:gd name="T50" fmla="*/ 3 w 294"/>
                <a:gd name="T51" fmla="*/ 213 h 220"/>
                <a:gd name="T52" fmla="*/ 2 w 294"/>
                <a:gd name="T53" fmla="*/ 191 h 220"/>
                <a:gd name="T54" fmla="*/ 2 w 294"/>
                <a:gd name="T55" fmla="*/ 176 h 220"/>
                <a:gd name="T56" fmla="*/ 2 w 294"/>
                <a:gd name="T57" fmla="*/ 158 h 220"/>
                <a:gd name="T58" fmla="*/ 2 w 294"/>
                <a:gd name="T59" fmla="*/ 150 h 220"/>
                <a:gd name="T60" fmla="*/ 2 w 294"/>
                <a:gd name="T61" fmla="*/ 116 h 220"/>
                <a:gd name="T62" fmla="*/ 2 w 294"/>
                <a:gd name="T63" fmla="*/ 110 h 220"/>
                <a:gd name="T64" fmla="*/ 0 w 294"/>
                <a:gd name="T65" fmla="*/ 82 h 220"/>
                <a:gd name="T66" fmla="*/ 0 w 294"/>
                <a:gd name="T67" fmla="*/ 75 h 220"/>
                <a:gd name="T68" fmla="*/ 0 w 294"/>
                <a:gd name="T69" fmla="*/ 67 h 220"/>
                <a:gd name="T70" fmla="*/ 2 w 294"/>
                <a:gd name="T71" fmla="*/ 46 h 220"/>
                <a:gd name="T72" fmla="*/ 0 w 294"/>
                <a:gd name="T73" fmla="*/ 39 h 220"/>
                <a:gd name="T74" fmla="*/ 0 w 294"/>
                <a:gd name="T75" fmla="*/ 24 h 220"/>
                <a:gd name="T76" fmla="*/ 0 w 294"/>
                <a:gd name="T77" fmla="*/ 13 h 220"/>
                <a:gd name="T78" fmla="*/ 5 w 294"/>
                <a:gd name="T79" fmla="*/ 5 h 220"/>
                <a:gd name="T80" fmla="*/ 15 w 294"/>
                <a:gd name="T81" fmla="*/ 5 h 220"/>
                <a:gd name="T82" fmla="*/ 32 w 294"/>
                <a:gd name="T83" fmla="*/ 6 h 220"/>
                <a:gd name="T84" fmla="*/ 53 w 294"/>
                <a:gd name="T85" fmla="*/ 5 h 220"/>
                <a:gd name="T86" fmla="*/ 60 w 294"/>
                <a:gd name="T87" fmla="*/ 5 h 220"/>
                <a:gd name="T88" fmla="*/ 66 w 294"/>
                <a:gd name="T89" fmla="*/ 5 h 220"/>
                <a:gd name="T90" fmla="*/ 76 w 294"/>
                <a:gd name="T91" fmla="*/ 5 h 220"/>
                <a:gd name="T92" fmla="*/ 92 w 294"/>
                <a:gd name="T93" fmla="*/ 5 h 220"/>
                <a:gd name="T94" fmla="*/ 109 w 294"/>
                <a:gd name="T95" fmla="*/ 4 h 220"/>
                <a:gd name="T96" fmla="*/ 126 w 294"/>
                <a:gd name="T97" fmla="*/ 4 h 220"/>
                <a:gd name="T98" fmla="*/ 158 w 294"/>
                <a:gd name="T99" fmla="*/ 4 h 220"/>
                <a:gd name="T100" fmla="*/ 183 w 294"/>
                <a:gd name="T101" fmla="*/ 3 h 220"/>
                <a:gd name="T102" fmla="*/ 205 w 294"/>
                <a:gd name="T103" fmla="*/ 3 h 220"/>
                <a:gd name="T104" fmla="*/ 238 w 294"/>
                <a:gd name="T105" fmla="*/ 2 h 220"/>
                <a:gd name="T106" fmla="*/ 248 w 294"/>
                <a:gd name="T107" fmla="*/ 2 h 220"/>
                <a:gd name="T108" fmla="*/ 273 w 294"/>
                <a:gd name="T109" fmla="*/ 2 h 220"/>
                <a:gd name="T110" fmla="*/ 279 w 294"/>
                <a:gd name="T111" fmla="*/ 2 h 220"/>
                <a:gd name="T112" fmla="*/ 286 w 294"/>
                <a:gd name="T113" fmla="*/ 2 h 2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94" h="220">
                  <a:moveTo>
                    <a:pt x="290" y="2"/>
                  </a:moveTo>
                  <a:lnTo>
                    <a:pt x="293" y="0"/>
                  </a:lnTo>
                  <a:lnTo>
                    <a:pt x="294" y="0"/>
                  </a:lnTo>
                  <a:lnTo>
                    <a:pt x="293" y="12"/>
                  </a:lnTo>
                  <a:lnTo>
                    <a:pt x="293" y="16"/>
                  </a:lnTo>
                  <a:lnTo>
                    <a:pt x="293" y="18"/>
                  </a:lnTo>
                  <a:lnTo>
                    <a:pt x="292" y="24"/>
                  </a:lnTo>
                  <a:lnTo>
                    <a:pt x="292" y="26"/>
                  </a:lnTo>
                  <a:lnTo>
                    <a:pt x="292" y="34"/>
                  </a:lnTo>
                  <a:lnTo>
                    <a:pt x="291" y="39"/>
                  </a:lnTo>
                  <a:lnTo>
                    <a:pt x="291" y="50"/>
                  </a:lnTo>
                  <a:lnTo>
                    <a:pt x="290" y="52"/>
                  </a:lnTo>
                  <a:lnTo>
                    <a:pt x="290" y="60"/>
                  </a:lnTo>
                  <a:lnTo>
                    <a:pt x="290" y="61"/>
                  </a:lnTo>
                  <a:lnTo>
                    <a:pt x="289" y="68"/>
                  </a:lnTo>
                  <a:lnTo>
                    <a:pt x="289" y="71"/>
                  </a:lnTo>
                  <a:lnTo>
                    <a:pt x="287" y="79"/>
                  </a:lnTo>
                  <a:lnTo>
                    <a:pt x="287" y="80"/>
                  </a:lnTo>
                  <a:lnTo>
                    <a:pt x="287" y="86"/>
                  </a:lnTo>
                  <a:lnTo>
                    <a:pt x="286" y="94"/>
                  </a:lnTo>
                  <a:lnTo>
                    <a:pt x="286" y="103"/>
                  </a:lnTo>
                  <a:lnTo>
                    <a:pt x="285" y="109"/>
                  </a:lnTo>
                  <a:lnTo>
                    <a:pt x="285" y="111"/>
                  </a:lnTo>
                  <a:lnTo>
                    <a:pt x="285" y="112"/>
                  </a:lnTo>
                  <a:lnTo>
                    <a:pt x="285" y="114"/>
                  </a:lnTo>
                  <a:lnTo>
                    <a:pt x="285" y="116"/>
                  </a:lnTo>
                  <a:lnTo>
                    <a:pt x="285" y="119"/>
                  </a:lnTo>
                  <a:lnTo>
                    <a:pt x="284" y="124"/>
                  </a:lnTo>
                  <a:lnTo>
                    <a:pt x="283" y="134"/>
                  </a:lnTo>
                  <a:lnTo>
                    <a:pt x="283" y="135"/>
                  </a:lnTo>
                  <a:lnTo>
                    <a:pt x="283" y="142"/>
                  </a:lnTo>
                  <a:lnTo>
                    <a:pt x="282" y="146"/>
                  </a:lnTo>
                  <a:lnTo>
                    <a:pt x="282" y="152"/>
                  </a:lnTo>
                  <a:lnTo>
                    <a:pt x="282" y="156"/>
                  </a:lnTo>
                  <a:lnTo>
                    <a:pt x="282" y="157"/>
                  </a:lnTo>
                  <a:lnTo>
                    <a:pt x="281" y="159"/>
                  </a:lnTo>
                  <a:lnTo>
                    <a:pt x="281" y="163"/>
                  </a:lnTo>
                  <a:lnTo>
                    <a:pt x="281" y="167"/>
                  </a:lnTo>
                  <a:lnTo>
                    <a:pt x="281" y="168"/>
                  </a:lnTo>
                  <a:lnTo>
                    <a:pt x="279" y="171"/>
                  </a:lnTo>
                  <a:lnTo>
                    <a:pt x="279" y="178"/>
                  </a:lnTo>
                  <a:lnTo>
                    <a:pt x="279" y="179"/>
                  </a:lnTo>
                  <a:lnTo>
                    <a:pt x="279" y="181"/>
                  </a:lnTo>
                  <a:lnTo>
                    <a:pt x="278" y="186"/>
                  </a:lnTo>
                  <a:lnTo>
                    <a:pt x="278" y="187"/>
                  </a:lnTo>
                  <a:lnTo>
                    <a:pt x="278" y="188"/>
                  </a:lnTo>
                  <a:lnTo>
                    <a:pt x="278" y="194"/>
                  </a:lnTo>
                  <a:lnTo>
                    <a:pt x="278" y="195"/>
                  </a:lnTo>
                  <a:lnTo>
                    <a:pt x="278" y="197"/>
                  </a:lnTo>
                  <a:lnTo>
                    <a:pt x="277" y="199"/>
                  </a:lnTo>
                  <a:lnTo>
                    <a:pt x="277" y="200"/>
                  </a:lnTo>
                  <a:lnTo>
                    <a:pt x="277" y="202"/>
                  </a:lnTo>
                  <a:lnTo>
                    <a:pt x="277" y="203"/>
                  </a:lnTo>
                  <a:lnTo>
                    <a:pt x="277" y="208"/>
                  </a:lnTo>
                  <a:lnTo>
                    <a:pt x="276" y="214"/>
                  </a:lnTo>
                  <a:lnTo>
                    <a:pt x="276" y="216"/>
                  </a:lnTo>
                  <a:lnTo>
                    <a:pt x="273" y="216"/>
                  </a:lnTo>
                  <a:lnTo>
                    <a:pt x="262" y="216"/>
                  </a:lnTo>
                  <a:lnTo>
                    <a:pt x="261" y="216"/>
                  </a:lnTo>
                  <a:lnTo>
                    <a:pt x="260" y="216"/>
                  </a:lnTo>
                  <a:lnTo>
                    <a:pt x="255" y="216"/>
                  </a:lnTo>
                  <a:lnTo>
                    <a:pt x="248" y="216"/>
                  </a:lnTo>
                  <a:lnTo>
                    <a:pt x="244" y="218"/>
                  </a:lnTo>
                  <a:lnTo>
                    <a:pt x="243" y="218"/>
                  </a:lnTo>
                  <a:lnTo>
                    <a:pt x="239" y="218"/>
                  </a:lnTo>
                  <a:lnTo>
                    <a:pt x="237" y="218"/>
                  </a:lnTo>
                  <a:lnTo>
                    <a:pt x="232" y="218"/>
                  </a:lnTo>
                  <a:lnTo>
                    <a:pt x="230" y="218"/>
                  </a:lnTo>
                  <a:lnTo>
                    <a:pt x="229" y="218"/>
                  </a:lnTo>
                  <a:lnTo>
                    <a:pt x="226" y="218"/>
                  </a:lnTo>
                  <a:lnTo>
                    <a:pt x="221" y="218"/>
                  </a:lnTo>
                  <a:lnTo>
                    <a:pt x="218" y="218"/>
                  </a:lnTo>
                  <a:lnTo>
                    <a:pt x="216" y="218"/>
                  </a:lnTo>
                  <a:lnTo>
                    <a:pt x="215" y="218"/>
                  </a:lnTo>
                  <a:lnTo>
                    <a:pt x="212" y="218"/>
                  </a:lnTo>
                  <a:lnTo>
                    <a:pt x="204" y="218"/>
                  </a:lnTo>
                  <a:lnTo>
                    <a:pt x="202" y="218"/>
                  </a:lnTo>
                  <a:lnTo>
                    <a:pt x="199" y="218"/>
                  </a:lnTo>
                  <a:lnTo>
                    <a:pt x="197" y="218"/>
                  </a:lnTo>
                  <a:lnTo>
                    <a:pt x="196" y="218"/>
                  </a:lnTo>
                  <a:lnTo>
                    <a:pt x="195" y="218"/>
                  </a:lnTo>
                  <a:lnTo>
                    <a:pt x="194" y="218"/>
                  </a:lnTo>
                  <a:lnTo>
                    <a:pt x="192" y="218"/>
                  </a:lnTo>
                  <a:lnTo>
                    <a:pt x="191" y="218"/>
                  </a:lnTo>
                  <a:lnTo>
                    <a:pt x="190" y="218"/>
                  </a:lnTo>
                  <a:lnTo>
                    <a:pt x="188" y="218"/>
                  </a:lnTo>
                  <a:lnTo>
                    <a:pt x="182" y="218"/>
                  </a:lnTo>
                  <a:lnTo>
                    <a:pt x="181" y="218"/>
                  </a:lnTo>
                  <a:lnTo>
                    <a:pt x="178" y="218"/>
                  </a:lnTo>
                  <a:lnTo>
                    <a:pt x="168" y="219"/>
                  </a:lnTo>
                  <a:lnTo>
                    <a:pt x="165" y="219"/>
                  </a:lnTo>
                  <a:lnTo>
                    <a:pt x="164" y="219"/>
                  </a:lnTo>
                  <a:lnTo>
                    <a:pt x="163" y="219"/>
                  </a:lnTo>
                  <a:lnTo>
                    <a:pt x="160" y="219"/>
                  </a:lnTo>
                  <a:lnTo>
                    <a:pt x="158" y="219"/>
                  </a:lnTo>
                  <a:lnTo>
                    <a:pt x="155" y="219"/>
                  </a:lnTo>
                  <a:lnTo>
                    <a:pt x="152" y="219"/>
                  </a:lnTo>
                  <a:lnTo>
                    <a:pt x="150" y="219"/>
                  </a:lnTo>
                  <a:lnTo>
                    <a:pt x="146" y="219"/>
                  </a:lnTo>
                  <a:lnTo>
                    <a:pt x="143" y="219"/>
                  </a:lnTo>
                  <a:lnTo>
                    <a:pt x="140" y="219"/>
                  </a:lnTo>
                  <a:lnTo>
                    <a:pt x="138" y="219"/>
                  </a:lnTo>
                  <a:lnTo>
                    <a:pt x="136" y="219"/>
                  </a:lnTo>
                  <a:lnTo>
                    <a:pt x="132" y="219"/>
                  </a:lnTo>
                  <a:lnTo>
                    <a:pt x="131" y="219"/>
                  </a:lnTo>
                  <a:lnTo>
                    <a:pt x="125" y="219"/>
                  </a:lnTo>
                  <a:lnTo>
                    <a:pt x="119" y="219"/>
                  </a:lnTo>
                  <a:lnTo>
                    <a:pt x="116" y="219"/>
                  </a:lnTo>
                  <a:lnTo>
                    <a:pt x="115" y="219"/>
                  </a:lnTo>
                  <a:lnTo>
                    <a:pt x="110" y="219"/>
                  </a:lnTo>
                  <a:lnTo>
                    <a:pt x="109" y="219"/>
                  </a:lnTo>
                  <a:lnTo>
                    <a:pt x="108" y="219"/>
                  </a:lnTo>
                  <a:lnTo>
                    <a:pt x="106" y="219"/>
                  </a:lnTo>
                  <a:lnTo>
                    <a:pt x="94" y="219"/>
                  </a:lnTo>
                  <a:lnTo>
                    <a:pt x="92" y="219"/>
                  </a:lnTo>
                  <a:lnTo>
                    <a:pt x="88" y="220"/>
                  </a:lnTo>
                  <a:lnTo>
                    <a:pt x="86" y="220"/>
                  </a:lnTo>
                  <a:lnTo>
                    <a:pt x="83" y="220"/>
                  </a:lnTo>
                  <a:lnTo>
                    <a:pt x="79" y="220"/>
                  </a:lnTo>
                  <a:lnTo>
                    <a:pt x="76" y="220"/>
                  </a:lnTo>
                  <a:lnTo>
                    <a:pt x="75" y="220"/>
                  </a:lnTo>
                  <a:lnTo>
                    <a:pt x="68" y="220"/>
                  </a:lnTo>
                  <a:lnTo>
                    <a:pt x="66" y="220"/>
                  </a:lnTo>
                  <a:lnTo>
                    <a:pt x="63" y="220"/>
                  </a:lnTo>
                  <a:lnTo>
                    <a:pt x="61" y="220"/>
                  </a:lnTo>
                  <a:lnTo>
                    <a:pt x="60" y="220"/>
                  </a:lnTo>
                  <a:lnTo>
                    <a:pt x="56" y="220"/>
                  </a:lnTo>
                  <a:lnTo>
                    <a:pt x="54" y="220"/>
                  </a:lnTo>
                  <a:lnTo>
                    <a:pt x="47" y="220"/>
                  </a:lnTo>
                  <a:lnTo>
                    <a:pt x="46" y="220"/>
                  </a:lnTo>
                  <a:lnTo>
                    <a:pt x="45" y="220"/>
                  </a:lnTo>
                  <a:lnTo>
                    <a:pt x="40" y="220"/>
                  </a:lnTo>
                  <a:lnTo>
                    <a:pt x="36" y="220"/>
                  </a:lnTo>
                  <a:lnTo>
                    <a:pt x="31" y="220"/>
                  </a:lnTo>
                  <a:lnTo>
                    <a:pt x="28" y="220"/>
                  </a:lnTo>
                  <a:lnTo>
                    <a:pt x="24" y="220"/>
                  </a:lnTo>
                  <a:lnTo>
                    <a:pt x="23" y="220"/>
                  </a:lnTo>
                  <a:lnTo>
                    <a:pt x="20" y="220"/>
                  </a:lnTo>
                  <a:lnTo>
                    <a:pt x="18" y="220"/>
                  </a:lnTo>
                  <a:lnTo>
                    <a:pt x="15" y="220"/>
                  </a:lnTo>
                  <a:lnTo>
                    <a:pt x="13" y="220"/>
                  </a:lnTo>
                  <a:lnTo>
                    <a:pt x="8" y="220"/>
                  </a:lnTo>
                  <a:lnTo>
                    <a:pt x="5" y="220"/>
                  </a:lnTo>
                  <a:lnTo>
                    <a:pt x="3" y="220"/>
                  </a:lnTo>
                  <a:lnTo>
                    <a:pt x="3" y="216"/>
                  </a:lnTo>
                  <a:lnTo>
                    <a:pt x="3" y="213"/>
                  </a:lnTo>
                  <a:lnTo>
                    <a:pt x="3" y="212"/>
                  </a:lnTo>
                  <a:lnTo>
                    <a:pt x="2" y="206"/>
                  </a:lnTo>
                  <a:lnTo>
                    <a:pt x="2" y="202"/>
                  </a:lnTo>
                  <a:lnTo>
                    <a:pt x="2" y="199"/>
                  </a:lnTo>
                  <a:lnTo>
                    <a:pt x="2" y="197"/>
                  </a:lnTo>
                  <a:lnTo>
                    <a:pt x="2" y="196"/>
                  </a:lnTo>
                  <a:lnTo>
                    <a:pt x="2" y="191"/>
                  </a:lnTo>
                  <a:lnTo>
                    <a:pt x="2" y="190"/>
                  </a:lnTo>
                  <a:lnTo>
                    <a:pt x="2" y="187"/>
                  </a:lnTo>
                  <a:lnTo>
                    <a:pt x="2" y="184"/>
                  </a:lnTo>
                  <a:lnTo>
                    <a:pt x="2" y="183"/>
                  </a:lnTo>
                  <a:lnTo>
                    <a:pt x="2" y="180"/>
                  </a:lnTo>
                  <a:lnTo>
                    <a:pt x="2" y="176"/>
                  </a:lnTo>
                  <a:lnTo>
                    <a:pt x="2" y="175"/>
                  </a:lnTo>
                  <a:lnTo>
                    <a:pt x="2" y="171"/>
                  </a:lnTo>
                  <a:lnTo>
                    <a:pt x="2" y="166"/>
                  </a:lnTo>
                  <a:lnTo>
                    <a:pt x="2" y="163"/>
                  </a:lnTo>
                  <a:lnTo>
                    <a:pt x="2" y="158"/>
                  </a:lnTo>
                  <a:lnTo>
                    <a:pt x="2" y="157"/>
                  </a:lnTo>
                  <a:lnTo>
                    <a:pt x="2" y="155"/>
                  </a:lnTo>
                  <a:lnTo>
                    <a:pt x="2" y="154"/>
                  </a:lnTo>
                  <a:lnTo>
                    <a:pt x="2" y="151"/>
                  </a:lnTo>
                  <a:lnTo>
                    <a:pt x="2" y="150"/>
                  </a:lnTo>
                  <a:lnTo>
                    <a:pt x="2" y="146"/>
                  </a:lnTo>
                  <a:lnTo>
                    <a:pt x="2" y="142"/>
                  </a:lnTo>
                  <a:lnTo>
                    <a:pt x="2" y="140"/>
                  </a:lnTo>
                  <a:lnTo>
                    <a:pt x="2" y="134"/>
                  </a:lnTo>
                  <a:lnTo>
                    <a:pt x="2" y="128"/>
                  </a:lnTo>
                  <a:lnTo>
                    <a:pt x="2" y="124"/>
                  </a:lnTo>
                  <a:lnTo>
                    <a:pt x="2" y="116"/>
                  </a:lnTo>
                  <a:lnTo>
                    <a:pt x="2" y="115"/>
                  </a:lnTo>
                  <a:lnTo>
                    <a:pt x="2" y="114"/>
                  </a:lnTo>
                  <a:lnTo>
                    <a:pt x="2" y="112"/>
                  </a:lnTo>
                  <a:lnTo>
                    <a:pt x="2" y="111"/>
                  </a:lnTo>
                  <a:lnTo>
                    <a:pt x="2" y="110"/>
                  </a:lnTo>
                  <a:lnTo>
                    <a:pt x="2" y="104"/>
                  </a:lnTo>
                  <a:lnTo>
                    <a:pt x="2" y="100"/>
                  </a:lnTo>
                  <a:lnTo>
                    <a:pt x="2" y="95"/>
                  </a:lnTo>
                  <a:lnTo>
                    <a:pt x="2" y="93"/>
                  </a:lnTo>
                  <a:lnTo>
                    <a:pt x="2" y="86"/>
                  </a:lnTo>
                  <a:lnTo>
                    <a:pt x="0" y="82"/>
                  </a:lnTo>
                  <a:lnTo>
                    <a:pt x="0" y="80"/>
                  </a:lnTo>
                  <a:lnTo>
                    <a:pt x="0" y="78"/>
                  </a:lnTo>
                  <a:lnTo>
                    <a:pt x="0" y="76"/>
                  </a:lnTo>
                  <a:lnTo>
                    <a:pt x="0" y="75"/>
                  </a:lnTo>
                  <a:lnTo>
                    <a:pt x="0" y="72"/>
                  </a:lnTo>
                  <a:lnTo>
                    <a:pt x="0" y="69"/>
                  </a:lnTo>
                  <a:lnTo>
                    <a:pt x="0" y="68"/>
                  </a:lnTo>
                  <a:lnTo>
                    <a:pt x="0" y="67"/>
                  </a:lnTo>
                  <a:lnTo>
                    <a:pt x="0" y="66"/>
                  </a:lnTo>
                  <a:lnTo>
                    <a:pt x="2" y="60"/>
                  </a:lnTo>
                  <a:lnTo>
                    <a:pt x="2" y="51"/>
                  </a:lnTo>
                  <a:lnTo>
                    <a:pt x="2" y="46"/>
                  </a:lnTo>
                  <a:lnTo>
                    <a:pt x="2" y="45"/>
                  </a:lnTo>
                  <a:lnTo>
                    <a:pt x="0" y="40"/>
                  </a:lnTo>
                  <a:lnTo>
                    <a:pt x="0" y="39"/>
                  </a:lnTo>
                  <a:lnTo>
                    <a:pt x="0" y="37"/>
                  </a:lnTo>
                  <a:lnTo>
                    <a:pt x="0" y="34"/>
                  </a:lnTo>
                  <a:lnTo>
                    <a:pt x="0" y="24"/>
                  </a:lnTo>
                  <a:lnTo>
                    <a:pt x="0" y="20"/>
                  </a:lnTo>
                  <a:lnTo>
                    <a:pt x="0" y="19"/>
                  </a:lnTo>
                  <a:lnTo>
                    <a:pt x="0" y="14"/>
                  </a:lnTo>
                  <a:lnTo>
                    <a:pt x="0" y="13"/>
                  </a:lnTo>
                  <a:lnTo>
                    <a:pt x="0" y="5"/>
                  </a:lnTo>
                  <a:lnTo>
                    <a:pt x="3" y="5"/>
                  </a:lnTo>
                  <a:lnTo>
                    <a:pt x="4" y="5"/>
                  </a:lnTo>
                  <a:lnTo>
                    <a:pt x="5" y="5"/>
                  </a:lnTo>
                  <a:lnTo>
                    <a:pt x="6" y="5"/>
                  </a:lnTo>
                  <a:lnTo>
                    <a:pt x="8" y="5"/>
                  </a:lnTo>
                  <a:lnTo>
                    <a:pt x="11" y="5"/>
                  </a:lnTo>
                  <a:lnTo>
                    <a:pt x="15" y="5"/>
                  </a:lnTo>
                  <a:lnTo>
                    <a:pt x="20" y="5"/>
                  </a:lnTo>
                  <a:lnTo>
                    <a:pt x="21" y="5"/>
                  </a:lnTo>
                  <a:lnTo>
                    <a:pt x="27" y="6"/>
                  </a:lnTo>
                  <a:lnTo>
                    <a:pt x="28" y="6"/>
                  </a:lnTo>
                  <a:lnTo>
                    <a:pt x="30" y="5"/>
                  </a:lnTo>
                  <a:lnTo>
                    <a:pt x="31" y="5"/>
                  </a:lnTo>
                  <a:lnTo>
                    <a:pt x="32" y="6"/>
                  </a:lnTo>
                  <a:lnTo>
                    <a:pt x="34" y="6"/>
                  </a:lnTo>
                  <a:lnTo>
                    <a:pt x="40" y="5"/>
                  </a:lnTo>
                  <a:lnTo>
                    <a:pt x="43" y="5"/>
                  </a:lnTo>
                  <a:lnTo>
                    <a:pt x="44" y="5"/>
                  </a:lnTo>
                  <a:lnTo>
                    <a:pt x="45" y="5"/>
                  </a:lnTo>
                  <a:lnTo>
                    <a:pt x="53" y="5"/>
                  </a:lnTo>
                  <a:lnTo>
                    <a:pt x="54" y="5"/>
                  </a:lnTo>
                  <a:lnTo>
                    <a:pt x="56" y="5"/>
                  </a:lnTo>
                  <a:lnTo>
                    <a:pt x="59" y="5"/>
                  </a:lnTo>
                  <a:lnTo>
                    <a:pt x="60" y="5"/>
                  </a:lnTo>
                  <a:lnTo>
                    <a:pt x="61" y="5"/>
                  </a:lnTo>
                  <a:lnTo>
                    <a:pt x="62" y="5"/>
                  </a:lnTo>
                  <a:lnTo>
                    <a:pt x="64" y="5"/>
                  </a:lnTo>
                  <a:lnTo>
                    <a:pt x="66" y="5"/>
                  </a:lnTo>
                  <a:lnTo>
                    <a:pt x="67" y="5"/>
                  </a:lnTo>
                  <a:lnTo>
                    <a:pt x="68" y="5"/>
                  </a:lnTo>
                  <a:lnTo>
                    <a:pt x="70" y="5"/>
                  </a:lnTo>
                  <a:lnTo>
                    <a:pt x="76" y="5"/>
                  </a:lnTo>
                  <a:lnTo>
                    <a:pt x="77" y="5"/>
                  </a:lnTo>
                  <a:lnTo>
                    <a:pt x="85" y="5"/>
                  </a:lnTo>
                  <a:lnTo>
                    <a:pt x="86" y="5"/>
                  </a:lnTo>
                  <a:lnTo>
                    <a:pt x="91" y="5"/>
                  </a:lnTo>
                  <a:lnTo>
                    <a:pt x="92" y="5"/>
                  </a:lnTo>
                  <a:lnTo>
                    <a:pt x="93" y="5"/>
                  </a:lnTo>
                  <a:lnTo>
                    <a:pt x="101" y="5"/>
                  </a:lnTo>
                  <a:lnTo>
                    <a:pt x="102" y="5"/>
                  </a:lnTo>
                  <a:lnTo>
                    <a:pt x="107" y="4"/>
                  </a:lnTo>
                  <a:lnTo>
                    <a:pt x="108" y="4"/>
                  </a:lnTo>
                  <a:lnTo>
                    <a:pt x="109" y="4"/>
                  </a:lnTo>
                  <a:lnTo>
                    <a:pt x="110" y="4"/>
                  </a:lnTo>
                  <a:lnTo>
                    <a:pt x="112" y="4"/>
                  </a:lnTo>
                  <a:lnTo>
                    <a:pt x="117" y="4"/>
                  </a:lnTo>
                  <a:lnTo>
                    <a:pt x="118" y="4"/>
                  </a:lnTo>
                  <a:lnTo>
                    <a:pt x="126" y="4"/>
                  </a:lnTo>
                  <a:lnTo>
                    <a:pt x="133" y="4"/>
                  </a:lnTo>
                  <a:lnTo>
                    <a:pt x="138" y="4"/>
                  </a:lnTo>
                  <a:lnTo>
                    <a:pt x="139" y="4"/>
                  </a:lnTo>
                  <a:lnTo>
                    <a:pt x="150" y="4"/>
                  </a:lnTo>
                  <a:lnTo>
                    <a:pt x="154" y="4"/>
                  </a:lnTo>
                  <a:lnTo>
                    <a:pt x="158" y="4"/>
                  </a:lnTo>
                  <a:lnTo>
                    <a:pt x="162" y="4"/>
                  </a:lnTo>
                  <a:lnTo>
                    <a:pt x="165" y="4"/>
                  </a:lnTo>
                  <a:lnTo>
                    <a:pt x="174" y="3"/>
                  </a:lnTo>
                  <a:lnTo>
                    <a:pt x="179" y="3"/>
                  </a:lnTo>
                  <a:lnTo>
                    <a:pt x="180" y="3"/>
                  </a:lnTo>
                  <a:lnTo>
                    <a:pt x="182" y="3"/>
                  </a:lnTo>
                  <a:lnTo>
                    <a:pt x="183" y="3"/>
                  </a:lnTo>
                  <a:lnTo>
                    <a:pt x="184" y="3"/>
                  </a:lnTo>
                  <a:lnTo>
                    <a:pt x="190" y="3"/>
                  </a:lnTo>
                  <a:lnTo>
                    <a:pt x="191" y="3"/>
                  </a:lnTo>
                  <a:lnTo>
                    <a:pt x="197" y="3"/>
                  </a:lnTo>
                  <a:lnTo>
                    <a:pt x="202" y="3"/>
                  </a:lnTo>
                  <a:lnTo>
                    <a:pt x="205" y="3"/>
                  </a:lnTo>
                  <a:lnTo>
                    <a:pt x="208" y="3"/>
                  </a:lnTo>
                  <a:lnTo>
                    <a:pt x="215" y="3"/>
                  </a:lnTo>
                  <a:lnTo>
                    <a:pt x="216" y="3"/>
                  </a:lnTo>
                  <a:lnTo>
                    <a:pt x="223" y="3"/>
                  </a:lnTo>
                  <a:lnTo>
                    <a:pt x="226" y="3"/>
                  </a:lnTo>
                  <a:lnTo>
                    <a:pt x="228" y="3"/>
                  </a:lnTo>
                  <a:lnTo>
                    <a:pt x="238" y="2"/>
                  </a:lnTo>
                  <a:lnTo>
                    <a:pt x="239" y="2"/>
                  </a:lnTo>
                  <a:lnTo>
                    <a:pt x="242" y="2"/>
                  </a:lnTo>
                  <a:lnTo>
                    <a:pt x="248" y="2"/>
                  </a:lnTo>
                  <a:lnTo>
                    <a:pt x="250" y="2"/>
                  </a:lnTo>
                  <a:lnTo>
                    <a:pt x="258" y="2"/>
                  </a:lnTo>
                  <a:lnTo>
                    <a:pt x="265" y="2"/>
                  </a:lnTo>
                  <a:lnTo>
                    <a:pt x="268" y="2"/>
                  </a:lnTo>
                  <a:lnTo>
                    <a:pt x="270" y="2"/>
                  </a:lnTo>
                  <a:lnTo>
                    <a:pt x="271" y="2"/>
                  </a:lnTo>
                  <a:lnTo>
                    <a:pt x="273" y="2"/>
                  </a:lnTo>
                  <a:lnTo>
                    <a:pt x="274" y="2"/>
                  </a:lnTo>
                  <a:lnTo>
                    <a:pt x="276" y="2"/>
                  </a:lnTo>
                  <a:lnTo>
                    <a:pt x="277" y="2"/>
                  </a:lnTo>
                  <a:lnTo>
                    <a:pt x="279" y="2"/>
                  </a:lnTo>
                  <a:lnTo>
                    <a:pt x="281" y="2"/>
                  </a:lnTo>
                  <a:lnTo>
                    <a:pt x="282" y="2"/>
                  </a:lnTo>
                  <a:lnTo>
                    <a:pt x="283" y="2"/>
                  </a:lnTo>
                  <a:lnTo>
                    <a:pt x="285" y="2"/>
                  </a:lnTo>
                  <a:lnTo>
                    <a:pt x="286" y="2"/>
                  </a:lnTo>
                  <a:lnTo>
                    <a:pt x="287" y="0"/>
                  </a:lnTo>
                  <a:lnTo>
                    <a:pt x="289" y="2"/>
                  </a:lnTo>
                  <a:lnTo>
                    <a:pt x="290" y="2"/>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49" name="Freeform 148"/>
            <p:cNvSpPr>
              <a:spLocks/>
            </p:cNvSpPr>
            <p:nvPr/>
          </p:nvSpPr>
          <p:spPr bwMode="auto">
            <a:xfrm>
              <a:off x="3183" y="2046"/>
              <a:ext cx="212" cy="219"/>
            </a:xfrm>
            <a:custGeom>
              <a:avLst/>
              <a:gdLst>
                <a:gd name="T0" fmla="*/ 14 w 212"/>
                <a:gd name="T1" fmla="*/ 0 h 219"/>
                <a:gd name="T2" fmla="*/ 43 w 212"/>
                <a:gd name="T3" fmla="*/ 0 h 219"/>
                <a:gd name="T4" fmla="*/ 69 w 212"/>
                <a:gd name="T5" fmla="*/ 0 h 219"/>
                <a:gd name="T6" fmla="*/ 96 w 212"/>
                <a:gd name="T7" fmla="*/ 0 h 219"/>
                <a:gd name="T8" fmla="*/ 109 w 212"/>
                <a:gd name="T9" fmla="*/ 0 h 219"/>
                <a:gd name="T10" fmla="*/ 133 w 212"/>
                <a:gd name="T11" fmla="*/ 0 h 219"/>
                <a:gd name="T12" fmla="*/ 143 w 212"/>
                <a:gd name="T13" fmla="*/ 0 h 219"/>
                <a:gd name="T14" fmla="*/ 156 w 212"/>
                <a:gd name="T15" fmla="*/ 0 h 219"/>
                <a:gd name="T16" fmla="*/ 169 w 212"/>
                <a:gd name="T17" fmla="*/ 3 h 219"/>
                <a:gd name="T18" fmla="*/ 183 w 212"/>
                <a:gd name="T19" fmla="*/ 3 h 219"/>
                <a:gd name="T20" fmla="*/ 201 w 212"/>
                <a:gd name="T21" fmla="*/ 7 h 219"/>
                <a:gd name="T22" fmla="*/ 209 w 212"/>
                <a:gd name="T23" fmla="*/ 11 h 219"/>
                <a:gd name="T24" fmla="*/ 209 w 212"/>
                <a:gd name="T25" fmla="*/ 21 h 219"/>
                <a:gd name="T26" fmla="*/ 209 w 212"/>
                <a:gd name="T27" fmla="*/ 36 h 219"/>
                <a:gd name="T28" fmla="*/ 211 w 212"/>
                <a:gd name="T29" fmla="*/ 42 h 219"/>
                <a:gd name="T30" fmla="*/ 211 w 212"/>
                <a:gd name="T31" fmla="*/ 57 h 219"/>
                <a:gd name="T32" fmla="*/ 209 w 212"/>
                <a:gd name="T33" fmla="*/ 66 h 219"/>
                <a:gd name="T34" fmla="*/ 209 w 212"/>
                <a:gd name="T35" fmla="*/ 75 h 219"/>
                <a:gd name="T36" fmla="*/ 211 w 212"/>
                <a:gd name="T37" fmla="*/ 83 h 219"/>
                <a:gd name="T38" fmla="*/ 211 w 212"/>
                <a:gd name="T39" fmla="*/ 107 h 219"/>
                <a:gd name="T40" fmla="*/ 211 w 212"/>
                <a:gd name="T41" fmla="*/ 112 h 219"/>
                <a:gd name="T42" fmla="*/ 211 w 212"/>
                <a:gd name="T43" fmla="*/ 139 h 219"/>
                <a:gd name="T44" fmla="*/ 211 w 212"/>
                <a:gd name="T45" fmla="*/ 152 h 219"/>
                <a:gd name="T46" fmla="*/ 211 w 212"/>
                <a:gd name="T47" fmla="*/ 163 h 219"/>
                <a:gd name="T48" fmla="*/ 211 w 212"/>
                <a:gd name="T49" fmla="*/ 180 h 219"/>
                <a:gd name="T50" fmla="*/ 211 w 212"/>
                <a:gd name="T51" fmla="*/ 193 h 219"/>
                <a:gd name="T52" fmla="*/ 212 w 212"/>
                <a:gd name="T53" fmla="*/ 210 h 219"/>
                <a:gd name="T54" fmla="*/ 206 w 212"/>
                <a:gd name="T55" fmla="*/ 217 h 219"/>
                <a:gd name="T56" fmla="*/ 199 w 212"/>
                <a:gd name="T57" fmla="*/ 217 h 219"/>
                <a:gd name="T58" fmla="*/ 180 w 212"/>
                <a:gd name="T59" fmla="*/ 218 h 219"/>
                <a:gd name="T60" fmla="*/ 172 w 212"/>
                <a:gd name="T61" fmla="*/ 218 h 219"/>
                <a:gd name="T62" fmla="*/ 163 w 212"/>
                <a:gd name="T63" fmla="*/ 218 h 219"/>
                <a:gd name="T64" fmla="*/ 136 w 212"/>
                <a:gd name="T65" fmla="*/ 218 h 219"/>
                <a:gd name="T66" fmla="*/ 119 w 212"/>
                <a:gd name="T67" fmla="*/ 218 h 219"/>
                <a:gd name="T68" fmla="*/ 109 w 212"/>
                <a:gd name="T69" fmla="*/ 218 h 219"/>
                <a:gd name="T70" fmla="*/ 104 w 212"/>
                <a:gd name="T71" fmla="*/ 218 h 219"/>
                <a:gd name="T72" fmla="*/ 101 w 212"/>
                <a:gd name="T73" fmla="*/ 218 h 219"/>
                <a:gd name="T74" fmla="*/ 97 w 212"/>
                <a:gd name="T75" fmla="*/ 218 h 219"/>
                <a:gd name="T76" fmla="*/ 67 w 212"/>
                <a:gd name="T77" fmla="*/ 218 h 219"/>
                <a:gd name="T78" fmla="*/ 57 w 212"/>
                <a:gd name="T79" fmla="*/ 218 h 219"/>
                <a:gd name="T80" fmla="*/ 37 w 212"/>
                <a:gd name="T81" fmla="*/ 219 h 219"/>
                <a:gd name="T82" fmla="*/ 11 w 212"/>
                <a:gd name="T83" fmla="*/ 219 h 219"/>
                <a:gd name="T84" fmla="*/ 1 w 212"/>
                <a:gd name="T85" fmla="*/ 211 h 219"/>
                <a:gd name="T86" fmla="*/ 1 w 212"/>
                <a:gd name="T87" fmla="*/ 193 h 219"/>
                <a:gd name="T88" fmla="*/ 1 w 212"/>
                <a:gd name="T89" fmla="*/ 171 h 219"/>
                <a:gd name="T90" fmla="*/ 1 w 212"/>
                <a:gd name="T91" fmla="*/ 160 h 219"/>
                <a:gd name="T92" fmla="*/ 1 w 212"/>
                <a:gd name="T93" fmla="*/ 146 h 219"/>
                <a:gd name="T94" fmla="*/ 0 w 212"/>
                <a:gd name="T95" fmla="*/ 124 h 219"/>
                <a:gd name="T96" fmla="*/ 0 w 212"/>
                <a:gd name="T97" fmla="*/ 109 h 219"/>
                <a:gd name="T98" fmla="*/ 0 w 212"/>
                <a:gd name="T99" fmla="*/ 103 h 219"/>
                <a:gd name="T100" fmla="*/ 0 w 212"/>
                <a:gd name="T101" fmla="*/ 98 h 219"/>
                <a:gd name="T102" fmla="*/ 0 w 212"/>
                <a:gd name="T103" fmla="*/ 79 h 219"/>
                <a:gd name="T104" fmla="*/ 0 w 212"/>
                <a:gd name="T105" fmla="*/ 47 h 219"/>
                <a:gd name="T106" fmla="*/ 0 w 212"/>
                <a:gd name="T107" fmla="*/ 25 h 219"/>
                <a:gd name="T108" fmla="*/ 0 w 212"/>
                <a:gd name="T109" fmla="*/ 2 h 21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12" h="219">
                  <a:moveTo>
                    <a:pt x="0" y="1"/>
                  </a:moveTo>
                  <a:lnTo>
                    <a:pt x="1" y="1"/>
                  </a:lnTo>
                  <a:lnTo>
                    <a:pt x="6" y="1"/>
                  </a:lnTo>
                  <a:lnTo>
                    <a:pt x="13" y="0"/>
                  </a:lnTo>
                  <a:lnTo>
                    <a:pt x="14" y="0"/>
                  </a:lnTo>
                  <a:lnTo>
                    <a:pt x="19" y="0"/>
                  </a:lnTo>
                  <a:lnTo>
                    <a:pt x="21" y="0"/>
                  </a:lnTo>
                  <a:lnTo>
                    <a:pt x="27" y="0"/>
                  </a:lnTo>
                  <a:lnTo>
                    <a:pt x="33" y="0"/>
                  </a:lnTo>
                  <a:lnTo>
                    <a:pt x="36" y="0"/>
                  </a:lnTo>
                  <a:lnTo>
                    <a:pt x="43" y="0"/>
                  </a:lnTo>
                  <a:lnTo>
                    <a:pt x="44" y="0"/>
                  </a:lnTo>
                  <a:lnTo>
                    <a:pt x="48" y="0"/>
                  </a:lnTo>
                  <a:lnTo>
                    <a:pt x="53" y="0"/>
                  </a:lnTo>
                  <a:lnTo>
                    <a:pt x="65" y="0"/>
                  </a:lnTo>
                  <a:lnTo>
                    <a:pt x="69" y="0"/>
                  </a:lnTo>
                  <a:lnTo>
                    <a:pt x="75" y="0"/>
                  </a:lnTo>
                  <a:lnTo>
                    <a:pt x="78" y="0"/>
                  </a:lnTo>
                  <a:lnTo>
                    <a:pt x="83" y="0"/>
                  </a:lnTo>
                  <a:lnTo>
                    <a:pt x="85" y="0"/>
                  </a:lnTo>
                  <a:lnTo>
                    <a:pt x="88" y="0"/>
                  </a:lnTo>
                  <a:lnTo>
                    <a:pt x="96" y="0"/>
                  </a:lnTo>
                  <a:lnTo>
                    <a:pt x="97" y="0"/>
                  </a:lnTo>
                  <a:lnTo>
                    <a:pt x="99" y="0"/>
                  </a:lnTo>
                  <a:lnTo>
                    <a:pt x="101" y="0"/>
                  </a:lnTo>
                  <a:lnTo>
                    <a:pt x="108" y="0"/>
                  </a:lnTo>
                  <a:lnTo>
                    <a:pt x="109" y="0"/>
                  </a:lnTo>
                  <a:lnTo>
                    <a:pt x="115" y="0"/>
                  </a:lnTo>
                  <a:lnTo>
                    <a:pt x="116" y="0"/>
                  </a:lnTo>
                  <a:lnTo>
                    <a:pt x="117" y="0"/>
                  </a:lnTo>
                  <a:lnTo>
                    <a:pt x="120" y="0"/>
                  </a:lnTo>
                  <a:lnTo>
                    <a:pt x="126" y="0"/>
                  </a:lnTo>
                  <a:lnTo>
                    <a:pt x="133" y="0"/>
                  </a:lnTo>
                  <a:lnTo>
                    <a:pt x="139" y="0"/>
                  </a:lnTo>
                  <a:lnTo>
                    <a:pt x="140" y="0"/>
                  </a:lnTo>
                  <a:lnTo>
                    <a:pt x="143" y="0"/>
                  </a:lnTo>
                  <a:lnTo>
                    <a:pt x="144" y="0"/>
                  </a:lnTo>
                  <a:lnTo>
                    <a:pt x="148" y="0"/>
                  </a:lnTo>
                  <a:lnTo>
                    <a:pt x="149" y="0"/>
                  </a:lnTo>
                  <a:lnTo>
                    <a:pt x="152" y="0"/>
                  </a:lnTo>
                  <a:lnTo>
                    <a:pt x="156" y="0"/>
                  </a:lnTo>
                  <a:lnTo>
                    <a:pt x="156" y="3"/>
                  </a:lnTo>
                  <a:lnTo>
                    <a:pt x="161" y="3"/>
                  </a:lnTo>
                  <a:lnTo>
                    <a:pt x="163" y="3"/>
                  </a:lnTo>
                  <a:lnTo>
                    <a:pt x="165" y="3"/>
                  </a:lnTo>
                  <a:lnTo>
                    <a:pt x="167" y="3"/>
                  </a:lnTo>
                  <a:lnTo>
                    <a:pt x="169" y="3"/>
                  </a:lnTo>
                  <a:lnTo>
                    <a:pt x="179" y="3"/>
                  </a:lnTo>
                  <a:lnTo>
                    <a:pt x="180" y="3"/>
                  </a:lnTo>
                  <a:lnTo>
                    <a:pt x="181" y="3"/>
                  </a:lnTo>
                  <a:lnTo>
                    <a:pt x="182" y="3"/>
                  </a:lnTo>
                  <a:lnTo>
                    <a:pt x="183" y="3"/>
                  </a:lnTo>
                  <a:lnTo>
                    <a:pt x="183" y="8"/>
                  </a:lnTo>
                  <a:lnTo>
                    <a:pt x="184" y="8"/>
                  </a:lnTo>
                  <a:lnTo>
                    <a:pt x="191" y="7"/>
                  </a:lnTo>
                  <a:lnTo>
                    <a:pt x="192" y="7"/>
                  </a:lnTo>
                  <a:lnTo>
                    <a:pt x="201" y="7"/>
                  </a:lnTo>
                  <a:lnTo>
                    <a:pt x="201" y="2"/>
                  </a:lnTo>
                  <a:lnTo>
                    <a:pt x="206" y="2"/>
                  </a:lnTo>
                  <a:lnTo>
                    <a:pt x="207" y="2"/>
                  </a:lnTo>
                  <a:lnTo>
                    <a:pt x="209" y="2"/>
                  </a:lnTo>
                  <a:lnTo>
                    <a:pt x="209" y="10"/>
                  </a:lnTo>
                  <a:lnTo>
                    <a:pt x="209" y="11"/>
                  </a:lnTo>
                  <a:lnTo>
                    <a:pt x="209" y="16"/>
                  </a:lnTo>
                  <a:lnTo>
                    <a:pt x="209" y="17"/>
                  </a:lnTo>
                  <a:lnTo>
                    <a:pt x="209" y="21"/>
                  </a:lnTo>
                  <a:lnTo>
                    <a:pt x="209" y="31"/>
                  </a:lnTo>
                  <a:lnTo>
                    <a:pt x="209" y="34"/>
                  </a:lnTo>
                  <a:lnTo>
                    <a:pt x="209" y="36"/>
                  </a:lnTo>
                  <a:lnTo>
                    <a:pt x="209" y="37"/>
                  </a:lnTo>
                  <a:lnTo>
                    <a:pt x="211" y="42"/>
                  </a:lnTo>
                  <a:lnTo>
                    <a:pt x="211" y="43"/>
                  </a:lnTo>
                  <a:lnTo>
                    <a:pt x="211" y="48"/>
                  </a:lnTo>
                  <a:lnTo>
                    <a:pt x="211" y="57"/>
                  </a:lnTo>
                  <a:lnTo>
                    <a:pt x="209" y="63"/>
                  </a:lnTo>
                  <a:lnTo>
                    <a:pt x="209" y="64"/>
                  </a:lnTo>
                  <a:lnTo>
                    <a:pt x="209" y="65"/>
                  </a:lnTo>
                  <a:lnTo>
                    <a:pt x="209" y="66"/>
                  </a:lnTo>
                  <a:lnTo>
                    <a:pt x="209" y="69"/>
                  </a:lnTo>
                  <a:lnTo>
                    <a:pt x="209" y="72"/>
                  </a:lnTo>
                  <a:lnTo>
                    <a:pt x="209" y="73"/>
                  </a:lnTo>
                  <a:lnTo>
                    <a:pt x="209" y="75"/>
                  </a:lnTo>
                  <a:lnTo>
                    <a:pt x="209" y="77"/>
                  </a:lnTo>
                  <a:lnTo>
                    <a:pt x="209" y="79"/>
                  </a:lnTo>
                  <a:lnTo>
                    <a:pt x="211" y="83"/>
                  </a:lnTo>
                  <a:lnTo>
                    <a:pt x="211" y="90"/>
                  </a:lnTo>
                  <a:lnTo>
                    <a:pt x="211" y="92"/>
                  </a:lnTo>
                  <a:lnTo>
                    <a:pt x="211" y="97"/>
                  </a:lnTo>
                  <a:lnTo>
                    <a:pt x="211" y="101"/>
                  </a:lnTo>
                  <a:lnTo>
                    <a:pt x="211" y="107"/>
                  </a:lnTo>
                  <a:lnTo>
                    <a:pt x="211" y="108"/>
                  </a:lnTo>
                  <a:lnTo>
                    <a:pt x="211" y="109"/>
                  </a:lnTo>
                  <a:lnTo>
                    <a:pt x="211" y="111"/>
                  </a:lnTo>
                  <a:lnTo>
                    <a:pt x="211" y="112"/>
                  </a:lnTo>
                  <a:lnTo>
                    <a:pt x="211" y="113"/>
                  </a:lnTo>
                  <a:lnTo>
                    <a:pt x="211" y="121"/>
                  </a:lnTo>
                  <a:lnTo>
                    <a:pt x="211" y="125"/>
                  </a:lnTo>
                  <a:lnTo>
                    <a:pt x="211" y="131"/>
                  </a:lnTo>
                  <a:lnTo>
                    <a:pt x="211" y="137"/>
                  </a:lnTo>
                  <a:lnTo>
                    <a:pt x="211" y="139"/>
                  </a:lnTo>
                  <a:lnTo>
                    <a:pt x="211" y="143"/>
                  </a:lnTo>
                  <a:lnTo>
                    <a:pt x="211" y="147"/>
                  </a:lnTo>
                  <a:lnTo>
                    <a:pt x="211" y="148"/>
                  </a:lnTo>
                  <a:lnTo>
                    <a:pt x="211" y="151"/>
                  </a:lnTo>
                  <a:lnTo>
                    <a:pt x="211" y="152"/>
                  </a:lnTo>
                  <a:lnTo>
                    <a:pt x="211" y="154"/>
                  </a:lnTo>
                  <a:lnTo>
                    <a:pt x="211" y="155"/>
                  </a:lnTo>
                  <a:lnTo>
                    <a:pt x="211" y="160"/>
                  </a:lnTo>
                  <a:lnTo>
                    <a:pt x="211" y="163"/>
                  </a:lnTo>
                  <a:lnTo>
                    <a:pt x="211" y="168"/>
                  </a:lnTo>
                  <a:lnTo>
                    <a:pt x="211" y="172"/>
                  </a:lnTo>
                  <a:lnTo>
                    <a:pt x="211" y="173"/>
                  </a:lnTo>
                  <a:lnTo>
                    <a:pt x="211" y="177"/>
                  </a:lnTo>
                  <a:lnTo>
                    <a:pt x="211" y="180"/>
                  </a:lnTo>
                  <a:lnTo>
                    <a:pt x="211" y="181"/>
                  </a:lnTo>
                  <a:lnTo>
                    <a:pt x="211" y="184"/>
                  </a:lnTo>
                  <a:lnTo>
                    <a:pt x="211" y="187"/>
                  </a:lnTo>
                  <a:lnTo>
                    <a:pt x="211" y="188"/>
                  </a:lnTo>
                  <a:lnTo>
                    <a:pt x="211" y="193"/>
                  </a:lnTo>
                  <a:lnTo>
                    <a:pt x="211" y="194"/>
                  </a:lnTo>
                  <a:lnTo>
                    <a:pt x="211" y="196"/>
                  </a:lnTo>
                  <a:lnTo>
                    <a:pt x="211" y="199"/>
                  </a:lnTo>
                  <a:lnTo>
                    <a:pt x="211" y="203"/>
                  </a:lnTo>
                  <a:lnTo>
                    <a:pt x="212" y="209"/>
                  </a:lnTo>
                  <a:lnTo>
                    <a:pt x="212" y="210"/>
                  </a:lnTo>
                  <a:lnTo>
                    <a:pt x="212" y="213"/>
                  </a:lnTo>
                  <a:lnTo>
                    <a:pt x="212" y="217"/>
                  </a:lnTo>
                  <a:lnTo>
                    <a:pt x="206" y="217"/>
                  </a:lnTo>
                  <a:lnTo>
                    <a:pt x="205" y="217"/>
                  </a:lnTo>
                  <a:lnTo>
                    <a:pt x="204" y="217"/>
                  </a:lnTo>
                  <a:lnTo>
                    <a:pt x="201" y="217"/>
                  </a:lnTo>
                  <a:lnTo>
                    <a:pt x="200" y="217"/>
                  </a:lnTo>
                  <a:lnTo>
                    <a:pt x="199" y="217"/>
                  </a:lnTo>
                  <a:lnTo>
                    <a:pt x="197" y="217"/>
                  </a:lnTo>
                  <a:lnTo>
                    <a:pt x="193" y="218"/>
                  </a:lnTo>
                  <a:lnTo>
                    <a:pt x="189" y="218"/>
                  </a:lnTo>
                  <a:lnTo>
                    <a:pt x="184" y="218"/>
                  </a:lnTo>
                  <a:lnTo>
                    <a:pt x="181" y="218"/>
                  </a:lnTo>
                  <a:lnTo>
                    <a:pt x="180" y="218"/>
                  </a:lnTo>
                  <a:lnTo>
                    <a:pt x="179" y="218"/>
                  </a:lnTo>
                  <a:lnTo>
                    <a:pt x="175" y="218"/>
                  </a:lnTo>
                  <a:lnTo>
                    <a:pt x="172" y="218"/>
                  </a:lnTo>
                  <a:lnTo>
                    <a:pt x="169" y="218"/>
                  </a:lnTo>
                  <a:lnTo>
                    <a:pt x="167" y="218"/>
                  </a:lnTo>
                  <a:lnTo>
                    <a:pt x="165" y="218"/>
                  </a:lnTo>
                  <a:lnTo>
                    <a:pt x="163" y="218"/>
                  </a:lnTo>
                  <a:lnTo>
                    <a:pt x="160" y="218"/>
                  </a:lnTo>
                  <a:lnTo>
                    <a:pt x="156" y="218"/>
                  </a:lnTo>
                  <a:lnTo>
                    <a:pt x="148" y="218"/>
                  </a:lnTo>
                  <a:lnTo>
                    <a:pt x="145" y="218"/>
                  </a:lnTo>
                  <a:lnTo>
                    <a:pt x="142" y="218"/>
                  </a:lnTo>
                  <a:lnTo>
                    <a:pt x="136" y="218"/>
                  </a:lnTo>
                  <a:lnTo>
                    <a:pt x="132" y="218"/>
                  </a:lnTo>
                  <a:lnTo>
                    <a:pt x="129" y="218"/>
                  </a:lnTo>
                  <a:lnTo>
                    <a:pt x="125" y="218"/>
                  </a:lnTo>
                  <a:lnTo>
                    <a:pt x="120" y="218"/>
                  </a:lnTo>
                  <a:lnTo>
                    <a:pt x="119" y="218"/>
                  </a:lnTo>
                  <a:lnTo>
                    <a:pt x="115" y="218"/>
                  </a:lnTo>
                  <a:lnTo>
                    <a:pt x="113" y="218"/>
                  </a:lnTo>
                  <a:lnTo>
                    <a:pt x="112" y="218"/>
                  </a:lnTo>
                  <a:lnTo>
                    <a:pt x="111" y="218"/>
                  </a:lnTo>
                  <a:lnTo>
                    <a:pt x="109" y="218"/>
                  </a:lnTo>
                  <a:lnTo>
                    <a:pt x="108" y="218"/>
                  </a:lnTo>
                  <a:lnTo>
                    <a:pt x="107" y="218"/>
                  </a:lnTo>
                  <a:lnTo>
                    <a:pt x="105" y="218"/>
                  </a:lnTo>
                  <a:lnTo>
                    <a:pt x="104" y="218"/>
                  </a:lnTo>
                  <a:lnTo>
                    <a:pt x="103" y="218"/>
                  </a:lnTo>
                  <a:lnTo>
                    <a:pt x="102" y="218"/>
                  </a:lnTo>
                  <a:lnTo>
                    <a:pt x="101" y="218"/>
                  </a:lnTo>
                  <a:lnTo>
                    <a:pt x="99" y="218"/>
                  </a:lnTo>
                  <a:lnTo>
                    <a:pt x="97" y="218"/>
                  </a:lnTo>
                  <a:lnTo>
                    <a:pt x="96" y="218"/>
                  </a:lnTo>
                  <a:lnTo>
                    <a:pt x="91" y="218"/>
                  </a:lnTo>
                  <a:lnTo>
                    <a:pt x="73" y="218"/>
                  </a:lnTo>
                  <a:lnTo>
                    <a:pt x="68" y="218"/>
                  </a:lnTo>
                  <a:lnTo>
                    <a:pt x="67" y="218"/>
                  </a:lnTo>
                  <a:lnTo>
                    <a:pt x="65" y="218"/>
                  </a:lnTo>
                  <a:lnTo>
                    <a:pt x="63" y="218"/>
                  </a:lnTo>
                  <a:lnTo>
                    <a:pt x="61" y="218"/>
                  </a:lnTo>
                  <a:lnTo>
                    <a:pt x="60" y="218"/>
                  </a:lnTo>
                  <a:lnTo>
                    <a:pt x="57" y="218"/>
                  </a:lnTo>
                  <a:lnTo>
                    <a:pt x="53" y="218"/>
                  </a:lnTo>
                  <a:lnTo>
                    <a:pt x="49" y="218"/>
                  </a:lnTo>
                  <a:lnTo>
                    <a:pt x="44" y="218"/>
                  </a:lnTo>
                  <a:lnTo>
                    <a:pt x="37" y="218"/>
                  </a:lnTo>
                  <a:lnTo>
                    <a:pt x="37" y="219"/>
                  </a:lnTo>
                  <a:lnTo>
                    <a:pt x="30" y="219"/>
                  </a:lnTo>
                  <a:lnTo>
                    <a:pt x="27" y="219"/>
                  </a:lnTo>
                  <a:lnTo>
                    <a:pt x="24" y="219"/>
                  </a:lnTo>
                  <a:lnTo>
                    <a:pt x="15" y="219"/>
                  </a:lnTo>
                  <a:lnTo>
                    <a:pt x="12" y="219"/>
                  </a:lnTo>
                  <a:lnTo>
                    <a:pt x="11" y="219"/>
                  </a:lnTo>
                  <a:lnTo>
                    <a:pt x="9" y="219"/>
                  </a:lnTo>
                  <a:lnTo>
                    <a:pt x="5" y="219"/>
                  </a:lnTo>
                  <a:lnTo>
                    <a:pt x="3" y="219"/>
                  </a:lnTo>
                  <a:lnTo>
                    <a:pt x="1" y="219"/>
                  </a:lnTo>
                  <a:lnTo>
                    <a:pt x="1" y="215"/>
                  </a:lnTo>
                  <a:lnTo>
                    <a:pt x="1" y="211"/>
                  </a:lnTo>
                  <a:lnTo>
                    <a:pt x="1" y="209"/>
                  </a:lnTo>
                  <a:lnTo>
                    <a:pt x="1" y="208"/>
                  </a:lnTo>
                  <a:lnTo>
                    <a:pt x="1" y="201"/>
                  </a:lnTo>
                  <a:lnTo>
                    <a:pt x="1" y="199"/>
                  </a:lnTo>
                  <a:lnTo>
                    <a:pt x="1" y="193"/>
                  </a:lnTo>
                  <a:lnTo>
                    <a:pt x="1" y="192"/>
                  </a:lnTo>
                  <a:lnTo>
                    <a:pt x="1" y="189"/>
                  </a:lnTo>
                  <a:lnTo>
                    <a:pt x="1" y="186"/>
                  </a:lnTo>
                  <a:lnTo>
                    <a:pt x="1" y="175"/>
                  </a:lnTo>
                  <a:lnTo>
                    <a:pt x="1" y="171"/>
                  </a:lnTo>
                  <a:lnTo>
                    <a:pt x="1" y="170"/>
                  </a:lnTo>
                  <a:lnTo>
                    <a:pt x="1" y="169"/>
                  </a:lnTo>
                  <a:lnTo>
                    <a:pt x="1" y="168"/>
                  </a:lnTo>
                  <a:lnTo>
                    <a:pt x="1" y="164"/>
                  </a:lnTo>
                  <a:lnTo>
                    <a:pt x="1" y="160"/>
                  </a:lnTo>
                  <a:lnTo>
                    <a:pt x="1" y="149"/>
                  </a:lnTo>
                  <a:lnTo>
                    <a:pt x="1" y="147"/>
                  </a:lnTo>
                  <a:lnTo>
                    <a:pt x="1" y="146"/>
                  </a:lnTo>
                  <a:lnTo>
                    <a:pt x="1" y="145"/>
                  </a:lnTo>
                  <a:lnTo>
                    <a:pt x="1" y="141"/>
                  </a:lnTo>
                  <a:lnTo>
                    <a:pt x="1" y="133"/>
                  </a:lnTo>
                  <a:lnTo>
                    <a:pt x="0" y="128"/>
                  </a:lnTo>
                  <a:lnTo>
                    <a:pt x="0" y="125"/>
                  </a:lnTo>
                  <a:lnTo>
                    <a:pt x="0" y="124"/>
                  </a:lnTo>
                  <a:lnTo>
                    <a:pt x="0" y="113"/>
                  </a:lnTo>
                  <a:lnTo>
                    <a:pt x="0" y="112"/>
                  </a:lnTo>
                  <a:lnTo>
                    <a:pt x="0" y="111"/>
                  </a:lnTo>
                  <a:lnTo>
                    <a:pt x="0" y="109"/>
                  </a:lnTo>
                  <a:lnTo>
                    <a:pt x="0" y="108"/>
                  </a:lnTo>
                  <a:lnTo>
                    <a:pt x="0" y="106"/>
                  </a:lnTo>
                  <a:lnTo>
                    <a:pt x="0" y="105"/>
                  </a:lnTo>
                  <a:lnTo>
                    <a:pt x="0" y="104"/>
                  </a:lnTo>
                  <a:lnTo>
                    <a:pt x="0" y="103"/>
                  </a:lnTo>
                  <a:lnTo>
                    <a:pt x="0" y="100"/>
                  </a:lnTo>
                  <a:lnTo>
                    <a:pt x="0" y="99"/>
                  </a:lnTo>
                  <a:lnTo>
                    <a:pt x="0" y="98"/>
                  </a:lnTo>
                  <a:lnTo>
                    <a:pt x="0" y="97"/>
                  </a:lnTo>
                  <a:lnTo>
                    <a:pt x="0" y="96"/>
                  </a:lnTo>
                  <a:lnTo>
                    <a:pt x="0" y="93"/>
                  </a:lnTo>
                  <a:lnTo>
                    <a:pt x="0" y="88"/>
                  </a:lnTo>
                  <a:lnTo>
                    <a:pt x="0" y="87"/>
                  </a:lnTo>
                  <a:lnTo>
                    <a:pt x="0" y="79"/>
                  </a:lnTo>
                  <a:lnTo>
                    <a:pt x="0" y="74"/>
                  </a:lnTo>
                  <a:lnTo>
                    <a:pt x="0" y="65"/>
                  </a:lnTo>
                  <a:lnTo>
                    <a:pt x="0" y="60"/>
                  </a:lnTo>
                  <a:lnTo>
                    <a:pt x="0" y="55"/>
                  </a:lnTo>
                  <a:lnTo>
                    <a:pt x="0" y="51"/>
                  </a:lnTo>
                  <a:lnTo>
                    <a:pt x="0" y="47"/>
                  </a:lnTo>
                  <a:lnTo>
                    <a:pt x="0" y="45"/>
                  </a:lnTo>
                  <a:lnTo>
                    <a:pt x="0" y="40"/>
                  </a:lnTo>
                  <a:lnTo>
                    <a:pt x="0" y="35"/>
                  </a:lnTo>
                  <a:lnTo>
                    <a:pt x="0" y="34"/>
                  </a:lnTo>
                  <a:lnTo>
                    <a:pt x="0" y="32"/>
                  </a:lnTo>
                  <a:lnTo>
                    <a:pt x="0" y="25"/>
                  </a:lnTo>
                  <a:lnTo>
                    <a:pt x="0" y="19"/>
                  </a:lnTo>
                  <a:lnTo>
                    <a:pt x="0" y="18"/>
                  </a:lnTo>
                  <a:lnTo>
                    <a:pt x="0" y="17"/>
                  </a:lnTo>
                  <a:lnTo>
                    <a:pt x="0" y="8"/>
                  </a:lnTo>
                  <a:lnTo>
                    <a:pt x="0" y="5"/>
                  </a:lnTo>
                  <a:lnTo>
                    <a:pt x="0" y="2"/>
                  </a:lnTo>
                  <a:lnTo>
                    <a:pt x="0" y="1"/>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50" name="Freeform 149"/>
            <p:cNvSpPr>
              <a:spLocks/>
            </p:cNvSpPr>
            <p:nvPr/>
          </p:nvSpPr>
          <p:spPr bwMode="auto">
            <a:xfrm>
              <a:off x="2970" y="2047"/>
              <a:ext cx="214" cy="218"/>
            </a:xfrm>
            <a:custGeom>
              <a:avLst/>
              <a:gdLst>
                <a:gd name="T0" fmla="*/ 156 w 214"/>
                <a:gd name="T1" fmla="*/ 0 h 218"/>
                <a:gd name="T2" fmla="*/ 172 w 214"/>
                <a:gd name="T3" fmla="*/ 0 h 218"/>
                <a:gd name="T4" fmla="*/ 196 w 214"/>
                <a:gd name="T5" fmla="*/ 0 h 218"/>
                <a:gd name="T6" fmla="*/ 213 w 214"/>
                <a:gd name="T7" fmla="*/ 0 h 218"/>
                <a:gd name="T8" fmla="*/ 213 w 214"/>
                <a:gd name="T9" fmla="*/ 17 h 218"/>
                <a:gd name="T10" fmla="*/ 213 w 214"/>
                <a:gd name="T11" fmla="*/ 34 h 218"/>
                <a:gd name="T12" fmla="*/ 213 w 214"/>
                <a:gd name="T13" fmla="*/ 54 h 218"/>
                <a:gd name="T14" fmla="*/ 213 w 214"/>
                <a:gd name="T15" fmla="*/ 86 h 218"/>
                <a:gd name="T16" fmla="*/ 213 w 214"/>
                <a:gd name="T17" fmla="*/ 97 h 218"/>
                <a:gd name="T18" fmla="*/ 213 w 214"/>
                <a:gd name="T19" fmla="*/ 99 h 218"/>
                <a:gd name="T20" fmla="*/ 213 w 214"/>
                <a:gd name="T21" fmla="*/ 105 h 218"/>
                <a:gd name="T22" fmla="*/ 213 w 214"/>
                <a:gd name="T23" fmla="*/ 112 h 218"/>
                <a:gd name="T24" fmla="*/ 213 w 214"/>
                <a:gd name="T25" fmla="*/ 127 h 218"/>
                <a:gd name="T26" fmla="*/ 214 w 214"/>
                <a:gd name="T27" fmla="*/ 146 h 218"/>
                <a:gd name="T28" fmla="*/ 214 w 214"/>
                <a:gd name="T29" fmla="*/ 159 h 218"/>
                <a:gd name="T30" fmla="*/ 214 w 214"/>
                <a:gd name="T31" fmla="*/ 169 h 218"/>
                <a:gd name="T32" fmla="*/ 214 w 214"/>
                <a:gd name="T33" fmla="*/ 188 h 218"/>
                <a:gd name="T34" fmla="*/ 214 w 214"/>
                <a:gd name="T35" fmla="*/ 200 h 218"/>
                <a:gd name="T36" fmla="*/ 214 w 214"/>
                <a:gd name="T37" fmla="*/ 218 h 218"/>
                <a:gd name="T38" fmla="*/ 208 w 214"/>
                <a:gd name="T39" fmla="*/ 218 h 218"/>
                <a:gd name="T40" fmla="*/ 204 w 214"/>
                <a:gd name="T41" fmla="*/ 218 h 218"/>
                <a:gd name="T42" fmla="*/ 193 w 214"/>
                <a:gd name="T43" fmla="*/ 218 h 218"/>
                <a:gd name="T44" fmla="*/ 181 w 214"/>
                <a:gd name="T45" fmla="*/ 218 h 218"/>
                <a:gd name="T46" fmla="*/ 165 w 214"/>
                <a:gd name="T47" fmla="*/ 218 h 218"/>
                <a:gd name="T48" fmla="*/ 144 w 214"/>
                <a:gd name="T49" fmla="*/ 218 h 218"/>
                <a:gd name="T50" fmla="*/ 129 w 214"/>
                <a:gd name="T51" fmla="*/ 218 h 218"/>
                <a:gd name="T52" fmla="*/ 108 w 214"/>
                <a:gd name="T53" fmla="*/ 218 h 218"/>
                <a:gd name="T54" fmla="*/ 94 w 214"/>
                <a:gd name="T55" fmla="*/ 218 h 218"/>
                <a:gd name="T56" fmla="*/ 82 w 214"/>
                <a:gd name="T57" fmla="*/ 218 h 218"/>
                <a:gd name="T58" fmla="*/ 59 w 214"/>
                <a:gd name="T59" fmla="*/ 218 h 218"/>
                <a:gd name="T60" fmla="*/ 49 w 214"/>
                <a:gd name="T61" fmla="*/ 218 h 218"/>
                <a:gd name="T62" fmla="*/ 27 w 214"/>
                <a:gd name="T63" fmla="*/ 218 h 218"/>
                <a:gd name="T64" fmla="*/ 12 w 214"/>
                <a:gd name="T65" fmla="*/ 218 h 218"/>
                <a:gd name="T66" fmla="*/ 0 w 214"/>
                <a:gd name="T67" fmla="*/ 209 h 218"/>
                <a:gd name="T68" fmla="*/ 0 w 214"/>
                <a:gd name="T69" fmla="*/ 202 h 218"/>
                <a:gd name="T70" fmla="*/ 0 w 214"/>
                <a:gd name="T71" fmla="*/ 188 h 218"/>
                <a:gd name="T72" fmla="*/ 0 w 214"/>
                <a:gd name="T73" fmla="*/ 182 h 218"/>
                <a:gd name="T74" fmla="*/ 0 w 214"/>
                <a:gd name="T75" fmla="*/ 170 h 218"/>
                <a:gd name="T76" fmla="*/ 0 w 214"/>
                <a:gd name="T77" fmla="*/ 152 h 218"/>
                <a:gd name="T78" fmla="*/ 0 w 214"/>
                <a:gd name="T79" fmla="*/ 144 h 218"/>
                <a:gd name="T80" fmla="*/ 0 w 214"/>
                <a:gd name="T81" fmla="*/ 132 h 218"/>
                <a:gd name="T82" fmla="*/ 0 w 214"/>
                <a:gd name="T83" fmla="*/ 115 h 218"/>
                <a:gd name="T84" fmla="*/ 0 w 214"/>
                <a:gd name="T85" fmla="*/ 104 h 218"/>
                <a:gd name="T86" fmla="*/ 0 w 214"/>
                <a:gd name="T87" fmla="*/ 68 h 218"/>
                <a:gd name="T88" fmla="*/ 0 w 214"/>
                <a:gd name="T89" fmla="*/ 44 h 218"/>
                <a:gd name="T90" fmla="*/ 0 w 214"/>
                <a:gd name="T91" fmla="*/ 34 h 218"/>
                <a:gd name="T92" fmla="*/ 0 w 214"/>
                <a:gd name="T93" fmla="*/ 17 h 218"/>
                <a:gd name="T94" fmla="*/ 0 w 214"/>
                <a:gd name="T95" fmla="*/ 2 h 218"/>
                <a:gd name="T96" fmla="*/ 14 w 214"/>
                <a:gd name="T97" fmla="*/ 1 h 218"/>
                <a:gd name="T98" fmla="*/ 26 w 214"/>
                <a:gd name="T99" fmla="*/ 1 h 218"/>
                <a:gd name="T100" fmla="*/ 38 w 214"/>
                <a:gd name="T101" fmla="*/ 1 h 218"/>
                <a:gd name="T102" fmla="*/ 48 w 214"/>
                <a:gd name="T103" fmla="*/ 1 h 218"/>
                <a:gd name="T104" fmla="*/ 60 w 214"/>
                <a:gd name="T105" fmla="*/ 1 h 218"/>
                <a:gd name="T106" fmla="*/ 80 w 214"/>
                <a:gd name="T107" fmla="*/ 1 h 218"/>
                <a:gd name="T108" fmla="*/ 85 w 214"/>
                <a:gd name="T109" fmla="*/ 1 h 218"/>
                <a:gd name="T110" fmla="*/ 105 w 214"/>
                <a:gd name="T111" fmla="*/ 0 h 218"/>
                <a:gd name="T112" fmla="*/ 120 w 214"/>
                <a:gd name="T113" fmla="*/ 0 h 218"/>
                <a:gd name="T114" fmla="*/ 125 w 214"/>
                <a:gd name="T115" fmla="*/ 0 h 218"/>
                <a:gd name="T116" fmla="*/ 138 w 214"/>
                <a:gd name="T117" fmla="*/ 0 h 218"/>
                <a:gd name="T118" fmla="*/ 139 w 214"/>
                <a:gd name="T119" fmla="*/ 0 h 218"/>
                <a:gd name="T120" fmla="*/ 144 w 214"/>
                <a:gd name="T121" fmla="*/ 0 h 21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4" h="218">
                  <a:moveTo>
                    <a:pt x="144" y="0"/>
                  </a:moveTo>
                  <a:lnTo>
                    <a:pt x="146" y="0"/>
                  </a:lnTo>
                  <a:lnTo>
                    <a:pt x="148" y="0"/>
                  </a:lnTo>
                  <a:lnTo>
                    <a:pt x="154" y="0"/>
                  </a:lnTo>
                  <a:lnTo>
                    <a:pt x="156" y="0"/>
                  </a:lnTo>
                  <a:lnTo>
                    <a:pt x="157" y="0"/>
                  </a:lnTo>
                  <a:lnTo>
                    <a:pt x="158" y="0"/>
                  </a:lnTo>
                  <a:lnTo>
                    <a:pt x="162" y="0"/>
                  </a:lnTo>
                  <a:lnTo>
                    <a:pt x="172" y="0"/>
                  </a:lnTo>
                  <a:lnTo>
                    <a:pt x="182" y="0"/>
                  </a:lnTo>
                  <a:lnTo>
                    <a:pt x="184" y="0"/>
                  </a:lnTo>
                  <a:lnTo>
                    <a:pt x="185" y="0"/>
                  </a:lnTo>
                  <a:lnTo>
                    <a:pt x="187" y="0"/>
                  </a:lnTo>
                  <a:lnTo>
                    <a:pt x="196" y="0"/>
                  </a:lnTo>
                  <a:lnTo>
                    <a:pt x="197" y="0"/>
                  </a:lnTo>
                  <a:lnTo>
                    <a:pt x="203" y="0"/>
                  </a:lnTo>
                  <a:lnTo>
                    <a:pt x="212" y="0"/>
                  </a:lnTo>
                  <a:lnTo>
                    <a:pt x="213" y="0"/>
                  </a:lnTo>
                  <a:lnTo>
                    <a:pt x="213" y="1"/>
                  </a:lnTo>
                  <a:lnTo>
                    <a:pt x="213" y="4"/>
                  </a:lnTo>
                  <a:lnTo>
                    <a:pt x="213" y="7"/>
                  </a:lnTo>
                  <a:lnTo>
                    <a:pt x="213" y="16"/>
                  </a:lnTo>
                  <a:lnTo>
                    <a:pt x="213" y="17"/>
                  </a:lnTo>
                  <a:lnTo>
                    <a:pt x="213" y="18"/>
                  </a:lnTo>
                  <a:lnTo>
                    <a:pt x="213" y="24"/>
                  </a:lnTo>
                  <a:lnTo>
                    <a:pt x="213" y="31"/>
                  </a:lnTo>
                  <a:lnTo>
                    <a:pt x="213" y="33"/>
                  </a:lnTo>
                  <a:lnTo>
                    <a:pt x="213" y="34"/>
                  </a:lnTo>
                  <a:lnTo>
                    <a:pt x="213" y="39"/>
                  </a:lnTo>
                  <a:lnTo>
                    <a:pt x="213" y="44"/>
                  </a:lnTo>
                  <a:lnTo>
                    <a:pt x="213" y="46"/>
                  </a:lnTo>
                  <a:lnTo>
                    <a:pt x="213" y="50"/>
                  </a:lnTo>
                  <a:lnTo>
                    <a:pt x="213" y="54"/>
                  </a:lnTo>
                  <a:lnTo>
                    <a:pt x="213" y="59"/>
                  </a:lnTo>
                  <a:lnTo>
                    <a:pt x="213" y="64"/>
                  </a:lnTo>
                  <a:lnTo>
                    <a:pt x="213" y="73"/>
                  </a:lnTo>
                  <a:lnTo>
                    <a:pt x="213" y="78"/>
                  </a:lnTo>
                  <a:lnTo>
                    <a:pt x="213" y="86"/>
                  </a:lnTo>
                  <a:lnTo>
                    <a:pt x="213" y="87"/>
                  </a:lnTo>
                  <a:lnTo>
                    <a:pt x="213" y="92"/>
                  </a:lnTo>
                  <a:lnTo>
                    <a:pt x="213" y="95"/>
                  </a:lnTo>
                  <a:lnTo>
                    <a:pt x="213" y="96"/>
                  </a:lnTo>
                  <a:lnTo>
                    <a:pt x="213" y="97"/>
                  </a:lnTo>
                  <a:lnTo>
                    <a:pt x="213" y="98"/>
                  </a:lnTo>
                  <a:lnTo>
                    <a:pt x="213" y="99"/>
                  </a:lnTo>
                  <a:lnTo>
                    <a:pt x="213" y="102"/>
                  </a:lnTo>
                  <a:lnTo>
                    <a:pt x="213" y="103"/>
                  </a:lnTo>
                  <a:lnTo>
                    <a:pt x="213" y="104"/>
                  </a:lnTo>
                  <a:lnTo>
                    <a:pt x="213" y="105"/>
                  </a:lnTo>
                  <a:lnTo>
                    <a:pt x="213" y="107"/>
                  </a:lnTo>
                  <a:lnTo>
                    <a:pt x="213" y="108"/>
                  </a:lnTo>
                  <a:lnTo>
                    <a:pt x="213" y="110"/>
                  </a:lnTo>
                  <a:lnTo>
                    <a:pt x="213" y="111"/>
                  </a:lnTo>
                  <a:lnTo>
                    <a:pt x="213" y="112"/>
                  </a:lnTo>
                  <a:lnTo>
                    <a:pt x="213" y="123"/>
                  </a:lnTo>
                  <a:lnTo>
                    <a:pt x="213" y="124"/>
                  </a:lnTo>
                  <a:lnTo>
                    <a:pt x="213" y="127"/>
                  </a:lnTo>
                  <a:lnTo>
                    <a:pt x="214" y="132"/>
                  </a:lnTo>
                  <a:lnTo>
                    <a:pt x="214" y="140"/>
                  </a:lnTo>
                  <a:lnTo>
                    <a:pt x="214" y="144"/>
                  </a:lnTo>
                  <a:lnTo>
                    <a:pt x="214" y="145"/>
                  </a:lnTo>
                  <a:lnTo>
                    <a:pt x="214" y="146"/>
                  </a:lnTo>
                  <a:lnTo>
                    <a:pt x="214" y="148"/>
                  </a:lnTo>
                  <a:lnTo>
                    <a:pt x="214" y="159"/>
                  </a:lnTo>
                  <a:lnTo>
                    <a:pt x="214" y="163"/>
                  </a:lnTo>
                  <a:lnTo>
                    <a:pt x="214" y="167"/>
                  </a:lnTo>
                  <a:lnTo>
                    <a:pt x="214" y="168"/>
                  </a:lnTo>
                  <a:lnTo>
                    <a:pt x="214" y="169"/>
                  </a:lnTo>
                  <a:lnTo>
                    <a:pt x="214" y="170"/>
                  </a:lnTo>
                  <a:lnTo>
                    <a:pt x="214" y="174"/>
                  </a:lnTo>
                  <a:lnTo>
                    <a:pt x="214" y="185"/>
                  </a:lnTo>
                  <a:lnTo>
                    <a:pt x="214" y="188"/>
                  </a:lnTo>
                  <a:lnTo>
                    <a:pt x="214" y="191"/>
                  </a:lnTo>
                  <a:lnTo>
                    <a:pt x="214" y="192"/>
                  </a:lnTo>
                  <a:lnTo>
                    <a:pt x="214" y="198"/>
                  </a:lnTo>
                  <a:lnTo>
                    <a:pt x="214" y="200"/>
                  </a:lnTo>
                  <a:lnTo>
                    <a:pt x="214" y="207"/>
                  </a:lnTo>
                  <a:lnTo>
                    <a:pt x="214" y="208"/>
                  </a:lnTo>
                  <a:lnTo>
                    <a:pt x="214" y="210"/>
                  </a:lnTo>
                  <a:lnTo>
                    <a:pt x="214" y="214"/>
                  </a:lnTo>
                  <a:lnTo>
                    <a:pt x="214" y="218"/>
                  </a:lnTo>
                  <a:lnTo>
                    <a:pt x="212" y="218"/>
                  </a:lnTo>
                  <a:lnTo>
                    <a:pt x="211" y="218"/>
                  </a:lnTo>
                  <a:lnTo>
                    <a:pt x="210" y="218"/>
                  </a:lnTo>
                  <a:lnTo>
                    <a:pt x="208" y="218"/>
                  </a:lnTo>
                  <a:lnTo>
                    <a:pt x="206" y="218"/>
                  </a:lnTo>
                  <a:lnTo>
                    <a:pt x="205" y="218"/>
                  </a:lnTo>
                  <a:lnTo>
                    <a:pt x="204" y="218"/>
                  </a:lnTo>
                  <a:lnTo>
                    <a:pt x="203" y="218"/>
                  </a:lnTo>
                  <a:lnTo>
                    <a:pt x="201" y="218"/>
                  </a:lnTo>
                  <a:lnTo>
                    <a:pt x="198" y="218"/>
                  </a:lnTo>
                  <a:lnTo>
                    <a:pt x="196" y="218"/>
                  </a:lnTo>
                  <a:lnTo>
                    <a:pt x="193" y="218"/>
                  </a:lnTo>
                  <a:lnTo>
                    <a:pt x="190" y="218"/>
                  </a:lnTo>
                  <a:lnTo>
                    <a:pt x="185" y="218"/>
                  </a:lnTo>
                  <a:lnTo>
                    <a:pt x="181" y="218"/>
                  </a:lnTo>
                  <a:lnTo>
                    <a:pt x="180" y="218"/>
                  </a:lnTo>
                  <a:lnTo>
                    <a:pt x="173" y="218"/>
                  </a:lnTo>
                  <a:lnTo>
                    <a:pt x="170" y="218"/>
                  </a:lnTo>
                  <a:lnTo>
                    <a:pt x="168" y="218"/>
                  </a:lnTo>
                  <a:lnTo>
                    <a:pt x="165" y="218"/>
                  </a:lnTo>
                  <a:lnTo>
                    <a:pt x="152" y="218"/>
                  </a:lnTo>
                  <a:lnTo>
                    <a:pt x="149" y="218"/>
                  </a:lnTo>
                  <a:lnTo>
                    <a:pt x="146" y="218"/>
                  </a:lnTo>
                  <a:lnTo>
                    <a:pt x="144" y="218"/>
                  </a:lnTo>
                  <a:lnTo>
                    <a:pt x="137" y="218"/>
                  </a:lnTo>
                  <a:lnTo>
                    <a:pt x="134" y="218"/>
                  </a:lnTo>
                  <a:lnTo>
                    <a:pt x="130" y="218"/>
                  </a:lnTo>
                  <a:lnTo>
                    <a:pt x="129" y="218"/>
                  </a:lnTo>
                  <a:lnTo>
                    <a:pt x="128" y="218"/>
                  </a:lnTo>
                  <a:lnTo>
                    <a:pt x="121" y="218"/>
                  </a:lnTo>
                  <a:lnTo>
                    <a:pt x="120" y="218"/>
                  </a:lnTo>
                  <a:lnTo>
                    <a:pt x="112" y="218"/>
                  </a:lnTo>
                  <a:lnTo>
                    <a:pt x="108" y="218"/>
                  </a:lnTo>
                  <a:lnTo>
                    <a:pt x="105" y="218"/>
                  </a:lnTo>
                  <a:lnTo>
                    <a:pt x="100" y="218"/>
                  </a:lnTo>
                  <a:lnTo>
                    <a:pt x="94" y="218"/>
                  </a:lnTo>
                  <a:lnTo>
                    <a:pt x="90" y="218"/>
                  </a:lnTo>
                  <a:lnTo>
                    <a:pt x="88" y="218"/>
                  </a:lnTo>
                  <a:lnTo>
                    <a:pt x="85" y="218"/>
                  </a:lnTo>
                  <a:lnTo>
                    <a:pt x="82" y="218"/>
                  </a:lnTo>
                  <a:lnTo>
                    <a:pt x="81" y="218"/>
                  </a:lnTo>
                  <a:lnTo>
                    <a:pt x="78" y="218"/>
                  </a:lnTo>
                  <a:lnTo>
                    <a:pt x="73" y="218"/>
                  </a:lnTo>
                  <a:lnTo>
                    <a:pt x="67" y="218"/>
                  </a:lnTo>
                  <a:lnTo>
                    <a:pt x="59" y="218"/>
                  </a:lnTo>
                  <a:lnTo>
                    <a:pt x="58" y="218"/>
                  </a:lnTo>
                  <a:lnTo>
                    <a:pt x="54" y="218"/>
                  </a:lnTo>
                  <a:lnTo>
                    <a:pt x="51" y="218"/>
                  </a:lnTo>
                  <a:lnTo>
                    <a:pt x="49" y="218"/>
                  </a:lnTo>
                  <a:lnTo>
                    <a:pt x="48" y="218"/>
                  </a:lnTo>
                  <a:lnTo>
                    <a:pt x="46" y="218"/>
                  </a:lnTo>
                  <a:lnTo>
                    <a:pt x="35" y="218"/>
                  </a:lnTo>
                  <a:lnTo>
                    <a:pt x="32" y="218"/>
                  </a:lnTo>
                  <a:lnTo>
                    <a:pt x="27" y="218"/>
                  </a:lnTo>
                  <a:lnTo>
                    <a:pt x="25" y="218"/>
                  </a:lnTo>
                  <a:lnTo>
                    <a:pt x="19" y="218"/>
                  </a:lnTo>
                  <a:lnTo>
                    <a:pt x="17" y="218"/>
                  </a:lnTo>
                  <a:lnTo>
                    <a:pt x="12" y="218"/>
                  </a:lnTo>
                  <a:lnTo>
                    <a:pt x="9" y="218"/>
                  </a:lnTo>
                  <a:lnTo>
                    <a:pt x="6" y="218"/>
                  </a:lnTo>
                  <a:lnTo>
                    <a:pt x="0" y="218"/>
                  </a:lnTo>
                  <a:lnTo>
                    <a:pt x="0" y="214"/>
                  </a:lnTo>
                  <a:lnTo>
                    <a:pt x="0" y="209"/>
                  </a:lnTo>
                  <a:lnTo>
                    <a:pt x="0" y="207"/>
                  </a:lnTo>
                  <a:lnTo>
                    <a:pt x="0" y="206"/>
                  </a:lnTo>
                  <a:lnTo>
                    <a:pt x="0" y="204"/>
                  </a:lnTo>
                  <a:lnTo>
                    <a:pt x="0" y="203"/>
                  </a:lnTo>
                  <a:lnTo>
                    <a:pt x="0" y="202"/>
                  </a:lnTo>
                  <a:lnTo>
                    <a:pt x="0" y="200"/>
                  </a:lnTo>
                  <a:lnTo>
                    <a:pt x="0" y="196"/>
                  </a:lnTo>
                  <a:lnTo>
                    <a:pt x="0" y="194"/>
                  </a:lnTo>
                  <a:lnTo>
                    <a:pt x="0" y="192"/>
                  </a:lnTo>
                  <a:lnTo>
                    <a:pt x="0" y="188"/>
                  </a:lnTo>
                  <a:lnTo>
                    <a:pt x="0" y="187"/>
                  </a:lnTo>
                  <a:lnTo>
                    <a:pt x="0" y="183"/>
                  </a:lnTo>
                  <a:lnTo>
                    <a:pt x="0" y="182"/>
                  </a:lnTo>
                  <a:lnTo>
                    <a:pt x="0" y="174"/>
                  </a:lnTo>
                  <a:lnTo>
                    <a:pt x="0" y="172"/>
                  </a:lnTo>
                  <a:lnTo>
                    <a:pt x="0" y="170"/>
                  </a:lnTo>
                  <a:lnTo>
                    <a:pt x="0" y="166"/>
                  </a:lnTo>
                  <a:lnTo>
                    <a:pt x="0" y="161"/>
                  </a:lnTo>
                  <a:lnTo>
                    <a:pt x="0" y="159"/>
                  </a:lnTo>
                  <a:lnTo>
                    <a:pt x="0" y="152"/>
                  </a:lnTo>
                  <a:lnTo>
                    <a:pt x="0" y="151"/>
                  </a:lnTo>
                  <a:lnTo>
                    <a:pt x="0" y="148"/>
                  </a:lnTo>
                  <a:lnTo>
                    <a:pt x="0" y="144"/>
                  </a:lnTo>
                  <a:lnTo>
                    <a:pt x="0" y="140"/>
                  </a:lnTo>
                  <a:lnTo>
                    <a:pt x="0" y="134"/>
                  </a:lnTo>
                  <a:lnTo>
                    <a:pt x="0" y="132"/>
                  </a:lnTo>
                  <a:lnTo>
                    <a:pt x="0" y="129"/>
                  </a:lnTo>
                  <a:lnTo>
                    <a:pt x="0" y="124"/>
                  </a:lnTo>
                  <a:lnTo>
                    <a:pt x="0" y="118"/>
                  </a:lnTo>
                  <a:lnTo>
                    <a:pt x="0" y="116"/>
                  </a:lnTo>
                  <a:lnTo>
                    <a:pt x="0" y="115"/>
                  </a:lnTo>
                  <a:lnTo>
                    <a:pt x="0" y="112"/>
                  </a:lnTo>
                  <a:lnTo>
                    <a:pt x="0" y="110"/>
                  </a:lnTo>
                  <a:lnTo>
                    <a:pt x="0" y="107"/>
                  </a:lnTo>
                  <a:lnTo>
                    <a:pt x="0" y="104"/>
                  </a:lnTo>
                  <a:lnTo>
                    <a:pt x="0" y="97"/>
                  </a:lnTo>
                  <a:lnTo>
                    <a:pt x="0" y="80"/>
                  </a:lnTo>
                  <a:lnTo>
                    <a:pt x="0" y="74"/>
                  </a:lnTo>
                  <a:lnTo>
                    <a:pt x="0" y="68"/>
                  </a:lnTo>
                  <a:lnTo>
                    <a:pt x="0" y="65"/>
                  </a:lnTo>
                  <a:lnTo>
                    <a:pt x="0" y="56"/>
                  </a:lnTo>
                  <a:lnTo>
                    <a:pt x="0" y="46"/>
                  </a:lnTo>
                  <a:lnTo>
                    <a:pt x="0" y="44"/>
                  </a:lnTo>
                  <a:lnTo>
                    <a:pt x="0" y="42"/>
                  </a:lnTo>
                  <a:lnTo>
                    <a:pt x="0" y="35"/>
                  </a:lnTo>
                  <a:lnTo>
                    <a:pt x="0" y="34"/>
                  </a:lnTo>
                  <a:lnTo>
                    <a:pt x="0" y="28"/>
                  </a:lnTo>
                  <a:lnTo>
                    <a:pt x="0" y="26"/>
                  </a:lnTo>
                  <a:lnTo>
                    <a:pt x="0" y="22"/>
                  </a:lnTo>
                  <a:lnTo>
                    <a:pt x="0" y="17"/>
                  </a:lnTo>
                  <a:lnTo>
                    <a:pt x="0" y="9"/>
                  </a:lnTo>
                  <a:lnTo>
                    <a:pt x="0" y="6"/>
                  </a:lnTo>
                  <a:lnTo>
                    <a:pt x="0" y="3"/>
                  </a:lnTo>
                  <a:lnTo>
                    <a:pt x="0" y="2"/>
                  </a:lnTo>
                  <a:lnTo>
                    <a:pt x="0" y="1"/>
                  </a:lnTo>
                  <a:lnTo>
                    <a:pt x="1" y="1"/>
                  </a:lnTo>
                  <a:lnTo>
                    <a:pt x="2" y="1"/>
                  </a:lnTo>
                  <a:lnTo>
                    <a:pt x="14" y="1"/>
                  </a:lnTo>
                  <a:lnTo>
                    <a:pt x="19" y="1"/>
                  </a:lnTo>
                  <a:lnTo>
                    <a:pt x="25" y="1"/>
                  </a:lnTo>
                  <a:lnTo>
                    <a:pt x="26" y="1"/>
                  </a:lnTo>
                  <a:lnTo>
                    <a:pt x="28" y="1"/>
                  </a:lnTo>
                  <a:lnTo>
                    <a:pt x="33" y="1"/>
                  </a:lnTo>
                  <a:lnTo>
                    <a:pt x="35" y="1"/>
                  </a:lnTo>
                  <a:lnTo>
                    <a:pt x="37" y="1"/>
                  </a:lnTo>
                  <a:lnTo>
                    <a:pt x="38" y="1"/>
                  </a:lnTo>
                  <a:lnTo>
                    <a:pt x="44" y="1"/>
                  </a:lnTo>
                  <a:lnTo>
                    <a:pt x="45" y="1"/>
                  </a:lnTo>
                  <a:lnTo>
                    <a:pt x="48" y="1"/>
                  </a:lnTo>
                  <a:lnTo>
                    <a:pt x="52" y="1"/>
                  </a:lnTo>
                  <a:lnTo>
                    <a:pt x="54" y="1"/>
                  </a:lnTo>
                  <a:lnTo>
                    <a:pt x="56" y="1"/>
                  </a:lnTo>
                  <a:lnTo>
                    <a:pt x="60" y="1"/>
                  </a:lnTo>
                  <a:lnTo>
                    <a:pt x="66" y="1"/>
                  </a:lnTo>
                  <a:lnTo>
                    <a:pt x="70" y="1"/>
                  </a:lnTo>
                  <a:lnTo>
                    <a:pt x="73" y="1"/>
                  </a:lnTo>
                  <a:lnTo>
                    <a:pt x="78" y="1"/>
                  </a:lnTo>
                  <a:lnTo>
                    <a:pt x="80" y="1"/>
                  </a:lnTo>
                  <a:lnTo>
                    <a:pt x="83" y="1"/>
                  </a:lnTo>
                  <a:lnTo>
                    <a:pt x="84" y="1"/>
                  </a:lnTo>
                  <a:lnTo>
                    <a:pt x="85" y="1"/>
                  </a:lnTo>
                  <a:lnTo>
                    <a:pt x="89" y="1"/>
                  </a:lnTo>
                  <a:lnTo>
                    <a:pt x="91" y="1"/>
                  </a:lnTo>
                  <a:lnTo>
                    <a:pt x="93" y="1"/>
                  </a:lnTo>
                  <a:lnTo>
                    <a:pt x="94" y="1"/>
                  </a:lnTo>
                  <a:lnTo>
                    <a:pt x="105" y="0"/>
                  </a:lnTo>
                  <a:lnTo>
                    <a:pt x="106" y="0"/>
                  </a:lnTo>
                  <a:lnTo>
                    <a:pt x="109" y="0"/>
                  </a:lnTo>
                  <a:lnTo>
                    <a:pt x="112" y="0"/>
                  </a:lnTo>
                  <a:lnTo>
                    <a:pt x="120" y="0"/>
                  </a:lnTo>
                  <a:lnTo>
                    <a:pt x="121" y="0"/>
                  </a:lnTo>
                  <a:lnTo>
                    <a:pt x="123" y="0"/>
                  </a:lnTo>
                  <a:lnTo>
                    <a:pt x="124" y="0"/>
                  </a:lnTo>
                  <a:lnTo>
                    <a:pt x="125" y="0"/>
                  </a:lnTo>
                  <a:lnTo>
                    <a:pt x="133" y="0"/>
                  </a:lnTo>
                  <a:lnTo>
                    <a:pt x="138" y="0"/>
                  </a:lnTo>
                  <a:lnTo>
                    <a:pt x="139" y="0"/>
                  </a:lnTo>
                  <a:lnTo>
                    <a:pt x="140" y="0"/>
                  </a:lnTo>
                  <a:lnTo>
                    <a:pt x="142" y="0"/>
                  </a:lnTo>
                  <a:lnTo>
                    <a:pt x="144"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51" name="Freeform 150"/>
            <p:cNvSpPr>
              <a:spLocks/>
            </p:cNvSpPr>
            <p:nvPr/>
          </p:nvSpPr>
          <p:spPr bwMode="auto">
            <a:xfrm>
              <a:off x="2595" y="2075"/>
              <a:ext cx="375" cy="299"/>
            </a:xfrm>
            <a:custGeom>
              <a:avLst/>
              <a:gdLst>
                <a:gd name="T0" fmla="*/ 375 w 375"/>
                <a:gd name="T1" fmla="*/ 46 h 299"/>
                <a:gd name="T2" fmla="*/ 375 w 375"/>
                <a:gd name="T3" fmla="*/ 124 h 299"/>
                <a:gd name="T4" fmla="*/ 369 w 375"/>
                <a:gd name="T5" fmla="*/ 160 h 299"/>
                <a:gd name="T6" fmla="*/ 359 w 375"/>
                <a:gd name="T7" fmla="*/ 172 h 299"/>
                <a:gd name="T8" fmla="*/ 348 w 375"/>
                <a:gd name="T9" fmla="*/ 179 h 299"/>
                <a:gd name="T10" fmla="*/ 343 w 375"/>
                <a:gd name="T11" fmla="*/ 181 h 299"/>
                <a:gd name="T12" fmla="*/ 333 w 375"/>
                <a:gd name="T13" fmla="*/ 181 h 299"/>
                <a:gd name="T14" fmla="*/ 329 w 375"/>
                <a:gd name="T15" fmla="*/ 184 h 299"/>
                <a:gd name="T16" fmla="*/ 317 w 375"/>
                <a:gd name="T17" fmla="*/ 181 h 299"/>
                <a:gd name="T18" fmla="*/ 306 w 375"/>
                <a:gd name="T19" fmla="*/ 191 h 299"/>
                <a:gd name="T20" fmla="*/ 292 w 375"/>
                <a:gd name="T21" fmla="*/ 202 h 299"/>
                <a:gd name="T22" fmla="*/ 287 w 375"/>
                <a:gd name="T23" fmla="*/ 212 h 299"/>
                <a:gd name="T24" fmla="*/ 275 w 375"/>
                <a:gd name="T25" fmla="*/ 219 h 299"/>
                <a:gd name="T26" fmla="*/ 263 w 375"/>
                <a:gd name="T27" fmla="*/ 231 h 299"/>
                <a:gd name="T28" fmla="*/ 256 w 375"/>
                <a:gd name="T29" fmla="*/ 242 h 299"/>
                <a:gd name="T30" fmla="*/ 244 w 375"/>
                <a:gd name="T31" fmla="*/ 239 h 299"/>
                <a:gd name="T32" fmla="*/ 232 w 375"/>
                <a:gd name="T33" fmla="*/ 246 h 299"/>
                <a:gd name="T34" fmla="*/ 221 w 375"/>
                <a:gd name="T35" fmla="*/ 255 h 299"/>
                <a:gd name="T36" fmla="*/ 216 w 375"/>
                <a:gd name="T37" fmla="*/ 269 h 299"/>
                <a:gd name="T38" fmla="*/ 202 w 375"/>
                <a:gd name="T39" fmla="*/ 276 h 299"/>
                <a:gd name="T40" fmla="*/ 201 w 375"/>
                <a:gd name="T41" fmla="*/ 287 h 299"/>
                <a:gd name="T42" fmla="*/ 201 w 375"/>
                <a:gd name="T43" fmla="*/ 296 h 299"/>
                <a:gd name="T44" fmla="*/ 168 w 375"/>
                <a:gd name="T45" fmla="*/ 299 h 299"/>
                <a:gd name="T46" fmla="*/ 144 w 375"/>
                <a:gd name="T47" fmla="*/ 298 h 299"/>
                <a:gd name="T48" fmla="*/ 108 w 375"/>
                <a:gd name="T49" fmla="*/ 299 h 299"/>
                <a:gd name="T50" fmla="*/ 88 w 375"/>
                <a:gd name="T51" fmla="*/ 244 h 299"/>
                <a:gd name="T52" fmla="*/ 32 w 375"/>
                <a:gd name="T53" fmla="*/ 244 h 299"/>
                <a:gd name="T54" fmla="*/ 0 w 375"/>
                <a:gd name="T55" fmla="*/ 229 h 299"/>
                <a:gd name="T56" fmla="*/ 2 w 375"/>
                <a:gd name="T57" fmla="*/ 187 h 299"/>
                <a:gd name="T58" fmla="*/ 16 w 375"/>
                <a:gd name="T59" fmla="*/ 186 h 299"/>
                <a:gd name="T60" fmla="*/ 24 w 375"/>
                <a:gd name="T61" fmla="*/ 189 h 299"/>
                <a:gd name="T62" fmla="*/ 34 w 375"/>
                <a:gd name="T63" fmla="*/ 184 h 299"/>
                <a:gd name="T64" fmla="*/ 40 w 375"/>
                <a:gd name="T65" fmla="*/ 176 h 299"/>
                <a:gd name="T66" fmla="*/ 49 w 375"/>
                <a:gd name="T67" fmla="*/ 172 h 299"/>
                <a:gd name="T68" fmla="*/ 56 w 375"/>
                <a:gd name="T69" fmla="*/ 171 h 299"/>
                <a:gd name="T70" fmla="*/ 67 w 375"/>
                <a:gd name="T71" fmla="*/ 163 h 299"/>
                <a:gd name="T72" fmla="*/ 74 w 375"/>
                <a:gd name="T73" fmla="*/ 154 h 299"/>
                <a:gd name="T74" fmla="*/ 81 w 375"/>
                <a:gd name="T75" fmla="*/ 147 h 299"/>
                <a:gd name="T76" fmla="*/ 90 w 375"/>
                <a:gd name="T77" fmla="*/ 141 h 299"/>
                <a:gd name="T78" fmla="*/ 97 w 375"/>
                <a:gd name="T79" fmla="*/ 140 h 299"/>
                <a:gd name="T80" fmla="*/ 108 w 375"/>
                <a:gd name="T81" fmla="*/ 138 h 299"/>
                <a:gd name="T82" fmla="*/ 119 w 375"/>
                <a:gd name="T83" fmla="*/ 135 h 299"/>
                <a:gd name="T84" fmla="*/ 131 w 375"/>
                <a:gd name="T85" fmla="*/ 135 h 299"/>
                <a:gd name="T86" fmla="*/ 141 w 375"/>
                <a:gd name="T87" fmla="*/ 127 h 299"/>
                <a:gd name="T88" fmla="*/ 154 w 375"/>
                <a:gd name="T89" fmla="*/ 119 h 299"/>
                <a:gd name="T90" fmla="*/ 163 w 375"/>
                <a:gd name="T91" fmla="*/ 119 h 299"/>
                <a:gd name="T92" fmla="*/ 171 w 375"/>
                <a:gd name="T93" fmla="*/ 114 h 299"/>
                <a:gd name="T94" fmla="*/ 181 w 375"/>
                <a:gd name="T95" fmla="*/ 112 h 299"/>
                <a:gd name="T96" fmla="*/ 191 w 375"/>
                <a:gd name="T97" fmla="*/ 103 h 299"/>
                <a:gd name="T98" fmla="*/ 195 w 375"/>
                <a:gd name="T99" fmla="*/ 96 h 299"/>
                <a:gd name="T100" fmla="*/ 205 w 375"/>
                <a:gd name="T101" fmla="*/ 92 h 299"/>
                <a:gd name="T102" fmla="*/ 213 w 375"/>
                <a:gd name="T103" fmla="*/ 84 h 299"/>
                <a:gd name="T104" fmla="*/ 219 w 375"/>
                <a:gd name="T105" fmla="*/ 71 h 299"/>
                <a:gd name="T106" fmla="*/ 223 w 375"/>
                <a:gd name="T107" fmla="*/ 61 h 299"/>
                <a:gd name="T108" fmla="*/ 225 w 375"/>
                <a:gd name="T109" fmla="*/ 48 h 299"/>
                <a:gd name="T110" fmla="*/ 227 w 375"/>
                <a:gd name="T111" fmla="*/ 34 h 299"/>
                <a:gd name="T112" fmla="*/ 237 w 375"/>
                <a:gd name="T113" fmla="*/ 30 h 299"/>
                <a:gd name="T114" fmla="*/ 243 w 375"/>
                <a:gd name="T115" fmla="*/ 19 h 299"/>
                <a:gd name="T116" fmla="*/ 247 w 375"/>
                <a:gd name="T117" fmla="*/ 12 h 299"/>
                <a:gd name="T118" fmla="*/ 256 w 375"/>
                <a:gd name="T119" fmla="*/ 4 h 299"/>
                <a:gd name="T120" fmla="*/ 319 w 375"/>
                <a:gd name="T121" fmla="*/ 4 h 29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75" h="299">
                  <a:moveTo>
                    <a:pt x="351" y="0"/>
                  </a:moveTo>
                  <a:lnTo>
                    <a:pt x="352" y="0"/>
                  </a:lnTo>
                  <a:lnTo>
                    <a:pt x="353" y="0"/>
                  </a:lnTo>
                  <a:lnTo>
                    <a:pt x="355" y="0"/>
                  </a:lnTo>
                  <a:lnTo>
                    <a:pt x="359" y="0"/>
                  </a:lnTo>
                  <a:lnTo>
                    <a:pt x="363" y="0"/>
                  </a:lnTo>
                  <a:lnTo>
                    <a:pt x="364" y="0"/>
                  </a:lnTo>
                  <a:lnTo>
                    <a:pt x="371" y="0"/>
                  </a:lnTo>
                  <a:lnTo>
                    <a:pt x="375" y="0"/>
                  </a:lnTo>
                  <a:lnTo>
                    <a:pt x="375" y="6"/>
                  </a:lnTo>
                  <a:lnTo>
                    <a:pt x="375" y="7"/>
                  </a:lnTo>
                  <a:lnTo>
                    <a:pt x="375" y="14"/>
                  </a:lnTo>
                  <a:lnTo>
                    <a:pt x="375" y="16"/>
                  </a:lnTo>
                  <a:lnTo>
                    <a:pt x="375" y="18"/>
                  </a:lnTo>
                  <a:lnTo>
                    <a:pt x="375" y="28"/>
                  </a:lnTo>
                  <a:lnTo>
                    <a:pt x="375" y="37"/>
                  </a:lnTo>
                  <a:lnTo>
                    <a:pt x="375" y="40"/>
                  </a:lnTo>
                  <a:lnTo>
                    <a:pt x="375" y="46"/>
                  </a:lnTo>
                  <a:lnTo>
                    <a:pt x="375" y="52"/>
                  </a:lnTo>
                  <a:lnTo>
                    <a:pt x="375" y="69"/>
                  </a:lnTo>
                  <a:lnTo>
                    <a:pt x="375" y="76"/>
                  </a:lnTo>
                  <a:lnTo>
                    <a:pt x="375" y="79"/>
                  </a:lnTo>
                  <a:lnTo>
                    <a:pt x="375" y="82"/>
                  </a:lnTo>
                  <a:lnTo>
                    <a:pt x="375" y="84"/>
                  </a:lnTo>
                  <a:lnTo>
                    <a:pt x="375" y="87"/>
                  </a:lnTo>
                  <a:lnTo>
                    <a:pt x="375" y="88"/>
                  </a:lnTo>
                  <a:lnTo>
                    <a:pt x="375" y="90"/>
                  </a:lnTo>
                  <a:lnTo>
                    <a:pt x="375" y="96"/>
                  </a:lnTo>
                  <a:lnTo>
                    <a:pt x="375" y="101"/>
                  </a:lnTo>
                  <a:lnTo>
                    <a:pt x="375" y="104"/>
                  </a:lnTo>
                  <a:lnTo>
                    <a:pt x="375" y="106"/>
                  </a:lnTo>
                  <a:lnTo>
                    <a:pt x="375" y="112"/>
                  </a:lnTo>
                  <a:lnTo>
                    <a:pt x="375" y="116"/>
                  </a:lnTo>
                  <a:lnTo>
                    <a:pt x="375" y="120"/>
                  </a:lnTo>
                  <a:lnTo>
                    <a:pt x="375" y="123"/>
                  </a:lnTo>
                  <a:lnTo>
                    <a:pt x="375" y="124"/>
                  </a:lnTo>
                  <a:lnTo>
                    <a:pt x="375" y="131"/>
                  </a:lnTo>
                  <a:lnTo>
                    <a:pt x="375" y="133"/>
                  </a:lnTo>
                  <a:lnTo>
                    <a:pt x="375" y="138"/>
                  </a:lnTo>
                  <a:lnTo>
                    <a:pt x="375" y="142"/>
                  </a:lnTo>
                  <a:lnTo>
                    <a:pt x="375" y="144"/>
                  </a:lnTo>
                  <a:lnTo>
                    <a:pt x="375" y="146"/>
                  </a:lnTo>
                  <a:lnTo>
                    <a:pt x="375" y="154"/>
                  </a:lnTo>
                  <a:lnTo>
                    <a:pt x="375" y="155"/>
                  </a:lnTo>
                  <a:lnTo>
                    <a:pt x="373" y="155"/>
                  </a:lnTo>
                  <a:lnTo>
                    <a:pt x="372" y="156"/>
                  </a:lnTo>
                  <a:lnTo>
                    <a:pt x="371" y="156"/>
                  </a:lnTo>
                  <a:lnTo>
                    <a:pt x="372" y="156"/>
                  </a:lnTo>
                  <a:lnTo>
                    <a:pt x="372" y="157"/>
                  </a:lnTo>
                  <a:lnTo>
                    <a:pt x="371" y="157"/>
                  </a:lnTo>
                  <a:lnTo>
                    <a:pt x="370" y="157"/>
                  </a:lnTo>
                  <a:lnTo>
                    <a:pt x="370" y="158"/>
                  </a:lnTo>
                  <a:lnTo>
                    <a:pt x="369" y="159"/>
                  </a:lnTo>
                  <a:lnTo>
                    <a:pt x="369" y="160"/>
                  </a:lnTo>
                  <a:lnTo>
                    <a:pt x="368" y="160"/>
                  </a:lnTo>
                  <a:lnTo>
                    <a:pt x="368" y="162"/>
                  </a:lnTo>
                  <a:lnTo>
                    <a:pt x="367" y="162"/>
                  </a:lnTo>
                  <a:lnTo>
                    <a:pt x="365" y="162"/>
                  </a:lnTo>
                  <a:lnTo>
                    <a:pt x="365" y="163"/>
                  </a:lnTo>
                  <a:lnTo>
                    <a:pt x="364" y="163"/>
                  </a:lnTo>
                  <a:lnTo>
                    <a:pt x="364" y="164"/>
                  </a:lnTo>
                  <a:lnTo>
                    <a:pt x="363" y="164"/>
                  </a:lnTo>
                  <a:lnTo>
                    <a:pt x="363" y="165"/>
                  </a:lnTo>
                  <a:lnTo>
                    <a:pt x="362" y="165"/>
                  </a:lnTo>
                  <a:lnTo>
                    <a:pt x="361" y="166"/>
                  </a:lnTo>
                  <a:lnTo>
                    <a:pt x="361" y="167"/>
                  </a:lnTo>
                  <a:lnTo>
                    <a:pt x="360" y="167"/>
                  </a:lnTo>
                  <a:lnTo>
                    <a:pt x="360" y="168"/>
                  </a:lnTo>
                  <a:lnTo>
                    <a:pt x="360" y="170"/>
                  </a:lnTo>
                  <a:lnTo>
                    <a:pt x="360" y="171"/>
                  </a:lnTo>
                  <a:lnTo>
                    <a:pt x="359" y="171"/>
                  </a:lnTo>
                  <a:lnTo>
                    <a:pt x="359" y="172"/>
                  </a:lnTo>
                  <a:lnTo>
                    <a:pt x="357" y="172"/>
                  </a:lnTo>
                  <a:lnTo>
                    <a:pt x="356" y="171"/>
                  </a:lnTo>
                  <a:lnTo>
                    <a:pt x="355" y="171"/>
                  </a:lnTo>
                  <a:lnTo>
                    <a:pt x="355" y="172"/>
                  </a:lnTo>
                  <a:lnTo>
                    <a:pt x="354" y="172"/>
                  </a:lnTo>
                  <a:lnTo>
                    <a:pt x="354" y="173"/>
                  </a:lnTo>
                  <a:lnTo>
                    <a:pt x="353" y="173"/>
                  </a:lnTo>
                  <a:lnTo>
                    <a:pt x="354" y="173"/>
                  </a:lnTo>
                  <a:lnTo>
                    <a:pt x="355" y="173"/>
                  </a:lnTo>
                  <a:lnTo>
                    <a:pt x="355" y="174"/>
                  </a:lnTo>
                  <a:lnTo>
                    <a:pt x="356" y="175"/>
                  </a:lnTo>
                  <a:lnTo>
                    <a:pt x="355" y="175"/>
                  </a:lnTo>
                  <a:lnTo>
                    <a:pt x="354" y="176"/>
                  </a:lnTo>
                  <a:lnTo>
                    <a:pt x="351" y="178"/>
                  </a:lnTo>
                  <a:lnTo>
                    <a:pt x="348" y="178"/>
                  </a:lnTo>
                  <a:lnTo>
                    <a:pt x="347" y="178"/>
                  </a:lnTo>
                  <a:lnTo>
                    <a:pt x="347" y="179"/>
                  </a:lnTo>
                  <a:lnTo>
                    <a:pt x="348" y="179"/>
                  </a:lnTo>
                  <a:lnTo>
                    <a:pt x="348" y="180"/>
                  </a:lnTo>
                  <a:lnTo>
                    <a:pt x="348" y="181"/>
                  </a:lnTo>
                  <a:lnTo>
                    <a:pt x="348" y="182"/>
                  </a:lnTo>
                  <a:lnTo>
                    <a:pt x="348" y="183"/>
                  </a:lnTo>
                  <a:lnTo>
                    <a:pt x="347" y="183"/>
                  </a:lnTo>
                  <a:lnTo>
                    <a:pt x="347" y="184"/>
                  </a:lnTo>
                  <a:lnTo>
                    <a:pt x="346" y="186"/>
                  </a:lnTo>
                  <a:lnTo>
                    <a:pt x="345" y="186"/>
                  </a:lnTo>
                  <a:lnTo>
                    <a:pt x="345" y="184"/>
                  </a:lnTo>
                  <a:lnTo>
                    <a:pt x="344" y="184"/>
                  </a:lnTo>
                  <a:lnTo>
                    <a:pt x="345" y="184"/>
                  </a:lnTo>
                  <a:lnTo>
                    <a:pt x="345" y="183"/>
                  </a:lnTo>
                  <a:lnTo>
                    <a:pt x="345" y="182"/>
                  </a:lnTo>
                  <a:lnTo>
                    <a:pt x="346" y="182"/>
                  </a:lnTo>
                  <a:lnTo>
                    <a:pt x="346" y="181"/>
                  </a:lnTo>
                  <a:lnTo>
                    <a:pt x="345" y="181"/>
                  </a:lnTo>
                  <a:lnTo>
                    <a:pt x="344" y="181"/>
                  </a:lnTo>
                  <a:lnTo>
                    <a:pt x="343" y="181"/>
                  </a:lnTo>
                  <a:lnTo>
                    <a:pt x="341" y="180"/>
                  </a:lnTo>
                  <a:lnTo>
                    <a:pt x="341" y="181"/>
                  </a:lnTo>
                  <a:lnTo>
                    <a:pt x="343" y="182"/>
                  </a:lnTo>
                  <a:lnTo>
                    <a:pt x="343" y="183"/>
                  </a:lnTo>
                  <a:lnTo>
                    <a:pt x="343" y="184"/>
                  </a:lnTo>
                  <a:lnTo>
                    <a:pt x="341" y="184"/>
                  </a:lnTo>
                  <a:lnTo>
                    <a:pt x="341" y="186"/>
                  </a:lnTo>
                  <a:lnTo>
                    <a:pt x="340" y="186"/>
                  </a:lnTo>
                  <a:lnTo>
                    <a:pt x="340" y="184"/>
                  </a:lnTo>
                  <a:lnTo>
                    <a:pt x="340" y="183"/>
                  </a:lnTo>
                  <a:lnTo>
                    <a:pt x="340" y="182"/>
                  </a:lnTo>
                  <a:lnTo>
                    <a:pt x="339" y="182"/>
                  </a:lnTo>
                  <a:lnTo>
                    <a:pt x="338" y="182"/>
                  </a:lnTo>
                  <a:lnTo>
                    <a:pt x="337" y="182"/>
                  </a:lnTo>
                  <a:lnTo>
                    <a:pt x="336" y="182"/>
                  </a:lnTo>
                  <a:lnTo>
                    <a:pt x="335" y="182"/>
                  </a:lnTo>
                  <a:lnTo>
                    <a:pt x="335" y="181"/>
                  </a:lnTo>
                  <a:lnTo>
                    <a:pt x="333" y="181"/>
                  </a:lnTo>
                  <a:lnTo>
                    <a:pt x="333" y="182"/>
                  </a:lnTo>
                  <a:lnTo>
                    <a:pt x="335" y="182"/>
                  </a:lnTo>
                  <a:lnTo>
                    <a:pt x="335" y="183"/>
                  </a:lnTo>
                  <a:lnTo>
                    <a:pt x="336" y="183"/>
                  </a:lnTo>
                  <a:lnTo>
                    <a:pt x="335" y="184"/>
                  </a:lnTo>
                  <a:lnTo>
                    <a:pt x="335" y="186"/>
                  </a:lnTo>
                  <a:lnTo>
                    <a:pt x="333" y="186"/>
                  </a:lnTo>
                  <a:lnTo>
                    <a:pt x="333" y="184"/>
                  </a:lnTo>
                  <a:lnTo>
                    <a:pt x="332" y="184"/>
                  </a:lnTo>
                  <a:lnTo>
                    <a:pt x="331" y="184"/>
                  </a:lnTo>
                  <a:lnTo>
                    <a:pt x="331" y="186"/>
                  </a:lnTo>
                  <a:lnTo>
                    <a:pt x="332" y="186"/>
                  </a:lnTo>
                  <a:lnTo>
                    <a:pt x="332" y="187"/>
                  </a:lnTo>
                  <a:lnTo>
                    <a:pt x="331" y="187"/>
                  </a:lnTo>
                  <a:lnTo>
                    <a:pt x="330" y="187"/>
                  </a:lnTo>
                  <a:lnTo>
                    <a:pt x="330" y="186"/>
                  </a:lnTo>
                  <a:lnTo>
                    <a:pt x="330" y="184"/>
                  </a:lnTo>
                  <a:lnTo>
                    <a:pt x="329" y="184"/>
                  </a:lnTo>
                  <a:lnTo>
                    <a:pt x="328" y="184"/>
                  </a:lnTo>
                  <a:lnTo>
                    <a:pt x="327" y="184"/>
                  </a:lnTo>
                  <a:lnTo>
                    <a:pt x="325" y="186"/>
                  </a:lnTo>
                  <a:lnTo>
                    <a:pt x="324" y="186"/>
                  </a:lnTo>
                  <a:lnTo>
                    <a:pt x="324" y="184"/>
                  </a:lnTo>
                  <a:lnTo>
                    <a:pt x="323" y="184"/>
                  </a:lnTo>
                  <a:lnTo>
                    <a:pt x="322" y="184"/>
                  </a:lnTo>
                  <a:lnTo>
                    <a:pt x="322" y="183"/>
                  </a:lnTo>
                  <a:lnTo>
                    <a:pt x="322" y="182"/>
                  </a:lnTo>
                  <a:lnTo>
                    <a:pt x="321" y="182"/>
                  </a:lnTo>
                  <a:lnTo>
                    <a:pt x="321" y="183"/>
                  </a:lnTo>
                  <a:lnTo>
                    <a:pt x="321" y="184"/>
                  </a:lnTo>
                  <a:lnTo>
                    <a:pt x="320" y="184"/>
                  </a:lnTo>
                  <a:lnTo>
                    <a:pt x="319" y="184"/>
                  </a:lnTo>
                  <a:lnTo>
                    <a:pt x="320" y="183"/>
                  </a:lnTo>
                  <a:lnTo>
                    <a:pt x="320" y="182"/>
                  </a:lnTo>
                  <a:lnTo>
                    <a:pt x="319" y="181"/>
                  </a:lnTo>
                  <a:lnTo>
                    <a:pt x="317" y="181"/>
                  </a:lnTo>
                  <a:lnTo>
                    <a:pt x="317" y="182"/>
                  </a:lnTo>
                  <a:lnTo>
                    <a:pt x="316" y="182"/>
                  </a:lnTo>
                  <a:lnTo>
                    <a:pt x="315" y="183"/>
                  </a:lnTo>
                  <a:lnTo>
                    <a:pt x="315" y="184"/>
                  </a:lnTo>
                  <a:lnTo>
                    <a:pt x="315" y="186"/>
                  </a:lnTo>
                  <a:lnTo>
                    <a:pt x="314" y="187"/>
                  </a:lnTo>
                  <a:lnTo>
                    <a:pt x="313" y="187"/>
                  </a:lnTo>
                  <a:lnTo>
                    <a:pt x="312" y="186"/>
                  </a:lnTo>
                  <a:lnTo>
                    <a:pt x="311" y="186"/>
                  </a:lnTo>
                  <a:lnTo>
                    <a:pt x="309" y="186"/>
                  </a:lnTo>
                  <a:lnTo>
                    <a:pt x="309" y="184"/>
                  </a:lnTo>
                  <a:lnTo>
                    <a:pt x="308" y="184"/>
                  </a:lnTo>
                  <a:lnTo>
                    <a:pt x="308" y="186"/>
                  </a:lnTo>
                  <a:lnTo>
                    <a:pt x="307" y="186"/>
                  </a:lnTo>
                  <a:lnTo>
                    <a:pt x="306" y="187"/>
                  </a:lnTo>
                  <a:lnTo>
                    <a:pt x="306" y="188"/>
                  </a:lnTo>
                  <a:lnTo>
                    <a:pt x="306" y="190"/>
                  </a:lnTo>
                  <a:lnTo>
                    <a:pt x="306" y="191"/>
                  </a:lnTo>
                  <a:lnTo>
                    <a:pt x="306" y="194"/>
                  </a:lnTo>
                  <a:lnTo>
                    <a:pt x="305" y="195"/>
                  </a:lnTo>
                  <a:lnTo>
                    <a:pt x="304" y="196"/>
                  </a:lnTo>
                  <a:lnTo>
                    <a:pt x="304" y="197"/>
                  </a:lnTo>
                  <a:lnTo>
                    <a:pt x="304" y="198"/>
                  </a:lnTo>
                  <a:lnTo>
                    <a:pt x="303" y="198"/>
                  </a:lnTo>
                  <a:lnTo>
                    <a:pt x="301" y="198"/>
                  </a:lnTo>
                  <a:lnTo>
                    <a:pt x="301" y="199"/>
                  </a:lnTo>
                  <a:lnTo>
                    <a:pt x="301" y="200"/>
                  </a:lnTo>
                  <a:lnTo>
                    <a:pt x="300" y="200"/>
                  </a:lnTo>
                  <a:lnTo>
                    <a:pt x="299" y="200"/>
                  </a:lnTo>
                  <a:lnTo>
                    <a:pt x="298" y="200"/>
                  </a:lnTo>
                  <a:lnTo>
                    <a:pt x="296" y="199"/>
                  </a:lnTo>
                  <a:lnTo>
                    <a:pt x="295" y="198"/>
                  </a:lnTo>
                  <a:lnTo>
                    <a:pt x="293" y="198"/>
                  </a:lnTo>
                  <a:lnTo>
                    <a:pt x="293" y="199"/>
                  </a:lnTo>
                  <a:lnTo>
                    <a:pt x="292" y="200"/>
                  </a:lnTo>
                  <a:lnTo>
                    <a:pt x="292" y="202"/>
                  </a:lnTo>
                  <a:lnTo>
                    <a:pt x="291" y="202"/>
                  </a:lnTo>
                  <a:lnTo>
                    <a:pt x="291" y="203"/>
                  </a:lnTo>
                  <a:lnTo>
                    <a:pt x="290" y="203"/>
                  </a:lnTo>
                  <a:lnTo>
                    <a:pt x="290" y="204"/>
                  </a:lnTo>
                  <a:lnTo>
                    <a:pt x="289" y="204"/>
                  </a:lnTo>
                  <a:lnTo>
                    <a:pt x="288" y="205"/>
                  </a:lnTo>
                  <a:lnTo>
                    <a:pt x="289" y="205"/>
                  </a:lnTo>
                  <a:lnTo>
                    <a:pt x="290" y="206"/>
                  </a:lnTo>
                  <a:lnTo>
                    <a:pt x="290" y="207"/>
                  </a:lnTo>
                  <a:lnTo>
                    <a:pt x="290" y="208"/>
                  </a:lnTo>
                  <a:lnTo>
                    <a:pt x="289" y="210"/>
                  </a:lnTo>
                  <a:lnTo>
                    <a:pt x="289" y="211"/>
                  </a:lnTo>
                  <a:lnTo>
                    <a:pt x="290" y="211"/>
                  </a:lnTo>
                  <a:lnTo>
                    <a:pt x="290" y="212"/>
                  </a:lnTo>
                  <a:lnTo>
                    <a:pt x="289" y="212"/>
                  </a:lnTo>
                  <a:lnTo>
                    <a:pt x="288" y="212"/>
                  </a:lnTo>
                  <a:lnTo>
                    <a:pt x="287" y="211"/>
                  </a:lnTo>
                  <a:lnTo>
                    <a:pt x="287" y="212"/>
                  </a:lnTo>
                  <a:lnTo>
                    <a:pt x="287" y="213"/>
                  </a:lnTo>
                  <a:lnTo>
                    <a:pt x="285" y="214"/>
                  </a:lnTo>
                  <a:lnTo>
                    <a:pt x="284" y="214"/>
                  </a:lnTo>
                  <a:lnTo>
                    <a:pt x="283" y="214"/>
                  </a:lnTo>
                  <a:lnTo>
                    <a:pt x="282" y="214"/>
                  </a:lnTo>
                  <a:lnTo>
                    <a:pt x="281" y="214"/>
                  </a:lnTo>
                  <a:lnTo>
                    <a:pt x="280" y="214"/>
                  </a:lnTo>
                  <a:lnTo>
                    <a:pt x="280" y="215"/>
                  </a:lnTo>
                  <a:lnTo>
                    <a:pt x="280" y="216"/>
                  </a:lnTo>
                  <a:lnTo>
                    <a:pt x="281" y="216"/>
                  </a:lnTo>
                  <a:lnTo>
                    <a:pt x="281" y="218"/>
                  </a:lnTo>
                  <a:lnTo>
                    <a:pt x="281" y="219"/>
                  </a:lnTo>
                  <a:lnTo>
                    <a:pt x="281" y="220"/>
                  </a:lnTo>
                  <a:lnTo>
                    <a:pt x="280" y="220"/>
                  </a:lnTo>
                  <a:lnTo>
                    <a:pt x="279" y="220"/>
                  </a:lnTo>
                  <a:lnTo>
                    <a:pt x="277" y="220"/>
                  </a:lnTo>
                  <a:lnTo>
                    <a:pt x="276" y="220"/>
                  </a:lnTo>
                  <a:lnTo>
                    <a:pt x="275" y="219"/>
                  </a:lnTo>
                  <a:lnTo>
                    <a:pt x="274" y="220"/>
                  </a:lnTo>
                  <a:lnTo>
                    <a:pt x="274" y="221"/>
                  </a:lnTo>
                  <a:lnTo>
                    <a:pt x="274" y="222"/>
                  </a:lnTo>
                  <a:lnTo>
                    <a:pt x="274" y="223"/>
                  </a:lnTo>
                  <a:lnTo>
                    <a:pt x="273" y="226"/>
                  </a:lnTo>
                  <a:lnTo>
                    <a:pt x="272" y="226"/>
                  </a:lnTo>
                  <a:lnTo>
                    <a:pt x="272" y="227"/>
                  </a:lnTo>
                  <a:lnTo>
                    <a:pt x="272" y="228"/>
                  </a:lnTo>
                  <a:lnTo>
                    <a:pt x="272" y="229"/>
                  </a:lnTo>
                  <a:lnTo>
                    <a:pt x="271" y="230"/>
                  </a:lnTo>
                  <a:lnTo>
                    <a:pt x="269" y="229"/>
                  </a:lnTo>
                  <a:lnTo>
                    <a:pt x="268" y="229"/>
                  </a:lnTo>
                  <a:lnTo>
                    <a:pt x="267" y="229"/>
                  </a:lnTo>
                  <a:lnTo>
                    <a:pt x="266" y="229"/>
                  </a:lnTo>
                  <a:lnTo>
                    <a:pt x="265" y="229"/>
                  </a:lnTo>
                  <a:lnTo>
                    <a:pt x="264" y="230"/>
                  </a:lnTo>
                  <a:lnTo>
                    <a:pt x="264" y="231"/>
                  </a:lnTo>
                  <a:lnTo>
                    <a:pt x="263" y="231"/>
                  </a:lnTo>
                  <a:lnTo>
                    <a:pt x="264" y="232"/>
                  </a:lnTo>
                  <a:lnTo>
                    <a:pt x="265" y="232"/>
                  </a:lnTo>
                  <a:lnTo>
                    <a:pt x="265" y="231"/>
                  </a:lnTo>
                  <a:lnTo>
                    <a:pt x="265" y="232"/>
                  </a:lnTo>
                  <a:lnTo>
                    <a:pt x="265" y="234"/>
                  </a:lnTo>
                  <a:lnTo>
                    <a:pt x="264" y="234"/>
                  </a:lnTo>
                  <a:lnTo>
                    <a:pt x="263" y="234"/>
                  </a:lnTo>
                  <a:lnTo>
                    <a:pt x="261" y="234"/>
                  </a:lnTo>
                  <a:lnTo>
                    <a:pt x="260" y="235"/>
                  </a:lnTo>
                  <a:lnTo>
                    <a:pt x="259" y="235"/>
                  </a:lnTo>
                  <a:lnTo>
                    <a:pt x="258" y="236"/>
                  </a:lnTo>
                  <a:lnTo>
                    <a:pt x="258" y="237"/>
                  </a:lnTo>
                  <a:lnTo>
                    <a:pt x="258" y="238"/>
                  </a:lnTo>
                  <a:lnTo>
                    <a:pt x="257" y="238"/>
                  </a:lnTo>
                  <a:lnTo>
                    <a:pt x="256" y="239"/>
                  </a:lnTo>
                  <a:lnTo>
                    <a:pt x="256" y="240"/>
                  </a:lnTo>
                  <a:lnTo>
                    <a:pt x="255" y="240"/>
                  </a:lnTo>
                  <a:lnTo>
                    <a:pt x="256" y="242"/>
                  </a:lnTo>
                  <a:lnTo>
                    <a:pt x="256" y="243"/>
                  </a:lnTo>
                  <a:lnTo>
                    <a:pt x="255" y="243"/>
                  </a:lnTo>
                  <a:lnTo>
                    <a:pt x="253" y="243"/>
                  </a:lnTo>
                  <a:lnTo>
                    <a:pt x="253" y="242"/>
                  </a:lnTo>
                  <a:lnTo>
                    <a:pt x="253" y="240"/>
                  </a:lnTo>
                  <a:lnTo>
                    <a:pt x="252" y="240"/>
                  </a:lnTo>
                  <a:lnTo>
                    <a:pt x="251" y="240"/>
                  </a:lnTo>
                  <a:lnTo>
                    <a:pt x="251" y="239"/>
                  </a:lnTo>
                  <a:lnTo>
                    <a:pt x="250" y="239"/>
                  </a:lnTo>
                  <a:lnTo>
                    <a:pt x="249" y="239"/>
                  </a:lnTo>
                  <a:lnTo>
                    <a:pt x="249" y="240"/>
                  </a:lnTo>
                  <a:lnTo>
                    <a:pt x="248" y="242"/>
                  </a:lnTo>
                  <a:lnTo>
                    <a:pt x="248" y="240"/>
                  </a:lnTo>
                  <a:lnTo>
                    <a:pt x="247" y="240"/>
                  </a:lnTo>
                  <a:lnTo>
                    <a:pt x="247" y="239"/>
                  </a:lnTo>
                  <a:lnTo>
                    <a:pt x="245" y="239"/>
                  </a:lnTo>
                  <a:lnTo>
                    <a:pt x="244" y="238"/>
                  </a:lnTo>
                  <a:lnTo>
                    <a:pt x="244" y="239"/>
                  </a:lnTo>
                  <a:lnTo>
                    <a:pt x="243" y="240"/>
                  </a:lnTo>
                  <a:lnTo>
                    <a:pt x="243" y="242"/>
                  </a:lnTo>
                  <a:lnTo>
                    <a:pt x="242" y="243"/>
                  </a:lnTo>
                  <a:lnTo>
                    <a:pt x="242" y="244"/>
                  </a:lnTo>
                  <a:lnTo>
                    <a:pt x="242" y="245"/>
                  </a:lnTo>
                  <a:lnTo>
                    <a:pt x="241" y="245"/>
                  </a:lnTo>
                  <a:lnTo>
                    <a:pt x="240" y="245"/>
                  </a:lnTo>
                  <a:lnTo>
                    <a:pt x="240" y="246"/>
                  </a:lnTo>
                  <a:lnTo>
                    <a:pt x="239" y="246"/>
                  </a:lnTo>
                  <a:lnTo>
                    <a:pt x="239" y="247"/>
                  </a:lnTo>
                  <a:lnTo>
                    <a:pt x="237" y="247"/>
                  </a:lnTo>
                  <a:lnTo>
                    <a:pt x="237" y="246"/>
                  </a:lnTo>
                  <a:lnTo>
                    <a:pt x="236" y="246"/>
                  </a:lnTo>
                  <a:lnTo>
                    <a:pt x="236" y="245"/>
                  </a:lnTo>
                  <a:lnTo>
                    <a:pt x="235" y="246"/>
                  </a:lnTo>
                  <a:lnTo>
                    <a:pt x="234" y="246"/>
                  </a:lnTo>
                  <a:lnTo>
                    <a:pt x="233" y="246"/>
                  </a:lnTo>
                  <a:lnTo>
                    <a:pt x="232" y="246"/>
                  </a:lnTo>
                  <a:lnTo>
                    <a:pt x="231" y="247"/>
                  </a:lnTo>
                  <a:lnTo>
                    <a:pt x="231" y="248"/>
                  </a:lnTo>
                  <a:lnTo>
                    <a:pt x="231" y="250"/>
                  </a:lnTo>
                  <a:lnTo>
                    <a:pt x="229" y="250"/>
                  </a:lnTo>
                  <a:lnTo>
                    <a:pt x="228" y="250"/>
                  </a:lnTo>
                  <a:lnTo>
                    <a:pt x="228" y="248"/>
                  </a:lnTo>
                  <a:lnTo>
                    <a:pt x="227" y="248"/>
                  </a:lnTo>
                  <a:lnTo>
                    <a:pt x="227" y="250"/>
                  </a:lnTo>
                  <a:lnTo>
                    <a:pt x="227" y="251"/>
                  </a:lnTo>
                  <a:lnTo>
                    <a:pt x="226" y="251"/>
                  </a:lnTo>
                  <a:lnTo>
                    <a:pt x="225" y="251"/>
                  </a:lnTo>
                  <a:lnTo>
                    <a:pt x="224" y="252"/>
                  </a:lnTo>
                  <a:lnTo>
                    <a:pt x="225" y="253"/>
                  </a:lnTo>
                  <a:lnTo>
                    <a:pt x="225" y="254"/>
                  </a:lnTo>
                  <a:lnTo>
                    <a:pt x="224" y="254"/>
                  </a:lnTo>
                  <a:lnTo>
                    <a:pt x="223" y="254"/>
                  </a:lnTo>
                  <a:lnTo>
                    <a:pt x="221" y="254"/>
                  </a:lnTo>
                  <a:lnTo>
                    <a:pt x="221" y="255"/>
                  </a:lnTo>
                  <a:lnTo>
                    <a:pt x="221" y="256"/>
                  </a:lnTo>
                  <a:lnTo>
                    <a:pt x="221" y="258"/>
                  </a:lnTo>
                  <a:lnTo>
                    <a:pt x="221" y="259"/>
                  </a:lnTo>
                  <a:lnTo>
                    <a:pt x="220" y="260"/>
                  </a:lnTo>
                  <a:lnTo>
                    <a:pt x="219" y="260"/>
                  </a:lnTo>
                  <a:lnTo>
                    <a:pt x="218" y="261"/>
                  </a:lnTo>
                  <a:lnTo>
                    <a:pt x="218" y="262"/>
                  </a:lnTo>
                  <a:lnTo>
                    <a:pt x="217" y="263"/>
                  </a:lnTo>
                  <a:lnTo>
                    <a:pt x="216" y="264"/>
                  </a:lnTo>
                  <a:lnTo>
                    <a:pt x="215" y="266"/>
                  </a:lnTo>
                  <a:lnTo>
                    <a:pt x="215" y="267"/>
                  </a:lnTo>
                  <a:lnTo>
                    <a:pt x="213" y="267"/>
                  </a:lnTo>
                  <a:lnTo>
                    <a:pt x="213" y="268"/>
                  </a:lnTo>
                  <a:lnTo>
                    <a:pt x="212" y="269"/>
                  </a:lnTo>
                  <a:lnTo>
                    <a:pt x="213" y="270"/>
                  </a:lnTo>
                  <a:lnTo>
                    <a:pt x="213" y="269"/>
                  </a:lnTo>
                  <a:lnTo>
                    <a:pt x="215" y="269"/>
                  </a:lnTo>
                  <a:lnTo>
                    <a:pt x="216" y="269"/>
                  </a:lnTo>
                  <a:lnTo>
                    <a:pt x="216" y="270"/>
                  </a:lnTo>
                  <a:lnTo>
                    <a:pt x="215" y="271"/>
                  </a:lnTo>
                  <a:lnTo>
                    <a:pt x="213" y="272"/>
                  </a:lnTo>
                  <a:lnTo>
                    <a:pt x="212" y="274"/>
                  </a:lnTo>
                  <a:lnTo>
                    <a:pt x="211" y="274"/>
                  </a:lnTo>
                  <a:lnTo>
                    <a:pt x="211" y="275"/>
                  </a:lnTo>
                  <a:lnTo>
                    <a:pt x="210" y="275"/>
                  </a:lnTo>
                  <a:lnTo>
                    <a:pt x="209" y="275"/>
                  </a:lnTo>
                  <a:lnTo>
                    <a:pt x="208" y="276"/>
                  </a:lnTo>
                  <a:lnTo>
                    <a:pt x="208" y="275"/>
                  </a:lnTo>
                  <a:lnTo>
                    <a:pt x="207" y="275"/>
                  </a:lnTo>
                  <a:lnTo>
                    <a:pt x="205" y="274"/>
                  </a:lnTo>
                  <a:lnTo>
                    <a:pt x="205" y="275"/>
                  </a:lnTo>
                  <a:lnTo>
                    <a:pt x="205" y="276"/>
                  </a:lnTo>
                  <a:lnTo>
                    <a:pt x="205" y="277"/>
                  </a:lnTo>
                  <a:lnTo>
                    <a:pt x="204" y="277"/>
                  </a:lnTo>
                  <a:lnTo>
                    <a:pt x="203" y="277"/>
                  </a:lnTo>
                  <a:lnTo>
                    <a:pt x="202" y="276"/>
                  </a:lnTo>
                  <a:lnTo>
                    <a:pt x="201" y="276"/>
                  </a:lnTo>
                  <a:lnTo>
                    <a:pt x="200" y="276"/>
                  </a:lnTo>
                  <a:lnTo>
                    <a:pt x="200" y="275"/>
                  </a:lnTo>
                  <a:lnTo>
                    <a:pt x="199" y="275"/>
                  </a:lnTo>
                  <a:lnTo>
                    <a:pt x="199" y="276"/>
                  </a:lnTo>
                  <a:lnTo>
                    <a:pt x="197" y="277"/>
                  </a:lnTo>
                  <a:lnTo>
                    <a:pt x="197" y="278"/>
                  </a:lnTo>
                  <a:lnTo>
                    <a:pt x="199" y="278"/>
                  </a:lnTo>
                  <a:lnTo>
                    <a:pt x="199" y="279"/>
                  </a:lnTo>
                  <a:lnTo>
                    <a:pt x="199" y="280"/>
                  </a:lnTo>
                  <a:lnTo>
                    <a:pt x="199" y="282"/>
                  </a:lnTo>
                  <a:lnTo>
                    <a:pt x="200" y="282"/>
                  </a:lnTo>
                  <a:lnTo>
                    <a:pt x="200" y="283"/>
                  </a:lnTo>
                  <a:lnTo>
                    <a:pt x="200" y="284"/>
                  </a:lnTo>
                  <a:lnTo>
                    <a:pt x="201" y="285"/>
                  </a:lnTo>
                  <a:lnTo>
                    <a:pt x="201" y="286"/>
                  </a:lnTo>
                  <a:lnTo>
                    <a:pt x="202" y="286"/>
                  </a:lnTo>
                  <a:lnTo>
                    <a:pt x="201" y="287"/>
                  </a:lnTo>
                  <a:lnTo>
                    <a:pt x="201" y="288"/>
                  </a:lnTo>
                  <a:lnTo>
                    <a:pt x="200" y="288"/>
                  </a:lnTo>
                  <a:lnTo>
                    <a:pt x="199" y="288"/>
                  </a:lnTo>
                  <a:lnTo>
                    <a:pt x="197" y="288"/>
                  </a:lnTo>
                  <a:lnTo>
                    <a:pt x="197" y="287"/>
                  </a:lnTo>
                  <a:lnTo>
                    <a:pt x="197" y="286"/>
                  </a:lnTo>
                  <a:lnTo>
                    <a:pt x="196" y="286"/>
                  </a:lnTo>
                  <a:lnTo>
                    <a:pt x="195" y="286"/>
                  </a:lnTo>
                  <a:lnTo>
                    <a:pt x="195" y="287"/>
                  </a:lnTo>
                  <a:lnTo>
                    <a:pt x="197" y="290"/>
                  </a:lnTo>
                  <a:lnTo>
                    <a:pt x="197" y="291"/>
                  </a:lnTo>
                  <a:lnTo>
                    <a:pt x="197" y="292"/>
                  </a:lnTo>
                  <a:lnTo>
                    <a:pt x="199" y="292"/>
                  </a:lnTo>
                  <a:lnTo>
                    <a:pt x="199" y="293"/>
                  </a:lnTo>
                  <a:lnTo>
                    <a:pt x="200" y="293"/>
                  </a:lnTo>
                  <a:lnTo>
                    <a:pt x="200" y="294"/>
                  </a:lnTo>
                  <a:lnTo>
                    <a:pt x="201" y="295"/>
                  </a:lnTo>
                  <a:lnTo>
                    <a:pt x="201" y="296"/>
                  </a:lnTo>
                  <a:lnTo>
                    <a:pt x="201" y="298"/>
                  </a:lnTo>
                  <a:lnTo>
                    <a:pt x="201" y="299"/>
                  </a:lnTo>
                  <a:lnTo>
                    <a:pt x="200" y="299"/>
                  </a:lnTo>
                  <a:lnTo>
                    <a:pt x="189" y="299"/>
                  </a:lnTo>
                  <a:lnTo>
                    <a:pt x="188" y="299"/>
                  </a:lnTo>
                  <a:lnTo>
                    <a:pt x="184" y="299"/>
                  </a:lnTo>
                  <a:lnTo>
                    <a:pt x="181" y="299"/>
                  </a:lnTo>
                  <a:lnTo>
                    <a:pt x="180" y="299"/>
                  </a:lnTo>
                  <a:lnTo>
                    <a:pt x="178" y="299"/>
                  </a:lnTo>
                  <a:lnTo>
                    <a:pt x="177" y="299"/>
                  </a:lnTo>
                  <a:lnTo>
                    <a:pt x="176" y="299"/>
                  </a:lnTo>
                  <a:lnTo>
                    <a:pt x="175" y="299"/>
                  </a:lnTo>
                  <a:lnTo>
                    <a:pt x="173" y="299"/>
                  </a:lnTo>
                  <a:lnTo>
                    <a:pt x="172" y="299"/>
                  </a:lnTo>
                  <a:lnTo>
                    <a:pt x="171" y="299"/>
                  </a:lnTo>
                  <a:lnTo>
                    <a:pt x="170" y="299"/>
                  </a:lnTo>
                  <a:lnTo>
                    <a:pt x="169" y="299"/>
                  </a:lnTo>
                  <a:lnTo>
                    <a:pt x="168" y="299"/>
                  </a:lnTo>
                  <a:lnTo>
                    <a:pt x="167" y="299"/>
                  </a:lnTo>
                  <a:lnTo>
                    <a:pt x="165" y="299"/>
                  </a:lnTo>
                  <a:lnTo>
                    <a:pt x="164" y="299"/>
                  </a:lnTo>
                  <a:lnTo>
                    <a:pt x="163" y="299"/>
                  </a:lnTo>
                  <a:lnTo>
                    <a:pt x="161" y="299"/>
                  </a:lnTo>
                  <a:lnTo>
                    <a:pt x="160" y="299"/>
                  </a:lnTo>
                  <a:lnTo>
                    <a:pt x="159" y="299"/>
                  </a:lnTo>
                  <a:lnTo>
                    <a:pt x="157" y="299"/>
                  </a:lnTo>
                  <a:lnTo>
                    <a:pt x="156" y="299"/>
                  </a:lnTo>
                  <a:lnTo>
                    <a:pt x="154" y="299"/>
                  </a:lnTo>
                  <a:lnTo>
                    <a:pt x="152" y="299"/>
                  </a:lnTo>
                  <a:lnTo>
                    <a:pt x="151" y="299"/>
                  </a:lnTo>
                  <a:lnTo>
                    <a:pt x="149" y="299"/>
                  </a:lnTo>
                  <a:lnTo>
                    <a:pt x="148" y="299"/>
                  </a:lnTo>
                  <a:lnTo>
                    <a:pt x="147" y="299"/>
                  </a:lnTo>
                  <a:lnTo>
                    <a:pt x="146" y="298"/>
                  </a:lnTo>
                  <a:lnTo>
                    <a:pt x="145" y="298"/>
                  </a:lnTo>
                  <a:lnTo>
                    <a:pt x="144" y="298"/>
                  </a:lnTo>
                  <a:lnTo>
                    <a:pt x="143" y="298"/>
                  </a:lnTo>
                  <a:lnTo>
                    <a:pt x="141" y="298"/>
                  </a:lnTo>
                  <a:lnTo>
                    <a:pt x="140" y="298"/>
                  </a:lnTo>
                  <a:lnTo>
                    <a:pt x="139" y="298"/>
                  </a:lnTo>
                  <a:lnTo>
                    <a:pt x="137" y="298"/>
                  </a:lnTo>
                  <a:lnTo>
                    <a:pt x="135" y="298"/>
                  </a:lnTo>
                  <a:lnTo>
                    <a:pt x="131" y="298"/>
                  </a:lnTo>
                  <a:lnTo>
                    <a:pt x="130" y="298"/>
                  </a:lnTo>
                  <a:lnTo>
                    <a:pt x="129" y="298"/>
                  </a:lnTo>
                  <a:lnTo>
                    <a:pt x="128" y="298"/>
                  </a:lnTo>
                  <a:lnTo>
                    <a:pt x="125" y="298"/>
                  </a:lnTo>
                  <a:lnTo>
                    <a:pt x="123" y="298"/>
                  </a:lnTo>
                  <a:lnTo>
                    <a:pt x="122" y="298"/>
                  </a:lnTo>
                  <a:lnTo>
                    <a:pt x="121" y="298"/>
                  </a:lnTo>
                  <a:lnTo>
                    <a:pt x="115" y="298"/>
                  </a:lnTo>
                  <a:lnTo>
                    <a:pt x="113" y="298"/>
                  </a:lnTo>
                  <a:lnTo>
                    <a:pt x="109" y="299"/>
                  </a:lnTo>
                  <a:lnTo>
                    <a:pt x="108" y="299"/>
                  </a:lnTo>
                  <a:lnTo>
                    <a:pt x="107" y="299"/>
                  </a:lnTo>
                  <a:lnTo>
                    <a:pt x="107" y="298"/>
                  </a:lnTo>
                  <a:lnTo>
                    <a:pt x="107" y="296"/>
                  </a:lnTo>
                  <a:lnTo>
                    <a:pt x="107" y="286"/>
                  </a:lnTo>
                  <a:lnTo>
                    <a:pt x="107" y="275"/>
                  </a:lnTo>
                  <a:lnTo>
                    <a:pt x="107" y="272"/>
                  </a:lnTo>
                  <a:lnTo>
                    <a:pt x="107" y="262"/>
                  </a:lnTo>
                  <a:lnTo>
                    <a:pt x="107" y="252"/>
                  </a:lnTo>
                  <a:lnTo>
                    <a:pt x="107" y="251"/>
                  </a:lnTo>
                  <a:lnTo>
                    <a:pt x="107" y="244"/>
                  </a:lnTo>
                  <a:lnTo>
                    <a:pt x="105" y="244"/>
                  </a:lnTo>
                  <a:lnTo>
                    <a:pt x="104" y="244"/>
                  </a:lnTo>
                  <a:lnTo>
                    <a:pt x="98" y="244"/>
                  </a:lnTo>
                  <a:lnTo>
                    <a:pt x="97" y="244"/>
                  </a:lnTo>
                  <a:lnTo>
                    <a:pt x="96" y="244"/>
                  </a:lnTo>
                  <a:lnTo>
                    <a:pt x="90" y="244"/>
                  </a:lnTo>
                  <a:lnTo>
                    <a:pt x="89" y="244"/>
                  </a:lnTo>
                  <a:lnTo>
                    <a:pt x="88" y="244"/>
                  </a:lnTo>
                  <a:lnTo>
                    <a:pt x="85" y="244"/>
                  </a:lnTo>
                  <a:lnTo>
                    <a:pt x="84" y="244"/>
                  </a:lnTo>
                  <a:lnTo>
                    <a:pt x="82" y="244"/>
                  </a:lnTo>
                  <a:lnTo>
                    <a:pt x="75" y="244"/>
                  </a:lnTo>
                  <a:lnTo>
                    <a:pt x="74" y="244"/>
                  </a:lnTo>
                  <a:lnTo>
                    <a:pt x="72" y="244"/>
                  </a:lnTo>
                  <a:lnTo>
                    <a:pt x="58" y="244"/>
                  </a:lnTo>
                  <a:lnTo>
                    <a:pt x="57" y="244"/>
                  </a:lnTo>
                  <a:lnTo>
                    <a:pt x="56" y="244"/>
                  </a:lnTo>
                  <a:lnTo>
                    <a:pt x="50" y="244"/>
                  </a:lnTo>
                  <a:lnTo>
                    <a:pt x="49" y="244"/>
                  </a:lnTo>
                  <a:lnTo>
                    <a:pt x="44" y="244"/>
                  </a:lnTo>
                  <a:lnTo>
                    <a:pt x="43" y="244"/>
                  </a:lnTo>
                  <a:lnTo>
                    <a:pt x="39" y="244"/>
                  </a:lnTo>
                  <a:lnTo>
                    <a:pt x="37" y="244"/>
                  </a:lnTo>
                  <a:lnTo>
                    <a:pt x="36" y="244"/>
                  </a:lnTo>
                  <a:lnTo>
                    <a:pt x="35" y="244"/>
                  </a:lnTo>
                  <a:lnTo>
                    <a:pt x="32" y="244"/>
                  </a:lnTo>
                  <a:lnTo>
                    <a:pt x="29" y="244"/>
                  </a:lnTo>
                  <a:lnTo>
                    <a:pt x="27" y="244"/>
                  </a:lnTo>
                  <a:lnTo>
                    <a:pt x="25" y="244"/>
                  </a:lnTo>
                  <a:lnTo>
                    <a:pt x="21" y="244"/>
                  </a:lnTo>
                  <a:lnTo>
                    <a:pt x="20" y="244"/>
                  </a:lnTo>
                  <a:lnTo>
                    <a:pt x="18" y="244"/>
                  </a:lnTo>
                  <a:lnTo>
                    <a:pt x="15" y="244"/>
                  </a:lnTo>
                  <a:lnTo>
                    <a:pt x="2" y="244"/>
                  </a:lnTo>
                  <a:lnTo>
                    <a:pt x="0" y="244"/>
                  </a:lnTo>
                  <a:lnTo>
                    <a:pt x="0" y="243"/>
                  </a:lnTo>
                  <a:lnTo>
                    <a:pt x="0" y="242"/>
                  </a:lnTo>
                  <a:lnTo>
                    <a:pt x="0" y="239"/>
                  </a:lnTo>
                  <a:lnTo>
                    <a:pt x="0" y="236"/>
                  </a:lnTo>
                  <a:lnTo>
                    <a:pt x="1" y="235"/>
                  </a:lnTo>
                  <a:lnTo>
                    <a:pt x="0" y="232"/>
                  </a:lnTo>
                  <a:lnTo>
                    <a:pt x="0" y="231"/>
                  </a:lnTo>
                  <a:lnTo>
                    <a:pt x="0" y="230"/>
                  </a:lnTo>
                  <a:lnTo>
                    <a:pt x="0" y="229"/>
                  </a:lnTo>
                  <a:lnTo>
                    <a:pt x="1" y="226"/>
                  </a:lnTo>
                  <a:lnTo>
                    <a:pt x="1" y="221"/>
                  </a:lnTo>
                  <a:lnTo>
                    <a:pt x="1" y="213"/>
                  </a:lnTo>
                  <a:lnTo>
                    <a:pt x="1" y="211"/>
                  </a:lnTo>
                  <a:lnTo>
                    <a:pt x="1" y="210"/>
                  </a:lnTo>
                  <a:lnTo>
                    <a:pt x="1" y="208"/>
                  </a:lnTo>
                  <a:lnTo>
                    <a:pt x="1" y="204"/>
                  </a:lnTo>
                  <a:lnTo>
                    <a:pt x="1" y="202"/>
                  </a:lnTo>
                  <a:lnTo>
                    <a:pt x="1" y="197"/>
                  </a:lnTo>
                  <a:lnTo>
                    <a:pt x="1" y="196"/>
                  </a:lnTo>
                  <a:lnTo>
                    <a:pt x="1" y="191"/>
                  </a:lnTo>
                  <a:lnTo>
                    <a:pt x="1" y="190"/>
                  </a:lnTo>
                  <a:lnTo>
                    <a:pt x="0" y="189"/>
                  </a:lnTo>
                  <a:lnTo>
                    <a:pt x="0" y="188"/>
                  </a:lnTo>
                  <a:lnTo>
                    <a:pt x="1" y="187"/>
                  </a:lnTo>
                  <a:lnTo>
                    <a:pt x="1" y="188"/>
                  </a:lnTo>
                  <a:lnTo>
                    <a:pt x="2" y="188"/>
                  </a:lnTo>
                  <a:lnTo>
                    <a:pt x="2" y="187"/>
                  </a:lnTo>
                  <a:lnTo>
                    <a:pt x="3" y="187"/>
                  </a:lnTo>
                  <a:lnTo>
                    <a:pt x="4" y="186"/>
                  </a:lnTo>
                  <a:lnTo>
                    <a:pt x="3" y="186"/>
                  </a:lnTo>
                  <a:lnTo>
                    <a:pt x="3" y="184"/>
                  </a:lnTo>
                  <a:lnTo>
                    <a:pt x="4" y="184"/>
                  </a:lnTo>
                  <a:lnTo>
                    <a:pt x="5" y="184"/>
                  </a:lnTo>
                  <a:lnTo>
                    <a:pt x="5" y="183"/>
                  </a:lnTo>
                  <a:lnTo>
                    <a:pt x="7" y="183"/>
                  </a:lnTo>
                  <a:lnTo>
                    <a:pt x="8" y="183"/>
                  </a:lnTo>
                  <a:lnTo>
                    <a:pt x="9" y="183"/>
                  </a:lnTo>
                  <a:lnTo>
                    <a:pt x="10" y="184"/>
                  </a:lnTo>
                  <a:lnTo>
                    <a:pt x="11" y="184"/>
                  </a:lnTo>
                  <a:lnTo>
                    <a:pt x="11" y="183"/>
                  </a:lnTo>
                  <a:lnTo>
                    <a:pt x="12" y="183"/>
                  </a:lnTo>
                  <a:lnTo>
                    <a:pt x="13" y="184"/>
                  </a:lnTo>
                  <a:lnTo>
                    <a:pt x="13" y="186"/>
                  </a:lnTo>
                  <a:lnTo>
                    <a:pt x="15" y="184"/>
                  </a:lnTo>
                  <a:lnTo>
                    <a:pt x="16" y="186"/>
                  </a:lnTo>
                  <a:lnTo>
                    <a:pt x="16" y="187"/>
                  </a:lnTo>
                  <a:lnTo>
                    <a:pt x="17" y="187"/>
                  </a:lnTo>
                  <a:lnTo>
                    <a:pt x="17" y="188"/>
                  </a:lnTo>
                  <a:lnTo>
                    <a:pt x="17" y="189"/>
                  </a:lnTo>
                  <a:lnTo>
                    <a:pt x="18" y="189"/>
                  </a:lnTo>
                  <a:lnTo>
                    <a:pt x="18" y="188"/>
                  </a:lnTo>
                  <a:lnTo>
                    <a:pt x="19" y="187"/>
                  </a:lnTo>
                  <a:lnTo>
                    <a:pt x="19" y="188"/>
                  </a:lnTo>
                  <a:lnTo>
                    <a:pt x="20" y="188"/>
                  </a:lnTo>
                  <a:lnTo>
                    <a:pt x="20" y="187"/>
                  </a:lnTo>
                  <a:lnTo>
                    <a:pt x="20" y="188"/>
                  </a:lnTo>
                  <a:lnTo>
                    <a:pt x="21" y="189"/>
                  </a:lnTo>
                  <a:lnTo>
                    <a:pt x="20" y="189"/>
                  </a:lnTo>
                  <a:lnTo>
                    <a:pt x="20" y="190"/>
                  </a:lnTo>
                  <a:lnTo>
                    <a:pt x="21" y="190"/>
                  </a:lnTo>
                  <a:lnTo>
                    <a:pt x="23" y="190"/>
                  </a:lnTo>
                  <a:lnTo>
                    <a:pt x="23" y="189"/>
                  </a:lnTo>
                  <a:lnTo>
                    <a:pt x="24" y="189"/>
                  </a:lnTo>
                  <a:lnTo>
                    <a:pt x="24" y="190"/>
                  </a:lnTo>
                  <a:lnTo>
                    <a:pt x="25" y="190"/>
                  </a:lnTo>
                  <a:lnTo>
                    <a:pt x="25" y="189"/>
                  </a:lnTo>
                  <a:lnTo>
                    <a:pt x="25" y="188"/>
                  </a:lnTo>
                  <a:lnTo>
                    <a:pt x="26" y="188"/>
                  </a:lnTo>
                  <a:lnTo>
                    <a:pt x="27" y="187"/>
                  </a:lnTo>
                  <a:lnTo>
                    <a:pt x="27" y="186"/>
                  </a:lnTo>
                  <a:lnTo>
                    <a:pt x="27" y="184"/>
                  </a:lnTo>
                  <a:lnTo>
                    <a:pt x="28" y="184"/>
                  </a:lnTo>
                  <a:lnTo>
                    <a:pt x="28" y="183"/>
                  </a:lnTo>
                  <a:lnTo>
                    <a:pt x="29" y="183"/>
                  </a:lnTo>
                  <a:lnTo>
                    <a:pt x="29" y="184"/>
                  </a:lnTo>
                  <a:lnTo>
                    <a:pt x="29" y="186"/>
                  </a:lnTo>
                  <a:lnTo>
                    <a:pt x="31" y="186"/>
                  </a:lnTo>
                  <a:lnTo>
                    <a:pt x="32" y="186"/>
                  </a:lnTo>
                  <a:lnTo>
                    <a:pt x="33" y="186"/>
                  </a:lnTo>
                  <a:lnTo>
                    <a:pt x="33" y="184"/>
                  </a:lnTo>
                  <a:lnTo>
                    <a:pt x="34" y="184"/>
                  </a:lnTo>
                  <a:lnTo>
                    <a:pt x="34" y="183"/>
                  </a:lnTo>
                  <a:lnTo>
                    <a:pt x="33" y="183"/>
                  </a:lnTo>
                  <a:lnTo>
                    <a:pt x="33" y="182"/>
                  </a:lnTo>
                  <a:lnTo>
                    <a:pt x="34" y="182"/>
                  </a:lnTo>
                  <a:lnTo>
                    <a:pt x="35" y="182"/>
                  </a:lnTo>
                  <a:lnTo>
                    <a:pt x="35" y="181"/>
                  </a:lnTo>
                  <a:lnTo>
                    <a:pt x="36" y="181"/>
                  </a:lnTo>
                  <a:lnTo>
                    <a:pt x="36" y="180"/>
                  </a:lnTo>
                  <a:lnTo>
                    <a:pt x="36" y="179"/>
                  </a:lnTo>
                  <a:lnTo>
                    <a:pt x="37" y="179"/>
                  </a:lnTo>
                  <a:lnTo>
                    <a:pt x="37" y="180"/>
                  </a:lnTo>
                  <a:lnTo>
                    <a:pt x="39" y="180"/>
                  </a:lnTo>
                  <a:lnTo>
                    <a:pt x="39" y="179"/>
                  </a:lnTo>
                  <a:lnTo>
                    <a:pt x="37" y="179"/>
                  </a:lnTo>
                  <a:lnTo>
                    <a:pt x="36" y="178"/>
                  </a:lnTo>
                  <a:lnTo>
                    <a:pt x="37" y="178"/>
                  </a:lnTo>
                  <a:lnTo>
                    <a:pt x="39" y="176"/>
                  </a:lnTo>
                  <a:lnTo>
                    <a:pt x="40" y="176"/>
                  </a:lnTo>
                  <a:lnTo>
                    <a:pt x="41" y="176"/>
                  </a:lnTo>
                  <a:lnTo>
                    <a:pt x="41" y="175"/>
                  </a:lnTo>
                  <a:lnTo>
                    <a:pt x="41" y="174"/>
                  </a:lnTo>
                  <a:lnTo>
                    <a:pt x="42" y="173"/>
                  </a:lnTo>
                  <a:lnTo>
                    <a:pt x="43" y="173"/>
                  </a:lnTo>
                  <a:lnTo>
                    <a:pt x="43" y="174"/>
                  </a:lnTo>
                  <a:lnTo>
                    <a:pt x="43" y="175"/>
                  </a:lnTo>
                  <a:lnTo>
                    <a:pt x="43" y="176"/>
                  </a:lnTo>
                  <a:lnTo>
                    <a:pt x="43" y="178"/>
                  </a:lnTo>
                  <a:lnTo>
                    <a:pt x="44" y="178"/>
                  </a:lnTo>
                  <a:lnTo>
                    <a:pt x="45" y="176"/>
                  </a:lnTo>
                  <a:lnTo>
                    <a:pt x="45" y="175"/>
                  </a:lnTo>
                  <a:lnTo>
                    <a:pt x="45" y="174"/>
                  </a:lnTo>
                  <a:lnTo>
                    <a:pt x="45" y="173"/>
                  </a:lnTo>
                  <a:lnTo>
                    <a:pt x="47" y="172"/>
                  </a:lnTo>
                  <a:lnTo>
                    <a:pt x="48" y="172"/>
                  </a:lnTo>
                  <a:lnTo>
                    <a:pt x="49" y="171"/>
                  </a:lnTo>
                  <a:lnTo>
                    <a:pt x="49" y="172"/>
                  </a:lnTo>
                  <a:lnTo>
                    <a:pt x="49" y="173"/>
                  </a:lnTo>
                  <a:lnTo>
                    <a:pt x="48" y="173"/>
                  </a:lnTo>
                  <a:lnTo>
                    <a:pt x="49" y="173"/>
                  </a:lnTo>
                  <a:lnTo>
                    <a:pt x="50" y="173"/>
                  </a:lnTo>
                  <a:lnTo>
                    <a:pt x="50" y="172"/>
                  </a:lnTo>
                  <a:lnTo>
                    <a:pt x="51" y="172"/>
                  </a:lnTo>
                  <a:lnTo>
                    <a:pt x="51" y="171"/>
                  </a:lnTo>
                  <a:lnTo>
                    <a:pt x="52" y="170"/>
                  </a:lnTo>
                  <a:lnTo>
                    <a:pt x="51" y="170"/>
                  </a:lnTo>
                  <a:lnTo>
                    <a:pt x="51" y="168"/>
                  </a:lnTo>
                  <a:lnTo>
                    <a:pt x="51" y="167"/>
                  </a:lnTo>
                  <a:lnTo>
                    <a:pt x="52" y="167"/>
                  </a:lnTo>
                  <a:lnTo>
                    <a:pt x="53" y="166"/>
                  </a:lnTo>
                  <a:lnTo>
                    <a:pt x="53" y="167"/>
                  </a:lnTo>
                  <a:lnTo>
                    <a:pt x="55" y="167"/>
                  </a:lnTo>
                  <a:lnTo>
                    <a:pt x="55" y="168"/>
                  </a:lnTo>
                  <a:lnTo>
                    <a:pt x="56" y="170"/>
                  </a:lnTo>
                  <a:lnTo>
                    <a:pt x="56" y="171"/>
                  </a:lnTo>
                  <a:lnTo>
                    <a:pt x="56" y="172"/>
                  </a:lnTo>
                  <a:lnTo>
                    <a:pt x="57" y="172"/>
                  </a:lnTo>
                  <a:lnTo>
                    <a:pt x="58" y="171"/>
                  </a:lnTo>
                  <a:lnTo>
                    <a:pt x="59" y="172"/>
                  </a:lnTo>
                  <a:lnTo>
                    <a:pt x="59" y="171"/>
                  </a:lnTo>
                  <a:lnTo>
                    <a:pt x="60" y="171"/>
                  </a:lnTo>
                  <a:lnTo>
                    <a:pt x="61" y="170"/>
                  </a:lnTo>
                  <a:lnTo>
                    <a:pt x="61" y="168"/>
                  </a:lnTo>
                  <a:lnTo>
                    <a:pt x="63" y="168"/>
                  </a:lnTo>
                  <a:lnTo>
                    <a:pt x="63" y="167"/>
                  </a:lnTo>
                  <a:lnTo>
                    <a:pt x="61" y="167"/>
                  </a:lnTo>
                  <a:lnTo>
                    <a:pt x="63" y="166"/>
                  </a:lnTo>
                  <a:lnTo>
                    <a:pt x="64" y="166"/>
                  </a:lnTo>
                  <a:lnTo>
                    <a:pt x="65" y="166"/>
                  </a:lnTo>
                  <a:lnTo>
                    <a:pt x="66" y="165"/>
                  </a:lnTo>
                  <a:lnTo>
                    <a:pt x="67" y="165"/>
                  </a:lnTo>
                  <a:lnTo>
                    <a:pt x="67" y="164"/>
                  </a:lnTo>
                  <a:lnTo>
                    <a:pt x="67" y="163"/>
                  </a:lnTo>
                  <a:lnTo>
                    <a:pt x="66" y="163"/>
                  </a:lnTo>
                  <a:lnTo>
                    <a:pt x="66" y="162"/>
                  </a:lnTo>
                  <a:lnTo>
                    <a:pt x="66" y="160"/>
                  </a:lnTo>
                  <a:lnTo>
                    <a:pt x="66" y="162"/>
                  </a:lnTo>
                  <a:lnTo>
                    <a:pt x="67" y="162"/>
                  </a:lnTo>
                  <a:lnTo>
                    <a:pt x="67" y="160"/>
                  </a:lnTo>
                  <a:lnTo>
                    <a:pt x="68" y="160"/>
                  </a:lnTo>
                  <a:lnTo>
                    <a:pt x="69" y="160"/>
                  </a:lnTo>
                  <a:lnTo>
                    <a:pt x="69" y="159"/>
                  </a:lnTo>
                  <a:lnTo>
                    <a:pt x="71" y="159"/>
                  </a:lnTo>
                  <a:lnTo>
                    <a:pt x="71" y="158"/>
                  </a:lnTo>
                  <a:lnTo>
                    <a:pt x="71" y="157"/>
                  </a:lnTo>
                  <a:lnTo>
                    <a:pt x="71" y="156"/>
                  </a:lnTo>
                  <a:lnTo>
                    <a:pt x="71" y="155"/>
                  </a:lnTo>
                  <a:lnTo>
                    <a:pt x="72" y="155"/>
                  </a:lnTo>
                  <a:lnTo>
                    <a:pt x="73" y="155"/>
                  </a:lnTo>
                  <a:lnTo>
                    <a:pt x="74" y="155"/>
                  </a:lnTo>
                  <a:lnTo>
                    <a:pt x="74" y="154"/>
                  </a:lnTo>
                  <a:lnTo>
                    <a:pt x="73" y="154"/>
                  </a:lnTo>
                  <a:lnTo>
                    <a:pt x="73" y="152"/>
                  </a:lnTo>
                  <a:lnTo>
                    <a:pt x="74" y="152"/>
                  </a:lnTo>
                  <a:lnTo>
                    <a:pt x="74" y="151"/>
                  </a:lnTo>
                  <a:lnTo>
                    <a:pt x="73" y="151"/>
                  </a:lnTo>
                  <a:lnTo>
                    <a:pt x="73" y="150"/>
                  </a:lnTo>
                  <a:lnTo>
                    <a:pt x="74" y="150"/>
                  </a:lnTo>
                  <a:lnTo>
                    <a:pt x="74" y="149"/>
                  </a:lnTo>
                  <a:lnTo>
                    <a:pt x="75" y="149"/>
                  </a:lnTo>
                  <a:lnTo>
                    <a:pt x="75" y="148"/>
                  </a:lnTo>
                  <a:lnTo>
                    <a:pt x="76" y="148"/>
                  </a:lnTo>
                  <a:lnTo>
                    <a:pt x="77" y="147"/>
                  </a:lnTo>
                  <a:lnTo>
                    <a:pt x="79" y="147"/>
                  </a:lnTo>
                  <a:lnTo>
                    <a:pt x="79" y="148"/>
                  </a:lnTo>
                  <a:lnTo>
                    <a:pt x="80" y="147"/>
                  </a:lnTo>
                  <a:lnTo>
                    <a:pt x="80" y="146"/>
                  </a:lnTo>
                  <a:lnTo>
                    <a:pt x="81" y="146"/>
                  </a:lnTo>
                  <a:lnTo>
                    <a:pt x="81" y="147"/>
                  </a:lnTo>
                  <a:lnTo>
                    <a:pt x="82" y="147"/>
                  </a:lnTo>
                  <a:lnTo>
                    <a:pt x="81" y="148"/>
                  </a:lnTo>
                  <a:lnTo>
                    <a:pt x="82" y="148"/>
                  </a:lnTo>
                  <a:lnTo>
                    <a:pt x="83" y="148"/>
                  </a:lnTo>
                  <a:lnTo>
                    <a:pt x="84" y="148"/>
                  </a:lnTo>
                  <a:lnTo>
                    <a:pt x="84" y="149"/>
                  </a:lnTo>
                  <a:lnTo>
                    <a:pt x="85" y="149"/>
                  </a:lnTo>
                  <a:lnTo>
                    <a:pt x="87" y="147"/>
                  </a:lnTo>
                  <a:lnTo>
                    <a:pt x="88" y="147"/>
                  </a:lnTo>
                  <a:lnTo>
                    <a:pt x="87" y="147"/>
                  </a:lnTo>
                  <a:lnTo>
                    <a:pt x="87" y="146"/>
                  </a:lnTo>
                  <a:lnTo>
                    <a:pt x="87" y="144"/>
                  </a:lnTo>
                  <a:lnTo>
                    <a:pt x="88" y="144"/>
                  </a:lnTo>
                  <a:lnTo>
                    <a:pt x="88" y="143"/>
                  </a:lnTo>
                  <a:lnTo>
                    <a:pt x="88" y="142"/>
                  </a:lnTo>
                  <a:lnTo>
                    <a:pt x="88" y="141"/>
                  </a:lnTo>
                  <a:lnTo>
                    <a:pt x="89" y="141"/>
                  </a:lnTo>
                  <a:lnTo>
                    <a:pt x="90" y="141"/>
                  </a:lnTo>
                  <a:lnTo>
                    <a:pt x="90" y="140"/>
                  </a:lnTo>
                  <a:lnTo>
                    <a:pt x="90" y="139"/>
                  </a:lnTo>
                  <a:lnTo>
                    <a:pt x="90" y="138"/>
                  </a:lnTo>
                  <a:lnTo>
                    <a:pt x="91" y="138"/>
                  </a:lnTo>
                  <a:lnTo>
                    <a:pt x="92" y="138"/>
                  </a:lnTo>
                  <a:lnTo>
                    <a:pt x="92" y="139"/>
                  </a:lnTo>
                  <a:lnTo>
                    <a:pt x="92" y="140"/>
                  </a:lnTo>
                  <a:lnTo>
                    <a:pt x="92" y="139"/>
                  </a:lnTo>
                  <a:lnTo>
                    <a:pt x="93" y="139"/>
                  </a:lnTo>
                  <a:lnTo>
                    <a:pt x="92" y="138"/>
                  </a:lnTo>
                  <a:lnTo>
                    <a:pt x="93" y="138"/>
                  </a:lnTo>
                  <a:lnTo>
                    <a:pt x="93" y="139"/>
                  </a:lnTo>
                  <a:lnTo>
                    <a:pt x="93" y="140"/>
                  </a:lnTo>
                  <a:lnTo>
                    <a:pt x="95" y="140"/>
                  </a:lnTo>
                  <a:lnTo>
                    <a:pt x="96" y="140"/>
                  </a:lnTo>
                  <a:lnTo>
                    <a:pt x="97" y="140"/>
                  </a:lnTo>
                  <a:lnTo>
                    <a:pt x="98" y="140"/>
                  </a:lnTo>
                  <a:lnTo>
                    <a:pt x="97" y="140"/>
                  </a:lnTo>
                  <a:lnTo>
                    <a:pt x="98" y="139"/>
                  </a:lnTo>
                  <a:lnTo>
                    <a:pt x="98" y="138"/>
                  </a:lnTo>
                  <a:lnTo>
                    <a:pt x="99" y="138"/>
                  </a:lnTo>
                  <a:lnTo>
                    <a:pt x="100" y="138"/>
                  </a:lnTo>
                  <a:lnTo>
                    <a:pt x="100" y="136"/>
                  </a:lnTo>
                  <a:lnTo>
                    <a:pt x="101" y="136"/>
                  </a:lnTo>
                  <a:lnTo>
                    <a:pt x="103" y="136"/>
                  </a:lnTo>
                  <a:lnTo>
                    <a:pt x="103" y="138"/>
                  </a:lnTo>
                  <a:lnTo>
                    <a:pt x="104" y="138"/>
                  </a:lnTo>
                  <a:lnTo>
                    <a:pt x="105" y="138"/>
                  </a:lnTo>
                  <a:lnTo>
                    <a:pt x="105" y="136"/>
                  </a:lnTo>
                  <a:lnTo>
                    <a:pt x="105" y="138"/>
                  </a:lnTo>
                  <a:lnTo>
                    <a:pt x="106" y="138"/>
                  </a:lnTo>
                  <a:lnTo>
                    <a:pt x="107" y="139"/>
                  </a:lnTo>
                  <a:lnTo>
                    <a:pt x="108" y="139"/>
                  </a:lnTo>
                  <a:lnTo>
                    <a:pt x="108" y="138"/>
                  </a:lnTo>
                  <a:lnTo>
                    <a:pt x="107" y="138"/>
                  </a:lnTo>
                  <a:lnTo>
                    <a:pt x="108" y="138"/>
                  </a:lnTo>
                  <a:lnTo>
                    <a:pt x="108" y="136"/>
                  </a:lnTo>
                  <a:lnTo>
                    <a:pt x="108" y="135"/>
                  </a:lnTo>
                  <a:lnTo>
                    <a:pt x="109" y="135"/>
                  </a:lnTo>
                  <a:lnTo>
                    <a:pt x="111" y="136"/>
                  </a:lnTo>
                  <a:lnTo>
                    <a:pt x="111" y="135"/>
                  </a:lnTo>
                  <a:lnTo>
                    <a:pt x="112" y="135"/>
                  </a:lnTo>
                  <a:lnTo>
                    <a:pt x="113" y="135"/>
                  </a:lnTo>
                  <a:lnTo>
                    <a:pt x="113" y="134"/>
                  </a:lnTo>
                  <a:lnTo>
                    <a:pt x="114" y="134"/>
                  </a:lnTo>
                  <a:lnTo>
                    <a:pt x="115" y="134"/>
                  </a:lnTo>
                  <a:lnTo>
                    <a:pt x="115" y="135"/>
                  </a:lnTo>
                  <a:lnTo>
                    <a:pt x="116" y="135"/>
                  </a:lnTo>
                  <a:lnTo>
                    <a:pt x="116" y="134"/>
                  </a:lnTo>
                  <a:lnTo>
                    <a:pt x="116" y="133"/>
                  </a:lnTo>
                  <a:lnTo>
                    <a:pt x="117" y="133"/>
                  </a:lnTo>
                  <a:lnTo>
                    <a:pt x="117" y="134"/>
                  </a:lnTo>
                  <a:lnTo>
                    <a:pt x="117" y="135"/>
                  </a:lnTo>
                  <a:lnTo>
                    <a:pt x="119" y="135"/>
                  </a:lnTo>
                  <a:lnTo>
                    <a:pt x="119" y="136"/>
                  </a:lnTo>
                  <a:lnTo>
                    <a:pt x="119" y="138"/>
                  </a:lnTo>
                  <a:lnTo>
                    <a:pt x="119" y="139"/>
                  </a:lnTo>
                  <a:lnTo>
                    <a:pt x="120" y="139"/>
                  </a:lnTo>
                  <a:lnTo>
                    <a:pt x="120" y="138"/>
                  </a:lnTo>
                  <a:lnTo>
                    <a:pt x="121" y="138"/>
                  </a:lnTo>
                  <a:lnTo>
                    <a:pt x="121" y="136"/>
                  </a:lnTo>
                  <a:lnTo>
                    <a:pt x="122" y="136"/>
                  </a:lnTo>
                  <a:lnTo>
                    <a:pt x="123" y="136"/>
                  </a:lnTo>
                  <a:lnTo>
                    <a:pt x="123" y="138"/>
                  </a:lnTo>
                  <a:lnTo>
                    <a:pt x="124" y="136"/>
                  </a:lnTo>
                  <a:lnTo>
                    <a:pt x="125" y="136"/>
                  </a:lnTo>
                  <a:lnTo>
                    <a:pt x="127" y="135"/>
                  </a:lnTo>
                  <a:lnTo>
                    <a:pt x="128" y="134"/>
                  </a:lnTo>
                  <a:lnTo>
                    <a:pt x="129" y="134"/>
                  </a:lnTo>
                  <a:lnTo>
                    <a:pt x="129" y="135"/>
                  </a:lnTo>
                  <a:lnTo>
                    <a:pt x="130" y="135"/>
                  </a:lnTo>
                  <a:lnTo>
                    <a:pt x="131" y="135"/>
                  </a:lnTo>
                  <a:lnTo>
                    <a:pt x="132" y="136"/>
                  </a:lnTo>
                  <a:lnTo>
                    <a:pt x="132" y="135"/>
                  </a:lnTo>
                  <a:lnTo>
                    <a:pt x="133" y="135"/>
                  </a:lnTo>
                  <a:lnTo>
                    <a:pt x="135" y="135"/>
                  </a:lnTo>
                  <a:lnTo>
                    <a:pt x="135" y="134"/>
                  </a:lnTo>
                  <a:lnTo>
                    <a:pt x="135" y="133"/>
                  </a:lnTo>
                  <a:lnTo>
                    <a:pt x="135" y="132"/>
                  </a:lnTo>
                  <a:lnTo>
                    <a:pt x="135" y="131"/>
                  </a:lnTo>
                  <a:lnTo>
                    <a:pt x="136" y="132"/>
                  </a:lnTo>
                  <a:lnTo>
                    <a:pt x="137" y="132"/>
                  </a:lnTo>
                  <a:lnTo>
                    <a:pt x="137" y="131"/>
                  </a:lnTo>
                  <a:lnTo>
                    <a:pt x="138" y="131"/>
                  </a:lnTo>
                  <a:lnTo>
                    <a:pt x="139" y="130"/>
                  </a:lnTo>
                  <a:lnTo>
                    <a:pt x="140" y="128"/>
                  </a:lnTo>
                  <a:lnTo>
                    <a:pt x="139" y="128"/>
                  </a:lnTo>
                  <a:lnTo>
                    <a:pt x="139" y="127"/>
                  </a:lnTo>
                  <a:lnTo>
                    <a:pt x="140" y="127"/>
                  </a:lnTo>
                  <a:lnTo>
                    <a:pt x="141" y="127"/>
                  </a:lnTo>
                  <a:lnTo>
                    <a:pt x="141" y="126"/>
                  </a:lnTo>
                  <a:lnTo>
                    <a:pt x="143" y="127"/>
                  </a:lnTo>
                  <a:lnTo>
                    <a:pt x="144" y="126"/>
                  </a:lnTo>
                  <a:lnTo>
                    <a:pt x="145" y="126"/>
                  </a:lnTo>
                  <a:lnTo>
                    <a:pt x="145" y="125"/>
                  </a:lnTo>
                  <a:lnTo>
                    <a:pt x="146" y="125"/>
                  </a:lnTo>
                  <a:lnTo>
                    <a:pt x="147" y="125"/>
                  </a:lnTo>
                  <a:lnTo>
                    <a:pt x="147" y="124"/>
                  </a:lnTo>
                  <a:lnTo>
                    <a:pt x="148" y="124"/>
                  </a:lnTo>
                  <a:lnTo>
                    <a:pt x="149" y="123"/>
                  </a:lnTo>
                  <a:lnTo>
                    <a:pt x="149" y="124"/>
                  </a:lnTo>
                  <a:lnTo>
                    <a:pt x="151" y="124"/>
                  </a:lnTo>
                  <a:lnTo>
                    <a:pt x="151" y="123"/>
                  </a:lnTo>
                  <a:lnTo>
                    <a:pt x="151" y="122"/>
                  </a:lnTo>
                  <a:lnTo>
                    <a:pt x="152" y="122"/>
                  </a:lnTo>
                  <a:lnTo>
                    <a:pt x="154" y="122"/>
                  </a:lnTo>
                  <a:lnTo>
                    <a:pt x="154" y="120"/>
                  </a:lnTo>
                  <a:lnTo>
                    <a:pt x="154" y="119"/>
                  </a:lnTo>
                  <a:lnTo>
                    <a:pt x="155" y="119"/>
                  </a:lnTo>
                  <a:lnTo>
                    <a:pt x="156" y="119"/>
                  </a:lnTo>
                  <a:lnTo>
                    <a:pt x="156" y="120"/>
                  </a:lnTo>
                  <a:lnTo>
                    <a:pt x="156" y="119"/>
                  </a:lnTo>
                  <a:lnTo>
                    <a:pt x="157" y="119"/>
                  </a:lnTo>
                  <a:lnTo>
                    <a:pt x="157" y="120"/>
                  </a:lnTo>
                  <a:lnTo>
                    <a:pt x="159" y="119"/>
                  </a:lnTo>
                  <a:lnTo>
                    <a:pt x="160" y="119"/>
                  </a:lnTo>
                  <a:lnTo>
                    <a:pt x="160" y="120"/>
                  </a:lnTo>
                  <a:lnTo>
                    <a:pt x="161" y="122"/>
                  </a:lnTo>
                  <a:lnTo>
                    <a:pt x="161" y="123"/>
                  </a:lnTo>
                  <a:lnTo>
                    <a:pt x="162" y="123"/>
                  </a:lnTo>
                  <a:lnTo>
                    <a:pt x="162" y="122"/>
                  </a:lnTo>
                  <a:lnTo>
                    <a:pt x="163" y="122"/>
                  </a:lnTo>
                  <a:lnTo>
                    <a:pt x="164" y="122"/>
                  </a:lnTo>
                  <a:lnTo>
                    <a:pt x="164" y="120"/>
                  </a:lnTo>
                  <a:lnTo>
                    <a:pt x="163" y="120"/>
                  </a:lnTo>
                  <a:lnTo>
                    <a:pt x="163" y="119"/>
                  </a:lnTo>
                  <a:lnTo>
                    <a:pt x="164" y="119"/>
                  </a:lnTo>
                  <a:lnTo>
                    <a:pt x="164" y="118"/>
                  </a:lnTo>
                  <a:lnTo>
                    <a:pt x="163" y="118"/>
                  </a:lnTo>
                  <a:lnTo>
                    <a:pt x="163" y="117"/>
                  </a:lnTo>
                  <a:lnTo>
                    <a:pt x="163" y="116"/>
                  </a:lnTo>
                  <a:lnTo>
                    <a:pt x="164" y="116"/>
                  </a:lnTo>
                  <a:lnTo>
                    <a:pt x="163" y="115"/>
                  </a:lnTo>
                  <a:lnTo>
                    <a:pt x="164" y="115"/>
                  </a:lnTo>
                  <a:lnTo>
                    <a:pt x="164" y="114"/>
                  </a:lnTo>
                  <a:lnTo>
                    <a:pt x="165" y="114"/>
                  </a:lnTo>
                  <a:lnTo>
                    <a:pt x="167" y="112"/>
                  </a:lnTo>
                  <a:lnTo>
                    <a:pt x="167" y="114"/>
                  </a:lnTo>
                  <a:lnTo>
                    <a:pt x="168" y="114"/>
                  </a:lnTo>
                  <a:lnTo>
                    <a:pt x="168" y="115"/>
                  </a:lnTo>
                  <a:lnTo>
                    <a:pt x="169" y="115"/>
                  </a:lnTo>
                  <a:lnTo>
                    <a:pt x="169" y="114"/>
                  </a:lnTo>
                  <a:lnTo>
                    <a:pt x="170" y="114"/>
                  </a:lnTo>
                  <a:lnTo>
                    <a:pt x="171" y="114"/>
                  </a:lnTo>
                  <a:lnTo>
                    <a:pt x="172" y="114"/>
                  </a:lnTo>
                  <a:lnTo>
                    <a:pt x="171" y="114"/>
                  </a:lnTo>
                  <a:lnTo>
                    <a:pt x="171" y="112"/>
                  </a:lnTo>
                  <a:lnTo>
                    <a:pt x="172" y="112"/>
                  </a:lnTo>
                  <a:lnTo>
                    <a:pt x="173" y="112"/>
                  </a:lnTo>
                  <a:lnTo>
                    <a:pt x="175" y="112"/>
                  </a:lnTo>
                  <a:lnTo>
                    <a:pt x="175" y="111"/>
                  </a:lnTo>
                  <a:lnTo>
                    <a:pt x="176" y="111"/>
                  </a:lnTo>
                  <a:lnTo>
                    <a:pt x="177" y="111"/>
                  </a:lnTo>
                  <a:lnTo>
                    <a:pt x="178" y="111"/>
                  </a:lnTo>
                  <a:lnTo>
                    <a:pt x="178" y="112"/>
                  </a:lnTo>
                  <a:lnTo>
                    <a:pt x="178" y="114"/>
                  </a:lnTo>
                  <a:lnTo>
                    <a:pt x="179" y="114"/>
                  </a:lnTo>
                  <a:lnTo>
                    <a:pt x="179" y="112"/>
                  </a:lnTo>
                  <a:lnTo>
                    <a:pt x="180" y="112"/>
                  </a:lnTo>
                  <a:lnTo>
                    <a:pt x="180" y="111"/>
                  </a:lnTo>
                  <a:lnTo>
                    <a:pt x="180" y="112"/>
                  </a:lnTo>
                  <a:lnTo>
                    <a:pt x="181" y="112"/>
                  </a:lnTo>
                  <a:lnTo>
                    <a:pt x="183" y="114"/>
                  </a:lnTo>
                  <a:lnTo>
                    <a:pt x="184" y="114"/>
                  </a:lnTo>
                  <a:lnTo>
                    <a:pt x="185" y="112"/>
                  </a:lnTo>
                  <a:lnTo>
                    <a:pt x="186" y="111"/>
                  </a:lnTo>
                  <a:lnTo>
                    <a:pt x="186" y="110"/>
                  </a:lnTo>
                  <a:lnTo>
                    <a:pt x="185" y="110"/>
                  </a:lnTo>
                  <a:lnTo>
                    <a:pt x="186" y="109"/>
                  </a:lnTo>
                  <a:lnTo>
                    <a:pt x="187" y="109"/>
                  </a:lnTo>
                  <a:lnTo>
                    <a:pt x="188" y="109"/>
                  </a:lnTo>
                  <a:lnTo>
                    <a:pt x="188" y="108"/>
                  </a:lnTo>
                  <a:lnTo>
                    <a:pt x="188" y="107"/>
                  </a:lnTo>
                  <a:lnTo>
                    <a:pt x="189" y="107"/>
                  </a:lnTo>
                  <a:lnTo>
                    <a:pt x="189" y="106"/>
                  </a:lnTo>
                  <a:lnTo>
                    <a:pt x="188" y="106"/>
                  </a:lnTo>
                  <a:lnTo>
                    <a:pt x="188" y="104"/>
                  </a:lnTo>
                  <a:lnTo>
                    <a:pt x="189" y="104"/>
                  </a:lnTo>
                  <a:lnTo>
                    <a:pt x="189" y="103"/>
                  </a:lnTo>
                  <a:lnTo>
                    <a:pt x="191" y="103"/>
                  </a:lnTo>
                  <a:lnTo>
                    <a:pt x="191" y="102"/>
                  </a:lnTo>
                  <a:lnTo>
                    <a:pt x="192" y="102"/>
                  </a:lnTo>
                  <a:lnTo>
                    <a:pt x="193" y="102"/>
                  </a:lnTo>
                  <a:lnTo>
                    <a:pt x="193" y="103"/>
                  </a:lnTo>
                  <a:lnTo>
                    <a:pt x="193" y="102"/>
                  </a:lnTo>
                  <a:lnTo>
                    <a:pt x="194" y="102"/>
                  </a:lnTo>
                  <a:lnTo>
                    <a:pt x="194" y="101"/>
                  </a:lnTo>
                  <a:lnTo>
                    <a:pt x="193" y="101"/>
                  </a:lnTo>
                  <a:lnTo>
                    <a:pt x="193" y="100"/>
                  </a:lnTo>
                  <a:lnTo>
                    <a:pt x="194" y="100"/>
                  </a:lnTo>
                  <a:lnTo>
                    <a:pt x="194" y="99"/>
                  </a:lnTo>
                  <a:lnTo>
                    <a:pt x="194" y="98"/>
                  </a:lnTo>
                  <a:lnTo>
                    <a:pt x="195" y="98"/>
                  </a:lnTo>
                  <a:lnTo>
                    <a:pt x="195" y="99"/>
                  </a:lnTo>
                  <a:lnTo>
                    <a:pt x="196" y="99"/>
                  </a:lnTo>
                  <a:lnTo>
                    <a:pt x="196" y="98"/>
                  </a:lnTo>
                  <a:lnTo>
                    <a:pt x="195" y="98"/>
                  </a:lnTo>
                  <a:lnTo>
                    <a:pt x="195" y="96"/>
                  </a:lnTo>
                  <a:lnTo>
                    <a:pt x="196" y="95"/>
                  </a:lnTo>
                  <a:lnTo>
                    <a:pt x="197" y="95"/>
                  </a:lnTo>
                  <a:lnTo>
                    <a:pt x="199" y="95"/>
                  </a:lnTo>
                  <a:lnTo>
                    <a:pt x="199" y="94"/>
                  </a:lnTo>
                  <a:lnTo>
                    <a:pt x="199" y="95"/>
                  </a:lnTo>
                  <a:lnTo>
                    <a:pt x="200" y="95"/>
                  </a:lnTo>
                  <a:lnTo>
                    <a:pt x="200" y="96"/>
                  </a:lnTo>
                  <a:lnTo>
                    <a:pt x="201" y="96"/>
                  </a:lnTo>
                  <a:lnTo>
                    <a:pt x="201" y="95"/>
                  </a:lnTo>
                  <a:lnTo>
                    <a:pt x="202" y="95"/>
                  </a:lnTo>
                  <a:lnTo>
                    <a:pt x="203" y="95"/>
                  </a:lnTo>
                  <a:lnTo>
                    <a:pt x="203" y="94"/>
                  </a:lnTo>
                  <a:lnTo>
                    <a:pt x="204" y="94"/>
                  </a:lnTo>
                  <a:lnTo>
                    <a:pt x="204" y="95"/>
                  </a:lnTo>
                  <a:lnTo>
                    <a:pt x="205" y="95"/>
                  </a:lnTo>
                  <a:lnTo>
                    <a:pt x="205" y="94"/>
                  </a:lnTo>
                  <a:lnTo>
                    <a:pt x="205" y="93"/>
                  </a:lnTo>
                  <a:lnTo>
                    <a:pt x="205" y="92"/>
                  </a:lnTo>
                  <a:lnTo>
                    <a:pt x="207" y="92"/>
                  </a:lnTo>
                  <a:lnTo>
                    <a:pt x="207" y="93"/>
                  </a:lnTo>
                  <a:lnTo>
                    <a:pt x="208" y="93"/>
                  </a:lnTo>
                  <a:lnTo>
                    <a:pt x="209" y="93"/>
                  </a:lnTo>
                  <a:lnTo>
                    <a:pt x="209" y="92"/>
                  </a:lnTo>
                  <a:lnTo>
                    <a:pt x="210" y="92"/>
                  </a:lnTo>
                  <a:lnTo>
                    <a:pt x="210" y="91"/>
                  </a:lnTo>
                  <a:lnTo>
                    <a:pt x="209" y="91"/>
                  </a:lnTo>
                  <a:lnTo>
                    <a:pt x="210" y="90"/>
                  </a:lnTo>
                  <a:lnTo>
                    <a:pt x="211" y="90"/>
                  </a:lnTo>
                  <a:lnTo>
                    <a:pt x="211" y="88"/>
                  </a:lnTo>
                  <a:lnTo>
                    <a:pt x="210" y="88"/>
                  </a:lnTo>
                  <a:lnTo>
                    <a:pt x="210" y="87"/>
                  </a:lnTo>
                  <a:lnTo>
                    <a:pt x="211" y="87"/>
                  </a:lnTo>
                  <a:lnTo>
                    <a:pt x="212" y="87"/>
                  </a:lnTo>
                  <a:lnTo>
                    <a:pt x="213" y="86"/>
                  </a:lnTo>
                  <a:lnTo>
                    <a:pt x="215" y="85"/>
                  </a:lnTo>
                  <a:lnTo>
                    <a:pt x="213" y="84"/>
                  </a:lnTo>
                  <a:lnTo>
                    <a:pt x="215" y="84"/>
                  </a:lnTo>
                  <a:lnTo>
                    <a:pt x="215" y="83"/>
                  </a:lnTo>
                  <a:lnTo>
                    <a:pt x="215" y="82"/>
                  </a:lnTo>
                  <a:lnTo>
                    <a:pt x="215" y="80"/>
                  </a:lnTo>
                  <a:lnTo>
                    <a:pt x="215" y="79"/>
                  </a:lnTo>
                  <a:lnTo>
                    <a:pt x="215" y="78"/>
                  </a:lnTo>
                  <a:lnTo>
                    <a:pt x="216" y="78"/>
                  </a:lnTo>
                  <a:lnTo>
                    <a:pt x="217" y="78"/>
                  </a:lnTo>
                  <a:lnTo>
                    <a:pt x="218" y="77"/>
                  </a:lnTo>
                  <a:lnTo>
                    <a:pt x="218" y="76"/>
                  </a:lnTo>
                  <a:lnTo>
                    <a:pt x="219" y="76"/>
                  </a:lnTo>
                  <a:lnTo>
                    <a:pt x="219" y="75"/>
                  </a:lnTo>
                  <a:lnTo>
                    <a:pt x="218" y="76"/>
                  </a:lnTo>
                  <a:lnTo>
                    <a:pt x="218" y="75"/>
                  </a:lnTo>
                  <a:lnTo>
                    <a:pt x="219" y="74"/>
                  </a:lnTo>
                  <a:lnTo>
                    <a:pt x="218" y="72"/>
                  </a:lnTo>
                  <a:lnTo>
                    <a:pt x="219" y="72"/>
                  </a:lnTo>
                  <a:lnTo>
                    <a:pt x="219" y="71"/>
                  </a:lnTo>
                  <a:lnTo>
                    <a:pt x="218" y="71"/>
                  </a:lnTo>
                  <a:lnTo>
                    <a:pt x="218" y="70"/>
                  </a:lnTo>
                  <a:lnTo>
                    <a:pt x="219" y="71"/>
                  </a:lnTo>
                  <a:lnTo>
                    <a:pt x="219" y="70"/>
                  </a:lnTo>
                  <a:lnTo>
                    <a:pt x="219" y="69"/>
                  </a:lnTo>
                  <a:lnTo>
                    <a:pt x="218" y="69"/>
                  </a:lnTo>
                  <a:lnTo>
                    <a:pt x="218" y="68"/>
                  </a:lnTo>
                  <a:lnTo>
                    <a:pt x="219" y="68"/>
                  </a:lnTo>
                  <a:lnTo>
                    <a:pt x="220" y="68"/>
                  </a:lnTo>
                  <a:lnTo>
                    <a:pt x="221" y="67"/>
                  </a:lnTo>
                  <a:lnTo>
                    <a:pt x="221" y="66"/>
                  </a:lnTo>
                  <a:lnTo>
                    <a:pt x="221" y="64"/>
                  </a:lnTo>
                  <a:lnTo>
                    <a:pt x="223" y="63"/>
                  </a:lnTo>
                  <a:lnTo>
                    <a:pt x="221" y="62"/>
                  </a:lnTo>
                  <a:lnTo>
                    <a:pt x="223" y="62"/>
                  </a:lnTo>
                  <a:lnTo>
                    <a:pt x="224" y="62"/>
                  </a:lnTo>
                  <a:lnTo>
                    <a:pt x="224" y="61"/>
                  </a:lnTo>
                  <a:lnTo>
                    <a:pt x="223" y="61"/>
                  </a:lnTo>
                  <a:lnTo>
                    <a:pt x="224" y="60"/>
                  </a:lnTo>
                  <a:lnTo>
                    <a:pt x="224" y="59"/>
                  </a:lnTo>
                  <a:lnTo>
                    <a:pt x="224" y="58"/>
                  </a:lnTo>
                  <a:lnTo>
                    <a:pt x="224" y="56"/>
                  </a:lnTo>
                  <a:lnTo>
                    <a:pt x="223" y="56"/>
                  </a:lnTo>
                  <a:lnTo>
                    <a:pt x="223" y="55"/>
                  </a:lnTo>
                  <a:lnTo>
                    <a:pt x="224" y="55"/>
                  </a:lnTo>
                  <a:lnTo>
                    <a:pt x="225" y="55"/>
                  </a:lnTo>
                  <a:lnTo>
                    <a:pt x="224" y="54"/>
                  </a:lnTo>
                  <a:lnTo>
                    <a:pt x="224" y="53"/>
                  </a:lnTo>
                  <a:lnTo>
                    <a:pt x="225" y="53"/>
                  </a:lnTo>
                  <a:lnTo>
                    <a:pt x="226" y="52"/>
                  </a:lnTo>
                  <a:lnTo>
                    <a:pt x="225" y="52"/>
                  </a:lnTo>
                  <a:lnTo>
                    <a:pt x="226" y="51"/>
                  </a:lnTo>
                  <a:lnTo>
                    <a:pt x="225" y="50"/>
                  </a:lnTo>
                  <a:lnTo>
                    <a:pt x="224" y="50"/>
                  </a:lnTo>
                  <a:lnTo>
                    <a:pt x="224" y="48"/>
                  </a:lnTo>
                  <a:lnTo>
                    <a:pt x="225" y="48"/>
                  </a:lnTo>
                  <a:lnTo>
                    <a:pt x="225" y="47"/>
                  </a:lnTo>
                  <a:lnTo>
                    <a:pt x="225" y="46"/>
                  </a:lnTo>
                  <a:lnTo>
                    <a:pt x="226" y="45"/>
                  </a:lnTo>
                  <a:lnTo>
                    <a:pt x="225" y="45"/>
                  </a:lnTo>
                  <a:lnTo>
                    <a:pt x="225" y="44"/>
                  </a:lnTo>
                  <a:lnTo>
                    <a:pt x="225" y="43"/>
                  </a:lnTo>
                  <a:lnTo>
                    <a:pt x="225" y="42"/>
                  </a:lnTo>
                  <a:lnTo>
                    <a:pt x="225" y="40"/>
                  </a:lnTo>
                  <a:lnTo>
                    <a:pt x="226" y="40"/>
                  </a:lnTo>
                  <a:lnTo>
                    <a:pt x="225" y="39"/>
                  </a:lnTo>
                  <a:lnTo>
                    <a:pt x="225" y="38"/>
                  </a:lnTo>
                  <a:lnTo>
                    <a:pt x="226" y="38"/>
                  </a:lnTo>
                  <a:lnTo>
                    <a:pt x="225" y="37"/>
                  </a:lnTo>
                  <a:lnTo>
                    <a:pt x="226" y="37"/>
                  </a:lnTo>
                  <a:lnTo>
                    <a:pt x="226" y="36"/>
                  </a:lnTo>
                  <a:lnTo>
                    <a:pt x="227" y="36"/>
                  </a:lnTo>
                  <a:lnTo>
                    <a:pt x="227" y="35"/>
                  </a:lnTo>
                  <a:lnTo>
                    <a:pt x="227" y="34"/>
                  </a:lnTo>
                  <a:lnTo>
                    <a:pt x="228" y="34"/>
                  </a:lnTo>
                  <a:lnTo>
                    <a:pt x="229" y="34"/>
                  </a:lnTo>
                  <a:lnTo>
                    <a:pt x="229" y="35"/>
                  </a:lnTo>
                  <a:lnTo>
                    <a:pt x="229" y="36"/>
                  </a:lnTo>
                  <a:lnTo>
                    <a:pt x="231" y="36"/>
                  </a:lnTo>
                  <a:lnTo>
                    <a:pt x="231" y="35"/>
                  </a:lnTo>
                  <a:lnTo>
                    <a:pt x="231" y="34"/>
                  </a:lnTo>
                  <a:lnTo>
                    <a:pt x="232" y="34"/>
                  </a:lnTo>
                  <a:lnTo>
                    <a:pt x="232" y="35"/>
                  </a:lnTo>
                  <a:lnTo>
                    <a:pt x="233" y="35"/>
                  </a:lnTo>
                  <a:lnTo>
                    <a:pt x="234" y="35"/>
                  </a:lnTo>
                  <a:lnTo>
                    <a:pt x="234" y="34"/>
                  </a:lnTo>
                  <a:lnTo>
                    <a:pt x="235" y="34"/>
                  </a:lnTo>
                  <a:lnTo>
                    <a:pt x="236" y="34"/>
                  </a:lnTo>
                  <a:lnTo>
                    <a:pt x="236" y="32"/>
                  </a:lnTo>
                  <a:lnTo>
                    <a:pt x="237" y="32"/>
                  </a:lnTo>
                  <a:lnTo>
                    <a:pt x="237" y="31"/>
                  </a:lnTo>
                  <a:lnTo>
                    <a:pt x="237" y="30"/>
                  </a:lnTo>
                  <a:lnTo>
                    <a:pt x="239" y="29"/>
                  </a:lnTo>
                  <a:lnTo>
                    <a:pt x="239" y="28"/>
                  </a:lnTo>
                  <a:lnTo>
                    <a:pt x="239" y="27"/>
                  </a:lnTo>
                  <a:lnTo>
                    <a:pt x="240" y="27"/>
                  </a:lnTo>
                  <a:lnTo>
                    <a:pt x="240" y="26"/>
                  </a:lnTo>
                  <a:lnTo>
                    <a:pt x="240" y="24"/>
                  </a:lnTo>
                  <a:lnTo>
                    <a:pt x="239" y="24"/>
                  </a:lnTo>
                  <a:lnTo>
                    <a:pt x="239" y="23"/>
                  </a:lnTo>
                  <a:lnTo>
                    <a:pt x="240" y="23"/>
                  </a:lnTo>
                  <a:lnTo>
                    <a:pt x="241" y="23"/>
                  </a:lnTo>
                  <a:lnTo>
                    <a:pt x="241" y="24"/>
                  </a:lnTo>
                  <a:lnTo>
                    <a:pt x="241" y="23"/>
                  </a:lnTo>
                  <a:lnTo>
                    <a:pt x="241" y="22"/>
                  </a:lnTo>
                  <a:lnTo>
                    <a:pt x="241" y="21"/>
                  </a:lnTo>
                  <a:lnTo>
                    <a:pt x="242" y="21"/>
                  </a:lnTo>
                  <a:lnTo>
                    <a:pt x="242" y="20"/>
                  </a:lnTo>
                  <a:lnTo>
                    <a:pt x="242" y="19"/>
                  </a:lnTo>
                  <a:lnTo>
                    <a:pt x="243" y="19"/>
                  </a:lnTo>
                  <a:lnTo>
                    <a:pt x="244" y="19"/>
                  </a:lnTo>
                  <a:lnTo>
                    <a:pt x="244" y="18"/>
                  </a:lnTo>
                  <a:lnTo>
                    <a:pt x="243" y="18"/>
                  </a:lnTo>
                  <a:lnTo>
                    <a:pt x="243" y="19"/>
                  </a:lnTo>
                  <a:lnTo>
                    <a:pt x="243" y="18"/>
                  </a:lnTo>
                  <a:lnTo>
                    <a:pt x="243" y="16"/>
                  </a:lnTo>
                  <a:lnTo>
                    <a:pt x="244" y="16"/>
                  </a:lnTo>
                  <a:lnTo>
                    <a:pt x="244" y="15"/>
                  </a:lnTo>
                  <a:lnTo>
                    <a:pt x="244" y="14"/>
                  </a:lnTo>
                  <a:lnTo>
                    <a:pt x="243" y="14"/>
                  </a:lnTo>
                  <a:lnTo>
                    <a:pt x="243" y="13"/>
                  </a:lnTo>
                  <a:lnTo>
                    <a:pt x="244" y="13"/>
                  </a:lnTo>
                  <a:lnTo>
                    <a:pt x="244" y="12"/>
                  </a:lnTo>
                  <a:lnTo>
                    <a:pt x="245" y="12"/>
                  </a:lnTo>
                  <a:lnTo>
                    <a:pt x="247" y="13"/>
                  </a:lnTo>
                  <a:lnTo>
                    <a:pt x="248" y="13"/>
                  </a:lnTo>
                  <a:lnTo>
                    <a:pt x="248" y="12"/>
                  </a:lnTo>
                  <a:lnTo>
                    <a:pt x="247" y="12"/>
                  </a:lnTo>
                  <a:lnTo>
                    <a:pt x="248" y="12"/>
                  </a:lnTo>
                  <a:lnTo>
                    <a:pt x="249" y="12"/>
                  </a:lnTo>
                  <a:lnTo>
                    <a:pt x="249" y="11"/>
                  </a:lnTo>
                  <a:lnTo>
                    <a:pt x="250" y="11"/>
                  </a:lnTo>
                  <a:lnTo>
                    <a:pt x="249" y="11"/>
                  </a:lnTo>
                  <a:lnTo>
                    <a:pt x="249" y="10"/>
                  </a:lnTo>
                  <a:lnTo>
                    <a:pt x="250" y="10"/>
                  </a:lnTo>
                  <a:lnTo>
                    <a:pt x="249" y="10"/>
                  </a:lnTo>
                  <a:lnTo>
                    <a:pt x="249" y="8"/>
                  </a:lnTo>
                  <a:lnTo>
                    <a:pt x="250" y="8"/>
                  </a:lnTo>
                  <a:lnTo>
                    <a:pt x="250" y="7"/>
                  </a:lnTo>
                  <a:lnTo>
                    <a:pt x="251" y="7"/>
                  </a:lnTo>
                  <a:lnTo>
                    <a:pt x="251" y="6"/>
                  </a:lnTo>
                  <a:lnTo>
                    <a:pt x="252" y="6"/>
                  </a:lnTo>
                  <a:lnTo>
                    <a:pt x="252" y="5"/>
                  </a:lnTo>
                  <a:lnTo>
                    <a:pt x="252" y="4"/>
                  </a:lnTo>
                  <a:lnTo>
                    <a:pt x="253" y="4"/>
                  </a:lnTo>
                  <a:lnTo>
                    <a:pt x="256" y="4"/>
                  </a:lnTo>
                  <a:lnTo>
                    <a:pt x="260" y="4"/>
                  </a:lnTo>
                  <a:lnTo>
                    <a:pt x="264" y="4"/>
                  </a:lnTo>
                  <a:lnTo>
                    <a:pt x="266" y="4"/>
                  </a:lnTo>
                  <a:lnTo>
                    <a:pt x="267" y="4"/>
                  </a:lnTo>
                  <a:lnTo>
                    <a:pt x="269" y="4"/>
                  </a:lnTo>
                  <a:lnTo>
                    <a:pt x="271" y="4"/>
                  </a:lnTo>
                  <a:lnTo>
                    <a:pt x="272" y="4"/>
                  </a:lnTo>
                  <a:lnTo>
                    <a:pt x="279" y="4"/>
                  </a:lnTo>
                  <a:lnTo>
                    <a:pt x="283" y="4"/>
                  </a:lnTo>
                  <a:lnTo>
                    <a:pt x="285" y="4"/>
                  </a:lnTo>
                  <a:lnTo>
                    <a:pt x="296" y="4"/>
                  </a:lnTo>
                  <a:lnTo>
                    <a:pt x="300" y="4"/>
                  </a:lnTo>
                  <a:lnTo>
                    <a:pt x="303" y="4"/>
                  </a:lnTo>
                  <a:lnTo>
                    <a:pt x="305" y="4"/>
                  </a:lnTo>
                  <a:lnTo>
                    <a:pt x="308" y="4"/>
                  </a:lnTo>
                  <a:lnTo>
                    <a:pt x="312" y="4"/>
                  </a:lnTo>
                  <a:lnTo>
                    <a:pt x="315" y="4"/>
                  </a:lnTo>
                  <a:lnTo>
                    <a:pt x="319" y="4"/>
                  </a:lnTo>
                  <a:lnTo>
                    <a:pt x="317" y="0"/>
                  </a:lnTo>
                  <a:lnTo>
                    <a:pt x="325" y="0"/>
                  </a:lnTo>
                  <a:lnTo>
                    <a:pt x="328" y="0"/>
                  </a:lnTo>
                  <a:lnTo>
                    <a:pt x="329" y="0"/>
                  </a:lnTo>
                  <a:lnTo>
                    <a:pt x="330" y="0"/>
                  </a:lnTo>
                  <a:lnTo>
                    <a:pt x="337" y="0"/>
                  </a:lnTo>
                  <a:lnTo>
                    <a:pt x="339" y="0"/>
                  </a:lnTo>
                  <a:lnTo>
                    <a:pt x="346" y="0"/>
                  </a:lnTo>
                  <a:lnTo>
                    <a:pt x="351" y="0"/>
                  </a:lnTo>
                  <a:close/>
                </a:path>
              </a:pathLst>
            </a:custGeom>
            <a:solidFill>
              <a:schemeClr val="bg1"/>
            </a:solidFill>
            <a:ln w="9525">
              <a:solidFill>
                <a:srgbClr val="000000"/>
              </a:solidFill>
              <a:round/>
              <a:headEnd/>
              <a:tailEnd/>
            </a:ln>
          </p:spPr>
          <p:txBody>
            <a:bodyPr/>
            <a:lstStyle/>
            <a:p>
              <a:endParaRPr lang="en-US" dirty="0"/>
            </a:p>
          </p:txBody>
        </p:sp>
        <p:sp>
          <p:nvSpPr>
            <p:cNvPr id="52" name="Freeform 151"/>
            <p:cNvSpPr>
              <a:spLocks/>
            </p:cNvSpPr>
            <p:nvPr/>
          </p:nvSpPr>
          <p:spPr bwMode="auto">
            <a:xfrm>
              <a:off x="2595" y="2075"/>
              <a:ext cx="375" cy="299"/>
            </a:xfrm>
            <a:custGeom>
              <a:avLst/>
              <a:gdLst>
                <a:gd name="T0" fmla="*/ 375 w 375"/>
                <a:gd name="T1" fmla="*/ 40 h 299"/>
                <a:gd name="T2" fmla="*/ 375 w 375"/>
                <a:gd name="T3" fmla="*/ 120 h 299"/>
                <a:gd name="T4" fmla="*/ 370 w 375"/>
                <a:gd name="T5" fmla="*/ 157 h 299"/>
                <a:gd name="T6" fmla="*/ 360 w 375"/>
                <a:gd name="T7" fmla="*/ 168 h 299"/>
                <a:gd name="T8" fmla="*/ 354 w 375"/>
                <a:gd name="T9" fmla="*/ 176 h 299"/>
                <a:gd name="T10" fmla="*/ 345 w 375"/>
                <a:gd name="T11" fmla="*/ 183 h 299"/>
                <a:gd name="T12" fmla="*/ 340 w 375"/>
                <a:gd name="T13" fmla="*/ 182 h 299"/>
                <a:gd name="T14" fmla="*/ 331 w 375"/>
                <a:gd name="T15" fmla="*/ 184 h 299"/>
                <a:gd name="T16" fmla="*/ 322 w 375"/>
                <a:gd name="T17" fmla="*/ 182 h 299"/>
                <a:gd name="T18" fmla="*/ 312 w 375"/>
                <a:gd name="T19" fmla="*/ 186 h 299"/>
                <a:gd name="T20" fmla="*/ 301 w 375"/>
                <a:gd name="T21" fmla="*/ 198 h 299"/>
                <a:gd name="T22" fmla="*/ 288 w 375"/>
                <a:gd name="T23" fmla="*/ 205 h 299"/>
                <a:gd name="T24" fmla="*/ 282 w 375"/>
                <a:gd name="T25" fmla="*/ 214 h 299"/>
                <a:gd name="T26" fmla="*/ 274 w 375"/>
                <a:gd name="T27" fmla="*/ 223 h 299"/>
                <a:gd name="T28" fmla="*/ 265 w 375"/>
                <a:gd name="T29" fmla="*/ 231 h 299"/>
                <a:gd name="T30" fmla="*/ 255 w 375"/>
                <a:gd name="T31" fmla="*/ 243 h 299"/>
                <a:gd name="T32" fmla="*/ 243 w 375"/>
                <a:gd name="T33" fmla="*/ 240 h 299"/>
                <a:gd name="T34" fmla="*/ 232 w 375"/>
                <a:gd name="T35" fmla="*/ 246 h 299"/>
                <a:gd name="T36" fmla="*/ 221 w 375"/>
                <a:gd name="T37" fmla="*/ 254 h 299"/>
                <a:gd name="T38" fmla="*/ 213 w 375"/>
                <a:gd name="T39" fmla="*/ 269 h 299"/>
                <a:gd name="T40" fmla="*/ 205 w 375"/>
                <a:gd name="T41" fmla="*/ 277 h 299"/>
                <a:gd name="T42" fmla="*/ 200 w 375"/>
                <a:gd name="T43" fmla="*/ 284 h 299"/>
                <a:gd name="T44" fmla="*/ 199 w 375"/>
                <a:gd name="T45" fmla="*/ 292 h 299"/>
                <a:gd name="T46" fmla="*/ 175 w 375"/>
                <a:gd name="T47" fmla="*/ 299 h 299"/>
                <a:gd name="T48" fmla="*/ 152 w 375"/>
                <a:gd name="T49" fmla="*/ 299 h 299"/>
                <a:gd name="T50" fmla="*/ 128 w 375"/>
                <a:gd name="T51" fmla="*/ 298 h 299"/>
                <a:gd name="T52" fmla="*/ 107 w 375"/>
                <a:gd name="T53" fmla="*/ 251 h 299"/>
                <a:gd name="T54" fmla="*/ 57 w 375"/>
                <a:gd name="T55" fmla="*/ 244 h 299"/>
                <a:gd name="T56" fmla="*/ 15 w 375"/>
                <a:gd name="T57" fmla="*/ 244 h 299"/>
                <a:gd name="T58" fmla="*/ 1 w 375"/>
                <a:gd name="T59" fmla="*/ 208 h 299"/>
                <a:gd name="T60" fmla="*/ 4 w 375"/>
                <a:gd name="T61" fmla="*/ 184 h 299"/>
                <a:gd name="T62" fmla="*/ 17 w 375"/>
                <a:gd name="T63" fmla="*/ 189 h 299"/>
                <a:gd name="T64" fmla="*/ 25 w 375"/>
                <a:gd name="T65" fmla="*/ 189 h 299"/>
                <a:gd name="T66" fmla="*/ 33 w 375"/>
                <a:gd name="T67" fmla="*/ 183 h 299"/>
                <a:gd name="T68" fmla="*/ 41 w 375"/>
                <a:gd name="T69" fmla="*/ 176 h 299"/>
                <a:gd name="T70" fmla="*/ 49 w 375"/>
                <a:gd name="T71" fmla="*/ 172 h 299"/>
                <a:gd name="T72" fmla="*/ 56 w 375"/>
                <a:gd name="T73" fmla="*/ 170 h 299"/>
                <a:gd name="T74" fmla="*/ 67 w 375"/>
                <a:gd name="T75" fmla="*/ 165 h 299"/>
                <a:gd name="T76" fmla="*/ 72 w 375"/>
                <a:gd name="T77" fmla="*/ 155 h 299"/>
                <a:gd name="T78" fmla="*/ 79 w 375"/>
                <a:gd name="T79" fmla="*/ 148 h 299"/>
                <a:gd name="T80" fmla="*/ 88 w 375"/>
                <a:gd name="T81" fmla="*/ 144 h 299"/>
                <a:gd name="T82" fmla="*/ 93 w 375"/>
                <a:gd name="T83" fmla="*/ 139 h 299"/>
                <a:gd name="T84" fmla="*/ 105 w 375"/>
                <a:gd name="T85" fmla="*/ 136 h 299"/>
                <a:gd name="T86" fmla="*/ 115 w 375"/>
                <a:gd name="T87" fmla="*/ 134 h 299"/>
                <a:gd name="T88" fmla="*/ 123 w 375"/>
                <a:gd name="T89" fmla="*/ 136 h 299"/>
                <a:gd name="T90" fmla="*/ 135 w 375"/>
                <a:gd name="T91" fmla="*/ 131 h 299"/>
                <a:gd name="T92" fmla="*/ 147 w 375"/>
                <a:gd name="T93" fmla="*/ 125 h 299"/>
                <a:gd name="T94" fmla="*/ 157 w 375"/>
                <a:gd name="T95" fmla="*/ 120 h 299"/>
                <a:gd name="T96" fmla="*/ 163 w 375"/>
                <a:gd name="T97" fmla="*/ 116 h 299"/>
                <a:gd name="T98" fmla="*/ 172 w 375"/>
                <a:gd name="T99" fmla="*/ 112 h 299"/>
                <a:gd name="T100" fmla="*/ 185 w 375"/>
                <a:gd name="T101" fmla="*/ 112 h 299"/>
                <a:gd name="T102" fmla="*/ 192 w 375"/>
                <a:gd name="T103" fmla="*/ 102 h 299"/>
                <a:gd name="T104" fmla="*/ 196 w 375"/>
                <a:gd name="T105" fmla="*/ 95 h 299"/>
                <a:gd name="T106" fmla="*/ 205 w 375"/>
                <a:gd name="T107" fmla="*/ 92 h 299"/>
                <a:gd name="T108" fmla="*/ 215 w 375"/>
                <a:gd name="T109" fmla="*/ 85 h 299"/>
                <a:gd name="T110" fmla="*/ 218 w 375"/>
                <a:gd name="T111" fmla="*/ 72 h 299"/>
                <a:gd name="T112" fmla="*/ 223 w 375"/>
                <a:gd name="T113" fmla="*/ 62 h 299"/>
                <a:gd name="T114" fmla="*/ 226 w 375"/>
                <a:gd name="T115" fmla="*/ 51 h 299"/>
                <a:gd name="T116" fmla="*/ 225 w 375"/>
                <a:gd name="T117" fmla="*/ 37 h 299"/>
                <a:gd name="T118" fmla="*/ 234 w 375"/>
                <a:gd name="T119" fmla="*/ 34 h 29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375" h="299">
                  <a:moveTo>
                    <a:pt x="351" y="0"/>
                  </a:moveTo>
                  <a:lnTo>
                    <a:pt x="352" y="0"/>
                  </a:lnTo>
                  <a:lnTo>
                    <a:pt x="353" y="0"/>
                  </a:lnTo>
                  <a:lnTo>
                    <a:pt x="355" y="0"/>
                  </a:lnTo>
                  <a:lnTo>
                    <a:pt x="359" y="0"/>
                  </a:lnTo>
                  <a:lnTo>
                    <a:pt x="363" y="0"/>
                  </a:lnTo>
                  <a:lnTo>
                    <a:pt x="364" y="0"/>
                  </a:lnTo>
                  <a:lnTo>
                    <a:pt x="371" y="0"/>
                  </a:lnTo>
                  <a:lnTo>
                    <a:pt x="375" y="0"/>
                  </a:lnTo>
                  <a:lnTo>
                    <a:pt x="375" y="6"/>
                  </a:lnTo>
                  <a:lnTo>
                    <a:pt x="375" y="7"/>
                  </a:lnTo>
                  <a:lnTo>
                    <a:pt x="375" y="14"/>
                  </a:lnTo>
                  <a:lnTo>
                    <a:pt x="375" y="16"/>
                  </a:lnTo>
                  <a:lnTo>
                    <a:pt x="375" y="18"/>
                  </a:lnTo>
                  <a:lnTo>
                    <a:pt x="375" y="28"/>
                  </a:lnTo>
                  <a:lnTo>
                    <a:pt x="375" y="37"/>
                  </a:lnTo>
                  <a:lnTo>
                    <a:pt x="375" y="40"/>
                  </a:lnTo>
                  <a:lnTo>
                    <a:pt x="375" y="46"/>
                  </a:lnTo>
                  <a:lnTo>
                    <a:pt x="375" y="52"/>
                  </a:lnTo>
                  <a:lnTo>
                    <a:pt x="375" y="69"/>
                  </a:lnTo>
                  <a:lnTo>
                    <a:pt x="375" y="76"/>
                  </a:lnTo>
                  <a:lnTo>
                    <a:pt x="375" y="79"/>
                  </a:lnTo>
                  <a:lnTo>
                    <a:pt x="375" y="82"/>
                  </a:lnTo>
                  <a:lnTo>
                    <a:pt x="375" y="84"/>
                  </a:lnTo>
                  <a:lnTo>
                    <a:pt x="375" y="87"/>
                  </a:lnTo>
                  <a:lnTo>
                    <a:pt x="375" y="88"/>
                  </a:lnTo>
                  <a:lnTo>
                    <a:pt x="375" y="90"/>
                  </a:lnTo>
                  <a:lnTo>
                    <a:pt x="375" y="96"/>
                  </a:lnTo>
                  <a:lnTo>
                    <a:pt x="375" y="101"/>
                  </a:lnTo>
                  <a:lnTo>
                    <a:pt x="375" y="104"/>
                  </a:lnTo>
                  <a:lnTo>
                    <a:pt x="375" y="106"/>
                  </a:lnTo>
                  <a:lnTo>
                    <a:pt x="375" y="112"/>
                  </a:lnTo>
                  <a:lnTo>
                    <a:pt x="375" y="116"/>
                  </a:lnTo>
                  <a:lnTo>
                    <a:pt x="375" y="120"/>
                  </a:lnTo>
                  <a:lnTo>
                    <a:pt x="375" y="123"/>
                  </a:lnTo>
                  <a:lnTo>
                    <a:pt x="375" y="124"/>
                  </a:lnTo>
                  <a:lnTo>
                    <a:pt x="375" y="131"/>
                  </a:lnTo>
                  <a:lnTo>
                    <a:pt x="375" y="133"/>
                  </a:lnTo>
                  <a:lnTo>
                    <a:pt x="375" y="138"/>
                  </a:lnTo>
                  <a:lnTo>
                    <a:pt x="375" y="142"/>
                  </a:lnTo>
                  <a:lnTo>
                    <a:pt x="375" y="144"/>
                  </a:lnTo>
                  <a:lnTo>
                    <a:pt x="375" y="146"/>
                  </a:lnTo>
                  <a:lnTo>
                    <a:pt x="375" y="154"/>
                  </a:lnTo>
                  <a:lnTo>
                    <a:pt x="375" y="155"/>
                  </a:lnTo>
                  <a:lnTo>
                    <a:pt x="373" y="155"/>
                  </a:lnTo>
                  <a:lnTo>
                    <a:pt x="372" y="156"/>
                  </a:lnTo>
                  <a:lnTo>
                    <a:pt x="371" y="156"/>
                  </a:lnTo>
                  <a:lnTo>
                    <a:pt x="372" y="156"/>
                  </a:lnTo>
                  <a:lnTo>
                    <a:pt x="372" y="157"/>
                  </a:lnTo>
                  <a:lnTo>
                    <a:pt x="371" y="157"/>
                  </a:lnTo>
                  <a:lnTo>
                    <a:pt x="370" y="157"/>
                  </a:lnTo>
                  <a:lnTo>
                    <a:pt x="370" y="158"/>
                  </a:lnTo>
                  <a:lnTo>
                    <a:pt x="369" y="159"/>
                  </a:lnTo>
                  <a:lnTo>
                    <a:pt x="369" y="160"/>
                  </a:lnTo>
                  <a:lnTo>
                    <a:pt x="368" y="160"/>
                  </a:lnTo>
                  <a:lnTo>
                    <a:pt x="368" y="162"/>
                  </a:lnTo>
                  <a:lnTo>
                    <a:pt x="367" y="162"/>
                  </a:lnTo>
                  <a:lnTo>
                    <a:pt x="365" y="162"/>
                  </a:lnTo>
                  <a:lnTo>
                    <a:pt x="365" y="163"/>
                  </a:lnTo>
                  <a:lnTo>
                    <a:pt x="364" y="163"/>
                  </a:lnTo>
                  <a:lnTo>
                    <a:pt x="364" y="164"/>
                  </a:lnTo>
                  <a:lnTo>
                    <a:pt x="363" y="164"/>
                  </a:lnTo>
                  <a:lnTo>
                    <a:pt x="363" y="165"/>
                  </a:lnTo>
                  <a:lnTo>
                    <a:pt x="362" y="165"/>
                  </a:lnTo>
                  <a:lnTo>
                    <a:pt x="361" y="166"/>
                  </a:lnTo>
                  <a:lnTo>
                    <a:pt x="361" y="167"/>
                  </a:lnTo>
                  <a:lnTo>
                    <a:pt x="360" y="167"/>
                  </a:lnTo>
                  <a:lnTo>
                    <a:pt x="360" y="168"/>
                  </a:lnTo>
                  <a:lnTo>
                    <a:pt x="360" y="170"/>
                  </a:lnTo>
                  <a:lnTo>
                    <a:pt x="360" y="171"/>
                  </a:lnTo>
                  <a:lnTo>
                    <a:pt x="359" y="171"/>
                  </a:lnTo>
                  <a:lnTo>
                    <a:pt x="359" y="172"/>
                  </a:lnTo>
                  <a:lnTo>
                    <a:pt x="357" y="172"/>
                  </a:lnTo>
                  <a:lnTo>
                    <a:pt x="356" y="171"/>
                  </a:lnTo>
                  <a:lnTo>
                    <a:pt x="355" y="171"/>
                  </a:lnTo>
                  <a:lnTo>
                    <a:pt x="355" y="172"/>
                  </a:lnTo>
                  <a:lnTo>
                    <a:pt x="354" y="172"/>
                  </a:lnTo>
                  <a:lnTo>
                    <a:pt x="354" y="173"/>
                  </a:lnTo>
                  <a:lnTo>
                    <a:pt x="353" y="173"/>
                  </a:lnTo>
                  <a:lnTo>
                    <a:pt x="354" y="173"/>
                  </a:lnTo>
                  <a:lnTo>
                    <a:pt x="355" y="173"/>
                  </a:lnTo>
                  <a:lnTo>
                    <a:pt x="355" y="174"/>
                  </a:lnTo>
                  <a:lnTo>
                    <a:pt x="356" y="175"/>
                  </a:lnTo>
                  <a:lnTo>
                    <a:pt x="355" y="175"/>
                  </a:lnTo>
                  <a:lnTo>
                    <a:pt x="354" y="176"/>
                  </a:lnTo>
                  <a:lnTo>
                    <a:pt x="351" y="178"/>
                  </a:lnTo>
                  <a:lnTo>
                    <a:pt x="348" y="178"/>
                  </a:lnTo>
                  <a:lnTo>
                    <a:pt x="347" y="178"/>
                  </a:lnTo>
                  <a:lnTo>
                    <a:pt x="347" y="179"/>
                  </a:lnTo>
                  <a:lnTo>
                    <a:pt x="348" y="179"/>
                  </a:lnTo>
                  <a:lnTo>
                    <a:pt x="348" y="180"/>
                  </a:lnTo>
                  <a:lnTo>
                    <a:pt x="348" y="181"/>
                  </a:lnTo>
                  <a:lnTo>
                    <a:pt x="348" y="182"/>
                  </a:lnTo>
                  <a:lnTo>
                    <a:pt x="348" y="183"/>
                  </a:lnTo>
                  <a:lnTo>
                    <a:pt x="347" y="183"/>
                  </a:lnTo>
                  <a:lnTo>
                    <a:pt x="347" y="184"/>
                  </a:lnTo>
                  <a:lnTo>
                    <a:pt x="346" y="186"/>
                  </a:lnTo>
                  <a:lnTo>
                    <a:pt x="345" y="186"/>
                  </a:lnTo>
                  <a:lnTo>
                    <a:pt x="345" y="184"/>
                  </a:lnTo>
                  <a:lnTo>
                    <a:pt x="344" y="184"/>
                  </a:lnTo>
                  <a:lnTo>
                    <a:pt x="345" y="184"/>
                  </a:lnTo>
                  <a:lnTo>
                    <a:pt x="345" y="183"/>
                  </a:lnTo>
                  <a:lnTo>
                    <a:pt x="345" y="182"/>
                  </a:lnTo>
                  <a:lnTo>
                    <a:pt x="346" y="182"/>
                  </a:lnTo>
                  <a:lnTo>
                    <a:pt x="346" y="181"/>
                  </a:lnTo>
                  <a:lnTo>
                    <a:pt x="345" y="181"/>
                  </a:lnTo>
                  <a:lnTo>
                    <a:pt x="344" y="181"/>
                  </a:lnTo>
                  <a:lnTo>
                    <a:pt x="343" y="181"/>
                  </a:lnTo>
                  <a:lnTo>
                    <a:pt x="341" y="180"/>
                  </a:lnTo>
                  <a:lnTo>
                    <a:pt x="341" y="181"/>
                  </a:lnTo>
                  <a:lnTo>
                    <a:pt x="343" y="182"/>
                  </a:lnTo>
                  <a:lnTo>
                    <a:pt x="343" y="183"/>
                  </a:lnTo>
                  <a:lnTo>
                    <a:pt x="343" y="184"/>
                  </a:lnTo>
                  <a:lnTo>
                    <a:pt x="341" y="184"/>
                  </a:lnTo>
                  <a:lnTo>
                    <a:pt x="341" y="186"/>
                  </a:lnTo>
                  <a:lnTo>
                    <a:pt x="340" y="186"/>
                  </a:lnTo>
                  <a:lnTo>
                    <a:pt x="340" y="184"/>
                  </a:lnTo>
                  <a:lnTo>
                    <a:pt x="340" y="183"/>
                  </a:lnTo>
                  <a:lnTo>
                    <a:pt x="340" y="182"/>
                  </a:lnTo>
                  <a:lnTo>
                    <a:pt x="339" y="182"/>
                  </a:lnTo>
                  <a:lnTo>
                    <a:pt x="338" y="182"/>
                  </a:lnTo>
                  <a:lnTo>
                    <a:pt x="337" y="182"/>
                  </a:lnTo>
                  <a:lnTo>
                    <a:pt x="336" y="182"/>
                  </a:lnTo>
                  <a:lnTo>
                    <a:pt x="335" y="182"/>
                  </a:lnTo>
                  <a:lnTo>
                    <a:pt x="335" y="181"/>
                  </a:lnTo>
                  <a:lnTo>
                    <a:pt x="333" y="181"/>
                  </a:lnTo>
                  <a:lnTo>
                    <a:pt x="333" y="182"/>
                  </a:lnTo>
                  <a:lnTo>
                    <a:pt x="335" y="182"/>
                  </a:lnTo>
                  <a:lnTo>
                    <a:pt x="335" y="183"/>
                  </a:lnTo>
                  <a:lnTo>
                    <a:pt x="336" y="183"/>
                  </a:lnTo>
                  <a:lnTo>
                    <a:pt x="335" y="184"/>
                  </a:lnTo>
                  <a:lnTo>
                    <a:pt x="335" y="186"/>
                  </a:lnTo>
                  <a:lnTo>
                    <a:pt x="333" y="186"/>
                  </a:lnTo>
                  <a:lnTo>
                    <a:pt x="333" y="184"/>
                  </a:lnTo>
                  <a:lnTo>
                    <a:pt x="332" y="184"/>
                  </a:lnTo>
                  <a:lnTo>
                    <a:pt x="331" y="184"/>
                  </a:lnTo>
                  <a:lnTo>
                    <a:pt x="331" y="186"/>
                  </a:lnTo>
                  <a:lnTo>
                    <a:pt x="332" y="186"/>
                  </a:lnTo>
                  <a:lnTo>
                    <a:pt x="332" y="187"/>
                  </a:lnTo>
                  <a:lnTo>
                    <a:pt x="331" y="187"/>
                  </a:lnTo>
                  <a:lnTo>
                    <a:pt x="330" y="187"/>
                  </a:lnTo>
                  <a:lnTo>
                    <a:pt x="330" y="186"/>
                  </a:lnTo>
                  <a:lnTo>
                    <a:pt x="330" y="184"/>
                  </a:lnTo>
                  <a:lnTo>
                    <a:pt x="329" y="184"/>
                  </a:lnTo>
                  <a:lnTo>
                    <a:pt x="328" y="184"/>
                  </a:lnTo>
                  <a:lnTo>
                    <a:pt x="327" y="184"/>
                  </a:lnTo>
                  <a:lnTo>
                    <a:pt x="325" y="186"/>
                  </a:lnTo>
                  <a:lnTo>
                    <a:pt x="324" y="186"/>
                  </a:lnTo>
                  <a:lnTo>
                    <a:pt x="324" y="184"/>
                  </a:lnTo>
                  <a:lnTo>
                    <a:pt x="323" y="184"/>
                  </a:lnTo>
                  <a:lnTo>
                    <a:pt x="322" y="184"/>
                  </a:lnTo>
                  <a:lnTo>
                    <a:pt x="322" y="183"/>
                  </a:lnTo>
                  <a:lnTo>
                    <a:pt x="322" y="182"/>
                  </a:lnTo>
                  <a:lnTo>
                    <a:pt x="321" y="182"/>
                  </a:lnTo>
                  <a:lnTo>
                    <a:pt x="321" y="183"/>
                  </a:lnTo>
                  <a:lnTo>
                    <a:pt x="321" y="184"/>
                  </a:lnTo>
                  <a:lnTo>
                    <a:pt x="320" y="184"/>
                  </a:lnTo>
                  <a:lnTo>
                    <a:pt x="319" y="184"/>
                  </a:lnTo>
                  <a:lnTo>
                    <a:pt x="320" y="183"/>
                  </a:lnTo>
                  <a:lnTo>
                    <a:pt x="320" y="182"/>
                  </a:lnTo>
                  <a:lnTo>
                    <a:pt x="319" y="181"/>
                  </a:lnTo>
                  <a:lnTo>
                    <a:pt x="317" y="181"/>
                  </a:lnTo>
                  <a:lnTo>
                    <a:pt x="317" y="182"/>
                  </a:lnTo>
                  <a:lnTo>
                    <a:pt x="316" y="182"/>
                  </a:lnTo>
                  <a:lnTo>
                    <a:pt x="315" y="183"/>
                  </a:lnTo>
                  <a:lnTo>
                    <a:pt x="315" y="184"/>
                  </a:lnTo>
                  <a:lnTo>
                    <a:pt x="315" y="186"/>
                  </a:lnTo>
                  <a:lnTo>
                    <a:pt x="314" y="187"/>
                  </a:lnTo>
                  <a:lnTo>
                    <a:pt x="313" y="187"/>
                  </a:lnTo>
                  <a:lnTo>
                    <a:pt x="312" y="186"/>
                  </a:lnTo>
                  <a:lnTo>
                    <a:pt x="311" y="186"/>
                  </a:lnTo>
                  <a:lnTo>
                    <a:pt x="309" y="186"/>
                  </a:lnTo>
                  <a:lnTo>
                    <a:pt x="309" y="184"/>
                  </a:lnTo>
                  <a:lnTo>
                    <a:pt x="308" y="184"/>
                  </a:lnTo>
                  <a:lnTo>
                    <a:pt x="308" y="186"/>
                  </a:lnTo>
                  <a:lnTo>
                    <a:pt x="307" y="186"/>
                  </a:lnTo>
                  <a:lnTo>
                    <a:pt x="306" y="187"/>
                  </a:lnTo>
                  <a:lnTo>
                    <a:pt x="306" y="188"/>
                  </a:lnTo>
                  <a:lnTo>
                    <a:pt x="306" y="190"/>
                  </a:lnTo>
                  <a:lnTo>
                    <a:pt x="306" y="191"/>
                  </a:lnTo>
                  <a:lnTo>
                    <a:pt x="306" y="194"/>
                  </a:lnTo>
                  <a:lnTo>
                    <a:pt x="305" y="195"/>
                  </a:lnTo>
                  <a:lnTo>
                    <a:pt x="304" y="196"/>
                  </a:lnTo>
                  <a:lnTo>
                    <a:pt x="304" y="197"/>
                  </a:lnTo>
                  <a:lnTo>
                    <a:pt x="304" y="198"/>
                  </a:lnTo>
                  <a:lnTo>
                    <a:pt x="303" y="198"/>
                  </a:lnTo>
                  <a:lnTo>
                    <a:pt x="301" y="198"/>
                  </a:lnTo>
                  <a:lnTo>
                    <a:pt x="301" y="199"/>
                  </a:lnTo>
                  <a:lnTo>
                    <a:pt x="301" y="200"/>
                  </a:lnTo>
                  <a:lnTo>
                    <a:pt x="300" y="200"/>
                  </a:lnTo>
                  <a:lnTo>
                    <a:pt x="299" y="200"/>
                  </a:lnTo>
                  <a:lnTo>
                    <a:pt x="298" y="200"/>
                  </a:lnTo>
                  <a:lnTo>
                    <a:pt x="296" y="199"/>
                  </a:lnTo>
                  <a:lnTo>
                    <a:pt x="295" y="198"/>
                  </a:lnTo>
                  <a:lnTo>
                    <a:pt x="293" y="198"/>
                  </a:lnTo>
                  <a:lnTo>
                    <a:pt x="293" y="199"/>
                  </a:lnTo>
                  <a:lnTo>
                    <a:pt x="292" y="200"/>
                  </a:lnTo>
                  <a:lnTo>
                    <a:pt x="292" y="202"/>
                  </a:lnTo>
                  <a:lnTo>
                    <a:pt x="291" y="202"/>
                  </a:lnTo>
                  <a:lnTo>
                    <a:pt x="291" y="203"/>
                  </a:lnTo>
                  <a:lnTo>
                    <a:pt x="290" y="203"/>
                  </a:lnTo>
                  <a:lnTo>
                    <a:pt x="290" y="204"/>
                  </a:lnTo>
                  <a:lnTo>
                    <a:pt x="289" y="204"/>
                  </a:lnTo>
                  <a:lnTo>
                    <a:pt x="288" y="205"/>
                  </a:lnTo>
                  <a:lnTo>
                    <a:pt x="289" y="205"/>
                  </a:lnTo>
                  <a:lnTo>
                    <a:pt x="290" y="206"/>
                  </a:lnTo>
                  <a:lnTo>
                    <a:pt x="290" y="207"/>
                  </a:lnTo>
                  <a:lnTo>
                    <a:pt x="290" y="208"/>
                  </a:lnTo>
                  <a:lnTo>
                    <a:pt x="289" y="210"/>
                  </a:lnTo>
                  <a:lnTo>
                    <a:pt x="289" y="211"/>
                  </a:lnTo>
                  <a:lnTo>
                    <a:pt x="290" y="211"/>
                  </a:lnTo>
                  <a:lnTo>
                    <a:pt x="290" y="212"/>
                  </a:lnTo>
                  <a:lnTo>
                    <a:pt x="289" y="212"/>
                  </a:lnTo>
                  <a:lnTo>
                    <a:pt x="288" y="212"/>
                  </a:lnTo>
                  <a:lnTo>
                    <a:pt x="287" y="211"/>
                  </a:lnTo>
                  <a:lnTo>
                    <a:pt x="287" y="212"/>
                  </a:lnTo>
                  <a:lnTo>
                    <a:pt x="287" y="213"/>
                  </a:lnTo>
                  <a:lnTo>
                    <a:pt x="285" y="214"/>
                  </a:lnTo>
                  <a:lnTo>
                    <a:pt x="284" y="214"/>
                  </a:lnTo>
                  <a:lnTo>
                    <a:pt x="283" y="214"/>
                  </a:lnTo>
                  <a:lnTo>
                    <a:pt x="282" y="214"/>
                  </a:lnTo>
                  <a:lnTo>
                    <a:pt x="281" y="214"/>
                  </a:lnTo>
                  <a:lnTo>
                    <a:pt x="280" y="214"/>
                  </a:lnTo>
                  <a:lnTo>
                    <a:pt x="280" y="215"/>
                  </a:lnTo>
                  <a:lnTo>
                    <a:pt x="280" y="216"/>
                  </a:lnTo>
                  <a:lnTo>
                    <a:pt x="281" y="216"/>
                  </a:lnTo>
                  <a:lnTo>
                    <a:pt x="281" y="218"/>
                  </a:lnTo>
                  <a:lnTo>
                    <a:pt x="281" y="219"/>
                  </a:lnTo>
                  <a:lnTo>
                    <a:pt x="281" y="220"/>
                  </a:lnTo>
                  <a:lnTo>
                    <a:pt x="280" y="220"/>
                  </a:lnTo>
                  <a:lnTo>
                    <a:pt x="279" y="220"/>
                  </a:lnTo>
                  <a:lnTo>
                    <a:pt x="277" y="220"/>
                  </a:lnTo>
                  <a:lnTo>
                    <a:pt x="276" y="220"/>
                  </a:lnTo>
                  <a:lnTo>
                    <a:pt x="275" y="219"/>
                  </a:lnTo>
                  <a:lnTo>
                    <a:pt x="274" y="220"/>
                  </a:lnTo>
                  <a:lnTo>
                    <a:pt x="274" y="221"/>
                  </a:lnTo>
                  <a:lnTo>
                    <a:pt x="274" y="222"/>
                  </a:lnTo>
                  <a:lnTo>
                    <a:pt x="274" y="223"/>
                  </a:lnTo>
                  <a:lnTo>
                    <a:pt x="273" y="226"/>
                  </a:lnTo>
                  <a:lnTo>
                    <a:pt x="272" y="226"/>
                  </a:lnTo>
                  <a:lnTo>
                    <a:pt x="272" y="227"/>
                  </a:lnTo>
                  <a:lnTo>
                    <a:pt x="272" y="228"/>
                  </a:lnTo>
                  <a:lnTo>
                    <a:pt x="272" y="229"/>
                  </a:lnTo>
                  <a:lnTo>
                    <a:pt x="271" y="230"/>
                  </a:lnTo>
                  <a:lnTo>
                    <a:pt x="269" y="229"/>
                  </a:lnTo>
                  <a:lnTo>
                    <a:pt x="268" y="229"/>
                  </a:lnTo>
                  <a:lnTo>
                    <a:pt x="267" y="229"/>
                  </a:lnTo>
                  <a:lnTo>
                    <a:pt x="266" y="229"/>
                  </a:lnTo>
                  <a:lnTo>
                    <a:pt x="265" y="229"/>
                  </a:lnTo>
                  <a:lnTo>
                    <a:pt x="264" y="230"/>
                  </a:lnTo>
                  <a:lnTo>
                    <a:pt x="264" y="231"/>
                  </a:lnTo>
                  <a:lnTo>
                    <a:pt x="263" y="231"/>
                  </a:lnTo>
                  <a:lnTo>
                    <a:pt x="264" y="232"/>
                  </a:lnTo>
                  <a:lnTo>
                    <a:pt x="265" y="232"/>
                  </a:lnTo>
                  <a:lnTo>
                    <a:pt x="265" y="231"/>
                  </a:lnTo>
                  <a:lnTo>
                    <a:pt x="265" y="232"/>
                  </a:lnTo>
                  <a:lnTo>
                    <a:pt x="265" y="234"/>
                  </a:lnTo>
                  <a:lnTo>
                    <a:pt x="264" y="234"/>
                  </a:lnTo>
                  <a:lnTo>
                    <a:pt x="263" y="234"/>
                  </a:lnTo>
                  <a:lnTo>
                    <a:pt x="261" y="234"/>
                  </a:lnTo>
                  <a:lnTo>
                    <a:pt x="260" y="235"/>
                  </a:lnTo>
                  <a:lnTo>
                    <a:pt x="259" y="235"/>
                  </a:lnTo>
                  <a:lnTo>
                    <a:pt x="258" y="236"/>
                  </a:lnTo>
                  <a:lnTo>
                    <a:pt x="258" y="237"/>
                  </a:lnTo>
                  <a:lnTo>
                    <a:pt x="258" y="238"/>
                  </a:lnTo>
                  <a:lnTo>
                    <a:pt x="257" y="238"/>
                  </a:lnTo>
                  <a:lnTo>
                    <a:pt x="256" y="239"/>
                  </a:lnTo>
                  <a:lnTo>
                    <a:pt x="256" y="240"/>
                  </a:lnTo>
                  <a:lnTo>
                    <a:pt x="255" y="240"/>
                  </a:lnTo>
                  <a:lnTo>
                    <a:pt x="256" y="242"/>
                  </a:lnTo>
                  <a:lnTo>
                    <a:pt x="256" y="243"/>
                  </a:lnTo>
                  <a:lnTo>
                    <a:pt x="255" y="243"/>
                  </a:lnTo>
                  <a:lnTo>
                    <a:pt x="253" y="243"/>
                  </a:lnTo>
                  <a:lnTo>
                    <a:pt x="253" y="242"/>
                  </a:lnTo>
                  <a:lnTo>
                    <a:pt x="253" y="240"/>
                  </a:lnTo>
                  <a:lnTo>
                    <a:pt x="252" y="240"/>
                  </a:lnTo>
                  <a:lnTo>
                    <a:pt x="251" y="240"/>
                  </a:lnTo>
                  <a:lnTo>
                    <a:pt x="251" y="239"/>
                  </a:lnTo>
                  <a:lnTo>
                    <a:pt x="250" y="239"/>
                  </a:lnTo>
                  <a:lnTo>
                    <a:pt x="249" y="239"/>
                  </a:lnTo>
                  <a:lnTo>
                    <a:pt x="249" y="240"/>
                  </a:lnTo>
                  <a:lnTo>
                    <a:pt x="248" y="242"/>
                  </a:lnTo>
                  <a:lnTo>
                    <a:pt x="248" y="240"/>
                  </a:lnTo>
                  <a:lnTo>
                    <a:pt x="247" y="240"/>
                  </a:lnTo>
                  <a:lnTo>
                    <a:pt x="247" y="239"/>
                  </a:lnTo>
                  <a:lnTo>
                    <a:pt x="245" y="239"/>
                  </a:lnTo>
                  <a:lnTo>
                    <a:pt x="244" y="238"/>
                  </a:lnTo>
                  <a:lnTo>
                    <a:pt x="244" y="239"/>
                  </a:lnTo>
                  <a:lnTo>
                    <a:pt x="243" y="240"/>
                  </a:lnTo>
                  <a:lnTo>
                    <a:pt x="243" y="242"/>
                  </a:lnTo>
                  <a:lnTo>
                    <a:pt x="242" y="243"/>
                  </a:lnTo>
                  <a:lnTo>
                    <a:pt x="242" y="244"/>
                  </a:lnTo>
                  <a:lnTo>
                    <a:pt x="242" y="245"/>
                  </a:lnTo>
                  <a:lnTo>
                    <a:pt x="241" y="245"/>
                  </a:lnTo>
                  <a:lnTo>
                    <a:pt x="240" y="245"/>
                  </a:lnTo>
                  <a:lnTo>
                    <a:pt x="240" y="246"/>
                  </a:lnTo>
                  <a:lnTo>
                    <a:pt x="239" y="246"/>
                  </a:lnTo>
                  <a:lnTo>
                    <a:pt x="239" y="247"/>
                  </a:lnTo>
                  <a:lnTo>
                    <a:pt x="237" y="247"/>
                  </a:lnTo>
                  <a:lnTo>
                    <a:pt x="237" y="246"/>
                  </a:lnTo>
                  <a:lnTo>
                    <a:pt x="236" y="246"/>
                  </a:lnTo>
                  <a:lnTo>
                    <a:pt x="236" y="245"/>
                  </a:lnTo>
                  <a:lnTo>
                    <a:pt x="235" y="246"/>
                  </a:lnTo>
                  <a:lnTo>
                    <a:pt x="234" y="246"/>
                  </a:lnTo>
                  <a:lnTo>
                    <a:pt x="233" y="246"/>
                  </a:lnTo>
                  <a:lnTo>
                    <a:pt x="232" y="246"/>
                  </a:lnTo>
                  <a:lnTo>
                    <a:pt x="231" y="247"/>
                  </a:lnTo>
                  <a:lnTo>
                    <a:pt x="231" y="248"/>
                  </a:lnTo>
                  <a:lnTo>
                    <a:pt x="231" y="250"/>
                  </a:lnTo>
                  <a:lnTo>
                    <a:pt x="229" y="250"/>
                  </a:lnTo>
                  <a:lnTo>
                    <a:pt x="228" y="250"/>
                  </a:lnTo>
                  <a:lnTo>
                    <a:pt x="228" y="248"/>
                  </a:lnTo>
                  <a:lnTo>
                    <a:pt x="227" y="248"/>
                  </a:lnTo>
                  <a:lnTo>
                    <a:pt x="227" y="250"/>
                  </a:lnTo>
                  <a:lnTo>
                    <a:pt x="227" y="251"/>
                  </a:lnTo>
                  <a:lnTo>
                    <a:pt x="226" y="251"/>
                  </a:lnTo>
                  <a:lnTo>
                    <a:pt x="225" y="251"/>
                  </a:lnTo>
                  <a:lnTo>
                    <a:pt x="224" y="252"/>
                  </a:lnTo>
                  <a:lnTo>
                    <a:pt x="225" y="253"/>
                  </a:lnTo>
                  <a:lnTo>
                    <a:pt x="225" y="254"/>
                  </a:lnTo>
                  <a:lnTo>
                    <a:pt x="224" y="254"/>
                  </a:lnTo>
                  <a:lnTo>
                    <a:pt x="223" y="254"/>
                  </a:lnTo>
                  <a:lnTo>
                    <a:pt x="221" y="254"/>
                  </a:lnTo>
                  <a:lnTo>
                    <a:pt x="221" y="255"/>
                  </a:lnTo>
                  <a:lnTo>
                    <a:pt x="221" y="256"/>
                  </a:lnTo>
                  <a:lnTo>
                    <a:pt x="221" y="258"/>
                  </a:lnTo>
                  <a:lnTo>
                    <a:pt x="221" y="259"/>
                  </a:lnTo>
                  <a:lnTo>
                    <a:pt x="220" y="260"/>
                  </a:lnTo>
                  <a:lnTo>
                    <a:pt x="219" y="260"/>
                  </a:lnTo>
                  <a:lnTo>
                    <a:pt x="218" y="261"/>
                  </a:lnTo>
                  <a:lnTo>
                    <a:pt x="218" y="262"/>
                  </a:lnTo>
                  <a:lnTo>
                    <a:pt x="217" y="263"/>
                  </a:lnTo>
                  <a:lnTo>
                    <a:pt x="216" y="264"/>
                  </a:lnTo>
                  <a:lnTo>
                    <a:pt x="215" y="266"/>
                  </a:lnTo>
                  <a:lnTo>
                    <a:pt x="215" y="267"/>
                  </a:lnTo>
                  <a:lnTo>
                    <a:pt x="213" y="267"/>
                  </a:lnTo>
                  <a:lnTo>
                    <a:pt x="213" y="268"/>
                  </a:lnTo>
                  <a:lnTo>
                    <a:pt x="212" y="269"/>
                  </a:lnTo>
                  <a:lnTo>
                    <a:pt x="213" y="270"/>
                  </a:lnTo>
                  <a:lnTo>
                    <a:pt x="213" y="269"/>
                  </a:lnTo>
                  <a:lnTo>
                    <a:pt x="215" y="269"/>
                  </a:lnTo>
                  <a:lnTo>
                    <a:pt x="216" y="269"/>
                  </a:lnTo>
                  <a:lnTo>
                    <a:pt x="216" y="270"/>
                  </a:lnTo>
                  <a:lnTo>
                    <a:pt x="215" y="271"/>
                  </a:lnTo>
                  <a:lnTo>
                    <a:pt x="213" y="272"/>
                  </a:lnTo>
                  <a:lnTo>
                    <a:pt x="212" y="274"/>
                  </a:lnTo>
                  <a:lnTo>
                    <a:pt x="211" y="274"/>
                  </a:lnTo>
                  <a:lnTo>
                    <a:pt x="211" y="275"/>
                  </a:lnTo>
                  <a:lnTo>
                    <a:pt x="210" y="275"/>
                  </a:lnTo>
                  <a:lnTo>
                    <a:pt x="209" y="275"/>
                  </a:lnTo>
                  <a:lnTo>
                    <a:pt x="208" y="276"/>
                  </a:lnTo>
                  <a:lnTo>
                    <a:pt x="208" y="275"/>
                  </a:lnTo>
                  <a:lnTo>
                    <a:pt x="207" y="275"/>
                  </a:lnTo>
                  <a:lnTo>
                    <a:pt x="205" y="274"/>
                  </a:lnTo>
                  <a:lnTo>
                    <a:pt x="205" y="275"/>
                  </a:lnTo>
                  <a:lnTo>
                    <a:pt x="205" y="276"/>
                  </a:lnTo>
                  <a:lnTo>
                    <a:pt x="205" y="277"/>
                  </a:lnTo>
                  <a:lnTo>
                    <a:pt x="204" y="277"/>
                  </a:lnTo>
                  <a:lnTo>
                    <a:pt x="203" y="277"/>
                  </a:lnTo>
                  <a:lnTo>
                    <a:pt x="202" y="276"/>
                  </a:lnTo>
                  <a:lnTo>
                    <a:pt x="201" y="276"/>
                  </a:lnTo>
                  <a:lnTo>
                    <a:pt x="200" y="276"/>
                  </a:lnTo>
                  <a:lnTo>
                    <a:pt x="200" y="275"/>
                  </a:lnTo>
                  <a:lnTo>
                    <a:pt x="199" y="275"/>
                  </a:lnTo>
                  <a:lnTo>
                    <a:pt x="199" y="276"/>
                  </a:lnTo>
                  <a:lnTo>
                    <a:pt x="197" y="277"/>
                  </a:lnTo>
                  <a:lnTo>
                    <a:pt x="197" y="278"/>
                  </a:lnTo>
                  <a:lnTo>
                    <a:pt x="199" y="278"/>
                  </a:lnTo>
                  <a:lnTo>
                    <a:pt x="199" y="279"/>
                  </a:lnTo>
                  <a:lnTo>
                    <a:pt x="199" y="280"/>
                  </a:lnTo>
                  <a:lnTo>
                    <a:pt x="199" y="282"/>
                  </a:lnTo>
                  <a:lnTo>
                    <a:pt x="200" y="282"/>
                  </a:lnTo>
                  <a:lnTo>
                    <a:pt x="200" y="283"/>
                  </a:lnTo>
                  <a:lnTo>
                    <a:pt x="200" y="284"/>
                  </a:lnTo>
                  <a:lnTo>
                    <a:pt x="201" y="285"/>
                  </a:lnTo>
                  <a:lnTo>
                    <a:pt x="201" y="286"/>
                  </a:lnTo>
                  <a:lnTo>
                    <a:pt x="202" y="286"/>
                  </a:lnTo>
                  <a:lnTo>
                    <a:pt x="201" y="287"/>
                  </a:lnTo>
                  <a:lnTo>
                    <a:pt x="201" y="288"/>
                  </a:lnTo>
                  <a:lnTo>
                    <a:pt x="200" y="288"/>
                  </a:lnTo>
                  <a:lnTo>
                    <a:pt x="199" y="288"/>
                  </a:lnTo>
                  <a:lnTo>
                    <a:pt x="197" y="288"/>
                  </a:lnTo>
                  <a:lnTo>
                    <a:pt x="197" y="287"/>
                  </a:lnTo>
                  <a:lnTo>
                    <a:pt x="197" y="286"/>
                  </a:lnTo>
                  <a:lnTo>
                    <a:pt x="196" y="286"/>
                  </a:lnTo>
                  <a:lnTo>
                    <a:pt x="195" y="286"/>
                  </a:lnTo>
                  <a:lnTo>
                    <a:pt x="195" y="287"/>
                  </a:lnTo>
                  <a:lnTo>
                    <a:pt x="197" y="290"/>
                  </a:lnTo>
                  <a:lnTo>
                    <a:pt x="197" y="291"/>
                  </a:lnTo>
                  <a:lnTo>
                    <a:pt x="197" y="292"/>
                  </a:lnTo>
                  <a:lnTo>
                    <a:pt x="199" y="292"/>
                  </a:lnTo>
                  <a:lnTo>
                    <a:pt x="199" y="293"/>
                  </a:lnTo>
                  <a:lnTo>
                    <a:pt x="200" y="293"/>
                  </a:lnTo>
                  <a:lnTo>
                    <a:pt x="200" y="294"/>
                  </a:lnTo>
                  <a:lnTo>
                    <a:pt x="201" y="295"/>
                  </a:lnTo>
                  <a:lnTo>
                    <a:pt x="201" y="296"/>
                  </a:lnTo>
                  <a:lnTo>
                    <a:pt x="201" y="298"/>
                  </a:lnTo>
                  <a:lnTo>
                    <a:pt x="201" y="299"/>
                  </a:lnTo>
                  <a:lnTo>
                    <a:pt x="200" y="299"/>
                  </a:lnTo>
                  <a:lnTo>
                    <a:pt x="189" y="299"/>
                  </a:lnTo>
                  <a:lnTo>
                    <a:pt x="188" y="299"/>
                  </a:lnTo>
                  <a:lnTo>
                    <a:pt x="184" y="299"/>
                  </a:lnTo>
                  <a:lnTo>
                    <a:pt x="181" y="299"/>
                  </a:lnTo>
                  <a:lnTo>
                    <a:pt x="180" y="299"/>
                  </a:lnTo>
                  <a:lnTo>
                    <a:pt x="178" y="299"/>
                  </a:lnTo>
                  <a:lnTo>
                    <a:pt x="177" y="299"/>
                  </a:lnTo>
                  <a:lnTo>
                    <a:pt x="176" y="299"/>
                  </a:lnTo>
                  <a:lnTo>
                    <a:pt x="175" y="299"/>
                  </a:lnTo>
                  <a:lnTo>
                    <a:pt x="173" y="299"/>
                  </a:lnTo>
                  <a:lnTo>
                    <a:pt x="172" y="299"/>
                  </a:lnTo>
                  <a:lnTo>
                    <a:pt x="171" y="299"/>
                  </a:lnTo>
                  <a:lnTo>
                    <a:pt x="170" y="299"/>
                  </a:lnTo>
                  <a:lnTo>
                    <a:pt x="169" y="299"/>
                  </a:lnTo>
                  <a:lnTo>
                    <a:pt x="168" y="299"/>
                  </a:lnTo>
                  <a:lnTo>
                    <a:pt x="167" y="299"/>
                  </a:lnTo>
                  <a:lnTo>
                    <a:pt x="165" y="299"/>
                  </a:lnTo>
                  <a:lnTo>
                    <a:pt x="164" y="299"/>
                  </a:lnTo>
                  <a:lnTo>
                    <a:pt x="163" y="299"/>
                  </a:lnTo>
                  <a:lnTo>
                    <a:pt x="161" y="299"/>
                  </a:lnTo>
                  <a:lnTo>
                    <a:pt x="160" y="299"/>
                  </a:lnTo>
                  <a:lnTo>
                    <a:pt x="159" y="299"/>
                  </a:lnTo>
                  <a:lnTo>
                    <a:pt x="157" y="299"/>
                  </a:lnTo>
                  <a:lnTo>
                    <a:pt x="156" y="299"/>
                  </a:lnTo>
                  <a:lnTo>
                    <a:pt x="154" y="299"/>
                  </a:lnTo>
                  <a:lnTo>
                    <a:pt x="152" y="299"/>
                  </a:lnTo>
                  <a:lnTo>
                    <a:pt x="151" y="299"/>
                  </a:lnTo>
                  <a:lnTo>
                    <a:pt x="149" y="299"/>
                  </a:lnTo>
                  <a:lnTo>
                    <a:pt x="148" y="299"/>
                  </a:lnTo>
                  <a:lnTo>
                    <a:pt x="147" y="299"/>
                  </a:lnTo>
                  <a:lnTo>
                    <a:pt x="146" y="298"/>
                  </a:lnTo>
                  <a:lnTo>
                    <a:pt x="145" y="298"/>
                  </a:lnTo>
                  <a:lnTo>
                    <a:pt x="144" y="298"/>
                  </a:lnTo>
                  <a:lnTo>
                    <a:pt x="143" y="298"/>
                  </a:lnTo>
                  <a:lnTo>
                    <a:pt x="141" y="298"/>
                  </a:lnTo>
                  <a:lnTo>
                    <a:pt x="140" y="298"/>
                  </a:lnTo>
                  <a:lnTo>
                    <a:pt x="139" y="298"/>
                  </a:lnTo>
                  <a:lnTo>
                    <a:pt x="137" y="298"/>
                  </a:lnTo>
                  <a:lnTo>
                    <a:pt x="135" y="298"/>
                  </a:lnTo>
                  <a:lnTo>
                    <a:pt x="131" y="298"/>
                  </a:lnTo>
                  <a:lnTo>
                    <a:pt x="130" y="298"/>
                  </a:lnTo>
                  <a:lnTo>
                    <a:pt x="129" y="298"/>
                  </a:lnTo>
                  <a:lnTo>
                    <a:pt x="128" y="298"/>
                  </a:lnTo>
                  <a:lnTo>
                    <a:pt x="125" y="298"/>
                  </a:lnTo>
                  <a:lnTo>
                    <a:pt x="123" y="298"/>
                  </a:lnTo>
                  <a:lnTo>
                    <a:pt x="122" y="298"/>
                  </a:lnTo>
                  <a:lnTo>
                    <a:pt x="121" y="298"/>
                  </a:lnTo>
                  <a:lnTo>
                    <a:pt x="115" y="298"/>
                  </a:lnTo>
                  <a:lnTo>
                    <a:pt x="113" y="298"/>
                  </a:lnTo>
                  <a:lnTo>
                    <a:pt x="109" y="299"/>
                  </a:lnTo>
                  <a:lnTo>
                    <a:pt x="108" y="299"/>
                  </a:lnTo>
                  <a:lnTo>
                    <a:pt x="107" y="299"/>
                  </a:lnTo>
                  <a:lnTo>
                    <a:pt x="107" y="298"/>
                  </a:lnTo>
                  <a:lnTo>
                    <a:pt x="107" y="296"/>
                  </a:lnTo>
                  <a:lnTo>
                    <a:pt x="107" y="286"/>
                  </a:lnTo>
                  <a:lnTo>
                    <a:pt x="107" y="275"/>
                  </a:lnTo>
                  <a:lnTo>
                    <a:pt x="107" y="272"/>
                  </a:lnTo>
                  <a:lnTo>
                    <a:pt x="107" y="262"/>
                  </a:lnTo>
                  <a:lnTo>
                    <a:pt x="107" y="252"/>
                  </a:lnTo>
                  <a:lnTo>
                    <a:pt x="107" y="251"/>
                  </a:lnTo>
                  <a:lnTo>
                    <a:pt x="107" y="244"/>
                  </a:lnTo>
                  <a:lnTo>
                    <a:pt x="105" y="244"/>
                  </a:lnTo>
                  <a:lnTo>
                    <a:pt x="104" y="244"/>
                  </a:lnTo>
                  <a:lnTo>
                    <a:pt x="98" y="244"/>
                  </a:lnTo>
                  <a:lnTo>
                    <a:pt x="97" y="244"/>
                  </a:lnTo>
                  <a:lnTo>
                    <a:pt x="96" y="244"/>
                  </a:lnTo>
                  <a:lnTo>
                    <a:pt x="90" y="244"/>
                  </a:lnTo>
                  <a:lnTo>
                    <a:pt x="89" y="244"/>
                  </a:lnTo>
                  <a:lnTo>
                    <a:pt x="88" y="244"/>
                  </a:lnTo>
                  <a:lnTo>
                    <a:pt x="85" y="244"/>
                  </a:lnTo>
                  <a:lnTo>
                    <a:pt x="84" y="244"/>
                  </a:lnTo>
                  <a:lnTo>
                    <a:pt x="82" y="244"/>
                  </a:lnTo>
                  <a:lnTo>
                    <a:pt x="75" y="244"/>
                  </a:lnTo>
                  <a:lnTo>
                    <a:pt x="74" y="244"/>
                  </a:lnTo>
                  <a:lnTo>
                    <a:pt x="72" y="244"/>
                  </a:lnTo>
                  <a:lnTo>
                    <a:pt x="58" y="244"/>
                  </a:lnTo>
                  <a:lnTo>
                    <a:pt x="57" y="244"/>
                  </a:lnTo>
                  <a:lnTo>
                    <a:pt x="56" y="244"/>
                  </a:lnTo>
                  <a:lnTo>
                    <a:pt x="50" y="244"/>
                  </a:lnTo>
                  <a:lnTo>
                    <a:pt x="49" y="244"/>
                  </a:lnTo>
                  <a:lnTo>
                    <a:pt x="44" y="244"/>
                  </a:lnTo>
                  <a:lnTo>
                    <a:pt x="43" y="244"/>
                  </a:lnTo>
                  <a:lnTo>
                    <a:pt x="39" y="244"/>
                  </a:lnTo>
                  <a:lnTo>
                    <a:pt x="37" y="244"/>
                  </a:lnTo>
                  <a:lnTo>
                    <a:pt x="36" y="244"/>
                  </a:lnTo>
                  <a:lnTo>
                    <a:pt x="35" y="244"/>
                  </a:lnTo>
                  <a:lnTo>
                    <a:pt x="32" y="244"/>
                  </a:lnTo>
                  <a:lnTo>
                    <a:pt x="29" y="244"/>
                  </a:lnTo>
                  <a:lnTo>
                    <a:pt x="27" y="244"/>
                  </a:lnTo>
                  <a:lnTo>
                    <a:pt x="25" y="244"/>
                  </a:lnTo>
                  <a:lnTo>
                    <a:pt x="21" y="244"/>
                  </a:lnTo>
                  <a:lnTo>
                    <a:pt x="20" y="244"/>
                  </a:lnTo>
                  <a:lnTo>
                    <a:pt x="18" y="244"/>
                  </a:lnTo>
                  <a:lnTo>
                    <a:pt x="15" y="244"/>
                  </a:lnTo>
                  <a:lnTo>
                    <a:pt x="2" y="244"/>
                  </a:lnTo>
                  <a:lnTo>
                    <a:pt x="0" y="244"/>
                  </a:lnTo>
                  <a:lnTo>
                    <a:pt x="0" y="243"/>
                  </a:lnTo>
                  <a:lnTo>
                    <a:pt x="0" y="242"/>
                  </a:lnTo>
                  <a:lnTo>
                    <a:pt x="0" y="239"/>
                  </a:lnTo>
                  <a:lnTo>
                    <a:pt x="0" y="236"/>
                  </a:lnTo>
                  <a:lnTo>
                    <a:pt x="1" y="235"/>
                  </a:lnTo>
                  <a:lnTo>
                    <a:pt x="0" y="232"/>
                  </a:lnTo>
                  <a:lnTo>
                    <a:pt x="0" y="231"/>
                  </a:lnTo>
                  <a:lnTo>
                    <a:pt x="0" y="230"/>
                  </a:lnTo>
                  <a:lnTo>
                    <a:pt x="0" y="229"/>
                  </a:lnTo>
                  <a:lnTo>
                    <a:pt x="1" y="226"/>
                  </a:lnTo>
                  <a:lnTo>
                    <a:pt x="1" y="221"/>
                  </a:lnTo>
                  <a:lnTo>
                    <a:pt x="1" y="213"/>
                  </a:lnTo>
                  <a:lnTo>
                    <a:pt x="1" y="211"/>
                  </a:lnTo>
                  <a:lnTo>
                    <a:pt x="1" y="210"/>
                  </a:lnTo>
                  <a:lnTo>
                    <a:pt x="1" y="208"/>
                  </a:lnTo>
                  <a:lnTo>
                    <a:pt x="1" y="204"/>
                  </a:lnTo>
                  <a:lnTo>
                    <a:pt x="1" y="202"/>
                  </a:lnTo>
                  <a:lnTo>
                    <a:pt x="1" y="197"/>
                  </a:lnTo>
                  <a:lnTo>
                    <a:pt x="1" y="196"/>
                  </a:lnTo>
                  <a:lnTo>
                    <a:pt x="1" y="191"/>
                  </a:lnTo>
                  <a:lnTo>
                    <a:pt x="1" y="190"/>
                  </a:lnTo>
                  <a:lnTo>
                    <a:pt x="0" y="189"/>
                  </a:lnTo>
                  <a:lnTo>
                    <a:pt x="0" y="188"/>
                  </a:lnTo>
                  <a:lnTo>
                    <a:pt x="1" y="187"/>
                  </a:lnTo>
                  <a:lnTo>
                    <a:pt x="1" y="188"/>
                  </a:lnTo>
                  <a:lnTo>
                    <a:pt x="2" y="188"/>
                  </a:lnTo>
                  <a:lnTo>
                    <a:pt x="2" y="187"/>
                  </a:lnTo>
                  <a:lnTo>
                    <a:pt x="3" y="187"/>
                  </a:lnTo>
                  <a:lnTo>
                    <a:pt x="4" y="186"/>
                  </a:lnTo>
                  <a:lnTo>
                    <a:pt x="3" y="186"/>
                  </a:lnTo>
                  <a:lnTo>
                    <a:pt x="3" y="184"/>
                  </a:lnTo>
                  <a:lnTo>
                    <a:pt x="4" y="184"/>
                  </a:lnTo>
                  <a:lnTo>
                    <a:pt x="5" y="184"/>
                  </a:lnTo>
                  <a:lnTo>
                    <a:pt x="5" y="183"/>
                  </a:lnTo>
                  <a:lnTo>
                    <a:pt x="7" y="183"/>
                  </a:lnTo>
                  <a:lnTo>
                    <a:pt x="8" y="183"/>
                  </a:lnTo>
                  <a:lnTo>
                    <a:pt x="9" y="183"/>
                  </a:lnTo>
                  <a:lnTo>
                    <a:pt x="10" y="184"/>
                  </a:lnTo>
                  <a:lnTo>
                    <a:pt x="11" y="184"/>
                  </a:lnTo>
                  <a:lnTo>
                    <a:pt x="11" y="183"/>
                  </a:lnTo>
                  <a:lnTo>
                    <a:pt x="12" y="183"/>
                  </a:lnTo>
                  <a:lnTo>
                    <a:pt x="13" y="184"/>
                  </a:lnTo>
                  <a:lnTo>
                    <a:pt x="13" y="186"/>
                  </a:lnTo>
                  <a:lnTo>
                    <a:pt x="15" y="184"/>
                  </a:lnTo>
                  <a:lnTo>
                    <a:pt x="16" y="186"/>
                  </a:lnTo>
                  <a:lnTo>
                    <a:pt x="16" y="187"/>
                  </a:lnTo>
                  <a:lnTo>
                    <a:pt x="17" y="187"/>
                  </a:lnTo>
                  <a:lnTo>
                    <a:pt x="17" y="188"/>
                  </a:lnTo>
                  <a:lnTo>
                    <a:pt x="17" y="189"/>
                  </a:lnTo>
                  <a:lnTo>
                    <a:pt x="18" y="189"/>
                  </a:lnTo>
                  <a:lnTo>
                    <a:pt x="18" y="188"/>
                  </a:lnTo>
                  <a:lnTo>
                    <a:pt x="19" y="187"/>
                  </a:lnTo>
                  <a:lnTo>
                    <a:pt x="19" y="188"/>
                  </a:lnTo>
                  <a:lnTo>
                    <a:pt x="20" y="188"/>
                  </a:lnTo>
                  <a:lnTo>
                    <a:pt x="20" y="187"/>
                  </a:lnTo>
                  <a:lnTo>
                    <a:pt x="20" y="188"/>
                  </a:lnTo>
                  <a:lnTo>
                    <a:pt x="21" y="189"/>
                  </a:lnTo>
                  <a:lnTo>
                    <a:pt x="20" y="189"/>
                  </a:lnTo>
                  <a:lnTo>
                    <a:pt x="20" y="190"/>
                  </a:lnTo>
                  <a:lnTo>
                    <a:pt x="21" y="190"/>
                  </a:lnTo>
                  <a:lnTo>
                    <a:pt x="23" y="190"/>
                  </a:lnTo>
                  <a:lnTo>
                    <a:pt x="23" y="189"/>
                  </a:lnTo>
                  <a:lnTo>
                    <a:pt x="24" y="189"/>
                  </a:lnTo>
                  <a:lnTo>
                    <a:pt x="24" y="190"/>
                  </a:lnTo>
                  <a:lnTo>
                    <a:pt x="25" y="190"/>
                  </a:lnTo>
                  <a:lnTo>
                    <a:pt x="25" y="189"/>
                  </a:lnTo>
                  <a:lnTo>
                    <a:pt x="25" y="188"/>
                  </a:lnTo>
                  <a:lnTo>
                    <a:pt x="26" y="188"/>
                  </a:lnTo>
                  <a:lnTo>
                    <a:pt x="27" y="187"/>
                  </a:lnTo>
                  <a:lnTo>
                    <a:pt x="27" y="186"/>
                  </a:lnTo>
                  <a:lnTo>
                    <a:pt x="27" y="184"/>
                  </a:lnTo>
                  <a:lnTo>
                    <a:pt x="28" y="184"/>
                  </a:lnTo>
                  <a:lnTo>
                    <a:pt x="28" y="183"/>
                  </a:lnTo>
                  <a:lnTo>
                    <a:pt x="29" y="183"/>
                  </a:lnTo>
                  <a:lnTo>
                    <a:pt x="29" y="184"/>
                  </a:lnTo>
                  <a:lnTo>
                    <a:pt x="29" y="186"/>
                  </a:lnTo>
                  <a:lnTo>
                    <a:pt x="31" y="186"/>
                  </a:lnTo>
                  <a:lnTo>
                    <a:pt x="32" y="186"/>
                  </a:lnTo>
                  <a:lnTo>
                    <a:pt x="33" y="186"/>
                  </a:lnTo>
                  <a:lnTo>
                    <a:pt x="33" y="184"/>
                  </a:lnTo>
                  <a:lnTo>
                    <a:pt x="34" y="184"/>
                  </a:lnTo>
                  <a:lnTo>
                    <a:pt x="34" y="183"/>
                  </a:lnTo>
                  <a:lnTo>
                    <a:pt x="33" y="183"/>
                  </a:lnTo>
                  <a:lnTo>
                    <a:pt x="33" y="182"/>
                  </a:lnTo>
                  <a:lnTo>
                    <a:pt x="34" y="182"/>
                  </a:lnTo>
                  <a:lnTo>
                    <a:pt x="35" y="182"/>
                  </a:lnTo>
                  <a:lnTo>
                    <a:pt x="35" y="181"/>
                  </a:lnTo>
                  <a:lnTo>
                    <a:pt x="36" y="181"/>
                  </a:lnTo>
                  <a:lnTo>
                    <a:pt x="36" y="180"/>
                  </a:lnTo>
                  <a:lnTo>
                    <a:pt x="36" y="179"/>
                  </a:lnTo>
                  <a:lnTo>
                    <a:pt x="37" y="179"/>
                  </a:lnTo>
                  <a:lnTo>
                    <a:pt x="37" y="180"/>
                  </a:lnTo>
                  <a:lnTo>
                    <a:pt x="39" y="180"/>
                  </a:lnTo>
                  <a:lnTo>
                    <a:pt x="39" y="179"/>
                  </a:lnTo>
                  <a:lnTo>
                    <a:pt x="37" y="179"/>
                  </a:lnTo>
                  <a:lnTo>
                    <a:pt x="36" y="178"/>
                  </a:lnTo>
                  <a:lnTo>
                    <a:pt x="37" y="178"/>
                  </a:lnTo>
                  <a:lnTo>
                    <a:pt x="39" y="176"/>
                  </a:lnTo>
                  <a:lnTo>
                    <a:pt x="40" y="176"/>
                  </a:lnTo>
                  <a:lnTo>
                    <a:pt x="41" y="176"/>
                  </a:lnTo>
                  <a:lnTo>
                    <a:pt x="41" y="175"/>
                  </a:lnTo>
                  <a:lnTo>
                    <a:pt x="41" y="174"/>
                  </a:lnTo>
                  <a:lnTo>
                    <a:pt x="42" y="173"/>
                  </a:lnTo>
                  <a:lnTo>
                    <a:pt x="43" y="173"/>
                  </a:lnTo>
                  <a:lnTo>
                    <a:pt x="43" y="174"/>
                  </a:lnTo>
                  <a:lnTo>
                    <a:pt x="43" y="175"/>
                  </a:lnTo>
                  <a:lnTo>
                    <a:pt x="43" y="176"/>
                  </a:lnTo>
                  <a:lnTo>
                    <a:pt x="43" y="178"/>
                  </a:lnTo>
                  <a:lnTo>
                    <a:pt x="44" y="178"/>
                  </a:lnTo>
                  <a:lnTo>
                    <a:pt x="45" y="176"/>
                  </a:lnTo>
                  <a:lnTo>
                    <a:pt x="45" y="175"/>
                  </a:lnTo>
                  <a:lnTo>
                    <a:pt x="45" y="174"/>
                  </a:lnTo>
                  <a:lnTo>
                    <a:pt x="45" y="173"/>
                  </a:lnTo>
                  <a:lnTo>
                    <a:pt x="47" y="172"/>
                  </a:lnTo>
                  <a:lnTo>
                    <a:pt x="48" y="172"/>
                  </a:lnTo>
                  <a:lnTo>
                    <a:pt x="49" y="171"/>
                  </a:lnTo>
                  <a:lnTo>
                    <a:pt x="49" y="172"/>
                  </a:lnTo>
                  <a:lnTo>
                    <a:pt x="49" y="173"/>
                  </a:lnTo>
                  <a:lnTo>
                    <a:pt x="48" y="173"/>
                  </a:lnTo>
                  <a:lnTo>
                    <a:pt x="49" y="173"/>
                  </a:lnTo>
                  <a:lnTo>
                    <a:pt x="50" y="173"/>
                  </a:lnTo>
                  <a:lnTo>
                    <a:pt x="50" y="172"/>
                  </a:lnTo>
                  <a:lnTo>
                    <a:pt x="51" y="172"/>
                  </a:lnTo>
                  <a:lnTo>
                    <a:pt x="51" y="171"/>
                  </a:lnTo>
                  <a:lnTo>
                    <a:pt x="52" y="170"/>
                  </a:lnTo>
                  <a:lnTo>
                    <a:pt x="51" y="170"/>
                  </a:lnTo>
                  <a:lnTo>
                    <a:pt x="51" y="168"/>
                  </a:lnTo>
                  <a:lnTo>
                    <a:pt x="51" y="167"/>
                  </a:lnTo>
                  <a:lnTo>
                    <a:pt x="52" y="167"/>
                  </a:lnTo>
                  <a:lnTo>
                    <a:pt x="53" y="166"/>
                  </a:lnTo>
                  <a:lnTo>
                    <a:pt x="53" y="167"/>
                  </a:lnTo>
                  <a:lnTo>
                    <a:pt x="55" y="167"/>
                  </a:lnTo>
                  <a:lnTo>
                    <a:pt x="55" y="168"/>
                  </a:lnTo>
                  <a:lnTo>
                    <a:pt x="56" y="170"/>
                  </a:lnTo>
                  <a:lnTo>
                    <a:pt x="56" y="171"/>
                  </a:lnTo>
                  <a:lnTo>
                    <a:pt x="56" y="172"/>
                  </a:lnTo>
                  <a:lnTo>
                    <a:pt x="57" y="172"/>
                  </a:lnTo>
                  <a:lnTo>
                    <a:pt x="58" y="171"/>
                  </a:lnTo>
                  <a:lnTo>
                    <a:pt x="59" y="172"/>
                  </a:lnTo>
                  <a:lnTo>
                    <a:pt x="59" y="171"/>
                  </a:lnTo>
                  <a:lnTo>
                    <a:pt x="60" y="171"/>
                  </a:lnTo>
                  <a:lnTo>
                    <a:pt x="61" y="170"/>
                  </a:lnTo>
                  <a:lnTo>
                    <a:pt x="61" y="168"/>
                  </a:lnTo>
                  <a:lnTo>
                    <a:pt x="63" y="168"/>
                  </a:lnTo>
                  <a:lnTo>
                    <a:pt x="63" y="167"/>
                  </a:lnTo>
                  <a:lnTo>
                    <a:pt x="61" y="167"/>
                  </a:lnTo>
                  <a:lnTo>
                    <a:pt x="63" y="166"/>
                  </a:lnTo>
                  <a:lnTo>
                    <a:pt x="64" y="166"/>
                  </a:lnTo>
                  <a:lnTo>
                    <a:pt x="65" y="166"/>
                  </a:lnTo>
                  <a:lnTo>
                    <a:pt x="66" y="165"/>
                  </a:lnTo>
                  <a:lnTo>
                    <a:pt x="67" y="165"/>
                  </a:lnTo>
                  <a:lnTo>
                    <a:pt x="67" y="164"/>
                  </a:lnTo>
                  <a:lnTo>
                    <a:pt x="67" y="163"/>
                  </a:lnTo>
                  <a:lnTo>
                    <a:pt x="66" y="163"/>
                  </a:lnTo>
                  <a:lnTo>
                    <a:pt x="66" y="162"/>
                  </a:lnTo>
                  <a:lnTo>
                    <a:pt x="66" y="160"/>
                  </a:lnTo>
                  <a:lnTo>
                    <a:pt x="66" y="162"/>
                  </a:lnTo>
                  <a:lnTo>
                    <a:pt x="67" y="162"/>
                  </a:lnTo>
                  <a:lnTo>
                    <a:pt x="67" y="160"/>
                  </a:lnTo>
                  <a:lnTo>
                    <a:pt x="68" y="160"/>
                  </a:lnTo>
                  <a:lnTo>
                    <a:pt x="69" y="160"/>
                  </a:lnTo>
                  <a:lnTo>
                    <a:pt x="69" y="159"/>
                  </a:lnTo>
                  <a:lnTo>
                    <a:pt x="71" y="159"/>
                  </a:lnTo>
                  <a:lnTo>
                    <a:pt x="71" y="158"/>
                  </a:lnTo>
                  <a:lnTo>
                    <a:pt x="71" y="157"/>
                  </a:lnTo>
                  <a:lnTo>
                    <a:pt x="71" y="156"/>
                  </a:lnTo>
                  <a:lnTo>
                    <a:pt x="71" y="155"/>
                  </a:lnTo>
                  <a:lnTo>
                    <a:pt x="72" y="155"/>
                  </a:lnTo>
                  <a:lnTo>
                    <a:pt x="73" y="155"/>
                  </a:lnTo>
                  <a:lnTo>
                    <a:pt x="74" y="155"/>
                  </a:lnTo>
                  <a:lnTo>
                    <a:pt x="74" y="154"/>
                  </a:lnTo>
                  <a:lnTo>
                    <a:pt x="73" y="154"/>
                  </a:lnTo>
                  <a:lnTo>
                    <a:pt x="73" y="152"/>
                  </a:lnTo>
                  <a:lnTo>
                    <a:pt x="74" y="152"/>
                  </a:lnTo>
                  <a:lnTo>
                    <a:pt x="74" y="151"/>
                  </a:lnTo>
                  <a:lnTo>
                    <a:pt x="73" y="151"/>
                  </a:lnTo>
                  <a:lnTo>
                    <a:pt x="73" y="150"/>
                  </a:lnTo>
                  <a:lnTo>
                    <a:pt x="74" y="150"/>
                  </a:lnTo>
                  <a:lnTo>
                    <a:pt x="74" y="149"/>
                  </a:lnTo>
                  <a:lnTo>
                    <a:pt x="75" y="149"/>
                  </a:lnTo>
                  <a:lnTo>
                    <a:pt x="75" y="148"/>
                  </a:lnTo>
                  <a:lnTo>
                    <a:pt x="76" y="148"/>
                  </a:lnTo>
                  <a:lnTo>
                    <a:pt x="77" y="147"/>
                  </a:lnTo>
                  <a:lnTo>
                    <a:pt x="79" y="147"/>
                  </a:lnTo>
                  <a:lnTo>
                    <a:pt x="79" y="148"/>
                  </a:lnTo>
                  <a:lnTo>
                    <a:pt x="80" y="147"/>
                  </a:lnTo>
                  <a:lnTo>
                    <a:pt x="80" y="146"/>
                  </a:lnTo>
                  <a:lnTo>
                    <a:pt x="81" y="146"/>
                  </a:lnTo>
                  <a:lnTo>
                    <a:pt x="81" y="147"/>
                  </a:lnTo>
                  <a:lnTo>
                    <a:pt x="82" y="147"/>
                  </a:lnTo>
                  <a:lnTo>
                    <a:pt x="81" y="148"/>
                  </a:lnTo>
                  <a:lnTo>
                    <a:pt x="82" y="148"/>
                  </a:lnTo>
                  <a:lnTo>
                    <a:pt x="83" y="148"/>
                  </a:lnTo>
                  <a:lnTo>
                    <a:pt x="84" y="148"/>
                  </a:lnTo>
                  <a:lnTo>
                    <a:pt x="84" y="149"/>
                  </a:lnTo>
                  <a:lnTo>
                    <a:pt x="85" y="149"/>
                  </a:lnTo>
                  <a:lnTo>
                    <a:pt x="87" y="147"/>
                  </a:lnTo>
                  <a:lnTo>
                    <a:pt x="88" y="147"/>
                  </a:lnTo>
                  <a:lnTo>
                    <a:pt x="87" y="147"/>
                  </a:lnTo>
                  <a:lnTo>
                    <a:pt x="87" y="146"/>
                  </a:lnTo>
                  <a:lnTo>
                    <a:pt x="87" y="144"/>
                  </a:lnTo>
                  <a:lnTo>
                    <a:pt x="88" y="144"/>
                  </a:lnTo>
                  <a:lnTo>
                    <a:pt x="88" y="143"/>
                  </a:lnTo>
                  <a:lnTo>
                    <a:pt x="88" y="142"/>
                  </a:lnTo>
                  <a:lnTo>
                    <a:pt x="88" y="141"/>
                  </a:lnTo>
                  <a:lnTo>
                    <a:pt x="89" y="141"/>
                  </a:lnTo>
                  <a:lnTo>
                    <a:pt x="90" y="141"/>
                  </a:lnTo>
                  <a:lnTo>
                    <a:pt x="90" y="140"/>
                  </a:lnTo>
                  <a:lnTo>
                    <a:pt x="90" y="139"/>
                  </a:lnTo>
                  <a:lnTo>
                    <a:pt x="90" y="138"/>
                  </a:lnTo>
                  <a:lnTo>
                    <a:pt x="91" y="138"/>
                  </a:lnTo>
                  <a:lnTo>
                    <a:pt x="92" y="138"/>
                  </a:lnTo>
                  <a:lnTo>
                    <a:pt x="92" y="139"/>
                  </a:lnTo>
                  <a:lnTo>
                    <a:pt x="92" y="140"/>
                  </a:lnTo>
                  <a:lnTo>
                    <a:pt x="92" y="139"/>
                  </a:lnTo>
                  <a:lnTo>
                    <a:pt x="93" y="139"/>
                  </a:lnTo>
                  <a:lnTo>
                    <a:pt x="92" y="138"/>
                  </a:lnTo>
                  <a:lnTo>
                    <a:pt x="93" y="138"/>
                  </a:lnTo>
                  <a:lnTo>
                    <a:pt x="93" y="139"/>
                  </a:lnTo>
                  <a:lnTo>
                    <a:pt x="93" y="140"/>
                  </a:lnTo>
                  <a:lnTo>
                    <a:pt x="95" y="140"/>
                  </a:lnTo>
                  <a:lnTo>
                    <a:pt x="96" y="140"/>
                  </a:lnTo>
                  <a:lnTo>
                    <a:pt x="97" y="140"/>
                  </a:lnTo>
                  <a:lnTo>
                    <a:pt x="98" y="140"/>
                  </a:lnTo>
                  <a:lnTo>
                    <a:pt x="97" y="140"/>
                  </a:lnTo>
                  <a:lnTo>
                    <a:pt x="98" y="139"/>
                  </a:lnTo>
                  <a:lnTo>
                    <a:pt x="98" y="138"/>
                  </a:lnTo>
                  <a:lnTo>
                    <a:pt x="99" y="138"/>
                  </a:lnTo>
                  <a:lnTo>
                    <a:pt x="100" y="138"/>
                  </a:lnTo>
                  <a:lnTo>
                    <a:pt x="100" y="136"/>
                  </a:lnTo>
                  <a:lnTo>
                    <a:pt x="101" y="136"/>
                  </a:lnTo>
                  <a:lnTo>
                    <a:pt x="103" y="136"/>
                  </a:lnTo>
                  <a:lnTo>
                    <a:pt x="103" y="138"/>
                  </a:lnTo>
                  <a:lnTo>
                    <a:pt x="104" y="138"/>
                  </a:lnTo>
                  <a:lnTo>
                    <a:pt x="105" y="138"/>
                  </a:lnTo>
                  <a:lnTo>
                    <a:pt x="105" y="136"/>
                  </a:lnTo>
                  <a:lnTo>
                    <a:pt x="105" y="138"/>
                  </a:lnTo>
                  <a:lnTo>
                    <a:pt x="106" y="138"/>
                  </a:lnTo>
                  <a:lnTo>
                    <a:pt x="107" y="139"/>
                  </a:lnTo>
                  <a:lnTo>
                    <a:pt x="108" y="139"/>
                  </a:lnTo>
                  <a:lnTo>
                    <a:pt x="108" y="138"/>
                  </a:lnTo>
                  <a:lnTo>
                    <a:pt x="107" y="138"/>
                  </a:lnTo>
                  <a:lnTo>
                    <a:pt x="108" y="138"/>
                  </a:lnTo>
                  <a:lnTo>
                    <a:pt x="108" y="136"/>
                  </a:lnTo>
                  <a:lnTo>
                    <a:pt x="108" y="135"/>
                  </a:lnTo>
                  <a:lnTo>
                    <a:pt x="109" y="135"/>
                  </a:lnTo>
                  <a:lnTo>
                    <a:pt x="111" y="136"/>
                  </a:lnTo>
                  <a:lnTo>
                    <a:pt x="111" y="135"/>
                  </a:lnTo>
                  <a:lnTo>
                    <a:pt x="112" y="135"/>
                  </a:lnTo>
                  <a:lnTo>
                    <a:pt x="113" y="135"/>
                  </a:lnTo>
                  <a:lnTo>
                    <a:pt x="113" y="134"/>
                  </a:lnTo>
                  <a:lnTo>
                    <a:pt x="114" y="134"/>
                  </a:lnTo>
                  <a:lnTo>
                    <a:pt x="115" y="134"/>
                  </a:lnTo>
                  <a:lnTo>
                    <a:pt x="115" y="135"/>
                  </a:lnTo>
                  <a:lnTo>
                    <a:pt x="116" y="135"/>
                  </a:lnTo>
                  <a:lnTo>
                    <a:pt x="116" y="134"/>
                  </a:lnTo>
                  <a:lnTo>
                    <a:pt x="116" y="133"/>
                  </a:lnTo>
                  <a:lnTo>
                    <a:pt x="117" y="133"/>
                  </a:lnTo>
                  <a:lnTo>
                    <a:pt x="117" y="134"/>
                  </a:lnTo>
                  <a:lnTo>
                    <a:pt x="117" y="135"/>
                  </a:lnTo>
                  <a:lnTo>
                    <a:pt x="119" y="135"/>
                  </a:lnTo>
                  <a:lnTo>
                    <a:pt x="119" y="136"/>
                  </a:lnTo>
                  <a:lnTo>
                    <a:pt x="119" y="138"/>
                  </a:lnTo>
                  <a:lnTo>
                    <a:pt x="119" y="139"/>
                  </a:lnTo>
                  <a:lnTo>
                    <a:pt x="120" y="139"/>
                  </a:lnTo>
                  <a:lnTo>
                    <a:pt x="120" y="138"/>
                  </a:lnTo>
                  <a:lnTo>
                    <a:pt x="121" y="138"/>
                  </a:lnTo>
                  <a:lnTo>
                    <a:pt x="121" y="136"/>
                  </a:lnTo>
                  <a:lnTo>
                    <a:pt x="122" y="136"/>
                  </a:lnTo>
                  <a:lnTo>
                    <a:pt x="123" y="136"/>
                  </a:lnTo>
                  <a:lnTo>
                    <a:pt x="123" y="138"/>
                  </a:lnTo>
                  <a:lnTo>
                    <a:pt x="124" y="136"/>
                  </a:lnTo>
                  <a:lnTo>
                    <a:pt x="125" y="136"/>
                  </a:lnTo>
                  <a:lnTo>
                    <a:pt x="127" y="135"/>
                  </a:lnTo>
                  <a:lnTo>
                    <a:pt x="128" y="134"/>
                  </a:lnTo>
                  <a:lnTo>
                    <a:pt x="129" y="134"/>
                  </a:lnTo>
                  <a:lnTo>
                    <a:pt x="129" y="135"/>
                  </a:lnTo>
                  <a:lnTo>
                    <a:pt x="130" y="135"/>
                  </a:lnTo>
                  <a:lnTo>
                    <a:pt x="131" y="135"/>
                  </a:lnTo>
                  <a:lnTo>
                    <a:pt x="132" y="136"/>
                  </a:lnTo>
                  <a:lnTo>
                    <a:pt x="132" y="135"/>
                  </a:lnTo>
                  <a:lnTo>
                    <a:pt x="133" y="135"/>
                  </a:lnTo>
                  <a:lnTo>
                    <a:pt x="135" y="135"/>
                  </a:lnTo>
                  <a:lnTo>
                    <a:pt x="135" y="134"/>
                  </a:lnTo>
                  <a:lnTo>
                    <a:pt x="135" y="133"/>
                  </a:lnTo>
                  <a:lnTo>
                    <a:pt x="135" y="132"/>
                  </a:lnTo>
                  <a:lnTo>
                    <a:pt x="135" y="131"/>
                  </a:lnTo>
                  <a:lnTo>
                    <a:pt x="136" y="132"/>
                  </a:lnTo>
                  <a:lnTo>
                    <a:pt x="137" y="132"/>
                  </a:lnTo>
                  <a:lnTo>
                    <a:pt x="137" y="131"/>
                  </a:lnTo>
                  <a:lnTo>
                    <a:pt x="138" y="131"/>
                  </a:lnTo>
                  <a:lnTo>
                    <a:pt x="139" y="130"/>
                  </a:lnTo>
                  <a:lnTo>
                    <a:pt x="140" y="128"/>
                  </a:lnTo>
                  <a:lnTo>
                    <a:pt x="139" y="128"/>
                  </a:lnTo>
                  <a:lnTo>
                    <a:pt x="139" y="127"/>
                  </a:lnTo>
                  <a:lnTo>
                    <a:pt x="140" y="127"/>
                  </a:lnTo>
                  <a:lnTo>
                    <a:pt x="141" y="127"/>
                  </a:lnTo>
                  <a:lnTo>
                    <a:pt x="141" y="126"/>
                  </a:lnTo>
                  <a:lnTo>
                    <a:pt x="143" y="127"/>
                  </a:lnTo>
                  <a:lnTo>
                    <a:pt x="144" y="126"/>
                  </a:lnTo>
                  <a:lnTo>
                    <a:pt x="145" y="126"/>
                  </a:lnTo>
                  <a:lnTo>
                    <a:pt x="145" y="125"/>
                  </a:lnTo>
                  <a:lnTo>
                    <a:pt x="146" y="125"/>
                  </a:lnTo>
                  <a:lnTo>
                    <a:pt x="147" y="125"/>
                  </a:lnTo>
                  <a:lnTo>
                    <a:pt x="147" y="124"/>
                  </a:lnTo>
                  <a:lnTo>
                    <a:pt x="148" y="124"/>
                  </a:lnTo>
                  <a:lnTo>
                    <a:pt x="149" y="123"/>
                  </a:lnTo>
                  <a:lnTo>
                    <a:pt x="149" y="124"/>
                  </a:lnTo>
                  <a:lnTo>
                    <a:pt x="151" y="124"/>
                  </a:lnTo>
                  <a:lnTo>
                    <a:pt x="151" y="123"/>
                  </a:lnTo>
                  <a:lnTo>
                    <a:pt x="151" y="122"/>
                  </a:lnTo>
                  <a:lnTo>
                    <a:pt x="152" y="122"/>
                  </a:lnTo>
                  <a:lnTo>
                    <a:pt x="154" y="122"/>
                  </a:lnTo>
                  <a:lnTo>
                    <a:pt x="154" y="120"/>
                  </a:lnTo>
                  <a:lnTo>
                    <a:pt x="154" y="119"/>
                  </a:lnTo>
                  <a:lnTo>
                    <a:pt x="155" y="119"/>
                  </a:lnTo>
                  <a:lnTo>
                    <a:pt x="156" y="119"/>
                  </a:lnTo>
                  <a:lnTo>
                    <a:pt x="156" y="120"/>
                  </a:lnTo>
                  <a:lnTo>
                    <a:pt x="156" y="119"/>
                  </a:lnTo>
                  <a:lnTo>
                    <a:pt x="157" y="119"/>
                  </a:lnTo>
                  <a:lnTo>
                    <a:pt x="157" y="120"/>
                  </a:lnTo>
                  <a:lnTo>
                    <a:pt x="159" y="119"/>
                  </a:lnTo>
                  <a:lnTo>
                    <a:pt x="160" y="119"/>
                  </a:lnTo>
                  <a:lnTo>
                    <a:pt x="160" y="120"/>
                  </a:lnTo>
                  <a:lnTo>
                    <a:pt x="161" y="122"/>
                  </a:lnTo>
                  <a:lnTo>
                    <a:pt x="161" y="123"/>
                  </a:lnTo>
                  <a:lnTo>
                    <a:pt x="162" y="123"/>
                  </a:lnTo>
                  <a:lnTo>
                    <a:pt x="162" y="122"/>
                  </a:lnTo>
                  <a:lnTo>
                    <a:pt x="163" y="122"/>
                  </a:lnTo>
                  <a:lnTo>
                    <a:pt x="164" y="122"/>
                  </a:lnTo>
                  <a:lnTo>
                    <a:pt x="164" y="120"/>
                  </a:lnTo>
                  <a:lnTo>
                    <a:pt x="163" y="120"/>
                  </a:lnTo>
                  <a:lnTo>
                    <a:pt x="163" y="119"/>
                  </a:lnTo>
                  <a:lnTo>
                    <a:pt x="164" y="119"/>
                  </a:lnTo>
                  <a:lnTo>
                    <a:pt x="164" y="118"/>
                  </a:lnTo>
                  <a:lnTo>
                    <a:pt x="163" y="118"/>
                  </a:lnTo>
                  <a:lnTo>
                    <a:pt x="163" y="117"/>
                  </a:lnTo>
                  <a:lnTo>
                    <a:pt x="163" y="116"/>
                  </a:lnTo>
                  <a:lnTo>
                    <a:pt x="164" y="116"/>
                  </a:lnTo>
                  <a:lnTo>
                    <a:pt x="163" y="115"/>
                  </a:lnTo>
                  <a:lnTo>
                    <a:pt x="164" y="115"/>
                  </a:lnTo>
                  <a:lnTo>
                    <a:pt x="164" y="114"/>
                  </a:lnTo>
                  <a:lnTo>
                    <a:pt x="165" y="114"/>
                  </a:lnTo>
                  <a:lnTo>
                    <a:pt x="167" y="112"/>
                  </a:lnTo>
                  <a:lnTo>
                    <a:pt x="167" y="114"/>
                  </a:lnTo>
                  <a:lnTo>
                    <a:pt x="168" y="114"/>
                  </a:lnTo>
                  <a:lnTo>
                    <a:pt x="168" y="115"/>
                  </a:lnTo>
                  <a:lnTo>
                    <a:pt x="169" y="115"/>
                  </a:lnTo>
                  <a:lnTo>
                    <a:pt x="169" y="114"/>
                  </a:lnTo>
                  <a:lnTo>
                    <a:pt x="170" y="114"/>
                  </a:lnTo>
                  <a:lnTo>
                    <a:pt x="171" y="114"/>
                  </a:lnTo>
                  <a:lnTo>
                    <a:pt x="172" y="114"/>
                  </a:lnTo>
                  <a:lnTo>
                    <a:pt x="171" y="114"/>
                  </a:lnTo>
                  <a:lnTo>
                    <a:pt x="171" y="112"/>
                  </a:lnTo>
                  <a:lnTo>
                    <a:pt x="172" y="112"/>
                  </a:lnTo>
                  <a:lnTo>
                    <a:pt x="173" y="112"/>
                  </a:lnTo>
                  <a:lnTo>
                    <a:pt x="175" y="112"/>
                  </a:lnTo>
                  <a:lnTo>
                    <a:pt x="175" y="111"/>
                  </a:lnTo>
                  <a:lnTo>
                    <a:pt x="176" y="111"/>
                  </a:lnTo>
                  <a:lnTo>
                    <a:pt x="177" y="111"/>
                  </a:lnTo>
                  <a:lnTo>
                    <a:pt x="178" y="111"/>
                  </a:lnTo>
                  <a:lnTo>
                    <a:pt x="178" y="112"/>
                  </a:lnTo>
                  <a:lnTo>
                    <a:pt x="178" y="114"/>
                  </a:lnTo>
                  <a:lnTo>
                    <a:pt x="179" y="114"/>
                  </a:lnTo>
                  <a:lnTo>
                    <a:pt x="179" y="112"/>
                  </a:lnTo>
                  <a:lnTo>
                    <a:pt x="180" y="112"/>
                  </a:lnTo>
                  <a:lnTo>
                    <a:pt x="180" y="111"/>
                  </a:lnTo>
                  <a:lnTo>
                    <a:pt x="180" y="112"/>
                  </a:lnTo>
                  <a:lnTo>
                    <a:pt x="181" y="112"/>
                  </a:lnTo>
                  <a:lnTo>
                    <a:pt x="183" y="114"/>
                  </a:lnTo>
                  <a:lnTo>
                    <a:pt x="184" y="114"/>
                  </a:lnTo>
                  <a:lnTo>
                    <a:pt x="185" y="112"/>
                  </a:lnTo>
                  <a:lnTo>
                    <a:pt x="186" y="111"/>
                  </a:lnTo>
                  <a:lnTo>
                    <a:pt x="186" y="110"/>
                  </a:lnTo>
                  <a:lnTo>
                    <a:pt x="185" y="110"/>
                  </a:lnTo>
                  <a:lnTo>
                    <a:pt x="186" y="109"/>
                  </a:lnTo>
                  <a:lnTo>
                    <a:pt x="187" y="109"/>
                  </a:lnTo>
                  <a:lnTo>
                    <a:pt x="188" y="109"/>
                  </a:lnTo>
                  <a:lnTo>
                    <a:pt x="188" y="108"/>
                  </a:lnTo>
                  <a:lnTo>
                    <a:pt x="188" y="107"/>
                  </a:lnTo>
                  <a:lnTo>
                    <a:pt x="189" y="107"/>
                  </a:lnTo>
                  <a:lnTo>
                    <a:pt x="189" y="106"/>
                  </a:lnTo>
                  <a:lnTo>
                    <a:pt x="188" y="106"/>
                  </a:lnTo>
                  <a:lnTo>
                    <a:pt x="188" y="104"/>
                  </a:lnTo>
                  <a:lnTo>
                    <a:pt x="189" y="104"/>
                  </a:lnTo>
                  <a:lnTo>
                    <a:pt x="189" y="103"/>
                  </a:lnTo>
                  <a:lnTo>
                    <a:pt x="191" y="103"/>
                  </a:lnTo>
                  <a:lnTo>
                    <a:pt x="191" y="102"/>
                  </a:lnTo>
                  <a:lnTo>
                    <a:pt x="192" y="102"/>
                  </a:lnTo>
                  <a:lnTo>
                    <a:pt x="193" y="102"/>
                  </a:lnTo>
                  <a:lnTo>
                    <a:pt x="193" y="103"/>
                  </a:lnTo>
                  <a:lnTo>
                    <a:pt x="193" y="102"/>
                  </a:lnTo>
                  <a:lnTo>
                    <a:pt x="194" y="102"/>
                  </a:lnTo>
                  <a:lnTo>
                    <a:pt x="194" y="101"/>
                  </a:lnTo>
                  <a:lnTo>
                    <a:pt x="193" y="101"/>
                  </a:lnTo>
                  <a:lnTo>
                    <a:pt x="193" y="100"/>
                  </a:lnTo>
                  <a:lnTo>
                    <a:pt x="194" y="100"/>
                  </a:lnTo>
                  <a:lnTo>
                    <a:pt x="194" y="99"/>
                  </a:lnTo>
                  <a:lnTo>
                    <a:pt x="194" y="98"/>
                  </a:lnTo>
                  <a:lnTo>
                    <a:pt x="195" y="98"/>
                  </a:lnTo>
                  <a:lnTo>
                    <a:pt x="195" y="99"/>
                  </a:lnTo>
                  <a:lnTo>
                    <a:pt x="196" y="99"/>
                  </a:lnTo>
                  <a:lnTo>
                    <a:pt x="196" y="98"/>
                  </a:lnTo>
                  <a:lnTo>
                    <a:pt x="195" y="98"/>
                  </a:lnTo>
                  <a:lnTo>
                    <a:pt x="195" y="96"/>
                  </a:lnTo>
                  <a:lnTo>
                    <a:pt x="196" y="95"/>
                  </a:lnTo>
                  <a:lnTo>
                    <a:pt x="197" y="95"/>
                  </a:lnTo>
                  <a:lnTo>
                    <a:pt x="199" y="95"/>
                  </a:lnTo>
                  <a:lnTo>
                    <a:pt x="199" y="94"/>
                  </a:lnTo>
                  <a:lnTo>
                    <a:pt x="199" y="95"/>
                  </a:lnTo>
                  <a:lnTo>
                    <a:pt x="200" y="95"/>
                  </a:lnTo>
                  <a:lnTo>
                    <a:pt x="200" y="96"/>
                  </a:lnTo>
                  <a:lnTo>
                    <a:pt x="201" y="96"/>
                  </a:lnTo>
                  <a:lnTo>
                    <a:pt x="201" y="95"/>
                  </a:lnTo>
                  <a:lnTo>
                    <a:pt x="202" y="95"/>
                  </a:lnTo>
                  <a:lnTo>
                    <a:pt x="203" y="95"/>
                  </a:lnTo>
                  <a:lnTo>
                    <a:pt x="203" y="94"/>
                  </a:lnTo>
                  <a:lnTo>
                    <a:pt x="204" y="94"/>
                  </a:lnTo>
                  <a:lnTo>
                    <a:pt x="204" y="95"/>
                  </a:lnTo>
                  <a:lnTo>
                    <a:pt x="205" y="95"/>
                  </a:lnTo>
                  <a:lnTo>
                    <a:pt x="205" y="94"/>
                  </a:lnTo>
                  <a:lnTo>
                    <a:pt x="205" y="93"/>
                  </a:lnTo>
                  <a:lnTo>
                    <a:pt x="205" y="92"/>
                  </a:lnTo>
                  <a:lnTo>
                    <a:pt x="207" y="92"/>
                  </a:lnTo>
                  <a:lnTo>
                    <a:pt x="207" y="93"/>
                  </a:lnTo>
                  <a:lnTo>
                    <a:pt x="208" y="93"/>
                  </a:lnTo>
                  <a:lnTo>
                    <a:pt x="209" y="93"/>
                  </a:lnTo>
                  <a:lnTo>
                    <a:pt x="209" y="92"/>
                  </a:lnTo>
                  <a:lnTo>
                    <a:pt x="210" y="92"/>
                  </a:lnTo>
                  <a:lnTo>
                    <a:pt x="210" y="91"/>
                  </a:lnTo>
                  <a:lnTo>
                    <a:pt x="209" y="91"/>
                  </a:lnTo>
                  <a:lnTo>
                    <a:pt x="210" y="90"/>
                  </a:lnTo>
                  <a:lnTo>
                    <a:pt x="211" y="90"/>
                  </a:lnTo>
                  <a:lnTo>
                    <a:pt x="211" y="88"/>
                  </a:lnTo>
                  <a:lnTo>
                    <a:pt x="210" y="88"/>
                  </a:lnTo>
                  <a:lnTo>
                    <a:pt x="210" y="87"/>
                  </a:lnTo>
                  <a:lnTo>
                    <a:pt x="211" y="87"/>
                  </a:lnTo>
                  <a:lnTo>
                    <a:pt x="212" y="87"/>
                  </a:lnTo>
                  <a:lnTo>
                    <a:pt x="213" y="86"/>
                  </a:lnTo>
                  <a:lnTo>
                    <a:pt x="215" y="85"/>
                  </a:lnTo>
                  <a:lnTo>
                    <a:pt x="213" y="84"/>
                  </a:lnTo>
                  <a:lnTo>
                    <a:pt x="215" y="84"/>
                  </a:lnTo>
                  <a:lnTo>
                    <a:pt x="215" y="83"/>
                  </a:lnTo>
                  <a:lnTo>
                    <a:pt x="215" y="82"/>
                  </a:lnTo>
                  <a:lnTo>
                    <a:pt x="215" y="80"/>
                  </a:lnTo>
                  <a:lnTo>
                    <a:pt x="215" y="79"/>
                  </a:lnTo>
                  <a:lnTo>
                    <a:pt x="215" y="78"/>
                  </a:lnTo>
                  <a:lnTo>
                    <a:pt x="216" y="78"/>
                  </a:lnTo>
                  <a:lnTo>
                    <a:pt x="217" y="78"/>
                  </a:lnTo>
                  <a:lnTo>
                    <a:pt x="218" y="77"/>
                  </a:lnTo>
                  <a:lnTo>
                    <a:pt x="218" y="76"/>
                  </a:lnTo>
                  <a:lnTo>
                    <a:pt x="219" y="76"/>
                  </a:lnTo>
                  <a:lnTo>
                    <a:pt x="219" y="75"/>
                  </a:lnTo>
                  <a:lnTo>
                    <a:pt x="218" y="76"/>
                  </a:lnTo>
                  <a:lnTo>
                    <a:pt x="218" y="75"/>
                  </a:lnTo>
                  <a:lnTo>
                    <a:pt x="219" y="74"/>
                  </a:lnTo>
                  <a:lnTo>
                    <a:pt x="218" y="72"/>
                  </a:lnTo>
                  <a:lnTo>
                    <a:pt x="219" y="72"/>
                  </a:lnTo>
                  <a:lnTo>
                    <a:pt x="219" y="71"/>
                  </a:lnTo>
                  <a:lnTo>
                    <a:pt x="218" y="71"/>
                  </a:lnTo>
                  <a:lnTo>
                    <a:pt x="218" y="70"/>
                  </a:lnTo>
                  <a:lnTo>
                    <a:pt x="219" y="71"/>
                  </a:lnTo>
                  <a:lnTo>
                    <a:pt x="219" y="70"/>
                  </a:lnTo>
                  <a:lnTo>
                    <a:pt x="219" y="69"/>
                  </a:lnTo>
                  <a:lnTo>
                    <a:pt x="218" y="69"/>
                  </a:lnTo>
                  <a:lnTo>
                    <a:pt x="218" y="68"/>
                  </a:lnTo>
                  <a:lnTo>
                    <a:pt x="219" y="68"/>
                  </a:lnTo>
                  <a:lnTo>
                    <a:pt x="220" y="68"/>
                  </a:lnTo>
                  <a:lnTo>
                    <a:pt x="221" y="67"/>
                  </a:lnTo>
                  <a:lnTo>
                    <a:pt x="221" y="66"/>
                  </a:lnTo>
                  <a:lnTo>
                    <a:pt x="221" y="64"/>
                  </a:lnTo>
                  <a:lnTo>
                    <a:pt x="223" y="63"/>
                  </a:lnTo>
                  <a:lnTo>
                    <a:pt x="221" y="62"/>
                  </a:lnTo>
                  <a:lnTo>
                    <a:pt x="223" y="62"/>
                  </a:lnTo>
                  <a:lnTo>
                    <a:pt x="224" y="62"/>
                  </a:lnTo>
                  <a:lnTo>
                    <a:pt x="224" y="61"/>
                  </a:lnTo>
                  <a:lnTo>
                    <a:pt x="223" y="61"/>
                  </a:lnTo>
                  <a:lnTo>
                    <a:pt x="224" y="60"/>
                  </a:lnTo>
                  <a:lnTo>
                    <a:pt x="224" y="59"/>
                  </a:lnTo>
                  <a:lnTo>
                    <a:pt x="224" y="58"/>
                  </a:lnTo>
                  <a:lnTo>
                    <a:pt x="224" y="56"/>
                  </a:lnTo>
                  <a:lnTo>
                    <a:pt x="223" y="56"/>
                  </a:lnTo>
                  <a:lnTo>
                    <a:pt x="223" y="55"/>
                  </a:lnTo>
                  <a:lnTo>
                    <a:pt x="224" y="55"/>
                  </a:lnTo>
                  <a:lnTo>
                    <a:pt x="225" y="55"/>
                  </a:lnTo>
                  <a:lnTo>
                    <a:pt x="224" y="54"/>
                  </a:lnTo>
                  <a:lnTo>
                    <a:pt x="224" y="53"/>
                  </a:lnTo>
                  <a:lnTo>
                    <a:pt x="225" y="53"/>
                  </a:lnTo>
                  <a:lnTo>
                    <a:pt x="226" y="52"/>
                  </a:lnTo>
                  <a:lnTo>
                    <a:pt x="225" y="52"/>
                  </a:lnTo>
                  <a:lnTo>
                    <a:pt x="226" y="51"/>
                  </a:lnTo>
                  <a:lnTo>
                    <a:pt x="225" y="50"/>
                  </a:lnTo>
                  <a:lnTo>
                    <a:pt x="224" y="50"/>
                  </a:lnTo>
                  <a:lnTo>
                    <a:pt x="224" y="48"/>
                  </a:lnTo>
                  <a:lnTo>
                    <a:pt x="225" y="48"/>
                  </a:lnTo>
                  <a:lnTo>
                    <a:pt x="225" y="47"/>
                  </a:lnTo>
                  <a:lnTo>
                    <a:pt x="225" y="46"/>
                  </a:lnTo>
                  <a:lnTo>
                    <a:pt x="226" y="45"/>
                  </a:lnTo>
                  <a:lnTo>
                    <a:pt x="225" y="45"/>
                  </a:lnTo>
                  <a:lnTo>
                    <a:pt x="225" y="44"/>
                  </a:lnTo>
                  <a:lnTo>
                    <a:pt x="225" y="43"/>
                  </a:lnTo>
                  <a:lnTo>
                    <a:pt x="225" y="42"/>
                  </a:lnTo>
                  <a:lnTo>
                    <a:pt x="225" y="40"/>
                  </a:lnTo>
                  <a:lnTo>
                    <a:pt x="226" y="40"/>
                  </a:lnTo>
                  <a:lnTo>
                    <a:pt x="225" y="39"/>
                  </a:lnTo>
                  <a:lnTo>
                    <a:pt x="225" y="38"/>
                  </a:lnTo>
                  <a:lnTo>
                    <a:pt x="226" y="38"/>
                  </a:lnTo>
                  <a:lnTo>
                    <a:pt x="225" y="37"/>
                  </a:lnTo>
                  <a:lnTo>
                    <a:pt x="226" y="37"/>
                  </a:lnTo>
                  <a:lnTo>
                    <a:pt x="226" y="36"/>
                  </a:lnTo>
                  <a:lnTo>
                    <a:pt x="227" y="36"/>
                  </a:lnTo>
                  <a:lnTo>
                    <a:pt x="227" y="35"/>
                  </a:lnTo>
                  <a:lnTo>
                    <a:pt x="227" y="34"/>
                  </a:lnTo>
                  <a:lnTo>
                    <a:pt x="228" y="34"/>
                  </a:lnTo>
                  <a:lnTo>
                    <a:pt x="229" y="34"/>
                  </a:lnTo>
                  <a:lnTo>
                    <a:pt x="229" y="35"/>
                  </a:lnTo>
                  <a:lnTo>
                    <a:pt x="229" y="36"/>
                  </a:lnTo>
                  <a:lnTo>
                    <a:pt x="231" y="36"/>
                  </a:lnTo>
                  <a:lnTo>
                    <a:pt x="231" y="35"/>
                  </a:lnTo>
                  <a:lnTo>
                    <a:pt x="231" y="34"/>
                  </a:lnTo>
                  <a:lnTo>
                    <a:pt x="232" y="34"/>
                  </a:lnTo>
                  <a:lnTo>
                    <a:pt x="232" y="35"/>
                  </a:lnTo>
                  <a:lnTo>
                    <a:pt x="233" y="35"/>
                  </a:lnTo>
                  <a:lnTo>
                    <a:pt x="234" y="35"/>
                  </a:lnTo>
                  <a:lnTo>
                    <a:pt x="234" y="34"/>
                  </a:lnTo>
                  <a:lnTo>
                    <a:pt x="235" y="34"/>
                  </a:lnTo>
                  <a:lnTo>
                    <a:pt x="236" y="34"/>
                  </a:lnTo>
                  <a:lnTo>
                    <a:pt x="236" y="32"/>
                  </a:lnTo>
                  <a:lnTo>
                    <a:pt x="237" y="32"/>
                  </a:lnTo>
                </a:path>
              </a:pathLst>
            </a:custGeom>
            <a:noFill/>
            <a:ln w="3175">
              <a:solidFill>
                <a:schemeClr val="tx1">
                  <a:lumMod val="95000"/>
                  <a:lumOff val="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53" name="Freeform 152"/>
            <p:cNvSpPr>
              <a:spLocks/>
            </p:cNvSpPr>
            <p:nvPr/>
          </p:nvSpPr>
          <p:spPr bwMode="auto">
            <a:xfrm>
              <a:off x="2832" y="2075"/>
              <a:ext cx="114" cy="32"/>
            </a:xfrm>
            <a:custGeom>
              <a:avLst/>
              <a:gdLst>
                <a:gd name="T0" fmla="*/ 0 w 114"/>
                <a:gd name="T1" fmla="*/ 31 h 32"/>
                <a:gd name="T2" fmla="*/ 2 w 114"/>
                <a:gd name="T3" fmla="*/ 29 h 32"/>
                <a:gd name="T4" fmla="*/ 2 w 114"/>
                <a:gd name="T5" fmla="*/ 27 h 32"/>
                <a:gd name="T6" fmla="*/ 3 w 114"/>
                <a:gd name="T7" fmla="*/ 26 h 32"/>
                <a:gd name="T8" fmla="*/ 2 w 114"/>
                <a:gd name="T9" fmla="*/ 24 h 32"/>
                <a:gd name="T10" fmla="*/ 3 w 114"/>
                <a:gd name="T11" fmla="*/ 23 h 32"/>
                <a:gd name="T12" fmla="*/ 4 w 114"/>
                <a:gd name="T13" fmla="*/ 24 h 32"/>
                <a:gd name="T14" fmla="*/ 4 w 114"/>
                <a:gd name="T15" fmla="*/ 22 h 32"/>
                <a:gd name="T16" fmla="*/ 5 w 114"/>
                <a:gd name="T17" fmla="*/ 21 h 32"/>
                <a:gd name="T18" fmla="*/ 5 w 114"/>
                <a:gd name="T19" fmla="*/ 19 h 32"/>
                <a:gd name="T20" fmla="*/ 7 w 114"/>
                <a:gd name="T21" fmla="*/ 19 h 32"/>
                <a:gd name="T22" fmla="*/ 6 w 114"/>
                <a:gd name="T23" fmla="*/ 18 h 32"/>
                <a:gd name="T24" fmla="*/ 6 w 114"/>
                <a:gd name="T25" fmla="*/ 18 h 32"/>
                <a:gd name="T26" fmla="*/ 7 w 114"/>
                <a:gd name="T27" fmla="*/ 16 h 32"/>
                <a:gd name="T28" fmla="*/ 7 w 114"/>
                <a:gd name="T29" fmla="*/ 14 h 32"/>
                <a:gd name="T30" fmla="*/ 6 w 114"/>
                <a:gd name="T31" fmla="*/ 13 h 32"/>
                <a:gd name="T32" fmla="*/ 7 w 114"/>
                <a:gd name="T33" fmla="*/ 12 h 32"/>
                <a:gd name="T34" fmla="*/ 10 w 114"/>
                <a:gd name="T35" fmla="*/ 13 h 32"/>
                <a:gd name="T36" fmla="*/ 11 w 114"/>
                <a:gd name="T37" fmla="*/ 12 h 32"/>
                <a:gd name="T38" fmla="*/ 11 w 114"/>
                <a:gd name="T39" fmla="*/ 12 h 32"/>
                <a:gd name="T40" fmla="*/ 12 w 114"/>
                <a:gd name="T41" fmla="*/ 11 h 32"/>
                <a:gd name="T42" fmla="*/ 12 w 114"/>
                <a:gd name="T43" fmla="*/ 11 h 32"/>
                <a:gd name="T44" fmla="*/ 13 w 114"/>
                <a:gd name="T45" fmla="*/ 10 h 32"/>
                <a:gd name="T46" fmla="*/ 12 w 114"/>
                <a:gd name="T47" fmla="*/ 8 h 32"/>
                <a:gd name="T48" fmla="*/ 13 w 114"/>
                <a:gd name="T49" fmla="*/ 7 h 32"/>
                <a:gd name="T50" fmla="*/ 14 w 114"/>
                <a:gd name="T51" fmla="*/ 6 h 32"/>
                <a:gd name="T52" fmla="*/ 15 w 114"/>
                <a:gd name="T53" fmla="*/ 5 h 32"/>
                <a:gd name="T54" fmla="*/ 16 w 114"/>
                <a:gd name="T55" fmla="*/ 4 h 32"/>
                <a:gd name="T56" fmla="*/ 23 w 114"/>
                <a:gd name="T57" fmla="*/ 4 h 32"/>
                <a:gd name="T58" fmla="*/ 29 w 114"/>
                <a:gd name="T59" fmla="*/ 4 h 32"/>
                <a:gd name="T60" fmla="*/ 32 w 114"/>
                <a:gd name="T61" fmla="*/ 4 h 32"/>
                <a:gd name="T62" fmla="*/ 35 w 114"/>
                <a:gd name="T63" fmla="*/ 4 h 32"/>
                <a:gd name="T64" fmla="*/ 46 w 114"/>
                <a:gd name="T65" fmla="*/ 4 h 32"/>
                <a:gd name="T66" fmla="*/ 59 w 114"/>
                <a:gd name="T67" fmla="*/ 4 h 32"/>
                <a:gd name="T68" fmla="*/ 66 w 114"/>
                <a:gd name="T69" fmla="*/ 4 h 32"/>
                <a:gd name="T70" fmla="*/ 71 w 114"/>
                <a:gd name="T71" fmla="*/ 4 h 32"/>
                <a:gd name="T72" fmla="*/ 78 w 114"/>
                <a:gd name="T73" fmla="*/ 4 h 32"/>
                <a:gd name="T74" fmla="*/ 80 w 114"/>
                <a:gd name="T75" fmla="*/ 0 h 32"/>
                <a:gd name="T76" fmla="*/ 91 w 114"/>
                <a:gd name="T77" fmla="*/ 0 h 32"/>
                <a:gd name="T78" fmla="*/ 93 w 114"/>
                <a:gd name="T79" fmla="*/ 0 h 32"/>
                <a:gd name="T80" fmla="*/ 102 w 114"/>
                <a:gd name="T81" fmla="*/ 0 h 32"/>
                <a:gd name="T82" fmla="*/ 114 w 114"/>
                <a:gd name="T83" fmla="*/ 0 h 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14" h="32">
                  <a:moveTo>
                    <a:pt x="0" y="32"/>
                  </a:moveTo>
                  <a:lnTo>
                    <a:pt x="0" y="31"/>
                  </a:lnTo>
                  <a:lnTo>
                    <a:pt x="0" y="30"/>
                  </a:lnTo>
                  <a:lnTo>
                    <a:pt x="2" y="29"/>
                  </a:lnTo>
                  <a:lnTo>
                    <a:pt x="2" y="28"/>
                  </a:lnTo>
                  <a:lnTo>
                    <a:pt x="2" y="27"/>
                  </a:lnTo>
                  <a:lnTo>
                    <a:pt x="3" y="27"/>
                  </a:lnTo>
                  <a:lnTo>
                    <a:pt x="3" y="26"/>
                  </a:lnTo>
                  <a:lnTo>
                    <a:pt x="3" y="24"/>
                  </a:lnTo>
                  <a:lnTo>
                    <a:pt x="2" y="24"/>
                  </a:lnTo>
                  <a:lnTo>
                    <a:pt x="2" y="23"/>
                  </a:lnTo>
                  <a:lnTo>
                    <a:pt x="3" y="23"/>
                  </a:lnTo>
                  <a:lnTo>
                    <a:pt x="4" y="23"/>
                  </a:lnTo>
                  <a:lnTo>
                    <a:pt x="4" y="24"/>
                  </a:lnTo>
                  <a:lnTo>
                    <a:pt x="4" y="23"/>
                  </a:lnTo>
                  <a:lnTo>
                    <a:pt x="4" y="22"/>
                  </a:lnTo>
                  <a:lnTo>
                    <a:pt x="4" y="21"/>
                  </a:lnTo>
                  <a:lnTo>
                    <a:pt x="5" y="21"/>
                  </a:lnTo>
                  <a:lnTo>
                    <a:pt x="5" y="20"/>
                  </a:lnTo>
                  <a:lnTo>
                    <a:pt x="5" y="19"/>
                  </a:lnTo>
                  <a:lnTo>
                    <a:pt x="6" y="19"/>
                  </a:lnTo>
                  <a:lnTo>
                    <a:pt x="7" y="19"/>
                  </a:lnTo>
                  <a:lnTo>
                    <a:pt x="7" y="18"/>
                  </a:lnTo>
                  <a:lnTo>
                    <a:pt x="6" y="18"/>
                  </a:lnTo>
                  <a:lnTo>
                    <a:pt x="6" y="19"/>
                  </a:lnTo>
                  <a:lnTo>
                    <a:pt x="6" y="18"/>
                  </a:lnTo>
                  <a:lnTo>
                    <a:pt x="6" y="16"/>
                  </a:lnTo>
                  <a:lnTo>
                    <a:pt x="7" y="16"/>
                  </a:lnTo>
                  <a:lnTo>
                    <a:pt x="7" y="15"/>
                  </a:lnTo>
                  <a:lnTo>
                    <a:pt x="7" y="14"/>
                  </a:lnTo>
                  <a:lnTo>
                    <a:pt x="6" y="14"/>
                  </a:lnTo>
                  <a:lnTo>
                    <a:pt x="6" y="13"/>
                  </a:lnTo>
                  <a:lnTo>
                    <a:pt x="7" y="13"/>
                  </a:lnTo>
                  <a:lnTo>
                    <a:pt x="7" y="12"/>
                  </a:lnTo>
                  <a:lnTo>
                    <a:pt x="8" y="12"/>
                  </a:lnTo>
                  <a:lnTo>
                    <a:pt x="10" y="13"/>
                  </a:lnTo>
                  <a:lnTo>
                    <a:pt x="11" y="13"/>
                  </a:lnTo>
                  <a:lnTo>
                    <a:pt x="11" y="12"/>
                  </a:lnTo>
                  <a:lnTo>
                    <a:pt x="10" y="12"/>
                  </a:lnTo>
                  <a:lnTo>
                    <a:pt x="11" y="12"/>
                  </a:lnTo>
                  <a:lnTo>
                    <a:pt x="12" y="12"/>
                  </a:lnTo>
                  <a:lnTo>
                    <a:pt x="12" y="11"/>
                  </a:lnTo>
                  <a:lnTo>
                    <a:pt x="13" y="11"/>
                  </a:lnTo>
                  <a:lnTo>
                    <a:pt x="12" y="11"/>
                  </a:lnTo>
                  <a:lnTo>
                    <a:pt x="12" y="10"/>
                  </a:lnTo>
                  <a:lnTo>
                    <a:pt x="13" y="10"/>
                  </a:lnTo>
                  <a:lnTo>
                    <a:pt x="12" y="10"/>
                  </a:lnTo>
                  <a:lnTo>
                    <a:pt x="12" y="8"/>
                  </a:lnTo>
                  <a:lnTo>
                    <a:pt x="13" y="8"/>
                  </a:lnTo>
                  <a:lnTo>
                    <a:pt x="13" y="7"/>
                  </a:lnTo>
                  <a:lnTo>
                    <a:pt x="14" y="7"/>
                  </a:lnTo>
                  <a:lnTo>
                    <a:pt x="14" y="6"/>
                  </a:lnTo>
                  <a:lnTo>
                    <a:pt x="15" y="6"/>
                  </a:lnTo>
                  <a:lnTo>
                    <a:pt x="15" y="5"/>
                  </a:lnTo>
                  <a:lnTo>
                    <a:pt x="15" y="4"/>
                  </a:lnTo>
                  <a:lnTo>
                    <a:pt x="16" y="4"/>
                  </a:lnTo>
                  <a:lnTo>
                    <a:pt x="19" y="4"/>
                  </a:lnTo>
                  <a:lnTo>
                    <a:pt x="23" y="4"/>
                  </a:lnTo>
                  <a:lnTo>
                    <a:pt x="27" y="4"/>
                  </a:lnTo>
                  <a:lnTo>
                    <a:pt x="29" y="4"/>
                  </a:lnTo>
                  <a:lnTo>
                    <a:pt x="30" y="4"/>
                  </a:lnTo>
                  <a:lnTo>
                    <a:pt x="32" y="4"/>
                  </a:lnTo>
                  <a:lnTo>
                    <a:pt x="34" y="4"/>
                  </a:lnTo>
                  <a:lnTo>
                    <a:pt x="35" y="4"/>
                  </a:lnTo>
                  <a:lnTo>
                    <a:pt x="42" y="4"/>
                  </a:lnTo>
                  <a:lnTo>
                    <a:pt x="46" y="4"/>
                  </a:lnTo>
                  <a:lnTo>
                    <a:pt x="48" y="4"/>
                  </a:lnTo>
                  <a:lnTo>
                    <a:pt x="59" y="4"/>
                  </a:lnTo>
                  <a:lnTo>
                    <a:pt x="63" y="4"/>
                  </a:lnTo>
                  <a:lnTo>
                    <a:pt x="66" y="4"/>
                  </a:lnTo>
                  <a:lnTo>
                    <a:pt x="68" y="4"/>
                  </a:lnTo>
                  <a:lnTo>
                    <a:pt x="71" y="4"/>
                  </a:lnTo>
                  <a:lnTo>
                    <a:pt x="75" y="4"/>
                  </a:lnTo>
                  <a:lnTo>
                    <a:pt x="78" y="4"/>
                  </a:lnTo>
                  <a:lnTo>
                    <a:pt x="82" y="4"/>
                  </a:lnTo>
                  <a:lnTo>
                    <a:pt x="80" y="0"/>
                  </a:lnTo>
                  <a:lnTo>
                    <a:pt x="88" y="0"/>
                  </a:lnTo>
                  <a:lnTo>
                    <a:pt x="91" y="0"/>
                  </a:lnTo>
                  <a:lnTo>
                    <a:pt x="92" y="0"/>
                  </a:lnTo>
                  <a:lnTo>
                    <a:pt x="93" y="0"/>
                  </a:lnTo>
                  <a:lnTo>
                    <a:pt x="100" y="0"/>
                  </a:lnTo>
                  <a:lnTo>
                    <a:pt x="102" y="0"/>
                  </a:lnTo>
                  <a:lnTo>
                    <a:pt x="109" y="0"/>
                  </a:lnTo>
                  <a:lnTo>
                    <a:pt x="114" y="0"/>
                  </a:lnTo>
                </a:path>
              </a:pathLst>
            </a:custGeom>
            <a:noFill/>
            <a:ln w="3175">
              <a:solidFill>
                <a:schemeClr val="tx1">
                  <a:lumMod val="95000"/>
                  <a:lumOff val="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54" name="Freeform 153"/>
            <p:cNvSpPr>
              <a:spLocks/>
            </p:cNvSpPr>
            <p:nvPr/>
          </p:nvSpPr>
          <p:spPr bwMode="auto">
            <a:xfrm>
              <a:off x="2942" y="2230"/>
              <a:ext cx="241" cy="253"/>
            </a:xfrm>
            <a:custGeom>
              <a:avLst/>
              <a:gdLst>
                <a:gd name="T0" fmla="*/ 28 w 241"/>
                <a:gd name="T1" fmla="*/ 11 h 253"/>
                <a:gd name="T2" fmla="*/ 28 w 241"/>
                <a:gd name="T3" fmla="*/ 24 h 253"/>
                <a:gd name="T4" fmla="*/ 45 w 241"/>
                <a:gd name="T5" fmla="*/ 35 h 253"/>
                <a:gd name="T6" fmla="*/ 74 w 241"/>
                <a:gd name="T7" fmla="*/ 35 h 253"/>
                <a:gd name="T8" fmla="*/ 87 w 241"/>
                <a:gd name="T9" fmla="*/ 35 h 253"/>
                <a:gd name="T10" fmla="*/ 116 w 241"/>
                <a:gd name="T11" fmla="*/ 35 h 253"/>
                <a:gd name="T12" fmla="*/ 136 w 241"/>
                <a:gd name="T13" fmla="*/ 35 h 253"/>
                <a:gd name="T14" fmla="*/ 158 w 241"/>
                <a:gd name="T15" fmla="*/ 35 h 253"/>
                <a:gd name="T16" fmla="*/ 177 w 241"/>
                <a:gd name="T17" fmla="*/ 35 h 253"/>
                <a:gd name="T18" fmla="*/ 209 w 241"/>
                <a:gd name="T19" fmla="*/ 35 h 253"/>
                <a:gd name="T20" fmla="*/ 226 w 241"/>
                <a:gd name="T21" fmla="*/ 35 h 253"/>
                <a:gd name="T22" fmla="*/ 234 w 241"/>
                <a:gd name="T23" fmla="*/ 35 h 253"/>
                <a:gd name="T24" fmla="*/ 240 w 241"/>
                <a:gd name="T25" fmla="*/ 37 h 253"/>
                <a:gd name="T26" fmla="*/ 240 w 241"/>
                <a:gd name="T27" fmla="*/ 59 h 253"/>
                <a:gd name="T28" fmla="*/ 240 w 241"/>
                <a:gd name="T29" fmla="*/ 68 h 253"/>
                <a:gd name="T30" fmla="*/ 240 w 241"/>
                <a:gd name="T31" fmla="*/ 87 h 253"/>
                <a:gd name="T32" fmla="*/ 240 w 241"/>
                <a:gd name="T33" fmla="*/ 103 h 253"/>
                <a:gd name="T34" fmla="*/ 240 w 241"/>
                <a:gd name="T35" fmla="*/ 120 h 253"/>
                <a:gd name="T36" fmla="*/ 240 w 241"/>
                <a:gd name="T37" fmla="*/ 141 h 253"/>
                <a:gd name="T38" fmla="*/ 240 w 241"/>
                <a:gd name="T39" fmla="*/ 162 h 253"/>
                <a:gd name="T40" fmla="*/ 240 w 241"/>
                <a:gd name="T41" fmla="*/ 176 h 253"/>
                <a:gd name="T42" fmla="*/ 240 w 241"/>
                <a:gd name="T43" fmla="*/ 183 h 253"/>
                <a:gd name="T44" fmla="*/ 240 w 241"/>
                <a:gd name="T45" fmla="*/ 216 h 253"/>
                <a:gd name="T46" fmla="*/ 238 w 241"/>
                <a:gd name="T47" fmla="*/ 252 h 253"/>
                <a:gd name="T48" fmla="*/ 214 w 241"/>
                <a:gd name="T49" fmla="*/ 252 h 253"/>
                <a:gd name="T50" fmla="*/ 196 w 241"/>
                <a:gd name="T51" fmla="*/ 252 h 253"/>
                <a:gd name="T52" fmla="*/ 172 w 241"/>
                <a:gd name="T53" fmla="*/ 252 h 253"/>
                <a:gd name="T54" fmla="*/ 149 w 241"/>
                <a:gd name="T55" fmla="*/ 252 h 253"/>
                <a:gd name="T56" fmla="*/ 133 w 241"/>
                <a:gd name="T57" fmla="*/ 252 h 253"/>
                <a:gd name="T58" fmla="*/ 112 w 241"/>
                <a:gd name="T59" fmla="*/ 252 h 253"/>
                <a:gd name="T60" fmla="*/ 93 w 241"/>
                <a:gd name="T61" fmla="*/ 252 h 253"/>
                <a:gd name="T62" fmla="*/ 78 w 241"/>
                <a:gd name="T63" fmla="*/ 252 h 253"/>
                <a:gd name="T64" fmla="*/ 63 w 241"/>
                <a:gd name="T65" fmla="*/ 252 h 253"/>
                <a:gd name="T66" fmla="*/ 46 w 241"/>
                <a:gd name="T67" fmla="*/ 252 h 253"/>
                <a:gd name="T68" fmla="*/ 31 w 241"/>
                <a:gd name="T69" fmla="*/ 253 h 253"/>
                <a:gd name="T70" fmla="*/ 28 w 241"/>
                <a:gd name="T71" fmla="*/ 248 h 253"/>
                <a:gd name="T72" fmla="*/ 28 w 241"/>
                <a:gd name="T73" fmla="*/ 236 h 253"/>
                <a:gd name="T74" fmla="*/ 28 w 241"/>
                <a:gd name="T75" fmla="*/ 208 h 253"/>
                <a:gd name="T76" fmla="*/ 28 w 241"/>
                <a:gd name="T77" fmla="*/ 191 h 253"/>
                <a:gd name="T78" fmla="*/ 28 w 241"/>
                <a:gd name="T79" fmla="*/ 180 h 253"/>
                <a:gd name="T80" fmla="*/ 26 w 241"/>
                <a:gd name="T81" fmla="*/ 163 h 253"/>
                <a:gd name="T82" fmla="*/ 22 w 241"/>
                <a:gd name="T83" fmla="*/ 138 h 253"/>
                <a:gd name="T84" fmla="*/ 15 w 241"/>
                <a:gd name="T85" fmla="*/ 106 h 253"/>
                <a:gd name="T86" fmla="*/ 15 w 241"/>
                <a:gd name="T87" fmla="*/ 103 h 253"/>
                <a:gd name="T88" fmla="*/ 10 w 241"/>
                <a:gd name="T89" fmla="*/ 82 h 253"/>
                <a:gd name="T90" fmla="*/ 7 w 241"/>
                <a:gd name="T91" fmla="*/ 66 h 253"/>
                <a:gd name="T92" fmla="*/ 4 w 241"/>
                <a:gd name="T93" fmla="*/ 48 h 253"/>
                <a:gd name="T94" fmla="*/ 0 w 241"/>
                <a:gd name="T95" fmla="*/ 28 h 253"/>
                <a:gd name="T96" fmla="*/ 1 w 241"/>
                <a:gd name="T97" fmla="*/ 25 h 253"/>
                <a:gd name="T98" fmla="*/ 1 w 241"/>
                <a:gd name="T99" fmla="*/ 23 h 253"/>
                <a:gd name="T100" fmla="*/ 8 w 241"/>
                <a:gd name="T101" fmla="*/ 20 h 253"/>
                <a:gd name="T102" fmla="*/ 8 w 241"/>
                <a:gd name="T103" fmla="*/ 18 h 253"/>
                <a:gd name="T104" fmla="*/ 7 w 241"/>
                <a:gd name="T105" fmla="*/ 17 h 253"/>
                <a:gd name="T106" fmla="*/ 9 w 241"/>
                <a:gd name="T107" fmla="*/ 16 h 253"/>
                <a:gd name="T108" fmla="*/ 10 w 241"/>
                <a:gd name="T109" fmla="*/ 17 h 253"/>
                <a:gd name="T110" fmla="*/ 13 w 241"/>
                <a:gd name="T111" fmla="*/ 15 h 253"/>
                <a:gd name="T112" fmla="*/ 15 w 241"/>
                <a:gd name="T113" fmla="*/ 10 h 253"/>
                <a:gd name="T114" fmla="*/ 17 w 241"/>
                <a:gd name="T115" fmla="*/ 9 h 253"/>
                <a:gd name="T116" fmla="*/ 20 w 241"/>
                <a:gd name="T117" fmla="*/ 7 h 253"/>
                <a:gd name="T118" fmla="*/ 22 w 241"/>
                <a:gd name="T119" fmla="*/ 5 h 253"/>
                <a:gd name="T120" fmla="*/ 25 w 241"/>
                <a:gd name="T121" fmla="*/ 2 h 253"/>
                <a:gd name="T122" fmla="*/ 26 w 241"/>
                <a:gd name="T123" fmla="*/ 0 h 2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41" h="253">
                  <a:moveTo>
                    <a:pt x="28" y="0"/>
                  </a:moveTo>
                  <a:lnTo>
                    <a:pt x="28" y="0"/>
                  </a:lnTo>
                  <a:lnTo>
                    <a:pt x="28" y="4"/>
                  </a:lnTo>
                  <a:lnTo>
                    <a:pt x="28" y="5"/>
                  </a:lnTo>
                  <a:lnTo>
                    <a:pt x="28" y="9"/>
                  </a:lnTo>
                  <a:lnTo>
                    <a:pt x="28" y="11"/>
                  </a:lnTo>
                  <a:lnTo>
                    <a:pt x="28" y="13"/>
                  </a:lnTo>
                  <a:lnTo>
                    <a:pt x="28" y="17"/>
                  </a:lnTo>
                  <a:lnTo>
                    <a:pt x="28" y="19"/>
                  </a:lnTo>
                  <a:lnTo>
                    <a:pt x="28" y="20"/>
                  </a:lnTo>
                  <a:lnTo>
                    <a:pt x="28" y="21"/>
                  </a:lnTo>
                  <a:lnTo>
                    <a:pt x="28" y="23"/>
                  </a:lnTo>
                  <a:lnTo>
                    <a:pt x="28" y="24"/>
                  </a:lnTo>
                  <a:lnTo>
                    <a:pt x="28" y="26"/>
                  </a:lnTo>
                  <a:lnTo>
                    <a:pt x="28" y="31"/>
                  </a:lnTo>
                  <a:lnTo>
                    <a:pt x="28" y="35"/>
                  </a:lnTo>
                  <a:lnTo>
                    <a:pt x="34" y="35"/>
                  </a:lnTo>
                  <a:lnTo>
                    <a:pt x="37" y="35"/>
                  </a:lnTo>
                  <a:lnTo>
                    <a:pt x="40" y="35"/>
                  </a:lnTo>
                  <a:lnTo>
                    <a:pt x="45" y="35"/>
                  </a:lnTo>
                  <a:lnTo>
                    <a:pt x="47" y="35"/>
                  </a:lnTo>
                  <a:lnTo>
                    <a:pt x="53" y="35"/>
                  </a:lnTo>
                  <a:lnTo>
                    <a:pt x="55" y="35"/>
                  </a:lnTo>
                  <a:lnTo>
                    <a:pt x="60" y="35"/>
                  </a:lnTo>
                  <a:lnTo>
                    <a:pt x="63" y="35"/>
                  </a:lnTo>
                  <a:lnTo>
                    <a:pt x="74" y="35"/>
                  </a:lnTo>
                  <a:lnTo>
                    <a:pt x="76" y="35"/>
                  </a:lnTo>
                  <a:lnTo>
                    <a:pt x="77" y="35"/>
                  </a:lnTo>
                  <a:lnTo>
                    <a:pt x="79" y="35"/>
                  </a:lnTo>
                  <a:lnTo>
                    <a:pt x="82" y="35"/>
                  </a:lnTo>
                  <a:lnTo>
                    <a:pt x="86" y="35"/>
                  </a:lnTo>
                  <a:lnTo>
                    <a:pt x="87" y="35"/>
                  </a:lnTo>
                  <a:lnTo>
                    <a:pt x="95" y="35"/>
                  </a:lnTo>
                  <a:lnTo>
                    <a:pt x="101" y="35"/>
                  </a:lnTo>
                  <a:lnTo>
                    <a:pt x="106" y="35"/>
                  </a:lnTo>
                  <a:lnTo>
                    <a:pt x="109" y="35"/>
                  </a:lnTo>
                  <a:lnTo>
                    <a:pt x="110" y="35"/>
                  </a:lnTo>
                  <a:lnTo>
                    <a:pt x="113" y="35"/>
                  </a:lnTo>
                  <a:lnTo>
                    <a:pt x="116" y="35"/>
                  </a:lnTo>
                  <a:lnTo>
                    <a:pt x="118" y="35"/>
                  </a:lnTo>
                  <a:lnTo>
                    <a:pt x="122" y="35"/>
                  </a:lnTo>
                  <a:lnTo>
                    <a:pt x="128" y="35"/>
                  </a:lnTo>
                  <a:lnTo>
                    <a:pt x="133" y="35"/>
                  </a:lnTo>
                  <a:lnTo>
                    <a:pt x="136" y="35"/>
                  </a:lnTo>
                  <a:lnTo>
                    <a:pt x="140" y="35"/>
                  </a:lnTo>
                  <a:lnTo>
                    <a:pt x="148" y="35"/>
                  </a:lnTo>
                  <a:lnTo>
                    <a:pt x="149" y="35"/>
                  </a:lnTo>
                  <a:lnTo>
                    <a:pt x="156" y="35"/>
                  </a:lnTo>
                  <a:lnTo>
                    <a:pt x="157" y="35"/>
                  </a:lnTo>
                  <a:lnTo>
                    <a:pt x="158" y="35"/>
                  </a:lnTo>
                  <a:lnTo>
                    <a:pt x="162" y="35"/>
                  </a:lnTo>
                  <a:lnTo>
                    <a:pt x="165" y="35"/>
                  </a:lnTo>
                  <a:lnTo>
                    <a:pt x="172" y="35"/>
                  </a:lnTo>
                  <a:lnTo>
                    <a:pt x="174" y="35"/>
                  </a:lnTo>
                  <a:lnTo>
                    <a:pt x="177" y="35"/>
                  </a:lnTo>
                  <a:lnTo>
                    <a:pt x="180" y="35"/>
                  </a:lnTo>
                  <a:lnTo>
                    <a:pt x="193" y="35"/>
                  </a:lnTo>
                  <a:lnTo>
                    <a:pt x="196" y="35"/>
                  </a:lnTo>
                  <a:lnTo>
                    <a:pt x="198" y="35"/>
                  </a:lnTo>
                  <a:lnTo>
                    <a:pt x="201" y="35"/>
                  </a:lnTo>
                  <a:lnTo>
                    <a:pt x="208" y="35"/>
                  </a:lnTo>
                  <a:lnTo>
                    <a:pt x="209" y="35"/>
                  </a:lnTo>
                  <a:lnTo>
                    <a:pt x="213" y="35"/>
                  </a:lnTo>
                  <a:lnTo>
                    <a:pt x="218" y="35"/>
                  </a:lnTo>
                  <a:lnTo>
                    <a:pt x="221" y="35"/>
                  </a:lnTo>
                  <a:lnTo>
                    <a:pt x="224" y="35"/>
                  </a:lnTo>
                  <a:lnTo>
                    <a:pt x="226" y="35"/>
                  </a:lnTo>
                  <a:lnTo>
                    <a:pt x="229" y="35"/>
                  </a:lnTo>
                  <a:lnTo>
                    <a:pt x="231" y="35"/>
                  </a:lnTo>
                  <a:lnTo>
                    <a:pt x="232" y="35"/>
                  </a:lnTo>
                  <a:lnTo>
                    <a:pt x="233" y="35"/>
                  </a:lnTo>
                  <a:lnTo>
                    <a:pt x="234" y="35"/>
                  </a:lnTo>
                  <a:lnTo>
                    <a:pt x="236" y="35"/>
                  </a:lnTo>
                  <a:lnTo>
                    <a:pt x="238" y="35"/>
                  </a:lnTo>
                  <a:lnTo>
                    <a:pt x="239" y="35"/>
                  </a:lnTo>
                  <a:lnTo>
                    <a:pt x="240" y="35"/>
                  </a:lnTo>
                  <a:lnTo>
                    <a:pt x="240" y="36"/>
                  </a:lnTo>
                  <a:lnTo>
                    <a:pt x="240" y="37"/>
                  </a:lnTo>
                  <a:lnTo>
                    <a:pt x="240" y="43"/>
                  </a:lnTo>
                  <a:lnTo>
                    <a:pt x="240" y="45"/>
                  </a:lnTo>
                  <a:lnTo>
                    <a:pt x="240" y="47"/>
                  </a:lnTo>
                  <a:lnTo>
                    <a:pt x="240" y="50"/>
                  </a:lnTo>
                  <a:lnTo>
                    <a:pt x="240" y="56"/>
                  </a:lnTo>
                  <a:lnTo>
                    <a:pt x="240" y="58"/>
                  </a:lnTo>
                  <a:lnTo>
                    <a:pt x="240" y="59"/>
                  </a:lnTo>
                  <a:lnTo>
                    <a:pt x="240" y="63"/>
                  </a:lnTo>
                  <a:lnTo>
                    <a:pt x="240" y="64"/>
                  </a:lnTo>
                  <a:lnTo>
                    <a:pt x="240" y="66"/>
                  </a:lnTo>
                  <a:lnTo>
                    <a:pt x="240" y="67"/>
                  </a:lnTo>
                  <a:lnTo>
                    <a:pt x="240" y="68"/>
                  </a:lnTo>
                  <a:lnTo>
                    <a:pt x="240" y="71"/>
                  </a:lnTo>
                  <a:lnTo>
                    <a:pt x="240" y="75"/>
                  </a:lnTo>
                  <a:lnTo>
                    <a:pt x="240" y="79"/>
                  </a:lnTo>
                  <a:lnTo>
                    <a:pt x="240" y="82"/>
                  </a:lnTo>
                  <a:lnTo>
                    <a:pt x="240" y="87"/>
                  </a:lnTo>
                  <a:lnTo>
                    <a:pt x="240" y="88"/>
                  </a:lnTo>
                  <a:lnTo>
                    <a:pt x="240" y="89"/>
                  </a:lnTo>
                  <a:lnTo>
                    <a:pt x="240" y="90"/>
                  </a:lnTo>
                  <a:lnTo>
                    <a:pt x="240" y="92"/>
                  </a:lnTo>
                  <a:lnTo>
                    <a:pt x="240" y="95"/>
                  </a:lnTo>
                  <a:lnTo>
                    <a:pt x="240" y="103"/>
                  </a:lnTo>
                  <a:lnTo>
                    <a:pt x="240" y="104"/>
                  </a:lnTo>
                  <a:lnTo>
                    <a:pt x="240" y="108"/>
                  </a:lnTo>
                  <a:lnTo>
                    <a:pt x="240" y="111"/>
                  </a:lnTo>
                  <a:lnTo>
                    <a:pt x="240" y="113"/>
                  </a:lnTo>
                  <a:lnTo>
                    <a:pt x="240" y="120"/>
                  </a:lnTo>
                  <a:lnTo>
                    <a:pt x="240" y="123"/>
                  </a:lnTo>
                  <a:lnTo>
                    <a:pt x="240" y="129"/>
                  </a:lnTo>
                  <a:lnTo>
                    <a:pt x="240" y="133"/>
                  </a:lnTo>
                  <a:lnTo>
                    <a:pt x="240" y="136"/>
                  </a:lnTo>
                  <a:lnTo>
                    <a:pt x="240" y="137"/>
                  </a:lnTo>
                  <a:lnTo>
                    <a:pt x="240" y="141"/>
                  </a:lnTo>
                  <a:lnTo>
                    <a:pt x="240" y="144"/>
                  </a:lnTo>
                  <a:lnTo>
                    <a:pt x="240" y="148"/>
                  </a:lnTo>
                  <a:lnTo>
                    <a:pt x="240" y="149"/>
                  </a:lnTo>
                  <a:lnTo>
                    <a:pt x="240" y="155"/>
                  </a:lnTo>
                  <a:lnTo>
                    <a:pt x="240" y="159"/>
                  </a:lnTo>
                  <a:lnTo>
                    <a:pt x="240" y="162"/>
                  </a:lnTo>
                  <a:lnTo>
                    <a:pt x="240" y="164"/>
                  </a:lnTo>
                  <a:lnTo>
                    <a:pt x="240" y="165"/>
                  </a:lnTo>
                  <a:lnTo>
                    <a:pt x="240" y="172"/>
                  </a:lnTo>
                  <a:lnTo>
                    <a:pt x="240" y="173"/>
                  </a:lnTo>
                  <a:lnTo>
                    <a:pt x="240" y="175"/>
                  </a:lnTo>
                  <a:lnTo>
                    <a:pt x="240" y="176"/>
                  </a:lnTo>
                  <a:lnTo>
                    <a:pt x="240" y="178"/>
                  </a:lnTo>
                  <a:lnTo>
                    <a:pt x="240" y="179"/>
                  </a:lnTo>
                  <a:lnTo>
                    <a:pt x="240" y="180"/>
                  </a:lnTo>
                  <a:lnTo>
                    <a:pt x="240" y="181"/>
                  </a:lnTo>
                  <a:lnTo>
                    <a:pt x="240" y="183"/>
                  </a:lnTo>
                  <a:lnTo>
                    <a:pt x="240" y="184"/>
                  </a:lnTo>
                  <a:lnTo>
                    <a:pt x="240" y="185"/>
                  </a:lnTo>
                  <a:lnTo>
                    <a:pt x="240" y="191"/>
                  </a:lnTo>
                  <a:lnTo>
                    <a:pt x="240" y="192"/>
                  </a:lnTo>
                  <a:lnTo>
                    <a:pt x="240" y="195"/>
                  </a:lnTo>
                  <a:lnTo>
                    <a:pt x="240" y="216"/>
                  </a:lnTo>
                  <a:lnTo>
                    <a:pt x="241" y="224"/>
                  </a:lnTo>
                  <a:lnTo>
                    <a:pt x="241" y="227"/>
                  </a:lnTo>
                  <a:lnTo>
                    <a:pt x="241" y="232"/>
                  </a:lnTo>
                  <a:lnTo>
                    <a:pt x="241" y="235"/>
                  </a:lnTo>
                  <a:lnTo>
                    <a:pt x="241" y="252"/>
                  </a:lnTo>
                  <a:lnTo>
                    <a:pt x="238" y="252"/>
                  </a:lnTo>
                  <a:lnTo>
                    <a:pt x="233" y="252"/>
                  </a:lnTo>
                  <a:lnTo>
                    <a:pt x="225" y="252"/>
                  </a:lnTo>
                  <a:lnTo>
                    <a:pt x="221" y="252"/>
                  </a:lnTo>
                  <a:lnTo>
                    <a:pt x="217" y="252"/>
                  </a:lnTo>
                  <a:lnTo>
                    <a:pt x="214" y="252"/>
                  </a:lnTo>
                  <a:lnTo>
                    <a:pt x="213" y="252"/>
                  </a:lnTo>
                  <a:lnTo>
                    <a:pt x="208" y="252"/>
                  </a:lnTo>
                  <a:lnTo>
                    <a:pt x="207" y="252"/>
                  </a:lnTo>
                  <a:lnTo>
                    <a:pt x="199" y="252"/>
                  </a:lnTo>
                  <a:lnTo>
                    <a:pt x="196" y="252"/>
                  </a:lnTo>
                  <a:lnTo>
                    <a:pt x="188" y="252"/>
                  </a:lnTo>
                  <a:lnTo>
                    <a:pt x="181" y="252"/>
                  </a:lnTo>
                  <a:lnTo>
                    <a:pt x="180" y="252"/>
                  </a:lnTo>
                  <a:lnTo>
                    <a:pt x="177" y="252"/>
                  </a:lnTo>
                  <a:lnTo>
                    <a:pt x="175" y="252"/>
                  </a:lnTo>
                  <a:lnTo>
                    <a:pt x="172" y="252"/>
                  </a:lnTo>
                  <a:lnTo>
                    <a:pt x="169" y="252"/>
                  </a:lnTo>
                  <a:lnTo>
                    <a:pt x="167" y="252"/>
                  </a:lnTo>
                  <a:lnTo>
                    <a:pt x="165" y="252"/>
                  </a:lnTo>
                  <a:lnTo>
                    <a:pt x="164" y="252"/>
                  </a:lnTo>
                  <a:lnTo>
                    <a:pt x="161" y="252"/>
                  </a:lnTo>
                  <a:lnTo>
                    <a:pt x="149" y="252"/>
                  </a:lnTo>
                  <a:lnTo>
                    <a:pt x="148" y="252"/>
                  </a:lnTo>
                  <a:lnTo>
                    <a:pt x="144" y="252"/>
                  </a:lnTo>
                  <a:lnTo>
                    <a:pt x="142" y="252"/>
                  </a:lnTo>
                  <a:lnTo>
                    <a:pt x="141" y="252"/>
                  </a:lnTo>
                  <a:lnTo>
                    <a:pt x="135" y="252"/>
                  </a:lnTo>
                  <a:lnTo>
                    <a:pt x="133" y="252"/>
                  </a:lnTo>
                  <a:lnTo>
                    <a:pt x="130" y="252"/>
                  </a:lnTo>
                  <a:lnTo>
                    <a:pt x="127" y="252"/>
                  </a:lnTo>
                  <a:lnTo>
                    <a:pt x="122" y="252"/>
                  </a:lnTo>
                  <a:lnTo>
                    <a:pt x="116" y="252"/>
                  </a:lnTo>
                  <a:lnTo>
                    <a:pt x="112" y="252"/>
                  </a:lnTo>
                  <a:lnTo>
                    <a:pt x="108" y="252"/>
                  </a:lnTo>
                  <a:lnTo>
                    <a:pt x="106" y="252"/>
                  </a:lnTo>
                  <a:lnTo>
                    <a:pt x="102" y="252"/>
                  </a:lnTo>
                  <a:lnTo>
                    <a:pt x="97" y="252"/>
                  </a:lnTo>
                  <a:lnTo>
                    <a:pt x="95" y="252"/>
                  </a:lnTo>
                  <a:lnTo>
                    <a:pt x="93" y="252"/>
                  </a:lnTo>
                  <a:lnTo>
                    <a:pt x="86" y="252"/>
                  </a:lnTo>
                  <a:lnTo>
                    <a:pt x="84" y="252"/>
                  </a:lnTo>
                  <a:lnTo>
                    <a:pt x="82" y="252"/>
                  </a:lnTo>
                  <a:lnTo>
                    <a:pt x="79" y="252"/>
                  </a:lnTo>
                  <a:lnTo>
                    <a:pt x="78" y="252"/>
                  </a:lnTo>
                  <a:lnTo>
                    <a:pt x="77" y="252"/>
                  </a:lnTo>
                  <a:lnTo>
                    <a:pt x="72" y="252"/>
                  </a:lnTo>
                  <a:lnTo>
                    <a:pt x="70" y="252"/>
                  </a:lnTo>
                  <a:lnTo>
                    <a:pt x="68" y="252"/>
                  </a:lnTo>
                  <a:lnTo>
                    <a:pt x="63" y="252"/>
                  </a:lnTo>
                  <a:lnTo>
                    <a:pt x="62" y="252"/>
                  </a:lnTo>
                  <a:lnTo>
                    <a:pt x="60" y="252"/>
                  </a:lnTo>
                  <a:lnTo>
                    <a:pt x="57" y="252"/>
                  </a:lnTo>
                  <a:lnTo>
                    <a:pt x="54" y="252"/>
                  </a:lnTo>
                  <a:lnTo>
                    <a:pt x="52" y="252"/>
                  </a:lnTo>
                  <a:lnTo>
                    <a:pt x="46" y="252"/>
                  </a:lnTo>
                  <a:lnTo>
                    <a:pt x="42" y="252"/>
                  </a:lnTo>
                  <a:lnTo>
                    <a:pt x="44" y="253"/>
                  </a:lnTo>
                  <a:lnTo>
                    <a:pt x="42" y="253"/>
                  </a:lnTo>
                  <a:lnTo>
                    <a:pt x="38" y="253"/>
                  </a:lnTo>
                  <a:lnTo>
                    <a:pt x="36" y="253"/>
                  </a:lnTo>
                  <a:lnTo>
                    <a:pt x="31" y="253"/>
                  </a:lnTo>
                  <a:lnTo>
                    <a:pt x="30" y="253"/>
                  </a:lnTo>
                  <a:lnTo>
                    <a:pt x="29" y="253"/>
                  </a:lnTo>
                  <a:lnTo>
                    <a:pt x="28" y="253"/>
                  </a:lnTo>
                  <a:lnTo>
                    <a:pt x="28" y="250"/>
                  </a:lnTo>
                  <a:lnTo>
                    <a:pt x="28" y="248"/>
                  </a:lnTo>
                  <a:lnTo>
                    <a:pt x="28" y="243"/>
                  </a:lnTo>
                  <a:lnTo>
                    <a:pt x="28" y="240"/>
                  </a:lnTo>
                  <a:lnTo>
                    <a:pt x="28" y="237"/>
                  </a:lnTo>
                  <a:lnTo>
                    <a:pt x="28" y="236"/>
                  </a:lnTo>
                  <a:lnTo>
                    <a:pt x="28" y="232"/>
                  </a:lnTo>
                  <a:lnTo>
                    <a:pt x="28" y="231"/>
                  </a:lnTo>
                  <a:lnTo>
                    <a:pt x="28" y="221"/>
                  </a:lnTo>
                  <a:lnTo>
                    <a:pt x="28" y="218"/>
                  </a:lnTo>
                  <a:lnTo>
                    <a:pt x="28" y="208"/>
                  </a:lnTo>
                  <a:lnTo>
                    <a:pt x="28" y="204"/>
                  </a:lnTo>
                  <a:lnTo>
                    <a:pt x="28" y="196"/>
                  </a:lnTo>
                  <a:lnTo>
                    <a:pt x="29" y="192"/>
                  </a:lnTo>
                  <a:lnTo>
                    <a:pt x="29" y="191"/>
                  </a:lnTo>
                  <a:lnTo>
                    <a:pt x="28" y="191"/>
                  </a:lnTo>
                  <a:lnTo>
                    <a:pt x="28" y="189"/>
                  </a:lnTo>
                  <a:lnTo>
                    <a:pt x="29" y="187"/>
                  </a:lnTo>
                  <a:lnTo>
                    <a:pt x="29" y="186"/>
                  </a:lnTo>
                  <a:lnTo>
                    <a:pt x="29" y="184"/>
                  </a:lnTo>
                  <a:lnTo>
                    <a:pt x="28" y="180"/>
                  </a:lnTo>
                  <a:lnTo>
                    <a:pt x="28" y="179"/>
                  </a:lnTo>
                  <a:lnTo>
                    <a:pt x="28" y="172"/>
                  </a:lnTo>
                  <a:lnTo>
                    <a:pt x="26" y="164"/>
                  </a:lnTo>
                  <a:lnTo>
                    <a:pt x="26" y="163"/>
                  </a:lnTo>
                  <a:lnTo>
                    <a:pt x="25" y="159"/>
                  </a:lnTo>
                  <a:lnTo>
                    <a:pt x="23" y="149"/>
                  </a:lnTo>
                  <a:lnTo>
                    <a:pt x="23" y="145"/>
                  </a:lnTo>
                  <a:lnTo>
                    <a:pt x="23" y="144"/>
                  </a:lnTo>
                  <a:lnTo>
                    <a:pt x="22" y="143"/>
                  </a:lnTo>
                  <a:lnTo>
                    <a:pt x="22" y="138"/>
                  </a:lnTo>
                  <a:lnTo>
                    <a:pt x="21" y="136"/>
                  </a:lnTo>
                  <a:lnTo>
                    <a:pt x="21" y="135"/>
                  </a:lnTo>
                  <a:lnTo>
                    <a:pt x="18" y="120"/>
                  </a:lnTo>
                  <a:lnTo>
                    <a:pt x="17" y="119"/>
                  </a:lnTo>
                  <a:lnTo>
                    <a:pt x="16" y="114"/>
                  </a:lnTo>
                  <a:lnTo>
                    <a:pt x="15" y="106"/>
                  </a:lnTo>
                  <a:lnTo>
                    <a:pt x="15" y="105"/>
                  </a:lnTo>
                  <a:lnTo>
                    <a:pt x="15" y="104"/>
                  </a:lnTo>
                  <a:lnTo>
                    <a:pt x="15" y="103"/>
                  </a:lnTo>
                  <a:lnTo>
                    <a:pt x="14" y="101"/>
                  </a:lnTo>
                  <a:lnTo>
                    <a:pt x="14" y="99"/>
                  </a:lnTo>
                  <a:lnTo>
                    <a:pt x="14" y="98"/>
                  </a:lnTo>
                  <a:lnTo>
                    <a:pt x="14" y="97"/>
                  </a:lnTo>
                  <a:lnTo>
                    <a:pt x="12" y="85"/>
                  </a:lnTo>
                  <a:lnTo>
                    <a:pt x="10" y="82"/>
                  </a:lnTo>
                  <a:lnTo>
                    <a:pt x="10" y="81"/>
                  </a:lnTo>
                  <a:lnTo>
                    <a:pt x="10" y="80"/>
                  </a:lnTo>
                  <a:lnTo>
                    <a:pt x="9" y="76"/>
                  </a:lnTo>
                  <a:lnTo>
                    <a:pt x="9" y="74"/>
                  </a:lnTo>
                  <a:lnTo>
                    <a:pt x="8" y="68"/>
                  </a:lnTo>
                  <a:lnTo>
                    <a:pt x="7" y="66"/>
                  </a:lnTo>
                  <a:lnTo>
                    <a:pt x="7" y="63"/>
                  </a:lnTo>
                  <a:lnTo>
                    <a:pt x="7" y="60"/>
                  </a:lnTo>
                  <a:lnTo>
                    <a:pt x="6" y="59"/>
                  </a:lnTo>
                  <a:lnTo>
                    <a:pt x="6" y="56"/>
                  </a:lnTo>
                  <a:lnTo>
                    <a:pt x="5" y="51"/>
                  </a:lnTo>
                  <a:lnTo>
                    <a:pt x="4" y="48"/>
                  </a:lnTo>
                  <a:lnTo>
                    <a:pt x="2" y="39"/>
                  </a:lnTo>
                  <a:lnTo>
                    <a:pt x="1" y="35"/>
                  </a:lnTo>
                  <a:lnTo>
                    <a:pt x="1" y="34"/>
                  </a:lnTo>
                  <a:lnTo>
                    <a:pt x="0" y="29"/>
                  </a:lnTo>
                  <a:lnTo>
                    <a:pt x="0" y="28"/>
                  </a:lnTo>
                  <a:lnTo>
                    <a:pt x="1" y="28"/>
                  </a:lnTo>
                  <a:lnTo>
                    <a:pt x="1" y="27"/>
                  </a:lnTo>
                  <a:lnTo>
                    <a:pt x="1" y="26"/>
                  </a:lnTo>
                  <a:lnTo>
                    <a:pt x="1" y="25"/>
                  </a:lnTo>
                  <a:lnTo>
                    <a:pt x="1" y="24"/>
                  </a:lnTo>
                  <a:lnTo>
                    <a:pt x="0" y="24"/>
                  </a:lnTo>
                  <a:lnTo>
                    <a:pt x="0" y="23"/>
                  </a:lnTo>
                  <a:lnTo>
                    <a:pt x="1" y="23"/>
                  </a:lnTo>
                  <a:lnTo>
                    <a:pt x="4" y="23"/>
                  </a:lnTo>
                  <a:lnTo>
                    <a:pt x="7" y="21"/>
                  </a:lnTo>
                  <a:lnTo>
                    <a:pt x="8" y="20"/>
                  </a:lnTo>
                  <a:lnTo>
                    <a:pt x="9" y="20"/>
                  </a:lnTo>
                  <a:lnTo>
                    <a:pt x="8" y="19"/>
                  </a:lnTo>
                  <a:lnTo>
                    <a:pt x="8" y="18"/>
                  </a:lnTo>
                  <a:lnTo>
                    <a:pt x="7" y="18"/>
                  </a:lnTo>
                  <a:lnTo>
                    <a:pt x="6" y="18"/>
                  </a:lnTo>
                  <a:lnTo>
                    <a:pt x="7" y="18"/>
                  </a:lnTo>
                  <a:lnTo>
                    <a:pt x="7" y="17"/>
                  </a:lnTo>
                  <a:lnTo>
                    <a:pt x="8" y="17"/>
                  </a:lnTo>
                  <a:lnTo>
                    <a:pt x="8" y="16"/>
                  </a:lnTo>
                  <a:lnTo>
                    <a:pt x="9" y="16"/>
                  </a:lnTo>
                  <a:lnTo>
                    <a:pt x="10" y="17"/>
                  </a:lnTo>
                  <a:lnTo>
                    <a:pt x="12" y="17"/>
                  </a:lnTo>
                  <a:lnTo>
                    <a:pt x="12" y="16"/>
                  </a:lnTo>
                  <a:lnTo>
                    <a:pt x="13" y="16"/>
                  </a:lnTo>
                  <a:lnTo>
                    <a:pt x="13" y="15"/>
                  </a:lnTo>
                  <a:lnTo>
                    <a:pt x="13" y="13"/>
                  </a:lnTo>
                  <a:lnTo>
                    <a:pt x="13" y="12"/>
                  </a:lnTo>
                  <a:lnTo>
                    <a:pt x="14" y="12"/>
                  </a:lnTo>
                  <a:lnTo>
                    <a:pt x="14" y="11"/>
                  </a:lnTo>
                  <a:lnTo>
                    <a:pt x="15" y="10"/>
                  </a:lnTo>
                  <a:lnTo>
                    <a:pt x="16" y="10"/>
                  </a:lnTo>
                  <a:lnTo>
                    <a:pt x="16" y="9"/>
                  </a:lnTo>
                  <a:lnTo>
                    <a:pt x="17" y="9"/>
                  </a:lnTo>
                  <a:lnTo>
                    <a:pt x="17" y="8"/>
                  </a:lnTo>
                  <a:lnTo>
                    <a:pt x="18" y="8"/>
                  </a:lnTo>
                  <a:lnTo>
                    <a:pt x="18" y="7"/>
                  </a:lnTo>
                  <a:lnTo>
                    <a:pt x="20" y="7"/>
                  </a:lnTo>
                  <a:lnTo>
                    <a:pt x="21" y="7"/>
                  </a:lnTo>
                  <a:lnTo>
                    <a:pt x="21" y="5"/>
                  </a:lnTo>
                  <a:lnTo>
                    <a:pt x="22" y="5"/>
                  </a:lnTo>
                  <a:lnTo>
                    <a:pt x="22" y="4"/>
                  </a:lnTo>
                  <a:lnTo>
                    <a:pt x="23" y="3"/>
                  </a:lnTo>
                  <a:lnTo>
                    <a:pt x="23" y="2"/>
                  </a:lnTo>
                  <a:lnTo>
                    <a:pt x="24" y="2"/>
                  </a:lnTo>
                  <a:lnTo>
                    <a:pt x="25" y="2"/>
                  </a:lnTo>
                  <a:lnTo>
                    <a:pt x="25" y="1"/>
                  </a:lnTo>
                  <a:lnTo>
                    <a:pt x="24" y="1"/>
                  </a:lnTo>
                  <a:lnTo>
                    <a:pt x="25" y="1"/>
                  </a:lnTo>
                  <a:lnTo>
                    <a:pt x="26" y="0"/>
                  </a:lnTo>
                  <a:lnTo>
                    <a:pt x="28"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55" name="Freeform 154"/>
            <p:cNvSpPr>
              <a:spLocks/>
            </p:cNvSpPr>
            <p:nvPr/>
          </p:nvSpPr>
          <p:spPr bwMode="auto">
            <a:xfrm>
              <a:off x="2215" y="2237"/>
              <a:ext cx="326" cy="331"/>
            </a:xfrm>
            <a:custGeom>
              <a:avLst/>
              <a:gdLst>
                <a:gd name="T0" fmla="*/ 229 w 326"/>
                <a:gd name="T1" fmla="*/ 28 h 331"/>
                <a:gd name="T2" fmla="*/ 239 w 326"/>
                <a:gd name="T3" fmla="*/ 16 h 331"/>
                <a:gd name="T4" fmla="*/ 273 w 326"/>
                <a:gd name="T5" fmla="*/ 34 h 331"/>
                <a:gd name="T6" fmla="*/ 326 w 326"/>
                <a:gd name="T7" fmla="*/ 69 h 331"/>
                <a:gd name="T8" fmla="*/ 312 w 326"/>
                <a:gd name="T9" fmla="*/ 74 h 331"/>
                <a:gd name="T10" fmla="*/ 304 w 326"/>
                <a:gd name="T11" fmla="*/ 83 h 331"/>
                <a:gd name="T12" fmla="*/ 303 w 326"/>
                <a:gd name="T13" fmla="*/ 104 h 331"/>
                <a:gd name="T14" fmla="*/ 300 w 326"/>
                <a:gd name="T15" fmla="*/ 122 h 331"/>
                <a:gd name="T16" fmla="*/ 290 w 326"/>
                <a:gd name="T17" fmla="*/ 139 h 331"/>
                <a:gd name="T18" fmla="*/ 282 w 326"/>
                <a:gd name="T19" fmla="*/ 153 h 331"/>
                <a:gd name="T20" fmla="*/ 273 w 326"/>
                <a:gd name="T21" fmla="*/ 169 h 331"/>
                <a:gd name="T22" fmla="*/ 246 w 326"/>
                <a:gd name="T23" fmla="*/ 168 h 331"/>
                <a:gd name="T24" fmla="*/ 247 w 326"/>
                <a:gd name="T25" fmla="*/ 186 h 331"/>
                <a:gd name="T26" fmla="*/ 249 w 326"/>
                <a:gd name="T27" fmla="*/ 197 h 331"/>
                <a:gd name="T28" fmla="*/ 240 w 326"/>
                <a:gd name="T29" fmla="*/ 210 h 331"/>
                <a:gd name="T30" fmla="*/ 237 w 326"/>
                <a:gd name="T31" fmla="*/ 221 h 331"/>
                <a:gd name="T32" fmla="*/ 236 w 326"/>
                <a:gd name="T33" fmla="*/ 232 h 331"/>
                <a:gd name="T34" fmla="*/ 232 w 326"/>
                <a:gd name="T35" fmla="*/ 249 h 331"/>
                <a:gd name="T36" fmla="*/ 220 w 326"/>
                <a:gd name="T37" fmla="*/ 254 h 331"/>
                <a:gd name="T38" fmla="*/ 212 w 326"/>
                <a:gd name="T39" fmla="*/ 260 h 331"/>
                <a:gd name="T40" fmla="*/ 200 w 326"/>
                <a:gd name="T41" fmla="*/ 272 h 331"/>
                <a:gd name="T42" fmla="*/ 212 w 326"/>
                <a:gd name="T43" fmla="*/ 282 h 331"/>
                <a:gd name="T44" fmla="*/ 196 w 326"/>
                <a:gd name="T45" fmla="*/ 288 h 331"/>
                <a:gd name="T46" fmla="*/ 188 w 326"/>
                <a:gd name="T47" fmla="*/ 293 h 331"/>
                <a:gd name="T48" fmla="*/ 182 w 326"/>
                <a:gd name="T49" fmla="*/ 285 h 331"/>
                <a:gd name="T50" fmla="*/ 169 w 326"/>
                <a:gd name="T51" fmla="*/ 285 h 331"/>
                <a:gd name="T52" fmla="*/ 173 w 326"/>
                <a:gd name="T53" fmla="*/ 297 h 331"/>
                <a:gd name="T54" fmla="*/ 157 w 326"/>
                <a:gd name="T55" fmla="*/ 304 h 331"/>
                <a:gd name="T56" fmla="*/ 150 w 326"/>
                <a:gd name="T57" fmla="*/ 307 h 331"/>
                <a:gd name="T58" fmla="*/ 134 w 326"/>
                <a:gd name="T59" fmla="*/ 307 h 331"/>
                <a:gd name="T60" fmla="*/ 134 w 326"/>
                <a:gd name="T61" fmla="*/ 320 h 331"/>
                <a:gd name="T62" fmla="*/ 128 w 326"/>
                <a:gd name="T63" fmla="*/ 329 h 331"/>
                <a:gd name="T64" fmla="*/ 117 w 326"/>
                <a:gd name="T65" fmla="*/ 324 h 331"/>
                <a:gd name="T66" fmla="*/ 110 w 326"/>
                <a:gd name="T67" fmla="*/ 322 h 331"/>
                <a:gd name="T68" fmla="*/ 104 w 326"/>
                <a:gd name="T69" fmla="*/ 320 h 331"/>
                <a:gd name="T70" fmla="*/ 82 w 326"/>
                <a:gd name="T71" fmla="*/ 312 h 331"/>
                <a:gd name="T72" fmla="*/ 87 w 326"/>
                <a:gd name="T73" fmla="*/ 294 h 331"/>
                <a:gd name="T74" fmla="*/ 66 w 326"/>
                <a:gd name="T75" fmla="*/ 269 h 331"/>
                <a:gd name="T76" fmla="*/ 55 w 326"/>
                <a:gd name="T77" fmla="*/ 298 h 331"/>
                <a:gd name="T78" fmla="*/ 18 w 326"/>
                <a:gd name="T79" fmla="*/ 299 h 331"/>
                <a:gd name="T80" fmla="*/ 2 w 326"/>
                <a:gd name="T81" fmla="*/ 269 h 331"/>
                <a:gd name="T82" fmla="*/ 30 w 326"/>
                <a:gd name="T83" fmla="*/ 251 h 331"/>
                <a:gd name="T84" fmla="*/ 73 w 326"/>
                <a:gd name="T85" fmla="*/ 230 h 331"/>
                <a:gd name="T86" fmla="*/ 96 w 326"/>
                <a:gd name="T87" fmla="*/ 257 h 331"/>
                <a:gd name="T88" fmla="*/ 105 w 326"/>
                <a:gd name="T89" fmla="*/ 219 h 331"/>
                <a:gd name="T90" fmla="*/ 112 w 326"/>
                <a:gd name="T91" fmla="*/ 198 h 331"/>
                <a:gd name="T92" fmla="*/ 144 w 326"/>
                <a:gd name="T93" fmla="*/ 180 h 331"/>
                <a:gd name="T94" fmla="*/ 151 w 326"/>
                <a:gd name="T95" fmla="*/ 149 h 331"/>
                <a:gd name="T96" fmla="*/ 111 w 326"/>
                <a:gd name="T97" fmla="*/ 165 h 331"/>
                <a:gd name="T98" fmla="*/ 96 w 326"/>
                <a:gd name="T99" fmla="*/ 131 h 331"/>
                <a:gd name="T100" fmla="*/ 104 w 326"/>
                <a:gd name="T101" fmla="*/ 104 h 331"/>
                <a:gd name="T102" fmla="*/ 82 w 326"/>
                <a:gd name="T103" fmla="*/ 109 h 331"/>
                <a:gd name="T104" fmla="*/ 50 w 326"/>
                <a:gd name="T105" fmla="*/ 101 h 331"/>
                <a:gd name="T106" fmla="*/ 34 w 326"/>
                <a:gd name="T107" fmla="*/ 85 h 331"/>
                <a:gd name="T108" fmla="*/ 41 w 326"/>
                <a:gd name="T109" fmla="*/ 53 h 331"/>
                <a:gd name="T110" fmla="*/ 72 w 326"/>
                <a:gd name="T111" fmla="*/ 76 h 331"/>
                <a:gd name="T112" fmla="*/ 100 w 326"/>
                <a:gd name="T113" fmla="*/ 78 h 331"/>
                <a:gd name="T114" fmla="*/ 55 w 326"/>
                <a:gd name="T115" fmla="*/ 42 h 331"/>
                <a:gd name="T116" fmla="*/ 112 w 326"/>
                <a:gd name="T117" fmla="*/ 35 h 331"/>
                <a:gd name="T118" fmla="*/ 119 w 326"/>
                <a:gd name="T119" fmla="*/ 106 h 331"/>
                <a:gd name="T120" fmla="*/ 151 w 326"/>
                <a:gd name="T121" fmla="*/ 106 h 331"/>
                <a:gd name="T122" fmla="*/ 166 w 326"/>
                <a:gd name="T123" fmla="*/ 85 h 33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26" h="331">
                  <a:moveTo>
                    <a:pt x="185" y="26"/>
                  </a:moveTo>
                  <a:lnTo>
                    <a:pt x="190" y="26"/>
                  </a:lnTo>
                  <a:lnTo>
                    <a:pt x="191" y="26"/>
                  </a:lnTo>
                  <a:lnTo>
                    <a:pt x="196" y="27"/>
                  </a:lnTo>
                  <a:lnTo>
                    <a:pt x="202" y="27"/>
                  </a:lnTo>
                  <a:lnTo>
                    <a:pt x="204" y="27"/>
                  </a:lnTo>
                  <a:lnTo>
                    <a:pt x="205" y="27"/>
                  </a:lnTo>
                  <a:lnTo>
                    <a:pt x="208" y="27"/>
                  </a:lnTo>
                  <a:lnTo>
                    <a:pt x="212" y="27"/>
                  </a:lnTo>
                  <a:lnTo>
                    <a:pt x="214" y="27"/>
                  </a:lnTo>
                  <a:lnTo>
                    <a:pt x="215" y="27"/>
                  </a:lnTo>
                  <a:lnTo>
                    <a:pt x="216" y="26"/>
                  </a:lnTo>
                  <a:lnTo>
                    <a:pt x="217" y="25"/>
                  </a:lnTo>
                  <a:lnTo>
                    <a:pt x="218" y="26"/>
                  </a:lnTo>
                  <a:lnTo>
                    <a:pt x="220" y="26"/>
                  </a:lnTo>
                  <a:lnTo>
                    <a:pt x="221" y="27"/>
                  </a:lnTo>
                  <a:lnTo>
                    <a:pt x="221" y="28"/>
                  </a:lnTo>
                  <a:lnTo>
                    <a:pt x="222" y="29"/>
                  </a:lnTo>
                  <a:lnTo>
                    <a:pt x="224" y="29"/>
                  </a:lnTo>
                  <a:lnTo>
                    <a:pt x="225" y="29"/>
                  </a:lnTo>
                  <a:lnTo>
                    <a:pt x="226" y="29"/>
                  </a:lnTo>
                  <a:lnTo>
                    <a:pt x="228" y="29"/>
                  </a:lnTo>
                  <a:lnTo>
                    <a:pt x="228" y="28"/>
                  </a:lnTo>
                  <a:lnTo>
                    <a:pt x="229" y="28"/>
                  </a:lnTo>
                  <a:lnTo>
                    <a:pt x="230" y="29"/>
                  </a:lnTo>
                  <a:lnTo>
                    <a:pt x="232" y="30"/>
                  </a:lnTo>
                  <a:lnTo>
                    <a:pt x="233" y="32"/>
                  </a:lnTo>
                  <a:lnTo>
                    <a:pt x="233" y="33"/>
                  </a:lnTo>
                  <a:lnTo>
                    <a:pt x="234" y="33"/>
                  </a:lnTo>
                  <a:lnTo>
                    <a:pt x="236" y="33"/>
                  </a:lnTo>
                  <a:lnTo>
                    <a:pt x="236" y="32"/>
                  </a:lnTo>
                  <a:lnTo>
                    <a:pt x="237" y="30"/>
                  </a:lnTo>
                  <a:lnTo>
                    <a:pt x="237" y="28"/>
                  </a:lnTo>
                  <a:lnTo>
                    <a:pt x="237" y="26"/>
                  </a:lnTo>
                  <a:lnTo>
                    <a:pt x="237" y="25"/>
                  </a:lnTo>
                  <a:lnTo>
                    <a:pt x="236" y="25"/>
                  </a:lnTo>
                  <a:lnTo>
                    <a:pt x="234" y="24"/>
                  </a:lnTo>
                  <a:lnTo>
                    <a:pt x="234" y="22"/>
                  </a:lnTo>
                  <a:lnTo>
                    <a:pt x="233" y="20"/>
                  </a:lnTo>
                  <a:lnTo>
                    <a:pt x="233" y="19"/>
                  </a:lnTo>
                  <a:lnTo>
                    <a:pt x="234" y="19"/>
                  </a:lnTo>
                  <a:lnTo>
                    <a:pt x="234" y="18"/>
                  </a:lnTo>
                  <a:lnTo>
                    <a:pt x="236" y="18"/>
                  </a:lnTo>
                  <a:lnTo>
                    <a:pt x="237" y="18"/>
                  </a:lnTo>
                  <a:lnTo>
                    <a:pt x="238" y="18"/>
                  </a:lnTo>
                  <a:lnTo>
                    <a:pt x="238" y="17"/>
                  </a:lnTo>
                  <a:lnTo>
                    <a:pt x="239" y="17"/>
                  </a:lnTo>
                  <a:lnTo>
                    <a:pt x="239" y="16"/>
                  </a:lnTo>
                  <a:lnTo>
                    <a:pt x="239" y="14"/>
                  </a:lnTo>
                  <a:lnTo>
                    <a:pt x="239" y="13"/>
                  </a:lnTo>
                  <a:lnTo>
                    <a:pt x="239" y="12"/>
                  </a:lnTo>
                  <a:lnTo>
                    <a:pt x="240" y="10"/>
                  </a:lnTo>
                  <a:lnTo>
                    <a:pt x="240" y="8"/>
                  </a:lnTo>
                  <a:lnTo>
                    <a:pt x="242" y="4"/>
                  </a:lnTo>
                  <a:lnTo>
                    <a:pt x="241" y="3"/>
                  </a:lnTo>
                  <a:lnTo>
                    <a:pt x="240" y="1"/>
                  </a:lnTo>
                  <a:lnTo>
                    <a:pt x="240" y="0"/>
                  </a:lnTo>
                  <a:lnTo>
                    <a:pt x="247" y="0"/>
                  </a:lnTo>
                  <a:lnTo>
                    <a:pt x="248" y="0"/>
                  </a:lnTo>
                  <a:lnTo>
                    <a:pt x="255" y="1"/>
                  </a:lnTo>
                  <a:lnTo>
                    <a:pt x="256" y="1"/>
                  </a:lnTo>
                  <a:lnTo>
                    <a:pt x="255" y="9"/>
                  </a:lnTo>
                  <a:lnTo>
                    <a:pt x="255" y="14"/>
                  </a:lnTo>
                  <a:lnTo>
                    <a:pt x="255" y="18"/>
                  </a:lnTo>
                  <a:lnTo>
                    <a:pt x="265" y="18"/>
                  </a:lnTo>
                  <a:lnTo>
                    <a:pt x="273" y="18"/>
                  </a:lnTo>
                  <a:lnTo>
                    <a:pt x="273" y="24"/>
                  </a:lnTo>
                  <a:lnTo>
                    <a:pt x="273" y="27"/>
                  </a:lnTo>
                  <a:lnTo>
                    <a:pt x="274" y="27"/>
                  </a:lnTo>
                  <a:lnTo>
                    <a:pt x="274" y="28"/>
                  </a:lnTo>
                  <a:lnTo>
                    <a:pt x="273" y="29"/>
                  </a:lnTo>
                  <a:lnTo>
                    <a:pt x="273" y="34"/>
                  </a:lnTo>
                  <a:lnTo>
                    <a:pt x="273" y="38"/>
                  </a:lnTo>
                  <a:lnTo>
                    <a:pt x="273" y="44"/>
                  </a:lnTo>
                  <a:lnTo>
                    <a:pt x="273" y="45"/>
                  </a:lnTo>
                  <a:lnTo>
                    <a:pt x="274" y="45"/>
                  </a:lnTo>
                  <a:lnTo>
                    <a:pt x="287" y="45"/>
                  </a:lnTo>
                  <a:lnTo>
                    <a:pt x="289" y="45"/>
                  </a:lnTo>
                  <a:lnTo>
                    <a:pt x="292" y="45"/>
                  </a:lnTo>
                  <a:lnTo>
                    <a:pt x="297" y="45"/>
                  </a:lnTo>
                  <a:lnTo>
                    <a:pt x="303" y="45"/>
                  </a:lnTo>
                  <a:lnTo>
                    <a:pt x="305" y="45"/>
                  </a:lnTo>
                  <a:lnTo>
                    <a:pt x="308" y="45"/>
                  </a:lnTo>
                  <a:lnTo>
                    <a:pt x="309" y="45"/>
                  </a:lnTo>
                  <a:lnTo>
                    <a:pt x="309" y="51"/>
                  </a:lnTo>
                  <a:lnTo>
                    <a:pt x="309" y="54"/>
                  </a:lnTo>
                  <a:lnTo>
                    <a:pt x="310" y="54"/>
                  </a:lnTo>
                  <a:lnTo>
                    <a:pt x="313" y="54"/>
                  </a:lnTo>
                  <a:lnTo>
                    <a:pt x="318" y="54"/>
                  </a:lnTo>
                  <a:lnTo>
                    <a:pt x="320" y="54"/>
                  </a:lnTo>
                  <a:lnTo>
                    <a:pt x="322" y="54"/>
                  </a:lnTo>
                  <a:lnTo>
                    <a:pt x="325" y="54"/>
                  </a:lnTo>
                  <a:lnTo>
                    <a:pt x="326" y="54"/>
                  </a:lnTo>
                  <a:lnTo>
                    <a:pt x="326" y="60"/>
                  </a:lnTo>
                  <a:lnTo>
                    <a:pt x="326" y="64"/>
                  </a:lnTo>
                  <a:lnTo>
                    <a:pt x="326" y="69"/>
                  </a:lnTo>
                  <a:lnTo>
                    <a:pt x="325" y="70"/>
                  </a:lnTo>
                  <a:lnTo>
                    <a:pt x="324" y="70"/>
                  </a:lnTo>
                  <a:lnTo>
                    <a:pt x="322" y="72"/>
                  </a:lnTo>
                  <a:lnTo>
                    <a:pt x="321" y="72"/>
                  </a:lnTo>
                  <a:lnTo>
                    <a:pt x="320" y="72"/>
                  </a:lnTo>
                  <a:lnTo>
                    <a:pt x="320" y="70"/>
                  </a:lnTo>
                  <a:lnTo>
                    <a:pt x="319" y="70"/>
                  </a:lnTo>
                  <a:lnTo>
                    <a:pt x="318" y="70"/>
                  </a:lnTo>
                  <a:lnTo>
                    <a:pt x="318" y="69"/>
                  </a:lnTo>
                  <a:lnTo>
                    <a:pt x="317" y="69"/>
                  </a:lnTo>
                  <a:lnTo>
                    <a:pt x="317" y="70"/>
                  </a:lnTo>
                  <a:lnTo>
                    <a:pt x="317" y="72"/>
                  </a:lnTo>
                  <a:lnTo>
                    <a:pt x="318" y="72"/>
                  </a:lnTo>
                  <a:lnTo>
                    <a:pt x="318" y="73"/>
                  </a:lnTo>
                  <a:lnTo>
                    <a:pt x="318" y="74"/>
                  </a:lnTo>
                  <a:lnTo>
                    <a:pt x="317" y="74"/>
                  </a:lnTo>
                  <a:lnTo>
                    <a:pt x="316" y="74"/>
                  </a:lnTo>
                  <a:lnTo>
                    <a:pt x="316" y="73"/>
                  </a:lnTo>
                  <a:lnTo>
                    <a:pt x="314" y="73"/>
                  </a:lnTo>
                  <a:lnTo>
                    <a:pt x="314" y="72"/>
                  </a:lnTo>
                  <a:lnTo>
                    <a:pt x="313" y="72"/>
                  </a:lnTo>
                  <a:lnTo>
                    <a:pt x="312" y="72"/>
                  </a:lnTo>
                  <a:lnTo>
                    <a:pt x="312" y="73"/>
                  </a:lnTo>
                  <a:lnTo>
                    <a:pt x="312" y="74"/>
                  </a:lnTo>
                  <a:lnTo>
                    <a:pt x="312" y="75"/>
                  </a:lnTo>
                  <a:lnTo>
                    <a:pt x="312" y="76"/>
                  </a:lnTo>
                  <a:lnTo>
                    <a:pt x="311" y="76"/>
                  </a:lnTo>
                  <a:lnTo>
                    <a:pt x="311" y="77"/>
                  </a:lnTo>
                  <a:lnTo>
                    <a:pt x="310" y="77"/>
                  </a:lnTo>
                  <a:lnTo>
                    <a:pt x="309" y="76"/>
                  </a:lnTo>
                  <a:lnTo>
                    <a:pt x="309" y="75"/>
                  </a:lnTo>
                  <a:lnTo>
                    <a:pt x="309" y="76"/>
                  </a:lnTo>
                  <a:lnTo>
                    <a:pt x="308" y="76"/>
                  </a:lnTo>
                  <a:lnTo>
                    <a:pt x="308" y="77"/>
                  </a:lnTo>
                  <a:lnTo>
                    <a:pt x="306" y="77"/>
                  </a:lnTo>
                  <a:lnTo>
                    <a:pt x="306" y="78"/>
                  </a:lnTo>
                  <a:lnTo>
                    <a:pt x="308" y="78"/>
                  </a:lnTo>
                  <a:lnTo>
                    <a:pt x="308" y="80"/>
                  </a:lnTo>
                  <a:lnTo>
                    <a:pt x="306" y="80"/>
                  </a:lnTo>
                  <a:lnTo>
                    <a:pt x="306" y="81"/>
                  </a:lnTo>
                  <a:lnTo>
                    <a:pt x="308" y="81"/>
                  </a:lnTo>
                  <a:lnTo>
                    <a:pt x="309" y="81"/>
                  </a:lnTo>
                  <a:lnTo>
                    <a:pt x="309" y="82"/>
                  </a:lnTo>
                  <a:lnTo>
                    <a:pt x="308" y="81"/>
                  </a:lnTo>
                  <a:lnTo>
                    <a:pt x="306" y="81"/>
                  </a:lnTo>
                  <a:lnTo>
                    <a:pt x="305" y="82"/>
                  </a:lnTo>
                  <a:lnTo>
                    <a:pt x="305" y="83"/>
                  </a:lnTo>
                  <a:lnTo>
                    <a:pt x="304" y="83"/>
                  </a:lnTo>
                  <a:lnTo>
                    <a:pt x="303" y="84"/>
                  </a:lnTo>
                  <a:lnTo>
                    <a:pt x="302" y="84"/>
                  </a:lnTo>
                  <a:lnTo>
                    <a:pt x="302" y="83"/>
                  </a:lnTo>
                  <a:lnTo>
                    <a:pt x="301" y="84"/>
                  </a:lnTo>
                  <a:lnTo>
                    <a:pt x="300" y="84"/>
                  </a:lnTo>
                  <a:lnTo>
                    <a:pt x="300" y="85"/>
                  </a:lnTo>
                  <a:lnTo>
                    <a:pt x="300" y="86"/>
                  </a:lnTo>
                  <a:lnTo>
                    <a:pt x="300" y="88"/>
                  </a:lnTo>
                  <a:lnTo>
                    <a:pt x="301" y="89"/>
                  </a:lnTo>
                  <a:lnTo>
                    <a:pt x="301" y="90"/>
                  </a:lnTo>
                  <a:lnTo>
                    <a:pt x="302" y="91"/>
                  </a:lnTo>
                  <a:lnTo>
                    <a:pt x="302" y="92"/>
                  </a:lnTo>
                  <a:lnTo>
                    <a:pt x="302" y="93"/>
                  </a:lnTo>
                  <a:lnTo>
                    <a:pt x="302" y="94"/>
                  </a:lnTo>
                  <a:lnTo>
                    <a:pt x="302" y="96"/>
                  </a:lnTo>
                  <a:lnTo>
                    <a:pt x="302" y="97"/>
                  </a:lnTo>
                  <a:lnTo>
                    <a:pt x="301" y="98"/>
                  </a:lnTo>
                  <a:lnTo>
                    <a:pt x="301" y="99"/>
                  </a:lnTo>
                  <a:lnTo>
                    <a:pt x="302" y="99"/>
                  </a:lnTo>
                  <a:lnTo>
                    <a:pt x="303" y="99"/>
                  </a:lnTo>
                  <a:lnTo>
                    <a:pt x="303" y="100"/>
                  </a:lnTo>
                  <a:lnTo>
                    <a:pt x="303" y="101"/>
                  </a:lnTo>
                  <a:lnTo>
                    <a:pt x="303" y="102"/>
                  </a:lnTo>
                  <a:lnTo>
                    <a:pt x="303" y="104"/>
                  </a:lnTo>
                  <a:lnTo>
                    <a:pt x="303" y="105"/>
                  </a:lnTo>
                  <a:lnTo>
                    <a:pt x="304" y="105"/>
                  </a:lnTo>
                  <a:lnTo>
                    <a:pt x="305" y="105"/>
                  </a:lnTo>
                  <a:lnTo>
                    <a:pt x="306" y="106"/>
                  </a:lnTo>
                  <a:lnTo>
                    <a:pt x="309" y="107"/>
                  </a:lnTo>
                  <a:lnTo>
                    <a:pt x="309" y="108"/>
                  </a:lnTo>
                  <a:lnTo>
                    <a:pt x="308" y="108"/>
                  </a:lnTo>
                  <a:lnTo>
                    <a:pt x="308" y="109"/>
                  </a:lnTo>
                  <a:lnTo>
                    <a:pt x="306" y="109"/>
                  </a:lnTo>
                  <a:lnTo>
                    <a:pt x="306" y="110"/>
                  </a:lnTo>
                  <a:lnTo>
                    <a:pt x="305" y="110"/>
                  </a:lnTo>
                  <a:lnTo>
                    <a:pt x="304" y="109"/>
                  </a:lnTo>
                  <a:lnTo>
                    <a:pt x="304" y="110"/>
                  </a:lnTo>
                  <a:lnTo>
                    <a:pt x="304" y="112"/>
                  </a:lnTo>
                  <a:lnTo>
                    <a:pt x="303" y="112"/>
                  </a:lnTo>
                  <a:lnTo>
                    <a:pt x="303" y="113"/>
                  </a:lnTo>
                  <a:lnTo>
                    <a:pt x="302" y="113"/>
                  </a:lnTo>
                  <a:lnTo>
                    <a:pt x="302" y="114"/>
                  </a:lnTo>
                  <a:lnTo>
                    <a:pt x="302" y="116"/>
                  </a:lnTo>
                  <a:lnTo>
                    <a:pt x="302" y="117"/>
                  </a:lnTo>
                  <a:lnTo>
                    <a:pt x="302" y="118"/>
                  </a:lnTo>
                  <a:lnTo>
                    <a:pt x="302" y="120"/>
                  </a:lnTo>
                  <a:lnTo>
                    <a:pt x="301" y="121"/>
                  </a:lnTo>
                  <a:lnTo>
                    <a:pt x="300" y="122"/>
                  </a:lnTo>
                  <a:lnTo>
                    <a:pt x="300" y="123"/>
                  </a:lnTo>
                  <a:lnTo>
                    <a:pt x="298" y="123"/>
                  </a:lnTo>
                  <a:lnTo>
                    <a:pt x="298" y="124"/>
                  </a:lnTo>
                  <a:lnTo>
                    <a:pt x="298" y="125"/>
                  </a:lnTo>
                  <a:lnTo>
                    <a:pt x="297" y="125"/>
                  </a:lnTo>
                  <a:lnTo>
                    <a:pt x="296" y="125"/>
                  </a:lnTo>
                  <a:lnTo>
                    <a:pt x="295" y="126"/>
                  </a:lnTo>
                  <a:lnTo>
                    <a:pt x="295" y="128"/>
                  </a:lnTo>
                  <a:lnTo>
                    <a:pt x="295" y="129"/>
                  </a:lnTo>
                  <a:lnTo>
                    <a:pt x="295" y="130"/>
                  </a:lnTo>
                  <a:lnTo>
                    <a:pt x="294" y="130"/>
                  </a:lnTo>
                  <a:lnTo>
                    <a:pt x="294" y="129"/>
                  </a:lnTo>
                  <a:lnTo>
                    <a:pt x="294" y="130"/>
                  </a:lnTo>
                  <a:lnTo>
                    <a:pt x="294" y="131"/>
                  </a:lnTo>
                  <a:lnTo>
                    <a:pt x="294" y="132"/>
                  </a:lnTo>
                  <a:lnTo>
                    <a:pt x="294" y="133"/>
                  </a:lnTo>
                  <a:lnTo>
                    <a:pt x="293" y="133"/>
                  </a:lnTo>
                  <a:lnTo>
                    <a:pt x="293" y="134"/>
                  </a:lnTo>
                  <a:lnTo>
                    <a:pt x="293" y="136"/>
                  </a:lnTo>
                  <a:lnTo>
                    <a:pt x="293" y="137"/>
                  </a:lnTo>
                  <a:lnTo>
                    <a:pt x="292" y="137"/>
                  </a:lnTo>
                  <a:lnTo>
                    <a:pt x="292" y="138"/>
                  </a:lnTo>
                  <a:lnTo>
                    <a:pt x="290" y="138"/>
                  </a:lnTo>
                  <a:lnTo>
                    <a:pt x="290" y="139"/>
                  </a:lnTo>
                  <a:lnTo>
                    <a:pt x="292" y="139"/>
                  </a:lnTo>
                  <a:lnTo>
                    <a:pt x="292" y="138"/>
                  </a:lnTo>
                  <a:lnTo>
                    <a:pt x="293" y="139"/>
                  </a:lnTo>
                  <a:lnTo>
                    <a:pt x="292" y="139"/>
                  </a:lnTo>
                  <a:lnTo>
                    <a:pt x="290" y="140"/>
                  </a:lnTo>
                  <a:lnTo>
                    <a:pt x="289" y="140"/>
                  </a:lnTo>
                  <a:lnTo>
                    <a:pt x="289" y="141"/>
                  </a:lnTo>
                  <a:lnTo>
                    <a:pt x="288" y="141"/>
                  </a:lnTo>
                  <a:lnTo>
                    <a:pt x="288" y="142"/>
                  </a:lnTo>
                  <a:lnTo>
                    <a:pt x="288" y="144"/>
                  </a:lnTo>
                  <a:lnTo>
                    <a:pt x="289" y="144"/>
                  </a:lnTo>
                  <a:lnTo>
                    <a:pt x="289" y="145"/>
                  </a:lnTo>
                  <a:lnTo>
                    <a:pt x="289" y="146"/>
                  </a:lnTo>
                  <a:lnTo>
                    <a:pt x="288" y="146"/>
                  </a:lnTo>
                  <a:lnTo>
                    <a:pt x="288" y="147"/>
                  </a:lnTo>
                  <a:lnTo>
                    <a:pt x="287" y="147"/>
                  </a:lnTo>
                  <a:lnTo>
                    <a:pt x="287" y="148"/>
                  </a:lnTo>
                  <a:lnTo>
                    <a:pt x="286" y="149"/>
                  </a:lnTo>
                  <a:lnTo>
                    <a:pt x="285" y="149"/>
                  </a:lnTo>
                  <a:lnTo>
                    <a:pt x="284" y="149"/>
                  </a:lnTo>
                  <a:lnTo>
                    <a:pt x="282" y="149"/>
                  </a:lnTo>
                  <a:lnTo>
                    <a:pt x="282" y="150"/>
                  </a:lnTo>
                  <a:lnTo>
                    <a:pt x="282" y="152"/>
                  </a:lnTo>
                  <a:lnTo>
                    <a:pt x="282" y="153"/>
                  </a:lnTo>
                  <a:lnTo>
                    <a:pt x="282" y="154"/>
                  </a:lnTo>
                  <a:lnTo>
                    <a:pt x="284" y="155"/>
                  </a:lnTo>
                  <a:lnTo>
                    <a:pt x="284" y="157"/>
                  </a:lnTo>
                  <a:lnTo>
                    <a:pt x="285" y="157"/>
                  </a:lnTo>
                  <a:lnTo>
                    <a:pt x="285" y="158"/>
                  </a:lnTo>
                  <a:lnTo>
                    <a:pt x="285" y="160"/>
                  </a:lnTo>
                  <a:lnTo>
                    <a:pt x="285" y="162"/>
                  </a:lnTo>
                  <a:lnTo>
                    <a:pt x="286" y="163"/>
                  </a:lnTo>
                  <a:lnTo>
                    <a:pt x="286" y="164"/>
                  </a:lnTo>
                  <a:lnTo>
                    <a:pt x="286" y="165"/>
                  </a:lnTo>
                  <a:lnTo>
                    <a:pt x="286" y="166"/>
                  </a:lnTo>
                  <a:lnTo>
                    <a:pt x="286" y="168"/>
                  </a:lnTo>
                  <a:lnTo>
                    <a:pt x="287" y="169"/>
                  </a:lnTo>
                  <a:lnTo>
                    <a:pt x="287" y="170"/>
                  </a:lnTo>
                  <a:lnTo>
                    <a:pt x="287" y="172"/>
                  </a:lnTo>
                  <a:lnTo>
                    <a:pt x="286" y="172"/>
                  </a:lnTo>
                  <a:lnTo>
                    <a:pt x="285" y="172"/>
                  </a:lnTo>
                  <a:lnTo>
                    <a:pt x="282" y="172"/>
                  </a:lnTo>
                  <a:lnTo>
                    <a:pt x="280" y="170"/>
                  </a:lnTo>
                  <a:lnTo>
                    <a:pt x="279" y="170"/>
                  </a:lnTo>
                  <a:lnTo>
                    <a:pt x="278" y="170"/>
                  </a:lnTo>
                  <a:lnTo>
                    <a:pt x="277" y="169"/>
                  </a:lnTo>
                  <a:lnTo>
                    <a:pt x="274" y="169"/>
                  </a:lnTo>
                  <a:lnTo>
                    <a:pt x="273" y="169"/>
                  </a:lnTo>
                  <a:lnTo>
                    <a:pt x="271" y="168"/>
                  </a:lnTo>
                  <a:lnTo>
                    <a:pt x="266" y="166"/>
                  </a:lnTo>
                  <a:lnTo>
                    <a:pt x="263" y="165"/>
                  </a:lnTo>
                  <a:lnTo>
                    <a:pt x="261" y="164"/>
                  </a:lnTo>
                  <a:lnTo>
                    <a:pt x="260" y="164"/>
                  </a:lnTo>
                  <a:lnTo>
                    <a:pt x="258" y="164"/>
                  </a:lnTo>
                  <a:lnTo>
                    <a:pt x="258" y="163"/>
                  </a:lnTo>
                  <a:lnTo>
                    <a:pt x="257" y="164"/>
                  </a:lnTo>
                  <a:lnTo>
                    <a:pt x="256" y="164"/>
                  </a:lnTo>
                  <a:lnTo>
                    <a:pt x="255" y="164"/>
                  </a:lnTo>
                  <a:lnTo>
                    <a:pt x="254" y="164"/>
                  </a:lnTo>
                  <a:lnTo>
                    <a:pt x="254" y="163"/>
                  </a:lnTo>
                  <a:lnTo>
                    <a:pt x="253" y="163"/>
                  </a:lnTo>
                  <a:lnTo>
                    <a:pt x="252" y="163"/>
                  </a:lnTo>
                  <a:lnTo>
                    <a:pt x="252" y="164"/>
                  </a:lnTo>
                  <a:lnTo>
                    <a:pt x="252" y="165"/>
                  </a:lnTo>
                  <a:lnTo>
                    <a:pt x="252" y="166"/>
                  </a:lnTo>
                  <a:lnTo>
                    <a:pt x="250" y="166"/>
                  </a:lnTo>
                  <a:lnTo>
                    <a:pt x="249" y="166"/>
                  </a:lnTo>
                  <a:lnTo>
                    <a:pt x="249" y="168"/>
                  </a:lnTo>
                  <a:lnTo>
                    <a:pt x="248" y="168"/>
                  </a:lnTo>
                  <a:lnTo>
                    <a:pt x="248" y="166"/>
                  </a:lnTo>
                  <a:lnTo>
                    <a:pt x="247" y="166"/>
                  </a:lnTo>
                  <a:lnTo>
                    <a:pt x="246" y="168"/>
                  </a:lnTo>
                  <a:lnTo>
                    <a:pt x="246" y="170"/>
                  </a:lnTo>
                  <a:lnTo>
                    <a:pt x="245" y="171"/>
                  </a:lnTo>
                  <a:lnTo>
                    <a:pt x="245" y="172"/>
                  </a:lnTo>
                  <a:lnTo>
                    <a:pt x="246" y="172"/>
                  </a:lnTo>
                  <a:lnTo>
                    <a:pt x="246" y="173"/>
                  </a:lnTo>
                  <a:lnTo>
                    <a:pt x="247" y="174"/>
                  </a:lnTo>
                  <a:lnTo>
                    <a:pt x="248" y="174"/>
                  </a:lnTo>
                  <a:lnTo>
                    <a:pt x="248" y="173"/>
                  </a:lnTo>
                  <a:lnTo>
                    <a:pt x="249" y="173"/>
                  </a:lnTo>
                  <a:lnTo>
                    <a:pt x="249" y="172"/>
                  </a:lnTo>
                  <a:lnTo>
                    <a:pt x="249" y="173"/>
                  </a:lnTo>
                  <a:lnTo>
                    <a:pt x="249" y="174"/>
                  </a:lnTo>
                  <a:lnTo>
                    <a:pt x="249" y="176"/>
                  </a:lnTo>
                  <a:lnTo>
                    <a:pt x="249" y="177"/>
                  </a:lnTo>
                  <a:lnTo>
                    <a:pt x="249" y="178"/>
                  </a:lnTo>
                  <a:lnTo>
                    <a:pt x="248" y="178"/>
                  </a:lnTo>
                  <a:lnTo>
                    <a:pt x="248" y="179"/>
                  </a:lnTo>
                  <a:lnTo>
                    <a:pt x="247" y="180"/>
                  </a:lnTo>
                  <a:lnTo>
                    <a:pt x="246" y="180"/>
                  </a:lnTo>
                  <a:lnTo>
                    <a:pt x="246" y="181"/>
                  </a:lnTo>
                  <a:lnTo>
                    <a:pt x="247" y="181"/>
                  </a:lnTo>
                  <a:lnTo>
                    <a:pt x="247" y="182"/>
                  </a:lnTo>
                  <a:lnTo>
                    <a:pt x="247" y="185"/>
                  </a:lnTo>
                  <a:lnTo>
                    <a:pt x="247" y="186"/>
                  </a:lnTo>
                  <a:lnTo>
                    <a:pt x="246" y="186"/>
                  </a:lnTo>
                  <a:lnTo>
                    <a:pt x="246" y="185"/>
                  </a:lnTo>
                  <a:lnTo>
                    <a:pt x="245" y="185"/>
                  </a:lnTo>
                  <a:lnTo>
                    <a:pt x="245" y="186"/>
                  </a:lnTo>
                  <a:lnTo>
                    <a:pt x="246" y="186"/>
                  </a:lnTo>
                  <a:lnTo>
                    <a:pt x="246" y="187"/>
                  </a:lnTo>
                  <a:lnTo>
                    <a:pt x="247" y="188"/>
                  </a:lnTo>
                  <a:lnTo>
                    <a:pt x="247" y="189"/>
                  </a:lnTo>
                  <a:lnTo>
                    <a:pt x="248" y="189"/>
                  </a:lnTo>
                  <a:lnTo>
                    <a:pt x="248" y="188"/>
                  </a:lnTo>
                  <a:lnTo>
                    <a:pt x="249" y="188"/>
                  </a:lnTo>
                  <a:lnTo>
                    <a:pt x="249" y="189"/>
                  </a:lnTo>
                  <a:lnTo>
                    <a:pt x="249" y="190"/>
                  </a:lnTo>
                  <a:lnTo>
                    <a:pt x="248" y="190"/>
                  </a:lnTo>
                  <a:lnTo>
                    <a:pt x="248" y="192"/>
                  </a:lnTo>
                  <a:lnTo>
                    <a:pt x="249" y="192"/>
                  </a:lnTo>
                  <a:lnTo>
                    <a:pt x="250" y="192"/>
                  </a:lnTo>
                  <a:lnTo>
                    <a:pt x="250" y="193"/>
                  </a:lnTo>
                  <a:lnTo>
                    <a:pt x="250" y="194"/>
                  </a:lnTo>
                  <a:lnTo>
                    <a:pt x="249" y="194"/>
                  </a:lnTo>
                  <a:lnTo>
                    <a:pt x="249" y="195"/>
                  </a:lnTo>
                  <a:lnTo>
                    <a:pt x="250" y="196"/>
                  </a:lnTo>
                  <a:lnTo>
                    <a:pt x="250" y="197"/>
                  </a:lnTo>
                  <a:lnTo>
                    <a:pt x="249" y="197"/>
                  </a:lnTo>
                  <a:lnTo>
                    <a:pt x="248" y="198"/>
                  </a:lnTo>
                  <a:lnTo>
                    <a:pt x="248" y="200"/>
                  </a:lnTo>
                  <a:lnTo>
                    <a:pt x="247" y="200"/>
                  </a:lnTo>
                  <a:lnTo>
                    <a:pt x="247" y="201"/>
                  </a:lnTo>
                  <a:lnTo>
                    <a:pt x="247" y="202"/>
                  </a:lnTo>
                  <a:lnTo>
                    <a:pt x="246" y="201"/>
                  </a:lnTo>
                  <a:lnTo>
                    <a:pt x="245" y="201"/>
                  </a:lnTo>
                  <a:lnTo>
                    <a:pt x="245" y="202"/>
                  </a:lnTo>
                  <a:lnTo>
                    <a:pt x="246" y="202"/>
                  </a:lnTo>
                  <a:lnTo>
                    <a:pt x="247" y="203"/>
                  </a:lnTo>
                  <a:lnTo>
                    <a:pt x="248" y="203"/>
                  </a:lnTo>
                  <a:lnTo>
                    <a:pt x="248" y="204"/>
                  </a:lnTo>
                  <a:lnTo>
                    <a:pt x="247" y="204"/>
                  </a:lnTo>
                  <a:lnTo>
                    <a:pt x="246" y="204"/>
                  </a:lnTo>
                  <a:lnTo>
                    <a:pt x="245" y="204"/>
                  </a:lnTo>
                  <a:lnTo>
                    <a:pt x="245" y="205"/>
                  </a:lnTo>
                  <a:lnTo>
                    <a:pt x="245" y="206"/>
                  </a:lnTo>
                  <a:lnTo>
                    <a:pt x="244" y="208"/>
                  </a:lnTo>
                  <a:lnTo>
                    <a:pt x="242" y="209"/>
                  </a:lnTo>
                  <a:lnTo>
                    <a:pt x="241" y="209"/>
                  </a:lnTo>
                  <a:lnTo>
                    <a:pt x="241" y="210"/>
                  </a:lnTo>
                  <a:lnTo>
                    <a:pt x="241" y="211"/>
                  </a:lnTo>
                  <a:lnTo>
                    <a:pt x="240" y="211"/>
                  </a:lnTo>
                  <a:lnTo>
                    <a:pt x="240" y="210"/>
                  </a:lnTo>
                  <a:lnTo>
                    <a:pt x="239" y="210"/>
                  </a:lnTo>
                  <a:lnTo>
                    <a:pt x="238" y="210"/>
                  </a:lnTo>
                  <a:lnTo>
                    <a:pt x="238" y="211"/>
                  </a:lnTo>
                  <a:lnTo>
                    <a:pt x="239" y="211"/>
                  </a:lnTo>
                  <a:lnTo>
                    <a:pt x="239" y="212"/>
                  </a:lnTo>
                  <a:lnTo>
                    <a:pt x="239" y="213"/>
                  </a:lnTo>
                  <a:lnTo>
                    <a:pt x="240" y="213"/>
                  </a:lnTo>
                  <a:lnTo>
                    <a:pt x="240" y="214"/>
                  </a:lnTo>
                  <a:lnTo>
                    <a:pt x="239" y="214"/>
                  </a:lnTo>
                  <a:lnTo>
                    <a:pt x="238" y="214"/>
                  </a:lnTo>
                  <a:lnTo>
                    <a:pt x="238" y="216"/>
                  </a:lnTo>
                  <a:lnTo>
                    <a:pt x="239" y="217"/>
                  </a:lnTo>
                  <a:lnTo>
                    <a:pt x="240" y="217"/>
                  </a:lnTo>
                  <a:lnTo>
                    <a:pt x="241" y="217"/>
                  </a:lnTo>
                  <a:lnTo>
                    <a:pt x="241" y="218"/>
                  </a:lnTo>
                  <a:lnTo>
                    <a:pt x="241" y="219"/>
                  </a:lnTo>
                  <a:lnTo>
                    <a:pt x="240" y="219"/>
                  </a:lnTo>
                  <a:lnTo>
                    <a:pt x="239" y="219"/>
                  </a:lnTo>
                  <a:lnTo>
                    <a:pt x="238" y="219"/>
                  </a:lnTo>
                  <a:lnTo>
                    <a:pt x="237" y="219"/>
                  </a:lnTo>
                  <a:lnTo>
                    <a:pt x="234" y="220"/>
                  </a:lnTo>
                  <a:lnTo>
                    <a:pt x="234" y="221"/>
                  </a:lnTo>
                  <a:lnTo>
                    <a:pt x="236" y="221"/>
                  </a:lnTo>
                  <a:lnTo>
                    <a:pt x="237" y="221"/>
                  </a:lnTo>
                  <a:lnTo>
                    <a:pt x="237" y="222"/>
                  </a:lnTo>
                  <a:lnTo>
                    <a:pt x="238" y="222"/>
                  </a:lnTo>
                  <a:lnTo>
                    <a:pt x="238" y="221"/>
                  </a:lnTo>
                  <a:lnTo>
                    <a:pt x="239" y="221"/>
                  </a:lnTo>
                  <a:lnTo>
                    <a:pt x="239" y="222"/>
                  </a:lnTo>
                  <a:lnTo>
                    <a:pt x="239" y="224"/>
                  </a:lnTo>
                  <a:lnTo>
                    <a:pt x="238" y="224"/>
                  </a:lnTo>
                  <a:lnTo>
                    <a:pt x="238" y="225"/>
                  </a:lnTo>
                  <a:lnTo>
                    <a:pt x="239" y="225"/>
                  </a:lnTo>
                  <a:lnTo>
                    <a:pt x="240" y="225"/>
                  </a:lnTo>
                  <a:lnTo>
                    <a:pt x="240" y="224"/>
                  </a:lnTo>
                  <a:lnTo>
                    <a:pt x="240" y="222"/>
                  </a:lnTo>
                  <a:lnTo>
                    <a:pt x="240" y="224"/>
                  </a:lnTo>
                  <a:lnTo>
                    <a:pt x="241" y="224"/>
                  </a:lnTo>
                  <a:lnTo>
                    <a:pt x="241" y="225"/>
                  </a:lnTo>
                  <a:lnTo>
                    <a:pt x="241" y="226"/>
                  </a:lnTo>
                  <a:lnTo>
                    <a:pt x="240" y="226"/>
                  </a:lnTo>
                  <a:lnTo>
                    <a:pt x="240" y="227"/>
                  </a:lnTo>
                  <a:lnTo>
                    <a:pt x="240" y="228"/>
                  </a:lnTo>
                  <a:lnTo>
                    <a:pt x="239" y="228"/>
                  </a:lnTo>
                  <a:lnTo>
                    <a:pt x="238" y="229"/>
                  </a:lnTo>
                  <a:lnTo>
                    <a:pt x="237" y="230"/>
                  </a:lnTo>
                  <a:lnTo>
                    <a:pt x="237" y="232"/>
                  </a:lnTo>
                  <a:lnTo>
                    <a:pt x="236" y="232"/>
                  </a:lnTo>
                  <a:lnTo>
                    <a:pt x="234" y="232"/>
                  </a:lnTo>
                  <a:lnTo>
                    <a:pt x="234" y="233"/>
                  </a:lnTo>
                  <a:lnTo>
                    <a:pt x="234" y="234"/>
                  </a:lnTo>
                  <a:lnTo>
                    <a:pt x="234" y="235"/>
                  </a:lnTo>
                  <a:lnTo>
                    <a:pt x="234" y="236"/>
                  </a:lnTo>
                  <a:lnTo>
                    <a:pt x="234" y="237"/>
                  </a:lnTo>
                  <a:lnTo>
                    <a:pt x="234" y="238"/>
                  </a:lnTo>
                  <a:lnTo>
                    <a:pt x="236" y="238"/>
                  </a:lnTo>
                  <a:lnTo>
                    <a:pt x="234" y="240"/>
                  </a:lnTo>
                  <a:lnTo>
                    <a:pt x="234" y="241"/>
                  </a:lnTo>
                  <a:lnTo>
                    <a:pt x="233" y="242"/>
                  </a:lnTo>
                  <a:lnTo>
                    <a:pt x="232" y="242"/>
                  </a:lnTo>
                  <a:lnTo>
                    <a:pt x="231" y="242"/>
                  </a:lnTo>
                  <a:lnTo>
                    <a:pt x="231" y="243"/>
                  </a:lnTo>
                  <a:lnTo>
                    <a:pt x="231" y="244"/>
                  </a:lnTo>
                  <a:lnTo>
                    <a:pt x="231" y="245"/>
                  </a:lnTo>
                  <a:lnTo>
                    <a:pt x="230" y="246"/>
                  </a:lnTo>
                  <a:lnTo>
                    <a:pt x="229" y="246"/>
                  </a:lnTo>
                  <a:lnTo>
                    <a:pt x="228" y="248"/>
                  </a:lnTo>
                  <a:lnTo>
                    <a:pt x="229" y="248"/>
                  </a:lnTo>
                  <a:lnTo>
                    <a:pt x="230" y="248"/>
                  </a:lnTo>
                  <a:lnTo>
                    <a:pt x="231" y="248"/>
                  </a:lnTo>
                  <a:lnTo>
                    <a:pt x="232" y="248"/>
                  </a:lnTo>
                  <a:lnTo>
                    <a:pt x="232" y="249"/>
                  </a:lnTo>
                  <a:lnTo>
                    <a:pt x="231" y="249"/>
                  </a:lnTo>
                  <a:lnTo>
                    <a:pt x="230" y="250"/>
                  </a:lnTo>
                  <a:lnTo>
                    <a:pt x="229" y="250"/>
                  </a:lnTo>
                  <a:lnTo>
                    <a:pt x="229" y="251"/>
                  </a:lnTo>
                  <a:lnTo>
                    <a:pt x="229" y="252"/>
                  </a:lnTo>
                  <a:lnTo>
                    <a:pt x="229" y="253"/>
                  </a:lnTo>
                  <a:lnTo>
                    <a:pt x="228" y="253"/>
                  </a:lnTo>
                  <a:lnTo>
                    <a:pt x="228" y="252"/>
                  </a:lnTo>
                  <a:lnTo>
                    <a:pt x="226" y="252"/>
                  </a:lnTo>
                  <a:lnTo>
                    <a:pt x="226" y="253"/>
                  </a:lnTo>
                  <a:lnTo>
                    <a:pt x="225" y="253"/>
                  </a:lnTo>
                  <a:lnTo>
                    <a:pt x="225" y="252"/>
                  </a:lnTo>
                  <a:lnTo>
                    <a:pt x="224" y="252"/>
                  </a:lnTo>
                  <a:lnTo>
                    <a:pt x="224" y="253"/>
                  </a:lnTo>
                  <a:lnTo>
                    <a:pt x="224" y="254"/>
                  </a:lnTo>
                  <a:lnTo>
                    <a:pt x="224" y="256"/>
                  </a:lnTo>
                  <a:lnTo>
                    <a:pt x="223" y="254"/>
                  </a:lnTo>
                  <a:lnTo>
                    <a:pt x="223" y="253"/>
                  </a:lnTo>
                  <a:lnTo>
                    <a:pt x="222" y="253"/>
                  </a:lnTo>
                  <a:lnTo>
                    <a:pt x="222" y="252"/>
                  </a:lnTo>
                  <a:lnTo>
                    <a:pt x="221" y="252"/>
                  </a:lnTo>
                  <a:lnTo>
                    <a:pt x="221" y="253"/>
                  </a:lnTo>
                  <a:lnTo>
                    <a:pt x="220" y="253"/>
                  </a:lnTo>
                  <a:lnTo>
                    <a:pt x="220" y="254"/>
                  </a:lnTo>
                  <a:lnTo>
                    <a:pt x="221" y="254"/>
                  </a:lnTo>
                  <a:lnTo>
                    <a:pt x="221" y="256"/>
                  </a:lnTo>
                  <a:lnTo>
                    <a:pt x="220" y="256"/>
                  </a:lnTo>
                  <a:lnTo>
                    <a:pt x="220" y="257"/>
                  </a:lnTo>
                  <a:lnTo>
                    <a:pt x="221" y="257"/>
                  </a:lnTo>
                  <a:lnTo>
                    <a:pt x="221" y="258"/>
                  </a:lnTo>
                  <a:lnTo>
                    <a:pt x="221" y="259"/>
                  </a:lnTo>
                  <a:lnTo>
                    <a:pt x="222" y="259"/>
                  </a:lnTo>
                  <a:lnTo>
                    <a:pt x="222" y="260"/>
                  </a:lnTo>
                  <a:lnTo>
                    <a:pt x="221" y="260"/>
                  </a:lnTo>
                  <a:lnTo>
                    <a:pt x="220" y="260"/>
                  </a:lnTo>
                  <a:lnTo>
                    <a:pt x="220" y="261"/>
                  </a:lnTo>
                  <a:lnTo>
                    <a:pt x="218" y="261"/>
                  </a:lnTo>
                  <a:lnTo>
                    <a:pt x="217" y="260"/>
                  </a:lnTo>
                  <a:lnTo>
                    <a:pt x="216" y="260"/>
                  </a:lnTo>
                  <a:lnTo>
                    <a:pt x="215" y="260"/>
                  </a:lnTo>
                  <a:lnTo>
                    <a:pt x="215" y="259"/>
                  </a:lnTo>
                  <a:lnTo>
                    <a:pt x="215" y="260"/>
                  </a:lnTo>
                  <a:lnTo>
                    <a:pt x="215" y="261"/>
                  </a:lnTo>
                  <a:lnTo>
                    <a:pt x="215" y="262"/>
                  </a:lnTo>
                  <a:lnTo>
                    <a:pt x="214" y="262"/>
                  </a:lnTo>
                  <a:lnTo>
                    <a:pt x="214" y="261"/>
                  </a:lnTo>
                  <a:lnTo>
                    <a:pt x="213" y="260"/>
                  </a:lnTo>
                  <a:lnTo>
                    <a:pt x="212" y="260"/>
                  </a:lnTo>
                  <a:lnTo>
                    <a:pt x="212" y="261"/>
                  </a:lnTo>
                  <a:lnTo>
                    <a:pt x="212" y="262"/>
                  </a:lnTo>
                  <a:lnTo>
                    <a:pt x="210" y="261"/>
                  </a:lnTo>
                  <a:lnTo>
                    <a:pt x="210" y="262"/>
                  </a:lnTo>
                  <a:lnTo>
                    <a:pt x="209" y="262"/>
                  </a:lnTo>
                  <a:lnTo>
                    <a:pt x="209" y="264"/>
                  </a:lnTo>
                  <a:lnTo>
                    <a:pt x="208" y="264"/>
                  </a:lnTo>
                  <a:lnTo>
                    <a:pt x="208" y="262"/>
                  </a:lnTo>
                  <a:lnTo>
                    <a:pt x="209" y="261"/>
                  </a:lnTo>
                  <a:lnTo>
                    <a:pt x="208" y="261"/>
                  </a:lnTo>
                  <a:lnTo>
                    <a:pt x="207" y="261"/>
                  </a:lnTo>
                  <a:lnTo>
                    <a:pt x="207" y="262"/>
                  </a:lnTo>
                  <a:lnTo>
                    <a:pt x="207" y="264"/>
                  </a:lnTo>
                  <a:lnTo>
                    <a:pt x="206" y="265"/>
                  </a:lnTo>
                  <a:lnTo>
                    <a:pt x="205" y="266"/>
                  </a:lnTo>
                  <a:lnTo>
                    <a:pt x="205" y="267"/>
                  </a:lnTo>
                  <a:lnTo>
                    <a:pt x="204" y="267"/>
                  </a:lnTo>
                  <a:lnTo>
                    <a:pt x="202" y="267"/>
                  </a:lnTo>
                  <a:lnTo>
                    <a:pt x="202" y="268"/>
                  </a:lnTo>
                  <a:lnTo>
                    <a:pt x="202" y="269"/>
                  </a:lnTo>
                  <a:lnTo>
                    <a:pt x="202" y="270"/>
                  </a:lnTo>
                  <a:lnTo>
                    <a:pt x="201" y="270"/>
                  </a:lnTo>
                  <a:lnTo>
                    <a:pt x="200" y="270"/>
                  </a:lnTo>
                  <a:lnTo>
                    <a:pt x="200" y="272"/>
                  </a:lnTo>
                  <a:lnTo>
                    <a:pt x="200" y="273"/>
                  </a:lnTo>
                  <a:lnTo>
                    <a:pt x="201" y="273"/>
                  </a:lnTo>
                  <a:lnTo>
                    <a:pt x="202" y="273"/>
                  </a:lnTo>
                  <a:lnTo>
                    <a:pt x="202" y="272"/>
                  </a:lnTo>
                  <a:lnTo>
                    <a:pt x="204" y="272"/>
                  </a:lnTo>
                  <a:lnTo>
                    <a:pt x="204" y="273"/>
                  </a:lnTo>
                  <a:lnTo>
                    <a:pt x="204" y="274"/>
                  </a:lnTo>
                  <a:lnTo>
                    <a:pt x="202" y="274"/>
                  </a:lnTo>
                  <a:lnTo>
                    <a:pt x="204" y="275"/>
                  </a:lnTo>
                  <a:lnTo>
                    <a:pt x="205" y="275"/>
                  </a:lnTo>
                  <a:lnTo>
                    <a:pt x="206" y="275"/>
                  </a:lnTo>
                  <a:lnTo>
                    <a:pt x="207" y="276"/>
                  </a:lnTo>
                  <a:lnTo>
                    <a:pt x="208" y="277"/>
                  </a:lnTo>
                  <a:lnTo>
                    <a:pt x="208" y="278"/>
                  </a:lnTo>
                  <a:lnTo>
                    <a:pt x="208" y="280"/>
                  </a:lnTo>
                  <a:lnTo>
                    <a:pt x="208" y="281"/>
                  </a:lnTo>
                  <a:lnTo>
                    <a:pt x="209" y="281"/>
                  </a:lnTo>
                  <a:lnTo>
                    <a:pt x="209" y="280"/>
                  </a:lnTo>
                  <a:lnTo>
                    <a:pt x="210" y="280"/>
                  </a:lnTo>
                  <a:lnTo>
                    <a:pt x="212" y="278"/>
                  </a:lnTo>
                  <a:lnTo>
                    <a:pt x="213" y="280"/>
                  </a:lnTo>
                  <a:lnTo>
                    <a:pt x="213" y="281"/>
                  </a:lnTo>
                  <a:lnTo>
                    <a:pt x="212" y="281"/>
                  </a:lnTo>
                  <a:lnTo>
                    <a:pt x="212" y="282"/>
                  </a:lnTo>
                  <a:lnTo>
                    <a:pt x="212" y="283"/>
                  </a:lnTo>
                  <a:lnTo>
                    <a:pt x="210" y="283"/>
                  </a:lnTo>
                  <a:lnTo>
                    <a:pt x="210" y="284"/>
                  </a:lnTo>
                  <a:lnTo>
                    <a:pt x="212" y="284"/>
                  </a:lnTo>
                  <a:lnTo>
                    <a:pt x="212" y="285"/>
                  </a:lnTo>
                  <a:lnTo>
                    <a:pt x="210" y="285"/>
                  </a:lnTo>
                  <a:lnTo>
                    <a:pt x="209" y="285"/>
                  </a:lnTo>
                  <a:lnTo>
                    <a:pt x="208" y="284"/>
                  </a:lnTo>
                  <a:lnTo>
                    <a:pt x="208" y="283"/>
                  </a:lnTo>
                  <a:lnTo>
                    <a:pt x="207" y="284"/>
                  </a:lnTo>
                  <a:lnTo>
                    <a:pt x="207" y="285"/>
                  </a:lnTo>
                  <a:lnTo>
                    <a:pt x="206" y="285"/>
                  </a:lnTo>
                  <a:lnTo>
                    <a:pt x="204" y="285"/>
                  </a:lnTo>
                  <a:lnTo>
                    <a:pt x="202" y="285"/>
                  </a:lnTo>
                  <a:lnTo>
                    <a:pt x="201" y="286"/>
                  </a:lnTo>
                  <a:lnTo>
                    <a:pt x="200" y="286"/>
                  </a:lnTo>
                  <a:lnTo>
                    <a:pt x="199" y="286"/>
                  </a:lnTo>
                  <a:lnTo>
                    <a:pt x="199" y="288"/>
                  </a:lnTo>
                  <a:lnTo>
                    <a:pt x="200" y="289"/>
                  </a:lnTo>
                  <a:lnTo>
                    <a:pt x="199" y="290"/>
                  </a:lnTo>
                  <a:lnTo>
                    <a:pt x="198" y="290"/>
                  </a:lnTo>
                  <a:lnTo>
                    <a:pt x="197" y="290"/>
                  </a:lnTo>
                  <a:lnTo>
                    <a:pt x="197" y="289"/>
                  </a:lnTo>
                  <a:lnTo>
                    <a:pt x="196" y="288"/>
                  </a:lnTo>
                  <a:lnTo>
                    <a:pt x="194" y="286"/>
                  </a:lnTo>
                  <a:lnTo>
                    <a:pt x="193" y="286"/>
                  </a:lnTo>
                  <a:lnTo>
                    <a:pt x="193" y="288"/>
                  </a:lnTo>
                  <a:lnTo>
                    <a:pt x="192" y="288"/>
                  </a:lnTo>
                  <a:lnTo>
                    <a:pt x="191" y="286"/>
                  </a:lnTo>
                  <a:lnTo>
                    <a:pt x="191" y="285"/>
                  </a:lnTo>
                  <a:lnTo>
                    <a:pt x="192" y="285"/>
                  </a:lnTo>
                  <a:lnTo>
                    <a:pt x="192" y="284"/>
                  </a:lnTo>
                  <a:lnTo>
                    <a:pt x="191" y="284"/>
                  </a:lnTo>
                  <a:lnTo>
                    <a:pt x="190" y="284"/>
                  </a:lnTo>
                  <a:lnTo>
                    <a:pt x="190" y="285"/>
                  </a:lnTo>
                  <a:lnTo>
                    <a:pt x="189" y="285"/>
                  </a:lnTo>
                  <a:lnTo>
                    <a:pt x="190" y="285"/>
                  </a:lnTo>
                  <a:lnTo>
                    <a:pt x="190" y="286"/>
                  </a:lnTo>
                  <a:lnTo>
                    <a:pt x="191" y="286"/>
                  </a:lnTo>
                  <a:lnTo>
                    <a:pt x="190" y="286"/>
                  </a:lnTo>
                  <a:lnTo>
                    <a:pt x="191" y="288"/>
                  </a:lnTo>
                  <a:lnTo>
                    <a:pt x="191" y="289"/>
                  </a:lnTo>
                  <a:lnTo>
                    <a:pt x="191" y="290"/>
                  </a:lnTo>
                  <a:lnTo>
                    <a:pt x="190" y="290"/>
                  </a:lnTo>
                  <a:lnTo>
                    <a:pt x="190" y="291"/>
                  </a:lnTo>
                  <a:lnTo>
                    <a:pt x="189" y="292"/>
                  </a:lnTo>
                  <a:lnTo>
                    <a:pt x="188" y="292"/>
                  </a:lnTo>
                  <a:lnTo>
                    <a:pt x="188" y="293"/>
                  </a:lnTo>
                  <a:lnTo>
                    <a:pt x="189" y="293"/>
                  </a:lnTo>
                  <a:lnTo>
                    <a:pt x="189" y="294"/>
                  </a:lnTo>
                  <a:lnTo>
                    <a:pt x="188" y="294"/>
                  </a:lnTo>
                  <a:lnTo>
                    <a:pt x="186" y="294"/>
                  </a:lnTo>
                  <a:lnTo>
                    <a:pt x="186" y="293"/>
                  </a:lnTo>
                  <a:lnTo>
                    <a:pt x="185" y="294"/>
                  </a:lnTo>
                  <a:lnTo>
                    <a:pt x="185" y="296"/>
                  </a:lnTo>
                  <a:lnTo>
                    <a:pt x="184" y="296"/>
                  </a:lnTo>
                  <a:lnTo>
                    <a:pt x="184" y="294"/>
                  </a:lnTo>
                  <a:lnTo>
                    <a:pt x="183" y="294"/>
                  </a:lnTo>
                  <a:lnTo>
                    <a:pt x="181" y="293"/>
                  </a:lnTo>
                  <a:lnTo>
                    <a:pt x="181" y="292"/>
                  </a:lnTo>
                  <a:lnTo>
                    <a:pt x="180" y="291"/>
                  </a:lnTo>
                  <a:lnTo>
                    <a:pt x="180" y="290"/>
                  </a:lnTo>
                  <a:lnTo>
                    <a:pt x="180" y="289"/>
                  </a:lnTo>
                  <a:lnTo>
                    <a:pt x="181" y="289"/>
                  </a:lnTo>
                  <a:lnTo>
                    <a:pt x="181" y="288"/>
                  </a:lnTo>
                  <a:lnTo>
                    <a:pt x="180" y="288"/>
                  </a:lnTo>
                  <a:lnTo>
                    <a:pt x="180" y="286"/>
                  </a:lnTo>
                  <a:lnTo>
                    <a:pt x="181" y="286"/>
                  </a:lnTo>
                  <a:lnTo>
                    <a:pt x="181" y="285"/>
                  </a:lnTo>
                  <a:lnTo>
                    <a:pt x="181" y="284"/>
                  </a:lnTo>
                  <a:lnTo>
                    <a:pt x="182" y="284"/>
                  </a:lnTo>
                  <a:lnTo>
                    <a:pt x="182" y="285"/>
                  </a:lnTo>
                  <a:lnTo>
                    <a:pt x="182" y="284"/>
                  </a:lnTo>
                  <a:lnTo>
                    <a:pt x="182" y="283"/>
                  </a:lnTo>
                  <a:lnTo>
                    <a:pt x="181" y="283"/>
                  </a:lnTo>
                  <a:lnTo>
                    <a:pt x="180" y="283"/>
                  </a:lnTo>
                  <a:lnTo>
                    <a:pt x="178" y="283"/>
                  </a:lnTo>
                  <a:lnTo>
                    <a:pt x="177" y="282"/>
                  </a:lnTo>
                  <a:lnTo>
                    <a:pt x="176" y="282"/>
                  </a:lnTo>
                  <a:lnTo>
                    <a:pt x="176" y="283"/>
                  </a:lnTo>
                  <a:lnTo>
                    <a:pt x="175" y="283"/>
                  </a:lnTo>
                  <a:lnTo>
                    <a:pt x="174" y="282"/>
                  </a:lnTo>
                  <a:lnTo>
                    <a:pt x="173" y="282"/>
                  </a:lnTo>
                  <a:lnTo>
                    <a:pt x="172" y="283"/>
                  </a:lnTo>
                  <a:lnTo>
                    <a:pt x="170" y="283"/>
                  </a:lnTo>
                  <a:lnTo>
                    <a:pt x="169" y="283"/>
                  </a:lnTo>
                  <a:lnTo>
                    <a:pt x="169" y="284"/>
                  </a:lnTo>
                  <a:lnTo>
                    <a:pt x="170" y="284"/>
                  </a:lnTo>
                  <a:lnTo>
                    <a:pt x="172" y="285"/>
                  </a:lnTo>
                  <a:lnTo>
                    <a:pt x="173" y="285"/>
                  </a:lnTo>
                  <a:lnTo>
                    <a:pt x="173" y="284"/>
                  </a:lnTo>
                  <a:lnTo>
                    <a:pt x="173" y="285"/>
                  </a:lnTo>
                  <a:lnTo>
                    <a:pt x="173" y="286"/>
                  </a:lnTo>
                  <a:lnTo>
                    <a:pt x="172" y="286"/>
                  </a:lnTo>
                  <a:lnTo>
                    <a:pt x="170" y="286"/>
                  </a:lnTo>
                  <a:lnTo>
                    <a:pt x="169" y="285"/>
                  </a:lnTo>
                  <a:lnTo>
                    <a:pt x="169" y="286"/>
                  </a:lnTo>
                  <a:lnTo>
                    <a:pt x="169" y="288"/>
                  </a:lnTo>
                  <a:lnTo>
                    <a:pt x="170" y="288"/>
                  </a:lnTo>
                  <a:lnTo>
                    <a:pt x="170" y="289"/>
                  </a:lnTo>
                  <a:lnTo>
                    <a:pt x="169" y="289"/>
                  </a:lnTo>
                  <a:lnTo>
                    <a:pt x="168" y="288"/>
                  </a:lnTo>
                  <a:lnTo>
                    <a:pt x="168" y="289"/>
                  </a:lnTo>
                  <a:lnTo>
                    <a:pt x="168" y="290"/>
                  </a:lnTo>
                  <a:lnTo>
                    <a:pt x="167" y="290"/>
                  </a:lnTo>
                  <a:lnTo>
                    <a:pt x="166" y="291"/>
                  </a:lnTo>
                  <a:lnTo>
                    <a:pt x="165" y="292"/>
                  </a:lnTo>
                  <a:lnTo>
                    <a:pt x="166" y="292"/>
                  </a:lnTo>
                  <a:lnTo>
                    <a:pt x="167" y="293"/>
                  </a:lnTo>
                  <a:lnTo>
                    <a:pt x="168" y="293"/>
                  </a:lnTo>
                  <a:lnTo>
                    <a:pt x="168" y="294"/>
                  </a:lnTo>
                  <a:lnTo>
                    <a:pt x="169" y="294"/>
                  </a:lnTo>
                  <a:lnTo>
                    <a:pt x="169" y="293"/>
                  </a:lnTo>
                  <a:lnTo>
                    <a:pt x="170" y="293"/>
                  </a:lnTo>
                  <a:lnTo>
                    <a:pt x="170" y="292"/>
                  </a:lnTo>
                  <a:lnTo>
                    <a:pt x="170" y="293"/>
                  </a:lnTo>
                  <a:lnTo>
                    <a:pt x="172" y="293"/>
                  </a:lnTo>
                  <a:lnTo>
                    <a:pt x="173" y="294"/>
                  </a:lnTo>
                  <a:lnTo>
                    <a:pt x="173" y="296"/>
                  </a:lnTo>
                  <a:lnTo>
                    <a:pt x="173" y="297"/>
                  </a:lnTo>
                  <a:lnTo>
                    <a:pt x="173" y="298"/>
                  </a:lnTo>
                  <a:lnTo>
                    <a:pt x="173" y="299"/>
                  </a:lnTo>
                  <a:lnTo>
                    <a:pt x="172" y="299"/>
                  </a:lnTo>
                  <a:lnTo>
                    <a:pt x="172" y="300"/>
                  </a:lnTo>
                  <a:lnTo>
                    <a:pt x="172" y="301"/>
                  </a:lnTo>
                  <a:lnTo>
                    <a:pt x="169" y="301"/>
                  </a:lnTo>
                  <a:lnTo>
                    <a:pt x="167" y="302"/>
                  </a:lnTo>
                  <a:lnTo>
                    <a:pt x="166" y="302"/>
                  </a:lnTo>
                  <a:lnTo>
                    <a:pt x="165" y="304"/>
                  </a:lnTo>
                  <a:lnTo>
                    <a:pt x="164" y="304"/>
                  </a:lnTo>
                  <a:lnTo>
                    <a:pt x="164" y="302"/>
                  </a:lnTo>
                  <a:lnTo>
                    <a:pt x="162" y="302"/>
                  </a:lnTo>
                  <a:lnTo>
                    <a:pt x="162" y="304"/>
                  </a:lnTo>
                  <a:lnTo>
                    <a:pt x="164" y="305"/>
                  </a:lnTo>
                  <a:lnTo>
                    <a:pt x="162" y="305"/>
                  </a:lnTo>
                  <a:lnTo>
                    <a:pt x="161" y="305"/>
                  </a:lnTo>
                  <a:lnTo>
                    <a:pt x="160" y="306"/>
                  </a:lnTo>
                  <a:lnTo>
                    <a:pt x="159" y="306"/>
                  </a:lnTo>
                  <a:lnTo>
                    <a:pt x="158" y="306"/>
                  </a:lnTo>
                  <a:lnTo>
                    <a:pt x="158" y="305"/>
                  </a:lnTo>
                  <a:lnTo>
                    <a:pt x="157" y="305"/>
                  </a:lnTo>
                  <a:lnTo>
                    <a:pt x="156" y="305"/>
                  </a:lnTo>
                  <a:lnTo>
                    <a:pt x="157" y="305"/>
                  </a:lnTo>
                  <a:lnTo>
                    <a:pt x="157" y="304"/>
                  </a:lnTo>
                  <a:lnTo>
                    <a:pt x="158" y="304"/>
                  </a:lnTo>
                  <a:lnTo>
                    <a:pt x="158" y="302"/>
                  </a:lnTo>
                  <a:lnTo>
                    <a:pt x="158" y="301"/>
                  </a:lnTo>
                  <a:lnTo>
                    <a:pt x="157" y="301"/>
                  </a:lnTo>
                  <a:lnTo>
                    <a:pt x="156" y="301"/>
                  </a:lnTo>
                  <a:lnTo>
                    <a:pt x="156" y="302"/>
                  </a:lnTo>
                  <a:lnTo>
                    <a:pt x="156" y="304"/>
                  </a:lnTo>
                  <a:lnTo>
                    <a:pt x="156" y="305"/>
                  </a:lnTo>
                  <a:lnTo>
                    <a:pt x="156" y="306"/>
                  </a:lnTo>
                  <a:lnTo>
                    <a:pt x="154" y="306"/>
                  </a:lnTo>
                  <a:lnTo>
                    <a:pt x="154" y="305"/>
                  </a:lnTo>
                  <a:lnTo>
                    <a:pt x="153" y="304"/>
                  </a:lnTo>
                  <a:lnTo>
                    <a:pt x="153" y="305"/>
                  </a:lnTo>
                  <a:lnTo>
                    <a:pt x="152" y="305"/>
                  </a:lnTo>
                  <a:lnTo>
                    <a:pt x="152" y="306"/>
                  </a:lnTo>
                  <a:lnTo>
                    <a:pt x="153" y="306"/>
                  </a:lnTo>
                  <a:lnTo>
                    <a:pt x="153" y="307"/>
                  </a:lnTo>
                  <a:lnTo>
                    <a:pt x="154" y="307"/>
                  </a:lnTo>
                  <a:lnTo>
                    <a:pt x="154" y="308"/>
                  </a:lnTo>
                  <a:lnTo>
                    <a:pt x="154" y="309"/>
                  </a:lnTo>
                  <a:lnTo>
                    <a:pt x="153" y="309"/>
                  </a:lnTo>
                  <a:lnTo>
                    <a:pt x="152" y="308"/>
                  </a:lnTo>
                  <a:lnTo>
                    <a:pt x="151" y="308"/>
                  </a:lnTo>
                  <a:lnTo>
                    <a:pt x="150" y="307"/>
                  </a:lnTo>
                  <a:lnTo>
                    <a:pt x="149" y="306"/>
                  </a:lnTo>
                  <a:lnTo>
                    <a:pt x="148" y="305"/>
                  </a:lnTo>
                  <a:lnTo>
                    <a:pt x="146" y="304"/>
                  </a:lnTo>
                  <a:lnTo>
                    <a:pt x="146" y="302"/>
                  </a:lnTo>
                  <a:lnTo>
                    <a:pt x="145" y="302"/>
                  </a:lnTo>
                  <a:lnTo>
                    <a:pt x="143" y="301"/>
                  </a:lnTo>
                  <a:lnTo>
                    <a:pt x="142" y="301"/>
                  </a:lnTo>
                  <a:lnTo>
                    <a:pt x="142" y="300"/>
                  </a:lnTo>
                  <a:lnTo>
                    <a:pt x="142" y="299"/>
                  </a:lnTo>
                  <a:lnTo>
                    <a:pt x="141" y="299"/>
                  </a:lnTo>
                  <a:lnTo>
                    <a:pt x="141" y="298"/>
                  </a:lnTo>
                  <a:lnTo>
                    <a:pt x="140" y="298"/>
                  </a:lnTo>
                  <a:lnTo>
                    <a:pt x="138" y="299"/>
                  </a:lnTo>
                  <a:lnTo>
                    <a:pt x="138" y="300"/>
                  </a:lnTo>
                  <a:lnTo>
                    <a:pt x="137" y="300"/>
                  </a:lnTo>
                  <a:lnTo>
                    <a:pt x="137" y="301"/>
                  </a:lnTo>
                  <a:lnTo>
                    <a:pt x="137" y="302"/>
                  </a:lnTo>
                  <a:lnTo>
                    <a:pt x="137" y="304"/>
                  </a:lnTo>
                  <a:lnTo>
                    <a:pt x="136" y="304"/>
                  </a:lnTo>
                  <a:lnTo>
                    <a:pt x="136" y="305"/>
                  </a:lnTo>
                  <a:lnTo>
                    <a:pt x="136" y="306"/>
                  </a:lnTo>
                  <a:lnTo>
                    <a:pt x="136" y="307"/>
                  </a:lnTo>
                  <a:lnTo>
                    <a:pt x="135" y="307"/>
                  </a:lnTo>
                  <a:lnTo>
                    <a:pt x="134" y="307"/>
                  </a:lnTo>
                  <a:lnTo>
                    <a:pt x="133" y="306"/>
                  </a:lnTo>
                  <a:lnTo>
                    <a:pt x="132" y="307"/>
                  </a:lnTo>
                  <a:lnTo>
                    <a:pt x="133" y="308"/>
                  </a:lnTo>
                  <a:lnTo>
                    <a:pt x="133" y="309"/>
                  </a:lnTo>
                  <a:lnTo>
                    <a:pt x="134" y="310"/>
                  </a:lnTo>
                  <a:lnTo>
                    <a:pt x="134" y="312"/>
                  </a:lnTo>
                  <a:lnTo>
                    <a:pt x="134" y="313"/>
                  </a:lnTo>
                  <a:lnTo>
                    <a:pt x="134" y="314"/>
                  </a:lnTo>
                  <a:lnTo>
                    <a:pt x="133" y="314"/>
                  </a:lnTo>
                  <a:lnTo>
                    <a:pt x="132" y="314"/>
                  </a:lnTo>
                  <a:lnTo>
                    <a:pt x="132" y="315"/>
                  </a:lnTo>
                  <a:lnTo>
                    <a:pt x="134" y="316"/>
                  </a:lnTo>
                  <a:lnTo>
                    <a:pt x="134" y="317"/>
                  </a:lnTo>
                  <a:lnTo>
                    <a:pt x="133" y="317"/>
                  </a:lnTo>
                  <a:lnTo>
                    <a:pt x="132" y="317"/>
                  </a:lnTo>
                  <a:lnTo>
                    <a:pt x="132" y="316"/>
                  </a:lnTo>
                  <a:lnTo>
                    <a:pt x="130" y="316"/>
                  </a:lnTo>
                  <a:lnTo>
                    <a:pt x="129" y="317"/>
                  </a:lnTo>
                  <a:lnTo>
                    <a:pt x="129" y="318"/>
                  </a:lnTo>
                  <a:lnTo>
                    <a:pt x="130" y="318"/>
                  </a:lnTo>
                  <a:lnTo>
                    <a:pt x="130" y="320"/>
                  </a:lnTo>
                  <a:lnTo>
                    <a:pt x="132" y="320"/>
                  </a:lnTo>
                  <a:lnTo>
                    <a:pt x="133" y="320"/>
                  </a:lnTo>
                  <a:lnTo>
                    <a:pt x="134" y="320"/>
                  </a:lnTo>
                  <a:lnTo>
                    <a:pt x="134" y="318"/>
                  </a:lnTo>
                  <a:lnTo>
                    <a:pt x="135" y="318"/>
                  </a:lnTo>
                  <a:lnTo>
                    <a:pt x="135" y="320"/>
                  </a:lnTo>
                  <a:lnTo>
                    <a:pt x="136" y="320"/>
                  </a:lnTo>
                  <a:lnTo>
                    <a:pt x="136" y="321"/>
                  </a:lnTo>
                  <a:lnTo>
                    <a:pt x="135" y="322"/>
                  </a:lnTo>
                  <a:lnTo>
                    <a:pt x="134" y="323"/>
                  </a:lnTo>
                  <a:lnTo>
                    <a:pt x="133" y="324"/>
                  </a:lnTo>
                  <a:lnTo>
                    <a:pt x="133" y="325"/>
                  </a:lnTo>
                  <a:lnTo>
                    <a:pt x="132" y="325"/>
                  </a:lnTo>
                  <a:lnTo>
                    <a:pt x="133" y="326"/>
                  </a:lnTo>
                  <a:lnTo>
                    <a:pt x="134" y="325"/>
                  </a:lnTo>
                  <a:lnTo>
                    <a:pt x="135" y="325"/>
                  </a:lnTo>
                  <a:lnTo>
                    <a:pt x="136" y="325"/>
                  </a:lnTo>
                  <a:lnTo>
                    <a:pt x="136" y="326"/>
                  </a:lnTo>
                  <a:lnTo>
                    <a:pt x="136" y="328"/>
                  </a:lnTo>
                  <a:lnTo>
                    <a:pt x="135" y="329"/>
                  </a:lnTo>
                  <a:lnTo>
                    <a:pt x="134" y="330"/>
                  </a:lnTo>
                  <a:lnTo>
                    <a:pt x="133" y="330"/>
                  </a:lnTo>
                  <a:lnTo>
                    <a:pt x="132" y="330"/>
                  </a:lnTo>
                  <a:lnTo>
                    <a:pt x="132" y="329"/>
                  </a:lnTo>
                  <a:lnTo>
                    <a:pt x="130" y="329"/>
                  </a:lnTo>
                  <a:lnTo>
                    <a:pt x="129" y="329"/>
                  </a:lnTo>
                  <a:lnTo>
                    <a:pt x="128" y="329"/>
                  </a:lnTo>
                  <a:lnTo>
                    <a:pt x="127" y="329"/>
                  </a:lnTo>
                  <a:lnTo>
                    <a:pt x="126" y="329"/>
                  </a:lnTo>
                  <a:lnTo>
                    <a:pt x="125" y="329"/>
                  </a:lnTo>
                  <a:lnTo>
                    <a:pt x="124" y="328"/>
                  </a:lnTo>
                  <a:lnTo>
                    <a:pt x="124" y="326"/>
                  </a:lnTo>
                  <a:lnTo>
                    <a:pt x="122" y="326"/>
                  </a:lnTo>
                  <a:lnTo>
                    <a:pt x="122" y="328"/>
                  </a:lnTo>
                  <a:lnTo>
                    <a:pt x="122" y="329"/>
                  </a:lnTo>
                  <a:lnTo>
                    <a:pt x="122" y="330"/>
                  </a:lnTo>
                  <a:lnTo>
                    <a:pt x="121" y="331"/>
                  </a:lnTo>
                  <a:lnTo>
                    <a:pt x="120" y="331"/>
                  </a:lnTo>
                  <a:lnTo>
                    <a:pt x="119" y="331"/>
                  </a:lnTo>
                  <a:lnTo>
                    <a:pt x="119" y="330"/>
                  </a:lnTo>
                  <a:lnTo>
                    <a:pt x="120" y="329"/>
                  </a:lnTo>
                  <a:lnTo>
                    <a:pt x="120" y="326"/>
                  </a:lnTo>
                  <a:lnTo>
                    <a:pt x="121" y="326"/>
                  </a:lnTo>
                  <a:lnTo>
                    <a:pt x="121" y="325"/>
                  </a:lnTo>
                  <a:lnTo>
                    <a:pt x="120" y="324"/>
                  </a:lnTo>
                  <a:lnTo>
                    <a:pt x="119" y="324"/>
                  </a:lnTo>
                  <a:lnTo>
                    <a:pt x="118" y="325"/>
                  </a:lnTo>
                  <a:lnTo>
                    <a:pt x="118" y="326"/>
                  </a:lnTo>
                  <a:lnTo>
                    <a:pt x="117" y="326"/>
                  </a:lnTo>
                  <a:lnTo>
                    <a:pt x="117" y="325"/>
                  </a:lnTo>
                  <a:lnTo>
                    <a:pt x="117" y="324"/>
                  </a:lnTo>
                  <a:lnTo>
                    <a:pt x="117" y="323"/>
                  </a:lnTo>
                  <a:lnTo>
                    <a:pt x="116" y="324"/>
                  </a:lnTo>
                  <a:lnTo>
                    <a:pt x="116" y="325"/>
                  </a:lnTo>
                  <a:lnTo>
                    <a:pt x="116" y="326"/>
                  </a:lnTo>
                  <a:lnTo>
                    <a:pt x="117" y="326"/>
                  </a:lnTo>
                  <a:lnTo>
                    <a:pt x="117" y="328"/>
                  </a:lnTo>
                  <a:lnTo>
                    <a:pt x="117" y="329"/>
                  </a:lnTo>
                  <a:lnTo>
                    <a:pt x="116" y="329"/>
                  </a:lnTo>
                  <a:lnTo>
                    <a:pt x="114" y="329"/>
                  </a:lnTo>
                  <a:lnTo>
                    <a:pt x="113" y="328"/>
                  </a:lnTo>
                  <a:lnTo>
                    <a:pt x="113" y="326"/>
                  </a:lnTo>
                  <a:lnTo>
                    <a:pt x="112" y="326"/>
                  </a:lnTo>
                  <a:lnTo>
                    <a:pt x="112" y="325"/>
                  </a:lnTo>
                  <a:lnTo>
                    <a:pt x="113" y="325"/>
                  </a:lnTo>
                  <a:lnTo>
                    <a:pt x="113" y="324"/>
                  </a:lnTo>
                  <a:lnTo>
                    <a:pt x="113" y="323"/>
                  </a:lnTo>
                  <a:lnTo>
                    <a:pt x="112" y="323"/>
                  </a:lnTo>
                  <a:lnTo>
                    <a:pt x="111" y="323"/>
                  </a:lnTo>
                  <a:lnTo>
                    <a:pt x="110" y="324"/>
                  </a:lnTo>
                  <a:lnTo>
                    <a:pt x="109" y="324"/>
                  </a:lnTo>
                  <a:lnTo>
                    <a:pt x="109" y="325"/>
                  </a:lnTo>
                  <a:lnTo>
                    <a:pt x="109" y="324"/>
                  </a:lnTo>
                  <a:lnTo>
                    <a:pt x="109" y="323"/>
                  </a:lnTo>
                  <a:lnTo>
                    <a:pt x="110" y="322"/>
                  </a:lnTo>
                  <a:lnTo>
                    <a:pt x="111" y="322"/>
                  </a:lnTo>
                  <a:lnTo>
                    <a:pt x="111" y="321"/>
                  </a:lnTo>
                  <a:lnTo>
                    <a:pt x="111" y="320"/>
                  </a:lnTo>
                  <a:lnTo>
                    <a:pt x="111" y="318"/>
                  </a:lnTo>
                  <a:lnTo>
                    <a:pt x="111" y="317"/>
                  </a:lnTo>
                  <a:lnTo>
                    <a:pt x="112" y="317"/>
                  </a:lnTo>
                  <a:lnTo>
                    <a:pt x="113" y="317"/>
                  </a:lnTo>
                  <a:lnTo>
                    <a:pt x="113" y="316"/>
                  </a:lnTo>
                  <a:lnTo>
                    <a:pt x="112" y="316"/>
                  </a:lnTo>
                  <a:lnTo>
                    <a:pt x="112" y="315"/>
                  </a:lnTo>
                  <a:lnTo>
                    <a:pt x="111" y="315"/>
                  </a:lnTo>
                  <a:lnTo>
                    <a:pt x="111" y="314"/>
                  </a:lnTo>
                  <a:lnTo>
                    <a:pt x="110" y="314"/>
                  </a:lnTo>
                  <a:lnTo>
                    <a:pt x="110" y="315"/>
                  </a:lnTo>
                  <a:lnTo>
                    <a:pt x="110" y="316"/>
                  </a:lnTo>
                  <a:lnTo>
                    <a:pt x="109" y="317"/>
                  </a:lnTo>
                  <a:lnTo>
                    <a:pt x="108" y="317"/>
                  </a:lnTo>
                  <a:lnTo>
                    <a:pt x="108" y="318"/>
                  </a:lnTo>
                  <a:lnTo>
                    <a:pt x="106" y="318"/>
                  </a:lnTo>
                  <a:lnTo>
                    <a:pt x="106" y="320"/>
                  </a:lnTo>
                  <a:lnTo>
                    <a:pt x="106" y="321"/>
                  </a:lnTo>
                  <a:lnTo>
                    <a:pt x="105" y="321"/>
                  </a:lnTo>
                  <a:lnTo>
                    <a:pt x="104" y="321"/>
                  </a:lnTo>
                  <a:lnTo>
                    <a:pt x="104" y="320"/>
                  </a:lnTo>
                  <a:lnTo>
                    <a:pt x="103" y="320"/>
                  </a:lnTo>
                  <a:lnTo>
                    <a:pt x="103" y="318"/>
                  </a:lnTo>
                  <a:lnTo>
                    <a:pt x="102" y="318"/>
                  </a:lnTo>
                  <a:lnTo>
                    <a:pt x="101" y="318"/>
                  </a:lnTo>
                  <a:lnTo>
                    <a:pt x="100" y="318"/>
                  </a:lnTo>
                  <a:lnTo>
                    <a:pt x="98" y="318"/>
                  </a:lnTo>
                  <a:lnTo>
                    <a:pt x="97" y="320"/>
                  </a:lnTo>
                  <a:lnTo>
                    <a:pt x="96" y="320"/>
                  </a:lnTo>
                  <a:lnTo>
                    <a:pt x="95" y="320"/>
                  </a:lnTo>
                  <a:lnTo>
                    <a:pt x="95" y="318"/>
                  </a:lnTo>
                  <a:lnTo>
                    <a:pt x="94" y="318"/>
                  </a:lnTo>
                  <a:lnTo>
                    <a:pt x="93" y="317"/>
                  </a:lnTo>
                  <a:lnTo>
                    <a:pt x="92" y="317"/>
                  </a:lnTo>
                  <a:lnTo>
                    <a:pt x="90" y="317"/>
                  </a:lnTo>
                  <a:lnTo>
                    <a:pt x="89" y="316"/>
                  </a:lnTo>
                  <a:lnTo>
                    <a:pt x="88" y="316"/>
                  </a:lnTo>
                  <a:lnTo>
                    <a:pt x="88" y="315"/>
                  </a:lnTo>
                  <a:lnTo>
                    <a:pt x="87" y="315"/>
                  </a:lnTo>
                  <a:lnTo>
                    <a:pt x="87" y="314"/>
                  </a:lnTo>
                  <a:lnTo>
                    <a:pt x="86" y="314"/>
                  </a:lnTo>
                  <a:lnTo>
                    <a:pt x="86" y="313"/>
                  </a:lnTo>
                  <a:lnTo>
                    <a:pt x="85" y="313"/>
                  </a:lnTo>
                  <a:lnTo>
                    <a:pt x="84" y="312"/>
                  </a:lnTo>
                  <a:lnTo>
                    <a:pt x="82" y="312"/>
                  </a:lnTo>
                  <a:lnTo>
                    <a:pt x="81" y="310"/>
                  </a:lnTo>
                  <a:lnTo>
                    <a:pt x="80" y="310"/>
                  </a:lnTo>
                  <a:lnTo>
                    <a:pt x="79" y="310"/>
                  </a:lnTo>
                  <a:lnTo>
                    <a:pt x="78" y="310"/>
                  </a:lnTo>
                  <a:lnTo>
                    <a:pt x="77" y="309"/>
                  </a:lnTo>
                  <a:lnTo>
                    <a:pt x="76" y="309"/>
                  </a:lnTo>
                  <a:lnTo>
                    <a:pt x="76" y="308"/>
                  </a:lnTo>
                  <a:lnTo>
                    <a:pt x="74" y="308"/>
                  </a:lnTo>
                  <a:lnTo>
                    <a:pt x="74" y="307"/>
                  </a:lnTo>
                  <a:lnTo>
                    <a:pt x="74" y="305"/>
                  </a:lnTo>
                  <a:lnTo>
                    <a:pt x="76" y="305"/>
                  </a:lnTo>
                  <a:lnTo>
                    <a:pt x="77" y="305"/>
                  </a:lnTo>
                  <a:lnTo>
                    <a:pt x="80" y="302"/>
                  </a:lnTo>
                  <a:lnTo>
                    <a:pt x="81" y="302"/>
                  </a:lnTo>
                  <a:lnTo>
                    <a:pt x="81" y="301"/>
                  </a:lnTo>
                  <a:lnTo>
                    <a:pt x="82" y="301"/>
                  </a:lnTo>
                  <a:lnTo>
                    <a:pt x="82" y="300"/>
                  </a:lnTo>
                  <a:lnTo>
                    <a:pt x="84" y="300"/>
                  </a:lnTo>
                  <a:lnTo>
                    <a:pt x="84" y="299"/>
                  </a:lnTo>
                  <a:lnTo>
                    <a:pt x="85" y="299"/>
                  </a:lnTo>
                  <a:lnTo>
                    <a:pt x="85" y="298"/>
                  </a:lnTo>
                  <a:lnTo>
                    <a:pt x="86" y="297"/>
                  </a:lnTo>
                  <a:lnTo>
                    <a:pt x="86" y="296"/>
                  </a:lnTo>
                  <a:lnTo>
                    <a:pt x="87" y="294"/>
                  </a:lnTo>
                  <a:lnTo>
                    <a:pt x="87" y="293"/>
                  </a:lnTo>
                  <a:lnTo>
                    <a:pt x="88" y="292"/>
                  </a:lnTo>
                  <a:lnTo>
                    <a:pt x="88" y="291"/>
                  </a:lnTo>
                  <a:lnTo>
                    <a:pt x="88" y="290"/>
                  </a:lnTo>
                  <a:lnTo>
                    <a:pt x="89" y="290"/>
                  </a:lnTo>
                  <a:lnTo>
                    <a:pt x="89" y="289"/>
                  </a:lnTo>
                  <a:lnTo>
                    <a:pt x="89" y="285"/>
                  </a:lnTo>
                  <a:lnTo>
                    <a:pt x="89" y="280"/>
                  </a:lnTo>
                  <a:lnTo>
                    <a:pt x="88" y="280"/>
                  </a:lnTo>
                  <a:lnTo>
                    <a:pt x="82" y="280"/>
                  </a:lnTo>
                  <a:lnTo>
                    <a:pt x="78" y="278"/>
                  </a:lnTo>
                  <a:lnTo>
                    <a:pt x="77" y="277"/>
                  </a:lnTo>
                  <a:lnTo>
                    <a:pt x="76" y="277"/>
                  </a:lnTo>
                  <a:lnTo>
                    <a:pt x="76" y="276"/>
                  </a:lnTo>
                  <a:lnTo>
                    <a:pt x="74" y="275"/>
                  </a:lnTo>
                  <a:lnTo>
                    <a:pt x="73" y="275"/>
                  </a:lnTo>
                  <a:lnTo>
                    <a:pt x="73" y="274"/>
                  </a:lnTo>
                  <a:lnTo>
                    <a:pt x="72" y="274"/>
                  </a:lnTo>
                  <a:lnTo>
                    <a:pt x="72" y="273"/>
                  </a:lnTo>
                  <a:lnTo>
                    <a:pt x="71" y="273"/>
                  </a:lnTo>
                  <a:lnTo>
                    <a:pt x="70" y="272"/>
                  </a:lnTo>
                  <a:lnTo>
                    <a:pt x="69" y="272"/>
                  </a:lnTo>
                  <a:lnTo>
                    <a:pt x="69" y="270"/>
                  </a:lnTo>
                  <a:lnTo>
                    <a:pt x="66" y="269"/>
                  </a:lnTo>
                  <a:lnTo>
                    <a:pt x="65" y="269"/>
                  </a:lnTo>
                  <a:lnTo>
                    <a:pt x="61" y="267"/>
                  </a:lnTo>
                  <a:lnTo>
                    <a:pt x="61" y="272"/>
                  </a:lnTo>
                  <a:lnTo>
                    <a:pt x="61" y="273"/>
                  </a:lnTo>
                  <a:lnTo>
                    <a:pt x="62" y="277"/>
                  </a:lnTo>
                  <a:lnTo>
                    <a:pt x="65" y="282"/>
                  </a:lnTo>
                  <a:lnTo>
                    <a:pt x="65" y="283"/>
                  </a:lnTo>
                  <a:lnTo>
                    <a:pt x="65" y="284"/>
                  </a:lnTo>
                  <a:lnTo>
                    <a:pt x="65" y="285"/>
                  </a:lnTo>
                  <a:lnTo>
                    <a:pt x="65" y="286"/>
                  </a:lnTo>
                  <a:lnTo>
                    <a:pt x="65" y="288"/>
                  </a:lnTo>
                  <a:lnTo>
                    <a:pt x="65" y="289"/>
                  </a:lnTo>
                  <a:lnTo>
                    <a:pt x="65" y="290"/>
                  </a:lnTo>
                  <a:lnTo>
                    <a:pt x="64" y="290"/>
                  </a:lnTo>
                  <a:lnTo>
                    <a:pt x="64" y="291"/>
                  </a:lnTo>
                  <a:lnTo>
                    <a:pt x="64" y="296"/>
                  </a:lnTo>
                  <a:lnTo>
                    <a:pt x="63" y="299"/>
                  </a:lnTo>
                  <a:lnTo>
                    <a:pt x="63" y="301"/>
                  </a:lnTo>
                  <a:lnTo>
                    <a:pt x="63" y="302"/>
                  </a:lnTo>
                  <a:lnTo>
                    <a:pt x="63" y="301"/>
                  </a:lnTo>
                  <a:lnTo>
                    <a:pt x="62" y="301"/>
                  </a:lnTo>
                  <a:lnTo>
                    <a:pt x="58" y="300"/>
                  </a:lnTo>
                  <a:lnTo>
                    <a:pt x="57" y="299"/>
                  </a:lnTo>
                  <a:lnTo>
                    <a:pt x="55" y="298"/>
                  </a:lnTo>
                  <a:lnTo>
                    <a:pt x="53" y="297"/>
                  </a:lnTo>
                  <a:lnTo>
                    <a:pt x="50" y="297"/>
                  </a:lnTo>
                  <a:lnTo>
                    <a:pt x="50" y="296"/>
                  </a:lnTo>
                  <a:lnTo>
                    <a:pt x="49" y="296"/>
                  </a:lnTo>
                  <a:lnTo>
                    <a:pt x="48" y="296"/>
                  </a:lnTo>
                  <a:lnTo>
                    <a:pt x="46" y="296"/>
                  </a:lnTo>
                  <a:lnTo>
                    <a:pt x="44" y="296"/>
                  </a:lnTo>
                  <a:lnTo>
                    <a:pt x="41" y="297"/>
                  </a:lnTo>
                  <a:lnTo>
                    <a:pt x="40" y="297"/>
                  </a:lnTo>
                  <a:lnTo>
                    <a:pt x="38" y="298"/>
                  </a:lnTo>
                  <a:lnTo>
                    <a:pt x="37" y="298"/>
                  </a:lnTo>
                  <a:lnTo>
                    <a:pt x="36" y="299"/>
                  </a:lnTo>
                  <a:lnTo>
                    <a:pt x="34" y="300"/>
                  </a:lnTo>
                  <a:lnTo>
                    <a:pt x="33" y="300"/>
                  </a:lnTo>
                  <a:lnTo>
                    <a:pt x="33" y="301"/>
                  </a:lnTo>
                  <a:lnTo>
                    <a:pt x="32" y="301"/>
                  </a:lnTo>
                  <a:lnTo>
                    <a:pt x="31" y="301"/>
                  </a:lnTo>
                  <a:lnTo>
                    <a:pt x="30" y="300"/>
                  </a:lnTo>
                  <a:lnTo>
                    <a:pt x="25" y="300"/>
                  </a:lnTo>
                  <a:lnTo>
                    <a:pt x="24" y="300"/>
                  </a:lnTo>
                  <a:lnTo>
                    <a:pt x="22" y="300"/>
                  </a:lnTo>
                  <a:lnTo>
                    <a:pt x="21" y="300"/>
                  </a:lnTo>
                  <a:lnTo>
                    <a:pt x="20" y="299"/>
                  </a:lnTo>
                  <a:lnTo>
                    <a:pt x="18" y="299"/>
                  </a:lnTo>
                  <a:lnTo>
                    <a:pt x="16" y="298"/>
                  </a:lnTo>
                  <a:lnTo>
                    <a:pt x="15" y="298"/>
                  </a:lnTo>
                  <a:lnTo>
                    <a:pt x="12" y="297"/>
                  </a:lnTo>
                  <a:lnTo>
                    <a:pt x="10" y="297"/>
                  </a:lnTo>
                  <a:lnTo>
                    <a:pt x="8" y="297"/>
                  </a:lnTo>
                  <a:lnTo>
                    <a:pt x="6" y="296"/>
                  </a:lnTo>
                  <a:lnTo>
                    <a:pt x="5" y="296"/>
                  </a:lnTo>
                  <a:lnTo>
                    <a:pt x="4" y="294"/>
                  </a:lnTo>
                  <a:lnTo>
                    <a:pt x="4" y="293"/>
                  </a:lnTo>
                  <a:lnTo>
                    <a:pt x="2" y="292"/>
                  </a:lnTo>
                  <a:lnTo>
                    <a:pt x="2" y="291"/>
                  </a:lnTo>
                  <a:lnTo>
                    <a:pt x="1" y="290"/>
                  </a:lnTo>
                  <a:lnTo>
                    <a:pt x="1" y="289"/>
                  </a:lnTo>
                  <a:lnTo>
                    <a:pt x="1" y="288"/>
                  </a:lnTo>
                  <a:lnTo>
                    <a:pt x="0" y="286"/>
                  </a:lnTo>
                  <a:lnTo>
                    <a:pt x="0" y="284"/>
                  </a:lnTo>
                  <a:lnTo>
                    <a:pt x="0" y="282"/>
                  </a:lnTo>
                  <a:lnTo>
                    <a:pt x="0" y="281"/>
                  </a:lnTo>
                  <a:lnTo>
                    <a:pt x="0" y="280"/>
                  </a:lnTo>
                  <a:lnTo>
                    <a:pt x="0" y="276"/>
                  </a:lnTo>
                  <a:lnTo>
                    <a:pt x="1" y="274"/>
                  </a:lnTo>
                  <a:lnTo>
                    <a:pt x="1" y="273"/>
                  </a:lnTo>
                  <a:lnTo>
                    <a:pt x="1" y="272"/>
                  </a:lnTo>
                  <a:lnTo>
                    <a:pt x="2" y="269"/>
                  </a:lnTo>
                  <a:lnTo>
                    <a:pt x="2" y="266"/>
                  </a:lnTo>
                  <a:lnTo>
                    <a:pt x="4" y="262"/>
                  </a:lnTo>
                  <a:lnTo>
                    <a:pt x="5" y="261"/>
                  </a:lnTo>
                  <a:lnTo>
                    <a:pt x="5" y="260"/>
                  </a:lnTo>
                  <a:lnTo>
                    <a:pt x="5" y="259"/>
                  </a:lnTo>
                  <a:lnTo>
                    <a:pt x="5" y="258"/>
                  </a:lnTo>
                  <a:lnTo>
                    <a:pt x="6" y="257"/>
                  </a:lnTo>
                  <a:lnTo>
                    <a:pt x="6" y="256"/>
                  </a:lnTo>
                  <a:lnTo>
                    <a:pt x="7" y="256"/>
                  </a:lnTo>
                  <a:lnTo>
                    <a:pt x="7" y="254"/>
                  </a:lnTo>
                  <a:lnTo>
                    <a:pt x="9" y="253"/>
                  </a:lnTo>
                  <a:lnTo>
                    <a:pt x="17" y="249"/>
                  </a:lnTo>
                  <a:lnTo>
                    <a:pt x="20" y="248"/>
                  </a:lnTo>
                  <a:lnTo>
                    <a:pt x="21" y="248"/>
                  </a:lnTo>
                  <a:lnTo>
                    <a:pt x="22" y="246"/>
                  </a:lnTo>
                  <a:lnTo>
                    <a:pt x="23" y="246"/>
                  </a:lnTo>
                  <a:lnTo>
                    <a:pt x="24" y="246"/>
                  </a:lnTo>
                  <a:lnTo>
                    <a:pt x="25" y="248"/>
                  </a:lnTo>
                  <a:lnTo>
                    <a:pt x="26" y="248"/>
                  </a:lnTo>
                  <a:lnTo>
                    <a:pt x="26" y="249"/>
                  </a:lnTo>
                  <a:lnTo>
                    <a:pt x="28" y="249"/>
                  </a:lnTo>
                  <a:lnTo>
                    <a:pt x="29" y="250"/>
                  </a:lnTo>
                  <a:lnTo>
                    <a:pt x="30" y="250"/>
                  </a:lnTo>
                  <a:lnTo>
                    <a:pt x="30" y="251"/>
                  </a:lnTo>
                  <a:lnTo>
                    <a:pt x="31" y="251"/>
                  </a:lnTo>
                  <a:lnTo>
                    <a:pt x="32" y="251"/>
                  </a:lnTo>
                  <a:lnTo>
                    <a:pt x="34" y="250"/>
                  </a:lnTo>
                  <a:lnTo>
                    <a:pt x="39" y="244"/>
                  </a:lnTo>
                  <a:lnTo>
                    <a:pt x="40" y="243"/>
                  </a:lnTo>
                  <a:lnTo>
                    <a:pt x="42" y="242"/>
                  </a:lnTo>
                  <a:lnTo>
                    <a:pt x="44" y="241"/>
                  </a:lnTo>
                  <a:lnTo>
                    <a:pt x="45" y="240"/>
                  </a:lnTo>
                  <a:lnTo>
                    <a:pt x="48" y="240"/>
                  </a:lnTo>
                  <a:lnTo>
                    <a:pt x="53" y="238"/>
                  </a:lnTo>
                  <a:lnTo>
                    <a:pt x="55" y="240"/>
                  </a:lnTo>
                  <a:lnTo>
                    <a:pt x="56" y="241"/>
                  </a:lnTo>
                  <a:lnTo>
                    <a:pt x="57" y="242"/>
                  </a:lnTo>
                  <a:lnTo>
                    <a:pt x="60" y="244"/>
                  </a:lnTo>
                  <a:lnTo>
                    <a:pt x="60" y="243"/>
                  </a:lnTo>
                  <a:lnTo>
                    <a:pt x="61" y="243"/>
                  </a:lnTo>
                  <a:lnTo>
                    <a:pt x="63" y="241"/>
                  </a:lnTo>
                  <a:lnTo>
                    <a:pt x="64" y="238"/>
                  </a:lnTo>
                  <a:lnTo>
                    <a:pt x="64" y="234"/>
                  </a:lnTo>
                  <a:lnTo>
                    <a:pt x="65" y="233"/>
                  </a:lnTo>
                  <a:lnTo>
                    <a:pt x="66" y="232"/>
                  </a:lnTo>
                  <a:lnTo>
                    <a:pt x="68" y="230"/>
                  </a:lnTo>
                  <a:lnTo>
                    <a:pt x="71" y="229"/>
                  </a:lnTo>
                  <a:lnTo>
                    <a:pt x="73" y="230"/>
                  </a:lnTo>
                  <a:lnTo>
                    <a:pt x="78" y="232"/>
                  </a:lnTo>
                  <a:lnTo>
                    <a:pt x="80" y="234"/>
                  </a:lnTo>
                  <a:lnTo>
                    <a:pt x="84" y="237"/>
                  </a:lnTo>
                  <a:lnTo>
                    <a:pt x="85" y="237"/>
                  </a:lnTo>
                  <a:lnTo>
                    <a:pt x="85" y="238"/>
                  </a:lnTo>
                  <a:lnTo>
                    <a:pt x="86" y="238"/>
                  </a:lnTo>
                  <a:lnTo>
                    <a:pt x="86" y="240"/>
                  </a:lnTo>
                  <a:lnTo>
                    <a:pt x="87" y="240"/>
                  </a:lnTo>
                  <a:lnTo>
                    <a:pt x="87" y="241"/>
                  </a:lnTo>
                  <a:lnTo>
                    <a:pt x="88" y="241"/>
                  </a:lnTo>
                  <a:lnTo>
                    <a:pt x="90" y="242"/>
                  </a:lnTo>
                  <a:lnTo>
                    <a:pt x="89" y="244"/>
                  </a:lnTo>
                  <a:lnTo>
                    <a:pt x="89" y="246"/>
                  </a:lnTo>
                  <a:lnTo>
                    <a:pt x="89" y="248"/>
                  </a:lnTo>
                  <a:lnTo>
                    <a:pt x="89" y="249"/>
                  </a:lnTo>
                  <a:lnTo>
                    <a:pt x="89" y="253"/>
                  </a:lnTo>
                  <a:lnTo>
                    <a:pt x="89" y="257"/>
                  </a:lnTo>
                  <a:lnTo>
                    <a:pt x="90" y="259"/>
                  </a:lnTo>
                  <a:lnTo>
                    <a:pt x="92" y="260"/>
                  </a:lnTo>
                  <a:lnTo>
                    <a:pt x="92" y="261"/>
                  </a:lnTo>
                  <a:lnTo>
                    <a:pt x="93" y="261"/>
                  </a:lnTo>
                  <a:lnTo>
                    <a:pt x="94" y="260"/>
                  </a:lnTo>
                  <a:lnTo>
                    <a:pt x="95" y="259"/>
                  </a:lnTo>
                  <a:lnTo>
                    <a:pt x="96" y="257"/>
                  </a:lnTo>
                  <a:lnTo>
                    <a:pt x="97" y="254"/>
                  </a:lnTo>
                  <a:lnTo>
                    <a:pt x="98" y="253"/>
                  </a:lnTo>
                  <a:lnTo>
                    <a:pt x="100" y="251"/>
                  </a:lnTo>
                  <a:lnTo>
                    <a:pt x="101" y="249"/>
                  </a:lnTo>
                  <a:lnTo>
                    <a:pt x="101" y="246"/>
                  </a:lnTo>
                  <a:lnTo>
                    <a:pt x="101" y="243"/>
                  </a:lnTo>
                  <a:lnTo>
                    <a:pt x="101" y="241"/>
                  </a:lnTo>
                  <a:lnTo>
                    <a:pt x="101" y="240"/>
                  </a:lnTo>
                  <a:lnTo>
                    <a:pt x="101" y="238"/>
                  </a:lnTo>
                  <a:lnTo>
                    <a:pt x="101" y="236"/>
                  </a:lnTo>
                  <a:lnTo>
                    <a:pt x="101" y="235"/>
                  </a:lnTo>
                  <a:lnTo>
                    <a:pt x="101" y="233"/>
                  </a:lnTo>
                  <a:lnTo>
                    <a:pt x="102" y="232"/>
                  </a:lnTo>
                  <a:lnTo>
                    <a:pt x="102" y="230"/>
                  </a:lnTo>
                  <a:lnTo>
                    <a:pt x="102" y="229"/>
                  </a:lnTo>
                  <a:lnTo>
                    <a:pt x="103" y="228"/>
                  </a:lnTo>
                  <a:lnTo>
                    <a:pt x="103" y="227"/>
                  </a:lnTo>
                  <a:lnTo>
                    <a:pt x="104" y="226"/>
                  </a:lnTo>
                  <a:lnTo>
                    <a:pt x="106" y="225"/>
                  </a:lnTo>
                  <a:lnTo>
                    <a:pt x="108" y="225"/>
                  </a:lnTo>
                  <a:lnTo>
                    <a:pt x="108" y="224"/>
                  </a:lnTo>
                  <a:lnTo>
                    <a:pt x="108" y="222"/>
                  </a:lnTo>
                  <a:lnTo>
                    <a:pt x="106" y="220"/>
                  </a:lnTo>
                  <a:lnTo>
                    <a:pt x="105" y="219"/>
                  </a:lnTo>
                  <a:lnTo>
                    <a:pt x="104" y="218"/>
                  </a:lnTo>
                  <a:lnTo>
                    <a:pt x="104" y="217"/>
                  </a:lnTo>
                  <a:lnTo>
                    <a:pt x="103" y="216"/>
                  </a:lnTo>
                  <a:lnTo>
                    <a:pt x="102" y="214"/>
                  </a:lnTo>
                  <a:lnTo>
                    <a:pt x="101" y="213"/>
                  </a:lnTo>
                  <a:lnTo>
                    <a:pt x="101" y="211"/>
                  </a:lnTo>
                  <a:lnTo>
                    <a:pt x="101" y="210"/>
                  </a:lnTo>
                  <a:lnTo>
                    <a:pt x="101" y="209"/>
                  </a:lnTo>
                  <a:lnTo>
                    <a:pt x="101" y="206"/>
                  </a:lnTo>
                  <a:lnTo>
                    <a:pt x="101" y="205"/>
                  </a:lnTo>
                  <a:lnTo>
                    <a:pt x="102" y="203"/>
                  </a:lnTo>
                  <a:lnTo>
                    <a:pt x="102" y="202"/>
                  </a:lnTo>
                  <a:lnTo>
                    <a:pt x="102" y="200"/>
                  </a:lnTo>
                  <a:lnTo>
                    <a:pt x="103" y="198"/>
                  </a:lnTo>
                  <a:lnTo>
                    <a:pt x="104" y="197"/>
                  </a:lnTo>
                  <a:lnTo>
                    <a:pt x="104" y="196"/>
                  </a:lnTo>
                  <a:lnTo>
                    <a:pt x="105" y="196"/>
                  </a:lnTo>
                  <a:lnTo>
                    <a:pt x="106" y="196"/>
                  </a:lnTo>
                  <a:lnTo>
                    <a:pt x="108" y="196"/>
                  </a:lnTo>
                  <a:lnTo>
                    <a:pt x="109" y="196"/>
                  </a:lnTo>
                  <a:lnTo>
                    <a:pt x="110" y="196"/>
                  </a:lnTo>
                  <a:lnTo>
                    <a:pt x="111" y="196"/>
                  </a:lnTo>
                  <a:lnTo>
                    <a:pt x="111" y="197"/>
                  </a:lnTo>
                  <a:lnTo>
                    <a:pt x="112" y="198"/>
                  </a:lnTo>
                  <a:lnTo>
                    <a:pt x="113" y="200"/>
                  </a:lnTo>
                  <a:lnTo>
                    <a:pt x="113" y="201"/>
                  </a:lnTo>
                  <a:lnTo>
                    <a:pt x="114" y="201"/>
                  </a:lnTo>
                  <a:lnTo>
                    <a:pt x="114" y="202"/>
                  </a:lnTo>
                  <a:lnTo>
                    <a:pt x="116" y="203"/>
                  </a:lnTo>
                  <a:lnTo>
                    <a:pt x="117" y="204"/>
                  </a:lnTo>
                  <a:lnTo>
                    <a:pt x="118" y="205"/>
                  </a:lnTo>
                  <a:lnTo>
                    <a:pt x="119" y="205"/>
                  </a:lnTo>
                  <a:lnTo>
                    <a:pt x="120" y="204"/>
                  </a:lnTo>
                  <a:lnTo>
                    <a:pt x="121" y="204"/>
                  </a:lnTo>
                  <a:lnTo>
                    <a:pt x="124" y="202"/>
                  </a:lnTo>
                  <a:lnTo>
                    <a:pt x="127" y="201"/>
                  </a:lnTo>
                  <a:lnTo>
                    <a:pt x="129" y="198"/>
                  </a:lnTo>
                  <a:lnTo>
                    <a:pt x="132" y="196"/>
                  </a:lnTo>
                  <a:lnTo>
                    <a:pt x="133" y="196"/>
                  </a:lnTo>
                  <a:lnTo>
                    <a:pt x="136" y="193"/>
                  </a:lnTo>
                  <a:lnTo>
                    <a:pt x="138" y="190"/>
                  </a:lnTo>
                  <a:lnTo>
                    <a:pt x="138" y="189"/>
                  </a:lnTo>
                  <a:lnTo>
                    <a:pt x="140" y="188"/>
                  </a:lnTo>
                  <a:lnTo>
                    <a:pt x="141" y="186"/>
                  </a:lnTo>
                  <a:lnTo>
                    <a:pt x="142" y="186"/>
                  </a:lnTo>
                  <a:lnTo>
                    <a:pt x="143" y="184"/>
                  </a:lnTo>
                  <a:lnTo>
                    <a:pt x="143" y="182"/>
                  </a:lnTo>
                  <a:lnTo>
                    <a:pt x="144" y="180"/>
                  </a:lnTo>
                  <a:lnTo>
                    <a:pt x="144" y="179"/>
                  </a:lnTo>
                  <a:lnTo>
                    <a:pt x="144" y="177"/>
                  </a:lnTo>
                  <a:lnTo>
                    <a:pt x="146" y="173"/>
                  </a:lnTo>
                  <a:lnTo>
                    <a:pt x="146" y="172"/>
                  </a:lnTo>
                  <a:lnTo>
                    <a:pt x="148" y="171"/>
                  </a:lnTo>
                  <a:lnTo>
                    <a:pt x="148" y="170"/>
                  </a:lnTo>
                  <a:lnTo>
                    <a:pt x="150" y="166"/>
                  </a:lnTo>
                  <a:lnTo>
                    <a:pt x="151" y="166"/>
                  </a:lnTo>
                  <a:lnTo>
                    <a:pt x="151" y="165"/>
                  </a:lnTo>
                  <a:lnTo>
                    <a:pt x="152" y="164"/>
                  </a:lnTo>
                  <a:lnTo>
                    <a:pt x="153" y="162"/>
                  </a:lnTo>
                  <a:lnTo>
                    <a:pt x="154" y="160"/>
                  </a:lnTo>
                  <a:lnTo>
                    <a:pt x="154" y="158"/>
                  </a:lnTo>
                  <a:lnTo>
                    <a:pt x="156" y="156"/>
                  </a:lnTo>
                  <a:lnTo>
                    <a:pt x="157" y="154"/>
                  </a:lnTo>
                  <a:lnTo>
                    <a:pt x="157" y="153"/>
                  </a:lnTo>
                  <a:lnTo>
                    <a:pt x="157" y="152"/>
                  </a:lnTo>
                  <a:lnTo>
                    <a:pt x="158" y="150"/>
                  </a:lnTo>
                  <a:lnTo>
                    <a:pt x="157" y="149"/>
                  </a:lnTo>
                  <a:lnTo>
                    <a:pt x="156" y="149"/>
                  </a:lnTo>
                  <a:lnTo>
                    <a:pt x="154" y="149"/>
                  </a:lnTo>
                  <a:lnTo>
                    <a:pt x="153" y="149"/>
                  </a:lnTo>
                  <a:lnTo>
                    <a:pt x="152" y="149"/>
                  </a:lnTo>
                  <a:lnTo>
                    <a:pt x="151" y="149"/>
                  </a:lnTo>
                  <a:lnTo>
                    <a:pt x="150" y="150"/>
                  </a:lnTo>
                  <a:lnTo>
                    <a:pt x="149" y="152"/>
                  </a:lnTo>
                  <a:lnTo>
                    <a:pt x="149" y="153"/>
                  </a:lnTo>
                  <a:lnTo>
                    <a:pt x="149" y="155"/>
                  </a:lnTo>
                  <a:lnTo>
                    <a:pt x="148" y="158"/>
                  </a:lnTo>
                  <a:lnTo>
                    <a:pt x="146" y="161"/>
                  </a:lnTo>
                  <a:lnTo>
                    <a:pt x="144" y="164"/>
                  </a:lnTo>
                  <a:lnTo>
                    <a:pt x="142" y="168"/>
                  </a:lnTo>
                  <a:lnTo>
                    <a:pt x="141" y="169"/>
                  </a:lnTo>
                  <a:lnTo>
                    <a:pt x="138" y="171"/>
                  </a:lnTo>
                  <a:lnTo>
                    <a:pt x="137" y="170"/>
                  </a:lnTo>
                  <a:lnTo>
                    <a:pt x="136" y="170"/>
                  </a:lnTo>
                  <a:lnTo>
                    <a:pt x="134" y="169"/>
                  </a:lnTo>
                  <a:lnTo>
                    <a:pt x="133" y="169"/>
                  </a:lnTo>
                  <a:lnTo>
                    <a:pt x="132" y="169"/>
                  </a:lnTo>
                  <a:lnTo>
                    <a:pt x="130" y="169"/>
                  </a:lnTo>
                  <a:lnTo>
                    <a:pt x="128" y="168"/>
                  </a:lnTo>
                  <a:lnTo>
                    <a:pt x="127" y="168"/>
                  </a:lnTo>
                  <a:lnTo>
                    <a:pt x="125" y="166"/>
                  </a:lnTo>
                  <a:lnTo>
                    <a:pt x="122" y="166"/>
                  </a:lnTo>
                  <a:lnTo>
                    <a:pt x="120" y="166"/>
                  </a:lnTo>
                  <a:lnTo>
                    <a:pt x="118" y="166"/>
                  </a:lnTo>
                  <a:lnTo>
                    <a:pt x="117" y="166"/>
                  </a:lnTo>
                  <a:lnTo>
                    <a:pt x="111" y="165"/>
                  </a:lnTo>
                  <a:lnTo>
                    <a:pt x="104" y="164"/>
                  </a:lnTo>
                  <a:lnTo>
                    <a:pt x="100" y="163"/>
                  </a:lnTo>
                  <a:lnTo>
                    <a:pt x="96" y="161"/>
                  </a:lnTo>
                  <a:lnTo>
                    <a:pt x="94" y="160"/>
                  </a:lnTo>
                  <a:lnTo>
                    <a:pt x="93" y="158"/>
                  </a:lnTo>
                  <a:lnTo>
                    <a:pt x="92" y="157"/>
                  </a:lnTo>
                  <a:lnTo>
                    <a:pt x="90" y="156"/>
                  </a:lnTo>
                  <a:lnTo>
                    <a:pt x="90" y="155"/>
                  </a:lnTo>
                  <a:lnTo>
                    <a:pt x="90" y="154"/>
                  </a:lnTo>
                  <a:lnTo>
                    <a:pt x="90" y="153"/>
                  </a:lnTo>
                  <a:lnTo>
                    <a:pt x="90" y="152"/>
                  </a:lnTo>
                  <a:lnTo>
                    <a:pt x="90" y="150"/>
                  </a:lnTo>
                  <a:lnTo>
                    <a:pt x="92" y="149"/>
                  </a:lnTo>
                  <a:lnTo>
                    <a:pt x="92" y="148"/>
                  </a:lnTo>
                  <a:lnTo>
                    <a:pt x="92" y="147"/>
                  </a:lnTo>
                  <a:lnTo>
                    <a:pt x="92" y="146"/>
                  </a:lnTo>
                  <a:lnTo>
                    <a:pt x="92" y="145"/>
                  </a:lnTo>
                  <a:lnTo>
                    <a:pt x="93" y="145"/>
                  </a:lnTo>
                  <a:lnTo>
                    <a:pt x="93" y="144"/>
                  </a:lnTo>
                  <a:lnTo>
                    <a:pt x="94" y="142"/>
                  </a:lnTo>
                  <a:lnTo>
                    <a:pt x="95" y="140"/>
                  </a:lnTo>
                  <a:lnTo>
                    <a:pt x="96" y="138"/>
                  </a:lnTo>
                  <a:lnTo>
                    <a:pt x="96" y="134"/>
                  </a:lnTo>
                  <a:lnTo>
                    <a:pt x="96" y="131"/>
                  </a:lnTo>
                  <a:lnTo>
                    <a:pt x="97" y="130"/>
                  </a:lnTo>
                  <a:lnTo>
                    <a:pt x="100" y="129"/>
                  </a:lnTo>
                  <a:lnTo>
                    <a:pt x="101" y="129"/>
                  </a:lnTo>
                  <a:lnTo>
                    <a:pt x="103" y="128"/>
                  </a:lnTo>
                  <a:lnTo>
                    <a:pt x="105" y="126"/>
                  </a:lnTo>
                  <a:lnTo>
                    <a:pt x="106" y="125"/>
                  </a:lnTo>
                  <a:lnTo>
                    <a:pt x="108" y="124"/>
                  </a:lnTo>
                  <a:lnTo>
                    <a:pt x="109" y="123"/>
                  </a:lnTo>
                  <a:lnTo>
                    <a:pt x="110" y="122"/>
                  </a:lnTo>
                  <a:lnTo>
                    <a:pt x="110" y="121"/>
                  </a:lnTo>
                  <a:lnTo>
                    <a:pt x="111" y="121"/>
                  </a:lnTo>
                  <a:lnTo>
                    <a:pt x="111" y="120"/>
                  </a:lnTo>
                  <a:lnTo>
                    <a:pt x="111" y="118"/>
                  </a:lnTo>
                  <a:lnTo>
                    <a:pt x="111" y="116"/>
                  </a:lnTo>
                  <a:lnTo>
                    <a:pt x="111" y="114"/>
                  </a:lnTo>
                  <a:lnTo>
                    <a:pt x="111" y="113"/>
                  </a:lnTo>
                  <a:lnTo>
                    <a:pt x="110" y="112"/>
                  </a:lnTo>
                  <a:lnTo>
                    <a:pt x="110" y="109"/>
                  </a:lnTo>
                  <a:lnTo>
                    <a:pt x="109" y="109"/>
                  </a:lnTo>
                  <a:lnTo>
                    <a:pt x="109" y="108"/>
                  </a:lnTo>
                  <a:lnTo>
                    <a:pt x="108" y="108"/>
                  </a:lnTo>
                  <a:lnTo>
                    <a:pt x="106" y="106"/>
                  </a:lnTo>
                  <a:lnTo>
                    <a:pt x="105" y="105"/>
                  </a:lnTo>
                  <a:lnTo>
                    <a:pt x="104" y="104"/>
                  </a:lnTo>
                  <a:lnTo>
                    <a:pt x="103" y="104"/>
                  </a:lnTo>
                  <a:lnTo>
                    <a:pt x="102" y="102"/>
                  </a:lnTo>
                  <a:lnTo>
                    <a:pt x="101" y="102"/>
                  </a:lnTo>
                  <a:lnTo>
                    <a:pt x="100" y="102"/>
                  </a:lnTo>
                  <a:lnTo>
                    <a:pt x="98" y="102"/>
                  </a:lnTo>
                  <a:lnTo>
                    <a:pt x="97" y="101"/>
                  </a:lnTo>
                  <a:lnTo>
                    <a:pt x="96" y="101"/>
                  </a:lnTo>
                  <a:lnTo>
                    <a:pt x="95" y="101"/>
                  </a:lnTo>
                  <a:lnTo>
                    <a:pt x="95" y="102"/>
                  </a:lnTo>
                  <a:lnTo>
                    <a:pt x="94" y="102"/>
                  </a:lnTo>
                  <a:lnTo>
                    <a:pt x="93" y="102"/>
                  </a:lnTo>
                  <a:lnTo>
                    <a:pt x="93" y="104"/>
                  </a:lnTo>
                  <a:lnTo>
                    <a:pt x="92" y="104"/>
                  </a:lnTo>
                  <a:lnTo>
                    <a:pt x="92" y="105"/>
                  </a:lnTo>
                  <a:lnTo>
                    <a:pt x="90" y="105"/>
                  </a:lnTo>
                  <a:lnTo>
                    <a:pt x="89" y="106"/>
                  </a:lnTo>
                  <a:lnTo>
                    <a:pt x="88" y="106"/>
                  </a:lnTo>
                  <a:lnTo>
                    <a:pt x="88" y="107"/>
                  </a:lnTo>
                  <a:lnTo>
                    <a:pt x="87" y="107"/>
                  </a:lnTo>
                  <a:lnTo>
                    <a:pt x="86" y="107"/>
                  </a:lnTo>
                  <a:lnTo>
                    <a:pt x="85" y="108"/>
                  </a:lnTo>
                  <a:lnTo>
                    <a:pt x="84" y="108"/>
                  </a:lnTo>
                  <a:lnTo>
                    <a:pt x="84" y="109"/>
                  </a:lnTo>
                  <a:lnTo>
                    <a:pt x="82" y="109"/>
                  </a:lnTo>
                  <a:lnTo>
                    <a:pt x="81" y="110"/>
                  </a:lnTo>
                  <a:lnTo>
                    <a:pt x="80" y="112"/>
                  </a:lnTo>
                  <a:lnTo>
                    <a:pt x="79" y="112"/>
                  </a:lnTo>
                  <a:lnTo>
                    <a:pt x="78" y="112"/>
                  </a:lnTo>
                  <a:lnTo>
                    <a:pt x="77" y="112"/>
                  </a:lnTo>
                  <a:lnTo>
                    <a:pt x="76" y="112"/>
                  </a:lnTo>
                  <a:lnTo>
                    <a:pt x="74" y="112"/>
                  </a:lnTo>
                  <a:lnTo>
                    <a:pt x="73" y="110"/>
                  </a:lnTo>
                  <a:lnTo>
                    <a:pt x="72" y="110"/>
                  </a:lnTo>
                  <a:lnTo>
                    <a:pt x="71" y="110"/>
                  </a:lnTo>
                  <a:lnTo>
                    <a:pt x="70" y="110"/>
                  </a:lnTo>
                  <a:lnTo>
                    <a:pt x="69" y="109"/>
                  </a:lnTo>
                  <a:lnTo>
                    <a:pt x="68" y="109"/>
                  </a:lnTo>
                  <a:lnTo>
                    <a:pt x="66" y="109"/>
                  </a:lnTo>
                  <a:lnTo>
                    <a:pt x="65" y="109"/>
                  </a:lnTo>
                  <a:lnTo>
                    <a:pt x="58" y="106"/>
                  </a:lnTo>
                  <a:lnTo>
                    <a:pt x="57" y="105"/>
                  </a:lnTo>
                  <a:lnTo>
                    <a:pt x="56" y="105"/>
                  </a:lnTo>
                  <a:lnTo>
                    <a:pt x="55" y="104"/>
                  </a:lnTo>
                  <a:lnTo>
                    <a:pt x="54" y="104"/>
                  </a:lnTo>
                  <a:lnTo>
                    <a:pt x="53" y="102"/>
                  </a:lnTo>
                  <a:lnTo>
                    <a:pt x="52" y="102"/>
                  </a:lnTo>
                  <a:lnTo>
                    <a:pt x="52" y="101"/>
                  </a:lnTo>
                  <a:lnTo>
                    <a:pt x="50" y="101"/>
                  </a:lnTo>
                  <a:lnTo>
                    <a:pt x="49" y="100"/>
                  </a:lnTo>
                  <a:lnTo>
                    <a:pt x="48" y="99"/>
                  </a:lnTo>
                  <a:lnTo>
                    <a:pt x="47" y="99"/>
                  </a:lnTo>
                  <a:lnTo>
                    <a:pt x="47" y="98"/>
                  </a:lnTo>
                  <a:lnTo>
                    <a:pt x="46" y="98"/>
                  </a:lnTo>
                  <a:lnTo>
                    <a:pt x="45" y="98"/>
                  </a:lnTo>
                  <a:lnTo>
                    <a:pt x="45" y="97"/>
                  </a:lnTo>
                  <a:lnTo>
                    <a:pt x="44" y="97"/>
                  </a:lnTo>
                  <a:lnTo>
                    <a:pt x="44" y="96"/>
                  </a:lnTo>
                  <a:lnTo>
                    <a:pt x="42" y="96"/>
                  </a:lnTo>
                  <a:lnTo>
                    <a:pt x="42" y="94"/>
                  </a:lnTo>
                  <a:lnTo>
                    <a:pt x="41" y="94"/>
                  </a:lnTo>
                  <a:lnTo>
                    <a:pt x="41" y="93"/>
                  </a:lnTo>
                  <a:lnTo>
                    <a:pt x="40" y="93"/>
                  </a:lnTo>
                  <a:lnTo>
                    <a:pt x="40" y="92"/>
                  </a:lnTo>
                  <a:lnTo>
                    <a:pt x="39" y="91"/>
                  </a:lnTo>
                  <a:lnTo>
                    <a:pt x="39" y="90"/>
                  </a:lnTo>
                  <a:lnTo>
                    <a:pt x="38" y="90"/>
                  </a:lnTo>
                  <a:lnTo>
                    <a:pt x="38" y="89"/>
                  </a:lnTo>
                  <a:lnTo>
                    <a:pt x="37" y="89"/>
                  </a:lnTo>
                  <a:lnTo>
                    <a:pt x="37" y="88"/>
                  </a:lnTo>
                  <a:lnTo>
                    <a:pt x="36" y="86"/>
                  </a:lnTo>
                  <a:lnTo>
                    <a:pt x="36" y="85"/>
                  </a:lnTo>
                  <a:lnTo>
                    <a:pt x="34" y="85"/>
                  </a:lnTo>
                  <a:lnTo>
                    <a:pt x="34" y="84"/>
                  </a:lnTo>
                  <a:lnTo>
                    <a:pt x="34" y="83"/>
                  </a:lnTo>
                  <a:lnTo>
                    <a:pt x="33" y="83"/>
                  </a:lnTo>
                  <a:lnTo>
                    <a:pt x="33" y="82"/>
                  </a:lnTo>
                  <a:lnTo>
                    <a:pt x="33" y="81"/>
                  </a:lnTo>
                  <a:lnTo>
                    <a:pt x="33" y="80"/>
                  </a:lnTo>
                  <a:lnTo>
                    <a:pt x="33" y="78"/>
                  </a:lnTo>
                  <a:lnTo>
                    <a:pt x="32" y="78"/>
                  </a:lnTo>
                  <a:lnTo>
                    <a:pt x="32" y="77"/>
                  </a:lnTo>
                  <a:lnTo>
                    <a:pt x="32" y="76"/>
                  </a:lnTo>
                  <a:lnTo>
                    <a:pt x="32" y="75"/>
                  </a:lnTo>
                  <a:lnTo>
                    <a:pt x="32" y="74"/>
                  </a:lnTo>
                  <a:lnTo>
                    <a:pt x="32" y="73"/>
                  </a:lnTo>
                  <a:lnTo>
                    <a:pt x="32" y="72"/>
                  </a:lnTo>
                  <a:lnTo>
                    <a:pt x="33" y="70"/>
                  </a:lnTo>
                  <a:lnTo>
                    <a:pt x="33" y="69"/>
                  </a:lnTo>
                  <a:lnTo>
                    <a:pt x="34" y="67"/>
                  </a:lnTo>
                  <a:lnTo>
                    <a:pt x="36" y="66"/>
                  </a:lnTo>
                  <a:lnTo>
                    <a:pt x="37" y="64"/>
                  </a:lnTo>
                  <a:lnTo>
                    <a:pt x="38" y="61"/>
                  </a:lnTo>
                  <a:lnTo>
                    <a:pt x="39" y="59"/>
                  </a:lnTo>
                  <a:lnTo>
                    <a:pt x="40" y="57"/>
                  </a:lnTo>
                  <a:lnTo>
                    <a:pt x="41" y="56"/>
                  </a:lnTo>
                  <a:lnTo>
                    <a:pt x="41" y="53"/>
                  </a:lnTo>
                  <a:lnTo>
                    <a:pt x="42" y="51"/>
                  </a:lnTo>
                  <a:lnTo>
                    <a:pt x="42" y="48"/>
                  </a:lnTo>
                  <a:lnTo>
                    <a:pt x="44" y="46"/>
                  </a:lnTo>
                  <a:lnTo>
                    <a:pt x="44" y="44"/>
                  </a:lnTo>
                  <a:lnTo>
                    <a:pt x="42" y="43"/>
                  </a:lnTo>
                  <a:lnTo>
                    <a:pt x="45" y="41"/>
                  </a:lnTo>
                  <a:lnTo>
                    <a:pt x="46" y="41"/>
                  </a:lnTo>
                  <a:lnTo>
                    <a:pt x="47" y="43"/>
                  </a:lnTo>
                  <a:lnTo>
                    <a:pt x="53" y="49"/>
                  </a:lnTo>
                  <a:lnTo>
                    <a:pt x="54" y="50"/>
                  </a:lnTo>
                  <a:lnTo>
                    <a:pt x="55" y="50"/>
                  </a:lnTo>
                  <a:lnTo>
                    <a:pt x="56" y="52"/>
                  </a:lnTo>
                  <a:lnTo>
                    <a:pt x="57" y="53"/>
                  </a:lnTo>
                  <a:lnTo>
                    <a:pt x="58" y="57"/>
                  </a:lnTo>
                  <a:lnTo>
                    <a:pt x="60" y="59"/>
                  </a:lnTo>
                  <a:lnTo>
                    <a:pt x="61" y="60"/>
                  </a:lnTo>
                  <a:lnTo>
                    <a:pt x="62" y="64"/>
                  </a:lnTo>
                  <a:lnTo>
                    <a:pt x="64" y="66"/>
                  </a:lnTo>
                  <a:lnTo>
                    <a:pt x="65" y="69"/>
                  </a:lnTo>
                  <a:lnTo>
                    <a:pt x="68" y="72"/>
                  </a:lnTo>
                  <a:lnTo>
                    <a:pt x="69" y="73"/>
                  </a:lnTo>
                  <a:lnTo>
                    <a:pt x="70" y="74"/>
                  </a:lnTo>
                  <a:lnTo>
                    <a:pt x="71" y="75"/>
                  </a:lnTo>
                  <a:lnTo>
                    <a:pt x="72" y="76"/>
                  </a:lnTo>
                  <a:lnTo>
                    <a:pt x="73" y="76"/>
                  </a:lnTo>
                  <a:lnTo>
                    <a:pt x="73" y="77"/>
                  </a:lnTo>
                  <a:lnTo>
                    <a:pt x="74" y="77"/>
                  </a:lnTo>
                  <a:lnTo>
                    <a:pt x="76" y="78"/>
                  </a:lnTo>
                  <a:lnTo>
                    <a:pt x="77" y="78"/>
                  </a:lnTo>
                  <a:lnTo>
                    <a:pt x="78" y="78"/>
                  </a:lnTo>
                  <a:lnTo>
                    <a:pt x="79" y="80"/>
                  </a:lnTo>
                  <a:lnTo>
                    <a:pt x="80" y="80"/>
                  </a:lnTo>
                  <a:lnTo>
                    <a:pt x="81" y="81"/>
                  </a:lnTo>
                  <a:lnTo>
                    <a:pt x="82" y="81"/>
                  </a:lnTo>
                  <a:lnTo>
                    <a:pt x="84" y="81"/>
                  </a:lnTo>
                  <a:lnTo>
                    <a:pt x="85" y="82"/>
                  </a:lnTo>
                  <a:lnTo>
                    <a:pt x="86" y="82"/>
                  </a:lnTo>
                  <a:lnTo>
                    <a:pt x="87" y="82"/>
                  </a:lnTo>
                  <a:lnTo>
                    <a:pt x="88" y="82"/>
                  </a:lnTo>
                  <a:lnTo>
                    <a:pt x="89" y="82"/>
                  </a:lnTo>
                  <a:lnTo>
                    <a:pt x="90" y="82"/>
                  </a:lnTo>
                  <a:lnTo>
                    <a:pt x="92" y="82"/>
                  </a:lnTo>
                  <a:lnTo>
                    <a:pt x="93" y="82"/>
                  </a:lnTo>
                  <a:lnTo>
                    <a:pt x="94" y="82"/>
                  </a:lnTo>
                  <a:lnTo>
                    <a:pt x="95" y="82"/>
                  </a:lnTo>
                  <a:lnTo>
                    <a:pt x="97" y="81"/>
                  </a:lnTo>
                  <a:lnTo>
                    <a:pt x="98" y="80"/>
                  </a:lnTo>
                  <a:lnTo>
                    <a:pt x="100" y="78"/>
                  </a:lnTo>
                  <a:lnTo>
                    <a:pt x="100" y="77"/>
                  </a:lnTo>
                  <a:lnTo>
                    <a:pt x="100" y="75"/>
                  </a:lnTo>
                  <a:lnTo>
                    <a:pt x="100" y="74"/>
                  </a:lnTo>
                  <a:lnTo>
                    <a:pt x="100" y="72"/>
                  </a:lnTo>
                  <a:lnTo>
                    <a:pt x="98" y="72"/>
                  </a:lnTo>
                  <a:lnTo>
                    <a:pt x="96" y="68"/>
                  </a:lnTo>
                  <a:lnTo>
                    <a:pt x="94" y="65"/>
                  </a:lnTo>
                  <a:lnTo>
                    <a:pt x="90" y="62"/>
                  </a:lnTo>
                  <a:lnTo>
                    <a:pt x="88" y="61"/>
                  </a:lnTo>
                  <a:lnTo>
                    <a:pt x="86" y="60"/>
                  </a:lnTo>
                  <a:lnTo>
                    <a:pt x="82" y="59"/>
                  </a:lnTo>
                  <a:lnTo>
                    <a:pt x="80" y="58"/>
                  </a:lnTo>
                  <a:lnTo>
                    <a:pt x="77" y="57"/>
                  </a:lnTo>
                  <a:lnTo>
                    <a:pt x="73" y="54"/>
                  </a:lnTo>
                  <a:lnTo>
                    <a:pt x="70" y="53"/>
                  </a:lnTo>
                  <a:lnTo>
                    <a:pt x="69" y="53"/>
                  </a:lnTo>
                  <a:lnTo>
                    <a:pt x="68" y="52"/>
                  </a:lnTo>
                  <a:lnTo>
                    <a:pt x="66" y="51"/>
                  </a:lnTo>
                  <a:lnTo>
                    <a:pt x="62" y="49"/>
                  </a:lnTo>
                  <a:lnTo>
                    <a:pt x="61" y="48"/>
                  </a:lnTo>
                  <a:lnTo>
                    <a:pt x="60" y="46"/>
                  </a:lnTo>
                  <a:lnTo>
                    <a:pt x="58" y="45"/>
                  </a:lnTo>
                  <a:lnTo>
                    <a:pt x="56" y="43"/>
                  </a:lnTo>
                  <a:lnTo>
                    <a:pt x="55" y="42"/>
                  </a:lnTo>
                  <a:lnTo>
                    <a:pt x="53" y="38"/>
                  </a:lnTo>
                  <a:lnTo>
                    <a:pt x="53" y="36"/>
                  </a:lnTo>
                  <a:lnTo>
                    <a:pt x="56" y="33"/>
                  </a:lnTo>
                  <a:lnTo>
                    <a:pt x="57" y="33"/>
                  </a:lnTo>
                  <a:lnTo>
                    <a:pt x="58" y="33"/>
                  </a:lnTo>
                  <a:lnTo>
                    <a:pt x="60" y="32"/>
                  </a:lnTo>
                  <a:lnTo>
                    <a:pt x="62" y="30"/>
                  </a:lnTo>
                  <a:lnTo>
                    <a:pt x="64" y="29"/>
                  </a:lnTo>
                  <a:lnTo>
                    <a:pt x="66" y="27"/>
                  </a:lnTo>
                  <a:lnTo>
                    <a:pt x="69" y="26"/>
                  </a:lnTo>
                  <a:lnTo>
                    <a:pt x="71" y="25"/>
                  </a:lnTo>
                  <a:lnTo>
                    <a:pt x="73" y="25"/>
                  </a:lnTo>
                  <a:lnTo>
                    <a:pt x="76" y="25"/>
                  </a:lnTo>
                  <a:lnTo>
                    <a:pt x="77" y="25"/>
                  </a:lnTo>
                  <a:lnTo>
                    <a:pt x="78" y="25"/>
                  </a:lnTo>
                  <a:lnTo>
                    <a:pt x="94" y="25"/>
                  </a:lnTo>
                  <a:lnTo>
                    <a:pt x="100" y="25"/>
                  </a:lnTo>
                  <a:lnTo>
                    <a:pt x="106" y="25"/>
                  </a:lnTo>
                  <a:lnTo>
                    <a:pt x="108" y="25"/>
                  </a:lnTo>
                  <a:lnTo>
                    <a:pt x="110" y="25"/>
                  </a:lnTo>
                  <a:lnTo>
                    <a:pt x="112" y="25"/>
                  </a:lnTo>
                  <a:lnTo>
                    <a:pt x="113" y="25"/>
                  </a:lnTo>
                  <a:lnTo>
                    <a:pt x="113" y="28"/>
                  </a:lnTo>
                  <a:lnTo>
                    <a:pt x="112" y="35"/>
                  </a:lnTo>
                  <a:lnTo>
                    <a:pt x="112" y="59"/>
                  </a:lnTo>
                  <a:lnTo>
                    <a:pt x="112" y="61"/>
                  </a:lnTo>
                  <a:lnTo>
                    <a:pt x="112" y="62"/>
                  </a:lnTo>
                  <a:lnTo>
                    <a:pt x="112" y="69"/>
                  </a:lnTo>
                  <a:lnTo>
                    <a:pt x="112" y="72"/>
                  </a:lnTo>
                  <a:lnTo>
                    <a:pt x="112" y="85"/>
                  </a:lnTo>
                  <a:lnTo>
                    <a:pt x="112" y="100"/>
                  </a:lnTo>
                  <a:lnTo>
                    <a:pt x="112" y="105"/>
                  </a:lnTo>
                  <a:lnTo>
                    <a:pt x="112" y="108"/>
                  </a:lnTo>
                  <a:lnTo>
                    <a:pt x="112" y="121"/>
                  </a:lnTo>
                  <a:lnTo>
                    <a:pt x="112" y="125"/>
                  </a:lnTo>
                  <a:lnTo>
                    <a:pt x="112" y="126"/>
                  </a:lnTo>
                  <a:lnTo>
                    <a:pt x="113" y="124"/>
                  </a:lnTo>
                  <a:lnTo>
                    <a:pt x="114" y="121"/>
                  </a:lnTo>
                  <a:lnTo>
                    <a:pt x="114" y="118"/>
                  </a:lnTo>
                  <a:lnTo>
                    <a:pt x="114" y="117"/>
                  </a:lnTo>
                  <a:lnTo>
                    <a:pt x="114" y="116"/>
                  </a:lnTo>
                  <a:lnTo>
                    <a:pt x="116" y="116"/>
                  </a:lnTo>
                  <a:lnTo>
                    <a:pt x="116" y="114"/>
                  </a:lnTo>
                  <a:lnTo>
                    <a:pt x="117" y="112"/>
                  </a:lnTo>
                  <a:lnTo>
                    <a:pt x="117" y="110"/>
                  </a:lnTo>
                  <a:lnTo>
                    <a:pt x="118" y="108"/>
                  </a:lnTo>
                  <a:lnTo>
                    <a:pt x="118" y="107"/>
                  </a:lnTo>
                  <a:lnTo>
                    <a:pt x="119" y="106"/>
                  </a:lnTo>
                  <a:lnTo>
                    <a:pt x="119" y="105"/>
                  </a:lnTo>
                  <a:lnTo>
                    <a:pt x="120" y="104"/>
                  </a:lnTo>
                  <a:lnTo>
                    <a:pt x="122" y="102"/>
                  </a:lnTo>
                  <a:lnTo>
                    <a:pt x="124" y="102"/>
                  </a:lnTo>
                  <a:lnTo>
                    <a:pt x="125" y="101"/>
                  </a:lnTo>
                  <a:lnTo>
                    <a:pt x="126" y="101"/>
                  </a:lnTo>
                  <a:lnTo>
                    <a:pt x="127" y="101"/>
                  </a:lnTo>
                  <a:lnTo>
                    <a:pt x="128" y="101"/>
                  </a:lnTo>
                  <a:lnTo>
                    <a:pt x="130" y="102"/>
                  </a:lnTo>
                  <a:lnTo>
                    <a:pt x="132" y="102"/>
                  </a:lnTo>
                  <a:lnTo>
                    <a:pt x="133" y="102"/>
                  </a:lnTo>
                  <a:lnTo>
                    <a:pt x="134" y="104"/>
                  </a:lnTo>
                  <a:lnTo>
                    <a:pt x="134" y="106"/>
                  </a:lnTo>
                  <a:lnTo>
                    <a:pt x="135" y="106"/>
                  </a:lnTo>
                  <a:lnTo>
                    <a:pt x="136" y="106"/>
                  </a:lnTo>
                  <a:lnTo>
                    <a:pt x="137" y="106"/>
                  </a:lnTo>
                  <a:lnTo>
                    <a:pt x="140" y="105"/>
                  </a:lnTo>
                  <a:lnTo>
                    <a:pt x="141" y="105"/>
                  </a:lnTo>
                  <a:lnTo>
                    <a:pt x="143" y="104"/>
                  </a:lnTo>
                  <a:lnTo>
                    <a:pt x="144" y="104"/>
                  </a:lnTo>
                  <a:lnTo>
                    <a:pt x="146" y="104"/>
                  </a:lnTo>
                  <a:lnTo>
                    <a:pt x="148" y="104"/>
                  </a:lnTo>
                  <a:lnTo>
                    <a:pt x="150" y="105"/>
                  </a:lnTo>
                  <a:lnTo>
                    <a:pt x="151" y="106"/>
                  </a:lnTo>
                  <a:lnTo>
                    <a:pt x="152" y="107"/>
                  </a:lnTo>
                  <a:lnTo>
                    <a:pt x="153" y="108"/>
                  </a:lnTo>
                  <a:lnTo>
                    <a:pt x="154" y="108"/>
                  </a:lnTo>
                  <a:lnTo>
                    <a:pt x="156" y="108"/>
                  </a:lnTo>
                  <a:lnTo>
                    <a:pt x="157" y="108"/>
                  </a:lnTo>
                  <a:lnTo>
                    <a:pt x="157" y="107"/>
                  </a:lnTo>
                  <a:lnTo>
                    <a:pt x="158" y="107"/>
                  </a:lnTo>
                  <a:lnTo>
                    <a:pt x="159" y="106"/>
                  </a:lnTo>
                  <a:lnTo>
                    <a:pt x="159" y="104"/>
                  </a:lnTo>
                  <a:lnTo>
                    <a:pt x="159" y="102"/>
                  </a:lnTo>
                  <a:lnTo>
                    <a:pt x="160" y="102"/>
                  </a:lnTo>
                  <a:lnTo>
                    <a:pt x="161" y="102"/>
                  </a:lnTo>
                  <a:lnTo>
                    <a:pt x="162" y="104"/>
                  </a:lnTo>
                  <a:lnTo>
                    <a:pt x="162" y="105"/>
                  </a:lnTo>
                  <a:lnTo>
                    <a:pt x="162" y="106"/>
                  </a:lnTo>
                  <a:lnTo>
                    <a:pt x="164" y="107"/>
                  </a:lnTo>
                  <a:lnTo>
                    <a:pt x="165" y="108"/>
                  </a:lnTo>
                  <a:lnTo>
                    <a:pt x="166" y="108"/>
                  </a:lnTo>
                  <a:lnTo>
                    <a:pt x="166" y="107"/>
                  </a:lnTo>
                  <a:lnTo>
                    <a:pt x="166" y="100"/>
                  </a:lnTo>
                  <a:lnTo>
                    <a:pt x="166" y="99"/>
                  </a:lnTo>
                  <a:lnTo>
                    <a:pt x="166" y="91"/>
                  </a:lnTo>
                  <a:lnTo>
                    <a:pt x="166" y="86"/>
                  </a:lnTo>
                  <a:lnTo>
                    <a:pt x="166" y="85"/>
                  </a:lnTo>
                  <a:lnTo>
                    <a:pt x="166" y="84"/>
                  </a:lnTo>
                  <a:lnTo>
                    <a:pt x="166" y="77"/>
                  </a:lnTo>
                  <a:lnTo>
                    <a:pt x="166" y="73"/>
                  </a:lnTo>
                  <a:lnTo>
                    <a:pt x="166" y="67"/>
                  </a:lnTo>
                  <a:lnTo>
                    <a:pt x="166" y="52"/>
                  </a:lnTo>
                  <a:lnTo>
                    <a:pt x="167" y="44"/>
                  </a:lnTo>
                  <a:lnTo>
                    <a:pt x="167" y="32"/>
                  </a:lnTo>
                  <a:lnTo>
                    <a:pt x="167" y="26"/>
                  </a:lnTo>
                  <a:lnTo>
                    <a:pt x="173" y="26"/>
                  </a:lnTo>
                  <a:lnTo>
                    <a:pt x="177" y="26"/>
                  </a:lnTo>
                  <a:lnTo>
                    <a:pt x="180" y="26"/>
                  </a:lnTo>
                  <a:lnTo>
                    <a:pt x="184" y="26"/>
                  </a:lnTo>
                  <a:lnTo>
                    <a:pt x="185" y="26"/>
                  </a:lnTo>
                  <a:close/>
                </a:path>
              </a:pathLst>
            </a:custGeom>
            <a:solidFill>
              <a:schemeClr val="bg1"/>
            </a:solidFill>
            <a:ln w="9525">
              <a:solidFill>
                <a:srgbClr val="000000"/>
              </a:solidFill>
              <a:round/>
              <a:headEnd/>
              <a:tailEnd/>
            </a:ln>
          </p:spPr>
          <p:txBody>
            <a:bodyPr/>
            <a:lstStyle/>
            <a:p>
              <a:endParaRPr lang="en-US" dirty="0"/>
            </a:p>
          </p:txBody>
        </p:sp>
        <p:sp>
          <p:nvSpPr>
            <p:cNvPr id="56" name="Freeform 155"/>
            <p:cNvSpPr>
              <a:spLocks/>
            </p:cNvSpPr>
            <p:nvPr/>
          </p:nvSpPr>
          <p:spPr bwMode="auto">
            <a:xfrm>
              <a:off x="2215" y="2237"/>
              <a:ext cx="326" cy="331"/>
            </a:xfrm>
            <a:custGeom>
              <a:avLst/>
              <a:gdLst>
                <a:gd name="T0" fmla="*/ 221 w 326"/>
                <a:gd name="T1" fmla="*/ 28 h 331"/>
                <a:gd name="T2" fmla="*/ 237 w 326"/>
                <a:gd name="T3" fmla="*/ 26 h 331"/>
                <a:gd name="T4" fmla="*/ 239 w 326"/>
                <a:gd name="T5" fmla="*/ 12 h 331"/>
                <a:gd name="T6" fmla="*/ 273 w 326"/>
                <a:gd name="T7" fmla="*/ 27 h 331"/>
                <a:gd name="T8" fmla="*/ 309 w 326"/>
                <a:gd name="T9" fmla="*/ 51 h 331"/>
                <a:gd name="T10" fmla="*/ 320 w 326"/>
                <a:gd name="T11" fmla="*/ 70 h 331"/>
                <a:gd name="T12" fmla="*/ 312 w 326"/>
                <a:gd name="T13" fmla="*/ 73 h 331"/>
                <a:gd name="T14" fmla="*/ 306 w 326"/>
                <a:gd name="T15" fmla="*/ 81 h 331"/>
                <a:gd name="T16" fmla="*/ 301 w 326"/>
                <a:gd name="T17" fmla="*/ 89 h 331"/>
                <a:gd name="T18" fmla="*/ 304 w 326"/>
                <a:gd name="T19" fmla="*/ 105 h 331"/>
                <a:gd name="T20" fmla="*/ 302 w 326"/>
                <a:gd name="T21" fmla="*/ 116 h 331"/>
                <a:gd name="T22" fmla="*/ 294 w 326"/>
                <a:gd name="T23" fmla="*/ 129 h 331"/>
                <a:gd name="T24" fmla="*/ 290 w 326"/>
                <a:gd name="T25" fmla="*/ 140 h 331"/>
                <a:gd name="T26" fmla="*/ 282 w 326"/>
                <a:gd name="T27" fmla="*/ 150 h 331"/>
                <a:gd name="T28" fmla="*/ 287 w 326"/>
                <a:gd name="T29" fmla="*/ 172 h 331"/>
                <a:gd name="T30" fmla="*/ 257 w 326"/>
                <a:gd name="T31" fmla="*/ 164 h 331"/>
                <a:gd name="T32" fmla="*/ 246 w 326"/>
                <a:gd name="T33" fmla="*/ 170 h 331"/>
                <a:gd name="T34" fmla="*/ 247 w 326"/>
                <a:gd name="T35" fmla="*/ 180 h 331"/>
                <a:gd name="T36" fmla="*/ 249 w 326"/>
                <a:gd name="T37" fmla="*/ 188 h 331"/>
                <a:gd name="T38" fmla="*/ 247 w 326"/>
                <a:gd name="T39" fmla="*/ 201 h 331"/>
                <a:gd name="T40" fmla="*/ 241 w 326"/>
                <a:gd name="T41" fmla="*/ 210 h 331"/>
                <a:gd name="T42" fmla="*/ 241 w 326"/>
                <a:gd name="T43" fmla="*/ 217 h 331"/>
                <a:gd name="T44" fmla="*/ 238 w 326"/>
                <a:gd name="T45" fmla="*/ 224 h 331"/>
                <a:gd name="T46" fmla="*/ 236 w 326"/>
                <a:gd name="T47" fmla="*/ 232 h 331"/>
                <a:gd name="T48" fmla="*/ 230 w 326"/>
                <a:gd name="T49" fmla="*/ 246 h 331"/>
                <a:gd name="T50" fmla="*/ 226 w 326"/>
                <a:gd name="T51" fmla="*/ 253 h 331"/>
                <a:gd name="T52" fmla="*/ 220 w 326"/>
                <a:gd name="T53" fmla="*/ 256 h 331"/>
                <a:gd name="T54" fmla="*/ 215 w 326"/>
                <a:gd name="T55" fmla="*/ 262 h 331"/>
                <a:gd name="T56" fmla="*/ 207 w 326"/>
                <a:gd name="T57" fmla="*/ 264 h 331"/>
                <a:gd name="T58" fmla="*/ 204 w 326"/>
                <a:gd name="T59" fmla="*/ 273 h 331"/>
                <a:gd name="T60" fmla="*/ 212 w 326"/>
                <a:gd name="T61" fmla="*/ 281 h 331"/>
                <a:gd name="T62" fmla="*/ 200 w 326"/>
                <a:gd name="T63" fmla="*/ 286 h 331"/>
                <a:gd name="T64" fmla="*/ 191 w 326"/>
                <a:gd name="T65" fmla="*/ 284 h 331"/>
                <a:gd name="T66" fmla="*/ 189 w 326"/>
                <a:gd name="T67" fmla="*/ 294 h 331"/>
                <a:gd name="T68" fmla="*/ 180 w 326"/>
                <a:gd name="T69" fmla="*/ 286 h 331"/>
                <a:gd name="T70" fmla="*/ 172 w 326"/>
                <a:gd name="T71" fmla="*/ 283 h 331"/>
                <a:gd name="T72" fmla="*/ 169 w 326"/>
                <a:gd name="T73" fmla="*/ 289 h 331"/>
                <a:gd name="T74" fmla="*/ 173 w 326"/>
                <a:gd name="T75" fmla="*/ 294 h 331"/>
                <a:gd name="T76" fmla="*/ 162 w 326"/>
                <a:gd name="T77" fmla="*/ 305 h 331"/>
                <a:gd name="T78" fmla="*/ 156 w 326"/>
                <a:gd name="T79" fmla="*/ 305 h 331"/>
                <a:gd name="T80" fmla="*/ 149 w 326"/>
                <a:gd name="T81" fmla="*/ 306 h 331"/>
                <a:gd name="T82" fmla="*/ 137 w 326"/>
                <a:gd name="T83" fmla="*/ 304 h 331"/>
                <a:gd name="T84" fmla="*/ 132 w 326"/>
                <a:gd name="T85" fmla="*/ 315 h 331"/>
                <a:gd name="T86" fmla="*/ 136 w 326"/>
                <a:gd name="T87" fmla="*/ 320 h 331"/>
                <a:gd name="T88" fmla="*/ 132 w 326"/>
                <a:gd name="T89" fmla="*/ 329 h 331"/>
                <a:gd name="T90" fmla="*/ 120 w 326"/>
                <a:gd name="T91" fmla="*/ 329 h 331"/>
                <a:gd name="T92" fmla="*/ 117 w 326"/>
                <a:gd name="T93" fmla="*/ 329 h 331"/>
                <a:gd name="T94" fmla="*/ 110 w 326"/>
                <a:gd name="T95" fmla="*/ 322 h 331"/>
                <a:gd name="T96" fmla="*/ 108 w 326"/>
                <a:gd name="T97" fmla="*/ 317 h 331"/>
                <a:gd name="T98" fmla="*/ 95 w 326"/>
                <a:gd name="T99" fmla="*/ 318 h 331"/>
                <a:gd name="T100" fmla="*/ 79 w 326"/>
                <a:gd name="T101" fmla="*/ 310 h 331"/>
                <a:gd name="T102" fmla="*/ 85 w 326"/>
                <a:gd name="T103" fmla="*/ 299 h 331"/>
                <a:gd name="T104" fmla="*/ 76 w 326"/>
                <a:gd name="T105" fmla="*/ 277 h 331"/>
                <a:gd name="T106" fmla="*/ 65 w 326"/>
                <a:gd name="T107" fmla="*/ 282 h 331"/>
                <a:gd name="T108" fmla="*/ 57 w 326"/>
                <a:gd name="T109" fmla="*/ 299 h 331"/>
                <a:gd name="T110" fmla="*/ 32 w 326"/>
                <a:gd name="T111" fmla="*/ 301 h 331"/>
                <a:gd name="T112" fmla="*/ 4 w 326"/>
                <a:gd name="T113" fmla="*/ 293 h 331"/>
                <a:gd name="T114" fmla="*/ 4 w 326"/>
                <a:gd name="T115" fmla="*/ 262 h 331"/>
                <a:gd name="T116" fmla="*/ 26 w 326"/>
                <a:gd name="T117" fmla="*/ 248 h 331"/>
                <a:gd name="T118" fmla="*/ 56 w 326"/>
                <a:gd name="T119" fmla="*/ 241 h 33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326" h="331">
                  <a:moveTo>
                    <a:pt x="185" y="26"/>
                  </a:moveTo>
                  <a:lnTo>
                    <a:pt x="190" y="26"/>
                  </a:lnTo>
                  <a:lnTo>
                    <a:pt x="191" y="26"/>
                  </a:lnTo>
                  <a:lnTo>
                    <a:pt x="196" y="27"/>
                  </a:lnTo>
                  <a:lnTo>
                    <a:pt x="202" y="27"/>
                  </a:lnTo>
                  <a:lnTo>
                    <a:pt x="204" y="27"/>
                  </a:lnTo>
                  <a:lnTo>
                    <a:pt x="205" y="27"/>
                  </a:lnTo>
                  <a:lnTo>
                    <a:pt x="208" y="27"/>
                  </a:lnTo>
                  <a:lnTo>
                    <a:pt x="212" y="27"/>
                  </a:lnTo>
                  <a:lnTo>
                    <a:pt x="214" y="27"/>
                  </a:lnTo>
                  <a:lnTo>
                    <a:pt x="215" y="27"/>
                  </a:lnTo>
                  <a:lnTo>
                    <a:pt x="216" y="26"/>
                  </a:lnTo>
                  <a:lnTo>
                    <a:pt x="217" y="25"/>
                  </a:lnTo>
                  <a:lnTo>
                    <a:pt x="218" y="26"/>
                  </a:lnTo>
                  <a:lnTo>
                    <a:pt x="220" y="26"/>
                  </a:lnTo>
                  <a:lnTo>
                    <a:pt x="221" y="27"/>
                  </a:lnTo>
                  <a:lnTo>
                    <a:pt x="221" y="28"/>
                  </a:lnTo>
                  <a:lnTo>
                    <a:pt x="222" y="29"/>
                  </a:lnTo>
                  <a:lnTo>
                    <a:pt x="224" y="29"/>
                  </a:lnTo>
                  <a:lnTo>
                    <a:pt x="225" y="29"/>
                  </a:lnTo>
                  <a:lnTo>
                    <a:pt x="226" y="29"/>
                  </a:lnTo>
                  <a:lnTo>
                    <a:pt x="228" y="29"/>
                  </a:lnTo>
                  <a:lnTo>
                    <a:pt x="228" y="28"/>
                  </a:lnTo>
                  <a:lnTo>
                    <a:pt x="229" y="28"/>
                  </a:lnTo>
                  <a:lnTo>
                    <a:pt x="230" y="29"/>
                  </a:lnTo>
                  <a:lnTo>
                    <a:pt x="232" y="30"/>
                  </a:lnTo>
                  <a:lnTo>
                    <a:pt x="233" y="32"/>
                  </a:lnTo>
                  <a:lnTo>
                    <a:pt x="233" y="33"/>
                  </a:lnTo>
                  <a:lnTo>
                    <a:pt x="234" y="33"/>
                  </a:lnTo>
                  <a:lnTo>
                    <a:pt x="236" y="33"/>
                  </a:lnTo>
                  <a:lnTo>
                    <a:pt x="236" y="32"/>
                  </a:lnTo>
                  <a:lnTo>
                    <a:pt x="237" y="30"/>
                  </a:lnTo>
                  <a:lnTo>
                    <a:pt x="237" y="28"/>
                  </a:lnTo>
                  <a:lnTo>
                    <a:pt x="237" y="26"/>
                  </a:lnTo>
                  <a:lnTo>
                    <a:pt x="237" y="25"/>
                  </a:lnTo>
                  <a:lnTo>
                    <a:pt x="236" y="25"/>
                  </a:lnTo>
                  <a:lnTo>
                    <a:pt x="234" y="24"/>
                  </a:lnTo>
                  <a:lnTo>
                    <a:pt x="234" y="22"/>
                  </a:lnTo>
                  <a:lnTo>
                    <a:pt x="233" y="20"/>
                  </a:lnTo>
                  <a:lnTo>
                    <a:pt x="233" y="19"/>
                  </a:lnTo>
                  <a:lnTo>
                    <a:pt x="234" y="19"/>
                  </a:lnTo>
                  <a:lnTo>
                    <a:pt x="234" y="18"/>
                  </a:lnTo>
                  <a:lnTo>
                    <a:pt x="236" y="18"/>
                  </a:lnTo>
                  <a:lnTo>
                    <a:pt x="237" y="18"/>
                  </a:lnTo>
                  <a:lnTo>
                    <a:pt x="238" y="18"/>
                  </a:lnTo>
                  <a:lnTo>
                    <a:pt x="238" y="17"/>
                  </a:lnTo>
                  <a:lnTo>
                    <a:pt x="239" y="17"/>
                  </a:lnTo>
                  <a:lnTo>
                    <a:pt x="239" y="16"/>
                  </a:lnTo>
                  <a:lnTo>
                    <a:pt x="239" y="14"/>
                  </a:lnTo>
                  <a:lnTo>
                    <a:pt x="239" y="13"/>
                  </a:lnTo>
                  <a:lnTo>
                    <a:pt x="239" y="12"/>
                  </a:lnTo>
                  <a:lnTo>
                    <a:pt x="240" y="10"/>
                  </a:lnTo>
                  <a:lnTo>
                    <a:pt x="240" y="8"/>
                  </a:lnTo>
                  <a:lnTo>
                    <a:pt x="242" y="4"/>
                  </a:lnTo>
                  <a:lnTo>
                    <a:pt x="241" y="3"/>
                  </a:lnTo>
                  <a:lnTo>
                    <a:pt x="240" y="1"/>
                  </a:lnTo>
                  <a:lnTo>
                    <a:pt x="240" y="0"/>
                  </a:lnTo>
                  <a:lnTo>
                    <a:pt x="247" y="0"/>
                  </a:lnTo>
                  <a:lnTo>
                    <a:pt x="248" y="0"/>
                  </a:lnTo>
                  <a:lnTo>
                    <a:pt x="255" y="1"/>
                  </a:lnTo>
                  <a:lnTo>
                    <a:pt x="256" y="1"/>
                  </a:lnTo>
                  <a:lnTo>
                    <a:pt x="255" y="9"/>
                  </a:lnTo>
                  <a:lnTo>
                    <a:pt x="255" y="14"/>
                  </a:lnTo>
                  <a:lnTo>
                    <a:pt x="255" y="18"/>
                  </a:lnTo>
                  <a:lnTo>
                    <a:pt x="265" y="18"/>
                  </a:lnTo>
                  <a:lnTo>
                    <a:pt x="273" y="18"/>
                  </a:lnTo>
                  <a:lnTo>
                    <a:pt x="273" y="24"/>
                  </a:lnTo>
                  <a:lnTo>
                    <a:pt x="273" y="27"/>
                  </a:lnTo>
                  <a:lnTo>
                    <a:pt x="274" y="27"/>
                  </a:lnTo>
                  <a:lnTo>
                    <a:pt x="274" y="28"/>
                  </a:lnTo>
                  <a:lnTo>
                    <a:pt x="273" y="29"/>
                  </a:lnTo>
                  <a:lnTo>
                    <a:pt x="273" y="34"/>
                  </a:lnTo>
                  <a:lnTo>
                    <a:pt x="273" y="38"/>
                  </a:lnTo>
                  <a:lnTo>
                    <a:pt x="273" y="44"/>
                  </a:lnTo>
                  <a:lnTo>
                    <a:pt x="273" y="45"/>
                  </a:lnTo>
                  <a:lnTo>
                    <a:pt x="274" y="45"/>
                  </a:lnTo>
                  <a:lnTo>
                    <a:pt x="287" y="45"/>
                  </a:lnTo>
                  <a:lnTo>
                    <a:pt x="289" y="45"/>
                  </a:lnTo>
                  <a:lnTo>
                    <a:pt x="292" y="45"/>
                  </a:lnTo>
                  <a:lnTo>
                    <a:pt x="297" y="45"/>
                  </a:lnTo>
                  <a:lnTo>
                    <a:pt x="303" y="45"/>
                  </a:lnTo>
                  <a:lnTo>
                    <a:pt x="305" y="45"/>
                  </a:lnTo>
                  <a:lnTo>
                    <a:pt x="308" y="45"/>
                  </a:lnTo>
                  <a:lnTo>
                    <a:pt x="309" y="45"/>
                  </a:lnTo>
                  <a:lnTo>
                    <a:pt x="309" y="51"/>
                  </a:lnTo>
                  <a:lnTo>
                    <a:pt x="309" y="54"/>
                  </a:lnTo>
                  <a:lnTo>
                    <a:pt x="310" y="54"/>
                  </a:lnTo>
                  <a:lnTo>
                    <a:pt x="313" y="54"/>
                  </a:lnTo>
                  <a:lnTo>
                    <a:pt x="318" y="54"/>
                  </a:lnTo>
                  <a:lnTo>
                    <a:pt x="320" y="54"/>
                  </a:lnTo>
                  <a:lnTo>
                    <a:pt x="322" y="54"/>
                  </a:lnTo>
                  <a:lnTo>
                    <a:pt x="325" y="54"/>
                  </a:lnTo>
                  <a:lnTo>
                    <a:pt x="326" y="54"/>
                  </a:lnTo>
                  <a:lnTo>
                    <a:pt x="326" y="60"/>
                  </a:lnTo>
                  <a:lnTo>
                    <a:pt x="326" y="64"/>
                  </a:lnTo>
                  <a:lnTo>
                    <a:pt x="326" y="69"/>
                  </a:lnTo>
                  <a:lnTo>
                    <a:pt x="325" y="70"/>
                  </a:lnTo>
                  <a:lnTo>
                    <a:pt x="324" y="70"/>
                  </a:lnTo>
                  <a:lnTo>
                    <a:pt x="322" y="72"/>
                  </a:lnTo>
                  <a:lnTo>
                    <a:pt x="321" y="72"/>
                  </a:lnTo>
                  <a:lnTo>
                    <a:pt x="320" y="72"/>
                  </a:lnTo>
                  <a:lnTo>
                    <a:pt x="320" y="70"/>
                  </a:lnTo>
                  <a:lnTo>
                    <a:pt x="319" y="70"/>
                  </a:lnTo>
                  <a:lnTo>
                    <a:pt x="318" y="70"/>
                  </a:lnTo>
                  <a:lnTo>
                    <a:pt x="318" y="69"/>
                  </a:lnTo>
                  <a:lnTo>
                    <a:pt x="317" y="69"/>
                  </a:lnTo>
                  <a:lnTo>
                    <a:pt x="317" y="70"/>
                  </a:lnTo>
                  <a:lnTo>
                    <a:pt x="317" y="72"/>
                  </a:lnTo>
                  <a:lnTo>
                    <a:pt x="318" y="72"/>
                  </a:lnTo>
                  <a:lnTo>
                    <a:pt x="318" y="73"/>
                  </a:lnTo>
                  <a:lnTo>
                    <a:pt x="318" y="74"/>
                  </a:lnTo>
                  <a:lnTo>
                    <a:pt x="317" y="74"/>
                  </a:lnTo>
                  <a:lnTo>
                    <a:pt x="316" y="74"/>
                  </a:lnTo>
                  <a:lnTo>
                    <a:pt x="316" y="73"/>
                  </a:lnTo>
                  <a:lnTo>
                    <a:pt x="314" y="73"/>
                  </a:lnTo>
                  <a:lnTo>
                    <a:pt x="314" y="72"/>
                  </a:lnTo>
                  <a:lnTo>
                    <a:pt x="313" y="72"/>
                  </a:lnTo>
                  <a:lnTo>
                    <a:pt x="312" y="72"/>
                  </a:lnTo>
                  <a:lnTo>
                    <a:pt x="312" y="73"/>
                  </a:lnTo>
                  <a:lnTo>
                    <a:pt x="312" y="74"/>
                  </a:lnTo>
                  <a:lnTo>
                    <a:pt x="312" y="75"/>
                  </a:lnTo>
                  <a:lnTo>
                    <a:pt x="312" y="76"/>
                  </a:lnTo>
                  <a:lnTo>
                    <a:pt x="311" y="76"/>
                  </a:lnTo>
                  <a:lnTo>
                    <a:pt x="311" y="77"/>
                  </a:lnTo>
                  <a:lnTo>
                    <a:pt x="310" y="77"/>
                  </a:lnTo>
                  <a:lnTo>
                    <a:pt x="309" y="76"/>
                  </a:lnTo>
                  <a:lnTo>
                    <a:pt x="309" y="75"/>
                  </a:lnTo>
                  <a:lnTo>
                    <a:pt x="309" y="76"/>
                  </a:lnTo>
                  <a:lnTo>
                    <a:pt x="308" y="76"/>
                  </a:lnTo>
                  <a:lnTo>
                    <a:pt x="308" y="77"/>
                  </a:lnTo>
                  <a:lnTo>
                    <a:pt x="306" y="77"/>
                  </a:lnTo>
                  <a:lnTo>
                    <a:pt x="306" y="78"/>
                  </a:lnTo>
                  <a:lnTo>
                    <a:pt x="308" y="78"/>
                  </a:lnTo>
                  <a:lnTo>
                    <a:pt x="308" y="80"/>
                  </a:lnTo>
                  <a:lnTo>
                    <a:pt x="306" y="80"/>
                  </a:lnTo>
                  <a:lnTo>
                    <a:pt x="306" y="81"/>
                  </a:lnTo>
                  <a:lnTo>
                    <a:pt x="308" y="81"/>
                  </a:lnTo>
                  <a:lnTo>
                    <a:pt x="309" y="81"/>
                  </a:lnTo>
                  <a:lnTo>
                    <a:pt x="309" y="82"/>
                  </a:lnTo>
                  <a:lnTo>
                    <a:pt x="308" y="81"/>
                  </a:lnTo>
                  <a:lnTo>
                    <a:pt x="306" y="81"/>
                  </a:lnTo>
                  <a:lnTo>
                    <a:pt x="305" y="82"/>
                  </a:lnTo>
                  <a:lnTo>
                    <a:pt x="305" y="83"/>
                  </a:lnTo>
                  <a:lnTo>
                    <a:pt x="304" y="83"/>
                  </a:lnTo>
                  <a:lnTo>
                    <a:pt x="303" y="84"/>
                  </a:lnTo>
                  <a:lnTo>
                    <a:pt x="302" y="84"/>
                  </a:lnTo>
                  <a:lnTo>
                    <a:pt x="302" y="83"/>
                  </a:lnTo>
                  <a:lnTo>
                    <a:pt x="301" y="84"/>
                  </a:lnTo>
                  <a:lnTo>
                    <a:pt x="300" y="84"/>
                  </a:lnTo>
                  <a:lnTo>
                    <a:pt x="300" y="85"/>
                  </a:lnTo>
                  <a:lnTo>
                    <a:pt x="300" y="86"/>
                  </a:lnTo>
                  <a:lnTo>
                    <a:pt x="300" y="88"/>
                  </a:lnTo>
                  <a:lnTo>
                    <a:pt x="301" y="89"/>
                  </a:lnTo>
                  <a:lnTo>
                    <a:pt x="301" y="90"/>
                  </a:lnTo>
                  <a:lnTo>
                    <a:pt x="302" y="91"/>
                  </a:lnTo>
                  <a:lnTo>
                    <a:pt x="302" y="92"/>
                  </a:lnTo>
                  <a:lnTo>
                    <a:pt x="302" y="93"/>
                  </a:lnTo>
                  <a:lnTo>
                    <a:pt x="302" y="94"/>
                  </a:lnTo>
                  <a:lnTo>
                    <a:pt x="302" y="96"/>
                  </a:lnTo>
                  <a:lnTo>
                    <a:pt x="302" y="97"/>
                  </a:lnTo>
                  <a:lnTo>
                    <a:pt x="301" y="98"/>
                  </a:lnTo>
                  <a:lnTo>
                    <a:pt x="301" y="99"/>
                  </a:lnTo>
                  <a:lnTo>
                    <a:pt x="302" y="99"/>
                  </a:lnTo>
                  <a:lnTo>
                    <a:pt x="303" y="99"/>
                  </a:lnTo>
                  <a:lnTo>
                    <a:pt x="303" y="100"/>
                  </a:lnTo>
                  <a:lnTo>
                    <a:pt x="303" y="101"/>
                  </a:lnTo>
                  <a:lnTo>
                    <a:pt x="303" y="102"/>
                  </a:lnTo>
                  <a:lnTo>
                    <a:pt x="303" y="104"/>
                  </a:lnTo>
                  <a:lnTo>
                    <a:pt x="303" y="105"/>
                  </a:lnTo>
                  <a:lnTo>
                    <a:pt x="304" y="105"/>
                  </a:lnTo>
                  <a:lnTo>
                    <a:pt x="305" y="105"/>
                  </a:lnTo>
                  <a:lnTo>
                    <a:pt x="306" y="106"/>
                  </a:lnTo>
                  <a:lnTo>
                    <a:pt x="309" y="107"/>
                  </a:lnTo>
                  <a:lnTo>
                    <a:pt x="309" y="108"/>
                  </a:lnTo>
                  <a:lnTo>
                    <a:pt x="308" y="108"/>
                  </a:lnTo>
                  <a:lnTo>
                    <a:pt x="308" y="109"/>
                  </a:lnTo>
                  <a:lnTo>
                    <a:pt x="306" y="109"/>
                  </a:lnTo>
                  <a:lnTo>
                    <a:pt x="306" y="110"/>
                  </a:lnTo>
                  <a:lnTo>
                    <a:pt x="305" y="110"/>
                  </a:lnTo>
                  <a:lnTo>
                    <a:pt x="304" y="109"/>
                  </a:lnTo>
                  <a:lnTo>
                    <a:pt x="304" y="110"/>
                  </a:lnTo>
                  <a:lnTo>
                    <a:pt x="304" y="112"/>
                  </a:lnTo>
                  <a:lnTo>
                    <a:pt x="303" y="112"/>
                  </a:lnTo>
                  <a:lnTo>
                    <a:pt x="303" y="113"/>
                  </a:lnTo>
                  <a:lnTo>
                    <a:pt x="302" y="113"/>
                  </a:lnTo>
                  <a:lnTo>
                    <a:pt x="302" y="114"/>
                  </a:lnTo>
                  <a:lnTo>
                    <a:pt x="302" y="116"/>
                  </a:lnTo>
                  <a:lnTo>
                    <a:pt x="302" y="117"/>
                  </a:lnTo>
                  <a:lnTo>
                    <a:pt x="302" y="118"/>
                  </a:lnTo>
                  <a:lnTo>
                    <a:pt x="302" y="120"/>
                  </a:lnTo>
                  <a:lnTo>
                    <a:pt x="301" y="121"/>
                  </a:lnTo>
                  <a:lnTo>
                    <a:pt x="300" y="122"/>
                  </a:lnTo>
                  <a:lnTo>
                    <a:pt x="300" y="123"/>
                  </a:lnTo>
                  <a:lnTo>
                    <a:pt x="298" y="123"/>
                  </a:lnTo>
                  <a:lnTo>
                    <a:pt x="298" y="124"/>
                  </a:lnTo>
                  <a:lnTo>
                    <a:pt x="298" y="125"/>
                  </a:lnTo>
                  <a:lnTo>
                    <a:pt x="297" y="125"/>
                  </a:lnTo>
                  <a:lnTo>
                    <a:pt x="296" y="125"/>
                  </a:lnTo>
                  <a:lnTo>
                    <a:pt x="295" y="126"/>
                  </a:lnTo>
                  <a:lnTo>
                    <a:pt x="295" y="128"/>
                  </a:lnTo>
                  <a:lnTo>
                    <a:pt x="295" y="129"/>
                  </a:lnTo>
                  <a:lnTo>
                    <a:pt x="295" y="130"/>
                  </a:lnTo>
                  <a:lnTo>
                    <a:pt x="294" y="130"/>
                  </a:lnTo>
                  <a:lnTo>
                    <a:pt x="294" y="129"/>
                  </a:lnTo>
                  <a:lnTo>
                    <a:pt x="294" y="130"/>
                  </a:lnTo>
                  <a:lnTo>
                    <a:pt x="294" y="131"/>
                  </a:lnTo>
                  <a:lnTo>
                    <a:pt x="294" y="132"/>
                  </a:lnTo>
                  <a:lnTo>
                    <a:pt x="294" y="133"/>
                  </a:lnTo>
                  <a:lnTo>
                    <a:pt x="293" y="133"/>
                  </a:lnTo>
                  <a:lnTo>
                    <a:pt x="293" y="134"/>
                  </a:lnTo>
                  <a:lnTo>
                    <a:pt x="293" y="136"/>
                  </a:lnTo>
                  <a:lnTo>
                    <a:pt x="293" y="137"/>
                  </a:lnTo>
                  <a:lnTo>
                    <a:pt x="292" y="137"/>
                  </a:lnTo>
                  <a:lnTo>
                    <a:pt x="292" y="138"/>
                  </a:lnTo>
                  <a:lnTo>
                    <a:pt x="290" y="138"/>
                  </a:lnTo>
                  <a:lnTo>
                    <a:pt x="290" y="139"/>
                  </a:lnTo>
                  <a:lnTo>
                    <a:pt x="292" y="139"/>
                  </a:lnTo>
                  <a:lnTo>
                    <a:pt x="292" y="138"/>
                  </a:lnTo>
                  <a:lnTo>
                    <a:pt x="293" y="139"/>
                  </a:lnTo>
                  <a:lnTo>
                    <a:pt x="292" y="139"/>
                  </a:lnTo>
                  <a:lnTo>
                    <a:pt x="290" y="140"/>
                  </a:lnTo>
                  <a:lnTo>
                    <a:pt x="289" y="140"/>
                  </a:lnTo>
                  <a:lnTo>
                    <a:pt x="289" y="141"/>
                  </a:lnTo>
                  <a:lnTo>
                    <a:pt x="288" y="141"/>
                  </a:lnTo>
                  <a:lnTo>
                    <a:pt x="288" y="142"/>
                  </a:lnTo>
                  <a:lnTo>
                    <a:pt x="288" y="144"/>
                  </a:lnTo>
                  <a:lnTo>
                    <a:pt x="289" y="144"/>
                  </a:lnTo>
                  <a:lnTo>
                    <a:pt x="289" y="145"/>
                  </a:lnTo>
                  <a:lnTo>
                    <a:pt x="289" y="146"/>
                  </a:lnTo>
                  <a:lnTo>
                    <a:pt x="288" y="146"/>
                  </a:lnTo>
                  <a:lnTo>
                    <a:pt x="288" y="147"/>
                  </a:lnTo>
                  <a:lnTo>
                    <a:pt x="287" y="147"/>
                  </a:lnTo>
                  <a:lnTo>
                    <a:pt x="287" y="148"/>
                  </a:lnTo>
                  <a:lnTo>
                    <a:pt x="286" y="149"/>
                  </a:lnTo>
                  <a:lnTo>
                    <a:pt x="285" y="149"/>
                  </a:lnTo>
                  <a:lnTo>
                    <a:pt x="284" y="149"/>
                  </a:lnTo>
                  <a:lnTo>
                    <a:pt x="282" y="149"/>
                  </a:lnTo>
                  <a:lnTo>
                    <a:pt x="282" y="150"/>
                  </a:lnTo>
                  <a:lnTo>
                    <a:pt x="282" y="152"/>
                  </a:lnTo>
                  <a:lnTo>
                    <a:pt x="282" y="153"/>
                  </a:lnTo>
                  <a:lnTo>
                    <a:pt x="282" y="154"/>
                  </a:lnTo>
                  <a:lnTo>
                    <a:pt x="284" y="155"/>
                  </a:lnTo>
                  <a:lnTo>
                    <a:pt x="284" y="157"/>
                  </a:lnTo>
                  <a:lnTo>
                    <a:pt x="285" y="157"/>
                  </a:lnTo>
                  <a:lnTo>
                    <a:pt x="285" y="158"/>
                  </a:lnTo>
                  <a:lnTo>
                    <a:pt x="285" y="160"/>
                  </a:lnTo>
                  <a:lnTo>
                    <a:pt x="285" y="162"/>
                  </a:lnTo>
                  <a:lnTo>
                    <a:pt x="286" y="163"/>
                  </a:lnTo>
                  <a:lnTo>
                    <a:pt x="286" y="164"/>
                  </a:lnTo>
                  <a:lnTo>
                    <a:pt x="286" y="165"/>
                  </a:lnTo>
                  <a:lnTo>
                    <a:pt x="286" y="166"/>
                  </a:lnTo>
                  <a:lnTo>
                    <a:pt x="286" y="168"/>
                  </a:lnTo>
                  <a:lnTo>
                    <a:pt x="287" y="169"/>
                  </a:lnTo>
                  <a:lnTo>
                    <a:pt x="287" y="170"/>
                  </a:lnTo>
                  <a:lnTo>
                    <a:pt x="287" y="172"/>
                  </a:lnTo>
                  <a:lnTo>
                    <a:pt x="286" y="172"/>
                  </a:lnTo>
                  <a:lnTo>
                    <a:pt x="285" y="172"/>
                  </a:lnTo>
                  <a:lnTo>
                    <a:pt x="282" y="172"/>
                  </a:lnTo>
                  <a:lnTo>
                    <a:pt x="280" y="170"/>
                  </a:lnTo>
                  <a:lnTo>
                    <a:pt x="279" y="170"/>
                  </a:lnTo>
                  <a:lnTo>
                    <a:pt x="278" y="170"/>
                  </a:lnTo>
                  <a:lnTo>
                    <a:pt x="277" y="169"/>
                  </a:lnTo>
                  <a:lnTo>
                    <a:pt x="274" y="169"/>
                  </a:lnTo>
                  <a:lnTo>
                    <a:pt x="273" y="169"/>
                  </a:lnTo>
                  <a:lnTo>
                    <a:pt x="271" y="168"/>
                  </a:lnTo>
                  <a:lnTo>
                    <a:pt x="266" y="166"/>
                  </a:lnTo>
                  <a:lnTo>
                    <a:pt x="263" y="165"/>
                  </a:lnTo>
                  <a:lnTo>
                    <a:pt x="261" y="164"/>
                  </a:lnTo>
                  <a:lnTo>
                    <a:pt x="260" y="164"/>
                  </a:lnTo>
                  <a:lnTo>
                    <a:pt x="258" y="164"/>
                  </a:lnTo>
                  <a:lnTo>
                    <a:pt x="258" y="163"/>
                  </a:lnTo>
                  <a:lnTo>
                    <a:pt x="257" y="164"/>
                  </a:lnTo>
                  <a:lnTo>
                    <a:pt x="256" y="164"/>
                  </a:lnTo>
                  <a:lnTo>
                    <a:pt x="255" y="164"/>
                  </a:lnTo>
                  <a:lnTo>
                    <a:pt x="254" y="164"/>
                  </a:lnTo>
                  <a:lnTo>
                    <a:pt x="254" y="163"/>
                  </a:lnTo>
                  <a:lnTo>
                    <a:pt x="253" y="163"/>
                  </a:lnTo>
                  <a:lnTo>
                    <a:pt x="252" y="163"/>
                  </a:lnTo>
                  <a:lnTo>
                    <a:pt x="252" y="164"/>
                  </a:lnTo>
                  <a:lnTo>
                    <a:pt x="252" y="165"/>
                  </a:lnTo>
                  <a:lnTo>
                    <a:pt x="252" y="166"/>
                  </a:lnTo>
                  <a:lnTo>
                    <a:pt x="250" y="166"/>
                  </a:lnTo>
                  <a:lnTo>
                    <a:pt x="249" y="166"/>
                  </a:lnTo>
                  <a:lnTo>
                    <a:pt x="249" y="168"/>
                  </a:lnTo>
                  <a:lnTo>
                    <a:pt x="248" y="168"/>
                  </a:lnTo>
                  <a:lnTo>
                    <a:pt x="248" y="166"/>
                  </a:lnTo>
                  <a:lnTo>
                    <a:pt x="247" y="166"/>
                  </a:lnTo>
                  <a:lnTo>
                    <a:pt x="246" y="168"/>
                  </a:lnTo>
                  <a:lnTo>
                    <a:pt x="246" y="170"/>
                  </a:lnTo>
                  <a:lnTo>
                    <a:pt x="245" y="171"/>
                  </a:lnTo>
                  <a:lnTo>
                    <a:pt x="245" y="172"/>
                  </a:lnTo>
                  <a:lnTo>
                    <a:pt x="246" y="172"/>
                  </a:lnTo>
                  <a:lnTo>
                    <a:pt x="246" y="173"/>
                  </a:lnTo>
                  <a:lnTo>
                    <a:pt x="247" y="174"/>
                  </a:lnTo>
                  <a:lnTo>
                    <a:pt x="248" y="174"/>
                  </a:lnTo>
                  <a:lnTo>
                    <a:pt x="248" y="173"/>
                  </a:lnTo>
                  <a:lnTo>
                    <a:pt x="249" y="173"/>
                  </a:lnTo>
                  <a:lnTo>
                    <a:pt x="249" y="172"/>
                  </a:lnTo>
                  <a:lnTo>
                    <a:pt x="249" y="173"/>
                  </a:lnTo>
                  <a:lnTo>
                    <a:pt x="249" y="174"/>
                  </a:lnTo>
                  <a:lnTo>
                    <a:pt x="249" y="176"/>
                  </a:lnTo>
                  <a:lnTo>
                    <a:pt x="249" y="177"/>
                  </a:lnTo>
                  <a:lnTo>
                    <a:pt x="249" y="178"/>
                  </a:lnTo>
                  <a:lnTo>
                    <a:pt x="248" y="178"/>
                  </a:lnTo>
                  <a:lnTo>
                    <a:pt x="248" y="179"/>
                  </a:lnTo>
                  <a:lnTo>
                    <a:pt x="247" y="180"/>
                  </a:lnTo>
                  <a:lnTo>
                    <a:pt x="246" y="180"/>
                  </a:lnTo>
                  <a:lnTo>
                    <a:pt x="246" y="181"/>
                  </a:lnTo>
                  <a:lnTo>
                    <a:pt x="247" y="181"/>
                  </a:lnTo>
                  <a:lnTo>
                    <a:pt x="247" y="182"/>
                  </a:lnTo>
                  <a:lnTo>
                    <a:pt x="247" y="185"/>
                  </a:lnTo>
                  <a:lnTo>
                    <a:pt x="247" y="186"/>
                  </a:lnTo>
                  <a:lnTo>
                    <a:pt x="246" y="186"/>
                  </a:lnTo>
                  <a:lnTo>
                    <a:pt x="246" y="185"/>
                  </a:lnTo>
                  <a:lnTo>
                    <a:pt x="245" y="185"/>
                  </a:lnTo>
                  <a:lnTo>
                    <a:pt x="245" y="186"/>
                  </a:lnTo>
                  <a:lnTo>
                    <a:pt x="246" y="186"/>
                  </a:lnTo>
                  <a:lnTo>
                    <a:pt x="246" y="187"/>
                  </a:lnTo>
                  <a:lnTo>
                    <a:pt x="247" y="188"/>
                  </a:lnTo>
                  <a:lnTo>
                    <a:pt x="247" y="189"/>
                  </a:lnTo>
                  <a:lnTo>
                    <a:pt x="248" y="189"/>
                  </a:lnTo>
                  <a:lnTo>
                    <a:pt x="248" y="188"/>
                  </a:lnTo>
                  <a:lnTo>
                    <a:pt x="249" y="188"/>
                  </a:lnTo>
                  <a:lnTo>
                    <a:pt x="249" y="189"/>
                  </a:lnTo>
                  <a:lnTo>
                    <a:pt x="249" y="190"/>
                  </a:lnTo>
                  <a:lnTo>
                    <a:pt x="248" y="190"/>
                  </a:lnTo>
                  <a:lnTo>
                    <a:pt x="248" y="192"/>
                  </a:lnTo>
                  <a:lnTo>
                    <a:pt x="249" y="192"/>
                  </a:lnTo>
                  <a:lnTo>
                    <a:pt x="250" y="192"/>
                  </a:lnTo>
                  <a:lnTo>
                    <a:pt x="250" y="193"/>
                  </a:lnTo>
                  <a:lnTo>
                    <a:pt x="250" y="194"/>
                  </a:lnTo>
                  <a:lnTo>
                    <a:pt x="249" y="194"/>
                  </a:lnTo>
                  <a:lnTo>
                    <a:pt x="249" y="195"/>
                  </a:lnTo>
                  <a:lnTo>
                    <a:pt x="250" y="196"/>
                  </a:lnTo>
                  <a:lnTo>
                    <a:pt x="250" y="197"/>
                  </a:lnTo>
                  <a:lnTo>
                    <a:pt x="249" y="197"/>
                  </a:lnTo>
                  <a:lnTo>
                    <a:pt x="248" y="198"/>
                  </a:lnTo>
                  <a:lnTo>
                    <a:pt x="248" y="200"/>
                  </a:lnTo>
                  <a:lnTo>
                    <a:pt x="247" y="200"/>
                  </a:lnTo>
                  <a:lnTo>
                    <a:pt x="247" y="201"/>
                  </a:lnTo>
                  <a:lnTo>
                    <a:pt x="247" y="202"/>
                  </a:lnTo>
                  <a:lnTo>
                    <a:pt x="246" y="201"/>
                  </a:lnTo>
                  <a:lnTo>
                    <a:pt x="245" y="201"/>
                  </a:lnTo>
                  <a:lnTo>
                    <a:pt x="245" y="202"/>
                  </a:lnTo>
                  <a:lnTo>
                    <a:pt x="246" y="202"/>
                  </a:lnTo>
                  <a:lnTo>
                    <a:pt x="247" y="203"/>
                  </a:lnTo>
                  <a:lnTo>
                    <a:pt x="248" y="203"/>
                  </a:lnTo>
                  <a:lnTo>
                    <a:pt x="248" y="204"/>
                  </a:lnTo>
                  <a:lnTo>
                    <a:pt x="247" y="204"/>
                  </a:lnTo>
                  <a:lnTo>
                    <a:pt x="246" y="204"/>
                  </a:lnTo>
                  <a:lnTo>
                    <a:pt x="245" y="204"/>
                  </a:lnTo>
                  <a:lnTo>
                    <a:pt x="245" y="205"/>
                  </a:lnTo>
                  <a:lnTo>
                    <a:pt x="245" y="206"/>
                  </a:lnTo>
                  <a:lnTo>
                    <a:pt x="244" y="208"/>
                  </a:lnTo>
                  <a:lnTo>
                    <a:pt x="242" y="209"/>
                  </a:lnTo>
                  <a:lnTo>
                    <a:pt x="241" y="209"/>
                  </a:lnTo>
                  <a:lnTo>
                    <a:pt x="241" y="210"/>
                  </a:lnTo>
                  <a:lnTo>
                    <a:pt x="241" y="211"/>
                  </a:lnTo>
                  <a:lnTo>
                    <a:pt x="240" y="211"/>
                  </a:lnTo>
                  <a:lnTo>
                    <a:pt x="240" y="210"/>
                  </a:lnTo>
                  <a:lnTo>
                    <a:pt x="239" y="210"/>
                  </a:lnTo>
                  <a:lnTo>
                    <a:pt x="238" y="210"/>
                  </a:lnTo>
                  <a:lnTo>
                    <a:pt x="238" y="211"/>
                  </a:lnTo>
                  <a:lnTo>
                    <a:pt x="239" y="211"/>
                  </a:lnTo>
                  <a:lnTo>
                    <a:pt x="239" y="212"/>
                  </a:lnTo>
                  <a:lnTo>
                    <a:pt x="239" y="213"/>
                  </a:lnTo>
                  <a:lnTo>
                    <a:pt x="240" y="213"/>
                  </a:lnTo>
                  <a:lnTo>
                    <a:pt x="240" y="214"/>
                  </a:lnTo>
                  <a:lnTo>
                    <a:pt x="239" y="214"/>
                  </a:lnTo>
                  <a:lnTo>
                    <a:pt x="238" y="214"/>
                  </a:lnTo>
                  <a:lnTo>
                    <a:pt x="238" y="216"/>
                  </a:lnTo>
                  <a:lnTo>
                    <a:pt x="239" y="217"/>
                  </a:lnTo>
                  <a:lnTo>
                    <a:pt x="240" y="217"/>
                  </a:lnTo>
                  <a:lnTo>
                    <a:pt x="241" y="217"/>
                  </a:lnTo>
                  <a:lnTo>
                    <a:pt x="241" y="218"/>
                  </a:lnTo>
                  <a:lnTo>
                    <a:pt x="241" y="219"/>
                  </a:lnTo>
                  <a:lnTo>
                    <a:pt x="240" y="219"/>
                  </a:lnTo>
                  <a:lnTo>
                    <a:pt x="239" y="219"/>
                  </a:lnTo>
                  <a:lnTo>
                    <a:pt x="238" y="219"/>
                  </a:lnTo>
                  <a:lnTo>
                    <a:pt x="237" y="219"/>
                  </a:lnTo>
                  <a:lnTo>
                    <a:pt x="234" y="220"/>
                  </a:lnTo>
                  <a:lnTo>
                    <a:pt x="234" y="221"/>
                  </a:lnTo>
                  <a:lnTo>
                    <a:pt x="236" y="221"/>
                  </a:lnTo>
                  <a:lnTo>
                    <a:pt x="237" y="221"/>
                  </a:lnTo>
                  <a:lnTo>
                    <a:pt x="237" y="222"/>
                  </a:lnTo>
                  <a:lnTo>
                    <a:pt x="238" y="222"/>
                  </a:lnTo>
                  <a:lnTo>
                    <a:pt x="238" y="221"/>
                  </a:lnTo>
                  <a:lnTo>
                    <a:pt x="239" y="221"/>
                  </a:lnTo>
                  <a:lnTo>
                    <a:pt x="239" y="222"/>
                  </a:lnTo>
                  <a:lnTo>
                    <a:pt x="239" y="224"/>
                  </a:lnTo>
                  <a:lnTo>
                    <a:pt x="238" y="224"/>
                  </a:lnTo>
                  <a:lnTo>
                    <a:pt x="238" y="225"/>
                  </a:lnTo>
                  <a:lnTo>
                    <a:pt x="239" y="225"/>
                  </a:lnTo>
                  <a:lnTo>
                    <a:pt x="240" y="225"/>
                  </a:lnTo>
                  <a:lnTo>
                    <a:pt x="240" y="224"/>
                  </a:lnTo>
                  <a:lnTo>
                    <a:pt x="240" y="222"/>
                  </a:lnTo>
                  <a:lnTo>
                    <a:pt x="240" y="224"/>
                  </a:lnTo>
                  <a:lnTo>
                    <a:pt x="241" y="224"/>
                  </a:lnTo>
                  <a:lnTo>
                    <a:pt x="241" y="225"/>
                  </a:lnTo>
                  <a:lnTo>
                    <a:pt x="241" y="226"/>
                  </a:lnTo>
                  <a:lnTo>
                    <a:pt x="240" y="226"/>
                  </a:lnTo>
                  <a:lnTo>
                    <a:pt x="240" y="227"/>
                  </a:lnTo>
                  <a:lnTo>
                    <a:pt x="240" y="228"/>
                  </a:lnTo>
                  <a:lnTo>
                    <a:pt x="239" y="228"/>
                  </a:lnTo>
                  <a:lnTo>
                    <a:pt x="238" y="229"/>
                  </a:lnTo>
                  <a:lnTo>
                    <a:pt x="237" y="230"/>
                  </a:lnTo>
                  <a:lnTo>
                    <a:pt x="237" y="232"/>
                  </a:lnTo>
                  <a:lnTo>
                    <a:pt x="236" y="232"/>
                  </a:lnTo>
                  <a:lnTo>
                    <a:pt x="234" y="232"/>
                  </a:lnTo>
                  <a:lnTo>
                    <a:pt x="234" y="233"/>
                  </a:lnTo>
                  <a:lnTo>
                    <a:pt x="234" y="234"/>
                  </a:lnTo>
                  <a:lnTo>
                    <a:pt x="234" y="235"/>
                  </a:lnTo>
                  <a:lnTo>
                    <a:pt x="234" y="236"/>
                  </a:lnTo>
                  <a:lnTo>
                    <a:pt x="234" y="237"/>
                  </a:lnTo>
                  <a:lnTo>
                    <a:pt x="234" y="238"/>
                  </a:lnTo>
                  <a:lnTo>
                    <a:pt x="236" y="238"/>
                  </a:lnTo>
                  <a:lnTo>
                    <a:pt x="234" y="240"/>
                  </a:lnTo>
                  <a:lnTo>
                    <a:pt x="234" y="241"/>
                  </a:lnTo>
                  <a:lnTo>
                    <a:pt x="233" y="242"/>
                  </a:lnTo>
                  <a:lnTo>
                    <a:pt x="232" y="242"/>
                  </a:lnTo>
                  <a:lnTo>
                    <a:pt x="231" y="242"/>
                  </a:lnTo>
                  <a:lnTo>
                    <a:pt x="231" y="243"/>
                  </a:lnTo>
                  <a:lnTo>
                    <a:pt x="231" y="244"/>
                  </a:lnTo>
                  <a:lnTo>
                    <a:pt x="231" y="245"/>
                  </a:lnTo>
                  <a:lnTo>
                    <a:pt x="230" y="246"/>
                  </a:lnTo>
                  <a:lnTo>
                    <a:pt x="229" y="246"/>
                  </a:lnTo>
                  <a:lnTo>
                    <a:pt x="228" y="248"/>
                  </a:lnTo>
                  <a:lnTo>
                    <a:pt x="229" y="248"/>
                  </a:lnTo>
                  <a:lnTo>
                    <a:pt x="230" y="248"/>
                  </a:lnTo>
                  <a:lnTo>
                    <a:pt x="231" y="248"/>
                  </a:lnTo>
                  <a:lnTo>
                    <a:pt x="232" y="248"/>
                  </a:lnTo>
                  <a:lnTo>
                    <a:pt x="232" y="249"/>
                  </a:lnTo>
                  <a:lnTo>
                    <a:pt x="231" y="249"/>
                  </a:lnTo>
                  <a:lnTo>
                    <a:pt x="230" y="250"/>
                  </a:lnTo>
                  <a:lnTo>
                    <a:pt x="229" y="250"/>
                  </a:lnTo>
                  <a:lnTo>
                    <a:pt x="229" y="251"/>
                  </a:lnTo>
                  <a:lnTo>
                    <a:pt x="229" y="252"/>
                  </a:lnTo>
                  <a:lnTo>
                    <a:pt x="229" y="253"/>
                  </a:lnTo>
                  <a:lnTo>
                    <a:pt x="228" y="253"/>
                  </a:lnTo>
                  <a:lnTo>
                    <a:pt x="228" y="252"/>
                  </a:lnTo>
                  <a:lnTo>
                    <a:pt x="226" y="252"/>
                  </a:lnTo>
                  <a:lnTo>
                    <a:pt x="226" y="253"/>
                  </a:lnTo>
                  <a:lnTo>
                    <a:pt x="225" y="253"/>
                  </a:lnTo>
                  <a:lnTo>
                    <a:pt x="225" y="252"/>
                  </a:lnTo>
                  <a:lnTo>
                    <a:pt x="224" y="252"/>
                  </a:lnTo>
                  <a:lnTo>
                    <a:pt x="224" y="253"/>
                  </a:lnTo>
                  <a:lnTo>
                    <a:pt x="224" y="254"/>
                  </a:lnTo>
                  <a:lnTo>
                    <a:pt x="224" y="256"/>
                  </a:lnTo>
                  <a:lnTo>
                    <a:pt x="223" y="254"/>
                  </a:lnTo>
                  <a:lnTo>
                    <a:pt x="223" y="253"/>
                  </a:lnTo>
                  <a:lnTo>
                    <a:pt x="222" y="253"/>
                  </a:lnTo>
                  <a:lnTo>
                    <a:pt x="222" y="252"/>
                  </a:lnTo>
                  <a:lnTo>
                    <a:pt x="221" y="252"/>
                  </a:lnTo>
                  <a:lnTo>
                    <a:pt x="221" y="253"/>
                  </a:lnTo>
                  <a:lnTo>
                    <a:pt x="220" y="253"/>
                  </a:lnTo>
                  <a:lnTo>
                    <a:pt x="220" y="254"/>
                  </a:lnTo>
                  <a:lnTo>
                    <a:pt x="221" y="254"/>
                  </a:lnTo>
                  <a:lnTo>
                    <a:pt x="221" y="256"/>
                  </a:lnTo>
                  <a:lnTo>
                    <a:pt x="220" y="256"/>
                  </a:lnTo>
                  <a:lnTo>
                    <a:pt x="220" y="257"/>
                  </a:lnTo>
                  <a:lnTo>
                    <a:pt x="221" y="257"/>
                  </a:lnTo>
                  <a:lnTo>
                    <a:pt x="221" y="258"/>
                  </a:lnTo>
                  <a:lnTo>
                    <a:pt x="221" y="259"/>
                  </a:lnTo>
                  <a:lnTo>
                    <a:pt x="222" y="259"/>
                  </a:lnTo>
                  <a:lnTo>
                    <a:pt x="222" y="260"/>
                  </a:lnTo>
                  <a:lnTo>
                    <a:pt x="221" y="260"/>
                  </a:lnTo>
                  <a:lnTo>
                    <a:pt x="220" y="260"/>
                  </a:lnTo>
                  <a:lnTo>
                    <a:pt x="220" y="261"/>
                  </a:lnTo>
                  <a:lnTo>
                    <a:pt x="218" y="261"/>
                  </a:lnTo>
                  <a:lnTo>
                    <a:pt x="217" y="260"/>
                  </a:lnTo>
                  <a:lnTo>
                    <a:pt x="216" y="260"/>
                  </a:lnTo>
                  <a:lnTo>
                    <a:pt x="215" y="260"/>
                  </a:lnTo>
                  <a:lnTo>
                    <a:pt x="215" y="259"/>
                  </a:lnTo>
                  <a:lnTo>
                    <a:pt x="215" y="260"/>
                  </a:lnTo>
                  <a:lnTo>
                    <a:pt x="215" y="261"/>
                  </a:lnTo>
                  <a:lnTo>
                    <a:pt x="215" y="262"/>
                  </a:lnTo>
                  <a:lnTo>
                    <a:pt x="214" y="262"/>
                  </a:lnTo>
                  <a:lnTo>
                    <a:pt x="214" y="261"/>
                  </a:lnTo>
                  <a:lnTo>
                    <a:pt x="213" y="260"/>
                  </a:lnTo>
                  <a:lnTo>
                    <a:pt x="212" y="260"/>
                  </a:lnTo>
                  <a:lnTo>
                    <a:pt x="212" y="261"/>
                  </a:lnTo>
                  <a:lnTo>
                    <a:pt x="212" y="262"/>
                  </a:lnTo>
                  <a:lnTo>
                    <a:pt x="210" y="261"/>
                  </a:lnTo>
                  <a:lnTo>
                    <a:pt x="210" y="262"/>
                  </a:lnTo>
                  <a:lnTo>
                    <a:pt x="209" y="262"/>
                  </a:lnTo>
                  <a:lnTo>
                    <a:pt x="209" y="264"/>
                  </a:lnTo>
                  <a:lnTo>
                    <a:pt x="208" y="264"/>
                  </a:lnTo>
                  <a:lnTo>
                    <a:pt x="208" y="262"/>
                  </a:lnTo>
                  <a:lnTo>
                    <a:pt x="209" y="261"/>
                  </a:lnTo>
                  <a:lnTo>
                    <a:pt x="208" y="261"/>
                  </a:lnTo>
                  <a:lnTo>
                    <a:pt x="207" y="261"/>
                  </a:lnTo>
                  <a:lnTo>
                    <a:pt x="207" y="262"/>
                  </a:lnTo>
                  <a:lnTo>
                    <a:pt x="207" y="264"/>
                  </a:lnTo>
                  <a:lnTo>
                    <a:pt x="206" y="265"/>
                  </a:lnTo>
                  <a:lnTo>
                    <a:pt x="205" y="266"/>
                  </a:lnTo>
                  <a:lnTo>
                    <a:pt x="205" y="267"/>
                  </a:lnTo>
                  <a:lnTo>
                    <a:pt x="204" y="267"/>
                  </a:lnTo>
                  <a:lnTo>
                    <a:pt x="202" y="267"/>
                  </a:lnTo>
                  <a:lnTo>
                    <a:pt x="202" y="268"/>
                  </a:lnTo>
                  <a:lnTo>
                    <a:pt x="202" y="269"/>
                  </a:lnTo>
                  <a:lnTo>
                    <a:pt x="202" y="270"/>
                  </a:lnTo>
                  <a:lnTo>
                    <a:pt x="201" y="270"/>
                  </a:lnTo>
                  <a:lnTo>
                    <a:pt x="200" y="270"/>
                  </a:lnTo>
                  <a:lnTo>
                    <a:pt x="200" y="272"/>
                  </a:lnTo>
                  <a:lnTo>
                    <a:pt x="200" y="273"/>
                  </a:lnTo>
                  <a:lnTo>
                    <a:pt x="201" y="273"/>
                  </a:lnTo>
                  <a:lnTo>
                    <a:pt x="202" y="273"/>
                  </a:lnTo>
                  <a:lnTo>
                    <a:pt x="202" y="272"/>
                  </a:lnTo>
                  <a:lnTo>
                    <a:pt x="204" y="272"/>
                  </a:lnTo>
                  <a:lnTo>
                    <a:pt x="204" y="273"/>
                  </a:lnTo>
                  <a:lnTo>
                    <a:pt x="204" y="274"/>
                  </a:lnTo>
                  <a:lnTo>
                    <a:pt x="202" y="274"/>
                  </a:lnTo>
                  <a:lnTo>
                    <a:pt x="204" y="275"/>
                  </a:lnTo>
                  <a:lnTo>
                    <a:pt x="205" y="275"/>
                  </a:lnTo>
                  <a:lnTo>
                    <a:pt x="206" y="275"/>
                  </a:lnTo>
                  <a:lnTo>
                    <a:pt x="207" y="276"/>
                  </a:lnTo>
                  <a:lnTo>
                    <a:pt x="208" y="277"/>
                  </a:lnTo>
                  <a:lnTo>
                    <a:pt x="208" y="278"/>
                  </a:lnTo>
                  <a:lnTo>
                    <a:pt x="208" y="280"/>
                  </a:lnTo>
                  <a:lnTo>
                    <a:pt x="208" y="281"/>
                  </a:lnTo>
                  <a:lnTo>
                    <a:pt x="209" y="281"/>
                  </a:lnTo>
                  <a:lnTo>
                    <a:pt x="209" y="280"/>
                  </a:lnTo>
                  <a:lnTo>
                    <a:pt x="210" y="280"/>
                  </a:lnTo>
                  <a:lnTo>
                    <a:pt x="212" y="278"/>
                  </a:lnTo>
                  <a:lnTo>
                    <a:pt x="213" y="280"/>
                  </a:lnTo>
                  <a:lnTo>
                    <a:pt x="213" y="281"/>
                  </a:lnTo>
                  <a:lnTo>
                    <a:pt x="212" y="281"/>
                  </a:lnTo>
                  <a:lnTo>
                    <a:pt x="212" y="282"/>
                  </a:lnTo>
                  <a:lnTo>
                    <a:pt x="212" y="283"/>
                  </a:lnTo>
                  <a:lnTo>
                    <a:pt x="210" y="283"/>
                  </a:lnTo>
                  <a:lnTo>
                    <a:pt x="210" y="284"/>
                  </a:lnTo>
                  <a:lnTo>
                    <a:pt x="212" y="284"/>
                  </a:lnTo>
                  <a:lnTo>
                    <a:pt x="212" y="285"/>
                  </a:lnTo>
                  <a:lnTo>
                    <a:pt x="210" y="285"/>
                  </a:lnTo>
                  <a:lnTo>
                    <a:pt x="209" y="285"/>
                  </a:lnTo>
                  <a:lnTo>
                    <a:pt x="208" y="284"/>
                  </a:lnTo>
                  <a:lnTo>
                    <a:pt x="208" y="283"/>
                  </a:lnTo>
                  <a:lnTo>
                    <a:pt x="207" y="284"/>
                  </a:lnTo>
                  <a:lnTo>
                    <a:pt x="207" y="285"/>
                  </a:lnTo>
                  <a:lnTo>
                    <a:pt x="206" y="285"/>
                  </a:lnTo>
                  <a:lnTo>
                    <a:pt x="204" y="285"/>
                  </a:lnTo>
                  <a:lnTo>
                    <a:pt x="202" y="285"/>
                  </a:lnTo>
                  <a:lnTo>
                    <a:pt x="201" y="286"/>
                  </a:lnTo>
                  <a:lnTo>
                    <a:pt x="200" y="286"/>
                  </a:lnTo>
                  <a:lnTo>
                    <a:pt x="199" y="286"/>
                  </a:lnTo>
                  <a:lnTo>
                    <a:pt x="199" y="288"/>
                  </a:lnTo>
                  <a:lnTo>
                    <a:pt x="200" y="289"/>
                  </a:lnTo>
                  <a:lnTo>
                    <a:pt x="199" y="290"/>
                  </a:lnTo>
                  <a:lnTo>
                    <a:pt x="198" y="290"/>
                  </a:lnTo>
                  <a:lnTo>
                    <a:pt x="197" y="290"/>
                  </a:lnTo>
                  <a:lnTo>
                    <a:pt x="197" y="289"/>
                  </a:lnTo>
                  <a:lnTo>
                    <a:pt x="196" y="288"/>
                  </a:lnTo>
                  <a:lnTo>
                    <a:pt x="194" y="286"/>
                  </a:lnTo>
                  <a:lnTo>
                    <a:pt x="193" y="286"/>
                  </a:lnTo>
                  <a:lnTo>
                    <a:pt x="193" y="288"/>
                  </a:lnTo>
                  <a:lnTo>
                    <a:pt x="192" y="288"/>
                  </a:lnTo>
                  <a:lnTo>
                    <a:pt x="191" y="286"/>
                  </a:lnTo>
                  <a:lnTo>
                    <a:pt x="191" y="285"/>
                  </a:lnTo>
                  <a:lnTo>
                    <a:pt x="192" y="285"/>
                  </a:lnTo>
                  <a:lnTo>
                    <a:pt x="192" y="284"/>
                  </a:lnTo>
                  <a:lnTo>
                    <a:pt x="191" y="284"/>
                  </a:lnTo>
                  <a:lnTo>
                    <a:pt x="190" y="284"/>
                  </a:lnTo>
                  <a:lnTo>
                    <a:pt x="190" y="285"/>
                  </a:lnTo>
                  <a:lnTo>
                    <a:pt x="189" y="285"/>
                  </a:lnTo>
                  <a:lnTo>
                    <a:pt x="190" y="285"/>
                  </a:lnTo>
                  <a:lnTo>
                    <a:pt x="190" y="286"/>
                  </a:lnTo>
                  <a:lnTo>
                    <a:pt x="191" y="286"/>
                  </a:lnTo>
                  <a:lnTo>
                    <a:pt x="190" y="286"/>
                  </a:lnTo>
                  <a:lnTo>
                    <a:pt x="191" y="288"/>
                  </a:lnTo>
                  <a:lnTo>
                    <a:pt x="191" y="289"/>
                  </a:lnTo>
                  <a:lnTo>
                    <a:pt x="191" y="290"/>
                  </a:lnTo>
                  <a:lnTo>
                    <a:pt x="190" y="290"/>
                  </a:lnTo>
                  <a:lnTo>
                    <a:pt x="190" y="291"/>
                  </a:lnTo>
                  <a:lnTo>
                    <a:pt x="189" y="292"/>
                  </a:lnTo>
                  <a:lnTo>
                    <a:pt x="188" y="292"/>
                  </a:lnTo>
                  <a:lnTo>
                    <a:pt x="188" y="293"/>
                  </a:lnTo>
                  <a:lnTo>
                    <a:pt x="189" y="293"/>
                  </a:lnTo>
                  <a:lnTo>
                    <a:pt x="189" y="294"/>
                  </a:lnTo>
                  <a:lnTo>
                    <a:pt x="188" y="294"/>
                  </a:lnTo>
                  <a:lnTo>
                    <a:pt x="186" y="294"/>
                  </a:lnTo>
                  <a:lnTo>
                    <a:pt x="186" y="293"/>
                  </a:lnTo>
                  <a:lnTo>
                    <a:pt x="185" y="294"/>
                  </a:lnTo>
                  <a:lnTo>
                    <a:pt x="185" y="296"/>
                  </a:lnTo>
                  <a:lnTo>
                    <a:pt x="184" y="296"/>
                  </a:lnTo>
                  <a:lnTo>
                    <a:pt x="184" y="294"/>
                  </a:lnTo>
                  <a:lnTo>
                    <a:pt x="183" y="294"/>
                  </a:lnTo>
                  <a:lnTo>
                    <a:pt x="181" y="293"/>
                  </a:lnTo>
                  <a:lnTo>
                    <a:pt x="181" y="292"/>
                  </a:lnTo>
                  <a:lnTo>
                    <a:pt x="180" y="291"/>
                  </a:lnTo>
                  <a:lnTo>
                    <a:pt x="180" y="290"/>
                  </a:lnTo>
                  <a:lnTo>
                    <a:pt x="180" y="289"/>
                  </a:lnTo>
                  <a:lnTo>
                    <a:pt x="181" y="289"/>
                  </a:lnTo>
                  <a:lnTo>
                    <a:pt x="181" y="288"/>
                  </a:lnTo>
                  <a:lnTo>
                    <a:pt x="180" y="288"/>
                  </a:lnTo>
                  <a:lnTo>
                    <a:pt x="180" y="286"/>
                  </a:lnTo>
                  <a:lnTo>
                    <a:pt x="181" y="286"/>
                  </a:lnTo>
                  <a:lnTo>
                    <a:pt x="181" y="285"/>
                  </a:lnTo>
                  <a:lnTo>
                    <a:pt x="181" y="284"/>
                  </a:lnTo>
                  <a:lnTo>
                    <a:pt x="182" y="284"/>
                  </a:lnTo>
                  <a:lnTo>
                    <a:pt x="182" y="285"/>
                  </a:lnTo>
                  <a:lnTo>
                    <a:pt x="182" y="284"/>
                  </a:lnTo>
                  <a:lnTo>
                    <a:pt x="182" y="283"/>
                  </a:lnTo>
                  <a:lnTo>
                    <a:pt x="181" y="283"/>
                  </a:lnTo>
                  <a:lnTo>
                    <a:pt x="180" y="283"/>
                  </a:lnTo>
                  <a:lnTo>
                    <a:pt x="178" y="283"/>
                  </a:lnTo>
                  <a:lnTo>
                    <a:pt x="177" y="282"/>
                  </a:lnTo>
                  <a:lnTo>
                    <a:pt x="176" y="282"/>
                  </a:lnTo>
                  <a:lnTo>
                    <a:pt x="176" y="283"/>
                  </a:lnTo>
                  <a:lnTo>
                    <a:pt x="175" y="283"/>
                  </a:lnTo>
                  <a:lnTo>
                    <a:pt x="174" y="282"/>
                  </a:lnTo>
                  <a:lnTo>
                    <a:pt x="173" y="282"/>
                  </a:lnTo>
                  <a:lnTo>
                    <a:pt x="172" y="283"/>
                  </a:lnTo>
                  <a:lnTo>
                    <a:pt x="170" y="283"/>
                  </a:lnTo>
                  <a:lnTo>
                    <a:pt x="169" y="283"/>
                  </a:lnTo>
                  <a:lnTo>
                    <a:pt x="169" y="284"/>
                  </a:lnTo>
                  <a:lnTo>
                    <a:pt x="170" y="284"/>
                  </a:lnTo>
                  <a:lnTo>
                    <a:pt x="172" y="285"/>
                  </a:lnTo>
                  <a:lnTo>
                    <a:pt x="173" y="285"/>
                  </a:lnTo>
                  <a:lnTo>
                    <a:pt x="173" y="284"/>
                  </a:lnTo>
                  <a:lnTo>
                    <a:pt x="173" y="285"/>
                  </a:lnTo>
                  <a:lnTo>
                    <a:pt x="173" y="286"/>
                  </a:lnTo>
                  <a:lnTo>
                    <a:pt x="172" y="286"/>
                  </a:lnTo>
                  <a:lnTo>
                    <a:pt x="170" y="286"/>
                  </a:lnTo>
                  <a:lnTo>
                    <a:pt x="169" y="285"/>
                  </a:lnTo>
                  <a:lnTo>
                    <a:pt x="169" y="286"/>
                  </a:lnTo>
                  <a:lnTo>
                    <a:pt x="169" y="288"/>
                  </a:lnTo>
                  <a:lnTo>
                    <a:pt x="170" y="288"/>
                  </a:lnTo>
                  <a:lnTo>
                    <a:pt x="170" y="289"/>
                  </a:lnTo>
                  <a:lnTo>
                    <a:pt x="169" y="289"/>
                  </a:lnTo>
                  <a:lnTo>
                    <a:pt x="168" y="288"/>
                  </a:lnTo>
                  <a:lnTo>
                    <a:pt x="168" y="289"/>
                  </a:lnTo>
                  <a:lnTo>
                    <a:pt x="168" y="290"/>
                  </a:lnTo>
                  <a:lnTo>
                    <a:pt x="167" y="290"/>
                  </a:lnTo>
                  <a:lnTo>
                    <a:pt x="166" y="291"/>
                  </a:lnTo>
                  <a:lnTo>
                    <a:pt x="165" y="292"/>
                  </a:lnTo>
                  <a:lnTo>
                    <a:pt x="166" y="292"/>
                  </a:lnTo>
                  <a:lnTo>
                    <a:pt x="167" y="293"/>
                  </a:lnTo>
                  <a:lnTo>
                    <a:pt x="168" y="293"/>
                  </a:lnTo>
                  <a:lnTo>
                    <a:pt x="168" y="294"/>
                  </a:lnTo>
                  <a:lnTo>
                    <a:pt x="169" y="294"/>
                  </a:lnTo>
                  <a:lnTo>
                    <a:pt x="169" y="293"/>
                  </a:lnTo>
                  <a:lnTo>
                    <a:pt x="170" y="293"/>
                  </a:lnTo>
                  <a:lnTo>
                    <a:pt x="170" y="292"/>
                  </a:lnTo>
                  <a:lnTo>
                    <a:pt x="170" y="293"/>
                  </a:lnTo>
                  <a:lnTo>
                    <a:pt x="172" y="293"/>
                  </a:lnTo>
                  <a:lnTo>
                    <a:pt x="173" y="294"/>
                  </a:lnTo>
                  <a:lnTo>
                    <a:pt x="173" y="296"/>
                  </a:lnTo>
                  <a:lnTo>
                    <a:pt x="173" y="297"/>
                  </a:lnTo>
                  <a:lnTo>
                    <a:pt x="173" y="298"/>
                  </a:lnTo>
                  <a:lnTo>
                    <a:pt x="173" y="299"/>
                  </a:lnTo>
                  <a:lnTo>
                    <a:pt x="172" y="299"/>
                  </a:lnTo>
                  <a:lnTo>
                    <a:pt x="172" y="300"/>
                  </a:lnTo>
                  <a:lnTo>
                    <a:pt x="172" y="301"/>
                  </a:lnTo>
                  <a:lnTo>
                    <a:pt x="169" y="301"/>
                  </a:lnTo>
                  <a:lnTo>
                    <a:pt x="167" y="302"/>
                  </a:lnTo>
                  <a:lnTo>
                    <a:pt x="166" y="302"/>
                  </a:lnTo>
                  <a:lnTo>
                    <a:pt x="165" y="304"/>
                  </a:lnTo>
                  <a:lnTo>
                    <a:pt x="164" y="304"/>
                  </a:lnTo>
                  <a:lnTo>
                    <a:pt x="164" y="302"/>
                  </a:lnTo>
                  <a:lnTo>
                    <a:pt x="162" y="302"/>
                  </a:lnTo>
                  <a:lnTo>
                    <a:pt x="162" y="304"/>
                  </a:lnTo>
                  <a:lnTo>
                    <a:pt x="164" y="305"/>
                  </a:lnTo>
                  <a:lnTo>
                    <a:pt x="162" y="305"/>
                  </a:lnTo>
                  <a:lnTo>
                    <a:pt x="161" y="305"/>
                  </a:lnTo>
                  <a:lnTo>
                    <a:pt x="160" y="306"/>
                  </a:lnTo>
                  <a:lnTo>
                    <a:pt x="159" y="306"/>
                  </a:lnTo>
                  <a:lnTo>
                    <a:pt x="158" y="306"/>
                  </a:lnTo>
                  <a:lnTo>
                    <a:pt x="158" y="305"/>
                  </a:lnTo>
                  <a:lnTo>
                    <a:pt x="157" y="305"/>
                  </a:lnTo>
                  <a:lnTo>
                    <a:pt x="156" y="305"/>
                  </a:lnTo>
                  <a:lnTo>
                    <a:pt x="157" y="305"/>
                  </a:lnTo>
                  <a:lnTo>
                    <a:pt x="157" y="304"/>
                  </a:lnTo>
                  <a:lnTo>
                    <a:pt x="158" y="304"/>
                  </a:lnTo>
                  <a:lnTo>
                    <a:pt x="158" y="302"/>
                  </a:lnTo>
                  <a:lnTo>
                    <a:pt x="158" y="301"/>
                  </a:lnTo>
                  <a:lnTo>
                    <a:pt x="157" y="301"/>
                  </a:lnTo>
                  <a:lnTo>
                    <a:pt x="156" y="301"/>
                  </a:lnTo>
                  <a:lnTo>
                    <a:pt x="156" y="302"/>
                  </a:lnTo>
                  <a:lnTo>
                    <a:pt x="156" y="304"/>
                  </a:lnTo>
                  <a:lnTo>
                    <a:pt x="156" y="305"/>
                  </a:lnTo>
                  <a:lnTo>
                    <a:pt x="156" y="306"/>
                  </a:lnTo>
                  <a:lnTo>
                    <a:pt x="154" y="306"/>
                  </a:lnTo>
                  <a:lnTo>
                    <a:pt x="154" y="305"/>
                  </a:lnTo>
                  <a:lnTo>
                    <a:pt x="153" y="304"/>
                  </a:lnTo>
                  <a:lnTo>
                    <a:pt x="153" y="305"/>
                  </a:lnTo>
                  <a:lnTo>
                    <a:pt x="152" y="305"/>
                  </a:lnTo>
                  <a:lnTo>
                    <a:pt x="152" y="306"/>
                  </a:lnTo>
                  <a:lnTo>
                    <a:pt x="153" y="306"/>
                  </a:lnTo>
                  <a:lnTo>
                    <a:pt x="153" y="307"/>
                  </a:lnTo>
                  <a:lnTo>
                    <a:pt x="154" y="307"/>
                  </a:lnTo>
                  <a:lnTo>
                    <a:pt x="154" y="308"/>
                  </a:lnTo>
                  <a:lnTo>
                    <a:pt x="154" y="309"/>
                  </a:lnTo>
                  <a:lnTo>
                    <a:pt x="153" y="309"/>
                  </a:lnTo>
                  <a:lnTo>
                    <a:pt x="152" y="308"/>
                  </a:lnTo>
                  <a:lnTo>
                    <a:pt x="151" y="308"/>
                  </a:lnTo>
                  <a:lnTo>
                    <a:pt x="150" y="307"/>
                  </a:lnTo>
                  <a:lnTo>
                    <a:pt x="149" y="306"/>
                  </a:lnTo>
                  <a:lnTo>
                    <a:pt x="148" y="305"/>
                  </a:lnTo>
                  <a:lnTo>
                    <a:pt x="146" y="304"/>
                  </a:lnTo>
                  <a:lnTo>
                    <a:pt x="146" y="302"/>
                  </a:lnTo>
                  <a:lnTo>
                    <a:pt x="145" y="302"/>
                  </a:lnTo>
                  <a:lnTo>
                    <a:pt x="143" y="301"/>
                  </a:lnTo>
                  <a:lnTo>
                    <a:pt x="142" y="301"/>
                  </a:lnTo>
                  <a:lnTo>
                    <a:pt x="142" y="300"/>
                  </a:lnTo>
                  <a:lnTo>
                    <a:pt x="142" y="299"/>
                  </a:lnTo>
                  <a:lnTo>
                    <a:pt x="141" y="299"/>
                  </a:lnTo>
                  <a:lnTo>
                    <a:pt x="141" y="298"/>
                  </a:lnTo>
                  <a:lnTo>
                    <a:pt x="140" y="298"/>
                  </a:lnTo>
                  <a:lnTo>
                    <a:pt x="138" y="299"/>
                  </a:lnTo>
                  <a:lnTo>
                    <a:pt x="138" y="300"/>
                  </a:lnTo>
                  <a:lnTo>
                    <a:pt x="137" y="300"/>
                  </a:lnTo>
                  <a:lnTo>
                    <a:pt x="137" y="301"/>
                  </a:lnTo>
                  <a:lnTo>
                    <a:pt x="137" y="302"/>
                  </a:lnTo>
                  <a:lnTo>
                    <a:pt x="137" y="304"/>
                  </a:lnTo>
                  <a:lnTo>
                    <a:pt x="136" y="304"/>
                  </a:lnTo>
                  <a:lnTo>
                    <a:pt x="136" y="305"/>
                  </a:lnTo>
                  <a:lnTo>
                    <a:pt x="136" y="306"/>
                  </a:lnTo>
                  <a:lnTo>
                    <a:pt x="136" y="307"/>
                  </a:lnTo>
                  <a:lnTo>
                    <a:pt x="135" y="307"/>
                  </a:lnTo>
                  <a:lnTo>
                    <a:pt x="134" y="307"/>
                  </a:lnTo>
                  <a:lnTo>
                    <a:pt x="133" y="306"/>
                  </a:lnTo>
                  <a:lnTo>
                    <a:pt x="132" y="307"/>
                  </a:lnTo>
                  <a:lnTo>
                    <a:pt x="133" y="308"/>
                  </a:lnTo>
                  <a:lnTo>
                    <a:pt x="133" y="309"/>
                  </a:lnTo>
                  <a:lnTo>
                    <a:pt x="134" y="310"/>
                  </a:lnTo>
                  <a:lnTo>
                    <a:pt x="134" y="312"/>
                  </a:lnTo>
                  <a:lnTo>
                    <a:pt x="134" y="313"/>
                  </a:lnTo>
                  <a:lnTo>
                    <a:pt x="134" y="314"/>
                  </a:lnTo>
                  <a:lnTo>
                    <a:pt x="133" y="314"/>
                  </a:lnTo>
                  <a:lnTo>
                    <a:pt x="132" y="314"/>
                  </a:lnTo>
                  <a:lnTo>
                    <a:pt x="132" y="315"/>
                  </a:lnTo>
                  <a:lnTo>
                    <a:pt x="134" y="316"/>
                  </a:lnTo>
                  <a:lnTo>
                    <a:pt x="134" y="317"/>
                  </a:lnTo>
                  <a:lnTo>
                    <a:pt x="133" y="317"/>
                  </a:lnTo>
                  <a:lnTo>
                    <a:pt x="132" y="317"/>
                  </a:lnTo>
                  <a:lnTo>
                    <a:pt x="132" y="316"/>
                  </a:lnTo>
                  <a:lnTo>
                    <a:pt x="130" y="316"/>
                  </a:lnTo>
                  <a:lnTo>
                    <a:pt x="129" y="317"/>
                  </a:lnTo>
                  <a:lnTo>
                    <a:pt x="129" y="318"/>
                  </a:lnTo>
                  <a:lnTo>
                    <a:pt x="130" y="318"/>
                  </a:lnTo>
                  <a:lnTo>
                    <a:pt x="130" y="320"/>
                  </a:lnTo>
                  <a:lnTo>
                    <a:pt x="132" y="320"/>
                  </a:lnTo>
                  <a:lnTo>
                    <a:pt x="133" y="320"/>
                  </a:lnTo>
                  <a:lnTo>
                    <a:pt x="134" y="320"/>
                  </a:lnTo>
                  <a:lnTo>
                    <a:pt x="134" y="318"/>
                  </a:lnTo>
                  <a:lnTo>
                    <a:pt x="135" y="318"/>
                  </a:lnTo>
                  <a:lnTo>
                    <a:pt x="135" y="320"/>
                  </a:lnTo>
                  <a:lnTo>
                    <a:pt x="136" y="320"/>
                  </a:lnTo>
                  <a:lnTo>
                    <a:pt x="136" y="321"/>
                  </a:lnTo>
                  <a:lnTo>
                    <a:pt x="135" y="322"/>
                  </a:lnTo>
                  <a:lnTo>
                    <a:pt x="134" y="323"/>
                  </a:lnTo>
                  <a:lnTo>
                    <a:pt x="133" y="324"/>
                  </a:lnTo>
                  <a:lnTo>
                    <a:pt x="133" y="325"/>
                  </a:lnTo>
                  <a:lnTo>
                    <a:pt x="132" y="325"/>
                  </a:lnTo>
                  <a:lnTo>
                    <a:pt x="133" y="326"/>
                  </a:lnTo>
                  <a:lnTo>
                    <a:pt x="134" y="325"/>
                  </a:lnTo>
                  <a:lnTo>
                    <a:pt x="135" y="325"/>
                  </a:lnTo>
                  <a:lnTo>
                    <a:pt x="136" y="325"/>
                  </a:lnTo>
                  <a:lnTo>
                    <a:pt x="136" y="326"/>
                  </a:lnTo>
                  <a:lnTo>
                    <a:pt x="136" y="328"/>
                  </a:lnTo>
                  <a:lnTo>
                    <a:pt x="135" y="329"/>
                  </a:lnTo>
                  <a:lnTo>
                    <a:pt x="134" y="330"/>
                  </a:lnTo>
                  <a:lnTo>
                    <a:pt x="133" y="330"/>
                  </a:lnTo>
                  <a:lnTo>
                    <a:pt x="132" y="330"/>
                  </a:lnTo>
                  <a:lnTo>
                    <a:pt x="132" y="329"/>
                  </a:lnTo>
                  <a:lnTo>
                    <a:pt x="130" y="329"/>
                  </a:lnTo>
                  <a:lnTo>
                    <a:pt x="129" y="329"/>
                  </a:lnTo>
                  <a:lnTo>
                    <a:pt x="128" y="329"/>
                  </a:lnTo>
                  <a:lnTo>
                    <a:pt x="127" y="329"/>
                  </a:lnTo>
                  <a:lnTo>
                    <a:pt x="126" y="329"/>
                  </a:lnTo>
                  <a:lnTo>
                    <a:pt x="125" y="329"/>
                  </a:lnTo>
                  <a:lnTo>
                    <a:pt x="124" y="328"/>
                  </a:lnTo>
                  <a:lnTo>
                    <a:pt x="124" y="326"/>
                  </a:lnTo>
                  <a:lnTo>
                    <a:pt x="122" y="326"/>
                  </a:lnTo>
                  <a:lnTo>
                    <a:pt x="122" y="328"/>
                  </a:lnTo>
                  <a:lnTo>
                    <a:pt x="122" y="329"/>
                  </a:lnTo>
                  <a:lnTo>
                    <a:pt x="122" y="330"/>
                  </a:lnTo>
                  <a:lnTo>
                    <a:pt x="121" y="331"/>
                  </a:lnTo>
                  <a:lnTo>
                    <a:pt x="120" y="331"/>
                  </a:lnTo>
                  <a:lnTo>
                    <a:pt x="119" y="331"/>
                  </a:lnTo>
                  <a:lnTo>
                    <a:pt x="119" y="330"/>
                  </a:lnTo>
                  <a:lnTo>
                    <a:pt x="120" y="329"/>
                  </a:lnTo>
                  <a:lnTo>
                    <a:pt x="120" y="326"/>
                  </a:lnTo>
                  <a:lnTo>
                    <a:pt x="121" y="326"/>
                  </a:lnTo>
                  <a:lnTo>
                    <a:pt x="121" y="325"/>
                  </a:lnTo>
                  <a:lnTo>
                    <a:pt x="120" y="324"/>
                  </a:lnTo>
                  <a:lnTo>
                    <a:pt x="119" y="324"/>
                  </a:lnTo>
                  <a:lnTo>
                    <a:pt x="118" y="325"/>
                  </a:lnTo>
                  <a:lnTo>
                    <a:pt x="118" y="326"/>
                  </a:lnTo>
                  <a:lnTo>
                    <a:pt x="117" y="326"/>
                  </a:lnTo>
                  <a:lnTo>
                    <a:pt x="117" y="325"/>
                  </a:lnTo>
                  <a:lnTo>
                    <a:pt x="117" y="324"/>
                  </a:lnTo>
                  <a:lnTo>
                    <a:pt x="117" y="323"/>
                  </a:lnTo>
                  <a:lnTo>
                    <a:pt x="116" y="324"/>
                  </a:lnTo>
                  <a:lnTo>
                    <a:pt x="116" y="325"/>
                  </a:lnTo>
                  <a:lnTo>
                    <a:pt x="116" y="326"/>
                  </a:lnTo>
                  <a:lnTo>
                    <a:pt x="117" y="326"/>
                  </a:lnTo>
                  <a:lnTo>
                    <a:pt x="117" y="328"/>
                  </a:lnTo>
                  <a:lnTo>
                    <a:pt x="117" y="329"/>
                  </a:lnTo>
                  <a:lnTo>
                    <a:pt x="116" y="329"/>
                  </a:lnTo>
                  <a:lnTo>
                    <a:pt x="114" y="329"/>
                  </a:lnTo>
                  <a:lnTo>
                    <a:pt x="113" y="328"/>
                  </a:lnTo>
                  <a:lnTo>
                    <a:pt x="113" y="326"/>
                  </a:lnTo>
                  <a:lnTo>
                    <a:pt x="112" y="326"/>
                  </a:lnTo>
                  <a:lnTo>
                    <a:pt x="112" y="325"/>
                  </a:lnTo>
                  <a:lnTo>
                    <a:pt x="113" y="325"/>
                  </a:lnTo>
                  <a:lnTo>
                    <a:pt x="113" y="324"/>
                  </a:lnTo>
                  <a:lnTo>
                    <a:pt x="113" y="323"/>
                  </a:lnTo>
                  <a:lnTo>
                    <a:pt x="112" y="323"/>
                  </a:lnTo>
                  <a:lnTo>
                    <a:pt x="111" y="323"/>
                  </a:lnTo>
                  <a:lnTo>
                    <a:pt x="110" y="324"/>
                  </a:lnTo>
                  <a:lnTo>
                    <a:pt x="109" y="324"/>
                  </a:lnTo>
                  <a:lnTo>
                    <a:pt x="109" y="325"/>
                  </a:lnTo>
                  <a:lnTo>
                    <a:pt x="109" y="324"/>
                  </a:lnTo>
                  <a:lnTo>
                    <a:pt x="109" y="323"/>
                  </a:lnTo>
                  <a:lnTo>
                    <a:pt x="110" y="322"/>
                  </a:lnTo>
                  <a:lnTo>
                    <a:pt x="111" y="322"/>
                  </a:lnTo>
                  <a:lnTo>
                    <a:pt x="111" y="321"/>
                  </a:lnTo>
                  <a:lnTo>
                    <a:pt x="111" y="320"/>
                  </a:lnTo>
                  <a:lnTo>
                    <a:pt x="111" y="318"/>
                  </a:lnTo>
                  <a:lnTo>
                    <a:pt x="111" y="317"/>
                  </a:lnTo>
                  <a:lnTo>
                    <a:pt x="112" y="317"/>
                  </a:lnTo>
                  <a:lnTo>
                    <a:pt x="113" y="317"/>
                  </a:lnTo>
                  <a:lnTo>
                    <a:pt x="113" y="316"/>
                  </a:lnTo>
                  <a:lnTo>
                    <a:pt x="112" y="316"/>
                  </a:lnTo>
                  <a:lnTo>
                    <a:pt x="112" y="315"/>
                  </a:lnTo>
                  <a:lnTo>
                    <a:pt x="111" y="315"/>
                  </a:lnTo>
                  <a:lnTo>
                    <a:pt x="111" y="314"/>
                  </a:lnTo>
                  <a:lnTo>
                    <a:pt x="110" y="314"/>
                  </a:lnTo>
                  <a:lnTo>
                    <a:pt x="110" y="315"/>
                  </a:lnTo>
                  <a:lnTo>
                    <a:pt x="110" y="316"/>
                  </a:lnTo>
                  <a:lnTo>
                    <a:pt x="109" y="317"/>
                  </a:lnTo>
                  <a:lnTo>
                    <a:pt x="108" y="317"/>
                  </a:lnTo>
                  <a:lnTo>
                    <a:pt x="108" y="318"/>
                  </a:lnTo>
                  <a:lnTo>
                    <a:pt x="106" y="318"/>
                  </a:lnTo>
                  <a:lnTo>
                    <a:pt x="106" y="320"/>
                  </a:lnTo>
                  <a:lnTo>
                    <a:pt x="106" y="321"/>
                  </a:lnTo>
                  <a:lnTo>
                    <a:pt x="105" y="321"/>
                  </a:lnTo>
                  <a:lnTo>
                    <a:pt x="104" y="321"/>
                  </a:lnTo>
                  <a:lnTo>
                    <a:pt x="104" y="320"/>
                  </a:lnTo>
                  <a:lnTo>
                    <a:pt x="103" y="320"/>
                  </a:lnTo>
                  <a:lnTo>
                    <a:pt x="103" y="318"/>
                  </a:lnTo>
                  <a:lnTo>
                    <a:pt x="102" y="318"/>
                  </a:lnTo>
                  <a:lnTo>
                    <a:pt x="101" y="318"/>
                  </a:lnTo>
                  <a:lnTo>
                    <a:pt x="100" y="318"/>
                  </a:lnTo>
                  <a:lnTo>
                    <a:pt x="98" y="318"/>
                  </a:lnTo>
                  <a:lnTo>
                    <a:pt x="97" y="320"/>
                  </a:lnTo>
                  <a:lnTo>
                    <a:pt x="96" y="320"/>
                  </a:lnTo>
                  <a:lnTo>
                    <a:pt x="95" y="320"/>
                  </a:lnTo>
                  <a:lnTo>
                    <a:pt x="95" y="318"/>
                  </a:lnTo>
                  <a:lnTo>
                    <a:pt x="94" y="318"/>
                  </a:lnTo>
                  <a:lnTo>
                    <a:pt x="93" y="317"/>
                  </a:lnTo>
                  <a:lnTo>
                    <a:pt x="92" y="317"/>
                  </a:lnTo>
                  <a:lnTo>
                    <a:pt x="90" y="317"/>
                  </a:lnTo>
                  <a:lnTo>
                    <a:pt x="89" y="316"/>
                  </a:lnTo>
                  <a:lnTo>
                    <a:pt x="88" y="316"/>
                  </a:lnTo>
                  <a:lnTo>
                    <a:pt x="88" y="315"/>
                  </a:lnTo>
                  <a:lnTo>
                    <a:pt x="87" y="315"/>
                  </a:lnTo>
                  <a:lnTo>
                    <a:pt x="87" y="314"/>
                  </a:lnTo>
                  <a:lnTo>
                    <a:pt x="86" y="314"/>
                  </a:lnTo>
                  <a:lnTo>
                    <a:pt x="86" y="313"/>
                  </a:lnTo>
                  <a:lnTo>
                    <a:pt x="85" y="313"/>
                  </a:lnTo>
                  <a:lnTo>
                    <a:pt x="84" y="312"/>
                  </a:lnTo>
                  <a:lnTo>
                    <a:pt x="82" y="312"/>
                  </a:lnTo>
                  <a:lnTo>
                    <a:pt x="81" y="310"/>
                  </a:lnTo>
                  <a:lnTo>
                    <a:pt x="80" y="310"/>
                  </a:lnTo>
                  <a:lnTo>
                    <a:pt x="79" y="310"/>
                  </a:lnTo>
                  <a:lnTo>
                    <a:pt x="78" y="310"/>
                  </a:lnTo>
                  <a:lnTo>
                    <a:pt x="77" y="309"/>
                  </a:lnTo>
                  <a:lnTo>
                    <a:pt x="76" y="309"/>
                  </a:lnTo>
                  <a:lnTo>
                    <a:pt x="76" y="308"/>
                  </a:lnTo>
                  <a:lnTo>
                    <a:pt x="74" y="308"/>
                  </a:lnTo>
                  <a:lnTo>
                    <a:pt x="74" y="307"/>
                  </a:lnTo>
                  <a:lnTo>
                    <a:pt x="74" y="305"/>
                  </a:lnTo>
                  <a:lnTo>
                    <a:pt x="76" y="305"/>
                  </a:lnTo>
                  <a:lnTo>
                    <a:pt x="77" y="305"/>
                  </a:lnTo>
                  <a:lnTo>
                    <a:pt x="80" y="302"/>
                  </a:lnTo>
                  <a:lnTo>
                    <a:pt x="81" y="302"/>
                  </a:lnTo>
                  <a:lnTo>
                    <a:pt x="81" y="301"/>
                  </a:lnTo>
                  <a:lnTo>
                    <a:pt x="82" y="301"/>
                  </a:lnTo>
                  <a:lnTo>
                    <a:pt x="82" y="300"/>
                  </a:lnTo>
                  <a:lnTo>
                    <a:pt x="84" y="300"/>
                  </a:lnTo>
                  <a:lnTo>
                    <a:pt x="84" y="299"/>
                  </a:lnTo>
                  <a:lnTo>
                    <a:pt x="85" y="299"/>
                  </a:lnTo>
                  <a:lnTo>
                    <a:pt x="85" y="298"/>
                  </a:lnTo>
                  <a:lnTo>
                    <a:pt x="86" y="297"/>
                  </a:lnTo>
                  <a:lnTo>
                    <a:pt x="86" y="296"/>
                  </a:lnTo>
                  <a:lnTo>
                    <a:pt x="87" y="294"/>
                  </a:lnTo>
                  <a:lnTo>
                    <a:pt x="87" y="293"/>
                  </a:lnTo>
                  <a:lnTo>
                    <a:pt x="88" y="292"/>
                  </a:lnTo>
                  <a:lnTo>
                    <a:pt x="88" y="291"/>
                  </a:lnTo>
                  <a:lnTo>
                    <a:pt x="88" y="290"/>
                  </a:lnTo>
                  <a:lnTo>
                    <a:pt x="89" y="290"/>
                  </a:lnTo>
                  <a:lnTo>
                    <a:pt x="89" y="289"/>
                  </a:lnTo>
                  <a:lnTo>
                    <a:pt x="89" y="285"/>
                  </a:lnTo>
                  <a:lnTo>
                    <a:pt x="89" y="280"/>
                  </a:lnTo>
                  <a:lnTo>
                    <a:pt x="88" y="280"/>
                  </a:lnTo>
                  <a:lnTo>
                    <a:pt x="82" y="280"/>
                  </a:lnTo>
                  <a:lnTo>
                    <a:pt x="78" y="278"/>
                  </a:lnTo>
                  <a:lnTo>
                    <a:pt x="77" y="277"/>
                  </a:lnTo>
                  <a:lnTo>
                    <a:pt x="76" y="277"/>
                  </a:lnTo>
                  <a:lnTo>
                    <a:pt x="76" y="276"/>
                  </a:lnTo>
                  <a:lnTo>
                    <a:pt x="74" y="275"/>
                  </a:lnTo>
                  <a:lnTo>
                    <a:pt x="73" y="275"/>
                  </a:lnTo>
                  <a:lnTo>
                    <a:pt x="73" y="274"/>
                  </a:lnTo>
                  <a:lnTo>
                    <a:pt x="72" y="274"/>
                  </a:lnTo>
                  <a:lnTo>
                    <a:pt x="72" y="273"/>
                  </a:lnTo>
                  <a:lnTo>
                    <a:pt x="71" y="273"/>
                  </a:lnTo>
                  <a:lnTo>
                    <a:pt x="70" y="272"/>
                  </a:lnTo>
                  <a:lnTo>
                    <a:pt x="69" y="272"/>
                  </a:lnTo>
                  <a:lnTo>
                    <a:pt x="69" y="270"/>
                  </a:lnTo>
                  <a:lnTo>
                    <a:pt x="66" y="269"/>
                  </a:lnTo>
                  <a:lnTo>
                    <a:pt x="65" y="269"/>
                  </a:lnTo>
                  <a:lnTo>
                    <a:pt x="61" y="267"/>
                  </a:lnTo>
                  <a:lnTo>
                    <a:pt x="61" y="272"/>
                  </a:lnTo>
                  <a:lnTo>
                    <a:pt x="61" y="273"/>
                  </a:lnTo>
                  <a:lnTo>
                    <a:pt x="62" y="277"/>
                  </a:lnTo>
                  <a:lnTo>
                    <a:pt x="65" y="282"/>
                  </a:lnTo>
                  <a:lnTo>
                    <a:pt x="65" y="283"/>
                  </a:lnTo>
                  <a:lnTo>
                    <a:pt x="65" y="284"/>
                  </a:lnTo>
                  <a:lnTo>
                    <a:pt x="65" y="285"/>
                  </a:lnTo>
                  <a:lnTo>
                    <a:pt x="65" y="286"/>
                  </a:lnTo>
                  <a:lnTo>
                    <a:pt x="65" y="288"/>
                  </a:lnTo>
                  <a:lnTo>
                    <a:pt x="65" y="289"/>
                  </a:lnTo>
                  <a:lnTo>
                    <a:pt x="65" y="290"/>
                  </a:lnTo>
                  <a:lnTo>
                    <a:pt x="64" y="290"/>
                  </a:lnTo>
                  <a:lnTo>
                    <a:pt x="64" y="291"/>
                  </a:lnTo>
                  <a:lnTo>
                    <a:pt x="64" y="296"/>
                  </a:lnTo>
                  <a:lnTo>
                    <a:pt x="63" y="299"/>
                  </a:lnTo>
                  <a:lnTo>
                    <a:pt x="63" y="301"/>
                  </a:lnTo>
                  <a:lnTo>
                    <a:pt x="63" y="302"/>
                  </a:lnTo>
                  <a:lnTo>
                    <a:pt x="63" y="301"/>
                  </a:lnTo>
                  <a:lnTo>
                    <a:pt x="62" y="301"/>
                  </a:lnTo>
                  <a:lnTo>
                    <a:pt x="58" y="300"/>
                  </a:lnTo>
                  <a:lnTo>
                    <a:pt x="57" y="299"/>
                  </a:lnTo>
                  <a:lnTo>
                    <a:pt x="55" y="298"/>
                  </a:lnTo>
                  <a:lnTo>
                    <a:pt x="53" y="297"/>
                  </a:lnTo>
                  <a:lnTo>
                    <a:pt x="50" y="297"/>
                  </a:lnTo>
                  <a:lnTo>
                    <a:pt x="50" y="296"/>
                  </a:lnTo>
                  <a:lnTo>
                    <a:pt x="49" y="296"/>
                  </a:lnTo>
                  <a:lnTo>
                    <a:pt x="48" y="296"/>
                  </a:lnTo>
                  <a:lnTo>
                    <a:pt x="46" y="296"/>
                  </a:lnTo>
                  <a:lnTo>
                    <a:pt x="44" y="296"/>
                  </a:lnTo>
                  <a:lnTo>
                    <a:pt x="41" y="297"/>
                  </a:lnTo>
                  <a:lnTo>
                    <a:pt x="40" y="297"/>
                  </a:lnTo>
                  <a:lnTo>
                    <a:pt x="38" y="298"/>
                  </a:lnTo>
                  <a:lnTo>
                    <a:pt x="37" y="298"/>
                  </a:lnTo>
                  <a:lnTo>
                    <a:pt x="36" y="299"/>
                  </a:lnTo>
                  <a:lnTo>
                    <a:pt x="34" y="300"/>
                  </a:lnTo>
                  <a:lnTo>
                    <a:pt x="33" y="300"/>
                  </a:lnTo>
                  <a:lnTo>
                    <a:pt x="33" y="301"/>
                  </a:lnTo>
                  <a:lnTo>
                    <a:pt x="32" y="301"/>
                  </a:lnTo>
                  <a:lnTo>
                    <a:pt x="31" y="301"/>
                  </a:lnTo>
                  <a:lnTo>
                    <a:pt x="30" y="300"/>
                  </a:lnTo>
                  <a:lnTo>
                    <a:pt x="25" y="300"/>
                  </a:lnTo>
                  <a:lnTo>
                    <a:pt x="24" y="300"/>
                  </a:lnTo>
                  <a:lnTo>
                    <a:pt x="22" y="300"/>
                  </a:lnTo>
                  <a:lnTo>
                    <a:pt x="21" y="300"/>
                  </a:lnTo>
                  <a:lnTo>
                    <a:pt x="20" y="299"/>
                  </a:lnTo>
                  <a:lnTo>
                    <a:pt x="18" y="299"/>
                  </a:lnTo>
                  <a:lnTo>
                    <a:pt x="16" y="298"/>
                  </a:lnTo>
                  <a:lnTo>
                    <a:pt x="15" y="298"/>
                  </a:lnTo>
                  <a:lnTo>
                    <a:pt x="12" y="297"/>
                  </a:lnTo>
                  <a:lnTo>
                    <a:pt x="10" y="297"/>
                  </a:lnTo>
                  <a:lnTo>
                    <a:pt x="8" y="297"/>
                  </a:lnTo>
                  <a:lnTo>
                    <a:pt x="6" y="296"/>
                  </a:lnTo>
                  <a:lnTo>
                    <a:pt x="5" y="296"/>
                  </a:lnTo>
                  <a:lnTo>
                    <a:pt x="4" y="294"/>
                  </a:lnTo>
                  <a:lnTo>
                    <a:pt x="4" y="293"/>
                  </a:lnTo>
                  <a:lnTo>
                    <a:pt x="2" y="292"/>
                  </a:lnTo>
                  <a:lnTo>
                    <a:pt x="2" y="291"/>
                  </a:lnTo>
                  <a:lnTo>
                    <a:pt x="1" y="290"/>
                  </a:lnTo>
                  <a:lnTo>
                    <a:pt x="1" y="289"/>
                  </a:lnTo>
                  <a:lnTo>
                    <a:pt x="1" y="288"/>
                  </a:lnTo>
                  <a:lnTo>
                    <a:pt x="0" y="286"/>
                  </a:lnTo>
                  <a:lnTo>
                    <a:pt x="0" y="284"/>
                  </a:lnTo>
                  <a:lnTo>
                    <a:pt x="0" y="282"/>
                  </a:lnTo>
                  <a:lnTo>
                    <a:pt x="0" y="281"/>
                  </a:lnTo>
                  <a:lnTo>
                    <a:pt x="0" y="280"/>
                  </a:lnTo>
                  <a:lnTo>
                    <a:pt x="0" y="276"/>
                  </a:lnTo>
                  <a:lnTo>
                    <a:pt x="1" y="274"/>
                  </a:lnTo>
                  <a:lnTo>
                    <a:pt x="1" y="273"/>
                  </a:lnTo>
                  <a:lnTo>
                    <a:pt x="1" y="272"/>
                  </a:lnTo>
                  <a:lnTo>
                    <a:pt x="2" y="269"/>
                  </a:lnTo>
                  <a:lnTo>
                    <a:pt x="2" y="266"/>
                  </a:lnTo>
                  <a:lnTo>
                    <a:pt x="4" y="262"/>
                  </a:lnTo>
                  <a:lnTo>
                    <a:pt x="5" y="261"/>
                  </a:lnTo>
                  <a:lnTo>
                    <a:pt x="5" y="260"/>
                  </a:lnTo>
                  <a:lnTo>
                    <a:pt x="5" y="259"/>
                  </a:lnTo>
                  <a:lnTo>
                    <a:pt x="5" y="258"/>
                  </a:lnTo>
                  <a:lnTo>
                    <a:pt x="6" y="257"/>
                  </a:lnTo>
                  <a:lnTo>
                    <a:pt x="6" y="256"/>
                  </a:lnTo>
                  <a:lnTo>
                    <a:pt x="7" y="256"/>
                  </a:lnTo>
                  <a:lnTo>
                    <a:pt x="7" y="254"/>
                  </a:lnTo>
                  <a:lnTo>
                    <a:pt x="9" y="253"/>
                  </a:lnTo>
                  <a:lnTo>
                    <a:pt x="17" y="249"/>
                  </a:lnTo>
                  <a:lnTo>
                    <a:pt x="20" y="248"/>
                  </a:lnTo>
                  <a:lnTo>
                    <a:pt x="21" y="248"/>
                  </a:lnTo>
                  <a:lnTo>
                    <a:pt x="22" y="246"/>
                  </a:lnTo>
                  <a:lnTo>
                    <a:pt x="23" y="246"/>
                  </a:lnTo>
                  <a:lnTo>
                    <a:pt x="24" y="246"/>
                  </a:lnTo>
                  <a:lnTo>
                    <a:pt x="25" y="248"/>
                  </a:lnTo>
                  <a:lnTo>
                    <a:pt x="26" y="248"/>
                  </a:lnTo>
                  <a:lnTo>
                    <a:pt x="26" y="249"/>
                  </a:lnTo>
                  <a:lnTo>
                    <a:pt x="28" y="249"/>
                  </a:lnTo>
                  <a:lnTo>
                    <a:pt x="29" y="250"/>
                  </a:lnTo>
                  <a:lnTo>
                    <a:pt x="30" y="250"/>
                  </a:lnTo>
                  <a:lnTo>
                    <a:pt x="30" y="251"/>
                  </a:lnTo>
                  <a:lnTo>
                    <a:pt x="31" y="251"/>
                  </a:lnTo>
                  <a:lnTo>
                    <a:pt x="32" y="251"/>
                  </a:lnTo>
                  <a:lnTo>
                    <a:pt x="34" y="250"/>
                  </a:lnTo>
                  <a:lnTo>
                    <a:pt x="39" y="244"/>
                  </a:lnTo>
                  <a:lnTo>
                    <a:pt x="40" y="243"/>
                  </a:lnTo>
                  <a:lnTo>
                    <a:pt x="42" y="242"/>
                  </a:lnTo>
                  <a:lnTo>
                    <a:pt x="44" y="241"/>
                  </a:lnTo>
                  <a:lnTo>
                    <a:pt x="45" y="240"/>
                  </a:lnTo>
                  <a:lnTo>
                    <a:pt x="48" y="240"/>
                  </a:lnTo>
                  <a:lnTo>
                    <a:pt x="53" y="238"/>
                  </a:lnTo>
                  <a:lnTo>
                    <a:pt x="55" y="240"/>
                  </a:lnTo>
                  <a:lnTo>
                    <a:pt x="56" y="241"/>
                  </a:lnTo>
                  <a:lnTo>
                    <a:pt x="57" y="242"/>
                  </a:lnTo>
                  <a:lnTo>
                    <a:pt x="60" y="244"/>
                  </a:lnTo>
                  <a:lnTo>
                    <a:pt x="60" y="243"/>
                  </a:lnTo>
                  <a:lnTo>
                    <a:pt x="61" y="243"/>
                  </a:lnTo>
                </a:path>
              </a:pathLst>
            </a:custGeom>
            <a:noFill/>
            <a:ln w="3175">
              <a:solidFill>
                <a:schemeClr val="tx1">
                  <a:lumMod val="95000"/>
                  <a:lumOff val="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57" name="Freeform 156"/>
            <p:cNvSpPr>
              <a:spLocks/>
            </p:cNvSpPr>
            <p:nvPr/>
          </p:nvSpPr>
          <p:spPr bwMode="auto">
            <a:xfrm>
              <a:off x="2247" y="2262"/>
              <a:ext cx="153" cy="236"/>
            </a:xfrm>
            <a:custGeom>
              <a:avLst/>
              <a:gdLst>
                <a:gd name="T0" fmla="*/ 39 w 153"/>
                <a:gd name="T1" fmla="*/ 204 h 236"/>
                <a:gd name="T2" fmla="*/ 54 w 153"/>
                <a:gd name="T3" fmla="*/ 215 h 236"/>
                <a:gd name="T4" fmla="*/ 57 w 153"/>
                <a:gd name="T5" fmla="*/ 224 h 236"/>
                <a:gd name="T6" fmla="*/ 63 w 153"/>
                <a:gd name="T7" fmla="*/ 234 h 236"/>
                <a:gd name="T8" fmla="*/ 69 w 153"/>
                <a:gd name="T9" fmla="*/ 216 h 236"/>
                <a:gd name="T10" fmla="*/ 70 w 153"/>
                <a:gd name="T11" fmla="*/ 204 h 236"/>
                <a:gd name="T12" fmla="*/ 74 w 153"/>
                <a:gd name="T13" fmla="*/ 195 h 236"/>
                <a:gd name="T14" fmla="*/ 69 w 153"/>
                <a:gd name="T15" fmla="*/ 185 h 236"/>
                <a:gd name="T16" fmla="*/ 72 w 153"/>
                <a:gd name="T17" fmla="*/ 172 h 236"/>
                <a:gd name="T18" fmla="*/ 79 w 153"/>
                <a:gd name="T19" fmla="*/ 172 h 236"/>
                <a:gd name="T20" fmla="*/ 86 w 153"/>
                <a:gd name="T21" fmla="*/ 180 h 236"/>
                <a:gd name="T22" fmla="*/ 101 w 153"/>
                <a:gd name="T23" fmla="*/ 171 h 236"/>
                <a:gd name="T24" fmla="*/ 111 w 153"/>
                <a:gd name="T25" fmla="*/ 157 h 236"/>
                <a:gd name="T26" fmla="*/ 118 w 153"/>
                <a:gd name="T27" fmla="*/ 141 h 236"/>
                <a:gd name="T28" fmla="*/ 125 w 153"/>
                <a:gd name="T29" fmla="*/ 129 h 236"/>
                <a:gd name="T30" fmla="*/ 120 w 153"/>
                <a:gd name="T31" fmla="*/ 124 h 236"/>
                <a:gd name="T32" fmla="*/ 112 w 153"/>
                <a:gd name="T33" fmla="*/ 139 h 236"/>
                <a:gd name="T34" fmla="*/ 100 w 153"/>
                <a:gd name="T35" fmla="*/ 144 h 236"/>
                <a:gd name="T36" fmla="*/ 85 w 153"/>
                <a:gd name="T37" fmla="*/ 141 h 236"/>
                <a:gd name="T38" fmla="*/ 58 w 153"/>
                <a:gd name="T39" fmla="*/ 131 h 236"/>
                <a:gd name="T40" fmla="*/ 60 w 153"/>
                <a:gd name="T41" fmla="*/ 122 h 236"/>
                <a:gd name="T42" fmla="*/ 64 w 153"/>
                <a:gd name="T43" fmla="*/ 109 h 236"/>
                <a:gd name="T44" fmla="*/ 76 w 153"/>
                <a:gd name="T45" fmla="*/ 99 h 236"/>
                <a:gd name="T46" fmla="*/ 79 w 153"/>
                <a:gd name="T47" fmla="*/ 89 h 236"/>
                <a:gd name="T48" fmla="*/ 73 w 153"/>
                <a:gd name="T49" fmla="*/ 80 h 236"/>
                <a:gd name="T50" fmla="*/ 64 w 153"/>
                <a:gd name="T51" fmla="*/ 76 h 236"/>
                <a:gd name="T52" fmla="*/ 58 w 153"/>
                <a:gd name="T53" fmla="*/ 80 h 236"/>
                <a:gd name="T54" fmla="*/ 52 w 153"/>
                <a:gd name="T55" fmla="*/ 84 h 236"/>
                <a:gd name="T56" fmla="*/ 42 w 153"/>
                <a:gd name="T57" fmla="*/ 87 h 236"/>
                <a:gd name="T58" fmla="*/ 33 w 153"/>
                <a:gd name="T59" fmla="*/ 84 h 236"/>
                <a:gd name="T60" fmla="*/ 20 w 153"/>
                <a:gd name="T61" fmla="*/ 76 h 236"/>
                <a:gd name="T62" fmla="*/ 13 w 153"/>
                <a:gd name="T63" fmla="*/ 72 h 236"/>
                <a:gd name="T64" fmla="*/ 8 w 153"/>
                <a:gd name="T65" fmla="*/ 67 h 236"/>
                <a:gd name="T66" fmla="*/ 4 w 153"/>
                <a:gd name="T67" fmla="*/ 60 h 236"/>
                <a:gd name="T68" fmla="*/ 1 w 153"/>
                <a:gd name="T69" fmla="*/ 53 h 236"/>
                <a:gd name="T70" fmla="*/ 1 w 153"/>
                <a:gd name="T71" fmla="*/ 45 h 236"/>
                <a:gd name="T72" fmla="*/ 9 w 153"/>
                <a:gd name="T73" fmla="*/ 31 h 236"/>
                <a:gd name="T74" fmla="*/ 14 w 153"/>
                <a:gd name="T75" fmla="*/ 16 h 236"/>
                <a:gd name="T76" fmla="*/ 28 w 153"/>
                <a:gd name="T77" fmla="*/ 34 h 236"/>
                <a:gd name="T78" fmla="*/ 39 w 153"/>
                <a:gd name="T79" fmla="*/ 50 h 236"/>
                <a:gd name="T80" fmla="*/ 47 w 153"/>
                <a:gd name="T81" fmla="*/ 55 h 236"/>
                <a:gd name="T82" fmla="*/ 56 w 153"/>
                <a:gd name="T83" fmla="*/ 57 h 236"/>
                <a:gd name="T84" fmla="*/ 66 w 153"/>
                <a:gd name="T85" fmla="*/ 55 h 236"/>
                <a:gd name="T86" fmla="*/ 62 w 153"/>
                <a:gd name="T87" fmla="*/ 40 h 236"/>
                <a:gd name="T88" fmla="*/ 38 w 153"/>
                <a:gd name="T89" fmla="*/ 28 h 236"/>
                <a:gd name="T90" fmla="*/ 24 w 153"/>
                <a:gd name="T91" fmla="*/ 18 h 236"/>
                <a:gd name="T92" fmla="*/ 30 w 153"/>
                <a:gd name="T93" fmla="*/ 5 h 236"/>
                <a:gd name="T94" fmla="*/ 46 w 153"/>
                <a:gd name="T95" fmla="*/ 0 h 236"/>
                <a:gd name="T96" fmla="*/ 81 w 153"/>
                <a:gd name="T97" fmla="*/ 3 h 236"/>
                <a:gd name="T98" fmla="*/ 80 w 153"/>
                <a:gd name="T99" fmla="*/ 75 h 236"/>
                <a:gd name="T100" fmla="*/ 82 w 153"/>
                <a:gd name="T101" fmla="*/ 93 h 236"/>
                <a:gd name="T102" fmla="*/ 86 w 153"/>
                <a:gd name="T103" fmla="*/ 82 h 236"/>
                <a:gd name="T104" fmla="*/ 95 w 153"/>
                <a:gd name="T105" fmla="*/ 76 h 236"/>
                <a:gd name="T106" fmla="*/ 104 w 153"/>
                <a:gd name="T107" fmla="*/ 81 h 236"/>
                <a:gd name="T108" fmla="*/ 118 w 153"/>
                <a:gd name="T109" fmla="*/ 80 h 236"/>
                <a:gd name="T110" fmla="*/ 126 w 153"/>
                <a:gd name="T111" fmla="*/ 82 h 236"/>
                <a:gd name="T112" fmla="*/ 130 w 153"/>
                <a:gd name="T113" fmla="*/ 81 h 236"/>
                <a:gd name="T114" fmla="*/ 134 w 153"/>
                <a:gd name="T115" fmla="*/ 61 h 236"/>
                <a:gd name="T116" fmla="*/ 135 w 153"/>
                <a:gd name="T117" fmla="*/ 7 h 2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53" h="236">
                  <a:moveTo>
                    <a:pt x="29" y="218"/>
                  </a:moveTo>
                  <a:lnTo>
                    <a:pt x="31" y="216"/>
                  </a:lnTo>
                  <a:lnTo>
                    <a:pt x="32" y="213"/>
                  </a:lnTo>
                  <a:lnTo>
                    <a:pt x="32" y="209"/>
                  </a:lnTo>
                  <a:lnTo>
                    <a:pt x="33" y="208"/>
                  </a:lnTo>
                  <a:lnTo>
                    <a:pt x="34" y="207"/>
                  </a:lnTo>
                  <a:lnTo>
                    <a:pt x="36" y="205"/>
                  </a:lnTo>
                  <a:lnTo>
                    <a:pt x="39" y="204"/>
                  </a:lnTo>
                  <a:lnTo>
                    <a:pt x="41" y="205"/>
                  </a:lnTo>
                  <a:lnTo>
                    <a:pt x="46" y="207"/>
                  </a:lnTo>
                  <a:lnTo>
                    <a:pt x="48" y="209"/>
                  </a:lnTo>
                  <a:lnTo>
                    <a:pt x="52" y="212"/>
                  </a:lnTo>
                  <a:lnTo>
                    <a:pt x="53" y="212"/>
                  </a:lnTo>
                  <a:lnTo>
                    <a:pt x="53" y="213"/>
                  </a:lnTo>
                  <a:lnTo>
                    <a:pt x="54" y="213"/>
                  </a:lnTo>
                  <a:lnTo>
                    <a:pt x="54" y="215"/>
                  </a:lnTo>
                  <a:lnTo>
                    <a:pt x="55" y="215"/>
                  </a:lnTo>
                  <a:lnTo>
                    <a:pt x="55" y="216"/>
                  </a:lnTo>
                  <a:lnTo>
                    <a:pt x="56" y="216"/>
                  </a:lnTo>
                  <a:lnTo>
                    <a:pt x="58" y="217"/>
                  </a:lnTo>
                  <a:lnTo>
                    <a:pt x="57" y="219"/>
                  </a:lnTo>
                  <a:lnTo>
                    <a:pt x="57" y="221"/>
                  </a:lnTo>
                  <a:lnTo>
                    <a:pt x="57" y="223"/>
                  </a:lnTo>
                  <a:lnTo>
                    <a:pt x="57" y="224"/>
                  </a:lnTo>
                  <a:lnTo>
                    <a:pt x="57" y="228"/>
                  </a:lnTo>
                  <a:lnTo>
                    <a:pt x="57" y="232"/>
                  </a:lnTo>
                  <a:lnTo>
                    <a:pt x="58" y="234"/>
                  </a:lnTo>
                  <a:lnTo>
                    <a:pt x="60" y="235"/>
                  </a:lnTo>
                  <a:lnTo>
                    <a:pt x="60" y="236"/>
                  </a:lnTo>
                  <a:lnTo>
                    <a:pt x="61" y="236"/>
                  </a:lnTo>
                  <a:lnTo>
                    <a:pt x="62" y="235"/>
                  </a:lnTo>
                  <a:lnTo>
                    <a:pt x="63" y="234"/>
                  </a:lnTo>
                  <a:lnTo>
                    <a:pt x="64" y="232"/>
                  </a:lnTo>
                  <a:lnTo>
                    <a:pt x="65" y="229"/>
                  </a:lnTo>
                  <a:lnTo>
                    <a:pt x="66" y="228"/>
                  </a:lnTo>
                  <a:lnTo>
                    <a:pt x="68" y="226"/>
                  </a:lnTo>
                  <a:lnTo>
                    <a:pt x="69" y="224"/>
                  </a:lnTo>
                  <a:lnTo>
                    <a:pt x="69" y="221"/>
                  </a:lnTo>
                  <a:lnTo>
                    <a:pt x="69" y="218"/>
                  </a:lnTo>
                  <a:lnTo>
                    <a:pt x="69" y="216"/>
                  </a:lnTo>
                  <a:lnTo>
                    <a:pt x="69" y="215"/>
                  </a:lnTo>
                  <a:lnTo>
                    <a:pt x="69" y="213"/>
                  </a:lnTo>
                  <a:lnTo>
                    <a:pt x="69" y="211"/>
                  </a:lnTo>
                  <a:lnTo>
                    <a:pt x="69" y="210"/>
                  </a:lnTo>
                  <a:lnTo>
                    <a:pt x="69" y="208"/>
                  </a:lnTo>
                  <a:lnTo>
                    <a:pt x="70" y="207"/>
                  </a:lnTo>
                  <a:lnTo>
                    <a:pt x="70" y="205"/>
                  </a:lnTo>
                  <a:lnTo>
                    <a:pt x="70" y="204"/>
                  </a:lnTo>
                  <a:lnTo>
                    <a:pt x="71" y="203"/>
                  </a:lnTo>
                  <a:lnTo>
                    <a:pt x="71" y="202"/>
                  </a:lnTo>
                  <a:lnTo>
                    <a:pt x="72" y="201"/>
                  </a:lnTo>
                  <a:lnTo>
                    <a:pt x="74" y="200"/>
                  </a:lnTo>
                  <a:lnTo>
                    <a:pt x="76" y="200"/>
                  </a:lnTo>
                  <a:lnTo>
                    <a:pt x="76" y="199"/>
                  </a:lnTo>
                  <a:lnTo>
                    <a:pt x="76" y="197"/>
                  </a:lnTo>
                  <a:lnTo>
                    <a:pt x="74" y="195"/>
                  </a:lnTo>
                  <a:lnTo>
                    <a:pt x="73" y="194"/>
                  </a:lnTo>
                  <a:lnTo>
                    <a:pt x="72" y="193"/>
                  </a:lnTo>
                  <a:lnTo>
                    <a:pt x="72" y="192"/>
                  </a:lnTo>
                  <a:lnTo>
                    <a:pt x="71" y="191"/>
                  </a:lnTo>
                  <a:lnTo>
                    <a:pt x="70" y="189"/>
                  </a:lnTo>
                  <a:lnTo>
                    <a:pt x="69" y="188"/>
                  </a:lnTo>
                  <a:lnTo>
                    <a:pt x="69" y="186"/>
                  </a:lnTo>
                  <a:lnTo>
                    <a:pt x="69" y="185"/>
                  </a:lnTo>
                  <a:lnTo>
                    <a:pt x="69" y="184"/>
                  </a:lnTo>
                  <a:lnTo>
                    <a:pt x="69" y="181"/>
                  </a:lnTo>
                  <a:lnTo>
                    <a:pt x="69" y="180"/>
                  </a:lnTo>
                  <a:lnTo>
                    <a:pt x="70" y="178"/>
                  </a:lnTo>
                  <a:lnTo>
                    <a:pt x="70" y="177"/>
                  </a:lnTo>
                  <a:lnTo>
                    <a:pt x="70" y="175"/>
                  </a:lnTo>
                  <a:lnTo>
                    <a:pt x="71" y="173"/>
                  </a:lnTo>
                  <a:lnTo>
                    <a:pt x="72" y="172"/>
                  </a:lnTo>
                  <a:lnTo>
                    <a:pt x="72" y="171"/>
                  </a:lnTo>
                  <a:lnTo>
                    <a:pt x="73" y="171"/>
                  </a:lnTo>
                  <a:lnTo>
                    <a:pt x="74" y="171"/>
                  </a:lnTo>
                  <a:lnTo>
                    <a:pt x="76" y="171"/>
                  </a:lnTo>
                  <a:lnTo>
                    <a:pt x="77" y="171"/>
                  </a:lnTo>
                  <a:lnTo>
                    <a:pt x="78" y="171"/>
                  </a:lnTo>
                  <a:lnTo>
                    <a:pt x="79" y="171"/>
                  </a:lnTo>
                  <a:lnTo>
                    <a:pt x="79" y="172"/>
                  </a:lnTo>
                  <a:lnTo>
                    <a:pt x="80" y="173"/>
                  </a:lnTo>
                  <a:lnTo>
                    <a:pt x="81" y="175"/>
                  </a:lnTo>
                  <a:lnTo>
                    <a:pt x="81" y="176"/>
                  </a:lnTo>
                  <a:lnTo>
                    <a:pt x="82" y="176"/>
                  </a:lnTo>
                  <a:lnTo>
                    <a:pt x="82" y="177"/>
                  </a:lnTo>
                  <a:lnTo>
                    <a:pt x="84" y="178"/>
                  </a:lnTo>
                  <a:lnTo>
                    <a:pt x="85" y="179"/>
                  </a:lnTo>
                  <a:lnTo>
                    <a:pt x="86" y="180"/>
                  </a:lnTo>
                  <a:lnTo>
                    <a:pt x="87" y="180"/>
                  </a:lnTo>
                  <a:lnTo>
                    <a:pt x="88" y="179"/>
                  </a:lnTo>
                  <a:lnTo>
                    <a:pt x="89" y="179"/>
                  </a:lnTo>
                  <a:lnTo>
                    <a:pt x="92" y="177"/>
                  </a:lnTo>
                  <a:lnTo>
                    <a:pt x="95" y="176"/>
                  </a:lnTo>
                  <a:lnTo>
                    <a:pt x="97" y="173"/>
                  </a:lnTo>
                  <a:lnTo>
                    <a:pt x="100" y="171"/>
                  </a:lnTo>
                  <a:lnTo>
                    <a:pt x="101" y="171"/>
                  </a:lnTo>
                  <a:lnTo>
                    <a:pt x="104" y="168"/>
                  </a:lnTo>
                  <a:lnTo>
                    <a:pt x="106" y="165"/>
                  </a:lnTo>
                  <a:lnTo>
                    <a:pt x="106" y="164"/>
                  </a:lnTo>
                  <a:lnTo>
                    <a:pt x="108" y="163"/>
                  </a:lnTo>
                  <a:lnTo>
                    <a:pt x="109" y="161"/>
                  </a:lnTo>
                  <a:lnTo>
                    <a:pt x="110" y="161"/>
                  </a:lnTo>
                  <a:lnTo>
                    <a:pt x="111" y="159"/>
                  </a:lnTo>
                  <a:lnTo>
                    <a:pt x="111" y="157"/>
                  </a:lnTo>
                  <a:lnTo>
                    <a:pt x="112" y="155"/>
                  </a:lnTo>
                  <a:lnTo>
                    <a:pt x="112" y="154"/>
                  </a:lnTo>
                  <a:lnTo>
                    <a:pt x="112" y="152"/>
                  </a:lnTo>
                  <a:lnTo>
                    <a:pt x="114" y="148"/>
                  </a:lnTo>
                  <a:lnTo>
                    <a:pt x="114" y="147"/>
                  </a:lnTo>
                  <a:lnTo>
                    <a:pt x="116" y="146"/>
                  </a:lnTo>
                  <a:lnTo>
                    <a:pt x="116" y="145"/>
                  </a:lnTo>
                  <a:lnTo>
                    <a:pt x="118" y="141"/>
                  </a:lnTo>
                  <a:lnTo>
                    <a:pt x="119" y="141"/>
                  </a:lnTo>
                  <a:lnTo>
                    <a:pt x="119" y="140"/>
                  </a:lnTo>
                  <a:lnTo>
                    <a:pt x="120" y="139"/>
                  </a:lnTo>
                  <a:lnTo>
                    <a:pt x="121" y="137"/>
                  </a:lnTo>
                  <a:lnTo>
                    <a:pt x="122" y="135"/>
                  </a:lnTo>
                  <a:lnTo>
                    <a:pt x="122" y="133"/>
                  </a:lnTo>
                  <a:lnTo>
                    <a:pt x="124" y="131"/>
                  </a:lnTo>
                  <a:lnTo>
                    <a:pt x="125" y="129"/>
                  </a:lnTo>
                  <a:lnTo>
                    <a:pt x="125" y="128"/>
                  </a:lnTo>
                  <a:lnTo>
                    <a:pt x="125" y="127"/>
                  </a:lnTo>
                  <a:lnTo>
                    <a:pt x="126" y="125"/>
                  </a:lnTo>
                  <a:lnTo>
                    <a:pt x="125" y="124"/>
                  </a:lnTo>
                  <a:lnTo>
                    <a:pt x="124" y="124"/>
                  </a:lnTo>
                  <a:lnTo>
                    <a:pt x="122" y="124"/>
                  </a:lnTo>
                  <a:lnTo>
                    <a:pt x="121" y="124"/>
                  </a:lnTo>
                  <a:lnTo>
                    <a:pt x="120" y="124"/>
                  </a:lnTo>
                  <a:lnTo>
                    <a:pt x="119" y="124"/>
                  </a:lnTo>
                  <a:lnTo>
                    <a:pt x="118" y="125"/>
                  </a:lnTo>
                  <a:lnTo>
                    <a:pt x="117" y="127"/>
                  </a:lnTo>
                  <a:lnTo>
                    <a:pt x="117" y="128"/>
                  </a:lnTo>
                  <a:lnTo>
                    <a:pt x="117" y="130"/>
                  </a:lnTo>
                  <a:lnTo>
                    <a:pt x="116" y="133"/>
                  </a:lnTo>
                  <a:lnTo>
                    <a:pt x="114" y="136"/>
                  </a:lnTo>
                  <a:lnTo>
                    <a:pt x="112" y="139"/>
                  </a:lnTo>
                  <a:lnTo>
                    <a:pt x="110" y="143"/>
                  </a:lnTo>
                  <a:lnTo>
                    <a:pt x="109" y="144"/>
                  </a:lnTo>
                  <a:lnTo>
                    <a:pt x="106" y="146"/>
                  </a:lnTo>
                  <a:lnTo>
                    <a:pt x="105" y="145"/>
                  </a:lnTo>
                  <a:lnTo>
                    <a:pt x="104" y="145"/>
                  </a:lnTo>
                  <a:lnTo>
                    <a:pt x="102" y="144"/>
                  </a:lnTo>
                  <a:lnTo>
                    <a:pt x="101" y="144"/>
                  </a:lnTo>
                  <a:lnTo>
                    <a:pt x="100" y="144"/>
                  </a:lnTo>
                  <a:lnTo>
                    <a:pt x="98" y="144"/>
                  </a:lnTo>
                  <a:lnTo>
                    <a:pt x="96" y="143"/>
                  </a:lnTo>
                  <a:lnTo>
                    <a:pt x="95" y="143"/>
                  </a:lnTo>
                  <a:lnTo>
                    <a:pt x="93" y="141"/>
                  </a:lnTo>
                  <a:lnTo>
                    <a:pt x="90" y="141"/>
                  </a:lnTo>
                  <a:lnTo>
                    <a:pt x="88" y="141"/>
                  </a:lnTo>
                  <a:lnTo>
                    <a:pt x="86" y="141"/>
                  </a:lnTo>
                  <a:lnTo>
                    <a:pt x="85" y="141"/>
                  </a:lnTo>
                  <a:lnTo>
                    <a:pt x="79" y="140"/>
                  </a:lnTo>
                  <a:lnTo>
                    <a:pt x="72" y="139"/>
                  </a:lnTo>
                  <a:lnTo>
                    <a:pt x="68" y="138"/>
                  </a:lnTo>
                  <a:lnTo>
                    <a:pt x="64" y="136"/>
                  </a:lnTo>
                  <a:lnTo>
                    <a:pt x="62" y="135"/>
                  </a:lnTo>
                  <a:lnTo>
                    <a:pt x="61" y="133"/>
                  </a:lnTo>
                  <a:lnTo>
                    <a:pt x="60" y="132"/>
                  </a:lnTo>
                  <a:lnTo>
                    <a:pt x="58" y="131"/>
                  </a:lnTo>
                  <a:lnTo>
                    <a:pt x="58" y="130"/>
                  </a:lnTo>
                  <a:lnTo>
                    <a:pt x="58" y="129"/>
                  </a:lnTo>
                  <a:lnTo>
                    <a:pt x="58" y="128"/>
                  </a:lnTo>
                  <a:lnTo>
                    <a:pt x="58" y="127"/>
                  </a:lnTo>
                  <a:lnTo>
                    <a:pt x="58" y="125"/>
                  </a:lnTo>
                  <a:lnTo>
                    <a:pt x="60" y="124"/>
                  </a:lnTo>
                  <a:lnTo>
                    <a:pt x="60" y="123"/>
                  </a:lnTo>
                  <a:lnTo>
                    <a:pt x="60" y="122"/>
                  </a:lnTo>
                  <a:lnTo>
                    <a:pt x="60" y="121"/>
                  </a:lnTo>
                  <a:lnTo>
                    <a:pt x="60" y="120"/>
                  </a:lnTo>
                  <a:lnTo>
                    <a:pt x="61" y="120"/>
                  </a:lnTo>
                  <a:lnTo>
                    <a:pt x="61" y="119"/>
                  </a:lnTo>
                  <a:lnTo>
                    <a:pt x="62" y="117"/>
                  </a:lnTo>
                  <a:lnTo>
                    <a:pt x="63" y="115"/>
                  </a:lnTo>
                  <a:lnTo>
                    <a:pt x="64" y="113"/>
                  </a:lnTo>
                  <a:lnTo>
                    <a:pt x="64" y="109"/>
                  </a:lnTo>
                  <a:lnTo>
                    <a:pt x="64" y="106"/>
                  </a:lnTo>
                  <a:lnTo>
                    <a:pt x="65" y="105"/>
                  </a:lnTo>
                  <a:lnTo>
                    <a:pt x="68" y="104"/>
                  </a:lnTo>
                  <a:lnTo>
                    <a:pt x="69" y="104"/>
                  </a:lnTo>
                  <a:lnTo>
                    <a:pt x="71" y="103"/>
                  </a:lnTo>
                  <a:lnTo>
                    <a:pt x="73" y="101"/>
                  </a:lnTo>
                  <a:lnTo>
                    <a:pt x="74" y="100"/>
                  </a:lnTo>
                  <a:lnTo>
                    <a:pt x="76" y="99"/>
                  </a:lnTo>
                  <a:lnTo>
                    <a:pt x="77" y="98"/>
                  </a:lnTo>
                  <a:lnTo>
                    <a:pt x="78" y="97"/>
                  </a:lnTo>
                  <a:lnTo>
                    <a:pt x="78" y="96"/>
                  </a:lnTo>
                  <a:lnTo>
                    <a:pt x="79" y="96"/>
                  </a:lnTo>
                  <a:lnTo>
                    <a:pt x="79" y="95"/>
                  </a:lnTo>
                  <a:lnTo>
                    <a:pt x="79" y="93"/>
                  </a:lnTo>
                  <a:lnTo>
                    <a:pt x="79" y="91"/>
                  </a:lnTo>
                  <a:lnTo>
                    <a:pt x="79" y="89"/>
                  </a:lnTo>
                  <a:lnTo>
                    <a:pt x="79" y="88"/>
                  </a:lnTo>
                  <a:lnTo>
                    <a:pt x="78" y="87"/>
                  </a:lnTo>
                  <a:lnTo>
                    <a:pt x="78" y="84"/>
                  </a:lnTo>
                  <a:lnTo>
                    <a:pt x="77" y="84"/>
                  </a:lnTo>
                  <a:lnTo>
                    <a:pt x="77" y="83"/>
                  </a:lnTo>
                  <a:lnTo>
                    <a:pt x="76" y="83"/>
                  </a:lnTo>
                  <a:lnTo>
                    <a:pt x="74" y="81"/>
                  </a:lnTo>
                  <a:lnTo>
                    <a:pt x="73" y="80"/>
                  </a:lnTo>
                  <a:lnTo>
                    <a:pt x="72" y="79"/>
                  </a:lnTo>
                  <a:lnTo>
                    <a:pt x="71" y="79"/>
                  </a:lnTo>
                  <a:lnTo>
                    <a:pt x="70" y="77"/>
                  </a:lnTo>
                  <a:lnTo>
                    <a:pt x="69" y="77"/>
                  </a:lnTo>
                  <a:lnTo>
                    <a:pt x="68" y="77"/>
                  </a:lnTo>
                  <a:lnTo>
                    <a:pt x="66" y="77"/>
                  </a:lnTo>
                  <a:lnTo>
                    <a:pt x="65" y="76"/>
                  </a:lnTo>
                  <a:lnTo>
                    <a:pt x="64" y="76"/>
                  </a:lnTo>
                  <a:lnTo>
                    <a:pt x="63" y="76"/>
                  </a:lnTo>
                  <a:lnTo>
                    <a:pt x="63" y="77"/>
                  </a:lnTo>
                  <a:lnTo>
                    <a:pt x="62" y="77"/>
                  </a:lnTo>
                  <a:lnTo>
                    <a:pt x="61" y="77"/>
                  </a:lnTo>
                  <a:lnTo>
                    <a:pt x="61" y="79"/>
                  </a:lnTo>
                  <a:lnTo>
                    <a:pt x="60" y="79"/>
                  </a:lnTo>
                  <a:lnTo>
                    <a:pt x="60" y="80"/>
                  </a:lnTo>
                  <a:lnTo>
                    <a:pt x="58" y="80"/>
                  </a:lnTo>
                  <a:lnTo>
                    <a:pt x="57" y="81"/>
                  </a:lnTo>
                  <a:lnTo>
                    <a:pt x="56" y="81"/>
                  </a:lnTo>
                  <a:lnTo>
                    <a:pt x="56" y="82"/>
                  </a:lnTo>
                  <a:lnTo>
                    <a:pt x="55" y="82"/>
                  </a:lnTo>
                  <a:lnTo>
                    <a:pt x="54" y="82"/>
                  </a:lnTo>
                  <a:lnTo>
                    <a:pt x="53" y="83"/>
                  </a:lnTo>
                  <a:lnTo>
                    <a:pt x="52" y="83"/>
                  </a:lnTo>
                  <a:lnTo>
                    <a:pt x="52" y="84"/>
                  </a:lnTo>
                  <a:lnTo>
                    <a:pt x="50" y="84"/>
                  </a:lnTo>
                  <a:lnTo>
                    <a:pt x="49" y="85"/>
                  </a:lnTo>
                  <a:lnTo>
                    <a:pt x="48" y="87"/>
                  </a:lnTo>
                  <a:lnTo>
                    <a:pt x="47" y="87"/>
                  </a:lnTo>
                  <a:lnTo>
                    <a:pt x="46" y="87"/>
                  </a:lnTo>
                  <a:lnTo>
                    <a:pt x="45" y="87"/>
                  </a:lnTo>
                  <a:lnTo>
                    <a:pt x="44" y="87"/>
                  </a:lnTo>
                  <a:lnTo>
                    <a:pt x="42" y="87"/>
                  </a:lnTo>
                  <a:lnTo>
                    <a:pt x="41" y="85"/>
                  </a:lnTo>
                  <a:lnTo>
                    <a:pt x="40" y="85"/>
                  </a:lnTo>
                  <a:lnTo>
                    <a:pt x="39" y="85"/>
                  </a:lnTo>
                  <a:lnTo>
                    <a:pt x="38" y="85"/>
                  </a:lnTo>
                  <a:lnTo>
                    <a:pt x="37" y="84"/>
                  </a:lnTo>
                  <a:lnTo>
                    <a:pt x="36" y="84"/>
                  </a:lnTo>
                  <a:lnTo>
                    <a:pt x="34" y="84"/>
                  </a:lnTo>
                  <a:lnTo>
                    <a:pt x="33" y="84"/>
                  </a:lnTo>
                  <a:lnTo>
                    <a:pt x="26" y="81"/>
                  </a:lnTo>
                  <a:lnTo>
                    <a:pt x="25" y="80"/>
                  </a:lnTo>
                  <a:lnTo>
                    <a:pt x="24" y="80"/>
                  </a:lnTo>
                  <a:lnTo>
                    <a:pt x="23" y="79"/>
                  </a:lnTo>
                  <a:lnTo>
                    <a:pt x="22" y="79"/>
                  </a:lnTo>
                  <a:lnTo>
                    <a:pt x="21" y="77"/>
                  </a:lnTo>
                  <a:lnTo>
                    <a:pt x="20" y="77"/>
                  </a:lnTo>
                  <a:lnTo>
                    <a:pt x="20" y="76"/>
                  </a:lnTo>
                  <a:lnTo>
                    <a:pt x="18" y="76"/>
                  </a:lnTo>
                  <a:lnTo>
                    <a:pt x="17" y="75"/>
                  </a:lnTo>
                  <a:lnTo>
                    <a:pt x="16" y="74"/>
                  </a:lnTo>
                  <a:lnTo>
                    <a:pt x="15" y="74"/>
                  </a:lnTo>
                  <a:lnTo>
                    <a:pt x="15" y="73"/>
                  </a:lnTo>
                  <a:lnTo>
                    <a:pt x="14" y="73"/>
                  </a:lnTo>
                  <a:lnTo>
                    <a:pt x="13" y="73"/>
                  </a:lnTo>
                  <a:lnTo>
                    <a:pt x="13" y="72"/>
                  </a:lnTo>
                  <a:lnTo>
                    <a:pt x="12" y="72"/>
                  </a:lnTo>
                  <a:lnTo>
                    <a:pt x="12" y="71"/>
                  </a:lnTo>
                  <a:lnTo>
                    <a:pt x="10" y="71"/>
                  </a:lnTo>
                  <a:lnTo>
                    <a:pt x="10" y="69"/>
                  </a:lnTo>
                  <a:lnTo>
                    <a:pt x="9" y="69"/>
                  </a:lnTo>
                  <a:lnTo>
                    <a:pt x="9" y="68"/>
                  </a:lnTo>
                  <a:lnTo>
                    <a:pt x="8" y="68"/>
                  </a:lnTo>
                  <a:lnTo>
                    <a:pt x="8" y="67"/>
                  </a:lnTo>
                  <a:lnTo>
                    <a:pt x="7" y="66"/>
                  </a:lnTo>
                  <a:lnTo>
                    <a:pt x="7" y="65"/>
                  </a:lnTo>
                  <a:lnTo>
                    <a:pt x="6" y="65"/>
                  </a:lnTo>
                  <a:lnTo>
                    <a:pt x="6" y="64"/>
                  </a:lnTo>
                  <a:lnTo>
                    <a:pt x="5" y="64"/>
                  </a:lnTo>
                  <a:lnTo>
                    <a:pt x="5" y="63"/>
                  </a:lnTo>
                  <a:lnTo>
                    <a:pt x="4" y="61"/>
                  </a:lnTo>
                  <a:lnTo>
                    <a:pt x="4" y="60"/>
                  </a:lnTo>
                  <a:lnTo>
                    <a:pt x="2" y="60"/>
                  </a:lnTo>
                  <a:lnTo>
                    <a:pt x="2" y="59"/>
                  </a:lnTo>
                  <a:lnTo>
                    <a:pt x="2" y="58"/>
                  </a:lnTo>
                  <a:lnTo>
                    <a:pt x="1" y="58"/>
                  </a:lnTo>
                  <a:lnTo>
                    <a:pt x="1" y="57"/>
                  </a:lnTo>
                  <a:lnTo>
                    <a:pt x="1" y="56"/>
                  </a:lnTo>
                  <a:lnTo>
                    <a:pt x="1" y="55"/>
                  </a:lnTo>
                  <a:lnTo>
                    <a:pt x="1" y="53"/>
                  </a:lnTo>
                  <a:lnTo>
                    <a:pt x="0" y="53"/>
                  </a:lnTo>
                  <a:lnTo>
                    <a:pt x="0" y="52"/>
                  </a:lnTo>
                  <a:lnTo>
                    <a:pt x="0" y="51"/>
                  </a:lnTo>
                  <a:lnTo>
                    <a:pt x="0" y="50"/>
                  </a:lnTo>
                  <a:lnTo>
                    <a:pt x="0" y="49"/>
                  </a:lnTo>
                  <a:lnTo>
                    <a:pt x="0" y="48"/>
                  </a:lnTo>
                  <a:lnTo>
                    <a:pt x="0" y="47"/>
                  </a:lnTo>
                  <a:lnTo>
                    <a:pt x="1" y="45"/>
                  </a:lnTo>
                  <a:lnTo>
                    <a:pt x="1" y="44"/>
                  </a:lnTo>
                  <a:lnTo>
                    <a:pt x="2" y="42"/>
                  </a:lnTo>
                  <a:lnTo>
                    <a:pt x="4" y="41"/>
                  </a:lnTo>
                  <a:lnTo>
                    <a:pt x="5" y="39"/>
                  </a:lnTo>
                  <a:lnTo>
                    <a:pt x="6" y="36"/>
                  </a:lnTo>
                  <a:lnTo>
                    <a:pt x="7" y="34"/>
                  </a:lnTo>
                  <a:lnTo>
                    <a:pt x="8" y="32"/>
                  </a:lnTo>
                  <a:lnTo>
                    <a:pt x="9" y="31"/>
                  </a:lnTo>
                  <a:lnTo>
                    <a:pt x="9" y="28"/>
                  </a:lnTo>
                  <a:lnTo>
                    <a:pt x="10" y="26"/>
                  </a:lnTo>
                  <a:lnTo>
                    <a:pt x="10" y="23"/>
                  </a:lnTo>
                  <a:lnTo>
                    <a:pt x="12" y="21"/>
                  </a:lnTo>
                  <a:lnTo>
                    <a:pt x="12" y="19"/>
                  </a:lnTo>
                  <a:lnTo>
                    <a:pt x="10" y="18"/>
                  </a:lnTo>
                  <a:lnTo>
                    <a:pt x="13" y="16"/>
                  </a:lnTo>
                  <a:lnTo>
                    <a:pt x="14" y="16"/>
                  </a:lnTo>
                  <a:lnTo>
                    <a:pt x="15" y="18"/>
                  </a:lnTo>
                  <a:lnTo>
                    <a:pt x="21" y="24"/>
                  </a:lnTo>
                  <a:lnTo>
                    <a:pt x="22" y="25"/>
                  </a:lnTo>
                  <a:lnTo>
                    <a:pt x="23" y="25"/>
                  </a:lnTo>
                  <a:lnTo>
                    <a:pt x="24" y="27"/>
                  </a:lnTo>
                  <a:lnTo>
                    <a:pt x="25" y="28"/>
                  </a:lnTo>
                  <a:lnTo>
                    <a:pt x="26" y="32"/>
                  </a:lnTo>
                  <a:lnTo>
                    <a:pt x="28" y="34"/>
                  </a:lnTo>
                  <a:lnTo>
                    <a:pt x="29" y="35"/>
                  </a:lnTo>
                  <a:lnTo>
                    <a:pt x="30" y="39"/>
                  </a:lnTo>
                  <a:lnTo>
                    <a:pt x="32" y="41"/>
                  </a:lnTo>
                  <a:lnTo>
                    <a:pt x="33" y="44"/>
                  </a:lnTo>
                  <a:lnTo>
                    <a:pt x="36" y="47"/>
                  </a:lnTo>
                  <a:lnTo>
                    <a:pt x="37" y="48"/>
                  </a:lnTo>
                  <a:lnTo>
                    <a:pt x="38" y="49"/>
                  </a:lnTo>
                  <a:lnTo>
                    <a:pt x="39" y="50"/>
                  </a:lnTo>
                  <a:lnTo>
                    <a:pt x="40" y="51"/>
                  </a:lnTo>
                  <a:lnTo>
                    <a:pt x="41" y="51"/>
                  </a:lnTo>
                  <a:lnTo>
                    <a:pt x="41" y="52"/>
                  </a:lnTo>
                  <a:lnTo>
                    <a:pt x="42" y="52"/>
                  </a:lnTo>
                  <a:lnTo>
                    <a:pt x="44" y="53"/>
                  </a:lnTo>
                  <a:lnTo>
                    <a:pt x="45" y="53"/>
                  </a:lnTo>
                  <a:lnTo>
                    <a:pt x="46" y="53"/>
                  </a:lnTo>
                  <a:lnTo>
                    <a:pt x="47" y="55"/>
                  </a:lnTo>
                  <a:lnTo>
                    <a:pt x="48" y="55"/>
                  </a:lnTo>
                  <a:lnTo>
                    <a:pt x="49" y="56"/>
                  </a:lnTo>
                  <a:lnTo>
                    <a:pt x="50" y="56"/>
                  </a:lnTo>
                  <a:lnTo>
                    <a:pt x="52" y="56"/>
                  </a:lnTo>
                  <a:lnTo>
                    <a:pt x="53" y="57"/>
                  </a:lnTo>
                  <a:lnTo>
                    <a:pt x="54" y="57"/>
                  </a:lnTo>
                  <a:lnTo>
                    <a:pt x="55" y="57"/>
                  </a:lnTo>
                  <a:lnTo>
                    <a:pt x="56" y="57"/>
                  </a:lnTo>
                  <a:lnTo>
                    <a:pt x="57" y="57"/>
                  </a:lnTo>
                  <a:lnTo>
                    <a:pt x="58" y="57"/>
                  </a:lnTo>
                  <a:lnTo>
                    <a:pt x="60" y="57"/>
                  </a:lnTo>
                  <a:lnTo>
                    <a:pt x="61" y="57"/>
                  </a:lnTo>
                  <a:lnTo>
                    <a:pt x="62" y="57"/>
                  </a:lnTo>
                  <a:lnTo>
                    <a:pt x="63" y="57"/>
                  </a:lnTo>
                  <a:lnTo>
                    <a:pt x="65" y="56"/>
                  </a:lnTo>
                  <a:lnTo>
                    <a:pt x="66" y="55"/>
                  </a:lnTo>
                  <a:lnTo>
                    <a:pt x="68" y="53"/>
                  </a:lnTo>
                  <a:lnTo>
                    <a:pt x="68" y="52"/>
                  </a:lnTo>
                  <a:lnTo>
                    <a:pt x="68" y="50"/>
                  </a:lnTo>
                  <a:lnTo>
                    <a:pt x="68" y="49"/>
                  </a:lnTo>
                  <a:lnTo>
                    <a:pt x="68" y="47"/>
                  </a:lnTo>
                  <a:lnTo>
                    <a:pt x="66" y="47"/>
                  </a:lnTo>
                  <a:lnTo>
                    <a:pt x="64" y="43"/>
                  </a:lnTo>
                  <a:lnTo>
                    <a:pt x="62" y="40"/>
                  </a:lnTo>
                  <a:lnTo>
                    <a:pt x="58" y="37"/>
                  </a:lnTo>
                  <a:lnTo>
                    <a:pt x="56" y="36"/>
                  </a:lnTo>
                  <a:lnTo>
                    <a:pt x="54" y="35"/>
                  </a:lnTo>
                  <a:lnTo>
                    <a:pt x="50" y="34"/>
                  </a:lnTo>
                  <a:lnTo>
                    <a:pt x="48" y="33"/>
                  </a:lnTo>
                  <a:lnTo>
                    <a:pt x="45" y="32"/>
                  </a:lnTo>
                  <a:lnTo>
                    <a:pt x="41" y="29"/>
                  </a:lnTo>
                  <a:lnTo>
                    <a:pt x="38" y="28"/>
                  </a:lnTo>
                  <a:lnTo>
                    <a:pt x="37" y="28"/>
                  </a:lnTo>
                  <a:lnTo>
                    <a:pt x="36" y="27"/>
                  </a:lnTo>
                  <a:lnTo>
                    <a:pt x="34" y="26"/>
                  </a:lnTo>
                  <a:lnTo>
                    <a:pt x="30" y="24"/>
                  </a:lnTo>
                  <a:lnTo>
                    <a:pt x="29" y="23"/>
                  </a:lnTo>
                  <a:lnTo>
                    <a:pt x="28" y="21"/>
                  </a:lnTo>
                  <a:lnTo>
                    <a:pt x="26" y="20"/>
                  </a:lnTo>
                  <a:lnTo>
                    <a:pt x="24" y="18"/>
                  </a:lnTo>
                  <a:lnTo>
                    <a:pt x="23" y="17"/>
                  </a:lnTo>
                  <a:lnTo>
                    <a:pt x="21" y="13"/>
                  </a:lnTo>
                  <a:lnTo>
                    <a:pt x="21" y="11"/>
                  </a:lnTo>
                  <a:lnTo>
                    <a:pt x="24" y="8"/>
                  </a:lnTo>
                  <a:lnTo>
                    <a:pt x="25" y="8"/>
                  </a:lnTo>
                  <a:lnTo>
                    <a:pt x="26" y="8"/>
                  </a:lnTo>
                  <a:lnTo>
                    <a:pt x="28" y="7"/>
                  </a:lnTo>
                  <a:lnTo>
                    <a:pt x="30" y="5"/>
                  </a:lnTo>
                  <a:lnTo>
                    <a:pt x="32" y="4"/>
                  </a:lnTo>
                  <a:lnTo>
                    <a:pt x="34" y="2"/>
                  </a:lnTo>
                  <a:lnTo>
                    <a:pt x="37" y="1"/>
                  </a:lnTo>
                  <a:lnTo>
                    <a:pt x="39" y="0"/>
                  </a:lnTo>
                  <a:lnTo>
                    <a:pt x="41" y="0"/>
                  </a:lnTo>
                  <a:lnTo>
                    <a:pt x="44" y="0"/>
                  </a:lnTo>
                  <a:lnTo>
                    <a:pt x="45" y="0"/>
                  </a:lnTo>
                  <a:lnTo>
                    <a:pt x="46" y="0"/>
                  </a:lnTo>
                  <a:lnTo>
                    <a:pt x="62" y="0"/>
                  </a:lnTo>
                  <a:lnTo>
                    <a:pt x="68" y="0"/>
                  </a:lnTo>
                  <a:lnTo>
                    <a:pt x="74" y="0"/>
                  </a:lnTo>
                  <a:lnTo>
                    <a:pt x="76" y="0"/>
                  </a:lnTo>
                  <a:lnTo>
                    <a:pt x="78" y="0"/>
                  </a:lnTo>
                  <a:lnTo>
                    <a:pt x="80" y="0"/>
                  </a:lnTo>
                  <a:lnTo>
                    <a:pt x="81" y="0"/>
                  </a:lnTo>
                  <a:lnTo>
                    <a:pt x="81" y="3"/>
                  </a:lnTo>
                  <a:lnTo>
                    <a:pt x="80" y="10"/>
                  </a:lnTo>
                  <a:lnTo>
                    <a:pt x="80" y="34"/>
                  </a:lnTo>
                  <a:lnTo>
                    <a:pt x="80" y="36"/>
                  </a:lnTo>
                  <a:lnTo>
                    <a:pt x="80" y="37"/>
                  </a:lnTo>
                  <a:lnTo>
                    <a:pt x="80" y="44"/>
                  </a:lnTo>
                  <a:lnTo>
                    <a:pt x="80" y="47"/>
                  </a:lnTo>
                  <a:lnTo>
                    <a:pt x="80" y="60"/>
                  </a:lnTo>
                  <a:lnTo>
                    <a:pt x="80" y="75"/>
                  </a:lnTo>
                  <a:lnTo>
                    <a:pt x="80" y="80"/>
                  </a:lnTo>
                  <a:lnTo>
                    <a:pt x="80" y="83"/>
                  </a:lnTo>
                  <a:lnTo>
                    <a:pt x="80" y="96"/>
                  </a:lnTo>
                  <a:lnTo>
                    <a:pt x="80" y="100"/>
                  </a:lnTo>
                  <a:lnTo>
                    <a:pt x="80" y="101"/>
                  </a:lnTo>
                  <a:lnTo>
                    <a:pt x="81" y="99"/>
                  </a:lnTo>
                  <a:lnTo>
                    <a:pt x="82" y="96"/>
                  </a:lnTo>
                  <a:lnTo>
                    <a:pt x="82" y="93"/>
                  </a:lnTo>
                  <a:lnTo>
                    <a:pt x="82" y="92"/>
                  </a:lnTo>
                  <a:lnTo>
                    <a:pt x="82" y="91"/>
                  </a:lnTo>
                  <a:lnTo>
                    <a:pt x="84" y="91"/>
                  </a:lnTo>
                  <a:lnTo>
                    <a:pt x="84" y="89"/>
                  </a:lnTo>
                  <a:lnTo>
                    <a:pt x="85" y="87"/>
                  </a:lnTo>
                  <a:lnTo>
                    <a:pt x="85" y="85"/>
                  </a:lnTo>
                  <a:lnTo>
                    <a:pt x="86" y="83"/>
                  </a:lnTo>
                  <a:lnTo>
                    <a:pt x="86" y="82"/>
                  </a:lnTo>
                  <a:lnTo>
                    <a:pt x="87" y="81"/>
                  </a:lnTo>
                  <a:lnTo>
                    <a:pt x="87" y="80"/>
                  </a:lnTo>
                  <a:lnTo>
                    <a:pt x="88" y="79"/>
                  </a:lnTo>
                  <a:lnTo>
                    <a:pt x="90" y="77"/>
                  </a:lnTo>
                  <a:lnTo>
                    <a:pt x="92" y="77"/>
                  </a:lnTo>
                  <a:lnTo>
                    <a:pt x="93" y="76"/>
                  </a:lnTo>
                  <a:lnTo>
                    <a:pt x="94" y="76"/>
                  </a:lnTo>
                  <a:lnTo>
                    <a:pt x="95" y="76"/>
                  </a:lnTo>
                  <a:lnTo>
                    <a:pt x="96" y="76"/>
                  </a:lnTo>
                  <a:lnTo>
                    <a:pt x="98" y="77"/>
                  </a:lnTo>
                  <a:lnTo>
                    <a:pt x="100" y="77"/>
                  </a:lnTo>
                  <a:lnTo>
                    <a:pt x="101" y="77"/>
                  </a:lnTo>
                  <a:lnTo>
                    <a:pt x="102" y="79"/>
                  </a:lnTo>
                  <a:lnTo>
                    <a:pt x="102" y="81"/>
                  </a:lnTo>
                  <a:lnTo>
                    <a:pt x="103" y="81"/>
                  </a:lnTo>
                  <a:lnTo>
                    <a:pt x="104" y="81"/>
                  </a:lnTo>
                  <a:lnTo>
                    <a:pt x="105" y="81"/>
                  </a:lnTo>
                  <a:lnTo>
                    <a:pt x="108" y="80"/>
                  </a:lnTo>
                  <a:lnTo>
                    <a:pt x="109" y="80"/>
                  </a:lnTo>
                  <a:lnTo>
                    <a:pt x="111" y="79"/>
                  </a:lnTo>
                  <a:lnTo>
                    <a:pt x="112" y="79"/>
                  </a:lnTo>
                  <a:lnTo>
                    <a:pt x="114" y="79"/>
                  </a:lnTo>
                  <a:lnTo>
                    <a:pt x="116" y="79"/>
                  </a:lnTo>
                  <a:lnTo>
                    <a:pt x="118" y="80"/>
                  </a:lnTo>
                  <a:lnTo>
                    <a:pt x="119" y="81"/>
                  </a:lnTo>
                  <a:lnTo>
                    <a:pt x="120" y="82"/>
                  </a:lnTo>
                  <a:lnTo>
                    <a:pt x="121" y="83"/>
                  </a:lnTo>
                  <a:lnTo>
                    <a:pt x="122" y="83"/>
                  </a:lnTo>
                  <a:lnTo>
                    <a:pt x="124" y="83"/>
                  </a:lnTo>
                  <a:lnTo>
                    <a:pt x="125" y="83"/>
                  </a:lnTo>
                  <a:lnTo>
                    <a:pt x="125" y="82"/>
                  </a:lnTo>
                  <a:lnTo>
                    <a:pt x="126" y="82"/>
                  </a:lnTo>
                  <a:lnTo>
                    <a:pt x="127" y="81"/>
                  </a:lnTo>
                  <a:lnTo>
                    <a:pt x="127" y="79"/>
                  </a:lnTo>
                  <a:lnTo>
                    <a:pt x="127" y="77"/>
                  </a:lnTo>
                  <a:lnTo>
                    <a:pt x="128" y="77"/>
                  </a:lnTo>
                  <a:lnTo>
                    <a:pt x="129" y="77"/>
                  </a:lnTo>
                  <a:lnTo>
                    <a:pt x="130" y="79"/>
                  </a:lnTo>
                  <a:lnTo>
                    <a:pt x="130" y="80"/>
                  </a:lnTo>
                  <a:lnTo>
                    <a:pt x="130" y="81"/>
                  </a:lnTo>
                  <a:lnTo>
                    <a:pt x="132" y="82"/>
                  </a:lnTo>
                  <a:lnTo>
                    <a:pt x="133" y="83"/>
                  </a:lnTo>
                  <a:lnTo>
                    <a:pt x="134" y="83"/>
                  </a:lnTo>
                  <a:lnTo>
                    <a:pt x="134" y="82"/>
                  </a:lnTo>
                  <a:lnTo>
                    <a:pt x="134" y="75"/>
                  </a:lnTo>
                  <a:lnTo>
                    <a:pt x="134" y="74"/>
                  </a:lnTo>
                  <a:lnTo>
                    <a:pt x="134" y="66"/>
                  </a:lnTo>
                  <a:lnTo>
                    <a:pt x="134" y="61"/>
                  </a:lnTo>
                  <a:lnTo>
                    <a:pt x="134" y="60"/>
                  </a:lnTo>
                  <a:lnTo>
                    <a:pt x="134" y="59"/>
                  </a:lnTo>
                  <a:lnTo>
                    <a:pt x="134" y="52"/>
                  </a:lnTo>
                  <a:lnTo>
                    <a:pt x="134" y="48"/>
                  </a:lnTo>
                  <a:lnTo>
                    <a:pt x="134" y="42"/>
                  </a:lnTo>
                  <a:lnTo>
                    <a:pt x="134" y="27"/>
                  </a:lnTo>
                  <a:lnTo>
                    <a:pt x="135" y="19"/>
                  </a:lnTo>
                  <a:lnTo>
                    <a:pt x="135" y="7"/>
                  </a:lnTo>
                  <a:lnTo>
                    <a:pt x="135" y="1"/>
                  </a:lnTo>
                  <a:lnTo>
                    <a:pt x="141" y="1"/>
                  </a:lnTo>
                  <a:lnTo>
                    <a:pt x="145" y="1"/>
                  </a:lnTo>
                  <a:lnTo>
                    <a:pt x="148" y="1"/>
                  </a:lnTo>
                  <a:lnTo>
                    <a:pt x="152" y="1"/>
                  </a:lnTo>
                  <a:lnTo>
                    <a:pt x="153" y="1"/>
                  </a:lnTo>
                </a:path>
              </a:pathLst>
            </a:custGeom>
            <a:noFill/>
            <a:ln w="3175">
              <a:solidFill>
                <a:schemeClr val="tx1">
                  <a:lumMod val="95000"/>
                  <a:lumOff val="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58" name="Freeform 158"/>
            <p:cNvSpPr>
              <a:spLocks/>
            </p:cNvSpPr>
            <p:nvPr/>
          </p:nvSpPr>
          <p:spPr bwMode="auto">
            <a:xfrm>
              <a:off x="3394" y="2259"/>
              <a:ext cx="274" cy="221"/>
            </a:xfrm>
            <a:custGeom>
              <a:avLst/>
              <a:gdLst>
                <a:gd name="T0" fmla="*/ 273 w 274"/>
                <a:gd name="T1" fmla="*/ 19 h 221"/>
                <a:gd name="T2" fmla="*/ 271 w 274"/>
                <a:gd name="T3" fmla="*/ 32 h 221"/>
                <a:gd name="T4" fmla="*/ 269 w 274"/>
                <a:gd name="T5" fmla="*/ 55 h 221"/>
                <a:gd name="T6" fmla="*/ 268 w 274"/>
                <a:gd name="T7" fmla="*/ 60 h 221"/>
                <a:gd name="T8" fmla="*/ 267 w 274"/>
                <a:gd name="T9" fmla="*/ 79 h 221"/>
                <a:gd name="T10" fmla="*/ 266 w 274"/>
                <a:gd name="T11" fmla="*/ 99 h 221"/>
                <a:gd name="T12" fmla="*/ 264 w 274"/>
                <a:gd name="T13" fmla="*/ 112 h 221"/>
                <a:gd name="T14" fmla="*/ 264 w 274"/>
                <a:gd name="T15" fmla="*/ 123 h 221"/>
                <a:gd name="T16" fmla="*/ 260 w 274"/>
                <a:gd name="T17" fmla="*/ 148 h 221"/>
                <a:gd name="T18" fmla="*/ 258 w 274"/>
                <a:gd name="T19" fmla="*/ 180 h 221"/>
                <a:gd name="T20" fmla="*/ 256 w 274"/>
                <a:gd name="T21" fmla="*/ 200 h 221"/>
                <a:gd name="T22" fmla="*/ 255 w 274"/>
                <a:gd name="T23" fmla="*/ 214 h 221"/>
                <a:gd name="T24" fmla="*/ 244 w 274"/>
                <a:gd name="T25" fmla="*/ 216 h 221"/>
                <a:gd name="T26" fmla="*/ 219 w 274"/>
                <a:gd name="T27" fmla="*/ 216 h 221"/>
                <a:gd name="T28" fmla="*/ 194 w 274"/>
                <a:gd name="T29" fmla="*/ 218 h 221"/>
                <a:gd name="T30" fmla="*/ 178 w 274"/>
                <a:gd name="T31" fmla="*/ 218 h 221"/>
                <a:gd name="T32" fmla="*/ 154 w 274"/>
                <a:gd name="T33" fmla="*/ 219 h 221"/>
                <a:gd name="T34" fmla="*/ 137 w 274"/>
                <a:gd name="T35" fmla="*/ 219 h 221"/>
                <a:gd name="T36" fmla="*/ 122 w 274"/>
                <a:gd name="T37" fmla="*/ 219 h 221"/>
                <a:gd name="T38" fmla="*/ 117 w 274"/>
                <a:gd name="T39" fmla="*/ 219 h 221"/>
                <a:gd name="T40" fmla="*/ 106 w 274"/>
                <a:gd name="T41" fmla="*/ 220 h 221"/>
                <a:gd name="T42" fmla="*/ 99 w 274"/>
                <a:gd name="T43" fmla="*/ 220 h 221"/>
                <a:gd name="T44" fmla="*/ 89 w 274"/>
                <a:gd name="T45" fmla="*/ 220 h 221"/>
                <a:gd name="T46" fmla="*/ 84 w 274"/>
                <a:gd name="T47" fmla="*/ 220 h 221"/>
                <a:gd name="T48" fmla="*/ 75 w 274"/>
                <a:gd name="T49" fmla="*/ 220 h 221"/>
                <a:gd name="T50" fmla="*/ 51 w 274"/>
                <a:gd name="T51" fmla="*/ 220 h 221"/>
                <a:gd name="T52" fmla="*/ 28 w 274"/>
                <a:gd name="T53" fmla="*/ 221 h 221"/>
                <a:gd name="T54" fmla="*/ 12 w 274"/>
                <a:gd name="T55" fmla="*/ 221 h 221"/>
                <a:gd name="T56" fmla="*/ 2 w 274"/>
                <a:gd name="T57" fmla="*/ 214 h 221"/>
                <a:gd name="T58" fmla="*/ 2 w 274"/>
                <a:gd name="T59" fmla="*/ 208 h 221"/>
                <a:gd name="T60" fmla="*/ 2 w 274"/>
                <a:gd name="T61" fmla="*/ 198 h 221"/>
                <a:gd name="T62" fmla="*/ 2 w 274"/>
                <a:gd name="T63" fmla="*/ 184 h 221"/>
                <a:gd name="T64" fmla="*/ 2 w 274"/>
                <a:gd name="T65" fmla="*/ 171 h 221"/>
                <a:gd name="T66" fmla="*/ 2 w 274"/>
                <a:gd name="T67" fmla="*/ 159 h 221"/>
                <a:gd name="T68" fmla="*/ 2 w 274"/>
                <a:gd name="T69" fmla="*/ 147 h 221"/>
                <a:gd name="T70" fmla="*/ 1 w 274"/>
                <a:gd name="T71" fmla="*/ 131 h 221"/>
                <a:gd name="T72" fmla="*/ 1 w 274"/>
                <a:gd name="T73" fmla="*/ 114 h 221"/>
                <a:gd name="T74" fmla="*/ 1 w 274"/>
                <a:gd name="T75" fmla="*/ 75 h 221"/>
                <a:gd name="T76" fmla="*/ 1 w 274"/>
                <a:gd name="T77" fmla="*/ 59 h 221"/>
                <a:gd name="T78" fmla="*/ 0 w 274"/>
                <a:gd name="T79" fmla="*/ 42 h 221"/>
                <a:gd name="T80" fmla="*/ 0 w 274"/>
                <a:gd name="T81" fmla="*/ 31 h 221"/>
                <a:gd name="T82" fmla="*/ 0 w 274"/>
                <a:gd name="T83" fmla="*/ 13 h 221"/>
                <a:gd name="T84" fmla="*/ 11 w 274"/>
                <a:gd name="T85" fmla="*/ 4 h 221"/>
                <a:gd name="T86" fmla="*/ 22 w 274"/>
                <a:gd name="T87" fmla="*/ 4 h 221"/>
                <a:gd name="T88" fmla="*/ 43 w 274"/>
                <a:gd name="T89" fmla="*/ 4 h 221"/>
                <a:gd name="T90" fmla="*/ 54 w 274"/>
                <a:gd name="T91" fmla="*/ 4 h 221"/>
                <a:gd name="T92" fmla="*/ 66 w 274"/>
                <a:gd name="T93" fmla="*/ 4 h 221"/>
                <a:gd name="T94" fmla="*/ 84 w 274"/>
                <a:gd name="T95" fmla="*/ 4 h 221"/>
                <a:gd name="T96" fmla="*/ 107 w 274"/>
                <a:gd name="T97" fmla="*/ 3 h 221"/>
                <a:gd name="T98" fmla="*/ 129 w 274"/>
                <a:gd name="T99" fmla="*/ 3 h 221"/>
                <a:gd name="T100" fmla="*/ 144 w 274"/>
                <a:gd name="T101" fmla="*/ 3 h 221"/>
                <a:gd name="T102" fmla="*/ 158 w 274"/>
                <a:gd name="T103" fmla="*/ 3 h 221"/>
                <a:gd name="T104" fmla="*/ 166 w 274"/>
                <a:gd name="T105" fmla="*/ 3 h 221"/>
                <a:gd name="T106" fmla="*/ 188 w 274"/>
                <a:gd name="T107" fmla="*/ 2 h 221"/>
                <a:gd name="T108" fmla="*/ 193 w 274"/>
                <a:gd name="T109" fmla="*/ 2 h 221"/>
                <a:gd name="T110" fmla="*/ 200 w 274"/>
                <a:gd name="T111" fmla="*/ 2 h 221"/>
                <a:gd name="T112" fmla="*/ 216 w 274"/>
                <a:gd name="T113" fmla="*/ 2 h 221"/>
                <a:gd name="T114" fmla="*/ 227 w 274"/>
                <a:gd name="T115" fmla="*/ 2 h 221"/>
                <a:gd name="T116" fmla="*/ 241 w 274"/>
                <a:gd name="T117" fmla="*/ 2 h 221"/>
                <a:gd name="T118" fmla="*/ 258 w 274"/>
                <a:gd name="T119" fmla="*/ 0 h 221"/>
                <a:gd name="T120" fmla="*/ 260 w 274"/>
                <a:gd name="T121" fmla="*/ 0 h 2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74" h="221">
                  <a:moveTo>
                    <a:pt x="274" y="0"/>
                  </a:moveTo>
                  <a:lnTo>
                    <a:pt x="274" y="6"/>
                  </a:lnTo>
                  <a:lnTo>
                    <a:pt x="273" y="11"/>
                  </a:lnTo>
                  <a:lnTo>
                    <a:pt x="273" y="12"/>
                  </a:lnTo>
                  <a:lnTo>
                    <a:pt x="273" y="15"/>
                  </a:lnTo>
                  <a:lnTo>
                    <a:pt x="273" y="19"/>
                  </a:lnTo>
                  <a:lnTo>
                    <a:pt x="273" y="20"/>
                  </a:lnTo>
                  <a:lnTo>
                    <a:pt x="272" y="26"/>
                  </a:lnTo>
                  <a:lnTo>
                    <a:pt x="272" y="28"/>
                  </a:lnTo>
                  <a:lnTo>
                    <a:pt x="272" y="30"/>
                  </a:lnTo>
                  <a:lnTo>
                    <a:pt x="272" y="31"/>
                  </a:lnTo>
                  <a:lnTo>
                    <a:pt x="271" y="32"/>
                  </a:lnTo>
                  <a:lnTo>
                    <a:pt x="271" y="39"/>
                  </a:lnTo>
                  <a:lnTo>
                    <a:pt x="271" y="44"/>
                  </a:lnTo>
                  <a:lnTo>
                    <a:pt x="269" y="48"/>
                  </a:lnTo>
                  <a:lnTo>
                    <a:pt x="269" y="54"/>
                  </a:lnTo>
                  <a:lnTo>
                    <a:pt x="269" y="55"/>
                  </a:lnTo>
                  <a:lnTo>
                    <a:pt x="269" y="56"/>
                  </a:lnTo>
                  <a:lnTo>
                    <a:pt x="269" y="58"/>
                  </a:lnTo>
                  <a:lnTo>
                    <a:pt x="268" y="60"/>
                  </a:lnTo>
                  <a:lnTo>
                    <a:pt x="268" y="64"/>
                  </a:lnTo>
                  <a:lnTo>
                    <a:pt x="268" y="66"/>
                  </a:lnTo>
                  <a:lnTo>
                    <a:pt x="267" y="72"/>
                  </a:lnTo>
                  <a:lnTo>
                    <a:pt x="267" y="77"/>
                  </a:lnTo>
                  <a:lnTo>
                    <a:pt x="267" y="79"/>
                  </a:lnTo>
                  <a:lnTo>
                    <a:pt x="267" y="80"/>
                  </a:lnTo>
                  <a:lnTo>
                    <a:pt x="266" y="87"/>
                  </a:lnTo>
                  <a:lnTo>
                    <a:pt x="266" y="93"/>
                  </a:lnTo>
                  <a:lnTo>
                    <a:pt x="266" y="94"/>
                  </a:lnTo>
                  <a:lnTo>
                    <a:pt x="266" y="99"/>
                  </a:lnTo>
                  <a:lnTo>
                    <a:pt x="265" y="100"/>
                  </a:lnTo>
                  <a:lnTo>
                    <a:pt x="265" y="103"/>
                  </a:lnTo>
                  <a:lnTo>
                    <a:pt x="265" y="107"/>
                  </a:lnTo>
                  <a:lnTo>
                    <a:pt x="265" y="109"/>
                  </a:lnTo>
                  <a:lnTo>
                    <a:pt x="265" y="111"/>
                  </a:lnTo>
                  <a:lnTo>
                    <a:pt x="264" y="112"/>
                  </a:lnTo>
                  <a:lnTo>
                    <a:pt x="264" y="116"/>
                  </a:lnTo>
                  <a:lnTo>
                    <a:pt x="264" y="119"/>
                  </a:lnTo>
                  <a:lnTo>
                    <a:pt x="264" y="120"/>
                  </a:lnTo>
                  <a:lnTo>
                    <a:pt x="264" y="122"/>
                  </a:lnTo>
                  <a:lnTo>
                    <a:pt x="264" y="123"/>
                  </a:lnTo>
                  <a:lnTo>
                    <a:pt x="263" y="126"/>
                  </a:lnTo>
                  <a:lnTo>
                    <a:pt x="263" y="131"/>
                  </a:lnTo>
                  <a:lnTo>
                    <a:pt x="263" y="132"/>
                  </a:lnTo>
                  <a:lnTo>
                    <a:pt x="261" y="141"/>
                  </a:lnTo>
                  <a:lnTo>
                    <a:pt x="260" y="148"/>
                  </a:lnTo>
                  <a:lnTo>
                    <a:pt x="260" y="149"/>
                  </a:lnTo>
                  <a:lnTo>
                    <a:pt x="260" y="152"/>
                  </a:lnTo>
                  <a:lnTo>
                    <a:pt x="259" y="164"/>
                  </a:lnTo>
                  <a:lnTo>
                    <a:pt x="259" y="166"/>
                  </a:lnTo>
                  <a:lnTo>
                    <a:pt x="258" y="173"/>
                  </a:lnTo>
                  <a:lnTo>
                    <a:pt x="258" y="180"/>
                  </a:lnTo>
                  <a:lnTo>
                    <a:pt x="257" y="186"/>
                  </a:lnTo>
                  <a:lnTo>
                    <a:pt x="257" y="189"/>
                  </a:lnTo>
                  <a:lnTo>
                    <a:pt x="257" y="191"/>
                  </a:lnTo>
                  <a:lnTo>
                    <a:pt x="256" y="199"/>
                  </a:lnTo>
                  <a:lnTo>
                    <a:pt x="256" y="200"/>
                  </a:lnTo>
                  <a:lnTo>
                    <a:pt x="256" y="202"/>
                  </a:lnTo>
                  <a:lnTo>
                    <a:pt x="256" y="203"/>
                  </a:lnTo>
                  <a:lnTo>
                    <a:pt x="256" y="208"/>
                  </a:lnTo>
                  <a:lnTo>
                    <a:pt x="255" y="212"/>
                  </a:lnTo>
                  <a:lnTo>
                    <a:pt x="255" y="213"/>
                  </a:lnTo>
                  <a:lnTo>
                    <a:pt x="255" y="214"/>
                  </a:lnTo>
                  <a:lnTo>
                    <a:pt x="255" y="215"/>
                  </a:lnTo>
                  <a:lnTo>
                    <a:pt x="255" y="216"/>
                  </a:lnTo>
                  <a:lnTo>
                    <a:pt x="253" y="216"/>
                  </a:lnTo>
                  <a:lnTo>
                    <a:pt x="245" y="216"/>
                  </a:lnTo>
                  <a:lnTo>
                    <a:pt x="244" y="216"/>
                  </a:lnTo>
                  <a:lnTo>
                    <a:pt x="243" y="216"/>
                  </a:lnTo>
                  <a:lnTo>
                    <a:pt x="238" y="216"/>
                  </a:lnTo>
                  <a:lnTo>
                    <a:pt x="234" y="216"/>
                  </a:lnTo>
                  <a:lnTo>
                    <a:pt x="229" y="216"/>
                  </a:lnTo>
                  <a:lnTo>
                    <a:pt x="224" y="216"/>
                  </a:lnTo>
                  <a:lnTo>
                    <a:pt x="219" y="216"/>
                  </a:lnTo>
                  <a:lnTo>
                    <a:pt x="217" y="218"/>
                  </a:lnTo>
                  <a:lnTo>
                    <a:pt x="211" y="218"/>
                  </a:lnTo>
                  <a:lnTo>
                    <a:pt x="208" y="218"/>
                  </a:lnTo>
                  <a:lnTo>
                    <a:pt x="196" y="218"/>
                  </a:lnTo>
                  <a:lnTo>
                    <a:pt x="194" y="218"/>
                  </a:lnTo>
                  <a:lnTo>
                    <a:pt x="188" y="218"/>
                  </a:lnTo>
                  <a:lnTo>
                    <a:pt x="180" y="218"/>
                  </a:lnTo>
                  <a:lnTo>
                    <a:pt x="179" y="218"/>
                  </a:lnTo>
                  <a:lnTo>
                    <a:pt x="178" y="218"/>
                  </a:lnTo>
                  <a:lnTo>
                    <a:pt x="177" y="218"/>
                  </a:lnTo>
                  <a:lnTo>
                    <a:pt x="172" y="218"/>
                  </a:lnTo>
                  <a:lnTo>
                    <a:pt x="165" y="218"/>
                  </a:lnTo>
                  <a:lnTo>
                    <a:pt x="164" y="218"/>
                  </a:lnTo>
                  <a:lnTo>
                    <a:pt x="154" y="219"/>
                  </a:lnTo>
                  <a:lnTo>
                    <a:pt x="153" y="219"/>
                  </a:lnTo>
                  <a:lnTo>
                    <a:pt x="149" y="219"/>
                  </a:lnTo>
                  <a:lnTo>
                    <a:pt x="146" y="219"/>
                  </a:lnTo>
                  <a:lnTo>
                    <a:pt x="139" y="219"/>
                  </a:lnTo>
                  <a:lnTo>
                    <a:pt x="137" y="219"/>
                  </a:lnTo>
                  <a:lnTo>
                    <a:pt x="134" y="219"/>
                  </a:lnTo>
                  <a:lnTo>
                    <a:pt x="133" y="219"/>
                  </a:lnTo>
                  <a:lnTo>
                    <a:pt x="132" y="219"/>
                  </a:lnTo>
                  <a:lnTo>
                    <a:pt x="124" y="219"/>
                  </a:lnTo>
                  <a:lnTo>
                    <a:pt x="123" y="219"/>
                  </a:lnTo>
                  <a:lnTo>
                    <a:pt x="122" y="219"/>
                  </a:lnTo>
                  <a:lnTo>
                    <a:pt x="118" y="219"/>
                  </a:lnTo>
                  <a:lnTo>
                    <a:pt x="117" y="219"/>
                  </a:lnTo>
                  <a:lnTo>
                    <a:pt x="116" y="219"/>
                  </a:lnTo>
                  <a:lnTo>
                    <a:pt x="114" y="219"/>
                  </a:lnTo>
                  <a:lnTo>
                    <a:pt x="113" y="219"/>
                  </a:lnTo>
                  <a:lnTo>
                    <a:pt x="109" y="220"/>
                  </a:lnTo>
                  <a:lnTo>
                    <a:pt x="106" y="220"/>
                  </a:lnTo>
                  <a:lnTo>
                    <a:pt x="104" y="220"/>
                  </a:lnTo>
                  <a:lnTo>
                    <a:pt x="102" y="220"/>
                  </a:lnTo>
                  <a:lnTo>
                    <a:pt x="99" y="220"/>
                  </a:lnTo>
                  <a:lnTo>
                    <a:pt x="97" y="220"/>
                  </a:lnTo>
                  <a:lnTo>
                    <a:pt x="94" y="220"/>
                  </a:lnTo>
                  <a:lnTo>
                    <a:pt x="89" y="220"/>
                  </a:lnTo>
                  <a:lnTo>
                    <a:pt x="88" y="220"/>
                  </a:lnTo>
                  <a:lnTo>
                    <a:pt x="86" y="220"/>
                  </a:lnTo>
                  <a:lnTo>
                    <a:pt x="84" y="220"/>
                  </a:lnTo>
                  <a:lnTo>
                    <a:pt x="82" y="220"/>
                  </a:lnTo>
                  <a:lnTo>
                    <a:pt x="77" y="220"/>
                  </a:lnTo>
                  <a:lnTo>
                    <a:pt x="76" y="220"/>
                  </a:lnTo>
                  <a:lnTo>
                    <a:pt x="75" y="220"/>
                  </a:lnTo>
                  <a:lnTo>
                    <a:pt x="67" y="220"/>
                  </a:lnTo>
                  <a:lnTo>
                    <a:pt x="65" y="220"/>
                  </a:lnTo>
                  <a:lnTo>
                    <a:pt x="62" y="220"/>
                  </a:lnTo>
                  <a:lnTo>
                    <a:pt x="58" y="220"/>
                  </a:lnTo>
                  <a:lnTo>
                    <a:pt x="53" y="220"/>
                  </a:lnTo>
                  <a:lnTo>
                    <a:pt x="51" y="220"/>
                  </a:lnTo>
                  <a:lnTo>
                    <a:pt x="49" y="220"/>
                  </a:lnTo>
                  <a:lnTo>
                    <a:pt x="44" y="220"/>
                  </a:lnTo>
                  <a:lnTo>
                    <a:pt x="40" y="221"/>
                  </a:lnTo>
                  <a:lnTo>
                    <a:pt x="33" y="221"/>
                  </a:lnTo>
                  <a:lnTo>
                    <a:pt x="29" y="221"/>
                  </a:lnTo>
                  <a:lnTo>
                    <a:pt x="28" y="221"/>
                  </a:lnTo>
                  <a:lnTo>
                    <a:pt x="27" y="221"/>
                  </a:lnTo>
                  <a:lnTo>
                    <a:pt x="22" y="221"/>
                  </a:lnTo>
                  <a:lnTo>
                    <a:pt x="18" y="221"/>
                  </a:lnTo>
                  <a:lnTo>
                    <a:pt x="17" y="221"/>
                  </a:lnTo>
                  <a:lnTo>
                    <a:pt x="12" y="221"/>
                  </a:lnTo>
                  <a:lnTo>
                    <a:pt x="3" y="221"/>
                  </a:lnTo>
                  <a:lnTo>
                    <a:pt x="2" y="221"/>
                  </a:lnTo>
                  <a:lnTo>
                    <a:pt x="2" y="220"/>
                  </a:lnTo>
                  <a:lnTo>
                    <a:pt x="2" y="214"/>
                  </a:lnTo>
                  <a:lnTo>
                    <a:pt x="2" y="213"/>
                  </a:lnTo>
                  <a:lnTo>
                    <a:pt x="2" y="212"/>
                  </a:lnTo>
                  <a:lnTo>
                    <a:pt x="2" y="211"/>
                  </a:lnTo>
                  <a:lnTo>
                    <a:pt x="2" y="208"/>
                  </a:lnTo>
                  <a:lnTo>
                    <a:pt x="2" y="205"/>
                  </a:lnTo>
                  <a:lnTo>
                    <a:pt x="2" y="204"/>
                  </a:lnTo>
                  <a:lnTo>
                    <a:pt x="2" y="199"/>
                  </a:lnTo>
                  <a:lnTo>
                    <a:pt x="2" y="198"/>
                  </a:lnTo>
                  <a:lnTo>
                    <a:pt x="2" y="195"/>
                  </a:lnTo>
                  <a:lnTo>
                    <a:pt x="2" y="192"/>
                  </a:lnTo>
                  <a:lnTo>
                    <a:pt x="2" y="187"/>
                  </a:lnTo>
                  <a:lnTo>
                    <a:pt x="2" y="186"/>
                  </a:lnTo>
                  <a:lnTo>
                    <a:pt x="2" y="184"/>
                  </a:lnTo>
                  <a:lnTo>
                    <a:pt x="2" y="183"/>
                  </a:lnTo>
                  <a:lnTo>
                    <a:pt x="2" y="181"/>
                  </a:lnTo>
                  <a:lnTo>
                    <a:pt x="2" y="174"/>
                  </a:lnTo>
                  <a:lnTo>
                    <a:pt x="2" y="171"/>
                  </a:lnTo>
                  <a:lnTo>
                    <a:pt x="2" y="164"/>
                  </a:lnTo>
                  <a:lnTo>
                    <a:pt x="2" y="163"/>
                  </a:lnTo>
                  <a:lnTo>
                    <a:pt x="2" y="160"/>
                  </a:lnTo>
                  <a:lnTo>
                    <a:pt x="2" y="159"/>
                  </a:lnTo>
                  <a:lnTo>
                    <a:pt x="2" y="157"/>
                  </a:lnTo>
                  <a:lnTo>
                    <a:pt x="2" y="150"/>
                  </a:lnTo>
                  <a:lnTo>
                    <a:pt x="2" y="148"/>
                  </a:lnTo>
                  <a:lnTo>
                    <a:pt x="2" y="147"/>
                  </a:lnTo>
                  <a:lnTo>
                    <a:pt x="1" y="140"/>
                  </a:lnTo>
                  <a:lnTo>
                    <a:pt x="1" y="135"/>
                  </a:lnTo>
                  <a:lnTo>
                    <a:pt x="1" y="134"/>
                  </a:lnTo>
                  <a:lnTo>
                    <a:pt x="1" y="133"/>
                  </a:lnTo>
                  <a:lnTo>
                    <a:pt x="1" y="131"/>
                  </a:lnTo>
                  <a:lnTo>
                    <a:pt x="1" y="128"/>
                  </a:lnTo>
                  <a:lnTo>
                    <a:pt x="1" y="124"/>
                  </a:lnTo>
                  <a:lnTo>
                    <a:pt x="1" y="120"/>
                  </a:lnTo>
                  <a:lnTo>
                    <a:pt x="1" y="117"/>
                  </a:lnTo>
                  <a:lnTo>
                    <a:pt x="1" y="114"/>
                  </a:lnTo>
                  <a:lnTo>
                    <a:pt x="1" y="85"/>
                  </a:lnTo>
                  <a:lnTo>
                    <a:pt x="1" y="83"/>
                  </a:lnTo>
                  <a:lnTo>
                    <a:pt x="1" y="82"/>
                  </a:lnTo>
                  <a:lnTo>
                    <a:pt x="1" y="80"/>
                  </a:lnTo>
                  <a:lnTo>
                    <a:pt x="1" y="76"/>
                  </a:lnTo>
                  <a:lnTo>
                    <a:pt x="1" y="75"/>
                  </a:lnTo>
                  <a:lnTo>
                    <a:pt x="1" y="74"/>
                  </a:lnTo>
                  <a:lnTo>
                    <a:pt x="1" y="71"/>
                  </a:lnTo>
                  <a:lnTo>
                    <a:pt x="1" y="70"/>
                  </a:lnTo>
                  <a:lnTo>
                    <a:pt x="1" y="68"/>
                  </a:lnTo>
                  <a:lnTo>
                    <a:pt x="1" y="61"/>
                  </a:lnTo>
                  <a:lnTo>
                    <a:pt x="1" y="59"/>
                  </a:lnTo>
                  <a:lnTo>
                    <a:pt x="1" y="55"/>
                  </a:lnTo>
                  <a:lnTo>
                    <a:pt x="1" y="52"/>
                  </a:lnTo>
                  <a:lnTo>
                    <a:pt x="0" y="45"/>
                  </a:lnTo>
                  <a:lnTo>
                    <a:pt x="0" y="44"/>
                  </a:lnTo>
                  <a:lnTo>
                    <a:pt x="0" y="42"/>
                  </a:lnTo>
                  <a:lnTo>
                    <a:pt x="0" y="40"/>
                  </a:lnTo>
                  <a:lnTo>
                    <a:pt x="0" y="39"/>
                  </a:lnTo>
                  <a:lnTo>
                    <a:pt x="0" y="35"/>
                  </a:lnTo>
                  <a:lnTo>
                    <a:pt x="0" y="34"/>
                  </a:lnTo>
                  <a:lnTo>
                    <a:pt x="0" y="31"/>
                  </a:lnTo>
                  <a:lnTo>
                    <a:pt x="0" y="30"/>
                  </a:lnTo>
                  <a:lnTo>
                    <a:pt x="0" y="21"/>
                  </a:lnTo>
                  <a:lnTo>
                    <a:pt x="0" y="15"/>
                  </a:lnTo>
                  <a:lnTo>
                    <a:pt x="0" y="14"/>
                  </a:lnTo>
                  <a:lnTo>
                    <a:pt x="0" y="13"/>
                  </a:lnTo>
                  <a:lnTo>
                    <a:pt x="0" y="11"/>
                  </a:lnTo>
                  <a:lnTo>
                    <a:pt x="1" y="5"/>
                  </a:lnTo>
                  <a:lnTo>
                    <a:pt x="1" y="4"/>
                  </a:lnTo>
                  <a:lnTo>
                    <a:pt x="3" y="4"/>
                  </a:lnTo>
                  <a:lnTo>
                    <a:pt x="6" y="4"/>
                  </a:lnTo>
                  <a:lnTo>
                    <a:pt x="11" y="4"/>
                  </a:lnTo>
                  <a:lnTo>
                    <a:pt x="13" y="4"/>
                  </a:lnTo>
                  <a:lnTo>
                    <a:pt x="16" y="4"/>
                  </a:lnTo>
                  <a:lnTo>
                    <a:pt x="18" y="4"/>
                  </a:lnTo>
                  <a:lnTo>
                    <a:pt x="21" y="4"/>
                  </a:lnTo>
                  <a:lnTo>
                    <a:pt x="22" y="4"/>
                  </a:lnTo>
                  <a:lnTo>
                    <a:pt x="26" y="4"/>
                  </a:lnTo>
                  <a:lnTo>
                    <a:pt x="29" y="4"/>
                  </a:lnTo>
                  <a:lnTo>
                    <a:pt x="34" y="4"/>
                  </a:lnTo>
                  <a:lnTo>
                    <a:pt x="38" y="4"/>
                  </a:lnTo>
                  <a:lnTo>
                    <a:pt x="43" y="4"/>
                  </a:lnTo>
                  <a:lnTo>
                    <a:pt x="44" y="4"/>
                  </a:lnTo>
                  <a:lnTo>
                    <a:pt x="45" y="4"/>
                  </a:lnTo>
                  <a:lnTo>
                    <a:pt x="52" y="4"/>
                  </a:lnTo>
                  <a:lnTo>
                    <a:pt x="54" y="4"/>
                  </a:lnTo>
                  <a:lnTo>
                    <a:pt x="58" y="4"/>
                  </a:lnTo>
                  <a:lnTo>
                    <a:pt x="59" y="4"/>
                  </a:lnTo>
                  <a:lnTo>
                    <a:pt x="61" y="4"/>
                  </a:lnTo>
                  <a:lnTo>
                    <a:pt x="64" y="4"/>
                  </a:lnTo>
                  <a:lnTo>
                    <a:pt x="66" y="4"/>
                  </a:lnTo>
                  <a:lnTo>
                    <a:pt x="73" y="4"/>
                  </a:lnTo>
                  <a:lnTo>
                    <a:pt x="74" y="4"/>
                  </a:lnTo>
                  <a:lnTo>
                    <a:pt x="77" y="4"/>
                  </a:lnTo>
                  <a:lnTo>
                    <a:pt x="81" y="4"/>
                  </a:lnTo>
                  <a:lnTo>
                    <a:pt x="84" y="4"/>
                  </a:lnTo>
                  <a:lnTo>
                    <a:pt x="86" y="4"/>
                  </a:lnTo>
                  <a:lnTo>
                    <a:pt x="90" y="3"/>
                  </a:lnTo>
                  <a:lnTo>
                    <a:pt x="92" y="3"/>
                  </a:lnTo>
                  <a:lnTo>
                    <a:pt x="104" y="3"/>
                  </a:lnTo>
                  <a:lnTo>
                    <a:pt x="106" y="3"/>
                  </a:lnTo>
                  <a:lnTo>
                    <a:pt x="107" y="3"/>
                  </a:lnTo>
                  <a:lnTo>
                    <a:pt x="108" y="3"/>
                  </a:lnTo>
                  <a:lnTo>
                    <a:pt x="113" y="3"/>
                  </a:lnTo>
                  <a:lnTo>
                    <a:pt x="114" y="3"/>
                  </a:lnTo>
                  <a:lnTo>
                    <a:pt x="117" y="3"/>
                  </a:lnTo>
                  <a:lnTo>
                    <a:pt x="123" y="3"/>
                  </a:lnTo>
                  <a:lnTo>
                    <a:pt x="129" y="3"/>
                  </a:lnTo>
                  <a:lnTo>
                    <a:pt x="130" y="3"/>
                  </a:lnTo>
                  <a:lnTo>
                    <a:pt x="134" y="3"/>
                  </a:lnTo>
                  <a:lnTo>
                    <a:pt x="136" y="3"/>
                  </a:lnTo>
                  <a:lnTo>
                    <a:pt x="138" y="3"/>
                  </a:lnTo>
                  <a:lnTo>
                    <a:pt x="141" y="3"/>
                  </a:lnTo>
                  <a:lnTo>
                    <a:pt x="144" y="3"/>
                  </a:lnTo>
                  <a:lnTo>
                    <a:pt x="148" y="3"/>
                  </a:lnTo>
                  <a:lnTo>
                    <a:pt x="150" y="3"/>
                  </a:lnTo>
                  <a:lnTo>
                    <a:pt x="153" y="3"/>
                  </a:lnTo>
                  <a:lnTo>
                    <a:pt x="156" y="3"/>
                  </a:lnTo>
                  <a:lnTo>
                    <a:pt x="158" y="3"/>
                  </a:lnTo>
                  <a:lnTo>
                    <a:pt x="161" y="3"/>
                  </a:lnTo>
                  <a:lnTo>
                    <a:pt x="162" y="3"/>
                  </a:lnTo>
                  <a:lnTo>
                    <a:pt x="163" y="3"/>
                  </a:lnTo>
                  <a:lnTo>
                    <a:pt x="166" y="3"/>
                  </a:lnTo>
                  <a:lnTo>
                    <a:pt x="176" y="2"/>
                  </a:lnTo>
                  <a:lnTo>
                    <a:pt x="179" y="2"/>
                  </a:lnTo>
                  <a:lnTo>
                    <a:pt x="180" y="2"/>
                  </a:lnTo>
                  <a:lnTo>
                    <a:pt x="186" y="2"/>
                  </a:lnTo>
                  <a:lnTo>
                    <a:pt x="188" y="2"/>
                  </a:lnTo>
                  <a:lnTo>
                    <a:pt x="189" y="2"/>
                  </a:lnTo>
                  <a:lnTo>
                    <a:pt x="190" y="2"/>
                  </a:lnTo>
                  <a:lnTo>
                    <a:pt x="192" y="2"/>
                  </a:lnTo>
                  <a:lnTo>
                    <a:pt x="193" y="2"/>
                  </a:lnTo>
                  <a:lnTo>
                    <a:pt x="194" y="2"/>
                  </a:lnTo>
                  <a:lnTo>
                    <a:pt x="195" y="2"/>
                  </a:lnTo>
                  <a:lnTo>
                    <a:pt x="197" y="2"/>
                  </a:lnTo>
                  <a:lnTo>
                    <a:pt x="200" y="2"/>
                  </a:lnTo>
                  <a:lnTo>
                    <a:pt x="202" y="2"/>
                  </a:lnTo>
                  <a:lnTo>
                    <a:pt x="210" y="2"/>
                  </a:lnTo>
                  <a:lnTo>
                    <a:pt x="213" y="2"/>
                  </a:lnTo>
                  <a:lnTo>
                    <a:pt x="214" y="2"/>
                  </a:lnTo>
                  <a:lnTo>
                    <a:pt x="216" y="2"/>
                  </a:lnTo>
                  <a:lnTo>
                    <a:pt x="219" y="2"/>
                  </a:lnTo>
                  <a:lnTo>
                    <a:pt x="224" y="2"/>
                  </a:lnTo>
                  <a:lnTo>
                    <a:pt x="227" y="2"/>
                  </a:lnTo>
                  <a:lnTo>
                    <a:pt x="228" y="2"/>
                  </a:lnTo>
                  <a:lnTo>
                    <a:pt x="230" y="2"/>
                  </a:lnTo>
                  <a:lnTo>
                    <a:pt x="235" y="2"/>
                  </a:lnTo>
                  <a:lnTo>
                    <a:pt x="237" y="2"/>
                  </a:lnTo>
                  <a:lnTo>
                    <a:pt x="241" y="2"/>
                  </a:lnTo>
                  <a:lnTo>
                    <a:pt x="242" y="2"/>
                  </a:lnTo>
                  <a:lnTo>
                    <a:pt x="246" y="0"/>
                  </a:lnTo>
                  <a:lnTo>
                    <a:pt x="253" y="0"/>
                  </a:lnTo>
                  <a:lnTo>
                    <a:pt x="258" y="0"/>
                  </a:lnTo>
                  <a:lnTo>
                    <a:pt x="259" y="0"/>
                  </a:lnTo>
                  <a:lnTo>
                    <a:pt x="260" y="0"/>
                  </a:lnTo>
                  <a:lnTo>
                    <a:pt x="271" y="0"/>
                  </a:lnTo>
                  <a:lnTo>
                    <a:pt x="274"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59" name="Freeform 159"/>
            <p:cNvSpPr>
              <a:spLocks/>
            </p:cNvSpPr>
            <p:nvPr/>
          </p:nvSpPr>
          <p:spPr bwMode="auto">
            <a:xfrm>
              <a:off x="3182" y="2263"/>
              <a:ext cx="214" cy="219"/>
            </a:xfrm>
            <a:custGeom>
              <a:avLst/>
              <a:gdLst>
                <a:gd name="T0" fmla="*/ 114 w 214"/>
                <a:gd name="T1" fmla="*/ 1 h 219"/>
                <a:gd name="T2" fmla="*/ 133 w 214"/>
                <a:gd name="T3" fmla="*/ 1 h 219"/>
                <a:gd name="T4" fmla="*/ 157 w 214"/>
                <a:gd name="T5" fmla="*/ 1 h 219"/>
                <a:gd name="T6" fmla="*/ 168 w 214"/>
                <a:gd name="T7" fmla="*/ 1 h 219"/>
                <a:gd name="T8" fmla="*/ 180 w 214"/>
                <a:gd name="T9" fmla="*/ 1 h 219"/>
                <a:gd name="T10" fmla="*/ 194 w 214"/>
                <a:gd name="T11" fmla="*/ 1 h 219"/>
                <a:gd name="T12" fmla="*/ 205 w 214"/>
                <a:gd name="T13" fmla="*/ 0 h 219"/>
                <a:gd name="T14" fmla="*/ 212 w 214"/>
                <a:gd name="T15" fmla="*/ 9 h 219"/>
                <a:gd name="T16" fmla="*/ 212 w 214"/>
                <a:gd name="T17" fmla="*/ 27 h 219"/>
                <a:gd name="T18" fmla="*/ 212 w 214"/>
                <a:gd name="T19" fmla="*/ 38 h 219"/>
                <a:gd name="T20" fmla="*/ 213 w 214"/>
                <a:gd name="T21" fmla="*/ 55 h 219"/>
                <a:gd name="T22" fmla="*/ 213 w 214"/>
                <a:gd name="T23" fmla="*/ 71 h 219"/>
                <a:gd name="T24" fmla="*/ 213 w 214"/>
                <a:gd name="T25" fmla="*/ 110 h 219"/>
                <a:gd name="T26" fmla="*/ 213 w 214"/>
                <a:gd name="T27" fmla="*/ 127 h 219"/>
                <a:gd name="T28" fmla="*/ 214 w 214"/>
                <a:gd name="T29" fmla="*/ 143 h 219"/>
                <a:gd name="T30" fmla="*/ 214 w 214"/>
                <a:gd name="T31" fmla="*/ 155 h 219"/>
                <a:gd name="T32" fmla="*/ 214 w 214"/>
                <a:gd name="T33" fmla="*/ 167 h 219"/>
                <a:gd name="T34" fmla="*/ 214 w 214"/>
                <a:gd name="T35" fmla="*/ 180 h 219"/>
                <a:gd name="T36" fmla="*/ 214 w 214"/>
                <a:gd name="T37" fmla="*/ 194 h 219"/>
                <a:gd name="T38" fmla="*/ 214 w 214"/>
                <a:gd name="T39" fmla="*/ 204 h 219"/>
                <a:gd name="T40" fmla="*/ 214 w 214"/>
                <a:gd name="T41" fmla="*/ 210 h 219"/>
                <a:gd name="T42" fmla="*/ 208 w 214"/>
                <a:gd name="T43" fmla="*/ 217 h 219"/>
                <a:gd name="T44" fmla="*/ 194 w 214"/>
                <a:gd name="T45" fmla="*/ 217 h 219"/>
                <a:gd name="T46" fmla="*/ 174 w 214"/>
                <a:gd name="T47" fmla="*/ 217 h 219"/>
                <a:gd name="T48" fmla="*/ 159 w 214"/>
                <a:gd name="T49" fmla="*/ 217 h 219"/>
                <a:gd name="T50" fmla="*/ 137 w 214"/>
                <a:gd name="T51" fmla="*/ 218 h 219"/>
                <a:gd name="T52" fmla="*/ 112 w 214"/>
                <a:gd name="T53" fmla="*/ 218 h 219"/>
                <a:gd name="T54" fmla="*/ 104 w 214"/>
                <a:gd name="T55" fmla="*/ 218 h 219"/>
                <a:gd name="T56" fmla="*/ 69 w 214"/>
                <a:gd name="T57" fmla="*/ 218 h 219"/>
                <a:gd name="T58" fmla="*/ 56 w 214"/>
                <a:gd name="T59" fmla="*/ 218 h 219"/>
                <a:gd name="T60" fmla="*/ 39 w 214"/>
                <a:gd name="T61" fmla="*/ 218 h 219"/>
                <a:gd name="T62" fmla="*/ 20 w 214"/>
                <a:gd name="T63" fmla="*/ 218 h 219"/>
                <a:gd name="T64" fmla="*/ 1 w 214"/>
                <a:gd name="T65" fmla="*/ 199 h 219"/>
                <a:gd name="T66" fmla="*/ 0 w 214"/>
                <a:gd name="T67" fmla="*/ 159 h 219"/>
                <a:gd name="T68" fmla="*/ 0 w 214"/>
                <a:gd name="T69" fmla="*/ 148 h 219"/>
                <a:gd name="T70" fmla="*/ 0 w 214"/>
                <a:gd name="T71" fmla="*/ 143 h 219"/>
                <a:gd name="T72" fmla="*/ 0 w 214"/>
                <a:gd name="T73" fmla="*/ 131 h 219"/>
                <a:gd name="T74" fmla="*/ 0 w 214"/>
                <a:gd name="T75" fmla="*/ 115 h 219"/>
                <a:gd name="T76" fmla="*/ 0 w 214"/>
                <a:gd name="T77" fmla="*/ 96 h 219"/>
                <a:gd name="T78" fmla="*/ 0 w 214"/>
                <a:gd name="T79" fmla="*/ 75 h 219"/>
                <a:gd name="T80" fmla="*/ 0 w 214"/>
                <a:gd name="T81" fmla="*/ 59 h 219"/>
                <a:gd name="T82" fmla="*/ 0 w 214"/>
                <a:gd name="T83" fmla="*/ 49 h 219"/>
                <a:gd name="T84" fmla="*/ 0 w 214"/>
                <a:gd name="T85" fmla="*/ 35 h 219"/>
                <a:gd name="T86" fmla="*/ 0 w 214"/>
                <a:gd name="T87" fmla="*/ 30 h 219"/>
                <a:gd name="T88" fmla="*/ 0 w 214"/>
                <a:gd name="T89" fmla="*/ 12 h 219"/>
                <a:gd name="T90" fmla="*/ 2 w 214"/>
                <a:gd name="T91" fmla="*/ 2 h 219"/>
                <a:gd name="T92" fmla="*/ 13 w 214"/>
                <a:gd name="T93" fmla="*/ 2 h 219"/>
                <a:gd name="T94" fmla="*/ 38 w 214"/>
                <a:gd name="T95" fmla="*/ 1 h 219"/>
                <a:gd name="T96" fmla="*/ 58 w 214"/>
                <a:gd name="T97" fmla="*/ 1 h 219"/>
                <a:gd name="T98" fmla="*/ 69 w 214"/>
                <a:gd name="T99" fmla="*/ 1 h 219"/>
                <a:gd name="T100" fmla="*/ 100 w 214"/>
                <a:gd name="T101" fmla="*/ 1 h 219"/>
                <a:gd name="T102" fmla="*/ 103 w 214"/>
                <a:gd name="T103" fmla="*/ 1 h 219"/>
                <a:gd name="T104" fmla="*/ 106 w 214"/>
                <a:gd name="T105" fmla="*/ 1 h 21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4" h="219">
                  <a:moveTo>
                    <a:pt x="110" y="1"/>
                  </a:moveTo>
                  <a:lnTo>
                    <a:pt x="110" y="1"/>
                  </a:lnTo>
                  <a:lnTo>
                    <a:pt x="112" y="1"/>
                  </a:lnTo>
                  <a:lnTo>
                    <a:pt x="113" y="1"/>
                  </a:lnTo>
                  <a:lnTo>
                    <a:pt x="114" y="1"/>
                  </a:lnTo>
                  <a:lnTo>
                    <a:pt x="116" y="1"/>
                  </a:lnTo>
                  <a:lnTo>
                    <a:pt x="120" y="1"/>
                  </a:lnTo>
                  <a:lnTo>
                    <a:pt x="121" y="1"/>
                  </a:lnTo>
                  <a:lnTo>
                    <a:pt x="126" y="1"/>
                  </a:lnTo>
                  <a:lnTo>
                    <a:pt x="130" y="1"/>
                  </a:lnTo>
                  <a:lnTo>
                    <a:pt x="133" y="1"/>
                  </a:lnTo>
                  <a:lnTo>
                    <a:pt x="137" y="1"/>
                  </a:lnTo>
                  <a:lnTo>
                    <a:pt x="143" y="1"/>
                  </a:lnTo>
                  <a:lnTo>
                    <a:pt x="146" y="1"/>
                  </a:lnTo>
                  <a:lnTo>
                    <a:pt x="149" y="1"/>
                  </a:lnTo>
                  <a:lnTo>
                    <a:pt x="157" y="1"/>
                  </a:lnTo>
                  <a:lnTo>
                    <a:pt x="161" y="1"/>
                  </a:lnTo>
                  <a:lnTo>
                    <a:pt x="164" y="1"/>
                  </a:lnTo>
                  <a:lnTo>
                    <a:pt x="166" y="1"/>
                  </a:lnTo>
                  <a:lnTo>
                    <a:pt x="168" y="1"/>
                  </a:lnTo>
                  <a:lnTo>
                    <a:pt x="170" y="1"/>
                  </a:lnTo>
                  <a:lnTo>
                    <a:pt x="173" y="1"/>
                  </a:lnTo>
                  <a:lnTo>
                    <a:pt x="176" y="1"/>
                  </a:lnTo>
                  <a:lnTo>
                    <a:pt x="180" y="1"/>
                  </a:lnTo>
                  <a:lnTo>
                    <a:pt x="181" y="1"/>
                  </a:lnTo>
                  <a:lnTo>
                    <a:pt x="182" y="1"/>
                  </a:lnTo>
                  <a:lnTo>
                    <a:pt x="185" y="1"/>
                  </a:lnTo>
                  <a:lnTo>
                    <a:pt x="190" y="1"/>
                  </a:lnTo>
                  <a:lnTo>
                    <a:pt x="194" y="1"/>
                  </a:lnTo>
                  <a:lnTo>
                    <a:pt x="198" y="0"/>
                  </a:lnTo>
                  <a:lnTo>
                    <a:pt x="200" y="0"/>
                  </a:lnTo>
                  <a:lnTo>
                    <a:pt x="201" y="0"/>
                  </a:lnTo>
                  <a:lnTo>
                    <a:pt x="202" y="0"/>
                  </a:lnTo>
                  <a:lnTo>
                    <a:pt x="205" y="0"/>
                  </a:lnTo>
                  <a:lnTo>
                    <a:pt x="206" y="0"/>
                  </a:lnTo>
                  <a:lnTo>
                    <a:pt x="207" y="0"/>
                  </a:lnTo>
                  <a:lnTo>
                    <a:pt x="213" y="0"/>
                  </a:lnTo>
                  <a:lnTo>
                    <a:pt x="213" y="1"/>
                  </a:lnTo>
                  <a:lnTo>
                    <a:pt x="212" y="7"/>
                  </a:lnTo>
                  <a:lnTo>
                    <a:pt x="212" y="9"/>
                  </a:lnTo>
                  <a:lnTo>
                    <a:pt x="212" y="10"/>
                  </a:lnTo>
                  <a:lnTo>
                    <a:pt x="212" y="11"/>
                  </a:lnTo>
                  <a:lnTo>
                    <a:pt x="212" y="17"/>
                  </a:lnTo>
                  <a:lnTo>
                    <a:pt x="212" y="26"/>
                  </a:lnTo>
                  <a:lnTo>
                    <a:pt x="212" y="27"/>
                  </a:lnTo>
                  <a:lnTo>
                    <a:pt x="212" y="30"/>
                  </a:lnTo>
                  <a:lnTo>
                    <a:pt x="212" y="31"/>
                  </a:lnTo>
                  <a:lnTo>
                    <a:pt x="212" y="35"/>
                  </a:lnTo>
                  <a:lnTo>
                    <a:pt x="212" y="36"/>
                  </a:lnTo>
                  <a:lnTo>
                    <a:pt x="212" y="38"/>
                  </a:lnTo>
                  <a:lnTo>
                    <a:pt x="212" y="40"/>
                  </a:lnTo>
                  <a:lnTo>
                    <a:pt x="212" y="41"/>
                  </a:lnTo>
                  <a:lnTo>
                    <a:pt x="213" y="48"/>
                  </a:lnTo>
                  <a:lnTo>
                    <a:pt x="213" y="51"/>
                  </a:lnTo>
                  <a:lnTo>
                    <a:pt x="213" y="55"/>
                  </a:lnTo>
                  <a:lnTo>
                    <a:pt x="213" y="57"/>
                  </a:lnTo>
                  <a:lnTo>
                    <a:pt x="213" y="64"/>
                  </a:lnTo>
                  <a:lnTo>
                    <a:pt x="213" y="66"/>
                  </a:lnTo>
                  <a:lnTo>
                    <a:pt x="213" y="67"/>
                  </a:lnTo>
                  <a:lnTo>
                    <a:pt x="213" y="70"/>
                  </a:lnTo>
                  <a:lnTo>
                    <a:pt x="213" y="71"/>
                  </a:lnTo>
                  <a:lnTo>
                    <a:pt x="213" y="72"/>
                  </a:lnTo>
                  <a:lnTo>
                    <a:pt x="213" y="76"/>
                  </a:lnTo>
                  <a:lnTo>
                    <a:pt x="213" y="78"/>
                  </a:lnTo>
                  <a:lnTo>
                    <a:pt x="213" y="79"/>
                  </a:lnTo>
                  <a:lnTo>
                    <a:pt x="213" y="81"/>
                  </a:lnTo>
                  <a:lnTo>
                    <a:pt x="213" y="110"/>
                  </a:lnTo>
                  <a:lnTo>
                    <a:pt x="213" y="113"/>
                  </a:lnTo>
                  <a:lnTo>
                    <a:pt x="213" y="116"/>
                  </a:lnTo>
                  <a:lnTo>
                    <a:pt x="213" y="120"/>
                  </a:lnTo>
                  <a:lnTo>
                    <a:pt x="213" y="124"/>
                  </a:lnTo>
                  <a:lnTo>
                    <a:pt x="213" y="127"/>
                  </a:lnTo>
                  <a:lnTo>
                    <a:pt x="213" y="129"/>
                  </a:lnTo>
                  <a:lnTo>
                    <a:pt x="213" y="130"/>
                  </a:lnTo>
                  <a:lnTo>
                    <a:pt x="213" y="131"/>
                  </a:lnTo>
                  <a:lnTo>
                    <a:pt x="213" y="136"/>
                  </a:lnTo>
                  <a:lnTo>
                    <a:pt x="214" y="143"/>
                  </a:lnTo>
                  <a:lnTo>
                    <a:pt x="214" y="144"/>
                  </a:lnTo>
                  <a:lnTo>
                    <a:pt x="214" y="146"/>
                  </a:lnTo>
                  <a:lnTo>
                    <a:pt x="214" y="153"/>
                  </a:lnTo>
                  <a:lnTo>
                    <a:pt x="214" y="155"/>
                  </a:lnTo>
                  <a:lnTo>
                    <a:pt x="214" y="156"/>
                  </a:lnTo>
                  <a:lnTo>
                    <a:pt x="214" y="159"/>
                  </a:lnTo>
                  <a:lnTo>
                    <a:pt x="214" y="160"/>
                  </a:lnTo>
                  <a:lnTo>
                    <a:pt x="214" y="167"/>
                  </a:lnTo>
                  <a:lnTo>
                    <a:pt x="214" y="170"/>
                  </a:lnTo>
                  <a:lnTo>
                    <a:pt x="214" y="177"/>
                  </a:lnTo>
                  <a:lnTo>
                    <a:pt x="214" y="179"/>
                  </a:lnTo>
                  <a:lnTo>
                    <a:pt x="214" y="180"/>
                  </a:lnTo>
                  <a:lnTo>
                    <a:pt x="214" y="182"/>
                  </a:lnTo>
                  <a:lnTo>
                    <a:pt x="214" y="183"/>
                  </a:lnTo>
                  <a:lnTo>
                    <a:pt x="214" y="188"/>
                  </a:lnTo>
                  <a:lnTo>
                    <a:pt x="214" y="191"/>
                  </a:lnTo>
                  <a:lnTo>
                    <a:pt x="214" y="194"/>
                  </a:lnTo>
                  <a:lnTo>
                    <a:pt x="214" y="195"/>
                  </a:lnTo>
                  <a:lnTo>
                    <a:pt x="214" y="200"/>
                  </a:lnTo>
                  <a:lnTo>
                    <a:pt x="214" y="201"/>
                  </a:lnTo>
                  <a:lnTo>
                    <a:pt x="214" y="204"/>
                  </a:lnTo>
                  <a:lnTo>
                    <a:pt x="214" y="207"/>
                  </a:lnTo>
                  <a:lnTo>
                    <a:pt x="214" y="208"/>
                  </a:lnTo>
                  <a:lnTo>
                    <a:pt x="214" y="209"/>
                  </a:lnTo>
                  <a:lnTo>
                    <a:pt x="214" y="210"/>
                  </a:lnTo>
                  <a:lnTo>
                    <a:pt x="214" y="216"/>
                  </a:lnTo>
                  <a:lnTo>
                    <a:pt x="214" y="217"/>
                  </a:lnTo>
                  <a:lnTo>
                    <a:pt x="212" y="217"/>
                  </a:lnTo>
                  <a:lnTo>
                    <a:pt x="208" y="217"/>
                  </a:lnTo>
                  <a:lnTo>
                    <a:pt x="207" y="217"/>
                  </a:lnTo>
                  <a:lnTo>
                    <a:pt x="206" y="217"/>
                  </a:lnTo>
                  <a:lnTo>
                    <a:pt x="204" y="217"/>
                  </a:lnTo>
                  <a:lnTo>
                    <a:pt x="201" y="217"/>
                  </a:lnTo>
                  <a:lnTo>
                    <a:pt x="196" y="217"/>
                  </a:lnTo>
                  <a:lnTo>
                    <a:pt x="194" y="217"/>
                  </a:lnTo>
                  <a:lnTo>
                    <a:pt x="190" y="217"/>
                  </a:lnTo>
                  <a:lnTo>
                    <a:pt x="188" y="217"/>
                  </a:lnTo>
                  <a:lnTo>
                    <a:pt x="181" y="217"/>
                  </a:lnTo>
                  <a:lnTo>
                    <a:pt x="180" y="217"/>
                  </a:lnTo>
                  <a:lnTo>
                    <a:pt x="174" y="217"/>
                  </a:lnTo>
                  <a:lnTo>
                    <a:pt x="172" y="217"/>
                  </a:lnTo>
                  <a:lnTo>
                    <a:pt x="170" y="217"/>
                  </a:lnTo>
                  <a:lnTo>
                    <a:pt x="169" y="217"/>
                  </a:lnTo>
                  <a:lnTo>
                    <a:pt x="159" y="217"/>
                  </a:lnTo>
                  <a:lnTo>
                    <a:pt x="157" y="218"/>
                  </a:lnTo>
                  <a:lnTo>
                    <a:pt x="151" y="218"/>
                  </a:lnTo>
                  <a:lnTo>
                    <a:pt x="145" y="218"/>
                  </a:lnTo>
                  <a:lnTo>
                    <a:pt x="143" y="218"/>
                  </a:lnTo>
                  <a:lnTo>
                    <a:pt x="138" y="218"/>
                  </a:lnTo>
                  <a:lnTo>
                    <a:pt x="137" y="218"/>
                  </a:lnTo>
                  <a:lnTo>
                    <a:pt x="134" y="218"/>
                  </a:lnTo>
                  <a:lnTo>
                    <a:pt x="129" y="218"/>
                  </a:lnTo>
                  <a:lnTo>
                    <a:pt x="126" y="218"/>
                  </a:lnTo>
                  <a:lnTo>
                    <a:pt x="118" y="218"/>
                  </a:lnTo>
                  <a:lnTo>
                    <a:pt x="112" y="218"/>
                  </a:lnTo>
                  <a:lnTo>
                    <a:pt x="109" y="218"/>
                  </a:lnTo>
                  <a:lnTo>
                    <a:pt x="108" y="218"/>
                  </a:lnTo>
                  <a:lnTo>
                    <a:pt x="106" y="218"/>
                  </a:lnTo>
                  <a:lnTo>
                    <a:pt x="105" y="218"/>
                  </a:lnTo>
                  <a:lnTo>
                    <a:pt x="104" y="218"/>
                  </a:lnTo>
                  <a:lnTo>
                    <a:pt x="102" y="218"/>
                  </a:lnTo>
                  <a:lnTo>
                    <a:pt x="92" y="218"/>
                  </a:lnTo>
                  <a:lnTo>
                    <a:pt x="87" y="218"/>
                  </a:lnTo>
                  <a:lnTo>
                    <a:pt x="78" y="218"/>
                  </a:lnTo>
                  <a:lnTo>
                    <a:pt x="70" y="218"/>
                  </a:lnTo>
                  <a:lnTo>
                    <a:pt x="69" y="218"/>
                  </a:lnTo>
                  <a:lnTo>
                    <a:pt x="66" y="218"/>
                  </a:lnTo>
                  <a:lnTo>
                    <a:pt x="65" y="218"/>
                  </a:lnTo>
                  <a:lnTo>
                    <a:pt x="58" y="218"/>
                  </a:lnTo>
                  <a:lnTo>
                    <a:pt x="56" y="218"/>
                  </a:lnTo>
                  <a:lnTo>
                    <a:pt x="54" y="218"/>
                  </a:lnTo>
                  <a:lnTo>
                    <a:pt x="50" y="218"/>
                  </a:lnTo>
                  <a:lnTo>
                    <a:pt x="49" y="218"/>
                  </a:lnTo>
                  <a:lnTo>
                    <a:pt x="48" y="218"/>
                  </a:lnTo>
                  <a:lnTo>
                    <a:pt x="39" y="218"/>
                  </a:lnTo>
                  <a:lnTo>
                    <a:pt x="32" y="218"/>
                  </a:lnTo>
                  <a:lnTo>
                    <a:pt x="31" y="218"/>
                  </a:lnTo>
                  <a:lnTo>
                    <a:pt x="29" y="218"/>
                  </a:lnTo>
                  <a:lnTo>
                    <a:pt x="25" y="218"/>
                  </a:lnTo>
                  <a:lnTo>
                    <a:pt x="22" y="218"/>
                  </a:lnTo>
                  <a:lnTo>
                    <a:pt x="20" y="218"/>
                  </a:lnTo>
                  <a:lnTo>
                    <a:pt x="13" y="218"/>
                  </a:lnTo>
                  <a:lnTo>
                    <a:pt x="9" y="219"/>
                  </a:lnTo>
                  <a:lnTo>
                    <a:pt x="2" y="219"/>
                  </a:lnTo>
                  <a:lnTo>
                    <a:pt x="1" y="219"/>
                  </a:lnTo>
                  <a:lnTo>
                    <a:pt x="1" y="202"/>
                  </a:lnTo>
                  <a:lnTo>
                    <a:pt x="1" y="199"/>
                  </a:lnTo>
                  <a:lnTo>
                    <a:pt x="1" y="194"/>
                  </a:lnTo>
                  <a:lnTo>
                    <a:pt x="1" y="191"/>
                  </a:lnTo>
                  <a:lnTo>
                    <a:pt x="0" y="183"/>
                  </a:lnTo>
                  <a:lnTo>
                    <a:pt x="0" y="162"/>
                  </a:lnTo>
                  <a:lnTo>
                    <a:pt x="0" y="159"/>
                  </a:lnTo>
                  <a:lnTo>
                    <a:pt x="0" y="158"/>
                  </a:lnTo>
                  <a:lnTo>
                    <a:pt x="0" y="152"/>
                  </a:lnTo>
                  <a:lnTo>
                    <a:pt x="0" y="151"/>
                  </a:lnTo>
                  <a:lnTo>
                    <a:pt x="0" y="150"/>
                  </a:lnTo>
                  <a:lnTo>
                    <a:pt x="0" y="148"/>
                  </a:lnTo>
                  <a:lnTo>
                    <a:pt x="0" y="147"/>
                  </a:lnTo>
                  <a:lnTo>
                    <a:pt x="0" y="146"/>
                  </a:lnTo>
                  <a:lnTo>
                    <a:pt x="0" y="145"/>
                  </a:lnTo>
                  <a:lnTo>
                    <a:pt x="0" y="143"/>
                  </a:lnTo>
                  <a:lnTo>
                    <a:pt x="0" y="142"/>
                  </a:lnTo>
                  <a:lnTo>
                    <a:pt x="0" y="140"/>
                  </a:lnTo>
                  <a:lnTo>
                    <a:pt x="0" y="139"/>
                  </a:lnTo>
                  <a:lnTo>
                    <a:pt x="0" y="132"/>
                  </a:lnTo>
                  <a:lnTo>
                    <a:pt x="0" y="131"/>
                  </a:lnTo>
                  <a:lnTo>
                    <a:pt x="0" y="129"/>
                  </a:lnTo>
                  <a:lnTo>
                    <a:pt x="0" y="126"/>
                  </a:lnTo>
                  <a:lnTo>
                    <a:pt x="0" y="122"/>
                  </a:lnTo>
                  <a:lnTo>
                    <a:pt x="0" y="116"/>
                  </a:lnTo>
                  <a:lnTo>
                    <a:pt x="0" y="115"/>
                  </a:lnTo>
                  <a:lnTo>
                    <a:pt x="0" y="111"/>
                  </a:lnTo>
                  <a:lnTo>
                    <a:pt x="0" y="108"/>
                  </a:lnTo>
                  <a:lnTo>
                    <a:pt x="0" y="104"/>
                  </a:lnTo>
                  <a:lnTo>
                    <a:pt x="0" y="103"/>
                  </a:lnTo>
                  <a:lnTo>
                    <a:pt x="0" y="100"/>
                  </a:lnTo>
                  <a:lnTo>
                    <a:pt x="0" y="96"/>
                  </a:lnTo>
                  <a:lnTo>
                    <a:pt x="0" y="90"/>
                  </a:lnTo>
                  <a:lnTo>
                    <a:pt x="0" y="87"/>
                  </a:lnTo>
                  <a:lnTo>
                    <a:pt x="0" y="80"/>
                  </a:lnTo>
                  <a:lnTo>
                    <a:pt x="0" y="78"/>
                  </a:lnTo>
                  <a:lnTo>
                    <a:pt x="0" y="75"/>
                  </a:lnTo>
                  <a:lnTo>
                    <a:pt x="0" y="71"/>
                  </a:lnTo>
                  <a:lnTo>
                    <a:pt x="0" y="70"/>
                  </a:lnTo>
                  <a:lnTo>
                    <a:pt x="0" y="62"/>
                  </a:lnTo>
                  <a:lnTo>
                    <a:pt x="0" y="59"/>
                  </a:lnTo>
                  <a:lnTo>
                    <a:pt x="0" y="57"/>
                  </a:lnTo>
                  <a:lnTo>
                    <a:pt x="0" y="56"/>
                  </a:lnTo>
                  <a:lnTo>
                    <a:pt x="0" y="55"/>
                  </a:lnTo>
                  <a:lnTo>
                    <a:pt x="0" y="54"/>
                  </a:lnTo>
                  <a:lnTo>
                    <a:pt x="0" y="49"/>
                  </a:lnTo>
                  <a:lnTo>
                    <a:pt x="0" y="46"/>
                  </a:lnTo>
                  <a:lnTo>
                    <a:pt x="0" y="42"/>
                  </a:lnTo>
                  <a:lnTo>
                    <a:pt x="0" y="38"/>
                  </a:lnTo>
                  <a:lnTo>
                    <a:pt x="0" y="35"/>
                  </a:lnTo>
                  <a:lnTo>
                    <a:pt x="0" y="34"/>
                  </a:lnTo>
                  <a:lnTo>
                    <a:pt x="0" y="33"/>
                  </a:lnTo>
                  <a:lnTo>
                    <a:pt x="0" y="31"/>
                  </a:lnTo>
                  <a:lnTo>
                    <a:pt x="0" y="30"/>
                  </a:lnTo>
                  <a:lnTo>
                    <a:pt x="0" y="26"/>
                  </a:lnTo>
                  <a:lnTo>
                    <a:pt x="0" y="25"/>
                  </a:lnTo>
                  <a:lnTo>
                    <a:pt x="0" y="23"/>
                  </a:lnTo>
                  <a:lnTo>
                    <a:pt x="0" y="17"/>
                  </a:lnTo>
                  <a:lnTo>
                    <a:pt x="0" y="14"/>
                  </a:lnTo>
                  <a:lnTo>
                    <a:pt x="0" y="12"/>
                  </a:lnTo>
                  <a:lnTo>
                    <a:pt x="0" y="10"/>
                  </a:lnTo>
                  <a:lnTo>
                    <a:pt x="0" y="4"/>
                  </a:lnTo>
                  <a:lnTo>
                    <a:pt x="0" y="3"/>
                  </a:lnTo>
                  <a:lnTo>
                    <a:pt x="0" y="2"/>
                  </a:lnTo>
                  <a:lnTo>
                    <a:pt x="2" y="2"/>
                  </a:lnTo>
                  <a:lnTo>
                    <a:pt x="4" y="2"/>
                  </a:lnTo>
                  <a:lnTo>
                    <a:pt x="6" y="2"/>
                  </a:lnTo>
                  <a:lnTo>
                    <a:pt x="10" y="2"/>
                  </a:lnTo>
                  <a:lnTo>
                    <a:pt x="12" y="2"/>
                  </a:lnTo>
                  <a:lnTo>
                    <a:pt x="13" y="2"/>
                  </a:lnTo>
                  <a:lnTo>
                    <a:pt x="16" y="2"/>
                  </a:lnTo>
                  <a:lnTo>
                    <a:pt x="25" y="2"/>
                  </a:lnTo>
                  <a:lnTo>
                    <a:pt x="28" y="2"/>
                  </a:lnTo>
                  <a:lnTo>
                    <a:pt x="31" y="2"/>
                  </a:lnTo>
                  <a:lnTo>
                    <a:pt x="38" y="2"/>
                  </a:lnTo>
                  <a:lnTo>
                    <a:pt x="38" y="1"/>
                  </a:lnTo>
                  <a:lnTo>
                    <a:pt x="45" y="1"/>
                  </a:lnTo>
                  <a:lnTo>
                    <a:pt x="50" y="1"/>
                  </a:lnTo>
                  <a:lnTo>
                    <a:pt x="54" y="1"/>
                  </a:lnTo>
                  <a:lnTo>
                    <a:pt x="58" y="1"/>
                  </a:lnTo>
                  <a:lnTo>
                    <a:pt x="61" y="1"/>
                  </a:lnTo>
                  <a:lnTo>
                    <a:pt x="62" y="1"/>
                  </a:lnTo>
                  <a:lnTo>
                    <a:pt x="64" y="1"/>
                  </a:lnTo>
                  <a:lnTo>
                    <a:pt x="66" y="1"/>
                  </a:lnTo>
                  <a:lnTo>
                    <a:pt x="68" y="1"/>
                  </a:lnTo>
                  <a:lnTo>
                    <a:pt x="69" y="1"/>
                  </a:lnTo>
                  <a:lnTo>
                    <a:pt x="74" y="1"/>
                  </a:lnTo>
                  <a:lnTo>
                    <a:pt x="92" y="1"/>
                  </a:lnTo>
                  <a:lnTo>
                    <a:pt x="97" y="1"/>
                  </a:lnTo>
                  <a:lnTo>
                    <a:pt x="98" y="1"/>
                  </a:lnTo>
                  <a:lnTo>
                    <a:pt x="100" y="1"/>
                  </a:lnTo>
                  <a:lnTo>
                    <a:pt x="102" y="1"/>
                  </a:lnTo>
                  <a:lnTo>
                    <a:pt x="103" y="1"/>
                  </a:lnTo>
                  <a:lnTo>
                    <a:pt x="104" y="1"/>
                  </a:lnTo>
                  <a:lnTo>
                    <a:pt x="105" y="1"/>
                  </a:lnTo>
                  <a:lnTo>
                    <a:pt x="106" y="1"/>
                  </a:lnTo>
                  <a:lnTo>
                    <a:pt x="108" y="1"/>
                  </a:lnTo>
                  <a:lnTo>
                    <a:pt x="109" y="1"/>
                  </a:lnTo>
                  <a:lnTo>
                    <a:pt x="110" y="1"/>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60" name="Freeform 160"/>
            <p:cNvSpPr>
              <a:spLocks/>
            </p:cNvSpPr>
            <p:nvPr/>
          </p:nvSpPr>
          <p:spPr bwMode="auto">
            <a:xfrm>
              <a:off x="2448" y="2265"/>
              <a:ext cx="347" cy="324"/>
            </a:xfrm>
            <a:custGeom>
              <a:avLst/>
              <a:gdLst>
                <a:gd name="T0" fmla="*/ 115 w 347"/>
                <a:gd name="T1" fmla="*/ 31 h 324"/>
                <a:gd name="T2" fmla="*/ 124 w 347"/>
                <a:gd name="T3" fmla="*/ 28 h 324"/>
                <a:gd name="T4" fmla="*/ 135 w 347"/>
                <a:gd name="T5" fmla="*/ 17 h 324"/>
                <a:gd name="T6" fmla="*/ 146 w 347"/>
                <a:gd name="T7" fmla="*/ 10 h 324"/>
                <a:gd name="T8" fmla="*/ 148 w 347"/>
                <a:gd name="T9" fmla="*/ 14 h 324"/>
                <a:gd name="T10" fmla="*/ 149 w 347"/>
                <a:gd name="T11" fmla="*/ 54 h 324"/>
                <a:gd name="T12" fmla="*/ 203 w 347"/>
                <a:gd name="T13" fmla="*/ 54 h 324"/>
                <a:gd name="T14" fmla="*/ 254 w 347"/>
                <a:gd name="T15" fmla="*/ 54 h 324"/>
                <a:gd name="T16" fmla="*/ 272 w 347"/>
                <a:gd name="T17" fmla="*/ 108 h 324"/>
                <a:gd name="T18" fmla="*/ 298 w 347"/>
                <a:gd name="T19" fmla="*/ 109 h 324"/>
                <a:gd name="T20" fmla="*/ 320 w 347"/>
                <a:gd name="T21" fmla="*/ 109 h 324"/>
                <a:gd name="T22" fmla="*/ 340 w 347"/>
                <a:gd name="T23" fmla="*/ 116 h 324"/>
                <a:gd name="T24" fmla="*/ 332 w 347"/>
                <a:gd name="T25" fmla="*/ 118 h 324"/>
                <a:gd name="T26" fmla="*/ 327 w 347"/>
                <a:gd name="T27" fmla="*/ 133 h 324"/>
                <a:gd name="T28" fmla="*/ 324 w 347"/>
                <a:gd name="T29" fmla="*/ 143 h 324"/>
                <a:gd name="T30" fmla="*/ 308 w 347"/>
                <a:gd name="T31" fmla="*/ 157 h 324"/>
                <a:gd name="T32" fmla="*/ 296 w 347"/>
                <a:gd name="T33" fmla="*/ 167 h 324"/>
                <a:gd name="T34" fmla="*/ 298 w 347"/>
                <a:gd name="T35" fmla="*/ 175 h 324"/>
                <a:gd name="T36" fmla="*/ 292 w 347"/>
                <a:gd name="T37" fmla="*/ 176 h 324"/>
                <a:gd name="T38" fmla="*/ 283 w 347"/>
                <a:gd name="T39" fmla="*/ 193 h 324"/>
                <a:gd name="T40" fmla="*/ 275 w 347"/>
                <a:gd name="T41" fmla="*/ 209 h 324"/>
                <a:gd name="T42" fmla="*/ 282 w 347"/>
                <a:gd name="T43" fmla="*/ 214 h 324"/>
                <a:gd name="T44" fmla="*/ 283 w 347"/>
                <a:gd name="T45" fmla="*/ 230 h 324"/>
                <a:gd name="T46" fmla="*/ 278 w 347"/>
                <a:gd name="T47" fmla="*/ 237 h 324"/>
                <a:gd name="T48" fmla="*/ 270 w 347"/>
                <a:gd name="T49" fmla="*/ 241 h 324"/>
                <a:gd name="T50" fmla="*/ 255 w 347"/>
                <a:gd name="T51" fmla="*/ 245 h 324"/>
                <a:gd name="T52" fmla="*/ 251 w 347"/>
                <a:gd name="T53" fmla="*/ 263 h 324"/>
                <a:gd name="T54" fmla="*/ 254 w 347"/>
                <a:gd name="T55" fmla="*/ 278 h 324"/>
                <a:gd name="T56" fmla="*/ 250 w 347"/>
                <a:gd name="T57" fmla="*/ 286 h 324"/>
                <a:gd name="T58" fmla="*/ 253 w 347"/>
                <a:gd name="T59" fmla="*/ 293 h 324"/>
                <a:gd name="T60" fmla="*/ 262 w 347"/>
                <a:gd name="T61" fmla="*/ 296 h 324"/>
                <a:gd name="T62" fmla="*/ 261 w 347"/>
                <a:gd name="T63" fmla="*/ 309 h 324"/>
                <a:gd name="T64" fmla="*/ 260 w 347"/>
                <a:gd name="T65" fmla="*/ 322 h 324"/>
                <a:gd name="T66" fmla="*/ 205 w 347"/>
                <a:gd name="T67" fmla="*/ 324 h 324"/>
                <a:gd name="T68" fmla="*/ 160 w 347"/>
                <a:gd name="T69" fmla="*/ 322 h 324"/>
                <a:gd name="T70" fmla="*/ 118 w 347"/>
                <a:gd name="T71" fmla="*/ 322 h 324"/>
                <a:gd name="T72" fmla="*/ 75 w 347"/>
                <a:gd name="T73" fmla="*/ 322 h 324"/>
                <a:gd name="T74" fmla="*/ 49 w 347"/>
                <a:gd name="T75" fmla="*/ 321 h 324"/>
                <a:gd name="T76" fmla="*/ 5 w 347"/>
                <a:gd name="T77" fmla="*/ 313 h 324"/>
                <a:gd name="T78" fmla="*/ 1 w 347"/>
                <a:gd name="T79" fmla="*/ 257 h 324"/>
                <a:gd name="T80" fmla="*/ 0 w 347"/>
                <a:gd name="T81" fmla="*/ 220 h 324"/>
                <a:gd name="T82" fmla="*/ 6 w 347"/>
                <a:gd name="T83" fmla="*/ 200 h 324"/>
                <a:gd name="T84" fmla="*/ 5 w 347"/>
                <a:gd name="T85" fmla="*/ 193 h 324"/>
                <a:gd name="T86" fmla="*/ 5 w 347"/>
                <a:gd name="T87" fmla="*/ 186 h 324"/>
                <a:gd name="T88" fmla="*/ 12 w 347"/>
                <a:gd name="T89" fmla="*/ 178 h 324"/>
                <a:gd name="T90" fmla="*/ 16 w 347"/>
                <a:gd name="T91" fmla="*/ 169 h 324"/>
                <a:gd name="T92" fmla="*/ 14 w 347"/>
                <a:gd name="T93" fmla="*/ 160 h 324"/>
                <a:gd name="T94" fmla="*/ 16 w 347"/>
                <a:gd name="T95" fmla="*/ 149 h 324"/>
                <a:gd name="T96" fmla="*/ 15 w 347"/>
                <a:gd name="T97" fmla="*/ 140 h 324"/>
                <a:gd name="T98" fmla="*/ 28 w 347"/>
                <a:gd name="T99" fmla="*/ 136 h 324"/>
                <a:gd name="T100" fmla="*/ 53 w 347"/>
                <a:gd name="T101" fmla="*/ 138 h 324"/>
                <a:gd name="T102" fmla="*/ 53 w 347"/>
                <a:gd name="T103" fmla="*/ 121 h 324"/>
                <a:gd name="T104" fmla="*/ 59 w 347"/>
                <a:gd name="T105" fmla="*/ 111 h 324"/>
                <a:gd name="T106" fmla="*/ 62 w 347"/>
                <a:gd name="T107" fmla="*/ 100 h 324"/>
                <a:gd name="T108" fmla="*/ 70 w 347"/>
                <a:gd name="T109" fmla="*/ 84 h 324"/>
                <a:gd name="T110" fmla="*/ 70 w 347"/>
                <a:gd name="T111" fmla="*/ 73 h 324"/>
                <a:gd name="T112" fmla="*/ 67 w 347"/>
                <a:gd name="T113" fmla="*/ 56 h 324"/>
                <a:gd name="T114" fmla="*/ 73 w 347"/>
                <a:gd name="T115" fmla="*/ 50 h 324"/>
                <a:gd name="T116" fmla="*/ 81 w 347"/>
                <a:gd name="T117" fmla="*/ 45 h 324"/>
                <a:gd name="T118" fmla="*/ 91 w 347"/>
                <a:gd name="T119" fmla="*/ 42 h 324"/>
                <a:gd name="T120" fmla="*/ 102 w 347"/>
                <a:gd name="T121" fmla="*/ 41 h 324"/>
                <a:gd name="T122" fmla="*/ 108 w 347"/>
                <a:gd name="T123" fmla="*/ 37 h 32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47" h="324">
                  <a:moveTo>
                    <a:pt x="108" y="37"/>
                  </a:moveTo>
                  <a:lnTo>
                    <a:pt x="108" y="36"/>
                  </a:lnTo>
                  <a:lnTo>
                    <a:pt x="109" y="36"/>
                  </a:lnTo>
                  <a:lnTo>
                    <a:pt x="109" y="37"/>
                  </a:lnTo>
                  <a:lnTo>
                    <a:pt x="110" y="37"/>
                  </a:lnTo>
                  <a:lnTo>
                    <a:pt x="110" y="36"/>
                  </a:lnTo>
                  <a:lnTo>
                    <a:pt x="111" y="36"/>
                  </a:lnTo>
                  <a:lnTo>
                    <a:pt x="110" y="34"/>
                  </a:lnTo>
                  <a:lnTo>
                    <a:pt x="109" y="34"/>
                  </a:lnTo>
                  <a:lnTo>
                    <a:pt x="110" y="33"/>
                  </a:lnTo>
                  <a:lnTo>
                    <a:pt x="111" y="32"/>
                  </a:lnTo>
                  <a:lnTo>
                    <a:pt x="112" y="32"/>
                  </a:lnTo>
                  <a:lnTo>
                    <a:pt x="113" y="31"/>
                  </a:lnTo>
                  <a:lnTo>
                    <a:pt x="112" y="31"/>
                  </a:lnTo>
                  <a:lnTo>
                    <a:pt x="113" y="30"/>
                  </a:lnTo>
                  <a:lnTo>
                    <a:pt x="115" y="30"/>
                  </a:lnTo>
                  <a:lnTo>
                    <a:pt x="115" y="31"/>
                  </a:lnTo>
                  <a:lnTo>
                    <a:pt x="115" y="32"/>
                  </a:lnTo>
                  <a:lnTo>
                    <a:pt x="116" y="32"/>
                  </a:lnTo>
                  <a:lnTo>
                    <a:pt x="117" y="31"/>
                  </a:lnTo>
                  <a:lnTo>
                    <a:pt x="118" y="31"/>
                  </a:lnTo>
                  <a:lnTo>
                    <a:pt x="118" y="32"/>
                  </a:lnTo>
                  <a:lnTo>
                    <a:pt x="119" y="32"/>
                  </a:lnTo>
                  <a:lnTo>
                    <a:pt x="119" y="31"/>
                  </a:lnTo>
                  <a:lnTo>
                    <a:pt x="120" y="31"/>
                  </a:lnTo>
                  <a:lnTo>
                    <a:pt x="120" y="30"/>
                  </a:lnTo>
                  <a:lnTo>
                    <a:pt x="120" y="31"/>
                  </a:lnTo>
                  <a:lnTo>
                    <a:pt x="122" y="31"/>
                  </a:lnTo>
                  <a:lnTo>
                    <a:pt x="123" y="31"/>
                  </a:lnTo>
                  <a:lnTo>
                    <a:pt x="123" y="30"/>
                  </a:lnTo>
                  <a:lnTo>
                    <a:pt x="122" y="30"/>
                  </a:lnTo>
                  <a:lnTo>
                    <a:pt x="122" y="29"/>
                  </a:lnTo>
                  <a:lnTo>
                    <a:pt x="123" y="29"/>
                  </a:lnTo>
                  <a:lnTo>
                    <a:pt x="124" y="28"/>
                  </a:lnTo>
                  <a:lnTo>
                    <a:pt x="125" y="28"/>
                  </a:lnTo>
                  <a:lnTo>
                    <a:pt x="126" y="26"/>
                  </a:lnTo>
                  <a:lnTo>
                    <a:pt x="126" y="25"/>
                  </a:lnTo>
                  <a:lnTo>
                    <a:pt x="125" y="25"/>
                  </a:lnTo>
                  <a:lnTo>
                    <a:pt x="126" y="24"/>
                  </a:lnTo>
                  <a:lnTo>
                    <a:pt x="127" y="23"/>
                  </a:lnTo>
                  <a:lnTo>
                    <a:pt x="128" y="23"/>
                  </a:lnTo>
                  <a:lnTo>
                    <a:pt x="128" y="22"/>
                  </a:lnTo>
                  <a:lnTo>
                    <a:pt x="128" y="21"/>
                  </a:lnTo>
                  <a:lnTo>
                    <a:pt x="130" y="20"/>
                  </a:lnTo>
                  <a:lnTo>
                    <a:pt x="131" y="18"/>
                  </a:lnTo>
                  <a:lnTo>
                    <a:pt x="132" y="20"/>
                  </a:lnTo>
                  <a:lnTo>
                    <a:pt x="133" y="20"/>
                  </a:lnTo>
                  <a:lnTo>
                    <a:pt x="135" y="20"/>
                  </a:lnTo>
                  <a:lnTo>
                    <a:pt x="136" y="20"/>
                  </a:lnTo>
                  <a:lnTo>
                    <a:pt x="136" y="18"/>
                  </a:lnTo>
                  <a:lnTo>
                    <a:pt x="135" y="17"/>
                  </a:lnTo>
                  <a:lnTo>
                    <a:pt x="135" y="16"/>
                  </a:lnTo>
                  <a:lnTo>
                    <a:pt x="136" y="16"/>
                  </a:lnTo>
                  <a:lnTo>
                    <a:pt x="138" y="16"/>
                  </a:lnTo>
                  <a:lnTo>
                    <a:pt x="139" y="17"/>
                  </a:lnTo>
                  <a:lnTo>
                    <a:pt x="140" y="17"/>
                  </a:lnTo>
                  <a:lnTo>
                    <a:pt x="140" y="16"/>
                  </a:lnTo>
                  <a:lnTo>
                    <a:pt x="140" y="14"/>
                  </a:lnTo>
                  <a:lnTo>
                    <a:pt x="140" y="13"/>
                  </a:lnTo>
                  <a:lnTo>
                    <a:pt x="140" y="12"/>
                  </a:lnTo>
                  <a:lnTo>
                    <a:pt x="141" y="10"/>
                  </a:lnTo>
                  <a:lnTo>
                    <a:pt x="141" y="9"/>
                  </a:lnTo>
                  <a:lnTo>
                    <a:pt x="142" y="9"/>
                  </a:lnTo>
                  <a:lnTo>
                    <a:pt x="143" y="9"/>
                  </a:lnTo>
                  <a:lnTo>
                    <a:pt x="142" y="10"/>
                  </a:lnTo>
                  <a:lnTo>
                    <a:pt x="143" y="12"/>
                  </a:lnTo>
                  <a:lnTo>
                    <a:pt x="144" y="12"/>
                  </a:lnTo>
                  <a:lnTo>
                    <a:pt x="146" y="10"/>
                  </a:lnTo>
                  <a:lnTo>
                    <a:pt x="146" y="9"/>
                  </a:lnTo>
                  <a:lnTo>
                    <a:pt x="146" y="8"/>
                  </a:lnTo>
                  <a:lnTo>
                    <a:pt x="147" y="8"/>
                  </a:lnTo>
                  <a:lnTo>
                    <a:pt x="147" y="7"/>
                  </a:lnTo>
                  <a:lnTo>
                    <a:pt x="146" y="6"/>
                  </a:lnTo>
                  <a:lnTo>
                    <a:pt x="144" y="6"/>
                  </a:lnTo>
                  <a:lnTo>
                    <a:pt x="146" y="5"/>
                  </a:lnTo>
                  <a:lnTo>
                    <a:pt x="146" y="4"/>
                  </a:lnTo>
                  <a:lnTo>
                    <a:pt x="147" y="4"/>
                  </a:lnTo>
                  <a:lnTo>
                    <a:pt x="147" y="2"/>
                  </a:lnTo>
                  <a:lnTo>
                    <a:pt x="147" y="1"/>
                  </a:lnTo>
                  <a:lnTo>
                    <a:pt x="148" y="0"/>
                  </a:lnTo>
                  <a:lnTo>
                    <a:pt x="148" y="1"/>
                  </a:lnTo>
                  <a:lnTo>
                    <a:pt x="148" y="6"/>
                  </a:lnTo>
                  <a:lnTo>
                    <a:pt x="148" y="7"/>
                  </a:lnTo>
                  <a:lnTo>
                    <a:pt x="148" y="12"/>
                  </a:lnTo>
                  <a:lnTo>
                    <a:pt x="148" y="14"/>
                  </a:lnTo>
                  <a:lnTo>
                    <a:pt x="148" y="18"/>
                  </a:lnTo>
                  <a:lnTo>
                    <a:pt x="148" y="20"/>
                  </a:lnTo>
                  <a:lnTo>
                    <a:pt x="148" y="21"/>
                  </a:lnTo>
                  <a:lnTo>
                    <a:pt x="148" y="23"/>
                  </a:lnTo>
                  <a:lnTo>
                    <a:pt x="148" y="31"/>
                  </a:lnTo>
                  <a:lnTo>
                    <a:pt x="148" y="36"/>
                  </a:lnTo>
                  <a:lnTo>
                    <a:pt x="147" y="39"/>
                  </a:lnTo>
                  <a:lnTo>
                    <a:pt x="147" y="40"/>
                  </a:lnTo>
                  <a:lnTo>
                    <a:pt x="147" y="41"/>
                  </a:lnTo>
                  <a:lnTo>
                    <a:pt x="147" y="42"/>
                  </a:lnTo>
                  <a:lnTo>
                    <a:pt x="148" y="45"/>
                  </a:lnTo>
                  <a:lnTo>
                    <a:pt x="147" y="46"/>
                  </a:lnTo>
                  <a:lnTo>
                    <a:pt x="147" y="49"/>
                  </a:lnTo>
                  <a:lnTo>
                    <a:pt x="147" y="52"/>
                  </a:lnTo>
                  <a:lnTo>
                    <a:pt x="147" y="53"/>
                  </a:lnTo>
                  <a:lnTo>
                    <a:pt x="147" y="54"/>
                  </a:lnTo>
                  <a:lnTo>
                    <a:pt x="149" y="54"/>
                  </a:lnTo>
                  <a:lnTo>
                    <a:pt x="162" y="54"/>
                  </a:lnTo>
                  <a:lnTo>
                    <a:pt x="165" y="54"/>
                  </a:lnTo>
                  <a:lnTo>
                    <a:pt x="167" y="54"/>
                  </a:lnTo>
                  <a:lnTo>
                    <a:pt x="168" y="54"/>
                  </a:lnTo>
                  <a:lnTo>
                    <a:pt x="172" y="54"/>
                  </a:lnTo>
                  <a:lnTo>
                    <a:pt x="174" y="54"/>
                  </a:lnTo>
                  <a:lnTo>
                    <a:pt x="176" y="54"/>
                  </a:lnTo>
                  <a:lnTo>
                    <a:pt x="179" y="54"/>
                  </a:lnTo>
                  <a:lnTo>
                    <a:pt x="182" y="54"/>
                  </a:lnTo>
                  <a:lnTo>
                    <a:pt x="183" y="54"/>
                  </a:lnTo>
                  <a:lnTo>
                    <a:pt x="184" y="54"/>
                  </a:lnTo>
                  <a:lnTo>
                    <a:pt x="186" y="54"/>
                  </a:lnTo>
                  <a:lnTo>
                    <a:pt x="190" y="54"/>
                  </a:lnTo>
                  <a:lnTo>
                    <a:pt x="191" y="54"/>
                  </a:lnTo>
                  <a:lnTo>
                    <a:pt x="196" y="54"/>
                  </a:lnTo>
                  <a:lnTo>
                    <a:pt x="197" y="54"/>
                  </a:lnTo>
                  <a:lnTo>
                    <a:pt x="203" y="54"/>
                  </a:lnTo>
                  <a:lnTo>
                    <a:pt x="204" y="54"/>
                  </a:lnTo>
                  <a:lnTo>
                    <a:pt x="205" y="54"/>
                  </a:lnTo>
                  <a:lnTo>
                    <a:pt x="219" y="54"/>
                  </a:lnTo>
                  <a:lnTo>
                    <a:pt x="221" y="54"/>
                  </a:lnTo>
                  <a:lnTo>
                    <a:pt x="222" y="54"/>
                  </a:lnTo>
                  <a:lnTo>
                    <a:pt x="229" y="54"/>
                  </a:lnTo>
                  <a:lnTo>
                    <a:pt x="231" y="54"/>
                  </a:lnTo>
                  <a:lnTo>
                    <a:pt x="232" y="54"/>
                  </a:lnTo>
                  <a:lnTo>
                    <a:pt x="235" y="54"/>
                  </a:lnTo>
                  <a:lnTo>
                    <a:pt x="236" y="54"/>
                  </a:lnTo>
                  <a:lnTo>
                    <a:pt x="237" y="54"/>
                  </a:lnTo>
                  <a:lnTo>
                    <a:pt x="243" y="54"/>
                  </a:lnTo>
                  <a:lnTo>
                    <a:pt x="244" y="54"/>
                  </a:lnTo>
                  <a:lnTo>
                    <a:pt x="245" y="54"/>
                  </a:lnTo>
                  <a:lnTo>
                    <a:pt x="251" y="54"/>
                  </a:lnTo>
                  <a:lnTo>
                    <a:pt x="252" y="54"/>
                  </a:lnTo>
                  <a:lnTo>
                    <a:pt x="254" y="54"/>
                  </a:lnTo>
                  <a:lnTo>
                    <a:pt x="254" y="61"/>
                  </a:lnTo>
                  <a:lnTo>
                    <a:pt x="254" y="62"/>
                  </a:lnTo>
                  <a:lnTo>
                    <a:pt x="254" y="72"/>
                  </a:lnTo>
                  <a:lnTo>
                    <a:pt x="254" y="82"/>
                  </a:lnTo>
                  <a:lnTo>
                    <a:pt x="254" y="85"/>
                  </a:lnTo>
                  <a:lnTo>
                    <a:pt x="254" y="96"/>
                  </a:lnTo>
                  <a:lnTo>
                    <a:pt x="254" y="106"/>
                  </a:lnTo>
                  <a:lnTo>
                    <a:pt x="254" y="108"/>
                  </a:lnTo>
                  <a:lnTo>
                    <a:pt x="254" y="109"/>
                  </a:lnTo>
                  <a:lnTo>
                    <a:pt x="255" y="109"/>
                  </a:lnTo>
                  <a:lnTo>
                    <a:pt x="256" y="109"/>
                  </a:lnTo>
                  <a:lnTo>
                    <a:pt x="260" y="108"/>
                  </a:lnTo>
                  <a:lnTo>
                    <a:pt x="262" y="108"/>
                  </a:lnTo>
                  <a:lnTo>
                    <a:pt x="268" y="108"/>
                  </a:lnTo>
                  <a:lnTo>
                    <a:pt x="269" y="108"/>
                  </a:lnTo>
                  <a:lnTo>
                    <a:pt x="270" y="108"/>
                  </a:lnTo>
                  <a:lnTo>
                    <a:pt x="272" y="108"/>
                  </a:lnTo>
                  <a:lnTo>
                    <a:pt x="275" y="108"/>
                  </a:lnTo>
                  <a:lnTo>
                    <a:pt x="276" y="108"/>
                  </a:lnTo>
                  <a:lnTo>
                    <a:pt x="277" y="108"/>
                  </a:lnTo>
                  <a:lnTo>
                    <a:pt x="278" y="108"/>
                  </a:lnTo>
                  <a:lnTo>
                    <a:pt x="282" y="108"/>
                  </a:lnTo>
                  <a:lnTo>
                    <a:pt x="284" y="108"/>
                  </a:lnTo>
                  <a:lnTo>
                    <a:pt x="286" y="108"/>
                  </a:lnTo>
                  <a:lnTo>
                    <a:pt x="287" y="108"/>
                  </a:lnTo>
                  <a:lnTo>
                    <a:pt x="288" y="108"/>
                  </a:lnTo>
                  <a:lnTo>
                    <a:pt x="290" y="108"/>
                  </a:lnTo>
                  <a:lnTo>
                    <a:pt x="291" y="108"/>
                  </a:lnTo>
                  <a:lnTo>
                    <a:pt x="292" y="108"/>
                  </a:lnTo>
                  <a:lnTo>
                    <a:pt x="293" y="108"/>
                  </a:lnTo>
                  <a:lnTo>
                    <a:pt x="294" y="109"/>
                  </a:lnTo>
                  <a:lnTo>
                    <a:pt x="295" y="109"/>
                  </a:lnTo>
                  <a:lnTo>
                    <a:pt x="296" y="109"/>
                  </a:lnTo>
                  <a:lnTo>
                    <a:pt x="298" y="109"/>
                  </a:lnTo>
                  <a:lnTo>
                    <a:pt x="299" y="109"/>
                  </a:lnTo>
                  <a:lnTo>
                    <a:pt x="301" y="109"/>
                  </a:lnTo>
                  <a:lnTo>
                    <a:pt x="303" y="109"/>
                  </a:lnTo>
                  <a:lnTo>
                    <a:pt x="304" y="109"/>
                  </a:lnTo>
                  <a:lnTo>
                    <a:pt x="306" y="109"/>
                  </a:lnTo>
                  <a:lnTo>
                    <a:pt x="307" y="109"/>
                  </a:lnTo>
                  <a:lnTo>
                    <a:pt x="308" y="109"/>
                  </a:lnTo>
                  <a:lnTo>
                    <a:pt x="310" y="109"/>
                  </a:lnTo>
                  <a:lnTo>
                    <a:pt x="311" y="109"/>
                  </a:lnTo>
                  <a:lnTo>
                    <a:pt x="312" y="109"/>
                  </a:lnTo>
                  <a:lnTo>
                    <a:pt x="314" y="109"/>
                  </a:lnTo>
                  <a:lnTo>
                    <a:pt x="315" y="109"/>
                  </a:lnTo>
                  <a:lnTo>
                    <a:pt x="316" y="109"/>
                  </a:lnTo>
                  <a:lnTo>
                    <a:pt x="317" y="109"/>
                  </a:lnTo>
                  <a:lnTo>
                    <a:pt x="318" y="109"/>
                  </a:lnTo>
                  <a:lnTo>
                    <a:pt x="319" y="109"/>
                  </a:lnTo>
                  <a:lnTo>
                    <a:pt x="320" y="109"/>
                  </a:lnTo>
                  <a:lnTo>
                    <a:pt x="322" y="109"/>
                  </a:lnTo>
                  <a:lnTo>
                    <a:pt x="323" y="109"/>
                  </a:lnTo>
                  <a:lnTo>
                    <a:pt x="324" y="109"/>
                  </a:lnTo>
                  <a:lnTo>
                    <a:pt x="325" y="109"/>
                  </a:lnTo>
                  <a:lnTo>
                    <a:pt x="327" y="109"/>
                  </a:lnTo>
                  <a:lnTo>
                    <a:pt x="328" y="109"/>
                  </a:lnTo>
                  <a:lnTo>
                    <a:pt x="331" y="109"/>
                  </a:lnTo>
                  <a:lnTo>
                    <a:pt x="335" y="109"/>
                  </a:lnTo>
                  <a:lnTo>
                    <a:pt x="336" y="109"/>
                  </a:lnTo>
                  <a:lnTo>
                    <a:pt x="347" y="109"/>
                  </a:lnTo>
                  <a:lnTo>
                    <a:pt x="346" y="110"/>
                  </a:lnTo>
                  <a:lnTo>
                    <a:pt x="346" y="111"/>
                  </a:lnTo>
                  <a:lnTo>
                    <a:pt x="347" y="111"/>
                  </a:lnTo>
                  <a:lnTo>
                    <a:pt x="347" y="112"/>
                  </a:lnTo>
                  <a:lnTo>
                    <a:pt x="346" y="113"/>
                  </a:lnTo>
                  <a:lnTo>
                    <a:pt x="343" y="116"/>
                  </a:lnTo>
                  <a:lnTo>
                    <a:pt x="340" y="116"/>
                  </a:lnTo>
                  <a:lnTo>
                    <a:pt x="340" y="114"/>
                  </a:lnTo>
                  <a:lnTo>
                    <a:pt x="340" y="113"/>
                  </a:lnTo>
                  <a:lnTo>
                    <a:pt x="341" y="113"/>
                  </a:lnTo>
                  <a:lnTo>
                    <a:pt x="342" y="112"/>
                  </a:lnTo>
                  <a:lnTo>
                    <a:pt x="339" y="111"/>
                  </a:lnTo>
                  <a:lnTo>
                    <a:pt x="339" y="112"/>
                  </a:lnTo>
                  <a:lnTo>
                    <a:pt x="340" y="113"/>
                  </a:lnTo>
                  <a:lnTo>
                    <a:pt x="339" y="113"/>
                  </a:lnTo>
                  <a:lnTo>
                    <a:pt x="339" y="114"/>
                  </a:lnTo>
                  <a:lnTo>
                    <a:pt x="338" y="114"/>
                  </a:lnTo>
                  <a:lnTo>
                    <a:pt x="338" y="116"/>
                  </a:lnTo>
                  <a:lnTo>
                    <a:pt x="336" y="117"/>
                  </a:lnTo>
                  <a:lnTo>
                    <a:pt x="335" y="118"/>
                  </a:lnTo>
                  <a:lnTo>
                    <a:pt x="334" y="116"/>
                  </a:lnTo>
                  <a:lnTo>
                    <a:pt x="333" y="114"/>
                  </a:lnTo>
                  <a:lnTo>
                    <a:pt x="332" y="116"/>
                  </a:lnTo>
                  <a:lnTo>
                    <a:pt x="332" y="118"/>
                  </a:lnTo>
                  <a:lnTo>
                    <a:pt x="332" y="120"/>
                  </a:lnTo>
                  <a:lnTo>
                    <a:pt x="328" y="119"/>
                  </a:lnTo>
                  <a:lnTo>
                    <a:pt x="330" y="121"/>
                  </a:lnTo>
                  <a:lnTo>
                    <a:pt x="331" y="124"/>
                  </a:lnTo>
                  <a:lnTo>
                    <a:pt x="331" y="125"/>
                  </a:lnTo>
                  <a:lnTo>
                    <a:pt x="330" y="125"/>
                  </a:lnTo>
                  <a:lnTo>
                    <a:pt x="330" y="124"/>
                  </a:lnTo>
                  <a:lnTo>
                    <a:pt x="328" y="124"/>
                  </a:lnTo>
                  <a:lnTo>
                    <a:pt x="328" y="125"/>
                  </a:lnTo>
                  <a:lnTo>
                    <a:pt x="327" y="126"/>
                  </a:lnTo>
                  <a:lnTo>
                    <a:pt x="327" y="127"/>
                  </a:lnTo>
                  <a:lnTo>
                    <a:pt x="330" y="129"/>
                  </a:lnTo>
                  <a:lnTo>
                    <a:pt x="328" y="129"/>
                  </a:lnTo>
                  <a:lnTo>
                    <a:pt x="327" y="129"/>
                  </a:lnTo>
                  <a:lnTo>
                    <a:pt x="326" y="129"/>
                  </a:lnTo>
                  <a:lnTo>
                    <a:pt x="327" y="132"/>
                  </a:lnTo>
                  <a:lnTo>
                    <a:pt x="327" y="133"/>
                  </a:lnTo>
                  <a:lnTo>
                    <a:pt x="326" y="133"/>
                  </a:lnTo>
                  <a:lnTo>
                    <a:pt x="326" y="136"/>
                  </a:lnTo>
                  <a:lnTo>
                    <a:pt x="325" y="137"/>
                  </a:lnTo>
                  <a:lnTo>
                    <a:pt x="324" y="136"/>
                  </a:lnTo>
                  <a:lnTo>
                    <a:pt x="325" y="134"/>
                  </a:lnTo>
                  <a:lnTo>
                    <a:pt x="325" y="132"/>
                  </a:lnTo>
                  <a:lnTo>
                    <a:pt x="324" y="132"/>
                  </a:lnTo>
                  <a:lnTo>
                    <a:pt x="323" y="132"/>
                  </a:lnTo>
                  <a:lnTo>
                    <a:pt x="322" y="133"/>
                  </a:lnTo>
                  <a:lnTo>
                    <a:pt x="322" y="134"/>
                  </a:lnTo>
                  <a:lnTo>
                    <a:pt x="323" y="134"/>
                  </a:lnTo>
                  <a:lnTo>
                    <a:pt x="323" y="135"/>
                  </a:lnTo>
                  <a:lnTo>
                    <a:pt x="323" y="136"/>
                  </a:lnTo>
                  <a:lnTo>
                    <a:pt x="323" y="137"/>
                  </a:lnTo>
                  <a:lnTo>
                    <a:pt x="324" y="138"/>
                  </a:lnTo>
                  <a:lnTo>
                    <a:pt x="324" y="140"/>
                  </a:lnTo>
                  <a:lnTo>
                    <a:pt x="324" y="143"/>
                  </a:lnTo>
                  <a:lnTo>
                    <a:pt x="323" y="143"/>
                  </a:lnTo>
                  <a:lnTo>
                    <a:pt x="322" y="142"/>
                  </a:lnTo>
                  <a:lnTo>
                    <a:pt x="320" y="142"/>
                  </a:lnTo>
                  <a:lnTo>
                    <a:pt x="320" y="143"/>
                  </a:lnTo>
                  <a:lnTo>
                    <a:pt x="320" y="144"/>
                  </a:lnTo>
                  <a:lnTo>
                    <a:pt x="319" y="145"/>
                  </a:lnTo>
                  <a:lnTo>
                    <a:pt x="316" y="148"/>
                  </a:lnTo>
                  <a:lnTo>
                    <a:pt x="316" y="149"/>
                  </a:lnTo>
                  <a:lnTo>
                    <a:pt x="315" y="149"/>
                  </a:lnTo>
                  <a:lnTo>
                    <a:pt x="315" y="150"/>
                  </a:lnTo>
                  <a:lnTo>
                    <a:pt x="314" y="150"/>
                  </a:lnTo>
                  <a:lnTo>
                    <a:pt x="314" y="151"/>
                  </a:lnTo>
                  <a:lnTo>
                    <a:pt x="311" y="153"/>
                  </a:lnTo>
                  <a:lnTo>
                    <a:pt x="310" y="153"/>
                  </a:lnTo>
                  <a:lnTo>
                    <a:pt x="309" y="153"/>
                  </a:lnTo>
                  <a:lnTo>
                    <a:pt x="309" y="156"/>
                  </a:lnTo>
                  <a:lnTo>
                    <a:pt x="308" y="157"/>
                  </a:lnTo>
                  <a:lnTo>
                    <a:pt x="307" y="157"/>
                  </a:lnTo>
                  <a:lnTo>
                    <a:pt x="306" y="154"/>
                  </a:lnTo>
                  <a:lnTo>
                    <a:pt x="303" y="154"/>
                  </a:lnTo>
                  <a:lnTo>
                    <a:pt x="302" y="156"/>
                  </a:lnTo>
                  <a:lnTo>
                    <a:pt x="302" y="157"/>
                  </a:lnTo>
                  <a:lnTo>
                    <a:pt x="301" y="157"/>
                  </a:lnTo>
                  <a:lnTo>
                    <a:pt x="301" y="160"/>
                  </a:lnTo>
                  <a:lnTo>
                    <a:pt x="301" y="161"/>
                  </a:lnTo>
                  <a:lnTo>
                    <a:pt x="302" y="161"/>
                  </a:lnTo>
                  <a:lnTo>
                    <a:pt x="303" y="162"/>
                  </a:lnTo>
                  <a:lnTo>
                    <a:pt x="302" y="162"/>
                  </a:lnTo>
                  <a:lnTo>
                    <a:pt x="302" y="164"/>
                  </a:lnTo>
                  <a:lnTo>
                    <a:pt x="300" y="164"/>
                  </a:lnTo>
                  <a:lnTo>
                    <a:pt x="299" y="165"/>
                  </a:lnTo>
                  <a:lnTo>
                    <a:pt x="298" y="165"/>
                  </a:lnTo>
                  <a:lnTo>
                    <a:pt x="296" y="166"/>
                  </a:lnTo>
                  <a:lnTo>
                    <a:pt x="296" y="167"/>
                  </a:lnTo>
                  <a:lnTo>
                    <a:pt x="298" y="168"/>
                  </a:lnTo>
                  <a:lnTo>
                    <a:pt x="299" y="169"/>
                  </a:lnTo>
                  <a:lnTo>
                    <a:pt x="300" y="169"/>
                  </a:lnTo>
                  <a:lnTo>
                    <a:pt x="300" y="168"/>
                  </a:lnTo>
                  <a:lnTo>
                    <a:pt x="300" y="169"/>
                  </a:lnTo>
                  <a:lnTo>
                    <a:pt x="300" y="170"/>
                  </a:lnTo>
                  <a:lnTo>
                    <a:pt x="300" y="172"/>
                  </a:lnTo>
                  <a:lnTo>
                    <a:pt x="301" y="172"/>
                  </a:lnTo>
                  <a:lnTo>
                    <a:pt x="301" y="173"/>
                  </a:lnTo>
                  <a:lnTo>
                    <a:pt x="302" y="174"/>
                  </a:lnTo>
                  <a:lnTo>
                    <a:pt x="302" y="175"/>
                  </a:lnTo>
                  <a:lnTo>
                    <a:pt x="302" y="176"/>
                  </a:lnTo>
                  <a:lnTo>
                    <a:pt x="301" y="175"/>
                  </a:lnTo>
                  <a:lnTo>
                    <a:pt x="300" y="174"/>
                  </a:lnTo>
                  <a:lnTo>
                    <a:pt x="299" y="174"/>
                  </a:lnTo>
                  <a:lnTo>
                    <a:pt x="298" y="174"/>
                  </a:lnTo>
                  <a:lnTo>
                    <a:pt x="298" y="175"/>
                  </a:lnTo>
                  <a:lnTo>
                    <a:pt x="300" y="176"/>
                  </a:lnTo>
                  <a:lnTo>
                    <a:pt x="299" y="177"/>
                  </a:lnTo>
                  <a:lnTo>
                    <a:pt x="299" y="178"/>
                  </a:lnTo>
                  <a:lnTo>
                    <a:pt x="298" y="178"/>
                  </a:lnTo>
                  <a:lnTo>
                    <a:pt x="296" y="178"/>
                  </a:lnTo>
                  <a:lnTo>
                    <a:pt x="295" y="180"/>
                  </a:lnTo>
                  <a:lnTo>
                    <a:pt x="294" y="180"/>
                  </a:lnTo>
                  <a:lnTo>
                    <a:pt x="294" y="178"/>
                  </a:lnTo>
                  <a:lnTo>
                    <a:pt x="294" y="177"/>
                  </a:lnTo>
                  <a:lnTo>
                    <a:pt x="293" y="177"/>
                  </a:lnTo>
                  <a:lnTo>
                    <a:pt x="292" y="177"/>
                  </a:lnTo>
                  <a:lnTo>
                    <a:pt x="292" y="178"/>
                  </a:lnTo>
                  <a:lnTo>
                    <a:pt x="292" y="180"/>
                  </a:lnTo>
                  <a:lnTo>
                    <a:pt x="291" y="178"/>
                  </a:lnTo>
                  <a:lnTo>
                    <a:pt x="291" y="177"/>
                  </a:lnTo>
                  <a:lnTo>
                    <a:pt x="292" y="177"/>
                  </a:lnTo>
                  <a:lnTo>
                    <a:pt x="292" y="176"/>
                  </a:lnTo>
                  <a:lnTo>
                    <a:pt x="291" y="175"/>
                  </a:lnTo>
                  <a:lnTo>
                    <a:pt x="290" y="176"/>
                  </a:lnTo>
                  <a:lnTo>
                    <a:pt x="288" y="176"/>
                  </a:lnTo>
                  <a:lnTo>
                    <a:pt x="287" y="177"/>
                  </a:lnTo>
                  <a:lnTo>
                    <a:pt x="287" y="178"/>
                  </a:lnTo>
                  <a:lnTo>
                    <a:pt x="288" y="180"/>
                  </a:lnTo>
                  <a:lnTo>
                    <a:pt x="287" y="181"/>
                  </a:lnTo>
                  <a:lnTo>
                    <a:pt x="287" y="182"/>
                  </a:lnTo>
                  <a:lnTo>
                    <a:pt x="287" y="183"/>
                  </a:lnTo>
                  <a:lnTo>
                    <a:pt x="287" y="184"/>
                  </a:lnTo>
                  <a:lnTo>
                    <a:pt x="285" y="185"/>
                  </a:lnTo>
                  <a:lnTo>
                    <a:pt x="284" y="186"/>
                  </a:lnTo>
                  <a:lnTo>
                    <a:pt x="284" y="190"/>
                  </a:lnTo>
                  <a:lnTo>
                    <a:pt x="285" y="191"/>
                  </a:lnTo>
                  <a:lnTo>
                    <a:pt x="285" y="193"/>
                  </a:lnTo>
                  <a:lnTo>
                    <a:pt x="284" y="194"/>
                  </a:lnTo>
                  <a:lnTo>
                    <a:pt x="283" y="193"/>
                  </a:lnTo>
                  <a:lnTo>
                    <a:pt x="282" y="193"/>
                  </a:lnTo>
                  <a:lnTo>
                    <a:pt x="280" y="193"/>
                  </a:lnTo>
                  <a:lnTo>
                    <a:pt x="279" y="193"/>
                  </a:lnTo>
                  <a:lnTo>
                    <a:pt x="279" y="194"/>
                  </a:lnTo>
                  <a:lnTo>
                    <a:pt x="278" y="197"/>
                  </a:lnTo>
                  <a:lnTo>
                    <a:pt x="276" y="197"/>
                  </a:lnTo>
                  <a:lnTo>
                    <a:pt x="275" y="198"/>
                  </a:lnTo>
                  <a:lnTo>
                    <a:pt x="274" y="199"/>
                  </a:lnTo>
                  <a:lnTo>
                    <a:pt x="274" y="200"/>
                  </a:lnTo>
                  <a:lnTo>
                    <a:pt x="274" y="202"/>
                  </a:lnTo>
                  <a:lnTo>
                    <a:pt x="276" y="204"/>
                  </a:lnTo>
                  <a:lnTo>
                    <a:pt x="277" y="204"/>
                  </a:lnTo>
                  <a:lnTo>
                    <a:pt x="277" y="206"/>
                  </a:lnTo>
                  <a:lnTo>
                    <a:pt x="275" y="206"/>
                  </a:lnTo>
                  <a:lnTo>
                    <a:pt x="275" y="207"/>
                  </a:lnTo>
                  <a:lnTo>
                    <a:pt x="275" y="208"/>
                  </a:lnTo>
                  <a:lnTo>
                    <a:pt x="275" y="209"/>
                  </a:lnTo>
                  <a:lnTo>
                    <a:pt x="272" y="208"/>
                  </a:lnTo>
                  <a:lnTo>
                    <a:pt x="272" y="209"/>
                  </a:lnTo>
                  <a:lnTo>
                    <a:pt x="272" y="210"/>
                  </a:lnTo>
                  <a:lnTo>
                    <a:pt x="274" y="210"/>
                  </a:lnTo>
                  <a:lnTo>
                    <a:pt x="274" y="212"/>
                  </a:lnTo>
                  <a:lnTo>
                    <a:pt x="275" y="213"/>
                  </a:lnTo>
                  <a:lnTo>
                    <a:pt x="276" y="213"/>
                  </a:lnTo>
                  <a:lnTo>
                    <a:pt x="276" y="214"/>
                  </a:lnTo>
                  <a:lnTo>
                    <a:pt x="277" y="214"/>
                  </a:lnTo>
                  <a:lnTo>
                    <a:pt x="277" y="215"/>
                  </a:lnTo>
                  <a:lnTo>
                    <a:pt x="278" y="215"/>
                  </a:lnTo>
                  <a:lnTo>
                    <a:pt x="278" y="216"/>
                  </a:lnTo>
                  <a:lnTo>
                    <a:pt x="279" y="216"/>
                  </a:lnTo>
                  <a:lnTo>
                    <a:pt x="279" y="215"/>
                  </a:lnTo>
                  <a:lnTo>
                    <a:pt x="280" y="215"/>
                  </a:lnTo>
                  <a:lnTo>
                    <a:pt x="280" y="214"/>
                  </a:lnTo>
                  <a:lnTo>
                    <a:pt x="282" y="214"/>
                  </a:lnTo>
                  <a:lnTo>
                    <a:pt x="282" y="215"/>
                  </a:lnTo>
                  <a:lnTo>
                    <a:pt x="282" y="216"/>
                  </a:lnTo>
                  <a:lnTo>
                    <a:pt x="282" y="217"/>
                  </a:lnTo>
                  <a:lnTo>
                    <a:pt x="282" y="218"/>
                  </a:lnTo>
                  <a:lnTo>
                    <a:pt x="283" y="218"/>
                  </a:lnTo>
                  <a:lnTo>
                    <a:pt x="284" y="218"/>
                  </a:lnTo>
                  <a:lnTo>
                    <a:pt x="284" y="220"/>
                  </a:lnTo>
                  <a:lnTo>
                    <a:pt x="284" y="221"/>
                  </a:lnTo>
                  <a:lnTo>
                    <a:pt x="283" y="222"/>
                  </a:lnTo>
                  <a:lnTo>
                    <a:pt x="283" y="223"/>
                  </a:lnTo>
                  <a:lnTo>
                    <a:pt x="282" y="223"/>
                  </a:lnTo>
                  <a:lnTo>
                    <a:pt x="282" y="225"/>
                  </a:lnTo>
                  <a:lnTo>
                    <a:pt x="282" y="226"/>
                  </a:lnTo>
                  <a:lnTo>
                    <a:pt x="283" y="226"/>
                  </a:lnTo>
                  <a:lnTo>
                    <a:pt x="282" y="228"/>
                  </a:lnTo>
                  <a:lnTo>
                    <a:pt x="282" y="229"/>
                  </a:lnTo>
                  <a:lnTo>
                    <a:pt x="283" y="230"/>
                  </a:lnTo>
                  <a:lnTo>
                    <a:pt x="284" y="230"/>
                  </a:lnTo>
                  <a:lnTo>
                    <a:pt x="286" y="230"/>
                  </a:lnTo>
                  <a:lnTo>
                    <a:pt x="285" y="231"/>
                  </a:lnTo>
                  <a:lnTo>
                    <a:pt x="284" y="231"/>
                  </a:lnTo>
                  <a:lnTo>
                    <a:pt x="284" y="232"/>
                  </a:lnTo>
                  <a:lnTo>
                    <a:pt x="284" y="233"/>
                  </a:lnTo>
                  <a:lnTo>
                    <a:pt x="283" y="234"/>
                  </a:lnTo>
                  <a:lnTo>
                    <a:pt x="282" y="234"/>
                  </a:lnTo>
                  <a:lnTo>
                    <a:pt x="282" y="233"/>
                  </a:lnTo>
                  <a:lnTo>
                    <a:pt x="280" y="233"/>
                  </a:lnTo>
                  <a:lnTo>
                    <a:pt x="280" y="232"/>
                  </a:lnTo>
                  <a:lnTo>
                    <a:pt x="279" y="232"/>
                  </a:lnTo>
                  <a:lnTo>
                    <a:pt x="279" y="233"/>
                  </a:lnTo>
                  <a:lnTo>
                    <a:pt x="278" y="233"/>
                  </a:lnTo>
                  <a:lnTo>
                    <a:pt x="278" y="234"/>
                  </a:lnTo>
                  <a:lnTo>
                    <a:pt x="279" y="236"/>
                  </a:lnTo>
                  <a:lnTo>
                    <a:pt x="278" y="237"/>
                  </a:lnTo>
                  <a:lnTo>
                    <a:pt x="278" y="238"/>
                  </a:lnTo>
                  <a:lnTo>
                    <a:pt x="279" y="238"/>
                  </a:lnTo>
                  <a:lnTo>
                    <a:pt x="279" y="239"/>
                  </a:lnTo>
                  <a:lnTo>
                    <a:pt x="279" y="240"/>
                  </a:lnTo>
                  <a:lnTo>
                    <a:pt x="278" y="240"/>
                  </a:lnTo>
                  <a:lnTo>
                    <a:pt x="278" y="239"/>
                  </a:lnTo>
                  <a:lnTo>
                    <a:pt x="277" y="239"/>
                  </a:lnTo>
                  <a:lnTo>
                    <a:pt x="276" y="239"/>
                  </a:lnTo>
                  <a:lnTo>
                    <a:pt x="275" y="239"/>
                  </a:lnTo>
                  <a:lnTo>
                    <a:pt x="275" y="238"/>
                  </a:lnTo>
                  <a:lnTo>
                    <a:pt x="275" y="237"/>
                  </a:lnTo>
                  <a:lnTo>
                    <a:pt x="274" y="237"/>
                  </a:lnTo>
                  <a:lnTo>
                    <a:pt x="272" y="238"/>
                  </a:lnTo>
                  <a:lnTo>
                    <a:pt x="271" y="239"/>
                  </a:lnTo>
                  <a:lnTo>
                    <a:pt x="271" y="240"/>
                  </a:lnTo>
                  <a:lnTo>
                    <a:pt x="271" y="241"/>
                  </a:lnTo>
                  <a:lnTo>
                    <a:pt x="270" y="241"/>
                  </a:lnTo>
                  <a:lnTo>
                    <a:pt x="270" y="242"/>
                  </a:lnTo>
                  <a:lnTo>
                    <a:pt x="270" y="244"/>
                  </a:lnTo>
                  <a:lnTo>
                    <a:pt x="269" y="244"/>
                  </a:lnTo>
                  <a:lnTo>
                    <a:pt x="266" y="245"/>
                  </a:lnTo>
                  <a:lnTo>
                    <a:pt x="264" y="245"/>
                  </a:lnTo>
                  <a:lnTo>
                    <a:pt x="263" y="245"/>
                  </a:lnTo>
                  <a:lnTo>
                    <a:pt x="263" y="244"/>
                  </a:lnTo>
                  <a:lnTo>
                    <a:pt x="261" y="245"/>
                  </a:lnTo>
                  <a:lnTo>
                    <a:pt x="261" y="246"/>
                  </a:lnTo>
                  <a:lnTo>
                    <a:pt x="260" y="246"/>
                  </a:lnTo>
                  <a:lnTo>
                    <a:pt x="260" y="247"/>
                  </a:lnTo>
                  <a:lnTo>
                    <a:pt x="259" y="247"/>
                  </a:lnTo>
                  <a:lnTo>
                    <a:pt x="258" y="247"/>
                  </a:lnTo>
                  <a:lnTo>
                    <a:pt x="258" y="246"/>
                  </a:lnTo>
                  <a:lnTo>
                    <a:pt x="258" y="245"/>
                  </a:lnTo>
                  <a:lnTo>
                    <a:pt x="256" y="245"/>
                  </a:lnTo>
                  <a:lnTo>
                    <a:pt x="255" y="245"/>
                  </a:lnTo>
                  <a:lnTo>
                    <a:pt x="254" y="245"/>
                  </a:lnTo>
                  <a:lnTo>
                    <a:pt x="254" y="246"/>
                  </a:lnTo>
                  <a:lnTo>
                    <a:pt x="253" y="247"/>
                  </a:lnTo>
                  <a:lnTo>
                    <a:pt x="253" y="248"/>
                  </a:lnTo>
                  <a:lnTo>
                    <a:pt x="253" y="252"/>
                  </a:lnTo>
                  <a:lnTo>
                    <a:pt x="253" y="253"/>
                  </a:lnTo>
                  <a:lnTo>
                    <a:pt x="254" y="254"/>
                  </a:lnTo>
                  <a:lnTo>
                    <a:pt x="254" y="255"/>
                  </a:lnTo>
                  <a:lnTo>
                    <a:pt x="254" y="256"/>
                  </a:lnTo>
                  <a:lnTo>
                    <a:pt x="254" y="257"/>
                  </a:lnTo>
                  <a:lnTo>
                    <a:pt x="254" y="258"/>
                  </a:lnTo>
                  <a:lnTo>
                    <a:pt x="252" y="260"/>
                  </a:lnTo>
                  <a:lnTo>
                    <a:pt x="251" y="260"/>
                  </a:lnTo>
                  <a:lnTo>
                    <a:pt x="248" y="261"/>
                  </a:lnTo>
                  <a:lnTo>
                    <a:pt x="247" y="261"/>
                  </a:lnTo>
                  <a:lnTo>
                    <a:pt x="248" y="262"/>
                  </a:lnTo>
                  <a:lnTo>
                    <a:pt x="251" y="263"/>
                  </a:lnTo>
                  <a:lnTo>
                    <a:pt x="252" y="262"/>
                  </a:lnTo>
                  <a:lnTo>
                    <a:pt x="253" y="262"/>
                  </a:lnTo>
                  <a:lnTo>
                    <a:pt x="253" y="261"/>
                  </a:lnTo>
                  <a:lnTo>
                    <a:pt x="254" y="261"/>
                  </a:lnTo>
                  <a:lnTo>
                    <a:pt x="254" y="262"/>
                  </a:lnTo>
                  <a:lnTo>
                    <a:pt x="254" y="263"/>
                  </a:lnTo>
                  <a:lnTo>
                    <a:pt x="254" y="264"/>
                  </a:lnTo>
                  <a:lnTo>
                    <a:pt x="253" y="268"/>
                  </a:lnTo>
                  <a:lnTo>
                    <a:pt x="252" y="269"/>
                  </a:lnTo>
                  <a:lnTo>
                    <a:pt x="252" y="270"/>
                  </a:lnTo>
                  <a:lnTo>
                    <a:pt x="252" y="271"/>
                  </a:lnTo>
                  <a:lnTo>
                    <a:pt x="252" y="272"/>
                  </a:lnTo>
                  <a:lnTo>
                    <a:pt x="253" y="273"/>
                  </a:lnTo>
                  <a:lnTo>
                    <a:pt x="254" y="276"/>
                  </a:lnTo>
                  <a:lnTo>
                    <a:pt x="255" y="277"/>
                  </a:lnTo>
                  <a:lnTo>
                    <a:pt x="255" y="278"/>
                  </a:lnTo>
                  <a:lnTo>
                    <a:pt x="254" y="278"/>
                  </a:lnTo>
                  <a:lnTo>
                    <a:pt x="255" y="279"/>
                  </a:lnTo>
                  <a:lnTo>
                    <a:pt x="255" y="280"/>
                  </a:lnTo>
                  <a:lnTo>
                    <a:pt x="254" y="280"/>
                  </a:lnTo>
                  <a:lnTo>
                    <a:pt x="253" y="280"/>
                  </a:lnTo>
                  <a:lnTo>
                    <a:pt x="253" y="281"/>
                  </a:lnTo>
                  <a:lnTo>
                    <a:pt x="252" y="281"/>
                  </a:lnTo>
                  <a:lnTo>
                    <a:pt x="251" y="281"/>
                  </a:lnTo>
                  <a:lnTo>
                    <a:pt x="252" y="282"/>
                  </a:lnTo>
                  <a:lnTo>
                    <a:pt x="253" y="282"/>
                  </a:lnTo>
                  <a:lnTo>
                    <a:pt x="254" y="284"/>
                  </a:lnTo>
                  <a:lnTo>
                    <a:pt x="254" y="285"/>
                  </a:lnTo>
                  <a:lnTo>
                    <a:pt x="253" y="285"/>
                  </a:lnTo>
                  <a:lnTo>
                    <a:pt x="252" y="285"/>
                  </a:lnTo>
                  <a:lnTo>
                    <a:pt x="251" y="284"/>
                  </a:lnTo>
                  <a:lnTo>
                    <a:pt x="250" y="284"/>
                  </a:lnTo>
                  <a:lnTo>
                    <a:pt x="250" y="285"/>
                  </a:lnTo>
                  <a:lnTo>
                    <a:pt x="250" y="286"/>
                  </a:lnTo>
                  <a:lnTo>
                    <a:pt x="251" y="286"/>
                  </a:lnTo>
                  <a:lnTo>
                    <a:pt x="251" y="287"/>
                  </a:lnTo>
                  <a:lnTo>
                    <a:pt x="251" y="288"/>
                  </a:lnTo>
                  <a:lnTo>
                    <a:pt x="252" y="288"/>
                  </a:lnTo>
                  <a:lnTo>
                    <a:pt x="252" y="289"/>
                  </a:lnTo>
                  <a:lnTo>
                    <a:pt x="252" y="290"/>
                  </a:lnTo>
                  <a:lnTo>
                    <a:pt x="253" y="290"/>
                  </a:lnTo>
                  <a:lnTo>
                    <a:pt x="254" y="290"/>
                  </a:lnTo>
                  <a:lnTo>
                    <a:pt x="255" y="290"/>
                  </a:lnTo>
                  <a:lnTo>
                    <a:pt x="256" y="292"/>
                  </a:lnTo>
                  <a:lnTo>
                    <a:pt x="258" y="293"/>
                  </a:lnTo>
                  <a:lnTo>
                    <a:pt x="256" y="293"/>
                  </a:lnTo>
                  <a:lnTo>
                    <a:pt x="256" y="294"/>
                  </a:lnTo>
                  <a:lnTo>
                    <a:pt x="254" y="294"/>
                  </a:lnTo>
                  <a:lnTo>
                    <a:pt x="254" y="293"/>
                  </a:lnTo>
                  <a:lnTo>
                    <a:pt x="253" y="292"/>
                  </a:lnTo>
                  <a:lnTo>
                    <a:pt x="253" y="293"/>
                  </a:lnTo>
                  <a:lnTo>
                    <a:pt x="252" y="293"/>
                  </a:lnTo>
                  <a:lnTo>
                    <a:pt x="252" y="294"/>
                  </a:lnTo>
                  <a:lnTo>
                    <a:pt x="252" y="295"/>
                  </a:lnTo>
                  <a:lnTo>
                    <a:pt x="252" y="296"/>
                  </a:lnTo>
                  <a:lnTo>
                    <a:pt x="252" y="297"/>
                  </a:lnTo>
                  <a:lnTo>
                    <a:pt x="253" y="297"/>
                  </a:lnTo>
                  <a:lnTo>
                    <a:pt x="254" y="297"/>
                  </a:lnTo>
                  <a:lnTo>
                    <a:pt x="255" y="297"/>
                  </a:lnTo>
                  <a:lnTo>
                    <a:pt x="255" y="296"/>
                  </a:lnTo>
                  <a:lnTo>
                    <a:pt x="256" y="296"/>
                  </a:lnTo>
                  <a:lnTo>
                    <a:pt x="258" y="296"/>
                  </a:lnTo>
                  <a:lnTo>
                    <a:pt x="259" y="296"/>
                  </a:lnTo>
                  <a:lnTo>
                    <a:pt x="260" y="296"/>
                  </a:lnTo>
                  <a:lnTo>
                    <a:pt x="260" y="295"/>
                  </a:lnTo>
                  <a:lnTo>
                    <a:pt x="261" y="295"/>
                  </a:lnTo>
                  <a:lnTo>
                    <a:pt x="262" y="295"/>
                  </a:lnTo>
                  <a:lnTo>
                    <a:pt x="262" y="296"/>
                  </a:lnTo>
                  <a:lnTo>
                    <a:pt x="262" y="297"/>
                  </a:lnTo>
                  <a:lnTo>
                    <a:pt x="261" y="297"/>
                  </a:lnTo>
                  <a:lnTo>
                    <a:pt x="260" y="297"/>
                  </a:lnTo>
                  <a:lnTo>
                    <a:pt x="259" y="297"/>
                  </a:lnTo>
                  <a:lnTo>
                    <a:pt x="258" y="298"/>
                  </a:lnTo>
                  <a:lnTo>
                    <a:pt x="259" y="300"/>
                  </a:lnTo>
                  <a:lnTo>
                    <a:pt x="260" y="301"/>
                  </a:lnTo>
                  <a:lnTo>
                    <a:pt x="260" y="302"/>
                  </a:lnTo>
                  <a:lnTo>
                    <a:pt x="260" y="303"/>
                  </a:lnTo>
                  <a:lnTo>
                    <a:pt x="260" y="304"/>
                  </a:lnTo>
                  <a:lnTo>
                    <a:pt x="261" y="304"/>
                  </a:lnTo>
                  <a:lnTo>
                    <a:pt x="262" y="304"/>
                  </a:lnTo>
                  <a:lnTo>
                    <a:pt x="262" y="305"/>
                  </a:lnTo>
                  <a:lnTo>
                    <a:pt x="262" y="306"/>
                  </a:lnTo>
                  <a:lnTo>
                    <a:pt x="261" y="306"/>
                  </a:lnTo>
                  <a:lnTo>
                    <a:pt x="261" y="308"/>
                  </a:lnTo>
                  <a:lnTo>
                    <a:pt x="261" y="309"/>
                  </a:lnTo>
                  <a:lnTo>
                    <a:pt x="261" y="310"/>
                  </a:lnTo>
                  <a:lnTo>
                    <a:pt x="261" y="311"/>
                  </a:lnTo>
                  <a:lnTo>
                    <a:pt x="261" y="312"/>
                  </a:lnTo>
                  <a:lnTo>
                    <a:pt x="260" y="312"/>
                  </a:lnTo>
                  <a:lnTo>
                    <a:pt x="259" y="312"/>
                  </a:lnTo>
                  <a:lnTo>
                    <a:pt x="259" y="311"/>
                  </a:lnTo>
                  <a:lnTo>
                    <a:pt x="258" y="312"/>
                  </a:lnTo>
                  <a:lnTo>
                    <a:pt x="258" y="313"/>
                  </a:lnTo>
                  <a:lnTo>
                    <a:pt x="258" y="314"/>
                  </a:lnTo>
                  <a:lnTo>
                    <a:pt x="258" y="316"/>
                  </a:lnTo>
                  <a:lnTo>
                    <a:pt x="259" y="317"/>
                  </a:lnTo>
                  <a:lnTo>
                    <a:pt x="260" y="318"/>
                  </a:lnTo>
                  <a:lnTo>
                    <a:pt x="261" y="318"/>
                  </a:lnTo>
                  <a:lnTo>
                    <a:pt x="261" y="319"/>
                  </a:lnTo>
                  <a:lnTo>
                    <a:pt x="260" y="320"/>
                  </a:lnTo>
                  <a:lnTo>
                    <a:pt x="260" y="321"/>
                  </a:lnTo>
                  <a:lnTo>
                    <a:pt x="260" y="322"/>
                  </a:lnTo>
                  <a:lnTo>
                    <a:pt x="260" y="324"/>
                  </a:lnTo>
                  <a:lnTo>
                    <a:pt x="258" y="324"/>
                  </a:lnTo>
                  <a:lnTo>
                    <a:pt x="251" y="324"/>
                  </a:lnTo>
                  <a:lnTo>
                    <a:pt x="250" y="324"/>
                  </a:lnTo>
                  <a:lnTo>
                    <a:pt x="247" y="324"/>
                  </a:lnTo>
                  <a:lnTo>
                    <a:pt x="246" y="324"/>
                  </a:lnTo>
                  <a:lnTo>
                    <a:pt x="237" y="324"/>
                  </a:lnTo>
                  <a:lnTo>
                    <a:pt x="236" y="324"/>
                  </a:lnTo>
                  <a:lnTo>
                    <a:pt x="231" y="324"/>
                  </a:lnTo>
                  <a:lnTo>
                    <a:pt x="230" y="324"/>
                  </a:lnTo>
                  <a:lnTo>
                    <a:pt x="229" y="324"/>
                  </a:lnTo>
                  <a:lnTo>
                    <a:pt x="226" y="324"/>
                  </a:lnTo>
                  <a:lnTo>
                    <a:pt x="223" y="324"/>
                  </a:lnTo>
                  <a:lnTo>
                    <a:pt x="219" y="324"/>
                  </a:lnTo>
                  <a:lnTo>
                    <a:pt x="214" y="324"/>
                  </a:lnTo>
                  <a:lnTo>
                    <a:pt x="206" y="324"/>
                  </a:lnTo>
                  <a:lnTo>
                    <a:pt x="205" y="324"/>
                  </a:lnTo>
                  <a:lnTo>
                    <a:pt x="204" y="324"/>
                  </a:lnTo>
                  <a:lnTo>
                    <a:pt x="203" y="324"/>
                  </a:lnTo>
                  <a:lnTo>
                    <a:pt x="200" y="324"/>
                  </a:lnTo>
                  <a:lnTo>
                    <a:pt x="199" y="324"/>
                  </a:lnTo>
                  <a:lnTo>
                    <a:pt x="192" y="324"/>
                  </a:lnTo>
                  <a:lnTo>
                    <a:pt x="191" y="324"/>
                  </a:lnTo>
                  <a:lnTo>
                    <a:pt x="184" y="322"/>
                  </a:lnTo>
                  <a:lnTo>
                    <a:pt x="183" y="322"/>
                  </a:lnTo>
                  <a:lnTo>
                    <a:pt x="179" y="322"/>
                  </a:lnTo>
                  <a:lnTo>
                    <a:pt x="176" y="322"/>
                  </a:lnTo>
                  <a:lnTo>
                    <a:pt x="175" y="322"/>
                  </a:lnTo>
                  <a:lnTo>
                    <a:pt x="174" y="322"/>
                  </a:lnTo>
                  <a:lnTo>
                    <a:pt x="173" y="322"/>
                  </a:lnTo>
                  <a:lnTo>
                    <a:pt x="167" y="322"/>
                  </a:lnTo>
                  <a:lnTo>
                    <a:pt x="165" y="322"/>
                  </a:lnTo>
                  <a:lnTo>
                    <a:pt x="163" y="322"/>
                  </a:lnTo>
                  <a:lnTo>
                    <a:pt x="160" y="322"/>
                  </a:lnTo>
                  <a:lnTo>
                    <a:pt x="159" y="322"/>
                  </a:lnTo>
                  <a:lnTo>
                    <a:pt x="154" y="322"/>
                  </a:lnTo>
                  <a:lnTo>
                    <a:pt x="149" y="322"/>
                  </a:lnTo>
                  <a:lnTo>
                    <a:pt x="147" y="322"/>
                  </a:lnTo>
                  <a:lnTo>
                    <a:pt x="146" y="322"/>
                  </a:lnTo>
                  <a:lnTo>
                    <a:pt x="144" y="322"/>
                  </a:lnTo>
                  <a:lnTo>
                    <a:pt x="140" y="322"/>
                  </a:lnTo>
                  <a:lnTo>
                    <a:pt x="139" y="322"/>
                  </a:lnTo>
                  <a:lnTo>
                    <a:pt x="138" y="322"/>
                  </a:lnTo>
                  <a:lnTo>
                    <a:pt x="136" y="322"/>
                  </a:lnTo>
                  <a:lnTo>
                    <a:pt x="135" y="322"/>
                  </a:lnTo>
                  <a:lnTo>
                    <a:pt x="130" y="322"/>
                  </a:lnTo>
                  <a:lnTo>
                    <a:pt x="127" y="322"/>
                  </a:lnTo>
                  <a:lnTo>
                    <a:pt x="126" y="322"/>
                  </a:lnTo>
                  <a:lnTo>
                    <a:pt x="123" y="322"/>
                  </a:lnTo>
                  <a:lnTo>
                    <a:pt x="119" y="322"/>
                  </a:lnTo>
                  <a:lnTo>
                    <a:pt x="118" y="322"/>
                  </a:lnTo>
                  <a:lnTo>
                    <a:pt x="116" y="322"/>
                  </a:lnTo>
                  <a:lnTo>
                    <a:pt x="113" y="322"/>
                  </a:lnTo>
                  <a:lnTo>
                    <a:pt x="111" y="322"/>
                  </a:lnTo>
                  <a:lnTo>
                    <a:pt x="105" y="322"/>
                  </a:lnTo>
                  <a:lnTo>
                    <a:pt x="102" y="322"/>
                  </a:lnTo>
                  <a:lnTo>
                    <a:pt x="100" y="322"/>
                  </a:lnTo>
                  <a:lnTo>
                    <a:pt x="95" y="322"/>
                  </a:lnTo>
                  <a:lnTo>
                    <a:pt x="94" y="322"/>
                  </a:lnTo>
                  <a:lnTo>
                    <a:pt x="92" y="322"/>
                  </a:lnTo>
                  <a:lnTo>
                    <a:pt x="87" y="322"/>
                  </a:lnTo>
                  <a:lnTo>
                    <a:pt x="83" y="322"/>
                  </a:lnTo>
                  <a:lnTo>
                    <a:pt x="81" y="322"/>
                  </a:lnTo>
                  <a:lnTo>
                    <a:pt x="80" y="322"/>
                  </a:lnTo>
                  <a:lnTo>
                    <a:pt x="79" y="322"/>
                  </a:lnTo>
                  <a:lnTo>
                    <a:pt x="78" y="322"/>
                  </a:lnTo>
                  <a:lnTo>
                    <a:pt x="76" y="322"/>
                  </a:lnTo>
                  <a:lnTo>
                    <a:pt x="75" y="322"/>
                  </a:lnTo>
                  <a:lnTo>
                    <a:pt x="73" y="322"/>
                  </a:lnTo>
                  <a:lnTo>
                    <a:pt x="72" y="322"/>
                  </a:lnTo>
                  <a:lnTo>
                    <a:pt x="71" y="322"/>
                  </a:lnTo>
                  <a:lnTo>
                    <a:pt x="70" y="322"/>
                  </a:lnTo>
                  <a:lnTo>
                    <a:pt x="69" y="322"/>
                  </a:lnTo>
                  <a:lnTo>
                    <a:pt x="68" y="322"/>
                  </a:lnTo>
                  <a:lnTo>
                    <a:pt x="65" y="322"/>
                  </a:lnTo>
                  <a:lnTo>
                    <a:pt x="63" y="322"/>
                  </a:lnTo>
                  <a:lnTo>
                    <a:pt x="61" y="322"/>
                  </a:lnTo>
                  <a:lnTo>
                    <a:pt x="60" y="322"/>
                  </a:lnTo>
                  <a:lnTo>
                    <a:pt x="59" y="322"/>
                  </a:lnTo>
                  <a:lnTo>
                    <a:pt x="57" y="322"/>
                  </a:lnTo>
                  <a:lnTo>
                    <a:pt x="56" y="322"/>
                  </a:lnTo>
                  <a:lnTo>
                    <a:pt x="55" y="322"/>
                  </a:lnTo>
                  <a:lnTo>
                    <a:pt x="54" y="322"/>
                  </a:lnTo>
                  <a:lnTo>
                    <a:pt x="53" y="322"/>
                  </a:lnTo>
                  <a:lnTo>
                    <a:pt x="49" y="321"/>
                  </a:lnTo>
                  <a:lnTo>
                    <a:pt x="46" y="321"/>
                  </a:lnTo>
                  <a:lnTo>
                    <a:pt x="44" y="321"/>
                  </a:lnTo>
                  <a:lnTo>
                    <a:pt x="41" y="321"/>
                  </a:lnTo>
                  <a:lnTo>
                    <a:pt x="38" y="321"/>
                  </a:lnTo>
                  <a:lnTo>
                    <a:pt x="38" y="322"/>
                  </a:lnTo>
                  <a:lnTo>
                    <a:pt x="36" y="322"/>
                  </a:lnTo>
                  <a:lnTo>
                    <a:pt x="35" y="322"/>
                  </a:lnTo>
                  <a:lnTo>
                    <a:pt x="30" y="322"/>
                  </a:lnTo>
                  <a:lnTo>
                    <a:pt x="27" y="322"/>
                  </a:lnTo>
                  <a:lnTo>
                    <a:pt x="24" y="322"/>
                  </a:lnTo>
                  <a:lnTo>
                    <a:pt x="22" y="322"/>
                  </a:lnTo>
                  <a:lnTo>
                    <a:pt x="17" y="322"/>
                  </a:lnTo>
                  <a:lnTo>
                    <a:pt x="12" y="322"/>
                  </a:lnTo>
                  <a:lnTo>
                    <a:pt x="8" y="322"/>
                  </a:lnTo>
                  <a:lnTo>
                    <a:pt x="5" y="322"/>
                  </a:lnTo>
                  <a:lnTo>
                    <a:pt x="5" y="316"/>
                  </a:lnTo>
                  <a:lnTo>
                    <a:pt x="5" y="313"/>
                  </a:lnTo>
                  <a:lnTo>
                    <a:pt x="4" y="306"/>
                  </a:lnTo>
                  <a:lnTo>
                    <a:pt x="4" y="304"/>
                  </a:lnTo>
                  <a:lnTo>
                    <a:pt x="4" y="296"/>
                  </a:lnTo>
                  <a:lnTo>
                    <a:pt x="4" y="294"/>
                  </a:lnTo>
                  <a:lnTo>
                    <a:pt x="4" y="288"/>
                  </a:lnTo>
                  <a:lnTo>
                    <a:pt x="4" y="287"/>
                  </a:lnTo>
                  <a:lnTo>
                    <a:pt x="3" y="282"/>
                  </a:lnTo>
                  <a:lnTo>
                    <a:pt x="3" y="281"/>
                  </a:lnTo>
                  <a:lnTo>
                    <a:pt x="3" y="278"/>
                  </a:lnTo>
                  <a:lnTo>
                    <a:pt x="3" y="277"/>
                  </a:lnTo>
                  <a:lnTo>
                    <a:pt x="3" y="276"/>
                  </a:lnTo>
                  <a:lnTo>
                    <a:pt x="3" y="270"/>
                  </a:lnTo>
                  <a:lnTo>
                    <a:pt x="3" y="269"/>
                  </a:lnTo>
                  <a:lnTo>
                    <a:pt x="1" y="266"/>
                  </a:lnTo>
                  <a:lnTo>
                    <a:pt x="1" y="262"/>
                  </a:lnTo>
                  <a:lnTo>
                    <a:pt x="1" y="261"/>
                  </a:lnTo>
                  <a:lnTo>
                    <a:pt x="1" y="257"/>
                  </a:lnTo>
                  <a:lnTo>
                    <a:pt x="1" y="253"/>
                  </a:lnTo>
                  <a:lnTo>
                    <a:pt x="1" y="252"/>
                  </a:lnTo>
                  <a:lnTo>
                    <a:pt x="1" y="249"/>
                  </a:lnTo>
                  <a:lnTo>
                    <a:pt x="1" y="248"/>
                  </a:lnTo>
                  <a:lnTo>
                    <a:pt x="1" y="244"/>
                  </a:lnTo>
                  <a:lnTo>
                    <a:pt x="1" y="242"/>
                  </a:lnTo>
                  <a:lnTo>
                    <a:pt x="1" y="241"/>
                  </a:lnTo>
                  <a:lnTo>
                    <a:pt x="1" y="239"/>
                  </a:lnTo>
                  <a:lnTo>
                    <a:pt x="1" y="238"/>
                  </a:lnTo>
                  <a:lnTo>
                    <a:pt x="1" y="237"/>
                  </a:lnTo>
                  <a:lnTo>
                    <a:pt x="1" y="234"/>
                  </a:lnTo>
                  <a:lnTo>
                    <a:pt x="1" y="232"/>
                  </a:lnTo>
                  <a:lnTo>
                    <a:pt x="1" y="231"/>
                  </a:lnTo>
                  <a:lnTo>
                    <a:pt x="0" y="226"/>
                  </a:lnTo>
                  <a:lnTo>
                    <a:pt x="0" y="225"/>
                  </a:lnTo>
                  <a:lnTo>
                    <a:pt x="0" y="223"/>
                  </a:lnTo>
                  <a:lnTo>
                    <a:pt x="0" y="220"/>
                  </a:lnTo>
                  <a:lnTo>
                    <a:pt x="0" y="216"/>
                  </a:lnTo>
                  <a:lnTo>
                    <a:pt x="0" y="214"/>
                  </a:lnTo>
                  <a:lnTo>
                    <a:pt x="1" y="213"/>
                  </a:lnTo>
                  <a:lnTo>
                    <a:pt x="1" y="212"/>
                  </a:lnTo>
                  <a:lnTo>
                    <a:pt x="3" y="210"/>
                  </a:lnTo>
                  <a:lnTo>
                    <a:pt x="1" y="210"/>
                  </a:lnTo>
                  <a:lnTo>
                    <a:pt x="1" y="209"/>
                  </a:lnTo>
                  <a:lnTo>
                    <a:pt x="1" y="208"/>
                  </a:lnTo>
                  <a:lnTo>
                    <a:pt x="1" y="207"/>
                  </a:lnTo>
                  <a:lnTo>
                    <a:pt x="1" y="206"/>
                  </a:lnTo>
                  <a:lnTo>
                    <a:pt x="1" y="205"/>
                  </a:lnTo>
                  <a:lnTo>
                    <a:pt x="1" y="204"/>
                  </a:lnTo>
                  <a:lnTo>
                    <a:pt x="3" y="204"/>
                  </a:lnTo>
                  <a:lnTo>
                    <a:pt x="4" y="204"/>
                  </a:lnTo>
                  <a:lnTo>
                    <a:pt x="4" y="202"/>
                  </a:lnTo>
                  <a:lnTo>
                    <a:pt x="5" y="201"/>
                  </a:lnTo>
                  <a:lnTo>
                    <a:pt x="6" y="200"/>
                  </a:lnTo>
                  <a:lnTo>
                    <a:pt x="7" y="200"/>
                  </a:lnTo>
                  <a:lnTo>
                    <a:pt x="7" y="199"/>
                  </a:lnTo>
                  <a:lnTo>
                    <a:pt x="7" y="198"/>
                  </a:lnTo>
                  <a:lnTo>
                    <a:pt x="8" y="198"/>
                  </a:lnTo>
                  <a:lnTo>
                    <a:pt x="8" y="197"/>
                  </a:lnTo>
                  <a:lnTo>
                    <a:pt x="8" y="196"/>
                  </a:lnTo>
                  <a:lnTo>
                    <a:pt x="7" y="196"/>
                  </a:lnTo>
                  <a:lnTo>
                    <a:pt x="7" y="194"/>
                  </a:lnTo>
                  <a:lnTo>
                    <a:pt x="7" y="196"/>
                  </a:lnTo>
                  <a:lnTo>
                    <a:pt x="7" y="197"/>
                  </a:lnTo>
                  <a:lnTo>
                    <a:pt x="6" y="197"/>
                  </a:lnTo>
                  <a:lnTo>
                    <a:pt x="5" y="197"/>
                  </a:lnTo>
                  <a:lnTo>
                    <a:pt x="5" y="196"/>
                  </a:lnTo>
                  <a:lnTo>
                    <a:pt x="6" y="196"/>
                  </a:lnTo>
                  <a:lnTo>
                    <a:pt x="6" y="194"/>
                  </a:lnTo>
                  <a:lnTo>
                    <a:pt x="6" y="193"/>
                  </a:lnTo>
                  <a:lnTo>
                    <a:pt x="5" y="193"/>
                  </a:lnTo>
                  <a:lnTo>
                    <a:pt x="5" y="194"/>
                  </a:lnTo>
                  <a:lnTo>
                    <a:pt x="4" y="194"/>
                  </a:lnTo>
                  <a:lnTo>
                    <a:pt x="4" y="193"/>
                  </a:lnTo>
                  <a:lnTo>
                    <a:pt x="3" y="193"/>
                  </a:lnTo>
                  <a:lnTo>
                    <a:pt x="1" y="193"/>
                  </a:lnTo>
                  <a:lnTo>
                    <a:pt x="1" y="192"/>
                  </a:lnTo>
                  <a:lnTo>
                    <a:pt x="4" y="191"/>
                  </a:lnTo>
                  <a:lnTo>
                    <a:pt x="5" y="191"/>
                  </a:lnTo>
                  <a:lnTo>
                    <a:pt x="6" y="191"/>
                  </a:lnTo>
                  <a:lnTo>
                    <a:pt x="7" y="191"/>
                  </a:lnTo>
                  <a:lnTo>
                    <a:pt x="8" y="191"/>
                  </a:lnTo>
                  <a:lnTo>
                    <a:pt x="8" y="190"/>
                  </a:lnTo>
                  <a:lnTo>
                    <a:pt x="8" y="189"/>
                  </a:lnTo>
                  <a:lnTo>
                    <a:pt x="7" y="189"/>
                  </a:lnTo>
                  <a:lnTo>
                    <a:pt x="6" y="189"/>
                  </a:lnTo>
                  <a:lnTo>
                    <a:pt x="5" y="188"/>
                  </a:lnTo>
                  <a:lnTo>
                    <a:pt x="5" y="186"/>
                  </a:lnTo>
                  <a:lnTo>
                    <a:pt x="6" y="186"/>
                  </a:lnTo>
                  <a:lnTo>
                    <a:pt x="7" y="186"/>
                  </a:lnTo>
                  <a:lnTo>
                    <a:pt x="7" y="185"/>
                  </a:lnTo>
                  <a:lnTo>
                    <a:pt x="6" y="185"/>
                  </a:lnTo>
                  <a:lnTo>
                    <a:pt x="6" y="184"/>
                  </a:lnTo>
                  <a:lnTo>
                    <a:pt x="6" y="183"/>
                  </a:lnTo>
                  <a:lnTo>
                    <a:pt x="5" y="183"/>
                  </a:lnTo>
                  <a:lnTo>
                    <a:pt x="5" y="182"/>
                  </a:lnTo>
                  <a:lnTo>
                    <a:pt x="6" y="182"/>
                  </a:lnTo>
                  <a:lnTo>
                    <a:pt x="7" y="182"/>
                  </a:lnTo>
                  <a:lnTo>
                    <a:pt x="7" y="183"/>
                  </a:lnTo>
                  <a:lnTo>
                    <a:pt x="8" y="183"/>
                  </a:lnTo>
                  <a:lnTo>
                    <a:pt x="8" y="182"/>
                  </a:lnTo>
                  <a:lnTo>
                    <a:pt x="8" y="181"/>
                  </a:lnTo>
                  <a:lnTo>
                    <a:pt x="9" y="181"/>
                  </a:lnTo>
                  <a:lnTo>
                    <a:pt x="11" y="180"/>
                  </a:lnTo>
                  <a:lnTo>
                    <a:pt x="12" y="178"/>
                  </a:lnTo>
                  <a:lnTo>
                    <a:pt x="12" y="177"/>
                  </a:lnTo>
                  <a:lnTo>
                    <a:pt x="12" y="176"/>
                  </a:lnTo>
                  <a:lnTo>
                    <a:pt x="13" y="176"/>
                  </a:lnTo>
                  <a:lnTo>
                    <a:pt x="14" y="176"/>
                  </a:lnTo>
                  <a:lnTo>
                    <a:pt x="15" y="176"/>
                  </a:lnTo>
                  <a:lnTo>
                    <a:pt x="15" y="175"/>
                  </a:lnTo>
                  <a:lnTo>
                    <a:pt x="14" y="175"/>
                  </a:lnTo>
                  <a:lnTo>
                    <a:pt x="13" y="174"/>
                  </a:lnTo>
                  <a:lnTo>
                    <a:pt x="12" y="174"/>
                  </a:lnTo>
                  <a:lnTo>
                    <a:pt x="12" y="173"/>
                  </a:lnTo>
                  <a:lnTo>
                    <a:pt x="13" y="173"/>
                  </a:lnTo>
                  <a:lnTo>
                    <a:pt x="14" y="174"/>
                  </a:lnTo>
                  <a:lnTo>
                    <a:pt x="14" y="173"/>
                  </a:lnTo>
                  <a:lnTo>
                    <a:pt x="14" y="172"/>
                  </a:lnTo>
                  <a:lnTo>
                    <a:pt x="15" y="172"/>
                  </a:lnTo>
                  <a:lnTo>
                    <a:pt x="15" y="170"/>
                  </a:lnTo>
                  <a:lnTo>
                    <a:pt x="16" y="169"/>
                  </a:lnTo>
                  <a:lnTo>
                    <a:pt x="17" y="169"/>
                  </a:lnTo>
                  <a:lnTo>
                    <a:pt x="17" y="168"/>
                  </a:lnTo>
                  <a:lnTo>
                    <a:pt x="16" y="167"/>
                  </a:lnTo>
                  <a:lnTo>
                    <a:pt x="16" y="166"/>
                  </a:lnTo>
                  <a:lnTo>
                    <a:pt x="17" y="166"/>
                  </a:lnTo>
                  <a:lnTo>
                    <a:pt x="17" y="165"/>
                  </a:lnTo>
                  <a:lnTo>
                    <a:pt x="17" y="164"/>
                  </a:lnTo>
                  <a:lnTo>
                    <a:pt x="16" y="164"/>
                  </a:lnTo>
                  <a:lnTo>
                    <a:pt x="15" y="164"/>
                  </a:lnTo>
                  <a:lnTo>
                    <a:pt x="15" y="162"/>
                  </a:lnTo>
                  <a:lnTo>
                    <a:pt x="16" y="162"/>
                  </a:lnTo>
                  <a:lnTo>
                    <a:pt x="16" y="161"/>
                  </a:lnTo>
                  <a:lnTo>
                    <a:pt x="16" y="160"/>
                  </a:lnTo>
                  <a:lnTo>
                    <a:pt x="15" y="160"/>
                  </a:lnTo>
                  <a:lnTo>
                    <a:pt x="15" y="161"/>
                  </a:lnTo>
                  <a:lnTo>
                    <a:pt x="14" y="161"/>
                  </a:lnTo>
                  <a:lnTo>
                    <a:pt x="14" y="160"/>
                  </a:lnTo>
                  <a:lnTo>
                    <a:pt x="13" y="159"/>
                  </a:lnTo>
                  <a:lnTo>
                    <a:pt x="13" y="158"/>
                  </a:lnTo>
                  <a:lnTo>
                    <a:pt x="12" y="158"/>
                  </a:lnTo>
                  <a:lnTo>
                    <a:pt x="12" y="157"/>
                  </a:lnTo>
                  <a:lnTo>
                    <a:pt x="13" y="157"/>
                  </a:lnTo>
                  <a:lnTo>
                    <a:pt x="13" y="158"/>
                  </a:lnTo>
                  <a:lnTo>
                    <a:pt x="14" y="158"/>
                  </a:lnTo>
                  <a:lnTo>
                    <a:pt x="14" y="157"/>
                  </a:lnTo>
                  <a:lnTo>
                    <a:pt x="14" y="154"/>
                  </a:lnTo>
                  <a:lnTo>
                    <a:pt x="14" y="153"/>
                  </a:lnTo>
                  <a:lnTo>
                    <a:pt x="13" y="153"/>
                  </a:lnTo>
                  <a:lnTo>
                    <a:pt x="13" y="152"/>
                  </a:lnTo>
                  <a:lnTo>
                    <a:pt x="14" y="152"/>
                  </a:lnTo>
                  <a:lnTo>
                    <a:pt x="15" y="151"/>
                  </a:lnTo>
                  <a:lnTo>
                    <a:pt x="15" y="150"/>
                  </a:lnTo>
                  <a:lnTo>
                    <a:pt x="16" y="150"/>
                  </a:lnTo>
                  <a:lnTo>
                    <a:pt x="16" y="149"/>
                  </a:lnTo>
                  <a:lnTo>
                    <a:pt x="16" y="148"/>
                  </a:lnTo>
                  <a:lnTo>
                    <a:pt x="16" y="146"/>
                  </a:lnTo>
                  <a:lnTo>
                    <a:pt x="16" y="145"/>
                  </a:lnTo>
                  <a:lnTo>
                    <a:pt x="16" y="144"/>
                  </a:lnTo>
                  <a:lnTo>
                    <a:pt x="16" y="145"/>
                  </a:lnTo>
                  <a:lnTo>
                    <a:pt x="15" y="145"/>
                  </a:lnTo>
                  <a:lnTo>
                    <a:pt x="15" y="146"/>
                  </a:lnTo>
                  <a:lnTo>
                    <a:pt x="14" y="146"/>
                  </a:lnTo>
                  <a:lnTo>
                    <a:pt x="13" y="145"/>
                  </a:lnTo>
                  <a:lnTo>
                    <a:pt x="13" y="144"/>
                  </a:lnTo>
                  <a:lnTo>
                    <a:pt x="12" y="144"/>
                  </a:lnTo>
                  <a:lnTo>
                    <a:pt x="12" y="143"/>
                  </a:lnTo>
                  <a:lnTo>
                    <a:pt x="13" y="142"/>
                  </a:lnTo>
                  <a:lnTo>
                    <a:pt x="13" y="140"/>
                  </a:lnTo>
                  <a:lnTo>
                    <a:pt x="14" y="138"/>
                  </a:lnTo>
                  <a:lnTo>
                    <a:pt x="15" y="138"/>
                  </a:lnTo>
                  <a:lnTo>
                    <a:pt x="15" y="140"/>
                  </a:lnTo>
                  <a:lnTo>
                    <a:pt x="16" y="140"/>
                  </a:lnTo>
                  <a:lnTo>
                    <a:pt x="16" y="138"/>
                  </a:lnTo>
                  <a:lnTo>
                    <a:pt x="17" y="138"/>
                  </a:lnTo>
                  <a:lnTo>
                    <a:pt x="19" y="138"/>
                  </a:lnTo>
                  <a:lnTo>
                    <a:pt x="19" y="137"/>
                  </a:lnTo>
                  <a:lnTo>
                    <a:pt x="19" y="136"/>
                  </a:lnTo>
                  <a:lnTo>
                    <a:pt x="19" y="135"/>
                  </a:lnTo>
                  <a:lnTo>
                    <a:pt x="20" y="135"/>
                  </a:lnTo>
                  <a:lnTo>
                    <a:pt x="21" y="135"/>
                  </a:lnTo>
                  <a:lnTo>
                    <a:pt x="21" y="136"/>
                  </a:lnTo>
                  <a:lnTo>
                    <a:pt x="22" y="136"/>
                  </a:lnTo>
                  <a:lnTo>
                    <a:pt x="23" y="136"/>
                  </a:lnTo>
                  <a:lnTo>
                    <a:pt x="24" y="136"/>
                  </a:lnTo>
                  <a:lnTo>
                    <a:pt x="25" y="135"/>
                  </a:lnTo>
                  <a:lnTo>
                    <a:pt x="25" y="136"/>
                  </a:lnTo>
                  <a:lnTo>
                    <a:pt x="27" y="136"/>
                  </a:lnTo>
                  <a:lnTo>
                    <a:pt x="28" y="136"/>
                  </a:lnTo>
                  <a:lnTo>
                    <a:pt x="30" y="137"/>
                  </a:lnTo>
                  <a:lnTo>
                    <a:pt x="33" y="138"/>
                  </a:lnTo>
                  <a:lnTo>
                    <a:pt x="38" y="140"/>
                  </a:lnTo>
                  <a:lnTo>
                    <a:pt x="40" y="141"/>
                  </a:lnTo>
                  <a:lnTo>
                    <a:pt x="41" y="141"/>
                  </a:lnTo>
                  <a:lnTo>
                    <a:pt x="44" y="141"/>
                  </a:lnTo>
                  <a:lnTo>
                    <a:pt x="45" y="142"/>
                  </a:lnTo>
                  <a:lnTo>
                    <a:pt x="46" y="142"/>
                  </a:lnTo>
                  <a:lnTo>
                    <a:pt x="47" y="142"/>
                  </a:lnTo>
                  <a:lnTo>
                    <a:pt x="49" y="144"/>
                  </a:lnTo>
                  <a:lnTo>
                    <a:pt x="52" y="144"/>
                  </a:lnTo>
                  <a:lnTo>
                    <a:pt x="53" y="144"/>
                  </a:lnTo>
                  <a:lnTo>
                    <a:pt x="54" y="144"/>
                  </a:lnTo>
                  <a:lnTo>
                    <a:pt x="54" y="142"/>
                  </a:lnTo>
                  <a:lnTo>
                    <a:pt x="54" y="141"/>
                  </a:lnTo>
                  <a:lnTo>
                    <a:pt x="53" y="140"/>
                  </a:lnTo>
                  <a:lnTo>
                    <a:pt x="53" y="138"/>
                  </a:lnTo>
                  <a:lnTo>
                    <a:pt x="53" y="137"/>
                  </a:lnTo>
                  <a:lnTo>
                    <a:pt x="53" y="136"/>
                  </a:lnTo>
                  <a:lnTo>
                    <a:pt x="53" y="135"/>
                  </a:lnTo>
                  <a:lnTo>
                    <a:pt x="52" y="134"/>
                  </a:lnTo>
                  <a:lnTo>
                    <a:pt x="52" y="132"/>
                  </a:lnTo>
                  <a:lnTo>
                    <a:pt x="52" y="130"/>
                  </a:lnTo>
                  <a:lnTo>
                    <a:pt x="52" y="129"/>
                  </a:lnTo>
                  <a:lnTo>
                    <a:pt x="51" y="129"/>
                  </a:lnTo>
                  <a:lnTo>
                    <a:pt x="51" y="127"/>
                  </a:lnTo>
                  <a:lnTo>
                    <a:pt x="49" y="126"/>
                  </a:lnTo>
                  <a:lnTo>
                    <a:pt x="49" y="125"/>
                  </a:lnTo>
                  <a:lnTo>
                    <a:pt x="49" y="124"/>
                  </a:lnTo>
                  <a:lnTo>
                    <a:pt x="49" y="122"/>
                  </a:lnTo>
                  <a:lnTo>
                    <a:pt x="49" y="121"/>
                  </a:lnTo>
                  <a:lnTo>
                    <a:pt x="51" y="121"/>
                  </a:lnTo>
                  <a:lnTo>
                    <a:pt x="52" y="121"/>
                  </a:lnTo>
                  <a:lnTo>
                    <a:pt x="53" y="121"/>
                  </a:lnTo>
                  <a:lnTo>
                    <a:pt x="54" y="120"/>
                  </a:lnTo>
                  <a:lnTo>
                    <a:pt x="54" y="119"/>
                  </a:lnTo>
                  <a:lnTo>
                    <a:pt x="55" y="119"/>
                  </a:lnTo>
                  <a:lnTo>
                    <a:pt x="55" y="118"/>
                  </a:lnTo>
                  <a:lnTo>
                    <a:pt x="56" y="118"/>
                  </a:lnTo>
                  <a:lnTo>
                    <a:pt x="56" y="117"/>
                  </a:lnTo>
                  <a:lnTo>
                    <a:pt x="56" y="116"/>
                  </a:lnTo>
                  <a:lnTo>
                    <a:pt x="55" y="116"/>
                  </a:lnTo>
                  <a:lnTo>
                    <a:pt x="55" y="114"/>
                  </a:lnTo>
                  <a:lnTo>
                    <a:pt x="55" y="113"/>
                  </a:lnTo>
                  <a:lnTo>
                    <a:pt x="56" y="113"/>
                  </a:lnTo>
                  <a:lnTo>
                    <a:pt x="56" y="112"/>
                  </a:lnTo>
                  <a:lnTo>
                    <a:pt x="57" y="112"/>
                  </a:lnTo>
                  <a:lnTo>
                    <a:pt x="59" y="111"/>
                  </a:lnTo>
                  <a:lnTo>
                    <a:pt x="60" y="111"/>
                  </a:lnTo>
                  <a:lnTo>
                    <a:pt x="59" y="110"/>
                  </a:lnTo>
                  <a:lnTo>
                    <a:pt x="59" y="111"/>
                  </a:lnTo>
                  <a:lnTo>
                    <a:pt x="57" y="111"/>
                  </a:lnTo>
                  <a:lnTo>
                    <a:pt x="57" y="110"/>
                  </a:lnTo>
                  <a:lnTo>
                    <a:pt x="59" y="110"/>
                  </a:lnTo>
                  <a:lnTo>
                    <a:pt x="59" y="109"/>
                  </a:lnTo>
                  <a:lnTo>
                    <a:pt x="60" y="109"/>
                  </a:lnTo>
                  <a:lnTo>
                    <a:pt x="60" y="108"/>
                  </a:lnTo>
                  <a:lnTo>
                    <a:pt x="60" y="106"/>
                  </a:lnTo>
                  <a:lnTo>
                    <a:pt x="60" y="105"/>
                  </a:lnTo>
                  <a:lnTo>
                    <a:pt x="61" y="105"/>
                  </a:lnTo>
                  <a:lnTo>
                    <a:pt x="61" y="104"/>
                  </a:lnTo>
                  <a:lnTo>
                    <a:pt x="61" y="103"/>
                  </a:lnTo>
                  <a:lnTo>
                    <a:pt x="61" y="102"/>
                  </a:lnTo>
                  <a:lnTo>
                    <a:pt x="61" y="101"/>
                  </a:lnTo>
                  <a:lnTo>
                    <a:pt x="61" y="102"/>
                  </a:lnTo>
                  <a:lnTo>
                    <a:pt x="62" y="102"/>
                  </a:lnTo>
                  <a:lnTo>
                    <a:pt x="62" y="101"/>
                  </a:lnTo>
                  <a:lnTo>
                    <a:pt x="62" y="100"/>
                  </a:lnTo>
                  <a:lnTo>
                    <a:pt x="62" y="98"/>
                  </a:lnTo>
                  <a:lnTo>
                    <a:pt x="63" y="97"/>
                  </a:lnTo>
                  <a:lnTo>
                    <a:pt x="64" y="97"/>
                  </a:lnTo>
                  <a:lnTo>
                    <a:pt x="65" y="97"/>
                  </a:lnTo>
                  <a:lnTo>
                    <a:pt x="65" y="96"/>
                  </a:lnTo>
                  <a:lnTo>
                    <a:pt x="65" y="95"/>
                  </a:lnTo>
                  <a:lnTo>
                    <a:pt x="67" y="95"/>
                  </a:lnTo>
                  <a:lnTo>
                    <a:pt x="67" y="94"/>
                  </a:lnTo>
                  <a:lnTo>
                    <a:pt x="68" y="93"/>
                  </a:lnTo>
                  <a:lnTo>
                    <a:pt x="69" y="92"/>
                  </a:lnTo>
                  <a:lnTo>
                    <a:pt x="69" y="90"/>
                  </a:lnTo>
                  <a:lnTo>
                    <a:pt x="69" y="89"/>
                  </a:lnTo>
                  <a:lnTo>
                    <a:pt x="69" y="88"/>
                  </a:lnTo>
                  <a:lnTo>
                    <a:pt x="69" y="86"/>
                  </a:lnTo>
                  <a:lnTo>
                    <a:pt x="69" y="85"/>
                  </a:lnTo>
                  <a:lnTo>
                    <a:pt x="70" y="85"/>
                  </a:lnTo>
                  <a:lnTo>
                    <a:pt x="70" y="84"/>
                  </a:lnTo>
                  <a:lnTo>
                    <a:pt x="71" y="84"/>
                  </a:lnTo>
                  <a:lnTo>
                    <a:pt x="71" y="82"/>
                  </a:lnTo>
                  <a:lnTo>
                    <a:pt x="71" y="81"/>
                  </a:lnTo>
                  <a:lnTo>
                    <a:pt x="72" y="82"/>
                  </a:lnTo>
                  <a:lnTo>
                    <a:pt x="73" y="82"/>
                  </a:lnTo>
                  <a:lnTo>
                    <a:pt x="73" y="81"/>
                  </a:lnTo>
                  <a:lnTo>
                    <a:pt x="75" y="81"/>
                  </a:lnTo>
                  <a:lnTo>
                    <a:pt x="75" y="80"/>
                  </a:lnTo>
                  <a:lnTo>
                    <a:pt x="76" y="80"/>
                  </a:lnTo>
                  <a:lnTo>
                    <a:pt x="76" y="79"/>
                  </a:lnTo>
                  <a:lnTo>
                    <a:pt x="73" y="78"/>
                  </a:lnTo>
                  <a:lnTo>
                    <a:pt x="72" y="77"/>
                  </a:lnTo>
                  <a:lnTo>
                    <a:pt x="71" y="77"/>
                  </a:lnTo>
                  <a:lnTo>
                    <a:pt x="70" y="77"/>
                  </a:lnTo>
                  <a:lnTo>
                    <a:pt x="70" y="76"/>
                  </a:lnTo>
                  <a:lnTo>
                    <a:pt x="70" y="74"/>
                  </a:lnTo>
                  <a:lnTo>
                    <a:pt x="70" y="73"/>
                  </a:lnTo>
                  <a:lnTo>
                    <a:pt x="70" y="72"/>
                  </a:lnTo>
                  <a:lnTo>
                    <a:pt x="70" y="71"/>
                  </a:lnTo>
                  <a:lnTo>
                    <a:pt x="69" y="71"/>
                  </a:lnTo>
                  <a:lnTo>
                    <a:pt x="68" y="71"/>
                  </a:lnTo>
                  <a:lnTo>
                    <a:pt x="68" y="70"/>
                  </a:lnTo>
                  <a:lnTo>
                    <a:pt x="69" y="69"/>
                  </a:lnTo>
                  <a:lnTo>
                    <a:pt x="69" y="68"/>
                  </a:lnTo>
                  <a:lnTo>
                    <a:pt x="69" y="66"/>
                  </a:lnTo>
                  <a:lnTo>
                    <a:pt x="69" y="65"/>
                  </a:lnTo>
                  <a:lnTo>
                    <a:pt x="69" y="64"/>
                  </a:lnTo>
                  <a:lnTo>
                    <a:pt x="69" y="63"/>
                  </a:lnTo>
                  <a:lnTo>
                    <a:pt x="68" y="62"/>
                  </a:lnTo>
                  <a:lnTo>
                    <a:pt x="68" y="61"/>
                  </a:lnTo>
                  <a:lnTo>
                    <a:pt x="67" y="60"/>
                  </a:lnTo>
                  <a:lnTo>
                    <a:pt x="67" y="58"/>
                  </a:lnTo>
                  <a:lnTo>
                    <a:pt x="67" y="57"/>
                  </a:lnTo>
                  <a:lnTo>
                    <a:pt x="67" y="56"/>
                  </a:lnTo>
                  <a:lnTo>
                    <a:pt x="68" y="56"/>
                  </a:lnTo>
                  <a:lnTo>
                    <a:pt x="69" y="55"/>
                  </a:lnTo>
                  <a:lnTo>
                    <a:pt x="69" y="56"/>
                  </a:lnTo>
                  <a:lnTo>
                    <a:pt x="70" y="56"/>
                  </a:lnTo>
                  <a:lnTo>
                    <a:pt x="71" y="55"/>
                  </a:lnTo>
                  <a:lnTo>
                    <a:pt x="72" y="55"/>
                  </a:lnTo>
                  <a:lnTo>
                    <a:pt x="72" y="54"/>
                  </a:lnTo>
                  <a:lnTo>
                    <a:pt x="73" y="53"/>
                  </a:lnTo>
                  <a:lnTo>
                    <a:pt x="75" y="53"/>
                  </a:lnTo>
                  <a:lnTo>
                    <a:pt x="76" y="54"/>
                  </a:lnTo>
                  <a:lnTo>
                    <a:pt x="76" y="53"/>
                  </a:lnTo>
                  <a:lnTo>
                    <a:pt x="75" y="53"/>
                  </a:lnTo>
                  <a:lnTo>
                    <a:pt x="73" y="53"/>
                  </a:lnTo>
                  <a:lnTo>
                    <a:pt x="73" y="52"/>
                  </a:lnTo>
                  <a:lnTo>
                    <a:pt x="75" y="52"/>
                  </a:lnTo>
                  <a:lnTo>
                    <a:pt x="75" y="50"/>
                  </a:lnTo>
                  <a:lnTo>
                    <a:pt x="73" y="50"/>
                  </a:lnTo>
                  <a:lnTo>
                    <a:pt x="73" y="49"/>
                  </a:lnTo>
                  <a:lnTo>
                    <a:pt x="75" y="49"/>
                  </a:lnTo>
                  <a:lnTo>
                    <a:pt x="75" y="48"/>
                  </a:lnTo>
                  <a:lnTo>
                    <a:pt x="76" y="48"/>
                  </a:lnTo>
                  <a:lnTo>
                    <a:pt x="76" y="47"/>
                  </a:lnTo>
                  <a:lnTo>
                    <a:pt x="76" y="48"/>
                  </a:lnTo>
                  <a:lnTo>
                    <a:pt x="77" y="49"/>
                  </a:lnTo>
                  <a:lnTo>
                    <a:pt x="78" y="49"/>
                  </a:lnTo>
                  <a:lnTo>
                    <a:pt x="78" y="48"/>
                  </a:lnTo>
                  <a:lnTo>
                    <a:pt x="79" y="48"/>
                  </a:lnTo>
                  <a:lnTo>
                    <a:pt x="79" y="47"/>
                  </a:lnTo>
                  <a:lnTo>
                    <a:pt x="79" y="46"/>
                  </a:lnTo>
                  <a:lnTo>
                    <a:pt x="79" y="45"/>
                  </a:lnTo>
                  <a:lnTo>
                    <a:pt x="79" y="44"/>
                  </a:lnTo>
                  <a:lnTo>
                    <a:pt x="80" y="44"/>
                  </a:lnTo>
                  <a:lnTo>
                    <a:pt x="81" y="44"/>
                  </a:lnTo>
                  <a:lnTo>
                    <a:pt x="81" y="45"/>
                  </a:lnTo>
                  <a:lnTo>
                    <a:pt x="83" y="45"/>
                  </a:lnTo>
                  <a:lnTo>
                    <a:pt x="83" y="46"/>
                  </a:lnTo>
                  <a:lnTo>
                    <a:pt x="84" y="46"/>
                  </a:lnTo>
                  <a:lnTo>
                    <a:pt x="85" y="46"/>
                  </a:lnTo>
                  <a:lnTo>
                    <a:pt x="85" y="45"/>
                  </a:lnTo>
                  <a:lnTo>
                    <a:pt x="85" y="44"/>
                  </a:lnTo>
                  <a:lnTo>
                    <a:pt x="84" y="44"/>
                  </a:lnTo>
                  <a:lnTo>
                    <a:pt x="84" y="42"/>
                  </a:lnTo>
                  <a:lnTo>
                    <a:pt x="84" y="41"/>
                  </a:lnTo>
                  <a:lnTo>
                    <a:pt x="85" y="41"/>
                  </a:lnTo>
                  <a:lnTo>
                    <a:pt x="85" y="42"/>
                  </a:lnTo>
                  <a:lnTo>
                    <a:pt x="86" y="42"/>
                  </a:lnTo>
                  <a:lnTo>
                    <a:pt x="87" y="42"/>
                  </a:lnTo>
                  <a:lnTo>
                    <a:pt x="87" y="44"/>
                  </a:lnTo>
                  <a:lnTo>
                    <a:pt x="88" y="44"/>
                  </a:lnTo>
                  <a:lnTo>
                    <a:pt x="89" y="44"/>
                  </a:lnTo>
                  <a:lnTo>
                    <a:pt x="91" y="42"/>
                  </a:lnTo>
                  <a:lnTo>
                    <a:pt x="92" y="42"/>
                  </a:lnTo>
                  <a:lnTo>
                    <a:pt x="93" y="41"/>
                  </a:lnTo>
                  <a:lnTo>
                    <a:pt x="94" y="41"/>
                  </a:lnTo>
                  <a:lnTo>
                    <a:pt x="94" y="40"/>
                  </a:lnTo>
                  <a:lnTo>
                    <a:pt x="95" y="40"/>
                  </a:lnTo>
                  <a:lnTo>
                    <a:pt x="95" y="39"/>
                  </a:lnTo>
                  <a:lnTo>
                    <a:pt x="96" y="39"/>
                  </a:lnTo>
                  <a:lnTo>
                    <a:pt x="97" y="39"/>
                  </a:lnTo>
                  <a:lnTo>
                    <a:pt x="97" y="40"/>
                  </a:lnTo>
                  <a:lnTo>
                    <a:pt x="99" y="41"/>
                  </a:lnTo>
                  <a:lnTo>
                    <a:pt x="99" y="42"/>
                  </a:lnTo>
                  <a:lnTo>
                    <a:pt x="100" y="42"/>
                  </a:lnTo>
                  <a:lnTo>
                    <a:pt x="100" y="41"/>
                  </a:lnTo>
                  <a:lnTo>
                    <a:pt x="100" y="40"/>
                  </a:lnTo>
                  <a:lnTo>
                    <a:pt x="101" y="40"/>
                  </a:lnTo>
                  <a:lnTo>
                    <a:pt x="101" y="41"/>
                  </a:lnTo>
                  <a:lnTo>
                    <a:pt x="102" y="41"/>
                  </a:lnTo>
                  <a:lnTo>
                    <a:pt x="103" y="40"/>
                  </a:lnTo>
                  <a:lnTo>
                    <a:pt x="104" y="39"/>
                  </a:lnTo>
                  <a:lnTo>
                    <a:pt x="105" y="39"/>
                  </a:lnTo>
                  <a:lnTo>
                    <a:pt x="105" y="40"/>
                  </a:lnTo>
                  <a:lnTo>
                    <a:pt x="107" y="40"/>
                  </a:lnTo>
                  <a:lnTo>
                    <a:pt x="107" y="41"/>
                  </a:lnTo>
                  <a:lnTo>
                    <a:pt x="109" y="44"/>
                  </a:lnTo>
                  <a:lnTo>
                    <a:pt x="110" y="44"/>
                  </a:lnTo>
                  <a:lnTo>
                    <a:pt x="110" y="42"/>
                  </a:lnTo>
                  <a:lnTo>
                    <a:pt x="110" y="41"/>
                  </a:lnTo>
                  <a:lnTo>
                    <a:pt x="109" y="41"/>
                  </a:lnTo>
                  <a:lnTo>
                    <a:pt x="109" y="40"/>
                  </a:lnTo>
                  <a:lnTo>
                    <a:pt x="110" y="40"/>
                  </a:lnTo>
                  <a:lnTo>
                    <a:pt x="110" y="39"/>
                  </a:lnTo>
                  <a:lnTo>
                    <a:pt x="109" y="38"/>
                  </a:lnTo>
                  <a:lnTo>
                    <a:pt x="109" y="37"/>
                  </a:lnTo>
                  <a:lnTo>
                    <a:pt x="108" y="37"/>
                  </a:lnTo>
                  <a:close/>
                </a:path>
              </a:pathLst>
            </a:custGeom>
            <a:solidFill>
              <a:schemeClr val="bg1"/>
            </a:solidFill>
            <a:ln w="9525">
              <a:solidFill>
                <a:srgbClr val="000000"/>
              </a:solidFill>
              <a:round/>
              <a:headEnd/>
              <a:tailEnd/>
            </a:ln>
          </p:spPr>
          <p:txBody>
            <a:bodyPr/>
            <a:lstStyle/>
            <a:p>
              <a:endParaRPr lang="en-US" dirty="0"/>
            </a:p>
          </p:txBody>
        </p:sp>
        <p:sp>
          <p:nvSpPr>
            <p:cNvPr id="61" name="Freeform 161"/>
            <p:cNvSpPr>
              <a:spLocks/>
            </p:cNvSpPr>
            <p:nvPr/>
          </p:nvSpPr>
          <p:spPr bwMode="auto">
            <a:xfrm>
              <a:off x="2448" y="2265"/>
              <a:ext cx="347" cy="324"/>
            </a:xfrm>
            <a:custGeom>
              <a:avLst/>
              <a:gdLst>
                <a:gd name="T0" fmla="*/ 115 w 347"/>
                <a:gd name="T1" fmla="*/ 31 h 324"/>
                <a:gd name="T2" fmla="*/ 124 w 347"/>
                <a:gd name="T3" fmla="*/ 28 h 324"/>
                <a:gd name="T4" fmla="*/ 135 w 347"/>
                <a:gd name="T5" fmla="*/ 17 h 324"/>
                <a:gd name="T6" fmla="*/ 146 w 347"/>
                <a:gd name="T7" fmla="*/ 10 h 324"/>
                <a:gd name="T8" fmla="*/ 148 w 347"/>
                <a:gd name="T9" fmla="*/ 14 h 324"/>
                <a:gd name="T10" fmla="*/ 149 w 347"/>
                <a:gd name="T11" fmla="*/ 54 h 324"/>
                <a:gd name="T12" fmla="*/ 203 w 347"/>
                <a:gd name="T13" fmla="*/ 54 h 324"/>
                <a:gd name="T14" fmla="*/ 254 w 347"/>
                <a:gd name="T15" fmla="*/ 54 h 324"/>
                <a:gd name="T16" fmla="*/ 272 w 347"/>
                <a:gd name="T17" fmla="*/ 108 h 324"/>
                <a:gd name="T18" fmla="*/ 298 w 347"/>
                <a:gd name="T19" fmla="*/ 109 h 324"/>
                <a:gd name="T20" fmla="*/ 320 w 347"/>
                <a:gd name="T21" fmla="*/ 109 h 324"/>
                <a:gd name="T22" fmla="*/ 340 w 347"/>
                <a:gd name="T23" fmla="*/ 116 h 324"/>
                <a:gd name="T24" fmla="*/ 332 w 347"/>
                <a:gd name="T25" fmla="*/ 118 h 324"/>
                <a:gd name="T26" fmla="*/ 327 w 347"/>
                <a:gd name="T27" fmla="*/ 133 h 324"/>
                <a:gd name="T28" fmla="*/ 324 w 347"/>
                <a:gd name="T29" fmla="*/ 143 h 324"/>
                <a:gd name="T30" fmla="*/ 308 w 347"/>
                <a:gd name="T31" fmla="*/ 157 h 324"/>
                <a:gd name="T32" fmla="*/ 296 w 347"/>
                <a:gd name="T33" fmla="*/ 167 h 324"/>
                <a:gd name="T34" fmla="*/ 298 w 347"/>
                <a:gd name="T35" fmla="*/ 175 h 324"/>
                <a:gd name="T36" fmla="*/ 292 w 347"/>
                <a:gd name="T37" fmla="*/ 176 h 324"/>
                <a:gd name="T38" fmla="*/ 283 w 347"/>
                <a:gd name="T39" fmla="*/ 193 h 324"/>
                <a:gd name="T40" fmla="*/ 275 w 347"/>
                <a:gd name="T41" fmla="*/ 209 h 324"/>
                <a:gd name="T42" fmla="*/ 282 w 347"/>
                <a:gd name="T43" fmla="*/ 214 h 324"/>
                <a:gd name="T44" fmla="*/ 283 w 347"/>
                <a:gd name="T45" fmla="*/ 230 h 324"/>
                <a:gd name="T46" fmla="*/ 278 w 347"/>
                <a:gd name="T47" fmla="*/ 237 h 324"/>
                <a:gd name="T48" fmla="*/ 270 w 347"/>
                <a:gd name="T49" fmla="*/ 241 h 324"/>
                <a:gd name="T50" fmla="*/ 255 w 347"/>
                <a:gd name="T51" fmla="*/ 245 h 324"/>
                <a:gd name="T52" fmla="*/ 251 w 347"/>
                <a:gd name="T53" fmla="*/ 263 h 324"/>
                <a:gd name="T54" fmla="*/ 254 w 347"/>
                <a:gd name="T55" fmla="*/ 278 h 324"/>
                <a:gd name="T56" fmla="*/ 250 w 347"/>
                <a:gd name="T57" fmla="*/ 286 h 324"/>
                <a:gd name="T58" fmla="*/ 253 w 347"/>
                <a:gd name="T59" fmla="*/ 293 h 324"/>
                <a:gd name="T60" fmla="*/ 262 w 347"/>
                <a:gd name="T61" fmla="*/ 296 h 324"/>
                <a:gd name="T62" fmla="*/ 261 w 347"/>
                <a:gd name="T63" fmla="*/ 309 h 324"/>
                <a:gd name="T64" fmla="*/ 260 w 347"/>
                <a:gd name="T65" fmla="*/ 322 h 324"/>
                <a:gd name="T66" fmla="*/ 205 w 347"/>
                <a:gd name="T67" fmla="*/ 324 h 324"/>
                <a:gd name="T68" fmla="*/ 160 w 347"/>
                <a:gd name="T69" fmla="*/ 322 h 324"/>
                <a:gd name="T70" fmla="*/ 118 w 347"/>
                <a:gd name="T71" fmla="*/ 322 h 324"/>
                <a:gd name="T72" fmla="*/ 75 w 347"/>
                <a:gd name="T73" fmla="*/ 322 h 324"/>
                <a:gd name="T74" fmla="*/ 49 w 347"/>
                <a:gd name="T75" fmla="*/ 321 h 324"/>
                <a:gd name="T76" fmla="*/ 5 w 347"/>
                <a:gd name="T77" fmla="*/ 313 h 324"/>
                <a:gd name="T78" fmla="*/ 1 w 347"/>
                <a:gd name="T79" fmla="*/ 257 h 324"/>
                <a:gd name="T80" fmla="*/ 0 w 347"/>
                <a:gd name="T81" fmla="*/ 220 h 324"/>
                <a:gd name="T82" fmla="*/ 6 w 347"/>
                <a:gd name="T83" fmla="*/ 200 h 324"/>
                <a:gd name="T84" fmla="*/ 5 w 347"/>
                <a:gd name="T85" fmla="*/ 193 h 324"/>
                <a:gd name="T86" fmla="*/ 5 w 347"/>
                <a:gd name="T87" fmla="*/ 186 h 324"/>
                <a:gd name="T88" fmla="*/ 12 w 347"/>
                <a:gd name="T89" fmla="*/ 178 h 324"/>
                <a:gd name="T90" fmla="*/ 16 w 347"/>
                <a:gd name="T91" fmla="*/ 169 h 324"/>
                <a:gd name="T92" fmla="*/ 14 w 347"/>
                <a:gd name="T93" fmla="*/ 160 h 324"/>
                <a:gd name="T94" fmla="*/ 16 w 347"/>
                <a:gd name="T95" fmla="*/ 149 h 324"/>
                <a:gd name="T96" fmla="*/ 15 w 347"/>
                <a:gd name="T97" fmla="*/ 140 h 324"/>
                <a:gd name="T98" fmla="*/ 28 w 347"/>
                <a:gd name="T99" fmla="*/ 136 h 324"/>
                <a:gd name="T100" fmla="*/ 53 w 347"/>
                <a:gd name="T101" fmla="*/ 138 h 324"/>
                <a:gd name="T102" fmla="*/ 53 w 347"/>
                <a:gd name="T103" fmla="*/ 121 h 324"/>
                <a:gd name="T104" fmla="*/ 59 w 347"/>
                <a:gd name="T105" fmla="*/ 111 h 324"/>
                <a:gd name="T106" fmla="*/ 62 w 347"/>
                <a:gd name="T107" fmla="*/ 100 h 324"/>
                <a:gd name="T108" fmla="*/ 70 w 347"/>
                <a:gd name="T109" fmla="*/ 84 h 324"/>
                <a:gd name="T110" fmla="*/ 70 w 347"/>
                <a:gd name="T111" fmla="*/ 73 h 324"/>
                <a:gd name="T112" fmla="*/ 67 w 347"/>
                <a:gd name="T113" fmla="*/ 56 h 324"/>
                <a:gd name="T114" fmla="*/ 73 w 347"/>
                <a:gd name="T115" fmla="*/ 50 h 324"/>
                <a:gd name="T116" fmla="*/ 81 w 347"/>
                <a:gd name="T117" fmla="*/ 45 h 324"/>
                <a:gd name="T118" fmla="*/ 91 w 347"/>
                <a:gd name="T119" fmla="*/ 42 h 32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347" h="324">
                  <a:moveTo>
                    <a:pt x="108" y="37"/>
                  </a:moveTo>
                  <a:lnTo>
                    <a:pt x="108" y="36"/>
                  </a:lnTo>
                  <a:lnTo>
                    <a:pt x="109" y="36"/>
                  </a:lnTo>
                  <a:lnTo>
                    <a:pt x="109" y="37"/>
                  </a:lnTo>
                  <a:lnTo>
                    <a:pt x="110" y="37"/>
                  </a:lnTo>
                  <a:lnTo>
                    <a:pt x="110" y="36"/>
                  </a:lnTo>
                  <a:lnTo>
                    <a:pt x="111" y="36"/>
                  </a:lnTo>
                  <a:lnTo>
                    <a:pt x="110" y="34"/>
                  </a:lnTo>
                  <a:lnTo>
                    <a:pt x="109" y="34"/>
                  </a:lnTo>
                  <a:lnTo>
                    <a:pt x="110" y="33"/>
                  </a:lnTo>
                  <a:lnTo>
                    <a:pt x="111" y="32"/>
                  </a:lnTo>
                  <a:lnTo>
                    <a:pt x="112" y="32"/>
                  </a:lnTo>
                  <a:lnTo>
                    <a:pt x="113" y="31"/>
                  </a:lnTo>
                  <a:lnTo>
                    <a:pt x="112" y="31"/>
                  </a:lnTo>
                  <a:lnTo>
                    <a:pt x="113" y="30"/>
                  </a:lnTo>
                  <a:lnTo>
                    <a:pt x="115" y="30"/>
                  </a:lnTo>
                  <a:lnTo>
                    <a:pt x="115" y="31"/>
                  </a:lnTo>
                  <a:lnTo>
                    <a:pt x="115" y="32"/>
                  </a:lnTo>
                  <a:lnTo>
                    <a:pt x="116" y="32"/>
                  </a:lnTo>
                  <a:lnTo>
                    <a:pt x="117" y="31"/>
                  </a:lnTo>
                  <a:lnTo>
                    <a:pt x="118" y="31"/>
                  </a:lnTo>
                  <a:lnTo>
                    <a:pt x="118" y="32"/>
                  </a:lnTo>
                  <a:lnTo>
                    <a:pt x="119" y="32"/>
                  </a:lnTo>
                  <a:lnTo>
                    <a:pt x="119" y="31"/>
                  </a:lnTo>
                  <a:lnTo>
                    <a:pt x="120" y="31"/>
                  </a:lnTo>
                  <a:lnTo>
                    <a:pt x="120" y="30"/>
                  </a:lnTo>
                  <a:lnTo>
                    <a:pt x="120" y="31"/>
                  </a:lnTo>
                  <a:lnTo>
                    <a:pt x="122" y="31"/>
                  </a:lnTo>
                  <a:lnTo>
                    <a:pt x="123" y="31"/>
                  </a:lnTo>
                  <a:lnTo>
                    <a:pt x="123" y="30"/>
                  </a:lnTo>
                  <a:lnTo>
                    <a:pt x="122" y="30"/>
                  </a:lnTo>
                  <a:lnTo>
                    <a:pt x="122" y="29"/>
                  </a:lnTo>
                  <a:lnTo>
                    <a:pt x="123" y="29"/>
                  </a:lnTo>
                  <a:lnTo>
                    <a:pt x="124" y="28"/>
                  </a:lnTo>
                  <a:lnTo>
                    <a:pt x="125" y="28"/>
                  </a:lnTo>
                  <a:lnTo>
                    <a:pt x="126" y="26"/>
                  </a:lnTo>
                  <a:lnTo>
                    <a:pt x="126" y="25"/>
                  </a:lnTo>
                  <a:lnTo>
                    <a:pt x="125" y="25"/>
                  </a:lnTo>
                  <a:lnTo>
                    <a:pt x="126" y="24"/>
                  </a:lnTo>
                  <a:lnTo>
                    <a:pt x="127" y="23"/>
                  </a:lnTo>
                  <a:lnTo>
                    <a:pt x="128" y="23"/>
                  </a:lnTo>
                  <a:lnTo>
                    <a:pt x="128" y="22"/>
                  </a:lnTo>
                  <a:lnTo>
                    <a:pt x="128" y="21"/>
                  </a:lnTo>
                  <a:lnTo>
                    <a:pt x="130" y="20"/>
                  </a:lnTo>
                  <a:lnTo>
                    <a:pt x="131" y="18"/>
                  </a:lnTo>
                  <a:lnTo>
                    <a:pt x="132" y="20"/>
                  </a:lnTo>
                  <a:lnTo>
                    <a:pt x="133" y="20"/>
                  </a:lnTo>
                  <a:lnTo>
                    <a:pt x="135" y="20"/>
                  </a:lnTo>
                  <a:lnTo>
                    <a:pt x="136" y="20"/>
                  </a:lnTo>
                  <a:lnTo>
                    <a:pt x="136" y="18"/>
                  </a:lnTo>
                  <a:lnTo>
                    <a:pt x="135" y="17"/>
                  </a:lnTo>
                  <a:lnTo>
                    <a:pt x="135" y="16"/>
                  </a:lnTo>
                  <a:lnTo>
                    <a:pt x="136" y="16"/>
                  </a:lnTo>
                  <a:lnTo>
                    <a:pt x="138" y="16"/>
                  </a:lnTo>
                  <a:lnTo>
                    <a:pt x="139" y="17"/>
                  </a:lnTo>
                  <a:lnTo>
                    <a:pt x="140" y="17"/>
                  </a:lnTo>
                  <a:lnTo>
                    <a:pt x="140" y="16"/>
                  </a:lnTo>
                  <a:lnTo>
                    <a:pt x="140" y="14"/>
                  </a:lnTo>
                  <a:lnTo>
                    <a:pt x="140" y="13"/>
                  </a:lnTo>
                  <a:lnTo>
                    <a:pt x="140" y="12"/>
                  </a:lnTo>
                  <a:lnTo>
                    <a:pt x="141" y="10"/>
                  </a:lnTo>
                  <a:lnTo>
                    <a:pt x="141" y="9"/>
                  </a:lnTo>
                  <a:lnTo>
                    <a:pt x="142" y="9"/>
                  </a:lnTo>
                  <a:lnTo>
                    <a:pt x="143" y="9"/>
                  </a:lnTo>
                  <a:lnTo>
                    <a:pt x="142" y="10"/>
                  </a:lnTo>
                  <a:lnTo>
                    <a:pt x="143" y="12"/>
                  </a:lnTo>
                  <a:lnTo>
                    <a:pt x="144" y="12"/>
                  </a:lnTo>
                  <a:lnTo>
                    <a:pt x="146" y="10"/>
                  </a:lnTo>
                  <a:lnTo>
                    <a:pt x="146" y="9"/>
                  </a:lnTo>
                  <a:lnTo>
                    <a:pt x="146" y="8"/>
                  </a:lnTo>
                  <a:lnTo>
                    <a:pt x="147" y="8"/>
                  </a:lnTo>
                  <a:lnTo>
                    <a:pt x="147" y="7"/>
                  </a:lnTo>
                  <a:lnTo>
                    <a:pt x="146" y="6"/>
                  </a:lnTo>
                  <a:lnTo>
                    <a:pt x="144" y="6"/>
                  </a:lnTo>
                  <a:lnTo>
                    <a:pt x="146" y="5"/>
                  </a:lnTo>
                  <a:lnTo>
                    <a:pt x="146" y="4"/>
                  </a:lnTo>
                  <a:lnTo>
                    <a:pt x="147" y="4"/>
                  </a:lnTo>
                  <a:lnTo>
                    <a:pt x="147" y="2"/>
                  </a:lnTo>
                  <a:lnTo>
                    <a:pt x="147" y="1"/>
                  </a:lnTo>
                  <a:lnTo>
                    <a:pt x="148" y="0"/>
                  </a:lnTo>
                  <a:lnTo>
                    <a:pt x="148" y="1"/>
                  </a:lnTo>
                  <a:lnTo>
                    <a:pt x="148" y="6"/>
                  </a:lnTo>
                  <a:lnTo>
                    <a:pt x="148" y="7"/>
                  </a:lnTo>
                  <a:lnTo>
                    <a:pt x="148" y="12"/>
                  </a:lnTo>
                  <a:lnTo>
                    <a:pt x="148" y="14"/>
                  </a:lnTo>
                  <a:lnTo>
                    <a:pt x="148" y="18"/>
                  </a:lnTo>
                  <a:lnTo>
                    <a:pt x="148" y="20"/>
                  </a:lnTo>
                  <a:lnTo>
                    <a:pt x="148" y="21"/>
                  </a:lnTo>
                  <a:lnTo>
                    <a:pt x="148" y="23"/>
                  </a:lnTo>
                  <a:lnTo>
                    <a:pt x="148" y="31"/>
                  </a:lnTo>
                  <a:lnTo>
                    <a:pt x="148" y="36"/>
                  </a:lnTo>
                  <a:lnTo>
                    <a:pt x="147" y="39"/>
                  </a:lnTo>
                  <a:lnTo>
                    <a:pt x="147" y="40"/>
                  </a:lnTo>
                  <a:lnTo>
                    <a:pt x="147" y="41"/>
                  </a:lnTo>
                  <a:lnTo>
                    <a:pt x="147" y="42"/>
                  </a:lnTo>
                  <a:lnTo>
                    <a:pt x="148" y="45"/>
                  </a:lnTo>
                  <a:lnTo>
                    <a:pt x="147" y="46"/>
                  </a:lnTo>
                  <a:lnTo>
                    <a:pt x="147" y="49"/>
                  </a:lnTo>
                  <a:lnTo>
                    <a:pt x="147" y="52"/>
                  </a:lnTo>
                  <a:lnTo>
                    <a:pt x="147" y="53"/>
                  </a:lnTo>
                  <a:lnTo>
                    <a:pt x="147" y="54"/>
                  </a:lnTo>
                  <a:lnTo>
                    <a:pt x="149" y="54"/>
                  </a:lnTo>
                  <a:lnTo>
                    <a:pt x="162" y="54"/>
                  </a:lnTo>
                  <a:lnTo>
                    <a:pt x="165" y="54"/>
                  </a:lnTo>
                  <a:lnTo>
                    <a:pt x="167" y="54"/>
                  </a:lnTo>
                  <a:lnTo>
                    <a:pt x="168" y="54"/>
                  </a:lnTo>
                  <a:lnTo>
                    <a:pt x="172" y="54"/>
                  </a:lnTo>
                  <a:lnTo>
                    <a:pt x="174" y="54"/>
                  </a:lnTo>
                  <a:lnTo>
                    <a:pt x="176" y="54"/>
                  </a:lnTo>
                  <a:lnTo>
                    <a:pt x="179" y="54"/>
                  </a:lnTo>
                  <a:lnTo>
                    <a:pt x="182" y="54"/>
                  </a:lnTo>
                  <a:lnTo>
                    <a:pt x="183" y="54"/>
                  </a:lnTo>
                  <a:lnTo>
                    <a:pt x="184" y="54"/>
                  </a:lnTo>
                  <a:lnTo>
                    <a:pt x="186" y="54"/>
                  </a:lnTo>
                  <a:lnTo>
                    <a:pt x="190" y="54"/>
                  </a:lnTo>
                  <a:lnTo>
                    <a:pt x="191" y="54"/>
                  </a:lnTo>
                  <a:lnTo>
                    <a:pt x="196" y="54"/>
                  </a:lnTo>
                  <a:lnTo>
                    <a:pt x="197" y="54"/>
                  </a:lnTo>
                  <a:lnTo>
                    <a:pt x="203" y="54"/>
                  </a:lnTo>
                  <a:lnTo>
                    <a:pt x="204" y="54"/>
                  </a:lnTo>
                  <a:lnTo>
                    <a:pt x="205" y="54"/>
                  </a:lnTo>
                  <a:lnTo>
                    <a:pt x="219" y="54"/>
                  </a:lnTo>
                  <a:lnTo>
                    <a:pt x="221" y="54"/>
                  </a:lnTo>
                  <a:lnTo>
                    <a:pt x="222" y="54"/>
                  </a:lnTo>
                  <a:lnTo>
                    <a:pt x="229" y="54"/>
                  </a:lnTo>
                  <a:lnTo>
                    <a:pt x="231" y="54"/>
                  </a:lnTo>
                  <a:lnTo>
                    <a:pt x="232" y="54"/>
                  </a:lnTo>
                  <a:lnTo>
                    <a:pt x="235" y="54"/>
                  </a:lnTo>
                  <a:lnTo>
                    <a:pt x="236" y="54"/>
                  </a:lnTo>
                  <a:lnTo>
                    <a:pt x="237" y="54"/>
                  </a:lnTo>
                  <a:lnTo>
                    <a:pt x="243" y="54"/>
                  </a:lnTo>
                  <a:lnTo>
                    <a:pt x="244" y="54"/>
                  </a:lnTo>
                  <a:lnTo>
                    <a:pt x="245" y="54"/>
                  </a:lnTo>
                  <a:lnTo>
                    <a:pt x="251" y="54"/>
                  </a:lnTo>
                  <a:lnTo>
                    <a:pt x="252" y="54"/>
                  </a:lnTo>
                  <a:lnTo>
                    <a:pt x="254" y="54"/>
                  </a:lnTo>
                  <a:lnTo>
                    <a:pt x="254" y="61"/>
                  </a:lnTo>
                  <a:lnTo>
                    <a:pt x="254" y="62"/>
                  </a:lnTo>
                  <a:lnTo>
                    <a:pt x="254" y="72"/>
                  </a:lnTo>
                  <a:lnTo>
                    <a:pt x="254" y="82"/>
                  </a:lnTo>
                  <a:lnTo>
                    <a:pt x="254" y="85"/>
                  </a:lnTo>
                  <a:lnTo>
                    <a:pt x="254" y="96"/>
                  </a:lnTo>
                  <a:lnTo>
                    <a:pt x="254" y="106"/>
                  </a:lnTo>
                  <a:lnTo>
                    <a:pt x="254" y="108"/>
                  </a:lnTo>
                  <a:lnTo>
                    <a:pt x="254" y="109"/>
                  </a:lnTo>
                  <a:lnTo>
                    <a:pt x="255" y="109"/>
                  </a:lnTo>
                  <a:lnTo>
                    <a:pt x="256" y="109"/>
                  </a:lnTo>
                  <a:lnTo>
                    <a:pt x="260" y="108"/>
                  </a:lnTo>
                  <a:lnTo>
                    <a:pt x="262" y="108"/>
                  </a:lnTo>
                  <a:lnTo>
                    <a:pt x="268" y="108"/>
                  </a:lnTo>
                  <a:lnTo>
                    <a:pt x="269" y="108"/>
                  </a:lnTo>
                  <a:lnTo>
                    <a:pt x="270" y="108"/>
                  </a:lnTo>
                  <a:lnTo>
                    <a:pt x="272" y="108"/>
                  </a:lnTo>
                  <a:lnTo>
                    <a:pt x="275" y="108"/>
                  </a:lnTo>
                  <a:lnTo>
                    <a:pt x="276" y="108"/>
                  </a:lnTo>
                  <a:lnTo>
                    <a:pt x="277" y="108"/>
                  </a:lnTo>
                  <a:lnTo>
                    <a:pt x="278" y="108"/>
                  </a:lnTo>
                  <a:lnTo>
                    <a:pt x="282" y="108"/>
                  </a:lnTo>
                  <a:lnTo>
                    <a:pt x="284" y="108"/>
                  </a:lnTo>
                  <a:lnTo>
                    <a:pt x="286" y="108"/>
                  </a:lnTo>
                  <a:lnTo>
                    <a:pt x="287" y="108"/>
                  </a:lnTo>
                  <a:lnTo>
                    <a:pt x="288" y="108"/>
                  </a:lnTo>
                  <a:lnTo>
                    <a:pt x="290" y="108"/>
                  </a:lnTo>
                  <a:lnTo>
                    <a:pt x="291" y="108"/>
                  </a:lnTo>
                  <a:lnTo>
                    <a:pt x="292" y="108"/>
                  </a:lnTo>
                  <a:lnTo>
                    <a:pt x="293" y="108"/>
                  </a:lnTo>
                  <a:lnTo>
                    <a:pt x="294" y="109"/>
                  </a:lnTo>
                  <a:lnTo>
                    <a:pt x="295" y="109"/>
                  </a:lnTo>
                  <a:lnTo>
                    <a:pt x="296" y="109"/>
                  </a:lnTo>
                  <a:lnTo>
                    <a:pt x="298" y="109"/>
                  </a:lnTo>
                  <a:lnTo>
                    <a:pt x="299" y="109"/>
                  </a:lnTo>
                  <a:lnTo>
                    <a:pt x="301" y="109"/>
                  </a:lnTo>
                  <a:lnTo>
                    <a:pt x="303" y="109"/>
                  </a:lnTo>
                  <a:lnTo>
                    <a:pt x="304" y="109"/>
                  </a:lnTo>
                  <a:lnTo>
                    <a:pt x="306" y="109"/>
                  </a:lnTo>
                  <a:lnTo>
                    <a:pt x="307" y="109"/>
                  </a:lnTo>
                  <a:lnTo>
                    <a:pt x="308" y="109"/>
                  </a:lnTo>
                  <a:lnTo>
                    <a:pt x="310" y="109"/>
                  </a:lnTo>
                  <a:lnTo>
                    <a:pt x="311" y="109"/>
                  </a:lnTo>
                  <a:lnTo>
                    <a:pt x="312" y="109"/>
                  </a:lnTo>
                  <a:lnTo>
                    <a:pt x="314" y="109"/>
                  </a:lnTo>
                  <a:lnTo>
                    <a:pt x="315" y="109"/>
                  </a:lnTo>
                  <a:lnTo>
                    <a:pt x="316" y="109"/>
                  </a:lnTo>
                  <a:lnTo>
                    <a:pt x="317" y="109"/>
                  </a:lnTo>
                  <a:lnTo>
                    <a:pt x="318" y="109"/>
                  </a:lnTo>
                  <a:lnTo>
                    <a:pt x="319" y="109"/>
                  </a:lnTo>
                  <a:lnTo>
                    <a:pt x="320" y="109"/>
                  </a:lnTo>
                  <a:lnTo>
                    <a:pt x="322" y="109"/>
                  </a:lnTo>
                  <a:lnTo>
                    <a:pt x="323" y="109"/>
                  </a:lnTo>
                  <a:lnTo>
                    <a:pt x="324" y="109"/>
                  </a:lnTo>
                  <a:lnTo>
                    <a:pt x="325" y="109"/>
                  </a:lnTo>
                  <a:lnTo>
                    <a:pt x="327" y="109"/>
                  </a:lnTo>
                  <a:lnTo>
                    <a:pt x="328" y="109"/>
                  </a:lnTo>
                  <a:lnTo>
                    <a:pt x="331" y="109"/>
                  </a:lnTo>
                  <a:lnTo>
                    <a:pt x="335" y="109"/>
                  </a:lnTo>
                  <a:lnTo>
                    <a:pt x="336" y="109"/>
                  </a:lnTo>
                  <a:lnTo>
                    <a:pt x="347" y="109"/>
                  </a:lnTo>
                  <a:lnTo>
                    <a:pt x="346" y="110"/>
                  </a:lnTo>
                  <a:lnTo>
                    <a:pt x="346" y="111"/>
                  </a:lnTo>
                  <a:lnTo>
                    <a:pt x="347" y="111"/>
                  </a:lnTo>
                  <a:lnTo>
                    <a:pt x="347" y="112"/>
                  </a:lnTo>
                  <a:lnTo>
                    <a:pt x="346" y="113"/>
                  </a:lnTo>
                  <a:lnTo>
                    <a:pt x="343" y="116"/>
                  </a:lnTo>
                  <a:lnTo>
                    <a:pt x="340" y="116"/>
                  </a:lnTo>
                  <a:lnTo>
                    <a:pt x="340" y="114"/>
                  </a:lnTo>
                  <a:lnTo>
                    <a:pt x="340" y="113"/>
                  </a:lnTo>
                  <a:lnTo>
                    <a:pt x="341" y="113"/>
                  </a:lnTo>
                  <a:lnTo>
                    <a:pt x="342" y="112"/>
                  </a:lnTo>
                  <a:lnTo>
                    <a:pt x="339" y="111"/>
                  </a:lnTo>
                  <a:lnTo>
                    <a:pt x="339" y="112"/>
                  </a:lnTo>
                  <a:lnTo>
                    <a:pt x="340" y="113"/>
                  </a:lnTo>
                  <a:lnTo>
                    <a:pt x="339" y="113"/>
                  </a:lnTo>
                  <a:lnTo>
                    <a:pt x="339" y="114"/>
                  </a:lnTo>
                  <a:lnTo>
                    <a:pt x="338" y="114"/>
                  </a:lnTo>
                  <a:lnTo>
                    <a:pt x="338" y="116"/>
                  </a:lnTo>
                  <a:lnTo>
                    <a:pt x="336" y="117"/>
                  </a:lnTo>
                  <a:lnTo>
                    <a:pt x="335" y="118"/>
                  </a:lnTo>
                  <a:lnTo>
                    <a:pt x="334" y="116"/>
                  </a:lnTo>
                  <a:lnTo>
                    <a:pt x="333" y="114"/>
                  </a:lnTo>
                  <a:lnTo>
                    <a:pt x="332" y="116"/>
                  </a:lnTo>
                  <a:lnTo>
                    <a:pt x="332" y="118"/>
                  </a:lnTo>
                  <a:lnTo>
                    <a:pt x="332" y="120"/>
                  </a:lnTo>
                  <a:lnTo>
                    <a:pt x="328" y="119"/>
                  </a:lnTo>
                  <a:lnTo>
                    <a:pt x="330" y="121"/>
                  </a:lnTo>
                  <a:lnTo>
                    <a:pt x="331" y="124"/>
                  </a:lnTo>
                  <a:lnTo>
                    <a:pt x="331" y="125"/>
                  </a:lnTo>
                  <a:lnTo>
                    <a:pt x="330" y="125"/>
                  </a:lnTo>
                  <a:lnTo>
                    <a:pt x="330" y="124"/>
                  </a:lnTo>
                  <a:lnTo>
                    <a:pt x="328" y="124"/>
                  </a:lnTo>
                  <a:lnTo>
                    <a:pt x="328" y="125"/>
                  </a:lnTo>
                  <a:lnTo>
                    <a:pt x="327" y="126"/>
                  </a:lnTo>
                  <a:lnTo>
                    <a:pt x="327" y="127"/>
                  </a:lnTo>
                  <a:lnTo>
                    <a:pt x="330" y="129"/>
                  </a:lnTo>
                  <a:lnTo>
                    <a:pt x="328" y="129"/>
                  </a:lnTo>
                  <a:lnTo>
                    <a:pt x="327" y="129"/>
                  </a:lnTo>
                  <a:lnTo>
                    <a:pt x="326" y="129"/>
                  </a:lnTo>
                  <a:lnTo>
                    <a:pt x="327" y="132"/>
                  </a:lnTo>
                  <a:lnTo>
                    <a:pt x="327" y="133"/>
                  </a:lnTo>
                  <a:lnTo>
                    <a:pt x="326" y="133"/>
                  </a:lnTo>
                  <a:lnTo>
                    <a:pt x="326" y="136"/>
                  </a:lnTo>
                  <a:lnTo>
                    <a:pt x="325" y="137"/>
                  </a:lnTo>
                  <a:lnTo>
                    <a:pt x="324" y="136"/>
                  </a:lnTo>
                  <a:lnTo>
                    <a:pt x="325" y="134"/>
                  </a:lnTo>
                  <a:lnTo>
                    <a:pt x="325" y="132"/>
                  </a:lnTo>
                  <a:lnTo>
                    <a:pt x="324" y="132"/>
                  </a:lnTo>
                  <a:lnTo>
                    <a:pt x="323" y="132"/>
                  </a:lnTo>
                  <a:lnTo>
                    <a:pt x="322" y="133"/>
                  </a:lnTo>
                  <a:lnTo>
                    <a:pt x="322" y="134"/>
                  </a:lnTo>
                  <a:lnTo>
                    <a:pt x="323" y="134"/>
                  </a:lnTo>
                  <a:lnTo>
                    <a:pt x="323" y="135"/>
                  </a:lnTo>
                  <a:lnTo>
                    <a:pt x="323" y="136"/>
                  </a:lnTo>
                  <a:lnTo>
                    <a:pt x="323" y="137"/>
                  </a:lnTo>
                  <a:lnTo>
                    <a:pt x="324" y="138"/>
                  </a:lnTo>
                  <a:lnTo>
                    <a:pt x="324" y="140"/>
                  </a:lnTo>
                  <a:lnTo>
                    <a:pt x="324" y="143"/>
                  </a:lnTo>
                  <a:lnTo>
                    <a:pt x="323" y="143"/>
                  </a:lnTo>
                  <a:lnTo>
                    <a:pt x="322" y="142"/>
                  </a:lnTo>
                  <a:lnTo>
                    <a:pt x="320" y="142"/>
                  </a:lnTo>
                  <a:lnTo>
                    <a:pt x="320" y="143"/>
                  </a:lnTo>
                  <a:lnTo>
                    <a:pt x="320" y="144"/>
                  </a:lnTo>
                  <a:lnTo>
                    <a:pt x="319" y="145"/>
                  </a:lnTo>
                  <a:lnTo>
                    <a:pt x="316" y="148"/>
                  </a:lnTo>
                  <a:lnTo>
                    <a:pt x="316" y="149"/>
                  </a:lnTo>
                  <a:lnTo>
                    <a:pt x="315" y="149"/>
                  </a:lnTo>
                  <a:lnTo>
                    <a:pt x="315" y="150"/>
                  </a:lnTo>
                  <a:lnTo>
                    <a:pt x="314" y="150"/>
                  </a:lnTo>
                  <a:lnTo>
                    <a:pt x="314" y="151"/>
                  </a:lnTo>
                  <a:lnTo>
                    <a:pt x="311" y="153"/>
                  </a:lnTo>
                  <a:lnTo>
                    <a:pt x="310" y="153"/>
                  </a:lnTo>
                  <a:lnTo>
                    <a:pt x="309" y="153"/>
                  </a:lnTo>
                  <a:lnTo>
                    <a:pt x="309" y="156"/>
                  </a:lnTo>
                  <a:lnTo>
                    <a:pt x="308" y="157"/>
                  </a:lnTo>
                  <a:lnTo>
                    <a:pt x="307" y="157"/>
                  </a:lnTo>
                  <a:lnTo>
                    <a:pt x="306" y="154"/>
                  </a:lnTo>
                  <a:lnTo>
                    <a:pt x="303" y="154"/>
                  </a:lnTo>
                  <a:lnTo>
                    <a:pt x="302" y="156"/>
                  </a:lnTo>
                  <a:lnTo>
                    <a:pt x="302" y="157"/>
                  </a:lnTo>
                  <a:lnTo>
                    <a:pt x="301" y="157"/>
                  </a:lnTo>
                  <a:lnTo>
                    <a:pt x="301" y="160"/>
                  </a:lnTo>
                  <a:lnTo>
                    <a:pt x="301" y="161"/>
                  </a:lnTo>
                  <a:lnTo>
                    <a:pt x="302" y="161"/>
                  </a:lnTo>
                  <a:lnTo>
                    <a:pt x="303" y="162"/>
                  </a:lnTo>
                  <a:lnTo>
                    <a:pt x="302" y="162"/>
                  </a:lnTo>
                  <a:lnTo>
                    <a:pt x="302" y="164"/>
                  </a:lnTo>
                  <a:lnTo>
                    <a:pt x="300" y="164"/>
                  </a:lnTo>
                  <a:lnTo>
                    <a:pt x="299" y="165"/>
                  </a:lnTo>
                  <a:lnTo>
                    <a:pt x="298" y="165"/>
                  </a:lnTo>
                  <a:lnTo>
                    <a:pt x="296" y="166"/>
                  </a:lnTo>
                  <a:lnTo>
                    <a:pt x="296" y="167"/>
                  </a:lnTo>
                  <a:lnTo>
                    <a:pt x="298" y="168"/>
                  </a:lnTo>
                  <a:lnTo>
                    <a:pt x="299" y="169"/>
                  </a:lnTo>
                  <a:lnTo>
                    <a:pt x="300" y="169"/>
                  </a:lnTo>
                  <a:lnTo>
                    <a:pt x="300" y="168"/>
                  </a:lnTo>
                  <a:lnTo>
                    <a:pt x="300" y="169"/>
                  </a:lnTo>
                  <a:lnTo>
                    <a:pt x="300" y="170"/>
                  </a:lnTo>
                  <a:lnTo>
                    <a:pt x="300" y="172"/>
                  </a:lnTo>
                  <a:lnTo>
                    <a:pt x="301" y="172"/>
                  </a:lnTo>
                  <a:lnTo>
                    <a:pt x="301" y="173"/>
                  </a:lnTo>
                  <a:lnTo>
                    <a:pt x="302" y="174"/>
                  </a:lnTo>
                  <a:lnTo>
                    <a:pt x="302" y="175"/>
                  </a:lnTo>
                  <a:lnTo>
                    <a:pt x="302" y="176"/>
                  </a:lnTo>
                  <a:lnTo>
                    <a:pt x="301" y="175"/>
                  </a:lnTo>
                  <a:lnTo>
                    <a:pt x="300" y="174"/>
                  </a:lnTo>
                  <a:lnTo>
                    <a:pt x="299" y="174"/>
                  </a:lnTo>
                  <a:lnTo>
                    <a:pt x="298" y="174"/>
                  </a:lnTo>
                  <a:lnTo>
                    <a:pt x="298" y="175"/>
                  </a:lnTo>
                  <a:lnTo>
                    <a:pt x="300" y="176"/>
                  </a:lnTo>
                  <a:lnTo>
                    <a:pt x="299" y="177"/>
                  </a:lnTo>
                  <a:lnTo>
                    <a:pt x="299" y="178"/>
                  </a:lnTo>
                  <a:lnTo>
                    <a:pt x="298" y="178"/>
                  </a:lnTo>
                  <a:lnTo>
                    <a:pt x="296" y="178"/>
                  </a:lnTo>
                  <a:lnTo>
                    <a:pt x="295" y="180"/>
                  </a:lnTo>
                  <a:lnTo>
                    <a:pt x="294" y="180"/>
                  </a:lnTo>
                  <a:lnTo>
                    <a:pt x="294" y="178"/>
                  </a:lnTo>
                  <a:lnTo>
                    <a:pt x="294" y="177"/>
                  </a:lnTo>
                  <a:lnTo>
                    <a:pt x="293" y="177"/>
                  </a:lnTo>
                  <a:lnTo>
                    <a:pt x="292" y="177"/>
                  </a:lnTo>
                  <a:lnTo>
                    <a:pt x="292" y="178"/>
                  </a:lnTo>
                  <a:lnTo>
                    <a:pt x="292" y="180"/>
                  </a:lnTo>
                  <a:lnTo>
                    <a:pt x="291" y="178"/>
                  </a:lnTo>
                  <a:lnTo>
                    <a:pt x="291" y="177"/>
                  </a:lnTo>
                  <a:lnTo>
                    <a:pt x="292" y="177"/>
                  </a:lnTo>
                  <a:lnTo>
                    <a:pt x="292" y="176"/>
                  </a:lnTo>
                  <a:lnTo>
                    <a:pt x="291" y="175"/>
                  </a:lnTo>
                  <a:lnTo>
                    <a:pt x="290" y="176"/>
                  </a:lnTo>
                  <a:lnTo>
                    <a:pt x="288" y="176"/>
                  </a:lnTo>
                  <a:lnTo>
                    <a:pt x="287" y="177"/>
                  </a:lnTo>
                  <a:lnTo>
                    <a:pt x="287" y="178"/>
                  </a:lnTo>
                  <a:lnTo>
                    <a:pt x="288" y="180"/>
                  </a:lnTo>
                  <a:lnTo>
                    <a:pt x="287" y="181"/>
                  </a:lnTo>
                  <a:lnTo>
                    <a:pt x="287" y="182"/>
                  </a:lnTo>
                  <a:lnTo>
                    <a:pt x="287" y="183"/>
                  </a:lnTo>
                  <a:lnTo>
                    <a:pt x="287" y="184"/>
                  </a:lnTo>
                  <a:lnTo>
                    <a:pt x="285" y="185"/>
                  </a:lnTo>
                  <a:lnTo>
                    <a:pt x="284" y="186"/>
                  </a:lnTo>
                  <a:lnTo>
                    <a:pt x="284" y="190"/>
                  </a:lnTo>
                  <a:lnTo>
                    <a:pt x="285" y="191"/>
                  </a:lnTo>
                  <a:lnTo>
                    <a:pt x="285" y="193"/>
                  </a:lnTo>
                  <a:lnTo>
                    <a:pt x="284" y="194"/>
                  </a:lnTo>
                  <a:lnTo>
                    <a:pt x="283" y="193"/>
                  </a:lnTo>
                  <a:lnTo>
                    <a:pt x="282" y="193"/>
                  </a:lnTo>
                  <a:lnTo>
                    <a:pt x="280" y="193"/>
                  </a:lnTo>
                  <a:lnTo>
                    <a:pt x="279" y="193"/>
                  </a:lnTo>
                  <a:lnTo>
                    <a:pt x="279" y="194"/>
                  </a:lnTo>
                  <a:lnTo>
                    <a:pt x="278" y="197"/>
                  </a:lnTo>
                  <a:lnTo>
                    <a:pt x="276" y="197"/>
                  </a:lnTo>
                  <a:lnTo>
                    <a:pt x="275" y="198"/>
                  </a:lnTo>
                  <a:lnTo>
                    <a:pt x="274" y="199"/>
                  </a:lnTo>
                  <a:lnTo>
                    <a:pt x="274" y="200"/>
                  </a:lnTo>
                  <a:lnTo>
                    <a:pt x="274" y="202"/>
                  </a:lnTo>
                  <a:lnTo>
                    <a:pt x="276" y="204"/>
                  </a:lnTo>
                  <a:lnTo>
                    <a:pt x="277" y="204"/>
                  </a:lnTo>
                  <a:lnTo>
                    <a:pt x="277" y="206"/>
                  </a:lnTo>
                  <a:lnTo>
                    <a:pt x="275" y="206"/>
                  </a:lnTo>
                  <a:lnTo>
                    <a:pt x="275" y="207"/>
                  </a:lnTo>
                  <a:lnTo>
                    <a:pt x="275" y="208"/>
                  </a:lnTo>
                  <a:lnTo>
                    <a:pt x="275" y="209"/>
                  </a:lnTo>
                  <a:lnTo>
                    <a:pt x="272" y="208"/>
                  </a:lnTo>
                  <a:lnTo>
                    <a:pt x="272" y="209"/>
                  </a:lnTo>
                  <a:lnTo>
                    <a:pt x="272" y="210"/>
                  </a:lnTo>
                  <a:lnTo>
                    <a:pt x="274" y="210"/>
                  </a:lnTo>
                  <a:lnTo>
                    <a:pt x="274" y="212"/>
                  </a:lnTo>
                  <a:lnTo>
                    <a:pt x="275" y="213"/>
                  </a:lnTo>
                  <a:lnTo>
                    <a:pt x="276" y="213"/>
                  </a:lnTo>
                  <a:lnTo>
                    <a:pt x="276" y="214"/>
                  </a:lnTo>
                  <a:lnTo>
                    <a:pt x="277" y="214"/>
                  </a:lnTo>
                  <a:lnTo>
                    <a:pt x="277" y="215"/>
                  </a:lnTo>
                  <a:lnTo>
                    <a:pt x="278" y="215"/>
                  </a:lnTo>
                  <a:lnTo>
                    <a:pt x="278" y="216"/>
                  </a:lnTo>
                  <a:lnTo>
                    <a:pt x="279" y="216"/>
                  </a:lnTo>
                  <a:lnTo>
                    <a:pt x="279" y="215"/>
                  </a:lnTo>
                  <a:lnTo>
                    <a:pt x="280" y="215"/>
                  </a:lnTo>
                  <a:lnTo>
                    <a:pt x="280" y="214"/>
                  </a:lnTo>
                  <a:lnTo>
                    <a:pt x="282" y="214"/>
                  </a:lnTo>
                  <a:lnTo>
                    <a:pt x="282" y="215"/>
                  </a:lnTo>
                  <a:lnTo>
                    <a:pt x="282" y="216"/>
                  </a:lnTo>
                  <a:lnTo>
                    <a:pt x="282" y="217"/>
                  </a:lnTo>
                  <a:lnTo>
                    <a:pt x="282" y="218"/>
                  </a:lnTo>
                  <a:lnTo>
                    <a:pt x="283" y="218"/>
                  </a:lnTo>
                  <a:lnTo>
                    <a:pt x="284" y="218"/>
                  </a:lnTo>
                  <a:lnTo>
                    <a:pt x="284" y="220"/>
                  </a:lnTo>
                  <a:lnTo>
                    <a:pt x="284" y="221"/>
                  </a:lnTo>
                  <a:lnTo>
                    <a:pt x="283" y="222"/>
                  </a:lnTo>
                  <a:lnTo>
                    <a:pt x="283" y="223"/>
                  </a:lnTo>
                  <a:lnTo>
                    <a:pt x="282" y="223"/>
                  </a:lnTo>
                  <a:lnTo>
                    <a:pt x="282" y="225"/>
                  </a:lnTo>
                  <a:lnTo>
                    <a:pt x="282" y="226"/>
                  </a:lnTo>
                  <a:lnTo>
                    <a:pt x="283" y="226"/>
                  </a:lnTo>
                  <a:lnTo>
                    <a:pt x="282" y="228"/>
                  </a:lnTo>
                  <a:lnTo>
                    <a:pt x="282" y="229"/>
                  </a:lnTo>
                  <a:lnTo>
                    <a:pt x="283" y="230"/>
                  </a:lnTo>
                  <a:lnTo>
                    <a:pt x="284" y="230"/>
                  </a:lnTo>
                  <a:lnTo>
                    <a:pt x="286" y="230"/>
                  </a:lnTo>
                  <a:lnTo>
                    <a:pt x="285" y="231"/>
                  </a:lnTo>
                  <a:lnTo>
                    <a:pt x="284" y="231"/>
                  </a:lnTo>
                  <a:lnTo>
                    <a:pt x="284" y="232"/>
                  </a:lnTo>
                  <a:lnTo>
                    <a:pt x="284" y="233"/>
                  </a:lnTo>
                  <a:lnTo>
                    <a:pt x="283" y="234"/>
                  </a:lnTo>
                  <a:lnTo>
                    <a:pt x="282" y="234"/>
                  </a:lnTo>
                  <a:lnTo>
                    <a:pt x="282" y="233"/>
                  </a:lnTo>
                  <a:lnTo>
                    <a:pt x="280" y="233"/>
                  </a:lnTo>
                  <a:lnTo>
                    <a:pt x="280" y="232"/>
                  </a:lnTo>
                  <a:lnTo>
                    <a:pt x="279" y="232"/>
                  </a:lnTo>
                  <a:lnTo>
                    <a:pt x="279" y="233"/>
                  </a:lnTo>
                  <a:lnTo>
                    <a:pt x="278" y="233"/>
                  </a:lnTo>
                  <a:lnTo>
                    <a:pt x="278" y="234"/>
                  </a:lnTo>
                  <a:lnTo>
                    <a:pt x="279" y="236"/>
                  </a:lnTo>
                  <a:lnTo>
                    <a:pt x="278" y="237"/>
                  </a:lnTo>
                  <a:lnTo>
                    <a:pt x="278" y="238"/>
                  </a:lnTo>
                  <a:lnTo>
                    <a:pt x="279" y="238"/>
                  </a:lnTo>
                  <a:lnTo>
                    <a:pt x="279" y="239"/>
                  </a:lnTo>
                  <a:lnTo>
                    <a:pt x="279" y="240"/>
                  </a:lnTo>
                  <a:lnTo>
                    <a:pt x="278" y="240"/>
                  </a:lnTo>
                  <a:lnTo>
                    <a:pt x="278" y="239"/>
                  </a:lnTo>
                  <a:lnTo>
                    <a:pt x="277" y="239"/>
                  </a:lnTo>
                  <a:lnTo>
                    <a:pt x="276" y="239"/>
                  </a:lnTo>
                  <a:lnTo>
                    <a:pt x="275" y="239"/>
                  </a:lnTo>
                  <a:lnTo>
                    <a:pt x="275" y="238"/>
                  </a:lnTo>
                  <a:lnTo>
                    <a:pt x="275" y="237"/>
                  </a:lnTo>
                  <a:lnTo>
                    <a:pt x="274" y="237"/>
                  </a:lnTo>
                  <a:lnTo>
                    <a:pt x="272" y="238"/>
                  </a:lnTo>
                  <a:lnTo>
                    <a:pt x="271" y="239"/>
                  </a:lnTo>
                  <a:lnTo>
                    <a:pt x="271" y="240"/>
                  </a:lnTo>
                  <a:lnTo>
                    <a:pt x="271" y="241"/>
                  </a:lnTo>
                  <a:lnTo>
                    <a:pt x="270" y="241"/>
                  </a:lnTo>
                  <a:lnTo>
                    <a:pt x="270" y="242"/>
                  </a:lnTo>
                  <a:lnTo>
                    <a:pt x="270" y="244"/>
                  </a:lnTo>
                  <a:lnTo>
                    <a:pt x="269" y="244"/>
                  </a:lnTo>
                  <a:lnTo>
                    <a:pt x="266" y="245"/>
                  </a:lnTo>
                  <a:lnTo>
                    <a:pt x="264" y="245"/>
                  </a:lnTo>
                  <a:lnTo>
                    <a:pt x="263" y="245"/>
                  </a:lnTo>
                  <a:lnTo>
                    <a:pt x="263" y="244"/>
                  </a:lnTo>
                  <a:lnTo>
                    <a:pt x="261" y="245"/>
                  </a:lnTo>
                  <a:lnTo>
                    <a:pt x="261" y="246"/>
                  </a:lnTo>
                  <a:lnTo>
                    <a:pt x="260" y="246"/>
                  </a:lnTo>
                  <a:lnTo>
                    <a:pt x="260" y="247"/>
                  </a:lnTo>
                  <a:lnTo>
                    <a:pt x="259" y="247"/>
                  </a:lnTo>
                  <a:lnTo>
                    <a:pt x="258" y="247"/>
                  </a:lnTo>
                  <a:lnTo>
                    <a:pt x="258" y="246"/>
                  </a:lnTo>
                  <a:lnTo>
                    <a:pt x="258" y="245"/>
                  </a:lnTo>
                  <a:lnTo>
                    <a:pt x="256" y="245"/>
                  </a:lnTo>
                  <a:lnTo>
                    <a:pt x="255" y="245"/>
                  </a:lnTo>
                  <a:lnTo>
                    <a:pt x="254" y="245"/>
                  </a:lnTo>
                  <a:lnTo>
                    <a:pt x="254" y="246"/>
                  </a:lnTo>
                  <a:lnTo>
                    <a:pt x="253" y="247"/>
                  </a:lnTo>
                  <a:lnTo>
                    <a:pt x="253" y="248"/>
                  </a:lnTo>
                  <a:lnTo>
                    <a:pt x="253" y="252"/>
                  </a:lnTo>
                  <a:lnTo>
                    <a:pt x="253" y="253"/>
                  </a:lnTo>
                  <a:lnTo>
                    <a:pt x="254" y="254"/>
                  </a:lnTo>
                  <a:lnTo>
                    <a:pt x="254" y="255"/>
                  </a:lnTo>
                  <a:lnTo>
                    <a:pt x="254" y="256"/>
                  </a:lnTo>
                  <a:lnTo>
                    <a:pt x="254" y="257"/>
                  </a:lnTo>
                  <a:lnTo>
                    <a:pt x="254" y="258"/>
                  </a:lnTo>
                  <a:lnTo>
                    <a:pt x="252" y="260"/>
                  </a:lnTo>
                  <a:lnTo>
                    <a:pt x="251" y="260"/>
                  </a:lnTo>
                  <a:lnTo>
                    <a:pt x="248" y="261"/>
                  </a:lnTo>
                  <a:lnTo>
                    <a:pt x="247" y="261"/>
                  </a:lnTo>
                  <a:lnTo>
                    <a:pt x="248" y="262"/>
                  </a:lnTo>
                  <a:lnTo>
                    <a:pt x="251" y="263"/>
                  </a:lnTo>
                  <a:lnTo>
                    <a:pt x="252" y="262"/>
                  </a:lnTo>
                  <a:lnTo>
                    <a:pt x="253" y="262"/>
                  </a:lnTo>
                  <a:lnTo>
                    <a:pt x="253" y="261"/>
                  </a:lnTo>
                  <a:lnTo>
                    <a:pt x="254" y="261"/>
                  </a:lnTo>
                  <a:lnTo>
                    <a:pt x="254" y="262"/>
                  </a:lnTo>
                  <a:lnTo>
                    <a:pt x="254" y="263"/>
                  </a:lnTo>
                  <a:lnTo>
                    <a:pt x="254" y="264"/>
                  </a:lnTo>
                  <a:lnTo>
                    <a:pt x="253" y="268"/>
                  </a:lnTo>
                  <a:lnTo>
                    <a:pt x="252" y="269"/>
                  </a:lnTo>
                  <a:lnTo>
                    <a:pt x="252" y="270"/>
                  </a:lnTo>
                  <a:lnTo>
                    <a:pt x="252" y="271"/>
                  </a:lnTo>
                  <a:lnTo>
                    <a:pt x="252" y="272"/>
                  </a:lnTo>
                  <a:lnTo>
                    <a:pt x="253" y="273"/>
                  </a:lnTo>
                  <a:lnTo>
                    <a:pt x="254" y="276"/>
                  </a:lnTo>
                  <a:lnTo>
                    <a:pt x="255" y="277"/>
                  </a:lnTo>
                  <a:lnTo>
                    <a:pt x="255" y="278"/>
                  </a:lnTo>
                  <a:lnTo>
                    <a:pt x="254" y="278"/>
                  </a:lnTo>
                  <a:lnTo>
                    <a:pt x="255" y="279"/>
                  </a:lnTo>
                  <a:lnTo>
                    <a:pt x="255" y="280"/>
                  </a:lnTo>
                  <a:lnTo>
                    <a:pt x="254" y="280"/>
                  </a:lnTo>
                  <a:lnTo>
                    <a:pt x="253" y="280"/>
                  </a:lnTo>
                  <a:lnTo>
                    <a:pt x="253" y="281"/>
                  </a:lnTo>
                  <a:lnTo>
                    <a:pt x="252" y="281"/>
                  </a:lnTo>
                  <a:lnTo>
                    <a:pt x="251" y="281"/>
                  </a:lnTo>
                  <a:lnTo>
                    <a:pt x="252" y="282"/>
                  </a:lnTo>
                  <a:lnTo>
                    <a:pt x="253" y="282"/>
                  </a:lnTo>
                  <a:lnTo>
                    <a:pt x="254" y="284"/>
                  </a:lnTo>
                  <a:lnTo>
                    <a:pt x="254" y="285"/>
                  </a:lnTo>
                  <a:lnTo>
                    <a:pt x="253" y="285"/>
                  </a:lnTo>
                  <a:lnTo>
                    <a:pt x="252" y="285"/>
                  </a:lnTo>
                  <a:lnTo>
                    <a:pt x="251" y="284"/>
                  </a:lnTo>
                  <a:lnTo>
                    <a:pt x="250" y="284"/>
                  </a:lnTo>
                  <a:lnTo>
                    <a:pt x="250" y="285"/>
                  </a:lnTo>
                  <a:lnTo>
                    <a:pt x="250" y="286"/>
                  </a:lnTo>
                  <a:lnTo>
                    <a:pt x="251" y="286"/>
                  </a:lnTo>
                  <a:lnTo>
                    <a:pt x="251" y="287"/>
                  </a:lnTo>
                  <a:lnTo>
                    <a:pt x="251" y="288"/>
                  </a:lnTo>
                  <a:lnTo>
                    <a:pt x="252" y="288"/>
                  </a:lnTo>
                  <a:lnTo>
                    <a:pt x="252" y="289"/>
                  </a:lnTo>
                  <a:lnTo>
                    <a:pt x="252" y="290"/>
                  </a:lnTo>
                  <a:lnTo>
                    <a:pt x="253" y="290"/>
                  </a:lnTo>
                  <a:lnTo>
                    <a:pt x="254" y="290"/>
                  </a:lnTo>
                  <a:lnTo>
                    <a:pt x="255" y="290"/>
                  </a:lnTo>
                  <a:lnTo>
                    <a:pt x="256" y="292"/>
                  </a:lnTo>
                  <a:lnTo>
                    <a:pt x="258" y="293"/>
                  </a:lnTo>
                  <a:lnTo>
                    <a:pt x="256" y="293"/>
                  </a:lnTo>
                  <a:lnTo>
                    <a:pt x="256" y="294"/>
                  </a:lnTo>
                  <a:lnTo>
                    <a:pt x="254" y="294"/>
                  </a:lnTo>
                  <a:lnTo>
                    <a:pt x="254" y="293"/>
                  </a:lnTo>
                  <a:lnTo>
                    <a:pt x="253" y="292"/>
                  </a:lnTo>
                  <a:lnTo>
                    <a:pt x="253" y="293"/>
                  </a:lnTo>
                  <a:lnTo>
                    <a:pt x="252" y="293"/>
                  </a:lnTo>
                  <a:lnTo>
                    <a:pt x="252" y="294"/>
                  </a:lnTo>
                  <a:lnTo>
                    <a:pt x="252" y="295"/>
                  </a:lnTo>
                  <a:lnTo>
                    <a:pt x="252" y="296"/>
                  </a:lnTo>
                  <a:lnTo>
                    <a:pt x="252" y="297"/>
                  </a:lnTo>
                  <a:lnTo>
                    <a:pt x="253" y="297"/>
                  </a:lnTo>
                  <a:lnTo>
                    <a:pt x="254" y="297"/>
                  </a:lnTo>
                  <a:lnTo>
                    <a:pt x="255" y="297"/>
                  </a:lnTo>
                  <a:lnTo>
                    <a:pt x="255" y="296"/>
                  </a:lnTo>
                  <a:lnTo>
                    <a:pt x="256" y="296"/>
                  </a:lnTo>
                  <a:lnTo>
                    <a:pt x="258" y="296"/>
                  </a:lnTo>
                  <a:lnTo>
                    <a:pt x="259" y="296"/>
                  </a:lnTo>
                  <a:lnTo>
                    <a:pt x="260" y="296"/>
                  </a:lnTo>
                  <a:lnTo>
                    <a:pt x="260" y="295"/>
                  </a:lnTo>
                  <a:lnTo>
                    <a:pt x="261" y="295"/>
                  </a:lnTo>
                  <a:lnTo>
                    <a:pt x="262" y="295"/>
                  </a:lnTo>
                  <a:lnTo>
                    <a:pt x="262" y="296"/>
                  </a:lnTo>
                  <a:lnTo>
                    <a:pt x="262" y="297"/>
                  </a:lnTo>
                  <a:lnTo>
                    <a:pt x="261" y="297"/>
                  </a:lnTo>
                  <a:lnTo>
                    <a:pt x="260" y="297"/>
                  </a:lnTo>
                  <a:lnTo>
                    <a:pt x="259" y="297"/>
                  </a:lnTo>
                  <a:lnTo>
                    <a:pt x="258" y="298"/>
                  </a:lnTo>
                  <a:lnTo>
                    <a:pt x="259" y="300"/>
                  </a:lnTo>
                  <a:lnTo>
                    <a:pt x="260" y="301"/>
                  </a:lnTo>
                  <a:lnTo>
                    <a:pt x="260" y="302"/>
                  </a:lnTo>
                  <a:lnTo>
                    <a:pt x="260" y="303"/>
                  </a:lnTo>
                  <a:lnTo>
                    <a:pt x="260" y="304"/>
                  </a:lnTo>
                  <a:lnTo>
                    <a:pt x="261" y="304"/>
                  </a:lnTo>
                  <a:lnTo>
                    <a:pt x="262" y="304"/>
                  </a:lnTo>
                  <a:lnTo>
                    <a:pt x="262" y="305"/>
                  </a:lnTo>
                  <a:lnTo>
                    <a:pt x="262" y="306"/>
                  </a:lnTo>
                  <a:lnTo>
                    <a:pt x="261" y="306"/>
                  </a:lnTo>
                  <a:lnTo>
                    <a:pt x="261" y="308"/>
                  </a:lnTo>
                  <a:lnTo>
                    <a:pt x="261" y="309"/>
                  </a:lnTo>
                  <a:lnTo>
                    <a:pt x="261" y="310"/>
                  </a:lnTo>
                  <a:lnTo>
                    <a:pt x="261" y="311"/>
                  </a:lnTo>
                  <a:lnTo>
                    <a:pt x="261" y="312"/>
                  </a:lnTo>
                  <a:lnTo>
                    <a:pt x="260" y="312"/>
                  </a:lnTo>
                  <a:lnTo>
                    <a:pt x="259" y="312"/>
                  </a:lnTo>
                  <a:lnTo>
                    <a:pt x="259" y="311"/>
                  </a:lnTo>
                  <a:lnTo>
                    <a:pt x="258" y="312"/>
                  </a:lnTo>
                  <a:lnTo>
                    <a:pt x="258" y="313"/>
                  </a:lnTo>
                  <a:lnTo>
                    <a:pt x="258" y="314"/>
                  </a:lnTo>
                  <a:lnTo>
                    <a:pt x="258" y="316"/>
                  </a:lnTo>
                  <a:lnTo>
                    <a:pt x="259" y="317"/>
                  </a:lnTo>
                  <a:lnTo>
                    <a:pt x="260" y="318"/>
                  </a:lnTo>
                  <a:lnTo>
                    <a:pt x="261" y="318"/>
                  </a:lnTo>
                  <a:lnTo>
                    <a:pt x="261" y="319"/>
                  </a:lnTo>
                  <a:lnTo>
                    <a:pt x="260" y="320"/>
                  </a:lnTo>
                  <a:lnTo>
                    <a:pt x="260" y="321"/>
                  </a:lnTo>
                  <a:lnTo>
                    <a:pt x="260" y="322"/>
                  </a:lnTo>
                  <a:lnTo>
                    <a:pt x="260" y="324"/>
                  </a:lnTo>
                  <a:lnTo>
                    <a:pt x="258" y="324"/>
                  </a:lnTo>
                  <a:lnTo>
                    <a:pt x="251" y="324"/>
                  </a:lnTo>
                  <a:lnTo>
                    <a:pt x="250" y="324"/>
                  </a:lnTo>
                  <a:lnTo>
                    <a:pt x="247" y="324"/>
                  </a:lnTo>
                  <a:lnTo>
                    <a:pt x="246" y="324"/>
                  </a:lnTo>
                  <a:lnTo>
                    <a:pt x="237" y="324"/>
                  </a:lnTo>
                  <a:lnTo>
                    <a:pt x="236" y="324"/>
                  </a:lnTo>
                  <a:lnTo>
                    <a:pt x="231" y="324"/>
                  </a:lnTo>
                  <a:lnTo>
                    <a:pt x="230" y="324"/>
                  </a:lnTo>
                  <a:lnTo>
                    <a:pt x="229" y="324"/>
                  </a:lnTo>
                  <a:lnTo>
                    <a:pt x="226" y="324"/>
                  </a:lnTo>
                  <a:lnTo>
                    <a:pt x="223" y="324"/>
                  </a:lnTo>
                  <a:lnTo>
                    <a:pt x="219" y="324"/>
                  </a:lnTo>
                  <a:lnTo>
                    <a:pt x="214" y="324"/>
                  </a:lnTo>
                  <a:lnTo>
                    <a:pt x="206" y="324"/>
                  </a:lnTo>
                  <a:lnTo>
                    <a:pt x="205" y="324"/>
                  </a:lnTo>
                  <a:lnTo>
                    <a:pt x="204" y="324"/>
                  </a:lnTo>
                  <a:lnTo>
                    <a:pt x="203" y="324"/>
                  </a:lnTo>
                  <a:lnTo>
                    <a:pt x="200" y="324"/>
                  </a:lnTo>
                  <a:lnTo>
                    <a:pt x="199" y="324"/>
                  </a:lnTo>
                  <a:lnTo>
                    <a:pt x="192" y="324"/>
                  </a:lnTo>
                  <a:lnTo>
                    <a:pt x="191" y="324"/>
                  </a:lnTo>
                  <a:lnTo>
                    <a:pt x="184" y="322"/>
                  </a:lnTo>
                  <a:lnTo>
                    <a:pt x="183" y="322"/>
                  </a:lnTo>
                  <a:lnTo>
                    <a:pt x="179" y="322"/>
                  </a:lnTo>
                  <a:lnTo>
                    <a:pt x="176" y="322"/>
                  </a:lnTo>
                  <a:lnTo>
                    <a:pt x="175" y="322"/>
                  </a:lnTo>
                  <a:lnTo>
                    <a:pt x="174" y="322"/>
                  </a:lnTo>
                  <a:lnTo>
                    <a:pt x="173" y="322"/>
                  </a:lnTo>
                  <a:lnTo>
                    <a:pt x="167" y="322"/>
                  </a:lnTo>
                  <a:lnTo>
                    <a:pt x="165" y="322"/>
                  </a:lnTo>
                  <a:lnTo>
                    <a:pt x="163" y="322"/>
                  </a:lnTo>
                  <a:lnTo>
                    <a:pt x="160" y="322"/>
                  </a:lnTo>
                  <a:lnTo>
                    <a:pt x="159" y="322"/>
                  </a:lnTo>
                  <a:lnTo>
                    <a:pt x="154" y="322"/>
                  </a:lnTo>
                  <a:lnTo>
                    <a:pt x="149" y="322"/>
                  </a:lnTo>
                  <a:lnTo>
                    <a:pt x="147" y="322"/>
                  </a:lnTo>
                  <a:lnTo>
                    <a:pt x="146" y="322"/>
                  </a:lnTo>
                  <a:lnTo>
                    <a:pt x="144" y="322"/>
                  </a:lnTo>
                  <a:lnTo>
                    <a:pt x="140" y="322"/>
                  </a:lnTo>
                  <a:lnTo>
                    <a:pt x="139" y="322"/>
                  </a:lnTo>
                  <a:lnTo>
                    <a:pt x="138" y="322"/>
                  </a:lnTo>
                  <a:lnTo>
                    <a:pt x="136" y="322"/>
                  </a:lnTo>
                  <a:lnTo>
                    <a:pt x="135" y="322"/>
                  </a:lnTo>
                  <a:lnTo>
                    <a:pt x="130" y="322"/>
                  </a:lnTo>
                  <a:lnTo>
                    <a:pt x="127" y="322"/>
                  </a:lnTo>
                  <a:lnTo>
                    <a:pt x="126" y="322"/>
                  </a:lnTo>
                  <a:lnTo>
                    <a:pt x="123" y="322"/>
                  </a:lnTo>
                  <a:lnTo>
                    <a:pt x="119" y="322"/>
                  </a:lnTo>
                  <a:lnTo>
                    <a:pt x="118" y="322"/>
                  </a:lnTo>
                  <a:lnTo>
                    <a:pt x="116" y="322"/>
                  </a:lnTo>
                  <a:lnTo>
                    <a:pt x="113" y="322"/>
                  </a:lnTo>
                  <a:lnTo>
                    <a:pt x="111" y="322"/>
                  </a:lnTo>
                  <a:lnTo>
                    <a:pt x="105" y="322"/>
                  </a:lnTo>
                  <a:lnTo>
                    <a:pt x="102" y="322"/>
                  </a:lnTo>
                  <a:lnTo>
                    <a:pt x="100" y="322"/>
                  </a:lnTo>
                  <a:lnTo>
                    <a:pt x="95" y="322"/>
                  </a:lnTo>
                  <a:lnTo>
                    <a:pt x="94" y="322"/>
                  </a:lnTo>
                  <a:lnTo>
                    <a:pt x="92" y="322"/>
                  </a:lnTo>
                  <a:lnTo>
                    <a:pt x="87" y="322"/>
                  </a:lnTo>
                  <a:lnTo>
                    <a:pt x="83" y="322"/>
                  </a:lnTo>
                  <a:lnTo>
                    <a:pt x="81" y="322"/>
                  </a:lnTo>
                  <a:lnTo>
                    <a:pt x="80" y="322"/>
                  </a:lnTo>
                  <a:lnTo>
                    <a:pt x="79" y="322"/>
                  </a:lnTo>
                  <a:lnTo>
                    <a:pt x="78" y="322"/>
                  </a:lnTo>
                  <a:lnTo>
                    <a:pt x="76" y="322"/>
                  </a:lnTo>
                  <a:lnTo>
                    <a:pt x="75" y="322"/>
                  </a:lnTo>
                  <a:lnTo>
                    <a:pt x="73" y="322"/>
                  </a:lnTo>
                  <a:lnTo>
                    <a:pt x="72" y="322"/>
                  </a:lnTo>
                  <a:lnTo>
                    <a:pt x="71" y="322"/>
                  </a:lnTo>
                  <a:lnTo>
                    <a:pt x="70" y="322"/>
                  </a:lnTo>
                  <a:lnTo>
                    <a:pt x="69" y="322"/>
                  </a:lnTo>
                  <a:lnTo>
                    <a:pt x="68" y="322"/>
                  </a:lnTo>
                  <a:lnTo>
                    <a:pt x="65" y="322"/>
                  </a:lnTo>
                  <a:lnTo>
                    <a:pt x="63" y="322"/>
                  </a:lnTo>
                  <a:lnTo>
                    <a:pt x="61" y="322"/>
                  </a:lnTo>
                  <a:lnTo>
                    <a:pt x="60" y="322"/>
                  </a:lnTo>
                  <a:lnTo>
                    <a:pt x="59" y="322"/>
                  </a:lnTo>
                  <a:lnTo>
                    <a:pt x="57" y="322"/>
                  </a:lnTo>
                  <a:lnTo>
                    <a:pt x="56" y="322"/>
                  </a:lnTo>
                  <a:lnTo>
                    <a:pt x="55" y="322"/>
                  </a:lnTo>
                  <a:lnTo>
                    <a:pt x="54" y="322"/>
                  </a:lnTo>
                  <a:lnTo>
                    <a:pt x="53" y="322"/>
                  </a:lnTo>
                  <a:lnTo>
                    <a:pt x="49" y="321"/>
                  </a:lnTo>
                  <a:lnTo>
                    <a:pt x="46" y="321"/>
                  </a:lnTo>
                  <a:lnTo>
                    <a:pt x="44" y="321"/>
                  </a:lnTo>
                  <a:lnTo>
                    <a:pt x="41" y="321"/>
                  </a:lnTo>
                  <a:lnTo>
                    <a:pt x="38" y="321"/>
                  </a:lnTo>
                  <a:lnTo>
                    <a:pt x="38" y="322"/>
                  </a:lnTo>
                  <a:lnTo>
                    <a:pt x="36" y="322"/>
                  </a:lnTo>
                  <a:lnTo>
                    <a:pt x="35" y="322"/>
                  </a:lnTo>
                  <a:lnTo>
                    <a:pt x="30" y="322"/>
                  </a:lnTo>
                  <a:lnTo>
                    <a:pt x="27" y="322"/>
                  </a:lnTo>
                  <a:lnTo>
                    <a:pt x="24" y="322"/>
                  </a:lnTo>
                  <a:lnTo>
                    <a:pt x="22" y="322"/>
                  </a:lnTo>
                  <a:lnTo>
                    <a:pt x="17" y="322"/>
                  </a:lnTo>
                  <a:lnTo>
                    <a:pt x="12" y="322"/>
                  </a:lnTo>
                  <a:lnTo>
                    <a:pt x="8" y="322"/>
                  </a:lnTo>
                  <a:lnTo>
                    <a:pt x="5" y="322"/>
                  </a:lnTo>
                  <a:lnTo>
                    <a:pt x="5" y="316"/>
                  </a:lnTo>
                  <a:lnTo>
                    <a:pt x="5" y="313"/>
                  </a:lnTo>
                  <a:lnTo>
                    <a:pt x="4" y="306"/>
                  </a:lnTo>
                  <a:lnTo>
                    <a:pt x="4" y="304"/>
                  </a:lnTo>
                  <a:lnTo>
                    <a:pt x="4" y="296"/>
                  </a:lnTo>
                  <a:lnTo>
                    <a:pt x="4" y="294"/>
                  </a:lnTo>
                  <a:lnTo>
                    <a:pt x="4" y="288"/>
                  </a:lnTo>
                  <a:lnTo>
                    <a:pt x="4" y="287"/>
                  </a:lnTo>
                  <a:lnTo>
                    <a:pt x="3" y="282"/>
                  </a:lnTo>
                  <a:lnTo>
                    <a:pt x="3" y="281"/>
                  </a:lnTo>
                  <a:lnTo>
                    <a:pt x="3" y="278"/>
                  </a:lnTo>
                  <a:lnTo>
                    <a:pt x="3" y="277"/>
                  </a:lnTo>
                  <a:lnTo>
                    <a:pt x="3" y="276"/>
                  </a:lnTo>
                  <a:lnTo>
                    <a:pt x="3" y="270"/>
                  </a:lnTo>
                  <a:lnTo>
                    <a:pt x="3" y="269"/>
                  </a:lnTo>
                  <a:lnTo>
                    <a:pt x="1" y="266"/>
                  </a:lnTo>
                  <a:lnTo>
                    <a:pt x="1" y="262"/>
                  </a:lnTo>
                  <a:lnTo>
                    <a:pt x="1" y="261"/>
                  </a:lnTo>
                  <a:lnTo>
                    <a:pt x="1" y="257"/>
                  </a:lnTo>
                  <a:lnTo>
                    <a:pt x="1" y="253"/>
                  </a:lnTo>
                  <a:lnTo>
                    <a:pt x="1" y="252"/>
                  </a:lnTo>
                  <a:lnTo>
                    <a:pt x="1" y="249"/>
                  </a:lnTo>
                  <a:lnTo>
                    <a:pt x="1" y="248"/>
                  </a:lnTo>
                  <a:lnTo>
                    <a:pt x="1" y="244"/>
                  </a:lnTo>
                  <a:lnTo>
                    <a:pt x="1" y="242"/>
                  </a:lnTo>
                  <a:lnTo>
                    <a:pt x="1" y="241"/>
                  </a:lnTo>
                  <a:lnTo>
                    <a:pt x="1" y="239"/>
                  </a:lnTo>
                  <a:lnTo>
                    <a:pt x="1" y="238"/>
                  </a:lnTo>
                  <a:lnTo>
                    <a:pt x="1" y="237"/>
                  </a:lnTo>
                  <a:lnTo>
                    <a:pt x="1" y="234"/>
                  </a:lnTo>
                  <a:lnTo>
                    <a:pt x="1" y="232"/>
                  </a:lnTo>
                  <a:lnTo>
                    <a:pt x="1" y="231"/>
                  </a:lnTo>
                  <a:lnTo>
                    <a:pt x="0" y="226"/>
                  </a:lnTo>
                  <a:lnTo>
                    <a:pt x="0" y="225"/>
                  </a:lnTo>
                  <a:lnTo>
                    <a:pt x="0" y="223"/>
                  </a:lnTo>
                  <a:lnTo>
                    <a:pt x="0" y="220"/>
                  </a:lnTo>
                  <a:lnTo>
                    <a:pt x="0" y="216"/>
                  </a:lnTo>
                  <a:lnTo>
                    <a:pt x="0" y="214"/>
                  </a:lnTo>
                  <a:lnTo>
                    <a:pt x="1" y="213"/>
                  </a:lnTo>
                  <a:lnTo>
                    <a:pt x="1" y="212"/>
                  </a:lnTo>
                  <a:lnTo>
                    <a:pt x="3" y="210"/>
                  </a:lnTo>
                  <a:lnTo>
                    <a:pt x="1" y="210"/>
                  </a:lnTo>
                  <a:lnTo>
                    <a:pt x="1" y="209"/>
                  </a:lnTo>
                  <a:lnTo>
                    <a:pt x="1" y="208"/>
                  </a:lnTo>
                  <a:lnTo>
                    <a:pt x="1" y="207"/>
                  </a:lnTo>
                  <a:lnTo>
                    <a:pt x="1" y="206"/>
                  </a:lnTo>
                  <a:lnTo>
                    <a:pt x="1" y="205"/>
                  </a:lnTo>
                  <a:lnTo>
                    <a:pt x="1" y="204"/>
                  </a:lnTo>
                  <a:lnTo>
                    <a:pt x="3" y="204"/>
                  </a:lnTo>
                  <a:lnTo>
                    <a:pt x="4" y="204"/>
                  </a:lnTo>
                  <a:lnTo>
                    <a:pt x="4" y="202"/>
                  </a:lnTo>
                  <a:lnTo>
                    <a:pt x="5" y="201"/>
                  </a:lnTo>
                  <a:lnTo>
                    <a:pt x="6" y="200"/>
                  </a:lnTo>
                  <a:lnTo>
                    <a:pt x="7" y="200"/>
                  </a:lnTo>
                  <a:lnTo>
                    <a:pt x="7" y="199"/>
                  </a:lnTo>
                  <a:lnTo>
                    <a:pt x="7" y="198"/>
                  </a:lnTo>
                  <a:lnTo>
                    <a:pt x="8" y="198"/>
                  </a:lnTo>
                  <a:lnTo>
                    <a:pt x="8" y="197"/>
                  </a:lnTo>
                  <a:lnTo>
                    <a:pt x="8" y="196"/>
                  </a:lnTo>
                  <a:lnTo>
                    <a:pt x="7" y="196"/>
                  </a:lnTo>
                  <a:lnTo>
                    <a:pt x="7" y="194"/>
                  </a:lnTo>
                  <a:lnTo>
                    <a:pt x="7" y="196"/>
                  </a:lnTo>
                  <a:lnTo>
                    <a:pt x="7" y="197"/>
                  </a:lnTo>
                  <a:lnTo>
                    <a:pt x="6" y="197"/>
                  </a:lnTo>
                  <a:lnTo>
                    <a:pt x="5" y="197"/>
                  </a:lnTo>
                  <a:lnTo>
                    <a:pt x="5" y="196"/>
                  </a:lnTo>
                  <a:lnTo>
                    <a:pt x="6" y="196"/>
                  </a:lnTo>
                  <a:lnTo>
                    <a:pt x="6" y="194"/>
                  </a:lnTo>
                  <a:lnTo>
                    <a:pt x="6" y="193"/>
                  </a:lnTo>
                  <a:lnTo>
                    <a:pt x="5" y="193"/>
                  </a:lnTo>
                  <a:lnTo>
                    <a:pt x="5" y="194"/>
                  </a:lnTo>
                  <a:lnTo>
                    <a:pt x="4" y="194"/>
                  </a:lnTo>
                  <a:lnTo>
                    <a:pt x="4" y="193"/>
                  </a:lnTo>
                  <a:lnTo>
                    <a:pt x="3" y="193"/>
                  </a:lnTo>
                  <a:lnTo>
                    <a:pt x="1" y="193"/>
                  </a:lnTo>
                  <a:lnTo>
                    <a:pt x="1" y="192"/>
                  </a:lnTo>
                  <a:lnTo>
                    <a:pt x="4" y="191"/>
                  </a:lnTo>
                  <a:lnTo>
                    <a:pt x="5" y="191"/>
                  </a:lnTo>
                  <a:lnTo>
                    <a:pt x="6" y="191"/>
                  </a:lnTo>
                  <a:lnTo>
                    <a:pt x="7" y="191"/>
                  </a:lnTo>
                  <a:lnTo>
                    <a:pt x="8" y="191"/>
                  </a:lnTo>
                  <a:lnTo>
                    <a:pt x="8" y="190"/>
                  </a:lnTo>
                  <a:lnTo>
                    <a:pt x="8" y="189"/>
                  </a:lnTo>
                  <a:lnTo>
                    <a:pt x="7" y="189"/>
                  </a:lnTo>
                  <a:lnTo>
                    <a:pt x="6" y="189"/>
                  </a:lnTo>
                  <a:lnTo>
                    <a:pt x="5" y="188"/>
                  </a:lnTo>
                  <a:lnTo>
                    <a:pt x="5" y="186"/>
                  </a:lnTo>
                  <a:lnTo>
                    <a:pt x="6" y="186"/>
                  </a:lnTo>
                  <a:lnTo>
                    <a:pt x="7" y="186"/>
                  </a:lnTo>
                  <a:lnTo>
                    <a:pt x="7" y="185"/>
                  </a:lnTo>
                  <a:lnTo>
                    <a:pt x="6" y="185"/>
                  </a:lnTo>
                  <a:lnTo>
                    <a:pt x="6" y="184"/>
                  </a:lnTo>
                  <a:lnTo>
                    <a:pt x="6" y="183"/>
                  </a:lnTo>
                  <a:lnTo>
                    <a:pt x="5" y="183"/>
                  </a:lnTo>
                  <a:lnTo>
                    <a:pt x="5" y="182"/>
                  </a:lnTo>
                  <a:lnTo>
                    <a:pt x="6" y="182"/>
                  </a:lnTo>
                  <a:lnTo>
                    <a:pt x="7" y="182"/>
                  </a:lnTo>
                  <a:lnTo>
                    <a:pt x="7" y="183"/>
                  </a:lnTo>
                  <a:lnTo>
                    <a:pt x="8" y="183"/>
                  </a:lnTo>
                  <a:lnTo>
                    <a:pt x="8" y="182"/>
                  </a:lnTo>
                  <a:lnTo>
                    <a:pt x="8" y="181"/>
                  </a:lnTo>
                  <a:lnTo>
                    <a:pt x="9" y="181"/>
                  </a:lnTo>
                  <a:lnTo>
                    <a:pt x="11" y="180"/>
                  </a:lnTo>
                  <a:lnTo>
                    <a:pt x="12" y="178"/>
                  </a:lnTo>
                  <a:lnTo>
                    <a:pt x="12" y="177"/>
                  </a:lnTo>
                  <a:lnTo>
                    <a:pt x="12" y="176"/>
                  </a:lnTo>
                  <a:lnTo>
                    <a:pt x="13" y="176"/>
                  </a:lnTo>
                  <a:lnTo>
                    <a:pt x="14" y="176"/>
                  </a:lnTo>
                  <a:lnTo>
                    <a:pt x="15" y="176"/>
                  </a:lnTo>
                  <a:lnTo>
                    <a:pt x="15" y="175"/>
                  </a:lnTo>
                  <a:lnTo>
                    <a:pt x="14" y="175"/>
                  </a:lnTo>
                  <a:lnTo>
                    <a:pt x="13" y="174"/>
                  </a:lnTo>
                  <a:lnTo>
                    <a:pt x="12" y="174"/>
                  </a:lnTo>
                  <a:lnTo>
                    <a:pt x="12" y="173"/>
                  </a:lnTo>
                  <a:lnTo>
                    <a:pt x="13" y="173"/>
                  </a:lnTo>
                  <a:lnTo>
                    <a:pt x="14" y="174"/>
                  </a:lnTo>
                  <a:lnTo>
                    <a:pt x="14" y="173"/>
                  </a:lnTo>
                  <a:lnTo>
                    <a:pt x="14" y="172"/>
                  </a:lnTo>
                  <a:lnTo>
                    <a:pt x="15" y="172"/>
                  </a:lnTo>
                  <a:lnTo>
                    <a:pt x="15" y="170"/>
                  </a:lnTo>
                  <a:lnTo>
                    <a:pt x="16" y="169"/>
                  </a:lnTo>
                  <a:lnTo>
                    <a:pt x="17" y="169"/>
                  </a:lnTo>
                  <a:lnTo>
                    <a:pt x="17" y="168"/>
                  </a:lnTo>
                  <a:lnTo>
                    <a:pt x="16" y="167"/>
                  </a:lnTo>
                  <a:lnTo>
                    <a:pt x="16" y="166"/>
                  </a:lnTo>
                  <a:lnTo>
                    <a:pt x="17" y="166"/>
                  </a:lnTo>
                  <a:lnTo>
                    <a:pt x="17" y="165"/>
                  </a:lnTo>
                  <a:lnTo>
                    <a:pt x="17" y="164"/>
                  </a:lnTo>
                  <a:lnTo>
                    <a:pt x="16" y="164"/>
                  </a:lnTo>
                  <a:lnTo>
                    <a:pt x="15" y="164"/>
                  </a:lnTo>
                  <a:lnTo>
                    <a:pt x="15" y="162"/>
                  </a:lnTo>
                  <a:lnTo>
                    <a:pt x="16" y="162"/>
                  </a:lnTo>
                  <a:lnTo>
                    <a:pt x="16" y="161"/>
                  </a:lnTo>
                  <a:lnTo>
                    <a:pt x="16" y="160"/>
                  </a:lnTo>
                  <a:lnTo>
                    <a:pt x="15" y="160"/>
                  </a:lnTo>
                  <a:lnTo>
                    <a:pt x="15" y="161"/>
                  </a:lnTo>
                  <a:lnTo>
                    <a:pt x="14" y="161"/>
                  </a:lnTo>
                  <a:lnTo>
                    <a:pt x="14" y="160"/>
                  </a:lnTo>
                  <a:lnTo>
                    <a:pt x="13" y="159"/>
                  </a:lnTo>
                  <a:lnTo>
                    <a:pt x="13" y="158"/>
                  </a:lnTo>
                  <a:lnTo>
                    <a:pt x="12" y="158"/>
                  </a:lnTo>
                  <a:lnTo>
                    <a:pt x="12" y="157"/>
                  </a:lnTo>
                  <a:lnTo>
                    <a:pt x="13" y="157"/>
                  </a:lnTo>
                  <a:lnTo>
                    <a:pt x="13" y="158"/>
                  </a:lnTo>
                  <a:lnTo>
                    <a:pt x="14" y="158"/>
                  </a:lnTo>
                  <a:lnTo>
                    <a:pt x="14" y="157"/>
                  </a:lnTo>
                  <a:lnTo>
                    <a:pt x="14" y="154"/>
                  </a:lnTo>
                  <a:lnTo>
                    <a:pt x="14" y="153"/>
                  </a:lnTo>
                  <a:lnTo>
                    <a:pt x="13" y="153"/>
                  </a:lnTo>
                  <a:lnTo>
                    <a:pt x="13" y="152"/>
                  </a:lnTo>
                  <a:lnTo>
                    <a:pt x="14" y="152"/>
                  </a:lnTo>
                  <a:lnTo>
                    <a:pt x="15" y="151"/>
                  </a:lnTo>
                  <a:lnTo>
                    <a:pt x="15" y="150"/>
                  </a:lnTo>
                  <a:lnTo>
                    <a:pt x="16" y="150"/>
                  </a:lnTo>
                  <a:lnTo>
                    <a:pt x="16" y="149"/>
                  </a:lnTo>
                  <a:lnTo>
                    <a:pt x="16" y="148"/>
                  </a:lnTo>
                  <a:lnTo>
                    <a:pt x="16" y="146"/>
                  </a:lnTo>
                  <a:lnTo>
                    <a:pt x="16" y="145"/>
                  </a:lnTo>
                  <a:lnTo>
                    <a:pt x="16" y="144"/>
                  </a:lnTo>
                  <a:lnTo>
                    <a:pt x="16" y="145"/>
                  </a:lnTo>
                  <a:lnTo>
                    <a:pt x="15" y="145"/>
                  </a:lnTo>
                  <a:lnTo>
                    <a:pt x="15" y="146"/>
                  </a:lnTo>
                  <a:lnTo>
                    <a:pt x="14" y="146"/>
                  </a:lnTo>
                  <a:lnTo>
                    <a:pt x="13" y="145"/>
                  </a:lnTo>
                  <a:lnTo>
                    <a:pt x="13" y="144"/>
                  </a:lnTo>
                  <a:lnTo>
                    <a:pt x="12" y="144"/>
                  </a:lnTo>
                  <a:lnTo>
                    <a:pt x="12" y="143"/>
                  </a:lnTo>
                  <a:lnTo>
                    <a:pt x="13" y="142"/>
                  </a:lnTo>
                  <a:lnTo>
                    <a:pt x="13" y="140"/>
                  </a:lnTo>
                  <a:lnTo>
                    <a:pt x="14" y="138"/>
                  </a:lnTo>
                  <a:lnTo>
                    <a:pt x="15" y="138"/>
                  </a:lnTo>
                  <a:lnTo>
                    <a:pt x="15" y="140"/>
                  </a:lnTo>
                  <a:lnTo>
                    <a:pt x="16" y="140"/>
                  </a:lnTo>
                  <a:lnTo>
                    <a:pt x="16" y="138"/>
                  </a:lnTo>
                  <a:lnTo>
                    <a:pt x="17" y="138"/>
                  </a:lnTo>
                  <a:lnTo>
                    <a:pt x="19" y="138"/>
                  </a:lnTo>
                  <a:lnTo>
                    <a:pt x="19" y="137"/>
                  </a:lnTo>
                  <a:lnTo>
                    <a:pt x="19" y="136"/>
                  </a:lnTo>
                  <a:lnTo>
                    <a:pt x="19" y="135"/>
                  </a:lnTo>
                  <a:lnTo>
                    <a:pt x="20" y="135"/>
                  </a:lnTo>
                  <a:lnTo>
                    <a:pt x="21" y="135"/>
                  </a:lnTo>
                  <a:lnTo>
                    <a:pt x="21" y="136"/>
                  </a:lnTo>
                  <a:lnTo>
                    <a:pt x="22" y="136"/>
                  </a:lnTo>
                  <a:lnTo>
                    <a:pt x="23" y="136"/>
                  </a:lnTo>
                  <a:lnTo>
                    <a:pt x="24" y="136"/>
                  </a:lnTo>
                  <a:lnTo>
                    <a:pt x="25" y="135"/>
                  </a:lnTo>
                  <a:lnTo>
                    <a:pt x="25" y="136"/>
                  </a:lnTo>
                  <a:lnTo>
                    <a:pt x="27" y="136"/>
                  </a:lnTo>
                  <a:lnTo>
                    <a:pt x="28" y="136"/>
                  </a:lnTo>
                  <a:lnTo>
                    <a:pt x="30" y="137"/>
                  </a:lnTo>
                  <a:lnTo>
                    <a:pt x="33" y="138"/>
                  </a:lnTo>
                  <a:lnTo>
                    <a:pt x="38" y="140"/>
                  </a:lnTo>
                  <a:lnTo>
                    <a:pt x="40" y="141"/>
                  </a:lnTo>
                  <a:lnTo>
                    <a:pt x="41" y="141"/>
                  </a:lnTo>
                  <a:lnTo>
                    <a:pt x="44" y="141"/>
                  </a:lnTo>
                  <a:lnTo>
                    <a:pt x="45" y="142"/>
                  </a:lnTo>
                  <a:lnTo>
                    <a:pt x="46" y="142"/>
                  </a:lnTo>
                  <a:lnTo>
                    <a:pt x="47" y="142"/>
                  </a:lnTo>
                  <a:lnTo>
                    <a:pt x="49" y="144"/>
                  </a:lnTo>
                  <a:lnTo>
                    <a:pt x="52" y="144"/>
                  </a:lnTo>
                  <a:lnTo>
                    <a:pt x="53" y="144"/>
                  </a:lnTo>
                  <a:lnTo>
                    <a:pt x="54" y="144"/>
                  </a:lnTo>
                  <a:lnTo>
                    <a:pt x="54" y="142"/>
                  </a:lnTo>
                  <a:lnTo>
                    <a:pt x="54" y="141"/>
                  </a:lnTo>
                  <a:lnTo>
                    <a:pt x="53" y="140"/>
                  </a:lnTo>
                  <a:lnTo>
                    <a:pt x="53" y="138"/>
                  </a:lnTo>
                  <a:lnTo>
                    <a:pt x="53" y="137"/>
                  </a:lnTo>
                  <a:lnTo>
                    <a:pt x="53" y="136"/>
                  </a:lnTo>
                  <a:lnTo>
                    <a:pt x="53" y="135"/>
                  </a:lnTo>
                  <a:lnTo>
                    <a:pt x="52" y="134"/>
                  </a:lnTo>
                  <a:lnTo>
                    <a:pt x="52" y="132"/>
                  </a:lnTo>
                  <a:lnTo>
                    <a:pt x="52" y="130"/>
                  </a:lnTo>
                  <a:lnTo>
                    <a:pt x="52" y="129"/>
                  </a:lnTo>
                  <a:lnTo>
                    <a:pt x="51" y="129"/>
                  </a:lnTo>
                  <a:lnTo>
                    <a:pt x="51" y="127"/>
                  </a:lnTo>
                  <a:lnTo>
                    <a:pt x="49" y="126"/>
                  </a:lnTo>
                  <a:lnTo>
                    <a:pt x="49" y="125"/>
                  </a:lnTo>
                  <a:lnTo>
                    <a:pt x="49" y="124"/>
                  </a:lnTo>
                  <a:lnTo>
                    <a:pt x="49" y="122"/>
                  </a:lnTo>
                  <a:lnTo>
                    <a:pt x="49" y="121"/>
                  </a:lnTo>
                  <a:lnTo>
                    <a:pt x="51" y="121"/>
                  </a:lnTo>
                  <a:lnTo>
                    <a:pt x="52" y="121"/>
                  </a:lnTo>
                  <a:lnTo>
                    <a:pt x="53" y="121"/>
                  </a:lnTo>
                  <a:lnTo>
                    <a:pt x="54" y="120"/>
                  </a:lnTo>
                  <a:lnTo>
                    <a:pt x="54" y="119"/>
                  </a:lnTo>
                  <a:lnTo>
                    <a:pt x="55" y="119"/>
                  </a:lnTo>
                  <a:lnTo>
                    <a:pt x="55" y="118"/>
                  </a:lnTo>
                  <a:lnTo>
                    <a:pt x="56" y="118"/>
                  </a:lnTo>
                  <a:lnTo>
                    <a:pt x="56" y="117"/>
                  </a:lnTo>
                  <a:lnTo>
                    <a:pt x="56" y="116"/>
                  </a:lnTo>
                  <a:lnTo>
                    <a:pt x="55" y="116"/>
                  </a:lnTo>
                  <a:lnTo>
                    <a:pt x="55" y="114"/>
                  </a:lnTo>
                  <a:lnTo>
                    <a:pt x="55" y="113"/>
                  </a:lnTo>
                  <a:lnTo>
                    <a:pt x="56" y="113"/>
                  </a:lnTo>
                  <a:lnTo>
                    <a:pt x="56" y="112"/>
                  </a:lnTo>
                  <a:lnTo>
                    <a:pt x="57" y="112"/>
                  </a:lnTo>
                  <a:lnTo>
                    <a:pt x="59" y="111"/>
                  </a:lnTo>
                  <a:lnTo>
                    <a:pt x="60" y="111"/>
                  </a:lnTo>
                  <a:lnTo>
                    <a:pt x="59" y="110"/>
                  </a:lnTo>
                  <a:lnTo>
                    <a:pt x="59" y="111"/>
                  </a:lnTo>
                  <a:lnTo>
                    <a:pt x="57" y="111"/>
                  </a:lnTo>
                  <a:lnTo>
                    <a:pt x="57" y="110"/>
                  </a:lnTo>
                  <a:lnTo>
                    <a:pt x="59" y="110"/>
                  </a:lnTo>
                  <a:lnTo>
                    <a:pt x="59" y="109"/>
                  </a:lnTo>
                  <a:lnTo>
                    <a:pt x="60" y="109"/>
                  </a:lnTo>
                  <a:lnTo>
                    <a:pt x="60" y="108"/>
                  </a:lnTo>
                  <a:lnTo>
                    <a:pt x="60" y="106"/>
                  </a:lnTo>
                  <a:lnTo>
                    <a:pt x="60" y="105"/>
                  </a:lnTo>
                  <a:lnTo>
                    <a:pt x="61" y="105"/>
                  </a:lnTo>
                  <a:lnTo>
                    <a:pt x="61" y="104"/>
                  </a:lnTo>
                  <a:lnTo>
                    <a:pt x="61" y="103"/>
                  </a:lnTo>
                  <a:lnTo>
                    <a:pt x="61" y="102"/>
                  </a:lnTo>
                  <a:lnTo>
                    <a:pt x="61" y="101"/>
                  </a:lnTo>
                  <a:lnTo>
                    <a:pt x="61" y="102"/>
                  </a:lnTo>
                  <a:lnTo>
                    <a:pt x="62" y="102"/>
                  </a:lnTo>
                  <a:lnTo>
                    <a:pt x="62" y="101"/>
                  </a:lnTo>
                  <a:lnTo>
                    <a:pt x="62" y="100"/>
                  </a:lnTo>
                  <a:lnTo>
                    <a:pt x="62" y="98"/>
                  </a:lnTo>
                  <a:lnTo>
                    <a:pt x="63" y="97"/>
                  </a:lnTo>
                  <a:lnTo>
                    <a:pt x="64" y="97"/>
                  </a:lnTo>
                  <a:lnTo>
                    <a:pt x="65" y="97"/>
                  </a:lnTo>
                  <a:lnTo>
                    <a:pt x="65" y="96"/>
                  </a:lnTo>
                  <a:lnTo>
                    <a:pt x="65" y="95"/>
                  </a:lnTo>
                  <a:lnTo>
                    <a:pt x="67" y="95"/>
                  </a:lnTo>
                  <a:lnTo>
                    <a:pt x="67" y="94"/>
                  </a:lnTo>
                  <a:lnTo>
                    <a:pt x="68" y="93"/>
                  </a:lnTo>
                  <a:lnTo>
                    <a:pt x="69" y="92"/>
                  </a:lnTo>
                  <a:lnTo>
                    <a:pt x="69" y="90"/>
                  </a:lnTo>
                  <a:lnTo>
                    <a:pt x="69" y="89"/>
                  </a:lnTo>
                  <a:lnTo>
                    <a:pt x="69" y="88"/>
                  </a:lnTo>
                  <a:lnTo>
                    <a:pt x="69" y="86"/>
                  </a:lnTo>
                  <a:lnTo>
                    <a:pt x="69" y="85"/>
                  </a:lnTo>
                  <a:lnTo>
                    <a:pt x="70" y="85"/>
                  </a:lnTo>
                  <a:lnTo>
                    <a:pt x="70" y="84"/>
                  </a:lnTo>
                  <a:lnTo>
                    <a:pt x="71" y="84"/>
                  </a:lnTo>
                  <a:lnTo>
                    <a:pt x="71" y="82"/>
                  </a:lnTo>
                  <a:lnTo>
                    <a:pt x="71" y="81"/>
                  </a:lnTo>
                  <a:lnTo>
                    <a:pt x="72" y="82"/>
                  </a:lnTo>
                  <a:lnTo>
                    <a:pt x="73" y="82"/>
                  </a:lnTo>
                  <a:lnTo>
                    <a:pt x="73" y="81"/>
                  </a:lnTo>
                  <a:lnTo>
                    <a:pt x="75" y="81"/>
                  </a:lnTo>
                  <a:lnTo>
                    <a:pt x="75" y="80"/>
                  </a:lnTo>
                  <a:lnTo>
                    <a:pt x="76" y="80"/>
                  </a:lnTo>
                  <a:lnTo>
                    <a:pt x="76" y="79"/>
                  </a:lnTo>
                  <a:lnTo>
                    <a:pt x="73" y="78"/>
                  </a:lnTo>
                  <a:lnTo>
                    <a:pt x="72" y="77"/>
                  </a:lnTo>
                  <a:lnTo>
                    <a:pt x="71" y="77"/>
                  </a:lnTo>
                  <a:lnTo>
                    <a:pt x="70" y="77"/>
                  </a:lnTo>
                  <a:lnTo>
                    <a:pt x="70" y="76"/>
                  </a:lnTo>
                  <a:lnTo>
                    <a:pt x="70" y="74"/>
                  </a:lnTo>
                  <a:lnTo>
                    <a:pt x="70" y="73"/>
                  </a:lnTo>
                  <a:lnTo>
                    <a:pt x="70" y="72"/>
                  </a:lnTo>
                  <a:lnTo>
                    <a:pt x="70" y="71"/>
                  </a:lnTo>
                  <a:lnTo>
                    <a:pt x="69" y="71"/>
                  </a:lnTo>
                  <a:lnTo>
                    <a:pt x="68" y="71"/>
                  </a:lnTo>
                  <a:lnTo>
                    <a:pt x="68" y="70"/>
                  </a:lnTo>
                  <a:lnTo>
                    <a:pt x="69" y="69"/>
                  </a:lnTo>
                  <a:lnTo>
                    <a:pt x="69" y="68"/>
                  </a:lnTo>
                  <a:lnTo>
                    <a:pt x="69" y="66"/>
                  </a:lnTo>
                  <a:lnTo>
                    <a:pt x="69" y="65"/>
                  </a:lnTo>
                  <a:lnTo>
                    <a:pt x="69" y="64"/>
                  </a:lnTo>
                  <a:lnTo>
                    <a:pt x="69" y="63"/>
                  </a:lnTo>
                  <a:lnTo>
                    <a:pt x="68" y="62"/>
                  </a:lnTo>
                  <a:lnTo>
                    <a:pt x="68" y="61"/>
                  </a:lnTo>
                  <a:lnTo>
                    <a:pt x="67" y="60"/>
                  </a:lnTo>
                  <a:lnTo>
                    <a:pt x="67" y="58"/>
                  </a:lnTo>
                  <a:lnTo>
                    <a:pt x="67" y="57"/>
                  </a:lnTo>
                  <a:lnTo>
                    <a:pt x="67" y="56"/>
                  </a:lnTo>
                  <a:lnTo>
                    <a:pt x="68" y="56"/>
                  </a:lnTo>
                  <a:lnTo>
                    <a:pt x="69" y="55"/>
                  </a:lnTo>
                  <a:lnTo>
                    <a:pt x="69" y="56"/>
                  </a:lnTo>
                  <a:lnTo>
                    <a:pt x="70" y="56"/>
                  </a:lnTo>
                  <a:lnTo>
                    <a:pt x="71" y="55"/>
                  </a:lnTo>
                  <a:lnTo>
                    <a:pt x="72" y="55"/>
                  </a:lnTo>
                  <a:lnTo>
                    <a:pt x="72" y="54"/>
                  </a:lnTo>
                  <a:lnTo>
                    <a:pt x="73" y="53"/>
                  </a:lnTo>
                  <a:lnTo>
                    <a:pt x="75" y="53"/>
                  </a:lnTo>
                  <a:lnTo>
                    <a:pt x="76" y="54"/>
                  </a:lnTo>
                  <a:lnTo>
                    <a:pt x="76" y="53"/>
                  </a:lnTo>
                  <a:lnTo>
                    <a:pt x="75" y="53"/>
                  </a:lnTo>
                  <a:lnTo>
                    <a:pt x="73" y="53"/>
                  </a:lnTo>
                  <a:lnTo>
                    <a:pt x="73" y="52"/>
                  </a:lnTo>
                  <a:lnTo>
                    <a:pt x="75" y="52"/>
                  </a:lnTo>
                  <a:lnTo>
                    <a:pt x="75" y="50"/>
                  </a:lnTo>
                  <a:lnTo>
                    <a:pt x="73" y="50"/>
                  </a:lnTo>
                  <a:lnTo>
                    <a:pt x="73" y="49"/>
                  </a:lnTo>
                  <a:lnTo>
                    <a:pt x="75" y="49"/>
                  </a:lnTo>
                  <a:lnTo>
                    <a:pt x="75" y="48"/>
                  </a:lnTo>
                  <a:lnTo>
                    <a:pt x="76" y="48"/>
                  </a:lnTo>
                  <a:lnTo>
                    <a:pt x="76" y="47"/>
                  </a:lnTo>
                  <a:lnTo>
                    <a:pt x="76" y="48"/>
                  </a:lnTo>
                  <a:lnTo>
                    <a:pt x="77" y="49"/>
                  </a:lnTo>
                  <a:lnTo>
                    <a:pt x="78" y="49"/>
                  </a:lnTo>
                  <a:lnTo>
                    <a:pt x="78" y="48"/>
                  </a:lnTo>
                  <a:lnTo>
                    <a:pt x="79" y="48"/>
                  </a:lnTo>
                  <a:lnTo>
                    <a:pt x="79" y="47"/>
                  </a:lnTo>
                  <a:lnTo>
                    <a:pt x="79" y="46"/>
                  </a:lnTo>
                  <a:lnTo>
                    <a:pt x="79" y="45"/>
                  </a:lnTo>
                  <a:lnTo>
                    <a:pt x="79" y="44"/>
                  </a:lnTo>
                  <a:lnTo>
                    <a:pt x="80" y="44"/>
                  </a:lnTo>
                  <a:lnTo>
                    <a:pt x="81" y="44"/>
                  </a:lnTo>
                  <a:lnTo>
                    <a:pt x="81" y="45"/>
                  </a:lnTo>
                  <a:lnTo>
                    <a:pt x="83" y="45"/>
                  </a:lnTo>
                  <a:lnTo>
                    <a:pt x="83" y="46"/>
                  </a:lnTo>
                  <a:lnTo>
                    <a:pt x="84" y="46"/>
                  </a:lnTo>
                  <a:lnTo>
                    <a:pt x="85" y="46"/>
                  </a:lnTo>
                  <a:lnTo>
                    <a:pt x="85" y="45"/>
                  </a:lnTo>
                  <a:lnTo>
                    <a:pt x="85" y="44"/>
                  </a:lnTo>
                  <a:lnTo>
                    <a:pt x="84" y="44"/>
                  </a:lnTo>
                  <a:lnTo>
                    <a:pt x="84" y="42"/>
                  </a:lnTo>
                  <a:lnTo>
                    <a:pt x="84" y="41"/>
                  </a:lnTo>
                  <a:lnTo>
                    <a:pt x="85" y="41"/>
                  </a:lnTo>
                  <a:lnTo>
                    <a:pt x="85" y="42"/>
                  </a:lnTo>
                  <a:lnTo>
                    <a:pt x="86" y="42"/>
                  </a:lnTo>
                  <a:lnTo>
                    <a:pt x="87" y="42"/>
                  </a:lnTo>
                  <a:lnTo>
                    <a:pt x="87" y="44"/>
                  </a:lnTo>
                  <a:lnTo>
                    <a:pt x="88" y="44"/>
                  </a:lnTo>
                  <a:lnTo>
                    <a:pt x="89" y="44"/>
                  </a:lnTo>
                  <a:lnTo>
                    <a:pt x="91" y="42"/>
                  </a:lnTo>
                  <a:lnTo>
                    <a:pt x="92" y="42"/>
                  </a:lnTo>
                  <a:lnTo>
                    <a:pt x="93" y="41"/>
                  </a:lnTo>
                  <a:lnTo>
                    <a:pt x="94" y="41"/>
                  </a:lnTo>
                  <a:lnTo>
                    <a:pt x="94" y="40"/>
                  </a:lnTo>
                </a:path>
              </a:pathLst>
            </a:custGeom>
            <a:noFill/>
            <a:ln w="3175">
              <a:solidFill>
                <a:schemeClr val="tx1">
                  <a:lumMod val="95000"/>
                  <a:lumOff val="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62" name="Freeform 162"/>
            <p:cNvSpPr>
              <a:spLocks/>
            </p:cNvSpPr>
            <p:nvPr/>
          </p:nvSpPr>
          <p:spPr bwMode="auto">
            <a:xfrm>
              <a:off x="2542" y="2302"/>
              <a:ext cx="16" cy="7"/>
            </a:xfrm>
            <a:custGeom>
              <a:avLst/>
              <a:gdLst>
                <a:gd name="T0" fmla="*/ 0 w 16"/>
                <a:gd name="T1" fmla="*/ 3 h 7"/>
                <a:gd name="T2" fmla="*/ 1 w 16"/>
                <a:gd name="T3" fmla="*/ 3 h 7"/>
                <a:gd name="T4" fmla="*/ 1 w 16"/>
                <a:gd name="T5" fmla="*/ 2 h 7"/>
                <a:gd name="T6" fmla="*/ 2 w 16"/>
                <a:gd name="T7" fmla="*/ 2 h 7"/>
                <a:gd name="T8" fmla="*/ 3 w 16"/>
                <a:gd name="T9" fmla="*/ 2 h 7"/>
                <a:gd name="T10" fmla="*/ 3 w 16"/>
                <a:gd name="T11" fmla="*/ 3 h 7"/>
                <a:gd name="T12" fmla="*/ 5 w 16"/>
                <a:gd name="T13" fmla="*/ 4 h 7"/>
                <a:gd name="T14" fmla="*/ 5 w 16"/>
                <a:gd name="T15" fmla="*/ 5 h 7"/>
                <a:gd name="T16" fmla="*/ 6 w 16"/>
                <a:gd name="T17" fmla="*/ 5 h 7"/>
                <a:gd name="T18" fmla="*/ 6 w 16"/>
                <a:gd name="T19" fmla="*/ 4 h 7"/>
                <a:gd name="T20" fmla="*/ 6 w 16"/>
                <a:gd name="T21" fmla="*/ 3 h 7"/>
                <a:gd name="T22" fmla="*/ 7 w 16"/>
                <a:gd name="T23" fmla="*/ 3 h 7"/>
                <a:gd name="T24" fmla="*/ 7 w 16"/>
                <a:gd name="T25" fmla="*/ 4 h 7"/>
                <a:gd name="T26" fmla="*/ 8 w 16"/>
                <a:gd name="T27" fmla="*/ 4 h 7"/>
                <a:gd name="T28" fmla="*/ 9 w 16"/>
                <a:gd name="T29" fmla="*/ 3 h 7"/>
                <a:gd name="T30" fmla="*/ 10 w 16"/>
                <a:gd name="T31" fmla="*/ 2 h 7"/>
                <a:gd name="T32" fmla="*/ 11 w 16"/>
                <a:gd name="T33" fmla="*/ 2 h 7"/>
                <a:gd name="T34" fmla="*/ 11 w 16"/>
                <a:gd name="T35" fmla="*/ 3 h 7"/>
                <a:gd name="T36" fmla="*/ 13 w 16"/>
                <a:gd name="T37" fmla="*/ 3 h 7"/>
                <a:gd name="T38" fmla="*/ 13 w 16"/>
                <a:gd name="T39" fmla="*/ 4 h 7"/>
                <a:gd name="T40" fmla="*/ 15 w 16"/>
                <a:gd name="T41" fmla="*/ 7 h 7"/>
                <a:gd name="T42" fmla="*/ 16 w 16"/>
                <a:gd name="T43" fmla="*/ 7 h 7"/>
                <a:gd name="T44" fmla="*/ 16 w 16"/>
                <a:gd name="T45" fmla="*/ 5 h 7"/>
                <a:gd name="T46" fmla="*/ 16 w 16"/>
                <a:gd name="T47" fmla="*/ 4 h 7"/>
                <a:gd name="T48" fmla="*/ 15 w 16"/>
                <a:gd name="T49" fmla="*/ 4 h 7"/>
                <a:gd name="T50" fmla="*/ 15 w 16"/>
                <a:gd name="T51" fmla="*/ 3 h 7"/>
                <a:gd name="T52" fmla="*/ 16 w 16"/>
                <a:gd name="T53" fmla="*/ 3 h 7"/>
                <a:gd name="T54" fmla="*/ 16 w 16"/>
                <a:gd name="T55" fmla="*/ 2 h 7"/>
                <a:gd name="T56" fmla="*/ 15 w 16"/>
                <a:gd name="T57" fmla="*/ 1 h 7"/>
                <a:gd name="T58" fmla="*/ 15 w 16"/>
                <a:gd name="T59" fmla="*/ 0 h 7"/>
                <a:gd name="T60" fmla="*/ 14 w 16"/>
                <a:gd name="T61" fmla="*/ 0 h 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6" h="7">
                  <a:moveTo>
                    <a:pt x="0" y="3"/>
                  </a:moveTo>
                  <a:lnTo>
                    <a:pt x="1" y="3"/>
                  </a:lnTo>
                  <a:lnTo>
                    <a:pt x="1" y="2"/>
                  </a:lnTo>
                  <a:lnTo>
                    <a:pt x="2" y="2"/>
                  </a:lnTo>
                  <a:lnTo>
                    <a:pt x="3" y="2"/>
                  </a:lnTo>
                  <a:lnTo>
                    <a:pt x="3" y="3"/>
                  </a:lnTo>
                  <a:lnTo>
                    <a:pt x="5" y="4"/>
                  </a:lnTo>
                  <a:lnTo>
                    <a:pt x="5" y="5"/>
                  </a:lnTo>
                  <a:lnTo>
                    <a:pt x="6" y="5"/>
                  </a:lnTo>
                  <a:lnTo>
                    <a:pt x="6" y="4"/>
                  </a:lnTo>
                  <a:lnTo>
                    <a:pt x="6" y="3"/>
                  </a:lnTo>
                  <a:lnTo>
                    <a:pt x="7" y="3"/>
                  </a:lnTo>
                  <a:lnTo>
                    <a:pt x="7" y="4"/>
                  </a:lnTo>
                  <a:lnTo>
                    <a:pt x="8" y="4"/>
                  </a:lnTo>
                  <a:lnTo>
                    <a:pt x="9" y="3"/>
                  </a:lnTo>
                  <a:lnTo>
                    <a:pt x="10" y="2"/>
                  </a:lnTo>
                  <a:lnTo>
                    <a:pt x="11" y="2"/>
                  </a:lnTo>
                  <a:lnTo>
                    <a:pt x="11" y="3"/>
                  </a:lnTo>
                  <a:lnTo>
                    <a:pt x="13" y="3"/>
                  </a:lnTo>
                  <a:lnTo>
                    <a:pt x="13" y="4"/>
                  </a:lnTo>
                  <a:lnTo>
                    <a:pt x="15" y="7"/>
                  </a:lnTo>
                  <a:lnTo>
                    <a:pt x="16" y="7"/>
                  </a:lnTo>
                  <a:lnTo>
                    <a:pt x="16" y="5"/>
                  </a:lnTo>
                  <a:lnTo>
                    <a:pt x="16" y="4"/>
                  </a:lnTo>
                  <a:lnTo>
                    <a:pt x="15" y="4"/>
                  </a:lnTo>
                  <a:lnTo>
                    <a:pt x="15" y="3"/>
                  </a:lnTo>
                  <a:lnTo>
                    <a:pt x="16" y="3"/>
                  </a:lnTo>
                  <a:lnTo>
                    <a:pt x="16" y="2"/>
                  </a:lnTo>
                  <a:lnTo>
                    <a:pt x="15" y="1"/>
                  </a:lnTo>
                  <a:lnTo>
                    <a:pt x="15" y="0"/>
                  </a:lnTo>
                  <a:lnTo>
                    <a:pt x="14" y="0"/>
                  </a:lnTo>
                </a:path>
              </a:pathLst>
            </a:custGeom>
            <a:noFill/>
            <a:ln w="3175">
              <a:solidFill>
                <a:schemeClr val="tx1">
                  <a:lumMod val="95000"/>
                  <a:lumOff val="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63" name="Freeform 163"/>
            <p:cNvSpPr>
              <a:spLocks/>
            </p:cNvSpPr>
            <p:nvPr/>
          </p:nvSpPr>
          <p:spPr bwMode="auto">
            <a:xfrm>
              <a:off x="3396" y="2475"/>
              <a:ext cx="253" cy="250"/>
            </a:xfrm>
            <a:custGeom>
              <a:avLst/>
              <a:gdLst>
                <a:gd name="T0" fmla="*/ 132 w 253"/>
                <a:gd name="T1" fmla="*/ 3 h 250"/>
                <a:gd name="T2" fmla="*/ 151 w 253"/>
                <a:gd name="T3" fmla="*/ 3 h 250"/>
                <a:gd name="T4" fmla="*/ 176 w 253"/>
                <a:gd name="T5" fmla="*/ 2 h 250"/>
                <a:gd name="T6" fmla="*/ 186 w 253"/>
                <a:gd name="T7" fmla="*/ 2 h 250"/>
                <a:gd name="T8" fmla="*/ 215 w 253"/>
                <a:gd name="T9" fmla="*/ 2 h 250"/>
                <a:gd name="T10" fmla="*/ 241 w 253"/>
                <a:gd name="T11" fmla="*/ 0 h 250"/>
                <a:gd name="T12" fmla="*/ 251 w 253"/>
                <a:gd name="T13" fmla="*/ 11 h 250"/>
                <a:gd name="T14" fmla="*/ 249 w 253"/>
                <a:gd name="T15" fmla="*/ 29 h 250"/>
                <a:gd name="T16" fmla="*/ 249 w 253"/>
                <a:gd name="T17" fmla="*/ 35 h 250"/>
                <a:gd name="T18" fmla="*/ 247 w 253"/>
                <a:gd name="T19" fmla="*/ 63 h 250"/>
                <a:gd name="T20" fmla="*/ 244 w 253"/>
                <a:gd name="T21" fmla="*/ 86 h 250"/>
                <a:gd name="T22" fmla="*/ 241 w 253"/>
                <a:gd name="T23" fmla="*/ 116 h 250"/>
                <a:gd name="T24" fmla="*/ 240 w 253"/>
                <a:gd name="T25" fmla="*/ 131 h 250"/>
                <a:gd name="T26" fmla="*/ 239 w 253"/>
                <a:gd name="T27" fmla="*/ 140 h 250"/>
                <a:gd name="T28" fmla="*/ 236 w 253"/>
                <a:gd name="T29" fmla="*/ 162 h 250"/>
                <a:gd name="T30" fmla="*/ 235 w 253"/>
                <a:gd name="T31" fmla="*/ 181 h 250"/>
                <a:gd name="T32" fmla="*/ 233 w 253"/>
                <a:gd name="T33" fmla="*/ 199 h 250"/>
                <a:gd name="T34" fmla="*/ 224 w 253"/>
                <a:gd name="T35" fmla="*/ 208 h 250"/>
                <a:gd name="T36" fmla="*/ 203 w 253"/>
                <a:gd name="T37" fmla="*/ 214 h 250"/>
                <a:gd name="T38" fmla="*/ 190 w 253"/>
                <a:gd name="T39" fmla="*/ 219 h 250"/>
                <a:gd name="T40" fmla="*/ 177 w 253"/>
                <a:gd name="T41" fmla="*/ 222 h 250"/>
                <a:gd name="T42" fmla="*/ 160 w 253"/>
                <a:gd name="T43" fmla="*/ 228 h 250"/>
                <a:gd name="T44" fmla="*/ 145 w 253"/>
                <a:gd name="T45" fmla="*/ 231 h 250"/>
                <a:gd name="T46" fmla="*/ 124 w 253"/>
                <a:gd name="T47" fmla="*/ 235 h 250"/>
                <a:gd name="T48" fmla="*/ 118 w 253"/>
                <a:gd name="T49" fmla="*/ 236 h 250"/>
                <a:gd name="T50" fmla="*/ 105 w 253"/>
                <a:gd name="T51" fmla="*/ 238 h 250"/>
                <a:gd name="T52" fmla="*/ 92 w 253"/>
                <a:gd name="T53" fmla="*/ 240 h 250"/>
                <a:gd name="T54" fmla="*/ 81 w 253"/>
                <a:gd name="T55" fmla="*/ 243 h 250"/>
                <a:gd name="T56" fmla="*/ 66 w 253"/>
                <a:gd name="T57" fmla="*/ 244 h 250"/>
                <a:gd name="T58" fmla="*/ 48 w 253"/>
                <a:gd name="T59" fmla="*/ 246 h 250"/>
                <a:gd name="T60" fmla="*/ 23 w 253"/>
                <a:gd name="T61" fmla="*/ 247 h 250"/>
                <a:gd name="T62" fmla="*/ 8 w 253"/>
                <a:gd name="T63" fmla="*/ 248 h 250"/>
                <a:gd name="T64" fmla="*/ 3 w 253"/>
                <a:gd name="T65" fmla="*/ 232 h 250"/>
                <a:gd name="T66" fmla="*/ 3 w 253"/>
                <a:gd name="T67" fmla="*/ 211 h 250"/>
                <a:gd name="T68" fmla="*/ 3 w 253"/>
                <a:gd name="T69" fmla="*/ 204 h 250"/>
                <a:gd name="T70" fmla="*/ 3 w 253"/>
                <a:gd name="T71" fmla="*/ 189 h 250"/>
                <a:gd name="T72" fmla="*/ 3 w 253"/>
                <a:gd name="T73" fmla="*/ 179 h 250"/>
                <a:gd name="T74" fmla="*/ 2 w 253"/>
                <a:gd name="T75" fmla="*/ 172 h 250"/>
                <a:gd name="T76" fmla="*/ 3 w 253"/>
                <a:gd name="T77" fmla="*/ 167 h 250"/>
                <a:gd name="T78" fmla="*/ 2 w 253"/>
                <a:gd name="T79" fmla="*/ 155 h 250"/>
                <a:gd name="T80" fmla="*/ 2 w 253"/>
                <a:gd name="T81" fmla="*/ 149 h 250"/>
                <a:gd name="T82" fmla="*/ 2 w 253"/>
                <a:gd name="T83" fmla="*/ 142 h 250"/>
                <a:gd name="T84" fmla="*/ 2 w 253"/>
                <a:gd name="T85" fmla="*/ 117 h 250"/>
                <a:gd name="T86" fmla="*/ 1 w 253"/>
                <a:gd name="T87" fmla="*/ 102 h 250"/>
                <a:gd name="T88" fmla="*/ 1 w 253"/>
                <a:gd name="T89" fmla="*/ 90 h 250"/>
                <a:gd name="T90" fmla="*/ 1 w 253"/>
                <a:gd name="T91" fmla="*/ 76 h 250"/>
                <a:gd name="T92" fmla="*/ 1 w 253"/>
                <a:gd name="T93" fmla="*/ 63 h 250"/>
                <a:gd name="T94" fmla="*/ 1 w 253"/>
                <a:gd name="T95" fmla="*/ 42 h 250"/>
                <a:gd name="T96" fmla="*/ 0 w 253"/>
                <a:gd name="T97" fmla="*/ 21 h 250"/>
                <a:gd name="T98" fmla="*/ 0 w 253"/>
                <a:gd name="T99" fmla="*/ 6 h 250"/>
                <a:gd name="T100" fmla="*/ 16 w 253"/>
                <a:gd name="T101" fmla="*/ 5 h 250"/>
                <a:gd name="T102" fmla="*/ 31 w 253"/>
                <a:gd name="T103" fmla="*/ 5 h 250"/>
                <a:gd name="T104" fmla="*/ 56 w 253"/>
                <a:gd name="T105" fmla="*/ 4 h 250"/>
                <a:gd name="T106" fmla="*/ 75 w 253"/>
                <a:gd name="T107" fmla="*/ 4 h 250"/>
                <a:gd name="T108" fmla="*/ 84 w 253"/>
                <a:gd name="T109" fmla="*/ 4 h 250"/>
                <a:gd name="T110" fmla="*/ 92 w 253"/>
                <a:gd name="T111" fmla="*/ 4 h 250"/>
                <a:gd name="T112" fmla="*/ 97 w 253"/>
                <a:gd name="T113" fmla="*/ 4 h 250"/>
                <a:gd name="T114" fmla="*/ 107 w 253"/>
                <a:gd name="T115" fmla="*/ 4 h 250"/>
                <a:gd name="T116" fmla="*/ 120 w 253"/>
                <a:gd name="T117" fmla="*/ 3 h 25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53" h="250">
                  <a:moveTo>
                    <a:pt x="120" y="3"/>
                  </a:moveTo>
                  <a:lnTo>
                    <a:pt x="121" y="3"/>
                  </a:lnTo>
                  <a:lnTo>
                    <a:pt x="122" y="3"/>
                  </a:lnTo>
                  <a:lnTo>
                    <a:pt x="130" y="3"/>
                  </a:lnTo>
                  <a:lnTo>
                    <a:pt x="131" y="3"/>
                  </a:lnTo>
                  <a:lnTo>
                    <a:pt x="132" y="3"/>
                  </a:lnTo>
                  <a:lnTo>
                    <a:pt x="135" y="3"/>
                  </a:lnTo>
                  <a:lnTo>
                    <a:pt x="137" y="3"/>
                  </a:lnTo>
                  <a:lnTo>
                    <a:pt x="144" y="3"/>
                  </a:lnTo>
                  <a:lnTo>
                    <a:pt x="147" y="3"/>
                  </a:lnTo>
                  <a:lnTo>
                    <a:pt x="151" y="3"/>
                  </a:lnTo>
                  <a:lnTo>
                    <a:pt x="152" y="3"/>
                  </a:lnTo>
                  <a:lnTo>
                    <a:pt x="162" y="2"/>
                  </a:lnTo>
                  <a:lnTo>
                    <a:pt x="163" y="2"/>
                  </a:lnTo>
                  <a:lnTo>
                    <a:pt x="170" y="2"/>
                  </a:lnTo>
                  <a:lnTo>
                    <a:pt x="175" y="2"/>
                  </a:lnTo>
                  <a:lnTo>
                    <a:pt x="176" y="2"/>
                  </a:lnTo>
                  <a:lnTo>
                    <a:pt x="177" y="2"/>
                  </a:lnTo>
                  <a:lnTo>
                    <a:pt x="178" y="2"/>
                  </a:lnTo>
                  <a:lnTo>
                    <a:pt x="186" y="2"/>
                  </a:lnTo>
                  <a:lnTo>
                    <a:pt x="192" y="2"/>
                  </a:lnTo>
                  <a:lnTo>
                    <a:pt x="194" y="2"/>
                  </a:lnTo>
                  <a:lnTo>
                    <a:pt x="206" y="2"/>
                  </a:lnTo>
                  <a:lnTo>
                    <a:pt x="209" y="2"/>
                  </a:lnTo>
                  <a:lnTo>
                    <a:pt x="215" y="2"/>
                  </a:lnTo>
                  <a:lnTo>
                    <a:pt x="217" y="0"/>
                  </a:lnTo>
                  <a:lnTo>
                    <a:pt x="222" y="0"/>
                  </a:lnTo>
                  <a:lnTo>
                    <a:pt x="227" y="0"/>
                  </a:lnTo>
                  <a:lnTo>
                    <a:pt x="232" y="0"/>
                  </a:lnTo>
                  <a:lnTo>
                    <a:pt x="236" y="0"/>
                  </a:lnTo>
                  <a:lnTo>
                    <a:pt x="241" y="0"/>
                  </a:lnTo>
                  <a:lnTo>
                    <a:pt x="242" y="0"/>
                  </a:lnTo>
                  <a:lnTo>
                    <a:pt x="243" y="0"/>
                  </a:lnTo>
                  <a:lnTo>
                    <a:pt x="251" y="0"/>
                  </a:lnTo>
                  <a:lnTo>
                    <a:pt x="253" y="0"/>
                  </a:lnTo>
                  <a:lnTo>
                    <a:pt x="251" y="11"/>
                  </a:lnTo>
                  <a:lnTo>
                    <a:pt x="251" y="12"/>
                  </a:lnTo>
                  <a:lnTo>
                    <a:pt x="251" y="16"/>
                  </a:lnTo>
                  <a:lnTo>
                    <a:pt x="250" y="21"/>
                  </a:lnTo>
                  <a:lnTo>
                    <a:pt x="250" y="27"/>
                  </a:lnTo>
                  <a:lnTo>
                    <a:pt x="250" y="28"/>
                  </a:lnTo>
                  <a:lnTo>
                    <a:pt x="249" y="29"/>
                  </a:lnTo>
                  <a:lnTo>
                    <a:pt x="249" y="30"/>
                  </a:lnTo>
                  <a:lnTo>
                    <a:pt x="249" y="31"/>
                  </a:lnTo>
                  <a:lnTo>
                    <a:pt x="249" y="34"/>
                  </a:lnTo>
                  <a:lnTo>
                    <a:pt x="249" y="35"/>
                  </a:lnTo>
                  <a:lnTo>
                    <a:pt x="249" y="37"/>
                  </a:lnTo>
                  <a:lnTo>
                    <a:pt x="248" y="42"/>
                  </a:lnTo>
                  <a:lnTo>
                    <a:pt x="248" y="51"/>
                  </a:lnTo>
                  <a:lnTo>
                    <a:pt x="247" y="56"/>
                  </a:lnTo>
                  <a:lnTo>
                    <a:pt x="247" y="60"/>
                  </a:lnTo>
                  <a:lnTo>
                    <a:pt x="247" y="63"/>
                  </a:lnTo>
                  <a:lnTo>
                    <a:pt x="246" y="68"/>
                  </a:lnTo>
                  <a:lnTo>
                    <a:pt x="246" y="70"/>
                  </a:lnTo>
                  <a:lnTo>
                    <a:pt x="246" y="76"/>
                  </a:lnTo>
                  <a:lnTo>
                    <a:pt x="244" y="82"/>
                  </a:lnTo>
                  <a:lnTo>
                    <a:pt x="244" y="86"/>
                  </a:lnTo>
                  <a:lnTo>
                    <a:pt x="243" y="99"/>
                  </a:lnTo>
                  <a:lnTo>
                    <a:pt x="242" y="108"/>
                  </a:lnTo>
                  <a:lnTo>
                    <a:pt x="242" y="110"/>
                  </a:lnTo>
                  <a:lnTo>
                    <a:pt x="241" y="115"/>
                  </a:lnTo>
                  <a:lnTo>
                    <a:pt x="241" y="116"/>
                  </a:lnTo>
                  <a:lnTo>
                    <a:pt x="241" y="119"/>
                  </a:lnTo>
                  <a:lnTo>
                    <a:pt x="241" y="124"/>
                  </a:lnTo>
                  <a:lnTo>
                    <a:pt x="240" y="131"/>
                  </a:lnTo>
                  <a:lnTo>
                    <a:pt x="240" y="136"/>
                  </a:lnTo>
                  <a:lnTo>
                    <a:pt x="239" y="138"/>
                  </a:lnTo>
                  <a:lnTo>
                    <a:pt x="239" y="140"/>
                  </a:lnTo>
                  <a:lnTo>
                    <a:pt x="239" y="143"/>
                  </a:lnTo>
                  <a:lnTo>
                    <a:pt x="239" y="149"/>
                  </a:lnTo>
                  <a:lnTo>
                    <a:pt x="238" y="149"/>
                  </a:lnTo>
                  <a:lnTo>
                    <a:pt x="238" y="156"/>
                  </a:lnTo>
                  <a:lnTo>
                    <a:pt x="238" y="159"/>
                  </a:lnTo>
                  <a:lnTo>
                    <a:pt x="236" y="162"/>
                  </a:lnTo>
                  <a:lnTo>
                    <a:pt x="236" y="166"/>
                  </a:lnTo>
                  <a:lnTo>
                    <a:pt x="236" y="172"/>
                  </a:lnTo>
                  <a:lnTo>
                    <a:pt x="235" y="176"/>
                  </a:lnTo>
                  <a:lnTo>
                    <a:pt x="235" y="179"/>
                  </a:lnTo>
                  <a:lnTo>
                    <a:pt x="235" y="180"/>
                  </a:lnTo>
                  <a:lnTo>
                    <a:pt x="235" y="181"/>
                  </a:lnTo>
                  <a:lnTo>
                    <a:pt x="235" y="182"/>
                  </a:lnTo>
                  <a:lnTo>
                    <a:pt x="235" y="183"/>
                  </a:lnTo>
                  <a:lnTo>
                    <a:pt x="234" y="190"/>
                  </a:lnTo>
                  <a:lnTo>
                    <a:pt x="234" y="196"/>
                  </a:lnTo>
                  <a:lnTo>
                    <a:pt x="233" y="199"/>
                  </a:lnTo>
                  <a:lnTo>
                    <a:pt x="233" y="203"/>
                  </a:lnTo>
                  <a:lnTo>
                    <a:pt x="233" y="205"/>
                  </a:lnTo>
                  <a:lnTo>
                    <a:pt x="233" y="206"/>
                  </a:lnTo>
                  <a:lnTo>
                    <a:pt x="231" y="206"/>
                  </a:lnTo>
                  <a:lnTo>
                    <a:pt x="228" y="207"/>
                  </a:lnTo>
                  <a:lnTo>
                    <a:pt x="224" y="208"/>
                  </a:lnTo>
                  <a:lnTo>
                    <a:pt x="219" y="210"/>
                  </a:lnTo>
                  <a:lnTo>
                    <a:pt x="215" y="211"/>
                  </a:lnTo>
                  <a:lnTo>
                    <a:pt x="215" y="212"/>
                  </a:lnTo>
                  <a:lnTo>
                    <a:pt x="214" y="212"/>
                  </a:lnTo>
                  <a:lnTo>
                    <a:pt x="211" y="212"/>
                  </a:lnTo>
                  <a:lnTo>
                    <a:pt x="203" y="214"/>
                  </a:lnTo>
                  <a:lnTo>
                    <a:pt x="201" y="215"/>
                  </a:lnTo>
                  <a:lnTo>
                    <a:pt x="200" y="215"/>
                  </a:lnTo>
                  <a:lnTo>
                    <a:pt x="199" y="215"/>
                  </a:lnTo>
                  <a:lnTo>
                    <a:pt x="199" y="216"/>
                  </a:lnTo>
                  <a:lnTo>
                    <a:pt x="193" y="218"/>
                  </a:lnTo>
                  <a:lnTo>
                    <a:pt x="190" y="219"/>
                  </a:lnTo>
                  <a:lnTo>
                    <a:pt x="187" y="220"/>
                  </a:lnTo>
                  <a:lnTo>
                    <a:pt x="186" y="220"/>
                  </a:lnTo>
                  <a:lnTo>
                    <a:pt x="184" y="221"/>
                  </a:lnTo>
                  <a:lnTo>
                    <a:pt x="180" y="222"/>
                  </a:lnTo>
                  <a:lnTo>
                    <a:pt x="178" y="222"/>
                  </a:lnTo>
                  <a:lnTo>
                    <a:pt x="177" y="222"/>
                  </a:lnTo>
                  <a:lnTo>
                    <a:pt x="175" y="223"/>
                  </a:lnTo>
                  <a:lnTo>
                    <a:pt x="174" y="223"/>
                  </a:lnTo>
                  <a:lnTo>
                    <a:pt x="168" y="226"/>
                  </a:lnTo>
                  <a:lnTo>
                    <a:pt x="167" y="226"/>
                  </a:lnTo>
                  <a:lnTo>
                    <a:pt x="162" y="227"/>
                  </a:lnTo>
                  <a:lnTo>
                    <a:pt x="160" y="228"/>
                  </a:lnTo>
                  <a:lnTo>
                    <a:pt x="155" y="229"/>
                  </a:lnTo>
                  <a:lnTo>
                    <a:pt x="153" y="229"/>
                  </a:lnTo>
                  <a:lnTo>
                    <a:pt x="151" y="230"/>
                  </a:lnTo>
                  <a:lnTo>
                    <a:pt x="146" y="231"/>
                  </a:lnTo>
                  <a:lnTo>
                    <a:pt x="145" y="231"/>
                  </a:lnTo>
                  <a:lnTo>
                    <a:pt x="142" y="232"/>
                  </a:lnTo>
                  <a:lnTo>
                    <a:pt x="136" y="232"/>
                  </a:lnTo>
                  <a:lnTo>
                    <a:pt x="134" y="234"/>
                  </a:lnTo>
                  <a:lnTo>
                    <a:pt x="132" y="234"/>
                  </a:lnTo>
                  <a:lnTo>
                    <a:pt x="127" y="235"/>
                  </a:lnTo>
                  <a:lnTo>
                    <a:pt x="124" y="235"/>
                  </a:lnTo>
                  <a:lnTo>
                    <a:pt x="123" y="236"/>
                  </a:lnTo>
                  <a:lnTo>
                    <a:pt x="122" y="236"/>
                  </a:lnTo>
                  <a:lnTo>
                    <a:pt x="121" y="236"/>
                  </a:lnTo>
                  <a:lnTo>
                    <a:pt x="119" y="236"/>
                  </a:lnTo>
                  <a:lnTo>
                    <a:pt x="118" y="236"/>
                  </a:lnTo>
                  <a:lnTo>
                    <a:pt x="116" y="237"/>
                  </a:lnTo>
                  <a:lnTo>
                    <a:pt x="115" y="237"/>
                  </a:lnTo>
                  <a:lnTo>
                    <a:pt x="112" y="237"/>
                  </a:lnTo>
                  <a:lnTo>
                    <a:pt x="106" y="238"/>
                  </a:lnTo>
                  <a:lnTo>
                    <a:pt x="105" y="238"/>
                  </a:lnTo>
                  <a:lnTo>
                    <a:pt x="103" y="239"/>
                  </a:lnTo>
                  <a:lnTo>
                    <a:pt x="98" y="240"/>
                  </a:lnTo>
                  <a:lnTo>
                    <a:pt x="96" y="240"/>
                  </a:lnTo>
                  <a:lnTo>
                    <a:pt x="94" y="240"/>
                  </a:lnTo>
                  <a:lnTo>
                    <a:pt x="92" y="240"/>
                  </a:lnTo>
                  <a:lnTo>
                    <a:pt x="88" y="242"/>
                  </a:lnTo>
                  <a:lnTo>
                    <a:pt x="87" y="242"/>
                  </a:lnTo>
                  <a:lnTo>
                    <a:pt x="86" y="242"/>
                  </a:lnTo>
                  <a:lnTo>
                    <a:pt x="82" y="243"/>
                  </a:lnTo>
                  <a:lnTo>
                    <a:pt x="81" y="243"/>
                  </a:lnTo>
                  <a:lnTo>
                    <a:pt x="80" y="243"/>
                  </a:lnTo>
                  <a:lnTo>
                    <a:pt x="78" y="244"/>
                  </a:lnTo>
                  <a:lnTo>
                    <a:pt x="76" y="244"/>
                  </a:lnTo>
                  <a:lnTo>
                    <a:pt x="75" y="244"/>
                  </a:lnTo>
                  <a:lnTo>
                    <a:pt x="70" y="244"/>
                  </a:lnTo>
                  <a:lnTo>
                    <a:pt x="66" y="244"/>
                  </a:lnTo>
                  <a:lnTo>
                    <a:pt x="63" y="245"/>
                  </a:lnTo>
                  <a:lnTo>
                    <a:pt x="56" y="245"/>
                  </a:lnTo>
                  <a:lnTo>
                    <a:pt x="55" y="245"/>
                  </a:lnTo>
                  <a:lnTo>
                    <a:pt x="51" y="245"/>
                  </a:lnTo>
                  <a:lnTo>
                    <a:pt x="48" y="246"/>
                  </a:lnTo>
                  <a:lnTo>
                    <a:pt x="36" y="246"/>
                  </a:lnTo>
                  <a:lnTo>
                    <a:pt x="33" y="247"/>
                  </a:lnTo>
                  <a:lnTo>
                    <a:pt x="26" y="247"/>
                  </a:lnTo>
                  <a:lnTo>
                    <a:pt x="23" y="247"/>
                  </a:lnTo>
                  <a:lnTo>
                    <a:pt x="22" y="247"/>
                  </a:lnTo>
                  <a:lnTo>
                    <a:pt x="17" y="248"/>
                  </a:lnTo>
                  <a:lnTo>
                    <a:pt x="15" y="248"/>
                  </a:lnTo>
                  <a:lnTo>
                    <a:pt x="10" y="248"/>
                  </a:lnTo>
                  <a:lnTo>
                    <a:pt x="9" y="248"/>
                  </a:lnTo>
                  <a:lnTo>
                    <a:pt x="8" y="248"/>
                  </a:lnTo>
                  <a:lnTo>
                    <a:pt x="6" y="250"/>
                  </a:lnTo>
                  <a:lnTo>
                    <a:pt x="4" y="250"/>
                  </a:lnTo>
                  <a:lnTo>
                    <a:pt x="4" y="242"/>
                  </a:lnTo>
                  <a:lnTo>
                    <a:pt x="4" y="240"/>
                  </a:lnTo>
                  <a:lnTo>
                    <a:pt x="4" y="238"/>
                  </a:lnTo>
                  <a:lnTo>
                    <a:pt x="3" y="232"/>
                  </a:lnTo>
                  <a:lnTo>
                    <a:pt x="3" y="231"/>
                  </a:lnTo>
                  <a:lnTo>
                    <a:pt x="3" y="228"/>
                  </a:lnTo>
                  <a:lnTo>
                    <a:pt x="3" y="222"/>
                  </a:lnTo>
                  <a:lnTo>
                    <a:pt x="3" y="220"/>
                  </a:lnTo>
                  <a:lnTo>
                    <a:pt x="3" y="216"/>
                  </a:lnTo>
                  <a:lnTo>
                    <a:pt x="3" y="211"/>
                  </a:lnTo>
                  <a:lnTo>
                    <a:pt x="3" y="210"/>
                  </a:lnTo>
                  <a:lnTo>
                    <a:pt x="3" y="208"/>
                  </a:lnTo>
                  <a:lnTo>
                    <a:pt x="3" y="206"/>
                  </a:lnTo>
                  <a:lnTo>
                    <a:pt x="3" y="204"/>
                  </a:lnTo>
                  <a:lnTo>
                    <a:pt x="3" y="200"/>
                  </a:lnTo>
                  <a:lnTo>
                    <a:pt x="3" y="199"/>
                  </a:lnTo>
                  <a:lnTo>
                    <a:pt x="3" y="192"/>
                  </a:lnTo>
                  <a:lnTo>
                    <a:pt x="3" y="191"/>
                  </a:lnTo>
                  <a:lnTo>
                    <a:pt x="3" y="190"/>
                  </a:lnTo>
                  <a:lnTo>
                    <a:pt x="3" y="189"/>
                  </a:lnTo>
                  <a:lnTo>
                    <a:pt x="3" y="186"/>
                  </a:lnTo>
                  <a:lnTo>
                    <a:pt x="3" y="184"/>
                  </a:lnTo>
                  <a:lnTo>
                    <a:pt x="3" y="181"/>
                  </a:lnTo>
                  <a:lnTo>
                    <a:pt x="3" y="180"/>
                  </a:lnTo>
                  <a:lnTo>
                    <a:pt x="3" y="179"/>
                  </a:lnTo>
                  <a:lnTo>
                    <a:pt x="2" y="176"/>
                  </a:lnTo>
                  <a:lnTo>
                    <a:pt x="2" y="175"/>
                  </a:lnTo>
                  <a:lnTo>
                    <a:pt x="2" y="174"/>
                  </a:lnTo>
                  <a:lnTo>
                    <a:pt x="2" y="173"/>
                  </a:lnTo>
                  <a:lnTo>
                    <a:pt x="2" y="172"/>
                  </a:lnTo>
                  <a:lnTo>
                    <a:pt x="3" y="170"/>
                  </a:lnTo>
                  <a:lnTo>
                    <a:pt x="3" y="168"/>
                  </a:lnTo>
                  <a:lnTo>
                    <a:pt x="3" y="167"/>
                  </a:lnTo>
                  <a:lnTo>
                    <a:pt x="2" y="166"/>
                  </a:lnTo>
                  <a:lnTo>
                    <a:pt x="2" y="165"/>
                  </a:lnTo>
                  <a:lnTo>
                    <a:pt x="2" y="162"/>
                  </a:lnTo>
                  <a:lnTo>
                    <a:pt x="2" y="157"/>
                  </a:lnTo>
                  <a:lnTo>
                    <a:pt x="2" y="155"/>
                  </a:lnTo>
                  <a:lnTo>
                    <a:pt x="2" y="149"/>
                  </a:lnTo>
                  <a:lnTo>
                    <a:pt x="2" y="148"/>
                  </a:lnTo>
                  <a:lnTo>
                    <a:pt x="2" y="147"/>
                  </a:lnTo>
                  <a:lnTo>
                    <a:pt x="2" y="142"/>
                  </a:lnTo>
                  <a:lnTo>
                    <a:pt x="2" y="139"/>
                  </a:lnTo>
                  <a:lnTo>
                    <a:pt x="2" y="132"/>
                  </a:lnTo>
                  <a:lnTo>
                    <a:pt x="2" y="122"/>
                  </a:lnTo>
                  <a:lnTo>
                    <a:pt x="2" y="120"/>
                  </a:lnTo>
                  <a:lnTo>
                    <a:pt x="2" y="117"/>
                  </a:lnTo>
                  <a:lnTo>
                    <a:pt x="2" y="115"/>
                  </a:lnTo>
                  <a:lnTo>
                    <a:pt x="2" y="110"/>
                  </a:lnTo>
                  <a:lnTo>
                    <a:pt x="1" y="106"/>
                  </a:lnTo>
                  <a:lnTo>
                    <a:pt x="1" y="103"/>
                  </a:lnTo>
                  <a:lnTo>
                    <a:pt x="1" y="102"/>
                  </a:lnTo>
                  <a:lnTo>
                    <a:pt x="1" y="99"/>
                  </a:lnTo>
                  <a:lnTo>
                    <a:pt x="1" y="96"/>
                  </a:lnTo>
                  <a:lnTo>
                    <a:pt x="1" y="95"/>
                  </a:lnTo>
                  <a:lnTo>
                    <a:pt x="1" y="94"/>
                  </a:lnTo>
                  <a:lnTo>
                    <a:pt x="1" y="92"/>
                  </a:lnTo>
                  <a:lnTo>
                    <a:pt x="1" y="90"/>
                  </a:lnTo>
                  <a:lnTo>
                    <a:pt x="1" y="84"/>
                  </a:lnTo>
                  <a:lnTo>
                    <a:pt x="1" y="77"/>
                  </a:lnTo>
                  <a:lnTo>
                    <a:pt x="1" y="76"/>
                  </a:lnTo>
                  <a:lnTo>
                    <a:pt x="1" y="71"/>
                  </a:lnTo>
                  <a:lnTo>
                    <a:pt x="1" y="70"/>
                  </a:lnTo>
                  <a:lnTo>
                    <a:pt x="1" y="68"/>
                  </a:lnTo>
                  <a:lnTo>
                    <a:pt x="1" y="66"/>
                  </a:lnTo>
                  <a:lnTo>
                    <a:pt x="1" y="63"/>
                  </a:lnTo>
                  <a:lnTo>
                    <a:pt x="1" y="58"/>
                  </a:lnTo>
                  <a:lnTo>
                    <a:pt x="1" y="56"/>
                  </a:lnTo>
                  <a:lnTo>
                    <a:pt x="1" y="55"/>
                  </a:lnTo>
                  <a:lnTo>
                    <a:pt x="1" y="54"/>
                  </a:lnTo>
                  <a:lnTo>
                    <a:pt x="1" y="51"/>
                  </a:lnTo>
                  <a:lnTo>
                    <a:pt x="1" y="42"/>
                  </a:lnTo>
                  <a:lnTo>
                    <a:pt x="1" y="36"/>
                  </a:lnTo>
                  <a:lnTo>
                    <a:pt x="0" y="24"/>
                  </a:lnTo>
                  <a:lnTo>
                    <a:pt x="0" y="23"/>
                  </a:lnTo>
                  <a:lnTo>
                    <a:pt x="0" y="22"/>
                  </a:lnTo>
                  <a:lnTo>
                    <a:pt x="0" y="21"/>
                  </a:lnTo>
                  <a:lnTo>
                    <a:pt x="0" y="16"/>
                  </a:lnTo>
                  <a:lnTo>
                    <a:pt x="0" y="14"/>
                  </a:lnTo>
                  <a:lnTo>
                    <a:pt x="0" y="12"/>
                  </a:lnTo>
                  <a:lnTo>
                    <a:pt x="0" y="6"/>
                  </a:lnTo>
                  <a:lnTo>
                    <a:pt x="0" y="5"/>
                  </a:lnTo>
                  <a:lnTo>
                    <a:pt x="1" y="5"/>
                  </a:lnTo>
                  <a:lnTo>
                    <a:pt x="10" y="5"/>
                  </a:lnTo>
                  <a:lnTo>
                    <a:pt x="15" y="5"/>
                  </a:lnTo>
                  <a:lnTo>
                    <a:pt x="16" y="5"/>
                  </a:lnTo>
                  <a:lnTo>
                    <a:pt x="20" y="5"/>
                  </a:lnTo>
                  <a:lnTo>
                    <a:pt x="25" y="5"/>
                  </a:lnTo>
                  <a:lnTo>
                    <a:pt x="26" y="5"/>
                  </a:lnTo>
                  <a:lnTo>
                    <a:pt x="27" y="5"/>
                  </a:lnTo>
                  <a:lnTo>
                    <a:pt x="31" y="5"/>
                  </a:lnTo>
                  <a:lnTo>
                    <a:pt x="38" y="5"/>
                  </a:lnTo>
                  <a:lnTo>
                    <a:pt x="42" y="4"/>
                  </a:lnTo>
                  <a:lnTo>
                    <a:pt x="47" y="4"/>
                  </a:lnTo>
                  <a:lnTo>
                    <a:pt x="49" y="4"/>
                  </a:lnTo>
                  <a:lnTo>
                    <a:pt x="51" y="4"/>
                  </a:lnTo>
                  <a:lnTo>
                    <a:pt x="56" y="4"/>
                  </a:lnTo>
                  <a:lnTo>
                    <a:pt x="60" y="4"/>
                  </a:lnTo>
                  <a:lnTo>
                    <a:pt x="63" y="4"/>
                  </a:lnTo>
                  <a:lnTo>
                    <a:pt x="65" y="4"/>
                  </a:lnTo>
                  <a:lnTo>
                    <a:pt x="73" y="4"/>
                  </a:lnTo>
                  <a:lnTo>
                    <a:pt x="74" y="4"/>
                  </a:lnTo>
                  <a:lnTo>
                    <a:pt x="75" y="4"/>
                  </a:lnTo>
                  <a:lnTo>
                    <a:pt x="80" y="4"/>
                  </a:lnTo>
                  <a:lnTo>
                    <a:pt x="82" y="4"/>
                  </a:lnTo>
                  <a:lnTo>
                    <a:pt x="84" y="4"/>
                  </a:lnTo>
                  <a:lnTo>
                    <a:pt x="86" y="4"/>
                  </a:lnTo>
                  <a:lnTo>
                    <a:pt x="87" y="4"/>
                  </a:lnTo>
                  <a:lnTo>
                    <a:pt x="92" y="4"/>
                  </a:lnTo>
                  <a:lnTo>
                    <a:pt x="95" y="4"/>
                  </a:lnTo>
                  <a:lnTo>
                    <a:pt x="97" y="4"/>
                  </a:lnTo>
                  <a:lnTo>
                    <a:pt x="100" y="4"/>
                  </a:lnTo>
                  <a:lnTo>
                    <a:pt x="102" y="4"/>
                  </a:lnTo>
                  <a:lnTo>
                    <a:pt x="104" y="4"/>
                  </a:lnTo>
                  <a:lnTo>
                    <a:pt x="107" y="4"/>
                  </a:lnTo>
                  <a:lnTo>
                    <a:pt x="111" y="3"/>
                  </a:lnTo>
                  <a:lnTo>
                    <a:pt x="112" y="3"/>
                  </a:lnTo>
                  <a:lnTo>
                    <a:pt x="114" y="3"/>
                  </a:lnTo>
                  <a:lnTo>
                    <a:pt x="115" y="3"/>
                  </a:lnTo>
                  <a:lnTo>
                    <a:pt x="116" y="3"/>
                  </a:lnTo>
                  <a:lnTo>
                    <a:pt x="120" y="3"/>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64" name="Freeform 164"/>
            <p:cNvSpPr>
              <a:spLocks/>
            </p:cNvSpPr>
            <p:nvPr/>
          </p:nvSpPr>
          <p:spPr bwMode="auto">
            <a:xfrm>
              <a:off x="3183" y="2480"/>
              <a:ext cx="217" cy="261"/>
            </a:xfrm>
            <a:custGeom>
              <a:avLst/>
              <a:gdLst>
                <a:gd name="T0" fmla="*/ 213 w 217"/>
                <a:gd name="T1" fmla="*/ 16 h 261"/>
                <a:gd name="T2" fmla="*/ 214 w 217"/>
                <a:gd name="T3" fmla="*/ 37 h 261"/>
                <a:gd name="T4" fmla="*/ 214 w 217"/>
                <a:gd name="T5" fmla="*/ 58 h 261"/>
                <a:gd name="T6" fmla="*/ 214 w 217"/>
                <a:gd name="T7" fmla="*/ 72 h 261"/>
                <a:gd name="T8" fmla="*/ 214 w 217"/>
                <a:gd name="T9" fmla="*/ 90 h 261"/>
                <a:gd name="T10" fmla="*/ 215 w 217"/>
                <a:gd name="T11" fmla="*/ 105 h 261"/>
                <a:gd name="T12" fmla="*/ 215 w 217"/>
                <a:gd name="T13" fmla="*/ 137 h 261"/>
                <a:gd name="T14" fmla="*/ 215 w 217"/>
                <a:gd name="T15" fmla="*/ 144 h 261"/>
                <a:gd name="T16" fmla="*/ 215 w 217"/>
                <a:gd name="T17" fmla="*/ 152 h 261"/>
                <a:gd name="T18" fmla="*/ 216 w 217"/>
                <a:gd name="T19" fmla="*/ 163 h 261"/>
                <a:gd name="T20" fmla="*/ 215 w 217"/>
                <a:gd name="T21" fmla="*/ 169 h 261"/>
                <a:gd name="T22" fmla="*/ 216 w 217"/>
                <a:gd name="T23" fmla="*/ 179 h 261"/>
                <a:gd name="T24" fmla="*/ 216 w 217"/>
                <a:gd name="T25" fmla="*/ 195 h 261"/>
                <a:gd name="T26" fmla="*/ 216 w 217"/>
                <a:gd name="T27" fmla="*/ 206 h 261"/>
                <a:gd name="T28" fmla="*/ 217 w 217"/>
                <a:gd name="T29" fmla="*/ 233 h 261"/>
                <a:gd name="T30" fmla="*/ 206 w 217"/>
                <a:gd name="T31" fmla="*/ 245 h 261"/>
                <a:gd name="T32" fmla="*/ 198 w 217"/>
                <a:gd name="T33" fmla="*/ 246 h 261"/>
                <a:gd name="T34" fmla="*/ 179 w 217"/>
                <a:gd name="T35" fmla="*/ 247 h 261"/>
                <a:gd name="T36" fmla="*/ 166 w 217"/>
                <a:gd name="T37" fmla="*/ 248 h 261"/>
                <a:gd name="T38" fmla="*/ 155 w 217"/>
                <a:gd name="T39" fmla="*/ 249 h 261"/>
                <a:gd name="T40" fmla="*/ 145 w 217"/>
                <a:gd name="T41" fmla="*/ 250 h 261"/>
                <a:gd name="T42" fmla="*/ 128 w 217"/>
                <a:gd name="T43" fmla="*/ 251 h 261"/>
                <a:gd name="T44" fmla="*/ 112 w 217"/>
                <a:gd name="T45" fmla="*/ 253 h 261"/>
                <a:gd name="T46" fmla="*/ 105 w 217"/>
                <a:gd name="T47" fmla="*/ 253 h 261"/>
                <a:gd name="T48" fmla="*/ 97 w 217"/>
                <a:gd name="T49" fmla="*/ 254 h 261"/>
                <a:gd name="T50" fmla="*/ 80 w 217"/>
                <a:gd name="T51" fmla="*/ 255 h 261"/>
                <a:gd name="T52" fmla="*/ 70 w 217"/>
                <a:gd name="T53" fmla="*/ 256 h 261"/>
                <a:gd name="T54" fmla="*/ 54 w 217"/>
                <a:gd name="T55" fmla="*/ 257 h 261"/>
                <a:gd name="T56" fmla="*/ 38 w 217"/>
                <a:gd name="T57" fmla="*/ 258 h 261"/>
                <a:gd name="T58" fmla="*/ 20 w 217"/>
                <a:gd name="T59" fmla="*/ 259 h 261"/>
                <a:gd name="T60" fmla="*/ 8 w 217"/>
                <a:gd name="T61" fmla="*/ 261 h 261"/>
                <a:gd name="T62" fmla="*/ 4 w 217"/>
                <a:gd name="T63" fmla="*/ 253 h 261"/>
                <a:gd name="T64" fmla="*/ 4 w 217"/>
                <a:gd name="T65" fmla="*/ 243 h 261"/>
                <a:gd name="T66" fmla="*/ 4 w 217"/>
                <a:gd name="T67" fmla="*/ 232 h 261"/>
                <a:gd name="T68" fmla="*/ 4 w 217"/>
                <a:gd name="T69" fmla="*/ 217 h 261"/>
                <a:gd name="T70" fmla="*/ 1 w 217"/>
                <a:gd name="T71" fmla="*/ 199 h 261"/>
                <a:gd name="T72" fmla="*/ 1 w 217"/>
                <a:gd name="T73" fmla="*/ 181 h 261"/>
                <a:gd name="T74" fmla="*/ 1 w 217"/>
                <a:gd name="T75" fmla="*/ 161 h 261"/>
                <a:gd name="T76" fmla="*/ 0 w 217"/>
                <a:gd name="T77" fmla="*/ 154 h 261"/>
                <a:gd name="T78" fmla="*/ 0 w 217"/>
                <a:gd name="T79" fmla="*/ 139 h 261"/>
                <a:gd name="T80" fmla="*/ 0 w 217"/>
                <a:gd name="T81" fmla="*/ 120 h 261"/>
                <a:gd name="T82" fmla="*/ 0 w 217"/>
                <a:gd name="T83" fmla="*/ 107 h 261"/>
                <a:gd name="T84" fmla="*/ 0 w 217"/>
                <a:gd name="T85" fmla="*/ 98 h 261"/>
                <a:gd name="T86" fmla="*/ 0 w 217"/>
                <a:gd name="T87" fmla="*/ 74 h 261"/>
                <a:gd name="T88" fmla="*/ 0 w 217"/>
                <a:gd name="T89" fmla="*/ 53 h 261"/>
                <a:gd name="T90" fmla="*/ 0 w 217"/>
                <a:gd name="T91" fmla="*/ 33 h 261"/>
                <a:gd name="T92" fmla="*/ 0 w 217"/>
                <a:gd name="T93" fmla="*/ 16 h 261"/>
                <a:gd name="T94" fmla="*/ 12 w 217"/>
                <a:gd name="T95" fmla="*/ 1 h 261"/>
                <a:gd name="T96" fmla="*/ 38 w 217"/>
                <a:gd name="T97" fmla="*/ 1 h 261"/>
                <a:gd name="T98" fmla="*/ 55 w 217"/>
                <a:gd name="T99" fmla="*/ 1 h 261"/>
                <a:gd name="T100" fmla="*/ 77 w 217"/>
                <a:gd name="T101" fmla="*/ 1 h 261"/>
                <a:gd name="T102" fmla="*/ 107 w 217"/>
                <a:gd name="T103" fmla="*/ 1 h 261"/>
                <a:gd name="T104" fmla="*/ 128 w 217"/>
                <a:gd name="T105" fmla="*/ 1 h 261"/>
                <a:gd name="T106" fmla="*/ 156 w 217"/>
                <a:gd name="T107" fmla="*/ 1 h 261"/>
                <a:gd name="T108" fmla="*/ 173 w 217"/>
                <a:gd name="T109" fmla="*/ 0 h 261"/>
                <a:gd name="T110" fmla="*/ 195 w 217"/>
                <a:gd name="T111" fmla="*/ 0 h 261"/>
                <a:gd name="T112" fmla="*/ 211 w 217"/>
                <a:gd name="T113" fmla="*/ 0 h 26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17" h="261">
                  <a:moveTo>
                    <a:pt x="213" y="0"/>
                  </a:moveTo>
                  <a:lnTo>
                    <a:pt x="213" y="1"/>
                  </a:lnTo>
                  <a:lnTo>
                    <a:pt x="213" y="7"/>
                  </a:lnTo>
                  <a:lnTo>
                    <a:pt x="213" y="9"/>
                  </a:lnTo>
                  <a:lnTo>
                    <a:pt x="213" y="11"/>
                  </a:lnTo>
                  <a:lnTo>
                    <a:pt x="213" y="16"/>
                  </a:lnTo>
                  <a:lnTo>
                    <a:pt x="213" y="17"/>
                  </a:lnTo>
                  <a:lnTo>
                    <a:pt x="213" y="18"/>
                  </a:lnTo>
                  <a:lnTo>
                    <a:pt x="213" y="19"/>
                  </a:lnTo>
                  <a:lnTo>
                    <a:pt x="214" y="31"/>
                  </a:lnTo>
                  <a:lnTo>
                    <a:pt x="214" y="37"/>
                  </a:lnTo>
                  <a:lnTo>
                    <a:pt x="214" y="46"/>
                  </a:lnTo>
                  <a:lnTo>
                    <a:pt x="214" y="49"/>
                  </a:lnTo>
                  <a:lnTo>
                    <a:pt x="214" y="50"/>
                  </a:lnTo>
                  <a:lnTo>
                    <a:pt x="214" y="51"/>
                  </a:lnTo>
                  <a:lnTo>
                    <a:pt x="214" y="53"/>
                  </a:lnTo>
                  <a:lnTo>
                    <a:pt x="214" y="58"/>
                  </a:lnTo>
                  <a:lnTo>
                    <a:pt x="214" y="61"/>
                  </a:lnTo>
                  <a:lnTo>
                    <a:pt x="214" y="63"/>
                  </a:lnTo>
                  <a:lnTo>
                    <a:pt x="214" y="65"/>
                  </a:lnTo>
                  <a:lnTo>
                    <a:pt x="214" y="66"/>
                  </a:lnTo>
                  <a:lnTo>
                    <a:pt x="214" y="71"/>
                  </a:lnTo>
                  <a:lnTo>
                    <a:pt x="214" y="72"/>
                  </a:lnTo>
                  <a:lnTo>
                    <a:pt x="214" y="79"/>
                  </a:lnTo>
                  <a:lnTo>
                    <a:pt x="214" y="85"/>
                  </a:lnTo>
                  <a:lnTo>
                    <a:pt x="214" y="87"/>
                  </a:lnTo>
                  <a:lnTo>
                    <a:pt x="214" y="89"/>
                  </a:lnTo>
                  <a:lnTo>
                    <a:pt x="214" y="90"/>
                  </a:lnTo>
                  <a:lnTo>
                    <a:pt x="214" y="91"/>
                  </a:lnTo>
                  <a:lnTo>
                    <a:pt x="214" y="94"/>
                  </a:lnTo>
                  <a:lnTo>
                    <a:pt x="214" y="97"/>
                  </a:lnTo>
                  <a:lnTo>
                    <a:pt x="214" y="98"/>
                  </a:lnTo>
                  <a:lnTo>
                    <a:pt x="214" y="101"/>
                  </a:lnTo>
                  <a:lnTo>
                    <a:pt x="215" y="105"/>
                  </a:lnTo>
                  <a:lnTo>
                    <a:pt x="215" y="110"/>
                  </a:lnTo>
                  <a:lnTo>
                    <a:pt x="215" y="112"/>
                  </a:lnTo>
                  <a:lnTo>
                    <a:pt x="215" y="115"/>
                  </a:lnTo>
                  <a:lnTo>
                    <a:pt x="215" y="117"/>
                  </a:lnTo>
                  <a:lnTo>
                    <a:pt x="215" y="127"/>
                  </a:lnTo>
                  <a:lnTo>
                    <a:pt x="215" y="134"/>
                  </a:lnTo>
                  <a:lnTo>
                    <a:pt x="215" y="137"/>
                  </a:lnTo>
                  <a:lnTo>
                    <a:pt x="215" y="142"/>
                  </a:lnTo>
                  <a:lnTo>
                    <a:pt x="215" y="143"/>
                  </a:lnTo>
                  <a:lnTo>
                    <a:pt x="215" y="144"/>
                  </a:lnTo>
                  <a:lnTo>
                    <a:pt x="215" y="150"/>
                  </a:lnTo>
                  <a:lnTo>
                    <a:pt x="215" y="152"/>
                  </a:lnTo>
                  <a:lnTo>
                    <a:pt x="215" y="157"/>
                  </a:lnTo>
                  <a:lnTo>
                    <a:pt x="215" y="160"/>
                  </a:lnTo>
                  <a:lnTo>
                    <a:pt x="215" y="161"/>
                  </a:lnTo>
                  <a:lnTo>
                    <a:pt x="216" y="162"/>
                  </a:lnTo>
                  <a:lnTo>
                    <a:pt x="216" y="163"/>
                  </a:lnTo>
                  <a:lnTo>
                    <a:pt x="216" y="165"/>
                  </a:lnTo>
                  <a:lnTo>
                    <a:pt x="215" y="167"/>
                  </a:lnTo>
                  <a:lnTo>
                    <a:pt x="215" y="168"/>
                  </a:lnTo>
                  <a:lnTo>
                    <a:pt x="215" y="169"/>
                  </a:lnTo>
                  <a:lnTo>
                    <a:pt x="215" y="170"/>
                  </a:lnTo>
                  <a:lnTo>
                    <a:pt x="215" y="171"/>
                  </a:lnTo>
                  <a:lnTo>
                    <a:pt x="216" y="174"/>
                  </a:lnTo>
                  <a:lnTo>
                    <a:pt x="216" y="175"/>
                  </a:lnTo>
                  <a:lnTo>
                    <a:pt x="216" y="176"/>
                  </a:lnTo>
                  <a:lnTo>
                    <a:pt x="216" y="179"/>
                  </a:lnTo>
                  <a:lnTo>
                    <a:pt x="216" y="181"/>
                  </a:lnTo>
                  <a:lnTo>
                    <a:pt x="216" y="184"/>
                  </a:lnTo>
                  <a:lnTo>
                    <a:pt x="216" y="185"/>
                  </a:lnTo>
                  <a:lnTo>
                    <a:pt x="216" y="186"/>
                  </a:lnTo>
                  <a:lnTo>
                    <a:pt x="216" y="187"/>
                  </a:lnTo>
                  <a:lnTo>
                    <a:pt x="216" y="194"/>
                  </a:lnTo>
                  <a:lnTo>
                    <a:pt x="216" y="195"/>
                  </a:lnTo>
                  <a:lnTo>
                    <a:pt x="216" y="199"/>
                  </a:lnTo>
                  <a:lnTo>
                    <a:pt x="216" y="201"/>
                  </a:lnTo>
                  <a:lnTo>
                    <a:pt x="216" y="203"/>
                  </a:lnTo>
                  <a:lnTo>
                    <a:pt x="216" y="205"/>
                  </a:lnTo>
                  <a:lnTo>
                    <a:pt x="216" y="206"/>
                  </a:lnTo>
                  <a:lnTo>
                    <a:pt x="216" y="211"/>
                  </a:lnTo>
                  <a:lnTo>
                    <a:pt x="216" y="215"/>
                  </a:lnTo>
                  <a:lnTo>
                    <a:pt x="216" y="217"/>
                  </a:lnTo>
                  <a:lnTo>
                    <a:pt x="216" y="223"/>
                  </a:lnTo>
                  <a:lnTo>
                    <a:pt x="216" y="226"/>
                  </a:lnTo>
                  <a:lnTo>
                    <a:pt x="216" y="227"/>
                  </a:lnTo>
                  <a:lnTo>
                    <a:pt x="217" y="233"/>
                  </a:lnTo>
                  <a:lnTo>
                    <a:pt x="217" y="235"/>
                  </a:lnTo>
                  <a:lnTo>
                    <a:pt x="217" y="237"/>
                  </a:lnTo>
                  <a:lnTo>
                    <a:pt x="217" y="245"/>
                  </a:lnTo>
                  <a:lnTo>
                    <a:pt x="214" y="245"/>
                  </a:lnTo>
                  <a:lnTo>
                    <a:pt x="208" y="245"/>
                  </a:lnTo>
                  <a:lnTo>
                    <a:pt x="206" y="245"/>
                  </a:lnTo>
                  <a:lnTo>
                    <a:pt x="205" y="246"/>
                  </a:lnTo>
                  <a:lnTo>
                    <a:pt x="204" y="246"/>
                  </a:lnTo>
                  <a:lnTo>
                    <a:pt x="203" y="246"/>
                  </a:lnTo>
                  <a:lnTo>
                    <a:pt x="201" y="246"/>
                  </a:lnTo>
                  <a:lnTo>
                    <a:pt x="200" y="246"/>
                  </a:lnTo>
                  <a:lnTo>
                    <a:pt x="198" y="246"/>
                  </a:lnTo>
                  <a:lnTo>
                    <a:pt x="196" y="246"/>
                  </a:lnTo>
                  <a:lnTo>
                    <a:pt x="189" y="247"/>
                  </a:lnTo>
                  <a:lnTo>
                    <a:pt x="185" y="247"/>
                  </a:lnTo>
                  <a:lnTo>
                    <a:pt x="184" y="247"/>
                  </a:lnTo>
                  <a:lnTo>
                    <a:pt x="183" y="247"/>
                  </a:lnTo>
                  <a:lnTo>
                    <a:pt x="180" y="247"/>
                  </a:lnTo>
                  <a:lnTo>
                    <a:pt x="179" y="247"/>
                  </a:lnTo>
                  <a:lnTo>
                    <a:pt x="174" y="248"/>
                  </a:lnTo>
                  <a:lnTo>
                    <a:pt x="173" y="248"/>
                  </a:lnTo>
                  <a:lnTo>
                    <a:pt x="171" y="248"/>
                  </a:lnTo>
                  <a:lnTo>
                    <a:pt x="168" y="248"/>
                  </a:lnTo>
                  <a:lnTo>
                    <a:pt x="167" y="248"/>
                  </a:lnTo>
                  <a:lnTo>
                    <a:pt x="166" y="248"/>
                  </a:lnTo>
                  <a:lnTo>
                    <a:pt x="164" y="248"/>
                  </a:lnTo>
                  <a:lnTo>
                    <a:pt x="161" y="249"/>
                  </a:lnTo>
                  <a:lnTo>
                    <a:pt x="158" y="249"/>
                  </a:lnTo>
                  <a:lnTo>
                    <a:pt x="157" y="249"/>
                  </a:lnTo>
                  <a:lnTo>
                    <a:pt x="155" y="249"/>
                  </a:lnTo>
                  <a:lnTo>
                    <a:pt x="153" y="249"/>
                  </a:lnTo>
                  <a:lnTo>
                    <a:pt x="152" y="249"/>
                  </a:lnTo>
                  <a:lnTo>
                    <a:pt x="150" y="249"/>
                  </a:lnTo>
                  <a:lnTo>
                    <a:pt x="148" y="250"/>
                  </a:lnTo>
                  <a:lnTo>
                    <a:pt x="147" y="250"/>
                  </a:lnTo>
                  <a:lnTo>
                    <a:pt x="145" y="250"/>
                  </a:lnTo>
                  <a:lnTo>
                    <a:pt x="144" y="250"/>
                  </a:lnTo>
                  <a:lnTo>
                    <a:pt x="143" y="250"/>
                  </a:lnTo>
                  <a:lnTo>
                    <a:pt x="141" y="250"/>
                  </a:lnTo>
                  <a:lnTo>
                    <a:pt x="140" y="250"/>
                  </a:lnTo>
                  <a:lnTo>
                    <a:pt x="137" y="250"/>
                  </a:lnTo>
                  <a:lnTo>
                    <a:pt x="128" y="251"/>
                  </a:lnTo>
                  <a:lnTo>
                    <a:pt x="126" y="251"/>
                  </a:lnTo>
                  <a:lnTo>
                    <a:pt x="124" y="251"/>
                  </a:lnTo>
                  <a:lnTo>
                    <a:pt x="119" y="251"/>
                  </a:lnTo>
                  <a:lnTo>
                    <a:pt x="118" y="253"/>
                  </a:lnTo>
                  <a:lnTo>
                    <a:pt x="115" y="253"/>
                  </a:lnTo>
                  <a:lnTo>
                    <a:pt x="112" y="253"/>
                  </a:lnTo>
                  <a:lnTo>
                    <a:pt x="111" y="253"/>
                  </a:lnTo>
                  <a:lnTo>
                    <a:pt x="110" y="253"/>
                  </a:lnTo>
                  <a:lnTo>
                    <a:pt x="109" y="253"/>
                  </a:lnTo>
                  <a:lnTo>
                    <a:pt x="108" y="253"/>
                  </a:lnTo>
                  <a:lnTo>
                    <a:pt x="105" y="253"/>
                  </a:lnTo>
                  <a:lnTo>
                    <a:pt x="104" y="253"/>
                  </a:lnTo>
                  <a:lnTo>
                    <a:pt x="103" y="254"/>
                  </a:lnTo>
                  <a:lnTo>
                    <a:pt x="102" y="254"/>
                  </a:lnTo>
                  <a:lnTo>
                    <a:pt x="100" y="254"/>
                  </a:lnTo>
                  <a:lnTo>
                    <a:pt x="99" y="254"/>
                  </a:lnTo>
                  <a:lnTo>
                    <a:pt x="97" y="254"/>
                  </a:lnTo>
                  <a:lnTo>
                    <a:pt x="95" y="254"/>
                  </a:lnTo>
                  <a:lnTo>
                    <a:pt x="93" y="254"/>
                  </a:lnTo>
                  <a:lnTo>
                    <a:pt x="88" y="254"/>
                  </a:lnTo>
                  <a:lnTo>
                    <a:pt x="84" y="255"/>
                  </a:lnTo>
                  <a:lnTo>
                    <a:pt x="81" y="255"/>
                  </a:lnTo>
                  <a:lnTo>
                    <a:pt x="80" y="255"/>
                  </a:lnTo>
                  <a:lnTo>
                    <a:pt x="77" y="255"/>
                  </a:lnTo>
                  <a:lnTo>
                    <a:pt x="76" y="255"/>
                  </a:lnTo>
                  <a:lnTo>
                    <a:pt x="73" y="255"/>
                  </a:lnTo>
                  <a:lnTo>
                    <a:pt x="72" y="256"/>
                  </a:lnTo>
                  <a:lnTo>
                    <a:pt x="70" y="256"/>
                  </a:lnTo>
                  <a:lnTo>
                    <a:pt x="69" y="256"/>
                  </a:lnTo>
                  <a:lnTo>
                    <a:pt x="67" y="256"/>
                  </a:lnTo>
                  <a:lnTo>
                    <a:pt x="65" y="256"/>
                  </a:lnTo>
                  <a:lnTo>
                    <a:pt x="64" y="256"/>
                  </a:lnTo>
                  <a:lnTo>
                    <a:pt x="59" y="256"/>
                  </a:lnTo>
                  <a:lnTo>
                    <a:pt x="57" y="257"/>
                  </a:lnTo>
                  <a:lnTo>
                    <a:pt x="54" y="257"/>
                  </a:lnTo>
                  <a:lnTo>
                    <a:pt x="51" y="257"/>
                  </a:lnTo>
                  <a:lnTo>
                    <a:pt x="49" y="257"/>
                  </a:lnTo>
                  <a:lnTo>
                    <a:pt x="47" y="257"/>
                  </a:lnTo>
                  <a:lnTo>
                    <a:pt x="46" y="257"/>
                  </a:lnTo>
                  <a:lnTo>
                    <a:pt x="39" y="258"/>
                  </a:lnTo>
                  <a:lnTo>
                    <a:pt x="38" y="258"/>
                  </a:lnTo>
                  <a:lnTo>
                    <a:pt x="37" y="258"/>
                  </a:lnTo>
                  <a:lnTo>
                    <a:pt x="32" y="258"/>
                  </a:lnTo>
                  <a:lnTo>
                    <a:pt x="30" y="258"/>
                  </a:lnTo>
                  <a:lnTo>
                    <a:pt x="27" y="259"/>
                  </a:lnTo>
                  <a:lnTo>
                    <a:pt x="23" y="259"/>
                  </a:lnTo>
                  <a:lnTo>
                    <a:pt x="20" y="259"/>
                  </a:lnTo>
                  <a:lnTo>
                    <a:pt x="16" y="259"/>
                  </a:lnTo>
                  <a:lnTo>
                    <a:pt x="12" y="259"/>
                  </a:lnTo>
                  <a:lnTo>
                    <a:pt x="12" y="261"/>
                  </a:lnTo>
                  <a:lnTo>
                    <a:pt x="9" y="261"/>
                  </a:lnTo>
                  <a:lnTo>
                    <a:pt x="8" y="261"/>
                  </a:lnTo>
                  <a:lnTo>
                    <a:pt x="7" y="261"/>
                  </a:lnTo>
                  <a:lnTo>
                    <a:pt x="5" y="261"/>
                  </a:lnTo>
                  <a:lnTo>
                    <a:pt x="4" y="261"/>
                  </a:lnTo>
                  <a:lnTo>
                    <a:pt x="4" y="259"/>
                  </a:lnTo>
                  <a:lnTo>
                    <a:pt x="4" y="253"/>
                  </a:lnTo>
                  <a:lnTo>
                    <a:pt x="4" y="251"/>
                  </a:lnTo>
                  <a:lnTo>
                    <a:pt x="4" y="247"/>
                  </a:lnTo>
                  <a:lnTo>
                    <a:pt x="4" y="246"/>
                  </a:lnTo>
                  <a:lnTo>
                    <a:pt x="4" y="245"/>
                  </a:lnTo>
                  <a:lnTo>
                    <a:pt x="4" y="243"/>
                  </a:lnTo>
                  <a:lnTo>
                    <a:pt x="4" y="242"/>
                  </a:lnTo>
                  <a:lnTo>
                    <a:pt x="4" y="240"/>
                  </a:lnTo>
                  <a:lnTo>
                    <a:pt x="4" y="238"/>
                  </a:lnTo>
                  <a:lnTo>
                    <a:pt x="4" y="232"/>
                  </a:lnTo>
                  <a:lnTo>
                    <a:pt x="4" y="231"/>
                  </a:lnTo>
                  <a:lnTo>
                    <a:pt x="4" y="230"/>
                  </a:lnTo>
                  <a:lnTo>
                    <a:pt x="4" y="224"/>
                  </a:lnTo>
                  <a:lnTo>
                    <a:pt x="4" y="222"/>
                  </a:lnTo>
                  <a:lnTo>
                    <a:pt x="4" y="219"/>
                  </a:lnTo>
                  <a:lnTo>
                    <a:pt x="4" y="217"/>
                  </a:lnTo>
                  <a:lnTo>
                    <a:pt x="4" y="216"/>
                  </a:lnTo>
                  <a:lnTo>
                    <a:pt x="1" y="216"/>
                  </a:lnTo>
                  <a:lnTo>
                    <a:pt x="1" y="211"/>
                  </a:lnTo>
                  <a:lnTo>
                    <a:pt x="1" y="209"/>
                  </a:lnTo>
                  <a:lnTo>
                    <a:pt x="1" y="206"/>
                  </a:lnTo>
                  <a:lnTo>
                    <a:pt x="1" y="199"/>
                  </a:lnTo>
                  <a:lnTo>
                    <a:pt x="1" y="197"/>
                  </a:lnTo>
                  <a:lnTo>
                    <a:pt x="1" y="194"/>
                  </a:lnTo>
                  <a:lnTo>
                    <a:pt x="1" y="193"/>
                  </a:lnTo>
                  <a:lnTo>
                    <a:pt x="1" y="190"/>
                  </a:lnTo>
                  <a:lnTo>
                    <a:pt x="1" y="185"/>
                  </a:lnTo>
                  <a:lnTo>
                    <a:pt x="1" y="182"/>
                  </a:lnTo>
                  <a:lnTo>
                    <a:pt x="1" y="181"/>
                  </a:lnTo>
                  <a:lnTo>
                    <a:pt x="1" y="179"/>
                  </a:lnTo>
                  <a:lnTo>
                    <a:pt x="1" y="174"/>
                  </a:lnTo>
                  <a:lnTo>
                    <a:pt x="1" y="173"/>
                  </a:lnTo>
                  <a:lnTo>
                    <a:pt x="1" y="169"/>
                  </a:lnTo>
                  <a:lnTo>
                    <a:pt x="1" y="168"/>
                  </a:lnTo>
                  <a:lnTo>
                    <a:pt x="1" y="162"/>
                  </a:lnTo>
                  <a:lnTo>
                    <a:pt x="1" y="161"/>
                  </a:lnTo>
                  <a:lnTo>
                    <a:pt x="1" y="160"/>
                  </a:lnTo>
                  <a:lnTo>
                    <a:pt x="1" y="158"/>
                  </a:lnTo>
                  <a:lnTo>
                    <a:pt x="0" y="158"/>
                  </a:lnTo>
                  <a:lnTo>
                    <a:pt x="0" y="155"/>
                  </a:lnTo>
                  <a:lnTo>
                    <a:pt x="0" y="154"/>
                  </a:lnTo>
                  <a:lnTo>
                    <a:pt x="0" y="149"/>
                  </a:lnTo>
                  <a:lnTo>
                    <a:pt x="0" y="141"/>
                  </a:lnTo>
                  <a:lnTo>
                    <a:pt x="0" y="139"/>
                  </a:lnTo>
                  <a:lnTo>
                    <a:pt x="0" y="136"/>
                  </a:lnTo>
                  <a:lnTo>
                    <a:pt x="0" y="131"/>
                  </a:lnTo>
                  <a:lnTo>
                    <a:pt x="0" y="127"/>
                  </a:lnTo>
                  <a:lnTo>
                    <a:pt x="0" y="126"/>
                  </a:lnTo>
                  <a:lnTo>
                    <a:pt x="0" y="125"/>
                  </a:lnTo>
                  <a:lnTo>
                    <a:pt x="0" y="120"/>
                  </a:lnTo>
                  <a:lnTo>
                    <a:pt x="0" y="118"/>
                  </a:lnTo>
                  <a:lnTo>
                    <a:pt x="0" y="117"/>
                  </a:lnTo>
                  <a:lnTo>
                    <a:pt x="0" y="112"/>
                  </a:lnTo>
                  <a:lnTo>
                    <a:pt x="0" y="111"/>
                  </a:lnTo>
                  <a:lnTo>
                    <a:pt x="0" y="110"/>
                  </a:lnTo>
                  <a:lnTo>
                    <a:pt x="0" y="107"/>
                  </a:lnTo>
                  <a:lnTo>
                    <a:pt x="0" y="106"/>
                  </a:lnTo>
                  <a:lnTo>
                    <a:pt x="0" y="102"/>
                  </a:lnTo>
                  <a:lnTo>
                    <a:pt x="0" y="99"/>
                  </a:lnTo>
                  <a:lnTo>
                    <a:pt x="0" y="98"/>
                  </a:lnTo>
                  <a:lnTo>
                    <a:pt x="0" y="95"/>
                  </a:lnTo>
                  <a:lnTo>
                    <a:pt x="0" y="91"/>
                  </a:lnTo>
                  <a:lnTo>
                    <a:pt x="0" y="88"/>
                  </a:lnTo>
                  <a:lnTo>
                    <a:pt x="0" y="82"/>
                  </a:lnTo>
                  <a:lnTo>
                    <a:pt x="0" y="78"/>
                  </a:lnTo>
                  <a:lnTo>
                    <a:pt x="0" y="74"/>
                  </a:lnTo>
                  <a:lnTo>
                    <a:pt x="0" y="70"/>
                  </a:lnTo>
                  <a:lnTo>
                    <a:pt x="0" y="65"/>
                  </a:lnTo>
                  <a:lnTo>
                    <a:pt x="0" y="62"/>
                  </a:lnTo>
                  <a:lnTo>
                    <a:pt x="0" y="58"/>
                  </a:lnTo>
                  <a:lnTo>
                    <a:pt x="0" y="57"/>
                  </a:lnTo>
                  <a:lnTo>
                    <a:pt x="0" y="54"/>
                  </a:lnTo>
                  <a:lnTo>
                    <a:pt x="0" y="53"/>
                  </a:lnTo>
                  <a:lnTo>
                    <a:pt x="0" y="48"/>
                  </a:lnTo>
                  <a:lnTo>
                    <a:pt x="0" y="47"/>
                  </a:lnTo>
                  <a:lnTo>
                    <a:pt x="0" y="43"/>
                  </a:lnTo>
                  <a:lnTo>
                    <a:pt x="0" y="38"/>
                  </a:lnTo>
                  <a:lnTo>
                    <a:pt x="0" y="37"/>
                  </a:lnTo>
                  <a:lnTo>
                    <a:pt x="0" y="33"/>
                  </a:lnTo>
                  <a:lnTo>
                    <a:pt x="0" y="31"/>
                  </a:lnTo>
                  <a:lnTo>
                    <a:pt x="0" y="27"/>
                  </a:lnTo>
                  <a:lnTo>
                    <a:pt x="0" y="24"/>
                  </a:lnTo>
                  <a:lnTo>
                    <a:pt x="0" y="16"/>
                  </a:lnTo>
                  <a:lnTo>
                    <a:pt x="0" y="15"/>
                  </a:lnTo>
                  <a:lnTo>
                    <a:pt x="0" y="7"/>
                  </a:lnTo>
                  <a:lnTo>
                    <a:pt x="0" y="2"/>
                  </a:lnTo>
                  <a:lnTo>
                    <a:pt x="1" y="2"/>
                  </a:lnTo>
                  <a:lnTo>
                    <a:pt x="8" y="2"/>
                  </a:lnTo>
                  <a:lnTo>
                    <a:pt x="12" y="1"/>
                  </a:lnTo>
                  <a:lnTo>
                    <a:pt x="19" y="1"/>
                  </a:lnTo>
                  <a:lnTo>
                    <a:pt x="21" y="1"/>
                  </a:lnTo>
                  <a:lnTo>
                    <a:pt x="24" y="1"/>
                  </a:lnTo>
                  <a:lnTo>
                    <a:pt x="28" y="1"/>
                  </a:lnTo>
                  <a:lnTo>
                    <a:pt x="30" y="1"/>
                  </a:lnTo>
                  <a:lnTo>
                    <a:pt x="31" y="1"/>
                  </a:lnTo>
                  <a:lnTo>
                    <a:pt x="38" y="1"/>
                  </a:lnTo>
                  <a:lnTo>
                    <a:pt x="47" y="1"/>
                  </a:lnTo>
                  <a:lnTo>
                    <a:pt x="48" y="1"/>
                  </a:lnTo>
                  <a:lnTo>
                    <a:pt x="49" y="1"/>
                  </a:lnTo>
                  <a:lnTo>
                    <a:pt x="53" y="1"/>
                  </a:lnTo>
                  <a:lnTo>
                    <a:pt x="55" y="1"/>
                  </a:lnTo>
                  <a:lnTo>
                    <a:pt x="57" y="1"/>
                  </a:lnTo>
                  <a:lnTo>
                    <a:pt x="64" y="1"/>
                  </a:lnTo>
                  <a:lnTo>
                    <a:pt x="65" y="1"/>
                  </a:lnTo>
                  <a:lnTo>
                    <a:pt x="68" y="1"/>
                  </a:lnTo>
                  <a:lnTo>
                    <a:pt x="69" y="1"/>
                  </a:lnTo>
                  <a:lnTo>
                    <a:pt x="77" y="1"/>
                  </a:lnTo>
                  <a:lnTo>
                    <a:pt x="86" y="1"/>
                  </a:lnTo>
                  <a:lnTo>
                    <a:pt x="91" y="1"/>
                  </a:lnTo>
                  <a:lnTo>
                    <a:pt x="101" y="1"/>
                  </a:lnTo>
                  <a:lnTo>
                    <a:pt x="103" y="1"/>
                  </a:lnTo>
                  <a:lnTo>
                    <a:pt x="104" y="1"/>
                  </a:lnTo>
                  <a:lnTo>
                    <a:pt x="105" y="1"/>
                  </a:lnTo>
                  <a:lnTo>
                    <a:pt x="107" y="1"/>
                  </a:lnTo>
                  <a:lnTo>
                    <a:pt x="108" y="1"/>
                  </a:lnTo>
                  <a:lnTo>
                    <a:pt x="111" y="1"/>
                  </a:lnTo>
                  <a:lnTo>
                    <a:pt x="117" y="1"/>
                  </a:lnTo>
                  <a:lnTo>
                    <a:pt x="125" y="1"/>
                  </a:lnTo>
                  <a:lnTo>
                    <a:pt x="128" y="1"/>
                  </a:lnTo>
                  <a:lnTo>
                    <a:pt x="133" y="1"/>
                  </a:lnTo>
                  <a:lnTo>
                    <a:pt x="136" y="1"/>
                  </a:lnTo>
                  <a:lnTo>
                    <a:pt x="137" y="1"/>
                  </a:lnTo>
                  <a:lnTo>
                    <a:pt x="142" y="1"/>
                  </a:lnTo>
                  <a:lnTo>
                    <a:pt x="144" y="1"/>
                  </a:lnTo>
                  <a:lnTo>
                    <a:pt x="150" y="1"/>
                  </a:lnTo>
                  <a:lnTo>
                    <a:pt x="156" y="1"/>
                  </a:lnTo>
                  <a:lnTo>
                    <a:pt x="158" y="0"/>
                  </a:lnTo>
                  <a:lnTo>
                    <a:pt x="168" y="0"/>
                  </a:lnTo>
                  <a:lnTo>
                    <a:pt x="169" y="0"/>
                  </a:lnTo>
                  <a:lnTo>
                    <a:pt x="171" y="0"/>
                  </a:lnTo>
                  <a:lnTo>
                    <a:pt x="173" y="0"/>
                  </a:lnTo>
                  <a:lnTo>
                    <a:pt x="179" y="0"/>
                  </a:lnTo>
                  <a:lnTo>
                    <a:pt x="180" y="0"/>
                  </a:lnTo>
                  <a:lnTo>
                    <a:pt x="187" y="0"/>
                  </a:lnTo>
                  <a:lnTo>
                    <a:pt x="189" y="0"/>
                  </a:lnTo>
                  <a:lnTo>
                    <a:pt x="193" y="0"/>
                  </a:lnTo>
                  <a:lnTo>
                    <a:pt x="195" y="0"/>
                  </a:lnTo>
                  <a:lnTo>
                    <a:pt x="200" y="0"/>
                  </a:lnTo>
                  <a:lnTo>
                    <a:pt x="203" y="0"/>
                  </a:lnTo>
                  <a:lnTo>
                    <a:pt x="205" y="0"/>
                  </a:lnTo>
                  <a:lnTo>
                    <a:pt x="206" y="0"/>
                  </a:lnTo>
                  <a:lnTo>
                    <a:pt x="207" y="0"/>
                  </a:lnTo>
                  <a:lnTo>
                    <a:pt x="211" y="0"/>
                  </a:lnTo>
                  <a:lnTo>
                    <a:pt x="213"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65" name="Freeform 165"/>
            <p:cNvSpPr>
              <a:spLocks/>
            </p:cNvSpPr>
            <p:nvPr/>
          </p:nvSpPr>
          <p:spPr bwMode="auto">
            <a:xfrm>
              <a:off x="2174" y="2479"/>
              <a:ext cx="280" cy="270"/>
            </a:xfrm>
            <a:custGeom>
              <a:avLst/>
              <a:gdLst>
                <a:gd name="T0" fmla="*/ 256 w 280"/>
                <a:gd name="T1" fmla="*/ 18 h 270"/>
                <a:gd name="T2" fmla="*/ 261 w 280"/>
                <a:gd name="T3" fmla="*/ 15 h 270"/>
                <a:gd name="T4" fmla="*/ 265 w 280"/>
                <a:gd name="T5" fmla="*/ 11 h 270"/>
                <a:gd name="T6" fmla="*/ 273 w 280"/>
                <a:gd name="T7" fmla="*/ 7 h 270"/>
                <a:gd name="T8" fmla="*/ 274 w 280"/>
                <a:gd name="T9" fmla="*/ 2 h 270"/>
                <a:gd name="T10" fmla="*/ 275 w 280"/>
                <a:gd name="T11" fmla="*/ 34 h 270"/>
                <a:gd name="T12" fmla="*/ 277 w 280"/>
                <a:gd name="T13" fmla="*/ 68 h 270"/>
                <a:gd name="T14" fmla="*/ 279 w 280"/>
                <a:gd name="T15" fmla="*/ 127 h 270"/>
                <a:gd name="T16" fmla="*/ 279 w 280"/>
                <a:gd name="T17" fmla="*/ 179 h 270"/>
                <a:gd name="T18" fmla="*/ 279 w 280"/>
                <a:gd name="T19" fmla="*/ 234 h 270"/>
                <a:gd name="T20" fmla="*/ 256 w 280"/>
                <a:gd name="T21" fmla="*/ 270 h 270"/>
                <a:gd name="T22" fmla="*/ 207 w 280"/>
                <a:gd name="T23" fmla="*/ 270 h 270"/>
                <a:gd name="T24" fmla="*/ 211 w 280"/>
                <a:gd name="T25" fmla="*/ 260 h 270"/>
                <a:gd name="T26" fmla="*/ 213 w 280"/>
                <a:gd name="T27" fmla="*/ 252 h 270"/>
                <a:gd name="T28" fmla="*/ 213 w 280"/>
                <a:gd name="T29" fmla="*/ 246 h 270"/>
                <a:gd name="T30" fmla="*/ 165 w 280"/>
                <a:gd name="T31" fmla="*/ 232 h 270"/>
                <a:gd name="T32" fmla="*/ 120 w 280"/>
                <a:gd name="T33" fmla="*/ 222 h 270"/>
                <a:gd name="T34" fmla="*/ 62 w 280"/>
                <a:gd name="T35" fmla="*/ 218 h 270"/>
                <a:gd name="T36" fmla="*/ 7 w 280"/>
                <a:gd name="T37" fmla="*/ 211 h 270"/>
                <a:gd name="T38" fmla="*/ 26 w 280"/>
                <a:gd name="T39" fmla="*/ 191 h 270"/>
                <a:gd name="T40" fmla="*/ 34 w 280"/>
                <a:gd name="T41" fmla="*/ 184 h 270"/>
                <a:gd name="T42" fmla="*/ 30 w 280"/>
                <a:gd name="T43" fmla="*/ 175 h 270"/>
                <a:gd name="T44" fmla="*/ 33 w 280"/>
                <a:gd name="T45" fmla="*/ 159 h 270"/>
                <a:gd name="T46" fmla="*/ 41 w 280"/>
                <a:gd name="T47" fmla="*/ 148 h 270"/>
                <a:gd name="T48" fmla="*/ 55 w 280"/>
                <a:gd name="T49" fmla="*/ 145 h 270"/>
                <a:gd name="T50" fmla="*/ 71 w 280"/>
                <a:gd name="T51" fmla="*/ 144 h 270"/>
                <a:gd name="T52" fmla="*/ 82 w 280"/>
                <a:gd name="T53" fmla="*/ 138 h 270"/>
                <a:gd name="T54" fmla="*/ 87 w 280"/>
                <a:gd name="T55" fmla="*/ 116 h 270"/>
                <a:gd name="T56" fmla="*/ 75 w 280"/>
                <a:gd name="T57" fmla="*/ 112 h 270"/>
                <a:gd name="T58" fmla="*/ 62 w 280"/>
                <a:gd name="T59" fmla="*/ 108 h 270"/>
                <a:gd name="T60" fmla="*/ 49 w 280"/>
                <a:gd name="T61" fmla="*/ 104 h 270"/>
                <a:gd name="T62" fmla="*/ 49 w 280"/>
                <a:gd name="T63" fmla="*/ 90 h 270"/>
                <a:gd name="T64" fmla="*/ 61 w 280"/>
                <a:gd name="T65" fmla="*/ 86 h 270"/>
                <a:gd name="T66" fmla="*/ 75 w 280"/>
                <a:gd name="T67" fmla="*/ 104 h 270"/>
                <a:gd name="T68" fmla="*/ 90 w 280"/>
                <a:gd name="T69" fmla="*/ 106 h 270"/>
                <a:gd name="T70" fmla="*/ 111 w 280"/>
                <a:gd name="T71" fmla="*/ 76 h 270"/>
                <a:gd name="T72" fmla="*/ 123 w 280"/>
                <a:gd name="T73" fmla="*/ 70 h 270"/>
                <a:gd name="T74" fmla="*/ 136 w 280"/>
                <a:gd name="T75" fmla="*/ 76 h 270"/>
                <a:gd name="T76" fmla="*/ 147 w 280"/>
                <a:gd name="T77" fmla="*/ 78 h 270"/>
                <a:gd name="T78" fmla="*/ 153 w 280"/>
                <a:gd name="T79" fmla="*/ 75 h 270"/>
                <a:gd name="T80" fmla="*/ 154 w 280"/>
                <a:gd name="T81" fmla="*/ 81 h 270"/>
                <a:gd name="T82" fmla="*/ 157 w 280"/>
                <a:gd name="T83" fmla="*/ 82 h 270"/>
                <a:gd name="T84" fmla="*/ 160 w 280"/>
                <a:gd name="T85" fmla="*/ 89 h 270"/>
                <a:gd name="T86" fmla="*/ 171 w 280"/>
                <a:gd name="T87" fmla="*/ 87 h 270"/>
                <a:gd name="T88" fmla="*/ 174 w 280"/>
                <a:gd name="T89" fmla="*/ 82 h 270"/>
                <a:gd name="T90" fmla="*/ 170 w 280"/>
                <a:gd name="T91" fmla="*/ 75 h 270"/>
                <a:gd name="T92" fmla="*/ 174 w 280"/>
                <a:gd name="T93" fmla="*/ 67 h 270"/>
                <a:gd name="T94" fmla="*/ 179 w 280"/>
                <a:gd name="T95" fmla="*/ 58 h 270"/>
                <a:gd name="T96" fmla="*/ 191 w 280"/>
                <a:gd name="T97" fmla="*/ 65 h 270"/>
                <a:gd name="T98" fmla="*/ 195 w 280"/>
                <a:gd name="T99" fmla="*/ 64 h 270"/>
                <a:gd name="T100" fmla="*/ 199 w 280"/>
                <a:gd name="T101" fmla="*/ 63 h 270"/>
                <a:gd name="T102" fmla="*/ 210 w 280"/>
                <a:gd name="T103" fmla="*/ 59 h 270"/>
                <a:gd name="T104" fmla="*/ 210 w 280"/>
                <a:gd name="T105" fmla="*/ 52 h 270"/>
                <a:gd name="T106" fmla="*/ 210 w 280"/>
                <a:gd name="T107" fmla="*/ 46 h 270"/>
                <a:gd name="T108" fmla="*/ 213 w 280"/>
                <a:gd name="T109" fmla="*/ 41 h 270"/>
                <a:gd name="T110" fmla="*/ 222 w 280"/>
                <a:gd name="T111" fmla="*/ 42 h 270"/>
                <a:gd name="T112" fmla="*/ 225 w 280"/>
                <a:gd name="T113" fmla="*/ 54 h 270"/>
                <a:gd name="T114" fmla="*/ 232 w 280"/>
                <a:gd name="T115" fmla="*/ 47 h 270"/>
                <a:gd name="T116" fmla="*/ 233 w 280"/>
                <a:gd name="T117" fmla="*/ 46 h 270"/>
                <a:gd name="T118" fmla="*/ 243 w 280"/>
                <a:gd name="T119" fmla="*/ 43 h 270"/>
                <a:gd name="T120" fmla="*/ 253 w 280"/>
                <a:gd name="T121" fmla="*/ 40 h 270"/>
                <a:gd name="T122" fmla="*/ 246 w 280"/>
                <a:gd name="T123" fmla="*/ 33 h 270"/>
                <a:gd name="T124" fmla="*/ 243 w 280"/>
                <a:gd name="T125" fmla="*/ 27 h 27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80" h="270">
                  <a:moveTo>
                    <a:pt x="249" y="22"/>
                  </a:moveTo>
                  <a:lnTo>
                    <a:pt x="250" y="22"/>
                  </a:lnTo>
                  <a:lnTo>
                    <a:pt x="250" y="20"/>
                  </a:lnTo>
                  <a:lnTo>
                    <a:pt x="251" y="20"/>
                  </a:lnTo>
                  <a:lnTo>
                    <a:pt x="251" y="19"/>
                  </a:lnTo>
                  <a:lnTo>
                    <a:pt x="253" y="20"/>
                  </a:lnTo>
                  <a:lnTo>
                    <a:pt x="253" y="19"/>
                  </a:lnTo>
                  <a:lnTo>
                    <a:pt x="253" y="18"/>
                  </a:lnTo>
                  <a:lnTo>
                    <a:pt x="254" y="18"/>
                  </a:lnTo>
                  <a:lnTo>
                    <a:pt x="255" y="19"/>
                  </a:lnTo>
                  <a:lnTo>
                    <a:pt x="255" y="20"/>
                  </a:lnTo>
                  <a:lnTo>
                    <a:pt x="256" y="20"/>
                  </a:lnTo>
                  <a:lnTo>
                    <a:pt x="256" y="19"/>
                  </a:lnTo>
                  <a:lnTo>
                    <a:pt x="256" y="18"/>
                  </a:lnTo>
                  <a:lnTo>
                    <a:pt x="256" y="17"/>
                  </a:lnTo>
                  <a:lnTo>
                    <a:pt x="256" y="18"/>
                  </a:lnTo>
                  <a:lnTo>
                    <a:pt x="257" y="18"/>
                  </a:lnTo>
                  <a:lnTo>
                    <a:pt x="258" y="18"/>
                  </a:lnTo>
                  <a:lnTo>
                    <a:pt x="259" y="19"/>
                  </a:lnTo>
                  <a:lnTo>
                    <a:pt x="261" y="19"/>
                  </a:lnTo>
                  <a:lnTo>
                    <a:pt x="261" y="18"/>
                  </a:lnTo>
                  <a:lnTo>
                    <a:pt x="262" y="18"/>
                  </a:lnTo>
                  <a:lnTo>
                    <a:pt x="263" y="18"/>
                  </a:lnTo>
                  <a:lnTo>
                    <a:pt x="263" y="17"/>
                  </a:lnTo>
                  <a:lnTo>
                    <a:pt x="262" y="17"/>
                  </a:lnTo>
                  <a:lnTo>
                    <a:pt x="262" y="16"/>
                  </a:lnTo>
                  <a:lnTo>
                    <a:pt x="262" y="15"/>
                  </a:lnTo>
                  <a:lnTo>
                    <a:pt x="261" y="15"/>
                  </a:lnTo>
                  <a:lnTo>
                    <a:pt x="261" y="14"/>
                  </a:lnTo>
                  <a:lnTo>
                    <a:pt x="262" y="14"/>
                  </a:lnTo>
                  <a:lnTo>
                    <a:pt x="262" y="12"/>
                  </a:lnTo>
                  <a:lnTo>
                    <a:pt x="261" y="12"/>
                  </a:lnTo>
                  <a:lnTo>
                    <a:pt x="261" y="11"/>
                  </a:lnTo>
                  <a:lnTo>
                    <a:pt x="262" y="11"/>
                  </a:lnTo>
                  <a:lnTo>
                    <a:pt x="262" y="10"/>
                  </a:lnTo>
                  <a:lnTo>
                    <a:pt x="263" y="10"/>
                  </a:lnTo>
                  <a:lnTo>
                    <a:pt x="263" y="11"/>
                  </a:lnTo>
                  <a:lnTo>
                    <a:pt x="264" y="11"/>
                  </a:lnTo>
                  <a:lnTo>
                    <a:pt x="264" y="12"/>
                  </a:lnTo>
                  <a:lnTo>
                    <a:pt x="265" y="14"/>
                  </a:lnTo>
                  <a:lnTo>
                    <a:pt x="265" y="12"/>
                  </a:lnTo>
                  <a:lnTo>
                    <a:pt x="265" y="11"/>
                  </a:lnTo>
                  <a:lnTo>
                    <a:pt x="265" y="10"/>
                  </a:lnTo>
                  <a:lnTo>
                    <a:pt x="266" y="10"/>
                  </a:lnTo>
                  <a:lnTo>
                    <a:pt x="266" y="11"/>
                  </a:lnTo>
                  <a:lnTo>
                    <a:pt x="267" y="11"/>
                  </a:lnTo>
                  <a:lnTo>
                    <a:pt x="267" y="10"/>
                  </a:lnTo>
                  <a:lnTo>
                    <a:pt x="269" y="10"/>
                  </a:lnTo>
                  <a:lnTo>
                    <a:pt x="269" y="11"/>
                  </a:lnTo>
                  <a:lnTo>
                    <a:pt x="270" y="11"/>
                  </a:lnTo>
                  <a:lnTo>
                    <a:pt x="270" y="10"/>
                  </a:lnTo>
                  <a:lnTo>
                    <a:pt x="270" y="9"/>
                  </a:lnTo>
                  <a:lnTo>
                    <a:pt x="270" y="8"/>
                  </a:lnTo>
                  <a:lnTo>
                    <a:pt x="271" y="8"/>
                  </a:lnTo>
                  <a:lnTo>
                    <a:pt x="272" y="7"/>
                  </a:lnTo>
                  <a:lnTo>
                    <a:pt x="273" y="7"/>
                  </a:lnTo>
                  <a:lnTo>
                    <a:pt x="273" y="6"/>
                  </a:lnTo>
                  <a:lnTo>
                    <a:pt x="272" y="6"/>
                  </a:lnTo>
                  <a:lnTo>
                    <a:pt x="271" y="6"/>
                  </a:lnTo>
                  <a:lnTo>
                    <a:pt x="270" y="6"/>
                  </a:lnTo>
                  <a:lnTo>
                    <a:pt x="269" y="6"/>
                  </a:lnTo>
                  <a:lnTo>
                    <a:pt x="270" y="4"/>
                  </a:lnTo>
                  <a:lnTo>
                    <a:pt x="271" y="4"/>
                  </a:lnTo>
                  <a:lnTo>
                    <a:pt x="272" y="3"/>
                  </a:lnTo>
                  <a:lnTo>
                    <a:pt x="272" y="2"/>
                  </a:lnTo>
                  <a:lnTo>
                    <a:pt x="272" y="1"/>
                  </a:lnTo>
                  <a:lnTo>
                    <a:pt x="272" y="0"/>
                  </a:lnTo>
                  <a:lnTo>
                    <a:pt x="273" y="0"/>
                  </a:lnTo>
                  <a:lnTo>
                    <a:pt x="274" y="0"/>
                  </a:lnTo>
                  <a:lnTo>
                    <a:pt x="274" y="2"/>
                  </a:lnTo>
                  <a:lnTo>
                    <a:pt x="274" y="6"/>
                  </a:lnTo>
                  <a:lnTo>
                    <a:pt x="274" y="9"/>
                  </a:lnTo>
                  <a:lnTo>
                    <a:pt x="274" y="11"/>
                  </a:lnTo>
                  <a:lnTo>
                    <a:pt x="274" y="12"/>
                  </a:lnTo>
                  <a:lnTo>
                    <a:pt x="275" y="17"/>
                  </a:lnTo>
                  <a:lnTo>
                    <a:pt x="275" y="18"/>
                  </a:lnTo>
                  <a:lnTo>
                    <a:pt x="275" y="20"/>
                  </a:lnTo>
                  <a:lnTo>
                    <a:pt x="275" y="23"/>
                  </a:lnTo>
                  <a:lnTo>
                    <a:pt x="275" y="24"/>
                  </a:lnTo>
                  <a:lnTo>
                    <a:pt x="275" y="25"/>
                  </a:lnTo>
                  <a:lnTo>
                    <a:pt x="275" y="27"/>
                  </a:lnTo>
                  <a:lnTo>
                    <a:pt x="275" y="28"/>
                  </a:lnTo>
                  <a:lnTo>
                    <a:pt x="275" y="30"/>
                  </a:lnTo>
                  <a:lnTo>
                    <a:pt x="275" y="34"/>
                  </a:lnTo>
                  <a:lnTo>
                    <a:pt x="275" y="35"/>
                  </a:lnTo>
                  <a:lnTo>
                    <a:pt x="275" y="38"/>
                  </a:lnTo>
                  <a:lnTo>
                    <a:pt x="275" y="39"/>
                  </a:lnTo>
                  <a:lnTo>
                    <a:pt x="275" y="43"/>
                  </a:lnTo>
                  <a:lnTo>
                    <a:pt x="275" y="47"/>
                  </a:lnTo>
                  <a:lnTo>
                    <a:pt x="275" y="48"/>
                  </a:lnTo>
                  <a:lnTo>
                    <a:pt x="275" y="52"/>
                  </a:lnTo>
                  <a:lnTo>
                    <a:pt x="277" y="55"/>
                  </a:lnTo>
                  <a:lnTo>
                    <a:pt x="277" y="56"/>
                  </a:lnTo>
                  <a:lnTo>
                    <a:pt x="277" y="62"/>
                  </a:lnTo>
                  <a:lnTo>
                    <a:pt x="277" y="63"/>
                  </a:lnTo>
                  <a:lnTo>
                    <a:pt x="277" y="64"/>
                  </a:lnTo>
                  <a:lnTo>
                    <a:pt x="277" y="67"/>
                  </a:lnTo>
                  <a:lnTo>
                    <a:pt x="277" y="68"/>
                  </a:lnTo>
                  <a:lnTo>
                    <a:pt x="278" y="73"/>
                  </a:lnTo>
                  <a:lnTo>
                    <a:pt x="278" y="74"/>
                  </a:lnTo>
                  <a:lnTo>
                    <a:pt x="278" y="80"/>
                  </a:lnTo>
                  <a:lnTo>
                    <a:pt x="278" y="82"/>
                  </a:lnTo>
                  <a:lnTo>
                    <a:pt x="278" y="90"/>
                  </a:lnTo>
                  <a:lnTo>
                    <a:pt x="278" y="92"/>
                  </a:lnTo>
                  <a:lnTo>
                    <a:pt x="279" y="99"/>
                  </a:lnTo>
                  <a:lnTo>
                    <a:pt x="279" y="102"/>
                  </a:lnTo>
                  <a:lnTo>
                    <a:pt x="279" y="108"/>
                  </a:lnTo>
                  <a:lnTo>
                    <a:pt x="279" y="118"/>
                  </a:lnTo>
                  <a:lnTo>
                    <a:pt x="279" y="121"/>
                  </a:lnTo>
                  <a:lnTo>
                    <a:pt x="279" y="122"/>
                  </a:lnTo>
                  <a:lnTo>
                    <a:pt x="279" y="124"/>
                  </a:lnTo>
                  <a:lnTo>
                    <a:pt x="279" y="127"/>
                  </a:lnTo>
                  <a:lnTo>
                    <a:pt x="280" y="128"/>
                  </a:lnTo>
                  <a:lnTo>
                    <a:pt x="280" y="135"/>
                  </a:lnTo>
                  <a:lnTo>
                    <a:pt x="280" y="138"/>
                  </a:lnTo>
                  <a:lnTo>
                    <a:pt x="280" y="140"/>
                  </a:lnTo>
                  <a:lnTo>
                    <a:pt x="280" y="143"/>
                  </a:lnTo>
                  <a:lnTo>
                    <a:pt x="280" y="152"/>
                  </a:lnTo>
                  <a:lnTo>
                    <a:pt x="280" y="155"/>
                  </a:lnTo>
                  <a:lnTo>
                    <a:pt x="280" y="156"/>
                  </a:lnTo>
                  <a:lnTo>
                    <a:pt x="280" y="158"/>
                  </a:lnTo>
                  <a:lnTo>
                    <a:pt x="280" y="160"/>
                  </a:lnTo>
                  <a:lnTo>
                    <a:pt x="280" y="163"/>
                  </a:lnTo>
                  <a:lnTo>
                    <a:pt x="279" y="172"/>
                  </a:lnTo>
                  <a:lnTo>
                    <a:pt x="279" y="176"/>
                  </a:lnTo>
                  <a:lnTo>
                    <a:pt x="279" y="179"/>
                  </a:lnTo>
                  <a:lnTo>
                    <a:pt x="279" y="184"/>
                  </a:lnTo>
                  <a:lnTo>
                    <a:pt x="279" y="186"/>
                  </a:lnTo>
                  <a:lnTo>
                    <a:pt x="279" y="196"/>
                  </a:lnTo>
                  <a:lnTo>
                    <a:pt x="279" y="199"/>
                  </a:lnTo>
                  <a:lnTo>
                    <a:pt x="279" y="200"/>
                  </a:lnTo>
                  <a:lnTo>
                    <a:pt x="279" y="206"/>
                  </a:lnTo>
                  <a:lnTo>
                    <a:pt x="279" y="207"/>
                  </a:lnTo>
                  <a:lnTo>
                    <a:pt x="279" y="211"/>
                  </a:lnTo>
                  <a:lnTo>
                    <a:pt x="279" y="215"/>
                  </a:lnTo>
                  <a:lnTo>
                    <a:pt x="279" y="217"/>
                  </a:lnTo>
                  <a:lnTo>
                    <a:pt x="279" y="224"/>
                  </a:lnTo>
                  <a:lnTo>
                    <a:pt x="279" y="226"/>
                  </a:lnTo>
                  <a:lnTo>
                    <a:pt x="279" y="233"/>
                  </a:lnTo>
                  <a:lnTo>
                    <a:pt x="279" y="234"/>
                  </a:lnTo>
                  <a:lnTo>
                    <a:pt x="272" y="241"/>
                  </a:lnTo>
                  <a:lnTo>
                    <a:pt x="270" y="242"/>
                  </a:lnTo>
                  <a:lnTo>
                    <a:pt x="270" y="244"/>
                  </a:lnTo>
                  <a:lnTo>
                    <a:pt x="269" y="247"/>
                  </a:lnTo>
                  <a:lnTo>
                    <a:pt x="269" y="251"/>
                  </a:lnTo>
                  <a:lnTo>
                    <a:pt x="269" y="257"/>
                  </a:lnTo>
                  <a:lnTo>
                    <a:pt x="269" y="259"/>
                  </a:lnTo>
                  <a:lnTo>
                    <a:pt x="269" y="263"/>
                  </a:lnTo>
                  <a:lnTo>
                    <a:pt x="267" y="265"/>
                  </a:lnTo>
                  <a:lnTo>
                    <a:pt x="267" y="270"/>
                  </a:lnTo>
                  <a:lnTo>
                    <a:pt x="263" y="270"/>
                  </a:lnTo>
                  <a:lnTo>
                    <a:pt x="261" y="270"/>
                  </a:lnTo>
                  <a:lnTo>
                    <a:pt x="258" y="270"/>
                  </a:lnTo>
                  <a:lnTo>
                    <a:pt x="256" y="270"/>
                  </a:lnTo>
                  <a:lnTo>
                    <a:pt x="254" y="270"/>
                  </a:lnTo>
                  <a:lnTo>
                    <a:pt x="242" y="270"/>
                  </a:lnTo>
                  <a:lnTo>
                    <a:pt x="241" y="270"/>
                  </a:lnTo>
                  <a:lnTo>
                    <a:pt x="240" y="270"/>
                  </a:lnTo>
                  <a:lnTo>
                    <a:pt x="239" y="270"/>
                  </a:lnTo>
                  <a:lnTo>
                    <a:pt x="238" y="270"/>
                  </a:lnTo>
                  <a:lnTo>
                    <a:pt x="237" y="270"/>
                  </a:lnTo>
                  <a:lnTo>
                    <a:pt x="233" y="270"/>
                  </a:lnTo>
                  <a:lnTo>
                    <a:pt x="227" y="270"/>
                  </a:lnTo>
                  <a:lnTo>
                    <a:pt x="224" y="270"/>
                  </a:lnTo>
                  <a:lnTo>
                    <a:pt x="218" y="270"/>
                  </a:lnTo>
                  <a:lnTo>
                    <a:pt x="216" y="270"/>
                  </a:lnTo>
                  <a:lnTo>
                    <a:pt x="211" y="270"/>
                  </a:lnTo>
                  <a:lnTo>
                    <a:pt x="207" y="270"/>
                  </a:lnTo>
                  <a:lnTo>
                    <a:pt x="207" y="268"/>
                  </a:lnTo>
                  <a:lnTo>
                    <a:pt x="207" y="267"/>
                  </a:lnTo>
                  <a:lnTo>
                    <a:pt x="207" y="266"/>
                  </a:lnTo>
                  <a:lnTo>
                    <a:pt x="208" y="266"/>
                  </a:lnTo>
                  <a:lnTo>
                    <a:pt x="208" y="265"/>
                  </a:lnTo>
                  <a:lnTo>
                    <a:pt x="209" y="265"/>
                  </a:lnTo>
                  <a:lnTo>
                    <a:pt x="209" y="264"/>
                  </a:lnTo>
                  <a:lnTo>
                    <a:pt x="210" y="264"/>
                  </a:lnTo>
                  <a:lnTo>
                    <a:pt x="210" y="263"/>
                  </a:lnTo>
                  <a:lnTo>
                    <a:pt x="210" y="262"/>
                  </a:lnTo>
                  <a:lnTo>
                    <a:pt x="211" y="262"/>
                  </a:lnTo>
                  <a:lnTo>
                    <a:pt x="211" y="260"/>
                  </a:lnTo>
                  <a:lnTo>
                    <a:pt x="213" y="260"/>
                  </a:lnTo>
                  <a:lnTo>
                    <a:pt x="211" y="260"/>
                  </a:lnTo>
                  <a:lnTo>
                    <a:pt x="211" y="259"/>
                  </a:lnTo>
                  <a:lnTo>
                    <a:pt x="213" y="259"/>
                  </a:lnTo>
                  <a:lnTo>
                    <a:pt x="213" y="258"/>
                  </a:lnTo>
                  <a:lnTo>
                    <a:pt x="214" y="258"/>
                  </a:lnTo>
                  <a:lnTo>
                    <a:pt x="214" y="257"/>
                  </a:lnTo>
                  <a:lnTo>
                    <a:pt x="213" y="257"/>
                  </a:lnTo>
                  <a:lnTo>
                    <a:pt x="213" y="256"/>
                  </a:lnTo>
                  <a:lnTo>
                    <a:pt x="211" y="256"/>
                  </a:lnTo>
                  <a:lnTo>
                    <a:pt x="211" y="255"/>
                  </a:lnTo>
                  <a:lnTo>
                    <a:pt x="213" y="255"/>
                  </a:lnTo>
                  <a:lnTo>
                    <a:pt x="213" y="254"/>
                  </a:lnTo>
                  <a:lnTo>
                    <a:pt x="211" y="254"/>
                  </a:lnTo>
                  <a:lnTo>
                    <a:pt x="211" y="252"/>
                  </a:lnTo>
                  <a:lnTo>
                    <a:pt x="213" y="252"/>
                  </a:lnTo>
                  <a:lnTo>
                    <a:pt x="214" y="252"/>
                  </a:lnTo>
                  <a:lnTo>
                    <a:pt x="214" y="251"/>
                  </a:lnTo>
                  <a:lnTo>
                    <a:pt x="213" y="251"/>
                  </a:lnTo>
                  <a:lnTo>
                    <a:pt x="213" y="250"/>
                  </a:lnTo>
                  <a:lnTo>
                    <a:pt x="213" y="249"/>
                  </a:lnTo>
                  <a:lnTo>
                    <a:pt x="211" y="249"/>
                  </a:lnTo>
                  <a:lnTo>
                    <a:pt x="213" y="249"/>
                  </a:lnTo>
                  <a:lnTo>
                    <a:pt x="213" y="248"/>
                  </a:lnTo>
                  <a:lnTo>
                    <a:pt x="211" y="248"/>
                  </a:lnTo>
                  <a:lnTo>
                    <a:pt x="210" y="248"/>
                  </a:lnTo>
                  <a:lnTo>
                    <a:pt x="210" y="247"/>
                  </a:lnTo>
                  <a:lnTo>
                    <a:pt x="211" y="247"/>
                  </a:lnTo>
                  <a:lnTo>
                    <a:pt x="213" y="247"/>
                  </a:lnTo>
                  <a:lnTo>
                    <a:pt x="213" y="246"/>
                  </a:lnTo>
                  <a:lnTo>
                    <a:pt x="213" y="244"/>
                  </a:lnTo>
                  <a:lnTo>
                    <a:pt x="211" y="244"/>
                  </a:lnTo>
                  <a:lnTo>
                    <a:pt x="209" y="243"/>
                  </a:lnTo>
                  <a:lnTo>
                    <a:pt x="206" y="242"/>
                  </a:lnTo>
                  <a:lnTo>
                    <a:pt x="197" y="240"/>
                  </a:lnTo>
                  <a:lnTo>
                    <a:pt x="195" y="240"/>
                  </a:lnTo>
                  <a:lnTo>
                    <a:pt x="189" y="238"/>
                  </a:lnTo>
                  <a:lnTo>
                    <a:pt x="185" y="238"/>
                  </a:lnTo>
                  <a:lnTo>
                    <a:pt x="179" y="235"/>
                  </a:lnTo>
                  <a:lnTo>
                    <a:pt x="178" y="235"/>
                  </a:lnTo>
                  <a:lnTo>
                    <a:pt x="173" y="234"/>
                  </a:lnTo>
                  <a:lnTo>
                    <a:pt x="171" y="234"/>
                  </a:lnTo>
                  <a:lnTo>
                    <a:pt x="170" y="234"/>
                  </a:lnTo>
                  <a:lnTo>
                    <a:pt x="165" y="232"/>
                  </a:lnTo>
                  <a:lnTo>
                    <a:pt x="162" y="232"/>
                  </a:lnTo>
                  <a:lnTo>
                    <a:pt x="153" y="230"/>
                  </a:lnTo>
                  <a:lnTo>
                    <a:pt x="150" y="228"/>
                  </a:lnTo>
                  <a:lnTo>
                    <a:pt x="147" y="227"/>
                  </a:lnTo>
                  <a:lnTo>
                    <a:pt x="146" y="227"/>
                  </a:lnTo>
                  <a:lnTo>
                    <a:pt x="136" y="225"/>
                  </a:lnTo>
                  <a:lnTo>
                    <a:pt x="135" y="225"/>
                  </a:lnTo>
                  <a:lnTo>
                    <a:pt x="134" y="224"/>
                  </a:lnTo>
                  <a:lnTo>
                    <a:pt x="130" y="224"/>
                  </a:lnTo>
                  <a:lnTo>
                    <a:pt x="128" y="223"/>
                  </a:lnTo>
                  <a:lnTo>
                    <a:pt x="126" y="223"/>
                  </a:lnTo>
                  <a:lnTo>
                    <a:pt x="123" y="222"/>
                  </a:lnTo>
                  <a:lnTo>
                    <a:pt x="122" y="222"/>
                  </a:lnTo>
                  <a:lnTo>
                    <a:pt x="120" y="222"/>
                  </a:lnTo>
                  <a:lnTo>
                    <a:pt x="109" y="220"/>
                  </a:lnTo>
                  <a:lnTo>
                    <a:pt x="102" y="220"/>
                  </a:lnTo>
                  <a:lnTo>
                    <a:pt x="99" y="220"/>
                  </a:lnTo>
                  <a:lnTo>
                    <a:pt x="95" y="220"/>
                  </a:lnTo>
                  <a:lnTo>
                    <a:pt x="94" y="220"/>
                  </a:lnTo>
                  <a:lnTo>
                    <a:pt x="86" y="219"/>
                  </a:lnTo>
                  <a:lnTo>
                    <a:pt x="79" y="219"/>
                  </a:lnTo>
                  <a:lnTo>
                    <a:pt x="77" y="218"/>
                  </a:lnTo>
                  <a:lnTo>
                    <a:pt x="74" y="218"/>
                  </a:lnTo>
                  <a:lnTo>
                    <a:pt x="73" y="218"/>
                  </a:lnTo>
                  <a:lnTo>
                    <a:pt x="71" y="218"/>
                  </a:lnTo>
                  <a:lnTo>
                    <a:pt x="69" y="218"/>
                  </a:lnTo>
                  <a:lnTo>
                    <a:pt x="64" y="218"/>
                  </a:lnTo>
                  <a:lnTo>
                    <a:pt x="62" y="218"/>
                  </a:lnTo>
                  <a:lnTo>
                    <a:pt x="61" y="218"/>
                  </a:lnTo>
                  <a:lnTo>
                    <a:pt x="55" y="217"/>
                  </a:lnTo>
                  <a:lnTo>
                    <a:pt x="50" y="217"/>
                  </a:lnTo>
                  <a:lnTo>
                    <a:pt x="49" y="217"/>
                  </a:lnTo>
                  <a:lnTo>
                    <a:pt x="48" y="217"/>
                  </a:lnTo>
                  <a:lnTo>
                    <a:pt x="47" y="217"/>
                  </a:lnTo>
                  <a:lnTo>
                    <a:pt x="27" y="216"/>
                  </a:lnTo>
                  <a:lnTo>
                    <a:pt x="26" y="216"/>
                  </a:lnTo>
                  <a:lnTo>
                    <a:pt x="25" y="216"/>
                  </a:lnTo>
                  <a:lnTo>
                    <a:pt x="18" y="216"/>
                  </a:lnTo>
                  <a:lnTo>
                    <a:pt x="8" y="216"/>
                  </a:lnTo>
                  <a:lnTo>
                    <a:pt x="0" y="215"/>
                  </a:lnTo>
                  <a:lnTo>
                    <a:pt x="5" y="211"/>
                  </a:lnTo>
                  <a:lnTo>
                    <a:pt x="7" y="211"/>
                  </a:lnTo>
                  <a:lnTo>
                    <a:pt x="7" y="210"/>
                  </a:lnTo>
                  <a:lnTo>
                    <a:pt x="8" y="210"/>
                  </a:lnTo>
                  <a:lnTo>
                    <a:pt x="11" y="206"/>
                  </a:lnTo>
                  <a:lnTo>
                    <a:pt x="19" y="199"/>
                  </a:lnTo>
                  <a:lnTo>
                    <a:pt x="19" y="198"/>
                  </a:lnTo>
                  <a:lnTo>
                    <a:pt x="21" y="198"/>
                  </a:lnTo>
                  <a:lnTo>
                    <a:pt x="21" y="196"/>
                  </a:lnTo>
                  <a:lnTo>
                    <a:pt x="22" y="196"/>
                  </a:lnTo>
                  <a:lnTo>
                    <a:pt x="22" y="195"/>
                  </a:lnTo>
                  <a:lnTo>
                    <a:pt x="23" y="194"/>
                  </a:lnTo>
                  <a:lnTo>
                    <a:pt x="24" y="193"/>
                  </a:lnTo>
                  <a:lnTo>
                    <a:pt x="24" y="192"/>
                  </a:lnTo>
                  <a:lnTo>
                    <a:pt x="25" y="191"/>
                  </a:lnTo>
                  <a:lnTo>
                    <a:pt x="26" y="191"/>
                  </a:lnTo>
                  <a:lnTo>
                    <a:pt x="26" y="192"/>
                  </a:lnTo>
                  <a:lnTo>
                    <a:pt x="27" y="192"/>
                  </a:lnTo>
                  <a:lnTo>
                    <a:pt x="29" y="192"/>
                  </a:lnTo>
                  <a:lnTo>
                    <a:pt x="29" y="191"/>
                  </a:lnTo>
                  <a:lnTo>
                    <a:pt x="30" y="191"/>
                  </a:lnTo>
                  <a:lnTo>
                    <a:pt x="30" y="190"/>
                  </a:lnTo>
                  <a:lnTo>
                    <a:pt x="31" y="188"/>
                  </a:lnTo>
                  <a:lnTo>
                    <a:pt x="32" y="188"/>
                  </a:lnTo>
                  <a:lnTo>
                    <a:pt x="33" y="187"/>
                  </a:lnTo>
                  <a:lnTo>
                    <a:pt x="34" y="187"/>
                  </a:lnTo>
                  <a:lnTo>
                    <a:pt x="35" y="186"/>
                  </a:lnTo>
                  <a:lnTo>
                    <a:pt x="35" y="185"/>
                  </a:lnTo>
                  <a:lnTo>
                    <a:pt x="35" y="184"/>
                  </a:lnTo>
                  <a:lnTo>
                    <a:pt x="34" y="184"/>
                  </a:lnTo>
                  <a:lnTo>
                    <a:pt x="34" y="183"/>
                  </a:lnTo>
                  <a:lnTo>
                    <a:pt x="33" y="183"/>
                  </a:lnTo>
                  <a:lnTo>
                    <a:pt x="33" y="182"/>
                  </a:lnTo>
                  <a:lnTo>
                    <a:pt x="34" y="182"/>
                  </a:lnTo>
                  <a:lnTo>
                    <a:pt x="34" y="180"/>
                  </a:lnTo>
                  <a:lnTo>
                    <a:pt x="34" y="179"/>
                  </a:lnTo>
                  <a:lnTo>
                    <a:pt x="34" y="178"/>
                  </a:lnTo>
                  <a:lnTo>
                    <a:pt x="34" y="177"/>
                  </a:lnTo>
                  <a:lnTo>
                    <a:pt x="34" y="176"/>
                  </a:lnTo>
                  <a:lnTo>
                    <a:pt x="33" y="176"/>
                  </a:lnTo>
                  <a:lnTo>
                    <a:pt x="32" y="176"/>
                  </a:lnTo>
                  <a:lnTo>
                    <a:pt x="31" y="176"/>
                  </a:lnTo>
                  <a:lnTo>
                    <a:pt x="30" y="176"/>
                  </a:lnTo>
                  <a:lnTo>
                    <a:pt x="30" y="175"/>
                  </a:lnTo>
                  <a:lnTo>
                    <a:pt x="30" y="174"/>
                  </a:lnTo>
                  <a:lnTo>
                    <a:pt x="30" y="172"/>
                  </a:lnTo>
                  <a:lnTo>
                    <a:pt x="31" y="171"/>
                  </a:lnTo>
                  <a:lnTo>
                    <a:pt x="31" y="170"/>
                  </a:lnTo>
                  <a:lnTo>
                    <a:pt x="31" y="169"/>
                  </a:lnTo>
                  <a:lnTo>
                    <a:pt x="32" y="168"/>
                  </a:lnTo>
                  <a:lnTo>
                    <a:pt x="32" y="166"/>
                  </a:lnTo>
                  <a:lnTo>
                    <a:pt x="32" y="164"/>
                  </a:lnTo>
                  <a:lnTo>
                    <a:pt x="32" y="163"/>
                  </a:lnTo>
                  <a:lnTo>
                    <a:pt x="32" y="162"/>
                  </a:lnTo>
                  <a:lnTo>
                    <a:pt x="32" y="161"/>
                  </a:lnTo>
                  <a:lnTo>
                    <a:pt x="32" y="160"/>
                  </a:lnTo>
                  <a:lnTo>
                    <a:pt x="32" y="159"/>
                  </a:lnTo>
                  <a:lnTo>
                    <a:pt x="33" y="159"/>
                  </a:lnTo>
                  <a:lnTo>
                    <a:pt x="33" y="158"/>
                  </a:lnTo>
                  <a:lnTo>
                    <a:pt x="34" y="156"/>
                  </a:lnTo>
                  <a:lnTo>
                    <a:pt x="35" y="155"/>
                  </a:lnTo>
                  <a:lnTo>
                    <a:pt x="35" y="154"/>
                  </a:lnTo>
                  <a:lnTo>
                    <a:pt x="37" y="154"/>
                  </a:lnTo>
                  <a:lnTo>
                    <a:pt x="37" y="153"/>
                  </a:lnTo>
                  <a:lnTo>
                    <a:pt x="38" y="153"/>
                  </a:lnTo>
                  <a:lnTo>
                    <a:pt x="38" y="152"/>
                  </a:lnTo>
                  <a:lnTo>
                    <a:pt x="39" y="152"/>
                  </a:lnTo>
                  <a:lnTo>
                    <a:pt x="39" y="151"/>
                  </a:lnTo>
                  <a:lnTo>
                    <a:pt x="40" y="151"/>
                  </a:lnTo>
                  <a:lnTo>
                    <a:pt x="40" y="150"/>
                  </a:lnTo>
                  <a:lnTo>
                    <a:pt x="41" y="150"/>
                  </a:lnTo>
                  <a:lnTo>
                    <a:pt x="41" y="148"/>
                  </a:lnTo>
                  <a:lnTo>
                    <a:pt x="42" y="148"/>
                  </a:lnTo>
                  <a:lnTo>
                    <a:pt x="42" y="147"/>
                  </a:lnTo>
                  <a:lnTo>
                    <a:pt x="43" y="147"/>
                  </a:lnTo>
                  <a:lnTo>
                    <a:pt x="45" y="146"/>
                  </a:lnTo>
                  <a:lnTo>
                    <a:pt x="46" y="146"/>
                  </a:lnTo>
                  <a:lnTo>
                    <a:pt x="47" y="146"/>
                  </a:lnTo>
                  <a:lnTo>
                    <a:pt x="48" y="146"/>
                  </a:lnTo>
                  <a:lnTo>
                    <a:pt x="49" y="146"/>
                  </a:lnTo>
                  <a:lnTo>
                    <a:pt x="50" y="146"/>
                  </a:lnTo>
                  <a:lnTo>
                    <a:pt x="51" y="146"/>
                  </a:lnTo>
                  <a:lnTo>
                    <a:pt x="53" y="146"/>
                  </a:lnTo>
                  <a:lnTo>
                    <a:pt x="53" y="145"/>
                  </a:lnTo>
                  <a:lnTo>
                    <a:pt x="54" y="145"/>
                  </a:lnTo>
                  <a:lnTo>
                    <a:pt x="55" y="145"/>
                  </a:lnTo>
                  <a:lnTo>
                    <a:pt x="56" y="145"/>
                  </a:lnTo>
                  <a:lnTo>
                    <a:pt x="57" y="145"/>
                  </a:lnTo>
                  <a:lnTo>
                    <a:pt x="58" y="145"/>
                  </a:lnTo>
                  <a:lnTo>
                    <a:pt x="59" y="145"/>
                  </a:lnTo>
                  <a:lnTo>
                    <a:pt x="61" y="145"/>
                  </a:lnTo>
                  <a:lnTo>
                    <a:pt x="62" y="145"/>
                  </a:lnTo>
                  <a:lnTo>
                    <a:pt x="63" y="145"/>
                  </a:lnTo>
                  <a:lnTo>
                    <a:pt x="64" y="145"/>
                  </a:lnTo>
                  <a:lnTo>
                    <a:pt x="65" y="144"/>
                  </a:lnTo>
                  <a:lnTo>
                    <a:pt x="66" y="144"/>
                  </a:lnTo>
                  <a:lnTo>
                    <a:pt x="67" y="144"/>
                  </a:lnTo>
                  <a:lnTo>
                    <a:pt x="69" y="144"/>
                  </a:lnTo>
                  <a:lnTo>
                    <a:pt x="70" y="144"/>
                  </a:lnTo>
                  <a:lnTo>
                    <a:pt x="71" y="144"/>
                  </a:lnTo>
                  <a:lnTo>
                    <a:pt x="72" y="144"/>
                  </a:lnTo>
                  <a:lnTo>
                    <a:pt x="72" y="143"/>
                  </a:lnTo>
                  <a:lnTo>
                    <a:pt x="73" y="143"/>
                  </a:lnTo>
                  <a:lnTo>
                    <a:pt x="74" y="143"/>
                  </a:lnTo>
                  <a:lnTo>
                    <a:pt x="75" y="143"/>
                  </a:lnTo>
                  <a:lnTo>
                    <a:pt x="77" y="143"/>
                  </a:lnTo>
                  <a:lnTo>
                    <a:pt x="77" y="142"/>
                  </a:lnTo>
                  <a:lnTo>
                    <a:pt x="78" y="142"/>
                  </a:lnTo>
                  <a:lnTo>
                    <a:pt x="79" y="140"/>
                  </a:lnTo>
                  <a:lnTo>
                    <a:pt x="80" y="140"/>
                  </a:lnTo>
                  <a:lnTo>
                    <a:pt x="80" y="139"/>
                  </a:lnTo>
                  <a:lnTo>
                    <a:pt x="81" y="139"/>
                  </a:lnTo>
                  <a:lnTo>
                    <a:pt x="81" y="138"/>
                  </a:lnTo>
                  <a:lnTo>
                    <a:pt x="82" y="138"/>
                  </a:lnTo>
                  <a:lnTo>
                    <a:pt x="83" y="136"/>
                  </a:lnTo>
                  <a:lnTo>
                    <a:pt x="86" y="132"/>
                  </a:lnTo>
                  <a:lnTo>
                    <a:pt x="89" y="129"/>
                  </a:lnTo>
                  <a:lnTo>
                    <a:pt x="91" y="126"/>
                  </a:lnTo>
                  <a:lnTo>
                    <a:pt x="89" y="126"/>
                  </a:lnTo>
                  <a:lnTo>
                    <a:pt x="89" y="124"/>
                  </a:lnTo>
                  <a:lnTo>
                    <a:pt x="89" y="123"/>
                  </a:lnTo>
                  <a:lnTo>
                    <a:pt x="89" y="122"/>
                  </a:lnTo>
                  <a:lnTo>
                    <a:pt x="89" y="121"/>
                  </a:lnTo>
                  <a:lnTo>
                    <a:pt x="88" y="120"/>
                  </a:lnTo>
                  <a:lnTo>
                    <a:pt x="88" y="119"/>
                  </a:lnTo>
                  <a:lnTo>
                    <a:pt x="88" y="118"/>
                  </a:lnTo>
                  <a:lnTo>
                    <a:pt x="87" y="118"/>
                  </a:lnTo>
                  <a:lnTo>
                    <a:pt x="87" y="116"/>
                  </a:lnTo>
                  <a:lnTo>
                    <a:pt x="86" y="116"/>
                  </a:lnTo>
                  <a:lnTo>
                    <a:pt x="86" y="115"/>
                  </a:lnTo>
                  <a:lnTo>
                    <a:pt x="85" y="115"/>
                  </a:lnTo>
                  <a:lnTo>
                    <a:pt x="85" y="114"/>
                  </a:lnTo>
                  <a:lnTo>
                    <a:pt x="83" y="114"/>
                  </a:lnTo>
                  <a:lnTo>
                    <a:pt x="82" y="114"/>
                  </a:lnTo>
                  <a:lnTo>
                    <a:pt x="82" y="113"/>
                  </a:lnTo>
                  <a:lnTo>
                    <a:pt x="81" y="113"/>
                  </a:lnTo>
                  <a:lnTo>
                    <a:pt x="80" y="113"/>
                  </a:lnTo>
                  <a:lnTo>
                    <a:pt x="79" y="113"/>
                  </a:lnTo>
                  <a:lnTo>
                    <a:pt x="78" y="113"/>
                  </a:lnTo>
                  <a:lnTo>
                    <a:pt x="78" y="112"/>
                  </a:lnTo>
                  <a:lnTo>
                    <a:pt x="77" y="112"/>
                  </a:lnTo>
                  <a:lnTo>
                    <a:pt x="75" y="112"/>
                  </a:lnTo>
                  <a:lnTo>
                    <a:pt x="74" y="112"/>
                  </a:lnTo>
                  <a:lnTo>
                    <a:pt x="73" y="111"/>
                  </a:lnTo>
                  <a:lnTo>
                    <a:pt x="72" y="111"/>
                  </a:lnTo>
                  <a:lnTo>
                    <a:pt x="71" y="111"/>
                  </a:lnTo>
                  <a:lnTo>
                    <a:pt x="70" y="111"/>
                  </a:lnTo>
                  <a:lnTo>
                    <a:pt x="69" y="111"/>
                  </a:lnTo>
                  <a:lnTo>
                    <a:pt x="69" y="110"/>
                  </a:lnTo>
                  <a:lnTo>
                    <a:pt x="67" y="110"/>
                  </a:lnTo>
                  <a:lnTo>
                    <a:pt x="66" y="110"/>
                  </a:lnTo>
                  <a:lnTo>
                    <a:pt x="65" y="110"/>
                  </a:lnTo>
                  <a:lnTo>
                    <a:pt x="64" y="110"/>
                  </a:lnTo>
                  <a:lnTo>
                    <a:pt x="63" y="110"/>
                  </a:lnTo>
                  <a:lnTo>
                    <a:pt x="63" y="108"/>
                  </a:lnTo>
                  <a:lnTo>
                    <a:pt x="62" y="108"/>
                  </a:lnTo>
                  <a:lnTo>
                    <a:pt x="61" y="108"/>
                  </a:lnTo>
                  <a:lnTo>
                    <a:pt x="59" y="108"/>
                  </a:lnTo>
                  <a:lnTo>
                    <a:pt x="58" y="108"/>
                  </a:lnTo>
                  <a:lnTo>
                    <a:pt x="58" y="107"/>
                  </a:lnTo>
                  <a:lnTo>
                    <a:pt x="57" y="107"/>
                  </a:lnTo>
                  <a:lnTo>
                    <a:pt x="56" y="107"/>
                  </a:lnTo>
                  <a:lnTo>
                    <a:pt x="55" y="107"/>
                  </a:lnTo>
                  <a:lnTo>
                    <a:pt x="54" y="106"/>
                  </a:lnTo>
                  <a:lnTo>
                    <a:pt x="53" y="106"/>
                  </a:lnTo>
                  <a:lnTo>
                    <a:pt x="53" y="105"/>
                  </a:lnTo>
                  <a:lnTo>
                    <a:pt x="51" y="105"/>
                  </a:lnTo>
                  <a:lnTo>
                    <a:pt x="50" y="105"/>
                  </a:lnTo>
                  <a:lnTo>
                    <a:pt x="50" y="104"/>
                  </a:lnTo>
                  <a:lnTo>
                    <a:pt x="49" y="104"/>
                  </a:lnTo>
                  <a:lnTo>
                    <a:pt x="49" y="103"/>
                  </a:lnTo>
                  <a:lnTo>
                    <a:pt x="49" y="102"/>
                  </a:lnTo>
                  <a:lnTo>
                    <a:pt x="48" y="102"/>
                  </a:lnTo>
                  <a:lnTo>
                    <a:pt x="48" y="100"/>
                  </a:lnTo>
                  <a:lnTo>
                    <a:pt x="47" y="99"/>
                  </a:lnTo>
                  <a:lnTo>
                    <a:pt x="47" y="98"/>
                  </a:lnTo>
                  <a:lnTo>
                    <a:pt x="47" y="97"/>
                  </a:lnTo>
                  <a:lnTo>
                    <a:pt x="47" y="96"/>
                  </a:lnTo>
                  <a:lnTo>
                    <a:pt x="47" y="95"/>
                  </a:lnTo>
                  <a:lnTo>
                    <a:pt x="47" y="94"/>
                  </a:lnTo>
                  <a:lnTo>
                    <a:pt x="48" y="92"/>
                  </a:lnTo>
                  <a:lnTo>
                    <a:pt x="48" y="91"/>
                  </a:lnTo>
                  <a:lnTo>
                    <a:pt x="49" y="91"/>
                  </a:lnTo>
                  <a:lnTo>
                    <a:pt x="49" y="90"/>
                  </a:lnTo>
                  <a:lnTo>
                    <a:pt x="50" y="90"/>
                  </a:lnTo>
                  <a:lnTo>
                    <a:pt x="50" y="89"/>
                  </a:lnTo>
                  <a:lnTo>
                    <a:pt x="51" y="89"/>
                  </a:lnTo>
                  <a:lnTo>
                    <a:pt x="51" y="88"/>
                  </a:lnTo>
                  <a:lnTo>
                    <a:pt x="53" y="88"/>
                  </a:lnTo>
                  <a:lnTo>
                    <a:pt x="53" y="87"/>
                  </a:lnTo>
                  <a:lnTo>
                    <a:pt x="54" y="87"/>
                  </a:lnTo>
                  <a:lnTo>
                    <a:pt x="55" y="87"/>
                  </a:lnTo>
                  <a:lnTo>
                    <a:pt x="55" y="86"/>
                  </a:lnTo>
                  <a:lnTo>
                    <a:pt x="56" y="86"/>
                  </a:lnTo>
                  <a:lnTo>
                    <a:pt x="57" y="86"/>
                  </a:lnTo>
                  <a:lnTo>
                    <a:pt x="58" y="86"/>
                  </a:lnTo>
                  <a:lnTo>
                    <a:pt x="59" y="86"/>
                  </a:lnTo>
                  <a:lnTo>
                    <a:pt x="61" y="86"/>
                  </a:lnTo>
                  <a:lnTo>
                    <a:pt x="61" y="87"/>
                  </a:lnTo>
                  <a:lnTo>
                    <a:pt x="62" y="87"/>
                  </a:lnTo>
                  <a:lnTo>
                    <a:pt x="63" y="88"/>
                  </a:lnTo>
                  <a:lnTo>
                    <a:pt x="64" y="88"/>
                  </a:lnTo>
                  <a:lnTo>
                    <a:pt x="64" y="89"/>
                  </a:lnTo>
                  <a:lnTo>
                    <a:pt x="65" y="89"/>
                  </a:lnTo>
                  <a:lnTo>
                    <a:pt x="65" y="90"/>
                  </a:lnTo>
                  <a:lnTo>
                    <a:pt x="66" y="90"/>
                  </a:lnTo>
                  <a:lnTo>
                    <a:pt x="66" y="91"/>
                  </a:lnTo>
                  <a:lnTo>
                    <a:pt x="72" y="100"/>
                  </a:lnTo>
                  <a:lnTo>
                    <a:pt x="72" y="102"/>
                  </a:lnTo>
                  <a:lnTo>
                    <a:pt x="73" y="102"/>
                  </a:lnTo>
                  <a:lnTo>
                    <a:pt x="74" y="103"/>
                  </a:lnTo>
                  <a:lnTo>
                    <a:pt x="75" y="104"/>
                  </a:lnTo>
                  <a:lnTo>
                    <a:pt x="77" y="105"/>
                  </a:lnTo>
                  <a:lnTo>
                    <a:pt x="78" y="105"/>
                  </a:lnTo>
                  <a:lnTo>
                    <a:pt x="78" y="106"/>
                  </a:lnTo>
                  <a:lnTo>
                    <a:pt x="79" y="106"/>
                  </a:lnTo>
                  <a:lnTo>
                    <a:pt x="80" y="106"/>
                  </a:lnTo>
                  <a:lnTo>
                    <a:pt x="83" y="106"/>
                  </a:lnTo>
                  <a:lnTo>
                    <a:pt x="85" y="106"/>
                  </a:lnTo>
                  <a:lnTo>
                    <a:pt x="85" y="107"/>
                  </a:lnTo>
                  <a:lnTo>
                    <a:pt x="86" y="107"/>
                  </a:lnTo>
                  <a:lnTo>
                    <a:pt x="87" y="107"/>
                  </a:lnTo>
                  <a:lnTo>
                    <a:pt x="88" y="107"/>
                  </a:lnTo>
                  <a:lnTo>
                    <a:pt x="89" y="107"/>
                  </a:lnTo>
                  <a:lnTo>
                    <a:pt x="89" y="106"/>
                  </a:lnTo>
                  <a:lnTo>
                    <a:pt x="90" y="106"/>
                  </a:lnTo>
                  <a:lnTo>
                    <a:pt x="90" y="105"/>
                  </a:lnTo>
                  <a:lnTo>
                    <a:pt x="89" y="99"/>
                  </a:lnTo>
                  <a:lnTo>
                    <a:pt x="89" y="90"/>
                  </a:lnTo>
                  <a:lnTo>
                    <a:pt x="89" y="89"/>
                  </a:lnTo>
                  <a:lnTo>
                    <a:pt x="89" y="88"/>
                  </a:lnTo>
                  <a:lnTo>
                    <a:pt x="90" y="88"/>
                  </a:lnTo>
                  <a:lnTo>
                    <a:pt x="94" y="86"/>
                  </a:lnTo>
                  <a:lnTo>
                    <a:pt x="97" y="83"/>
                  </a:lnTo>
                  <a:lnTo>
                    <a:pt x="102" y="81"/>
                  </a:lnTo>
                  <a:lnTo>
                    <a:pt x="106" y="79"/>
                  </a:lnTo>
                  <a:lnTo>
                    <a:pt x="109" y="78"/>
                  </a:lnTo>
                  <a:lnTo>
                    <a:pt x="110" y="78"/>
                  </a:lnTo>
                  <a:lnTo>
                    <a:pt x="110" y="76"/>
                  </a:lnTo>
                  <a:lnTo>
                    <a:pt x="111" y="76"/>
                  </a:lnTo>
                  <a:lnTo>
                    <a:pt x="112" y="76"/>
                  </a:lnTo>
                  <a:lnTo>
                    <a:pt x="112" y="75"/>
                  </a:lnTo>
                  <a:lnTo>
                    <a:pt x="113" y="75"/>
                  </a:lnTo>
                  <a:lnTo>
                    <a:pt x="113" y="74"/>
                  </a:lnTo>
                  <a:lnTo>
                    <a:pt x="115" y="70"/>
                  </a:lnTo>
                  <a:lnTo>
                    <a:pt x="115" y="67"/>
                  </a:lnTo>
                  <a:lnTo>
                    <a:pt x="117" y="66"/>
                  </a:lnTo>
                  <a:lnTo>
                    <a:pt x="117" y="67"/>
                  </a:lnTo>
                  <a:lnTo>
                    <a:pt x="118" y="67"/>
                  </a:lnTo>
                  <a:lnTo>
                    <a:pt x="119" y="68"/>
                  </a:lnTo>
                  <a:lnTo>
                    <a:pt x="120" y="68"/>
                  </a:lnTo>
                  <a:lnTo>
                    <a:pt x="121" y="68"/>
                  </a:lnTo>
                  <a:lnTo>
                    <a:pt x="122" y="68"/>
                  </a:lnTo>
                  <a:lnTo>
                    <a:pt x="123" y="70"/>
                  </a:lnTo>
                  <a:lnTo>
                    <a:pt x="125" y="70"/>
                  </a:lnTo>
                  <a:lnTo>
                    <a:pt x="126" y="71"/>
                  </a:lnTo>
                  <a:lnTo>
                    <a:pt x="127" y="71"/>
                  </a:lnTo>
                  <a:lnTo>
                    <a:pt x="127" y="72"/>
                  </a:lnTo>
                  <a:lnTo>
                    <a:pt x="128" y="72"/>
                  </a:lnTo>
                  <a:lnTo>
                    <a:pt x="128" y="73"/>
                  </a:lnTo>
                  <a:lnTo>
                    <a:pt x="129" y="73"/>
                  </a:lnTo>
                  <a:lnTo>
                    <a:pt x="129" y="74"/>
                  </a:lnTo>
                  <a:lnTo>
                    <a:pt x="130" y="74"/>
                  </a:lnTo>
                  <a:lnTo>
                    <a:pt x="131" y="75"/>
                  </a:lnTo>
                  <a:lnTo>
                    <a:pt x="133" y="75"/>
                  </a:lnTo>
                  <a:lnTo>
                    <a:pt x="134" y="75"/>
                  </a:lnTo>
                  <a:lnTo>
                    <a:pt x="135" y="76"/>
                  </a:lnTo>
                  <a:lnTo>
                    <a:pt x="136" y="76"/>
                  </a:lnTo>
                  <a:lnTo>
                    <a:pt x="136" y="78"/>
                  </a:lnTo>
                  <a:lnTo>
                    <a:pt x="137" y="78"/>
                  </a:lnTo>
                  <a:lnTo>
                    <a:pt x="138" y="78"/>
                  </a:lnTo>
                  <a:lnTo>
                    <a:pt x="139" y="76"/>
                  </a:lnTo>
                  <a:lnTo>
                    <a:pt x="141" y="76"/>
                  </a:lnTo>
                  <a:lnTo>
                    <a:pt x="142" y="76"/>
                  </a:lnTo>
                  <a:lnTo>
                    <a:pt x="143" y="76"/>
                  </a:lnTo>
                  <a:lnTo>
                    <a:pt x="144" y="76"/>
                  </a:lnTo>
                  <a:lnTo>
                    <a:pt x="144" y="78"/>
                  </a:lnTo>
                  <a:lnTo>
                    <a:pt x="145" y="78"/>
                  </a:lnTo>
                  <a:lnTo>
                    <a:pt x="145" y="79"/>
                  </a:lnTo>
                  <a:lnTo>
                    <a:pt x="146" y="79"/>
                  </a:lnTo>
                  <a:lnTo>
                    <a:pt x="147" y="79"/>
                  </a:lnTo>
                  <a:lnTo>
                    <a:pt x="147" y="78"/>
                  </a:lnTo>
                  <a:lnTo>
                    <a:pt x="147" y="76"/>
                  </a:lnTo>
                  <a:lnTo>
                    <a:pt x="149" y="76"/>
                  </a:lnTo>
                  <a:lnTo>
                    <a:pt x="149" y="75"/>
                  </a:lnTo>
                  <a:lnTo>
                    <a:pt x="150" y="75"/>
                  </a:lnTo>
                  <a:lnTo>
                    <a:pt x="151" y="74"/>
                  </a:lnTo>
                  <a:lnTo>
                    <a:pt x="151" y="73"/>
                  </a:lnTo>
                  <a:lnTo>
                    <a:pt x="151" y="72"/>
                  </a:lnTo>
                  <a:lnTo>
                    <a:pt x="152" y="72"/>
                  </a:lnTo>
                  <a:lnTo>
                    <a:pt x="152" y="73"/>
                  </a:lnTo>
                  <a:lnTo>
                    <a:pt x="153" y="73"/>
                  </a:lnTo>
                  <a:lnTo>
                    <a:pt x="153" y="74"/>
                  </a:lnTo>
                  <a:lnTo>
                    <a:pt x="154" y="74"/>
                  </a:lnTo>
                  <a:lnTo>
                    <a:pt x="154" y="75"/>
                  </a:lnTo>
                  <a:lnTo>
                    <a:pt x="153" y="75"/>
                  </a:lnTo>
                  <a:lnTo>
                    <a:pt x="152" y="75"/>
                  </a:lnTo>
                  <a:lnTo>
                    <a:pt x="152" y="76"/>
                  </a:lnTo>
                  <a:lnTo>
                    <a:pt x="152" y="78"/>
                  </a:lnTo>
                  <a:lnTo>
                    <a:pt x="152" y="79"/>
                  </a:lnTo>
                  <a:lnTo>
                    <a:pt x="152" y="80"/>
                  </a:lnTo>
                  <a:lnTo>
                    <a:pt x="151" y="80"/>
                  </a:lnTo>
                  <a:lnTo>
                    <a:pt x="150" y="81"/>
                  </a:lnTo>
                  <a:lnTo>
                    <a:pt x="150" y="82"/>
                  </a:lnTo>
                  <a:lnTo>
                    <a:pt x="150" y="83"/>
                  </a:lnTo>
                  <a:lnTo>
                    <a:pt x="150" y="82"/>
                  </a:lnTo>
                  <a:lnTo>
                    <a:pt x="151" y="82"/>
                  </a:lnTo>
                  <a:lnTo>
                    <a:pt x="152" y="81"/>
                  </a:lnTo>
                  <a:lnTo>
                    <a:pt x="153" y="81"/>
                  </a:lnTo>
                  <a:lnTo>
                    <a:pt x="154" y="81"/>
                  </a:lnTo>
                  <a:lnTo>
                    <a:pt x="154" y="82"/>
                  </a:lnTo>
                  <a:lnTo>
                    <a:pt x="154" y="83"/>
                  </a:lnTo>
                  <a:lnTo>
                    <a:pt x="153" y="83"/>
                  </a:lnTo>
                  <a:lnTo>
                    <a:pt x="153" y="84"/>
                  </a:lnTo>
                  <a:lnTo>
                    <a:pt x="154" y="84"/>
                  </a:lnTo>
                  <a:lnTo>
                    <a:pt x="154" y="86"/>
                  </a:lnTo>
                  <a:lnTo>
                    <a:pt x="155" y="87"/>
                  </a:lnTo>
                  <a:lnTo>
                    <a:pt x="157" y="87"/>
                  </a:lnTo>
                  <a:lnTo>
                    <a:pt x="158" y="87"/>
                  </a:lnTo>
                  <a:lnTo>
                    <a:pt x="158" y="86"/>
                  </a:lnTo>
                  <a:lnTo>
                    <a:pt x="158" y="84"/>
                  </a:lnTo>
                  <a:lnTo>
                    <a:pt x="157" y="84"/>
                  </a:lnTo>
                  <a:lnTo>
                    <a:pt x="157" y="83"/>
                  </a:lnTo>
                  <a:lnTo>
                    <a:pt x="157" y="82"/>
                  </a:lnTo>
                  <a:lnTo>
                    <a:pt x="158" y="81"/>
                  </a:lnTo>
                  <a:lnTo>
                    <a:pt x="158" y="82"/>
                  </a:lnTo>
                  <a:lnTo>
                    <a:pt x="158" y="83"/>
                  </a:lnTo>
                  <a:lnTo>
                    <a:pt x="158" y="84"/>
                  </a:lnTo>
                  <a:lnTo>
                    <a:pt x="159" y="84"/>
                  </a:lnTo>
                  <a:lnTo>
                    <a:pt x="159" y="83"/>
                  </a:lnTo>
                  <a:lnTo>
                    <a:pt x="160" y="82"/>
                  </a:lnTo>
                  <a:lnTo>
                    <a:pt x="161" y="82"/>
                  </a:lnTo>
                  <a:lnTo>
                    <a:pt x="162" y="83"/>
                  </a:lnTo>
                  <a:lnTo>
                    <a:pt x="162" y="84"/>
                  </a:lnTo>
                  <a:lnTo>
                    <a:pt x="161" y="84"/>
                  </a:lnTo>
                  <a:lnTo>
                    <a:pt x="161" y="87"/>
                  </a:lnTo>
                  <a:lnTo>
                    <a:pt x="160" y="88"/>
                  </a:lnTo>
                  <a:lnTo>
                    <a:pt x="160" y="89"/>
                  </a:lnTo>
                  <a:lnTo>
                    <a:pt x="161" y="89"/>
                  </a:lnTo>
                  <a:lnTo>
                    <a:pt x="162" y="89"/>
                  </a:lnTo>
                  <a:lnTo>
                    <a:pt x="163" y="88"/>
                  </a:lnTo>
                  <a:lnTo>
                    <a:pt x="163" y="87"/>
                  </a:lnTo>
                  <a:lnTo>
                    <a:pt x="163" y="86"/>
                  </a:lnTo>
                  <a:lnTo>
                    <a:pt x="163" y="84"/>
                  </a:lnTo>
                  <a:lnTo>
                    <a:pt x="165" y="84"/>
                  </a:lnTo>
                  <a:lnTo>
                    <a:pt x="165" y="86"/>
                  </a:lnTo>
                  <a:lnTo>
                    <a:pt x="166" y="87"/>
                  </a:lnTo>
                  <a:lnTo>
                    <a:pt x="167" y="87"/>
                  </a:lnTo>
                  <a:lnTo>
                    <a:pt x="168" y="87"/>
                  </a:lnTo>
                  <a:lnTo>
                    <a:pt x="169" y="87"/>
                  </a:lnTo>
                  <a:lnTo>
                    <a:pt x="170" y="87"/>
                  </a:lnTo>
                  <a:lnTo>
                    <a:pt x="171" y="87"/>
                  </a:lnTo>
                  <a:lnTo>
                    <a:pt x="173" y="87"/>
                  </a:lnTo>
                  <a:lnTo>
                    <a:pt x="173" y="88"/>
                  </a:lnTo>
                  <a:lnTo>
                    <a:pt x="174" y="88"/>
                  </a:lnTo>
                  <a:lnTo>
                    <a:pt x="175" y="88"/>
                  </a:lnTo>
                  <a:lnTo>
                    <a:pt x="176" y="87"/>
                  </a:lnTo>
                  <a:lnTo>
                    <a:pt x="177" y="86"/>
                  </a:lnTo>
                  <a:lnTo>
                    <a:pt x="177" y="84"/>
                  </a:lnTo>
                  <a:lnTo>
                    <a:pt x="177" y="83"/>
                  </a:lnTo>
                  <a:lnTo>
                    <a:pt x="176" y="83"/>
                  </a:lnTo>
                  <a:lnTo>
                    <a:pt x="175" y="83"/>
                  </a:lnTo>
                  <a:lnTo>
                    <a:pt x="174" y="84"/>
                  </a:lnTo>
                  <a:lnTo>
                    <a:pt x="173" y="83"/>
                  </a:lnTo>
                  <a:lnTo>
                    <a:pt x="174" y="83"/>
                  </a:lnTo>
                  <a:lnTo>
                    <a:pt x="174" y="82"/>
                  </a:lnTo>
                  <a:lnTo>
                    <a:pt x="175" y="81"/>
                  </a:lnTo>
                  <a:lnTo>
                    <a:pt x="176" y="80"/>
                  </a:lnTo>
                  <a:lnTo>
                    <a:pt x="177" y="79"/>
                  </a:lnTo>
                  <a:lnTo>
                    <a:pt x="177" y="78"/>
                  </a:lnTo>
                  <a:lnTo>
                    <a:pt x="176" y="78"/>
                  </a:lnTo>
                  <a:lnTo>
                    <a:pt x="176" y="76"/>
                  </a:lnTo>
                  <a:lnTo>
                    <a:pt x="175" y="76"/>
                  </a:lnTo>
                  <a:lnTo>
                    <a:pt x="175" y="78"/>
                  </a:lnTo>
                  <a:lnTo>
                    <a:pt x="174" y="78"/>
                  </a:lnTo>
                  <a:lnTo>
                    <a:pt x="173" y="78"/>
                  </a:lnTo>
                  <a:lnTo>
                    <a:pt x="171" y="78"/>
                  </a:lnTo>
                  <a:lnTo>
                    <a:pt x="171" y="76"/>
                  </a:lnTo>
                  <a:lnTo>
                    <a:pt x="170" y="76"/>
                  </a:lnTo>
                  <a:lnTo>
                    <a:pt x="170" y="75"/>
                  </a:lnTo>
                  <a:lnTo>
                    <a:pt x="171" y="74"/>
                  </a:lnTo>
                  <a:lnTo>
                    <a:pt x="173" y="74"/>
                  </a:lnTo>
                  <a:lnTo>
                    <a:pt x="173" y="75"/>
                  </a:lnTo>
                  <a:lnTo>
                    <a:pt x="174" y="75"/>
                  </a:lnTo>
                  <a:lnTo>
                    <a:pt x="175" y="75"/>
                  </a:lnTo>
                  <a:lnTo>
                    <a:pt x="175" y="74"/>
                  </a:lnTo>
                  <a:lnTo>
                    <a:pt x="173" y="73"/>
                  </a:lnTo>
                  <a:lnTo>
                    <a:pt x="173" y="72"/>
                  </a:lnTo>
                  <a:lnTo>
                    <a:pt x="174" y="72"/>
                  </a:lnTo>
                  <a:lnTo>
                    <a:pt x="175" y="72"/>
                  </a:lnTo>
                  <a:lnTo>
                    <a:pt x="175" y="71"/>
                  </a:lnTo>
                  <a:lnTo>
                    <a:pt x="175" y="70"/>
                  </a:lnTo>
                  <a:lnTo>
                    <a:pt x="175" y="68"/>
                  </a:lnTo>
                  <a:lnTo>
                    <a:pt x="174" y="67"/>
                  </a:lnTo>
                  <a:lnTo>
                    <a:pt x="174" y="66"/>
                  </a:lnTo>
                  <a:lnTo>
                    <a:pt x="173" y="65"/>
                  </a:lnTo>
                  <a:lnTo>
                    <a:pt x="174" y="64"/>
                  </a:lnTo>
                  <a:lnTo>
                    <a:pt x="175" y="65"/>
                  </a:lnTo>
                  <a:lnTo>
                    <a:pt x="176" y="65"/>
                  </a:lnTo>
                  <a:lnTo>
                    <a:pt x="177" y="65"/>
                  </a:lnTo>
                  <a:lnTo>
                    <a:pt x="177" y="64"/>
                  </a:lnTo>
                  <a:lnTo>
                    <a:pt x="177" y="63"/>
                  </a:lnTo>
                  <a:lnTo>
                    <a:pt x="177" y="62"/>
                  </a:lnTo>
                  <a:lnTo>
                    <a:pt x="178" y="62"/>
                  </a:lnTo>
                  <a:lnTo>
                    <a:pt x="178" y="60"/>
                  </a:lnTo>
                  <a:lnTo>
                    <a:pt x="178" y="59"/>
                  </a:lnTo>
                  <a:lnTo>
                    <a:pt x="178" y="58"/>
                  </a:lnTo>
                  <a:lnTo>
                    <a:pt x="179" y="58"/>
                  </a:lnTo>
                  <a:lnTo>
                    <a:pt x="179" y="57"/>
                  </a:lnTo>
                  <a:lnTo>
                    <a:pt x="181" y="56"/>
                  </a:lnTo>
                  <a:lnTo>
                    <a:pt x="182" y="56"/>
                  </a:lnTo>
                  <a:lnTo>
                    <a:pt x="182" y="57"/>
                  </a:lnTo>
                  <a:lnTo>
                    <a:pt x="183" y="57"/>
                  </a:lnTo>
                  <a:lnTo>
                    <a:pt x="183" y="58"/>
                  </a:lnTo>
                  <a:lnTo>
                    <a:pt x="183" y="59"/>
                  </a:lnTo>
                  <a:lnTo>
                    <a:pt x="184" y="59"/>
                  </a:lnTo>
                  <a:lnTo>
                    <a:pt x="186" y="60"/>
                  </a:lnTo>
                  <a:lnTo>
                    <a:pt x="187" y="60"/>
                  </a:lnTo>
                  <a:lnTo>
                    <a:pt x="187" y="62"/>
                  </a:lnTo>
                  <a:lnTo>
                    <a:pt x="189" y="63"/>
                  </a:lnTo>
                  <a:lnTo>
                    <a:pt x="190" y="64"/>
                  </a:lnTo>
                  <a:lnTo>
                    <a:pt x="191" y="65"/>
                  </a:lnTo>
                  <a:lnTo>
                    <a:pt x="192" y="66"/>
                  </a:lnTo>
                  <a:lnTo>
                    <a:pt x="193" y="66"/>
                  </a:lnTo>
                  <a:lnTo>
                    <a:pt x="194" y="67"/>
                  </a:lnTo>
                  <a:lnTo>
                    <a:pt x="195" y="67"/>
                  </a:lnTo>
                  <a:lnTo>
                    <a:pt x="195" y="66"/>
                  </a:lnTo>
                  <a:lnTo>
                    <a:pt x="195" y="65"/>
                  </a:lnTo>
                  <a:lnTo>
                    <a:pt x="194" y="65"/>
                  </a:lnTo>
                  <a:lnTo>
                    <a:pt x="194" y="64"/>
                  </a:lnTo>
                  <a:lnTo>
                    <a:pt x="193" y="64"/>
                  </a:lnTo>
                  <a:lnTo>
                    <a:pt x="193" y="63"/>
                  </a:lnTo>
                  <a:lnTo>
                    <a:pt x="194" y="63"/>
                  </a:lnTo>
                  <a:lnTo>
                    <a:pt x="194" y="62"/>
                  </a:lnTo>
                  <a:lnTo>
                    <a:pt x="195" y="63"/>
                  </a:lnTo>
                  <a:lnTo>
                    <a:pt x="195" y="64"/>
                  </a:lnTo>
                  <a:lnTo>
                    <a:pt x="197" y="64"/>
                  </a:lnTo>
                  <a:lnTo>
                    <a:pt x="197" y="63"/>
                  </a:lnTo>
                  <a:lnTo>
                    <a:pt x="197" y="62"/>
                  </a:lnTo>
                  <a:lnTo>
                    <a:pt x="197" y="60"/>
                  </a:lnTo>
                  <a:lnTo>
                    <a:pt x="197" y="59"/>
                  </a:lnTo>
                  <a:lnTo>
                    <a:pt x="198" y="59"/>
                  </a:lnTo>
                  <a:lnTo>
                    <a:pt x="199" y="59"/>
                  </a:lnTo>
                  <a:lnTo>
                    <a:pt x="199" y="60"/>
                  </a:lnTo>
                  <a:lnTo>
                    <a:pt x="199" y="62"/>
                  </a:lnTo>
                  <a:lnTo>
                    <a:pt x="198" y="62"/>
                  </a:lnTo>
                  <a:lnTo>
                    <a:pt x="198" y="63"/>
                  </a:lnTo>
                  <a:lnTo>
                    <a:pt x="197" y="63"/>
                  </a:lnTo>
                  <a:lnTo>
                    <a:pt x="198" y="63"/>
                  </a:lnTo>
                  <a:lnTo>
                    <a:pt x="199" y="63"/>
                  </a:lnTo>
                  <a:lnTo>
                    <a:pt x="199" y="64"/>
                  </a:lnTo>
                  <a:lnTo>
                    <a:pt x="200" y="64"/>
                  </a:lnTo>
                  <a:lnTo>
                    <a:pt x="201" y="64"/>
                  </a:lnTo>
                  <a:lnTo>
                    <a:pt x="202" y="63"/>
                  </a:lnTo>
                  <a:lnTo>
                    <a:pt x="203" y="63"/>
                  </a:lnTo>
                  <a:lnTo>
                    <a:pt x="205" y="63"/>
                  </a:lnTo>
                  <a:lnTo>
                    <a:pt x="203" y="62"/>
                  </a:lnTo>
                  <a:lnTo>
                    <a:pt x="203" y="60"/>
                  </a:lnTo>
                  <a:lnTo>
                    <a:pt x="205" y="60"/>
                  </a:lnTo>
                  <a:lnTo>
                    <a:pt x="205" y="62"/>
                  </a:lnTo>
                  <a:lnTo>
                    <a:pt x="206" y="62"/>
                  </a:lnTo>
                  <a:lnTo>
                    <a:pt x="207" y="60"/>
                  </a:lnTo>
                  <a:lnTo>
                    <a:pt x="208" y="60"/>
                  </a:lnTo>
                  <a:lnTo>
                    <a:pt x="210" y="59"/>
                  </a:lnTo>
                  <a:lnTo>
                    <a:pt x="213" y="59"/>
                  </a:lnTo>
                  <a:lnTo>
                    <a:pt x="213" y="58"/>
                  </a:lnTo>
                  <a:lnTo>
                    <a:pt x="213" y="57"/>
                  </a:lnTo>
                  <a:lnTo>
                    <a:pt x="214" y="57"/>
                  </a:lnTo>
                  <a:lnTo>
                    <a:pt x="214" y="56"/>
                  </a:lnTo>
                  <a:lnTo>
                    <a:pt x="214" y="55"/>
                  </a:lnTo>
                  <a:lnTo>
                    <a:pt x="214" y="54"/>
                  </a:lnTo>
                  <a:lnTo>
                    <a:pt x="214" y="52"/>
                  </a:lnTo>
                  <a:lnTo>
                    <a:pt x="213" y="51"/>
                  </a:lnTo>
                  <a:lnTo>
                    <a:pt x="211" y="51"/>
                  </a:lnTo>
                  <a:lnTo>
                    <a:pt x="211" y="50"/>
                  </a:lnTo>
                  <a:lnTo>
                    <a:pt x="211" y="51"/>
                  </a:lnTo>
                  <a:lnTo>
                    <a:pt x="210" y="51"/>
                  </a:lnTo>
                  <a:lnTo>
                    <a:pt x="210" y="52"/>
                  </a:lnTo>
                  <a:lnTo>
                    <a:pt x="209" y="52"/>
                  </a:lnTo>
                  <a:lnTo>
                    <a:pt x="209" y="51"/>
                  </a:lnTo>
                  <a:lnTo>
                    <a:pt x="208" y="51"/>
                  </a:lnTo>
                  <a:lnTo>
                    <a:pt x="207" y="50"/>
                  </a:lnTo>
                  <a:lnTo>
                    <a:pt x="206" y="50"/>
                  </a:lnTo>
                  <a:lnTo>
                    <a:pt x="207" y="49"/>
                  </a:lnTo>
                  <a:lnTo>
                    <a:pt x="208" y="48"/>
                  </a:lnTo>
                  <a:lnTo>
                    <a:pt x="209" y="48"/>
                  </a:lnTo>
                  <a:lnTo>
                    <a:pt x="209" y="47"/>
                  </a:lnTo>
                  <a:lnTo>
                    <a:pt x="209" y="46"/>
                  </a:lnTo>
                  <a:lnTo>
                    <a:pt x="210" y="47"/>
                  </a:lnTo>
                  <a:lnTo>
                    <a:pt x="211" y="47"/>
                  </a:lnTo>
                  <a:lnTo>
                    <a:pt x="211" y="46"/>
                  </a:lnTo>
                  <a:lnTo>
                    <a:pt x="210" y="46"/>
                  </a:lnTo>
                  <a:lnTo>
                    <a:pt x="210" y="44"/>
                  </a:lnTo>
                  <a:lnTo>
                    <a:pt x="210" y="43"/>
                  </a:lnTo>
                  <a:lnTo>
                    <a:pt x="211" y="44"/>
                  </a:lnTo>
                  <a:lnTo>
                    <a:pt x="213" y="44"/>
                  </a:lnTo>
                  <a:lnTo>
                    <a:pt x="214" y="44"/>
                  </a:lnTo>
                  <a:lnTo>
                    <a:pt x="214" y="43"/>
                  </a:lnTo>
                  <a:lnTo>
                    <a:pt x="214" y="42"/>
                  </a:lnTo>
                  <a:lnTo>
                    <a:pt x="214" y="43"/>
                  </a:lnTo>
                  <a:lnTo>
                    <a:pt x="213" y="43"/>
                  </a:lnTo>
                  <a:lnTo>
                    <a:pt x="211" y="42"/>
                  </a:lnTo>
                  <a:lnTo>
                    <a:pt x="210" y="42"/>
                  </a:lnTo>
                  <a:lnTo>
                    <a:pt x="210" y="41"/>
                  </a:lnTo>
                  <a:lnTo>
                    <a:pt x="211" y="41"/>
                  </a:lnTo>
                  <a:lnTo>
                    <a:pt x="213" y="41"/>
                  </a:lnTo>
                  <a:lnTo>
                    <a:pt x="214" y="40"/>
                  </a:lnTo>
                  <a:lnTo>
                    <a:pt x="215" y="40"/>
                  </a:lnTo>
                  <a:lnTo>
                    <a:pt x="216" y="41"/>
                  </a:lnTo>
                  <a:lnTo>
                    <a:pt x="217" y="41"/>
                  </a:lnTo>
                  <a:lnTo>
                    <a:pt x="217" y="40"/>
                  </a:lnTo>
                  <a:lnTo>
                    <a:pt x="218" y="40"/>
                  </a:lnTo>
                  <a:lnTo>
                    <a:pt x="219" y="41"/>
                  </a:lnTo>
                  <a:lnTo>
                    <a:pt x="221" y="41"/>
                  </a:lnTo>
                  <a:lnTo>
                    <a:pt x="222" y="41"/>
                  </a:lnTo>
                  <a:lnTo>
                    <a:pt x="223" y="41"/>
                  </a:lnTo>
                  <a:lnTo>
                    <a:pt x="223" y="42"/>
                  </a:lnTo>
                  <a:lnTo>
                    <a:pt x="223" y="43"/>
                  </a:lnTo>
                  <a:lnTo>
                    <a:pt x="223" y="42"/>
                  </a:lnTo>
                  <a:lnTo>
                    <a:pt x="222" y="42"/>
                  </a:lnTo>
                  <a:lnTo>
                    <a:pt x="222" y="43"/>
                  </a:lnTo>
                  <a:lnTo>
                    <a:pt x="222" y="44"/>
                  </a:lnTo>
                  <a:lnTo>
                    <a:pt x="221" y="44"/>
                  </a:lnTo>
                  <a:lnTo>
                    <a:pt x="221" y="46"/>
                  </a:lnTo>
                  <a:lnTo>
                    <a:pt x="222" y="46"/>
                  </a:lnTo>
                  <a:lnTo>
                    <a:pt x="222" y="47"/>
                  </a:lnTo>
                  <a:lnTo>
                    <a:pt x="221" y="47"/>
                  </a:lnTo>
                  <a:lnTo>
                    <a:pt x="221" y="48"/>
                  </a:lnTo>
                  <a:lnTo>
                    <a:pt x="221" y="49"/>
                  </a:lnTo>
                  <a:lnTo>
                    <a:pt x="222" y="50"/>
                  </a:lnTo>
                  <a:lnTo>
                    <a:pt x="222" y="51"/>
                  </a:lnTo>
                  <a:lnTo>
                    <a:pt x="224" y="52"/>
                  </a:lnTo>
                  <a:lnTo>
                    <a:pt x="225" y="52"/>
                  </a:lnTo>
                  <a:lnTo>
                    <a:pt x="225" y="54"/>
                  </a:lnTo>
                  <a:lnTo>
                    <a:pt x="226" y="54"/>
                  </a:lnTo>
                  <a:lnTo>
                    <a:pt x="226" y="52"/>
                  </a:lnTo>
                  <a:lnTo>
                    <a:pt x="227" y="51"/>
                  </a:lnTo>
                  <a:lnTo>
                    <a:pt x="227" y="52"/>
                  </a:lnTo>
                  <a:lnTo>
                    <a:pt x="229" y="52"/>
                  </a:lnTo>
                  <a:lnTo>
                    <a:pt x="230" y="52"/>
                  </a:lnTo>
                  <a:lnTo>
                    <a:pt x="230" y="51"/>
                  </a:lnTo>
                  <a:lnTo>
                    <a:pt x="229" y="51"/>
                  </a:lnTo>
                  <a:lnTo>
                    <a:pt x="229" y="50"/>
                  </a:lnTo>
                  <a:lnTo>
                    <a:pt x="230" y="50"/>
                  </a:lnTo>
                  <a:lnTo>
                    <a:pt x="231" y="49"/>
                  </a:lnTo>
                  <a:lnTo>
                    <a:pt x="231" y="48"/>
                  </a:lnTo>
                  <a:lnTo>
                    <a:pt x="232" y="48"/>
                  </a:lnTo>
                  <a:lnTo>
                    <a:pt x="232" y="47"/>
                  </a:lnTo>
                  <a:lnTo>
                    <a:pt x="232" y="46"/>
                  </a:lnTo>
                  <a:lnTo>
                    <a:pt x="231" y="44"/>
                  </a:lnTo>
                  <a:lnTo>
                    <a:pt x="232" y="44"/>
                  </a:lnTo>
                  <a:lnTo>
                    <a:pt x="231" y="44"/>
                  </a:lnTo>
                  <a:lnTo>
                    <a:pt x="231" y="43"/>
                  </a:lnTo>
                  <a:lnTo>
                    <a:pt x="230" y="43"/>
                  </a:lnTo>
                  <a:lnTo>
                    <a:pt x="231" y="43"/>
                  </a:lnTo>
                  <a:lnTo>
                    <a:pt x="231" y="42"/>
                  </a:lnTo>
                  <a:lnTo>
                    <a:pt x="232" y="42"/>
                  </a:lnTo>
                  <a:lnTo>
                    <a:pt x="233" y="42"/>
                  </a:lnTo>
                  <a:lnTo>
                    <a:pt x="233" y="43"/>
                  </a:lnTo>
                  <a:lnTo>
                    <a:pt x="232" y="43"/>
                  </a:lnTo>
                  <a:lnTo>
                    <a:pt x="232" y="44"/>
                  </a:lnTo>
                  <a:lnTo>
                    <a:pt x="233" y="46"/>
                  </a:lnTo>
                  <a:lnTo>
                    <a:pt x="234" y="46"/>
                  </a:lnTo>
                  <a:lnTo>
                    <a:pt x="234" y="44"/>
                  </a:lnTo>
                  <a:lnTo>
                    <a:pt x="235" y="44"/>
                  </a:lnTo>
                  <a:lnTo>
                    <a:pt x="237" y="46"/>
                  </a:lnTo>
                  <a:lnTo>
                    <a:pt x="238" y="47"/>
                  </a:lnTo>
                  <a:lnTo>
                    <a:pt x="238" y="48"/>
                  </a:lnTo>
                  <a:lnTo>
                    <a:pt x="239" y="48"/>
                  </a:lnTo>
                  <a:lnTo>
                    <a:pt x="240" y="48"/>
                  </a:lnTo>
                  <a:lnTo>
                    <a:pt x="241" y="47"/>
                  </a:lnTo>
                  <a:lnTo>
                    <a:pt x="240" y="46"/>
                  </a:lnTo>
                  <a:lnTo>
                    <a:pt x="240" y="44"/>
                  </a:lnTo>
                  <a:lnTo>
                    <a:pt x="241" y="44"/>
                  </a:lnTo>
                  <a:lnTo>
                    <a:pt x="242" y="44"/>
                  </a:lnTo>
                  <a:lnTo>
                    <a:pt x="243" y="43"/>
                  </a:lnTo>
                  <a:lnTo>
                    <a:pt x="245" y="43"/>
                  </a:lnTo>
                  <a:lnTo>
                    <a:pt x="247" y="43"/>
                  </a:lnTo>
                  <a:lnTo>
                    <a:pt x="248" y="43"/>
                  </a:lnTo>
                  <a:lnTo>
                    <a:pt x="248" y="42"/>
                  </a:lnTo>
                  <a:lnTo>
                    <a:pt x="249" y="41"/>
                  </a:lnTo>
                  <a:lnTo>
                    <a:pt x="249" y="42"/>
                  </a:lnTo>
                  <a:lnTo>
                    <a:pt x="250" y="43"/>
                  </a:lnTo>
                  <a:lnTo>
                    <a:pt x="251" y="43"/>
                  </a:lnTo>
                  <a:lnTo>
                    <a:pt x="253" y="43"/>
                  </a:lnTo>
                  <a:lnTo>
                    <a:pt x="253" y="42"/>
                  </a:lnTo>
                  <a:lnTo>
                    <a:pt x="251" y="42"/>
                  </a:lnTo>
                  <a:lnTo>
                    <a:pt x="251" y="41"/>
                  </a:lnTo>
                  <a:lnTo>
                    <a:pt x="253" y="41"/>
                  </a:lnTo>
                  <a:lnTo>
                    <a:pt x="253" y="40"/>
                  </a:lnTo>
                  <a:lnTo>
                    <a:pt x="253" y="39"/>
                  </a:lnTo>
                  <a:lnTo>
                    <a:pt x="254" y="39"/>
                  </a:lnTo>
                  <a:lnTo>
                    <a:pt x="254" y="38"/>
                  </a:lnTo>
                  <a:lnTo>
                    <a:pt x="253" y="36"/>
                  </a:lnTo>
                  <a:lnTo>
                    <a:pt x="251" y="38"/>
                  </a:lnTo>
                  <a:lnTo>
                    <a:pt x="250" y="38"/>
                  </a:lnTo>
                  <a:lnTo>
                    <a:pt x="250" y="39"/>
                  </a:lnTo>
                  <a:lnTo>
                    <a:pt x="249" y="39"/>
                  </a:lnTo>
                  <a:lnTo>
                    <a:pt x="249" y="38"/>
                  </a:lnTo>
                  <a:lnTo>
                    <a:pt x="249" y="36"/>
                  </a:lnTo>
                  <a:lnTo>
                    <a:pt x="249" y="35"/>
                  </a:lnTo>
                  <a:lnTo>
                    <a:pt x="248" y="34"/>
                  </a:lnTo>
                  <a:lnTo>
                    <a:pt x="247" y="33"/>
                  </a:lnTo>
                  <a:lnTo>
                    <a:pt x="246" y="33"/>
                  </a:lnTo>
                  <a:lnTo>
                    <a:pt x="245" y="33"/>
                  </a:lnTo>
                  <a:lnTo>
                    <a:pt x="243" y="32"/>
                  </a:lnTo>
                  <a:lnTo>
                    <a:pt x="245" y="32"/>
                  </a:lnTo>
                  <a:lnTo>
                    <a:pt x="245" y="31"/>
                  </a:lnTo>
                  <a:lnTo>
                    <a:pt x="245" y="30"/>
                  </a:lnTo>
                  <a:lnTo>
                    <a:pt x="243" y="30"/>
                  </a:lnTo>
                  <a:lnTo>
                    <a:pt x="243" y="31"/>
                  </a:lnTo>
                  <a:lnTo>
                    <a:pt x="242" y="31"/>
                  </a:lnTo>
                  <a:lnTo>
                    <a:pt x="241" y="31"/>
                  </a:lnTo>
                  <a:lnTo>
                    <a:pt x="241" y="30"/>
                  </a:lnTo>
                  <a:lnTo>
                    <a:pt x="241" y="28"/>
                  </a:lnTo>
                  <a:lnTo>
                    <a:pt x="242" y="28"/>
                  </a:lnTo>
                  <a:lnTo>
                    <a:pt x="243" y="28"/>
                  </a:lnTo>
                  <a:lnTo>
                    <a:pt x="243" y="27"/>
                  </a:lnTo>
                  <a:lnTo>
                    <a:pt x="243" y="26"/>
                  </a:lnTo>
                  <a:lnTo>
                    <a:pt x="243" y="25"/>
                  </a:lnTo>
                  <a:lnTo>
                    <a:pt x="245" y="25"/>
                  </a:lnTo>
                  <a:lnTo>
                    <a:pt x="246" y="25"/>
                  </a:lnTo>
                  <a:lnTo>
                    <a:pt x="246" y="24"/>
                  </a:lnTo>
                  <a:lnTo>
                    <a:pt x="247" y="23"/>
                  </a:lnTo>
                  <a:lnTo>
                    <a:pt x="248" y="22"/>
                  </a:lnTo>
                  <a:lnTo>
                    <a:pt x="248" y="20"/>
                  </a:lnTo>
                  <a:lnTo>
                    <a:pt x="248" y="19"/>
                  </a:lnTo>
                  <a:lnTo>
                    <a:pt x="249" y="19"/>
                  </a:lnTo>
                  <a:lnTo>
                    <a:pt x="250" y="19"/>
                  </a:lnTo>
                  <a:lnTo>
                    <a:pt x="249" y="20"/>
                  </a:lnTo>
                  <a:lnTo>
                    <a:pt x="249" y="22"/>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66" name="Freeform 166"/>
            <p:cNvSpPr>
              <a:spLocks/>
            </p:cNvSpPr>
            <p:nvPr/>
          </p:nvSpPr>
          <p:spPr bwMode="auto">
            <a:xfrm>
              <a:off x="2970" y="2482"/>
              <a:ext cx="217" cy="272"/>
            </a:xfrm>
            <a:custGeom>
              <a:avLst/>
              <a:gdLst>
                <a:gd name="T0" fmla="*/ 179 w 217"/>
                <a:gd name="T1" fmla="*/ 0 h 272"/>
                <a:gd name="T2" fmla="*/ 197 w 217"/>
                <a:gd name="T3" fmla="*/ 0 h 272"/>
                <a:gd name="T4" fmla="*/ 213 w 217"/>
                <a:gd name="T5" fmla="*/ 14 h 272"/>
                <a:gd name="T6" fmla="*/ 213 w 217"/>
                <a:gd name="T7" fmla="*/ 31 h 272"/>
                <a:gd name="T8" fmla="*/ 213 w 217"/>
                <a:gd name="T9" fmla="*/ 52 h 272"/>
                <a:gd name="T10" fmla="*/ 213 w 217"/>
                <a:gd name="T11" fmla="*/ 80 h 272"/>
                <a:gd name="T12" fmla="*/ 213 w 217"/>
                <a:gd name="T13" fmla="*/ 97 h 272"/>
                <a:gd name="T14" fmla="*/ 213 w 217"/>
                <a:gd name="T15" fmla="*/ 110 h 272"/>
                <a:gd name="T16" fmla="*/ 213 w 217"/>
                <a:gd name="T17" fmla="*/ 129 h 272"/>
                <a:gd name="T18" fmla="*/ 213 w 217"/>
                <a:gd name="T19" fmla="*/ 152 h 272"/>
                <a:gd name="T20" fmla="*/ 214 w 217"/>
                <a:gd name="T21" fmla="*/ 159 h 272"/>
                <a:gd name="T22" fmla="*/ 214 w 217"/>
                <a:gd name="T23" fmla="*/ 180 h 272"/>
                <a:gd name="T24" fmla="*/ 214 w 217"/>
                <a:gd name="T25" fmla="*/ 207 h 272"/>
                <a:gd name="T26" fmla="*/ 217 w 217"/>
                <a:gd name="T27" fmla="*/ 222 h 272"/>
                <a:gd name="T28" fmla="*/ 217 w 217"/>
                <a:gd name="T29" fmla="*/ 240 h 272"/>
                <a:gd name="T30" fmla="*/ 217 w 217"/>
                <a:gd name="T31" fmla="*/ 245 h 272"/>
                <a:gd name="T32" fmla="*/ 210 w 217"/>
                <a:gd name="T33" fmla="*/ 260 h 272"/>
                <a:gd name="T34" fmla="*/ 201 w 217"/>
                <a:gd name="T35" fmla="*/ 260 h 272"/>
                <a:gd name="T36" fmla="*/ 194 w 217"/>
                <a:gd name="T37" fmla="*/ 261 h 272"/>
                <a:gd name="T38" fmla="*/ 186 w 217"/>
                <a:gd name="T39" fmla="*/ 261 h 272"/>
                <a:gd name="T40" fmla="*/ 176 w 217"/>
                <a:gd name="T41" fmla="*/ 262 h 272"/>
                <a:gd name="T42" fmla="*/ 157 w 217"/>
                <a:gd name="T43" fmla="*/ 263 h 272"/>
                <a:gd name="T44" fmla="*/ 146 w 217"/>
                <a:gd name="T45" fmla="*/ 264 h 272"/>
                <a:gd name="T46" fmla="*/ 137 w 217"/>
                <a:gd name="T47" fmla="*/ 264 h 272"/>
                <a:gd name="T48" fmla="*/ 123 w 217"/>
                <a:gd name="T49" fmla="*/ 265 h 272"/>
                <a:gd name="T50" fmla="*/ 120 w 217"/>
                <a:gd name="T51" fmla="*/ 267 h 272"/>
                <a:gd name="T52" fmla="*/ 108 w 217"/>
                <a:gd name="T53" fmla="*/ 267 h 272"/>
                <a:gd name="T54" fmla="*/ 99 w 217"/>
                <a:gd name="T55" fmla="*/ 268 h 272"/>
                <a:gd name="T56" fmla="*/ 85 w 217"/>
                <a:gd name="T57" fmla="*/ 269 h 272"/>
                <a:gd name="T58" fmla="*/ 68 w 217"/>
                <a:gd name="T59" fmla="*/ 270 h 272"/>
                <a:gd name="T60" fmla="*/ 57 w 217"/>
                <a:gd name="T61" fmla="*/ 271 h 272"/>
                <a:gd name="T62" fmla="*/ 45 w 217"/>
                <a:gd name="T63" fmla="*/ 272 h 272"/>
                <a:gd name="T64" fmla="*/ 41 w 217"/>
                <a:gd name="T65" fmla="*/ 271 h 272"/>
                <a:gd name="T66" fmla="*/ 40 w 217"/>
                <a:gd name="T67" fmla="*/ 262 h 272"/>
                <a:gd name="T68" fmla="*/ 40 w 217"/>
                <a:gd name="T69" fmla="*/ 251 h 272"/>
                <a:gd name="T70" fmla="*/ 40 w 217"/>
                <a:gd name="T71" fmla="*/ 241 h 272"/>
                <a:gd name="T72" fmla="*/ 40 w 217"/>
                <a:gd name="T73" fmla="*/ 229 h 272"/>
                <a:gd name="T74" fmla="*/ 40 w 217"/>
                <a:gd name="T75" fmla="*/ 208 h 272"/>
                <a:gd name="T76" fmla="*/ 40 w 217"/>
                <a:gd name="T77" fmla="*/ 184 h 272"/>
                <a:gd name="T78" fmla="*/ 40 w 217"/>
                <a:gd name="T79" fmla="*/ 163 h 272"/>
                <a:gd name="T80" fmla="*/ 40 w 217"/>
                <a:gd name="T81" fmla="*/ 140 h 272"/>
                <a:gd name="T82" fmla="*/ 37 w 217"/>
                <a:gd name="T83" fmla="*/ 115 h 272"/>
                <a:gd name="T84" fmla="*/ 17 w 217"/>
                <a:gd name="T85" fmla="*/ 109 h 272"/>
                <a:gd name="T86" fmla="*/ 0 w 217"/>
                <a:gd name="T87" fmla="*/ 109 h 272"/>
                <a:gd name="T88" fmla="*/ 1 w 217"/>
                <a:gd name="T89" fmla="*/ 83 h 272"/>
                <a:gd name="T90" fmla="*/ 1 w 217"/>
                <a:gd name="T91" fmla="*/ 73 h 272"/>
                <a:gd name="T92" fmla="*/ 0 w 217"/>
                <a:gd name="T93" fmla="*/ 46 h 272"/>
                <a:gd name="T94" fmla="*/ 0 w 217"/>
                <a:gd name="T95" fmla="*/ 9 h 272"/>
                <a:gd name="T96" fmla="*/ 3 w 217"/>
                <a:gd name="T97" fmla="*/ 1 h 272"/>
                <a:gd name="T98" fmla="*/ 24 w 217"/>
                <a:gd name="T99" fmla="*/ 0 h 272"/>
                <a:gd name="T100" fmla="*/ 42 w 217"/>
                <a:gd name="T101" fmla="*/ 0 h 272"/>
                <a:gd name="T102" fmla="*/ 54 w 217"/>
                <a:gd name="T103" fmla="*/ 0 h 272"/>
                <a:gd name="T104" fmla="*/ 74 w 217"/>
                <a:gd name="T105" fmla="*/ 0 h 272"/>
                <a:gd name="T106" fmla="*/ 102 w 217"/>
                <a:gd name="T107" fmla="*/ 0 h 272"/>
                <a:gd name="T108" fmla="*/ 120 w 217"/>
                <a:gd name="T109" fmla="*/ 0 h 272"/>
                <a:gd name="T110" fmla="*/ 144 w 217"/>
                <a:gd name="T111" fmla="*/ 0 h 2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7" h="272">
                  <a:moveTo>
                    <a:pt x="149" y="0"/>
                  </a:moveTo>
                  <a:lnTo>
                    <a:pt x="152" y="0"/>
                  </a:lnTo>
                  <a:lnTo>
                    <a:pt x="153" y="0"/>
                  </a:lnTo>
                  <a:lnTo>
                    <a:pt x="160" y="0"/>
                  </a:lnTo>
                  <a:lnTo>
                    <a:pt x="168" y="0"/>
                  </a:lnTo>
                  <a:lnTo>
                    <a:pt x="171" y="0"/>
                  </a:lnTo>
                  <a:lnTo>
                    <a:pt x="179" y="0"/>
                  </a:lnTo>
                  <a:lnTo>
                    <a:pt x="180" y="0"/>
                  </a:lnTo>
                  <a:lnTo>
                    <a:pt x="185" y="0"/>
                  </a:lnTo>
                  <a:lnTo>
                    <a:pt x="186" y="0"/>
                  </a:lnTo>
                  <a:lnTo>
                    <a:pt x="189" y="0"/>
                  </a:lnTo>
                  <a:lnTo>
                    <a:pt x="193" y="0"/>
                  </a:lnTo>
                  <a:lnTo>
                    <a:pt x="197" y="0"/>
                  </a:lnTo>
                  <a:lnTo>
                    <a:pt x="205" y="0"/>
                  </a:lnTo>
                  <a:lnTo>
                    <a:pt x="210" y="0"/>
                  </a:lnTo>
                  <a:lnTo>
                    <a:pt x="213" y="0"/>
                  </a:lnTo>
                  <a:lnTo>
                    <a:pt x="213" y="5"/>
                  </a:lnTo>
                  <a:lnTo>
                    <a:pt x="213" y="13"/>
                  </a:lnTo>
                  <a:lnTo>
                    <a:pt x="213" y="14"/>
                  </a:lnTo>
                  <a:lnTo>
                    <a:pt x="213" y="22"/>
                  </a:lnTo>
                  <a:lnTo>
                    <a:pt x="213" y="25"/>
                  </a:lnTo>
                  <a:lnTo>
                    <a:pt x="213" y="29"/>
                  </a:lnTo>
                  <a:lnTo>
                    <a:pt x="213" y="31"/>
                  </a:lnTo>
                  <a:lnTo>
                    <a:pt x="213" y="35"/>
                  </a:lnTo>
                  <a:lnTo>
                    <a:pt x="213" y="36"/>
                  </a:lnTo>
                  <a:lnTo>
                    <a:pt x="213" y="41"/>
                  </a:lnTo>
                  <a:lnTo>
                    <a:pt x="213" y="45"/>
                  </a:lnTo>
                  <a:lnTo>
                    <a:pt x="213" y="46"/>
                  </a:lnTo>
                  <a:lnTo>
                    <a:pt x="213" y="51"/>
                  </a:lnTo>
                  <a:lnTo>
                    <a:pt x="213" y="52"/>
                  </a:lnTo>
                  <a:lnTo>
                    <a:pt x="213" y="55"/>
                  </a:lnTo>
                  <a:lnTo>
                    <a:pt x="213" y="56"/>
                  </a:lnTo>
                  <a:lnTo>
                    <a:pt x="213" y="60"/>
                  </a:lnTo>
                  <a:lnTo>
                    <a:pt x="213" y="63"/>
                  </a:lnTo>
                  <a:lnTo>
                    <a:pt x="213" y="68"/>
                  </a:lnTo>
                  <a:lnTo>
                    <a:pt x="213" y="72"/>
                  </a:lnTo>
                  <a:lnTo>
                    <a:pt x="213" y="76"/>
                  </a:lnTo>
                  <a:lnTo>
                    <a:pt x="213" y="80"/>
                  </a:lnTo>
                  <a:lnTo>
                    <a:pt x="213" y="86"/>
                  </a:lnTo>
                  <a:lnTo>
                    <a:pt x="213" y="89"/>
                  </a:lnTo>
                  <a:lnTo>
                    <a:pt x="213" y="93"/>
                  </a:lnTo>
                  <a:lnTo>
                    <a:pt x="213" y="96"/>
                  </a:lnTo>
                  <a:lnTo>
                    <a:pt x="213" y="97"/>
                  </a:lnTo>
                  <a:lnTo>
                    <a:pt x="213" y="100"/>
                  </a:lnTo>
                  <a:lnTo>
                    <a:pt x="213" y="104"/>
                  </a:lnTo>
                  <a:lnTo>
                    <a:pt x="213" y="105"/>
                  </a:lnTo>
                  <a:lnTo>
                    <a:pt x="213" y="108"/>
                  </a:lnTo>
                  <a:lnTo>
                    <a:pt x="213" y="109"/>
                  </a:lnTo>
                  <a:lnTo>
                    <a:pt x="213" y="110"/>
                  </a:lnTo>
                  <a:lnTo>
                    <a:pt x="213" y="115"/>
                  </a:lnTo>
                  <a:lnTo>
                    <a:pt x="213" y="116"/>
                  </a:lnTo>
                  <a:lnTo>
                    <a:pt x="213" y="118"/>
                  </a:lnTo>
                  <a:lnTo>
                    <a:pt x="213" y="123"/>
                  </a:lnTo>
                  <a:lnTo>
                    <a:pt x="213" y="124"/>
                  </a:lnTo>
                  <a:lnTo>
                    <a:pt x="213" y="125"/>
                  </a:lnTo>
                  <a:lnTo>
                    <a:pt x="213" y="129"/>
                  </a:lnTo>
                  <a:lnTo>
                    <a:pt x="213" y="134"/>
                  </a:lnTo>
                  <a:lnTo>
                    <a:pt x="213" y="137"/>
                  </a:lnTo>
                  <a:lnTo>
                    <a:pt x="213" y="139"/>
                  </a:lnTo>
                  <a:lnTo>
                    <a:pt x="213" y="147"/>
                  </a:lnTo>
                  <a:lnTo>
                    <a:pt x="213" y="152"/>
                  </a:lnTo>
                  <a:lnTo>
                    <a:pt x="213" y="153"/>
                  </a:lnTo>
                  <a:lnTo>
                    <a:pt x="213" y="156"/>
                  </a:lnTo>
                  <a:lnTo>
                    <a:pt x="214" y="156"/>
                  </a:lnTo>
                  <a:lnTo>
                    <a:pt x="214" y="158"/>
                  </a:lnTo>
                  <a:lnTo>
                    <a:pt x="214" y="159"/>
                  </a:lnTo>
                  <a:lnTo>
                    <a:pt x="214" y="160"/>
                  </a:lnTo>
                  <a:lnTo>
                    <a:pt x="214" y="166"/>
                  </a:lnTo>
                  <a:lnTo>
                    <a:pt x="214" y="167"/>
                  </a:lnTo>
                  <a:lnTo>
                    <a:pt x="214" y="171"/>
                  </a:lnTo>
                  <a:lnTo>
                    <a:pt x="214" y="172"/>
                  </a:lnTo>
                  <a:lnTo>
                    <a:pt x="214" y="177"/>
                  </a:lnTo>
                  <a:lnTo>
                    <a:pt x="214" y="179"/>
                  </a:lnTo>
                  <a:lnTo>
                    <a:pt x="214" y="180"/>
                  </a:lnTo>
                  <a:lnTo>
                    <a:pt x="214" y="183"/>
                  </a:lnTo>
                  <a:lnTo>
                    <a:pt x="214" y="188"/>
                  </a:lnTo>
                  <a:lnTo>
                    <a:pt x="214" y="191"/>
                  </a:lnTo>
                  <a:lnTo>
                    <a:pt x="214" y="192"/>
                  </a:lnTo>
                  <a:lnTo>
                    <a:pt x="214" y="195"/>
                  </a:lnTo>
                  <a:lnTo>
                    <a:pt x="214" y="197"/>
                  </a:lnTo>
                  <a:lnTo>
                    <a:pt x="214" y="204"/>
                  </a:lnTo>
                  <a:lnTo>
                    <a:pt x="214" y="207"/>
                  </a:lnTo>
                  <a:lnTo>
                    <a:pt x="214" y="209"/>
                  </a:lnTo>
                  <a:lnTo>
                    <a:pt x="214" y="214"/>
                  </a:lnTo>
                  <a:lnTo>
                    <a:pt x="217" y="214"/>
                  </a:lnTo>
                  <a:lnTo>
                    <a:pt x="217" y="215"/>
                  </a:lnTo>
                  <a:lnTo>
                    <a:pt x="217" y="217"/>
                  </a:lnTo>
                  <a:lnTo>
                    <a:pt x="217" y="220"/>
                  </a:lnTo>
                  <a:lnTo>
                    <a:pt x="217" y="222"/>
                  </a:lnTo>
                  <a:lnTo>
                    <a:pt x="217" y="228"/>
                  </a:lnTo>
                  <a:lnTo>
                    <a:pt x="217" y="229"/>
                  </a:lnTo>
                  <a:lnTo>
                    <a:pt x="217" y="230"/>
                  </a:lnTo>
                  <a:lnTo>
                    <a:pt x="217" y="236"/>
                  </a:lnTo>
                  <a:lnTo>
                    <a:pt x="217" y="238"/>
                  </a:lnTo>
                  <a:lnTo>
                    <a:pt x="217" y="240"/>
                  </a:lnTo>
                  <a:lnTo>
                    <a:pt x="217" y="241"/>
                  </a:lnTo>
                  <a:lnTo>
                    <a:pt x="217" y="243"/>
                  </a:lnTo>
                  <a:lnTo>
                    <a:pt x="217" y="244"/>
                  </a:lnTo>
                  <a:lnTo>
                    <a:pt x="217" y="245"/>
                  </a:lnTo>
                  <a:lnTo>
                    <a:pt x="217" y="249"/>
                  </a:lnTo>
                  <a:lnTo>
                    <a:pt x="217" y="251"/>
                  </a:lnTo>
                  <a:lnTo>
                    <a:pt x="217" y="257"/>
                  </a:lnTo>
                  <a:lnTo>
                    <a:pt x="217" y="259"/>
                  </a:lnTo>
                  <a:lnTo>
                    <a:pt x="213" y="259"/>
                  </a:lnTo>
                  <a:lnTo>
                    <a:pt x="212" y="259"/>
                  </a:lnTo>
                  <a:lnTo>
                    <a:pt x="210" y="260"/>
                  </a:lnTo>
                  <a:lnTo>
                    <a:pt x="209" y="260"/>
                  </a:lnTo>
                  <a:lnTo>
                    <a:pt x="208" y="260"/>
                  </a:lnTo>
                  <a:lnTo>
                    <a:pt x="205" y="260"/>
                  </a:lnTo>
                  <a:lnTo>
                    <a:pt x="204" y="260"/>
                  </a:lnTo>
                  <a:lnTo>
                    <a:pt x="203" y="260"/>
                  </a:lnTo>
                  <a:lnTo>
                    <a:pt x="202" y="260"/>
                  </a:lnTo>
                  <a:lnTo>
                    <a:pt x="201" y="260"/>
                  </a:lnTo>
                  <a:lnTo>
                    <a:pt x="200" y="260"/>
                  </a:lnTo>
                  <a:lnTo>
                    <a:pt x="198" y="260"/>
                  </a:lnTo>
                  <a:lnTo>
                    <a:pt x="197" y="260"/>
                  </a:lnTo>
                  <a:lnTo>
                    <a:pt x="195" y="261"/>
                  </a:lnTo>
                  <a:lnTo>
                    <a:pt x="194" y="261"/>
                  </a:lnTo>
                  <a:lnTo>
                    <a:pt x="193" y="261"/>
                  </a:lnTo>
                  <a:lnTo>
                    <a:pt x="190" y="261"/>
                  </a:lnTo>
                  <a:lnTo>
                    <a:pt x="188" y="261"/>
                  </a:lnTo>
                  <a:lnTo>
                    <a:pt x="186" y="261"/>
                  </a:lnTo>
                  <a:lnTo>
                    <a:pt x="184" y="261"/>
                  </a:lnTo>
                  <a:lnTo>
                    <a:pt x="182" y="261"/>
                  </a:lnTo>
                  <a:lnTo>
                    <a:pt x="181" y="261"/>
                  </a:lnTo>
                  <a:lnTo>
                    <a:pt x="180" y="261"/>
                  </a:lnTo>
                  <a:lnTo>
                    <a:pt x="179" y="262"/>
                  </a:lnTo>
                  <a:lnTo>
                    <a:pt x="178" y="262"/>
                  </a:lnTo>
                  <a:lnTo>
                    <a:pt x="177" y="262"/>
                  </a:lnTo>
                  <a:lnTo>
                    <a:pt x="176" y="262"/>
                  </a:lnTo>
                  <a:lnTo>
                    <a:pt x="172" y="262"/>
                  </a:lnTo>
                  <a:lnTo>
                    <a:pt x="170" y="262"/>
                  </a:lnTo>
                  <a:lnTo>
                    <a:pt x="169" y="262"/>
                  </a:lnTo>
                  <a:lnTo>
                    <a:pt x="168" y="262"/>
                  </a:lnTo>
                  <a:lnTo>
                    <a:pt x="163" y="263"/>
                  </a:lnTo>
                  <a:lnTo>
                    <a:pt x="161" y="263"/>
                  </a:lnTo>
                  <a:lnTo>
                    <a:pt x="158" y="263"/>
                  </a:lnTo>
                  <a:lnTo>
                    <a:pt x="157" y="263"/>
                  </a:lnTo>
                  <a:lnTo>
                    <a:pt x="156" y="263"/>
                  </a:lnTo>
                  <a:lnTo>
                    <a:pt x="155" y="263"/>
                  </a:lnTo>
                  <a:lnTo>
                    <a:pt x="154" y="263"/>
                  </a:lnTo>
                  <a:lnTo>
                    <a:pt x="152" y="264"/>
                  </a:lnTo>
                  <a:lnTo>
                    <a:pt x="148" y="264"/>
                  </a:lnTo>
                  <a:lnTo>
                    <a:pt x="146" y="264"/>
                  </a:lnTo>
                  <a:lnTo>
                    <a:pt x="144" y="264"/>
                  </a:lnTo>
                  <a:lnTo>
                    <a:pt x="142" y="264"/>
                  </a:lnTo>
                  <a:lnTo>
                    <a:pt x="141" y="264"/>
                  </a:lnTo>
                  <a:lnTo>
                    <a:pt x="139" y="264"/>
                  </a:lnTo>
                  <a:lnTo>
                    <a:pt x="138" y="264"/>
                  </a:lnTo>
                  <a:lnTo>
                    <a:pt x="137" y="264"/>
                  </a:lnTo>
                  <a:lnTo>
                    <a:pt x="134" y="265"/>
                  </a:lnTo>
                  <a:lnTo>
                    <a:pt x="132" y="265"/>
                  </a:lnTo>
                  <a:lnTo>
                    <a:pt x="129" y="265"/>
                  </a:lnTo>
                  <a:lnTo>
                    <a:pt x="128" y="265"/>
                  </a:lnTo>
                  <a:lnTo>
                    <a:pt x="125" y="265"/>
                  </a:lnTo>
                  <a:lnTo>
                    <a:pt x="123" y="265"/>
                  </a:lnTo>
                  <a:lnTo>
                    <a:pt x="122" y="265"/>
                  </a:lnTo>
                  <a:lnTo>
                    <a:pt x="121" y="267"/>
                  </a:lnTo>
                  <a:lnTo>
                    <a:pt x="120" y="267"/>
                  </a:lnTo>
                  <a:lnTo>
                    <a:pt x="118" y="267"/>
                  </a:lnTo>
                  <a:lnTo>
                    <a:pt x="116" y="267"/>
                  </a:lnTo>
                  <a:lnTo>
                    <a:pt x="115" y="267"/>
                  </a:lnTo>
                  <a:lnTo>
                    <a:pt x="114" y="267"/>
                  </a:lnTo>
                  <a:lnTo>
                    <a:pt x="108" y="267"/>
                  </a:lnTo>
                  <a:lnTo>
                    <a:pt x="107" y="267"/>
                  </a:lnTo>
                  <a:lnTo>
                    <a:pt x="105" y="268"/>
                  </a:lnTo>
                  <a:lnTo>
                    <a:pt x="102" y="268"/>
                  </a:lnTo>
                  <a:lnTo>
                    <a:pt x="101" y="268"/>
                  </a:lnTo>
                  <a:lnTo>
                    <a:pt x="100" y="268"/>
                  </a:lnTo>
                  <a:lnTo>
                    <a:pt x="99" y="268"/>
                  </a:lnTo>
                  <a:lnTo>
                    <a:pt x="97" y="268"/>
                  </a:lnTo>
                  <a:lnTo>
                    <a:pt x="94" y="268"/>
                  </a:lnTo>
                  <a:lnTo>
                    <a:pt x="92" y="268"/>
                  </a:lnTo>
                  <a:lnTo>
                    <a:pt x="90" y="269"/>
                  </a:lnTo>
                  <a:lnTo>
                    <a:pt x="89" y="269"/>
                  </a:lnTo>
                  <a:lnTo>
                    <a:pt x="85" y="269"/>
                  </a:lnTo>
                  <a:lnTo>
                    <a:pt x="83" y="269"/>
                  </a:lnTo>
                  <a:lnTo>
                    <a:pt x="82" y="269"/>
                  </a:lnTo>
                  <a:lnTo>
                    <a:pt x="78" y="269"/>
                  </a:lnTo>
                  <a:lnTo>
                    <a:pt x="76" y="270"/>
                  </a:lnTo>
                  <a:lnTo>
                    <a:pt x="75" y="270"/>
                  </a:lnTo>
                  <a:lnTo>
                    <a:pt x="73" y="270"/>
                  </a:lnTo>
                  <a:lnTo>
                    <a:pt x="70" y="270"/>
                  </a:lnTo>
                  <a:lnTo>
                    <a:pt x="68" y="270"/>
                  </a:lnTo>
                  <a:lnTo>
                    <a:pt x="65" y="270"/>
                  </a:lnTo>
                  <a:lnTo>
                    <a:pt x="64" y="270"/>
                  </a:lnTo>
                  <a:lnTo>
                    <a:pt x="62" y="270"/>
                  </a:lnTo>
                  <a:lnTo>
                    <a:pt x="60" y="271"/>
                  </a:lnTo>
                  <a:lnTo>
                    <a:pt x="59" y="271"/>
                  </a:lnTo>
                  <a:lnTo>
                    <a:pt x="57" y="271"/>
                  </a:lnTo>
                  <a:lnTo>
                    <a:pt x="56" y="271"/>
                  </a:lnTo>
                  <a:lnTo>
                    <a:pt x="54" y="271"/>
                  </a:lnTo>
                  <a:lnTo>
                    <a:pt x="52" y="271"/>
                  </a:lnTo>
                  <a:lnTo>
                    <a:pt x="50" y="271"/>
                  </a:lnTo>
                  <a:lnTo>
                    <a:pt x="48" y="271"/>
                  </a:lnTo>
                  <a:lnTo>
                    <a:pt x="45" y="272"/>
                  </a:lnTo>
                  <a:lnTo>
                    <a:pt x="42" y="272"/>
                  </a:lnTo>
                  <a:lnTo>
                    <a:pt x="41" y="272"/>
                  </a:lnTo>
                  <a:lnTo>
                    <a:pt x="41" y="271"/>
                  </a:lnTo>
                  <a:lnTo>
                    <a:pt x="41" y="270"/>
                  </a:lnTo>
                  <a:lnTo>
                    <a:pt x="40" y="270"/>
                  </a:lnTo>
                  <a:lnTo>
                    <a:pt x="40" y="267"/>
                  </a:lnTo>
                  <a:lnTo>
                    <a:pt x="40" y="265"/>
                  </a:lnTo>
                  <a:lnTo>
                    <a:pt x="40" y="262"/>
                  </a:lnTo>
                  <a:lnTo>
                    <a:pt x="40" y="261"/>
                  </a:lnTo>
                  <a:lnTo>
                    <a:pt x="40" y="256"/>
                  </a:lnTo>
                  <a:lnTo>
                    <a:pt x="40" y="255"/>
                  </a:lnTo>
                  <a:lnTo>
                    <a:pt x="40" y="254"/>
                  </a:lnTo>
                  <a:lnTo>
                    <a:pt x="40" y="252"/>
                  </a:lnTo>
                  <a:lnTo>
                    <a:pt x="40" y="251"/>
                  </a:lnTo>
                  <a:lnTo>
                    <a:pt x="40" y="248"/>
                  </a:lnTo>
                  <a:lnTo>
                    <a:pt x="40" y="246"/>
                  </a:lnTo>
                  <a:lnTo>
                    <a:pt x="40" y="244"/>
                  </a:lnTo>
                  <a:lnTo>
                    <a:pt x="40" y="241"/>
                  </a:lnTo>
                  <a:lnTo>
                    <a:pt x="40" y="240"/>
                  </a:lnTo>
                  <a:lnTo>
                    <a:pt x="40" y="239"/>
                  </a:lnTo>
                  <a:lnTo>
                    <a:pt x="40" y="237"/>
                  </a:lnTo>
                  <a:lnTo>
                    <a:pt x="40" y="233"/>
                  </a:lnTo>
                  <a:lnTo>
                    <a:pt x="40" y="231"/>
                  </a:lnTo>
                  <a:lnTo>
                    <a:pt x="40" y="230"/>
                  </a:lnTo>
                  <a:lnTo>
                    <a:pt x="40" y="229"/>
                  </a:lnTo>
                  <a:lnTo>
                    <a:pt x="40" y="228"/>
                  </a:lnTo>
                  <a:lnTo>
                    <a:pt x="40" y="225"/>
                  </a:lnTo>
                  <a:lnTo>
                    <a:pt x="40" y="222"/>
                  </a:lnTo>
                  <a:lnTo>
                    <a:pt x="40" y="216"/>
                  </a:lnTo>
                  <a:lnTo>
                    <a:pt x="40" y="214"/>
                  </a:lnTo>
                  <a:lnTo>
                    <a:pt x="40" y="213"/>
                  </a:lnTo>
                  <a:lnTo>
                    <a:pt x="40" y="208"/>
                  </a:lnTo>
                  <a:lnTo>
                    <a:pt x="40" y="207"/>
                  </a:lnTo>
                  <a:lnTo>
                    <a:pt x="40" y="204"/>
                  </a:lnTo>
                  <a:lnTo>
                    <a:pt x="40" y="196"/>
                  </a:lnTo>
                  <a:lnTo>
                    <a:pt x="40" y="192"/>
                  </a:lnTo>
                  <a:lnTo>
                    <a:pt x="40" y="190"/>
                  </a:lnTo>
                  <a:lnTo>
                    <a:pt x="40" y="188"/>
                  </a:lnTo>
                  <a:lnTo>
                    <a:pt x="40" y="184"/>
                  </a:lnTo>
                  <a:lnTo>
                    <a:pt x="40" y="183"/>
                  </a:lnTo>
                  <a:lnTo>
                    <a:pt x="40" y="180"/>
                  </a:lnTo>
                  <a:lnTo>
                    <a:pt x="40" y="179"/>
                  </a:lnTo>
                  <a:lnTo>
                    <a:pt x="40" y="175"/>
                  </a:lnTo>
                  <a:lnTo>
                    <a:pt x="40" y="171"/>
                  </a:lnTo>
                  <a:lnTo>
                    <a:pt x="40" y="169"/>
                  </a:lnTo>
                  <a:lnTo>
                    <a:pt x="40" y="168"/>
                  </a:lnTo>
                  <a:lnTo>
                    <a:pt x="40" y="163"/>
                  </a:lnTo>
                  <a:lnTo>
                    <a:pt x="40" y="161"/>
                  </a:lnTo>
                  <a:lnTo>
                    <a:pt x="40" y="159"/>
                  </a:lnTo>
                  <a:lnTo>
                    <a:pt x="40" y="153"/>
                  </a:lnTo>
                  <a:lnTo>
                    <a:pt x="40" y="143"/>
                  </a:lnTo>
                  <a:lnTo>
                    <a:pt x="40" y="141"/>
                  </a:lnTo>
                  <a:lnTo>
                    <a:pt x="40" y="140"/>
                  </a:lnTo>
                  <a:lnTo>
                    <a:pt x="40" y="139"/>
                  </a:lnTo>
                  <a:lnTo>
                    <a:pt x="40" y="137"/>
                  </a:lnTo>
                  <a:lnTo>
                    <a:pt x="40" y="134"/>
                  </a:lnTo>
                  <a:lnTo>
                    <a:pt x="40" y="133"/>
                  </a:lnTo>
                  <a:lnTo>
                    <a:pt x="40" y="131"/>
                  </a:lnTo>
                  <a:lnTo>
                    <a:pt x="40" y="129"/>
                  </a:lnTo>
                  <a:lnTo>
                    <a:pt x="38" y="124"/>
                  </a:lnTo>
                  <a:lnTo>
                    <a:pt x="37" y="115"/>
                  </a:lnTo>
                  <a:lnTo>
                    <a:pt x="36" y="112"/>
                  </a:lnTo>
                  <a:lnTo>
                    <a:pt x="36" y="109"/>
                  </a:lnTo>
                  <a:lnTo>
                    <a:pt x="33" y="109"/>
                  </a:lnTo>
                  <a:lnTo>
                    <a:pt x="30" y="109"/>
                  </a:lnTo>
                  <a:lnTo>
                    <a:pt x="27" y="109"/>
                  </a:lnTo>
                  <a:lnTo>
                    <a:pt x="25" y="109"/>
                  </a:lnTo>
                  <a:lnTo>
                    <a:pt x="24" y="109"/>
                  </a:lnTo>
                  <a:lnTo>
                    <a:pt x="17" y="109"/>
                  </a:lnTo>
                  <a:lnTo>
                    <a:pt x="16" y="109"/>
                  </a:lnTo>
                  <a:lnTo>
                    <a:pt x="13" y="109"/>
                  </a:lnTo>
                  <a:lnTo>
                    <a:pt x="9" y="109"/>
                  </a:lnTo>
                  <a:lnTo>
                    <a:pt x="5" y="109"/>
                  </a:lnTo>
                  <a:lnTo>
                    <a:pt x="2" y="109"/>
                  </a:lnTo>
                  <a:lnTo>
                    <a:pt x="1" y="109"/>
                  </a:lnTo>
                  <a:lnTo>
                    <a:pt x="0" y="109"/>
                  </a:lnTo>
                  <a:lnTo>
                    <a:pt x="0" y="107"/>
                  </a:lnTo>
                  <a:lnTo>
                    <a:pt x="0" y="103"/>
                  </a:lnTo>
                  <a:lnTo>
                    <a:pt x="0" y="101"/>
                  </a:lnTo>
                  <a:lnTo>
                    <a:pt x="0" y="100"/>
                  </a:lnTo>
                  <a:lnTo>
                    <a:pt x="1" y="91"/>
                  </a:lnTo>
                  <a:lnTo>
                    <a:pt x="1" y="88"/>
                  </a:lnTo>
                  <a:lnTo>
                    <a:pt x="1" y="83"/>
                  </a:lnTo>
                  <a:lnTo>
                    <a:pt x="1" y="81"/>
                  </a:lnTo>
                  <a:lnTo>
                    <a:pt x="1" y="80"/>
                  </a:lnTo>
                  <a:lnTo>
                    <a:pt x="1" y="79"/>
                  </a:lnTo>
                  <a:lnTo>
                    <a:pt x="1" y="73"/>
                  </a:lnTo>
                  <a:lnTo>
                    <a:pt x="1" y="70"/>
                  </a:lnTo>
                  <a:lnTo>
                    <a:pt x="1" y="69"/>
                  </a:lnTo>
                  <a:lnTo>
                    <a:pt x="1" y="61"/>
                  </a:lnTo>
                  <a:lnTo>
                    <a:pt x="1" y="56"/>
                  </a:lnTo>
                  <a:lnTo>
                    <a:pt x="1" y="55"/>
                  </a:lnTo>
                  <a:lnTo>
                    <a:pt x="0" y="55"/>
                  </a:lnTo>
                  <a:lnTo>
                    <a:pt x="0" y="51"/>
                  </a:lnTo>
                  <a:lnTo>
                    <a:pt x="0" y="46"/>
                  </a:lnTo>
                  <a:lnTo>
                    <a:pt x="0" y="44"/>
                  </a:lnTo>
                  <a:lnTo>
                    <a:pt x="0" y="40"/>
                  </a:lnTo>
                  <a:lnTo>
                    <a:pt x="0" y="30"/>
                  </a:lnTo>
                  <a:lnTo>
                    <a:pt x="0" y="25"/>
                  </a:lnTo>
                  <a:lnTo>
                    <a:pt x="0" y="21"/>
                  </a:lnTo>
                  <a:lnTo>
                    <a:pt x="0" y="17"/>
                  </a:lnTo>
                  <a:lnTo>
                    <a:pt x="0" y="11"/>
                  </a:lnTo>
                  <a:lnTo>
                    <a:pt x="0" y="9"/>
                  </a:lnTo>
                  <a:lnTo>
                    <a:pt x="0" y="4"/>
                  </a:lnTo>
                  <a:lnTo>
                    <a:pt x="0" y="1"/>
                  </a:lnTo>
                  <a:lnTo>
                    <a:pt x="1" y="1"/>
                  </a:lnTo>
                  <a:lnTo>
                    <a:pt x="2" y="1"/>
                  </a:lnTo>
                  <a:lnTo>
                    <a:pt x="3" y="1"/>
                  </a:lnTo>
                  <a:lnTo>
                    <a:pt x="8" y="1"/>
                  </a:lnTo>
                  <a:lnTo>
                    <a:pt x="10" y="1"/>
                  </a:lnTo>
                  <a:lnTo>
                    <a:pt x="14" y="1"/>
                  </a:lnTo>
                  <a:lnTo>
                    <a:pt x="16" y="1"/>
                  </a:lnTo>
                  <a:lnTo>
                    <a:pt x="14" y="0"/>
                  </a:lnTo>
                  <a:lnTo>
                    <a:pt x="18" y="0"/>
                  </a:lnTo>
                  <a:lnTo>
                    <a:pt x="24" y="0"/>
                  </a:lnTo>
                  <a:lnTo>
                    <a:pt x="26" y="0"/>
                  </a:lnTo>
                  <a:lnTo>
                    <a:pt x="29" y="0"/>
                  </a:lnTo>
                  <a:lnTo>
                    <a:pt x="32" y="0"/>
                  </a:lnTo>
                  <a:lnTo>
                    <a:pt x="34" y="0"/>
                  </a:lnTo>
                  <a:lnTo>
                    <a:pt x="35" y="0"/>
                  </a:lnTo>
                  <a:lnTo>
                    <a:pt x="40" y="0"/>
                  </a:lnTo>
                  <a:lnTo>
                    <a:pt x="42" y="0"/>
                  </a:lnTo>
                  <a:lnTo>
                    <a:pt x="44" y="0"/>
                  </a:lnTo>
                  <a:lnTo>
                    <a:pt x="49" y="0"/>
                  </a:lnTo>
                  <a:lnTo>
                    <a:pt x="50" y="0"/>
                  </a:lnTo>
                  <a:lnTo>
                    <a:pt x="51" y="0"/>
                  </a:lnTo>
                  <a:lnTo>
                    <a:pt x="54" y="0"/>
                  </a:lnTo>
                  <a:lnTo>
                    <a:pt x="56" y="0"/>
                  </a:lnTo>
                  <a:lnTo>
                    <a:pt x="58" y="0"/>
                  </a:lnTo>
                  <a:lnTo>
                    <a:pt x="65" y="0"/>
                  </a:lnTo>
                  <a:lnTo>
                    <a:pt x="67" y="0"/>
                  </a:lnTo>
                  <a:lnTo>
                    <a:pt x="69" y="0"/>
                  </a:lnTo>
                  <a:lnTo>
                    <a:pt x="74" y="0"/>
                  </a:lnTo>
                  <a:lnTo>
                    <a:pt x="78" y="0"/>
                  </a:lnTo>
                  <a:lnTo>
                    <a:pt x="80" y="0"/>
                  </a:lnTo>
                  <a:lnTo>
                    <a:pt x="84" y="0"/>
                  </a:lnTo>
                  <a:lnTo>
                    <a:pt x="88" y="0"/>
                  </a:lnTo>
                  <a:lnTo>
                    <a:pt x="94" y="0"/>
                  </a:lnTo>
                  <a:lnTo>
                    <a:pt x="99" y="0"/>
                  </a:lnTo>
                  <a:lnTo>
                    <a:pt x="102" y="0"/>
                  </a:lnTo>
                  <a:lnTo>
                    <a:pt x="105" y="0"/>
                  </a:lnTo>
                  <a:lnTo>
                    <a:pt x="107" y="0"/>
                  </a:lnTo>
                  <a:lnTo>
                    <a:pt x="113" y="0"/>
                  </a:lnTo>
                  <a:lnTo>
                    <a:pt x="114" y="0"/>
                  </a:lnTo>
                  <a:lnTo>
                    <a:pt x="116" y="0"/>
                  </a:lnTo>
                  <a:lnTo>
                    <a:pt x="120" y="0"/>
                  </a:lnTo>
                  <a:lnTo>
                    <a:pt x="121" y="0"/>
                  </a:lnTo>
                  <a:lnTo>
                    <a:pt x="133" y="0"/>
                  </a:lnTo>
                  <a:lnTo>
                    <a:pt x="136" y="0"/>
                  </a:lnTo>
                  <a:lnTo>
                    <a:pt x="137" y="0"/>
                  </a:lnTo>
                  <a:lnTo>
                    <a:pt x="139" y="0"/>
                  </a:lnTo>
                  <a:lnTo>
                    <a:pt x="141" y="0"/>
                  </a:lnTo>
                  <a:lnTo>
                    <a:pt x="144" y="0"/>
                  </a:lnTo>
                  <a:lnTo>
                    <a:pt x="147" y="0"/>
                  </a:lnTo>
                  <a:lnTo>
                    <a:pt x="149"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67" name="Freeform 167"/>
            <p:cNvSpPr>
              <a:spLocks/>
            </p:cNvSpPr>
            <p:nvPr/>
          </p:nvSpPr>
          <p:spPr bwMode="auto">
            <a:xfrm>
              <a:off x="2441" y="2586"/>
              <a:ext cx="331" cy="225"/>
            </a:xfrm>
            <a:custGeom>
              <a:avLst/>
              <a:gdLst>
                <a:gd name="T0" fmla="*/ 94 w 331"/>
                <a:gd name="T1" fmla="*/ 1 h 225"/>
                <a:gd name="T2" fmla="*/ 125 w 331"/>
                <a:gd name="T3" fmla="*/ 1 h 225"/>
                <a:gd name="T4" fmla="*/ 147 w 331"/>
                <a:gd name="T5" fmla="*/ 1 h 225"/>
                <a:gd name="T6" fmla="*/ 174 w 331"/>
                <a:gd name="T7" fmla="*/ 1 h 225"/>
                <a:gd name="T8" fmla="*/ 206 w 331"/>
                <a:gd name="T9" fmla="*/ 3 h 225"/>
                <a:gd name="T10" fmla="*/ 236 w 331"/>
                <a:gd name="T11" fmla="*/ 3 h 225"/>
                <a:gd name="T12" fmla="*/ 267 w 331"/>
                <a:gd name="T13" fmla="*/ 3 h 225"/>
                <a:gd name="T14" fmla="*/ 263 w 331"/>
                <a:gd name="T15" fmla="*/ 11 h 225"/>
                <a:gd name="T16" fmla="*/ 260 w 331"/>
                <a:gd name="T17" fmla="*/ 15 h 225"/>
                <a:gd name="T18" fmla="*/ 266 w 331"/>
                <a:gd name="T19" fmla="*/ 17 h 225"/>
                <a:gd name="T20" fmla="*/ 266 w 331"/>
                <a:gd name="T21" fmla="*/ 21 h 225"/>
                <a:gd name="T22" fmla="*/ 275 w 331"/>
                <a:gd name="T23" fmla="*/ 17 h 225"/>
                <a:gd name="T24" fmla="*/ 270 w 331"/>
                <a:gd name="T25" fmla="*/ 25 h 225"/>
                <a:gd name="T26" fmla="*/ 269 w 331"/>
                <a:gd name="T27" fmla="*/ 31 h 225"/>
                <a:gd name="T28" fmla="*/ 271 w 331"/>
                <a:gd name="T29" fmla="*/ 40 h 225"/>
                <a:gd name="T30" fmla="*/ 279 w 331"/>
                <a:gd name="T31" fmla="*/ 40 h 225"/>
                <a:gd name="T32" fmla="*/ 283 w 331"/>
                <a:gd name="T33" fmla="*/ 53 h 225"/>
                <a:gd name="T34" fmla="*/ 287 w 331"/>
                <a:gd name="T35" fmla="*/ 60 h 225"/>
                <a:gd name="T36" fmla="*/ 287 w 331"/>
                <a:gd name="T37" fmla="*/ 62 h 225"/>
                <a:gd name="T38" fmla="*/ 286 w 331"/>
                <a:gd name="T39" fmla="*/ 70 h 225"/>
                <a:gd name="T40" fmla="*/ 294 w 331"/>
                <a:gd name="T41" fmla="*/ 69 h 225"/>
                <a:gd name="T42" fmla="*/ 299 w 331"/>
                <a:gd name="T43" fmla="*/ 86 h 225"/>
                <a:gd name="T44" fmla="*/ 305 w 331"/>
                <a:gd name="T45" fmla="*/ 95 h 225"/>
                <a:gd name="T46" fmla="*/ 316 w 331"/>
                <a:gd name="T47" fmla="*/ 111 h 225"/>
                <a:gd name="T48" fmla="*/ 318 w 331"/>
                <a:gd name="T49" fmla="*/ 121 h 225"/>
                <a:gd name="T50" fmla="*/ 309 w 331"/>
                <a:gd name="T51" fmla="*/ 128 h 225"/>
                <a:gd name="T52" fmla="*/ 309 w 331"/>
                <a:gd name="T53" fmla="*/ 134 h 225"/>
                <a:gd name="T54" fmla="*/ 321 w 331"/>
                <a:gd name="T55" fmla="*/ 141 h 225"/>
                <a:gd name="T56" fmla="*/ 316 w 331"/>
                <a:gd name="T57" fmla="*/ 145 h 225"/>
                <a:gd name="T58" fmla="*/ 308 w 331"/>
                <a:gd name="T59" fmla="*/ 156 h 225"/>
                <a:gd name="T60" fmla="*/ 322 w 331"/>
                <a:gd name="T61" fmla="*/ 163 h 225"/>
                <a:gd name="T62" fmla="*/ 330 w 331"/>
                <a:gd name="T63" fmla="*/ 165 h 225"/>
                <a:gd name="T64" fmla="*/ 329 w 331"/>
                <a:gd name="T65" fmla="*/ 175 h 225"/>
                <a:gd name="T66" fmla="*/ 322 w 331"/>
                <a:gd name="T67" fmla="*/ 172 h 225"/>
                <a:gd name="T68" fmla="*/ 322 w 331"/>
                <a:gd name="T69" fmla="*/ 179 h 225"/>
                <a:gd name="T70" fmla="*/ 321 w 331"/>
                <a:gd name="T71" fmla="*/ 184 h 225"/>
                <a:gd name="T72" fmla="*/ 305 w 331"/>
                <a:gd name="T73" fmla="*/ 189 h 225"/>
                <a:gd name="T74" fmla="*/ 291 w 331"/>
                <a:gd name="T75" fmla="*/ 198 h 225"/>
                <a:gd name="T76" fmla="*/ 275 w 331"/>
                <a:gd name="T77" fmla="*/ 201 h 225"/>
                <a:gd name="T78" fmla="*/ 262 w 331"/>
                <a:gd name="T79" fmla="*/ 205 h 225"/>
                <a:gd name="T80" fmla="*/ 252 w 331"/>
                <a:gd name="T81" fmla="*/ 213 h 225"/>
                <a:gd name="T82" fmla="*/ 233 w 331"/>
                <a:gd name="T83" fmla="*/ 217 h 225"/>
                <a:gd name="T84" fmla="*/ 188 w 331"/>
                <a:gd name="T85" fmla="*/ 216 h 225"/>
                <a:gd name="T86" fmla="*/ 175 w 331"/>
                <a:gd name="T87" fmla="*/ 225 h 225"/>
                <a:gd name="T88" fmla="*/ 149 w 331"/>
                <a:gd name="T89" fmla="*/ 217 h 225"/>
                <a:gd name="T90" fmla="*/ 117 w 331"/>
                <a:gd name="T91" fmla="*/ 217 h 225"/>
                <a:gd name="T92" fmla="*/ 80 w 331"/>
                <a:gd name="T93" fmla="*/ 217 h 225"/>
                <a:gd name="T94" fmla="*/ 52 w 331"/>
                <a:gd name="T95" fmla="*/ 217 h 225"/>
                <a:gd name="T96" fmla="*/ 24 w 331"/>
                <a:gd name="T97" fmla="*/ 216 h 225"/>
                <a:gd name="T98" fmla="*/ 0 w 331"/>
                <a:gd name="T99" fmla="*/ 200 h 225"/>
                <a:gd name="T100" fmla="*/ 0 w 331"/>
                <a:gd name="T101" fmla="*/ 158 h 225"/>
                <a:gd name="T102" fmla="*/ 12 w 331"/>
                <a:gd name="T103" fmla="*/ 126 h 225"/>
                <a:gd name="T104" fmla="*/ 12 w 331"/>
                <a:gd name="T105" fmla="*/ 89 h 225"/>
                <a:gd name="T106" fmla="*/ 13 w 331"/>
                <a:gd name="T107" fmla="*/ 48 h 225"/>
                <a:gd name="T108" fmla="*/ 12 w 331"/>
                <a:gd name="T109" fmla="*/ 14 h 225"/>
                <a:gd name="T110" fmla="*/ 42 w 331"/>
                <a:gd name="T111" fmla="*/ 1 h 225"/>
                <a:gd name="T112" fmla="*/ 62 w 331"/>
                <a:gd name="T113" fmla="*/ 1 h 225"/>
                <a:gd name="T114" fmla="*/ 77 w 331"/>
                <a:gd name="T115" fmla="*/ 1 h 22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331" h="225">
                  <a:moveTo>
                    <a:pt x="79" y="1"/>
                  </a:moveTo>
                  <a:lnTo>
                    <a:pt x="80" y="1"/>
                  </a:lnTo>
                  <a:lnTo>
                    <a:pt x="82" y="1"/>
                  </a:lnTo>
                  <a:lnTo>
                    <a:pt x="83" y="1"/>
                  </a:lnTo>
                  <a:lnTo>
                    <a:pt x="85" y="1"/>
                  </a:lnTo>
                  <a:lnTo>
                    <a:pt x="86" y="1"/>
                  </a:lnTo>
                  <a:lnTo>
                    <a:pt x="87" y="1"/>
                  </a:lnTo>
                  <a:lnTo>
                    <a:pt x="88" y="1"/>
                  </a:lnTo>
                  <a:lnTo>
                    <a:pt x="90" y="1"/>
                  </a:lnTo>
                  <a:lnTo>
                    <a:pt x="94" y="1"/>
                  </a:lnTo>
                  <a:lnTo>
                    <a:pt x="99" y="1"/>
                  </a:lnTo>
                  <a:lnTo>
                    <a:pt x="101" y="1"/>
                  </a:lnTo>
                  <a:lnTo>
                    <a:pt x="102" y="1"/>
                  </a:lnTo>
                  <a:lnTo>
                    <a:pt x="107" y="1"/>
                  </a:lnTo>
                  <a:lnTo>
                    <a:pt x="109" y="1"/>
                  </a:lnTo>
                  <a:lnTo>
                    <a:pt x="112" y="1"/>
                  </a:lnTo>
                  <a:lnTo>
                    <a:pt x="118" y="1"/>
                  </a:lnTo>
                  <a:lnTo>
                    <a:pt x="120" y="1"/>
                  </a:lnTo>
                  <a:lnTo>
                    <a:pt x="123" y="1"/>
                  </a:lnTo>
                  <a:lnTo>
                    <a:pt x="125" y="1"/>
                  </a:lnTo>
                  <a:lnTo>
                    <a:pt x="126" y="1"/>
                  </a:lnTo>
                  <a:lnTo>
                    <a:pt x="130" y="1"/>
                  </a:lnTo>
                  <a:lnTo>
                    <a:pt x="133" y="1"/>
                  </a:lnTo>
                  <a:lnTo>
                    <a:pt x="134" y="1"/>
                  </a:lnTo>
                  <a:lnTo>
                    <a:pt x="137" y="1"/>
                  </a:lnTo>
                  <a:lnTo>
                    <a:pt x="142" y="1"/>
                  </a:lnTo>
                  <a:lnTo>
                    <a:pt x="143" y="1"/>
                  </a:lnTo>
                  <a:lnTo>
                    <a:pt x="145" y="1"/>
                  </a:lnTo>
                  <a:lnTo>
                    <a:pt x="146" y="1"/>
                  </a:lnTo>
                  <a:lnTo>
                    <a:pt x="147" y="1"/>
                  </a:lnTo>
                  <a:lnTo>
                    <a:pt x="151" y="1"/>
                  </a:lnTo>
                  <a:lnTo>
                    <a:pt x="153" y="1"/>
                  </a:lnTo>
                  <a:lnTo>
                    <a:pt x="154" y="1"/>
                  </a:lnTo>
                  <a:lnTo>
                    <a:pt x="156" y="1"/>
                  </a:lnTo>
                  <a:lnTo>
                    <a:pt x="161" y="1"/>
                  </a:lnTo>
                  <a:lnTo>
                    <a:pt x="166" y="1"/>
                  </a:lnTo>
                  <a:lnTo>
                    <a:pt x="167" y="1"/>
                  </a:lnTo>
                  <a:lnTo>
                    <a:pt x="170" y="1"/>
                  </a:lnTo>
                  <a:lnTo>
                    <a:pt x="172" y="1"/>
                  </a:lnTo>
                  <a:lnTo>
                    <a:pt x="174" y="1"/>
                  </a:lnTo>
                  <a:lnTo>
                    <a:pt x="180" y="1"/>
                  </a:lnTo>
                  <a:lnTo>
                    <a:pt x="181" y="1"/>
                  </a:lnTo>
                  <a:lnTo>
                    <a:pt x="182" y="1"/>
                  </a:lnTo>
                  <a:lnTo>
                    <a:pt x="183" y="1"/>
                  </a:lnTo>
                  <a:lnTo>
                    <a:pt x="186" y="1"/>
                  </a:lnTo>
                  <a:lnTo>
                    <a:pt x="190" y="1"/>
                  </a:lnTo>
                  <a:lnTo>
                    <a:pt x="191" y="1"/>
                  </a:lnTo>
                  <a:lnTo>
                    <a:pt x="198" y="3"/>
                  </a:lnTo>
                  <a:lnTo>
                    <a:pt x="199" y="3"/>
                  </a:lnTo>
                  <a:lnTo>
                    <a:pt x="206" y="3"/>
                  </a:lnTo>
                  <a:lnTo>
                    <a:pt x="207" y="3"/>
                  </a:lnTo>
                  <a:lnTo>
                    <a:pt x="210" y="3"/>
                  </a:lnTo>
                  <a:lnTo>
                    <a:pt x="211" y="3"/>
                  </a:lnTo>
                  <a:lnTo>
                    <a:pt x="212" y="3"/>
                  </a:lnTo>
                  <a:lnTo>
                    <a:pt x="213" y="3"/>
                  </a:lnTo>
                  <a:lnTo>
                    <a:pt x="221" y="3"/>
                  </a:lnTo>
                  <a:lnTo>
                    <a:pt x="226" y="3"/>
                  </a:lnTo>
                  <a:lnTo>
                    <a:pt x="230" y="3"/>
                  </a:lnTo>
                  <a:lnTo>
                    <a:pt x="233" y="3"/>
                  </a:lnTo>
                  <a:lnTo>
                    <a:pt x="236" y="3"/>
                  </a:lnTo>
                  <a:lnTo>
                    <a:pt x="237" y="3"/>
                  </a:lnTo>
                  <a:lnTo>
                    <a:pt x="238" y="3"/>
                  </a:lnTo>
                  <a:lnTo>
                    <a:pt x="243" y="3"/>
                  </a:lnTo>
                  <a:lnTo>
                    <a:pt x="244" y="3"/>
                  </a:lnTo>
                  <a:lnTo>
                    <a:pt x="253" y="3"/>
                  </a:lnTo>
                  <a:lnTo>
                    <a:pt x="254" y="3"/>
                  </a:lnTo>
                  <a:lnTo>
                    <a:pt x="257" y="3"/>
                  </a:lnTo>
                  <a:lnTo>
                    <a:pt x="258" y="3"/>
                  </a:lnTo>
                  <a:lnTo>
                    <a:pt x="265" y="3"/>
                  </a:lnTo>
                  <a:lnTo>
                    <a:pt x="267" y="3"/>
                  </a:lnTo>
                  <a:lnTo>
                    <a:pt x="268" y="3"/>
                  </a:lnTo>
                  <a:lnTo>
                    <a:pt x="268" y="4"/>
                  </a:lnTo>
                  <a:lnTo>
                    <a:pt x="267" y="5"/>
                  </a:lnTo>
                  <a:lnTo>
                    <a:pt x="267" y="6"/>
                  </a:lnTo>
                  <a:lnTo>
                    <a:pt x="266" y="6"/>
                  </a:lnTo>
                  <a:lnTo>
                    <a:pt x="266" y="7"/>
                  </a:lnTo>
                  <a:lnTo>
                    <a:pt x="265" y="8"/>
                  </a:lnTo>
                  <a:lnTo>
                    <a:pt x="265" y="9"/>
                  </a:lnTo>
                  <a:lnTo>
                    <a:pt x="263" y="9"/>
                  </a:lnTo>
                  <a:lnTo>
                    <a:pt x="263" y="11"/>
                  </a:lnTo>
                  <a:lnTo>
                    <a:pt x="262" y="9"/>
                  </a:lnTo>
                  <a:lnTo>
                    <a:pt x="261" y="9"/>
                  </a:lnTo>
                  <a:lnTo>
                    <a:pt x="260" y="11"/>
                  </a:lnTo>
                  <a:lnTo>
                    <a:pt x="260" y="12"/>
                  </a:lnTo>
                  <a:lnTo>
                    <a:pt x="259" y="12"/>
                  </a:lnTo>
                  <a:lnTo>
                    <a:pt x="259" y="13"/>
                  </a:lnTo>
                  <a:lnTo>
                    <a:pt x="258" y="13"/>
                  </a:lnTo>
                  <a:lnTo>
                    <a:pt x="258" y="14"/>
                  </a:lnTo>
                  <a:lnTo>
                    <a:pt x="259" y="14"/>
                  </a:lnTo>
                  <a:lnTo>
                    <a:pt x="260" y="15"/>
                  </a:lnTo>
                  <a:lnTo>
                    <a:pt x="260" y="16"/>
                  </a:lnTo>
                  <a:lnTo>
                    <a:pt x="260" y="17"/>
                  </a:lnTo>
                  <a:lnTo>
                    <a:pt x="260" y="19"/>
                  </a:lnTo>
                  <a:lnTo>
                    <a:pt x="260" y="20"/>
                  </a:lnTo>
                  <a:lnTo>
                    <a:pt x="261" y="20"/>
                  </a:lnTo>
                  <a:lnTo>
                    <a:pt x="261" y="19"/>
                  </a:lnTo>
                  <a:lnTo>
                    <a:pt x="262" y="19"/>
                  </a:lnTo>
                  <a:lnTo>
                    <a:pt x="263" y="17"/>
                  </a:lnTo>
                  <a:lnTo>
                    <a:pt x="265" y="17"/>
                  </a:lnTo>
                  <a:lnTo>
                    <a:pt x="266" y="17"/>
                  </a:lnTo>
                  <a:lnTo>
                    <a:pt x="266" y="19"/>
                  </a:lnTo>
                  <a:lnTo>
                    <a:pt x="265" y="20"/>
                  </a:lnTo>
                  <a:lnTo>
                    <a:pt x="263" y="20"/>
                  </a:lnTo>
                  <a:lnTo>
                    <a:pt x="263" y="19"/>
                  </a:lnTo>
                  <a:lnTo>
                    <a:pt x="262" y="20"/>
                  </a:lnTo>
                  <a:lnTo>
                    <a:pt x="262" y="21"/>
                  </a:lnTo>
                  <a:lnTo>
                    <a:pt x="263" y="21"/>
                  </a:lnTo>
                  <a:lnTo>
                    <a:pt x="265" y="22"/>
                  </a:lnTo>
                  <a:lnTo>
                    <a:pt x="266" y="22"/>
                  </a:lnTo>
                  <a:lnTo>
                    <a:pt x="266" y="21"/>
                  </a:lnTo>
                  <a:lnTo>
                    <a:pt x="267" y="21"/>
                  </a:lnTo>
                  <a:lnTo>
                    <a:pt x="268" y="20"/>
                  </a:lnTo>
                  <a:lnTo>
                    <a:pt x="269" y="20"/>
                  </a:lnTo>
                  <a:lnTo>
                    <a:pt x="270" y="21"/>
                  </a:lnTo>
                  <a:lnTo>
                    <a:pt x="271" y="21"/>
                  </a:lnTo>
                  <a:lnTo>
                    <a:pt x="273" y="21"/>
                  </a:lnTo>
                  <a:lnTo>
                    <a:pt x="274" y="21"/>
                  </a:lnTo>
                  <a:lnTo>
                    <a:pt x="274" y="20"/>
                  </a:lnTo>
                  <a:lnTo>
                    <a:pt x="275" y="19"/>
                  </a:lnTo>
                  <a:lnTo>
                    <a:pt x="275" y="17"/>
                  </a:lnTo>
                  <a:lnTo>
                    <a:pt x="276" y="17"/>
                  </a:lnTo>
                  <a:lnTo>
                    <a:pt x="276" y="19"/>
                  </a:lnTo>
                  <a:lnTo>
                    <a:pt x="275" y="20"/>
                  </a:lnTo>
                  <a:lnTo>
                    <a:pt x="275" y="21"/>
                  </a:lnTo>
                  <a:lnTo>
                    <a:pt x="274" y="21"/>
                  </a:lnTo>
                  <a:lnTo>
                    <a:pt x="274" y="22"/>
                  </a:lnTo>
                  <a:lnTo>
                    <a:pt x="273" y="23"/>
                  </a:lnTo>
                  <a:lnTo>
                    <a:pt x="271" y="24"/>
                  </a:lnTo>
                  <a:lnTo>
                    <a:pt x="271" y="25"/>
                  </a:lnTo>
                  <a:lnTo>
                    <a:pt x="270" y="25"/>
                  </a:lnTo>
                  <a:lnTo>
                    <a:pt x="270" y="27"/>
                  </a:lnTo>
                  <a:lnTo>
                    <a:pt x="269" y="27"/>
                  </a:lnTo>
                  <a:lnTo>
                    <a:pt x="268" y="27"/>
                  </a:lnTo>
                  <a:lnTo>
                    <a:pt x="267" y="27"/>
                  </a:lnTo>
                  <a:lnTo>
                    <a:pt x="266" y="27"/>
                  </a:lnTo>
                  <a:lnTo>
                    <a:pt x="266" y="28"/>
                  </a:lnTo>
                  <a:lnTo>
                    <a:pt x="267" y="29"/>
                  </a:lnTo>
                  <a:lnTo>
                    <a:pt x="268" y="30"/>
                  </a:lnTo>
                  <a:lnTo>
                    <a:pt x="268" y="31"/>
                  </a:lnTo>
                  <a:lnTo>
                    <a:pt x="269" y="31"/>
                  </a:lnTo>
                  <a:lnTo>
                    <a:pt x="269" y="32"/>
                  </a:lnTo>
                  <a:lnTo>
                    <a:pt x="269" y="33"/>
                  </a:lnTo>
                  <a:lnTo>
                    <a:pt x="269" y="35"/>
                  </a:lnTo>
                  <a:lnTo>
                    <a:pt x="270" y="35"/>
                  </a:lnTo>
                  <a:lnTo>
                    <a:pt x="270" y="36"/>
                  </a:lnTo>
                  <a:lnTo>
                    <a:pt x="271" y="36"/>
                  </a:lnTo>
                  <a:lnTo>
                    <a:pt x="271" y="37"/>
                  </a:lnTo>
                  <a:lnTo>
                    <a:pt x="271" y="38"/>
                  </a:lnTo>
                  <a:lnTo>
                    <a:pt x="271" y="39"/>
                  </a:lnTo>
                  <a:lnTo>
                    <a:pt x="271" y="40"/>
                  </a:lnTo>
                  <a:lnTo>
                    <a:pt x="273" y="40"/>
                  </a:lnTo>
                  <a:lnTo>
                    <a:pt x="274" y="39"/>
                  </a:lnTo>
                  <a:lnTo>
                    <a:pt x="275" y="40"/>
                  </a:lnTo>
                  <a:lnTo>
                    <a:pt x="276" y="41"/>
                  </a:lnTo>
                  <a:lnTo>
                    <a:pt x="276" y="40"/>
                  </a:lnTo>
                  <a:lnTo>
                    <a:pt x="277" y="40"/>
                  </a:lnTo>
                  <a:lnTo>
                    <a:pt x="277" y="39"/>
                  </a:lnTo>
                  <a:lnTo>
                    <a:pt x="278" y="39"/>
                  </a:lnTo>
                  <a:lnTo>
                    <a:pt x="279" y="39"/>
                  </a:lnTo>
                  <a:lnTo>
                    <a:pt x="279" y="40"/>
                  </a:lnTo>
                  <a:lnTo>
                    <a:pt x="281" y="41"/>
                  </a:lnTo>
                  <a:lnTo>
                    <a:pt x="281" y="43"/>
                  </a:lnTo>
                  <a:lnTo>
                    <a:pt x="281" y="44"/>
                  </a:lnTo>
                  <a:lnTo>
                    <a:pt x="279" y="46"/>
                  </a:lnTo>
                  <a:lnTo>
                    <a:pt x="279" y="47"/>
                  </a:lnTo>
                  <a:lnTo>
                    <a:pt x="279" y="48"/>
                  </a:lnTo>
                  <a:lnTo>
                    <a:pt x="282" y="51"/>
                  </a:lnTo>
                  <a:lnTo>
                    <a:pt x="282" y="52"/>
                  </a:lnTo>
                  <a:lnTo>
                    <a:pt x="282" y="53"/>
                  </a:lnTo>
                  <a:lnTo>
                    <a:pt x="283" y="53"/>
                  </a:lnTo>
                  <a:lnTo>
                    <a:pt x="283" y="54"/>
                  </a:lnTo>
                  <a:lnTo>
                    <a:pt x="284" y="54"/>
                  </a:lnTo>
                  <a:lnTo>
                    <a:pt x="284" y="55"/>
                  </a:lnTo>
                  <a:lnTo>
                    <a:pt x="284" y="56"/>
                  </a:lnTo>
                  <a:lnTo>
                    <a:pt x="284" y="57"/>
                  </a:lnTo>
                  <a:lnTo>
                    <a:pt x="284" y="59"/>
                  </a:lnTo>
                  <a:lnTo>
                    <a:pt x="284" y="60"/>
                  </a:lnTo>
                  <a:lnTo>
                    <a:pt x="285" y="60"/>
                  </a:lnTo>
                  <a:lnTo>
                    <a:pt x="286" y="60"/>
                  </a:lnTo>
                  <a:lnTo>
                    <a:pt x="287" y="60"/>
                  </a:lnTo>
                  <a:lnTo>
                    <a:pt x="287" y="61"/>
                  </a:lnTo>
                  <a:lnTo>
                    <a:pt x="289" y="61"/>
                  </a:lnTo>
                  <a:lnTo>
                    <a:pt x="289" y="62"/>
                  </a:lnTo>
                  <a:lnTo>
                    <a:pt x="290" y="62"/>
                  </a:lnTo>
                  <a:lnTo>
                    <a:pt x="290" y="63"/>
                  </a:lnTo>
                  <a:lnTo>
                    <a:pt x="290" y="64"/>
                  </a:lnTo>
                  <a:lnTo>
                    <a:pt x="289" y="64"/>
                  </a:lnTo>
                  <a:lnTo>
                    <a:pt x="289" y="63"/>
                  </a:lnTo>
                  <a:lnTo>
                    <a:pt x="289" y="62"/>
                  </a:lnTo>
                  <a:lnTo>
                    <a:pt x="287" y="62"/>
                  </a:lnTo>
                  <a:lnTo>
                    <a:pt x="286" y="62"/>
                  </a:lnTo>
                  <a:lnTo>
                    <a:pt x="286" y="63"/>
                  </a:lnTo>
                  <a:lnTo>
                    <a:pt x="286" y="64"/>
                  </a:lnTo>
                  <a:lnTo>
                    <a:pt x="286" y="65"/>
                  </a:lnTo>
                  <a:lnTo>
                    <a:pt x="286" y="67"/>
                  </a:lnTo>
                  <a:lnTo>
                    <a:pt x="286" y="68"/>
                  </a:lnTo>
                  <a:lnTo>
                    <a:pt x="285" y="68"/>
                  </a:lnTo>
                  <a:lnTo>
                    <a:pt x="284" y="68"/>
                  </a:lnTo>
                  <a:lnTo>
                    <a:pt x="284" y="69"/>
                  </a:lnTo>
                  <a:lnTo>
                    <a:pt x="286" y="70"/>
                  </a:lnTo>
                  <a:lnTo>
                    <a:pt x="287" y="70"/>
                  </a:lnTo>
                  <a:lnTo>
                    <a:pt x="289" y="69"/>
                  </a:lnTo>
                  <a:lnTo>
                    <a:pt x="290" y="69"/>
                  </a:lnTo>
                  <a:lnTo>
                    <a:pt x="290" y="70"/>
                  </a:lnTo>
                  <a:lnTo>
                    <a:pt x="291" y="71"/>
                  </a:lnTo>
                  <a:lnTo>
                    <a:pt x="292" y="71"/>
                  </a:lnTo>
                  <a:lnTo>
                    <a:pt x="293" y="71"/>
                  </a:lnTo>
                  <a:lnTo>
                    <a:pt x="293" y="70"/>
                  </a:lnTo>
                  <a:lnTo>
                    <a:pt x="293" y="69"/>
                  </a:lnTo>
                  <a:lnTo>
                    <a:pt x="294" y="69"/>
                  </a:lnTo>
                  <a:lnTo>
                    <a:pt x="297" y="71"/>
                  </a:lnTo>
                  <a:lnTo>
                    <a:pt x="298" y="73"/>
                  </a:lnTo>
                  <a:lnTo>
                    <a:pt x="299" y="75"/>
                  </a:lnTo>
                  <a:lnTo>
                    <a:pt x="300" y="76"/>
                  </a:lnTo>
                  <a:lnTo>
                    <a:pt x="300" y="78"/>
                  </a:lnTo>
                  <a:lnTo>
                    <a:pt x="300" y="79"/>
                  </a:lnTo>
                  <a:lnTo>
                    <a:pt x="300" y="80"/>
                  </a:lnTo>
                  <a:lnTo>
                    <a:pt x="299" y="81"/>
                  </a:lnTo>
                  <a:lnTo>
                    <a:pt x="299" y="84"/>
                  </a:lnTo>
                  <a:lnTo>
                    <a:pt x="299" y="86"/>
                  </a:lnTo>
                  <a:lnTo>
                    <a:pt x="299" y="88"/>
                  </a:lnTo>
                  <a:lnTo>
                    <a:pt x="299" y="89"/>
                  </a:lnTo>
                  <a:lnTo>
                    <a:pt x="299" y="91"/>
                  </a:lnTo>
                  <a:lnTo>
                    <a:pt x="299" y="92"/>
                  </a:lnTo>
                  <a:lnTo>
                    <a:pt x="299" y="93"/>
                  </a:lnTo>
                  <a:lnTo>
                    <a:pt x="301" y="93"/>
                  </a:lnTo>
                  <a:lnTo>
                    <a:pt x="303" y="93"/>
                  </a:lnTo>
                  <a:lnTo>
                    <a:pt x="303" y="94"/>
                  </a:lnTo>
                  <a:lnTo>
                    <a:pt x="305" y="94"/>
                  </a:lnTo>
                  <a:lnTo>
                    <a:pt x="305" y="95"/>
                  </a:lnTo>
                  <a:lnTo>
                    <a:pt x="306" y="96"/>
                  </a:lnTo>
                  <a:lnTo>
                    <a:pt x="308" y="97"/>
                  </a:lnTo>
                  <a:lnTo>
                    <a:pt x="310" y="99"/>
                  </a:lnTo>
                  <a:lnTo>
                    <a:pt x="311" y="99"/>
                  </a:lnTo>
                  <a:lnTo>
                    <a:pt x="313" y="100"/>
                  </a:lnTo>
                  <a:lnTo>
                    <a:pt x="313" y="102"/>
                  </a:lnTo>
                  <a:lnTo>
                    <a:pt x="314" y="105"/>
                  </a:lnTo>
                  <a:lnTo>
                    <a:pt x="314" y="107"/>
                  </a:lnTo>
                  <a:lnTo>
                    <a:pt x="315" y="110"/>
                  </a:lnTo>
                  <a:lnTo>
                    <a:pt x="316" y="111"/>
                  </a:lnTo>
                  <a:lnTo>
                    <a:pt x="316" y="112"/>
                  </a:lnTo>
                  <a:lnTo>
                    <a:pt x="316" y="113"/>
                  </a:lnTo>
                  <a:lnTo>
                    <a:pt x="316" y="115"/>
                  </a:lnTo>
                  <a:lnTo>
                    <a:pt x="316" y="116"/>
                  </a:lnTo>
                  <a:lnTo>
                    <a:pt x="316" y="117"/>
                  </a:lnTo>
                  <a:lnTo>
                    <a:pt x="316" y="118"/>
                  </a:lnTo>
                  <a:lnTo>
                    <a:pt x="317" y="118"/>
                  </a:lnTo>
                  <a:lnTo>
                    <a:pt x="318" y="119"/>
                  </a:lnTo>
                  <a:lnTo>
                    <a:pt x="318" y="120"/>
                  </a:lnTo>
                  <a:lnTo>
                    <a:pt x="318" y="121"/>
                  </a:lnTo>
                  <a:lnTo>
                    <a:pt x="317" y="121"/>
                  </a:lnTo>
                  <a:lnTo>
                    <a:pt x="316" y="123"/>
                  </a:lnTo>
                  <a:lnTo>
                    <a:pt x="316" y="124"/>
                  </a:lnTo>
                  <a:lnTo>
                    <a:pt x="316" y="125"/>
                  </a:lnTo>
                  <a:lnTo>
                    <a:pt x="316" y="126"/>
                  </a:lnTo>
                  <a:lnTo>
                    <a:pt x="315" y="126"/>
                  </a:lnTo>
                  <a:lnTo>
                    <a:pt x="314" y="127"/>
                  </a:lnTo>
                  <a:lnTo>
                    <a:pt x="313" y="127"/>
                  </a:lnTo>
                  <a:lnTo>
                    <a:pt x="310" y="127"/>
                  </a:lnTo>
                  <a:lnTo>
                    <a:pt x="309" y="128"/>
                  </a:lnTo>
                  <a:lnTo>
                    <a:pt x="308" y="128"/>
                  </a:lnTo>
                  <a:lnTo>
                    <a:pt x="307" y="128"/>
                  </a:lnTo>
                  <a:lnTo>
                    <a:pt x="306" y="128"/>
                  </a:lnTo>
                  <a:lnTo>
                    <a:pt x="305" y="128"/>
                  </a:lnTo>
                  <a:lnTo>
                    <a:pt x="305" y="129"/>
                  </a:lnTo>
                  <a:lnTo>
                    <a:pt x="305" y="131"/>
                  </a:lnTo>
                  <a:lnTo>
                    <a:pt x="306" y="131"/>
                  </a:lnTo>
                  <a:lnTo>
                    <a:pt x="307" y="132"/>
                  </a:lnTo>
                  <a:lnTo>
                    <a:pt x="308" y="133"/>
                  </a:lnTo>
                  <a:lnTo>
                    <a:pt x="309" y="134"/>
                  </a:lnTo>
                  <a:lnTo>
                    <a:pt x="310" y="135"/>
                  </a:lnTo>
                  <a:lnTo>
                    <a:pt x="311" y="137"/>
                  </a:lnTo>
                  <a:lnTo>
                    <a:pt x="313" y="137"/>
                  </a:lnTo>
                  <a:lnTo>
                    <a:pt x="314" y="136"/>
                  </a:lnTo>
                  <a:lnTo>
                    <a:pt x="315" y="136"/>
                  </a:lnTo>
                  <a:lnTo>
                    <a:pt x="316" y="136"/>
                  </a:lnTo>
                  <a:lnTo>
                    <a:pt x="317" y="136"/>
                  </a:lnTo>
                  <a:lnTo>
                    <a:pt x="318" y="137"/>
                  </a:lnTo>
                  <a:lnTo>
                    <a:pt x="321" y="140"/>
                  </a:lnTo>
                  <a:lnTo>
                    <a:pt x="321" y="141"/>
                  </a:lnTo>
                  <a:lnTo>
                    <a:pt x="321" y="142"/>
                  </a:lnTo>
                  <a:lnTo>
                    <a:pt x="319" y="142"/>
                  </a:lnTo>
                  <a:lnTo>
                    <a:pt x="319" y="141"/>
                  </a:lnTo>
                  <a:lnTo>
                    <a:pt x="318" y="140"/>
                  </a:lnTo>
                  <a:lnTo>
                    <a:pt x="317" y="140"/>
                  </a:lnTo>
                  <a:lnTo>
                    <a:pt x="316" y="140"/>
                  </a:lnTo>
                  <a:lnTo>
                    <a:pt x="315" y="141"/>
                  </a:lnTo>
                  <a:lnTo>
                    <a:pt x="316" y="143"/>
                  </a:lnTo>
                  <a:lnTo>
                    <a:pt x="316" y="144"/>
                  </a:lnTo>
                  <a:lnTo>
                    <a:pt x="316" y="145"/>
                  </a:lnTo>
                  <a:lnTo>
                    <a:pt x="315" y="145"/>
                  </a:lnTo>
                  <a:lnTo>
                    <a:pt x="314" y="147"/>
                  </a:lnTo>
                  <a:lnTo>
                    <a:pt x="313" y="148"/>
                  </a:lnTo>
                  <a:lnTo>
                    <a:pt x="311" y="149"/>
                  </a:lnTo>
                  <a:lnTo>
                    <a:pt x="310" y="150"/>
                  </a:lnTo>
                  <a:lnTo>
                    <a:pt x="309" y="151"/>
                  </a:lnTo>
                  <a:lnTo>
                    <a:pt x="309" y="152"/>
                  </a:lnTo>
                  <a:lnTo>
                    <a:pt x="309" y="153"/>
                  </a:lnTo>
                  <a:lnTo>
                    <a:pt x="308" y="155"/>
                  </a:lnTo>
                  <a:lnTo>
                    <a:pt x="308" y="156"/>
                  </a:lnTo>
                  <a:lnTo>
                    <a:pt x="309" y="157"/>
                  </a:lnTo>
                  <a:lnTo>
                    <a:pt x="310" y="158"/>
                  </a:lnTo>
                  <a:lnTo>
                    <a:pt x="311" y="159"/>
                  </a:lnTo>
                  <a:lnTo>
                    <a:pt x="313" y="160"/>
                  </a:lnTo>
                  <a:lnTo>
                    <a:pt x="313" y="161"/>
                  </a:lnTo>
                  <a:lnTo>
                    <a:pt x="314" y="163"/>
                  </a:lnTo>
                  <a:lnTo>
                    <a:pt x="315" y="163"/>
                  </a:lnTo>
                  <a:lnTo>
                    <a:pt x="318" y="163"/>
                  </a:lnTo>
                  <a:lnTo>
                    <a:pt x="321" y="163"/>
                  </a:lnTo>
                  <a:lnTo>
                    <a:pt x="322" y="163"/>
                  </a:lnTo>
                  <a:lnTo>
                    <a:pt x="323" y="163"/>
                  </a:lnTo>
                  <a:lnTo>
                    <a:pt x="324" y="163"/>
                  </a:lnTo>
                  <a:lnTo>
                    <a:pt x="325" y="163"/>
                  </a:lnTo>
                  <a:lnTo>
                    <a:pt x="325" y="161"/>
                  </a:lnTo>
                  <a:lnTo>
                    <a:pt x="326" y="161"/>
                  </a:lnTo>
                  <a:lnTo>
                    <a:pt x="327" y="161"/>
                  </a:lnTo>
                  <a:lnTo>
                    <a:pt x="329" y="161"/>
                  </a:lnTo>
                  <a:lnTo>
                    <a:pt x="330" y="163"/>
                  </a:lnTo>
                  <a:lnTo>
                    <a:pt x="330" y="164"/>
                  </a:lnTo>
                  <a:lnTo>
                    <a:pt x="330" y="165"/>
                  </a:lnTo>
                  <a:lnTo>
                    <a:pt x="330" y="166"/>
                  </a:lnTo>
                  <a:lnTo>
                    <a:pt x="330" y="167"/>
                  </a:lnTo>
                  <a:lnTo>
                    <a:pt x="331" y="168"/>
                  </a:lnTo>
                  <a:lnTo>
                    <a:pt x="331" y="169"/>
                  </a:lnTo>
                  <a:lnTo>
                    <a:pt x="331" y="171"/>
                  </a:lnTo>
                  <a:lnTo>
                    <a:pt x="330" y="172"/>
                  </a:lnTo>
                  <a:lnTo>
                    <a:pt x="330" y="173"/>
                  </a:lnTo>
                  <a:lnTo>
                    <a:pt x="329" y="173"/>
                  </a:lnTo>
                  <a:lnTo>
                    <a:pt x="329" y="174"/>
                  </a:lnTo>
                  <a:lnTo>
                    <a:pt x="329" y="175"/>
                  </a:lnTo>
                  <a:lnTo>
                    <a:pt x="327" y="175"/>
                  </a:lnTo>
                  <a:lnTo>
                    <a:pt x="326" y="176"/>
                  </a:lnTo>
                  <a:lnTo>
                    <a:pt x="325" y="176"/>
                  </a:lnTo>
                  <a:lnTo>
                    <a:pt x="325" y="175"/>
                  </a:lnTo>
                  <a:lnTo>
                    <a:pt x="324" y="175"/>
                  </a:lnTo>
                  <a:lnTo>
                    <a:pt x="324" y="174"/>
                  </a:lnTo>
                  <a:lnTo>
                    <a:pt x="324" y="173"/>
                  </a:lnTo>
                  <a:lnTo>
                    <a:pt x="324" y="172"/>
                  </a:lnTo>
                  <a:lnTo>
                    <a:pt x="323" y="172"/>
                  </a:lnTo>
                  <a:lnTo>
                    <a:pt x="322" y="172"/>
                  </a:lnTo>
                  <a:lnTo>
                    <a:pt x="322" y="173"/>
                  </a:lnTo>
                  <a:lnTo>
                    <a:pt x="322" y="174"/>
                  </a:lnTo>
                  <a:lnTo>
                    <a:pt x="321" y="174"/>
                  </a:lnTo>
                  <a:lnTo>
                    <a:pt x="321" y="175"/>
                  </a:lnTo>
                  <a:lnTo>
                    <a:pt x="319" y="175"/>
                  </a:lnTo>
                  <a:lnTo>
                    <a:pt x="319" y="176"/>
                  </a:lnTo>
                  <a:lnTo>
                    <a:pt x="319" y="177"/>
                  </a:lnTo>
                  <a:lnTo>
                    <a:pt x="321" y="177"/>
                  </a:lnTo>
                  <a:lnTo>
                    <a:pt x="321" y="179"/>
                  </a:lnTo>
                  <a:lnTo>
                    <a:pt x="322" y="179"/>
                  </a:lnTo>
                  <a:lnTo>
                    <a:pt x="322" y="180"/>
                  </a:lnTo>
                  <a:lnTo>
                    <a:pt x="322" y="181"/>
                  </a:lnTo>
                  <a:lnTo>
                    <a:pt x="323" y="182"/>
                  </a:lnTo>
                  <a:lnTo>
                    <a:pt x="324" y="183"/>
                  </a:lnTo>
                  <a:lnTo>
                    <a:pt x="324" y="184"/>
                  </a:lnTo>
                  <a:lnTo>
                    <a:pt x="323" y="184"/>
                  </a:lnTo>
                  <a:lnTo>
                    <a:pt x="323" y="185"/>
                  </a:lnTo>
                  <a:lnTo>
                    <a:pt x="322" y="185"/>
                  </a:lnTo>
                  <a:lnTo>
                    <a:pt x="321" y="185"/>
                  </a:lnTo>
                  <a:lnTo>
                    <a:pt x="321" y="184"/>
                  </a:lnTo>
                  <a:lnTo>
                    <a:pt x="318" y="183"/>
                  </a:lnTo>
                  <a:lnTo>
                    <a:pt x="317" y="184"/>
                  </a:lnTo>
                  <a:lnTo>
                    <a:pt x="316" y="184"/>
                  </a:lnTo>
                  <a:lnTo>
                    <a:pt x="315" y="185"/>
                  </a:lnTo>
                  <a:lnTo>
                    <a:pt x="314" y="187"/>
                  </a:lnTo>
                  <a:lnTo>
                    <a:pt x="313" y="188"/>
                  </a:lnTo>
                  <a:lnTo>
                    <a:pt x="311" y="189"/>
                  </a:lnTo>
                  <a:lnTo>
                    <a:pt x="310" y="189"/>
                  </a:lnTo>
                  <a:lnTo>
                    <a:pt x="307" y="189"/>
                  </a:lnTo>
                  <a:lnTo>
                    <a:pt x="305" y="189"/>
                  </a:lnTo>
                  <a:lnTo>
                    <a:pt x="303" y="190"/>
                  </a:lnTo>
                  <a:lnTo>
                    <a:pt x="302" y="190"/>
                  </a:lnTo>
                  <a:lnTo>
                    <a:pt x="301" y="190"/>
                  </a:lnTo>
                  <a:lnTo>
                    <a:pt x="300" y="192"/>
                  </a:lnTo>
                  <a:lnTo>
                    <a:pt x="299" y="192"/>
                  </a:lnTo>
                  <a:lnTo>
                    <a:pt x="298" y="193"/>
                  </a:lnTo>
                  <a:lnTo>
                    <a:pt x="297" y="193"/>
                  </a:lnTo>
                  <a:lnTo>
                    <a:pt x="294" y="195"/>
                  </a:lnTo>
                  <a:lnTo>
                    <a:pt x="292" y="197"/>
                  </a:lnTo>
                  <a:lnTo>
                    <a:pt x="291" y="198"/>
                  </a:lnTo>
                  <a:lnTo>
                    <a:pt x="290" y="198"/>
                  </a:lnTo>
                  <a:lnTo>
                    <a:pt x="289" y="199"/>
                  </a:lnTo>
                  <a:lnTo>
                    <a:pt x="286" y="199"/>
                  </a:lnTo>
                  <a:lnTo>
                    <a:pt x="285" y="199"/>
                  </a:lnTo>
                  <a:lnTo>
                    <a:pt x="285" y="200"/>
                  </a:lnTo>
                  <a:lnTo>
                    <a:pt x="283" y="200"/>
                  </a:lnTo>
                  <a:lnTo>
                    <a:pt x="281" y="201"/>
                  </a:lnTo>
                  <a:lnTo>
                    <a:pt x="279" y="201"/>
                  </a:lnTo>
                  <a:lnTo>
                    <a:pt x="277" y="201"/>
                  </a:lnTo>
                  <a:lnTo>
                    <a:pt x="275" y="201"/>
                  </a:lnTo>
                  <a:lnTo>
                    <a:pt x="274" y="201"/>
                  </a:lnTo>
                  <a:lnTo>
                    <a:pt x="273" y="203"/>
                  </a:lnTo>
                  <a:lnTo>
                    <a:pt x="271" y="203"/>
                  </a:lnTo>
                  <a:lnTo>
                    <a:pt x="269" y="203"/>
                  </a:lnTo>
                  <a:lnTo>
                    <a:pt x="268" y="203"/>
                  </a:lnTo>
                  <a:lnTo>
                    <a:pt x="267" y="203"/>
                  </a:lnTo>
                  <a:lnTo>
                    <a:pt x="265" y="204"/>
                  </a:lnTo>
                  <a:lnTo>
                    <a:pt x="263" y="204"/>
                  </a:lnTo>
                  <a:lnTo>
                    <a:pt x="263" y="205"/>
                  </a:lnTo>
                  <a:lnTo>
                    <a:pt x="262" y="205"/>
                  </a:lnTo>
                  <a:lnTo>
                    <a:pt x="261" y="205"/>
                  </a:lnTo>
                  <a:lnTo>
                    <a:pt x="260" y="206"/>
                  </a:lnTo>
                  <a:lnTo>
                    <a:pt x="259" y="206"/>
                  </a:lnTo>
                  <a:lnTo>
                    <a:pt x="258" y="207"/>
                  </a:lnTo>
                  <a:lnTo>
                    <a:pt x="257" y="208"/>
                  </a:lnTo>
                  <a:lnTo>
                    <a:pt x="255" y="208"/>
                  </a:lnTo>
                  <a:lnTo>
                    <a:pt x="255" y="209"/>
                  </a:lnTo>
                  <a:lnTo>
                    <a:pt x="254" y="209"/>
                  </a:lnTo>
                  <a:lnTo>
                    <a:pt x="253" y="211"/>
                  </a:lnTo>
                  <a:lnTo>
                    <a:pt x="252" y="213"/>
                  </a:lnTo>
                  <a:lnTo>
                    <a:pt x="251" y="215"/>
                  </a:lnTo>
                  <a:lnTo>
                    <a:pt x="250" y="214"/>
                  </a:lnTo>
                  <a:lnTo>
                    <a:pt x="249" y="215"/>
                  </a:lnTo>
                  <a:lnTo>
                    <a:pt x="249" y="214"/>
                  </a:lnTo>
                  <a:lnTo>
                    <a:pt x="246" y="214"/>
                  </a:lnTo>
                  <a:lnTo>
                    <a:pt x="244" y="214"/>
                  </a:lnTo>
                  <a:lnTo>
                    <a:pt x="242" y="216"/>
                  </a:lnTo>
                  <a:lnTo>
                    <a:pt x="241" y="217"/>
                  </a:lnTo>
                  <a:lnTo>
                    <a:pt x="238" y="217"/>
                  </a:lnTo>
                  <a:lnTo>
                    <a:pt x="233" y="217"/>
                  </a:lnTo>
                  <a:lnTo>
                    <a:pt x="231" y="217"/>
                  </a:lnTo>
                  <a:lnTo>
                    <a:pt x="227" y="217"/>
                  </a:lnTo>
                  <a:lnTo>
                    <a:pt x="225" y="217"/>
                  </a:lnTo>
                  <a:lnTo>
                    <a:pt x="214" y="217"/>
                  </a:lnTo>
                  <a:lnTo>
                    <a:pt x="202" y="216"/>
                  </a:lnTo>
                  <a:lnTo>
                    <a:pt x="199" y="216"/>
                  </a:lnTo>
                  <a:lnTo>
                    <a:pt x="198" y="216"/>
                  </a:lnTo>
                  <a:lnTo>
                    <a:pt x="193" y="216"/>
                  </a:lnTo>
                  <a:lnTo>
                    <a:pt x="190" y="216"/>
                  </a:lnTo>
                  <a:lnTo>
                    <a:pt x="188" y="216"/>
                  </a:lnTo>
                  <a:lnTo>
                    <a:pt x="188" y="217"/>
                  </a:lnTo>
                  <a:lnTo>
                    <a:pt x="188" y="222"/>
                  </a:lnTo>
                  <a:lnTo>
                    <a:pt x="188" y="223"/>
                  </a:lnTo>
                  <a:lnTo>
                    <a:pt x="188" y="225"/>
                  </a:lnTo>
                  <a:lnTo>
                    <a:pt x="187" y="225"/>
                  </a:lnTo>
                  <a:lnTo>
                    <a:pt x="185" y="225"/>
                  </a:lnTo>
                  <a:lnTo>
                    <a:pt x="179" y="225"/>
                  </a:lnTo>
                  <a:lnTo>
                    <a:pt x="178" y="225"/>
                  </a:lnTo>
                  <a:lnTo>
                    <a:pt x="177" y="225"/>
                  </a:lnTo>
                  <a:lnTo>
                    <a:pt x="175" y="225"/>
                  </a:lnTo>
                  <a:lnTo>
                    <a:pt x="173" y="225"/>
                  </a:lnTo>
                  <a:lnTo>
                    <a:pt x="172" y="225"/>
                  </a:lnTo>
                  <a:lnTo>
                    <a:pt x="170" y="225"/>
                  </a:lnTo>
                  <a:lnTo>
                    <a:pt x="170" y="216"/>
                  </a:lnTo>
                  <a:lnTo>
                    <a:pt x="167" y="216"/>
                  </a:lnTo>
                  <a:lnTo>
                    <a:pt x="157" y="216"/>
                  </a:lnTo>
                  <a:lnTo>
                    <a:pt x="153" y="216"/>
                  </a:lnTo>
                  <a:lnTo>
                    <a:pt x="153" y="217"/>
                  </a:lnTo>
                  <a:lnTo>
                    <a:pt x="150" y="217"/>
                  </a:lnTo>
                  <a:lnTo>
                    <a:pt x="149" y="217"/>
                  </a:lnTo>
                  <a:lnTo>
                    <a:pt x="143" y="217"/>
                  </a:lnTo>
                  <a:lnTo>
                    <a:pt x="139" y="217"/>
                  </a:lnTo>
                  <a:lnTo>
                    <a:pt x="135" y="217"/>
                  </a:lnTo>
                  <a:lnTo>
                    <a:pt x="134" y="217"/>
                  </a:lnTo>
                  <a:lnTo>
                    <a:pt x="132" y="217"/>
                  </a:lnTo>
                  <a:lnTo>
                    <a:pt x="130" y="217"/>
                  </a:lnTo>
                  <a:lnTo>
                    <a:pt x="126" y="217"/>
                  </a:lnTo>
                  <a:lnTo>
                    <a:pt x="125" y="217"/>
                  </a:lnTo>
                  <a:lnTo>
                    <a:pt x="124" y="217"/>
                  </a:lnTo>
                  <a:lnTo>
                    <a:pt x="117" y="217"/>
                  </a:lnTo>
                  <a:lnTo>
                    <a:pt x="115" y="217"/>
                  </a:lnTo>
                  <a:lnTo>
                    <a:pt x="111" y="217"/>
                  </a:lnTo>
                  <a:lnTo>
                    <a:pt x="106" y="217"/>
                  </a:lnTo>
                  <a:lnTo>
                    <a:pt x="103" y="217"/>
                  </a:lnTo>
                  <a:lnTo>
                    <a:pt x="99" y="217"/>
                  </a:lnTo>
                  <a:lnTo>
                    <a:pt x="93" y="217"/>
                  </a:lnTo>
                  <a:lnTo>
                    <a:pt x="92" y="217"/>
                  </a:lnTo>
                  <a:lnTo>
                    <a:pt x="88" y="217"/>
                  </a:lnTo>
                  <a:lnTo>
                    <a:pt x="83" y="217"/>
                  </a:lnTo>
                  <a:lnTo>
                    <a:pt x="80" y="217"/>
                  </a:lnTo>
                  <a:lnTo>
                    <a:pt x="75" y="217"/>
                  </a:lnTo>
                  <a:lnTo>
                    <a:pt x="70" y="217"/>
                  </a:lnTo>
                  <a:lnTo>
                    <a:pt x="66" y="217"/>
                  </a:lnTo>
                  <a:lnTo>
                    <a:pt x="64" y="217"/>
                  </a:lnTo>
                  <a:lnTo>
                    <a:pt x="62" y="217"/>
                  </a:lnTo>
                  <a:lnTo>
                    <a:pt x="61" y="217"/>
                  </a:lnTo>
                  <a:lnTo>
                    <a:pt x="59" y="217"/>
                  </a:lnTo>
                  <a:lnTo>
                    <a:pt x="55" y="217"/>
                  </a:lnTo>
                  <a:lnTo>
                    <a:pt x="54" y="217"/>
                  </a:lnTo>
                  <a:lnTo>
                    <a:pt x="52" y="217"/>
                  </a:lnTo>
                  <a:lnTo>
                    <a:pt x="47" y="217"/>
                  </a:lnTo>
                  <a:lnTo>
                    <a:pt x="45" y="217"/>
                  </a:lnTo>
                  <a:lnTo>
                    <a:pt x="44" y="217"/>
                  </a:lnTo>
                  <a:lnTo>
                    <a:pt x="40" y="217"/>
                  </a:lnTo>
                  <a:lnTo>
                    <a:pt x="39" y="217"/>
                  </a:lnTo>
                  <a:lnTo>
                    <a:pt x="34" y="216"/>
                  </a:lnTo>
                  <a:lnTo>
                    <a:pt x="31" y="216"/>
                  </a:lnTo>
                  <a:lnTo>
                    <a:pt x="30" y="216"/>
                  </a:lnTo>
                  <a:lnTo>
                    <a:pt x="26" y="216"/>
                  </a:lnTo>
                  <a:lnTo>
                    <a:pt x="24" y="216"/>
                  </a:lnTo>
                  <a:lnTo>
                    <a:pt x="18" y="216"/>
                  </a:lnTo>
                  <a:lnTo>
                    <a:pt x="16" y="216"/>
                  </a:lnTo>
                  <a:lnTo>
                    <a:pt x="14" y="216"/>
                  </a:lnTo>
                  <a:lnTo>
                    <a:pt x="13" y="216"/>
                  </a:lnTo>
                  <a:lnTo>
                    <a:pt x="10" y="216"/>
                  </a:lnTo>
                  <a:lnTo>
                    <a:pt x="8" y="216"/>
                  </a:lnTo>
                  <a:lnTo>
                    <a:pt x="7" y="216"/>
                  </a:lnTo>
                  <a:lnTo>
                    <a:pt x="4" y="216"/>
                  </a:lnTo>
                  <a:lnTo>
                    <a:pt x="0" y="216"/>
                  </a:lnTo>
                  <a:lnTo>
                    <a:pt x="0" y="200"/>
                  </a:lnTo>
                  <a:lnTo>
                    <a:pt x="0" y="198"/>
                  </a:lnTo>
                  <a:lnTo>
                    <a:pt x="0" y="189"/>
                  </a:lnTo>
                  <a:lnTo>
                    <a:pt x="0" y="184"/>
                  </a:lnTo>
                  <a:lnTo>
                    <a:pt x="0" y="181"/>
                  </a:lnTo>
                  <a:lnTo>
                    <a:pt x="0" y="176"/>
                  </a:lnTo>
                  <a:lnTo>
                    <a:pt x="0" y="174"/>
                  </a:lnTo>
                  <a:lnTo>
                    <a:pt x="0" y="171"/>
                  </a:lnTo>
                  <a:lnTo>
                    <a:pt x="0" y="166"/>
                  </a:lnTo>
                  <a:lnTo>
                    <a:pt x="0" y="163"/>
                  </a:lnTo>
                  <a:lnTo>
                    <a:pt x="0" y="158"/>
                  </a:lnTo>
                  <a:lnTo>
                    <a:pt x="2" y="156"/>
                  </a:lnTo>
                  <a:lnTo>
                    <a:pt x="2" y="152"/>
                  </a:lnTo>
                  <a:lnTo>
                    <a:pt x="2" y="150"/>
                  </a:lnTo>
                  <a:lnTo>
                    <a:pt x="2" y="144"/>
                  </a:lnTo>
                  <a:lnTo>
                    <a:pt x="2" y="140"/>
                  </a:lnTo>
                  <a:lnTo>
                    <a:pt x="3" y="137"/>
                  </a:lnTo>
                  <a:lnTo>
                    <a:pt x="3" y="135"/>
                  </a:lnTo>
                  <a:lnTo>
                    <a:pt x="5" y="134"/>
                  </a:lnTo>
                  <a:lnTo>
                    <a:pt x="12" y="127"/>
                  </a:lnTo>
                  <a:lnTo>
                    <a:pt x="12" y="126"/>
                  </a:lnTo>
                  <a:lnTo>
                    <a:pt x="12" y="119"/>
                  </a:lnTo>
                  <a:lnTo>
                    <a:pt x="12" y="117"/>
                  </a:lnTo>
                  <a:lnTo>
                    <a:pt x="12" y="110"/>
                  </a:lnTo>
                  <a:lnTo>
                    <a:pt x="12" y="108"/>
                  </a:lnTo>
                  <a:lnTo>
                    <a:pt x="12" y="104"/>
                  </a:lnTo>
                  <a:lnTo>
                    <a:pt x="12" y="100"/>
                  </a:lnTo>
                  <a:lnTo>
                    <a:pt x="12" y="99"/>
                  </a:lnTo>
                  <a:lnTo>
                    <a:pt x="12" y="93"/>
                  </a:lnTo>
                  <a:lnTo>
                    <a:pt x="12" y="92"/>
                  </a:lnTo>
                  <a:lnTo>
                    <a:pt x="12" y="89"/>
                  </a:lnTo>
                  <a:lnTo>
                    <a:pt x="12" y="79"/>
                  </a:lnTo>
                  <a:lnTo>
                    <a:pt x="12" y="77"/>
                  </a:lnTo>
                  <a:lnTo>
                    <a:pt x="12" y="72"/>
                  </a:lnTo>
                  <a:lnTo>
                    <a:pt x="12" y="69"/>
                  </a:lnTo>
                  <a:lnTo>
                    <a:pt x="12" y="65"/>
                  </a:lnTo>
                  <a:lnTo>
                    <a:pt x="13" y="56"/>
                  </a:lnTo>
                  <a:lnTo>
                    <a:pt x="13" y="53"/>
                  </a:lnTo>
                  <a:lnTo>
                    <a:pt x="13" y="51"/>
                  </a:lnTo>
                  <a:lnTo>
                    <a:pt x="13" y="49"/>
                  </a:lnTo>
                  <a:lnTo>
                    <a:pt x="13" y="48"/>
                  </a:lnTo>
                  <a:lnTo>
                    <a:pt x="13" y="45"/>
                  </a:lnTo>
                  <a:lnTo>
                    <a:pt x="13" y="36"/>
                  </a:lnTo>
                  <a:lnTo>
                    <a:pt x="13" y="33"/>
                  </a:lnTo>
                  <a:lnTo>
                    <a:pt x="13" y="31"/>
                  </a:lnTo>
                  <a:lnTo>
                    <a:pt x="13" y="28"/>
                  </a:lnTo>
                  <a:lnTo>
                    <a:pt x="13" y="21"/>
                  </a:lnTo>
                  <a:lnTo>
                    <a:pt x="12" y="20"/>
                  </a:lnTo>
                  <a:lnTo>
                    <a:pt x="12" y="17"/>
                  </a:lnTo>
                  <a:lnTo>
                    <a:pt x="12" y="15"/>
                  </a:lnTo>
                  <a:lnTo>
                    <a:pt x="12" y="14"/>
                  </a:lnTo>
                  <a:lnTo>
                    <a:pt x="12" y="11"/>
                  </a:lnTo>
                  <a:lnTo>
                    <a:pt x="12" y="1"/>
                  </a:lnTo>
                  <a:lnTo>
                    <a:pt x="15" y="1"/>
                  </a:lnTo>
                  <a:lnTo>
                    <a:pt x="19" y="1"/>
                  </a:lnTo>
                  <a:lnTo>
                    <a:pt x="24" y="1"/>
                  </a:lnTo>
                  <a:lnTo>
                    <a:pt x="29" y="1"/>
                  </a:lnTo>
                  <a:lnTo>
                    <a:pt x="31" y="1"/>
                  </a:lnTo>
                  <a:lnTo>
                    <a:pt x="34" y="1"/>
                  </a:lnTo>
                  <a:lnTo>
                    <a:pt x="37" y="1"/>
                  </a:lnTo>
                  <a:lnTo>
                    <a:pt x="42" y="1"/>
                  </a:lnTo>
                  <a:lnTo>
                    <a:pt x="43" y="1"/>
                  </a:lnTo>
                  <a:lnTo>
                    <a:pt x="45" y="1"/>
                  </a:lnTo>
                  <a:lnTo>
                    <a:pt x="45" y="0"/>
                  </a:lnTo>
                  <a:lnTo>
                    <a:pt x="48" y="0"/>
                  </a:lnTo>
                  <a:lnTo>
                    <a:pt x="51" y="0"/>
                  </a:lnTo>
                  <a:lnTo>
                    <a:pt x="53" y="0"/>
                  </a:lnTo>
                  <a:lnTo>
                    <a:pt x="56" y="0"/>
                  </a:lnTo>
                  <a:lnTo>
                    <a:pt x="60" y="1"/>
                  </a:lnTo>
                  <a:lnTo>
                    <a:pt x="61" y="1"/>
                  </a:lnTo>
                  <a:lnTo>
                    <a:pt x="62" y="1"/>
                  </a:lnTo>
                  <a:lnTo>
                    <a:pt x="63" y="1"/>
                  </a:lnTo>
                  <a:lnTo>
                    <a:pt x="64" y="1"/>
                  </a:lnTo>
                  <a:lnTo>
                    <a:pt x="66" y="1"/>
                  </a:lnTo>
                  <a:lnTo>
                    <a:pt x="67" y="1"/>
                  </a:lnTo>
                  <a:lnTo>
                    <a:pt x="68" y="1"/>
                  </a:lnTo>
                  <a:lnTo>
                    <a:pt x="70" y="1"/>
                  </a:lnTo>
                  <a:lnTo>
                    <a:pt x="72" y="1"/>
                  </a:lnTo>
                  <a:lnTo>
                    <a:pt x="75" y="1"/>
                  </a:lnTo>
                  <a:lnTo>
                    <a:pt x="76" y="1"/>
                  </a:lnTo>
                  <a:lnTo>
                    <a:pt x="77" y="1"/>
                  </a:lnTo>
                  <a:lnTo>
                    <a:pt x="78" y="1"/>
                  </a:lnTo>
                  <a:lnTo>
                    <a:pt x="79" y="1"/>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68" name="Freeform 168"/>
            <p:cNvSpPr>
              <a:spLocks/>
            </p:cNvSpPr>
            <p:nvPr/>
          </p:nvSpPr>
          <p:spPr bwMode="auto">
            <a:xfrm>
              <a:off x="2699" y="2589"/>
              <a:ext cx="312" cy="182"/>
            </a:xfrm>
            <a:custGeom>
              <a:avLst/>
              <a:gdLst>
                <a:gd name="T0" fmla="*/ 296 w 312"/>
                <a:gd name="T1" fmla="*/ 2 h 182"/>
                <a:gd name="T2" fmla="*/ 311 w 312"/>
                <a:gd name="T3" fmla="*/ 24 h 182"/>
                <a:gd name="T4" fmla="*/ 311 w 312"/>
                <a:gd name="T5" fmla="*/ 52 h 182"/>
                <a:gd name="T6" fmla="*/ 311 w 312"/>
                <a:gd name="T7" fmla="*/ 76 h 182"/>
                <a:gd name="T8" fmla="*/ 311 w 312"/>
                <a:gd name="T9" fmla="*/ 106 h 182"/>
                <a:gd name="T10" fmla="*/ 311 w 312"/>
                <a:gd name="T11" fmla="*/ 126 h 182"/>
                <a:gd name="T12" fmla="*/ 311 w 312"/>
                <a:gd name="T13" fmla="*/ 145 h 182"/>
                <a:gd name="T14" fmla="*/ 312 w 312"/>
                <a:gd name="T15" fmla="*/ 163 h 182"/>
                <a:gd name="T16" fmla="*/ 298 w 312"/>
                <a:gd name="T17" fmla="*/ 166 h 182"/>
                <a:gd name="T18" fmla="*/ 284 w 312"/>
                <a:gd name="T19" fmla="*/ 168 h 182"/>
                <a:gd name="T20" fmla="*/ 266 w 312"/>
                <a:gd name="T21" fmla="*/ 169 h 182"/>
                <a:gd name="T22" fmla="*/ 255 w 312"/>
                <a:gd name="T23" fmla="*/ 169 h 182"/>
                <a:gd name="T24" fmla="*/ 241 w 312"/>
                <a:gd name="T25" fmla="*/ 170 h 182"/>
                <a:gd name="T26" fmla="*/ 221 w 312"/>
                <a:gd name="T27" fmla="*/ 172 h 182"/>
                <a:gd name="T28" fmla="*/ 207 w 312"/>
                <a:gd name="T29" fmla="*/ 172 h 182"/>
                <a:gd name="T30" fmla="*/ 194 w 312"/>
                <a:gd name="T31" fmla="*/ 173 h 182"/>
                <a:gd name="T32" fmla="*/ 171 w 312"/>
                <a:gd name="T33" fmla="*/ 176 h 182"/>
                <a:gd name="T34" fmla="*/ 154 w 312"/>
                <a:gd name="T35" fmla="*/ 176 h 182"/>
                <a:gd name="T36" fmla="*/ 138 w 312"/>
                <a:gd name="T37" fmla="*/ 177 h 182"/>
                <a:gd name="T38" fmla="*/ 99 w 312"/>
                <a:gd name="T39" fmla="*/ 180 h 182"/>
                <a:gd name="T40" fmla="*/ 65 w 312"/>
                <a:gd name="T41" fmla="*/ 181 h 182"/>
                <a:gd name="T42" fmla="*/ 61 w 312"/>
                <a:gd name="T43" fmla="*/ 174 h 182"/>
                <a:gd name="T44" fmla="*/ 66 w 312"/>
                <a:gd name="T45" fmla="*/ 169 h 182"/>
                <a:gd name="T46" fmla="*/ 71 w 312"/>
                <a:gd name="T47" fmla="*/ 171 h 182"/>
                <a:gd name="T48" fmla="*/ 72 w 312"/>
                <a:gd name="T49" fmla="*/ 162 h 182"/>
                <a:gd name="T50" fmla="*/ 65 w 312"/>
                <a:gd name="T51" fmla="*/ 160 h 182"/>
                <a:gd name="T52" fmla="*/ 52 w 312"/>
                <a:gd name="T53" fmla="*/ 155 h 182"/>
                <a:gd name="T54" fmla="*/ 55 w 312"/>
                <a:gd name="T55" fmla="*/ 145 h 182"/>
                <a:gd name="T56" fmla="*/ 60 w 312"/>
                <a:gd name="T57" fmla="*/ 137 h 182"/>
                <a:gd name="T58" fmla="*/ 57 w 312"/>
                <a:gd name="T59" fmla="*/ 133 h 182"/>
                <a:gd name="T60" fmla="*/ 47 w 312"/>
                <a:gd name="T61" fmla="*/ 128 h 182"/>
                <a:gd name="T62" fmla="*/ 56 w 312"/>
                <a:gd name="T63" fmla="*/ 124 h 182"/>
                <a:gd name="T64" fmla="*/ 60 w 312"/>
                <a:gd name="T65" fmla="*/ 116 h 182"/>
                <a:gd name="T66" fmla="*/ 57 w 312"/>
                <a:gd name="T67" fmla="*/ 107 h 182"/>
                <a:gd name="T68" fmla="*/ 47 w 312"/>
                <a:gd name="T69" fmla="*/ 92 h 182"/>
                <a:gd name="T70" fmla="*/ 41 w 312"/>
                <a:gd name="T71" fmla="*/ 85 h 182"/>
                <a:gd name="T72" fmla="*/ 40 w 312"/>
                <a:gd name="T73" fmla="*/ 70 h 182"/>
                <a:gd name="T74" fmla="*/ 32 w 312"/>
                <a:gd name="T75" fmla="*/ 66 h 182"/>
                <a:gd name="T76" fmla="*/ 28 w 312"/>
                <a:gd name="T77" fmla="*/ 62 h 182"/>
                <a:gd name="T78" fmla="*/ 32 w 312"/>
                <a:gd name="T79" fmla="*/ 60 h 182"/>
                <a:gd name="T80" fmla="*/ 26 w 312"/>
                <a:gd name="T81" fmla="*/ 56 h 182"/>
                <a:gd name="T82" fmla="*/ 24 w 312"/>
                <a:gd name="T83" fmla="*/ 48 h 182"/>
                <a:gd name="T84" fmla="*/ 20 w 312"/>
                <a:gd name="T85" fmla="*/ 36 h 182"/>
                <a:gd name="T86" fmla="*/ 13 w 312"/>
                <a:gd name="T87" fmla="*/ 36 h 182"/>
                <a:gd name="T88" fmla="*/ 11 w 312"/>
                <a:gd name="T89" fmla="*/ 28 h 182"/>
                <a:gd name="T90" fmla="*/ 12 w 312"/>
                <a:gd name="T91" fmla="*/ 24 h 182"/>
                <a:gd name="T92" fmla="*/ 18 w 312"/>
                <a:gd name="T93" fmla="*/ 16 h 182"/>
                <a:gd name="T94" fmla="*/ 11 w 312"/>
                <a:gd name="T95" fmla="*/ 17 h 182"/>
                <a:gd name="T96" fmla="*/ 5 w 312"/>
                <a:gd name="T97" fmla="*/ 16 h 182"/>
                <a:gd name="T98" fmla="*/ 3 w 312"/>
                <a:gd name="T99" fmla="*/ 17 h 182"/>
                <a:gd name="T100" fmla="*/ 1 w 312"/>
                <a:gd name="T101" fmla="*/ 10 h 182"/>
                <a:gd name="T102" fmla="*/ 7 w 312"/>
                <a:gd name="T103" fmla="*/ 5 h 182"/>
                <a:gd name="T104" fmla="*/ 15 w 312"/>
                <a:gd name="T105" fmla="*/ 0 h 182"/>
                <a:gd name="T106" fmla="*/ 49 w 312"/>
                <a:gd name="T107" fmla="*/ 0 h 182"/>
                <a:gd name="T108" fmla="*/ 65 w 312"/>
                <a:gd name="T109" fmla="*/ 0 h 182"/>
                <a:gd name="T110" fmla="*/ 87 w 312"/>
                <a:gd name="T111" fmla="*/ 0 h 182"/>
                <a:gd name="T112" fmla="*/ 109 w 312"/>
                <a:gd name="T113" fmla="*/ 0 h 182"/>
                <a:gd name="T114" fmla="*/ 135 w 312"/>
                <a:gd name="T115" fmla="*/ 0 h 182"/>
                <a:gd name="T116" fmla="*/ 153 w 312"/>
                <a:gd name="T117" fmla="*/ 0 h 182"/>
                <a:gd name="T118" fmla="*/ 187 w 312"/>
                <a:gd name="T119" fmla="*/ 1 h 182"/>
                <a:gd name="T120" fmla="*/ 220 w 312"/>
                <a:gd name="T121" fmla="*/ 2 h 182"/>
                <a:gd name="T122" fmla="*/ 245 w 312"/>
                <a:gd name="T123" fmla="*/ 2 h 1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12" h="182">
                  <a:moveTo>
                    <a:pt x="272" y="2"/>
                  </a:moveTo>
                  <a:lnTo>
                    <a:pt x="273" y="2"/>
                  </a:lnTo>
                  <a:lnTo>
                    <a:pt x="276" y="2"/>
                  </a:lnTo>
                  <a:lnTo>
                    <a:pt x="280" y="2"/>
                  </a:lnTo>
                  <a:lnTo>
                    <a:pt x="284" y="2"/>
                  </a:lnTo>
                  <a:lnTo>
                    <a:pt x="287" y="2"/>
                  </a:lnTo>
                  <a:lnTo>
                    <a:pt x="288" y="2"/>
                  </a:lnTo>
                  <a:lnTo>
                    <a:pt x="295" y="2"/>
                  </a:lnTo>
                  <a:lnTo>
                    <a:pt x="296" y="2"/>
                  </a:lnTo>
                  <a:lnTo>
                    <a:pt x="298" y="2"/>
                  </a:lnTo>
                  <a:lnTo>
                    <a:pt x="301" y="2"/>
                  </a:lnTo>
                  <a:lnTo>
                    <a:pt x="304" y="2"/>
                  </a:lnTo>
                  <a:lnTo>
                    <a:pt x="307" y="2"/>
                  </a:lnTo>
                  <a:lnTo>
                    <a:pt x="307" y="5"/>
                  </a:lnTo>
                  <a:lnTo>
                    <a:pt x="308" y="8"/>
                  </a:lnTo>
                  <a:lnTo>
                    <a:pt x="309" y="17"/>
                  </a:lnTo>
                  <a:lnTo>
                    <a:pt x="311" y="22"/>
                  </a:lnTo>
                  <a:lnTo>
                    <a:pt x="311" y="24"/>
                  </a:lnTo>
                  <a:lnTo>
                    <a:pt x="311" y="26"/>
                  </a:lnTo>
                  <a:lnTo>
                    <a:pt x="311" y="27"/>
                  </a:lnTo>
                  <a:lnTo>
                    <a:pt x="311" y="30"/>
                  </a:lnTo>
                  <a:lnTo>
                    <a:pt x="311" y="32"/>
                  </a:lnTo>
                  <a:lnTo>
                    <a:pt x="311" y="33"/>
                  </a:lnTo>
                  <a:lnTo>
                    <a:pt x="311" y="34"/>
                  </a:lnTo>
                  <a:lnTo>
                    <a:pt x="311" y="36"/>
                  </a:lnTo>
                  <a:lnTo>
                    <a:pt x="311" y="46"/>
                  </a:lnTo>
                  <a:lnTo>
                    <a:pt x="311" y="52"/>
                  </a:lnTo>
                  <a:lnTo>
                    <a:pt x="311" y="54"/>
                  </a:lnTo>
                  <a:lnTo>
                    <a:pt x="311" y="56"/>
                  </a:lnTo>
                  <a:lnTo>
                    <a:pt x="311" y="61"/>
                  </a:lnTo>
                  <a:lnTo>
                    <a:pt x="311" y="62"/>
                  </a:lnTo>
                  <a:lnTo>
                    <a:pt x="311" y="64"/>
                  </a:lnTo>
                  <a:lnTo>
                    <a:pt x="311" y="68"/>
                  </a:lnTo>
                  <a:lnTo>
                    <a:pt x="311" y="72"/>
                  </a:lnTo>
                  <a:lnTo>
                    <a:pt x="311" y="73"/>
                  </a:lnTo>
                  <a:lnTo>
                    <a:pt x="311" y="76"/>
                  </a:lnTo>
                  <a:lnTo>
                    <a:pt x="311" y="77"/>
                  </a:lnTo>
                  <a:lnTo>
                    <a:pt x="311" y="81"/>
                  </a:lnTo>
                  <a:lnTo>
                    <a:pt x="311" y="83"/>
                  </a:lnTo>
                  <a:lnTo>
                    <a:pt x="311" y="85"/>
                  </a:lnTo>
                  <a:lnTo>
                    <a:pt x="311" y="89"/>
                  </a:lnTo>
                  <a:lnTo>
                    <a:pt x="311" y="97"/>
                  </a:lnTo>
                  <a:lnTo>
                    <a:pt x="311" y="100"/>
                  </a:lnTo>
                  <a:lnTo>
                    <a:pt x="311" y="101"/>
                  </a:lnTo>
                  <a:lnTo>
                    <a:pt x="311" y="106"/>
                  </a:lnTo>
                  <a:lnTo>
                    <a:pt x="311" y="107"/>
                  </a:lnTo>
                  <a:lnTo>
                    <a:pt x="311" y="109"/>
                  </a:lnTo>
                  <a:lnTo>
                    <a:pt x="311" y="115"/>
                  </a:lnTo>
                  <a:lnTo>
                    <a:pt x="311" y="118"/>
                  </a:lnTo>
                  <a:lnTo>
                    <a:pt x="311" y="121"/>
                  </a:lnTo>
                  <a:lnTo>
                    <a:pt x="311" y="122"/>
                  </a:lnTo>
                  <a:lnTo>
                    <a:pt x="311" y="123"/>
                  </a:lnTo>
                  <a:lnTo>
                    <a:pt x="311" y="124"/>
                  </a:lnTo>
                  <a:lnTo>
                    <a:pt x="311" y="126"/>
                  </a:lnTo>
                  <a:lnTo>
                    <a:pt x="311" y="130"/>
                  </a:lnTo>
                  <a:lnTo>
                    <a:pt x="311" y="132"/>
                  </a:lnTo>
                  <a:lnTo>
                    <a:pt x="311" y="133"/>
                  </a:lnTo>
                  <a:lnTo>
                    <a:pt x="311" y="134"/>
                  </a:lnTo>
                  <a:lnTo>
                    <a:pt x="311" y="137"/>
                  </a:lnTo>
                  <a:lnTo>
                    <a:pt x="311" y="139"/>
                  </a:lnTo>
                  <a:lnTo>
                    <a:pt x="311" y="141"/>
                  </a:lnTo>
                  <a:lnTo>
                    <a:pt x="311" y="144"/>
                  </a:lnTo>
                  <a:lnTo>
                    <a:pt x="311" y="145"/>
                  </a:lnTo>
                  <a:lnTo>
                    <a:pt x="311" y="147"/>
                  </a:lnTo>
                  <a:lnTo>
                    <a:pt x="311" y="148"/>
                  </a:lnTo>
                  <a:lnTo>
                    <a:pt x="311" y="149"/>
                  </a:lnTo>
                  <a:lnTo>
                    <a:pt x="311" y="154"/>
                  </a:lnTo>
                  <a:lnTo>
                    <a:pt x="311" y="155"/>
                  </a:lnTo>
                  <a:lnTo>
                    <a:pt x="311" y="158"/>
                  </a:lnTo>
                  <a:lnTo>
                    <a:pt x="311" y="160"/>
                  </a:lnTo>
                  <a:lnTo>
                    <a:pt x="311" y="163"/>
                  </a:lnTo>
                  <a:lnTo>
                    <a:pt x="312" y="163"/>
                  </a:lnTo>
                  <a:lnTo>
                    <a:pt x="312" y="164"/>
                  </a:lnTo>
                  <a:lnTo>
                    <a:pt x="312" y="165"/>
                  </a:lnTo>
                  <a:lnTo>
                    <a:pt x="311" y="165"/>
                  </a:lnTo>
                  <a:lnTo>
                    <a:pt x="309" y="165"/>
                  </a:lnTo>
                  <a:lnTo>
                    <a:pt x="307" y="165"/>
                  </a:lnTo>
                  <a:lnTo>
                    <a:pt x="306" y="165"/>
                  </a:lnTo>
                  <a:lnTo>
                    <a:pt x="305" y="165"/>
                  </a:lnTo>
                  <a:lnTo>
                    <a:pt x="303" y="165"/>
                  </a:lnTo>
                  <a:lnTo>
                    <a:pt x="298" y="166"/>
                  </a:lnTo>
                  <a:lnTo>
                    <a:pt x="297" y="166"/>
                  </a:lnTo>
                  <a:lnTo>
                    <a:pt x="296" y="166"/>
                  </a:lnTo>
                  <a:lnTo>
                    <a:pt x="293" y="166"/>
                  </a:lnTo>
                  <a:lnTo>
                    <a:pt x="292" y="166"/>
                  </a:lnTo>
                  <a:lnTo>
                    <a:pt x="291" y="166"/>
                  </a:lnTo>
                  <a:lnTo>
                    <a:pt x="290" y="166"/>
                  </a:lnTo>
                  <a:lnTo>
                    <a:pt x="288" y="166"/>
                  </a:lnTo>
                  <a:lnTo>
                    <a:pt x="287" y="166"/>
                  </a:lnTo>
                  <a:lnTo>
                    <a:pt x="284" y="168"/>
                  </a:lnTo>
                  <a:lnTo>
                    <a:pt x="281" y="168"/>
                  </a:lnTo>
                  <a:lnTo>
                    <a:pt x="280" y="168"/>
                  </a:lnTo>
                  <a:lnTo>
                    <a:pt x="277" y="168"/>
                  </a:lnTo>
                  <a:lnTo>
                    <a:pt x="276" y="168"/>
                  </a:lnTo>
                  <a:lnTo>
                    <a:pt x="275" y="168"/>
                  </a:lnTo>
                  <a:lnTo>
                    <a:pt x="272" y="168"/>
                  </a:lnTo>
                  <a:lnTo>
                    <a:pt x="271" y="169"/>
                  </a:lnTo>
                  <a:lnTo>
                    <a:pt x="268" y="169"/>
                  </a:lnTo>
                  <a:lnTo>
                    <a:pt x="266" y="169"/>
                  </a:lnTo>
                  <a:lnTo>
                    <a:pt x="265" y="169"/>
                  </a:lnTo>
                  <a:lnTo>
                    <a:pt x="264" y="169"/>
                  </a:lnTo>
                  <a:lnTo>
                    <a:pt x="261" y="169"/>
                  </a:lnTo>
                  <a:lnTo>
                    <a:pt x="260" y="169"/>
                  </a:lnTo>
                  <a:lnTo>
                    <a:pt x="259" y="169"/>
                  </a:lnTo>
                  <a:lnTo>
                    <a:pt x="258" y="169"/>
                  </a:lnTo>
                  <a:lnTo>
                    <a:pt x="257" y="169"/>
                  </a:lnTo>
                  <a:lnTo>
                    <a:pt x="256" y="169"/>
                  </a:lnTo>
                  <a:lnTo>
                    <a:pt x="255" y="169"/>
                  </a:lnTo>
                  <a:lnTo>
                    <a:pt x="253" y="170"/>
                  </a:lnTo>
                  <a:lnTo>
                    <a:pt x="252" y="170"/>
                  </a:lnTo>
                  <a:lnTo>
                    <a:pt x="251" y="170"/>
                  </a:lnTo>
                  <a:lnTo>
                    <a:pt x="249" y="170"/>
                  </a:lnTo>
                  <a:lnTo>
                    <a:pt x="248" y="170"/>
                  </a:lnTo>
                  <a:lnTo>
                    <a:pt x="247" y="170"/>
                  </a:lnTo>
                  <a:lnTo>
                    <a:pt x="245" y="170"/>
                  </a:lnTo>
                  <a:lnTo>
                    <a:pt x="244" y="170"/>
                  </a:lnTo>
                  <a:lnTo>
                    <a:pt x="241" y="170"/>
                  </a:lnTo>
                  <a:lnTo>
                    <a:pt x="239" y="170"/>
                  </a:lnTo>
                  <a:lnTo>
                    <a:pt x="237" y="170"/>
                  </a:lnTo>
                  <a:lnTo>
                    <a:pt x="236" y="171"/>
                  </a:lnTo>
                  <a:lnTo>
                    <a:pt x="235" y="171"/>
                  </a:lnTo>
                  <a:lnTo>
                    <a:pt x="232" y="171"/>
                  </a:lnTo>
                  <a:lnTo>
                    <a:pt x="228" y="171"/>
                  </a:lnTo>
                  <a:lnTo>
                    <a:pt x="227" y="171"/>
                  </a:lnTo>
                  <a:lnTo>
                    <a:pt x="225" y="171"/>
                  </a:lnTo>
                  <a:lnTo>
                    <a:pt x="221" y="172"/>
                  </a:lnTo>
                  <a:lnTo>
                    <a:pt x="220" y="172"/>
                  </a:lnTo>
                  <a:lnTo>
                    <a:pt x="218" y="172"/>
                  </a:lnTo>
                  <a:lnTo>
                    <a:pt x="213" y="172"/>
                  </a:lnTo>
                  <a:lnTo>
                    <a:pt x="212" y="172"/>
                  </a:lnTo>
                  <a:lnTo>
                    <a:pt x="211" y="172"/>
                  </a:lnTo>
                  <a:lnTo>
                    <a:pt x="210" y="172"/>
                  </a:lnTo>
                  <a:lnTo>
                    <a:pt x="209" y="172"/>
                  </a:lnTo>
                  <a:lnTo>
                    <a:pt x="208" y="172"/>
                  </a:lnTo>
                  <a:lnTo>
                    <a:pt x="207" y="172"/>
                  </a:lnTo>
                  <a:lnTo>
                    <a:pt x="205" y="172"/>
                  </a:lnTo>
                  <a:lnTo>
                    <a:pt x="205" y="173"/>
                  </a:lnTo>
                  <a:lnTo>
                    <a:pt x="204" y="173"/>
                  </a:lnTo>
                  <a:lnTo>
                    <a:pt x="203" y="173"/>
                  </a:lnTo>
                  <a:lnTo>
                    <a:pt x="202" y="173"/>
                  </a:lnTo>
                  <a:lnTo>
                    <a:pt x="201" y="173"/>
                  </a:lnTo>
                  <a:lnTo>
                    <a:pt x="197" y="173"/>
                  </a:lnTo>
                  <a:lnTo>
                    <a:pt x="195" y="173"/>
                  </a:lnTo>
                  <a:lnTo>
                    <a:pt x="194" y="173"/>
                  </a:lnTo>
                  <a:lnTo>
                    <a:pt x="193" y="173"/>
                  </a:lnTo>
                  <a:lnTo>
                    <a:pt x="191" y="173"/>
                  </a:lnTo>
                  <a:lnTo>
                    <a:pt x="188" y="174"/>
                  </a:lnTo>
                  <a:lnTo>
                    <a:pt x="184" y="174"/>
                  </a:lnTo>
                  <a:lnTo>
                    <a:pt x="180" y="174"/>
                  </a:lnTo>
                  <a:lnTo>
                    <a:pt x="177" y="174"/>
                  </a:lnTo>
                  <a:lnTo>
                    <a:pt x="173" y="174"/>
                  </a:lnTo>
                  <a:lnTo>
                    <a:pt x="172" y="174"/>
                  </a:lnTo>
                  <a:lnTo>
                    <a:pt x="171" y="176"/>
                  </a:lnTo>
                  <a:lnTo>
                    <a:pt x="169" y="176"/>
                  </a:lnTo>
                  <a:lnTo>
                    <a:pt x="165" y="176"/>
                  </a:lnTo>
                  <a:lnTo>
                    <a:pt x="164" y="176"/>
                  </a:lnTo>
                  <a:lnTo>
                    <a:pt x="163" y="176"/>
                  </a:lnTo>
                  <a:lnTo>
                    <a:pt x="162" y="176"/>
                  </a:lnTo>
                  <a:lnTo>
                    <a:pt x="161" y="176"/>
                  </a:lnTo>
                  <a:lnTo>
                    <a:pt x="160" y="176"/>
                  </a:lnTo>
                  <a:lnTo>
                    <a:pt x="157" y="176"/>
                  </a:lnTo>
                  <a:lnTo>
                    <a:pt x="154" y="176"/>
                  </a:lnTo>
                  <a:lnTo>
                    <a:pt x="152" y="177"/>
                  </a:lnTo>
                  <a:lnTo>
                    <a:pt x="151" y="177"/>
                  </a:lnTo>
                  <a:lnTo>
                    <a:pt x="149" y="177"/>
                  </a:lnTo>
                  <a:lnTo>
                    <a:pt x="145" y="177"/>
                  </a:lnTo>
                  <a:lnTo>
                    <a:pt x="144" y="177"/>
                  </a:lnTo>
                  <a:lnTo>
                    <a:pt x="143" y="177"/>
                  </a:lnTo>
                  <a:lnTo>
                    <a:pt x="141" y="177"/>
                  </a:lnTo>
                  <a:lnTo>
                    <a:pt x="140" y="177"/>
                  </a:lnTo>
                  <a:lnTo>
                    <a:pt x="138" y="177"/>
                  </a:lnTo>
                  <a:lnTo>
                    <a:pt x="132" y="178"/>
                  </a:lnTo>
                  <a:lnTo>
                    <a:pt x="129" y="178"/>
                  </a:lnTo>
                  <a:lnTo>
                    <a:pt x="128" y="178"/>
                  </a:lnTo>
                  <a:lnTo>
                    <a:pt x="125" y="178"/>
                  </a:lnTo>
                  <a:lnTo>
                    <a:pt x="117" y="179"/>
                  </a:lnTo>
                  <a:lnTo>
                    <a:pt x="113" y="179"/>
                  </a:lnTo>
                  <a:lnTo>
                    <a:pt x="107" y="179"/>
                  </a:lnTo>
                  <a:lnTo>
                    <a:pt x="101" y="179"/>
                  </a:lnTo>
                  <a:lnTo>
                    <a:pt x="99" y="180"/>
                  </a:lnTo>
                  <a:lnTo>
                    <a:pt x="95" y="180"/>
                  </a:lnTo>
                  <a:lnTo>
                    <a:pt x="93" y="180"/>
                  </a:lnTo>
                  <a:lnTo>
                    <a:pt x="85" y="181"/>
                  </a:lnTo>
                  <a:lnTo>
                    <a:pt x="83" y="181"/>
                  </a:lnTo>
                  <a:lnTo>
                    <a:pt x="76" y="181"/>
                  </a:lnTo>
                  <a:lnTo>
                    <a:pt x="72" y="181"/>
                  </a:lnTo>
                  <a:lnTo>
                    <a:pt x="66" y="182"/>
                  </a:lnTo>
                  <a:lnTo>
                    <a:pt x="65" y="182"/>
                  </a:lnTo>
                  <a:lnTo>
                    <a:pt x="65" y="181"/>
                  </a:lnTo>
                  <a:lnTo>
                    <a:pt x="66" y="181"/>
                  </a:lnTo>
                  <a:lnTo>
                    <a:pt x="66" y="180"/>
                  </a:lnTo>
                  <a:lnTo>
                    <a:pt x="65" y="179"/>
                  </a:lnTo>
                  <a:lnTo>
                    <a:pt x="64" y="178"/>
                  </a:lnTo>
                  <a:lnTo>
                    <a:pt x="64" y="177"/>
                  </a:lnTo>
                  <a:lnTo>
                    <a:pt x="64" y="176"/>
                  </a:lnTo>
                  <a:lnTo>
                    <a:pt x="63" y="176"/>
                  </a:lnTo>
                  <a:lnTo>
                    <a:pt x="63" y="174"/>
                  </a:lnTo>
                  <a:lnTo>
                    <a:pt x="61" y="174"/>
                  </a:lnTo>
                  <a:lnTo>
                    <a:pt x="61" y="173"/>
                  </a:lnTo>
                  <a:lnTo>
                    <a:pt x="61" y="172"/>
                  </a:lnTo>
                  <a:lnTo>
                    <a:pt x="63" y="172"/>
                  </a:lnTo>
                  <a:lnTo>
                    <a:pt x="63" y="171"/>
                  </a:lnTo>
                  <a:lnTo>
                    <a:pt x="64" y="171"/>
                  </a:lnTo>
                  <a:lnTo>
                    <a:pt x="64" y="170"/>
                  </a:lnTo>
                  <a:lnTo>
                    <a:pt x="64" y="169"/>
                  </a:lnTo>
                  <a:lnTo>
                    <a:pt x="65" y="169"/>
                  </a:lnTo>
                  <a:lnTo>
                    <a:pt x="66" y="169"/>
                  </a:lnTo>
                  <a:lnTo>
                    <a:pt x="66" y="170"/>
                  </a:lnTo>
                  <a:lnTo>
                    <a:pt x="66" y="171"/>
                  </a:lnTo>
                  <a:lnTo>
                    <a:pt x="66" y="172"/>
                  </a:lnTo>
                  <a:lnTo>
                    <a:pt x="67" y="172"/>
                  </a:lnTo>
                  <a:lnTo>
                    <a:pt x="67" y="173"/>
                  </a:lnTo>
                  <a:lnTo>
                    <a:pt x="68" y="173"/>
                  </a:lnTo>
                  <a:lnTo>
                    <a:pt x="69" y="172"/>
                  </a:lnTo>
                  <a:lnTo>
                    <a:pt x="71" y="172"/>
                  </a:lnTo>
                  <a:lnTo>
                    <a:pt x="71" y="171"/>
                  </a:lnTo>
                  <a:lnTo>
                    <a:pt x="71" y="170"/>
                  </a:lnTo>
                  <a:lnTo>
                    <a:pt x="72" y="170"/>
                  </a:lnTo>
                  <a:lnTo>
                    <a:pt x="72" y="169"/>
                  </a:lnTo>
                  <a:lnTo>
                    <a:pt x="73" y="168"/>
                  </a:lnTo>
                  <a:lnTo>
                    <a:pt x="73" y="166"/>
                  </a:lnTo>
                  <a:lnTo>
                    <a:pt x="73" y="165"/>
                  </a:lnTo>
                  <a:lnTo>
                    <a:pt x="72" y="164"/>
                  </a:lnTo>
                  <a:lnTo>
                    <a:pt x="72" y="163"/>
                  </a:lnTo>
                  <a:lnTo>
                    <a:pt x="72" y="162"/>
                  </a:lnTo>
                  <a:lnTo>
                    <a:pt x="72" y="161"/>
                  </a:lnTo>
                  <a:lnTo>
                    <a:pt x="72" y="160"/>
                  </a:lnTo>
                  <a:lnTo>
                    <a:pt x="71" y="158"/>
                  </a:lnTo>
                  <a:lnTo>
                    <a:pt x="69" y="158"/>
                  </a:lnTo>
                  <a:lnTo>
                    <a:pt x="68" y="158"/>
                  </a:lnTo>
                  <a:lnTo>
                    <a:pt x="67" y="158"/>
                  </a:lnTo>
                  <a:lnTo>
                    <a:pt x="67" y="160"/>
                  </a:lnTo>
                  <a:lnTo>
                    <a:pt x="66" y="160"/>
                  </a:lnTo>
                  <a:lnTo>
                    <a:pt x="65" y="160"/>
                  </a:lnTo>
                  <a:lnTo>
                    <a:pt x="64" y="160"/>
                  </a:lnTo>
                  <a:lnTo>
                    <a:pt x="63" y="160"/>
                  </a:lnTo>
                  <a:lnTo>
                    <a:pt x="60" y="160"/>
                  </a:lnTo>
                  <a:lnTo>
                    <a:pt x="57" y="160"/>
                  </a:lnTo>
                  <a:lnTo>
                    <a:pt x="56" y="160"/>
                  </a:lnTo>
                  <a:lnTo>
                    <a:pt x="55" y="158"/>
                  </a:lnTo>
                  <a:lnTo>
                    <a:pt x="55" y="157"/>
                  </a:lnTo>
                  <a:lnTo>
                    <a:pt x="53" y="156"/>
                  </a:lnTo>
                  <a:lnTo>
                    <a:pt x="52" y="155"/>
                  </a:lnTo>
                  <a:lnTo>
                    <a:pt x="51" y="154"/>
                  </a:lnTo>
                  <a:lnTo>
                    <a:pt x="50" y="153"/>
                  </a:lnTo>
                  <a:lnTo>
                    <a:pt x="50" y="152"/>
                  </a:lnTo>
                  <a:lnTo>
                    <a:pt x="51" y="150"/>
                  </a:lnTo>
                  <a:lnTo>
                    <a:pt x="51" y="149"/>
                  </a:lnTo>
                  <a:lnTo>
                    <a:pt x="51" y="148"/>
                  </a:lnTo>
                  <a:lnTo>
                    <a:pt x="52" y="147"/>
                  </a:lnTo>
                  <a:lnTo>
                    <a:pt x="53" y="146"/>
                  </a:lnTo>
                  <a:lnTo>
                    <a:pt x="55" y="145"/>
                  </a:lnTo>
                  <a:lnTo>
                    <a:pt x="56" y="144"/>
                  </a:lnTo>
                  <a:lnTo>
                    <a:pt x="57" y="142"/>
                  </a:lnTo>
                  <a:lnTo>
                    <a:pt x="58" y="142"/>
                  </a:lnTo>
                  <a:lnTo>
                    <a:pt x="58" y="141"/>
                  </a:lnTo>
                  <a:lnTo>
                    <a:pt x="58" y="140"/>
                  </a:lnTo>
                  <a:lnTo>
                    <a:pt x="57" y="138"/>
                  </a:lnTo>
                  <a:lnTo>
                    <a:pt x="58" y="137"/>
                  </a:lnTo>
                  <a:lnTo>
                    <a:pt x="59" y="137"/>
                  </a:lnTo>
                  <a:lnTo>
                    <a:pt x="60" y="137"/>
                  </a:lnTo>
                  <a:lnTo>
                    <a:pt x="61" y="138"/>
                  </a:lnTo>
                  <a:lnTo>
                    <a:pt x="61" y="139"/>
                  </a:lnTo>
                  <a:lnTo>
                    <a:pt x="63" y="139"/>
                  </a:lnTo>
                  <a:lnTo>
                    <a:pt x="63" y="138"/>
                  </a:lnTo>
                  <a:lnTo>
                    <a:pt x="63" y="137"/>
                  </a:lnTo>
                  <a:lnTo>
                    <a:pt x="60" y="134"/>
                  </a:lnTo>
                  <a:lnTo>
                    <a:pt x="59" y="133"/>
                  </a:lnTo>
                  <a:lnTo>
                    <a:pt x="58" y="133"/>
                  </a:lnTo>
                  <a:lnTo>
                    <a:pt x="57" y="133"/>
                  </a:lnTo>
                  <a:lnTo>
                    <a:pt x="56" y="133"/>
                  </a:lnTo>
                  <a:lnTo>
                    <a:pt x="55" y="134"/>
                  </a:lnTo>
                  <a:lnTo>
                    <a:pt x="53" y="134"/>
                  </a:lnTo>
                  <a:lnTo>
                    <a:pt x="52" y="132"/>
                  </a:lnTo>
                  <a:lnTo>
                    <a:pt x="51" y="131"/>
                  </a:lnTo>
                  <a:lnTo>
                    <a:pt x="50" y="130"/>
                  </a:lnTo>
                  <a:lnTo>
                    <a:pt x="49" y="129"/>
                  </a:lnTo>
                  <a:lnTo>
                    <a:pt x="48" y="128"/>
                  </a:lnTo>
                  <a:lnTo>
                    <a:pt x="47" y="128"/>
                  </a:lnTo>
                  <a:lnTo>
                    <a:pt x="47" y="126"/>
                  </a:lnTo>
                  <a:lnTo>
                    <a:pt x="47" y="125"/>
                  </a:lnTo>
                  <a:lnTo>
                    <a:pt x="48" y="125"/>
                  </a:lnTo>
                  <a:lnTo>
                    <a:pt x="49" y="125"/>
                  </a:lnTo>
                  <a:lnTo>
                    <a:pt x="50" y="125"/>
                  </a:lnTo>
                  <a:lnTo>
                    <a:pt x="51" y="125"/>
                  </a:lnTo>
                  <a:lnTo>
                    <a:pt x="52" y="124"/>
                  </a:lnTo>
                  <a:lnTo>
                    <a:pt x="55" y="124"/>
                  </a:lnTo>
                  <a:lnTo>
                    <a:pt x="56" y="124"/>
                  </a:lnTo>
                  <a:lnTo>
                    <a:pt x="57" y="123"/>
                  </a:lnTo>
                  <a:lnTo>
                    <a:pt x="58" y="123"/>
                  </a:lnTo>
                  <a:lnTo>
                    <a:pt x="58" y="122"/>
                  </a:lnTo>
                  <a:lnTo>
                    <a:pt x="58" y="121"/>
                  </a:lnTo>
                  <a:lnTo>
                    <a:pt x="58" y="120"/>
                  </a:lnTo>
                  <a:lnTo>
                    <a:pt x="59" y="118"/>
                  </a:lnTo>
                  <a:lnTo>
                    <a:pt x="60" y="118"/>
                  </a:lnTo>
                  <a:lnTo>
                    <a:pt x="60" y="117"/>
                  </a:lnTo>
                  <a:lnTo>
                    <a:pt x="60" y="116"/>
                  </a:lnTo>
                  <a:lnTo>
                    <a:pt x="59" y="115"/>
                  </a:lnTo>
                  <a:lnTo>
                    <a:pt x="58" y="115"/>
                  </a:lnTo>
                  <a:lnTo>
                    <a:pt x="58" y="114"/>
                  </a:lnTo>
                  <a:lnTo>
                    <a:pt x="58" y="113"/>
                  </a:lnTo>
                  <a:lnTo>
                    <a:pt x="58" y="112"/>
                  </a:lnTo>
                  <a:lnTo>
                    <a:pt x="58" y="110"/>
                  </a:lnTo>
                  <a:lnTo>
                    <a:pt x="58" y="109"/>
                  </a:lnTo>
                  <a:lnTo>
                    <a:pt x="58" y="108"/>
                  </a:lnTo>
                  <a:lnTo>
                    <a:pt x="57" y="107"/>
                  </a:lnTo>
                  <a:lnTo>
                    <a:pt x="56" y="104"/>
                  </a:lnTo>
                  <a:lnTo>
                    <a:pt x="56" y="102"/>
                  </a:lnTo>
                  <a:lnTo>
                    <a:pt x="55" y="99"/>
                  </a:lnTo>
                  <a:lnTo>
                    <a:pt x="55" y="97"/>
                  </a:lnTo>
                  <a:lnTo>
                    <a:pt x="53" y="96"/>
                  </a:lnTo>
                  <a:lnTo>
                    <a:pt x="52" y="96"/>
                  </a:lnTo>
                  <a:lnTo>
                    <a:pt x="50" y="94"/>
                  </a:lnTo>
                  <a:lnTo>
                    <a:pt x="48" y="93"/>
                  </a:lnTo>
                  <a:lnTo>
                    <a:pt x="47" y="92"/>
                  </a:lnTo>
                  <a:lnTo>
                    <a:pt x="47" y="91"/>
                  </a:lnTo>
                  <a:lnTo>
                    <a:pt x="45" y="91"/>
                  </a:lnTo>
                  <a:lnTo>
                    <a:pt x="45" y="90"/>
                  </a:lnTo>
                  <a:lnTo>
                    <a:pt x="43" y="90"/>
                  </a:lnTo>
                  <a:lnTo>
                    <a:pt x="41" y="90"/>
                  </a:lnTo>
                  <a:lnTo>
                    <a:pt x="41" y="89"/>
                  </a:lnTo>
                  <a:lnTo>
                    <a:pt x="41" y="88"/>
                  </a:lnTo>
                  <a:lnTo>
                    <a:pt x="41" y="86"/>
                  </a:lnTo>
                  <a:lnTo>
                    <a:pt x="41" y="85"/>
                  </a:lnTo>
                  <a:lnTo>
                    <a:pt x="41" y="83"/>
                  </a:lnTo>
                  <a:lnTo>
                    <a:pt x="41" y="81"/>
                  </a:lnTo>
                  <a:lnTo>
                    <a:pt x="41" y="78"/>
                  </a:lnTo>
                  <a:lnTo>
                    <a:pt x="42" y="77"/>
                  </a:lnTo>
                  <a:lnTo>
                    <a:pt x="42" y="76"/>
                  </a:lnTo>
                  <a:lnTo>
                    <a:pt x="42" y="75"/>
                  </a:lnTo>
                  <a:lnTo>
                    <a:pt x="42" y="73"/>
                  </a:lnTo>
                  <a:lnTo>
                    <a:pt x="41" y="72"/>
                  </a:lnTo>
                  <a:lnTo>
                    <a:pt x="40" y="70"/>
                  </a:lnTo>
                  <a:lnTo>
                    <a:pt x="39" y="68"/>
                  </a:lnTo>
                  <a:lnTo>
                    <a:pt x="36" y="66"/>
                  </a:lnTo>
                  <a:lnTo>
                    <a:pt x="35" y="66"/>
                  </a:lnTo>
                  <a:lnTo>
                    <a:pt x="35" y="67"/>
                  </a:lnTo>
                  <a:lnTo>
                    <a:pt x="35" y="68"/>
                  </a:lnTo>
                  <a:lnTo>
                    <a:pt x="34" y="68"/>
                  </a:lnTo>
                  <a:lnTo>
                    <a:pt x="33" y="68"/>
                  </a:lnTo>
                  <a:lnTo>
                    <a:pt x="32" y="67"/>
                  </a:lnTo>
                  <a:lnTo>
                    <a:pt x="32" y="66"/>
                  </a:lnTo>
                  <a:lnTo>
                    <a:pt x="31" y="66"/>
                  </a:lnTo>
                  <a:lnTo>
                    <a:pt x="29" y="67"/>
                  </a:lnTo>
                  <a:lnTo>
                    <a:pt x="28" y="67"/>
                  </a:lnTo>
                  <a:lnTo>
                    <a:pt x="26" y="66"/>
                  </a:lnTo>
                  <a:lnTo>
                    <a:pt x="26" y="65"/>
                  </a:lnTo>
                  <a:lnTo>
                    <a:pt x="27" y="65"/>
                  </a:lnTo>
                  <a:lnTo>
                    <a:pt x="28" y="65"/>
                  </a:lnTo>
                  <a:lnTo>
                    <a:pt x="28" y="64"/>
                  </a:lnTo>
                  <a:lnTo>
                    <a:pt x="28" y="62"/>
                  </a:lnTo>
                  <a:lnTo>
                    <a:pt x="28" y="61"/>
                  </a:lnTo>
                  <a:lnTo>
                    <a:pt x="28" y="60"/>
                  </a:lnTo>
                  <a:lnTo>
                    <a:pt x="28" y="59"/>
                  </a:lnTo>
                  <a:lnTo>
                    <a:pt x="29" y="59"/>
                  </a:lnTo>
                  <a:lnTo>
                    <a:pt x="31" y="59"/>
                  </a:lnTo>
                  <a:lnTo>
                    <a:pt x="31" y="60"/>
                  </a:lnTo>
                  <a:lnTo>
                    <a:pt x="31" y="61"/>
                  </a:lnTo>
                  <a:lnTo>
                    <a:pt x="32" y="61"/>
                  </a:lnTo>
                  <a:lnTo>
                    <a:pt x="32" y="60"/>
                  </a:lnTo>
                  <a:lnTo>
                    <a:pt x="32" y="59"/>
                  </a:lnTo>
                  <a:lnTo>
                    <a:pt x="31" y="59"/>
                  </a:lnTo>
                  <a:lnTo>
                    <a:pt x="31" y="58"/>
                  </a:lnTo>
                  <a:lnTo>
                    <a:pt x="29" y="58"/>
                  </a:lnTo>
                  <a:lnTo>
                    <a:pt x="29" y="57"/>
                  </a:lnTo>
                  <a:lnTo>
                    <a:pt x="28" y="57"/>
                  </a:lnTo>
                  <a:lnTo>
                    <a:pt x="27" y="57"/>
                  </a:lnTo>
                  <a:lnTo>
                    <a:pt x="26" y="57"/>
                  </a:lnTo>
                  <a:lnTo>
                    <a:pt x="26" y="56"/>
                  </a:lnTo>
                  <a:lnTo>
                    <a:pt x="26" y="54"/>
                  </a:lnTo>
                  <a:lnTo>
                    <a:pt x="26" y="53"/>
                  </a:lnTo>
                  <a:lnTo>
                    <a:pt x="26" y="52"/>
                  </a:lnTo>
                  <a:lnTo>
                    <a:pt x="26" y="51"/>
                  </a:lnTo>
                  <a:lnTo>
                    <a:pt x="25" y="51"/>
                  </a:lnTo>
                  <a:lnTo>
                    <a:pt x="25" y="50"/>
                  </a:lnTo>
                  <a:lnTo>
                    <a:pt x="24" y="50"/>
                  </a:lnTo>
                  <a:lnTo>
                    <a:pt x="24" y="49"/>
                  </a:lnTo>
                  <a:lnTo>
                    <a:pt x="24" y="48"/>
                  </a:lnTo>
                  <a:lnTo>
                    <a:pt x="21" y="45"/>
                  </a:lnTo>
                  <a:lnTo>
                    <a:pt x="21" y="44"/>
                  </a:lnTo>
                  <a:lnTo>
                    <a:pt x="21" y="43"/>
                  </a:lnTo>
                  <a:lnTo>
                    <a:pt x="23" y="41"/>
                  </a:lnTo>
                  <a:lnTo>
                    <a:pt x="23" y="40"/>
                  </a:lnTo>
                  <a:lnTo>
                    <a:pt x="23" y="38"/>
                  </a:lnTo>
                  <a:lnTo>
                    <a:pt x="21" y="37"/>
                  </a:lnTo>
                  <a:lnTo>
                    <a:pt x="21" y="36"/>
                  </a:lnTo>
                  <a:lnTo>
                    <a:pt x="20" y="36"/>
                  </a:lnTo>
                  <a:lnTo>
                    <a:pt x="19" y="36"/>
                  </a:lnTo>
                  <a:lnTo>
                    <a:pt x="19" y="37"/>
                  </a:lnTo>
                  <a:lnTo>
                    <a:pt x="18" y="37"/>
                  </a:lnTo>
                  <a:lnTo>
                    <a:pt x="18" y="38"/>
                  </a:lnTo>
                  <a:lnTo>
                    <a:pt x="17" y="37"/>
                  </a:lnTo>
                  <a:lnTo>
                    <a:pt x="16" y="36"/>
                  </a:lnTo>
                  <a:lnTo>
                    <a:pt x="15" y="37"/>
                  </a:lnTo>
                  <a:lnTo>
                    <a:pt x="13" y="37"/>
                  </a:lnTo>
                  <a:lnTo>
                    <a:pt x="13" y="36"/>
                  </a:lnTo>
                  <a:lnTo>
                    <a:pt x="13" y="35"/>
                  </a:lnTo>
                  <a:lnTo>
                    <a:pt x="13" y="34"/>
                  </a:lnTo>
                  <a:lnTo>
                    <a:pt x="13" y="33"/>
                  </a:lnTo>
                  <a:lnTo>
                    <a:pt x="12" y="33"/>
                  </a:lnTo>
                  <a:lnTo>
                    <a:pt x="12" y="32"/>
                  </a:lnTo>
                  <a:lnTo>
                    <a:pt x="11" y="32"/>
                  </a:lnTo>
                  <a:lnTo>
                    <a:pt x="11" y="30"/>
                  </a:lnTo>
                  <a:lnTo>
                    <a:pt x="11" y="29"/>
                  </a:lnTo>
                  <a:lnTo>
                    <a:pt x="11" y="28"/>
                  </a:lnTo>
                  <a:lnTo>
                    <a:pt x="10" y="28"/>
                  </a:lnTo>
                  <a:lnTo>
                    <a:pt x="10" y="27"/>
                  </a:lnTo>
                  <a:lnTo>
                    <a:pt x="9" y="26"/>
                  </a:lnTo>
                  <a:lnTo>
                    <a:pt x="8" y="25"/>
                  </a:lnTo>
                  <a:lnTo>
                    <a:pt x="8" y="24"/>
                  </a:lnTo>
                  <a:lnTo>
                    <a:pt x="9" y="24"/>
                  </a:lnTo>
                  <a:lnTo>
                    <a:pt x="10" y="24"/>
                  </a:lnTo>
                  <a:lnTo>
                    <a:pt x="11" y="24"/>
                  </a:lnTo>
                  <a:lnTo>
                    <a:pt x="12" y="24"/>
                  </a:lnTo>
                  <a:lnTo>
                    <a:pt x="12" y="22"/>
                  </a:lnTo>
                  <a:lnTo>
                    <a:pt x="13" y="22"/>
                  </a:lnTo>
                  <a:lnTo>
                    <a:pt x="13" y="21"/>
                  </a:lnTo>
                  <a:lnTo>
                    <a:pt x="15" y="20"/>
                  </a:lnTo>
                  <a:lnTo>
                    <a:pt x="16" y="19"/>
                  </a:lnTo>
                  <a:lnTo>
                    <a:pt x="16" y="18"/>
                  </a:lnTo>
                  <a:lnTo>
                    <a:pt x="17" y="18"/>
                  </a:lnTo>
                  <a:lnTo>
                    <a:pt x="17" y="17"/>
                  </a:lnTo>
                  <a:lnTo>
                    <a:pt x="18" y="16"/>
                  </a:lnTo>
                  <a:lnTo>
                    <a:pt x="18" y="14"/>
                  </a:lnTo>
                  <a:lnTo>
                    <a:pt x="17" y="14"/>
                  </a:lnTo>
                  <a:lnTo>
                    <a:pt x="17" y="16"/>
                  </a:lnTo>
                  <a:lnTo>
                    <a:pt x="16" y="17"/>
                  </a:lnTo>
                  <a:lnTo>
                    <a:pt x="16" y="18"/>
                  </a:lnTo>
                  <a:lnTo>
                    <a:pt x="15" y="18"/>
                  </a:lnTo>
                  <a:lnTo>
                    <a:pt x="13" y="18"/>
                  </a:lnTo>
                  <a:lnTo>
                    <a:pt x="12" y="18"/>
                  </a:lnTo>
                  <a:lnTo>
                    <a:pt x="11" y="17"/>
                  </a:lnTo>
                  <a:lnTo>
                    <a:pt x="10" y="17"/>
                  </a:lnTo>
                  <a:lnTo>
                    <a:pt x="9" y="18"/>
                  </a:lnTo>
                  <a:lnTo>
                    <a:pt x="8" y="18"/>
                  </a:lnTo>
                  <a:lnTo>
                    <a:pt x="8" y="19"/>
                  </a:lnTo>
                  <a:lnTo>
                    <a:pt x="7" y="19"/>
                  </a:lnTo>
                  <a:lnTo>
                    <a:pt x="5" y="18"/>
                  </a:lnTo>
                  <a:lnTo>
                    <a:pt x="4" y="18"/>
                  </a:lnTo>
                  <a:lnTo>
                    <a:pt x="4" y="17"/>
                  </a:lnTo>
                  <a:lnTo>
                    <a:pt x="5" y="16"/>
                  </a:lnTo>
                  <a:lnTo>
                    <a:pt x="5" y="17"/>
                  </a:lnTo>
                  <a:lnTo>
                    <a:pt x="7" y="17"/>
                  </a:lnTo>
                  <a:lnTo>
                    <a:pt x="8" y="16"/>
                  </a:lnTo>
                  <a:lnTo>
                    <a:pt x="8" y="14"/>
                  </a:lnTo>
                  <a:lnTo>
                    <a:pt x="7" y="14"/>
                  </a:lnTo>
                  <a:lnTo>
                    <a:pt x="5" y="14"/>
                  </a:lnTo>
                  <a:lnTo>
                    <a:pt x="4" y="16"/>
                  </a:lnTo>
                  <a:lnTo>
                    <a:pt x="3" y="16"/>
                  </a:lnTo>
                  <a:lnTo>
                    <a:pt x="3" y="17"/>
                  </a:lnTo>
                  <a:lnTo>
                    <a:pt x="2" y="17"/>
                  </a:lnTo>
                  <a:lnTo>
                    <a:pt x="2" y="16"/>
                  </a:lnTo>
                  <a:lnTo>
                    <a:pt x="2" y="14"/>
                  </a:lnTo>
                  <a:lnTo>
                    <a:pt x="2" y="13"/>
                  </a:lnTo>
                  <a:lnTo>
                    <a:pt x="2" y="12"/>
                  </a:lnTo>
                  <a:lnTo>
                    <a:pt x="1" y="11"/>
                  </a:lnTo>
                  <a:lnTo>
                    <a:pt x="0" y="11"/>
                  </a:lnTo>
                  <a:lnTo>
                    <a:pt x="0" y="10"/>
                  </a:lnTo>
                  <a:lnTo>
                    <a:pt x="1" y="10"/>
                  </a:lnTo>
                  <a:lnTo>
                    <a:pt x="1" y="9"/>
                  </a:lnTo>
                  <a:lnTo>
                    <a:pt x="2" y="9"/>
                  </a:lnTo>
                  <a:lnTo>
                    <a:pt x="2" y="8"/>
                  </a:lnTo>
                  <a:lnTo>
                    <a:pt x="3" y="6"/>
                  </a:lnTo>
                  <a:lnTo>
                    <a:pt x="4" y="6"/>
                  </a:lnTo>
                  <a:lnTo>
                    <a:pt x="5" y="8"/>
                  </a:lnTo>
                  <a:lnTo>
                    <a:pt x="5" y="6"/>
                  </a:lnTo>
                  <a:lnTo>
                    <a:pt x="7" y="6"/>
                  </a:lnTo>
                  <a:lnTo>
                    <a:pt x="7" y="5"/>
                  </a:lnTo>
                  <a:lnTo>
                    <a:pt x="8" y="4"/>
                  </a:lnTo>
                  <a:lnTo>
                    <a:pt x="8" y="3"/>
                  </a:lnTo>
                  <a:lnTo>
                    <a:pt x="9" y="3"/>
                  </a:lnTo>
                  <a:lnTo>
                    <a:pt x="9" y="2"/>
                  </a:lnTo>
                  <a:lnTo>
                    <a:pt x="10" y="1"/>
                  </a:lnTo>
                  <a:lnTo>
                    <a:pt x="10" y="0"/>
                  </a:lnTo>
                  <a:lnTo>
                    <a:pt x="9" y="0"/>
                  </a:lnTo>
                  <a:lnTo>
                    <a:pt x="10" y="0"/>
                  </a:lnTo>
                  <a:lnTo>
                    <a:pt x="15" y="0"/>
                  </a:lnTo>
                  <a:lnTo>
                    <a:pt x="17" y="0"/>
                  </a:lnTo>
                  <a:lnTo>
                    <a:pt x="20" y="0"/>
                  </a:lnTo>
                  <a:lnTo>
                    <a:pt x="21" y="0"/>
                  </a:lnTo>
                  <a:lnTo>
                    <a:pt x="29" y="0"/>
                  </a:lnTo>
                  <a:lnTo>
                    <a:pt x="32" y="0"/>
                  </a:lnTo>
                  <a:lnTo>
                    <a:pt x="34" y="0"/>
                  </a:lnTo>
                  <a:lnTo>
                    <a:pt x="47" y="0"/>
                  </a:lnTo>
                  <a:lnTo>
                    <a:pt x="48" y="0"/>
                  </a:lnTo>
                  <a:lnTo>
                    <a:pt x="49" y="0"/>
                  </a:lnTo>
                  <a:lnTo>
                    <a:pt x="50" y="0"/>
                  </a:lnTo>
                  <a:lnTo>
                    <a:pt x="51" y="0"/>
                  </a:lnTo>
                  <a:lnTo>
                    <a:pt x="52" y="0"/>
                  </a:lnTo>
                  <a:lnTo>
                    <a:pt x="55" y="0"/>
                  </a:lnTo>
                  <a:lnTo>
                    <a:pt x="56" y="0"/>
                  </a:lnTo>
                  <a:lnTo>
                    <a:pt x="58" y="0"/>
                  </a:lnTo>
                  <a:lnTo>
                    <a:pt x="59" y="0"/>
                  </a:lnTo>
                  <a:lnTo>
                    <a:pt x="63" y="0"/>
                  </a:lnTo>
                  <a:lnTo>
                    <a:pt x="65" y="0"/>
                  </a:lnTo>
                  <a:lnTo>
                    <a:pt x="66" y="0"/>
                  </a:lnTo>
                  <a:lnTo>
                    <a:pt x="68" y="0"/>
                  </a:lnTo>
                  <a:lnTo>
                    <a:pt x="69" y="0"/>
                  </a:lnTo>
                  <a:lnTo>
                    <a:pt x="71" y="0"/>
                  </a:lnTo>
                  <a:lnTo>
                    <a:pt x="73" y="0"/>
                  </a:lnTo>
                  <a:lnTo>
                    <a:pt x="81" y="0"/>
                  </a:lnTo>
                  <a:lnTo>
                    <a:pt x="82" y="0"/>
                  </a:lnTo>
                  <a:lnTo>
                    <a:pt x="85" y="0"/>
                  </a:lnTo>
                  <a:lnTo>
                    <a:pt x="87" y="0"/>
                  </a:lnTo>
                  <a:lnTo>
                    <a:pt x="89" y="0"/>
                  </a:lnTo>
                  <a:lnTo>
                    <a:pt x="90" y="0"/>
                  </a:lnTo>
                  <a:lnTo>
                    <a:pt x="91" y="0"/>
                  </a:lnTo>
                  <a:lnTo>
                    <a:pt x="92" y="0"/>
                  </a:lnTo>
                  <a:lnTo>
                    <a:pt x="100" y="0"/>
                  </a:lnTo>
                  <a:lnTo>
                    <a:pt x="103" y="0"/>
                  </a:lnTo>
                  <a:lnTo>
                    <a:pt x="105" y="0"/>
                  </a:lnTo>
                  <a:lnTo>
                    <a:pt x="108" y="0"/>
                  </a:lnTo>
                  <a:lnTo>
                    <a:pt x="109" y="0"/>
                  </a:lnTo>
                  <a:lnTo>
                    <a:pt x="116" y="0"/>
                  </a:lnTo>
                  <a:lnTo>
                    <a:pt x="119" y="0"/>
                  </a:lnTo>
                  <a:lnTo>
                    <a:pt x="120" y="0"/>
                  </a:lnTo>
                  <a:lnTo>
                    <a:pt x="124" y="0"/>
                  </a:lnTo>
                  <a:lnTo>
                    <a:pt x="128" y="0"/>
                  </a:lnTo>
                  <a:lnTo>
                    <a:pt x="130" y="0"/>
                  </a:lnTo>
                  <a:lnTo>
                    <a:pt x="131" y="0"/>
                  </a:lnTo>
                  <a:lnTo>
                    <a:pt x="133" y="0"/>
                  </a:lnTo>
                  <a:lnTo>
                    <a:pt x="135" y="0"/>
                  </a:lnTo>
                  <a:lnTo>
                    <a:pt x="138" y="0"/>
                  </a:lnTo>
                  <a:lnTo>
                    <a:pt x="139" y="0"/>
                  </a:lnTo>
                  <a:lnTo>
                    <a:pt x="141" y="0"/>
                  </a:lnTo>
                  <a:lnTo>
                    <a:pt x="144" y="0"/>
                  </a:lnTo>
                  <a:lnTo>
                    <a:pt x="145" y="0"/>
                  </a:lnTo>
                  <a:lnTo>
                    <a:pt x="146" y="0"/>
                  </a:lnTo>
                  <a:lnTo>
                    <a:pt x="147" y="0"/>
                  </a:lnTo>
                  <a:lnTo>
                    <a:pt x="151" y="0"/>
                  </a:lnTo>
                  <a:lnTo>
                    <a:pt x="153" y="0"/>
                  </a:lnTo>
                  <a:lnTo>
                    <a:pt x="156" y="0"/>
                  </a:lnTo>
                  <a:lnTo>
                    <a:pt x="163" y="1"/>
                  </a:lnTo>
                  <a:lnTo>
                    <a:pt x="165" y="1"/>
                  </a:lnTo>
                  <a:lnTo>
                    <a:pt x="168" y="1"/>
                  </a:lnTo>
                  <a:lnTo>
                    <a:pt x="172" y="1"/>
                  </a:lnTo>
                  <a:lnTo>
                    <a:pt x="175" y="1"/>
                  </a:lnTo>
                  <a:lnTo>
                    <a:pt x="185" y="1"/>
                  </a:lnTo>
                  <a:lnTo>
                    <a:pt x="186" y="1"/>
                  </a:lnTo>
                  <a:lnTo>
                    <a:pt x="187" y="1"/>
                  </a:lnTo>
                  <a:lnTo>
                    <a:pt x="192" y="1"/>
                  </a:lnTo>
                  <a:lnTo>
                    <a:pt x="195" y="2"/>
                  </a:lnTo>
                  <a:lnTo>
                    <a:pt x="197" y="1"/>
                  </a:lnTo>
                  <a:lnTo>
                    <a:pt x="202" y="1"/>
                  </a:lnTo>
                  <a:lnTo>
                    <a:pt x="203" y="1"/>
                  </a:lnTo>
                  <a:lnTo>
                    <a:pt x="210" y="2"/>
                  </a:lnTo>
                  <a:lnTo>
                    <a:pt x="211" y="2"/>
                  </a:lnTo>
                  <a:lnTo>
                    <a:pt x="217" y="2"/>
                  </a:lnTo>
                  <a:lnTo>
                    <a:pt x="220" y="2"/>
                  </a:lnTo>
                  <a:lnTo>
                    <a:pt x="224" y="2"/>
                  </a:lnTo>
                  <a:lnTo>
                    <a:pt x="226" y="2"/>
                  </a:lnTo>
                  <a:lnTo>
                    <a:pt x="228" y="2"/>
                  </a:lnTo>
                  <a:lnTo>
                    <a:pt x="229" y="2"/>
                  </a:lnTo>
                  <a:lnTo>
                    <a:pt x="231" y="2"/>
                  </a:lnTo>
                  <a:lnTo>
                    <a:pt x="236" y="2"/>
                  </a:lnTo>
                  <a:lnTo>
                    <a:pt x="240" y="2"/>
                  </a:lnTo>
                  <a:lnTo>
                    <a:pt x="244" y="2"/>
                  </a:lnTo>
                  <a:lnTo>
                    <a:pt x="245" y="2"/>
                  </a:lnTo>
                  <a:lnTo>
                    <a:pt x="247" y="2"/>
                  </a:lnTo>
                  <a:lnTo>
                    <a:pt x="260" y="2"/>
                  </a:lnTo>
                  <a:lnTo>
                    <a:pt x="261" y="2"/>
                  </a:lnTo>
                  <a:lnTo>
                    <a:pt x="263" y="2"/>
                  </a:lnTo>
                  <a:lnTo>
                    <a:pt x="267" y="2"/>
                  </a:lnTo>
                  <a:lnTo>
                    <a:pt x="268" y="2"/>
                  </a:lnTo>
                  <a:lnTo>
                    <a:pt x="271" y="2"/>
                  </a:lnTo>
                  <a:lnTo>
                    <a:pt x="272" y="2"/>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69" name="Freeform 169"/>
            <p:cNvSpPr>
              <a:spLocks/>
            </p:cNvSpPr>
            <p:nvPr/>
          </p:nvSpPr>
          <p:spPr bwMode="auto">
            <a:xfrm>
              <a:off x="3383" y="2677"/>
              <a:ext cx="262" cy="285"/>
            </a:xfrm>
            <a:custGeom>
              <a:avLst/>
              <a:gdLst>
                <a:gd name="T0" fmla="*/ 246 w 262"/>
                <a:gd name="T1" fmla="*/ 12 h 285"/>
                <a:gd name="T2" fmla="*/ 247 w 262"/>
                <a:gd name="T3" fmla="*/ 26 h 285"/>
                <a:gd name="T4" fmla="*/ 248 w 262"/>
                <a:gd name="T5" fmla="*/ 47 h 285"/>
                <a:gd name="T6" fmla="*/ 249 w 262"/>
                <a:gd name="T7" fmla="*/ 64 h 285"/>
                <a:gd name="T8" fmla="*/ 251 w 262"/>
                <a:gd name="T9" fmla="*/ 88 h 285"/>
                <a:gd name="T10" fmla="*/ 252 w 262"/>
                <a:gd name="T11" fmla="*/ 114 h 285"/>
                <a:gd name="T12" fmla="*/ 253 w 262"/>
                <a:gd name="T13" fmla="*/ 136 h 285"/>
                <a:gd name="T14" fmla="*/ 254 w 262"/>
                <a:gd name="T15" fmla="*/ 158 h 285"/>
                <a:gd name="T16" fmla="*/ 255 w 262"/>
                <a:gd name="T17" fmla="*/ 167 h 285"/>
                <a:gd name="T18" fmla="*/ 257 w 262"/>
                <a:gd name="T19" fmla="*/ 213 h 285"/>
                <a:gd name="T20" fmla="*/ 259 w 262"/>
                <a:gd name="T21" fmla="*/ 234 h 285"/>
                <a:gd name="T22" fmla="*/ 261 w 262"/>
                <a:gd name="T23" fmla="*/ 256 h 285"/>
                <a:gd name="T24" fmla="*/ 262 w 262"/>
                <a:gd name="T25" fmla="*/ 281 h 285"/>
                <a:gd name="T26" fmla="*/ 253 w 262"/>
                <a:gd name="T27" fmla="*/ 281 h 285"/>
                <a:gd name="T28" fmla="*/ 247 w 262"/>
                <a:gd name="T29" fmla="*/ 281 h 285"/>
                <a:gd name="T30" fmla="*/ 236 w 262"/>
                <a:gd name="T31" fmla="*/ 281 h 285"/>
                <a:gd name="T32" fmla="*/ 231 w 262"/>
                <a:gd name="T33" fmla="*/ 281 h 285"/>
                <a:gd name="T34" fmla="*/ 219 w 262"/>
                <a:gd name="T35" fmla="*/ 281 h 285"/>
                <a:gd name="T36" fmla="*/ 209 w 262"/>
                <a:gd name="T37" fmla="*/ 282 h 285"/>
                <a:gd name="T38" fmla="*/ 198 w 262"/>
                <a:gd name="T39" fmla="*/ 282 h 285"/>
                <a:gd name="T40" fmla="*/ 175 w 262"/>
                <a:gd name="T41" fmla="*/ 284 h 285"/>
                <a:gd name="T42" fmla="*/ 163 w 262"/>
                <a:gd name="T43" fmla="*/ 284 h 285"/>
                <a:gd name="T44" fmla="*/ 135 w 262"/>
                <a:gd name="T45" fmla="*/ 284 h 285"/>
                <a:gd name="T46" fmla="*/ 112 w 262"/>
                <a:gd name="T47" fmla="*/ 284 h 285"/>
                <a:gd name="T48" fmla="*/ 101 w 262"/>
                <a:gd name="T49" fmla="*/ 284 h 285"/>
                <a:gd name="T50" fmla="*/ 89 w 262"/>
                <a:gd name="T51" fmla="*/ 285 h 285"/>
                <a:gd name="T52" fmla="*/ 72 w 262"/>
                <a:gd name="T53" fmla="*/ 285 h 285"/>
                <a:gd name="T54" fmla="*/ 53 w 262"/>
                <a:gd name="T55" fmla="*/ 285 h 285"/>
                <a:gd name="T56" fmla="*/ 35 w 262"/>
                <a:gd name="T57" fmla="*/ 285 h 285"/>
                <a:gd name="T58" fmla="*/ 11 w 262"/>
                <a:gd name="T59" fmla="*/ 285 h 285"/>
                <a:gd name="T60" fmla="*/ 1 w 262"/>
                <a:gd name="T61" fmla="*/ 284 h 285"/>
                <a:gd name="T62" fmla="*/ 1 w 262"/>
                <a:gd name="T63" fmla="*/ 256 h 285"/>
                <a:gd name="T64" fmla="*/ 1 w 262"/>
                <a:gd name="T65" fmla="*/ 223 h 285"/>
                <a:gd name="T66" fmla="*/ 1 w 262"/>
                <a:gd name="T67" fmla="*/ 192 h 285"/>
                <a:gd name="T68" fmla="*/ 1 w 262"/>
                <a:gd name="T69" fmla="*/ 169 h 285"/>
                <a:gd name="T70" fmla="*/ 0 w 262"/>
                <a:gd name="T71" fmla="*/ 154 h 285"/>
                <a:gd name="T72" fmla="*/ 0 w 262"/>
                <a:gd name="T73" fmla="*/ 142 h 285"/>
                <a:gd name="T74" fmla="*/ 0 w 262"/>
                <a:gd name="T75" fmla="*/ 124 h 285"/>
                <a:gd name="T76" fmla="*/ 0 w 262"/>
                <a:gd name="T77" fmla="*/ 111 h 285"/>
                <a:gd name="T78" fmla="*/ 0 w 262"/>
                <a:gd name="T79" fmla="*/ 96 h 285"/>
                <a:gd name="T80" fmla="*/ 0 w 262"/>
                <a:gd name="T81" fmla="*/ 78 h 285"/>
                <a:gd name="T82" fmla="*/ 0 w 262"/>
                <a:gd name="T83" fmla="*/ 68 h 285"/>
                <a:gd name="T84" fmla="*/ 0 w 262"/>
                <a:gd name="T85" fmla="*/ 55 h 285"/>
                <a:gd name="T86" fmla="*/ 6 w 262"/>
                <a:gd name="T87" fmla="*/ 44 h 285"/>
                <a:gd name="T88" fmla="*/ 21 w 262"/>
                <a:gd name="T89" fmla="*/ 42 h 285"/>
                <a:gd name="T90" fmla="*/ 39 w 262"/>
                <a:gd name="T91" fmla="*/ 41 h 285"/>
                <a:gd name="T92" fmla="*/ 68 w 262"/>
                <a:gd name="T93" fmla="*/ 39 h 285"/>
                <a:gd name="T94" fmla="*/ 89 w 262"/>
                <a:gd name="T95" fmla="*/ 38 h 285"/>
                <a:gd name="T96" fmla="*/ 101 w 262"/>
                <a:gd name="T97" fmla="*/ 36 h 285"/>
                <a:gd name="T98" fmla="*/ 118 w 262"/>
                <a:gd name="T99" fmla="*/ 32 h 285"/>
                <a:gd name="T100" fmla="*/ 131 w 262"/>
                <a:gd name="T101" fmla="*/ 30 h 285"/>
                <a:gd name="T102" fmla="*/ 140 w 262"/>
                <a:gd name="T103" fmla="*/ 29 h 285"/>
                <a:gd name="T104" fmla="*/ 164 w 262"/>
                <a:gd name="T105" fmla="*/ 24 h 285"/>
                <a:gd name="T106" fmla="*/ 181 w 262"/>
                <a:gd name="T107" fmla="*/ 20 h 285"/>
                <a:gd name="T108" fmla="*/ 199 w 262"/>
                <a:gd name="T109" fmla="*/ 14 h 285"/>
                <a:gd name="T110" fmla="*/ 214 w 262"/>
                <a:gd name="T111" fmla="*/ 9 h 285"/>
                <a:gd name="T112" fmla="*/ 237 w 262"/>
                <a:gd name="T113" fmla="*/ 2 h 2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62" h="285">
                  <a:moveTo>
                    <a:pt x="246" y="0"/>
                  </a:moveTo>
                  <a:lnTo>
                    <a:pt x="246" y="1"/>
                  </a:lnTo>
                  <a:lnTo>
                    <a:pt x="246" y="2"/>
                  </a:lnTo>
                  <a:lnTo>
                    <a:pt x="246" y="6"/>
                  </a:lnTo>
                  <a:lnTo>
                    <a:pt x="246" y="10"/>
                  </a:lnTo>
                  <a:lnTo>
                    <a:pt x="246" y="12"/>
                  </a:lnTo>
                  <a:lnTo>
                    <a:pt x="246" y="14"/>
                  </a:lnTo>
                  <a:lnTo>
                    <a:pt x="247" y="17"/>
                  </a:lnTo>
                  <a:lnTo>
                    <a:pt x="247" y="18"/>
                  </a:lnTo>
                  <a:lnTo>
                    <a:pt x="247" y="21"/>
                  </a:lnTo>
                  <a:lnTo>
                    <a:pt x="247" y="25"/>
                  </a:lnTo>
                  <a:lnTo>
                    <a:pt x="247" y="26"/>
                  </a:lnTo>
                  <a:lnTo>
                    <a:pt x="248" y="36"/>
                  </a:lnTo>
                  <a:lnTo>
                    <a:pt x="248" y="37"/>
                  </a:lnTo>
                  <a:lnTo>
                    <a:pt x="248" y="42"/>
                  </a:lnTo>
                  <a:lnTo>
                    <a:pt x="248" y="44"/>
                  </a:lnTo>
                  <a:lnTo>
                    <a:pt x="248" y="46"/>
                  </a:lnTo>
                  <a:lnTo>
                    <a:pt x="248" y="47"/>
                  </a:lnTo>
                  <a:lnTo>
                    <a:pt x="248" y="48"/>
                  </a:lnTo>
                  <a:lnTo>
                    <a:pt x="248" y="49"/>
                  </a:lnTo>
                  <a:lnTo>
                    <a:pt x="248" y="50"/>
                  </a:lnTo>
                  <a:lnTo>
                    <a:pt x="248" y="54"/>
                  </a:lnTo>
                  <a:lnTo>
                    <a:pt x="248" y="57"/>
                  </a:lnTo>
                  <a:lnTo>
                    <a:pt x="249" y="63"/>
                  </a:lnTo>
                  <a:lnTo>
                    <a:pt x="249" y="64"/>
                  </a:lnTo>
                  <a:lnTo>
                    <a:pt x="249" y="66"/>
                  </a:lnTo>
                  <a:lnTo>
                    <a:pt x="249" y="68"/>
                  </a:lnTo>
                  <a:lnTo>
                    <a:pt x="249" y="69"/>
                  </a:lnTo>
                  <a:lnTo>
                    <a:pt x="249" y="71"/>
                  </a:lnTo>
                  <a:lnTo>
                    <a:pt x="249" y="78"/>
                  </a:lnTo>
                  <a:lnTo>
                    <a:pt x="251" y="84"/>
                  </a:lnTo>
                  <a:lnTo>
                    <a:pt x="251" y="88"/>
                  </a:lnTo>
                  <a:lnTo>
                    <a:pt x="251" y="101"/>
                  </a:lnTo>
                  <a:lnTo>
                    <a:pt x="252" y="105"/>
                  </a:lnTo>
                  <a:lnTo>
                    <a:pt x="252" y="109"/>
                  </a:lnTo>
                  <a:lnTo>
                    <a:pt x="252" y="110"/>
                  </a:lnTo>
                  <a:lnTo>
                    <a:pt x="252" y="114"/>
                  </a:lnTo>
                  <a:lnTo>
                    <a:pt x="252" y="116"/>
                  </a:lnTo>
                  <a:lnTo>
                    <a:pt x="252" y="120"/>
                  </a:lnTo>
                  <a:lnTo>
                    <a:pt x="252" y="124"/>
                  </a:lnTo>
                  <a:lnTo>
                    <a:pt x="252" y="126"/>
                  </a:lnTo>
                  <a:lnTo>
                    <a:pt x="253" y="129"/>
                  </a:lnTo>
                  <a:lnTo>
                    <a:pt x="253" y="136"/>
                  </a:lnTo>
                  <a:lnTo>
                    <a:pt x="253" y="137"/>
                  </a:lnTo>
                  <a:lnTo>
                    <a:pt x="253" y="143"/>
                  </a:lnTo>
                  <a:lnTo>
                    <a:pt x="254" y="148"/>
                  </a:lnTo>
                  <a:lnTo>
                    <a:pt x="254" y="149"/>
                  </a:lnTo>
                  <a:lnTo>
                    <a:pt x="254" y="151"/>
                  </a:lnTo>
                  <a:lnTo>
                    <a:pt x="254" y="157"/>
                  </a:lnTo>
                  <a:lnTo>
                    <a:pt x="254" y="158"/>
                  </a:lnTo>
                  <a:lnTo>
                    <a:pt x="254" y="161"/>
                  </a:lnTo>
                  <a:lnTo>
                    <a:pt x="255" y="165"/>
                  </a:lnTo>
                  <a:lnTo>
                    <a:pt x="255" y="166"/>
                  </a:lnTo>
                  <a:lnTo>
                    <a:pt x="255" y="167"/>
                  </a:lnTo>
                  <a:lnTo>
                    <a:pt x="255" y="170"/>
                  </a:lnTo>
                  <a:lnTo>
                    <a:pt x="256" y="186"/>
                  </a:lnTo>
                  <a:lnTo>
                    <a:pt x="256" y="192"/>
                  </a:lnTo>
                  <a:lnTo>
                    <a:pt x="257" y="200"/>
                  </a:lnTo>
                  <a:lnTo>
                    <a:pt x="257" y="204"/>
                  </a:lnTo>
                  <a:lnTo>
                    <a:pt x="257" y="213"/>
                  </a:lnTo>
                  <a:lnTo>
                    <a:pt x="257" y="215"/>
                  </a:lnTo>
                  <a:lnTo>
                    <a:pt x="259" y="223"/>
                  </a:lnTo>
                  <a:lnTo>
                    <a:pt x="259" y="228"/>
                  </a:lnTo>
                  <a:lnTo>
                    <a:pt x="259" y="230"/>
                  </a:lnTo>
                  <a:lnTo>
                    <a:pt x="259" y="232"/>
                  </a:lnTo>
                  <a:lnTo>
                    <a:pt x="259" y="234"/>
                  </a:lnTo>
                  <a:lnTo>
                    <a:pt x="259" y="236"/>
                  </a:lnTo>
                  <a:lnTo>
                    <a:pt x="260" y="238"/>
                  </a:lnTo>
                  <a:lnTo>
                    <a:pt x="260" y="241"/>
                  </a:lnTo>
                  <a:lnTo>
                    <a:pt x="260" y="246"/>
                  </a:lnTo>
                  <a:lnTo>
                    <a:pt x="260" y="253"/>
                  </a:lnTo>
                  <a:lnTo>
                    <a:pt x="261" y="256"/>
                  </a:lnTo>
                  <a:lnTo>
                    <a:pt x="261" y="258"/>
                  </a:lnTo>
                  <a:lnTo>
                    <a:pt x="261" y="265"/>
                  </a:lnTo>
                  <a:lnTo>
                    <a:pt x="261" y="266"/>
                  </a:lnTo>
                  <a:lnTo>
                    <a:pt x="261" y="271"/>
                  </a:lnTo>
                  <a:lnTo>
                    <a:pt x="261" y="273"/>
                  </a:lnTo>
                  <a:lnTo>
                    <a:pt x="261" y="276"/>
                  </a:lnTo>
                  <a:lnTo>
                    <a:pt x="262" y="281"/>
                  </a:lnTo>
                  <a:lnTo>
                    <a:pt x="261" y="281"/>
                  </a:lnTo>
                  <a:lnTo>
                    <a:pt x="257" y="281"/>
                  </a:lnTo>
                  <a:lnTo>
                    <a:pt x="255" y="281"/>
                  </a:lnTo>
                  <a:lnTo>
                    <a:pt x="254" y="281"/>
                  </a:lnTo>
                  <a:lnTo>
                    <a:pt x="253" y="281"/>
                  </a:lnTo>
                  <a:lnTo>
                    <a:pt x="251" y="281"/>
                  </a:lnTo>
                  <a:lnTo>
                    <a:pt x="249" y="281"/>
                  </a:lnTo>
                  <a:lnTo>
                    <a:pt x="248" y="281"/>
                  </a:lnTo>
                  <a:lnTo>
                    <a:pt x="247" y="281"/>
                  </a:lnTo>
                  <a:lnTo>
                    <a:pt x="246" y="281"/>
                  </a:lnTo>
                  <a:lnTo>
                    <a:pt x="244" y="281"/>
                  </a:lnTo>
                  <a:lnTo>
                    <a:pt x="243" y="281"/>
                  </a:lnTo>
                  <a:lnTo>
                    <a:pt x="239" y="281"/>
                  </a:lnTo>
                  <a:lnTo>
                    <a:pt x="237" y="281"/>
                  </a:lnTo>
                  <a:lnTo>
                    <a:pt x="236" y="281"/>
                  </a:lnTo>
                  <a:lnTo>
                    <a:pt x="235" y="281"/>
                  </a:lnTo>
                  <a:lnTo>
                    <a:pt x="233" y="281"/>
                  </a:lnTo>
                  <a:lnTo>
                    <a:pt x="232" y="281"/>
                  </a:lnTo>
                  <a:lnTo>
                    <a:pt x="231" y="281"/>
                  </a:lnTo>
                  <a:lnTo>
                    <a:pt x="230" y="281"/>
                  </a:lnTo>
                  <a:lnTo>
                    <a:pt x="229" y="281"/>
                  </a:lnTo>
                  <a:lnTo>
                    <a:pt x="227" y="281"/>
                  </a:lnTo>
                  <a:lnTo>
                    <a:pt x="225" y="281"/>
                  </a:lnTo>
                  <a:lnTo>
                    <a:pt x="221" y="281"/>
                  </a:lnTo>
                  <a:lnTo>
                    <a:pt x="219" y="281"/>
                  </a:lnTo>
                  <a:lnTo>
                    <a:pt x="214" y="281"/>
                  </a:lnTo>
                  <a:lnTo>
                    <a:pt x="213" y="281"/>
                  </a:lnTo>
                  <a:lnTo>
                    <a:pt x="214" y="282"/>
                  </a:lnTo>
                  <a:lnTo>
                    <a:pt x="213" y="282"/>
                  </a:lnTo>
                  <a:lnTo>
                    <a:pt x="212" y="282"/>
                  </a:lnTo>
                  <a:lnTo>
                    <a:pt x="209" y="282"/>
                  </a:lnTo>
                  <a:lnTo>
                    <a:pt x="206" y="282"/>
                  </a:lnTo>
                  <a:lnTo>
                    <a:pt x="205" y="282"/>
                  </a:lnTo>
                  <a:lnTo>
                    <a:pt x="204" y="282"/>
                  </a:lnTo>
                  <a:lnTo>
                    <a:pt x="198" y="282"/>
                  </a:lnTo>
                  <a:lnTo>
                    <a:pt x="189" y="282"/>
                  </a:lnTo>
                  <a:lnTo>
                    <a:pt x="188" y="282"/>
                  </a:lnTo>
                  <a:lnTo>
                    <a:pt x="182" y="282"/>
                  </a:lnTo>
                  <a:lnTo>
                    <a:pt x="180" y="282"/>
                  </a:lnTo>
                  <a:lnTo>
                    <a:pt x="179" y="282"/>
                  </a:lnTo>
                  <a:lnTo>
                    <a:pt x="175" y="284"/>
                  </a:lnTo>
                  <a:lnTo>
                    <a:pt x="173" y="284"/>
                  </a:lnTo>
                  <a:lnTo>
                    <a:pt x="169" y="284"/>
                  </a:lnTo>
                  <a:lnTo>
                    <a:pt x="164" y="284"/>
                  </a:lnTo>
                  <a:lnTo>
                    <a:pt x="163" y="284"/>
                  </a:lnTo>
                  <a:lnTo>
                    <a:pt x="160" y="284"/>
                  </a:lnTo>
                  <a:lnTo>
                    <a:pt x="159" y="284"/>
                  </a:lnTo>
                  <a:lnTo>
                    <a:pt x="151" y="284"/>
                  </a:lnTo>
                  <a:lnTo>
                    <a:pt x="147" y="284"/>
                  </a:lnTo>
                  <a:lnTo>
                    <a:pt x="143" y="284"/>
                  </a:lnTo>
                  <a:lnTo>
                    <a:pt x="140" y="284"/>
                  </a:lnTo>
                  <a:lnTo>
                    <a:pt x="135" y="284"/>
                  </a:lnTo>
                  <a:lnTo>
                    <a:pt x="134" y="284"/>
                  </a:lnTo>
                  <a:lnTo>
                    <a:pt x="131" y="284"/>
                  </a:lnTo>
                  <a:lnTo>
                    <a:pt x="126" y="284"/>
                  </a:lnTo>
                  <a:lnTo>
                    <a:pt x="123" y="284"/>
                  </a:lnTo>
                  <a:lnTo>
                    <a:pt x="120" y="284"/>
                  </a:lnTo>
                  <a:lnTo>
                    <a:pt x="115" y="284"/>
                  </a:lnTo>
                  <a:lnTo>
                    <a:pt x="112" y="284"/>
                  </a:lnTo>
                  <a:lnTo>
                    <a:pt x="109" y="284"/>
                  </a:lnTo>
                  <a:lnTo>
                    <a:pt x="108" y="284"/>
                  </a:lnTo>
                  <a:lnTo>
                    <a:pt x="104" y="284"/>
                  </a:lnTo>
                  <a:lnTo>
                    <a:pt x="103" y="284"/>
                  </a:lnTo>
                  <a:lnTo>
                    <a:pt x="101" y="284"/>
                  </a:lnTo>
                  <a:lnTo>
                    <a:pt x="97" y="284"/>
                  </a:lnTo>
                  <a:lnTo>
                    <a:pt x="95" y="285"/>
                  </a:lnTo>
                  <a:lnTo>
                    <a:pt x="94" y="285"/>
                  </a:lnTo>
                  <a:lnTo>
                    <a:pt x="92" y="285"/>
                  </a:lnTo>
                  <a:lnTo>
                    <a:pt x="89" y="285"/>
                  </a:lnTo>
                  <a:lnTo>
                    <a:pt x="86" y="284"/>
                  </a:lnTo>
                  <a:lnTo>
                    <a:pt x="84" y="285"/>
                  </a:lnTo>
                  <a:lnTo>
                    <a:pt x="84" y="284"/>
                  </a:lnTo>
                  <a:lnTo>
                    <a:pt x="78" y="285"/>
                  </a:lnTo>
                  <a:lnTo>
                    <a:pt x="77" y="285"/>
                  </a:lnTo>
                  <a:lnTo>
                    <a:pt x="72" y="285"/>
                  </a:lnTo>
                  <a:lnTo>
                    <a:pt x="64" y="285"/>
                  </a:lnTo>
                  <a:lnTo>
                    <a:pt x="60" y="285"/>
                  </a:lnTo>
                  <a:lnTo>
                    <a:pt x="55" y="285"/>
                  </a:lnTo>
                  <a:lnTo>
                    <a:pt x="53" y="285"/>
                  </a:lnTo>
                  <a:lnTo>
                    <a:pt x="46" y="285"/>
                  </a:lnTo>
                  <a:lnTo>
                    <a:pt x="44" y="285"/>
                  </a:lnTo>
                  <a:lnTo>
                    <a:pt x="41" y="285"/>
                  </a:lnTo>
                  <a:lnTo>
                    <a:pt x="38" y="285"/>
                  </a:lnTo>
                  <a:lnTo>
                    <a:pt x="37" y="285"/>
                  </a:lnTo>
                  <a:lnTo>
                    <a:pt x="35" y="285"/>
                  </a:lnTo>
                  <a:lnTo>
                    <a:pt x="28" y="285"/>
                  </a:lnTo>
                  <a:lnTo>
                    <a:pt x="23" y="285"/>
                  </a:lnTo>
                  <a:lnTo>
                    <a:pt x="14" y="285"/>
                  </a:lnTo>
                  <a:lnTo>
                    <a:pt x="13" y="285"/>
                  </a:lnTo>
                  <a:lnTo>
                    <a:pt x="12" y="285"/>
                  </a:lnTo>
                  <a:lnTo>
                    <a:pt x="11" y="285"/>
                  </a:lnTo>
                  <a:lnTo>
                    <a:pt x="8" y="285"/>
                  </a:lnTo>
                  <a:lnTo>
                    <a:pt x="7" y="285"/>
                  </a:lnTo>
                  <a:lnTo>
                    <a:pt x="3" y="285"/>
                  </a:lnTo>
                  <a:lnTo>
                    <a:pt x="1" y="285"/>
                  </a:lnTo>
                  <a:lnTo>
                    <a:pt x="1" y="284"/>
                  </a:lnTo>
                  <a:lnTo>
                    <a:pt x="1" y="279"/>
                  </a:lnTo>
                  <a:lnTo>
                    <a:pt x="1" y="270"/>
                  </a:lnTo>
                  <a:lnTo>
                    <a:pt x="1" y="265"/>
                  </a:lnTo>
                  <a:lnTo>
                    <a:pt x="1" y="263"/>
                  </a:lnTo>
                  <a:lnTo>
                    <a:pt x="1" y="261"/>
                  </a:lnTo>
                  <a:lnTo>
                    <a:pt x="1" y="256"/>
                  </a:lnTo>
                  <a:lnTo>
                    <a:pt x="1" y="250"/>
                  </a:lnTo>
                  <a:lnTo>
                    <a:pt x="1" y="248"/>
                  </a:lnTo>
                  <a:lnTo>
                    <a:pt x="1" y="244"/>
                  </a:lnTo>
                  <a:lnTo>
                    <a:pt x="1" y="242"/>
                  </a:lnTo>
                  <a:lnTo>
                    <a:pt x="1" y="233"/>
                  </a:lnTo>
                  <a:lnTo>
                    <a:pt x="1" y="226"/>
                  </a:lnTo>
                  <a:lnTo>
                    <a:pt x="1" y="223"/>
                  </a:lnTo>
                  <a:lnTo>
                    <a:pt x="1" y="222"/>
                  </a:lnTo>
                  <a:lnTo>
                    <a:pt x="1" y="208"/>
                  </a:lnTo>
                  <a:lnTo>
                    <a:pt x="1" y="204"/>
                  </a:lnTo>
                  <a:lnTo>
                    <a:pt x="1" y="196"/>
                  </a:lnTo>
                  <a:lnTo>
                    <a:pt x="1" y="194"/>
                  </a:lnTo>
                  <a:lnTo>
                    <a:pt x="1" y="192"/>
                  </a:lnTo>
                  <a:lnTo>
                    <a:pt x="1" y="191"/>
                  </a:lnTo>
                  <a:lnTo>
                    <a:pt x="1" y="189"/>
                  </a:lnTo>
                  <a:lnTo>
                    <a:pt x="1" y="178"/>
                  </a:lnTo>
                  <a:lnTo>
                    <a:pt x="1" y="177"/>
                  </a:lnTo>
                  <a:lnTo>
                    <a:pt x="1" y="173"/>
                  </a:lnTo>
                  <a:lnTo>
                    <a:pt x="1" y="172"/>
                  </a:lnTo>
                  <a:lnTo>
                    <a:pt x="1" y="169"/>
                  </a:lnTo>
                  <a:lnTo>
                    <a:pt x="1" y="167"/>
                  </a:lnTo>
                  <a:lnTo>
                    <a:pt x="1" y="166"/>
                  </a:lnTo>
                  <a:lnTo>
                    <a:pt x="1" y="164"/>
                  </a:lnTo>
                  <a:lnTo>
                    <a:pt x="0" y="158"/>
                  </a:lnTo>
                  <a:lnTo>
                    <a:pt x="1" y="157"/>
                  </a:lnTo>
                  <a:lnTo>
                    <a:pt x="0" y="154"/>
                  </a:lnTo>
                  <a:lnTo>
                    <a:pt x="0" y="153"/>
                  </a:lnTo>
                  <a:lnTo>
                    <a:pt x="0" y="152"/>
                  </a:lnTo>
                  <a:lnTo>
                    <a:pt x="0" y="150"/>
                  </a:lnTo>
                  <a:lnTo>
                    <a:pt x="0" y="144"/>
                  </a:lnTo>
                  <a:lnTo>
                    <a:pt x="0" y="142"/>
                  </a:lnTo>
                  <a:lnTo>
                    <a:pt x="0" y="137"/>
                  </a:lnTo>
                  <a:lnTo>
                    <a:pt x="0" y="134"/>
                  </a:lnTo>
                  <a:lnTo>
                    <a:pt x="0" y="132"/>
                  </a:lnTo>
                  <a:lnTo>
                    <a:pt x="0" y="130"/>
                  </a:lnTo>
                  <a:lnTo>
                    <a:pt x="0" y="129"/>
                  </a:lnTo>
                  <a:lnTo>
                    <a:pt x="0" y="124"/>
                  </a:lnTo>
                  <a:lnTo>
                    <a:pt x="0" y="120"/>
                  </a:lnTo>
                  <a:lnTo>
                    <a:pt x="0" y="118"/>
                  </a:lnTo>
                  <a:lnTo>
                    <a:pt x="0" y="117"/>
                  </a:lnTo>
                  <a:lnTo>
                    <a:pt x="0" y="111"/>
                  </a:lnTo>
                  <a:lnTo>
                    <a:pt x="0" y="110"/>
                  </a:lnTo>
                  <a:lnTo>
                    <a:pt x="0" y="105"/>
                  </a:lnTo>
                  <a:lnTo>
                    <a:pt x="0" y="104"/>
                  </a:lnTo>
                  <a:lnTo>
                    <a:pt x="0" y="101"/>
                  </a:lnTo>
                  <a:lnTo>
                    <a:pt x="0" y="98"/>
                  </a:lnTo>
                  <a:lnTo>
                    <a:pt x="0" y="96"/>
                  </a:lnTo>
                  <a:lnTo>
                    <a:pt x="0" y="90"/>
                  </a:lnTo>
                  <a:lnTo>
                    <a:pt x="0" y="88"/>
                  </a:lnTo>
                  <a:lnTo>
                    <a:pt x="0" y="86"/>
                  </a:lnTo>
                  <a:lnTo>
                    <a:pt x="0" y="84"/>
                  </a:lnTo>
                  <a:lnTo>
                    <a:pt x="0" y="79"/>
                  </a:lnTo>
                  <a:lnTo>
                    <a:pt x="0" y="78"/>
                  </a:lnTo>
                  <a:lnTo>
                    <a:pt x="0" y="77"/>
                  </a:lnTo>
                  <a:lnTo>
                    <a:pt x="0" y="76"/>
                  </a:lnTo>
                  <a:lnTo>
                    <a:pt x="0" y="71"/>
                  </a:lnTo>
                  <a:lnTo>
                    <a:pt x="0" y="70"/>
                  </a:lnTo>
                  <a:lnTo>
                    <a:pt x="0" y="68"/>
                  </a:lnTo>
                  <a:lnTo>
                    <a:pt x="0" y="66"/>
                  </a:lnTo>
                  <a:lnTo>
                    <a:pt x="0" y="65"/>
                  </a:lnTo>
                  <a:lnTo>
                    <a:pt x="0" y="61"/>
                  </a:lnTo>
                  <a:lnTo>
                    <a:pt x="0" y="58"/>
                  </a:lnTo>
                  <a:lnTo>
                    <a:pt x="0" y="57"/>
                  </a:lnTo>
                  <a:lnTo>
                    <a:pt x="0" y="55"/>
                  </a:lnTo>
                  <a:lnTo>
                    <a:pt x="0" y="46"/>
                  </a:lnTo>
                  <a:lnTo>
                    <a:pt x="0" y="45"/>
                  </a:lnTo>
                  <a:lnTo>
                    <a:pt x="1" y="45"/>
                  </a:lnTo>
                  <a:lnTo>
                    <a:pt x="3" y="45"/>
                  </a:lnTo>
                  <a:lnTo>
                    <a:pt x="4" y="45"/>
                  </a:lnTo>
                  <a:lnTo>
                    <a:pt x="5" y="45"/>
                  </a:lnTo>
                  <a:lnTo>
                    <a:pt x="6" y="44"/>
                  </a:lnTo>
                  <a:lnTo>
                    <a:pt x="8" y="44"/>
                  </a:lnTo>
                  <a:lnTo>
                    <a:pt x="14" y="44"/>
                  </a:lnTo>
                  <a:lnTo>
                    <a:pt x="17" y="44"/>
                  </a:lnTo>
                  <a:lnTo>
                    <a:pt x="19" y="44"/>
                  </a:lnTo>
                  <a:lnTo>
                    <a:pt x="21" y="42"/>
                  </a:lnTo>
                  <a:lnTo>
                    <a:pt x="22" y="42"/>
                  </a:lnTo>
                  <a:lnTo>
                    <a:pt x="23" y="42"/>
                  </a:lnTo>
                  <a:lnTo>
                    <a:pt x="28" y="42"/>
                  </a:lnTo>
                  <a:lnTo>
                    <a:pt x="30" y="42"/>
                  </a:lnTo>
                  <a:lnTo>
                    <a:pt x="35" y="41"/>
                  </a:lnTo>
                  <a:lnTo>
                    <a:pt x="36" y="41"/>
                  </a:lnTo>
                  <a:lnTo>
                    <a:pt x="39" y="41"/>
                  </a:lnTo>
                  <a:lnTo>
                    <a:pt x="46" y="41"/>
                  </a:lnTo>
                  <a:lnTo>
                    <a:pt x="49" y="40"/>
                  </a:lnTo>
                  <a:lnTo>
                    <a:pt x="61" y="40"/>
                  </a:lnTo>
                  <a:lnTo>
                    <a:pt x="64" y="39"/>
                  </a:lnTo>
                  <a:lnTo>
                    <a:pt x="68" y="39"/>
                  </a:lnTo>
                  <a:lnTo>
                    <a:pt x="69" y="39"/>
                  </a:lnTo>
                  <a:lnTo>
                    <a:pt x="76" y="39"/>
                  </a:lnTo>
                  <a:lnTo>
                    <a:pt x="79" y="38"/>
                  </a:lnTo>
                  <a:lnTo>
                    <a:pt x="83" y="38"/>
                  </a:lnTo>
                  <a:lnTo>
                    <a:pt x="88" y="38"/>
                  </a:lnTo>
                  <a:lnTo>
                    <a:pt x="89" y="38"/>
                  </a:lnTo>
                  <a:lnTo>
                    <a:pt x="91" y="38"/>
                  </a:lnTo>
                  <a:lnTo>
                    <a:pt x="93" y="37"/>
                  </a:lnTo>
                  <a:lnTo>
                    <a:pt x="94" y="37"/>
                  </a:lnTo>
                  <a:lnTo>
                    <a:pt x="95" y="37"/>
                  </a:lnTo>
                  <a:lnTo>
                    <a:pt x="99" y="36"/>
                  </a:lnTo>
                  <a:lnTo>
                    <a:pt x="100" y="36"/>
                  </a:lnTo>
                  <a:lnTo>
                    <a:pt x="101" y="36"/>
                  </a:lnTo>
                  <a:lnTo>
                    <a:pt x="105" y="34"/>
                  </a:lnTo>
                  <a:lnTo>
                    <a:pt x="107" y="34"/>
                  </a:lnTo>
                  <a:lnTo>
                    <a:pt x="109" y="34"/>
                  </a:lnTo>
                  <a:lnTo>
                    <a:pt x="111" y="34"/>
                  </a:lnTo>
                  <a:lnTo>
                    <a:pt x="116" y="33"/>
                  </a:lnTo>
                  <a:lnTo>
                    <a:pt x="118" y="32"/>
                  </a:lnTo>
                  <a:lnTo>
                    <a:pt x="119" y="32"/>
                  </a:lnTo>
                  <a:lnTo>
                    <a:pt x="125" y="31"/>
                  </a:lnTo>
                  <a:lnTo>
                    <a:pt x="128" y="31"/>
                  </a:lnTo>
                  <a:lnTo>
                    <a:pt x="129" y="31"/>
                  </a:lnTo>
                  <a:lnTo>
                    <a:pt x="131" y="30"/>
                  </a:lnTo>
                  <a:lnTo>
                    <a:pt x="132" y="30"/>
                  </a:lnTo>
                  <a:lnTo>
                    <a:pt x="134" y="30"/>
                  </a:lnTo>
                  <a:lnTo>
                    <a:pt x="135" y="30"/>
                  </a:lnTo>
                  <a:lnTo>
                    <a:pt x="136" y="30"/>
                  </a:lnTo>
                  <a:lnTo>
                    <a:pt x="137" y="29"/>
                  </a:lnTo>
                  <a:lnTo>
                    <a:pt x="140" y="29"/>
                  </a:lnTo>
                  <a:lnTo>
                    <a:pt x="145" y="28"/>
                  </a:lnTo>
                  <a:lnTo>
                    <a:pt x="147" y="28"/>
                  </a:lnTo>
                  <a:lnTo>
                    <a:pt x="149" y="26"/>
                  </a:lnTo>
                  <a:lnTo>
                    <a:pt x="155" y="26"/>
                  </a:lnTo>
                  <a:lnTo>
                    <a:pt x="158" y="25"/>
                  </a:lnTo>
                  <a:lnTo>
                    <a:pt x="159" y="25"/>
                  </a:lnTo>
                  <a:lnTo>
                    <a:pt x="164" y="24"/>
                  </a:lnTo>
                  <a:lnTo>
                    <a:pt x="166" y="23"/>
                  </a:lnTo>
                  <a:lnTo>
                    <a:pt x="168" y="23"/>
                  </a:lnTo>
                  <a:lnTo>
                    <a:pt x="173" y="22"/>
                  </a:lnTo>
                  <a:lnTo>
                    <a:pt x="175" y="21"/>
                  </a:lnTo>
                  <a:lnTo>
                    <a:pt x="180" y="20"/>
                  </a:lnTo>
                  <a:lnTo>
                    <a:pt x="181" y="20"/>
                  </a:lnTo>
                  <a:lnTo>
                    <a:pt x="187" y="17"/>
                  </a:lnTo>
                  <a:lnTo>
                    <a:pt x="188" y="17"/>
                  </a:lnTo>
                  <a:lnTo>
                    <a:pt x="190" y="16"/>
                  </a:lnTo>
                  <a:lnTo>
                    <a:pt x="191" y="16"/>
                  </a:lnTo>
                  <a:lnTo>
                    <a:pt x="193" y="16"/>
                  </a:lnTo>
                  <a:lnTo>
                    <a:pt x="197" y="15"/>
                  </a:lnTo>
                  <a:lnTo>
                    <a:pt x="199" y="14"/>
                  </a:lnTo>
                  <a:lnTo>
                    <a:pt x="200" y="14"/>
                  </a:lnTo>
                  <a:lnTo>
                    <a:pt x="203" y="13"/>
                  </a:lnTo>
                  <a:lnTo>
                    <a:pt x="206" y="12"/>
                  </a:lnTo>
                  <a:lnTo>
                    <a:pt x="212" y="10"/>
                  </a:lnTo>
                  <a:lnTo>
                    <a:pt x="212" y="9"/>
                  </a:lnTo>
                  <a:lnTo>
                    <a:pt x="213" y="9"/>
                  </a:lnTo>
                  <a:lnTo>
                    <a:pt x="214" y="9"/>
                  </a:lnTo>
                  <a:lnTo>
                    <a:pt x="216" y="8"/>
                  </a:lnTo>
                  <a:lnTo>
                    <a:pt x="224" y="6"/>
                  </a:lnTo>
                  <a:lnTo>
                    <a:pt x="227" y="6"/>
                  </a:lnTo>
                  <a:lnTo>
                    <a:pt x="228" y="6"/>
                  </a:lnTo>
                  <a:lnTo>
                    <a:pt x="228" y="5"/>
                  </a:lnTo>
                  <a:lnTo>
                    <a:pt x="232" y="4"/>
                  </a:lnTo>
                  <a:lnTo>
                    <a:pt x="237" y="2"/>
                  </a:lnTo>
                  <a:lnTo>
                    <a:pt x="241" y="1"/>
                  </a:lnTo>
                  <a:lnTo>
                    <a:pt x="244" y="0"/>
                  </a:lnTo>
                  <a:lnTo>
                    <a:pt x="246"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70" name="Freeform 170"/>
            <p:cNvSpPr>
              <a:spLocks/>
            </p:cNvSpPr>
            <p:nvPr/>
          </p:nvSpPr>
          <p:spPr bwMode="auto">
            <a:xfrm>
              <a:off x="2122" y="2693"/>
              <a:ext cx="330" cy="162"/>
            </a:xfrm>
            <a:custGeom>
              <a:avLst/>
              <a:gdLst>
                <a:gd name="T0" fmla="*/ 113 w 330"/>
                <a:gd name="T1" fmla="*/ 2 h 162"/>
                <a:gd name="T2" fmla="*/ 142 w 330"/>
                <a:gd name="T3" fmla="*/ 4 h 162"/>
                <a:gd name="T4" fmla="*/ 189 w 330"/>
                <a:gd name="T5" fmla="*/ 8 h 162"/>
                <a:gd name="T6" fmla="*/ 225 w 330"/>
                <a:gd name="T7" fmla="*/ 17 h 162"/>
                <a:gd name="T8" fmla="*/ 260 w 330"/>
                <a:gd name="T9" fmla="*/ 25 h 162"/>
                <a:gd name="T10" fmla="*/ 274 w 330"/>
                <a:gd name="T11" fmla="*/ 33 h 162"/>
                <a:gd name="T12" fmla="*/ 274 w 330"/>
                <a:gd name="T13" fmla="*/ 37 h 162"/>
                <a:gd name="T14" fmla="*/ 276 w 330"/>
                <a:gd name="T15" fmla="*/ 43 h 162"/>
                <a:gd name="T16" fmla="*/ 272 w 330"/>
                <a:gd name="T17" fmla="*/ 49 h 162"/>
                <a:gd name="T18" fmla="*/ 281 w 330"/>
                <a:gd name="T19" fmla="*/ 55 h 162"/>
                <a:gd name="T20" fmla="*/ 317 w 330"/>
                <a:gd name="T21" fmla="*/ 55 h 162"/>
                <a:gd name="T22" fmla="*/ 330 w 330"/>
                <a:gd name="T23" fmla="*/ 73 h 162"/>
                <a:gd name="T24" fmla="*/ 329 w 330"/>
                <a:gd name="T25" fmla="*/ 129 h 162"/>
                <a:gd name="T26" fmla="*/ 329 w 330"/>
                <a:gd name="T27" fmla="*/ 161 h 162"/>
                <a:gd name="T28" fmla="*/ 303 w 330"/>
                <a:gd name="T29" fmla="*/ 162 h 162"/>
                <a:gd name="T30" fmla="*/ 262 w 330"/>
                <a:gd name="T31" fmla="*/ 162 h 162"/>
                <a:gd name="T32" fmla="*/ 238 w 330"/>
                <a:gd name="T33" fmla="*/ 162 h 162"/>
                <a:gd name="T34" fmla="*/ 202 w 330"/>
                <a:gd name="T35" fmla="*/ 161 h 162"/>
                <a:gd name="T36" fmla="*/ 166 w 330"/>
                <a:gd name="T37" fmla="*/ 161 h 162"/>
                <a:gd name="T38" fmla="*/ 125 w 330"/>
                <a:gd name="T39" fmla="*/ 161 h 162"/>
                <a:gd name="T40" fmla="*/ 105 w 330"/>
                <a:gd name="T41" fmla="*/ 148 h 162"/>
                <a:gd name="T42" fmla="*/ 69 w 330"/>
                <a:gd name="T43" fmla="*/ 148 h 162"/>
                <a:gd name="T44" fmla="*/ 62 w 330"/>
                <a:gd name="T45" fmla="*/ 140 h 162"/>
                <a:gd name="T46" fmla="*/ 53 w 330"/>
                <a:gd name="T47" fmla="*/ 137 h 162"/>
                <a:gd name="T48" fmla="*/ 50 w 330"/>
                <a:gd name="T49" fmla="*/ 132 h 162"/>
                <a:gd name="T50" fmla="*/ 50 w 330"/>
                <a:gd name="T51" fmla="*/ 127 h 162"/>
                <a:gd name="T52" fmla="*/ 44 w 330"/>
                <a:gd name="T53" fmla="*/ 124 h 162"/>
                <a:gd name="T54" fmla="*/ 37 w 330"/>
                <a:gd name="T55" fmla="*/ 122 h 162"/>
                <a:gd name="T56" fmla="*/ 34 w 330"/>
                <a:gd name="T57" fmla="*/ 116 h 162"/>
                <a:gd name="T58" fmla="*/ 38 w 330"/>
                <a:gd name="T59" fmla="*/ 113 h 162"/>
                <a:gd name="T60" fmla="*/ 38 w 330"/>
                <a:gd name="T61" fmla="*/ 106 h 162"/>
                <a:gd name="T62" fmla="*/ 34 w 330"/>
                <a:gd name="T63" fmla="*/ 99 h 162"/>
                <a:gd name="T64" fmla="*/ 32 w 330"/>
                <a:gd name="T65" fmla="*/ 97 h 162"/>
                <a:gd name="T66" fmla="*/ 26 w 330"/>
                <a:gd name="T67" fmla="*/ 74 h 162"/>
                <a:gd name="T68" fmla="*/ 37 w 330"/>
                <a:gd name="T69" fmla="*/ 76 h 162"/>
                <a:gd name="T70" fmla="*/ 48 w 330"/>
                <a:gd name="T71" fmla="*/ 76 h 162"/>
                <a:gd name="T72" fmla="*/ 55 w 330"/>
                <a:gd name="T73" fmla="*/ 71 h 162"/>
                <a:gd name="T74" fmla="*/ 54 w 330"/>
                <a:gd name="T75" fmla="*/ 63 h 162"/>
                <a:gd name="T76" fmla="*/ 45 w 330"/>
                <a:gd name="T77" fmla="*/ 60 h 162"/>
                <a:gd name="T78" fmla="*/ 36 w 330"/>
                <a:gd name="T79" fmla="*/ 63 h 162"/>
                <a:gd name="T80" fmla="*/ 25 w 330"/>
                <a:gd name="T81" fmla="*/ 65 h 162"/>
                <a:gd name="T82" fmla="*/ 16 w 330"/>
                <a:gd name="T83" fmla="*/ 67 h 162"/>
                <a:gd name="T84" fmla="*/ 5 w 330"/>
                <a:gd name="T85" fmla="*/ 68 h 162"/>
                <a:gd name="T86" fmla="*/ 2 w 330"/>
                <a:gd name="T87" fmla="*/ 51 h 162"/>
                <a:gd name="T88" fmla="*/ 5 w 330"/>
                <a:gd name="T89" fmla="*/ 42 h 162"/>
                <a:gd name="T90" fmla="*/ 7 w 330"/>
                <a:gd name="T91" fmla="*/ 33 h 162"/>
                <a:gd name="T92" fmla="*/ 10 w 330"/>
                <a:gd name="T93" fmla="*/ 23 h 162"/>
                <a:gd name="T94" fmla="*/ 14 w 330"/>
                <a:gd name="T95" fmla="*/ 12 h 162"/>
                <a:gd name="T96" fmla="*/ 24 w 330"/>
                <a:gd name="T97" fmla="*/ 9 h 162"/>
                <a:gd name="T98" fmla="*/ 34 w 330"/>
                <a:gd name="T99" fmla="*/ 7 h 162"/>
                <a:gd name="T100" fmla="*/ 40 w 330"/>
                <a:gd name="T101" fmla="*/ 11 h 162"/>
                <a:gd name="T102" fmla="*/ 41 w 330"/>
                <a:gd name="T103" fmla="*/ 20 h 162"/>
                <a:gd name="T104" fmla="*/ 42 w 330"/>
                <a:gd name="T105" fmla="*/ 31 h 162"/>
                <a:gd name="T106" fmla="*/ 49 w 330"/>
                <a:gd name="T107" fmla="*/ 36 h 162"/>
                <a:gd name="T108" fmla="*/ 58 w 330"/>
                <a:gd name="T109" fmla="*/ 35 h 162"/>
                <a:gd name="T110" fmla="*/ 64 w 330"/>
                <a:gd name="T111" fmla="*/ 24 h 162"/>
                <a:gd name="T112" fmla="*/ 57 w 330"/>
                <a:gd name="T113" fmla="*/ 16 h 162"/>
                <a:gd name="T114" fmla="*/ 53 w 330"/>
                <a:gd name="T115" fmla="*/ 7 h 16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330" h="162">
                  <a:moveTo>
                    <a:pt x="63" y="0"/>
                  </a:moveTo>
                  <a:lnTo>
                    <a:pt x="71" y="1"/>
                  </a:lnTo>
                  <a:lnTo>
                    <a:pt x="81" y="1"/>
                  </a:lnTo>
                  <a:lnTo>
                    <a:pt x="88" y="1"/>
                  </a:lnTo>
                  <a:lnTo>
                    <a:pt x="89" y="1"/>
                  </a:lnTo>
                  <a:lnTo>
                    <a:pt x="90" y="1"/>
                  </a:lnTo>
                  <a:lnTo>
                    <a:pt x="110" y="2"/>
                  </a:lnTo>
                  <a:lnTo>
                    <a:pt x="111" y="2"/>
                  </a:lnTo>
                  <a:lnTo>
                    <a:pt x="112" y="2"/>
                  </a:lnTo>
                  <a:lnTo>
                    <a:pt x="113" y="2"/>
                  </a:lnTo>
                  <a:lnTo>
                    <a:pt x="118" y="2"/>
                  </a:lnTo>
                  <a:lnTo>
                    <a:pt x="124" y="3"/>
                  </a:lnTo>
                  <a:lnTo>
                    <a:pt x="125" y="3"/>
                  </a:lnTo>
                  <a:lnTo>
                    <a:pt x="127" y="3"/>
                  </a:lnTo>
                  <a:lnTo>
                    <a:pt x="132" y="3"/>
                  </a:lnTo>
                  <a:lnTo>
                    <a:pt x="134" y="3"/>
                  </a:lnTo>
                  <a:lnTo>
                    <a:pt x="136" y="3"/>
                  </a:lnTo>
                  <a:lnTo>
                    <a:pt x="137" y="3"/>
                  </a:lnTo>
                  <a:lnTo>
                    <a:pt x="140" y="3"/>
                  </a:lnTo>
                  <a:lnTo>
                    <a:pt x="142" y="4"/>
                  </a:lnTo>
                  <a:lnTo>
                    <a:pt x="149" y="4"/>
                  </a:lnTo>
                  <a:lnTo>
                    <a:pt x="157" y="5"/>
                  </a:lnTo>
                  <a:lnTo>
                    <a:pt x="158" y="5"/>
                  </a:lnTo>
                  <a:lnTo>
                    <a:pt x="162" y="5"/>
                  </a:lnTo>
                  <a:lnTo>
                    <a:pt x="165" y="5"/>
                  </a:lnTo>
                  <a:lnTo>
                    <a:pt x="172" y="5"/>
                  </a:lnTo>
                  <a:lnTo>
                    <a:pt x="183" y="7"/>
                  </a:lnTo>
                  <a:lnTo>
                    <a:pt x="185" y="7"/>
                  </a:lnTo>
                  <a:lnTo>
                    <a:pt x="186" y="7"/>
                  </a:lnTo>
                  <a:lnTo>
                    <a:pt x="189" y="8"/>
                  </a:lnTo>
                  <a:lnTo>
                    <a:pt x="191" y="8"/>
                  </a:lnTo>
                  <a:lnTo>
                    <a:pt x="193" y="9"/>
                  </a:lnTo>
                  <a:lnTo>
                    <a:pt x="197" y="9"/>
                  </a:lnTo>
                  <a:lnTo>
                    <a:pt x="198" y="10"/>
                  </a:lnTo>
                  <a:lnTo>
                    <a:pt x="199" y="10"/>
                  </a:lnTo>
                  <a:lnTo>
                    <a:pt x="209" y="12"/>
                  </a:lnTo>
                  <a:lnTo>
                    <a:pt x="210" y="12"/>
                  </a:lnTo>
                  <a:lnTo>
                    <a:pt x="213" y="13"/>
                  </a:lnTo>
                  <a:lnTo>
                    <a:pt x="216" y="15"/>
                  </a:lnTo>
                  <a:lnTo>
                    <a:pt x="225" y="17"/>
                  </a:lnTo>
                  <a:lnTo>
                    <a:pt x="228" y="17"/>
                  </a:lnTo>
                  <a:lnTo>
                    <a:pt x="233" y="19"/>
                  </a:lnTo>
                  <a:lnTo>
                    <a:pt x="234" y="19"/>
                  </a:lnTo>
                  <a:lnTo>
                    <a:pt x="236" y="19"/>
                  </a:lnTo>
                  <a:lnTo>
                    <a:pt x="241" y="20"/>
                  </a:lnTo>
                  <a:lnTo>
                    <a:pt x="242" y="20"/>
                  </a:lnTo>
                  <a:lnTo>
                    <a:pt x="248" y="23"/>
                  </a:lnTo>
                  <a:lnTo>
                    <a:pt x="252" y="23"/>
                  </a:lnTo>
                  <a:lnTo>
                    <a:pt x="258" y="25"/>
                  </a:lnTo>
                  <a:lnTo>
                    <a:pt x="260" y="25"/>
                  </a:lnTo>
                  <a:lnTo>
                    <a:pt x="269" y="27"/>
                  </a:lnTo>
                  <a:lnTo>
                    <a:pt x="272" y="28"/>
                  </a:lnTo>
                  <a:lnTo>
                    <a:pt x="274" y="29"/>
                  </a:lnTo>
                  <a:lnTo>
                    <a:pt x="276" y="29"/>
                  </a:lnTo>
                  <a:lnTo>
                    <a:pt x="276" y="31"/>
                  </a:lnTo>
                  <a:lnTo>
                    <a:pt x="276" y="32"/>
                  </a:lnTo>
                  <a:lnTo>
                    <a:pt x="274" y="32"/>
                  </a:lnTo>
                  <a:lnTo>
                    <a:pt x="273" y="32"/>
                  </a:lnTo>
                  <a:lnTo>
                    <a:pt x="273" y="33"/>
                  </a:lnTo>
                  <a:lnTo>
                    <a:pt x="274" y="33"/>
                  </a:lnTo>
                  <a:lnTo>
                    <a:pt x="276" y="33"/>
                  </a:lnTo>
                  <a:lnTo>
                    <a:pt x="276" y="34"/>
                  </a:lnTo>
                  <a:lnTo>
                    <a:pt x="274" y="34"/>
                  </a:lnTo>
                  <a:lnTo>
                    <a:pt x="276" y="34"/>
                  </a:lnTo>
                  <a:lnTo>
                    <a:pt x="276" y="35"/>
                  </a:lnTo>
                  <a:lnTo>
                    <a:pt x="276" y="36"/>
                  </a:lnTo>
                  <a:lnTo>
                    <a:pt x="277" y="36"/>
                  </a:lnTo>
                  <a:lnTo>
                    <a:pt x="277" y="37"/>
                  </a:lnTo>
                  <a:lnTo>
                    <a:pt x="276" y="37"/>
                  </a:lnTo>
                  <a:lnTo>
                    <a:pt x="274" y="37"/>
                  </a:lnTo>
                  <a:lnTo>
                    <a:pt x="274" y="39"/>
                  </a:lnTo>
                  <a:lnTo>
                    <a:pt x="276" y="39"/>
                  </a:lnTo>
                  <a:lnTo>
                    <a:pt x="276" y="40"/>
                  </a:lnTo>
                  <a:lnTo>
                    <a:pt x="274" y="40"/>
                  </a:lnTo>
                  <a:lnTo>
                    <a:pt x="274" y="41"/>
                  </a:lnTo>
                  <a:lnTo>
                    <a:pt x="276" y="41"/>
                  </a:lnTo>
                  <a:lnTo>
                    <a:pt x="276" y="42"/>
                  </a:lnTo>
                  <a:lnTo>
                    <a:pt x="277" y="42"/>
                  </a:lnTo>
                  <a:lnTo>
                    <a:pt x="277" y="43"/>
                  </a:lnTo>
                  <a:lnTo>
                    <a:pt x="276" y="43"/>
                  </a:lnTo>
                  <a:lnTo>
                    <a:pt x="276" y="44"/>
                  </a:lnTo>
                  <a:lnTo>
                    <a:pt x="274" y="44"/>
                  </a:lnTo>
                  <a:lnTo>
                    <a:pt x="274" y="45"/>
                  </a:lnTo>
                  <a:lnTo>
                    <a:pt x="276" y="45"/>
                  </a:lnTo>
                  <a:lnTo>
                    <a:pt x="274" y="45"/>
                  </a:lnTo>
                  <a:lnTo>
                    <a:pt x="274" y="47"/>
                  </a:lnTo>
                  <a:lnTo>
                    <a:pt x="273" y="47"/>
                  </a:lnTo>
                  <a:lnTo>
                    <a:pt x="273" y="48"/>
                  </a:lnTo>
                  <a:lnTo>
                    <a:pt x="273" y="49"/>
                  </a:lnTo>
                  <a:lnTo>
                    <a:pt x="272" y="49"/>
                  </a:lnTo>
                  <a:lnTo>
                    <a:pt x="272" y="50"/>
                  </a:lnTo>
                  <a:lnTo>
                    <a:pt x="271" y="50"/>
                  </a:lnTo>
                  <a:lnTo>
                    <a:pt x="271" y="51"/>
                  </a:lnTo>
                  <a:lnTo>
                    <a:pt x="270" y="51"/>
                  </a:lnTo>
                  <a:lnTo>
                    <a:pt x="270" y="52"/>
                  </a:lnTo>
                  <a:lnTo>
                    <a:pt x="270" y="53"/>
                  </a:lnTo>
                  <a:lnTo>
                    <a:pt x="270" y="55"/>
                  </a:lnTo>
                  <a:lnTo>
                    <a:pt x="274" y="55"/>
                  </a:lnTo>
                  <a:lnTo>
                    <a:pt x="279" y="55"/>
                  </a:lnTo>
                  <a:lnTo>
                    <a:pt x="281" y="55"/>
                  </a:lnTo>
                  <a:lnTo>
                    <a:pt x="287" y="55"/>
                  </a:lnTo>
                  <a:lnTo>
                    <a:pt x="290" y="55"/>
                  </a:lnTo>
                  <a:lnTo>
                    <a:pt x="296" y="55"/>
                  </a:lnTo>
                  <a:lnTo>
                    <a:pt x="300" y="55"/>
                  </a:lnTo>
                  <a:lnTo>
                    <a:pt x="301" y="55"/>
                  </a:lnTo>
                  <a:lnTo>
                    <a:pt x="302" y="55"/>
                  </a:lnTo>
                  <a:lnTo>
                    <a:pt x="303" y="55"/>
                  </a:lnTo>
                  <a:lnTo>
                    <a:pt x="304" y="55"/>
                  </a:lnTo>
                  <a:lnTo>
                    <a:pt x="305" y="55"/>
                  </a:lnTo>
                  <a:lnTo>
                    <a:pt x="317" y="55"/>
                  </a:lnTo>
                  <a:lnTo>
                    <a:pt x="319" y="55"/>
                  </a:lnTo>
                  <a:lnTo>
                    <a:pt x="321" y="55"/>
                  </a:lnTo>
                  <a:lnTo>
                    <a:pt x="324" y="55"/>
                  </a:lnTo>
                  <a:lnTo>
                    <a:pt x="326" y="55"/>
                  </a:lnTo>
                  <a:lnTo>
                    <a:pt x="330" y="55"/>
                  </a:lnTo>
                  <a:lnTo>
                    <a:pt x="330" y="58"/>
                  </a:lnTo>
                  <a:lnTo>
                    <a:pt x="330" y="63"/>
                  </a:lnTo>
                  <a:lnTo>
                    <a:pt x="330" y="66"/>
                  </a:lnTo>
                  <a:lnTo>
                    <a:pt x="330" y="68"/>
                  </a:lnTo>
                  <a:lnTo>
                    <a:pt x="330" y="73"/>
                  </a:lnTo>
                  <a:lnTo>
                    <a:pt x="330" y="76"/>
                  </a:lnTo>
                  <a:lnTo>
                    <a:pt x="330" y="81"/>
                  </a:lnTo>
                  <a:lnTo>
                    <a:pt x="330" y="90"/>
                  </a:lnTo>
                  <a:lnTo>
                    <a:pt x="330" y="92"/>
                  </a:lnTo>
                  <a:lnTo>
                    <a:pt x="330" y="108"/>
                  </a:lnTo>
                  <a:lnTo>
                    <a:pt x="330" y="113"/>
                  </a:lnTo>
                  <a:lnTo>
                    <a:pt x="330" y="120"/>
                  </a:lnTo>
                  <a:lnTo>
                    <a:pt x="330" y="125"/>
                  </a:lnTo>
                  <a:lnTo>
                    <a:pt x="329" y="127"/>
                  </a:lnTo>
                  <a:lnTo>
                    <a:pt x="329" y="129"/>
                  </a:lnTo>
                  <a:lnTo>
                    <a:pt x="329" y="131"/>
                  </a:lnTo>
                  <a:lnTo>
                    <a:pt x="329" y="137"/>
                  </a:lnTo>
                  <a:lnTo>
                    <a:pt x="329" y="138"/>
                  </a:lnTo>
                  <a:lnTo>
                    <a:pt x="329" y="141"/>
                  </a:lnTo>
                  <a:lnTo>
                    <a:pt x="329" y="144"/>
                  </a:lnTo>
                  <a:lnTo>
                    <a:pt x="329" y="145"/>
                  </a:lnTo>
                  <a:lnTo>
                    <a:pt x="329" y="151"/>
                  </a:lnTo>
                  <a:lnTo>
                    <a:pt x="329" y="153"/>
                  </a:lnTo>
                  <a:lnTo>
                    <a:pt x="329" y="154"/>
                  </a:lnTo>
                  <a:lnTo>
                    <a:pt x="329" y="161"/>
                  </a:lnTo>
                  <a:lnTo>
                    <a:pt x="329" y="162"/>
                  </a:lnTo>
                  <a:lnTo>
                    <a:pt x="328" y="162"/>
                  </a:lnTo>
                  <a:lnTo>
                    <a:pt x="324" y="162"/>
                  </a:lnTo>
                  <a:lnTo>
                    <a:pt x="322" y="162"/>
                  </a:lnTo>
                  <a:lnTo>
                    <a:pt x="317" y="162"/>
                  </a:lnTo>
                  <a:lnTo>
                    <a:pt x="313" y="162"/>
                  </a:lnTo>
                  <a:lnTo>
                    <a:pt x="312" y="162"/>
                  </a:lnTo>
                  <a:lnTo>
                    <a:pt x="308" y="162"/>
                  </a:lnTo>
                  <a:lnTo>
                    <a:pt x="306" y="162"/>
                  </a:lnTo>
                  <a:lnTo>
                    <a:pt x="303" y="162"/>
                  </a:lnTo>
                  <a:lnTo>
                    <a:pt x="302" y="162"/>
                  </a:lnTo>
                  <a:lnTo>
                    <a:pt x="300" y="162"/>
                  </a:lnTo>
                  <a:lnTo>
                    <a:pt x="295" y="162"/>
                  </a:lnTo>
                  <a:lnTo>
                    <a:pt x="294" y="162"/>
                  </a:lnTo>
                  <a:lnTo>
                    <a:pt x="293" y="162"/>
                  </a:lnTo>
                  <a:lnTo>
                    <a:pt x="288" y="162"/>
                  </a:lnTo>
                  <a:lnTo>
                    <a:pt x="276" y="162"/>
                  </a:lnTo>
                  <a:lnTo>
                    <a:pt x="273" y="162"/>
                  </a:lnTo>
                  <a:lnTo>
                    <a:pt x="263" y="162"/>
                  </a:lnTo>
                  <a:lnTo>
                    <a:pt x="262" y="162"/>
                  </a:lnTo>
                  <a:lnTo>
                    <a:pt x="257" y="162"/>
                  </a:lnTo>
                  <a:lnTo>
                    <a:pt x="256" y="162"/>
                  </a:lnTo>
                  <a:lnTo>
                    <a:pt x="255" y="162"/>
                  </a:lnTo>
                  <a:lnTo>
                    <a:pt x="253" y="162"/>
                  </a:lnTo>
                  <a:lnTo>
                    <a:pt x="249" y="162"/>
                  </a:lnTo>
                  <a:lnTo>
                    <a:pt x="246" y="162"/>
                  </a:lnTo>
                  <a:lnTo>
                    <a:pt x="242" y="162"/>
                  </a:lnTo>
                  <a:lnTo>
                    <a:pt x="241" y="162"/>
                  </a:lnTo>
                  <a:lnTo>
                    <a:pt x="240" y="162"/>
                  </a:lnTo>
                  <a:lnTo>
                    <a:pt x="238" y="162"/>
                  </a:lnTo>
                  <a:lnTo>
                    <a:pt x="237" y="162"/>
                  </a:lnTo>
                  <a:lnTo>
                    <a:pt x="228" y="161"/>
                  </a:lnTo>
                  <a:lnTo>
                    <a:pt x="226" y="161"/>
                  </a:lnTo>
                  <a:lnTo>
                    <a:pt x="223" y="161"/>
                  </a:lnTo>
                  <a:lnTo>
                    <a:pt x="221" y="161"/>
                  </a:lnTo>
                  <a:lnTo>
                    <a:pt x="215" y="161"/>
                  </a:lnTo>
                  <a:lnTo>
                    <a:pt x="214" y="161"/>
                  </a:lnTo>
                  <a:lnTo>
                    <a:pt x="206" y="161"/>
                  </a:lnTo>
                  <a:lnTo>
                    <a:pt x="204" y="161"/>
                  </a:lnTo>
                  <a:lnTo>
                    <a:pt x="202" y="161"/>
                  </a:lnTo>
                  <a:lnTo>
                    <a:pt x="198" y="161"/>
                  </a:lnTo>
                  <a:lnTo>
                    <a:pt x="197" y="161"/>
                  </a:lnTo>
                  <a:lnTo>
                    <a:pt x="196" y="161"/>
                  </a:lnTo>
                  <a:lnTo>
                    <a:pt x="191" y="161"/>
                  </a:lnTo>
                  <a:lnTo>
                    <a:pt x="188" y="161"/>
                  </a:lnTo>
                  <a:lnTo>
                    <a:pt x="184" y="161"/>
                  </a:lnTo>
                  <a:lnTo>
                    <a:pt x="180" y="161"/>
                  </a:lnTo>
                  <a:lnTo>
                    <a:pt x="177" y="161"/>
                  </a:lnTo>
                  <a:lnTo>
                    <a:pt x="168" y="161"/>
                  </a:lnTo>
                  <a:lnTo>
                    <a:pt x="166" y="161"/>
                  </a:lnTo>
                  <a:lnTo>
                    <a:pt x="165" y="161"/>
                  </a:lnTo>
                  <a:lnTo>
                    <a:pt x="161" y="161"/>
                  </a:lnTo>
                  <a:lnTo>
                    <a:pt x="160" y="161"/>
                  </a:lnTo>
                  <a:lnTo>
                    <a:pt x="158" y="161"/>
                  </a:lnTo>
                  <a:lnTo>
                    <a:pt x="135" y="161"/>
                  </a:lnTo>
                  <a:lnTo>
                    <a:pt x="134" y="161"/>
                  </a:lnTo>
                  <a:lnTo>
                    <a:pt x="133" y="161"/>
                  </a:lnTo>
                  <a:lnTo>
                    <a:pt x="129" y="161"/>
                  </a:lnTo>
                  <a:lnTo>
                    <a:pt x="126" y="161"/>
                  </a:lnTo>
                  <a:lnTo>
                    <a:pt x="125" y="161"/>
                  </a:lnTo>
                  <a:lnTo>
                    <a:pt x="121" y="161"/>
                  </a:lnTo>
                  <a:lnTo>
                    <a:pt x="120" y="161"/>
                  </a:lnTo>
                  <a:lnTo>
                    <a:pt x="116" y="161"/>
                  </a:lnTo>
                  <a:lnTo>
                    <a:pt x="113" y="161"/>
                  </a:lnTo>
                  <a:lnTo>
                    <a:pt x="111" y="161"/>
                  </a:lnTo>
                  <a:lnTo>
                    <a:pt x="110" y="161"/>
                  </a:lnTo>
                  <a:lnTo>
                    <a:pt x="111" y="157"/>
                  </a:lnTo>
                  <a:lnTo>
                    <a:pt x="111" y="151"/>
                  </a:lnTo>
                  <a:lnTo>
                    <a:pt x="111" y="148"/>
                  </a:lnTo>
                  <a:lnTo>
                    <a:pt x="105" y="148"/>
                  </a:lnTo>
                  <a:lnTo>
                    <a:pt x="104" y="148"/>
                  </a:lnTo>
                  <a:lnTo>
                    <a:pt x="102" y="148"/>
                  </a:lnTo>
                  <a:lnTo>
                    <a:pt x="95" y="148"/>
                  </a:lnTo>
                  <a:lnTo>
                    <a:pt x="87" y="148"/>
                  </a:lnTo>
                  <a:lnTo>
                    <a:pt x="85" y="148"/>
                  </a:lnTo>
                  <a:lnTo>
                    <a:pt x="84" y="148"/>
                  </a:lnTo>
                  <a:lnTo>
                    <a:pt x="78" y="148"/>
                  </a:lnTo>
                  <a:lnTo>
                    <a:pt x="77" y="148"/>
                  </a:lnTo>
                  <a:lnTo>
                    <a:pt x="74" y="148"/>
                  </a:lnTo>
                  <a:lnTo>
                    <a:pt x="69" y="148"/>
                  </a:lnTo>
                  <a:lnTo>
                    <a:pt x="68" y="147"/>
                  </a:lnTo>
                  <a:lnTo>
                    <a:pt x="66" y="146"/>
                  </a:lnTo>
                  <a:lnTo>
                    <a:pt x="66" y="145"/>
                  </a:lnTo>
                  <a:lnTo>
                    <a:pt x="65" y="145"/>
                  </a:lnTo>
                  <a:lnTo>
                    <a:pt x="65" y="144"/>
                  </a:lnTo>
                  <a:lnTo>
                    <a:pt x="64" y="143"/>
                  </a:lnTo>
                  <a:lnTo>
                    <a:pt x="63" y="143"/>
                  </a:lnTo>
                  <a:lnTo>
                    <a:pt x="63" y="141"/>
                  </a:lnTo>
                  <a:lnTo>
                    <a:pt x="62" y="141"/>
                  </a:lnTo>
                  <a:lnTo>
                    <a:pt x="62" y="140"/>
                  </a:lnTo>
                  <a:lnTo>
                    <a:pt x="61" y="140"/>
                  </a:lnTo>
                  <a:lnTo>
                    <a:pt x="61" y="139"/>
                  </a:lnTo>
                  <a:lnTo>
                    <a:pt x="60" y="139"/>
                  </a:lnTo>
                  <a:lnTo>
                    <a:pt x="58" y="139"/>
                  </a:lnTo>
                  <a:lnTo>
                    <a:pt x="57" y="139"/>
                  </a:lnTo>
                  <a:lnTo>
                    <a:pt x="56" y="138"/>
                  </a:lnTo>
                  <a:lnTo>
                    <a:pt x="55" y="138"/>
                  </a:lnTo>
                  <a:lnTo>
                    <a:pt x="54" y="138"/>
                  </a:lnTo>
                  <a:lnTo>
                    <a:pt x="53" y="138"/>
                  </a:lnTo>
                  <a:lnTo>
                    <a:pt x="53" y="137"/>
                  </a:lnTo>
                  <a:lnTo>
                    <a:pt x="52" y="137"/>
                  </a:lnTo>
                  <a:lnTo>
                    <a:pt x="50" y="137"/>
                  </a:lnTo>
                  <a:lnTo>
                    <a:pt x="50" y="136"/>
                  </a:lnTo>
                  <a:lnTo>
                    <a:pt x="49" y="136"/>
                  </a:lnTo>
                  <a:lnTo>
                    <a:pt x="49" y="135"/>
                  </a:lnTo>
                  <a:lnTo>
                    <a:pt x="50" y="135"/>
                  </a:lnTo>
                  <a:lnTo>
                    <a:pt x="50" y="133"/>
                  </a:lnTo>
                  <a:lnTo>
                    <a:pt x="49" y="133"/>
                  </a:lnTo>
                  <a:lnTo>
                    <a:pt x="50" y="133"/>
                  </a:lnTo>
                  <a:lnTo>
                    <a:pt x="50" y="132"/>
                  </a:lnTo>
                  <a:lnTo>
                    <a:pt x="50" y="133"/>
                  </a:lnTo>
                  <a:lnTo>
                    <a:pt x="52" y="132"/>
                  </a:lnTo>
                  <a:lnTo>
                    <a:pt x="50" y="131"/>
                  </a:lnTo>
                  <a:lnTo>
                    <a:pt x="52" y="131"/>
                  </a:lnTo>
                  <a:lnTo>
                    <a:pt x="52" y="130"/>
                  </a:lnTo>
                  <a:lnTo>
                    <a:pt x="52" y="129"/>
                  </a:lnTo>
                  <a:lnTo>
                    <a:pt x="52" y="128"/>
                  </a:lnTo>
                  <a:lnTo>
                    <a:pt x="50" y="128"/>
                  </a:lnTo>
                  <a:lnTo>
                    <a:pt x="52" y="127"/>
                  </a:lnTo>
                  <a:lnTo>
                    <a:pt x="50" y="127"/>
                  </a:lnTo>
                  <a:lnTo>
                    <a:pt x="50" y="125"/>
                  </a:lnTo>
                  <a:lnTo>
                    <a:pt x="49" y="125"/>
                  </a:lnTo>
                  <a:lnTo>
                    <a:pt x="48" y="125"/>
                  </a:lnTo>
                  <a:lnTo>
                    <a:pt x="47" y="125"/>
                  </a:lnTo>
                  <a:lnTo>
                    <a:pt x="46" y="125"/>
                  </a:lnTo>
                  <a:lnTo>
                    <a:pt x="46" y="124"/>
                  </a:lnTo>
                  <a:lnTo>
                    <a:pt x="45" y="124"/>
                  </a:lnTo>
                  <a:lnTo>
                    <a:pt x="45" y="125"/>
                  </a:lnTo>
                  <a:lnTo>
                    <a:pt x="45" y="124"/>
                  </a:lnTo>
                  <a:lnTo>
                    <a:pt x="44" y="124"/>
                  </a:lnTo>
                  <a:lnTo>
                    <a:pt x="45" y="124"/>
                  </a:lnTo>
                  <a:lnTo>
                    <a:pt x="44" y="124"/>
                  </a:lnTo>
                  <a:lnTo>
                    <a:pt x="42" y="124"/>
                  </a:lnTo>
                  <a:lnTo>
                    <a:pt x="42" y="123"/>
                  </a:lnTo>
                  <a:lnTo>
                    <a:pt x="41" y="123"/>
                  </a:lnTo>
                  <a:lnTo>
                    <a:pt x="41" y="122"/>
                  </a:lnTo>
                  <a:lnTo>
                    <a:pt x="40" y="122"/>
                  </a:lnTo>
                  <a:lnTo>
                    <a:pt x="39" y="122"/>
                  </a:lnTo>
                  <a:lnTo>
                    <a:pt x="38" y="122"/>
                  </a:lnTo>
                  <a:lnTo>
                    <a:pt x="37" y="122"/>
                  </a:lnTo>
                  <a:lnTo>
                    <a:pt x="37" y="123"/>
                  </a:lnTo>
                  <a:lnTo>
                    <a:pt x="37" y="122"/>
                  </a:lnTo>
                  <a:lnTo>
                    <a:pt x="36" y="121"/>
                  </a:lnTo>
                  <a:lnTo>
                    <a:pt x="34" y="121"/>
                  </a:lnTo>
                  <a:lnTo>
                    <a:pt x="34" y="120"/>
                  </a:lnTo>
                  <a:lnTo>
                    <a:pt x="34" y="119"/>
                  </a:lnTo>
                  <a:lnTo>
                    <a:pt x="36" y="119"/>
                  </a:lnTo>
                  <a:lnTo>
                    <a:pt x="36" y="117"/>
                  </a:lnTo>
                  <a:lnTo>
                    <a:pt x="34" y="117"/>
                  </a:lnTo>
                  <a:lnTo>
                    <a:pt x="34" y="116"/>
                  </a:lnTo>
                  <a:lnTo>
                    <a:pt x="36" y="116"/>
                  </a:lnTo>
                  <a:lnTo>
                    <a:pt x="34" y="116"/>
                  </a:lnTo>
                  <a:lnTo>
                    <a:pt x="34" y="115"/>
                  </a:lnTo>
                  <a:lnTo>
                    <a:pt x="34" y="114"/>
                  </a:lnTo>
                  <a:lnTo>
                    <a:pt x="36" y="115"/>
                  </a:lnTo>
                  <a:lnTo>
                    <a:pt x="36" y="114"/>
                  </a:lnTo>
                  <a:lnTo>
                    <a:pt x="37" y="114"/>
                  </a:lnTo>
                  <a:lnTo>
                    <a:pt x="36" y="113"/>
                  </a:lnTo>
                  <a:lnTo>
                    <a:pt x="37" y="113"/>
                  </a:lnTo>
                  <a:lnTo>
                    <a:pt x="38" y="113"/>
                  </a:lnTo>
                  <a:lnTo>
                    <a:pt x="38" y="112"/>
                  </a:lnTo>
                  <a:lnTo>
                    <a:pt x="37" y="112"/>
                  </a:lnTo>
                  <a:lnTo>
                    <a:pt x="37" y="111"/>
                  </a:lnTo>
                  <a:lnTo>
                    <a:pt x="38" y="111"/>
                  </a:lnTo>
                  <a:lnTo>
                    <a:pt x="39" y="109"/>
                  </a:lnTo>
                  <a:lnTo>
                    <a:pt x="38" y="109"/>
                  </a:lnTo>
                  <a:lnTo>
                    <a:pt x="38" y="108"/>
                  </a:lnTo>
                  <a:lnTo>
                    <a:pt x="37" y="108"/>
                  </a:lnTo>
                  <a:lnTo>
                    <a:pt x="37" y="107"/>
                  </a:lnTo>
                  <a:lnTo>
                    <a:pt x="38" y="106"/>
                  </a:lnTo>
                  <a:lnTo>
                    <a:pt x="38" y="105"/>
                  </a:lnTo>
                  <a:lnTo>
                    <a:pt x="37" y="105"/>
                  </a:lnTo>
                  <a:lnTo>
                    <a:pt x="36" y="105"/>
                  </a:lnTo>
                  <a:lnTo>
                    <a:pt x="34" y="104"/>
                  </a:lnTo>
                  <a:lnTo>
                    <a:pt x="34" y="103"/>
                  </a:lnTo>
                  <a:lnTo>
                    <a:pt x="36" y="103"/>
                  </a:lnTo>
                  <a:lnTo>
                    <a:pt x="36" y="101"/>
                  </a:lnTo>
                  <a:lnTo>
                    <a:pt x="36" y="100"/>
                  </a:lnTo>
                  <a:lnTo>
                    <a:pt x="36" y="99"/>
                  </a:lnTo>
                  <a:lnTo>
                    <a:pt x="34" y="99"/>
                  </a:lnTo>
                  <a:lnTo>
                    <a:pt x="33" y="99"/>
                  </a:lnTo>
                  <a:lnTo>
                    <a:pt x="33" y="98"/>
                  </a:lnTo>
                  <a:lnTo>
                    <a:pt x="33" y="97"/>
                  </a:lnTo>
                  <a:lnTo>
                    <a:pt x="34" y="97"/>
                  </a:lnTo>
                  <a:lnTo>
                    <a:pt x="34" y="96"/>
                  </a:lnTo>
                  <a:lnTo>
                    <a:pt x="33" y="96"/>
                  </a:lnTo>
                  <a:lnTo>
                    <a:pt x="33" y="95"/>
                  </a:lnTo>
                  <a:lnTo>
                    <a:pt x="33" y="96"/>
                  </a:lnTo>
                  <a:lnTo>
                    <a:pt x="32" y="96"/>
                  </a:lnTo>
                  <a:lnTo>
                    <a:pt x="32" y="97"/>
                  </a:lnTo>
                  <a:lnTo>
                    <a:pt x="31" y="97"/>
                  </a:lnTo>
                  <a:lnTo>
                    <a:pt x="31" y="96"/>
                  </a:lnTo>
                  <a:lnTo>
                    <a:pt x="30" y="96"/>
                  </a:lnTo>
                  <a:lnTo>
                    <a:pt x="30" y="95"/>
                  </a:lnTo>
                  <a:lnTo>
                    <a:pt x="30" y="92"/>
                  </a:lnTo>
                  <a:lnTo>
                    <a:pt x="28" y="83"/>
                  </a:lnTo>
                  <a:lnTo>
                    <a:pt x="26" y="76"/>
                  </a:lnTo>
                  <a:lnTo>
                    <a:pt x="25" y="74"/>
                  </a:lnTo>
                  <a:lnTo>
                    <a:pt x="25" y="73"/>
                  </a:lnTo>
                  <a:lnTo>
                    <a:pt x="26" y="74"/>
                  </a:lnTo>
                  <a:lnTo>
                    <a:pt x="28" y="74"/>
                  </a:lnTo>
                  <a:lnTo>
                    <a:pt x="29" y="74"/>
                  </a:lnTo>
                  <a:lnTo>
                    <a:pt x="30" y="74"/>
                  </a:lnTo>
                  <a:lnTo>
                    <a:pt x="31" y="74"/>
                  </a:lnTo>
                  <a:lnTo>
                    <a:pt x="32" y="74"/>
                  </a:lnTo>
                  <a:lnTo>
                    <a:pt x="33" y="75"/>
                  </a:lnTo>
                  <a:lnTo>
                    <a:pt x="34" y="75"/>
                  </a:lnTo>
                  <a:lnTo>
                    <a:pt x="36" y="75"/>
                  </a:lnTo>
                  <a:lnTo>
                    <a:pt x="36" y="76"/>
                  </a:lnTo>
                  <a:lnTo>
                    <a:pt x="37" y="76"/>
                  </a:lnTo>
                  <a:lnTo>
                    <a:pt x="38" y="76"/>
                  </a:lnTo>
                  <a:lnTo>
                    <a:pt x="39" y="76"/>
                  </a:lnTo>
                  <a:lnTo>
                    <a:pt x="40" y="76"/>
                  </a:lnTo>
                  <a:lnTo>
                    <a:pt x="41" y="76"/>
                  </a:lnTo>
                  <a:lnTo>
                    <a:pt x="42" y="76"/>
                  </a:lnTo>
                  <a:lnTo>
                    <a:pt x="44" y="76"/>
                  </a:lnTo>
                  <a:lnTo>
                    <a:pt x="45" y="76"/>
                  </a:lnTo>
                  <a:lnTo>
                    <a:pt x="46" y="76"/>
                  </a:lnTo>
                  <a:lnTo>
                    <a:pt x="47" y="76"/>
                  </a:lnTo>
                  <a:lnTo>
                    <a:pt x="48" y="76"/>
                  </a:lnTo>
                  <a:lnTo>
                    <a:pt x="49" y="75"/>
                  </a:lnTo>
                  <a:lnTo>
                    <a:pt x="50" y="75"/>
                  </a:lnTo>
                  <a:lnTo>
                    <a:pt x="50" y="74"/>
                  </a:lnTo>
                  <a:lnTo>
                    <a:pt x="52" y="74"/>
                  </a:lnTo>
                  <a:lnTo>
                    <a:pt x="52" y="73"/>
                  </a:lnTo>
                  <a:lnTo>
                    <a:pt x="53" y="73"/>
                  </a:lnTo>
                  <a:lnTo>
                    <a:pt x="53" y="72"/>
                  </a:lnTo>
                  <a:lnTo>
                    <a:pt x="54" y="72"/>
                  </a:lnTo>
                  <a:lnTo>
                    <a:pt x="54" y="71"/>
                  </a:lnTo>
                  <a:lnTo>
                    <a:pt x="55" y="71"/>
                  </a:lnTo>
                  <a:lnTo>
                    <a:pt x="55" y="69"/>
                  </a:lnTo>
                  <a:lnTo>
                    <a:pt x="55" y="68"/>
                  </a:lnTo>
                  <a:lnTo>
                    <a:pt x="56" y="68"/>
                  </a:lnTo>
                  <a:lnTo>
                    <a:pt x="56" y="67"/>
                  </a:lnTo>
                  <a:lnTo>
                    <a:pt x="56" y="66"/>
                  </a:lnTo>
                  <a:lnTo>
                    <a:pt x="56" y="65"/>
                  </a:lnTo>
                  <a:lnTo>
                    <a:pt x="55" y="65"/>
                  </a:lnTo>
                  <a:lnTo>
                    <a:pt x="55" y="64"/>
                  </a:lnTo>
                  <a:lnTo>
                    <a:pt x="54" y="64"/>
                  </a:lnTo>
                  <a:lnTo>
                    <a:pt x="54" y="63"/>
                  </a:lnTo>
                  <a:lnTo>
                    <a:pt x="53" y="63"/>
                  </a:lnTo>
                  <a:lnTo>
                    <a:pt x="53" y="61"/>
                  </a:lnTo>
                  <a:lnTo>
                    <a:pt x="52" y="61"/>
                  </a:lnTo>
                  <a:lnTo>
                    <a:pt x="50" y="61"/>
                  </a:lnTo>
                  <a:lnTo>
                    <a:pt x="50" y="60"/>
                  </a:lnTo>
                  <a:lnTo>
                    <a:pt x="49" y="60"/>
                  </a:lnTo>
                  <a:lnTo>
                    <a:pt x="48" y="60"/>
                  </a:lnTo>
                  <a:lnTo>
                    <a:pt x="47" y="60"/>
                  </a:lnTo>
                  <a:lnTo>
                    <a:pt x="46" y="60"/>
                  </a:lnTo>
                  <a:lnTo>
                    <a:pt x="45" y="60"/>
                  </a:lnTo>
                  <a:lnTo>
                    <a:pt x="44" y="60"/>
                  </a:lnTo>
                  <a:lnTo>
                    <a:pt x="42" y="60"/>
                  </a:lnTo>
                  <a:lnTo>
                    <a:pt x="41" y="60"/>
                  </a:lnTo>
                  <a:lnTo>
                    <a:pt x="40" y="60"/>
                  </a:lnTo>
                  <a:lnTo>
                    <a:pt x="39" y="60"/>
                  </a:lnTo>
                  <a:lnTo>
                    <a:pt x="39" y="61"/>
                  </a:lnTo>
                  <a:lnTo>
                    <a:pt x="38" y="61"/>
                  </a:lnTo>
                  <a:lnTo>
                    <a:pt x="37" y="61"/>
                  </a:lnTo>
                  <a:lnTo>
                    <a:pt x="37" y="63"/>
                  </a:lnTo>
                  <a:lnTo>
                    <a:pt x="36" y="63"/>
                  </a:lnTo>
                  <a:lnTo>
                    <a:pt x="34" y="63"/>
                  </a:lnTo>
                  <a:lnTo>
                    <a:pt x="33" y="63"/>
                  </a:lnTo>
                  <a:lnTo>
                    <a:pt x="33" y="64"/>
                  </a:lnTo>
                  <a:lnTo>
                    <a:pt x="32" y="64"/>
                  </a:lnTo>
                  <a:lnTo>
                    <a:pt x="31" y="64"/>
                  </a:lnTo>
                  <a:lnTo>
                    <a:pt x="30" y="64"/>
                  </a:lnTo>
                  <a:lnTo>
                    <a:pt x="29" y="64"/>
                  </a:lnTo>
                  <a:lnTo>
                    <a:pt x="28" y="64"/>
                  </a:lnTo>
                  <a:lnTo>
                    <a:pt x="26" y="65"/>
                  </a:lnTo>
                  <a:lnTo>
                    <a:pt x="25" y="65"/>
                  </a:lnTo>
                  <a:lnTo>
                    <a:pt x="24" y="65"/>
                  </a:lnTo>
                  <a:lnTo>
                    <a:pt x="23" y="65"/>
                  </a:lnTo>
                  <a:lnTo>
                    <a:pt x="23" y="66"/>
                  </a:lnTo>
                  <a:lnTo>
                    <a:pt x="22" y="66"/>
                  </a:lnTo>
                  <a:lnTo>
                    <a:pt x="21" y="66"/>
                  </a:lnTo>
                  <a:lnTo>
                    <a:pt x="20" y="66"/>
                  </a:lnTo>
                  <a:lnTo>
                    <a:pt x="18" y="66"/>
                  </a:lnTo>
                  <a:lnTo>
                    <a:pt x="17" y="66"/>
                  </a:lnTo>
                  <a:lnTo>
                    <a:pt x="17" y="67"/>
                  </a:lnTo>
                  <a:lnTo>
                    <a:pt x="16" y="67"/>
                  </a:lnTo>
                  <a:lnTo>
                    <a:pt x="15" y="67"/>
                  </a:lnTo>
                  <a:lnTo>
                    <a:pt x="14" y="67"/>
                  </a:lnTo>
                  <a:lnTo>
                    <a:pt x="13" y="67"/>
                  </a:lnTo>
                  <a:lnTo>
                    <a:pt x="12" y="67"/>
                  </a:lnTo>
                  <a:lnTo>
                    <a:pt x="10" y="68"/>
                  </a:lnTo>
                  <a:lnTo>
                    <a:pt x="9" y="68"/>
                  </a:lnTo>
                  <a:lnTo>
                    <a:pt x="8" y="68"/>
                  </a:lnTo>
                  <a:lnTo>
                    <a:pt x="7" y="68"/>
                  </a:lnTo>
                  <a:lnTo>
                    <a:pt x="6" y="68"/>
                  </a:lnTo>
                  <a:lnTo>
                    <a:pt x="5" y="68"/>
                  </a:lnTo>
                  <a:lnTo>
                    <a:pt x="5" y="67"/>
                  </a:lnTo>
                  <a:lnTo>
                    <a:pt x="4" y="67"/>
                  </a:lnTo>
                  <a:lnTo>
                    <a:pt x="2" y="67"/>
                  </a:lnTo>
                  <a:lnTo>
                    <a:pt x="1" y="67"/>
                  </a:lnTo>
                  <a:lnTo>
                    <a:pt x="1" y="66"/>
                  </a:lnTo>
                  <a:lnTo>
                    <a:pt x="0" y="66"/>
                  </a:lnTo>
                  <a:lnTo>
                    <a:pt x="1" y="55"/>
                  </a:lnTo>
                  <a:lnTo>
                    <a:pt x="1" y="53"/>
                  </a:lnTo>
                  <a:lnTo>
                    <a:pt x="1" y="52"/>
                  </a:lnTo>
                  <a:lnTo>
                    <a:pt x="2" y="51"/>
                  </a:lnTo>
                  <a:lnTo>
                    <a:pt x="2" y="50"/>
                  </a:lnTo>
                  <a:lnTo>
                    <a:pt x="2" y="49"/>
                  </a:lnTo>
                  <a:lnTo>
                    <a:pt x="2" y="48"/>
                  </a:lnTo>
                  <a:lnTo>
                    <a:pt x="2" y="47"/>
                  </a:lnTo>
                  <a:lnTo>
                    <a:pt x="4" y="47"/>
                  </a:lnTo>
                  <a:lnTo>
                    <a:pt x="4" y="45"/>
                  </a:lnTo>
                  <a:lnTo>
                    <a:pt x="4" y="44"/>
                  </a:lnTo>
                  <a:lnTo>
                    <a:pt x="4" y="43"/>
                  </a:lnTo>
                  <a:lnTo>
                    <a:pt x="4" y="42"/>
                  </a:lnTo>
                  <a:lnTo>
                    <a:pt x="5" y="42"/>
                  </a:lnTo>
                  <a:lnTo>
                    <a:pt x="5" y="41"/>
                  </a:lnTo>
                  <a:lnTo>
                    <a:pt x="5" y="40"/>
                  </a:lnTo>
                  <a:lnTo>
                    <a:pt x="5" y="39"/>
                  </a:lnTo>
                  <a:lnTo>
                    <a:pt x="6" y="39"/>
                  </a:lnTo>
                  <a:lnTo>
                    <a:pt x="6" y="37"/>
                  </a:lnTo>
                  <a:lnTo>
                    <a:pt x="6" y="36"/>
                  </a:lnTo>
                  <a:lnTo>
                    <a:pt x="6" y="35"/>
                  </a:lnTo>
                  <a:lnTo>
                    <a:pt x="7" y="35"/>
                  </a:lnTo>
                  <a:lnTo>
                    <a:pt x="7" y="34"/>
                  </a:lnTo>
                  <a:lnTo>
                    <a:pt x="7" y="33"/>
                  </a:lnTo>
                  <a:lnTo>
                    <a:pt x="7" y="31"/>
                  </a:lnTo>
                  <a:lnTo>
                    <a:pt x="8" y="31"/>
                  </a:lnTo>
                  <a:lnTo>
                    <a:pt x="8" y="29"/>
                  </a:lnTo>
                  <a:lnTo>
                    <a:pt x="8" y="28"/>
                  </a:lnTo>
                  <a:lnTo>
                    <a:pt x="8" y="27"/>
                  </a:lnTo>
                  <a:lnTo>
                    <a:pt x="9" y="27"/>
                  </a:lnTo>
                  <a:lnTo>
                    <a:pt x="9" y="26"/>
                  </a:lnTo>
                  <a:lnTo>
                    <a:pt x="9" y="25"/>
                  </a:lnTo>
                  <a:lnTo>
                    <a:pt x="9" y="24"/>
                  </a:lnTo>
                  <a:lnTo>
                    <a:pt x="10" y="23"/>
                  </a:lnTo>
                  <a:lnTo>
                    <a:pt x="10" y="21"/>
                  </a:lnTo>
                  <a:lnTo>
                    <a:pt x="10" y="20"/>
                  </a:lnTo>
                  <a:lnTo>
                    <a:pt x="10" y="19"/>
                  </a:lnTo>
                  <a:lnTo>
                    <a:pt x="12" y="18"/>
                  </a:lnTo>
                  <a:lnTo>
                    <a:pt x="12" y="17"/>
                  </a:lnTo>
                  <a:lnTo>
                    <a:pt x="12" y="16"/>
                  </a:lnTo>
                  <a:lnTo>
                    <a:pt x="12" y="15"/>
                  </a:lnTo>
                  <a:lnTo>
                    <a:pt x="13" y="15"/>
                  </a:lnTo>
                  <a:lnTo>
                    <a:pt x="13" y="13"/>
                  </a:lnTo>
                  <a:lnTo>
                    <a:pt x="14" y="12"/>
                  </a:lnTo>
                  <a:lnTo>
                    <a:pt x="15" y="11"/>
                  </a:lnTo>
                  <a:lnTo>
                    <a:pt x="16" y="10"/>
                  </a:lnTo>
                  <a:lnTo>
                    <a:pt x="17" y="10"/>
                  </a:lnTo>
                  <a:lnTo>
                    <a:pt x="18" y="10"/>
                  </a:lnTo>
                  <a:lnTo>
                    <a:pt x="18" y="9"/>
                  </a:lnTo>
                  <a:lnTo>
                    <a:pt x="20" y="9"/>
                  </a:lnTo>
                  <a:lnTo>
                    <a:pt x="21" y="9"/>
                  </a:lnTo>
                  <a:lnTo>
                    <a:pt x="22" y="9"/>
                  </a:lnTo>
                  <a:lnTo>
                    <a:pt x="23" y="9"/>
                  </a:lnTo>
                  <a:lnTo>
                    <a:pt x="24" y="9"/>
                  </a:lnTo>
                  <a:lnTo>
                    <a:pt x="24" y="8"/>
                  </a:lnTo>
                  <a:lnTo>
                    <a:pt x="25" y="8"/>
                  </a:lnTo>
                  <a:lnTo>
                    <a:pt x="28" y="8"/>
                  </a:lnTo>
                  <a:lnTo>
                    <a:pt x="29" y="8"/>
                  </a:lnTo>
                  <a:lnTo>
                    <a:pt x="30" y="8"/>
                  </a:lnTo>
                  <a:lnTo>
                    <a:pt x="31" y="8"/>
                  </a:lnTo>
                  <a:lnTo>
                    <a:pt x="32" y="8"/>
                  </a:lnTo>
                  <a:lnTo>
                    <a:pt x="33" y="8"/>
                  </a:lnTo>
                  <a:lnTo>
                    <a:pt x="34" y="8"/>
                  </a:lnTo>
                  <a:lnTo>
                    <a:pt x="34" y="7"/>
                  </a:lnTo>
                  <a:lnTo>
                    <a:pt x="36" y="7"/>
                  </a:lnTo>
                  <a:lnTo>
                    <a:pt x="37" y="7"/>
                  </a:lnTo>
                  <a:lnTo>
                    <a:pt x="38" y="5"/>
                  </a:lnTo>
                  <a:lnTo>
                    <a:pt x="39" y="5"/>
                  </a:lnTo>
                  <a:lnTo>
                    <a:pt x="39" y="7"/>
                  </a:lnTo>
                  <a:lnTo>
                    <a:pt x="39" y="8"/>
                  </a:lnTo>
                  <a:lnTo>
                    <a:pt x="39" y="9"/>
                  </a:lnTo>
                  <a:lnTo>
                    <a:pt x="40" y="9"/>
                  </a:lnTo>
                  <a:lnTo>
                    <a:pt x="40" y="10"/>
                  </a:lnTo>
                  <a:lnTo>
                    <a:pt x="40" y="11"/>
                  </a:lnTo>
                  <a:lnTo>
                    <a:pt x="40" y="12"/>
                  </a:lnTo>
                  <a:lnTo>
                    <a:pt x="41" y="12"/>
                  </a:lnTo>
                  <a:lnTo>
                    <a:pt x="41" y="13"/>
                  </a:lnTo>
                  <a:lnTo>
                    <a:pt x="41" y="15"/>
                  </a:lnTo>
                  <a:lnTo>
                    <a:pt x="41" y="16"/>
                  </a:lnTo>
                  <a:lnTo>
                    <a:pt x="41" y="17"/>
                  </a:lnTo>
                  <a:lnTo>
                    <a:pt x="41" y="18"/>
                  </a:lnTo>
                  <a:lnTo>
                    <a:pt x="40" y="18"/>
                  </a:lnTo>
                  <a:lnTo>
                    <a:pt x="41" y="18"/>
                  </a:lnTo>
                  <a:lnTo>
                    <a:pt x="41" y="20"/>
                  </a:lnTo>
                  <a:lnTo>
                    <a:pt x="40" y="21"/>
                  </a:lnTo>
                  <a:lnTo>
                    <a:pt x="41" y="23"/>
                  </a:lnTo>
                  <a:lnTo>
                    <a:pt x="41" y="24"/>
                  </a:lnTo>
                  <a:lnTo>
                    <a:pt x="41" y="25"/>
                  </a:lnTo>
                  <a:lnTo>
                    <a:pt x="41" y="26"/>
                  </a:lnTo>
                  <a:lnTo>
                    <a:pt x="41" y="27"/>
                  </a:lnTo>
                  <a:lnTo>
                    <a:pt x="41" y="28"/>
                  </a:lnTo>
                  <a:lnTo>
                    <a:pt x="42" y="28"/>
                  </a:lnTo>
                  <a:lnTo>
                    <a:pt x="42" y="29"/>
                  </a:lnTo>
                  <a:lnTo>
                    <a:pt x="42" y="31"/>
                  </a:lnTo>
                  <a:lnTo>
                    <a:pt x="44" y="31"/>
                  </a:lnTo>
                  <a:lnTo>
                    <a:pt x="44" y="32"/>
                  </a:lnTo>
                  <a:lnTo>
                    <a:pt x="44" y="33"/>
                  </a:lnTo>
                  <a:lnTo>
                    <a:pt x="45" y="33"/>
                  </a:lnTo>
                  <a:lnTo>
                    <a:pt x="45" y="34"/>
                  </a:lnTo>
                  <a:lnTo>
                    <a:pt x="46" y="35"/>
                  </a:lnTo>
                  <a:lnTo>
                    <a:pt x="47" y="35"/>
                  </a:lnTo>
                  <a:lnTo>
                    <a:pt x="47" y="36"/>
                  </a:lnTo>
                  <a:lnTo>
                    <a:pt x="48" y="36"/>
                  </a:lnTo>
                  <a:lnTo>
                    <a:pt x="49" y="36"/>
                  </a:lnTo>
                  <a:lnTo>
                    <a:pt x="50" y="36"/>
                  </a:lnTo>
                  <a:lnTo>
                    <a:pt x="50" y="37"/>
                  </a:lnTo>
                  <a:lnTo>
                    <a:pt x="52" y="37"/>
                  </a:lnTo>
                  <a:lnTo>
                    <a:pt x="53" y="37"/>
                  </a:lnTo>
                  <a:lnTo>
                    <a:pt x="54" y="37"/>
                  </a:lnTo>
                  <a:lnTo>
                    <a:pt x="55" y="37"/>
                  </a:lnTo>
                  <a:lnTo>
                    <a:pt x="56" y="36"/>
                  </a:lnTo>
                  <a:lnTo>
                    <a:pt x="57" y="36"/>
                  </a:lnTo>
                  <a:lnTo>
                    <a:pt x="57" y="35"/>
                  </a:lnTo>
                  <a:lnTo>
                    <a:pt x="58" y="35"/>
                  </a:lnTo>
                  <a:lnTo>
                    <a:pt x="60" y="34"/>
                  </a:lnTo>
                  <a:lnTo>
                    <a:pt x="61" y="33"/>
                  </a:lnTo>
                  <a:lnTo>
                    <a:pt x="62" y="32"/>
                  </a:lnTo>
                  <a:lnTo>
                    <a:pt x="62" y="31"/>
                  </a:lnTo>
                  <a:lnTo>
                    <a:pt x="63" y="29"/>
                  </a:lnTo>
                  <a:lnTo>
                    <a:pt x="63" y="28"/>
                  </a:lnTo>
                  <a:lnTo>
                    <a:pt x="63" y="27"/>
                  </a:lnTo>
                  <a:lnTo>
                    <a:pt x="63" y="26"/>
                  </a:lnTo>
                  <a:lnTo>
                    <a:pt x="64" y="25"/>
                  </a:lnTo>
                  <a:lnTo>
                    <a:pt x="64" y="24"/>
                  </a:lnTo>
                  <a:lnTo>
                    <a:pt x="64" y="23"/>
                  </a:lnTo>
                  <a:lnTo>
                    <a:pt x="62" y="20"/>
                  </a:lnTo>
                  <a:lnTo>
                    <a:pt x="61" y="20"/>
                  </a:lnTo>
                  <a:lnTo>
                    <a:pt x="61" y="19"/>
                  </a:lnTo>
                  <a:lnTo>
                    <a:pt x="60" y="19"/>
                  </a:lnTo>
                  <a:lnTo>
                    <a:pt x="60" y="18"/>
                  </a:lnTo>
                  <a:lnTo>
                    <a:pt x="58" y="18"/>
                  </a:lnTo>
                  <a:lnTo>
                    <a:pt x="58" y="17"/>
                  </a:lnTo>
                  <a:lnTo>
                    <a:pt x="57" y="17"/>
                  </a:lnTo>
                  <a:lnTo>
                    <a:pt x="57" y="16"/>
                  </a:lnTo>
                  <a:lnTo>
                    <a:pt x="56" y="15"/>
                  </a:lnTo>
                  <a:lnTo>
                    <a:pt x="55" y="13"/>
                  </a:lnTo>
                  <a:lnTo>
                    <a:pt x="54" y="12"/>
                  </a:lnTo>
                  <a:lnTo>
                    <a:pt x="54" y="11"/>
                  </a:lnTo>
                  <a:lnTo>
                    <a:pt x="53" y="11"/>
                  </a:lnTo>
                  <a:lnTo>
                    <a:pt x="53" y="10"/>
                  </a:lnTo>
                  <a:lnTo>
                    <a:pt x="52" y="9"/>
                  </a:lnTo>
                  <a:lnTo>
                    <a:pt x="52" y="8"/>
                  </a:lnTo>
                  <a:lnTo>
                    <a:pt x="52" y="7"/>
                  </a:lnTo>
                  <a:lnTo>
                    <a:pt x="53" y="7"/>
                  </a:lnTo>
                  <a:lnTo>
                    <a:pt x="53" y="5"/>
                  </a:lnTo>
                  <a:lnTo>
                    <a:pt x="53" y="4"/>
                  </a:lnTo>
                  <a:lnTo>
                    <a:pt x="53" y="3"/>
                  </a:lnTo>
                  <a:lnTo>
                    <a:pt x="54" y="3"/>
                  </a:lnTo>
                  <a:lnTo>
                    <a:pt x="55" y="3"/>
                  </a:lnTo>
                  <a:lnTo>
                    <a:pt x="55" y="2"/>
                  </a:lnTo>
                  <a:lnTo>
                    <a:pt x="62" y="0"/>
                  </a:lnTo>
                  <a:lnTo>
                    <a:pt x="63"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71" name="Freeform 171"/>
            <p:cNvSpPr>
              <a:spLocks/>
            </p:cNvSpPr>
            <p:nvPr/>
          </p:nvSpPr>
          <p:spPr bwMode="auto">
            <a:xfrm>
              <a:off x="3142" y="2726"/>
              <a:ext cx="242" cy="241"/>
            </a:xfrm>
            <a:custGeom>
              <a:avLst/>
              <a:gdLst>
                <a:gd name="T0" fmla="*/ 50 w 242"/>
                <a:gd name="T1" fmla="*/ 15 h 241"/>
                <a:gd name="T2" fmla="*/ 68 w 242"/>
                <a:gd name="T3" fmla="*/ 13 h 241"/>
                <a:gd name="T4" fmla="*/ 80 w 242"/>
                <a:gd name="T5" fmla="*/ 12 h 241"/>
                <a:gd name="T6" fmla="*/ 100 w 242"/>
                <a:gd name="T7" fmla="*/ 10 h 241"/>
                <a:gd name="T8" fmla="*/ 114 w 242"/>
                <a:gd name="T9" fmla="*/ 9 h 241"/>
                <a:gd name="T10" fmla="*/ 125 w 242"/>
                <a:gd name="T11" fmla="*/ 9 h 241"/>
                <a:gd name="T12" fmla="*/ 141 w 242"/>
                <a:gd name="T13" fmla="*/ 8 h 241"/>
                <a:gd name="T14" fmla="*/ 150 w 242"/>
                <a:gd name="T15" fmla="*/ 7 h 241"/>
                <a:gd name="T16" fmla="*/ 159 w 242"/>
                <a:gd name="T17" fmla="*/ 7 h 241"/>
                <a:gd name="T18" fmla="*/ 181 w 242"/>
                <a:gd name="T19" fmla="*/ 4 h 241"/>
                <a:gd name="T20" fmla="*/ 189 w 242"/>
                <a:gd name="T21" fmla="*/ 4 h 241"/>
                <a:gd name="T22" fmla="*/ 199 w 242"/>
                <a:gd name="T23" fmla="*/ 3 h 241"/>
                <a:gd name="T24" fmla="*/ 209 w 242"/>
                <a:gd name="T25" fmla="*/ 2 h 241"/>
                <a:gd name="T26" fmla="*/ 224 w 242"/>
                <a:gd name="T27" fmla="*/ 1 h 241"/>
                <a:gd name="T28" fmla="*/ 241 w 242"/>
                <a:gd name="T29" fmla="*/ 1 h 241"/>
                <a:gd name="T30" fmla="*/ 241 w 242"/>
                <a:gd name="T31" fmla="*/ 21 h 241"/>
                <a:gd name="T32" fmla="*/ 241 w 242"/>
                <a:gd name="T33" fmla="*/ 32 h 241"/>
                <a:gd name="T34" fmla="*/ 241 w 242"/>
                <a:gd name="T35" fmla="*/ 45 h 241"/>
                <a:gd name="T36" fmla="*/ 241 w 242"/>
                <a:gd name="T37" fmla="*/ 65 h 241"/>
                <a:gd name="T38" fmla="*/ 241 w 242"/>
                <a:gd name="T39" fmla="*/ 79 h 241"/>
                <a:gd name="T40" fmla="*/ 241 w 242"/>
                <a:gd name="T41" fmla="*/ 92 h 241"/>
                <a:gd name="T42" fmla="*/ 241 w 242"/>
                <a:gd name="T43" fmla="*/ 109 h 241"/>
                <a:gd name="T44" fmla="*/ 242 w 242"/>
                <a:gd name="T45" fmla="*/ 122 h 241"/>
                <a:gd name="T46" fmla="*/ 242 w 242"/>
                <a:gd name="T47" fmla="*/ 146 h 241"/>
                <a:gd name="T48" fmla="*/ 242 w 242"/>
                <a:gd name="T49" fmla="*/ 177 h 241"/>
                <a:gd name="T50" fmla="*/ 242 w 242"/>
                <a:gd name="T51" fmla="*/ 205 h 241"/>
                <a:gd name="T52" fmla="*/ 242 w 242"/>
                <a:gd name="T53" fmla="*/ 234 h 241"/>
                <a:gd name="T54" fmla="*/ 231 w 242"/>
                <a:gd name="T55" fmla="*/ 240 h 241"/>
                <a:gd name="T56" fmla="*/ 223 w 242"/>
                <a:gd name="T57" fmla="*/ 240 h 241"/>
                <a:gd name="T58" fmla="*/ 220 w 242"/>
                <a:gd name="T59" fmla="*/ 240 h 241"/>
                <a:gd name="T60" fmla="*/ 198 w 242"/>
                <a:gd name="T61" fmla="*/ 240 h 241"/>
                <a:gd name="T62" fmla="*/ 181 w 242"/>
                <a:gd name="T63" fmla="*/ 240 h 241"/>
                <a:gd name="T64" fmla="*/ 168 w 242"/>
                <a:gd name="T65" fmla="*/ 241 h 241"/>
                <a:gd name="T66" fmla="*/ 142 w 242"/>
                <a:gd name="T67" fmla="*/ 241 h 241"/>
                <a:gd name="T68" fmla="*/ 121 w 242"/>
                <a:gd name="T69" fmla="*/ 241 h 241"/>
                <a:gd name="T70" fmla="*/ 92 w 242"/>
                <a:gd name="T71" fmla="*/ 241 h 241"/>
                <a:gd name="T72" fmla="*/ 65 w 242"/>
                <a:gd name="T73" fmla="*/ 241 h 241"/>
                <a:gd name="T74" fmla="*/ 50 w 242"/>
                <a:gd name="T75" fmla="*/ 241 h 241"/>
                <a:gd name="T76" fmla="*/ 33 w 242"/>
                <a:gd name="T77" fmla="*/ 241 h 241"/>
                <a:gd name="T78" fmla="*/ 15 w 242"/>
                <a:gd name="T79" fmla="*/ 241 h 241"/>
                <a:gd name="T80" fmla="*/ 2 w 242"/>
                <a:gd name="T81" fmla="*/ 237 h 241"/>
                <a:gd name="T82" fmla="*/ 2 w 242"/>
                <a:gd name="T83" fmla="*/ 228 h 241"/>
                <a:gd name="T84" fmla="*/ 2 w 242"/>
                <a:gd name="T85" fmla="*/ 217 h 241"/>
                <a:gd name="T86" fmla="*/ 2 w 242"/>
                <a:gd name="T87" fmla="*/ 203 h 241"/>
                <a:gd name="T88" fmla="*/ 2 w 242"/>
                <a:gd name="T89" fmla="*/ 181 h 241"/>
                <a:gd name="T90" fmla="*/ 1 w 242"/>
                <a:gd name="T91" fmla="*/ 169 h 241"/>
                <a:gd name="T92" fmla="*/ 1 w 242"/>
                <a:gd name="T93" fmla="*/ 160 h 241"/>
                <a:gd name="T94" fmla="*/ 1 w 242"/>
                <a:gd name="T95" fmla="*/ 146 h 241"/>
                <a:gd name="T96" fmla="*/ 1 w 242"/>
                <a:gd name="T97" fmla="*/ 131 h 241"/>
                <a:gd name="T98" fmla="*/ 1 w 242"/>
                <a:gd name="T99" fmla="*/ 115 h 241"/>
                <a:gd name="T100" fmla="*/ 1 w 242"/>
                <a:gd name="T101" fmla="*/ 99 h 241"/>
                <a:gd name="T102" fmla="*/ 1 w 242"/>
                <a:gd name="T103" fmla="*/ 85 h 241"/>
                <a:gd name="T104" fmla="*/ 1 w 242"/>
                <a:gd name="T105" fmla="*/ 73 h 241"/>
                <a:gd name="T106" fmla="*/ 1 w 242"/>
                <a:gd name="T107" fmla="*/ 59 h 241"/>
                <a:gd name="T108" fmla="*/ 1 w 242"/>
                <a:gd name="T109" fmla="*/ 41 h 241"/>
                <a:gd name="T110" fmla="*/ 0 w 242"/>
                <a:gd name="T111" fmla="*/ 27 h 241"/>
                <a:gd name="T112" fmla="*/ 5 w 242"/>
                <a:gd name="T113" fmla="*/ 18 h 241"/>
                <a:gd name="T114" fmla="*/ 14 w 242"/>
                <a:gd name="T115" fmla="*/ 17 h 241"/>
                <a:gd name="T116" fmla="*/ 22 w 242"/>
                <a:gd name="T117" fmla="*/ 17 h 241"/>
                <a:gd name="T118" fmla="*/ 28 w 242"/>
                <a:gd name="T119" fmla="*/ 16 h 241"/>
                <a:gd name="T120" fmla="*/ 33 w 242"/>
                <a:gd name="T121" fmla="*/ 16 h 24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42" h="241">
                  <a:moveTo>
                    <a:pt x="45" y="15"/>
                  </a:moveTo>
                  <a:lnTo>
                    <a:pt x="46" y="15"/>
                  </a:lnTo>
                  <a:lnTo>
                    <a:pt x="48" y="15"/>
                  </a:lnTo>
                  <a:lnTo>
                    <a:pt x="49" y="15"/>
                  </a:lnTo>
                  <a:lnTo>
                    <a:pt x="50" y="15"/>
                  </a:lnTo>
                  <a:lnTo>
                    <a:pt x="53" y="15"/>
                  </a:lnTo>
                  <a:lnTo>
                    <a:pt x="53" y="13"/>
                  </a:lnTo>
                  <a:lnTo>
                    <a:pt x="57" y="13"/>
                  </a:lnTo>
                  <a:lnTo>
                    <a:pt x="61" y="13"/>
                  </a:lnTo>
                  <a:lnTo>
                    <a:pt x="64" y="13"/>
                  </a:lnTo>
                  <a:lnTo>
                    <a:pt x="68" y="13"/>
                  </a:lnTo>
                  <a:lnTo>
                    <a:pt x="71" y="12"/>
                  </a:lnTo>
                  <a:lnTo>
                    <a:pt x="73" y="12"/>
                  </a:lnTo>
                  <a:lnTo>
                    <a:pt x="78" y="12"/>
                  </a:lnTo>
                  <a:lnTo>
                    <a:pt x="79" y="12"/>
                  </a:lnTo>
                  <a:lnTo>
                    <a:pt x="80" y="12"/>
                  </a:lnTo>
                  <a:lnTo>
                    <a:pt x="87" y="11"/>
                  </a:lnTo>
                  <a:lnTo>
                    <a:pt x="88" y="11"/>
                  </a:lnTo>
                  <a:lnTo>
                    <a:pt x="90" y="11"/>
                  </a:lnTo>
                  <a:lnTo>
                    <a:pt x="92" y="11"/>
                  </a:lnTo>
                  <a:lnTo>
                    <a:pt x="95" y="11"/>
                  </a:lnTo>
                  <a:lnTo>
                    <a:pt x="98" y="11"/>
                  </a:lnTo>
                  <a:lnTo>
                    <a:pt x="100" y="10"/>
                  </a:lnTo>
                  <a:lnTo>
                    <a:pt x="105" y="10"/>
                  </a:lnTo>
                  <a:lnTo>
                    <a:pt x="106" y="10"/>
                  </a:lnTo>
                  <a:lnTo>
                    <a:pt x="108" y="10"/>
                  </a:lnTo>
                  <a:lnTo>
                    <a:pt x="110" y="10"/>
                  </a:lnTo>
                  <a:lnTo>
                    <a:pt x="111" y="10"/>
                  </a:lnTo>
                  <a:lnTo>
                    <a:pt x="113" y="10"/>
                  </a:lnTo>
                  <a:lnTo>
                    <a:pt x="114" y="9"/>
                  </a:lnTo>
                  <a:lnTo>
                    <a:pt x="117" y="9"/>
                  </a:lnTo>
                  <a:lnTo>
                    <a:pt x="118" y="9"/>
                  </a:lnTo>
                  <a:lnTo>
                    <a:pt x="121" y="9"/>
                  </a:lnTo>
                  <a:lnTo>
                    <a:pt x="122" y="9"/>
                  </a:lnTo>
                  <a:lnTo>
                    <a:pt x="125" y="9"/>
                  </a:lnTo>
                  <a:lnTo>
                    <a:pt x="129" y="8"/>
                  </a:lnTo>
                  <a:lnTo>
                    <a:pt x="134" y="8"/>
                  </a:lnTo>
                  <a:lnTo>
                    <a:pt x="136" y="8"/>
                  </a:lnTo>
                  <a:lnTo>
                    <a:pt x="138" y="8"/>
                  </a:lnTo>
                  <a:lnTo>
                    <a:pt x="140" y="8"/>
                  </a:lnTo>
                  <a:lnTo>
                    <a:pt x="141" y="8"/>
                  </a:lnTo>
                  <a:lnTo>
                    <a:pt x="143" y="8"/>
                  </a:lnTo>
                  <a:lnTo>
                    <a:pt x="144" y="8"/>
                  </a:lnTo>
                  <a:lnTo>
                    <a:pt x="145" y="7"/>
                  </a:lnTo>
                  <a:lnTo>
                    <a:pt x="146" y="7"/>
                  </a:lnTo>
                  <a:lnTo>
                    <a:pt x="149" y="7"/>
                  </a:lnTo>
                  <a:lnTo>
                    <a:pt x="150" y="7"/>
                  </a:lnTo>
                  <a:lnTo>
                    <a:pt x="151" y="7"/>
                  </a:lnTo>
                  <a:lnTo>
                    <a:pt x="152" y="7"/>
                  </a:lnTo>
                  <a:lnTo>
                    <a:pt x="153" y="7"/>
                  </a:lnTo>
                  <a:lnTo>
                    <a:pt x="156" y="7"/>
                  </a:lnTo>
                  <a:lnTo>
                    <a:pt x="159" y="7"/>
                  </a:lnTo>
                  <a:lnTo>
                    <a:pt x="160" y="5"/>
                  </a:lnTo>
                  <a:lnTo>
                    <a:pt x="165" y="5"/>
                  </a:lnTo>
                  <a:lnTo>
                    <a:pt x="167" y="5"/>
                  </a:lnTo>
                  <a:lnTo>
                    <a:pt x="169" y="5"/>
                  </a:lnTo>
                  <a:lnTo>
                    <a:pt x="178" y="4"/>
                  </a:lnTo>
                  <a:lnTo>
                    <a:pt x="181" y="4"/>
                  </a:lnTo>
                  <a:lnTo>
                    <a:pt x="182" y="4"/>
                  </a:lnTo>
                  <a:lnTo>
                    <a:pt x="184" y="4"/>
                  </a:lnTo>
                  <a:lnTo>
                    <a:pt x="185" y="4"/>
                  </a:lnTo>
                  <a:lnTo>
                    <a:pt x="186" y="4"/>
                  </a:lnTo>
                  <a:lnTo>
                    <a:pt x="188" y="4"/>
                  </a:lnTo>
                  <a:lnTo>
                    <a:pt x="189" y="4"/>
                  </a:lnTo>
                  <a:lnTo>
                    <a:pt x="191" y="3"/>
                  </a:lnTo>
                  <a:lnTo>
                    <a:pt x="193" y="3"/>
                  </a:lnTo>
                  <a:lnTo>
                    <a:pt x="194" y="3"/>
                  </a:lnTo>
                  <a:lnTo>
                    <a:pt x="196" y="3"/>
                  </a:lnTo>
                  <a:lnTo>
                    <a:pt x="198" y="3"/>
                  </a:lnTo>
                  <a:lnTo>
                    <a:pt x="199" y="3"/>
                  </a:lnTo>
                  <a:lnTo>
                    <a:pt x="202" y="3"/>
                  </a:lnTo>
                  <a:lnTo>
                    <a:pt x="205" y="2"/>
                  </a:lnTo>
                  <a:lnTo>
                    <a:pt x="207" y="2"/>
                  </a:lnTo>
                  <a:lnTo>
                    <a:pt x="208" y="2"/>
                  </a:lnTo>
                  <a:lnTo>
                    <a:pt x="209" y="2"/>
                  </a:lnTo>
                  <a:lnTo>
                    <a:pt x="212" y="2"/>
                  </a:lnTo>
                  <a:lnTo>
                    <a:pt x="214" y="2"/>
                  </a:lnTo>
                  <a:lnTo>
                    <a:pt x="215" y="2"/>
                  </a:lnTo>
                  <a:lnTo>
                    <a:pt x="220" y="1"/>
                  </a:lnTo>
                  <a:lnTo>
                    <a:pt x="221" y="1"/>
                  </a:lnTo>
                  <a:lnTo>
                    <a:pt x="224" y="1"/>
                  </a:lnTo>
                  <a:lnTo>
                    <a:pt x="225" y="1"/>
                  </a:lnTo>
                  <a:lnTo>
                    <a:pt x="226" y="1"/>
                  </a:lnTo>
                  <a:lnTo>
                    <a:pt x="230" y="1"/>
                  </a:lnTo>
                  <a:lnTo>
                    <a:pt x="237" y="0"/>
                  </a:lnTo>
                  <a:lnTo>
                    <a:pt x="239" y="0"/>
                  </a:lnTo>
                  <a:lnTo>
                    <a:pt x="241" y="0"/>
                  </a:lnTo>
                  <a:lnTo>
                    <a:pt x="241" y="1"/>
                  </a:lnTo>
                  <a:lnTo>
                    <a:pt x="241" y="10"/>
                  </a:lnTo>
                  <a:lnTo>
                    <a:pt x="241" y="12"/>
                  </a:lnTo>
                  <a:lnTo>
                    <a:pt x="241" y="13"/>
                  </a:lnTo>
                  <a:lnTo>
                    <a:pt x="241" y="16"/>
                  </a:lnTo>
                  <a:lnTo>
                    <a:pt x="241" y="20"/>
                  </a:lnTo>
                  <a:lnTo>
                    <a:pt x="241" y="21"/>
                  </a:lnTo>
                  <a:lnTo>
                    <a:pt x="241" y="23"/>
                  </a:lnTo>
                  <a:lnTo>
                    <a:pt x="241" y="25"/>
                  </a:lnTo>
                  <a:lnTo>
                    <a:pt x="241" y="26"/>
                  </a:lnTo>
                  <a:lnTo>
                    <a:pt x="241" y="31"/>
                  </a:lnTo>
                  <a:lnTo>
                    <a:pt x="241" y="32"/>
                  </a:lnTo>
                  <a:lnTo>
                    <a:pt x="241" y="33"/>
                  </a:lnTo>
                  <a:lnTo>
                    <a:pt x="241" y="34"/>
                  </a:lnTo>
                  <a:lnTo>
                    <a:pt x="241" y="39"/>
                  </a:lnTo>
                  <a:lnTo>
                    <a:pt x="241" y="41"/>
                  </a:lnTo>
                  <a:lnTo>
                    <a:pt x="241" y="43"/>
                  </a:lnTo>
                  <a:lnTo>
                    <a:pt x="241" y="45"/>
                  </a:lnTo>
                  <a:lnTo>
                    <a:pt x="241" y="51"/>
                  </a:lnTo>
                  <a:lnTo>
                    <a:pt x="241" y="53"/>
                  </a:lnTo>
                  <a:lnTo>
                    <a:pt x="241" y="56"/>
                  </a:lnTo>
                  <a:lnTo>
                    <a:pt x="241" y="59"/>
                  </a:lnTo>
                  <a:lnTo>
                    <a:pt x="241" y="60"/>
                  </a:lnTo>
                  <a:lnTo>
                    <a:pt x="241" y="65"/>
                  </a:lnTo>
                  <a:lnTo>
                    <a:pt x="241" y="66"/>
                  </a:lnTo>
                  <a:lnTo>
                    <a:pt x="241" y="72"/>
                  </a:lnTo>
                  <a:lnTo>
                    <a:pt x="241" y="73"/>
                  </a:lnTo>
                  <a:lnTo>
                    <a:pt x="241" y="75"/>
                  </a:lnTo>
                  <a:lnTo>
                    <a:pt x="241" y="79"/>
                  </a:lnTo>
                  <a:lnTo>
                    <a:pt x="241" y="84"/>
                  </a:lnTo>
                  <a:lnTo>
                    <a:pt x="241" y="85"/>
                  </a:lnTo>
                  <a:lnTo>
                    <a:pt x="241" y="87"/>
                  </a:lnTo>
                  <a:lnTo>
                    <a:pt x="241" y="89"/>
                  </a:lnTo>
                  <a:lnTo>
                    <a:pt x="241" y="92"/>
                  </a:lnTo>
                  <a:lnTo>
                    <a:pt x="241" y="97"/>
                  </a:lnTo>
                  <a:lnTo>
                    <a:pt x="241" y="99"/>
                  </a:lnTo>
                  <a:lnTo>
                    <a:pt x="241" y="105"/>
                  </a:lnTo>
                  <a:lnTo>
                    <a:pt x="241" y="107"/>
                  </a:lnTo>
                  <a:lnTo>
                    <a:pt x="241" y="108"/>
                  </a:lnTo>
                  <a:lnTo>
                    <a:pt x="241" y="109"/>
                  </a:lnTo>
                  <a:lnTo>
                    <a:pt x="242" y="112"/>
                  </a:lnTo>
                  <a:lnTo>
                    <a:pt x="241" y="113"/>
                  </a:lnTo>
                  <a:lnTo>
                    <a:pt x="242" y="119"/>
                  </a:lnTo>
                  <a:lnTo>
                    <a:pt x="242" y="121"/>
                  </a:lnTo>
                  <a:lnTo>
                    <a:pt x="242" y="122"/>
                  </a:lnTo>
                  <a:lnTo>
                    <a:pt x="242" y="124"/>
                  </a:lnTo>
                  <a:lnTo>
                    <a:pt x="242" y="127"/>
                  </a:lnTo>
                  <a:lnTo>
                    <a:pt x="242" y="128"/>
                  </a:lnTo>
                  <a:lnTo>
                    <a:pt x="242" y="132"/>
                  </a:lnTo>
                  <a:lnTo>
                    <a:pt x="242" y="133"/>
                  </a:lnTo>
                  <a:lnTo>
                    <a:pt x="242" y="144"/>
                  </a:lnTo>
                  <a:lnTo>
                    <a:pt x="242" y="146"/>
                  </a:lnTo>
                  <a:lnTo>
                    <a:pt x="242" y="147"/>
                  </a:lnTo>
                  <a:lnTo>
                    <a:pt x="242" y="149"/>
                  </a:lnTo>
                  <a:lnTo>
                    <a:pt x="242" y="151"/>
                  </a:lnTo>
                  <a:lnTo>
                    <a:pt x="242" y="159"/>
                  </a:lnTo>
                  <a:lnTo>
                    <a:pt x="242" y="163"/>
                  </a:lnTo>
                  <a:lnTo>
                    <a:pt x="242" y="177"/>
                  </a:lnTo>
                  <a:lnTo>
                    <a:pt x="242" y="178"/>
                  </a:lnTo>
                  <a:lnTo>
                    <a:pt x="242" y="181"/>
                  </a:lnTo>
                  <a:lnTo>
                    <a:pt x="242" y="188"/>
                  </a:lnTo>
                  <a:lnTo>
                    <a:pt x="242" y="197"/>
                  </a:lnTo>
                  <a:lnTo>
                    <a:pt x="242" y="199"/>
                  </a:lnTo>
                  <a:lnTo>
                    <a:pt x="242" y="203"/>
                  </a:lnTo>
                  <a:lnTo>
                    <a:pt x="242" y="205"/>
                  </a:lnTo>
                  <a:lnTo>
                    <a:pt x="242" y="211"/>
                  </a:lnTo>
                  <a:lnTo>
                    <a:pt x="242" y="216"/>
                  </a:lnTo>
                  <a:lnTo>
                    <a:pt x="242" y="218"/>
                  </a:lnTo>
                  <a:lnTo>
                    <a:pt x="242" y="220"/>
                  </a:lnTo>
                  <a:lnTo>
                    <a:pt x="242" y="225"/>
                  </a:lnTo>
                  <a:lnTo>
                    <a:pt x="242" y="234"/>
                  </a:lnTo>
                  <a:lnTo>
                    <a:pt x="242" y="239"/>
                  </a:lnTo>
                  <a:lnTo>
                    <a:pt x="242" y="240"/>
                  </a:lnTo>
                  <a:lnTo>
                    <a:pt x="234" y="240"/>
                  </a:lnTo>
                  <a:lnTo>
                    <a:pt x="233" y="240"/>
                  </a:lnTo>
                  <a:lnTo>
                    <a:pt x="231" y="240"/>
                  </a:lnTo>
                  <a:lnTo>
                    <a:pt x="228" y="240"/>
                  </a:lnTo>
                  <a:lnTo>
                    <a:pt x="226" y="240"/>
                  </a:lnTo>
                  <a:lnTo>
                    <a:pt x="224" y="240"/>
                  </a:lnTo>
                  <a:lnTo>
                    <a:pt x="223" y="240"/>
                  </a:lnTo>
                  <a:lnTo>
                    <a:pt x="222" y="240"/>
                  </a:lnTo>
                  <a:lnTo>
                    <a:pt x="220" y="240"/>
                  </a:lnTo>
                  <a:lnTo>
                    <a:pt x="217" y="240"/>
                  </a:lnTo>
                  <a:lnTo>
                    <a:pt x="213" y="240"/>
                  </a:lnTo>
                  <a:lnTo>
                    <a:pt x="212" y="240"/>
                  </a:lnTo>
                  <a:lnTo>
                    <a:pt x="206" y="240"/>
                  </a:lnTo>
                  <a:lnTo>
                    <a:pt x="201" y="240"/>
                  </a:lnTo>
                  <a:lnTo>
                    <a:pt x="199" y="240"/>
                  </a:lnTo>
                  <a:lnTo>
                    <a:pt x="198" y="240"/>
                  </a:lnTo>
                  <a:lnTo>
                    <a:pt x="192" y="240"/>
                  </a:lnTo>
                  <a:lnTo>
                    <a:pt x="189" y="240"/>
                  </a:lnTo>
                  <a:lnTo>
                    <a:pt x="186" y="240"/>
                  </a:lnTo>
                  <a:lnTo>
                    <a:pt x="185" y="240"/>
                  </a:lnTo>
                  <a:lnTo>
                    <a:pt x="184" y="240"/>
                  </a:lnTo>
                  <a:lnTo>
                    <a:pt x="182" y="240"/>
                  </a:lnTo>
                  <a:lnTo>
                    <a:pt x="181" y="240"/>
                  </a:lnTo>
                  <a:lnTo>
                    <a:pt x="180" y="240"/>
                  </a:lnTo>
                  <a:lnTo>
                    <a:pt x="176" y="241"/>
                  </a:lnTo>
                  <a:lnTo>
                    <a:pt x="176" y="240"/>
                  </a:lnTo>
                  <a:lnTo>
                    <a:pt x="174" y="241"/>
                  </a:lnTo>
                  <a:lnTo>
                    <a:pt x="169" y="241"/>
                  </a:lnTo>
                  <a:lnTo>
                    <a:pt x="168" y="241"/>
                  </a:lnTo>
                  <a:lnTo>
                    <a:pt x="160" y="241"/>
                  </a:lnTo>
                  <a:lnTo>
                    <a:pt x="159" y="241"/>
                  </a:lnTo>
                  <a:lnTo>
                    <a:pt x="153" y="241"/>
                  </a:lnTo>
                  <a:lnTo>
                    <a:pt x="150" y="241"/>
                  </a:lnTo>
                  <a:lnTo>
                    <a:pt x="146" y="241"/>
                  </a:lnTo>
                  <a:lnTo>
                    <a:pt x="144" y="241"/>
                  </a:lnTo>
                  <a:lnTo>
                    <a:pt x="142" y="241"/>
                  </a:lnTo>
                  <a:lnTo>
                    <a:pt x="137" y="241"/>
                  </a:lnTo>
                  <a:lnTo>
                    <a:pt x="136" y="241"/>
                  </a:lnTo>
                  <a:lnTo>
                    <a:pt x="133" y="241"/>
                  </a:lnTo>
                  <a:lnTo>
                    <a:pt x="128" y="241"/>
                  </a:lnTo>
                  <a:lnTo>
                    <a:pt x="124" y="241"/>
                  </a:lnTo>
                  <a:lnTo>
                    <a:pt x="121" y="241"/>
                  </a:lnTo>
                  <a:lnTo>
                    <a:pt x="111" y="241"/>
                  </a:lnTo>
                  <a:lnTo>
                    <a:pt x="110" y="241"/>
                  </a:lnTo>
                  <a:lnTo>
                    <a:pt x="108" y="241"/>
                  </a:lnTo>
                  <a:lnTo>
                    <a:pt x="103" y="241"/>
                  </a:lnTo>
                  <a:lnTo>
                    <a:pt x="100" y="241"/>
                  </a:lnTo>
                  <a:lnTo>
                    <a:pt x="92" y="241"/>
                  </a:lnTo>
                  <a:lnTo>
                    <a:pt x="90" y="241"/>
                  </a:lnTo>
                  <a:lnTo>
                    <a:pt x="85" y="241"/>
                  </a:lnTo>
                  <a:lnTo>
                    <a:pt x="81" y="241"/>
                  </a:lnTo>
                  <a:lnTo>
                    <a:pt x="73" y="241"/>
                  </a:lnTo>
                  <a:lnTo>
                    <a:pt x="71" y="241"/>
                  </a:lnTo>
                  <a:lnTo>
                    <a:pt x="70" y="241"/>
                  </a:lnTo>
                  <a:lnTo>
                    <a:pt x="65" y="241"/>
                  </a:lnTo>
                  <a:lnTo>
                    <a:pt x="64" y="241"/>
                  </a:lnTo>
                  <a:lnTo>
                    <a:pt x="63" y="241"/>
                  </a:lnTo>
                  <a:lnTo>
                    <a:pt x="56" y="241"/>
                  </a:lnTo>
                  <a:lnTo>
                    <a:pt x="55" y="241"/>
                  </a:lnTo>
                  <a:lnTo>
                    <a:pt x="54" y="241"/>
                  </a:lnTo>
                  <a:lnTo>
                    <a:pt x="50" y="241"/>
                  </a:lnTo>
                  <a:lnTo>
                    <a:pt x="48" y="241"/>
                  </a:lnTo>
                  <a:lnTo>
                    <a:pt x="45" y="241"/>
                  </a:lnTo>
                  <a:lnTo>
                    <a:pt x="42" y="241"/>
                  </a:lnTo>
                  <a:lnTo>
                    <a:pt x="40" y="241"/>
                  </a:lnTo>
                  <a:lnTo>
                    <a:pt x="34" y="241"/>
                  </a:lnTo>
                  <a:lnTo>
                    <a:pt x="33" y="241"/>
                  </a:lnTo>
                  <a:lnTo>
                    <a:pt x="29" y="241"/>
                  </a:lnTo>
                  <a:lnTo>
                    <a:pt x="25" y="241"/>
                  </a:lnTo>
                  <a:lnTo>
                    <a:pt x="22" y="241"/>
                  </a:lnTo>
                  <a:lnTo>
                    <a:pt x="21" y="241"/>
                  </a:lnTo>
                  <a:lnTo>
                    <a:pt x="18" y="241"/>
                  </a:lnTo>
                  <a:lnTo>
                    <a:pt x="17" y="241"/>
                  </a:lnTo>
                  <a:lnTo>
                    <a:pt x="15" y="241"/>
                  </a:lnTo>
                  <a:lnTo>
                    <a:pt x="13" y="241"/>
                  </a:lnTo>
                  <a:lnTo>
                    <a:pt x="7" y="241"/>
                  </a:lnTo>
                  <a:lnTo>
                    <a:pt x="6" y="241"/>
                  </a:lnTo>
                  <a:lnTo>
                    <a:pt x="5" y="241"/>
                  </a:lnTo>
                  <a:lnTo>
                    <a:pt x="2" y="241"/>
                  </a:lnTo>
                  <a:lnTo>
                    <a:pt x="2" y="237"/>
                  </a:lnTo>
                  <a:lnTo>
                    <a:pt x="2" y="235"/>
                  </a:lnTo>
                  <a:lnTo>
                    <a:pt x="2" y="234"/>
                  </a:lnTo>
                  <a:lnTo>
                    <a:pt x="2" y="232"/>
                  </a:lnTo>
                  <a:lnTo>
                    <a:pt x="2" y="231"/>
                  </a:lnTo>
                  <a:lnTo>
                    <a:pt x="2" y="228"/>
                  </a:lnTo>
                  <a:lnTo>
                    <a:pt x="2" y="227"/>
                  </a:lnTo>
                  <a:lnTo>
                    <a:pt x="2" y="226"/>
                  </a:lnTo>
                  <a:lnTo>
                    <a:pt x="2" y="223"/>
                  </a:lnTo>
                  <a:lnTo>
                    <a:pt x="2" y="220"/>
                  </a:lnTo>
                  <a:lnTo>
                    <a:pt x="2" y="219"/>
                  </a:lnTo>
                  <a:lnTo>
                    <a:pt x="2" y="217"/>
                  </a:lnTo>
                  <a:lnTo>
                    <a:pt x="2" y="216"/>
                  </a:lnTo>
                  <a:lnTo>
                    <a:pt x="2" y="215"/>
                  </a:lnTo>
                  <a:lnTo>
                    <a:pt x="2" y="211"/>
                  </a:lnTo>
                  <a:lnTo>
                    <a:pt x="2" y="209"/>
                  </a:lnTo>
                  <a:lnTo>
                    <a:pt x="2" y="208"/>
                  </a:lnTo>
                  <a:lnTo>
                    <a:pt x="2" y="203"/>
                  </a:lnTo>
                  <a:lnTo>
                    <a:pt x="2" y="200"/>
                  </a:lnTo>
                  <a:lnTo>
                    <a:pt x="2" y="197"/>
                  </a:lnTo>
                  <a:lnTo>
                    <a:pt x="2" y="196"/>
                  </a:lnTo>
                  <a:lnTo>
                    <a:pt x="2" y="192"/>
                  </a:lnTo>
                  <a:lnTo>
                    <a:pt x="2" y="187"/>
                  </a:lnTo>
                  <a:lnTo>
                    <a:pt x="2" y="181"/>
                  </a:lnTo>
                  <a:lnTo>
                    <a:pt x="1" y="178"/>
                  </a:lnTo>
                  <a:lnTo>
                    <a:pt x="1" y="176"/>
                  </a:lnTo>
                  <a:lnTo>
                    <a:pt x="1" y="175"/>
                  </a:lnTo>
                  <a:lnTo>
                    <a:pt x="1" y="171"/>
                  </a:lnTo>
                  <a:lnTo>
                    <a:pt x="1" y="169"/>
                  </a:lnTo>
                  <a:lnTo>
                    <a:pt x="1" y="168"/>
                  </a:lnTo>
                  <a:lnTo>
                    <a:pt x="1" y="167"/>
                  </a:lnTo>
                  <a:lnTo>
                    <a:pt x="1" y="165"/>
                  </a:lnTo>
                  <a:lnTo>
                    <a:pt x="1" y="162"/>
                  </a:lnTo>
                  <a:lnTo>
                    <a:pt x="1" y="161"/>
                  </a:lnTo>
                  <a:lnTo>
                    <a:pt x="1" y="160"/>
                  </a:lnTo>
                  <a:lnTo>
                    <a:pt x="1" y="159"/>
                  </a:lnTo>
                  <a:lnTo>
                    <a:pt x="1" y="157"/>
                  </a:lnTo>
                  <a:lnTo>
                    <a:pt x="1" y="155"/>
                  </a:lnTo>
                  <a:lnTo>
                    <a:pt x="1" y="154"/>
                  </a:lnTo>
                  <a:lnTo>
                    <a:pt x="1" y="152"/>
                  </a:lnTo>
                  <a:lnTo>
                    <a:pt x="1" y="149"/>
                  </a:lnTo>
                  <a:lnTo>
                    <a:pt x="1" y="146"/>
                  </a:lnTo>
                  <a:lnTo>
                    <a:pt x="1" y="141"/>
                  </a:lnTo>
                  <a:lnTo>
                    <a:pt x="1" y="138"/>
                  </a:lnTo>
                  <a:lnTo>
                    <a:pt x="1" y="137"/>
                  </a:lnTo>
                  <a:lnTo>
                    <a:pt x="1" y="135"/>
                  </a:lnTo>
                  <a:lnTo>
                    <a:pt x="1" y="133"/>
                  </a:lnTo>
                  <a:lnTo>
                    <a:pt x="1" y="131"/>
                  </a:lnTo>
                  <a:lnTo>
                    <a:pt x="1" y="127"/>
                  </a:lnTo>
                  <a:lnTo>
                    <a:pt x="1" y="124"/>
                  </a:lnTo>
                  <a:lnTo>
                    <a:pt x="1" y="123"/>
                  </a:lnTo>
                  <a:lnTo>
                    <a:pt x="1" y="120"/>
                  </a:lnTo>
                  <a:lnTo>
                    <a:pt x="1" y="117"/>
                  </a:lnTo>
                  <a:lnTo>
                    <a:pt x="1" y="115"/>
                  </a:lnTo>
                  <a:lnTo>
                    <a:pt x="1" y="113"/>
                  </a:lnTo>
                  <a:lnTo>
                    <a:pt x="1" y="112"/>
                  </a:lnTo>
                  <a:lnTo>
                    <a:pt x="1" y="107"/>
                  </a:lnTo>
                  <a:lnTo>
                    <a:pt x="1" y="103"/>
                  </a:lnTo>
                  <a:lnTo>
                    <a:pt x="1" y="99"/>
                  </a:lnTo>
                  <a:lnTo>
                    <a:pt x="1" y="96"/>
                  </a:lnTo>
                  <a:lnTo>
                    <a:pt x="1" y="95"/>
                  </a:lnTo>
                  <a:lnTo>
                    <a:pt x="1" y="89"/>
                  </a:lnTo>
                  <a:lnTo>
                    <a:pt x="1" y="87"/>
                  </a:lnTo>
                  <a:lnTo>
                    <a:pt x="1" y="85"/>
                  </a:lnTo>
                  <a:lnTo>
                    <a:pt x="1" y="81"/>
                  </a:lnTo>
                  <a:lnTo>
                    <a:pt x="1" y="79"/>
                  </a:lnTo>
                  <a:lnTo>
                    <a:pt x="1" y="77"/>
                  </a:lnTo>
                  <a:lnTo>
                    <a:pt x="1" y="74"/>
                  </a:lnTo>
                  <a:lnTo>
                    <a:pt x="1" y="73"/>
                  </a:lnTo>
                  <a:lnTo>
                    <a:pt x="1" y="72"/>
                  </a:lnTo>
                  <a:lnTo>
                    <a:pt x="1" y="71"/>
                  </a:lnTo>
                  <a:lnTo>
                    <a:pt x="1" y="69"/>
                  </a:lnTo>
                  <a:lnTo>
                    <a:pt x="1" y="68"/>
                  </a:lnTo>
                  <a:lnTo>
                    <a:pt x="1" y="63"/>
                  </a:lnTo>
                  <a:lnTo>
                    <a:pt x="1" y="59"/>
                  </a:lnTo>
                  <a:lnTo>
                    <a:pt x="1" y="58"/>
                  </a:lnTo>
                  <a:lnTo>
                    <a:pt x="1" y="55"/>
                  </a:lnTo>
                  <a:lnTo>
                    <a:pt x="1" y="47"/>
                  </a:lnTo>
                  <a:lnTo>
                    <a:pt x="1" y="45"/>
                  </a:lnTo>
                  <a:lnTo>
                    <a:pt x="1" y="44"/>
                  </a:lnTo>
                  <a:lnTo>
                    <a:pt x="1" y="41"/>
                  </a:lnTo>
                  <a:lnTo>
                    <a:pt x="1" y="37"/>
                  </a:lnTo>
                  <a:lnTo>
                    <a:pt x="1" y="35"/>
                  </a:lnTo>
                  <a:lnTo>
                    <a:pt x="1" y="33"/>
                  </a:lnTo>
                  <a:lnTo>
                    <a:pt x="1" y="31"/>
                  </a:lnTo>
                  <a:lnTo>
                    <a:pt x="0" y="27"/>
                  </a:lnTo>
                  <a:lnTo>
                    <a:pt x="0" y="25"/>
                  </a:lnTo>
                  <a:lnTo>
                    <a:pt x="0" y="24"/>
                  </a:lnTo>
                  <a:lnTo>
                    <a:pt x="0" y="21"/>
                  </a:lnTo>
                  <a:lnTo>
                    <a:pt x="0" y="18"/>
                  </a:lnTo>
                  <a:lnTo>
                    <a:pt x="4" y="18"/>
                  </a:lnTo>
                  <a:lnTo>
                    <a:pt x="5" y="18"/>
                  </a:lnTo>
                  <a:lnTo>
                    <a:pt x="6" y="18"/>
                  </a:lnTo>
                  <a:lnTo>
                    <a:pt x="7" y="18"/>
                  </a:lnTo>
                  <a:lnTo>
                    <a:pt x="8" y="17"/>
                  </a:lnTo>
                  <a:lnTo>
                    <a:pt x="9" y="17"/>
                  </a:lnTo>
                  <a:lnTo>
                    <a:pt x="10" y="17"/>
                  </a:lnTo>
                  <a:lnTo>
                    <a:pt x="12" y="17"/>
                  </a:lnTo>
                  <a:lnTo>
                    <a:pt x="14" y="17"/>
                  </a:lnTo>
                  <a:lnTo>
                    <a:pt x="16" y="17"/>
                  </a:lnTo>
                  <a:lnTo>
                    <a:pt x="18" y="17"/>
                  </a:lnTo>
                  <a:lnTo>
                    <a:pt x="21" y="17"/>
                  </a:lnTo>
                  <a:lnTo>
                    <a:pt x="22" y="17"/>
                  </a:lnTo>
                  <a:lnTo>
                    <a:pt x="23" y="17"/>
                  </a:lnTo>
                  <a:lnTo>
                    <a:pt x="25" y="16"/>
                  </a:lnTo>
                  <a:lnTo>
                    <a:pt x="26" y="16"/>
                  </a:lnTo>
                  <a:lnTo>
                    <a:pt x="28" y="16"/>
                  </a:lnTo>
                  <a:lnTo>
                    <a:pt x="29" y="16"/>
                  </a:lnTo>
                  <a:lnTo>
                    <a:pt x="30" y="16"/>
                  </a:lnTo>
                  <a:lnTo>
                    <a:pt x="31" y="16"/>
                  </a:lnTo>
                  <a:lnTo>
                    <a:pt x="32" y="16"/>
                  </a:lnTo>
                  <a:lnTo>
                    <a:pt x="33" y="16"/>
                  </a:lnTo>
                  <a:lnTo>
                    <a:pt x="36" y="16"/>
                  </a:lnTo>
                  <a:lnTo>
                    <a:pt x="37" y="16"/>
                  </a:lnTo>
                  <a:lnTo>
                    <a:pt x="38" y="16"/>
                  </a:lnTo>
                  <a:lnTo>
                    <a:pt x="40" y="15"/>
                  </a:lnTo>
                  <a:lnTo>
                    <a:pt x="41" y="15"/>
                  </a:lnTo>
                  <a:lnTo>
                    <a:pt x="45" y="15"/>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72" name="Freeform 172"/>
            <p:cNvSpPr>
              <a:spLocks/>
            </p:cNvSpPr>
            <p:nvPr/>
          </p:nvSpPr>
          <p:spPr bwMode="auto">
            <a:xfrm>
              <a:off x="2957" y="2744"/>
              <a:ext cx="187" cy="223"/>
            </a:xfrm>
            <a:custGeom>
              <a:avLst/>
              <a:gdLst>
                <a:gd name="T0" fmla="*/ 186 w 187"/>
                <a:gd name="T1" fmla="*/ 15 h 223"/>
                <a:gd name="T2" fmla="*/ 186 w 187"/>
                <a:gd name="T3" fmla="*/ 37 h 223"/>
                <a:gd name="T4" fmla="*/ 186 w 187"/>
                <a:gd name="T5" fmla="*/ 54 h 223"/>
                <a:gd name="T6" fmla="*/ 186 w 187"/>
                <a:gd name="T7" fmla="*/ 69 h 223"/>
                <a:gd name="T8" fmla="*/ 186 w 187"/>
                <a:gd name="T9" fmla="*/ 94 h 223"/>
                <a:gd name="T10" fmla="*/ 186 w 187"/>
                <a:gd name="T11" fmla="*/ 109 h 223"/>
                <a:gd name="T12" fmla="*/ 186 w 187"/>
                <a:gd name="T13" fmla="*/ 128 h 223"/>
                <a:gd name="T14" fmla="*/ 186 w 187"/>
                <a:gd name="T15" fmla="*/ 142 h 223"/>
                <a:gd name="T16" fmla="*/ 186 w 187"/>
                <a:gd name="T17" fmla="*/ 153 h 223"/>
                <a:gd name="T18" fmla="*/ 187 w 187"/>
                <a:gd name="T19" fmla="*/ 178 h 223"/>
                <a:gd name="T20" fmla="*/ 187 w 187"/>
                <a:gd name="T21" fmla="*/ 197 h 223"/>
                <a:gd name="T22" fmla="*/ 187 w 187"/>
                <a:gd name="T23" fmla="*/ 209 h 223"/>
                <a:gd name="T24" fmla="*/ 187 w 187"/>
                <a:gd name="T25" fmla="*/ 223 h 223"/>
                <a:gd name="T26" fmla="*/ 158 w 187"/>
                <a:gd name="T27" fmla="*/ 223 h 223"/>
                <a:gd name="T28" fmla="*/ 135 w 187"/>
                <a:gd name="T29" fmla="*/ 223 h 223"/>
                <a:gd name="T30" fmla="*/ 113 w 187"/>
                <a:gd name="T31" fmla="*/ 223 h 223"/>
                <a:gd name="T32" fmla="*/ 93 w 187"/>
                <a:gd name="T33" fmla="*/ 223 h 223"/>
                <a:gd name="T34" fmla="*/ 89 w 187"/>
                <a:gd name="T35" fmla="*/ 216 h 223"/>
                <a:gd name="T36" fmla="*/ 89 w 187"/>
                <a:gd name="T37" fmla="*/ 205 h 223"/>
                <a:gd name="T38" fmla="*/ 89 w 187"/>
                <a:gd name="T39" fmla="*/ 192 h 223"/>
                <a:gd name="T40" fmla="*/ 88 w 187"/>
                <a:gd name="T41" fmla="*/ 181 h 223"/>
                <a:gd name="T42" fmla="*/ 85 w 187"/>
                <a:gd name="T43" fmla="*/ 174 h 223"/>
                <a:gd name="T44" fmla="*/ 83 w 187"/>
                <a:gd name="T45" fmla="*/ 173 h 223"/>
                <a:gd name="T46" fmla="*/ 82 w 187"/>
                <a:gd name="T47" fmla="*/ 166 h 223"/>
                <a:gd name="T48" fmla="*/ 80 w 187"/>
                <a:gd name="T49" fmla="*/ 162 h 223"/>
                <a:gd name="T50" fmla="*/ 79 w 187"/>
                <a:gd name="T51" fmla="*/ 159 h 223"/>
                <a:gd name="T52" fmla="*/ 74 w 187"/>
                <a:gd name="T53" fmla="*/ 158 h 223"/>
                <a:gd name="T54" fmla="*/ 71 w 187"/>
                <a:gd name="T55" fmla="*/ 152 h 223"/>
                <a:gd name="T56" fmla="*/ 65 w 187"/>
                <a:gd name="T57" fmla="*/ 150 h 223"/>
                <a:gd name="T58" fmla="*/ 61 w 187"/>
                <a:gd name="T59" fmla="*/ 146 h 223"/>
                <a:gd name="T60" fmla="*/ 54 w 187"/>
                <a:gd name="T61" fmla="*/ 145 h 223"/>
                <a:gd name="T62" fmla="*/ 47 w 187"/>
                <a:gd name="T63" fmla="*/ 143 h 223"/>
                <a:gd name="T64" fmla="*/ 39 w 187"/>
                <a:gd name="T65" fmla="*/ 139 h 223"/>
                <a:gd name="T66" fmla="*/ 34 w 187"/>
                <a:gd name="T67" fmla="*/ 136 h 223"/>
                <a:gd name="T68" fmla="*/ 29 w 187"/>
                <a:gd name="T69" fmla="*/ 135 h 223"/>
                <a:gd name="T70" fmla="*/ 24 w 187"/>
                <a:gd name="T71" fmla="*/ 130 h 223"/>
                <a:gd name="T72" fmla="*/ 19 w 187"/>
                <a:gd name="T73" fmla="*/ 127 h 223"/>
                <a:gd name="T74" fmla="*/ 16 w 187"/>
                <a:gd name="T75" fmla="*/ 122 h 223"/>
                <a:gd name="T76" fmla="*/ 11 w 187"/>
                <a:gd name="T77" fmla="*/ 117 h 223"/>
                <a:gd name="T78" fmla="*/ 0 w 187"/>
                <a:gd name="T79" fmla="*/ 115 h 223"/>
                <a:gd name="T80" fmla="*/ 0 w 187"/>
                <a:gd name="T81" fmla="*/ 96 h 223"/>
                <a:gd name="T82" fmla="*/ 0 w 187"/>
                <a:gd name="T83" fmla="*/ 66 h 223"/>
                <a:gd name="T84" fmla="*/ 0 w 187"/>
                <a:gd name="T85" fmla="*/ 51 h 223"/>
                <a:gd name="T86" fmla="*/ 0 w 187"/>
                <a:gd name="T87" fmla="*/ 34 h 223"/>
                <a:gd name="T88" fmla="*/ 0 w 187"/>
                <a:gd name="T89" fmla="*/ 14 h 223"/>
                <a:gd name="T90" fmla="*/ 10 w 187"/>
                <a:gd name="T91" fmla="*/ 14 h 223"/>
                <a:gd name="T92" fmla="*/ 23 w 187"/>
                <a:gd name="T93" fmla="*/ 13 h 223"/>
                <a:gd name="T94" fmla="*/ 35 w 187"/>
                <a:gd name="T95" fmla="*/ 11 h 223"/>
                <a:gd name="T96" fmla="*/ 49 w 187"/>
                <a:gd name="T97" fmla="*/ 10 h 223"/>
                <a:gd name="T98" fmla="*/ 63 w 187"/>
                <a:gd name="T99" fmla="*/ 9 h 223"/>
                <a:gd name="T100" fmla="*/ 75 w 187"/>
                <a:gd name="T101" fmla="*/ 8 h 223"/>
                <a:gd name="T102" fmla="*/ 89 w 187"/>
                <a:gd name="T103" fmla="*/ 8 h 223"/>
                <a:gd name="T104" fmla="*/ 105 w 187"/>
                <a:gd name="T105" fmla="*/ 6 h 223"/>
                <a:gd name="T106" fmla="*/ 118 w 187"/>
                <a:gd name="T107" fmla="*/ 6 h 223"/>
                <a:gd name="T108" fmla="*/ 133 w 187"/>
                <a:gd name="T109" fmla="*/ 5 h 223"/>
                <a:gd name="T110" fmla="*/ 145 w 187"/>
                <a:gd name="T111" fmla="*/ 3 h 223"/>
                <a:gd name="T112" fmla="*/ 157 w 187"/>
                <a:gd name="T113" fmla="*/ 2 h 223"/>
                <a:gd name="T114" fmla="*/ 170 w 187"/>
                <a:gd name="T115" fmla="*/ 1 h 223"/>
                <a:gd name="T116" fmla="*/ 185 w 187"/>
                <a:gd name="T117" fmla="*/ 0 h 2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87" h="223">
                  <a:moveTo>
                    <a:pt x="185" y="0"/>
                  </a:moveTo>
                  <a:lnTo>
                    <a:pt x="185" y="3"/>
                  </a:lnTo>
                  <a:lnTo>
                    <a:pt x="185" y="6"/>
                  </a:lnTo>
                  <a:lnTo>
                    <a:pt x="185" y="7"/>
                  </a:lnTo>
                  <a:lnTo>
                    <a:pt x="185" y="9"/>
                  </a:lnTo>
                  <a:lnTo>
                    <a:pt x="186" y="13"/>
                  </a:lnTo>
                  <a:lnTo>
                    <a:pt x="186" y="15"/>
                  </a:lnTo>
                  <a:lnTo>
                    <a:pt x="186" y="17"/>
                  </a:lnTo>
                  <a:lnTo>
                    <a:pt x="186" y="19"/>
                  </a:lnTo>
                  <a:lnTo>
                    <a:pt x="186" y="23"/>
                  </a:lnTo>
                  <a:lnTo>
                    <a:pt x="186" y="26"/>
                  </a:lnTo>
                  <a:lnTo>
                    <a:pt x="186" y="27"/>
                  </a:lnTo>
                  <a:lnTo>
                    <a:pt x="186" y="29"/>
                  </a:lnTo>
                  <a:lnTo>
                    <a:pt x="186" y="37"/>
                  </a:lnTo>
                  <a:lnTo>
                    <a:pt x="186" y="40"/>
                  </a:lnTo>
                  <a:lnTo>
                    <a:pt x="186" y="41"/>
                  </a:lnTo>
                  <a:lnTo>
                    <a:pt x="186" y="45"/>
                  </a:lnTo>
                  <a:lnTo>
                    <a:pt x="186" y="50"/>
                  </a:lnTo>
                  <a:lnTo>
                    <a:pt x="186" y="51"/>
                  </a:lnTo>
                  <a:lnTo>
                    <a:pt x="186" y="53"/>
                  </a:lnTo>
                  <a:lnTo>
                    <a:pt x="186" y="54"/>
                  </a:lnTo>
                  <a:lnTo>
                    <a:pt x="186" y="55"/>
                  </a:lnTo>
                  <a:lnTo>
                    <a:pt x="186" y="56"/>
                  </a:lnTo>
                  <a:lnTo>
                    <a:pt x="186" y="59"/>
                  </a:lnTo>
                  <a:lnTo>
                    <a:pt x="186" y="61"/>
                  </a:lnTo>
                  <a:lnTo>
                    <a:pt x="186" y="63"/>
                  </a:lnTo>
                  <a:lnTo>
                    <a:pt x="186" y="67"/>
                  </a:lnTo>
                  <a:lnTo>
                    <a:pt x="186" y="69"/>
                  </a:lnTo>
                  <a:lnTo>
                    <a:pt x="186" y="71"/>
                  </a:lnTo>
                  <a:lnTo>
                    <a:pt x="186" y="77"/>
                  </a:lnTo>
                  <a:lnTo>
                    <a:pt x="186" y="78"/>
                  </a:lnTo>
                  <a:lnTo>
                    <a:pt x="186" y="81"/>
                  </a:lnTo>
                  <a:lnTo>
                    <a:pt x="186" y="85"/>
                  </a:lnTo>
                  <a:lnTo>
                    <a:pt x="186" y="89"/>
                  </a:lnTo>
                  <a:lnTo>
                    <a:pt x="186" y="94"/>
                  </a:lnTo>
                  <a:lnTo>
                    <a:pt x="186" y="95"/>
                  </a:lnTo>
                  <a:lnTo>
                    <a:pt x="186" y="97"/>
                  </a:lnTo>
                  <a:lnTo>
                    <a:pt x="186" y="99"/>
                  </a:lnTo>
                  <a:lnTo>
                    <a:pt x="186" y="102"/>
                  </a:lnTo>
                  <a:lnTo>
                    <a:pt x="186" y="105"/>
                  </a:lnTo>
                  <a:lnTo>
                    <a:pt x="186" y="106"/>
                  </a:lnTo>
                  <a:lnTo>
                    <a:pt x="186" y="109"/>
                  </a:lnTo>
                  <a:lnTo>
                    <a:pt x="186" y="113"/>
                  </a:lnTo>
                  <a:lnTo>
                    <a:pt x="186" y="115"/>
                  </a:lnTo>
                  <a:lnTo>
                    <a:pt x="186" y="117"/>
                  </a:lnTo>
                  <a:lnTo>
                    <a:pt x="186" y="119"/>
                  </a:lnTo>
                  <a:lnTo>
                    <a:pt x="186" y="120"/>
                  </a:lnTo>
                  <a:lnTo>
                    <a:pt x="186" y="123"/>
                  </a:lnTo>
                  <a:lnTo>
                    <a:pt x="186" y="128"/>
                  </a:lnTo>
                  <a:lnTo>
                    <a:pt x="186" y="131"/>
                  </a:lnTo>
                  <a:lnTo>
                    <a:pt x="186" y="134"/>
                  </a:lnTo>
                  <a:lnTo>
                    <a:pt x="186" y="136"/>
                  </a:lnTo>
                  <a:lnTo>
                    <a:pt x="186" y="137"/>
                  </a:lnTo>
                  <a:lnTo>
                    <a:pt x="186" y="139"/>
                  </a:lnTo>
                  <a:lnTo>
                    <a:pt x="186" y="141"/>
                  </a:lnTo>
                  <a:lnTo>
                    <a:pt x="186" y="142"/>
                  </a:lnTo>
                  <a:lnTo>
                    <a:pt x="186" y="143"/>
                  </a:lnTo>
                  <a:lnTo>
                    <a:pt x="186" y="144"/>
                  </a:lnTo>
                  <a:lnTo>
                    <a:pt x="186" y="147"/>
                  </a:lnTo>
                  <a:lnTo>
                    <a:pt x="186" y="149"/>
                  </a:lnTo>
                  <a:lnTo>
                    <a:pt x="186" y="150"/>
                  </a:lnTo>
                  <a:lnTo>
                    <a:pt x="186" y="151"/>
                  </a:lnTo>
                  <a:lnTo>
                    <a:pt x="186" y="153"/>
                  </a:lnTo>
                  <a:lnTo>
                    <a:pt x="186" y="157"/>
                  </a:lnTo>
                  <a:lnTo>
                    <a:pt x="186" y="158"/>
                  </a:lnTo>
                  <a:lnTo>
                    <a:pt x="186" y="160"/>
                  </a:lnTo>
                  <a:lnTo>
                    <a:pt x="187" y="163"/>
                  </a:lnTo>
                  <a:lnTo>
                    <a:pt x="187" y="169"/>
                  </a:lnTo>
                  <a:lnTo>
                    <a:pt x="187" y="174"/>
                  </a:lnTo>
                  <a:lnTo>
                    <a:pt x="187" y="178"/>
                  </a:lnTo>
                  <a:lnTo>
                    <a:pt x="187" y="179"/>
                  </a:lnTo>
                  <a:lnTo>
                    <a:pt x="187" y="182"/>
                  </a:lnTo>
                  <a:lnTo>
                    <a:pt x="187" y="185"/>
                  </a:lnTo>
                  <a:lnTo>
                    <a:pt x="187" y="190"/>
                  </a:lnTo>
                  <a:lnTo>
                    <a:pt x="187" y="191"/>
                  </a:lnTo>
                  <a:lnTo>
                    <a:pt x="187" y="193"/>
                  </a:lnTo>
                  <a:lnTo>
                    <a:pt x="187" y="197"/>
                  </a:lnTo>
                  <a:lnTo>
                    <a:pt x="187" y="198"/>
                  </a:lnTo>
                  <a:lnTo>
                    <a:pt x="187" y="199"/>
                  </a:lnTo>
                  <a:lnTo>
                    <a:pt x="187" y="201"/>
                  </a:lnTo>
                  <a:lnTo>
                    <a:pt x="187" y="202"/>
                  </a:lnTo>
                  <a:lnTo>
                    <a:pt x="187" y="205"/>
                  </a:lnTo>
                  <a:lnTo>
                    <a:pt x="187" y="208"/>
                  </a:lnTo>
                  <a:lnTo>
                    <a:pt x="187" y="209"/>
                  </a:lnTo>
                  <a:lnTo>
                    <a:pt x="187" y="210"/>
                  </a:lnTo>
                  <a:lnTo>
                    <a:pt x="187" y="213"/>
                  </a:lnTo>
                  <a:lnTo>
                    <a:pt x="187" y="214"/>
                  </a:lnTo>
                  <a:lnTo>
                    <a:pt x="187" y="216"/>
                  </a:lnTo>
                  <a:lnTo>
                    <a:pt x="187" y="217"/>
                  </a:lnTo>
                  <a:lnTo>
                    <a:pt x="187" y="219"/>
                  </a:lnTo>
                  <a:lnTo>
                    <a:pt x="187" y="223"/>
                  </a:lnTo>
                  <a:lnTo>
                    <a:pt x="185" y="223"/>
                  </a:lnTo>
                  <a:lnTo>
                    <a:pt x="176" y="223"/>
                  </a:lnTo>
                  <a:lnTo>
                    <a:pt x="171" y="223"/>
                  </a:lnTo>
                  <a:lnTo>
                    <a:pt x="170" y="223"/>
                  </a:lnTo>
                  <a:lnTo>
                    <a:pt x="163" y="223"/>
                  </a:lnTo>
                  <a:lnTo>
                    <a:pt x="160" y="223"/>
                  </a:lnTo>
                  <a:lnTo>
                    <a:pt x="158" y="223"/>
                  </a:lnTo>
                  <a:lnTo>
                    <a:pt x="152" y="223"/>
                  </a:lnTo>
                  <a:lnTo>
                    <a:pt x="151" y="223"/>
                  </a:lnTo>
                  <a:lnTo>
                    <a:pt x="146" y="223"/>
                  </a:lnTo>
                  <a:lnTo>
                    <a:pt x="143" y="223"/>
                  </a:lnTo>
                  <a:lnTo>
                    <a:pt x="141" y="223"/>
                  </a:lnTo>
                  <a:lnTo>
                    <a:pt x="136" y="223"/>
                  </a:lnTo>
                  <a:lnTo>
                    <a:pt x="135" y="223"/>
                  </a:lnTo>
                  <a:lnTo>
                    <a:pt x="134" y="223"/>
                  </a:lnTo>
                  <a:lnTo>
                    <a:pt x="133" y="223"/>
                  </a:lnTo>
                  <a:lnTo>
                    <a:pt x="129" y="223"/>
                  </a:lnTo>
                  <a:lnTo>
                    <a:pt x="125" y="223"/>
                  </a:lnTo>
                  <a:lnTo>
                    <a:pt x="119" y="223"/>
                  </a:lnTo>
                  <a:lnTo>
                    <a:pt x="115" y="223"/>
                  </a:lnTo>
                  <a:lnTo>
                    <a:pt x="113" y="223"/>
                  </a:lnTo>
                  <a:lnTo>
                    <a:pt x="111" y="223"/>
                  </a:lnTo>
                  <a:lnTo>
                    <a:pt x="109" y="223"/>
                  </a:lnTo>
                  <a:lnTo>
                    <a:pt x="107" y="223"/>
                  </a:lnTo>
                  <a:lnTo>
                    <a:pt x="106" y="223"/>
                  </a:lnTo>
                  <a:lnTo>
                    <a:pt x="104" y="223"/>
                  </a:lnTo>
                  <a:lnTo>
                    <a:pt x="101" y="223"/>
                  </a:lnTo>
                  <a:lnTo>
                    <a:pt x="93" y="223"/>
                  </a:lnTo>
                  <a:lnTo>
                    <a:pt x="91" y="223"/>
                  </a:lnTo>
                  <a:lnTo>
                    <a:pt x="89" y="223"/>
                  </a:lnTo>
                  <a:lnTo>
                    <a:pt x="89" y="222"/>
                  </a:lnTo>
                  <a:lnTo>
                    <a:pt x="89" y="221"/>
                  </a:lnTo>
                  <a:lnTo>
                    <a:pt x="89" y="218"/>
                  </a:lnTo>
                  <a:lnTo>
                    <a:pt x="89" y="217"/>
                  </a:lnTo>
                  <a:lnTo>
                    <a:pt x="89" y="216"/>
                  </a:lnTo>
                  <a:lnTo>
                    <a:pt x="89" y="213"/>
                  </a:lnTo>
                  <a:lnTo>
                    <a:pt x="89" y="211"/>
                  </a:lnTo>
                  <a:lnTo>
                    <a:pt x="89" y="209"/>
                  </a:lnTo>
                  <a:lnTo>
                    <a:pt x="89" y="208"/>
                  </a:lnTo>
                  <a:lnTo>
                    <a:pt x="89" y="207"/>
                  </a:lnTo>
                  <a:lnTo>
                    <a:pt x="89" y="206"/>
                  </a:lnTo>
                  <a:lnTo>
                    <a:pt x="89" y="205"/>
                  </a:lnTo>
                  <a:lnTo>
                    <a:pt x="89" y="203"/>
                  </a:lnTo>
                  <a:lnTo>
                    <a:pt x="89" y="202"/>
                  </a:lnTo>
                  <a:lnTo>
                    <a:pt x="88" y="198"/>
                  </a:lnTo>
                  <a:lnTo>
                    <a:pt x="88" y="197"/>
                  </a:lnTo>
                  <a:lnTo>
                    <a:pt x="89" y="194"/>
                  </a:lnTo>
                  <a:lnTo>
                    <a:pt x="89" y="193"/>
                  </a:lnTo>
                  <a:lnTo>
                    <a:pt x="89" y="192"/>
                  </a:lnTo>
                  <a:lnTo>
                    <a:pt x="89" y="191"/>
                  </a:lnTo>
                  <a:lnTo>
                    <a:pt x="89" y="190"/>
                  </a:lnTo>
                  <a:lnTo>
                    <a:pt x="89" y="187"/>
                  </a:lnTo>
                  <a:lnTo>
                    <a:pt x="89" y="186"/>
                  </a:lnTo>
                  <a:lnTo>
                    <a:pt x="88" y="183"/>
                  </a:lnTo>
                  <a:lnTo>
                    <a:pt x="88" y="182"/>
                  </a:lnTo>
                  <a:lnTo>
                    <a:pt x="88" y="181"/>
                  </a:lnTo>
                  <a:lnTo>
                    <a:pt x="88" y="175"/>
                  </a:lnTo>
                  <a:lnTo>
                    <a:pt x="88" y="174"/>
                  </a:lnTo>
                  <a:lnTo>
                    <a:pt x="87" y="174"/>
                  </a:lnTo>
                  <a:lnTo>
                    <a:pt x="87" y="173"/>
                  </a:lnTo>
                  <a:lnTo>
                    <a:pt x="86" y="173"/>
                  </a:lnTo>
                  <a:lnTo>
                    <a:pt x="86" y="174"/>
                  </a:lnTo>
                  <a:lnTo>
                    <a:pt x="85" y="174"/>
                  </a:lnTo>
                  <a:lnTo>
                    <a:pt x="85" y="175"/>
                  </a:lnTo>
                  <a:lnTo>
                    <a:pt x="83" y="175"/>
                  </a:lnTo>
                  <a:lnTo>
                    <a:pt x="85" y="174"/>
                  </a:lnTo>
                  <a:lnTo>
                    <a:pt x="83" y="174"/>
                  </a:lnTo>
                  <a:lnTo>
                    <a:pt x="83" y="173"/>
                  </a:lnTo>
                  <a:lnTo>
                    <a:pt x="83" y="174"/>
                  </a:lnTo>
                  <a:lnTo>
                    <a:pt x="83" y="173"/>
                  </a:lnTo>
                  <a:lnTo>
                    <a:pt x="83" y="171"/>
                  </a:lnTo>
                  <a:lnTo>
                    <a:pt x="83" y="170"/>
                  </a:lnTo>
                  <a:lnTo>
                    <a:pt x="83" y="169"/>
                  </a:lnTo>
                  <a:lnTo>
                    <a:pt x="83" y="168"/>
                  </a:lnTo>
                  <a:lnTo>
                    <a:pt x="83" y="167"/>
                  </a:lnTo>
                  <a:lnTo>
                    <a:pt x="82" y="167"/>
                  </a:lnTo>
                  <a:lnTo>
                    <a:pt x="82" y="166"/>
                  </a:lnTo>
                  <a:lnTo>
                    <a:pt x="81" y="166"/>
                  </a:lnTo>
                  <a:lnTo>
                    <a:pt x="82" y="166"/>
                  </a:lnTo>
                  <a:lnTo>
                    <a:pt x="82" y="165"/>
                  </a:lnTo>
                  <a:lnTo>
                    <a:pt x="81" y="165"/>
                  </a:lnTo>
                  <a:lnTo>
                    <a:pt x="81" y="163"/>
                  </a:lnTo>
                  <a:lnTo>
                    <a:pt x="80" y="163"/>
                  </a:lnTo>
                  <a:lnTo>
                    <a:pt x="80" y="162"/>
                  </a:lnTo>
                  <a:lnTo>
                    <a:pt x="81" y="162"/>
                  </a:lnTo>
                  <a:lnTo>
                    <a:pt x="82" y="161"/>
                  </a:lnTo>
                  <a:lnTo>
                    <a:pt x="81" y="161"/>
                  </a:lnTo>
                  <a:lnTo>
                    <a:pt x="81" y="160"/>
                  </a:lnTo>
                  <a:lnTo>
                    <a:pt x="80" y="160"/>
                  </a:lnTo>
                  <a:lnTo>
                    <a:pt x="80" y="159"/>
                  </a:lnTo>
                  <a:lnTo>
                    <a:pt x="79" y="159"/>
                  </a:lnTo>
                  <a:lnTo>
                    <a:pt x="79" y="158"/>
                  </a:lnTo>
                  <a:lnTo>
                    <a:pt x="78" y="158"/>
                  </a:lnTo>
                  <a:lnTo>
                    <a:pt x="78" y="159"/>
                  </a:lnTo>
                  <a:lnTo>
                    <a:pt x="77" y="159"/>
                  </a:lnTo>
                  <a:lnTo>
                    <a:pt x="75" y="159"/>
                  </a:lnTo>
                  <a:lnTo>
                    <a:pt x="75" y="158"/>
                  </a:lnTo>
                  <a:lnTo>
                    <a:pt x="74" y="158"/>
                  </a:lnTo>
                  <a:lnTo>
                    <a:pt x="73" y="157"/>
                  </a:lnTo>
                  <a:lnTo>
                    <a:pt x="73" y="155"/>
                  </a:lnTo>
                  <a:lnTo>
                    <a:pt x="72" y="155"/>
                  </a:lnTo>
                  <a:lnTo>
                    <a:pt x="72" y="154"/>
                  </a:lnTo>
                  <a:lnTo>
                    <a:pt x="71" y="154"/>
                  </a:lnTo>
                  <a:lnTo>
                    <a:pt x="71" y="153"/>
                  </a:lnTo>
                  <a:lnTo>
                    <a:pt x="71" y="152"/>
                  </a:lnTo>
                  <a:lnTo>
                    <a:pt x="70" y="152"/>
                  </a:lnTo>
                  <a:lnTo>
                    <a:pt x="69" y="152"/>
                  </a:lnTo>
                  <a:lnTo>
                    <a:pt x="69" y="151"/>
                  </a:lnTo>
                  <a:lnTo>
                    <a:pt x="67" y="151"/>
                  </a:lnTo>
                  <a:lnTo>
                    <a:pt x="66" y="151"/>
                  </a:lnTo>
                  <a:lnTo>
                    <a:pt x="66" y="150"/>
                  </a:lnTo>
                  <a:lnTo>
                    <a:pt x="65" y="150"/>
                  </a:lnTo>
                  <a:lnTo>
                    <a:pt x="65" y="149"/>
                  </a:lnTo>
                  <a:lnTo>
                    <a:pt x="65" y="147"/>
                  </a:lnTo>
                  <a:lnTo>
                    <a:pt x="64" y="147"/>
                  </a:lnTo>
                  <a:lnTo>
                    <a:pt x="63" y="147"/>
                  </a:lnTo>
                  <a:lnTo>
                    <a:pt x="63" y="146"/>
                  </a:lnTo>
                  <a:lnTo>
                    <a:pt x="62" y="146"/>
                  </a:lnTo>
                  <a:lnTo>
                    <a:pt x="61" y="146"/>
                  </a:lnTo>
                  <a:lnTo>
                    <a:pt x="59" y="146"/>
                  </a:lnTo>
                  <a:lnTo>
                    <a:pt x="58" y="146"/>
                  </a:lnTo>
                  <a:lnTo>
                    <a:pt x="57" y="146"/>
                  </a:lnTo>
                  <a:lnTo>
                    <a:pt x="56" y="146"/>
                  </a:lnTo>
                  <a:lnTo>
                    <a:pt x="55" y="146"/>
                  </a:lnTo>
                  <a:lnTo>
                    <a:pt x="55" y="145"/>
                  </a:lnTo>
                  <a:lnTo>
                    <a:pt x="54" y="145"/>
                  </a:lnTo>
                  <a:lnTo>
                    <a:pt x="53" y="145"/>
                  </a:lnTo>
                  <a:lnTo>
                    <a:pt x="51" y="145"/>
                  </a:lnTo>
                  <a:lnTo>
                    <a:pt x="50" y="144"/>
                  </a:lnTo>
                  <a:lnTo>
                    <a:pt x="49" y="144"/>
                  </a:lnTo>
                  <a:lnTo>
                    <a:pt x="48" y="144"/>
                  </a:lnTo>
                  <a:lnTo>
                    <a:pt x="48" y="143"/>
                  </a:lnTo>
                  <a:lnTo>
                    <a:pt x="47" y="143"/>
                  </a:lnTo>
                  <a:lnTo>
                    <a:pt x="46" y="143"/>
                  </a:lnTo>
                  <a:lnTo>
                    <a:pt x="45" y="143"/>
                  </a:lnTo>
                  <a:lnTo>
                    <a:pt x="43" y="143"/>
                  </a:lnTo>
                  <a:lnTo>
                    <a:pt x="42" y="142"/>
                  </a:lnTo>
                  <a:lnTo>
                    <a:pt x="41" y="141"/>
                  </a:lnTo>
                  <a:lnTo>
                    <a:pt x="40" y="141"/>
                  </a:lnTo>
                  <a:lnTo>
                    <a:pt x="39" y="139"/>
                  </a:lnTo>
                  <a:lnTo>
                    <a:pt x="38" y="139"/>
                  </a:lnTo>
                  <a:lnTo>
                    <a:pt x="38" y="138"/>
                  </a:lnTo>
                  <a:lnTo>
                    <a:pt x="37" y="138"/>
                  </a:lnTo>
                  <a:lnTo>
                    <a:pt x="37" y="137"/>
                  </a:lnTo>
                  <a:lnTo>
                    <a:pt x="35" y="137"/>
                  </a:lnTo>
                  <a:lnTo>
                    <a:pt x="35" y="136"/>
                  </a:lnTo>
                  <a:lnTo>
                    <a:pt x="34" y="136"/>
                  </a:lnTo>
                  <a:lnTo>
                    <a:pt x="33" y="136"/>
                  </a:lnTo>
                  <a:lnTo>
                    <a:pt x="32" y="136"/>
                  </a:lnTo>
                  <a:lnTo>
                    <a:pt x="31" y="136"/>
                  </a:lnTo>
                  <a:lnTo>
                    <a:pt x="30" y="135"/>
                  </a:lnTo>
                  <a:lnTo>
                    <a:pt x="30" y="134"/>
                  </a:lnTo>
                  <a:lnTo>
                    <a:pt x="29" y="134"/>
                  </a:lnTo>
                  <a:lnTo>
                    <a:pt x="29" y="135"/>
                  </a:lnTo>
                  <a:lnTo>
                    <a:pt x="29" y="134"/>
                  </a:lnTo>
                  <a:lnTo>
                    <a:pt x="29" y="133"/>
                  </a:lnTo>
                  <a:lnTo>
                    <a:pt x="27" y="133"/>
                  </a:lnTo>
                  <a:lnTo>
                    <a:pt x="27" y="131"/>
                  </a:lnTo>
                  <a:lnTo>
                    <a:pt x="26" y="131"/>
                  </a:lnTo>
                  <a:lnTo>
                    <a:pt x="25" y="130"/>
                  </a:lnTo>
                  <a:lnTo>
                    <a:pt x="24" y="130"/>
                  </a:lnTo>
                  <a:lnTo>
                    <a:pt x="23" y="130"/>
                  </a:lnTo>
                  <a:lnTo>
                    <a:pt x="23" y="129"/>
                  </a:lnTo>
                  <a:lnTo>
                    <a:pt x="22" y="129"/>
                  </a:lnTo>
                  <a:lnTo>
                    <a:pt x="21" y="129"/>
                  </a:lnTo>
                  <a:lnTo>
                    <a:pt x="21" y="128"/>
                  </a:lnTo>
                  <a:lnTo>
                    <a:pt x="19" y="128"/>
                  </a:lnTo>
                  <a:lnTo>
                    <a:pt x="19" y="127"/>
                  </a:lnTo>
                  <a:lnTo>
                    <a:pt x="19" y="126"/>
                  </a:lnTo>
                  <a:lnTo>
                    <a:pt x="18" y="126"/>
                  </a:lnTo>
                  <a:lnTo>
                    <a:pt x="18" y="125"/>
                  </a:lnTo>
                  <a:lnTo>
                    <a:pt x="17" y="125"/>
                  </a:lnTo>
                  <a:lnTo>
                    <a:pt x="17" y="123"/>
                  </a:lnTo>
                  <a:lnTo>
                    <a:pt x="16" y="123"/>
                  </a:lnTo>
                  <a:lnTo>
                    <a:pt x="16" y="122"/>
                  </a:lnTo>
                  <a:lnTo>
                    <a:pt x="16" y="121"/>
                  </a:lnTo>
                  <a:lnTo>
                    <a:pt x="15" y="120"/>
                  </a:lnTo>
                  <a:lnTo>
                    <a:pt x="14" y="120"/>
                  </a:lnTo>
                  <a:lnTo>
                    <a:pt x="14" y="119"/>
                  </a:lnTo>
                  <a:lnTo>
                    <a:pt x="14" y="118"/>
                  </a:lnTo>
                  <a:lnTo>
                    <a:pt x="13" y="117"/>
                  </a:lnTo>
                  <a:lnTo>
                    <a:pt x="11" y="117"/>
                  </a:lnTo>
                  <a:lnTo>
                    <a:pt x="11" y="115"/>
                  </a:lnTo>
                  <a:lnTo>
                    <a:pt x="10" y="115"/>
                  </a:lnTo>
                  <a:lnTo>
                    <a:pt x="5" y="115"/>
                  </a:lnTo>
                  <a:lnTo>
                    <a:pt x="3" y="115"/>
                  </a:lnTo>
                  <a:lnTo>
                    <a:pt x="2" y="115"/>
                  </a:lnTo>
                  <a:lnTo>
                    <a:pt x="1" y="115"/>
                  </a:lnTo>
                  <a:lnTo>
                    <a:pt x="0" y="115"/>
                  </a:lnTo>
                  <a:lnTo>
                    <a:pt x="0" y="113"/>
                  </a:lnTo>
                  <a:lnTo>
                    <a:pt x="0" y="109"/>
                  </a:lnTo>
                  <a:lnTo>
                    <a:pt x="0" y="106"/>
                  </a:lnTo>
                  <a:lnTo>
                    <a:pt x="0" y="104"/>
                  </a:lnTo>
                  <a:lnTo>
                    <a:pt x="0" y="99"/>
                  </a:lnTo>
                  <a:lnTo>
                    <a:pt x="0" y="97"/>
                  </a:lnTo>
                  <a:lnTo>
                    <a:pt x="0" y="96"/>
                  </a:lnTo>
                  <a:lnTo>
                    <a:pt x="0" y="95"/>
                  </a:lnTo>
                  <a:lnTo>
                    <a:pt x="0" y="94"/>
                  </a:lnTo>
                  <a:lnTo>
                    <a:pt x="0" y="87"/>
                  </a:lnTo>
                  <a:lnTo>
                    <a:pt x="0" y="78"/>
                  </a:lnTo>
                  <a:lnTo>
                    <a:pt x="0" y="70"/>
                  </a:lnTo>
                  <a:lnTo>
                    <a:pt x="0" y="67"/>
                  </a:lnTo>
                  <a:lnTo>
                    <a:pt x="0" y="66"/>
                  </a:lnTo>
                  <a:lnTo>
                    <a:pt x="0" y="64"/>
                  </a:lnTo>
                  <a:lnTo>
                    <a:pt x="0" y="61"/>
                  </a:lnTo>
                  <a:lnTo>
                    <a:pt x="0" y="58"/>
                  </a:lnTo>
                  <a:lnTo>
                    <a:pt x="0" y="57"/>
                  </a:lnTo>
                  <a:lnTo>
                    <a:pt x="0" y="56"/>
                  </a:lnTo>
                  <a:lnTo>
                    <a:pt x="0" y="53"/>
                  </a:lnTo>
                  <a:lnTo>
                    <a:pt x="0" y="51"/>
                  </a:lnTo>
                  <a:lnTo>
                    <a:pt x="0" y="50"/>
                  </a:lnTo>
                  <a:lnTo>
                    <a:pt x="0" y="47"/>
                  </a:lnTo>
                  <a:lnTo>
                    <a:pt x="0" y="43"/>
                  </a:lnTo>
                  <a:lnTo>
                    <a:pt x="0" y="42"/>
                  </a:lnTo>
                  <a:lnTo>
                    <a:pt x="0" y="39"/>
                  </a:lnTo>
                  <a:lnTo>
                    <a:pt x="0" y="38"/>
                  </a:lnTo>
                  <a:lnTo>
                    <a:pt x="0" y="34"/>
                  </a:lnTo>
                  <a:lnTo>
                    <a:pt x="0" y="31"/>
                  </a:lnTo>
                  <a:lnTo>
                    <a:pt x="0" y="29"/>
                  </a:lnTo>
                  <a:lnTo>
                    <a:pt x="0" y="27"/>
                  </a:lnTo>
                  <a:lnTo>
                    <a:pt x="0" y="21"/>
                  </a:lnTo>
                  <a:lnTo>
                    <a:pt x="0" y="19"/>
                  </a:lnTo>
                  <a:lnTo>
                    <a:pt x="0" y="15"/>
                  </a:lnTo>
                  <a:lnTo>
                    <a:pt x="0" y="14"/>
                  </a:lnTo>
                  <a:lnTo>
                    <a:pt x="1" y="14"/>
                  </a:lnTo>
                  <a:lnTo>
                    <a:pt x="2" y="14"/>
                  </a:lnTo>
                  <a:lnTo>
                    <a:pt x="3" y="14"/>
                  </a:lnTo>
                  <a:lnTo>
                    <a:pt x="6" y="14"/>
                  </a:lnTo>
                  <a:lnTo>
                    <a:pt x="7" y="14"/>
                  </a:lnTo>
                  <a:lnTo>
                    <a:pt x="8" y="14"/>
                  </a:lnTo>
                  <a:lnTo>
                    <a:pt x="10" y="14"/>
                  </a:lnTo>
                  <a:lnTo>
                    <a:pt x="13" y="14"/>
                  </a:lnTo>
                  <a:lnTo>
                    <a:pt x="14" y="13"/>
                  </a:lnTo>
                  <a:lnTo>
                    <a:pt x="17" y="13"/>
                  </a:lnTo>
                  <a:lnTo>
                    <a:pt x="18" y="13"/>
                  </a:lnTo>
                  <a:lnTo>
                    <a:pt x="19" y="13"/>
                  </a:lnTo>
                  <a:lnTo>
                    <a:pt x="22" y="13"/>
                  </a:lnTo>
                  <a:lnTo>
                    <a:pt x="23" y="13"/>
                  </a:lnTo>
                  <a:lnTo>
                    <a:pt x="26" y="13"/>
                  </a:lnTo>
                  <a:lnTo>
                    <a:pt x="29" y="11"/>
                  </a:lnTo>
                  <a:lnTo>
                    <a:pt x="30" y="11"/>
                  </a:lnTo>
                  <a:lnTo>
                    <a:pt x="32" y="11"/>
                  </a:lnTo>
                  <a:lnTo>
                    <a:pt x="33" y="11"/>
                  </a:lnTo>
                  <a:lnTo>
                    <a:pt x="34" y="11"/>
                  </a:lnTo>
                  <a:lnTo>
                    <a:pt x="35" y="11"/>
                  </a:lnTo>
                  <a:lnTo>
                    <a:pt x="38" y="11"/>
                  </a:lnTo>
                  <a:lnTo>
                    <a:pt x="39" y="11"/>
                  </a:lnTo>
                  <a:lnTo>
                    <a:pt x="40" y="11"/>
                  </a:lnTo>
                  <a:lnTo>
                    <a:pt x="45" y="10"/>
                  </a:lnTo>
                  <a:lnTo>
                    <a:pt x="47" y="10"/>
                  </a:lnTo>
                  <a:lnTo>
                    <a:pt x="48" y="10"/>
                  </a:lnTo>
                  <a:lnTo>
                    <a:pt x="49" y="10"/>
                  </a:lnTo>
                  <a:lnTo>
                    <a:pt x="51" y="10"/>
                  </a:lnTo>
                  <a:lnTo>
                    <a:pt x="53" y="10"/>
                  </a:lnTo>
                  <a:lnTo>
                    <a:pt x="54" y="10"/>
                  </a:lnTo>
                  <a:lnTo>
                    <a:pt x="55" y="10"/>
                  </a:lnTo>
                  <a:lnTo>
                    <a:pt x="58" y="10"/>
                  </a:lnTo>
                  <a:lnTo>
                    <a:pt x="61" y="9"/>
                  </a:lnTo>
                  <a:lnTo>
                    <a:pt x="63" y="9"/>
                  </a:lnTo>
                  <a:lnTo>
                    <a:pt x="65" y="9"/>
                  </a:lnTo>
                  <a:lnTo>
                    <a:pt x="67" y="9"/>
                  </a:lnTo>
                  <a:lnTo>
                    <a:pt x="69" y="9"/>
                  </a:lnTo>
                  <a:lnTo>
                    <a:pt x="70" y="9"/>
                  </a:lnTo>
                  <a:lnTo>
                    <a:pt x="72" y="9"/>
                  </a:lnTo>
                  <a:lnTo>
                    <a:pt x="73" y="9"/>
                  </a:lnTo>
                  <a:lnTo>
                    <a:pt x="75" y="8"/>
                  </a:lnTo>
                  <a:lnTo>
                    <a:pt x="77" y="8"/>
                  </a:lnTo>
                  <a:lnTo>
                    <a:pt x="78" y="8"/>
                  </a:lnTo>
                  <a:lnTo>
                    <a:pt x="81" y="8"/>
                  </a:lnTo>
                  <a:lnTo>
                    <a:pt x="83" y="8"/>
                  </a:lnTo>
                  <a:lnTo>
                    <a:pt x="86" y="8"/>
                  </a:lnTo>
                  <a:lnTo>
                    <a:pt x="88" y="8"/>
                  </a:lnTo>
                  <a:lnTo>
                    <a:pt x="89" y="8"/>
                  </a:lnTo>
                  <a:lnTo>
                    <a:pt x="91" y="7"/>
                  </a:lnTo>
                  <a:lnTo>
                    <a:pt x="95" y="7"/>
                  </a:lnTo>
                  <a:lnTo>
                    <a:pt x="96" y="7"/>
                  </a:lnTo>
                  <a:lnTo>
                    <a:pt x="98" y="7"/>
                  </a:lnTo>
                  <a:lnTo>
                    <a:pt x="102" y="7"/>
                  </a:lnTo>
                  <a:lnTo>
                    <a:pt x="103" y="7"/>
                  </a:lnTo>
                  <a:lnTo>
                    <a:pt x="105" y="6"/>
                  </a:lnTo>
                  <a:lnTo>
                    <a:pt x="107" y="6"/>
                  </a:lnTo>
                  <a:lnTo>
                    <a:pt x="110" y="6"/>
                  </a:lnTo>
                  <a:lnTo>
                    <a:pt x="112" y="6"/>
                  </a:lnTo>
                  <a:lnTo>
                    <a:pt x="113" y="6"/>
                  </a:lnTo>
                  <a:lnTo>
                    <a:pt x="114" y="6"/>
                  </a:lnTo>
                  <a:lnTo>
                    <a:pt x="115" y="6"/>
                  </a:lnTo>
                  <a:lnTo>
                    <a:pt x="118" y="6"/>
                  </a:lnTo>
                  <a:lnTo>
                    <a:pt x="120" y="5"/>
                  </a:lnTo>
                  <a:lnTo>
                    <a:pt x="121" y="5"/>
                  </a:lnTo>
                  <a:lnTo>
                    <a:pt x="127" y="5"/>
                  </a:lnTo>
                  <a:lnTo>
                    <a:pt x="128" y="5"/>
                  </a:lnTo>
                  <a:lnTo>
                    <a:pt x="129" y="5"/>
                  </a:lnTo>
                  <a:lnTo>
                    <a:pt x="131" y="5"/>
                  </a:lnTo>
                  <a:lnTo>
                    <a:pt x="133" y="5"/>
                  </a:lnTo>
                  <a:lnTo>
                    <a:pt x="134" y="5"/>
                  </a:lnTo>
                  <a:lnTo>
                    <a:pt x="135" y="3"/>
                  </a:lnTo>
                  <a:lnTo>
                    <a:pt x="136" y="3"/>
                  </a:lnTo>
                  <a:lnTo>
                    <a:pt x="138" y="3"/>
                  </a:lnTo>
                  <a:lnTo>
                    <a:pt x="141" y="3"/>
                  </a:lnTo>
                  <a:lnTo>
                    <a:pt x="142" y="3"/>
                  </a:lnTo>
                  <a:lnTo>
                    <a:pt x="145" y="3"/>
                  </a:lnTo>
                  <a:lnTo>
                    <a:pt x="147" y="3"/>
                  </a:lnTo>
                  <a:lnTo>
                    <a:pt x="150" y="2"/>
                  </a:lnTo>
                  <a:lnTo>
                    <a:pt x="151" y="2"/>
                  </a:lnTo>
                  <a:lnTo>
                    <a:pt x="152" y="2"/>
                  </a:lnTo>
                  <a:lnTo>
                    <a:pt x="154" y="2"/>
                  </a:lnTo>
                  <a:lnTo>
                    <a:pt x="155" y="2"/>
                  </a:lnTo>
                  <a:lnTo>
                    <a:pt x="157" y="2"/>
                  </a:lnTo>
                  <a:lnTo>
                    <a:pt x="159" y="2"/>
                  </a:lnTo>
                  <a:lnTo>
                    <a:pt x="161" y="2"/>
                  </a:lnTo>
                  <a:lnTo>
                    <a:pt x="165" y="2"/>
                  </a:lnTo>
                  <a:lnTo>
                    <a:pt x="167" y="1"/>
                  </a:lnTo>
                  <a:lnTo>
                    <a:pt x="168" y="1"/>
                  </a:lnTo>
                  <a:lnTo>
                    <a:pt x="169" y="1"/>
                  </a:lnTo>
                  <a:lnTo>
                    <a:pt x="170" y="1"/>
                  </a:lnTo>
                  <a:lnTo>
                    <a:pt x="171" y="1"/>
                  </a:lnTo>
                  <a:lnTo>
                    <a:pt x="174" y="1"/>
                  </a:lnTo>
                  <a:lnTo>
                    <a:pt x="176" y="1"/>
                  </a:lnTo>
                  <a:lnTo>
                    <a:pt x="181" y="0"/>
                  </a:lnTo>
                  <a:lnTo>
                    <a:pt x="182" y="0"/>
                  </a:lnTo>
                  <a:lnTo>
                    <a:pt x="183" y="0"/>
                  </a:lnTo>
                  <a:lnTo>
                    <a:pt x="185"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73" name="Freeform 173"/>
            <p:cNvSpPr>
              <a:spLocks/>
            </p:cNvSpPr>
            <p:nvPr/>
          </p:nvSpPr>
          <p:spPr bwMode="auto">
            <a:xfrm>
              <a:off x="2854" y="2758"/>
              <a:ext cx="206" cy="236"/>
            </a:xfrm>
            <a:custGeom>
              <a:avLst/>
              <a:gdLst>
                <a:gd name="T0" fmla="*/ 13 w 206"/>
                <a:gd name="T1" fmla="*/ 7 h 236"/>
                <a:gd name="T2" fmla="*/ 24 w 206"/>
                <a:gd name="T3" fmla="*/ 7 h 236"/>
                <a:gd name="T4" fmla="*/ 43 w 206"/>
                <a:gd name="T5" fmla="*/ 5 h 236"/>
                <a:gd name="T6" fmla="*/ 60 w 206"/>
                <a:gd name="T7" fmla="*/ 4 h 236"/>
                <a:gd name="T8" fmla="*/ 67 w 206"/>
                <a:gd name="T9" fmla="*/ 3 h 236"/>
                <a:gd name="T10" fmla="*/ 79 w 206"/>
                <a:gd name="T11" fmla="*/ 3 h 236"/>
                <a:gd name="T12" fmla="*/ 95 w 206"/>
                <a:gd name="T13" fmla="*/ 2 h 236"/>
                <a:gd name="T14" fmla="*/ 107 w 206"/>
                <a:gd name="T15" fmla="*/ 1 h 236"/>
                <a:gd name="T16" fmla="*/ 116 w 206"/>
                <a:gd name="T17" fmla="*/ 0 h 236"/>
                <a:gd name="T18" fmla="*/ 117 w 206"/>
                <a:gd name="T19" fmla="*/ 17 h 236"/>
                <a:gd name="T20" fmla="*/ 117 w 206"/>
                <a:gd name="T21" fmla="*/ 36 h 236"/>
                <a:gd name="T22" fmla="*/ 117 w 206"/>
                <a:gd name="T23" fmla="*/ 50 h 236"/>
                <a:gd name="T24" fmla="*/ 117 w 206"/>
                <a:gd name="T25" fmla="*/ 81 h 236"/>
                <a:gd name="T26" fmla="*/ 117 w 206"/>
                <a:gd name="T27" fmla="*/ 99 h 236"/>
                <a:gd name="T28" fmla="*/ 128 w 206"/>
                <a:gd name="T29" fmla="*/ 101 h 236"/>
                <a:gd name="T30" fmla="*/ 133 w 206"/>
                <a:gd name="T31" fmla="*/ 107 h 236"/>
                <a:gd name="T32" fmla="*/ 136 w 206"/>
                <a:gd name="T33" fmla="*/ 112 h 236"/>
                <a:gd name="T34" fmla="*/ 140 w 206"/>
                <a:gd name="T35" fmla="*/ 116 h 236"/>
                <a:gd name="T36" fmla="*/ 146 w 206"/>
                <a:gd name="T37" fmla="*/ 120 h 236"/>
                <a:gd name="T38" fmla="*/ 150 w 206"/>
                <a:gd name="T39" fmla="*/ 122 h 236"/>
                <a:gd name="T40" fmla="*/ 155 w 206"/>
                <a:gd name="T41" fmla="*/ 125 h 236"/>
                <a:gd name="T42" fmla="*/ 163 w 206"/>
                <a:gd name="T43" fmla="*/ 129 h 236"/>
                <a:gd name="T44" fmla="*/ 170 w 206"/>
                <a:gd name="T45" fmla="*/ 131 h 236"/>
                <a:gd name="T46" fmla="*/ 176 w 206"/>
                <a:gd name="T47" fmla="*/ 132 h 236"/>
                <a:gd name="T48" fmla="*/ 182 w 206"/>
                <a:gd name="T49" fmla="*/ 135 h 236"/>
                <a:gd name="T50" fmla="*/ 187 w 206"/>
                <a:gd name="T51" fmla="*/ 138 h 236"/>
                <a:gd name="T52" fmla="*/ 190 w 206"/>
                <a:gd name="T53" fmla="*/ 143 h 236"/>
                <a:gd name="T54" fmla="*/ 196 w 206"/>
                <a:gd name="T55" fmla="*/ 144 h 236"/>
                <a:gd name="T56" fmla="*/ 198 w 206"/>
                <a:gd name="T57" fmla="*/ 148 h 236"/>
                <a:gd name="T58" fmla="*/ 198 w 206"/>
                <a:gd name="T59" fmla="*/ 152 h 236"/>
                <a:gd name="T60" fmla="*/ 200 w 206"/>
                <a:gd name="T61" fmla="*/ 157 h 236"/>
                <a:gd name="T62" fmla="*/ 202 w 206"/>
                <a:gd name="T63" fmla="*/ 161 h 236"/>
                <a:gd name="T64" fmla="*/ 205 w 206"/>
                <a:gd name="T65" fmla="*/ 161 h 236"/>
                <a:gd name="T66" fmla="*/ 206 w 206"/>
                <a:gd name="T67" fmla="*/ 177 h 236"/>
                <a:gd name="T68" fmla="*/ 206 w 206"/>
                <a:gd name="T69" fmla="*/ 189 h 236"/>
                <a:gd name="T70" fmla="*/ 206 w 206"/>
                <a:gd name="T71" fmla="*/ 199 h 236"/>
                <a:gd name="T72" fmla="*/ 204 w 206"/>
                <a:gd name="T73" fmla="*/ 209 h 236"/>
                <a:gd name="T74" fmla="*/ 180 w 206"/>
                <a:gd name="T75" fmla="*/ 209 h 236"/>
                <a:gd name="T76" fmla="*/ 165 w 206"/>
                <a:gd name="T77" fmla="*/ 209 h 236"/>
                <a:gd name="T78" fmla="*/ 140 w 206"/>
                <a:gd name="T79" fmla="*/ 209 h 236"/>
                <a:gd name="T80" fmla="*/ 119 w 206"/>
                <a:gd name="T81" fmla="*/ 209 h 236"/>
                <a:gd name="T82" fmla="*/ 103 w 206"/>
                <a:gd name="T83" fmla="*/ 209 h 236"/>
                <a:gd name="T84" fmla="*/ 80 w 206"/>
                <a:gd name="T85" fmla="*/ 211 h 236"/>
                <a:gd name="T86" fmla="*/ 80 w 206"/>
                <a:gd name="T87" fmla="*/ 225 h 236"/>
                <a:gd name="T88" fmla="*/ 74 w 206"/>
                <a:gd name="T89" fmla="*/ 236 h 236"/>
                <a:gd name="T90" fmla="*/ 54 w 206"/>
                <a:gd name="T91" fmla="*/ 236 h 236"/>
                <a:gd name="T92" fmla="*/ 32 w 206"/>
                <a:gd name="T93" fmla="*/ 236 h 236"/>
                <a:gd name="T94" fmla="*/ 21 w 206"/>
                <a:gd name="T95" fmla="*/ 236 h 236"/>
                <a:gd name="T96" fmla="*/ 10 w 206"/>
                <a:gd name="T97" fmla="*/ 225 h 236"/>
                <a:gd name="T98" fmla="*/ 10 w 206"/>
                <a:gd name="T99" fmla="*/ 188 h 236"/>
                <a:gd name="T100" fmla="*/ 10 w 206"/>
                <a:gd name="T101" fmla="*/ 168 h 236"/>
                <a:gd name="T102" fmla="*/ 0 w 206"/>
                <a:gd name="T103" fmla="*/ 149 h 236"/>
                <a:gd name="T104" fmla="*/ 0 w 206"/>
                <a:gd name="T105" fmla="*/ 127 h 236"/>
                <a:gd name="T106" fmla="*/ 2 w 206"/>
                <a:gd name="T107" fmla="*/ 108 h 236"/>
                <a:gd name="T108" fmla="*/ 2 w 206"/>
                <a:gd name="T109" fmla="*/ 89 h 236"/>
                <a:gd name="T110" fmla="*/ 2 w 206"/>
                <a:gd name="T111" fmla="*/ 74 h 236"/>
                <a:gd name="T112" fmla="*/ 2 w 206"/>
                <a:gd name="T113" fmla="*/ 60 h 236"/>
                <a:gd name="T114" fmla="*/ 2 w 206"/>
                <a:gd name="T115" fmla="*/ 47 h 236"/>
                <a:gd name="T116" fmla="*/ 2 w 206"/>
                <a:gd name="T117" fmla="*/ 28 h 236"/>
                <a:gd name="T118" fmla="*/ 2 w 206"/>
                <a:gd name="T119" fmla="*/ 19 h 236"/>
                <a:gd name="T120" fmla="*/ 2 w 206"/>
                <a:gd name="T121" fmla="*/ 9 h 2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06" h="236">
                  <a:moveTo>
                    <a:pt x="2" y="8"/>
                  </a:moveTo>
                  <a:lnTo>
                    <a:pt x="3" y="8"/>
                  </a:lnTo>
                  <a:lnTo>
                    <a:pt x="4" y="8"/>
                  </a:lnTo>
                  <a:lnTo>
                    <a:pt x="8" y="8"/>
                  </a:lnTo>
                  <a:lnTo>
                    <a:pt x="10" y="8"/>
                  </a:lnTo>
                  <a:lnTo>
                    <a:pt x="11" y="8"/>
                  </a:lnTo>
                  <a:lnTo>
                    <a:pt x="13" y="7"/>
                  </a:lnTo>
                  <a:lnTo>
                    <a:pt x="16" y="7"/>
                  </a:lnTo>
                  <a:lnTo>
                    <a:pt x="19" y="7"/>
                  </a:lnTo>
                  <a:lnTo>
                    <a:pt x="20" y="7"/>
                  </a:lnTo>
                  <a:lnTo>
                    <a:pt x="21" y="7"/>
                  </a:lnTo>
                  <a:lnTo>
                    <a:pt x="22" y="7"/>
                  </a:lnTo>
                  <a:lnTo>
                    <a:pt x="23" y="7"/>
                  </a:lnTo>
                  <a:lnTo>
                    <a:pt x="24" y="7"/>
                  </a:lnTo>
                  <a:lnTo>
                    <a:pt x="28" y="7"/>
                  </a:lnTo>
                  <a:lnTo>
                    <a:pt x="30" y="7"/>
                  </a:lnTo>
                  <a:lnTo>
                    <a:pt x="31" y="5"/>
                  </a:lnTo>
                  <a:lnTo>
                    <a:pt x="32" y="5"/>
                  </a:lnTo>
                  <a:lnTo>
                    <a:pt x="36" y="5"/>
                  </a:lnTo>
                  <a:lnTo>
                    <a:pt x="39" y="5"/>
                  </a:lnTo>
                  <a:lnTo>
                    <a:pt x="43" y="5"/>
                  </a:lnTo>
                  <a:lnTo>
                    <a:pt x="47" y="5"/>
                  </a:lnTo>
                  <a:lnTo>
                    <a:pt x="50" y="4"/>
                  </a:lnTo>
                  <a:lnTo>
                    <a:pt x="52" y="4"/>
                  </a:lnTo>
                  <a:lnTo>
                    <a:pt x="53" y="4"/>
                  </a:lnTo>
                  <a:lnTo>
                    <a:pt x="54" y="4"/>
                  </a:lnTo>
                  <a:lnTo>
                    <a:pt x="56" y="4"/>
                  </a:lnTo>
                  <a:lnTo>
                    <a:pt x="60" y="4"/>
                  </a:lnTo>
                  <a:lnTo>
                    <a:pt x="61" y="4"/>
                  </a:lnTo>
                  <a:lnTo>
                    <a:pt x="62" y="4"/>
                  </a:lnTo>
                  <a:lnTo>
                    <a:pt x="63" y="4"/>
                  </a:lnTo>
                  <a:lnTo>
                    <a:pt x="64" y="4"/>
                  </a:lnTo>
                  <a:lnTo>
                    <a:pt x="64" y="3"/>
                  </a:lnTo>
                  <a:lnTo>
                    <a:pt x="66" y="3"/>
                  </a:lnTo>
                  <a:lnTo>
                    <a:pt x="67" y="3"/>
                  </a:lnTo>
                  <a:lnTo>
                    <a:pt x="68" y="3"/>
                  </a:lnTo>
                  <a:lnTo>
                    <a:pt x="69" y="3"/>
                  </a:lnTo>
                  <a:lnTo>
                    <a:pt x="70" y="3"/>
                  </a:lnTo>
                  <a:lnTo>
                    <a:pt x="71" y="3"/>
                  </a:lnTo>
                  <a:lnTo>
                    <a:pt x="72" y="3"/>
                  </a:lnTo>
                  <a:lnTo>
                    <a:pt x="77" y="3"/>
                  </a:lnTo>
                  <a:lnTo>
                    <a:pt x="79" y="3"/>
                  </a:lnTo>
                  <a:lnTo>
                    <a:pt x="80" y="3"/>
                  </a:lnTo>
                  <a:lnTo>
                    <a:pt x="84" y="2"/>
                  </a:lnTo>
                  <a:lnTo>
                    <a:pt x="86" y="2"/>
                  </a:lnTo>
                  <a:lnTo>
                    <a:pt x="87" y="2"/>
                  </a:lnTo>
                  <a:lnTo>
                    <a:pt x="91" y="2"/>
                  </a:lnTo>
                  <a:lnTo>
                    <a:pt x="94" y="2"/>
                  </a:lnTo>
                  <a:lnTo>
                    <a:pt x="95" y="2"/>
                  </a:lnTo>
                  <a:lnTo>
                    <a:pt x="96" y="1"/>
                  </a:lnTo>
                  <a:lnTo>
                    <a:pt x="98" y="1"/>
                  </a:lnTo>
                  <a:lnTo>
                    <a:pt x="100" y="1"/>
                  </a:lnTo>
                  <a:lnTo>
                    <a:pt x="103" y="1"/>
                  </a:lnTo>
                  <a:lnTo>
                    <a:pt x="104" y="1"/>
                  </a:lnTo>
                  <a:lnTo>
                    <a:pt x="106" y="1"/>
                  </a:lnTo>
                  <a:lnTo>
                    <a:pt x="107" y="1"/>
                  </a:lnTo>
                  <a:lnTo>
                    <a:pt x="108" y="1"/>
                  </a:lnTo>
                  <a:lnTo>
                    <a:pt x="110" y="1"/>
                  </a:lnTo>
                  <a:lnTo>
                    <a:pt x="111" y="1"/>
                  </a:lnTo>
                  <a:lnTo>
                    <a:pt x="112" y="1"/>
                  </a:lnTo>
                  <a:lnTo>
                    <a:pt x="114" y="0"/>
                  </a:lnTo>
                  <a:lnTo>
                    <a:pt x="115" y="0"/>
                  </a:lnTo>
                  <a:lnTo>
                    <a:pt x="116" y="0"/>
                  </a:lnTo>
                  <a:lnTo>
                    <a:pt x="117" y="0"/>
                  </a:lnTo>
                  <a:lnTo>
                    <a:pt x="117" y="1"/>
                  </a:lnTo>
                  <a:lnTo>
                    <a:pt x="117" y="5"/>
                  </a:lnTo>
                  <a:lnTo>
                    <a:pt x="117" y="7"/>
                  </a:lnTo>
                  <a:lnTo>
                    <a:pt x="117" y="13"/>
                  </a:lnTo>
                  <a:lnTo>
                    <a:pt x="117" y="15"/>
                  </a:lnTo>
                  <a:lnTo>
                    <a:pt x="117" y="17"/>
                  </a:lnTo>
                  <a:lnTo>
                    <a:pt x="117" y="20"/>
                  </a:lnTo>
                  <a:lnTo>
                    <a:pt x="117" y="24"/>
                  </a:lnTo>
                  <a:lnTo>
                    <a:pt x="117" y="25"/>
                  </a:lnTo>
                  <a:lnTo>
                    <a:pt x="117" y="28"/>
                  </a:lnTo>
                  <a:lnTo>
                    <a:pt x="117" y="29"/>
                  </a:lnTo>
                  <a:lnTo>
                    <a:pt x="117" y="33"/>
                  </a:lnTo>
                  <a:lnTo>
                    <a:pt x="117" y="36"/>
                  </a:lnTo>
                  <a:lnTo>
                    <a:pt x="117" y="37"/>
                  </a:lnTo>
                  <a:lnTo>
                    <a:pt x="117" y="39"/>
                  </a:lnTo>
                  <a:lnTo>
                    <a:pt x="117" y="42"/>
                  </a:lnTo>
                  <a:lnTo>
                    <a:pt x="117" y="43"/>
                  </a:lnTo>
                  <a:lnTo>
                    <a:pt x="117" y="44"/>
                  </a:lnTo>
                  <a:lnTo>
                    <a:pt x="117" y="47"/>
                  </a:lnTo>
                  <a:lnTo>
                    <a:pt x="117" y="50"/>
                  </a:lnTo>
                  <a:lnTo>
                    <a:pt x="117" y="52"/>
                  </a:lnTo>
                  <a:lnTo>
                    <a:pt x="117" y="53"/>
                  </a:lnTo>
                  <a:lnTo>
                    <a:pt x="117" y="56"/>
                  </a:lnTo>
                  <a:lnTo>
                    <a:pt x="117" y="64"/>
                  </a:lnTo>
                  <a:lnTo>
                    <a:pt x="117" y="73"/>
                  </a:lnTo>
                  <a:lnTo>
                    <a:pt x="117" y="80"/>
                  </a:lnTo>
                  <a:lnTo>
                    <a:pt x="117" y="81"/>
                  </a:lnTo>
                  <a:lnTo>
                    <a:pt x="117" y="82"/>
                  </a:lnTo>
                  <a:lnTo>
                    <a:pt x="117" y="83"/>
                  </a:lnTo>
                  <a:lnTo>
                    <a:pt x="117" y="85"/>
                  </a:lnTo>
                  <a:lnTo>
                    <a:pt x="117" y="90"/>
                  </a:lnTo>
                  <a:lnTo>
                    <a:pt x="117" y="92"/>
                  </a:lnTo>
                  <a:lnTo>
                    <a:pt x="117" y="95"/>
                  </a:lnTo>
                  <a:lnTo>
                    <a:pt x="117" y="99"/>
                  </a:lnTo>
                  <a:lnTo>
                    <a:pt x="117" y="101"/>
                  </a:lnTo>
                  <a:lnTo>
                    <a:pt x="118" y="101"/>
                  </a:lnTo>
                  <a:lnTo>
                    <a:pt x="119" y="101"/>
                  </a:lnTo>
                  <a:lnTo>
                    <a:pt x="120" y="101"/>
                  </a:lnTo>
                  <a:lnTo>
                    <a:pt x="122" y="101"/>
                  </a:lnTo>
                  <a:lnTo>
                    <a:pt x="127" y="101"/>
                  </a:lnTo>
                  <a:lnTo>
                    <a:pt x="128" y="101"/>
                  </a:lnTo>
                  <a:lnTo>
                    <a:pt x="128" y="103"/>
                  </a:lnTo>
                  <a:lnTo>
                    <a:pt x="130" y="103"/>
                  </a:lnTo>
                  <a:lnTo>
                    <a:pt x="131" y="104"/>
                  </a:lnTo>
                  <a:lnTo>
                    <a:pt x="131" y="105"/>
                  </a:lnTo>
                  <a:lnTo>
                    <a:pt x="131" y="106"/>
                  </a:lnTo>
                  <a:lnTo>
                    <a:pt x="132" y="106"/>
                  </a:lnTo>
                  <a:lnTo>
                    <a:pt x="133" y="107"/>
                  </a:lnTo>
                  <a:lnTo>
                    <a:pt x="133" y="108"/>
                  </a:lnTo>
                  <a:lnTo>
                    <a:pt x="133" y="109"/>
                  </a:lnTo>
                  <a:lnTo>
                    <a:pt x="134" y="109"/>
                  </a:lnTo>
                  <a:lnTo>
                    <a:pt x="134" y="111"/>
                  </a:lnTo>
                  <a:lnTo>
                    <a:pt x="135" y="111"/>
                  </a:lnTo>
                  <a:lnTo>
                    <a:pt x="135" y="112"/>
                  </a:lnTo>
                  <a:lnTo>
                    <a:pt x="136" y="112"/>
                  </a:lnTo>
                  <a:lnTo>
                    <a:pt x="136" y="113"/>
                  </a:lnTo>
                  <a:lnTo>
                    <a:pt x="136" y="114"/>
                  </a:lnTo>
                  <a:lnTo>
                    <a:pt x="138" y="114"/>
                  </a:lnTo>
                  <a:lnTo>
                    <a:pt x="138" y="115"/>
                  </a:lnTo>
                  <a:lnTo>
                    <a:pt x="139" y="115"/>
                  </a:lnTo>
                  <a:lnTo>
                    <a:pt x="140" y="115"/>
                  </a:lnTo>
                  <a:lnTo>
                    <a:pt x="140" y="116"/>
                  </a:lnTo>
                  <a:lnTo>
                    <a:pt x="141" y="116"/>
                  </a:lnTo>
                  <a:lnTo>
                    <a:pt x="142" y="116"/>
                  </a:lnTo>
                  <a:lnTo>
                    <a:pt x="143" y="117"/>
                  </a:lnTo>
                  <a:lnTo>
                    <a:pt x="144" y="117"/>
                  </a:lnTo>
                  <a:lnTo>
                    <a:pt x="144" y="119"/>
                  </a:lnTo>
                  <a:lnTo>
                    <a:pt x="146" y="119"/>
                  </a:lnTo>
                  <a:lnTo>
                    <a:pt x="146" y="120"/>
                  </a:lnTo>
                  <a:lnTo>
                    <a:pt x="146" y="121"/>
                  </a:lnTo>
                  <a:lnTo>
                    <a:pt x="146" y="120"/>
                  </a:lnTo>
                  <a:lnTo>
                    <a:pt x="147" y="120"/>
                  </a:lnTo>
                  <a:lnTo>
                    <a:pt x="147" y="121"/>
                  </a:lnTo>
                  <a:lnTo>
                    <a:pt x="148" y="122"/>
                  </a:lnTo>
                  <a:lnTo>
                    <a:pt x="149" y="122"/>
                  </a:lnTo>
                  <a:lnTo>
                    <a:pt x="150" y="122"/>
                  </a:lnTo>
                  <a:lnTo>
                    <a:pt x="151" y="122"/>
                  </a:lnTo>
                  <a:lnTo>
                    <a:pt x="152" y="122"/>
                  </a:lnTo>
                  <a:lnTo>
                    <a:pt x="152" y="123"/>
                  </a:lnTo>
                  <a:lnTo>
                    <a:pt x="154" y="123"/>
                  </a:lnTo>
                  <a:lnTo>
                    <a:pt x="154" y="124"/>
                  </a:lnTo>
                  <a:lnTo>
                    <a:pt x="155" y="124"/>
                  </a:lnTo>
                  <a:lnTo>
                    <a:pt x="155" y="125"/>
                  </a:lnTo>
                  <a:lnTo>
                    <a:pt x="156" y="125"/>
                  </a:lnTo>
                  <a:lnTo>
                    <a:pt x="157" y="127"/>
                  </a:lnTo>
                  <a:lnTo>
                    <a:pt x="158" y="127"/>
                  </a:lnTo>
                  <a:lnTo>
                    <a:pt x="159" y="128"/>
                  </a:lnTo>
                  <a:lnTo>
                    <a:pt x="160" y="129"/>
                  </a:lnTo>
                  <a:lnTo>
                    <a:pt x="162" y="129"/>
                  </a:lnTo>
                  <a:lnTo>
                    <a:pt x="163" y="129"/>
                  </a:lnTo>
                  <a:lnTo>
                    <a:pt x="164" y="129"/>
                  </a:lnTo>
                  <a:lnTo>
                    <a:pt x="165" y="129"/>
                  </a:lnTo>
                  <a:lnTo>
                    <a:pt x="165" y="130"/>
                  </a:lnTo>
                  <a:lnTo>
                    <a:pt x="166" y="130"/>
                  </a:lnTo>
                  <a:lnTo>
                    <a:pt x="167" y="130"/>
                  </a:lnTo>
                  <a:lnTo>
                    <a:pt x="168" y="131"/>
                  </a:lnTo>
                  <a:lnTo>
                    <a:pt x="170" y="131"/>
                  </a:lnTo>
                  <a:lnTo>
                    <a:pt x="171" y="131"/>
                  </a:lnTo>
                  <a:lnTo>
                    <a:pt x="172" y="131"/>
                  </a:lnTo>
                  <a:lnTo>
                    <a:pt x="172" y="132"/>
                  </a:lnTo>
                  <a:lnTo>
                    <a:pt x="173" y="132"/>
                  </a:lnTo>
                  <a:lnTo>
                    <a:pt x="174" y="132"/>
                  </a:lnTo>
                  <a:lnTo>
                    <a:pt x="175" y="132"/>
                  </a:lnTo>
                  <a:lnTo>
                    <a:pt x="176" y="132"/>
                  </a:lnTo>
                  <a:lnTo>
                    <a:pt x="178" y="132"/>
                  </a:lnTo>
                  <a:lnTo>
                    <a:pt x="179" y="132"/>
                  </a:lnTo>
                  <a:lnTo>
                    <a:pt x="180" y="132"/>
                  </a:lnTo>
                  <a:lnTo>
                    <a:pt x="180" y="133"/>
                  </a:lnTo>
                  <a:lnTo>
                    <a:pt x="181" y="133"/>
                  </a:lnTo>
                  <a:lnTo>
                    <a:pt x="182" y="133"/>
                  </a:lnTo>
                  <a:lnTo>
                    <a:pt x="182" y="135"/>
                  </a:lnTo>
                  <a:lnTo>
                    <a:pt x="182" y="136"/>
                  </a:lnTo>
                  <a:lnTo>
                    <a:pt x="183" y="136"/>
                  </a:lnTo>
                  <a:lnTo>
                    <a:pt x="183" y="137"/>
                  </a:lnTo>
                  <a:lnTo>
                    <a:pt x="184" y="137"/>
                  </a:lnTo>
                  <a:lnTo>
                    <a:pt x="186" y="137"/>
                  </a:lnTo>
                  <a:lnTo>
                    <a:pt x="186" y="138"/>
                  </a:lnTo>
                  <a:lnTo>
                    <a:pt x="187" y="138"/>
                  </a:lnTo>
                  <a:lnTo>
                    <a:pt x="188" y="138"/>
                  </a:lnTo>
                  <a:lnTo>
                    <a:pt x="188" y="139"/>
                  </a:lnTo>
                  <a:lnTo>
                    <a:pt x="188" y="140"/>
                  </a:lnTo>
                  <a:lnTo>
                    <a:pt x="189" y="140"/>
                  </a:lnTo>
                  <a:lnTo>
                    <a:pt x="189" y="141"/>
                  </a:lnTo>
                  <a:lnTo>
                    <a:pt x="190" y="141"/>
                  </a:lnTo>
                  <a:lnTo>
                    <a:pt x="190" y="143"/>
                  </a:lnTo>
                  <a:lnTo>
                    <a:pt x="191" y="144"/>
                  </a:lnTo>
                  <a:lnTo>
                    <a:pt x="192" y="144"/>
                  </a:lnTo>
                  <a:lnTo>
                    <a:pt x="192" y="145"/>
                  </a:lnTo>
                  <a:lnTo>
                    <a:pt x="194" y="145"/>
                  </a:lnTo>
                  <a:lnTo>
                    <a:pt x="195" y="145"/>
                  </a:lnTo>
                  <a:lnTo>
                    <a:pt x="195" y="144"/>
                  </a:lnTo>
                  <a:lnTo>
                    <a:pt x="196" y="144"/>
                  </a:lnTo>
                  <a:lnTo>
                    <a:pt x="196" y="145"/>
                  </a:lnTo>
                  <a:lnTo>
                    <a:pt x="197" y="145"/>
                  </a:lnTo>
                  <a:lnTo>
                    <a:pt x="197" y="146"/>
                  </a:lnTo>
                  <a:lnTo>
                    <a:pt x="198" y="146"/>
                  </a:lnTo>
                  <a:lnTo>
                    <a:pt x="198" y="147"/>
                  </a:lnTo>
                  <a:lnTo>
                    <a:pt x="199" y="147"/>
                  </a:lnTo>
                  <a:lnTo>
                    <a:pt x="198" y="148"/>
                  </a:lnTo>
                  <a:lnTo>
                    <a:pt x="197" y="148"/>
                  </a:lnTo>
                  <a:lnTo>
                    <a:pt x="197" y="149"/>
                  </a:lnTo>
                  <a:lnTo>
                    <a:pt x="198" y="149"/>
                  </a:lnTo>
                  <a:lnTo>
                    <a:pt x="198" y="151"/>
                  </a:lnTo>
                  <a:lnTo>
                    <a:pt x="199" y="151"/>
                  </a:lnTo>
                  <a:lnTo>
                    <a:pt x="199" y="152"/>
                  </a:lnTo>
                  <a:lnTo>
                    <a:pt x="198" y="152"/>
                  </a:lnTo>
                  <a:lnTo>
                    <a:pt x="199" y="152"/>
                  </a:lnTo>
                  <a:lnTo>
                    <a:pt x="199" y="153"/>
                  </a:lnTo>
                  <a:lnTo>
                    <a:pt x="200" y="153"/>
                  </a:lnTo>
                  <a:lnTo>
                    <a:pt x="200" y="154"/>
                  </a:lnTo>
                  <a:lnTo>
                    <a:pt x="200" y="155"/>
                  </a:lnTo>
                  <a:lnTo>
                    <a:pt x="200" y="156"/>
                  </a:lnTo>
                  <a:lnTo>
                    <a:pt x="200" y="157"/>
                  </a:lnTo>
                  <a:lnTo>
                    <a:pt x="200" y="159"/>
                  </a:lnTo>
                  <a:lnTo>
                    <a:pt x="200" y="160"/>
                  </a:lnTo>
                  <a:lnTo>
                    <a:pt x="200" y="159"/>
                  </a:lnTo>
                  <a:lnTo>
                    <a:pt x="200" y="160"/>
                  </a:lnTo>
                  <a:lnTo>
                    <a:pt x="202" y="160"/>
                  </a:lnTo>
                  <a:lnTo>
                    <a:pt x="200" y="161"/>
                  </a:lnTo>
                  <a:lnTo>
                    <a:pt x="202" y="161"/>
                  </a:lnTo>
                  <a:lnTo>
                    <a:pt x="202" y="160"/>
                  </a:lnTo>
                  <a:lnTo>
                    <a:pt x="203" y="160"/>
                  </a:lnTo>
                  <a:lnTo>
                    <a:pt x="203" y="159"/>
                  </a:lnTo>
                  <a:lnTo>
                    <a:pt x="204" y="159"/>
                  </a:lnTo>
                  <a:lnTo>
                    <a:pt x="204" y="160"/>
                  </a:lnTo>
                  <a:lnTo>
                    <a:pt x="205" y="160"/>
                  </a:lnTo>
                  <a:lnTo>
                    <a:pt x="205" y="161"/>
                  </a:lnTo>
                  <a:lnTo>
                    <a:pt x="205" y="167"/>
                  </a:lnTo>
                  <a:lnTo>
                    <a:pt x="205" y="168"/>
                  </a:lnTo>
                  <a:lnTo>
                    <a:pt x="205" y="169"/>
                  </a:lnTo>
                  <a:lnTo>
                    <a:pt x="206" y="172"/>
                  </a:lnTo>
                  <a:lnTo>
                    <a:pt x="206" y="173"/>
                  </a:lnTo>
                  <a:lnTo>
                    <a:pt x="206" y="176"/>
                  </a:lnTo>
                  <a:lnTo>
                    <a:pt x="206" y="177"/>
                  </a:lnTo>
                  <a:lnTo>
                    <a:pt x="206" y="178"/>
                  </a:lnTo>
                  <a:lnTo>
                    <a:pt x="206" y="179"/>
                  </a:lnTo>
                  <a:lnTo>
                    <a:pt x="206" y="180"/>
                  </a:lnTo>
                  <a:lnTo>
                    <a:pt x="205" y="183"/>
                  </a:lnTo>
                  <a:lnTo>
                    <a:pt x="205" y="184"/>
                  </a:lnTo>
                  <a:lnTo>
                    <a:pt x="206" y="188"/>
                  </a:lnTo>
                  <a:lnTo>
                    <a:pt x="206" y="189"/>
                  </a:lnTo>
                  <a:lnTo>
                    <a:pt x="206" y="191"/>
                  </a:lnTo>
                  <a:lnTo>
                    <a:pt x="206" y="192"/>
                  </a:lnTo>
                  <a:lnTo>
                    <a:pt x="206" y="193"/>
                  </a:lnTo>
                  <a:lnTo>
                    <a:pt x="206" y="194"/>
                  </a:lnTo>
                  <a:lnTo>
                    <a:pt x="206" y="195"/>
                  </a:lnTo>
                  <a:lnTo>
                    <a:pt x="206" y="197"/>
                  </a:lnTo>
                  <a:lnTo>
                    <a:pt x="206" y="199"/>
                  </a:lnTo>
                  <a:lnTo>
                    <a:pt x="206" y="202"/>
                  </a:lnTo>
                  <a:lnTo>
                    <a:pt x="206" y="203"/>
                  </a:lnTo>
                  <a:lnTo>
                    <a:pt x="206" y="204"/>
                  </a:lnTo>
                  <a:lnTo>
                    <a:pt x="206" y="207"/>
                  </a:lnTo>
                  <a:lnTo>
                    <a:pt x="206" y="208"/>
                  </a:lnTo>
                  <a:lnTo>
                    <a:pt x="206" y="209"/>
                  </a:lnTo>
                  <a:lnTo>
                    <a:pt x="204" y="209"/>
                  </a:lnTo>
                  <a:lnTo>
                    <a:pt x="199" y="209"/>
                  </a:lnTo>
                  <a:lnTo>
                    <a:pt x="197" y="209"/>
                  </a:lnTo>
                  <a:lnTo>
                    <a:pt x="194" y="209"/>
                  </a:lnTo>
                  <a:lnTo>
                    <a:pt x="189" y="209"/>
                  </a:lnTo>
                  <a:lnTo>
                    <a:pt x="187" y="209"/>
                  </a:lnTo>
                  <a:lnTo>
                    <a:pt x="186" y="209"/>
                  </a:lnTo>
                  <a:lnTo>
                    <a:pt x="180" y="209"/>
                  </a:lnTo>
                  <a:lnTo>
                    <a:pt x="179" y="209"/>
                  </a:lnTo>
                  <a:lnTo>
                    <a:pt x="174" y="209"/>
                  </a:lnTo>
                  <a:lnTo>
                    <a:pt x="171" y="209"/>
                  </a:lnTo>
                  <a:lnTo>
                    <a:pt x="170" y="209"/>
                  </a:lnTo>
                  <a:lnTo>
                    <a:pt x="168" y="209"/>
                  </a:lnTo>
                  <a:lnTo>
                    <a:pt x="167" y="209"/>
                  </a:lnTo>
                  <a:lnTo>
                    <a:pt x="165" y="209"/>
                  </a:lnTo>
                  <a:lnTo>
                    <a:pt x="162" y="209"/>
                  </a:lnTo>
                  <a:lnTo>
                    <a:pt x="154" y="209"/>
                  </a:lnTo>
                  <a:lnTo>
                    <a:pt x="151" y="209"/>
                  </a:lnTo>
                  <a:lnTo>
                    <a:pt x="149" y="209"/>
                  </a:lnTo>
                  <a:lnTo>
                    <a:pt x="146" y="209"/>
                  </a:lnTo>
                  <a:lnTo>
                    <a:pt x="144" y="209"/>
                  </a:lnTo>
                  <a:lnTo>
                    <a:pt x="140" y="209"/>
                  </a:lnTo>
                  <a:lnTo>
                    <a:pt x="139" y="209"/>
                  </a:lnTo>
                  <a:lnTo>
                    <a:pt x="135" y="209"/>
                  </a:lnTo>
                  <a:lnTo>
                    <a:pt x="125" y="209"/>
                  </a:lnTo>
                  <a:lnTo>
                    <a:pt x="124" y="209"/>
                  </a:lnTo>
                  <a:lnTo>
                    <a:pt x="122" y="209"/>
                  </a:lnTo>
                  <a:lnTo>
                    <a:pt x="120" y="209"/>
                  </a:lnTo>
                  <a:lnTo>
                    <a:pt x="119" y="209"/>
                  </a:lnTo>
                  <a:lnTo>
                    <a:pt x="118" y="209"/>
                  </a:lnTo>
                  <a:lnTo>
                    <a:pt x="114" y="209"/>
                  </a:lnTo>
                  <a:lnTo>
                    <a:pt x="111" y="209"/>
                  </a:lnTo>
                  <a:lnTo>
                    <a:pt x="109" y="209"/>
                  </a:lnTo>
                  <a:lnTo>
                    <a:pt x="107" y="209"/>
                  </a:lnTo>
                  <a:lnTo>
                    <a:pt x="106" y="209"/>
                  </a:lnTo>
                  <a:lnTo>
                    <a:pt x="103" y="209"/>
                  </a:lnTo>
                  <a:lnTo>
                    <a:pt x="102" y="209"/>
                  </a:lnTo>
                  <a:lnTo>
                    <a:pt x="99" y="209"/>
                  </a:lnTo>
                  <a:lnTo>
                    <a:pt x="93" y="209"/>
                  </a:lnTo>
                  <a:lnTo>
                    <a:pt x="88" y="209"/>
                  </a:lnTo>
                  <a:lnTo>
                    <a:pt x="85" y="209"/>
                  </a:lnTo>
                  <a:lnTo>
                    <a:pt x="80" y="209"/>
                  </a:lnTo>
                  <a:lnTo>
                    <a:pt x="80" y="211"/>
                  </a:lnTo>
                  <a:lnTo>
                    <a:pt x="80" y="213"/>
                  </a:lnTo>
                  <a:lnTo>
                    <a:pt x="80" y="217"/>
                  </a:lnTo>
                  <a:lnTo>
                    <a:pt x="80" y="218"/>
                  </a:lnTo>
                  <a:lnTo>
                    <a:pt x="80" y="219"/>
                  </a:lnTo>
                  <a:lnTo>
                    <a:pt x="80" y="220"/>
                  </a:lnTo>
                  <a:lnTo>
                    <a:pt x="80" y="223"/>
                  </a:lnTo>
                  <a:lnTo>
                    <a:pt x="80" y="225"/>
                  </a:lnTo>
                  <a:lnTo>
                    <a:pt x="80" y="226"/>
                  </a:lnTo>
                  <a:lnTo>
                    <a:pt x="80" y="227"/>
                  </a:lnTo>
                  <a:lnTo>
                    <a:pt x="80" y="229"/>
                  </a:lnTo>
                  <a:lnTo>
                    <a:pt x="80" y="234"/>
                  </a:lnTo>
                  <a:lnTo>
                    <a:pt x="80" y="236"/>
                  </a:lnTo>
                  <a:lnTo>
                    <a:pt x="76" y="236"/>
                  </a:lnTo>
                  <a:lnTo>
                    <a:pt x="74" y="236"/>
                  </a:lnTo>
                  <a:lnTo>
                    <a:pt x="69" y="236"/>
                  </a:lnTo>
                  <a:lnTo>
                    <a:pt x="68" y="236"/>
                  </a:lnTo>
                  <a:lnTo>
                    <a:pt x="62" y="236"/>
                  </a:lnTo>
                  <a:lnTo>
                    <a:pt x="60" y="236"/>
                  </a:lnTo>
                  <a:lnTo>
                    <a:pt x="59" y="236"/>
                  </a:lnTo>
                  <a:lnTo>
                    <a:pt x="58" y="236"/>
                  </a:lnTo>
                  <a:lnTo>
                    <a:pt x="54" y="236"/>
                  </a:lnTo>
                  <a:lnTo>
                    <a:pt x="51" y="236"/>
                  </a:lnTo>
                  <a:lnTo>
                    <a:pt x="45" y="236"/>
                  </a:lnTo>
                  <a:lnTo>
                    <a:pt x="43" y="236"/>
                  </a:lnTo>
                  <a:lnTo>
                    <a:pt x="39" y="236"/>
                  </a:lnTo>
                  <a:lnTo>
                    <a:pt x="36" y="236"/>
                  </a:lnTo>
                  <a:lnTo>
                    <a:pt x="35" y="236"/>
                  </a:lnTo>
                  <a:lnTo>
                    <a:pt x="32" y="236"/>
                  </a:lnTo>
                  <a:lnTo>
                    <a:pt x="31" y="236"/>
                  </a:lnTo>
                  <a:lnTo>
                    <a:pt x="30" y="236"/>
                  </a:lnTo>
                  <a:lnTo>
                    <a:pt x="29" y="236"/>
                  </a:lnTo>
                  <a:lnTo>
                    <a:pt x="27" y="236"/>
                  </a:lnTo>
                  <a:lnTo>
                    <a:pt x="24" y="236"/>
                  </a:lnTo>
                  <a:lnTo>
                    <a:pt x="23" y="236"/>
                  </a:lnTo>
                  <a:lnTo>
                    <a:pt x="21" y="236"/>
                  </a:lnTo>
                  <a:lnTo>
                    <a:pt x="14" y="236"/>
                  </a:lnTo>
                  <a:lnTo>
                    <a:pt x="11" y="236"/>
                  </a:lnTo>
                  <a:lnTo>
                    <a:pt x="10" y="236"/>
                  </a:lnTo>
                  <a:lnTo>
                    <a:pt x="10" y="235"/>
                  </a:lnTo>
                  <a:lnTo>
                    <a:pt x="10" y="234"/>
                  </a:lnTo>
                  <a:lnTo>
                    <a:pt x="10" y="228"/>
                  </a:lnTo>
                  <a:lnTo>
                    <a:pt x="10" y="225"/>
                  </a:lnTo>
                  <a:lnTo>
                    <a:pt x="10" y="210"/>
                  </a:lnTo>
                  <a:lnTo>
                    <a:pt x="10" y="205"/>
                  </a:lnTo>
                  <a:lnTo>
                    <a:pt x="10" y="199"/>
                  </a:lnTo>
                  <a:lnTo>
                    <a:pt x="10" y="197"/>
                  </a:lnTo>
                  <a:lnTo>
                    <a:pt x="10" y="193"/>
                  </a:lnTo>
                  <a:lnTo>
                    <a:pt x="10" y="192"/>
                  </a:lnTo>
                  <a:lnTo>
                    <a:pt x="10" y="188"/>
                  </a:lnTo>
                  <a:lnTo>
                    <a:pt x="10" y="187"/>
                  </a:lnTo>
                  <a:lnTo>
                    <a:pt x="10" y="186"/>
                  </a:lnTo>
                  <a:lnTo>
                    <a:pt x="10" y="179"/>
                  </a:lnTo>
                  <a:lnTo>
                    <a:pt x="10" y="178"/>
                  </a:lnTo>
                  <a:lnTo>
                    <a:pt x="10" y="172"/>
                  </a:lnTo>
                  <a:lnTo>
                    <a:pt x="10" y="169"/>
                  </a:lnTo>
                  <a:lnTo>
                    <a:pt x="10" y="168"/>
                  </a:lnTo>
                  <a:lnTo>
                    <a:pt x="10" y="165"/>
                  </a:lnTo>
                  <a:lnTo>
                    <a:pt x="10" y="161"/>
                  </a:lnTo>
                  <a:lnTo>
                    <a:pt x="10" y="159"/>
                  </a:lnTo>
                  <a:lnTo>
                    <a:pt x="10" y="155"/>
                  </a:lnTo>
                  <a:lnTo>
                    <a:pt x="8" y="155"/>
                  </a:lnTo>
                  <a:lnTo>
                    <a:pt x="0" y="155"/>
                  </a:lnTo>
                  <a:lnTo>
                    <a:pt x="0" y="149"/>
                  </a:lnTo>
                  <a:lnTo>
                    <a:pt x="0" y="146"/>
                  </a:lnTo>
                  <a:lnTo>
                    <a:pt x="0" y="143"/>
                  </a:lnTo>
                  <a:lnTo>
                    <a:pt x="0" y="140"/>
                  </a:lnTo>
                  <a:lnTo>
                    <a:pt x="0" y="138"/>
                  </a:lnTo>
                  <a:lnTo>
                    <a:pt x="0" y="137"/>
                  </a:lnTo>
                  <a:lnTo>
                    <a:pt x="0" y="131"/>
                  </a:lnTo>
                  <a:lnTo>
                    <a:pt x="0" y="127"/>
                  </a:lnTo>
                  <a:lnTo>
                    <a:pt x="0" y="121"/>
                  </a:lnTo>
                  <a:lnTo>
                    <a:pt x="2" y="120"/>
                  </a:lnTo>
                  <a:lnTo>
                    <a:pt x="2" y="119"/>
                  </a:lnTo>
                  <a:lnTo>
                    <a:pt x="2" y="113"/>
                  </a:lnTo>
                  <a:lnTo>
                    <a:pt x="2" y="112"/>
                  </a:lnTo>
                  <a:lnTo>
                    <a:pt x="2" y="111"/>
                  </a:lnTo>
                  <a:lnTo>
                    <a:pt x="2" y="108"/>
                  </a:lnTo>
                  <a:lnTo>
                    <a:pt x="2" y="101"/>
                  </a:lnTo>
                  <a:lnTo>
                    <a:pt x="2" y="100"/>
                  </a:lnTo>
                  <a:lnTo>
                    <a:pt x="2" y="96"/>
                  </a:lnTo>
                  <a:lnTo>
                    <a:pt x="2" y="92"/>
                  </a:lnTo>
                  <a:lnTo>
                    <a:pt x="2" y="91"/>
                  </a:lnTo>
                  <a:lnTo>
                    <a:pt x="2" y="90"/>
                  </a:lnTo>
                  <a:lnTo>
                    <a:pt x="2" y="89"/>
                  </a:lnTo>
                  <a:lnTo>
                    <a:pt x="2" y="88"/>
                  </a:lnTo>
                  <a:lnTo>
                    <a:pt x="2" y="85"/>
                  </a:lnTo>
                  <a:lnTo>
                    <a:pt x="2" y="81"/>
                  </a:lnTo>
                  <a:lnTo>
                    <a:pt x="2" y="80"/>
                  </a:lnTo>
                  <a:lnTo>
                    <a:pt x="2" y="79"/>
                  </a:lnTo>
                  <a:lnTo>
                    <a:pt x="2" y="77"/>
                  </a:lnTo>
                  <a:lnTo>
                    <a:pt x="2" y="74"/>
                  </a:lnTo>
                  <a:lnTo>
                    <a:pt x="2" y="73"/>
                  </a:lnTo>
                  <a:lnTo>
                    <a:pt x="2" y="67"/>
                  </a:lnTo>
                  <a:lnTo>
                    <a:pt x="2" y="66"/>
                  </a:lnTo>
                  <a:lnTo>
                    <a:pt x="2" y="65"/>
                  </a:lnTo>
                  <a:lnTo>
                    <a:pt x="2" y="64"/>
                  </a:lnTo>
                  <a:lnTo>
                    <a:pt x="2" y="61"/>
                  </a:lnTo>
                  <a:lnTo>
                    <a:pt x="2" y="60"/>
                  </a:lnTo>
                  <a:lnTo>
                    <a:pt x="2" y="59"/>
                  </a:lnTo>
                  <a:lnTo>
                    <a:pt x="2" y="58"/>
                  </a:lnTo>
                  <a:lnTo>
                    <a:pt x="2" y="57"/>
                  </a:lnTo>
                  <a:lnTo>
                    <a:pt x="2" y="55"/>
                  </a:lnTo>
                  <a:lnTo>
                    <a:pt x="2" y="53"/>
                  </a:lnTo>
                  <a:lnTo>
                    <a:pt x="2" y="49"/>
                  </a:lnTo>
                  <a:lnTo>
                    <a:pt x="2" y="47"/>
                  </a:lnTo>
                  <a:lnTo>
                    <a:pt x="2" y="43"/>
                  </a:lnTo>
                  <a:lnTo>
                    <a:pt x="2" y="39"/>
                  </a:lnTo>
                  <a:lnTo>
                    <a:pt x="2" y="37"/>
                  </a:lnTo>
                  <a:lnTo>
                    <a:pt x="2" y="35"/>
                  </a:lnTo>
                  <a:lnTo>
                    <a:pt x="2" y="32"/>
                  </a:lnTo>
                  <a:lnTo>
                    <a:pt x="2" y="29"/>
                  </a:lnTo>
                  <a:lnTo>
                    <a:pt x="2" y="28"/>
                  </a:lnTo>
                  <a:lnTo>
                    <a:pt x="2" y="27"/>
                  </a:lnTo>
                  <a:lnTo>
                    <a:pt x="2" y="26"/>
                  </a:lnTo>
                  <a:lnTo>
                    <a:pt x="2" y="25"/>
                  </a:lnTo>
                  <a:lnTo>
                    <a:pt x="2" y="23"/>
                  </a:lnTo>
                  <a:lnTo>
                    <a:pt x="2" y="21"/>
                  </a:lnTo>
                  <a:lnTo>
                    <a:pt x="2" y="20"/>
                  </a:lnTo>
                  <a:lnTo>
                    <a:pt x="2" y="19"/>
                  </a:lnTo>
                  <a:lnTo>
                    <a:pt x="2" y="18"/>
                  </a:lnTo>
                  <a:lnTo>
                    <a:pt x="2" y="17"/>
                  </a:lnTo>
                  <a:lnTo>
                    <a:pt x="2" y="15"/>
                  </a:lnTo>
                  <a:lnTo>
                    <a:pt x="2" y="13"/>
                  </a:lnTo>
                  <a:lnTo>
                    <a:pt x="2" y="12"/>
                  </a:lnTo>
                  <a:lnTo>
                    <a:pt x="2" y="11"/>
                  </a:lnTo>
                  <a:lnTo>
                    <a:pt x="2" y="9"/>
                  </a:lnTo>
                  <a:lnTo>
                    <a:pt x="2" y="8"/>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74" name="Freeform 174"/>
            <p:cNvSpPr>
              <a:spLocks/>
            </p:cNvSpPr>
            <p:nvPr/>
          </p:nvSpPr>
          <p:spPr bwMode="auto">
            <a:xfrm>
              <a:off x="2713" y="2766"/>
              <a:ext cx="151" cy="266"/>
            </a:xfrm>
            <a:custGeom>
              <a:avLst/>
              <a:gdLst>
                <a:gd name="T0" fmla="*/ 143 w 151"/>
                <a:gd name="T1" fmla="*/ 4 h 266"/>
                <a:gd name="T2" fmla="*/ 143 w 151"/>
                <a:gd name="T3" fmla="*/ 9 h 266"/>
                <a:gd name="T4" fmla="*/ 143 w 151"/>
                <a:gd name="T5" fmla="*/ 13 h 266"/>
                <a:gd name="T6" fmla="*/ 143 w 151"/>
                <a:gd name="T7" fmla="*/ 19 h 266"/>
                <a:gd name="T8" fmla="*/ 143 w 151"/>
                <a:gd name="T9" fmla="*/ 31 h 266"/>
                <a:gd name="T10" fmla="*/ 143 w 151"/>
                <a:gd name="T11" fmla="*/ 50 h 266"/>
                <a:gd name="T12" fmla="*/ 143 w 151"/>
                <a:gd name="T13" fmla="*/ 57 h 266"/>
                <a:gd name="T14" fmla="*/ 143 w 151"/>
                <a:gd name="T15" fmla="*/ 71 h 266"/>
                <a:gd name="T16" fmla="*/ 143 w 151"/>
                <a:gd name="T17" fmla="*/ 77 h 266"/>
                <a:gd name="T18" fmla="*/ 143 w 151"/>
                <a:gd name="T19" fmla="*/ 83 h 266"/>
                <a:gd name="T20" fmla="*/ 143 w 151"/>
                <a:gd name="T21" fmla="*/ 93 h 266"/>
                <a:gd name="T22" fmla="*/ 141 w 151"/>
                <a:gd name="T23" fmla="*/ 113 h 266"/>
                <a:gd name="T24" fmla="*/ 141 w 151"/>
                <a:gd name="T25" fmla="*/ 138 h 266"/>
                <a:gd name="T26" fmla="*/ 151 w 151"/>
                <a:gd name="T27" fmla="*/ 157 h 266"/>
                <a:gd name="T28" fmla="*/ 151 w 151"/>
                <a:gd name="T29" fmla="*/ 171 h 266"/>
                <a:gd name="T30" fmla="*/ 151 w 151"/>
                <a:gd name="T31" fmla="*/ 185 h 266"/>
                <a:gd name="T32" fmla="*/ 151 w 151"/>
                <a:gd name="T33" fmla="*/ 220 h 266"/>
                <a:gd name="T34" fmla="*/ 147 w 151"/>
                <a:gd name="T35" fmla="*/ 227 h 266"/>
                <a:gd name="T36" fmla="*/ 147 w 151"/>
                <a:gd name="T37" fmla="*/ 225 h 266"/>
                <a:gd name="T38" fmla="*/ 143 w 151"/>
                <a:gd name="T39" fmla="*/ 226 h 266"/>
                <a:gd name="T40" fmla="*/ 130 w 151"/>
                <a:gd name="T41" fmla="*/ 225 h 266"/>
                <a:gd name="T42" fmla="*/ 116 w 151"/>
                <a:gd name="T43" fmla="*/ 225 h 266"/>
                <a:gd name="T44" fmla="*/ 108 w 151"/>
                <a:gd name="T45" fmla="*/ 225 h 266"/>
                <a:gd name="T46" fmla="*/ 107 w 151"/>
                <a:gd name="T47" fmla="*/ 237 h 266"/>
                <a:gd name="T48" fmla="*/ 107 w 151"/>
                <a:gd name="T49" fmla="*/ 256 h 266"/>
                <a:gd name="T50" fmla="*/ 107 w 151"/>
                <a:gd name="T51" fmla="*/ 259 h 266"/>
                <a:gd name="T52" fmla="*/ 103 w 151"/>
                <a:gd name="T53" fmla="*/ 264 h 266"/>
                <a:gd name="T54" fmla="*/ 91 w 151"/>
                <a:gd name="T55" fmla="*/ 266 h 266"/>
                <a:gd name="T56" fmla="*/ 80 w 151"/>
                <a:gd name="T57" fmla="*/ 257 h 266"/>
                <a:gd name="T58" fmla="*/ 75 w 151"/>
                <a:gd name="T59" fmla="*/ 257 h 266"/>
                <a:gd name="T60" fmla="*/ 72 w 151"/>
                <a:gd name="T61" fmla="*/ 252 h 266"/>
                <a:gd name="T62" fmla="*/ 63 w 151"/>
                <a:gd name="T63" fmla="*/ 252 h 266"/>
                <a:gd name="T64" fmla="*/ 32 w 151"/>
                <a:gd name="T65" fmla="*/ 252 h 266"/>
                <a:gd name="T66" fmla="*/ 16 w 151"/>
                <a:gd name="T67" fmla="*/ 252 h 266"/>
                <a:gd name="T68" fmla="*/ 1 w 151"/>
                <a:gd name="T69" fmla="*/ 252 h 266"/>
                <a:gd name="T70" fmla="*/ 1 w 151"/>
                <a:gd name="T71" fmla="*/ 241 h 266"/>
                <a:gd name="T72" fmla="*/ 0 w 151"/>
                <a:gd name="T73" fmla="*/ 218 h 266"/>
                <a:gd name="T74" fmla="*/ 1 w 151"/>
                <a:gd name="T75" fmla="*/ 193 h 266"/>
                <a:gd name="T76" fmla="*/ 1 w 151"/>
                <a:gd name="T77" fmla="*/ 168 h 266"/>
                <a:gd name="T78" fmla="*/ 1 w 151"/>
                <a:gd name="T79" fmla="*/ 138 h 266"/>
                <a:gd name="T80" fmla="*/ 1 w 151"/>
                <a:gd name="T81" fmla="*/ 121 h 266"/>
                <a:gd name="T82" fmla="*/ 1 w 151"/>
                <a:gd name="T83" fmla="*/ 95 h 266"/>
                <a:gd name="T84" fmla="*/ 1 w 151"/>
                <a:gd name="T85" fmla="*/ 72 h 266"/>
                <a:gd name="T86" fmla="*/ 1 w 151"/>
                <a:gd name="T87" fmla="*/ 43 h 266"/>
                <a:gd name="T88" fmla="*/ 3 w 151"/>
                <a:gd name="T89" fmla="*/ 25 h 266"/>
                <a:gd name="T90" fmla="*/ 9 w 151"/>
                <a:gd name="T91" fmla="*/ 23 h 266"/>
                <a:gd name="T92" fmla="*/ 16 w 151"/>
                <a:gd name="T93" fmla="*/ 21 h 266"/>
                <a:gd name="T94" fmla="*/ 27 w 151"/>
                <a:gd name="T95" fmla="*/ 20 h 266"/>
                <a:gd name="T96" fmla="*/ 33 w 151"/>
                <a:gd name="T97" fmla="*/ 18 h 266"/>
                <a:gd name="T98" fmla="*/ 41 w 151"/>
                <a:gd name="T99" fmla="*/ 12 h 266"/>
                <a:gd name="T100" fmla="*/ 45 w 151"/>
                <a:gd name="T101" fmla="*/ 10 h 266"/>
                <a:gd name="T102" fmla="*/ 56 w 151"/>
                <a:gd name="T103" fmla="*/ 7 h 266"/>
                <a:gd name="T104" fmla="*/ 64 w 151"/>
                <a:gd name="T105" fmla="*/ 5 h 266"/>
                <a:gd name="T106" fmla="*/ 76 w 151"/>
                <a:gd name="T107" fmla="*/ 4 h 266"/>
                <a:gd name="T108" fmla="*/ 101 w 151"/>
                <a:gd name="T109" fmla="*/ 2 h 266"/>
                <a:gd name="T110" fmla="*/ 132 w 151"/>
                <a:gd name="T111" fmla="*/ 1 h 26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51" h="266">
                  <a:moveTo>
                    <a:pt x="140" y="0"/>
                  </a:moveTo>
                  <a:lnTo>
                    <a:pt x="141" y="0"/>
                  </a:lnTo>
                  <a:lnTo>
                    <a:pt x="143" y="0"/>
                  </a:lnTo>
                  <a:lnTo>
                    <a:pt x="143" y="1"/>
                  </a:lnTo>
                  <a:lnTo>
                    <a:pt x="143" y="3"/>
                  </a:lnTo>
                  <a:lnTo>
                    <a:pt x="143" y="4"/>
                  </a:lnTo>
                  <a:lnTo>
                    <a:pt x="143" y="5"/>
                  </a:lnTo>
                  <a:lnTo>
                    <a:pt x="143" y="7"/>
                  </a:lnTo>
                  <a:lnTo>
                    <a:pt x="143" y="9"/>
                  </a:lnTo>
                  <a:lnTo>
                    <a:pt x="143" y="10"/>
                  </a:lnTo>
                  <a:lnTo>
                    <a:pt x="143" y="11"/>
                  </a:lnTo>
                  <a:lnTo>
                    <a:pt x="143" y="12"/>
                  </a:lnTo>
                  <a:lnTo>
                    <a:pt x="143" y="13"/>
                  </a:lnTo>
                  <a:lnTo>
                    <a:pt x="143" y="15"/>
                  </a:lnTo>
                  <a:lnTo>
                    <a:pt x="143" y="17"/>
                  </a:lnTo>
                  <a:lnTo>
                    <a:pt x="143" y="18"/>
                  </a:lnTo>
                  <a:lnTo>
                    <a:pt x="143" y="19"/>
                  </a:lnTo>
                  <a:lnTo>
                    <a:pt x="143" y="20"/>
                  </a:lnTo>
                  <a:lnTo>
                    <a:pt x="143" y="21"/>
                  </a:lnTo>
                  <a:lnTo>
                    <a:pt x="143" y="24"/>
                  </a:lnTo>
                  <a:lnTo>
                    <a:pt x="143" y="27"/>
                  </a:lnTo>
                  <a:lnTo>
                    <a:pt x="143" y="29"/>
                  </a:lnTo>
                  <a:lnTo>
                    <a:pt x="143" y="31"/>
                  </a:lnTo>
                  <a:lnTo>
                    <a:pt x="143" y="35"/>
                  </a:lnTo>
                  <a:lnTo>
                    <a:pt x="143" y="39"/>
                  </a:lnTo>
                  <a:lnTo>
                    <a:pt x="143" y="41"/>
                  </a:lnTo>
                  <a:lnTo>
                    <a:pt x="143" y="45"/>
                  </a:lnTo>
                  <a:lnTo>
                    <a:pt x="143" y="47"/>
                  </a:lnTo>
                  <a:lnTo>
                    <a:pt x="143" y="49"/>
                  </a:lnTo>
                  <a:lnTo>
                    <a:pt x="143" y="50"/>
                  </a:lnTo>
                  <a:lnTo>
                    <a:pt x="143" y="51"/>
                  </a:lnTo>
                  <a:lnTo>
                    <a:pt x="143" y="52"/>
                  </a:lnTo>
                  <a:lnTo>
                    <a:pt x="143" y="53"/>
                  </a:lnTo>
                  <a:lnTo>
                    <a:pt x="143" y="56"/>
                  </a:lnTo>
                  <a:lnTo>
                    <a:pt x="143" y="57"/>
                  </a:lnTo>
                  <a:lnTo>
                    <a:pt x="143" y="58"/>
                  </a:lnTo>
                  <a:lnTo>
                    <a:pt x="143" y="59"/>
                  </a:lnTo>
                  <a:lnTo>
                    <a:pt x="143" y="65"/>
                  </a:lnTo>
                  <a:lnTo>
                    <a:pt x="143" y="66"/>
                  </a:lnTo>
                  <a:lnTo>
                    <a:pt x="143" y="69"/>
                  </a:lnTo>
                  <a:lnTo>
                    <a:pt x="143" y="71"/>
                  </a:lnTo>
                  <a:lnTo>
                    <a:pt x="143" y="72"/>
                  </a:lnTo>
                  <a:lnTo>
                    <a:pt x="143" y="73"/>
                  </a:lnTo>
                  <a:lnTo>
                    <a:pt x="143" y="77"/>
                  </a:lnTo>
                  <a:lnTo>
                    <a:pt x="143" y="80"/>
                  </a:lnTo>
                  <a:lnTo>
                    <a:pt x="143" y="81"/>
                  </a:lnTo>
                  <a:lnTo>
                    <a:pt x="143" y="82"/>
                  </a:lnTo>
                  <a:lnTo>
                    <a:pt x="143" y="83"/>
                  </a:lnTo>
                  <a:lnTo>
                    <a:pt x="143" y="84"/>
                  </a:lnTo>
                  <a:lnTo>
                    <a:pt x="143" y="88"/>
                  </a:lnTo>
                  <a:lnTo>
                    <a:pt x="143" y="92"/>
                  </a:lnTo>
                  <a:lnTo>
                    <a:pt x="143" y="93"/>
                  </a:lnTo>
                  <a:lnTo>
                    <a:pt x="143" y="100"/>
                  </a:lnTo>
                  <a:lnTo>
                    <a:pt x="143" y="103"/>
                  </a:lnTo>
                  <a:lnTo>
                    <a:pt x="143" y="104"/>
                  </a:lnTo>
                  <a:lnTo>
                    <a:pt x="143" y="105"/>
                  </a:lnTo>
                  <a:lnTo>
                    <a:pt x="143" y="111"/>
                  </a:lnTo>
                  <a:lnTo>
                    <a:pt x="143" y="112"/>
                  </a:lnTo>
                  <a:lnTo>
                    <a:pt x="141" y="113"/>
                  </a:lnTo>
                  <a:lnTo>
                    <a:pt x="141" y="119"/>
                  </a:lnTo>
                  <a:lnTo>
                    <a:pt x="141" y="123"/>
                  </a:lnTo>
                  <a:lnTo>
                    <a:pt x="141" y="129"/>
                  </a:lnTo>
                  <a:lnTo>
                    <a:pt x="141" y="130"/>
                  </a:lnTo>
                  <a:lnTo>
                    <a:pt x="141" y="132"/>
                  </a:lnTo>
                  <a:lnTo>
                    <a:pt x="141" y="135"/>
                  </a:lnTo>
                  <a:lnTo>
                    <a:pt x="141" y="138"/>
                  </a:lnTo>
                  <a:lnTo>
                    <a:pt x="141" y="141"/>
                  </a:lnTo>
                  <a:lnTo>
                    <a:pt x="141" y="147"/>
                  </a:lnTo>
                  <a:lnTo>
                    <a:pt x="149" y="147"/>
                  </a:lnTo>
                  <a:lnTo>
                    <a:pt x="151" y="147"/>
                  </a:lnTo>
                  <a:lnTo>
                    <a:pt x="151" y="151"/>
                  </a:lnTo>
                  <a:lnTo>
                    <a:pt x="151" y="153"/>
                  </a:lnTo>
                  <a:lnTo>
                    <a:pt x="151" y="157"/>
                  </a:lnTo>
                  <a:lnTo>
                    <a:pt x="151" y="160"/>
                  </a:lnTo>
                  <a:lnTo>
                    <a:pt x="151" y="161"/>
                  </a:lnTo>
                  <a:lnTo>
                    <a:pt x="151" y="164"/>
                  </a:lnTo>
                  <a:lnTo>
                    <a:pt x="151" y="170"/>
                  </a:lnTo>
                  <a:lnTo>
                    <a:pt x="151" y="171"/>
                  </a:lnTo>
                  <a:lnTo>
                    <a:pt x="151" y="178"/>
                  </a:lnTo>
                  <a:lnTo>
                    <a:pt x="151" y="179"/>
                  </a:lnTo>
                  <a:lnTo>
                    <a:pt x="151" y="180"/>
                  </a:lnTo>
                  <a:lnTo>
                    <a:pt x="151" y="184"/>
                  </a:lnTo>
                  <a:lnTo>
                    <a:pt x="151" y="185"/>
                  </a:lnTo>
                  <a:lnTo>
                    <a:pt x="151" y="189"/>
                  </a:lnTo>
                  <a:lnTo>
                    <a:pt x="151" y="191"/>
                  </a:lnTo>
                  <a:lnTo>
                    <a:pt x="151" y="197"/>
                  </a:lnTo>
                  <a:lnTo>
                    <a:pt x="151" y="202"/>
                  </a:lnTo>
                  <a:lnTo>
                    <a:pt x="151" y="217"/>
                  </a:lnTo>
                  <a:lnTo>
                    <a:pt x="151" y="220"/>
                  </a:lnTo>
                  <a:lnTo>
                    <a:pt x="151" y="226"/>
                  </a:lnTo>
                  <a:lnTo>
                    <a:pt x="151" y="227"/>
                  </a:lnTo>
                  <a:lnTo>
                    <a:pt x="151" y="228"/>
                  </a:lnTo>
                  <a:lnTo>
                    <a:pt x="147" y="228"/>
                  </a:lnTo>
                  <a:lnTo>
                    <a:pt x="147" y="227"/>
                  </a:lnTo>
                  <a:lnTo>
                    <a:pt x="148" y="226"/>
                  </a:lnTo>
                  <a:lnTo>
                    <a:pt x="148" y="225"/>
                  </a:lnTo>
                  <a:lnTo>
                    <a:pt x="147" y="225"/>
                  </a:lnTo>
                  <a:lnTo>
                    <a:pt x="146" y="225"/>
                  </a:lnTo>
                  <a:lnTo>
                    <a:pt x="146" y="226"/>
                  </a:lnTo>
                  <a:lnTo>
                    <a:pt x="145" y="226"/>
                  </a:lnTo>
                  <a:lnTo>
                    <a:pt x="144" y="227"/>
                  </a:lnTo>
                  <a:lnTo>
                    <a:pt x="143" y="227"/>
                  </a:lnTo>
                  <a:lnTo>
                    <a:pt x="143" y="226"/>
                  </a:lnTo>
                  <a:lnTo>
                    <a:pt x="141" y="226"/>
                  </a:lnTo>
                  <a:lnTo>
                    <a:pt x="141" y="225"/>
                  </a:lnTo>
                  <a:lnTo>
                    <a:pt x="130" y="225"/>
                  </a:lnTo>
                  <a:lnTo>
                    <a:pt x="129" y="225"/>
                  </a:lnTo>
                  <a:lnTo>
                    <a:pt x="125" y="225"/>
                  </a:lnTo>
                  <a:lnTo>
                    <a:pt x="119" y="225"/>
                  </a:lnTo>
                  <a:lnTo>
                    <a:pt x="117" y="225"/>
                  </a:lnTo>
                  <a:lnTo>
                    <a:pt x="116" y="225"/>
                  </a:lnTo>
                  <a:lnTo>
                    <a:pt x="114" y="225"/>
                  </a:lnTo>
                  <a:lnTo>
                    <a:pt x="113" y="225"/>
                  </a:lnTo>
                  <a:lnTo>
                    <a:pt x="112" y="225"/>
                  </a:lnTo>
                  <a:lnTo>
                    <a:pt x="108" y="225"/>
                  </a:lnTo>
                  <a:lnTo>
                    <a:pt x="107" y="225"/>
                  </a:lnTo>
                  <a:lnTo>
                    <a:pt x="107" y="234"/>
                  </a:lnTo>
                  <a:lnTo>
                    <a:pt x="107" y="236"/>
                  </a:lnTo>
                  <a:lnTo>
                    <a:pt x="107" y="237"/>
                  </a:lnTo>
                  <a:lnTo>
                    <a:pt x="107" y="240"/>
                  </a:lnTo>
                  <a:lnTo>
                    <a:pt x="107" y="242"/>
                  </a:lnTo>
                  <a:lnTo>
                    <a:pt x="107" y="247"/>
                  </a:lnTo>
                  <a:lnTo>
                    <a:pt x="107" y="248"/>
                  </a:lnTo>
                  <a:lnTo>
                    <a:pt x="107" y="255"/>
                  </a:lnTo>
                  <a:lnTo>
                    <a:pt x="107" y="256"/>
                  </a:lnTo>
                  <a:lnTo>
                    <a:pt x="107" y="257"/>
                  </a:lnTo>
                  <a:lnTo>
                    <a:pt x="107" y="258"/>
                  </a:lnTo>
                  <a:lnTo>
                    <a:pt x="107" y="259"/>
                  </a:lnTo>
                  <a:lnTo>
                    <a:pt x="107" y="261"/>
                  </a:lnTo>
                  <a:lnTo>
                    <a:pt x="106" y="261"/>
                  </a:lnTo>
                  <a:lnTo>
                    <a:pt x="105" y="261"/>
                  </a:lnTo>
                  <a:lnTo>
                    <a:pt x="104" y="261"/>
                  </a:lnTo>
                  <a:lnTo>
                    <a:pt x="103" y="264"/>
                  </a:lnTo>
                  <a:lnTo>
                    <a:pt x="100" y="264"/>
                  </a:lnTo>
                  <a:lnTo>
                    <a:pt x="101" y="265"/>
                  </a:lnTo>
                  <a:lnTo>
                    <a:pt x="101" y="266"/>
                  </a:lnTo>
                  <a:lnTo>
                    <a:pt x="100" y="266"/>
                  </a:lnTo>
                  <a:lnTo>
                    <a:pt x="97" y="266"/>
                  </a:lnTo>
                  <a:lnTo>
                    <a:pt x="92" y="266"/>
                  </a:lnTo>
                  <a:lnTo>
                    <a:pt x="91" y="266"/>
                  </a:lnTo>
                  <a:lnTo>
                    <a:pt x="88" y="266"/>
                  </a:lnTo>
                  <a:lnTo>
                    <a:pt x="85" y="266"/>
                  </a:lnTo>
                  <a:lnTo>
                    <a:pt x="85" y="261"/>
                  </a:lnTo>
                  <a:lnTo>
                    <a:pt x="81" y="261"/>
                  </a:lnTo>
                  <a:lnTo>
                    <a:pt x="81" y="257"/>
                  </a:lnTo>
                  <a:lnTo>
                    <a:pt x="80" y="257"/>
                  </a:lnTo>
                  <a:lnTo>
                    <a:pt x="79" y="257"/>
                  </a:lnTo>
                  <a:lnTo>
                    <a:pt x="76" y="257"/>
                  </a:lnTo>
                  <a:lnTo>
                    <a:pt x="75" y="257"/>
                  </a:lnTo>
                  <a:lnTo>
                    <a:pt x="74" y="257"/>
                  </a:lnTo>
                  <a:lnTo>
                    <a:pt x="73" y="257"/>
                  </a:lnTo>
                  <a:lnTo>
                    <a:pt x="72" y="257"/>
                  </a:lnTo>
                  <a:lnTo>
                    <a:pt x="72" y="252"/>
                  </a:lnTo>
                  <a:lnTo>
                    <a:pt x="67" y="252"/>
                  </a:lnTo>
                  <a:lnTo>
                    <a:pt x="65" y="252"/>
                  </a:lnTo>
                  <a:lnTo>
                    <a:pt x="64" y="252"/>
                  </a:lnTo>
                  <a:lnTo>
                    <a:pt x="63" y="252"/>
                  </a:lnTo>
                  <a:lnTo>
                    <a:pt x="58" y="252"/>
                  </a:lnTo>
                  <a:lnTo>
                    <a:pt x="51" y="252"/>
                  </a:lnTo>
                  <a:lnTo>
                    <a:pt x="48" y="252"/>
                  </a:lnTo>
                  <a:lnTo>
                    <a:pt x="45" y="252"/>
                  </a:lnTo>
                  <a:lnTo>
                    <a:pt x="44" y="252"/>
                  </a:lnTo>
                  <a:lnTo>
                    <a:pt x="41" y="252"/>
                  </a:lnTo>
                  <a:lnTo>
                    <a:pt x="32" y="252"/>
                  </a:lnTo>
                  <a:lnTo>
                    <a:pt x="29" y="252"/>
                  </a:lnTo>
                  <a:lnTo>
                    <a:pt x="27" y="252"/>
                  </a:lnTo>
                  <a:lnTo>
                    <a:pt x="23" y="252"/>
                  </a:lnTo>
                  <a:lnTo>
                    <a:pt x="20" y="252"/>
                  </a:lnTo>
                  <a:lnTo>
                    <a:pt x="18" y="252"/>
                  </a:lnTo>
                  <a:lnTo>
                    <a:pt x="16" y="252"/>
                  </a:lnTo>
                  <a:lnTo>
                    <a:pt x="15" y="252"/>
                  </a:lnTo>
                  <a:lnTo>
                    <a:pt x="11" y="252"/>
                  </a:lnTo>
                  <a:lnTo>
                    <a:pt x="10" y="252"/>
                  </a:lnTo>
                  <a:lnTo>
                    <a:pt x="9" y="252"/>
                  </a:lnTo>
                  <a:lnTo>
                    <a:pt x="8" y="252"/>
                  </a:lnTo>
                  <a:lnTo>
                    <a:pt x="1" y="252"/>
                  </a:lnTo>
                  <a:lnTo>
                    <a:pt x="0" y="252"/>
                  </a:lnTo>
                  <a:lnTo>
                    <a:pt x="0" y="251"/>
                  </a:lnTo>
                  <a:lnTo>
                    <a:pt x="0" y="245"/>
                  </a:lnTo>
                  <a:lnTo>
                    <a:pt x="0" y="243"/>
                  </a:lnTo>
                  <a:lnTo>
                    <a:pt x="1" y="241"/>
                  </a:lnTo>
                  <a:lnTo>
                    <a:pt x="1" y="237"/>
                  </a:lnTo>
                  <a:lnTo>
                    <a:pt x="1" y="236"/>
                  </a:lnTo>
                  <a:lnTo>
                    <a:pt x="0" y="232"/>
                  </a:lnTo>
                  <a:lnTo>
                    <a:pt x="0" y="228"/>
                  </a:lnTo>
                  <a:lnTo>
                    <a:pt x="0" y="227"/>
                  </a:lnTo>
                  <a:lnTo>
                    <a:pt x="0" y="218"/>
                  </a:lnTo>
                  <a:lnTo>
                    <a:pt x="0" y="217"/>
                  </a:lnTo>
                  <a:lnTo>
                    <a:pt x="0" y="216"/>
                  </a:lnTo>
                  <a:lnTo>
                    <a:pt x="0" y="209"/>
                  </a:lnTo>
                  <a:lnTo>
                    <a:pt x="0" y="202"/>
                  </a:lnTo>
                  <a:lnTo>
                    <a:pt x="1" y="195"/>
                  </a:lnTo>
                  <a:lnTo>
                    <a:pt x="1" y="194"/>
                  </a:lnTo>
                  <a:lnTo>
                    <a:pt x="1" y="193"/>
                  </a:lnTo>
                  <a:lnTo>
                    <a:pt x="0" y="183"/>
                  </a:lnTo>
                  <a:lnTo>
                    <a:pt x="0" y="180"/>
                  </a:lnTo>
                  <a:lnTo>
                    <a:pt x="0" y="179"/>
                  </a:lnTo>
                  <a:lnTo>
                    <a:pt x="0" y="176"/>
                  </a:lnTo>
                  <a:lnTo>
                    <a:pt x="1" y="168"/>
                  </a:lnTo>
                  <a:lnTo>
                    <a:pt x="1" y="162"/>
                  </a:lnTo>
                  <a:lnTo>
                    <a:pt x="1" y="160"/>
                  </a:lnTo>
                  <a:lnTo>
                    <a:pt x="1" y="154"/>
                  </a:lnTo>
                  <a:lnTo>
                    <a:pt x="1" y="151"/>
                  </a:lnTo>
                  <a:lnTo>
                    <a:pt x="1" y="148"/>
                  </a:lnTo>
                  <a:lnTo>
                    <a:pt x="1" y="140"/>
                  </a:lnTo>
                  <a:lnTo>
                    <a:pt x="1" y="138"/>
                  </a:lnTo>
                  <a:lnTo>
                    <a:pt x="1" y="132"/>
                  </a:lnTo>
                  <a:lnTo>
                    <a:pt x="1" y="130"/>
                  </a:lnTo>
                  <a:lnTo>
                    <a:pt x="1" y="128"/>
                  </a:lnTo>
                  <a:lnTo>
                    <a:pt x="1" y="127"/>
                  </a:lnTo>
                  <a:lnTo>
                    <a:pt x="1" y="121"/>
                  </a:lnTo>
                  <a:lnTo>
                    <a:pt x="1" y="120"/>
                  </a:lnTo>
                  <a:lnTo>
                    <a:pt x="1" y="117"/>
                  </a:lnTo>
                  <a:lnTo>
                    <a:pt x="1" y="112"/>
                  </a:lnTo>
                  <a:lnTo>
                    <a:pt x="1" y="109"/>
                  </a:lnTo>
                  <a:lnTo>
                    <a:pt x="1" y="108"/>
                  </a:lnTo>
                  <a:lnTo>
                    <a:pt x="1" y="100"/>
                  </a:lnTo>
                  <a:lnTo>
                    <a:pt x="1" y="95"/>
                  </a:lnTo>
                  <a:lnTo>
                    <a:pt x="1" y="93"/>
                  </a:lnTo>
                  <a:lnTo>
                    <a:pt x="1" y="92"/>
                  </a:lnTo>
                  <a:lnTo>
                    <a:pt x="1" y="90"/>
                  </a:lnTo>
                  <a:lnTo>
                    <a:pt x="1" y="83"/>
                  </a:lnTo>
                  <a:lnTo>
                    <a:pt x="1" y="77"/>
                  </a:lnTo>
                  <a:lnTo>
                    <a:pt x="1" y="72"/>
                  </a:lnTo>
                  <a:lnTo>
                    <a:pt x="1" y="71"/>
                  </a:lnTo>
                  <a:lnTo>
                    <a:pt x="1" y="68"/>
                  </a:lnTo>
                  <a:lnTo>
                    <a:pt x="1" y="65"/>
                  </a:lnTo>
                  <a:lnTo>
                    <a:pt x="1" y="53"/>
                  </a:lnTo>
                  <a:lnTo>
                    <a:pt x="1" y="45"/>
                  </a:lnTo>
                  <a:lnTo>
                    <a:pt x="1" y="43"/>
                  </a:lnTo>
                  <a:lnTo>
                    <a:pt x="1" y="35"/>
                  </a:lnTo>
                  <a:lnTo>
                    <a:pt x="1" y="32"/>
                  </a:lnTo>
                  <a:lnTo>
                    <a:pt x="1" y="27"/>
                  </a:lnTo>
                  <a:lnTo>
                    <a:pt x="1" y="26"/>
                  </a:lnTo>
                  <a:lnTo>
                    <a:pt x="2" y="26"/>
                  </a:lnTo>
                  <a:lnTo>
                    <a:pt x="3" y="25"/>
                  </a:lnTo>
                  <a:lnTo>
                    <a:pt x="4" y="25"/>
                  </a:lnTo>
                  <a:lnTo>
                    <a:pt x="5" y="25"/>
                  </a:lnTo>
                  <a:lnTo>
                    <a:pt x="5" y="24"/>
                  </a:lnTo>
                  <a:lnTo>
                    <a:pt x="7" y="24"/>
                  </a:lnTo>
                  <a:lnTo>
                    <a:pt x="9" y="23"/>
                  </a:lnTo>
                  <a:lnTo>
                    <a:pt x="10" y="23"/>
                  </a:lnTo>
                  <a:lnTo>
                    <a:pt x="11" y="23"/>
                  </a:lnTo>
                  <a:lnTo>
                    <a:pt x="13" y="23"/>
                  </a:lnTo>
                  <a:lnTo>
                    <a:pt x="15" y="23"/>
                  </a:lnTo>
                  <a:lnTo>
                    <a:pt x="16" y="21"/>
                  </a:lnTo>
                  <a:lnTo>
                    <a:pt x="17" y="21"/>
                  </a:lnTo>
                  <a:lnTo>
                    <a:pt x="19" y="21"/>
                  </a:lnTo>
                  <a:lnTo>
                    <a:pt x="21" y="21"/>
                  </a:lnTo>
                  <a:lnTo>
                    <a:pt x="23" y="21"/>
                  </a:lnTo>
                  <a:lnTo>
                    <a:pt x="25" y="20"/>
                  </a:lnTo>
                  <a:lnTo>
                    <a:pt x="27" y="20"/>
                  </a:lnTo>
                  <a:lnTo>
                    <a:pt x="27" y="19"/>
                  </a:lnTo>
                  <a:lnTo>
                    <a:pt x="28" y="19"/>
                  </a:lnTo>
                  <a:lnTo>
                    <a:pt x="31" y="19"/>
                  </a:lnTo>
                  <a:lnTo>
                    <a:pt x="32" y="18"/>
                  </a:lnTo>
                  <a:lnTo>
                    <a:pt x="33" y="18"/>
                  </a:lnTo>
                  <a:lnTo>
                    <a:pt x="34" y="17"/>
                  </a:lnTo>
                  <a:lnTo>
                    <a:pt x="36" y="15"/>
                  </a:lnTo>
                  <a:lnTo>
                    <a:pt x="39" y="13"/>
                  </a:lnTo>
                  <a:lnTo>
                    <a:pt x="40" y="13"/>
                  </a:lnTo>
                  <a:lnTo>
                    <a:pt x="41" y="12"/>
                  </a:lnTo>
                  <a:lnTo>
                    <a:pt x="42" y="12"/>
                  </a:lnTo>
                  <a:lnTo>
                    <a:pt x="43" y="10"/>
                  </a:lnTo>
                  <a:lnTo>
                    <a:pt x="44" y="10"/>
                  </a:lnTo>
                  <a:lnTo>
                    <a:pt x="45" y="10"/>
                  </a:lnTo>
                  <a:lnTo>
                    <a:pt x="47" y="9"/>
                  </a:lnTo>
                  <a:lnTo>
                    <a:pt x="49" y="9"/>
                  </a:lnTo>
                  <a:lnTo>
                    <a:pt x="52" y="9"/>
                  </a:lnTo>
                  <a:lnTo>
                    <a:pt x="53" y="9"/>
                  </a:lnTo>
                  <a:lnTo>
                    <a:pt x="55" y="8"/>
                  </a:lnTo>
                  <a:lnTo>
                    <a:pt x="56" y="7"/>
                  </a:lnTo>
                  <a:lnTo>
                    <a:pt x="57" y="5"/>
                  </a:lnTo>
                  <a:lnTo>
                    <a:pt x="58" y="4"/>
                  </a:lnTo>
                  <a:lnTo>
                    <a:pt x="59" y="4"/>
                  </a:lnTo>
                  <a:lnTo>
                    <a:pt x="60" y="3"/>
                  </a:lnTo>
                  <a:lnTo>
                    <a:pt x="63" y="4"/>
                  </a:lnTo>
                  <a:lnTo>
                    <a:pt x="63" y="5"/>
                  </a:lnTo>
                  <a:lnTo>
                    <a:pt x="64" y="5"/>
                  </a:lnTo>
                  <a:lnTo>
                    <a:pt x="65" y="5"/>
                  </a:lnTo>
                  <a:lnTo>
                    <a:pt x="66" y="5"/>
                  </a:lnTo>
                  <a:lnTo>
                    <a:pt x="72" y="4"/>
                  </a:lnTo>
                  <a:lnTo>
                    <a:pt x="76" y="4"/>
                  </a:lnTo>
                  <a:lnTo>
                    <a:pt x="83" y="4"/>
                  </a:lnTo>
                  <a:lnTo>
                    <a:pt x="85" y="4"/>
                  </a:lnTo>
                  <a:lnTo>
                    <a:pt x="93" y="3"/>
                  </a:lnTo>
                  <a:lnTo>
                    <a:pt x="95" y="3"/>
                  </a:lnTo>
                  <a:lnTo>
                    <a:pt x="99" y="3"/>
                  </a:lnTo>
                  <a:lnTo>
                    <a:pt x="101" y="2"/>
                  </a:lnTo>
                  <a:lnTo>
                    <a:pt x="107" y="2"/>
                  </a:lnTo>
                  <a:lnTo>
                    <a:pt x="113" y="2"/>
                  </a:lnTo>
                  <a:lnTo>
                    <a:pt x="117" y="2"/>
                  </a:lnTo>
                  <a:lnTo>
                    <a:pt x="125" y="1"/>
                  </a:lnTo>
                  <a:lnTo>
                    <a:pt x="128" y="1"/>
                  </a:lnTo>
                  <a:lnTo>
                    <a:pt x="129" y="1"/>
                  </a:lnTo>
                  <a:lnTo>
                    <a:pt x="132" y="1"/>
                  </a:lnTo>
                  <a:lnTo>
                    <a:pt x="138" y="0"/>
                  </a:lnTo>
                  <a:lnTo>
                    <a:pt x="140"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75" name="Freeform 176"/>
            <p:cNvSpPr>
              <a:spLocks/>
            </p:cNvSpPr>
            <p:nvPr/>
          </p:nvSpPr>
          <p:spPr bwMode="auto">
            <a:xfrm>
              <a:off x="1966" y="2771"/>
              <a:ext cx="267" cy="342"/>
            </a:xfrm>
            <a:custGeom>
              <a:avLst/>
              <a:gdLst>
                <a:gd name="T0" fmla="*/ 190 w 267"/>
                <a:gd name="T1" fmla="*/ 24 h 342"/>
                <a:gd name="T2" fmla="*/ 194 w 267"/>
                <a:gd name="T3" fmla="*/ 35 h 342"/>
                <a:gd name="T4" fmla="*/ 190 w 267"/>
                <a:gd name="T5" fmla="*/ 43 h 342"/>
                <a:gd name="T6" fmla="*/ 198 w 267"/>
                <a:gd name="T7" fmla="*/ 51 h 342"/>
                <a:gd name="T8" fmla="*/ 208 w 267"/>
                <a:gd name="T9" fmla="*/ 56 h 342"/>
                <a:gd name="T10" fmla="*/ 209 w 267"/>
                <a:gd name="T11" fmla="*/ 65 h 342"/>
                <a:gd name="T12" fmla="*/ 222 w 267"/>
                <a:gd name="T13" fmla="*/ 73 h 342"/>
                <a:gd name="T14" fmla="*/ 266 w 267"/>
                <a:gd name="T15" fmla="*/ 91 h 342"/>
                <a:gd name="T16" fmla="*/ 265 w 267"/>
                <a:gd name="T17" fmla="*/ 169 h 342"/>
                <a:gd name="T18" fmla="*/ 264 w 267"/>
                <a:gd name="T19" fmla="*/ 220 h 342"/>
                <a:gd name="T20" fmla="*/ 258 w 267"/>
                <a:gd name="T21" fmla="*/ 248 h 342"/>
                <a:gd name="T22" fmla="*/ 248 w 267"/>
                <a:gd name="T23" fmla="*/ 244 h 342"/>
                <a:gd name="T24" fmla="*/ 235 w 267"/>
                <a:gd name="T25" fmla="*/ 239 h 342"/>
                <a:gd name="T26" fmla="*/ 224 w 267"/>
                <a:gd name="T27" fmla="*/ 232 h 342"/>
                <a:gd name="T28" fmla="*/ 212 w 267"/>
                <a:gd name="T29" fmla="*/ 236 h 342"/>
                <a:gd name="T30" fmla="*/ 204 w 267"/>
                <a:gd name="T31" fmla="*/ 235 h 342"/>
                <a:gd name="T32" fmla="*/ 190 w 267"/>
                <a:gd name="T33" fmla="*/ 240 h 342"/>
                <a:gd name="T34" fmla="*/ 180 w 267"/>
                <a:gd name="T35" fmla="*/ 242 h 342"/>
                <a:gd name="T36" fmla="*/ 170 w 267"/>
                <a:gd name="T37" fmla="*/ 247 h 342"/>
                <a:gd name="T38" fmla="*/ 161 w 267"/>
                <a:gd name="T39" fmla="*/ 252 h 342"/>
                <a:gd name="T40" fmla="*/ 154 w 267"/>
                <a:gd name="T41" fmla="*/ 250 h 342"/>
                <a:gd name="T42" fmla="*/ 142 w 267"/>
                <a:gd name="T43" fmla="*/ 257 h 342"/>
                <a:gd name="T44" fmla="*/ 134 w 267"/>
                <a:gd name="T45" fmla="*/ 262 h 342"/>
                <a:gd name="T46" fmla="*/ 115 w 267"/>
                <a:gd name="T47" fmla="*/ 265 h 342"/>
                <a:gd name="T48" fmla="*/ 97 w 267"/>
                <a:gd name="T49" fmla="*/ 282 h 342"/>
                <a:gd name="T50" fmla="*/ 85 w 267"/>
                <a:gd name="T51" fmla="*/ 284 h 342"/>
                <a:gd name="T52" fmla="*/ 91 w 267"/>
                <a:gd name="T53" fmla="*/ 297 h 342"/>
                <a:gd name="T54" fmla="*/ 91 w 267"/>
                <a:gd name="T55" fmla="*/ 310 h 342"/>
                <a:gd name="T56" fmla="*/ 88 w 267"/>
                <a:gd name="T57" fmla="*/ 319 h 342"/>
                <a:gd name="T58" fmla="*/ 75 w 267"/>
                <a:gd name="T59" fmla="*/ 324 h 342"/>
                <a:gd name="T60" fmla="*/ 64 w 267"/>
                <a:gd name="T61" fmla="*/ 316 h 342"/>
                <a:gd name="T62" fmla="*/ 40 w 267"/>
                <a:gd name="T63" fmla="*/ 323 h 342"/>
                <a:gd name="T64" fmla="*/ 33 w 267"/>
                <a:gd name="T65" fmla="*/ 342 h 342"/>
                <a:gd name="T66" fmla="*/ 1 w 267"/>
                <a:gd name="T67" fmla="*/ 310 h 342"/>
                <a:gd name="T68" fmla="*/ 21 w 267"/>
                <a:gd name="T69" fmla="*/ 295 h 342"/>
                <a:gd name="T70" fmla="*/ 66 w 267"/>
                <a:gd name="T71" fmla="*/ 294 h 342"/>
                <a:gd name="T72" fmla="*/ 74 w 267"/>
                <a:gd name="T73" fmla="*/ 264 h 342"/>
                <a:gd name="T74" fmla="*/ 58 w 267"/>
                <a:gd name="T75" fmla="*/ 248 h 342"/>
                <a:gd name="T76" fmla="*/ 56 w 267"/>
                <a:gd name="T77" fmla="*/ 228 h 342"/>
                <a:gd name="T78" fmla="*/ 44 w 267"/>
                <a:gd name="T79" fmla="*/ 223 h 342"/>
                <a:gd name="T80" fmla="*/ 61 w 267"/>
                <a:gd name="T81" fmla="*/ 194 h 342"/>
                <a:gd name="T82" fmla="*/ 64 w 267"/>
                <a:gd name="T83" fmla="*/ 214 h 342"/>
                <a:gd name="T84" fmla="*/ 81 w 267"/>
                <a:gd name="T85" fmla="*/ 235 h 342"/>
                <a:gd name="T86" fmla="*/ 98 w 267"/>
                <a:gd name="T87" fmla="*/ 215 h 342"/>
                <a:gd name="T88" fmla="*/ 74 w 267"/>
                <a:gd name="T89" fmla="*/ 162 h 342"/>
                <a:gd name="T90" fmla="*/ 73 w 267"/>
                <a:gd name="T91" fmla="*/ 137 h 342"/>
                <a:gd name="T92" fmla="*/ 88 w 267"/>
                <a:gd name="T93" fmla="*/ 131 h 342"/>
                <a:gd name="T94" fmla="*/ 105 w 267"/>
                <a:gd name="T95" fmla="*/ 130 h 342"/>
                <a:gd name="T96" fmla="*/ 123 w 267"/>
                <a:gd name="T97" fmla="*/ 120 h 342"/>
                <a:gd name="T98" fmla="*/ 134 w 267"/>
                <a:gd name="T99" fmla="*/ 105 h 342"/>
                <a:gd name="T100" fmla="*/ 123 w 267"/>
                <a:gd name="T101" fmla="*/ 94 h 342"/>
                <a:gd name="T102" fmla="*/ 105 w 267"/>
                <a:gd name="T103" fmla="*/ 99 h 342"/>
                <a:gd name="T104" fmla="*/ 86 w 267"/>
                <a:gd name="T105" fmla="*/ 96 h 342"/>
                <a:gd name="T106" fmla="*/ 75 w 267"/>
                <a:gd name="T107" fmla="*/ 75 h 342"/>
                <a:gd name="T108" fmla="*/ 91 w 267"/>
                <a:gd name="T109" fmla="*/ 68 h 342"/>
                <a:gd name="T110" fmla="*/ 102 w 267"/>
                <a:gd name="T111" fmla="*/ 79 h 342"/>
                <a:gd name="T112" fmla="*/ 120 w 267"/>
                <a:gd name="T113" fmla="*/ 84 h 342"/>
                <a:gd name="T114" fmla="*/ 137 w 267"/>
                <a:gd name="T115" fmla="*/ 79 h 342"/>
                <a:gd name="T116" fmla="*/ 139 w 267"/>
                <a:gd name="T117" fmla="*/ 59 h 342"/>
                <a:gd name="T118" fmla="*/ 138 w 267"/>
                <a:gd name="T119" fmla="*/ 41 h 34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67" h="342">
                  <a:moveTo>
                    <a:pt x="180" y="0"/>
                  </a:moveTo>
                  <a:lnTo>
                    <a:pt x="181" y="0"/>
                  </a:lnTo>
                  <a:lnTo>
                    <a:pt x="181" y="1"/>
                  </a:lnTo>
                  <a:lnTo>
                    <a:pt x="182" y="3"/>
                  </a:lnTo>
                  <a:lnTo>
                    <a:pt x="184" y="10"/>
                  </a:lnTo>
                  <a:lnTo>
                    <a:pt x="186" y="19"/>
                  </a:lnTo>
                  <a:lnTo>
                    <a:pt x="186" y="22"/>
                  </a:lnTo>
                  <a:lnTo>
                    <a:pt x="186" y="23"/>
                  </a:lnTo>
                  <a:lnTo>
                    <a:pt x="187" y="23"/>
                  </a:lnTo>
                  <a:lnTo>
                    <a:pt x="187" y="24"/>
                  </a:lnTo>
                  <a:lnTo>
                    <a:pt x="188" y="24"/>
                  </a:lnTo>
                  <a:lnTo>
                    <a:pt x="188" y="23"/>
                  </a:lnTo>
                  <a:lnTo>
                    <a:pt x="189" y="23"/>
                  </a:lnTo>
                  <a:lnTo>
                    <a:pt x="189" y="22"/>
                  </a:lnTo>
                  <a:lnTo>
                    <a:pt x="189" y="23"/>
                  </a:lnTo>
                  <a:lnTo>
                    <a:pt x="190" y="23"/>
                  </a:lnTo>
                  <a:lnTo>
                    <a:pt x="190" y="24"/>
                  </a:lnTo>
                  <a:lnTo>
                    <a:pt x="189" y="24"/>
                  </a:lnTo>
                  <a:lnTo>
                    <a:pt x="189" y="25"/>
                  </a:lnTo>
                  <a:lnTo>
                    <a:pt x="189" y="26"/>
                  </a:lnTo>
                  <a:lnTo>
                    <a:pt x="190" y="26"/>
                  </a:lnTo>
                  <a:lnTo>
                    <a:pt x="192" y="26"/>
                  </a:lnTo>
                  <a:lnTo>
                    <a:pt x="192" y="27"/>
                  </a:lnTo>
                  <a:lnTo>
                    <a:pt x="192" y="28"/>
                  </a:lnTo>
                  <a:lnTo>
                    <a:pt x="192" y="30"/>
                  </a:lnTo>
                  <a:lnTo>
                    <a:pt x="190" y="30"/>
                  </a:lnTo>
                  <a:lnTo>
                    <a:pt x="190" y="31"/>
                  </a:lnTo>
                  <a:lnTo>
                    <a:pt x="192" y="32"/>
                  </a:lnTo>
                  <a:lnTo>
                    <a:pt x="193" y="32"/>
                  </a:lnTo>
                  <a:lnTo>
                    <a:pt x="194" y="32"/>
                  </a:lnTo>
                  <a:lnTo>
                    <a:pt x="194" y="33"/>
                  </a:lnTo>
                  <a:lnTo>
                    <a:pt x="193" y="34"/>
                  </a:lnTo>
                  <a:lnTo>
                    <a:pt x="193" y="35"/>
                  </a:lnTo>
                  <a:lnTo>
                    <a:pt x="194" y="35"/>
                  </a:lnTo>
                  <a:lnTo>
                    <a:pt x="194" y="36"/>
                  </a:lnTo>
                  <a:lnTo>
                    <a:pt x="195" y="36"/>
                  </a:lnTo>
                  <a:lnTo>
                    <a:pt x="194" y="38"/>
                  </a:lnTo>
                  <a:lnTo>
                    <a:pt x="193" y="38"/>
                  </a:lnTo>
                  <a:lnTo>
                    <a:pt x="193" y="39"/>
                  </a:lnTo>
                  <a:lnTo>
                    <a:pt x="194" y="39"/>
                  </a:lnTo>
                  <a:lnTo>
                    <a:pt x="194" y="40"/>
                  </a:lnTo>
                  <a:lnTo>
                    <a:pt x="193" y="40"/>
                  </a:lnTo>
                  <a:lnTo>
                    <a:pt x="192" y="40"/>
                  </a:lnTo>
                  <a:lnTo>
                    <a:pt x="193" y="41"/>
                  </a:lnTo>
                  <a:lnTo>
                    <a:pt x="192" y="41"/>
                  </a:lnTo>
                  <a:lnTo>
                    <a:pt x="192" y="42"/>
                  </a:lnTo>
                  <a:lnTo>
                    <a:pt x="190" y="41"/>
                  </a:lnTo>
                  <a:lnTo>
                    <a:pt x="190" y="42"/>
                  </a:lnTo>
                  <a:lnTo>
                    <a:pt x="190" y="43"/>
                  </a:lnTo>
                  <a:lnTo>
                    <a:pt x="192" y="43"/>
                  </a:lnTo>
                  <a:lnTo>
                    <a:pt x="190" y="43"/>
                  </a:lnTo>
                  <a:lnTo>
                    <a:pt x="190" y="44"/>
                  </a:lnTo>
                  <a:lnTo>
                    <a:pt x="192" y="44"/>
                  </a:lnTo>
                  <a:lnTo>
                    <a:pt x="192" y="46"/>
                  </a:lnTo>
                  <a:lnTo>
                    <a:pt x="190" y="46"/>
                  </a:lnTo>
                  <a:lnTo>
                    <a:pt x="190" y="47"/>
                  </a:lnTo>
                  <a:lnTo>
                    <a:pt x="190" y="48"/>
                  </a:lnTo>
                  <a:lnTo>
                    <a:pt x="192" y="48"/>
                  </a:lnTo>
                  <a:lnTo>
                    <a:pt x="193" y="49"/>
                  </a:lnTo>
                  <a:lnTo>
                    <a:pt x="193" y="50"/>
                  </a:lnTo>
                  <a:lnTo>
                    <a:pt x="193" y="49"/>
                  </a:lnTo>
                  <a:lnTo>
                    <a:pt x="194" y="49"/>
                  </a:lnTo>
                  <a:lnTo>
                    <a:pt x="195" y="49"/>
                  </a:lnTo>
                  <a:lnTo>
                    <a:pt x="196" y="49"/>
                  </a:lnTo>
                  <a:lnTo>
                    <a:pt x="197" y="49"/>
                  </a:lnTo>
                  <a:lnTo>
                    <a:pt x="197" y="50"/>
                  </a:lnTo>
                  <a:lnTo>
                    <a:pt x="198" y="50"/>
                  </a:lnTo>
                  <a:lnTo>
                    <a:pt x="198" y="51"/>
                  </a:lnTo>
                  <a:lnTo>
                    <a:pt x="200" y="51"/>
                  </a:lnTo>
                  <a:lnTo>
                    <a:pt x="201" y="51"/>
                  </a:lnTo>
                  <a:lnTo>
                    <a:pt x="200" y="51"/>
                  </a:lnTo>
                  <a:lnTo>
                    <a:pt x="201" y="51"/>
                  </a:lnTo>
                  <a:lnTo>
                    <a:pt x="201" y="52"/>
                  </a:lnTo>
                  <a:lnTo>
                    <a:pt x="201" y="51"/>
                  </a:lnTo>
                  <a:lnTo>
                    <a:pt x="202" y="51"/>
                  </a:lnTo>
                  <a:lnTo>
                    <a:pt x="202" y="52"/>
                  </a:lnTo>
                  <a:lnTo>
                    <a:pt x="203" y="52"/>
                  </a:lnTo>
                  <a:lnTo>
                    <a:pt x="204" y="52"/>
                  </a:lnTo>
                  <a:lnTo>
                    <a:pt x="205" y="52"/>
                  </a:lnTo>
                  <a:lnTo>
                    <a:pt x="206" y="52"/>
                  </a:lnTo>
                  <a:lnTo>
                    <a:pt x="206" y="54"/>
                  </a:lnTo>
                  <a:lnTo>
                    <a:pt x="208" y="54"/>
                  </a:lnTo>
                  <a:lnTo>
                    <a:pt x="206" y="55"/>
                  </a:lnTo>
                  <a:lnTo>
                    <a:pt x="208" y="55"/>
                  </a:lnTo>
                  <a:lnTo>
                    <a:pt x="208" y="56"/>
                  </a:lnTo>
                  <a:lnTo>
                    <a:pt x="208" y="57"/>
                  </a:lnTo>
                  <a:lnTo>
                    <a:pt x="208" y="58"/>
                  </a:lnTo>
                  <a:lnTo>
                    <a:pt x="206" y="58"/>
                  </a:lnTo>
                  <a:lnTo>
                    <a:pt x="208" y="59"/>
                  </a:lnTo>
                  <a:lnTo>
                    <a:pt x="206" y="60"/>
                  </a:lnTo>
                  <a:lnTo>
                    <a:pt x="206" y="59"/>
                  </a:lnTo>
                  <a:lnTo>
                    <a:pt x="206" y="60"/>
                  </a:lnTo>
                  <a:lnTo>
                    <a:pt x="205" y="60"/>
                  </a:lnTo>
                  <a:lnTo>
                    <a:pt x="206" y="60"/>
                  </a:lnTo>
                  <a:lnTo>
                    <a:pt x="206" y="62"/>
                  </a:lnTo>
                  <a:lnTo>
                    <a:pt x="205" y="62"/>
                  </a:lnTo>
                  <a:lnTo>
                    <a:pt x="205" y="63"/>
                  </a:lnTo>
                  <a:lnTo>
                    <a:pt x="206" y="63"/>
                  </a:lnTo>
                  <a:lnTo>
                    <a:pt x="206" y="64"/>
                  </a:lnTo>
                  <a:lnTo>
                    <a:pt x="208" y="64"/>
                  </a:lnTo>
                  <a:lnTo>
                    <a:pt x="209" y="64"/>
                  </a:lnTo>
                  <a:lnTo>
                    <a:pt x="209" y="65"/>
                  </a:lnTo>
                  <a:lnTo>
                    <a:pt x="210" y="65"/>
                  </a:lnTo>
                  <a:lnTo>
                    <a:pt x="211" y="65"/>
                  </a:lnTo>
                  <a:lnTo>
                    <a:pt x="212" y="65"/>
                  </a:lnTo>
                  <a:lnTo>
                    <a:pt x="213" y="66"/>
                  </a:lnTo>
                  <a:lnTo>
                    <a:pt x="214" y="66"/>
                  </a:lnTo>
                  <a:lnTo>
                    <a:pt x="216" y="66"/>
                  </a:lnTo>
                  <a:lnTo>
                    <a:pt x="217" y="66"/>
                  </a:lnTo>
                  <a:lnTo>
                    <a:pt x="217" y="67"/>
                  </a:lnTo>
                  <a:lnTo>
                    <a:pt x="218" y="67"/>
                  </a:lnTo>
                  <a:lnTo>
                    <a:pt x="218" y="68"/>
                  </a:lnTo>
                  <a:lnTo>
                    <a:pt x="219" y="68"/>
                  </a:lnTo>
                  <a:lnTo>
                    <a:pt x="219" y="70"/>
                  </a:lnTo>
                  <a:lnTo>
                    <a:pt x="220" y="70"/>
                  </a:lnTo>
                  <a:lnTo>
                    <a:pt x="221" y="71"/>
                  </a:lnTo>
                  <a:lnTo>
                    <a:pt x="221" y="72"/>
                  </a:lnTo>
                  <a:lnTo>
                    <a:pt x="222" y="72"/>
                  </a:lnTo>
                  <a:lnTo>
                    <a:pt x="222" y="73"/>
                  </a:lnTo>
                  <a:lnTo>
                    <a:pt x="224" y="74"/>
                  </a:lnTo>
                  <a:lnTo>
                    <a:pt x="225" y="75"/>
                  </a:lnTo>
                  <a:lnTo>
                    <a:pt x="230" y="75"/>
                  </a:lnTo>
                  <a:lnTo>
                    <a:pt x="233" y="75"/>
                  </a:lnTo>
                  <a:lnTo>
                    <a:pt x="234" y="75"/>
                  </a:lnTo>
                  <a:lnTo>
                    <a:pt x="240" y="75"/>
                  </a:lnTo>
                  <a:lnTo>
                    <a:pt x="241" y="75"/>
                  </a:lnTo>
                  <a:lnTo>
                    <a:pt x="243" y="75"/>
                  </a:lnTo>
                  <a:lnTo>
                    <a:pt x="251" y="75"/>
                  </a:lnTo>
                  <a:lnTo>
                    <a:pt x="258" y="75"/>
                  </a:lnTo>
                  <a:lnTo>
                    <a:pt x="260" y="75"/>
                  </a:lnTo>
                  <a:lnTo>
                    <a:pt x="261" y="75"/>
                  </a:lnTo>
                  <a:lnTo>
                    <a:pt x="267" y="75"/>
                  </a:lnTo>
                  <a:lnTo>
                    <a:pt x="267" y="78"/>
                  </a:lnTo>
                  <a:lnTo>
                    <a:pt x="267" y="84"/>
                  </a:lnTo>
                  <a:lnTo>
                    <a:pt x="266" y="88"/>
                  </a:lnTo>
                  <a:lnTo>
                    <a:pt x="266" y="91"/>
                  </a:lnTo>
                  <a:lnTo>
                    <a:pt x="266" y="106"/>
                  </a:lnTo>
                  <a:lnTo>
                    <a:pt x="266" y="111"/>
                  </a:lnTo>
                  <a:lnTo>
                    <a:pt x="266" y="116"/>
                  </a:lnTo>
                  <a:lnTo>
                    <a:pt x="265" y="127"/>
                  </a:lnTo>
                  <a:lnTo>
                    <a:pt x="265" y="129"/>
                  </a:lnTo>
                  <a:lnTo>
                    <a:pt x="265" y="130"/>
                  </a:lnTo>
                  <a:lnTo>
                    <a:pt x="265" y="132"/>
                  </a:lnTo>
                  <a:lnTo>
                    <a:pt x="265" y="136"/>
                  </a:lnTo>
                  <a:lnTo>
                    <a:pt x="265" y="137"/>
                  </a:lnTo>
                  <a:lnTo>
                    <a:pt x="265" y="140"/>
                  </a:lnTo>
                  <a:lnTo>
                    <a:pt x="265" y="146"/>
                  </a:lnTo>
                  <a:lnTo>
                    <a:pt x="265" y="147"/>
                  </a:lnTo>
                  <a:lnTo>
                    <a:pt x="265" y="151"/>
                  </a:lnTo>
                  <a:lnTo>
                    <a:pt x="265" y="155"/>
                  </a:lnTo>
                  <a:lnTo>
                    <a:pt x="265" y="159"/>
                  </a:lnTo>
                  <a:lnTo>
                    <a:pt x="265" y="163"/>
                  </a:lnTo>
                  <a:lnTo>
                    <a:pt x="265" y="169"/>
                  </a:lnTo>
                  <a:lnTo>
                    <a:pt x="265" y="171"/>
                  </a:lnTo>
                  <a:lnTo>
                    <a:pt x="265" y="174"/>
                  </a:lnTo>
                  <a:lnTo>
                    <a:pt x="265" y="176"/>
                  </a:lnTo>
                  <a:lnTo>
                    <a:pt x="265" y="178"/>
                  </a:lnTo>
                  <a:lnTo>
                    <a:pt x="264" y="184"/>
                  </a:lnTo>
                  <a:lnTo>
                    <a:pt x="264" y="185"/>
                  </a:lnTo>
                  <a:lnTo>
                    <a:pt x="264" y="186"/>
                  </a:lnTo>
                  <a:lnTo>
                    <a:pt x="264" y="188"/>
                  </a:lnTo>
                  <a:lnTo>
                    <a:pt x="264" y="193"/>
                  </a:lnTo>
                  <a:lnTo>
                    <a:pt x="264" y="195"/>
                  </a:lnTo>
                  <a:lnTo>
                    <a:pt x="264" y="201"/>
                  </a:lnTo>
                  <a:lnTo>
                    <a:pt x="264" y="203"/>
                  </a:lnTo>
                  <a:lnTo>
                    <a:pt x="264" y="209"/>
                  </a:lnTo>
                  <a:lnTo>
                    <a:pt x="264" y="211"/>
                  </a:lnTo>
                  <a:lnTo>
                    <a:pt x="264" y="216"/>
                  </a:lnTo>
                  <a:lnTo>
                    <a:pt x="264" y="217"/>
                  </a:lnTo>
                  <a:lnTo>
                    <a:pt x="264" y="220"/>
                  </a:lnTo>
                  <a:lnTo>
                    <a:pt x="264" y="222"/>
                  </a:lnTo>
                  <a:lnTo>
                    <a:pt x="264" y="224"/>
                  </a:lnTo>
                  <a:lnTo>
                    <a:pt x="264" y="226"/>
                  </a:lnTo>
                  <a:lnTo>
                    <a:pt x="262" y="232"/>
                  </a:lnTo>
                  <a:lnTo>
                    <a:pt x="262" y="235"/>
                  </a:lnTo>
                  <a:lnTo>
                    <a:pt x="262" y="236"/>
                  </a:lnTo>
                  <a:lnTo>
                    <a:pt x="262" y="238"/>
                  </a:lnTo>
                  <a:lnTo>
                    <a:pt x="262" y="240"/>
                  </a:lnTo>
                  <a:lnTo>
                    <a:pt x="262" y="241"/>
                  </a:lnTo>
                  <a:lnTo>
                    <a:pt x="262" y="243"/>
                  </a:lnTo>
                  <a:lnTo>
                    <a:pt x="262" y="249"/>
                  </a:lnTo>
                  <a:lnTo>
                    <a:pt x="261" y="249"/>
                  </a:lnTo>
                  <a:lnTo>
                    <a:pt x="261" y="248"/>
                  </a:lnTo>
                  <a:lnTo>
                    <a:pt x="260" y="247"/>
                  </a:lnTo>
                  <a:lnTo>
                    <a:pt x="259" y="247"/>
                  </a:lnTo>
                  <a:lnTo>
                    <a:pt x="258" y="247"/>
                  </a:lnTo>
                  <a:lnTo>
                    <a:pt x="258" y="248"/>
                  </a:lnTo>
                  <a:lnTo>
                    <a:pt x="257" y="248"/>
                  </a:lnTo>
                  <a:lnTo>
                    <a:pt x="256" y="249"/>
                  </a:lnTo>
                  <a:lnTo>
                    <a:pt x="254" y="250"/>
                  </a:lnTo>
                  <a:lnTo>
                    <a:pt x="254" y="249"/>
                  </a:lnTo>
                  <a:lnTo>
                    <a:pt x="253" y="248"/>
                  </a:lnTo>
                  <a:lnTo>
                    <a:pt x="252" y="248"/>
                  </a:lnTo>
                  <a:lnTo>
                    <a:pt x="252" y="247"/>
                  </a:lnTo>
                  <a:lnTo>
                    <a:pt x="251" y="247"/>
                  </a:lnTo>
                  <a:lnTo>
                    <a:pt x="250" y="247"/>
                  </a:lnTo>
                  <a:lnTo>
                    <a:pt x="249" y="247"/>
                  </a:lnTo>
                  <a:lnTo>
                    <a:pt x="249" y="248"/>
                  </a:lnTo>
                  <a:lnTo>
                    <a:pt x="248" y="248"/>
                  </a:lnTo>
                  <a:lnTo>
                    <a:pt x="246" y="248"/>
                  </a:lnTo>
                  <a:lnTo>
                    <a:pt x="246" y="247"/>
                  </a:lnTo>
                  <a:lnTo>
                    <a:pt x="248" y="247"/>
                  </a:lnTo>
                  <a:lnTo>
                    <a:pt x="248" y="246"/>
                  </a:lnTo>
                  <a:lnTo>
                    <a:pt x="248" y="244"/>
                  </a:lnTo>
                  <a:lnTo>
                    <a:pt x="246" y="244"/>
                  </a:lnTo>
                  <a:lnTo>
                    <a:pt x="245" y="244"/>
                  </a:lnTo>
                  <a:lnTo>
                    <a:pt x="245" y="246"/>
                  </a:lnTo>
                  <a:lnTo>
                    <a:pt x="244" y="246"/>
                  </a:lnTo>
                  <a:lnTo>
                    <a:pt x="244" y="244"/>
                  </a:lnTo>
                  <a:lnTo>
                    <a:pt x="243" y="244"/>
                  </a:lnTo>
                  <a:lnTo>
                    <a:pt x="242" y="244"/>
                  </a:lnTo>
                  <a:lnTo>
                    <a:pt x="241" y="244"/>
                  </a:lnTo>
                  <a:lnTo>
                    <a:pt x="240" y="244"/>
                  </a:lnTo>
                  <a:lnTo>
                    <a:pt x="237" y="244"/>
                  </a:lnTo>
                  <a:lnTo>
                    <a:pt x="236" y="244"/>
                  </a:lnTo>
                  <a:lnTo>
                    <a:pt x="235" y="243"/>
                  </a:lnTo>
                  <a:lnTo>
                    <a:pt x="234" y="242"/>
                  </a:lnTo>
                  <a:lnTo>
                    <a:pt x="234" y="241"/>
                  </a:lnTo>
                  <a:lnTo>
                    <a:pt x="234" y="240"/>
                  </a:lnTo>
                  <a:lnTo>
                    <a:pt x="235" y="240"/>
                  </a:lnTo>
                  <a:lnTo>
                    <a:pt x="235" y="239"/>
                  </a:lnTo>
                  <a:lnTo>
                    <a:pt x="234" y="239"/>
                  </a:lnTo>
                  <a:lnTo>
                    <a:pt x="233" y="238"/>
                  </a:lnTo>
                  <a:lnTo>
                    <a:pt x="232" y="236"/>
                  </a:lnTo>
                  <a:lnTo>
                    <a:pt x="230" y="235"/>
                  </a:lnTo>
                  <a:lnTo>
                    <a:pt x="229" y="234"/>
                  </a:lnTo>
                  <a:lnTo>
                    <a:pt x="230" y="234"/>
                  </a:lnTo>
                  <a:lnTo>
                    <a:pt x="230" y="233"/>
                  </a:lnTo>
                  <a:lnTo>
                    <a:pt x="229" y="233"/>
                  </a:lnTo>
                  <a:lnTo>
                    <a:pt x="229" y="234"/>
                  </a:lnTo>
                  <a:lnTo>
                    <a:pt x="228" y="234"/>
                  </a:lnTo>
                  <a:lnTo>
                    <a:pt x="227" y="234"/>
                  </a:lnTo>
                  <a:lnTo>
                    <a:pt x="227" y="233"/>
                  </a:lnTo>
                  <a:lnTo>
                    <a:pt x="226" y="234"/>
                  </a:lnTo>
                  <a:lnTo>
                    <a:pt x="226" y="233"/>
                  </a:lnTo>
                  <a:lnTo>
                    <a:pt x="225" y="233"/>
                  </a:lnTo>
                  <a:lnTo>
                    <a:pt x="224" y="233"/>
                  </a:lnTo>
                  <a:lnTo>
                    <a:pt x="224" y="232"/>
                  </a:lnTo>
                  <a:lnTo>
                    <a:pt x="222" y="232"/>
                  </a:lnTo>
                  <a:lnTo>
                    <a:pt x="221" y="233"/>
                  </a:lnTo>
                  <a:lnTo>
                    <a:pt x="220" y="233"/>
                  </a:lnTo>
                  <a:lnTo>
                    <a:pt x="220" y="234"/>
                  </a:lnTo>
                  <a:lnTo>
                    <a:pt x="219" y="235"/>
                  </a:lnTo>
                  <a:lnTo>
                    <a:pt x="220" y="236"/>
                  </a:lnTo>
                  <a:lnTo>
                    <a:pt x="219" y="236"/>
                  </a:lnTo>
                  <a:lnTo>
                    <a:pt x="218" y="235"/>
                  </a:lnTo>
                  <a:lnTo>
                    <a:pt x="217" y="235"/>
                  </a:lnTo>
                  <a:lnTo>
                    <a:pt x="216" y="236"/>
                  </a:lnTo>
                  <a:lnTo>
                    <a:pt x="214" y="236"/>
                  </a:lnTo>
                  <a:lnTo>
                    <a:pt x="214" y="238"/>
                  </a:lnTo>
                  <a:lnTo>
                    <a:pt x="213" y="238"/>
                  </a:lnTo>
                  <a:lnTo>
                    <a:pt x="213" y="239"/>
                  </a:lnTo>
                  <a:lnTo>
                    <a:pt x="213" y="238"/>
                  </a:lnTo>
                  <a:lnTo>
                    <a:pt x="212" y="238"/>
                  </a:lnTo>
                  <a:lnTo>
                    <a:pt x="212" y="236"/>
                  </a:lnTo>
                  <a:lnTo>
                    <a:pt x="211" y="236"/>
                  </a:lnTo>
                  <a:lnTo>
                    <a:pt x="211" y="238"/>
                  </a:lnTo>
                  <a:lnTo>
                    <a:pt x="211" y="239"/>
                  </a:lnTo>
                  <a:lnTo>
                    <a:pt x="210" y="240"/>
                  </a:lnTo>
                  <a:lnTo>
                    <a:pt x="209" y="239"/>
                  </a:lnTo>
                  <a:lnTo>
                    <a:pt x="209" y="240"/>
                  </a:lnTo>
                  <a:lnTo>
                    <a:pt x="208" y="240"/>
                  </a:lnTo>
                  <a:lnTo>
                    <a:pt x="206" y="240"/>
                  </a:lnTo>
                  <a:lnTo>
                    <a:pt x="206" y="239"/>
                  </a:lnTo>
                  <a:lnTo>
                    <a:pt x="206" y="238"/>
                  </a:lnTo>
                  <a:lnTo>
                    <a:pt x="208" y="238"/>
                  </a:lnTo>
                  <a:lnTo>
                    <a:pt x="208" y="236"/>
                  </a:lnTo>
                  <a:lnTo>
                    <a:pt x="208" y="235"/>
                  </a:lnTo>
                  <a:lnTo>
                    <a:pt x="208" y="234"/>
                  </a:lnTo>
                  <a:lnTo>
                    <a:pt x="206" y="234"/>
                  </a:lnTo>
                  <a:lnTo>
                    <a:pt x="205" y="235"/>
                  </a:lnTo>
                  <a:lnTo>
                    <a:pt x="204" y="235"/>
                  </a:lnTo>
                  <a:lnTo>
                    <a:pt x="203" y="235"/>
                  </a:lnTo>
                  <a:lnTo>
                    <a:pt x="202" y="235"/>
                  </a:lnTo>
                  <a:lnTo>
                    <a:pt x="202" y="234"/>
                  </a:lnTo>
                  <a:lnTo>
                    <a:pt x="201" y="234"/>
                  </a:lnTo>
                  <a:lnTo>
                    <a:pt x="201" y="235"/>
                  </a:lnTo>
                  <a:lnTo>
                    <a:pt x="201" y="236"/>
                  </a:lnTo>
                  <a:lnTo>
                    <a:pt x="201" y="238"/>
                  </a:lnTo>
                  <a:lnTo>
                    <a:pt x="200" y="238"/>
                  </a:lnTo>
                  <a:lnTo>
                    <a:pt x="198" y="239"/>
                  </a:lnTo>
                  <a:lnTo>
                    <a:pt x="197" y="240"/>
                  </a:lnTo>
                  <a:lnTo>
                    <a:pt x="196" y="241"/>
                  </a:lnTo>
                  <a:lnTo>
                    <a:pt x="196" y="242"/>
                  </a:lnTo>
                  <a:lnTo>
                    <a:pt x="195" y="242"/>
                  </a:lnTo>
                  <a:lnTo>
                    <a:pt x="194" y="242"/>
                  </a:lnTo>
                  <a:lnTo>
                    <a:pt x="193" y="242"/>
                  </a:lnTo>
                  <a:lnTo>
                    <a:pt x="192" y="241"/>
                  </a:lnTo>
                  <a:lnTo>
                    <a:pt x="190" y="240"/>
                  </a:lnTo>
                  <a:lnTo>
                    <a:pt x="189" y="240"/>
                  </a:lnTo>
                  <a:lnTo>
                    <a:pt x="188" y="240"/>
                  </a:lnTo>
                  <a:lnTo>
                    <a:pt x="188" y="239"/>
                  </a:lnTo>
                  <a:lnTo>
                    <a:pt x="188" y="238"/>
                  </a:lnTo>
                  <a:lnTo>
                    <a:pt x="187" y="238"/>
                  </a:lnTo>
                  <a:lnTo>
                    <a:pt x="187" y="239"/>
                  </a:lnTo>
                  <a:lnTo>
                    <a:pt x="187" y="240"/>
                  </a:lnTo>
                  <a:lnTo>
                    <a:pt x="186" y="240"/>
                  </a:lnTo>
                  <a:lnTo>
                    <a:pt x="186" y="239"/>
                  </a:lnTo>
                  <a:lnTo>
                    <a:pt x="185" y="239"/>
                  </a:lnTo>
                  <a:lnTo>
                    <a:pt x="185" y="240"/>
                  </a:lnTo>
                  <a:lnTo>
                    <a:pt x="184" y="240"/>
                  </a:lnTo>
                  <a:lnTo>
                    <a:pt x="182" y="241"/>
                  </a:lnTo>
                  <a:lnTo>
                    <a:pt x="182" y="242"/>
                  </a:lnTo>
                  <a:lnTo>
                    <a:pt x="182" y="243"/>
                  </a:lnTo>
                  <a:lnTo>
                    <a:pt x="181" y="243"/>
                  </a:lnTo>
                  <a:lnTo>
                    <a:pt x="180" y="242"/>
                  </a:lnTo>
                  <a:lnTo>
                    <a:pt x="180" y="241"/>
                  </a:lnTo>
                  <a:lnTo>
                    <a:pt x="179" y="242"/>
                  </a:lnTo>
                  <a:lnTo>
                    <a:pt x="178" y="243"/>
                  </a:lnTo>
                  <a:lnTo>
                    <a:pt x="177" y="244"/>
                  </a:lnTo>
                  <a:lnTo>
                    <a:pt x="176" y="244"/>
                  </a:lnTo>
                  <a:lnTo>
                    <a:pt x="176" y="243"/>
                  </a:lnTo>
                  <a:lnTo>
                    <a:pt x="174" y="243"/>
                  </a:lnTo>
                  <a:lnTo>
                    <a:pt x="176" y="243"/>
                  </a:lnTo>
                  <a:lnTo>
                    <a:pt x="176" y="244"/>
                  </a:lnTo>
                  <a:lnTo>
                    <a:pt x="174" y="244"/>
                  </a:lnTo>
                  <a:lnTo>
                    <a:pt x="173" y="244"/>
                  </a:lnTo>
                  <a:lnTo>
                    <a:pt x="172" y="246"/>
                  </a:lnTo>
                  <a:lnTo>
                    <a:pt x="172" y="244"/>
                  </a:lnTo>
                  <a:lnTo>
                    <a:pt x="171" y="244"/>
                  </a:lnTo>
                  <a:lnTo>
                    <a:pt x="171" y="246"/>
                  </a:lnTo>
                  <a:lnTo>
                    <a:pt x="171" y="247"/>
                  </a:lnTo>
                  <a:lnTo>
                    <a:pt x="170" y="247"/>
                  </a:lnTo>
                  <a:lnTo>
                    <a:pt x="169" y="248"/>
                  </a:lnTo>
                  <a:lnTo>
                    <a:pt x="169" y="249"/>
                  </a:lnTo>
                  <a:lnTo>
                    <a:pt x="168" y="249"/>
                  </a:lnTo>
                  <a:lnTo>
                    <a:pt x="168" y="250"/>
                  </a:lnTo>
                  <a:lnTo>
                    <a:pt x="168" y="249"/>
                  </a:lnTo>
                  <a:lnTo>
                    <a:pt x="166" y="249"/>
                  </a:lnTo>
                  <a:lnTo>
                    <a:pt x="166" y="250"/>
                  </a:lnTo>
                  <a:lnTo>
                    <a:pt x="165" y="251"/>
                  </a:lnTo>
                  <a:lnTo>
                    <a:pt x="165" y="252"/>
                  </a:lnTo>
                  <a:lnTo>
                    <a:pt x="164" y="252"/>
                  </a:lnTo>
                  <a:lnTo>
                    <a:pt x="163" y="252"/>
                  </a:lnTo>
                  <a:lnTo>
                    <a:pt x="164" y="251"/>
                  </a:lnTo>
                  <a:lnTo>
                    <a:pt x="163" y="251"/>
                  </a:lnTo>
                  <a:lnTo>
                    <a:pt x="162" y="252"/>
                  </a:lnTo>
                  <a:lnTo>
                    <a:pt x="161" y="252"/>
                  </a:lnTo>
                  <a:lnTo>
                    <a:pt x="161" y="254"/>
                  </a:lnTo>
                  <a:lnTo>
                    <a:pt x="161" y="252"/>
                  </a:lnTo>
                  <a:lnTo>
                    <a:pt x="161" y="251"/>
                  </a:lnTo>
                  <a:lnTo>
                    <a:pt x="160" y="252"/>
                  </a:lnTo>
                  <a:lnTo>
                    <a:pt x="158" y="252"/>
                  </a:lnTo>
                  <a:lnTo>
                    <a:pt x="158" y="251"/>
                  </a:lnTo>
                  <a:lnTo>
                    <a:pt x="160" y="251"/>
                  </a:lnTo>
                  <a:lnTo>
                    <a:pt x="160" y="250"/>
                  </a:lnTo>
                  <a:lnTo>
                    <a:pt x="158" y="250"/>
                  </a:lnTo>
                  <a:lnTo>
                    <a:pt x="158" y="249"/>
                  </a:lnTo>
                  <a:lnTo>
                    <a:pt x="160" y="249"/>
                  </a:lnTo>
                  <a:lnTo>
                    <a:pt x="158" y="248"/>
                  </a:lnTo>
                  <a:lnTo>
                    <a:pt x="157" y="248"/>
                  </a:lnTo>
                  <a:lnTo>
                    <a:pt x="157" y="249"/>
                  </a:lnTo>
                  <a:lnTo>
                    <a:pt x="157" y="250"/>
                  </a:lnTo>
                  <a:lnTo>
                    <a:pt x="156" y="250"/>
                  </a:lnTo>
                  <a:lnTo>
                    <a:pt x="155" y="251"/>
                  </a:lnTo>
                  <a:lnTo>
                    <a:pt x="155" y="250"/>
                  </a:lnTo>
                  <a:lnTo>
                    <a:pt x="154" y="250"/>
                  </a:lnTo>
                  <a:lnTo>
                    <a:pt x="153" y="250"/>
                  </a:lnTo>
                  <a:lnTo>
                    <a:pt x="153" y="251"/>
                  </a:lnTo>
                  <a:lnTo>
                    <a:pt x="153" y="252"/>
                  </a:lnTo>
                  <a:lnTo>
                    <a:pt x="153" y="254"/>
                  </a:lnTo>
                  <a:lnTo>
                    <a:pt x="153" y="255"/>
                  </a:lnTo>
                  <a:lnTo>
                    <a:pt x="152" y="255"/>
                  </a:lnTo>
                  <a:lnTo>
                    <a:pt x="150" y="255"/>
                  </a:lnTo>
                  <a:lnTo>
                    <a:pt x="149" y="255"/>
                  </a:lnTo>
                  <a:lnTo>
                    <a:pt x="148" y="255"/>
                  </a:lnTo>
                  <a:lnTo>
                    <a:pt x="147" y="254"/>
                  </a:lnTo>
                  <a:lnTo>
                    <a:pt x="146" y="254"/>
                  </a:lnTo>
                  <a:lnTo>
                    <a:pt x="146" y="255"/>
                  </a:lnTo>
                  <a:lnTo>
                    <a:pt x="145" y="255"/>
                  </a:lnTo>
                  <a:lnTo>
                    <a:pt x="144" y="255"/>
                  </a:lnTo>
                  <a:lnTo>
                    <a:pt x="142" y="255"/>
                  </a:lnTo>
                  <a:lnTo>
                    <a:pt x="142" y="256"/>
                  </a:lnTo>
                  <a:lnTo>
                    <a:pt x="142" y="257"/>
                  </a:lnTo>
                  <a:lnTo>
                    <a:pt x="141" y="257"/>
                  </a:lnTo>
                  <a:lnTo>
                    <a:pt x="140" y="257"/>
                  </a:lnTo>
                  <a:lnTo>
                    <a:pt x="140" y="258"/>
                  </a:lnTo>
                  <a:lnTo>
                    <a:pt x="141" y="258"/>
                  </a:lnTo>
                  <a:lnTo>
                    <a:pt x="140" y="259"/>
                  </a:lnTo>
                  <a:lnTo>
                    <a:pt x="141" y="259"/>
                  </a:lnTo>
                  <a:lnTo>
                    <a:pt x="140" y="260"/>
                  </a:lnTo>
                  <a:lnTo>
                    <a:pt x="139" y="260"/>
                  </a:lnTo>
                  <a:lnTo>
                    <a:pt x="138" y="260"/>
                  </a:lnTo>
                  <a:lnTo>
                    <a:pt x="138" y="259"/>
                  </a:lnTo>
                  <a:lnTo>
                    <a:pt x="139" y="259"/>
                  </a:lnTo>
                  <a:lnTo>
                    <a:pt x="138" y="258"/>
                  </a:lnTo>
                  <a:lnTo>
                    <a:pt x="137" y="259"/>
                  </a:lnTo>
                  <a:lnTo>
                    <a:pt x="137" y="260"/>
                  </a:lnTo>
                  <a:lnTo>
                    <a:pt x="136" y="260"/>
                  </a:lnTo>
                  <a:lnTo>
                    <a:pt x="136" y="262"/>
                  </a:lnTo>
                  <a:lnTo>
                    <a:pt x="134" y="262"/>
                  </a:lnTo>
                  <a:lnTo>
                    <a:pt x="133" y="260"/>
                  </a:lnTo>
                  <a:lnTo>
                    <a:pt x="133" y="262"/>
                  </a:lnTo>
                  <a:lnTo>
                    <a:pt x="132" y="262"/>
                  </a:lnTo>
                  <a:lnTo>
                    <a:pt x="131" y="262"/>
                  </a:lnTo>
                  <a:lnTo>
                    <a:pt x="130" y="262"/>
                  </a:lnTo>
                  <a:lnTo>
                    <a:pt x="129" y="262"/>
                  </a:lnTo>
                  <a:lnTo>
                    <a:pt x="128" y="262"/>
                  </a:lnTo>
                  <a:lnTo>
                    <a:pt x="126" y="263"/>
                  </a:lnTo>
                  <a:lnTo>
                    <a:pt x="126" y="264"/>
                  </a:lnTo>
                  <a:lnTo>
                    <a:pt x="124" y="264"/>
                  </a:lnTo>
                  <a:lnTo>
                    <a:pt x="123" y="265"/>
                  </a:lnTo>
                  <a:lnTo>
                    <a:pt x="122" y="266"/>
                  </a:lnTo>
                  <a:lnTo>
                    <a:pt x="120" y="266"/>
                  </a:lnTo>
                  <a:lnTo>
                    <a:pt x="118" y="267"/>
                  </a:lnTo>
                  <a:lnTo>
                    <a:pt x="116" y="267"/>
                  </a:lnTo>
                  <a:lnTo>
                    <a:pt x="116" y="266"/>
                  </a:lnTo>
                  <a:lnTo>
                    <a:pt x="115" y="265"/>
                  </a:lnTo>
                  <a:lnTo>
                    <a:pt x="114" y="265"/>
                  </a:lnTo>
                  <a:lnTo>
                    <a:pt x="113" y="264"/>
                  </a:lnTo>
                  <a:lnTo>
                    <a:pt x="112" y="264"/>
                  </a:lnTo>
                  <a:lnTo>
                    <a:pt x="102" y="264"/>
                  </a:lnTo>
                  <a:lnTo>
                    <a:pt x="99" y="264"/>
                  </a:lnTo>
                  <a:lnTo>
                    <a:pt x="98" y="264"/>
                  </a:lnTo>
                  <a:lnTo>
                    <a:pt x="98" y="271"/>
                  </a:lnTo>
                  <a:lnTo>
                    <a:pt x="98" y="272"/>
                  </a:lnTo>
                  <a:lnTo>
                    <a:pt x="98" y="274"/>
                  </a:lnTo>
                  <a:lnTo>
                    <a:pt x="98" y="275"/>
                  </a:lnTo>
                  <a:lnTo>
                    <a:pt x="98" y="276"/>
                  </a:lnTo>
                  <a:lnTo>
                    <a:pt x="98" y="278"/>
                  </a:lnTo>
                  <a:lnTo>
                    <a:pt x="97" y="279"/>
                  </a:lnTo>
                  <a:lnTo>
                    <a:pt x="96" y="280"/>
                  </a:lnTo>
                  <a:lnTo>
                    <a:pt x="96" y="281"/>
                  </a:lnTo>
                  <a:lnTo>
                    <a:pt x="97" y="281"/>
                  </a:lnTo>
                  <a:lnTo>
                    <a:pt x="97" y="282"/>
                  </a:lnTo>
                  <a:lnTo>
                    <a:pt x="96" y="283"/>
                  </a:lnTo>
                  <a:lnTo>
                    <a:pt x="97" y="283"/>
                  </a:lnTo>
                  <a:lnTo>
                    <a:pt x="97" y="284"/>
                  </a:lnTo>
                  <a:lnTo>
                    <a:pt x="96" y="284"/>
                  </a:lnTo>
                  <a:lnTo>
                    <a:pt x="94" y="283"/>
                  </a:lnTo>
                  <a:lnTo>
                    <a:pt x="94" y="284"/>
                  </a:lnTo>
                  <a:lnTo>
                    <a:pt x="93" y="284"/>
                  </a:lnTo>
                  <a:lnTo>
                    <a:pt x="93" y="286"/>
                  </a:lnTo>
                  <a:lnTo>
                    <a:pt x="92" y="286"/>
                  </a:lnTo>
                  <a:lnTo>
                    <a:pt x="92" y="287"/>
                  </a:lnTo>
                  <a:lnTo>
                    <a:pt x="91" y="287"/>
                  </a:lnTo>
                  <a:lnTo>
                    <a:pt x="90" y="287"/>
                  </a:lnTo>
                  <a:lnTo>
                    <a:pt x="90" y="286"/>
                  </a:lnTo>
                  <a:lnTo>
                    <a:pt x="89" y="286"/>
                  </a:lnTo>
                  <a:lnTo>
                    <a:pt x="88" y="286"/>
                  </a:lnTo>
                  <a:lnTo>
                    <a:pt x="86" y="286"/>
                  </a:lnTo>
                  <a:lnTo>
                    <a:pt x="85" y="284"/>
                  </a:lnTo>
                  <a:lnTo>
                    <a:pt x="84" y="284"/>
                  </a:lnTo>
                  <a:lnTo>
                    <a:pt x="83" y="286"/>
                  </a:lnTo>
                  <a:lnTo>
                    <a:pt x="83" y="288"/>
                  </a:lnTo>
                  <a:lnTo>
                    <a:pt x="83" y="289"/>
                  </a:lnTo>
                  <a:lnTo>
                    <a:pt x="83" y="290"/>
                  </a:lnTo>
                  <a:lnTo>
                    <a:pt x="83" y="291"/>
                  </a:lnTo>
                  <a:lnTo>
                    <a:pt x="84" y="291"/>
                  </a:lnTo>
                  <a:lnTo>
                    <a:pt x="84" y="292"/>
                  </a:lnTo>
                  <a:lnTo>
                    <a:pt x="85" y="292"/>
                  </a:lnTo>
                  <a:lnTo>
                    <a:pt x="85" y="294"/>
                  </a:lnTo>
                  <a:lnTo>
                    <a:pt x="86" y="294"/>
                  </a:lnTo>
                  <a:lnTo>
                    <a:pt x="86" y="296"/>
                  </a:lnTo>
                  <a:lnTo>
                    <a:pt x="86" y="297"/>
                  </a:lnTo>
                  <a:lnTo>
                    <a:pt x="88" y="297"/>
                  </a:lnTo>
                  <a:lnTo>
                    <a:pt x="89" y="297"/>
                  </a:lnTo>
                  <a:lnTo>
                    <a:pt x="90" y="297"/>
                  </a:lnTo>
                  <a:lnTo>
                    <a:pt x="91" y="297"/>
                  </a:lnTo>
                  <a:lnTo>
                    <a:pt x="91" y="298"/>
                  </a:lnTo>
                  <a:lnTo>
                    <a:pt x="91" y="299"/>
                  </a:lnTo>
                  <a:lnTo>
                    <a:pt x="92" y="299"/>
                  </a:lnTo>
                  <a:lnTo>
                    <a:pt x="93" y="299"/>
                  </a:lnTo>
                  <a:lnTo>
                    <a:pt x="93" y="300"/>
                  </a:lnTo>
                  <a:lnTo>
                    <a:pt x="92" y="300"/>
                  </a:lnTo>
                  <a:lnTo>
                    <a:pt x="92" y="302"/>
                  </a:lnTo>
                  <a:lnTo>
                    <a:pt x="92" y="304"/>
                  </a:lnTo>
                  <a:lnTo>
                    <a:pt x="92" y="305"/>
                  </a:lnTo>
                  <a:lnTo>
                    <a:pt x="91" y="305"/>
                  </a:lnTo>
                  <a:lnTo>
                    <a:pt x="91" y="306"/>
                  </a:lnTo>
                  <a:lnTo>
                    <a:pt x="92" y="306"/>
                  </a:lnTo>
                  <a:lnTo>
                    <a:pt x="92" y="307"/>
                  </a:lnTo>
                  <a:lnTo>
                    <a:pt x="92" y="308"/>
                  </a:lnTo>
                  <a:lnTo>
                    <a:pt x="93" y="308"/>
                  </a:lnTo>
                  <a:lnTo>
                    <a:pt x="92" y="310"/>
                  </a:lnTo>
                  <a:lnTo>
                    <a:pt x="91" y="310"/>
                  </a:lnTo>
                  <a:lnTo>
                    <a:pt x="91" y="311"/>
                  </a:lnTo>
                  <a:lnTo>
                    <a:pt x="92" y="311"/>
                  </a:lnTo>
                  <a:lnTo>
                    <a:pt x="92" y="312"/>
                  </a:lnTo>
                  <a:lnTo>
                    <a:pt x="92" y="313"/>
                  </a:lnTo>
                  <a:lnTo>
                    <a:pt x="91" y="313"/>
                  </a:lnTo>
                  <a:lnTo>
                    <a:pt x="90" y="313"/>
                  </a:lnTo>
                  <a:lnTo>
                    <a:pt x="90" y="314"/>
                  </a:lnTo>
                  <a:lnTo>
                    <a:pt x="90" y="315"/>
                  </a:lnTo>
                  <a:lnTo>
                    <a:pt x="90" y="316"/>
                  </a:lnTo>
                  <a:lnTo>
                    <a:pt x="89" y="316"/>
                  </a:lnTo>
                  <a:lnTo>
                    <a:pt x="88" y="315"/>
                  </a:lnTo>
                  <a:lnTo>
                    <a:pt x="86" y="315"/>
                  </a:lnTo>
                  <a:lnTo>
                    <a:pt x="86" y="316"/>
                  </a:lnTo>
                  <a:lnTo>
                    <a:pt x="88" y="318"/>
                  </a:lnTo>
                  <a:lnTo>
                    <a:pt x="86" y="318"/>
                  </a:lnTo>
                  <a:lnTo>
                    <a:pt x="86" y="319"/>
                  </a:lnTo>
                  <a:lnTo>
                    <a:pt x="88" y="319"/>
                  </a:lnTo>
                  <a:lnTo>
                    <a:pt x="88" y="320"/>
                  </a:lnTo>
                  <a:lnTo>
                    <a:pt x="86" y="321"/>
                  </a:lnTo>
                  <a:lnTo>
                    <a:pt x="85" y="320"/>
                  </a:lnTo>
                  <a:lnTo>
                    <a:pt x="84" y="320"/>
                  </a:lnTo>
                  <a:lnTo>
                    <a:pt x="84" y="321"/>
                  </a:lnTo>
                  <a:lnTo>
                    <a:pt x="83" y="321"/>
                  </a:lnTo>
                  <a:lnTo>
                    <a:pt x="82" y="321"/>
                  </a:lnTo>
                  <a:lnTo>
                    <a:pt x="81" y="321"/>
                  </a:lnTo>
                  <a:lnTo>
                    <a:pt x="80" y="321"/>
                  </a:lnTo>
                  <a:lnTo>
                    <a:pt x="78" y="321"/>
                  </a:lnTo>
                  <a:lnTo>
                    <a:pt x="77" y="321"/>
                  </a:lnTo>
                  <a:lnTo>
                    <a:pt x="77" y="320"/>
                  </a:lnTo>
                  <a:lnTo>
                    <a:pt x="77" y="321"/>
                  </a:lnTo>
                  <a:lnTo>
                    <a:pt x="76" y="321"/>
                  </a:lnTo>
                  <a:lnTo>
                    <a:pt x="76" y="322"/>
                  </a:lnTo>
                  <a:lnTo>
                    <a:pt x="76" y="323"/>
                  </a:lnTo>
                  <a:lnTo>
                    <a:pt x="75" y="324"/>
                  </a:lnTo>
                  <a:lnTo>
                    <a:pt x="73" y="326"/>
                  </a:lnTo>
                  <a:lnTo>
                    <a:pt x="72" y="327"/>
                  </a:lnTo>
                  <a:lnTo>
                    <a:pt x="70" y="327"/>
                  </a:lnTo>
                  <a:lnTo>
                    <a:pt x="69" y="327"/>
                  </a:lnTo>
                  <a:lnTo>
                    <a:pt x="68" y="327"/>
                  </a:lnTo>
                  <a:lnTo>
                    <a:pt x="67" y="327"/>
                  </a:lnTo>
                  <a:lnTo>
                    <a:pt x="67" y="328"/>
                  </a:lnTo>
                  <a:lnTo>
                    <a:pt x="67" y="327"/>
                  </a:lnTo>
                  <a:lnTo>
                    <a:pt x="66" y="327"/>
                  </a:lnTo>
                  <a:lnTo>
                    <a:pt x="66" y="328"/>
                  </a:lnTo>
                  <a:lnTo>
                    <a:pt x="65" y="328"/>
                  </a:lnTo>
                  <a:lnTo>
                    <a:pt x="65" y="324"/>
                  </a:lnTo>
                  <a:lnTo>
                    <a:pt x="65" y="323"/>
                  </a:lnTo>
                  <a:lnTo>
                    <a:pt x="65" y="321"/>
                  </a:lnTo>
                  <a:lnTo>
                    <a:pt x="65" y="320"/>
                  </a:lnTo>
                  <a:lnTo>
                    <a:pt x="65" y="318"/>
                  </a:lnTo>
                  <a:lnTo>
                    <a:pt x="64" y="316"/>
                  </a:lnTo>
                  <a:lnTo>
                    <a:pt x="62" y="315"/>
                  </a:lnTo>
                  <a:lnTo>
                    <a:pt x="61" y="314"/>
                  </a:lnTo>
                  <a:lnTo>
                    <a:pt x="59" y="313"/>
                  </a:lnTo>
                  <a:lnTo>
                    <a:pt x="58" y="312"/>
                  </a:lnTo>
                  <a:lnTo>
                    <a:pt x="56" y="312"/>
                  </a:lnTo>
                  <a:lnTo>
                    <a:pt x="53" y="313"/>
                  </a:lnTo>
                  <a:lnTo>
                    <a:pt x="51" y="313"/>
                  </a:lnTo>
                  <a:lnTo>
                    <a:pt x="49" y="314"/>
                  </a:lnTo>
                  <a:lnTo>
                    <a:pt x="48" y="315"/>
                  </a:lnTo>
                  <a:lnTo>
                    <a:pt x="46" y="315"/>
                  </a:lnTo>
                  <a:lnTo>
                    <a:pt x="46" y="316"/>
                  </a:lnTo>
                  <a:lnTo>
                    <a:pt x="45" y="318"/>
                  </a:lnTo>
                  <a:lnTo>
                    <a:pt x="44" y="319"/>
                  </a:lnTo>
                  <a:lnTo>
                    <a:pt x="42" y="320"/>
                  </a:lnTo>
                  <a:lnTo>
                    <a:pt x="41" y="321"/>
                  </a:lnTo>
                  <a:lnTo>
                    <a:pt x="40" y="322"/>
                  </a:lnTo>
                  <a:lnTo>
                    <a:pt x="40" y="323"/>
                  </a:lnTo>
                  <a:lnTo>
                    <a:pt x="40" y="324"/>
                  </a:lnTo>
                  <a:lnTo>
                    <a:pt x="40" y="326"/>
                  </a:lnTo>
                  <a:lnTo>
                    <a:pt x="38" y="326"/>
                  </a:lnTo>
                  <a:lnTo>
                    <a:pt x="38" y="327"/>
                  </a:lnTo>
                  <a:lnTo>
                    <a:pt x="37" y="327"/>
                  </a:lnTo>
                  <a:lnTo>
                    <a:pt x="36" y="328"/>
                  </a:lnTo>
                  <a:lnTo>
                    <a:pt x="35" y="331"/>
                  </a:lnTo>
                  <a:lnTo>
                    <a:pt x="35" y="332"/>
                  </a:lnTo>
                  <a:lnTo>
                    <a:pt x="35" y="334"/>
                  </a:lnTo>
                  <a:lnTo>
                    <a:pt x="35" y="335"/>
                  </a:lnTo>
                  <a:lnTo>
                    <a:pt x="36" y="335"/>
                  </a:lnTo>
                  <a:lnTo>
                    <a:pt x="36" y="336"/>
                  </a:lnTo>
                  <a:lnTo>
                    <a:pt x="36" y="337"/>
                  </a:lnTo>
                  <a:lnTo>
                    <a:pt x="36" y="338"/>
                  </a:lnTo>
                  <a:lnTo>
                    <a:pt x="35" y="339"/>
                  </a:lnTo>
                  <a:lnTo>
                    <a:pt x="35" y="340"/>
                  </a:lnTo>
                  <a:lnTo>
                    <a:pt x="33" y="342"/>
                  </a:lnTo>
                  <a:lnTo>
                    <a:pt x="33" y="339"/>
                  </a:lnTo>
                  <a:lnTo>
                    <a:pt x="32" y="338"/>
                  </a:lnTo>
                  <a:lnTo>
                    <a:pt x="30" y="335"/>
                  </a:lnTo>
                  <a:lnTo>
                    <a:pt x="28" y="332"/>
                  </a:lnTo>
                  <a:lnTo>
                    <a:pt x="27" y="330"/>
                  </a:lnTo>
                  <a:lnTo>
                    <a:pt x="25" y="329"/>
                  </a:lnTo>
                  <a:lnTo>
                    <a:pt x="24" y="328"/>
                  </a:lnTo>
                  <a:lnTo>
                    <a:pt x="22" y="327"/>
                  </a:lnTo>
                  <a:lnTo>
                    <a:pt x="20" y="324"/>
                  </a:lnTo>
                  <a:lnTo>
                    <a:pt x="19" y="323"/>
                  </a:lnTo>
                  <a:lnTo>
                    <a:pt x="18" y="323"/>
                  </a:lnTo>
                  <a:lnTo>
                    <a:pt x="14" y="320"/>
                  </a:lnTo>
                  <a:lnTo>
                    <a:pt x="10" y="318"/>
                  </a:lnTo>
                  <a:lnTo>
                    <a:pt x="8" y="315"/>
                  </a:lnTo>
                  <a:lnTo>
                    <a:pt x="4" y="314"/>
                  </a:lnTo>
                  <a:lnTo>
                    <a:pt x="2" y="311"/>
                  </a:lnTo>
                  <a:lnTo>
                    <a:pt x="1" y="310"/>
                  </a:lnTo>
                  <a:lnTo>
                    <a:pt x="0" y="305"/>
                  </a:lnTo>
                  <a:lnTo>
                    <a:pt x="0" y="304"/>
                  </a:lnTo>
                  <a:lnTo>
                    <a:pt x="0" y="303"/>
                  </a:lnTo>
                  <a:lnTo>
                    <a:pt x="0" y="302"/>
                  </a:lnTo>
                  <a:lnTo>
                    <a:pt x="1" y="300"/>
                  </a:lnTo>
                  <a:lnTo>
                    <a:pt x="1" y="299"/>
                  </a:lnTo>
                  <a:lnTo>
                    <a:pt x="2" y="298"/>
                  </a:lnTo>
                  <a:lnTo>
                    <a:pt x="3" y="297"/>
                  </a:lnTo>
                  <a:lnTo>
                    <a:pt x="4" y="296"/>
                  </a:lnTo>
                  <a:lnTo>
                    <a:pt x="5" y="295"/>
                  </a:lnTo>
                  <a:lnTo>
                    <a:pt x="6" y="295"/>
                  </a:lnTo>
                  <a:lnTo>
                    <a:pt x="9" y="294"/>
                  </a:lnTo>
                  <a:lnTo>
                    <a:pt x="11" y="294"/>
                  </a:lnTo>
                  <a:lnTo>
                    <a:pt x="14" y="294"/>
                  </a:lnTo>
                  <a:lnTo>
                    <a:pt x="17" y="294"/>
                  </a:lnTo>
                  <a:lnTo>
                    <a:pt x="19" y="295"/>
                  </a:lnTo>
                  <a:lnTo>
                    <a:pt x="21" y="295"/>
                  </a:lnTo>
                  <a:lnTo>
                    <a:pt x="25" y="295"/>
                  </a:lnTo>
                  <a:lnTo>
                    <a:pt x="27" y="296"/>
                  </a:lnTo>
                  <a:lnTo>
                    <a:pt x="30" y="296"/>
                  </a:lnTo>
                  <a:lnTo>
                    <a:pt x="33" y="297"/>
                  </a:lnTo>
                  <a:lnTo>
                    <a:pt x="35" y="297"/>
                  </a:lnTo>
                  <a:lnTo>
                    <a:pt x="37" y="298"/>
                  </a:lnTo>
                  <a:lnTo>
                    <a:pt x="40" y="298"/>
                  </a:lnTo>
                  <a:lnTo>
                    <a:pt x="42" y="298"/>
                  </a:lnTo>
                  <a:lnTo>
                    <a:pt x="44" y="298"/>
                  </a:lnTo>
                  <a:lnTo>
                    <a:pt x="48" y="298"/>
                  </a:lnTo>
                  <a:lnTo>
                    <a:pt x="50" y="298"/>
                  </a:lnTo>
                  <a:lnTo>
                    <a:pt x="52" y="297"/>
                  </a:lnTo>
                  <a:lnTo>
                    <a:pt x="56" y="297"/>
                  </a:lnTo>
                  <a:lnTo>
                    <a:pt x="58" y="296"/>
                  </a:lnTo>
                  <a:lnTo>
                    <a:pt x="61" y="295"/>
                  </a:lnTo>
                  <a:lnTo>
                    <a:pt x="64" y="294"/>
                  </a:lnTo>
                  <a:lnTo>
                    <a:pt x="66" y="294"/>
                  </a:lnTo>
                  <a:lnTo>
                    <a:pt x="68" y="292"/>
                  </a:lnTo>
                  <a:lnTo>
                    <a:pt x="69" y="291"/>
                  </a:lnTo>
                  <a:lnTo>
                    <a:pt x="72" y="290"/>
                  </a:lnTo>
                  <a:lnTo>
                    <a:pt x="73" y="289"/>
                  </a:lnTo>
                  <a:lnTo>
                    <a:pt x="74" y="286"/>
                  </a:lnTo>
                  <a:lnTo>
                    <a:pt x="75" y="284"/>
                  </a:lnTo>
                  <a:lnTo>
                    <a:pt x="76" y="282"/>
                  </a:lnTo>
                  <a:lnTo>
                    <a:pt x="76" y="280"/>
                  </a:lnTo>
                  <a:lnTo>
                    <a:pt x="77" y="278"/>
                  </a:lnTo>
                  <a:lnTo>
                    <a:pt x="77" y="275"/>
                  </a:lnTo>
                  <a:lnTo>
                    <a:pt x="77" y="273"/>
                  </a:lnTo>
                  <a:lnTo>
                    <a:pt x="77" y="270"/>
                  </a:lnTo>
                  <a:lnTo>
                    <a:pt x="77" y="267"/>
                  </a:lnTo>
                  <a:lnTo>
                    <a:pt x="77" y="266"/>
                  </a:lnTo>
                  <a:lnTo>
                    <a:pt x="76" y="265"/>
                  </a:lnTo>
                  <a:lnTo>
                    <a:pt x="75" y="264"/>
                  </a:lnTo>
                  <a:lnTo>
                    <a:pt x="74" y="264"/>
                  </a:lnTo>
                  <a:lnTo>
                    <a:pt x="74" y="263"/>
                  </a:lnTo>
                  <a:lnTo>
                    <a:pt x="73" y="262"/>
                  </a:lnTo>
                  <a:lnTo>
                    <a:pt x="72" y="260"/>
                  </a:lnTo>
                  <a:lnTo>
                    <a:pt x="70" y="259"/>
                  </a:lnTo>
                  <a:lnTo>
                    <a:pt x="69" y="259"/>
                  </a:lnTo>
                  <a:lnTo>
                    <a:pt x="68" y="258"/>
                  </a:lnTo>
                  <a:lnTo>
                    <a:pt x="66" y="257"/>
                  </a:lnTo>
                  <a:lnTo>
                    <a:pt x="65" y="256"/>
                  </a:lnTo>
                  <a:lnTo>
                    <a:pt x="64" y="255"/>
                  </a:lnTo>
                  <a:lnTo>
                    <a:pt x="64" y="254"/>
                  </a:lnTo>
                  <a:lnTo>
                    <a:pt x="64" y="252"/>
                  </a:lnTo>
                  <a:lnTo>
                    <a:pt x="64" y="251"/>
                  </a:lnTo>
                  <a:lnTo>
                    <a:pt x="62" y="251"/>
                  </a:lnTo>
                  <a:lnTo>
                    <a:pt x="61" y="250"/>
                  </a:lnTo>
                  <a:lnTo>
                    <a:pt x="60" y="250"/>
                  </a:lnTo>
                  <a:lnTo>
                    <a:pt x="59" y="249"/>
                  </a:lnTo>
                  <a:lnTo>
                    <a:pt x="58" y="248"/>
                  </a:lnTo>
                  <a:lnTo>
                    <a:pt x="57" y="247"/>
                  </a:lnTo>
                  <a:lnTo>
                    <a:pt x="56" y="246"/>
                  </a:lnTo>
                  <a:lnTo>
                    <a:pt x="56" y="244"/>
                  </a:lnTo>
                  <a:lnTo>
                    <a:pt x="57" y="244"/>
                  </a:lnTo>
                  <a:lnTo>
                    <a:pt x="57" y="243"/>
                  </a:lnTo>
                  <a:lnTo>
                    <a:pt x="57" y="242"/>
                  </a:lnTo>
                  <a:lnTo>
                    <a:pt x="56" y="242"/>
                  </a:lnTo>
                  <a:lnTo>
                    <a:pt x="56" y="241"/>
                  </a:lnTo>
                  <a:lnTo>
                    <a:pt x="56" y="239"/>
                  </a:lnTo>
                  <a:lnTo>
                    <a:pt x="56" y="238"/>
                  </a:lnTo>
                  <a:lnTo>
                    <a:pt x="56" y="236"/>
                  </a:lnTo>
                  <a:lnTo>
                    <a:pt x="56" y="235"/>
                  </a:lnTo>
                  <a:lnTo>
                    <a:pt x="56" y="234"/>
                  </a:lnTo>
                  <a:lnTo>
                    <a:pt x="56" y="233"/>
                  </a:lnTo>
                  <a:lnTo>
                    <a:pt x="56" y="232"/>
                  </a:lnTo>
                  <a:lnTo>
                    <a:pt x="56" y="230"/>
                  </a:lnTo>
                  <a:lnTo>
                    <a:pt x="56" y="228"/>
                  </a:lnTo>
                  <a:lnTo>
                    <a:pt x="56" y="227"/>
                  </a:lnTo>
                  <a:lnTo>
                    <a:pt x="57" y="227"/>
                  </a:lnTo>
                  <a:lnTo>
                    <a:pt x="57" y="226"/>
                  </a:lnTo>
                  <a:lnTo>
                    <a:pt x="58" y="225"/>
                  </a:lnTo>
                  <a:lnTo>
                    <a:pt x="58" y="224"/>
                  </a:lnTo>
                  <a:lnTo>
                    <a:pt x="57" y="224"/>
                  </a:lnTo>
                  <a:lnTo>
                    <a:pt x="56" y="223"/>
                  </a:lnTo>
                  <a:lnTo>
                    <a:pt x="54" y="223"/>
                  </a:lnTo>
                  <a:lnTo>
                    <a:pt x="53" y="222"/>
                  </a:lnTo>
                  <a:lnTo>
                    <a:pt x="52" y="222"/>
                  </a:lnTo>
                  <a:lnTo>
                    <a:pt x="51" y="223"/>
                  </a:lnTo>
                  <a:lnTo>
                    <a:pt x="50" y="223"/>
                  </a:lnTo>
                  <a:lnTo>
                    <a:pt x="49" y="224"/>
                  </a:lnTo>
                  <a:lnTo>
                    <a:pt x="48" y="225"/>
                  </a:lnTo>
                  <a:lnTo>
                    <a:pt x="46" y="226"/>
                  </a:lnTo>
                  <a:lnTo>
                    <a:pt x="45" y="227"/>
                  </a:lnTo>
                  <a:lnTo>
                    <a:pt x="44" y="223"/>
                  </a:lnTo>
                  <a:lnTo>
                    <a:pt x="44" y="220"/>
                  </a:lnTo>
                  <a:lnTo>
                    <a:pt x="43" y="219"/>
                  </a:lnTo>
                  <a:lnTo>
                    <a:pt x="42" y="216"/>
                  </a:lnTo>
                  <a:lnTo>
                    <a:pt x="41" y="214"/>
                  </a:lnTo>
                  <a:lnTo>
                    <a:pt x="41" y="211"/>
                  </a:lnTo>
                  <a:lnTo>
                    <a:pt x="42" y="207"/>
                  </a:lnTo>
                  <a:lnTo>
                    <a:pt x="44" y="203"/>
                  </a:lnTo>
                  <a:lnTo>
                    <a:pt x="45" y="201"/>
                  </a:lnTo>
                  <a:lnTo>
                    <a:pt x="49" y="199"/>
                  </a:lnTo>
                  <a:lnTo>
                    <a:pt x="52" y="196"/>
                  </a:lnTo>
                  <a:lnTo>
                    <a:pt x="53" y="195"/>
                  </a:lnTo>
                  <a:lnTo>
                    <a:pt x="54" y="194"/>
                  </a:lnTo>
                  <a:lnTo>
                    <a:pt x="57" y="193"/>
                  </a:lnTo>
                  <a:lnTo>
                    <a:pt x="59" y="193"/>
                  </a:lnTo>
                  <a:lnTo>
                    <a:pt x="60" y="193"/>
                  </a:lnTo>
                  <a:lnTo>
                    <a:pt x="60" y="194"/>
                  </a:lnTo>
                  <a:lnTo>
                    <a:pt x="61" y="194"/>
                  </a:lnTo>
                  <a:lnTo>
                    <a:pt x="61" y="195"/>
                  </a:lnTo>
                  <a:lnTo>
                    <a:pt x="62" y="198"/>
                  </a:lnTo>
                  <a:lnTo>
                    <a:pt x="62" y="199"/>
                  </a:lnTo>
                  <a:lnTo>
                    <a:pt x="64" y="199"/>
                  </a:lnTo>
                  <a:lnTo>
                    <a:pt x="62" y="200"/>
                  </a:lnTo>
                  <a:lnTo>
                    <a:pt x="62" y="201"/>
                  </a:lnTo>
                  <a:lnTo>
                    <a:pt x="62" y="202"/>
                  </a:lnTo>
                  <a:lnTo>
                    <a:pt x="61" y="202"/>
                  </a:lnTo>
                  <a:lnTo>
                    <a:pt x="61" y="203"/>
                  </a:lnTo>
                  <a:lnTo>
                    <a:pt x="61" y="204"/>
                  </a:lnTo>
                  <a:lnTo>
                    <a:pt x="61" y="206"/>
                  </a:lnTo>
                  <a:lnTo>
                    <a:pt x="62" y="207"/>
                  </a:lnTo>
                  <a:lnTo>
                    <a:pt x="62" y="208"/>
                  </a:lnTo>
                  <a:lnTo>
                    <a:pt x="62" y="209"/>
                  </a:lnTo>
                  <a:lnTo>
                    <a:pt x="62" y="210"/>
                  </a:lnTo>
                  <a:lnTo>
                    <a:pt x="64" y="211"/>
                  </a:lnTo>
                  <a:lnTo>
                    <a:pt x="64" y="214"/>
                  </a:lnTo>
                  <a:lnTo>
                    <a:pt x="65" y="216"/>
                  </a:lnTo>
                  <a:lnTo>
                    <a:pt x="65" y="218"/>
                  </a:lnTo>
                  <a:lnTo>
                    <a:pt x="65" y="219"/>
                  </a:lnTo>
                  <a:lnTo>
                    <a:pt x="66" y="222"/>
                  </a:lnTo>
                  <a:lnTo>
                    <a:pt x="67" y="223"/>
                  </a:lnTo>
                  <a:lnTo>
                    <a:pt x="68" y="225"/>
                  </a:lnTo>
                  <a:lnTo>
                    <a:pt x="68" y="226"/>
                  </a:lnTo>
                  <a:lnTo>
                    <a:pt x="70" y="228"/>
                  </a:lnTo>
                  <a:lnTo>
                    <a:pt x="72" y="230"/>
                  </a:lnTo>
                  <a:lnTo>
                    <a:pt x="73" y="231"/>
                  </a:lnTo>
                  <a:lnTo>
                    <a:pt x="74" y="232"/>
                  </a:lnTo>
                  <a:lnTo>
                    <a:pt x="75" y="233"/>
                  </a:lnTo>
                  <a:lnTo>
                    <a:pt x="76" y="233"/>
                  </a:lnTo>
                  <a:lnTo>
                    <a:pt x="77" y="234"/>
                  </a:lnTo>
                  <a:lnTo>
                    <a:pt x="78" y="235"/>
                  </a:lnTo>
                  <a:lnTo>
                    <a:pt x="80" y="235"/>
                  </a:lnTo>
                  <a:lnTo>
                    <a:pt x="81" y="235"/>
                  </a:lnTo>
                  <a:lnTo>
                    <a:pt x="82" y="235"/>
                  </a:lnTo>
                  <a:lnTo>
                    <a:pt x="84" y="235"/>
                  </a:lnTo>
                  <a:lnTo>
                    <a:pt x="89" y="235"/>
                  </a:lnTo>
                  <a:lnTo>
                    <a:pt x="90" y="235"/>
                  </a:lnTo>
                  <a:lnTo>
                    <a:pt x="93" y="235"/>
                  </a:lnTo>
                  <a:lnTo>
                    <a:pt x="96" y="233"/>
                  </a:lnTo>
                  <a:lnTo>
                    <a:pt x="98" y="231"/>
                  </a:lnTo>
                  <a:lnTo>
                    <a:pt x="99" y="230"/>
                  </a:lnTo>
                  <a:lnTo>
                    <a:pt x="99" y="228"/>
                  </a:lnTo>
                  <a:lnTo>
                    <a:pt x="100" y="226"/>
                  </a:lnTo>
                  <a:lnTo>
                    <a:pt x="100" y="224"/>
                  </a:lnTo>
                  <a:lnTo>
                    <a:pt x="100" y="222"/>
                  </a:lnTo>
                  <a:lnTo>
                    <a:pt x="100" y="220"/>
                  </a:lnTo>
                  <a:lnTo>
                    <a:pt x="100" y="219"/>
                  </a:lnTo>
                  <a:lnTo>
                    <a:pt x="99" y="218"/>
                  </a:lnTo>
                  <a:lnTo>
                    <a:pt x="99" y="217"/>
                  </a:lnTo>
                  <a:lnTo>
                    <a:pt x="98" y="215"/>
                  </a:lnTo>
                  <a:lnTo>
                    <a:pt x="96" y="212"/>
                  </a:lnTo>
                  <a:lnTo>
                    <a:pt x="94" y="210"/>
                  </a:lnTo>
                  <a:lnTo>
                    <a:pt x="93" y="208"/>
                  </a:lnTo>
                  <a:lnTo>
                    <a:pt x="91" y="206"/>
                  </a:lnTo>
                  <a:lnTo>
                    <a:pt x="88" y="202"/>
                  </a:lnTo>
                  <a:lnTo>
                    <a:pt x="84" y="199"/>
                  </a:lnTo>
                  <a:lnTo>
                    <a:pt x="83" y="196"/>
                  </a:lnTo>
                  <a:lnTo>
                    <a:pt x="82" y="196"/>
                  </a:lnTo>
                  <a:lnTo>
                    <a:pt x="80" y="193"/>
                  </a:lnTo>
                  <a:lnTo>
                    <a:pt x="77" y="190"/>
                  </a:lnTo>
                  <a:lnTo>
                    <a:pt x="76" y="186"/>
                  </a:lnTo>
                  <a:lnTo>
                    <a:pt x="75" y="184"/>
                  </a:lnTo>
                  <a:lnTo>
                    <a:pt x="74" y="179"/>
                  </a:lnTo>
                  <a:lnTo>
                    <a:pt x="74" y="176"/>
                  </a:lnTo>
                  <a:lnTo>
                    <a:pt x="74" y="171"/>
                  </a:lnTo>
                  <a:lnTo>
                    <a:pt x="74" y="167"/>
                  </a:lnTo>
                  <a:lnTo>
                    <a:pt x="74" y="162"/>
                  </a:lnTo>
                  <a:lnTo>
                    <a:pt x="74" y="159"/>
                  </a:lnTo>
                  <a:lnTo>
                    <a:pt x="74" y="155"/>
                  </a:lnTo>
                  <a:lnTo>
                    <a:pt x="74" y="153"/>
                  </a:lnTo>
                  <a:lnTo>
                    <a:pt x="75" y="152"/>
                  </a:lnTo>
                  <a:lnTo>
                    <a:pt x="75" y="151"/>
                  </a:lnTo>
                  <a:lnTo>
                    <a:pt x="75" y="150"/>
                  </a:lnTo>
                  <a:lnTo>
                    <a:pt x="75" y="148"/>
                  </a:lnTo>
                  <a:lnTo>
                    <a:pt x="75" y="147"/>
                  </a:lnTo>
                  <a:lnTo>
                    <a:pt x="75" y="146"/>
                  </a:lnTo>
                  <a:lnTo>
                    <a:pt x="75" y="145"/>
                  </a:lnTo>
                  <a:lnTo>
                    <a:pt x="74" y="145"/>
                  </a:lnTo>
                  <a:lnTo>
                    <a:pt x="73" y="144"/>
                  </a:lnTo>
                  <a:lnTo>
                    <a:pt x="72" y="143"/>
                  </a:lnTo>
                  <a:lnTo>
                    <a:pt x="72" y="142"/>
                  </a:lnTo>
                  <a:lnTo>
                    <a:pt x="72" y="140"/>
                  </a:lnTo>
                  <a:lnTo>
                    <a:pt x="72" y="138"/>
                  </a:lnTo>
                  <a:lnTo>
                    <a:pt x="73" y="137"/>
                  </a:lnTo>
                  <a:lnTo>
                    <a:pt x="74" y="136"/>
                  </a:lnTo>
                  <a:lnTo>
                    <a:pt x="74" y="135"/>
                  </a:lnTo>
                  <a:lnTo>
                    <a:pt x="75" y="134"/>
                  </a:lnTo>
                  <a:lnTo>
                    <a:pt x="76" y="132"/>
                  </a:lnTo>
                  <a:lnTo>
                    <a:pt x="77" y="132"/>
                  </a:lnTo>
                  <a:lnTo>
                    <a:pt x="78" y="132"/>
                  </a:lnTo>
                  <a:lnTo>
                    <a:pt x="80" y="132"/>
                  </a:lnTo>
                  <a:lnTo>
                    <a:pt x="81" y="132"/>
                  </a:lnTo>
                  <a:lnTo>
                    <a:pt x="82" y="131"/>
                  </a:lnTo>
                  <a:lnTo>
                    <a:pt x="82" y="132"/>
                  </a:lnTo>
                  <a:lnTo>
                    <a:pt x="83" y="132"/>
                  </a:lnTo>
                  <a:lnTo>
                    <a:pt x="84" y="132"/>
                  </a:lnTo>
                  <a:lnTo>
                    <a:pt x="85" y="132"/>
                  </a:lnTo>
                  <a:lnTo>
                    <a:pt x="85" y="131"/>
                  </a:lnTo>
                  <a:lnTo>
                    <a:pt x="86" y="132"/>
                  </a:lnTo>
                  <a:lnTo>
                    <a:pt x="86" y="131"/>
                  </a:lnTo>
                  <a:lnTo>
                    <a:pt x="88" y="131"/>
                  </a:lnTo>
                  <a:lnTo>
                    <a:pt x="89" y="131"/>
                  </a:lnTo>
                  <a:lnTo>
                    <a:pt x="90" y="131"/>
                  </a:lnTo>
                  <a:lnTo>
                    <a:pt x="91" y="131"/>
                  </a:lnTo>
                  <a:lnTo>
                    <a:pt x="91" y="132"/>
                  </a:lnTo>
                  <a:lnTo>
                    <a:pt x="92" y="132"/>
                  </a:lnTo>
                  <a:lnTo>
                    <a:pt x="92" y="134"/>
                  </a:lnTo>
                  <a:lnTo>
                    <a:pt x="93" y="134"/>
                  </a:lnTo>
                  <a:lnTo>
                    <a:pt x="94" y="134"/>
                  </a:lnTo>
                  <a:lnTo>
                    <a:pt x="96" y="134"/>
                  </a:lnTo>
                  <a:lnTo>
                    <a:pt x="97" y="134"/>
                  </a:lnTo>
                  <a:lnTo>
                    <a:pt x="97" y="132"/>
                  </a:lnTo>
                  <a:lnTo>
                    <a:pt x="99" y="132"/>
                  </a:lnTo>
                  <a:lnTo>
                    <a:pt x="100" y="131"/>
                  </a:lnTo>
                  <a:lnTo>
                    <a:pt x="101" y="131"/>
                  </a:lnTo>
                  <a:lnTo>
                    <a:pt x="102" y="131"/>
                  </a:lnTo>
                  <a:lnTo>
                    <a:pt x="104" y="130"/>
                  </a:lnTo>
                  <a:lnTo>
                    <a:pt x="105" y="130"/>
                  </a:lnTo>
                  <a:lnTo>
                    <a:pt x="107" y="129"/>
                  </a:lnTo>
                  <a:lnTo>
                    <a:pt x="108" y="129"/>
                  </a:lnTo>
                  <a:lnTo>
                    <a:pt x="109" y="129"/>
                  </a:lnTo>
                  <a:lnTo>
                    <a:pt x="109" y="128"/>
                  </a:lnTo>
                  <a:lnTo>
                    <a:pt x="110" y="128"/>
                  </a:lnTo>
                  <a:lnTo>
                    <a:pt x="112" y="128"/>
                  </a:lnTo>
                  <a:lnTo>
                    <a:pt x="113" y="127"/>
                  </a:lnTo>
                  <a:lnTo>
                    <a:pt x="114" y="127"/>
                  </a:lnTo>
                  <a:lnTo>
                    <a:pt x="115" y="126"/>
                  </a:lnTo>
                  <a:lnTo>
                    <a:pt x="116" y="124"/>
                  </a:lnTo>
                  <a:lnTo>
                    <a:pt x="117" y="123"/>
                  </a:lnTo>
                  <a:lnTo>
                    <a:pt x="118" y="123"/>
                  </a:lnTo>
                  <a:lnTo>
                    <a:pt x="118" y="122"/>
                  </a:lnTo>
                  <a:lnTo>
                    <a:pt x="120" y="122"/>
                  </a:lnTo>
                  <a:lnTo>
                    <a:pt x="121" y="121"/>
                  </a:lnTo>
                  <a:lnTo>
                    <a:pt x="122" y="120"/>
                  </a:lnTo>
                  <a:lnTo>
                    <a:pt x="123" y="120"/>
                  </a:lnTo>
                  <a:lnTo>
                    <a:pt x="123" y="119"/>
                  </a:lnTo>
                  <a:lnTo>
                    <a:pt x="124" y="119"/>
                  </a:lnTo>
                  <a:lnTo>
                    <a:pt x="124" y="118"/>
                  </a:lnTo>
                  <a:lnTo>
                    <a:pt x="125" y="118"/>
                  </a:lnTo>
                  <a:lnTo>
                    <a:pt x="126" y="116"/>
                  </a:lnTo>
                  <a:lnTo>
                    <a:pt x="128" y="115"/>
                  </a:lnTo>
                  <a:lnTo>
                    <a:pt x="129" y="115"/>
                  </a:lnTo>
                  <a:lnTo>
                    <a:pt x="130" y="114"/>
                  </a:lnTo>
                  <a:lnTo>
                    <a:pt x="130" y="113"/>
                  </a:lnTo>
                  <a:lnTo>
                    <a:pt x="131" y="113"/>
                  </a:lnTo>
                  <a:lnTo>
                    <a:pt x="131" y="112"/>
                  </a:lnTo>
                  <a:lnTo>
                    <a:pt x="132" y="111"/>
                  </a:lnTo>
                  <a:lnTo>
                    <a:pt x="133" y="110"/>
                  </a:lnTo>
                  <a:lnTo>
                    <a:pt x="133" y="108"/>
                  </a:lnTo>
                  <a:lnTo>
                    <a:pt x="133" y="107"/>
                  </a:lnTo>
                  <a:lnTo>
                    <a:pt x="133" y="106"/>
                  </a:lnTo>
                  <a:lnTo>
                    <a:pt x="134" y="105"/>
                  </a:lnTo>
                  <a:lnTo>
                    <a:pt x="134" y="104"/>
                  </a:lnTo>
                  <a:lnTo>
                    <a:pt x="134" y="103"/>
                  </a:lnTo>
                  <a:lnTo>
                    <a:pt x="134" y="102"/>
                  </a:lnTo>
                  <a:lnTo>
                    <a:pt x="134" y="100"/>
                  </a:lnTo>
                  <a:lnTo>
                    <a:pt x="134" y="99"/>
                  </a:lnTo>
                  <a:lnTo>
                    <a:pt x="134" y="98"/>
                  </a:lnTo>
                  <a:lnTo>
                    <a:pt x="134" y="97"/>
                  </a:lnTo>
                  <a:lnTo>
                    <a:pt x="133" y="97"/>
                  </a:lnTo>
                  <a:lnTo>
                    <a:pt x="132" y="96"/>
                  </a:lnTo>
                  <a:lnTo>
                    <a:pt x="131" y="95"/>
                  </a:lnTo>
                  <a:lnTo>
                    <a:pt x="130" y="95"/>
                  </a:lnTo>
                  <a:lnTo>
                    <a:pt x="129" y="94"/>
                  </a:lnTo>
                  <a:lnTo>
                    <a:pt x="128" y="94"/>
                  </a:lnTo>
                  <a:lnTo>
                    <a:pt x="126" y="94"/>
                  </a:lnTo>
                  <a:lnTo>
                    <a:pt x="125" y="94"/>
                  </a:lnTo>
                  <a:lnTo>
                    <a:pt x="124" y="94"/>
                  </a:lnTo>
                  <a:lnTo>
                    <a:pt x="123" y="94"/>
                  </a:lnTo>
                  <a:lnTo>
                    <a:pt x="122" y="94"/>
                  </a:lnTo>
                  <a:lnTo>
                    <a:pt x="121" y="94"/>
                  </a:lnTo>
                  <a:lnTo>
                    <a:pt x="120" y="94"/>
                  </a:lnTo>
                  <a:lnTo>
                    <a:pt x="118" y="95"/>
                  </a:lnTo>
                  <a:lnTo>
                    <a:pt x="117" y="95"/>
                  </a:lnTo>
                  <a:lnTo>
                    <a:pt x="116" y="95"/>
                  </a:lnTo>
                  <a:lnTo>
                    <a:pt x="116" y="96"/>
                  </a:lnTo>
                  <a:lnTo>
                    <a:pt x="115" y="96"/>
                  </a:lnTo>
                  <a:lnTo>
                    <a:pt x="114" y="96"/>
                  </a:lnTo>
                  <a:lnTo>
                    <a:pt x="113" y="96"/>
                  </a:lnTo>
                  <a:lnTo>
                    <a:pt x="113" y="97"/>
                  </a:lnTo>
                  <a:lnTo>
                    <a:pt x="112" y="97"/>
                  </a:lnTo>
                  <a:lnTo>
                    <a:pt x="110" y="97"/>
                  </a:lnTo>
                  <a:lnTo>
                    <a:pt x="109" y="98"/>
                  </a:lnTo>
                  <a:lnTo>
                    <a:pt x="108" y="98"/>
                  </a:lnTo>
                  <a:lnTo>
                    <a:pt x="107" y="99"/>
                  </a:lnTo>
                  <a:lnTo>
                    <a:pt x="105" y="99"/>
                  </a:lnTo>
                  <a:lnTo>
                    <a:pt x="104" y="99"/>
                  </a:lnTo>
                  <a:lnTo>
                    <a:pt x="102" y="99"/>
                  </a:lnTo>
                  <a:lnTo>
                    <a:pt x="101" y="99"/>
                  </a:lnTo>
                  <a:lnTo>
                    <a:pt x="100" y="99"/>
                  </a:lnTo>
                  <a:lnTo>
                    <a:pt x="99" y="100"/>
                  </a:lnTo>
                  <a:lnTo>
                    <a:pt x="98" y="100"/>
                  </a:lnTo>
                  <a:lnTo>
                    <a:pt x="97" y="100"/>
                  </a:lnTo>
                  <a:lnTo>
                    <a:pt x="96" y="100"/>
                  </a:lnTo>
                  <a:lnTo>
                    <a:pt x="94" y="100"/>
                  </a:lnTo>
                  <a:lnTo>
                    <a:pt x="93" y="99"/>
                  </a:lnTo>
                  <a:lnTo>
                    <a:pt x="92" y="99"/>
                  </a:lnTo>
                  <a:lnTo>
                    <a:pt x="91" y="99"/>
                  </a:lnTo>
                  <a:lnTo>
                    <a:pt x="90" y="98"/>
                  </a:lnTo>
                  <a:lnTo>
                    <a:pt x="89" y="98"/>
                  </a:lnTo>
                  <a:lnTo>
                    <a:pt x="88" y="97"/>
                  </a:lnTo>
                  <a:lnTo>
                    <a:pt x="86" y="97"/>
                  </a:lnTo>
                  <a:lnTo>
                    <a:pt x="86" y="96"/>
                  </a:lnTo>
                  <a:lnTo>
                    <a:pt x="85" y="96"/>
                  </a:lnTo>
                  <a:lnTo>
                    <a:pt x="85" y="95"/>
                  </a:lnTo>
                  <a:lnTo>
                    <a:pt x="84" y="95"/>
                  </a:lnTo>
                  <a:lnTo>
                    <a:pt x="84" y="94"/>
                  </a:lnTo>
                  <a:lnTo>
                    <a:pt x="83" y="94"/>
                  </a:lnTo>
                  <a:lnTo>
                    <a:pt x="81" y="91"/>
                  </a:lnTo>
                  <a:lnTo>
                    <a:pt x="80" y="89"/>
                  </a:lnTo>
                  <a:lnTo>
                    <a:pt x="78" y="88"/>
                  </a:lnTo>
                  <a:lnTo>
                    <a:pt x="77" y="87"/>
                  </a:lnTo>
                  <a:lnTo>
                    <a:pt x="76" y="84"/>
                  </a:lnTo>
                  <a:lnTo>
                    <a:pt x="76" y="83"/>
                  </a:lnTo>
                  <a:lnTo>
                    <a:pt x="75" y="82"/>
                  </a:lnTo>
                  <a:lnTo>
                    <a:pt x="75" y="81"/>
                  </a:lnTo>
                  <a:lnTo>
                    <a:pt x="75" y="80"/>
                  </a:lnTo>
                  <a:lnTo>
                    <a:pt x="75" y="79"/>
                  </a:lnTo>
                  <a:lnTo>
                    <a:pt x="75" y="76"/>
                  </a:lnTo>
                  <a:lnTo>
                    <a:pt x="75" y="75"/>
                  </a:lnTo>
                  <a:lnTo>
                    <a:pt x="76" y="74"/>
                  </a:lnTo>
                  <a:lnTo>
                    <a:pt x="76" y="73"/>
                  </a:lnTo>
                  <a:lnTo>
                    <a:pt x="76" y="72"/>
                  </a:lnTo>
                  <a:lnTo>
                    <a:pt x="77" y="71"/>
                  </a:lnTo>
                  <a:lnTo>
                    <a:pt x="78" y="70"/>
                  </a:lnTo>
                  <a:lnTo>
                    <a:pt x="80" y="68"/>
                  </a:lnTo>
                  <a:lnTo>
                    <a:pt x="81" y="67"/>
                  </a:lnTo>
                  <a:lnTo>
                    <a:pt x="83" y="65"/>
                  </a:lnTo>
                  <a:lnTo>
                    <a:pt x="84" y="64"/>
                  </a:lnTo>
                  <a:lnTo>
                    <a:pt x="85" y="64"/>
                  </a:lnTo>
                  <a:lnTo>
                    <a:pt x="86" y="63"/>
                  </a:lnTo>
                  <a:lnTo>
                    <a:pt x="88" y="63"/>
                  </a:lnTo>
                  <a:lnTo>
                    <a:pt x="89" y="64"/>
                  </a:lnTo>
                  <a:lnTo>
                    <a:pt x="89" y="65"/>
                  </a:lnTo>
                  <a:lnTo>
                    <a:pt x="90" y="66"/>
                  </a:lnTo>
                  <a:lnTo>
                    <a:pt x="91" y="67"/>
                  </a:lnTo>
                  <a:lnTo>
                    <a:pt x="91" y="68"/>
                  </a:lnTo>
                  <a:lnTo>
                    <a:pt x="92" y="68"/>
                  </a:lnTo>
                  <a:lnTo>
                    <a:pt x="92" y="70"/>
                  </a:lnTo>
                  <a:lnTo>
                    <a:pt x="93" y="71"/>
                  </a:lnTo>
                  <a:lnTo>
                    <a:pt x="93" y="72"/>
                  </a:lnTo>
                  <a:lnTo>
                    <a:pt x="94" y="72"/>
                  </a:lnTo>
                  <a:lnTo>
                    <a:pt x="94" y="73"/>
                  </a:lnTo>
                  <a:lnTo>
                    <a:pt x="96" y="73"/>
                  </a:lnTo>
                  <a:lnTo>
                    <a:pt x="96" y="74"/>
                  </a:lnTo>
                  <a:lnTo>
                    <a:pt x="97" y="74"/>
                  </a:lnTo>
                  <a:lnTo>
                    <a:pt x="97" y="75"/>
                  </a:lnTo>
                  <a:lnTo>
                    <a:pt x="98" y="75"/>
                  </a:lnTo>
                  <a:lnTo>
                    <a:pt x="99" y="75"/>
                  </a:lnTo>
                  <a:lnTo>
                    <a:pt x="99" y="76"/>
                  </a:lnTo>
                  <a:lnTo>
                    <a:pt x="100" y="76"/>
                  </a:lnTo>
                  <a:lnTo>
                    <a:pt x="101" y="78"/>
                  </a:lnTo>
                  <a:lnTo>
                    <a:pt x="102" y="78"/>
                  </a:lnTo>
                  <a:lnTo>
                    <a:pt x="102" y="79"/>
                  </a:lnTo>
                  <a:lnTo>
                    <a:pt x="104" y="79"/>
                  </a:lnTo>
                  <a:lnTo>
                    <a:pt x="105" y="79"/>
                  </a:lnTo>
                  <a:lnTo>
                    <a:pt x="106" y="80"/>
                  </a:lnTo>
                  <a:lnTo>
                    <a:pt x="107" y="80"/>
                  </a:lnTo>
                  <a:lnTo>
                    <a:pt x="108" y="80"/>
                  </a:lnTo>
                  <a:lnTo>
                    <a:pt x="109" y="81"/>
                  </a:lnTo>
                  <a:lnTo>
                    <a:pt x="110" y="81"/>
                  </a:lnTo>
                  <a:lnTo>
                    <a:pt x="112" y="81"/>
                  </a:lnTo>
                  <a:lnTo>
                    <a:pt x="113" y="82"/>
                  </a:lnTo>
                  <a:lnTo>
                    <a:pt x="114" y="82"/>
                  </a:lnTo>
                  <a:lnTo>
                    <a:pt x="115" y="82"/>
                  </a:lnTo>
                  <a:lnTo>
                    <a:pt x="115" y="83"/>
                  </a:lnTo>
                  <a:lnTo>
                    <a:pt x="116" y="83"/>
                  </a:lnTo>
                  <a:lnTo>
                    <a:pt x="117" y="83"/>
                  </a:lnTo>
                  <a:lnTo>
                    <a:pt x="118" y="83"/>
                  </a:lnTo>
                  <a:lnTo>
                    <a:pt x="118" y="84"/>
                  </a:lnTo>
                  <a:lnTo>
                    <a:pt x="120" y="84"/>
                  </a:lnTo>
                  <a:lnTo>
                    <a:pt x="121" y="84"/>
                  </a:lnTo>
                  <a:lnTo>
                    <a:pt x="122" y="84"/>
                  </a:lnTo>
                  <a:lnTo>
                    <a:pt x="123" y="84"/>
                  </a:lnTo>
                  <a:lnTo>
                    <a:pt x="124" y="84"/>
                  </a:lnTo>
                  <a:lnTo>
                    <a:pt x="125" y="84"/>
                  </a:lnTo>
                  <a:lnTo>
                    <a:pt x="126" y="84"/>
                  </a:lnTo>
                  <a:lnTo>
                    <a:pt x="128" y="84"/>
                  </a:lnTo>
                  <a:lnTo>
                    <a:pt x="128" y="83"/>
                  </a:lnTo>
                  <a:lnTo>
                    <a:pt x="129" y="83"/>
                  </a:lnTo>
                  <a:lnTo>
                    <a:pt x="130" y="82"/>
                  </a:lnTo>
                  <a:lnTo>
                    <a:pt x="131" y="82"/>
                  </a:lnTo>
                  <a:lnTo>
                    <a:pt x="132" y="81"/>
                  </a:lnTo>
                  <a:lnTo>
                    <a:pt x="133" y="81"/>
                  </a:lnTo>
                  <a:lnTo>
                    <a:pt x="133" y="80"/>
                  </a:lnTo>
                  <a:lnTo>
                    <a:pt x="134" y="80"/>
                  </a:lnTo>
                  <a:lnTo>
                    <a:pt x="136" y="80"/>
                  </a:lnTo>
                  <a:lnTo>
                    <a:pt x="137" y="79"/>
                  </a:lnTo>
                  <a:lnTo>
                    <a:pt x="138" y="76"/>
                  </a:lnTo>
                  <a:lnTo>
                    <a:pt x="138" y="75"/>
                  </a:lnTo>
                  <a:lnTo>
                    <a:pt x="138" y="74"/>
                  </a:lnTo>
                  <a:lnTo>
                    <a:pt x="138" y="73"/>
                  </a:lnTo>
                  <a:lnTo>
                    <a:pt x="138" y="72"/>
                  </a:lnTo>
                  <a:lnTo>
                    <a:pt x="138" y="71"/>
                  </a:lnTo>
                  <a:lnTo>
                    <a:pt x="139" y="71"/>
                  </a:lnTo>
                  <a:lnTo>
                    <a:pt x="139" y="70"/>
                  </a:lnTo>
                  <a:lnTo>
                    <a:pt x="139" y="68"/>
                  </a:lnTo>
                  <a:lnTo>
                    <a:pt x="139" y="67"/>
                  </a:lnTo>
                  <a:lnTo>
                    <a:pt x="139" y="66"/>
                  </a:lnTo>
                  <a:lnTo>
                    <a:pt x="139" y="65"/>
                  </a:lnTo>
                  <a:lnTo>
                    <a:pt x="139" y="64"/>
                  </a:lnTo>
                  <a:lnTo>
                    <a:pt x="139" y="63"/>
                  </a:lnTo>
                  <a:lnTo>
                    <a:pt x="139" y="62"/>
                  </a:lnTo>
                  <a:lnTo>
                    <a:pt x="139" y="60"/>
                  </a:lnTo>
                  <a:lnTo>
                    <a:pt x="139" y="59"/>
                  </a:lnTo>
                  <a:lnTo>
                    <a:pt x="139" y="58"/>
                  </a:lnTo>
                  <a:lnTo>
                    <a:pt x="139" y="57"/>
                  </a:lnTo>
                  <a:lnTo>
                    <a:pt x="139" y="56"/>
                  </a:lnTo>
                  <a:lnTo>
                    <a:pt x="139" y="55"/>
                  </a:lnTo>
                  <a:lnTo>
                    <a:pt x="139" y="54"/>
                  </a:lnTo>
                  <a:lnTo>
                    <a:pt x="139" y="52"/>
                  </a:lnTo>
                  <a:lnTo>
                    <a:pt x="138" y="52"/>
                  </a:lnTo>
                  <a:lnTo>
                    <a:pt x="138" y="51"/>
                  </a:lnTo>
                  <a:lnTo>
                    <a:pt x="138" y="50"/>
                  </a:lnTo>
                  <a:lnTo>
                    <a:pt x="138" y="49"/>
                  </a:lnTo>
                  <a:lnTo>
                    <a:pt x="138" y="48"/>
                  </a:lnTo>
                  <a:lnTo>
                    <a:pt x="138" y="47"/>
                  </a:lnTo>
                  <a:lnTo>
                    <a:pt x="138" y="46"/>
                  </a:lnTo>
                  <a:lnTo>
                    <a:pt x="138" y="44"/>
                  </a:lnTo>
                  <a:lnTo>
                    <a:pt x="138" y="43"/>
                  </a:lnTo>
                  <a:lnTo>
                    <a:pt x="138" y="42"/>
                  </a:lnTo>
                  <a:lnTo>
                    <a:pt x="138" y="41"/>
                  </a:lnTo>
                  <a:lnTo>
                    <a:pt x="138" y="40"/>
                  </a:lnTo>
                  <a:lnTo>
                    <a:pt x="138" y="39"/>
                  </a:lnTo>
                  <a:lnTo>
                    <a:pt x="138" y="38"/>
                  </a:lnTo>
                  <a:lnTo>
                    <a:pt x="138" y="36"/>
                  </a:lnTo>
                </a:path>
              </a:pathLst>
            </a:custGeom>
            <a:solidFill>
              <a:schemeClr val="bg1"/>
            </a:solidFill>
            <a:ln w="3175">
              <a:solidFill>
                <a:schemeClr val="tx1">
                  <a:lumMod val="95000"/>
                  <a:lumOff val="5000"/>
                </a:schemeClr>
              </a:solidFill>
              <a:prstDash val="solid"/>
              <a:round/>
              <a:headEnd/>
              <a:tailEnd/>
            </a:ln>
            <a:extLst/>
          </p:spPr>
          <p:txBody>
            <a:bodyPr/>
            <a:lstStyle/>
            <a:p>
              <a:endParaRPr lang="en-US" dirty="0"/>
            </a:p>
          </p:txBody>
        </p:sp>
        <p:sp>
          <p:nvSpPr>
            <p:cNvPr id="76" name="Freeform 177"/>
            <p:cNvSpPr>
              <a:spLocks/>
            </p:cNvSpPr>
            <p:nvPr/>
          </p:nvSpPr>
          <p:spPr bwMode="auto">
            <a:xfrm>
              <a:off x="2093" y="2767"/>
              <a:ext cx="42" cy="36"/>
            </a:xfrm>
            <a:custGeom>
              <a:avLst/>
              <a:gdLst>
                <a:gd name="T0" fmla="*/ 0 w 42"/>
                <a:gd name="T1" fmla="*/ 36 h 36"/>
                <a:gd name="T2" fmla="*/ 0 w 42"/>
                <a:gd name="T3" fmla="*/ 35 h 36"/>
                <a:gd name="T4" fmla="*/ 0 w 42"/>
                <a:gd name="T5" fmla="*/ 34 h 36"/>
                <a:gd name="T6" fmla="*/ 0 w 42"/>
                <a:gd name="T7" fmla="*/ 33 h 36"/>
                <a:gd name="T8" fmla="*/ 0 w 42"/>
                <a:gd name="T9" fmla="*/ 32 h 36"/>
                <a:gd name="T10" fmla="*/ 0 w 42"/>
                <a:gd name="T11" fmla="*/ 31 h 36"/>
                <a:gd name="T12" fmla="*/ 0 w 42"/>
                <a:gd name="T13" fmla="*/ 30 h 36"/>
                <a:gd name="T14" fmla="*/ 0 w 42"/>
                <a:gd name="T15" fmla="*/ 28 h 36"/>
                <a:gd name="T16" fmla="*/ 1 w 42"/>
                <a:gd name="T17" fmla="*/ 28 h 36"/>
                <a:gd name="T18" fmla="*/ 1 w 42"/>
                <a:gd name="T19" fmla="*/ 27 h 36"/>
                <a:gd name="T20" fmla="*/ 1 w 42"/>
                <a:gd name="T21" fmla="*/ 26 h 36"/>
                <a:gd name="T22" fmla="*/ 1 w 42"/>
                <a:gd name="T23" fmla="*/ 25 h 36"/>
                <a:gd name="T24" fmla="*/ 1 w 42"/>
                <a:gd name="T25" fmla="*/ 24 h 36"/>
                <a:gd name="T26" fmla="*/ 2 w 42"/>
                <a:gd name="T27" fmla="*/ 23 h 36"/>
                <a:gd name="T28" fmla="*/ 2 w 42"/>
                <a:gd name="T29" fmla="*/ 22 h 36"/>
                <a:gd name="T30" fmla="*/ 3 w 42"/>
                <a:gd name="T31" fmla="*/ 22 h 36"/>
                <a:gd name="T32" fmla="*/ 3 w 42"/>
                <a:gd name="T33" fmla="*/ 20 h 36"/>
                <a:gd name="T34" fmla="*/ 4 w 42"/>
                <a:gd name="T35" fmla="*/ 19 h 36"/>
                <a:gd name="T36" fmla="*/ 6 w 42"/>
                <a:gd name="T37" fmla="*/ 18 h 36"/>
                <a:gd name="T38" fmla="*/ 6 w 42"/>
                <a:gd name="T39" fmla="*/ 17 h 36"/>
                <a:gd name="T40" fmla="*/ 7 w 42"/>
                <a:gd name="T41" fmla="*/ 17 h 36"/>
                <a:gd name="T42" fmla="*/ 7 w 42"/>
                <a:gd name="T43" fmla="*/ 16 h 36"/>
                <a:gd name="T44" fmla="*/ 8 w 42"/>
                <a:gd name="T45" fmla="*/ 15 h 36"/>
                <a:gd name="T46" fmla="*/ 8 w 42"/>
                <a:gd name="T47" fmla="*/ 14 h 36"/>
                <a:gd name="T48" fmla="*/ 9 w 42"/>
                <a:gd name="T49" fmla="*/ 14 h 36"/>
                <a:gd name="T50" fmla="*/ 9 w 42"/>
                <a:gd name="T51" fmla="*/ 12 h 36"/>
                <a:gd name="T52" fmla="*/ 9 w 42"/>
                <a:gd name="T53" fmla="*/ 11 h 36"/>
                <a:gd name="T54" fmla="*/ 10 w 42"/>
                <a:gd name="T55" fmla="*/ 11 h 36"/>
                <a:gd name="T56" fmla="*/ 10 w 42"/>
                <a:gd name="T57" fmla="*/ 10 h 36"/>
                <a:gd name="T58" fmla="*/ 14 w 42"/>
                <a:gd name="T59" fmla="*/ 7 h 36"/>
                <a:gd name="T60" fmla="*/ 14 w 42"/>
                <a:gd name="T61" fmla="*/ 6 h 36"/>
                <a:gd name="T62" fmla="*/ 15 w 42"/>
                <a:gd name="T63" fmla="*/ 4 h 36"/>
                <a:gd name="T64" fmla="*/ 16 w 42"/>
                <a:gd name="T65" fmla="*/ 2 h 36"/>
                <a:gd name="T66" fmla="*/ 17 w 42"/>
                <a:gd name="T67" fmla="*/ 2 h 36"/>
                <a:gd name="T68" fmla="*/ 17 w 42"/>
                <a:gd name="T69" fmla="*/ 1 h 36"/>
                <a:gd name="T70" fmla="*/ 18 w 42"/>
                <a:gd name="T71" fmla="*/ 1 h 36"/>
                <a:gd name="T72" fmla="*/ 19 w 42"/>
                <a:gd name="T73" fmla="*/ 1 h 36"/>
                <a:gd name="T74" fmla="*/ 20 w 42"/>
                <a:gd name="T75" fmla="*/ 1 h 36"/>
                <a:gd name="T76" fmla="*/ 22 w 42"/>
                <a:gd name="T77" fmla="*/ 1 h 36"/>
                <a:gd name="T78" fmla="*/ 23 w 42"/>
                <a:gd name="T79" fmla="*/ 1 h 36"/>
                <a:gd name="T80" fmla="*/ 24 w 42"/>
                <a:gd name="T81" fmla="*/ 0 h 36"/>
                <a:gd name="T82" fmla="*/ 25 w 42"/>
                <a:gd name="T83" fmla="*/ 0 h 36"/>
                <a:gd name="T84" fmla="*/ 26 w 42"/>
                <a:gd name="T85" fmla="*/ 0 h 36"/>
                <a:gd name="T86" fmla="*/ 31 w 42"/>
                <a:gd name="T87" fmla="*/ 0 h 36"/>
                <a:gd name="T88" fmla="*/ 35 w 42"/>
                <a:gd name="T89" fmla="*/ 0 h 36"/>
                <a:gd name="T90" fmla="*/ 36 w 42"/>
                <a:gd name="T91" fmla="*/ 0 h 36"/>
                <a:gd name="T92" fmla="*/ 41 w 42"/>
                <a:gd name="T93" fmla="*/ 0 h 36"/>
                <a:gd name="T94" fmla="*/ 42 w 42"/>
                <a:gd name="T95" fmla="*/ 0 h 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42" h="36">
                  <a:moveTo>
                    <a:pt x="0" y="36"/>
                  </a:moveTo>
                  <a:lnTo>
                    <a:pt x="0" y="35"/>
                  </a:lnTo>
                  <a:lnTo>
                    <a:pt x="0" y="34"/>
                  </a:lnTo>
                  <a:lnTo>
                    <a:pt x="0" y="33"/>
                  </a:lnTo>
                  <a:lnTo>
                    <a:pt x="0" y="32"/>
                  </a:lnTo>
                  <a:lnTo>
                    <a:pt x="0" y="31"/>
                  </a:lnTo>
                  <a:lnTo>
                    <a:pt x="0" y="30"/>
                  </a:lnTo>
                  <a:lnTo>
                    <a:pt x="0" y="28"/>
                  </a:lnTo>
                  <a:lnTo>
                    <a:pt x="1" y="28"/>
                  </a:lnTo>
                  <a:lnTo>
                    <a:pt x="1" y="27"/>
                  </a:lnTo>
                  <a:lnTo>
                    <a:pt x="1" y="26"/>
                  </a:lnTo>
                  <a:lnTo>
                    <a:pt x="1" y="25"/>
                  </a:lnTo>
                  <a:lnTo>
                    <a:pt x="1" y="24"/>
                  </a:lnTo>
                  <a:lnTo>
                    <a:pt x="2" y="23"/>
                  </a:lnTo>
                  <a:lnTo>
                    <a:pt x="2" y="22"/>
                  </a:lnTo>
                  <a:lnTo>
                    <a:pt x="3" y="22"/>
                  </a:lnTo>
                  <a:lnTo>
                    <a:pt x="3" y="20"/>
                  </a:lnTo>
                  <a:lnTo>
                    <a:pt x="4" y="19"/>
                  </a:lnTo>
                  <a:lnTo>
                    <a:pt x="6" y="18"/>
                  </a:lnTo>
                  <a:lnTo>
                    <a:pt x="6" y="17"/>
                  </a:lnTo>
                  <a:lnTo>
                    <a:pt x="7" y="17"/>
                  </a:lnTo>
                  <a:lnTo>
                    <a:pt x="7" y="16"/>
                  </a:lnTo>
                  <a:lnTo>
                    <a:pt x="8" y="15"/>
                  </a:lnTo>
                  <a:lnTo>
                    <a:pt x="8" y="14"/>
                  </a:lnTo>
                  <a:lnTo>
                    <a:pt x="9" y="14"/>
                  </a:lnTo>
                  <a:lnTo>
                    <a:pt x="9" y="12"/>
                  </a:lnTo>
                  <a:lnTo>
                    <a:pt x="9" y="11"/>
                  </a:lnTo>
                  <a:lnTo>
                    <a:pt x="10" y="11"/>
                  </a:lnTo>
                  <a:lnTo>
                    <a:pt x="10" y="10"/>
                  </a:lnTo>
                  <a:lnTo>
                    <a:pt x="14" y="7"/>
                  </a:lnTo>
                  <a:lnTo>
                    <a:pt x="14" y="6"/>
                  </a:lnTo>
                  <a:lnTo>
                    <a:pt x="15" y="4"/>
                  </a:lnTo>
                  <a:lnTo>
                    <a:pt x="16" y="2"/>
                  </a:lnTo>
                  <a:lnTo>
                    <a:pt x="17" y="2"/>
                  </a:lnTo>
                  <a:lnTo>
                    <a:pt x="17" y="1"/>
                  </a:lnTo>
                  <a:lnTo>
                    <a:pt x="18" y="1"/>
                  </a:lnTo>
                  <a:lnTo>
                    <a:pt x="19" y="1"/>
                  </a:lnTo>
                  <a:lnTo>
                    <a:pt x="20" y="1"/>
                  </a:lnTo>
                  <a:lnTo>
                    <a:pt x="22" y="1"/>
                  </a:lnTo>
                  <a:lnTo>
                    <a:pt x="23" y="1"/>
                  </a:lnTo>
                  <a:lnTo>
                    <a:pt x="24" y="0"/>
                  </a:lnTo>
                  <a:lnTo>
                    <a:pt x="25" y="0"/>
                  </a:lnTo>
                  <a:lnTo>
                    <a:pt x="26" y="0"/>
                  </a:lnTo>
                  <a:lnTo>
                    <a:pt x="31" y="0"/>
                  </a:lnTo>
                  <a:lnTo>
                    <a:pt x="35" y="0"/>
                  </a:lnTo>
                  <a:lnTo>
                    <a:pt x="36" y="0"/>
                  </a:lnTo>
                  <a:lnTo>
                    <a:pt x="41" y="0"/>
                  </a:lnTo>
                  <a:lnTo>
                    <a:pt x="42" y="0"/>
                  </a:lnTo>
                </a:path>
              </a:pathLst>
            </a:custGeom>
            <a:noFill/>
            <a:ln w="3175">
              <a:solidFill>
                <a:schemeClr val="tx1">
                  <a:lumMod val="95000"/>
                  <a:lumOff val="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77" name="Freeform 178"/>
            <p:cNvSpPr>
              <a:spLocks/>
            </p:cNvSpPr>
            <p:nvPr/>
          </p:nvSpPr>
          <p:spPr bwMode="auto">
            <a:xfrm>
              <a:off x="2454" y="2792"/>
              <a:ext cx="260" cy="226"/>
            </a:xfrm>
            <a:custGeom>
              <a:avLst/>
              <a:gdLst>
                <a:gd name="T0" fmla="*/ 17 w 260"/>
                <a:gd name="T1" fmla="*/ 10 h 226"/>
                <a:gd name="T2" fmla="*/ 35 w 260"/>
                <a:gd name="T3" fmla="*/ 10 h 226"/>
                <a:gd name="T4" fmla="*/ 48 w 260"/>
                <a:gd name="T5" fmla="*/ 11 h 226"/>
                <a:gd name="T6" fmla="*/ 62 w 260"/>
                <a:gd name="T7" fmla="*/ 11 h 226"/>
                <a:gd name="T8" fmla="*/ 67 w 260"/>
                <a:gd name="T9" fmla="*/ 11 h 226"/>
                <a:gd name="T10" fmla="*/ 81 w 260"/>
                <a:gd name="T11" fmla="*/ 11 h 226"/>
                <a:gd name="T12" fmla="*/ 100 w 260"/>
                <a:gd name="T13" fmla="*/ 11 h 226"/>
                <a:gd name="T14" fmla="*/ 116 w 260"/>
                <a:gd name="T15" fmla="*/ 11 h 226"/>
                <a:gd name="T16" fmla="*/ 133 w 260"/>
                <a:gd name="T17" fmla="*/ 11 h 226"/>
                <a:gd name="T18" fmla="*/ 150 w 260"/>
                <a:gd name="T19" fmla="*/ 11 h 226"/>
                <a:gd name="T20" fmla="*/ 158 w 260"/>
                <a:gd name="T21" fmla="*/ 10 h 226"/>
                <a:gd name="T22" fmla="*/ 174 w 260"/>
                <a:gd name="T23" fmla="*/ 19 h 226"/>
                <a:gd name="T24" fmla="*/ 186 w 260"/>
                <a:gd name="T25" fmla="*/ 19 h 226"/>
                <a:gd name="T26" fmla="*/ 189 w 260"/>
                <a:gd name="T27" fmla="*/ 11 h 226"/>
                <a:gd name="T28" fmla="*/ 191 w 260"/>
                <a:gd name="T29" fmla="*/ 10 h 226"/>
                <a:gd name="T30" fmla="*/ 215 w 260"/>
                <a:gd name="T31" fmla="*/ 11 h 226"/>
                <a:gd name="T32" fmla="*/ 239 w 260"/>
                <a:gd name="T33" fmla="*/ 11 h 226"/>
                <a:gd name="T34" fmla="*/ 247 w 260"/>
                <a:gd name="T35" fmla="*/ 8 h 226"/>
                <a:gd name="T36" fmla="*/ 254 w 260"/>
                <a:gd name="T37" fmla="*/ 5 h 226"/>
                <a:gd name="T38" fmla="*/ 258 w 260"/>
                <a:gd name="T39" fmla="*/ 2 h 226"/>
                <a:gd name="T40" fmla="*/ 260 w 260"/>
                <a:gd name="T41" fmla="*/ 6 h 226"/>
                <a:gd name="T42" fmla="*/ 260 w 260"/>
                <a:gd name="T43" fmla="*/ 42 h 226"/>
                <a:gd name="T44" fmla="*/ 260 w 260"/>
                <a:gd name="T45" fmla="*/ 57 h 226"/>
                <a:gd name="T46" fmla="*/ 260 w 260"/>
                <a:gd name="T47" fmla="*/ 82 h 226"/>
                <a:gd name="T48" fmla="*/ 260 w 260"/>
                <a:gd name="T49" fmla="*/ 101 h 226"/>
                <a:gd name="T50" fmla="*/ 260 w 260"/>
                <a:gd name="T51" fmla="*/ 112 h 226"/>
                <a:gd name="T52" fmla="*/ 260 w 260"/>
                <a:gd name="T53" fmla="*/ 136 h 226"/>
                <a:gd name="T54" fmla="*/ 259 w 260"/>
                <a:gd name="T55" fmla="*/ 157 h 226"/>
                <a:gd name="T56" fmla="*/ 259 w 260"/>
                <a:gd name="T57" fmla="*/ 183 h 226"/>
                <a:gd name="T58" fmla="*/ 259 w 260"/>
                <a:gd name="T59" fmla="*/ 206 h 226"/>
                <a:gd name="T60" fmla="*/ 259 w 260"/>
                <a:gd name="T61" fmla="*/ 217 h 226"/>
                <a:gd name="T62" fmla="*/ 251 w 260"/>
                <a:gd name="T63" fmla="*/ 226 h 226"/>
                <a:gd name="T64" fmla="*/ 227 w 260"/>
                <a:gd name="T65" fmla="*/ 226 h 226"/>
                <a:gd name="T66" fmla="*/ 206 w 260"/>
                <a:gd name="T67" fmla="*/ 226 h 226"/>
                <a:gd name="T68" fmla="*/ 197 w 260"/>
                <a:gd name="T69" fmla="*/ 226 h 226"/>
                <a:gd name="T70" fmla="*/ 172 w 260"/>
                <a:gd name="T71" fmla="*/ 226 h 226"/>
                <a:gd name="T72" fmla="*/ 155 w 260"/>
                <a:gd name="T73" fmla="*/ 226 h 226"/>
                <a:gd name="T74" fmla="*/ 146 w 260"/>
                <a:gd name="T75" fmla="*/ 226 h 226"/>
                <a:gd name="T76" fmla="*/ 136 w 260"/>
                <a:gd name="T77" fmla="*/ 226 h 226"/>
                <a:gd name="T78" fmla="*/ 120 w 260"/>
                <a:gd name="T79" fmla="*/ 226 h 226"/>
                <a:gd name="T80" fmla="*/ 107 w 260"/>
                <a:gd name="T81" fmla="*/ 225 h 226"/>
                <a:gd name="T82" fmla="*/ 88 w 260"/>
                <a:gd name="T83" fmla="*/ 225 h 226"/>
                <a:gd name="T84" fmla="*/ 69 w 260"/>
                <a:gd name="T85" fmla="*/ 225 h 226"/>
                <a:gd name="T86" fmla="*/ 54 w 260"/>
                <a:gd name="T87" fmla="*/ 225 h 226"/>
                <a:gd name="T88" fmla="*/ 54 w 260"/>
                <a:gd name="T89" fmla="*/ 215 h 226"/>
                <a:gd name="T90" fmla="*/ 54 w 260"/>
                <a:gd name="T91" fmla="*/ 199 h 226"/>
                <a:gd name="T92" fmla="*/ 54 w 260"/>
                <a:gd name="T93" fmla="*/ 190 h 226"/>
                <a:gd name="T94" fmla="*/ 54 w 260"/>
                <a:gd name="T95" fmla="*/ 171 h 226"/>
                <a:gd name="T96" fmla="*/ 54 w 260"/>
                <a:gd name="T97" fmla="*/ 158 h 226"/>
                <a:gd name="T98" fmla="*/ 55 w 260"/>
                <a:gd name="T99" fmla="*/ 133 h 226"/>
                <a:gd name="T100" fmla="*/ 55 w 260"/>
                <a:gd name="T101" fmla="*/ 107 h 226"/>
                <a:gd name="T102" fmla="*/ 55 w 260"/>
                <a:gd name="T103" fmla="*/ 90 h 226"/>
                <a:gd name="T104" fmla="*/ 55 w 260"/>
                <a:gd name="T105" fmla="*/ 85 h 226"/>
                <a:gd name="T106" fmla="*/ 33 w 260"/>
                <a:gd name="T107" fmla="*/ 64 h 226"/>
                <a:gd name="T108" fmla="*/ 14 w 260"/>
                <a:gd name="T109" fmla="*/ 64 h 226"/>
                <a:gd name="T110" fmla="*/ 0 w 260"/>
                <a:gd name="T111" fmla="*/ 64 h 226"/>
                <a:gd name="T112" fmla="*/ 0 w 260"/>
                <a:gd name="T113" fmla="*/ 63 h 226"/>
                <a:gd name="T114" fmla="*/ 0 w 260"/>
                <a:gd name="T115" fmla="*/ 46 h 226"/>
                <a:gd name="T116" fmla="*/ 0 w 260"/>
                <a:gd name="T117" fmla="*/ 29 h 226"/>
                <a:gd name="T118" fmla="*/ 5 w 260"/>
                <a:gd name="T119" fmla="*/ 10 h 22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60" h="226">
                  <a:moveTo>
                    <a:pt x="9" y="10"/>
                  </a:moveTo>
                  <a:lnTo>
                    <a:pt x="9" y="10"/>
                  </a:lnTo>
                  <a:lnTo>
                    <a:pt x="11" y="10"/>
                  </a:lnTo>
                  <a:lnTo>
                    <a:pt x="14" y="10"/>
                  </a:lnTo>
                  <a:lnTo>
                    <a:pt x="15" y="10"/>
                  </a:lnTo>
                  <a:lnTo>
                    <a:pt x="17" y="10"/>
                  </a:lnTo>
                  <a:lnTo>
                    <a:pt x="19" y="10"/>
                  </a:lnTo>
                  <a:lnTo>
                    <a:pt x="25" y="10"/>
                  </a:lnTo>
                  <a:lnTo>
                    <a:pt x="27" y="10"/>
                  </a:lnTo>
                  <a:lnTo>
                    <a:pt x="31" y="10"/>
                  </a:lnTo>
                  <a:lnTo>
                    <a:pt x="32" y="10"/>
                  </a:lnTo>
                  <a:lnTo>
                    <a:pt x="35" y="10"/>
                  </a:lnTo>
                  <a:lnTo>
                    <a:pt x="40" y="11"/>
                  </a:lnTo>
                  <a:lnTo>
                    <a:pt x="41" y="11"/>
                  </a:lnTo>
                  <a:lnTo>
                    <a:pt x="45" y="11"/>
                  </a:lnTo>
                  <a:lnTo>
                    <a:pt x="46" y="11"/>
                  </a:lnTo>
                  <a:lnTo>
                    <a:pt x="48" y="11"/>
                  </a:lnTo>
                  <a:lnTo>
                    <a:pt x="53" y="11"/>
                  </a:lnTo>
                  <a:lnTo>
                    <a:pt x="55" y="11"/>
                  </a:lnTo>
                  <a:lnTo>
                    <a:pt x="56" y="11"/>
                  </a:lnTo>
                  <a:lnTo>
                    <a:pt x="60" y="11"/>
                  </a:lnTo>
                  <a:lnTo>
                    <a:pt x="62" y="11"/>
                  </a:lnTo>
                  <a:lnTo>
                    <a:pt x="63" y="11"/>
                  </a:lnTo>
                  <a:lnTo>
                    <a:pt x="65" y="11"/>
                  </a:lnTo>
                  <a:lnTo>
                    <a:pt x="67" y="11"/>
                  </a:lnTo>
                  <a:lnTo>
                    <a:pt x="71" y="11"/>
                  </a:lnTo>
                  <a:lnTo>
                    <a:pt x="76" y="11"/>
                  </a:lnTo>
                  <a:lnTo>
                    <a:pt x="81" y="11"/>
                  </a:lnTo>
                  <a:lnTo>
                    <a:pt x="84" y="11"/>
                  </a:lnTo>
                  <a:lnTo>
                    <a:pt x="89" y="11"/>
                  </a:lnTo>
                  <a:lnTo>
                    <a:pt x="93" y="11"/>
                  </a:lnTo>
                  <a:lnTo>
                    <a:pt x="94" y="11"/>
                  </a:lnTo>
                  <a:lnTo>
                    <a:pt x="100" y="11"/>
                  </a:lnTo>
                  <a:lnTo>
                    <a:pt x="104" y="11"/>
                  </a:lnTo>
                  <a:lnTo>
                    <a:pt x="107" y="11"/>
                  </a:lnTo>
                  <a:lnTo>
                    <a:pt x="112" y="11"/>
                  </a:lnTo>
                  <a:lnTo>
                    <a:pt x="116" y="11"/>
                  </a:lnTo>
                  <a:lnTo>
                    <a:pt x="118" y="11"/>
                  </a:lnTo>
                  <a:lnTo>
                    <a:pt x="125" y="11"/>
                  </a:lnTo>
                  <a:lnTo>
                    <a:pt x="126" y="11"/>
                  </a:lnTo>
                  <a:lnTo>
                    <a:pt x="127" y="11"/>
                  </a:lnTo>
                  <a:lnTo>
                    <a:pt x="131" y="11"/>
                  </a:lnTo>
                  <a:lnTo>
                    <a:pt x="133" y="11"/>
                  </a:lnTo>
                  <a:lnTo>
                    <a:pt x="135" y="11"/>
                  </a:lnTo>
                  <a:lnTo>
                    <a:pt x="136" y="11"/>
                  </a:lnTo>
                  <a:lnTo>
                    <a:pt x="140" y="11"/>
                  </a:lnTo>
                  <a:lnTo>
                    <a:pt x="144" y="11"/>
                  </a:lnTo>
                  <a:lnTo>
                    <a:pt x="150" y="11"/>
                  </a:lnTo>
                  <a:lnTo>
                    <a:pt x="151" y="11"/>
                  </a:lnTo>
                  <a:lnTo>
                    <a:pt x="154" y="11"/>
                  </a:lnTo>
                  <a:lnTo>
                    <a:pt x="154" y="10"/>
                  </a:lnTo>
                  <a:lnTo>
                    <a:pt x="158" y="10"/>
                  </a:lnTo>
                  <a:lnTo>
                    <a:pt x="168" y="10"/>
                  </a:lnTo>
                  <a:lnTo>
                    <a:pt x="171" y="10"/>
                  </a:lnTo>
                  <a:lnTo>
                    <a:pt x="171" y="19"/>
                  </a:lnTo>
                  <a:lnTo>
                    <a:pt x="173" y="19"/>
                  </a:lnTo>
                  <a:lnTo>
                    <a:pt x="174" y="19"/>
                  </a:lnTo>
                  <a:lnTo>
                    <a:pt x="176" y="19"/>
                  </a:lnTo>
                  <a:lnTo>
                    <a:pt x="178" y="19"/>
                  </a:lnTo>
                  <a:lnTo>
                    <a:pt x="179" y="19"/>
                  </a:lnTo>
                  <a:lnTo>
                    <a:pt x="180" y="19"/>
                  </a:lnTo>
                  <a:lnTo>
                    <a:pt x="186" y="19"/>
                  </a:lnTo>
                  <a:lnTo>
                    <a:pt x="188" y="19"/>
                  </a:lnTo>
                  <a:lnTo>
                    <a:pt x="189" y="19"/>
                  </a:lnTo>
                  <a:lnTo>
                    <a:pt x="189" y="17"/>
                  </a:lnTo>
                  <a:lnTo>
                    <a:pt x="189" y="16"/>
                  </a:lnTo>
                  <a:lnTo>
                    <a:pt x="189" y="11"/>
                  </a:lnTo>
                  <a:lnTo>
                    <a:pt x="189" y="10"/>
                  </a:lnTo>
                  <a:lnTo>
                    <a:pt x="191" y="10"/>
                  </a:lnTo>
                  <a:lnTo>
                    <a:pt x="194" y="10"/>
                  </a:lnTo>
                  <a:lnTo>
                    <a:pt x="199" y="10"/>
                  </a:lnTo>
                  <a:lnTo>
                    <a:pt x="200" y="10"/>
                  </a:lnTo>
                  <a:lnTo>
                    <a:pt x="203" y="10"/>
                  </a:lnTo>
                  <a:lnTo>
                    <a:pt x="215" y="11"/>
                  </a:lnTo>
                  <a:lnTo>
                    <a:pt x="226" y="11"/>
                  </a:lnTo>
                  <a:lnTo>
                    <a:pt x="228" y="11"/>
                  </a:lnTo>
                  <a:lnTo>
                    <a:pt x="232" y="11"/>
                  </a:lnTo>
                  <a:lnTo>
                    <a:pt x="234" y="11"/>
                  </a:lnTo>
                  <a:lnTo>
                    <a:pt x="239" y="11"/>
                  </a:lnTo>
                  <a:lnTo>
                    <a:pt x="242" y="11"/>
                  </a:lnTo>
                  <a:lnTo>
                    <a:pt x="243" y="10"/>
                  </a:lnTo>
                  <a:lnTo>
                    <a:pt x="245" y="8"/>
                  </a:lnTo>
                  <a:lnTo>
                    <a:pt x="247" y="8"/>
                  </a:lnTo>
                  <a:lnTo>
                    <a:pt x="250" y="8"/>
                  </a:lnTo>
                  <a:lnTo>
                    <a:pt x="250" y="9"/>
                  </a:lnTo>
                  <a:lnTo>
                    <a:pt x="251" y="8"/>
                  </a:lnTo>
                  <a:lnTo>
                    <a:pt x="252" y="9"/>
                  </a:lnTo>
                  <a:lnTo>
                    <a:pt x="253" y="7"/>
                  </a:lnTo>
                  <a:lnTo>
                    <a:pt x="254" y="5"/>
                  </a:lnTo>
                  <a:lnTo>
                    <a:pt x="255" y="3"/>
                  </a:lnTo>
                  <a:lnTo>
                    <a:pt x="256" y="3"/>
                  </a:lnTo>
                  <a:lnTo>
                    <a:pt x="256" y="2"/>
                  </a:lnTo>
                  <a:lnTo>
                    <a:pt x="258" y="2"/>
                  </a:lnTo>
                  <a:lnTo>
                    <a:pt x="259" y="1"/>
                  </a:lnTo>
                  <a:lnTo>
                    <a:pt x="260" y="0"/>
                  </a:lnTo>
                  <a:lnTo>
                    <a:pt x="260" y="1"/>
                  </a:lnTo>
                  <a:lnTo>
                    <a:pt x="260" y="6"/>
                  </a:lnTo>
                  <a:lnTo>
                    <a:pt x="260" y="9"/>
                  </a:lnTo>
                  <a:lnTo>
                    <a:pt x="260" y="17"/>
                  </a:lnTo>
                  <a:lnTo>
                    <a:pt x="260" y="19"/>
                  </a:lnTo>
                  <a:lnTo>
                    <a:pt x="260" y="27"/>
                  </a:lnTo>
                  <a:lnTo>
                    <a:pt x="260" y="39"/>
                  </a:lnTo>
                  <a:lnTo>
                    <a:pt x="260" y="42"/>
                  </a:lnTo>
                  <a:lnTo>
                    <a:pt x="260" y="45"/>
                  </a:lnTo>
                  <a:lnTo>
                    <a:pt x="260" y="46"/>
                  </a:lnTo>
                  <a:lnTo>
                    <a:pt x="260" y="51"/>
                  </a:lnTo>
                  <a:lnTo>
                    <a:pt x="260" y="57"/>
                  </a:lnTo>
                  <a:lnTo>
                    <a:pt x="260" y="64"/>
                  </a:lnTo>
                  <a:lnTo>
                    <a:pt x="260" y="66"/>
                  </a:lnTo>
                  <a:lnTo>
                    <a:pt x="260" y="67"/>
                  </a:lnTo>
                  <a:lnTo>
                    <a:pt x="260" y="69"/>
                  </a:lnTo>
                  <a:lnTo>
                    <a:pt x="260" y="74"/>
                  </a:lnTo>
                  <a:lnTo>
                    <a:pt x="260" y="82"/>
                  </a:lnTo>
                  <a:lnTo>
                    <a:pt x="260" y="83"/>
                  </a:lnTo>
                  <a:lnTo>
                    <a:pt x="260" y="86"/>
                  </a:lnTo>
                  <a:lnTo>
                    <a:pt x="260" y="91"/>
                  </a:lnTo>
                  <a:lnTo>
                    <a:pt x="260" y="94"/>
                  </a:lnTo>
                  <a:lnTo>
                    <a:pt x="260" y="95"/>
                  </a:lnTo>
                  <a:lnTo>
                    <a:pt x="260" y="101"/>
                  </a:lnTo>
                  <a:lnTo>
                    <a:pt x="260" y="102"/>
                  </a:lnTo>
                  <a:lnTo>
                    <a:pt x="260" y="104"/>
                  </a:lnTo>
                  <a:lnTo>
                    <a:pt x="260" y="106"/>
                  </a:lnTo>
                  <a:lnTo>
                    <a:pt x="260" y="112"/>
                  </a:lnTo>
                  <a:lnTo>
                    <a:pt x="260" y="114"/>
                  </a:lnTo>
                  <a:lnTo>
                    <a:pt x="260" y="122"/>
                  </a:lnTo>
                  <a:lnTo>
                    <a:pt x="260" y="125"/>
                  </a:lnTo>
                  <a:lnTo>
                    <a:pt x="260" y="128"/>
                  </a:lnTo>
                  <a:lnTo>
                    <a:pt x="260" y="134"/>
                  </a:lnTo>
                  <a:lnTo>
                    <a:pt x="260" y="136"/>
                  </a:lnTo>
                  <a:lnTo>
                    <a:pt x="260" y="142"/>
                  </a:lnTo>
                  <a:lnTo>
                    <a:pt x="259" y="150"/>
                  </a:lnTo>
                  <a:lnTo>
                    <a:pt x="259" y="153"/>
                  </a:lnTo>
                  <a:lnTo>
                    <a:pt x="259" y="154"/>
                  </a:lnTo>
                  <a:lnTo>
                    <a:pt x="259" y="157"/>
                  </a:lnTo>
                  <a:lnTo>
                    <a:pt x="260" y="167"/>
                  </a:lnTo>
                  <a:lnTo>
                    <a:pt x="260" y="168"/>
                  </a:lnTo>
                  <a:lnTo>
                    <a:pt x="260" y="169"/>
                  </a:lnTo>
                  <a:lnTo>
                    <a:pt x="259" y="176"/>
                  </a:lnTo>
                  <a:lnTo>
                    <a:pt x="259" y="183"/>
                  </a:lnTo>
                  <a:lnTo>
                    <a:pt x="259" y="190"/>
                  </a:lnTo>
                  <a:lnTo>
                    <a:pt x="259" y="191"/>
                  </a:lnTo>
                  <a:lnTo>
                    <a:pt x="259" y="192"/>
                  </a:lnTo>
                  <a:lnTo>
                    <a:pt x="259" y="201"/>
                  </a:lnTo>
                  <a:lnTo>
                    <a:pt x="259" y="202"/>
                  </a:lnTo>
                  <a:lnTo>
                    <a:pt x="259" y="206"/>
                  </a:lnTo>
                  <a:lnTo>
                    <a:pt x="260" y="210"/>
                  </a:lnTo>
                  <a:lnTo>
                    <a:pt x="260" y="211"/>
                  </a:lnTo>
                  <a:lnTo>
                    <a:pt x="260" y="215"/>
                  </a:lnTo>
                  <a:lnTo>
                    <a:pt x="259" y="217"/>
                  </a:lnTo>
                  <a:lnTo>
                    <a:pt x="259" y="219"/>
                  </a:lnTo>
                  <a:lnTo>
                    <a:pt x="259" y="225"/>
                  </a:lnTo>
                  <a:lnTo>
                    <a:pt x="259" y="226"/>
                  </a:lnTo>
                  <a:lnTo>
                    <a:pt x="256" y="226"/>
                  </a:lnTo>
                  <a:lnTo>
                    <a:pt x="251" y="226"/>
                  </a:lnTo>
                  <a:lnTo>
                    <a:pt x="246" y="226"/>
                  </a:lnTo>
                  <a:lnTo>
                    <a:pt x="242" y="226"/>
                  </a:lnTo>
                  <a:lnTo>
                    <a:pt x="234" y="226"/>
                  </a:lnTo>
                  <a:lnTo>
                    <a:pt x="228" y="226"/>
                  </a:lnTo>
                  <a:lnTo>
                    <a:pt x="227" y="226"/>
                  </a:lnTo>
                  <a:lnTo>
                    <a:pt x="220" y="226"/>
                  </a:lnTo>
                  <a:lnTo>
                    <a:pt x="216" y="226"/>
                  </a:lnTo>
                  <a:lnTo>
                    <a:pt x="207" y="226"/>
                  </a:lnTo>
                  <a:lnTo>
                    <a:pt x="206" y="226"/>
                  </a:lnTo>
                  <a:lnTo>
                    <a:pt x="205" y="226"/>
                  </a:lnTo>
                  <a:lnTo>
                    <a:pt x="202" y="226"/>
                  </a:lnTo>
                  <a:lnTo>
                    <a:pt x="199" y="226"/>
                  </a:lnTo>
                  <a:lnTo>
                    <a:pt x="198" y="226"/>
                  </a:lnTo>
                  <a:lnTo>
                    <a:pt x="197" y="226"/>
                  </a:lnTo>
                  <a:lnTo>
                    <a:pt x="196" y="226"/>
                  </a:lnTo>
                  <a:lnTo>
                    <a:pt x="192" y="226"/>
                  </a:lnTo>
                  <a:lnTo>
                    <a:pt x="190" y="226"/>
                  </a:lnTo>
                  <a:lnTo>
                    <a:pt x="184" y="226"/>
                  </a:lnTo>
                  <a:lnTo>
                    <a:pt x="178" y="226"/>
                  </a:lnTo>
                  <a:lnTo>
                    <a:pt x="172" y="226"/>
                  </a:lnTo>
                  <a:lnTo>
                    <a:pt x="168" y="226"/>
                  </a:lnTo>
                  <a:lnTo>
                    <a:pt x="167" y="226"/>
                  </a:lnTo>
                  <a:lnTo>
                    <a:pt x="164" y="226"/>
                  </a:lnTo>
                  <a:lnTo>
                    <a:pt x="163" y="226"/>
                  </a:lnTo>
                  <a:lnTo>
                    <a:pt x="158" y="226"/>
                  </a:lnTo>
                  <a:lnTo>
                    <a:pt x="155" y="226"/>
                  </a:lnTo>
                  <a:lnTo>
                    <a:pt x="152" y="226"/>
                  </a:lnTo>
                  <a:lnTo>
                    <a:pt x="149" y="226"/>
                  </a:lnTo>
                  <a:lnTo>
                    <a:pt x="148" y="226"/>
                  </a:lnTo>
                  <a:lnTo>
                    <a:pt x="147" y="226"/>
                  </a:lnTo>
                  <a:lnTo>
                    <a:pt x="146" y="226"/>
                  </a:lnTo>
                  <a:lnTo>
                    <a:pt x="144" y="226"/>
                  </a:lnTo>
                  <a:lnTo>
                    <a:pt x="140" y="226"/>
                  </a:lnTo>
                  <a:lnTo>
                    <a:pt x="139" y="226"/>
                  </a:lnTo>
                  <a:lnTo>
                    <a:pt x="138" y="226"/>
                  </a:lnTo>
                  <a:lnTo>
                    <a:pt x="136" y="226"/>
                  </a:lnTo>
                  <a:lnTo>
                    <a:pt x="135" y="226"/>
                  </a:lnTo>
                  <a:lnTo>
                    <a:pt x="134" y="226"/>
                  </a:lnTo>
                  <a:lnTo>
                    <a:pt x="126" y="226"/>
                  </a:lnTo>
                  <a:lnTo>
                    <a:pt x="124" y="226"/>
                  </a:lnTo>
                  <a:lnTo>
                    <a:pt x="120" y="226"/>
                  </a:lnTo>
                  <a:lnTo>
                    <a:pt x="118" y="226"/>
                  </a:lnTo>
                  <a:lnTo>
                    <a:pt x="117" y="226"/>
                  </a:lnTo>
                  <a:lnTo>
                    <a:pt x="113" y="226"/>
                  </a:lnTo>
                  <a:lnTo>
                    <a:pt x="110" y="225"/>
                  </a:lnTo>
                  <a:lnTo>
                    <a:pt x="107" y="225"/>
                  </a:lnTo>
                  <a:lnTo>
                    <a:pt x="103" y="225"/>
                  </a:lnTo>
                  <a:lnTo>
                    <a:pt x="99" y="225"/>
                  </a:lnTo>
                  <a:lnTo>
                    <a:pt x="97" y="225"/>
                  </a:lnTo>
                  <a:lnTo>
                    <a:pt x="94" y="225"/>
                  </a:lnTo>
                  <a:lnTo>
                    <a:pt x="88" y="225"/>
                  </a:lnTo>
                  <a:lnTo>
                    <a:pt x="87" y="225"/>
                  </a:lnTo>
                  <a:lnTo>
                    <a:pt x="84" y="225"/>
                  </a:lnTo>
                  <a:lnTo>
                    <a:pt x="77" y="225"/>
                  </a:lnTo>
                  <a:lnTo>
                    <a:pt x="72" y="225"/>
                  </a:lnTo>
                  <a:lnTo>
                    <a:pt x="70" y="225"/>
                  </a:lnTo>
                  <a:lnTo>
                    <a:pt x="69" y="225"/>
                  </a:lnTo>
                  <a:lnTo>
                    <a:pt x="63" y="225"/>
                  </a:lnTo>
                  <a:lnTo>
                    <a:pt x="59" y="225"/>
                  </a:lnTo>
                  <a:lnTo>
                    <a:pt x="57" y="225"/>
                  </a:lnTo>
                  <a:lnTo>
                    <a:pt x="54" y="225"/>
                  </a:lnTo>
                  <a:lnTo>
                    <a:pt x="54" y="224"/>
                  </a:lnTo>
                  <a:lnTo>
                    <a:pt x="54" y="218"/>
                  </a:lnTo>
                  <a:lnTo>
                    <a:pt x="54" y="217"/>
                  </a:lnTo>
                  <a:lnTo>
                    <a:pt x="54" y="215"/>
                  </a:lnTo>
                  <a:lnTo>
                    <a:pt x="54" y="213"/>
                  </a:lnTo>
                  <a:lnTo>
                    <a:pt x="54" y="210"/>
                  </a:lnTo>
                  <a:lnTo>
                    <a:pt x="54" y="209"/>
                  </a:lnTo>
                  <a:lnTo>
                    <a:pt x="54" y="202"/>
                  </a:lnTo>
                  <a:lnTo>
                    <a:pt x="54" y="199"/>
                  </a:lnTo>
                  <a:lnTo>
                    <a:pt x="54" y="192"/>
                  </a:lnTo>
                  <a:lnTo>
                    <a:pt x="54" y="190"/>
                  </a:lnTo>
                  <a:lnTo>
                    <a:pt x="54" y="186"/>
                  </a:lnTo>
                  <a:lnTo>
                    <a:pt x="54" y="182"/>
                  </a:lnTo>
                  <a:lnTo>
                    <a:pt x="54" y="181"/>
                  </a:lnTo>
                  <a:lnTo>
                    <a:pt x="54" y="175"/>
                  </a:lnTo>
                  <a:lnTo>
                    <a:pt x="54" y="171"/>
                  </a:lnTo>
                  <a:lnTo>
                    <a:pt x="54" y="167"/>
                  </a:lnTo>
                  <a:lnTo>
                    <a:pt x="54" y="159"/>
                  </a:lnTo>
                  <a:lnTo>
                    <a:pt x="54" y="158"/>
                  </a:lnTo>
                  <a:lnTo>
                    <a:pt x="54" y="152"/>
                  </a:lnTo>
                  <a:lnTo>
                    <a:pt x="54" y="145"/>
                  </a:lnTo>
                  <a:lnTo>
                    <a:pt x="54" y="137"/>
                  </a:lnTo>
                  <a:lnTo>
                    <a:pt x="55" y="133"/>
                  </a:lnTo>
                  <a:lnTo>
                    <a:pt x="55" y="125"/>
                  </a:lnTo>
                  <a:lnTo>
                    <a:pt x="55" y="118"/>
                  </a:lnTo>
                  <a:lnTo>
                    <a:pt x="55" y="117"/>
                  </a:lnTo>
                  <a:lnTo>
                    <a:pt x="55" y="115"/>
                  </a:lnTo>
                  <a:lnTo>
                    <a:pt x="55" y="111"/>
                  </a:lnTo>
                  <a:lnTo>
                    <a:pt x="55" y="107"/>
                  </a:lnTo>
                  <a:lnTo>
                    <a:pt x="55" y="101"/>
                  </a:lnTo>
                  <a:lnTo>
                    <a:pt x="55" y="98"/>
                  </a:lnTo>
                  <a:lnTo>
                    <a:pt x="55" y="95"/>
                  </a:lnTo>
                  <a:lnTo>
                    <a:pt x="55" y="91"/>
                  </a:lnTo>
                  <a:lnTo>
                    <a:pt x="55" y="90"/>
                  </a:lnTo>
                  <a:lnTo>
                    <a:pt x="55" y="85"/>
                  </a:lnTo>
                  <a:lnTo>
                    <a:pt x="55" y="80"/>
                  </a:lnTo>
                  <a:lnTo>
                    <a:pt x="55" y="75"/>
                  </a:lnTo>
                  <a:lnTo>
                    <a:pt x="55" y="64"/>
                  </a:lnTo>
                  <a:lnTo>
                    <a:pt x="51" y="64"/>
                  </a:lnTo>
                  <a:lnTo>
                    <a:pt x="40" y="64"/>
                  </a:lnTo>
                  <a:lnTo>
                    <a:pt x="33" y="64"/>
                  </a:lnTo>
                  <a:lnTo>
                    <a:pt x="32" y="64"/>
                  </a:lnTo>
                  <a:lnTo>
                    <a:pt x="31" y="64"/>
                  </a:lnTo>
                  <a:lnTo>
                    <a:pt x="16" y="64"/>
                  </a:lnTo>
                  <a:lnTo>
                    <a:pt x="15" y="64"/>
                  </a:lnTo>
                  <a:lnTo>
                    <a:pt x="14" y="64"/>
                  </a:lnTo>
                  <a:lnTo>
                    <a:pt x="9" y="64"/>
                  </a:lnTo>
                  <a:lnTo>
                    <a:pt x="6" y="64"/>
                  </a:lnTo>
                  <a:lnTo>
                    <a:pt x="5" y="64"/>
                  </a:lnTo>
                  <a:lnTo>
                    <a:pt x="1" y="64"/>
                  </a:lnTo>
                  <a:lnTo>
                    <a:pt x="0" y="64"/>
                  </a:lnTo>
                  <a:lnTo>
                    <a:pt x="0" y="63"/>
                  </a:lnTo>
                  <a:lnTo>
                    <a:pt x="0" y="56"/>
                  </a:lnTo>
                  <a:lnTo>
                    <a:pt x="0" y="55"/>
                  </a:lnTo>
                  <a:lnTo>
                    <a:pt x="0" y="53"/>
                  </a:lnTo>
                  <a:lnTo>
                    <a:pt x="0" y="47"/>
                  </a:lnTo>
                  <a:lnTo>
                    <a:pt x="0" y="46"/>
                  </a:lnTo>
                  <a:lnTo>
                    <a:pt x="0" y="43"/>
                  </a:lnTo>
                  <a:lnTo>
                    <a:pt x="0" y="40"/>
                  </a:lnTo>
                  <a:lnTo>
                    <a:pt x="0" y="39"/>
                  </a:lnTo>
                  <a:lnTo>
                    <a:pt x="0" y="33"/>
                  </a:lnTo>
                  <a:lnTo>
                    <a:pt x="0" y="31"/>
                  </a:lnTo>
                  <a:lnTo>
                    <a:pt x="0" y="29"/>
                  </a:lnTo>
                  <a:lnTo>
                    <a:pt x="1" y="27"/>
                  </a:lnTo>
                  <a:lnTo>
                    <a:pt x="1" y="22"/>
                  </a:lnTo>
                  <a:lnTo>
                    <a:pt x="1" y="15"/>
                  </a:lnTo>
                  <a:lnTo>
                    <a:pt x="1" y="10"/>
                  </a:lnTo>
                  <a:lnTo>
                    <a:pt x="5" y="10"/>
                  </a:lnTo>
                  <a:lnTo>
                    <a:pt x="8" y="10"/>
                  </a:lnTo>
                  <a:lnTo>
                    <a:pt x="9" y="1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78" name="Freeform 179"/>
            <p:cNvSpPr>
              <a:spLocks/>
            </p:cNvSpPr>
            <p:nvPr/>
          </p:nvSpPr>
          <p:spPr bwMode="auto">
            <a:xfrm>
              <a:off x="2231" y="2855"/>
              <a:ext cx="278" cy="178"/>
            </a:xfrm>
            <a:custGeom>
              <a:avLst/>
              <a:gdLst>
                <a:gd name="T0" fmla="*/ 29 w 278"/>
                <a:gd name="T1" fmla="*/ 0 h 178"/>
                <a:gd name="T2" fmla="*/ 62 w 278"/>
                <a:gd name="T3" fmla="*/ 0 h 178"/>
                <a:gd name="T4" fmla="*/ 92 w 278"/>
                <a:gd name="T5" fmla="*/ 0 h 178"/>
                <a:gd name="T6" fmla="*/ 120 w 278"/>
                <a:gd name="T7" fmla="*/ 0 h 178"/>
                <a:gd name="T8" fmla="*/ 143 w 278"/>
                <a:gd name="T9" fmla="*/ 1 h 178"/>
                <a:gd name="T10" fmla="*/ 167 w 278"/>
                <a:gd name="T11" fmla="*/ 1 h 178"/>
                <a:gd name="T12" fmla="*/ 194 w 278"/>
                <a:gd name="T13" fmla="*/ 1 h 178"/>
                <a:gd name="T14" fmla="*/ 211 w 278"/>
                <a:gd name="T15" fmla="*/ 1 h 178"/>
                <a:gd name="T16" fmla="*/ 229 w 278"/>
                <a:gd name="T17" fmla="*/ 1 h 178"/>
                <a:gd name="T18" fmla="*/ 255 w 278"/>
                <a:gd name="T19" fmla="*/ 1 h 178"/>
                <a:gd name="T20" fmla="*/ 278 w 278"/>
                <a:gd name="T21" fmla="*/ 22 h 178"/>
                <a:gd name="T22" fmla="*/ 278 w 278"/>
                <a:gd name="T23" fmla="*/ 32 h 178"/>
                <a:gd name="T24" fmla="*/ 278 w 278"/>
                <a:gd name="T25" fmla="*/ 62 h 178"/>
                <a:gd name="T26" fmla="*/ 277 w 278"/>
                <a:gd name="T27" fmla="*/ 96 h 178"/>
                <a:gd name="T28" fmla="*/ 277 w 278"/>
                <a:gd name="T29" fmla="*/ 119 h 178"/>
                <a:gd name="T30" fmla="*/ 277 w 278"/>
                <a:gd name="T31" fmla="*/ 129 h 178"/>
                <a:gd name="T32" fmla="*/ 277 w 278"/>
                <a:gd name="T33" fmla="*/ 152 h 178"/>
                <a:gd name="T34" fmla="*/ 275 w 278"/>
                <a:gd name="T35" fmla="*/ 162 h 178"/>
                <a:gd name="T36" fmla="*/ 253 w 278"/>
                <a:gd name="T37" fmla="*/ 162 h 178"/>
                <a:gd name="T38" fmla="*/ 231 w 278"/>
                <a:gd name="T39" fmla="*/ 162 h 178"/>
                <a:gd name="T40" fmla="*/ 206 w 278"/>
                <a:gd name="T41" fmla="*/ 162 h 178"/>
                <a:gd name="T42" fmla="*/ 155 w 278"/>
                <a:gd name="T43" fmla="*/ 161 h 178"/>
                <a:gd name="T44" fmla="*/ 127 w 278"/>
                <a:gd name="T45" fmla="*/ 161 h 178"/>
                <a:gd name="T46" fmla="*/ 112 w 278"/>
                <a:gd name="T47" fmla="*/ 161 h 178"/>
                <a:gd name="T48" fmla="*/ 91 w 278"/>
                <a:gd name="T49" fmla="*/ 162 h 178"/>
                <a:gd name="T50" fmla="*/ 90 w 278"/>
                <a:gd name="T51" fmla="*/ 168 h 178"/>
                <a:gd name="T52" fmla="*/ 82 w 278"/>
                <a:gd name="T53" fmla="*/ 168 h 178"/>
                <a:gd name="T54" fmla="*/ 77 w 278"/>
                <a:gd name="T55" fmla="*/ 161 h 178"/>
                <a:gd name="T56" fmla="*/ 71 w 278"/>
                <a:gd name="T57" fmla="*/ 166 h 178"/>
                <a:gd name="T58" fmla="*/ 64 w 278"/>
                <a:gd name="T59" fmla="*/ 169 h 178"/>
                <a:gd name="T60" fmla="*/ 60 w 278"/>
                <a:gd name="T61" fmla="*/ 169 h 178"/>
                <a:gd name="T62" fmla="*/ 53 w 278"/>
                <a:gd name="T63" fmla="*/ 171 h 178"/>
                <a:gd name="T64" fmla="*/ 50 w 278"/>
                <a:gd name="T65" fmla="*/ 167 h 178"/>
                <a:gd name="T66" fmla="*/ 47 w 278"/>
                <a:gd name="T67" fmla="*/ 171 h 178"/>
                <a:gd name="T68" fmla="*/ 45 w 278"/>
                <a:gd name="T69" fmla="*/ 172 h 178"/>
                <a:gd name="T70" fmla="*/ 40 w 278"/>
                <a:gd name="T71" fmla="*/ 174 h 178"/>
                <a:gd name="T72" fmla="*/ 37 w 278"/>
                <a:gd name="T73" fmla="*/ 175 h 178"/>
                <a:gd name="T74" fmla="*/ 34 w 278"/>
                <a:gd name="T75" fmla="*/ 177 h 178"/>
                <a:gd name="T76" fmla="*/ 31 w 278"/>
                <a:gd name="T77" fmla="*/ 175 h 178"/>
                <a:gd name="T78" fmla="*/ 27 w 278"/>
                <a:gd name="T79" fmla="*/ 175 h 178"/>
                <a:gd name="T80" fmla="*/ 26 w 278"/>
                <a:gd name="T81" fmla="*/ 177 h 178"/>
                <a:gd name="T82" fmla="*/ 21 w 278"/>
                <a:gd name="T83" fmla="*/ 178 h 178"/>
                <a:gd name="T84" fmla="*/ 18 w 278"/>
                <a:gd name="T85" fmla="*/ 174 h 178"/>
                <a:gd name="T86" fmla="*/ 13 w 278"/>
                <a:gd name="T87" fmla="*/ 170 h 178"/>
                <a:gd name="T88" fmla="*/ 11 w 278"/>
                <a:gd name="T89" fmla="*/ 168 h 178"/>
                <a:gd name="T90" fmla="*/ 10 w 278"/>
                <a:gd name="T91" fmla="*/ 168 h 178"/>
                <a:gd name="T92" fmla="*/ 8 w 278"/>
                <a:gd name="T93" fmla="*/ 164 h 178"/>
                <a:gd name="T94" fmla="*/ 7 w 278"/>
                <a:gd name="T95" fmla="*/ 163 h 178"/>
                <a:gd name="T96" fmla="*/ 6 w 278"/>
                <a:gd name="T97" fmla="*/ 162 h 178"/>
                <a:gd name="T98" fmla="*/ 6 w 278"/>
                <a:gd name="T99" fmla="*/ 161 h 178"/>
                <a:gd name="T100" fmla="*/ 4 w 278"/>
                <a:gd name="T101" fmla="*/ 162 h 178"/>
                <a:gd name="T102" fmla="*/ 3 w 278"/>
                <a:gd name="T103" fmla="*/ 161 h 178"/>
                <a:gd name="T104" fmla="*/ 2 w 278"/>
                <a:gd name="T105" fmla="*/ 163 h 178"/>
                <a:gd name="T106" fmla="*/ 0 w 278"/>
                <a:gd name="T107" fmla="*/ 148 h 178"/>
                <a:gd name="T108" fmla="*/ 2 w 278"/>
                <a:gd name="T109" fmla="*/ 132 h 178"/>
                <a:gd name="T110" fmla="*/ 2 w 278"/>
                <a:gd name="T111" fmla="*/ 121 h 178"/>
                <a:gd name="T112" fmla="*/ 2 w 278"/>
                <a:gd name="T113" fmla="*/ 96 h 178"/>
                <a:gd name="T114" fmla="*/ 3 w 278"/>
                <a:gd name="T115" fmla="*/ 67 h 178"/>
                <a:gd name="T116" fmla="*/ 3 w 278"/>
                <a:gd name="T117" fmla="*/ 42 h 178"/>
                <a:gd name="T118" fmla="*/ 4 w 278"/>
                <a:gd name="T119" fmla="*/ 0 h 1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78" h="178">
                  <a:moveTo>
                    <a:pt x="14" y="0"/>
                  </a:moveTo>
                  <a:lnTo>
                    <a:pt x="15" y="0"/>
                  </a:lnTo>
                  <a:lnTo>
                    <a:pt x="19" y="0"/>
                  </a:lnTo>
                  <a:lnTo>
                    <a:pt x="20" y="0"/>
                  </a:lnTo>
                  <a:lnTo>
                    <a:pt x="23" y="0"/>
                  </a:lnTo>
                  <a:lnTo>
                    <a:pt x="27" y="0"/>
                  </a:lnTo>
                  <a:lnTo>
                    <a:pt x="28" y="0"/>
                  </a:lnTo>
                  <a:lnTo>
                    <a:pt x="29" y="0"/>
                  </a:lnTo>
                  <a:lnTo>
                    <a:pt x="52" y="0"/>
                  </a:lnTo>
                  <a:lnTo>
                    <a:pt x="54" y="0"/>
                  </a:lnTo>
                  <a:lnTo>
                    <a:pt x="55" y="0"/>
                  </a:lnTo>
                  <a:lnTo>
                    <a:pt x="59" y="0"/>
                  </a:lnTo>
                  <a:lnTo>
                    <a:pt x="60" y="0"/>
                  </a:lnTo>
                  <a:lnTo>
                    <a:pt x="62" y="0"/>
                  </a:lnTo>
                  <a:lnTo>
                    <a:pt x="71" y="0"/>
                  </a:lnTo>
                  <a:lnTo>
                    <a:pt x="74" y="0"/>
                  </a:lnTo>
                  <a:lnTo>
                    <a:pt x="78" y="0"/>
                  </a:lnTo>
                  <a:lnTo>
                    <a:pt x="82" y="0"/>
                  </a:lnTo>
                  <a:lnTo>
                    <a:pt x="85" y="0"/>
                  </a:lnTo>
                  <a:lnTo>
                    <a:pt x="90" y="0"/>
                  </a:lnTo>
                  <a:lnTo>
                    <a:pt x="91" y="0"/>
                  </a:lnTo>
                  <a:lnTo>
                    <a:pt x="92" y="0"/>
                  </a:lnTo>
                  <a:lnTo>
                    <a:pt x="96" y="0"/>
                  </a:lnTo>
                  <a:lnTo>
                    <a:pt x="98" y="0"/>
                  </a:lnTo>
                  <a:lnTo>
                    <a:pt x="100" y="0"/>
                  </a:lnTo>
                  <a:lnTo>
                    <a:pt x="108" y="0"/>
                  </a:lnTo>
                  <a:lnTo>
                    <a:pt x="109" y="0"/>
                  </a:lnTo>
                  <a:lnTo>
                    <a:pt x="115" y="0"/>
                  </a:lnTo>
                  <a:lnTo>
                    <a:pt x="117" y="0"/>
                  </a:lnTo>
                  <a:lnTo>
                    <a:pt x="120" y="0"/>
                  </a:lnTo>
                  <a:lnTo>
                    <a:pt x="122" y="0"/>
                  </a:lnTo>
                  <a:lnTo>
                    <a:pt x="131" y="1"/>
                  </a:lnTo>
                  <a:lnTo>
                    <a:pt x="132" y="1"/>
                  </a:lnTo>
                  <a:lnTo>
                    <a:pt x="134" y="1"/>
                  </a:lnTo>
                  <a:lnTo>
                    <a:pt x="135" y="1"/>
                  </a:lnTo>
                  <a:lnTo>
                    <a:pt x="136" y="1"/>
                  </a:lnTo>
                  <a:lnTo>
                    <a:pt x="140" y="1"/>
                  </a:lnTo>
                  <a:lnTo>
                    <a:pt x="143" y="1"/>
                  </a:lnTo>
                  <a:lnTo>
                    <a:pt x="147" y="1"/>
                  </a:lnTo>
                  <a:lnTo>
                    <a:pt x="149" y="1"/>
                  </a:lnTo>
                  <a:lnTo>
                    <a:pt x="150" y="1"/>
                  </a:lnTo>
                  <a:lnTo>
                    <a:pt x="151" y="1"/>
                  </a:lnTo>
                  <a:lnTo>
                    <a:pt x="156" y="1"/>
                  </a:lnTo>
                  <a:lnTo>
                    <a:pt x="157" y="1"/>
                  </a:lnTo>
                  <a:lnTo>
                    <a:pt x="167" y="1"/>
                  </a:lnTo>
                  <a:lnTo>
                    <a:pt x="170" y="1"/>
                  </a:lnTo>
                  <a:lnTo>
                    <a:pt x="182" y="1"/>
                  </a:lnTo>
                  <a:lnTo>
                    <a:pt x="187" y="1"/>
                  </a:lnTo>
                  <a:lnTo>
                    <a:pt x="188" y="1"/>
                  </a:lnTo>
                  <a:lnTo>
                    <a:pt x="189" y="1"/>
                  </a:lnTo>
                  <a:lnTo>
                    <a:pt x="194" y="1"/>
                  </a:lnTo>
                  <a:lnTo>
                    <a:pt x="196" y="1"/>
                  </a:lnTo>
                  <a:lnTo>
                    <a:pt x="197" y="1"/>
                  </a:lnTo>
                  <a:lnTo>
                    <a:pt x="200" y="1"/>
                  </a:lnTo>
                  <a:lnTo>
                    <a:pt x="202" y="1"/>
                  </a:lnTo>
                  <a:lnTo>
                    <a:pt x="206" y="1"/>
                  </a:lnTo>
                  <a:lnTo>
                    <a:pt x="207" y="1"/>
                  </a:lnTo>
                  <a:lnTo>
                    <a:pt x="211" y="1"/>
                  </a:lnTo>
                  <a:lnTo>
                    <a:pt x="216" y="1"/>
                  </a:lnTo>
                  <a:lnTo>
                    <a:pt x="218" y="1"/>
                  </a:lnTo>
                  <a:lnTo>
                    <a:pt x="222" y="1"/>
                  </a:lnTo>
                  <a:lnTo>
                    <a:pt x="223" y="1"/>
                  </a:lnTo>
                  <a:lnTo>
                    <a:pt x="224" y="1"/>
                  </a:lnTo>
                  <a:lnTo>
                    <a:pt x="228" y="1"/>
                  </a:lnTo>
                  <a:lnTo>
                    <a:pt x="229" y="1"/>
                  </a:lnTo>
                  <a:lnTo>
                    <a:pt x="232" y="1"/>
                  </a:lnTo>
                  <a:lnTo>
                    <a:pt x="237" y="1"/>
                  </a:lnTo>
                  <a:lnTo>
                    <a:pt x="238" y="1"/>
                  </a:lnTo>
                  <a:lnTo>
                    <a:pt x="239" y="1"/>
                  </a:lnTo>
                  <a:lnTo>
                    <a:pt x="254" y="1"/>
                  </a:lnTo>
                  <a:lnTo>
                    <a:pt x="255" y="1"/>
                  </a:lnTo>
                  <a:lnTo>
                    <a:pt x="256" y="1"/>
                  </a:lnTo>
                  <a:lnTo>
                    <a:pt x="263" y="1"/>
                  </a:lnTo>
                  <a:lnTo>
                    <a:pt x="274" y="1"/>
                  </a:lnTo>
                  <a:lnTo>
                    <a:pt x="278" y="1"/>
                  </a:lnTo>
                  <a:lnTo>
                    <a:pt x="278" y="12"/>
                  </a:lnTo>
                  <a:lnTo>
                    <a:pt x="278" y="17"/>
                  </a:lnTo>
                  <a:lnTo>
                    <a:pt x="278" y="22"/>
                  </a:lnTo>
                  <a:lnTo>
                    <a:pt x="278" y="27"/>
                  </a:lnTo>
                  <a:lnTo>
                    <a:pt x="278" y="28"/>
                  </a:lnTo>
                  <a:lnTo>
                    <a:pt x="278" y="32"/>
                  </a:lnTo>
                  <a:lnTo>
                    <a:pt x="278" y="35"/>
                  </a:lnTo>
                  <a:lnTo>
                    <a:pt x="278" y="38"/>
                  </a:lnTo>
                  <a:lnTo>
                    <a:pt x="278" y="44"/>
                  </a:lnTo>
                  <a:lnTo>
                    <a:pt x="278" y="48"/>
                  </a:lnTo>
                  <a:lnTo>
                    <a:pt x="278" y="52"/>
                  </a:lnTo>
                  <a:lnTo>
                    <a:pt x="278" y="54"/>
                  </a:lnTo>
                  <a:lnTo>
                    <a:pt x="278" y="55"/>
                  </a:lnTo>
                  <a:lnTo>
                    <a:pt x="278" y="62"/>
                  </a:lnTo>
                  <a:lnTo>
                    <a:pt x="278" y="70"/>
                  </a:lnTo>
                  <a:lnTo>
                    <a:pt x="277" y="74"/>
                  </a:lnTo>
                  <a:lnTo>
                    <a:pt x="277" y="82"/>
                  </a:lnTo>
                  <a:lnTo>
                    <a:pt x="277" y="89"/>
                  </a:lnTo>
                  <a:lnTo>
                    <a:pt x="277" y="95"/>
                  </a:lnTo>
                  <a:lnTo>
                    <a:pt x="277" y="96"/>
                  </a:lnTo>
                  <a:lnTo>
                    <a:pt x="277" y="104"/>
                  </a:lnTo>
                  <a:lnTo>
                    <a:pt x="277" y="108"/>
                  </a:lnTo>
                  <a:lnTo>
                    <a:pt x="277" y="112"/>
                  </a:lnTo>
                  <a:lnTo>
                    <a:pt x="277" y="118"/>
                  </a:lnTo>
                  <a:lnTo>
                    <a:pt x="277" y="119"/>
                  </a:lnTo>
                  <a:lnTo>
                    <a:pt x="277" y="123"/>
                  </a:lnTo>
                  <a:lnTo>
                    <a:pt x="277" y="127"/>
                  </a:lnTo>
                  <a:lnTo>
                    <a:pt x="277" y="129"/>
                  </a:lnTo>
                  <a:lnTo>
                    <a:pt x="277" y="136"/>
                  </a:lnTo>
                  <a:lnTo>
                    <a:pt x="277" y="139"/>
                  </a:lnTo>
                  <a:lnTo>
                    <a:pt x="277" y="146"/>
                  </a:lnTo>
                  <a:lnTo>
                    <a:pt x="277" y="147"/>
                  </a:lnTo>
                  <a:lnTo>
                    <a:pt x="277" y="150"/>
                  </a:lnTo>
                  <a:lnTo>
                    <a:pt x="277" y="152"/>
                  </a:lnTo>
                  <a:lnTo>
                    <a:pt x="277" y="154"/>
                  </a:lnTo>
                  <a:lnTo>
                    <a:pt x="277" y="155"/>
                  </a:lnTo>
                  <a:lnTo>
                    <a:pt x="277" y="161"/>
                  </a:lnTo>
                  <a:lnTo>
                    <a:pt x="277" y="162"/>
                  </a:lnTo>
                  <a:lnTo>
                    <a:pt x="275" y="162"/>
                  </a:lnTo>
                  <a:lnTo>
                    <a:pt x="268" y="162"/>
                  </a:lnTo>
                  <a:lnTo>
                    <a:pt x="266" y="162"/>
                  </a:lnTo>
                  <a:lnTo>
                    <a:pt x="263" y="162"/>
                  </a:lnTo>
                  <a:lnTo>
                    <a:pt x="261" y="162"/>
                  </a:lnTo>
                  <a:lnTo>
                    <a:pt x="254" y="162"/>
                  </a:lnTo>
                  <a:lnTo>
                    <a:pt x="253" y="162"/>
                  </a:lnTo>
                  <a:lnTo>
                    <a:pt x="252" y="162"/>
                  </a:lnTo>
                  <a:lnTo>
                    <a:pt x="251" y="162"/>
                  </a:lnTo>
                  <a:lnTo>
                    <a:pt x="246" y="162"/>
                  </a:lnTo>
                  <a:lnTo>
                    <a:pt x="245" y="162"/>
                  </a:lnTo>
                  <a:lnTo>
                    <a:pt x="237" y="162"/>
                  </a:lnTo>
                  <a:lnTo>
                    <a:pt x="234" y="162"/>
                  </a:lnTo>
                  <a:lnTo>
                    <a:pt x="231" y="162"/>
                  </a:lnTo>
                  <a:lnTo>
                    <a:pt x="228" y="162"/>
                  </a:lnTo>
                  <a:lnTo>
                    <a:pt x="222" y="162"/>
                  </a:lnTo>
                  <a:lnTo>
                    <a:pt x="218" y="162"/>
                  </a:lnTo>
                  <a:lnTo>
                    <a:pt x="215" y="162"/>
                  </a:lnTo>
                  <a:lnTo>
                    <a:pt x="212" y="162"/>
                  </a:lnTo>
                  <a:lnTo>
                    <a:pt x="208" y="162"/>
                  </a:lnTo>
                  <a:lnTo>
                    <a:pt x="206" y="162"/>
                  </a:lnTo>
                  <a:lnTo>
                    <a:pt x="199" y="162"/>
                  </a:lnTo>
                  <a:lnTo>
                    <a:pt x="195" y="161"/>
                  </a:lnTo>
                  <a:lnTo>
                    <a:pt x="194" y="161"/>
                  </a:lnTo>
                  <a:lnTo>
                    <a:pt x="180" y="161"/>
                  </a:lnTo>
                  <a:lnTo>
                    <a:pt x="174" y="161"/>
                  </a:lnTo>
                  <a:lnTo>
                    <a:pt x="168" y="161"/>
                  </a:lnTo>
                  <a:lnTo>
                    <a:pt x="160" y="161"/>
                  </a:lnTo>
                  <a:lnTo>
                    <a:pt x="155" y="161"/>
                  </a:lnTo>
                  <a:lnTo>
                    <a:pt x="154" y="161"/>
                  </a:lnTo>
                  <a:lnTo>
                    <a:pt x="149" y="161"/>
                  </a:lnTo>
                  <a:lnTo>
                    <a:pt x="147" y="161"/>
                  </a:lnTo>
                  <a:lnTo>
                    <a:pt x="142" y="161"/>
                  </a:lnTo>
                  <a:lnTo>
                    <a:pt x="130" y="161"/>
                  </a:lnTo>
                  <a:lnTo>
                    <a:pt x="127" y="161"/>
                  </a:lnTo>
                  <a:lnTo>
                    <a:pt x="123" y="161"/>
                  </a:lnTo>
                  <a:lnTo>
                    <a:pt x="122" y="161"/>
                  </a:lnTo>
                  <a:lnTo>
                    <a:pt x="120" y="161"/>
                  </a:lnTo>
                  <a:lnTo>
                    <a:pt x="117" y="161"/>
                  </a:lnTo>
                  <a:lnTo>
                    <a:pt x="116" y="161"/>
                  </a:lnTo>
                  <a:lnTo>
                    <a:pt x="112" y="161"/>
                  </a:lnTo>
                  <a:lnTo>
                    <a:pt x="110" y="161"/>
                  </a:lnTo>
                  <a:lnTo>
                    <a:pt x="109" y="161"/>
                  </a:lnTo>
                  <a:lnTo>
                    <a:pt x="96" y="161"/>
                  </a:lnTo>
                  <a:lnTo>
                    <a:pt x="93" y="161"/>
                  </a:lnTo>
                  <a:lnTo>
                    <a:pt x="92" y="161"/>
                  </a:lnTo>
                  <a:lnTo>
                    <a:pt x="91" y="162"/>
                  </a:lnTo>
                  <a:lnTo>
                    <a:pt x="91" y="163"/>
                  </a:lnTo>
                  <a:lnTo>
                    <a:pt x="90" y="164"/>
                  </a:lnTo>
                  <a:lnTo>
                    <a:pt x="91" y="166"/>
                  </a:lnTo>
                  <a:lnTo>
                    <a:pt x="91" y="167"/>
                  </a:lnTo>
                  <a:lnTo>
                    <a:pt x="90" y="168"/>
                  </a:lnTo>
                  <a:lnTo>
                    <a:pt x="90" y="169"/>
                  </a:lnTo>
                  <a:lnTo>
                    <a:pt x="88" y="169"/>
                  </a:lnTo>
                  <a:lnTo>
                    <a:pt x="87" y="168"/>
                  </a:lnTo>
                  <a:lnTo>
                    <a:pt x="86" y="168"/>
                  </a:lnTo>
                  <a:lnTo>
                    <a:pt x="84" y="168"/>
                  </a:lnTo>
                  <a:lnTo>
                    <a:pt x="83" y="168"/>
                  </a:lnTo>
                  <a:lnTo>
                    <a:pt x="82" y="168"/>
                  </a:lnTo>
                  <a:lnTo>
                    <a:pt x="80" y="167"/>
                  </a:lnTo>
                  <a:lnTo>
                    <a:pt x="80" y="164"/>
                  </a:lnTo>
                  <a:lnTo>
                    <a:pt x="80" y="163"/>
                  </a:lnTo>
                  <a:lnTo>
                    <a:pt x="79" y="162"/>
                  </a:lnTo>
                  <a:lnTo>
                    <a:pt x="78" y="162"/>
                  </a:lnTo>
                  <a:lnTo>
                    <a:pt x="77" y="162"/>
                  </a:lnTo>
                  <a:lnTo>
                    <a:pt x="77" y="161"/>
                  </a:lnTo>
                  <a:lnTo>
                    <a:pt x="75" y="161"/>
                  </a:lnTo>
                  <a:lnTo>
                    <a:pt x="74" y="161"/>
                  </a:lnTo>
                  <a:lnTo>
                    <a:pt x="74" y="162"/>
                  </a:lnTo>
                  <a:lnTo>
                    <a:pt x="72" y="162"/>
                  </a:lnTo>
                  <a:lnTo>
                    <a:pt x="72" y="163"/>
                  </a:lnTo>
                  <a:lnTo>
                    <a:pt x="71" y="163"/>
                  </a:lnTo>
                  <a:lnTo>
                    <a:pt x="71" y="164"/>
                  </a:lnTo>
                  <a:lnTo>
                    <a:pt x="71" y="166"/>
                  </a:lnTo>
                  <a:lnTo>
                    <a:pt x="70" y="167"/>
                  </a:lnTo>
                  <a:lnTo>
                    <a:pt x="70" y="168"/>
                  </a:lnTo>
                  <a:lnTo>
                    <a:pt x="69" y="168"/>
                  </a:lnTo>
                  <a:lnTo>
                    <a:pt x="68" y="169"/>
                  </a:lnTo>
                  <a:lnTo>
                    <a:pt x="67" y="169"/>
                  </a:lnTo>
                  <a:lnTo>
                    <a:pt x="66" y="169"/>
                  </a:lnTo>
                  <a:lnTo>
                    <a:pt x="64" y="169"/>
                  </a:lnTo>
                  <a:lnTo>
                    <a:pt x="63" y="169"/>
                  </a:lnTo>
                  <a:lnTo>
                    <a:pt x="62" y="168"/>
                  </a:lnTo>
                  <a:lnTo>
                    <a:pt x="61" y="168"/>
                  </a:lnTo>
                  <a:lnTo>
                    <a:pt x="61" y="169"/>
                  </a:lnTo>
                  <a:lnTo>
                    <a:pt x="60" y="169"/>
                  </a:lnTo>
                  <a:lnTo>
                    <a:pt x="59" y="169"/>
                  </a:lnTo>
                  <a:lnTo>
                    <a:pt x="59" y="170"/>
                  </a:lnTo>
                  <a:lnTo>
                    <a:pt x="58" y="171"/>
                  </a:lnTo>
                  <a:lnTo>
                    <a:pt x="56" y="171"/>
                  </a:lnTo>
                  <a:lnTo>
                    <a:pt x="55" y="172"/>
                  </a:lnTo>
                  <a:lnTo>
                    <a:pt x="54" y="172"/>
                  </a:lnTo>
                  <a:lnTo>
                    <a:pt x="53" y="171"/>
                  </a:lnTo>
                  <a:lnTo>
                    <a:pt x="52" y="171"/>
                  </a:lnTo>
                  <a:lnTo>
                    <a:pt x="52" y="170"/>
                  </a:lnTo>
                  <a:lnTo>
                    <a:pt x="51" y="170"/>
                  </a:lnTo>
                  <a:lnTo>
                    <a:pt x="51" y="169"/>
                  </a:lnTo>
                  <a:lnTo>
                    <a:pt x="50" y="168"/>
                  </a:lnTo>
                  <a:lnTo>
                    <a:pt x="50" y="167"/>
                  </a:lnTo>
                  <a:lnTo>
                    <a:pt x="48" y="167"/>
                  </a:lnTo>
                  <a:lnTo>
                    <a:pt x="47" y="167"/>
                  </a:lnTo>
                  <a:lnTo>
                    <a:pt x="47" y="168"/>
                  </a:lnTo>
                  <a:lnTo>
                    <a:pt x="47" y="169"/>
                  </a:lnTo>
                  <a:lnTo>
                    <a:pt x="47" y="171"/>
                  </a:lnTo>
                  <a:lnTo>
                    <a:pt x="47" y="172"/>
                  </a:lnTo>
                  <a:lnTo>
                    <a:pt x="46" y="174"/>
                  </a:lnTo>
                  <a:lnTo>
                    <a:pt x="46" y="172"/>
                  </a:lnTo>
                  <a:lnTo>
                    <a:pt x="45" y="172"/>
                  </a:lnTo>
                  <a:lnTo>
                    <a:pt x="44" y="172"/>
                  </a:lnTo>
                  <a:lnTo>
                    <a:pt x="44" y="174"/>
                  </a:lnTo>
                  <a:lnTo>
                    <a:pt x="43" y="174"/>
                  </a:lnTo>
                  <a:lnTo>
                    <a:pt x="42" y="174"/>
                  </a:lnTo>
                  <a:lnTo>
                    <a:pt x="40" y="174"/>
                  </a:lnTo>
                  <a:lnTo>
                    <a:pt x="39" y="174"/>
                  </a:lnTo>
                  <a:lnTo>
                    <a:pt x="38" y="174"/>
                  </a:lnTo>
                  <a:lnTo>
                    <a:pt x="37" y="175"/>
                  </a:lnTo>
                  <a:lnTo>
                    <a:pt x="36" y="175"/>
                  </a:lnTo>
                  <a:lnTo>
                    <a:pt x="36" y="176"/>
                  </a:lnTo>
                  <a:lnTo>
                    <a:pt x="35" y="176"/>
                  </a:lnTo>
                  <a:lnTo>
                    <a:pt x="35" y="177"/>
                  </a:lnTo>
                  <a:lnTo>
                    <a:pt x="34" y="177"/>
                  </a:lnTo>
                  <a:lnTo>
                    <a:pt x="32" y="177"/>
                  </a:lnTo>
                  <a:lnTo>
                    <a:pt x="31" y="176"/>
                  </a:lnTo>
                  <a:lnTo>
                    <a:pt x="31" y="175"/>
                  </a:lnTo>
                  <a:lnTo>
                    <a:pt x="30" y="174"/>
                  </a:lnTo>
                  <a:lnTo>
                    <a:pt x="29" y="174"/>
                  </a:lnTo>
                  <a:lnTo>
                    <a:pt x="28" y="175"/>
                  </a:lnTo>
                  <a:lnTo>
                    <a:pt x="27" y="175"/>
                  </a:lnTo>
                  <a:lnTo>
                    <a:pt x="27" y="176"/>
                  </a:lnTo>
                  <a:lnTo>
                    <a:pt x="27" y="177"/>
                  </a:lnTo>
                  <a:lnTo>
                    <a:pt x="26" y="177"/>
                  </a:lnTo>
                  <a:lnTo>
                    <a:pt x="24" y="178"/>
                  </a:lnTo>
                  <a:lnTo>
                    <a:pt x="23" y="178"/>
                  </a:lnTo>
                  <a:lnTo>
                    <a:pt x="22" y="178"/>
                  </a:lnTo>
                  <a:lnTo>
                    <a:pt x="21" y="178"/>
                  </a:lnTo>
                  <a:lnTo>
                    <a:pt x="20" y="177"/>
                  </a:lnTo>
                  <a:lnTo>
                    <a:pt x="20" y="176"/>
                  </a:lnTo>
                  <a:lnTo>
                    <a:pt x="20" y="175"/>
                  </a:lnTo>
                  <a:lnTo>
                    <a:pt x="20" y="174"/>
                  </a:lnTo>
                  <a:lnTo>
                    <a:pt x="19" y="174"/>
                  </a:lnTo>
                  <a:lnTo>
                    <a:pt x="18" y="174"/>
                  </a:lnTo>
                  <a:lnTo>
                    <a:pt x="16" y="174"/>
                  </a:lnTo>
                  <a:lnTo>
                    <a:pt x="16" y="172"/>
                  </a:lnTo>
                  <a:lnTo>
                    <a:pt x="15" y="171"/>
                  </a:lnTo>
                  <a:lnTo>
                    <a:pt x="14" y="170"/>
                  </a:lnTo>
                  <a:lnTo>
                    <a:pt x="13" y="170"/>
                  </a:lnTo>
                  <a:lnTo>
                    <a:pt x="13" y="171"/>
                  </a:lnTo>
                  <a:lnTo>
                    <a:pt x="12" y="170"/>
                  </a:lnTo>
                  <a:lnTo>
                    <a:pt x="12" y="169"/>
                  </a:lnTo>
                  <a:lnTo>
                    <a:pt x="11" y="169"/>
                  </a:lnTo>
                  <a:lnTo>
                    <a:pt x="11" y="168"/>
                  </a:lnTo>
                  <a:lnTo>
                    <a:pt x="11" y="167"/>
                  </a:lnTo>
                  <a:lnTo>
                    <a:pt x="10" y="167"/>
                  </a:lnTo>
                  <a:lnTo>
                    <a:pt x="10" y="168"/>
                  </a:lnTo>
                  <a:lnTo>
                    <a:pt x="10" y="167"/>
                  </a:lnTo>
                  <a:lnTo>
                    <a:pt x="8" y="167"/>
                  </a:lnTo>
                  <a:lnTo>
                    <a:pt x="8" y="166"/>
                  </a:lnTo>
                  <a:lnTo>
                    <a:pt x="7" y="166"/>
                  </a:lnTo>
                  <a:lnTo>
                    <a:pt x="8" y="164"/>
                  </a:lnTo>
                  <a:lnTo>
                    <a:pt x="10" y="164"/>
                  </a:lnTo>
                  <a:lnTo>
                    <a:pt x="10" y="163"/>
                  </a:lnTo>
                  <a:lnTo>
                    <a:pt x="8" y="163"/>
                  </a:lnTo>
                  <a:lnTo>
                    <a:pt x="7" y="163"/>
                  </a:lnTo>
                  <a:lnTo>
                    <a:pt x="6" y="163"/>
                  </a:lnTo>
                  <a:lnTo>
                    <a:pt x="6" y="162"/>
                  </a:lnTo>
                  <a:lnTo>
                    <a:pt x="7" y="162"/>
                  </a:lnTo>
                  <a:lnTo>
                    <a:pt x="7" y="161"/>
                  </a:lnTo>
                  <a:lnTo>
                    <a:pt x="6" y="161"/>
                  </a:lnTo>
                  <a:lnTo>
                    <a:pt x="5" y="161"/>
                  </a:lnTo>
                  <a:lnTo>
                    <a:pt x="5" y="162"/>
                  </a:lnTo>
                  <a:lnTo>
                    <a:pt x="4" y="162"/>
                  </a:lnTo>
                  <a:lnTo>
                    <a:pt x="3" y="162"/>
                  </a:lnTo>
                  <a:lnTo>
                    <a:pt x="4" y="161"/>
                  </a:lnTo>
                  <a:lnTo>
                    <a:pt x="3" y="161"/>
                  </a:lnTo>
                  <a:lnTo>
                    <a:pt x="3" y="162"/>
                  </a:lnTo>
                  <a:lnTo>
                    <a:pt x="3" y="163"/>
                  </a:lnTo>
                  <a:lnTo>
                    <a:pt x="2" y="163"/>
                  </a:lnTo>
                  <a:lnTo>
                    <a:pt x="0" y="162"/>
                  </a:lnTo>
                  <a:lnTo>
                    <a:pt x="0" y="161"/>
                  </a:lnTo>
                  <a:lnTo>
                    <a:pt x="0" y="155"/>
                  </a:lnTo>
                  <a:lnTo>
                    <a:pt x="0" y="153"/>
                  </a:lnTo>
                  <a:lnTo>
                    <a:pt x="0" y="152"/>
                  </a:lnTo>
                  <a:lnTo>
                    <a:pt x="0" y="150"/>
                  </a:lnTo>
                  <a:lnTo>
                    <a:pt x="0" y="148"/>
                  </a:lnTo>
                  <a:lnTo>
                    <a:pt x="0" y="147"/>
                  </a:lnTo>
                  <a:lnTo>
                    <a:pt x="0" y="144"/>
                  </a:lnTo>
                  <a:lnTo>
                    <a:pt x="2" y="138"/>
                  </a:lnTo>
                  <a:lnTo>
                    <a:pt x="2" y="136"/>
                  </a:lnTo>
                  <a:lnTo>
                    <a:pt x="2" y="134"/>
                  </a:lnTo>
                  <a:lnTo>
                    <a:pt x="2" y="132"/>
                  </a:lnTo>
                  <a:lnTo>
                    <a:pt x="2" y="129"/>
                  </a:lnTo>
                  <a:lnTo>
                    <a:pt x="2" y="128"/>
                  </a:lnTo>
                  <a:lnTo>
                    <a:pt x="2" y="123"/>
                  </a:lnTo>
                  <a:lnTo>
                    <a:pt x="2" y="121"/>
                  </a:lnTo>
                  <a:lnTo>
                    <a:pt x="2" y="115"/>
                  </a:lnTo>
                  <a:lnTo>
                    <a:pt x="2" y="113"/>
                  </a:lnTo>
                  <a:lnTo>
                    <a:pt x="2" y="107"/>
                  </a:lnTo>
                  <a:lnTo>
                    <a:pt x="2" y="105"/>
                  </a:lnTo>
                  <a:lnTo>
                    <a:pt x="2" y="100"/>
                  </a:lnTo>
                  <a:lnTo>
                    <a:pt x="2" y="98"/>
                  </a:lnTo>
                  <a:lnTo>
                    <a:pt x="2" y="97"/>
                  </a:lnTo>
                  <a:lnTo>
                    <a:pt x="2" y="96"/>
                  </a:lnTo>
                  <a:lnTo>
                    <a:pt x="3" y="90"/>
                  </a:lnTo>
                  <a:lnTo>
                    <a:pt x="3" y="88"/>
                  </a:lnTo>
                  <a:lnTo>
                    <a:pt x="3" y="86"/>
                  </a:lnTo>
                  <a:lnTo>
                    <a:pt x="3" y="83"/>
                  </a:lnTo>
                  <a:lnTo>
                    <a:pt x="3" y="81"/>
                  </a:lnTo>
                  <a:lnTo>
                    <a:pt x="3" y="75"/>
                  </a:lnTo>
                  <a:lnTo>
                    <a:pt x="3" y="71"/>
                  </a:lnTo>
                  <a:lnTo>
                    <a:pt x="3" y="67"/>
                  </a:lnTo>
                  <a:lnTo>
                    <a:pt x="3" y="63"/>
                  </a:lnTo>
                  <a:lnTo>
                    <a:pt x="3" y="59"/>
                  </a:lnTo>
                  <a:lnTo>
                    <a:pt x="3" y="58"/>
                  </a:lnTo>
                  <a:lnTo>
                    <a:pt x="3" y="52"/>
                  </a:lnTo>
                  <a:lnTo>
                    <a:pt x="3" y="49"/>
                  </a:lnTo>
                  <a:lnTo>
                    <a:pt x="3" y="48"/>
                  </a:lnTo>
                  <a:lnTo>
                    <a:pt x="3" y="44"/>
                  </a:lnTo>
                  <a:lnTo>
                    <a:pt x="3" y="42"/>
                  </a:lnTo>
                  <a:lnTo>
                    <a:pt x="3" y="41"/>
                  </a:lnTo>
                  <a:lnTo>
                    <a:pt x="3" y="39"/>
                  </a:lnTo>
                  <a:lnTo>
                    <a:pt x="4" y="28"/>
                  </a:lnTo>
                  <a:lnTo>
                    <a:pt x="4" y="23"/>
                  </a:lnTo>
                  <a:lnTo>
                    <a:pt x="4" y="18"/>
                  </a:lnTo>
                  <a:lnTo>
                    <a:pt x="4" y="3"/>
                  </a:lnTo>
                  <a:lnTo>
                    <a:pt x="4" y="0"/>
                  </a:lnTo>
                  <a:lnTo>
                    <a:pt x="5" y="0"/>
                  </a:lnTo>
                  <a:lnTo>
                    <a:pt x="7" y="0"/>
                  </a:lnTo>
                  <a:lnTo>
                    <a:pt x="10" y="0"/>
                  </a:lnTo>
                  <a:lnTo>
                    <a:pt x="14"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79" name="Freeform 180"/>
            <p:cNvSpPr>
              <a:spLocks/>
            </p:cNvSpPr>
            <p:nvPr/>
          </p:nvSpPr>
          <p:spPr bwMode="auto">
            <a:xfrm>
              <a:off x="3438" y="2962"/>
              <a:ext cx="223" cy="271"/>
            </a:xfrm>
            <a:custGeom>
              <a:avLst/>
              <a:gdLst>
                <a:gd name="T0" fmla="*/ 192 w 223"/>
                <a:gd name="T1" fmla="*/ 0 h 271"/>
                <a:gd name="T2" fmla="*/ 196 w 223"/>
                <a:gd name="T3" fmla="*/ 0 h 271"/>
                <a:gd name="T4" fmla="*/ 206 w 223"/>
                <a:gd name="T5" fmla="*/ 0 h 271"/>
                <a:gd name="T6" fmla="*/ 208 w 223"/>
                <a:gd name="T7" fmla="*/ 20 h 271"/>
                <a:gd name="T8" fmla="*/ 208 w 223"/>
                <a:gd name="T9" fmla="*/ 31 h 271"/>
                <a:gd name="T10" fmla="*/ 209 w 223"/>
                <a:gd name="T11" fmla="*/ 49 h 271"/>
                <a:gd name="T12" fmla="*/ 211 w 223"/>
                <a:gd name="T13" fmla="*/ 65 h 271"/>
                <a:gd name="T14" fmla="*/ 212 w 223"/>
                <a:gd name="T15" fmla="*/ 89 h 271"/>
                <a:gd name="T16" fmla="*/ 214 w 223"/>
                <a:gd name="T17" fmla="*/ 112 h 271"/>
                <a:gd name="T18" fmla="*/ 214 w 223"/>
                <a:gd name="T19" fmla="*/ 124 h 271"/>
                <a:gd name="T20" fmla="*/ 214 w 223"/>
                <a:gd name="T21" fmla="*/ 126 h 271"/>
                <a:gd name="T22" fmla="*/ 215 w 223"/>
                <a:gd name="T23" fmla="*/ 144 h 271"/>
                <a:gd name="T24" fmla="*/ 216 w 223"/>
                <a:gd name="T25" fmla="*/ 164 h 271"/>
                <a:gd name="T26" fmla="*/ 216 w 223"/>
                <a:gd name="T27" fmla="*/ 169 h 271"/>
                <a:gd name="T28" fmla="*/ 217 w 223"/>
                <a:gd name="T29" fmla="*/ 183 h 271"/>
                <a:gd name="T30" fmla="*/ 219 w 223"/>
                <a:gd name="T31" fmla="*/ 193 h 271"/>
                <a:gd name="T32" fmla="*/ 220 w 223"/>
                <a:gd name="T33" fmla="*/ 215 h 271"/>
                <a:gd name="T34" fmla="*/ 220 w 223"/>
                <a:gd name="T35" fmla="*/ 224 h 271"/>
                <a:gd name="T36" fmla="*/ 221 w 223"/>
                <a:gd name="T37" fmla="*/ 244 h 271"/>
                <a:gd name="T38" fmla="*/ 222 w 223"/>
                <a:gd name="T39" fmla="*/ 259 h 271"/>
                <a:gd name="T40" fmla="*/ 213 w 223"/>
                <a:gd name="T41" fmla="*/ 269 h 271"/>
                <a:gd name="T42" fmla="*/ 182 w 223"/>
                <a:gd name="T43" fmla="*/ 269 h 271"/>
                <a:gd name="T44" fmla="*/ 162 w 223"/>
                <a:gd name="T45" fmla="*/ 270 h 271"/>
                <a:gd name="T46" fmla="*/ 149 w 223"/>
                <a:gd name="T47" fmla="*/ 270 h 271"/>
                <a:gd name="T48" fmla="*/ 120 w 223"/>
                <a:gd name="T49" fmla="*/ 270 h 271"/>
                <a:gd name="T50" fmla="*/ 106 w 223"/>
                <a:gd name="T51" fmla="*/ 270 h 271"/>
                <a:gd name="T52" fmla="*/ 81 w 223"/>
                <a:gd name="T53" fmla="*/ 270 h 271"/>
                <a:gd name="T54" fmla="*/ 55 w 223"/>
                <a:gd name="T55" fmla="*/ 271 h 271"/>
                <a:gd name="T56" fmla="*/ 40 w 223"/>
                <a:gd name="T57" fmla="*/ 271 h 271"/>
                <a:gd name="T58" fmla="*/ 30 w 223"/>
                <a:gd name="T59" fmla="*/ 271 h 271"/>
                <a:gd name="T60" fmla="*/ 15 w 223"/>
                <a:gd name="T61" fmla="*/ 271 h 271"/>
                <a:gd name="T62" fmla="*/ 2 w 223"/>
                <a:gd name="T63" fmla="*/ 270 h 271"/>
                <a:gd name="T64" fmla="*/ 2 w 223"/>
                <a:gd name="T65" fmla="*/ 241 h 271"/>
                <a:gd name="T66" fmla="*/ 2 w 223"/>
                <a:gd name="T67" fmla="*/ 217 h 271"/>
                <a:gd name="T68" fmla="*/ 2 w 223"/>
                <a:gd name="T69" fmla="*/ 212 h 271"/>
                <a:gd name="T70" fmla="*/ 2 w 223"/>
                <a:gd name="T71" fmla="*/ 196 h 271"/>
                <a:gd name="T72" fmla="*/ 2 w 223"/>
                <a:gd name="T73" fmla="*/ 181 h 271"/>
                <a:gd name="T74" fmla="*/ 2 w 223"/>
                <a:gd name="T75" fmla="*/ 175 h 271"/>
                <a:gd name="T76" fmla="*/ 1 w 223"/>
                <a:gd name="T77" fmla="*/ 155 h 271"/>
                <a:gd name="T78" fmla="*/ 1 w 223"/>
                <a:gd name="T79" fmla="*/ 135 h 271"/>
                <a:gd name="T80" fmla="*/ 1 w 223"/>
                <a:gd name="T81" fmla="*/ 117 h 271"/>
                <a:gd name="T82" fmla="*/ 1 w 223"/>
                <a:gd name="T83" fmla="*/ 108 h 271"/>
                <a:gd name="T84" fmla="*/ 1 w 223"/>
                <a:gd name="T85" fmla="*/ 95 h 271"/>
                <a:gd name="T86" fmla="*/ 1 w 223"/>
                <a:gd name="T87" fmla="*/ 86 h 271"/>
                <a:gd name="T88" fmla="*/ 1 w 223"/>
                <a:gd name="T89" fmla="*/ 71 h 271"/>
                <a:gd name="T90" fmla="*/ 1 w 223"/>
                <a:gd name="T91" fmla="*/ 62 h 271"/>
                <a:gd name="T92" fmla="*/ 0 w 223"/>
                <a:gd name="T93" fmla="*/ 39 h 271"/>
                <a:gd name="T94" fmla="*/ 0 w 223"/>
                <a:gd name="T95" fmla="*/ 23 h 271"/>
                <a:gd name="T96" fmla="*/ 0 w 223"/>
                <a:gd name="T97" fmla="*/ 6 h 271"/>
                <a:gd name="T98" fmla="*/ 17 w 223"/>
                <a:gd name="T99" fmla="*/ 4 h 271"/>
                <a:gd name="T100" fmla="*/ 37 w 223"/>
                <a:gd name="T101" fmla="*/ 4 h 271"/>
                <a:gd name="T102" fmla="*/ 48 w 223"/>
                <a:gd name="T103" fmla="*/ 3 h 271"/>
                <a:gd name="T104" fmla="*/ 60 w 223"/>
                <a:gd name="T105" fmla="*/ 3 h 271"/>
                <a:gd name="T106" fmla="*/ 85 w 223"/>
                <a:gd name="T107" fmla="*/ 3 h 271"/>
                <a:gd name="T108" fmla="*/ 108 w 223"/>
                <a:gd name="T109" fmla="*/ 3 h 271"/>
                <a:gd name="T110" fmla="*/ 124 w 223"/>
                <a:gd name="T111" fmla="*/ 1 h 271"/>
                <a:gd name="T112" fmla="*/ 143 w 223"/>
                <a:gd name="T113" fmla="*/ 1 h 271"/>
                <a:gd name="T114" fmla="*/ 157 w 223"/>
                <a:gd name="T115" fmla="*/ 1 h 271"/>
                <a:gd name="T116" fmla="*/ 166 w 223"/>
                <a:gd name="T117" fmla="*/ 0 h 271"/>
                <a:gd name="T118" fmla="*/ 176 w 223"/>
                <a:gd name="T119" fmla="*/ 0 h 2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23" h="271">
                  <a:moveTo>
                    <a:pt x="181" y="0"/>
                  </a:moveTo>
                  <a:lnTo>
                    <a:pt x="182" y="0"/>
                  </a:lnTo>
                  <a:lnTo>
                    <a:pt x="184" y="0"/>
                  </a:lnTo>
                  <a:lnTo>
                    <a:pt x="188" y="0"/>
                  </a:lnTo>
                  <a:lnTo>
                    <a:pt x="189" y="0"/>
                  </a:lnTo>
                  <a:lnTo>
                    <a:pt x="191" y="0"/>
                  </a:lnTo>
                  <a:lnTo>
                    <a:pt x="192" y="0"/>
                  </a:lnTo>
                  <a:lnTo>
                    <a:pt x="193" y="0"/>
                  </a:lnTo>
                  <a:lnTo>
                    <a:pt x="194" y="0"/>
                  </a:lnTo>
                  <a:lnTo>
                    <a:pt x="196" y="0"/>
                  </a:lnTo>
                  <a:lnTo>
                    <a:pt x="198" y="0"/>
                  </a:lnTo>
                  <a:lnTo>
                    <a:pt x="199" y="0"/>
                  </a:lnTo>
                  <a:lnTo>
                    <a:pt x="200" y="0"/>
                  </a:lnTo>
                  <a:lnTo>
                    <a:pt x="202" y="0"/>
                  </a:lnTo>
                  <a:lnTo>
                    <a:pt x="206" y="0"/>
                  </a:lnTo>
                  <a:lnTo>
                    <a:pt x="207" y="0"/>
                  </a:lnTo>
                  <a:lnTo>
                    <a:pt x="207" y="1"/>
                  </a:lnTo>
                  <a:lnTo>
                    <a:pt x="207" y="9"/>
                  </a:lnTo>
                  <a:lnTo>
                    <a:pt x="207" y="15"/>
                  </a:lnTo>
                  <a:lnTo>
                    <a:pt x="208" y="20"/>
                  </a:lnTo>
                  <a:lnTo>
                    <a:pt x="208" y="21"/>
                  </a:lnTo>
                  <a:lnTo>
                    <a:pt x="208" y="23"/>
                  </a:lnTo>
                  <a:lnTo>
                    <a:pt x="208" y="25"/>
                  </a:lnTo>
                  <a:lnTo>
                    <a:pt x="208" y="27"/>
                  </a:lnTo>
                  <a:lnTo>
                    <a:pt x="208" y="30"/>
                  </a:lnTo>
                  <a:lnTo>
                    <a:pt x="208" y="31"/>
                  </a:lnTo>
                  <a:lnTo>
                    <a:pt x="208" y="36"/>
                  </a:lnTo>
                  <a:lnTo>
                    <a:pt x="209" y="37"/>
                  </a:lnTo>
                  <a:lnTo>
                    <a:pt x="209" y="40"/>
                  </a:lnTo>
                  <a:lnTo>
                    <a:pt x="209" y="43"/>
                  </a:lnTo>
                  <a:lnTo>
                    <a:pt x="209" y="45"/>
                  </a:lnTo>
                  <a:lnTo>
                    <a:pt x="209" y="46"/>
                  </a:lnTo>
                  <a:lnTo>
                    <a:pt x="209" y="49"/>
                  </a:lnTo>
                  <a:lnTo>
                    <a:pt x="209" y="52"/>
                  </a:lnTo>
                  <a:lnTo>
                    <a:pt x="211" y="55"/>
                  </a:lnTo>
                  <a:lnTo>
                    <a:pt x="211" y="59"/>
                  </a:lnTo>
                  <a:lnTo>
                    <a:pt x="211" y="62"/>
                  </a:lnTo>
                  <a:lnTo>
                    <a:pt x="211" y="63"/>
                  </a:lnTo>
                  <a:lnTo>
                    <a:pt x="211" y="65"/>
                  </a:lnTo>
                  <a:lnTo>
                    <a:pt x="212" y="75"/>
                  </a:lnTo>
                  <a:lnTo>
                    <a:pt x="212" y="79"/>
                  </a:lnTo>
                  <a:lnTo>
                    <a:pt x="212" y="84"/>
                  </a:lnTo>
                  <a:lnTo>
                    <a:pt x="212" y="88"/>
                  </a:lnTo>
                  <a:lnTo>
                    <a:pt x="212" y="89"/>
                  </a:lnTo>
                  <a:lnTo>
                    <a:pt x="213" y="94"/>
                  </a:lnTo>
                  <a:lnTo>
                    <a:pt x="213" y="95"/>
                  </a:lnTo>
                  <a:lnTo>
                    <a:pt x="213" y="96"/>
                  </a:lnTo>
                  <a:lnTo>
                    <a:pt x="213" y="103"/>
                  </a:lnTo>
                  <a:lnTo>
                    <a:pt x="213" y="107"/>
                  </a:lnTo>
                  <a:lnTo>
                    <a:pt x="214" y="109"/>
                  </a:lnTo>
                  <a:lnTo>
                    <a:pt x="214" y="112"/>
                  </a:lnTo>
                  <a:lnTo>
                    <a:pt x="214" y="115"/>
                  </a:lnTo>
                  <a:lnTo>
                    <a:pt x="214" y="116"/>
                  </a:lnTo>
                  <a:lnTo>
                    <a:pt x="214" y="117"/>
                  </a:lnTo>
                  <a:lnTo>
                    <a:pt x="214" y="123"/>
                  </a:lnTo>
                  <a:lnTo>
                    <a:pt x="214" y="124"/>
                  </a:lnTo>
                  <a:lnTo>
                    <a:pt x="214" y="125"/>
                  </a:lnTo>
                  <a:lnTo>
                    <a:pt x="214" y="126"/>
                  </a:lnTo>
                  <a:lnTo>
                    <a:pt x="214" y="127"/>
                  </a:lnTo>
                  <a:lnTo>
                    <a:pt x="215" y="133"/>
                  </a:lnTo>
                  <a:lnTo>
                    <a:pt x="215" y="140"/>
                  </a:lnTo>
                  <a:lnTo>
                    <a:pt x="215" y="141"/>
                  </a:lnTo>
                  <a:lnTo>
                    <a:pt x="215" y="144"/>
                  </a:lnTo>
                  <a:lnTo>
                    <a:pt x="215" y="150"/>
                  </a:lnTo>
                  <a:lnTo>
                    <a:pt x="216" y="152"/>
                  </a:lnTo>
                  <a:lnTo>
                    <a:pt x="216" y="155"/>
                  </a:lnTo>
                  <a:lnTo>
                    <a:pt x="216" y="158"/>
                  </a:lnTo>
                  <a:lnTo>
                    <a:pt x="216" y="161"/>
                  </a:lnTo>
                  <a:lnTo>
                    <a:pt x="216" y="163"/>
                  </a:lnTo>
                  <a:lnTo>
                    <a:pt x="216" y="164"/>
                  </a:lnTo>
                  <a:lnTo>
                    <a:pt x="216" y="165"/>
                  </a:lnTo>
                  <a:lnTo>
                    <a:pt x="216" y="166"/>
                  </a:lnTo>
                  <a:lnTo>
                    <a:pt x="216" y="167"/>
                  </a:lnTo>
                  <a:lnTo>
                    <a:pt x="216" y="169"/>
                  </a:lnTo>
                  <a:lnTo>
                    <a:pt x="216" y="171"/>
                  </a:lnTo>
                  <a:lnTo>
                    <a:pt x="216" y="172"/>
                  </a:lnTo>
                  <a:lnTo>
                    <a:pt x="216" y="173"/>
                  </a:lnTo>
                  <a:lnTo>
                    <a:pt x="217" y="175"/>
                  </a:lnTo>
                  <a:lnTo>
                    <a:pt x="217" y="180"/>
                  </a:lnTo>
                  <a:lnTo>
                    <a:pt x="217" y="183"/>
                  </a:lnTo>
                  <a:lnTo>
                    <a:pt x="217" y="188"/>
                  </a:lnTo>
                  <a:lnTo>
                    <a:pt x="217" y="189"/>
                  </a:lnTo>
                  <a:lnTo>
                    <a:pt x="219" y="191"/>
                  </a:lnTo>
                  <a:lnTo>
                    <a:pt x="219" y="193"/>
                  </a:lnTo>
                  <a:lnTo>
                    <a:pt x="219" y="198"/>
                  </a:lnTo>
                  <a:lnTo>
                    <a:pt x="219" y="203"/>
                  </a:lnTo>
                  <a:lnTo>
                    <a:pt x="219" y="206"/>
                  </a:lnTo>
                  <a:lnTo>
                    <a:pt x="220" y="213"/>
                  </a:lnTo>
                  <a:lnTo>
                    <a:pt x="220" y="215"/>
                  </a:lnTo>
                  <a:lnTo>
                    <a:pt x="220" y="220"/>
                  </a:lnTo>
                  <a:lnTo>
                    <a:pt x="220" y="221"/>
                  </a:lnTo>
                  <a:lnTo>
                    <a:pt x="220" y="222"/>
                  </a:lnTo>
                  <a:lnTo>
                    <a:pt x="220" y="223"/>
                  </a:lnTo>
                  <a:lnTo>
                    <a:pt x="220" y="224"/>
                  </a:lnTo>
                  <a:lnTo>
                    <a:pt x="220" y="225"/>
                  </a:lnTo>
                  <a:lnTo>
                    <a:pt x="220" y="230"/>
                  </a:lnTo>
                  <a:lnTo>
                    <a:pt x="220" y="231"/>
                  </a:lnTo>
                  <a:lnTo>
                    <a:pt x="221" y="232"/>
                  </a:lnTo>
                  <a:lnTo>
                    <a:pt x="221" y="236"/>
                  </a:lnTo>
                  <a:lnTo>
                    <a:pt x="221" y="238"/>
                  </a:lnTo>
                  <a:lnTo>
                    <a:pt x="221" y="244"/>
                  </a:lnTo>
                  <a:lnTo>
                    <a:pt x="221" y="246"/>
                  </a:lnTo>
                  <a:lnTo>
                    <a:pt x="221" y="247"/>
                  </a:lnTo>
                  <a:lnTo>
                    <a:pt x="222" y="254"/>
                  </a:lnTo>
                  <a:lnTo>
                    <a:pt x="222" y="257"/>
                  </a:lnTo>
                  <a:lnTo>
                    <a:pt x="222" y="259"/>
                  </a:lnTo>
                  <a:lnTo>
                    <a:pt x="222" y="267"/>
                  </a:lnTo>
                  <a:lnTo>
                    <a:pt x="222" y="268"/>
                  </a:lnTo>
                  <a:lnTo>
                    <a:pt x="223" y="269"/>
                  </a:lnTo>
                  <a:lnTo>
                    <a:pt x="222" y="269"/>
                  </a:lnTo>
                  <a:lnTo>
                    <a:pt x="221" y="269"/>
                  </a:lnTo>
                  <a:lnTo>
                    <a:pt x="213" y="269"/>
                  </a:lnTo>
                  <a:lnTo>
                    <a:pt x="212" y="269"/>
                  </a:lnTo>
                  <a:lnTo>
                    <a:pt x="207" y="269"/>
                  </a:lnTo>
                  <a:lnTo>
                    <a:pt x="194" y="269"/>
                  </a:lnTo>
                  <a:lnTo>
                    <a:pt x="188" y="269"/>
                  </a:lnTo>
                  <a:lnTo>
                    <a:pt x="183" y="270"/>
                  </a:lnTo>
                  <a:lnTo>
                    <a:pt x="182" y="269"/>
                  </a:lnTo>
                  <a:lnTo>
                    <a:pt x="181" y="270"/>
                  </a:lnTo>
                  <a:lnTo>
                    <a:pt x="178" y="270"/>
                  </a:lnTo>
                  <a:lnTo>
                    <a:pt x="174" y="270"/>
                  </a:lnTo>
                  <a:lnTo>
                    <a:pt x="168" y="270"/>
                  </a:lnTo>
                  <a:lnTo>
                    <a:pt x="162" y="270"/>
                  </a:lnTo>
                  <a:lnTo>
                    <a:pt x="158" y="270"/>
                  </a:lnTo>
                  <a:lnTo>
                    <a:pt x="157" y="270"/>
                  </a:lnTo>
                  <a:lnTo>
                    <a:pt x="156" y="270"/>
                  </a:lnTo>
                  <a:lnTo>
                    <a:pt x="152" y="270"/>
                  </a:lnTo>
                  <a:lnTo>
                    <a:pt x="149" y="270"/>
                  </a:lnTo>
                  <a:lnTo>
                    <a:pt x="137" y="270"/>
                  </a:lnTo>
                  <a:lnTo>
                    <a:pt x="130" y="270"/>
                  </a:lnTo>
                  <a:lnTo>
                    <a:pt x="128" y="270"/>
                  </a:lnTo>
                  <a:lnTo>
                    <a:pt x="127" y="270"/>
                  </a:lnTo>
                  <a:lnTo>
                    <a:pt x="125" y="270"/>
                  </a:lnTo>
                  <a:lnTo>
                    <a:pt x="120" y="270"/>
                  </a:lnTo>
                  <a:lnTo>
                    <a:pt x="117" y="270"/>
                  </a:lnTo>
                  <a:lnTo>
                    <a:pt x="116" y="270"/>
                  </a:lnTo>
                  <a:lnTo>
                    <a:pt x="114" y="270"/>
                  </a:lnTo>
                  <a:lnTo>
                    <a:pt x="108" y="270"/>
                  </a:lnTo>
                  <a:lnTo>
                    <a:pt x="106" y="270"/>
                  </a:lnTo>
                  <a:lnTo>
                    <a:pt x="105" y="270"/>
                  </a:lnTo>
                  <a:lnTo>
                    <a:pt x="103" y="270"/>
                  </a:lnTo>
                  <a:lnTo>
                    <a:pt x="101" y="270"/>
                  </a:lnTo>
                  <a:lnTo>
                    <a:pt x="95" y="270"/>
                  </a:lnTo>
                  <a:lnTo>
                    <a:pt x="87" y="270"/>
                  </a:lnTo>
                  <a:lnTo>
                    <a:pt x="82" y="270"/>
                  </a:lnTo>
                  <a:lnTo>
                    <a:pt x="81" y="270"/>
                  </a:lnTo>
                  <a:lnTo>
                    <a:pt x="73" y="270"/>
                  </a:lnTo>
                  <a:lnTo>
                    <a:pt x="69" y="270"/>
                  </a:lnTo>
                  <a:lnTo>
                    <a:pt x="68" y="270"/>
                  </a:lnTo>
                  <a:lnTo>
                    <a:pt x="66" y="270"/>
                  </a:lnTo>
                  <a:lnTo>
                    <a:pt x="60" y="271"/>
                  </a:lnTo>
                  <a:lnTo>
                    <a:pt x="55" y="271"/>
                  </a:lnTo>
                  <a:lnTo>
                    <a:pt x="50" y="271"/>
                  </a:lnTo>
                  <a:lnTo>
                    <a:pt x="49" y="271"/>
                  </a:lnTo>
                  <a:lnTo>
                    <a:pt x="47" y="271"/>
                  </a:lnTo>
                  <a:lnTo>
                    <a:pt x="40" y="271"/>
                  </a:lnTo>
                  <a:lnTo>
                    <a:pt x="39" y="271"/>
                  </a:lnTo>
                  <a:lnTo>
                    <a:pt x="34" y="271"/>
                  </a:lnTo>
                  <a:lnTo>
                    <a:pt x="32" y="271"/>
                  </a:lnTo>
                  <a:lnTo>
                    <a:pt x="30" y="271"/>
                  </a:lnTo>
                  <a:lnTo>
                    <a:pt x="28" y="271"/>
                  </a:lnTo>
                  <a:lnTo>
                    <a:pt x="24" y="271"/>
                  </a:lnTo>
                  <a:lnTo>
                    <a:pt x="20" y="271"/>
                  </a:lnTo>
                  <a:lnTo>
                    <a:pt x="17" y="271"/>
                  </a:lnTo>
                  <a:lnTo>
                    <a:pt x="16" y="271"/>
                  </a:lnTo>
                  <a:lnTo>
                    <a:pt x="15" y="271"/>
                  </a:lnTo>
                  <a:lnTo>
                    <a:pt x="12" y="271"/>
                  </a:lnTo>
                  <a:lnTo>
                    <a:pt x="6" y="271"/>
                  </a:lnTo>
                  <a:lnTo>
                    <a:pt x="4" y="271"/>
                  </a:lnTo>
                  <a:lnTo>
                    <a:pt x="2" y="271"/>
                  </a:lnTo>
                  <a:lnTo>
                    <a:pt x="2" y="270"/>
                  </a:lnTo>
                  <a:lnTo>
                    <a:pt x="2" y="268"/>
                  </a:lnTo>
                  <a:lnTo>
                    <a:pt x="2" y="256"/>
                  </a:lnTo>
                  <a:lnTo>
                    <a:pt x="2" y="252"/>
                  </a:lnTo>
                  <a:lnTo>
                    <a:pt x="2" y="249"/>
                  </a:lnTo>
                  <a:lnTo>
                    <a:pt x="2" y="248"/>
                  </a:lnTo>
                  <a:lnTo>
                    <a:pt x="2" y="245"/>
                  </a:lnTo>
                  <a:lnTo>
                    <a:pt x="2" y="241"/>
                  </a:lnTo>
                  <a:lnTo>
                    <a:pt x="2" y="240"/>
                  </a:lnTo>
                  <a:lnTo>
                    <a:pt x="2" y="237"/>
                  </a:lnTo>
                  <a:lnTo>
                    <a:pt x="2" y="229"/>
                  </a:lnTo>
                  <a:lnTo>
                    <a:pt x="2" y="227"/>
                  </a:lnTo>
                  <a:lnTo>
                    <a:pt x="2" y="222"/>
                  </a:lnTo>
                  <a:lnTo>
                    <a:pt x="2" y="217"/>
                  </a:lnTo>
                  <a:lnTo>
                    <a:pt x="2" y="216"/>
                  </a:lnTo>
                  <a:lnTo>
                    <a:pt x="2" y="213"/>
                  </a:lnTo>
                  <a:lnTo>
                    <a:pt x="2" y="212"/>
                  </a:lnTo>
                  <a:lnTo>
                    <a:pt x="2" y="209"/>
                  </a:lnTo>
                  <a:lnTo>
                    <a:pt x="2" y="205"/>
                  </a:lnTo>
                  <a:lnTo>
                    <a:pt x="2" y="197"/>
                  </a:lnTo>
                  <a:lnTo>
                    <a:pt x="2" y="196"/>
                  </a:lnTo>
                  <a:lnTo>
                    <a:pt x="2" y="193"/>
                  </a:lnTo>
                  <a:lnTo>
                    <a:pt x="2" y="190"/>
                  </a:lnTo>
                  <a:lnTo>
                    <a:pt x="1" y="185"/>
                  </a:lnTo>
                  <a:lnTo>
                    <a:pt x="1" y="184"/>
                  </a:lnTo>
                  <a:lnTo>
                    <a:pt x="2" y="181"/>
                  </a:lnTo>
                  <a:lnTo>
                    <a:pt x="2" y="180"/>
                  </a:lnTo>
                  <a:lnTo>
                    <a:pt x="2" y="179"/>
                  </a:lnTo>
                  <a:lnTo>
                    <a:pt x="2" y="177"/>
                  </a:lnTo>
                  <a:lnTo>
                    <a:pt x="2" y="176"/>
                  </a:lnTo>
                  <a:lnTo>
                    <a:pt x="2" y="175"/>
                  </a:lnTo>
                  <a:lnTo>
                    <a:pt x="1" y="168"/>
                  </a:lnTo>
                  <a:lnTo>
                    <a:pt x="1" y="166"/>
                  </a:lnTo>
                  <a:lnTo>
                    <a:pt x="1" y="165"/>
                  </a:lnTo>
                  <a:lnTo>
                    <a:pt x="1" y="164"/>
                  </a:lnTo>
                  <a:lnTo>
                    <a:pt x="1" y="160"/>
                  </a:lnTo>
                  <a:lnTo>
                    <a:pt x="1" y="155"/>
                  </a:lnTo>
                  <a:lnTo>
                    <a:pt x="1" y="152"/>
                  </a:lnTo>
                  <a:lnTo>
                    <a:pt x="1" y="151"/>
                  </a:lnTo>
                  <a:lnTo>
                    <a:pt x="1" y="144"/>
                  </a:lnTo>
                  <a:lnTo>
                    <a:pt x="1" y="143"/>
                  </a:lnTo>
                  <a:lnTo>
                    <a:pt x="1" y="135"/>
                  </a:lnTo>
                  <a:lnTo>
                    <a:pt x="1" y="131"/>
                  </a:lnTo>
                  <a:lnTo>
                    <a:pt x="1" y="128"/>
                  </a:lnTo>
                  <a:lnTo>
                    <a:pt x="1" y="127"/>
                  </a:lnTo>
                  <a:lnTo>
                    <a:pt x="1" y="120"/>
                  </a:lnTo>
                  <a:lnTo>
                    <a:pt x="1" y="119"/>
                  </a:lnTo>
                  <a:lnTo>
                    <a:pt x="1" y="117"/>
                  </a:lnTo>
                  <a:lnTo>
                    <a:pt x="1" y="116"/>
                  </a:lnTo>
                  <a:lnTo>
                    <a:pt x="1" y="115"/>
                  </a:lnTo>
                  <a:lnTo>
                    <a:pt x="1" y="110"/>
                  </a:lnTo>
                  <a:lnTo>
                    <a:pt x="1" y="109"/>
                  </a:lnTo>
                  <a:lnTo>
                    <a:pt x="1" y="108"/>
                  </a:lnTo>
                  <a:lnTo>
                    <a:pt x="1" y="107"/>
                  </a:lnTo>
                  <a:lnTo>
                    <a:pt x="1" y="105"/>
                  </a:lnTo>
                  <a:lnTo>
                    <a:pt x="1" y="104"/>
                  </a:lnTo>
                  <a:lnTo>
                    <a:pt x="1" y="100"/>
                  </a:lnTo>
                  <a:lnTo>
                    <a:pt x="1" y="96"/>
                  </a:lnTo>
                  <a:lnTo>
                    <a:pt x="1" y="95"/>
                  </a:lnTo>
                  <a:lnTo>
                    <a:pt x="1" y="91"/>
                  </a:lnTo>
                  <a:lnTo>
                    <a:pt x="1" y="89"/>
                  </a:lnTo>
                  <a:lnTo>
                    <a:pt x="1" y="87"/>
                  </a:lnTo>
                  <a:lnTo>
                    <a:pt x="1" y="86"/>
                  </a:lnTo>
                  <a:lnTo>
                    <a:pt x="1" y="85"/>
                  </a:lnTo>
                  <a:lnTo>
                    <a:pt x="1" y="83"/>
                  </a:lnTo>
                  <a:lnTo>
                    <a:pt x="1" y="80"/>
                  </a:lnTo>
                  <a:lnTo>
                    <a:pt x="1" y="77"/>
                  </a:lnTo>
                  <a:lnTo>
                    <a:pt x="1" y="76"/>
                  </a:lnTo>
                  <a:lnTo>
                    <a:pt x="1" y="75"/>
                  </a:lnTo>
                  <a:lnTo>
                    <a:pt x="1" y="71"/>
                  </a:lnTo>
                  <a:lnTo>
                    <a:pt x="1" y="70"/>
                  </a:lnTo>
                  <a:lnTo>
                    <a:pt x="1" y="69"/>
                  </a:lnTo>
                  <a:lnTo>
                    <a:pt x="1" y="67"/>
                  </a:lnTo>
                  <a:lnTo>
                    <a:pt x="1" y="63"/>
                  </a:lnTo>
                  <a:lnTo>
                    <a:pt x="1" y="62"/>
                  </a:lnTo>
                  <a:lnTo>
                    <a:pt x="0" y="56"/>
                  </a:lnTo>
                  <a:lnTo>
                    <a:pt x="0" y="52"/>
                  </a:lnTo>
                  <a:lnTo>
                    <a:pt x="0" y="45"/>
                  </a:lnTo>
                  <a:lnTo>
                    <a:pt x="0" y="44"/>
                  </a:lnTo>
                  <a:lnTo>
                    <a:pt x="0" y="41"/>
                  </a:lnTo>
                  <a:lnTo>
                    <a:pt x="0" y="40"/>
                  </a:lnTo>
                  <a:lnTo>
                    <a:pt x="0" y="39"/>
                  </a:lnTo>
                  <a:lnTo>
                    <a:pt x="0" y="38"/>
                  </a:lnTo>
                  <a:lnTo>
                    <a:pt x="0" y="37"/>
                  </a:lnTo>
                  <a:lnTo>
                    <a:pt x="0" y="35"/>
                  </a:lnTo>
                  <a:lnTo>
                    <a:pt x="0" y="28"/>
                  </a:lnTo>
                  <a:lnTo>
                    <a:pt x="0" y="23"/>
                  </a:lnTo>
                  <a:lnTo>
                    <a:pt x="0" y="12"/>
                  </a:lnTo>
                  <a:lnTo>
                    <a:pt x="0" y="9"/>
                  </a:lnTo>
                  <a:lnTo>
                    <a:pt x="0" y="7"/>
                  </a:lnTo>
                  <a:lnTo>
                    <a:pt x="0" y="6"/>
                  </a:lnTo>
                  <a:lnTo>
                    <a:pt x="0" y="4"/>
                  </a:lnTo>
                  <a:lnTo>
                    <a:pt x="5" y="4"/>
                  </a:lnTo>
                  <a:lnTo>
                    <a:pt x="9" y="4"/>
                  </a:lnTo>
                  <a:lnTo>
                    <a:pt x="17" y="4"/>
                  </a:lnTo>
                  <a:lnTo>
                    <a:pt x="22" y="4"/>
                  </a:lnTo>
                  <a:lnTo>
                    <a:pt x="23" y="4"/>
                  </a:lnTo>
                  <a:lnTo>
                    <a:pt x="29" y="3"/>
                  </a:lnTo>
                  <a:lnTo>
                    <a:pt x="29" y="4"/>
                  </a:lnTo>
                  <a:lnTo>
                    <a:pt x="31" y="3"/>
                  </a:lnTo>
                  <a:lnTo>
                    <a:pt x="34" y="4"/>
                  </a:lnTo>
                  <a:lnTo>
                    <a:pt x="37" y="4"/>
                  </a:lnTo>
                  <a:lnTo>
                    <a:pt x="39" y="4"/>
                  </a:lnTo>
                  <a:lnTo>
                    <a:pt x="40" y="4"/>
                  </a:lnTo>
                  <a:lnTo>
                    <a:pt x="42" y="3"/>
                  </a:lnTo>
                  <a:lnTo>
                    <a:pt x="46" y="3"/>
                  </a:lnTo>
                  <a:lnTo>
                    <a:pt x="48" y="3"/>
                  </a:lnTo>
                  <a:lnTo>
                    <a:pt x="49" y="3"/>
                  </a:lnTo>
                  <a:lnTo>
                    <a:pt x="53" y="3"/>
                  </a:lnTo>
                  <a:lnTo>
                    <a:pt x="54" y="3"/>
                  </a:lnTo>
                  <a:lnTo>
                    <a:pt x="57" y="3"/>
                  </a:lnTo>
                  <a:lnTo>
                    <a:pt x="60" y="3"/>
                  </a:lnTo>
                  <a:lnTo>
                    <a:pt x="65" y="3"/>
                  </a:lnTo>
                  <a:lnTo>
                    <a:pt x="68" y="3"/>
                  </a:lnTo>
                  <a:lnTo>
                    <a:pt x="71" y="3"/>
                  </a:lnTo>
                  <a:lnTo>
                    <a:pt x="76" y="3"/>
                  </a:lnTo>
                  <a:lnTo>
                    <a:pt x="79" y="3"/>
                  </a:lnTo>
                  <a:lnTo>
                    <a:pt x="80" y="3"/>
                  </a:lnTo>
                  <a:lnTo>
                    <a:pt x="85" y="3"/>
                  </a:lnTo>
                  <a:lnTo>
                    <a:pt x="88" y="3"/>
                  </a:lnTo>
                  <a:lnTo>
                    <a:pt x="92" y="3"/>
                  </a:lnTo>
                  <a:lnTo>
                    <a:pt x="96" y="3"/>
                  </a:lnTo>
                  <a:lnTo>
                    <a:pt x="104" y="3"/>
                  </a:lnTo>
                  <a:lnTo>
                    <a:pt x="105" y="3"/>
                  </a:lnTo>
                  <a:lnTo>
                    <a:pt x="108" y="3"/>
                  </a:lnTo>
                  <a:lnTo>
                    <a:pt x="109" y="3"/>
                  </a:lnTo>
                  <a:lnTo>
                    <a:pt x="114" y="3"/>
                  </a:lnTo>
                  <a:lnTo>
                    <a:pt x="118" y="3"/>
                  </a:lnTo>
                  <a:lnTo>
                    <a:pt x="120" y="3"/>
                  </a:lnTo>
                  <a:lnTo>
                    <a:pt x="124" y="1"/>
                  </a:lnTo>
                  <a:lnTo>
                    <a:pt x="125" y="1"/>
                  </a:lnTo>
                  <a:lnTo>
                    <a:pt x="127" y="1"/>
                  </a:lnTo>
                  <a:lnTo>
                    <a:pt x="133" y="1"/>
                  </a:lnTo>
                  <a:lnTo>
                    <a:pt x="134" y="1"/>
                  </a:lnTo>
                  <a:lnTo>
                    <a:pt x="143" y="1"/>
                  </a:lnTo>
                  <a:lnTo>
                    <a:pt x="149" y="1"/>
                  </a:lnTo>
                  <a:lnTo>
                    <a:pt x="150" y="1"/>
                  </a:lnTo>
                  <a:lnTo>
                    <a:pt x="151" y="1"/>
                  </a:lnTo>
                  <a:lnTo>
                    <a:pt x="154" y="1"/>
                  </a:lnTo>
                  <a:lnTo>
                    <a:pt x="157" y="1"/>
                  </a:lnTo>
                  <a:lnTo>
                    <a:pt x="158" y="1"/>
                  </a:lnTo>
                  <a:lnTo>
                    <a:pt x="159" y="1"/>
                  </a:lnTo>
                  <a:lnTo>
                    <a:pt x="158" y="0"/>
                  </a:lnTo>
                  <a:lnTo>
                    <a:pt x="159" y="0"/>
                  </a:lnTo>
                  <a:lnTo>
                    <a:pt x="164" y="0"/>
                  </a:lnTo>
                  <a:lnTo>
                    <a:pt x="166" y="0"/>
                  </a:lnTo>
                  <a:lnTo>
                    <a:pt x="170" y="0"/>
                  </a:lnTo>
                  <a:lnTo>
                    <a:pt x="172" y="0"/>
                  </a:lnTo>
                  <a:lnTo>
                    <a:pt x="174" y="0"/>
                  </a:lnTo>
                  <a:lnTo>
                    <a:pt x="175" y="0"/>
                  </a:lnTo>
                  <a:lnTo>
                    <a:pt x="176" y="0"/>
                  </a:lnTo>
                  <a:lnTo>
                    <a:pt x="177" y="0"/>
                  </a:lnTo>
                  <a:lnTo>
                    <a:pt x="178" y="0"/>
                  </a:lnTo>
                  <a:lnTo>
                    <a:pt x="180" y="0"/>
                  </a:lnTo>
                  <a:lnTo>
                    <a:pt x="181"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80" name="Freeform 181"/>
            <p:cNvSpPr>
              <a:spLocks/>
            </p:cNvSpPr>
            <p:nvPr/>
          </p:nvSpPr>
          <p:spPr bwMode="auto">
            <a:xfrm>
              <a:off x="3278" y="2966"/>
              <a:ext cx="167" cy="322"/>
            </a:xfrm>
            <a:custGeom>
              <a:avLst/>
              <a:gdLst>
                <a:gd name="T0" fmla="*/ 117 w 167"/>
                <a:gd name="T1" fmla="*/ 0 h 322"/>
                <a:gd name="T2" fmla="*/ 142 w 167"/>
                <a:gd name="T3" fmla="*/ 0 h 322"/>
                <a:gd name="T4" fmla="*/ 158 w 167"/>
                <a:gd name="T5" fmla="*/ 0 h 322"/>
                <a:gd name="T6" fmla="*/ 160 w 167"/>
                <a:gd name="T7" fmla="*/ 3 h 322"/>
                <a:gd name="T8" fmla="*/ 160 w 167"/>
                <a:gd name="T9" fmla="*/ 33 h 322"/>
                <a:gd name="T10" fmla="*/ 160 w 167"/>
                <a:gd name="T11" fmla="*/ 40 h 322"/>
                <a:gd name="T12" fmla="*/ 161 w 167"/>
                <a:gd name="T13" fmla="*/ 63 h 322"/>
                <a:gd name="T14" fmla="*/ 161 w 167"/>
                <a:gd name="T15" fmla="*/ 73 h 322"/>
                <a:gd name="T16" fmla="*/ 161 w 167"/>
                <a:gd name="T17" fmla="*/ 83 h 322"/>
                <a:gd name="T18" fmla="*/ 161 w 167"/>
                <a:gd name="T19" fmla="*/ 96 h 322"/>
                <a:gd name="T20" fmla="*/ 161 w 167"/>
                <a:gd name="T21" fmla="*/ 106 h 322"/>
                <a:gd name="T22" fmla="*/ 161 w 167"/>
                <a:gd name="T23" fmla="*/ 123 h 322"/>
                <a:gd name="T24" fmla="*/ 161 w 167"/>
                <a:gd name="T25" fmla="*/ 147 h 322"/>
                <a:gd name="T26" fmla="*/ 161 w 167"/>
                <a:gd name="T27" fmla="*/ 161 h 322"/>
                <a:gd name="T28" fmla="*/ 162 w 167"/>
                <a:gd name="T29" fmla="*/ 175 h 322"/>
                <a:gd name="T30" fmla="*/ 161 w 167"/>
                <a:gd name="T31" fmla="*/ 180 h 322"/>
                <a:gd name="T32" fmla="*/ 162 w 167"/>
                <a:gd name="T33" fmla="*/ 201 h 322"/>
                <a:gd name="T34" fmla="*/ 162 w 167"/>
                <a:gd name="T35" fmla="*/ 212 h 322"/>
                <a:gd name="T36" fmla="*/ 162 w 167"/>
                <a:gd name="T37" fmla="*/ 225 h 322"/>
                <a:gd name="T38" fmla="*/ 162 w 167"/>
                <a:gd name="T39" fmla="*/ 245 h 322"/>
                <a:gd name="T40" fmla="*/ 164 w 167"/>
                <a:gd name="T41" fmla="*/ 267 h 322"/>
                <a:gd name="T42" fmla="*/ 166 w 167"/>
                <a:gd name="T43" fmla="*/ 290 h 322"/>
                <a:gd name="T44" fmla="*/ 167 w 167"/>
                <a:gd name="T45" fmla="*/ 305 h 322"/>
                <a:gd name="T46" fmla="*/ 167 w 167"/>
                <a:gd name="T47" fmla="*/ 320 h 322"/>
                <a:gd name="T48" fmla="*/ 145 w 167"/>
                <a:gd name="T49" fmla="*/ 321 h 322"/>
                <a:gd name="T50" fmla="*/ 132 w 167"/>
                <a:gd name="T51" fmla="*/ 321 h 322"/>
                <a:gd name="T52" fmla="*/ 122 w 167"/>
                <a:gd name="T53" fmla="*/ 321 h 322"/>
                <a:gd name="T54" fmla="*/ 96 w 167"/>
                <a:gd name="T55" fmla="*/ 322 h 322"/>
                <a:gd name="T56" fmla="*/ 66 w 167"/>
                <a:gd name="T57" fmla="*/ 322 h 322"/>
                <a:gd name="T58" fmla="*/ 49 w 167"/>
                <a:gd name="T59" fmla="*/ 322 h 322"/>
                <a:gd name="T60" fmla="*/ 39 w 167"/>
                <a:gd name="T61" fmla="*/ 322 h 322"/>
                <a:gd name="T62" fmla="*/ 22 w 167"/>
                <a:gd name="T63" fmla="*/ 322 h 322"/>
                <a:gd name="T64" fmla="*/ 7 w 167"/>
                <a:gd name="T65" fmla="*/ 322 h 322"/>
                <a:gd name="T66" fmla="*/ 6 w 167"/>
                <a:gd name="T67" fmla="*/ 300 h 322"/>
                <a:gd name="T68" fmla="*/ 6 w 167"/>
                <a:gd name="T69" fmla="*/ 276 h 322"/>
                <a:gd name="T70" fmla="*/ 1 w 167"/>
                <a:gd name="T71" fmla="*/ 267 h 322"/>
                <a:gd name="T72" fmla="*/ 1 w 167"/>
                <a:gd name="T73" fmla="*/ 237 h 322"/>
                <a:gd name="T74" fmla="*/ 1 w 167"/>
                <a:gd name="T75" fmla="*/ 212 h 322"/>
                <a:gd name="T76" fmla="*/ 1 w 167"/>
                <a:gd name="T77" fmla="*/ 179 h 322"/>
                <a:gd name="T78" fmla="*/ 1 w 167"/>
                <a:gd name="T79" fmla="*/ 164 h 322"/>
                <a:gd name="T80" fmla="*/ 1 w 167"/>
                <a:gd name="T81" fmla="*/ 153 h 322"/>
                <a:gd name="T82" fmla="*/ 1 w 167"/>
                <a:gd name="T83" fmla="*/ 141 h 322"/>
                <a:gd name="T84" fmla="*/ 1 w 167"/>
                <a:gd name="T85" fmla="*/ 129 h 322"/>
                <a:gd name="T86" fmla="*/ 0 w 167"/>
                <a:gd name="T87" fmla="*/ 115 h 322"/>
                <a:gd name="T88" fmla="*/ 0 w 167"/>
                <a:gd name="T89" fmla="*/ 101 h 322"/>
                <a:gd name="T90" fmla="*/ 0 w 167"/>
                <a:gd name="T91" fmla="*/ 80 h 322"/>
                <a:gd name="T92" fmla="*/ 0 w 167"/>
                <a:gd name="T93" fmla="*/ 48 h 322"/>
                <a:gd name="T94" fmla="*/ 0 w 167"/>
                <a:gd name="T95" fmla="*/ 36 h 322"/>
                <a:gd name="T96" fmla="*/ 0 w 167"/>
                <a:gd name="T97" fmla="*/ 5 h 322"/>
                <a:gd name="T98" fmla="*/ 8 w 167"/>
                <a:gd name="T99" fmla="*/ 1 h 322"/>
                <a:gd name="T100" fmla="*/ 33 w 167"/>
                <a:gd name="T101" fmla="*/ 1 h 322"/>
                <a:gd name="T102" fmla="*/ 46 w 167"/>
                <a:gd name="T103" fmla="*/ 0 h 322"/>
                <a:gd name="T104" fmla="*/ 63 w 167"/>
                <a:gd name="T105" fmla="*/ 0 h 322"/>
                <a:gd name="T106" fmla="*/ 86 w 167"/>
                <a:gd name="T107" fmla="*/ 0 h 322"/>
                <a:gd name="T108" fmla="*/ 87 w 167"/>
                <a:gd name="T109" fmla="*/ 0 h 322"/>
                <a:gd name="T110" fmla="*/ 95 w 167"/>
                <a:gd name="T111" fmla="*/ 0 h 3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67" h="322">
                  <a:moveTo>
                    <a:pt x="106" y="0"/>
                  </a:moveTo>
                  <a:lnTo>
                    <a:pt x="108" y="0"/>
                  </a:lnTo>
                  <a:lnTo>
                    <a:pt x="112" y="0"/>
                  </a:lnTo>
                  <a:lnTo>
                    <a:pt x="113" y="0"/>
                  </a:lnTo>
                  <a:lnTo>
                    <a:pt x="116" y="0"/>
                  </a:lnTo>
                  <a:lnTo>
                    <a:pt x="117" y="0"/>
                  </a:lnTo>
                  <a:lnTo>
                    <a:pt x="118" y="0"/>
                  </a:lnTo>
                  <a:lnTo>
                    <a:pt x="119" y="0"/>
                  </a:lnTo>
                  <a:lnTo>
                    <a:pt x="128" y="0"/>
                  </a:lnTo>
                  <a:lnTo>
                    <a:pt x="133" y="0"/>
                  </a:lnTo>
                  <a:lnTo>
                    <a:pt x="140" y="0"/>
                  </a:lnTo>
                  <a:lnTo>
                    <a:pt x="142" y="0"/>
                  </a:lnTo>
                  <a:lnTo>
                    <a:pt x="143" y="0"/>
                  </a:lnTo>
                  <a:lnTo>
                    <a:pt x="146" y="0"/>
                  </a:lnTo>
                  <a:lnTo>
                    <a:pt x="149" y="0"/>
                  </a:lnTo>
                  <a:lnTo>
                    <a:pt x="151" y="0"/>
                  </a:lnTo>
                  <a:lnTo>
                    <a:pt x="158" y="0"/>
                  </a:lnTo>
                  <a:lnTo>
                    <a:pt x="160" y="0"/>
                  </a:lnTo>
                  <a:lnTo>
                    <a:pt x="160" y="2"/>
                  </a:lnTo>
                  <a:lnTo>
                    <a:pt x="160" y="3"/>
                  </a:lnTo>
                  <a:lnTo>
                    <a:pt x="160" y="5"/>
                  </a:lnTo>
                  <a:lnTo>
                    <a:pt x="160" y="8"/>
                  </a:lnTo>
                  <a:lnTo>
                    <a:pt x="160" y="19"/>
                  </a:lnTo>
                  <a:lnTo>
                    <a:pt x="160" y="24"/>
                  </a:lnTo>
                  <a:lnTo>
                    <a:pt x="160" y="31"/>
                  </a:lnTo>
                  <a:lnTo>
                    <a:pt x="160" y="33"/>
                  </a:lnTo>
                  <a:lnTo>
                    <a:pt x="160" y="34"/>
                  </a:lnTo>
                  <a:lnTo>
                    <a:pt x="160" y="35"/>
                  </a:lnTo>
                  <a:lnTo>
                    <a:pt x="160" y="36"/>
                  </a:lnTo>
                  <a:lnTo>
                    <a:pt x="160" y="37"/>
                  </a:lnTo>
                  <a:lnTo>
                    <a:pt x="160" y="40"/>
                  </a:lnTo>
                  <a:lnTo>
                    <a:pt x="160" y="41"/>
                  </a:lnTo>
                  <a:lnTo>
                    <a:pt x="160" y="48"/>
                  </a:lnTo>
                  <a:lnTo>
                    <a:pt x="160" y="52"/>
                  </a:lnTo>
                  <a:lnTo>
                    <a:pt x="161" y="58"/>
                  </a:lnTo>
                  <a:lnTo>
                    <a:pt x="161" y="59"/>
                  </a:lnTo>
                  <a:lnTo>
                    <a:pt x="161" y="63"/>
                  </a:lnTo>
                  <a:lnTo>
                    <a:pt x="161" y="65"/>
                  </a:lnTo>
                  <a:lnTo>
                    <a:pt x="161" y="66"/>
                  </a:lnTo>
                  <a:lnTo>
                    <a:pt x="161" y="67"/>
                  </a:lnTo>
                  <a:lnTo>
                    <a:pt x="161" y="71"/>
                  </a:lnTo>
                  <a:lnTo>
                    <a:pt x="161" y="72"/>
                  </a:lnTo>
                  <a:lnTo>
                    <a:pt x="161" y="73"/>
                  </a:lnTo>
                  <a:lnTo>
                    <a:pt x="161" y="76"/>
                  </a:lnTo>
                  <a:lnTo>
                    <a:pt x="161" y="79"/>
                  </a:lnTo>
                  <a:lnTo>
                    <a:pt x="161" y="81"/>
                  </a:lnTo>
                  <a:lnTo>
                    <a:pt x="161" y="82"/>
                  </a:lnTo>
                  <a:lnTo>
                    <a:pt x="161" y="83"/>
                  </a:lnTo>
                  <a:lnTo>
                    <a:pt x="161" y="85"/>
                  </a:lnTo>
                  <a:lnTo>
                    <a:pt x="161" y="87"/>
                  </a:lnTo>
                  <a:lnTo>
                    <a:pt x="161" y="91"/>
                  </a:lnTo>
                  <a:lnTo>
                    <a:pt x="161" y="92"/>
                  </a:lnTo>
                  <a:lnTo>
                    <a:pt x="161" y="96"/>
                  </a:lnTo>
                  <a:lnTo>
                    <a:pt x="161" y="100"/>
                  </a:lnTo>
                  <a:lnTo>
                    <a:pt x="161" y="101"/>
                  </a:lnTo>
                  <a:lnTo>
                    <a:pt x="161" y="103"/>
                  </a:lnTo>
                  <a:lnTo>
                    <a:pt x="161" y="104"/>
                  </a:lnTo>
                  <a:lnTo>
                    <a:pt x="161" y="105"/>
                  </a:lnTo>
                  <a:lnTo>
                    <a:pt x="161" y="106"/>
                  </a:lnTo>
                  <a:lnTo>
                    <a:pt x="161" y="111"/>
                  </a:lnTo>
                  <a:lnTo>
                    <a:pt x="161" y="112"/>
                  </a:lnTo>
                  <a:lnTo>
                    <a:pt x="161" y="113"/>
                  </a:lnTo>
                  <a:lnTo>
                    <a:pt x="161" y="115"/>
                  </a:lnTo>
                  <a:lnTo>
                    <a:pt x="161" y="116"/>
                  </a:lnTo>
                  <a:lnTo>
                    <a:pt x="161" y="123"/>
                  </a:lnTo>
                  <a:lnTo>
                    <a:pt x="161" y="124"/>
                  </a:lnTo>
                  <a:lnTo>
                    <a:pt x="161" y="127"/>
                  </a:lnTo>
                  <a:lnTo>
                    <a:pt x="161" y="131"/>
                  </a:lnTo>
                  <a:lnTo>
                    <a:pt x="161" y="139"/>
                  </a:lnTo>
                  <a:lnTo>
                    <a:pt x="161" y="140"/>
                  </a:lnTo>
                  <a:lnTo>
                    <a:pt x="161" y="147"/>
                  </a:lnTo>
                  <a:lnTo>
                    <a:pt x="161" y="148"/>
                  </a:lnTo>
                  <a:lnTo>
                    <a:pt x="161" y="151"/>
                  </a:lnTo>
                  <a:lnTo>
                    <a:pt x="161" y="156"/>
                  </a:lnTo>
                  <a:lnTo>
                    <a:pt x="161" y="160"/>
                  </a:lnTo>
                  <a:lnTo>
                    <a:pt x="161" y="161"/>
                  </a:lnTo>
                  <a:lnTo>
                    <a:pt x="161" y="162"/>
                  </a:lnTo>
                  <a:lnTo>
                    <a:pt x="161" y="164"/>
                  </a:lnTo>
                  <a:lnTo>
                    <a:pt x="162" y="171"/>
                  </a:lnTo>
                  <a:lnTo>
                    <a:pt x="162" y="172"/>
                  </a:lnTo>
                  <a:lnTo>
                    <a:pt x="162" y="173"/>
                  </a:lnTo>
                  <a:lnTo>
                    <a:pt x="162" y="175"/>
                  </a:lnTo>
                  <a:lnTo>
                    <a:pt x="162" y="176"/>
                  </a:lnTo>
                  <a:lnTo>
                    <a:pt x="162" y="177"/>
                  </a:lnTo>
                  <a:lnTo>
                    <a:pt x="161" y="180"/>
                  </a:lnTo>
                  <a:lnTo>
                    <a:pt x="161" y="181"/>
                  </a:lnTo>
                  <a:lnTo>
                    <a:pt x="162" y="186"/>
                  </a:lnTo>
                  <a:lnTo>
                    <a:pt x="162" y="189"/>
                  </a:lnTo>
                  <a:lnTo>
                    <a:pt x="162" y="192"/>
                  </a:lnTo>
                  <a:lnTo>
                    <a:pt x="162" y="193"/>
                  </a:lnTo>
                  <a:lnTo>
                    <a:pt x="162" y="201"/>
                  </a:lnTo>
                  <a:lnTo>
                    <a:pt x="162" y="205"/>
                  </a:lnTo>
                  <a:lnTo>
                    <a:pt x="162" y="208"/>
                  </a:lnTo>
                  <a:lnTo>
                    <a:pt x="162" y="209"/>
                  </a:lnTo>
                  <a:lnTo>
                    <a:pt x="162" y="212"/>
                  </a:lnTo>
                  <a:lnTo>
                    <a:pt x="162" y="213"/>
                  </a:lnTo>
                  <a:lnTo>
                    <a:pt x="162" y="218"/>
                  </a:lnTo>
                  <a:lnTo>
                    <a:pt x="162" y="223"/>
                  </a:lnTo>
                  <a:lnTo>
                    <a:pt x="162" y="225"/>
                  </a:lnTo>
                  <a:lnTo>
                    <a:pt x="162" y="233"/>
                  </a:lnTo>
                  <a:lnTo>
                    <a:pt x="162" y="236"/>
                  </a:lnTo>
                  <a:lnTo>
                    <a:pt x="162" y="237"/>
                  </a:lnTo>
                  <a:lnTo>
                    <a:pt x="162" y="241"/>
                  </a:lnTo>
                  <a:lnTo>
                    <a:pt x="162" y="244"/>
                  </a:lnTo>
                  <a:lnTo>
                    <a:pt x="162" y="245"/>
                  </a:lnTo>
                  <a:lnTo>
                    <a:pt x="162" y="248"/>
                  </a:lnTo>
                  <a:lnTo>
                    <a:pt x="162" y="252"/>
                  </a:lnTo>
                  <a:lnTo>
                    <a:pt x="162" y="264"/>
                  </a:lnTo>
                  <a:lnTo>
                    <a:pt x="162" y="266"/>
                  </a:lnTo>
                  <a:lnTo>
                    <a:pt x="162" y="267"/>
                  </a:lnTo>
                  <a:lnTo>
                    <a:pt x="164" y="267"/>
                  </a:lnTo>
                  <a:lnTo>
                    <a:pt x="166" y="267"/>
                  </a:lnTo>
                  <a:lnTo>
                    <a:pt x="166" y="274"/>
                  </a:lnTo>
                  <a:lnTo>
                    <a:pt x="166" y="287"/>
                  </a:lnTo>
                  <a:lnTo>
                    <a:pt x="166" y="290"/>
                  </a:lnTo>
                  <a:lnTo>
                    <a:pt x="166" y="296"/>
                  </a:lnTo>
                  <a:lnTo>
                    <a:pt x="166" y="297"/>
                  </a:lnTo>
                  <a:lnTo>
                    <a:pt x="166" y="299"/>
                  </a:lnTo>
                  <a:lnTo>
                    <a:pt x="166" y="301"/>
                  </a:lnTo>
                  <a:lnTo>
                    <a:pt x="166" y="303"/>
                  </a:lnTo>
                  <a:lnTo>
                    <a:pt x="166" y="304"/>
                  </a:lnTo>
                  <a:lnTo>
                    <a:pt x="167" y="305"/>
                  </a:lnTo>
                  <a:lnTo>
                    <a:pt x="167" y="307"/>
                  </a:lnTo>
                  <a:lnTo>
                    <a:pt x="167" y="311"/>
                  </a:lnTo>
                  <a:lnTo>
                    <a:pt x="167" y="316"/>
                  </a:lnTo>
                  <a:lnTo>
                    <a:pt x="167" y="319"/>
                  </a:lnTo>
                  <a:lnTo>
                    <a:pt x="167" y="320"/>
                  </a:lnTo>
                  <a:lnTo>
                    <a:pt x="167" y="321"/>
                  </a:lnTo>
                  <a:lnTo>
                    <a:pt x="162" y="321"/>
                  </a:lnTo>
                  <a:lnTo>
                    <a:pt x="152" y="321"/>
                  </a:lnTo>
                  <a:lnTo>
                    <a:pt x="150" y="321"/>
                  </a:lnTo>
                  <a:lnTo>
                    <a:pt x="145" y="321"/>
                  </a:lnTo>
                  <a:lnTo>
                    <a:pt x="143" y="321"/>
                  </a:lnTo>
                  <a:lnTo>
                    <a:pt x="142" y="321"/>
                  </a:lnTo>
                  <a:lnTo>
                    <a:pt x="140" y="321"/>
                  </a:lnTo>
                  <a:lnTo>
                    <a:pt x="137" y="321"/>
                  </a:lnTo>
                  <a:lnTo>
                    <a:pt x="135" y="321"/>
                  </a:lnTo>
                  <a:lnTo>
                    <a:pt x="132" y="321"/>
                  </a:lnTo>
                  <a:lnTo>
                    <a:pt x="128" y="321"/>
                  </a:lnTo>
                  <a:lnTo>
                    <a:pt x="127" y="321"/>
                  </a:lnTo>
                  <a:lnTo>
                    <a:pt x="126" y="321"/>
                  </a:lnTo>
                  <a:lnTo>
                    <a:pt x="124" y="321"/>
                  </a:lnTo>
                  <a:lnTo>
                    <a:pt x="122" y="321"/>
                  </a:lnTo>
                  <a:lnTo>
                    <a:pt x="119" y="321"/>
                  </a:lnTo>
                  <a:lnTo>
                    <a:pt x="109" y="321"/>
                  </a:lnTo>
                  <a:lnTo>
                    <a:pt x="108" y="321"/>
                  </a:lnTo>
                  <a:lnTo>
                    <a:pt x="106" y="321"/>
                  </a:lnTo>
                  <a:lnTo>
                    <a:pt x="102" y="321"/>
                  </a:lnTo>
                  <a:lnTo>
                    <a:pt x="100" y="322"/>
                  </a:lnTo>
                  <a:lnTo>
                    <a:pt x="96" y="322"/>
                  </a:lnTo>
                  <a:lnTo>
                    <a:pt x="89" y="322"/>
                  </a:lnTo>
                  <a:lnTo>
                    <a:pt x="81" y="322"/>
                  </a:lnTo>
                  <a:lnTo>
                    <a:pt x="79" y="322"/>
                  </a:lnTo>
                  <a:lnTo>
                    <a:pt x="72" y="322"/>
                  </a:lnTo>
                  <a:lnTo>
                    <a:pt x="71" y="322"/>
                  </a:lnTo>
                  <a:lnTo>
                    <a:pt x="66" y="322"/>
                  </a:lnTo>
                  <a:lnTo>
                    <a:pt x="64" y="322"/>
                  </a:lnTo>
                  <a:lnTo>
                    <a:pt x="63" y="322"/>
                  </a:lnTo>
                  <a:lnTo>
                    <a:pt x="62" y="322"/>
                  </a:lnTo>
                  <a:lnTo>
                    <a:pt x="56" y="322"/>
                  </a:lnTo>
                  <a:lnTo>
                    <a:pt x="54" y="322"/>
                  </a:lnTo>
                  <a:lnTo>
                    <a:pt x="49" y="322"/>
                  </a:lnTo>
                  <a:lnTo>
                    <a:pt x="45" y="322"/>
                  </a:lnTo>
                  <a:lnTo>
                    <a:pt x="41" y="322"/>
                  </a:lnTo>
                  <a:lnTo>
                    <a:pt x="40" y="322"/>
                  </a:lnTo>
                  <a:lnTo>
                    <a:pt x="39" y="322"/>
                  </a:lnTo>
                  <a:lnTo>
                    <a:pt x="33" y="322"/>
                  </a:lnTo>
                  <a:lnTo>
                    <a:pt x="31" y="322"/>
                  </a:lnTo>
                  <a:lnTo>
                    <a:pt x="24" y="322"/>
                  </a:lnTo>
                  <a:lnTo>
                    <a:pt x="23" y="322"/>
                  </a:lnTo>
                  <a:lnTo>
                    <a:pt x="22" y="322"/>
                  </a:lnTo>
                  <a:lnTo>
                    <a:pt x="20" y="322"/>
                  </a:lnTo>
                  <a:lnTo>
                    <a:pt x="15" y="322"/>
                  </a:lnTo>
                  <a:lnTo>
                    <a:pt x="13" y="322"/>
                  </a:lnTo>
                  <a:lnTo>
                    <a:pt x="9" y="322"/>
                  </a:lnTo>
                  <a:lnTo>
                    <a:pt x="7" y="322"/>
                  </a:lnTo>
                  <a:lnTo>
                    <a:pt x="6" y="322"/>
                  </a:lnTo>
                  <a:lnTo>
                    <a:pt x="6" y="319"/>
                  </a:lnTo>
                  <a:lnTo>
                    <a:pt x="6" y="316"/>
                  </a:lnTo>
                  <a:lnTo>
                    <a:pt x="6" y="311"/>
                  </a:lnTo>
                  <a:lnTo>
                    <a:pt x="6" y="309"/>
                  </a:lnTo>
                  <a:lnTo>
                    <a:pt x="6" y="307"/>
                  </a:lnTo>
                  <a:lnTo>
                    <a:pt x="6" y="300"/>
                  </a:lnTo>
                  <a:lnTo>
                    <a:pt x="6" y="297"/>
                  </a:lnTo>
                  <a:lnTo>
                    <a:pt x="6" y="292"/>
                  </a:lnTo>
                  <a:lnTo>
                    <a:pt x="6" y="287"/>
                  </a:lnTo>
                  <a:lnTo>
                    <a:pt x="6" y="284"/>
                  </a:lnTo>
                  <a:lnTo>
                    <a:pt x="6" y="283"/>
                  </a:lnTo>
                  <a:lnTo>
                    <a:pt x="6" y="279"/>
                  </a:lnTo>
                  <a:lnTo>
                    <a:pt x="6" y="276"/>
                  </a:lnTo>
                  <a:lnTo>
                    <a:pt x="6" y="275"/>
                  </a:lnTo>
                  <a:lnTo>
                    <a:pt x="6" y="268"/>
                  </a:lnTo>
                  <a:lnTo>
                    <a:pt x="6" y="267"/>
                  </a:lnTo>
                  <a:lnTo>
                    <a:pt x="5" y="267"/>
                  </a:lnTo>
                  <a:lnTo>
                    <a:pt x="4" y="267"/>
                  </a:lnTo>
                  <a:lnTo>
                    <a:pt x="1" y="267"/>
                  </a:lnTo>
                  <a:lnTo>
                    <a:pt x="1" y="264"/>
                  </a:lnTo>
                  <a:lnTo>
                    <a:pt x="1" y="259"/>
                  </a:lnTo>
                  <a:lnTo>
                    <a:pt x="1" y="258"/>
                  </a:lnTo>
                  <a:lnTo>
                    <a:pt x="1" y="250"/>
                  </a:lnTo>
                  <a:lnTo>
                    <a:pt x="1" y="237"/>
                  </a:lnTo>
                  <a:lnTo>
                    <a:pt x="1" y="233"/>
                  </a:lnTo>
                  <a:lnTo>
                    <a:pt x="1" y="227"/>
                  </a:lnTo>
                  <a:lnTo>
                    <a:pt x="1" y="225"/>
                  </a:lnTo>
                  <a:lnTo>
                    <a:pt x="1" y="216"/>
                  </a:lnTo>
                  <a:lnTo>
                    <a:pt x="1" y="212"/>
                  </a:lnTo>
                  <a:lnTo>
                    <a:pt x="1" y="209"/>
                  </a:lnTo>
                  <a:lnTo>
                    <a:pt x="1" y="200"/>
                  </a:lnTo>
                  <a:lnTo>
                    <a:pt x="1" y="192"/>
                  </a:lnTo>
                  <a:lnTo>
                    <a:pt x="1" y="191"/>
                  </a:lnTo>
                  <a:lnTo>
                    <a:pt x="1" y="188"/>
                  </a:lnTo>
                  <a:lnTo>
                    <a:pt x="1" y="179"/>
                  </a:lnTo>
                  <a:lnTo>
                    <a:pt x="1" y="176"/>
                  </a:lnTo>
                  <a:lnTo>
                    <a:pt x="1" y="167"/>
                  </a:lnTo>
                  <a:lnTo>
                    <a:pt x="1" y="165"/>
                  </a:lnTo>
                  <a:lnTo>
                    <a:pt x="1" y="164"/>
                  </a:lnTo>
                  <a:lnTo>
                    <a:pt x="1" y="156"/>
                  </a:lnTo>
                  <a:lnTo>
                    <a:pt x="1" y="155"/>
                  </a:lnTo>
                  <a:lnTo>
                    <a:pt x="1" y="154"/>
                  </a:lnTo>
                  <a:lnTo>
                    <a:pt x="1" y="153"/>
                  </a:lnTo>
                  <a:lnTo>
                    <a:pt x="1" y="149"/>
                  </a:lnTo>
                  <a:lnTo>
                    <a:pt x="1" y="146"/>
                  </a:lnTo>
                  <a:lnTo>
                    <a:pt x="1" y="145"/>
                  </a:lnTo>
                  <a:lnTo>
                    <a:pt x="1" y="141"/>
                  </a:lnTo>
                  <a:lnTo>
                    <a:pt x="1" y="140"/>
                  </a:lnTo>
                  <a:lnTo>
                    <a:pt x="1" y="138"/>
                  </a:lnTo>
                  <a:lnTo>
                    <a:pt x="1" y="137"/>
                  </a:lnTo>
                  <a:lnTo>
                    <a:pt x="1" y="136"/>
                  </a:lnTo>
                  <a:lnTo>
                    <a:pt x="1" y="130"/>
                  </a:lnTo>
                  <a:lnTo>
                    <a:pt x="1" y="129"/>
                  </a:lnTo>
                  <a:lnTo>
                    <a:pt x="0" y="129"/>
                  </a:lnTo>
                  <a:lnTo>
                    <a:pt x="0" y="127"/>
                  </a:lnTo>
                  <a:lnTo>
                    <a:pt x="0" y="123"/>
                  </a:lnTo>
                  <a:lnTo>
                    <a:pt x="0" y="116"/>
                  </a:lnTo>
                  <a:lnTo>
                    <a:pt x="0" y="115"/>
                  </a:lnTo>
                  <a:lnTo>
                    <a:pt x="0" y="114"/>
                  </a:lnTo>
                  <a:lnTo>
                    <a:pt x="0" y="113"/>
                  </a:lnTo>
                  <a:lnTo>
                    <a:pt x="0" y="112"/>
                  </a:lnTo>
                  <a:lnTo>
                    <a:pt x="0" y="108"/>
                  </a:lnTo>
                  <a:lnTo>
                    <a:pt x="0" y="105"/>
                  </a:lnTo>
                  <a:lnTo>
                    <a:pt x="0" y="103"/>
                  </a:lnTo>
                  <a:lnTo>
                    <a:pt x="0" y="101"/>
                  </a:lnTo>
                  <a:lnTo>
                    <a:pt x="0" y="100"/>
                  </a:lnTo>
                  <a:lnTo>
                    <a:pt x="0" y="99"/>
                  </a:lnTo>
                  <a:lnTo>
                    <a:pt x="0" y="90"/>
                  </a:lnTo>
                  <a:lnTo>
                    <a:pt x="0" y="84"/>
                  </a:lnTo>
                  <a:lnTo>
                    <a:pt x="0" y="82"/>
                  </a:lnTo>
                  <a:lnTo>
                    <a:pt x="0" y="80"/>
                  </a:lnTo>
                  <a:lnTo>
                    <a:pt x="0" y="73"/>
                  </a:lnTo>
                  <a:lnTo>
                    <a:pt x="0" y="67"/>
                  </a:lnTo>
                  <a:lnTo>
                    <a:pt x="0" y="61"/>
                  </a:lnTo>
                  <a:lnTo>
                    <a:pt x="0" y="55"/>
                  </a:lnTo>
                  <a:lnTo>
                    <a:pt x="0" y="53"/>
                  </a:lnTo>
                  <a:lnTo>
                    <a:pt x="0" y="50"/>
                  </a:lnTo>
                  <a:lnTo>
                    <a:pt x="0" y="48"/>
                  </a:lnTo>
                  <a:lnTo>
                    <a:pt x="0" y="47"/>
                  </a:lnTo>
                  <a:lnTo>
                    <a:pt x="0" y="44"/>
                  </a:lnTo>
                  <a:lnTo>
                    <a:pt x="0" y="42"/>
                  </a:lnTo>
                  <a:lnTo>
                    <a:pt x="0" y="40"/>
                  </a:lnTo>
                  <a:lnTo>
                    <a:pt x="0" y="36"/>
                  </a:lnTo>
                  <a:lnTo>
                    <a:pt x="0" y="33"/>
                  </a:lnTo>
                  <a:lnTo>
                    <a:pt x="0" y="28"/>
                  </a:lnTo>
                  <a:lnTo>
                    <a:pt x="0" y="25"/>
                  </a:lnTo>
                  <a:lnTo>
                    <a:pt x="0" y="18"/>
                  </a:lnTo>
                  <a:lnTo>
                    <a:pt x="0" y="16"/>
                  </a:lnTo>
                  <a:lnTo>
                    <a:pt x="0" y="13"/>
                  </a:lnTo>
                  <a:lnTo>
                    <a:pt x="0" y="5"/>
                  </a:lnTo>
                  <a:lnTo>
                    <a:pt x="0" y="3"/>
                  </a:lnTo>
                  <a:lnTo>
                    <a:pt x="0" y="1"/>
                  </a:lnTo>
                  <a:lnTo>
                    <a:pt x="1" y="1"/>
                  </a:lnTo>
                  <a:lnTo>
                    <a:pt x="6" y="1"/>
                  </a:lnTo>
                  <a:lnTo>
                    <a:pt x="8" y="1"/>
                  </a:lnTo>
                  <a:lnTo>
                    <a:pt x="10" y="1"/>
                  </a:lnTo>
                  <a:lnTo>
                    <a:pt x="14" y="1"/>
                  </a:lnTo>
                  <a:lnTo>
                    <a:pt x="17" y="1"/>
                  </a:lnTo>
                  <a:lnTo>
                    <a:pt x="23" y="1"/>
                  </a:lnTo>
                  <a:lnTo>
                    <a:pt x="24" y="1"/>
                  </a:lnTo>
                  <a:lnTo>
                    <a:pt x="32" y="1"/>
                  </a:lnTo>
                  <a:lnTo>
                    <a:pt x="33" y="1"/>
                  </a:lnTo>
                  <a:lnTo>
                    <a:pt x="38" y="1"/>
                  </a:lnTo>
                  <a:lnTo>
                    <a:pt x="40" y="0"/>
                  </a:lnTo>
                  <a:lnTo>
                    <a:pt x="40" y="1"/>
                  </a:lnTo>
                  <a:lnTo>
                    <a:pt x="44" y="0"/>
                  </a:lnTo>
                  <a:lnTo>
                    <a:pt x="45" y="0"/>
                  </a:lnTo>
                  <a:lnTo>
                    <a:pt x="46" y="0"/>
                  </a:lnTo>
                  <a:lnTo>
                    <a:pt x="48" y="0"/>
                  </a:lnTo>
                  <a:lnTo>
                    <a:pt x="49" y="0"/>
                  </a:lnTo>
                  <a:lnTo>
                    <a:pt x="50" y="0"/>
                  </a:lnTo>
                  <a:lnTo>
                    <a:pt x="53" y="0"/>
                  </a:lnTo>
                  <a:lnTo>
                    <a:pt x="56" y="0"/>
                  </a:lnTo>
                  <a:lnTo>
                    <a:pt x="62" y="0"/>
                  </a:lnTo>
                  <a:lnTo>
                    <a:pt x="63" y="0"/>
                  </a:lnTo>
                  <a:lnTo>
                    <a:pt x="65" y="0"/>
                  </a:lnTo>
                  <a:lnTo>
                    <a:pt x="70" y="0"/>
                  </a:lnTo>
                  <a:lnTo>
                    <a:pt x="76" y="0"/>
                  </a:lnTo>
                  <a:lnTo>
                    <a:pt x="77" y="0"/>
                  </a:lnTo>
                  <a:lnTo>
                    <a:pt x="81" y="0"/>
                  </a:lnTo>
                  <a:lnTo>
                    <a:pt x="84" y="0"/>
                  </a:lnTo>
                  <a:lnTo>
                    <a:pt x="86" y="0"/>
                  </a:lnTo>
                  <a:lnTo>
                    <a:pt x="87" y="0"/>
                  </a:lnTo>
                  <a:lnTo>
                    <a:pt x="88" y="0"/>
                  </a:lnTo>
                  <a:lnTo>
                    <a:pt x="90" y="0"/>
                  </a:lnTo>
                  <a:lnTo>
                    <a:pt x="92" y="0"/>
                  </a:lnTo>
                  <a:lnTo>
                    <a:pt x="95" y="0"/>
                  </a:lnTo>
                  <a:lnTo>
                    <a:pt x="97" y="0"/>
                  </a:lnTo>
                  <a:lnTo>
                    <a:pt x="98" y="0"/>
                  </a:lnTo>
                  <a:lnTo>
                    <a:pt x="106"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81" name="Freeform 182"/>
            <p:cNvSpPr>
              <a:spLocks/>
            </p:cNvSpPr>
            <p:nvPr/>
          </p:nvSpPr>
          <p:spPr bwMode="auto">
            <a:xfrm>
              <a:off x="3117" y="2967"/>
              <a:ext cx="167" cy="322"/>
            </a:xfrm>
            <a:custGeom>
              <a:avLst/>
              <a:gdLst>
                <a:gd name="T0" fmla="*/ 115 w 167"/>
                <a:gd name="T1" fmla="*/ 0 h 322"/>
                <a:gd name="T2" fmla="*/ 135 w 167"/>
                <a:gd name="T3" fmla="*/ 0 h 322"/>
                <a:gd name="T4" fmla="*/ 161 w 167"/>
                <a:gd name="T5" fmla="*/ 0 h 322"/>
                <a:gd name="T6" fmla="*/ 161 w 167"/>
                <a:gd name="T7" fmla="*/ 17 h 322"/>
                <a:gd name="T8" fmla="*/ 161 w 167"/>
                <a:gd name="T9" fmla="*/ 39 h 322"/>
                <a:gd name="T10" fmla="*/ 161 w 167"/>
                <a:gd name="T11" fmla="*/ 49 h 322"/>
                <a:gd name="T12" fmla="*/ 161 w 167"/>
                <a:gd name="T13" fmla="*/ 79 h 322"/>
                <a:gd name="T14" fmla="*/ 161 w 167"/>
                <a:gd name="T15" fmla="*/ 99 h 322"/>
                <a:gd name="T16" fmla="*/ 161 w 167"/>
                <a:gd name="T17" fmla="*/ 112 h 322"/>
                <a:gd name="T18" fmla="*/ 161 w 167"/>
                <a:gd name="T19" fmla="*/ 126 h 322"/>
                <a:gd name="T20" fmla="*/ 162 w 167"/>
                <a:gd name="T21" fmla="*/ 136 h 322"/>
                <a:gd name="T22" fmla="*/ 162 w 167"/>
                <a:gd name="T23" fmla="*/ 140 h 322"/>
                <a:gd name="T24" fmla="*/ 162 w 167"/>
                <a:gd name="T25" fmla="*/ 153 h 322"/>
                <a:gd name="T26" fmla="*/ 162 w 167"/>
                <a:gd name="T27" fmla="*/ 163 h 322"/>
                <a:gd name="T28" fmla="*/ 162 w 167"/>
                <a:gd name="T29" fmla="*/ 175 h 322"/>
                <a:gd name="T30" fmla="*/ 162 w 167"/>
                <a:gd name="T31" fmla="*/ 199 h 322"/>
                <a:gd name="T32" fmla="*/ 162 w 167"/>
                <a:gd name="T33" fmla="*/ 224 h 322"/>
                <a:gd name="T34" fmla="*/ 162 w 167"/>
                <a:gd name="T35" fmla="*/ 258 h 322"/>
                <a:gd name="T36" fmla="*/ 166 w 167"/>
                <a:gd name="T37" fmla="*/ 266 h 322"/>
                <a:gd name="T38" fmla="*/ 167 w 167"/>
                <a:gd name="T39" fmla="*/ 278 h 322"/>
                <a:gd name="T40" fmla="*/ 167 w 167"/>
                <a:gd name="T41" fmla="*/ 299 h 322"/>
                <a:gd name="T42" fmla="*/ 167 w 167"/>
                <a:gd name="T43" fmla="*/ 321 h 322"/>
                <a:gd name="T44" fmla="*/ 151 w 167"/>
                <a:gd name="T45" fmla="*/ 321 h 322"/>
                <a:gd name="T46" fmla="*/ 145 w 167"/>
                <a:gd name="T47" fmla="*/ 321 h 322"/>
                <a:gd name="T48" fmla="*/ 131 w 167"/>
                <a:gd name="T49" fmla="*/ 321 h 322"/>
                <a:gd name="T50" fmla="*/ 117 w 167"/>
                <a:gd name="T51" fmla="*/ 321 h 322"/>
                <a:gd name="T52" fmla="*/ 99 w 167"/>
                <a:gd name="T53" fmla="*/ 322 h 322"/>
                <a:gd name="T54" fmla="*/ 72 w 167"/>
                <a:gd name="T55" fmla="*/ 322 h 322"/>
                <a:gd name="T56" fmla="*/ 59 w 167"/>
                <a:gd name="T57" fmla="*/ 310 h 322"/>
                <a:gd name="T58" fmla="*/ 59 w 167"/>
                <a:gd name="T59" fmla="*/ 290 h 322"/>
                <a:gd name="T60" fmla="*/ 59 w 167"/>
                <a:gd name="T61" fmla="*/ 275 h 322"/>
                <a:gd name="T62" fmla="*/ 59 w 167"/>
                <a:gd name="T63" fmla="*/ 266 h 322"/>
                <a:gd name="T64" fmla="*/ 55 w 167"/>
                <a:gd name="T65" fmla="*/ 260 h 322"/>
                <a:gd name="T66" fmla="*/ 55 w 167"/>
                <a:gd name="T67" fmla="*/ 248 h 322"/>
                <a:gd name="T68" fmla="*/ 55 w 167"/>
                <a:gd name="T69" fmla="*/ 238 h 322"/>
                <a:gd name="T70" fmla="*/ 55 w 167"/>
                <a:gd name="T71" fmla="*/ 219 h 322"/>
                <a:gd name="T72" fmla="*/ 55 w 167"/>
                <a:gd name="T73" fmla="*/ 216 h 322"/>
                <a:gd name="T74" fmla="*/ 55 w 167"/>
                <a:gd name="T75" fmla="*/ 203 h 322"/>
                <a:gd name="T76" fmla="*/ 55 w 167"/>
                <a:gd name="T77" fmla="*/ 183 h 322"/>
                <a:gd name="T78" fmla="*/ 55 w 167"/>
                <a:gd name="T79" fmla="*/ 158 h 322"/>
                <a:gd name="T80" fmla="*/ 55 w 167"/>
                <a:gd name="T81" fmla="*/ 128 h 322"/>
                <a:gd name="T82" fmla="*/ 55 w 167"/>
                <a:gd name="T83" fmla="*/ 113 h 322"/>
                <a:gd name="T84" fmla="*/ 55 w 167"/>
                <a:gd name="T85" fmla="*/ 94 h 322"/>
                <a:gd name="T86" fmla="*/ 55 w 167"/>
                <a:gd name="T87" fmla="*/ 87 h 322"/>
                <a:gd name="T88" fmla="*/ 55 w 167"/>
                <a:gd name="T89" fmla="*/ 78 h 322"/>
                <a:gd name="T90" fmla="*/ 55 w 167"/>
                <a:gd name="T91" fmla="*/ 73 h 322"/>
                <a:gd name="T92" fmla="*/ 55 w 167"/>
                <a:gd name="T93" fmla="*/ 67 h 322"/>
                <a:gd name="T94" fmla="*/ 55 w 167"/>
                <a:gd name="T95" fmla="*/ 64 h 322"/>
                <a:gd name="T96" fmla="*/ 55 w 167"/>
                <a:gd name="T97" fmla="*/ 55 h 322"/>
                <a:gd name="T98" fmla="*/ 53 w 167"/>
                <a:gd name="T99" fmla="*/ 54 h 322"/>
                <a:gd name="T100" fmla="*/ 37 w 167"/>
                <a:gd name="T101" fmla="*/ 54 h 322"/>
                <a:gd name="T102" fmla="*/ 5 w 167"/>
                <a:gd name="T103" fmla="*/ 54 h 322"/>
                <a:gd name="T104" fmla="*/ 0 w 167"/>
                <a:gd name="T105" fmla="*/ 31 h 322"/>
                <a:gd name="T106" fmla="*/ 0 w 167"/>
                <a:gd name="T107" fmla="*/ 22 h 322"/>
                <a:gd name="T108" fmla="*/ 0 w 167"/>
                <a:gd name="T109" fmla="*/ 12 h 322"/>
                <a:gd name="T110" fmla="*/ 0 w 167"/>
                <a:gd name="T111" fmla="*/ 0 h 322"/>
                <a:gd name="T112" fmla="*/ 16 w 167"/>
                <a:gd name="T113" fmla="*/ 0 h 322"/>
                <a:gd name="T114" fmla="*/ 38 w 167"/>
                <a:gd name="T115" fmla="*/ 0 h 322"/>
                <a:gd name="T116" fmla="*/ 47 w 167"/>
                <a:gd name="T117" fmla="*/ 0 h 322"/>
                <a:gd name="T118" fmla="*/ 67 w 167"/>
                <a:gd name="T119" fmla="*/ 0 h 322"/>
                <a:gd name="T120" fmla="*/ 80 w 167"/>
                <a:gd name="T121" fmla="*/ 0 h 322"/>
                <a:gd name="T122" fmla="*/ 95 w 167"/>
                <a:gd name="T123" fmla="*/ 0 h 3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7" h="322">
                  <a:moveTo>
                    <a:pt x="95" y="0"/>
                  </a:moveTo>
                  <a:lnTo>
                    <a:pt x="96" y="0"/>
                  </a:lnTo>
                  <a:lnTo>
                    <a:pt x="98" y="0"/>
                  </a:lnTo>
                  <a:lnTo>
                    <a:pt x="106" y="0"/>
                  </a:lnTo>
                  <a:lnTo>
                    <a:pt x="110" y="0"/>
                  </a:lnTo>
                  <a:lnTo>
                    <a:pt x="115" y="0"/>
                  </a:lnTo>
                  <a:lnTo>
                    <a:pt x="117" y="0"/>
                  </a:lnTo>
                  <a:lnTo>
                    <a:pt x="125" y="0"/>
                  </a:lnTo>
                  <a:lnTo>
                    <a:pt x="128" y="0"/>
                  </a:lnTo>
                  <a:lnTo>
                    <a:pt x="133" y="0"/>
                  </a:lnTo>
                  <a:lnTo>
                    <a:pt x="135" y="0"/>
                  </a:lnTo>
                  <a:lnTo>
                    <a:pt x="136" y="0"/>
                  </a:lnTo>
                  <a:lnTo>
                    <a:pt x="146" y="0"/>
                  </a:lnTo>
                  <a:lnTo>
                    <a:pt x="149" y="0"/>
                  </a:lnTo>
                  <a:lnTo>
                    <a:pt x="153" y="0"/>
                  </a:lnTo>
                  <a:lnTo>
                    <a:pt x="158" y="0"/>
                  </a:lnTo>
                  <a:lnTo>
                    <a:pt x="161" y="0"/>
                  </a:lnTo>
                  <a:lnTo>
                    <a:pt x="161" y="2"/>
                  </a:lnTo>
                  <a:lnTo>
                    <a:pt x="161" y="4"/>
                  </a:lnTo>
                  <a:lnTo>
                    <a:pt x="161" y="12"/>
                  </a:lnTo>
                  <a:lnTo>
                    <a:pt x="161" y="15"/>
                  </a:lnTo>
                  <a:lnTo>
                    <a:pt x="161" y="17"/>
                  </a:lnTo>
                  <a:lnTo>
                    <a:pt x="161" y="24"/>
                  </a:lnTo>
                  <a:lnTo>
                    <a:pt x="161" y="27"/>
                  </a:lnTo>
                  <a:lnTo>
                    <a:pt x="161" y="32"/>
                  </a:lnTo>
                  <a:lnTo>
                    <a:pt x="161" y="35"/>
                  </a:lnTo>
                  <a:lnTo>
                    <a:pt x="161" y="39"/>
                  </a:lnTo>
                  <a:lnTo>
                    <a:pt x="161" y="41"/>
                  </a:lnTo>
                  <a:lnTo>
                    <a:pt x="161" y="43"/>
                  </a:lnTo>
                  <a:lnTo>
                    <a:pt x="161" y="46"/>
                  </a:lnTo>
                  <a:lnTo>
                    <a:pt x="161" y="47"/>
                  </a:lnTo>
                  <a:lnTo>
                    <a:pt x="161" y="49"/>
                  </a:lnTo>
                  <a:lnTo>
                    <a:pt x="161" y="52"/>
                  </a:lnTo>
                  <a:lnTo>
                    <a:pt x="161" y="54"/>
                  </a:lnTo>
                  <a:lnTo>
                    <a:pt x="161" y="60"/>
                  </a:lnTo>
                  <a:lnTo>
                    <a:pt x="161" y="66"/>
                  </a:lnTo>
                  <a:lnTo>
                    <a:pt x="161" y="72"/>
                  </a:lnTo>
                  <a:lnTo>
                    <a:pt x="161" y="79"/>
                  </a:lnTo>
                  <a:lnTo>
                    <a:pt x="161" y="81"/>
                  </a:lnTo>
                  <a:lnTo>
                    <a:pt x="161" y="83"/>
                  </a:lnTo>
                  <a:lnTo>
                    <a:pt x="161" y="89"/>
                  </a:lnTo>
                  <a:lnTo>
                    <a:pt x="161" y="98"/>
                  </a:lnTo>
                  <a:lnTo>
                    <a:pt x="161" y="99"/>
                  </a:lnTo>
                  <a:lnTo>
                    <a:pt x="161" y="100"/>
                  </a:lnTo>
                  <a:lnTo>
                    <a:pt x="161" y="102"/>
                  </a:lnTo>
                  <a:lnTo>
                    <a:pt x="161" y="104"/>
                  </a:lnTo>
                  <a:lnTo>
                    <a:pt x="161" y="107"/>
                  </a:lnTo>
                  <a:lnTo>
                    <a:pt x="161" y="111"/>
                  </a:lnTo>
                  <a:lnTo>
                    <a:pt x="161" y="112"/>
                  </a:lnTo>
                  <a:lnTo>
                    <a:pt x="161" y="113"/>
                  </a:lnTo>
                  <a:lnTo>
                    <a:pt x="161" y="114"/>
                  </a:lnTo>
                  <a:lnTo>
                    <a:pt x="161" y="115"/>
                  </a:lnTo>
                  <a:lnTo>
                    <a:pt x="161" y="122"/>
                  </a:lnTo>
                  <a:lnTo>
                    <a:pt x="161" y="126"/>
                  </a:lnTo>
                  <a:lnTo>
                    <a:pt x="161" y="128"/>
                  </a:lnTo>
                  <a:lnTo>
                    <a:pt x="162" y="128"/>
                  </a:lnTo>
                  <a:lnTo>
                    <a:pt x="162" y="129"/>
                  </a:lnTo>
                  <a:lnTo>
                    <a:pt x="162" y="135"/>
                  </a:lnTo>
                  <a:lnTo>
                    <a:pt x="162" y="136"/>
                  </a:lnTo>
                  <a:lnTo>
                    <a:pt x="162" y="137"/>
                  </a:lnTo>
                  <a:lnTo>
                    <a:pt x="162" y="139"/>
                  </a:lnTo>
                  <a:lnTo>
                    <a:pt x="162" y="140"/>
                  </a:lnTo>
                  <a:lnTo>
                    <a:pt x="162" y="144"/>
                  </a:lnTo>
                  <a:lnTo>
                    <a:pt x="162" y="145"/>
                  </a:lnTo>
                  <a:lnTo>
                    <a:pt x="162" y="148"/>
                  </a:lnTo>
                  <a:lnTo>
                    <a:pt x="162" y="152"/>
                  </a:lnTo>
                  <a:lnTo>
                    <a:pt x="162" y="153"/>
                  </a:lnTo>
                  <a:lnTo>
                    <a:pt x="162" y="154"/>
                  </a:lnTo>
                  <a:lnTo>
                    <a:pt x="162" y="155"/>
                  </a:lnTo>
                  <a:lnTo>
                    <a:pt x="162" y="163"/>
                  </a:lnTo>
                  <a:lnTo>
                    <a:pt x="162" y="164"/>
                  </a:lnTo>
                  <a:lnTo>
                    <a:pt x="162" y="166"/>
                  </a:lnTo>
                  <a:lnTo>
                    <a:pt x="162" y="175"/>
                  </a:lnTo>
                  <a:lnTo>
                    <a:pt x="162" y="178"/>
                  </a:lnTo>
                  <a:lnTo>
                    <a:pt x="162" y="187"/>
                  </a:lnTo>
                  <a:lnTo>
                    <a:pt x="162" y="190"/>
                  </a:lnTo>
                  <a:lnTo>
                    <a:pt x="162" y="191"/>
                  </a:lnTo>
                  <a:lnTo>
                    <a:pt x="162" y="199"/>
                  </a:lnTo>
                  <a:lnTo>
                    <a:pt x="162" y="208"/>
                  </a:lnTo>
                  <a:lnTo>
                    <a:pt x="162" y="211"/>
                  </a:lnTo>
                  <a:lnTo>
                    <a:pt x="162" y="215"/>
                  </a:lnTo>
                  <a:lnTo>
                    <a:pt x="162" y="224"/>
                  </a:lnTo>
                  <a:lnTo>
                    <a:pt x="162" y="226"/>
                  </a:lnTo>
                  <a:lnTo>
                    <a:pt x="162" y="232"/>
                  </a:lnTo>
                  <a:lnTo>
                    <a:pt x="162" y="236"/>
                  </a:lnTo>
                  <a:lnTo>
                    <a:pt x="162" y="249"/>
                  </a:lnTo>
                  <a:lnTo>
                    <a:pt x="162" y="257"/>
                  </a:lnTo>
                  <a:lnTo>
                    <a:pt x="162" y="258"/>
                  </a:lnTo>
                  <a:lnTo>
                    <a:pt x="162" y="263"/>
                  </a:lnTo>
                  <a:lnTo>
                    <a:pt x="162" y="266"/>
                  </a:lnTo>
                  <a:lnTo>
                    <a:pt x="165" y="266"/>
                  </a:lnTo>
                  <a:lnTo>
                    <a:pt x="166" y="266"/>
                  </a:lnTo>
                  <a:lnTo>
                    <a:pt x="167" y="266"/>
                  </a:lnTo>
                  <a:lnTo>
                    <a:pt x="167" y="267"/>
                  </a:lnTo>
                  <a:lnTo>
                    <a:pt x="167" y="274"/>
                  </a:lnTo>
                  <a:lnTo>
                    <a:pt x="167" y="275"/>
                  </a:lnTo>
                  <a:lnTo>
                    <a:pt x="167" y="278"/>
                  </a:lnTo>
                  <a:lnTo>
                    <a:pt x="167" y="282"/>
                  </a:lnTo>
                  <a:lnTo>
                    <a:pt x="167" y="283"/>
                  </a:lnTo>
                  <a:lnTo>
                    <a:pt x="167" y="286"/>
                  </a:lnTo>
                  <a:lnTo>
                    <a:pt x="167" y="291"/>
                  </a:lnTo>
                  <a:lnTo>
                    <a:pt x="167" y="296"/>
                  </a:lnTo>
                  <a:lnTo>
                    <a:pt x="167" y="299"/>
                  </a:lnTo>
                  <a:lnTo>
                    <a:pt x="167" y="306"/>
                  </a:lnTo>
                  <a:lnTo>
                    <a:pt x="167" y="308"/>
                  </a:lnTo>
                  <a:lnTo>
                    <a:pt x="167" y="310"/>
                  </a:lnTo>
                  <a:lnTo>
                    <a:pt x="167" y="315"/>
                  </a:lnTo>
                  <a:lnTo>
                    <a:pt x="167" y="318"/>
                  </a:lnTo>
                  <a:lnTo>
                    <a:pt x="167" y="321"/>
                  </a:lnTo>
                  <a:lnTo>
                    <a:pt x="159" y="321"/>
                  </a:lnTo>
                  <a:lnTo>
                    <a:pt x="154" y="321"/>
                  </a:lnTo>
                  <a:lnTo>
                    <a:pt x="152" y="321"/>
                  </a:lnTo>
                  <a:lnTo>
                    <a:pt x="151" y="321"/>
                  </a:lnTo>
                  <a:lnTo>
                    <a:pt x="150" y="321"/>
                  </a:lnTo>
                  <a:lnTo>
                    <a:pt x="149" y="321"/>
                  </a:lnTo>
                  <a:lnTo>
                    <a:pt x="146" y="321"/>
                  </a:lnTo>
                  <a:lnTo>
                    <a:pt x="145" y="321"/>
                  </a:lnTo>
                  <a:lnTo>
                    <a:pt x="144" y="321"/>
                  </a:lnTo>
                  <a:lnTo>
                    <a:pt x="139" y="321"/>
                  </a:lnTo>
                  <a:lnTo>
                    <a:pt x="136" y="321"/>
                  </a:lnTo>
                  <a:lnTo>
                    <a:pt x="135" y="321"/>
                  </a:lnTo>
                  <a:lnTo>
                    <a:pt x="134" y="321"/>
                  </a:lnTo>
                  <a:lnTo>
                    <a:pt x="131" y="321"/>
                  </a:lnTo>
                  <a:lnTo>
                    <a:pt x="129" y="321"/>
                  </a:lnTo>
                  <a:lnTo>
                    <a:pt x="128" y="321"/>
                  </a:lnTo>
                  <a:lnTo>
                    <a:pt x="126" y="321"/>
                  </a:lnTo>
                  <a:lnTo>
                    <a:pt x="122" y="321"/>
                  </a:lnTo>
                  <a:lnTo>
                    <a:pt x="118" y="321"/>
                  </a:lnTo>
                  <a:lnTo>
                    <a:pt x="117" y="321"/>
                  </a:lnTo>
                  <a:lnTo>
                    <a:pt x="111" y="321"/>
                  </a:lnTo>
                  <a:lnTo>
                    <a:pt x="107" y="321"/>
                  </a:lnTo>
                  <a:lnTo>
                    <a:pt x="105" y="321"/>
                  </a:lnTo>
                  <a:lnTo>
                    <a:pt x="102" y="321"/>
                  </a:lnTo>
                  <a:lnTo>
                    <a:pt x="99" y="322"/>
                  </a:lnTo>
                  <a:lnTo>
                    <a:pt x="96" y="322"/>
                  </a:lnTo>
                  <a:lnTo>
                    <a:pt x="91" y="322"/>
                  </a:lnTo>
                  <a:lnTo>
                    <a:pt x="85" y="322"/>
                  </a:lnTo>
                  <a:lnTo>
                    <a:pt x="80" y="322"/>
                  </a:lnTo>
                  <a:lnTo>
                    <a:pt x="78" y="322"/>
                  </a:lnTo>
                  <a:lnTo>
                    <a:pt x="72" y="322"/>
                  </a:lnTo>
                  <a:lnTo>
                    <a:pt x="62" y="322"/>
                  </a:lnTo>
                  <a:lnTo>
                    <a:pt x="59" y="322"/>
                  </a:lnTo>
                  <a:lnTo>
                    <a:pt x="59" y="321"/>
                  </a:lnTo>
                  <a:lnTo>
                    <a:pt x="59" y="316"/>
                  </a:lnTo>
                  <a:lnTo>
                    <a:pt x="59" y="310"/>
                  </a:lnTo>
                  <a:lnTo>
                    <a:pt x="59" y="304"/>
                  </a:lnTo>
                  <a:lnTo>
                    <a:pt x="59" y="303"/>
                  </a:lnTo>
                  <a:lnTo>
                    <a:pt x="59" y="295"/>
                  </a:lnTo>
                  <a:lnTo>
                    <a:pt x="59" y="291"/>
                  </a:lnTo>
                  <a:lnTo>
                    <a:pt x="59" y="290"/>
                  </a:lnTo>
                  <a:lnTo>
                    <a:pt x="59" y="289"/>
                  </a:lnTo>
                  <a:lnTo>
                    <a:pt x="59" y="283"/>
                  </a:lnTo>
                  <a:lnTo>
                    <a:pt x="59" y="282"/>
                  </a:lnTo>
                  <a:lnTo>
                    <a:pt x="59" y="280"/>
                  </a:lnTo>
                  <a:lnTo>
                    <a:pt x="59" y="278"/>
                  </a:lnTo>
                  <a:lnTo>
                    <a:pt x="59" y="275"/>
                  </a:lnTo>
                  <a:lnTo>
                    <a:pt x="59" y="272"/>
                  </a:lnTo>
                  <a:lnTo>
                    <a:pt x="59" y="271"/>
                  </a:lnTo>
                  <a:lnTo>
                    <a:pt x="59" y="270"/>
                  </a:lnTo>
                  <a:lnTo>
                    <a:pt x="59" y="266"/>
                  </a:lnTo>
                  <a:lnTo>
                    <a:pt x="58" y="266"/>
                  </a:lnTo>
                  <a:lnTo>
                    <a:pt x="55" y="266"/>
                  </a:lnTo>
                  <a:lnTo>
                    <a:pt x="55" y="263"/>
                  </a:lnTo>
                  <a:lnTo>
                    <a:pt x="55" y="260"/>
                  </a:lnTo>
                  <a:lnTo>
                    <a:pt x="55" y="256"/>
                  </a:lnTo>
                  <a:lnTo>
                    <a:pt x="55" y="255"/>
                  </a:lnTo>
                  <a:lnTo>
                    <a:pt x="55" y="254"/>
                  </a:lnTo>
                  <a:lnTo>
                    <a:pt x="55" y="251"/>
                  </a:lnTo>
                  <a:lnTo>
                    <a:pt x="55" y="250"/>
                  </a:lnTo>
                  <a:lnTo>
                    <a:pt x="55" y="248"/>
                  </a:lnTo>
                  <a:lnTo>
                    <a:pt x="55" y="244"/>
                  </a:lnTo>
                  <a:lnTo>
                    <a:pt x="55" y="242"/>
                  </a:lnTo>
                  <a:lnTo>
                    <a:pt x="55" y="239"/>
                  </a:lnTo>
                  <a:lnTo>
                    <a:pt x="55" y="238"/>
                  </a:lnTo>
                  <a:lnTo>
                    <a:pt x="55" y="236"/>
                  </a:lnTo>
                  <a:lnTo>
                    <a:pt x="55" y="233"/>
                  </a:lnTo>
                  <a:lnTo>
                    <a:pt x="55" y="232"/>
                  </a:lnTo>
                  <a:lnTo>
                    <a:pt x="55" y="227"/>
                  </a:lnTo>
                  <a:lnTo>
                    <a:pt x="55" y="219"/>
                  </a:lnTo>
                  <a:lnTo>
                    <a:pt x="55" y="218"/>
                  </a:lnTo>
                  <a:lnTo>
                    <a:pt x="55" y="217"/>
                  </a:lnTo>
                  <a:lnTo>
                    <a:pt x="55" y="216"/>
                  </a:lnTo>
                  <a:lnTo>
                    <a:pt x="55" y="215"/>
                  </a:lnTo>
                  <a:lnTo>
                    <a:pt x="55" y="207"/>
                  </a:lnTo>
                  <a:lnTo>
                    <a:pt x="55" y="206"/>
                  </a:lnTo>
                  <a:lnTo>
                    <a:pt x="55" y="203"/>
                  </a:lnTo>
                  <a:lnTo>
                    <a:pt x="55" y="195"/>
                  </a:lnTo>
                  <a:lnTo>
                    <a:pt x="55" y="191"/>
                  </a:lnTo>
                  <a:lnTo>
                    <a:pt x="55" y="190"/>
                  </a:lnTo>
                  <a:lnTo>
                    <a:pt x="55" y="185"/>
                  </a:lnTo>
                  <a:lnTo>
                    <a:pt x="55" y="183"/>
                  </a:lnTo>
                  <a:lnTo>
                    <a:pt x="55" y="175"/>
                  </a:lnTo>
                  <a:lnTo>
                    <a:pt x="55" y="164"/>
                  </a:lnTo>
                  <a:lnTo>
                    <a:pt x="55" y="162"/>
                  </a:lnTo>
                  <a:lnTo>
                    <a:pt x="55" y="161"/>
                  </a:lnTo>
                  <a:lnTo>
                    <a:pt x="55" y="159"/>
                  </a:lnTo>
                  <a:lnTo>
                    <a:pt x="55" y="158"/>
                  </a:lnTo>
                  <a:lnTo>
                    <a:pt x="55" y="152"/>
                  </a:lnTo>
                  <a:lnTo>
                    <a:pt x="55" y="146"/>
                  </a:lnTo>
                  <a:lnTo>
                    <a:pt x="55" y="142"/>
                  </a:lnTo>
                  <a:lnTo>
                    <a:pt x="55" y="137"/>
                  </a:lnTo>
                  <a:lnTo>
                    <a:pt x="55" y="129"/>
                  </a:lnTo>
                  <a:lnTo>
                    <a:pt x="55" y="128"/>
                  </a:lnTo>
                  <a:lnTo>
                    <a:pt x="55" y="120"/>
                  </a:lnTo>
                  <a:lnTo>
                    <a:pt x="55" y="119"/>
                  </a:lnTo>
                  <a:lnTo>
                    <a:pt x="55" y="115"/>
                  </a:lnTo>
                  <a:lnTo>
                    <a:pt x="55" y="113"/>
                  </a:lnTo>
                  <a:lnTo>
                    <a:pt x="55" y="100"/>
                  </a:lnTo>
                  <a:lnTo>
                    <a:pt x="55" y="99"/>
                  </a:lnTo>
                  <a:lnTo>
                    <a:pt x="55" y="98"/>
                  </a:lnTo>
                  <a:lnTo>
                    <a:pt x="55" y="94"/>
                  </a:lnTo>
                  <a:lnTo>
                    <a:pt x="55" y="92"/>
                  </a:lnTo>
                  <a:lnTo>
                    <a:pt x="55" y="90"/>
                  </a:lnTo>
                  <a:lnTo>
                    <a:pt x="55" y="89"/>
                  </a:lnTo>
                  <a:lnTo>
                    <a:pt x="55" y="88"/>
                  </a:lnTo>
                  <a:lnTo>
                    <a:pt x="55" y="87"/>
                  </a:lnTo>
                  <a:lnTo>
                    <a:pt x="55" y="82"/>
                  </a:lnTo>
                  <a:lnTo>
                    <a:pt x="55" y="80"/>
                  </a:lnTo>
                  <a:lnTo>
                    <a:pt x="55" y="78"/>
                  </a:lnTo>
                  <a:lnTo>
                    <a:pt x="55" y="76"/>
                  </a:lnTo>
                  <a:lnTo>
                    <a:pt x="55" y="75"/>
                  </a:lnTo>
                  <a:lnTo>
                    <a:pt x="55" y="74"/>
                  </a:lnTo>
                  <a:lnTo>
                    <a:pt x="55" y="73"/>
                  </a:lnTo>
                  <a:lnTo>
                    <a:pt x="55" y="72"/>
                  </a:lnTo>
                  <a:lnTo>
                    <a:pt x="55" y="68"/>
                  </a:lnTo>
                  <a:lnTo>
                    <a:pt x="55" y="67"/>
                  </a:lnTo>
                  <a:lnTo>
                    <a:pt x="55" y="66"/>
                  </a:lnTo>
                  <a:lnTo>
                    <a:pt x="55" y="65"/>
                  </a:lnTo>
                  <a:lnTo>
                    <a:pt x="55" y="64"/>
                  </a:lnTo>
                  <a:lnTo>
                    <a:pt x="55" y="63"/>
                  </a:lnTo>
                  <a:lnTo>
                    <a:pt x="55" y="62"/>
                  </a:lnTo>
                  <a:lnTo>
                    <a:pt x="55" y="60"/>
                  </a:lnTo>
                  <a:lnTo>
                    <a:pt x="55" y="59"/>
                  </a:lnTo>
                  <a:lnTo>
                    <a:pt x="55" y="55"/>
                  </a:lnTo>
                  <a:lnTo>
                    <a:pt x="55" y="54"/>
                  </a:lnTo>
                  <a:lnTo>
                    <a:pt x="53" y="54"/>
                  </a:lnTo>
                  <a:lnTo>
                    <a:pt x="51" y="54"/>
                  </a:lnTo>
                  <a:lnTo>
                    <a:pt x="48" y="54"/>
                  </a:lnTo>
                  <a:lnTo>
                    <a:pt x="41" y="54"/>
                  </a:lnTo>
                  <a:lnTo>
                    <a:pt x="39" y="54"/>
                  </a:lnTo>
                  <a:lnTo>
                    <a:pt x="37" y="54"/>
                  </a:lnTo>
                  <a:lnTo>
                    <a:pt x="34" y="54"/>
                  </a:lnTo>
                  <a:lnTo>
                    <a:pt x="27" y="54"/>
                  </a:lnTo>
                  <a:lnTo>
                    <a:pt x="16" y="54"/>
                  </a:lnTo>
                  <a:lnTo>
                    <a:pt x="15" y="54"/>
                  </a:lnTo>
                  <a:lnTo>
                    <a:pt x="13" y="54"/>
                  </a:lnTo>
                  <a:lnTo>
                    <a:pt x="5" y="54"/>
                  </a:lnTo>
                  <a:lnTo>
                    <a:pt x="0" y="54"/>
                  </a:lnTo>
                  <a:lnTo>
                    <a:pt x="0" y="50"/>
                  </a:lnTo>
                  <a:lnTo>
                    <a:pt x="0" y="47"/>
                  </a:lnTo>
                  <a:lnTo>
                    <a:pt x="0" y="36"/>
                  </a:lnTo>
                  <a:lnTo>
                    <a:pt x="0" y="33"/>
                  </a:lnTo>
                  <a:lnTo>
                    <a:pt x="0" y="31"/>
                  </a:lnTo>
                  <a:lnTo>
                    <a:pt x="0" y="26"/>
                  </a:lnTo>
                  <a:lnTo>
                    <a:pt x="0" y="23"/>
                  </a:lnTo>
                  <a:lnTo>
                    <a:pt x="0" y="22"/>
                  </a:lnTo>
                  <a:lnTo>
                    <a:pt x="0" y="20"/>
                  </a:lnTo>
                  <a:lnTo>
                    <a:pt x="0" y="18"/>
                  </a:lnTo>
                  <a:lnTo>
                    <a:pt x="0" y="16"/>
                  </a:lnTo>
                  <a:lnTo>
                    <a:pt x="0" y="15"/>
                  </a:lnTo>
                  <a:lnTo>
                    <a:pt x="0" y="12"/>
                  </a:lnTo>
                  <a:lnTo>
                    <a:pt x="0" y="11"/>
                  </a:lnTo>
                  <a:lnTo>
                    <a:pt x="0" y="9"/>
                  </a:lnTo>
                  <a:lnTo>
                    <a:pt x="0" y="6"/>
                  </a:lnTo>
                  <a:lnTo>
                    <a:pt x="0" y="3"/>
                  </a:lnTo>
                  <a:lnTo>
                    <a:pt x="0" y="0"/>
                  </a:lnTo>
                  <a:lnTo>
                    <a:pt x="3" y="0"/>
                  </a:lnTo>
                  <a:lnTo>
                    <a:pt x="10" y="0"/>
                  </a:lnTo>
                  <a:lnTo>
                    <a:pt x="11" y="0"/>
                  </a:lnTo>
                  <a:lnTo>
                    <a:pt x="16" y="0"/>
                  </a:lnTo>
                  <a:lnTo>
                    <a:pt x="25" y="0"/>
                  </a:lnTo>
                  <a:lnTo>
                    <a:pt x="27" y="0"/>
                  </a:lnTo>
                  <a:lnTo>
                    <a:pt x="30" y="0"/>
                  </a:lnTo>
                  <a:lnTo>
                    <a:pt x="31" y="0"/>
                  </a:lnTo>
                  <a:lnTo>
                    <a:pt x="32" y="0"/>
                  </a:lnTo>
                  <a:lnTo>
                    <a:pt x="38" y="0"/>
                  </a:lnTo>
                  <a:lnTo>
                    <a:pt x="40" y="0"/>
                  </a:lnTo>
                  <a:lnTo>
                    <a:pt x="42" y="0"/>
                  </a:lnTo>
                  <a:lnTo>
                    <a:pt x="43" y="0"/>
                  </a:lnTo>
                  <a:lnTo>
                    <a:pt x="46" y="0"/>
                  </a:lnTo>
                  <a:lnTo>
                    <a:pt x="47" y="0"/>
                  </a:lnTo>
                  <a:lnTo>
                    <a:pt x="50" y="0"/>
                  </a:lnTo>
                  <a:lnTo>
                    <a:pt x="54" y="0"/>
                  </a:lnTo>
                  <a:lnTo>
                    <a:pt x="58" y="0"/>
                  </a:lnTo>
                  <a:lnTo>
                    <a:pt x="59" y="0"/>
                  </a:lnTo>
                  <a:lnTo>
                    <a:pt x="65" y="0"/>
                  </a:lnTo>
                  <a:lnTo>
                    <a:pt x="67" y="0"/>
                  </a:lnTo>
                  <a:lnTo>
                    <a:pt x="70" y="0"/>
                  </a:lnTo>
                  <a:lnTo>
                    <a:pt x="73" y="0"/>
                  </a:lnTo>
                  <a:lnTo>
                    <a:pt x="75" y="0"/>
                  </a:lnTo>
                  <a:lnTo>
                    <a:pt x="79" y="0"/>
                  </a:lnTo>
                  <a:lnTo>
                    <a:pt x="80" y="0"/>
                  </a:lnTo>
                  <a:lnTo>
                    <a:pt x="81" y="0"/>
                  </a:lnTo>
                  <a:lnTo>
                    <a:pt x="88" y="0"/>
                  </a:lnTo>
                  <a:lnTo>
                    <a:pt x="89" y="0"/>
                  </a:lnTo>
                  <a:lnTo>
                    <a:pt x="90" y="0"/>
                  </a:lnTo>
                  <a:lnTo>
                    <a:pt x="95"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82" name="Freeform 183"/>
            <p:cNvSpPr>
              <a:spLocks/>
            </p:cNvSpPr>
            <p:nvPr/>
          </p:nvSpPr>
          <p:spPr bwMode="auto">
            <a:xfrm>
              <a:off x="3010" y="2967"/>
              <a:ext cx="162" cy="278"/>
            </a:xfrm>
            <a:custGeom>
              <a:avLst/>
              <a:gdLst>
                <a:gd name="T0" fmla="*/ 51 w 162"/>
                <a:gd name="T1" fmla="*/ 0 h 278"/>
                <a:gd name="T2" fmla="*/ 62 w 162"/>
                <a:gd name="T3" fmla="*/ 0 h 278"/>
                <a:gd name="T4" fmla="*/ 82 w 162"/>
                <a:gd name="T5" fmla="*/ 0 h 278"/>
                <a:gd name="T6" fmla="*/ 105 w 162"/>
                <a:gd name="T7" fmla="*/ 0 h 278"/>
                <a:gd name="T8" fmla="*/ 107 w 162"/>
                <a:gd name="T9" fmla="*/ 12 h 278"/>
                <a:gd name="T10" fmla="*/ 107 w 162"/>
                <a:gd name="T11" fmla="*/ 22 h 278"/>
                <a:gd name="T12" fmla="*/ 107 w 162"/>
                <a:gd name="T13" fmla="*/ 36 h 278"/>
                <a:gd name="T14" fmla="*/ 123 w 162"/>
                <a:gd name="T15" fmla="*/ 54 h 278"/>
                <a:gd name="T16" fmla="*/ 158 w 162"/>
                <a:gd name="T17" fmla="*/ 54 h 278"/>
                <a:gd name="T18" fmla="*/ 162 w 162"/>
                <a:gd name="T19" fmla="*/ 55 h 278"/>
                <a:gd name="T20" fmla="*/ 162 w 162"/>
                <a:gd name="T21" fmla="*/ 64 h 278"/>
                <a:gd name="T22" fmla="*/ 162 w 162"/>
                <a:gd name="T23" fmla="*/ 67 h 278"/>
                <a:gd name="T24" fmla="*/ 162 w 162"/>
                <a:gd name="T25" fmla="*/ 75 h 278"/>
                <a:gd name="T26" fmla="*/ 162 w 162"/>
                <a:gd name="T27" fmla="*/ 80 h 278"/>
                <a:gd name="T28" fmla="*/ 162 w 162"/>
                <a:gd name="T29" fmla="*/ 90 h 278"/>
                <a:gd name="T30" fmla="*/ 162 w 162"/>
                <a:gd name="T31" fmla="*/ 100 h 278"/>
                <a:gd name="T32" fmla="*/ 162 w 162"/>
                <a:gd name="T33" fmla="*/ 128 h 278"/>
                <a:gd name="T34" fmla="*/ 162 w 162"/>
                <a:gd name="T35" fmla="*/ 159 h 278"/>
                <a:gd name="T36" fmla="*/ 162 w 162"/>
                <a:gd name="T37" fmla="*/ 185 h 278"/>
                <a:gd name="T38" fmla="*/ 162 w 162"/>
                <a:gd name="T39" fmla="*/ 207 h 278"/>
                <a:gd name="T40" fmla="*/ 162 w 162"/>
                <a:gd name="T41" fmla="*/ 218 h 278"/>
                <a:gd name="T42" fmla="*/ 162 w 162"/>
                <a:gd name="T43" fmla="*/ 236 h 278"/>
                <a:gd name="T44" fmla="*/ 162 w 162"/>
                <a:gd name="T45" fmla="*/ 248 h 278"/>
                <a:gd name="T46" fmla="*/ 161 w 162"/>
                <a:gd name="T47" fmla="*/ 260 h 278"/>
                <a:gd name="T48" fmla="*/ 146 w 162"/>
                <a:gd name="T49" fmla="*/ 260 h 278"/>
                <a:gd name="T50" fmla="*/ 131 w 162"/>
                <a:gd name="T51" fmla="*/ 260 h 278"/>
                <a:gd name="T52" fmla="*/ 122 w 162"/>
                <a:gd name="T53" fmla="*/ 266 h 278"/>
                <a:gd name="T54" fmla="*/ 121 w 162"/>
                <a:gd name="T55" fmla="*/ 278 h 278"/>
                <a:gd name="T56" fmla="*/ 110 w 162"/>
                <a:gd name="T57" fmla="*/ 278 h 278"/>
                <a:gd name="T58" fmla="*/ 100 w 162"/>
                <a:gd name="T59" fmla="*/ 278 h 278"/>
                <a:gd name="T60" fmla="*/ 94 w 162"/>
                <a:gd name="T61" fmla="*/ 271 h 278"/>
                <a:gd name="T62" fmla="*/ 81 w 162"/>
                <a:gd name="T63" fmla="*/ 266 h 278"/>
                <a:gd name="T64" fmla="*/ 80 w 162"/>
                <a:gd name="T65" fmla="*/ 258 h 278"/>
                <a:gd name="T66" fmla="*/ 59 w 162"/>
                <a:gd name="T67" fmla="*/ 258 h 278"/>
                <a:gd name="T68" fmla="*/ 45 w 162"/>
                <a:gd name="T69" fmla="*/ 265 h 278"/>
                <a:gd name="T70" fmla="*/ 20 w 162"/>
                <a:gd name="T71" fmla="*/ 265 h 278"/>
                <a:gd name="T72" fmla="*/ 4 w 162"/>
                <a:gd name="T73" fmla="*/ 265 h 278"/>
                <a:gd name="T74" fmla="*/ 1 w 162"/>
                <a:gd name="T75" fmla="*/ 249 h 278"/>
                <a:gd name="T76" fmla="*/ 1 w 162"/>
                <a:gd name="T77" fmla="*/ 228 h 278"/>
                <a:gd name="T78" fmla="*/ 1 w 162"/>
                <a:gd name="T79" fmla="*/ 216 h 278"/>
                <a:gd name="T80" fmla="*/ 1 w 162"/>
                <a:gd name="T81" fmla="*/ 200 h 278"/>
                <a:gd name="T82" fmla="*/ 1 w 162"/>
                <a:gd name="T83" fmla="*/ 188 h 278"/>
                <a:gd name="T84" fmla="*/ 1 w 162"/>
                <a:gd name="T85" fmla="*/ 176 h 278"/>
                <a:gd name="T86" fmla="*/ 1 w 162"/>
                <a:gd name="T87" fmla="*/ 130 h 278"/>
                <a:gd name="T88" fmla="*/ 1 w 162"/>
                <a:gd name="T89" fmla="*/ 120 h 278"/>
                <a:gd name="T90" fmla="*/ 1 w 162"/>
                <a:gd name="T91" fmla="*/ 110 h 278"/>
                <a:gd name="T92" fmla="*/ 1 w 162"/>
                <a:gd name="T93" fmla="*/ 92 h 278"/>
                <a:gd name="T94" fmla="*/ 1 w 162"/>
                <a:gd name="T95" fmla="*/ 76 h 278"/>
                <a:gd name="T96" fmla="*/ 1 w 162"/>
                <a:gd name="T97" fmla="*/ 60 h 278"/>
                <a:gd name="T98" fmla="*/ 1 w 162"/>
                <a:gd name="T99" fmla="*/ 54 h 278"/>
                <a:gd name="T100" fmla="*/ 1 w 162"/>
                <a:gd name="T101" fmla="*/ 44 h 278"/>
                <a:gd name="T102" fmla="*/ 0 w 162"/>
                <a:gd name="T103" fmla="*/ 33 h 278"/>
                <a:gd name="T104" fmla="*/ 0 w 162"/>
                <a:gd name="T105" fmla="*/ 11 h 278"/>
                <a:gd name="T106" fmla="*/ 10 w 162"/>
                <a:gd name="T107" fmla="*/ 0 h 278"/>
                <a:gd name="T108" fmla="*/ 27 w 162"/>
                <a:gd name="T109" fmla="*/ 0 h 27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62" h="278">
                  <a:moveTo>
                    <a:pt x="36" y="0"/>
                  </a:moveTo>
                  <a:lnTo>
                    <a:pt x="36" y="0"/>
                  </a:lnTo>
                  <a:lnTo>
                    <a:pt x="38" y="0"/>
                  </a:lnTo>
                  <a:lnTo>
                    <a:pt x="40" y="0"/>
                  </a:lnTo>
                  <a:lnTo>
                    <a:pt x="48" y="0"/>
                  </a:lnTo>
                  <a:lnTo>
                    <a:pt x="51" y="0"/>
                  </a:lnTo>
                  <a:lnTo>
                    <a:pt x="53" y="0"/>
                  </a:lnTo>
                  <a:lnTo>
                    <a:pt x="54" y="0"/>
                  </a:lnTo>
                  <a:lnTo>
                    <a:pt x="56" y="0"/>
                  </a:lnTo>
                  <a:lnTo>
                    <a:pt x="58" y="0"/>
                  </a:lnTo>
                  <a:lnTo>
                    <a:pt x="60" y="0"/>
                  </a:lnTo>
                  <a:lnTo>
                    <a:pt x="62" y="0"/>
                  </a:lnTo>
                  <a:lnTo>
                    <a:pt x="66" y="0"/>
                  </a:lnTo>
                  <a:lnTo>
                    <a:pt x="72" y="0"/>
                  </a:lnTo>
                  <a:lnTo>
                    <a:pt x="76" y="0"/>
                  </a:lnTo>
                  <a:lnTo>
                    <a:pt x="80" y="0"/>
                  </a:lnTo>
                  <a:lnTo>
                    <a:pt x="81" y="0"/>
                  </a:lnTo>
                  <a:lnTo>
                    <a:pt x="82" y="0"/>
                  </a:lnTo>
                  <a:lnTo>
                    <a:pt x="83" y="0"/>
                  </a:lnTo>
                  <a:lnTo>
                    <a:pt x="88" y="0"/>
                  </a:lnTo>
                  <a:lnTo>
                    <a:pt x="90" y="0"/>
                  </a:lnTo>
                  <a:lnTo>
                    <a:pt x="93" y="0"/>
                  </a:lnTo>
                  <a:lnTo>
                    <a:pt x="98" y="0"/>
                  </a:lnTo>
                  <a:lnTo>
                    <a:pt x="99" y="0"/>
                  </a:lnTo>
                  <a:lnTo>
                    <a:pt x="105" y="0"/>
                  </a:lnTo>
                  <a:lnTo>
                    <a:pt x="107" y="0"/>
                  </a:lnTo>
                  <a:lnTo>
                    <a:pt x="107" y="3"/>
                  </a:lnTo>
                  <a:lnTo>
                    <a:pt x="107" y="6"/>
                  </a:lnTo>
                  <a:lnTo>
                    <a:pt x="107" y="9"/>
                  </a:lnTo>
                  <a:lnTo>
                    <a:pt x="107" y="11"/>
                  </a:lnTo>
                  <a:lnTo>
                    <a:pt x="107" y="12"/>
                  </a:lnTo>
                  <a:lnTo>
                    <a:pt x="107" y="15"/>
                  </a:lnTo>
                  <a:lnTo>
                    <a:pt x="107" y="16"/>
                  </a:lnTo>
                  <a:lnTo>
                    <a:pt x="107" y="18"/>
                  </a:lnTo>
                  <a:lnTo>
                    <a:pt x="107" y="20"/>
                  </a:lnTo>
                  <a:lnTo>
                    <a:pt x="107" y="22"/>
                  </a:lnTo>
                  <a:lnTo>
                    <a:pt x="107" y="23"/>
                  </a:lnTo>
                  <a:lnTo>
                    <a:pt x="107" y="26"/>
                  </a:lnTo>
                  <a:lnTo>
                    <a:pt x="107" y="31"/>
                  </a:lnTo>
                  <a:lnTo>
                    <a:pt x="107" y="33"/>
                  </a:lnTo>
                  <a:lnTo>
                    <a:pt x="107" y="36"/>
                  </a:lnTo>
                  <a:lnTo>
                    <a:pt x="107" y="47"/>
                  </a:lnTo>
                  <a:lnTo>
                    <a:pt x="107" y="50"/>
                  </a:lnTo>
                  <a:lnTo>
                    <a:pt x="107" y="54"/>
                  </a:lnTo>
                  <a:lnTo>
                    <a:pt x="112" y="54"/>
                  </a:lnTo>
                  <a:lnTo>
                    <a:pt x="120" y="54"/>
                  </a:lnTo>
                  <a:lnTo>
                    <a:pt x="122" y="54"/>
                  </a:lnTo>
                  <a:lnTo>
                    <a:pt x="123" y="54"/>
                  </a:lnTo>
                  <a:lnTo>
                    <a:pt x="134" y="54"/>
                  </a:lnTo>
                  <a:lnTo>
                    <a:pt x="141" y="54"/>
                  </a:lnTo>
                  <a:lnTo>
                    <a:pt x="144" y="54"/>
                  </a:lnTo>
                  <a:lnTo>
                    <a:pt x="146" y="54"/>
                  </a:lnTo>
                  <a:lnTo>
                    <a:pt x="148" y="54"/>
                  </a:lnTo>
                  <a:lnTo>
                    <a:pt x="155" y="54"/>
                  </a:lnTo>
                  <a:lnTo>
                    <a:pt x="158" y="54"/>
                  </a:lnTo>
                  <a:lnTo>
                    <a:pt x="160" y="54"/>
                  </a:lnTo>
                  <a:lnTo>
                    <a:pt x="162" y="54"/>
                  </a:lnTo>
                  <a:lnTo>
                    <a:pt x="162" y="55"/>
                  </a:lnTo>
                  <a:lnTo>
                    <a:pt x="162" y="59"/>
                  </a:lnTo>
                  <a:lnTo>
                    <a:pt x="162" y="60"/>
                  </a:lnTo>
                  <a:lnTo>
                    <a:pt x="162" y="62"/>
                  </a:lnTo>
                  <a:lnTo>
                    <a:pt x="162" y="63"/>
                  </a:lnTo>
                  <a:lnTo>
                    <a:pt x="162" y="64"/>
                  </a:lnTo>
                  <a:lnTo>
                    <a:pt x="162" y="65"/>
                  </a:lnTo>
                  <a:lnTo>
                    <a:pt x="162" y="66"/>
                  </a:lnTo>
                  <a:lnTo>
                    <a:pt x="162" y="67"/>
                  </a:lnTo>
                  <a:lnTo>
                    <a:pt x="162" y="68"/>
                  </a:lnTo>
                  <a:lnTo>
                    <a:pt x="162" y="72"/>
                  </a:lnTo>
                  <a:lnTo>
                    <a:pt x="162" y="73"/>
                  </a:lnTo>
                  <a:lnTo>
                    <a:pt x="162" y="74"/>
                  </a:lnTo>
                  <a:lnTo>
                    <a:pt x="162" y="75"/>
                  </a:lnTo>
                  <a:lnTo>
                    <a:pt x="162" y="76"/>
                  </a:lnTo>
                  <a:lnTo>
                    <a:pt x="162" y="78"/>
                  </a:lnTo>
                  <a:lnTo>
                    <a:pt x="162" y="80"/>
                  </a:lnTo>
                  <a:lnTo>
                    <a:pt x="162" y="82"/>
                  </a:lnTo>
                  <a:lnTo>
                    <a:pt x="162" y="87"/>
                  </a:lnTo>
                  <a:lnTo>
                    <a:pt x="162" y="88"/>
                  </a:lnTo>
                  <a:lnTo>
                    <a:pt x="162" y="89"/>
                  </a:lnTo>
                  <a:lnTo>
                    <a:pt x="162" y="90"/>
                  </a:lnTo>
                  <a:lnTo>
                    <a:pt x="162" y="92"/>
                  </a:lnTo>
                  <a:lnTo>
                    <a:pt x="162" y="94"/>
                  </a:lnTo>
                  <a:lnTo>
                    <a:pt x="162" y="98"/>
                  </a:lnTo>
                  <a:lnTo>
                    <a:pt x="162" y="99"/>
                  </a:lnTo>
                  <a:lnTo>
                    <a:pt x="162" y="100"/>
                  </a:lnTo>
                  <a:lnTo>
                    <a:pt x="162" y="113"/>
                  </a:lnTo>
                  <a:lnTo>
                    <a:pt x="162" y="115"/>
                  </a:lnTo>
                  <a:lnTo>
                    <a:pt x="162" y="119"/>
                  </a:lnTo>
                  <a:lnTo>
                    <a:pt x="162" y="120"/>
                  </a:lnTo>
                  <a:lnTo>
                    <a:pt x="162" y="128"/>
                  </a:lnTo>
                  <a:lnTo>
                    <a:pt x="162" y="129"/>
                  </a:lnTo>
                  <a:lnTo>
                    <a:pt x="162" y="137"/>
                  </a:lnTo>
                  <a:lnTo>
                    <a:pt x="162" y="142"/>
                  </a:lnTo>
                  <a:lnTo>
                    <a:pt x="162" y="146"/>
                  </a:lnTo>
                  <a:lnTo>
                    <a:pt x="162" y="152"/>
                  </a:lnTo>
                  <a:lnTo>
                    <a:pt x="162" y="158"/>
                  </a:lnTo>
                  <a:lnTo>
                    <a:pt x="162" y="159"/>
                  </a:lnTo>
                  <a:lnTo>
                    <a:pt x="162" y="161"/>
                  </a:lnTo>
                  <a:lnTo>
                    <a:pt x="162" y="162"/>
                  </a:lnTo>
                  <a:lnTo>
                    <a:pt x="162" y="164"/>
                  </a:lnTo>
                  <a:lnTo>
                    <a:pt x="162" y="175"/>
                  </a:lnTo>
                  <a:lnTo>
                    <a:pt x="162" y="183"/>
                  </a:lnTo>
                  <a:lnTo>
                    <a:pt x="162" y="185"/>
                  </a:lnTo>
                  <a:lnTo>
                    <a:pt x="162" y="190"/>
                  </a:lnTo>
                  <a:lnTo>
                    <a:pt x="162" y="191"/>
                  </a:lnTo>
                  <a:lnTo>
                    <a:pt x="162" y="195"/>
                  </a:lnTo>
                  <a:lnTo>
                    <a:pt x="162" y="203"/>
                  </a:lnTo>
                  <a:lnTo>
                    <a:pt x="162" y="206"/>
                  </a:lnTo>
                  <a:lnTo>
                    <a:pt x="162" y="207"/>
                  </a:lnTo>
                  <a:lnTo>
                    <a:pt x="162" y="215"/>
                  </a:lnTo>
                  <a:lnTo>
                    <a:pt x="162" y="216"/>
                  </a:lnTo>
                  <a:lnTo>
                    <a:pt x="162" y="217"/>
                  </a:lnTo>
                  <a:lnTo>
                    <a:pt x="162" y="218"/>
                  </a:lnTo>
                  <a:lnTo>
                    <a:pt x="162" y="219"/>
                  </a:lnTo>
                  <a:lnTo>
                    <a:pt x="162" y="227"/>
                  </a:lnTo>
                  <a:lnTo>
                    <a:pt x="162" y="232"/>
                  </a:lnTo>
                  <a:lnTo>
                    <a:pt x="162" y="233"/>
                  </a:lnTo>
                  <a:lnTo>
                    <a:pt x="162" y="236"/>
                  </a:lnTo>
                  <a:lnTo>
                    <a:pt x="162" y="238"/>
                  </a:lnTo>
                  <a:lnTo>
                    <a:pt x="162" y="239"/>
                  </a:lnTo>
                  <a:lnTo>
                    <a:pt x="162" y="242"/>
                  </a:lnTo>
                  <a:lnTo>
                    <a:pt x="162" y="244"/>
                  </a:lnTo>
                  <a:lnTo>
                    <a:pt x="162" y="248"/>
                  </a:lnTo>
                  <a:lnTo>
                    <a:pt x="162" y="250"/>
                  </a:lnTo>
                  <a:lnTo>
                    <a:pt x="162" y="251"/>
                  </a:lnTo>
                  <a:lnTo>
                    <a:pt x="162" y="254"/>
                  </a:lnTo>
                  <a:lnTo>
                    <a:pt x="162" y="255"/>
                  </a:lnTo>
                  <a:lnTo>
                    <a:pt x="162" y="256"/>
                  </a:lnTo>
                  <a:lnTo>
                    <a:pt x="162" y="260"/>
                  </a:lnTo>
                  <a:lnTo>
                    <a:pt x="161" y="260"/>
                  </a:lnTo>
                  <a:lnTo>
                    <a:pt x="157" y="260"/>
                  </a:lnTo>
                  <a:lnTo>
                    <a:pt x="156" y="260"/>
                  </a:lnTo>
                  <a:lnTo>
                    <a:pt x="153" y="260"/>
                  </a:lnTo>
                  <a:lnTo>
                    <a:pt x="152" y="260"/>
                  </a:lnTo>
                  <a:lnTo>
                    <a:pt x="149" y="260"/>
                  </a:lnTo>
                  <a:lnTo>
                    <a:pt x="148" y="260"/>
                  </a:lnTo>
                  <a:lnTo>
                    <a:pt x="146" y="260"/>
                  </a:lnTo>
                  <a:lnTo>
                    <a:pt x="145" y="260"/>
                  </a:lnTo>
                  <a:lnTo>
                    <a:pt x="142" y="260"/>
                  </a:lnTo>
                  <a:lnTo>
                    <a:pt x="139" y="260"/>
                  </a:lnTo>
                  <a:lnTo>
                    <a:pt x="136" y="260"/>
                  </a:lnTo>
                  <a:lnTo>
                    <a:pt x="134" y="260"/>
                  </a:lnTo>
                  <a:lnTo>
                    <a:pt x="132" y="260"/>
                  </a:lnTo>
                  <a:lnTo>
                    <a:pt x="131" y="260"/>
                  </a:lnTo>
                  <a:lnTo>
                    <a:pt x="128" y="260"/>
                  </a:lnTo>
                  <a:lnTo>
                    <a:pt x="125" y="260"/>
                  </a:lnTo>
                  <a:lnTo>
                    <a:pt x="122" y="260"/>
                  </a:lnTo>
                  <a:lnTo>
                    <a:pt x="122" y="264"/>
                  </a:lnTo>
                  <a:lnTo>
                    <a:pt x="122" y="265"/>
                  </a:lnTo>
                  <a:lnTo>
                    <a:pt x="122" y="266"/>
                  </a:lnTo>
                  <a:lnTo>
                    <a:pt x="122" y="268"/>
                  </a:lnTo>
                  <a:lnTo>
                    <a:pt x="122" y="272"/>
                  </a:lnTo>
                  <a:lnTo>
                    <a:pt x="122" y="273"/>
                  </a:lnTo>
                  <a:lnTo>
                    <a:pt x="122" y="274"/>
                  </a:lnTo>
                  <a:lnTo>
                    <a:pt x="122" y="278"/>
                  </a:lnTo>
                  <a:lnTo>
                    <a:pt x="121" y="278"/>
                  </a:lnTo>
                  <a:lnTo>
                    <a:pt x="120" y="278"/>
                  </a:lnTo>
                  <a:lnTo>
                    <a:pt x="117" y="278"/>
                  </a:lnTo>
                  <a:lnTo>
                    <a:pt x="115" y="278"/>
                  </a:lnTo>
                  <a:lnTo>
                    <a:pt x="114" y="278"/>
                  </a:lnTo>
                  <a:lnTo>
                    <a:pt x="113" y="278"/>
                  </a:lnTo>
                  <a:lnTo>
                    <a:pt x="110" y="278"/>
                  </a:lnTo>
                  <a:lnTo>
                    <a:pt x="107" y="278"/>
                  </a:lnTo>
                  <a:lnTo>
                    <a:pt x="106" y="278"/>
                  </a:lnTo>
                  <a:lnTo>
                    <a:pt x="105" y="278"/>
                  </a:lnTo>
                  <a:lnTo>
                    <a:pt x="104" y="278"/>
                  </a:lnTo>
                  <a:lnTo>
                    <a:pt x="102" y="278"/>
                  </a:lnTo>
                  <a:lnTo>
                    <a:pt x="100" y="278"/>
                  </a:lnTo>
                  <a:lnTo>
                    <a:pt x="99" y="278"/>
                  </a:lnTo>
                  <a:lnTo>
                    <a:pt x="97" y="278"/>
                  </a:lnTo>
                  <a:lnTo>
                    <a:pt x="94" y="278"/>
                  </a:lnTo>
                  <a:lnTo>
                    <a:pt x="94" y="274"/>
                  </a:lnTo>
                  <a:lnTo>
                    <a:pt x="94" y="272"/>
                  </a:lnTo>
                  <a:lnTo>
                    <a:pt x="94" y="271"/>
                  </a:lnTo>
                  <a:lnTo>
                    <a:pt x="94" y="267"/>
                  </a:lnTo>
                  <a:lnTo>
                    <a:pt x="94" y="266"/>
                  </a:lnTo>
                  <a:lnTo>
                    <a:pt x="84" y="266"/>
                  </a:lnTo>
                  <a:lnTo>
                    <a:pt x="83" y="266"/>
                  </a:lnTo>
                  <a:lnTo>
                    <a:pt x="82" y="266"/>
                  </a:lnTo>
                  <a:lnTo>
                    <a:pt x="81" y="266"/>
                  </a:lnTo>
                  <a:lnTo>
                    <a:pt x="81" y="265"/>
                  </a:lnTo>
                  <a:lnTo>
                    <a:pt x="81" y="262"/>
                  </a:lnTo>
                  <a:lnTo>
                    <a:pt x="81" y="260"/>
                  </a:lnTo>
                  <a:lnTo>
                    <a:pt x="81" y="259"/>
                  </a:lnTo>
                  <a:lnTo>
                    <a:pt x="81" y="258"/>
                  </a:lnTo>
                  <a:lnTo>
                    <a:pt x="80" y="258"/>
                  </a:lnTo>
                  <a:lnTo>
                    <a:pt x="77" y="258"/>
                  </a:lnTo>
                  <a:lnTo>
                    <a:pt x="72" y="258"/>
                  </a:lnTo>
                  <a:lnTo>
                    <a:pt x="69" y="258"/>
                  </a:lnTo>
                  <a:lnTo>
                    <a:pt x="65" y="258"/>
                  </a:lnTo>
                  <a:lnTo>
                    <a:pt x="62" y="258"/>
                  </a:lnTo>
                  <a:lnTo>
                    <a:pt x="61" y="258"/>
                  </a:lnTo>
                  <a:lnTo>
                    <a:pt x="59" y="258"/>
                  </a:lnTo>
                  <a:lnTo>
                    <a:pt x="56" y="258"/>
                  </a:lnTo>
                  <a:lnTo>
                    <a:pt x="54" y="258"/>
                  </a:lnTo>
                  <a:lnTo>
                    <a:pt x="54" y="262"/>
                  </a:lnTo>
                  <a:lnTo>
                    <a:pt x="54" y="266"/>
                  </a:lnTo>
                  <a:lnTo>
                    <a:pt x="53" y="265"/>
                  </a:lnTo>
                  <a:lnTo>
                    <a:pt x="45" y="265"/>
                  </a:lnTo>
                  <a:lnTo>
                    <a:pt x="42" y="265"/>
                  </a:lnTo>
                  <a:lnTo>
                    <a:pt x="37" y="265"/>
                  </a:lnTo>
                  <a:lnTo>
                    <a:pt x="29" y="265"/>
                  </a:lnTo>
                  <a:lnTo>
                    <a:pt x="20" y="265"/>
                  </a:lnTo>
                  <a:lnTo>
                    <a:pt x="18" y="265"/>
                  </a:lnTo>
                  <a:lnTo>
                    <a:pt x="16" y="265"/>
                  </a:lnTo>
                  <a:lnTo>
                    <a:pt x="14" y="265"/>
                  </a:lnTo>
                  <a:lnTo>
                    <a:pt x="11" y="265"/>
                  </a:lnTo>
                  <a:lnTo>
                    <a:pt x="4" y="265"/>
                  </a:lnTo>
                  <a:lnTo>
                    <a:pt x="1" y="265"/>
                  </a:lnTo>
                  <a:lnTo>
                    <a:pt x="1" y="262"/>
                  </a:lnTo>
                  <a:lnTo>
                    <a:pt x="1" y="256"/>
                  </a:lnTo>
                  <a:lnTo>
                    <a:pt x="1" y="255"/>
                  </a:lnTo>
                  <a:lnTo>
                    <a:pt x="1" y="254"/>
                  </a:lnTo>
                  <a:lnTo>
                    <a:pt x="1" y="250"/>
                  </a:lnTo>
                  <a:lnTo>
                    <a:pt x="1" y="249"/>
                  </a:lnTo>
                  <a:lnTo>
                    <a:pt x="1" y="246"/>
                  </a:lnTo>
                  <a:lnTo>
                    <a:pt x="1" y="243"/>
                  </a:lnTo>
                  <a:lnTo>
                    <a:pt x="1" y="241"/>
                  </a:lnTo>
                  <a:lnTo>
                    <a:pt x="1" y="234"/>
                  </a:lnTo>
                  <a:lnTo>
                    <a:pt x="1" y="233"/>
                  </a:lnTo>
                  <a:lnTo>
                    <a:pt x="1" y="232"/>
                  </a:lnTo>
                  <a:lnTo>
                    <a:pt x="1" y="228"/>
                  </a:lnTo>
                  <a:lnTo>
                    <a:pt x="1" y="226"/>
                  </a:lnTo>
                  <a:lnTo>
                    <a:pt x="1" y="224"/>
                  </a:lnTo>
                  <a:lnTo>
                    <a:pt x="1" y="218"/>
                  </a:lnTo>
                  <a:lnTo>
                    <a:pt x="1" y="217"/>
                  </a:lnTo>
                  <a:lnTo>
                    <a:pt x="1" y="216"/>
                  </a:lnTo>
                  <a:lnTo>
                    <a:pt x="1" y="209"/>
                  </a:lnTo>
                  <a:lnTo>
                    <a:pt x="1" y="206"/>
                  </a:lnTo>
                  <a:lnTo>
                    <a:pt x="1" y="203"/>
                  </a:lnTo>
                  <a:lnTo>
                    <a:pt x="1" y="200"/>
                  </a:lnTo>
                  <a:lnTo>
                    <a:pt x="1" y="195"/>
                  </a:lnTo>
                  <a:lnTo>
                    <a:pt x="1" y="193"/>
                  </a:lnTo>
                  <a:lnTo>
                    <a:pt x="1" y="192"/>
                  </a:lnTo>
                  <a:lnTo>
                    <a:pt x="1" y="190"/>
                  </a:lnTo>
                  <a:lnTo>
                    <a:pt x="1" y="188"/>
                  </a:lnTo>
                  <a:lnTo>
                    <a:pt x="1" y="187"/>
                  </a:lnTo>
                  <a:lnTo>
                    <a:pt x="1" y="184"/>
                  </a:lnTo>
                  <a:lnTo>
                    <a:pt x="1" y="183"/>
                  </a:lnTo>
                  <a:lnTo>
                    <a:pt x="1" y="179"/>
                  </a:lnTo>
                  <a:lnTo>
                    <a:pt x="1" y="178"/>
                  </a:lnTo>
                  <a:lnTo>
                    <a:pt x="1" y="176"/>
                  </a:lnTo>
                  <a:lnTo>
                    <a:pt x="1" y="162"/>
                  </a:lnTo>
                  <a:lnTo>
                    <a:pt x="1" y="161"/>
                  </a:lnTo>
                  <a:lnTo>
                    <a:pt x="1" y="155"/>
                  </a:lnTo>
                  <a:lnTo>
                    <a:pt x="1" y="147"/>
                  </a:lnTo>
                  <a:lnTo>
                    <a:pt x="1" y="137"/>
                  </a:lnTo>
                  <a:lnTo>
                    <a:pt x="1" y="131"/>
                  </a:lnTo>
                  <a:lnTo>
                    <a:pt x="1" y="130"/>
                  </a:lnTo>
                  <a:lnTo>
                    <a:pt x="1" y="129"/>
                  </a:lnTo>
                  <a:lnTo>
                    <a:pt x="1" y="128"/>
                  </a:lnTo>
                  <a:lnTo>
                    <a:pt x="1" y="126"/>
                  </a:lnTo>
                  <a:lnTo>
                    <a:pt x="1" y="123"/>
                  </a:lnTo>
                  <a:lnTo>
                    <a:pt x="1" y="122"/>
                  </a:lnTo>
                  <a:lnTo>
                    <a:pt x="1" y="120"/>
                  </a:lnTo>
                  <a:lnTo>
                    <a:pt x="1" y="116"/>
                  </a:lnTo>
                  <a:lnTo>
                    <a:pt x="1" y="115"/>
                  </a:lnTo>
                  <a:lnTo>
                    <a:pt x="1" y="114"/>
                  </a:lnTo>
                  <a:lnTo>
                    <a:pt x="1" y="113"/>
                  </a:lnTo>
                  <a:lnTo>
                    <a:pt x="1" y="112"/>
                  </a:lnTo>
                  <a:lnTo>
                    <a:pt x="1" y="110"/>
                  </a:lnTo>
                  <a:lnTo>
                    <a:pt x="1" y="108"/>
                  </a:lnTo>
                  <a:lnTo>
                    <a:pt x="1" y="106"/>
                  </a:lnTo>
                  <a:lnTo>
                    <a:pt x="1" y="105"/>
                  </a:lnTo>
                  <a:lnTo>
                    <a:pt x="1" y="103"/>
                  </a:lnTo>
                  <a:lnTo>
                    <a:pt x="1" y="102"/>
                  </a:lnTo>
                  <a:lnTo>
                    <a:pt x="1" y="97"/>
                  </a:lnTo>
                  <a:lnTo>
                    <a:pt x="1" y="92"/>
                  </a:lnTo>
                  <a:lnTo>
                    <a:pt x="1" y="90"/>
                  </a:lnTo>
                  <a:lnTo>
                    <a:pt x="1" y="86"/>
                  </a:lnTo>
                  <a:lnTo>
                    <a:pt x="1" y="83"/>
                  </a:lnTo>
                  <a:lnTo>
                    <a:pt x="1" y="81"/>
                  </a:lnTo>
                  <a:lnTo>
                    <a:pt x="1" y="78"/>
                  </a:lnTo>
                  <a:lnTo>
                    <a:pt x="1" y="76"/>
                  </a:lnTo>
                  <a:lnTo>
                    <a:pt x="1" y="74"/>
                  </a:lnTo>
                  <a:lnTo>
                    <a:pt x="1" y="73"/>
                  </a:lnTo>
                  <a:lnTo>
                    <a:pt x="1" y="67"/>
                  </a:lnTo>
                  <a:lnTo>
                    <a:pt x="1" y="65"/>
                  </a:lnTo>
                  <a:lnTo>
                    <a:pt x="1" y="64"/>
                  </a:lnTo>
                  <a:lnTo>
                    <a:pt x="1" y="60"/>
                  </a:lnTo>
                  <a:lnTo>
                    <a:pt x="1" y="57"/>
                  </a:lnTo>
                  <a:lnTo>
                    <a:pt x="0" y="57"/>
                  </a:lnTo>
                  <a:lnTo>
                    <a:pt x="0" y="56"/>
                  </a:lnTo>
                  <a:lnTo>
                    <a:pt x="1" y="55"/>
                  </a:lnTo>
                  <a:lnTo>
                    <a:pt x="1" y="54"/>
                  </a:lnTo>
                  <a:lnTo>
                    <a:pt x="1" y="51"/>
                  </a:lnTo>
                  <a:lnTo>
                    <a:pt x="1" y="50"/>
                  </a:lnTo>
                  <a:lnTo>
                    <a:pt x="1" y="46"/>
                  </a:lnTo>
                  <a:lnTo>
                    <a:pt x="1" y="44"/>
                  </a:lnTo>
                  <a:lnTo>
                    <a:pt x="1" y="42"/>
                  </a:lnTo>
                  <a:lnTo>
                    <a:pt x="1" y="38"/>
                  </a:lnTo>
                  <a:lnTo>
                    <a:pt x="1" y="36"/>
                  </a:lnTo>
                  <a:lnTo>
                    <a:pt x="1" y="35"/>
                  </a:lnTo>
                  <a:lnTo>
                    <a:pt x="0" y="33"/>
                  </a:lnTo>
                  <a:lnTo>
                    <a:pt x="0" y="32"/>
                  </a:lnTo>
                  <a:lnTo>
                    <a:pt x="0" y="27"/>
                  </a:lnTo>
                  <a:lnTo>
                    <a:pt x="0" y="22"/>
                  </a:lnTo>
                  <a:lnTo>
                    <a:pt x="0" y="18"/>
                  </a:lnTo>
                  <a:lnTo>
                    <a:pt x="0" y="16"/>
                  </a:lnTo>
                  <a:lnTo>
                    <a:pt x="0" y="12"/>
                  </a:lnTo>
                  <a:lnTo>
                    <a:pt x="0" y="11"/>
                  </a:lnTo>
                  <a:lnTo>
                    <a:pt x="0" y="7"/>
                  </a:lnTo>
                  <a:lnTo>
                    <a:pt x="0" y="2"/>
                  </a:lnTo>
                  <a:lnTo>
                    <a:pt x="0" y="0"/>
                  </a:lnTo>
                  <a:lnTo>
                    <a:pt x="1" y="0"/>
                  </a:lnTo>
                  <a:lnTo>
                    <a:pt x="4" y="0"/>
                  </a:lnTo>
                  <a:lnTo>
                    <a:pt x="9" y="0"/>
                  </a:lnTo>
                  <a:lnTo>
                    <a:pt x="10" y="0"/>
                  </a:lnTo>
                  <a:lnTo>
                    <a:pt x="16" y="0"/>
                  </a:lnTo>
                  <a:lnTo>
                    <a:pt x="17" y="0"/>
                  </a:lnTo>
                  <a:lnTo>
                    <a:pt x="19" y="0"/>
                  </a:lnTo>
                  <a:lnTo>
                    <a:pt x="24" y="0"/>
                  </a:lnTo>
                  <a:lnTo>
                    <a:pt x="27" y="0"/>
                  </a:lnTo>
                  <a:lnTo>
                    <a:pt x="29" y="0"/>
                  </a:lnTo>
                  <a:lnTo>
                    <a:pt x="34" y="0"/>
                  </a:lnTo>
                  <a:lnTo>
                    <a:pt x="36"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83" name="Freeform 184"/>
            <p:cNvSpPr>
              <a:spLocks/>
            </p:cNvSpPr>
            <p:nvPr/>
          </p:nvSpPr>
          <p:spPr bwMode="auto">
            <a:xfrm>
              <a:off x="2806" y="2967"/>
              <a:ext cx="205" cy="267"/>
            </a:xfrm>
            <a:custGeom>
              <a:avLst/>
              <a:gdLst>
                <a:gd name="T0" fmla="*/ 204 w 205"/>
                <a:gd name="T1" fmla="*/ 22 h 267"/>
                <a:gd name="T2" fmla="*/ 205 w 205"/>
                <a:gd name="T3" fmla="*/ 42 h 267"/>
                <a:gd name="T4" fmla="*/ 205 w 205"/>
                <a:gd name="T5" fmla="*/ 51 h 267"/>
                <a:gd name="T6" fmla="*/ 205 w 205"/>
                <a:gd name="T7" fmla="*/ 60 h 267"/>
                <a:gd name="T8" fmla="*/ 205 w 205"/>
                <a:gd name="T9" fmla="*/ 78 h 267"/>
                <a:gd name="T10" fmla="*/ 205 w 205"/>
                <a:gd name="T11" fmla="*/ 102 h 267"/>
                <a:gd name="T12" fmla="*/ 205 w 205"/>
                <a:gd name="T13" fmla="*/ 114 h 267"/>
                <a:gd name="T14" fmla="*/ 205 w 205"/>
                <a:gd name="T15" fmla="*/ 126 h 267"/>
                <a:gd name="T16" fmla="*/ 205 w 205"/>
                <a:gd name="T17" fmla="*/ 161 h 267"/>
                <a:gd name="T18" fmla="*/ 205 w 205"/>
                <a:gd name="T19" fmla="*/ 187 h 267"/>
                <a:gd name="T20" fmla="*/ 205 w 205"/>
                <a:gd name="T21" fmla="*/ 200 h 267"/>
                <a:gd name="T22" fmla="*/ 205 w 205"/>
                <a:gd name="T23" fmla="*/ 217 h 267"/>
                <a:gd name="T24" fmla="*/ 205 w 205"/>
                <a:gd name="T25" fmla="*/ 233 h 267"/>
                <a:gd name="T26" fmla="*/ 205 w 205"/>
                <a:gd name="T27" fmla="*/ 255 h 267"/>
                <a:gd name="T28" fmla="*/ 190 w 205"/>
                <a:gd name="T29" fmla="*/ 265 h 267"/>
                <a:gd name="T30" fmla="*/ 173 w 205"/>
                <a:gd name="T31" fmla="*/ 265 h 267"/>
                <a:gd name="T32" fmla="*/ 165 w 205"/>
                <a:gd name="T33" fmla="*/ 265 h 267"/>
                <a:gd name="T34" fmla="*/ 161 w 205"/>
                <a:gd name="T35" fmla="*/ 265 h 267"/>
                <a:gd name="T36" fmla="*/ 160 w 205"/>
                <a:gd name="T37" fmla="*/ 265 h 267"/>
                <a:gd name="T38" fmla="*/ 156 w 205"/>
                <a:gd name="T39" fmla="*/ 267 h 267"/>
                <a:gd name="T40" fmla="*/ 152 w 205"/>
                <a:gd name="T41" fmla="*/ 267 h 267"/>
                <a:gd name="T42" fmla="*/ 145 w 205"/>
                <a:gd name="T43" fmla="*/ 266 h 267"/>
                <a:gd name="T44" fmla="*/ 113 w 205"/>
                <a:gd name="T45" fmla="*/ 266 h 267"/>
                <a:gd name="T46" fmla="*/ 109 w 205"/>
                <a:gd name="T47" fmla="*/ 250 h 267"/>
                <a:gd name="T48" fmla="*/ 109 w 205"/>
                <a:gd name="T49" fmla="*/ 220 h 267"/>
                <a:gd name="T50" fmla="*/ 84 w 205"/>
                <a:gd name="T51" fmla="*/ 220 h 267"/>
                <a:gd name="T52" fmla="*/ 66 w 205"/>
                <a:gd name="T53" fmla="*/ 220 h 267"/>
                <a:gd name="T54" fmla="*/ 61 w 205"/>
                <a:gd name="T55" fmla="*/ 212 h 267"/>
                <a:gd name="T56" fmla="*/ 58 w 205"/>
                <a:gd name="T57" fmla="*/ 204 h 267"/>
                <a:gd name="T58" fmla="*/ 54 w 205"/>
                <a:gd name="T59" fmla="*/ 187 h 267"/>
                <a:gd name="T60" fmla="*/ 39 w 205"/>
                <a:gd name="T61" fmla="*/ 185 h 267"/>
                <a:gd name="T62" fmla="*/ 18 w 205"/>
                <a:gd name="T63" fmla="*/ 185 h 267"/>
                <a:gd name="T64" fmla="*/ 18 w 205"/>
                <a:gd name="T65" fmla="*/ 180 h 267"/>
                <a:gd name="T66" fmla="*/ 18 w 205"/>
                <a:gd name="T67" fmla="*/ 167 h 267"/>
                <a:gd name="T68" fmla="*/ 15 w 205"/>
                <a:gd name="T69" fmla="*/ 159 h 267"/>
                <a:gd name="T70" fmla="*/ 5 w 205"/>
                <a:gd name="T71" fmla="*/ 152 h 267"/>
                <a:gd name="T72" fmla="*/ 5 w 205"/>
                <a:gd name="T73" fmla="*/ 132 h 267"/>
                <a:gd name="T74" fmla="*/ 0 w 205"/>
                <a:gd name="T75" fmla="*/ 119 h 267"/>
                <a:gd name="T76" fmla="*/ 0 w 205"/>
                <a:gd name="T77" fmla="*/ 110 h 267"/>
                <a:gd name="T78" fmla="*/ 0 w 205"/>
                <a:gd name="T79" fmla="*/ 96 h 267"/>
                <a:gd name="T80" fmla="*/ 0 w 205"/>
                <a:gd name="T81" fmla="*/ 76 h 267"/>
                <a:gd name="T82" fmla="*/ 0 w 205"/>
                <a:gd name="T83" fmla="*/ 58 h 267"/>
                <a:gd name="T84" fmla="*/ 0 w 205"/>
                <a:gd name="T85" fmla="*/ 54 h 267"/>
                <a:gd name="T86" fmla="*/ 0 w 205"/>
                <a:gd name="T87" fmla="*/ 35 h 267"/>
                <a:gd name="T88" fmla="*/ 6 w 205"/>
                <a:gd name="T89" fmla="*/ 24 h 267"/>
                <a:gd name="T90" fmla="*/ 18 w 205"/>
                <a:gd name="T91" fmla="*/ 24 h 267"/>
                <a:gd name="T92" fmla="*/ 34 w 205"/>
                <a:gd name="T93" fmla="*/ 25 h 267"/>
                <a:gd name="T94" fmla="*/ 39 w 205"/>
                <a:gd name="T95" fmla="*/ 24 h 267"/>
                <a:gd name="T96" fmla="*/ 40 w 205"/>
                <a:gd name="T97" fmla="*/ 26 h 267"/>
                <a:gd name="T98" fmla="*/ 58 w 205"/>
                <a:gd name="T99" fmla="*/ 27 h 267"/>
                <a:gd name="T100" fmla="*/ 64 w 205"/>
                <a:gd name="T101" fmla="*/ 27 h 267"/>
                <a:gd name="T102" fmla="*/ 73 w 205"/>
                <a:gd name="T103" fmla="*/ 27 h 267"/>
                <a:gd name="T104" fmla="*/ 88 w 205"/>
                <a:gd name="T105" fmla="*/ 27 h 267"/>
                <a:gd name="T106" fmla="*/ 110 w 205"/>
                <a:gd name="T107" fmla="*/ 27 h 267"/>
                <a:gd name="T108" fmla="*/ 114 w 205"/>
                <a:gd name="T109" fmla="*/ 14 h 267"/>
                <a:gd name="T110" fmla="*/ 114 w 205"/>
                <a:gd name="T111" fmla="*/ 9 h 267"/>
                <a:gd name="T112" fmla="*/ 122 w 205"/>
                <a:gd name="T113" fmla="*/ 0 h 267"/>
                <a:gd name="T114" fmla="*/ 141 w 205"/>
                <a:gd name="T115" fmla="*/ 0 h 267"/>
                <a:gd name="T116" fmla="*/ 153 w 205"/>
                <a:gd name="T117" fmla="*/ 0 h 267"/>
                <a:gd name="T118" fmla="*/ 169 w 205"/>
                <a:gd name="T119" fmla="*/ 0 h 267"/>
                <a:gd name="T120" fmla="*/ 188 w 205"/>
                <a:gd name="T121" fmla="*/ 0 h 26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05" h="267">
                  <a:moveTo>
                    <a:pt x="204" y="0"/>
                  </a:moveTo>
                  <a:lnTo>
                    <a:pt x="204" y="2"/>
                  </a:lnTo>
                  <a:lnTo>
                    <a:pt x="204" y="7"/>
                  </a:lnTo>
                  <a:lnTo>
                    <a:pt x="204" y="11"/>
                  </a:lnTo>
                  <a:lnTo>
                    <a:pt x="204" y="12"/>
                  </a:lnTo>
                  <a:lnTo>
                    <a:pt x="204" y="16"/>
                  </a:lnTo>
                  <a:lnTo>
                    <a:pt x="204" y="18"/>
                  </a:lnTo>
                  <a:lnTo>
                    <a:pt x="204" y="22"/>
                  </a:lnTo>
                  <a:lnTo>
                    <a:pt x="204" y="27"/>
                  </a:lnTo>
                  <a:lnTo>
                    <a:pt x="204" y="32"/>
                  </a:lnTo>
                  <a:lnTo>
                    <a:pt x="204" y="33"/>
                  </a:lnTo>
                  <a:lnTo>
                    <a:pt x="205" y="35"/>
                  </a:lnTo>
                  <a:lnTo>
                    <a:pt x="205" y="36"/>
                  </a:lnTo>
                  <a:lnTo>
                    <a:pt x="205" y="38"/>
                  </a:lnTo>
                  <a:lnTo>
                    <a:pt x="205" y="42"/>
                  </a:lnTo>
                  <a:lnTo>
                    <a:pt x="205" y="44"/>
                  </a:lnTo>
                  <a:lnTo>
                    <a:pt x="205" y="46"/>
                  </a:lnTo>
                  <a:lnTo>
                    <a:pt x="205" y="50"/>
                  </a:lnTo>
                  <a:lnTo>
                    <a:pt x="205" y="51"/>
                  </a:lnTo>
                  <a:lnTo>
                    <a:pt x="205" y="54"/>
                  </a:lnTo>
                  <a:lnTo>
                    <a:pt x="205" y="55"/>
                  </a:lnTo>
                  <a:lnTo>
                    <a:pt x="204" y="56"/>
                  </a:lnTo>
                  <a:lnTo>
                    <a:pt x="204" y="57"/>
                  </a:lnTo>
                  <a:lnTo>
                    <a:pt x="205" y="57"/>
                  </a:lnTo>
                  <a:lnTo>
                    <a:pt x="205" y="60"/>
                  </a:lnTo>
                  <a:lnTo>
                    <a:pt x="205" y="64"/>
                  </a:lnTo>
                  <a:lnTo>
                    <a:pt x="205" y="65"/>
                  </a:lnTo>
                  <a:lnTo>
                    <a:pt x="205" y="67"/>
                  </a:lnTo>
                  <a:lnTo>
                    <a:pt x="205" y="73"/>
                  </a:lnTo>
                  <a:lnTo>
                    <a:pt x="205" y="74"/>
                  </a:lnTo>
                  <a:lnTo>
                    <a:pt x="205" y="76"/>
                  </a:lnTo>
                  <a:lnTo>
                    <a:pt x="205" y="78"/>
                  </a:lnTo>
                  <a:lnTo>
                    <a:pt x="205" y="81"/>
                  </a:lnTo>
                  <a:lnTo>
                    <a:pt x="205" y="83"/>
                  </a:lnTo>
                  <a:lnTo>
                    <a:pt x="205" y="86"/>
                  </a:lnTo>
                  <a:lnTo>
                    <a:pt x="205" y="90"/>
                  </a:lnTo>
                  <a:lnTo>
                    <a:pt x="205" y="92"/>
                  </a:lnTo>
                  <a:lnTo>
                    <a:pt x="205" y="97"/>
                  </a:lnTo>
                  <a:lnTo>
                    <a:pt x="205" y="102"/>
                  </a:lnTo>
                  <a:lnTo>
                    <a:pt x="205" y="103"/>
                  </a:lnTo>
                  <a:lnTo>
                    <a:pt x="205" y="105"/>
                  </a:lnTo>
                  <a:lnTo>
                    <a:pt x="205" y="106"/>
                  </a:lnTo>
                  <a:lnTo>
                    <a:pt x="205" y="108"/>
                  </a:lnTo>
                  <a:lnTo>
                    <a:pt x="205" y="110"/>
                  </a:lnTo>
                  <a:lnTo>
                    <a:pt x="205" y="112"/>
                  </a:lnTo>
                  <a:lnTo>
                    <a:pt x="205" y="113"/>
                  </a:lnTo>
                  <a:lnTo>
                    <a:pt x="205" y="114"/>
                  </a:lnTo>
                  <a:lnTo>
                    <a:pt x="205" y="115"/>
                  </a:lnTo>
                  <a:lnTo>
                    <a:pt x="205" y="116"/>
                  </a:lnTo>
                  <a:lnTo>
                    <a:pt x="205" y="120"/>
                  </a:lnTo>
                  <a:lnTo>
                    <a:pt x="205" y="122"/>
                  </a:lnTo>
                  <a:lnTo>
                    <a:pt x="205" y="123"/>
                  </a:lnTo>
                  <a:lnTo>
                    <a:pt x="205" y="126"/>
                  </a:lnTo>
                  <a:lnTo>
                    <a:pt x="205" y="128"/>
                  </a:lnTo>
                  <a:lnTo>
                    <a:pt x="205" y="129"/>
                  </a:lnTo>
                  <a:lnTo>
                    <a:pt x="205" y="130"/>
                  </a:lnTo>
                  <a:lnTo>
                    <a:pt x="205" y="131"/>
                  </a:lnTo>
                  <a:lnTo>
                    <a:pt x="205" y="137"/>
                  </a:lnTo>
                  <a:lnTo>
                    <a:pt x="205" y="147"/>
                  </a:lnTo>
                  <a:lnTo>
                    <a:pt x="205" y="155"/>
                  </a:lnTo>
                  <a:lnTo>
                    <a:pt x="205" y="161"/>
                  </a:lnTo>
                  <a:lnTo>
                    <a:pt x="205" y="162"/>
                  </a:lnTo>
                  <a:lnTo>
                    <a:pt x="205" y="176"/>
                  </a:lnTo>
                  <a:lnTo>
                    <a:pt x="205" y="178"/>
                  </a:lnTo>
                  <a:lnTo>
                    <a:pt x="205" y="179"/>
                  </a:lnTo>
                  <a:lnTo>
                    <a:pt x="205" y="183"/>
                  </a:lnTo>
                  <a:lnTo>
                    <a:pt x="205" y="184"/>
                  </a:lnTo>
                  <a:lnTo>
                    <a:pt x="205" y="187"/>
                  </a:lnTo>
                  <a:lnTo>
                    <a:pt x="205" y="188"/>
                  </a:lnTo>
                  <a:lnTo>
                    <a:pt x="205" y="190"/>
                  </a:lnTo>
                  <a:lnTo>
                    <a:pt x="205" y="192"/>
                  </a:lnTo>
                  <a:lnTo>
                    <a:pt x="205" y="193"/>
                  </a:lnTo>
                  <a:lnTo>
                    <a:pt x="205" y="195"/>
                  </a:lnTo>
                  <a:lnTo>
                    <a:pt x="205" y="200"/>
                  </a:lnTo>
                  <a:lnTo>
                    <a:pt x="205" y="203"/>
                  </a:lnTo>
                  <a:lnTo>
                    <a:pt x="205" y="206"/>
                  </a:lnTo>
                  <a:lnTo>
                    <a:pt x="205" y="209"/>
                  </a:lnTo>
                  <a:lnTo>
                    <a:pt x="205" y="216"/>
                  </a:lnTo>
                  <a:lnTo>
                    <a:pt x="205" y="217"/>
                  </a:lnTo>
                  <a:lnTo>
                    <a:pt x="205" y="218"/>
                  </a:lnTo>
                  <a:lnTo>
                    <a:pt x="205" y="224"/>
                  </a:lnTo>
                  <a:lnTo>
                    <a:pt x="205" y="226"/>
                  </a:lnTo>
                  <a:lnTo>
                    <a:pt x="205" y="228"/>
                  </a:lnTo>
                  <a:lnTo>
                    <a:pt x="205" y="232"/>
                  </a:lnTo>
                  <a:lnTo>
                    <a:pt x="205" y="233"/>
                  </a:lnTo>
                  <a:lnTo>
                    <a:pt x="205" y="234"/>
                  </a:lnTo>
                  <a:lnTo>
                    <a:pt x="205" y="241"/>
                  </a:lnTo>
                  <a:lnTo>
                    <a:pt x="205" y="243"/>
                  </a:lnTo>
                  <a:lnTo>
                    <a:pt x="205" y="246"/>
                  </a:lnTo>
                  <a:lnTo>
                    <a:pt x="205" y="249"/>
                  </a:lnTo>
                  <a:lnTo>
                    <a:pt x="205" y="250"/>
                  </a:lnTo>
                  <a:lnTo>
                    <a:pt x="205" y="254"/>
                  </a:lnTo>
                  <a:lnTo>
                    <a:pt x="205" y="255"/>
                  </a:lnTo>
                  <a:lnTo>
                    <a:pt x="205" y="256"/>
                  </a:lnTo>
                  <a:lnTo>
                    <a:pt x="205" y="262"/>
                  </a:lnTo>
                  <a:lnTo>
                    <a:pt x="205" y="265"/>
                  </a:lnTo>
                  <a:lnTo>
                    <a:pt x="202" y="265"/>
                  </a:lnTo>
                  <a:lnTo>
                    <a:pt x="199" y="265"/>
                  </a:lnTo>
                  <a:lnTo>
                    <a:pt x="193" y="265"/>
                  </a:lnTo>
                  <a:lnTo>
                    <a:pt x="191" y="265"/>
                  </a:lnTo>
                  <a:lnTo>
                    <a:pt x="190" y="265"/>
                  </a:lnTo>
                  <a:lnTo>
                    <a:pt x="188" y="265"/>
                  </a:lnTo>
                  <a:lnTo>
                    <a:pt x="184" y="265"/>
                  </a:lnTo>
                  <a:lnTo>
                    <a:pt x="182" y="265"/>
                  </a:lnTo>
                  <a:lnTo>
                    <a:pt x="181" y="265"/>
                  </a:lnTo>
                  <a:lnTo>
                    <a:pt x="175" y="265"/>
                  </a:lnTo>
                  <a:lnTo>
                    <a:pt x="173" y="265"/>
                  </a:lnTo>
                  <a:lnTo>
                    <a:pt x="170" y="265"/>
                  </a:lnTo>
                  <a:lnTo>
                    <a:pt x="169" y="265"/>
                  </a:lnTo>
                  <a:lnTo>
                    <a:pt x="167" y="265"/>
                  </a:lnTo>
                  <a:lnTo>
                    <a:pt x="166" y="265"/>
                  </a:lnTo>
                  <a:lnTo>
                    <a:pt x="165" y="265"/>
                  </a:lnTo>
                  <a:lnTo>
                    <a:pt x="164" y="264"/>
                  </a:lnTo>
                  <a:lnTo>
                    <a:pt x="162" y="264"/>
                  </a:lnTo>
                  <a:lnTo>
                    <a:pt x="161" y="265"/>
                  </a:lnTo>
                  <a:lnTo>
                    <a:pt x="161" y="266"/>
                  </a:lnTo>
                  <a:lnTo>
                    <a:pt x="160" y="265"/>
                  </a:lnTo>
                  <a:lnTo>
                    <a:pt x="159" y="265"/>
                  </a:lnTo>
                  <a:lnTo>
                    <a:pt x="158" y="265"/>
                  </a:lnTo>
                  <a:lnTo>
                    <a:pt x="157" y="265"/>
                  </a:lnTo>
                  <a:lnTo>
                    <a:pt x="156" y="266"/>
                  </a:lnTo>
                  <a:lnTo>
                    <a:pt x="156" y="267"/>
                  </a:lnTo>
                  <a:lnTo>
                    <a:pt x="154" y="267"/>
                  </a:lnTo>
                  <a:lnTo>
                    <a:pt x="153" y="267"/>
                  </a:lnTo>
                  <a:lnTo>
                    <a:pt x="152" y="267"/>
                  </a:lnTo>
                  <a:lnTo>
                    <a:pt x="152" y="266"/>
                  </a:lnTo>
                  <a:lnTo>
                    <a:pt x="150" y="266"/>
                  </a:lnTo>
                  <a:lnTo>
                    <a:pt x="145" y="266"/>
                  </a:lnTo>
                  <a:lnTo>
                    <a:pt x="135" y="266"/>
                  </a:lnTo>
                  <a:lnTo>
                    <a:pt x="128" y="266"/>
                  </a:lnTo>
                  <a:lnTo>
                    <a:pt x="127" y="266"/>
                  </a:lnTo>
                  <a:lnTo>
                    <a:pt x="119" y="266"/>
                  </a:lnTo>
                  <a:lnTo>
                    <a:pt x="119" y="265"/>
                  </a:lnTo>
                  <a:lnTo>
                    <a:pt x="118" y="266"/>
                  </a:lnTo>
                  <a:lnTo>
                    <a:pt x="114" y="266"/>
                  </a:lnTo>
                  <a:lnTo>
                    <a:pt x="113" y="266"/>
                  </a:lnTo>
                  <a:lnTo>
                    <a:pt x="109" y="265"/>
                  </a:lnTo>
                  <a:lnTo>
                    <a:pt x="109" y="266"/>
                  </a:lnTo>
                  <a:lnTo>
                    <a:pt x="109" y="263"/>
                  </a:lnTo>
                  <a:lnTo>
                    <a:pt x="109" y="259"/>
                  </a:lnTo>
                  <a:lnTo>
                    <a:pt x="109" y="257"/>
                  </a:lnTo>
                  <a:lnTo>
                    <a:pt x="109" y="254"/>
                  </a:lnTo>
                  <a:lnTo>
                    <a:pt x="109" y="250"/>
                  </a:lnTo>
                  <a:lnTo>
                    <a:pt x="109" y="248"/>
                  </a:lnTo>
                  <a:lnTo>
                    <a:pt x="109" y="243"/>
                  </a:lnTo>
                  <a:lnTo>
                    <a:pt x="109" y="241"/>
                  </a:lnTo>
                  <a:lnTo>
                    <a:pt x="109" y="239"/>
                  </a:lnTo>
                  <a:lnTo>
                    <a:pt x="109" y="238"/>
                  </a:lnTo>
                  <a:lnTo>
                    <a:pt x="109" y="234"/>
                  </a:lnTo>
                  <a:lnTo>
                    <a:pt x="109" y="220"/>
                  </a:lnTo>
                  <a:lnTo>
                    <a:pt x="101" y="220"/>
                  </a:lnTo>
                  <a:lnTo>
                    <a:pt x="97" y="220"/>
                  </a:lnTo>
                  <a:lnTo>
                    <a:pt x="96" y="220"/>
                  </a:lnTo>
                  <a:lnTo>
                    <a:pt x="92" y="220"/>
                  </a:lnTo>
                  <a:lnTo>
                    <a:pt x="87" y="220"/>
                  </a:lnTo>
                  <a:lnTo>
                    <a:pt x="84" y="220"/>
                  </a:lnTo>
                  <a:lnTo>
                    <a:pt x="82" y="220"/>
                  </a:lnTo>
                  <a:lnTo>
                    <a:pt x="81" y="220"/>
                  </a:lnTo>
                  <a:lnTo>
                    <a:pt x="80" y="220"/>
                  </a:lnTo>
                  <a:lnTo>
                    <a:pt x="76" y="220"/>
                  </a:lnTo>
                  <a:lnTo>
                    <a:pt x="72" y="220"/>
                  </a:lnTo>
                  <a:lnTo>
                    <a:pt x="71" y="220"/>
                  </a:lnTo>
                  <a:lnTo>
                    <a:pt x="68" y="220"/>
                  </a:lnTo>
                  <a:lnTo>
                    <a:pt x="66" y="220"/>
                  </a:lnTo>
                  <a:lnTo>
                    <a:pt x="63" y="220"/>
                  </a:lnTo>
                  <a:lnTo>
                    <a:pt x="63" y="217"/>
                  </a:lnTo>
                  <a:lnTo>
                    <a:pt x="63" y="215"/>
                  </a:lnTo>
                  <a:lnTo>
                    <a:pt x="63" y="212"/>
                  </a:lnTo>
                  <a:lnTo>
                    <a:pt x="61" y="212"/>
                  </a:lnTo>
                  <a:lnTo>
                    <a:pt x="60" y="212"/>
                  </a:lnTo>
                  <a:lnTo>
                    <a:pt x="58" y="212"/>
                  </a:lnTo>
                  <a:lnTo>
                    <a:pt x="58" y="209"/>
                  </a:lnTo>
                  <a:lnTo>
                    <a:pt x="58" y="206"/>
                  </a:lnTo>
                  <a:lnTo>
                    <a:pt x="58" y="204"/>
                  </a:lnTo>
                  <a:lnTo>
                    <a:pt x="58" y="199"/>
                  </a:lnTo>
                  <a:lnTo>
                    <a:pt x="54" y="199"/>
                  </a:lnTo>
                  <a:lnTo>
                    <a:pt x="54" y="196"/>
                  </a:lnTo>
                  <a:lnTo>
                    <a:pt x="54" y="194"/>
                  </a:lnTo>
                  <a:lnTo>
                    <a:pt x="54" y="190"/>
                  </a:lnTo>
                  <a:lnTo>
                    <a:pt x="54" y="187"/>
                  </a:lnTo>
                  <a:lnTo>
                    <a:pt x="54" y="186"/>
                  </a:lnTo>
                  <a:lnTo>
                    <a:pt x="54" y="185"/>
                  </a:lnTo>
                  <a:lnTo>
                    <a:pt x="50" y="185"/>
                  </a:lnTo>
                  <a:lnTo>
                    <a:pt x="46" y="185"/>
                  </a:lnTo>
                  <a:lnTo>
                    <a:pt x="42" y="185"/>
                  </a:lnTo>
                  <a:lnTo>
                    <a:pt x="41" y="185"/>
                  </a:lnTo>
                  <a:lnTo>
                    <a:pt x="39" y="185"/>
                  </a:lnTo>
                  <a:lnTo>
                    <a:pt x="30" y="185"/>
                  </a:lnTo>
                  <a:lnTo>
                    <a:pt x="26" y="185"/>
                  </a:lnTo>
                  <a:lnTo>
                    <a:pt x="25" y="185"/>
                  </a:lnTo>
                  <a:lnTo>
                    <a:pt x="23" y="185"/>
                  </a:lnTo>
                  <a:lnTo>
                    <a:pt x="22" y="185"/>
                  </a:lnTo>
                  <a:lnTo>
                    <a:pt x="21" y="185"/>
                  </a:lnTo>
                  <a:lnTo>
                    <a:pt x="18" y="185"/>
                  </a:lnTo>
                  <a:lnTo>
                    <a:pt x="18" y="184"/>
                  </a:lnTo>
                  <a:lnTo>
                    <a:pt x="18" y="183"/>
                  </a:lnTo>
                  <a:lnTo>
                    <a:pt x="18" y="180"/>
                  </a:lnTo>
                  <a:lnTo>
                    <a:pt x="18" y="177"/>
                  </a:lnTo>
                  <a:lnTo>
                    <a:pt x="18" y="176"/>
                  </a:lnTo>
                  <a:lnTo>
                    <a:pt x="18" y="174"/>
                  </a:lnTo>
                  <a:lnTo>
                    <a:pt x="18" y="169"/>
                  </a:lnTo>
                  <a:lnTo>
                    <a:pt x="18" y="167"/>
                  </a:lnTo>
                  <a:lnTo>
                    <a:pt x="18" y="164"/>
                  </a:lnTo>
                  <a:lnTo>
                    <a:pt x="18" y="162"/>
                  </a:lnTo>
                  <a:lnTo>
                    <a:pt x="18" y="159"/>
                  </a:lnTo>
                  <a:lnTo>
                    <a:pt x="15" y="159"/>
                  </a:lnTo>
                  <a:lnTo>
                    <a:pt x="14" y="159"/>
                  </a:lnTo>
                  <a:lnTo>
                    <a:pt x="9" y="159"/>
                  </a:lnTo>
                  <a:lnTo>
                    <a:pt x="7" y="159"/>
                  </a:lnTo>
                  <a:lnTo>
                    <a:pt x="6" y="159"/>
                  </a:lnTo>
                  <a:lnTo>
                    <a:pt x="5" y="159"/>
                  </a:lnTo>
                  <a:lnTo>
                    <a:pt x="5" y="155"/>
                  </a:lnTo>
                  <a:lnTo>
                    <a:pt x="5" y="152"/>
                  </a:lnTo>
                  <a:lnTo>
                    <a:pt x="5" y="150"/>
                  </a:lnTo>
                  <a:lnTo>
                    <a:pt x="5" y="147"/>
                  </a:lnTo>
                  <a:lnTo>
                    <a:pt x="5" y="146"/>
                  </a:lnTo>
                  <a:lnTo>
                    <a:pt x="5" y="145"/>
                  </a:lnTo>
                  <a:lnTo>
                    <a:pt x="5" y="144"/>
                  </a:lnTo>
                  <a:lnTo>
                    <a:pt x="5" y="140"/>
                  </a:lnTo>
                  <a:lnTo>
                    <a:pt x="5" y="136"/>
                  </a:lnTo>
                  <a:lnTo>
                    <a:pt x="5" y="132"/>
                  </a:lnTo>
                  <a:lnTo>
                    <a:pt x="5" y="131"/>
                  </a:lnTo>
                  <a:lnTo>
                    <a:pt x="5" y="129"/>
                  </a:lnTo>
                  <a:lnTo>
                    <a:pt x="5" y="128"/>
                  </a:lnTo>
                  <a:lnTo>
                    <a:pt x="5" y="123"/>
                  </a:lnTo>
                  <a:lnTo>
                    <a:pt x="4" y="123"/>
                  </a:lnTo>
                  <a:lnTo>
                    <a:pt x="0" y="123"/>
                  </a:lnTo>
                  <a:lnTo>
                    <a:pt x="0" y="119"/>
                  </a:lnTo>
                  <a:lnTo>
                    <a:pt x="0" y="118"/>
                  </a:lnTo>
                  <a:lnTo>
                    <a:pt x="0" y="115"/>
                  </a:lnTo>
                  <a:lnTo>
                    <a:pt x="0" y="113"/>
                  </a:lnTo>
                  <a:lnTo>
                    <a:pt x="0" y="111"/>
                  </a:lnTo>
                  <a:lnTo>
                    <a:pt x="0" y="110"/>
                  </a:lnTo>
                  <a:lnTo>
                    <a:pt x="0" y="108"/>
                  </a:lnTo>
                  <a:lnTo>
                    <a:pt x="0" y="104"/>
                  </a:lnTo>
                  <a:lnTo>
                    <a:pt x="0" y="103"/>
                  </a:lnTo>
                  <a:lnTo>
                    <a:pt x="0" y="100"/>
                  </a:lnTo>
                  <a:lnTo>
                    <a:pt x="0" y="99"/>
                  </a:lnTo>
                  <a:lnTo>
                    <a:pt x="0" y="97"/>
                  </a:lnTo>
                  <a:lnTo>
                    <a:pt x="0" y="96"/>
                  </a:lnTo>
                  <a:lnTo>
                    <a:pt x="0" y="89"/>
                  </a:lnTo>
                  <a:lnTo>
                    <a:pt x="0" y="88"/>
                  </a:lnTo>
                  <a:lnTo>
                    <a:pt x="0" y="87"/>
                  </a:lnTo>
                  <a:lnTo>
                    <a:pt x="0" y="82"/>
                  </a:lnTo>
                  <a:lnTo>
                    <a:pt x="0" y="81"/>
                  </a:lnTo>
                  <a:lnTo>
                    <a:pt x="0" y="79"/>
                  </a:lnTo>
                  <a:lnTo>
                    <a:pt x="0" y="76"/>
                  </a:lnTo>
                  <a:lnTo>
                    <a:pt x="0" y="75"/>
                  </a:lnTo>
                  <a:lnTo>
                    <a:pt x="0" y="73"/>
                  </a:lnTo>
                  <a:lnTo>
                    <a:pt x="0" y="71"/>
                  </a:lnTo>
                  <a:lnTo>
                    <a:pt x="0" y="68"/>
                  </a:lnTo>
                  <a:lnTo>
                    <a:pt x="0" y="66"/>
                  </a:lnTo>
                  <a:lnTo>
                    <a:pt x="0" y="60"/>
                  </a:lnTo>
                  <a:lnTo>
                    <a:pt x="0" y="58"/>
                  </a:lnTo>
                  <a:lnTo>
                    <a:pt x="0" y="57"/>
                  </a:lnTo>
                  <a:lnTo>
                    <a:pt x="0" y="56"/>
                  </a:lnTo>
                  <a:lnTo>
                    <a:pt x="0" y="55"/>
                  </a:lnTo>
                  <a:lnTo>
                    <a:pt x="0" y="54"/>
                  </a:lnTo>
                  <a:lnTo>
                    <a:pt x="0" y="47"/>
                  </a:lnTo>
                  <a:lnTo>
                    <a:pt x="0" y="46"/>
                  </a:lnTo>
                  <a:lnTo>
                    <a:pt x="0" y="41"/>
                  </a:lnTo>
                  <a:lnTo>
                    <a:pt x="0" y="39"/>
                  </a:lnTo>
                  <a:lnTo>
                    <a:pt x="0" y="36"/>
                  </a:lnTo>
                  <a:lnTo>
                    <a:pt x="0" y="35"/>
                  </a:lnTo>
                  <a:lnTo>
                    <a:pt x="0" y="33"/>
                  </a:lnTo>
                  <a:lnTo>
                    <a:pt x="0" y="24"/>
                  </a:lnTo>
                  <a:lnTo>
                    <a:pt x="1" y="24"/>
                  </a:lnTo>
                  <a:lnTo>
                    <a:pt x="5" y="24"/>
                  </a:lnTo>
                  <a:lnTo>
                    <a:pt x="6" y="24"/>
                  </a:lnTo>
                  <a:lnTo>
                    <a:pt x="7" y="24"/>
                  </a:lnTo>
                  <a:lnTo>
                    <a:pt x="9" y="24"/>
                  </a:lnTo>
                  <a:lnTo>
                    <a:pt x="10" y="24"/>
                  </a:lnTo>
                  <a:lnTo>
                    <a:pt x="12" y="24"/>
                  </a:lnTo>
                  <a:lnTo>
                    <a:pt x="18" y="24"/>
                  </a:lnTo>
                  <a:lnTo>
                    <a:pt x="22" y="24"/>
                  </a:lnTo>
                  <a:lnTo>
                    <a:pt x="23" y="24"/>
                  </a:lnTo>
                  <a:lnTo>
                    <a:pt x="34" y="24"/>
                  </a:lnTo>
                  <a:lnTo>
                    <a:pt x="34" y="25"/>
                  </a:lnTo>
                  <a:lnTo>
                    <a:pt x="36" y="25"/>
                  </a:lnTo>
                  <a:lnTo>
                    <a:pt x="36" y="26"/>
                  </a:lnTo>
                  <a:lnTo>
                    <a:pt x="37" y="26"/>
                  </a:lnTo>
                  <a:lnTo>
                    <a:pt x="38" y="25"/>
                  </a:lnTo>
                  <a:lnTo>
                    <a:pt x="39" y="25"/>
                  </a:lnTo>
                  <a:lnTo>
                    <a:pt x="39" y="24"/>
                  </a:lnTo>
                  <a:lnTo>
                    <a:pt x="40" y="24"/>
                  </a:lnTo>
                  <a:lnTo>
                    <a:pt x="41" y="24"/>
                  </a:lnTo>
                  <a:lnTo>
                    <a:pt x="41" y="25"/>
                  </a:lnTo>
                  <a:lnTo>
                    <a:pt x="40" y="26"/>
                  </a:lnTo>
                  <a:lnTo>
                    <a:pt x="40" y="27"/>
                  </a:lnTo>
                  <a:lnTo>
                    <a:pt x="44" y="27"/>
                  </a:lnTo>
                  <a:lnTo>
                    <a:pt x="45" y="27"/>
                  </a:lnTo>
                  <a:lnTo>
                    <a:pt x="48" y="27"/>
                  </a:lnTo>
                  <a:lnTo>
                    <a:pt x="55" y="27"/>
                  </a:lnTo>
                  <a:lnTo>
                    <a:pt x="57" y="27"/>
                  </a:lnTo>
                  <a:lnTo>
                    <a:pt x="58" y="27"/>
                  </a:lnTo>
                  <a:lnTo>
                    <a:pt x="61" y="27"/>
                  </a:lnTo>
                  <a:lnTo>
                    <a:pt x="63" y="27"/>
                  </a:lnTo>
                  <a:lnTo>
                    <a:pt x="64" y="27"/>
                  </a:lnTo>
                  <a:lnTo>
                    <a:pt x="65" y="27"/>
                  </a:lnTo>
                  <a:lnTo>
                    <a:pt x="66" y="27"/>
                  </a:lnTo>
                  <a:lnTo>
                    <a:pt x="69" y="27"/>
                  </a:lnTo>
                  <a:lnTo>
                    <a:pt x="70" y="27"/>
                  </a:lnTo>
                  <a:lnTo>
                    <a:pt x="73" y="27"/>
                  </a:lnTo>
                  <a:lnTo>
                    <a:pt x="77" y="27"/>
                  </a:lnTo>
                  <a:lnTo>
                    <a:pt x="79" y="27"/>
                  </a:lnTo>
                  <a:lnTo>
                    <a:pt x="85" y="27"/>
                  </a:lnTo>
                  <a:lnTo>
                    <a:pt x="88" y="27"/>
                  </a:lnTo>
                  <a:lnTo>
                    <a:pt x="92" y="27"/>
                  </a:lnTo>
                  <a:lnTo>
                    <a:pt x="93" y="27"/>
                  </a:lnTo>
                  <a:lnTo>
                    <a:pt x="94" y="27"/>
                  </a:lnTo>
                  <a:lnTo>
                    <a:pt x="96" y="27"/>
                  </a:lnTo>
                  <a:lnTo>
                    <a:pt x="102" y="27"/>
                  </a:lnTo>
                  <a:lnTo>
                    <a:pt x="103" y="27"/>
                  </a:lnTo>
                  <a:lnTo>
                    <a:pt x="108" y="27"/>
                  </a:lnTo>
                  <a:lnTo>
                    <a:pt x="110" y="27"/>
                  </a:lnTo>
                  <a:lnTo>
                    <a:pt x="114" y="27"/>
                  </a:lnTo>
                  <a:lnTo>
                    <a:pt x="114" y="25"/>
                  </a:lnTo>
                  <a:lnTo>
                    <a:pt x="114" y="20"/>
                  </a:lnTo>
                  <a:lnTo>
                    <a:pt x="114" y="18"/>
                  </a:lnTo>
                  <a:lnTo>
                    <a:pt x="114" y="17"/>
                  </a:lnTo>
                  <a:lnTo>
                    <a:pt x="114" y="16"/>
                  </a:lnTo>
                  <a:lnTo>
                    <a:pt x="114" y="14"/>
                  </a:lnTo>
                  <a:lnTo>
                    <a:pt x="114" y="11"/>
                  </a:lnTo>
                  <a:lnTo>
                    <a:pt x="114" y="10"/>
                  </a:lnTo>
                  <a:lnTo>
                    <a:pt x="114" y="9"/>
                  </a:lnTo>
                  <a:lnTo>
                    <a:pt x="114" y="8"/>
                  </a:lnTo>
                  <a:lnTo>
                    <a:pt x="114" y="4"/>
                  </a:lnTo>
                  <a:lnTo>
                    <a:pt x="114" y="2"/>
                  </a:lnTo>
                  <a:lnTo>
                    <a:pt x="114" y="0"/>
                  </a:lnTo>
                  <a:lnTo>
                    <a:pt x="119" y="0"/>
                  </a:lnTo>
                  <a:lnTo>
                    <a:pt x="122" y="0"/>
                  </a:lnTo>
                  <a:lnTo>
                    <a:pt x="127" y="0"/>
                  </a:lnTo>
                  <a:lnTo>
                    <a:pt x="133" y="0"/>
                  </a:lnTo>
                  <a:lnTo>
                    <a:pt x="136" y="0"/>
                  </a:lnTo>
                  <a:lnTo>
                    <a:pt x="137" y="0"/>
                  </a:lnTo>
                  <a:lnTo>
                    <a:pt x="140" y="0"/>
                  </a:lnTo>
                  <a:lnTo>
                    <a:pt x="141" y="0"/>
                  </a:lnTo>
                  <a:lnTo>
                    <a:pt x="143" y="0"/>
                  </a:lnTo>
                  <a:lnTo>
                    <a:pt x="145" y="0"/>
                  </a:lnTo>
                  <a:lnTo>
                    <a:pt x="148" y="0"/>
                  </a:lnTo>
                  <a:lnTo>
                    <a:pt x="152" y="0"/>
                  </a:lnTo>
                  <a:lnTo>
                    <a:pt x="153" y="0"/>
                  </a:lnTo>
                  <a:lnTo>
                    <a:pt x="154" y="0"/>
                  </a:lnTo>
                  <a:lnTo>
                    <a:pt x="156" y="0"/>
                  </a:lnTo>
                  <a:lnTo>
                    <a:pt x="158" y="0"/>
                  </a:lnTo>
                  <a:lnTo>
                    <a:pt x="159" y="0"/>
                  </a:lnTo>
                  <a:lnTo>
                    <a:pt x="169" y="0"/>
                  </a:lnTo>
                  <a:lnTo>
                    <a:pt x="173" y="0"/>
                  </a:lnTo>
                  <a:lnTo>
                    <a:pt x="174" y="0"/>
                  </a:lnTo>
                  <a:lnTo>
                    <a:pt x="178" y="0"/>
                  </a:lnTo>
                  <a:lnTo>
                    <a:pt x="180" y="0"/>
                  </a:lnTo>
                  <a:lnTo>
                    <a:pt x="183" y="0"/>
                  </a:lnTo>
                  <a:lnTo>
                    <a:pt x="185" y="0"/>
                  </a:lnTo>
                  <a:lnTo>
                    <a:pt x="188" y="0"/>
                  </a:lnTo>
                  <a:lnTo>
                    <a:pt x="196" y="0"/>
                  </a:lnTo>
                  <a:lnTo>
                    <a:pt x="199" y="0"/>
                  </a:lnTo>
                  <a:lnTo>
                    <a:pt x="201" y="0"/>
                  </a:lnTo>
                  <a:lnTo>
                    <a:pt x="202" y="0"/>
                  </a:lnTo>
                  <a:lnTo>
                    <a:pt x="204"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84" name="Freeform 185"/>
            <p:cNvSpPr>
              <a:spLocks/>
            </p:cNvSpPr>
            <p:nvPr/>
          </p:nvSpPr>
          <p:spPr bwMode="auto">
            <a:xfrm>
              <a:off x="1961" y="2999"/>
              <a:ext cx="308" cy="232"/>
            </a:xfrm>
            <a:custGeom>
              <a:avLst/>
              <a:gdLst>
                <a:gd name="T0" fmla="*/ 228 w 308"/>
                <a:gd name="T1" fmla="*/ 9 h 232"/>
                <a:gd name="T2" fmla="*/ 239 w 308"/>
                <a:gd name="T3" fmla="*/ 14 h 232"/>
                <a:gd name="T4" fmla="*/ 244 w 308"/>
                <a:gd name="T5" fmla="*/ 15 h 232"/>
                <a:gd name="T6" fmla="*/ 253 w 308"/>
                <a:gd name="T7" fmla="*/ 15 h 232"/>
                <a:gd name="T8" fmla="*/ 259 w 308"/>
                <a:gd name="T9" fmla="*/ 18 h 232"/>
                <a:gd name="T10" fmla="*/ 266 w 308"/>
                <a:gd name="T11" fmla="*/ 19 h 232"/>
                <a:gd name="T12" fmla="*/ 267 w 308"/>
                <a:gd name="T13" fmla="*/ 25 h 232"/>
                <a:gd name="T14" fmla="*/ 276 w 308"/>
                <a:gd name="T15" fmla="*/ 30 h 232"/>
                <a:gd name="T16" fmla="*/ 283 w 308"/>
                <a:gd name="T17" fmla="*/ 31 h 232"/>
                <a:gd name="T18" fmla="*/ 293 w 308"/>
                <a:gd name="T19" fmla="*/ 36 h 232"/>
                <a:gd name="T20" fmla="*/ 295 w 308"/>
                <a:gd name="T21" fmla="*/ 43 h 232"/>
                <a:gd name="T22" fmla="*/ 298 w 308"/>
                <a:gd name="T23" fmla="*/ 49 h 232"/>
                <a:gd name="T24" fmla="*/ 301 w 308"/>
                <a:gd name="T25" fmla="*/ 56 h 232"/>
                <a:gd name="T26" fmla="*/ 308 w 308"/>
                <a:gd name="T27" fmla="*/ 66 h 232"/>
                <a:gd name="T28" fmla="*/ 307 w 308"/>
                <a:gd name="T29" fmla="*/ 119 h 232"/>
                <a:gd name="T30" fmla="*/ 307 w 308"/>
                <a:gd name="T31" fmla="*/ 179 h 232"/>
                <a:gd name="T32" fmla="*/ 306 w 308"/>
                <a:gd name="T33" fmla="*/ 226 h 232"/>
                <a:gd name="T34" fmla="*/ 284 w 308"/>
                <a:gd name="T35" fmla="*/ 231 h 232"/>
                <a:gd name="T36" fmla="*/ 244 w 308"/>
                <a:gd name="T37" fmla="*/ 231 h 232"/>
                <a:gd name="T38" fmla="*/ 206 w 308"/>
                <a:gd name="T39" fmla="*/ 230 h 232"/>
                <a:gd name="T40" fmla="*/ 171 w 308"/>
                <a:gd name="T41" fmla="*/ 230 h 232"/>
                <a:gd name="T42" fmla="*/ 131 w 308"/>
                <a:gd name="T43" fmla="*/ 230 h 232"/>
                <a:gd name="T44" fmla="*/ 99 w 308"/>
                <a:gd name="T45" fmla="*/ 228 h 232"/>
                <a:gd name="T46" fmla="*/ 64 w 308"/>
                <a:gd name="T47" fmla="*/ 228 h 232"/>
                <a:gd name="T48" fmla="*/ 29 w 308"/>
                <a:gd name="T49" fmla="*/ 227 h 232"/>
                <a:gd name="T50" fmla="*/ 20 w 308"/>
                <a:gd name="T51" fmla="*/ 218 h 232"/>
                <a:gd name="T52" fmla="*/ 39 w 308"/>
                <a:gd name="T53" fmla="*/ 201 h 232"/>
                <a:gd name="T54" fmla="*/ 28 w 308"/>
                <a:gd name="T55" fmla="*/ 175 h 232"/>
                <a:gd name="T56" fmla="*/ 7 w 308"/>
                <a:gd name="T57" fmla="*/ 155 h 232"/>
                <a:gd name="T58" fmla="*/ 15 w 308"/>
                <a:gd name="T59" fmla="*/ 136 h 232"/>
                <a:gd name="T60" fmla="*/ 28 w 308"/>
                <a:gd name="T61" fmla="*/ 113 h 232"/>
                <a:gd name="T62" fmla="*/ 29 w 308"/>
                <a:gd name="T63" fmla="*/ 100 h 232"/>
                <a:gd name="T64" fmla="*/ 36 w 308"/>
                <a:gd name="T65" fmla="*/ 88 h 232"/>
                <a:gd name="T66" fmla="*/ 53 w 308"/>
                <a:gd name="T67" fmla="*/ 81 h 232"/>
                <a:gd name="T68" fmla="*/ 60 w 308"/>
                <a:gd name="T69" fmla="*/ 95 h 232"/>
                <a:gd name="T70" fmla="*/ 70 w 308"/>
                <a:gd name="T71" fmla="*/ 90 h 232"/>
                <a:gd name="T72" fmla="*/ 78 w 308"/>
                <a:gd name="T73" fmla="*/ 88 h 232"/>
                <a:gd name="T74" fmla="*/ 83 w 308"/>
                <a:gd name="T75" fmla="*/ 84 h 232"/>
                <a:gd name="T76" fmla="*/ 86 w 308"/>
                <a:gd name="T77" fmla="*/ 78 h 232"/>
                <a:gd name="T78" fmla="*/ 87 w 308"/>
                <a:gd name="T79" fmla="*/ 68 h 232"/>
                <a:gd name="T80" fmla="*/ 80 w 308"/>
                <a:gd name="T81" fmla="*/ 62 h 232"/>
                <a:gd name="T82" fmla="*/ 79 w 308"/>
                <a:gd name="T83" fmla="*/ 52 h 232"/>
                <a:gd name="T84" fmla="*/ 88 w 308"/>
                <a:gd name="T85" fmla="*/ 52 h 232"/>
                <a:gd name="T86" fmla="*/ 92 w 308"/>
                <a:gd name="T87" fmla="*/ 46 h 232"/>
                <a:gd name="T88" fmla="*/ 108 w 308"/>
                <a:gd name="T89" fmla="*/ 33 h 232"/>
                <a:gd name="T90" fmla="*/ 122 w 308"/>
                <a:gd name="T91" fmla="*/ 30 h 232"/>
                <a:gd name="T92" fmla="*/ 131 w 308"/>
                <a:gd name="T93" fmla="*/ 27 h 232"/>
                <a:gd name="T94" fmla="*/ 134 w 308"/>
                <a:gd name="T95" fmla="*/ 25 h 232"/>
                <a:gd name="T96" fmla="*/ 143 w 308"/>
                <a:gd name="T97" fmla="*/ 23 h 232"/>
                <a:gd name="T98" fmla="*/ 150 w 308"/>
                <a:gd name="T99" fmla="*/ 18 h 232"/>
                <a:gd name="T100" fmla="*/ 152 w 308"/>
                <a:gd name="T101" fmla="*/ 20 h 232"/>
                <a:gd name="T102" fmla="*/ 159 w 308"/>
                <a:gd name="T103" fmla="*/ 20 h 232"/>
                <a:gd name="T104" fmla="*/ 165 w 308"/>
                <a:gd name="T105" fmla="*/ 14 h 232"/>
                <a:gd name="T106" fmla="*/ 171 w 308"/>
                <a:gd name="T107" fmla="*/ 12 h 232"/>
                <a:gd name="T108" fmla="*/ 179 w 308"/>
                <a:gd name="T109" fmla="*/ 7 h 232"/>
                <a:gd name="T110" fmla="*/ 186 w 308"/>
                <a:gd name="T111" fmla="*/ 9 h 232"/>
                <a:gd name="T112" fmla="*/ 195 w 308"/>
                <a:gd name="T113" fmla="*/ 3 h 232"/>
                <a:gd name="T114" fmla="*/ 202 w 308"/>
                <a:gd name="T115" fmla="*/ 6 h 232"/>
                <a:gd name="T116" fmla="*/ 206 w 308"/>
                <a:gd name="T117" fmla="*/ 4 h 232"/>
                <a:gd name="T118" fmla="*/ 214 w 308"/>
                <a:gd name="T119" fmla="*/ 4 h 232"/>
                <a:gd name="T120" fmla="*/ 221 w 308"/>
                <a:gd name="T121" fmla="*/ 1 h 23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08" h="232">
                  <a:moveTo>
                    <a:pt x="224" y="1"/>
                  </a:moveTo>
                  <a:lnTo>
                    <a:pt x="224" y="2"/>
                  </a:lnTo>
                  <a:lnTo>
                    <a:pt x="223" y="2"/>
                  </a:lnTo>
                  <a:lnTo>
                    <a:pt x="224" y="3"/>
                  </a:lnTo>
                  <a:lnTo>
                    <a:pt x="226" y="4"/>
                  </a:lnTo>
                  <a:lnTo>
                    <a:pt x="227" y="6"/>
                  </a:lnTo>
                  <a:lnTo>
                    <a:pt x="228" y="7"/>
                  </a:lnTo>
                  <a:lnTo>
                    <a:pt x="229" y="7"/>
                  </a:lnTo>
                  <a:lnTo>
                    <a:pt x="229" y="8"/>
                  </a:lnTo>
                  <a:lnTo>
                    <a:pt x="228" y="8"/>
                  </a:lnTo>
                  <a:lnTo>
                    <a:pt x="228" y="9"/>
                  </a:lnTo>
                  <a:lnTo>
                    <a:pt x="228" y="10"/>
                  </a:lnTo>
                  <a:lnTo>
                    <a:pt x="229" y="11"/>
                  </a:lnTo>
                  <a:lnTo>
                    <a:pt x="230" y="12"/>
                  </a:lnTo>
                  <a:lnTo>
                    <a:pt x="231" y="12"/>
                  </a:lnTo>
                  <a:lnTo>
                    <a:pt x="234" y="12"/>
                  </a:lnTo>
                  <a:lnTo>
                    <a:pt x="235" y="12"/>
                  </a:lnTo>
                  <a:lnTo>
                    <a:pt x="236" y="12"/>
                  </a:lnTo>
                  <a:lnTo>
                    <a:pt x="237" y="12"/>
                  </a:lnTo>
                  <a:lnTo>
                    <a:pt x="238" y="12"/>
                  </a:lnTo>
                  <a:lnTo>
                    <a:pt x="238" y="14"/>
                  </a:lnTo>
                  <a:lnTo>
                    <a:pt x="239" y="14"/>
                  </a:lnTo>
                  <a:lnTo>
                    <a:pt x="239" y="12"/>
                  </a:lnTo>
                  <a:lnTo>
                    <a:pt x="240" y="12"/>
                  </a:lnTo>
                  <a:lnTo>
                    <a:pt x="242" y="12"/>
                  </a:lnTo>
                  <a:lnTo>
                    <a:pt x="242" y="14"/>
                  </a:lnTo>
                  <a:lnTo>
                    <a:pt x="242" y="15"/>
                  </a:lnTo>
                  <a:lnTo>
                    <a:pt x="240" y="15"/>
                  </a:lnTo>
                  <a:lnTo>
                    <a:pt x="240" y="16"/>
                  </a:lnTo>
                  <a:lnTo>
                    <a:pt x="242" y="16"/>
                  </a:lnTo>
                  <a:lnTo>
                    <a:pt x="243" y="16"/>
                  </a:lnTo>
                  <a:lnTo>
                    <a:pt x="243" y="15"/>
                  </a:lnTo>
                  <a:lnTo>
                    <a:pt x="244" y="15"/>
                  </a:lnTo>
                  <a:lnTo>
                    <a:pt x="245" y="15"/>
                  </a:lnTo>
                  <a:lnTo>
                    <a:pt x="246" y="15"/>
                  </a:lnTo>
                  <a:lnTo>
                    <a:pt x="246" y="16"/>
                  </a:lnTo>
                  <a:lnTo>
                    <a:pt x="247" y="16"/>
                  </a:lnTo>
                  <a:lnTo>
                    <a:pt x="248" y="17"/>
                  </a:lnTo>
                  <a:lnTo>
                    <a:pt x="248" y="18"/>
                  </a:lnTo>
                  <a:lnTo>
                    <a:pt x="250" y="17"/>
                  </a:lnTo>
                  <a:lnTo>
                    <a:pt x="251" y="16"/>
                  </a:lnTo>
                  <a:lnTo>
                    <a:pt x="252" y="16"/>
                  </a:lnTo>
                  <a:lnTo>
                    <a:pt x="252" y="15"/>
                  </a:lnTo>
                  <a:lnTo>
                    <a:pt x="253" y="15"/>
                  </a:lnTo>
                  <a:lnTo>
                    <a:pt x="254" y="15"/>
                  </a:lnTo>
                  <a:lnTo>
                    <a:pt x="255" y="16"/>
                  </a:lnTo>
                  <a:lnTo>
                    <a:pt x="255" y="17"/>
                  </a:lnTo>
                  <a:lnTo>
                    <a:pt x="256" y="17"/>
                  </a:lnTo>
                  <a:lnTo>
                    <a:pt x="256" y="18"/>
                  </a:lnTo>
                  <a:lnTo>
                    <a:pt x="258" y="19"/>
                  </a:lnTo>
                  <a:lnTo>
                    <a:pt x="259" y="19"/>
                  </a:lnTo>
                  <a:lnTo>
                    <a:pt x="259" y="18"/>
                  </a:lnTo>
                  <a:lnTo>
                    <a:pt x="259" y="17"/>
                  </a:lnTo>
                  <a:lnTo>
                    <a:pt x="260" y="17"/>
                  </a:lnTo>
                  <a:lnTo>
                    <a:pt x="259" y="18"/>
                  </a:lnTo>
                  <a:lnTo>
                    <a:pt x="260" y="18"/>
                  </a:lnTo>
                  <a:lnTo>
                    <a:pt x="261" y="18"/>
                  </a:lnTo>
                  <a:lnTo>
                    <a:pt x="261" y="17"/>
                  </a:lnTo>
                  <a:lnTo>
                    <a:pt x="262" y="17"/>
                  </a:lnTo>
                  <a:lnTo>
                    <a:pt x="263" y="17"/>
                  </a:lnTo>
                  <a:lnTo>
                    <a:pt x="263" y="18"/>
                  </a:lnTo>
                  <a:lnTo>
                    <a:pt x="262" y="18"/>
                  </a:lnTo>
                  <a:lnTo>
                    <a:pt x="262" y="19"/>
                  </a:lnTo>
                  <a:lnTo>
                    <a:pt x="263" y="19"/>
                  </a:lnTo>
                  <a:lnTo>
                    <a:pt x="264" y="19"/>
                  </a:lnTo>
                  <a:lnTo>
                    <a:pt x="266" y="19"/>
                  </a:lnTo>
                  <a:lnTo>
                    <a:pt x="266" y="20"/>
                  </a:lnTo>
                  <a:lnTo>
                    <a:pt x="264" y="20"/>
                  </a:lnTo>
                  <a:lnTo>
                    <a:pt x="263" y="22"/>
                  </a:lnTo>
                  <a:lnTo>
                    <a:pt x="264" y="22"/>
                  </a:lnTo>
                  <a:lnTo>
                    <a:pt x="264" y="23"/>
                  </a:lnTo>
                  <a:lnTo>
                    <a:pt x="266" y="23"/>
                  </a:lnTo>
                  <a:lnTo>
                    <a:pt x="266" y="24"/>
                  </a:lnTo>
                  <a:lnTo>
                    <a:pt x="266" y="23"/>
                  </a:lnTo>
                  <a:lnTo>
                    <a:pt x="267" y="23"/>
                  </a:lnTo>
                  <a:lnTo>
                    <a:pt x="267" y="24"/>
                  </a:lnTo>
                  <a:lnTo>
                    <a:pt x="267" y="25"/>
                  </a:lnTo>
                  <a:lnTo>
                    <a:pt x="268" y="25"/>
                  </a:lnTo>
                  <a:lnTo>
                    <a:pt x="268" y="26"/>
                  </a:lnTo>
                  <a:lnTo>
                    <a:pt x="269" y="27"/>
                  </a:lnTo>
                  <a:lnTo>
                    <a:pt x="269" y="26"/>
                  </a:lnTo>
                  <a:lnTo>
                    <a:pt x="270" y="26"/>
                  </a:lnTo>
                  <a:lnTo>
                    <a:pt x="271" y="27"/>
                  </a:lnTo>
                  <a:lnTo>
                    <a:pt x="272" y="28"/>
                  </a:lnTo>
                  <a:lnTo>
                    <a:pt x="272" y="30"/>
                  </a:lnTo>
                  <a:lnTo>
                    <a:pt x="274" y="30"/>
                  </a:lnTo>
                  <a:lnTo>
                    <a:pt x="275" y="30"/>
                  </a:lnTo>
                  <a:lnTo>
                    <a:pt x="276" y="30"/>
                  </a:lnTo>
                  <a:lnTo>
                    <a:pt x="276" y="31"/>
                  </a:lnTo>
                  <a:lnTo>
                    <a:pt x="276" y="32"/>
                  </a:lnTo>
                  <a:lnTo>
                    <a:pt x="276" y="33"/>
                  </a:lnTo>
                  <a:lnTo>
                    <a:pt x="277" y="34"/>
                  </a:lnTo>
                  <a:lnTo>
                    <a:pt x="278" y="34"/>
                  </a:lnTo>
                  <a:lnTo>
                    <a:pt x="279" y="34"/>
                  </a:lnTo>
                  <a:lnTo>
                    <a:pt x="280" y="34"/>
                  </a:lnTo>
                  <a:lnTo>
                    <a:pt x="282" y="33"/>
                  </a:lnTo>
                  <a:lnTo>
                    <a:pt x="283" y="33"/>
                  </a:lnTo>
                  <a:lnTo>
                    <a:pt x="283" y="32"/>
                  </a:lnTo>
                  <a:lnTo>
                    <a:pt x="283" y="31"/>
                  </a:lnTo>
                  <a:lnTo>
                    <a:pt x="284" y="31"/>
                  </a:lnTo>
                  <a:lnTo>
                    <a:pt x="285" y="30"/>
                  </a:lnTo>
                  <a:lnTo>
                    <a:pt x="286" y="30"/>
                  </a:lnTo>
                  <a:lnTo>
                    <a:pt x="287" y="31"/>
                  </a:lnTo>
                  <a:lnTo>
                    <a:pt x="287" y="32"/>
                  </a:lnTo>
                  <a:lnTo>
                    <a:pt x="288" y="33"/>
                  </a:lnTo>
                  <a:lnTo>
                    <a:pt x="290" y="34"/>
                  </a:lnTo>
                  <a:lnTo>
                    <a:pt x="291" y="35"/>
                  </a:lnTo>
                  <a:lnTo>
                    <a:pt x="292" y="35"/>
                  </a:lnTo>
                  <a:lnTo>
                    <a:pt x="293" y="35"/>
                  </a:lnTo>
                  <a:lnTo>
                    <a:pt x="293" y="36"/>
                  </a:lnTo>
                  <a:lnTo>
                    <a:pt x="293" y="38"/>
                  </a:lnTo>
                  <a:lnTo>
                    <a:pt x="294" y="39"/>
                  </a:lnTo>
                  <a:lnTo>
                    <a:pt x="293" y="39"/>
                  </a:lnTo>
                  <a:lnTo>
                    <a:pt x="293" y="40"/>
                  </a:lnTo>
                  <a:lnTo>
                    <a:pt x="294" y="40"/>
                  </a:lnTo>
                  <a:lnTo>
                    <a:pt x="294" y="41"/>
                  </a:lnTo>
                  <a:lnTo>
                    <a:pt x="295" y="41"/>
                  </a:lnTo>
                  <a:lnTo>
                    <a:pt x="294" y="41"/>
                  </a:lnTo>
                  <a:lnTo>
                    <a:pt x="294" y="42"/>
                  </a:lnTo>
                  <a:lnTo>
                    <a:pt x="295" y="42"/>
                  </a:lnTo>
                  <a:lnTo>
                    <a:pt x="295" y="43"/>
                  </a:lnTo>
                  <a:lnTo>
                    <a:pt x="294" y="43"/>
                  </a:lnTo>
                  <a:lnTo>
                    <a:pt x="295" y="44"/>
                  </a:lnTo>
                  <a:lnTo>
                    <a:pt x="294" y="44"/>
                  </a:lnTo>
                  <a:lnTo>
                    <a:pt x="294" y="46"/>
                  </a:lnTo>
                  <a:lnTo>
                    <a:pt x="295" y="46"/>
                  </a:lnTo>
                  <a:lnTo>
                    <a:pt x="294" y="46"/>
                  </a:lnTo>
                  <a:lnTo>
                    <a:pt x="294" y="47"/>
                  </a:lnTo>
                  <a:lnTo>
                    <a:pt x="295" y="47"/>
                  </a:lnTo>
                  <a:lnTo>
                    <a:pt x="296" y="48"/>
                  </a:lnTo>
                  <a:lnTo>
                    <a:pt x="296" y="49"/>
                  </a:lnTo>
                  <a:lnTo>
                    <a:pt x="298" y="49"/>
                  </a:lnTo>
                  <a:lnTo>
                    <a:pt x="296" y="49"/>
                  </a:lnTo>
                  <a:lnTo>
                    <a:pt x="296" y="50"/>
                  </a:lnTo>
                  <a:lnTo>
                    <a:pt x="296" y="51"/>
                  </a:lnTo>
                  <a:lnTo>
                    <a:pt x="296" y="52"/>
                  </a:lnTo>
                  <a:lnTo>
                    <a:pt x="296" y="54"/>
                  </a:lnTo>
                  <a:lnTo>
                    <a:pt x="298" y="54"/>
                  </a:lnTo>
                  <a:lnTo>
                    <a:pt x="299" y="54"/>
                  </a:lnTo>
                  <a:lnTo>
                    <a:pt x="300" y="54"/>
                  </a:lnTo>
                  <a:lnTo>
                    <a:pt x="300" y="55"/>
                  </a:lnTo>
                  <a:lnTo>
                    <a:pt x="301" y="55"/>
                  </a:lnTo>
                  <a:lnTo>
                    <a:pt x="301" y="56"/>
                  </a:lnTo>
                  <a:lnTo>
                    <a:pt x="302" y="56"/>
                  </a:lnTo>
                  <a:lnTo>
                    <a:pt x="303" y="56"/>
                  </a:lnTo>
                  <a:lnTo>
                    <a:pt x="303" y="57"/>
                  </a:lnTo>
                  <a:lnTo>
                    <a:pt x="304" y="57"/>
                  </a:lnTo>
                  <a:lnTo>
                    <a:pt x="304" y="58"/>
                  </a:lnTo>
                  <a:lnTo>
                    <a:pt x="306" y="58"/>
                  </a:lnTo>
                  <a:lnTo>
                    <a:pt x="307" y="58"/>
                  </a:lnTo>
                  <a:lnTo>
                    <a:pt x="307" y="57"/>
                  </a:lnTo>
                  <a:lnTo>
                    <a:pt x="308" y="58"/>
                  </a:lnTo>
                  <a:lnTo>
                    <a:pt x="308" y="59"/>
                  </a:lnTo>
                  <a:lnTo>
                    <a:pt x="308" y="66"/>
                  </a:lnTo>
                  <a:lnTo>
                    <a:pt x="308" y="67"/>
                  </a:lnTo>
                  <a:lnTo>
                    <a:pt x="308" y="72"/>
                  </a:lnTo>
                  <a:lnTo>
                    <a:pt x="308" y="75"/>
                  </a:lnTo>
                  <a:lnTo>
                    <a:pt x="308" y="78"/>
                  </a:lnTo>
                  <a:lnTo>
                    <a:pt x="308" y="79"/>
                  </a:lnTo>
                  <a:lnTo>
                    <a:pt x="307" y="91"/>
                  </a:lnTo>
                  <a:lnTo>
                    <a:pt x="307" y="96"/>
                  </a:lnTo>
                  <a:lnTo>
                    <a:pt x="307" y="102"/>
                  </a:lnTo>
                  <a:lnTo>
                    <a:pt x="307" y="107"/>
                  </a:lnTo>
                  <a:lnTo>
                    <a:pt x="307" y="113"/>
                  </a:lnTo>
                  <a:lnTo>
                    <a:pt x="307" y="119"/>
                  </a:lnTo>
                  <a:lnTo>
                    <a:pt x="307" y="122"/>
                  </a:lnTo>
                  <a:lnTo>
                    <a:pt x="307" y="123"/>
                  </a:lnTo>
                  <a:lnTo>
                    <a:pt x="307" y="154"/>
                  </a:lnTo>
                  <a:lnTo>
                    <a:pt x="307" y="155"/>
                  </a:lnTo>
                  <a:lnTo>
                    <a:pt x="307" y="167"/>
                  </a:lnTo>
                  <a:lnTo>
                    <a:pt x="307" y="168"/>
                  </a:lnTo>
                  <a:lnTo>
                    <a:pt x="307" y="171"/>
                  </a:lnTo>
                  <a:lnTo>
                    <a:pt x="307" y="174"/>
                  </a:lnTo>
                  <a:lnTo>
                    <a:pt x="307" y="176"/>
                  </a:lnTo>
                  <a:lnTo>
                    <a:pt x="307" y="177"/>
                  </a:lnTo>
                  <a:lnTo>
                    <a:pt x="307" y="179"/>
                  </a:lnTo>
                  <a:lnTo>
                    <a:pt x="307" y="180"/>
                  </a:lnTo>
                  <a:lnTo>
                    <a:pt x="307" y="184"/>
                  </a:lnTo>
                  <a:lnTo>
                    <a:pt x="307" y="185"/>
                  </a:lnTo>
                  <a:lnTo>
                    <a:pt x="307" y="188"/>
                  </a:lnTo>
                  <a:lnTo>
                    <a:pt x="307" y="191"/>
                  </a:lnTo>
                  <a:lnTo>
                    <a:pt x="307" y="194"/>
                  </a:lnTo>
                  <a:lnTo>
                    <a:pt x="306" y="198"/>
                  </a:lnTo>
                  <a:lnTo>
                    <a:pt x="306" y="200"/>
                  </a:lnTo>
                  <a:lnTo>
                    <a:pt x="306" y="204"/>
                  </a:lnTo>
                  <a:lnTo>
                    <a:pt x="306" y="222"/>
                  </a:lnTo>
                  <a:lnTo>
                    <a:pt x="306" y="226"/>
                  </a:lnTo>
                  <a:lnTo>
                    <a:pt x="306" y="227"/>
                  </a:lnTo>
                  <a:lnTo>
                    <a:pt x="306" y="231"/>
                  </a:lnTo>
                  <a:lnTo>
                    <a:pt x="306" y="232"/>
                  </a:lnTo>
                  <a:lnTo>
                    <a:pt x="301" y="232"/>
                  </a:lnTo>
                  <a:lnTo>
                    <a:pt x="294" y="232"/>
                  </a:lnTo>
                  <a:lnTo>
                    <a:pt x="293" y="232"/>
                  </a:lnTo>
                  <a:lnTo>
                    <a:pt x="292" y="231"/>
                  </a:lnTo>
                  <a:lnTo>
                    <a:pt x="291" y="231"/>
                  </a:lnTo>
                  <a:lnTo>
                    <a:pt x="288" y="231"/>
                  </a:lnTo>
                  <a:lnTo>
                    <a:pt x="286" y="231"/>
                  </a:lnTo>
                  <a:lnTo>
                    <a:pt x="284" y="231"/>
                  </a:lnTo>
                  <a:lnTo>
                    <a:pt x="279" y="231"/>
                  </a:lnTo>
                  <a:lnTo>
                    <a:pt x="278" y="231"/>
                  </a:lnTo>
                  <a:lnTo>
                    <a:pt x="274" y="231"/>
                  </a:lnTo>
                  <a:lnTo>
                    <a:pt x="272" y="231"/>
                  </a:lnTo>
                  <a:lnTo>
                    <a:pt x="271" y="231"/>
                  </a:lnTo>
                  <a:lnTo>
                    <a:pt x="267" y="231"/>
                  </a:lnTo>
                  <a:lnTo>
                    <a:pt x="264" y="231"/>
                  </a:lnTo>
                  <a:lnTo>
                    <a:pt x="256" y="231"/>
                  </a:lnTo>
                  <a:lnTo>
                    <a:pt x="253" y="231"/>
                  </a:lnTo>
                  <a:lnTo>
                    <a:pt x="252" y="231"/>
                  </a:lnTo>
                  <a:lnTo>
                    <a:pt x="244" y="231"/>
                  </a:lnTo>
                  <a:lnTo>
                    <a:pt x="239" y="231"/>
                  </a:lnTo>
                  <a:lnTo>
                    <a:pt x="237" y="231"/>
                  </a:lnTo>
                  <a:lnTo>
                    <a:pt x="234" y="231"/>
                  </a:lnTo>
                  <a:lnTo>
                    <a:pt x="231" y="231"/>
                  </a:lnTo>
                  <a:lnTo>
                    <a:pt x="230" y="231"/>
                  </a:lnTo>
                  <a:lnTo>
                    <a:pt x="227" y="231"/>
                  </a:lnTo>
                  <a:lnTo>
                    <a:pt x="219" y="231"/>
                  </a:lnTo>
                  <a:lnTo>
                    <a:pt x="218" y="231"/>
                  </a:lnTo>
                  <a:lnTo>
                    <a:pt x="214" y="230"/>
                  </a:lnTo>
                  <a:lnTo>
                    <a:pt x="211" y="230"/>
                  </a:lnTo>
                  <a:lnTo>
                    <a:pt x="206" y="230"/>
                  </a:lnTo>
                  <a:lnTo>
                    <a:pt x="205" y="230"/>
                  </a:lnTo>
                  <a:lnTo>
                    <a:pt x="202" y="230"/>
                  </a:lnTo>
                  <a:lnTo>
                    <a:pt x="200" y="230"/>
                  </a:lnTo>
                  <a:lnTo>
                    <a:pt x="197" y="230"/>
                  </a:lnTo>
                  <a:lnTo>
                    <a:pt x="196" y="230"/>
                  </a:lnTo>
                  <a:lnTo>
                    <a:pt x="195" y="230"/>
                  </a:lnTo>
                  <a:lnTo>
                    <a:pt x="192" y="230"/>
                  </a:lnTo>
                  <a:lnTo>
                    <a:pt x="191" y="230"/>
                  </a:lnTo>
                  <a:lnTo>
                    <a:pt x="184" y="230"/>
                  </a:lnTo>
                  <a:lnTo>
                    <a:pt x="182" y="230"/>
                  </a:lnTo>
                  <a:lnTo>
                    <a:pt x="171" y="230"/>
                  </a:lnTo>
                  <a:lnTo>
                    <a:pt x="170" y="230"/>
                  </a:lnTo>
                  <a:lnTo>
                    <a:pt x="166" y="230"/>
                  </a:lnTo>
                  <a:lnTo>
                    <a:pt x="160" y="230"/>
                  </a:lnTo>
                  <a:lnTo>
                    <a:pt x="159" y="230"/>
                  </a:lnTo>
                  <a:lnTo>
                    <a:pt x="154" y="230"/>
                  </a:lnTo>
                  <a:lnTo>
                    <a:pt x="152" y="230"/>
                  </a:lnTo>
                  <a:lnTo>
                    <a:pt x="150" y="230"/>
                  </a:lnTo>
                  <a:lnTo>
                    <a:pt x="148" y="230"/>
                  </a:lnTo>
                  <a:lnTo>
                    <a:pt x="142" y="230"/>
                  </a:lnTo>
                  <a:lnTo>
                    <a:pt x="139" y="230"/>
                  </a:lnTo>
                  <a:lnTo>
                    <a:pt x="131" y="230"/>
                  </a:lnTo>
                  <a:lnTo>
                    <a:pt x="127" y="228"/>
                  </a:lnTo>
                  <a:lnTo>
                    <a:pt x="125" y="228"/>
                  </a:lnTo>
                  <a:lnTo>
                    <a:pt x="124" y="228"/>
                  </a:lnTo>
                  <a:lnTo>
                    <a:pt x="118" y="228"/>
                  </a:lnTo>
                  <a:lnTo>
                    <a:pt x="116" y="228"/>
                  </a:lnTo>
                  <a:lnTo>
                    <a:pt x="112" y="228"/>
                  </a:lnTo>
                  <a:lnTo>
                    <a:pt x="111" y="228"/>
                  </a:lnTo>
                  <a:lnTo>
                    <a:pt x="109" y="228"/>
                  </a:lnTo>
                  <a:lnTo>
                    <a:pt x="106" y="228"/>
                  </a:lnTo>
                  <a:lnTo>
                    <a:pt x="101" y="228"/>
                  </a:lnTo>
                  <a:lnTo>
                    <a:pt x="99" y="228"/>
                  </a:lnTo>
                  <a:lnTo>
                    <a:pt x="95" y="228"/>
                  </a:lnTo>
                  <a:lnTo>
                    <a:pt x="93" y="228"/>
                  </a:lnTo>
                  <a:lnTo>
                    <a:pt x="90" y="228"/>
                  </a:lnTo>
                  <a:lnTo>
                    <a:pt x="87" y="228"/>
                  </a:lnTo>
                  <a:lnTo>
                    <a:pt x="79" y="228"/>
                  </a:lnTo>
                  <a:lnTo>
                    <a:pt x="77" y="228"/>
                  </a:lnTo>
                  <a:lnTo>
                    <a:pt x="76" y="228"/>
                  </a:lnTo>
                  <a:lnTo>
                    <a:pt x="74" y="228"/>
                  </a:lnTo>
                  <a:lnTo>
                    <a:pt x="72" y="228"/>
                  </a:lnTo>
                  <a:lnTo>
                    <a:pt x="68" y="228"/>
                  </a:lnTo>
                  <a:lnTo>
                    <a:pt x="64" y="228"/>
                  </a:lnTo>
                  <a:lnTo>
                    <a:pt x="63" y="228"/>
                  </a:lnTo>
                  <a:lnTo>
                    <a:pt x="62" y="228"/>
                  </a:lnTo>
                  <a:lnTo>
                    <a:pt x="59" y="228"/>
                  </a:lnTo>
                  <a:lnTo>
                    <a:pt x="52" y="227"/>
                  </a:lnTo>
                  <a:lnTo>
                    <a:pt x="50" y="227"/>
                  </a:lnTo>
                  <a:lnTo>
                    <a:pt x="47" y="227"/>
                  </a:lnTo>
                  <a:lnTo>
                    <a:pt x="46" y="227"/>
                  </a:lnTo>
                  <a:lnTo>
                    <a:pt x="45" y="227"/>
                  </a:lnTo>
                  <a:lnTo>
                    <a:pt x="40" y="227"/>
                  </a:lnTo>
                  <a:lnTo>
                    <a:pt x="39" y="227"/>
                  </a:lnTo>
                  <a:lnTo>
                    <a:pt x="29" y="227"/>
                  </a:lnTo>
                  <a:lnTo>
                    <a:pt x="15" y="227"/>
                  </a:lnTo>
                  <a:lnTo>
                    <a:pt x="6" y="227"/>
                  </a:lnTo>
                  <a:lnTo>
                    <a:pt x="5" y="227"/>
                  </a:lnTo>
                  <a:lnTo>
                    <a:pt x="0" y="227"/>
                  </a:lnTo>
                  <a:lnTo>
                    <a:pt x="0" y="226"/>
                  </a:lnTo>
                  <a:lnTo>
                    <a:pt x="6" y="223"/>
                  </a:lnTo>
                  <a:lnTo>
                    <a:pt x="7" y="223"/>
                  </a:lnTo>
                  <a:lnTo>
                    <a:pt x="10" y="223"/>
                  </a:lnTo>
                  <a:lnTo>
                    <a:pt x="13" y="222"/>
                  </a:lnTo>
                  <a:lnTo>
                    <a:pt x="16" y="219"/>
                  </a:lnTo>
                  <a:lnTo>
                    <a:pt x="20" y="218"/>
                  </a:lnTo>
                  <a:lnTo>
                    <a:pt x="22" y="217"/>
                  </a:lnTo>
                  <a:lnTo>
                    <a:pt x="24" y="216"/>
                  </a:lnTo>
                  <a:lnTo>
                    <a:pt x="28" y="215"/>
                  </a:lnTo>
                  <a:lnTo>
                    <a:pt x="29" y="214"/>
                  </a:lnTo>
                  <a:lnTo>
                    <a:pt x="31" y="212"/>
                  </a:lnTo>
                  <a:lnTo>
                    <a:pt x="32" y="210"/>
                  </a:lnTo>
                  <a:lnTo>
                    <a:pt x="35" y="209"/>
                  </a:lnTo>
                  <a:lnTo>
                    <a:pt x="36" y="207"/>
                  </a:lnTo>
                  <a:lnTo>
                    <a:pt x="38" y="204"/>
                  </a:lnTo>
                  <a:lnTo>
                    <a:pt x="39" y="203"/>
                  </a:lnTo>
                  <a:lnTo>
                    <a:pt x="39" y="201"/>
                  </a:lnTo>
                  <a:lnTo>
                    <a:pt x="40" y="199"/>
                  </a:lnTo>
                  <a:lnTo>
                    <a:pt x="40" y="196"/>
                  </a:lnTo>
                  <a:lnTo>
                    <a:pt x="42" y="194"/>
                  </a:lnTo>
                  <a:lnTo>
                    <a:pt x="42" y="192"/>
                  </a:lnTo>
                  <a:lnTo>
                    <a:pt x="40" y="190"/>
                  </a:lnTo>
                  <a:lnTo>
                    <a:pt x="39" y="186"/>
                  </a:lnTo>
                  <a:lnTo>
                    <a:pt x="37" y="184"/>
                  </a:lnTo>
                  <a:lnTo>
                    <a:pt x="35" y="182"/>
                  </a:lnTo>
                  <a:lnTo>
                    <a:pt x="32" y="179"/>
                  </a:lnTo>
                  <a:lnTo>
                    <a:pt x="30" y="177"/>
                  </a:lnTo>
                  <a:lnTo>
                    <a:pt x="28" y="175"/>
                  </a:lnTo>
                  <a:lnTo>
                    <a:pt x="27" y="174"/>
                  </a:lnTo>
                  <a:lnTo>
                    <a:pt x="23" y="170"/>
                  </a:lnTo>
                  <a:lnTo>
                    <a:pt x="21" y="168"/>
                  </a:lnTo>
                  <a:lnTo>
                    <a:pt x="19" y="168"/>
                  </a:lnTo>
                  <a:lnTo>
                    <a:pt x="18" y="167"/>
                  </a:lnTo>
                  <a:lnTo>
                    <a:pt x="15" y="164"/>
                  </a:lnTo>
                  <a:lnTo>
                    <a:pt x="13" y="162"/>
                  </a:lnTo>
                  <a:lnTo>
                    <a:pt x="11" y="161"/>
                  </a:lnTo>
                  <a:lnTo>
                    <a:pt x="10" y="159"/>
                  </a:lnTo>
                  <a:lnTo>
                    <a:pt x="8" y="158"/>
                  </a:lnTo>
                  <a:lnTo>
                    <a:pt x="7" y="155"/>
                  </a:lnTo>
                  <a:lnTo>
                    <a:pt x="7" y="154"/>
                  </a:lnTo>
                  <a:lnTo>
                    <a:pt x="6" y="153"/>
                  </a:lnTo>
                  <a:lnTo>
                    <a:pt x="7" y="150"/>
                  </a:lnTo>
                  <a:lnTo>
                    <a:pt x="7" y="147"/>
                  </a:lnTo>
                  <a:lnTo>
                    <a:pt x="7" y="146"/>
                  </a:lnTo>
                  <a:lnTo>
                    <a:pt x="7" y="145"/>
                  </a:lnTo>
                  <a:lnTo>
                    <a:pt x="8" y="144"/>
                  </a:lnTo>
                  <a:lnTo>
                    <a:pt x="10" y="143"/>
                  </a:lnTo>
                  <a:lnTo>
                    <a:pt x="12" y="140"/>
                  </a:lnTo>
                  <a:lnTo>
                    <a:pt x="14" y="138"/>
                  </a:lnTo>
                  <a:lnTo>
                    <a:pt x="15" y="136"/>
                  </a:lnTo>
                  <a:lnTo>
                    <a:pt x="16" y="134"/>
                  </a:lnTo>
                  <a:lnTo>
                    <a:pt x="19" y="131"/>
                  </a:lnTo>
                  <a:lnTo>
                    <a:pt x="21" y="129"/>
                  </a:lnTo>
                  <a:lnTo>
                    <a:pt x="22" y="127"/>
                  </a:lnTo>
                  <a:lnTo>
                    <a:pt x="24" y="124"/>
                  </a:lnTo>
                  <a:lnTo>
                    <a:pt x="26" y="122"/>
                  </a:lnTo>
                  <a:lnTo>
                    <a:pt x="26" y="120"/>
                  </a:lnTo>
                  <a:lnTo>
                    <a:pt x="27" y="119"/>
                  </a:lnTo>
                  <a:lnTo>
                    <a:pt x="27" y="118"/>
                  </a:lnTo>
                  <a:lnTo>
                    <a:pt x="28" y="115"/>
                  </a:lnTo>
                  <a:lnTo>
                    <a:pt x="28" y="113"/>
                  </a:lnTo>
                  <a:lnTo>
                    <a:pt x="27" y="111"/>
                  </a:lnTo>
                  <a:lnTo>
                    <a:pt x="27" y="110"/>
                  </a:lnTo>
                  <a:lnTo>
                    <a:pt x="29" y="108"/>
                  </a:lnTo>
                  <a:lnTo>
                    <a:pt x="29" y="107"/>
                  </a:lnTo>
                  <a:lnTo>
                    <a:pt x="30" y="106"/>
                  </a:lnTo>
                  <a:lnTo>
                    <a:pt x="30" y="105"/>
                  </a:lnTo>
                  <a:lnTo>
                    <a:pt x="30" y="104"/>
                  </a:lnTo>
                  <a:lnTo>
                    <a:pt x="30" y="103"/>
                  </a:lnTo>
                  <a:lnTo>
                    <a:pt x="29" y="103"/>
                  </a:lnTo>
                  <a:lnTo>
                    <a:pt x="29" y="102"/>
                  </a:lnTo>
                  <a:lnTo>
                    <a:pt x="29" y="100"/>
                  </a:lnTo>
                  <a:lnTo>
                    <a:pt x="29" y="99"/>
                  </a:lnTo>
                  <a:lnTo>
                    <a:pt x="30" y="96"/>
                  </a:lnTo>
                  <a:lnTo>
                    <a:pt x="31" y="95"/>
                  </a:lnTo>
                  <a:lnTo>
                    <a:pt x="32" y="95"/>
                  </a:lnTo>
                  <a:lnTo>
                    <a:pt x="32" y="94"/>
                  </a:lnTo>
                  <a:lnTo>
                    <a:pt x="34" y="94"/>
                  </a:lnTo>
                  <a:lnTo>
                    <a:pt x="34" y="92"/>
                  </a:lnTo>
                  <a:lnTo>
                    <a:pt x="34" y="91"/>
                  </a:lnTo>
                  <a:lnTo>
                    <a:pt x="34" y="90"/>
                  </a:lnTo>
                  <a:lnTo>
                    <a:pt x="35" y="89"/>
                  </a:lnTo>
                  <a:lnTo>
                    <a:pt x="36" y="88"/>
                  </a:lnTo>
                  <a:lnTo>
                    <a:pt x="38" y="87"/>
                  </a:lnTo>
                  <a:lnTo>
                    <a:pt x="39" y="86"/>
                  </a:lnTo>
                  <a:lnTo>
                    <a:pt x="40" y="84"/>
                  </a:lnTo>
                  <a:lnTo>
                    <a:pt x="40" y="83"/>
                  </a:lnTo>
                  <a:lnTo>
                    <a:pt x="42" y="83"/>
                  </a:lnTo>
                  <a:lnTo>
                    <a:pt x="43" y="82"/>
                  </a:lnTo>
                  <a:lnTo>
                    <a:pt x="45" y="81"/>
                  </a:lnTo>
                  <a:lnTo>
                    <a:pt x="47" y="81"/>
                  </a:lnTo>
                  <a:lnTo>
                    <a:pt x="50" y="80"/>
                  </a:lnTo>
                  <a:lnTo>
                    <a:pt x="52" y="80"/>
                  </a:lnTo>
                  <a:lnTo>
                    <a:pt x="53" y="81"/>
                  </a:lnTo>
                  <a:lnTo>
                    <a:pt x="55" y="82"/>
                  </a:lnTo>
                  <a:lnTo>
                    <a:pt x="56" y="83"/>
                  </a:lnTo>
                  <a:lnTo>
                    <a:pt x="58" y="84"/>
                  </a:lnTo>
                  <a:lnTo>
                    <a:pt x="59" y="86"/>
                  </a:lnTo>
                  <a:lnTo>
                    <a:pt x="59" y="88"/>
                  </a:lnTo>
                  <a:lnTo>
                    <a:pt x="59" y="89"/>
                  </a:lnTo>
                  <a:lnTo>
                    <a:pt x="59" y="91"/>
                  </a:lnTo>
                  <a:lnTo>
                    <a:pt x="59" y="92"/>
                  </a:lnTo>
                  <a:lnTo>
                    <a:pt x="59" y="96"/>
                  </a:lnTo>
                  <a:lnTo>
                    <a:pt x="60" y="96"/>
                  </a:lnTo>
                  <a:lnTo>
                    <a:pt x="60" y="95"/>
                  </a:lnTo>
                  <a:lnTo>
                    <a:pt x="61" y="95"/>
                  </a:lnTo>
                  <a:lnTo>
                    <a:pt x="61" y="96"/>
                  </a:lnTo>
                  <a:lnTo>
                    <a:pt x="61" y="95"/>
                  </a:lnTo>
                  <a:lnTo>
                    <a:pt x="62" y="95"/>
                  </a:lnTo>
                  <a:lnTo>
                    <a:pt x="63" y="95"/>
                  </a:lnTo>
                  <a:lnTo>
                    <a:pt x="64" y="95"/>
                  </a:lnTo>
                  <a:lnTo>
                    <a:pt x="66" y="95"/>
                  </a:lnTo>
                  <a:lnTo>
                    <a:pt x="67" y="94"/>
                  </a:lnTo>
                  <a:lnTo>
                    <a:pt x="69" y="92"/>
                  </a:lnTo>
                  <a:lnTo>
                    <a:pt x="70" y="91"/>
                  </a:lnTo>
                  <a:lnTo>
                    <a:pt x="70" y="90"/>
                  </a:lnTo>
                  <a:lnTo>
                    <a:pt x="70" y="89"/>
                  </a:lnTo>
                  <a:lnTo>
                    <a:pt x="71" y="89"/>
                  </a:lnTo>
                  <a:lnTo>
                    <a:pt x="71" y="88"/>
                  </a:lnTo>
                  <a:lnTo>
                    <a:pt x="71" y="89"/>
                  </a:lnTo>
                  <a:lnTo>
                    <a:pt x="72" y="89"/>
                  </a:lnTo>
                  <a:lnTo>
                    <a:pt x="74" y="89"/>
                  </a:lnTo>
                  <a:lnTo>
                    <a:pt x="75" y="89"/>
                  </a:lnTo>
                  <a:lnTo>
                    <a:pt x="76" y="89"/>
                  </a:lnTo>
                  <a:lnTo>
                    <a:pt x="77" y="89"/>
                  </a:lnTo>
                  <a:lnTo>
                    <a:pt x="78" y="89"/>
                  </a:lnTo>
                  <a:lnTo>
                    <a:pt x="78" y="88"/>
                  </a:lnTo>
                  <a:lnTo>
                    <a:pt x="79" y="88"/>
                  </a:lnTo>
                  <a:lnTo>
                    <a:pt x="80" y="89"/>
                  </a:lnTo>
                  <a:lnTo>
                    <a:pt x="82" y="88"/>
                  </a:lnTo>
                  <a:lnTo>
                    <a:pt x="82" y="87"/>
                  </a:lnTo>
                  <a:lnTo>
                    <a:pt x="80" y="87"/>
                  </a:lnTo>
                  <a:lnTo>
                    <a:pt x="80" y="86"/>
                  </a:lnTo>
                  <a:lnTo>
                    <a:pt x="82" y="86"/>
                  </a:lnTo>
                  <a:lnTo>
                    <a:pt x="80" y="84"/>
                  </a:lnTo>
                  <a:lnTo>
                    <a:pt x="80" y="83"/>
                  </a:lnTo>
                  <a:lnTo>
                    <a:pt x="82" y="83"/>
                  </a:lnTo>
                  <a:lnTo>
                    <a:pt x="83" y="84"/>
                  </a:lnTo>
                  <a:lnTo>
                    <a:pt x="84" y="84"/>
                  </a:lnTo>
                  <a:lnTo>
                    <a:pt x="84" y="83"/>
                  </a:lnTo>
                  <a:lnTo>
                    <a:pt x="84" y="82"/>
                  </a:lnTo>
                  <a:lnTo>
                    <a:pt x="84" y="81"/>
                  </a:lnTo>
                  <a:lnTo>
                    <a:pt x="85" y="81"/>
                  </a:lnTo>
                  <a:lnTo>
                    <a:pt x="86" y="81"/>
                  </a:lnTo>
                  <a:lnTo>
                    <a:pt x="86" y="80"/>
                  </a:lnTo>
                  <a:lnTo>
                    <a:pt x="86" y="79"/>
                  </a:lnTo>
                  <a:lnTo>
                    <a:pt x="85" y="79"/>
                  </a:lnTo>
                  <a:lnTo>
                    <a:pt x="85" y="78"/>
                  </a:lnTo>
                  <a:lnTo>
                    <a:pt x="86" y="78"/>
                  </a:lnTo>
                  <a:lnTo>
                    <a:pt x="87" y="76"/>
                  </a:lnTo>
                  <a:lnTo>
                    <a:pt x="86" y="76"/>
                  </a:lnTo>
                  <a:lnTo>
                    <a:pt x="86" y="75"/>
                  </a:lnTo>
                  <a:lnTo>
                    <a:pt x="86" y="74"/>
                  </a:lnTo>
                  <a:lnTo>
                    <a:pt x="85" y="74"/>
                  </a:lnTo>
                  <a:lnTo>
                    <a:pt x="85" y="73"/>
                  </a:lnTo>
                  <a:lnTo>
                    <a:pt x="86" y="73"/>
                  </a:lnTo>
                  <a:lnTo>
                    <a:pt x="86" y="72"/>
                  </a:lnTo>
                  <a:lnTo>
                    <a:pt x="86" y="70"/>
                  </a:lnTo>
                  <a:lnTo>
                    <a:pt x="86" y="68"/>
                  </a:lnTo>
                  <a:lnTo>
                    <a:pt x="87" y="68"/>
                  </a:lnTo>
                  <a:lnTo>
                    <a:pt x="87" y="67"/>
                  </a:lnTo>
                  <a:lnTo>
                    <a:pt x="86" y="67"/>
                  </a:lnTo>
                  <a:lnTo>
                    <a:pt x="85" y="67"/>
                  </a:lnTo>
                  <a:lnTo>
                    <a:pt x="85" y="66"/>
                  </a:lnTo>
                  <a:lnTo>
                    <a:pt x="85" y="65"/>
                  </a:lnTo>
                  <a:lnTo>
                    <a:pt x="84" y="65"/>
                  </a:lnTo>
                  <a:lnTo>
                    <a:pt x="83" y="65"/>
                  </a:lnTo>
                  <a:lnTo>
                    <a:pt x="82" y="65"/>
                  </a:lnTo>
                  <a:lnTo>
                    <a:pt x="80" y="65"/>
                  </a:lnTo>
                  <a:lnTo>
                    <a:pt x="80" y="64"/>
                  </a:lnTo>
                  <a:lnTo>
                    <a:pt x="80" y="62"/>
                  </a:lnTo>
                  <a:lnTo>
                    <a:pt x="79" y="62"/>
                  </a:lnTo>
                  <a:lnTo>
                    <a:pt x="79" y="60"/>
                  </a:lnTo>
                  <a:lnTo>
                    <a:pt x="78" y="60"/>
                  </a:lnTo>
                  <a:lnTo>
                    <a:pt x="78" y="59"/>
                  </a:lnTo>
                  <a:lnTo>
                    <a:pt x="77" y="59"/>
                  </a:lnTo>
                  <a:lnTo>
                    <a:pt x="77" y="58"/>
                  </a:lnTo>
                  <a:lnTo>
                    <a:pt x="77" y="57"/>
                  </a:lnTo>
                  <a:lnTo>
                    <a:pt x="77" y="56"/>
                  </a:lnTo>
                  <a:lnTo>
                    <a:pt x="77" y="54"/>
                  </a:lnTo>
                  <a:lnTo>
                    <a:pt x="78" y="52"/>
                  </a:lnTo>
                  <a:lnTo>
                    <a:pt x="79" y="52"/>
                  </a:lnTo>
                  <a:lnTo>
                    <a:pt x="80" y="54"/>
                  </a:lnTo>
                  <a:lnTo>
                    <a:pt x="82" y="54"/>
                  </a:lnTo>
                  <a:lnTo>
                    <a:pt x="83" y="54"/>
                  </a:lnTo>
                  <a:lnTo>
                    <a:pt x="84" y="54"/>
                  </a:lnTo>
                  <a:lnTo>
                    <a:pt x="84" y="55"/>
                  </a:lnTo>
                  <a:lnTo>
                    <a:pt x="85" y="55"/>
                  </a:lnTo>
                  <a:lnTo>
                    <a:pt x="86" y="55"/>
                  </a:lnTo>
                  <a:lnTo>
                    <a:pt x="86" y="54"/>
                  </a:lnTo>
                  <a:lnTo>
                    <a:pt x="87" y="54"/>
                  </a:lnTo>
                  <a:lnTo>
                    <a:pt x="87" y="52"/>
                  </a:lnTo>
                  <a:lnTo>
                    <a:pt x="88" y="52"/>
                  </a:lnTo>
                  <a:lnTo>
                    <a:pt x="88" y="51"/>
                  </a:lnTo>
                  <a:lnTo>
                    <a:pt x="90" y="52"/>
                  </a:lnTo>
                  <a:lnTo>
                    <a:pt x="91" y="52"/>
                  </a:lnTo>
                  <a:lnTo>
                    <a:pt x="91" y="51"/>
                  </a:lnTo>
                  <a:lnTo>
                    <a:pt x="90" y="51"/>
                  </a:lnTo>
                  <a:lnTo>
                    <a:pt x="91" y="50"/>
                  </a:lnTo>
                  <a:lnTo>
                    <a:pt x="91" y="49"/>
                  </a:lnTo>
                  <a:lnTo>
                    <a:pt x="90" y="49"/>
                  </a:lnTo>
                  <a:lnTo>
                    <a:pt x="90" y="48"/>
                  </a:lnTo>
                  <a:lnTo>
                    <a:pt x="91" y="47"/>
                  </a:lnTo>
                  <a:lnTo>
                    <a:pt x="92" y="46"/>
                  </a:lnTo>
                  <a:lnTo>
                    <a:pt x="92" y="44"/>
                  </a:lnTo>
                  <a:lnTo>
                    <a:pt x="92" y="43"/>
                  </a:lnTo>
                  <a:lnTo>
                    <a:pt x="92" y="42"/>
                  </a:lnTo>
                  <a:lnTo>
                    <a:pt x="92" y="40"/>
                  </a:lnTo>
                  <a:lnTo>
                    <a:pt x="92" y="39"/>
                  </a:lnTo>
                  <a:lnTo>
                    <a:pt x="92" y="32"/>
                  </a:lnTo>
                  <a:lnTo>
                    <a:pt x="93" y="32"/>
                  </a:lnTo>
                  <a:lnTo>
                    <a:pt x="96" y="32"/>
                  </a:lnTo>
                  <a:lnTo>
                    <a:pt x="106" y="32"/>
                  </a:lnTo>
                  <a:lnTo>
                    <a:pt x="107" y="32"/>
                  </a:lnTo>
                  <a:lnTo>
                    <a:pt x="108" y="33"/>
                  </a:lnTo>
                  <a:lnTo>
                    <a:pt x="109" y="33"/>
                  </a:lnTo>
                  <a:lnTo>
                    <a:pt x="110" y="34"/>
                  </a:lnTo>
                  <a:lnTo>
                    <a:pt x="110" y="35"/>
                  </a:lnTo>
                  <a:lnTo>
                    <a:pt x="112" y="35"/>
                  </a:lnTo>
                  <a:lnTo>
                    <a:pt x="114" y="34"/>
                  </a:lnTo>
                  <a:lnTo>
                    <a:pt x="116" y="34"/>
                  </a:lnTo>
                  <a:lnTo>
                    <a:pt x="117" y="33"/>
                  </a:lnTo>
                  <a:lnTo>
                    <a:pt x="118" y="32"/>
                  </a:lnTo>
                  <a:lnTo>
                    <a:pt x="120" y="32"/>
                  </a:lnTo>
                  <a:lnTo>
                    <a:pt x="120" y="31"/>
                  </a:lnTo>
                  <a:lnTo>
                    <a:pt x="122" y="30"/>
                  </a:lnTo>
                  <a:lnTo>
                    <a:pt x="123" y="30"/>
                  </a:lnTo>
                  <a:lnTo>
                    <a:pt x="124" y="30"/>
                  </a:lnTo>
                  <a:lnTo>
                    <a:pt x="125" y="30"/>
                  </a:lnTo>
                  <a:lnTo>
                    <a:pt x="126" y="30"/>
                  </a:lnTo>
                  <a:lnTo>
                    <a:pt x="127" y="30"/>
                  </a:lnTo>
                  <a:lnTo>
                    <a:pt x="127" y="28"/>
                  </a:lnTo>
                  <a:lnTo>
                    <a:pt x="128" y="30"/>
                  </a:lnTo>
                  <a:lnTo>
                    <a:pt x="130" y="30"/>
                  </a:lnTo>
                  <a:lnTo>
                    <a:pt x="130" y="28"/>
                  </a:lnTo>
                  <a:lnTo>
                    <a:pt x="131" y="28"/>
                  </a:lnTo>
                  <a:lnTo>
                    <a:pt x="131" y="27"/>
                  </a:lnTo>
                  <a:lnTo>
                    <a:pt x="132" y="26"/>
                  </a:lnTo>
                  <a:lnTo>
                    <a:pt x="133" y="27"/>
                  </a:lnTo>
                  <a:lnTo>
                    <a:pt x="132" y="27"/>
                  </a:lnTo>
                  <a:lnTo>
                    <a:pt x="132" y="28"/>
                  </a:lnTo>
                  <a:lnTo>
                    <a:pt x="133" y="28"/>
                  </a:lnTo>
                  <a:lnTo>
                    <a:pt x="134" y="28"/>
                  </a:lnTo>
                  <a:lnTo>
                    <a:pt x="135" y="27"/>
                  </a:lnTo>
                  <a:lnTo>
                    <a:pt x="134" y="27"/>
                  </a:lnTo>
                  <a:lnTo>
                    <a:pt x="135" y="26"/>
                  </a:lnTo>
                  <a:lnTo>
                    <a:pt x="134" y="26"/>
                  </a:lnTo>
                  <a:lnTo>
                    <a:pt x="134" y="25"/>
                  </a:lnTo>
                  <a:lnTo>
                    <a:pt x="135" y="25"/>
                  </a:lnTo>
                  <a:lnTo>
                    <a:pt x="136" y="25"/>
                  </a:lnTo>
                  <a:lnTo>
                    <a:pt x="136" y="24"/>
                  </a:lnTo>
                  <a:lnTo>
                    <a:pt x="136" y="23"/>
                  </a:lnTo>
                  <a:lnTo>
                    <a:pt x="138" y="23"/>
                  </a:lnTo>
                  <a:lnTo>
                    <a:pt x="139" y="23"/>
                  </a:lnTo>
                  <a:lnTo>
                    <a:pt x="140" y="23"/>
                  </a:lnTo>
                  <a:lnTo>
                    <a:pt x="140" y="22"/>
                  </a:lnTo>
                  <a:lnTo>
                    <a:pt x="141" y="22"/>
                  </a:lnTo>
                  <a:lnTo>
                    <a:pt x="142" y="23"/>
                  </a:lnTo>
                  <a:lnTo>
                    <a:pt x="143" y="23"/>
                  </a:lnTo>
                  <a:lnTo>
                    <a:pt x="144" y="23"/>
                  </a:lnTo>
                  <a:lnTo>
                    <a:pt x="146" y="23"/>
                  </a:lnTo>
                  <a:lnTo>
                    <a:pt x="147" y="23"/>
                  </a:lnTo>
                  <a:lnTo>
                    <a:pt x="147" y="22"/>
                  </a:lnTo>
                  <a:lnTo>
                    <a:pt x="147" y="20"/>
                  </a:lnTo>
                  <a:lnTo>
                    <a:pt x="147" y="19"/>
                  </a:lnTo>
                  <a:lnTo>
                    <a:pt x="147" y="18"/>
                  </a:lnTo>
                  <a:lnTo>
                    <a:pt x="148" y="18"/>
                  </a:lnTo>
                  <a:lnTo>
                    <a:pt x="149" y="18"/>
                  </a:lnTo>
                  <a:lnTo>
                    <a:pt x="149" y="19"/>
                  </a:lnTo>
                  <a:lnTo>
                    <a:pt x="150" y="18"/>
                  </a:lnTo>
                  <a:lnTo>
                    <a:pt x="151" y="18"/>
                  </a:lnTo>
                  <a:lnTo>
                    <a:pt x="151" y="17"/>
                  </a:lnTo>
                  <a:lnTo>
                    <a:pt x="151" y="16"/>
                  </a:lnTo>
                  <a:lnTo>
                    <a:pt x="152" y="16"/>
                  </a:lnTo>
                  <a:lnTo>
                    <a:pt x="154" y="17"/>
                  </a:lnTo>
                  <a:lnTo>
                    <a:pt x="152" y="17"/>
                  </a:lnTo>
                  <a:lnTo>
                    <a:pt x="152" y="18"/>
                  </a:lnTo>
                  <a:lnTo>
                    <a:pt x="154" y="18"/>
                  </a:lnTo>
                  <a:lnTo>
                    <a:pt x="154" y="19"/>
                  </a:lnTo>
                  <a:lnTo>
                    <a:pt x="152" y="19"/>
                  </a:lnTo>
                  <a:lnTo>
                    <a:pt x="152" y="20"/>
                  </a:lnTo>
                  <a:lnTo>
                    <a:pt x="154" y="20"/>
                  </a:lnTo>
                  <a:lnTo>
                    <a:pt x="155" y="19"/>
                  </a:lnTo>
                  <a:lnTo>
                    <a:pt x="155" y="20"/>
                  </a:lnTo>
                  <a:lnTo>
                    <a:pt x="155" y="22"/>
                  </a:lnTo>
                  <a:lnTo>
                    <a:pt x="155" y="20"/>
                  </a:lnTo>
                  <a:lnTo>
                    <a:pt x="156" y="20"/>
                  </a:lnTo>
                  <a:lnTo>
                    <a:pt x="157" y="19"/>
                  </a:lnTo>
                  <a:lnTo>
                    <a:pt x="158" y="19"/>
                  </a:lnTo>
                  <a:lnTo>
                    <a:pt x="157" y="20"/>
                  </a:lnTo>
                  <a:lnTo>
                    <a:pt x="158" y="20"/>
                  </a:lnTo>
                  <a:lnTo>
                    <a:pt x="159" y="20"/>
                  </a:lnTo>
                  <a:lnTo>
                    <a:pt x="159" y="19"/>
                  </a:lnTo>
                  <a:lnTo>
                    <a:pt x="160" y="18"/>
                  </a:lnTo>
                  <a:lnTo>
                    <a:pt x="160" y="17"/>
                  </a:lnTo>
                  <a:lnTo>
                    <a:pt x="162" y="17"/>
                  </a:lnTo>
                  <a:lnTo>
                    <a:pt x="162" y="18"/>
                  </a:lnTo>
                  <a:lnTo>
                    <a:pt x="162" y="17"/>
                  </a:lnTo>
                  <a:lnTo>
                    <a:pt x="163" y="17"/>
                  </a:lnTo>
                  <a:lnTo>
                    <a:pt x="163" y="16"/>
                  </a:lnTo>
                  <a:lnTo>
                    <a:pt x="164" y="15"/>
                  </a:lnTo>
                  <a:lnTo>
                    <a:pt x="165" y="15"/>
                  </a:lnTo>
                  <a:lnTo>
                    <a:pt x="165" y="14"/>
                  </a:lnTo>
                  <a:lnTo>
                    <a:pt x="165" y="12"/>
                  </a:lnTo>
                  <a:lnTo>
                    <a:pt x="166" y="12"/>
                  </a:lnTo>
                  <a:lnTo>
                    <a:pt x="166" y="14"/>
                  </a:lnTo>
                  <a:lnTo>
                    <a:pt x="167" y="12"/>
                  </a:lnTo>
                  <a:lnTo>
                    <a:pt x="168" y="12"/>
                  </a:lnTo>
                  <a:lnTo>
                    <a:pt x="170" y="12"/>
                  </a:lnTo>
                  <a:lnTo>
                    <a:pt x="170" y="11"/>
                  </a:lnTo>
                  <a:lnTo>
                    <a:pt x="168" y="11"/>
                  </a:lnTo>
                  <a:lnTo>
                    <a:pt x="170" y="11"/>
                  </a:lnTo>
                  <a:lnTo>
                    <a:pt x="170" y="12"/>
                  </a:lnTo>
                  <a:lnTo>
                    <a:pt x="171" y="12"/>
                  </a:lnTo>
                  <a:lnTo>
                    <a:pt x="172" y="11"/>
                  </a:lnTo>
                  <a:lnTo>
                    <a:pt x="173" y="10"/>
                  </a:lnTo>
                  <a:lnTo>
                    <a:pt x="174" y="9"/>
                  </a:lnTo>
                  <a:lnTo>
                    <a:pt x="174" y="10"/>
                  </a:lnTo>
                  <a:lnTo>
                    <a:pt x="175" y="11"/>
                  </a:lnTo>
                  <a:lnTo>
                    <a:pt x="176" y="11"/>
                  </a:lnTo>
                  <a:lnTo>
                    <a:pt x="176" y="10"/>
                  </a:lnTo>
                  <a:lnTo>
                    <a:pt x="176" y="9"/>
                  </a:lnTo>
                  <a:lnTo>
                    <a:pt x="178" y="8"/>
                  </a:lnTo>
                  <a:lnTo>
                    <a:pt x="179" y="8"/>
                  </a:lnTo>
                  <a:lnTo>
                    <a:pt x="179" y="7"/>
                  </a:lnTo>
                  <a:lnTo>
                    <a:pt x="180" y="7"/>
                  </a:lnTo>
                  <a:lnTo>
                    <a:pt x="180" y="8"/>
                  </a:lnTo>
                  <a:lnTo>
                    <a:pt x="181" y="8"/>
                  </a:lnTo>
                  <a:lnTo>
                    <a:pt x="181" y="7"/>
                  </a:lnTo>
                  <a:lnTo>
                    <a:pt x="181" y="6"/>
                  </a:lnTo>
                  <a:lnTo>
                    <a:pt x="182" y="6"/>
                  </a:lnTo>
                  <a:lnTo>
                    <a:pt x="182" y="7"/>
                  </a:lnTo>
                  <a:lnTo>
                    <a:pt x="182" y="8"/>
                  </a:lnTo>
                  <a:lnTo>
                    <a:pt x="183" y="8"/>
                  </a:lnTo>
                  <a:lnTo>
                    <a:pt x="184" y="8"/>
                  </a:lnTo>
                  <a:lnTo>
                    <a:pt x="186" y="9"/>
                  </a:lnTo>
                  <a:lnTo>
                    <a:pt x="187" y="10"/>
                  </a:lnTo>
                  <a:lnTo>
                    <a:pt x="188" y="10"/>
                  </a:lnTo>
                  <a:lnTo>
                    <a:pt x="189" y="10"/>
                  </a:lnTo>
                  <a:lnTo>
                    <a:pt x="190" y="10"/>
                  </a:lnTo>
                  <a:lnTo>
                    <a:pt x="190" y="9"/>
                  </a:lnTo>
                  <a:lnTo>
                    <a:pt x="191" y="8"/>
                  </a:lnTo>
                  <a:lnTo>
                    <a:pt x="192" y="7"/>
                  </a:lnTo>
                  <a:lnTo>
                    <a:pt x="194" y="6"/>
                  </a:lnTo>
                  <a:lnTo>
                    <a:pt x="195" y="6"/>
                  </a:lnTo>
                  <a:lnTo>
                    <a:pt x="195" y="4"/>
                  </a:lnTo>
                  <a:lnTo>
                    <a:pt x="195" y="3"/>
                  </a:lnTo>
                  <a:lnTo>
                    <a:pt x="195" y="2"/>
                  </a:lnTo>
                  <a:lnTo>
                    <a:pt x="196" y="2"/>
                  </a:lnTo>
                  <a:lnTo>
                    <a:pt x="196" y="3"/>
                  </a:lnTo>
                  <a:lnTo>
                    <a:pt x="197" y="3"/>
                  </a:lnTo>
                  <a:lnTo>
                    <a:pt x="198" y="3"/>
                  </a:lnTo>
                  <a:lnTo>
                    <a:pt x="199" y="3"/>
                  </a:lnTo>
                  <a:lnTo>
                    <a:pt x="200" y="2"/>
                  </a:lnTo>
                  <a:lnTo>
                    <a:pt x="202" y="2"/>
                  </a:lnTo>
                  <a:lnTo>
                    <a:pt x="202" y="3"/>
                  </a:lnTo>
                  <a:lnTo>
                    <a:pt x="202" y="4"/>
                  </a:lnTo>
                  <a:lnTo>
                    <a:pt x="202" y="6"/>
                  </a:lnTo>
                  <a:lnTo>
                    <a:pt x="200" y="6"/>
                  </a:lnTo>
                  <a:lnTo>
                    <a:pt x="200" y="7"/>
                  </a:lnTo>
                  <a:lnTo>
                    <a:pt x="200" y="8"/>
                  </a:lnTo>
                  <a:lnTo>
                    <a:pt x="202" y="8"/>
                  </a:lnTo>
                  <a:lnTo>
                    <a:pt x="203" y="8"/>
                  </a:lnTo>
                  <a:lnTo>
                    <a:pt x="203" y="7"/>
                  </a:lnTo>
                  <a:lnTo>
                    <a:pt x="204" y="8"/>
                  </a:lnTo>
                  <a:lnTo>
                    <a:pt x="205" y="7"/>
                  </a:lnTo>
                  <a:lnTo>
                    <a:pt x="205" y="6"/>
                  </a:lnTo>
                  <a:lnTo>
                    <a:pt x="205" y="4"/>
                  </a:lnTo>
                  <a:lnTo>
                    <a:pt x="206" y="4"/>
                  </a:lnTo>
                  <a:lnTo>
                    <a:pt x="206" y="6"/>
                  </a:lnTo>
                  <a:lnTo>
                    <a:pt x="207" y="6"/>
                  </a:lnTo>
                  <a:lnTo>
                    <a:pt x="207" y="7"/>
                  </a:lnTo>
                  <a:lnTo>
                    <a:pt x="207" y="6"/>
                  </a:lnTo>
                  <a:lnTo>
                    <a:pt x="208" y="6"/>
                  </a:lnTo>
                  <a:lnTo>
                    <a:pt x="208" y="4"/>
                  </a:lnTo>
                  <a:lnTo>
                    <a:pt x="210" y="4"/>
                  </a:lnTo>
                  <a:lnTo>
                    <a:pt x="211" y="3"/>
                  </a:lnTo>
                  <a:lnTo>
                    <a:pt x="212" y="3"/>
                  </a:lnTo>
                  <a:lnTo>
                    <a:pt x="213" y="4"/>
                  </a:lnTo>
                  <a:lnTo>
                    <a:pt x="214" y="4"/>
                  </a:lnTo>
                  <a:lnTo>
                    <a:pt x="213" y="3"/>
                  </a:lnTo>
                  <a:lnTo>
                    <a:pt x="214" y="2"/>
                  </a:lnTo>
                  <a:lnTo>
                    <a:pt x="214" y="1"/>
                  </a:lnTo>
                  <a:lnTo>
                    <a:pt x="215" y="1"/>
                  </a:lnTo>
                  <a:lnTo>
                    <a:pt x="216" y="0"/>
                  </a:lnTo>
                  <a:lnTo>
                    <a:pt x="218" y="0"/>
                  </a:lnTo>
                  <a:lnTo>
                    <a:pt x="218" y="1"/>
                  </a:lnTo>
                  <a:lnTo>
                    <a:pt x="219" y="1"/>
                  </a:lnTo>
                  <a:lnTo>
                    <a:pt x="220" y="1"/>
                  </a:lnTo>
                  <a:lnTo>
                    <a:pt x="220" y="2"/>
                  </a:lnTo>
                  <a:lnTo>
                    <a:pt x="221" y="1"/>
                  </a:lnTo>
                  <a:lnTo>
                    <a:pt x="221" y="2"/>
                  </a:lnTo>
                  <a:lnTo>
                    <a:pt x="222" y="2"/>
                  </a:lnTo>
                  <a:lnTo>
                    <a:pt x="223" y="2"/>
                  </a:lnTo>
                  <a:lnTo>
                    <a:pt x="223" y="1"/>
                  </a:lnTo>
                  <a:lnTo>
                    <a:pt x="224" y="1"/>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85" name="Freeform 186"/>
            <p:cNvSpPr>
              <a:spLocks/>
            </p:cNvSpPr>
            <p:nvPr/>
          </p:nvSpPr>
          <p:spPr bwMode="auto">
            <a:xfrm>
              <a:off x="2249" y="3016"/>
              <a:ext cx="290" cy="216"/>
            </a:xfrm>
            <a:custGeom>
              <a:avLst/>
              <a:gdLst>
                <a:gd name="T0" fmla="*/ 128 w 290"/>
                <a:gd name="T1" fmla="*/ 0 h 216"/>
                <a:gd name="T2" fmla="*/ 167 w 290"/>
                <a:gd name="T3" fmla="*/ 1 h 216"/>
                <a:gd name="T4" fmla="*/ 190 w 290"/>
                <a:gd name="T5" fmla="*/ 1 h 216"/>
                <a:gd name="T6" fmla="*/ 214 w 290"/>
                <a:gd name="T7" fmla="*/ 1 h 216"/>
                <a:gd name="T8" fmla="*/ 231 w 290"/>
                <a:gd name="T9" fmla="*/ 1 h 216"/>
                <a:gd name="T10" fmla="*/ 250 w 290"/>
                <a:gd name="T11" fmla="*/ 1 h 216"/>
                <a:gd name="T12" fmla="*/ 275 w 290"/>
                <a:gd name="T13" fmla="*/ 1 h 216"/>
                <a:gd name="T14" fmla="*/ 290 w 290"/>
                <a:gd name="T15" fmla="*/ 3 h 216"/>
                <a:gd name="T16" fmla="*/ 290 w 290"/>
                <a:gd name="T17" fmla="*/ 26 h 216"/>
                <a:gd name="T18" fmla="*/ 290 w 290"/>
                <a:gd name="T19" fmla="*/ 50 h 216"/>
                <a:gd name="T20" fmla="*/ 290 w 290"/>
                <a:gd name="T21" fmla="*/ 64 h 216"/>
                <a:gd name="T22" fmla="*/ 290 w 290"/>
                <a:gd name="T23" fmla="*/ 78 h 216"/>
                <a:gd name="T24" fmla="*/ 290 w 290"/>
                <a:gd name="T25" fmla="*/ 87 h 216"/>
                <a:gd name="T26" fmla="*/ 290 w 290"/>
                <a:gd name="T27" fmla="*/ 96 h 216"/>
                <a:gd name="T28" fmla="*/ 288 w 290"/>
                <a:gd name="T29" fmla="*/ 112 h 216"/>
                <a:gd name="T30" fmla="*/ 288 w 290"/>
                <a:gd name="T31" fmla="*/ 131 h 216"/>
                <a:gd name="T32" fmla="*/ 288 w 290"/>
                <a:gd name="T33" fmla="*/ 151 h 216"/>
                <a:gd name="T34" fmla="*/ 288 w 290"/>
                <a:gd name="T35" fmla="*/ 168 h 216"/>
                <a:gd name="T36" fmla="*/ 288 w 290"/>
                <a:gd name="T37" fmla="*/ 186 h 216"/>
                <a:gd name="T38" fmla="*/ 288 w 290"/>
                <a:gd name="T39" fmla="*/ 213 h 216"/>
                <a:gd name="T40" fmla="*/ 284 w 290"/>
                <a:gd name="T41" fmla="*/ 216 h 216"/>
                <a:gd name="T42" fmla="*/ 268 w 290"/>
                <a:gd name="T43" fmla="*/ 216 h 216"/>
                <a:gd name="T44" fmla="*/ 242 w 290"/>
                <a:gd name="T45" fmla="*/ 216 h 216"/>
                <a:gd name="T46" fmla="*/ 224 w 290"/>
                <a:gd name="T47" fmla="*/ 216 h 216"/>
                <a:gd name="T48" fmla="*/ 198 w 290"/>
                <a:gd name="T49" fmla="*/ 216 h 216"/>
                <a:gd name="T50" fmla="*/ 178 w 290"/>
                <a:gd name="T51" fmla="*/ 216 h 216"/>
                <a:gd name="T52" fmla="*/ 168 w 290"/>
                <a:gd name="T53" fmla="*/ 216 h 216"/>
                <a:gd name="T54" fmla="*/ 143 w 290"/>
                <a:gd name="T55" fmla="*/ 216 h 216"/>
                <a:gd name="T56" fmla="*/ 124 w 290"/>
                <a:gd name="T57" fmla="*/ 215 h 216"/>
                <a:gd name="T58" fmla="*/ 108 w 290"/>
                <a:gd name="T59" fmla="*/ 215 h 216"/>
                <a:gd name="T60" fmla="*/ 87 w 290"/>
                <a:gd name="T61" fmla="*/ 215 h 216"/>
                <a:gd name="T62" fmla="*/ 72 w 290"/>
                <a:gd name="T63" fmla="*/ 215 h 216"/>
                <a:gd name="T64" fmla="*/ 48 w 290"/>
                <a:gd name="T65" fmla="*/ 215 h 216"/>
                <a:gd name="T66" fmla="*/ 19 w 290"/>
                <a:gd name="T67" fmla="*/ 215 h 216"/>
                <a:gd name="T68" fmla="*/ 18 w 290"/>
                <a:gd name="T69" fmla="*/ 187 h 216"/>
                <a:gd name="T70" fmla="*/ 19 w 290"/>
                <a:gd name="T71" fmla="*/ 168 h 216"/>
                <a:gd name="T72" fmla="*/ 19 w 290"/>
                <a:gd name="T73" fmla="*/ 157 h 216"/>
                <a:gd name="T74" fmla="*/ 19 w 290"/>
                <a:gd name="T75" fmla="*/ 106 h 216"/>
                <a:gd name="T76" fmla="*/ 19 w 290"/>
                <a:gd name="T77" fmla="*/ 79 h 216"/>
                <a:gd name="T78" fmla="*/ 20 w 290"/>
                <a:gd name="T79" fmla="*/ 50 h 216"/>
                <a:gd name="T80" fmla="*/ 18 w 290"/>
                <a:gd name="T81" fmla="*/ 41 h 216"/>
                <a:gd name="T82" fmla="*/ 13 w 290"/>
                <a:gd name="T83" fmla="*/ 39 h 216"/>
                <a:gd name="T84" fmla="*/ 8 w 290"/>
                <a:gd name="T85" fmla="*/ 37 h 216"/>
                <a:gd name="T86" fmla="*/ 8 w 290"/>
                <a:gd name="T87" fmla="*/ 32 h 216"/>
                <a:gd name="T88" fmla="*/ 6 w 290"/>
                <a:gd name="T89" fmla="*/ 29 h 216"/>
                <a:gd name="T90" fmla="*/ 6 w 290"/>
                <a:gd name="T91" fmla="*/ 25 h 216"/>
                <a:gd name="T92" fmla="*/ 5 w 290"/>
                <a:gd name="T93" fmla="*/ 22 h 216"/>
                <a:gd name="T94" fmla="*/ 3 w 290"/>
                <a:gd name="T95" fmla="*/ 18 h 216"/>
                <a:gd name="T96" fmla="*/ 4 w 290"/>
                <a:gd name="T97" fmla="*/ 15 h 216"/>
                <a:gd name="T98" fmla="*/ 10 w 290"/>
                <a:gd name="T99" fmla="*/ 13 h 216"/>
                <a:gd name="T100" fmla="*/ 14 w 290"/>
                <a:gd name="T101" fmla="*/ 13 h 216"/>
                <a:gd name="T102" fmla="*/ 16 w 290"/>
                <a:gd name="T103" fmla="*/ 6 h 216"/>
                <a:gd name="T104" fmla="*/ 20 w 290"/>
                <a:gd name="T105" fmla="*/ 10 h 216"/>
                <a:gd name="T106" fmla="*/ 27 w 290"/>
                <a:gd name="T107" fmla="*/ 9 h 216"/>
                <a:gd name="T108" fmla="*/ 31 w 290"/>
                <a:gd name="T109" fmla="*/ 8 h 216"/>
                <a:gd name="T110" fmla="*/ 38 w 290"/>
                <a:gd name="T111" fmla="*/ 7 h 216"/>
                <a:gd name="T112" fmla="*/ 40 w 290"/>
                <a:gd name="T113" fmla="*/ 1 h 216"/>
                <a:gd name="T114" fmla="*/ 46 w 290"/>
                <a:gd name="T115" fmla="*/ 1 h 216"/>
                <a:gd name="T116" fmla="*/ 51 w 290"/>
                <a:gd name="T117" fmla="*/ 7 h 216"/>
                <a:gd name="T118" fmla="*/ 58 w 290"/>
                <a:gd name="T119" fmla="*/ 7 h 216"/>
                <a:gd name="T120" fmla="*/ 60 w 290"/>
                <a:gd name="T121" fmla="*/ 0 h 216"/>
                <a:gd name="T122" fmla="*/ 84 w 290"/>
                <a:gd name="T123" fmla="*/ 0 h 216"/>
                <a:gd name="T124" fmla="*/ 98 w 290"/>
                <a:gd name="T125" fmla="*/ 0 h 2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90" h="216">
                  <a:moveTo>
                    <a:pt x="110" y="0"/>
                  </a:moveTo>
                  <a:lnTo>
                    <a:pt x="115" y="0"/>
                  </a:lnTo>
                  <a:lnTo>
                    <a:pt x="117" y="0"/>
                  </a:lnTo>
                  <a:lnTo>
                    <a:pt x="122" y="0"/>
                  </a:lnTo>
                  <a:lnTo>
                    <a:pt x="123" y="0"/>
                  </a:lnTo>
                  <a:lnTo>
                    <a:pt x="128" y="0"/>
                  </a:lnTo>
                  <a:lnTo>
                    <a:pt x="136" y="0"/>
                  </a:lnTo>
                  <a:lnTo>
                    <a:pt x="142" y="0"/>
                  </a:lnTo>
                  <a:lnTo>
                    <a:pt x="148" y="0"/>
                  </a:lnTo>
                  <a:lnTo>
                    <a:pt x="162" y="0"/>
                  </a:lnTo>
                  <a:lnTo>
                    <a:pt x="163" y="0"/>
                  </a:lnTo>
                  <a:lnTo>
                    <a:pt x="167" y="1"/>
                  </a:lnTo>
                  <a:lnTo>
                    <a:pt x="174" y="1"/>
                  </a:lnTo>
                  <a:lnTo>
                    <a:pt x="176" y="1"/>
                  </a:lnTo>
                  <a:lnTo>
                    <a:pt x="180" y="1"/>
                  </a:lnTo>
                  <a:lnTo>
                    <a:pt x="183" y="1"/>
                  </a:lnTo>
                  <a:lnTo>
                    <a:pt x="186" y="1"/>
                  </a:lnTo>
                  <a:lnTo>
                    <a:pt x="190" y="1"/>
                  </a:lnTo>
                  <a:lnTo>
                    <a:pt x="196" y="1"/>
                  </a:lnTo>
                  <a:lnTo>
                    <a:pt x="199" y="1"/>
                  </a:lnTo>
                  <a:lnTo>
                    <a:pt x="202" y="1"/>
                  </a:lnTo>
                  <a:lnTo>
                    <a:pt x="205" y="1"/>
                  </a:lnTo>
                  <a:lnTo>
                    <a:pt x="213" y="1"/>
                  </a:lnTo>
                  <a:lnTo>
                    <a:pt x="214" y="1"/>
                  </a:lnTo>
                  <a:lnTo>
                    <a:pt x="219" y="1"/>
                  </a:lnTo>
                  <a:lnTo>
                    <a:pt x="220" y="1"/>
                  </a:lnTo>
                  <a:lnTo>
                    <a:pt x="221" y="1"/>
                  </a:lnTo>
                  <a:lnTo>
                    <a:pt x="222" y="1"/>
                  </a:lnTo>
                  <a:lnTo>
                    <a:pt x="229" y="1"/>
                  </a:lnTo>
                  <a:lnTo>
                    <a:pt x="231" y="1"/>
                  </a:lnTo>
                  <a:lnTo>
                    <a:pt x="234" y="1"/>
                  </a:lnTo>
                  <a:lnTo>
                    <a:pt x="236" y="1"/>
                  </a:lnTo>
                  <a:lnTo>
                    <a:pt x="243" y="1"/>
                  </a:lnTo>
                  <a:lnTo>
                    <a:pt x="245" y="1"/>
                  </a:lnTo>
                  <a:lnTo>
                    <a:pt x="248" y="1"/>
                  </a:lnTo>
                  <a:lnTo>
                    <a:pt x="250" y="1"/>
                  </a:lnTo>
                  <a:lnTo>
                    <a:pt x="254" y="1"/>
                  </a:lnTo>
                  <a:lnTo>
                    <a:pt x="260" y="1"/>
                  </a:lnTo>
                  <a:lnTo>
                    <a:pt x="261" y="1"/>
                  </a:lnTo>
                  <a:lnTo>
                    <a:pt x="263" y="1"/>
                  </a:lnTo>
                  <a:lnTo>
                    <a:pt x="268" y="1"/>
                  </a:lnTo>
                  <a:lnTo>
                    <a:pt x="275" y="1"/>
                  </a:lnTo>
                  <a:lnTo>
                    <a:pt x="278" y="1"/>
                  </a:lnTo>
                  <a:lnTo>
                    <a:pt x="279" y="1"/>
                  </a:lnTo>
                  <a:lnTo>
                    <a:pt x="285" y="1"/>
                  </a:lnTo>
                  <a:lnTo>
                    <a:pt x="288" y="1"/>
                  </a:lnTo>
                  <a:lnTo>
                    <a:pt x="290" y="1"/>
                  </a:lnTo>
                  <a:lnTo>
                    <a:pt x="290" y="3"/>
                  </a:lnTo>
                  <a:lnTo>
                    <a:pt x="290" y="10"/>
                  </a:lnTo>
                  <a:lnTo>
                    <a:pt x="290" y="16"/>
                  </a:lnTo>
                  <a:lnTo>
                    <a:pt x="290" y="17"/>
                  </a:lnTo>
                  <a:lnTo>
                    <a:pt x="290" y="18"/>
                  </a:lnTo>
                  <a:lnTo>
                    <a:pt x="290" y="22"/>
                  </a:lnTo>
                  <a:lnTo>
                    <a:pt x="290" y="26"/>
                  </a:lnTo>
                  <a:lnTo>
                    <a:pt x="290" y="30"/>
                  </a:lnTo>
                  <a:lnTo>
                    <a:pt x="290" y="33"/>
                  </a:lnTo>
                  <a:lnTo>
                    <a:pt x="290" y="38"/>
                  </a:lnTo>
                  <a:lnTo>
                    <a:pt x="290" y="46"/>
                  </a:lnTo>
                  <a:lnTo>
                    <a:pt x="290" y="47"/>
                  </a:lnTo>
                  <a:lnTo>
                    <a:pt x="290" y="50"/>
                  </a:lnTo>
                  <a:lnTo>
                    <a:pt x="290" y="51"/>
                  </a:lnTo>
                  <a:lnTo>
                    <a:pt x="290" y="54"/>
                  </a:lnTo>
                  <a:lnTo>
                    <a:pt x="290" y="55"/>
                  </a:lnTo>
                  <a:lnTo>
                    <a:pt x="290" y="58"/>
                  </a:lnTo>
                  <a:lnTo>
                    <a:pt x="290" y="63"/>
                  </a:lnTo>
                  <a:lnTo>
                    <a:pt x="290" y="64"/>
                  </a:lnTo>
                  <a:lnTo>
                    <a:pt x="290" y="66"/>
                  </a:lnTo>
                  <a:lnTo>
                    <a:pt x="290" y="70"/>
                  </a:lnTo>
                  <a:lnTo>
                    <a:pt x="290" y="71"/>
                  </a:lnTo>
                  <a:lnTo>
                    <a:pt x="290" y="73"/>
                  </a:lnTo>
                  <a:lnTo>
                    <a:pt x="290" y="75"/>
                  </a:lnTo>
                  <a:lnTo>
                    <a:pt x="290" y="78"/>
                  </a:lnTo>
                  <a:lnTo>
                    <a:pt x="290" y="79"/>
                  </a:lnTo>
                  <a:lnTo>
                    <a:pt x="290" y="80"/>
                  </a:lnTo>
                  <a:lnTo>
                    <a:pt x="290" y="82"/>
                  </a:lnTo>
                  <a:lnTo>
                    <a:pt x="290" y="83"/>
                  </a:lnTo>
                  <a:lnTo>
                    <a:pt x="290" y="85"/>
                  </a:lnTo>
                  <a:lnTo>
                    <a:pt x="290" y="87"/>
                  </a:lnTo>
                  <a:lnTo>
                    <a:pt x="290" y="88"/>
                  </a:lnTo>
                  <a:lnTo>
                    <a:pt x="290" y="91"/>
                  </a:lnTo>
                  <a:lnTo>
                    <a:pt x="290" y="93"/>
                  </a:lnTo>
                  <a:lnTo>
                    <a:pt x="288" y="94"/>
                  </a:lnTo>
                  <a:lnTo>
                    <a:pt x="288" y="95"/>
                  </a:lnTo>
                  <a:lnTo>
                    <a:pt x="290" y="96"/>
                  </a:lnTo>
                  <a:lnTo>
                    <a:pt x="290" y="98"/>
                  </a:lnTo>
                  <a:lnTo>
                    <a:pt x="288" y="102"/>
                  </a:lnTo>
                  <a:lnTo>
                    <a:pt x="288" y="106"/>
                  </a:lnTo>
                  <a:lnTo>
                    <a:pt x="288" y="110"/>
                  </a:lnTo>
                  <a:lnTo>
                    <a:pt x="288" y="111"/>
                  </a:lnTo>
                  <a:lnTo>
                    <a:pt x="288" y="112"/>
                  </a:lnTo>
                  <a:lnTo>
                    <a:pt x="288" y="113"/>
                  </a:lnTo>
                  <a:lnTo>
                    <a:pt x="288" y="114"/>
                  </a:lnTo>
                  <a:lnTo>
                    <a:pt x="288" y="119"/>
                  </a:lnTo>
                  <a:lnTo>
                    <a:pt x="288" y="126"/>
                  </a:lnTo>
                  <a:lnTo>
                    <a:pt x="288" y="127"/>
                  </a:lnTo>
                  <a:lnTo>
                    <a:pt x="288" y="131"/>
                  </a:lnTo>
                  <a:lnTo>
                    <a:pt x="288" y="134"/>
                  </a:lnTo>
                  <a:lnTo>
                    <a:pt x="288" y="136"/>
                  </a:lnTo>
                  <a:lnTo>
                    <a:pt x="288" y="137"/>
                  </a:lnTo>
                  <a:lnTo>
                    <a:pt x="288" y="138"/>
                  </a:lnTo>
                  <a:lnTo>
                    <a:pt x="288" y="139"/>
                  </a:lnTo>
                  <a:lnTo>
                    <a:pt x="288" y="151"/>
                  </a:lnTo>
                  <a:lnTo>
                    <a:pt x="288" y="152"/>
                  </a:lnTo>
                  <a:lnTo>
                    <a:pt x="288" y="153"/>
                  </a:lnTo>
                  <a:lnTo>
                    <a:pt x="288" y="158"/>
                  </a:lnTo>
                  <a:lnTo>
                    <a:pt x="288" y="159"/>
                  </a:lnTo>
                  <a:lnTo>
                    <a:pt x="288" y="167"/>
                  </a:lnTo>
                  <a:lnTo>
                    <a:pt x="288" y="168"/>
                  </a:lnTo>
                  <a:lnTo>
                    <a:pt x="288" y="169"/>
                  </a:lnTo>
                  <a:lnTo>
                    <a:pt x="288" y="171"/>
                  </a:lnTo>
                  <a:lnTo>
                    <a:pt x="288" y="174"/>
                  </a:lnTo>
                  <a:lnTo>
                    <a:pt x="288" y="178"/>
                  </a:lnTo>
                  <a:lnTo>
                    <a:pt x="288" y="179"/>
                  </a:lnTo>
                  <a:lnTo>
                    <a:pt x="288" y="186"/>
                  </a:lnTo>
                  <a:lnTo>
                    <a:pt x="288" y="193"/>
                  </a:lnTo>
                  <a:lnTo>
                    <a:pt x="288" y="199"/>
                  </a:lnTo>
                  <a:lnTo>
                    <a:pt x="288" y="203"/>
                  </a:lnTo>
                  <a:lnTo>
                    <a:pt x="288" y="209"/>
                  </a:lnTo>
                  <a:lnTo>
                    <a:pt x="288" y="210"/>
                  </a:lnTo>
                  <a:lnTo>
                    <a:pt x="288" y="213"/>
                  </a:lnTo>
                  <a:lnTo>
                    <a:pt x="288" y="215"/>
                  </a:lnTo>
                  <a:lnTo>
                    <a:pt x="288" y="216"/>
                  </a:lnTo>
                  <a:lnTo>
                    <a:pt x="287" y="216"/>
                  </a:lnTo>
                  <a:lnTo>
                    <a:pt x="286" y="216"/>
                  </a:lnTo>
                  <a:lnTo>
                    <a:pt x="285" y="216"/>
                  </a:lnTo>
                  <a:lnTo>
                    <a:pt x="284" y="216"/>
                  </a:lnTo>
                  <a:lnTo>
                    <a:pt x="282" y="216"/>
                  </a:lnTo>
                  <a:lnTo>
                    <a:pt x="278" y="216"/>
                  </a:lnTo>
                  <a:lnTo>
                    <a:pt x="272" y="216"/>
                  </a:lnTo>
                  <a:lnTo>
                    <a:pt x="270" y="216"/>
                  </a:lnTo>
                  <a:lnTo>
                    <a:pt x="269" y="216"/>
                  </a:lnTo>
                  <a:lnTo>
                    <a:pt x="268" y="216"/>
                  </a:lnTo>
                  <a:lnTo>
                    <a:pt x="267" y="216"/>
                  </a:lnTo>
                  <a:lnTo>
                    <a:pt x="263" y="216"/>
                  </a:lnTo>
                  <a:lnTo>
                    <a:pt x="256" y="216"/>
                  </a:lnTo>
                  <a:lnTo>
                    <a:pt x="248" y="216"/>
                  </a:lnTo>
                  <a:lnTo>
                    <a:pt x="247" y="216"/>
                  </a:lnTo>
                  <a:lnTo>
                    <a:pt x="242" y="216"/>
                  </a:lnTo>
                  <a:lnTo>
                    <a:pt x="238" y="216"/>
                  </a:lnTo>
                  <a:lnTo>
                    <a:pt x="236" y="216"/>
                  </a:lnTo>
                  <a:lnTo>
                    <a:pt x="235" y="216"/>
                  </a:lnTo>
                  <a:lnTo>
                    <a:pt x="234" y="216"/>
                  </a:lnTo>
                  <a:lnTo>
                    <a:pt x="226" y="216"/>
                  </a:lnTo>
                  <a:lnTo>
                    <a:pt x="224" y="216"/>
                  </a:lnTo>
                  <a:lnTo>
                    <a:pt x="222" y="216"/>
                  </a:lnTo>
                  <a:lnTo>
                    <a:pt x="212" y="216"/>
                  </a:lnTo>
                  <a:lnTo>
                    <a:pt x="211" y="216"/>
                  </a:lnTo>
                  <a:lnTo>
                    <a:pt x="204" y="216"/>
                  </a:lnTo>
                  <a:lnTo>
                    <a:pt x="202" y="216"/>
                  </a:lnTo>
                  <a:lnTo>
                    <a:pt x="198" y="216"/>
                  </a:lnTo>
                  <a:lnTo>
                    <a:pt x="190" y="216"/>
                  </a:lnTo>
                  <a:lnTo>
                    <a:pt x="189" y="216"/>
                  </a:lnTo>
                  <a:lnTo>
                    <a:pt x="188" y="216"/>
                  </a:lnTo>
                  <a:lnTo>
                    <a:pt x="181" y="216"/>
                  </a:lnTo>
                  <a:lnTo>
                    <a:pt x="180" y="216"/>
                  </a:lnTo>
                  <a:lnTo>
                    <a:pt x="178" y="216"/>
                  </a:lnTo>
                  <a:lnTo>
                    <a:pt x="176" y="216"/>
                  </a:lnTo>
                  <a:lnTo>
                    <a:pt x="173" y="216"/>
                  </a:lnTo>
                  <a:lnTo>
                    <a:pt x="172" y="216"/>
                  </a:lnTo>
                  <a:lnTo>
                    <a:pt x="171" y="216"/>
                  </a:lnTo>
                  <a:lnTo>
                    <a:pt x="170" y="216"/>
                  </a:lnTo>
                  <a:lnTo>
                    <a:pt x="168" y="216"/>
                  </a:lnTo>
                  <a:lnTo>
                    <a:pt x="167" y="216"/>
                  </a:lnTo>
                  <a:lnTo>
                    <a:pt x="166" y="216"/>
                  </a:lnTo>
                  <a:lnTo>
                    <a:pt x="165" y="216"/>
                  </a:lnTo>
                  <a:lnTo>
                    <a:pt x="164" y="216"/>
                  </a:lnTo>
                  <a:lnTo>
                    <a:pt x="160" y="216"/>
                  </a:lnTo>
                  <a:lnTo>
                    <a:pt x="143" y="216"/>
                  </a:lnTo>
                  <a:lnTo>
                    <a:pt x="142" y="216"/>
                  </a:lnTo>
                  <a:lnTo>
                    <a:pt x="141" y="216"/>
                  </a:lnTo>
                  <a:lnTo>
                    <a:pt x="140" y="216"/>
                  </a:lnTo>
                  <a:lnTo>
                    <a:pt x="136" y="216"/>
                  </a:lnTo>
                  <a:lnTo>
                    <a:pt x="131" y="215"/>
                  </a:lnTo>
                  <a:lnTo>
                    <a:pt x="124" y="215"/>
                  </a:lnTo>
                  <a:lnTo>
                    <a:pt x="118" y="215"/>
                  </a:lnTo>
                  <a:lnTo>
                    <a:pt x="115" y="215"/>
                  </a:lnTo>
                  <a:lnTo>
                    <a:pt x="114" y="215"/>
                  </a:lnTo>
                  <a:lnTo>
                    <a:pt x="111" y="215"/>
                  </a:lnTo>
                  <a:lnTo>
                    <a:pt x="110" y="215"/>
                  </a:lnTo>
                  <a:lnTo>
                    <a:pt x="108" y="215"/>
                  </a:lnTo>
                  <a:lnTo>
                    <a:pt x="104" y="215"/>
                  </a:lnTo>
                  <a:lnTo>
                    <a:pt x="103" y="215"/>
                  </a:lnTo>
                  <a:lnTo>
                    <a:pt x="96" y="215"/>
                  </a:lnTo>
                  <a:lnTo>
                    <a:pt x="90" y="215"/>
                  </a:lnTo>
                  <a:lnTo>
                    <a:pt x="88" y="215"/>
                  </a:lnTo>
                  <a:lnTo>
                    <a:pt x="87" y="215"/>
                  </a:lnTo>
                  <a:lnTo>
                    <a:pt x="86" y="215"/>
                  </a:lnTo>
                  <a:lnTo>
                    <a:pt x="83" y="215"/>
                  </a:lnTo>
                  <a:lnTo>
                    <a:pt x="82" y="215"/>
                  </a:lnTo>
                  <a:lnTo>
                    <a:pt x="78" y="215"/>
                  </a:lnTo>
                  <a:lnTo>
                    <a:pt x="75" y="215"/>
                  </a:lnTo>
                  <a:lnTo>
                    <a:pt x="72" y="215"/>
                  </a:lnTo>
                  <a:lnTo>
                    <a:pt x="71" y="215"/>
                  </a:lnTo>
                  <a:lnTo>
                    <a:pt x="64" y="215"/>
                  </a:lnTo>
                  <a:lnTo>
                    <a:pt x="60" y="215"/>
                  </a:lnTo>
                  <a:lnTo>
                    <a:pt x="53" y="215"/>
                  </a:lnTo>
                  <a:lnTo>
                    <a:pt x="50" y="215"/>
                  </a:lnTo>
                  <a:lnTo>
                    <a:pt x="48" y="215"/>
                  </a:lnTo>
                  <a:lnTo>
                    <a:pt x="46" y="215"/>
                  </a:lnTo>
                  <a:lnTo>
                    <a:pt x="38" y="215"/>
                  </a:lnTo>
                  <a:lnTo>
                    <a:pt x="36" y="215"/>
                  </a:lnTo>
                  <a:lnTo>
                    <a:pt x="27" y="215"/>
                  </a:lnTo>
                  <a:lnTo>
                    <a:pt x="23" y="215"/>
                  </a:lnTo>
                  <a:lnTo>
                    <a:pt x="19" y="215"/>
                  </a:lnTo>
                  <a:lnTo>
                    <a:pt x="18" y="215"/>
                  </a:lnTo>
                  <a:lnTo>
                    <a:pt x="18" y="214"/>
                  </a:lnTo>
                  <a:lnTo>
                    <a:pt x="18" y="210"/>
                  </a:lnTo>
                  <a:lnTo>
                    <a:pt x="18" y="209"/>
                  </a:lnTo>
                  <a:lnTo>
                    <a:pt x="18" y="205"/>
                  </a:lnTo>
                  <a:lnTo>
                    <a:pt x="18" y="187"/>
                  </a:lnTo>
                  <a:lnTo>
                    <a:pt x="18" y="183"/>
                  </a:lnTo>
                  <a:lnTo>
                    <a:pt x="18" y="181"/>
                  </a:lnTo>
                  <a:lnTo>
                    <a:pt x="19" y="177"/>
                  </a:lnTo>
                  <a:lnTo>
                    <a:pt x="19" y="174"/>
                  </a:lnTo>
                  <a:lnTo>
                    <a:pt x="19" y="171"/>
                  </a:lnTo>
                  <a:lnTo>
                    <a:pt x="19" y="168"/>
                  </a:lnTo>
                  <a:lnTo>
                    <a:pt x="19" y="167"/>
                  </a:lnTo>
                  <a:lnTo>
                    <a:pt x="19" y="163"/>
                  </a:lnTo>
                  <a:lnTo>
                    <a:pt x="19" y="162"/>
                  </a:lnTo>
                  <a:lnTo>
                    <a:pt x="19" y="160"/>
                  </a:lnTo>
                  <a:lnTo>
                    <a:pt x="19" y="159"/>
                  </a:lnTo>
                  <a:lnTo>
                    <a:pt x="19" y="157"/>
                  </a:lnTo>
                  <a:lnTo>
                    <a:pt x="19" y="154"/>
                  </a:lnTo>
                  <a:lnTo>
                    <a:pt x="19" y="151"/>
                  </a:lnTo>
                  <a:lnTo>
                    <a:pt x="19" y="150"/>
                  </a:lnTo>
                  <a:lnTo>
                    <a:pt x="19" y="138"/>
                  </a:lnTo>
                  <a:lnTo>
                    <a:pt x="19" y="137"/>
                  </a:lnTo>
                  <a:lnTo>
                    <a:pt x="19" y="106"/>
                  </a:lnTo>
                  <a:lnTo>
                    <a:pt x="19" y="105"/>
                  </a:lnTo>
                  <a:lnTo>
                    <a:pt x="19" y="102"/>
                  </a:lnTo>
                  <a:lnTo>
                    <a:pt x="19" y="96"/>
                  </a:lnTo>
                  <a:lnTo>
                    <a:pt x="19" y="90"/>
                  </a:lnTo>
                  <a:lnTo>
                    <a:pt x="19" y="85"/>
                  </a:lnTo>
                  <a:lnTo>
                    <a:pt x="19" y="79"/>
                  </a:lnTo>
                  <a:lnTo>
                    <a:pt x="19" y="74"/>
                  </a:lnTo>
                  <a:lnTo>
                    <a:pt x="20" y="62"/>
                  </a:lnTo>
                  <a:lnTo>
                    <a:pt x="20" y="61"/>
                  </a:lnTo>
                  <a:lnTo>
                    <a:pt x="20" y="58"/>
                  </a:lnTo>
                  <a:lnTo>
                    <a:pt x="20" y="55"/>
                  </a:lnTo>
                  <a:lnTo>
                    <a:pt x="20" y="50"/>
                  </a:lnTo>
                  <a:lnTo>
                    <a:pt x="20" y="49"/>
                  </a:lnTo>
                  <a:lnTo>
                    <a:pt x="20" y="42"/>
                  </a:lnTo>
                  <a:lnTo>
                    <a:pt x="20" y="41"/>
                  </a:lnTo>
                  <a:lnTo>
                    <a:pt x="19" y="40"/>
                  </a:lnTo>
                  <a:lnTo>
                    <a:pt x="19" y="41"/>
                  </a:lnTo>
                  <a:lnTo>
                    <a:pt x="18" y="41"/>
                  </a:lnTo>
                  <a:lnTo>
                    <a:pt x="16" y="41"/>
                  </a:lnTo>
                  <a:lnTo>
                    <a:pt x="16" y="40"/>
                  </a:lnTo>
                  <a:lnTo>
                    <a:pt x="15" y="40"/>
                  </a:lnTo>
                  <a:lnTo>
                    <a:pt x="15" y="39"/>
                  </a:lnTo>
                  <a:lnTo>
                    <a:pt x="14" y="39"/>
                  </a:lnTo>
                  <a:lnTo>
                    <a:pt x="13" y="39"/>
                  </a:lnTo>
                  <a:lnTo>
                    <a:pt x="13" y="38"/>
                  </a:lnTo>
                  <a:lnTo>
                    <a:pt x="12" y="38"/>
                  </a:lnTo>
                  <a:lnTo>
                    <a:pt x="12" y="37"/>
                  </a:lnTo>
                  <a:lnTo>
                    <a:pt x="11" y="37"/>
                  </a:lnTo>
                  <a:lnTo>
                    <a:pt x="10" y="37"/>
                  </a:lnTo>
                  <a:lnTo>
                    <a:pt x="8" y="37"/>
                  </a:lnTo>
                  <a:lnTo>
                    <a:pt x="8" y="35"/>
                  </a:lnTo>
                  <a:lnTo>
                    <a:pt x="8" y="34"/>
                  </a:lnTo>
                  <a:lnTo>
                    <a:pt x="8" y="33"/>
                  </a:lnTo>
                  <a:lnTo>
                    <a:pt x="8" y="32"/>
                  </a:lnTo>
                  <a:lnTo>
                    <a:pt x="10" y="32"/>
                  </a:lnTo>
                  <a:lnTo>
                    <a:pt x="8" y="32"/>
                  </a:lnTo>
                  <a:lnTo>
                    <a:pt x="8" y="31"/>
                  </a:lnTo>
                  <a:lnTo>
                    <a:pt x="7" y="30"/>
                  </a:lnTo>
                  <a:lnTo>
                    <a:pt x="6" y="30"/>
                  </a:lnTo>
                  <a:lnTo>
                    <a:pt x="6" y="29"/>
                  </a:lnTo>
                  <a:lnTo>
                    <a:pt x="7" y="29"/>
                  </a:lnTo>
                  <a:lnTo>
                    <a:pt x="6" y="29"/>
                  </a:lnTo>
                  <a:lnTo>
                    <a:pt x="6" y="27"/>
                  </a:lnTo>
                  <a:lnTo>
                    <a:pt x="7" y="27"/>
                  </a:lnTo>
                  <a:lnTo>
                    <a:pt x="6" y="26"/>
                  </a:lnTo>
                  <a:lnTo>
                    <a:pt x="7" y="26"/>
                  </a:lnTo>
                  <a:lnTo>
                    <a:pt x="7" y="25"/>
                  </a:lnTo>
                  <a:lnTo>
                    <a:pt x="6" y="25"/>
                  </a:lnTo>
                  <a:lnTo>
                    <a:pt x="6" y="24"/>
                  </a:lnTo>
                  <a:lnTo>
                    <a:pt x="7" y="24"/>
                  </a:lnTo>
                  <a:lnTo>
                    <a:pt x="6" y="24"/>
                  </a:lnTo>
                  <a:lnTo>
                    <a:pt x="6" y="23"/>
                  </a:lnTo>
                  <a:lnTo>
                    <a:pt x="5" y="23"/>
                  </a:lnTo>
                  <a:lnTo>
                    <a:pt x="5" y="22"/>
                  </a:lnTo>
                  <a:lnTo>
                    <a:pt x="6" y="22"/>
                  </a:lnTo>
                  <a:lnTo>
                    <a:pt x="5" y="21"/>
                  </a:lnTo>
                  <a:lnTo>
                    <a:pt x="5" y="19"/>
                  </a:lnTo>
                  <a:lnTo>
                    <a:pt x="5" y="18"/>
                  </a:lnTo>
                  <a:lnTo>
                    <a:pt x="4" y="18"/>
                  </a:lnTo>
                  <a:lnTo>
                    <a:pt x="3" y="18"/>
                  </a:lnTo>
                  <a:lnTo>
                    <a:pt x="2" y="17"/>
                  </a:lnTo>
                  <a:lnTo>
                    <a:pt x="0" y="16"/>
                  </a:lnTo>
                  <a:lnTo>
                    <a:pt x="2" y="16"/>
                  </a:lnTo>
                  <a:lnTo>
                    <a:pt x="3" y="16"/>
                  </a:lnTo>
                  <a:lnTo>
                    <a:pt x="3" y="15"/>
                  </a:lnTo>
                  <a:lnTo>
                    <a:pt x="4" y="15"/>
                  </a:lnTo>
                  <a:lnTo>
                    <a:pt x="4" y="14"/>
                  </a:lnTo>
                  <a:lnTo>
                    <a:pt x="5" y="14"/>
                  </a:lnTo>
                  <a:lnTo>
                    <a:pt x="6" y="13"/>
                  </a:lnTo>
                  <a:lnTo>
                    <a:pt x="7" y="13"/>
                  </a:lnTo>
                  <a:lnTo>
                    <a:pt x="8" y="13"/>
                  </a:lnTo>
                  <a:lnTo>
                    <a:pt x="10" y="13"/>
                  </a:lnTo>
                  <a:lnTo>
                    <a:pt x="11" y="13"/>
                  </a:lnTo>
                  <a:lnTo>
                    <a:pt x="12" y="13"/>
                  </a:lnTo>
                  <a:lnTo>
                    <a:pt x="12" y="11"/>
                  </a:lnTo>
                  <a:lnTo>
                    <a:pt x="13" y="11"/>
                  </a:lnTo>
                  <a:lnTo>
                    <a:pt x="14" y="11"/>
                  </a:lnTo>
                  <a:lnTo>
                    <a:pt x="14" y="13"/>
                  </a:lnTo>
                  <a:lnTo>
                    <a:pt x="15" y="11"/>
                  </a:lnTo>
                  <a:lnTo>
                    <a:pt x="15" y="10"/>
                  </a:lnTo>
                  <a:lnTo>
                    <a:pt x="15" y="8"/>
                  </a:lnTo>
                  <a:lnTo>
                    <a:pt x="15" y="7"/>
                  </a:lnTo>
                  <a:lnTo>
                    <a:pt x="15" y="6"/>
                  </a:lnTo>
                  <a:lnTo>
                    <a:pt x="16" y="6"/>
                  </a:lnTo>
                  <a:lnTo>
                    <a:pt x="18" y="6"/>
                  </a:lnTo>
                  <a:lnTo>
                    <a:pt x="18" y="7"/>
                  </a:lnTo>
                  <a:lnTo>
                    <a:pt x="19" y="8"/>
                  </a:lnTo>
                  <a:lnTo>
                    <a:pt x="19" y="9"/>
                  </a:lnTo>
                  <a:lnTo>
                    <a:pt x="20" y="9"/>
                  </a:lnTo>
                  <a:lnTo>
                    <a:pt x="20" y="10"/>
                  </a:lnTo>
                  <a:lnTo>
                    <a:pt x="21" y="10"/>
                  </a:lnTo>
                  <a:lnTo>
                    <a:pt x="22" y="11"/>
                  </a:lnTo>
                  <a:lnTo>
                    <a:pt x="23" y="11"/>
                  </a:lnTo>
                  <a:lnTo>
                    <a:pt x="24" y="10"/>
                  </a:lnTo>
                  <a:lnTo>
                    <a:pt x="26" y="10"/>
                  </a:lnTo>
                  <a:lnTo>
                    <a:pt x="27" y="9"/>
                  </a:lnTo>
                  <a:lnTo>
                    <a:pt x="27" y="8"/>
                  </a:lnTo>
                  <a:lnTo>
                    <a:pt x="28" y="8"/>
                  </a:lnTo>
                  <a:lnTo>
                    <a:pt x="29" y="8"/>
                  </a:lnTo>
                  <a:lnTo>
                    <a:pt x="29" y="7"/>
                  </a:lnTo>
                  <a:lnTo>
                    <a:pt x="30" y="7"/>
                  </a:lnTo>
                  <a:lnTo>
                    <a:pt x="31" y="8"/>
                  </a:lnTo>
                  <a:lnTo>
                    <a:pt x="32" y="8"/>
                  </a:lnTo>
                  <a:lnTo>
                    <a:pt x="34" y="8"/>
                  </a:lnTo>
                  <a:lnTo>
                    <a:pt x="35" y="8"/>
                  </a:lnTo>
                  <a:lnTo>
                    <a:pt x="36" y="8"/>
                  </a:lnTo>
                  <a:lnTo>
                    <a:pt x="37" y="7"/>
                  </a:lnTo>
                  <a:lnTo>
                    <a:pt x="38" y="7"/>
                  </a:lnTo>
                  <a:lnTo>
                    <a:pt x="38" y="6"/>
                  </a:lnTo>
                  <a:lnTo>
                    <a:pt x="39" y="5"/>
                  </a:lnTo>
                  <a:lnTo>
                    <a:pt x="39" y="3"/>
                  </a:lnTo>
                  <a:lnTo>
                    <a:pt x="39" y="2"/>
                  </a:lnTo>
                  <a:lnTo>
                    <a:pt x="40" y="2"/>
                  </a:lnTo>
                  <a:lnTo>
                    <a:pt x="40" y="1"/>
                  </a:lnTo>
                  <a:lnTo>
                    <a:pt x="42" y="1"/>
                  </a:lnTo>
                  <a:lnTo>
                    <a:pt x="42" y="0"/>
                  </a:lnTo>
                  <a:lnTo>
                    <a:pt x="43" y="0"/>
                  </a:lnTo>
                  <a:lnTo>
                    <a:pt x="45" y="0"/>
                  </a:lnTo>
                  <a:lnTo>
                    <a:pt x="45" y="1"/>
                  </a:lnTo>
                  <a:lnTo>
                    <a:pt x="46" y="1"/>
                  </a:lnTo>
                  <a:lnTo>
                    <a:pt x="47" y="1"/>
                  </a:lnTo>
                  <a:lnTo>
                    <a:pt x="48" y="2"/>
                  </a:lnTo>
                  <a:lnTo>
                    <a:pt x="48" y="3"/>
                  </a:lnTo>
                  <a:lnTo>
                    <a:pt x="48" y="6"/>
                  </a:lnTo>
                  <a:lnTo>
                    <a:pt x="50" y="7"/>
                  </a:lnTo>
                  <a:lnTo>
                    <a:pt x="51" y="7"/>
                  </a:lnTo>
                  <a:lnTo>
                    <a:pt x="52" y="7"/>
                  </a:lnTo>
                  <a:lnTo>
                    <a:pt x="54" y="7"/>
                  </a:lnTo>
                  <a:lnTo>
                    <a:pt x="55" y="7"/>
                  </a:lnTo>
                  <a:lnTo>
                    <a:pt x="56" y="8"/>
                  </a:lnTo>
                  <a:lnTo>
                    <a:pt x="58" y="8"/>
                  </a:lnTo>
                  <a:lnTo>
                    <a:pt x="58" y="7"/>
                  </a:lnTo>
                  <a:lnTo>
                    <a:pt x="59" y="6"/>
                  </a:lnTo>
                  <a:lnTo>
                    <a:pt x="59" y="5"/>
                  </a:lnTo>
                  <a:lnTo>
                    <a:pt x="58" y="3"/>
                  </a:lnTo>
                  <a:lnTo>
                    <a:pt x="59" y="2"/>
                  </a:lnTo>
                  <a:lnTo>
                    <a:pt x="59" y="1"/>
                  </a:lnTo>
                  <a:lnTo>
                    <a:pt x="60" y="0"/>
                  </a:lnTo>
                  <a:lnTo>
                    <a:pt x="61" y="0"/>
                  </a:lnTo>
                  <a:lnTo>
                    <a:pt x="64" y="0"/>
                  </a:lnTo>
                  <a:lnTo>
                    <a:pt x="77" y="0"/>
                  </a:lnTo>
                  <a:lnTo>
                    <a:pt x="78" y="0"/>
                  </a:lnTo>
                  <a:lnTo>
                    <a:pt x="80" y="0"/>
                  </a:lnTo>
                  <a:lnTo>
                    <a:pt x="84" y="0"/>
                  </a:lnTo>
                  <a:lnTo>
                    <a:pt x="85" y="0"/>
                  </a:lnTo>
                  <a:lnTo>
                    <a:pt x="88" y="0"/>
                  </a:lnTo>
                  <a:lnTo>
                    <a:pt x="90" y="0"/>
                  </a:lnTo>
                  <a:lnTo>
                    <a:pt x="91" y="0"/>
                  </a:lnTo>
                  <a:lnTo>
                    <a:pt x="95" y="0"/>
                  </a:lnTo>
                  <a:lnTo>
                    <a:pt x="98" y="0"/>
                  </a:lnTo>
                  <a:lnTo>
                    <a:pt x="110"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86" name="Freeform 187"/>
            <p:cNvSpPr>
              <a:spLocks/>
            </p:cNvSpPr>
            <p:nvPr/>
          </p:nvSpPr>
          <p:spPr bwMode="auto">
            <a:xfrm>
              <a:off x="2537" y="3017"/>
              <a:ext cx="154" cy="216"/>
            </a:xfrm>
            <a:custGeom>
              <a:avLst/>
              <a:gdLst>
                <a:gd name="T0" fmla="*/ 16 w 154"/>
                <a:gd name="T1" fmla="*/ 1 h 216"/>
                <a:gd name="T2" fmla="*/ 37 w 154"/>
                <a:gd name="T3" fmla="*/ 1 h 216"/>
                <a:gd name="T4" fmla="*/ 42 w 154"/>
                <a:gd name="T5" fmla="*/ 1 h 216"/>
                <a:gd name="T6" fmla="*/ 51 w 154"/>
                <a:gd name="T7" fmla="*/ 1 h 216"/>
                <a:gd name="T8" fmla="*/ 67 w 154"/>
                <a:gd name="T9" fmla="*/ 1 h 216"/>
                <a:gd name="T10" fmla="*/ 93 w 154"/>
                <a:gd name="T11" fmla="*/ 1 h 216"/>
                <a:gd name="T12" fmla="*/ 105 w 154"/>
                <a:gd name="T13" fmla="*/ 1 h 216"/>
                <a:gd name="T14" fmla="*/ 119 w 154"/>
                <a:gd name="T15" fmla="*/ 1 h 216"/>
                <a:gd name="T16" fmla="*/ 137 w 154"/>
                <a:gd name="T17" fmla="*/ 1 h 216"/>
                <a:gd name="T18" fmla="*/ 154 w 154"/>
                <a:gd name="T19" fmla="*/ 9 h 216"/>
                <a:gd name="T20" fmla="*/ 154 w 154"/>
                <a:gd name="T21" fmla="*/ 22 h 216"/>
                <a:gd name="T22" fmla="*/ 154 w 154"/>
                <a:gd name="T23" fmla="*/ 44 h 216"/>
                <a:gd name="T24" fmla="*/ 154 w 154"/>
                <a:gd name="T25" fmla="*/ 60 h 216"/>
                <a:gd name="T26" fmla="*/ 153 w 154"/>
                <a:gd name="T27" fmla="*/ 63 h 216"/>
                <a:gd name="T28" fmla="*/ 154 w 154"/>
                <a:gd name="T29" fmla="*/ 74 h 216"/>
                <a:gd name="T30" fmla="*/ 153 w 154"/>
                <a:gd name="T31" fmla="*/ 109 h 216"/>
                <a:gd name="T32" fmla="*/ 153 w 154"/>
                <a:gd name="T33" fmla="*/ 127 h 216"/>
                <a:gd name="T34" fmla="*/ 153 w 154"/>
                <a:gd name="T35" fmla="*/ 144 h 216"/>
                <a:gd name="T36" fmla="*/ 153 w 154"/>
                <a:gd name="T37" fmla="*/ 153 h 216"/>
                <a:gd name="T38" fmla="*/ 153 w 154"/>
                <a:gd name="T39" fmla="*/ 172 h 216"/>
                <a:gd name="T40" fmla="*/ 153 w 154"/>
                <a:gd name="T41" fmla="*/ 196 h 216"/>
                <a:gd name="T42" fmla="*/ 147 w 154"/>
                <a:gd name="T43" fmla="*/ 216 h 216"/>
                <a:gd name="T44" fmla="*/ 131 w 154"/>
                <a:gd name="T45" fmla="*/ 216 h 216"/>
                <a:gd name="T46" fmla="*/ 124 w 154"/>
                <a:gd name="T47" fmla="*/ 216 h 216"/>
                <a:gd name="T48" fmla="*/ 107 w 154"/>
                <a:gd name="T49" fmla="*/ 216 h 216"/>
                <a:gd name="T50" fmla="*/ 94 w 154"/>
                <a:gd name="T51" fmla="*/ 216 h 216"/>
                <a:gd name="T52" fmla="*/ 89 w 154"/>
                <a:gd name="T53" fmla="*/ 216 h 216"/>
                <a:gd name="T54" fmla="*/ 79 w 154"/>
                <a:gd name="T55" fmla="*/ 216 h 216"/>
                <a:gd name="T56" fmla="*/ 71 w 154"/>
                <a:gd name="T57" fmla="*/ 216 h 216"/>
                <a:gd name="T58" fmla="*/ 65 w 154"/>
                <a:gd name="T59" fmla="*/ 216 h 216"/>
                <a:gd name="T60" fmla="*/ 59 w 154"/>
                <a:gd name="T61" fmla="*/ 216 h 216"/>
                <a:gd name="T62" fmla="*/ 55 w 154"/>
                <a:gd name="T63" fmla="*/ 216 h 216"/>
                <a:gd name="T64" fmla="*/ 49 w 154"/>
                <a:gd name="T65" fmla="*/ 216 h 216"/>
                <a:gd name="T66" fmla="*/ 45 w 154"/>
                <a:gd name="T67" fmla="*/ 216 h 216"/>
                <a:gd name="T68" fmla="*/ 41 w 154"/>
                <a:gd name="T69" fmla="*/ 216 h 216"/>
                <a:gd name="T70" fmla="*/ 37 w 154"/>
                <a:gd name="T71" fmla="*/ 216 h 216"/>
                <a:gd name="T72" fmla="*/ 33 w 154"/>
                <a:gd name="T73" fmla="*/ 216 h 216"/>
                <a:gd name="T74" fmla="*/ 22 w 154"/>
                <a:gd name="T75" fmla="*/ 216 h 216"/>
                <a:gd name="T76" fmla="*/ 13 w 154"/>
                <a:gd name="T77" fmla="*/ 215 h 216"/>
                <a:gd name="T78" fmla="*/ 8 w 154"/>
                <a:gd name="T79" fmla="*/ 215 h 216"/>
                <a:gd name="T80" fmla="*/ 0 w 154"/>
                <a:gd name="T81" fmla="*/ 209 h 216"/>
                <a:gd name="T82" fmla="*/ 0 w 154"/>
                <a:gd name="T83" fmla="*/ 192 h 216"/>
                <a:gd name="T84" fmla="*/ 0 w 154"/>
                <a:gd name="T85" fmla="*/ 170 h 216"/>
                <a:gd name="T86" fmla="*/ 0 w 154"/>
                <a:gd name="T87" fmla="*/ 166 h 216"/>
                <a:gd name="T88" fmla="*/ 0 w 154"/>
                <a:gd name="T89" fmla="*/ 150 h 216"/>
                <a:gd name="T90" fmla="*/ 0 w 154"/>
                <a:gd name="T91" fmla="*/ 137 h 216"/>
                <a:gd name="T92" fmla="*/ 0 w 154"/>
                <a:gd name="T93" fmla="*/ 133 h 216"/>
                <a:gd name="T94" fmla="*/ 0 w 154"/>
                <a:gd name="T95" fmla="*/ 126 h 216"/>
                <a:gd name="T96" fmla="*/ 0 w 154"/>
                <a:gd name="T97" fmla="*/ 112 h 216"/>
                <a:gd name="T98" fmla="*/ 0 w 154"/>
                <a:gd name="T99" fmla="*/ 101 h 216"/>
                <a:gd name="T100" fmla="*/ 2 w 154"/>
                <a:gd name="T101" fmla="*/ 92 h 216"/>
                <a:gd name="T102" fmla="*/ 2 w 154"/>
                <a:gd name="T103" fmla="*/ 84 h 216"/>
                <a:gd name="T104" fmla="*/ 2 w 154"/>
                <a:gd name="T105" fmla="*/ 79 h 216"/>
                <a:gd name="T106" fmla="*/ 2 w 154"/>
                <a:gd name="T107" fmla="*/ 70 h 216"/>
                <a:gd name="T108" fmla="*/ 2 w 154"/>
                <a:gd name="T109" fmla="*/ 57 h 216"/>
                <a:gd name="T110" fmla="*/ 2 w 154"/>
                <a:gd name="T111" fmla="*/ 49 h 216"/>
                <a:gd name="T112" fmla="*/ 2 w 154"/>
                <a:gd name="T113" fmla="*/ 29 h 216"/>
                <a:gd name="T114" fmla="*/ 2 w 154"/>
                <a:gd name="T115" fmla="*/ 15 h 21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54" h="216">
                  <a:moveTo>
                    <a:pt x="2" y="0"/>
                  </a:moveTo>
                  <a:lnTo>
                    <a:pt x="6" y="0"/>
                  </a:lnTo>
                  <a:lnTo>
                    <a:pt x="10" y="0"/>
                  </a:lnTo>
                  <a:lnTo>
                    <a:pt x="13" y="0"/>
                  </a:lnTo>
                  <a:lnTo>
                    <a:pt x="16" y="1"/>
                  </a:lnTo>
                  <a:lnTo>
                    <a:pt x="20" y="1"/>
                  </a:lnTo>
                  <a:lnTo>
                    <a:pt x="21" y="1"/>
                  </a:lnTo>
                  <a:lnTo>
                    <a:pt x="23" y="1"/>
                  </a:lnTo>
                  <a:lnTo>
                    <a:pt x="27" y="1"/>
                  </a:lnTo>
                  <a:lnTo>
                    <a:pt x="29" y="1"/>
                  </a:lnTo>
                  <a:lnTo>
                    <a:pt x="37" y="1"/>
                  </a:lnTo>
                  <a:lnTo>
                    <a:pt x="38" y="1"/>
                  </a:lnTo>
                  <a:lnTo>
                    <a:pt x="39" y="1"/>
                  </a:lnTo>
                  <a:lnTo>
                    <a:pt x="41" y="1"/>
                  </a:lnTo>
                  <a:lnTo>
                    <a:pt x="42" y="1"/>
                  </a:lnTo>
                  <a:lnTo>
                    <a:pt x="43" y="1"/>
                  </a:lnTo>
                  <a:lnTo>
                    <a:pt x="47" y="1"/>
                  </a:lnTo>
                  <a:lnTo>
                    <a:pt x="49" y="1"/>
                  </a:lnTo>
                  <a:lnTo>
                    <a:pt x="50" y="1"/>
                  </a:lnTo>
                  <a:lnTo>
                    <a:pt x="51" y="1"/>
                  </a:lnTo>
                  <a:lnTo>
                    <a:pt x="52" y="1"/>
                  </a:lnTo>
                  <a:lnTo>
                    <a:pt x="55" y="1"/>
                  </a:lnTo>
                  <a:lnTo>
                    <a:pt x="58" y="1"/>
                  </a:lnTo>
                  <a:lnTo>
                    <a:pt x="61" y="1"/>
                  </a:lnTo>
                  <a:lnTo>
                    <a:pt x="66" y="1"/>
                  </a:lnTo>
                  <a:lnTo>
                    <a:pt x="67" y="1"/>
                  </a:lnTo>
                  <a:lnTo>
                    <a:pt x="70" y="1"/>
                  </a:lnTo>
                  <a:lnTo>
                    <a:pt x="71" y="1"/>
                  </a:lnTo>
                  <a:lnTo>
                    <a:pt x="75" y="1"/>
                  </a:lnTo>
                  <a:lnTo>
                    <a:pt x="81" y="1"/>
                  </a:lnTo>
                  <a:lnTo>
                    <a:pt x="87" y="1"/>
                  </a:lnTo>
                  <a:lnTo>
                    <a:pt x="93" y="1"/>
                  </a:lnTo>
                  <a:lnTo>
                    <a:pt x="95" y="1"/>
                  </a:lnTo>
                  <a:lnTo>
                    <a:pt x="99" y="1"/>
                  </a:lnTo>
                  <a:lnTo>
                    <a:pt x="100" y="1"/>
                  </a:lnTo>
                  <a:lnTo>
                    <a:pt x="101" y="1"/>
                  </a:lnTo>
                  <a:lnTo>
                    <a:pt x="102" y="1"/>
                  </a:lnTo>
                  <a:lnTo>
                    <a:pt x="105" y="1"/>
                  </a:lnTo>
                  <a:lnTo>
                    <a:pt x="108" y="1"/>
                  </a:lnTo>
                  <a:lnTo>
                    <a:pt x="109" y="1"/>
                  </a:lnTo>
                  <a:lnTo>
                    <a:pt x="110" y="1"/>
                  </a:lnTo>
                  <a:lnTo>
                    <a:pt x="119" y="1"/>
                  </a:lnTo>
                  <a:lnTo>
                    <a:pt x="123" y="1"/>
                  </a:lnTo>
                  <a:lnTo>
                    <a:pt x="130" y="1"/>
                  </a:lnTo>
                  <a:lnTo>
                    <a:pt x="131" y="1"/>
                  </a:lnTo>
                  <a:lnTo>
                    <a:pt x="137" y="1"/>
                  </a:lnTo>
                  <a:lnTo>
                    <a:pt x="145" y="1"/>
                  </a:lnTo>
                  <a:lnTo>
                    <a:pt x="149" y="1"/>
                  </a:lnTo>
                  <a:lnTo>
                    <a:pt x="154" y="1"/>
                  </a:lnTo>
                  <a:lnTo>
                    <a:pt x="154" y="2"/>
                  </a:lnTo>
                  <a:lnTo>
                    <a:pt x="154" y="6"/>
                  </a:lnTo>
                  <a:lnTo>
                    <a:pt x="154" y="9"/>
                  </a:lnTo>
                  <a:lnTo>
                    <a:pt x="154" y="15"/>
                  </a:lnTo>
                  <a:lnTo>
                    <a:pt x="154" y="18"/>
                  </a:lnTo>
                  <a:lnTo>
                    <a:pt x="154" y="22"/>
                  </a:lnTo>
                  <a:lnTo>
                    <a:pt x="154" y="23"/>
                  </a:lnTo>
                  <a:lnTo>
                    <a:pt x="154" y="30"/>
                  </a:lnTo>
                  <a:lnTo>
                    <a:pt x="154" y="36"/>
                  </a:lnTo>
                  <a:lnTo>
                    <a:pt x="154" y="40"/>
                  </a:lnTo>
                  <a:lnTo>
                    <a:pt x="154" y="44"/>
                  </a:lnTo>
                  <a:lnTo>
                    <a:pt x="154" y="47"/>
                  </a:lnTo>
                  <a:lnTo>
                    <a:pt x="154" y="49"/>
                  </a:lnTo>
                  <a:lnTo>
                    <a:pt x="154" y="52"/>
                  </a:lnTo>
                  <a:lnTo>
                    <a:pt x="154" y="55"/>
                  </a:lnTo>
                  <a:lnTo>
                    <a:pt x="154" y="57"/>
                  </a:lnTo>
                  <a:lnTo>
                    <a:pt x="154" y="60"/>
                  </a:lnTo>
                  <a:lnTo>
                    <a:pt x="154" y="62"/>
                  </a:lnTo>
                  <a:lnTo>
                    <a:pt x="153" y="63"/>
                  </a:lnTo>
                  <a:lnTo>
                    <a:pt x="153" y="64"/>
                  </a:lnTo>
                  <a:lnTo>
                    <a:pt x="153" y="66"/>
                  </a:lnTo>
                  <a:lnTo>
                    <a:pt x="153" y="71"/>
                  </a:lnTo>
                  <a:lnTo>
                    <a:pt x="154" y="73"/>
                  </a:lnTo>
                  <a:lnTo>
                    <a:pt x="154" y="74"/>
                  </a:lnTo>
                  <a:lnTo>
                    <a:pt x="154" y="77"/>
                  </a:lnTo>
                  <a:lnTo>
                    <a:pt x="154" y="79"/>
                  </a:lnTo>
                  <a:lnTo>
                    <a:pt x="153" y="89"/>
                  </a:lnTo>
                  <a:lnTo>
                    <a:pt x="153" y="93"/>
                  </a:lnTo>
                  <a:lnTo>
                    <a:pt x="153" y="106"/>
                  </a:lnTo>
                  <a:lnTo>
                    <a:pt x="153" y="109"/>
                  </a:lnTo>
                  <a:lnTo>
                    <a:pt x="153" y="113"/>
                  </a:lnTo>
                  <a:lnTo>
                    <a:pt x="153" y="114"/>
                  </a:lnTo>
                  <a:lnTo>
                    <a:pt x="153" y="125"/>
                  </a:lnTo>
                  <a:lnTo>
                    <a:pt x="153" y="127"/>
                  </a:lnTo>
                  <a:lnTo>
                    <a:pt x="153" y="129"/>
                  </a:lnTo>
                  <a:lnTo>
                    <a:pt x="153" y="132"/>
                  </a:lnTo>
                  <a:lnTo>
                    <a:pt x="153" y="136"/>
                  </a:lnTo>
                  <a:lnTo>
                    <a:pt x="153" y="140"/>
                  </a:lnTo>
                  <a:lnTo>
                    <a:pt x="153" y="144"/>
                  </a:lnTo>
                  <a:lnTo>
                    <a:pt x="153" y="145"/>
                  </a:lnTo>
                  <a:lnTo>
                    <a:pt x="153" y="146"/>
                  </a:lnTo>
                  <a:lnTo>
                    <a:pt x="153" y="149"/>
                  </a:lnTo>
                  <a:lnTo>
                    <a:pt x="153" y="153"/>
                  </a:lnTo>
                  <a:lnTo>
                    <a:pt x="153" y="158"/>
                  </a:lnTo>
                  <a:lnTo>
                    <a:pt x="153" y="160"/>
                  </a:lnTo>
                  <a:lnTo>
                    <a:pt x="153" y="168"/>
                  </a:lnTo>
                  <a:lnTo>
                    <a:pt x="153" y="172"/>
                  </a:lnTo>
                  <a:lnTo>
                    <a:pt x="153" y="174"/>
                  </a:lnTo>
                  <a:lnTo>
                    <a:pt x="153" y="182"/>
                  </a:lnTo>
                  <a:lnTo>
                    <a:pt x="153" y="188"/>
                  </a:lnTo>
                  <a:lnTo>
                    <a:pt x="153" y="191"/>
                  </a:lnTo>
                  <a:lnTo>
                    <a:pt x="153" y="192"/>
                  </a:lnTo>
                  <a:lnTo>
                    <a:pt x="153" y="196"/>
                  </a:lnTo>
                  <a:lnTo>
                    <a:pt x="153" y="202"/>
                  </a:lnTo>
                  <a:lnTo>
                    <a:pt x="153" y="208"/>
                  </a:lnTo>
                  <a:lnTo>
                    <a:pt x="153" y="216"/>
                  </a:lnTo>
                  <a:lnTo>
                    <a:pt x="147" y="216"/>
                  </a:lnTo>
                  <a:lnTo>
                    <a:pt x="146" y="216"/>
                  </a:lnTo>
                  <a:lnTo>
                    <a:pt x="143" y="216"/>
                  </a:lnTo>
                  <a:lnTo>
                    <a:pt x="142" y="216"/>
                  </a:lnTo>
                  <a:lnTo>
                    <a:pt x="134" y="216"/>
                  </a:lnTo>
                  <a:lnTo>
                    <a:pt x="131" y="216"/>
                  </a:lnTo>
                  <a:lnTo>
                    <a:pt x="130" y="216"/>
                  </a:lnTo>
                  <a:lnTo>
                    <a:pt x="127" y="216"/>
                  </a:lnTo>
                  <a:lnTo>
                    <a:pt x="126" y="216"/>
                  </a:lnTo>
                  <a:lnTo>
                    <a:pt x="124" y="216"/>
                  </a:lnTo>
                  <a:lnTo>
                    <a:pt x="122" y="216"/>
                  </a:lnTo>
                  <a:lnTo>
                    <a:pt x="118" y="216"/>
                  </a:lnTo>
                  <a:lnTo>
                    <a:pt x="117" y="216"/>
                  </a:lnTo>
                  <a:lnTo>
                    <a:pt x="113" y="216"/>
                  </a:lnTo>
                  <a:lnTo>
                    <a:pt x="110" y="216"/>
                  </a:lnTo>
                  <a:lnTo>
                    <a:pt x="107" y="216"/>
                  </a:lnTo>
                  <a:lnTo>
                    <a:pt x="102" y="216"/>
                  </a:lnTo>
                  <a:lnTo>
                    <a:pt x="97" y="216"/>
                  </a:lnTo>
                  <a:lnTo>
                    <a:pt x="95" y="216"/>
                  </a:lnTo>
                  <a:lnTo>
                    <a:pt x="94" y="216"/>
                  </a:lnTo>
                  <a:lnTo>
                    <a:pt x="92" y="216"/>
                  </a:lnTo>
                  <a:lnTo>
                    <a:pt x="90" y="216"/>
                  </a:lnTo>
                  <a:lnTo>
                    <a:pt x="89" y="216"/>
                  </a:lnTo>
                  <a:lnTo>
                    <a:pt x="82" y="216"/>
                  </a:lnTo>
                  <a:lnTo>
                    <a:pt x="81" y="216"/>
                  </a:lnTo>
                  <a:lnTo>
                    <a:pt x="79" y="216"/>
                  </a:lnTo>
                  <a:lnTo>
                    <a:pt x="78" y="216"/>
                  </a:lnTo>
                  <a:lnTo>
                    <a:pt x="77" y="216"/>
                  </a:lnTo>
                  <a:lnTo>
                    <a:pt x="73" y="216"/>
                  </a:lnTo>
                  <a:lnTo>
                    <a:pt x="71" y="216"/>
                  </a:lnTo>
                  <a:lnTo>
                    <a:pt x="70" y="216"/>
                  </a:lnTo>
                  <a:lnTo>
                    <a:pt x="68" y="216"/>
                  </a:lnTo>
                  <a:lnTo>
                    <a:pt x="67" y="216"/>
                  </a:lnTo>
                  <a:lnTo>
                    <a:pt x="65" y="216"/>
                  </a:lnTo>
                  <a:lnTo>
                    <a:pt x="62" y="216"/>
                  </a:lnTo>
                  <a:lnTo>
                    <a:pt x="60" y="216"/>
                  </a:lnTo>
                  <a:lnTo>
                    <a:pt x="59" y="216"/>
                  </a:lnTo>
                  <a:lnTo>
                    <a:pt x="57" y="216"/>
                  </a:lnTo>
                  <a:lnTo>
                    <a:pt x="55" y="216"/>
                  </a:lnTo>
                  <a:lnTo>
                    <a:pt x="54" y="216"/>
                  </a:lnTo>
                  <a:lnTo>
                    <a:pt x="53" y="216"/>
                  </a:lnTo>
                  <a:lnTo>
                    <a:pt x="51" y="216"/>
                  </a:lnTo>
                  <a:lnTo>
                    <a:pt x="50" y="216"/>
                  </a:lnTo>
                  <a:lnTo>
                    <a:pt x="49" y="216"/>
                  </a:lnTo>
                  <a:lnTo>
                    <a:pt x="46" y="216"/>
                  </a:lnTo>
                  <a:lnTo>
                    <a:pt x="45" y="216"/>
                  </a:lnTo>
                  <a:lnTo>
                    <a:pt x="44" y="216"/>
                  </a:lnTo>
                  <a:lnTo>
                    <a:pt x="42" y="216"/>
                  </a:lnTo>
                  <a:lnTo>
                    <a:pt x="41" y="216"/>
                  </a:lnTo>
                  <a:lnTo>
                    <a:pt x="39" y="216"/>
                  </a:lnTo>
                  <a:lnTo>
                    <a:pt x="38" y="216"/>
                  </a:lnTo>
                  <a:lnTo>
                    <a:pt x="37" y="216"/>
                  </a:lnTo>
                  <a:lnTo>
                    <a:pt x="36" y="216"/>
                  </a:lnTo>
                  <a:lnTo>
                    <a:pt x="35" y="216"/>
                  </a:lnTo>
                  <a:lnTo>
                    <a:pt x="34" y="216"/>
                  </a:lnTo>
                  <a:lnTo>
                    <a:pt x="33" y="216"/>
                  </a:lnTo>
                  <a:lnTo>
                    <a:pt x="26" y="216"/>
                  </a:lnTo>
                  <a:lnTo>
                    <a:pt x="23" y="216"/>
                  </a:lnTo>
                  <a:lnTo>
                    <a:pt x="22" y="216"/>
                  </a:lnTo>
                  <a:lnTo>
                    <a:pt x="21" y="216"/>
                  </a:lnTo>
                  <a:lnTo>
                    <a:pt x="18" y="215"/>
                  </a:lnTo>
                  <a:lnTo>
                    <a:pt x="13" y="215"/>
                  </a:lnTo>
                  <a:lnTo>
                    <a:pt x="10" y="215"/>
                  </a:lnTo>
                  <a:lnTo>
                    <a:pt x="8" y="215"/>
                  </a:lnTo>
                  <a:lnTo>
                    <a:pt x="5" y="215"/>
                  </a:lnTo>
                  <a:lnTo>
                    <a:pt x="0" y="215"/>
                  </a:lnTo>
                  <a:lnTo>
                    <a:pt x="0" y="214"/>
                  </a:lnTo>
                  <a:lnTo>
                    <a:pt x="0" y="212"/>
                  </a:lnTo>
                  <a:lnTo>
                    <a:pt x="0" y="209"/>
                  </a:lnTo>
                  <a:lnTo>
                    <a:pt x="0" y="208"/>
                  </a:lnTo>
                  <a:lnTo>
                    <a:pt x="0" y="202"/>
                  </a:lnTo>
                  <a:lnTo>
                    <a:pt x="0" y="198"/>
                  </a:lnTo>
                  <a:lnTo>
                    <a:pt x="0" y="192"/>
                  </a:lnTo>
                  <a:lnTo>
                    <a:pt x="0" y="185"/>
                  </a:lnTo>
                  <a:lnTo>
                    <a:pt x="0" y="178"/>
                  </a:lnTo>
                  <a:lnTo>
                    <a:pt x="0" y="177"/>
                  </a:lnTo>
                  <a:lnTo>
                    <a:pt x="0" y="173"/>
                  </a:lnTo>
                  <a:lnTo>
                    <a:pt x="0" y="170"/>
                  </a:lnTo>
                  <a:lnTo>
                    <a:pt x="0" y="168"/>
                  </a:lnTo>
                  <a:lnTo>
                    <a:pt x="0" y="167"/>
                  </a:lnTo>
                  <a:lnTo>
                    <a:pt x="0" y="166"/>
                  </a:lnTo>
                  <a:lnTo>
                    <a:pt x="0" y="158"/>
                  </a:lnTo>
                  <a:lnTo>
                    <a:pt x="0" y="157"/>
                  </a:lnTo>
                  <a:lnTo>
                    <a:pt x="0" y="152"/>
                  </a:lnTo>
                  <a:lnTo>
                    <a:pt x="0" y="151"/>
                  </a:lnTo>
                  <a:lnTo>
                    <a:pt x="0" y="150"/>
                  </a:lnTo>
                  <a:lnTo>
                    <a:pt x="0" y="138"/>
                  </a:lnTo>
                  <a:lnTo>
                    <a:pt x="0" y="137"/>
                  </a:lnTo>
                  <a:lnTo>
                    <a:pt x="0" y="136"/>
                  </a:lnTo>
                  <a:lnTo>
                    <a:pt x="0" y="135"/>
                  </a:lnTo>
                  <a:lnTo>
                    <a:pt x="0" y="133"/>
                  </a:lnTo>
                  <a:lnTo>
                    <a:pt x="0" y="130"/>
                  </a:lnTo>
                  <a:lnTo>
                    <a:pt x="0" y="126"/>
                  </a:lnTo>
                  <a:lnTo>
                    <a:pt x="0" y="125"/>
                  </a:lnTo>
                  <a:lnTo>
                    <a:pt x="0" y="118"/>
                  </a:lnTo>
                  <a:lnTo>
                    <a:pt x="0" y="113"/>
                  </a:lnTo>
                  <a:lnTo>
                    <a:pt x="0" y="112"/>
                  </a:lnTo>
                  <a:lnTo>
                    <a:pt x="0" y="111"/>
                  </a:lnTo>
                  <a:lnTo>
                    <a:pt x="0" y="110"/>
                  </a:lnTo>
                  <a:lnTo>
                    <a:pt x="0" y="109"/>
                  </a:lnTo>
                  <a:lnTo>
                    <a:pt x="0" y="105"/>
                  </a:lnTo>
                  <a:lnTo>
                    <a:pt x="0" y="101"/>
                  </a:lnTo>
                  <a:lnTo>
                    <a:pt x="2" y="97"/>
                  </a:lnTo>
                  <a:lnTo>
                    <a:pt x="2" y="95"/>
                  </a:lnTo>
                  <a:lnTo>
                    <a:pt x="0" y="94"/>
                  </a:lnTo>
                  <a:lnTo>
                    <a:pt x="0" y="93"/>
                  </a:lnTo>
                  <a:lnTo>
                    <a:pt x="2" y="92"/>
                  </a:lnTo>
                  <a:lnTo>
                    <a:pt x="2" y="90"/>
                  </a:lnTo>
                  <a:lnTo>
                    <a:pt x="2" y="87"/>
                  </a:lnTo>
                  <a:lnTo>
                    <a:pt x="2" y="86"/>
                  </a:lnTo>
                  <a:lnTo>
                    <a:pt x="2" y="84"/>
                  </a:lnTo>
                  <a:lnTo>
                    <a:pt x="2" y="82"/>
                  </a:lnTo>
                  <a:lnTo>
                    <a:pt x="2" y="81"/>
                  </a:lnTo>
                  <a:lnTo>
                    <a:pt x="2" y="79"/>
                  </a:lnTo>
                  <a:lnTo>
                    <a:pt x="2" y="78"/>
                  </a:lnTo>
                  <a:lnTo>
                    <a:pt x="2" y="77"/>
                  </a:lnTo>
                  <a:lnTo>
                    <a:pt x="2" y="74"/>
                  </a:lnTo>
                  <a:lnTo>
                    <a:pt x="2" y="72"/>
                  </a:lnTo>
                  <a:lnTo>
                    <a:pt x="2" y="70"/>
                  </a:lnTo>
                  <a:lnTo>
                    <a:pt x="2" y="69"/>
                  </a:lnTo>
                  <a:lnTo>
                    <a:pt x="2" y="65"/>
                  </a:lnTo>
                  <a:lnTo>
                    <a:pt x="2" y="63"/>
                  </a:lnTo>
                  <a:lnTo>
                    <a:pt x="2" y="62"/>
                  </a:lnTo>
                  <a:lnTo>
                    <a:pt x="2" y="57"/>
                  </a:lnTo>
                  <a:lnTo>
                    <a:pt x="2" y="54"/>
                  </a:lnTo>
                  <a:lnTo>
                    <a:pt x="2" y="53"/>
                  </a:lnTo>
                  <a:lnTo>
                    <a:pt x="2" y="50"/>
                  </a:lnTo>
                  <a:lnTo>
                    <a:pt x="2" y="49"/>
                  </a:lnTo>
                  <a:lnTo>
                    <a:pt x="2" y="46"/>
                  </a:lnTo>
                  <a:lnTo>
                    <a:pt x="2" y="45"/>
                  </a:lnTo>
                  <a:lnTo>
                    <a:pt x="2" y="37"/>
                  </a:lnTo>
                  <a:lnTo>
                    <a:pt x="2" y="32"/>
                  </a:lnTo>
                  <a:lnTo>
                    <a:pt x="2" y="29"/>
                  </a:lnTo>
                  <a:lnTo>
                    <a:pt x="2" y="25"/>
                  </a:lnTo>
                  <a:lnTo>
                    <a:pt x="2" y="21"/>
                  </a:lnTo>
                  <a:lnTo>
                    <a:pt x="2" y="17"/>
                  </a:lnTo>
                  <a:lnTo>
                    <a:pt x="2" y="16"/>
                  </a:lnTo>
                  <a:lnTo>
                    <a:pt x="2" y="15"/>
                  </a:lnTo>
                  <a:lnTo>
                    <a:pt x="2" y="9"/>
                  </a:lnTo>
                  <a:lnTo>
                    <a:pt x="2" y="2"/>
                  </a:lnTo>
                  <a:lnTo>
                    <a:pt x="2"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87" name="Freeform 188"/>
            <p:cNvSpPr>
              <a:spLocks/>
            </p:cNvSpPr>
            <p:nvPr/>
          </p:nvSpPr>
          <p:spPr bwMode="auto">
            <a:xfrm>
              <a:off x="2690" y="3018"/>
              <a:ext cx="225" cy="215"/>
            </a:xfrm>
            <a:custGeom>
              <a:avLst/>
              <a:gdLst>
                <a:gd name="T0" fmla="*/ 83 w 225"/>
                <a:gd name="T1" fmla="*/ 5 h 215"/>
                <a:gd name="T2" fmla="*/ 84 w 225"/>
                <a:gd name="T3" fmla="*/ 5 h 215"/>
                <a:gd name="T4" fmla="*/ 90 w 225"/>
                <a:gd name="T5" fmla="*/ 9 h 215"/>
                <a:gd name="T6" fmla="*/ 101 w 225"/>
                <a:gd name="T7" fmla="*/ 14 h 215"/>
                <a:gd name="T8" fmla="*/ 112 w 225"/>
                <a:gd name="T9" fmla="*/ 12 h 215"/>
                <a:gd name="T10" fmla="*/ 116 w 225"/>
                <a:gd name="T11" fmla="*/ 9 h 215"/>
                <a:gd name="T12" fmla="*/ 116 w 225"/>
                <a:gd name="T13" fmla="*/ 24 h 215"/>
                <a:gd name="T14" fmla="*/ 116 w 225"/>
                <a:gd name="T15" fmla="*/ 37 h 215"/>
                <a:gd name="T16" fmla="*/ 116 w 225"/>
                <a:gd name="T17" fmla="*/ 49 h 215"/>
                <a:gd name="T18" fmla="*/ 116 w 225"/>
                <a:gd name="T19" fmla="*/ 60 h 215"/>
                <a:gd name="T20" fmla="*/ 116 w 225"/>
                <a:gd name="T21" fmla="*/ 68 h 215"/>
                <a:gd name="T22" fmla="*/ 121 w 225"/>
                <a:gd name="T23" fmla="*/ 78 h 215"/>
                <a:gd name="T24" fmla="*/ 121 w 225"/>
                <a:gd name="T25" fmla="*/ 93 h 215"/>
                <a:gd name="T26" fmla="*/ 121 w 225"/>
                <a:gd name="T27" fmla="*/ 104 h 215"/>
                <a:gd name="T28" fmla="*/ 130 w 225"/>
                <a:gd name="T29" fmla="*/ 108 h 215"/>
                <a:gd name="T30" fmla="*/ 134 w 225"/>
                <a:gd name="T31" fmla="*/ 113 h 215"/>
                <a:gd name="T32" fmla="*/ 134 w 225"/>
                <a:gd name="T33" fmla="*/ 118 h 215"/>
                <a:gd name="T34" fmla="*/ 134 w 225"/>
                <a:gd name="T35" fmla="*/ 129 h 215"/>
                <a:gd name="T36" fmla="*/ 134 w 225"/>
                <a:gd name="T37" fmla="*/ 134 h 215"/>
                <a:gd name="T38" fmla="*/ 141 w 225"/>
                <a:gd name="T39" fmla="*/ 134 h 215"/>
                <a:gd name="T40" fmla="*/ 162 w 225"/>
                <a:gd name="T41" fmla="*/ 134 h 215"/>
                <a:gd name="T42" fmla="*/ 170 w 225"/>
                <a:gd name="T43" fmla="*/ 139 h 215"/>
                <a:gd name="T44" fmla="*/ 174 w 225"/>
                <a:gd name="T45" fmla="*/ 148 h 215"/>
                <a:gd name="T46" fmla="*/ 174 w 225"/>
                <a:gd name="T47" fmla="*/ 161 h 215"/>
                <a:gd name="T48" fmla="*/ 179 w 225"/>
                <a:gd name="T49" fmla="*/ 161 h 215"/>
                <a:gd name="T50" fmla="*/ 184 w 225"/>
                <a:gd name="T51" fmla="*/ 169 h 215"/>
                <a:gd name="T52" fmla="*/ 198 w 225"/>
                <a:gd name="T53" fmla="*/ 169 h 215"/>
                <a:gd name="T54" fmla="*/ 213 w 225"/>
                <a:gd name="T55" fmla="*/ 169 h 215"/>
                <a:gd name="T56" fmla="*/ 225 w 225"/>
                <a:gd name="T57" fmla="*/ 188 h 215"/>
                <a:gd name="T58" fmla="*/ 225 w 225"/>
                <a:gd name="T59" fmla="*/ 203 h 215"/>
                <a:gd name="T60" fmla="*/ 220 w 225"/>
                <a:gd name="T61" fmla="*/ 215 h 215"/>
                <a:gd name="T62" fmla="*/ 212 w 225"/>
                <a:gd name="T63" fmla="*/ 214 h 215"/>
                <a:gd name="T64" fmla="*/ 203 w 225"/>
                <a:gd name="T65" fmla="*/ 215 h 215"/>
                <a:gd name="T66" fmla="*/ 181 w 225"/>
                <a:gd name="T67" fmla="*/ 215 h 215"/>
                <a:gd name="T68" fmla="*/ 157 w 225"/>
                <a:gd name="T69" fmla="*/ 215 h 215"/>
                <a:gd name="T70" fmla="*/ 145 w 225"/>
                <a:gd name="T71" fmla="*/ 215 h 215"/>
                <a:gd name="T72" fmla="*/ 128 w 225"/>
                <a:gd name="T73" fmla="*/ 215 h 215"/>
                <a:gd name="T74" fmla="*/ 120 w 225"/>
                <a:gd name="T75" fmla="*/ 215 h 215"/>
                <a:gd name="T76" fmla="*/ 99 w 225"/>
                <a:gd name="T77" fmla="*/ 215 h 215"/>
                <a:gd name="T78" fmla="*/ 76 w 225"/>
                <a:gd name="T79" fmla="*/ 215 h 215"/>
                <a:gd name="T80" fmla="*/ 69 w 225"/>
                <a:gd name="T81" fmla="*/ 215 h 215"/>
                <a:gd name="T82" fmla="*/ 59 w 225"/>
                <a:gd name="T83" fmla="*/ 215 h 215"/>
                <a:gd name="T84" fmla="*/ 42 w 225"/>
                <a:gd name="T85" fmla="*/ 215 h 215"/>
                <a:gd name="T86" fmla="*/ 35 w 225"/>
                <a:gd name="T87" fmla="*/ 215 h 215"/>
                <a:gd name="T88" fmla="*/ 19 w 225"/>
                <a:gd name="T89" fmla="*/ 215 h 215"/>
                <a:gd name="T90" fmla="*/ 5 w 225"/>
                <a:gd name="T91" fmla="*/ 215 h 215"/>
                <a:gd name="T92" fmla="*/ 0 w 225"/>
                <a:gd name="T93" fmla="*/ 195 h 215"/>
                <a:gd name="T94" fmla="*/ 0 w 225"/>
                <a:gd name="T95" fmla="*/ 171 h 215"/>
                <a:gd name="T96" fmla="*/ 0 w 225"/>
                <a:gd name="T97" fmla="*/ 152 h 215"/>
                <a:gd name="T98" fmla="*/ 0 w 225"/>
                <a:gd name="T99" fmla="*/ 143 h 215"/>
                <a:gd name="T100" fmla="*/ 0 w 225"/>
                <a:gd name="T101" fmla="*/ 126 h 215"/>
                <a:gd name="T102" fmla="*/ 0 w 225"/>
                <a:gd name="T103" fmla="*/ 108 h 215"/>
                <a:gd name="T104" fmla="*/ 1 w 225"/>
                <a:gd name="T105" fmla="*/ 73 h 215"/>
                <a:gd name="T106" fmla="*/ 0 w 225"/>
                <a:gd name="T107" fmla="*/ 62 h 215"/>
                <a:gd name="T108" fmla="*/ 1 w 225"/>
                <a:gd name="T109" fmla="*/ 59 h 215"/>
                <a:gd name="T110" fmla="*/ 1 w 225"/>
                <a:gd name="T111" fmla="*/ 43 h 215"/>
                <a:gd name="T112" fmla="*/ 1 w 225"/>
                <a:gd name="T113" fmla="*/ 21 h 215"/>
                <a:gd name="T114" fmla="*/ 1 w 225"/>
                <a:gd name="T115" fmla="*/ 8 h 215"/>
                <a:gd name="T116" fmla="*/ 10 w 225"/>
                <a:gd name="T117" fmla="*/ 0 h 215"/>
                <a:gd name="T118" fmla="*/ 24 w 225"/>
                <a:gd name="T119" fmla="*/ 0 h 215"/>
                <a:gd name="T120" fmla="*/ 36 w 225"/>
                <a:gd name="T121" fmla="*/ 0 h 215"/>
                <a:gd name="T122" fmla="*/ 57 w 225"/>
                <a:gd name="T123" fmla="*/ 0 h 215"/>
                <a:gd name="T124" fmla="*/ 73 w 225"/>
                <a:gd name="T125" fmla="*/ 0 h 21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25" h="215">
                  <a:moveTo>
                    <a:pt x="76" y="0"/>
                  </a:moveTo>
                  <a:lnTo>
                    <a:pt x="81" y="0"/>
                  </a:lnTo>
                  <a:lnTo>
                    <a:pt x="81" y="5"/>
                  </a:lnTo>
                  <a:lnTo>
                    <a:pt x="82" y="5"/>
                  </a:lnTo>
                  <a:lnTo>
                    <a:pt x="83" y="5"/>
                  </a:lnTo>
                  <a:lnTo>
                    <a:pt x="84" y="5"/>
                  </a:lnTo>
                  <a:lnTo>
                    <a:pt x="85" y="5"/>
                  </a:lnTo>
                  <a:lnTo>
                    <a:pt x="88" y="5"/>
                  </a:lnTo>
                  <a:lnTo>
                    <a:pt x="89" y="5"/>
                  </a:lnTo>
                  <a:lnTo>
                    <a:pt x="90" y="5"/>
                  </a:lnTo>
                  <a:lnTo>
                    <a:pt x="90" y="9"/>
                  </a:lnTo>
                  <a:lnTo>
                    <a:pt x="94" y="9"/>
                  </a:lnTo>
                  <a:lnTo>
                    <a:pt x="94" y="14"/>
                  </a:lnTo>
                  <a:lnTo>
                    <a:pt x="97" y="14"/>
                  </a:lnTo>
                  <a:lnTo>
                    <a:pt x="100" y="14"/>
                  </a:lnTo>
                  <a:lnTo>
                    <a:pt x="101" y="14"/>
                  </a:lnTo>
                  <a:lnTo>
                    <a:pt x="106" y="14"/>
                  </a:lnTo>
                  <a:lnTo>
                    <a:pt x="109" y="14"/>
                  </a:lnTo>
                  <a:lnTo>
                    <a:pt x="110" y="14"/>
                  </a:lnTo>
                  <a:lnTo>
                    <a:pt x="110" y="13"/>
                  </a:lnTo>
                  <a:lnTo>
                    <a:pt x="109" y="12"/>
                  </a:lnTo>
                  <a:lnTo>
                    <a:pt x="112" y="12"/>
                  </a:lnTo>
                  <a:lnTo>
                    <a:pt x="113" y="9"/>
                  </a:lnTo>
                  <a:lnTo>
                    <a:pt x="114" y="9"/>
                  </a:lnTo>
                  <a:lnTo>
                    <a:pt x="115" y="9"/>
                  </a:lnTo>
                  <a:lnTo>
                    <a:pt x="116" y="9"/>
                  </a:lnTo>
                  <a:lnTo>
                    <a:pt x="116" y="15"/>
                  </a:lnTo>
                  <a:lnTo>
                    <a:pt x="116" y="17"/>
                  </a:lnTo>
                  <a:lnTo>
                    <a:pt x="116" y="20"/>
                  </a:lnTo>
                  <a:lnTo>
                    <a:pt x="116" y="22"/>
                  </a:lnTo>
                  <a:lnTo>
                    <a:pt x="116" y="24"/>
                  </a:lnTo>
                  <a:lnTo>
                    <a:pt x="116" y="25"/>
                  </a:lnTo>
                  <a:lnTo>
                    <a:pt x="116" y="28"/>
                  </a:lnTo>
                  <a:lnTo>
                    <a:pt x="116" y="30"/>
                  </a:lnTo>
                  <a:lnTo>
                    <a:pt x="116" y="31"/>
                  </a:lnTo>
                  <a:lnTo>
                    <a:pt x="116" y="36"/>
                  </a:lnTo>
                  <a:lnTo>
                    <a:pt x="116" y="37"/>
                  </a:lnTo>
                  <a:lnTo>
                    <a:pt x="116" y="38"/>
                  </a:lnTo>
                  <a:lnTo>
                    <a:pt x="116" y="45"/>
                  </a:lnTo>
                  <a:lnTo>
                    <a:pt x="116" y="46"/>
                  </a:lnTo>
                  <a:lnTo>
                    <a:pt x="116" y="48"/>
                  </a:lnTo>
                  <a:lnTo>
                    <a:pt x="116" y="49"/>
                  </a:lnTo>
                  <a:lnTo>
                    <a:pt x="116" y="52"/>
                  </a:lnTo>
                  <a:lnTo>
                    <a:pt x="116" y="53"/>
                  </a:lnTo>
                  <a:lnTo>
                    <a:pt x="116" y="57"/>
                  </a:lnTo>
                  <a:lnTo>
                    <a:pt x="116" y="59"/>
                  </a:lnTo>
                  <a:lnTo>
                    <a:pt x="116" y="60"/>
                  </a:lnTo>
                  <a:lnTo>
                    <a:pt x="116" y="62"/>
                  </a:lnTo>
                  <a:lnTo>
                    <a:pt x="116" y="64"/>
                  </a:lnTo>
                  <a:lnTo>
                    <a:pt x="116" y="67"/>
                  </a:lnTo>
                  <a:lnTo>
                    <a:pt x="116" y="68"/>
                  </a:lnTo>
                  <a:lnTo>
                    <a:pt x="116" y="72"/>
                  </a:lnTo>
                  <a:lnTo>
                    <a:pt x="120" y="72"/>
                  </a:lnTo>
                  <a:lnTo>
                    <a:pt x="121" y="72"/>
                  </a:lnTo>
                  <a:lnTo>
                    <a:pt x="121" y="77"/>
                  </a:lnTo>
                  <a:lnTo>
                    <a:pt x="121" y="78"/>
                  </a:lnTo>
                  <a:lnTo>
                    <a:pt x="121" y="80"/>
                  </a:lnTo>
                  <a:lnTo>
                    <a:pt x="121" y="81"/>
                  </a:lnTo>
                  <a:lnTo>
                    <a:pt x="121" y="85"/>
                  </a:lnTo>
                  <a:lnTo>
                    <a:pt x="121" y="89"/>
                  </a:lnTo>
                  <a:lnTo>
                    <a:pt x="121" y="93"/>
                  </a:lnTo>
                  <a:lnTo>
                    <a:pt x="121" y="94"/>
                  </a:lnTo>
                  <a:lnTo>
                    <a:pt x="121" y="95"/>
                  </a:lnTo>
                  <a:lnTo>
                    <a:pt x="121" y="96"/>
                  </a:lnTo>
                  <a:lnTo>
                    <a:pt x="121" y="99"/>
                  </a:lnTo>
                  <a:lnTo>
                    <a:pt x="121" y="101"/>
                  </a:lnTo>
                  <a:lnTo>
                    <a:pt x="121" y="104"/>
                  </a:lnTo>
                  <a:lnTo>
                    <a:pt x="121" y="108"/>
                  </a:lnTo>
                  <a:lnTo>
                    <a:pt x="122" y="108"/>
                  </a:lnTo>
                  <a:lnTo>
                    <a:pt x="123" y="108"/>
                  </a:lnTo>
                  <a:lnTo>
                    <a:pt x="125" y="108"/>
                  </a:lnTo>
                  <a:lnTo>
                    <a:pt x="130" y="108"/>
                  </a:lnTo>
                  <a:lnTo>
                    <a:pt x="131" y="108"/>
                  </a:lnTo>
                  <a:lnTo>
                    <a:pt x="134" y="108"/>
                  </a:lnTo>
                  <a:lnTo>
                    <a:pt x="134" y="111"/>
                  </a:lnTo>
                  <a:lnTo>
                    <a:pt x="134" y="113"/>
                  </a:lnTo>
                  <a:lnTo>
                    <a:pt x="134" y="116"/>
                  </a:lnTo>
                  <a:lnTo>
                    <a:pt x="134" y="118"/>
                  </a:lnTo>
                  <a:lnTo>
                    <a:pt x="134" y="123"/>
                  </a:lnTo>
                  <a:lnTo>
                    <a:pt x="134" y="125"/>
                  </a:lnTo>
                  <a:lnTo>
                    <a:pt x="134" y="126"/>
                  </a:lnTo>
                  <a:lnTo>
                    <a:pt x="134" y="129"/>
                  </a:lnTo>
                  <a:lnTo>
                    <a:pt x="134" y="132"/>
                  </a:lnTo>
                  <a:lnTo>
                    <a:pt x="134" y="133"/>
                  </a:lnTo>
                  <a:lnTo>
                    <a:pt x="134" y="134"/>
                  </a:lnTo>
                  <a:lnTo>
                    <a:pt x="137" y="134"/>
                  </a:lnTo>
                  <a:lnTo>
                    <a:pt x="138" y="134"/>
                  </a:lnTo>
                  <a:lnTo>
                    <a:pt x="139" y="134"/>
                  </a:lnTo>
                  <a:lnTo>
                    <a:pt x="141" y="134"/>
                  </a:lnTo>
                  <a:lnTo>
                    <a:pt x="142" y="134"/>
                  </a:lnTo>
                  <a:lnTo>
                    <a:pt x="146" y="134"/>
                  </a:lnTo>
                  <a:lnTo>
                    <a:pt x="155" y="134"/>
                  </a:lnTo>
                  <a:lnTo>
                    <a:pt x="157" y="134"/>
                  </a:lnTo>
                  <a:lnTo>
                    <a:pt x="158" y="134"/>
                  </a:lnTo>
                  <a:lnTo>
                    <a:pt x="162" y="134"/>
                  </a:lnTo>
                  <a:lnTo>
                    <a:pt x="166" y="134"/>
                  </a:lnTo>
                  <a:lnTo>
                    <a:pt x="170" y="134"/>
                  </a:lnTo>
                  <a:lnTo>
                    <a:pt x="170" y="135"/>
                  </a:lnTo>
                  <a:lnTo>
                    <a:pt x="170" y="136"/>
                  </a:lnTo>
                  <a:lnTo>
                    <a:pt x="170" y="139"/>
                  </a:lnTo>
                  <a:lnTo>
                    <a:pt x="170" y="143"/>
                  </a:lnTo>
                  <a:lnTo>
                    <a:pt x="170" y="145"/>
                  </a:lnTo>
                  <a:lnTo>
                    <a:pt x="170" y="148"/>
                  </a:lnTo>
                  <a:lnTo>
                    <a:pt x="174" y="148"/>
                  </a:lnTo>
                  <a:lnTo>
                    <a:pt x="174" y="153"/>
                  </a:lnTo>
                  <a:lnTo>
                    <a:pt x="174" y="155"/>
                  </a:lnTo>
                  <a:lnTo>
                    <a:pt x="174" y="158"/>
                  </a:lnTo>
                  <a:lnTo>
                    <a:pt x="174" y="161"/>
                  </a:lnTo>
                  <a:lnTo>
                    <a:pt x="176" y="161"/>
                  </a:lnTo>
                  <a:lnTo>
                    <a:pt x="177" y="161"/>
                  </a:lnTo>
                  <a:lnTo>
                    <a:pt x="179" y="161"/>
                  </a:lnTo>
                  <a:lnTo>
                    <a:pt x="179" y="164"/>
                  </a:lnTo>
                  <a:lnTo>
                    <a:pt x="179" y="166"/>
                  </a:lnTo>
                  <a:lnTo>
                    <a:pt x="179" y="169"/>
                  </a:lnTo>
                  <a:lnTo>
                    <a:pt x="182" y="169"/>
                  </a:lnTo>
                  <a:lnTo>
                    <a:pt x="184" y="169"/>
                  </a:lnTo>
                  <a:lnTo>
                    <a:pt x="187" y="169"/>
                  </a:lnTo>
                  <a:lnTo>
                    <a:pt x="188" y="169"/>
                  </a:lnTo>
                  <a:lnTo>
                    <a:pt x="192" y="169"/>
                  </a:lnTo>
                  <a:lnTo>
                    <a:pt x="196" y="169"/>
                  </a:lnTo>
                  <a:lnTo>
                    <a:pt x="197" y="169"/>
                  </a:lnTo>
                  <a:lnTo>
                    <a:pt x="198" y="169"/>
                  </a:lnTo>
                  <a:lnTo>
                    <a:pt x="200" y="169"/>
                  </a:lnTo>
                  <a:lnTo>
                    <a:pt x="203" y="169"/>
                  </a:lnTo>
                  <a:lnTo>
                    <a:pt x="208" y="169"/>
                  </a:lnTo>
                  <a:lnTo>
                    <a:pt x="212" y="169"/>
                  </a:lnTo>
                  <a:lnTo>
                    <a:pt x="213" y="169"/>
                  </a:lnTo>
                  <a:lnTo>
                    <a:pt x="217" y="169"/>
                  </a:lnTo>
                  <a:lnTo>
                    <a:pt x="225" y="169"/>
                  </a:lnTo>
                  <a:lnTo>
                    <a:pt x="225" y="183"/>
                  </a:lnTo>
                  <a:lnTo>
                    <a:pt x="225" y="187"/>
                  </a:lnTo>
                  <a:lnTo>
                    <a:pt x="225" y="188"/>
                  </a:lnTo>
                  <a:lnTo>
                    <a:pt x="225" y="190"/>
                  </a:lnTo>
                  <a:lnTo>
                    <a:pt x="225" y="192"/>
                  </a:lnTo>
                  <a:lnTo>
                    <a:pt x="225" y="197"/>
                  </a:lnTo>
                  <a:lnTo>
                    <a:pt x="225" y="199"/>
                  </a:lnTo>
                  <a:lnTo>
                    <a:pt x="225" y="203"/>
                  </a:lnTo>
                  <a:lnTo>
                    <a:pt x="225" y="206"/>
                  </a:lnTo>
                  <a:lnTo>
                    <a:pt x="225" y="208"/>
                  </a:lnTo>
                  <a:lnTo>
                    <a:pt x="225" y="212"/>
                  </a:lnTo>
                  <a:lnTo>
                    <a:pt x="225" y="215"/>
                  </a:lnTo>
                  <a:lnTo>
                    <a:pt x="222" y="215"/>
                  </a:lnTo>
                  <a:lnTo>
                    <a:pt x="220" y="215"/>
                  </a:lnTo>
                  <a:lnTo>
                    <a:pt x="218" y="215"/>
                  </a:lnTo>
                  <a:lnTo>
                    <a:pt x="216" y="215"/>
                  </a:lnTo>
                  <a:lnTo>
                    <a:pt x="214" y="215"/>
                  </a:lnTo>
                  <a:lnTo>
                    <a:pt x="213" y="215"/>
                  </a:lnTo>
                  <a:lnTo>
                    <a:pt x="213" y="214"/>
                  </a:lnTo>
                  <a:lnTo>
                    <a:pt x="212" y="214"/>
                  </a:lnTo>
                  <a:lnTo>
                    <a:pt x="210" y="215"/>
                  </a:lnTo>
                  <a:lnTo>
                    <a:pt x="205" y="215"/>
                  </a:lnTo>
                  <a:lnTo>
                    <a:pt x="204" y="215"/>
                  </a:lnTo>
                  <a:lnTo>
                    <a:pt x="203" y="215"/>
                  </a:lnTo>
                  <a:lnTo>
                    <a:pt x="202" y="215"/>
                  </a:lnTo>
                  <a:lnTo>
                    <a:pt x="197" y="215"/>
                  </a:lnTo>
                  <a:lnTo>
                    <a:pt x="194" y="215"/>
                  </a:lnTo>
                  <a:lnTo>
                    <a:pt x="192" y="215"/>
                  </a:lnTo>
                  <a:lnTo>
                    <a:pt x="181" y="215"/>
                  </a:lnTo>
                  <a:lnTo>
                    <a:pt x="178" y="215"/>
                  </a:lnTo>
                  <a:lnTo>
                    <a:pt x="176" y="215"/>
                  </a:lnTo>
                  <a:lnTo>
                    <a:pt x="169" y="215"/>
                  </a:lnTo>
                  <a:lnTo>
                    <a:pt x="157" y="215"/>
                  </a:lnTo>
                  <a:lnTo>
                    <a:pt x="153" y="215"/>
                  </a:lnTo>
                  <a:lnTo>
                    <a:pt x="152" y="215"/>
                  </a:lnTo>
                  <a:lnTo>
                    <a:pt x="150" y="215"/>
                  </a:lnTo>
                  <a:lnTo>
                    <a:pt x="147" y="215"/>
                  </a:lnTo>
                  <a:lnTo>
                    <a:pt x="145" y="215"/>
                  </a:lnTo>
                  <a:lnTo>
                    <a:pt x="142" y="215"/>
                  </a:lnTo>
                  <a:lnTo>
                    <a:pt x="138" y="215"/>
                  </a:lnTo>
                  <a:lnTo>
                    <a:pt x="134" y="215"/>
                  </a:lnTo>
                  <a:lnTo>
                    <a:pt x="132" y="215"/>
                  </a:lnTo>
                  <a:lnTo>
                    <a:pt x="130" y="215"/>
                  </a:lnTo>
                  <a:lnTo>
                    <a:pt x="128" y="215"/>
                  </a:lnTo>
                  <a:lnTo>
                    <a:pt x="125" y="215"/>
                  </a:lnTo>
                  <a:lnTo>
                    <a:pt x="124" y="215"/>
                  </a:lnTo>
                  <a:lnTo>
                    <a:pt x="122" y="215"/>
                  </a:lnTo>
                  <a:lnTo>
                    <a:pt x="121" y="215"/>
                  </a:lnTo>
                  <a:lnTo>
                    <a:pt x="120" y="215"/>
                  </a:lnTo>
                  <a:lnTo>
                    <a:pt x="118" y="215"/>
                  </a:lnTo>
                  <a:lnTo>
                    <a:pt x="112" y="215"/>
                  </a:lnTo>
                  <a:lnTo>
                    <a:pt x="110" y="215"/>
                  </a:lnTo>
                  <a:lnTo>
                    <a:pt x="101" y="215"/>
                  </a:lnTo>
                  <a:lnTo>
                    <a:pt x="99" y="215"/>
                  </a:lnTo>
                  <a:lnTo>
                    <a:pt x="93" y="215"/>
                  </a:lnTo>
                  <a:lnTo>
                    <a:pt x="91" y="215"/>
                  </a:lnTo>
                  <a:lnTo>
                    <a:pt x="85" y="215"/>
                  </a:lnTo>
                  <a:lnTo>
                    <a:pt x="81" y="215"/>
                  </a:lnTo>
                  <a:lnTo>
                    <a:pt x="76" y="215"/>
                  </a:lnTo>
                  <a:lnTo>
                    <a:pt x="74" y="215"/>
                  </a:lnTo>
                  <a:lnTo>
                    <a:pt x="72" y="215"/>
                  </a:lnTo>
                  <a:lnTo>
                    <a:pt x="70" y="215"/>
                  </a:lnTo>
                  <a:lnTo>
                    <a:pt x="69" y="215"/>
                  </a:lnTo>
                  <a:lnTo>
                    <a:pt x="68" y="215"/>
                  </a:lnTo>
                  <a:lnTo>
                    <a:pt x="67" y="215"/>
                  </a:lnTo>
                  <a:lnTo>
                    <a:pt x="65" y="215"/>
                  </a:lnTo>
                  <a:lnTo>
                    <a:pt x="59" y="215"/>
                  </a:lnTo>
                  <a:lnTo>
                    <a:pt x="51" y="215"/>
                  </a:lnTo>
                  <a:lnTo>
                    <a:pt x="50" y="215"/>
                  </a:lnTo>
                  <a:lnTo>
                    <a:pt x="43" y="215"/>
                  </a:lnTo>
                  <a:lnTo>
                    <a:pt x="42" y="215"/>
                  </a:lnTo>
                  <a:lnTo>
                    <a:pt x="41" y="215"/>
                  </a:lnTo>
                  <a:lnTo>
                    <a:pt x="38" y="215"/>
                  </a:lnTo>
                  <a:lnTo>
                    <a:pt x="35" y="215"/>
                  </a:lnTo>
                  <a:lnTo>
                    <a:pt x="34" y="215"/>
                  </a:lnTo>
                  <a:lnTo>
                    <a:pt x="29" y="215"/>
                  </a:lnTo>
                  <a:lnTo>
                    <a:pt x="26" y="215"/>
                  </a:lnTo>
                  <a:lnTo>
                    <a:pt x="19" y="215"/>
                  </a:lnTo>
                  <a:lnTo>
                    <a:pt x="18" y="215"/>
                  </a:lnTo>
                  <a:lnTo>
                    <a:pt x="17" y="215"/>
                  </a:lnTo>
                  <a:lnTo>
                    <a:pt x="13" y="215"/>
                  </a:lnTo>
                  <a:lnTo>
                    <a:pt x="6" y="215"/>
                  </a:lnTo>
                  <a:lnTo>
                    <a:pt x="5" y="215"/>
                  </a:lnTo>
                  <a:lnTo>
                    <a:pt x="0" y="215"/>
                  </a:lnTo>
                  <a:lnTo>
                    <a:pt x="0" y="207"/>
                  </a:lnTo>
                  <a:lnTo>
                    <a:pt x="0" y="201"/>
                  </a:lnTo>
                  <a:lnTo>
                    <a:pt x="0" y="195"/>
                  </a:lnTo>
                  <a:lnTo>
                    <a:pt x="0" y="191"/>
                  </a:lnTo>
                  <a:lnTo>
                    <a:pt x="0" y="190"/>
                  </a:lnTo>
                  <a:lnTo>
                    <a:pt x="0" y="187"/>
                  </a:lnTo>
                  <a:lnTo>
                    <a:pt x="0" y="181"/>
                  </a:lnTo>
                  <a:lnTo>
                    <a:pt x="0" y="173"/>
                  </a:lnTo>
                  <a:lnTo>
                    <a:pt x="0" y="171"/>
                  </a:lnTo>
                  <a:lnTo>
                    <a:pt x="0" y="167"/>
                  </a:lnTo>
                  <a:lnTo>
                    <a:pt x="0" y="159"/>
                  </a:lnTo>
                  <a:lnTo>
                    <a:pt x="0" y="157"/>
                  </a:lnTo>
                  <a:lnTo>
                    <a:pt x="0" y="152"/>
                  </a:lnTo>
                  <a:lnTo>
                    <a:pt x="0" y="148"/>
                  </a:lnTo>
                  <a:lnTo>
                    <a:pt x="0" y="145"/>
                  </a:lnTo>
                  <a:lnTo>
                    <a:pt x="0" y="144"/>
                  </a:lnTo>
                  <a:lnTo>
                    <a:pt x="0" y="143"/>
                  </a:lnTo>
                  <a:lnTo>
                    <a:pt x="0" y="139"/>
                  </a:lnTo>
                  <a:lnTo>
                    <a:pt x="0" y="135"/>
                  </a:lnTo>
                  <a:lnTo>
                    <a:pt x="0" y="131"/>
                  </a:lnTo>
                  <a:lnTo>
                    <a:pt x="0" y="128"/>
                  </a:lnTo>
                  <a:lnTo>
                    <a:pt x="0" y="126"/>
                  </a:lnTo>
                  <a:lnTo>
                    <a:pt x="0" y="124"/>
                  </a:lnTo>
                  <a:lnTo>
                    <a:pt x="0" y="113"/>
                  </a:lnTo>
                  <a:lnTo>
                    <a:pt x="0" y="112"/>
                  </a:lnTo>
                  <a:lnTo>
                    <a:pt x="0" y="108"/>
                  </a:lnTo>
                  <a:lnTo>
                    <a:pt x="0" y="105"/>
                  </a:lnTo>
                  <a:lnTo>
                    <a:pt x="0" y="92"/>
                  </a:lnTo>
                  <a:lnTo>
                    <a:pt x="0" y="88"/>
                  </a:lnTo>
                  <a:lnTo>
                    <a:pt x="1" y="78"/>
                  </a:lnTo>
                  <a:lnTo>
                    <a:pt x="1" y="76"/>
                  </a:lnTo>
                  <a:lnTo>
                    <a:pt x="1" y="73"/>
                  </a:lnTo>
                  <a:lnTo>
                    <a:pt x="1" y="72"/>
                  </a:lnTo>
                  <a:lnTo>
                    <a:pt x="0" y="70"/>
                  </a:lnTo>
                  <a:lnTo>
                    <a:pt x="0" y="65"/>
                  </a:lnTo>
                  <a:lnTo>
                    <a:pt x="0" y="63"/>
                  </a:lnTo>
                  <a:lnTo>
                    <a:pt x="0" y="62"/>
                  </a:lnTo>
                  <a:lnTo>
                    <a:pt x="1" y="61"/>
                  </a:lnTo>
                  <a:lnTo>
                    <a:pt x="1" y="59"/>
                  </a:lnTo>
                  <a:lnTo>
                    <a:pt x="1" y="56"/>
                  </a:lnTo>
                  <a:lnTo>
                    <a:pt x="1" y="54"/>
                  </a:lnTo>
                  <a:lnTo>
                    <a:pt x="1" y="51"/>
                  </a:lnTo>
                  <a:lnTo>
                    <a:pt x="1" y="48"/>
                  </a:lnTo>
                  <a:lnTo>
                    <a:pt x="1" y="46"/>
                  </a:lnTo>
                  <a:lnTo>
                    <a:pt x="1" y="43"/>
                  </a:lnTo>
                  <a:lnTo>
                    <a:pt x="1" y="39"/>
                  </a:lnTo>
                  <a:lnTo>
                    <a:pt x="1" y="35"/>
                  </a:lnTo>
                  <a:lnTo>
                    <a:pt x="1" y="29"/>
                  </a:lnTo>
                  <a:lnTo>
                    <a:pt x="1" y="22"/>
                  </a:lnTo>
                  <a:lnTo>
                    <a:pt x="1" y="21"/>
                  </a:lnTo>
                  <a:lnTo>
                    <a:pt x="1" y="17"/>
                  </a:lnTo>
                  <a:lnTo>
                    <a:pt x="1" y="14"/>
                  </a:lnTo>
                  <a:lnTo>
                    <a:pt x="1" y="8"/>
                  </a:lnTo>
                  <a:lnTo>
                    <a:pt x="1" y="5"/>
                  </a:lnTo>
                  <a:lnTo>
                    <a:pt x="1" y="1"/>
                  </a:lnTo>
                  <a:lnTo>
                    <a:pt x="1" y="0"/>
                  </a:lnTo>
                  <a:lnTo>
                    <a:pt x="6" y="0"/>
                  </a:lnTo>
                  <a:lnTo>
                    <a:pt x="9" y="0"/>
                  </a:lnTo>
                  <a:lnTo>
                    <a:pt x="10" y="0"/>
                  </a:lnTo>
                  <a:lnTo>
                    <a:pt x="17" y="0"/>
                  </a:lnTo>
                  <a:lnTo>
                    <a:pt x="18" y="0"/>
                  </a:lnTo>
                  <a:lnTo>
                    <a:pt x="19" y="0"/>
                  </a:lnTo>
                  <a:lnTo>
                    <a:pt x="20" y="0"/>
                  </a:lnTo>
                  <a:lnTo>
                    <a:pt x="24" y="0"/>
                  </a:lnTo>
                  <a:lnTo>
                    <a:pt x="25" y="0"/>
                  </a:lnTo>
                  <a:lnTo>
                    <a:pt x="27" y="0"/>
                  </a:lnTo>
                  <a:lnTo>
                    <a:pt x="29" y="0"/>
                  </a:lnTo>
                  <a:lnTo>
                    <a:pt x="32" y="0"/>
                  </a:lnTo>
                  <a:lnTo>
                    <a:pt x="36" y="0"/>
                  </a:lnTo>
                  <a:lnTo>
                    <a:pt x="38" y="0"/>
                  </a:lnTo>
                  <a:lnTo>
                    <a:pt x="41" y="0"/>
                  </a:lnTo>
                  <a:lnTo>
                    <a:pt x="50" y="0"/>
                  </a:lnTo>
                  <a:lnTo>
                    <a:pt x="53" y="0"/>
                  </a:lnTo>
                  <a:lnTo>
                    <a:pt x="54" y="0"/>
                  </a:lnTo>
                  <a:lnTo>
                    <a:pt x="57" y="0"/>
                  </a:lnTo>
                  <a:lnTo>
                    <a:pt x="60" y="0"/>
                  </a:lnTo>
                  <a:lnTo>
                    <a:pt x="67" y="0"/>
                  </a:lnTo>
                  <a:lnTo>
                    <a:pt x="72" y="0"/>
                  </a:lnTo>
                  <a:lnTo>
                    <a:pt x="73" y="0"/>
                  </a:lnTo>
                  <a:lnTo>
                    <a:pt x="74" y="0"/>
                  </a:lnTo>
                  <a:lnTo>
                    <a:pt x="76"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88" name="Freeform 189"/>
            <p:cNvSpPr>
              <a:spLocks/>
            </p:cNvSpPr>
            <p:nvPr/>
          </p:nvSpPr>
          <p:spPr bwMode="auto">
            <a:xfrm>
              <a:off x="2906" y="3225"/>
              <a:ext cx="270" cy="341"/>
            </a:xfrm>
            <a:custGeom>
              <a:avLst/>
              <a:gdLst>
                <a:gd name="T0" fmla="*/ 105 w 270"/>
                <a:gd name="T1" fmla="*/ 7 h 341"/>
                <a:gd name="T2" fmla="*/ 165 w 270"/>
                <a:gd name="T3" fmla="*/ 0 h 341"/>
                <a:gd name="T4" fmla="*/ 198 w 270"/>
                <a:gd name="T5" fmla="*/ 9 h 341"/>
                <a:gd name="T6" fmla="*/ 221 w 270"/>
                <a:gd name="T7" fmla="*/ 20 h 341"/>
                <a:gd name="T8" fmla="*/ 240 w 270"/>
                <a:gd name="T9" fmla="*/ 2 h 341"/>
                <a:gd name="T10" fmla="*/ 270 w 270"/>
                <a:gd name="T11" fmla="*/ 12 h 341"/>
                <a:gd name="T12" fmla="*/ 270 w 270"/>
                <a:gd name="T13" fmla="*/ 64 h 341"/>
                <a:gd name="T14" fmla="*/ 270 w 270"/>
                <a:gd name="T15" fmla="*/ 119 h 341"/>
                <a:gd name="T16" fmla="*/ 270 w 270"/>
                <a:gd name="T17" fmla="*/ 166 h 341"/>
                <a:gd name="T18" fmla="*/ 270 w 270"/>
                <a:gd name="T19" fmla="*/ 223 h 341"/>
                <a:gd name="T20" fmla="*/ 212 w 270"/>
                <a:gd name="T21" fmla="*/ 225 h 341"/>
                <a:gd name="T22" fmla="*/ 170 w 270"/>
                <a:gd name="T23" fmla="*/ 225 h 341"/>
                <a:gd name="T24" fmla="*/ 163 w 270"/>
                <a:gd name="T25" fmla="*/ 294 h 341"/>
                <a:gd name="T26" fmla="*/ 141 w 270"/>
                <a:gd name="T27" fmla="*/ 305 h 341"/>
                <a:gd name="T28" fmla="*/ 108 w 270"/>
                <a:gd name="T29" fmla="*/ 327 h 341"/>
                <a:gd name="T30" fmla="*/ 82 w 270"/>
                <a:gd name="T31" fmla="*/ 338 h 341"/>
                <a:gd name="T32" fmla="*/ 75 w 270"/>
                <a:gd name="T33" fmla="*/ 329 h 341"/>
                <a:gd name="T34" fmla="*/ 66 w 270"/>
                <a:gd name="T35" fmla="*/ 322 h 341"/>
                <a:gd name="T36" fmla="*/ 57 w 270"/>
                <a:gd name="T37" fmla="*/ 319 h 341"/>
                <a:gd name="T38" fmla="*/ 51 w 270"/>
                <a:gd name="T39" fmla="*/ 314 h 341"/>
                <a:gd name="T40" fmla="*/ 49 w 270"/>
                <a:gd name="T41" fmla="*/ 310 h 341"/>
                <a:gd name="T42" fmla="*/ 44 w 270"/>
                <a:gd name="T43" fmla="*/ 306 h 341"/>
                <a:gd name="T44" fmla="*/ 40 w 270"/>
                <a:gd name="T45" fmla="*/ 296 h 341"/>
                <a:gd name="T46" fmla="*/ 30 w 270"/>
                <a:gd name="T47" fmla="*/ 288 h 341"/>
                <a:gd name="T48" fmla="*/ 32 w 270"/>
                <a:gd name="T49" fmla="*/ 285 h 341"/>
                <a:gd name="T50" fmla="*/ 30 w 270"/>
                <a:gd name="T51" fmla="*/ 278 h 341"/>
                <a:gd name="T52" fmla="*/ 30 w 270"/>
                <a:gd name="T53" fmla="*/ 274 h 341"/>
                <a:gd name="T54" fmla="*/ 22 w 270"/>
                <a:gd name="T55" fmla="*/ 268 h 341"/>
                <a:gd name="T56" fmla="*/ 21 w 270"/>
                <a:gd name="T57" fmla="*/ 262 h 341"/>
                <a:gd name="T58" fmla="*/ 16 w 270"/>
                <a:gd name="T59" fmla="*/ 253 h 341"/>
                <a:gd name="T60" fmla="*/ 16 w 270"/>
                <a:gd name="T61" fmla="*/ 247 h 341"/>
                <a:gd name="T62" fmla="*/ 16 w 270"/>
                <a:gd name="T63" fmla="*/ 240 h 341"/>
                <a:gd name="T64" fmla="*/ 14 w 270"/>
                <a:gd name="T65" fmla="*/ 228 h 341"/>
                <a:gd name="T66" fmla="*/ 8 w 270"/>
                <a:gd name="T67" fmla="*/ 222 h 341"/>
                <a:gd name="T68" fmla="*/ 2 w 270"/>
                <a:gd name="T69" fmla="*/ 215 h 341"/>
                <a:gd name="T70" fmla="*/ 3 w 270"/>
                <a:gd name="T71" fmla="*/ 213 h 341"/>
                <a:gd name="T72" fmla="*/ 5 w 270"/>
                <a:gd name="T73" fmla="*/ 205 h 341"/>
                <a:gd name="T74" fmla="*/ 9 w 270"/>
                <a:gd name="T75" fmla="*/ 199 h 341"/>
                <a:gd name="T76" fmla="*/ 2 w 270"/>
                <a:gd name="T77" fmla="*/ 190 h 341"/>
                <a:gd name="T78" fmla="*/ 11 w 270"/>
                <a:gd name="T79" fmla="*/ 184 h 341"/>
                <a:gd name="T80" fmla="*/ 9 w 270"/>
                <a:gd name="T81" fmla="*/ 176 h 341"/>
                <a:gd name="T82" fmla="*/ 11 w 270"/>
                <a:gd name="T83" fmla="*/ 170 h 341"/>
                <a:gd name="T84" fmla="*/ 12 w 270"/>
                <a:gd name="T85" fmla="*/ 168 h 341"/>
                <a:gd name="T86" fmla="*/ 10 w 270"/>
                <a:gd name="T87" fmla="*/ 161 h 341"/>
                <a:gd name="T88" fmla="*/ 10 w 270"/>
                <a:gd name="T89" fmla="*/ 149 h 341"/>
                <a:gd name="T90" fmla="*/ 13 w 270"/>
                <a:gd name="T91" fmla="*/ 142 h 341"/>
                <a:gd name="T92" fmla="*/ 20 w 270"/>
                <a:gd name="T93" fmla="*/ 135 h 341"/>
                <a:gd name="T94" fmla="*/ 24 w 270"/>
                <a:gd name="T95" fmla="*/ 137 h 341"/>
                <a:gd name="T96" fmla="*/ 25 w 270"/>
                <a:gd name="T97" fmla="*/ 130 h 341"/>
                <a:gd name="T98" fmla="*/ 29 w 270"/>
                <a:gd name="T99" fmla="*/ 121 h 341"/>
                <a:gd name="T100" fmla="*/ 34 w 270"/>
                <a:gd name="T101" fmla="*/ 117 h 341"/>
                <a:gd name="T102" fmla="*/ 34 w 270"/>
                <a:gd name="T103" fmla="*/ 105 h 341"/>
                <a:gd name="T104" fmla="*/ 36 w 270"/>
                <a:gd name="T105" fmla="*/ 101 h 341"/>
                <a:gd name="T106" fmla="*/ 43 w 270"/>
                <a:gd name="T107" fmla="*/ 90 h 341"/>
                <a:gd name="T108" fmla="*/ 43 w 270"/>
                <a:gd name="T109" fmla="*/ 81 h 341"/>
                <a:gd name="T110" fmla="*/ 48 w 270"/>
                <a:gd name="T111" fmla="*/ 72 h 341"/>
                <a:gd name="T112" fmla="*/ 51 w 270"/>
                <a:gd name="T113" fmla="*/ 62 h 341"/>
                <a:gd name="T114" fmla="*/ 53 w 270"/>
                <a:gd name="T115" fmla="*/ 52 h 341"/>
                <a:gd name="T116" fmla="*/ 53 w 270"/>
                <a:gd name="T117" fmla="*/ 38 h 341"/>
                <a:gd name="T118" fmla="*/ 65 w 270"/>
                <a:gd name="T119" fmla="*/ 26 h 341"/>
                <a:gd name="T120" fmla="*/ 66 w 270"/>
                <a:gd name="T121" fmla="*/ 14 h 34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70" h="341">
                  <a:moveTo>
                    <a:pt x="65" y="7"/>
                  </a:moveTo>
                  <a:lnTo>
                    <a:pt x="66" y="7"/>
                  </a:lnTo>
                  <a:lnTo>
                    <a:pt x="67" y="7"/>
                  </a:lnTo>
                  <a:lnTo>
                    <a:pt x="69" y="7"/>
                  </a:lnTo>
                  <a:lnTo>
                    <a:pt x="70" y="7"/>
                  </a:lnTo>
                  <a:lnTo>
                    <a:pt x="73" y="7"/>
                  </a:lnTo>
                  <a:lnTo>
                    <a:pt x="75" y="7"/>
                  </a:lnTo>
                  <a:lnTo>
                    <a:pt x="81" y="7"/>
                  </a:lnTo>
                  <a:lnTo>
                    <a:pt x="82" y="7"/>
                  </a:lnTo>
                  <a:lnTo>
                    <a:pt x="84" y="7"/>
                  </a:lnTo>
                  <a:lnTo>
                    <a:pt x="88" y="7"/>
                  </a:lnTo>
                  <a:lnTo>
                    <a:pt x="90" y="7"/>
                  </a:lnTo>
                  <a:lnTo>
                    <a:pt x="91" y="7"/>
                  </a:lnTo>
                  <a:lnTo>
                    <a:pt x="93" y="7"/>
                  </a:lnTo>
                  <a:lnTo>
                    <a:pt x="99" y="7"/>
                  </a:lnTo>
                  <a:lnTo>
                    <a:pt x="102" y="7"/>
                  </a:lnTo>
                  <a:lnTo>
                    <a:pt x="105" y="7"/>
                  </a:lnTo>
                  <a:lnTo>
                    <a:pt x="108" y="7"/>
                  </a:lnTo>
                  <a:lnTo>
                    <a:pt x="115" y="7"/>
                  </a:lnTo>
                  <a:lnTo>
                    <a:pt x="118" y="7"/>
                  </a:lnTo>
                  <a:lnTo>
                    <a:pt x="120" y="7"/>
                  </a:lnTo>
                  <a:lnTo>
                    <a:pt x="122" y="7"/>
                  </a:lnTo>
                  <a:lnTo>
                    <a:pt x="124" y="7"/>
                  </a:lnTo>
                  <a:lnTo>
                    <a:pt x="133" y="7"/>
                  </a:lnTo>
                  <a:lnTo>
                    <a:pt x="141" y="7"/>
                  </a:lnTo>
                  <a:lnTo>
                    <a:pt x="146" y="7"/>
                  </a:lnTo>
                  <a:lnTo>
                    <a:pt x="149" y="7"/>
                  </a:lnTo>
                  <a:lnTo>
                    <a:pt x="157" y="7"/>
                  </a:lnTo>
                  <a:lnTo>
                    <a:pt x="158" y="8"/>
                  </a:lnTo>
                  <a:lnTo>
                    <a:pt x="158" y="4"/>
                  </a:lnTo>
                  <a:lnTo>
                    <a:pt x="158" y="0"/>
                  </a:lnTo>
                  <a:lnTo>
                    <a:pt x="160" y="0"/>
                  </a:lnTo>
                  <a:lnTo>
                    <a:pt x="163" y="0"/>
                  </a:lnTo>
                  <a:lnTo>
                    <a:pt x="165" y="0"/>
                  </a:lnTo>
                  <a:lnTo>
                    <a:pt x="166" y="0"/>
                  </a:lnTo>
                  <a:lnTo>
                    <a:pt x="169" y="0"/>
                  </a:lnTo>
                  <a:lnTo>
                    <a:pt x="173" y="0"/>
                  </a:lnTo>
                  <a:lnTo>
                    <a:pt x="176" y="0"/>
                  </a:lnTo>
                  <a:lnTo>
                    <a:pt x="181" y="0"/>
                  </a:lnTo>
                  <a:lnTo>
                    <a:pt x="184" y="0"/>
                  </a:lnTo>
                  <a:lnTo>
                    <a:pt x="185" y="0"/>
                  </a:lnTo>
                  <a:lnTo>
                    <a:pt x="185" y="1"/>
                  </a:lnTo>
                  <a:lnTo>
                    <a:pt x="185" y="2"/>
                  </a:lnTo>
                  <a:lnTo>
                    <a:pt x="185" y="4"/>
                  </a:lnTo>
                  <a:lnTo>
                    <a:pt x="185" y="7"/>
                  </a:lnTo>
                  <a:lnTo>
                    <a:pt x="185" y="8"/>
                  </a:lnTo>
                  <a:lnTo>
                    <a:pt x="186" y="8"/>
                  </a:lnTo>
                  <a:lnTo>
                    <a:pt x="187" y="8"/>
                  </a:lnTo>
                  <a:lnTo>
                    <a:pt x="188" y="8"/>
                  </a:lnTo>
                  <a:lnTo>
                    <a:pt x="198" y="8"/>
                  </a:lnTo>
                  <a:lnTo>
                    <a:pt x="198" y="9"/>
                  </a:lnTo>
                  <a:lnTo>
                    <a:pt x="198" y="13"/>
                  </a:lnTo>
                  <a:lnTo>
                    <a:pt x="198" y="14"/>
                  </a:lnTo>
                  <a:lnTo>
                    <a:pt x="198" y="16"/>
                  </a:lnTo>
                  <a:lnTo>
                    <a:pt x="198" y="20"/>
                  </a:lnTo>
                  <a:lnTo>
                    <a:pt x="201" y="20"/>
                  </a:lnTo>
                  <a:lnTo>
                    <a:pt x="203" y="20"/>
                  </a:lnTo>
                  <a:lnTo>
                    <a:pt x="204" y="20"/>
                  </a:lnTo>
                  <a:lnTo>
                    <a:pt x="206" y="20"/>
                  </a:lnTo>
                  <a:lnTo>
                    <a:pt x="208" y="20"/>
                  </a:lnTo>
                  <a:lnTo>
                    <a:pt x="209" y="20"/>
                  </a:lnTo>
                  <a:lnTo>
                    <a:pt x="210" y="20"/>
                  </a:lnTo>
                  <a:lnTo>
                    <a:pt x="211" y="20"/>
                  </a:lnTo>
                  <a:lnTo>
                    <a:pt x="214" y="20"/>
                  </a:lnTo>
                  <a:lnTo>
                    <a:pt x="217" y="20"/>
                  </a:lnTo>
                  <a:lnTo>
                    <a:pt x="218" y="20"/>
                  </a:lnTo>
                  <a:lnTo>
                    <a:pt x="219" y="20"/>
                  </a:lnTo>
                  <a:lnTo>
                    <a:pt x="221" y="20"/>
                  </a:lnTo>
                  <a:lnTo>
                    <a:pt x="224" y="20"/>
                  </a:lnTo>
                  <a:lnTo>
                    <a:pt x="225" y="20"/>
                  </a:lnTo>
                  <a:lnTo>
                    <a:pt x="226" y="20"/>
                  </a:lnTo>
                  <a:lnTo>
                    <a:pt x="226" y="16"/>
                  </a:lnTo>
                  <a:lnTo>
                    <a:pt x="226" y="15"/>
                  </a:lnTo>
                  <a:lnTo>
                    <a:pt x="226" y="14"/>
                  </a:lnTo>
                  <a:lnTo>
                    <a:pt x="226" y="10"/>
                  </a:lnTo>
                  <a:lnTo>
                    <a:pt x="226" y="8"/>
                  </a:lnTo>
                  <a:lnTo>
                    <a:pt x="226" y="7"/>
                  </a:lnTo>
                  <a:lnTo>
                    <a:pt x="226" y="6"/>
                  </a:lnTo>
                  <a:lnTo>
                    <a:pt x="226" y="2"/>
                  </a:lnTo>
                  <a:lnTo>
                    <a:pt x="229" y="2"/>
                  </a:lnTo>
                  <a:lnTo>
                    <a:pt x="232" y="2"/>
                  </a:lnTo>
                  <a:lnTo>
                    <a:pt x="235" y="2"/>
                  </a:lnTo>
                  <a:lnTo>
                    <a:pt x="236" y="2"/>
                  </a:lnTo>
                  <a:lnTo>
                    <a:pt x="238" y="2"/>
                  </a:lnTo>
                  <a:lnTo>
                    <a:pt x="240" y="2"/>
                  </a:lnTo>
                  <a:lnTo>
                    <a:pt x="243" y="2"/>
                  </a:lnTo>
                  <a:lnTo>
                    <a:pt x="246" y="2"/>
                  </a:lnTo>
                  <a:lnTo>
                    <a:pt x="249" y="2"/>
                  </a:lnTo>
                  <a:lnTo>
                    <a:pt x="250" y="2"/>
                  </a:lnTo>
                  <a:lnTo>
                    <a:pt x="252" y="2"/>
                  </a:lnTo>
                  <a:lnTo>
                    <a:pt x="253" y="2"/>
                  </a:lnTo>
                  <a:lnTo>
                    <a:pt x="256" y="2"/>
                  </a:lnTo>
                  <a:lnTo>
                    <a:pt x="257" y="2"/>
                  </a:lnTo>
                  <a:lnTo>
                    <a:pt x="260" y="2"/>
                  </a:lnTo>
                  <a:lnTo>
                    <a:pt x="261" y="2"/>
                  </a:lnTo>
                  <a:lnTo>
                    <a:pt x="265" y="2"/>
                  </a:lnTo>
                  <a:lnTo>
                    <a:pt x="266" y="2"/>
                  </a:lnTo>
                  <a:lnTo>
                    <a:pt x="266" y="5"/>
                  </a:lnTo>
                  <a:lnTo>
                    <a:pt x="266" y="8"/>
                  </a:lnTo>
                  <a:lnTo>
                    <a:pt x="269" y="8"/>
                  </a:lnTo>
                  <a:lnTo>
                    <a:pt x="270" y="8"/>
                  </a:lnTo>
                  <a:lnTo>
                    <a:pt x="270" y="12"/>
                  </a:lnTo>
                  <a:lnTo>
                    <a:pt x="270" y="13"/>
                  </a:lnTo>
                  <a:lnTo>
                    <a:pt x="270" y="14"/>
                  </a:lnTo>
                  <a:lnTo>
                    <a:pt x="270" y="17"/>
                  </a:lnTo>
                  <a:lnTo>
                    <a:pt x="270" y="20"/>
                  </a:lnTo>
                  <a:lnTo>
                    <a:pt x="270" y="22"/>
                  </a:lnTo>
                  <a:lnTo>
                    <a:pt x="270" y="24"/>
                  </a:lnTo>
                  <a:lnTo>
                    <a:pt x="270" y="25"/>
                  </a:lnTo>
                  <a:lnTo>
                    <a:pt x="270" y="31"/>
                  </a:lnTo>
                  <a:lnTo>
                    <a:pt x="270" y="32"/>
                  </a:lnTo>
                  <a:lnTo>
                    <a:pt x="270" y="33"/>
                  </a:lnTo>
                  <a:lnTo>
                    <a:pt x="270" y="37"/>
                  </a:lnTo>
                  <a:lnTo>
                    <a:pt x="270" y="45"/>
                  </a:lnTo>
                  <a:lnTo>
                    <a:pt x="270" y="46"/>
                  </a:lnTo>
                  <a:lnTo>
                    <a:pt x="270" y="52"/>
                  </a:lnTo>
                  <a:lnTo>
                    <a:pt x="270" y="58"/>
                  </a:lnTo>
                  <a:lnTo>
                    <a:pt x="270" y="63"/>
                  </a:lnTo>
                  <a:lnTo>
                    <a:pt x="270" y="64"/>
                  </a:lnTo>
                  <a:lnTo>
                    <a:pt x="270" y="68"/>
                  </a:lnTo>
                  <a:lnTo>
                    <a:pt x="270" y="73"/>
                  </a:lnTo>
                  <a:lnTo>
                    <a:pt x="270" y="77"/>
                  </a:lnTo>
                  <a:lnTo>
                    <a:pt x="270" y="80"/>
                  </a:lnTo>
                  <a:lnTo>
                    <a:pt x="270" y="82"/>
                  </a:lnTo>
                  <a:lnTo>
                    <a:pt x="270" y="84"/>
                  </a:lnTo>
                  <a:lnTo>
                    <a:pt x="270" y="85"/>
                  </a:lnTo>
                  <a:lnTo>
                    <a:pt x="270" y="90"/>
                  </a:lnTo>
                  <a:lnTo>
                    <a:pt x="270" y="94"/>
                  </a:lnTo>
                  <a:lnTo>
                    <a:pt x="270" y="96"/>
                  </a:lnTo>
                  <a:lnTo>
                    <a:pt x="270" y="98"/>
                  </a:lnTo>
                  <a:lnTo>
                    <a:pt x="270" y="104"/>
                  </a:lnTo>
                  <a:lnTo>
                    <a:pt x="270" y="108"/>
                  </a:lnTo>
                  <a:lnTo>
                    <a:pt x="270" y="109"/>
                  </a:lnTo>
                  <a:lnTo>
                    <a:pt x="270" y="113"/>
                  </a:lnTo>
                  <a:lnTo>
                    <a:pt x="270" y="118"/>
                  </a:lnTo>
                  <a:lnTo>
                    <a:pt x="270" y="119"/>
                  </a:lnTo>
                  <a:lnTo>
                    <a:pt x="270" y="120"/>
                  </a:lnTo>
                  <a:lnTo>
                    <a:pt x="270" y="122"/>
                  </a:lnTo>
                  <a:lnTo>
                    <a:pt x="270" y="124"/>
                  </a:lnTo>
                  <a:lnTo>
                    <a:pt x="270" y="125"/>
                  </a:lnTo>
                  <a:lnTo>
                    <a:pt x="270" y="128"/>
                  </a:lnTo>
                  <a:lnTo>
                    <a:pt x="270" y="133"/>
                  </a:lnTo>
                  <a:lnTo>
                    <a:pt x="270" y="136"/>
                  </a:lnTo>
                  <a:lnTo>
                    <a:pt x="270" y="140"/>
                  </a:lnTo>
                  <a:lnTo>
                    <a:pt x="270" y="145"/>
                  </a:lnTo>
                  <a:lnTo>
                    <a:pt x="270" y="146"/>
                  </a:lnTo>
                  <a:lnTo>
                    <a:pt x="270" y="149"/>
                  </a:lnTo>
                  <a:lnTo>
                    <a:pt x="270" y="150"/>
                  </a:lnTo>
                  <a:lnTo>
                    <a:pt x="270" y="153"/>
                  </a:lnTo>
                  <a:lnTo>
                    <a:pt x="270" y="154"/>
                  </a:lnTo>
                  <a:lnTo>
                    <a:pt x="270" y="158"/>
                  </a:lnTo>
                  <a:lnTo>
                    <a:pt x="270" y="162"/>
                  </a:lnTo>
                  <a:lnTo>
                    <a:pt x="270" y="166"/>
                  </a:lnTo>
                  <a:lnTo>
                    <a:pt x="270" y="169"/>
                  </a:lnTo>
                  <a:lnTo>
                    <a:pt x="270" y="172"/>
                  </a:lnTo>
                  <a:lnTo>
                    <a:pt x="270" y="175"/>
                  </a:lnTo>
                  <a:lnTo>
                    <a:pt x="270" y="176"/>
                  </a:lnTo>
                  <a:lnTo>
                    <a:pt x="270" y="180"/>
                  </a:lnTo>
                  <a:lnTo>
                    <a:pt x="270" y="182"/>
                  </a:lnTo>
                  <a:lnTo>
                    <a:pt x="270" y="186"/>
                  </a:lnTo>
                  <a:lnTo>
                    <a:pt x="270" y="192"/>
                  </a:lnTo>
                  <a:lnTo>
                    <a:pt x="270" y="196"/>
                  </a:lnTo>
                  <a:lnTo>
                    <a:pt x="270" y="197"/>
                  </a:lnTo>
                  <a:lnTo>
                    <a:pt x="270" y="198"/>
                  </a:lnTo>
                  <a:lnTo>
                    <a:pt x="270" y="202"/>
                  </a:lnTo>
                  <a:lnTo>
                    <a:pt x="270" y="207"/>
                  </a:lnTo>
                  <a:lnTo>
                    <a:pt x="270" y="216"/>
                  </a:lnTo>
                  <a:lnTo>
                    <a:pt x="270" y="217"/>
                  </a:lnTo>
                  <a:lnTo>
                    <a:pt x="270" y="220"/>
                  </a:lnTo>
                  <a:lnTo>
                    <a:pt x="270" y="223"/>
                  </a:lnTo>
                  <a:lnTo>
                    <a:pt x="270" y="224"/>
                  </a:lnTo>
                  <a:lnTo>
                    <a:pt x="270" y="225"/>
                  </a:lnTo>
                  <a:lnTo>
                    <a:pt x="267" y="225"/>
                  </a:lnTo>
                  <a:lnTo>
                    <a:pt x="262" y="225"/>
                  </a:lnTo>
                  <a:lnTo>
                    <a:pt x="261" y="225"/>
                  </a:lnTo>
                  <a:lnTo>
                    <a:pt x="259" y="225"/>
                  </a:lnTo>
                  <a:lnTo>
                    <a:pt x="258" y="225"/>
                  </a:lnTo>
                  <a:lnTo>
                    <a:pt x="253" y="225"/>
                  </a:lnTo>
                  <a:lnTo>
                    <a:pt x="251" y="225"/>
                  </a:lnTo>
                  <a:lnTo>
                    <a:pt x="246" y="225"/>
                  </a:lnTo>
                  <a:lnTo>
                    <a:pt x="240" y="225"/>
                  </a:lnTo>
                  <a:lnTo>
                    <a:pt x="238" y="225"/>
                  </a:lnTo>
                  <a:lnTo>
                    <a:pt x="234" y="225"/>
                  </a:lnTo>
                  <a:lnTo>
                    <a:pt x="225" y="225"/>
                  </a:lnTo>
                  <a:lnTo>
                    <a:pt x="218" y="225"/>
                  </a:lnTo>
                  <a:lnTo>
                    <a:pt x="213" y="225"/>
                  </a:lnTo>
                  <a:lnTo>
                    <a:pt x="212" y="225"/>
                  </a:lnTo>
                  <a:lnTo>
                    <a:pt x="210" y="225"/>
                  </a:lnTo>
                  <a:lnTo>
                    <a:pt x="208" y="225"/>
                  </a:lnTo>
                  <a:lnTo>
                    <a:pt x="206" y="225"/>
                  </a:lnTo>
                  <a:lnTo>
                    <a:pt x="205" y="225"/>
                  </a:lnTo>
                  <a:lnTo>
                    <a:pt x="200" y="225"/>
                  </a:lnTo>
                  <a:lnTo>
                    <a:pt x="198" y="225"/>
                  </a:lnTo>
                  <a:lnTo>
                    <a:pt x="197" y="225"/>
                  </a:lnTo>
                  <a:lnTo>
                    <a:pt x="195" y="225"/>
                  </a:lnTo>
                  <a:lnTo>
                    <a:pt x="190" y="225"/>
                  </a:lnTo>
                  <a:lnTo>
                    <a:pt x="189" y="225"/>
                  </a:lnTo>
                  <a:lnTo>
                    <a:pt x="186" y="224"/>
                  </a:lnTo>
                  <a:lnTo>
                    <a:pt x="185" y="224"/>
                  </a:lnTo>
                  <a:lnTo>
                    <a:pt x="182" y="224"/>
                  </a:lnTo>
                  <a:lnTo>
                    <a:pt x="180" y="224"/>
                  </a:lnTo>
                  <a:lnTo>
                    <a:pt x="178" y="225"/>
                  </a:lnTo>
                  <a:lnTo>
                    <a:pt x="173" y="225"/>
                  </a:lnTo>
                  <a:lnTo>
                    <a:pt x="170" y="225"/>
                  </a:lnTo>
                  <a:lnTo>
                    <a:pt x="163" y="225"/>
                  </a:lnTo>
                  <a:lnTo>
                    <a:pt x="163" y="228"/>
                  </a:lnTo>
                  <a:lnTo>
                    <a:pt x="163" y="234"/>
                  </a:lnTo>
                  <a:lnTo>
                    <a:pt x="163" y="237"/>
                  </a:lnTo>
                  <a:lnTo>
                    <a:pt x="163" y="238"/>
                  </a:lnTo>
                  <a:lnTo>
                    <a:pt x="163" y="239"/>
                  </a:lnTo>
                  <a:lnTo>
                    <a:pt x="163" y="240"/>
                  </a:lnTo>
                  <a:lnTo>
                    <a:pt x="163" y="244"/>
                  </a:lnTo>
                  <a:lnTo>
                    <a:pt x="163" y="249"/>
                  </a:lnTo>
                  <a:lnTo>
                    <a:pt x="163" y="256"/>
                  </a:lnTo>
                  <a:lnTo>
                    <a:pt x="163" y="258"/>
                  </a:lnTo>
                  <a:lnTo>
                    <a:pt x="163" y="262"/>
                  </a:lnTo>
                  <a:lnTo>
                    <a:pt x="163" y="263"/>
                  </a:lnTo>
                  <a:lnTo>
                    <a:pt x="163" y="264"/>
                  </a:lnTo>
                  <a:lnTo>
                    <a:pt x="163" y="265"/>
                  </a:lnTo>
                  <a:lnTo>
                    <a:pt x="163" y="293"/>
                  </a:lnTo>
                  <a:lnTo>
                    <a:pt x="163" y="294"/>
                  </a:lnTo>
                  <a:lnTo>
                    <a:pt x="163" y="296"/>
                  </a:lnTo>
                  <a:lnTo>
                    <a:pt x="163" y="297"/>
                  </a:lnTo>
                  <a:lnTo>
                    <a:pt x="163" y="301"/>
                  </a:lnTo>
                  <a:lnTo>
                    <a:pt x="163" y="302"/>
                  </a:lnTo>
                  <a:lnTo>
                    <a:pt x="163" y="303"/>
                  </a:lnTo>
                  <a:lnTo>
                    <a:pt x="163" y="305"/>
                  </a:lnTo>
                  <a:lnTo>
                    <a:pt x="161" y="305"/>
                  </a:lnTo>
                  <a:lnTo>
                    <a:pt x="160" y="305"/>
                  </a:lnTo>
                  <a:lnTo>
                    <a:pt x="158" y="305"/>
                  </a:lnTo>
                  <a:lnTo>
                    <a:pt x="157" y="305"/>
                  </a:lnTo>
                  <a:lnTo>
                    <a:pt x="156" y="305"/>
                  </a:lnTo>
                  <a:lnTo>
                    <a:pt x="152" y="305"/>
                  </a:lnTo>
                  <a:lnTo>
                    <a:pt x="149" y="305"/>
                  </a:lnTo>
                  <a:lnTo>
                    <a:pt x="145" y="305"/>
                  </a:lnTo>
                  <a:lnTo>
                    <a:pt x="144" y="305"/>
                  </a:lnTo>
                  <a:lnTo>
                    <a:pt x="142" y="305"/>
                  </a:lnTo>
                  <a:lnTo>
                    <a:pt x="141" y="305"/>
                  </a:lnTo>
                  <a:lnTo>
                    <a:pt x="140" y="305"/>
                  </a:lnTo>
                  <a:lnTo>
                    <a:pt x="139" y="305"/>
                  </a:lnTo>
                  <a:lnTo>
                    <a:pt x="136" y="305"/>
                  </a:lnTo>
                  <a:lnTo>
                    <a:pt x="136" y="314"/>
                  </a:lnTo>
                  <a:lnTo>
                    <a:pt x="134" y="314"/>
                  </a:lnTo>
                  <a:lnTo>
                    <a:pt x="126" y="314"/>
                  </a:lnTo>
                  <a:lnTo>
                    <a:pt x="122" y="314"/>
                  </a:lnTo>
                  <a:lnTo>
                    <a:pt x="120" y="314"/>
                  </a:lnTo>
                  <a:lnTo>
                    <a:pt x="108" y="314"/>
                  </a:lnTo>
                  <a:lnTo>
                    <a:pt x="108" y="316"/>
                  </a:lnTo>
                  <a:lnTo>
                    <a:pt x="108" y="317"/>
                  </a:lnTo>
                  <a:lnTo>
                    <a:pt x="108" y="319"/>
                  </a:lnTo>
                  <a:lnTo>
                    <a:pt x="108" y="322"/>
                  </a:lnTo>
                  <a:lnTo>
                    <a:pt x="108" y="324"/>
                  </a:lnTo>
                  <a:lnTo>
                    <a:pt x="108" y="325"/>
                  </a:lnTo>
                  <a:lnTo>
                    <a:pt x="108" y="326"/>
                  </a:lnTo>
                  <a:lnTo>
                    <a:pt x="108" y="327"/>
                  </a:lnTo>
                  <a:lnTo>
                    <a:pt x="108" y="328"/>
                  </a:lnTo>
                  <a:lnTo>
                    <a:pt x="108" y="335"/>
                  </a:lnTo>
                  <a:lnTo>
                    <a:pt x="108" y="336"/>
                  </a:lnTo>
                  <a:lnTo>
                    <a:pt x="108" y="341"/>
                  </a:lnTo>
                  <a:lnTo>
                    <a:pt x="105" y="341"/>
                  </a:lnTo>
                  <a:lnTo>
                    <a:pt x="99" y="341"/>
                  </a:lnTo>
                  <a:lnTo>
                    <a:pt x="97" y="341"/>
                  </a:lnTo>
                  <a:lnTo>
                    <a:pt x="93" y="341"/>
                  </a:lnTo>
                  <a:lnTo>
                    <a:pt x="92" y="341"/>
                  </a:lnTo>
                  <a:lnTo>
                    <a:pt x="89" y="341"/>
                  </a:lnTo>
                  <a:lnTo>
                    <a:pt x="88" y="341"/>
                  </a:lnTo>
                  <a:lnTo>
                    <a:pt x="85" y="341"/>
                  </a:lnTo>
                  <a:lnTo>
                    <a:pt x="84" y="341"/>
                  </a:lnTo>
                  <a:lnTo>
                    <a:pt x="84" y="340"/>
                  </a:lnTo>
                  <a:lnTo>
                    <a:pt x="83" y="340"/>
                  </a:lnTo>
                  <a:lnTo>
                    <a:pt x="83" y="338"/>
                  </a:lnTo>
                  <a:lnTo>
                    <a:pt x="82" y="338"/>
                  </a:lnTo>
                  <a:lnTo>
                    <a:pt x="81" y="338"/>
                  </a:lnTo>
                  <a:lnTo>
                    <a:pt x="81" y="337"/>
                  </a:lnTo>
                  <a:lnTo>
                    <a:pt x="80" y="337"/>
                  </a:lnTo>
                  <a:lnTo>
                    <a:pt x="78" y="337"/>
                  </a:lnTo>
                  <a:lnTo>
                    <a:pt x="78" y="338"/>
                  </a:lnTo>
                  <a:lnTo>
                    <a:pt x="78" y="337"/>
                  </a:lnTo>
                  <a:lnTo>
                    <a:pt x="77" y="337"/>
                  </a:lnTo>
                  <a:lnTo>
                    <a:pt x="77" y="336"/>
                  </a:lnTo>
                  <a:lnTo>
                    <a:pt x="78" y="336"/>
                  </a:lnTo>
                  <a:lnTo>
                    <a:pt x="77" y="335"/>
                  </a:lnTo>
                  <a:lnTo>
                    <a:pt x="77" y="334"/>
                  </a:lnTo>
                  <a:lnTo>
                    <a:pt x="77" y="333"/>
                  </a:lnTo>
                  <a:lnTo>
                    <a:pt x="76" y="333"/>
                  </a:lnTo>
                  <a:lnTo>
                    <a:pt x="76" y="332"/>
                  </a:lnTo>
                  <a:lnTo>
                    <a:pt x="76" y="330"/>
                  </a:lnTo>
                  <a:lnTo>
                    <a:pt x="75" y="330"/>
                  </a:lnTo>
                  <a:lnTo>
                    <a:pt x="75" y="329"/>
                  </a:lnTo>
                  <a:lnTo>
                    <a:pt x="74" y="329"/>
                  </a:lnTo>
                  <a:lnTo>
                    <a:pt x="73" y="329"/>
                  </a:lnTo>
                  <a:lnTo>
                    <a:pt x="72" y="329"/>
                  </a:lnTo>
                  <a:lnTo>
                    <a:pt x="72" y="328"/>
                  </a:lnTo>
                  <a:lnTo>
                    <a:pt x="70" y="327"/>
                  </a:lnTo>
                  <a:lnTo>
                    <a:pt x="69" y="326"/>
                  </a:lnTo>
                  <a:lnTo>
                    <a:pt x="69" y="327"/>
                  </a:lnTo>
                  <a:lnTo>
                    <a:pt x="68" y="327"/>
                  </a:lnTo>
                  <a:lnTo>
                    <a:pt x="68" y="326"/>
                  </a:lnTo>
                  <a:lnTo>
                    <a:pt x="69" y="325"/>
                  </a:lnTo>
                  <a:lnTo>
                    <a:pt x="69" y="324"/>
                  </a:lnTo>
                  <a:lnTo>
                    <a:pt x="69" y="322"/>
                  </a:lnTo>
                  <a:lnTo>
                    <a:pt x="68" y="322"/>
                  </a:lnTo>
                  <a:lnTo>
                    <a:pt x="67" y="321"/>
                  </a:lnTo>
                  <a:lnTo>
                    <a:pt x="66" y="320"/>
                  </a:lnTo>
                  <a:lnTo>
                    <a:pt x="66" y="321"/>
                  </a:lnTo>
                  <a:lnTo>
                    <a:pt x="66" y="322"/>
                  </a:lnTo>
                  <a:lnTo>
                    <a:pt x="65" y="322"/>
                  </a:lnTo>
                  <a:lnTo>
                    <a:pt x="64" y="321"/>
                  </a:lnTo>
                  <a:lnTo>
                    <a:pt x="65" y="321"/>
                  </a:lnTo>
                  <a:lnTo>
                    <a:pt x="64" y="321"/>
                  </a:lnTo>
                  <a:lnTo>
                    <a:pt x="64" y="320"/>
                  </a:lnTo>
                  <a:lnTo>
                    <a:pt x="62" y="320"/>
                  </a:lnTo>
                  <a:lnTo>
                    <a:pt x="62" y="319"/>
                  </a:lnTo>
                  <a:lnTo>
                    <a:pt x="61" y="319"/>
                  </a:lnTo>
                  <a:lnTo>
                    <a:pt x="60" y="319"/>
                  </a:lnTo>
                  <a:lnTo>
                    <a:pt x="59" y="319"/>
                  </a:lnTo>
                  <a:lnTo>
                    <a:pt x="58" y="319"/>
                  </a:lnTo>
                  <a:lnTo>
                    <a:pt x="58" y="320"/>
                  </a:lnTo>
                  <a:lnTo>
                    <a:pt x="57" y="320"/>
                  </a:lnTo>
                  <a:lnTo>
                    <a:pt x="56" y="320"/>
                  </a:lnTo>
                  <a:lnTo>
                    <a:pt x="54" y="320"/>
                  </a:lnTo>
                  <a:lnTo>
                    <a:pt x="56" y="320"/>
                  </a:lnTo>
                  <a:lnTo>
                    <a:pt x="57" y="319"/>
                  </a:lnTo>
                  <a:lnTo>
                    <a:pt x="58" y="319"/>
                  </a:lnTo>
                  <a:lnTo>
                    <a:pt x="58" y="318"/>
                  </a:lnTo>
                  <a:lnTo>
                    <a:pt x="58" y="317"/>
                  </a:lnTo>
                  <a:lnTo>
                    <a:pt x="57" y="317"/>
                  </a:lnTo>
                  <a:lnTo>
                    <a:pt x="56" y="317"/>
                  </a:lnTo>
                  <a:lnTo>
                    <a:pt x="56" y="316"/>
                  </a:lnTo>
                  <a:lnTo>
                    <a:pt x="56" y="314"/>
                  </a:lnTo>
                  <a:lnTo>
                    <a:pt x="54" y="314"/>
                  </a:lnTo>
                  <a:lnTo>
                    <a:pt x="53" y="314"/>
                  </a:lnTo>
                  <a:lnTo>
                    <a:pt x="53" y="316"/>
                  </a:lnTo>
                  <a:lnTo>
                    <a:pt x="52" y="316"/>
                  </a:lnTo>
                  <a:lnTo>
                    <a:pt x="51" y="316"/>
                  </a:lnTo>
                  <a:lnTo>
                    <a:pt x="51" y="317"/>
                  </a:lnTo>
                  <a:lnTo>
                    <a:pt x="50" y="317"/>
                  </a:lnTo>
                  <a:lnTo>
                    <a:pt x="50" y="316"/>
                  </a:lnTo>
                  <a:lnTo>
                    <a:pt x="50" y="314"/>
                  </a:lnTo>
                  <a:lnTo>
                    <a:pt x="51" y="314"/>
                  </a:lnTo>
                  <a:lnTo>
                    <a:pt x="51" y="316"/>
                  </a:lnTo>
                  <a:lnTo>
                    <a:pt x="51" y="314"/>
                  </a:lnTo>
                  <a:lnTo>
                    <a:pt x="52" y="314"/>
                  </a:lnTo>
                  <a:lnTo>
                    <a:pt x="52" y="313"/>
                  </a:lnTo>
                  <a:lnTo>
                    <a:pt x="52" y="312"/>
                  </a:lnTo>
                  <a:lnTo>
                    <a:pt x="52" y="311"/>
                  </a:lnTo>
                  <a:lnTo>
                    <a:pt x="51" y="312"/>
                  </a:lnTo>
                  <a:lnTo>
                    <a:pt x="50" y="312"/>
                  </a:lnTo>
                  <a:lnTo>
                    <a:pt x="50" y="313"/>
                  </a:lnTo>
                  <a:lnTo>
                    <a:pt x="50" y="312"/>
                  </a:lnTo>
                  <a:lnTo>
                    <a:pt x="49" y="312"/>
                  </a:lnTo>
                  <a:lnTo>
                    <a:pt x="49" y="311"/>
                  </a:lnTo>
                  <a:lnTo>
                    <a:pt x="50" y="311"/>
                  </a:lnTo>
                  <a:lnTo>
                    <a:pt x="51" y="311"/>
                  </a:lnTo>
                  <a:lnTo>
                    <a:pt x="51" y="310"/>
                  </a:lnTo>
                  <a:lnTo>
                    <a:pt x="50" y="310"/>
                  </a:lnTo>
                  <a:lnTo>
                    <a:pt x="49" y="310"/>
                  </a:lnTo>
                  <a:lnTo>
                    <a:pt x="49" y="309"/>
                  </a:lnTo>
                  <a:lnTo>
                    <a:pt x="48" y="309"/>
                  </a:lnTo>
                  <a:lnTo>
                    <a:pt x="49" y="309"/>
                  </a:lnTo>
                  <a:lnTo>
                    <a:pt x="49" y="308"/>
                  </a:lnTo>
                  <a:lnTo>
                    <a:pt x="49" y="306"/>
                  </a:lnTo>
                  <a:lnTo>
                    <a:pt x="50" y="306"/>
                  </a:lnTo>
                  <a:lnTo>
                    <a:pt x="50" y="305"/>
                  </a:lnTo>
                  <a:lnTo>
                    <a:pt x="50" y="304"/>
                  </a:lnTo>
                  <a:lnTo>
                    <a:pt x="49" y="304"/>
                  </a:lnTo>
                  <a:lnTo>
                    <a:pt x="49" y="305"/>
                  </a:lnTo>
                  <a:lnTo>
                    <a:pt x="49" y="306"/>
                  </a:lnTo>
                  <a:lnTo>
                    <a:pt x="48" y="306"/>
                  </a:lnTo>
                  <a:lnTo>
                    <a:pt x="46" y="306"/>
                  </a:lnTo>
                  <a:lnTo>
                    <a:pt x="45" y="306"/>
                  </a:lnTo>
                  <a:lnTo>
                    <a:pt x="45" y="308"/>
                  </a:lnTo>
                  <a:lnTo>
                    <a:pt x="44" y="308"/>
                  </a:lnTo>
                  <a:lnTo>
                    <a:pt x="44" y="306"/>
                  </a:lnTo>
                  <a:lnTo>
                    <a:pt x="44" y="305"/>
                  </a:lnTo>
                  <a:lnTo>
                    <a:pt x="43" y="305"/>
                  </a:lnTo>
                  <a:lnTo>
                    <a:pt x="43" y="304"/>
                  </a:lnTo>
                  <a:lnTo>
                    <a:pt x="42" y="304"/>
                  </a:lnTo>
                  <a:lnTo>
                    <a:pt x="42" y="303"/>
                  </a:lnTo>
                  <a:lnTo>
                    <a:pt x="43" y="303"/>
                  </a:lnTo>
                  <a:lnTo>
                    <a:pt x="43" y="302"/>
                  </a:lnTo>
                  <a:lnTo>
                    <a:pt x="43" y="301"/>
                  </a:lnTo>
                  <a:lnTo>
                    <a:pt x="43" y="300"/>
                  </a:lnTo>
                  <a:lnTo>
                    <a:pt x="42" y="300"/>
                  </a:lnTo>
                  <a:lnTo>
                    <a:pt x="43" y="300"/>
                  </a:lnTo>
                  <a:lnTo>
                    <a:pt x="43" y="298"/>
                  </a:lnTo>
                  <a:lnTo>
                    <a:pt x="43" y="297"/>
                  </a:lnTo>
                  <a:lnTo>
                    <a:pt x="42" y="297"/>
                  </a:lnTo>
                  <a:lnTo>
                    <a:pt x="41" y="297"/>
                  </a:lnTo>
                  <a:lnTo>
                    <a:pt x="41" y="296"/>
                  </a:lnTo>
                  <a:lnTo>
                    <a:pt x="40" y="296"/>
                  </a:lnTo>
                  <a:lnTo>
                    <a:pt x="40" y="295"/>
                  </a:lnTo>
                  <a:lnTo>
                    <a:pt x="40" y="294"/>
                  </a:lnTo>
                  <a:lnTo>
                    <a:pt x="41" y="294"/>
                  </a:lnTo>
                  <a:lnTo>
                    <a:pt x="41" y="293"/>
                  </a:lnTo>
                  <a:lnTo>
                    <a:pt x="41" y="292"/>
                  </a:lnTo>
                  <a:lnTo>
                    <a:pt x="40" y="292"/>
                  </a:lnTo>
                  <a:lnTo>
                    <a:pt x="40" y="290"/>
                  </a:lnTo>
                  <a:lnTo>
                    <a:pt x="38" y="290"/>
                  </a:lnTo>
                  <a:lnTo>
                    <a:pt x="38" y="289"/>
                  </a:lnTo>
                  <a:lnTo>
                    <a:pt x="37" y="288"/>
                  </a:lnTo>
                  <a:lnTo>
                    <a:pt x="36" y="289"/>
                  </a:lnTo>
                  <a:lnTo>
                    <a:pt x="35" y="289"/>
                  </a:lnTo>
                  <a:lnTo>
                    <a:pt x="34" y="289"/>
                  </a:lnTo>
                  <a:lnTo>
                    <a:pt x="34" y="288"/>
                  </a:lnTo>
                  <a:lnTo>
                    <a:pt x="33" y="288"/>
                  </a:lnTo>
                  <a:lnTo>
                    <a:pt x="32" y="288"/>
                  </a:lnTo>
                  <a:lnTo>
                    <a:pt x="30" y="288"/>
                  </a:lnTo>
                  <a:lnTo>
                    <a:pt x="29" y="288"/>
                  </a:lnTo>
                  <a:lnTo>
                    <a:pt x="29" y="287"/>
                  </a:lnTo>
                  <a:lnTo>
                    <a:pt x="28" y="287"/>
                  </a:lnTo>
                  <a:lnTo>
                    <a:pt x="27" y="287"/>
                  </a:lnTo>
                  <a:lnTo>
                    <a:pt x="26" y="286"/>
                  </a:lnTo>
                  <a:lnTo>
                    <a:pt x="25" y="286"/>
                  </a:lnTo>
                  <a:lnTo>
                    <a:pt x="25" y="285"/>
                  </a:lnTo>
                  <a:lnTo>
                    <a:pt x="26" y="285"/>
                  </a:lnTo>
                  <a:lnTo>
                    <a:pt x="26" y="286"/>
                  </a:lnTo>
                  <a:lnTo>
                    <a:pt x="27" y="286"/>
                  </a:lnTo>
                  <a:lnTo>
                    <a:pt x="27" y="287"/>
                  </a:lnTo>
                  <a:lnTo>
                    <a:pt x="27" y="286"/>
                  </a:lnTo>
                  <a:lnTo>
                    <a:pt x="28" y="286"/>
                  </a:lnTo>
                  <a:lnTo>
                    <a:pt x="29" y="286"/>
                  </a:lnTo>
                  <a:lnTo>
                    <a:pt x="30" y="286"/>
                  </a:lnTo>
                  <a:lnTo>
                    <a:pt x="32" y="286"/>
                  </a:lnTo>
                  <a:lnTo>
                    <a:pt x="32" y="285"/>
                  </a:lnTo>
                  <a:lnTo>
                    <a:pt x="32" y="284"/>
                  </a:lnTo>
                  <a:lnTo>
                    <a:pt x="30" y="282"/>
                  </a:lnTo>
                  <a:lnTo>
                    <a:pt x="30" y="281"/>
                  </a:lnTo>
                  <a:lnTo>
                    <a:pt x="29" y="281"/>
                  </a:lnTo>
                  <a:lnTo>
                    <a:pt x="28" y="281"/>
                  </a:lnTo>
                  <a:lnTo>
                    <a:pt x="28" y="280"/>
                  </a:lnTo>
                  <a:lnTo>
                    <a:pt x="27" y="280"/>
                  </a:lnTo>
                  <a:lnTo>
                    <a:pt x="26" y="280"/>
                  </a:lnTo>
                  <a:lnTo>
                    <a:pt x="25" y="280"/>
                  </a:lnTo>
                  <a:lnTo>
                    <a:pt x="25" y="279"/>
                  </a:lnTo>
                  <a:lnTo>
                    <a:pt x="25" y="278"/>
                  </a:lnTo>
                  <a:lnTo>
                    <a:pt x="26" y="278"/>
                  </a:lnTo>
                  <a:lnTo>
                    <a:pt x="26" y="277"/>
                  </a:lnTo>
                  <a:lnTo>
                    <a:pt x="27" y="277"/>
                  </a:lnTo>
                  <a:lnTo>
                    <a:pt x="28" y="278"/>
                  </a:lnTo>
                  <a:lnTo>
                    <a:pt x="29" y="278"/>
                  </a:lnTo>
                  <a:lnTo>
                    <a:pt x="30" y="278"/>
                  </a:lnTo>
                  <a:lnTo>
                    <a:pt x="32" y="278"/>
                  </a:lnTo>
                  <a:lnTo>
                    <a:pt x="32" y="277"/>
                  </a:lnTo>
                  <a:lnTo>
                    <a:pt x="33" y="277"/>
                  </a:lnTo>
                  <a:lnTo>
                    <a:pt x="33" y="276"/>
                  </a:lnTo>
                  <a:lnTo>
                    <a:pt x="34" y="276"/>
                  </a:lnTo>
                  <a:lnTo>
                    <a:pt x="34" y="274"/>
                  </a:lnTo>
                  <a:lnTo>
                    <a:pt x="34" y="273"/>
                  </a:lnTo>
                  <a:lnTo>
                    <a:pt x="33" y="273"/>
                  </a:lnTo>
                  <a:lnTo>
                    <a:pt x="32" y="273"/>
                  </a:lnTo>
                  <a:lnTo>
                    <a:pt x="32" y="274"/>
                  </a:lnTo>
                  <a:lnTo>
                    <a:pt x="32" y="276"/>
                  </a:lnTo>
                  <a:lnTo>
                    <a:pt x="32" y="277"/>
                  </a:lnTo>
                  <a:lnTo>
                    <a:pt x="30" y="277"/>
                  </a:lnTo>
                  <a:lnTo>
                    <a:pt x="29" y="277"/>
                  </a:lnTo>
                  <a:lnTo>
                    <a:pt x="29" y="276"/>
                  </a:lnTo>
                  <a:lnTo>
                    <a:pt x="29" y="274"/>
                  </a:lnTo>
                  <a:lnTo>
                    <a:pt x="30" y="274"/>
                  </a:lnTo>
                  <a:lnTo>
                    <a:pt x="30" y="273"/>
                  </a:lnTo>
                  <a:lnTo>
                    <a:pt x="29" y="273"/>
                  </a:lnTo>
                  <a:lnTo>
                    <a:pt x="28" y="273"/>
                  </a:lnTo>
                  <a:lnTo>
                    <a:pt x="27" y="273"/>
                  </a:lnTo>
                  <a:lnTo>
                    <a:pt x="26" y="273"/>
                  </a:lnTo>
                  <a:lnTo>
                    <a:pt x="26" y="274"/>
                  </a:lnTo>
                  <a:lnTo>
                    <a:pt x="25" y="274"/>
                  </a:lnTo>
                  <a:lnTo>
                    <a:pt x="24" y="274"/>
                  </a:lnTo>
                  <a:lnTo>
                    <a:pt x="22" y="274"/>
                  </a:lnTo>
                  <a:lnTo>
                    <a:pt x="22" y="273"/>
                  </a:lnTo>
                  <a:lnTo>
                    <a:pt x="24" y="273"/>
                  </a:lnTo>
                  <a:lnTo>
                    <a:pt x="24" y="272"/>
                  </a:lnTo>
                  <a:lnTo>
                    <a:pt x="24" y="271"/>
                  </a:lnTo>
                  <a:lnTo>
                    <a:pt x="24" y="270"/>
                  </a:lnTo>
                  <a:lnTo>
                    <a:pt x="22" y="270"/>
                  </a:lnTo>
                  <a:lnTo>
                    <a:pt x="22" y="269"/>
                  </a:lnTo>
                  <a:lnTo>
                    <a:pt x="22" y="268"/>
                  </a:lnTo>
                  <a:lnTo>
                    <a:pt x="22" y="266"/>
                  </a:lnTo>
                  <a:lnTo>
                    <a:pt x="21" y="266"/>
                  </a:lnTo>
                  <a:lnTo>
                    <a:pt x="20" y="266"/>
                  </a:lnTo>
                  <a:lnTo>
                    <a:pt x="20" y="265"/>
                  </a:lnTo>
                  <a:lnTo>
                    <a:pt x="19" y="265"/>
                  </a:lnTo>
                  <a:lnTo>
                    <a:pt x="19" y="264"/>
                  </a:lnTo>
                  <a:lnTo>
                    <a:pt x="19" y="263"/>
                  </a:lnTo>
                  <a:lnTo>
                    <a:pt x="20" y="263"/>
                  </a:lnTo>
                  <a:lnTo>
                    <a:pt x="20" y="264"/>
                  </a:lnTo>
                  <a:lnTo>
                    <a:pt x="21" y="264"/>
                  </a:lnTo>
                  <a:lnTo>
                    <a:pt x="22" y="264"/>
                  </a:lnTo>
                  <a:lnTo>
                    <a:pt x="22" y="263"/>
                  </a:lnTo>
                  <a:lnTo>
                    <a:pt x="24" y="263"/>
                  </a:lnTo>
                  <a:lnTo>
                    <a:pt x="24" y="262"/>
                  </a:lnTo>
                  <a:lnTo>
                    <a:pt x="22" y="262"/>
                  </a:lnTo>
                  <a:lnTo>
                    <a:pt x="21" y="263"/>
                  </a:lnTo>
                  <a:lnTo>
                    <a:pt x="21" y="262"/>
                  </a:lnTo>
                  <a:lnTo>
                    <a:pt x="21" y="261"/>
                  </a:lnTo>
                  <a:lnTo>
                    <a:pt x="20" y="260"/>
                  </a:lnTo>
                  <a:lnTo>
                    <a:pt x="19" y="260"/>
                  </a:lnTo>
                  <a:lnTo>
                    <a:pt x="18" y="260"/>
                  </a:lnTo>
                  <a:lnTo>
                    <a:pt x="17" y="260"/>
                  </a:lnTo>
                  <a:lnTo>
                    <a:pt x="17" y="258"/>
                  </a:lnTo>
                  <a:lnTo>
                    <a:pt x="17" y="257"/>
                  </a:lnTo>
                  <a:lnTo>
                    <a:pt x="17" y="256"/>
                  </a:lnTo>
                  <a:lnTo>
                    <a:pt x="18" y="256"/>
                  </a:lnTo>
                  <a:lnTo>
                    <a:pt x="19" y="257"/>
                  </a:lnTo>
                  <a:lnTo>
                    <a:pt x="19" y="256"/>
                  </a:lnTo>
                  <a:lnTo>
                    <a:pt x="20" y="256"/>
                  </a:lnTo>
                  <a:lnTo>
                    <a:pt x="19" y="255"/>
                  </a:lnTo>
                  <a:lnTo>
                    <a:pt x="18" y="254"/>
                  </a:lnTo>
                  <a:lnTo>
                    <a:pt x="17" y="254"/>
                  </a:lnTo>
                  <a:lnTo>
                    <a:pt x="17" y="253"/>
                  </a:lnTo>
                  <a:lnTo>
                    <a:pt x="16" y="253"/>
                  </a:lnTo>
                  <a:lnTo>
                    <a:pt x="16" y="252"/>
                  </a:lnTo>
                  <a:lnTo>
                    <a:pt x="16" y="250"/>
                  </a:lnTo>
                  <a:lnTo>
                    <a:pt x="17" y="252"/>
                  </a:lnTo>
                  <a:lnTo>
                    <a:pt x="18" y="252"/>
                  </a:lnTo>
                  <a:lnTo>
                    <a:pt x="19" y="252"/>
                  </a:lnTo>
                  <a:lnTo>
                    <a:pt x="19" y="250"/>
                  </a:lnTo>
                  <a:lnTo>
                    <a:pt x="20" y="250"/>
                  </a:lnTo>
                  <a:lnTo>
                    <a:pt x="20" y="249"/>
                  </a:lnTo>
                  <a:lnTo>
                    <a:pt x="19" y="249"/>
                  </a:lnTo>
                  <a:lnTo>
                    <a:pt x="18" y="249"/>
                  </a:lnTo>
                  <a:lnTo>
                    <a:pt x="17" y="249"/>
                  </a:lnTo>
                  <a:lnTo>
                    <a:pt x="16" y="250"/>
                  </a:lnTo>
                  <a:lnTo>
                    <a:pt x="16" y="249"/>
                  </a:lnTo>
                  <a:lnTo>
                    <a:pt x="14" y="249"/>
                  </a:lnTo>
                  <a:lnTo>
                    <a:pt x="14" y="248"/>
                  </a:lnTo>
                  <a:lnTo>
                    <a:pt x="16" y="248"/>
                  </a:lnTo>
                  <a:lnTo>
                    <a:pt x="16" y="247"/>
                  </a:lnTo>
                  <a:lnTo>
                    <a:pt x="16" y="246"/>
                  </a:lnTo>
                  <a:lnTo>
                    <a:pt x="16" y="245"/>
                  </a:lnTo>
                  <a:lnTo>
                    <a:pt x="16" y="244"/>
                  </a:lnTo>
                  <a:lnTo>
                    <a:pt x="16" y="242"/>
                  </a:lnTo>
                  <a:lnTo>
                    <a:pt x="14" y="242"/>
                  </a:lnTo>
                  <a:lnTo>
                    <a:pt x="14" y="244"/>
                  </a:lnTo>
                  <a:lnTo>
                    <a:pt x="13" y="244"/>
                  </a:lnTo>
                  <a:lnTo>
                    <a:pt x="12" y="244"/>
                  </a:lnTo>
                  <a:lnTo>
                    <a:pt x="11" y="245"/>
                  </a:lnTo>
                  <a:lnTo>
                    <a:pt x="11" y="244"/>
                  </a:lnTo>
                  <a:lnTo>
                    <a:pt x="11" y="242"/>
                  </a:lnTo>
                  <a:lnTo>
                    <a:pt x="11" y="241"/>
                  </a:lnTo>
                  <a:lnTo>
                    <a:pt x="12" y="241"/>
                  </a:lnTo>
                  <a:lnTo>
                    <a:pt x="13" y="241"/>
                  </a:lnTo>
                  <a:lnTo>
                    <a:pt x="14" y="241"/>
                  </a:lnTo>
                  <a:lnTo>
                    <a:pt x="14" y="240"/>
                  </a:lnTo>
                  <a:lnTo>
                    <a:pt x="16" y="240"/>
                  </a:lnTo>
                  <a:lnTo>
                    <a:pt x="16" y="239"/>
                  </a:lnTo>
                  <a:lnTo>
                    <a:pt x="16" y="238"/>
                  </a:lnTo>
                  <a:lnTo>
                    <a:pt x="17" y="237"/>
                  </a:lnTo>
                  <a:lnTo>
                    <a:pt x="17" y="236"/>
                  </a:lnTo>
                  <a:lnTo>
                    <a:pt x="17" y="234"/>
                  </a:lnTo>
                  <a:lnTo>
                    <a:pt x="18" y="233"/>
                  </a:lnTo>
                  <a:lnTo>
                    <a:pt x="19" y="233"/>
                  </a:lnTo>
                  <a:lnTo>
                    <a:pt x="19" y="232"/>
                  </a:lnTo>
                  <a:lnTo>
                    <a:pt x="20" y="232"/>
                  </a:lnTo>
                  <a:lnTo>
                    <a:pt x="20" y="231"/>
                  </a:lnTo>
                  <a:lnTo>
                    <a:pt x="19" y="231"/>
                  </a:lnTo>
                  <a:lnTo>
                    <a:pt x="18" y="231"/>
                  </a:lnTo>
                  <a:lnTo>
                    <a:pt x="17" y="231"/>
                  </a:lnTo>
                  <a:lnTo>
                    <a:pt x="16" y="231"/>
                  </a:lnTo>
                  <a:lnTo>
                    <a:pt x="14" y="230"/>
                  </a:lnTo>
                  <a:lnTo>
                    <a:pt x="14" y="229"/>
                  </a:lnTo>
                  <a:lnTo>
                    <a:pt x="14" y="228"/>
                  </a:lnTo>
                  <a:lnTo>
                    <a:pt x="16" y="228"/>
                  </a:lnTo>
                  <a:lnTo>
                    <a:pt x="16" y="226"/>
                  </a:lnTo>
                  <a:lnTo>
                    <a:pt x="14" y="226"/>
                  </a:lnTo>
                  <a:lnTo>
                    <a:pt x="13" y="226"/>
                  </a:lnTo>
                  <a:lnTo>
                    <a:pt x="13" y="225"/>
                  </a:lnTo>
                  <a:lnTo>
                    <a:pt x="14" y="225"/>
                  </a:lnTo>
                  <a:lnTo>
                    <a:pt x="14" y="224"/>
                  </a:lnTo>
                  <a:lnTo>
                    <a:pt x="13" y="224"/>
                  </a:lnTo>
                  <a:lnTo>
                    <a:pt x="12" y="223"/>
                  </a:lnTo>
                  <a:lnTo>
                    <a:pt x="11" y="223"/>
                  </a:lnTo>
                  <a:lnTo>
                    <a:pt x="11" y="222"/>
                  </a:lnTo>
                  <a:lnTo>
                    <a:pt x="10" y="221"/>
                  </a:lnTo>
                  <a:lnTo>
                    <a:pt x="10" y="220"/>
                  </a:lnTo>
                  <a:lnTo>
                    <a:pt x="9" y="220"/>
                  </a:lnTo>
                  <a:lnTo>
                    <a:pt x="8" y="220"/>
                  </a:lnTo>
                  <a:lnTo>
                    <a:pt x="8" y="221"/>
                  </a:lnTo>
                  <a:lnTo>
                    <a:pt x="8" y="222"/>
                  </a:lnTo>
                  <a:lnTo>
                    <a:pt x="6" y="222"/>
                  </a:lnTo>
                  <a:lnTo>
                    <a:pt x="6" y="223"/>
                  </a:lnTo>
                  <a:lnTo>
                    <a:pt x="5" y="223"/>
                  </a:lnTo>
                  <a:lnTo>
                    <a:pt x="5" y="222"/>
                  </a:lnTo>
                  <a:lnTo>
                    <a:pt x="5" y="221"/>
                  </a:lnTo>
                  <a:lnTo>
                    <a:pt x="5" y="220"/>
                  </a:lnTo>
                  <a:lnTo>
                    <a:pt x="5" y="218"/>
                  </a:lnTo>
                  <a:lnTo>
                    <a:pt x="5" y="217"/>
                  </a:lnTo>
                  <a:lnTo>
                    <a:pt x="4" y="217"/>
                  </a:lnTo>
                  <a:lnTo>
                    <a:pt x="3" y="217"/>
                  </a:lnTo>
                  <a:lnTo>
                    <a:pt x="2" y="217"/>
                  </a:lnTo>
                  <a:lnTo>
                    <a:pt x="1" y="217"/>
                  </a:lnTo>
                  <a:lnTo>
                    <a:pt x="0" y="217"/>
                  </a:lnTo>
                  <a:lnTo>
                    <a:pt x="0" y="216"/>
                  </a:lnTo>
                  <a:lnTo>
                    <a:pt x="0" y="215"/>
                  </a:lnTo>
                  <a:lnTo>
                    <a:pt x="1" y="215"/>
                  </a:lnTo>
                  <a:lnTo>
                    <a:pt x="2" y="215"/>
                  </a:lnTo>
                  <a:lnTo>
                    <a:pt x="2" y="216"/>
                  </a:lnTo>
                  <a:lnTo>
                    <a:pt x="3" y="216"/>
                  </a:lnTo>
                  <a:lnTo>
                    <a:pt x="4" y="216"/>
                  </a:lnTo>
                  <a:lnTo>
                    <a:pt x="4" y="215"/>
                  </a:lnTo>
                  <a:lnTo>
                    <a:pt x="4" y="214"/>
                  </a:lnTo>
                  <a:lnTo>
                    <a:pt x="5" y="214"/>
                  </a:lnTo>
                  <a:lnTo>
                    <a:pt x="5" y="213"/>
                  </a:lnTo>
                  <a:lnTo>
                    <a:pt x="6" y="213"/>
                  </a:lnTo>
                  <a:lnTo>
                    <a:pt x="6" y="212"/>
                  </a:lnTo>
                  <a:lnTo>
                    <a:pt x="6" y="210"/>
                  </a:lnTo>
                  <a:lnTo>
                    <a:pt x="6" y="209"/>
                  </a:lnTo>
                  <a:lnTo>
                    <a:pt x="5" y="209"/>
                  </a:lnTo>
                  <a:lnTo>
                    <a:pt x="5" y="210"/>
                  </a:lnTo>
                  <a:lnTo>
                    <a:pt x="5" y="212"/>
                  </a:lnTo>
                  <a:lnTo>
                    <a:pt x="4" y="212"/>
                  </a:lnTo>
                  <a:lnTo>
                    <a:pt x="4" y="213"/>
                  </a:lnTo>
                  <a:lnTo>
                    <a:pt x="3" y="213"/>
                  </a:lnTo>
                  <a:lnTo>
                    <a:pt x="3" y="212"/>
                  </a:lnTo>
                  <a:lnTo>
                    <a:pt x="2" y="212"/>
                  </a:lnTo>
                  <a:lnTo>
                    <a:pt x="2" y="210"/>
                  </a:lnTo>
                  <a:lnTo>
                    <a:pt x="3" y="210"/>
                  </a:lnTo>
                  <a:lnTo>
                    <a:pt x="3" y="209"/>
                  </a:lnTo>
                  <a:lnTo>
                    <a:pt x="4" y="209"/>
                  </a:lnTo>
                  <a:lnTo>
                    <a:pt x="4" y="208"/>
                  </a:lnTo>
                  <a:lnTo>
                    <a:pt x="5" y="208"/>
                  </a:lnTo>
                  <a:lnTo>
                    <a:pt x="5" y="207"/>
                  </a:lnTo>
                  <a:lnTo>
                    <a:pt x="6" y="207"/>
                  </a:lnTo>
                  <a:lnTo>
                    <a:pt x="8" y="207"/>
                  </a:lnTo>
                  <a:lnTo>
                    <a:pt x="8" y="206"/>
                  </a:lnTo>
                  <a:lnTo>
                    <a:pt x="6" y="206"/>
                  </a:lnTo>
                  <a:lnTo>
                    <a:pt x="5" y="206"/>
                  </a:lnTo>
                  <a:lnTo>
                    <a:pt x="4" y="206"/>
                  </a:lnTo>
                  <a:lnTo>
                    <a:pt x="4" y="205"/>
                  </a:lnTo>
                  <a:lnTo>
                    <a:pt x="5" y="205"/>
                  </a:lnTo>
                  <a:lnTo>
                    <a:pt x="5" y="204"/>
                  </a:lnTo>
                  <a:lnTo>
                    <a:pt x="6" y="204"/>
                  </a:lnTo>
                  <a:lnTo>
                    <a:pt x="6" y="202"/>
                  </a:lnTo>
                  <a:lnTo>
                    <a:pt x="8" y="201"/>
                  </a:lnTo>
                  <a:lnTo>
                    <a:pt x="8" y="200"/>
                  </a:lnTo>
                  <a:lnTo>
                    <a:pt x="6" y="200"/>
                  </a:lnTo>
                  <a:lnTo>
                    <a:pt x="6" y="201"/>
                  </a:lnTo>
                  <a:lnTo>
                    <a:pt x="5" y="201"/>
                  </a:lnTo>
                  <a:lnTo>
                    <a:pt x="4" y="201"/>
                  </a:lnTo>
                  <a:lnTo>
                    <a:pt x="3" y="201"/>
                  </a:lnTo>
                  <a:lnTo>
                    <a:pt x="3" y="200"/>
                  </a:lnTo>
                  <a:lnTo>
                    <a:pt x="3" y="199"/>
                  </a:lnTo>
                  <a:lnTo>
                    <a:pt x="4" y="198"/>
                  </a:lnTo>
                  <a:lnTo>
                    <a:pt x="5" y="199"/>
                  </a:lnTo>
                  <a:lnTo>
                    <a:pt x="6" y="199"/>
                  </a:lnTo>
                  <a:lnTo>
                    <a:pt x="8" y="199"/>
                  </a:lnTo>
                  <a:lnTo>
                    <a:pt x="9" y="199"/>
                  </a:lnTo>
                  <a:lnTo>
                    <a:pt x="9" y="198"/>
                  </a:lnTo>
                  <a:lnTo>
                    <a:pt x="8" y="198"/>
                  </a:lnTo>
                  <a:lnTo>
                    <a:pt x="8" y="197"/>
                  </a:lnTo>
                  <a:lnTo>
                    <a:pt x="6" y="197"/>
                  </a:lnTo>
                  <a:lnTo>
                    <a:pt x="6" y="196"/>
                  </a:lnTo>
                  <a:lnTo>
                    <a:pt x="8" y="196"/>
                  </a:lnTo>
                  <a:lnTo>
                    <a:pt x="8" y="194"/>
                  </a:lnTo>
                  <a:lnTo>
                    <a:pt x="8" y="193"/>
                  </a:lnTo>
                  <a:lnTo>
                    <a:pt x="8" y="192"/>
                  </a:lnTo>
                  <a:lnTo>
                    <a:pt x="8" y="191"/>
                  </a:lnTo>
                  <a:lnTo>
                    <a:pt x="6" y="191"/>
                  </a:lnTo>
                  <a:lnTo>
                    <a:pt x="5" y="191"/>
                  </a:lnTo>
                  <a:lnTo>
                    <a:pt x="4" y="191"/>
                  </a:lnTo>
                  <a:lnTo>
                    <a:pt x="4" y="192"/>
                  </a:lnTo>
                  <a:lnTo>
                    <a:pt x="3" y="191"/>
                  </a:lnTo>
                  <a:lnTo>
                    <a:pt x="3" y="190"/>
                  </a:lnTo>
                  <a:lnTo>
                    <a:pt x="2" y="190"/>
                  </a:lnTo>
                  <a:lnTo>
                    <a:pt x="3" y="189"/>
                  </a:lnTo>
                  <a:lnTo>
                    <a:pt x="4" y="188"/>
                  </a:lnTo>
                  <a:lnTo>
                    <a:pt x="5" y="188"/>
                  </a:lnTo>
                  <a:lnTo>
                    <a:pt x="5" y="186"/>
                  </a:lnTo>
                  <a:lnTo>
                    <a:pt x="5" y="185"/>
                  </a:lnTo>
                  <a:lnTo>
                    <a:pt x="5" y="184"/>
                  </a:lnTo>
                  <a:lnTo>
                    <a:pt x="5" y="183"/>
                  </a:lnTo>
                  <a:lnTo>
                    <a:pt x="5" y="182"/>
                  </a:lnTo>
                  <a:lnTo>
                    <a:pt x="4" y="182"/>
                  </a:lnTo>
                  <a:lnTo>
                    <a:pt x="4" y="181"/>
                  </a:lnTo>
                  <a:lnTo>
                    <a:pt x="5" y="181"/>
                  </a:lnTo>
                  <a:lnTo>
                    <a:pt x="6" y="181"/>
                  </a:lnTo>
                  <a:lnTo>
                    <a:pt x="6" y="182"/>
                  </a:lnTo>
                  <a:lnTo>
                    <a:pt x="8" y="183"/>
                  </a:lnTo>
                  <a:lnTo>
                    <a:pt x="9" y="183"/>
                  </a:lnTo>
                  <a:lnTo>
                    <a:pt x="10" y="184"/>
                  </a:lnTo>
                  <a:lnTo>
                    <a:pt x="11" y="184"/>
                  </a:lnTo>
                  <a:lnTo>
                    <a:pt x="11" y="183"/>
                  </a:lnTo>
                  <a:lnTo>
                    <a:pt x="11" y="182"/>
                  </a:lnTo>
                  <a:lnTo>
                    <a:pt x="11" y="181"/>
                  </a:lnTo>
                  <a:lnTo>
                    <a:pt x="11" y="180"/>
                  </a:lnTo>
                  <a:lnTo>
                    <a:pt x="10" y="180"/>
                  </a:lnTo>
                  <a:lnTo>
                    <a:pt x="11" y="180"/>
                  </a:lnTo>
                  <a:lnTo>
                    <a:pt x="11" y="178"/>
                  </a:lnTo>
                  <a:lnTo>
                    <a:pt x="12" y="178"/>
                  </a:lnTo>
                  <a:lnTo>
                    <a:pt x="12" y="177"/>
                  </a:lnTo>
                  <a:lnTo>
                    <a:pt x="13" y="177"/>
                  </a:lnTo>
                  <a:lnTo>
                    <a:pt x="13" y="176"/>
                  </a:lnTo>
                  <a:lnTo>
                    <a:pt x="13" y="175"/>
                  </a:lnTo>
                  <a:lnTo>
                    <a:pt x="12" y="175"/>
                  </a:lnTo>
                  <a:lnTo>
                    <a:pt x="12" y="176"/>
                  </a:lnTo>
                  <a:lnTo>
                    <a:pt x="11" y="176"/>
                  </a:lnTo>
                  <a:lnTo>
                    <a:pt x="10" y="176"/>
                  </a:lnTo>
                  <a:lnTo>
                    <a:pt x="9" y="176"/>
                  </a:lnTo>
                  <a:lnTo>
                    <a:pt x="8" y="176"/>
                  </a:lnTo>
                  <a:lnTo>
                    <a:pt x="8" y="175"/>
                  </a:lnTo>
                  <a:lnTo>
                    <a:pt x="9" y="175"/>
                  </a:lnTo>
                  <a:lnTo>
                    <a:pt x="10" y="175"/>
                  </a:lnTo>
                  <a:lnTo>
                    <a:pt x="11" y="175"/>
                  </a:lnTo>
                  <a:lnTo>
                    <a:pt x="12" y="174"/>
                  </a:lnTo>
                  <a:lnTo>
                    <a:pt x="12" y="173"/>
                  </a:lnTo>
                  <a:lnTo>
                    <a:pt x="11" y="173"/>
                  </a:lnTo>
                  <a:lnTo>
                    <a:pt x="10" y="173"/>
                  </a:lnTo>
                  <a:lnTo>
                    <a:pt x="10" y="174"/>
                  </a:lnTo>
                  <a:lnTo>
                    <a:pt x="9" y="174"/>
                  </a:lnTo>
                  <a:lnTo>
                    <a:pt x="9" y="173"/>
                  </a:lnTo>
                  <a:lnTo>
                    <a:pt x="8" y="173"/>
                  </a:lnTo>
                  <a:lnTo>
                    <a:pt x="8" y="172"/>
                  </a:lnTo>
                  <a:lnTo>
                    <a:pt x="9" y="170"/>
                  </a:lnTo>
                  <a:lnTo>
                    <a:pt x="10" y="170"/>
                  </a:lnTo>
                  <a:lnTo>
                    <a:pt x="11" y="170"/>
                  </a:lnTo>
                  <a:lnTo>
                    <a:pt x="12" y="170"/>
                  </a:lnTo>
                  <a:lnTo>
                    <a:pt x="13" y="170"/>
                  </a:lnTo>
                  <a:lnTo>
                    <a:pt x="14" y="170"/>
                  </a:lnTo>
                  <a:lnTo>
                    <a:pt x="16" y="170"/>
                  </a:lnTo>
                  <a:lnTo>
                    <a:pt x="17" y="170"/>
                  </a:lnTo>
                  <a:lnTo>
                    <a:pt x="18" y="170"/>
                  </a:lnTo>
                  <a:lnTo>
                    <a:pt x="18" y="169"/>
                  </a:lnTo>
                  <a:lnTo>
                    <a:pt x="19" y="169"/>
                  </a:lnTo>
                  <a:lnTo>
                    <a:pt x="18" y="168"/>
                  </a:lnTo>
                  <a:lnTo>
                    <a:pt x="17" y="168"/>
                  </a:lnTo>
                  <a:lnTo>
                    <a:pt x="14" y="168"/>
                  </a:lnTo>
                  <a:lnTo>
                    <a:pt x="14" y="169"/>
                  </a:lnTo>
                  <a:lnTo>
                    <a:pt x="13" y="169"/>
                  </a:lnTo>
                  <a:lnTo>
                    <a:pt x="13" y="170"/>
                  </a:lnTo>
                  <a:lnTo>
                    <a:pt x="12" y="170"/>
                  </a:lnTo>
                  <a:lnTo>
                    <a:pt x="12" y="169"/>
                  </a:lnTo>
                  <a:lnTo>
                    <a:pt x="12" y="168"/>
                  </a:lnTo>
                  <a:lnTo>
                    <a:pt x="13" y="168"/>
                  </a:lnTo>
                  <a:lnTo>
                    <a:pt x="13" y="167"/>
                  </a:lnTo>
                  <a:lnTo>
                    <a:pt x="13" y="166"/>
                  </a:lnTo>
                  <a:lnTo>
                    <a:pt x="13" y="165"/>
                  </a:lnTo>
                  <a:lnTo>
                    <a:pt x="13" y="164"/>
                  </a:lnTo>
                  <a:lnTo>
                    <a:pt x="13" y="162"/>
                  </a:lnTo>
                  <a:lnTo>
                    <a:pt x="14" y="162"/>
                  </a:lnTo>
                  <a:lnTo>
                    <a:pt x="14" y="161"/>
                  </a:lnTo>
                  <a:lnTo>
                    <a:pt x="16" y="160"/>
                  </a:lnTo>
                  <a:lnTo>
                    <a:pt x="16" y="159"/>
                  </a:lnTo>
                  <a:lnTo>
                    <a:pt x="14" y="159"/>
                  </a:lnTo>
                  <a:lnTo>
                    <a:pt x="14" y="160"/>
                  </a:lnTo>
                  <a:lnTo>
                    <a:pt x="13" y="160"/>
                  </a:lnTo>
                  <a:lnTo>
                    <a:pt x="13" y="161"/>
                  </a:lnTo>
                  <a:lnTo>
                    <a:pt x="12" y="161"/>
                  </a:lnTo>
                  <a:lnTo>
                    <a:pt x="11" y="161"/>
                  </a:lnTo>
                  <a:lnTo>
                    <a:pt x="10" y="161"/>
                  </a:lnTo>
                  <a:lnTo>
                    <a:pt x="10" y="160"/>
                  </a:lnTo>
                  <a:lnTo>
                    <a:pt x="10" y="159"/>
                  </a:lnTo>
                  <a:lnTo>
                    <a:pt x="11" y="159"/>
                  </a:lnTo>
                  <a:lnTo>
                    <a:pt x="12" y="159"/>
                  </a:lnTo>
                  <a:lnTo>
                    <a:pt x="13" y="159"/>
                  </a:lnTo>
                  <a:lnTo>
                    <a:pt x="13" y="158"/>
                  </a:lnTo>
                  <a:lnTo>
                    <a:pt x="13" y="157"/>
                  </a:lnTo>
                  <a:lnTo>
                    <a:pt x="12" y="157"/>
                  </a:lnTo>
                  <a:lnTo>
                    <a:pt x="11" y="156"/>
                  </a:lnTo>
                  <a:lnTo>
                    <a:pt x="11" y="154"/>
                  </a:lnTo>
                  <a:lnTo>
                    <a:pt x="10" y="154"/>
                  </a:lnTo>
                  <a:lnTo>
                    <a:pt x="10" y="153"/>
                  </a:lnTo>
                  <a:lnTo>
                    <a:pt x="10" y="152"/>
                  </a:lnTo>
                  <a:lnTo>
                    <a:pt x="9" y="151"/>
                  </a:lnTo>
                  <a:lnTo>
                    <a:pt x="9" y="150"/>
                  </a:lnTo>
                  <a:lnTo>
                    <a:pt x="9" y="149"/>
                  </a:lnTo>
                  <a:lnTo>
                    <a:pt x="10" y="149"/>
                  </a:lnTo>
                  <a:lnTo>
                    <a:pt x="10" y="150"/>
                  </a:lnTo>
                  <a:lnTo>
                    <a:pt x="10" y="151"/>
                  </a:lnTo>
                  <a:lnTo>
                    <a:pt x="10" y="152"/>
                  </a:lnTo>
                  <a:lnTo>
                    <a:pt x="11" y="152"/>
                  </a:lnTo>
                  <a:lnTo>
                    <a:pt x="11" y="151"/>
                  </a:lnTo>
                  <a:lnTo>
                    <a:pt x="12" y="151"/>
                  </a:lnTo>
                  <a:lnTo>
                    <a:pt x="12" y="150"/>
                  </a:lnTo>
                  <a:lnTo>
                    <a:pt x="12" y="149"/>
                  </a:lnTo>
                  <a:lnTo>
                    <a:pt x="12" y="148"/>
                  </a:lnTo>
                  <a:lnTo>
                    <a:pt x="12" y="146"/>
                  </a:lnTo>
                  <a:lnTo>
                    <a:pt x="12" y="145"/>
                  </a:lnTo>
                  <a:lnTo>
                    <a:pt x="11" y="145"/>
                  </a:lnTo>
                  <a:lnTo>
                    <a:pt x="11" y="144"/>
                  </a:lnTo>
                  <a:lnTo>
                    <a:pt x="11" y="143"/>
                  </a:lnTo>
                  <a:lnTo>
                    <a:pt x="11" y="142"/>
                  </a:lnTo>
                  <a:lnTo>
                    <a:pt x="12" y="142"/>
                  </a:lnTo>
                  <a:lnTo>
                    <a:pt x="13" y="142"/>
                  </a:lnTo>
                  <a:lnTo>
                    <a:pt x="13" y="143"/>
                  </a:lnTo>
                  <a:lnTo>
                    <a:pt x="13" y="144"/>
                  </a:lnTo>
                  <a:lnTo>
                    <a:pt x="14" y="144"/>
                  </a:lnTo>
                  <a:lnTo>
                    <a:pt x="16" y="144"/>
                  </a:lnTo>
                  <a:lnTo>
                    <a:pt x="16" y="143"/>
                  </a:lnTo>
                  <a:lnTo>
                    <a:pt x="17" y="143"/>
                  </a:lnTo>
                  <a:lnTo>
                    <a:pt x="17" y="142"/>
                  </a:lnTo>
                  <a:lnTo>
                    <a:pt x="17" y="141"/>
                  </a:lnTo>
                  <a:lnTo>
                    <a:pt x="17" y="140"/>
                  </a:lnTo>
                  <a:lnTo>
                    <a:pt x="16" y="138"/>
                  </a:lnTo>
                  <a:lnTo>
                    <a:pt x="16" y="137"/>
                  </a:lnTo>
                  <a:lnTo>
                    <a:pt x="16" y="136"/>
                  </a:lnTo>
                  <a:lnTo>
                    <a:pt x="17" y="136"/>
                  </a:lnTo>
                  <a:lnTo>
                    <a:pt x="17" y="135"/>
                  </a:lnTo>
                  <a:lnTo>
                    <a:pt x="18" y="134"/>
                  </a:lnTo>
                  <a:lnTo>
                    <a:pt x="19" y="134"/>
                  </a:lnTo>
                  <a:lnTo>
                    <a:pt x="20" y="135"/>
                  </a:lnTo>
                  <a:lnTo>
                    <a:pt x="20" y="136"/>
                  </a:lnTo>
                  <a:lnTo>
                    <a:pt x="20" y="137"/>
                  </a:lnTo>
                  <a:lnTo>
                    <a:pt x="20" y="138"/>
                  </a:lnTo>
                  <a:lnTo>
                    <a:pt x="20" y="140"/>
                  </a:lnTo>
                  <a:lnTo>
                    <a:pt x="21" y="140"/>
                  </a:lnTo>
                  <a:lnTo>
                    <a:pt x="22" y="140"/>
                  </a:lnTo>
                  <a:lnTo>
                    <a:pt x="22" y="138"/>
                  </a:lnTo>
                  <a:lnTo>
                    <a:pt x="24" y="138"/>
                  </a:lnTo>
                  <a:lnTo>
                    <a:pt x="25" y="138"/>
                  </a:lnTo>
                  <a:lnTo>
                    <a:pt x="25" y="137"/>
                  </a:lnTo>
                  <a:lnTo>
                    <a:pt x="26" y="137"/>
                  </a:lnTo>
                  <a:lnTo>
                    <a:pt x="26" y="136"/>
                  </a:lnTo>
                  <a:lnTo>
                    <a:pt x="26" y="135"/>
                  </a:lnTo>
                  <a:lnTo>
                    <a:pt x="25" y="135"/>
                  </a:lnTo>
                  <a:lnTo>
                    <a:pt x="25" y="136"/>
                  </a:lnTo>
                  <a:lnTo>
                    <a:pt x="24" y="136"/>
                  </a:lnTo>
                  <a:lnTo>
                    <a:pt x="24" y="137"/>
                  </a:lnTo>
                  <a:lnTo>
                    <a:pt x="22" y="137"/>
                  </a:lnTo>
                  <a:lnTo>
                    <a:pt x="22" y="136"/>
                  </a:lnTo>
                  <a:lnTo>
                    <a:pt x="22" y="135"/>
                  </a:lnTo>
                  <a:lnTo>
                    <a:pt x="22" y="134"/>
                  </a:lnTo>
                  <a:lnTo>
                    <a:pt x="22" y="133"/>
                  </a:lnTo>
                  <a:lnTo>
                    <a:pt x="21" y="133"/>
                  </a:lnTo>
                  <a:lnTo>
                    <a:pt x="20" y="132"/>
                  </a:lnTo>
                  <a:lnTo>
                    <a:pt x="20" y="130"/>
                  </a:lnTo>
                  <a:lnTo>
                    <a:pt x="19" y="130"/>
                  </a:lnTo>
                  <a:lnTo>
                    <a:pt x="19" y="129"/>
                  </a:lnTo>
                  <a:lnTo>
                    <a:pt x="20" y="129"/>
                  </a:lnTo>
                  <a:lnTo>
                    <a:pt x="20" y="130"/>
                  </a:lnTo>
                  <a:lnTo>
                    <a:pt x="21" y="132"/>
                  </a:lnTo>
                  <a:lnTo>
                    <a:pt x="22" y="132"/>
                  </a:lnTo>
                  <a:lnTo>
                    <a:pt x="24" y="132"/>
                  </a:lnTo>
                  <a:lnTo>
                    <a:pt x="24" y="130"/>
                  </a:lnTo>
                  <a:lnTo>
                    <a:pt x="25" y="130"/>
                  </a:lnTo>
                  <a:lnTo>
                    <a:pt x="25" y="129"/>
                  </a:lnTo>
                  <a:lnTo>
                    <a:pt x="25" y="128"/>
                  </a:lnTo>
                  <a:lnTo>
                    <a:pt x="25" y="127"/>
                  </a:lnTo>
                  <a:lnTo>
                    <a:pt x="26" y="126"/>
                  </a:lnTo>
                  <a:lnTo>
                    <a:pt x="27" y="126"/>
                  </a:lnTo>
                  <a:lnTo>
                    <a:pt x="27" y="125"/>
                  </a:lnTo>
                  <a:lnTo>
                    <a:pt x="28" y="125"/>
                  </a:lnTo>
                  <a:lnTo>
                    <a:pt x="28" y="124"/>
                  </a:lnTo>
                  <a:lnTo>
                    <a:pt x="27" y="122"/>
                  </a:lnTo>
                  <a:lnTo>
                    <a:pt x="27" y="121"/>
                  </a:lnTo>
                  <a:lnTo>
                    <a:pt x="27" y="120"/>
                  </a:lnTo>
                  <a:lnTo>
                    <a:pt x="27" y="119"/>
                  </a:lnTo>
                  <a:lnTo>
                    <a:pt x="28" y="119"/>
                  </a:lnTo>
                  <a:lnTo>
                    <a:pt x="29" y="118"/>
                  </a:lnTo>
                  <a:lnTo>
                    <a:pt x="29" y="119"/>
                  </a:lnTo>
                  <a:lnTo>
                    <a:pt x="29" y="120"/>
                  </a:lnTo>
                  <a:lnTo>
                    <a:pt x="29" y="121"/>
                  </a:lnTo>
                  <a:lnTo>
                    <a:pt x="30" y="121"/>
                  </a:lnTo>
                  <a:lnTo>
                    <a:pt x="30" y="120"/>
                  </a:lnTo>
                  <a:lnTo>
                    <a:pt x="30" y="119"/>
                  </a:lnTo>
                  <a:lnTo>
                    <a:pt x="32" y="119"/>
                  </a:lnTo>
                  <a:lnTo>
                    <a:pt x="33" y="120"/>
                  </a:lnTo>
                  <a:lnTo>
                    <a:pt x="34" y="121"/>
                  </a:lnTo>
                  <a:lnTo>
                    <a:pt x="35" y="122"/>
                  </a:lnTo>
                  <a:lnTo>
                    <a:pt x="35" y="121"/>
                  </a:lnTo>
                  <a:lnTo>
                    <a:pt x="36" y="121"/>
                  </a:lnTo>
                  <a:lnTo>
                    <a:pt x="36" y="120"/>
                  </a:lnTo>
                  <a:lnTo>
                    <a:pt x="37" y="120"/>
                  </a:lnTo>
                  <a:lnTo>
                    <a:pt x="37" y="119"/>
                  </a:lnTo>
                  <a:lnTo>
                    <a:pt x="36" y="119"/>
                  </a:lnTo>
                  <a:lnTo>
                    <a:pt x="35" y="119"/>
                  </a:lnTo>
                  <a:lnTo>
                    <a:pt x="34" y="119"/>
                  </a:lnTo>
                  <a:lnTo>
                    <a:pt x="34" y="118"/>
                  </a:lnTo>
                  <a:lnTo>
                    <a:pt x="34" y="117"/>
                  </a:lnTo>
                  <a:lnTo>
                    <a:pt x="35" y="116"/>
                  </a:lnTo>
                  <a:lnTo>
                    <a:pt x="36" y="114"/>
                  </a:lnTo>
                  <a:lnTo>
                    <a:pt x="36" y="113"/>
                  </a:lnTo>
                  <a:lnTo>
                    <a:pt x="36" y="112"/>
                  </a:lnTo>
                  <a:lnTo>
                    <a:pt x="35" y="111"/>
                  </a:lnTo>
                  <a:lnTo>
                    <a:pt x="35" y="112"/>
                  </a:lnTo>
                  <a:lnTo>
                    <a:pt x="34" y="113"/>
                  </a:lnTo>
                  <a:lnTo>
                    <a:pt x="33" y="113"/>
                  </a:lnTo>
                  <a:lnTo>
                    <a:pt x="33" y="112"/>
                  </a:lnTo>
                  <a:lnTo>
                    <a:pt x="32" y="112"/>
                  </a:lnTo>
                  <a:lnTo>
                    <a:pt x="33" y="111"/>
                  </a:lnTo>
                  <a:lnTo>
                    <a:pt x="33" y="110"/>
                  </a:lnTo>
                  <a:lnTo>
                    <a:pt x="33" y="109"/>
                  </a:lnTo>
                  <a:lnTo>
                    <a:pt x="33" y="108"/>
                  </a:lnTo>
                  <a:lnTo>
                    <a:pt x="33" y="106"/>
                  </a:lnTo>
                  <a:lnTo>
                    <a:pt x="34" y="106"/>
                  </a:lnTo>
                  <a:lnTo>
                    <a:pt x="34" y="105"/>
                  </a:lnTo>
                  <a:lnTo>
                    <a:pt x="34" y="104"/>
                  </a:lnTo>
                  <a:lnTo>
                    <a:pt x="33" y="103"/>
                  </a:lnTo>
                  <a:lnTo>
                    <a:pt x="32" y="102"/>
                  </a:lnTo>
                  <a:lnTo>
                    <a:pt x="32" y="101"/>
                  </a:lnTo>
                  <a:lnTo>
                    <a:pt x="32" y="100"/>
                  </a:lnTo>
                  <a:lnTo>
                    <a:pt x="33" y="100"/>
                  </a:lnTo>
                  <a:lnTo>
                    <a:pt x="33" y="101"/>
                  </a:lnTo>
                  <a:lnTo>
                    <a:pt x="34" y="101"/>
                  </a:lnTo>
                  <a:lnTo>
                    <a:pt x="34" y="102"/>
                  </a:lnTo>
                  <a:lnTo>
                    <a:pt x="35" y="102"/>
                  </a:lnTo>
                  <a:lnTo>
                    <a:pt x="35" y="103"/>
                  </a:lnTo>
                  <a:lnTo>
                    <a:pt x="36" y="104"/>
                  </a:lnTo>
                  <a:lnTo>
                    <a:pt x="37" y="104"/>
                  </a:lnTo>
                  <a:lnTo>
                    <a:pt x="37" y="103"/>
                  </a:lnTo>
                  <a:lnTo>
                    <a:pt x="37" y="102"/>
                  </a:lnTo>
                  <a:lnTo>
                    <a:pt x="37" y="101"/>
                  </a:lnTo>
                  <a:lnTo>
                    <a:pt x="36" y="101"/>
                  </a:lnTo>
                  <a:lnTo>
                    <a:pt x="36" y="100"/>
                  </a:lnTo>
                  <a:lnTo>
                    <a:pt x="35" y="98"/>
                  </a:lnTo>
                  <a:lnTo>
                    <a:pt x="36" y="97"/>
                  </a:lnTo>
                  <a:lnTo>
                    <a:pt x="37" y="97"/>
                  </a:lnTo>
                  <a:lnTo>
                    <a:pt x="38" y="97"/>
                  </a:lnTo>
                  <a:lnTo>
                    <a:pt x="40" y="98"/>
                  </a:lnTo>
                  <a:lnTo>
                    <a:pt x="41" y="98"/>
                  </a:lnTo>
                  <a:lnTo>
                    <a:pt x="42" y="98"/>
                  </a:lnTo>
                  <a:lnTo>
                    <a:pt x="42" y="97"/>
                  </a:lnTo>
                  <a:lnTo>
                    <a:pt x="42" y="96"/>
                  </a:lnTo>
                  <a:lnTo>
                    <a:pt x="42" y="95"/>
                  </a:lnTo>
                  <a:lnTo>
                    <a:pt x="42" y="94"/>
                  </a:lnTo>
                  <a:lnTo>
                    <a:pt x="43" y="94"/>
                  </a:lnTo>
                  <a:lnTo>
                    <a:pt x="44" y="93"/>
                  </a:lnTo>
                  <a:lnTo>
                    <a:pt x="44" y="92"/>
                  </a:lnTo>
                  <a:lnTo>
                    <a:pt x="44" y="90"/>
                  </a:lnTo>
                  <a:lnTo>
                    <a:pt x="43" y="90"/>
                  </a:lnTo>
                  <a:lnTo>
                    <a:pt x="42" y="89"/>
                  </a:lnTo>
                  <a:lnTo>
                    <a:pt x="41" y="88"/>
                  </a:lnTo>
                  <a:lnTo>
                    <a:pt x="40" y="87"/>
                  </a:lnTo>
                  <a:lnTo>
                    <a:pt x="38" y="87"/>
                  </a:lnTo>
                  <a:lnTo>
                    <a:pt x="38" y="86"/>
                  </a:lnTo>
                  <a:lnTo>
                    <a:pt x="38" y="85"/>
                  </a:lnTo>
                  <a:lnTo>
                    <a:pt x="38" y="84"/>
                  </a:lnTo>
                  <a:lnTo>
                    <a:pt x="38" y="82"/>
                  </a:lnTo>
                  <a:lnTo>
                    <a:pt x="40" y="82"/>
                  </a:lnTo>
                  <a:lnTo>
                    <a:pt x="40" y="81"/>
                  </a:lnTo>
                  <a:lnTo>
                    <a:pt x="41" y="81"/>
                  </a:lnTo>
                  <a:lnTo>
                    <a:pt x="41" y="82"/>
                  </a:lnTo>
                  <a:lnTo>
                    <a:pt x="42" y="82"/>
                  </a:lnTo>
                  <a:lnTo>
                    <a:pt x="42" y="84"/>
                  </a:lnTo>
                  <a:lnTo>
                    <a:pt x="43" y="84"/>
                  </a:lnTo>
                  <a:lnTo>
                    <a:pt x="43" y="82"/>
                  </a:lnTo>
                  <a:lnTo>
                    <a:pt x="43" y="81"/>
                  </a:lnTo>
                  <a:lnTo>
                    <a:pt x="42" y="80"/>
                  </a:lnTo>
                  <a:lnTo>
                    <a:pt x="42" y="79"/>
                  </a:lnTo>
                  <a:lnTo>
                    <a:pt x="41" y="79"/>
                  </a:lnTo>
                  <a:lnTo>
                    <a:pt x="41" y="78"/>
                  </a:lnTo>
                  <a:lnTo>
                    <a:pt x="42" y="78"/>
                  </a:lnTo>
                  <a:lnTo>
                    <a:pt x="42" y="77"/>
                  </a:lnTo>
                  <a:lnTo>
                    <a:pt x="42" y="76"/>
                  </a:lnTo>
                  <a:lnTo>
                    <a:pt x="42" y="74"/>
                  </a:lnTo>
                  <a:lnTo>
                    <a:pt x="42" y="73"/>
                  </a:lnTo>
                  <a:lnTo>
                    <a:pt x="41" y="72"/>
                  </a:lnTo>
                  <a:lnTo>
                    <a:pt x="42" y="71"/>
                  </a:lnTo>
                  <a:lnTo>
                    <a:pt x="43" y="71"/>
                  </a:lnTo>
                  <a:lnTo>
                    <a:pt x="44" y="71"/>
                  </a:lnTo>
                  <a:lnTo>
                    <a:pt x="44" y="72"/>
                  </a:lnTo>
                  <a:lnTo>
                    <a:pt x="45" y="72"/>
                  </a:lnTo>
                  <a:lnTo>
                    <a:pt x="46" y="72"/>
                  </a:lnTo>
                  <a:lnTo>
                    <a:pt x="48" y="72"/>
                  </a:lnTo>
                  <a:lnTo>
                    <a:pt x="49" y="72"/>
                  </a:lnTo>
                  <a:lnTo>
                    <a:pt x="50" y="71"/>
                  </a:lnTo>
                  <a:lnTo>
                    <a:pt x="50" y="70"/>
                  </a:lnTo>
                  <a:lnTo>
                    <a:pt x="50" y="69"/>
                  </a:lnTo>
                  <a:lnTo>
                    <a:pt x="49" y="68"/>
                  </a:lnTo>
                  <a:lnTo>
                    <a:pt x="49" y="66"/>
                  </a:lnTo>
                  <a:lnTo>
                    <a:pt x="48" y="66"/>
                  </a:lnTo>
                  <a:lnTo>
                    <a:pt x="46" y="65"/>
                  </a:lnTo>
                  <a:lnTo>
                    <a:pt x="46" y="64"/>
                  </a:lnTo>
                  <a:lnTo>
                    <a:pt x="46" y="63"/>
                  </a:lnTo>
                  <a:lnTo>
                    <a:pt x="46" y="62"/>
                  </a:lnTo>
                  <a:lnTo>
                    <a:pt x="48" y="62"/>
                  </a:lnTo>
                  <a:lnTo>
                    <a:pt x="48" y="61"/>
                  </a:lnTo>
                  <a:lnTo>
                    <a:pt x="49" y="61"/>
                  </a:lnTo>
                  <a:lnTo>
                    <a:pt x="50" y="61"/>
                  </a:lnTo>
                  <a:lnTo>
                    <a:pt x="50" y="62"/>
                  </a:lnTo>
                  <a:lnTo>
                    <a:pt x="51" y="62"/>
                  </a:lnTo>
                  <a:lnTo>
                    <a:pt x="52" y="63"/>
                  </a:lnTo>
                  <a:lnTo>
                    <a:pt x="53" y="63"/>
                  </a:lnTo>
                  <a:lnTo>
                    <a:pt x="53" y="62"/>
                  </a:lnTo>
                  <a:lnTo>
                    <a:pt x="54" y="61"/>
                  </a:lnTo>
                  <a:lnTo>
                    <a:pt x="56" y="61"/>
                  </a:lnTo>
                  <a:lnTo>
                    <a:pt x="56" y="60"/>
                  </a:lnTo>
                  <a:lnTo>
                    <a:pt x="57" y="58"/>
                  </a:lnTo>
                  <a:lnTo>
                    <a:pt x="57" y="57"/>
                  </a:lnTo>
                  <a:lnTo>
                    <a:pt x="57" y="56"/>
                  </a:lnTo>
                  <a:lnTo>
                    <a:pt x="56" y="56"/>
                  </a:lnTo>
                  <a:lnTo>
                    <a:pt x="54" y="56"/>
                  </a:lnTo>
                  <a:lnTo>
                    <a:pt x="53" y="56"/>
                  </a:lnTo>
                  <a:lnTo>
                    <a:pt x="52" y="55"/>
                  </a:lnTo>
                  <a:lnTo>
                    <a:pt x="52" y="54"/>
                  </a:lnTo>
                  <a:lnTo>
                    <a:pt x="52" y="53"/>
                  </a:lnTo>
                  <a:lnTo>
                    <a:pt x="53" y="53"/>
                  </a:lnTo>
                  <a:lnTo>
                    <a:pt x="53" y="52"/>
                  </a:lnTo>
                  <a:lnTo>
                    <a:pt x="54" y="52"/>
                  </a:lnTo>
                  <a:lnTo>
                    <a:pt x="54" y="50"/>
                  </a:lnTo>
                  <a:lnTo>
                    <a:pt x="54" y="49"/>
                  </a:lnTo>
                  <a:lnTo>
                    <a:pt x="53" y="48"/>
                  </a:lnTo>
                  <a:lnTo>
                    <a:pt x="52" y="47"/>
                  </a:lnTo>
                  <a:lnTo>
                    <a:pt x="51" y="47"/>
                  </a:lnTo>
                  <a:lnTo>
                    <a:pt x="51" y="46"/>
                  </a:lnTo>
                  <a:lnTo>
                    <a:pt x="50" y="45"/>
                  </a:lnTo>
                  <a:lnTo>
                    <a:pt x="50" y="44"/>
                  </a:lnTo>
                  <a:lnTo>
                    <a:pt x="51" y="44"/>
                  </a:lnTo>
                  <a:lnTo>
                    <a:pt x="51" y="42"/>
                  </a:lnTo>
                  <a:lnTo>
                    <a:pt x="51" y="41"/>
                  </a:lnTo>
                  <a:lnTo>
                    <a:pt x="52" y="41"/>
                  </a:lnTo>
                  <a:lnTo>
                    <a:pt x="52" y="40"/>
                  </a:lnTo>
                  <a:lnTo>
                    <a:pt x="52" y="39"/>
                  </a:lnTo>
                  <a:lnTo>
                    <a:pt x="53" y="39"/>
                  </a:lnTo>
                  <a:lnTo>
                    <a:pt x="53" y="38"/>
                  </a:lnTo>
                  <a:lnTo>
                    <a:pt x="56" y="37"/>
                  </a:lnTo>
                  <a:lnTo>
                    <a:pt x="57" y="37"/>
                  </a:lnTo>
                  <a:lnTo>
                    <a:pt x="57" y="36"/>
                  </a:lnTo>
                  <a:lnTo>
                    <a:pt x="57" y="34"/>
                  </a:lnTo>
                  <a:lnTo>
                    <a:pt x="57" y="33"/>
                  </a:lnTo>
                  <a:lnTo>
                    <a:pt x="58" y="33"/>
                  </a:lnTo>
                  <a:lnTo>
                    <a:pt x="59" y="32"/>
                  </a:lnTo>
                  <a:lnTo>
                    <a:pt x="60" y="31"/>
                  </a:lnTo>
                  <a:lnTo>
                    <a:pt x="61" y="30"/>
                  </a:lnTo>
                  <a:lnTo>
                    <a:pt x="61" y="29"/>
                  </a:lnTo>
                  <a:lnTo>
                    <a:pt x="62" y="29"/>
                  </a:lnTo>
                  <a:lnTo>
                    <a:pt x="62" y="30"/>
                  </a:lnTo>
                  <a:lnTo>
                    <a:pt x="64" y="30"/>
                  </a:lnTo>
                  <a:lnTo>
                    <a:pt x="65" y="30"/>
                  </a:lnTo>
                  <a:lnTo>
                    <a:pt x="66" y="29"/>
                  </a:lnTo>
                  <a:lnTo>
                    <a:pt x="66" y="28"/>
                  </a:lnTo>
                  <a:lnTo>
                    <a:pt x="65" y="26"/>
                  </a:lnTo>
                  <a:lnTo>
                    <a:pt x="64" y="25"/>
                  </a:lnTo>
                  <a:lnTo>
                    <a:pt x="61" y="25"/>
                  </a:lnTo>
                  <a:lnTo>
                    <a:pt x="61" y="24"/>
                  </a:lnTo>
                  <a:lnTo>
                    <a:pt x="60" y="24"/>
                  </a:lnTo>
                  <a:lnTo>
                    <a:pt x="60" y="23"/>
                  </a:lnTo>
                  <a:lnTo>
                    <a:pt x="61" y="23"/>
                  </a:lnTo>
                  <a:lnTo>
                    <a:pt x="61" y="22"/>
                  </a:lnTo>
                  <a:lnTo>
                    <a:pt x="62" y="22"/>
                  </a:lnTo>
                  <a:lnTo>
                    <a:pt x="64" y="22"/>
                  </a:lnTo>
                  <a:lnTo>
                    <a:pt x="65" y="21"/>
                  </a:lnTo>
                  <a:lnTo>
                    <a:pt x="65" y="20"/>
                  </a:lnTo>
                  <a:lnTo>
                    <a:pt x="64" y="18"/>
                  </a:lnTo>
                  <a:lnTo>
                    <a:pt x="64" y="17"/>
                  </a:lnTo>
                  <a:lnTo>
                    <a:pt x="64" y="16"/>
                  </a:lnTo>
                  <a:lnTo>
                    <a:pt x="65" y="16"/>
                  </a:lnTo>
                  <a:lnTo>
                    <a:pt x="65" y="14"/>
                  </a:lnTo>
                  <a:lnTo>
                    <a:pt x="66" y="14"/>
                  </a:lnTo>
                  <a:lnTo>
                    <a:pt x="66" y="13"/>
                  </a:lnTo>
                  <a:lnTo>
                    <a:pt x="65" y="13"/>
                  </a:lnTo>
                  <a:lnTo>
                    <a:pt x="64" y="13"/>
                  </a:lnTo>
                  <a:lnTo>
                    <a:pt x="62" y="12"/>
                  </a:lnTo>
                  <a:lnTo>
                    <a:pt x="61" y="10"/>
                  </a:lnTo>
                  <a:lnTo>
                    <a:pt x="61" y="9"/>
                  </a:lnTo>
                  <a:lnTo>
                    <a:pt x="64" y="9"/>
                  </a:lnTo>
                  <a:lnTo>
                    <a:pt x="65" y="9"/>
                  </a:lnTo>
                  <a:lnTo>
                    <a:pt x="65" y="8"/>
                  </a:lnTo>
                  <a:lnTo>
                    <a:pt x="65" y="7"/>
                  </a:lnTo>
                  <a:close/>
                </a:path>
              </a:pathLst>
            </a:custGeom>
            <a:solidFill>
              <a:schemeClr val="bg1"/>
            </a:solidFill>
            <a:ln w="9525">
              <a:solidFill>
                <a:srgbClr val="000000"/>
              </a:solidFill>
              <a:round/>
              <a:headEnd/>
              <a:tailEnd/>
            </a:ln>
          </p:spPr>
          <p:txBody>
            <a:bodyPr/>
            <a:lstStyle/>
            <a:p>
              <a:endParaRPr lang="en-US" dirty="0"/>
            </a:p>
          </p:txBody>
        </p:sp>
        <p:sp>
          <p:nvSpPr>
            <p:cNvPr id="89" name="Freeform 190"/>
            <p:cNvSpPr>
              <a:spLocks/>
            </p:cNvSpPr>
            <p:nvPr/>
          </p:nvSpPr>
          <p:spPr bwMode="auto">
            <a:xfrm>
              <a:off x="2906" y="3225"/>
              <a:ext cx="270" cy="341"/>
            </a:xfrm>
            <a:custGeom>
              <a:avLst/>
              <a:gdLst>
                <a:gd name="T0" fmla="*/ 105 w 270"/>
                <a:gd name="T1" fmla="*/ 7 h 341"/>
                <a:gd name="T2" fmla="*/ 165 w 270"/>
                <a:gd name="T3" fmla="*/ 0 h 341"/>
                <a:gd name="T4" fmla="*/ 198 w 270"/>
                <a:gd name="T5" fmla="*/ 9 h 341"/>
                <a:gd name="T6" fmla="*/ 221 w 270"/>
                <a:gd name="T7" fmla="*/ 20 h 341"/>
                <a:gd name="T8" fmla="*/ 240 w 270"/>
                <a:gd name="T9" fmla="*/ 2 h 341"/>
                <a:gd name="T10" fmla="*/ 270 w 270"/>
                <a:gd name="T11" fmla="*/ 12 h 341"/>
                <a:gd name="T12" fmla="*/ 270 w 270"/>
                <a:gd name="T13" fmla="*/ 64 h 341"/>
                <a:gd name="T14" fmla="*/ 270 w 270"/>
                <a:gd name="T15" fmla="*/ 119 h 341"/>
                <a:gd name="T16" fmla="*/ 270 w 270"/>
                <a:gd name="T17" fmla="*/ 166 h 341"/>
                <a:gd name="T18" fmla="*/ 270 w 270"/>
                <a:gd name="T19" fmla="*/ 223 h 341"/>
                <a:gd name="T20" fmla="*/ 212 w 270"/>
                <a:gd name="T21" fmla="*/ 225 h 341"/>
                <a:gd name="T22" fmla="*/ 170 w 270"/>
                <a:gd name="T23" fmla="*/ 225 h 341"/>
                <a:gd name="T24" fmla="*/ 163 w 270"/>
                <a:gd name="T25" fmla="*/ 294 h 341"/>
                <a:gd name="T26" fmla="*/ 141 w 270"/>
                <a:gd name="T27" fmla="*/ 305 h 341"/>
                <a:gd name="T28" fmla="*/ 108 w 270"/>
                <a:gd name="T29" fmla="*/ 327 h 341"/>
                <a:gd name="T30" fmla="*/ 82 w 270"/>
                <a:gd name="T31" fmla="*/ 338 h 341"/>
                <a:gd name="T32" fmla="*/ 75 w 270"/>
                <a:gd name="T33" fmla="*/ 329 h 341"/>
                <a:gd name="T34" fmla="*/ 66 w 270"/>
                <a:gd name="T35" fmla="*/ 322 h 341"/>
                <a:gd name="T36" fmla="*/ 57 w 270"/>
                <a:gd name="T37" fmla="*/ 319 h 341"/>
                <a:gd name="T38" fmla="*/ 51 w 270"/>
                <a:gd name="T39" fmla="*/ 314 h 341"/>
                <a:gd name="T40" fmla="*/ 49 w 270"/>
                <a:gd name="T41" fmla="*/ 310 h 341"/>
                <a:gd name="T42" fmla="*/ 44 w 270"/>
                <a:gd name="T43" fmla="*/ 306 h 341"/>
                <a:gd name="T44" fmla="*/ 40 w 270"/>
                <a:gd name="T45" fmla="*/ 296 h 341"/>
                <a:gd name="T46" fmla="*/ 30 w 270"/>
                <a:gd name="T47" fmla="*/ 288 h 341"/>
                <a:gd name="T48" fmla="*/ 32 w 270"/>
                <a:gd name="T49" fmla="*/ 285 h 341"/>
                <a:gd name="T50" fmla="*/ 30 w 270"/>
                <a:gd name="T51" fmla="*/ 278 h 341"/>
                <a:gd name="T52" fmla="*/ 30 w 270"/>
                <a:gd name="T53" fmla="*/ 274 h 341"/>
                <a:gd name="T54" fmla="*/ 22 w 270"/>
                <a:gd name="T55" fmla="*/ 268 h 341"/>
                <a:gd name="T56" fmla="*/ 21 w 270"/>
                <a:gd name="T57" fmla="*/ 262 h 341"/>
                <a:gd name="T58" fmla="*/ 16 w 270"/>
                <a:gd name="T59" fmla="*/ 253 h 341"/>
                <a:gd name="T60" fmla="*/ 16 w 270"/>
                <a:gd name="T61" fmla="*/ 247 h 341"/>
                <a:gd name="T62" fmla="*/ 16 w 270"/>
                <a:gd name="T63" fmla="*/ 240 h 341"/>
                <a:gd name="T64" fmla="*/ 14 w 270"/>
                <a:gd name="T65" fmla="*/ 228 h 341"/>
                <a:gd name="T66" fmla="*/ 8 w 270"/>
                <a:gd name="T67" fmla="*/ 222 h 341"/>
                <a:gd name="T68" fmla="*/ 2 w 270"/>
                <a:gd name="T69" fmla="*/ 215 h 341"/>
                <a:gd name="T70" fmla="*/ 3 w 270"/>
                <a:gd name="T71" fmla="*/ 213 h 341"/>
                <a:gd name="T72" fmla="*/ 5 w 270"/>
                <a:gd name="T73" fmla="*/ 205 h 341"/>
                <a:gd name="T74" fmla="*/ 9 w 270"/>
                <a:gd name="T75" fmla="*/ 199 h 341"/>
                <a:gd name="T76" fmla="*/ 2 w 270"/>
                <a:gd name="T77" fmla="*/ 190 h 341"/>
                <a:gd name="T78" fmla="*/ 11 w 270"/>
                <a:gd name="T79" fmla="*/ 184 h 341"/>
                <a:gd name="T80" fmla="*/ 9 w 270"/>
                <a:gd name="T81" fmla="*/ 176 h 341"/>
                <a:gd name="T82" fmla="*/ 11 w 270"/>
                <a:gd name="T83" fmla="*/ 170 h 341"/>
                <a:gd name="T84" fmla="*/ 12 w 270"/>
                <a:gd name="T85" fmla="*/ 168 h 341"/>
                <a:gd name="T86" fmla="*/ 10 w 270"/>
                <a:gd name="T87" fmla="*/ 161 h 341"/>
                <a:gd name="T88" fmla="*/ 10 w 270"/>
                <a:gd name="T89" fmla="*/ 149 h 341"/>
                <a:gd name="T90" fmla="*/ 13 w 270"/>
                <a:gd name="T91" fmla="*/ 142 h 341"/>
                <a:gd name="T92" fmla="*/ 20 w 270"/>
                <a:gd name="T93" fmla="*/ 135 h 341"/>
                <a:gd name="T94" fmla="*/ 24 w 270"/>
                <a:gd name="T95" fmla="*/ 137 h 341"/>
                <a:gd name="T96" fmla="*/ 25 w 270"/>
                <a:gd name="T97" fmla="*/ 130 h 341"/>
                <a:gd name="T98" fmla="*/ 29 w 270"/>
                <a:gd name="T99" fmla="*/ 121 h 341"/>
                <a:gd name="T100" fmla="*/ 34 w 270"/>
                <a:gd name="T101" fmla="*/ 117 h 341"/>
                <a:gd name="T102" fmla="*/ 34 w 270"/>
                <a:gd name="T103" fmla="*/ 105 h 341"/>
                <a:gd name="T104" fmla="*/ 36 w 270"/>
                <a:gd name="T105" fmla="*/ 101 h 341"/>
                <a:gd name="T106" fmla="*/ 43 w 270"/>
                <a:gd name="T107" fmla="*/ 90 h 341"/>
                <a:gd name="T108" fmla="*/ 43 w 270"/>
                <a:gd name="T109" fmla="*/ 81 h 341"/>
                <a:gd name="T110" fmla="*/ 48 w 270"/>
                <a:gd name="T111" fmla="*/ 72 h 341"/>
                <a:gd name="T112" fmla="*/ 51 w 270"/>
                <a:gd name="T113" fmla="*/ 62 h 341"/>
                <a:gd name="T114" fmla="*/ 53 w 270"/>
                <a:gd name="T115" fmla="*/ 52 h 341"/>
                <a:gd name="T116" fmla="*/ 53 w 270"/>
                <a:gd name="T117" fmla="*/ 38 h 341"/>
                <a:gd name="T118" fmla="*/ 65 w 270"/>
                <a:gd name="T119" fmla="*/ 26 h 34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70" h="341">
                  <a:moveTo>
                    <a:pt x="65" y="7"/>
                  </a:moveTo>
                  <a:lnTo>
                    <a:pt x="66" y="7"/>
                  </a:lnTo>
                  <a:lnTo>
                    <a:pt x="67" y="7"/>
                  </a:lnTo>
                  <a:lnTo>
                    <a:pt x="69" y="7"/>
                  </a:lnTo>
                  <a:lnTo>
                    <a:pt x="70" y="7"/>
                  </a:lnTo>
                  <a:lnTo>
                    <a:pt x="73" y="7"/>
                  </a:lnTo>
                  <a:lnTo>
                    <a:pt x="75" y="7"/>
                  </a:lnTo>
                  <a:lnTo>
                    <a:pt x="81" y="7"/>
                  </a:lnTo>
                  <a:lnTo>
                    <a:pt x="82" y="7"/>
                  </a:lnTo>
                  <a:lnTo>
                    <a:pt x="84" y="7"/>
                  </a:lnTo>
                  <a:lnTo>
                    <a:pt x="88" y="7"/>
                  </a:lnTo>
                  <a:lnTo>
                    <a:pt x="90" y="7"/>
                  </a:lnTo>
                  <a:lnTo>
                    <a:pt x="91" y="7"/>
                  </a:lnTo>
                  <a:lnTo>
                    <a:pt x="93" y="7"/>
                  </a:lnTo>
                  <a:lnTo>
                    <a:pt x="99" y="7"/>
                  </a:lnTo>
                  <a:lnTo>
                    <a:pt x="102" y="7"/>
                  </a:lnTo>
                  <a:lnTo>
                    <a:pt x="105" y="7"/>
                  </a:lnTo>
                  <a:lnTo>
                    <a:pt x="108" y="7"/>
                  </a:lnTo>
                  <a:lnTo>
                    <a:pt x="115" y="7"/>
                  </a:lnTo>
                  <a:lnTo>
                    <a:pt x="118" y="7"/>
                  </a:lnTo>
                  <a:lnTo>
                    <a:pt x="120" y="7"/>
                  </a:lnTo>
                  <a:lnTo>
                    <a:pt x="122" y="7"/>
                  </a:lnTo>
                  <a:lnTo>
                    <a:pt x="124" y="7"/>
                  </a:lnTo>
                  <a:lnTo>
                    <a:pt x="133" y="7"/>
                  </a:lnTo>
                  <a:lnTo>
                    <a:pt x="141" y="7"/>
                  </a:lnTo>
                  <a:lnTo>
                    <a:pt x="146" y="7"/>
                  </a:lnTo>
                  <a:lnTo>
                    <a:pt x="149" y="7"/>
                  </a:lnTo>
                  <a:lnTo>
                    <a:pt x="157" y="7"/>
                  </a:lnTo>
                  <a:lnTo>
                    <a:pt x="158" y="8"/>
                  </a:lnTo>
                  <a:lnTo>
                    <a:pt x="158" y="4"/>
                  </a:lnTo>
                  <a:lnTo>
                    <a:pt x="158" y="0"/>
                  </a:lnTo>
                  <a:lnTo>
                    <a:pt x="160" y="0"/>
                  </a:lnTo>
                  <a:lnTo>
                    <a:pt x="163" y="0"/>
                  </a:lnTo>
                  <a:lnTo>
                    <a:pt x="165" y="0"/>
                  </a:lnTo>
                  <a:lnTo>
                    <a:pt x="166" y="0"/>
                  </a:lnTo>
                  <a:lnTo>
                    <a:pt x="169" y="0"/>
                  </a:lnTo>
                  <a:lnTo>
                    <a:pt x="173" y="0"/>
                  </a:lnTo>
                  <a:lnTo>
                    <a:pt x="176" y="0"/>
                  </a:lnTo>
                  <a:lnTo>
                    <a:pt x="181" y="0"/>
                  </a:lnTo>
                  <a:lnTo>
                    <a:pt x="184" y="0"/>
                  </a:lnTo>
                  <a:lnTo>
                    <a:pt x="185" y="0"/>
                  </a:lnTo>
                  <a:lnTo>
                    <a:pt x="185" y="1"/>
                  </a:lnTo>
                  <a:lnTo>
                    <a:pt x="185" y="2"/>
                  </a:lnTo>
                  <a:lnTo>
                    <a:pt x="185" y="4"/>
                  </a:lnTo>
                  <a:lnTo>
                    <a:pt x="185" y="7"/>
                  </a:lnTo>
                  <a:lnTo>
                    <a:pt x="185" y="8"/>
                  </a:lnTo>
                  <a:lnTo>
                    <a:pt x="186" y="8"/>
                  </a:lnTo>
                  <a:lnTo>
                    <a:pt x="187" y="8"/>
                  </a:lnTo>
                  <a:lnTo>
                    <a:pt x="188" y="8"/>
                  </a:lnTo>
                  <a:lnTo>
                    <a:pt x="198" y="8"/>
                  </a:lnTo>
                  <a:lnTo>
                    <a:pt x="198" y="9"/>
                  </a:lnTo>
                  <a:lnTo>
                    <a:pt x="198" y="13"/>
                  </a:lnTo>
                  <a:lnTo>
                    <a:pt x="198" y="14"/>
                  </a:lnTo>
                  <a:lnTo>
                    <a:pt x="198" y="16"/>
                  </a:lnTo>
                  <a:lnTo>
                    <a:pt x="198" y="20"/>
                  </a:lnTo>
                  <a:lnTo>
                    <a:pt x="201" y="20"/>
                  </a:lnTo>
                  <a:lnTo>
                    <a:pt x="203" y="20"/>
                  </a:lnTo>
                  <a:lnTo>
                    <a:pt x="204" y="20"/>
                  </a:lnTo>
                  <a:lnTo>
                    <a:pt x="206" y="20"/>
                  </a:lnTo>
                  <a:lnTo>
                    <a:pt x="208" y="20"/>
                  </a:lnTo>
                  <a:lnTo>
                    <a:pt x="209" y="20"/>
                  </a:lnTo>
                  <a:lnTo>
                    <a:pt x="210" y="20"/>
                  </a:lnTo>
                  <a:lnTo>
                    <a:pt x="211" y="20"/>
                  </a:lnTo>
                  <a:lnTo>
                    <a:pt x="214" y="20"/>
                  </a:lnTo>
                  <a:lnTo>
                    <a:pt x="217" y="20"/>
                  </a:lnTo>
                  <a:lnTo>
                    <a:pt x="218" y="20"/>
                  </a:lnTo>
                  <a:lnTo>
                    <a:pt x="219" y="20"/>
                  </a:lnTo>
                  <a:lnTo>
                    <a:pt x="221" y="20"/>
                  </a:lnTo>
                  <a:lnTo>
                    <a:pt x="224" y="20"/>
                  </a:lnTo>
                  <a:lnTo>
                    <a:pt x="225" y="20"/>
                  </a:lnTo>
                  <a:lnTo>
                    <a:pt x="226" y="20"/>
                  </a:lnTo>
                  <a:lnTo>
                    <a:pt x="226" y="16"/>
                  </a:lnTo>
                  <a:lnTo>
                    <a:pt x="226" y="15"/>
                  </a:lnTo>
                  <a:lnTo>
                    <a:pt x="226" y="14"/>
                  </a:lnTo>
                  <a:lnTo>
                    <a:pt x="226" y="10"/>
                  </a:lnTo>
                  <a:lnTo>
                    <a:pt x="226" y="8"/>
                  </a:lnTo>
                  <a:lnTo>
                    <a:pt x="226" y="7"/>
                  </a:lnTo>
                  <a:lnTo>
                    <a:pt x="226" y="6"/>
                  </a:lnTo>
                  <a:lnTo>
                    <a:pt x="226" y="2"/>
                  </a:lnTo>
                  <a:lnTo>
                    <a:pt x="229" y="2"/>
                  </a:lnTo>
                  <a:lnTo>
                    <a:pt x="232" y="2"/>
                  </a:lnTo>
                  <a:lnTo>
                    <a:pt x="235" y="2"/>
                  </a:lnTo>
                  <a:lnTo>
                    <a:pt x="236" y="2"/>
                  </a:lnTo>
                  <a:lnTo>
                    <a:pt x="238" y="2"/>
                  </a:lnTo>
                  <a:lnTo>
                    <a:pt x="240" y="2"/>
                  </a:lnTo>
                  <a:lnTo>
                    <a:pt x="243" y="2"/>
                  </a:lnTo>
                  <a:lnTo>
                    <a:pt x="246" y="2"/>
                  </a:lnTo>
                  <a:lnTo>
                    <a:pt x="249" y="2"/>
                  </a:lnTo>
                  <a:lnTo>
                    <a:pt x="250" y="2"/>
                  </a:lnTo>
                  <a:lnTo>
                    <a:pt x="252" y="2"/>
                  </a:lnTo>
                  <a:lnTo>
                    <a:pt x="253" y="2"/>
                  </a:lnTo>
                  <a:lnTo>
                    <a:pt x="256" y="2"/>
                  </a:lnTo>
                  <a:lnTo>
                    <a:pt x="257" y="2"/>
                  </a:lnTo>
                  <a:lnTo>
                    <a:pt x="260" y="2"/>
                  </a:lnTo>
                  <a:lnTo>
                    <a:pt x="261" y="2"/>
                  </a:lnTo>
                  <a:lnTo>
                    <a:pt x="265" y="2"/>
                  </a:lnTo>
                  <a:lnTo>
                    <a:pt x="266" y="2"/>
                  </a:lnTo>
                  <a:lnTo>
                    <a:pt x="266" y="5"/>
                  </a:lnTo>
                  <a:lnTo>
                    <a:pt x="266" y="8"/>
                  </a:lnTo>
                  <a:lnTo>
                    <a:pt x="269" y="8"/>
                  </a:lnTo>
                  <a:lnTo>
                    <a:pt x="270" y="8"/>
                  </a:lnTo>
                  <a:lnTo>
                    <a:pt x="270" y="12"/>
                  </a:lnTo>
                  <a:lnTo>
                    <a:pt x="270" y="13"/>
                  </a:lnTo>
                  <a:lnTo>
                    <a:pt x="270" y="14"/>
                  </a:lnTo>
                  <a:lnTo>
                    <a:pt x="270" y="17"/>
                  </a:lnTo>
                  <a:lnTo>
                    <a:pt x="270" y="20"/>
                  </a:lnTo>
                  <a:lnTo>
                    <a:pt x="270" y="22"/>
                  </a:lnTo>
                  <a:lnTo>
                    <a:pt x="270" y="24"/>
                  </a:lnTo>
                  <a:lnTo>
                    <a:pt x="270" y="25"/>
                  </a:lnTo>
                  <a:lnTo>
                    <a:pt x="270" y="31"/>
                  </a:lnTo>
                  <a:lnTo>
                    <a:pt x="270" y="32"/>
                  </a:lnTo>
                  <a:lnTo>
                    <a:pt x="270" y="33"/>
                  </a:lnTo>
                  <a:lnTo>
                    <a:pt x="270" y="37"/>
                  </a:lnTo>
                  <a:lnTo>
                    <a:pt x="270" y="45"/>
                  </a:lnTo>
                  <a:lnTo>
                    <a:pt x="270" y="46"/>
                  </a:lnTo>
                  <a:lnTo>
                    <a:pt x="270" y="52"/>
                  </a:lnTo>
                  <a:lnTo>
                    <a:pt x="270" y="58"/>
                  </a:lnTo>
                  <a:lnTo>
                    <a:pt x="270" y="63"/>
                  </a:lnTo>
                  <a:lnTo>
                    <a:pt x="270" y="64"/>
                  </a:lnTo>
                  <a:lnTo>
                    <a:pt x="270" y="68"/>
                  </a:lnTo>
                  <a:lnTo>
                    <a:pt x="270" y="73"/>
                  </a:lnTo>
                  <a:lnTo>
                    <a:pt x="270" y="77"/>
                  </a:lnTo>
                  <a:lnTo>
                    <a:pt x="270" y="80"/>
                  </a:lnTo>
                  <a:lnTo>
                    <a:pt x="270" y="82"/>
                  </a:lnTo>
                  <a:lnTo>
                    <a:pt x="270" y="84"/>
                  </a:lnTo>
                  <a:lnTo>
                    <a:pt x="270" y="85"/>
                  </a:lnTo>
                  <a:lnTo>
                    <a:pt x="270" y="90"/>
                  </a:lnTo>
                  <a:lnTo>
                    <a:pt x="270" y="94"/>
                  </a:lnTo>
                  <a:lnTo>
                    <a:pt x="270" y="96"/>
                  </a:lnTo>
                  <a:lnTo>
                    <a:pt x="270" y="98"/>
                  </a:lnTo>
                  <a:lnTo>
                    <a:pt x="270" y="104"/>
                  </a:lnTo>
                  <a:lnTo>
                    <a:pt x="270" y="108"/>
                  </a:lnTo>
                  <a:lnTo>
                    <a:pt x="270" y="109"/>
                  </a:lnTo>
                  <a:lnTo>
                    <a:pt x="270" y="113"/>
                  </a:lnTo>
                  <a:lnTo>
                    <a:pt x="270" y="118"/>
                  </a:lnTo>
                  <a:lnTo>
                    <a:pt x="270" y="119"/>
                  </a:lnTo>
                  <a:lnTo>
                    <a:pt x="270" y="120"/>
                  </a:lnTo>
                  <a:lnTo>
                    <a:pt x="270" y="122"/>
                  </a:lnTo>
                  <a:lnTo>
                    <a:pt x="270" y="124"/>
                  </a:lnTo>
                  <a:lnTo>
                    <a:pt x="270" y="125"/>
                  </a:lnTo>
                  <a:lnTo>
                    <a:pt x="270" y="128"/>
                  </a:lnTo>
                  <a:lnTo>
                    <a:pt x="270" y="133"/>
                  </a:lnTo>
                  <a:lnTo>
                    <a:pt x="270" y="136"/>
                  </a:lnTo>
                  <a:lnTo>
                    <a:pt x="270" y="140"/>
                  </a:lnTo>
                  <a:lnTo>
                    <a:pt x="270" y="145"/>
                  </a:lnTo>
                  <a:lnTo>
                    <a:pt x="270" y="146"/>
                  </a:lnTo>
                  <a:lnTo>
                    <a:pt x="270" y="149"/>
                  </a:lnTo>
                  <a:lnTo>
                    <a:pt x="270" y="150"/>
                  </a:lnTo>
                  <a:lnTo>
                    <a:pt x="270" y="153"/>
                  </a:lnTo>
                  <a:lnTo>
                    <a:pt x="270" y="154"/>
                  </a:lnTo>
                  <a:lnTo>
                    <a:pt x="270" y="158"/>
                  </a:lnTo>
                  <a:lnTo>
                    <a:pt x="270" y="162"/>
                  </a:lnTo>
                  <a:lnTo>
                    <a:pt x="270" y="166"/>
                  </a:lnTo>
                  <a:lnTo>
                    <a:pt x="270" y="169"/>
                  </a:lnTo>
                  <a:lnTo>
                    <a:pt x="270" y="172"/>
                  </a:lnTo>
                  <a:lnTo>
                    <a:pt x="270" y="175"/>
                  </a:lnTo>
                  <a:lnTo>
                    <a:pt x="270" y="176"/>
                  </a:lnTo>
                  <a:lnTo>
                    <a:pt x="270" y="180"/>
                  </a:lnTo>
                  <a:lnTo>
                    <a:pt x="270" y="182"/>
                  </a:lnTo>
                  <a:lnTo>
                    <a:pt x="270" y="186"/>
                  </a:lnTo>
                  <a:lnTo>
                    <a:pt x="270" y="192"/>
                  </a:lnTo>
                  <a:lnTo>
                    <a:pt x="270" y="196"/>
                  </a:lnTo>
                  <a:lnTo>
                    <a:pt x="270" y="197"/>
                  </a:lnTo>
                  <a:lnTo>
                    <a:pt x="270" y="198"/>
                  </a:lnTo>
                  <a:lnTo>
                    <a:pt x="270" y="202"/>
                  </a:lnTo>
                  <a:lnTo>
                    <a:pt x="270" y="207"/>
                  </a:lnTo>
                  <a:lnTo>
                    <a:pt x="270" y="216"/>
                  </a:lnTo>
                  <a:lnTo>
                    <a:pt x="270" y="217"/>
                  </a:lnTo>
                  <a:lnTo>
                    <a:pt x="270" y="220"/>
                  </a:lnTo>
                  <a:lnTo>
                    <a:pt x="270" y="223"/>
                  </a:lnTo>
                  <a:lnTo>
                    <a:pt x="270" y="224"/>
                  </a:lnTo>
                  <a:lnTo>
                    <a:pt x="270" y="225"/>
                  </a:lnTo>
                  <a:lnTo>
                    <a:pt x="267" y="225"/>
                  </a:lnTo>
                  <a:lnTo>
                    <a:pt x="262" y="225"/>
                  </a:lnTo>
                  <a:lnTo>
                    <a:pt x="261" y="225"/>
                  </a:lnTo>
                  <a:lnTo>
                    <a:pt x="259" y="225"/>
                  </a:lnTo>
                  <a:lnTo>
                    <a:pt x="258" y="225"/>
                  </a:lnTo>
                  <a:lnTo>
                    <a:pt x="253" y="225"/>
                  </a:lnTo>
                  <a:lnTo>
                    <a:pt x="251" y="225"/>
                  </a:lnTo>
                  <a:lnTo>
                    <a:pt x="246" y="225"/>
                  </a:lnTo>
                  <a:lnTo>
                    <a:pt x="240" y="225"/>
                  </a:lnTo>
                  <a:lnTo>
                    <a:pt x="238" y="225"/>
                  </a:lnTo>
                  <a:lnTo>
                    <a:pt x="234" y="225"/>
                  </a:lnTo>
                  <a:lnTo>
                    <a:pt x="225" y="225"/>
                  </a:lnTo>
                  <a:lnTo>
                    <a:pt x="218" y="225"/>
                  </a:lnTo>
                  <a:lnTo>
                    <a:pt x="213" y="225"/>
                  </a:lnTo>
                  <a:lnTo>
                    <a:pt x="212" y="225"/>
                  </a:lnTo>
                  <a:lnTo>
                    <a:pt x="210" y="225"/>
                  </a:lnTo>
                  <a:lnTo>
                    <a:pt x="208" y="225"/>
                  </a:lnTo>
                  <a:lnTo>
                    <a:pt x="206" y="225"/>
                  </a:lnTo>
                  <a:lnTo>
                    <a:pt x="205" y="225"/>
                  </a:lnTo>
                  <a:lnTo>
                    <a:pt x="200" y="225"/>
                  </a:lnTo>
                  <a:lnTo>
                    <a:pt x="198" y="225"/>
                  </a:lnTo>
                  <a:lnTo>
                    <a:pt x="197" y="225"/>
                  </a:lnTo>
                  <a:lnTo>
                    <a:pt x="195" y="225"/>
                  </a:lnTo>
                  <a:lnTo>
                    <a:pt x="190" y="225"/>
                  </a:lnTo>
                  <a:lnTo>
                    <a:pt x="189" y="225"/>
                  </a:lnTo>
                  <a:lnTo>
                    <a:pt x="186" y="224"/>
                  </a:lnTo>
                  <a:lnTo>
                    <a:pt x="185" y="224"/>
                  </a:lnTo>
                  <a:lnTo>
                    <a:pt x="182" y="224"/>
                  </a:lnTo>
                  <a:lnTo>
                    <a:pt x="180" y="224"/>
                  </a:lnTo>
                  <a:lnTo>
                    <a:pt x="178" y="225"/>
                  </a:lnTo>
                  <a:lnTo>
                    <a:pt x="173" y="225"/>
                  </a:lnTo>
                  <a:lnTo>
                    <a:pt x="170" y="225"/>
                  </a:lnTo>
                  <a:lnTo>
                    <a:pt x="163" y="225"/>
                  </a:lnTo>
                  <a:lnTo>
                    <a:pt x="163" y="228"/>
                  </a:lnTo>
                  <a:lnTo>
                    <a:pt x="163" y="234"/>
                  </a:lnTo>
                  <a:lnTo>
                    <a:pt x="163" y="237"/>
                  </a:lnTo>
                  <a:lnTo>
                    <a:pt x="163" y="238"/>
                  </a:lnTo>
                  <a:lnTo>
                    <a:pt x="163" y="239"/>
                  </a:lnTo>
                  <a:lnTo>
                    <a:pt x="163" y="240"/>
                  </a:lnTo>
                  <a:lnTo>
                    <a:pt x="163" y="244"/>
                  </a:lnTo>
                  <a:lnTo>
                    <a:pt x="163" y="249"/>
                  </a:lnTo>
                  <a:lnTo>
                    <a:pt x="163" y="256"/>
                  </a:lnTo>
                  <a:lnTo>
                    <a:pt x="163" y="258"/>
                  </a:lnTo>
                  <a:lnTo>
                    <a:pt x="163" y="262"/>
                  </a:lnTo>
                  <a:lnTo>
                    <a:pt x="163" y="263"/>
                  </a:lnTo>
                  <a:lnTo>
                    <a:pt x="163" y="264"/>
                  </a:lnTo>
                  <a:lnTo>
                    <a:pt x="163" y="265"/>
                  </a:lnTo>
                  <a:lnTo>
                    <a:pt x="163" y="293"/>
                  </a:lnTo>
                  <a:lnTo>
                    <a:pt x="163" y="294"/>
                  </a:lnTo>
                  <a:lnTo>
                    <a:pt x="163" y="296"/>
                  </a:lnTo>
                  <a:lnTo>
                    <a:pt x="163" y="297"/>
                  </a:lnTo>
                  <a:lnTo>
                    <a:pt x="163" y="301"/>
                  </a:lnTo>
                  <a:lnTo>
                    <a:pt x="163" y="302"/>
                  </a:lnTo>
                  <a:lnTo>
                    <a:pt x="163" y="303"/>
                  </a:lnTo>
                  <a:lnTo>
                    <a:pt x="163" y="305"/>
                  </a:lnTo>
                  <a:lnTo>
                    <a:pt x="161" y="305"/>
                  </a:lnTo>
                  <a:lnTo>
                    <a:pt x="160" y="305"/>
                  </a:lnTo>
                  <a:lnTo>
                    <a:pt x="158" y="305"/>
                  </a:lnTo>
                  <a:lnTo>
                    <a:pt x="157" y="305"/>
                  </a:lnTo>
                  <a:lnTo>
                    <a:pt x="156" y="305"/>
                  </a:lnTo>
                  <a:lnTo>
                    <a:pt x="152" y="305"/>
                  </a:lnTo>
                  <a:lnTo>
                    <a:pt x="149" y="305"/>
                  </a:lnTo>
                  <a:lnTo>
                    <a:pt x="145" y="305"/>
                  </a:lnTo>
                  <a:lnTo>
                    <a:pt x="144" y="305"/>
                  </a:lnTo>
                  <a:lnTo>
                    <a:pt x="142" y="305"/>
                  </a:lnTo>
                  <a:lnTo>
                    <a:pt x="141" y="305"/>
                  </a:lnTo>
                  <a:lnTo>
                    <a:pt x="140" y="305"/>
                  </a:lnTo>
                  <a:lnTo>
                    <a:pt x="139" y="305"/>
                  </a:lnTo>
                  <a:lnTo>
                    <a:pt x="136" y="305"/>
                  </a:lnTo>
                  <a:lnTo>
                    <a:pt x="136" y="314"/>
                  </a:lnTo>
                  <a:lnTo>
                    <a:pt x="134" y="314"/>
                  </a:lnTo>
                  <a:lnTo>
                    <a:pt x="126" y="314"/>
                  </a:lnTo>
                  <a:lnTo>
                    <a:pt x="122" y="314"/>
                  </a:lnTo>
                  <a:lnTo>
                    <a:pt x="120" y="314"/>
                  </a:lnTo>
                  <a:lnTo>
                    <a:pt x="108" y="314"/>
                  </a:lnTo>
                  <a:lnTo>
                    <a:pt x="108" y="316"/>
                  </a:lnTo>
                  <a:lnTo>
                    <a:pt x="108" y="317"/>
                  </a:lnTo>
                  <a:lnTo>
                    <a:pt x="108" y="319"/>
                  </a:lnTo>
                  <a:lnTo>
                    <a:pt x="108" y="322"/>
                  </a:lnTo>
                  <a:lnTo>
                    <a:pt x="108" y="324"/>
                  </a:lnTo>
                  <a:lnTo>
                    <a:pt x="108" y="325"/>
                  </a:lnTo>
                  <a:lnTo>
                    <a:pt x="108" y="326"/>
                  </a:lnTo>
                  <a:lnTo>
                    <a:pt x="108" y="327"/>
                  </a:lnTo>
                  <a:lnTo>
                    <a:pt x="108" y="328"/>
                  </a:lnTo>
                  <a:lnTo>
                    <a:pt x="108" y="335"/>
                  </a:lnTo>
                  <a:lnTo>
                    <a:pt x="108" y="336"/>
                  </a:lnTo>
                  <a:lnTo>
                    <a:pt x="108" y="341"/>
                  </a:lnTo>
                  <a:lnTo>
                    <a:pt x="105" y="341"/>
                  </a:lnTo>
                  <a:lnTo>
                    <a:pt x="99" y="341"/>
                  </a:lnTo>
                  <a:lnTo>
                    <a:pt x="97" y="341"/>
                  </a:lnTo>
                  <a:lnTo>
                    <a:pt x="93" y="341"/>
                  </a:lnTo>
                  <a:lnTo>
                    <a:pt x="92" y="341"/>
                  </a:lnTo>
                  <a:lnTo>
                    <a:pt x="89" y="341"/>
                  </a:lnTo>
                  <a:lnTo>
                    <a:pt x="88" y="341"/>
                  </a:lnTo>
                  <a:lnTo>
                    <a:pt x="85" y="341"/>
                  </a:lnTo>
                  <a:lnTo>
                    <a:pt x="84" y="341"/>
                  </a:lnTo>
                  <a:lnTo>
                    <a:pt x="84" y="340"/>
                  </a:lnTo>
                  <a:lnTo>
                    <a:pt x="83" y="340"/>
                  </a:lnTo>
                  <a:lnTo>
                    <a:pt x="83" y="338"/>
                  </a:lnTo>
                  <a:lnTo>
                    <a:pt x="82" y="338"/>
                  </a:lnTo>
                  <a:lnTo>
                    <a:pt x="81" y="338"/>
                  </a:lnTo>
                  <a:lnTo>
                    <a:pt x="81" y="337"/>
                  </a:lnTo>
                  <a:lnTo>
                    <a:pt x="80" y="337"/>
                  </a:lnTo>
                  <a:lnTo>
                    <a:pt x="78" y="337"/>
                  </a:lnTo>
                  <a:lnTo>
                    <a:pt x="78" y="338"/>
                  </a:lnTo>
                  <a:lnTo>
                    <a:pt x="78" y="337"/>
                  </a:lnTo>
                  <a:lnTo>
                    <a:pt x="77" y="337"/>
                  </a:lnTo>
                  <a:lnTo>
                    <a:pt x="77" y="336"/>
                  </a:lnTo>
                  <a:lnTo>
                    <a:pt x="78" y="336"/>
                  </a:lnTo>
                  <a:lnTo>
                    <a:pt x="77" y="335"/>
                  </a:lnTo>
                  <a:lnTo>
                    <a:pt x="77" y="334"/>
                  </a:lnTo>
                  <a:lnTo>
                    <a:pt x="77" y="333"/>
                  </a:lnTo>
                  <a:lnTo>
                    <a:pt x="76" y="333"/>
                  </a:lnTo>
                  <a:lnTo>
                    <a:pt x="76" y="332"/>
                  </a:lnTo>
                  <a:lnTo>
                    <a:pt x="76" y="330"/>
                  </a:lnTo>
                  <a:lnTo>
                    <a:pt x="75" y="330"/>
                  </a:lnTo>
                  <a:lnTo>
                    <a:pt x="75" y="329"/>
                  </a:lnTo>
                  <a:lnTo>
                    <a:pt x="74" y="329"/>
                  </a:lnTo>
                  <a:lnTo>
                    <a:pt x="73" y="329"/>
                  </a:lnTo>
                  <a:lnTo>
                    <a:pt x="72" y="329"/>
                  </a:lnTo>
                  <a:lnTo>
                    <a:pt x="72" y="328"/>
                  </a:lnTo>
                  <a:lnTo>
                    <a:pt x="70" y="327"/>
                  </a:lnTo>
                  <a:lnTo>
                    <a:pt x="69" y="326"/>
                  </a:lnTo>
                  <a:lnTo>
                    <a:pt x="69" y="327"/>
                  </a:lnTo>
                  <a:lnTo>
                    <a:pt x="68" y="327"/>
                  </a:lnTo>
                  <a:lnTo>
                    <a:pt x="68" y="326"/>
                  </a:lnTo>
                  <a:lnTo>
                    <a:pt x="69" y="325"/>
                  </a:lnTo>
                  <a:lnTo>
                    <a:pt x="69" y="324"/>
                  </a:lnTo>
                  <a:lnTo>
                    <a:pt x="69" y="322"/>
                  </a:lnTo>
                  <a:lnTo>
                    <a:pt x="68" y="322"/>
                  </a:lnTo>
                  <a:lnTo>
                    <a:pt x="67" y="321"/>
                  </a:lnTo>
                  <a:lnTo>
                    <a:pt x="66" y="320"/>
                  </a:lnTo>
                  <a:lnTo>
                    <a:pt x="66" y="321"/>
                  </a:lnTo>
                  <a:lnTo>
                    <a:pt x="66" y="322"/>
                  </a:lnTo>
                  <a:lnTo>
                    <a:pt x="65" y="322"/>
                  </a:lnTo>
                  <a:lnTo>
                    <a:pt x="64" y="321"/>
                  </a:lnTo>
                  <a:lnTo>
                    <a:pt x="65" y="321"/>
                  </a:lnTo>
                  <a:lnTo>
                    <a:pt x="64" y="321"/>
                  </a:lnTo>
                  <a:lnTo>
                    <a:pt x="64" y="320"/>
                  </a:lnTo>
                  <a:lnTo>
                    <a:pt x="62" y="320"/>
                  </a:lnTo>
                  <a:lnTo>
                    <a:pt x="62" y="319"/>
                  </a:lnTo>
                  <a:lnTo>
                    <a:pt x="61" y="319"/>
                  </a:lnTo>
                  <a:lnTo>
                    <a:pt x="60" y="319"/>
                  </a:lnTo>
                  <a:lnTo>
                    <a:pt x="59" y="319"/>
                  </a:lnTo>
                  <a:lnTo>
                    <a:pt x="58" y="319"/>
                  </a:lnTo>
                  <a:lnTo>
                    <a:pt x="58" y="320"/>
                  </a:lnTo>
                  <a:lnTo>
                    <a:pt x="57" y="320"/>
                  </a:lnTo>
                  <a:lnTo>
                    <a:pt x="56" y="320"/>
                  </a:lnTo>
                  <a:lnTo>
                    <a:pt x="54" y="320"/>
                  </a:lnTo>
                  <a:lnTo>
                    <a:pt x="56" y="320"/>
                  </a:lnTo>
                  <a:lnTo>
                    <a:pt x="57" y="319"/>
                  </a:lnTo>
                  <a:lnTo>
                    <a:pt x="58" y="319"/>
                  </a:lnTo>
                  <a:lnTo>
                    <a:pt x="58" y="318"/>
                  </a:lnTo>
                  <a:lnTo>
                    <a:pt x="58" y="317"/>
                  </a:lnTo>
                  <a:lnTo>
                    <a:pt x="57" y="317"/>
                  </a:lnTo>
                  <a:lnTo>
                    <a:pt x="56" y="317"/>
                  </a:lnTo>
                  <a:lnTo>
                    <a:pt x="56" y="316"/>
                  </a:lnTo>
                  <a:lnTo>
                    <a:pt x="56" y="314"/>
                  </a:lnTo>
                  <a:lnTo>
                    <a:pt x="54" y="314"/>
                  </a:lnTo>
                  <a:lnTo>
                    <a:pt x="53" y="314"/>
                  </a:lnTo>
                  <a:lnTo>
                    <a:pt x="53" y="316"/>
                  </a:lnTo>
                  <a:lnTo>
                    <a:pt x="52" y="316"/>
                  </a:lnTo>
                  <a:lnTo>
                    <a:pt x="51" y="316"/>
                  </a:lnTo>
                  <a:lnTo>
                    <a:pt x="51" y="317"/>
                  </a:lnTo>
                  <a:lnTo>
                    <a:pt x="50" y="317"/>
                  </a:lnTo>
                  <a:lnTo>
                    <a:pt x="50" y="316"/>
                  </a:lnTo>
                  <a:lnTo>
                    <a:pt x="50" y="314"/>
                  </a:lnTo>
                  <a:lnTo>
                    <a:pt x="51" y="314"/>
                  </a:lnTo>
                  <a:lnTo>
                    <a:pt x="51" y="316"/>
                  </a:lnTo>
                  <a:lnTo>
                    <a:pt x="51" y="314"/>
                  </a:lnTo>
                  <a:lnTo>
                    <a:pt x="52" y="314"/>
                  </a:lnTo>
                  <a:lnTo>
                    <a:pt x="52" y="313"/>
                  </a:lnTo>
                  <a:lnTo>
                    <a:pt x="52" y="312"/>
                  </a:lnTo>
                  <a:lnTo>
                    <a:pt x="52" y="311"/>
                  </a:lnTo>
                  <a:lnTo>
                    <a:pt x="51" y="312"/>
                  </a:lnTo>
                  <a:lnTo>
                    <a:pt x="50" y="312"/>
                  </a:lnTo>
                  <a:lnTo>
                    <a:pt x="50" y="313"/>
                  </a:lnTo>
                  <a:lnTo>
                    <a:pt x="50" y="312"/>
                  </a:lnTo>
                  <a:lnTo>
                    <a:pt x="49" y="312"/>
                  </a:lnTo>
                  <a:lnTo>
                    <a:pt x="49" y="311"/>
                  </a:lnTo>
                  <a:lnTo>
                    <a:pt x="50" y="311"/>
                  </a:lnTo>
                  <a:lnTo>
                    <a:pt x="51" y="311"/>
                  </a:lnTo>
                  <a:lnTo>
                    <a:pt x="51" y="310"/>
                  </a:lnTo>
                  <a:lnTo>
                    <a:pt x="50" y="310"/>
                  </a:lnTo>
                  <a:lnTo>
                    <a:pt x="49" y="310"/>
                  </a:lnTo>
                  <a:lnTo>
                    <a:pt x="49" y="309"/>
                  </a:lnTo>
                  <a:lnTo>
                    <a:pt x="48" y="309"/>
                  </a:lnTo>
                  <a:lnTo>
                    <a:pt x="49" y="309"/>
                  </a:lnTo>
                  <a:lnTo>
                    <a:pt x="49" y="308"/>
                  </a:lnTo>
                  <a:lnTo>
                    <a:pt x="49" y="306"/>
                  </a:lnTo>
                  <a:lnTo>
                    <a:pt x="50" y="306"/>
                  </a:lnTo>
                  <a:lnTo>
                    <a:pt x="50" y="305"/>
                  </a:lnTo>
                  <a:lnTo>
                    <a:pt x="50" y="304"/>
                  </a:lnTo>
                  <a:lnTo>
                    <a:pt x="49" y="304"/>
                  </a:lnTo>
                  <a:lnTo>
                    <a:pt x="49" y="305"/>
                  </a:lnTo>
                  <a:lnTo>
                    <a:pt x="49" y="306"/>
                  </a:lnTo>
                  <a:lnTo>
                    <a:pt x="48" y="306"/>
                  </a:lnTo>
                  <a:lnTo>
                    <a:pt x="46" y="306"/>
                  </a:lnTo>
                  <a:lnTo>
                    <a:pt x="45" y="306"/>
                  </a:lnTo>
                  <a:lnTo>
                    <a:pt x="45" y="308"/>
                  </a:lnTo>
                  <a:lnTo>
                    <a:pt x="44" y="308"/>
                  </a:lnTo>
                  <a:lnTo>
                    <a:pt x="44" y="306"/>
                  </a:lnTo>
                  <a:lnTo>
                    <a:pt x="44" y="305"/>
                  </a:lnTo>
                  <a:lnTo>
                    <a:pt x="43" y="305"/>
                  </a:lnTo>
                  <a:lnTo>
                    <a:pt x="43" y="304"/>
                  </a:lnTo>
                  <a:lnTo>
                    <a:pt x="42" y="304"/>
                  </a:lnTo>
                  <a:lnTo>
                    <a:pt x="42" y="303"/>
                  </a:lnTo>
                  <a:lnTo>
                    <a:pt x="43" y="303"/>
                  </a:lnTo>
                  <a:lnTo>
                    <a:pt x="43" y="302"/>
                  </a:lnTo>
                  <a:lnTo>
                    <a:pt x="43" y="301"/>
                  </a:lnTo>
                  <a:lnTo>
                    <a:pt x="43" y="300"/>
                  </a:lnTo>
                  <a:lnTo>
                    <a:pt x="42" y="300"/>
                  </a:lnTo>
                  <a:lnTo>
                    <a:pt x="43" y="300"/>
                  </a:lnTo>
                  <a:lnTo>
                    <a:pt x="43" y="298"/>
                  </a:lnTo>
                  <a:lnTo>
                    <a:pt x="43" y="297"/>
                  </a:lnTo>
                  <a:lnTo>
                    <a:pt x="42" y="297"/>
                  </a:lnTo>
                  <a:lnTo>
                    <a:pt x="41" y="297"/>
                  </a:lnTo>
                  <a:lnTo>
                    <a:pt x="41" y="296"/>
                  </a:lnTo>
                  <a:lnTo>
                    <a:pt x="40" y="296"/>
                  </a:lnTo>
                  <a:lnTo>
                    <a:pt x="40" y="295"/>
                  </a:lnTo>
                  <a:lnTo>
                    <a:pt x="40" y="294"/>
                  </a:lnTo>
                  <a:lnTo>
                    <a:pt x="41" y="294"/>
                  </a:lnTo>
                  <a:lnTo>
                    <a:pt x="41" y="293"/>
                  </a:lnTo>
                  <a:lnTo>
                    <a:pt x="41" y="292"/>
                  </a:lnTo>
                  <a:lnTo>
                    <a:pt x="40" y="292"/>
                  </a:lnTo>
                  <a:lnTo>
                    <a:pt x="40" y="290"/>
                  </a:lnTo>
                  <a:lnTo>
                    <a:pt x="38" y="290"/>
                  </a:lnTo>
                  <a:lnTo>
                    <a:pt x="38" y="289"/>
                  </a:lnTo>
                  <a:lnTo>
                    <a:pt x="37" y="288"/>
                  </a:lnTo>
                  <a:lnTo>
                    <a:pt x="36" y="289"/>
                  </a:lnTo>
                  <a:lnTo>
                    <a:pt x="35" y="289"/>
                  </a:lnTo>
                  <a:lnTo>
                    <a:pt x="34" y="289"/>
                  </a:lnTo>
                  <a:lnTo>
                    <a:pt x="34" y="288"/>
                  </a:lnTo>
                  <a:lnTo>
                    <a:pt x="33" y="288"/>
                  </a:lnTo>
                  <a:lnTo>
                    <a:pt x="32" y="288"/>
                  </a:lnTo>
                  <a:lnTo>
                    <a:pt x="30" y="288"/>
                  </a:lnTo>
                  <a:lnTo>
                    <a:pt x="29" y="288"/>
                  </a:lnTo>
                  <a:lnTo>
                    <a:pt x="29" y="287"/>
                  </a:lnTo>
                  <a:lnTo>
                    <a:pt x="28" y="287"/>
                  </a:lnTo>
                  <a:lnTo>
                    <a:pt x="27" y="287"/>
                  </a:lnTo>
                  <a:lnTo>
                    <a:pt x="26" y="286"/>
                  </a:lnTo>
                  <a:lnTo>
                    <a:pt x="25" y="286"/>
                  </a:lnTo>
                  <a:lnTo>
                    <a:pt x="25" y="285"/>
                  </a:lnTo>
                  <a:lnTo>
                    <a:pt x="26" y="285"/>
                  </a:lnTo>
                  <a:lnTo>
                    <a:pt x="26" y="286"/>
                  </a:lnTo>
                  <a:lnTo>
                    <a:pt x="27" y="286"/>
                  </a:lnTo>
                  <a:lnTo>
                    <a:pt x="27" y="287"/>
                  </a:lnTo>
                  <a:lnTo>
                    <a:pt x="27" y="286"/>
                  </a:lnTo>
                  <a:lnTo>
                    <a:pt x="28" y="286"/>
                  </a:lnTo>
                  <a:lnTo>
                    <a:pt x="29" y="286"/>
                  </a:lnTo>
                  <a:lnTo>
                    <a:pt x="30" y="286"/>
                  </a:lnTo>
                  <a:lnTo>
                    <a:pt x="32" y="286"/>
                  </a:lnTo>
                  <a:lnTo>
                    <a:pt x="32" y="285"/>
                  </a:lnTo>
                  <a:lnTo>
                    <a:pt x="32" y="284"/>
                  </a:lnTo>
                  <a:lnTo>
                    <a:pt x="30" y="282"/>
                  </a:lnTo>
                  <a:lnTo>
                    <a:pt x="30" y="281"/>
                  </a:lnTo>
                  <a:lnTo>
                    <a:pt x="29" y="281"/>
                  </a:lnTo>
                  <a:lnTo>
                    <a:pt x="28" y="281"/>
                  </a:lnTo>
                  <a:lnTo>
                    <a:pt x="28" y="280"/>
                  </a:lnTo>
                  <a:lnTo>
                    <a:pt x="27" y="280"/>
                  </a:lnTo>
                  <a:lnTo>
                    <a:pt x="26" y="280"/>
                  </a:lnTo>
                  <a:lnTo>
                    <a:pt x="25" y="280"/>
                  </a:lnTo>
                  <a:lnTo>
                    <a:pt x="25" y="279"/>
                  </a:lnTo>
                  <a:lnTo>
                    <a:pt x="25" y="278"/>
                  </a:lnTo>
                  <a:lnTo>
                    <a:pt x="26" y="278"/>
                  </a:lnTo>
                  <a:lnTo>
                    <a:pt x="26" y="277"/>
                  </a:lnTo>
                  <a:lnTo>
                    <a:pt x="27" y="277"/>
                  </a:lnTo>
                  <a:lnTo>
                    <a:pt x="28" y="278"/>
                  </a:lnTo>
                  <a:lnTo>
                    <a:pt x="29" y="278"/>
                  </a:lnTo>
                  <a:lnTo>
                    <a:pt x="30" y="278"/>
                  </a:lnTo>
                  <a:lnTo>
                    <a:pt x="32" y="278"/>
                  </a:lnTo>
                  <a:lnTo>
                    <a:pt x="32" y="277"/>
                  </a:lnTo>
                  <a:lnTo>
                    <a:pt x="33" y="277"/>
                  </a:lnTo>
                  <a:lnTo>
                    <a:pt x="33" y="276"/>
                  </a:lnTo>
                  <a:lnTo>
                    <a:pt x="34" y="276"/>
                  </a:lnTo>
                  <a:lnTo>
                    <a:pt x="34" y="274"/>
                  </a:lnTo>
                  <a:lnTo>
                    <a:pt x="34" y="273"/>
                  </a:lnTo>
                  <a:lnTo>
                    <a:pt x="33" y="273"/>
                  </a:lnTo>
                  <a:lnTo>
                    <a:pt x="32" y="273"/>
                  </a:lnTo>
                  <a:lnTo>
                    <a:pt x="32" y="274"/>
                  </a:lnTo>
                  <a:lnTo>
                    <a:pt x="32" y="276"/>
                  </a:lnTo>
                  <a:lnTo>
                    <a:pt x="32" y="277"/>
                  </a:lnTo>
                  <a:lnTo>
                    <a:pt x="30" y="277"/>
                  </a:lnTo>
                  <a:lnTo>
                    <a:pt x="29" y="277"/>
                  </a:lnTo>
                  <a:lnTo>
                    <a:pt x="29" y="276"/>
                  </a:lnTo>
                  <a:lnTo>
                    <a:pt x="29" y="274"/>
                  </a:lnTo>
                  <a:lnTo>
                    <a:pt x="30" y="274"/>
                  </a:lnTo>
                  <a:lnTo>
                    <a:pt x="30" y="273"/>
                  </a:lnTo>
                  <a:lnTo>
                    <a:pt x="29" y="273"/>
                  </a:lnTo>
                  <a:lnTo>
                    <a:pt x="28" y="273"/>
                  </a:lnTo>
                  <a:lnTo>
                    <a:pt x="27" y="273"/>
                  </a:lnTo>
                  <a:lnTo>
                    <a:pt x="26" y="273"/>
                  </a:lnTo>
                  <a:lnTo>
                    <a:pt x="26" y="274"/>
                  </a:lnTo>
                  <a:lnTo>
                    <a:pt x="25" y="274"/>
                  </a:lnTo>
                  <a:lnTo>
                    <a:pt x="24" y="274"/>
                  </a:lnTo>
                  <a:lnTo>
                    <a:pt x="22" y="274"/>
                  </a:lnTo>
                  <a:lnTo>
                    <a:pt x="22" y="273"/>
                  </a:lnTo>
                  <a:lnTo>
                    <a:pt x="24" y="273"/>
                  </a:lnTo>
                  <a:lnTo>
                    <a:pt x="24" y="272"/>
                  </a:lnTo>
                  <a:lnTo>
                    <a:pt x="24" y="271"/>
                  </a:lnTo>
                  <a:lnTo>
                    <a:pt x="24" y="270"/>
                  </a:lnTo>
                  <a:lnTo>
                    <a:pt x="22" y="270"/>
                  </a:lnTo>
                  <a:lnTo>
                    <a:pt x="22" y="269"/>
                  </a:lnTo>
                  <a:lnTo>
                    <a:pt x="22" y="268"/>
                  </a:lnTo>
                  <a:lnTo>
                    <a:pt x="22" y="266"/>
                  </a:lnTo>
                  <a:lnTo>
                    <a:pt x="21" y="266"/>
                  </a:lnTo>
                  <a:lnTo>
                    <a:pt x="20" y="266"/>
                  </a:lnTo>
                  <a:lnTo>
                    <a:pt x="20" y="265"/>
                  </a:lnTo>
                  <a:lnTo>
                    <a:pt x="19" y="265"/>
                  </a:lnTo>
                  <a:lnTo>
                    <a:pt x="19" y="264"/>
                  </a:lnTo>
                  <a:lnTo>
                    <a:pt x="19" y="263"/>
                  </a:lnTo>
                  <a:lnTo>
                    <a:pt x="20" y="263"/>
                  </a:lnTo>
                  <a:lnTo>
                    <a:pt x="20" y="264"/>
                  </a:lnTo>
                  <a:lnTo>
                    <a:pt x="21" y="264"/>
                  </a:lnTo>
                  <a:lnTo>
                    <a:pt x="22" y="264"/>
                  </a:lnTo>
                  <a:lnTo>
                    <a:pt x="22" y="263"/>
                  </a:lnTo>
                  <a:lnTo>
                    <a:pt x="24" y="263"/>
                  </a:lnTo>
                  <a:lnTo>
                    <a:pt x="24" y="262"/>
                  </a:lnTo>
                  <a:lnTo>
                    <a:pt x="22" y="262"/>
                  </a:lnTo>
                  <a:lnTo>
                    <a:pt x="21" y="263"/>
                  </a:lnTo>
                  <a:lnTo>
                    <a:pt x="21" y="262"/>
                  </a:lnTo>
                  <a:lnTo>
                    <a:pt x="21" y="261"/>
                  </a:lnTo>
                  <a:lnTo>
                    <a:pt x="20" y="260"/>
                  </a:lnTo>
                  <a:lnTo>
                    <a:pt x="19" y="260"/>
                  </a:lnTo>
                  <a:lnTo>
                    <a:pt x="18" y="260"/>
                  </a:lnTo>
                  <a:lnTo>
                    <a:pt x="17" y="260"/>
                  </a:lnTo>
                  <a:lnTo>
                    <a:pt x="17" y="258"/>
                  </a:lnTo>
                  <a:lnTo>
                    <a:pt x="17" y="257"/>
                  </a:lnTo>
                  <a:lnTo>
                    <a:pt x="17" y="256"/>
                  </a:lnTo>
                  <a:lnTo>
                    <a:pt x="18" y="256"/>
                  </a:lnTo>
                  <a:lnTo>
                    <a:pt x="19" y="257"/>
                  </a:lnTo>
                  <a:lnTo>
                    <a:pt x="19" y="256"/>
                  </a:lnTo>
                  <a:lnTo>
                    <a:pt x="20" y="256"/>
                  </a:lnTo>
                  <a:lnTo>
                    <a:pt x="19" y="255"/>
                  </a:lnTo>
                  <a:lnTo>
                    <a:pt x="18" y="254"/>
                  </a:lnTo>
                  <a:lnTo>
                    <a:pt x="17" y="254"/>
                  </a:lnTo>
                  <a:lnTo>
                    <a:pt x="17" y="253"/>
                  </a:lnTo>
                  <a:lnTo>
                    <a:pt x="16" y="253"/>
                  </a:lnTo>
                  <a:lnTo>
                    <a:pt x="16" y="252"/>
                  </a:lnTo>
                  <a:lnTo>
                    <a:pt x="16" y="250"/>
                  </a:lnTo>
                  <a:lnTo>
                    <a:pt x="17" y="252"/>
                  </a:lnTo>
                  <a:lnTo>
                    <a:pt x="18" y="252"/>
                  </a:lnTo>
                  <a:lnTo>
                    <a:pt x="19" y="252"/>
                  </a:lnTo>
                  <a:lnTo>
                    <a:pt x="19" y="250"/>
                  </a:lnTo>
                  <a:lnTo>
                    <a:pt x="20" y="250"/>
                  </a:lnTo>
                  <a:lnTo>
                    <a:pt x="20" y="249"/>
                  </a:lnTo>
                  <a:lnTo>
                    <a:pt x="19" y="249"/>
                  </a:lnTo>
                  <a:lnTo>
                    <a:pt x="18" y="249"/>
                  </a:lnTo>
                  <a:lnTo>
                    <a:pt x="17" y="249"/>
                  </a:lnTo>
                  <a:lnTo>
                    <a:pt x="16" y="250"/>
                  </a:lnTo>
                  <a:lnTo>
                    <a:pt x="16" y="249"/>
                  </a:lnTo>
                  <a:lnTo>
                    <a:pt x="14" y="249"/>
                  </a:lnTo>
                  <a:lnTo>
                    <a:pt x="14" y="248"/>
                  </a:lnTo>
                  <a:lnTo>
                    <a:pt x="16" y="248"/>
                  </a:lnTo>
                  <a:lnTo>
                    <a:pt x="16" y="247"/>
                  </a:lnTo>
                  <a:lnTo>
                    <a:pt x="16" y="246"/>
                  </a:lnTo>
                  <a:lnTo>
                    <a:pt x="16" y="245"/>
                  </a:lnTo>
                  <a:lnTo>
                    <a:pt x="16" y="244"/>
                  </a:lnTo>
                  <a:lnTo>
                    <a:pt x="16" y="242"/>
                  </a:lnTo>
                  <a:lnTo>
                    <a:pt x="14" y="242"/>
                  </a:lnTo>
                  <a:lnTo>
                    <a:pt x="14" y="244"/>
                  </a:lnTo>
                  <a:lnTo>
                    <a:pt x="13" y="244"/>
                  </a:lnTo>
                  <a:lnTo>
                    <a:pt x="12" y="244"/>
                  </a:lnTo>
                  <a:lnTo>
                    <a:pt x="11" y="245"/>
                  </a:lnTo>
                  <a:lnTo>
                    <a:pt x="11" y="244"/>
                  </a:lnTo>
                  <a:lnTo>
                    <a:pt x="11" y="242"/>
                  </a:lnTo>
                  <a:lnTo>
                    <a:pt x="11" y="241"/>
                  </a:lnTo>
                  <a:lnTo>
                    <a:pt x="12" y="241"/>
                  </a:lnTo>
                  <a:lnTo>
                    <a:pt x="13" y="241"/>
                  </a:lnTo>
                  <a:lnTo>
                    <a:pt x="14" y="241"/>
                  </a:lnTo>
                  <a:lnTo>
                    <a:pt x="14" y="240"/>
                  </a:lnTo>
                  <a:lnTo>
                    <a:pt x="16" y="240"/>
                  </a:lnTo>
                  <a:lnTo>
                    <a:pt x="16" y="239"/>
                  </a:lnTo>
                  <a:lnTo>
                    <a:pt x="16" y="238"/>
                  </a:lnTo>
                  <a:lnTo>
                    <a:pt x="17" y="237"/>
                  </a:lnTo>
                  <a:lnTo>
                    <a:pt x="17" y="236"/>
                  </a:lnTo>
                  <a:lnTo>
                    <a:pt x="17" y="234"/>
                  </a:lnTo>
                  <a:lnTo>
                    <a:pt x="18" y="233"/>
                  </a:lnTo>
                  <a:lnTo>
                    <a:pt x="19" y="233"/>
                  </a:lnTo>
                  <a:lnTo>
                    <a:pt x="19" y="232"/>
                  </a:lnTo>
                  <a:lnTo>
                    <a:pt x="20" y="232"/>
                  </a:lnTo>
                  <a:lnTo>
                    <a:pt x="20" y="231"/>
                  </a:lnTo>
                  <a:lnTo>
                    <a:pt x="19" y="231"/>
                  </a:lnTo>
                  <a:lnTo>
                    <a:pt x="18" y="231"/>
                  </a:lnTo>
                  <a:lnTo>
                    <a:pt x="17" y="231"/>
                  </a:lnTo>
                  <a:lnTo>
                    <a:pt x="16" y="231"/>
                  </a:lnTo>
                  <a:lnTo>
                    <a:pt x="14" y="230"/>
                  </a:lnTo>
                  <a:lnTo>
                    <a:pt x="14" y="229"/>
                  </a:lnTo>
                  <a:lnTo>
                    <a:pt x="14" y="228"/>
                  </a:lnTo>
                  <a:lnTo>
                    <a:pt x="16" y="228"/>
                  </a:lnTo>
                  <a:lnTo>
                    <a:pt x="16" y="226"/>
                  </a:lnTo>
                  <a:lnTo>
                    <a:pt x="14" y="226"/>
                  </a:lnTo>
                  <a:lnTo>
                    <a:pt x="13" y="226"/>
                  </a:lnTo>
                  <a:lnTo>
                    <a:pt x="13" y="225"/>
                  </a:lnTo>
                  <a:lnTo>
                    <a:pt x="14" y="225"/>
                  </a:lnTo>
                  <a:lnTo>
                    <a:pt x="14" y="224"/>
                  </a:lnTo>
                  <a:lnTo>
                    <a:pt x="13" y="224"/>
                  </a:lnTo>
                  <a:lnTo>
                    <a:pt x="12" y="223"/>
                  </a:lnTo>
                  <a:lnTo>
                    <a:pt x="11" y="223"/>
                  </a:lnTo>
                  <a:lnTo>
                    <a:pt x="11" y="222"/>
                  </a:lnTo>
                  <a:lnTo>
                    <a:pt x="10" y="221"/>
                  </a:lnTo>
                  <a:lnTo>
                    <a:pt x="10" y="220"/>
                  </a:lnTo>
                  <a:lnTo>
                    <a:pt x="9" y="220"/>
                  </a:lnTo>
                  <a:lnTo>
                    <a:pt x="8" y="220"/>
                  </a:lnTo>
                  <a:lnTo>
                    <a:pt x="8" y="221"/>
                  </a:lnTo>
                  <a:lnTo>
                    <a:pt x="8" y="222"/>
                  </a:lnTo>
                  <a:lnTo>
                    <a:pt x="6" y="222"/>
                  </a:lnTo>
                  <a:lnTo>
                    <a:pt x="6" y="223"/>
                  </a:lnTo>
                  <a:lnTo>
                    <a:pt x="5" y="223"/>
                  </a:lnTo>
                  <a:lnTo>
                    <a:pt x="5" y="222"/>
                  </a:lnTo>
                  <a:lnTo>
                    <a:pt x="5" y="221"/>
                  </a:lnTo>
                  <a:lnTo>
                    <a:pt x="5" y="220"/>
                  </a:lnTo>
                  <a:lnTo>
                    <a:pt x="5" y="218"/>
                  </a:lnTo>
                  <a:lnTo>
                    <a:pt x="5" y="217"/>
                  </a:lnTo>
                  <a:lnTo>
                    <a:pt x="4" y="217"/>
                  </a:lnTo>
                  <a:lnTo>
                    <a:pt x="3" y="217"/>
                  </a:lnTo>
                  <a:lnTo>
                    <a:pt x="2" y="217"/>
                  </a:lnTo>
                  <a:lnTo>
                    <a:pt x="1" y="217"/>
                  </a:lnTo>
                  <a:lnTo>
                    <a:pt x="0" y="217"/>
                  </a:lnTo>
                  <a:lnTo>
                    <a:pt x="0" y="216"/>
                  </a:lnTo>
                  <a:lnTo>
                    <a:pt x="0" y="215"/>
                  </a:lnTo>
                  <a:lnTo>
                    <a:pt x="1" y="215"/>
                  </a:lnTo>
                  <a:lnTo>
                    <a:pt x="2" y="215"/>
                  </a:lnTo>
                  <a:lnTo>
                    <a:pt x="2" y="216"/>
                  </a:lnTo>
                  <a:lnTo>
                    <a:pt x="3" y="216"/>
                  </a:lnTo>
                  <a:lnTo>
                    <a:pt x="4" y="216"/>
                  </a:lnTo>
                  <a:lnTo>
                    <a:pt x="4" y="215"/>
                  </a:lnTo>
                  <a:lnTo>
                    <a:pt x="4" y="214"/>
                  </a:lnTo>
                  <a:lnTo>
                    <a:pt x="5" y="214"/>
                  </a:lnTo>
                  <a:lnTo>
                    <a:pt x="5" y="213"/>
                  </a:lnTo>
                  <a:lnTo>
                    <a:pt x="6" y="213"/>
                  </a:lnTo>
                  <a:lnTo>
                    <a:pt x="6" y="212"/>
                  </a:lnTo>
                  <a:lnTo>
                    <a:pt x="6" y="210"/>
                  </a:lnTo>
                  <a:lnTo>
                    <a:pt x="6" y="209"/>
                  </a:lnTo>
                  <a:lnTo>
                    <a:pt x="5" y="209"/>
                  </a:lnTo>
                  <a:lnTo>
                    <a:pt x="5" y="210"/>
                  </a:lnTo>
                  <a:lnTo>
                    <a:pt x="5" y="212"/>
                  </a:lnTo>
                  <a:lnTo>
                    <a:pt x="4" y="212"/>
                  </a:lnTo>
                  <a:lnTo>
                    <a:pt x="4" y="213"/>
                  </a:lnTo>
                  <a:lnTo>
                    <a:pt x="3" y="213"/>
                  </a:lnTo>
                  <a:lnTo>
                    <a:pt x="3" y="212"/>
                  </a:lnTo>
                  <a:lnTo>
                    <a:pt x="2" y="212"/>
                  </a:lnTo>
                  <a:lnTo>
                    <a:pt x="2" y="210"/>
                  </a:lnTo>
                  <a:lnTo>
                    <a:pt x="3" y="210"/>
                  </a:lnTo>
                  <a:lnTo>
                    <a:pt x="3" y="209"/>
                  </a:lnTo>
                  <a:lnTo>
                    <a:pt x="4" y="209"/>
                  </a:lnTo>
                  <a:lnTo>
                    <a:pt x="4" y="208"/>
                  </a:lnTo>
                  <a:lnTo>
                    <a:pt x="5" y="208"/>
                  </a:lnTo>
                  <a:lnTo>
                    <a:pt x="5" y="207"/>
                  </a:lnTo>
                  <a:lnTo>
                    <a:pt x="6" y="207"/>
                  </a:lnTo>
                  <a:lnTo>
                    <a:pt x="8" y="207"/>
                  </a:lnTo>
                  <a:lnTo>
                    <a:pt x="8" y="206"/>
                  </a:lnTo>
                  <a:lnTo>
                    <a:pt x="6" y="206"/>
                  </a:lnTo>
                  <a:lnTo>
                    <a:pt x="5" y="206"/>
                  </a:lnTo>
                  <a:lnTo>
                    <a:pt x="4" y="206"/>
                  </a:lnTo>
                  <a:lnTo>
                    <a:pt x="4" y="205"/>
                  </a:lnTo>
                  <a:lnTo>
                    <a:pt x="5" y="205"/>
                  </a:lnTo>
                  <a:lnTo>
                    <a:pt x="5" y="204"/>
                  </a:lnTo>
                  <a:lnTo>
                    <a:pt x="6" y="204"/>
                  </a:lnTo>
                  <a:lnTo>
                    <a:pt x="6" y="202"/>
                  </a:lnTo>
                  <a:lnTo>
                    <a:pt x="8" y="201"/>
                  </a:lnTo>
                  <a:lnTo>
                    <a:pt x="8" y="200"/>
                  </a:lnTo>
                  <a:lnTo>
                    <a:pt x="6" y="200"/>
                  </a:lnTo>
                  <a:lnTo>
                    <a:pt x="6" y="201"/>
                  </a:lnTo>
                  <a:lnTo>
                    <a:pt x="5" y="201"/>
                  </a:lnTo>
                  <a:lnTo>
                    <a:pt x="4" y="201"/>
                  </a:lnTo>
                  <a:lnTo>
                    <a:pt x="3" y="201"/>
                  </a:lnTo>
                  <a:lnTo>
                    <a:pt x="3" y="200"/>
                  </a:lnTo>
                  <a:lnTo>
                    <a:pt x="3" y="199"/>
                  </a:lnTo>
                  <a:lnTo>
                    <a:pt x="4" y="198"/>
                  </a:lnTo>
                  <a:lnTo>
                    <a:pt x="5" y="199"/>
                  </a:lnTo>
                  <a:lnTo>
                    <a:pt x="6" y="199"/>
                  </a:lnTo>
                  <a:lnTo>
                    <a:pt x="8" y="199"/>
                  </a:lnTo>
                  <a:lnTo>
                    <a:pt x="9" y="199"/>
                  </a:lnTo>
                  <a:lnTo>
                    <a:pt x="9" y="198"/>
                  </a:lnTo>
                  <a:lnTo>
                    <a:pt x="8" y="198"/>
                  </a:lnTo>
                  <a:lnTo>
                    <a:pt x="8" y="197"/>
                  </a:lnTo>
                  <a:lnTo>
                    <a:pt x="6" y="197"/>
                  </a:lnTo>
                  <a:lnTo>
                    <a:pt x="6" y="196"/>
                  </a:lnTo>
                  <a:lnTo>
                    <a:pt x="8" y="196"/>
                  </a:lnTo>
                  <a:lnTo>
                    <a:pt x="8" y="194"/>
                  </a:lnTo>
                  <a:lnTo>
                    <a:pt x="8" y="193"/>
                  </a:lnTo>
                  <a:lnTo>
                    <a:pt x="8" y="192"/>
                  </a:lnTo>
                  <a:lnTo>
                    <a:pt x="8" y="191"/>
                  </a:lnTo>
                  <a:lnTo>
                    <a:pt x="6" y="191"/>
                  </a:lnTo>
                  <a:lnTo>
                    <a:pt x="5" y="191"/>
                  </a:lnTo>
                  <a:lnTo>
                    <a:pt x="4" y="191"/>
                  </a:lnTo>
                  <a:lnTo>
                    <a:pt x="4" y="192"/>
                  </a:lnTo>
                  <a:lnTo>
                    <a:pt x="3" y="191"/>
                  </a:lnTo>
                  <a:lnTo>
                    <a:pt x="3" y="190"/>
                  </a:lnTo>
                  <a:lnTo>
                    <a:pt x="2" y="190"/>
                  </a:lnTo>
                  <a:lnTo>
                    <a:pt x="3" y="189"/>
                  </a:lnTo>
                  <a:lnTo>
                    <a:pt x="4" y="188"/>
                  </a:lnTo>
                  <a:lnTo>
                    <a:pt x="5" y="188"/>
                  </a:lnTo>
                  <a:lnTo>
                    <a:pt x="5" y="186"/>
                  </a:lnTo>
                  <a:lnTo>
                    <a:pt x="5" y="185"/>
                  </a:lnTo>
                  <a:lnTo>
                    <a:pt x="5" y="184"/>
                  </a:lnTo>
                  <a:lnTo>
                    <a:pt x="5" y="183"/>
                  </a:lnTo>
                  <a:lnTo>
                    <a:pt x="5" y="182"/>
                  </a:lnTo>
                  <a:lnTo>
                    <a:pt x="4" y="182"/>
                  </a:lnTo>
                  <a:lnTo>
                    <a:pt x="4" y="181"/>
                  </a:lnTo>
                  <a:lnTo>
                    <a:pt x="5" y="181"/>
                  </a:lnTo>
                  <a:lnTo>
                    <a:pt x="6" y="181"/>
                  </a:lnTo>
                  <a:lnTo>
                    <a:pt x="6" y="182"/>
                  </a:lnTo>
                  <a:lnTo>
                    <a:pt x="8" y="183"/>
                  </a:lnTo>
                  <a:lnTo>
                    <a:pt x="9" y="183"/>
                  </a:lnTo>
                  <a:lnTo>
                    <a:pt x="10" y="184"/>
                  </a:lnTo>
                  <a:lnTo>
                    <a:pt x="11" y="184"/>
                  </a:lnTo>
                  <a:lnTo>
                    <a:pt x="11" y="183"/>
                  </a:lnTo>
                  <a:lnTo>
                    <a:pt x="11" y="182"/>
                  </a:lnTo>
                  <a:lnTo>
                    <a:pt x="11" y="181"/>
                  </a:lnTo>
                  <a:lnTo>
                    <a:pt x="11" y="180"/>
                  </a:lnTo>
                  <a:lnTo>
                    <a:pt x="10" y="180"/>
                  </a:lnTo>
                  <a:lnTo>
                    <a:pt x="11" y="180"/>
                  </a:lnTo>
                  <a:lnTo>
                    <a:pt x="11" y="178"/>
                  </a:lnTo>
                  <a:lnTo>
                    <a:pt x="12" y="178"/>
                  </a:lnTo>
                  <a:lnTo>
                    <a:pt x="12" y="177"/>
                  </a:lnTo>
                  <a:lnTo>
                    <a:pt x="13" y="177"/>
                  </a:lnTo>
                  <a:lnTo>
                    <a:pt x="13" y="176"/>
                  </a:lnTo>
                  <a:lnTo>
                    <a:pt x="13" y="175"/>
                  </a:lnTo>
                  <a:lnTo>
                    <a:pt x="12" y="175"/>
                  </a:lnTo>
                  <a:lnTo>
                    <a:pt x="12" y="176"/>
                  </a:lnTo>
                  <a:lnTo>
                    <a:pt x="11" y="176"/>
                  </a:lnTo>
                  <a:lnTo>
                    <a:pt x="10" y="176"/>
                  </a:lnTo>
                  <a:lnTo>
                    <a:pt x="9" y="176"/>
                  </a:lnTo>
                  <a:lnTo>
                    <a:pt x="8" y="176"/>
                  </a:lnTo>
                  <a:lnTo>
                    <a:pt x="8" y="175"/>
                  </a:lnTo>
                  <a:lnTo>
                    <a:pt x="9" y="175"/>
                  </a:lnTo>
                  <a:lnTo>
                    <a:pt x="10" y="175"/>
                  </a:lnTo>
                  <a:lnTo>
                    <a:pt x="11" y="175"/>
                  </a:lnTo>
                  <a:lnTo>
                    <a:pt x="12" y="174"/>
                  </a:lnTo>
                  <a:lnTo>
                    <a:pt x="12" y="173"/>
                  </a:lnTo>
                  <a:lnTo>
                    <a:pt x="11" y="173"/>
                  </a:lnTo>
                  <a:lnTo>
                    <a:pt x="10" y="173"/>
                  </a:lnTo>
                  <a:lnTo>
                    <a:pt x="10" y="174"/>
                  </a:lnTo>
                  <a:lnTo>
                    <a:pt x="9" y="174"/>
                  </a:lnTo>
                  <a:lnTo>
                    <a:pt x="9" y="173"/>
                  </a:lnTo>
                  <a:lnTo>
                    <a:pt x="8" y="173"/>
                  </a:lnTo>
                  <a:lnTo>
                    <a:pt x="8" y="172"/>
                  </a:lnTo>
                  <a:lnTo>
                    <a:pt x="9" y="170"/>
                  </a:lnTo>
                  <a:lnTo>
                    <a:pt x="10" y="170"/>
                  </a:lnTo>
                  <a:lnTo>
                    <a:pt x="11" y="170"/>
                  </a:lnTo>
                  <a:lnTo>
                    <a:pt x="12" y="170"/>
                  </a:lnTo>
                  <a:lnTo>
                    <a:pt x="13" y="170"/>
                  </a:lnTo>
                  <a:lnTo>
                    <a:pt x="14" y="170"/>
                  </a:lnTo>
                  <a:lnTo>
                    <a:pt x="16" y="170"/>
                  </a:lnTo>
                  <a:lnTo>
                    <a:pt x="17" y="170"/>
                  </a:lnTo>
                  <a:lnTo>
                    <a:pt x="18" y="170"/>
                  </a:lnTo>
                  <a:lnTo>
                    <a:pt x="18" y="169"/>
                  </a:lnTo>
                  <a:lnTo>
                    <a:pt x="19" y="169"/>
                  </a:lnTo>
                  <a:lnTo>
                    <a:pt x="18" y="168"/>
                  </a:lnTo>
                  <a:lnTo>
                    <a:pt x="17" y="168"/>
                  </a:lnTo>
                  <a:lnTo>
                    <a:pt x="14" y="168"/>
                  </a:lnTo>
                  <a:lnTo>
                    <a:pt x="14" y="169"/>
                  </a:lnTo>
                  <a:lnTo>
                    <a:pt x="13" y="169"/>
                  </a:lnTo>
                  <a:lnTo>
                    <a:pt x="13" y="170"/>
                  </a:lnTo>
                  <a:lnTo>
                    <a:pt x="12" y="170"/>
                  </a:lnTo>
                  <a:lnTo>
                    <a:pt x="12" y="169"/>
                  </a:lnTo>
                  <a:lnTo>
                    <a:pt x="12" y="168"/>
                  </a:lnTo>
                  <a:lnTo>
                    <a:pt x="13" y="168"/>
                  </a:lnTo>
                  <a:lnTo>
                    <a:pt x="13" y="167"/>
                  </a:lnTo>
                  <a:lnTo>
                    <a:pt x="13" y="166"/>
                  </a:lnTo>
                  <a:lnTo>
                    <a:pt x="13" y="165"/>
                  </a:lnTo>
                  <a:lnTo>
                    <a:pt x="13" y="164"/>
                  </a:lnTo>
                  <a:lnTo>
                    <a:pt x="13" y="162"/>
                  </a:lnTo>
                  <a:lnTo>
                    <a:pt x="14" y="162"/>
                  </a:lnTo>
                  <a:lnTo>
                    <a:pt x="14" y="161"/>
                  </a:lnTo>
                  <a:lnTo>
                    <a:pt x="16" y="160"/>
                  </a:lnTo>
                  <a:lnTo>
                    <a:pt x="16" y="159"/>
                  </a:lnTo>
                  <a:lnTo>
                    <a:pt x="14" y="159"/>
                  </a:lnTo>
                  <a:lnTo>
                    <a:pt x="14" y="160"/>
                  </a:lnTo>
                  <a:lnTo>
                    <a:pt x="13" y="160"/>
                  </a:lnTo>
                  <a:lnTo>
                    <a:pt x="13" y="161"/>
                  </a:lnTo>
                  <a:lnTo>
                    <a:pt x="12" y="161"/>
                  </a:lnTo>
                  <a:lnTo>
                    <a:pt x="11" y="161"/>
                  </a:lnTo>
                  <a:lnTo>
                    <a:pt x="10" y="161"/>
                  </a:lnTo>
                  <a:lnTo>
                    <a:pt x="10" y="160"/>
                  </a:lnTo>
                  <a:lnTo>
                    <a:pt x="10" y="159"/>
                  </a:lnTo>
                  <a:lnTo>
                    <a:pt x="11" y="159"/>
                  </a:lnTo>
                  <a:lnTo>
                    <a:pt x="12" y="159"/>
                  </a:lnTo>
                  <a:lnTo>
                    <a:pt x="13" y="159"/>
                  </a:lnTo>
                  <a:lnTo>
                    <a:pt x="13" y="158"/>
                  </a:lnTo>
                  <a:lnTo>
                    <a:pt x="13" y="157"/>
                  </a:lnTo>
                  <a:lnTo>
                    <a:pt x="12" y="157"/>
                  </a:lnTo>
                  <a:lnTo>
                    <a:pt x="11" y="156"/>
                  </a:lnTo>
                  <a:lnTo>
                    <a:pt x="11" y="154"/>
                  </a:lnTo>
                  <a:lnTo>
                    <a:pt x="10" y="154"/>
                  </a:lnTo>
                  <a:lnTo>
                    <a:pt x="10" y="153"/>
                  </a:lnTo>
                  <a:lnTo>
                    <a:pt x="10" y="152"/>
                  </a:lnTo>
                  <a:lnTo>
                    <a:pt x="9" y="151"/>
                  </a:lnTo>
                  <a:lnTo>
                    <a:pt x="9" y="150"/>
                  </a:lnTo>
                  <a:lnTo>
                    <a:pt x="9" y="149"/>
                  </a:lnTo>
                  <a:lnTo>
                    <a:pt x="10" y="149"/>
                  </a:lnTo>
                  <a:lnTo>
                    <a:pt x="10" y="150"/>
                  </a:lnTo>
                  <a:lnTo>
                    <a:pt x="10" y="151"/>
                  </a:lnTo>
                  <a:lnTo>
                    <a:pt x="10" y="152"/>
                  </a:lnTo>
                  <a:lnTo>
                    <a:pt x="11" y="152"/>
                  </a:lnTo>
                  <a:lnTo>
                    <a:pt x="11" y="151"/>
                  </a:lnTo>
                  <a:lnTo>
                    <a:pt x="12" y="151"/>
                  </a:lnTo>
                  <a:lnTo>
                    <a:pt x="12" y="150"/>
                  </a:lnTo>
                  <a:lnTo>
                    <a:pt x="12" y="149"/>
                  </a:lnTo>
                  <a:lnTo>
                    <a:pt x="12" y="148"/>
                  </a:lnTo>
                  <a:lnTo>
                    <a:pt x="12" y="146"/>
                  </a:lnTo>
                  <a:lnTo>
                    <a:pt x="12" y="145"/>
                  </a:lnTo>
                  <a:lnTo>
                    <a:pt x="11" y="145"/>
                  </a:lnTo>
                  <a:lnTo>
                    <a:pt x="11" y="144"/>
                  </a:lnTo>
                  <a:lnTo>
                    <a:pt x="11" y="143"/>
                  </a:lnTo>
                  <a:lnTo>
                    <a:pt x="11" y="142"/>
                  </a:lnTo>
                  <a:lnTo>
                    <a:pt x="12" y="142"/>
                  </a:lnTo>
                  <a:lnTo>
                    <a:pt x="13" y="142"/>
                  </a:lnTo>
                  <a:lnTo>
                    <a:pt x="13" y="143"/>
                  </a:lnTo>
                  <a:lnTo>
                    <a:pt x="13" y="144"/>
                  </a:lnTo>
                  <a:lnTo>
                    <a:pt x="14" y="144"/>
                  </a:lnTo>
                  <a:lnTo>
                    <a:pt x="16" y="144"/>
                  </a:lnTo>
                  <a:lnTo>
                    <a:pt x="16" y="143"/>
                  </a:lnTo>
                  <a:lnTo>
                    <a:pt x="17" y="143"/>
                  </a:lnTo>
                  <a:lnTo>
                    <a:pt x="17" y="142"/>
                  </a:lnTo>
                  <a:lnTo>
                    <a:pt x="17" y="141"/>
                  </a:lnTo>
                  <a:lnTo>
                    <a:pt x="17" y="140"/>
                  </a:lnTo>
                  <a:lnTo>
                    <a:pt x="16" y="138"/>
                  </a:lnTo>
                  <a:lnTo>
                    <a:pt x="16" y="137"/>
                  </a:lnTo>
                  <a:lnTo>
                    <a:pt x="16" y="136"/>
                  </a:lnTo>
                  <a:lnTo>
                    <a:pt x="17" y="136"/>
                  </a:lnTo>
                  <a:lnTo>
                    <a:pt x="17" y="135"/>
                  </a:lnTo>
                  <a:lnTo>
                    <a:pt x="18" y="134"/>
                  </a:lnTo>
                  <a:lnTo>
                    <a:pt x="19" y="134"/>
                  </a:lnTo>
                  <a:lnTo>
                    <a:pt x="20" y="135"/>
                  </a:lnTo>
                  <a:lnTo>
                    <a:pt x="20" y="136"/>
                  </a:lnTo>
                  <a:lnTo>
                    <a:pt x="20" y="137"/>
                  </a:lnTo>
                  <a:lnTo>
                    <a:pt x="20" y="138"/>
                  </a:lnTo>
                  <a:lnTo>
                    <a:pt x="20" y="140"/>
                  </a:lnTo>
                  <a:lnTo>
                    <a:pt x="21" y="140"/>
                  </a:lnTo>
                  <a:lnTo>
                    <a:pt x="22" y="140"/>
                  </a:lnTo>
                  <a:lnTo>
                    <a:pt x="22" y="138"/>
                  </a:lnTo>
                  <a:lnTo>
                    <a:pt x="24" y="138"/>
                  </a:lnTo>
                  <a:lnTo>
                    <a:pt x="25" y="138"/>
                  </a:lnTo>
                  <a:lnTo>
                    <a:pt x="25" y="137"/>
                  </a:lnTo>
                  <a:lnTo>
                    <a:pt x="26" y="137"/>
                  </a:lnTo>
                  <a:lnTo>
                    <a:pt x="26" y="136"/>
                  </a:lnTo>
                  <a:lnTo>
                    <a:pt x="26" y="135"/>
                  </a:lnTo>
                  <a:lnTo>
                    <a:pt x="25" y="135"/>
                  </a:lnTo>
                  <a:lnTo>
                    <a:pt x="25" y="136"/>
                  </a:lnTo>
                  <a:lnTo>
                    <a:pt x="24" y="136"/>
                  </a:lnTo>
                  <a:lnTo>
                    <a:pt x="24" y="137"/>
                  </a:lnTo>
                  <a:lnTo>
                    <a:pt x="22" y="137"/>
                  </a:lnTo>
                  <a:lnTo>
                    <a:pt x="22" y="136"/>
                  </a:lnTo>
                  <a:lnTo>
                    <a:pt x="22" y="135"/>
                  </a:lnTo>
                  <a:lnTo>
                    <a:pt x="22" y="134"/>
                  </a:lnTo>
                  <a:lnTo>
                    <a:pt x="22" y="133"/>
                  </a:lnTo>
                  <a:lnTo>
                    <a:pt x="21" y="133"/>
                  </a:lnTo>
                  <a:lnTo>
                    <a:pt x="20" y="132"/>
                  </a:lnTo>
                  <a:lnTo>
                    <a:pt x="20" y="130"/>
                  </a:lnTo>
                  <a:lnTo>
                    <a:pt x="19" y="130"/>
                  </a:lnTo>
                  <a:lnTo>
                    <a:pt x="19" y="129"/>
                  </a:lnTo>
                  <a:lnTo>
                    <a:pt x="20" y="129"/>
                  </a:lnTo>
                  <a:lnTo>
                    <a:pt x="20" y="130"/>
                  </a:lnTo>
                  <a:lnTo>
                    <a:pt x="21" y="132"/>
                  </a:lnTo>
                  <a:lnTo>
                    <a:pt x="22" y="132"/>
                  </a:lnTo>
                  <a:lnTo>
                    <a:pt x="24" y="132"/>
                  </a:lnTo>
                  <a:lnTo>
                    <a:pt x="24" y="130"/>
                  </a:lnTo>
                  <a:lnTo>
                    <a:pt x="25" y="130"/>
                  </a:lnTo>
                  <a:lnTo>
                    <a:pt x="25" y="129"/>
                  </a:lnTo>
                  <a:lnTo>
                    <a:pt x="25" y="128"/>
                  </a:lnTo>
                  <a:lnTo>
                    <a:pt x="25" y="127"/>
                  </a:lnTo>
                  <a:lnTo>
                    <a:pt x="26" y="126"/>
                  </a:lnTo>
                  <a:lnTo>
                    <a:pt x="27" y="126"/>
                  </a:lnTo>
                  <a:lnTo>
                    <a:pt x="27" y="125"/>
                  </a:lnTo>
                  <a:lnTo>
                    <a:pt x="28" y="125"/>
                  </a:lnTo>
                  <a:lnTo>
                    <a:pt x="28" y="124"/>
                  </a:lnTo>
                  <a:lnTo>
                    <a:pt x="27" y="122"/>
                  </a:lnTo>
                  <a:lnTo>
                    <a:pt x="27" y="121"/>
                  </a:lnTo>
                  <a:lnTo>
                    <a:pt x="27" y="120"/>
                  </a:lnTo>
                  <a:lnTo>
                    <a:pt x="27" y="119"/>
                  </a:lnTo>
                  <a:lnTo>
                    <a:pt x="28" y="119"/>
                  </a:lnTo>
                  <a:lnTo>
                    <a:pt x="29" y="118"/>
                  </a:lnTo>
                  <a:lnTo>
                    <a:pt x="29" y="119"/>
                  </a:lnTo>
                  <a:lnTo>
                    <a:pt x="29" y="120"/>
                  </a:lnTo>
                  <a:lnTo>
                    <a:pt x="29" y="121"/>
                  </a:lnTo>
                  <a:lnTo>
                    <a:pt x="30" y="121"/>
                  </a:lnTo>
                  <a:lnTo>
                    <a:pt x="30" y="120"/>
                  </a:lnTo>
                  <a:lnTo>
                    <a:pt x="30" y="119"/>
                  </a:lnTo>
                  <a:lnTo>
                    <a:pt x="32" y="119"/>
                  </a:lnTo>
                  <a:lnTo>
                    <a:pt x="33" y="120"/>
                  </a:lnTo>
                  <a:lnTo>
                    <a:pt x="34" y="121"/>
                  </a:lnTo>
                  <a:lnTo>
                    <a:pt x="35" y="122"/>
                  </a:lnTo>
                  <a:lnTo>
                    <a:pt x="35" y="121"/>
                  </a:lnTo>
                  <a:lnTo>
                    <a:pt x="36" y="121"/>
                  </a:lnTo>
                  <a:lnTo>
                    <a:pt x="36" y="120"/>
                  </a:lnTo>
                  <a:lnTo>
                    <a:pt x="37" y="120"/>
                  </a:lnTo>
                  <a:lnTo>
                    <a:pt x="37" y="119"/>
                  </a:lnTo>
                  <a:lnTo>
                    <a:pt x="36" y="119"/>
                  </a:lnTo>
                  <a:lnTo>
                    <a:pt x="35" y="119"/>
                  </a:lnTo>
                  <a:lnTo>
                    <a:pt x="34" y="119"/>
                  </a:lnTo>
                  <a:lnTo>
                    <a:pt x="34" y="118"/>
                  </a:lnTo>
                  <a:lnTo>
                    <a:pt x="34" y="117"/>
                  </a:lnTo>
                  <a:lnTo>
                    <a:pt x="35" y="116"/>
                  </a:lnTo>
                  <a:lnTo>
                    <a:pt x="36" y="114"/>
                  </a:lnTo>
                  <a:lnTo>
                    <a:pt x="36" y="113"/>
                  </a:lnTo>
                  <a:lnTo>
                    <a:pt x="36" y="112"/>
                  </a:lnTo>
                  <a:lnTo>
                    <a:pt x="35" y="111"/>
                  </a:lnTo>
                  <a:lnTo>
                    <a:pt x="35" y="112"/>
                  </a:lnTo>
                  <a:lnTo>
                    <a:pt x="34" y="113"/>
                  </a:lnTo>
                  <a:lnTo>
                    <a:pt x="33" y="113"/>
                  </a:lnTo>
                  <a:lnTo>
                    <a:pt x="33" y="112"/>
                  </a:lnTo>
                  <a:lnTo>
                    <a:pt x="32" y="112"/>
                  </a:lnTo>
                  <a:lnTo>
                    <a:pt x="33" y="111"/>
                  </a:lnTo>
                  <a:lnTo>
                    <a:pt x="33" y="110"/>
                  </a:lnTo>
                  <a:lnTo>
                    <a:pt x="33" y="109"/>
                  </a:lnTo>
                  <a:lnTo>
                    <a:pt x="33" y="108"/>
                  </a:lnTo>
                  <a:lnTo>
                    <a:pt x="33" y="106"/>
                  </a:lnTo>
                  <a:lnTo>
                    <a:pt x="34" y="106"/>
                  </a:lnTo>
                  <a:lnTo>
                    <a:pt x="34" y="105"/>
                  </a:lnTo>
                  <a:lnTo>
                    <a:pt x="34" y="104"/>
                  </a:lnTo>
                  <a:lnTo>
                    <a:pt x="33" y="103"/>
                  </a:lnTo>
                  <a:lnTo>
                    <a:pt x="32" y="102"/>
                  </a:lnTo>
                  <a:lnTo>
                    <a:pt x="32" y="101"/>
                  </a:lnTo>
                  <a:lnTo>
                    <a:pt x="32" y="100"/>
                  </a:lnTo>
                  <a:lnTo>
                    <a:pt x="33" y="100"/>
                  </a:lnTo>
                  <a:lnTo>
                    <a:pt x="33" y="101"/>
                  </a:lnTo>
                  <a:lnTo>
                    <a:pt x="34" y="101"/>
                  </a:lnTo>
                  <a:lnTo>
                    <a:pt x="34" y="102"/>
                  </a:lnTo>
                  <a:lnTo>
                    <a:pt x="35" y="102"/>
                  </a:lnTo>
                  <a:lnTo>
                    <a:pt x="35" y="103"/>
                  </a:lnTo>
                  <a:lnTo>
                    <a:pt x="36" y="104"/>
                  </a:lnTo>
                  <a:lnTo>
                    <a:pt x="37" y="104"/>
                  </a:lnTo>
                  <a:lnTo>
                    <a:pt x="37" y="103"/>
                  </a:lnTo>
                  <a:lnTo>
                    <a:pt x="37" y="102"/>
                  </a:lnTo>
                  <a:lnTo>
                    <a:pt x="37" y="101"/>
                  </a:lnTo>
                  <a:lnTo>
                    <a:pt x="36" y="101"/>
                  </a:lnTo>
                  <a:lnTo>
                    <a:pt x="36" y="100"/>
                  </a:lnTo>
                  <a:lnTo>
                    <a:pt x="35" y="98"/>
                  </a:lnTo>
                  <a:lnTo>
                    <a:pt x="36" y="97"/>
                  </a:lnTo>
                  <a:lnTo>
                    <a:pt x="37" y="97"/>
                  </a:lnTo>
                  <a:lnTo>
                    <a:pt x="38" y="97"/>
                  </a:lnTo>
                  <a:lnTo>
                    <a:pt x="40" y="98"/>
                  </a:lnTo>
                  <a:lnTo>
                    <a:pt x="41" y="98"/>
                  </a:lnTo>
                  <a:lnTo>
                    <a:pt x="42" y="98"/>
                  </a:lnTo>
                  <a:lnTo>
                    <a:pt x="42" y="97"/>
                  </a:lnTo>
                  <a:lnTo>
                    <a:pt x="42" y="96"/>
                  </a:lnTo>
                  <a:lnTo>
                    <a:pt x="42" y="95"/>
                  </a:lnTo>
                  <a:lnTo>
                    <a:pt x="42" y="94"/>
                  </a:lnTo>
                  <a:lnTo>
                    <a:pt x="43" y="94"/>
                  </a:lnTo>
                  <a:lnTo>
                    <a:pt x="44" y="93"/>
                  </a:lnTo>
                  <a:lnTo>
                    <a:pt x="44" y="92"/>
                  </a:lnTo>
                  <a:lnTo>
                    <a:pt x="44" y="90"/>
                  </a:lnTo>
                  <a:lnTo>
                    <a:pt x="43" y="90"/>
                  </a:lnTo>
                  <a:lnTo>
                    <a:pt x="42" y="89"/>
                  </a:lnTo>
                  <a:lnTo>
                    <a:pt x="41" y="88"/>
                  </a:lnTo>
                  <a:lnTo>
                    <a:pt x="40" y="87"/>
                  </a:lnTo>
                  <a:lnTo>
                    <a:pt x="38" y="87"/>
                  </a:lnTo>
                  <a:lnTo>
                    <a:pt x="38" y="86"/>
                  </a:lnTo>
                  <a:lnTo>
                    <a:pt x="38" y="85"/>
                  </a:lnTo>
                  <a:lnTo>
                    <a:pt x="38" y="84"/>
                  </a:lnTo>
                  <a:lnTo>
                    <a:pt x="38" y="82"/>
                  </a:lnTo>
                  <a:lnTo>
                    <a:pt x="40" y="82"/>
                  </a:lnTo>
                  <a:lnTo>
                    <a:pt x="40" y="81"/>
                  </a:lnTo>
                  <a:lnTo>
                    <a:pt x="41" y="81"/>
                  </a:lnTo>
                  <a:lnTo>
                    <a:pt x="41" y="82"/>
                  </a:lnTo>
                  <a:lnTo>
                    <a:pt x="42" y="82"/>
                  </a:lnTo>
                  <a:lnTo>
                    <a:pt x="42" y="84"/>
                  </a:lnTo>
                  <a:lnTo>
                    <a:pt x="43" y="84"/>
                  </a:lnTo>
                  <a:lnTo>
                    <a:pt x="43" y="82"/>
                  </a:lnTo>
                  <a:lnTo>
                    <a:pt x="43" y="81"/>
                  </a:lnTo>
                  <a:lnTo>
                    <a:pt x="42" y="80"/>
                  </a:lnTo>
                  <a:lnTo>
                    <a:pt x="42" y="79"/>
                  </a:lnTo>
                  <a:lnTo>
                    <a:pt x="41" y="79"/>
                  </a:lnTo>
                  <a:lnTo>
                    <a:pt x="41" y="78"/>
                  </a:lnTo>
                  <a:lnTo>
                    <a:pt x="42" y="78"/>
                  </a:lnTo>
                  <a:lnTo>
                    <a:pt x="42" y="77"/>
                  </a:lnTo>
                  <a:lnTo>
                    <a:pt x="42" y="76"/>
                  </a:lnTo>
                  <a:lnTo>
                    <a:pt x="42" y="74"/>
                  </a:lnTo>
                  <a:lnTo>
                    <a:pt x="42" y="73"/>
                  </a:lnTo>
                  <a:lnTo>
                    <a:pt x="41" y="72"/>
                  </a:lnTo>
                  <a:lnTo>
                    <a:pt x="42" y="71"/>
                  </a:lnTo>
                  <a:lnTo>
                    <a:pt x="43" y="71"/>
                  </a:lnTo>
                  <a:lnTo>
                    <a:pt x="44" y="71"/>
                  </a:lnTo>
                  <a:lnTo>
                    <a:pt x="44" y="72"/>
                  </a:lnTo>
                  <a:lnTo>
                    <a:pt x="45" y="72"/>
                  </a:lnTo>
                  <a:lnTo>
                    <a:pt x="46" y="72"/>
                  </a:lnTo>
                  <a:lnTo>
                    <a:pt x="48" y="72"/>
                  </a:lnTo>
                  <a:lnTo>
                    <a:pt x="49" y="72"/>
                  </a:lnTo>
                  <a:lnTo>
                    <a:pt x="50" y="71"/>
                  </a:lnTo>
                  <a:lnTo>
                    <a:pt x="50" y="70"/>
                  </a:lnTo>
                  <a:lnTo>
                    <a:pt x="50" y="69"/>
                  </a:lnTo>
                  <a:lnTo>
                    <a:pt x="49" y="68"/>
                  </a:lnTo>
                  <a:lnTo>
                    <a:pt x="49" y="66"/>
                  </a:lnTo>
                  <a:lnTo>
                    <a:pt x="48" y="66"/>
                  </a:lnTo>
                  <a:lnTo>
                    <a:pt x="46" y="65"/>
                  </a:lnTo>
                  <a:lnTo>
                    <a:pt x="46" y="64"/>
                  </a:lnTo>
                  <a:lnTo>
                    <a:pt x="46" y="63"/>
                  </a:lnTo>
                  <a:lnTo>
                    <a:pt x="46" y="62"/>
                  </a:lnTo>
                  <a:lnTo>
                    <a:pt x="48" y="62"/>
                  </a:lnTo>
                  <a:lnTo>
                    <a:pt x="48" y="61"/>
                  </a:lnTo>
                  <a:lnTo>
                    <a:pt x="49" y="61"/>
                  </a:lnTo>
                  <a:lnTo>
                    <a:pt x="50" y="61"/>
                  </a:lnTo>
                  <a:lnTo>
                    <a:pt x="50" y="62"/>
                  </a:lnTo>
                  <a:lnTo>
                    <a:pt x="51" y="62"/>
                  </a:lnTo>
                  <a:lnTo>
                    <a:pt x="52" y="63"/>
                  </a:lnTo>
                  <a:lnTo>
                    <a:pt x="53" y="63"/>
                  </a:lnTo>
                  <a:lnTo>
                    <a:pt x="53" y="62"/>
                  </a:lnTo>
                  <a:lnTo>
                    <a:pt x="54" y="61"/>
                  </a:lnTo>
                  <a:lnTo>
                    <a:pt x="56" y="61"/>
                  </a:lnTo>
                  <a:lnTo>
                    <a:pt x="56" y="60"/>
                  </a:lnTo>
                  <a:lnTo>
                    <a:pt x="57" y="58"/>
                  </a:lnTo>
                  <a:lnTo>
                    <a:pt x="57" y="57"/>
                  </a:lnTo>
                  <a:lnTo>
                    <a:pt x="57" y="56"/>
                  </a:lnTo>
                  <a:lnTo>
                    <a:pt x="56" y="56"/>
                  </a:lnTo>
                  <a:lnTo>
                    <a:pt x="54" y="56"/>
                  </a:lnTo>
                  <a:lnTo>
                    <a:pt x="53" y="56"/>
                  </a:lnTo>
                  <a:lnTo>
                    <a:pt x="52" y="55"/>
                  </a:lnTo>
                  <a:lnTo>
                    <a:pt x="52" y="54"/>
                  </a:lnTo>
                  <a:lnTo>
                    <a:pt x="52" y="53"/>
                  </a:lnTo>
                  <a:lnTo>
                    <a:pt x="53" y="53"/>
                  </a:lnTo>
                  <a:lnTo>
                    <a:pt x="53" y="52"/>
                  </a:lnTo>
                  <a:lnTo>
                    <a:pt x="54" y="52"/>
                  </a:lnTo>
                  <a:lnTo>
                    <a:pt x="54" y="50"/>
                  </a:lnTo>
                  <a:lnTo>
                    <a:pt x="54" y="49"/>
                  </a:lnTo>
                  <a:lnTo>
                    <a:pt x="53" y="48"/>
                  </a:lnTo>
                  <a:lnTo>
                    <a:pt x="52" y="47"/>
                  </a:lnTo>
                  <a:lnTo>
                    <a:pt x="51" y="47"/>
                  </a:lnTo>
                  <a:lnTo>
                    <a:pt x="51" y="46"/>
                  </a:lnTo>
                  <a:lnTo>
                    <a:pt x="50" y="45"/>
                  </a:lnTo>
                  <a:lnTo>
                    <a:pt x="50" y="44"/>
                  </a:lnTo>
                  <a:lnTo>
                    <a:pt x="51" y="44"/>
                  </a:lnTo>
                  <a:lnTo>
                    <a:pt x="51" y="42"/>
                  </a:lnTo>
                  <a:lnTo>
                    <a:pt x="51" y="41"/>
                  </a:lnTo>
                  <a:lnTo>
                    <a:pt x="52" y="41"/>
                  </a:lnTo>
                  <a:lnTo>
                    <a:pt x="52" y="40"/>
                  </a:lnTo>
                  <a:lnTo>
                    <a:pt x="52" y="39"/>
                  </a:lnTo>
                  <a:lnTo>
                    <a:pt x="53" y="39"/>
                  </a:lnTo>
                  <a:lnTo>
                    <a:pt x="53" y="38"/>
                  </a:lnTo>
                  <a:lnTo>
                    <a:pt x="56" y="37"/>
                  </a:lnTo>
                  <a:lnTo>
                    <a:pt x="57" y="37"/>
                  </a:lnTo>
                  <a:lnTo>
                    <a:pt x="57" y="36"/>
                  </a:lnTo>
                  <a:lnTo>
                    <a:pt x="57" y="34"/>
                  </a:lnTo>
                  <a:lnTo>
                    <a:pt x="57" y="33"/>
                  </a:lnTo>
                  <a:lnTo>
                    <a:pt x="58" y="33"/>
                  </a:lnTo>
                  <a:lnTo>
                    <a:pt x="59" y="32"/>
                  </a:lnTo>
                  <a:lnTo>
                    <a:pt x="60" y="31"/>
                  </a:lnTo>
                  <a:lnTo>
                    <a:pt x="61" y="30"/>
                  </a:lnTo>
                  <a:lnTo>
                    <a:pt x="61" y="29"/>
                  </a:lnTo>
                  <a:lnTo>
                    <a:pt x="62" y="29"/>
                  </a:lnTo>
                  <a:lnTo>
                    <a:pt x="62" y="30"/>
                  </a:lnTo>
                  <a:lnTo>
                    <a:pt x="64" y="30"/>
                  </a:lnTo>
                  <a:lnTo>
                    <a:pt x="65" y="30"/>
                  </a:lnTo>
                  <a:lnTo>
                    <a:pt x="66" y="29"/>
                  </a:lnTo>
                  <a:lnTo>
                    <a:pt x="66" y="28"/>
                  </a:lnTo>
                  <a:lnTo>
                    <a:pt x="65" y="26"/>
                  </a:lnTo>
                  <a:lnTo>
                    <a:pt x="64" y="25"/>
                  </a:lnTo>
                  <a:lnTo>
                    <a:pt x="61" y="25"/>
                  </a:lnTo>
                  <a:lnTo>
                    <a:pt x="61" y="24"/>
                  </a:lnTo>
                  <a:lnTo>
                    <a:pt x="60" y="24"/>
                  </a:lnTo>
                </a:path>
              </a:pathLst>
            </a:custGeom>
            <a:noFill/>
            <a:ln w="3175">
              <a:solidFill>
                <a:schemeClr val="tx1">
                  <a:lumMod val="95000"/>
                  <a:lumOff val="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90" name="Freeform 191"/>
            <p:cNvSpPr>
              <a:spLocks/>
            </p:cNvSpPr>
            <p:nvPr/>
          </p:nvSpPr>
          <p:spPr bwMode="auto">
            <a:xfrm>
              <a:off x="2966" y="3232"/>
              <a:ext cx="6" cy="17"/>
            </a:xfrm>
            <a:custGeom>
              <a:avLst/>
              <a:gdLst>
                <a:gd name="T0" fmla="*/ 0 w 6"/>
                <a:gd name="T1" fmla="*/ 17 h 17"/>
                <a:gd name="T2" fmla="*/ 0 w 6"/>
                <a:gd name="T3" fmla="*/ 16 h 17"/>
                <a:gd name="T4" fmla="*/ 1 w 6"/>
                <a:gd name="T5" fmla="*/ 16 h 17"/>
                <a:gd name="T6" fmla="*/ 1 w 6"/>
                <a:gd name="T7" fmla="*/ 15 h 17"/>
                <a:gd name="T8" fmla="*/ 2 w 6"/>
                <a:gd name="T9" fmla="*/ 15 h 17"/>
                <a:gd name="T10" fmla="*/ 4 w 6"/>
                <a:gd name="T11" fmla="*/ 15 h 17"/>
                <a:gd name="T12" fmla="*/ 5 w 6"/>
                <a:gd name="T13" fmla="*/ 14 h 17"/>
                <a:gd name="T14" fmla="*/ 5 w 6"/>
                <a:gd name="T15" fmla="*/ 13 h 17"/>
                <a:gd name="T16" fmla="*/ 4 w 6"/>
                <a:gd name="T17" fmla="*/ 11 h 17"/>
                <a:gd name="T18" fmla="*/ 4 w 6"/>
                <a:gd name="T19" fmla="*/ 10 h 17"/>
                <a:gd name="T20" fmla="*/ 4 w 6"/>
                <a:gd name="T21" fmla="*/ 9 h 17"/>
                <a:gd name="T22" fmla="*/ 5 w 6"/>
                <a:gd name="T23" fmla="*/ 9 h 17"/>
                <a:gd name="T24" fmla="*/ 5 w 6"/>
                <a:gd name="T25" fmla="*/ 7 h 17"/>
                <a:gd name="T26" fmla="*/ 6 w 6"/>
                <a:gd name="T27" fmla="*/ 7 h 17"/>
                <a:gd name="T28" fmla="*/ 6 w 6"/>
                <a:gd name="T29" fmla="*/ 6 h 17"/>
                <a:gd name="T30" fmla="*/ 5 w 6"/>
                <a:gd name="T31" fmla="*/ 6 h 17"/>
                <a:gd name="T32" fmla="*/ 4 w 6"/>
                <a:gd name="T33" fmla="*/ 6 h 17"/>
                <a:gd name="T34" fmla="*/ 2 w 6"/>
                <a:gd name="T35" fmla="*/ 5 h 17"/>
                <a:gd name="T36" fmla="*/ 1 w 6"/>
                <a:gd name="T37" fmla="*/ 3 h 17"/>
                <a:gd name="T38" fmla="*/ 1 w 6"/>
                <a:gd name="T39" fmla="*/ 2 h 17"/>
                <a:gd name="T40" fmla="*/ 4 w 6"/>
                <a:gd name="T41" fmla="*/ 2 h 17"/>
                <a:gd name="T42" fmla="*/ 5 w 6"/>
                <a:gd name="T43" fmla="*/ 2 h 17"/>
                <a:gd name="T44" fmla="*/ 5 w 6"/>
                <a:gd name="T45" fmla="*/ 1 h 17"/>
                <a:gd name="T46" fmla="*/ 5 w 6"/>
                <a:gd name="T47" fmla="*/ 0 h 1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17">
                  <a:moveTo>
                    <a:pt x="0" y="17"/>
                  </a:moveTo>
                  <a:lnTo>
                    <a:pt x="0" y="16"/>
                  </a:lnTo>
                  <a:lnTo>
                    <a:pt x="1" y="16"/>
                  </a:lnTo>
                  <a:lnTo>
                    <a:pt x="1" y="15"/>
                  </a:lnTo>
                  <a:lnTo>
                    <a:pt x="2" y="15"/>
                  </a:lnTo>
                  <a:lnTo>
                    <a:pt x="4" y="15"/>
                  </a:lnTo>
                  <a:lnTo>
                    <a:pt x="5" y="14"/>
                  </a:lnTo>
                  <a:lnTo>
                    <a:pt x="5" y="13"/>
                  </a:lnTo>
                  <a:lnTo>
                    <a:pt x="4" y="11"/>
                  </a:lnTo>
                  <a:lnTo>
                    <a:pt x="4" y="10"/>
                  </a:lnTo>
                  <a:lnTo>
                    <a:pt x="4" y="9"/>
                  </a:lnTo>
                  <a:lnTo>
                    <a:pt x="5" y="9"/>
                  </a:lnTo>
                  <a:lnTo>
                    <a:pt x="5" y="7"/>
                  </a:lnTo>
                  <a:lnTo>
                    <a:pt x="6" y="7"/>
                  </a:lnTo>
                  <a:lnTo>
                    <a:pt x="6" y="6"/>
                  </a:lnTo>
                  <a:lnTo>
                    <a:pt x="5" y="6"/>
                  </a:lnTo>
                  <a:lnTo>
                    <a:pt x="4" y="6"/>
                  </a:lnTo>
                  <a:lnTo>
                    <a:pt x="2" y="5"/>
                  </a:lnTo>
                  <a:lnTo>
                    <a:pt x="1" y="3"/>
                  </a:lnTo>
                  <a:lnTo>
                    <a:pt x="1" y="2"/>
                  </a:lnTo>
                  <a:lnTo>
                    <a:pt x="4" y="2"/>
                  </a:lnTo>
                  <a:lnTo>
                    <a:pt x="5" y="2"/>
                  </a:lnTo>
                  <a:lnTo>
                    <a:pt x="5" y="1"/>
                  </a:lnTo>
                  <a:lnTo>
                    <a:pt x="5" y="0"/>
                  </a:lnTo>
                </a:path>
              </a:pathLst>
            </a:custGeom>
            <a:noFill/>
            <a:ln w="3175">
              <a:solidFill>
                <a:schemeClr val="tx1">
                  <a:lumMod val="95000"/>
                  <a:lumOff val="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91" name="Freeform 192"/>
            <p:cNvSpPr>
              <a:spLocks/>
            </p:cNvSpPr>
            <p:nvPr/>
          </p:nvSpPr>
          <p:spPr bwMode="auto">
            <a:xfrm>
              <a:off x="3418" y="3231"/>
              <a:ext cx="251" cy="164"/>
            </a:xfrm>
            <a:custGeom>
              <a:avLst/>
              <a:gdLst>
                <a:gd name="T0" fmla="*/ 243 w 251"/>
                <a:gd name="T1" fmla="*/ 7 h 164"/>
                <a:gd name="T2" fmla="*/ 243 w 251"/>
                <a:gd name="T3" fmla="*/ 19 h 164"/>
                <a:gd name="T4" fmla="*/ 244 w 251"/>
                <a:gd name="T5" fmla="*/ 35 h 164"/>
                <a:gd name="T6" fmla="*/ 245 w 251"/>
                <a:gd name="T7" fmla="*/ 62 h 164"/>
                <a:gd name="T8" fmla="*/ 247 w 251"/>
                <a:gd name="T9" fmla="*/ 75 h 164"/>
                <a:gd name="T10" fmla="*/ 248 w 251"/>
                <a:gd name="T11" fmla="*/ 87 h 164"/>
                <a:gd name="T12" fmla="*/ 249 w 251"/>
                <a:gd name="T13" fmla="*/ 107 h 164"/>
                <a:gd name="T14" fmla="*/ 250 w 251"/>
                <a:gd name="T15" fmla="*/ 140 h 164"/>
                <a:gd name="T16" fmla="*/ 251 w 251"/>
                <a:gd name="T17" fmla="*/ 155 h 164"/>
                <a:gd name="T18" fmla="*/ 237 w 251"/>
                <a:gd name="T19" fmla="*/ 161 h 164"/>
                <a:gd name="T20" fmla="*/ 221 w 251"/>
                <a:gd name="T21" fmla="*/ 162 h 164"/>
                <a:gd name="T22" fmla="*/ 214 w 251"/>
                <a:gd name="T23" fmla="*/ 162 h 164"/>
                <a:gd name="T24" fmla="*/ 206 w 251"/>
                <a:gd name="T25" fmla="*/ 162 h 164"/>
                <a:gd name="T26" fmla="*/ 201 w 251"/>
                <a:gd name="T27" fmla="*/ 162 h 164"/>
                <a:gd name="T28" fmla="*/ 190 w 251"/>
                <a:gd name="T29" fmla="*/ 162 h 164"/>
                <a:gd name="T30" fmla="*/ 178 w 251"/>
                <a:gd name="T31" fmla="*/ 162 h 164"/>
                <a:gd name="T32" fmla="*/ 171 w 251"/>
                <a:gd name="T33" fmla="*/ 162 h 164"/>
                <a:gd name="T34" fmla="*/ 156 w 251"/>
                <a:gd name="T35" fmla="*/ 162 h 164"/>
                <a:gd name="T36" fmla="*/ 149 w 251"/>
                <a:gd name="T37" fmla="*/ 162 h 164"/>
                <a:gd name="T38" fmla="*/ 142 w 251"/>
                <a:gd name="T39" fmla="*/ 162 h 164"/>
                <a:gd name="T40" fmla="*/ 141 w 251"/>
                <a:gd name="T41" fmla="*/ 162 h 164"/>
                <a:gd name="T42" fmla="*/ 130 w 251"/>
                <a:gd name="T43" fmla="*/ 163 h 164"/>
                <a:gd name="T44" fmla="*/ 121 w 251"/>
                <a:gd name="T45" fmla="*/ 163 h 164"/>
                <a:gd name="T46" fmla="*/ 117 w 251"/>
                <a:gd name="T47" fmla="*/ 163 h 164"/>
                <a:gd name="T48" fmla="*/ 100 w 251"/>
                <a:gd name="T49" fmla="*/ 163 h 164"/>
                <a:gd name="T50" fmla="*/ 73 w 251"/>
                <a:gd name="T51" fmla="*/ 163 h 164"/>
                <a:gd name="T52" fmla="*/ 60 w 251"/>
                <a:gd name="T53" fmla="*/ 163 h 164"/>
                <a:gd name="T54" fmla="*/ 54 w 251"/>
                <a:gd name="T55" fmla="*/ 163 h 164"/>
                <a:gd name="T56" fmla="*/ 43 w 251"/>
                <a:gd name="T57" fmla="*/ 164 h 164"/>
                <a:gd name="T58" fmla="*/ 30 w 251"/>
                <a:gd name="T59" fmla="*/ 164 h 164"/>
                <a:gd name="T60" fmla="*/ 25 w 251"/>
                <a:gd name="T61" fmla="*/ 163 h 164"/>
                <a:gd name="T62" fmla="*/ 6 w 251"/>
                <a:gd name="T63" fmla="*/ 163 h 164"/>
                <a:gd name="T64" fmla="*/ 1 w 251"/>
                <a:gd name="T65" fmla="*/ 144 h 164"/>
                <a:gd name="T66" fmla="*/ 1 w 251"/>
                <a:gd name="T67" fmla="*/ 135 h 164"/>
                <a:gd name="T68" fmla="*/ 1 w 251"/>
                <a:gd name="T69" fmla="*/ 122 h 164"/>
                <a:gd name="T70" fmla="*/ 1 w 251"/>
                <a:gd name="T71" fmla="*/ 111 h 164"/>
                <a:gd name="T72" fmla="*/ 1 w 251"/>
                <a:gd name="T73" fmla="*/ 107 h 164"/>
                <a:gd name="T74" fmla="*/ 1 w 251"/>
                <a:gd name="T75" fmla="*/ 94 h 164"/>
                <a:gd name="T76" fmla="*/ 0 w 251"/>
                <a:gd name="T77" fmla="*/ 78 h 164"/>
                <a:gd name="T78" fmla="*/ 0 w 251"/>
                <a:gd name="T79" fmla="*/ 59 h 164"/>
                <a:gd name="T80" fmla="*/ 5 w 251"/>
                <a:gd name="T81" fmla="*/ 56 h 164"/>
                <a:gd name="T82" fmla="*/ 27 w 251"/>
                <a:gd name="T83" fmla="*/ 55 h 164"/>
                <a:gd name="T84" fmla="*/ 27 w 251"/>
                <a:gd name="T85" fmla="*/ 46 h 164"/>
                <a:gd name="T86" fmla="*/ 26 w 251"/>
                <a:gd name="T87" fmla="*/ 34 h 164"/>
                <a:gd name="T88" fmla="*/ 26 w 251"/>
                <a:gd name="T89" fmla="*/ 9 h 164"/>
                <a:gd name="T90" fmla="*/ 35 w 251"/>
                <a:gd name="T91" fmla="*/ 2 h 164"/>
                <a:gd name="T92" fmla="*/ 48 w 251"/>
                <a:gd name="T93" fmla="*/ 2 h 164"/>
                <a:gd name="T94" fmla="*/ 59 w 251"/>
                <a:gd name="T95" fmla="*/ 2 h 164"/>
                <a:gd name="T96" fmla="*/ 69 w 251"/>
                <a:gd name="T97" fmla="*/ 2 h 164"/>
                <a:gd name="T98" fmla="*/ 88 w 251"/>
                <a:gd name="T99" fmla="*/ 1 h 164"/>
                <a:gd name="T100" fmla="*/ 107 w 251"/>
                <a:gd name="T101" fmla="*/ 1 h 164"/>
                <a:gd name="T102" fmla="*/ 128 w 251"/>
                <a:gd name="T103" fmla="*/ 1 h 164"/>
                <a:gd name="T104" fmla="*/ 140 w 251"/>
                <a:gd name="T105" fmla="*/ 1 h 164"/>
                <a:gd name="T106" fmla="*/ 157 w 251"/>
                <a:gd name="T107" fmla="*/ 1 h 164"/>
                <a:gd name="T108" fmla="*/ 177 w 251"/>
                <a:gd name="T109" fmla="*/ 1 h 164"/>
                <a:gd name="T110" fmla="*/ 198 w 251"/>
                <a:gd name="T111" fmla="*/ 1 h 164"/>
                <a:gd name="T112" fmla="*/ 214 w 251"/>
                <a:gd name="T113" fmla="*/ 0 h 164"/>
                <a:gd name="T114" fmla="*/ 242 w 251"/>
                <a:gd name="T115" fmla="*/ 0 h 16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51" h="164">
                  <a:moveTo>
                    <a:pt x="242" y="0"/>
                  </a:moveTo>
                  <a:lnTo>
                    <a:pt x="243" y="0"/>
                  </a:lnTo>
                  <a:lnTo>
                    <a:pt x="243" y="1"/>
                  </a:lnTo>
                  <a:lnTo>
                    <a:pt x="243" y="2"/>
                  </a:lnTo>
                  <a:lnTo>
                    <a:pt x="243" y="6"/>
                  </a:lnTo>
                  <a:lnTo>
                    <a:pt x="243" y="7"/>
                  </a:lnTo>
                  <a:lnTo>
                    <a:pt x="243" y="10"/>
                  </a:lnTo>
                  <a:lnTo>
                    <a:pt x="243" y="14"/>
                  </a:lnTo>
                  <a:lnTo>
                    <a:pt x="243" y="16"/>
                  </a:lnTo>
                  <a:lnTo>
                    <a:pt x="243" y="19"/>
                  </a:lnTo>
                  <a:lnTo>
                    <a:pt x="244" y="22"/>
                  </a:lnTo>
                  <a:lnTo>
                    <a:pt x="244" y="26"/>
                  </a:lnTo>
                  <a:lnTo>
                    <a:pt x="244" y="27"/>
                  </a:lnTo>
                  <a:lnTo>
                    <a:pt x="244" y="28"/>
                  </a:lnTo>
                  <a:lnTo>
                    <a:pt x="244" y="31"/>
                  </a:lnTo>
                  <a:lnTo>
                    <a:pt x="244" y="35"/>
                  </a:lnTo>
                  <a:lnTo>
                    <a:pt x="244" y="36"/>
                  </a:lnTo>
                  <a:lnTo>
                    <a:pt x="244" y="40"/>
                  </a:lnTo>
                  <a:lnTo>
                    <a:pt x="245" y="46"/>
                  </a:lnTo>
                  <a:lnTo>
                    <a:pt x="245" y="50"/>
                  </a:lnTo>
                  <a:lnTo>
                    <a:pt x="245" y="62"/>
                  </a:lnTo>
                  <a:lnTo>
                    <a:pt x="247" y="65"/>
                  </a:lnTo>
                  <a:lnTo>
                    <a:pt x="247" y="67"/>
                  </a:lnTo>
                  <a:lnTo>
                    <a:pt x="247" y="72"/>
                  </a:lnTo>
                  <a:lnTo>
                    <a:pt x="247" y="75"/>
                  </a:lnTo>
                  <a:lnTo>
                    <a:pt x="248" y="81"/>
                  </a:lnTo>
                  <a:lnTo>
                    <a:pt x="248" y="83"/>
                  </a:lnTo>
                  <a:lnTo>
                    <a:pt x="248" y="86"/>
                  </a:lnTo>
                  <a:lnTo>
                    <a:pt x="248" y="87"/>
                  </a:lnTo>
                  <a:lnTo>
                    <a:pt x="248" y="90"/>
                  </a:lnTo>
                  <a:lnTo>
                    <a:pt x="248" y="95"/>
                  </a:lnTo>
                  <a:lnTo>
                    <a:pt x="248" y="97"/>
                  </a:lnTo>
                  <a:lnTo>
                    <a:pt x="249" y="102"/>
                  </a:lnTo>
                  <a:lnTo>
                    <a:pt x="249" y="105"/>
                  </a:lnTo>
                  <a:lnTo>
                    <a:pt x="249" y="107"/>
                  </a:lnTo>
                  <a:lnTo>
                    <a:pt x="250" y="123"/>
                  </a:lnTo>
                  <a:lnTo>
                    <a:pt x="250" y="126"/>
                  </a:lnTo>
                  <a:lnTo>
                    <a:pt x="250" y="128"/>
                  </a:lnTo>
                  <a:lnTo>
                    <a:pt x="250" y="130"/>
                  </a:lnTo>
                  <a:lnTo>
                    <a:pt x="250" y="135"/>
                  </a:lnTo>
                  <a:lnTo>
                    <a:pt x="250" y="140"/>
                  </a:lnTo>
                  <a:lnTo>
                    <a:pt x="251" y="145"/>
                  </a:lnTo>
                  <a:lnTo>
                    <a:pt x="251" y="147"/>
                  </a:lnTo>
                  <a:lnTo>
                    <a:pt x="251" y="150"/>
                  </a:lnTo>
                  <a:lnTo>
                    <a:pt x="251" y="152"/>
                  </a:lnTo>
                  <a:lnTo>
                    <a:pt x="251" y="155"/>
                  </a:lnTo>
                  <a:lnTo>
                    <a:pt x="251" y="159"/>
                  </a:lnTo>
                  <a:lnTo>
                    <a:pt x="251" y="161"/>
                  </a:lnTo>
                  <a:lnTo>
                    <a:pt x="245" y="161"/>
                  </a:lnTo>
                  <a:lnTo>
                    <a:pt x="242" y="161"/>
                  </a:lnTo>
                  <a:lnTo>
                    <a:pt x="239" y="161"/>
                  </a:lnTo>
                  <a:lnTo>
                    <a:pt x="237" y="161"/>
                  </a:lnTo>
                  <a:lnTo>
                    <a:pt x="235" y="161"/>
                  </a:lnTo>
                  <a:lnTo>
                    <a:pt x="232" y="161"/>
                  </a:lnTo>
                  <a:lnTo>
                    <a:pt x="231" y="161"/>
                  </a:lnTo>
                  <a:lnTo>
                    <a:pt x="228" y="161"/>
                  </a:lnTo>
                  <a:lnTo>
                    <a:pt x="226" y="161"/>
                  </a:lnTo>
                  <a:lnTo>
                    <a:pt x="221" y="162"/>
                  </a:lnTo>
                  <a:lnTo>
                    <a:pt x="218" y="162"/>
                  </a:lnTo>
                  <a:lnTo>
                    <a:pt x="216" y="162"/>
                  </a:lnTo>
                  <a:lnTo>
                    <a:pt x="214" y="162"/>
                  </a:lnTo>
                  <a:lnTo>
                    <a:pt x="209" y="162"/>
                  </a:lnTo>
                  <a:lnTo>
                    <a:pt x="206" y="162"/>
                  </a:lnTo>
                  <a:lnTo>
                    <a:pt x="205" y="162"/>
                  </a:lnTo>
                  <a:lnTo>
                    <a:pt x="202" y="162"/>
                  </a:lnTo>
                  <a:lnTo>
                    <a:pt x="201" y="162"/>
                  </a:lnTo>
                  <a:lnTo>
                    <a:pt x="198" y="162"/>
                  </a:lnTo>
                  <a:lnTo>
                    <a:pt x="195" y="162"/>
                  </a:lnTo>
                  <a:lnTo>
                    <a:pt x="194" y="162"/>
                  </a:lnTo>
                  <a:lnTo>
                    <a:pt x="192" y="162"/>
                  </a:lnTo>
                  <a:lnTo>
                    <a:pt x="190" y="162"/>
                  </a:lnTo>
                  <a:lnTo>
                    <a:pt x="188" y="162"/>
                  </a:lnTo>
                  <a:lnTo>
                    <a:pt x="187" y="162"/>
                  </a:lnTo>
                  <a:lnTo>
                    <a:pt x="184" y="162"/>
                  </a:lnTo>
                  <a:lnTo>
                    <a:pt x="179" y="162"/>
                  </a:lnTo>
                  <a:lnTo>
                    <a:pt x="178" y="162"/>
                  </a:lnTo>
                  <a:lnTo>
                    <a:pt x="177" y="162"/>
                  </a:lnTo>
                  <a:lnTo>
                    <a:pt x="174" y="162"/>
                  </a:lnTo>
                  <a:lnTo>
                    <a:pt x="173" y="162"/>
                  </a:lnTo>
                  <a:lnTo>
                    <a:pt x="172" y="162"/>
                  </a:lnTo>
                  <a:lnTo>
                    <a:pt x="171" y="162"/>
                  </a:lnTo>
                  <a:lnTo>
                    <a:pt x="170" y="162"/>
                  </a:lnTo>
                  <a:lnTo>
                    <a:pt x="169" y="162"/>
                  </a:lnTo>
                  <a:lnTo>
                    <a:pt x="166" y="162"/>
                  </a:lnTo>
                  <a:lnTo>
                    <a:pt x="165" y="162"/>
                  </a:lnTo>
                  <a:lnTo>
                    <a:pt x="158" y="162"/>
                  </a:lnTo>
                  <a:lnTo>
                    <a:pt x="156" y="162"/>
                  </a:lnTo>
                  <a:lnTo>
                    <a:pt x="153" y="162"/>
                  </a:lnTo>
                  <a:lnTo>
                    <a:pt x="152" y="162"/>
                  </a:lnTo>
                  <a:lnTo>
                    <a:pt x="150" y="162"/>
                  </a:lnTo>
                  <a:lnTo>
                    <a:pt x="149" y="162"/>
                  </a:lnTo>
                  <a:lnTo>
                    <a:pt x="147" y="162"/>
                  </a:lnTo>
                  <a:lnTo>
                    <a:pt x="146" y="162"/>
                  </a:lnTo>
                  <a:lnTo>
                    <a:pt x="145" y="162"/>
                  </a:lnTo>
                  <a:lnTo>
                    <a:pt x="144" y="162"/>
                  </a:lnTo>
                  <a:lnTo>
                    <a:pt x="142" y="162"/>
                  </a:lnTo>
                  <a:lnTo>
                    <a:pt x="141" y="162"/>
                  </a:lnTo>
                  <a:lnTo>
                    <a:pt x="140" y="162"/>
                  </a:lnTo>
                  <a:lnTo>
                    <a:pt x="139" y="162"/>
                  </a:lnTo>
                  <a:lnTo>
                    <a:pt x="132" y="163"/>
                  </a:lnTo>
                  <a:lnTo>
                    <a:pt x="130" y="163"/>
                  </a:lnTo>
                  <a:lnTo>
                    <a:pt x="128" y="163"/>
                  </a:lnTo>
                  <a:lnTo>
                    <a:pt x="125" y="163"/>
                  </a:lnTo>
                  <a:lnTo>
                    <a:pt x="123" y="163"/>
                  </a:lnTo>
                  <a:lnTo>
                    <a:pt x="121" y="163"/>
                  </a:lnTo>
                  <a:lnTo>
                    <a:pt x="120" y="163"/>
                  </a:lnTo>
                  <a:lnTo>
                    <a:pt x="118" y="163"/>
                  </a:lnTo>
                  <a:lnTo>
                    <a:pt x="117" y="163"/>
                  </a:lnTo>
                  <a:lnTo>
                    <a:pt x="113" y="163"/>
                  </a:lnTo>
                  <a:lnTo>
                    <a:pt x="112" y="163"/>
                  </a:lnTo>
                  <a:lnTo>
                    <a:pt x="110" y="163"/>
                  </a:lnTo>
                  <a:lnTo>
                    <a:pt x="104" y="163"/>
                  </a:lnTo>
                  <a:lnTo>
                    <a:pt x="100" y="163"/>
                  </a:lnTo>
                  <a:lnTo>
                    <a:pt x="98" y="163"/>
                  </a:lnTo>
                  <a:lnTo>
                    <a:pt x="92" y="163"/>
                  </a:lnTo>
                  <a:lnTo>
                    <a:pt x="81" y="163"/>
                  </a:lnTo>
                  <a:lnTo>
                    <a:pt x="77" y="163"/>
                  </a:lnTo>
                  <a:lnTo>
                    <a:pt x="73" y="163"/>
                  </a:lnTo>
                  <a:lnTo>
                    <a:pt x="70" y="163"/>
                  </a:lnTo>
                  <a:lnTo>
                    <a:pt x="62" y="163"/>
                  </a:lnTo>
                  <a:lnTo>
                    <a:pt x="61" y="163"/>
                  </a:lnTo>
                  <a:lnTo>
                    <a:pt x="60" y="163"/>
                  </a:lnTo>
                  <a:lnTo>
                    <a:pt x="59" y="163"/>
                  </a:lnTo>
                  <a:lnTo>
                    <a:pt x="58" y="163"/>
                  </a:lnTo>
                  <a:lnTo>
                    <a:pt x="57" y="163"/>
                  </a:lnTo>
                  <a:lnTo>
                    <a:pt x="54" y="163"/>
                  </a:lnTo>
                  <a:lnTo>
                    <a:pt x="52" y="163"/>
                  </a:lnTo>
                  <a:lnTo>
                    <a:pt x="50" y="163"/>
                  </a:lnTo>
                  <a:lnTo>
                    <a:pt x="49" y="164"/>
                  </a:lnTo>
                  <a:lnTo>
                    <a:pt x="48" y="164"/>
                  </a:lnTo>
                  <a:lnTo>
                    <a:pt x="45" y="164"/>
                  </a:lnTo>
                  <a:lnTo>
                    <a:pt x="43" y="164"/>
                  </a:lnTo>
                  <a:lnTo>
                    <a:pt x="41" y="164"/>
                  </a:lnTo>
                  <a:lnTo>
                    <a:pt x="38" y="164"/>
                  </a:lnTo>
                  <a:lnTo>
                    <a:pt x="34" y="164"/>
                  </a:lnTo>
                  <a:lnTo>
                    <a:pt x="33" y="164"/>
                  </a:lnTo>
                  <a:lnTo>
                    <a:pt x="30" y="164"/>
                  </a:lnTo>
                  <a:lnTo>
                    <a:pt x="29" y="164"/>
                  </a:lnTo>
                  <a:lnTo>
                    <a:pt x="28" y="164"/>
                  </a:lnTo>
                  <a:lnTo>
                    <a:pt x="28" y="163"/>
                  </a:lnTo>
                  <a:lnTo>
                    <a:pt x="25" y="163"/>
                  </a:lnTo>
                  <a:lnTo>
                    <a:pt x="24" y="163"/>
                  </a:lnTo>
                  <a:lnTo>
                    <a:pt x="17" y="163"/>
                  </a:lnTo>
                  <a:lnTo>
                    <a:pt x="14" y="163"/>
                  </a:lnTo>
                  <a:lnTo>
                    <a:pt x="11" y="163"/>
                  </a:lnTo>
                  <a:lnTo>
                    <a:pt x="10" y="163"/>
                  </a:lnTo>
                  <a:lnTo>
                    <a:pt x="6" y="163"/>
                  </a:lnTo>
                  <a:lnTo>
                    <a:pt x="1" y="163"/>
                  </a:lnTo>
                  <a:lnTo>
                    <a:pt x="1" y="158"/>
                  </a:lnTo>
                  <a:lnTo>
                    <a:pt x="1" y="156"/>
                  </a:lnTo>
                  <a:lnTo>
                    <a:pt x="1" y="154"/>
                  </a:lnTo>
                  <a:lnTo>
                    <a:pt x="1" y="153"/>
                  </a:lnTo>
                  <a:lnTo>
                    <a:pt x="1" y="144"/>
                  </a:lnTo>
                  <a:lnTo>
                    <a:pt x="1" y="142"/>
                  </a:lnTo>
                  <a:lnTo>
                    <a:pt x="1" y="137"/>
                  </a:lnTo>
                  <a:lnTo>
                    <a:pt x="1" y="136"/>
                  </a:lnTo>
                  <a:lnTo>
                    <a:pt x="1" y="135"/>
                  </a:lnTo>
                  <a:lnTo>
                    <a:pt x="1" y="130"/>
                  </a:lnTo>
                  <a:lnTo>
                    <a:pt x="1" y="127"/>
                  </a:lnTo>
                  <a:lnTo>
                    <a:pt x="1" y="123"/>
                  </a:lnTo>
                  <a:lnTo>
                    <a:pt x="1" y="122"/>
                  </a:lnTo>
                  <a:lnTo>
                    <a:pt x="1" y="115"/>
                  </a:lnTo>
                  <a:lnTo>
                    <a:pt x="1" y="114"/>
                  </a:lnTo>
                  <a:lnTo>
                    <a:pt x="1" y="111"/>
                  </a:lnTo>
                  <a:lnTo>
                    <a:pt x="1" y="110"/>
                  </a:lnTo>
                  <a:lnTo>
                    <a:pt x="1" y="108"/>
                  </a:lnTo>
                  <a:lnTo>
                    <a:pt x="1" y="107"/>
                  </a:lnTo>
                  <a:lnTo>
                    <a:pt x="1" y="103"/>
                  </a:lnTo>
                  <a:lnTo>
                    <a:pt x="1" y="100"/>
                  </a:lnTo>
                  <a:lnTo>
                    <a:pt x="1" y="99"/>
                  </a:lnTo>
                  <a:lnTo>
                    <a:pt x="1" y="97"/>
                  </a:lnTo>
                  <a:lnTo>
                    <a:pt x="1" y="94"/>
                  </a:lnTo>
                  <a:lnTo>
                    <a:pt x="1" y="92"/>
                  </a:lnTo>
                  <a:lnTo>
                    <a:pt x="1" y="91"/>
                  </a:lnTo>
                  <a:lnTo>
                    <a:pt x="0" y="86"/>
                  </a:lnTo>
                  <a:lnTo>
                    <a:pt x="0" y="81"/>
                  </a:lnTo>
                  <a:lnTo>
                    <a:pt x="0" y="78"/>
                  </a:lnTo>
                  <a:lnTo>
                    <a:pt x="0" y="68"/>
                  </a:lnTo>
                  <a:lnTo>
                    <a:pt x="0" y="64"/>
                  </a:lnTo>
                  <a:lnTo>
                    <a:pt x="0" y="63"/>
                  </a:lnTo>
                  <a:lnTo>
                    <a:pt x="0" y="60"/>
                  </a:lnTo>
                  <a:lnTo>
                    <a:pt x="0" y="59"/>
                  </a:lnTo>
                  <a:lnTo>
                    <a:pt x="0" y="58"/>
                  </a:lnTo>
                  <a:lnTo>
                    <a:pt x="0" y="56"/>
                  </a:lnTo>
                  <a:lnTo>
                    <a:pt x="2" y="56"/>
                  </a:lnTo>
                  <a:lnTo>
                    <a:pt x="3" y="56"/>
                  </a:lnTo>
                  <a:lnTo>
                    <a:pt x="5" y="56"/>
                  </a:lnTo>
                  <a:lnTo>
                    <a:pt x="10" y="56"/>
                  </a:lnTo>
                  <a:lnTo>
                    <a:pt x="12" y="56"/>
                  </a:lnTo>
                  <a:lnTo>
                    <a:pt x="22" y="56"/>
                  </a:lnTo>
                  <a:lnTo>
                    <a:pt x="27" y="56"/>
                  </a:lnTo>
                  <a:lnTo>
                    <a:pt x="27" y="55"/>
                  </a:lnTo>
                  <a:lnTo>
                    <a:pt x="27" y="54"/>
                  </a:lnTo>
                  <a:lnTo>
                    <a:pt x="27" y="51"/>
                  </a:lnTo>
                  <a:lnTo>
                    <a:pt x="27" y="46"/>
                  </a:lnTo>
                  <a:lnTo>
                    <a:pt x="27" y="42"/>
                  </a:lnTo>
                  <a:lnTo>
                    <a:pt x="27" y="40"/>
                  </a:lnTo>
                  <a:lnTo>
                    <a:pt x="26" y="39"/>
                  </a:lnTo>
                  <a:lnTo>
                    <a:pt x="26" y="38"/>
                  </a:lnTo>
                  <a:lnTo>
                    <a:pt x="26" y="36"/>
                  </a:lnTo>
                  <a:lnTo>
                    <a:pt x="26" y="34"/>
                  </a:lnTo>
                  <a:lnTo>
                    <a:pt x="26" y="32"/>
                  </a:lnTo>
                  <a:lnTo>
                    <a:pt x="26" y="31"/>
                  </a:lnTo>
                  <a:lnTo>
                    <a:pt x="26" y="25"/>
                  </a:lnTo>
                  <a:lnTo>
                    <a:pt x="26" y="22"/>
                  </a:lnTo>
                  <a:lnTo>
                    <a:pt x="26" y="9"/>
                  </a:lnTo>
                  <a:lnTo>
                    <a:pt x="26" y="2"/>
                  </a:lnTo>
                  <a:lnTo>
                    <a:pt x="32" y="2"/>
                  </a:lnTo>
                  <a:lnTo>
                    <a:pt x="35" y="2"/>
                  </a:lnTo>
                  <a:lnTo>
                    <a:pt x="36" y="2"/>
                  </a:lnTo>
                  <a:lnTo>
                    <a:pt x="37" y="2"/>
                  </a:lnTo>
                  <a:lnTo>
                    <a:pt x="40" y="2"/>
                  </a:lnTo>
                  <a:lnTo>
                    <a:pt x="44" y="2"/>
                  </a:lnTo>
                  <a:lnTo>
                    <a:pt x="48" y="2"/>
                  </a:lnTo>
                  <a:lnTo>
                    <a:pt x="50" y="2"/>
                  </a:lnTo>
                  <a:lnTo>
                    <a:pt x="52" y="2"/>
                  </a:lnTo>
                  <a:lnTo>
                    <a:pt x="54" y="2"/>
                  </a:lnTo>
                  <a:lnTo>
                    <a:pt x="59" y="2"/>
                  </a:lnTo>
                  <a:lnTo>
                    <a:pt x="60" y="2"/>
                  </a:lnTo>
                  <a:lnTo>
                    <a:pt x="67" y="2"/>
                  </a:lnTo>
                  <a:lnTo>
                    <a:pt x="69" y="2"/>
                  </a:lnTo>
                  <a:lnTo>
                    <a:pt x="70" y="2"/>
                  </a:lnTo>
                  <a:lnTo>
                    <a:pt x="75" y="2"/>
                  </a:lnTo>
                  <a:lnTo>
                    <a:pt x="80" y="2"/>
                  </a:lnTo>
                  <a:lnTo>
                    <a:pt x="86" y="1"/>
                  </a:lnTo>
                  <a:lnTo>
                    <a:pt x="88" y="1"/>
                  </a:lnTo>
                  <a:lnTo>
                    <a:pt x="89" y="1"/>
                  </a:lnTo>
                  <a:lnTo>
                    <a:pt x="93" y="1"/>
                  </a:lnTo>
                  <a:lnTo>
                    <a:pt x="101" y="1"/>
                  </a:lnTo>
                  <a:lnTo>
                    <a:pt x="102" y="1"/>
                  </a:lnTo>
                  <a:lnTo>
                    <a:pt x="107" y="1"/>
                  </a:lnTo>
                  <a:lnTo>
                    <a:pt x="115" y="1"/>
                  </a:lnTo>
                  <a:lnTo>
                    <a:pt x="121" y="1"/>
                  </a:lnTo>
                  <a:lnTo>
                    <a:pt x="123" y="1"/>
                  </a:lnTo>
                  <a:lnTo>
                    <a:pt x="125" y="1"/>
                  </a:lnTo>
                  <a:lnTo>
                    <a:pt x="126" y="1"/>
                  </a:lnTo>
                  <a:lnTo>
                    <a:pt x="128" y="1"/>
                  </a:lnTo>
                  <a:lnTo>
                    <a:pt x="134" y="1"/>
                  </a:lnTo>
                  <a:lnTo>
                    <a:pt x="136" y="1"/>
                  </a:lnTo>
                  <a:lnTo>
                    <a:pt x="137" y="1"/>
                  </a:lnTo>
                  <a:lnTo>
                    <a:pt x="140" y="1"/>
                  </a:lnTo>
                  <a:lnTo>
                    <a:pt x="145" y="1"/>
                  </a:lnTo>
                  <a:lnTo>
                    <a:pt x="147" y="1"/>
                  </a:lnTo>
                  <a:lnTo>
                    <a:pt x="148" y="1"/>
                  </a:lnTo>
                  <a:lnTo>
                    <a:pt x="150" y="1"/>
                  </a:lnTo>
                  <a:lnTo>
                    <a:pt x="157" y="1"/>
                  </a:lnTo>
                  <a:lnTo>
                    <a:pt x="169" y="1"/>
                  </a:lnTo>
                  <a:lnTo>
                    <a:pt x="172" y="1"/>
                  </a:lnTo>
                  <a:lnTo>
                    <a:pt x="176" y="1"/>
                  </a:lnTo>
                  <a:lnTo>
                    <a:pt x="177" y="1"/>
                  </a:lnTo>
                  <a:lnTo>
                    <a:pt x="178" y="1"/>
                  </a:lnTo>
                  <a:lnTo>
                    <a:pt x="182" y="1"/>
                  </a:lnTo>
                  <a:lnTo>
                    <a:pt x="188" y="1"/>
                  </a:lnTo>
                  <a:lnTo>
                    <a:pt x="194" y="1"/>
                  </a:lnTo>
                  <a:lnTo>
                    <a:pt x="198" y="1"/>
                  </a:lnTo>
                  <a:lnTo>
                    <a:pt x="201" y="1"/>
                  </a:lnTo>
                  <a:lnTo>
                    <a:pt x="202" y="0"/>
                  </a:lnTo>
                  <a:lnTo>
                    <a:pt x="203" y="1"/>
                  </a:lnTo>
                  <a:lnTo>
                    <a:pt x="208" y="0"/>
                  </a:lnTo>
                  <a:lnTo>
                    <a:pt x="214" y="0"/>
                  </a:lnTo>
                  <a:lnTo>
                    <a:pt x="227" y="0"/>
                  </a:lnTo>
                  <a:lnTo>
                    <a:pt x="232" y="0"/>
                  </a:lnTo>
                  <a:lnTo>
                    <a:pt x="233" y="0"/>
                  </a:lnTo>
                  <a:lnTo>
                    <a:pt x="241" y="0"/>
                  </a:lnTo>
                  <a:lnTo>
                    <a:pt x="242"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92" name="Freeform 193"/>
            <p:cNvSpPr>
              <a:spLocks/>
            </p:cNvSpPr>
            <p:nvPr/>
          </p:nvSpPr>
          <p:spPr bwMode="auto">
            <a:xfrm>
              <a:off x="3176" y="3287"/>
              <a:ext cx="243" cy="163"/>
            </a:xfrm>
            <a:custGeom>
              <a:avLst/>
              <a:gdLst>
                <a:gd name="T0" fmla="*/ 242 w 243"/>
                <a:gd name="T1" fmla="*/ 8 h 163"/>
                <a:gd name="T2" fmla="*/ 243 w 243"/>
                <a:gd name="T3" fmla="*/ 35 h 163"/>
                <a:gd name="T4" fmla="*/ 243 w 243"/>
                <a:gd name="T5" fmla="*/ 44 h 163"/>
                <a:gd name="T6" fmla="*/ 243 w 243"/>
                <a:gd name="T7" fmla="*/ 52 h 163"/>
                <a:gd name="T8" fmla="*/ 243 w 243"/>
                <a:gd name="T9" fmla="*/ 59 h 163"/>
                <a:gd name="T10" fmla="*/ 243 w 243"/>
                <a:gd name="T11" fmla="*/ 71 h 163"/>
                <a:gd name="T12" fmla="*/ 243 w 243"/>
                <a:gd name="T13" fmla="*/ 80 h 163"/>
                <a:gd name="T14" fmla="*/ 243 w 243"/>
                <a:gd name="T15" fmla="*/ 100 h 163"/>
                <a:gd name="T16" fmla="*/ 243 w 243"/>
                <a:gd name="T17" fmla="*/ 121 h 163"/>
                <a:gd name="T18" fmla="*/ 243 w 243"/>
                <a:gd name="T19" fmla="*/ 139 h 163"/>
                <a:gd name="T20" fmla="*/ 235 w 243"/>
                <a:gd name="T21" fmla="*/ 144 h 163"/>
                <a:gd name="T22" fmla="*/ 207 w 243"/>
                <a:gd name="T23" fmla="*/ 144 h 163"/>
                <a:gd name="T24" fmla="*/ 186 w 243"/>
                <a:gd name="T25" fmla="*/ 144 h 163"/>
                <a:gd name="T26" fmla="*/ 174 w 243"/>
                <a:gd name="T27" fmla="*/ 144 h 163"/>
                <a:gd name="T28" fmla="*/ 150 w 243"/>
                <a:gd name="T29" fmla="*/ 144 h 163"/>
                <a:gd name="T30" fmla="*/ 132 w 243"/>
                <a:gd name="T31" fmla="*/ 144 h 163"/>
                <a:gd name="T32" fmla="*/ 119 w 243"/>
                <a:gd name="T33" fmla="*/ 144 h 163"/>
                <a:gd name="T34" fmla="*/ 112 w 243"/>
                <a:gd name="T35" fmla="*/ 144 h 163"/>
                <a:gd name="T36" fmla="*/ 103 w 243"/>
                <a:gd name="T37" fmla="*/ 144 h 163"/>
                <a:gd name="T38" fmla="*/ 92 w 243"/>
                <a:gd name="T39" fmla="*/ 145 h 163"/>
                <a:gd name="T40" fmla="*/ 83 w 243"/>
                <a:gd name="T41" fmla="*/ 145 h 163"/>
                <a:gd name="T42" fmla="*/ 58 w 243"/>
                <a:gd name="T43" fmla="*/ 145 h 163"/>
                <a:gd name="T44" fmla="*/ 54 w 243"/>
                <a:gd name="T45" fmla="*/ 154 h 163"/>
                <a:gd name="T46" fmla="*/ 50 w 243"/>
                <a:gd name="T47" fmla="*/ 163 h 163"/>
                <a:gd name="T48" fmla="*/ 37 w 243"/>
                <a:gd name="T49" fmla="*/ 163 h 163"/>
                <a:gd name="T50" fmla="*/ 20 w 243"/>
                <a:gd name="T51" fmla="*/ 163 h 163"/>
                <a:gd name="T52" fmla="*/ 2 w 243"/>
                <a:gd name="T53" fmla="*/ 163 h 163"/>
                <a:gd name="T54" fmla="*/ 0 w 243"/>
                <a:gd name="T55" fmla="*/ 158 h 163"/>
                <a:gd name="T56" fmla="*/ 0 w 243"/>
                <a:gd name="T57" fmla="*/ 136 h 163"/>
                <a:gd name="T58" fmla="*/ 0 w 243"/>
                <a:gd name="T59" fmla="*/ 120 h 163"/>
                <a:gd name="T60" fmla="*/ 0 w 243"/>
                <a:gd name="T61" fmla="*/ 110 h 163"/>
                <a:gd name="T62" fmla="*/ 0 w 243"/>
                <a:gd name="T63" fmla="*/ 91 h 163"/>
                <a:gd name="T64" fmla="*/ 0 w 243"/>
                <a:gd name="T65" fmla="*/ 78 h 163"/>
                <a:gd name="T66" fmla="*/ 0 w 243"/>
                <a:gd name="T67" fmla="*/ 62 h 163"/>
                <a:gd name="T68" fmla="*/ 0 w 243"/>
                <a:gd name="T69" fmla="*/ 57 h 163"/>
                <a:gd name="T70" fmla="*/ 0 w 243"/>
                <a:gd name="T71" fmla="*/ 46 h 163"/>
                <a:gd name="T72" fmla="*/ 0 w 243"/>
                <a:gd name="T73" fmla="*/ 23 h 163"/>
                <a:gd name="T74" fmla="*/ 0 w 243"/>
                <a:gd name="T75" fmla="*/ 6 h 163"/>
                <a:gd name="T76" fmla="*/ 21 w 243"/>
                <a:gd name="T77" fmla="*/ 2 h 163"/>
                <a:gd name="T78" fmla="*/ 46 w 243"/>
                <a:gd name="T79" fmla="*/ 1 h 163"/>
                <a:gd name="T80" fmla="*/ 63 w 243"/>
                <a:gd name="T81" fmla="*/ 1 h 163"/>
                <a:gd name="T82" fmla="*/ 76 w 243"/>
                <a:gd name="T83" fmla="*/ 1 h 163"/>
                <a:gd name="T84" fmla="*/ 90 w 243"/>
                <a:gd name="T85" fmla="*/ 1 h 163"/>
                <a:gd name="T86" fmla="*/ 93 w 243"/>
                <a:gd name="T87" fmla="*/ 1 h 163"/>
                <a:gd name="T88" fmla="*/ 111 w 243"/>
                <a:gd name="T89" fmla="*/ 1 h 163"/>
                <a:gd name="T90" fmla="*/ 124 w 243"/>
                <a:gd name="T91" fmla="*/ 1 h 163"/>
                <a:gd name="T92" fmla="*/ 141 w 243"/>
                <a:gd name="T93" fmla="*/ 1 h 163"/>
                <a:gd name="T94" fmla="*/ 143 w 243"/>
                <a:gd name="T95" fmla="*/ 1 h 163"/>
                <a:gd name="T96" fmla="*/ 164 w 243"/>
                <a:gd name="T97" fmla="*/ 1 h 163"/>
                <a:gd name="T98" fmla="*/ 174 w 243"/>
                <a:gd name="T99" fmla="*/ 1 h 163"/>
                <a:gd name="T100" fmla="*/ 204 w 243"/>
                <a:gd name="T101" fmla="*/ 0 h 163"/>
                <a:gd name="T102" fmla="*/ 226 w 243"/>
                <a:gd name="T103" fmla="*/ 0 h 163"/>
                <a:gd name="T104" fmla="*/ 234 w 243"/>
                <a:gd name="T105" fmla="*/ 0 h 16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43" h="163">
                  <a:moveTo>
                    <a:pt x="242" y="0"/>
                  </a:moveTo>
                  <a:lnTo>
                    <a:pt x="242" y="2"/>
                  </a:lnTo>
                  <a:lnTo>
                    <a:pt x="242" y="3"/>
                  </a:lnTo>
                  <a:lnTo>
                    <a:pt x="242" y="4"/>
                  </a:lnTo>
                  <a:lnTo>
                    <a:pt x="242" y="7"/>
                  </a:lnTo>
                  <a:lnTo>
                    <a:pt x="242" y="8"/>
                  </a:lnTo>
                  <a:lnTo>
                    <a:pt x="242" y="12"/>
                  </a:lnTo>
                  <a:lnTo>
                    <a:pt x="242" y="22"/>
                  </a:lnTo>
                  <a:lnTo>
                    <a:pt x="242" y="25"/>
                  </a:lnTo>
                  <a:lnTo>
                    <a:pt x="242" y="30"/>
                  </a:lnTo>
                  <a:lnTo>
                    <a:pt x="243" y="35"/>
                  </a:lnTo>
                  <a:lnTo>
                    <a:pt x="243" y="36"/>
                  </a:lnTo>
                  <a:lnTo>
                    <a:pt x="243" y="38"/>
                  </a:lnTo>
                  <a:lnTo>
                    <a:pt x="243" y="41"/>
                  </a:lnTo>
                  <a:lnTo>
                    <a:pt x="243" y="43"/>
                  </a:lnTo>
                  <a:lnTo>
                    <a:pt x="243" y="44"/>
                  </a:lnTo>
                  <a:lnTo>
                    <a:pt x="243" y="47"/>
                  </a:lnTo>
                  <a:lnTo>
                    <a:pt x="243" y="51"/>
                  </a:lnTo>
                  <a:lnTo>
                    <a:pt x="243" y="52"/>
                  </a:lnTo>
                  <a:lnTo>
                    <a:pt x="243" y="54"/>
                  </a:lnTo>
                  <a:lnTo>
                    <a:pt x="243" y="55"/>
                  </a:lnTo>
                  <a:lnTo>
                    <a:pt x="243" y="58"/>
                  </a:lnTo>
                  <a:lnTo>
                    <a:pt x="243" y="59"/>
                  </a:lnTo>
                  <a:lnTo>
                    <a:pt x="243" y="66"/>
                  </a:lnTo>
                  <a:lnTo>
                    <a:pt x="243" y="67"/>
                  </a:lnTo>
                  <a:lnTo>
                    <a:pt x="243" y="71"/>
                  </a:lnTo>
                  <a:lnTo>
                    <a:pt x="243" y="74"/>
                  </a:lnTo>
                  <a:lnTo>
                    <a:pt x="243" y="79"/>
                  </a:lnTo>
                  <a:lnTo>
                    <a:pt x="243" y="80"/>
                  </a:lnTo>
                  <a:lnTo>
                    <a:pt x="243" y="81"/>
                  </a:lnTo>
                  <a:lnTo>
                    <a:pt x="243" y="86"/>
                  </a:lnTo>
                  <a:lnTo>
                    <a:pt x="243" y="88"/>
                  </a:lnTo>
                  <a:lnTo>
                    <a:pt x="243" y="97"/>
                  </a:lnTo>
                  <a:lnTo>
                    <a:pt x="243" y="98"/>
                  </a:lnTo>
                  <a:lnTo>
                    <a:pt x="243" y="100"/>
                  </a:lnTo>
                  <a:lnTo>
                    <a:pt x="243" y="102"/>
                  </a:lnTo>
                  <a:lnTo>
                    <a:pt x="243" y="107"/>
                  </a:lnTo>
                  <a:lnTo>
                    <a:pt x="243" y="110"/>
                  </a:lnTo>
                  <a:lnTo>
                    <a:pt x="243" y="113"/>
                  </a:lnTo>
                  <a:lnTo>
                    <a:pt x="243" y="120"/>
                  </a:lnTo>
                  <a:lnTo>
                    <a:pt x="243" y="121"/>
                  </a:lnTo>
                  <a:lnTo>
                    <a:pt x="243" y="126"/>
                  </a:lnTo>
                  <a:lnTo>
                    <a:pt x="243" y="130"/>
                  </a:lnTo>
                  <a:lnTo>
                    <a:pt x="243" y="132"/>
                  </a:lnTo>
                  <a:lnTo>
                    <a:pt x="243" y="138"/>
                  </a:lnTo>
                  <a:lnTo>
                    <a:pt x="243" y="139"/>
                  </a:lnTo>
                  <a:lnTo>
                    <a:pt x="243" y="142"/>
                  </a:lnTo>
                  <a:lnTo>
                    <a:pt x="243" y="144"/>
                  </a:lnTo>
                  <a:lnTo>
                    <a:pt x="240" y="144"/>
                  </a:lnTo>
                  <a:lnTo>
                    <a:pt x="237" y="144"/>
                  </a:lnTo>
                  <a:lnTo>
                    <a:pt x="235" y="144"/>
                  </a:lnTo>
                  <a:lnTo>
                    <a:pt x="230" y="144"/>
                  </a:lnTo>
                  <a:lnTo>
                    <a:pt x="228" y="144"/>
                  </a:lnTo>
                  <a:lnTo>
                    <a:pt x="221" y="144"/>
                  </a:lnTo>
                  <a:lnTo>
                    <a:pt x="215" y="144"/>
                  </a:lnTo>
                  <a:lnTo>
                    <a:pt x="210" y="144"/>
                  </a:lnTo>
                  <a:lnTo>
                    <a:pt x="207" y="144"/>
                  </a:lnTo>
                  <a:lnTo>
                    <a:pt x="206" y="144"/>
                  </a:lnTo>
                  <a:lnTo>
                    <a:pt x="200" y="144"/>
                  </a:lnTo>
                  <a:lnTo>
                    <a:pt x="199" y="144"/>
                  </a:lnTo>
                  <a:lnTo>
                    <a:pt x="192" y="144"/>
                  </a:lnTo>
                  <a:lnTo>
                    <a:pt x="189" y="144"/>
                  </a:lnTo>
                  <a:lnTo>
                    <a:pt x="186" y="144"/>
                  </a:lnTo>
                  <a:lnTo>
                    <a:pt x="184" y="144"/>
                  </a:lnTo>
                  <a:lnTo>
                    <a:pt x="182" y="144"/>
                  </a:lnTo>
                  <a:lnTo>
                    <a:pt x="179" y="144"/>
                  </a:lnTo>
                  <a:lnTo>
                    <a:pt x="176" y="144"/>
                  </a:lnTo>
                  <a:lnTo>
                    <a:pt x="174" y="144"/>
                  </a:lnTo>
                  <a:lnTo>
                    <a:pt x="172" y="144"/>
                  </a:lnTo>
                  <a:lnTo>
                    <a:pt x="168" y="144"/>
                  </a:lnTo>
                  <a:lnTo>
                    <a:pt x="163" y="144"/>
                  </a:lnTo>
                  <a:lnTo>
                    <a:pt x="152" y="144"/>
                  </a:lnTo>
                  <a:lnTo>
                    <a:pt x="150" y="144"/>
                  </a:lnTo>
                  <a:lnTo>
                    <a:pt x="144" y="144"/>
                  </a:lnTo>
                  <a:lnTo>
                    <a:pt x="142" y="144"/>
                  </a:lnTo>
                  <a:lnTo>
                    <a:pt x="139" y="144"/>
                  </a:lnTo>
                  <a:lnTo>
                    <a:pt x="135" y="144"/>
                  </a:lnTo>
                  <a:lnTo>
                    <a:pt x="134" y="144"/>
                  </a:lnTo>
                  <a:lnTo>
                    <a:pt x="132" y="144"/>
                  </a:lnTo>
                  <a:lnTo>
                    <a:pt x="130" y="144"/>
                  </a:lnTo>
                  <a:lnTo>
                    <a:pt x="127" y="144"/>
                  </a:lnTo>
                  <a:lnTo>
                    <a:pt x="124" y="144"/>
                  </a:lnTo>
                  <a:lnTo>
                    <a:pt x="120" y="144"/>
                  </a:lnTo>
                  <a:lnTo>
                    <a:pt x="119" y="144"/>
                  </a:lnTo>
                  <a:lnTo>
                    <a:pt x="118" y="144"/>
                  </a:lnTo>
                  <a:lnTo>
                    <a:pt x="117" y="144"/>
                  </a:lnTo>
                  <a:lnTo>
                    <a:pt x="116" y="144"/>
                  </a:lnTo>
                  <a:lnTo>
                    <a:pt x="112" y="144"/>
                  </a:lnTo>
                  <a:lnTo>
                    <a:pt x="110" y="144"/>
                  </a:lnTo>
                  <a:lnTo>
                    <a:pt x="108" y="144"/>
                  </a:lnTo>
                  <a:lnTo>
                    <a:pt x="107" y="144"/>
                  </a:lnTo>
                  <a:lnTo>
                    <a:pt x="103" y="144"/>
                  </a:lnTo>
                  <a:lnTo>
                    <a:pt x="100" y="144"/>
                  </a:lnTo>
                  <a:lnTo>
                    <a:pt x="96" y="144"/>
                  </a:lnTo>
                  <a:lnTo>
                    <a:pt x="95" y="144"/>
                  </a:lnTo>
                  <a:lnTo>
                    <a:pt x="93" y="144"/>
                  </a:lnTo>
                  <a:lnTo>
                    <a:pt x="93" y="145"/>
                  </a:lnTo>
                  <a:lnTo>
                    <a:pt x="92" y="145"/>
                  </a:lnTo>
                  <a:lnTo>
                    <a:pt x="88" y="145"/>
                  </a:lnTo>
                  <a:lnTo>
                    <a:pt x="87" y="145"/>
                  </a:lnTo>
                  <a:lnTo>
                    <a:pt x="86" y="145"/>
                  </a:lnTo>
                  <a:lnTo>
                    <a:pt x="83" y="145"/>
                  </a:lnTo>
                  <a:lnTo>
                    <a:pt x="78" y="145"/>
                  </a:lnTo>
                  <a:lnTo>
                    <a:pt x="72" y="145"/>
                  </a:lnTo>
                  <a:lnTo>
                    <a:pt x="67" y="145"/>
                  </a:lnTo>
                  <a:lnTo>
                    <a:pt x="66" y="145"/>
                  </a:lnTo>
                  <a:lnTo>
                    <a:pt x="62" y="145"/>
                  </a:lnTo>
                  <a:lnTo>
                    <a:pt x="58" y="145"/>
                  </a:lnTo>
                  <a:lnTo>
                    <a:pt x="54" y="145"/>
                  </a:lnTo>
                  <a:lnTo>
                    <a:pt x="54" y="146"/>
                  </a:lnTo>
                  <a:lnTo>
                    <a:pt x="54" y="148"/>
                  </a:lnTo>
                  <a:lnTo>
                    <a:pt x="54" y="151"/>
                  </a:lnTo>
                  <a:lnTo>
                    <a:pt x="54" y="154"/>
                  </a:lnTo>
                  <a:lnTo>
                    <a:pt x="54" y="159"/>
                  </a:lnTo>
                  <a:lnTo>
                    <a:pt x="54" y="162"/>
                  </a:lnTo>
                  <a:lnTo>
                    <a:pt x="53" y="163"/>
                  </a:lnTo>
                  <a:lnTo>
                    <a:pt x="50" y="163"/>
                  </a:lnTo>
                  <a:lnTo>
                    <a:pt x="48" y="163"/>
                  </a:lnTo>
                  <a:lnTo>
                    <a:pt x="45" y="163"/>
                  </a:lnTo>
                  <a:lnTo>
                    <a:pt x="43" y="163"/>
                  </a:lnTo>
                  <a:lnTo>
                    <a:pt x="42" y="163"/>
                  </a:lnTo>
                  <a:lnTo>
                    <a:pt x="37" y="163"/>
                  </a:lnTo>
                  <a:lnTo>
                    <a:pt x="34" y="163"/>
                  </a:lnTo>
                  <a:lnTo>
                    <a:pt x="32" y="163"/>
                  </a:lnTo>
                  <a:lnTo>
                    <a:pt x="30" y="163"/>
                  </a:lnTo>
                  <a:lnTo>
                    <a:pt x="27" y="163"/>
                  </a:lnTo>
                  <a:lnTo>
                    <a:pt x="20" y="163"/>
                  </a:lnTo>
                  <a:lnTo>
                    <a:pt x="18" y="163"/>
                  </a:lnTo>
                  <a:lnTo>
                    <a:pt x="13" y="163"/>
                  </a:lnTo>
                  <a:lnTo>
                    <a:pt x="12" y="163"/>
                  </a:lnTo>
                  <a:lnTo>
                    <a:pt x="8" y="163"/>
                  </a:lnTo>
                  <a:lnTo>
                    <a:pt x="2" y="163"/>
                  </a:lnTo>
                  <a:lnTo>
                    <a:pt x="0" y="163"/>
                  </a:lnTo>
                  <a:lnTo>
                    <a:pt x="0" y="162"/>
                  </a:lnTo>
                  <a:lnTo>
                    <a:pt x="0" y="161"/>
                  </a:lnTo>
                  <a:lnTo>
                    <a:pt x="0" y="158"/>
                  </a:lnTo>
                  <a:lnTo>
                    <a:pt x="0" y="155"/>
                  </a:lnTo>
                  <a:lnTo>
                    <a:pt x="0" y="154"/>
                  </a:lnTo>
                  <a:lnTo>
                    <a:pt x="0" y="145"/>
                  </a:lnTo>
                  <a:lnTo>
                    <a:pt x="0" y="140"/>
                  </a:lnTo>
                  <a:lnTo>
                    <a:pt x="0" y="136"/>
                  </a:lnTo>
                  <a:lnTo>
                    <a:pt x="0" y="135"/>
                  </a:lnTo>
                  <a:lnTo>
                    <a:pt x="0" y="134"/>
                  </a:lnTo>
                  <a:lnTo>
                    <a:pt x="0" y="130"/>
                  </a:lnTo>
                  <a:lnTo>
                    <a:pt x="0" y="124"/>
                  </a:lnTo>
                  <a:lnTo>
                    <a:pt x="0" y="120"/>
                  </a:lnTo>
                  <a:lnTo>
                    <a:pt x="0" y="118"/>
                  </a:lnTo>
                  <a:lnTo>
                    <a:pt x="0" y="114"/>
                  </a:lnTo>
                  <a:lnTo>
                    <a:pt x="0" y="113"/>
                  </a:lnTo>
                  <a:lnTo>
                    <a:pt x="0" y="110"/>
                  </a:lnTo>
                  <a:lnTo>
                    <a:pt x="0" y="107"/>
                  </a:lnTo>
                  <a:lnTo>
                    <a:pt x="0" y="104"/>
                  </a:lnTo>
                  <a:lnTo>
                    <a:pt x="0" y="100"/>
                  </a:lnTo>
                  <a:lnTo>
                    <a:pt x="0" y="96"/>
                  </a:lnTo>
                  <a:lnTo>
                    <a:pt x="0" y="92"/>
                  </a:lnTo>
                  <a:lnTo>
                    <a:pt x="0" y="91"/>
                  </a:lnTo>
                  <a:lnTo>
                    <a:pt x="0" y="88"/>
                  </a:lnTo>
                  <a:lnTo>
                    <a:pt x="0" y="87"/>
                  </a:lnTo>
                  <a:lnTo>
                    <a:pt x="0" y="84"/>
                  </a:lnTo>
                  <a:lnTo>
                    <a:pt x="0" y="83"/>
                  </a:lnTo>
                  <a:lnTo>
                    <a:pt x="0" y="78"/>
                  </a:lnTo>
                  <a:lnTo>
                    <a:pt x="0" y="74"/>
                  </a:lnTo>
                  <a:lnTo>
                    <a:pt x="0" y="71"/>
                  </a:lnTo>
                  <a:lnTo>
                    <a:pt x="0" y="66"/>
                  </a:lnTo>
                  <a:lnTo>
                    <a:pt x="0" y="63"/>
                  </a:lnTo>
                  <a:lnTo>
                    <a:pt x="0" y="62"/>
                  </a:lnTo>
                  <a:lnTo>
                    <a:pt x="0" y="60"/>
                  </a:lnTo>
                  <a:lnTo>
                    <a:pt x="0" y="58"/>
                  </a:lnTo>
                  <a:lnTo>
                    <a:pt x="0" y="57"/>
                  </a:lnTo>
                  <a:lnTo>
                    <a:pt x="0" y="56"/>
                  </a:lnTo>
                  <a:lnTo>
                    <a:pt x="0" y="51"/>
                  </a:lnTo>
                  <a:lnTo>
                    <a:pt x="0" y="47"/>
                  </a:lnTo>
                  <a:lnTo>
                    <a:pt x="0" y="46"/>
                  </a:lnTo>
                  <a:lnTo>
                    <a:pt x="0" y="42"/>
                  </a:lnTo>
                  <a:lnTo>
                    <a:pt x="0" y="36"/>
                  </a:lnTo>
                  <a:lnTo>
                    <a:pt x="0" y="34"/>
                  </a:lnTo>
                  <a:lnTo>
                    <a:pt x="0" y="32"/>
                  </a:lnTo>
                  <a:lnTo>
                    <a:pt x="0" y="28"/>
                  </a:lnTo>
                  <a:lnTo>
                    <a:pt x="0" y="23"/>
                  </a:lnTo>
                  <a:lnTo>
                    <a:pt x="0" y="22"/>
                  </a:lnTo>
                  <a:lnTo>
                    <a:pt x="0" y="20"/>
                  </a:lnTo>
                  <a:lnTo>
                    <a:pt x="0" y="18"/>
                  </a:lnTo>
                  <a:lnTo>
                    <a:pt x="0" y="15"/>
                  </a:lnTo>
                  <a:lnTo>
                    <a:pt x="0" y="11"/>
                  </a:lnTo>
                  <a:lnTo>
                    <a:pt x="0" y="6"/>
                  </a:lnTo>
                  <a:lnTo>
                    <a:pt x="0" y="2"/>
                  </a:lnTo>
                  <a:lnTo>
                    <a:pt x="3" y="2"/>
                  </a:lnTo>
                  <a:lnTo>
                    <a:pt x="13" y="2"/>
                  </a:lnTo>
                  <a:lnTo>
                    <a:pt x="19" y="2"/>
                  </a:lnTo>
                  <a:lnTo>
                    <a:pt x="21" y="2"/>
                  </a:lnTo>
                  <a:lnTo>
                    <a:pt x="26" y="2"/>
                  </a:lnTo>
                  <a:lnTo>
                    <a:pt x="32" y="2"/>
                  </a:lnTo>
                  <a:lnTo>
                    <a:pt x="37" y="2"/>
                  </a:lnTo>
                  <a:lnTo>
                    <a:pt x="40" y="2"/>
                  </a:lnTo>
                  <a:lnTo>
                    <a:pt x="43" y="1"/>
                  </a:lnTo>
                  <a:lnTo>
                    <a:pt x="46" y="1"/>
                  </a:lnTo>
                  <a:lnTo>
                    <a:pt x="48" y="1"/>
                  </a:lnTo>
                  <a:lnTo>
                    <a:pt x="52" y="1"/>
                  </a:lnTo>
                  <a:lnTo>
                    <a:pt x="58" y="1"/>
                  </a:lnTo>
                  <a:lnTo>
                    <a:pt x="59" y="1"/>
                  </a:lnTo>
                  <a:lnTo>
                    <a:pt x="63" y="1"/>
                  </a:lnTo>
                  <a:lnTo>
                    <a:pt x="67" y="1"/>
                  </a:lnTo>
                  <a:lnTo>
                    <a:pt x="69" y="1"/>
                  </a:lnTo>
                  <a:lnTo>
                    <a:pt x="70" y="1"/>
                  </a:lnTo>
                  <a:lnTo>
                    <a:pt x="72" y="1"/>
                  </a:lnTo>
                  <a:lnTo>
                    <a:pt x="75" y="1"/>
                  </a:lnTo>
                  <a:lnTo>
                    <a:pt x="76" y="1"/>
                  </a:lnTo>
                  <a:lnTo>
                    <a:pt x="77" y="1"/>
                  </a:lnTo>
                  <a:lnTo>
                    <a:pt x="80" y="1"/>
                  </a:lnTo>
                  <a:lnTo>
                    <a:pt x="85" y="1"/>
                  </a:lnTo>
                  <a:lnTo>
                    <a:pt x="86" y="1"/>
                  </a:lnTo>
                  <a:lnTo>
                    <a:pt x="87" y="1"/>
                  </a:lnTo>
                  <a:lnTo>
                    <a:pt x="90" y="1"/>
                  </a:lnTo>
                  <a:lnTo>
                    <a:pt x="91" y="1"/>
                  </a:lnTo>
                  <a:lnTo>
                    <a:pt x="92" y="1"/>
                  </a:lnTo>
                  <a:lnTo>
                    <a:pt x="93" y="1"/>
                  </a:lnTo>
                  <a:lnTo>
                    <a:pt x="95" y="1"/>
                  </a:lnTo>
                  <a:lnTo>
                    <a:pt x="100" y="1"/>
                  </a:lnTo>
                  <a:lnTo>
                    <a:pt x="108" y="1"/>
                  </a:lnTo>
                  <a:lnTo>
                    <a:pt x="109" y="1"/>
                  </a:lnTo>
                  <a:lnTo>
                    <a:pt x="111" y="1"/>
                  </a:lnTo>
                  <a:lnTo>
                    <a:pt x="115" y="1"/>
                  </a:lnTo>
                  <a:lnTo>
                    <a:pt x="117" y="1"/>
                  </a:lnTo>
                  <a:lnTo>
                    <a:pt x="122" y="1"/>
                  </a:lnTo>
                  <a:lnTo>
                    <a:pt x="124" y="1"/>
                  </a:lnTo>
                  <a:lnTo>
                    <a:pt x="125" y="1"/>
                  </a:lnTo>
                  <a:lnTo>
                    <a:pt x="126" y="1"/>
                  </a:lnTo>
                  <a:lnTo>
                    <a:pt x="133" y="1"/>
                  </a:lnTo>
                  <a:lnTo>
                    <a:pt x="135" y="1"/>
                  </a:lnTo>
                  <a:lnTo>
                    <a:pt x="141" y="1"/>
                  </a:lnTo>
                  <a:lnTo>
                    <a:pt x="142" y="1"/>
                  </a:lnTo>
                  <a:lnTo>
                    <a:pt x="143" y="1"/>
                  </a:lnTo>
                  <a:lnTo>
                    <a:pt x="147" y="1"/>
                  </a:lnTo>
                  <a:lnTo>
                    <a:pt x="151" y="1"/>
                  </a:lnTo>
                  <a:lnTo>
                    <a:pt x="156" y="1"/>
                  </a:lnTo>
                  <a:lnTo>
                    <a:pt x="158" y="1"/>
                  </a:lnTo>
                  <a:lnTo>
                    <a:pt x="164" y="1"/>
                  </a:lnTo>
                  <a:lnTo>
                    <a:pt x="165" y="1"/>
                  </a:lnTo>
                  <a:lnTo>
                    <a:pt x="166" y="1"/>
                  </a:lnTo>
                  <a:lnTo>
                    <a:pt x="168" y="1"/>
                  </a:lnTo>
                  <a:lnTo>
                    <a:pt x="173" y="1"/>
                  </a:lnTo>
                  <a:lnTo>
                    <a:pt x="174" y="1"/>
                  </a:lnTo>
                  <a:lnTo>
                    <a:pt x="181" y="1"/>
                  </a:lnTo>
                  <a:lnTo>
                    <a:pt x="183" y="1"/>
                  </a:lnTo>
                  <a:lnTo>
                    <a:pt x="191" y="1"/>
                  </a:lnTo>
                  <a:lnTo>
                    <a:pt x="198" y="1"/>
                  </a:lnTo>
                  <a:lnTo>
                    <a:pt x="202" y="1"/>
                  </a:lnTo>
                  <a:lnTo>
                    <a:pt x="204" y="0"/>
                  </a:lnTo>
                  <a:lnTo>
                    <a:pt x="208" y="0"/>
                  </a:lnTo>
                  <a:lnTo>
                    <a:pt x="210" y="0"/>
                  </a:lnTo>
                  <a:lnTo>
                    <a:pt x="211" y="0"/>
                  </a:lnTo>
                  <a:lnTo>
                    <a:pt x="221" y="0"/>
                  </a:lnTo>
                  <a:lnTo>
                    <a:pt x="224" y="0"/>
                  </a:lnTo>
                  <a:lnTo>
                    <a:pt x="226" y="0"/>
                  </a:lnTo>
                  <a:lnTo>
                    <a:pt x="228" y="0"/>
                  </a:lnTo>
                  <a:lnTo>
                    <a:pt x="229" y="0"/>
                  </a:lnTo>
                  <a:lnTo>
                    <a:pt x="230" y="0"/>
                  </a:lnTo>
                  <a:lnTo>
                    <a:pt x="234" y="0"/>
                  </a:lnTo>
                  <a:lnTo>
                    <a:pt x="237" y="0"/>
                  </a:lnTo>
                  <a:lnTo>
                    <a:pt x="239" y="0"/>
                  </a:lnTo>
                  <a:lnTo>
                    <a:pt x="242"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93" name="Freeform 194"/>
            <p:cNvSpPr>
              <a:spLocks/>
            </p:cNvSpPr>
            <p:nvPr/>
          </p:nvSpPr>
          <p:spPr bwMode="auto">
            <a:xfrm>
              <a:off x="3419" y="3392"/>
              <a:ext cx="263" cy="256"/>
            </a:xfrm>
            <a:custGeom>
              <a:avLst/>
              <a:gdLst>
                <a:gd name="T0" fmla="*/ 251 w 263"/>
                <a:gd name="T1" fmla="*/ 10 h 256"/>
                <a:gd name="T2" fmla="*/ 251 w 263"/>
                <a:gd name="T3" fmla="*/ 25 h 256"/>
                <a:gd name="T4" fmla="*/ 254 w 263"/>
                <a:gd name="T5" fmla="*/ 53 h 256"/>
                <a:gd name="T6" fmla="*/ 254 w 263"/>
                <a:gd name="T7" fmla="*/ 67 h 256"/>
                <a:gd name="T8" fmla="*/ 255 w 263"/>
                <a:gd name="T9" fmla="*/ 87 h 256"/>
                <a:gd name="T10" fmla="*/ 256 w 263"/>
                <a:gd name="T11" fmla="*/ 111 h 256"/>
                <a:gd name="T12" fmla="*/ 257 w 263"/>
                <a:gd name="T13" fmla="*/ 133 h 256"/>
                <a:gd name="T14" fmla="*/ 260 w 263"/>
                <a:gd name="T15" fmla="*/ 183 h 256"/>
                <a:gd name="T16" fmla="*/ 263 w 263"/>
                <a:gd name="T17" fmla="*/ 234 h 256"/>
                <a:gd name="T18" fmla="*/ 255 w 263"/>
                <a:gd name="T19" fmla="*/ 239 h 256"/>
                <a:gd name="T20" fmla="*/ 252 w 263"/>
                <a:gd name="T21" fmla="*/ 227 h 256"/>
                <a:gd name="T22" fmla="*/ 233 w 263"/>
                <a:gd name="T23" fmla="*/ 233 h 256"/>
                <a:gd name="T24" fmla="*/ 226 w 263"/>
                <a:gd name="T25" fmla="*/ 251 h 256"/>
                <a:gd name="T26" fmla="*/ 201 w 263"/>
                <a:gd name="T27" fmla="*/ 253 h 256"/>
                <a:gd name="T28" fmla="*/ 201 w 263"/>
                <a:gd name="T29" fmla="*/ 245 h 256"/>
                <a:gd name="T30" fmla="*/ 197 w 263"/>
                <a:gd name="T31" fmla="*/ 242 h 256"/>
                <a:gd name="T32" fmla="*/ 187 w 263"/>
                <a:gd name="T33" fmla="*/ 240 h 256"/>
                <a:gd name="T34" fmla="*/ 176 w 263"/>
                <a:gd name="T35" fmla="*/ 237 h 256"/>
                <a:gd name="T36" fmla="*/ 170 w 263"/>
                <a:gd name="T37" fmla="*/ 235 h 256"/>
                <a:gd name="T38" fmla="*/ 163 w 263"/>
                <a:gd name="T39" fmla="*/ 231 h 256"/>
                <a:gd name="T40" fmla="*/ 155 w 263"/>
                <a:gd name="T41" fmla="*/ 224 h 256"/>
                <a:gd name="T42" fmla="*/ 151 w 263"/>
                <a:gd name="T43" fmla="*/ 216 h 256"/>
                <a:gd name="T44" fmla="*/ 149 w 263"/>
                <a:gd name="T45" fmla="*/ 199 h 256"/>
                <a:gd name="T46" fmla="*/ 145 w 263"/>
                <a:gd name="T47" fmla="*/ 201 h 256"/>
                <a:gd name="T48" fmla="*/ 147 w 263"/>
                <a:gd name="T49" fmla="*/ 218 h 256"/>
                <a:gd name="T50" fmla="*/ 124 w 263"/>
                <a:gd name="T51" fmla="*/ 232 h 256"/>
                <a:gd name="T52" fmla="*/ 93 w 263"/>
                <a:gd name="T53" fmla="*/ 225 h 256"/>
                <a:gd name="T54" fmla="*/ 113 w 263"/>
                <a:gd name="T55" fmla="*/ 230 h 256"/>
                <a:gd name="T56" fmla="*/ 98 w 263"/>
                <a:gd name="T57" fmla="*/ 243 h 256"/>
                <a:gd name="T58" fmla="*/ 64 w 263"/>
                <a:gd name="T59" fmla="*/ 231 h 256"/>
                <a:gd name="T60" fmla="*/ 37 w 263"/>
                <a:gd name="T61" fmla="*/ 217 h 256"/>
                <a:gd name="T62" fmla="*/ 56 w 263"/>
                <a:gd name="T63" fmla="*/ 222 h 256"/>
                <a:gd name="T64" fmla="*/ 45 w 263"/>
                <a:gd name="T65" fmla="*/ 213 h 256"/>
                <a:gd name="T66" fmla="*/ 29 w 263"/>
                <a:gd name="T67" fmla="*/ 206 h 256"/>
                <a:gd name="T68" fmla="*/ 18 w 263"/>
                <a:gd name="T69" fmla="*/ 195 h 256"/>
                <a:gd name="T70" fmla="*/ 20 w 263"/>
                <a:gd name="T71" fmla="*/ 192 h 256"/>
                <a:gd name="T72" fmla="*/ 5 w 263"/>
                <a:gd name="T73" fmla="*/ 190 h 256"/>
                <a:gd name="T74" fmla="*/ 2 w 263"/>
                <a:gd name="T75" fmla="*/ 186 h 256"/>
                <a:gd name="T76" fmla="*/ 2 w 263"/>
                <a:gd name="T77" fmla="*/ 174 h 256"/>
                <a:gd name="T78" fmla="*/ 2 w 263"/>
                <a:gd name="T79" fmla="*/ 151 h 256"/>
                <a:gd name="T80" fmla="*/ 1 w 263"/>
                <a:gd name="T81" fmla="*/ 112 h 256"/>
                <a:gd name="T82" fmla="*/ 1 w 263"/>
                <a:gd name="T83" fmla="*/ 95 h 256"/>
                <a:gd name="T84" fmla="*/ 1 w 263"/>
                <a:gd name="T85" fmla="*/ 70 h 256"/>
                <a:gd name="T86" fmla="*/ 0 w 263"/>
                <a:gd name="T87" fmla="*/ 45 h 256"/>
                <a:gd name="T88" fmla="*/ 0 w 263"/>
                <a:gd name="T89" fmla="*/ 16 h 256"/>
                <a:gd name="T90" fmla="*/ 13 w 263"/>
                <a:gd name="T91" fmla="*/ 2 h 256"/>
                <a:gd name="T92" fmla="*/ 32 w 263"/>
                <a:gd name="T93" fmla="*/ 3 h 256"/>
                <a:gd name="T94" fmla="*/ 49 w 263"/>
                <a:gd name="T95" fmla="*/ 2 h 256"/>
                <a:gd name="T96" fmla="*/ 61 w 263"/>
                <a:gd name="T97" fmla="*/ 2 h 256"/>
                <a:gd name="T98" fmla="*/ 103 w 263"/>
                <a:gd name="T99" fmla="*/ 2 h 256"/>
                <a:gd name="T100" fmla="*/ 122 w 263"/>
                <a:gd name="T101" fmla="*/ 2 h 256"/>
                <a:gd name="T102" fmla="*/ 141 w 263"/>
                <a:gd name="T103" fmla="*/ 1 h 256"/>
                <a:gd name="T104" fmla="*/ 152 w 263"/>
                <a:gd name="T105" fmla="*/ 1 h 256"/>
                <a:gd name="T106" fmla="*/ 171 w 263"/>
                <a:gd name="T107" fmla="*/ 1 h 256"/>
                <a:gd name="T108" fmla="*/ 187 w 263"/>
                <a:gd name="T109" fmla="*/ 1 h 256"/>
                <a:gd name="T110" fmla="*/ 204 w 263"/>
                <a:gd name="T111" fmla="*/ 1 h 256"/>
                <a:gd name="T112" fmla="*/ 227 w 263"/>
                <a:gd name="T113" fmla="*/ 0 h 2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63" h="256">
                  <a:moveTo>
                    <a:pt x="238" y="0"/>
                  </a:moveTo>
                  <a:lnTo>
                    <a:pt x="241" y="0"/>
                  </a:lnTo>
                  <a:lnTo>
                    <a:pt x="244" y="0"/>
                  </a:lnTo>
                  <a:lnTo>
                    <a:pt x="250" y="0"/>
                  </a:lnTo>
                  <a:lnTo>
                    <a:pt x="250" y="2"/>
                  </a:lnTo>
                  <a:lnTo>
                    <a:pt x="250" y="3"/>
                  </a:lnTo>
                  <a:lnTo>
                    <a:pt x="251" y="6"/>
                  </a:lnTo>
                  <a:lnTo>
                    <a:pt x="251" y="10"/>
                  </a:lnTo>
                  <a:lnTo>
                    <a:pt x="251" y="11"/>
                  </a:lnTo>
                  <a:lnTo>
                    <a:pt x="251" y="13"/>
                  </a:lnTo>
                  <a:lnTo>
                    <a:pt x="251" y="14"/>
                  </a:lnTo>
                  <a:lnTo>
                    <a:pt x="251" y="18"/>
                  </a:lnTo>
                  <a:lnTo>
                    <a:pt x="251" y="19"/>
                  </a:lnTo>
                  <a:lnTo>
                    <a:pt x="251" y="21"/>
                  </a:lnTo>
                  <a:lnTo>
                    <a:pt x="251" y="22"/>
                  </a:lnTo>
                  <a:lnTo>
                    <a:pt x="251" y="25"/>
                  </a:lnTo>
                  <a:lnTo>
                    <a:pt x="252" y="26"/>
                  </a:lnTo>
                  <a:lnTo>
                    <a:pt x="252" y="30"/>
                  </a:lnTo>
                  <a:lnTo>
                    <a:pt x="252" y="31"/>
                  </a:lnTo>
                  <a:lnTo>
                    <a:pt x="252" y="33"/>
                  </a:lnTo>
                  <a:lnTo>
                    <a:pt x="252" y="34"/>
                  </a:lnTo>
                  <a:lnTo>
                    <a:pt x="252" y="37"/>
                  </a:lnTo>
                  <a:lnTo>
                    <a:pt x="252" y="41"/>
                  </a:lnTo>
                  <a:lnTo>
                    <a:pt x="254" y="53"/>
                  </a:lnTo>
                  <a:lnTo>
                    <a:pt x="254" y="57"/>
                  </a:lnTo>
                  <a:lnTo>
                    <a:pt x="254" y="59"/>
                  </a:lnTo>
                  <a:lnTo>
                    <a:pt x="254" y="61"/>
                  </a:lnTo>
                  <a:lnTo>
                    <a:pt x="254" y="62"/>
                  </a:lnTo>
                  <a:lnTo>
                    <a:pt x="254" y="63"/>
                  </a:lnTo>
                  <a:lnTo>
                    <a:pt x="254" y="64"/>
                  </a:lnTo>
                  <a:lnTo>
                    <a:pt x="254" y="65"/>
                  </a:lnTo>
                  <a:lnTo>
                    <a:pt x="254" y="67"/>
                  </a:lnTo>
                  <a:lnTo>
                    <a:pt x="254" y="74"/>
                  </a:lnTo>
                  <a:lnTo>
                    <a:pt x="254" y="75"/>
                  </a:lnTo>
                  <a:lnTo>
                    <a:pt x="255" y="77"/>
                  </a:lnTo>
                  <a:lnTo>
                    <a:pt x="255" y="78"/>
                  </a:lnTo>
                  <a:lnTo>
                    <a:pt x="255" y="79"/>
                  </a:lnTo>
                  <a:lnTo>
                    <a:pt x="255" y="82"/>
                  </a:lnTo>
                  <a:lnTo>
                    <a:pt x="255" y="85"/>
                  </a:lnTo>
                  <a:lnTo>
                    <a:pt x="255" y="87"/>
                  </a:lnTo>
                  <a:lnTo>
                    <a:pt x="255" y="88"/>
                  </a:lnTo>
                  <a:lnTo>
                    <a:pt x="255" y="89"/>
                  </a:lnTo>
                  <a:lnTo>
                    <a:pt x="255" y="90"/>
                  </a:lnTo>
                  <a:lnTo>
                    <a:pt x="255" y="91"/>
                  </a:lnTo>
                  <a:lnTo>
                    <a:pt x="256" y="98"/>
                  </a:lnTo>
                  <a:lnTo>
                    <a:pt x="256" y="107"/>
                  </a:lnTo>
                  <a:lnTo>
                    <a:pt x="256" y="109"/>
                  </a:lnTo>
                  <a:lnTo>
                    <a:pt x="256" y="111"/>
                  </a:lnTo>
                  <a:lnTo>
                    <a:pt x="256" y="114"/>
                  </a:lnTo>
                  <a:lnTo>
                    <a:pt x="256" y="117"/>
                  </a:lnTo>
                  <a:lnTo>
                    <a:pt x="257" y="122"/>
                  </a:lnTo>
                  <a:lnTo>
                    <a:pt x="257" y="123"/>
                  </a:lnTo>
                  <a:lnTo>
                    <a:pt x="257" y="125"/>
                  </a:lnTo>
                  <a:lnTo>
                    <a:pt x="257" y="128"/>
                  </a:lnTo>
                  <a:lnTo>
                    <a:pt x="257" y="130"/>
                  </a:lnTo>
                  <a:lnTo>
                    <a:pt x="257" y="133"/>
                  </a:lnTo>
                  <a:lnTo>
                    <a:pt x="257" y="138"/>
                  </a:lnTo>
                  <a:lnTo>
                    <a:pt x="258" y="142"/>
                  </a:lnTo>
                  <a:lnTo>
                    <a:pt x="258" y="145"/>
                  </a:lnTo>
                  <a:lnTo>
                    <a:pt x="258" y="159"/>
                  </a:lnTo>
                  <a:lnTo>
                    <a:pt x="259" y="161"/>
                  </a:lnTo>
                  <a:lnTo>
                    <a:pt x="259" y="170"/>
                  </a:lnTo>
                  <a:lnTo>
                    <a:pt x="260" y="179"/>
                  </a:lnTo>
                  <a:lnTo>
                    <a:pt x="260" y="183"/>
                  </a:lnTo>
                  <a:lnTo>
                    <a:pt x="260" y="184"/>
                  </a:lnTo>
                  <a:lnTo>
                    <a:pt x="262" y="215"/>
                  </a:lnTo>
                  <a:lnTo>
                    <a:pt x="262" y="216"/>
                  </a:lnTo>
                  <a:lnTo>
                    <a:pt x="262" y="217"/>
                  </a:lnTo>
                  <a:lnTo>
                    <a:pt x="263" y="222"/>
                  </a:lnTo>
                  <a:lnTo>
                    <a:pt x="263" y="225"/>
                  </a:lnTo>
                  <a:lnTo>
                    <a:pt x="263" y="230"/>
                  </a:lnTo>
                  <a:lnTo>
                    <a:pt x="263" y="234"/>
                  </a:lnTo>
                  <a:lnTo>
                    <a:pt x="263" y="235"/>
                  </a:lnTo>
                  <a:lnTo>
                    <a:pt x="263" y="238"/>
                  </a:lnTo>
                  <a:lnTo>
                    <a:pt x="259" y="240"/>
                  </a:lnTo>
                  <a:lnTo>
                    <a:pt x="257" y="241"/>
                  </a:lnTo>
                  <a:lnTo>
                    <a:pt x="255" y="242"/>
                  </a:lnTo>
                  <a:lnTo>
                    <a:pt x="255" y="241"/>
                  </a:lnTo>
                  <a:lnTo>
                    <a:pt x="255" y="240"/>
                  </a:lnTo>
                  <a:lnTo>
                    <a:pt x="255" y="239"/>
                  </a:lnTo>
                  <a:lnTo>
                    <a:pt x="254" y="238"/>
                  </a:lnTo>
                  <a:lnTo>
                    <a:pt x="254" y="237"/>
                  </a:lnTo>
                  <a:lnTo>
                    <a:pt x="255" y="235"/>
                  </a:lnTo>
                  <a:lnTo>
                    <a:pt x="255" y="231"/>
                  </a:lnTo>
                  <a:lnTo>
                    <a:pt x="256" y="231"/>
                  </a:lnTo>
                  <a:lnTo>
                    <a:pt x="256" y="229"/>
                  </a:lnTo>
                  <a:lnTo>
                    <a:pt x="255" y="226"/>
                  </a:lnTo>
                  <a:lnTo>
                    <a:pt x="252" y="227"/>
                  </a:lnTo>
                  <a:lnTo>
                    <a:pt x="252" y="230"/>
                  </a:lnTo>
                  <a:lnTo>
                    <a:pt x="251" y="231"/>
                  </a:lnTo>
                  <a:lnTo>
                    <a:pt x="248" y="233"/>
                  </a:lnTo>
                  <a:lnTo>
                    <a:pt x="242" y="234"/>
                  </a:lnTo>
                  <a:lnTo>
                    <a:pt x="240" y="233"/>
                  </a:lnTo>
                  <a:lnTo>
                    <a:pt x="239" y="233"/>
                  </a:lnTo>
                  <a:lnTo>
                    <a:pt x="235" y="233"/>
                  </a:lnTo>
                  <a:lnTo>
                    <a:pt x="233" y="233"/>
                  </a:lnTo>
                  <a:lnTo>
                    <a:pt x="233" y="234"/>
                  </a:lnTo>
                  <a:lnTo>
                    <a:pt x="234" y="235"/>
                  </a:lnTo>
                  <a:lnTo>
                    <a:pt x="234" y="238"/>
                  </a:lnTo>
                  <a:lnTo>
                    <a:pt x="234" y="239"/>
                  </a:lnTo>
                  <a:lnTo>
                    <a:pt x="234" y="243"/>
                  </a:lnTo>
                  <a:lnTo>
                    <a:pt x="232" y="248"/>
                  </a:lnTo>
                  <a:lnTo>
                    <a:pt x="230" y="250"/>
                  </a:lnTo>
                  <a:lnTo>
                    <a:pt x="226" y="251"/>
                  </a:lnTo>
                  <a:lnTo>
                    <a:pt x="220" y="255"/>
                  </a:lnTo>
                  <a:lnTo>
                    <a:pt x="219" y="256"/>
                  </a:lnTo>
                  <a:lnTo>
                    <a:pt x="216" y="256"/>
                  </a:lnTo>
                  <a:lnTo>
                    <a:pt x="213" y="256"/>
                  </a:lnTo>
                  <a:lnTo>
                    <a:pt x="210" y="255"/>
                  </a:lnTo>
                  <a:lnTo>
                    <a:pt x="205" y="255"/>
                  </a:lnTo>
                  <a:lnTo>
                    <a:pt x="203" y="253"/>
                  </a:lnTo>
                  <a:lnTo>
                    <a:pt x="201" y="253"/>
                  </a:lnTo>
                  <a:lnTo>
                    <a:pt x="200" y="253"/>
                  </a:lnTo>
                  <a:lnTo>
                    <a:pt x="200" y="250"/>
                  </a:lnTo>
                  <a:lnTo>
                    <a:pt x="199" y="249"/>
                  </a:lnTo>
                  <a:lnTo>
                    <a:pt x="199" y="248"/>
                  </a:lnTo>
                  <a:lnTo>
                    <a:pt x="204" y="245"/>
                  </a:lnTo>
                  <a:lnTo>
                    <a:pt x="205" y="241"/>
                  </a:lnTo>
                  <a:lnTo>
                    <a:pt x="205" y="240"/>
                  </a:lnTo>
                  <a:lnTo>
                    <a:pt x="201" y="245"/>
                  </a:lnTo>
                  <a:lnTo>
                    <a:pt x="200" y="243"/>
                  </a:lnTo>
                  <a:lnTo>
                    <a:pt x="201" y="240"/>
                  </a:lnTo>
                  <a:lnTo>
                    <a:pt x="203" y="238"/>
                  </a:lnTo>
                  <a:lnTo>
                    <a:pt x="203" y="235"/>
                  </a:lnTo>
                  <a:lnTo>
                    <a:pt x="202" y="235"/>
                  </a:lnTo>
                  <a:lnTo>
                    <a:pt x="201" y="237"/>
                  </a:lnTo>
                  <a:lnTo>
                    <a:pt x="200" y="240"/>
                  </a:lnTo>
                  <a:lnTo>
                    <a:pt x="197" y="242"/>
                  </a:lnTo>
                  <a:lnTo>
                    <a:pt x="199" y="245"/>
                  </a:lnTo>
                  <a:lnTo>
                    <a:pt x="199" y="246"/>
                  </a:lnTo>
                  <a:lnTo>
                    <a:pt x="196" y="247"/>
                  </a:lnTo>
                  <a:lnTo>
                    <a:pt x="195" y="243"/>
                  </a:lnTo>
                  <a:lnTo>
                    <a:pt x="194" y="243"/>
                  </a:lnTo>
                  <a:lnTo>
                    <a:pt x="191" y="241"/>
                  </a:lnTo>
                  <a:lnTo>
                    <a:pt x="188" y="241"/>
                  </a:lnTo>
                  <a:lnTo>
                    <a:pt x="187" y="240"/>
                  </a:lnTo>
                  <a:lnTo>
                    <a:pt x="184" y="240"/>
                  </a:lnTo>
                  <a:lnTo>
                    <a:pt x="177" y="241"/>
                  </a:lnTo>
                  <a:lnTo>
                    <a:pt x="176" y="241"/>
                  </a:lnTo>
                  <a:lnTo>
                    <a:pt x="172" y="241"/>
                  </a:lnTo>
                  <a:lnTo>
                    <a:pt x="172" y="240"/>
                  </a:lnTo>
                  <a:lnTo>
                    <a:pt x="176" y="239"/>
                  </a:lnTo>
                  <a:lnTo>
                    <a:pt x="176" y="238"/>
                  </a:lnTo>
                  <a:lnTo>
                    <a:pt x="176" y="237"/>
                  </a:lnTo>
                  <a:lnTo>
                    <a:pt x="175" y="237"/>
                  </a:lnTo>
                  <a:lnTo>
                    <a:pt x="172" y="238"/>
                  </a:lnTo>
                  <a:lnTo>
                    <a:pt x="171" y="238"/>
                  </a:lnTo>
                  <a:lnTo>
                    <a:pt x="171" y="237"/>
                  </a:lnTo>
                  <a:lnTo>
                    <a:pt x="172" y="233"/>
                  </a:lnTo>
                  <a:lnTo>
                    <a:pt x="171" y="232"/>
                  </a:lnTo>
                  <a:lnTo>
                    <a:pt x="170" y="233"/>
                  </a:lnTo>
                  <a:lnTo>
                    <a:pt x="170" y="235"/>
                  </a:lnTo>
                  <a:lnTo>
                    <a:pt x="168" y="239"/>
                  </a:lnTo>
                  <a:lnTo>
                    <a:pt x="165" y="240"/>
                  </a:lnTo>
                  <a:lnTo>
                    <a:pt x="163" y="237"/>
                  </a:lnTo>
                  <a:lnTo>
                    <a:pt x="162" y="234"/>
                  </a:lnTo>
                  <a:lnTo>
                    <a:pt x="165" y="232"/>
                  </a:lnTo>
                  <a:lnTo>
                    <a:pt x="167" y="232"/>
                  </a:lnTo>
                  <a:lnTo>
                    <a:pt x="165" y="231"/>
                  </a:lnTo>
                  <a:lnTo>
                    <a:pt x="163" y="231"/>
                  </a:lnTo>
                  <a:lnTo>
                    <a:pt x="162" y="231"/>
                  </a:lnTo>
                  <a:lnTo>
                    <a:pt x="162" y="230"/>
                  </a:lnTo>
                  <a:lnTo>
                    <a:pt x="163" y="229"/>
                  </a:lnTo>
                  <a:lnTo>
                    <a:pt x="160" y="227"/>
                  </a:lnTo>
                  <a:lnTo>
                    <a:pt x="159" y="226"/>
                  </a:lnTo>
                  <a:lnTo>
                    <a:pt x="159" y="225"/>
                  </a:lnTo>
                  <a:lnTo>
                    <a:pt x="159" y="224"/>
                  </a:lnTo>
                  <a:lnTo>
                    <a:pt x="155" y="224"/>
                  </a:lnTo>
                  <a:lnTo>
                    <a:pt x="154" y="225"/>
                  </a:lnTo>
                  <a:lnTo>
                    <a:pt x="154" y="226"/>
                  </a:lnTo>
                  <a:lnTo>
                    <a:pt x="153" y="227"/>
                  </a:lnTo>
                  <a:lnTo>
                    <a:pt x="151" y="224"/>
                  </a:lnTo>
                  <a:lnTo>
                    <a:pt x="151" y="223"/>
                  </a:lnTo>
                  <a:lnTo>
                    <a:pt x="151" y="221"/>
                  </a:lnTo>
                  <a:lnTo>
                    <a:pt x="151" y="217"/>
                  </a:lnTo>
                  <a:lnTo>
                    <a:pt x="151" y="216"/>
                  </a:lnTo>
                  <a:lnTo>
                    <a:pt x="152" y="213"/>
                  </a:lnTo>
                  <a:lnTo>
                    <a:pt x="156" y="207"/>
                  </a:lnTo>
                  <a:lnTo>
                    <a:pt x="156" y="203"/>
                  </a:lnTo>
                  <a:lnTo>
                    <a:pt x="155" y="203"/>
                  </a:lnTo>
                  <a:lnTo>
                    <a:pt x="154" y="205"/>
                  </a:lnTo>
                  <a:lnTo>
                    <a:pt x="154" y="206"/>
                  </a:lnTo>
                  <a:lnTo>
                    <a:pt x="152" y="206"/>
                  </a:lnTo>
                  <a:lnTo>
                    <a:pt x="149" y="199"/>
                  </a:lnTo>
                  <a:lnTo>
                    <a:pt x="149" y="197"/>
                  </a:lnTo>
                  <a:lnTo>
                    <a:pt x="151" y="195"/>
                  </a:lnTo>
                  <a:lnTo>
                    <a:pt x="151" y="194"/>
                  </a:lnTo>
                  <a:lnTo>
                    <a:pt x="149" y="194"/>
                  </a:lnTo>
                  <a:lnTo>
                    <a:pt x="148" y="194"/>
                  </a:lnTo>
                  <a:lnTo>
                    <a:pt x="148" y="198"/>
                  </a:lnTo>
                  <a:lnTo>
                    <a:pt x="146" y="199"/>
                  </a:lnTo>
                  <a:lnTo>
                    <a:pt x="145" y="201"/>
                  </a:lnTo>
                  <a:lnTo>
                    <a:pt x="147" y="205"/>
                  </a:lnTo>
                  <a:lnTo>
                    <a:pt x="146" y="207"/>
                  </a:lnTo>
                  <a:lnTo>
                    <a:pt x="147" y="208"/>
                  </a:lnTo>
                  <a:lnTo>
                    <a:pt x="147" y="210"/>
                  </a:lnTo>
                  <a:lnTo>
                    <a:pt x="147" y="211"/>
                  </a:lnTo>
                  <a:lnTo>
                    <a:pt x="147" y="213"/>
                  </a:lnTo>
                  <a:lnTo>
                    <a:pt x="148" y="214"/>
                  </a:lnTo>
                  <a:lnTo>
                    <a:pt x="147" y="218"/>
                  </a:lnTo>
                  <a:lnTo>
                    <a:pt x="147" y="221"/>
                  </a:lnTo>
                  <a:lnTo>
                    <a:pt x="145" y="223"/>
                  </a:lnTo>
                  <a:lnTo>
                    <a:pt x="144" y="224"/>
                  </a:lnTo>
                  <a:lnTo>
                    <a:pt x="141" y="225"/>
                  </a:lnTo>
                  <a:lnTo>
                    <a:pt x="137" y="230"/>
                  </a:lnTo>
                  <a:lnTo>
                    <a:pt x="131" y="232"/>
                  </a:lnTo>
                  <a:lnTo>
                    <a:pt x="128" y="232"/>
                  </a:lnTo>
                  <a:lnTo>
                    <a:pt x="124" y="232"/>
                  </a:lnTo>
                  <a:lnTo>
                    <a:pt x="122" y="232"/>
                  </a:lnTo>
                  <a:lnTo>
                    <a:pt x="116" y="229"/>
                  </a:lnTo>
                  <a:lnTo>
                    <a:pt x="107" y="229"/>
                  </a:lnTo>
                  <a:lnTo>
                    <a:pt x="105" y="230"/>
                  </a:lnTo>
                  <a:lnTo>
                    <a:pt x="100" y="225"/>
                  </a:lnTo>
                  <a:lnTo>
                    <a:pt x="99" y="223"/>
                  </a:lnTo>
                  <a:lnTo>
                    <a:pt x="96" y="223"/>
                  </a:lnTo>
                  <a:lnTo>
                    <a:pt x="93" y="225"/>
                  </a:lnTo>
                  <a:lnTo>
                    <a:pt x="95" y="227"/>
                  </a:lnTo>
                  <a:lnTo>
                    <a:pt x="98" y="230"/>
                  </a:lnTo>
                  <a:lnTo>
                    <a:pt x="100" y="229"/>
                  </a:lnTo>
                  <a:lnTo>
                    <a:pt x="101" y="230"/>
                  </a:lnTo>
                  <a:lnTo>
                    <a:pt x="105" y="231"/>
                  </a:lnTo>
                  <a:lnTo>
                    <a:pt x="106" y="231"/>
                  </a:lnTo>
                  <a:lnTo>
                    <a:pt x="107" y="230"/>
                  </a:lnTo>
                  <a:lnTo>
                    <a:pt x="113" y="230"/>
                  </a:lnTo>
                  <a:lnTo>
                    <a:pt x="114" y="230"/>
                  </a:lnTo>
                  <a:lnTo>
                    <a:pt x="116" y="231"/>
                  </a:lnTo>
                  <a:lnTo>
                    <a:pt x="116" y="232"/>
                  </a:lnTo>
                  <a:lnTo>
                    <a:pt x="114" y="232"/>
                  </a:lnTo>
                  <a:lnTo>
                    <a:pt x="109" y="234"/>
                  </a:lnTo>
                  <a:lnTo>
                    <a:pt x="108" y="237"/>
                  </a:lnTo>
                  <a:lnTo>
                    <a:pt x="106" y="239"/>
                  </a:lnTo>
                  <a:lnTo>
                    <a:pt x="98" y="243"/>
                  </a:lnTo>
                  <a:lnTo>
                    <a:pt x="92" y="243"/>
                  </a:lnTo>
                  <a:lnTo>
                    <a:pt x="88" y="243"/>
                  </a:lnTo>
                  <a:lnTo>
                    <a:pt x="81" y="241"/>
                  </a:lnTo>
                  <a:lnTo>
                    <a:pt x="77" y="241"/>
                  </a:lnTo>
                  <a:lnTo>
                    <a:pt x="75" y="240"/>
                  </a:lnTo>
                  <a:lnTo>
                    <a:pt x="72" y="238"/>
                  </a:lnTo>
                  <a:lnTo>
                    <a:pt x="66" y="234"/>
                  </a:lnTo>
                  <a:lnTo>
                    <a:pt x="64" y="231"/>
                  </a:lnTo>
                  <a:lnTo>
                    <a:pt x="63" y="231"/>
                  </a:lnTo>
                  <a:lnTo>
                    <a:pt x="58" y="227"/>
                  </a:lnTo>
                  <a:lnTo>
                    <a:pt x="55" y="226"/>
                  </a:lnTo>
                  <a:lnTo>
                    <a:pt x="48" y="222"/>
                  </a:lnTo>
                  <a:lnTo>
                    <a:pt x="44" y="221"/>
                  </a:lnTo>
                  <a:lnTo>
                    <a:pt x="43" y="219"/>
                  </a:lnTo>
                  <a:lnTo>
                    <a:pt x="39" y="217"/>
                  </a:lnTo>
                  <a:lnTo>
                    <a:pt x="37" y="217"/>
                  </a:lnTo>
                  <a:lnTo>
                    <a:pt x="39" y="216"/>
                  </a:lnTo>
                  <a:lnTo>
                    <a:pt x="41" y="216"/>
                  </a:lnTo>
                  <a:lnTo>
                    <a:pt x="45" y="217"/>
                  </a:lnTo>
                  <a:lnTo>
                    <a:pt x="48" y="218"/>
                  </a:lnTo>
                  <a:lnTo>
                    <a:pt x="55" y="219"/>
                  </a:lnTo>
                  <a:lnTo>
                    <a:pt x="56" y="219"/>
                  </a:lnTo>
                  <a:lnTo>
                    <a:pt x="56" y="221"/>
                  </a:lnTo>
                  <a:lnTo>
                    <a:pt x="56" y="222"/>
                  </a:lnTo>
                  <a:lnTo>
                    <a:pt x="58" y="219"/>
                  </a:lnTo>
                  <a:lnTo>
                    <a:pt x="60" y="218"/>
                  </a:lnTo>
                  <a:lnTo>
                    <a:pt x="59" y="218"/>
                  </a:lnTo>
                  <a:lnTo>
                    <a:pt x="56" y="217"/>
                  </a:lnTo>
                  <a:lnTo>
                    <a:pt x="51" y="216"/>
                  </a:lnTo>
                  <a:lnTo>
                    <a:pt x="49" y="213"/>
                  </a:lnTo>
                  <a:lnTo>
                    <a:pt x="47" y="213"/>
                  </a:lnTo>
                  <a:lnTo>
                    <a:pt x="45" y="213"/>
                  </a:lnTo>
                  <a:lnTo>
                    <a:pt x="42" y="213"/>
                  </a:lnTo>
                  <a:lnTo>
                    <a:pt x="41" y="213"/>
                  </a:lnTo>
                  <a:lnTo>
                    <a:pt x="40" y="211"/>
                  </a:lnTo>
                  <a:lnTo>
                    <a:pt x="35" y="210"/>
                  </a:lnTo>
                  <a:lnTo>
                    <a:pt x="34" y="209"/>
                  </a:lnTo>
                  <a:lnTo>
                    <a:pt x="33" y="208"/>
                  </a:lnTo>
                  <a:lnTo>
                    <a:pt x="33" y="207"/>
                  </a:lnTo>
                  <a:lnTo>
                    <a:pt x="29" y="206"/>
                  </a:lnTo>
                  <a:lnTo>
                    <a:pt x="28" y="205"/>
                  </a:lnTo>
                  <a:lnTo>
                    <a:pt x="27" y="203"/>
                  </a:lnTo>
                  <a:lnTo>
                    <a:pt x="25" y="203"/>
                  </a:lnTo>
                  <a:lnTo>
                    <a:pt x="24" y="203"/>
                  </a:lnTo>
                  <a:lnTo>
                    <a:pt x="24" y="201"/>
                  </a:lnTo>
                  <a:lnTo>
                    <a:pt x="24" y="199"/>
                  </a:lnTo>
                  <a:lnTo>
                    <a:pt x="23" y="199"/>
                  </a:lnTo>
                  <a:lnTo>
                    <a:pt x="18" y="195"/>
                  </a:lnTo>
                  <a:lnTo>
                    <a:pt x="18" y="193"/>
                  </a:lnTo>
                  <a:lnTo>
                    <a:pt x="21" y="194"/>
                  </a:lnTo>
                  <a:lnTo>
                    <a:pt x="24" y="195"/>
                  </a:lnTo>
                  <a:lnTo>
                    <a:pt x="27" y="197"/>
                  </a:lnTo>
                  <a:lnTo>
                    <a:pt x="28" y="197"/>
                  </a:lnTo>
                  <a:lnTo>
                    <a:pt x="29" y="195"/>
                  </a:lnTo>
                  <a:lnTo>
                    <a:pt x="27" y="194"/>
                  </a:lnTo>
                  <a:lnTo>
                    <a:pt x="20" y="192"/>
                  </a:lnTo>
                  <a:lnTo>
                    <a:pt x="20" y="191"/>
                  </a:lnTo>
                  <a:lnTo>
                    <a:pt x="20" y="190"/>
                  </a:lnTo>
                  <a:lnTo>
                    <a:pt x="19" y="189"/>
                  </a:lnTo>
                  <a:lnTo>
                    <a:pt x="11" y="192"/>
                  </a:lnTo>
                  <a:lnTo>
                    <a:pt x="9" y="191"/>
                  </a:lnTo>
                  <a:lnTo>
                    <a:pt x="8" y="189"/>
                  </a:lnTo>
                  <a:lnTo>
                    <a:pt x="5" y="189"/>
                  </a:lnTo>
                  <a:lnTo>
                    <a:pt x="5" y="190"/>
                  </a:lnTo>
                  <a:lnTo>
                    <a:pt x="8" y="192"/>
                  </a:lnTo>
                  <a:lnTo>
                    <a:pt x="8" y="194"/>
                  </a:lnTo>
                  <a:lnTo>
                    <a:pt x="4" y="195"/>
                  </a:lnTo>
                  <a:lnTo>
                    <a:pt x="2" y="194"/>
                  </a:lnTo>
                  <a:lnTo>
                    <a:pt x="2" y="192"/>
                  </a:lnTo>
                  <a:lnTo>
                    <a:pt x="2" y="189"/>
                  </a:lnTo>
                  <a:lnTo>
                    <a:pt x="2" y="187"/>
                  </a:lnTo>
                  <a:lnTo>
                    <a:pt x="2" y="186"/>
                  </a:lnTo>
                  <a:lnTo>
                    <a:pt x="2" y="185"/>
                  </a:lnTo>
                  <a:lnTo>
                    <a:pt x="2" y="184"/>
                  </a:lnTo>
                  <a:lnTo>
                    <a:pt x="2" y="182"/>
                  </a:lnTo>
                  <a:lnTo>
                    <a:pt x="2" y="179"/>
                  </a:lnTo>
                  <a:lnTo>
                    <a:pt x="2" y="178"/>
                  </a:lnTo>
                  <a:lnTo>
                    <a:pt x="2" y="177"/>
                  </a:lnTo>
                  <a:lnTo>
                    <a:pt x="2" y="175"/>
                  </a:lnTo>
                  <a:lnTo>
                    <a:pt x="2" y="174"/>
                  </a:lnTo>
                  <a:lnTo>
                    <a:pt x="2" y="171"/>
                  </a:lnTo>
                  <a:lnTo>
                    <a:pt x="2" y="169"/>
                  </a:lnTo>
                  <a:lnTo>
                    <a:pt x="2" y="168"/>
                  </a:lnTo>
                  <a:lnTo>
                    <a:pt x="2" y="165"/>
                  </a:lnTo>
                  <a:lnTo>
                    <a:pt x="2" y="158"/>
                  </a:lnTo>
                  <a:lnTo>
                    <a:pt x="2" y="157"/>
                  </a:lnTo>
                  <a:lnTo>
                    <a:pt x="2" y="155"/>
                  </a:lnTo>
                  <a:lnTo>
                    <a:pt x="2" y="151"/>
                  </a:lnTo>
                  <a:lnTo>
                    <a:pt x="2" y="147"/>
                  </a:lnTo>
                  <a:lnTo>
                    <a:pt x="1" y="138"/>
                  </a:lnTo>
                  <a:lnTo>
                    <a:pt x="1" y="137"/>
                  </a:lnTo>
                  <a:lnTo>
                    <a:pt x="1" y="134"/>
                  </a:lnTo>
                  <a:lnTo>
                    <a:pt x="1" y="127"/>
                  </a:lnTo>
                  <a:lnTo>
                    <a:pt x="1" y="126"/>
                  </a:lnTo>
                  <a:lnTo>
                    <a:pt x="1" y="115"/>
                  </a:lnTo>
                  <a:lnTo>
                    <a:pt x="1" y="112"/>
                  </a:lnTo>
                  <a:lnTo>
                    <a:pt x="1" y="110"/>
                  </a:lnTo>
                  <a:lnTo>
                    <a:pt x="1" y="105"/>
                  </a:lnTo>
                  <a:lnTo>
                    <a:pt x="1" y="104"/>
                  </a:lnTo>
                  <a:lnTo>
                    <a:pt x="1" y="103"/>
                  </a:lnTo>
                  <a:lnTo>
                    <a:pt x="1" y="101"/>
                  </a:lnTo>
                  <a:lnTo>
                    <a:pt x="1" y="99"/>
                  </a:lnTo>
                  <a:lnTo>
                    <a:pt x="1" y="98"/>
                  </a:lnTo>
                  <a:lnTo>
                    <a:pt x="1" y="95"/>
                  </a:lnTo>
                  <a:lnTo>
                    <a:pt x="1" y="93"/>
                  </a:lnTo>
                  <a:lnTo>
                    <a:pt x="1" y="85"/>
                  </a:lnTo>
                  <a:lnTo>
                    <a:pt x="1" y="83"/>
                  </a:lnTo>
                  <a:lnTo>
                    <a:pt x="1" y="82"/>
                  </a:lnTo>
                  <a:lnTo>
                    <a:pt x="1" y="79"/>
                  </a:lnTo>
                  <a:lnTo>
                    <a:pt x="1" y="72"/>
                  </a:lnTo>
                  <a:lnTo>
                    <a:pt x="1" y="71"/>
                  </a:lnTo>
                  <a:lnTo>
                    <a:pt x="1" y="70"/>
                  </a:lnTo>
                  <a:lnTo>
                    <a:pt x="1" y="69"/>
                  </a:lnTo>
                  <a:lnTo>
                    <a:pt x="1" y="64"/>
                  </a:lnTo>
                  <a:lnTo>
                    <a:pt x="1" y="63"/>
                  </a:lnTo>
                  <a:lnTo>
                    <a:pt x="1" y="62"/>
                  </a:lnTo>
                  <a:lnTo>
                    <a:pt x="1" y="59"/>
                  </a:lnTo>
                  <a:lnTo>
                    <a:pt x="1" y="54"/>
                  </a:lnTo>
                  <a:lnTo>
                    <a:pt x="0" y="49"/>
                  </a:lnTo>
                  <a:lnTo>
                    <a:pt x="0" y="45"/>
                  </a:lnTo>
                  <a:lnTo>
                    <a:pt x="0" y="39"/>
                  </a:lnTo>
                  <a:lnTo>
                    <a:pt x="0" y="37"/>
                  </a:lnTo>
                  <a:lnTo>
                    <a:pt x="0" y="34"/>
                  </a:lnTo>
                  <a:lnTo>
                    <a:pt x="0" y="33"/>
                  </a:lnTo>
                  <a:lnTo>
                    <a:pt x="0" y="27"/>
                  </a:lnTo>
                  <a:lnTo>
                    <a:pt x="0" y="25"/>
                  </a:lnTo>
                  <a:lnTo>
                    <a:pt x="0" y="21"/>
                  </a:lnTo>
                  <a:lnTo>
                    <a:pt x="0" y="16"/>
                  </a:lnTo>
                  <a:lnTo>
                    <a:pt x="0" y="15"/>
                  </a:lnTo>
                  <a:lnTo>
                    <a:pt x="0" y="8"/>
                  </a:lnTo>
                  <a:lnTo>
                    <a:pt x="0" y="5"/>
                  </a:lnTo>
                  <a:lnTo>
                    <a:pt x="0" y="2"/>
                  </a:lnTo>
                  <a:lnTo>
                    <a:pt x="5" y="2"/>
                  </a:lnTo>
                  <a:lnTo>
                    <a:pt x="9" y="2"/>
                  </a:lnTo>
                  <a:lnTo>
                    <a:pt x="10" y="2"/>
                  </a:lnTo>
                  <a:lnTo>
                    <a:pt x="13" y="2"/>
                  </a:lnTo>
                  <a:lnTo>
                    <a:pt x="16" y="2"/>
                  </a:lnTo>
                  <a:lnTo>
                    <a:pt x="23" y="2"/>
                  </a:lnTo>
                  <a:lnTo>
                    <a:pt x="24" y="2"/>
                  </a:lnTo>
                  <a:lnTo>
                    <a:pt x="27" y="2"/>
                  </a:lnTo>
                  <a:lnTo>
                    <a:pt x="27" y="3"/>
                  </a:lnTo>
                  <a:lnTo>
                    <a:pt x="28" y="3"/>
                  </a:lnTo>
                  <a:lnTo>
                    <a:pt x="29" y="3"/>
                  </a:lnTo>
                  <a:lnTo>
                    <a:pt x="32" y="3"/>
                  </a:lnTo>
                  <a:lnTo>
                    <a:pt x="33" y="3"/>
                  </a:lnTo>
                  <a:lnTo>
                    <a:pt x="37" y="3"/>
                  </a:lnTo>
                  <a:lnTo>
                    <a:pt x="40" y="3"/>
                  </a:lnTo>
                  <a:lnTo>
                    <a:pt x="42" y="3"/>
                  </a:lnTo>
                  <a:lnTo>
                    <a:pt x="44" y="3"/>
                  </a:lnTo>
                  <a:lnTo>
                    <a:pt x="47" y="3"/>
                  </a:lnTo>
                  <a:lnTo>
                    <a:pt x="48" y="3"/>
                  </a:lnTo>
                  <a:lnTo>
                    <a:pt x="49" y="2"/>
                  </a:lnTo>
                  <a:lnTo>
                    <a:pt x="51" y="2"/>
                  </a:lnTo>
                  <a:lnTo>
                    <a:pt x="53" y="2"/>
                  </a:lnTo>
                  <a:lnTo>
                    <a:pt x="56" y="2"/>
                  </a:lnTo>
                  <a:lnTo>
                    <a:pt x="57" y="2"/>
                  </a:lnTo>
                  <a:lnTo>
                    <a:pt x="58" y="2"/>
                  </a:lnTo>
                  <a:lnTo>
                    <a:pt x="59" y="2"/>
                  </a:lnTo>
                  <a:lnTo>
                    <a:pt x="60" y="2"/>
                  </a:lnTo>
                  <a:lnTo>
                    <a:pt x="61" y="2"/>
                  </a:lnTo>
                  <a:lnTo>
                    <a:pt x="69" y="2"/>
                  </a:lnTo>
                  <a:lnTo>
                    <a:pt x="72" y="2"/>
                  </a:lnTo>
                  <a:lnTo>
                    <a:pt x="76" y="2"/>
                  </a:lnTo>
                  <a:lnTo>
                    <a:pt x="80" y="2"/>
                  </a:lnTo>
                  <a:lnTo>
                    <a:pt x="91" y="2"/>
                  </a:lnTo>
                  <a:lnTo>
                    <a:pt x="97" y="2"/>
                  </a:lnTo>
                  <a:lnTo>
                    <a:pt x="99" y="2"/>
                  </a:lnTo>
                  <a:lnTo>
                    <a:pt x="103" y="2"/>
                  </a:lnTo>
                  <a:lnTo>
                    <a:pt x="109" y="2"/>
                  </a:lnTo>
                  <a:lnTo>
                    <a:pt x="111" y="2"/>
                  </a:lnTo>
                  <a:lnTo>
                    <a:pt x="112" y="2"/>
                  </a:lnTo>
                  <a:lnTo>
                    <a:pt x="116" y="2"/>
                  </a:lnTo>
                  <a:lnTo>
                    <a:pt x="117" y="2"/>
                  </a:lnTo>
                  <a:lnTo>
                    <a:pt x="119" y="2"/>
                  </a:lnTo>
                  <a:lnTo>
                    <a:pt x="120" y="2"/>
                  </a:lnTo>
                  <a:lnTo>
                    <a:pt x="122" y="2"/>
                  </a:lnTo>
                  <a:lnTo>
                    <a:pt x="124" y="2"/>
                  </a:lnTo>
                  <a:lnTo>
                    <a:pt x="127" y="2"/>
                  </a:lnTo>
                  <a:lnTo>
                    <a:pt x="129" y="2"/>
                  </a:lnTo>
                  <a:lnTo>
                    <a:pt x="131" y="2"/>
                  </a:lnTo>
                  <a:lnTo>
                    <a:pt x="138" y="1"/>
                  </a:lnTo>
                  <a:lnTo>
                    <a:pt x="139" y="1"/>
                  </a:lnTo>
                  <a:lnTo>
                    <a:pt x="140" y="1"/>
                  </a:lnTo>
                  <a:lnTo>
                    <a:pt x="141" y="1"/>
                  </a:lnTo>
                  <a:lnTo>
                    <a:pt x="143" y="1"/>
                  </a:lnTo>
                  <a:lnTo>
                    <a:pt x="144" y="1"/>
                  </a:lnTo>
                  <a:lnTo>
                    <a:pt x="145" y="1"/>
                  </a:lnTo>
                  <a:lnTo>
                    <a:pt x="146" y="1"/>
                  </a:lnTo>
                  <a:lnTo>
                    <a:pt x="148" y="1"/>
                  </a:lnTo>
                  <a:lnTo>
                    <a:pt x="149" y="1"/>
                  </a:lnTo>
                  <a:lnTo>
                    <a:pt x="151" y="1"/>
                  </a:lnTo>
                  <a:lnTo>
                    <a:pt x="152" y="1"/>
                  </a:lnTo>
                  <a:lnTo>
                    <a:pt x="155" y="1"/>
                  </a:lnTo>
                  <a:lnTo>
                    <a:pt x="157" y="1"/>
                  </a:lnTo>
                  <a:lnTo>
                    <a:pt x="164" y="1"/>
                  </a:lnTo>
                  <a:lnTo>
                    <a:pt x="165" y="1"/>
                  </a:lnTo>
                  <a:lnTo>
                    <a:pt x="168" y="1"/>
                  </a:lnTo>
                  <a:lnTo>
                    <a:pt x="169" y="1"/>
                  </a:lnTo>
                  <a:lnTo>
                    <a:pt x="170" y="1"/>
                  </a:lnTo>
                  <a:lnTo>
                    <a:pt x="171" y="1"/>
                  </a:lnTo>
                  <a:lnTo>
                    <a:pt x="172" y="1"/>
                  </a:lnTo>
                  <a:lnTo>
                    <a:pt x="173" y="1"/>
                  </a:lnTo>
                  <a:lnTo>
                    <a:pt x="176" y="1"/>
                  </a:lnTo>
                  <a:lnTo>
                    <a:pt x="177" y="1"/>
                  </a:lnTo>
                  <a:lnTo>
                    <a:pt x="178" y="1"/>
                  </a:lnTo>
                  <a:lnTo>
                    <a:pt x="183" y="1"/>
                  </a:lnTo>
                  <a:lnTo>
                    <a:pt x="186" y="1"/>
                  </a:lnTo>
                  <a:lnTo>
                    <a:pt x="187" y="1"/>
                  </a:lnTo>
                  <a:lnTo>
                    <a:pt x="189" y="1"/>
                  </a:lnTo>
                  <a:lnTo>
                    <a:pt x="191" y="1"/>
                  </a:lnTo>
                  <a:lnTo>
                    <a:pt x="193" y="1"/>
                  </a:lnTo>
                  <a:lnTo>
                    <a:pt x="194" y="1"/>
                  </a:lnTo>
                  <a:lnTo>
                    <a:pt x="197" y="1"/>
                  </a:lnTo>
                  <a:lnTo>
                    <a:pt x="200" y="1"/>
                  </a:lnTo>
                  <a:lnTo>
                    <a:pt x="201" y="1"/>
                  </a:lnTo>
                  <a:lnTo>
                    <a:pt x="204" y="1"/>
                  </a:lnTo>
                  <a:lnTo>
                    <a:pt x="205" y="1"/>
                  </a:lnTo>
                  <a:lnTo>
                    <a:pt x="208" y="1"/>
                  </a:lnTo>
                  <a:lnTo>
                    <a:pt x="213" y="1"/>
                  </a:lnTo>
                  <a:lnTo>
                    <a:pt x="215" y="1"/>
                  </a:lnTo>
                  <a:lnTo>
                    <a:pt x="217" y="1"/>
                  </a:lnTo>
                  <a:lnTo>
                    <a:pt x="220" y="1"/>
                  </a:lnTo>
                  <a:lnTo>
                    <a:pt x="225" y="0"/>
                  </a:lnTo>
                  <a:lnTo>
                    <a:pt x="227" y="0"/>
                  </a:lnTo>
                  <a:lnTo>
                    <a:pt x="230" y="0"/>
                  </a:lnTo>
                  <a:lnTo>
                    <a:pt x="231" y="0"/>
                  </a:lnTo>
                  <a:lnTo>
                    <a:pt x="234" y="0"/>
                  </a:lnTo>
                  <a:lnTo>
                    <a:pt x="236" y="0"/>
                  </a:lnTo>
                  <a:lnTo>
                    <a:pt x="238" y="0"/>
                  </a:lnTo>
                  <a:close/>
                </a:path>
              </a:pathLst>
            </a:custGeom>
            <a:solidFill>
              <a:schemeClr val="bg1"/>
            </a:solidFill>
            <a:ln w="6350">
              <a:solidFill>
                <a:schemeClr val="tx1">
                  <a:lumMod val="95000"/>
                  <a:lumOff val="5000"/>
                </a:schemeClr>
              </a:solidFill>
              <a:prstDash val="solid"/>
              <a:round/>
              <a:headEnd/>
              <a:tailEnd/>
            </a:ln>
          </p:spPr>
          <p:txBody>
            <a:bodyPr/>
            <a:lstStyle/>
            <a:p>
              <a:endParaRPr lang="en-US" dirty="0"/>
            </a:p>
          </p:txBody>
        </p:sp>
        <p:sp>
          <p:nvSpPr>
            <p:cNvPr id="94" name="Freeform 195"/>
            <p:cNvSpPr>
              <a:spLocks/>
            </p:cNvSpPr>
            <p:nvPr/>
          </p:nvSpPr>
          <p:spPr bwMode="auto">
            <a:xfrm>
              <a:off x="3176" y="3431"/>
              <a:ext cx="259" cy="231"/>
            </a:xfrm>
            <a:custGeom>
              <a:avLst/>
              <a:gdLst>
                <a:gd name="T0" fmla="*/ 244 w 259"/>
                <a:gd name="T1" fmla="*/ 20 h 231"/>
                <a:gd name="T2" fmla="*/ 244 w 259"/>
                <a:gd name="T3" fmla="*/ 32 h 231"/>
                <a:gd name="T4" fmla="*/ 244 w 259"/>
                <a:gd name="T5" fmla="*/ 54 h 231"/>
                <a:gd name="T6" fmla="*/ 244 w 259"/>
                <a:gd name="T7" fmla="*/ 66 h 231"/>
                <a:gd name="T8" fmla="*/ 244 w 259"/>
                <a:gd name="T9" fmla="*/ 98 h 231"/>
                <a:gd name="T10" fmla="*/ 245 w 259"/>
                <a:gd name="T11" fmla="*/ 119 h 231"/>
                <a:gd name="T12" fmla="*/ 245 w 259"/>
                <a:gd name="T13" fmla="*/ 132 h 231"/>
                <a:gd name="T14" fmla="*/ 245 w 259"/>
                <a:gd name="T15" fmla="*/ 138 h 231"/>
                <a:gd name="T16" fmla="*/ 245 w 259"/>
                <a:gd name="T17" fmla="*/ 146 h 231"/>
                <a:gd name="T18" fmla="*/ 245 w 259"/>
                <a:gd name="T19" fmla="*/ 153 h 231"/>
                <a:gd name="T20" fmla="*/ 231 w 259"/>
                <a:gd name="T21" fmla="*/ 152 h 231"/>
                <a:gd name="T22" fmla="*/ 219 w 259"/>
                <a:gd name="T23" fmla="*/ 151 h 231"/>
                <a:gd name="T24" fmla="*/ 195 w 259"/>
                <a:gd name="T25" fmla="*/ 155 h 231"/>
                <a:gd name="T26" fmla="*/ 192 w 259"/>
                <a:gd name="T27" fmla="*/ 154 h 231"/>
                <a:gd name="T28" fmla="*/ 196 w 259"/>
                <a:gd name="T29" fmla="*/ 144 h 231"/>
                <a:gd name="T30" fmla="*/ 183 w 259"/>
                <a:gd name="T31" fmla="*/ 146 h 231"/>
                <a:gd name="T32" fmla="*/ 176 w 259"/>
                <a:gd name="T33" fmla="*/ 145 h 231"/>
                <a:gd name="T34" fmla="*/ 181 w 259"/>
                <a:gd name="T35" fmla="*/ 153 h 231"/>
                <a:gd name="T36" fmla="*/ 179 w 259"/>
                <a:gd name="T37" fmla="*/ 156 h 231"/>
                <a:gd name="T38" fmla="*/ 171 w 259"/>
                <a:gd name="T39" fmla="*/ 166 h 231"/>
                <a:gd name="T40" fmla="*/ 203 w 259"/>
                <a:gd name="T41" fmla="*/ 161 h 231"/>
                <a:gd name="T42" fmla="*/ 228 w 259"/>
                <a:gd name="T43" fmla="*/ 158 h 231"/>
                <a:gd name="T44" fmla="*/ 252 w 259"/>
                <a:gd name="T45" fmla="*/ 164 h 231"/>
                <a:gd name="T46" fmla="*/ 255 w 259"/>
                <a:gd name="T47" fmla="*/ 176 h 231"/>
                <a:gd name="T48" fmla="*/ 213 w 259"/>
                <a:gd name="T49" fmla="*/ 175 h 231"/>
                <a:gd name="T50" fmla="*/ 168 w 259"/>
                <a:gd name="T51" fmla="*/ 183 h 231"/>
                <a:gd name="T52" fmla="*/ 139 w 259"/>
                <a:gd name="T53" fmla="*/ 191 h 231"/>
                <a:gd name="T54" fmla="*/ 139 w 259"/>
                <a:gd name="T55" fmla="*/ 199 h 231"/>
                <a:gd name="T56" fmla="*/ 134 w 259"/>
                <a:gd name="T57" fmla="*/ 200 h 231"/>
                <a:gd name="T58" fmla="*/ 120 w 259"/>
                <a:gd name="T59" fmla="*/ 198 h 231"/>
                <a:gd name="T60" fmla="*/ 85 w 259"/>
                <a:gd name="T61" fmla="*/ 214 h 231"/>
                <a:gd name="T62" fmla="*/ 43 w 259"/>
                <a:gd name="T63" fmla="*/ 227 h 231"/>
                <a:gd name="T64" fmla="*/ 27 w 259"/>
                <a:gd name="T65" fmla="*/ 226 h 231"/>
                <a:gd name="T66" fmla="*/ 36 w 259"/>
                <a:gd name="T67" fmla="*/ 210 h 231"/>
                <a:gd name="T68" fmla="*/ 48 w 259"/>
                <a:gd name="T69" fmla="*/ 207 h 231"/>
                <a:gd name="T70" fmla="*/ 43 w 259"/>
                <a:gd name="T71" fmla="*/ 204 h 231"/>
                <a:gd name="T72" fmla="*/ 32 w 259"/>
                <a:gd name="T73" fmla="*/ 198 h 231"/>
                <a:gd name="T74" fmla="*/ 36 w 259"/>
                <a:gd name="T75" fmla="*/ 194 h 231"/>
                <a:gd name="T76" fmla="*/ 16 w 259"/>
                <a:gd name="T77" fmla="*/ 194 h 231"/>
                <a:gd name="T78" fmla="*/ 10 w 259"/>
                <a:gd name="T79" fmla="*/ 185 h 231"/>
                <a:gd name="T80" fmla="*/ 2 w 259"/>
                <a:gd name="T81" fmla="*/ 159 h 231"/>
                <a:gd name="T82" fmla="*/ 0 w 259"/>
                <a:gd name="T83" fmla="*/ 136 h 231"/>
                <a:gd name="T84" fmla="*/ 0 w 259"/>
                <a:gd name="T85" fmla="*/ 104 h 231"/>
                <a:gd name="T86" fmla="*/ 0 w 259"/>
                <a:gd name="T87" fmla="*/ 81 h 231"/>
                <a:gd name="T88" fmla="*/ 0 w 259"/>
                <a:gd name="T89" fmla="*/ 55 h 231"/>
                <a:gd name="T90" fmla="*/ 0 w 259"/>
                <a:gd name="T91" fmla="*/ 40 h 231"/>
                <a:gd name="T92" fmla="*/ 0 w 259"/>
                <a:gd name="T93" fmla="*/ 19 h 231"/>
                <a:gd name="T94" fmla="*/ 13 w 259"/>
                <a:gd name="T95" fmla="*/ 19 h 231"/>
                <a:gd name="T96" fmla="*/ 34 w 259"/>
                <a:gd name="T97" fmla="*/ 19 h 231"/>
                <a:gd name="T98" fmla="*/ 50 w 259"/>
                <a:gd name="T99" fmla="*/ 19 h 231"/>
                <a:gd name="T100" fmla="*/ 54 w 259"/>
                <a:gd name="T101" fmla="*/ 7 h 231"/>
                <a:gd name="T102" fmla="*/ 66 w 259"/>
                <a:gd name="T103" fmla="*/ 1 h 231"/>
                <a:gd name="T104" fmla="*/ 87 w 259"/>
                <a:gd name="T105" fmla="*/ 1 h 231"/>
                <a:gd name="T106" fmla="*/ 96 w 259"/>
                <a:gd name="T107" fmla="*/ 0 h 231"/>
                <a:gd name="T108" fmla="*/ 110 w 259"/>
                <a:gd name="T109" fmla="*/ 0 h 231"/>
                <a:gd name="T110" fmla="*/ 119 w 259"/>
                <a:gd name="T111" fmla="*/ 0 h 231"/>
                <a:gd name="T112" fmla="*/ 134 w 259"/>
                <a:gd name="T113" fmla="*/ 0 h 231"/>
                <a:gd name="T114" fmla="*/ 163 w 259"/>
                <a:gd name="T115" fmla="*/ 0 h 231"/>
                <a:gd name="T116" fmla="*/ 182 w 259"/>
                <a:gd name="T117" fmla="*/ 0 h 231"/>
                <a:gd name="T118" fmla="*/ 200 w 259"/>
                <a:gd name="T119" fmla="*/ 0 h 231"/>
                <a:gd name="T120" fmla="*/ 230 w 259"/>
                <a:gd name="T121" fmla="*/ 0 h 23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59" h="231">
                  <a:moveTo>
                    <a:pt x="243" y="0"/>
                  </a:moveTo>
                  <a:lnTo>
                    <a:pt x="243" y="0"/>
                  </a:lnTo>
                  <a:lnTo>
                    <a:pt x="243" y="6"/>
                  </a:lnTo>
                  <a:lnTo>
                    <a:pt x="243" y="10"/>
                  </a:lnTo>
                  <a:lnTo>
                    <a:pt x="244" y="15"/>
                  </a:lnTo>
                  <a:lnTo>
                    <a:pt x="244" y="20"/>
                  </a:lnTo>
                  <a:lnTo>
                    <a:pt x="244" y="23"/>
                  </a:lnTo>
                  <a:lnTo>
                    <a:pt x="244" y="24"/>
                  </a:lnTo>
                  <a:lnTo>
                    <a:pt x="244" y="25"/>
                  </a:lnTo>
                  <a:lnTo>
                    <a:pt x="244" y="30"/>
                  </a:lnTo>
                  <a:lnTo>
                    <a:pt x="244" y="31"/>
                  </a:lnTo>
                  <a:lnTo>
                    <a:pt x="244" y="32"/>
                  </a:lnTo>
                  <a:lnTo>
                    <a:pt x="244" y="33"/>
                  </a:lnTo>
                  <a:lnTo>
                    <a:pt x="244" y="40"/>
                  </a:lnTo>
                  <a:lnTo>
                    <a:pt x="244" y="43"/>
                  </a:lnTo>
                  <a:lnTo>
                    <a:pt x="244" y="44"/>
                  </a:lnTo>
                  <a:lnTo>
                    <a:pt x="244" y="46"/>
                  </a:lnTo>
                  <a:lnTo>
                    <a:pt x="244" y="54"/>
                  </a:lnTo>
                  <a:lnTo>
                    <a:pt x="244" y="56"/>
                  </a:lnTo>
                  <a:lnTo>
                    <a:pt x="244" y="59"/>
                  </a:lnTo>
                  <a:lnTo>
                    <a:pt x="244" y="60"/>
                  </a:lnTo>
                  <a:lnTo>
                    <a:pt x="244" y="62"/>
                  </a:lnTo>
                  <a:lnTo>
                    <a:pt x="244" y="64"/>
                  </a:lnTo>
                  <a:lnTo>
                    <a:pt x="244" y="65"/>
                  </a:lnTo>
                  <a:lnTo>
                    <a:pt x="244" y="66"/>
                  </a:lnTo>
                  <a:lnTo>
                    <a:pt x="244" y="71"/>
                  </a:lnTo>
                  <a:lnTo>
                    <a:pt x="244" y="73"/>
                  </a:lnTo>
                  <a:lnTo>
                    <a:pt x="244" y="76"/>
                  </a:lnTo>
                  <a:lnTo>
                    <a:pt x="244" y="87"/>
                  </a:lnTo>
                  <a:lnTo>
                    <a:pt x="244" y="88"/>
                  </a:lnTo>
                  <a:lnTo>
                    <a:pt x="244" y="95"/>
                  </a:lnTo>
                  <a:lnTo>
                    <a:pt x="244" y="98"/>
                  </a:lnTo>
                  <a:lnTo>
                    <a:pt x="244" y="99"/>
                  </a:lnTo>
                  <a:lnTo>
                    <a:pt x="245" y="108"/>
                  </a:lnTo>
                  <a:lnTo>
                    <a:pt x="245" y="112"/>
                  </a:lnTo>
                  <a:lnTo>
                    <a:pt x="245" y="116"/>
                  </a:lnTo>
                  <a:lnTo>
                    <a:pt x="245" y="118"/>
                  </a:lnTo>
                  <a:lnTo>
                    <a:pt x="245" y="119"/>
                  </a:lnTo>
                  <a:lnTo>
                    <a:pt x="245" y="126"/>
                  </a:lnTo>
                  <a:lnTo>
                    <a:pt x="245" y="129"/>
                  </a:lnTo>
                  <a:lnTo>
                    <a:pt x="245" y="130"/>
                  </a:lnTo>
                  <a:lnTo>
                    <a:pt x="245" y="132"/>
                  </a:lnTo>
                  <a:lnTo>
                    <a:pt x="245" y="135"/>
                  </a:lnTo>
                  <a:lnTo>
                    <a:pt x="245" y="136"/>
                  </a:lnTo>
                  <a:lnTo>
                    <a:pt x="245" y="138"/>
                  </a:lnTo>
                  <a:lnTo>
                    <a:pt x="245" y="139"/>
                  </a:lnTo>
                  <a:lnTo>
                    <a:pt x="245" y="140"/>
                  </a:lnTo>
                  <a:lnTo>
                    <a:pt x="245" y="143"/>
                  </a:lnTo>
                  <a:lnTo>
                    <a:pt x="245" y="145"/>
                  </a:lnTo>
                  <a:lnTo>
                    <a:pt x="245" y="146"/>
                  </a:lnTo>
                  <a:lnTo>
                    <a:pt x="245" y="147"/>
                  </a:lnTo>
                  <a:lnTo>
                    <a:pt x="245" y="148"/>
                  </a:lnTo>
                  <a:lnTo>
                    <a:pt x="245" y="150"/>
                  </a:lnTo>
                  <a:lnTo>
                    <a:pt x="245" y="153"/>
                  </a:lnTo>
                  <a:lnTo>
                    <a:pt x="245" y="155"/>
                  </a:lnTo>
                  <a:lnTo>
                    <a:pt x="240" y="156"/>
                  </a:lnTo>
                  <a:lnTo>
                    <a:pt x="239" y="155"/>
                  </a:lnTo>
                  <a:lnTo>
                    <a:pt x="237" y="155"/>
                  </a:lnTo>
                  <a:lnTo>
                    <a:pt x="234" y="153"/>
                  </a:lnTo>
                  <a:lnTo>
                    <a:pt x="231" y="152"/>
                  </a:lnTo>
                  <a:lnTo>
                    <a:pt x="227" y="152"/>
                  </a:lnTo>
                  <a:lnTo>
                    <a:pt x="226" y="153"/>
                  </a:lnTo>
                  <a:lnTo>
                    <a:pt x="223" y="154"/>
                  </a:lnTo>
                  <a:lnTo>
                    <a:pt x="222" y="153"/>
                  </a:lnTo>
                  <a:lnTo>
                    <a:pt x="222" y="152"/>
                  </a:lnTo>
                  <a:lnTo>
                    <a:pt x="221" y="151"/>
                  </a:lnTo>
                  <a:lnTo>
                    <a:pt x="219" y="151"/>
                  </a:lnTo>
                  <a:lnTo>
                    <a:pt x="216" y="154"/>
                  </a:lnTo>
                  <a:lnTo>
                    <a:pt x="212" y="155"/>
                  </a:lnTo>
                  <a:lnTo>
                    <a:pt x="210" y="156"/>
                  </a:lnTo>
                  <a:lnTo>
                    <a:pt x="205" y="156"/>
                  </a:lnTo>
                  <a:lnTo>
                    <a:pt x="203" y="155"/>
                  </a:lnTo>
                  <a:lnTo>
                    <a:pt x="202" y="154"/>
                  </a:lnTo>
                  <a:lnTo>
                    <a:pt x="195" y="155"/>
                  </a:lnTo>
                  <a:lnTo>
                    <a:pt x="195" y="156"/>
                  </a:lnTo>
                  <a:lnTo>
                    <a:pt x="196" y="156"/>
                  </a:lnTo>
                  <a:lnTo>
                    <a:pt x="196" y="158"/>
                  </a:lnTo>
                  <a:lnTo>
                    <a:pt x="195" y="160"/>
                  </a:lnTo>
                  <a:lnTo>
                    <a:pt x="194" y="160"/>
                  </a:lnTo>
                  <a:lnTo>
                    <a:pt x="191" y="158"/>
                  </a:lnTo>
                  <a:lnTo>
                    <a:pt x="192" y="154"/>
                  </a:lnTo>
                  <a:lnTo>
                    <a:pt x="190" y="151"/>
                  </a:lnTo>
                  <a:lnTo>
                    <a:pt x="188" y="150"/>
                  </a:lnTo>
                  <a:lnTo>
                    <a:pt x="188" y="147"/>
                  </a:lnTo>
                  <a:lnTo>
                    <a:pt x="192" y="145"/>
                  </a:lnTo>
                  <a:lnTo>
                    <a:pt x="195" y="144"/>
                  </a:lnTo>
                  <a:lnTo>
                    <a:pt x="196" y="144"/>
                  </a:lnTo>
                  <a:lnTo>
                    <a:pt x="195" y="143"/>
                  </a:lnTo>
                  <a:lnTo>
                    <a:pt x="191" y="143"/>
                  </a:lnTo>
                  <a:lnTo>
                    <a:pt x="189" y="145"/>
                  </a:lnTo>
                  <a:lnTo>
                    <a:pt x="187" y="146"/>
                  </a:lnTo>
                  <a:lnTo>
                    <a:pt x="186" y="144"/>
                  </a:lnTo>
                  <a:lnTo>
                    <a:pt x="184" y="145"/>
                  </a:lnTo>
                  <a:lnTo>
                    <a:pt x="183" y="146"/>
                  </a:lnTo>
                  <a:lnTo>
                    <a:pt x="181" y="147"/>
                  </a:lnTo>
                  <a:lnTo>
                    <a:pt x="181" y="148"/>
                  </a:lnTo>
                  <a:lnTo>
                    <a:pt x="180" y="150"/>
                  </a:lnTo>
                  <a:lnTo>
                    <a:pt x="179" y="148"/>
                  </a:lnTo>
                  <a:lnTo>
                    <a:pt x="179" y="147"/>
                  </a:lnTo>
                  <a:lnTo>
                    <a:pt x="178" y="146"/>
                  </a:lnTo>
                  <a:lnTo>
                    <a:pt x="176" y="145"/>
                  </a:lnTo>
                  <a:lnTo>
                    <a:pt x="174" y="145"/>
                  </a:lnTo>
                  <a:lnTo>
                    <a:pt x="173" y="146"/>
                  </a:lnTo>
                  <a:lnTo>
                    <a:pt x="173" y="147"/>
                  </a:lnTo>
                  <a:lnTo>
                    <a:pt x="176" y="151"/>
                  </a:lnTo>
                  <a:lnTo>
                    <a:pt x="176" y="152"/>
                  </a:lnTo>
                  <a:lnTo>
                    <a:pt x="180" y="153"/>
                  </a:lnTo>
                  <a:lnTo>
                    <a:pt x="181" y="153"/>
                  </a:lnTo>
                  <a:lnTo>
                    <a:pt x="184" y="152"/>
                  </a:lnTo>
                  <a:lnTo>
                    <a:pt x="186" y="154"/>
                  </a:lnTo>
                  <a:lnTo>
                    <a:pt x="187" y="155"/>
                  </a:lnTo>
                  <a:lnTo>
                    <a:pt x="186" y="158"/>
                  </a:lnTo>
                  <a:lnTo>
                    <a:pt x="184" y="158"/>
                  </a:lnTo>
                  <a:lnTo>
                    <a:pt x="182" y="155"/>
                  </a:lnTo>
                  <a:lnTo>
                    <a:pt x="179" y="156"/>
                  </a:lnTo>
                  <a:lnTo>
                    <a:pt x="178" y="156"/>
                  </a:lnTo>
                  <a:lnTo>
                    <a:pt x="178" y="158"/>
                  </a:lnTo>
                  <a:lnTo>
                    <a:pt x="179" y="159"/>
                  </a:lnTo>
                  <a:lnTo>
                    <a:pt x="178" y="160"/>
                  </a:lnTo>
                  <a:lnTo>
                    <a:pt x="176" y="161"/>
                  </a:lnTo>
                  <a:lnTo>
                    <a:pt x="171" y="163"/>
                  </a:lnTo>
                  <a:lnTo>
                    <a:pt x="171" y="166"/>
                  </a:lnTo>
                  <a:lnTo>
                    <a:pt x="174" y="164"/>
                  </a:lnTo>
                  <a:lnTo>
                    <a:pt x="179" y="162"/>
                  </a:lnTo>
                  <a:lnTo>
                    <a:pt x="182" y="162"/>
                  </a:lnTo>
                  <a:lnTo>
                    <a:pt x="186" y="163"/>
                  </a:lnTo>
                  <a:lnTo>
                    <a:pt x="188" y="164"/>
                  </a:lnTo>
                  <a:lnTo>
                    <a:pt x="197" y="162"/>
                  </a:lnTo>
                  <a:lnTo>
                    <a:pt x="203" y="161"/>
                  </a:lnTo>
                  <a:lnTo>
                    <a:pt x="213" y="160"/>
                  </a:lnTo>
                  <a:lnTo>
                    <a:pt x="218" y="162"/>
                  </a:lnTo>
                  <a:lnTo>
                    <a:pt x="220" y="162"/>
                  </a:lnTo>
                  <a:lnTo>
                    <a:pt x="221" y="160"/>
                  </a:lnTo>
                  <a:lnTo>
                    <a:pt x="223" y="158"/>
                  </a:lnTo>
                  <a:lnTo>
                    <a:pt x="224" y="158"/>
                  </a:lnTo>
                  <a:lnTo>
                    <a:pt x="228" y="158"/>
                  </a:lnTo>
                  <a:lnTo>
                    <a:pt x="230" y="160"/>
                  </a:lnTo>
                  <a:lnTo>
                    <a:pt x="232" y="161"/>
                  </a:lnTo>
                  <a:lnTo>
                    <a:pt x="234" y="162"/>
                  </a:lnTo>
                  <a:lnTo>
                    <a:pt x="237" y="162"/>
                  </a:lnTo>
                  <a:lnTo>
                    <a:pt x="246" y="162"/>
                  </a:lnTo>
                  <a:lnTo>
                    <a:pt x="248" y="164"/>
                  </a:lnTo>
                  <a:lnTo>
                    <a:pt x="252" y="164"/>
                  </a:lnTo>
                  <a:lnTo>
                    <a:pt x="256" y="167"/>
                  </a:lnTo>
                  <a:lnTo>
                    <a:pt x="258" y="169"/>
                  </a:lnTo>
                  <a:lnTo>
                    <a:pt x="256" y="170"/>
                  </a:lnTo>
                  <a:lnTo>
                    <a:pt x="259" y="172"/>
                  </a:lnTo>
                  <a:lnTo>
                    <a:pt x="259" y="176"/>
                  </a:lnTo>
                  <a:lnTo>
                    <a:pt x="258" y="176"/>
                  </a:lnTo>
                  <a:lnTo>
                    <a:pt x="255" y="176"/>
                  </a:lnTo>
                  <a:lnTo>
                    <a:pt x="252" y="175"/>
                  </a:lnTo>
                  <a:lnTo>
                    <a:pt x="245" y="175"/>
                  </a:lnTo>
                  <a:lnTo>
                    <a:pt x="232" y="175"/>
                  </a:lnTo>
                  <a:lnTo>
                    <a:pt x="230" y="175"/>
                  </a:lnTo>
                  <a:lnTo>
                    <a:pt x="222" y="174"/>
                  </a:lnTo>
                  <a:lnTo>
                    <a:pt x="216" y="175"/>
                  </a:lnTo>
                  <a:lnTo>
                    <a:pt x="213" y="175"/>
                  </a:lnTo>
                  <a:lnTo>
                    <a:pt x="203" y="176"/>
                  </a:lnTo>
                  <a:lnTo>
                    <a:pt x="195" y="176"/>
                  </a:lnTo>
                  <a:lnTo>
                    <a:pt x="188" y="177"/>
                  </a:lnTo>
                  <a:lnTo>
                    <a:pt x="182" y="179"/>
                  </a:lnTo>
                  <a:lnTo>
                    <a:pt x="175" y="179"/>
                  </a:lnTo>
                  <a:lnTo>
                    <a:pt x="172" y="180"/>
                  </a:lnTo>
                  <a:lnTo>
                    <a:pt x="168" y="183"/>
                  </a:lnTo>
                  <a:lnTo>
                    <a:pt x="165" y="183"/>
                  </a:lnTo>
                  <a:lnTo>
                    <a:pt x="157" y="185"/>
                  </a:lnTo>
                  <a:lnTo>
                    <a:pt x="154" y="186"/>
                  </a:lnTo>
                  <a:lnTo>
                    <a:pt x="151" y="186"/>
                  </a:lnTo>
                  <a:lnTo>
                    <a:pt x="144" y="188"/>
                  </a:lnTo>
                  <a:lnTo>
                    <a:pt x="140" y="190"/>
                  </a:lnTo>
                  <a:lnTo>
                    <a:pt x="139" y="191"/>
                  </a:lnTo>
                  <a:lnTo>
                    <a:pt x="138" y="193"/>
                  </a:lnTo>
                  <a:lnTo>
                    <a:pt x="136" y="193"/>
                  </a:lnTo>
                  <a:lnTo>
                    <a:pt x="136" y="192"/>
                  </a:lnTo>
                  <a:lnTo>
                    <a:pt x="135" y="192"/>
                  </a:lnTo>
                  <a:lnTo>
                    <a:pt x="135" y="193"/>
                  </a:lnTo>
                  <a:lnTo>
                    <a:pt x="138" y="196"/>
                  </a:lnTo>
                  <a:lnTo>
                    <a:pt x="139" y="199"/>
                  </a:lnTo>
                  <a:lnTo>
                    <a:pt x="135" y="198"/>
                  </a:lnTo>
                  <a:lnTo>
                    <a:pt x="134" y="195"/>
                  </a:lnTo>
                  <a:lnTo>
                    <a:pt x="133" y="196"/>
                  </a:lnTo>
                  <a:lnTo>
                    <a:pt x="133" y="198"/>
                  </a:lnTo>
                  <a:lnTo>
                    <a:pt x="135" y="199"/>
                  </a:lnTo>
                  <a:lnTo>
                    <a:pt x="134" y="200"/>
                  </a:lnTo>
                  <a:lnTo>
                    <a:pt x="133" y="199"/>
                  </a:lnTo>
                  <a:lnTo>
                    <a:pt x="133" y="198"/>
                  </a:lnTo>
                  <a:lnTo>
                    <a:pt x="130" y="194"/>
                  </a:lnTo>
                  <a:lnTo>
                    <a:pt x="125" y="196"/>
                  </a:lnTo>
                  <a:lnTo>
                    <a:pt x="124" y="196"/>
                  </a:lnTo>
                  <a:lnTo>
                    <a:pt x="120" y="198"/>
                  </a:lnTo>
                  <a:lnTo>
                    <a:pt x="116" y="199"/>
                  </a:lnTo>
                  <a:lnTo>
                    <a:pt x="114" y="201"/>
                  </a:lnTo>
                  <a:lnTo>
                    <a:pt x="109" y="203"/>
                  </a:lnTo>
                  <a:lnTo>
                    <a:pt x="107" y="203"/>
                  </a:lnTo>
                  <a:lnTo>
                    <a:pt x="102" y="204"/>
                  </a:lnTo>
                  <a:lnTo>
                    <a:pt x="94" y="209"/>
                  </a:lnTo>
                  <a:lnTo>
                    <a:pt x="85" y="214"/>
                  </a:lnTo>
                  <a:lnTo>
                    <a:pt x="78" y="215"/>
                  </a:lnTo>
                  <a:lnTo>
                    <a:pt x="75" y="216"/>
                  </a:lnTo>
                  <a:lnTo>
                    <a:pt x="70" y="218"/>
                  </a:lnTo>
                  <a:lnTo>
                    <a:pt x="66" y="219"/>
                  </a:lnTo>
                  <a:lnTo>
                    <a:pt x="59" y="222"/>
                  </a:lnTo>
                  <a:lnTo>
                    <a:pt x="51" y="224"/>
                  </a:lnTo>
                  <a:lnTo>
                    <a:pt x="43" y="227"/>
                  </a:lnTo>
                  <a:lnTo>
                    <a:pt x="35" y="230"/>
                  </a:lnTo>
                  <a:lnTo>
                    <a:pt x="34" y="231"/>
                  </a:lnTo>
                  <a:lnTo>
                    <a:pt x="30" y="231"/>
                  </a:lnTo>
                  <a:lnTo>
                    <a:pt x="29" y="230"/>
                  </a:lnTo>
                  <a:lnTo>
                    <a:pt x="27" y="227"/>
                  </a:lnTo>
                  <a:lnTo>
                    <a:pt x="27" y="226"/>
                  </a:lnTo>
                  <a:lnTo>
                    <a:pt x="27" y="219"/>
                  </a:lnTo>
                  <a:lnTo>
                    <a:pt x="27" y="217"/>
                  </a:lnTo>
                  <a:lnTo>
                    <a:pt x="27" y="214"/>
                  </a:lnTo>
                  <a:lnTo>
                    <a:pt x="28" y="212"/>
                  </a:lnTo>
                  <a:lnTo>
                    <a:pt x="30" y="212"/>
                  </a:lnTo>
                  <a:lnTo>
                    <a:pt x="34" y="211"/>
                  </a:lnTo>
                  <a:lnTo>
                    <a:pt x="36" y="210"/>
                  </a:lnTo>
                  <a:lnTo>
                    <a:pt x="37" y="209"/>
                  </a:lnTo>
                  <a:lnTo>
                    <a:pt x="37" y="207"/>
                  </a:lnTo>
                  <a:lnTo>
                    <a:pt x="39" y="206"/>
                  </a:lnTo>
                  <a:lnTo>
                    <a:pt x="44" y="207"/>
                  </a:lnTo>
                  <a:lnTo>
                    <a:pt x="46" y="206"/>
                  </a:lnTo>
                  <a:lnTo>
                    <a:pt x="47" y="207"/>
                  </a:lnTo>
                  <a:lnTo>
                    <a:pt x="48" y="207"/>
                  </a:lnTo>
                  <a:lnTo>
                    <a:pt x="50" y="206"/>
                  </a:lnTo>
                  <a:lnTo>
                    <a:pt x="48" y="204"/>
                  </a:lnTo>
                  <a:lnTo>
                    <a:pt x="47" y="204"/>
                  </a:lnTo>
                  <a:lnTo>
                    <a:pt x="45" y="204"/>
                  </a:lnTo>
                  <a:lnTo>
                    <a:pt x="44" y="204"/>
                  </a:lnTo>
                  <a:lnTo>
                    <a:pt x="43" y="204"/>
                  </a:lnTo>
                  <a:lnTo>
                    <a:pt x="39" y="203"/>
                  </a:lnTo>
                  <a:lnTo>
                    <a:pt x="38" y="202"/>
                  </a:lnTo>
                  <a:lnTo>
                    <a:pt x="36" y="203"/>
                  </a:lnTo>
                  <a:lnTo>
                    <a:pt x="31" y="200"/>
                  </a:lnTo>
                  <a:lnTo>
                    <a:pt x="31" y="199"/>
                  </a:lnTo>
                  <a:lnTo>
                    <a:pt x="34" y="198"/>
                  </a:lnTo>
                  <a:lnTo>
                    <a:pt x="32" y="198"/>
                  </a:lnTo>
                  <a:lnTo>
                    <a:pt x="30" y="198"/>
                  </a:lnTo>
                  <a:lnTo>
                    <a:pt x="28" y="196"/>
                  </a:lnTo>
                  <a:lnTo>
                    <a:pt x="26" y="196"/>
                  </a:lnTo>
                  <a:lnTo>
                    <a:pt x="24" y="195"/>
                  </a:lnTo>
                  <a:lnTo>
                    <a:pt x="26" y="195"/>
                  </a:lnTo>
                  <a:lnTo>
                    <a:pt x="35" y="195"/>
                  </a:lnTo>
                  <a:lnTo>
                    <a:pt x="36" y="194"/>
                  </a:lnTo>
                  <a:lnTo>
                    <a:pt x="36" y="193"/>
                  </a:lnTo>
                  <a:lnTo>
                    <a:pt x="32" y="194"/>
                  </a:lnTo>
                  <a:lnTo>
                    <a:pt x="31" y="193"/>
                  </a:lnTo>
                  <a:lnTo>
                    <a:pt x="27" y="192"/>
                  </a:lnTo>
                  <a:lnTo>
                    <a:pt x="24" y="191"/>
                  </a:lnTo>
                  <a:lnTo>
                    <a:pt x="21" y="192"/>
                  </a:lnTo>
                  <a:lnTo>
                    <a:pt x="16" y="194"/>
                  </a:lnTo>
                  <a:lnTo>
                    <a:pt x="16" y="191"/>
                  </a:lnTo>
                  <a:lnTo>
                    <a:pt x="19" y="188"/>
                  </a:lnTo>
                  <a:lnTo>
                    <a:pt x="19" y="187"/>
                  </a:lnTo>
                  <a:lnTo>
                    <a:pt x="18" y="185"/>
                  </a:lnTo>
                  <a:lnTo>
                    <a:pt x="14" y="186"/>
                  </a:lnTo>
                  <a:lnTo>
                    <a:pt x="10" y="185"/>
                  </a:lnTo>
                  <a:lnTo>
                    <a:pt x="2" y="187"/>
                  </a:lnTo>
                  <a:lnTo>
                    <a:pt x="2" y="180"/>
                  </a:lnTo>
                  <a:lnTo>
                    <a:pt x="2" y="167"/>
                  </a:lnTo>
                  <a:lnTo>
                    <a:pt x="2" y="164"/>
                  </a:lnTo>
                  <a:lnTo>
                    <a:pt x="2" y="160"/>
                  </a:lnTo>
                  <a:lnTo>
                    <a:pt x="2" y="159"/>
                  </a:lnTo>
                  <a:lnTo>
                    <a:pt x="2" y="156"/>
                  </a:lnTo>
                  <a:lnTo>
                    <a:pt x="2" y="154"/>
                  </a:lnTo>
                  <a:lnTo>
                    <a:pt x="2" y="148"/>
                  </a:lnTo>
                  <a:lnTo>
                    <a:pt x="2" y="145"/>
                  </a:lnTo>
                  <a:lnTo>
                    <a:pt x="2" y="138"/>
                  </a:lnTo>
                  <a:lnTo>
                    <a:pt x="0" y="137"/>
                  </a:lnTo>
                  <a:lnTo>
                    <a:pt x="0" y="136"/>
                  </a:lnTo>
                  <a:lnTo>
                    <a:pt x="0" y="135"/>
                  </a:lnTo>
                  <a:lnTo>
                    <a:pt x="0" y="131"/>
                  </a:lnTo>
                  <a:lnTo>
                    <a:pt x="0" y="123"/>
                  </a:lnTo>
                  <a:lnTo>
                    <a:pt x="0" y="118"/>
                  </a:lnTo>
                  <a:lnTo>
                    <a:pt x="0" y="110"/>
                  </a:lnTo>
                  <a:lnTo>
                    <a:pt x="0" y="108"/>
                  </a:lnTo>
                  <a:lnTo>
                    <a:pt x="0" y="104"/>
                  </a:lnTo>
                  <a:lnTo>
                    <a:pt x="0" y="103"/>
                  </a:lnTo>
                  <a:lnTo>
                    <a:pt x="0" y="99"/>
                  </a:lnTo>
                  <a:lnTo>
                    <a:pt x="0" y="96"/>
                  </a:lnTo>
                  <a:lnTo>
                    <a:pt x="0" y="91"/>
                  </a:lnTo>
                  <a:lnTo>
                    <a:pt x="0" y="89"/>
                  </a:lnTo>
                  <a:lnTo>
                    <a:pt x="0" y="84"/>
                  </a:lnTo>
                  <a:lnTo>
                    <a:pt x="0" y="81"/>
                  </a:lnTo>
                  <a:lnTo>
                    <a:pt x="0" y="79"/>
                  </a:lnTo>
                  <a:lnTo>
                    <a:pt x="0" y="74"/>
                  </a:lnTo>
                  <a:lnTo>
                    <a:pt x="0" y="73"/>
                  </a:lnTo>
                  <a:lnTo>
                    <a:pt x="0" y="64"/>
                  </a:lnTo>
                  <a:lnTo>
                    <a:pt x="0" y="59"/>
                  </a:lnTo>
                  <a:lnTo>
                    <a:pt x="0" y="55"/>
                  </a:lnTo>
                  <a:lnTo>
                    <a:pt x="0" y="51"/>
                  </a:lnTo>
                  <a:lnTo>
                    <a:pt x="0" y="47"/>
                  </a:lnTo>
                  <a:lnTo>
                    <a:pt x="0" y="46"/>
                  </a:lnTo>
                  <a:lnTo>
                    <a:pt x="0" y="40"/>
                  </a:lnTo>
                  <a:lnTo>
                    <a:pt x="0" y="33"/>
                  </a:lnTo>
                  <a:lnTo>
                    <a:pt x="0" y="32"/>
                  </a:lnTo>
                  <a:lnTo>
                    <a:pt x="0" y="28"/>
                  </a:lnTo>
                  <a:lnTo>
                    <a:pt x="0" y="25"/>
                  </a:lnTo>
                  <a:lnTo>
                    <a:pt x="0" y="22"/>
                  </a:lnTo>
                  <a:lnTo>
                    <a:pt x="0" y="19"/>
                  </a:lnTo>
                  <a:lnTo>
                    <a:pt x="2" y="19"/>
                  </a:lnTo>
                  <a:lnTo>
                    <a:pt x="8" y="19"/>
                  </a:lnTo>
                  <a:lnTo>
                    <a:pt x="12" y="19"/>
                  </a:lnTo>
                  <a:lnTo>
                    <a:pt x="13" y="19"/>
                  </a:lnTo>
                  <a:lnTo>
                    <a:pt x="18" y="19"/>
                  </a:lnTo>
                  <a:lnTo>
                    <a:pt x="20" y="19"/>
                  </a:lnTo>
                  <a:lnTo>
                    <a:pt x="27" y="19"/>
                  </a:lnTo>
                  <a:lnTo>
                    <a:pt x="30" y="19"/>
                  </a:lnTo>
                  <a:lnTo>
                    <a:pt x="32" y="19"/>
                  </a:lnTo>
                  <a:lnTo>
                    <a:pt x="34" y="19"/>
                  </a:lnTo>
                  <a:lnTo>
                    <a:pt x="37" y="19"/>
                  </a:lnTo>
                  <a:lnTo>
                    <a:pt x="42" y="19"/>
                  </a:lnTo>
                  <a:lnTo>
                    <a:pt x="43" y="19"/>
                  </a:lnTo>
                  <a:lnTo>
                    <a:pt x="45" y="19"/>
                  </a:lnTo>
                  <a:lnTo>
                    <a:pt x="48" y="19"/>
                  </a:lnTo>
                  <a:lnTo>
                    <a:pt x="50" y="19"/>
                  </a:lnTo>
                  <a:lnTo>
                    <a:pt x="53" y="19"/>
                  </a:lnTo>
                  <a:lnTo>
                    <a:pt x="54" y="18"/>
                  </a:lnTo>
                  <a:lnTo>
                    <a:pt x="54" y="15"/>
                  </a:lnTo>
                  <a:lnTo>
                    <a:pt x="54" y="10"/>
                  </a:lnTo>
                  <a:lnTo>
                    <a:pt x="54" y="7"/>
                  </a:lnTo>
                  <a:lnTo>
                    <a:pt x="54" y="4"/>
                  </a:lnTo>
                  <a:lnTo>
                    <a:pt x="54" y="2"/>
                  </a:lnTo>
                  <a:lnTo>
                    <a:pt x="54" y="1"/>
                  </a:lnTo>
                  <a:lnTo>
                    <a:pt x="58" y="1"/>
                  </a:lnTo>
                  <a:lnTo>
                    <a:pt x="62" y="1"/>
                  </a:lnTo>
                  <a:lnTo>
                    <a:pt x="66" y="1"/>
                  </a:lnTo>
                  <a:lnTo>
                    <a:pt x="67" y="1"/>
                  </a:lnTo>
                  <a:lnTo>
                    <a:pt x="72" y="1"/>
                  </a:lnTo>
                  <a:lnTo>
                    <a:pt x="78" y="1"/>
                  </a:lnTo>
                  <a:lnTo>
                    <a:pt x="83" y="1"/>
                  </a:lnTo>
                  <a:lnTo>
                    <a:pt x="86" y="1"/>
                  </a:lnTo>
                  <a:lnTo>
                    <a:pt x="87" y="1"/>
                  </a:lnTo>
                  <a:lnTo>
                    <a:pt x="88" y="1"/>
                  </a:lnTo>
                  <a:lnTo>
                    <a:pt x="92" y="1"/>
                  </a:lnTo>
                  <a:lnTo>
                    <a:pt x="93" y="1"/>
                  </a:lnTo>
                  <a:lnTo>
                    <a:pt x="93" y="0"/>
                  </a:lnTo>
                  <a:lnTo>
                    <a:pt x="95" y="0"/>
                  </a:lnTo>
                  <a:lnTo>
                    <a:pt x="96" y="0"/>
                  </a:lnTo>
                  <a:lnTo>
                    <a:pt x="100" y="0"/>
                  </a:lnTo>
                  <a:lnTo>
                    <a:pt x="103" y="0"/>
                  </a:lnTo>
                  <a:lnTo>
                    <a:pt x="107" y="0"/>
                  </a:lnTo>
                  <a:lnTo>
                    <a:pt x="108" y="0"/>
                  </a:lnTo>
                  <a:lnTo>
                    <a:pt x="110" y="0"/>
                  </a:lnTo>
                  <a:lnTo>
                    <a:pt x="112" y="0"/>
                  </a:lnTo>
                  <a:lnTo>
                    <a:pt x="116" y="0"/>
                  </a:lnTo>
                  <a:lnTo>
                    <a:pt x="117" y="0"/>
                  </a:lnTo>
                  <a:lnTo>
                    <a:pt x="118" y="0"/>
                  </a:lnTo>
                  <a:lnTo>
                    <a:pt x="119" y="0"/>
                  </a:lnTo>
                  <a:lnTo>
                    <a:pt x="120" y="0"/>
                  </a:lnTo>
                  <a:lnTo>
                    <a:pt x="124" y="0"/>
                  </a:lnTo>
                  <a:lnTo>
                    <a:pt x="127" y="0"/>
                  </a:lnTo>
                  <a:lnTo>
                    <a:pt x="130" y="0"/>
                  </a:lnTo>
                  <a:lnTo>
                    <a:pt x="132" y="0"/>
                  </a:lnTo>
                  <a:lnTo>
                    <a:pt x="134" y="0"/>
                  </a:lnTo>
                  <a:lnTo>
                    <a:pt x="135" y="0"/>
                  </a:lnTo>
                  <a:lnTo>
                    <a:pt x="139" y="0"/>
                  </a:lnTo>
                  <a:lnTo>
                    <a:pt x="142" y="0"/>
                  </a:lnTo>
                  <a:lnTo>
                    <a:pt x="144" y="0"/>
                  </a:lnTo>
                  <a:lnTo>
                    <a:pt x="150" y="0"/>
                  </a:lnTo>
                  <a:lnTo>
                    <a:pt x="152" y="0"/>
                  </a:lnTo>
                  <a:lnTo>
                    <a:pt x="163" y="0"/>
                  </a:lnTo>
                  <a:lnTo>
                    <a:pt x="168" y="0"/>
                  </a:lnTo>
                  <a:lnTo>
                    <a:pt x="172" y="0"/>
                  </a:lnTo>
                  <a:lnTo>
                    <a:pt x="174" y="0"/>
                  </a:lnTo>
                  <a:lnTo>
                    <a:pt x="176" y="0"/>
                  </a:lnTo>
                  <a:lnTo>
                    <a:pt x="179" y="0"/>
                  </a:lnTo>
                  <a:lnTo>
                    <a:pt x="182" y="0"/>
                  </a:lnTo>
                  <a:lnTo>
                    <a:pt x="184" y="0"/>
                  </a:lnTo>
                  <a:lnTo>
                    <a:pt x="186" y="0"/>
                  </a:lnTo>
                  <a:lnTo>
                    <a:pt x="189" y="0"/>
                  </a:lnTo>
                  <a:lnTo>
                    <a:pt x="192" y="0"/>
                  </a:lnTo>
                  <a:lnTo>
                    <a:pt x="199" y="0"/>
                  </a:lnTo>
                  <a:lnTo>
                    <a:pt x="200" y="0"/>
                  </a:lnTo>
                  <a:lnTo>
                    <a:pt x="206" y="0"/>
                  </a:lnTo>
                  <a:lnTo>
                    <a:pt x="207" y="0"/>
                  </a:lnTo>
                  <a:lnTo>
                    <a:pt x="210" y="0"/>
                  </a:lnTo>
                  <a:lnTo>
                    <a:pt x="215" y="0"/>
                  </a:lnTo>
                  <a:lnTo>
                    <a:pt x="221" y="0"/>
                  </a:lnTo>
                  <a:lnTo>
                    <a:pt x="228" y="0"/>
                  </a:lnTo>
                  <a:lnTo>
                    <a:pt x="230" y="0"/>
                  </a:lnTo>
                  <a:lnTo>
                    <a:pt x="235" y="0"/>
                  </a:lnTo>
                  <a:lnTo>
                    <a:pt x="237" y="0"/>
                  </a:lnTo>
                  <a:lnTo>
                    <a:pt x="240" y="0"/>
                  </a:lnTo>
                  <a:lnTo>
                    <a:pt x="243"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95" name="Freeform 196"/>
            <p:cNvSpPr>
              <a:spLocks/>
            </p:cNvSpPr>
            <p:nvPr/>
          </p:nvSpPr>
          <p:spPr bwMode="auto">
            <a:xfrm>
              <a:off x="2991" y="3449"/>
              <a:ext cx="196" cy="292"/>
            </a:xfrm>
            <a:custGeom>
              <a:avLst/>
              <a:gdLst>
                <a:gd name="T0" fmla="*/ 78 w 196"/>
                <a:gd name="T1" fmla="*/ 70 h 292"/>
                <a:gd name="T2" fmla="*/ 78 w 196"/>
                <a:gd name="T3" fmla="*/ 25 h 292"/>
                <a:gd name="T4" fmla="*/ 78 w 196"/>
                <a:gd name="T5" fmla="*/ 1 h 292"/>
                <a:gd name="T6" fmla="*/ 104 w 196"/>
                <a:gd name="T7" fmla="*/ 1 h 292"/>
                <a:gd name="T8" fmla="*/ 123 w 196"/>
                <a:gd name="T9" fmla="*/ 1 h 292"/>
                <a:gd name="T10" fmla="*/ 155 w 196"/>
                <a:gd name="T11" fmla="*/ 1 h 292"/>
                <a:gd name="T12" fmla="*/ 182 w 196"/>
                <a:gd name="T13" fmla="*/ 1 h 292"/>
                <a:gd name="T14" fmla="*/ 185 w 196"/>
                <a:gd name="T15" fmla="*/ 28 h 292"/>
                <a:gd name="T16" fmla="*/ 185 w 196"/>
                <a:gd name="T17" fmla="*/ 61 h 292"/>
                <a:gd name="T18" fmla="*/ 185 w 196"/>
                <a:gd name="T19" fmla="*/ 86 h 292"/>
                <a:gd name="T20" fmla="*/ 185 w 196"/>
                <a:gd name="T21" fmla="*/ 119 h 292"/>
                <a:gd name="T22" fmla="*/ 187 w 196"/>
                <a:gd name="T23" fmla="*/ 146 h 292"/>
                <a:gd name="T24" fmla="*/ 172 w 196"/>
                <a:gd name="T25" fmla="*/ 182 h 292"/>
                <a:gd name="T26" fmla="*/ 174 w 196"/>
                <a:gd name="T27" fmla="*/ 190 h 292"/>
                <a:gd name="T28" fmla="*/ 189 w 196"/>
                <a:gd name="T29" fmla="*/ 192 h 292"/>
                <a:gd name="T30" fmla="*/ 191 w 196"/>
                <a:gd name="T31" fmla="*/ 213 h 292"/>
                <a:gd name="T32" fmla="*/ 165 w 196"/>
                <a:gd name="T33" fmla="*/ 233 h 292"/>
                <a:gd name="T34" fmla="*/ 144 w 196"/>
                <a:gd name="T35" fmla="*/ 245 h 292"/>
                <a:gd name="T36" fmla="*/ 135 w 196"/>
                <a:gd name="T37" fmla="*/ 269 h 292"/>
                <a:gd name="T38" fmla="*/ 133 w 196"/>
                <a:gd name="T39" fmla="*/ 284 h 292"/>
                <a:gd name="T40" fmla="*/ 121 w 196"/>
                <a:gd name="T41" fmla="*/ 281 h 292"/>
                <a:gd name="T42" fmla="*/ 108 w 196"/>
                <a:gd name="T43" fmla="*/ 286 h 292"/>
                <a:gd name="T44" fmla="*/ 87 w 196"/>
                <a:gd name="T45" fmla="*/ 281 h 292"/>
                <a:gd name="T46" fmla="*/ 79 w 196"/>
                <a:gd name="T47" fmla="*/ 279 h 292"/>
                <a:gd name="T48" fmla="*/ 75 w 196"/>
                <a:gd name="T49" fmla="*/ 284 h 292"/>
                <a:gd name="T50" fmla="*/ 68 w 196"/>
                <a:gd name="T51" fmla="*/ 287 h 292"/>
                <a:gd name="T52" fmla="*/ 60 w 196"/>
                <a:gd name="T53" fmla="*/ 286 h 292"/>
                <a:gd name="T54" fmla="*/ 55 w 196"/>
                <a:gd name="T55" fmla="*/ 280 h 292"/>
                <a:gd name="T56" fmla="*/ 53 w 196"/>
                <a:gd name="T57" fmla="*/ 273 h 292"/>
                <a:gd name="T58" fmla="*/ 48 w 196"/>
                <a:gd name="T59" fmla="*/ 268 h 292"/>
                <a:gd name="T60" fmla="*/ 43 w 196"/>
                <a:gd name="T61" fmla="*/ 264 h 292"/>
                <a:gd name="T62" fmla="*/ 39 w 196"/>
                <a:gd name="T63" fmla="*/ 258 h 292"/>
                <a:gd name="T64" fmla="*/ 41 w 196"/>
                <a:gd name="T65" fmla="*/ 249 h 292"/>
                <a:gd name="T66" fmla="*/ 36 w 196"/>
                <a:gd name="T67" fmla="*/ 246 h 292"/>
                <a:gd name="T68" fmla="*/ 32 w 196"/>
                <a:gd name="T69" fmla="*/ 238 h 292"/>
                <a:gd name="T70" fmla="*/ 31 w 196"/>
                <a:gd name="T71" fmla="*/ 232 h 292"/>
                <a:gd name="T72" fmla="*/ 28 w 196"/>
                <a:gd name="T73" fmla="*/ 222 h 292"/>
                <a:gd name="T74" fmla="*/ 25 w 196"/>
                <a:gd name="T75" fmla="*/ 220 h 292"/>
                <a:gd name="T76" fmla="*/ 27 w 196"/>
                <a:gd name="T77" fmla="*/ 210 h 292"/>
                <a:gd name="T78" fmla="*/ 33 w 196"/>
                <a:gd name="T79" fmla="*/ 208 h 292"/>
                <a:gd name="T80" fmla="*/ 30 w 196"/>
                <a:gd name="T81" fmla="*/ 201 h 292"/>
                <a:gd name="T82" fmla="*/ 33 w 196"/>
                <a:gd name="T83" fmla="*/ 198 h 292"/>
                <a:gd name="T84" fmla="*/ 32 w 196"/>
                <a:gd name="T85" fmla="*/ 191 h 292"/>
                <a:gd name="T86" fmla="*/ 27 w 196"/>
                <a:gd name="T87" fmla="*/ 186 h 292"/>
                <a:gd name="T88" fmla="*/ 23 w 196"/>
                <a:gd name="T89" fmla="*/ 182 h 292"/>
                <a:gd name="T90" fmla="*/ 19 w 196"/>
                <a:gd name="T91" fmla="*/ 178 h 292"/>
                <a:gd name="T92" fmla="*/ 17 w 196"/>
                <a:gd name="T93" fmla="*/ 172 h 292"/>
                <a:gd name="T94" fmla="*/ 14 w 196"/>
                <a:gd name="T95" fmla="*/ 168 h 292"/>
                <a:gd name="T96" fmla="*/ 12 w 196"/>
                <a:gd name="T97" fmla="*/ 165 h 292"/>
                <a:gd name="T98" fmla="*/ 8 w 196"/>
                <a:gd name="T99" fmla="*/ 158 h 292"/>
                <a:gd name="T100" fmla="*/ 5 w 196"/>
                <a:gd name="T101" fmla="*/ 151 h 292"/>
                <a:gd name="T102" fmla="*/ 4 w 196"/>
                <a:gd name="T103" fmla="*/ 145 h 292"/>
                <a:gd name="T104" fmla="*/ 6 w 196"/>
                <a:gd name="T105" fmla="*/ 143 h 292"/>
                <a:gd name="T106" fmla="*/ 6 w 196"/>
                <a:gd name="T107" fmla="*/ 138 h 292"/>
                <a:gd name="T108" fmla="*/ 4 w 196"/>
                <a:gd name="T109" fmla="*/ 132 h 292"/>
                <a:gd name="T110" fmla="*/ 4 w 196"/>
                <a:gd name="T111" fmla="*/ 125 h 292"/>
                <a:gd name="T112" fmla="*/ 1 w 196"/>
                <a:gd name="T113" fmla="*/ 119 h 292"/>
                <a:gd name="T114" fmla="*/ 12 w 196"/>
                <a:gd name="T115" fmla="*/ 117 h 292"/>
                <a:gd name="T116" fmla="*/ 23 w 196"/>
                <a:gd name="T117" fmla="*/ 102 h 292"/>
                <a:gd name="T118" fmla="*/ 35 w 196"/>
                <a:gd name="T119" fmla="*/ 90 h 292"/>
                <a:gd name="T120" fmla="*/ 56 w 196"/>
                <a:gd name="T121" fmla="*/ 81 h 292"/>
                <a:gd name="T122" fmla="*/ 73 w 196"/>
                <a:gd name="T123" fmla="*/ 81 h 29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96" h="292">
                  <a:moveTo>
                    <a:pt x="76" y="81"/>
                  </a:moveTo>
                  <a:lnTo>
                    <a:pt x="78" y="81"/>
                  </a:lnTo>
                  <a:lnTo>
                    <a:pt x="78" y="79"/>
                  </a:lnTo>
                  <a:lnTo>
                    <a:pt x="78" y="78"/>
                  </a:lnTo>
                  <a:lnTo>
                    <a:pt x="78" y="77"/>
                  </a:lnTo>
                  <a:lnTo>
                    <a:pt x="78" y="73"/>
                  </a:lnTo>
                  <a:lnTo>
                    <a:pt x="78" y="72"/>
                  </a:lnTo>
                  <a:lnTo>
                    <a:pt x="78" y="70"/>
                  </a:lnTo>
                  <a:lnTo>
                    <a:pt x="78" y="69"/>
                  </a:lnTo>
                  <a:lnTo>
                    <a:pt x="78" y="41"/>
                  </a:lnTo>
                  <a:lnTo>
                    <a:pt x="78" y="40"/>
                  </a:lnTo>
                  <a:lnTo>
                    <a:pt x="78" y="39"/>
                  </a:lnTo>
                  <a:lnTo>
                    <a:pt x="78" y="38"/>
                  </a:lnTo>
                  <a:lnTo>
                    <a:pt x="78" y="34"/>
                  </a:lnTo>
                  <a:lnTo>
                    <a:pt x="78" y="32"/>
                  </a:lnTo>
                  <a:lnTo>
                    <a:pt x="78" y="25"/>
                  </a:lnTo>
                  <a:lnTo>
                    <a:pt x="78" y="20"/>
                  </a:lnTo>
                  <a:lnTo>
                    <a:pt x="78" y="16"/>
                  </a:lnTo>
                  <a:lnTo>
                    <a:pt x="78" y="15"/>
                  </a:lnTo>
                  <a:lnTo>
                    <a:pt x="78" y="14"/>
                  </a:lnTo>
                  <a:lnTo>
                    <a:pt x="78" y="13"/>
                  </a:lnTo>
                  <a:lnTo>
                    <a:pt x="78" y="10"/>
                  </a:lnTo>
                  <a:lnTo>
                    <a:pt x="78" y="4"/>
                  </a:lnTo>
                  <a:lnTo>
                    <a:pt x="78" y="1"/>
                  </a:lnTo>
                  <a:lnTo>
                    <a:pt x="85" y="1"/>
                  </a:lnTo>
                  <a:lnTo>
                    <a:pt x="88" y="1"/>
                  </a:lnTo>
                  <a:lnTo>
                    <a:pt x="93" y="1"/>
                  </a:lnTo>
                  <a:lnTo>
                    <a:pt x="95" y="0"/>
                  </a:lnTo>
                  <a:lnTo>
                    <a:pt x="97" y="0"/>
                  </a:lnTo>
                  <a:lnTo>
                    <a:pt x="100" y="0"/>
                  </a:lnTo>
                  <a:lnTo>
                    <a:pt x="101" y="0"/>
                  </a:lnTo>
                  <a:lnTo>
                    <a:pt x="104" y="1"/>
                  </a:lnTo>
                  <a:lnTo>
                    <a:pt x="105" y="1"/>
                  </a:lnTo>
                  <a:lnTo>
                    <a:pt x="110" y="1"/>
                  </a:lnTo>
                  <a:lnTo>
                    <a:pt x="112" y="1"/>
                  </a:lnTo>
                  <a:lnTo>
                    <a:pt x="113" y="1"/>
                  </a:lnTo>
                  <a:lnTo>
                    <a:pt x="115" y="1"/>
                  </a:lnTo>
                  <a:lnTo>
                    <a:pt x="120" y="1"/>
                  </a:lnTo>
                  <a:lnTo>
                    <a:pt x="121" y="1"/>
                  </a:lnTo>
                  <a:lnTo>
                    <a:pt x="123" y="1"/>
                  </a:lnTo>
                  <a:lnTo>
                    <a:pt x="125" y="1"/>
                  </a:lnTo>
                  <a:lnTo>
                    <a:pt x="127" y="1"/>
                  </a:lnTo>
                  <a:lnTo>
                    <a:pt x="128" y="1"/>
                  </a:lnTo>
                  <a:lnTo>
                    <a:pt x="133" y="1"/>
                  </a:lnTo>
                  <a:lnTo>
                    <a:pt x="140" y="1"/>
                  </a:lnTo>
                  <a:lnTo>
                    <a:pt x="149" y="1"/>
                  </a:lnTo>
                  <a:lnTo>
                    <a:pt x="153" y="1"/>
                  </a:lnTo>
                  <a:lnTo>
                    <a:pt x="155" y="1"/>
                  </a:lnTo>
                  <a:lnTo>
                    <a:pt x="161" y="1"/>
                  </a:lnTo>
                  <a:lnTo>
                    <a:pt x="166" y="1"/>
                  </a:lnTo>
                  <a:lnTo>
                    <a:pt x="168" y="1"/>
                  </a:lnTo>
                  <a:lnTo>
                    <a:pt x="173" y="1"/>
                  </a:lnTo>
                  <a:lnTo>
                    <a:pt x="174" y="1"/>
                  </a:lnTo>
                  <a:lnTo>
                    <a:pt x="176" y="1"/>
                  </a:lnTo>
                  <a:lnTo>
                    <a:pt x="177" y="1"/>
                  </a:lnTo>
                  <a:lnTo>
                    <a:pt x="182" y="1"/>
                  </a:lnTo>
                  <a:lnTo>
                    <a:pt x="185" y="1"/>
                  </a:lnTo>
                  <a:lnTo>
                    <a:pt x="185" y="4"/>
                  </a:lnTo>
                  <a:lnTo>
                    <a:pt x="185" y="7"/>
                  </a:lnTo>
                  <a:lnTo>
                    <a:pt x="185" y="10"/>
                  </a:lnTo>
                  <a:lnTo>
                    <a:pt x="185" y="14"/>
                  </a:lnTo>
                  <a:lnTo>
                    <a:pt x="185" y="15"/>
                  </a:lnTo>
                  <a:lnTo>
                    <a:pt x="185" y="22"/>
                  </a:lnTo>
                  <a:lnTo>
                    <a:pt x="185" y="28"/>
                  </a:lnTo>
                  <a:lnTo>
                    <a:pt x="185" y="29"/>
                  </a:lnTo>
                  <a:lnTo>
                    <a:pt x="185" y="33"/>
                  </a:lnTo>
                  <a:lnTo>
                    <a:pt x="185" y="37"/>
                  </a:lnTo>
                  <a:lnTo>
                    <a:pt x="185" y="41"/>
                  </a:lnTo>
                  <a:lnTo>
                    <a:pt x="185" y="46"/>
                  </a:lnTo>
                  <a:lnTo>
                    <a:pt x="185" y="55"/>
                  </a:lnTo>
                  <a:lnTo>
                    <a:pt x="185" y="56"/>
                  </a:lnTo>
                  <a:lnTo>
                    <a:pt x="185" y="61"/>
                  </a:lnTo>
                  <a:lnTo>
                    <a:pt x="185" y="63"/>
                  </a:lnTo>
                  <a:lnTo>
                    <a:pt x="185" y="66"/>
                  </a:lnTo>
                  <a:lnTo>
                    <a:pt x="185" y="71"/>
                  </a:lnTo>
                  <a:lnTo>
                    <a:pt x="185" y="73"/>
                  </a:lnTo>
                  <a:lnTo>
                    <a:pt x="185" y="78"/>
                  </a:lnTo>
                  <a:lnTo>
                    <a:pt x="185" y="81"/>
                  </a:lnTo>
                  <a:lnTo>
                    <a:pt x="185" y="85"/>
                  </a:lnTo>
                  <a:lnTo>
                    <a:pt x="185" y="86"/>
                  </a:lnTo>
                  <a:lnTo>
                    <a:pt x="185" y="90"/>
                  </a:lnTo>
                  <a:lnTo>
                    <a:pt x="185" y="92"/>
                  </a:lnTo>
                  <a:lnTo>
                    <a:pt x="185" y="100"/>
                  </a:lnTo>
                  <a:lnTo>
                    <a:pt x="185" y="105"/>
                  </a:lnTo>
                  <a:lnTo>
                    <a:pt x="185" y="113"/>
                  </a:lnTo>
                  <a:lnTo>
                    <a:pt x="185" y="117"/>
                  </a:lnTo>
                  <a:lnTo>
                    <a:pt x="185" y="118"/>
                  </a:lnTo>
                  <a:lnTo>
                    <a:pt x="185" y="119"/>
                  </a:lnTo>
                  <a:lnTo>
                    <a:pt x="187" y="120"/>
                  </a:lnTo>
                  <a:lnTo>
                    <a:pt x="187" y="127"/>
                  </a:lnTo>
                  <a:lnTo>
                    <a:pt x="187" y="130"/>
                  </a:lnTo>
                  <a:lnTo>
                    <a:pt x="187" y="136"/>
                  </a:lnTo>
                  <a:lnTo>
                    <a:pt x="187" y="138"/>
                  </a:lnTo>
                  <a:lnTo>
                    <a:pt x="187" y="141"/>
                  </a:lnTo>
                  <a:lnTo>
                    <a:pt x="187" y="142"/>
                  </a:lnTo>
                  <a:lnTo>
                    <a:pt x="187" y="146"/>
                  </a:lnTo>
                  <a:lnTo>
                    <a:pt x="187" y="149"/>
                  </a:lnTo>
                  <a:lnTo>
                    <a:pt x="187" y="162"/>
                  </a:lnTo>
                  <a:lnTo>
                    <a:pt x="187" y="169"/>
                  </a:lnTo>
                  <a:lnTo>
                    <a:pt x="181" y="170"/>
                  </a:lnTo>
                  <a:lnTo>
                    <a:pt x="179" y="173"/>
                  </a:lnTo>
                  <a:lnTo>
                    <a:pt x="177" y="174"/>
                  </a:lnTo>
                  <a:lnTo>
                    <a:pt x="177" y="176"/>
                  </a:lnTo>
                  <a:lnTo>
                    <a:pt x="172" y="182"/>
                  </a:lnTo>
                  <a:lnTo>
                    <a:pt x="168" y="184"/>
                  </a:lnTo>
                  <a:lnTo>
                    <a:pt x="167" y="188"/>
                  </a:lnTo>
                  <a:lnTo>
                    <a:pt x="167" y="189"/>
                  </a:lnTo>
                  <a:lnTo>
                    <a:pt x="168" y="190"/>
                  </a:lnTo>
                  <a:lnTo>
                    <a:pt x="169" y="190"/>
                  </a:lnTo>
                  <a:lnTo>
                    <a:pt x="175" y="186"/>
                  </a:lnTo>
                  <a:lnTo>
                    <a:pt x="176" y="188"/>
                  </a:lnTo>
                  <a:lnTo>
                    <a:pt x="174" y="190"/>
                  </a:lnTo>
                  <a:lnTo>
                    <a:pt x="175" y="191"/>
                  </a:lnTo>
                  <a:lnTo>
                    <a:pt x="177" y="191"/>
                  </a:lnTo>
                  <a:lnTo>
                    <a:pt x="180" y="190"/>
                  </a:lnTo>
                  <a:lnTo>
                    <a:pt x="181" y="188"/>
                  </a:lnTo>
                  <a:lnTo>
                    <a:pt x="182" y="188"/>
                  </a:lnTo>
                  <a:lnTo>
                    <a:pt x="188" y="189"/>
                  </a:lnTo>
                  <a:lnTo>
                    <a:pt x="189" y="189"/>
                  </a:lnTo>
                  <a:lnTo>
                    <a:pt x="189" y="192"/>
                  </a:lnTo>
                  <a:lnTo>
                    <a:pt x="191" y="196"/>
                  </a:lnTo>
                  <a:lnTo>
                    <a:pt x="191" y="198"/>
                  </a:lnTo>
                  <a:lnTo>
                    <a:pt x="192" y="198"/>
                  </a:lnTo>
                  <a:lnTo>
                    <a:pt x="193" y="199"/>
                  </a:lnTo>
                  <a:lnTo>
                    <a:pt x="195" y="200"/>
                  </a:lnTo>
                  <a:lnTo>
                    <a:pt x="196" y="204"/>
                  </a:lnTo>
                  <a:lnTo>
                    <a:pt x="193" y="210"/>
                  </a:lnTo>
                  <a:lnTo>
                    <a:pt x="191" y="213"/>
                  </a:lnTo>
                  <a:lnTo>
                    <a:pt x="189" y="215"/>
                  </a:lnTo>
                  <a:lnTo>
                    <a:pt x="183" y="217"/>
                  </a:lnTo>
                  <a:lnTo>
                    <a:pt x="181" y="218"/>
                  </a:lnTo>
                  <a:lnTo>
                    <a:pt x="177" y="220"/>
                  </a:lnTo>
                  <a:lnTo>
                    <a:pt x="175" y="221"/>
                  </a:lnTo>
                  <a:lnTo>
                    <a:pt x="174" y="222"/>
                  </a:lnTo>
                  <a:lnTo>
                    <a:pt x="171" y="229"/>
                  </a:lnTo>
                  <a:lnTo>
                    <a:pt x="165" y="233"/>
                  </a:lnTo>
                  <a:lnTo>
                    <a:pt x="158" y="237"/>
                  </a:lnTo>
                  <a:lnTo>
                    <a:pt x="156" y="238"/>
                  </a:lnTo>
                  <a:lnTo>
                    <a:pt x="153" y="239"/>
                  </a:lnTo>
                  <a:lnTo>
                    <a:pt x="151" y="239"/>
                  </a:lnTo>
                  <a:lnTo>
                    <a:pt x="148" y="240"/>
                  </a:lnTo>
                  <a:lnTo>
                    <a:pt x="145" y="241"/>
                  </a:lnTo>
                  <a:lnTo>
                    <a:pt x="144" y="244"/>
                  </a:lnTo>
                  <a:lnTo>
                    <a:pt x="144" y="245"/>
                  </a:lnTo>
                  <a:lnTo>
                    <a:pt x="143" y="247"/>
                  </a:lnTo>
                  <a:lnTo>
                    <a:pt x="143" y="250"/>
                  </a:lnTo>
                  <a:lnTo>
                    <a:pt x="145" y="255"/>
                  </a:lnTo>
                  <a:lnTo>
                    <a:pt x="145" y="257"/>
                  </a:lnTo>
                  <a:lnTo>
                    <a:pt x="143" y="261"/>
                  </a:lnTo>
                  <a:lnTo>
                    <a:pt x="140" y="262"/>
                  </a:lnTo>
                  <a:lnTo>
                    <a:pt x="139" y="263"/>
                  </a:lnTo>
                  <a:lnTo>
                    <a:pt x="135" y="269"/>
                  </a:lnTo>
                  <a:lnTo>
                    <a:pt x="133" y="270"/>
                  </a:lnTo>
                  <a:lnTo>
                    <a:pt x="132" y="271"/>
                  </a:lnTo>
                  <a:lnTo>
                    <a:pt x="129" y="272"/>
                  </a:lnTo>
                  <a:lnTo>
                    <a:pt x="131" y="276"/>
                  </a:lnTo>
                  <a:lnTo>
                    <a:pt x="132" y="278"/>
                  </a:lnTo>
                  <a:lnTo>
                    <a:pt x="132" y="279"/>
                  </a:lnTo>
                  <a:lnTo>
                    <a:pt x="134" y="282"/>
                  </a:lnTo>
                  <a:lnTo>
                    <a:pt x="133" y="284"/>
                  </a:lnTo>
                  <a:lnTo>
                    <a:pt x="131" y="285"/>
                  </a:lnTo>
                  <a:lnTo>
                    <a:pt x="128" y="287"/>
                  </a:lnTo>
                  <a:lnTo>
                    <a:pt x="121" y="292"/>
                  </a:lnTo>
                  <a:lnTo>
                    <a:pt x="120" y="289"/>
                  </a:lnTo>
                  <a:lnTo>
                    <a:pt x="124" y="287"/>
                  </a:lnTo>
                  <a:lnTo>
                    <a:pt x="124" y="285"/>
                  </a:lnTo>
                  <a:lnTo>
                    <a:pt x="124" y="282"/>
                  </a:lnTo>
                  <a:lnTo>
                    <a:pt x="121" y="281"/>
                  </a:lnTo>
                  <a:lnTo>
                    <a:pt x="120" y="281"/>
                  </a:lnTo>
                  <a:lnTo>
                    <a:pt x="118" y="280"/>
                  </a:lnTo>
                  <a:lnTo>
                    <a:pt x="117" y="281"/>
                  </a:lnTo>
                  <a:lnTo>
                    <a:pt x="115" y="281"/>
                  </a:lnTo>
                  <a:lnTo>
                    <a:pt x="113" y="280"/>
                  </a:lnTo>
                  <a:lnTo>
                    <a:pt x="111" y="281"/>
                  </a:lnTo>
                  <a:lnTo>
                    <a:pt x="109" y="282"/>
                  </a:lnTo>
                  <a:lnTo>
                    <a:pt x="108" y="286"/>
                  </a:lnTo>
                  <a:lnTo>
                    <a:pt x="107" y="287"/>
                  </a:lnTo>
                  <a:lnTo>
                    <a:pt x="102" y="286"/>
                  </a:lnTo>
                  <a:lnTo>
                    <a:pt x="101" y="286"/>
                  </a:lnTo>
                  <a:lnTo>
                    <a:pt x="96" y="286"/>
                  </a:lnTo>
                  <a:lnTo>
                    <a:pt x="92" y="286"/>
                  </a:lnTo>
                  <a:lnTo>
                    <a:pt x="91" y="284"/>
                  </a:lnTo>
                  <a:lnTo>
                    <a:pt x="88" y="282"/>
                  </a:lnTo>
                  <a:lnTo>
                    <a:pt x="87" y="281"/>
                  </a:lnTo>
                  <a:lnTo>
                    <a:pt x="86" y="281"/>
                  </a:lnTo>
                  <a:lnTo>
                    <a:pt x="85" y="280"/>
                  </a:lnTo>
                  <a:lnTo>
                    <a:pt x="85" y="279"/>
                  </a:lnTo>
                  <a:lnTo>
                    <a:pt x="84" y="279"/>
                  </a:lnTo>
                  <a:lnTo>
                    <a:pt x="83" y="279"/>
                  </a:lnTo>
                  <a:lnTo>
                    <a:pt x="81" y="279"/>
                  </a:lnTo>
                  <a:lnTo>
                    <a:pt x="80" y="279"/>
                  </a:lnTo>
                  <a:lnTo>
                    <a:pt x="79" y="279"/>
                  </a:lnTo>
                  <a:lnTo>
                    <a:pt x="78" y="279"/>
                  </a:lnTo>
                  <a:lnTo>
                    <a:pt x="78" y="280"/>
                  </a:lnTo>
                  <a:lnTo>
                    <a:pt x="77" y="280"/>
                  </a:lnTo>
                  <a:lnTo>
                    <a:pt x="77" y="281"/>
                  </a:lnTo>
                  <a:lnTo>
                    <a:pt x="76" y="281"/>
                  </a:lnTo>
                  <a:lnTo>
                    <a:pt x="76" y="282"/>
                  </a:lnTo>
                  <a:lnTo>
                    <a:pt x="75" y="282"/>
                  </a:lnTo>
                  <a:lnTo>
                    <a:pt x="75" y="284"/>
                  </a:lnTo>
                  <a:lnTo>
                    <a:pt x="73" y="284"/>
                  </a:lnTo>
                  <a:lnTo>
                    <a:pt x="73" y="285"/>
                  </a:lnTo>
                  <a:lnTo>
                    <a:pt x="72" y="285"/>
                  </a:lnTo>
                  <a:lnTo>
                    <a:pt x="71" y="286"/>
                  </a:lnTo>
                  <a:lnTo>
                    <a:pt x="70" y="286"/>
                  </a:lnTo>
                  <a:lnTo>
                    <a:pt x="70" y="287"/>
                  </a:lnTo>
                  <a:lnTo>
                    <a:pt x="69" y="287"/>
                  </a:lnTo>
                  <a:lnTo>
                    <a:pt x="68" y="287"/>
                  </a:lnTo>
                  <a:lnTo>
                    <a:pt x="67" y="288"/>
                  </a:lnTo>
                  <a:lnTo>
                    <a:pt x="65" y="288"/>
                  </a:lnTo>
                  <a:lnTo>
                    <a:pt x="64" y="288"/>
                  </a:lnTo>
                  <a:lnTo>
                    <a:pt x="63" y="288"/>
                  </a:lnTo>
                  <a:lnTo>
                    <a:pt x="62" y="287"/>
                  </a:lnTo>
                  <a:lnTo>
                    <a:pt x="61" y="287"/>
                  </a:lnTo>
                  <a:lnTo>
                    <a:pt x="61" y="286"/>
                  </a:lnTo>
                  <a:lnTo>
                    <a:pt x="60" y="286"/>
                  </a:lnTo>
                  <a:lnTo>
                    <a:pt x="60" y="285"/>
                  </a:lnTo>
                  <a:lnTo>
                    <a:pt x="59" y="285"/>
                  </a:lnTo>
                  <a:lnTo>
                    <a:pt x="59" y="284"/>
                  </a:lnTo>
                  <a:lnTo>
                    <a:pt x="57" y="284"/>
                  </a:lnTo>
                  <a:lnTo>
                    <a:pt x="57" y="282"/>
                  </a:lnTo>
                  <a:lnTo>
                    <a:pt x="56" y="281"/>
                  </a:lnTo>
                  <a:lnTo>
                    <a:pt x="56" y="280"/>
                  </a:lnTo>
                  <a:lnTo>
                    <a:pt x="55" y="280"/>
                  </a:lnTo>
                  <a:lnTo>
                    <a:pt x="55" y="279"/>
                  </a:lnTo>
                  <a:lnTo>
                    <a:pt x="55" y="278"/>
                  </a:lnTo>
                  <a:lnTo>
                    <a:pt x="55" y="277"/>
                  </a:lnTo>
                  <a:lnTo>
                    <a:pt x="55" y="276"/>
                  </a:lnTo>
                  <a:lnTo>
                    <a:pt x="54" y="276"/>
                  </a:lnTo>
                  <a:lnTo>
                    <a:pt x="54" y="274"/>
                  </a:lnTo>
                  <a:lnTo>
                    <a:pt x="53" y="274"/>
                  </a:lnTo>
                  <a:lnTo>
                    <a:pt x="53" y="273"/>
                  </a:lnTo>
                  <a:lnTo>
                    <a:pt x="53" y="272"/>
                  </a:lnTo>
                  <a:lnTo>
                    <a:pt x="52" y="272"/>
                  </a:lnTo>
                  <a:lnTo>
                    <a:pt x="52" y="271"/>
                  </a:lnTo>
                  <a:lnTo>
                    <a:pt x="52" y="270"/>
                  </a:lnTo>
                  <a:lnTo>
                    <a:pt x="51" y="270"/>
                  </a:lnTo>
                  <a:lnTo>
                    <a:pt x="51" y="269"/>
                  </a:lnTo>
                  <a:lnTo>
                    <a:pt x="49" y="268"/>
                  </a:lnTo>
                  <a:lnTo>
                    <a:pt x="48" y="268"/>
                  </a:lnTo>
                  <a:lnTo>
                    <a:pt x="48" y="266"/>
                  </a:lnTo>
                  <a:lnTo>
                    <a:pt x="47" y="266"/>
                  </a:lnTo>
                  <a:lnTo>
                    <a:pt x="46" y="266"/>
                  </a:lnTo>
                  <a:lnTo>
                    <a:pt x="46" y="265"/>
                  </a:lnTo>
                  <a:lnTo>
                    <a:pt x="45" y="265"/>
                  </a:lnTo>
                  <a:lnTo>
                    <a:pt x="44" y="265"/>
                  </a:lnTo>
                  <a:lnTo>
                    <a:pt x="43" y="265"/>
                  </a:lnTo>
                  <a:lnTo>
                    <a:pt x="43" y="264"/>
                  </a:lnTo>
                  <a:lnTo>
                    <a:pt x="41" y="264"/>
                  </a:lnTo>
                  <a:lnTo>
                    <a:pt x="41" y="263"/>
                  </a:lnTo>
                  <a:lnTo>
                    <a:pt x="40" y="263"/>
                  </a:lnTo>
                  <a:lnTo>
                    <a:pt x="40" y="262"/>
                  </a:lnTo>
                  <a:lnTo>
                    <a:pt x="40" y="261"/>
                  </a:lnTo>
                  <a:lnTo>
                    <a:pt x="39" y="261"/>
                  </a:lnTo>
                  <a:lnTo>
                    <a:pt x="39" y="260"/>
                  </a:lnTo>
                  <a:lnTo>
                    <a:pt x="39" y="258"/>
                  </a:lnTo>
                  <a:lnTo>
                    <a:pt x="40" y="257"/>
                  </a:lnTo>
                  <a:lnTo>
                    <a:pt x="40" y="256"/>
                  </a:lnTo>
                  <a:lnTo>
                    <a:pt x="40" y="255"/>
                  </a:lnTo>
                  <a:lnTo>
                    <a:pt x="40" y="254"/>
                  </a:lnTo>
                  <a:lnTo>
                    <a:pt x="40" y="253"/>
                  </a:lnTo>
                  <a:lnTo>
                    <a:pt x="41" y="252"/>
                  </a:lnTo>
                  <a:lnTo>
                    <a:pt x="41" y="250"/>
                  </a:lnTo>
                  <a:lnTo>
                    <a:pt x="41" y="249"/>
                  </a:lnTo>
                  <a:lnTo>
                    <a:pt x="41" y="248"/>
                  </a:lnTo>
                  <a:lnTo>
                    <a:pt x="40" y="248"/>
                  </a:lnTo>
                  <a:lnTo>
                    <a:pt x="40" y="247"/>
                  </a:lnTo>
                  <a:lnTo>
                    <a:pt x="39" y="247"/>
                  </a:lnTo>
                  <a:lnTo>
                    <a:pt x="38" y="247"/>
                  </a:lnTo>
                  <a:lnTo>
                    <a:pt x="38" y="246"/>
                  </a:lnTo>
                  <a:lnTo>
                    <a:pt x="37" y="246"/>
                  </a:lnTo>
                  <a:lnTo>
                    <a:pt x="36" y="246"/>
                  </a:lnTo>
                  <a:lnTo>
                    <a:pt x="36" y="245"/>
                  </a:lnTo>
                  <a:lnTo>
                    <a:pt x="35" y="245"/>
                  </a:lnTo>
                  <a:lnTo>
                    <a:pt x="33" y="244"/>
                  </a:lnTo>
                  <a:lnTo>
                    <a:pt x="32" y="242"/>
                  </a:lnTo>
                  <a:lnTo>
                    <a:pt x="31" y="241"/>
                  </a:lnTo>
                  <a:lnTo>
                    <a:pt x="31" y="240"/>
                  </a:lnTo>
                  <a:lnTo>
                    <a:pt x="31" y="239"/>
                  </a:lnTo>
                  <a:lnTo>
                    <a:pt x="32" y="238"/>
                  </a:lnTo>
                  <a:lnTo>
                    <a:pt x="33" y="238"/>
                  </a:lnTo>
                  <a:lnTo>
                    <a:pt x="35" y="238"/>
                  </a:lnTo>
                  <a:lnTo>
                    <a:pt x="35" y="237"/>
                  </a:lnTo>
                  <a:lnTo>
                    <a:pt x="35" y="236"/>
                  </a:lnTo>
                  <a:lnTo>
                    <a:pt x="33" y="236"/>
                  </a:lnTo>
                  <a:lnTo>
                    <a:pt x="32" y="234"/>
                  </a:lnTo>
                  <a:lnTo>
                    <a:pt x="31" y="234"/>
                  </a:lnTo>
                  <a:lnTo>
                    <a:pt x="31" y="232"/>
                  </a:lnTo>
                  <a:lnTo>
                    <a:pt x="32" y="231"/>
                  </a:lnTo>
                  <a:lnTo>
                    <a:pt x="32" y="229"/>
                  </a:lnTo>
                  <a:lnTo>
                    <a:pt x="32" y="228"/>
                  </a:lnTo>
                  <a:lnTo>
                    <a:pt x="30" y="225"/>
                  </a:lnTo>
                  <a:lnTo>
                    <a:pt x="29" y="224"/>
                  </a:lnTo>
                  <a:lnTo>
                    <a:pt x="29" y="223"/>
                  </a:lnTo>
                  <a:lnTo>
                    <a:pt x="28" y="223"/>
                  </a:lnTo>
                  <a:lnTo>
                    <a:pt x="28" y="222"/>
                  </a:lnTo>
                  <a:lnTo>
                    <a:pt x="27" y="222"/>
                  </a:lnTo>
                  <a:lnTo>
                    <a:pt x="25" y="222"/>
                  </a:lnTo>
                  <a:lnTo>
                    <a:pt x="24" y="222"/>
                  </a:lnTo>
                  <a:lnTo>
                    <a:pt x="23" y="222"/>
                  </a:lnTo>
                  <a:lnTo>
                    <a:pt x="23" y="221"/>
                  </a:lnTo>
                  <a:lnTo>
                    <a:pt x="23" y="220"/>
                  </a:lnTo>
                  <a:lnTo>
                    <a:pt x="24" y="220"/>
                  </a:lnTo>
                  <a:lnTo>
                    <a:pt x="25" y="220"/>
                  </a:lnTo>
                  <a:lnTo>
                    <a:pt x="27" y="218"/>
                  </a:lnTo>
                  <a:lnTo>
                    <a:pt x="27" y="217"/>
                  </a:lnTo>
                  <a:lnTo>
                    <a:pt x="27" y="216"/>
                  </a:lnTo>
                  <a:lnTo>
                    <a:pt x="27" y="215"/>
                  </a:lnTo>
                  <a:lnTo>
                    <a:pt x="27" y="214"/>
                  </a:lnTo>
                  <a:lnTo>
                    <a:pt x="27" y="213"/>
                  </a:lnTo>
                  <a:lnTo>
                    <a:pt x="27" y="212"/>
                  </a:lnTo>
                  <a:lnTo>
                    <a:pt x="27" y="210"/>
                  </a:lnTo>
                  <a:lnTo>
                    <a:pt x="28" y="210"/>
                  </a:lnTo>
                  <a:lnTo>
                    <a:pt x="29" y="210"/>
                  </a:lnTo>
                  <a:lnTo>
                    <a:pt x="30" y="209"/>
                  </a:lnTo>
                  <a:lnTo>
                    <a:pt x="30" y="208"/>
                  </a:lnTo>
                  <a:lnTo>
                    <a:pt x="31" y="209"/>
                  </a:lnTo>
                  <a:lnTo>
                    <a:pt x="32" y="209"/>
                  </a:lnTo>
                  <a:lnTo>
                    <a:pt x="32" y="208"/>
                  </a:lnTo>
                  <a:lnTo>
                    <a:pt x="33" y="208"/>
                  </a:lnTo>
                  <a:lnTo>
                    <a:pt x="33" y="207"/>
                  </a:lnTo>
                  <a:lnTo>
                    <a:pt x="35" y="206"/>
                  </a:lnTo>
                  <a:lnTo>
                    <a:pt x="33" y="205"/>
                  </a:lnTo>
                  <a:lnTo>
                    <a:pt x="32" y="204"/>
                  </a:lnTo>
                  <a:lnTo>
                    <a:pt x="32" y="202"/>
                  </a:lnTo>
                  <a:lnTo>
                    <a:pt x="31" y="202"/>
                  </a:lnTo>
                  <a:lnTo>
                    <a:pt x="30" y="202"/>
                  </a:lnTo>
                  <a:lnTo>
                    <a:pt x="30" y="201"/>
                  </a:lnTo>
                  <a:lnTo>
                    <a:pt x="31" y="201"/>
                  </a:lnTo>
                  <a:lnTo>
                    <a:pt x="32" y="201"/>
                  </a:lnTo>
                  <a:lnTo>
                    <a:pt x="32" y="202"/>
                  </a:lnTo>
                  <a:lnTo>
                    <a:pt x="32" y="201"/>
                  </a:lnTo>
                  <a:lnTo>
                    <a:pt x="32" y="200"/>
                  </a:lnTo>
                  <a:lnTo>
                    <a:pt x="32" y="199"/>
                  </a:lnTo>
                  <a:lnTo>
                    <a:pt x="33" y="199"/>
                  </a:lnTo>
                  <a:lnTo>
                    <a:pt x="33" y="198"/>
                  </a:lnTo>
                  <a:lnTo>
                    <a:pt x="32" y="198"/>
                  </a:lnTo>
                  <a:lnTo>
                    <a:pt x="31" y="198"/>
                  </a:lnTo>
                  <a:lnTo>
                    <a:pt x="31" y="197"/>
                  </a:lnTo>
                  <a:lnTo>
                    <a:pt x="32" y="196"/>
                  </a:lnTo>
                  <a:lnTo>
                    <a:pt x="32" y="194"/>
                  </a:lnTo>
                  <a:lnTo>
                    <a:pt x="32" y="193"/>
                  </a:lnTo>
                  <a:lnTo>
                    <a:pt x="32" y="192"/>
                  </a:lnTo>
                  <a:lnTo>
                    <a:pt x="32" y="191"/>
                  </a:lnTo>
                  <a:lnTo>
                    <a:pt x="31" y="190"/>
                  </a:lnTo>
                  <a:lnTo>
                    <a:pt x="30" y="189"/>
                  </a:lnTo>
                  <a:lnTo>
                    <a:pt x="29" y="188"/>
                  </a:lnTo>
                  <a:lnTo>
                    <a:pt x="29" y="186"/>
                  </a:lnTo>
                  <a:lnTo>
                    <a:pt x="29" y="185"/>
                  </a:lnTo>
                  <a:lnTo>
                    <a:pt x="28" y="185"/>
                  </a:lnTo>
                  <a:lnTo>
                    <a:pt x="28" y="186"/>
                  </a:lnTo>
                  <a:lnTo>
                    <a:pt x="27" y="186"/>
                  </a:lnTo>
                  <a:lnTo>
                    <a:pt x="27" y="185"/>
                  </a:lnTo>
                  <a:lnTo>
                    <a:pt x="25" y="184"/>
                  </a:lnTo>
                  <a:lnTo>
                    <a:pt x="25" y="185"/>
                  </a:lnTo>
                  <a:lnTo>
                    <a:pt x="24" y="185"/>
                  </a:lnTo>
                  <a:lnTo>
                    <a:pt x="24" y="184"/>
                  </a:lnTo>
                  <a:lnTo>
                    <a:pt x="24" y="183"/>
                  </a:lnTo>
                  <a:lnTo>
                    <a:pt x="23" y="183"/>
                  </a:lnTo>
                  <a:lnTo>
                    <a:pt x="23" y="182"/>
                  </a:lnTo>
                  <a:lnTo>
                    <a:pt x="22" y="182"/>
                  </a:lnTo>
                  <a:lnTo>
                    <a:pt x="21" y="181"/>
                  </a:lnTo>
                  <a:lnTo>
                    <a:pt x="21" y="182"/>
                  </a:lnTo>
                  <a:lnTo>
                    <a:pt x="20" y="182"/>
                  </a:lnTo>
                  <a:lnTo>
                    <a:pt x="20" y="181"/>
                  </a:lnTo>
                  <a:lnTo>
                    <a:pt x="19" y="181"/>
                  </a:lnTo>
                  <a:lnTo>
                    <a:pt x="19" y="180"/>
                  </a:lnTo>
                  <a:lnTo>
                    <a:pt x="19" y="178"/>
                  </a:lnTo>
                  <a:lnTo>
                    <a:pt x="17" y="178"/>
                  </a:lnTo>
                  <a:lnTo>
                    <a:pt x="17" y="177"/>
                  </a:lnTo>
                  <a:lnTo>
                    <a:pt x="17" y="176"/>
                  </a:lnTo>
                  <a:lnTo>
                    <a:pt x="16" y="176"/>
                  </a:lnTo>
                  <a:lnTo>
                    <a:pt x="16" y="175"/>
                  </a:lnTo>
                  <a:lnTo>
                    <a:pt x="17" y="174"/>
                  </a:lnTo>
                  <a:lnTo>
                    <a:pt x="17" y="173"/>
                  </a:lnTo>
                  <a:lnTo>
                    <a:pt x="17" y="172"/>
                  </a:lnTo>
                  <a:lnTo>
                    <a:pt x="16" y="172"/>
                  </a:lnTo>
                  <a:lnTo>
                    <a:pt x="15" y="172"/>
                  </a:lnTo>
                  <a:lnTo>
                    <a:pt x="15" y="170"/>
                  </a:lnTo>
                  <a:lnTo>
                    <a:pt x="16" y="170"/>
                  </a:lnTo>
                  <a:lnTo>
                    <a:pt x="16" y="169"/>
                  </a:lnTo>
                  <a:lnTo>
                    <a:pt x="15" y="169"/>
                  </a:lnTo>
                  <a:lnTo>
                    <a:pt x="14" y="169"/>
                  </a:lnTo>
                  <a:lnTo>
                    <a:pt x="14" y="168"/>
                  </a:lnTo>
                  <a:lnTo>
                    <a:pt x="15" y="168"/>
                  </a:lnTo>
                  <a:lnTo>
                    <a:pt x="14" y="168"/>
                  </a:lnTo>
                  <a:lnTo>
                    <a:pt x="14" y="167"/>
                  </a:lnTo>
                  <a:lnTo>
                    <a:pt x="13" y="167"/>
                  </a:lnTo>
                  <a:lnTo>
                    <a:pt x="14" y="167"/>
                  </a:lnTo>
                  <a:lnTo>
                    <a:pt x="14" y="166"/>
                  </a:lnTo>
                  <a:lnTo>
                    <a:pt x="13" y="166"/>
                  </a:lnTo>
                  <a:lnTo>
                    <a:pt x="12" y="165"/>
                  </a:lnTo>
                  <a:lnTo>
                    <a:pt x="11" y="164"/>
                  </a:lnTo>
                  <a:lnTo>
                    <a:pt x="11" y="162"/>
                  </a:lnTo>
                  <a:lnTo>
                    <a:pt x="11" y="161"/>
                  </a:lnTo>
                  <a:lnTo>
                    <a:pt x="11" y="160"/>
                  </a:lnTo>
                  <a:lnTo>
                    <a:pt x="9" y="160"/>
                  </a:lnTo>
                  <a:lnTo>
                    <a:pt x="9" y="159"/>
                  </a:lnTo>
                  <a:lnTo>
                    <a:pt x="9" y="158"/>
                  </a:lnTo>
                  <a:lnTo>
                    <a:pt x="8" y="158"/>
                  </a:lnTo>
                  <a:lnTo>
                    <a:pt x="8" y="157"/>
                  </a:lnTo>
                  <a:lnTo>
                    <a:pt x="7" y="157"/>
                  </a:lnTo>
                  <a:lnTo>
                    <a:pt x="7" y="156"/>
                  </a:lnTo>
                  <a:lnTo>
                    <a:pt x="7" y="154"/>
                  </a:lnTo>
                  <a:lnTo>
                    <a:pt x="6" y="153"/>
                  </a:lnTo>
                  <a:lnTo>
                    <a:pt x="6" y="152"/>
                  </a:lnTo>
                  <a:lnTo>
                    <a:pt x="5" y="152"/>
                  </a:lnTo>
                  <a:lnTo>
                    <a:pt x="5" y="151"/>
                  </a:lnTo>
                  <a:lnTo>
                    <a:pt x="5" y="150"/>
                  </a:lnTo>
                  <a:lnTo>
                    <a:pt x="4" y="150"/>
                  </a:lnTo>
                  <a:lnTo>
                    <a:pt x="4" y="149"/>
                  </a:lnTo>
                  <a:lnTo>
                    <a:pt x="4" y="148"/>
                  </a:lnTo>
                  <a:lnTo>
                    <a:pt x="5" y="148"/>
                  </a:lnTo>
                  <a:lnTo>
                    <a:pt x="5" y="146"/>
                  </a:lnTo>
                  <a:lnTo>
                    <a:pt x="4" y="146"/>
                  </a:lnTo>
                  <a:lnTo>
                    <a:pt x="4" y="145"/>
                  </a:lnTo>
                  <a:lnTo>
                    <a:pt x="5" y="145"/>
                  </a:lnTo>
                  <a:lnTo>
                    <a:pt x="5" y="146"/>
                  </a:lnTo>
                  <a:lnTo>
                    <a:pt x="6" y="146"/>
                  </a:lnTo>
                  <a:lnTo>
                    <a:pt x="6" y="145"/>
                  </a:lnTo>
                  <a:lnTo>
                    <a:pt x="7" y="145"/>
                  </a:lnTo>
                  <a:lnTo>
                    <a:pt x="7" y="144"/>
                  </a:lnTo>
                  <a:lnTo>
                    <a:pt x="6" y="144"/>
                  </a:lnTo>
                  <a:lnTo>
                    <a:pt x="6" y="143"/>
                  </a:lnTo>
                  <a:lnTo>
                    <a:pt x="7" y="143"/>
                  </a:lnTo>
                  <a:lnTo>
                    <a:pt x="7" y="142"/>
                  </a:lnTo>
                  <a:lnTo>
                    <a:pt x="6" y="142"/>
                  </a:lnTo>
                  <a:lnTo>
                    <a:pt x="6" y="141"/>
                  </a:lnTo>
                  <a:lnTo>
                    <a:pt x="6" y="140"/>
                  </a:lnTo>
                  <a:lnTo>
                    <a:pt x="5" y="140"/>
                  </a:lnTo>
                  <a:lnTo>
                    <a:pt x="5" y="138"/>
                  </a:lnTo>
                  <a:lnTo>
                    <a:pt x="6" y="138"/>
                  </a:lnTo>
                  <a:lnTo>
                    <a:pt x="6" y="137"/>
                  </a:lnTo>
                  <a:lnTo>
                    <a:pt x="6" y="136"/>
                  </a:lnTo>
                  <a:lnTo>
                    <a:pt x="6" y="135"/>
                  </a:lnTo>
                  <a:lnTo>
                    <a:pt x="6" y="134"/>
                  </a:lnTo>
                  <a:lnTo>
                    <a:pt x="6" y="133"/>
                  </a:lnTo>
                  <a:lnTo>
                    <a:pt x="5" y="133"/>
                  </a:lnTo>
                  <a:lnTo>
                    <a:pt x="4" y="133"/>
                  </a:lnTo>
                  <a:lnTo>
                    <a:pt x="4" y="132"/>
                  </a:lnTo>
                  <a:lnTo>
                    <a:pt x="4" y="130"/>
                  </a:lnTo>
                  <a:lnTo>
                    <a:pt x="4" y="129"/>
                  </a:lnTo>
                  <a:lnTo>
                    <a:pt x="4" y="128"/>
                  </a:lnTo>
                  <a:lnTo>
                    <a:pt x="5" y="128"/>
                  </a:lnTo>
                  <a:lnTo>
                    <a:pt x="5" y="127"/>
                  </a:lnTo>
                  <a:lnTo>
                    <a:pt x="5" y="126"/>
                  </a:lnTo>
                  <a:lnTo>
                    <a:pt x="5" y="125"/>
                  </a:lnTo>
                  <a:lnTo>
                    <a:pt x="4" y="125"/>
                  </a:lnTo>
                  <a:lnTo>
                    <a:pt x="4" y="124"/>
                  </a:lnTo>
                  <a:lnTo>
                    <a:pt x="4" y="122"/>
                  </a:lnTo>
                  <a:lnTo>
                    <a:pt x="4" y="121"/>
                  </a:lnTo>
                  <a:lnTo>
                    <a:pt x="3" y="121"/>
                  </a:lnTo>
                  <a:lnTo>
                    <a:pt x="3" y="120"/>
                  </a:lnTo>
                  <a:lnTo>
                    <a:pt x="1" y="120"/>
                  </a:lnTo>
                  <a:lnTo>
                    <a:pt x="0" y="120"/>
                  </a:lnTo>
                  <a:lnTo>
                    <a:pt x="1" y="119"/>
                  </a:lnTo>
                  <a:lnTo>
                    <a:pt x="0" y="119"/>
                  </a:lnTo>
                  <a:lnTo>
                    <a:pt x="0" y="118"/>
                  </a:lnTo>
                  <a:lnTo>
                    <a:pt x="0" y="117"/>
                  </a:lnTo>
                  <a:lnTo>
                    <a:pt x="3" y="117"/>
                  </a:lnTo>
                  <a:lnTo>
                    <a:pt x="4" y="117"/>
                  </a:lnTo>
                  <a:lnTo>
                    <a:pt x="7" y="117"/>
                  </a:lnTo>
                  <a:lnTo>
                    <a:pt x="8" y="117"/>
                  </a:lnTo>
                  <a:lnTo>
                    <a:pt x="12" y="117"/>
                  </a:lnTo>
                  <a:lnTo>
                    <a:pt x="14" y="117"/>
                  </a:lnTo>
                  <a:lnTo>
                    <a:pt x="20" y="117"/>
                  </a:lnTo>
                  <a:lnTo>
                    <a:pt x="23" y="117"/>
                  </a:lnTo>
                  <a:lnTo>
                    <a:pt x="23" y="112"/>
                  </a:lnTo>
                  <a:lnTo>
                    <a:pt x="23" y="111"/>
                  </a:lnTo>
                  <a:lnTo>
                    <a:pt x="23" y="104"/>
                  </a:lnTo>
                  <a:lnTo>
                    <a:pt x="23" y="103"/>
                  </a:lnTo>
                  <a:lnTo>
                    <a:pt x="23" y="102"/>
                  </a:lnTo>
                  <a:lnTo>
                    <a:pt x="23" y="101"/>
                  </a:lnTo>
                  <a:lnTo>
                    <a:pt x="23" y="100"/>
                  </a:lnTo>
                  <a:lnTo>
                    <a:pt x="23" y="98"/>
                  </a:lnTo>
                  <a:lnTo>
                    <a:pt x="23" y="95"/>
                  </a:lnTo>
                  <a:lnTo>
                    <a:pt x="23" y="93"/>
                  </a:lnTo>
                  <a:lnTo>
                    <a:pt x="23" y="92"/>
                  </a:lnTo>
                  <a:lnTo>
                    <a:pt x="23" y="90"/>
                  </a:lnTo>
                  <a:lnTo>
                    <a:pt x="35" y="90"/>
                  </a:lnTo>
                  <a:lnTo>
                    <a:pt x="37" y="90"/>
                  </a:lnTo>
                  <a:lnTo>
                    <a:pt x="41" y="90"/>
                  </a:lnTo>
                  <a:lnTo>
                    <a:pt x="49" y="90"/>
                  </a:lnTo>
                  <a:lnTo>
                    <a:pt x="51" y="90"/>
                  </a:lnTo>
                  <a:lnTo>
                    <a:pt x="51" y="81"/>
                  </a:lnTo>
                  <a:lnTo>
                    <a:pt x="54" y="81"/>
                  </a:lnTo>
                  <a:lnTo>
                    <a:pt x="55" y="81"/>
                  </a:lnTo>
                  <a:lnTo>
                    <a:pt x="56" y="81"/>
                  </a:lnTo>
                  <a:lnTo>
                    <a:pt x="57" y="81"/>
                  </a:lnTo>
                  <a:lnTo>
                    <a:pt x="59" y="81"/>
                  </a:lnTo>
                  <a:lnTo>
                    <a:pt x="60" y="81"/>
                  </a:lnTo>
                  <a:lnTo>
                    <a:pt x="64" y="81"/>
                  </a:lnTo>
                  <a:lnTo>
                    <a:pt x="67" y="81"/>
                  </a:lnTo>
                  <a:lnTo>
                    <a:pt x="71" y="81"/>
                  </a:lnTo>
                  <a:lnTo>
                    <a:pt x="72" y="81"/>
                  </a:lnTo>
                  <a:lnTo>
                    <a:pt x="73" y="81"/>
                  </a:lnTo>
                  <a:lnTo>
                    <a:pt x="75" y="81"/>
                  </a:lnTo>
                  <a:lnTo>
                    <a:pt x="76" y="81"/>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grpSp>
      <p:pic>
        <p:nvPicPr>
          <p:cNvPr id="96"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40683" y="3428842"/>
            <a:ext cx="725487" cy="744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97"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72261" y="169532"/>
            <a:ext cx="781051" cy="401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98" name="Picture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86570" y="3383271"/>
            <a:ext cx="858837" cy="7381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99" name="Picture 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37378" y="4988660"/>
            <a:ext cx="439737" cy="719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0" name="Picture 8"/>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431017" y="5919553"/>
            <a:ext cx="688975" cy="5667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1" name="Freeform 109"/>
          <p:cNvSpPr>
            <a:spLocks/>
          </p:cNvSpPr>
          <p:nvPr/>
        </p:nvSpPr>
        <p:spPr bwMode="auto">
          <a:xfrm>
            <a:off x="4123838" y="313238"/>
            <a:ext cx="513700" cy="633359"/>
          </a:xfrm>
          <a:custGeom>
            <a:avLst/>
            <a:gdLst>
              <a:gd name="T0" fmla="*/ 174 w 198"/>
              <a:gd name="T1" fmla="*/ 20 h 288"/>
              <a:gd name="T2" fmla="*/ 197 w 198"/>
              <a:gd name="T3" fmla="*/ 39 h 288"/>
              <a:gd name="T4" fmla="*/ 197 w 198"/>
              <a:gd name="T5" fmla="*/ 74 h 288"/>
              <a:gd name="T6" fmla="*/ 196 w 198"/>
              <a:gd name="T7" fmla="*/ 105 h 288"/>
              <a:gd name="T8" fmla="*/ 190 w 198"/>
              <a:gd name="T9" fmla="*/ 105 h 288"/>
              <a:gd name="T10" fmla="*/ 184 w 198"/>
              <a:gd name="T11" fmla="*/ 114 h 288"/>
              <a:gd name="T12" fmla="*/ 183 w 198"/>
              <a:gd name="T13" fmla="*/ 120 h 288"/>
              <a:gd name="T14" fmla="*/ 184 w 198"/>
              <a:gd name="T15" fmla="*/ 134 h 288"/>
              <a:gd name="T16" fmla="*/ 184 w 198"/>
              <a:gd name="T17" fmla="*/ 141 h 288"/>
              <a:gd name="T18" fmla="*/ 189 w 198"/>
              <a:gd name="T19" fmla="*/ 149 h 288"/>
              <a:gd name="T20" fmla="*/ 182 w 198"/>
              <a:gd name="T21" fmla="*/ 159 h 288"/>
              <a:gd name="T22" fmla="*/ 177 w 198"/>
              <a:gd name="T23" fmla="*/ 169 h 288"/>
              <a:gd name="T24" fmla="*/ 175 w 198"/>
              <a:gd name="T25" fmla="*/ 178 h 288"/>
              <a:gd name="T26" fmla="*/ 177 w 198"/>
              <a:gd name="T27" fmla="*/ 183 h 288"/>
              <a:gd name="T28" fmla="*/ 184 w 198"/>
              <a:gd name="T29" fmla="*/ 189 h 288"/>
              <a:gd name="T30" fmla="*/ 188 w 198"/>
              <a:gd name="T31" fmla="*/ 196 h 288"/>
              <a:gd name="T32" fmla="*/ 189 w 198"/>
              <a:gd name="T33" fmla="*/ 205 h 288"/>
              <a:gd name="T34" fmla="*/ 198 w 198"/>
              <a:gd name="T35" fmla="*/ 208 h 288"/>
              <a:gd name="T36" fmla="*/ 191 w 198"/>
              <a:gd name="T37" fmla="*/ 236 h 288"/>
              <a:gd name="T38" fmla="*/ 161 w 198"/>
              <a:gd name="T39" fmla="*/ 236 h 288"/>
              <a:gd name="T40" fmla="*/ 144 w 198"/>
              <a:gd name="T41" fmla="*/ 252 h 288"/>
              <a:gd name="T42" fmla="*/ 144 w 198"/>
              <a:gd name="T43" fmla="*/ 282 h 288"/>
              <a:gd name="T44" fmla="*/ 104 w 198"/>
              <a:gd name="T45" fmla="*/ 288 h 288"/>
              <a:gd name="T46" fmla="*/ 63 w 198"/>
              <a:gd name="T47" fmla="*/ 264 h 288"/>
              <a:gd name="T48" fmla="*/ 29 w 198"/>
              <a:gd name="T49" fmla="*/ 239 h 288"/>
              <a:gd name="T50" fmla="*/ 22 w 198"/>
              <a:gd name="T51" fmla="*/ 216 h 288"/>
              <a:gd name="T52" fmla="*/ 13 w 198"/>
              <a:gd name="T53" fmla="*/ 191 h 288"/>
              <a:gd name="T54" fmla="*/ 1 w 198"/>
              <a:gd name="T55" fmla="*/ 158 h 288"/>
              <a:gd name="T56" fmla="*/ 1 w 198"/>
              <a:gd name="T57" fmla="*/ 133 h 288"/>
              <a:gd name="T58" fmla="*/ 19 w 198"/>
              <a:gd name="T59" fmla="*/ 120 h 288"/>
              <a:gd name="T60" fmla="*/ 25 w 198"/>
              <a:gd name="T61" fmla="*/ 133 h 288"/>
              <a:gd name="T62" fmla="*/ 17 w 198"/>
              <a:gd name="T63" fmla="*/ 146 h 288"/>
              <a:gd name="T64" fmla="*/ 22 w 198"/>
              <a:gd name="T65" fmla="*/ 161 h 288"/>
              <a:gd name="T66" fmla="*/ 38 w 198"/>
              <a:gd name="T67" fmla="*/ 159 h 288"/>
              <a:gd name="T68" fmla="*/ 47 w 198"/>
              <a:gd name="T69" fmla="*/ 149 h 288"/>
              <a:gd name="T70" fmla="*/ 63 w 198"/>
              <a:gd name="T71" fmla="*/ 133 h 288"/>
              <a:gd name="T72" fmla="*/ 60 w 198"/>
              <a:gd name="T73" fmla="*/ 119 h 288"/>
              <a:gd name="T74" fmla="*/ 45 w 198"/>
              <a:gd name="T75" fmla="*/ 118 h 288"/>
              <a:gd name="T76" fmla="*/ 23 w 198"/>
              <a:gd name="T77" fmla="*/ 117 h 288"/>
              <a:gd name="T78" fmla="*/ 10 w 198"/>
              <a:gd name="T79" fmla="*/ 101 h 288"/>
              <a:gd name="T80" fmla="*/ 23 w 198"/>
              <a:gd name="T81" fmla="*/ 90 h 288"/>
              <a:gd name="T82" fmla="*/ 24 w 198"/>
              <a:gd name="T83" fmla="*/ 78 h 288"/>
              <a:gd name="T84" fmla="*/ 25 w 198"/>
              <a:gd name="T85" fmla="*/ 58 h 288"/>
              <a:gd name="T86" fmla="*/ 41 w 198"/>
              <a:gd name="T87" fmla="*/ 64 h 288"/>
              <a:gd name="T88" fmla="*/ 38 w 198"/>
              <a:gd name="T89" fmla="*/ 81 h 288"/>
              <a:gd name="T90" fmla="*/ 33 w 198"/>
              <a:gd name="T91" fmla="*/ 94 h 288"/>
              <a:gd name="T92" fmla="*/ 46 w 198"/>
              <a:gd name="T93" fmla="*/ 103 h 288"/>
              <a:gd name="T94" fmla="*/ 66 w 198"/>
              <a:gd name="T95" fmla="*/ 97 h 288"/>
              <a:gd name="T96" fmla="*/ 69 w 198"/>
              <a:gd name="T97" fmla="*/ 84 h 288"/>
              <a:gd name="T98" fmla="*/ 60 w 198"/>
              <a:gd name="T99" fmla="*/ 64 h 288"/>
              <a:gd name="T100" fmla="*/ 66 w 198"/>
              <a:gd name="T101" fmla="*/ 48 h 288"/>
              <a:gd name="T102" fmla="*/ 58 w 198"/>
              <a:gd name="T103" fmla="*/ 25 h 288"/>
              <a:gd name="T104" fmla="*/ 55 w 198"/>
              <a:gd name="T105" fmla="*/ 7 h 288"/>
              <a:gd name="T106" fmla="*/ 79 w 198"/>
              <a:gd name="T107" fmla="*/ 8 h 288"/>
              <a:gd name="T108" fmla="*/ 81 w 198"/>
              <a:gd name="T109" fmla="*/ 30 h 288"/>
              <a:gd name="T110" fmla="*/ 97 w 198"/>
              <a:gd name="T111" fmla="*/ 34 h 288"/>
              <a:gd name="T112" fmla="*/ 113 w 198"/>
              <a:gd name="T113" fmla="*/ 26 h 288"/>
              <a:gd name="T114" fmla="*/ 128 w 198"/>
              <a:gd name="T115" fmla="*/ 22 h 288"/>
              <a:gd name="T116" fmla="*/ 142 w 198"/>
              <a:gd name="T117" fmla="*/ 30 h 28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98" h="288">
                <a:moveTo>
                  <a:pt x="144" y="20"/>
                </a:moveTo>
                <a:lnTo>
                  <a:pt x="145" y="20"/>
                </a:lnTo>
                <a:lnTo>
                  <a:pt x="150" y="20"/>
                </a:lnTo>
                <a:lnTo>
                  <a:pt x="151" y="20"/>
                </a:lnTo>
                <a:lnTo>
                  <a:pt x="153" y="20"/>
                </a:lnTo>
                <a:lnTo>
                  <a:pt x="156" y="20"/>
                </a:lnTo>
                <a:lnTo>
                  <a:pt x="157" y="20"/>
                </a:lnTo>
                <a:lnTo>
                  <a:pt x="159" y="20"/>
                </a:lnTo>
                <a:lnTo>
                  <a:pt x="160" y="20"/>
                </a:lnTo>
                <a:lnTo>
                  <a:pt x="161" y="20"/>
                </a:lnTo>
                <a:lnTo>
                  <a:pt x="166" y="20"/>
                </a:lnTo>
                <a:lnTo>
                  <a:pt x="173" y="20"/>
                </a:lnTo>
                <a:lnTo>
                  <a:pt x="174" y="20"/>
                </a:lnTo>
                <a:lnTo>
                  <a:pt x="180" y="20"/>
                </a:lnTo>
                <a:lnTo>
                  <a:pt x="184" y="20"/>
                </a:lnTo>
                <a:lnTo>
                  <a:pt x="185" y="20"/>
                </a:lnTo>
                <a:lnTo>
                  <a:pt x="189" y="20"/>
                </a:lnTo>
                <a:lnTo>
                  <a:pt x="190" y="20"/>
                </a:lnTo>
                <a:lnTo>
                  <a:pt x="192" y="20"/>
                </a:lnTo>
                <a:lnTo>
                  <a:pt x="197" y="20"/>
                </a:lnTo>
                <a:lnTo>
                  <a:pt x="197" y="25"/>
                </a:lnTo>
                <a:lnTo>
                  <a:pt x="197" y="26"/>
                </a:lnTo>
                <a:lnTo>
                  <a:pt x="197" y="29"/>
                </a:lnTo>
                <a:lnTo>
                  <a:pt x="197" y="33"/>
                </a:lnTo>
                <a:lnTo>
                  <a:pt x="197" y="38"/>
                </a:lnTo>
                <a:lnTo>
                  <a:pt x="197" y="39"/>
                </a:lnTo>
                <a:lnTo>
                  <a:pt x="197" y="44"/>
                </a:lnTo>
                <a:lnTo>
                  <a:pt x="197" y="48"/>
                </a:lnTo>
                <a:lnTo>
                  <a:pt x="197" y="52"/>
                </a:lnTo>
                <a:lnTo>
                  <a:pt x="197" y="54"/>
                </a:lnTo>
                <a:lnTo>
                  <a:pt x="197" y="55"/>
                </a:lnTo>
                <a:lnTo>
                  <a:pt x="197" y="56"/>
                </a:lnTo>
                <a:lnTo>
                  <a:pt x="197" y="60"/>
                </a:lnTo>
                <a:lnTo>
                  <a:pt x="197" y="64"/>
                </a:lnTo>
                <a:lnTo>
                  <a:pt x="197" y="65"/>
                </a:lnTo>
                <a:lnTo>
                  <a:pt x="197" y="66"/>
                </a:lnTo>
                <a:lnTo>
                  <a:pt x="197" y="70"/>
                </a:lnTo>
                <a:lnTo>
                  <a:pt x="197" y="73"/>
                </a:lnTo>
                <a:lnTo>
                  <a:pt x="197" y="74"/>
                </a:lnTo>
                <a:lnTo>
                  <a:pt x="197" y="85"/>
                </a:lnTo>
                <a:lnTo>
                  <a:pt x="197" y="86"/>
                </a:lnTo>
                <a:lnTo>
                  <a:pt x="197" y="87"/>
                </a:lnTo>
                <a:lnTo>
                  <a:pt x="197" y="88"/>
                </a:lnTo>
                <a:lnTo>
                  <a:pt x="197" y="95"/>
                </a:lnTo>
                <a:lnTo>
                  <a:pt x="197" y="96"/>
                </a:lnTo>
                <a:lnTo>
                  <a:pt x="197" y="100"/>
                </a:lnTo>
                <a:lnTo>
                  <a:pt x="197" y="103"/>
                </a:lnTo>
                <a:lnTo>
                  <a:pt x="197" y="104"/>
                </a:lnTo>
                <a:lnTo>
                  <a:pt x="197" y="105"/>
                </a:lnTo>
                <a:lnTo>
                  <a:pt x="197" y="106"/>
                </a:lnTo>
                <a:lnTo>
                  <a:pt x="196" y="106"/>
                </a:lnTo>
                <a:lnTo>
                  <a:pt x="196" y="105"/>
                </a:lnTo>
                <a:lnTo>
                  <a:pt x="194" y="105"/>
                </a:lnTo>
                <a:lnTo>
                  <a:pt x="196" y="105"/>
                </a:lnTo>
                <a:lnTo>
                  <a:pt x="196" y="104"/>
                </a:lnTo>
                <a:lnTo>
                  <a:pt x="194" y="104"/>
                </a:lnTo>
                <a:lnTo>
                  <a:pt x="194" y="105"/>
                </a:lnTo>
                <a:lnTo>
                  <a:pt x="194" y="104"/>
                </a:lnTo>
                <a:lnTo>
                  <a:pt x="194" y="103"/>
                </a:lnTo>
                <a:lnTo>
                  <a:pt x="193" y="103"/>
                </a:lnTo>
                <a:lnTo>
                  <a:pt x="193" y="104"/>
                </a:lnTo>
                <a:lnTo>
                  <a:pt x="192" y="104"/>
                </a:lnTo>
                <a:lnTo>
                  <a:pt x="191" y="104"/>
                </a:lnTo>
                <a:lnTo>
                  <a:pt x="191" y="105"/>
                </a:lnTo>
                <a:lnTo>
                  <a:pt x="190" y="105"/>
                </a:lnTo>
                <a:lnTo>
                  <a:pt x="190" y="106"/>
                </a:lnTo>
                <a:lnTo>
                  <a:pt x="189" y="106"/>
                </a:lnTo>
                <a:lnTo>
                  <a:pt x="186" y="109"/>
                </a:lnTo>
                <a:lnTo>
                  <a:pt x="186" y="110"/>
                </a:lnTo>
                <a:lnTo>
                  <a:pt x="188" y="110"/>
                </a:lnTo>
                <a:lnTo>
                  <a:pt x="188" y="111"/>
                </a:lnTo>
                <a:lnTo>
                  <a:pt x="186" y="111"/>
                </a:lnTo>
                <a:lnTo>
                  <a:pt x="186" y="112"/>
                </a:lnTo>
                <a:lnTo>
                  <a:pt x="185" y="112"/>
                </a:lnTo>
                <a:lnTo>
                  <a:pt x="184" y="111"/>
                </a:lnTo>
                <a:lnTo>
                  <a:pt x="184" y="112"/>
                </a:lnTo>
                <a:lnTo>
                  <a:pt x="184" y="113"/>
                </a:lnTo>
                <a:lnTo>
                  <a:pt x="184" y="114"/>
                </a:lnTo>
                <a:lnTo>
                  <a:pt x="183" y="114"/>
                </a:lnTo>
                <a:lnTo>
                  <a:pt x="183" y="116"/>
                </a:lnTo>
                <a:lnTo>
                  <a:pt x="182" y="116"/>
                </a:lnTo>
                <a:lnTo>
                  <a:pt x="183" y="116"/>
                </a:lnTo>
                <a:lnTo>
                  <a:pt x="184" y="116"/>
                </a:lnTo>
                <a:lnTo>
                  <a:pt x="184" y="117"/>
                </a:lnTo>
                <a:lnTo>
                  <a:pt x="184" y="118"/>
                </a:lnTo>
                <a:lnTo>
                  <a:pt x="183" y="117"/>
                </a:lnTo>
                <a:lnTo>
                  <a:pt x="182" y="117"/>
                </a:lnTo>
                <a:lnTo>
                  <a:pt x="181" y="118"/>
                </a:lnTo>
                <a:lnTo>
                  <a:pt x="181" y="119"/>
                </a:lnTo>
                <a:lnTo>
                  <a:pt x="182" y="120"/>
                </a:lnTo>
                <a:lnTo>
                  <a:pt x="183" y="120"/>
                </a:lnTo>
                <a:lnTo>
                  <a:pt x="183" y="121"/>
                </a:lnTo>
                <a:lnTo>
                  <a:pt x="184" y="121"/>
                </a:lnTo>
                <a:lnTo>
                  <a:pt x="184" y="122"/>
                </a:lnTo>
                <a:lnTo>
                  <a:pt x="185" y="124"/>
                </a:lnTo>
                <a:lnTo>
                  <a:pt x="186" y="125"/>
                </a:lnTo>
                <a:lnTo>
                  <a:pt x="186" y="126"/>
                </a:lnTo>
                <a:lnTo>
                  <a:pt x="186" y="127"/>
                </a:lnTo>
                <a:lnTo>
                  <a:pt x="186" y="128"/>
                </a:lnTo>
                <a:lnTo>
                  <a:pt x="186" y="129"/>
                </a:lnTo>
                <a:lnTo>
                  <a:pt x="186" y="130"/>
                </a:lnTo>
                <a:lnTo>
                  <a:pt x="185" y="132"/>
                </a:lnTo>
                <a:lnTo>
                  <a:pt x="184" y="133"/>
                </a:lnTo>
                <a:lnTo>
                  <a:pt x="184" y="134"/>
                </a:lnTo>
                <a:lnTo>
                  <a:pt x="184" y="135"/>
                </a:lnTo>
                <a:lnTo>
                  <a:pt x="185" y="135"/>
                </a:lnTo>
                <a:lnTo>
                  <a:pt x="185" y="136"/>
                </a:lnTo>
                <a:lnTo>
                  <a:pt x="186" y="137"/>
                </a:lnTo>
                <a:lnTo>
                  <a:pt x="186" y="138"/>
                </a:lnTo>
                <a:lnTo>
                  <a:pt x="186" y="140"/>
                </a:lnTo>
                <a:lnTo>
                  <a:pt x="188" y="140"/>
                </a:lnTo>
                <a:lnTo>
                  <a:pt x="188" y="141"/>
                </a:lnTo>
                <a:lnTo>
                  <a:pt x="188" y="142"/>
                </a:lnTo>
                <a:lnTo>
                  <a:pt x="186" y="142"/>
                </a:lnTo>
                <a:lnTo>
                  <a:pt x="186" y="141"/>
                </a:lnTo>
                <a:lnTo>
                  <a:pt x="185" y="141"/>
                </a:lnTo>
                <a:lnTo>
                  <a:pt x="184" y="141"/>
                </a:lnTo>
                <a:lnTo>
                  <a:pt x="184" y="142"/>
                </a:lnTo>
                <a:lnTo>
                  <a:pt x="184" y="143"/>
                </a:lnTo>
                <a:lnTo>
                  <a:pt x="185" y="143"/>
                </a:lnTo>
                <a:lnTo>
                  <a:pt x="186" y="143"/>
                </a:lnTo>
                <a:lnTo>
                  <a:pt x="188" y="143"/>
                </a:lnTo>
                <a:lnTo>
                  <a:pt x="189" y="143"/>
                </a:lnTo>
                <a:lnTo>
                  <a:pt x="190" y="143"/>
                </a:lnTo>
                <a:lnTo>
                  <a:pt x="190" y="144"/>
                </a:lnTo>
                <a:lnTo>
                  <a:pt x="190" y="145"/>
                </a:lnTo>
                <a:lnTo>
                  <a:pt x="189" y="145"/>
                </a:lnTo>
                <a:lnTo>
                  <a:pt x="189" y="146"/>
                </a:lnTo>
                <a:lnTo>
                  <a:pt x="189" y="148"/>
                </a:lnTo>
                <a:lnTo>
                  <a:pt x="189" y="149"/>
                </a:lnTo>
                <a:lnTo>
                  <a:pt x="189" y="150"/>
                </a:lnTo>
                <a:lnTo>
                  <a:pt x="189" y="151"/>
                </a:lnTo>
                <a:lnTo>
                  <a:pt x="189" y="152"/>
                </a:lnTo>
                <a:lnTo>
                  <a:pt x="188" y="152"/>
                </a:lnTo>
                <a:lnTo>
                  <a:pt x="185" y="153"/>
                </a:lnTo>
                <a:lnTo>
                  <a:pt x="185" y="154"/>
                </a:lnTo>
                <a:lnTo>
                  <a:pt x="184" y="154"/>
                </a:lnTo>
                <a:lnTo>
                  <a:pt x="184" y="156"/>
                </a:lnTo>
                <a:lnTo>
                  <a:pt x="184" y="157"/>
                </a:lnTo>
                <a:lnTo>
                  <a:pt x="184" y="158"/>
                </a:lnTo>
                <a:lnTo>
                  <a:pt x="183" y="158"/>
                </a:lnTo>
                <a:lnTo>
                  <a:pt x="183" y="159"/>
                </a:lnTo>
                <a:lnTo>
                  <a:pt x="182" y="159"/>
                </a:lnTo>
                <a:lnTo>
                  <a:pt x="182" y="160"/>
                </a:lnTo>
                <a:lnTo>
                  <a:pt x="182" y="161"/>
                </a:lnTo>
                <a:lnTo>
                  <a:pt x="181" y="161"/>
                </a:lnTo>
                <a:lnTo>
                  <a:pt x="181" y="162"/>
                </a:lnTo>
                <a:lnTo>
                  <a:pt x="178" y="162"/>
                </a:lnTo>
                <a:lnTo>
                  <a:pt x="177" y="164"/>
                </a:lnTo>
                <a:lnTo>
                  <a:pt x="176" y="164"/>
                </a:lnTo>
                <a:lnTo>
                  <a:pt x="176" y="165"/>
                </a:lnTo>
                <a:lnTo>
                  <a:pt x="177" y="165"/>
                </a:lnTo>
                <a:lnTo>
                  <a:pt x="177" y="166"/>
                </a:lnTo>
                <a:lnTo>
                  <a:pt x="177" y="167"/>
                </a:lnTo>
                <a:lnTo>
                  <a:pt x="177" y="168"/>
                </a:lnTo>
                <a:lnTo>
                  <a:pt x="177" y="169"/>
                </a:lnTo>
                <a:lnTo>
                  <a:pt x="176" y="169"/>
                </a:lnTo>
                <a:lnTo>
                  <a:pt x="176" y="170"/>
                </a:lnTo>
                <a:lnTo>
                  <a:pt x="176" y="172"/>
                </a:lnTo>
                <a:lnTo>
                  <a:pt x="177" y="172"/>
                </a:lnTo>
                <a:lnTo>
                  <a:pt x="177" y="173"/>
                </a:lnTo>
                <a:lnTo>
                  <a:pt x="178" y="173"/>
                </a:lnTo>
                <a:lnTo>
                  <a:pt x="178" y="174"/>
                </a:lnTo>
                <a:lnTo>
                  <a:pt x="178" y="175"/>
                </a:lnTo>
                <a:lnTo>
                  <a:pt x="178" y="176"/>
                </a:lnTo>
                <a:lnTo>
                  <a:pt x="177" y="176"/>
                </a:lnTo>
                <a:lnTo>
                  <a:pt x="176" y="176"/>
                </a:lnTo>
                <a:lnTo>
                  <a:pt x="176" y="177"/>
                </a:lnTo>
                <a:lnTo>
                  <a:pt x="175" y="178"/>
                </a:lnTo>
                <a:lnTo>
                  <a:pt x="175" y="180"/>
                </a:lnTo>
                <a:lnTo>
                  <a:pt x="175" y="181"/>
                </a:lnTo>
                <a:lnTo>
                  <a:pt x="176" y="181"/>
                </a:lnTo>
                <a:lnTo>
                  <a:pt x="177" y="180"/>
                </a:lnTo>
                <a:lnTo>
                  <a:pt x="177" y="178"/>
                </a:lnTo>
                <a:lnTo>
                  <a:pt x="177" y="177"/>
                </a:lnTo>
                <a:lnTo>
                  <a:pt x="178" y="177"/>
                </a:lnTo>
                <a:lnTo>
                  <a:pt x="180" y="178"/>
                </a:lnTo>
                <a:lnTo>
                  <a:pt x="180" y="180"/>
                </a:lnTo>
                <a:lnTo>
                  <a:pt x="180" y="181"/>
                </a:lnTo>
                <a:lnTo>
                  <a:pt x="178" y="181"/>
                </a:lnTo>
                <a:lnTo>
                  <a:pt x="177" y="182"/>
                </a:lnTo>
                <a:lnTo>
                  <a:pt x="177" y="183"/>
                </a:lnTo>
                <a:lnTo>
                  <a:pt x="176" y="184"/>
                </a:lnTo>
                <a:lnTo>
                  <a:pt x="177" y="185"/>
                </a:lnTo>
                <a:lnTo>
                  <a:pt x="177" y="184"/>
                </a:lnTo>
                <a:lnTo>
                  <a:pt x="178" y="184"/>
                </a:lnTo>
                <a:lnTo>
                  <a:pt x="180" y="183"/>
                </a:lnTo>
                <a:lnTo>
                  <a:pt x="181" y="184"/>
                </a:lnTo>
                <a:lnTo>
                  <a:pt x="181" y="185"/>
                </a:lnTo>
                <a:lnTo>
                  <a:pt x="181" y="186"/>
                </a:lnTo>
                <a:lnTo>
                  <a:pt x="181" y="188"/>
                </a:lnTo>
                <a:lnTo>
                  <a:pt x="182" y="188"/>
                </a:lnTo>
                <a:lnTo>
                  <a:pt x="182" y="189"/>
                </a:lnTo>
                <a:lnTo>
                  <a:pt x="183" y="189"/>
                </a:lnTo>
                <a:lnTo>
                  <a:pt x="184" y="189"/>
                </a:lnTo>
                <a:lnTo>
                  <a:pt x="184" y="190"/>
                </a:lnTo>
                <a:lnTo>
                  <a:pt x="184" y="191"/>
                </a:lnTo>
                <a:lnTo>
                  <a:pt x="185" y="191"/>
                </a:lnTo>
                <a:lnTo>
                  <a:pt x="186" y="191"/>
                </a:lnTo>
                <a:lnTo>
                  <a:pt x="186" y="192"/>
                </a:lnTo>
                <a:lnTo>
                  <a:pt x="186" y="193"/>
                </a:lnTo>
                <a:lnTo>
                  <a:pt x="185" y="193"/>
                </a:lnTo>
                <a:lnTo>
                  <a:pt x="185" y="194"/>
                </a:lnTo>
                <a:lnTo>
                  <a:pt x="184" y="194"/>
                </a:lnTo>
                <a:lnTo>
                  <a:pt x="185" y="194"/>
                </a:lnTo>
                <a:lnTo>
                  <a:pt x="185" y="196"/>
                </a:lnTo>
                <a:lnTo>
                  <a:pt x="186" y="196"/>
                </a:lnTo>
                <a:lnTo>
                  <a:pt x="188" y="196"/>
                </a:lnTo>
                <a:lnTo>
                  <a:pt x="189" y="197"/>
                </a:lnTo>
                <a:lnTo>
                  <a:pt x="190" y="197"/>
                </a:lnTo>
                <a:lnTo>
                  <a:pt x="191" y="197"/>
                </a:lnTo>
                <a:lnTo>
                  <a:pt x="191" y="198"/>
                </a:lnTo>
                <a:lnTo>
                  <a:pt x="191" y="199"/>
                </a:lnTo>
                <a:lnTo>
                  <a:pt x="191" y="200"/>
                </a:lnTo>
                <a:lnTo>
                  <a:pt x="191" y="201"/>
                </a:lnTo>
                <a:lnTo>
                  <a:pt x="191" y="202"/>
                </a:lnTo>
                <a:lnTo>
                  <a:pt x="191" y="204"/>
                </a:lnTo>
                <a:lnTo>
                  <a:pt x="189" y="202"/>
                </a:lnTo>
                <a:lnTo>
                  <a:pt x="188" y="204"/>
                </a:lnTo>
                <a:lnTo>
                  <a:pt x="188" y="205"/>
                </a:lnTo>
                <a:lnTo>
                  <a:pt x="189" y="205"/>
                </a:lnTo>
                <a:lnTo>
                  <a:pt x="190" y="205"/>
                </a:lnTo>
                <a:lnTo>
                  <a:pt x="191" y="205"/>
                </a:lnTo>
                <a:lnTo>
                  <a:pt x="192" y="205"/>
                </a:lnTo>
                <a:lnTo>
                  <a:pt x="192" y="206"/>
                </a:lnTo>
                <a:lnTo>
                  <a:pt x="193" y="206"/>
                </a:lnTo>
                <a:lnTo>
                  <a:pt x="194" y="206"/>
                </a:lnTo>
                <a:lnTo>
                  <a:pt x="194" y="205"/>
                </a:lnTo>
                <a:lnTo>
                  <a:pt x="194" y="206"/>
                </a:lnTo>
                <a:lnTo>
                  <a:pt x="194" y="207"/>
                </a:lnTo>
                <a:lnTo>
                  <a:pt x="194" y="208"/>
                </a:lnTo>
                <a:lnTo>
                  <a:pt x="196" y="208"/>
                </a:lnTo>
                <a:lnTo>
                  <a:pt x="197" y="208"/>
                </a:lnTo>
                <a:lnTo>
                  <a:pt x="198" y="208"/>
                </a:lnTo>
                <a:lnTo>
                  <a:pt x="198" y="212"/>
                </a:lnTo>
                <a:lnTo>
                  <a:pt x="198" y="213"/>
                </a:lnTo>
                <a:lnTo>
                  <a:pt x="198" y="216"/>
                </a:lnTo>
                <a:lnTo>
                  <a:pt x="198" y="218"/>
                </a:lnTo>
                <a:lnTo>
                  <a:pt x="198" y="220"/>
                </a:lnTo>
                <a:lnTo>
                  <a:pt x="198" y="221"/>
                </a:lnTo>
                <a:lnTo>
                  <a:pt x="198" y="223"/>
                </a:lnTo>
                <a:lnTo>
                  <a:pt x="198" y="231"/>
                </a:lnTo>
                <a:lnTo>
                  <a:pt x="198" y="233"/>
                </a:lnTo>
                <a:lnTo>
                  <a:pt x="198" y="234"/>
                </a:lnTo>
                <a:lnTo>
                  <a:pt x="197" y="234"/>
                </a:lnTo>
                <a:lnTo>
                  <a:pt x="192" y="234"/>
                </a:lnTo>
                <a:lnTo>
                  <a:pt x="191" y="236"/>
                </a:lnTo>
                <a:lnTo>
                  <a:pt x="189" y="236"/>
                </a:lnTo>
                <a:lnTo>
                  <a:pt x="186" y="236"/>
                </a:lnTo>
                <a:lnTo>
                  <a:pt x="182" y="236"/>
                </a:lnTo>
                <a:lnTo>
                  <a:pt x="180" y="236"/>
                </a:lnTo>
                <a:lnTo>
                  <a:pt x="177" y="236"/>
                </a:lnTo>
                <a:lnTo>
                  <a:pt x="175" y="236"/>
                </a:lnTo>
                <a:lnTo>
                  <a:pt x="173" y="236"/>
                </a:lnTo>
                <a:lnTo>
                  <a:pt x="172" y="236"/>
                </a:lnTo>
                <a:lnTo>
                  <a:pt x="170" y="236"/>
                </a:lnTo>
                <a:lnTo>
                  <a:pt x="169" y="236"/>
                </a:lnTo>
                <a:lnTo>
                  <a:pt x="167" y="236"/>
                </a:lnTo>
                <a:lnTo>
                  <a:pt x="164" y="236"/>
                </a:lnTo>
                <a:lnTo>
                  <a:pt x="161" y="236"/>
                </a:lnTo>
                <a:lnTo>
                  <a:pt x="160" y="236"/>
                </a:lnTo>
                <a:lnTo>
                  <a:pt x="159" y="236"/>
                </a:lnTo>
                <a:lnTo>
                  <a:pt x="152" y="236"/>
                </a:lnTo>
                <a:lnTo>
                  <a:pt x="150" y="236"/>
                </a:lnTo>
                <a:lnTo>
                  <a:pt x="149" y="236"/>
                </a:lnTo>
                <a:lnTo>
                  <a:pt x="148" y="236"/>
                </a:lnTo>
                <a:lnTo>
                  <a:pt x="145" y="236"/>
                </a:lnTo>
                <a:lnTo>
                  <a:pt x="144" y="236"/>
                </a:lnTo>
                <a:lnTo>
                  <a:pt x="144" y="238"/>
                </a:lnTo>
                <a:lnTo>
                  <a:pt x="144" y="240"/>
                </a:lnTo>
                <a:lnTo>
                  <a:pt x="144" y="241"/>
                </a:lnTo>
                <a:lnTo>
                  <a:pt x="144" y="248"/>
                </a:lnTo>
                <a:lnTo>
                  <a:pt x="144" y="252"/>
                </a:lnTo>
                <a:lnTo>
                  <a:pt x="144" y="253"/>
                </a:lnTo>
                <a:lnTo>
                  <a:pt x="144" y="260"/>
                </a:lnTo>
                <a:lnTo>
                  <a:pt x="144" y="261"/>
                </a:lnTo>
                <a:lnTo>
                  <a:pt x="144" y="262"/>
                </a:lnTo>
                <a:lnTo>
                  <a:pt x="144" y="265"/>
                </a:lnTo>
                <a:lnTo>
                  <a:pt x="144" y="266"/>
                </a:lnTo>
                <a:lnTo>
                  <a:pt x="144" y="269"/>
                </a:lnTo>
                <a:lnTo>
                  <a:pt x="144" y="272"/>
                </a:lnTo>
                <a:lnTo>
                  <a:pt x="144" y="273"/>
                </a:lnTo>
                <a:lnTo>
                  <a:pt x="144" y="274"/>
                </a:lnTo>
                <a:lnTo>
                  <a:pt x="144" y="279"/>
                </a:lnTo>
                <a:lnTo>
                  <a:pt x="144" y="280"/>
                </a:lnTo>
                <a:lnTo>
                  <a:pt x="144" y="282"/>
                </a:lnTo>
                <a:lnTo>
                  <a:pt x="144" y="284"/>
                </a:lnTo>
                <a:lnTo>
                  <a:pt x="144" y="285"/>
                </a:lnTo>
                <a:lnTo>
                  <a:pt x="144" y="288"/>
                </a:lnTo>
                <a:lnTo>
                  <a:pt x="135" y="288"/>
                </a:lnTo>
                <a:lnTo>
                  <a:pt x="125" y="288"/>
                </a:lnTo>
                <a:lnTo>
                  <a:pt x="124" y="288"/>
                </a:lnTo>
                <a:lnTo>
                  <a:pt x="122" y="288"/>
                </a:lnTo>
                <a:lnTo>
                  <a:pt x="119" y="288"/>
                </a:lnTo>
                <a:lnTo>
                  <a:pt x="118" y="288"/>
                </a:lnTo>
                <a:lnTo>
                  <a:pt x="116" y="288"/>
                </a:lnTo>
                <a:lnTo>
                  <a:pt x="113" y="288"/>
                </a:lnTo>
                <a:lnTo>
                  <a:pt x="108" y="288"/>
                </a:lnTo>
                <a:lnTo>
                  <a:pt x="104" y="288"/>
                </a:lnTo>
                <a:lnTo>
                  <a:pt x="103" y="288"/>
                </a:lnTo>
                <a:lnTo>
                  <a:pt x="98" y="288"/>
                </a:lnTo>
                <a:lnTo>
                  <a:pt x="97" y="288"/>
                </a:lnTo>
                <a:lnTo>
                  <a:pt x="95" y="288"/>
                </a:lnTo>
                <a:lnTo>
                  <a:pt x="94" y="287"/>
                </a:lnTo>
                <a:lnTo>
                  <a:pt x="93" y="287"/>
                </a:lnTo>
                <a:lnTo>
                  <a:pt x="93" y="286"/>
                </a:lnTo>
                <a:lnTo>
                  <a:pt x="92" y="286"/>
                </a:lnTo>
                <a:lnTo>
                  <a:pt x="82" y="279"/>
                </a:lnTo>
                <a:lnTo>
                  <a:pt x="77" y="274"/>
                </a:lnTo>
                <a:lnTo>
                  <a:pt x="69" y="269"/>
                </a:lnTo>
                <a:lnTo>
                  <a:pt x="68" y="269"/>
                </a:lnTo>
                <a:lnTo>
                  <a:pt x="63" y="264"/>
                </a:lnTo>
                <a:lnTo>
                  <a:pt x="61" y="263"/>
                </a:lnTo>
                <a:lnTo>
                  <a:pt x="60" y="262"/>
                </a:lnTo>
                <a:lnTo>
                  <a:pt x="58" y="262"/>
                </a:lnTo>
                <a:lnTo>
                  <a:pt x="57" y="261"/>
                </a:lnTo>
                <a:lnTo>
                  <a:pt x="55" y="258"/>
                </a:lnTo>
                <a:lnTo>
                  <a:pt x="47" y="253"/>
                </a:lnTo>
                <a:lnTo>
                  <a:pt x="44" y="250"/>
                </a:lnTo>
                <a:lnTo>
                  <a:pt x="41" y="248"/>
                </a:lnTo>
                <a:lnTo>
                  <a:pt x="40" y="248"/>
                </a:lnTo>
                <a:lnTo>
                  <a:pt x="39" y="247"/>
                </a:lnTo>
                <a:lnTo>
                  <a:pt x="34" y="244"/>
                </a:lnTo>
                <a:lnTo>
                  <a:pt x="30" y="240"/>
                </a:lnTo>
                <a:lnTo>
                  <a:pt x="29" y="239"/>
                </a:lnTo>
                <a:lnTo>
                  <a:pt x="27" y="239"/>
                </a:lnTo>
                <a:lnTo>
                  <a:pt x="26" y="238"/>
                </a:lnTo>
                <a:lnTo>
                  <a:pt x="25" y="237"/>
                </a:lnTo>
                <a:lnTo>
                  <a:pt x="24" y="236"/>
                </a:lnTo>
                <a:lnTo>
                  <a:pt x="22" y="234"/>
                </a:lnTo>
                <a:lnTo>
                  <a:pt x="10" y="226"/>
                </a:lnTo>
                <a:lnTo>
                  <a:pt x="9" y="225"/>
                </a:lnTo>
                <a:lnTo>
                  <a:pt x="11" y="224"/>
                </a:lnTo>
                <a:lnTo>
                  <a:pt x="14" y="223"/>
                </a:lnTo>
                <a:lnTo>
                  <a:pt x="16" y="222"/>
                </a:lnTo>
                <a:lnTo>
                  <a:pt x="19" y="220"/>
                </a:lnTo>
                <a:lnTo>
                  <a:pt x="21" y="217"/>
                </a:lnTo>
                <a:lnTo>
                  <a:pt x="22" y="216"/>
                </a:lnTo>
                <a:lnTo>
                  <a:pt x="23" y="214"/>
                </a:lnTo>
                <a:lnTo>
                  <a:pt x="23" y="213"/>
                </a:lnTo>
                <a:lnTo>
                  <a:pt x="23" y="212"/>
                </a:lnTo>
                <a:lnTo>
                  <a:pt x="23" y="209"/>
                </a:lnTo>
                <a:lnTo>
                  <a:pt x="23" y="208"/>
                </a:lnTo>
                <a:lnTo>
                  <a:pt x="22" y="206"/>
                </a:lnTo>
                <a:lnTo>
                  <a:pt x="22" y="205"/>
                </a:lnTo>
                <a:lnTo>
                  <a:pt x="22" y="204"/>
                </a:lnTo>
                <a:lnTo>
                  <a:pt x="21" y="201"/>
                </a:lnTo>
                <a:lnTo>
                  <a:pt x="19" y="199"/>
                </a:lnTo>
                <a:lnTo>
                  <a:pt x="17" y="196"/>
                </a:lnTo>
                <a:lnTo>
                  <a:pt x="15" y="193"/>
                </a:lnTo>
                <a:lnTo>
                  <a:pt x="13" y="191"/>
                </a:lnTo>
                <a:lnTo>
                  <a:pt x="11" y="190"/>
                </a:lnTo>
                <a:lnTo>
                  <a:pt x="9" y="188"/>
                </a:lnTo>
                <a:lnTo>
                  <a:pt x="9" y="186"/>
                </a:lnTo>
                <a:lnTo>
                  <a:pt x="6" y="182"/>
                </a:lnTo>
                <a:lnTo>
                  <a:pt x="6" y="181"/>
                </a:lnTo>
                <a:lnTo>
                  <a:pt x="2" y="176"/>
                </a:lnTo>
                <a:lnTo>
                  <a:pt x="0" y="169"/>
                </a:lnTo>
                <a:lnTo>
                  <a:pt x="0" y="164"/>
                </a:lnTo>
                <a:lnTo>
                  <a:pt x="0" y="162"/>
                </a:lnTo>
                <a:lnTo>
                  <a:pt x="0" y="161"/>
                </a:lnTo>
                <a:lnTo>
                  <a:pt x="0" y="160"/>
                </a:lnTo>
                <a:lnTo>
                  <a:pt x="0" y="159"/>
                </a:lnTo>
                <a:lnTo>
                  <a:pt x="1" y="158"/>
                </a:lnTo>
                <a:lnTo>
                  <a:pt x="1" y="156"/>
                </a:lnTo>
                <a:lnTo>
                  <a:pt x="2" y="154"/>
                </a:lnTo>
                <a:lnTo>
                  <a:pt x="2" y="153"/>
                </a:lnTo>
                <a:lnTo>
                  <a:pt x="2" y="152"/>
                </a:lnTo>
                <a:lnTo>
                  <a:pt x="1" y="150"/>
                </a:lnTo>
                <a:lnTo>
                  <a:pt x="1" y="148"/>
                </a:lnTo>
                <a:lnTo>
                  <a:pt x="0" y="144"/>
                </a:lnTo>
                <a:lnTo>
                  <a:pt x="0" y="141"/>
                </a:lnTo>
                <a:lnTo>
                  <a:pt x="0" y="138"/>
                </a:lnTo>
                <a:lnTo>
                  <a:pt x="0" y="137"/>
                </a:lnTo>
                <a:lnTo>
                  <a:pt x="0" y="135"/>
                </a:lnTo>
                <a:lnTo>
                  <a:pt x="0" y="134"/>
                </a:lnTo>
                <a:lnTo>
                  <a:pt x="1" y="133"/>
                </a:lnTo>
                <a:lnTo>
                  <a:pt x="2" y="132"/>
                </a:lnTo>
                <a:lnTo>
                  <a:pt x="3" y="129"/>
                </a:lnTo>
                <a:lnTo>
                  <a:pt x="5" y="127"/>
                </a:lnTo>
                <a:lnTo>
                  <a:pt x="6" y="127"/>
                </a:lnTo>
                <a:lnTo>
                  <a:pt x="8" y="126"/>
                </a:lnTo>
                <a:lnTo>
                  <a:pt x="10" y="121"/>
                </a:lnTo>
                <a:lnTo>
                  <a:pt x="13" y="120"/>
                </a:lnTo>
                <a:lnTo>
                  <a:pt x="14" y="120"/>
                </a:lnTo>
                <a:lnTo>
                  <a:pt x="14" y="119"/>
                </a:lnTo>
                <a:lnTo>
                  <a:pt x="15" y="119"/>
                </a:lnTo>
                <a:lnTo>
                  <a:pt x="16" y="119"/>
                </a:lnTo>
                <a:lnTo>
                  <a:pt x="18" y="119"/>
                </a:lnTo>
                <a:lnTo>
                  <a:pt x="19" y="120"/>
                </a:lnTo>
                <a:lnTo>
                  <a:pt x="21" y="121"/>
                </a:lnTo>
                <a:lnTo>
                  <a:pt x="21" y="122"/>
                </a:lnTo>
                <a:lnTo>
                  <a:pt x="22" y="124"/>
                </a:lnTo>
                <a:lnTo>
                  <a:pt x="23" y="124"/>
                </a:lnTo>
                <a:lnTo>
                  <a:pt x="23" y="125"/>
                </a:lnTo>
                <a:lnTo>
                  <a:pt x="24" y="126"/>
                </a:lnTo>
                <a:lnTo>
                  <a:pt x="24" y="127"/>
                </a:lnTo>
                <a:lnTo>
                  <a:pt x="25" y="127"/>
                </a:lnTo>
                <a:lnTo>
                  <a:pt x="25" y="128"/>
                </a:lnTo>
                <a:lnTo>
                  <a:pt x="25" y="129"/>
                </a:lnTo>
                <a:lnTo>
                  <a:pt x="25" y="130"/>
                </a:lnTo>
                <a:lnTo>
                  <a:pt x="25" y="132"/>
                </a:lnTo>
                <a:lnTo>
                  <a:pt x="25" y="133"/>
                </a:lnTo>
                <a:lnTo>
                  <a:pt x="25" y="134"/>
                </a:lnTo>
                <a:lnTo>
                  <a:pt x="25" y="135"/>
                </a:lnTo>
                <a:lnTo>
                  <a:pt x="24" y="136"/>
                </a:lnTo>
                <a:lnTo>
                  <a:pt x="23" y="136"/>
                </a:lnTo>
                <a:lnTo>
                  <a:pt x="22" y="137"/>
                </a:lnTo>
                <a:lnTo>
                  <a:pt x="21" y="138"/>
                </a:lnTo>
                <a:lnTo>
                  <a:pt x="19" y="140"/>
                </a:lnTo>
                <a:lnTo>
                  <a:pt x="18" y="141"/>
                </a:lnTo>
                <a:lnTo>
                  <a:pt x="18" y="142"/>
                </a:lnTo>
                <a:lnTo>
                  <a:pt x="17" y="143"/>
                </a:lnTo>
                <a:lnTo>
                  <a:pt x="17" y="144"/>
                </a:lnTo>
                <a:lnTo>
                  <a:pt x="17" y="145"/>
                </a:lnTo>
                <a:lnTo>
                  <a:pt x="17" y="146"/>
                </a:lnTo>
                <a:lnTo>
                  <a:pt x="17" y="148"/>
                </a:lnTo>
                <a:lnTo>
                  <a:pt x="17" y="149"/>
                </a:lnTo>
                <a:lnTo>
                  <a:pt x="16" y="151"/>
                </a:lnTo>
                <a:lnTo>
                  <a:pt x="17" y="152"/>
                </a:lnTo>
                <a:lnTo>
                  <a:pt x="17" y="153"/>
                </a:lnTo>
                <a:lnTo>
                  <a:pt x="17" y="154"/>
                </a:lnTo>
                <a:lnTo>
                  <a:pt x="17" y="156"/>
                </a:lnTo>
                <a:lnTo>
                  <a:pt x="18" y="157"/>
                </a:lnTo>
                <a:lnTo>
                  <a:pt x="19" y="158"/>
                </a:lnTo>
                <a:lnTo>
                  <a:pt x="19" y="159"/>
                </a:lnTo>
                <a:lnTo>
                  <a:pt x="21" y="160"/>
                </a:lnTo>
                <a:lnTo>
                  <a:pt x="22" y="160"/>
                </a:lnTo>
                <a:lnTo>
                  <a:pt x="22" y="161"/>
                </a:lnTo>
                <a:lnTo>
                  <a:pt x="23" y="161"/>
                </a:lnTo>
                <a:lnTo>
                  <a:pt x="24" y="161"/>
                </a:lnTo>
                <a:lnTo>
                  <a:pt x="25" y="162"/>
                </a:lnTo>
                <a:lnTo>
                  <a:pt x="26" y="162"/>
                </a:lnTo>
                <a:lnTo>
                  <a:pt x="27" y="162"/>
                </a:lnTo>
                <a:lnTo>
                  <a:pt x="29" y="162"/>
                </a:lnTo>
                <a:lnTo>
                  <a:pt x="31" y="162"/>
                </a:lnTo>
                <a:lnTo>
                  <a:pt x="32" y="161"/>
                </a:lnTo>
                <a:lnTo>
                  <a:pt x="33" y="161"/>
                </a:lnTo>
                <a:lnTo>
                  <a:pt x="34" y="161"/>
                </a:lnTo>
                <a:lnTo>
                  <a:pt x="36" y="160"/>
                </a:lnTo>
                <a:lnTo>
                  <a:pt x="37" y="160"/>
                </a:lnTo>
                <a:lnTo>
                  <a:pt x="38" y="159"/>
                </a:lnTo>
                <a:lnTo>
                  <a:pt x="39" y="158"/>
                </a:lnTo>
                <a:lnTo>
                  <a:pt x="40" y="158"/>
                </a:lnTo>
                <a:lnTo>
                  <a:pt x="40" y="157"/>
                </a:lnTo>
                <a:lnTo>
                  <a:pt x="41" y="156"/>
                </a:lnTo>
                <a:lnTo>
                  <a:pt x="42" y="156"/>
                </a:lnTo>
                <a:lnTo>
                  <a:pt x="42" y="154"/>
                </a:lnTo>
                <a:lnTo>
                  <a:pt x="44" y="154"/>
                </a:lnTo>
                <a:lnTo>
                  <a:pt x="44" y="153"/>
                </a:lnTo>
                <a:lnTo>
                  <a:pt x="45" y="152"/>
                </a:lnTo>
                <a:lnTo>
                  <a:pt x="45" y="151"/>
                </a:lnTo>
                <a:lnTo>
                  <a:pt x="46" y="151"/>
                </a:lnTo>
                <a:lnTo>
                  <a:pt x="46" y="150"/>
                </a:lnTo>
                <a:lnTo>
                  <a:pt x="47" y="149"/>
                </a:lnTo>
                <a:lnTo>
                  <a:pt x="49" y="148"/>
                </a:lnTo>
                <a:lnTo>
                  <a:pt x="50" y="145"/>
                </a:lnTo>
                <a:lnTo>
                  <a:pt x="52" y="145"/>
                </a:lnTo>
                <a:lnTo>
                  <a:pt x="53" y="144"/>
                </a:lnTo>
                <a:lnTo>
                  <a:pt x="54" y="144"/>
                </a:lnTo>
                <a:lnTo>
                  <a:pt x="55" y="143"/>
                </a:lnTo>
                <a:lnTo>
                  <a:pt x="56" y="141"/>
                </a:lnTo>
                <a:lnTo>
                  <a:pt x="58" y="140"/>
                </a:lnTo>
                <a:lnTo>
                  <a:pt x="58" y="138"/>
                </a:lnTo>
                <a:lnTo>
                  <a:pt x="60" y="136"/>
                </a:lnTo>
                <a:lnTo>
                  <a:pt x="62" y="135"/>
                </a:lnTo>
                <a:lnTo>
                  <a:pt x="62" y="134"/>
                </a:lnTo>
                <a:lnTo>
                  <a:pt x="63" y="133"/>
                </a:lnTo>
                <a:lnTo>
                  <a:pt x="63" y="130"/>
                </a:lnTo>
                <a:lnTo>
                  <a:pt x="63" y="129"/>
                </a:lnTo>
                <a:lnTo>
                  <a:pt x="64" y="128"/>
                </a:lnTo>
                <a:lnTo>
                  <a:pt x="64" y="127"/>
                </a:lnTo>
                <a:lnTo>
                  <a:pt x="64" y="126"/>
                </a:lnTo>
                <a:lnTo>
                  <a:pt x="64" y="125"/>
                </a:lnTo>
                <a:lnTo>
                  <a:pt x="63" y="124"/>
                </a:lnTo>
                <a:lnTo>
                  <a:pt x="63" y="122"/>
                </a:lnTo>
                <a:lnTo>
                  <a:pt x="62" y="121"/>
                </a:lnTo>
                <a:lnTo>
                  <a:pt x="62" y="120"/>
                </a:lnTo>
                <a:lnTo>
                  <a:pt x="61" y="120"/>
                </a:lnTo>
                <a:lnTo>
                  <a:pt x="61" y="119"/>
                </a:lnTo>
                <a:lnTo>
                  <a:pt x="60" y="119"/>
                </a:lnTo>
                <a:lnTo>
                  <a:pt x="58" y="118"/>
                </a:lnTo>
                <a:lnTo>
                  <a:pt x="57" y="118"/>
                </a:lnTo>
                <a:lnTo>
                  <a:pt x="56" y="117"/>
                </a:lnTo>
                <a:lnTo>
                  <a:pt x="55" y="117"/>
                </a:lnTo>
                <a:lnTo>
                  <a:pt x="54" y="117"/>
                </a:lnTo>
                <a:lnTo>
                  <a:pt x="53" y="117"/>
                </a:lnTo>
                <a:lnTo>
                  <a:pt x="52" y="117"/>
                </a:lnTo>
                <a:lnTo>
                  <a:pt x="49" y="117"/>
                </a:lnTo>
                <a:lnTo>
                  <a:pt x="48" y="117"/>
                </a:lnTo>
                <a:lnTo>
                  <a:pt x="48" y="118"/>
                </a:lnTo>
                <a:lnTo>
                  <a:pt x="47" y="118"/>
                </a:lnTo>
                <a:lnTo>
                  <a:pt x="46" y="118"/>
                </a:lnTo>
                <a:lnTo>
                  <a:pt x="45" y="118"/>
                </a:lnTo>
                <a:lnTo>
                  <a:pt x="42" y="118"/>
                </a:lnTo>
                <a:lnTo>
                  <a:pt x="41" y="119"/>
                </a:lnTo>
                <a:lnTo>
                  <a:pt x="40" y="119"/>
                </a:lnTo>
                <a:lnTo>
                  <a:pt x="38" y="119"/>
                </a:lnTo>
                <a:lnTo>
                  <a:pt x="36" y="120"/>
                </a:lnTo>
                <a:lnTo>
                  <a:pt x="33" y="120"/>
                </a:lnTo>
                <a:lnTo>
                  <a:pt x="32" y="120"/>
                </a:lnTo>
                <a:lnTo>
                  <a:pt x="30" y="120"/>
                </a:lnTo>
                <a:lnTo>
                  <a:pt x="29" y="119"/>
                </a:lnTo>
                <a:lnTo>
                  <a:pt x="26" y="119"/>
                </a:lnTo>
                <a:lnTo>
                  <a:pt x="25" y="118"/>
                </a:lnTo>
                <a:lnTo>
                  <a:pt x="24" y="118"/>
                </a:lnTo>
                <a:lnTo>
                  <a:pt x="23" y="117"/>
                </a:lnTo>
                <a:lnTo>
                  <a:pt x="22" y="117"/>
                </a:lnTo>
                <a:lnTo>
                  <a:pt x="21" y="114"/>
                </a:lnTo>
                <a:lnTo>
                  <a:pt x="18" y="113"/>
                </a:lnTo>
                <a:lnTo>
                  <a:pt x="17" y="111"/>
                </a:lnTo>
                <a:lnTo>
                  <a:pt x="16" y="110"/>
                </a:lnTo>
                <a:lnTo>
                  <a:pt x="14" y="108"/>
                </a:lnTo>
                <a:lnTo>
                  <a:pt x="14" y="106"/>
                </a:lnTo>
                <a:lnTo>
                  <a:pt x="13" y="106"/>
                </a:lnTo>
                <a:lnTo>
                  <a:pt x="13" y="105"/>
                </a:lnTo>
                <a:lnTo>
                  <a:pt x="11" y="104"/>
                </a:lnTo>
                <a:lnTo>
                  <a:pt x="10" y="103"/>
                </a:lnTo>
                <a:lnTo>
                  <a:pt x="10" y="102"/>
                </a:lnTo>
                <a:lnTo>
                  <a:pt x="10" y="101"/>
                </a:lnTo>
                <a:lnTo>
                  <a:pt x="10" y="98"/>
                </a:lnTo>
                <a:lnTo>
                  <a:pt x="10" y="97"/>
                </a:lnTo>
                <a:lnTo>
                  <a:pt x="11" y="95"/>
                </a:lnTo>
                <a:lnTo>
                  <a:pt x="13" y="94"/>
                </a:lnTo>
                <a:lnTo>
                  <a:pt x="14" y="93"/>
                </a:lnTo>
                <a:lnTo>
                  <a:pt x="15" y="93"/>
                </a:lnTo>
                <a:lnTo>
                  <a:pt x="16" y="92"/>
                </a:lnTo>
                <a:lnTo>
                  <a:pt x="17" y="92"/>
                </a:lnTo>
                <a:lnTo>
                  <a:pt x="18" y="92"/>
                </a:lnTo>
                <a:lnTo>
                  <a:pt x="19" y="92"/>
                </a:lnTo>
                <a:lnTo>
                  <a:pt x="21" y="92"/>
                </a:lnTo>
                <a:lnTo>
                  <a:pt x="22" y="92"/>
                </a:lnTo>
                <a:lnTo>
                  <a:pt x="23" y="90"/>
                </a:lnTo>
                <a:lnTo>
                  <a:pt x="24" y="90"/>
                </a:lnTo>
                <a:lnTo>
                  <a:pt x="25" y="90"/>
                </a:lnTo>
                <a:lnTo>
                  <a:pt x="25" y="89"/>
                </a:lnTo>
                <a:lnTo>
                  <a:pt x="26" y="88"/>
                </a:lnTo>
                <a:lnTo>
                  <a:pt x="27" y="87"/>
                </a:lnTo>
                <a:lnTo>
                  <a:pt x="27" y="86"/>
                </a:lnTo>
                <a:lnTo>
                  <a:pt x="27" y="85"/>
                </a:lnTo>
                <a:lnTo>
                  <a:pt x="26" y="84"/>
                </a:lnTo>
                <a:lnTo>
                  <a:pt x="26" y="82"/>
                </a:lnTo>
                <a:lnTo>
                  <a:pt x="25" y="81"/>
                </a:lnTo>
                <a:lnTo>
                  <a:pt x="24" y="80"/>
                </a:lnTo>
                <a:lnTo>
                  <a:pt x="24" y="79"/>
                </a:lnTo>
                <a:lnTo>
                  <a:pt x="24" y="78"/>
                </a:lnTo>
                <a:lnTo>
                  <a:pt x="23" y="78"/>
                </a:lnTo>
                <a:lnTo>
                  <a:pt x="23" y="77"/>
                </a:lnTo>
                <a:lnTo>
                  <a:pt x="23" y="76"/>
                </a:lnTo>
                <a:lnTo>
                  <a:pt x="22" y="73"/>
                </a:lnTo>
                <a:lnTo>
                  <a:pt x="22" y="72"/>
                </a:lnTo>
                <a:lnTo>
                  <a:pt x="22" y="71"/>
                </a:lnTo>
                <a:lnTo>
                  <a:pt x="21" y="69"/>
                </a:lnTo>
                <a:lnTo>
                  <a:pt x="21" y="68"/>
                </a:lnTo>
                <a:lnTo>
                  <a:pt x="21" y="65"/>
                </a:lnTo>
                <a:lnTo>
                  <a:pt x="22" y="63"/>
                </a:lnTo>
                <a:lnTo>
                  <a:pt x="23" y="62"/>
                </a:lnTo>
                <a:lnTo>
                  <a:pt x="24" y="60"/>
                </a:lnTo>
                <a:lnTo>
                  <a:pt x="25" y="58"/>
                </a:lnTo>
                <a:lnTo>
                  <a:pt x="26" y="57"/>
                </a:lnTo>
                <a:lnTo>
                  <a:pt x="27" y="56"/>
                </a:lnTo>
                <a:lnTo>
                  <a:pt x="30" y="56"/>
                </a:lnTo>
                <a:lnTo>
                  <a:pt x="31" y="55"/>
                </a:lnTo>
                <a:lnTo>
                  <a:pt x="33" y="55"/>
                </a:lnTo>
                <a:lnTo>
                  <a:pt x="34" y="55"/>
                </a:lnTo>
                <a:lnTo>
                  <a:pt x="36" y="55"/>
                </a:lnTo>
                <a:lnTo>
                  <a:pt x="37" y="55"/>
                </a:lnTo>
                <a:lnTo>
                  <a:pt x="38" y="55"/>
                </a:lnTo>
                <a:lnTo>
                  <a:pt x="38" y="56"/>
                </a:lnTo>
                <a:lnTo>
                  <a:pt x="39" y="58"/>
                </a:lnTo>
                <a:lnTo>
                  <a:pt x="40" y="62"/>
                </a:lnTo>
                <a:lnTo>
                  <a:pt x="41" y="64"/>
                </a:lnTo>
                <a:lnTo>
                  <a:pt x="42" y="68"/>
                </a:lnTo>
                <a:lnTo>
                  <a:pt x="44" y="69"/>
                </a:lnTo>
                <a:lnTo>
                  <a:pt x="44" y="70"/>
                </a:lnTo>
                <a:lnTo>
                  <a:pt x="45" y="71"/>
                </a:lnTo>
                <a:lnTo>
                  <a:pt x="45" y="72"/>
                </a:lnTo>
                <a:lnTo>
                  <a:pt x="45" y="73"/>
                </a:lnTo>
                <a:lnTo>
                  <a:pt x="45" y="74"/>
                </a:lnTo>
                <a:lnTo>
                  <a:pt x="44" y="76"/>
                </a:lnTo>
                <a:lnTo>
                  <a:pt x="44" y="77"/>
                </a:lnTo>
                <a:lnTo>
                  <a:pt x="42" y="78"/>
                </a:lnTo>
                <a:lnTo>
                  <a:pt x="41" y="79"/>
                </a:lnTo>
                <a:lnTo>
                  <a:pt x="39" y="80"/>
                </a:lnTo>
                <a:lnTo>
                  <a:pt x="38" y="81"/>
                </a:lnTo>
                <a:lnTo>
                  <a:pt x="37" y="82"/>
                </a:lnTo>
                <a:lnTo>
                  <a:pt x="36" y="82"/>
                </a:lnTo>
                <a:lnTo>
                  <a:pt x="34" y="84"/>
                </a:lnTo>
                <a:lnTo>
                  <a:pt x="33" y="85"/>
                </a:lnTo>
                <a:lnTo>
                  <a:pt x="33" y="86"/>
                </a:lnTo>
                <a:lnTo>
                  <a:pt x="32" y="86"/>
                </a:lnTo>
                <a:lnTo>
                  <a:pt x="32" y="87"/>
                </a:lnTo>
                <a:lnTo>
                  <a:pt x="32" y="88"/>
                </a:lnTo>
                <a:lnTo>
                  <a:pt x="32" y="89"/>
                </a:lnTo>
                <a:lnTo>
                  <a:pt x="32" y="90"/>
                </a:lnTo>
                <a:lnTo>
                  <a:pt x="33" y="92"/>
                </a:lnTo>
                <a:lnTo>
                  <a:pt x="33" y="93"/>
                </a:lnTo>
                <a:lnTo>
                  <a:pt x="33" y="94"/>
                </a:lnTo>
                <a:lnTo>
                  <a:pt x="33" y="95"/>
                </a:lnTo>
                <a:lnTo>
                  <a:pt x="34" y="97"/>
                </a:lnTo>
                <a:lnTo>
                  <a:pt x="34" y="98"/>
                </a:lnTo>
                <a:lnTo>
                  <a:pt x="36" y="98"/>
                </a:lnTo>
                <a:lnTo>
                  <a:pt x="37" y="100"/>
                </a:lnTo>
                <a:lnTo>
                  <a:pt x="38" y="100"/>
                </a:lnTo>
                <a:lnTo>
                  <a:pt x="38" y="101"/>
                </a:lnTo>
                <a:lnTo>
                  <a:pt x="40" y="101"/>
                </a:lnTo>
                <a:lnTo>
                  <a:pt x="41" y="102"/>
                </a:lnTo>
                <a:lnTo>
                  <a:pt x="42" y="102"/>
                </a:lnTo>
                <a:lnTo>
                  <a:pt x="44" y="103"/>
                </a:lnTo>
                <a:lnTo>
                  <a:pt x="45" y="103"/>
                </a:lnTo>
                <a:lnTo>
                  <a:pt x="46" y="103"/>
                </a:lnTo>
                <a:lnTo>
                  <a:pt x="49" y="103"/>
                </a:lnTo>
                <a:lnTo>
                  <a:pt x="50" y="103"/>
                </a:lnTo>
                <a:lnTo>
                  <a:pt x="53" y="103"/>
                </a:lnTo>
                <a:lnTo>
                  <a:pt x="55" y="103"/>
                </a:lnTo>
                <a:lnTo>
                  <a:pt x="58" y="102"/>
                </a:lnTo>
                <a:lnTo>
                  <a:pt x="61" y="102"/>
                </a:lnTo>
                <a:lnTo>
                  <a:pt x="61" y="101"/>
                </a:lnTo>
                <a:lnTo>
                  <a:pt x="62" y="101"/>
                </a:lnTo>
                <a:lnTo>
                  <a:pt x="63" y="100"/>
                </a:lnTo>
                <a:lnTo>
                  <a:pt x="64" y="100"/>
                </a:lnTo>
                <a:lnTo>
                  <a:pt x="64" y="98"/>
                </a:lnTo>
                <a:lnTo>
                  <a:pt x="65" y="98"/>
                </a:lnTo>
                <a:lnTo>
                  <a:pt x="66" y="97"/>
                </a:lnTo>
                <a:lnTo>
                  <a:pt x="68" y="97"/>
                </a:lnTo>
                <a:lnTo>
                  <a:pt x="68" y="96"/>
                </a:lnTo>
                <a:lnTo>
                  <a:pt x="69" y="95"/>
                </a:lnTo>
                <a:lnTo>
                  <a:pt x="69" y="94"/>
                </a:lnTo>
                <a:lnTo>
                  <a:pt x="70" y="93"/>
                </a:lnTo>
                <a:lnTo>
                  <a:pt x="70" y="92"/>
                </a:lnTo>
                <a:lnTo>
                  <a:pt x="70" y="90"/>
                </a:lnTo>
                <a:lnTo>
                  <a:pt x="70" y="89"/>
                </a:lnTo>
                <a:lnTo>
                  <a:pt x="70" y="88"/>
                </a:lnTo>
                <a:lnTo>
                  <a:pt x="70" y="87"/>
                </a:lnTo>
                <a:lnTo>
                  <a:pt x="70" y="86"/>
                </a:lnTo>
                <a:lnTo>
                  <a:pt x="69" y="85"/>
                </a:lnTo>
                <a:lnTo>
                  <a:pt x="69" y="84"/>
                </a:lnTo>
                <a:lnTo>
                  <a:pt x="68" y="82"/>
                </a:lnTo>
                <a:lnTo>
                  <a:pt x="68" y="81"/>
                </a:lnTo>
                <a:lnTo>
                  <a:pt x="68" y="80"/>
                </a:lnTo>
                <a:lnTo>
                  <a:pt x="66" y="80"/>
                </a:lnTo>
                <a:lnTo>
                  <a:pt x="66" y="79"/>
                </a:lnTo>
                <a:lnTo>
                  <a:pt x="65" y="77"/>
                </a:lnTo>
                <a:lnTo>
                  <a:pt x="63" y="73"/>
                </a:lnTo>
                <a:lnTo>
                  <a:pt x="62" y="71"/>
                </a:lnTo>
                <a:lnTo>
                  <a:pt x="61" y="70"/>
                </a:lnTo>
                <a:lnTo>
                  <a:pt x="61" y="69"/>
                </a:lnTo>
                <a:lnTo>
                  <a:pt x="60" y="68"/>
                </a:lnTo>
                <a:lnTo>
                  <a:pt x="60" y="65"/>
                </a:lnTo>
                <a:lnTo>
                  <a:pt x="60" y="64"/>
                </a:lnTo>
                <a:lnTo>
                  <a:pt x="58" y="63"/>
                </a:lnTo>
                <a:lnTo>
                  <a:pt x="58" y="62"/>
                </a:lnTo>
                <a:lnTo>
                  <a:pt x="58" y="61"/>
                </a:lnTo>
                <a:lnTo>
                  <a:pt x="58" y="60"/>
                </a:lnTo>
                <a:lnTo>
                  <a:pt x="58" y="58"/>
                </a:lnTo>
                <a:lnTo>
                  <a:pt x="58" y="57"/>
                </a:lnTo>
                <a:lnTo>
                  <a:pt x="60" y="55"/>
                </a:lnTo>
                <a:lnTo>
                  <a:pt x="61" y="54"/>
                </a:lnTo>
                <a:lnTo>
                  <a:pt x="62" y="52"/>
                </a:lnTo>
                <a:lnTo>
                  <a:pt x="63" y="50"/>
                </a:lnTo>
                <a:lnTo>
                  <a:pt x="64" y="49"/>
                </a:lnTo>
                <a:lnTo>
                  <a:pt x="65" y="48"/>
                </a:lnTo>
                <a:lnTo>
                  <a:pt x="66" y="48"/>
                </a:lnTo>
                <a:lnTo>
                  <a:pt x="66" y="46"/>
                </a:lnTo>
                <a:lnTo>
                  <a:pt x="68" y="44"/>
                </a:lnTo>
                <a:lnTo>
                  <a:pt x="68" y="42"/>
                </a:lnTo>
                <a:lnTo>
                  <a:pt x="66" y="41"/>
                </a:lnTo>
                <a:lnTo>
                  <a:pt x="66" y="40"/>
                </a:lnTo>
                <a:lnTo>
                  <a:pt x="66" y="39"/>
                </a:lnTo>
                <a:lnTo>
                  <a:pt x="65" y="38"/>
                </a:lnTo>
                <a:lnTo>
                  <a:pt x="64" y="36"/>
                </a:lnTo>
                <a:lnTo>
                  <a:pt x="63" y="33"/>
                </a:lnTo>
                <a:lnTo>
                  <a:pt x="62" y="31"/>
                </a:lnTo>
                <a:lnTo>
                  <a:pt x="60" y="28"/>
                </a:lnTo>
                <a:lnTo>
                  <a:pt x="58" y="26"/>
                </a:lnTo>
                <a:lnTo>
                  <a:pt x="58" y="25"/>
                </a:lnTo>
                <a:lnTo>
                  <a:pt x="57" y="25"/>
                </a:lnTo>
                <a:lnTo>
                  <a:pt x="57" y="24"/>
                </a:lnTo>
                <a:lnTo>
                  <a:pt x="55" y="22"/>
                </a:lnTo>
                <a:lnTo>
                  <a:pt x="55" y="21"/>
                </a:lnTo>
                <a:lnTo>
                  <a:pt x="54" y="20"/>
                </a:lnTo>
                <a:lnTo>
                  <a:pt x="54" y="18"/>
                </a:lnTo>
                <a:lnTo>
                  <a:pt x="54" y="17"/>
                </a:lnTo>
                <a:lnTo>
                  <a:pt x="54" y="16"/>
                </a:lnTo>
                <a:lnTo>
                  <a:pt x="53" y="14"/>
                </a:lnTo>
                <a:lnTo>
                  <a:pt x="54" y="12"/>
                </a:lnTo>
                <a:lnTo>
                  <a:pt x="54" y="10"/>
                </a:lnTo>
                <a:lnTo>
                  <a:pt x="54" y="9"/>
                </a:lnTo>
                <a:lnTo>
                  <a:pt x="55" y="7"/>
                </a:lnTo>
                <a:lnTo>
                  <a:pt x="56" y="5"/>
                </a:lnTo>
                <a:lnTo>
                  <a:pt x="58" y="4"/>
                </a:lnTo>
                <a:lnTo>
                  <a:pt x="63" y="0"/>
                </a:lnTo>
                <a:lnTo>
                  <a:pt x="65" y="0"/>
                </a:lnTo>
                <a:lnTo>
                  <a:pt x="66" y="0"/>
                </a:lnTo>
                <a:lnTo>
                  <a:pt x="69" y="0"/>
                </a:lnTo>
                <a:lnTo>
                  <a:pt x="71" y="1"/>
                </a:lnTo>
                <a:lnTo>
                  <a:pt x="73" y="2"/>
                </a:lnTo>
                <a:lnTo>
                  <a:pt x="76" y="4"/>
                </a:lnTo>
                <a:lnTo>
                  <a:pt x="77" y="5"/>
                </a:lnTo>
                <a:lnTo>
                  <a:pt x="78" y="6"/>
                </a:lnTo>
                <a:lnTo>
                  <a:pt x="79" y="7"/>
                </a:lnTo>
                <a:lnTo>
                  <a:pt x="79" y="8"/>
                </a:lnTo>
                <a:lnTo>
                  <a:pt x="79" y="9"/>
                </a:lnTo>
                <a:lnTo>
                  <a:pt x="80" y="10"/>
                </a:lnTo>
                <a:lnTo>
                  <a:pt x="80" y="12"/>
                </a:lnTo>
                <a:lnTo>
                  <a:pt x="81" y="12"/>
                </a:lnTo>
                <a:lnTo>
                  <a:pt x="81" y="13"/>
                </a:lnTo>
                <a:lnTo>
                  <a:pt x="81" y="14"/>
                </a:lnTo>
                <a:lnTo>
                  <a:pt x="81" y="15"/>
                </a:lnTo>
                <a:lnTo>
                  <a:pt x="81" y="16"/>
                </a:lnTo>
                <a:lnTo>
                  <a:pt x="81" y="18"/>
                </a:lnTo>
                <a:lnTo>
                  <a:pt x="80" y="21"/>
                </a:lnTo>
                <a:lnTo>
                  <a:pt x="80" y="23"/>
                </a:lnTo>
                <a:lnTo>
                  <a:pt x="80" y="26"/>
                </a:lnTo>
                <a:lnTo>
                  <a:pt x="81" y="30"/>
                </a:lnTo>
                <a:lnTo>
                  <a:pt x="81" y="31"/>
                </a:lnTo>
                <a:lnTo>
                  <a:pt x="84" y="33"/>
                </a:lnTo>
                <a:lnTo>
                  <a:pt x="84" y="34"/>
                </a:lnTo>
                <a:lnTo>
                  <a:pt x="84" y="36"/>
                </a:lnTo>
                <a:lnTo>
                  <a:pt x="85" y="36"/>
                </a:lnTo>
                <a:lnTo>
                  <a:pt x="86" y="37"/>
                </a:lnTo>
                <a:lnTo>
                  <a:pt x="88" y="37"/>
                </a:lnTo>
                <a:lnTo>
                  <a:pt x="90" y="37"/>
                </a:lnTo>
                <a:lnTo>
                  <a:pt x="93" y="37"/>
                </a:lnTo>
                <a:lnTo>
                  <a:pt x="94" y="36"/>
                </a:lnTo>
                <a:lnTo>
                  <a:pt x="95" y="34"/>
                </a:lnTo>
                <a:lnTo>
                  <a:pt x="96" y="34"/>
                </a:lnTo>
                <a:lnTo>
                  <a:pt x="97" y="34"/>
                </a:lnTo>
                <a:lnTo>
                  <a:pt x="98" y="33"/>
                </a:lnTo>
                <a:lnTo>
                  <a:pt x="100" y="32"/>
                </a:lnTo>
                <a:lnTo>
                  <a:pt x="101" y="31"/>
                </a:lnTo>
                <a:lnTo>
                  <a:pt x="103" y="31"/>
                </a:lnTo>
                <a:lnTo>
                  <a:pt x="105" y="30"/>
                </a:lnTo>
                <a:lnTo>
                  <a:pt x="105" y="29"/>
                </a:lnTo>
                <a:lnTo>
                  <a:pt x="106" y="29"/>
                </a:lnTo>
                <a:lnTo>
                  <a:pt x="108" y="29"/>
                </a:lnTo>
                <a:lnTo>
                  <a:pt x="109" y="28"/>
                </a:lnTo>
                <a:lnTo>
                  <a:pt x="110" y="28"/>
                </a:lnTo>
                <a:lnTo>
                  <a:pt x="111" y="26"/>
                </a:lnTo>
                <a:lnTo>
                  <a:pt x="112" y="26"/>
                </a:lnTo>
                <a:lnTo>
                  <a:pt x="113" y="26"/>
                </a:lnTo>
                <a:lnTo>
                  <a:pt x="114" y="26"/>
                </a:lnTo>
                <a:lnTo>
                  <a:pt x="116" y="25"/>
                </a:lnTo>
                <a:lnTo>
                  <a:pt x="117" y="25"/>
                </a:lnTo>
                <a:lnTo>
                  <a:pt x="118" y="25"/>
                </a:lnTo>
                <a:lnTo>
                  <a:pt x="119" y="25"/>
                </a:lnTo>
                <a:lnTo>
                  <a:pt x="120" y="24"/>
                </a:lnTo>
                <a:lnTo>
                  <a:pt x="121" y="23"/>
                </a:lnTo>
                <a:lnTo>
                  <a:pt x="122" y="23"/>
                </a:lnTo>
                <a:lnTo>
                  <a:pt x="124" y="22"/>
                </a:lnTo>
                <a:lnTo>
                  <a:pt x="125" y="21"/>
                </a:lnTo>
                <a:lnTo>
                  <a:pt x="126" y="21"/>
                </a:lnTo>
                <a:lnTo>
                  <a:pt x="127" y="20"/>
                </a:lnTo>
                <a:lnTo>
                  <a:pt x="128" y="22"/>
                </a:lnTo>
                <a:lnTo>
                  <a:pt x="129" y="23"/>
                </a:lnTo>
                <a:lnTo>
                  <a:pt x="129" y="24"/>
                </a:lnTo>
                <a:lnTo>
                  <a:pt x="130" y="24"/>
                </a:lnTo>
                <a:lnTo>
                  <a:pt x="132" y="25"/>
                </a:lnTo>
                <a:lnTo>
                  <a:pt x="133" y="26"/>
                </a:lnTo>
                <a:lnTo>
                  <a:pt x="134" y="28"/>
                </a:lnTo>
                <a:lnTo>
                  <a:pt x="135" y="29"/>
                </a:lnTo>
                <a:lnTo>
                  <a:pt x="136" y="29"/>
                </a:lnTo>
                <a:lnTo>
                  <a:pt x="137" y="30"/>
                </a:lnTo>
                <a:lnTo>
                  <a:pt x="138" y="30"/>
                </a:lnTo>
                <a:lnTo>
                  <a:pt x="140" y="30"/>
                </a:lnTo>
                <a:lnTo>
                  <a:pt x="141" y="30"/>
                </a:lnTo>
                <a:lnTo>
                  <a:pt x="142" y="30"/>
                </a:lnTo>
                <a:lnTo>
                  <a:pt x="143" y="29"/>
                </a:lnTo>
                <a:lnTo>
                  <a:pt x="144" y="28"/>
                </a:lnTo>
                <a:lnTo>
                  <a:pt x="145" y="26"/>
                </a:lnTo>
                <a:lnTo>
                  <a:pt x="145" y="25"/>
                </a:lnTo>
                <a:lnTo>
                  <a:pt x="145" y="23"/>
                </a:lnTo>
                <a:lnTo>
                  <a:pt x="145" y="22"/>
                </a:lnTo>
                <a:lnTo>
                  <a:pt x="145" y="21"/>
                </a:lnTo>
                <a:lnTo>
                  <a:pt x="145" y="20"/>
                </a:lnTo>
                <a:lnTo>
                  <a:pt x="144" y="20"/>
                </a:lnTo>
                <a:close/>
              </a:path>
            </a:pathLst>
          </a:custGeom>
          <a:solidFill>
            <a:srgbClr val="FF9933"/>
          </a:solidFill>
          <a:ln w="3175">
            <a:solidFill>
              <a:schemeClr val="tx1">
                <a:lumMod val="95000"/>
                <a:lumOff val="5000"/>
              </a:schemeClr>
            </a:solidFill>
            <a:prstDash val="solid"/>
            <a:round/>
            <a:headEnd/>
            <a:tailEnd/>
          </a:ln>
        </p:spPr>
        <p:txBody>
          <a:bodyPr/>
          <a:lstStyle/>
          <a:p>
            <a:endParaRPr lang="en-US" dirty="0"/>
          </a:p>
        </p:txBody>
      </p:sp>
      <p:sp>
        <p:nvSpPr>
          <p:cNvPr id="102" name="Freeform 110"/>
          <p:cNvSpPr>
            <a:spLocks/>
          </p:cNvSpPr>
          <p:nvPr/>
        </p:nvSpPr>
        <p:spPr bwMode="auto">
          <a:xfrm>
            <a:off x="4590316" y="481475"/>
            <a:ext cx="760173" cy="296887"/>
          </a:xfrm>
          <a:custGeom>
            <a:avLst/>
            <a:gdLst>
              <a:gd name="T0" fmla="*/ 230 w 293"/>
              <a:gd name="T1" fmla="*/ 0 h 135"/>
              <a:gd name="T2" fmla="*/ 253 w 293"/>
              <a:gd name="T3" fmla="*/ 0 h 135"/>
              <a:gd name="T4" fmla="*/ 264 w 293"/>
              <a:gd name="T5" fmla="*/ 10 h 135"/>
              <a:gd name="T6" fmla="*/ 264 w 293"/>
              <a:gd name="T7" fmla="*/ 43 h 135"/>
              <a:gd name="T8" fmla="*/ 291 w 293"/>
              <a:gd name="T9" fmla="*/ 54 h 135"/>
              <a:gd name="T10" fmla="*/ 291 w 293"/>
              <a:gd name="T11" fmla="*/ 108 h 135"/>
              <a:gd name="T12" fmla="*/ 281 w 293"/>
              <a:gd name="T13" fmla="*/ 135 h 135"/>
              <a:gd name="T14" fmla="*/ 234 w 293"/>
              <a:gd name="T15" fmla="*/ 135 h 135"/>
              <a:gd name="T16" fmla="*/ 201 w 293"/>
              <a:gd name="T17" fmla="*/ 135 h 135"/>
              <a:gd name="T18" fmla="*/ 167 w 293"/>
              <a:gd name="T19" fmla="*/ 135 h 135"/>
              <a:gd name="T20" fmla="*/ 143 w 293"/>
              <a:gd name="T21" fmla="*/ 135 h 135"/>
              <a:gd name="T22" fmla="*/ 106 w 293"/>
              <a:gd name="T23" fmla="*/ 134 h 135"/>
              <a:gd name="T24" fmla="*/ 63 w 293"/>
              <a:gd name="T25" fmla="*/ 134 h 135"/>
              <a:gd name="T26" fmla="*/ 23 w 293"/>
              <a:gd name="T27" fmla="*/ 134 h 135"/>
              <a:gd name="T28" fmla="*/ 16 w 293"/>
              <a:gd name="T29" fmla="*/ 131 h 135"/>
              <a:gd name="T30" fmla="*/ 16 w 293"/>
              <a:gd name="T31" fmla="*/ 124 h 135"/>
              <a:gd name="T32" fmla="*/ 11 w 293"/>
              <a:gd name="T33" fmla="*/ 119 h 135"/>
              <a:gd name="T34" fmla="*/ 6 w 293"/>
              <a:gd name="T35" fmla="*/ 112 h 135"/>
              <a:gd name="T36" fmla="*/ 5 w 293"/>
              <a:gd name="T37" fmla="*/ 107 h 135"/>
              <a:gd name="T38" fmla="*/ 1 w 293"/>
              <a:gd name="T39" fmla="*/ 103 h 135"/>
              <a:gd name="T40" fmla="*/ 1 w 293"/>
              <a:gd name="T41" fmla="*/ 95 h 135"/>
              <a:gd name="T42" fmla="*/ 6 w 293"/>
              <a:gd name="T43" fmla="*/ 87 h 135"/>
              <a:gd name="T44" fmla="*/ 10 w 293"/>
              <a:gd name="T45" fmla="*/ 79 h 135"/>
              <a:gd name="T46" fmla="*/ 15 w 293"/>
              <a:gd name="T47" fmla="*/ 69 h 135"/>
              <a:gd name="T48" fmla="*/ 13 w 293"/>
              <a:gd name="T49" fmla="*/ 68 h 135"/>
              <a:gd name="T50" fmla="*/ 10 w 293"/>
              <a:gd name="T51" fmla="*/ 58 h 135"/>
              <a:gd name="T52" fmla="*/ 8 w 293"/>
              <a:gd name="T53" fmla="*/ 46 h 135"/>
              <a:gd name="T54" fmla="*/ 8 w 293"/>
              <a:gd name="T55" fmla="*/ 42 h 135"/>
              <a:gd name="T56" fmla="*/ 11 w 293"/>
              <a:gd name="T57" fmla="*/ 36 h 135"/>
              <a:gd name="T58" fmla="*/ 19 w 293"/>
              <a:gd name="T59" fmla="*/ 30 h 135"/>
              <a:gd name="T60" fmla="*/ 23 w 293"/>
              <a:gd name="T61" fmla="*/ 30 h 135"/>
              <a:gd name="T62" fmla="*/ 25 w 293"/>
              <a:gd name="T63" fmla="*/ 29 h 135"/>
              <a:gd name="T64" fmla="*/ 29 w 293"/>
              <a:gd name="T65" fmla="*/ 24 h 135"/>
              <a:gd name="T66" fmla="*/ 31 w 293"/>
              <a:gd name="T67" fmla="*/ 21 h 135"/>
              <a:gd name="T68" fmla="*/ 35 w 293"/>
              <a:gd name="T69" fmla="*/ 16 h 135"/>
              <a:gd name="T70" fmla="*/ 38 w 293"/>
              <a:gd name="T71" fmla="*/ 8 h 135"/>
              <a:gd name="T72" fmla="*/ 42 w 293"/>
              <a:gd name="T73" fmla="*/ 7 h 135"/>
              <a:gd name="T74" fmla="*/ 48 w 293"/>
              <a:gd name="T75" fmla="*/ 10 h 135"/>
              <a:gd name="T76" fmla="*/ 53 w 293"/>
              <a:gd name="T77" fmla="*/ 6 h 135"/>
              <a:gd name="T78" fmla="*/ 58 w 293"/>
              <a:gd name="T79" fmla="*/ 8 h 135"/>
              <a:gd name="T80" fmla="*/ 63 w 293"/>
              <a:gd name="T81" fmla="*/ 13 h 135"/>
              <a:gd name="T82" fmla="*/ 69 w 293"/>
              <a:gd name="T83" fmla="*/ 18 h 135"/>
              <a:gd name="T84" fmla="*/ 70 w 293"/>
              <a:gd name="T85" fmla="*/ 24 h 135"/>
              <a:gd name="T86" fmla="*/ 77 w 293"/>
              <a:gd name="T87" fmla="*/ 26 h 135"/>
              <a:gd name="T88" fmla="*/ 81 w 293"/>
              <a:gd name="T89" fmla="*/ 27 h 135"/>
              <a:gd name="T90" fmla="*/ 87 w 293"/>
              <a:gd name="T91" fmla="*/ 31 h 135"/>
              <a:gd name="T92" fmla="*/ 94 w 293"/>
              <a:gd name="T93" fmla="*/ 28 h 135"/>
              <a:gd name="T94" fmla="*/ 94 w 293"/>
              <a:gd name="T95" fmla="*/ 32 h 135"/>
              <a:gd name="T96" fmla="*/ 98 w 293"/>
              <a:gd name="T97" fmla="*/ 37 h 135"/>
              <a:gd name="T98" fmla="*/ 102 w 293"/>
              <a:gd name="T99" fmla="*/ 38 h 135"/>
              <a:gd name="T100" fmla="*/ 105 w 293"/>
              <a:gd name="T101" fmla="*/ 38 h 135"/>
              <a:gd name="T102" fmla="*/ 112 w 293"/>
              <a:gd name="T103" fmla="*/ 38 h 135"/>
              <a:gd name="T104" fmla="*/ 118 w 293"/>
              <a:gd name="T105" fmla="*/ 36 h 135"/>
              <a:gd name="T106" fmla="*/ 125 w 293"/>
              <a:gd name="T107" fmla="*/ 34 h 135"/>
              <a:gd name="T108" fmla="*/ 133 w 293"/>
              <a:gd name="T109" fmla="*/ 32 h 135"/>
              <a:gd name="T110" fmla="*/ 137 w 293"/>
              <a:gd name="T111" fmla="*/ 30 h 135"/>
              <a:gd name="T112" fmla="*/ 145 w 293"/>
              <a:gd name="T113" fmla="*/ 29 h 135"/>
              <a:gd name="T114" fmla="*/ 147 w 293"/>
              <a:gd name="T115" fmla="*/ 21 h 135"/>
              <a:gd name="T116" fmla="*/ 153 w 293"/>
              <a:gd name="T117" fmla="*/ 18 h 135"/>
              <a:gd name="T118" fmla="*/ 160 w 293"/>
              <a:gd name="T119" fmla="*/ 13 h 135"/>
              <a:gd name="T120" fmla="*/ 167 w 293"/>
              <a:gd name="T121" fmla="*/ 8 h 135"/>
              <a:gd name="T122" fmla="*/ 168 w 293"/>
              <a:gd name="T123" fmla="*/ 2 h 135"/>
              <a:gd name="T124" fmla="*/ 197 w 293"/>
              <a:gd name="T125" fmla="*/ 0 h 13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93" h="135">
                <a:moveTo>
                  <a:pt x="202" y="0"/>
                </a:moveTo>
                <a:lnTo>
                  <a:pt x="203" y="0"/>
                </a:lnTo>
                <a:lnTo>
                  <a:pt x="206" y="0"/>
                </a:lnTo>
                <a:lnTo>
                  <a:pt x="207" y="0"/>
                </a:lnTo>
                <a:lnTo>
                  <a:pt x="209" y="0"/>
                </a:lnTo>
                <a:lnTo>
                  <a:pt x="210" y="0"/>
                </a:lnTo>
                <a:lnTo>
                  <a:pt x="217" y="0"/>
                </a:lnTo>
                <a:lnTo>
                  <a:pt x="219" y="0"/>
                </a:lnTo>
                <a:lnTo>
                  <a:pt x="225" y="0"/>
                </a:lnTo>
                <a:lnTo>
                  <a:pt x="229" y="0"/>
                </a:lnTo>
                <a:lnTo>
                  <a:pt x="230" y="0"/>
                </a:lnTo>
                <a:lnTo>
                  <a:pt x="231" y="0"/>
                </a:lnTo>
                <a:lnTo>
                  <a:pt x="233" y="0"/>
                </a:lnTo>
                <a:lnTo>
                  <a:pt x="235" y="0"/>
                </a:lnTo>
                <a:lnTo>
                  <a:pt x="237" y="0"/>
                </a:lnTo>
                <a:lnTo>
                  <a:pt x="238" y="0"/>
                </a:lnTo>
                <a:lnTo>
                  <a:pt x="240" y="0"/>
                </a:lnTo>
                <a:lnTo>
                  <a:pt x="247" y="0"/>
                </a:lnTo>
                <a:lnTo>
                  <a:pt x="249" y="0"/>
                </a:lnTo>
                <a:lnTo>
                  <a:pt x="250" y="0"/>
                </a:lnTo>
                <a:lnTo>
                  <a:pt x="251" y="0"/>
                </a:lnTo>
                <a:lnTo>
                  <a:pt x="253" y="0"/>
                </a:lnTo>
                <a:lnTo>
                  <a:pt x="254" y="0"/>
                </a:lnTo>
                <a:lnTo>
                  <a:pt x="255" y="0"/>
                </a:lnTo>
                <a:lnTo>
                  <a:pt x="256" y="0"/>
                </a:lnTo>
                <a:lnTo>
                  <a:pt x="257" y="0"/>
                </a:lnTo>
                <a:lnTo>
                  <a:pt x="258" y="0"/>
                </a:lnTo>
                <a:lnTo>
                  <a:pt x="261" y="0"/>
                </a:lnTo>
                <a:lnTo>
                  <a:pt x="263" y="0"/>
                </a:lnTo>
                <a:lnTo>
                  <a:pt x="264" y="0"/>
                </a:lnTo>
                <a:lnTo>
                  <a:pt x="264" y="5"/>
                </a:lnTo>
                <a:lnTo>
                  <a:pt x="264" y="7"/>
                </a:lnTo>
                <a:lnTo>
                  <a:pt x="264" y="10"/>
                </a:lnTo>
                <a:lnTo>
                  <a:pt x="264" y="12"/>
                </a:lnTo>
                <a:lnTo>
                  <a:pt x="264" y="14"/>
                </a:lnTo>
                <a:lnTo>
                  <a:pt x="264" y="19"/>
                </a:lnTo>
                <a:lnTo>
                  <a:pt x="264" y="22"/>
                </a:lnTo>
                <a:lnTo>
                  <a:pt x="264" y="23"/>
                </a:lnTo>
                <a:lnTo>
                  <a:pt x="264" y="24"/>
                </a:lnTo>
                <a:lnTo>
                  <a:pt x="264" y="26"/>
                </a:lnTo>
                <a:lnTo>
                  <a:pt x="264" y="27"/>
                </a:lnTo>
                <a:lnTo>
                  <a:pt x="264" y="31"/>
                </a:lnTo>
                <a:lnTo>
                  <a:pt x="264" y="37"/>
                </a:lnTo>
                <a:lnTo>
                  <a:pt x="264" y="43"/>
                </a:lnTo>
                <a:lnTo>
                  <a:pt x="264" y="45"/>
                </a:lnTo>
                <a:lnTo>
                  <a:pt x="264" y="48"/>
                </a:lnTo>
                <a:lnTo>
                  <a:pt x="264" y="50"/>
                </a:lnTo>
                <a:lnTo>
                  <a:pt x="265" y="51"/>
                </a:lnTo>
                <a:lnTo>
                  <a:pt x="265" y="54"/>
                </a:lnTo>
                <a:lnTo>
                  <a:pt x="266" y="54"/>
                </a:lnTo>
                <a:lnTo>
                  <a:pt x="277" y="54"/>
                </a:lnTo>
                <a:lnTo>
                  <a:pt x="280" y="54"/>
                </a:lnTo>
                <a:lnTo>
                  <a:pt x="281" y="54"/>
                </a:lnTo>
                <a:lnTo>
                  <a:pt x="287" y="54"/>
                </a:lnTo>
                <a:lnTo>
                  <a:pt x="291" y="54"/>
                </a:lnTo>
                <a:lnTo>
                  <a:pt x="291" y="55"/>
                </a:lnTo>
                <a:lnTo>
                  <a:pt x="291" y="59"/>
                </a:lnTo>
                <a:lnTo>
                  <a:pt x="291" y="60"/>
                </a:lnTo>
                <a:lnTo>
                  <a:pt x="291" y="68"/>
                </a:lnTo>
                <a:lnTo>
                  <a:pt x="291" y="80"/>
                </a:lnTo>
                <a:lnTo>
                  <a:pt x="291" y="82"/>
                </a:lnTo>
                <a:lnTo>
                  <a:pt x="291" y="88"/>
                </a:lnTo>
                <a:lnTo>
                  <a:pt x="291" y="91"/>
                </a:lnTo>
                <a:lnTo>
                  <a:pt x="291" y="99"/>
                </a:lnTo>
                <a:lnTo>
                  <a:pt x="291" y="100"/>
                </a:lnTo>
                <a:lnTo>
                  <a:pt x="291" y="108"/>
                </a:lnTo>
                <a:lnTo>
                  <a:pt x="291" y="109"/>
                </a:lnTo>
                <a:lnTo>
                  <a:pt x="291" y="115"/>
                </a:lnTo>
                <a:lnTo>
                  <a:pt x="291" y="117"/>
                </a:lnTo>
                <a:lnTo>
                  <a:pt x="291" y="123"/>
                </a:lnTo>
                <a:lnTo>
                  <a:pt x="291" y="125"/>
                </a:lnTo>
                <a:lnTo>
                  <a:pt x="293" y="133"/>
                </a:lnTo>
                <a:lnTo>
                  <a:pt x="293" y="135"/>
                </a:lnTo>
                <a:lnTo>
                  <a:pt x="287" y="135"/>
                </a:lnTo>
                <a:lnTo>
                  <a:pt x="285" y="135"/>
                </a:lnTo>
                <a:lnTo>
                  <a:pt x="282" y="135"/>
                </a:lnTo>
                <a:lnTo>
                  <a:pt x="281" y="135"/>
                </a:lnTo>
                <a:lnTo>
                  <a:pt x="280" y="135"/>
                </a:lnTo>
                <a:lnTo>
                  <a:pt x="279" y="135"/>
                </a:lnTo>
                <a:lnTo>
                  <a:pt x="277" y="135"/>
                </a:lnTo>
                <a:lnTo>
                  <a:pt x="273" y="135"/>
                </a:lnTo>
                <a:lnTo>
                  <a:pt x="265" y="135"/>
                </a:lnTo>
                <a:lnTo>
                  <a:pt x="261" y="135"/>
                </a:lnTo>
                <a:lnTo>
                  <a:pt x="257" y="135"/>
                </a:lnTo>
                <a:lnTo>
                  <a:pt x="250" y="135"/>
                </a:lnTo>
                <a:lnTo>
                  <a:pt x="247" y="135"/>
                </a:lnTo>
                <a:lnTo>
                  <a:pt x="238" y="135"/>
                </a:lnTo>
                <a:lnTo>
                  <a:pt x="234" y="135"/>
                </a:lnTo>
                <a:lnTo>
                  <a:pt x="233" y="135"/>
                </a:lnTo>
                <a:lnTo>
                  <a:pt x="231" y="135"/>
                </a:lnTo>
                <a:lnTo>
                  <a:pt x="227" y="135"/>
                </a:lnTo>
                <a:lnTo>
                  <a:pt x="225" y="135"/>
                </a:lnTo>
                <a:lnTo>
                  <a:pt x="221" y="135"/>
                </a:lnTo>
                <a:lnTo>
                  <a:pt x="215" y="135"/>
                </a:lnTo>
                <a:lnTo>
                  <a:pt x="211" y="135"/>
                </a:lnTo>
                <a:lnTo>
                  <a:pt x="205" y="135"/>
                </a:lnTo>
                <a:lnTo>
                  <a:pt x="203" y="135"/>
                </a:lnTo>
                <a:lnTo>
                  <a:pt x="202" y="135"/>
                </a:lnTo>
                <a:lnTo>
                  <a:pt x="201" y="135"/>
                </a:lnTo>
                <a:lnTo>
                  <a:pt x="199" y="135"/>
                </a:lnTo>
                <a:lnTo>
                  <a:pt x="198" y="135"/>
                </a:lnTo>
                <a:lnTo>
                  <a:pt x="193" y="135"/>
                </a:lnTo>
                <a:lnTo>
                  <a:pt x="192" y="135"/>
                </a:lnTo>
                <a:lnTo>
                  <a:pt x="187" y="135"/>
                </a:lnTo>
                <a:lnTo>
                  <a:pt x="184" y="135"/>
                </a:lnTo>
                <a:lnTo>
                  <a:pt x="181" y="135"/>
                </a:lnTo>
                <a:lnTo>
                  <a:pt x="175" y="135"/>
                </a:lnTo>
                <a:lnTo>
                  <a:pt x="173" y="135"/>
                </a:lnTo>
                <a:lnTo>
                  <a:pt x="168" y="135"/>
                </a:lnTo>
                <a:lnTo>
                  <a:pt x="167" y="135"/>
                </a:lnTo>
                <a:lnTo>
                  <a:pt x="159" y="135"/>
                </a:lnTo>
                <a:lnTo>
                  <a:pt x="158" y="135"/>
                </a:lnTo>
                <a:lnTo>
                  <a:pt x="157" y="135"/>
                </a:lnTo>
                <a:lnTo>
                  <a:pt x="155" y="135"/>
                </a:lnTo>
                <a:lnTo>
                  <a:pt x="154" y="135"/>
                </a:lnTo>
                <a:lnTo>
                  <a:pt x="153" y="135"/>
                </a:lnTo>
                <a:lnTo>
                  <a:pt x="152" y="135"/>
                </a:lnTo>
                <a:lnTo>
                  <a:pt x="151" y="135"/>
                </a:lnTo>
                <a:lnTo>
                  <a:pt x="150" y="135"/>
                </a:lnTo>
                <a:lnTo>
                  <a:pt x="149" y="135"/>
                </a:lnTo>
                <a:lnTo>
                  <a:pt x="143" y="135"/>
                </a:lnTo>
                <a:lnTo>
                  <a:pt x="141" y="135"/>
                </a:lnTo>
                <a:lnTo>
                  <a:pt x="139" y="135"/>
                </a:lnTo>
                <a:lnTo>
                  <a:pt x="137" y="135"/>
                </a:lnTo>
                <a:lnTo>
                  <a:pt x="126" y="135"/>
                </a:lnTo>
                <a:lnTo>
                  <a:pt x="123" y="135"/>
                </a:lnTo>
                <a:lnTo>
                  <a:pt x="121" y="135"/>
                </a:lnTo>
                <a:lnTo>
                  <a:pt x="119" y="135"/>
                </a:lnTo>
                <a:lnTo>
                  <a:pt x="118" y="135"/>
                </a:lnTo>
                <a:lnTo>
                  <a:pt x="114" y="135"/>
                </a:lnTo>
                <a:lnTo>
                  <a:pt x="107" y="135"/>
                </a:lnTo>
                <a:lnTo>
                  <a:pt x="106" y="134"/>
                </a:lnTo>
                <a:lnTo>
                  <a:pt x="104" y="134"/>
                </a:lnTo>
                <a:lnTo>
                  <a:pt x="102" y="134"/>
                </a:lnTo>
                <a:lnTo>
                  <a:pt x="97" y="134"/>
                </a:lnTo>
                <a:lnTo>
                  <a:pt x="95" y="134"/>
                </a:lnTo>
                <a:lnTo>
                  <a:pt x="86" y="134"/>
                </a:lnTo>
                <a:lnTo>
                  <a:pt x="80" y="134"/>
                </a:lnTo>
                <a:lnTo>
                  <a:pt x="79" y="134"/>
                </a:lnTo>
                <a:lnTo>
                  <a:pt x="77" y="134"/>
                </a:lnTo>
                <a:lnTo>
                  <a:pt x="73" y="134"/>
                </a:lnTo>
                <a:lnTo>
                  <a:pt x="67" y="134"/>
                </a:lnTo>
                <a:lnTo>
                  <a:pt x="63" y="134"/>
                </a:lnTo>
                <a:lnTo>
                  <a:pt x="62" y="134"/>
                </a:lnTo>
                <a:lnTo>
                  <a:pt x="59" y="134"/>
                </a:lnTo>
                <a:lnTo>
                  <a:pt x="55" y="134"/>
                </a:lnTo>
                <a:lnTo>
                  <a:pt x="47" y="134"/>
                </a:lnTo>
                <a:lnTo>
                  <a:pt x="41" y="134"/>
                </a:lnTo>
                <a:lnTo>
                  <a:pt x="34" y="134"/>
                </a:lnTo>
                <a:lnTo>
                  <a:pt x="33" y="134"/>
                </a:lnTo>
                <a:lnTo>
                  <a:pt x="29" y="134"/>
                </a:lnTo>
                <a:lnTo>
                  <a:pt x="26" y="134"/>
                </a:lnTo>
                <a:lnTo>
                  <a:pt x="24" y="134"/>
                </a:lnTo>
                <a:lnTo>
                  <a:pt x="23" y="134"/>
                </a:lnTo>
                <a:lnTo>
                  <a:pt x="22" y="134"/>
                </a:lnTo>
                <a:lnTo>
                  <a:pt x="21" y="134"/>
                </a:lnTo>
                <a:lnTo>
                  <a:pt x="19" y="134"/>
                </a:lnTo>
                <a:lnTo>
                  <a:pt x="19" y="133"/>
                </a:lnTo>
                <a:lnTo>
                  <a:pt x="19" y="132"/>
                </a:lnTo>
                <a:lnTo>
                  <a:pt x="19" y="131"/>
                </a:lnTo>
                <a:lnTo>
                  <a:pt x="19" y="132"/>
                </a:lnTo>
                <a:lnTo>
                  <a:pt x="18" y="132"/>
                </a:lnTo>
                <a:lnTo>
                  <a:pt x="17" y="132"/>
                </a:lnTo>
                <a:lnTo>
                  <a:pt x="17" y="131"/>
                </a:lnTo>
                <a:lnTo>
                  <a:pt x="16" y="131"/>
                </a:lnTo>
                <a:lnTo>
                  <a:pt x="15" y="131"/>
                </a:lnTo>
                <a:lnTo>
                  <a:pt x="14" y="131"/>
                </a:lnTo>
                <a:lnTo>
                  <a:pt x="13" y="131"/>
                </a:lnTo>
                <a:lnTo>
                  <a:pt x="13" y="130"/>
                </a:lnTo>
                <a:lnTo>
                  <a:pt x="14" y="128"/>
                </a:lnTo>
                <a:lnTo>
                  <a:pt x="16" y="130"/>
                </a:lnTo>
                <a:lnTo>
                  <a:pt x="16" y="128"/>
                </a:lnTo>
                <a:lnTo>
                  <a:pt x="16" y="127"/>
                </a:lnTo>
                <a:lnTo>
                  <a:pt x="16" y="126"/>
                </a:lnTo>
                <a:lnTo>
                  <a:pt x="16" y="125"/>
                </a:lnTo>
                <a:lnTo>
                  <a:pt x="16" y="124"/>
                </a:lnTo>
                <a:lnTo>
                  <a:pt x="16" y="123"/>
                </a:lnTo>
                <a:lnTo>
                  <a:pt x="15" y="123"/>
                </a:lnTo>
                <a:lnTo>
                  <a:pt x="14" y="123"/>
                </a:lnTo>
                <a:lnTo>
                  <a:pt x="13" y="122"/>
                </a:lnTo>
                <a:lnTo>
                  <a:pt x="11" y="122"/>
                </a:lnTo>
                <a:lnTo>
                  <a:pt x="10" y="122"/>
                </a:lnTo>
                <a:lnTo>
                  <a:pt x="10" y="120"/>
                </a:lnTo>
                <a:lnTo>
                  <a:pt x="9" y="120"/>
                </a:lnTo>
                <a:lnTo>
                  <a:pt x="10" y="120"/>
                </a:lnTo>
                <a:lnTo>
                  <a:pt x="10" y="119"/>
                </a:lnTo>
                <a:lnTo>
                  <a:pt x="11" y="119"/>
                </a:lnTo>
                <a:lnTo>
                  <a:pt x="11" y="118"/>
                </a:lnTo>
                <a:lnTo>
                  <a:pt x="11" y="117"/>
                </a:lnTo>
                <a:lnTo>
                  <a:pt x="10" y="117"/>
                </a:lnTo>
                <a:lnTo>
                  <a:pt x="9" y="117"/>
                </a:lnTo>
                <a:lnTo>
                  <a:pt x="9" y="116"/>
                </a:lnTo>
                <a:lnTo>
                  <a:pt x="9" y="115"/>
                </a:lnTo>
                <a:lnTo>
                  <a:pt x="8" y="115"/>
                </a:lnTo>
                <a:lnTo>
                  <a:pt x="7" y="115"/>
                </a:lnTo>
                <a:lnTo>
                  <a:pt x="7" y="114"/>
                </a:lnTo>
                <a:lnTo>
                  <a:pt x="6" y="114"/>
                </a:lnTo>
                <a:lnTo>
                  <a:pt x="6" y="112"/>
                </a:lnTo>
                <a:lnTo>
                  <a:pt x="6" y="111"/>
                </a:lnTo>
                <a:lnTo>
                  <a:pt x="6" y="110"/>
                </a:lnTo>
                <a:lnTo>
                  <a:pt x="5" y="109"/>
                </a:lnTo>
                <a:lnTo>
                  <a:pt x="3" y="110"/>
                </a:lnTo>
                <a:lnTo>
                  <a:pt x="2" y="110"/>
                </a:lnTo>
                <a:lnTo>
                  <a:pt x="2" y="111"/>
                </a:lnTo>
                <a:lnTo>
                  <a:pt x="1" y="110"/>
                </a:lnTo>
                <a:lnTo>
                  <a:pt x="2" y="109"/>
                </a:lnTo>
                <a:lnTo>
                  <a:pt x="2" y="108"/>
                </a:lnTo>
                <a:lnTo>
                  <a:pt x="3" y="107"/>
                </a:lnTo>
                <a:lnTo>
                  <a:pt x="5" y="107"/>
                </a:lnTo>
                <a:lnTo>
                  <a:pt x="5" y="106"/>
                </a:lnTo>
                <a:lnTo>
                  <a:pt x="5" y="104"/>
                </a:lnTo>
                <a:lnTo>
                  <a:pt x="3" y="103"/>
                </a:lnTo>
                <a:lnTo>
                  <a:pt x="2" y="103"/>
                </a:lnTo>
                <a:lnTo>
                  <a:pt x="2" y="104"/>
                </a:lnTo>
                <a:lnTo>
                  <a:pt x="2" y="106"/>
                </a:lnTo>
                <a:lnTo>
                  <a:pt x="1" y="107"/>
                </a:lnTo>
                <a:lnTo>
                  <a:pt x="0" y="107"/>
                </a:lnTo>
                <a:lnTo>
                  <a:pt x="0" y="106"/>
                </a:lnTo>
                <a:lnTo>
                  <a:pt x="0" y="104"/>
                </a:lnTo>
                <a:lnTo>
                  <a:pt x="1" y="103"/>
                </a:lnTo>
                <a:lnTo>
                  <a:pt x="1" y="102"/>
                </a:lnTo>
                <a:lnTo>
                  <a:pt x="2" y="102"/>
                </a:lnTo>
                <a:lnTo>
                  <a:pt x="3" y="102"/>
                </a:lnTo>
                <a:lnTo>
                  <a:pt x="3" y="101"/>
                </a:lnTo>
                <a:lnTo>
                  <a:pt x="3" y="100"/>
                </a:lnTo>
                <a:lnTo>
                  <a:pt x="3" y="99"/>
                </a:lnTo>
                <a:lnTo>
                  <a:pt x="2" y="99"/>
                </a:lnTo>
                <a:lnTo>
                  <a:pt x="2" y="98"/>
                </a:lnTo>
                <a:lnTo>
                  <a:pt x="1" y="98"/>
                </a:lnTo>
                <a:lnTo>
                  <a:pt x="1" y="96"/>
                </a:lnTo>
                <a:lnTo>
                  <a:pt x="1" y="95"/>
                </a:lnTo>
                <a:lnTo>
                  <a:pt x="2" y="95"/>
                </a:lnTo>
                <a:lnTo>
                  <a:pt x="2" y="94"/>
                </a:lnTo>
                <a:lnTo>
                  <a:pt x="2" y="93"/>
                </a:lnTo>
                <a:lnTo>
                  <a:pt x="2" y="92"/>
                </a:lnTo>
                <a:lnTo>
                  <a:pt x="2" y="91"/>
                </a:lnTo>
                <a:lnTo>
                  <a:pt x="1" y="91"/>
                </a:lnTo>
                <a:lnTo>
                  <a:pt x="1" y="90"/>
                </a:lnTo>
                <a:lnTo>
                  <a:pt x="2" y="90"/>
                </a:lnTo>
                <a:lnTo>
                  <a:pt x="3" y="88"/>
                </a:lnTo>
                <a:lnTo>
                  <a:pt x="6" y="88"/>
                </a:lnTo>
                <a:lnTo>
                  <a:pt x="6" y="87"/>
                </a:lnTo>
                <a:lnTo>
                  <a:pt x="7" y="87"/>
                </a:lnTo>
                <a:lnTo>
                  <a:pt x="7" y="86"/>
                </a:lnTo>
                <a:lnTo>
                  <a:pt x="7" y="85"/>
                </a:lnTo>
                <a:lnTo>
                  <a:pt x="8" y="85"/>
                </a:lnTo>
                <a:lnTo>
                  <a:pt x="8" y="84"/>
                </a:lnTo>
                <a:lnTo>
                  <a:pt x="9" y="84"/>
                </a:lnTo>
                <a:lnTo>
                  <a:pt x="9" y="83"/>
                </a:lnTo>
                <a:lnTo>
                  <a:pt x="9" y="82"/>
                </a:lnTo>
                <a:lnTo>
                  <a:pt x="9" y="80"/>
                </a:lnTo>
                <a:lnTo>
                  <a:pt x="10" y="80"/>
                </a:lnTo>
                <a:lnTo>
                  <a:pt x="10" y="79"/>
                </a:lnTo>
                <a:lnTo>
                  <a:pt x="13" y="78"/>
                </a:lnTo>
                <a:lnTo>
                  <a:pt x="14" y="78"/>
                </a:lnTo>
                <a:lnTo>
                  <a:pt x="14" y="77"/>
                </a:lnTo>
                <a:lnTo>
                  <a:pt x="14" y="76"/>
                </a:lnTo>
                <a:lnTo>
                  <a:pt x="14" y="75"/>
                </a:lnTo>
                <a:lnTo>
                  <a:pt x="14" y="74"/>
                </a:lnTo>
                <a:lnTo>
                  <a:pt x="14" y="72"/>
                </a:lnTo>
                <a:lnTo>
                  <a:pt x="14" y="71"/>
                </a:lnTo>
                <a:lnTo>
                  <a:pt x="15" y="71"/>
                </a:lnTo>
                <a:lnTo>
                  <a:pt x="15" y="70"/>
                </a:lnTo>
                <a:lnTo>
                  <a:pt x="15" y="69"/>
                </a:lnTo>
                <a:lnTo>
                  <a:pt x="14" y="69"/>
                </a:lnTo>
                <a:lnTo>
                  <a:pt x="13" y="69"/>
                </a:lnTo>
                <a:lnTo>
                  <a:pt x="11" y="69"/>
                </a:lnTo>
                <a:lnTo>
                  <a:pt x="10" y="69"/>
                </a:lnTo>
                <a:lnTo>
                  <a:pt x="9" y="69"/>
                </a:lnTo>
                <a:lnTo>
                  <a:pt x="9" y="68"/>
                </a:lnTo>
                <a:lnTo>
                  <a:pt x="9" y="67"/>
                </a:lnTo>
                <a:lnTo>
                  <a:pt x="10" y="67"/>
                </a:lnTo>
                <a:lnTo>
                  <a:pt x="11" y="67"/>
                </a:lnTo>
                <a:lnTo>
                  <a:pt x="11" y="68"/>
                </a:lnTo>
                <a:lnTo>
                  <a:pt x="13" y="68"/>
                </a:lnTo>
                <a:lnTo>
                  <a:pt x="13" y="67"/>
                </a:lnTo>
                <a:lnTo>
                  <a:pt x="13" y="66"/>
                </a:lnTo>
                <a:lnTo>
                  <a:pt x="11" y="66"/>
                </a:lnTo>
                <a:lnTo>
                  <a:pt x="11" y="64"/>
                </a:lnTo>
                <a:lnTo>
                  <a:pt x="11" y="63"/>
                </a:lnTo>
                <a:lnTo>
                  <a:pt x="10" y="62"/>
                </a:lnTo>
                <a:lnTo>
                  <a:pt x="10" y="61"/>
                </a:lnTo>
                <a:lnTo>
                  <a:pt x="9" y="61"/>
                </a:lnTo>
                <a:lnTo>
                  <a:pt x="9" y="60"/>
                </a:lnTo>
                <a:lnTo>
                  <a:pt x="9" y="59"/>
                </a:lnTo>
                <a:lnTo>
                  <a:pt x="10" y="58"/>
                </a:lnTo>
                <a:lnTo>
                  <a:pt x="11" y="56"/>
                </a:lnTo>
                <a:lnTo>
                  <a:pt x="11" y="55"/>
                </a:lnTo>
                <a:lnTo>
                  <a:pt x="11" y="54"/>
                </a:lnTo>
                <a:lnTo>
                  <a:pt x="11" y="53"/>
                </a:lnTo>
                <a:lnTo>
                  <a:pt x="11" y="52"/>
                </a:lnTo>
                <a:lnTo>
                  <a:pt x="11" y="51"/>
                </a:lnTo>
                <a:lnTo>
                  <a:pt x="10" y="50"/>
                </a:lnTo>
                <a:lnTo>
                  <a:pt x="9" y="48"/>
                </a:lnTo>
                <a:lnTo>
                  <a:pt x="9" y="47"/>
                </a:lnTo>
                <a:lnTo>
                  <a:pt x="8" y="47"/>
                </a:lnTo>
                <a:lnTo>
                  <a:pt x="8" y="46"/>
                </a:lnTo>
                <a:lnTo>
                  <a:pt x="7" y="46"/>
                </a:lnTo>
                <a:lnTo>
                  <a:pt x="6" y="45"/>
                </a:lnTo>
                <a:lnTo>
                  <a:pt x="6" y="44"/>
                </a:lnTo>
                <a:lnTo>
                  <a:pt x="7" y="43"/>
                </a:lnTo>
                <a:lnTo>
                  <a:pt x="8" y="43"/>
                </a:lnTo>
                <a:lnTo>
                  <a:pt x="9" y="44"/>
                </a:lnTo>
                <a:lnTo>
                  <a:pt x="9" y="43"/>
                </a:lnTo>
                <a:lnTo>
                  <a:pt x="9" y="42"/>
                </a:lnTo>
                <a:lnTo>
                  <a:pt x="8" y="42"/>
                </a:lnTo>
                <a:lnTo>
                  <a:pt x="7" y="42"/>
                </a:lnTo>
                <a:lnTo>
                  <a:pt x="8" y="42"/>
                </a:lnTo>
                <a:lnTo>
                  <a:pt x="8" y="40"/>
                </a:lnTo>
                <a:lnTo>
                  <a:pt x="9" y="40"/>
                </a:lnTo>
                <a:lnTo>
                  <a:pt x="9" y="39"/>
                </a:lnTo>
                <a:lnTo>
                  <a:pt x="9" y="38"/>
                </a:lnTo>
                <a:lnTo>
                  <a:pt x="9" y="37"/>
                </a:lnTo>
                <a:lnTo>
                  <a:pt x="10" y="38"/>
                </a:lnTo>
                <a:lnTo>
                  <a:pt x="11" y="38"/>
                </a:lnTo>
                <a:lnTo>
                  <a:pt x="11" y="37"/>
                </a:lnTo>
                <a:lnTo>
                  <a:pt x="13" y="37"/>
                </a:lnTo>
                <a:lnTo>
                  <a:pt x="13" y="36"/>
                </a:lnTo>
                <a:lnTo>
                  <a:pt x="11" y="36"/>
                </a:lnTo>
                <a:lnTo>
                  <a:pt x="11" y="35"/>
                </a:lnTo>
                <a:lnTo>
                  <a:pt x="14" y="32"/>
                </a:lnTo>
                <a:lnTo>
                  <a:pt x="15" y="32"/>
                </a:lnTo>
                <a:lnTo>
                  <a:pt x="15" y="31"/>
                </a:lnTo>
                <a:lnTo>
                  <a:pt x="16" y="31"/>
                </a:lnTo>
                <a:lnTo>
                  <a:pt x="16" y="30"/>
                </a:lnTo>
                <a:lnTo>
                  <a:pt x="17" y="30"/>
                </a:lnTo>
                <a:lnTo>
                  <a:pt x="18" y="30"/>
                </a:lnTo>
                <a:lnTo>
                  <a:pt x="18" y="29"/>
                </a:lnTo>
                <a:lnTo>
                  <a:pt x="19" y="29"/>
                </a:lnTo>
                <a:lnTo>
                  <a:pt x="19" y="30"/>
                </a:lnTo>
                <a:lnTo>
                  <a:pt x="19" y="31"/>
                </a:lnTo>
                <a:lnTo>
                  <a:pt x="19" y="30"/>
                </a:lnTo>
                <a:lnTo>
                  <a:pt x="21" y="30"/>
                </a:lnTo>
                <a:lnTo>
                  <a:pt x="21" y="31"/>
                </a:lnTo>
                <a:lnTo>
                  <a:pt x="19" y="31"/>
                </a:lnTo>
                <a:lnTo>
                  <a:pt x="21" y="31"/>
                </a:lnTo>
                <a:lnTo>
                  <a:pt x="21" y="32"/>
                </a:lnTo>
                <a:lnTo>
                  <a:pt x="22" y="32"/>
                </a:lnTo>
                <a:lnTo>
                  <a:pt x="22" y="31"/>
                </a:lnTo>
                <a:lnTo>
                  <a:pt x="22" y="30"/>
                </a:lnTo>
                <a:lnTo>
                  <a:pt x="23" y="30"/>
                </a:lnTo>
                <a:lnTo>
                  <a:pt x="23" y="31"/>
                </a:lnTo>
                <a:lnTo>
                  <a:pt x="24" y="32"/>
                </a:lnTo>
                <a:lnTo>
                  <a:pt x="24" y="31"/>
                </a:lnTo>
                <a:lnTo>
                  <a:pt x="24" y="30"/>
                </a:lnTo>
                <a:lnTo>
                  <a:pt x="23" y="30"/>
                </a:lnTo>
                <a:lnTo>
                  <a:pt x="23" y="29"/>
                </a:lnTo>
                <a:lnTo>
                  <a:pt x="24" y="28"/>
                </a:lnTo>
                <a:lnTo>
                  <a:pt x="25" y="28"/>
                </a:lnTo>
                <a:lnTo>
                  <a:pt x="25" y="29"/>
                </a:lnTo>
                <a:lnTo>
                  <a:pt x="24" y="29"/>
                </a:lnTo>
                <a:lnTo>
                  <a:pt x="25" y="29"/>
                </a:lnTo>
                <a:lnTo>
                  <a:pt x="26" y="29"/>
                </a:lnTo>
                <a:lnTo>
                  <a:pt x="25" y="28"/>
                </a:lnTo>
                <a:lnTo>
                  <a:pt x="26" y="28"/>
                </a:lnTo>
                <a:lnTo>
                  <a:pt x="26" y="27"/>
                </a:lnTo>
                <a:lnTo>
                  <a:pt x="26" y="28"/>
                </a:lnTo>
                <a:lnTo>
                  <a:pt x="27" y="28"/>
                </a:lnTo>
                <a:lnTo>
                  <a:pt x="29" y="27"/>
                </a:lnTo>
                <a:lnTo>
                  <a:pt x="27" y="27"/>
                </a:lnTo>
                <a:lnTo>
                  <a:pt x="27" y="26"/>
                </a:lnTo>
                <a:lnTo>
                  <a:pt x="29" y="26"/>
                </a:lnTo>
                <a:lnTo>
                  <a:pt x="29" y="24"/>
                </a:lnTo>
                <a:lnTo>
                  <a:pt x="30" y="24"/>
                </a:lnTo>
                <a:lnTo>
                  <a:pt x="31" y="24"/>
                </a:lnTo>
                <a:lnTo>
                  <a:pt x="31" y="23"/>
                </a:lnTo>
                <a:lnTo>
                  <a:pt x="30" y="23"/>
                </a:lnTo>
                <a:lnTo>
                  <a:pt x="29" y="23"/>
                </a:lnTo>
                <a:lnTo>
                  <a:pt x="29" y="22"/>
                </a:lnTo>
                <a:lnTo>
                  <a:pt x="27" y="21"/>
                </a:lnTo>
                <a:lnTo>
                  <a:pt x="29" y="21"/>
                </a:lnTo>
                <a:lnTo>
                  <a:pt x="29" y="22"/>
                </a:lnTo>
                <a:lnTo>
                  <a:pt x="30" y="22"/>
                </a:lnTo>
                <a:lnTo>
                  <a:pt x="31" y="21"/>
                </a:lnTo>
                <a:lnTo>
                  <a:pt x="31" y="20"/>
                </a:lnTo>
                <a:lnTo>
                  <a:pt x="31" y="19"/>
                </a:lnTo>
                <a:lnTo>
                  <a:pt x="32" y="18"/>
                </a:lnTo>
                <a:lnTo>
                  <a:pt x="32" y="19"/>
                </a:lnTo>
                <a:lnTo>
                  <a:pt x="33" y="19"/>
                </a:lnTo>
                <a:lnTo>
                  <a:pt x="33" y="18"/>
                </a:lnTo>
                <a:lnTo>
                  <a:pt x="33" y="16"/>
                </a:lnTo>
                <a:lnTo>
                  <a:pt x="34" y="16"/>
                </a:lnTo>
                <a:lnTo>
                  <a:pt x="34" y="18"/>
                </a:lnTo>
                <a:lnTo>
                  <a:pt x="35" y="18"/>
                </a:lnTo>
                <a:lnTo>
                  <a:pt x="35" y="16"/>
                </a:lnTo>
                <a:lnTo>
                  <a:pt x="37" y="15"/>
                </a:lnTo>
                <a:lnTo>
                  <a:pt x="35" y="15"/>
                </a:lnTo>
                <a:lnTo>
                  <a:pt x="34" y="15"/>
                </a:lnTo>
                <a:lnTo>
                  <a:pt x="35" y="15"/>
                </a:lnTo>
                <a:lnTo>
                  <a:pt x="35" y="14"/>
                </a:lnTo>
                <a:lnTo>
                  <a:pt x="35" y="13"/>
                </a:lnTo>
                <a:lnTo>
                  <a:pt x="35" y="12"/>
                </a:lnTo>
                <a:lnTo>
                  <a:pt x="37" y="11"/>
                </a:lnTo>
                <a:lnTo>
                  <a:pt x="37" y="10"/>
                </a:lnTo>
                <a:lnTo>
                  <a:pt x="37" y="8"/>
                </a:lnTo>
                <a:lnTo>
                  <a:pt x="38" y="8"/>
                </a:lnTo>
                <a:lnTo>
                  <a:pt x="38" y="10"/>
                </a:lnTo>
                <a:lnTo>
                  <a:pt x="38" y="11"/>
                </a:lnTo>
                <a:lnTo>
                  <a:pt x="39" y="10"/>
                </a:lnTo>
                <a:lnTo>
                  <a:pt x="39" y="8"/>
                </a:lnTo>
                <a:lnTo>
                  <a:pt x="39" y="10"/>
                </a:lnTo>
                <a:lnTo>
                  <a:pt x="40" y="10"/>
                </a:lnTo>
                <a:lnTo>
                  <a:pt x="40" y="8"/>
                </a:lnTo>
                <a:lnTo>
                  <a:pt x="41" y="8"/>
                </a:lnTo>
                <a:lnTo>
                  <a:pt x="41" y="10"/>
                </a:lnTo>
                <a:lnTo>
                  <a:pt x="41" y="8"/>
                </a:lnTo>
                <a:lnTo>
                  <a:pt x="42" y="7"/>
                </a:lnTo>
                <a:lnTo>
                  <a:pt x="42" y="8"/>
                </a:lnTo>
                <a:lnTo>
                  <a:pt x="41" y="8"/>
                </a:lnTo>
                <a:lnTo>
                  <a:pt x="42" y="10"/>
                </a:lnTo>
                <a:lnTo>
                  <a:pt x="43" y="10"/>
                </a:lnTo>
                <a:lnTo>
                  <a:pt x="43" y="11"/>
                </a:lnTo>
                <a:lnTo>
                  <a:pt x="45" y="11"/>
                </a:lnTo>
                <a:lnTo>
                  <a:pt x="46" y="10"/>
                </a:lnTo>
                <a:lnTo>
                  <a:pt x="46" y="8"/>
                </a:lnTo>
                <a:lnTo>
                  <a:pt x="47" y="8"/>
                </a:lnTo>
                <a:lnTo>
                  <a:pt x="47" y="10"/>
                </a:lnTo>
                <a:lnTo>
                  <a:pt x="48" y="10"/>
                </a:lnTo>
                <a:lnTo>
                  <a:pt x="48" y="8"/>
                </a:lnTo>
                <a:lnTo>
                  <a:pt x="50" y="8"/>
                </a:lnTo>
                <a:lnTo>
                  <a:pt x="50" y="10"/>
                </a:lnTo>
                <a:lnTo>
                  <a:pt x="50" y="11"/>
                </a:lnTo>
                <a:lnTo>
                  <a:pt x="51" y="11"/>
                </a:lnTo>
                <a:lnTo>
                  <a:pt x="51" y="10"/>
                </a:lnTo>
                <a:lnTo>
                  <a:pt x="51" y="8"/>
                </a:lnTo>
                <a:lnTo>
                  <a:pt x="53" y="10"/>
                </a:lnTo>
                <a:lnTo>
                  <a:pt x="53" y="8"/>
                </a:lnTo>
                <a:lnTo>
                  <a:pt x="53" y="7"/>
                </a:lnTo>
                <a:lnTo>
                  <a:pt x="53" y="6"/>
                </a:lnTo>
                <a:lnTo>
                  <a:pt x="54" y="6"/>
                </a:lnTo>
                <a:lnTo>
                  <a:pt x="54" y="7"/>
                </a:lnTo>
                <a:lnTo>
                  <a:pt x="55" y="7"/>
                </a:lnTo>
                <a:lnTo>
                  <a:pt x="55" y="8"/>
                </a:lnTo>
                <a:lnTo>
                  <a:pt x="55" y="7"/>
                </a:lnTo>
                <a:lnTo>
                  <a:pt x="56" y="7"/>
                </a:lnTo>
                <a:lnTo>
                  <a:pt x="56" y="8"/>
                </a:lnTo>
                <a:lnTo>
                  <a:pt x="57" y="8"/>
                </a:lnTo>
                <a:lnTo>
                  <a:pt x="57" y="7"/>
                </a:lnTo>
                <a:lnTo>
                  <a:pt x="58" y="7"/>
                </a:lnTo>
                <a:lnTo>
                  <a:pt x="58" y="8"/>
                </a:lnTo>
                <a:lnTo>
                  <a:pt x="59" y="8"/>
                </a:lnTo>
                <a:lnTo>
                  <a:pt x="59" y="10"/>
                </a:lnTo>
                <a:lnTo>
                  <a:pt x="61" y="8"/>
                </a:lnTo>
                <a:lnTo>
                  <a:pt x="61" y="10"/>
                </a:lnTo>
                <a:lnTo>
                  <a:pt x="61" y="11"/>
                </a:lnTo>
                <a:lnTo>
                  <a:pt x="62" y="11"/>
                </a:lnTo>
                <a:lnTo>
                  <a:pt x="63" y="11"/>
                </a:lnTo>
                <a:lnTo>
                  <a:pt x="62" y="11"/>
                </a:lnTo>
                <a:lnTo>
                  <a:pt x="62" y="12"/>
                </a:lnTo>
                <a:lnTo>
                  <a:pt x="63" y="12"/>
                </a:lnTo>
                <a:lnTo>
                  <a:pt x="63" y="13"/>
                </a:lnTo>
                <a:lnTo>
                  <a:pt x="63" y="12"/>
                </a:lnTo>
                <a:lnTo>
                  <a:pt x="64" y="12"/>
                </a:lnTo>
                <a:lnTo>
                  <a:pt x="64" y="13"/>
                </a:lnTo>
                <a:lnTo>
                  <a:pt x="65" y="13"/>
                </a:lnTo>
                <a:lnTo>
                  <a:pt x="65" y="14"/>
                </a:lnTo>
                <a:lnTo>
                  <a:pt x="65" y="15"/>
                </a:lnTo>
                <a:lnTo>
                  <a:pt x="65" y="16"/>
                </a:lnTo>
                <a:lnTo>
                  <a:pt x="66" y="16"/>
                </a:lnTo>
                <a:lnTo>
                  <a:pt x="66" y="18"/>
                </a:lnTo>
                <a:lnTo>
                  <a:pt x="67" y="18"/>
                </a:lnTo>
                <a:lnTo>
                  <a:pt x="69" y="18"/>
                </a:lnTo>
                <a:lnTo>
                  <a:pt x="67" y="19"/>
                </a:lnTo>
                <a:lnTo>
                  <a:pt x="69" y="19"/>
                </a:lnTo>
                <a:lnTo>
                  <a:pt x="70" y="19"/>
                </a:lnTo>
                <a:lnTo>
                  <a:pt x="70" y="20"/>
                </a:lnTo>
                <a:lnTo>
                  <a:pt x="69" y="21"/>
                </a:lnTo>
                <a:lnTo>
                  <a:pt x="67" y="21"/>
                </a:lnTo>
                <a:lnTo>
                  <a:pt x="67" y="22"/>
                </a:lnTo>
                <a:lnTo>
                  <a:pt x="69" y="22"/>
                </a:lnTo>
                <a:lnTo>
                  <a:pt x="70" y="22"/>
                </a:lnTo>
                <a:lnTo>
                  <a:pt x="70" y="23"/>
                </a:lnTo>
                <a:lnTo>
                  <a:pt x="70" y="24"/>
                </a:lnTo>
                <a:lnTo>
                  <a:pt x="71" y="24"/>
                </a:lnTo>
                <a:lnTo>
                  <a:pt x="71" y="23"/>
                </a:lnTo>
                <a:lnTo>
                  <a:pt x="71" y="24"/>
                </a:lnTo>
                <a:lnTo>
                  <a:pt x="72" y="24"/>
                </a:lnTo>
                <a:lnTo>
                  <a:pt x="72" y="26"/>
                </a:lnTo>
                <a:lnTo>
                  <a:pt x="73" y="26"/>
                </a:lnTo>
                <a:lnTo>
                  <a:pt x="73" y="24"/>
                </a:lnTo>
                <a:lnTo>
                  <a:pt x="73" y="26"/>
                </a:lnTo>
                <a:lnTo>
                  <a:pt x="74" y="26"/>
                </a:lnTo>
                <a:lnTo>
                  <a:pt x="75" y="26"/>
                </a:lnTo>
                <a:lnTo>
                  <a:pt x="77" y="26"/>
                </a:lnTo>
                <a:lnTo>
                  <a:pt x="77" y="24"/>
                </a:lnTo>
                <a:lnTo>
                  <a:pt x="78" y="26"/>
                </a:lnTo>
                <a:lnTo>
                  <a:pt x="78" y="24"/>
                </a:lnTo>
                <a:lnTo>
                  <a:pt x="78" y="23"/>
                </a:lnTo>
                <a:lnTo>
                  <a:pt x="79" y="23"/>
                </a:lnTo>
                <a:lnTo>
                  <a:pt x="80" y="24"/>
                </a:lnTo>
                <a:lnTo>
                  <a:pt x="81" y="24"/>
                </a:lnTo>
                <a:lnTo>
                  <a:pt x="81" y="26"/>
                </a:lnTo>
                <a:lnTo>
                  <a:pt x="82" y="26"/>
                </a:lnTo>
                <a:lnTo>
                  <a:pt x="82" y="27"/>
                </a:lnTo>
                <a:lnTo>
                  <a:pt x="81" y="27"/>
                </a:lnTo>
                <a:lnTo>
                  <a:pt x="82" y="27"/>
                </a:lnTo>
                <a:lnTo>
                  <a:pt x="82" y="28"/>
                </a:lnTo>
                <a:lnTo>
                  <a:pt x="82" y="29"/>
                </a:lnTo>
                <a:lnTo>
                  <a:pt x="83" y="29"/>
                </a:lnTo>
                <a:lnTo>
                  <a:pt x="85" y="29"/>
                </a:lnTo>
                <a:lnTo>
                  <a:pt x="86" y="29"/>
                </a:lnTo>
                <a:lnTo>
                  <a:pt x="86" y="30"/>
                </a:lnTo>
                <a:lnTo>
                  <a:pt x="86" y="31"/>
                </a:lnTo>
                <a:lnTo>
                  <a:pt x="86" y="32"/>
                </a:lnTo>
                <a:lnTo>
                  <a:pt x="87" y="32"/>
                </a:lnTo>
                <a:lnTo>
                  <a:pt x="87" y="31"/>
                </a:lnTo>
                <a:lnTo>
                  <a:pt x="88" y="31"/>
                </a:lnTo>
                <a:lnTo>
                  <a:pt x="88" y="30"/>
                </a:lnTo>
                <a:lnTo>
                  <a:pt x="89" y="30"/>
                </a:lnTo>
                <a:lnTo>
                  <a:pt x="88" y="30"/>
                </a:lnTo>
                <a:lnTo>
                  <a:pt x="88" y="29"/>
                </a:lnTo>
                <a:lnTo>
                  <a:pt x="89" y="29"/>
                </a:lnTo>
                <a:lnTo>
                  <a:pt x="90" y="29"/>
                </a:lnTo>
                <a:lnTo>
                  <a:pt x="90" y="28"/>
                </a:lnTo>
                <a:lnTo>
                  <a:pt x="91" y="28"/>
                </a:lnTo>
                <a:lnTo>
                  <a:pt x="93" y="28"/>
                </a:lnTo>
                <a:lnTo>
                  <a:pt x="94" y="28"/>
                </a:lnTo>
                <a:lnTo>
                  <a:pt x="93" y="28"/>
                </a:lnTo>
                <a:lnTo>
                  <a:pt x="93" y="29"/>
                </a:lnTo>
                <a:lnTo>
                  <a:pt x="94" y="29"/>
                </a:lnTo>
                <a:lnTo>
                  <a:pt x="95" y="29"/>
                </a:lnTo>
                <a:lnTo>
                  <a:pt x="95" y="30"/>
                </a:lnTo>
                <a:lnTo>
                  <a:pt x="94" y="30"/>
                </a:lnTo>
                <a:lnTo>
                  <a:pt x="93" y="30"/>
                </a:lnTo>
                <a:lnTo>
                  <a:pt x="94" y="31"/>
                </a:lnTo>
                <a:lnTo>
                  <a:pt x="95" y="31"/>
                </a:lnTo>
                <a:lnTo>
                  <a:pt x="94" y="31"/>
                </a:lnTo>
                <a:lnTo>
                  <a:pt x="94" y="32"/>
                </a:lnTo>
                <a:lnTo>
                  <a:pt x="94" y="34"/>
                </a:lnTo>
                <a:lnTo>
                  <a:pt x="95" y="34"/>
                </a:lnTo>
                <a:lnTo>
                  <a:pt x="95" y="35"/>
                </a:lnTo>
                <a:lnTo>
                  <a:pt x="96" y="35"/>
                </a:lnTo>
                <a:lnTo>
                  <a:pt x="97" y="36"/>
                </a:lnTo>
                <a:lnTo>
                  <a:pt x="96" y="36"/>
                </a:lnTo>
                <a:lnTo>
                  <a:pt x="96" y="37"/>
                </a:lnTo>
                <a:lnTo>
                  <a:pt x="97" y="37"/>
                </a:lnTo>
                <a:lnTo>
                  <a:pt x="97" y="36"/>
                </a:lnTo>
                <a:lnTo>
                  <a:pt x="97" y="37"/>
                </a:lnTo>
                <a:lnTo>
                  <a:pt x="98" y="37"/>
                </a:lnTo>
                <a:lnTo>
                  <a:pt x="98" y="36"/>
                </a:lnTo>
                <a:lnTo>
                  <a:pt x="99" y="36"/>
                </a:lnTo>
                <a:lnTo>
                  <a:pt x="99" y="37"/>
                </a:lnTo>
                <a:lnTo>
                  <a:pt x="99" y="38"/>
                </a:lnTo>
                <a:lnTo>
                  <a:pt x="101" y="37"/>
                </a:lnTo>
                <a:lnTo>
                  <a:pt x="101" y="36"/>
                </a:lnTo>
                <a:lnTo>
                  <a:pt x="102" y="36"/>
                </a:lnTo>
                <a:lnTo>
                  <a:pt x="102" y="37"/>
                </a:lnTo>
                <a:lnTo>
                  <a:pt x="101" y="37"/>
                </a:lnTo>
                <a:lnTo>
                  <a:pt x="102" y="37"/>
                </a:lnTo>
                <a:lnTo>
                  <a:pt x="102" y="38"/>
                </a:lnTo>
                <a:lnTo>
                  <a:pt x="102" y="37"/>
                </a:lnTo>
                <a:lnTo>
                  <a:pt x="102" y="36"/>
                </a:lnTo>
                <a:lnTo>
                  <a:pt x="103" y="36"/>
                </a:lnTo>
                <a:lnTo>
                  <a:pt x="103" y="37"/>
                </a:lnTo>
                <a:lnTo>
                  <a:pt x="104" y="37"/>
                </a:lnTo>
                <a:lnTo>
                  <a:pt x="105" y="37"/>
                </a:lnTo>
                <a:lnTo>
                  <a:pt x="105" y="38"/>
                </a:lnTo>
                <a:lnTo>
                  <a:pt x="104" y="38"/>
                </a:lnTo>
                <a:lnTo>
                  <a:pt x="104" y="39"/>
                </a:lnTo>
                <a:lnTo>
                  <a:pt x="105" y="39"/>
                </a:lnTo>
                <a:lnTo>
                  <a:pt x="105" y="38"/>
                </a:lnTo>
                <a:lnTo>
                  <a:pt x="106" y="38"/>
                </a:lnTo>
                <a:lnTo>
                  <a:pt x="107" y="39"/>
                </a:lnTo>
                <a:lnTo>
                  <a:pt x="106" y="39"/>
                </a:lnTo>
                <a:lnTo>
                  <a:pt x="107" y="39"/>
                </a:lnTo>
                <a:lnTo>
                  <a:pt x="107" y="40"/>
                </a:lnTo>
                <a:lnTo>
                  <a:pt x="109" y="40"/>
                </a:lnTo>
                <a:lnTo>
                  <a:pt x="109" y="39"/>
                </a:lnTo>
                <a:lnTo>
                  <a:pt x="110" y="39"/>
                </a:lnTo>
                <a:lnTo>
                  <a:pt x="111" y="39"/>
                </a:lnTo>
                <a:lnTo>
                  <a:pt x="112" y="39"/>
                </a:lnTo>
                <a:lnTo>
                  <a:pt x="112" y="38"/>
                </a:lnTo>
                <a:lnTo>
                  <a:pt x="112" y="37"/>
                </a:lnTo>
                <a:lnTo>
                  <a:pt x="113" y="37"/>
                </a:lnTo>
                <a:lnTo>
                  <a:pt x="114" y="37"/>
                </a:lnTo>
                <a:lnTo>
                  <a:pt x="114" y="36"/>
                </a:lnTo>
                <a:lnTo>
                  <a:pt x="114" y="37"/>
                </a:lnTo>
                <a:lnTo>
                  <a:pt x="115" y="37"/>
                </a:lnTo>
                <a:lnTo>
                  <a:pt x="117" y="37"/>
                </a:lnTo>
                <a:lnTo>
                  <a:pt x="117" y="36"/>
                </a:lnTo>
                <a:lnTo>
                  <a:pt x="118" y="36"/>
                </a:lnTo>
                <a:lnTo>
                  <a:pt x="118" y="37"/>
                </a:lnTo>
                <a:lnTo>
                  <a:pt x="118" y="36"/>
                </a:lnTo>
                <a:lnTo>
                  <a:pt x="119" y="36"/>
                </a:lnTo>
                <a:lnTo>
                  <a:pt x="120" y="35"/>
                </a:lnTo>
                <a:lnTo>
                  <a:pt x="121" y="35"/>
                </a:lnTo>
                <a:lnTo>
                  <a:pt x="122" y="35"/>
                </a:lnTo>
                <a:lnTo>
                  <a:pt x="123" y="35"/>
                </a:lnTo>
                <a:lnTo>
                  <a:pt x="123" y="34"/>
                </a:lnTo>
                <a:lnTo>
                  <a:pt x="123" y="32"/>
                </a:lnTo>
                <a:lnTo>
                  <a:pt x="125" y="34"/>
                </a:lnTo>
                <a:lnTo>
                  <a:pt x="123" y="34"/>
                </a:lnTo>
                <a:lnTo>
                  <a:pt x="125" y="35"/>
                </a:lnTo>
                <a:lnTo>
                  <a:pt x="125" y="34"/>
                </a:lnTo>
                <a:lnTo>
                  <a:pt x="126" y="34"/>
                </a:lnTo>
                <a:lnTo>
                  <a:pt x="126" y="35"/>
                </a:lnTo>
                <a:lnTo>
                  <a:pt x="127" y="35"/>
                </a:lnTo>
                <a:lnTo>
                  <a:pt x="127" y="34"/>
                </a:lnTo>
                <a:lnTo>
                  <a:pt x="128" y="34"/>
                </a:lnTo>
                <a:lnTo>
                  <a:pt x="128" y="32"/>
                </a:lnTo>
                <a:lnTo>
                  <a:pt x="129" y="32"/>
                </a:lnTo>
                <a:lnTo>
                  <a:pt x="130" y="32"/>
                </a:lnTo>
                <a:lnTo>
                  <a:pt x="130" y="34"/>
                </a:lnTo>
                <a:lnTo>
                  <a:pt x="131" y="32"/>
                </a:lnTo>
                <a:lnTo>
                  <a:pt x="133" y="32"/>
                </a:lnTo>
                <a:lnTo>
                  <a:pt x="133" y="31"/>
                </a:lnTo>
                <a:lnTo>
                  <a:pt x="131" y="31"/>
                </a:lnTo>
                <a:lnTo>
                  <a:pt x="133" y="30"/>
                </a:lnTo>
                <a:lnTo>
                  <a:pt x="133" y="29"/>
                </a:lnTo>
                <a:lnTo>
                  <a:pt x="134" y="29"/>
                </a:lnTo>
                <a:lnTo>
                  <a:pt x="133" y="30"/>
                </a:lnTo>
                <a:lnTo>
                  <a:pt x="134" y="30"/>
                </a:lnTo>
                <a:lnTo>
                  <a:pt x="134" y="29"/>
                </a:lnTo>
                <a:lnTo>
                  <a:pt x="135" y="30"/>
                </a:lnTo>
                <a:lnTo>
                  <a:pt x="136" y="30"/>
                </a:lnTo>
                <a:lnTo>
                  <a:pt x="137" y="30"/>
                </a:lnTo>
                <a:lnTo>
                  <a:pt x="138" y="30"/>
                </a:lnTo>
                <a:lnTo>
                  <a:pt x="138" y="29"/>
                </a:lnTo>
                <a:lnTo>
                  <a:pt x="139" y="30"/>
                </a:lnTo>
                <a:lnTo>
                  <a:pt x="139" y="29"/>
                </a:lnTo>
                <a:lnTo>
                  <a:pt x="139" y="30"/>
                </a:lnTo>
                <a:lnTo>
                  <a:pt x="141" y="30"/>
                </a:lnTo>
                <a:lnTo>
                  <a:pt x="142" y="30"/>
                </a:lnTo>
                <a:lnTo>
                  <a:pt x="143" y="30"/>
                </a:lnTo>
                <a:lnTo>
                  <a:pt x="144" y="30"/>
                </a:lnTo>
                <a:lnTo>
                  <a:pt x="144" y="29"/>
                </a:lnTo>
                <a:lnTo>
                  <a:pt x="145" y="29"/>
                </a:lnTo>
                <a:lnTo>
                  <a:pt x="146" y="29"/>
                </a:lnTo>
                <a:lnTo>
                  <a:pt x="147" y="29"/>
                </a:lnTo>
                <a:lnTo>
                  <a:pt x="147" y="28"/>
                </a:lnTo>
                <a:lnTo>
                  <a:pt x="147" y="27"/>
                </a:lnTo>
                <a:lnTo>
                  <a:pt x="146" y="27"/>
                </a:lnTo>
                <a:lnTo>
                  <a:pt x="146" y="26"/>
                </a:lnTo>
                <a:lnTo>
                  <a:pt x="146" y="24"/>
                </a:lnTo>
                <a:lnTo>
                  <a:pt x="146" y="23"/>
                </a:lnTo>
                <a:lnTo>
                  <a:pt x="146" y="22"/>
                </a:lnTo>
                <a:lnTo>
                  <a:pt x="147" y="22"/>
                </a:lnTo>
                <a:lnTo>
                  <a:pt x="147" y="21"/>
                </a:lnTo>
                <a:lnTo>
                  <a:pt x="149" y="21"/>
                </a:lnTo>
                <a:lnTo>
                  <a:pt x="149" y="20"/>
                </a:lnTo>
                <a:lnTo>
                  <a:pt x="149" y="21"/>
                </a:lnTo>
                <a:lnTo>
                  <a:pt x="150" y="21"/>
                </a:lnTo>
                <a:lnTo>
                  <a:pt x="151" y="21"/>
                </a:lnTo>
                <a:lnTo>
                  <a:pt x="151" y="20"/>
                </a:lnTo>
                <a:lnTo>
                  <a:pt x="151" y="19"/>
                </a:lnTo>
                <a:lnTo>
                  <a:pt x="151" y="18"/>
                </a:lnTo>
                <a:lnTo>
                  <a:pt x="152" y="19"/>
                </a:lnTo>
                <a:lnTo>
                  <a:pt x="152" y="18"/>
                </a:lnTo>
                <a:lnTo>
                  <a:pt x="153" y="18"/>
                </a:lnTo>
                <a:lnTo>
                  <a:pt x="154" y="16"/>
                </a:lnTo>
                <a:lnTo>
                  <a:pt x="155" y="16"/>
                </a:lnTo>
                <a:lnTo>
                  <a:pt x="154" y="16"/>
                </a:lnTo>
                <a:lnTo>
                  <a:pt x="155" y="16"/>
                </a:lnTo>
                <a:lnTo>
                  <a:pt x="157" y="16"/>
                </a:lnTo>
                <a:lnTo>
                  <a:pt x="158" y="16"/>
                </a:lnTo>
                <a:lnTo>
                  <a:pt x="158" y="15"/>
                </a:lnTo>
                <a:lnTo>
                  <a:pt x="159" y="15"/>
                </a:lnTo>
                <a:lnTo>
                  <a:pt x="159" y="14"/>
                </a:lnTo>
                <a:lnTo>
                  <a:pt x="159" y="13"/>
                </a:lnTo>
                <a:lnTo>
                  <a:pt x="160" y="13"/>
                </a:lnTo>
                <a:lnTo>
                  <a:pt x="160" y="14"/>
                </a:lnTo>
                <a:lnTo>
                  <a:pt x="161" y="13"/>
                </a:lnTo>
                <a:lnTo>
                  <a:pt x="162" y="13"/>
                </a:lnTo>
                <a:lnTo>
                  <a:pt x="162" y="12"/>
                </a:lnTo>
                <a:lnTo>
                  <a:pt x="163" y="12"/>
                </a:lnTo>
                <a:lnTo>
                  <a:pt x="163" y="11"/>
                </a:lnTo>
                <a:lnTo>
                  <a:pt x="165" y="10"/>
                </a:lnTo>
                <a:lnTo>
                  <a:pt x="165" y="8"/>
                </a:lnTo>
                <a:lnTo>
                  <a:pt x="166" y="8"/>
                </a:lnTo>
                <a:lnTo>
                  <a:pt x="167" y="10"/>
                </a:lnTo>
                <a:lnTo>
                  <a:pt x="167" y="8"/>
                </a:lnTo>
                <a:lnTo>
                  <a:pt x="167" y="7"/>
                </a:lnTo>
                <a:lnTo>
                  <a:pt x="167" y="6"/>
                </a:lnTo>
                <a:lnTo>
                  <a:pt x="168" y="6"/>
                </a:lnTo>
                <a:lnTo>
                  <a:pt x="168" y="5"/>
                </a:lnTo>
                <a:lnTo>
                  <a:pt x="167" y="4"/>
                </a:lnTo>
                <a:lnTo>
                  <a:pt x="166" y="4"/>
                </a:lnTo>
                <a:lnTo>
                  <a:pt x="167" y="4"/>
                </a:lnTo>
                <a:lnTo>
                  <a:pt x="168" y="3"/>
                </a:lnTo>
                <a:lnTo>
                  <a:pt x="169" y="3"/>
                </a:lnTo>
                <a:lnTo>
                  <a:pt x="168" y="3"/>
                </a:lnTo>
                <a:lnTo>
                  <a:pt x="168" y="2"/>
                </a:lnTo>
                <a:lnTo>
                  <a:pt x="169" y="2"/>
                </a:lnTo>
                <a:lnTo>
                  <a:pt x="169" y="0"/>
                </a:lnTo>
                <a:lnTo>
                  <a:pt x="176" y="0"/>
                </a:lnTo>
                <a:lnTo>
                  <a:pt x="178" y="0"/>
                </a:lnTo>
                <a:lnTo>
                  <a:pt x="179" y="0"/>
                </a:lnTo>
                <a:lnTo>
                  <a:pt x="181" y="0"/>
                </a:lnTo>
                <a:lnTo>
                  <a:pt x="183" y="0"/>
                </a:lnTo>
                <a:lnTo>
                  <a:pt x="187" y="0"/>
                </a:lnTo>
                <a:lnTo>
                  <a:pt x="191" y="0"/>
                </a:lnTo>
                <a:lnTo>
                  <a:pt x="193" y="0"/>
                </a:lnTo>
                <a:lnTo>
                  <a:pt x="197" y="0"/>
                </a:lnTo>
                <a:lnTo>
                  <a:pt x="201" y="0"/>
                </a:lnTo>
                <a:lnTo>
                  <a:pt x="202"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103" name="Freeform 108"/>
          <p:cNvSpPr>
            <a:spLocks/>
          </p:cNvSpPr>
          <p:nvPr/>
        </p:nvSpPr>
        <p:spPr bwMode="auto">
          <a:xfrm>
            <a:off x="5266169" y="175222"/>
            <a:ext cx="630451" cy="677342"/>
          </a:xfrm>
          <a:custGeom>
            <a:avLst/>
            <a:gdLst>
              <a:gd name="T0" fmla="*/ 80 w 243"/>
              <a:gd name="T1" fmla="*/ 0 h 308"/>
              <a:gd name="T2" fmla="*/ 107 w 243"/>
              <a:gd name="T3" fmla="*/ 1 h 308"/>
              <a:gd name="T4" fmla="*/ 133 w 243"/>
              <a:gd name="T5" fmla="*/ 1 h 308"/>
              <a:gd name="T6" fmla="*/ 151 w 243"/>
              <a:gd name="T7" fmla="*/ 1 h 308"/>
              <a:gd name="T8" fmla="*/ 183 w 243"/>
              <a:gd name="T9" fmla="*/ 1 h 308"/>
              <a:gd name="T10" fmla="*/ 187 w 243"/>
              <a:gd name="T11" fmla="*/ 24 h 308"/>
              <a:gd name="T12" fmla="*/ 187 w 243"/>
              <a:gd name="T13" fmla="*/ 65 h 308"/>
              <a:gd name="T14" fmla="*/ 192 w 243"/>
              <a:gd name="T15" fmla="*/ 93 h 308"/>
              <a:gd name="T16" fmla="*/ 215 w 243"/>
              <a:gd name="T17" fmla="*/ 112 h 308"/>
              <a:gd name="T18" fmla="*/ 215 w 243"/>
              <a:gd name="T19" fmla="*/ 142 h 308"/>
              <a:gd name="T20" fmla="*/ 216 w 243"/>
              <a:gd name="T21" fmla="*/ 169 h 308"/>
              <a:gd name="T22" fmla="*/ 216 w 243"/>
              <a:gd name="T23" fmla="*/ 196 h 308"/>
              <a:gd name="T24" fmla="*/ 216 w 243"/>
              <a:gd name="T25" fmla="*/ 222 h 308"/>
              <a:gd name="T26" fmla="*/ 216 w 243"/>
              <a:gd name="T27" fmla="*/ 241 h 308"/>
              <a:gd name="T28" fmla="*/ 239 w 243"/>
              <a:gd name="T29" fmla="*/ 253 h 308"/>
              <a:gd name="T30" fmla="*/ 243 w 243"/>
              <a:gd name="T31" fmla="*/ 280 h 308"/>
              <a:gd name="T32" fmla="*/ 243 w 243"/>
              <a:gd name="T33" fmla="*/ 293 h 308"/>
              <a:gd name="T34" fmla="*/ 242 w 243"/>
              <a:gd name="T35" fmla="*/ 308 h 308"/>
              <a:gd name="T36" fmla="*/ 240 w 243"/>
              <a:gd name="T37" fmla="*/ 305 h 308"/>
              <a:gd name="T38" fmla="*/ 237 w 243"/>
              <a:gd name="T39" fmla="*/ 304 h 308"/>
              <a:gd name="T40" fmla="*/ 232 w 243"/>
              <a:gd name="T41" fmla="*/ 302 h 308"/>
              <a:gd name="T42" fmla="*/ 226 w 243"/>
              <a:gd name="T43" fmla="*/ 301 h 308"/>
              <a:gd name="T44" fmla="*/ 224 w 243"/>
              <a:gd name="T45" fmla="*/ 301 h 308"/>
              <a:gd name="T46" fmla="*/ 221 w 243"/>
              <a:gd name="T47" fmla="*/ 297 h 308"/>
              <a:gd name="T48" fmla="*/ 217 w 243"/>
              <a:gd name="T49" fmla="*/ 295 h 308"/>
              <a:gd name="T50" fmla="*/ 215 w 243"/>
              <a:gd name="T51" fmla="*/ 296 h 308"/>
              <a:gd name="T52" fmla="*/ 210 w 243"/>
              <a:gd name="T53" fmla="*/ 294 h 308"/>
              <a:gd name="T54" fmla="*/ 208 w 243"/>
              <a:gd name="T55" fmla="*/ 292 h 308"/>
              <a:gd name="T56" fmla="*/ 206 w 243"/>
              <a:gd name="T57" fmla="*/ 292 h 308"/>
              <a:gd name="T58" fmla="*/ 202 w 243"/>
              <a:gd name="T59" fmla="*/ 289 h 308"/>
              <a:gd name="T60" fmla="*/ 200 w 243"/>
              <a:gd name="T61" fmla="*/ 288 h 308"/>
              <a:gd name="T62" fmla="*/ 195 w 243"/>
              <a:gd name="T63" fmla="*/ 291 h 308"/>
              <a:gd name="T64" fmla="*/ 192 w 243"/>
              <a:gd name="T65" fmla="*/ 289 h 308"/>
              <a:gd name="T66" fmla="*/ 187 w 243"/>
              <a:gd name="T67" fmla="*/ 291 h 308"/>
              <a:gd name="T68" fmla="*/ 184 w 243"/>
              <a:gd name="T69" fmla="*/ 291 h 308"/>
              <a:gd name="T70" fmla="*/ 182 w 243"/>
              <a:gd name="T71" fmla="*/ 291 h 308"/>
              <a:gd name="T72" fmla="*/ 178 w 243"/>
              <a:gd name="T73" fmla="*/ 294 h 308"/>
              <a:gd name="T74" fmla="*/ 175 w 243"/>
              <a:gd name="T75" fmla="*/ 293 h 308"/>
              <a:gd name="T76" fmla="*/ 169 w 243"/>
              <a:gd name="T77" fmla="*/ 289 h 308"/>
              <a:gd name="T78" fmla="*/ 163 w 243"/>
              <a:gd name="T79" fmla="*/ 288 h 308"/>
              <a:gd name="T80" fmla="*/ 160 w 243"/>
              <a:gd name="T81" fmla="*/ 292 h 308"/>
              <a:gd name="T82" fmla="*/ 157 w 243"/>
              <a:gd name="T83" fmla="*/ 292 h 308"/>
              <a:gd name="T84" fmla="*/ 147 w 243"/>
              <a:gd name="T85" fmla="*/ 293 h 308"/>
              <a:gd name="T86" fmla="*/ 143 w 243"/>
              <a:gd name="T87" fmla="*/ 286 h 308"/>
              <a:gd name="T88" fmla="*/ 135 w 243"/>
              <a:gd name="T89" fmla="*/ 281 h 308"/>
              <a:gd name="T90" fmla="*/ 128 w 243"/>
              <a:gd name="T91" fmla="*/ 277 h 308"/>
              <a:gd name="T92" fmla="*/ 126 w 243"/>
              <a:gd name="T93" fmla="*/ 273 h 308"/>
              <a:gd name="T94" fmla="*/ 106 w 243"/>
              <a:gd name="T95" fmla="*/ 271 h 308"/>
              <a:gd name="T96" fmla="*/ 87 w 243"/>
              <a:gd name="T97" fmla="*/ 271 h 308"/>
              <a:gd name="T98" fmla="*/ 64 w 243"/>
              <a:gd name="T99" fmla="*/ 271 h 308"/>
              <a:gd name="T100" fmla="*/ 35 w 243"/>
              <a:gd name="T101" fmla="*/ 271 h 308"/>
              <a:gd name="T102" fmla="*/ 27 w 243"/>
              <a:gd name="T103" fmla="*/ 246 h 308"/>
              <a:gd name="T104" fmla="*/ 27 w 243"/>
              <a:gd name="T105" fmla="*/ 205 h 308"/>
              <a:gd name="T106" fmla="*/ 13 w 243"/>
              <a:gd name="T107" fmla="*/ 191 h 308"/>
              <a:gd name="T108" fmla="*/ 0 w 243"/>
              <a:gd name="T109" fmla="*/ 174 h 308"/>
              <a:gd name="T110" fmla="*/ 0 w 243"/>
              <a:gd name="T111" fmla="*/ 151 h 308"/>
              <a:gd name="T112" fmla="*/ 0 w 243"/>
              <a:gd name="T113" fmla="*/ 128 h 308"/>
              <a:gd name="T114" fmla="*/ 0 w 243"/>
              <a:gd name="T115" fmla="*/ 109 h 308"/>
              <a:gd name="T116" fmla="*/ 0 w 243"/>
              <a:gd name="T117" fmla="*/ 84 h 308"/>
              <a:gd name="T118" fmla="*/ 0 w 243"/>
              <a:gd name="T119" fmla="*/ 69 h 308"/>
              <a:gd name="T120" fmla="*/ 0 w 243"/>
              <a:gd name="T121" fmla="*/ 46 h 308"/>
              <a:gd name="T122" fmla="*/ 0 w 243"/>
              <a:gd name="T123" fmla="*/ 15 h 308"/>
              <a:gd name="T124" fmla="*/ 31 w 243"/>
              <a:gd name="T125" fmla="*/ 0 h 30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43" h="308">
                <a:moveTo>
                  <a:pt x="50" y="0"/>
                </a:moveTo>
                <a:lnTo>
                  <a:pt x="54" y="0"/>
                </a:lnTo>
                <a:lnTo>
                  <a:pt x="56" y="0"/>
                </a:lnTo>
                <a:lnTo>
                  <a:pt x="64" y="0"/>
                </a:lnTo>
                <a:lnTo>
                  <a:pt x="65" y="0"/>
                </a:lnTo>
                <a:lnTo>
                  <a:pt x="71" y="0"/>
                </a:lnTo>
                <a:lnTo>
                  <a:pt x="77" y="0"/>
                </a:lnTo>
                <a:lnTo>
                  <a:pt x="80" y="0"/>
                </a:lnTo>
                <a:lnTo>
                  <a:pt x="82" y="0"/>
                </a:lnTo>
                <a:lnTo>
                  <a:pt x="87" y="0"/>
                </a:lnTo>
                <a:lnTo>
                  <a:pt x="94" y="1"/>
                </a:lnTo>
                <a:lnTo>
                  <a:pt x="97" y="1"/>
                </a:lnTo>
                <a:lnTo>
                  <a:pt x="98" y="1"/>
                </a:lnTo>
                <a:lnTo>
                  <a:pt x="99" y="1"/>
                </a:lnTo>
                <a:lnTo>
                  <a:pt x="104" y="1"/>
                </a:lnTo>
                <a:lnTo>
                  <a:pt x="107" y="1"/>
                </a:lnTo>
                <a:lnTo>
                  <a:pt x="111" y="1"/>
                </a:lnTo>
                <a:lnTo>
                  <a:pt x="113" y="1"/>
                </a:lnTo>
                <a:lnTo>
                  <a:pt x="117" y="1"/>
                </a:lnTo>
                <a:lnTo>
                  <a:pt x="119" y="1"/>
                </a:lnTo>
                <a:lnTo>
                  <a:pt x="120" y="1"/>
                </a:lnTo>
                <a:lnTo>
                  <a:pt x="121" y="1"/>
                </a:lnTo>
                <a:lnTo>
                  <a:pt x="130" y="1"/>
                </a:lnTo>
                <a:lnTo>
                  <a:pt x="133" y="1"/>
                </a:lnTo>
                <a:lnTo>
                  <a:pt x="136" y="1"/>
                </a:lnTo>
                <a:lnTo>
                  <a:pt x="142" y="1"/>
                </a:lnTo>
                <a:lnTo>
                  <a:pt x="143" y="1"/>
                </a:lnTo>
                <a:lnTo>
                  <a:pt x="144" y="1"/>
                </a:lnTo>
                <a:lnTo>
                  <a:pt x="146" y="1"/>
                </a:lnTo>
                <a:lnTo>
                  <a:pt x="147" y="1"/>
                </a:lnTo>
                <a:lnTo>
                  <a:pt x="149" y="1"/>
                </a:lnTo>
                <a:lnTo>
                  <a:pt x="151" y="1"/>
                </a:lnTo>
                <a:lnTo>
                  <a:pt x="159" y="1"/>
                </a:lnTo>
                <a:lnTo>
                  <a:pt x="161" y="1"/>
                </a:lnTo>
                <a:lnTo>
                  <a:pt x="173" y="1"/>
                </a:lnTo>
                <a:lnTo>
                  <a:pt x="175" y="1"/>
                </a:lnTo>
                <a:lnTo>
                  <a:pt x="176" y="1"/>
                </a:lnTo>
                <a:lnTo>
                  <a:pt x="178" y="1"/>
                </a:lnTo>
                <a:lnTo>
                  <a:pt x="182" y="1"/>
                </a:lnTo>
                <a:lnTo>
                  <a:pt x="183" y="1"/>
                </a:lnTo>
                <a:lnTo>
                  <a:pt x="187" y="1"/>
                </a:lnTo>
                <a:lnTo>
                  <a:pt x="187" y="9"/>
                </a:lnTo>
                <a:lnTo>
                  <a:pt x="187" y="12"/>
                </a:lnTo>
                <a:lnTo>
                  <a:pt x="187" y="13"/>
                </a:lnTo>
                <a:lnTo>
                  <a:pt x="187" y="15"/>
                </a:lnTo>
                <a:lnTo>
                  <a:pt x="187" y="20"/>
                </a:lnTo>
                <a:lnTo>
                  <a:pt x="187" y="22"/>
                </a:lnTo>
                <a:lnTo>
                  <a:pt x="187" y="24"/>
                </a:lnTo>
                <a:lnTo>
                  <a:pt x="187" y="30"/>
                </a:lnTo>
                <a:lnTo>
                  <a:pt x="187" y="40"/>
                </a:lnTo>
                <a:lnTo>
                  <a:pt x="187" y="43"/>
                </a:lnTo>
                <a:lnTo>
                  <a:pt x="187" y="48"/>
                </a:lnTo>
                <a:lnTo>
                  <a:pt x="187" y="51"/>
                </a:lnTo>
                <a:lnTo>
                  <a:pt x="187" y="59"/>
                </a:lnTo>
                <a:lnTo>
                  <a:pt x="187" y="63"/>
                </a:lnTo>
                <a:lnTo>
                  <a:pt x="187" y="65"/>
                </a:lnTo>
                <a:lnTo>
                  <a:pt x="187" y="75"/>
                </a:lnTo>
                <a:lnTo>
                  <a:pt x="187" y="77"/>
                </a:lnTo>
                <a:lnTo>
                  <a:pt x="187" y="83"/>
                </a:lnTo>
                <a:lnTo>
                  <a:pt x="187" y="84"/>
                </a:lnTo>
                <a:lnTo>
                  <a:pt x="187" y="92"/>
                </a:lnTo>
                <a:lnTo>
                  <a:pt x="187" y="93"/>
                </a:lnTo>
                <a:lnTo>
                  <a:pt x="191" y="93"/>
                </a:lnTo>
                <a:lnTo>
                  <a:pt x="192" y="93"/>
                </a:lnTo>
                <a:lnTo>
                  <a:pt x="200" y="93"/>
                </a:lnTo>
                <a:lnTo>
                  <a:pt x="207" y="93"/>
                </a:lnTo>
                <a:lnTo>
                  <a:pt x="215" y="93"/>
                </a:lnTo>
                <a:lnTo>
                  <a:pt x="215" y="99"/>
                </a:lnTo>
                <a:lnTo>
                  <a:pt x="215" y="102"/>
                </a:lnTo>
                <a:lnTo>
                  <a:pt x="215" y="107"/>
                </a:lnTo>
                <a:lnTo>
                  <a:pt x="215" y="108"/>
                </a:lnTo>
                <a:lnTo>
                  <a:pt x="215" y="112"/>
                </a:lnTo>
                <a:lnTo>
                  <a:pt x="215" y="115"/>
                </a:lnTo>
                <a:lnTo>
                  <a:pt x="215" y="118"/>
                </a:lnTo>
                <a:lnTo>
                  <a:pt x="215" y="123"/>
                </a:lnTo>
                <a:lnTo>
                  <a:pt x="215" y="124"/>
                </a:lnTo>
                <a:lnTo>
                  <a:pt x="215" y="128"/>
                </a:lnTo>
                <a:lnTo>
                  <a:pt x="215" y="131"/>
                </a:lnTo>
                <a:lnTo>
                  <a:pt x="215" y="133"/>
                </a:lnTo>
                <a:lnTo>
                  <a:pt x="215" y="142"/>
                </a:lnTo>
                <a:lnTo>
                  <a:pt x="216" y="150"/>
                </a:lnTo>
                <a:lnTo>
                  <a:pt x="216" y="151"/>
                </a:lnTo>
                <a:lnTo>
                  <a:pt x="216" y="155"/>
                </a:lnTo>
                <a:lnTo>
                  <a:pt x="216" y="159"/>
                </a:lnTo>
                <a:lnTo>
                  <a:pt x="216" y="160"/>
                </a:lnTo>
                <a:lnTo>
                  <a:pt x="216" y="161"/>
                </a:lnTo>
                <a:lnTo>
                  <a:pt x="216" y="168"/>
                </a:lnTo>
                <a:lnTo>
                  <a:pt x="216" y="169"/>
                </a:lnTo>
                <a:lnTo>
                  <a:pt x="216" y="174"/>
                </a:lnTo>
                <a:lnTo>
                  <a:pt x="216" y="177"/>
                </a:lnTo>
                <a:lnTo>
                  <a:pt x="216" y="180"/>
                </a:lnTo>
                <a:lnTo>
                  <a:pt x="216" y="188"/>
                </a:lnTo>
                <a:lnTo>
                  <a:pt x="216" y="190"/>
                </a:lnTo>
                <a:lnTo>
                  <a:pt x="216" y="191"/>
                </a:lnTo>
                <a:lnTo>
                  <a:pt x="216" y="192"/>
                </a:lnTo>
                <a:lnTo>
                  <a:pt x="216" y="196"/>
                </a:lnTo>
                <a:lnTo>
                  <a:pt x="216" y="200"/>
                </a:lnTo>
                <a:lnTo>
                  <a:pt x="216" y="203"/>
                </a:lnTo>
                <a:lnTo>
                  <a:pt x="216" y="208"/>
                </a:lnTo>
                <a:lnTo>
                  <a:pt x="216" y="212"/>
                </a:lnTo>
                <a:lnTo>
                  <a:pt x="216" y="215"/>
                </a:lnTo>
                <a:lnTo>
                  <a:pt x="216" y="219"/>
                </a:lnTo>
                <a:lnTo>
                  <a:pt x="216" y="220"/>
                </a:lnTo>
                <a:lnTo>
                  <a:pt x="216" y="222"/>
                </a:lnTo>
                <a:lnTo>
                  <a:pt x="216" y="224"/>
                </a:lnTo>
                <a:lnTo>
                  <a:pt x="216" y="227"/>
                </a:lnTo>
                <a:lnTo>
                  <a:pt x="216" y="228"/>
                </a:lnTo>
                <a:lnTo>
                  <a:pt x="216" y="232"/>
                </a:lnTo>
                <a:lnTo>
                  <a:pt x="216" y="235"/>
                </a:lnTo>
                <a:lnTo>
                  <a:pt x="216" y="237"/>
                </a:lnTo>
                <a:lnTo>
                  <a:pt x="216" y="239"/>
                </a:lnTo>
                <a:lnTo>
                  <a:pt x="216" y="241"/>
                </a:lnTo>
                <a:lnTo>
                  <a:pt x="216" y="243"/>
                </a:lnTo>
                <a:lnTo>
                  <a:pt x="216" y="244"/>
                </a:lnTo>
                <a:lnTo>
                  <a:pt x="216" y="247"/>
                </a:lnTo>
                <a:lnTo>
                  <a:pt x="216" y="253"/>
                </a:lnTo>
                <a:lnTo>
                  <a:pt x="216" y="254"/>
                </a:lnTo>
                <a:lnTo>
                  <a:pt x="217" y="254"/>
                </a:lnTo>
                <a:lnTo>
                  <a:pt x="226" y="254"/>
                </a:lnTo>
                <a:lnTo>
                  <a:pt x="239" y="253"/>
                </a:lnTo>
                <a:lnTo>
                  <a:pt x="241" y="253"/>
                </a:lnTo>
                <a:lnTo>
                  <a:pt x="243" y="253"/>
                </a:lnTo>
                <a:lnTo>
                  <a:pt x="243" y="264"/>
                </a:lnTo>
                <a:lnTo>
                  <a:pt x="243" y="273"/>
                </a:lnTo>
                <a:lnTo>
                  <a:pt x="243" y="276"/>
                </a:lnTo>
                <a:lnTo>
                  <a:pt x="243" y="277"/>
                </a:lnTo>
                <a:lnTo>
                  <a:pt x="243" y="278"/>
                </a:lnTo>
                <a:lnTo>
                  <a:pt x="243" y="280"/>
                </a:lnTo>
                <a:lnTo>
                  <a:pt x="243" y="281"/>
                </a:lnTo>
                <a:lnTo>
                  <a:pt x="243" y="284"/>
                </a:lnTo>
                <a:lnTo>
                  <a:pt x="243" y="285"/>
                </a:lnTo>
                <a:lnTo>
                  <a:pt x="243" y="287"/>
                </a:lnTo>
                <a:lnTo>
                  <a:pt x="243" y="289"/>
                </a:lnTo>
                <a:lnTo>
                  <a:pt x="243" y="291"/>
                </a:lnTo>
                <a:lnTo>
                  <a:pt x="243" y="292"/>
                </a:lnTo>
                <a:lnTo>
                  <a:pt x="243" y="293"/>
                </a:lnTo>
                <a:lnTo>
                  <a:pt x="243" y="299"/>
                </a:lnTo>
                <a:lnTo>
                  <a:pt x="243" y="300"/>
                </a:lnTo>
                <a:lnTo>
                  <a:pt x="243" y="304"/>
                </a:lnTo>
                <a:lnTo>
                  <a:pt x="243" y="307"/>
                </a:lnTo>
                <a:lnTo>
                  <a:pt x="243" y="308"/>
                </a:lnTo>
                <a:lnTo>
                  <a:pt x="243" y="307"/>
                </a:lnTo>
                <a:lnTo>
                  <a:pt x="242" y="307"/>
                </a:lnTo>
                <a:lnTo>
                  <a:pt x="242" y="308"/>
                </a:lnTo>
                <a:lnTo>
                  <a:pt x="241" y="308"/>
                </a:lnTo>
                <a:lnTo>
                  <a:pt x="241" y="307"/>
                </a:lnTo>
                <a:lnTo>
                  <a:pt x="242" y="307"/>
                </a:lnTo>
                <a:lnTo>
                  <a:pt x="242" y="305"/>
                </a:lnTo>
                <a:lnTo>
                  <a:pt x="241" y="305"/>
                </a:lnTo>
                <a:lnTo>
                  <a:pt x="241" y="304"/>
                </a:lnTo>
                <a:lnTo>
                  <a:pt x="241" y="305"/>
                </a:lnTo>
                <a:lnTo>
                  <a:pt x="240" y="305"/>
                </a:lnTo>
                <a:lnTo>
                  <a:pt x="240" y="307"/>
                </a:lnTo>
                <a:lnTo>
                  <a:pt x="239" y="307"/>
                </a:lnTo>
                <a:lnTo>
                  <a:pt x="239" y="305"/>
                </a:lnTo>
                <a:lnTo>
                  <a:pt x="238" y="305"/>
                </a:lnTo>
                <a:lnTo>
                  <a:pt x="238" y="307"/>
                </a:lnTo>
                <a:lnTo>
                  <a:pt x="237" y="307"/>
                </a:lnTo>
                <a:lnTo>
                  <a:pt x="237" y="305"/>
                </a:lnTo>
                <a:lnTo>
                  <a:pt x="237" y="304"/>
                </a:lnTo>
                <a:lnTo>
                  <a:pt x="235" y="304"/>
                </a:lnTo>
                <a:lnTo>
                  <a:pt x="235" y="303"/>
                </a:lnTo>
                <a:lnTo>
                  <a:pt x="234" y="304"/>
                </a:lnTo>
                <a:lnTo>
                  <a:pt x="234" y="303"/>
                </a:lnTo>
                <a:lnTo>
                  <a:pt x="234" y="302"/>
                </a:lnTo>
                <a:lnTo>
                  <a:pt x="233" y="301"/>
                </a:lnTo>
                <a:lnTo>
                  <a:pt x="233" y="302"/>
                </a:lnTo>
                <a:lnTo>
                  <a:pt x="232" y="302"/>
                </a:lnTo>
                <a:lnTo>
                  <a:pt x="232" y="301"/>
                </a:lnTo>
                <a:lnTo>
                  <a:pt x="231" y="302"/>
                </a:lnTo>
                <a:lnTo>
                  <a:pt x="231" y="301"/>
                </a:lnTo>
                <a:lnTo>
                  <a:pt x="230" y="301"/>
                </a:lnTo>
                <a:lnTo>
                  <a:pt x="229" y="300"/>
                </a:lnTo>
                <a:lnTo>
                  <a:pt x="229" y="301"/>
                </a:lnTo>
                <a:lnTo>
                  <a:pt x="227" y="301"/>
                </a:lnTo>
                <a:lnTo>
                  <a:pt x="226" y="301"/>
                </a:lnTo>
                <a:lnTo>
                  <a:pt x="227" y="301"/>
                </a:lnTo>
                <a:lnTo>
                  <a:pt x="227" y="300"/>
                </a:lnTo>
                <a:lnTo>
                  <a:pt x="226" y="300"/>
                </a:lnTo>
                <a:lnTo>
                  <a:pt x="226" y="301"/>
                </a:lnTo>
                <a:lnTo>
                  <a:pt x="225" y="301"/>
                </a:lnTo>
                <a:lnTo>
                  <a:pt x="225" y="300"/>
                </a:lnTo>
                <a:lnTo>
                  <a:pt x="224" y="300"/>
                </a:lnTo>
                <a:lnTo>
                  <a:pt x="224" y="301"/>
                </a:lnTo>
                <a:lnTo>
                  <a:pt x="223" y="300"/>
                </a:lnTo>
                <a:lnTo>
                  <a:pt x="222" y="300"/>
                </a:lnTo>
                <a:lnTo>
                  <a:pt x="222" y="301"/>
                </a:lnTo>
                <a:lnTo>
                  <a:pt x="221" y="301"/>
                </a:lnTo>
                <a:lnTo>
                  <a:pt x="222" y="300"/>
                </a:lnTo>
                <a:lnTo>
                  <a:pt x="222" y="299"/>
                </a:lnTo>
                <a:lnTo>
                  <a:pt x="221" y="299"/>
                </a:lnTo>
                <a:lnTo>
                  <a:pt x="221" y="297"/>
                </a:lnTo>
                <a:lnTo>
                  <a:pt x="222" y="297"/>
                </a:lnTo>
                <a:lnTo>
                  <a:pt x="221" y="296"/>
                </a:lnTo>
                <a:lnTo>
                  <a:pt x="219" y="296"/>
                </a:lnTo>
                <a:lnTo>
                  <a:pt x="219" y="295"/>
                </a:lnTo>
                <a:lnTo>
                  <a:pt x="219" y="294"/>
                </a:lnTo>
                <a:lnTo>
                  <a:pt x="218" y="294"/>
                </a:lnTo>
                <a:lnTo>
                  <a:pt x="218" y="295"/>
                </a:lnTo>
                <a:lnTo>
                  <a:pt x="217" y="295"/>
                </a:lnTo>
                <a:lnTo>
                  <a:pt x="217" y="294"/>
                </a:lnTo>
                <a:lnTo>
                  <a:pt x="218" y="294"/>
                </a:lnTo>
                <a:lnTo>
                  <a:pt x="218" y="293"/>
                </a:lnTo>
                <a:lnTo>
                  <a:pt x="217" y="293"/>
                </a:lnTo>
                <a:lnTo>
                  <a:pt x="217" y="294"/>
                </a:lnTo>
                <a:lnTo>
                  <a:pt x="216" y="295"/>
                </a:lnTo>
                <a:lnTo>
                  <a:pt x="216" y="296"/>
                </a:lnTo>
                <a:lnTo>
                  <a:pt x="215" y="296"/>
                </a:lnTo>
                <a:lnTo>
                  <a:pt x="215" y="295"/>
                </a:lnTo>
                <a:lnTo>
                  <a:pt x="214" y="295"/>
                </a:lnTo>
                <a:lnTo>
                  <a:pt x="214" y="294"/>
                </a:lnTo>
                <a:lnTo>
                  <a:pt x="213" y="294"/>
                </a:lnTo>
                <a:lnTo>
                  <a:pt x="211" y="294"/>
                </a:lnTo>
                <a:lnTo>
                  <a:pt x="211" y="293"/>
                </a:lnTo>
                <a:lnTo>
                  <a:pt x="210" y="293"/>
                </a:lnTo>
                <a:lnTo>
                  <a:pt x="210" y="294"/>
                </a:lnTo>
                <a:lnTo>
                  <a:pt x="210" y="293"/>
                </a:lnTo>
                <a:lnTo>
                  <a:pt x="209" y="293"/>
                </a:lnTo>
                <a:lnTo>
                  <a:pt x="209" y="294"/>
                </a:lnTo>
                <a:lnTo>
                  <a:pt x="208" y="294"/>
                </a:lnTo>
                <a:lnTo>
                  <a:pt x="208" y="293"/>
                </a:lnTo>
                <a:lnTo>
                  <a:pt x="209" y="293"/>
                </a:lnTo>
                <a:lnTo>
                  <a:pt x="209" y="292"/>
                </a:lnTo>
                <a:lnTo>
                  <a:pt x="208" y="292"/>
                </a:lnTo>
                <a:lnTo>
                  <a:pt x="208" y="291"/>
                </a:lnTo>
                <a:lnTo>
                  <a:pt x="209" y="291"/>
                </a:lnTo>
                <a:lnTo>
                  <a:pt x="208" y="291"/>
                </a:lnTo>
                <a:lnTo>
                  <a:pt x="208" y="289"/>
                </a:lnTo>
                <a:lnTo>
                  <a:pt x="207" y="289"/>
                </a:lnTo>
                <a:lnTo>
                  <a:pt x="207" y="291"/>
                </a:lnTo>
                <a:lnTo>
                  <a:pt x="207" y="292"/>
                </a:lnTo>
                <a:lnTo>
                  <a:pt x="206" y="292"/>
                </a:lnTo>
                <a:lnTo>
                  <a:pt x="206" y="293"/>
                </a:lnTo>
                <a:lnTo>
                  <a:pt x="206" y="292"/>
                </a:lnTo>
                <a:lnTo>
                  <a:pt x="205" y="292"/>
                </a:lnTo>
                <a:lnTo>
                  <a:pt x="203" y="292"/>
                </a:lnTo>
                <a:lnTo>
                  <a:pt x="205" y="291"/>
                </a:lnTo>
                <a:lnTo>
                  <a:pt x="203" y="291"/>
                </a:lnTo>
                <a:lnTo>
                  <a:pt x="202" y="291"/>
                </a:lnTo>
                <a:lnTo>
                  <a:pt x="202" y="289"/>
                </a:lnTo>
                <a:lnTo>
                  <a:pt x="202" y="288"/>
                </a:lnTo>
                <a:lnTo>
                  <a:pt x="201" y="289"/>
                </a:lnTo>
                <a:lnTo>
                  <a:pt x="200" y="289"/>
                </a:lnTo>
                <a:lnTo>
                  <a:pt x="201" y="289"/>
                </a:lnTo>
                <a:lnTo>
                  <a:pt x="201" y="291"/>
                </a:lnTo>
                <a:lnTo>
                  <a:pt x="200" y="291"/>
                </a:lnTo>
                <a:lnTo>
                  <a:pt x="200" y="289"/>
                </a:lnTo>
                <a:lnTo>
                  <a:pt x="200" y="288"/>
                </a:lnTo>
                <a:lnTo>
                  <a:pt x="199" y="288"/>
                </a:lnTo>
                <a:lnTo>
                  <a:pt x="199" y="289"/>
                </a:lnTo>
                <a:lnTo>
                  <a:pt x="198" y="289"/>
                </a:lnTo>
                <a:lnTo>
                  <a:pt x="198" y="291"/>
                </a:lnTo>
                <a:lnTo>
                  <a:pt x="197" y="291"/>
                </a:lnTo>
                <a:lnTo>
                  <a:pt x="197" y="289"/>
                </a:lnTo>
                <a:lnTo>
                  <a:pt x="195" y="289"/>
                </a:lnTo>
                <a:lnTo>
                  <a:pt x="195" y="291"/>
                </a:lnTo>
                <a:lnTo>
                  <a:pt x="194" y="289"/>
                </a:lnTo>
                <a:lnTo>
                  <a:pt x="194" y="291"/>
                </a:lnTo>
                <a:lnTo>
                  <a:pt x="193" y="292"/>
                </a:lnTo>
                <a:lnTo>
                  <a:pt x="193" y="291"/>
                </a:lnTo>
                <a:lnTo>
                  <a:pt x="193" y="289"/>
                </a:lnTo>
                <a:lnTo>
                  <a:pt x="193" y="288"/>
                </a:lnTo>
                <a:lnTo>
                  <a:pt x="192" y="288"/>
                </a:lnTo>
                <a:lnTo>
                  <a:pt x="192" y="289"/>
                </a:lnTo>
                <a:lnTo>
                  <a:pt x="192" y="291"/>
                </a:lnTo>
                <a:lnTo>
                  <a:pt x="192" y="292"/>
                </a:lnTo>
                <a:lnTo>
                  <a:pt x="191" y="292"/>
                </a:lnTo>
                <a:lnTo>
                  <a:pt x="191" y="291"/>
                </a:lnTo>
                <a:lnTo>
                  <a:pt x="190" y="292"/>
                </a:lnTo>
                <a:lnTo>
                  <a:pt x="189" y="292"/>
                </a:lnTo>
                <a:lnTo>
                  <a:pt x="189" y="291"/>
                </a:lnTo>
                <a:lnTo>
                  <a:pt x="187" y="291"/>
                </a:lnTo>
                <a:lnTo>
                  <a:pt x="187" y="289"/>
                </a:lnTo>
                <a:lnTo>
                  <a:pt x="189" y="289"/>
                </a:lnTo>
                <a:lnTo>
                  <a:pt x="189" y="288"/>
                </a:lnTo>
                <a:lnTo>
                  <a:pt x="187" y="288"/>
                </a:lnTo>
                <a:lnTo>
                  <a:pt x="186" y="289"/>
                </a:lnTo>
                <a:lnTo>
                  <a:pt x="185" y="289"/>
                </a:lnTo>
                <a:lnTo>
                  <a:pt x="185" y="291"/>
                </a:lnTo>
                <a:lnTo>
                  <a:pt x="184" y="291"/>
                </a:lnTo>
                <a:lnTo>
                  <a:pt x="184" y="289"/>
                </a:lnTo>
                <a:lnTo>
                  <a:pt x="183" y="289"/>
                </a:lnTo>
                <a:lnTo>
                  <a:pt x="183" y="291"/>
                </a:lnTo>
                <a:lnTo>
                  <a:pt x="183" y="289"/>
                </a:lnTo>
                <a:lnTo>
                  <a:pt x="183" y="288"/>
                </a:lnTo>
                <a:lnTo>
                  <a:pt x="182" y="288"/>
                </a:lnTo>
                <a:lnTo>
                  <a:pt x="182" y="289"/>
                </a:lnTo>
                <a:lnTo>
                  <a:pt x="182" y="291"/>
                </a:lnTo>
                <a:lnTo>
                  <a:pt x="183" y="292"/>
                </a:lnTo>
                <a:lnTo>
                  <a:pt x="183" y="293"/>
                </a:lnTo>
                <a:lnTo>
                  <a:pt x="182" y="293"/>
                </a:lnTo>
                <a:lnTo>
                  <a:pt x="181" y="293"/>
                </a:lnTo>
                <a:lnTo>
                  <a:pt x="181" y="292"/>
                </a:lnTo>
                <a:lnTo>
                  <a:pt x="179" y="293"/>
                </a:lnTo>
                <a:lnTo>
                  <a:pt x="178" y="293"/>
                </a:lnTo>
                <a:lnTo>
                  <a:pt x="178" y="294"/>
                </a:lnTo>
                <a:lnTo>
                  <a:pt x="178" y="293"/>
                </a:lnTo>
                <a:lnTo>
                  <a:pt x="177" y="292"/>
                </a:lnTo>
                <a:lnTo>
                  <a:pt x="177" y="293"/>
                </a:lnTo>
                <a:lnTo>
                  <a:pt x="176" y="293"/>
                </a:lnTo>
                <a:lnTo>
                  <a:pt x="176" y="294"/>
                </a:lnTo>
                <a:lnTo>
                  <a:pt x="175" y="294"/>
                </a:lnTo>
                <a:lnTo>
                  <a:pt x="176" y="293"/>
                </a:lnTo>
                <a:lnTo>
                  <a:pt x="175" y="293"/>
                </a:lnTo>
                <a:lnTo>
                  <a:pt x="174" y="292"/>
                </a:lnTo>
                <a:lnTo>
                  <a:pt x="173" y="293"/>
                </a:lnTo>
                <a:lnTo>
                  <a:pt x="171" y="293"/>
                </a:lnTo>
                <a:lnTo>
                  <a:pt x="171" y="292"/>
                </a:lnTo>
                <a:lnTo>
                  <a:pt x="170" y="292"/>
                </a:lnTo>
                <a:lnTo>
                  <a:pt x="170" y="291"/>
                </a:lnTo>
                <a:lnTo>
                  <a:pt x="170" y="289"/>
                </a:lnTo>
                <a:lnTo>
                  <a:pt x="169" y="289"/>
                </a:lnTo>
                <a:lnTo>
                  <a:pt x="168" y="289"/>
                </a:lnTo>
                <a:lnTo>
                  <a:pt x="168" y="291"/>
                </a:lnTo>
                <a:lnTo>
                  <a:pt x="168" y="289"/>
                </a:lnTo>
                <a:lnTo>
                  <a:pt x="167" y="289"/>
                </a:lnTo>
                <a:lnTo>
                  <a:pt x="166" y="289"/>
                </a:lnTo>
                <a:lnTo>
                  <a:pt x="165" y="289"/>
                </a:lnTo>
                <a:lnTo>
                  <a:pt x="163" y="289"/>
                </a:lnTo>
                <a:lnTo>
                  <a:pt x="163" y="288"/>
                </a:lnTo>
                <a:lnTo>
                  <a:pt x="163" y="287"/>
                </a:lnTo>
                <a:lnTo>
                  <a:pt x="163" y="288"/>
                </a:lnTo>
                <a:lnTo>
                  <a:pt x="162" y="288"/>
                </a:lnTo>
                <a:lnTo>
                  <a:pt x="161" y="288"/>
                </a:lnTo>
                <a:lnTo>
                  <a:pt x="161" y="289"/>
                </a:lnTo>
                <a:lnTo>
                  <a:pt x="161" y="291"/>
                </a:lnTo>
                <a:lnTo>
                  <a:pt x="161" y="292"/>
                </a:lnTo>
                <a:lnTo>
                  <a:pt x="160" y="292"/>
                </a:lnTo>
                <a:lnTo>
                  <a:pt x="160" y="291"/>
                </a:lnTo>
                <a:lnTo>
                  <a:pt x="159" y="291"/>
                </a:lnTo>
                <a:lnTo>
                  <a:pt x="159" y="289"/>
                </a:lnTo>
                <a:lnTo>
                  <a:pt x="159" y="288"/>
                </a:lnTo>
                <a:lnTo>
                  <a:pt x="158" y="289"/>
                </a:lnTo>
                <a:lnTo>
                  <a:pt x="158" y="291"/>
                </a:lnTo>
                <a:lnTo>
                  <a:pt x="157" y="291"/>
                </a:lnTo>
                <a:lnTo>
                  <a:pt x="157" y="292"/>
                </a:lnTo>
                <a:lnTo>
                  <a:pt x="155" y="292"/>
                </a:lnTo>
                <a:lnTo>
                  <a:pt x="154" y="292"/>
                </a:lnTo>
                <a:lnTo>
                  <a:pt x="153" y="293"/>
                </a:lnTo>
                <a:lnTo>
                  <a:pt x="152" y="293"/>
                </a:lnTo>
                <a:lnTo>
                  <a:pt x="151" y="293"/>
                </a:lnTo>
                <a:lnTo>
                  <a:pt x="150" y="293"/>
                </a:lnTo>
                <a:lnTo>
                  <a:pt x="149" y="293"/>
                </a:lnTo>
                <a:lnTo>
                  <a:pt x="147" y="293"/>
                </a:lnTo>
                <a:lnTo>
                  <a:pt x="146" y="292"/>
                </a:lnTo>
                <a:lnTo>
                  <a:pt x="145" y="292"/>
                </a:lnTo>
                <a:lnTo>
                  <a:pt x="145" y="291"/>
                </a:lnTo>
                <a:lnTo>
                  <a:pt x="144" y="291"/>
                </a:lnTo>
                <a:lnTo>
                  <a:pt x="144" y="289"/>
                </a:lnTo>
                <a:lnTo>
                  <a:pt x="144" y="288"/>
                </a:lnTo>
                <a:lnTo>
                  <a:pt x="143" y="287"/>
                </a:lnTo>
                <a:lnTo>
                  <a:pt x="143" y="286"/>
                </a:lnTo>
                <a:lnTo>
                  <a:pt x="142" y="286"/>
                </a:lnTo>
                <a:lnTo>
                  <a:pt x="141" y="286"/>
                </a:lnTo>
                <a:lnTo>
                  <a:pt x="139" y="286"/>
                </a:lnTo>
                <a:lnTo>
                  <a:pt x="136" y="285"/>
                </a:lnTo>
                <a:lnTo>
                  <a:pt x="136" y="284"/>
                </a:lnTo>
                <a:lnTo>
                  <a:pt x="135" y="284"/>
                </a:lnTo>
                <a:lnTo>
                  <a:pt x="135" y="283"/>
                </a:lnTo>
                <a:lnTo>
                  <a:pt x="135" y="281"/>
                </a:lnTo>
                <a:lnTo>
                  <a:pt x="134" y="281"/>
                </a:lnTo>
                <a:lnTo>
                  <a:pt x="133" y="280"/>
                </a:lnTo>
                <a:lnTo>
                  <a:pt x="133" y="279"/>
                </a:lnTo>
                <a:lnTo>
                  <a:pt x="131" y="278"/>
                </a:lnTo>
                <a:lnTo>
                  <a:pt x="130" y="278"/>
                </a:lnTo>
                <a:lnTo>
                  <a:pt x="130" y="277"/>
                </a:lnTo>
                <a:lnTo>
                  <a:pt x="129" y="277"/>
                </a:lnTo>
                <a:lnTo>
                  <a:pt x="128" y="277"/>
                </a:lnTo>
                <a:lnTo>
                  <a:pt x="128" y="276"/>
                </a:lnTo>
                <a:lnTo>
                  <a:pt x="127" y="277"/>
                </a:lnTo>
                <a:lnTo>
                  <a:pt x="127" y="276"/>
                </a:lnTo>
                <a:lnTo>
                  <a:pt x="126" y="276"/>
                </a:lnTo>
                <a:lnTo>
                  <a:pt x="126" y="275"/>
                </a:lnTo>
                <a:lnTo>
                  <a:pt x="127" y="275"/>
                </a:lnTo>
                <a:lnTo>
                  <a:pt x="127" y="273"/>
                </a:lnTo>
                <a:lnTo>
                  <a:pt x="126" y="273"/>
                </a:lnTo>
                <a:lnTo>
                  <a:pt x="126" y="272"/>
                </a:lnTo>
                <a:lnTo>
                  <a:pt x="126" y="271"/>
                </a:lnTo>
                <a:lnTo>
                  <a:pt x="125" y="271"/>
                </a:lnTo>
                <a:lnTo>
                  <a:pt x="122" y="271"/>
                </a:lnTo>
                <a:lnTo>
                  <a:pt x="121" y="271"/>
                </a:lnTo>
                <a:lnTo>
                  <a:pt x="120" y="271"/>
                </a:lnTo>
                <a:lnTo>
                  <a:pt x="114" y="271"/>
                </a:lnTo>
                <a:lnTo>
                  <a:pt x="106" y="271"/>
                </a:lnTo>
                <a:lnTo>
                  <a:pt x="105" y="271"/>
                </a:lnTo>
                <a:lnTo>
                  <a:pt x="104" y="271"/>
                </a:lnTo>
                <a:lnTo>
                  <a:pt x="99" y="271"/>
                </a:lnTo>
                <a:lnTo>
                  <a:pt x="96" y="271"/>
                </a:lnTo>
                <a:lnTo>
                  <a:pt x="94" y="271"/>
                </a:lnTo>
                <a:lnTo>
                  <a:pt x="91" y="271"/>
                </a:lnTo>
                <a:lnTo>
                  <a:pt x="89" y="271"/>
                </a:lnTo>
                <a:lnTo>
                  <a:pt x="87" y="271"/>
                </a:lnTo>
                <a:lnTo>
                  <a:pt x="81" y="271"/>
                </a:lnTo>
                <a:lnTo>
                  <a:pt x="80" y="271"/>
                </a:lnTo>
                <a:lnTo>
                  <a:pt x="79" y="271"/>
                </a:lnTo>
                <a:lnTo>
                  <a:pt x="72" y="271"/>
                </a:lnTo>
                <a:lnTo>
                  <a:pt x="67" y="271"/>
                </a:lnTo>
                <a:lnTo>
                  <a:pt x="66" y="271"/>
                </a:lnTo>
                <a:lnTo>
                  <a:pt x="65" y="271"/>
                </a:lnTo>
                <a:lnTo>
                  <a:pt x="64" y="271"/>
                </a:lnTo>
                <a:lnTo>
                  <a:pt x="63" y="271"/>
                </a:lnTo>
                <a:lnTo>
                  <a:pt x="61" y="271"/>
                </a:lnTo>
                <a:lnTo>
                  <a:pt x="50" y="271"/>
                </a:lnTo>
                <a:lnTo>
                  <a:pt x="49" y="271"/>
                </a:lnTo>
                <a:lnTo>
                  <a:pt x="42" y="271"/>
                </a:lnTo>
                <a:lnTo>
                  <a:pt x="41" y="271"/>
                </a:lnTo>
                <a:lnTo>
                  <a:pt x="40" y="271"/>
                </a:lnTo>
                <a:lnTo>
                  <a:pt x="35" y="271"/>
                </a:lnTo>
                <a:lnTo>
                  <a:pt x="31" y="271"/>
                </a:lnTo>
                <a:lnTo>
                  <a:pt x="29" y="272"/>
                </a:lnTo>
                <a:lnTo>
                  <a:pt x="29" y="270"/>
                </a:lnTo>
                <a:lnTo>
                  <a:pt x="27" y="262"/>
                </a:lnTo>
                <a:lnTo>
                  <a:pt x="27" y="260"/>
                </a:lnTo>
                <a:lnTo>
                  <a:pt x="27" y="254"/>
                </a:lnTo>
                <a:lnTo>
                  <a:pt x="27" y="252"/>
                </a:lnTo>
                <a:lnTo>
                  <a:pt x="27" y="246"/>
                </a:lnTo>
                <a:lnTo>
                  <a:pt x="27" y="245"/>
                </a:lnTo>
                <a:lnTo>
                  <a:pt x="27" y="237"/>
                </a:lnTo>
                <a:lnTo>
                  <a:pt x="27" y="236"/>
                </a:lnTo>
                <a:lnTo>
                  <a:pt x="27" y="228"/>
                </a:lnTo>
                <a:lnTo>
                  <a:pt x="27" y="225"/>
                </a:lnTo>
                <a:lnTo>
                  <a:pt x="27" y="219"/>
                </a:lnTo>
                <a:lnTo>
                  <a:pt x="27" y="217"/>
                </a:lnTo>
                <a:lnTo>
                  <a:pt x="27" y="205"/>
                </a:lnTo>
                <a:lnTo>
                  <a:pt x="27" y="197"/>
                </a:lnTo>
                <a:lnTo>
                  <a:pt x="27" y="196"/>
                </a:lnTo>
                <a:lnTo>
                  <a:pt x="27" y="192"/>
                </a:lnTo>
                <a:lnTo>
                  <a:pt x="27" y="191"/>
                </a:lnTo>
                <a:lnTo>
                  <a:pt x="23" y="191"/>
                </a:lnTo>
                <a:lnTo>
                  <a:pt x="17" y="191"/>
                </a:lnTo>
                <a:lnTo>
                  <a:pt x="16" y="191"/>
                </a:lnTo>
                <a:lnTo>
                  <a:pt x="13" y="191"/>
                </a:lnTo>
                <a:lnTo>
                  <a:pt x="2" y="191"/>
                </a:lnTo>
                <a:lnTo>
                  <a:pt x="1" y="191"/>
                </a:lnTo>
                <a:lnTo>
                  <a:pt x="1" y="188"/>
                </a:lnTo>
                <a:lnTo>
                  <a:pt x="0" y="187"/>
                </a:lnTo>
                <a:lnTo>
                  <a:pt x="0" y="185"/>
                </a:lnTo>
                <a:lnTo>
                  <a:pt x="0" y="182"/>
                </a:lnTo>
                <a:lnTo>
                  <a:pt x="0" y="180"/>
                </a:lnTo>
                <a:lnTo>
                  <a:pt x="0" y="174"/>
                </a:lnTo>
                <a:lnTo>
                  <a:pt x="0" y="168"/>
                </a:lnTo>
                <a:lnTo>
                  <a:pt x="0" y="164"/>
                </a:lnTo>
                <a:lnTo>
                  <a:pt x="0" y="163"/>
                </a:lnTo>
                <a:lnTo>
                  <a:pt x="0" y="161"/>
                </a:lnTo>
                <a:lnTo>
                  <a:pt x="0" y="160"/>
                </a:lnTo>
                <a:lnTo>
                  <a:pt x="0" y="159"/>
                </a:lnTo>
                <a:lnTo>
                  <a:pt x="0" y="156"/>
                </a:lnTo>
                <a:lnTo>
                  <a:pt x="0" y="151"/>
                </a:lnTo>
                <a:lnTo>
                  <a:pt x="0" y="149"/>
                </a:lnTo>
                <a:lnTo>
                  <a:pt x="0" y="147"/>
                </a:lnTo>
                <a:lnTo>
                  <a:pt x="0" y="144"/>
                </a:lnTo>
                <a:lnTo>
                  <a:pt x="0" y="142"/>
                </a:lnTo>
                <a:lnTo>
                  <a:pt x="0" y="137"/>
                </a:lnTo>
                <a:lnTo>
                  <a:pt x="0" y="133"/>
                </a:lnTo>
                <a:lnTo>
                  <a:pt x="0" y="131"/>
                </a:lnTo>
                <a:lnTo>
                  <a:pt x="0" y="128"/>
                </a:lnTo>
                <a:lnTo>
                  <a:pt x="0" y="120"/>
                </a:lnTo>
                <a:lnTo>
                  <a:pt x="0" y="119"/>
                </a:lnTo>
                <a:lnTo>
                  <a:pt x="0" y="118"/>
                </a:lnTo>
                <a:lnTo>
                  <a:pt x="0" y="117"/>
                </a:lnTo>
                <a:lnTo>
                  <a:pt x="0" y="113"/>
                </a:lnTo>
                <a:lnTo>
                  <a:pt x="0" y="111"/>
                </a:lnTo>
                <a:lnTo>
                  <a:pt x="0" y="110"/>
                </a:lnTo>
                <a:lnTo>
                  <a:pt x="0" y="109"/>
                </a:lnTo>
                <a:lnTo>
                  <a:pt x="0" y="108"/>
                </a:lnTo>
                <a:lnTo>
                  <a:pt x="0" y="107"/>
                </a:lnTo>
                <a:lnTo>
                  <a:pt x="0" y="104"/>
                </a:lnTo>
                <a:lnTo>
                  <a:pt x="0" y="102"/>
                </a:lnTo>
                <a:lnTo>
                  <a:pt x="0" y="95"/>
                </a:lnTo>
                <a:lnTo>
                  <a:pt x="0" y="94"/>
                </a:lnTo>
                <a:lnTo>
                  <a:pt x="0" y="85"/>
                </a:lnTo>
                <a:lnTo>
                  <a:pt x="0" y="84"/>
                </a:lnTo>
                <a:lnTo>
                  <a:pt x="0" y="83"/>
                </a:lnTo>
                <a:lnTo>
                  <a:pt x="0" y="77"/>
                </a:lnTo>
                <a:lnTo>
                  <a:pt x="0" y="75"/>
                </a:lnTo>
                <a:lnTo>
                  <a:pt x="0" y="73"/>
                </a:lnTo>
                <a:lnTo>
                  <a:pt x="0" y="72"/>
                </a:lnTo>
                <a:lnTo>
                  <a:pt x="0" y="71"/>
                </a:lnTo>
                <a:lnTo>
                  <a:pt x="0" y="70"/>
                </a:lnTo>
                <a:lnTo>
                  <a:pt x="0" y="69"/>
                </a:lnTo>
                <a:lnTo>
                  <a:pt x="0" y="68"/>
                </a:lnTo>
                <a:lnTo>
                  <a:pt x="0" y="67"/>
                </a:lnTo>
                <a:lnTo>
                  <a:pt x="0" y="60"/>
                </a:lnTo>
                <a:lnTo>
                  <a:pt x="0" y="59"/>
                </a:lnTo>
                <a:lnTo>
                  <a:pt x="0" y="52"/>
                </a:lnTo>
                <a:lnTo>
                  <a:pt x="0" y="48"/>
                </a:lnTo>
                <a:lnTo>
                  <a:pt x="0" y="47"/>
                </a:lnTo>
                <a:lnTo>
                  <a:pt x="0" y="46"/>
                </a:lnTo>
                <a:lnTo>
                  <a:pt x="0" y="43"/>
                </a:lnTo>
                <a:lnTo>
                  <a:pt x="0" y="36"/>
                </a:lnTo>
                <a:lnTo>
                  <a:pt x="0" y="35"/>
                </a:lnTo>
                <a:lnTo>
                  <a:pt x="0" y="29"/>
                </a:lnTo>
                <a:lnTo>
                  <a:pt x="0" y="28"/>
                </a:lnTo>
                <a:lnTo>
                  <a:pt x="0" y="22"/>
                </a:lnTo>
                <a:lnTo>
                  <a:pt x="0" y="21"/>
                </a:lnTo>
                <a:lnTo>
                  <a:pt x="0" y="15"/>
                </a:lnTo>
                <a:lnTo>
                  <a:pt x="0" y="12"/>
                </a:lnTo>
                <a:lnTo>
                  <a:pt x="0" y="8"/>
                </a:lnTo>
                <a:lnTo>
                  <a:pt x="0" y="3"/>
                </a:lnTo>
                <a:lnTo>
                  <a:pt x="0" y="0"/>
                </a:lnTo>
                <a:lnTo>
                  <a:pt x="2" y="0"/>
                </a:lnTo>
                <a:lnTo>
                  <a:pt x="9" y="0"/>
                </a:lnTo>
                <a:lnTo>
                  <a:pt x="17" y="0"/>
                </a:lnTo>
                <a:lnTo>
                  <a:pt x="31" y="0"/>
                </a:lnTo>
                <a:lnTo>
                  <a:pt x="40" y="0"/>
                </a:lnTo>
                <a:lnTo>
                  <a:pt x="46" y="0"/>
                </a:lnTo>
                <a:lnTo>
                  <a:pt x="48" y="0"/>
                </a:lnTo>
                <a:lnTo>
                  <a:pt x="50" y="0"/>
                </a:lnTo>
                <a:close/>
              </a:path>
            </a:pathLst>
          </a:custGeom>
          <a:solidFill>
            <a:srgbClr val="FF9933"/>
          </a:solidFill>
          <a:ln w="3175">
            <a:solidFill>
              <a:schemeClr val="tx1">
                <a:lumMod val="95000"/>
                <a:lumOff val="5000"/>
              </a:schemeClr>
            </a:solidFill>
            <a:prstDash val="solid"/>
            <a:round/>
            <a:headEnd/>
            <a:tailEnd/>
          </a:ln>
        </p:spPr>
        <p:txBody>
          <a:bodyPr/>
          <a:lstStyle/>
          <a:p>
            <a:endParaRPr lang="en-US" dirty="0"/>
          </a:p>
        </p:txBody>
      </p:sp>
      <p:sp>
        <p:nvSpPr>
          <p:cNvPr id="104" name="Freeform 113"/>
          <p:cNvSpPr>
            <a:spLocks/>
          </p:cNvSpPr>
          <p:nvPr/>
        </p:nvSpPr>
        <p:spPr bwMode="auto">
          <a:xfrm>
            <a:off x="5266170" y="776876"/>
            <a:ext cx="633045" cy="532197"/>
          </a:xfrm>
          <a:custGeom>
            <a:avLst/>
            <a:gdLst>
              <a:gd name="T0" fmla="*/ 66 w 244"/>
              <a:gd name="T1" fmla="*/ 0 h 242"/>
              <a:gd name="T2" fmla="*/ 93 w 244"/>
              <a:gd name="T3" fmla="*/ 0 h 242"/>
              <a:gd name="T4" fmla="*/ 120 w 244"/>
              <a:gd name="T5" fmla="*/ 0 h 242"/>
              <a:gd name="T6" fmla="*/ 125 w 244"/>
              <a:gd name="T7" fmla="*/ 4 h 242"/>
              <a:gd name="T8" fmla="*/ 129 w 244"/>
              <a:gd name="T9" fmla="*/ 7 h 242"/>
              <a:gd name="T10" fmla="*/ 135 w 244"/>
              <a:gd name="T11" fmla="*/ 13 h 242"/>
              <a:gd name="T12" fmla="*/ 143 w 244"/>
              <a:gd name="T13" fmla="*/ 18 h 242"/>
              <a:gd name="T14" fmla="*/ 150 w 244"/>
              <a:gd name="T15" fmla="*/ 22 h 242"/>
              <a:gd name="T16" fmla="*/ 157 w 244"/>
              <a:gd name="T17" fmla="*/ 18 h 242"/>
              <a:gd name="T18" fmla="*/ 160 w 244"/>
              <a:gd name="T19" fmla="*/ 18 h 242"/>
              <a:gd name="T20" fmla="*/ 165 w 244"/>
              <a:gd name="T21" fmla="*/ 18 h 242"/>
              <a:gd name="T22" fmla="*/ 169 w 244"/>
              <a:gd name="T23" fmla="*/ 21 h 242"/>
              <a:gd name="T24" fmla="*/ 175 w 244"/>
              <a:gd name="T25" fmla="*/ 23 h 242"/>
              <a:gd name="T26" fmla="*/ 180 w 244"/>
              <a:gd name="T27" fmla="*/ 21 h 242"/>
              <a:gd name="T28" fmla="*/ 182 w 244"/>
              <a:gd name="T29" fmla="*/ 17 h 242"/>
              <a:gd name="T30" fmla="*/ 185 w 244"/>
              <a:gd name="T31" fmla="*/ 18 h 242"/>
              <a:gd name="T32" fmla="*/ 189 w 244"/>
              <a:gd name="T33" fmla="*/ 21 h 242"/>
              <a:gd name="T34" fmla="*/ 192 w 244"/>
              <a:gd name="T35" fmla="*/ 18 h 242"/>
              <a:gd name="T36" fmla="*/ 196 w 244"/>
              <a:gd name="T37" fmla="*/ 20 h 242"/>
              <a:gd name="T38" fmla="*/ 200 w 244"/>
              <a:gd name="T39" fmla="*/ 20 h 242"/>
              <a:gd name="T40" fmla="*/ 204 w 244"/>
              <a:gd name="T41" fmla="*/ 20 h 242"/>
              <a:gd name="T42" fmla="*/ 206 w 244"/>
              <a:gd name="T43" fmla="*/ 18 h 242"/>
              <a:gd name="T44" fmla="*/ 207 w 244"/>
              <a:gd name="T45" fmla="*/ 22 h 242"/>
              <a:gd name="T46" fmla="*/ 210 w 244"/>
              <a:gd name="T47" fmla="*/ 23 h 242"/>
              <a:gd name="T48" fmla="*/ 216 w 244"/>
              <a:gd name="T49" fmla="*/ 23 h 242"/>
              <a:gd name="T50" fmla="*/ 218 w 244"/>
              <a:gd name="T51" fmla="*/ 23 h 242"/>
              <a:gd name="T52" fmla="*/ 221 w 244"/>
              <a:gd name="T53" fmla="*/ 29 h 242"/>
              <a:gd name="T54" fmla="*/ 224 w 244"/>
              <a:gd name="T55" fmla="*/ 30 h 242"/>
              <a:gd name="T56" fmla="*/ 228 w 244"/>
              <a:gd name="T57" fmla="*/ 29 h 242"/>
              <a:gd name="T58" fmla="*/ 233 w 244"/>
              <a:gd name="T59" fmla="*/ 31 h 242"/>
              <a:gd name="T60" fmla="*/ 237 w 244"/>
              <a:gd name="T61" fmla="*/ 36 h 242"/>
              <a:gd name="T62" fmla="*/ 240 w 244"/>
              <a:gd name="T63" fmla="*/ 34 h 242"/>
              <a:gd name="T64" fmla="*/ 242 w 244"/>
              <a:gd name="T65" fmla="*/ 37 h 242"/>
              <a:gd name="T66" fmla="*/ 242 w 244"/>
              <a:gd name="T67" fmla="*/ 72 h 242"/>
              <a:gd name="T68" fmla="*/ 242 w 244"/>
              <a:gd name="T69" fmla="*/ 108 h 242"/>
              <a:gd name="T70" fmla="*/ 242 w 244"/>
              <a:gd name="T71" fmla="*/ 126 h 242"/>
              <a:gd name="T72" fmla="*/ 242 w 244"/>
              <a:gd name="T73" fmla="*/ 153 h 242"/>
              <a:gd name="T74" fmla="*/ 242 w 244"/>
              <a:gd name="T75" fmla="*/ 168 h 242"/>
              <a:gd name="T76" fmla="*/ 242 w 244"/>
              <a:gd name="T77" fmla="*/ 186 h 242"/>
              <a:gd name="T78" fmla="*/ 244 w 244"/>
              <a:gd name="T79" fmla="*/ 206 h 242"/>
              <a:gd name="T80" fmla="*/ 244 w 244"/>
              <a:gd name="T81" fmla="*/ 232 h 242"/>
              <a:gd name="T82" fmla="*/ 231 w 244"/>
              <a:gd name="T83" fmla="*/ 242 h 242"/>
              <a:gd name="T84" fmla="*/ 196 w 244"/>
              <a:gd name="T85" fmla="*/ 241 h 242"/>
              <a:gd name="T86" fmla="*/ 172 w 244"/>
              <a:gd name="T87" fmla="*/ 241 h 242"/>
              <a:gd name="T88" fmla="*/ 137 w 244"/>
              <a:gd name="T89" fmla="*/ 241 h 242"/>
              <a:gd name="T90" fmla="*/ 111 w 244"/>
              <a:gd name="T91" fmla="*/ 241 h 242"/>
              <a:gd name="T92" fmla="*/ 108 w 244"/>
              <a:gd name="T93" fmla="*/ 224 h 242"/>
              <a:gd name="T94" fmla="*/ 92 w 244"/>
              <a:gd name="T95" fmla="*/ 224 h 242"/>
              <a:gd name="T96" fmla="*/ 63 w 244"/>
              <a:gd name="T97" fmla="*/ 224 h 242"/>
              <a:gd name="T98" fmla="*/ 44 w 244"/>
              <a:gd name="T99" fmla="*/ 224 h 242"/>
              <a:gd name="T100" fmla="*/ 29 w 244"/>
              <a:gd name="T101" fmla="*/ 223 h 242"/>
              <a:gd name="T102" fmla="*/ 8 w 244"/>
              <a:gd name="T103" fmla="*/ 223 h 242"/>
              <a:gd name="T104" fmla="*/ 0 w 244"/>
              <a:gd name="T105" fmla="*/ 201 h 242"/>
              <a:gd name="T106" fmla="*/ 1 w 244"/>
              <a:gd name="T107" fmla="*/ 180 h 242"/>
              <a:gd name="T108" fmla="*/ 1 w 244"/>
              <a:gd name="T109" fmla="*/ 135 h 242"/>
              <a:gd name="T110" fmla="*/ 0 w 244"/>
              <a:gd name="T111" fmla="*/ 120 h 242"/>
              <a:gd name="T112" fmla="*/ 0 w 244"/>
              <a:gd name="T113" fmla="*/ 100 h 242"/>
              <a:gd name="T114" fmla="*/ 0 w 244"/>
              <a:gd name="T115" fmla="*/ 69 h 242"/>
              <a:gd name="T116" fmla="*/ 0 w 244"/>
              <a:gd name="T117" fmla="*/ 41 h 242"/>
              <a:gd name="T118" fmla="*/ 0 w 244"/>
              <a:gd name="T119" fmla="*/ 22 h 242"/>
              <a:gd name="T120" fmla="*/ 8 w 244"/>
              <a:gd name="T121" fmla="*/ 1 h 242"/>
              <a:gd name="T122" fmla="*/ 28 w 244"/>
              <a:gd name="T123" fmla="*/ 1 h 2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44" h="242">
                <a:moveTo>
                  <a:pt x="48" y="0"/>
                </a:moveTo>
                <a:lnTo>
                  <a:pt x="49" y="0"/>
                </a:lnTo>
                <a:lnTo>
                  <a:pt x="60" y="0"/>
                </a:lnTo>
                <a:lnTo>
                  <a:pt x="62" y="0"/>
                </a:lnTo>
                <a:lnTo>
                  <a:pt x="63" y="0"/>
                </a:lnTo>
                <a:lnTo>
                  <a:pt x="64" y="0"/>
                </a:lnTo>
                <a:lnTo>
                  <a:pt x="65" y="0"/>
                </a:lnTo>
                <a:lnTo>
                  <a:pt x="66" y="0"/>
                </a:lnTo>
                <a:lnTo>
                  <a:pt x="71" y="0"/>
                </a:lnTo>
                <a:lnTo>
                  <a:pt x="78" y="0"/>
                </a:lnTo>
                <a:lnTo>
                  <a:pt x="79" y="0"/>
                </a:lnTo>
                <a:lnTo>
                  <a:pt x="80" y="0"/>
                </a:lnTo>
                <a:lnTo>
                  <a:pt x="86" y="0"/>
                </a:lnTo>
                <a:lnTo>
                  <a:pt x="88" y="0"/>
                </a:lnTo>
                <a:lnTo>
                  <a:pt x="90" y="0"/>
                </a:lnTo>
                <a:lnTo>
                  <a:pt x="93" y="0"/>
                </a:lnTo>
                <a:lnTo>
                  <a:pt x="95" y="0"/>
                </a:lnTo>
                <a:lnTo>
                  <a:pt x="98" y="0"/>
                </a:lnTo>
                <a:lnTo>
                  <a:pt x="103" y="0"/>
                </a:lnTo>
                <a:lnTo>
                  <a:pt x="104" y="0"/>
                </a:lnTo>
                <a:lnTo>
                  <a:pt x="105" y="0"/>
                </a:lnTo>
                <a:lnTo>
                  <a:pt x="113" y="0"/>
                </a:lnTo>
                <a:lnTo>
                  <a:pt x="119" y="0"/>
                </a:lnTo>
                <a:lnTo>
                  <a:pt x="120" y="0"/>
                </a:lnTo>
                <a:lnTo>
                  <a:pt x="121" y="0"/>
                </a:lnTo>
                <a:lnTo>
                  <a:pt x="124" y="0"/>
                </a:lnTo>
                <a:lnTo>
                  <a:pt x="125" y="0"/>
                </a:lnTo>
                <a:lnTo>
                  <a:pt x="125" y="1"/>
                </a:lnTo>
                <a:lnTo>
                  <a:pt x="125" y="2"/>
                </a:lnTo>
                <a:lnTo>
                  <a:pt x="126" y="2"/>
                </a:lnTo>
                <a:lnTo>
                  <a:pt x="126" y="4"/>
                </a:lnTo>
                <a:lnTo>
                  <a:pt x="125" y="4"/>
                </a:lnTo>
                <a:lnTo>
                  <a:pt x="125" y="5"/>
                </a:lnTo>
                <a:lnTo>
                  <a:pt x="126" y="5"/>
                </a:lnTo>
                <a:lnTo>
                  <a:pt x="126" y="6"/>
                </a:lnTo>
                <a:lnTo>
                  <a:pt x="127" y="5"/>
                </a:lnTo>
                <a:lnTo>
                  <a:pt x="127" y="6"/>
                </a:lnTo>
                <a:lnTo>
                  <a:pt x="128" y="6"/>
                </a:lnTo>
                <a:lnTo>
                  <a:pt x="129" y="6"/>
                </a:lnTo>
                <a:lnTo>
                  <a:pt x="129" y="7"/>
                </a:lnTo>
                <a:lnTo>
                  <a:pt x="130" y="7"/>
                </a:lnTo>
                <a:lnTo>
                  <a:pt x="132" y="8"/>
                </a:lnTo>
                <a:lnTo>
                  <a:pt x="132" y="9"/>
                </a:lnTo>
                <a:lnTo>
                  <a:pt x="133" y="10"/>
                </a:lnTo>
                <a:lnTo>
                  <a:pt x="134" y="10"/>
                </a:lnTo>
                <a:lnTo>
                  <a:pt x="134" y="12"/>
                </a:lnTo>
                <a:lnTo>
                  <a:pt x="134" y="13"/>
                </a:lnTo>
                <a:lnTo>
                  <a:pt x="135" y="13"/>
                </a:lnTo>
                <a:lnTo>
                  <a:pt x="135" y="14"/>
                </a:lnTo>
                <a:lnTo>
                  <a:pt x="138" y="15"/>
                </a:lnTo>
                <a:lnTo>
                  <a:pt x="140" y="15"/>
                </a:lnTo>
                <a:lnTo>
                  <a:pt x="141" y="15"/>
                </a:lnTo>
                <a:lnTo>
                  <a:pt x="142" y="15"/>
                </a:lnTo>
                <a:lnTo>
                  <a:pt x="142" y="16"/>
                </a:lnTo>
                <a:lnTo>
                  <a:pt x="143" y="17"/>
                </a:lnTo>
                <a:lnTo>
                  <a:pt x="143" y="18"/>
                </a:lnTo>
                <a:lnTo>
                  <a:pt x="143" y="20"/>
                </a:lnTo>
                <a:lnTo>
                  <a:pt x="144" y="20"/>
                </a:lnTo>
                <a:lnTo>
                  <a:pt x="144" y="21"/>
                </a:lnTo>
                <a:lnTo>
                  <a:pt x="145" y="21"/>
                </a:lnTo>
                <a:lnTo>
                  <a:pt x="146" y="22"/>
                </a:lnTo>
                <a:lnTo>
                  <a:pt x="148" y="22"/>
                </a:lnTo>
                <a:lnTo>
                  <a:pt x="149" y="22"/>
                </a:lnTo>
                <a:lnTo>
                  <a:pt x="150" y="22"/>
                </a:lnTo>
                <a:lnTo>
                  <a:pt x="151" y="22"/>
                </a:lnTo>
                <a:lnTo>
                  <a:pt x="152" y="22"/>
                </a:lnTo>
                <a:lnTo>
                  <a:pt x="153" y="21"/>
                </a:lnTo>
                <a:lnTo>
                  <a:pt x="154" y="21"/>
                </a:lnTo>
                <a:lnTo>
                  <a:pt x="156" y="21"/>
                </a:lnTo>
                <a:lnTo>
                  <a:pt x="156" y="20"/>
                </a:lnTo>
                <a:lnTo>
                  <a:pt x="157" y="20"/>
                </a:lnTo>
                <a:lnTo>
                  <a:pt x="157" y="18"/>
                </a:lnTo>
                <a:lnTo>
                  <a:pt x="158" y="17"/>
                </a:lnTo>
                <a:lnTo>
                  <a:pt x="158" y="18"/>
                </a:lnTo>
                <a:lnTo>
                  <a:pt x="158" y="20"/>
                </a:lnTo>
                <a:lnTo>
                  <a:pt x="159" y="20"/>
                </a:lnTo>
                <a:lnTo>
                  <a:pt x="159" y="21"/>
                </a:lnTo>
                <a:lnTo>
                  <a:pt x="160" y="21"/>
                </a:lnTo>
                <a:lnTo>
                  <a:pt x="160" y="20"/>
                </a:lnTo>
                <a:lnTo>
                  <a:pt x="160" y="18"/>
                </a:lnTo>
                <a:lnTo>
                  <a:pt x="160" y="17"/>
                </a:lnTo>
                <a:lnTo>
                  <a:pt x="161" y="17"/>
                </a:lnTo>
                <a:lnTo>
                  <a:pt x="162" y="17"/>
                </a:lnTo>
                <a:lnTo>
                  <a:pt x="162" y="16"/>
                </a:lnTo>
                <a:lnTo>
                  <a:pt x="162" y="17"/>
                </a:lnTo>
                <a:lnTo>
                  <a:pt x="162" y="18"/>
                </a:lnTo>
                <a:lnTo>
                  <a:pt x="164" y="18"/>
                </a:lnTo>
                <a:lnTo>
                  <a:pt x="165" y="18"/>
                </a:lnTo>
                <a:lnTo>
                  <a:pt x="166" y="18"/>
                </a:lnTo>
                <a:lnTo>
                  <a:pt x="167" y="18"/>
                </a:lnTo>
                <a:lnTo>
                  <a:pt x="167" y="20"/>
                </a:lnTo>
                <a:lnTo>
                  <a:pt x="167" y="18"/>
                </a:lnTo>
                <a:lnTo>
                  <a:pt x="168" y="18"/>
                </a:lnTo>
                <a:lnTo>
                  <a:pt x="169" y="18"/>
                </a:lnTo>
                <a:lnTo>
                  <a:pt x="169" y="20"/>
                </a:lnTo>
                <a:lnTo>
                  <a:pt x="169" y="21"/>
                </a:lnTo>
                <a:lnTo>
                  <a:pt x="170" y="21"/>
                </a:lnTo>
                <a:lnTo>
                  <a:pt x="170" y="22"/>
                </a:lnTo>
                <a:lnTo>
                  <a:pt x="172" y="22"/>
                </a:lnTo>
                <a:lnTo>
                  <a:pt x="173" y="21"/>
                </a:lnTo>
                <a:lnTo>
                  <a:pt x="174" y="22"/>
                </a:lnTo>
                <a:lnTo>
                  <a:pt x="175" y="22"/>
                </a:lnTo>
                <a:lnTo>
                  <a:pt x="174" y="23"/>
                </a:lnTo>
                <a:lnTo>
                  <a:pt x="175" y="23"/>
                </a:lnTo>
                <a:lnTo>
                  <a:pt x="175" y="22"/>
                </a:lnTo>
                <a:lnTo>
                  <a:pt x="176" y="22"/>
                </a:lnTo>
                <a:lnTo>
                  <a:pt x="176" y="21"/>
                </a:lnTo>
                <a:lnTo>
                  <a:pt x="177" y="22"/>
                </a:lnTo>
                <a:lnTo>
                  <a:pt x="177" y="23"/>
                </a:lnTo>
                <a:lnTo>
                  <a:pt x="177" y="22"/>
                </a:lnTo>
                <a:lnTo>
                  <a:pt x="178" y="22"/>
                </a:lnTo>
                <a:lnTo>
                  <a:pt x="180" y="21"/>
                </a:lnTo>
                <a:lnTo>
                  <a:pt x="180" y="22"/>
                </a:lnTo>
                <a:lnTo>
                  <a:pt x="181" y="22"/>
                </a:lnTo>
                <a:lnTo>
                  <a:pt x="182" y="22"/>
                </a:lnTo>
                <a:lnTo>
                  <a:pt x="182" y="21"/>
                </a:lnTo>
                <a:lnTo>
                  <a:pt x="181" y="20"/>
                </a:lnTo>
                <a:lnTo>
                  <a:pt x="181" y="18"/>
                </a:lnTo>
                <a:lnTo>
                  <a:pt x="181" y="17"/>
                </a:lnTo>
                <a:lnTo>
                  <a:pt x="182" y="17"/>
                </a:lnTo>
                <a:lnTo>
                  <a:pt x="182" y="18"/>
                </a:lnTo>
                <a:lnTo>
                  <a:pt x="182" y="20"/>
                </a:lnTo>
                <a:lnTo>
                  <a:pt x="182" y="18"/>
                </a:lnTo>
                <a:lnTo>
                  <a:pt x="183" y="18"/>
                </a:lnTo>
                <a:lnTo>
                  <a:pt x="183" y="20"/>
                </a:lnTo>
                <a:lnTo>
                  <a:pt x="184" y="20"/>
                </a:lnTo>
                <a:lnTo>
                  <a:pt x="184" y="18"/>
                </a:lnTo>
                <a:lnTo>
                  <a:pt x="185" y="18"/>
                </a:lnTo>
                <a:lnTo>
                  <a:pt x="186" y="17"/>
                </a:lnTo>
                <a:lnTo>
                  <a:pt x="188" y="17"/>
                </a:lnTo>
                <a:lnTo>
                  <a:pt x="188" y="18"/>
                </a:lnTo>
                <a:lnTo>
                  <a:pt x="186" y="18"/>
                </a:lnTo>
                <a:lnTo>
                  <a:pt x="186" y="20"/>
                </a:lnTo>
                <a:lnTo>
                  <a:pt x="188" y="20"/>
                </a:lnTo>
                <a:lnTo>
                  <a:pt x="188" y="21"/>
                </a:lnTo>
                <a:lnTo>
                  <a:pt x="189" y="21"/>
                </a:lnTo>
                <a:lnTo>
                  <a:pt x="190" y="20"/>
                </a:lnTo>
                <a:lnTo>
                  <a:pt x="190" y="21"/>
                </a:lnTo>
                <a:lnTo>
                  <a:pt x="191" y="21"/>
                </a:lnTo>
                <a:lnTo>
                  <a:pt x="191" y="20"/>
                </a:lnTo>
                <a:lnTo>
                  <a:pt x="191" y="18"/>
                </a:lnTo>
                <a:lnTo>
                  <a:pt x="191" y="17"/>
                </a:lnTo>
                <a:lnTo>
                  <a:pt x="192" y="17"/>
                </a:lnTo>
                <a:lnTo>
                  <a:pt x="192" y="18"/>
                </a:lnTo>
                <a:lnTo>
                  <a:pt x="192" y="20"/>
                </a:lnTo>
                <a:lnTo>
                  <a:pt x="192" y="21"/>
                </a:lnTo>
                <a:lnTo>
                  <a:pt x="193" y="20"/>
                </a:lnTo>
                <a:lnTo>
                  <a:pt x="193" y="18"/>
                </a:lnTo>
                <a:lnTo>
                  <a:pt x="194" y="20"/>
                </a:lnTo>
                <a:lnTo>
                  <a:pt x="194" y="18"/>
                </a:lnTo>
                <a:lnTo>
                  <a:pt x="196" y="18"/>
                </a:lnTo>
                <a:lnTo>
                  <a:pt x="196" y="20"/>
                </a:lnTo>
                <a:lnTo>
                  <a:pt x="197" y="20"/>
                </a:lnTo>
                <a:lnTo>
                  <a:pt x="197" y="18"/>
                </a:lnTo>
                <a:lnTo>
                  <a:pt x="198" y="18"/>
                </a:lnTo>
                <a:lnTo>
                  <a:pt x="198" y="17"/>
                </a:lnTo>
                <a:lnTo>
                  <a:pt x="199" y="17"/>
                </a:lnTo>
                <a:lnTo>
                  <a:pt x="199" y="18"/>
                </a:lnTo>
                <a:lnTo>
                  <a:pt x="199" y="20"/>
                </a:lnTo>
                <a:lnTo>
                  <a:pt x="200" y="20"/>
                </a:lnTo>
                <a:lnTo>
                  <a:pt x="200" y="18"/>
                </a:lnTo>
                <a:lnTo>
                  <a:pt x="199" y="18"/>
                </a:lnTo>
                <a:lnTo>
                  <a:pt x="200" y="18"/>
                </a:lnTo>
                <a:lnTo>
                  <a:pt x="201" y="17"/>
                </a:lnTo>
                <a:lnTo>
                  <a:pt x="201" y="18"/>
                </a:lnTo>
                <a:lnTo>
                  <a:pt x="201" y="20"/>
                </a:lnTo>
                <a:lnTo>
                  <a:pt x="202" y="20"/>
                </a:lnTo>
                <a:lnTo>
                  <a:pt x="204" y="20"/>
                </a:lnTo>
                <a:lnTo>
                  <a:pt x="202" y="21"/>
                </a:lnTo>
                <a:lnTo>
                  <a:pt x="204" y="21"/>
                </a:lnTo>
                <a:lnTo>
                  <a:pt x="205" y="21"/>
                </a:lnTo>
                <a:lnTo>
                  <a:pt x="205" y="22"/>
                </a:lnTo>
                <a:lnTo>
                  <a:pt x="205" y="21"/>
                </a:lnTo>
                <a:lnTo>
                  <a:pt x="206" y="21"/>
                </a:lnTo>
                <a:lnTo>
                  <a:pt x="206" y="20"/>
                </a:lnTo>
                <a:lnTo>
                  <a:pt x="206" y="18"/>
                </a:lnTo>
                <a:lnTo>
                  <a:pt x="207" y="18"/>
                </a:lnTo>
                <a:lnTo>
                  <a:pt x="207" y="20"/>
                </a:lnTo>
                <a:lnTo>
                  <a:pt x="208" y="20"/>
                </a:lnTo>
                <a:lnTo>
                  <a:pt x="207" y="20"/>
                </a:lnTo>
                <a:lnTo>
                  <a:pt x="207" y="21"/>
                </a:lnTo>
                <a:lnTo>
                  <a:pt x="208" y="21"/>
                </a:lnTo>
                <a:lnTo>
                  <a:pt x="208" y="22"/>
                </a:lnTo>
                <a:lnTo>
                  <a:pt x="207" y="22"/>
                </a:lnTo>
                <a:lnTo>
                  <a:pt x="207" y="23"/>
                </a:lnTo>
                <a:lnTo>
                  <a:pt x="208" y="23"/>
                </a:lnTo>
                <a:lnTo>
                  <a:pt x="208" y="22"/>
                </a:lnTo>
                <a:lnTo>
                  <a:pt x="209" y="22"/>
                </a:lnTo>
                <a:lnTo>
                  <a:pt x="209" y="23"/>
                </a:lnTo>
                <a:lnTo>
                  <a:pt x="209" y="22"/>
                </a:lnTo>
                <a:lnTo>
                  <a:pt x="210" y="22"/>
                </a:lnTo>
                <a:lnTo>
                  <a:pt x="210" y="23"/>
                </a:lnTo>
                <a:lnTo>
                  <a:pt x="212" y="23"/>
                </a:lnTo>
                <a:lnTo>
                  <a:pt x="213" y="23"/>
                </a:lnTo>
                <a:lnTo>
                  <a:pt x="213" y="24"/>
                </a:lnTo>
                <a:lnTo>
                  <a:pt x="214" y="24"/>
                </a:lnTo>
                <a:lnTo>
                  <a:pt x="214" y="25"/>
                </a:lnTo>
                <a:lnTo>
                  <a:pt x="215" y="25"/>
                </a:lnTo>
                <a:lnTo>
                  <a:pt x="215" y="24"/>
                </a:lnTo>
                <a:lnTo>
                  <a:pt x="216" y="23"/>
                </a:lnTo>
                <a:lnTo>
                  <a:pt x="216" y="22"/>
                </a:lnTo>
                <a:lnTo>
                  <a:pt x="217" y="22"/>
                </a:lnTo>
                <a:lnTo>
                  <a:pt x="217" y="23"/>
                </a:lnTo>
                <a:lnTo>
                  <a:pt x="216" y="23"/>
                </a:lnTo>
                <a:lnTo>
                  <a:pt x="216" y="24"/>
                </a:lnTo>
                <a:lnTo>
                  <a:pt x="217" y="24"/>
                </a:lnTo>
                <a:lnTo>
                  <a:pt x="217" y="23"/>
                </a:lnTo>
                <a:lnTo>
                  <a:pt x="218" y="23"/>
                </a:lnTo>
                <a:lnTo>
                  <a:pt x="218" y="24"/>
                </a:lnTo>
                <a:lnTo>
                  <a:pt x="218" y="25"/>
                </a:lnTo>
                <a:lnTo>
                  <a:pt x="220" y="25"/>
                </a:lnTo>
                <a:lnTo>
                  <a:pt x="221" y="26"/>
                </a:lnTo>
                <a:lnTo>
                  <a:pt x="220" y="26"/>
                </a:lnTo>
                <a:lnTo>
                  <a:pt x="220" y="28"/>
                </a:lnTo>
                <a:lnTo>
                  <a:pt x="221" y="28"/>
                </a:lnTo>
                <a:lnTo>
                  <a:pt x="221" y="29"/>
                </a:lnTo>
                <a:lnTo>
                  <a:pt x="220" y="30"/>
                </a:lnTo>
                <a:lnTo>
                  <a:pt x="221" y="30"/>
                </a:lnTo>
                <a:lnTo>
                  <a:pt x="221" y="29"/>
                </a:lnTo>
                <a:lnTo>
                  <a:pt x="222" y="29"/>
                </a:lnTo>
                <a:lnTo>
                  <a:pt x="223" y="30"/>
                </a:lnTo>
                <a:lnTo>
                  <a:pt x="223" y="29"/>
                </a:lnTo>
                <a:lnTo>
                  <a:pt x="224" y="29"/>
                </a:lnTo>
                <a:lnTo>
                  <a:pt x="224" y="30"/>
                </a:lnTo>
                <a:lnTo>
                  <a:pt x="225" y="30"/>
                </a:lnTo>
                <a:lnTo>
                  <a:pt x="225" y="29"/>
                </a:lnTo>
                <a:lnTo>
                  <a:pt x="226" y="29"/>
                </a:lnTo>
                <a:lnTo>
                  <a:pt x="226" y="30"/>
                </a:lnTo>
                <a:lnTo>
                  <a:pt x="225" y="30"/>
                </a:lnTo>
                <a:lnTo>
                  <a:pt x="226" y="30"/>
                </a:lnTo>
                <a:lnTo>
                  <a:pt x="228" y="30"/>
                </a:lnTo>
                <a:lnTo>
                  <a:pt x="228" y="29"/>
                </a:lnTo>
                <a:lnTo>
                  <a:pt x="229" y="30"/>
                </a:lnTo>
                <a:lnTo>
                  <a:pt x="230" y="30"/>
                </a:lnTo>
                <a:lnTo>
                  <a:pt x="230" y="31"/>
                </a:lnTo>
                <a:lnTo>
                  <a:pt x="231" y="30"/>
                </a:lnTo>
                <a:lnTo>
                  <a:pt x="231" y="31"/>
                </a:lnTo>
                <a:lnTo>
                  <a:pt x="232" y="31"/>
                </a:lnTo>
                <a:lnTo>
                  <a:pt x="232" y="30"/>
                </a:lnTo>
                <a:lnTo>
                  <a:pt x="233" y="31"/>
                </a:lnTo>
                <a:lnTo>
                  <a:pt x="233" y="32"/>
                </a:lnTo>
                <a:lnTo>
                  <a:pt x="233" y="33"/>
                </a:lnTo>
                <a:lnTo>
                  <a:pt x="234" y="32"/>
                </a:lnTo>
                <a:lnTo>
                  <a:pt x="234" y="33"/>
                </a:lnTo>
                <a:lnTo>
                  <a:pt x="236" y="33"/>
                </a:lnTo>
                <a:lnTo>
                  <a:pt x="236" y="34"/>
                </a:lnTo>
                <a:lnTo>
                  <a:pt x="236" y="36"/>
                </a:lnTo>
                <a:lnTo>
                  <a:pt x="237" y="36"/>
                </a:lnTo>
                <a:lnTo>
                  <a:pt x="237" y="34"/>
                </a:lnTo>
                <a:lnTo>
                  <a:pt x="238" y="34"/>
                </a:lnTo>
                <a:lnTo>
                  <a:pt x="238" y="36"/>
                </a:lnTo>
                <a:lnTo>
                  <a:pt x="239" y="36"/>
                </a:lnTo>
                <a:lnTo>
                  <a:pt x="239" y="34"/>
                </a:lnTo>
                <a:lnTo>
                  <a:pt x="240" y="34"/>
                </a:lnTo>
                <a:lnTo>
                  <a:pt x="240" y="33"/>
                </a:lnTo>
                <a:lnTo>
                  <a:pt x="240" y="34"/>
                </a:lnTo>
                <a:lnTo>
                  <a:pt x="241" y="34"/>
                </a:lnTo>
                <a:lnTo>
                  <a:pt x="241" y="36"/>
                </a:lnTo>
                <a:lnTo>
                  <a:pt x="240" y="36"/>
                </a:lnTo>
                <a:lnTo>
                  <a:pt x="240" y="37"/>
                </a:lnTo>
                <a:lnTo>
                  <a:pt x="241" y="37"/>
                </a:lnTo>
                <a:lnTo>
                  <a:pt x="241" y="36"/>
                </a:lnTo>
                <a:lnTo>
                  <a:pt x="242" y="36"/>
                </a:lnTo>
                <a:lnTo>
                  <a:pt x="242" y="37"/>
                </a:lnTo>
                <a:lnTo>
                  <a:pt x="242" y="40"/>
                </a:lnTo>
                <a:lnTo>
                  <a:pt x="242" y="52"/>
                </a:lnTo>
                <a:lnTo>
                  <a:pt x="242" y="54"/>
                </a:lnTo>
                <a:lnTo>
                  <a:pt x="242" y="55"/>
                </a:lnTo>
                <a:lnTo>
                  <a:pt x="242" y="57"/>
                </a:lnTo>
                <a:lnTo>
                  <a:pt x="242" y="63"/>
                </a:lnTo>
                <a:lnTo>
                  <a:pt x="242" y="71"/>
                </a:lnTo>
                <a:lnTo>
                  <a:pt x="242" y="72"/>
                </a:lnTo>
                <a:lnTo>
                  <a:pt x="242" y="76"/>
                </a:lnTo>
                <a:lnTo>
                  <a:pt x="242" y="82"/>
                </a:lnTo>
                <a:lnTo>
                  <a:pt x="242" y="90"/>
                </a:lnTo>
                <a:lnTo>
                  <a:pt x="242" y="92"/>
                </a:lnTo>
                <a:lnTo>
                  <a:pt x="242" y="95"/>
                </a:lnTo>
                <a:lnTo>
                  <a:pt x="242" y="100"/>
                </a:lnTo>
                <a:lnTo>
                  <a:pt x="242" y="102"/>
                </a:lnTo>
                <a:lnTo>
                  <a:pt x="242" y="108"/>
                </a:lnTo>
                <a:lnTo>
                  <a:pt x="242" y="110"/>
                </a:lnTo>
                <a:lnTo>
                  <a:pt x="242" y="118"/>
                </a:lnTo>
                <a:lnTo>
                  <a:pt x="242" y="119"/>
                </a:lnTo>
                <a:lnTo>
                  <a:pt x="242" y="120"/>
                </a:lnTo>
                <a:lnTo>
                  <a:pt x="242" y="121"/>
                </a:lnTo>
                <a:lnTo>
                  <a:pt x="242" y="124"/>
                </a:lnTo>
                <a:lnTo>
                  <a:pt x="242" y="125"/>
                </a:lnTo>
                <a:lnTo>
                  <a:pt x="242" y="126"/>
                </a:lnTo>
                <a:lnTo>
                  <a:pt x="242" y="129"/>
                </a:lnTo>
                <a:lnTo>
                  <a:pt x="242" y="135"/>
                </a:lnTo>
                <a:lnTo>
                  <a:pt x="242" y="136"/>
                </a:lnTo>
                <a:lnTo>
                  <a:pt x="242" y="137"/>
                </a:lnTo>
                <a:lnTo>
                  <a:pt x="242" y="144"/>
                </a:lnTo>
                <a:lnTo>
                  <a:pt x="242" y="145"/>
                </a:lnTo>
                <a:lnTo>
                  <a:pt x="242" y="149"/>
                </a:lnTo>
                <a:lnTo>
                  <a:pt x="242" y="153"/>
                </a:lnTo>
                <a:lnTo>
                  <a:pt x="242" y="156"/>
                </a:lnTo>
                <a:lnTo>
                  <a:pt x="242" y="157"/>
                </a:lnTo>
                <a:lnTo>
                  <a:pt x="242" y="158"/>
                </a:lnTo>
                <a:lnTo>
                  <a:pt x="242" y="160"/>
                </a:lnTo>
                <a:lnTo>
                  <a:pt x="242" y="161"/>
                </a:lnTo>
                <a:lnTo>
                  <a:pt x="242" y="162"/>
                </a:lnTo>
                <a:lnTo>
                  <a:pt x="242" y="165"/>
                </a:lnTo>
                <a:lnTo>
                  <a:pt x="242" y="168"/>
                </a:lnTo>
                <a:lnTo>
                  <a:pt x="242" y="169"/>
                </a:lnTo>
                <a:lnTo>
                  <a:pt x="242" y="170"/>
                </a:lnTo>
                <a:lnTo>
                  <a:pt x="242" y="177"/>
                </a:lnTo>
                <a:lnTo>
                  <a:pt x="242" y="180"/>
                </a:lnTo>
                <a:lnTo>
                  <a:pt x="242" y="181"/>
                </a:lnTo>
                <a:lnTo>
                  <a:pt x="242" y="183"/>
                </a:lnTo>
                <a:lnTo>
                  <a:pt x="242" y="184"/>
                </a:lnTo>
                <a:lnTo>
                  <a:pt x="242" y="186"/>
                </a:lnTo>
                <a:lnTo>
                  <a:pt x="242" y="188"/>
                </a:lnTo>
                <a:lnTo>
                  <a:pt x="242" y="189"/>
                </a:lnTo>
                <a:lnTo>
                  <a:pt x="242" y="196"/>
                </a:lnTo>
                <a:lnTo>
                  <a:pt x="242" y="197"/>
                </a:lnTo>
                <a:lnTo>
                  <a:pt x="242" y="199"/>
                </a:lnTo>
                <a:lnTo>
                  <a:pt x="242" y="201"/>
                </a:lnTo>
                <a:lnTo>
                  <a:pt x="244" y="205"/>
                </a:lnTo>
                <a:lnTo>
                  <a:pt x="244" y="206"/>
                </a:lnTo>
                <a:lnTo>
                  <a:pt x="244" y="212"/>
                </a:lnTo>
                <a:lnTo>
                  <a:pt x="244" y="217"/>
                </a:lnTo>
                <a:lnTo>
                  <a:pt x="244" y="218"/>
                </a:lnTo>
                <a:lnTo>
                  <a:pt x="244" y="221"/>
                </a:lnTo>
                <a:lnTo>
                  <a:pt x="244" y="223"/>
                </a:lnTo>
                <a:lnTo>
                  <a:pt x="244" y="225"/>
                </a:lnTo>
                <a:lnTo>
                  <a:pt x="244" y="229"/>
                </a:lnTo>
                <a:lnTo>
                  <a:pt x="244" y="232"/>
                </a:lnTo>
                <a:lnTo>
                  <a:pt x="244" y="233"/>
                </a:lnTo>
                <a:lnTo>
                  <a:pt x="244" y="238"/>
                </a:lnTo>
                <a:lnTo>
                  <a:pt x="244" y="241"/>
                </a:lnTo>
                <a:lnTo>
                  <a:pt x="242" y="241"/>
                </a:lnTo>
                <a:lnTo>
                  <a:pt x="241" y="242"/>
                </a:lnTo>
                <a:lnTo>
                  <a:pt x="238" y="242"/>
                </a:lnTo>
                <a:lnTo>
                  <a:pt x="236" y="242"/>
                </a:lnTo>
                <a:lnTo>
                  <a:pt x="231" y="242"/>
                </a:lnTo>
                <a:lnTo>
                  <a:pt x="229" y="242"/>
                </a:lnTo>
                <a:lnTo>
                  <a:pt x="226" y="242"/>
                </a:lnTo>
                <a:lnTo>
                  <a:pt x="224" y="241"/>
                </a:lnTo>
                <a:lnTo>
                  <a:pt x="221" y="241"/>
                </a:lnTo>
                <a:lnTo>
                  <a:pt x="215" y="241"/>
                </a:lnTo>
                <a:lnTo>
                  <a:pt x="214" y="241"/>
                </a:lnTo>
                <a:lnTo>
                  <a:pt x="205" y="241"/>
                </a:lnTo>
                <a:lnTo>
                  <a:pt x="196" y="241"/>
                </a:lnTo>
                <a:lnTo>
                  <a:pt x="194" y="241"/>
                </a:lnTo>
                <a:lnTo>
                  <a:pt x="193" y="241"/>
                </a:lnTo>
                <a:lnTo>
                  <a:pt x="190" y="241"/>
                </a:lnTo>
                <a:lnTo>
                  <a:pt x="184" y="241"/>
                </a:lnTo>
                <a:lnTo>
                  <a:pt x="183" y="241"/>
                </a:lnTo>
                <a:lnTo>
                  <a:pt x="177" y="241"/>
                </a:lnTo>
                <a:lnTo>
                  <a:pt x="176" y="241"/>
                </a:lnTo>
                <a:lnTo>
                  <a:pt x="172" y="241"/>
                </a:lnTo>
                <a:lnTo>
                  <a:pt x="166" y="241"/>
                </a:lnTo>
                <a:lnTo>
                  <a:pt x="165" y="241"/>
                </a:lnTo>
                <a:lnTo>
                  <a:pt x="152" y="241"/>
                </a:lnTo>
                <a:lnTo>
                  <a:pt x="145" y="241"/>
                </a:lnTo>
                <a:lnTo>
                  <a:pt x="143" y="241"/>
                </a:lnTo>
                <a:lnTo>
                  <a:pt x="142" y="241"/>
                </a:lnTo>
                <a:lnTo>
                  <a:pt x="141" y="241"/>
                </a:lnTo>
                <a:lnTo>
                  <a:pt x="137" y="241"/>
                </a:lnTo>
                <a:lnTo>
                  <a:pt x="135" y="241"/>
                </a:lnTo>
                <a:lnTo>
                  <a:pt x="134" y="241"/>
                </a:lnTo>
                <a:lnTo>
                  <a:pt x="133" y="241"/>
                </a:lnTo>
                <a:lnTo>
                  <a:pt x="120" y="241"/>
                </a:lnTo>
                <a:lnTo>
                  <a:pt x="118" y="241"/>
                </a:lnTo>
                <a:lnTo>
                  <a:pt x="116" y="241"/>
                </a:lnTo>
                <a:lnTo>
                  <a:pt x="113" y="241"/>
                </a:lnTo>
                <a:lnTo>
                  <a:pt x="111" y="241"/>
                </a:lnTo>
                <a:lnTo>
                  <a:pt x="110" y="241"/>
                </a:lnTo>
                <a:lnTo>
                  <a:pt x="109" y="241"/>
                </a:lnTo>
                <a:lnTo>
                  <a:pt x="109" y="240"/>
                </a:lnTo>
                <a:lnTo>
                  <a:pt x="109" y="238"/>
                </a:lnTo>
                <a:lnTo>
                  <a:pt x="109" y="237"/>
                </a:lnTo>
                <a:lnTo>
                  <a:pt x="109" y="236"/>
                </a:lnTo>
                <a:lnTo>
                  <a:pt x="109" y="224"/>
                </a:lnTo>
                <a:lnTo>
                  <a:pt x="108" y="224"/>
                </a:lnTo>
                <a:lnTo>
                  <a:pt x="102" y="224"/>
                </a:lnTo>
                <a:lnTo>
                  <a:pt x="100" y="224"/>
                </a:lnTo>
                <a:lnTo>
                  <a:pt x="97" y="224"/>
                </a:lnTo>
                <a:lnTo>
                  <a:pt x="96" y="224"/>
                </a:lnTo>
                <a:lnTo>
                  <a:pt x="95" y="224"/>
                </a:lnTo>
                <a:lnTo>
                  <a:pt x="94" y="224"/>
                </a:lnTo>
                <a:lnTo>
                  <a:pt x="93" y="224"/>
                </a:lnTo>
                <a:lnTo>
                  <a:pt x="92" y="224"/>
                </a:lnTo>
                <a:lnTo>
                  <a:pt x="88" y="224"/>
                </a:lnTo>
                <a:lnTo>
                  <a:pt x="86" y="224"/>
                </a:lnTo>
                <a:lnTo>
                  <a:pt x="84" y="224"/>
                </a:lnTo>
                <a:lnTo>
                  <a:pt x="76" y="224"/>
                </a:lnTo>
                <a:lnTo>
                  <a:pt x="74" y="224"/>
                </a:lnTo>
                <a:lnTo>
                  <a:pt x="72" y="224"/>
                </a:lnTo>
                <a:lnTo>
                  <a:pt x="64" y="224"/>
                </a:lnTo>
                <a:lnTo>
                  <a:pt x="63" y="224"/>
                </a:lnTo>
                <a:lnTo>
                  <a:pt x="55" y="224"/>
                </a:lnTo>
                <a:lnTo>
                  <a:pt x="54" y="224"/>
                </a:lnTo>
                <a:lnTo>
                  <a:pt x="52" y="224"/>
                </a:lnTo>
                <a:lnTo>
                  <a:pt x="50" y="224"/>
                </a:lnTo>
                <a:lnTo>
                  <a:pt x="49" y="224"/>
                </a:lnTo>
                <a:lnTo>
                  <a:pt x="48" y="224"/>
                </a:lnTo>
                <a:lnTo>
                  <a:pt x="46" y="224"/>
                </a:lnTo>
                <a:lnTo>
                  <a:pt x="44" y="224"/>
                </a:lnTo>
                <a:lnTo>
                  <a:pt x="42" y="224"/>
                </a:lnTo>
                <a:lnTo>
                  <a:pt x="41" y="224"/>
                </a:lnTo>
                <a:lnTo>
                  <a:pt x="39" y="224"/>
                </a:lnTo>
                <a:lnTo>
                  <a:pt x="38" y="224"/>
                </a:lnTo>
                <a:lnTo>
                  <a:pt x="33" y="223"/>
                </a:lnTo>
                <a:lnTo>
                  <a:pt x="32" y="223"/>
                </a:lnTo>
                <a:lnTo>
                  <a:pt x="31" y="223"/>
                </a:lnTo>
                <a:lnTo>
                  <a:pt x="29" y="223"/>
                </a:lnTo>
                <a:lnTo>
                  <a:pt x="26" y="223"/>
                </a:lnTo>
                <a:lnTo>
                  <a:pt x="22" y="223"/>
                </a:lnTo>
                <a:lnTo>
                  <a:pt x="18" y="223"/>
                </a:lnTo>
                <a:lnTo>
                  <a:pt x="17" y="223"/>
                </a:lnTo>
                <a:lnTo>
                  <a:pt x="16" y="223"/>
                </a:lnTo>
                <a:lnTo>
                  <a:pt x="15" y="223"/>
                </a:lnTo>
                <a:lnTo>
                  <a:pt x="10" y="223"/>
                </a:lnTo>
                <a:lnTo>
                  <a:pt x="8" y="223"/>
                </a:lnTo>
                <a:lnTo>
                  <a:pt x="0" y="223"/>
                </a:lnTo>
                <a:lnTo>
                  <a:pt x="0" y="217"/>
                </a:lnTo>
                <a:lnTo>
                  <a:pt x="0" y="213"/>
                </a:lnTo>
                <a:lnTo>
                  <a:pt x="0" y="212"/>
                </a:lnTo>
                <a:lnTo>
                  <a:pt x="0" y="208"/>
                </a:lnTo>
                <a:lnTo>
                  <a:pt x="0" y="207"/>
                </a:lnTo>
                <a:lnTo>
                  <a:pt x="0" y="202"/>
                </a:lnTo>
                <a:lnTo>
                  <a:pt x="0" y="201"/>
                </a:lnTo>
                <a:lnTo>
                  <a:pt x="0" y="200"/>
                </a:lnTo>
                <a:lnTo>
                  <a:pt x="0" y="197"/>
                </a:lnTo>
                <a:lnTo>
                  <a:pt x="0" y="196"/>
                </a:lnTo>
                <a:lnTo>
                  <a:pt x="0" y="193"/>
                </a:lnTo>
                <a:lnTo>
                  <a:pt x="0" y="192"/>
                </a:lnTo>
                <a:lnTo>
                  <a:pt x="1" y="188"/>
                </a:lnTo>
                <a:lnTo>
                  <a:pt x="1" y="182"/>
                </a:lnTo>
                <a:lnTo>
                  <a:pt x="1" y="180"/>
                </a:lnTo>
                <a:lnTo>
                  <a:pt x="1" y="167"/>
                </a:lnTo>
                <a:lnTo>
                  <a:pt x="1" y="166"/>
                </a:lnTo>
                <a:lnTo>
                  <a:pt x="1" y="165"/>
                </a:lnTo>
                <a:lnTo>
                  <a:pt x="1" y="157"/>
                </a:lnTo>
                <a:lnTo>
                  <a:pt x="1" y="153"/>
                </a:lnTo>
                <a:lnTo>
                  <a:pt x="1" y="141"/>
                </a:lnTo>
                <a:lnTo>
                  <a:pt x="1" y="140"/>
                </a:lnTo>
                <a:lnTo>
                  <a:pt x="1" y="135"/>
                </a:lnTo>
                <a:lnTo>
                  <a:pt x="1" y="134"/>
                </a:lnTo>
                <a:lnTo>
                  <a:pt x="0" y="134"/>
                </a:lnTo>
                <a:lnTo>
                  <a:pt x="0" y="133"/>
                </a:lnTo>
                <a:lnTo>
                  <a:pt x="0" y="132"/>
                </a:lnTo>
                <a:lnTo>
                  <a:pt x="0" y="130"/>
                </a:lnTo>
                <a:lnTo>
                  <a:pt x="0" y="128"/>
                </a:lnTo>
                <a:lnTo>
                  <a:pt x="0" y="127"/>
                </a:lnTo>
                <a:lnTo>
                  <a:pt x="0" y="120"/>
                </a:lnTo>
                <a:lnTo>
                  <a:pt x="0" y="114"/>
                </a:lnTo>
                <a:lnTo>
                  <a:pt x="0" y="113"/>
                </a:lnTo>
                <a:lnTo>
                  <a:pt x="0" y="111"/>
                </a:lnTo>
                <a:lnTo>
                  <a:pt x="0" y="109"/>
                </a:lnTo>
                <a:lnTo>
                  <a:pt x="0" y="108"/>
                </a:lnTo>
                <a:lnTo>
                  <a:pt x="0" y="106"/>
                </a:lnTo>
                <a:lnTo>
                  <a:pt x="0" y="105"/>
                </a:lnTo>
                <a:lnTo>
                  <a:pt x="0" y="100"/>
                </a:lnTo>
                <a:lnTo>
                  <a:pt x="0" y="94"/>
                </a:lnTo>
                <a:lnTo>
                  <a:pt x="0" y="88"/>
                </a:lnTo>
                <a:lnTo>
                  <a:pt x="0" y="86"/>
                </a:lnTo>
                <a:lnTo>
                  <a:pt x="0" y="84"/>
                </a:lnTo>
                <a:lnTo>
                  <a:pt x="0" y="82"/>
                </a:lnTo>
                <a:lnTo>
                  <a:pt x="0" y="81"/>
                </a:lnTo>
                <a:lnTo>
                  <a:pt x="0" y="72"/>
                </a:lnTo>
                <a:lnTo>
                  <a:pt x="0" y="69"/>
                </a:lnTo>
                <a:lnTo>
                  <a:pt x="0" y="56"/>
                </a:lnTo>
                <a:lnTo>
                  <a:pt x="0" y="55"/>
                </a:lnTo>
                <a:lnTo>
                  <a:pt x="0" y="48"/>
                </a:lnTo>
                <a:lnTo>
                  <a:pt x="0" y="47"/>
                </a:lnTo>
                <a:lnTo>
                  <a:pt x="0" y="46"/>
                </a:lnTo>
                <a:lnTo>
                  <a:pt x="0" y="44"/>
                </a:lnTo>
                <a:lnTo>
                  <a:pt x="0" y="42"/>
                </a:lnTo>
                <a:lnTo>
                  <a:pt x="0" y="41"/>
                </a:lnTo>
                <a:lnTo>
                  <a:pt x="1" y="39"/>
                </a:lnTo>
                <a:lnTo>
                  <a:pt x="1" y="34"/>
                </a:lnTo>
                <a:lnTo>
                  <a:pt x="0" y="31"/>
                </a:lnTo>
                <a:lnTo>
                  <a:pt x="1" y="31"/>
                </a:lnTo>
                <a:lnTo>
                  <a:pt x="0" y="29"/>
                </a:lnTo>
                <a:lnTo>
                  <a:pt x="0" y="28"/>
                </a:lnTo>
                <a:lnTo>
                  <a:pt x="0" y="26"/>
                </a:lnTo>
                <a:lnTo>
                  <a:pt x="0" y="22"/>
                </a:lnTo>
                <a:lnTo>
                  <a:pt x="0" y="21"/>
                </a:lnTo>
                <a:lnTo>
                  <a:pt x="0" y="17"/>
                </a:lnTo>
                <a:lnTo>
                  <a:pt x="0" y="12"/>
                </a:lnTo>
                <a:lnTo>
                  <a:pt x="0" y="9"/>
                </a:lnTo>
                <a:lnTo>
                  <a:pt x="0" y="8"/>
                </a:lnTo>
                <a:lnTo>
                  <a:pt x="0" y="5"/>
                </a:lnTo>
                <a:lnTo>
                  <a:pt x="0" y="1"/>
                </a:lnTo>
                <a:lnTo>
                  <a:pt x="8" y="1"/>
                </a:lnTo>
                <a:lnTo>
                  <a:pt x="12" y="1"/>
                </a:lnTo>
                <a:lnTo>
                  <a:pt x="14" y="1"/>
                </a:lnTo>
                <a:lnTo>
                  <a:pt x="15" y="1"/>
                </a:lnTo>
                <a:lnTo>
                  <a:pt x="16" y="1"/>
                </a:lnTo>
                <a:lnTo>
                  <a:pt x="17" y="1"/>
                </a:lnTo>
                <a:lnTo>
                  <a:pt x="20" y="1"/>
                </a:lnTo>
                <a:lnTo>
                  <a:pt x="22" y="1"/>
                </a:lnTo>
                <a:lnTo>
                  <a:pt x="28" y="1"/>
                </a:lnTo>
                <a:lnTo>
                  <a:pt x="30" y="0"/>
                </a:lnTo>
                <a:lnTo>
                  <a:pt x="34" y="0"/>
                </a:lnTo>
                <a:lnTo>
                  <a:pt x="39" y="0"/>
                </a:lnTo>
                <a:lnTo>
                  <a:pt x="40" y="0"/>
                </a:lnTo>
                <a:lnTo>
                  <a:pt x="41" y="0"/>
                </a:lnTo>
                <a:lnTo>
                  <a:pt x="48"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105" name="Freeform 114"/>
          <p:cNvSpPr>
            <a:spLocks/>
          </p:cNvSpPr>
          <p:nvPr/>
        </p:nvSpPr>
        <p:spPr bwMode="auto">
          <a:xfrm>
            <a:off x="4647393" y="774675"/>
            <a:ext cx="630451" cy="536596"/>
          </a:xfrm>
          <a:custGeom>
            <a:avLst/>
            <a:gdLst>
              <a:gd name="T0" fmla="*/ 54 w 243"/>
              <a:gd name="T1" fmla="*/ 0 h 244"/>
              <a:gd name="T2" fmla="*/ 79 w 243"/>
              <a:gd name="T3" fmla="*/ 0 h 244"/>
              <a:gd name="T4" fmla="*/ 95 w 243"/>
              <a:gd name="T5" fmla="*/ 1 h 244"/>
              <a:gd name="T6" fmla="*/ 114 w 243"/>
              <a:gd name="T7" fmla="*/ 1 h 244"/>
              <a:gd name="T8" fmla="*/ 127 w 243"/>
              <a:gd name="T9" fmla="*/ 1 h 244"/>
              <a:gd name="T10" fmla="*/ 132 w 243"/>
              <a:gd name="T11" fmla="*/ 1 h 244"/>
              <a:gd name="T12" fmla="*/ 150 w 243"/>
              <a:gd name="T13" fmla="*/ 1 h 244"/>
              <a:gd name="T14" fmla="*/ 170 w 243"/>
              <a:gd name="T15" fmla="*/ 1 h 244"/>
              <a:gd name="T16" fmla="*/ 182 w 243"/>
              <a:gd name="T17" fmla="*/ 1 h 244"/>
              <a:gd name="T18" fmla="*/ 204 w 243"/>
              <a:gd name="T19" fmla="*/ 1 h 244"/>
              <a:gd name="T20" fmla="*/ 224 w 243"/>
              <a:gd name="T21" fmla="*/ 1 h 244"/>
              <a:gd name="T22" fmla="*/ 242 w 243"/>
              <a:gd name="T23" fmla="*/ 9 h 244"/>
              <a:gd name="T24" fmla="*/ 242 w 243"/>
              <a:gd name="T25" fmla="*/ 28 h 244"/>
              <a:gd name="T26" fmla="*/ 242 w 243"/>
              <a:gd name="T27" fmla="*/ 41 h 244"/>
              <a:gd name="T28" fmla="*/ 242 w 243"/>
              <a:gd name="T29" fmla="*/ 47 h 244"/>
              <a:gd name="T30" fmla="*/ 242 w 243"/>
              <a:gd name="T31" fmla="*/ 81 h 244"/>
              <a:gd name="T32" fmla="*/ 242 w 243"/>
              <a:gd name="T33" fmla="*/ 84 h 244"/>
              <a:gd name="T34" fmla="*/ 242 w 243"/>
              <a:gd name="T35" fmla="*/ 100 h 244"/>
              <a:gd name="T36" fmla="*/ 242 w 243"/>
              <a:gd name="T37" fmla="*/ 111 h 244"/>
              <a:gd name="T38" fmla="*/ 242 w 243"/>
              <a:gd name="T39" fmla="*/ 130 h 244"/>
              <a:gd name="T40" fmla="*/ 243 w 243"/>
              <a:gd name="T41" fmla="*/ 134 h 244"/>
              <a:gd name="T42" fmla="*/ 243 w 243"/>
              <a:gd name="T43" fmla="*/ 153 h 244"/>
              <a:gd name="T44" fmla="*/ 243 w 243"/>
              <a:gd name="T45" fmla="*/ 167 h 244"/>
              <a:gd name="T46" fmla="*/ 242 w 243"/>
              <a:gd name="T47" fmla="*/ 196 h 244"/>
              <a:gd name="T48" fmla="*/ 242 w 243"/>
              <a:gd name="T49" fmla="*/ 212 h 244"/>
              <a:gd name="T50" fmla="*/ 227 w 243"/>
              <a:gd name="T51" fmla="*/ 241 h 244"/>
              <a:gd name="T52" fmla="*/ 208 w 243"/>
              <a:gd name="T53" fmla="*/ 241 h 244"/>
              <a:gd name="T54" fmla="*/ 193 w 243"/>
              <a:gd name="T55" fmla="*/ 241 h 244"/>
              <a:gd name="T56" fmla="*/ 188 w 243"/>
              <a:gd name="T57" fmla="*/ 240 h 244"/>
              <a:gd name="T58" fmla="*/ 183 w 243"/>
              <a:gd name="T59" fmla="*/ 240 h 244"/>
              <a:gd name="T60" fmla="*/ 175 w 243"/>
              <a:gd name="T61" fmla="*/ 240 h 244"/>
              <a:gd name="T62" fmla="*/ 162 w 243"/>
              <a:gd name="T63" fmla="*/ 240 h 244"/>
              <a:gd name="T64" fmla="*/ 154 w 243"/>
              <a:gd name="T65" fmla="*/ 240 h 244"/>
              <a:gd name="T66" fmla="*/ 145 w 243"/>
              <a:gd name="T67" fmla="*/ 240 h 244"/>
              <a:gd name="T68" fmla="*/ 139 w 243"/>
              <a:gd name="T69" fmla="*/ 240 h 244"/>
              <a:gd name="T70" fmla="*/ 130 w 243"/>
              <a:gd name="T71" fmla="*/ 240 h 244"/>
              <a:gd name="T72" fmla="*/ 118 w 243"/>
              <a:gd name="T73" fmla="*/ 240 h 244"/>
              <a:gd name="T74" fmla="*/ 121 w 243"/>
              <a:gd name="T75" fmla="*/ 244 h 244"/>
              <a:gd name="T76" fmla="*/ 103 w 243"/>
              <a:gd name="T77" fmla="*/ 244 h 244"/>
              <a:gd name="T78" fmla="*/ 90 w 243"/>
              <a:gd name="T79" fmla="*/ 244 h 244"/>
              <a:gd name="T80" fmla="*/ 76 w 243"/>
              <a:gd name="T81" fmla="*/ 244 h 244"/>
              <a:gd name="T82" fmla="*/ 39 w 243"/>
              <a:gd name="T83" fmla="*/ 242 h 244"/>
              <a:gd name="T84" fmla="*/ 31 w 243"/>
              <a:gd name="T85" fmla="*/ 242 h 244"/>
              <a:gd name="T86" fmla="*/ 31 w 243"/>
              <a:gd name="T87" fmla="*/ 233 h 244"/>
              <a:gd name="T88" fmla="*/ 31 w 243"/>
              <a:gd name="T89" fmla="*/ 218 h 244"/>
              <a:gd name="T90" fmla="*/ 31 w 243"/>
              <a:gd name="T91" fmla="*/ 207 h 244"/>
              <a:gd name="T92" fmla="*/ 32 w 243"/>
              <a:gd name="T93" fmla="*/ 192 h 244"/>
              <a:gd name="T94" fmla="*/ 32 w 243"/>
              <a:gd name="T95" fmla="*/ 185 h 244"/>
              <a:gd name="T96" fmla="*/ 28 w 243"/>
              <a:gd name="T97" fmla="*/ 175 h 244"/>
              <a:gd name="T98" fmla="*/ 11 w 243"/>
              <a:gd name="T99" fmla="*/ 164 h 244"/>
              <a:gd name="T100" fmla="*/ 2 w 243"/>
              <a:gd name="T101" fmla="*/ 132 h 244"/>
              <a:gd name="T102" fmla="*/ 0 w 243"/>
              <a:gd name="T103" fmla="*/ 110 h 244"/>
              <a:gd name="T104" fmla="*/ 0 w 243"/>
              <a:gd name="T105" fmla="*/ 92 h 244"/>
              <a:gd name="T106" fmla="*/ 0 w 243"/>
              <a:gd name="T107" fmla="*/ 87 h 244"/>
              <a:gd name="T108" fmla="*/ 0 w 243"/>
              <a:gd name="T109" fmla="*/ 74 h 244"/>
              <a:gd name="T110" fmla="*/ 0 w 243"/>
              <a:gd name="T111" fmla="*/ 62 h 244"/>
              <a:gd name="T112" fmla="*/ 0 w 243"/>
              <a:gd name="T113" fmla="*/ 49 h 244"/>
              <a:gd name="T114" fmla="*/ 0 w 243"/>
              <a:gd name="T115" fmla="*/ 34 h 244"/>
              <a:gd name="T116" fmla="*/ 0 w 243"/>
              <a:gd name="T117" fmla="*/ 32 h 244"/>
              <a:gd name="T118" fmla="*/ 0 w 243"/>
              <a:gd name="T119" fmla="*/ 26 h 244"/>
              <a:gd name="T120" fmla="*/ 0 w 243"/>
              <a:gd name="T121" fmla="*/ 13 h 244"/>
              <a:gd name="T122" fmla="*/ 0 w 243"/>
              <a:gd name="T123" fmla="*/ 5 h 244"/>
              <a:gd name="T124" fmla="*/ 11 w 243"/>
              <a:gd name="T125" fmla="*/ 0 h 2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43" h="244">
                <a:moveTo>
                  <a:pt x="36" y="0"/>
                </a:moveTo>
                <a:lnTo>
                  <a:pt x="36" y="0"/>
                </a:lnTo>
                <a:lnTo>
                  <a:pt x="39" y="0"/>
                </a:lnTo>
                <a:lnTo>
                  <a:pt x="40" y="0"/>
                </a:lnTo>
                <a:lnTo>
                  <a:pt x="44" y="0"/>
                </a:lnTo>
                <a:lnTo>
                  <a:pt x="50" y="0"/>
                </a:lnTo>
                <a:lnTo>
                  <a:pt x="54" y="0"/>
                </a:lnTo>
                <a:lnTo>
                  <a:pt x="56" y="0"/>
                </a:lnTo>
                <a:lnTo>
                  <a:pt x="57" y="0"/>
                </a:lnTo>
                <a:lnTo>
                  <a:pt x="63" y="0"/>
                </a:lnTo>
                <a:lnTo>
                  <a:pt x="72" y="0"/>
                </a:lnTo>
                <a:lnTo>
                  <a:pt x="74" y="0"/>
                </a:lnTo>
                <a:lnTo>
                  <a:pt x="79" y="0"/>
                </a:lnTo>
                <a:lnTo>
                  <a:pt x="81" y="0"/>
                </a:lnTo>
                <a:lnTo>
                  <a:pt x="83" y="0"/>
                </a:lnTo>
                <a:lnTo>
                  <a:pt x="84" y="1"/>
                </a:lnTo>
                <a:lnTo>
                  <a:pt x="91" y="1"/>
                </a:lnTo>
                <a:lnTo>
                  <a:pt x="95" y="1"/>
                </a:lnTo>
                <a:lnTo>
                  <a:pt x="96" y="1"/>
                </a:lnTo>
                <a:lnTo>
                  <a:pt x="98" y="1"/>
                </a:lnTo>
                <a:lnTo>
                  <a:pt x="100" y="1"/>
                </a:lnTo>
                <a:lnTo>
                  <a:pt x="103" y="1"/>
                </a:lnTo>
                <a:lnTo>
                  <a:pt x="114" y="1"/>
                </a:lnTo>
                <a:lnTo>
                  <a:pt x="116" y="1"/>
                </a:lnTo>
                <a:lnTo>
                  <a:pt x="118" y="1"/>
                </a:lnTo>
                <a:lnTo>
                  <a:pt x="120" y="1"/>
                </a:lnTo>
                <a:lnTo>
                  <a:pt x="126" y="1"/>
                </a:lnTo>
                <a:lnTo>
                  <a:pt x="127" y="1"/>
                </a:lnTo>
                <a:lnTo>
                  <a:pt x="128" y="1"/>
                </a:lnTo>
                <a:lnTo>
                  <a:pt x="129" y="1"/>
                </a:lnTo>
                <a:lnTo>
                  <a:pt x="130" y="1"/>
                </a:lnTo>
                <a:lnTo>
                  <a:pt x="131" y="1"/>
                </a:lnTo>
                <a:lnTo>
                  <a:pt x="132" y="1"/>
                </a:lnTo>
                <a:lnTo>
                  <a:pt x="134" y="1"/>
                </a:lnTo>
                <a:lnTo>
                  <a:pt x="135" y="1"/>
                </a:lnTo>
                <a:lnTo>
                  <a:pt x="136" y="1"/>
                </a:lnTo>
                <a:lnTo>
                  <a:pt x="144" y="1"/>
                </a:lnTo>
                <a:lnTo>
                  <a:pt x="145" y="1"/>
                </a:lnTo>
                <a:lnTo>
                  <a:pt x="150" y="1"/>
                </a:lnTo>
                <a:lnTo>
                  <a:pt x="152" y="1"/>
                </a:lnTo>
                <a:lnTo>
                  <a:pt x="158" y="1"/>
                </a:lnTo>
                <a:lnTo>
                  <a:pt x="161" y="1"/>
                </a:lnTo>
                <a:lnTo>
                  <a:pt x="164" y="1"/>
                </a:lnTo>
                <a:lnTo>
                  <a:pt x="169" y="1"/>
                </a:lnTo>
                <a:lnTo>
                  <a:pt x="170" y="1"/>
                </a:lnTo>
                <a:lnTo>
                  <a:pt x="175" y="1"/>
                </a:lnTo>
                <a:lnTo>
                  <a:pt x="176" y="1"/>
                </a:lnTo>
                <a:lnTo>
                  <a:pt x="178" y="1"/>
                </a:lnTo>
                <a:lnTo>
                  <a:pt x="179" y="1"/>
                </a:lnTo>
                <a:lnTo>
                  <a:pt x="180" y="1"/>
                </a:lnTo>
                <a:lnTo>
                  <a:pt x="182" y="1"/>
                </a:lnTo>
                <a:lnTo>
                  <a:pt x="188" y="1"/>
                </a:lnTo>
                <a:lnTo>
                  <a:pt x="192" y="1"/>
                </a:lnTo>
                <a:lnTo>
                  <a:pt x="198" y="1"/>
                </a:lnTo>
                <a:lnTo>
                  <a:pt x="202" y="1"/>
                </a:lnTo>
                <a:lnTo>
                  <a:pt x="204" y="1"/>
                </a:lnTo>
                <a:lnTo>
                  <a:pt x="208" y="1"/>
                </a:lnTo>
                <a:lnTo>
                  <a:pt x="210" y="1"/>
                </a:lnTo>
                <a:lnTo>
                  <a:pt x="211" y="1"/>
                </a:lnTo>
                <a:lnTo>
                  <a:pt x="215" y="1"/>
                </a:lnTo>
                <a:lnTo>
                  <a:pt x="224" y="1"/>
                </a:lnTo>
                <a:lnTo>
                  <a:pt x="227" y="1"/>
                </a:lnTo>
                <a:lnTo>
                  <a:pt x="234" y="1"/>
                </a:lnTo>
                <a:lnTo>
                  <a:pt x="238" y="1"/>
                </a:lnTo>
                <a:lnTo>
                  <a:pt x="242" y="1"/>
                </a:lnTo>
                <a:lnTo>
                  <a:pt x="242" y="5"/>
                </a:lnTo>
                <a:lnTo>
                  <a:pt x="242" y="8"/>
                </a:lnTo>
                <a:lnTo>
                  <a:pt x="242" y="9"/>
                </a:lnTo>
                <a:lnTo>
                  <a:pt x="242" y="12"/>
                </a:lnTo>
                <a:lnTo>
                  <a:pt x="242" y="17"/>
                </a:lnTo>
                <a:lnTo>
                  <a:pt x="242" y="21"/>
                </a:lnTo>
                <a:lnTo>
                  <a:pt x="242" y="22"/>
                </a:lnTo>
                <a:lnTo>
                  <a:pt x="242" y="26"/>
                </a:lnTo>
                <a:lnTo>
                  <a:pt x="242" y="28"/>
                </a:lnTo>
                <a:lnTo>
                  <a:pt x="242" y="29"/>
                </a:lnTo>
                <a:lnTo>
                  <a:pt x="243" y="31"/>
                </a:lnTo>
                <a:lnTo>
                  <a:pt x="242" y="31"/>
                </a:lnTo>
                <a:lnTo>
                  <a:pt x="243" y="34"/>
                </a:lnTo>
                <a:lnTo>
                  <a:pt x="243" y="39"/>
                </a:lnTo>
                <a:lnTo>
                  <a:pt x="242" y="41"/>
                </a:lnTo>
                <a:lnTo>
                  <a:pt x="242" y="42"/>
                </a:lnTo>
                <a:lnTo>
                  <a:pt x="242" y="44"/>
                </a:lnTo>
                <a:lnTo>
                  <a:pt x="242" y="46"/>
                </a:lnTo>
                <a:lnTo>
                  <a:pt x="242" y="47"/>
                </a:lnTo>
                <a:lnTo>
                  <a:pt x="242" y="48"/>
                </a:lnTo>
                <a:lnTo>
                  <a:pt x="242" y="55"/>
                </a:lnTo>
                <a:lnTo>
                  <a:pt x="242" y="56"/>
                </a:lnTo>
                <a:lnTo>
                  <a:pt x="242" y="69"/>
                </a:lnTo>
                <a:lnTo>
                  <a:pt x="242" y="72"/>
                </a:lnTo>
                <a:lnTo>
                  <a:pt x="242" y="81"/>
                </a:lnTo>
                <a:lnTo>
                  <a:pt x="242" y="82"/>
                </a:lnTo>
                <a:lnTo>
                  <a:pt x="242" y="84"/>
                </a:lnTo>
                <a:lnTo>
                  <a:pt x="242" y="86"/>
                </a:lnTo>
                <a:lnTo>
                  <a:pt x="242" y="88"/>
                </a:lnTo>
                <a:lnTo>
                  <a:pt x="242" y="94"/>
                </a:lnTo>
                <a:lnTo>
                  <a:pt x="242" y="100"/>
                </a:lnTo>
                <a:lnTo>
                  <a:pt x="242" y="105"/>
                </a:lnTo>
                <a:lnTo>
                  <a:pt x="242" y="106"/>
                </a:lnTo>
                <a:lnTo>
                  <a:pt x="242" y="108"/>
                </a:lnTo>
                <a:lnTo>
                  <a:pt x="242" y="109"/>
                </a:lnTo>
                <a:lnTo>
                  <a:pt x="242" y="111"/>
                </a:lnTo>
                <a:lnTo>
                  <a:pt x="242" y="113"/>
                </a:lnTo>
                <a:lnTo>
                  <a:pt x="242" y="114"/>
                </a:lnTo>
                <a:lnTo>
                  <a:pt x="242" y="120"/>
                </a:lnTo>
                <a:lnTo>
                  <a:pt x="242" y="127"/>
                </a:lnTo>
                <a:lnTo>
                  <a:pt x="242" y="128"/>
                </a:lnTo>
                <a:lnTo>
                  <a:pt x="242" y="130"/>
                </a:lnTo>
                <a:lnTo>
                  <a:pt x="242" y="132"/>
                </a:lnTo>
                <a:lnTo>
                  <a:pt x="242" y="133"/>
                </a:lnTo>
                <a:lnTo>
                  <a:pt x="242" y="134"/>
                </a:lnTo>
                <a:lnTo>
                  <a:pt x="243" y="134"/>
                </a:lnTo>
                <a:lnTo>
                  <a:pt x="243" y="135"/>
                </a:lnTo>
                <a:lnTo>
                  <a:pt x="243" y="140"/>
                </a:lnTo>
                <a:lnTo>
                  <a:pt x="243" y="141"/>
                </a:lnTo>
                <a:lnTo>
                  <a:pt x="243" y="153"/>
                </a:lnTo>
                <a:lnTo>
                  <a:pt x="243" y="157"/>
                </a:lnTo>
                <a:lnTo>
                  <a:pt x="243" y="165"/>
                </a:lnTo>
                <a:lnTo>
                  <a:pt x="243" y="166"/>
                </a:lnTo>
                <a:lnTo>
                  <a:pt x="243" y="167"/>
                </a:lnTo>
                <a:lnTo>
                  <a:pt x="243" y="180"/>
                </a:lnTo>
                <a:lnTo>
                  <a:pt x="243" y="182"/>
                </a:lnTo>
                <a:lnTo>
                  <a:pt x="243" y="188"/>
                </a:lnTo>
                <a:lnTo>
                  <a:pt x="242" y="192"/>
                </a:lnTo>
                <a:lnTo>
                  <a:pt x="242" y="193"/>
                </a:lnTo>
                <a:lnTo>
                  <a:pt x="242" y="196"/>
                </a:lnTo>
                <a:lnTo>
                  <a:pt x="242" y="197"/>
                </a:lnTo>
                <a:lnTo>
                  <a:pt x="242" y="200"/>
                </a:lnTo>
                <a:lnTo>
                  <a:pt x="242" y="201"/>
                </a:lnTo>
                <a:lnTo>
                  <a:pt x="242" y="202"/>
                </a:lnTo>
                <a:lnTo>
                  <a:pt x="242" y="207"/>
                </a:lnTo>
                <a:lnTo>
                  <a:pt x="242" y="208"/>
                </a:lnTo>
                <a:lnTo>
                  <a:pt x="242" y="212"/>
                </a:lnTo>
                <a:lnTo>
                  <a:pt x="242" y="213"/>
                </a:lnTo>
                <a:lnTo>
                  <a:pt x="242" y="217"/>
                </a:lnTo>
                <a:lnTo>
                  <a:pt x="242" y="223"/>
                </a:lnTo>
                <a:lnTo>
                  <a:pt x="242" y="233"/>
                </a:lnTo>
                <a:lnTo>
                  <a:pt x="242" y="241"/>
                </a:lnTo>
                <a:lnTo>
                  <a:pt x="236" y="241"/>
                </a:lnTo>
                <a:lnTo>
                  <a:pt x="227" y="241"/>
                </a:lnTo>
                <a:lnTo>
                  <a:pt x="220" y="241"/>
                </a:lnTo>
                <a:lnTo>
                  <a:pt x="214" y="241"/>
                </a:lnTo>
                <a:lnTo>
                  <a:pt x="208" y="241"/>
                </a:lnTo>
                <a:lnTo>
                  <a:pt x="207" y="241"/>
                </a:lnTo>
                <a:lnTo>
                  <a:pt x="206" y="241"/>
                </a:lnTo>
                <a:lnTo>
                  <a:pt x="204" y="241"/>
                </a:lnTo>
                <a:lnTo>
                  <a:pt x="202" y="241"/>
                </a:lnTo>
                <a:lnTo>
                  <a:pt x="198" y="241"/>
                </a:lnTo>
                <a:lnTo>
                  <a:pt x="193" y="240"/>
                </a:lnTo>
                <a:lnTo>
                  <a:pt x="193" y="241"/>
                </a:lnTo>
                <a:lnTo>
                  <a:pt x="192" y="240"/>
                </a:lnTo>
                <a:lnTo>
                  <a:pt x="191" y="240"/>
                </a:lnTo>
                <a:lnTo>
                  <a:pt x="190" y="240"/>
                </a:lnTo>
                <a:lnTo>
                  <a:pt x="188" y="240"/>
                </a:lnTo>
                <a:lnTo>
                  <a:pt x="186" y="240"/>
                </a:lnTo>
                <a:lnTo>
                  <a:pt x="185" y="240"/>
                </a:lnTo>
                <a:lnTo>
                  <a:pt x="184" y="240"/>
                </a:lnTo>
                <a:lnTo>
                  <a:pt x="183" y="240"/>
                </a:lnTo>
                <a:lnTo>
                  <a:pt x="182" y="240"/>
                </a:lnTo>
                <a:lnTo>
                  <a:pt x="180" y="240"/>
                </a:lnTo>
                <a:lnTo>
                  <a:pt x="179" y="240"/>
                </a:lnTo>
                <a:lnTo>
                  <a:pt x="178" y="240"/>
                </a:lnTo>
                <a:lnTo>
                  <a:pt x="177" y="240"/>
                </a:lnTo>
                <a:lnTo>
                  <a:pt x="175" y="240"/>
                </a:lnTo>
                <a:lnTo>
                  <a:pt x="174" y="240"/>
                </a:lnTo>
                <a:lnTo>
                  <a:pt x="171" y="240"/>
                </a:lnTo>
                <a:lnTo>
                  <a:pt x="169" y="240"/>
                </a:lnTo>
                <a:lnTo>
                  <a:pt x="163" y="240"/>
                </a:lnTo>
                <a:lnTo>
                  <a:pt x="162" y="240"/>
                </a:lnTo>
                <a:lnTo>
                  <a:pt x="161" y="240"/>
                </a:lnTo>
                <a:lnTo>
                  <a:pt x="158" y="240"/>
                </a:lnTo>
                <a:lnTo>
                  <a:pt x="156" y="240"/>
                </a:lnTo>
                <a:lnTo>
                  <a:pt x="154" y="240"/>
                </a:lnTo>
                <a:lnTo>
                  <a:pt x="153" y="240"/>
                </a:lnTo>
                <a:lnTo>
                  <a:pt x="151" y="240"/>
                </a:lnTo>
                <a:lnTo>
                  <a:pt x="150" y="240"/>
                </a:lnTo>
                <a:lnTo>
                  <a:pt x="145" y="240"/>
                </a:lnTo>
                <a:lnTo>
                  <a:pt x="140" y="240"/>
                </a:lnTo>
                <a:lnTo>
                  <a:pt x="139" y="240"/>
                </a:lnTo>
                <a:lnTo>
                  <a:pt x="138" y="240"/>
                </a:lnTo>
                <a:lnTo>
                  <a:pt x="136" y="240"/>
                </a:lnTo>
                <a:lnTo>
                  <a:pt x="135" y="240"/>
                </a:lnTo>
                <a:lnTo>
                  <a:pt x="132" y="240"/>
                </a:lnTo>
                <a:lnTo>
                  <a:pt x="130" y="240"/>
                </a:lnTo>
                <a:lnTo>
                  <a:pt x="129" y="240"/>
                </a:lnTo>
                <a:lnTo>
                  <a:pt x="127" y="240"/>
                </a:lnTo>
                <a:lnTo>
                  <a:pt x="124" y="240"/>
                </a:lnTo>
                <a:lnTo>
                  <a:pt x="122" y="240"/>
                </a:lnTo>
                <a:lnTo>
                  <a:pt x="118" y="240"/>
                </a:lnTo>
                <a:lnTo>
                  <a:pt x="118" y="241"/>
                </a:lnTo>
                <a:lnTo>
                  <a:pt x="119" y="241"/>
                </a:lnTo>
                <a:lnTo>
                  <a:pt x="121" y="244"/>
                </a:lnTo>
                <a:lnTo>
                  <a:pt x="118" y="244"/>
                </a:lnTo>
                <a:lnTo>
                  <a:pt x="116" y="244"/>
                </a:lnTo>
                <a:lnTo>
                  <a:pt x="112" y="244"/>
                </a:lnTo>
                <a:lnTo>
                  <a:pt x="110" y="244"/>
                </a:lnTo>
                <a:lnTo>
                  <a:pt x="105" y="244"/>
                </a:lnTo>
                <a:lnTo>
                  <a:pt x="104" y="244"/>
                </a:lnTo>
                <a:lnTo>
                  <a:pt x="103" y="244"/>
                </a:lnTo>
                <a:lnTo>
                  <a:pt x="102" y="244"/>
                </a:lnTo>
                <a:lnTo>
                  <a:pt x="100" y="244"/>
                </a:lnTo>
                <a:lnTo>
                  <a:pt x="98" y="244"/>
                </a:lnTo>
                <a:lnTo>
                  <a:pt x="97" y="244"/>
                </a:lnTo>
                <a:lnTo>
                  <a:pt x="91" y="244"/>
                </a:lnTo>
                <a:lnTo>
                  <a:pt x="90" y="244"/>
                </a:lnTo>
                <a:lnTo>
                  <a:pt x="88" y="244"/>
                </a:lnTo>
                <a:lnTo>
                  <a:pt x="86" y="244"/>
                </a:lnTo>
                <a:lnTo>
                  <a:pt x="82" y="244"/>
                </a:lnTo>
                <a:lnTo>
                  <a:pt x="79" y="244"/>
                </a:lnTo>
                <a:lnTo>
                  <a:pt x="76" y="244"/>
                </a:lnTo>
                <a:lnTo>
                  <a:pt x="60" y="242"/>
                </a:lnTo>
                <a:lnTo>
                  <a:pt x="56" y="242"/>
                </a:lnTo>
                <a:lnTo>
                  <a:pt x="52" y="242"/>
                </a:lnTo>
                <a:lnTo>
                  <a:pt x="51" y="242"/>
                </a:lnTo>
                <a:lnTo>
                  <a:pt x="44" y="242"/>
                </a:lnTo>
                <a:lnTo>
                  <a:pt x="39" y="242"/>
                </a:lnTo>
                <a:lnTo>
                  <a:pt x="36" y="242"/>
                </a:lnTo>
                <a:lnTo>
                  <a:pt x="35" y="242"/>
                </a:lnTo>
                <a:lnTo>
                  <a:pt x="34" y="242"/>
                </a:lnTo>
                <a:lnTo>
                  <a:pt x="31" y="242"/>
                </a:lnTo>
                <a:lnTo>
                  <a:pt x="31" y="237"/>
                </a:lnTo>
                <a:lnTo>
                  <a:pt x="31" y="236"/>
                </a:lnTo>
                <a:lnTo>
                  <a:pt x="31" y="234"/>
                </a:lnTo>
                <a:lnTo>
                  <a:pt x="31" y="233"/>
                </a:lnTo>
                <a:lnTo>
                  <a:pt x="31" y="231"/>
                </a:lnTo>
                <a:lnTo>
                  <a:pt x="31" y="226"/>
                </a:lnTo>
                <a:lnTo>
                  <a:pt x="31" y="225"/>
                </a:lnTo>
                <a:lnTo>
                  <a:pt x="31" y="223"/>
                </a:lnTo>
                <a:lnTo>
                  <a:pt x="31" y="218"/>
                </a:lnTo>
                <a:lnTo>
                  <a:pt x="31" y="215"/>
                </a:lnTo>
                <a:lnTo>
                  <a:pt x="31" y="212"/>
                </a:lnTo>
                <a:lnTo>
                  <a:pt x="31" y="209"/>
                </a:lnTo>
                <a:lnTo>
                  <a:pt x="31" y="207"/>
                </a:lnTo>
                <a:lnTo>
                  <a:pt x="31" y="205"/>
                </a:lnTo>
                <a:lnTo>
                  <a:pt x="31" y="202"/>
                </a:lnTo>
                <a:lnTo>
                  <a:pt x="31" y="201"/>
                </a:lnTo>
                <a:lnTo>
                  <a:pt x="31" y="198"/>
                </a:lnTo>
                <a:lnTo>
                  <a:pt x="32" y="196"/>
                </a:lnTo>
                <a:lnTo>
                  <a:pt x="32" y="192"/>
                </a:lnTo>
                <a:lnTo>
                  <a:pt x="32" y="191"/>
                </a:lnTo>
                <a:lnTo>
                  <a:pt x="32" y="188"/>
                </a:lnTo>
                <a:lnTo>
                  <a:pt x="32" y="185"/>
                </a:lnTo>
                <a:lnTo>
                  <a:pt x="32" y="182"/>
                </a:lnTo>
                <a:lnTo>
                  <a:pt x="32" y="178"/>
                </a:lnTo>
                <a:lnTo>
                  <a:pt x="32" y="177"/>
                </a:lnTo>
                <a:lnTo>
                  <a:pt x="28" y="175"/>
                </a:lnTo>
                <a:lnTo>
                  <a:pt x="24" y="172"/>
                </a:lnTo>
                <a:lnTo>
                  <a:pt x="20" y="170"/>
                </a:lnTo>
                <a:lnTo>
                  <a:pt x="15" y="166"/>
                </a:lnTo>
                <a:lnTo>
                  <a:pt x="15" y="165"/>
                </a:lnTo>
                <a:lnTo>
                  <a:pt x="14" y="165"/>
                </a:lnTo>
                <a:lnTo>
                  <a:pt x="11" y="164"/>
                </a:lnTo>
                <a:lnTo>
                  <a:pt x="10" y="162"/>
                </a:lnTo>
                <a:lnTo>
                  <a:pt x="1" y="156"/>
                </a:lnTo>
                <a:lnTo>
                  <a:pt x="1" y="149"/>
                </a:lnTo>
                <a:lnTo>
                  <a:pt x="1" y="141"/>
                </a:lnTo>
                <a:lnTo>
                  <a:pt x="1" y="140"/>
                </a:lnTo>
                <a:lnTo>
                  <a:pt x="1" y="136"/>
                </a:lnTo>
                <a:lnTo>
                  <a:pt x="2" y="132"/>
                </a:lnTo>
                <a:lnTo>
                  <a:pt x="0" y="132"/>
                </a:lnTo>
                <a:lnTo>
                  <a:pt x="0" y="118"/>
                </a:lnTo>
                <a:lnTo>
                  <a:pt x="0" y="117"/>
                </a:lnTo>
                <a:lnTo>
                  <a:pt x="0" y="116"/>
                </a:lnTo>
                <a:lnTo>
                  <a:pt x="0" y="110"/>
                </a:lnTo>
                <a:lnTo>
                  <a:pt x="0" y="108"/>
                </a:lnTo>
                <a:lnTo>
                  <a:pt x="0" y="98"/>
                </a:lnTo>
                <a:lnTo>
                  <a:pt x="0" y="97"/>
                </a:lnTo>
                <a:lnTo>
                  <a:pt x="0" y="95"/>
                </a:lnTo>
                <a:lnTo>
                  <a:pt x="0" y="92"/>
                </a:lnTo>
                <a:lnTo>
                  <a:pt x="0" y="90"/>
                </a:lnTo>
                <a:lnTo>
                  <a:pt x="0" y="89"/>
                </a:lnTo>
                <a:lnTo>
                  <a:pt x="0" y="88"/>
                </a:lnTo>
                <a:lnTo>
                  <a:pt x="0" y="87"/>
                </a:lnTo>
                <a:lnTo>
                  <a:pt x="0" y="86"/>
                </a:lnTo>
                <a:lnTo>
                  <a:pt x="0" y="84"/>
                </a:lnTo>
                <a:lnTo>
                  <a:pt x="0" y="80"/>
                </a:lnTo>
                <a:lnTo>
                  <a:pt x="0" y="79"/>
                </a:lnTo>
                <a:lnTo>
                  <a:pt x="0" y="78"/>
                </a:lnTo>
                <a:lnTo>
                  <a:pt x="0" y="74"/>
                </a:lnTo>
                <a:lnTo>
                  <a:pt x="0" y="72"/>
                </a:lnTo>
                <a:lnTo>
                  <a:pt x="0" y="71"/>
                </a:lnTo>
                <a:lnTo>
                  <a:pt x="0" y="64"/>
                </a:lnTo>
                <a:lnTo>
                  <a:pt x="0" y="62"/>
                </a:lnTo>
                <a:lnTo>
                  <a:pt x="0" y="58"/>
                </a:lnTo>
                <a:lnTo>
                  <a:pt x="0" y="56"/>
                </a:lnTo>
                <a:lnTo>
                  <a:pt x="0" y="55"/>
                </a:lnTo>
                <a:lnTo>
                  <a:pt x="0" y="53"/>
                </a:lnTo>
                <a:lnTo>
                  <a:pt x="0" y="49"/>
                </a:lnTo>
                <a:lnTo>
                  <a:pt x="0" y="48"/>
                </a:lnTo>
                <a:lnTo>
                  <a:pt x="0" y="46"/>
                </a:lnTo>
                <a:lnTo>
                  <a:pt x="0" y="45"/>
                </a:lnTo>
                <a:lnTo>
                  <a:pt x="0" y="40"/>
                </a:lnTo>
                <a:lnTo>
                  <a:pt x="0" y="36"/>
                </a:lnTo>
                <a:lnTo>
                  <a:pt x="0" y="34"/>
                </a:lnTo>
                <a:lnTo>
                  <a:pt x="0" y="33"/>
                </a:lnTo>
                <a:lnTo>
                  <a:pt x="0" y="32"/>
                </a:lnTo>
                <a:lnTo>
                  <a:pt x="0" y="30"/>
                </a:lnTo>
                <a:lnTo>
                  <a:pt x="0" y="29"/>
                </a:lnTo>
                <a:lnTo>
                  <a:pt x="0" y="28"/>
                </a:lnTo>
                <a:lnTo>
                  <a:pt x="0" y="26"/>
                </a:lnTo>
                <a:lnTo>
                  <a:pt x="0" y="25"/>
                </a:lnTo>
                <a:lnTo>
                  <a:pt x="0" y="23"/>
                </a:lnTo>
                <a:lnTo>
                  <a:pt x="0" y="15"/>
                </a:lnTo>
                <a:lnTo>
                  <a:pt x="0" y="13"/>
                </a:lnTo>
                <a:lnTo>
                  <a:pt x="0" y="12"/>
                </a:lnTo>
                <a:lnTo>
                  <a:pt x="0" y="10"/>
                </a:lnTo>
                <a:lnTo>
                  <a:pt x="0" y="8"/>
                </a:lnTo>
                <a:lnTo>
                  <a:pt x="0" y="5"/>
                </a:lnTo>
                <a:lnTo>
                  <a:pt x="0" y="4"/>
                </a:lnTo>
                <a:lnTo>
                  <a:pt x="0" y="0"/>
                </a:lnTo>
                <a:lnTo>
                  <a:pt x="1" y="0"/>
                </a:lnTo>
                <a:lnTo>
                  <a:pt x="3" y="0"/>
                </a:lnTo>
                <a:lnTo>
                  <a:pt x="6" y="0"/>
                </a:lnTo>
                <a:lnTo>
                  <a:pt x="10" y="0"/>
                </a:lnTo>
                <a:lnTo>
                  <a:pt x="11" y="0"/>
                </a:lnTo>
                <a:lnTo>
                  <a:pt x="18" y="0"/>
                </a:lnTo>
                <a:lnTo>
                  <a:pt x="24" y="0"/>
                </a:lnTo>
                <a:lnTo>
                  <a:pt x="32" y="0"/>
                </a:lnTo>
                <a:lnTo>
                  <a:pt x="36" y="0"/>
                </a:lnTo>
                <a:close/>
              </a:path>
            </a:pathLst>
          </a:custGeom>
          <a:solidFill>
            <a:srgbClr val="FF9933"/>
          </a:solidFill>
          <a:ln w="3175">
            <a:solidFill>
              <a:schemeClr val="tx1">
                <a:lumMod val="95000"/>
                <a:lumOff val="5000"/>
              </a:schemeClr>
            </a:solidFill>
            <a:prstDash val="solid"/>
            <a:round/>
            <a:headEnd/>
            <a:tailEnd/>
          </a:ln>
        </p:spPr>
        <p:txBody>
          <a:bodyPr/>
          <a:lstStyle/>
          <a:p>
            <a:endParaRPr lang="en-US" dirty="0"/>
          </a:p>
        </p:txBody>
      </p:sp>
      <p:sp>
        <p:nvSpPr>
          <p:cNvPr id="106" name="Freeform 117"/>
          <p:cNvSpPr>
            <a:spLocks/>
          </p:cNvSpPr>
          <p:nvPr/>
        </p:nvSpPr>
        <p:spPr bwMode="auto">
          <a:xfrm>
            <a:off x="4310657" y="817389"/>
            <a:ext cx="420300" cy="593774"/>
          </a:xfrm>
          <a:custGeom>
            <a:avLst/>
            <a:gdLst>
              <a:gd name="T0" fmla="*/ 124 w 162"/>
              <a:gd name="T1" fmla="*/ 0 h 270"/>
              <a:gd name="T2" fmla="*/ 130 w 162"/>
              <a:gd name="T3" fmla="*/ 4 h 270"/>
              <a:gd name="T4" fmla="*/ 130 w 162"/>
              <a:gd name="T5" fmla="*/ 8 h 270"/>
              <a:gd name="T6" fmla="*/ 130 w 162"/>
              <a:gd name="T7" fmla="*/ 22 h 270"/>
              <a:gd name="T8" fmla="*/ 130 w 162"/>
              <a:gd name="T9" fmla="*/ 36 h 270"/>
              <a:gd name="T10" fmla="*/ 130 w 162"/>
              <a:gd name="T11" fmla="*/ 46 h 270"/>
              <a:gd name="T12" fmla="*/ 130 w 162"/>
              <a:gd name="T13" fmla="*/ 61 h 270"/>
              <a:gd name="T14" fmla="*/ 130 w 162"/>
              <a:gd name="T15" fmla="*/ 64 h 270"/>
              <a:gd name="T16" fmla="*/ 130 w 162"/>
              <a:gd name="T17" fmla="*/ 82 h 270"/>
              <a:gd name="T18" fmla="*/ 130 w 162"/>
              <a:gd name="T19" fmla="*/ 106 h 270"/>
              <a:gd name="T20" fmla="*/ 140 w 162"/>
              <a:gd name="T21" fmla="*/ 136 h 270"/>
              <a:gd name="T22" fmla="*/ 154 w 162"/>
              <a:gd name="T23" fmla="*/ 146 h 270"/>
              <a:gd name="T24" fmla="*/ 162 w 162"/>
              <a:gd name="T25" fmla="*/ 156 h 270"/>
              <a:gd name="T26" fmla="*/ 162 w 162"/>
              <a:gd name="T27" fmla="*/ 165 h 270"/>
              <a:gd name="T28" fmla="*/ 161 w 162"/>
              <a:gd name="T29" fmla="*/ 179 h 270"/>
              <a:gd name="T30" fmla="*/ 161 w 162"/>
              <a:gd name="T31" fmla="*/ 192 h 270"/>
              <a:gd name="T32" fmla="*/ 161 w 162"/>
              <a:gd name="T33" fmla="*/ 207 h 270"/>
              <a:gd name="T34" fmla="*/ 161 w 162"/>
              <a:gd name="T35" fmla="*/ 216 h 270"/>
              <a:gd name="T36" fmla="*/ 161 w 162"/>
              <a:gd name="T37" fmla="*/ 232 h 270"/>
              <a:gd name="T38" fmla="*/ 161 w 162"/>
              <a:gd name="T39" fmla="*/ 244 h 270"/>
              <a:gd name="T40" fmla="*/ 161 w 162"/>
              <a:gd name="T41" fmla="*/ 260 h 270"/>
              <a:gd name="T42" fmla="*/ 147 w 162"/>
              <a:gd name="T43" fmla="*/ 270 h 270"/>
              <a:gd name="T44" fmla="*/ 136 w 162"/>
              <a:gd name="T45" fmla="*/ 270 h 270"/>
              <a:gd name="T46" fmla="*/ 114 w 162"/>
              <a:gd name="T47" fmla="*/ 270 h 270"/>
              <a:gd name="T48" fmla="*/ 102 w 162"/>
              <a:gd name="T49" fmla="*/ 270 h 270"/>
              <a:gd name="T50" fmla="*/ 94 w 162"/>
              <a:gd name="T51" fmla="*/ 270 h 270"/>
              <a:gd name="T52" fmla="*/ 86 w 162"/>
              <a:gd name="T53" fmla="*/ 270 h 270"/>
              <a:gd name="T54" fmla="*/ 53 w 162"/>
              <a:gd name="T55" fmla="*/ 270 h 270"/>
              <a:gd name="T56" fmla="*/ 50 w 162"/>
              <a:gd name="T57" fmla="*/ 270 h 270"/>
              <a:gd name="T58" fmla="*/ 43 w 162"/>
              <a:gd name="T59" fmla="*/ 270 h 270"/>
              <a:gd name="T60" fmla="*/ 35 w 162"/>
              <a:gd name="T61" fmla="*/ 270 h 270"/>
              <a:gd name="T62" fmla="*/ 20 w 162"/>
              <a:gd name="T63" fmla="*/ 270 h 270"/>
              <a:gd name="T64" fmla="*/ 2 w 162"/>
              <a:gd name="T65" fmla="*/ 269 h 270"/>
              <a:gd name="T66" fmla="*/ 0 w 162"/>
              <a:gd name="T67" fmla="*/ 261 h 270"/>
              <a:gd name="T68" fmla="*/ 0 w 162"/>
              <a:gd name="T69" fmla="*/ 250 h 270"/>
              <a:gd name="T70" fmla="*/ 0 w 162"/>
              <a:gd name="T71" fmla="*/ 242 h 270"/>
              <a:gd name="T72" fmla="*/ 0 w 162"/>
              <a:gd name="T73" fmla="*/ 220 h 270"/>
              <a:gd name="T74" fmla="*/ 0 w 162"/>
              <a:gd name="T75" fmla="*/ 208 h 270"/>
              <a:gd name="T76" fmla="*/ 0 w 162"/>
              <a:gd name="T77" fmla="*/ 198 h 270"/>
              <a:gd name="T78" fmla="*/ 0 w 162"/>
              <a:gd name="T79" fmla="*/ 176 h 270"/>
              <a:gd name="T80" fmla="*/ 10 w 162"/>
              <a:gd name="T81" fmla="*/ 154 h 270"/>
              <a:gd name="T82" fmla="*/ 27 w 162"/>
              <a:gd name="T83" fmla="*/ 143 h 270"/>
              <a:gd name="T84" fmla="*/ 26 w 162"/>
              <a:gd name="T85" fmla="*/ 110 h 270"/>
              <a:gd name="T86" fmla="*/ 27 w 162"/>
              <a:gd name="T87" fmla="*/ 88 h 270"/>
              <a:gd name="T88" fmla="*/ 27 w 162"/>
              <a:gd name="T89" fmla="*/ 67 h 270"/>
              <a:gd name="T90" fmla="*/ 30 w 162"/>
              <a:gd name="T91" fmla="*/ 54 h 270"/>
              <a:gd name="T92" fmla="*/ 50 w 162"/>
              <a:gd name="T93" fmla="*/ 54 h 270"/>
              <a:gd name="T94" fmla="*/ 76 w 162"/>
              <a:gd name="T95" fmla="*/ 51 h 270"/>
              <a:gd name="T96" fmla="*/ 76 w 162"/>
              <a:gd name="T97" fmla="*/ 50 h 270"/>
              <a:gd name="T98" fmla="*/ 76 w 162"/>
              <a:gd name="T99" fmla="*/ 39 h 270"/>
              <a:gd name="T100" fmla="*/ 76 w 162"/>
              <a:gd name="T101" fmla="*/ 28 h 270"/>
              <a:gd name="T102" fmla="*/ 76 w 162"/>
              <a:gd name="T103" fmla="*/ 7 h 270"/>
              <a:gd name="T104" fmla="*/ 77 w 162"/>
              <a:gd name="T105" fmla="*/ 2 h 270"/>
              <a:gd name="T106" fmla="*/ 93 w 162"/>
              <a:gd name="T107" fmla="*/ 2 h 270"/>
              <a:gd name="T108" fmla="*/ 104 w 162"/>
              <a:gd name="T109" fmla="*/ 2 h 270"/>
              <a:gd name="T110" fmla="*/ 109 w 162"/>
              <a:gd name="T111" fmla="*/ 2 h 27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62" h="270">
                <a:moveTo>
                  <a:pt x="114" y="2"/>
                </a:moveTo>
                <a:lnTo>
                  <a:pt x="114" y="2"/>
                </a:lnTo>
                <a:lnTo>
                  <a:pt x="118" y="2"/>
                </a:lnTo>
                <a:lnTo>
                  <a:pt x="121" y="2"/>
                </a:lnTo>
                <a:lnTo>
                  <a:pt x="123" y="2"/>
                </a:lnTo>
                <a:lnTo>
                  <a:pt x="124" y="0"/>
                </a:lnTo>
                <a:lnTo>
                  <a:pt x="129" y="0"/>
                </a:lnTo>
                <a:lnTo>
                  <a:pt x="130" y="0"/>
                </a:lnTo>
                <a:lnTo>
                  <a:pt x="130" y="2"/>
                </a:lnTo>
                <a:lnTo>
                  <a:pt x="130" y="3"/>
                </a:lnTo>
                <a:lnTo>
                  <a:pt x="130" y="4"/>
                </a:lnTo>
                <a:lnTo>
                  <a:pt x="130" y="6"/>
                </a:lnTo>
                <a:lnTo>
                  <a:pt x="130" y="7"/>
                </a:lnTo>
                <a:lnTo>
                  <a:pt x="130" y="8"/>
                </a:lnTo>
                <a:lnTo>
                  <a:pt x="130" y="10"/>
                </a:lnTo>
                <a:lnTo>
                  <a:pt x="130" y="14"/>
                </a:lnTo>
                <a:lnTo>
                  <a:pt x="130" y="19"/>
                </a:lnTo>
                <a:lnTo>
                  <a:pt x="130" y="20"/>
                </a:lnTo>
                <a:lnTo>
                  <a:pt x="130" y="22"/>
                </a:lnTo>
                <a:lnTo>
                  <a:pt x="130" y="23"/>
                </a:lnTo>
                <a:lnTo>
                  <a:pt x="130" y="27"/>
                </a:lnTo>
                <a:lnTo>
                  <a:pt x="130" y="29"/>
                </a:lnTo>
                <a:lnTo>
                  <a:pt x="130" y="30"/>
                </a:lnTo>
                <a:lnTo>
                  <a:pt x="130" y="32"/>
                </a:lnTo>
                <a:lnTo>
                  <a:pt x="130" y="36"/>
                </a:lnTo>
                <a:lnTo>
                  <a:pt x="130" y="38"/>
                </a:lnTo>
                <a:lnTo>
                  <a:pt x="130" y="45"/>
                </a:lnTo>
                <a:lnTo>
                  <a:pt x="130" y="46"/>
                </a:lnTo>
                <a:lnTo>
                  <a:pt x="130" y="48"/>
                </a:lnTo>
                <a:lnTo>
                  <a:pt x="130" y="52"/>
                </a:lnTo>
                <a:lnTo>
                  <a:pt x="130" y="53"/>
                </a:lnTo>
                <a:lnTo>
                  <a:pt x="130" y="54"/>
                </a:lnTo>
                <a:lnTo>
                  <a:pt x="130" y="58"/>
                </a:lnTo>
                <a:lnTo>
                  <a:pt x="130" y="60"/>
                </a:lnTo>
                <a:lnTo>
                  <a:pt x="130" y="61"/>
                </a:lnTo>
                <a:lnTo>
                  <a:pt x="130" y="62"/>
                </a:lnTo>
                <a:lnTo>
                  <a:pt x="130" y="63"/>
                </a:lnTo>
                <a:lnTo>
                  <a:pt x="130" y="64"/>
                </a:lnTo>
                <a:lnTo>
                  <a:pt x="130" y="66"/>
                </a:lnTo>
                <a:lnTo>
                  <a:pt x="130" y="69"/>
                </a:lnTo>
                <a:lnTo>
                  <a:pt x="130" y="71"/>
                </a:lnTo>
                <a:lnTo>
                  <a:pt x="130" y="72"/>
                </a:lnTo>
                <a:lnTo>
                  <a:pt x="130" y="82"/>
                </a:lnTo>
                <a:lnTo>
                  <a:pt x="130" y="84"/>
                </a:lnTo>
                <a:lnTo>
                  <a:pt x="130" y="90"/>
                </a:lnTo>
                <a:lnTo>
                  <a:pt x="130" y="91"/>
                </a:lnTo>
                <a:lnTo>
                  <a:pt x="130" y="92"/>
                </a:lnTo>
                <a:lnTo>
                  <a:pt x="130" y="106"/>
                </a:lnTo>
                <a:lnTo>
                  <a:pt x="132" y="106"/>
                </a:lnTo>
                <a:lnTo>
                  <a:pt x="131" y="110"/>
                </a:lnTo>
                <a:lnTo>
                  <a:pt x="131" y="114"/>
                </a:lnTo>
                <a:lnTo>
                  <a:pt x="131" y="115"/>
                </a:lnTo>
                <a:lnTo>
                  <a:pt x="131" y="123"/>
                </a:lnTo>
                <a:lnTo>
                  <a:pt x="131" y="130"/>
                </a:lnTo>
                <a:lnTo>
                  <a:pt x="140" y="136"/>
                </a:lnTo>
                <a:lnTo>
                  <a:pt x="141" y="138"/>
                </a:lnTo>
                <a:lnTo>
                  <a:pt x="144" y="139"/>
                </a:lnTo>
                <a:lnTo>
                  <a:pt x="145" y="139"/>
                </a:lnTo>
                <a:lnTo>
                  <a:pt x="145" y="140"/>
                </a:lnTo>
                <a:lnTo>
                  <a:pt x="150" y="144"/>
                </a:lnTo>
                <a:lnTo>
                  <a:pt x="154" y="146"/>
                </a:lnTo>
                <a:lnTo>
                  <a:pt x="158" y="149"/>
                </a:lnTo>
                <a:lnTo>
                  <a:pt x="162" y="151"/>
                </a:lnTo>
                <a:lnTo>
                  <a:pt x="162" y="152"/>
                </a:lnTo>
                <a:lnTo>
                  <a:pt x="162" y="156"/>
                </a:lnTo>
                <a:lnTo>
                  <a:pt x="162" y="159"/>
                </a:lnTo>
                <a:lnTo>
                  <a:pt x="162" y="162"/>
                </a:lnTo>
                <a:lnTo>
                  <a:pt x="162" y="165"/>
                </a:lnTo>
                <a:lnTo>
                  <a:pt x="162" y="166"/>
                </a:lnTo>
                <a:lnTo>
                  <a:pt x="162" y="170"/>
                </a:lnTo>
                <a:lnTo>
                  <a:pt x="161" y="172"/>
                </a:lnTo>
                <a:lnTo>
                  <a:pt x="161" y="175"/>
                </a:lnTo>
                <a:lnTo>
                  <a:pt x="161" y="176"/>
                </a:lnTo>
                <a:lnTo>
                  <a:pt x="161" y="179"/>
                </a:lnTo>
                <a:lnTo>
                  <a:pt x="161" y="181"/>
                </a:lnTo>
                <a:lnTo>
                  <a:pt x="161" y="183"/>
                </a:lnTo>
                <a:lnTo>
                  <a:pt x="161" y="186"/>
                </a:lnTo>
                <a:lnTo>
                  <a:pt x="161" y="189"/>
                </a:lnTo>
                <a:lnTo>
                  <a:pt x="161" y="192"/>
                </a:lnTo>
                <a:lnTo>
                  <a:pt x="161" y="197"/>
                </a:lnTo>
                <a:lnTo>
                  <a:pt x="161" y="199"/>
                </a:lnTo>
                <a:lnTo>
                  <a:pt x="161" y="200"/>
                </a:lnTo>
                <a:lnTo>
                  <a:pt x="161" y="205"/>
                </a:lnTo>
                <a:lnTo>
                  <a:pt x="161" y="207"/>
                </a:lnTo>
                <a:lnTo>
                  <a:pt x="161" y="208"/>
                </a:lnTo>
                <a:lnTo>
                  <a:pt x="161" y="210"/>
                </a:lnTo>
                <a:lnTo>
                  <a:pt x="161" y="211"/>
                </a:lnTo>
                <a:lnTo>
                  <a:pt x="161" y="216"/>
                </a:lnTo>
                <a:lnTo>
                  <a:pt x="161" y="218"/>
                </a:lnTo>
                <a:lnTo>
                  <a:pt x="161" y="219"/>
                </a:lnTo>
                <a:lnTo>
                  <a:pt x="161" y="220"/>
                </a:lnTo>
                <a:lnTo>
                  <a:pt x="161" y="226"/>
                </a:lnTo>
                <a:lnTo>
                  <a:pt x="161" y="228"/>
                </a:lnTo>
                <a:lnTo>
                  <a:pt x="161" y="230"/>
                </a:lnTo>
                <a:lnTo>
                  <a:pt x="161" y="232"/>
                </a:lnTo>
                <a:lnTo>
                  <a:pt x="161" y="236"/>
                </a:lnTo>
                <a:lnTo>
                  <a:pt x="161" y="237"/>
                </a:lnTo>
                <a:lnTo>
                  <a:pt x="161" y="238"/>
                </a:lnTo>
                <a:lnTo>
                  <a:pt x="161" y="239"/>
                </a:lnTo>
                <a:lnTo>
                  <a:pt x="161" y="244"/>
                </a:lnTo>
                <a:lnTo>
                  <a:pt x="161" y="246"/>
                </a:lnTo>
                <a:lnTo>
                  <a:pt x="161" y="248"/>
                </a:lnTo>
                <a:lnTo>
                  <a:pt x="161" y="255"/>
                </a:lnTo>
                <a:lnTo>
                  <a:pt x="161" y="258"/>
                </a:lnTo>
                <a:lnTo>
                  <a:pt x="161" y="259"/>
                </a:lnTo>
                <a:lnTo>
                  <a:pt x="161" y="260"/>
                </a:lnTo>
                <a:lnTo>
                  <a:pt x="161" y="261"/>
                </a:lnTo>
                <a:lnTo>
                  <a:pt x="161" y="262"/>
                </a:lnTo>
                <a:lnTo>
                  <a:pt x="161" y="270"/>
                </a:lnTo>
                <a:lnTo>
                  <a:pt x="152" y="270"/>
                </a:lnTo>
                <a:lnTo>
                  <a:pt x="148" y="270"/>
                </a:lnTo>
                <a:lnTo>
                  <a:pt x="147" y="270"/>
                </a:lnTo>
                <a:lnTo>
                  <a:pt x="146" y="270"/>
                </a:lnTo>
                <a:lnTo>
                  <a:pt x="142" y="270"/>
                </a:lnTo>
                <a:lnTo>
                  <a:pt x="141" y="270"/>
                </a:lnTo>
                <a:lnTo>
                  <a:pt x="138" y="270"/>
                </a:lnTo>
                <a:lnTo>
                  <a:pt x="136" y="270"/>
                </a:lnTo>
                <a:lnTo>
                  <a:pt x="132" y="270"/>
                </a:lnTo>
                <a:lnTo>
                  <a:pt x="128" y="270"/>
                </a:lnTo>
                <a:lnTo>
                  <a:pt x="120" y="270"/>
                </a:lnTo>
                <a:lnTo>
                  <a:pt x="116" y="270"/>
                </a:lnTo>
                <a:lnTo>
                  <a:pt x="115" y="270"/>
                </a:lnTo>
                <a:lnTo>
                  <a:pt x="114" y="270"/>
                </a:lnTo>
                <a:lnTo>
                  <a:pt x="112" y="270"/>
                </a:lnTo>
                <a:lnTo>
                  <a:pt x="110" y="270"/>
                </a:lnTo>
                <a:lnTo>
                  <a:pt x="108" y="270"/>
                </a:lnTo>
                <a:lnTo>
                  <a:pt x="106" y="270"/>
                </a:lnTo>
                <a:lnTo>
                  <a:pt x="102" y="270"/>
                </a:lnTo>
                <a:lnTo>
                  <a:pt x="101" y="270"/>
                </a:lnTo>
                <a:lnTo>
                  <a:pt x="100" y="270"/>
                </a:lnTo>
                <a:lnTo>
                  <a:pt x="98" y="270"/>
                </a:lnTo>
                <a:lnTo>
                  <a:pt x="96" y="270"/>
                </a:lnTo>
                <a:lnTo>
                  <a:pt x="94" y="270"/>
                </a:lnTo>
                <a:lnTo>
                  <a:pt x="91" y="270"/>
                </a:lnTo>
                <a:lnTo>
                  <a:pt x="90" y="270"/>
                </a:lnTo>
                <a:lnTo>
                  <a:pt x="88" y="270"/>
                </a:lnTo>
                <a:lnTo>
                  <a:pt x="86" y="270"/>
                </a:lnTo>
                <a:lnTo>
                  <a:pt x="85" y="270"/>
                </a:lnTo>
                <a:lnTo>
                  <a:pt x="82" y="270"/>
                </a:lnTo>
                <a:lnTo>
                  <a:pt x="70" y="270"/>
                </a:lnTo>
                <a:lnTo>
                  <a:pt x="67" y="270"/>
                </a:lnTo>
                <a:lnTo>
                  <a:pt x="56" y="270"/>
                </a:lnTo>
                <a:lnTo>
                  <a:pt x="54" y="270"/>
                </a:lnTo>
                <a:lnTo>
                  <a:pt x="53" y="270"/>
                </a:lnTo>
                <a:lnTo>
                  <a:pt x="52" y="270"/>
                </a:lnTo>
                <a:lnTo>
                  <a:pt x="51" y="270"/>
                </a:lnTo>
                <a:lnTo>
                  <a:pt x="50" y="270"/>
                </a:lnTo>
                <a:lnTo>
                  <a:pt x="49" y="270"/>
                </a:lnTo>
                <a:lnTo>
                  <a:pt x="46" y="270"/>
                </a:lnTo>
                <a:lnTo>
                  <a:pt x="44" y="270"/>
                </a:lnTo>
                <a:lnTo>
                  <a:pt x="43" y="270"/>
                </a:lnTo>
                <a:lnTo>
                  <a:pt x="42" y="270"/>
                </a:lnTo>
                <a:lnTo>
                  <a:pt x="38" y="270"/>
                </a:lnTo>
                <a:lnTo>
                  <a:pt x="37" y="270"/>
                </a:lnTo>
                <a:lnTo>
                  <a:pt x="36" y="270"/>
                </a:lnTo>
                <a:lnTo>
                  <a:pt x="35" y="270"/>
                </a:lnTo>
                <a:lnTo>
                  <a:pt x="34" y="270"/>
                </a:lnTo>
                <a:lnTo>
                  <a:pt x="33" y="270"/>
                </a:lnTo>
                <a:lnTo>
                  <a:pt x="29" y="270"/>
                </a:lnTo>
                <a:lnTo>
                  <a:pt x="28" y="270"/>
                </a:lnTo>
                <a:lnTo>
                  <a:pt x="27" y="270"/>
                </a:lnTo>
                <a:lnTo>
                  <a:pt x="20" y="270"/>
                </a:lnTo>
                <a:lnTo>
                  <a:pt x="17" y="269"/>
                </a:lnTo>
                <a:lnTo>
                  <a:pt x="11" y="269"/>
                </a:lnTo>
                <a:lnTo>
                  <a:pt x="8" y="269"/>
                </a:lnTo>
                <a:lnTo>
                  <a:pt x="4" y="269"/>
                </a:lnTo>
                <a:lnTo>
                  <a:pt x="3" y="269"/>
                </a:lnTo>
                <a:lnTo>
                  <a:pt x="2" y="269"/>
                </a:lnTo>
                <a:lnTo>
                  <a:pt x="0" y="269"/>
                </a:lnTo>
                <a:lnTo>
                  <a:pt x="0" y="267"/>
                </a:lnTo>
                <a:lnTo>
                  <a:pt x="0" y="264"/>
                </a:lnTo>
                <a:lnTo>
                  <a:pt x="0" y="263"/>
                </a:lnTo>
                <a:lnTo>
                  <a:pt x="0" y="261"/>
                </a:lnTo>
                <a:lnTo>
                  <a:pt x="0" y="260"/>
                </a:lnTo>
                <a:lnTo>
                  <a:pt x="0" y="259"/>
                </a:lnTo>
                <a:lnTo>
                  <a:pt x="0" y="254"/>
                </a:lnTo>
                <a:lnTo>
                  <a:pt x="0" y="251"/>
                </a:lnTo>
                <a:lnTo>
                  <a:pt x="0" y="250"/>
                </a:lnTo>
                <a:lnTo>
                  <a:pt x="0" y="246"/>
                </a:lnTo>
                <a:lnTo>
                  <a:pt x="0" y="245"/>
                </a:lnTo>
                <a:lnTo>
                  <a:pt x="0" y="244"/>
                </a:lnTo>
                <a:lnTo>
                  <a:pt x="0" y="243"/>
                </a:lnTo>
                <a:lnTo>
                  <a:pt x="0" y="242"/>
                </a:lnTo>
                <a:lnTo>
                  <a:pt x="0" y="238"/>
                </a:lnTo>
                <a:lnTo>
                  <a:pt x="0" y="237"/>
                </a:lnTo>
                <a:lnTo>
                  <a:pt x="0" y="235"/>
                </a:lnTo>
                <a:lnTo>
                  <a:pt x="0" y="226"/>
                </a:lnTo>
                <a:lnTo>
                  <a:pt x="0" y="224"/>
                </a:lnTo>
                <a:lnTo>
                  <a:pt x="0" y="222"/>
                </a:lnTo>
                <a:lnTo>
                  <a:pt x="0" y="220"/>
                </a:lnTo>
                <a:lnTo>
                  <a:pt x="0" y="219"/>
                </a:lnTo>
                <a:lnTo>
                  <a:pt x="0" y="216"/>
                </a:lnTo>
                <a:lnTo>
                  <a:pt x="0" y="215"/>
                </a:lnTo>
                <a:lnTo>
                  <a:pt x="0" y="213"/>
                </a:lnTo>
                <a:lnTo>
                  <a:pt x="0" y="208"/>
                </a:lnTo>
                <a:lnTo>
                  <a:pt x="0" y="207"/>
                </a:lnTo>
                <a:lnTo>
                  <a:pt x="0" y="206"/>
                </a:lnTo>
                <a:lnTo>
                  <a:pt x="0" y="199"/>
                </a:lnTo>
                <a:lnTo>
                  <a:pt x="0" y="198"/>
                </a:lnTo>
                <a:lnTo>
                  <a:pt x="0" y="197"/>
                </a:lnTo>
                <a:lnTo>
                  <a:pt x="0" y="194"/>
                </a:lnTo>
                <a:lnTo>
                  <a:pt x="0" y="191"/>
                </a:lnTo>
                <a:lnTo>
                  <a:pt x="0" y="189"/>
                </a:lnTo>
                <a:lnTo>
                  <a:pt x="0" y="183"/>
                </a:lnTo>
                <a:lnTo>
                  <a:pt x="0" y="180"/>
                </a:lnTo>
                <a:lnTo>
                  <a:pt x="0" y="176"/>
                </a:lnTo>
                <a:lnTo>
                  <a:pt x="0" y="175"/>
                </a:lnTo>
                <a:lnTo>
                  <a:pt x="0" y="172"/>
                </a:lnTo>
                <a:lnTo>
                  <a:pt x="0" y="164"/>
                </a:lnTo>
                <a:lnTo>
                  <a:pt x="0" y="160"/>
                </a:lnTo>
                <a:lnTo>
                  <a:pt x="1" y="152"/>
                </a:lnTo>
                <a:lnTo>
                  <a:pt x="9" y="154"/>
                </a:lnTo>
                <a:lnTo>
                  <a:pt x="10" y="154"/>
                </a:lnTo>
                <a:lnTo>
                  <a:pt x="22" y="154"/>
                </a:lnTo>
                <a:lnTo>
                  <a:pt x="24" y="154"/>
                </a:lnTo>
                <a:lnTo>
                  <a:pt x="26" y="154"/>
                </a:lnTo>
                <a:lnTo>
                  <a:pt x="27" y="154"/>
                </a:lnTo>
                <a:lnTo>
                  <a:pt x="27" y="150"/>
                </a:lnTo>
                <a:lnTo>
                  <a:pt x="27" y="147"/>
                </a:lnTo>
                <a:lnTo>
                  <a:pt x="27" y="143"/>
                </a:lnTo>
                <a:lnTo>
                  <a:pt x="27" y="142"/>
                </a:lnTo>
                <a:lnTo>
                  <a:pt x="27" y="135"/>
                </a:lnTo>
                <a:lnTo>
                  <a:pt x="27" y="132"/>
                </a:lnTo>
                <a:lnTo>
                  <a:pt x="27" y="123"/>
                </a:lnTo>
                <a:lnTo>
                  <a:pt x="27" y="118"/>
                </a:lnTo>
                <a:lnTo>
                  <a:pt x="27" y="117"/>
                </a:lnTo>
                <a:lnTo>
                  <a:pt x="26" y="110"/>
                </a:lnTo>
                <a:lnTo>
                  <a:pt x="26" y="109"/>
                </a:lnTo>
                <a:lnTo>
                  <a:pt x="26" y="102"/>
                </a:lnTo>
                <a:lnTo>
                  <a:pt x="26" y="101"/>
                </a:lnTo>
                <a:lnTo>
                  <a:pt x="27" y="98"/>
                </a:lnTo>
                <a:lnTo>
                  <a:pt x="27" y="94"/>
                </a:lnTo>
                <a:lnTo>
                  <a:pt x="27" y="88"/>
                </a:lnTo>
                <a:lnTo>
                  <a:pt x="27" y="87"/>
                </a:lnTo>
                <a:lnTo>
                  <a:pt x="27" y="86"/>
                </a:lnTo>
                <a:lnTo>
                  <a:pt x="27" y="85"/>
                </a:lnTo>
                <a:lnTo>
                  <a:pt x="27" y="84"/>
                </a:lnTo>
                <a:lnTo>
                  <a:pt x="27" y="72"/>
                </a:lnTo>
                <a:lnTo>
                  <a:pt x="27" y="67"/>
                </a:lnTo>
                <a:lnTo>
                  <a:pt x="27" y="64"/>
                </a:lnTo>
                <a:lnTo>
                  <a:pt x="27" y="59"/>
                </a:lnTo>
                <a:lnTo>
                  <a:pt x="28" y="54"/>
                </a:lnTo>
                <a:lnTo>
                  <a:pt x="27" y="54"/>
                </a:lnTo>
                <a:lnTo>
                  <a:pt x="29" y="54"/>
                </a:lnTo>
                <a:lnTo>
                  <a:pt x="30" y="54"/>
                </a:lnTo>
                <a:lnTo>
                  <a:pt x="35" y="54"/>
                </a:lnTo>
                <a:lnTo>
                  <a:pt x="36" y="54"/>
                </a:lnTo>
                <a:lnTo>
                  <a:pt x="40" y="54"/>
                </a:lnTo>
                <a:lnTo>
                  <a:pt x="45" y="54"/>
                </a:lnTo>
                <a:lnTo>
                  <a:pt x="48" y="54"/>
                </a:lnTo>
                <a:lnTo>
                  <a:pt x="50" y="54"/>
                </a:lnTo>
                <a:lnTo>
                  <a:pt x="51" y="54"/>
                </a:lnTo>
                <a:lnTo>
                  <a:pt x="54" y="54"/>
                </a:lnTo>
                <a:lnTo>
                  <a:pt x="56" y="54"/>
                </a:lnTo>
                <a:lnTo>
                  <a:pt x="57" y="54"/>
                </a:lnTo>
                <a:lnTo>
                  <a:pt x="67" y="54"/>
                </a:lnTo>
                <a:lnTo>
                  <a:pt x="76" y="54"/>
                </a:lnTo>
                <a:lnTo>
                  <a:pt x="76" y="51"/>
                </a:lnTo>
                <a:lnTo>
                  <a:pt x="76" y="50"/>
                </a:lnTo>
                <a:lnTo>
                  <a:pt x="76" y="48"/>
                </a:lnTo>
                <a:lnTo>
                  <a:pt x="76" y="46"/>
                </a:lnTo>
                <a:lnTo>
                  <a:pt x="76" y="45"/>
                </a:lnTo>
                <a:lnTo>
                  <a:pt x="76" y="40"/>
                </a:lnTo>
                <a:lnTo>
                  <a:pt x="76" y="39"/>
                </a:lnTo>
                <a:lnTo>
                  <a:pt x="76" y="38"/>
                </a:lnTo>
                <a:lnTo>
                  <a:pt x="76" y="35"/>
                </a:lnTo>
                <a:lnTo>
                  <a:pt x="76" y="32"/>
                </a:lnTo>
                <a:lnTo>
                  <a:pt x="76" y="31"/>
                </a:lnTo>
                <a:lnTo>
                  <a:pt x="76" y="28"/>
                </a:lnTo>
                <a:lnTo>
                  <a:pt x="76" y="27"/>
                </a:lnTo>
                <a:lnTo>
                  <a:pt x="76" y="26"/>
                </a:lnTo>
                <a:lnTo>
                  <a:pt x="76" y="19"/>
                </a:lnTo>
                <a:lnTo>
                  <a:pt x="76" y="18"/>
                </a:lnTo>
                <a:lnTo>
                  <a:pt x="76" y="14"/>
                </a:lnTo>
                <a:lnTo>
                  <a:pt x="76" y="7"/>
                </a:lnTo>
                <a:lnTo>
                  <a:pt x="76" y="6"/>
                </a:lnTo>
                <a:lnTo>
                  <a:pt x="76" y="4"/>
                </a:lnTo>
                <a:lnTo>
                  <a:pt x="76" y="2"/>
                </a:lnTo>
                <a:lnTo>
                  <a:pt x="77" y="2"/>
                </a:lnTo>
                <a:lnTo>
                  <a:pt x="80" y="2"/>
                </a:lnTo>
                <a:lnTo>
                  <a:pt x="81" y="2"/>
                </a:lnTo>
                <a:lnTo>
                  <a:pt x="82" y="2"/>
                </a:lnTo>
                <a:lnTo>
                  <a:pt x="84" y="2"/>
                </a:lnTo>
                <a:lnTo>
                  <a:pt x="91" y="2"/>
                </a:lnTo>
                <a:lnTo>
                  <a:pt x="92" y="2"/>
                </a:lnTo>
                <a:lnTo>
                  <a:pt x="93" y="2"/>
                </a:lnTo>
                <a:lnTo>
                  <a:pt x="96" y="2"/>
                </a:lnTo>
                <a:lnTo>
                  <a:pt x="99" y="2"/>
                </a:lnTo>
                <a:lnTo>
                  <a:pt x="101" y="2"/>
                </a:lnTo>
                <a:lnTo>
                  <a:pt x="102" y="2"/>
                </a:lnTo>
                <a:lnTo>
                  <a:pt x="104" y="2"/>
                </a:lnTo>
                <a:lnTo>
                  <a:pt x="105" y="2"/>
                </a:lnTo>
                <a:lnTo>
                  <a:pt x="107" y="2"/>
                </a:lnTo>
                <a:lnTo>
                  <a:pt x="109" y="2"/>
                </a:lnTo>
                <a:lnTo>
                  <a:pt x="112" y="2"/>
                </a:lnTo>
                <a:lnTo>
                  <a:pt x="114" y="2"/>
                </a:lnTo>
                <a:close/>
              </a:path>
            </a:pathLst>
          </a:custGeom>
          <a:solidFill>
            <a:srgbClr val="FF9933"/>
          </a:solidFill>
          <a:ln w="3175">
            <a:solidFill>
              <a:schemeClr val="tx1">
                <a:lumMod val="95000"/>
                <a:lumOff val="5000"/>
              </a:schemeClr>
            </a:solidFill>
            <a:prstDash val="solid"/>
            <a:round/>
            <a:headEnd/>
            <a:tailEnd/>
          </a:ln>
        </p:spPr>
        <p:txBody>
          <a:bodyPr/>
          <a:lstStyle/>
          <a:p>
            <a:endParaRPr lang="en-US" dirty="0"/>
          </a:p>
        </p:txBody>
      </p:sp>
      <p:sp>
        <p:nvSpPr>
          <p:cNvPr id="107" name="Freeform 110"/>
          <p:cNvSpPr>
            <a:spLocks/>
          </p:cNvSpPr>
          <p:nvPr/>
        </p:nvSpPr>
        <p:spPr bwMode="auto">
          <a:xfrm>
            <a:off x="4570859" y="485874"/>
            <a:ext cx="760173" cy="296887"/>
          </a:xfrm>
          <a:custGeom>
            <a:avLst/>
            <a:gdLst>
              <a:gd name="T0" fmla="*/ 230 w 293"/>
              <a:gd name="T1" fmla="*/ 0 h 135"/>
              <a:gd name="T2" fmla="*/ 253 w 293"/>
              <a:gd name="T3" fmla="*/ 0 h 135"/>
              <a:gd name="T4" fmla="*/ 264 w 293"/>
              <a:gd name="T5" fmla="*/ 10 h 135"/>
              <a:gd name="T6" fmla="*/ 264 w 293"/>
              <a:gd name="T7" fmla="*/ 43 h 135"/>
              <a:gd name="T8" fmla="*/ 291 w 293"/>
              <a:gd name="T9" fmla="*/ 54 h 135"/>
              <a:gd name="T10" fmla="*/ 291 w 293"/>
              <a:gd name="T11" fmla="*/ 108 h 135"/>
              <a:gd name="T12" fmla="*/ 281 w 293"/>
              <a:gd name="T13" fmla="*/ 135 h 135"/>
              <a:gd name="T14" fmla="*/ 234 w 293"/>
              <a:gd name="T15" fmla="*/ 135 h 135"/>
              <a:gd name="T16" fmla="*/ 201 w 293"/>
              <a:gd name="T17" fmla="*/ 135 h 135"/>
              <a:gd name="T18" fmla="*/ 167 w 293"/>
              <a:gd name="T19" fmla="*/ 135 h 135"/>
              <a:gd name="T20" fmla="*/ 143 w 293"/>
              <a:gd name="T21" fmla="*/ 135 h 135"/>
              <a:gd name="T22" fmla="*/ 106 w 293"/>
              <a:gd name="T23" fmla="*/ 134 h 135"/>
              <a:gd name="T24" fmla="*/ 63 w 293"/>
              <a:gd name="T25" fmla="*/ 134 h 135"/>
              <a:gd name="T26" fmla="*/ 23 w 293"/>
              <a:gd name="T27" fmla="*/ 134 h 135"/>
              <a:gd name="T28" fmla="*/ 16 w 293"/>
              <a:gd name="T29" fmla="*/ 131 h 135"/>
              <a:gd name="T30" fmla="*/ 16 w 293"/>
              <a:gd name="T31" fmla="*/ 124 h 135"/>
              <a:gd name="T32" fmla="*/ 11 w 293"/>
              <a:gd name="T33" fmla="*/ 119 h 135"/>
              <a:gd name="T34" fmla="*/ 6 w 293"/>
              <a:gd name="T35" fmla="*/ 112 h 135"/>
              <a:gd name="T36" fmla="*/ 5 w 293"/>
              <a:gd name="T37" fmla="*/ 107 h 135"/>
              <a:gd name="T38" fmla="*/ 1 w 293"/>
              <a:gd name="T39" fmla="*/ 103 h 135"/>
              <a:gd name="T40" fmla="*/ 1 w 293"/>
              <a:gd name="T41" fmla="*/ 95 h 135"/>
              <a:gd name="T42" fmla="*/ 6 w 293"/>
              <a:gd name="T43" fmla="*/ 87 h 135"/>
              <a:gd name="T44" fmla="*/ 10 w 293"/>
              <a:gd name="T45" fmla="*/ 79 h 135"/>
              <a:gd name="T46" fmla="*/ 15 w 293"/>
              <a:gd name="T47" fmla="*/ 69 h 135"/>
              <a:gd name="T48" fmla="*/ 13 w 293"/>
              <a:gd name="T49" fmla="*/ 68 h 135"/>
              <a:gd name="T50" fmla="*/ 10 w 293"/>
              <a:gd name="T51" fmla="*/ 58 h 135"/>
              <a:gd name="T52" fmla="*/ 8 w 293"/>
              <a:gd name="T53" fmla="*/ 46 h 135"/>
              <a:gd name="T54" fmla="*/ 8 w 293"/>
              <a:gd name="T55" fmla="*/ 42 h 135"/>
              <a:gd name="T56" fmla="*/ 11 w 293"/>
              <a:gd name="T57" fmla="*/ 36 h 135"/>
              <a:gd name="T58" fmla="*/ 19 w 293"/>
              <a:gd name="T59" fmla="*/ 30 h 135"/>
              <a:gd name="T60" fmla="*/ 23 w 293"/>
              <a:gd name="T61" fmla="*/ 30 h 135"/>
              <a:gd name="T62" fmla="*/ 25 w 293"/>
              <a:gd name="T63" fmla="*/ 29 h 135"/>
              <a:gd name="T64" fmla="*/ 29 w 293"/>
              <a:gd name="T65" fmla="*/ 24 h 135"/>
              <a:gd name="T66" fmla="*/ 31 w 293"/>
              <a:gd name="T67" fmla="*/ 21 h 135"/>
              <a:gd name="T68" fmla="*/ 35 w 293"/>
              <a:gd name="T69" fmla="*/ 16 h 135"/>
              <a:gd name="T70" fmla="*/ 38 w 293"/>
              <a:gd name="T71" fmla="*/ 8 h 135"/>
              <a:gd name="T72" fmla="*/ 42 w 293"/>
              <a:gd name="T73" fmla="*/ 7 h 135"/>
              <a:gd name="T74" fmla="*/ 48 w 293"/>
              <a:gd name="T75" fmla="*/ 10 h 135"/>
              <a:gd name="T76" fmla="*/ 53 w 293"/>
              <a:gd name="T77" fmla="*/ 6 h 135"/>
              <a:gd name="T78" fmla="*/ 58 w 293"/>
              <a:gd name="T79" fmla="*/ 8 h 135"/>
              <a:gd name="T80" fmla="*/ 63 w 293"/>
              <a:gd name="T81" fmla="*/ 13 h 135"/>
              <a:gd name="T82" fmla="*/ 69 w 293"/>
              <a:gd name="T83" fmla="*/ 18 h 135"/>
              <a:gd name="T84" fmla="*/ 70 w 293"/>
              <a:gd name="T85" fmla="*/ 24 h 135"/>
              <a:gd name="T86" fmla="*/ 77 w 293"/>
              <a:gd name="T87" fmla="*/ 26 h 135"/>
              <a:gd name="T88" fmla="*/ 81 w 293"/>
              <a:gd name="T89" fmla="*/ 27 h 135"/>
              <a:gd name="T90" fmla="*/ 87 w 293"/>
              <a:gd name="T91" fmla="*/ 31 h 135"/>
              <a:gd name="T92" fmla="*/ 94 w 293"/>
              <a:gd name="T93" fmla="*/ 28 h 135"/>
              <a:gd name="T94" fmla="*/ 94 w 293"/>
              <a:gd name="T95" fmla="*/ 32 h 135"/>
              <a:gd name="T96" fmla="*/ 98 w 293"/>
              <a:gd name="T97" fmla="*/ 37 h 135"/>
              <a:gd name="T98" fmla="*/ 102 w 293"/>
              <a:gd name="T99" fmla="*/ 38 h 135"/>
              <a:gd name="T100" fmla="*/ 105 w 293"/>
              <a:gd name="T101" fmla="*/ 38 h 135"/>
              <a:gd name="T102" fmla="*/ 112 w 293"/>
              <a:gd name="T103" fmla="*/ 38 h 135"/>
              <a:gd name="T104" fmla="*/ 118 w 293"/>
              <a:gd name="T105" fmla="*/ 36 h 135"/>
              <a:gd name="T106" fmla="*/ 125 w 293"/>
              <a:gd name="T107" fmla="*/ 34 h 135"/>
              <a:gd name="T108" fmla="*/ 133 w 293"/>
              <a:gd name="T109" fmla="*/ 32 h 135"/>
              <a:gd name="T110" fmla="*/ 137 w 293"/>
              <a:gd name="T111" fmla="*/ 30 h 135"/>
              <a:gd name="T112" fmla="*/ 145 w 293"/>
              <a:gd name="T113" fmla="*/ 29 h 135"/>
              <a:gd name="T114" fmla="*/ 147 w 293"/>
              <a:gd name="T115" fmla="*/ 21 h 135"/>
              <a:gd name="T116" fmla="*/ 153 w 293"/>
              <a:gd name="T117" fmla="*/ 18 h 135"/>
              <a:gd name="T118" fmla="*/ 160 w 293"/>
              <a:gd name="T119" fmla="*/ 13 h 135"/>
              <a:gd name="T120" fmla="*/ 167 w 293"/>
              <a:gd name="T121" fmla="*/ 8 h 135"/>
              <a:gd name="T122" fmla="*/ 168 w 293"/>
              <a:gd name="T123" fmla="*/ 2 h 135"/>
              <a:gd name="T124" fmla="*/ 197 w 293"/>
              <a:gd name="T125" fmla="*/ 0 h 13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93" h="135">
                <a:moveTo>
                  <a:pt x="202" y="0"/>
                </a:moveTo>
                <a:lnTo>
                  <a:pt x="203" y="0"/>
                </a:lnTo>
                <a:lnTo>
                  <a:pt x="206" y="0"/>
                </a:lnTo>
                <a:lnTo>
                  <a:pt x="207" y="0"/>
                </a:lnTo>
                <a:lnTo>
                  <a:pt x="209" y="0"/>
                </a:lnTo>
                <a:lnTo>
                  <a:pt x="210" y="0"/>
                </a:lnTo>
                <a:lnTo>
                  <a:pt x="217" y="0"/>
                </a:lnTo>
                <a:lnTo>
                  <a:pt x="219" y="0"/>
                </a:lnTo>
                <a:lnTo>
                  <a:pt x="225" y="0"/>
                </a:lnTo>
                <a:lnTo>
                  <a:pt x="229" y="0"/>
                </a:lnTo>
                <a:lnTo>
                  <a:pt x="230" y="0"/>
                </a:lnTo>
                <a:lnTo>
                  <a:pt x="231" y="0"/>
                </a:lnTo>
                <a:lnTo>
                  <a:pt x="233" y="0"/>
                </a:lnTo>
                <a:lnTo>
                  <a:pt x="235" y="0"/>
                </a:lnTo>
                <a:lnTo>
                  <a:pt x="237" y="0"/>
                </a:lnTo>
                <a:lnTo>
                  <a:pt x="238" y="0"/>
                </a:lnTo>
                <a:lnTo>
                  <a:pt x="240" y="0"/>
                </a:lnTo>
                <a:lnTo>
                  <a:pt x="247" y="0"/>
                </a:lnTo>
                <a:lnTo>
                  <a:pt x="249" y="0"/>
                </a:lnTo>
                <a:lnTo>
                  <a:pt x="250" y="0"/>
                </a:lnTo>
                <a:lnTo>
                  <a:pt x="251" y="0"/>
                </a:lnTo>
                <a:lnTo>
                  <a:pt x="253" y="0"/>
                </a:lnTo>
                <a:lnTo>
                  <a:pt x="254" y="0"/>
                </a:lnTo>
                <a:lnTo>
                  <a:pt x="255" y="0"/>
                </a:lnTo>
                <a:lnTo>
                  <a:pt x="256" y="0"/>
                </a:lnTo>
                <a:lnTo>
                  <a:pt x="257" y="0"/>
                </a:lnTo>
                <a:lnTo>
                  <a:pt x="258" y="0"/>
                </a:lnTo>
                <a:lnTo>
                  <a:pt x="261" y="0"/>
                </a:lnTo>
                <a:lnTo>
                  <a:pt x="263" y="0"/>
                </a:lnTo>
                <a:lnTo>
                  <a:pt x="264" y="0"/>
                </a:lnTo>
                <a:lnTo>
                  <a:pt x="264" y="5"/>
                </a:lnTo>
                <a:lnTo>
                  <a:pt x="264" y="7"/>
                </a:lnTo>
                <a:lnTo>
                  <a:pt x="264" y="10"/>
                </a:lnTo>
                <a:lnTo>
                  <a:pt x="264" y="12"/>
                </a:lnTo>
                <a:lnTo>
                  <a:pt x="264" y="14"/>
                </a:lnTo>
                <a:lnTo>
                  <a:pt x="264" y="19"/>
                </a:lnTo>
                <a:lnTo>
                  <a:pt x="264" y="22"/>
                </a:lnTo>
                <a:lnTo>
                  <a:pt x="264" y="23"/>
                </a:lnTo>
                <a:lnTo>
                  <a:pt x="264" y="24"/>
                </a:lnTo>
                <a:lnTo>
                  <a:pt x="264" y="26"/>
                </a:lnTo>
                <a:lnTo>
                  <a:pt x="264" y="27"/>
                </a:lnTo>
                <a:lnTo>
                  <a:pt x="264" y="31"/>
                </a:lnTo>
                <a:lnTo>
                  <a:pt x="264" y="37"/>
                </a:lnTo>
                <a:lnTo>
                  <a:pt x="264" y="43"/>
                </a:lnTo>
                <a:lnTo>
                  <a:pt x="264" y="45"/>
                </a:lnTo>
                <a:lnTo>
                  <a:pt x="264" y="48"/>
                </a:lnTo>
                <a:lnTo>
                  <a:pt x="264" y="50"/>
                </a:lnTo>
                <a:lnTo>
                  <a:pt x="265" y="51"/>
                </a:lnTo>
                <a:lnTo>
                  <a:pt x="265" y="54"/>
                </a:lnTo>
                <a:lnTo>
                  <a:pt x="266" y="54"/>
                </a:lnTo>
                <a:lnTo>
                  <a:pt x="277" y="54"/>
                </a:lnTo>
                <a:lnTo>
                  <a:pt x="280" y="54"/>
                </a:lnTo>
                <a:lnTo>
                  <a:pt x="281" y="54"/>
                </a:lnTo>
                <a:lnTo>
                  <a:pt x="287" y="54"/>
                </a:lnTo>
                <a:lnTo>
                  <a:pt x="291" y="54"/>
                </a:lnTo>
                <a:lnTo>
                  <a:pt x="291" y="55"/>
                </a:lnTo>
                <a:lnTo>
                  <a:pt x="291" y="59"/>
                </a:lnTo>
                <a:lnTo>
                  <a:pt x="291" y="60"/>
                </a:lnTo>
                <a:lnTo>
                  <a:pt x="291" y="68"/>
                </a:lnTo>
                <a:lnTo>
                  <a:pt x="291" y="80"/>
                </a:lnTo>
                <a:lnTo>
                  <a:pt x="291" y="82"/>
                </a:lnTo>
                <a:lnTo>
                  <a:pt x="291" y="88"/>
                </a:lnTo>
                <a:lnTo>
                  <a:pt x="291" y="91"/>
                </a:lnTo>
                <a:lnTo>
                  <a:pt x="291" y="99"/>
                </a:lnTo>
                <a:lnTo>
                  <a:pt x="291" y="100"/>
                </a:lnTo>
                <a:lnTo>
                  <a:pt x="291" y="108"/>
                </a:lnTo>
                <a:lnTo>
                  <a:pt x="291" y="109"/>
                </a:lnTo>
                <a:lnTo>
                  <a:pt x="291" y="115"/>
                </a:lnTo>
                <a:lnTo>
                  <a:pt x="291" y="117"/>
                </a:lnTo>
                <a:lnTo>
                  <a:pt x="291" y="123"/>
                </a:lnTo>
                <a:lnTo>
                  <a:pt x="291" y="125"/>
                </a:lnTo>
                <a:lnTo>
                  <a:pt x="293" y="133"/>
                </a:lnTo>
                <a:lnTo>
                  <a:pt x="293" y="135"/>
                </a:lnTo>
                <a:lnTo>
                  <a:pt x="287" y="135"/>
                </a:lnTo>
                <a:lnTo>
                  <a:pt x="285" y="135"/>
                </a:lnTo>
                <a:lnTo>
                  <a:pt x="282" y="135"/>
                </a:lnTo>
                <a:lnTo>
                  <a:pt x="281" y="135"/>
                </a:lnTo>
                <a:lnTo>
                  <a:pt x="280" y="135"/>
                </a:lnTo>
                <a:lnTo>
                  <a:pt x="279" y="135"/>
                </a:lnTo>
                <a:lnTo>
                  <a:pt x="277" y="135"/>
                </a:lnTo>
                <a:lnTo>
                  <a:pt x="273" y="135"/>
                </a:lnTo>
                <a:lnTo>
                  <a:pt x="265" y="135"/>
                </a:lnTo>
                <a:lnTo>
                  <a:pt x="261" y="135"/>
                </a:lnTo>
                <a:lnTo>
                  <a:pt x="257" y="135"/>
                </a:lnTo>
                <a:lnTo>
                  <a:pt x="250" y="135"/>
                </a:lnTo>
                <a:lnTo>
                  <a:pt x="247" y="135"/>
                </a:lnTo>
                <a:lnTo>
                  <a:pt x="238" y="135"/>
                </a:lnTo>
                <a:lnTo>
                  <a:pt x="234" y="135"/>
                </a:lnTo>
                <a:lnTo>
                  <a:pt x="233" y="135"/>
                </a:lnTo>
                <a:lnTo>
                  <a:pt x="231" y="135"/>
                </a:lnTo>
                <a:lnTo>
                  <a:pt x="227" y="135"/>
                </a:lnTo>
                <a:lnTo>
                  <a:pt x="225" y="135"/>
                </a:lnTo>
                <a:lnTo>
                  <a:pt x="221" y="135"/>
                </a:lnTo>
                <a:lnTo>
                  <a:pt x="215" y="135"/>
                </a:lnTo>
                <a:lnTo>
                  <a:pt x="211" y="135"/>
                </a:lnTo>
                <a:lnTo>
                  <a:pt x="205" y="135"/>
                </a:lnTo>
                <a:lnTo>
                  <a:pt x="203" y="135"/>
                </a:lnTo>
                <a:lnTo>
                  <a:pt x="202" y="135"/>
                </a:lnTo>
                <a:lnTo>
                  <a:pt x="201" y="135"/>
                </a:lnTo>
                <a:lnTo>
                  <a:pt x="199" y="135"/>
                </a:lnTo>
                <a:lnTo>
                  <a:pt x="198" y="135"/>
                </a:lnTo>
                <a:lnTo>
                  <a:pt x="193" y="135"/>
                </a:lnTo>
                <a:lnTo>
                  <a:pt x="192" y="135"/>
                </a:lnTo>
                <a:lnTo>
                  <a:pt x="187" y="135"/>
                </a:lnTo>
                <a:lnTo>
                  <a:pt x="184" y="135"/>
                </a:lnTo>
                <a:lnTo>
                  <a:pt x="181" y="135"/>
                </a:lnTo>
                <a:lnTo>
                  <a:pt x="175" y="135"/>
                </a:lnTo>
                <a:lnTo>
                  <a:pt x="173" y="135"/>
                </a:lnTo>
                <a:lnTo>
                  <a:pt x="168" y="135"/>
                </a:lnTo>
                <a:lnTo>
                  <a:pt x="167" y="135"/>
                </a:lnTo>
                <a:lnTo>
                  <a:pt x="159" y="135"/>
                </a:lnTo>
                <a:lnTo>
                  <a:pt x="158" y="135"/>
                </a:lnTo>
                <a:lnTo>
                  <a:pt x="157" y="135"/>
                </a:lnTo>
                <a:lnTo>
                  <a:pt x="155" y="135"/>
                </a:lnTo>
                <a:lnTo>
                  <a:pt x="154" y="135"/>
                </a:lnTo>
                <a:lnTo>
                  <a:pt x="153" y="135"/>
                </a:lnTo>
                <a:lnTo>
                  <a:pt x="152" y="135"/>
                </a:lnTo>
                <a:lnTo>
                  <a:pt x="151" y="135"/>
                </a:lnTo>
                <a:lnTo>
                  <a:pt x="150" y="135"/>
                </a:lnTo>
                <a:lnTo>
                  <a:pt x="149" y="135"/>
                </a:lnTo>
                <a:lnTo>
                  <a:pt x="143" y="135"/>
                </a:lnTo>
                <a:lnTo>
                  <a:pt x="141" y="135"/>
                </a:lnTo>
                <a:lnTo>
                  <a:pt x="139" y="135"/>
                </a:lnTo>
                <a:lnTo>
                  <a:pt x="137" y="135"/>
                </a:lnTo>
                <a:lnTo>
                  <a:pt x="126" y="135"/>
                </a:lnTo>
                <a:lnTo>
                  <a:pt x="123" y="135"/>
                </a:lnTo>
                <a:lnTo>
                  <a:pt x="121" y="135"/>
                </a:lnTo>
                <a:lnTo>
                  <a:pt x="119" y="135"/>
                </a:lnTo>
                <a:lnTo>
                  <a:pt x="118" y="135"/>
                </a:lnTo>
                <a:lnTo>
                  <a:pt x="114" y="135"/>
                </a:lnTo>
                <a:lnTo>
                  <a:pt x="107" y="135"/>
                </a:lnTo>
                <a:lnTo>
                  <a:pt x="106" y="134"/>
                </a:lnTo>
                <a:lnTo>
                  <a:pt x="104" y="134"/>
                </a:lnTo>
                <a:lnTo>
                  <a:pt x="102" y="134"/>
                </a:lnTo>
                <a:lnTo>
                  <a:pt x="97" y="134"/>
                </a:lnTo>
                <a:lnTo>
                  <a:pt x="95" y="134"/>
                </a:lnTo>
                <a:lnTo>
                  <a:pt x="86" y="134"/>
                </a:lnTo>
                <a:lnTo>
                  <a:pt x="80" y="134"/>
                </a:lnTo>
                <a:lnTo>
                  <a:pt x="79" y="134"/>
                </a:lnTo>
                <a:lnTo>
                  <a:pt x="77" y="134"/>
                </a:lnTo>
                <a:lnTo>
                  <a:pt x="73" y="134"/>
                </a:lnTo>
                <a:lnTo>
                  <a:pt x="67" y="134"/>
                </a:lnTo>
                <a:lnTo>
                  <a:pt x="63" y="134"/>
                </a:lnTo>
                <a:lnTo>
                  <a:pt x="62" y="134"/>
                </a:lnTo>
                <a:lnTo>
                  <a:pt x="59" y="134"/>
                </a:lnTo>
                <a:lnTo>
                  <a:pt x="55" y="134"/>
                </a:lnTo>
                <a:lnTo>
                  <a:pt x="47" y="134"/>
                </a:lnTo>
                <a:lnTo>
                  <a:pt x="41" y="134"/>
                </a:lnTo>
                <a:lnTo>
                  <a:pt x="34" y="134"/>
                </a:lnTo>
                <a:lnTo>
                  <a:pt x="33" y="134"/>
                </a:lnTo>
                <a:lnTo>
                  <a:pt x="29" y="134"/>
                </a:lnTo>
                <a:lnTo>
                  <a:pt x="26" y="134"/>
                </a:lnTo>
                <a:lnTo>
                  <a:pt x="24" y="134"/>
                </a:lnTo>
                <a:lnTo>
                  <a:pt x="23" y="134"/>
                </a:lnTo>
                <a:lnTo>
                  <a:pt x="22" y="134"/>
                </a:lnTo>
                <a:lnTo>
                  <a:pt x="21" y="134"/>
                </a:lnTo>
                <a:lnTo>
                  <a:pt x="19" y="134"/>
                </a:lnTo>
                <a:lnTo>
                  <a:pt x="19" y="133"/>
                </a:lnTo>
                <a:lnTo>
                  <a:pt x="19" y="132"/>
                </a:lnTo>
                <a:lnTo>
                  <a:pt x="19" y="131"/>
                </a:lnTo>
                <a:lnTo>
                  <a:pt x="19" y="132"/>
                </a:lnTo>
                <a:lnTo>
                  <a:pt x="18" y="132"/>
                </a:lnTo>
                <a:lnTo>
                  <a:pt x="17" y="132"/>
                </a:lnTo>
                <a:lnTo>
                  <a:pt x="17" y="131"/>
                </a:lnTo>
                <a:lnTo>
                  <a:pt x="16" y="131"/>
                </a:lnTo>
                <a:lnTo>
                  <a:pt x="15" y="131"/>
                </a:lnTo>
                <a:lnTo>
                  <a:pt x="14" y="131"/>
                </a:lnTo>
                <a:lnTo>
                  <a:pt x="13" y="131"/>
                </a:lnTo>
                <a:lnTo>
                  <a:pt x="13" y="130"/>
                </a:lnTo>
                <a:lnTo>
                  <a:pt x="14" y="128"/>
                </a:lnTo>
                <a:lnTo>
                  <a:pt x="16" y="130"/>
                </a:lnTo>
                <a:lnTo>
                  <a:pt x="16" y="128"/>
                </a:lnTo>
                <a:lnTo>
                  <a:pt x="16" y="127"/>
                </a:lnTo>
                <a:lnTo>
                  <a:pt x="16" y="126"/>
                </a:lnTo>
                <a:lnTo>
                  <a:pt x="16" y="125"/>
                </a:lnTo>
                <a:lnTo>
                  <a:pt x="16" y="124"/>
                </a:lnTo>
                <a:lnTo>
                  <a:pt x="16" y="123"/>
                </a:lnTo>
                <a:lnTo>
                  <a:pt x="15" y="123"/>
                </a:lnTo>
                <a:lnTo>
                  <a:pt x="14" y="123"/>
                </a:lnTo>
                <a:lnTo>
                  <a:pt x="13" y="122"/>
                </a:lnTo>
                <a:lnTo>
                  <a:pt x="11" y="122"/>
                </a:lnTo>
                <a:lnTo>
                  <a:pt x="10" y="122"/>
                </a:lnTo>
                <a:lnTo>
                  <a:pt x="10" y="120"/>
                </a:lnTo>
                <a:lnTo>
                  <a:pt x="9" y="120"/>
                </a:lnTo>
                <a:lnTo>
                  <a:pt x="10" y="120"/>
                </a:lnTo>
                <a:lnTo>
                  <a:pt x="10" y="119"/>
                </a:lnTo>
                <a:lnTo>
                  <a:pt x="11" y="119"/>
                </a:lnTo>
                <a:lnTo>
                  <a:pt x="11" y="118"/>
                </a:lnTo>
                <a:lnTo>
                  <a:pt x="11" y="117"/>
                </a:lnTo>
                <a:lnTo>
                  <a:pt x="10" y="117"/>
                </a:lnTo>
                <a:lnTo>
                  <a:pt x="9" y="117"/>
                </a:lnTo>
                <a:lnTo>
                  <a:pt x="9" y="116"/>
                </a:lnTo>
                <a:lnTo>
                  <a:pt x="9" y="115"/>
                </a:lnTo>
                <a:lnTo>
                  <a:pt x="8" y="115"/>
                </a:lnTo>
                <a:lnTo>
                  <a:pt x="7" y="115"/>
                </a:lnTo>
                <a:lnTo>
                  <a:pt x="7" y="114"/>
                </a:lnTo>
                <a:lnTo>
                  <a:pt x="6" y="114"/>
                </a:lnTo>
                <a:lnTo>
                  <a:pt x="6" y="112"/>
                </a:lnTo>
                <a:lnTo>
                  <a:pt x="6" y="111"/>
                </a:lnTo>
                <a:lnTo>
                  <a:pt x="6" y="110"/>
                </a:lnTo>
                <a:lnTo>
                  <a:pt x="5" y="109"/>
                </a:lnTo>
                <a:lnTo>
                  <a:pt x="3" y="110"/>
                </a:lnTo>
                <a:lnTo>
                  <a:pt x="2" y="110"/>
                </a:lnTo>
                <a:lnTo>
                  <a:pt x="2" y="111"/>
                </a:lnTo>
                <a:lnTo>
                  <a:pt x="1" y="110"/>
                </a:lnTo>
                <a:lnTo>
                  <a:pt x="2" y="109"/>
                </a:lnTo>
                <a:lnTo>
                  <a:pt x="2" y="108"/>
                </a:lnTo>
                <a:lnTo>
                  <a:pt x="3" y="107"/>
                </a:lnTo>
                <a:lnTo>
                  <a:pt x="5" y="107"/>
                </a:lnTo>
                <a:lnTo>
                  <a:pt x="5" y="106"/>
                </a:lnTo>
                <a:lnTo>
                  <a:pt x="5" y="104"/>
                </a:lnTo>
                <a:lnTo>
                  <a:pt x="3" y="103"/>
                </a:lnTo>
                <a:lnTo>
                  <a:pt x="2" y="103"/>
                </a:lnTo>
                <a:lnTo>
                  <a:pt x="2" y="104"/>
                </a:lnTo>
                <a:lnTo>
                  <a:pt x="2" y="106"/>
                </a:lnTo>
                <a:lnTo>
                  <a:pt x="1" y="107"/>
                </a:lnTo>
                <a:lnTo>
                  <a:pt x="0" y="107"/>
                </a:lnTo>
                <a:lnTo>
                  <a:pt x="0" y="106"/>
                </a:lnTo>
                <a:lnTo>
                  <a:pt x="0" y="104"/>
                </a:lnTo>
                <a:lnTo>
                  <a:pt x="1" y="103"/>
                </a:lnTo>
                <a:lnTo>
                  <a:pt x="1" y="102"/>
                </a:lnTo>
                <a:lnTo>
                  <a:pt x="2" y="102"/>
                </a:lnTo>
                <a:lnTo>
                  <a:pt x="3" y="102"/>
                </a:lnTo>
                <a:lnTo>
                  <a:pt x="3" y="101"/>
                </a:lnTo>
                <a:lnTo>
                  <a:pt x="3" y="100"/>
                </a:lnTo>
                <a:lnTo>
                  <a:pt x="3" y="99"/>
                </a:lnTo>
                <a:lnTo>
                  <a:pt x="2" y="99"/>
                </a:lnTo>
                <a:lnTo>
                  <a:pt x="2" y="98"/>
                </a:lnTo>
                <a:lnTo>
                  <a:pt x="1" y="98"/>
                </a:lnTo>
                <a:lnTo>
                  <a:pt x="1" y="96"/>
                </a:lnTo>
                <a:lnTo>
                  <a:pt x="1" y="95"/>
                </a:lnTo>
                <a:lnTo>
                  <a:pt x="2" y="95"/>
                </a:lnTo>
                <a:lnTo>
                  <a:pt x="2" y="94"/>
                </a:lnTo>
                <a:lnTo>
                  <a:pt x="2" y="93"/>
                </a:lnTo>
                <a:lnTo>
                  <a:pt x="2" y="92"/>
                </a:lnTo>
                <a:lnTo>
                  <a:pt x="2" y="91"/>
                </a:lnTo>
                <a:lnTo>
                  <a:pt x="1" y="91"/>
                </a:lnTo>
                <a:lnTo>
                  <a:pt x="1" y="90"/>
                </a:lnTo>
                <a:lnTo>
                  <a:pt x="2" y="90"/>
                </a:lnTo>
                <a:lnTo>
                  <a:pt x="3" y="88"/>
                </a:lnTo>
                <a:lnTo>
                  <a:pt x="6" y="88"/>
                </a:lnTo>
                <a:lnTo>
                  <a:pt x="6" y="87"/>
                </a:lnTo>
                <a:lnTo>
                  <a:pt x="7" y="87"/>
                </a:lnTo>
                <a:lnTo>
                  <a:pt x="7" y="86"/>
                </a:lnTo>
                <a:lnTo>
                  <a:pt x="7" y="85"/>
                </a:lnTo>
                <a:lnTo>
                  <a:pt x="8" y="85"/>
                </a:lnTo>
                <a:lnTo>
                  <a:pt x="8" y="84"/>
                </a:lnTo>
                <a:lnTo>
                  <a:pt x="9" y="84"/>
                </a:lnTo>
                <a:lnTo>
                  <a:pt x="9" y="83"/>
                </a:lnTo>
                <a:lnTo>
                  <a:pt x="9" y="82"/>
                </a:lnTo>
                <a:lnTo>
                  <a:pt x="9" y="80"/>
                </a:lnTo>
                <a:lnTo>
                  <a:pt x="10" y="80"/>
                </a:lnTo>
                <a:lnTo>
                  <a:pt x="10" y="79"/>
                </a:lnTo>
                <a:lnTo>
                  <a:pt x="13" y="78"/>
                </a:lnTo>
                <a:lnTo>
                  <a:pt x="14" y="78"/>
                </a:lnTo>
                <a:lnTo>
                  <a:pt x="14" y="77"/>
                </a:lnTo>
                <a:lnTo>
                  <a:pt x="14" y="76"/>
                </a:lnTo>
                <a:lnTo>
                  <a:pt x="14" y="75"/>
                </a:lnTo>
                <a:lnTo>
                  <a:pt x="14" y="74"/>
                </a:lnTo>
                <a:lnTo>
                  <a:pt x="14" y="72"/>
                </a:lnTo>
                <a:lnTo>
                  <a:pt x="14" y="71"/>
                </a:lnTo>
                <a:lnTo>
                  <a:pt x="15" y="71"/>
                </a:lnTo>
                <a:lnTo>
                  <a:pt x="15" y="70"/>
                </a:lnTo>
                <a:lnTo>
                  <a:pt x="15" y="69"/>
                </a:lnTo>
                <a:lnTo>
                  <a:pt x="14" y="69"/>
                </a:lnTo>
                <a:lnTo>
                  <a:pt x="13" y="69"/>
                </a:lnTo>
                <a:lnTo>
                  <a:pt x="11" y="69"/>
                </a:lnTo>
                <a:lnTo>
                  <a:pt x="10" y="69"/>
                </a:lnTo>
                <a:lnTo>
                  <a:pt x="9" y="69"/>
                </a:lnTo>
                <a:lnTo>
                  <a:pt x="9" y="68"/>
                </a:lnTo>
                <a:lnTo>
                  <a:pt x="9" y="67"/>
                </a:lnTo>
                <a:lnTo>
                  <a:pt x="10" y="67"/>
                </a:lnTo>
                <a:lnTo>
                  <a:pt x="11" y="67"/>
                </a:lnTo>
                <a:lnTo>
                  <a:pt x="11" y="68"/>
                </a:lnTo>
                <a:lnTo>
                  <a:pt x="13" y="68"/>
                </a:lnTo>
                <a:lnTo>
                  <a:pt x="13" y="67"/>
                </a:lnTo>
                <a:lnTo>
                  <a:pt x="13" y="66"/>
                </a:lnTo>
                <a:lnTo>
                  <a:pt x="11" y="66"/>
                </a:lnTo>
                <a:lnTo>
                  <a:pt x="11" y="64"/>
                </a:lnTo>
                <a:lnTo>
                  <a:pt x="11" y="63"/>
                </a:lnTo>
                <a:lnTo>
                  <a:pt x="10" y="62"/>
                </a:lnTo>
                <a:lnTo>
                  <a:pt x="10" y="61"/>
                </a:lnTo>
                <a:lnTo>
                  <a:pt x="9" y="61"/>
                </a:lnTo>
                <a:lnTo>
                  <a:pt x="9" y="60"/>
                </a:lnTo>
                <a:lnTo>
                  <a:pt x="9" y="59"/>
                </a:lnTo>
                <a:lnTo>
                  <a:pt x="10" y="58"/>
                </a:lnTo>
                <a:lnTo>
                  <a:pt x="11" y="56"/>
                </a:lnTo>
                <a:lnTo>
                  <a:pt x="11" y="55"/>
                </a:lnTo>
                <a:lnTo>
                  <a:pt x="11" y="54"/>
                </a:lnTo>
                <a:lnTo>
                  <a:pt x="11" y="53"/>
                </a:lnTo>
                <a:lnTo>
                  <a:pt x="11" y="52"/>
                </a:lnTo>
                <a:lnTo>
                  <a:pt x="11" y="51"/>
                </a:lnTo>
                <a:lnTo>
                  <a:pt x="10" y="50"/>
                </a:lnTo>
                <a:lnTo>
                  <a:pt x="9" y="48"/>
                </a:lnTo>
                <a:lnTo>
                  <a:pt x="9" y="47"/>
                </a:lnTo>
                <a:lnTo>
                  <a:pt x="8" y="47"/>
                </a:lnTo>
                <a:lnTo>
                  <a:pt x="8" y="46"/>
                </a:lnTo>
                <a:lnTo>
                  <a:pt x="7" y="46"/>
                </a:lnTo>
                <a:lnTo>
                  <a:pt x="6" y="45"/>
                </a:lnTo>
                <a:lnTo>
                  <a:pt x="6" y="44"/>
                </a:lnTo>
                <a:lnTo>
                  <a:pt x="7" y="43"/>
                </a:lnTo>
                <a:lnTo>
                  <a:pt x="8" y="43"/>
                </a:lnTo>
                <a:lnTo>
                  <a:pt x="9" y="44"/>
                </a:lnTo>
                <a:lnTo>
                  <a:pt x="9" y="43"/>
                </a:lnTo>
                <a:lnTo>
                  <a:pt x="9" y="42"/>
                </a:lnTo>
                <a:lnTo>
                  <a:pt x="8" y="42"/>
                </a:lnTo>
                <a:lnTo>
                  <a:pt x="7" y="42"/>
                </a:lnTo>
                <a:lnTo>
                  <a:pt x="8" y="42"/>
                </a:lnTo>
                <a:lnTo>
                  <a:pt x="8" y="40"/>
                </a:lnTo>
                <a:lnTo>
                  <a:pt x="9" y="40"/>
                </a:lnTo>
                <a:lnTo>
                  <a:pt x="9" y="39"/>
                </a:lnTo>
                <a:lnTo>
                  <a:pt x="9" y="38"/>
                </a:lnTo>
                <a:lnTo>
                  <a:pt x="9" y="37"/>
                </a:lnTo>
                <a:lnTo>
                  <a:pt x="10" y="38"/>
                </a:lnTo>
                <a:lnTo>
                  <a:pt x="11" y="38"/>
                </a:lnTo>
                <a:lnTo>
                  <a:pt x="11" y="37"/>
                </a:lnTo>
                <a:lnTo>
                  <a:pt x="13" y="37"/>
                </a:lnTo>
                <a:lnTo>
                  <a:pt x="13" y="36"/>
                </a:lnTo>
                <a:lnTo>
                  <a:pt x="11" y="36"/>
                </a:lnTo>
                <a:lnTo>
                  <a:pt x="11" y="35"/>
                </a:lnTo>
                <a:lnTo>
                  <a:pt x="14" y="32"/>
                </a:lnTo>
                <a:lnTo>
                  <a:pt x="15" y="32"/>
                </a:lnTo>
                <a:lnTo>
                  <a:pt x="15" y="31"/>
                </a:lnTo>
                <a:lnTo>
                  <a:pt x="16" y="31"/>
                </a:lnTo>
                <a:lnTo>
                  <a:pt x="16" y="30"/>
                </a:lnTo>
                <a:lnTo>
                  <a:pt x="17" y="30"/>
                </a:lnTo>
                <a:lnTo>
                  <a:pt x="18" y="30"/>
                </a:lnTo>
                <a:lnTo>
                  <a:pt x="18" y="29"/>
                </a:lnTo>
                <a:lnTo>
                  <a:pt x="19" y="29"/>
                </a:lnTo>
                <a:lnTo>
                  <a:pt x="19" y="30"/>
                </a:lnTo>
                <a:lnTo>
                  <a:pt x="19" y="31"/>
                </a:lnTo>
                <a:lnTo>
                  <a:pt x="19" y="30"/>
                </a:lnTo>
                <a:lnTo>
                  <a:pt x="21" y="30"/>
                </a:lnTo>
                <a:lnTo>
                  <a:pt x="21" y="31"/>
                </a:lnTo>
                <a:lnTo>
                  <a:pt x="19" y="31"/>
                </a:lnTo>
                <a:lnTo>
                  <a:pt x="21" y="31"/>
                </a:lnTo>
                <a:lnTo>
                  <a:pt x="21" y="32"/>
                </a:lnTo>
                <a:lnTo>
                  <a:pt x="22" y="32"/>
                </a:lnTo>
                <a:lnTo>
                  <a:pt x="22" y="31"/>
                </a:lnTo>
                <a:lnTo>
                  <a:pt x="22" y="30"/>
                </a:lnTo>
                <a:lnTo>
                  <a:pt x="23" y="30"/>
                </a:lnTo>
                <a:lnTo>
                  <a:pt x="23" y="31"/>
                </a:lnTo>
                <a:lnTo>
                  <a:pt x="24" y="32"/>
                </a:lnTo>
                <a:lnTo>
                  <a:pt x="24" y="31"/>
                </a:lnTo>
                <a:lnTo>
                  <a:pt x="24" y="30"/>
                </a:lnTo>
                <a:lnTo>
                  <a:pt x="23" y="30"/>
                </a:lnTo>
                <a:lnTo>
                  <a:pt x="23" y="29"/>
                </a:lnTo>
                <a:lnTo>
                  <a:pt x="24" y="28"/>
                </a:lnTo>
                <a:lnTo>
                  <a:pt x="25" y="28"/>
                </a:lnTo>
                <a:lnTo>
                  <a:pt x="25" y="29"/>
                </a:lnTo>
                <a:lnTo>
                  <a:pt x="24" y="29"/>
                </a:lnTo>
                <a:lnTo>
                  <a:pt x="25" y="29"/>
                </a:lnTo>
                <a:lnTo>
                  <a:pt x="26" y="29"/>
                </a:lnTo>
                <a:lnTo>
                  <a:pt x="25" y="28"/>
                </a:lnTo>
                <a:lnTo>
                  <a:pt x="26" y="28"/>
                </a:lnTo>
                <a:lnTo>
                  <a:pt x="26" y="27"/>
                </a:lnTo>
                <a:lnTo>
                  <a:pt x="26" y="28"/>
                </a:lnTo>
                <a:lnTo>
                  <a:pt x="27" y="28"/>
                </a:lnTo>
                <a:lnTo>
                  <a:pt x="29" y="27"/>
                </a:lnTo>
                <a:lnTo>
                  <a:pt x="27" y="27"/>
                </a:lnTo>
                <a:lnTo>
                  <a:pt x="27" y="26"/>
                </a:lnTo>
                <a:lnTo>
                  <a:pt x="29" y="26"/>
                </a:lnTo>
                <a:lnTo>
                  <a:pt x="29" y="24"/>
                </a:lnTo>
                <a:lnTo>
                  <a:pt x="30" y="24"/>
                </a:lnTo>
                <a:lnTo>
                  <a:pt x="31" y="24"/>
                </a:lnTo>
                <a:lnTo>
                  <a:pt x="31" y="23"/>
                </a:lnTo>
                <a:lnTo>
                  <a:pt x="30" y="23"/>
                </a:lnTo>
                <a:lnTo>
                  <a:pt x="29" y="23"/>
                </a:lnTo>
                <a:lnTo>
                  <a:pt x="29" y="22"/>
                </a:lnTo>
                <a:lnTo>
                  <a:pt x="27" y="21"/>
                </a:lnTo>
                <a:lnTo>
                  <a:pt x="29" y="21"/>
                </a:lnTo>
                <a:lnTo>
                  <a:pt x="29" y="22"/>
                </a:lnTo>
                <a:lnTo>
                  <a:pt x="30" y="22"/>
                </a:lnTo>
                <a:lnTo>
                  <a:pt x="31" y="21"/>
                </a:lnTo>
                <a:lnTo>
                  <a:pt x="31" y="20"/>
                </a:lnTo>
                <a:lnTo>
                  <a:pt x="31" y="19"/>
                </a:lnTo>
                <a:lnTo>
                  <a:pt x="32" y="18"/>
                </a:lnTo>
                <a:lnTo>
                  <a:pt x="32" y="19"/>
                </a:lnTo>
                <a:lnTo>
                  <a:pt x="33" y="19"/>
                </a:lnTo>
                <a:lnTo>
                  <a:pt x="33" y="18"/>
                </a:lnTo>
                <a:lnTo>
                  <a:pt x="33" y="16"/>
                </a:lnTo>
                <a:lnTo>
                  <a:pt x="34" y="16"/>
                </a:lnTo>
                <a:lnTo>
                  <a:pt x="34" y="18"/>
                </a:lnTo>
                <a:lnTo>
                  <a:pt x="35" y="18"/>
                </a:lnTo>
                <a:lnTo>
                  <a:pt x="35" y="16"/>
                </a:lnTo>
                <a:lnTo>
                  <a:pt x="37" y="15"/>
                </a:lnTo>
                <a:lnTo>
                  <a:pt x="35" y="15"/>
                </a:lnTo>
                <a:lnTo>
                  <a:pt x="34" y="15"/>
                </a:lnTo>
                <a:lnTo>
                  <a:pt x="35" y="15"/>
                </a:lnTo>
                <a:lnTo>
                  <a:pt x="35" y="14"/>
                </a:lnTo>
                <a:lnTo>
                  <a:pt x="35" y="13"/>
                </a:lnTo>
                <a:lnTo>
                  <a:pt x="35" y="12"/>
                </a:lnTo>
                <a:lnTo>
                  <a:pt x="37" y="11"/>
                </a:lnTo>
                <a:lnTo>
                  <a:pt x="37" y="10"/>
                </a:lnTo>
                <a:lnTo>
                  <a:pt x="37" y="8"/>
                </a:lnTo>
                <a:lnTo>
                  <a:pt x="38" y="8"/>
                </a:lnTo>
                <a:lnTo>
                  <a:pt x="38" y="10"/>
                </a:lnTo>
                <a:lnTo>
                  <a:pt x="38" y="11"/>
                </a:lnTo>
                <a:lnTo>
                  <a:pt x="39" y="10"/>
                </a:lnTo>
                <a:lnTo>
                  <a:pt x="39" y="8"/>
                </a:lnTo>
                <a:lnTo>
                  <a:pt x="39" y="10"/>
                </a:lnTo>
                <a:lnTo>
                  <a:pt x="40" y="10"/>
                </a:lnTo>
                <a:lnTo>
                  <a:pt x="40" y="8"/>
                </a:lnTo>
                <a:lnTo>
                  <a:pt x="41" y="8"/>
                </a:lnTo>
                <a:lnTo>
                  <a:pt x="41" y="10"/>
                </a:lnTo>
                <a:lnTo>
                  <a:pt x="41" y="8"/>
                </a:lnTo>
                <a:lnTo>
                  <a:pt x="42" y="7"/>
                </a:lnTo>
                <a:lnTo>
                  <a:pt x="42" y="8"/>
                </a:lnTo>
                <a:lnTo>
                  <a:pt x="41" y="8"/>
                </a:lnTo>
                <a:lnTo>
                  <a:pt x="42" y="10"/>
                </a:lnTo>
                <a:lnTo>
                  <a:pt x="43" y="10"/>
                </a:lnTo>
                <a:lnTo>
                  <a:pt x="43" y="11"/>
                </a:lnTo>
                <a:lnTo>
                  <a:pt x="45" y="11"/>
                </a:lnTo>
                <a:lnTo>
                  <a:pt x="46" y="10"/>
                </a:lnTo>
                <a:lnTo>
                  <a:pt x="46" y="8"/>
                </a:lnTo>
                <a:lnTo>
                  <a:pt x="47" y="8"/>
                </a:lnTo>
                <a:lnTo>
                  <a:pt x="47" y="10"/>
                </a:lnTo>
                <a:lnTo>
                  <a:pt x="48" y="10"/>
                </a:lnTo>
                <a:lnTo>
                  <a:pt x="48" y="8"/>
                </a:lnTo>
                <a:lnTo>
                  <a:pt x="50" y="8"/>
                </a:lnTo>
                <a:lnTo>
                  <a:pt x="50" y="10"/>
                </a:lnTo>
                <a:lnTo>
                  <a:pt x="50" y="11"/>
                </a:lnTo>
                <a:lnTo>
                  <a:pt x="51" y="11"/>
                </a:lnTo>
                <a:lnTo>
                  <a:pt x="51" y="10"/>
                </a:lnTo>
                <a:lnTo>
                  <a:pt x="51" y="8"/>
                </a:lnTo>
                <a:lnTo>
                  <a:pt x="53" y="10"/>
                </a:lnTo>
                <a:lnTo>
                  <a:pt x="53" y="8"/>
                </a:lnTo>
                <a:lnTo>
                  <a:pt x="53" y="7"/>
                </a:lnTo>
                <a:lnTo>
                  <a:pt x="53" y="6"/>
                </a:lnTo>
                <a:lnTo>
                  <a:pt x="54" y="6"/>
                </a:lnTo>
                <a:lnTo>
                  <a:pt x="54" y="7"/>
                </a:lnTo>
                <a:lnTo>
                  <a:pt x="55" y="7"/>
                </a:lnTo>
                <a:lnTo>
                  <a:pt x="55" y="8"/>
                </a:lnTo>
                <a:lnTo>
                  <a:pt x="55" y="7"/>
                </a:lnTo>
                <a:lnTo>
                  <a:pt x="56" y="7"/>
                </a:lnTo>
                <a:lnTo>
                  <a:pt x="56" y="8"/>
                </a:lnTo>
                <a:lnTo>
                  <a:pt x="57" y="8"/>
                </a:lnTo>
                <a:lnTo>
                  <a:pt x="57" y="7"/>
                </a:lnTo>
                <a:lnTo>
                  <a:pt x="58" y="7"/>
                </a:lnTo>
                <a:lnTo>
                  <a:pt x="58" y="8"/>
                </a:lnTo>
                <a:lnTo>
                  <a:pt x="59" y="8"/>
                </a:lnTo>
                <a:lnTo>
                  <a:pt x="59" y="10"/>
                </a:lnTo>
                <a:lnTo>
                  <a:pt x="61" y="8"/>
                </a:lnTo>
                <a:lnTo>
                  <a:pt x="61" y="10"/>
                </a:lnTo>
                <a:lnTo>
                  <a:pt x="61" y="11"/>
                </a:lnTo>
                <a:lnTo>
                  <a:pt x="62" y="11"/>
                </a:lnTo>
                <a:lnTo>
                  <a:pt x="63" y="11"/>
                </a:lnTo>
                <a:lnTo>
                  <a:pt x="62" y="11"/>
                </a:lnTo>
                <a:lnTo>
                  <a:pt x="62" y="12"/>
                </a:lnTo>
                <a:lnTo>
                  <a:pt x="63" y="12"/>
                </a:lnTo>
                <a:lnTo>
                  <a:pt x="63" y="13"/>
                </a:lnTo>
                <a:lnTo>
                  <a:pt x="63" y="12"/>
                </a:lnTo>
                <a:lnTo>
                  <a:pt x="64" y="12"/>
                </a:lnTo>
                <a:lnTo>
                  <a:pt x="64" y="13"/>
                </a:lnTo>
                <a:lnTo>
                  <a:pt x="65" y="13"/>
                </a:lnTo>
                <a:lnTo>
                  <a:pt x="65" y="14"/>
                </a:lnTo>
                <a:lnTo>
                  <a:pt x="65" y="15"/>
                </a:lnTo>
                <a:lnTo>
                  <a:pt x="65" y="16"/>
                </a:lnTo>
                <a:lnTo>
                  <a:pt x="66" y="16"/>
                </a:lnTo>
                <a:lnTo>
                  <a:pt x="66" y="18"/>
                </a:lnTo>
                <a:lnTo>
                  <a:pt x="67" y="18"/>
                </a:lnTo>
                <a:lnTo>
                  <a:pt x="69" y="18"/>
                </a:lnTo>
                <a:lnTo>
                  <a:pt x="67" y="19"/>
                </a:lnTo>
                <a:lnTo>
                  <a:pt x="69" y="19"/>
                </a:lnTo>
                <a:lnTo>
                  <a:pt x="70" y="19"/>
                </a:lnTo>
                <a:lnTo>
                  <a:pt x="70" y="20"/>
                </a:lnTo>
                <a:lnTo>
                  <a:pt x="69" y="21"/>
                </a:lnTo>
                <a:lnTo>
                  <a:pt x="67" y="21"/>
                </a:lnTo>
                <a:lnTo>
                  <a:pt x="67" y="22"/>
                </a:lnTo>
                <a:lnTo>
                  <a:pt x="69" y="22"/>
                </a:lnTo>
                <a:lnTo>
                  <a:pt x="70" y="22"/>
                </a:lnTo>
                <a:lnTo>
                  <a:pt x="70" y="23"/>
                </a:lnTo>
                <a:lnTo>
                  <a:pt x="70" y="24"/>
                </a:lnTo>
                <a:lnTo>
                  <a:pt x="71" y="24"/>
                </a:lnTo>
                <a:lnTo>
                  <a:pt x="71" y="23"/>
                </a:lnTo>
                <a:lnTo>
                  <a:pt x="71" y="24"/>
                </a:lnTo>
                <a:lnTo>
                  <a:pt x="72" y="24"/>
                </a:lnTo>
                <a:lnTo>
                  <a:pt x="72" y="26"/>
                </a:lnTo>
                <a:lnTo>
                  <a:pt x="73" y="26"/>
                </a:lnTo>
                <a:lnTo>
                  <a:pt x="73" y="24"/>
                </a:lnTo>
                <a:lnTo>
                  <a:pt x="73" y="26"/>
                </a:lnTo>
                <a:lnTo>
                  <a:pt x="74" y="26"/>
                </a:lnTo>
                <a:lnTo>
                  <a:pt x="75" y="26"/>
                </a:lnTo>
                <a:lnTo>
                  <a:pt x="77" y="26"/>
                </a:lnTo>
                <a:lnTo>
                  <a:pt x="77" y="24"/>
                </a:lnTo>
                <a:lnTo>
                  <a:pt x="78" y="26"/>
                </a:lnTo>
                <a:lnTo>
                  <a:pt x="78" y="24"/>
                </a:lnTo>
                <a:lnTo>
                  <a:pt x="78" y="23"/>
                </a:lnTo>
                <a:lnTo>
                  <a:pt x="79" y="23"/>
                </a:lnTo>
                <a:lnTo>
                  <a:pt x="80" y="24"/>
                </a:lnTo>
                <a:lnTo>
                  <a:pt x="81" y="24"/>
                </a:lnTo>
                <a:lnTo>
                  <a:pt x="81" y="26"/>
                </a:lnTo>
                <a:lnTo>
                  <a:pt x="82" y="26"/>
                </a:lnTo>
                <a:lnTo>
                  <a:pt x="82" y="27"/>
                </a:lnTo>
                <a:lnTo>
                  <a:pt x="81" y="27"/>
                </a:lnTo>
                <a:lnTo>
                  <a:pt x="82" y="27"/>
                </a:lnTo>
                <a:lnTo>
                  <a:pt x="82" y="28"/>
                </a:lnTo>
                <a:lnTo>
                  <a:pt x="82" y="29"/>
                </a:lnTo>
                <a:lnTo>
                  <a:pt x="83" y="29"/>
                </a:lnTo>
                <a:lnTo>
                  <a:pt x="85" y="29"/>
                </a:lnTo>
                <a:lnTo>
                  <a:pt x="86" y="29"/>
                </a:lnTo>
                <a:lnTo>
                  <a:pt x="86" y="30"/>
                </a:lnTo>
                <a:lnTo>
                  <a:pt x="86" y="31"/>
                </a:lnTo>
                <a:lnTo>
                  <a:pt x="86" y="32"/>
                </a:lnTo>
                <a:lnTo>
                  <a:pt x="87" y="32"/>
                </a:lnTo>
                <a:lnTo>
                  <a:pt x="87" y="31"/>
                </a:lnTo>
                <a:lnTo>
                  <a:pt x="88" y="31"/>
                </a:lnTo>
                <a:lnTo>
                  <a:pt x="88" y="30"/>
                </a:lnTo>
                <a:lnTo>
                  <a:pt x="89" y="30"/>
                </a:lnTo>
                <a:lnTo>
                  <a:pt x="88" y="30"/>
                </a:lnTo>
                <a:lnTo>
                  <a:pt x="88" y="29"/>
                </a:lnTo>
                <a:lnTo>
                  <a:pt x="89" y="29"/>
                </a:lnTo>
                <a:lnTo>
                  <a:pt x="90" y="29"/>
                </a:lnTo>
                <a:lnTo>
                  <a:pt x="90" y="28"/>
                </a:lnTo>
                <a:lnTo>
                  <a:pt x="91" y="28"/>
                </a:lnTo>
                <a:lnTo>
                  <a:pt x="93" y="28"/>
                </a:lnTo>
                <a:lnTo>
                  <a:pt x="94" y="28"/>
                </a:lnTo>
                <a:lnTo>
                  <a:pt x="93" y="28"/>
                </a:lnTo>
                <a:lnTo>
                  <a:pt x="93" y="29"/>
                </a:lnTo>
                <a:lnTo>
                  <a:pt x="94" y="29"/>
                </a:lnTo>
                <a:lnTo>
                  <a:pt x="95" y="29"/>
                </a:lnTo>
                <a:lnTo>
                  <a:pt x="95" y="30"/>
                </a:lnTo>
                <a:lnTo>
                  <a:pt x="94" y="30"/>
                </a:lnTo>
                <a:lnTo>
                  <a:pt x="93" y="30"/>
                </a:lnTo>
                <a:lnTo>
                  <a:pt x="94" y="31"/>
                </a:lnTo>
                <a:lnTo>
                  <a:pt x="95" y="31"/>
                </a:lnTo>
                <a:lnTo>
                  <a:pt x="94" y="31"/>
                </a:lnTo>
                <a:lnTo>
                  <a:pt x="94" y="32"/>
                </a:lnTo>
                <a:lnTo>
                  <a:pt x="94" y="34"/>
                </a:lnTo>
                <a:lnTo>
                  <a:pt x="95" y="34"/>
                </a:lnTo>
                <a:lnTo>
                  <a:pt x="95" y="35"/>
                </a:lnTo>
                <a:lnTo>
                  <a:pt x="96" y="35"/>
                </a:lnTo>
                <a:lnTo>
                  <a:pt x="97" y="36"/>
                </a:lnTo>
                <a:lnTo>
                  <a:pt x="96" y="36"/>
                </a:lnTo>
                <a:lnTo>
                  <a:pt x="96" y="37"/>
                </a:lnTo>
                <a:lnTo>
                  <a:pt x="97" y="37"/>
                </a:lnTo>
                <a:lnTo>
                  <a:pt x="97" y="36"/>
                </a:lnTo>
                <a:lnTo>
                  <a:pt x="97" y="37"/>
                </a:lnTo>
                <a:lnTo>
                  <a:pt x="98" y="37"/>
                </a:lnTo>
                <a:lnTo>
                  <a:pt x="98" y="36"/>
                </a:lnTo>
                <a:lnTo>
                  <a:pt x="99" y="36"/>
                </a:lnTo>
                <a:lnTo>
                  <a:pt x="99" y="37"/>
                </a:lnTo>
                <a:lnTo>
                  <a:pt x="99" y="38"/>
                </a:lnTo>
                <a:lnTo>
                  <a:pt x="101" y="37"/>
                </a:lnTo>
                <a:lnTo>
                  <a:pt x="101" y="36"/>
                </a:lnTo>
                <a:lnTo>
                  <a:pt x="102" y="36"/>
                </a:lnTo>
                <a:lnTo>
                  <a:pt x="102" y="37"/>
                </a:lnTo>
                <a:lnTo>
                  <a:pt x="101" y="37"/>
                </a:lnTo>
                <a:lnTo>
                  <a:pt x="102" y="37"/>
                </a:lnTo>
                <a:lnTo>
                  <a:pt x="102" y="38"/>
                </a:lnTo>
                <a:lnTo>
                  <a:pt x="102" y="37"/>
                </a:lnTo>
                <a:lnTo>
                  <a:pt x="102" y="36"/>
                </a:lnTo>
                <a:lnTo>
                  <a:pt x="103" y="36"/>
                </a:lnTo>
                <a:lnTo>
                  <a:pt x="103" y="37"/>
                </a:lnTo>
                <a:lnTo>
                  <a:pt x="104" y="37"/>
                </a:lnTo>
                <a:lnTo>
                  <a:pt x="105" y="37"/>
                </a:lnTo>
                <a:lnTo>
                  <a:pt x="105" y="38"/>
                </a:lnTo>
                <a:lnTo>
                  <a:pt x="104" y="38"/>
                </a:lnTo>
                <a:lnTo>
                  <a:pt x="104" y="39"/>
                </a:lnTo>
                <a:lnTo>
                  <a:pt x="105" y="39"/>
                </a:lnTo>
                <a:lnTo>
                  <a:pt x="105" y="38"/>
                </a:lnTo>
                <a:lnTo>
                  <a:pt x="106" y="38"/>
                </a:lnTo>
                <a:lnTo>
                  <a:pt x="107" y="39"/>
                </a:lnTo>
                <a:lnTo>
                  <a:pt x="106" y="39"/>
                </a:lnTo>
                <a:lnTo>
                  <a:pt x="107" y="39"/>
                </a:lnTo>
                <a:lnTo>
                  <a:pt x="107" y="40"/>
                </a:lnTo>
                <a:lnTo>
                  <a:pt x="109" y="40"/>
                </a:lnTo>
                <a:lnTo>
                  <a:pt x="109" y="39"/>
                </a:lnTo>
                <a:lnTo>
                  <a:pt x="110" y="39"/>
                </a:lnTo>
                <a:lnTo>
                  <a:pt x="111" y="39"/>
                </a:lnTo>
                <a:lnTo>
                  <a:pt x="112" y="39"/>
                </a:lnTo>
                <a:lnTo>
                  <a:pt x="112" y="38"/>
                </a:lnTo>
                <a:lnTo>
                  <a:pt x="112" y="37"/>
                </a:lnTo>
                <a:lnTo>
                  <a:pt x="113" y="37"/>
                </a:lnTo>
                <a:lnTo>
                  <a:pt x="114" y="37"/>
                </a:lnTo>
                <a:lnTo>
                  <a:pt x="114" y="36"/>
                </a:lnTo>
                <a:lnTo>
                  <a:pt x="114" y="37"/>
                </a:lnTo>
                <a:lnTo>
                  <a:pt x="115" y="37"/>
                </a:lnTo>
                <a:lnTo>
                  <a:pt x="117" y="37"/>
                </a:lnTo>
                <a:lnTo>
                  <a:pt x="117" y="36"/>
                </a:lnTo>
                <a:lnTo>
                  <a:pt x="118" y="36"/>
                </a:lnTo>
                <a:lnTo>
                  <a:pt x="118" y="37"/>
                </a:lnTo>
                <a:lnTo>
                  <a:pt x="118" y="36"/>
                </a:lnTo>
                <a:lnTo>
                  <a:pt x="119" y="36"/>
                </a:lnTo>
                <a:lnTo>
                  <a:pt x="120" y="35"/>
                </a:lnTo>
                <a:lnTo>
                  <a:pt x="121" y="35"/>
                </a:lnTo>
                <a:lnTo>
                  <a:pt x="122" y="35"/>
                </a:lnTo>
                <a:lnTo>
                  <a:pt x="123" y="35"/>
                </a:lnTo>
                <a:lnTo>
                  <a:pt x="123" y="34"/>
                </a:lnTo>
                <a:lnTo>
                  <a:pt x="123" y="32"/>
                </a:lnTo>
                <a:lnTo>
                  <a:pt x="125" y="34"/>
                </a:lnTo>
                <a:lnTo>
                  <a:pt x="123" y="34"/>
                </a:lnTo>
                <a:lnTo>
                  <a:pt x="125" y="35"/>
                </a:lnTo>
                <a:lnTo>
                  <a:pt x="125" y="34"/>
                </a:lnTo>
                <a:lnTo>
                  <a:pt x="126" y="34"/>
                </a:lnTo>
                <a:lnTo>
                  <a:pt x="126" y="35"/>
                </a:lnTo>
                <a:lnTo>
                  <a:pt x="127" y="35"/>
                </a:lnTo>
                <a:lnTo>
                  <a:pt x="127" y="34"/>
                </a:lnTo>
                <a:lnTo>
                  <a:pt x="128" y="34"/>
                </a:lnTo>
                <a:lnTo>
                  <a:pt x="128" y="32"/>
                </a:lnTo>
                <a:lnTo>
                  <a:pt x="129" y="32"/>
                </a:lnTo>
                <a:lnTo>
                  <a:pt x="130" y="32"/>
                </a:lnTo>
                <a:lnTo>
                  <a:pt x="130" y="34"/>
                </a:lnTo>
                <a:lnTo>
                  <a:pt x="131" y="32"/>
                </a:lnTo>
                <a:lnTo>
                  <a:pt x="133" y="32"/>
                </a:lnTo>
                <a:lnTo>
                  <a:pt x="133" y="31"/>
                </a:lnTo>
                <a:lnTo>
                  <a:pt x="131" y="31"/>
                </a:lnTo>
                <a:lnTo>
                  <a:pt x="133" y="30"/>
                </a:lnTo>
                <a:lnTo>
                  <a:pt x="133" y="29"/>
                </a:lnTo>
                <a:lnTo>
                  <a:pt x="134" y="29"/>
                </a:lnTo>
                <a:lnTo>
                  <a:pt x="133" y="30"/>
                </a:lnTo>
                <a:lnTo>
                  <a:pt x="134" y="30"/>
                </a:lnTo>
                <a:lnTo>
                  <a:pt x="134" y="29"/>
                </a:lnTo>
                <a:lnTo>
                  <a:pt x="135" y="30"/>
                </a:lnTo>
                <a:lnTo>
                  <a:pt x="136" y="30"/>
                </a:lnTo>
                <a:lnTo>
                  <a:pt x="137" y="30"/>
                </a:lnTo>
                <a:lnTo>
                  <a:pt x="138" y="30"/>
                </a:lnTo>
                <a:lnTo>
                  <a:pt x="138" y="29"/>
                </a:lnTo>
                <a:lnTo>
                  <a:pt x="139" y="30"/>
                </a:lnTo>
                <a:lnTo>
                  <a:pt x="139" y="29"/>
                </a:lnTo>
                <a:lnTo>
                  <a:pt x="139" y="30"/>
                </a:lnTo>
                <a:lnTo>
                  <a:pt x="141" y="30"/>
                </a:lnTo>
                <a:lnTo>
                  <a:pt x="142" y="30"/>
                </a:lnTo>
                <a:lnTo>
                  <a:pt x="143" y="30"/>
                </a:lnTo>
                <a:lnTo>
                  <a:pt x="144" y="30"/>
                </a:lnTo>
                <a:lnTo>
                  <a:pt x="144" y="29"/>
                </a:lnTo>
                <a:lnTo>
                  <a:pt x="145" y="29"/>
                </a:lnTo>
                <a:lnTo>
                  <a:pt x="146" y="29"/>
                </a:lnTo>
                <a:lnTo>
                  <a:pt x="147" y="29"/>
                </a:lnTo>
                <a:lnTo>
                  <a:pt x="147" y="28"/>
                </a:lnTo>
                <a:lnTo>
                  <a:pt x="147" y="27"/>
                </a:lnTo>
                <a:lnTo>
                  <a:pt x="146" y="27"/>
                </a:lnTo>
                <a:lnTo>
                  <a:pt x="146" y="26"/>
                </a:lnTo>
                <a:lnTo>
                  <a:pt x="146" y="24"/>
                </a:lnTo>
                <a:lnTo>
                  <a:pt x="146" y="23"/>
                </a:lnTo>
                <a:lnTo>
                  <a:pt x="146" y="22"/>
                </a:lnTo>
                <a:lnTo>
                  <a:pt x="147" y="22"/>
                </a:lnTo>
                <a:lnTo>
                  <a:pt x="147" y="21"/>
                </a:lnTo>
                <a:lnTo>
                  <a:pt x="149" y="21"/>
                </a:lnTo>
                <a:lnTo>
                  <a:pt x="149" y="20"/>
                </a:lnTo>
                <a:lnTo>
                  <a:pt x="149" y="21"/>
                </a:lnTo>
                <a:lnTo>
                  <a:pt x="150" y="21"/>
                </a:lnTo>
                <a:lnTo>
                  <a:pt x="151" y="21"/>
                </a:lnTo>
                <a:lnTo>
                  <a:pt x="151" y="20"/>
                </a:lnTo>
                <a:lnTo>
                  <a:pt x="151" y="19"/>
                </a:lnTo>
                <a:lnTo>
                  <a:pt x="151" y="18"/>
                </a:lnTo>
                <a:lnTo>
                  <a:pt x="152" y="19"/>
                </a:lnTo>
                <a:lnTo>
                  <a:pt x="152" y="18"/>
                </a:lnTo>
                <a:lnTo>
                  <a:pt x="153" y="18"/>
                </a:lnTo>
                <a:lnTo>
                  <a:pt x="154" y="16"/>
                </a:lnTo>
                <a:lnTo>
                  <a:pt x="155" y="16"/>
                </a:lnTo>
                <a:lnTo>
                  <a:pt x="154" y="16"/>
                </a:lnTo>
                <a:lnTo>
                  <a:pt x="155" y="16"/>
                </a:lnTo>
                <a:lnTo>
                  <a:pt x="157" y="16"/>
                </a:lnTo>
                <a:lnTo>
                  <a:pt x="158" y="16"/>
                </a:lnTo>
                <a:lnTo>
                  <a:pt x="158" y="15"/>
                </a:lnTo>
                <a:lnTo>
                  <a:pt x="159" y="15"/>
                </a:lnTo>
                <a:lnTo>
                  <a:pt x="159" y="14"/>
                </a:lnTo>
                <a:lnTo>
                  <a:pt x="159" y="13"/>
                </a:lnTo>
                <a:lnTo>
                  <a:pt x="160" y="13"/>
                </a:lnTo>
                <a:lnTo>
                  <a:pt x="160" y="14"/>
                </a:lnTo>
                <a:lnTo>
                  <a:pt x="161" y="13"/>
                </a:lnTo>
                <a:lnTo>
                  <a:pt x="162" y="13"/>
                </a:lnTo>
                <a:lnTo>
                  <a:pt x="162" y="12"/>
                </a:lnTo>
                <a:lnTo>
                  <a:pt x="163" y="12"/>
                </a:lnTo>
                <a:lnTo>
                  <a:pt x="163" y="11"/>
                </a:lnTo>
                <a:lnTo>
                  <a:pt x="165" y="10"/>
                </a:lnTo>
                <a:lnTo>
                  <a:pt x="165" y="8"/>
                </a:lnTo>
                <a:lnTo>
                  <a:pt x="166" y="8"/>
                </a:lnTo>
                <a:lnTo>
                  <a:pt x="167" y="10"/>
                </a:lnTo>
                <a:lnTo>
                  <a:pt x="167" y="8"/>
                </a:lnTo>
                <a:lnTo>
                  <a:pt x="167" y="7"/>
                </a:lnTo>
                <a:lnTo>
                  <a:pt x="167" y="6"/>
                </a:lnTo>
                <a:lnTo>
                  <a:pt x="168" y="6"/>
                </a:lnTo>
                <a:lnTo>
                  <a:pt x="168" y="5"/>
                </a:lnTo>
                <a:lnTo>
                  <a:pt x="167" y="4"/>
                </a:lnTo>
                <a:lnTo>
                  <a:pt x="166" y="4"/>
                </a:lnTo>
                <a:lnTo>
                  <a:pt x="167" y="4"/>
                </a:lnTo>
                <a:lnTo>
                  <a:pt x="168" y="3"/>
                </a:lnTo>
                <a:lnTo>
                  <a:pt x="169" y="3"/>
                </a:lnTo>
                <a:lnTo>
                  <a:pt x="168" y="3"/>
                </a:lnTo>
                <a:lnTo>
                  <a:pt x="168" y="2"/>
                </a:lnTo>
                <a:lnTo>
                  <a:pt x="169" y="2"/>
                </a:lnTo>
                <a:lnTo>
                  <a:pt x="169" y="0"/>
                </a:lnTo>
                <a:lnTo>
                  <a:pt x="176" y="0"/>
                </a:lnTo>
                <a:lnTo>
                  <a:pt x="178" y="0"/>
                </a:lnTo>
                <a:lnTo>
                  <a:pt x="179" y="0"/>
                </a:lnTo>
                <a:lnTo>
                  <a:pt x="181" y="0"/>
                </a:lnTo>
                <a:lnTo>
                  <a:pt x="183" y="0"/>
                </a:lnTo>
                <a:lnTo>
                  <a:pt x="187" y="0"/>
                </a:lnTo>
                <a:lnTo>
                  <a:pt x="191" y="0"/>
                </a:lnTo>
                <a:lnTo>
                  <a:pt x="193" y="0"/>
                </a:lnTo>
                <a:lnTo>
                  <a:pt x="197" y="0"/>
                </a:lnTo>
                <a:lnTo>
                  <a:pt x="201" y="0"/>
                </a:lnTo>
                <a:lnTo>
                  <a:pt x="202" y="0"/>
                </a:lnTo>
                <a:close/>
              </a:path>
            </a:pathLst>
          </a:custGeom>
          <a:solidFill>
            <a:srgbClr val="FF9933"/>
          </a:solidFill>
          <a:ln w="3175">
            <a:solidFill>
              <a:schemeClr val="tx1">
                <a:lumMod val="95000"/>
                <a:lumOff val="5000"/>
              </a:schemeClr>
            </a:solidFill>
            <a:prstDash val="solid"/>
            <a:round/>
            <a:headEnd/>
            <a:tailEnd/>
          </a:ln>
        </p:spPr>
        <p:txBody>
          <a:bodyPr/>
          <a:lstStyle/>
          <a:p>
            <a:endParaRPr lang="en-US" dirty="0"/>
          </a:p>
        </p:txBody>
      </p:sp>
      <p:sp>
        <p:nvSpPr>
          <p:cNvPr id="108" name="Freeform 115"/>
          <p:cNvSpPr>
            <a:spLocks/>
          </p:cNvSpPr>
          <p:nvPr/>
        </p:nvSpPr>
        <p:spPr bwMode="auto">
          <a:xfrm>
            <a:off x="3632965" y="817388"/>
            <a:ext cx="749795" cy="730122"/>
          </a:xfrm>
          <a:custGeom>
            <a:avLst/>
            <a:gdLst>
              <a:gd name="T0" fmla="*/ 227 w 289"/>
              <a:gd name="T1" fmla="*/ 19 h 332"/>
              <a:gd name="T2" fmla="*/ 254 w 289"/>
              <a:gd name="T3" fmla="*/ 38 h 332"/>
              <a:gd name="T4" fmla="*/ 288 w 289"/>
              <a:gd name="T5" fmla="*/ 63 h 332"/>
              <a:gd name="T6" fmla="*/ 288 w 289"/>
              <a:gd name="T7" fmla="*/ 97 h 332"/>
              <a:gd name="T8" fmla="*/ 288 w 289"/>
              <a:gd name="T9" fmla="*/ 141 h 332"/>
              <a:gd name="T10" fmla="*/ 271 w 289"/>
              <a:gd name="T11" fmla="*/ 163 h 332"/>
              <a:gd name="T12" fmla="*/ 261 w 289"/>
              <a:gd name="T13" fmla="*/ 198 h 332"/>
              <a:gd name="T14" fmla="*/ 261 w 289"/>
              <a:gd name="T15" fmla="*/ 224 h 332"/>
              <a:gd name="T16" fmla="*/ 261 w 289"/>
              <a:gd name="T17" fmla="*/ 251 h 332"/>
              <a:gd name="T18" fmla="*/ 261 w 289"/>
              <a:gd name="T19" fmla="*/ 270 h 332"/>
              <a:gd name="T20" fmla="*/ 259 w 289"/>
              <a:gd name="T21" fmla="*/ 297 h 332"/>
              <a:gd name="T22" fmla="*/ 261 w 289"/>
              <a:gd name="T23" fmla="*/ 323 h 332"/>
              <a:gd name="T24" fmla="*/ 238 w 289"/>
              <a:gd name="T25" fmla="*/ 332 h 332"/>
              <a:gd name="T26" fmla="*/ 201 w 289"/>
              <a:gd name="T27" fmla="*/ 331 h 332"/>
              <a:gd name="T28" fmla="*/ 169 w 289"/>
              <a:gd name="T29" fmla="*/ 331 h 332"/>
              <a:gd name="T30" fmla="*/ 153 w 289"/>
              <a:gd name="T31" fmla="*/ 305 h 332"/>
              <a:gd name="T32" fmla="*/ 153 w 289"/>
              <a:gd name="T33" fmla="*/ 283 h 332"/>
              <a:gd name="T34" fmla="*/ 153 w 289"/>
              <a:gd name="T35" fmla="*/ 259 h 332"/>
              <a:gd name="T36" fmla="*/ 136 w 289"/>
              <a:gd name="T37" fmla="*/ 249 h 332"/>
              <a:gd name="T38" fmla="*/ 115 w 289"/>
              <a:gd name="T39" fmla="*/ 248 h 332"/>
              <a:gd name="T40" fmla="*/ 91 w 289"/>
              <a:gd name="T41" fmla="*/ 247 h 332"/>
              <a:gd name="T42" fmla="*/ 71 w 289"/>
              <a:gd name="T43" fmla="*/ 247 h 332"/>
              <a:gd name="T44" fmla="*/ 42 w 289"/>
              <a:gd name="T45" fmla="*/ 247 h 332"/>
              <a:gd name="T46" fmla="*/ 22 w 289"/>
              <a:gd name="T47" fmla="*/ 247 h 332"/>
              <a:gd name="T48" fmla="*/ 2 w 289"/>
              <a:gd name="T49" fmla="*/ 247 h 332"/>
              <a:gd name="T50" fmla="*/ 9 w 289"/>
              <a:gd name="T51" fmla="*/ 231 h 332"/>
              <a:gd name="T52" fmla="*/ 32 w 289"/>
              <a:gd name="T53" fmla="*/ 222 h 332"/>
              <a:gd name="T54" fmla="*/ 46 w 289"/>
              <a:gd name="T55" fmla="*/ 232 h 332"/>
              <a:gd name="T56" fmla="*/ 71 w 289"/>
              <a:gd name="T57" fmla="*/ 233 h 332"/>
              <a:gd name="T58" fmla="*/ 79 w 289"/>
              <a:gd name="T59" fmla="*/ 219 h 332"/>
              <a:gd name="T60" fmla="*/ 73 w 289"/>
              <a:gd name="T61" fmla="*/ 208 h 332"/>
              <a:gd name="T62" fmla="*/ 58 w 289"/>
              <a:gd name="T63" fmla="*/ 207 h 332"/>
              <a:gd name="T64" fmla="*/ 44 w 289"/>
              <a:gd name="T65" fmla="*/ 208 h 332"/>
              <a:gd name="T66" fmla="*/ 32 w 289"/>
              <a:gd name="T67" fmla="*/ 206 h 332"/>
              <a:gd name="T68" fmla="*/ 19 w 289"/>
              <a:gd name="T69" fmla="*/ 196 h 332"/>
              <a:gd name="T70" fmla="*/ 12 w 289"/>
              <a:gd name="T71" fmla="*/ 183 h 332"/>
              <a:gd name="T72" fmla="*/ 25 w 289"/>
              <a:gd name="T73" fmla="*/ 169 h 332"/>
              <a:gd name="T74" fmla="*/ 34 w 289"/>
              <a:gd name="T75" fmla="*/ 183 h 332"/>
              <a:gd name="T76" fmla="*/ 49 w 289"/>
              <a:gd name="T77" fmla="*/ 191 h 332"/>
              <a:gd name="T78" fmla="*/ 62 w 289"/>
              <a:gd name="T79" fmla="*/ 187 h 332"/>
              <a:gd name="T80" fmla="*/ 64 w 289"/>
              <a:gd name="T81" fmla="*/ 166 h 332"/>
              <a:gd name="T82" fmla="*/ 67 w 289"/>
              <a:gd name="T83" fmla="*/ 155 h 332"/>
              <a:gd name="T84" fmla="*/ 78 w 289"/>
              <a:gd name="T85" fmla="*/ 150 h 332"/>
              <a:gd name="T86" fmla="*/ 89 w 289"/>
              <a:gd name="T87" fmla="*/ 149 h 332"/>
              <a:gd name="T88" fmla="*/ 100 w 289"/>
              <a:gd name="T89" fmla="*/ 150 h 332"/>
              <a:gd name="T90" fmla="*/ 112 w 289"/>
              <a:gd name="T91" fmla="*/ 137 h 332"/>
              <a:gd name="T92" fmla="*/ 113 w 289"/>
              <a:gd name="T93" fmla="*/ 126 h 332"/>
              <a:gd name="T94" fmla="*/ 104 w 289"/>
              <a:gd name="T95" fmla="*/ 115 h 332"/>
              <a:gd name="T96" fmla="*/ 100 w 289"/>
              <a:gd name="T97" fmla="*/ 101 h 332"/>
              <a:gd name="T98" fmla="*/ 116 w 289"/>
              <a:gd name="T99" fmla="*/ 97 h 332"/>
              <a:gd name="T100" fmla="*/ 139 w 289"/>
              <a:gd name="T101" fmla="*/ 95 h 332"/>
              <a:gd name="T102" fmla="*/ 144 w 289"/>
              <a:gd name="T103" fmla="*/ 104 h 332"/>
              <a:gd name="T104" fmla="*/ 150 w 289"/>
              <a:gd name="T105" fmla="*/ 129 h 332"/>
              <a:gd name="T106" fmla="*/ 151 w 289"/>
              <a:gd name="T107" fmla="*/ 108 h 332"/>
              <a:gd name="T108" fmla="*/ 159 w 289"/>
              <a:gd name="T109" fmla="*/ 89 h 332"/>
              <a:gd name="T110" fmla="*/ 176 w 289"/>
              <a:gd name="T111" fmla="*/ 84 h 332"/>
              <a:gd name="T112" fmla="*/ 198 w 289"/>
              <a:gd name="T113" fmla="*/ 68 h 332"/>
              <a:gd name="T114" fmla="*/ 203 w 289"/>
              <a:gd name="T115" fmla="*/ 54 h 332"/>
              <a:gd name="T116" fmla="*/ 198 w 289"/>
              <a:gd name="T117" fmla="*/ 44 h 332"/>
              <a:gd name="T118" fmla="*/ 191 w 289"/>
              <a:gd name="T119" fmla="*/ 24 h 332"/>
              <a:gd name="T120" fmla="*/ 195 w 289"/>
              <a:gd name="T121" fmla="*/ 9 h 33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89" h="332">
                <a:moveTo>
                  <a:pt x="202" y="0"/>
                </a:moveTo>
                <a:lnTo>
                  <a:pt x="203" y="1"/>
                </a:lnTo>
                <a:lnTo>
                  <a:pt x="215" y="9"/>
                </a:lnTo>
                <a:lnTo>
                  <a:pt x="217" y="11"/>
                </a:lnTo>
                <a:lnTo>
                  <a:pt x="218" y="12"/>
                </a:lnTo>
                <a:lnTo>
                  <a:pt x="219" y="13"/>
                </a:lnTo>
                <a:lnTo>
                  <a:pt x="220" y="14"/>
                </a:lnTo>
                <a:lnTo>
                  <a:pt x="222" y="14"/>
                </a:lnTo>
                <a:lnTo>
                  <a:pt x="223" y="15"/>
                </a:lnTo>
                <a:lnTo>
                  <a:pt x="227" y="19"/>
                </a:lnTo>
                <a:lnTo>
                  <a:pt x="232" y="22"/>
                </a:lnTo>
                <a:lnTo>
                  <a:pt x="233" y="23"/>
                </a:lnTo>
                <a:lnTo>
                  <a:pt x="234" y="23"/>
                </a:lnTo>
                <a:lnTo>
                  <a:pt x="237" y="25"/>
                </a:lnTo>
                <a:lnTo>
                  <a:pt x="240" y="28"/>
                </a:lnTo>
                <a:lnTo>
                  <a:pt x="248" y="33"/>
                </a:lnTo>
                <a:lnTo>
                  <a:pt x="250" y="36"/>
                </a:lnTo>
                <a:lnTo>
                  <a:pt x="251" y="37"/>
                </a:lnTo>
                <a:lnTo>
                  <a:pt x="253" y="37"/>
                </a:lnTo>
                <a:lnTo>
                  <a:pt x="254" y="38"/>
                </a:lnTo>
                <a:lnTo>
                  <a:pt x="256" y="39"/>
                </a:lnTo>
                <a:lnTo>
                  <a:pt x="261" y="44"/>
                </a:lnTo>
                <a:lnTo>
                  <a:pt x="262" y="44"/>
                </a:lnTo>
                <a:lnTo>
                  <a:pt x="270" y="49"/>
                </a:lnTo>
                <a:lnTo>
                  <a:pt x="275" y="54"/>
                </a:lnTo>
                <a:lnTo>
                  <a:pt x="285" y="61"/>
                </a:lnTo>
                <a:lnTo>
                  <a:pt x="286" y="61"/>
                </a:lnTo>
                <a:lnTo>
                  <a:pt x="286" y="62"/>
                </a:lnTo>
                <a:lnTo>
                  <a:pt x="287" y="62"/>
                </a:lnTo>
                <a:lnTo>
                  <a:pt x="288" y="63"/>
                </a:lnTo>
                <a:lnTo>
                  <a:pt x="289" y="63"/>
                </a:lnTo>
                <a:lnTo>
                  <a:pt x="288" y="68"/>
                </a:lnTo>
                <a:lnTo>
                  <a:pt x="288" y="73"/>
                </a:lnTo>
                <a:lnTo>
                  <a:pt x="288" y="76"/>
                </a:lnTo>
                <a:lnTo>
                  <a:pt x="288" y="81"/>
                </a:lnTo>
                <a:lnTo>
                  <a:pt x="288" y="93"/>
                </a:lnTo>
                <a:lnTo>
                  <a:pt x="288" y="94"/>
                </a:lnTo>
                <a:lnTo>
                  <a:pt x="288" y="95"/>
                </a:lnTo>
                <a:lnTo>
                  <a:pt x="288" y="96"/>
                </a:lnTo>
                <a:lnTo>
                  <a:pt x="288" y="97"/>
                </a:lnTo>
                <a:lnTo>
                  <a:pt x="288" y="103"/>
                </a:lnTo>
                <a:lnTo>
                  <a:pt x="288" y="107"/>
                </a:lnTo>
                <a:lnTo>
                  <a:pt x="287" y="110"/>
                </a:lnTo>
                <a:lnTo>
                  <a:pt x="287" y="111"/>
                </a:lnTo>
                <a:lnTo>
                  <a:pt x="287" y="118"/>
                </a:lnTo>
                <a:lnTo>
                  <a:pt x="287" y="119"/>
                </a:lnTo>
                <a:lnTo>
                  <a:pt x="288" y="126"/>
                </a:lnTo>
                <a:lnTo>
                  <a:pt x="288" y="127"/>
                </a:lnTo>
                <a:lnTo>
                  <a:pt x="288" y="132"/>
                </a:lnTo>
                <a:lnTo>
                  <a:pt x="288" y="141"/>
                </a:lnTo>
                <a:lnTo>
                  <a:pt x="288" y="144"/>
                </a:lnTo>
                <a:lnTo>
                  <a:pt x="288" y="151"/>
                </a:lnTo>
                <a:lnTo>
                  <a:pt x="288" y="152"/>
                </a:lnTo>
                <a:lnTo>
                  <a:pt x="288" y="156"/>
                </a:lnTo>
                <a:lnTo>
                  <a:pt x="288" y="159"/>
                </a:lnTo>
                <a:lnTo>
                  <a:pt x="288" y="163"/>
                </a:lnTo>
                <a:lnTo>
                  <a:pt x="287" y="163"/>
                </a:lnTo>
                <a:lnTo>
                  <a:pt x="285" y="163"/>
                </a:lnTo>
                <a:lnTo>
                  <a:pt x="283" y="163"/>
                </a:lnTo>
                <a:lnTo>
                  <a:pt x="271" y="163"/>
                </a:lnTo>
                <a:lnTo>
                  <a:pt x="270" y="163"/>
                </a:lnTo>
                <a:lnTo>
                  <a:pt x="262" y="161"/>
                </a:lnTo>
                <a:lnTo>
                  <a:pt x="261" y="169"/>
                </a:lnTo>
                <a:lnTo>
                  <a:pt x="261" y="173"/>
                </a:lnTo>
                <a:lnTo>
                  <a:pt x="261" y="181"/>
                </a:lnTo>
                <a:lnTo>
                  <a:pt x="261" y="184"/>
                </a:lnTo>
                <a:lnTo>
                  <a:pt x="261" y="185"/>
                </a:lnTo>
                <a:lnTo>
                  <a:pt x="261" y="189"/>
                </a:lnTo>
                <a:lnTo>
                  <a:pt x="261" y="192"/>
                </a:lnTo>
                <a:lnTo>
                  <a:pt x="261" y="198"/>
                </a:lnTo>
                <a:lnTo>
                  <a:pt x="261" y="200"/>
                </a:lnTo>
                <a:lnTo>
                  <a:pt x="261" y="203"/>
                </a:lnTo>
                <a:lnTo>
                  <a:pt x="261" y="206"/>
                </a:lnTo>
                <a:lnTo>
                  <a:pt x="261" y="207"/>
                </a:lnTo>
                <a:lnTo>
                  <a:pt x="261" y="208"/>
                </a:lnTo>
                <a:lnTo>
                  <a:pt x="261" y="215"/>
                </a:lnTo>
                <a:lnTo>
                  <a:pt x="261" y="216"/>
                </a:lnTo>
                <a:lnTo>
                  <a:pt x="261" y="217"/>
                </a:lnTo>
                <a:lnTo>
                  <a:pt x="261" y="222"/>
                </a:lnTo>
                <a:lnTo>
                  <a:pt x="261" y="224"/>
                </a:lnTo>
                <a:lnTo>
                  <a:pt x="261" y="225"/>
                </a:lnTo>
                <a:lnTo>
                  <a:pt x="261" y="228"/>
                </a:lnTo>
                <a:lnTo>
                  <a:pt x="261" y="229"/>
                </a:lnTo>
                <a:lnTo>
                  <a:pt x="261" y="231"/>
                </a:lnTo>
                <a:lnTo>
                  <a:pt x="261" y="233"/>
                </a:lnTo>
                <a:lnTo>
                  <a:pt x="261" y="235"/>
                </a:lnTo>
                <a:lnTo>
                  <a:pt x="261" y="244"/>
                </a:lnTo>
                <a:lnTo>
                  <a:pt x="261" y="246"/>
                </a:lnTo>
                <a:lnTo>
                  <a:pt x="261" y="247"/>
                </a:lnTo>
                <a:lnTo>
                  <a:pt x="261" y="251"/>
                </a:lnTo>
                <a:lnTo>
                  <a:pt x="261" y="252"/>
                </a:lnTo>
                <a:lnTo>
                  <a:pt x="261" y="253"/>
                </a:lnTo>
                <a:lnTo>
                  <a:pt x="261" y="254"/>
                </a:lnTo>
                <a:lnTo>
                  <a:pt x="261" y="255"/>
                </a:lnTo>
                <a:lnTo>
                  <a:pt x="261" y="259"/>
                </a:lnTo>
                <a:lnTo>
                  <a:pt x="261" y="260"/>
                </a:lnTo>
                <a:lnTo>
                  <a:pt x="261" y="263"/>
                </a:lnTo>
                <a:lnTo>
                  <a:pt x="261" y="268"/>
                </a:lnTo>
                <a:lnTo>
                  <a:pt x="261" y="269"/>
                </a:lnTo>
                <a:lnTo>
                  <a:pt x="261" y="270"/>
                </a:lnTo>
                <a:lnTo>
                  <a:pt x="261" y="272"/>
                </a:lnTo>
                <a:lnTo>
                  <a:pt x="261" y="273"/>
                </a:lnTo>
                <a:lnTo>
                  <a:pt x="261" y="276"/>
                </a:lnTo>
                <a:lnTo>
                  <a:pt x="261" y="278"/>
                </a:lnTo>
                <a:lnTo>
                  <a:pt x="261" y="280"/>
                </a:lnTo>
                <a:lnTo>
                  <a:pt x="261" y="283"/>
                </a:lnTo>
                <a:lnTo>
                  <a:pt x="261" y="284"/>
                </a:lnTo>
                <a:lnTo>
                  <a:pt x="261" y="286"/>
                </a:lnTo>
                <a:lnTo>
                  <a:pt x="261" y="287"/>
                </a:lnTo>
                <a:lnTo>
                  <a:pt x="259" y="297"/>
                </a:lnTo>
                <a:lnTo>
                  <a:pt x="259" y="301"/>
                </a:lnTo>
                <a:lnTo>
                  <a:pt x="259" y="303"/>
                </a:lnTo>
                <a:lnTo>
                  <a:pt x="259" y="304"/>
                </a:lnTo>
                <a:lnTo>
                  <a:pt x="259" y="305"/>
                </a:lnTo>
                <a:lnTo>
                  <a:pt x="259" y="308"/>
                </a:lnTo>
                <a:lnTo>
                  <a:pt x="259" y="309"/>
                </a:lnTo>
                <a:lnTo>
                  <a:pt x="259" y="310"/>
                </a:lnTo>
                <a:lnTo>
                  <a:pt x="259" y="315"/>
                </a:lnTo>
                <a:lnTo>
                  <a:pt x="259" y="316"/>
                </a:lnTo>
                <a:lnTo>
                  <a:pt x="261" y="323"/>
                </a:lnTo>
                <a:lnTo>
                  <a:pt x="261" y="324"/>
                </a:lnTo>
                <a:lnTo>
                  <a:pt x="259" y="327"/>
                </a:lnTo>
                <a:lnTo>
                  <a:pt x="259" y="328"/>
                </a:lnTo>
                <a:lnTo>
                  <a:pt x="259" y="332"/>
                </a:lnTo>
                <a:lnTo>
                  <a:pt x="257" y="332"/>
                </a:lnTo>
                <a:lnTo>
                  <a:pt x="256" y="332"/>
                </a:lnTo>
                <a:lnTo>
                  <a:pt x="248" y="332"/>
                </a:lnTo>
                <a:lnTo>
                  <a:pt x="247" y="332"/>
                </a:lnTo>
                <a:lnTo>
                  <a:pt x="245" y="332"/>
                </a:lnTo>
                <a:lnTo>
                  <a:pt x="238" y="332"/>
                </a:lnTo>
                <a:lnTo>
                  <a:pt x="234" y="332"/>
                </a:lnTo>
                <a:lnTo>
                  <a:pt x="233" y="332"/>
                </a:lnTo>
                <a:lnTo>
                  <a:pt x="226" y="332"/>
                </a:lnTo>
                <a:lnTo>
                  <a:pt x="224" y="332"/>
                </a:lnTo>
                <a:lnTo>
                  <a:pt x="216" y="332"/>
                </a:lnTo>
                <a:lnTo>
                  <a:pt x="212" y="332"/>
                </a:lnTo>
                <a:lnTo>
                  <a:pt x="209" y="332"/>
                </a:lnTo>
                <a:lnTo>
                  <a:pt x="207" y="332"/>
                </a:lnTo>
                <a:lnTo>
                  <a:pt x="202" y="331"/>
                </a:lnTo>
                <a:lnTo>
                  <a:pt x="201" y="331"/>
                </a:lnTo>
                <a:lnTo>
                  <a:pt x="194" y="331"/>
                </a:lnTo>
                <a:lnTo>
                  <a:pt x="190" y="331"/>
                </a:lnTo>
                <a:lnTo>
                  <a:pt x="188" y="331"/>
                </a:lnTo>
                <a:lnTo>
                  <a:pt x="186" y="331"/>
                </a:lnTo>
                <a:lnTo>
                  <a:pt x="177" y="331"/>
                </a:lnTo>
                <a:lnTo>
                  <a:pt x="176" y="331"/>
                </a:lnTo>
                <a:lnTo>
                  <a:pt x="172" y="331"/>
                </a:lnTo>
                <a:lnTo>
                  <a:pt x="171" y="331"/>
                </a:lnTo>
                <a:lnTo>
                  <a:pt x="170" y="331"/>
                </a:lnTo>
                <a:lnTo>
                  <a:pt x="169" y="331"/>
                </a:lnTo>
                <a:lnTo>
                  <a:pt x="163" y="331"/>
                </a:lnTo>
                <a:lnTo>
                  <a:pt x="154" y="331"/>
                </a:lnTo>
                <a:lnTo>
                  <a:pt x="153" y="329"/>
                </a:lnTo>
                <a:lnTo>
                  <a:pt x="153" y="331"/>
                </a:lnTo>
                <a:lnTo>
                  <a:pt x="153" y="329"/>
                </a:lnTo>
                <a:lnTo>
                  <a:pt x="153" y="323"/>
                </a:lnTo>
                <a:lnTo>
                  <a:pt x="153" y="321"/>
                </a:lnTo>
                <a:lnTo>
                  <a:pt x="153" y="312"/>
                </a:lnTo>
                <a:lnTo>
                  <a:pt x="153" y="307"/>
                </a:lnTo>
                <a:lnTo>
                  <a:pt x="153" y="305"/>
                </a:lnTo>
                <a:lnTo>
                  <a:pt x="153" y="303"/>
                </a:lnTo>
                <a:lnTo>
                  <a:pt x="153" y="301"/>
                </a:lnTo>
                <a:lnTo>
                  <a:pt x="153" y="296"/>
                </a:lnTo>
                <a:lnTo>
                  <a:pt x="153" y="293"/>
                </a:lnTo>
                <a:lnTo>
                  <a:pt x="153" y="292"/>
                </a:lnTo>
                <a:lnTo>
                  <a:pt x="153" y="289"/>
                </a:lnTo>
                <a:lnTo>
                  <a:pt x="153" y="287"/>
                </a:lnTo>
                <a:lnTo>
                  <a:pt x="153" y="285"/>
                </a:lnTo>
                <a:lnTo>
                  <a:pt x="153" y="284"/>
                </a:lnTo>
                <a:lnTo>
                  <a:pt x="153" y="283"/>
                </a:lnTo>
                <a:lnTo>
                  <a:pt x="153" y="277"/>
                </a:lnTo>
                <a:lnTo>
                  <a:pt x="153" y="276"/>
                </a:lnTo>
                <a:lnTo>
                  <a:pt x="153" y="273"/>
                </a:lnTo>
                <a:lnTo>
                  <a:pt x="153" y="272"/>
                </a:lnTo>
                <a:lnTo>
                  <a:pt x="153" y="268"/>
                </a:lnTo>
                <a:lnTo>
                  <a:pt x="153" y="265"/>
                </a:lnTo>
                <a:lnTo>
                  <a:pt x="153" y="264"/>
                </a:lnTo>
                <a:lnTo>
                  <a:pt x="153" y="262"/>
                </a:lnTo>
                <a:lnTo>
                  <a:pt x="153" y="261"/>
                </a:lnTo>
                <a:lnTo>
                  <a:pt x="153" y="259"/>
                </a:lnTo>
                <a:lnTo>
                  <a:pt x="154" y="254"/>
                </a:lnTo>
                <a:lnTo>
                  <a:pt x="154" y="253"/>
                </a:lnTo>
                <a:lnTo>
                  <a:pt x="154" y="249"/>
                </a:lnTo>
                <a:lnTo>
                  <a:pt x="151" y="249"/>
                </a:lnTo>
                <a:lnTo>
                  <a:pt x="145" y="249"/>
                </a:lnTo>
                <a:lnTo>
                  <a:pt x="142" y="249"/>
                </a:lnTo>
                <a:lnTo>
                  <a:pt x="139" y="249"/>
                </a:lnTo>
                <a:lnTo>
                  <a:pt x="138" y="249"/>
                </a:lnTo>
                <a:lnTo>
                  <a:pt x="137" y="249"/>
                </a:lnTo>
                <a:lnTo>
                  <a:pt x="136" y="249"/>
                </a:lnTo>
                <a:lnTo>
                  <a:pt x="130" y="248"/>
                </a:lnTo>
                <a:lnTo>
                  <a:pt x="129" y="248"/>
                </a:lnTo>
                <a:lnTo>
                  <a:pt x="127" y="248"/>
                </a:lnTo>
                <a:lnTo>
                  <a:pt x="126" y="248"/>
                </a:lnTo>
                <a:lnTo>
                  <a:pt x="124" y="248"/>
                </a:lnTo>
                <a:lnTo>
                  <a:pt x="122" y="248"/>
                </a:lnTo>
                <a:lnTo>
                  <a:pt x="121" y="248"/>
                </a:lnTo>
                <a:lnTo>
                  <a:pt x="119" y="248"/>
                </a:lnTo>
                <a:lnTo>
                  <a:pt x="118" y="248"/>
                </a:lnTo>
                <a:lnTo>
                  <a:pt x="115" y="248"/>
                </a:lnTo>
                <a:lnTo>
                  <a:pt x="113" y="248"/>
                </a:lnTo>
                <a:lnTo>
                  <a:pt x="112" y="248"/>
                </a:lnTo>
                <a:lnTo>
                  <a:pt x="107" y="248"/>
                </a:lnTo>
                <a:lnTo>
                  <a:pt x="105" y="248"/>
                </a:lnTo>
                <a:lnTo>
                  <a:pt x="102" y="248"/>
                </a:lnTo>
                <a:lnTo>
                  <a:pt x="99" y="248"/>
                </a:lnTo>
                <a:lnTo>
                  <a:pt x="98" y="248"/>
                </a:lnTo>
                <a:lnTo>
                  <a:pt x="97" y="248"/>
                </a:lnTo>
                <a:lnTo>
                  <a:pt x="96" y="248"/>
                </a:lnTo>
                <a:lnTo>
                  <a:pt x="91" y="247"/>
                </a:lnTo>
                <a:lnTo>
                  <a:pt x="88" y="247"/>
                </a:lnTo>
                <a:lnTo>
                  <a:pt x="87" y="247"/>
                </a:lnTo>
                <a:lnTo>
                  <a:pt x="86" y="247"/>
                </a:lnTo>
                <a:lnTo>
                  <a:pt x="84" y="247"/>
                </a:lnTo>
                <a:lnTo>
                  <a:pt x="83" y="247"/>
                </a:lnTo>
                <a:lnTo>
                  <a:pt x="82" y="247"/>
                </a:lnTo>
                <a:lnTo>
                  <a:pt x="80" y="247"/>
                </a:lnTo>
                <a:lnTo>
                  <a:pt x="78" y="247"/>
                </a:lnTo>
                <a:lnTo>
                  <a:pt x="72" y="247"/>
                </a:lnTo>
                <a:lnTo>
                  <a:pt x="71" y="247"/>
                </a:lnTo>
                <a:lnTo>
                  <a:pt x="68" y="247"/>
                </a:lnTo>
                <a:lnTo>
                  <a:pt x="57" y="247"/>
                </a:lnTo>
                <a:lnTo>
                  <a:pt x="55" y="247"/>
                </a:lnTo>
                <a:lnTo>
                  <a:pt x="50" y="247"/>
                </a:lnTo>
                <a:lnTo>
                  <a:pt x="49" y="247"/>
                </a:lnTo>
                <a:lnTo>
                  <a:pt x="47" y="247"/>
                </a:lnTo>
                <a:lnTo>
                  <a:pt x="46" y="247"/>
                </a:lnTo>
                <a:lnTo>
                  <a:pt x="44" y="247"/>
                </a:lnTo>
                <a:lnTo>
                  <a:pt x="43" y="247"/>
                </a:lnTo>
                <a:lnTo>
                  <a:pt x="42" y="247"/>
                </a:lnTo>
                <a:lnTo>
                  <a:pt x="41" y="247"/>
                </a:lnTo>
                <a:lnTo>
                  <a:pt x="40" y="247"/>
                </a:lnTo>
                <a:lnTo>
                  <a:pt x="38" y="247"/>
                </a:lnTo>
                <a:lnTo>
                  <a:pt x="34" y="247"/>
                </a:lnTo>
                <a:lnTo>
                  <a:pt x="33" y="247"/>
                </a:lnTo>
                <a:lnTo>
                  <a:pt x="28" y="247"/>
                </a:lnTo>
                <a:lnTo>
                  <a:pt x="27" y="247"/>
                </a:lnTo>
                <a:lnTo>
                  <a:pt x="24" y="247"/>
                </a:lnTo>
                <a:lnTo>
                  <a:pt x="23" y="247"/>
                </a:lnTo>
                <a:lnTo>
                  <a:pt x="22" y="247"/>
                </a:lnTo>
                <a:lnTo>
                  <a:pt x="19" y="247"/>
                </a:lnTo>
                <a:lnTo>
                  <a:pt x="18" y="247"/>
                </a:lnTo>
                <a:lnTo>
                  <a:pt x="17" y="247"/>
                </a:lnTo>
                <a:lnTo>
                  <a:pt x="16" y="247"/>
                </a:lnTo>
                <a:lnTo>
                  <a:pt x="15" y="247"/>
                </a:lnTo>
                <a:lnTo>
                  <a:pt x="12" y="247"/>
                </a:lnTo>
                <a:lnTo>
                  <a:pt x="10" y="247"/>
                </a:lnTo>
                <a:lnTo>
                  <a:pt x="8" y="247"/>
                </a:lnTo>
                <a:lnTo>
                  <a:pt x="7" y="247"/>
                </a:lnTo>
                <a:lnTo>
                  <a:pt x="2" y="247"/>
                </a:lnTo>
                <a:lnTo>
                  <a:pt x="1" y="246"/>
                </a:lnTo>
                <a:lnTo>
                  <a:pt x="1" y="244"/>
                </a:lnTo>
                <a:lnTo>
                  <a:pt x="0" y="241"/>
                </a:lnTo>
                <a:lnTo>
                  <a:pt x="0" y="240"/>
                </a:lnTo>
                <a:lnTo>
                  <a:pt x="1" y="239"/>
                </a:lnTo>
                <a:lnTo>
                  <a:pt x="1" y="238"/>
                </a:lnTo>
                <a:lnTo>
                  <a:pt x="2" y="237"/>
                </a:lnTo>
                <a:lnTo>
                  <a:pt x="3" y="236"/>
                </a:lnTo>
                <a:lnTo>
                  <a:pt x="6" y="233"/>
                </a:lnTo>
                <a:lnTo>
                  <a:pt x="9" y="231"/>
                </a:lnTo>
                <a:lnTo>
                  <a:pt x="11" y="230"/>
                </a:lnTo>
                <a:lnTo>
                  <a:pt x="15" y="227"/>
                </a:lnTo>
                <a:lnTo>
                  <a:pt x="20" y="223"/>
                </a:lnTo>
                <a:lnTo>
                  <a:pt x="26" y="220"/>
                </a:lnTo>
                <a:lnTo>
                  <a:pt x="28" y="220"/>
                </a:lnTo>
                <a:lnTo>
                  <a:pt x="30" y="220"/>
                </a:lnTo>
                <a:lnTo>
                  <a:pt x="31" y="220"/>
                </a:lnTo>
                <a:lnTo>
                  <a:pt x="31" y="221"/>
                </a:lnTo>
                <a:lnTo>
                  <a:pt x="32" y="221"/>
                </a:lnTo>
                <a:lnTo>
                  <a:pt x="32" y="222"/>
                </a:lnTo>
                <a:lnTo>
                  <a:pt x="33" y="222"/>
                </a:lnTo>
                <a:lnTo>
                  <a:pt x="34" y="222"/>
                </a:lnTo>
                <a:lnTo>
                  <a:pt x="34" y="223"/>
                </a:lnTo>
                <a:lnTo>
                  <a:pt x="38" y="227"/>
                </a:lnTo>
                <a:lnTo>
                  <a:pt x="40" y="228"/>
                </a:lnTo>
                <a:lnTo>
                  <a:pt x="41" y="229"/>
                </a:lnTo>
                <a:lnTo>
                  <a:pt x="42" y="230"/>
                </a:lnTo>
                <a:lnTo>
                  <a:pt x="43" y="231"/>
                </a:lnTo>
                <a:lnTo>
                  <a:pt x="44" y="231"/>
                </a:lnTo>
                <a:lnTo>
                  <a:pt x="46" y="232"/>
                </a:lnTo>
                <a:lnTo>
                  <a:pt x="47" y="233"/>
                </a:lnTo>
                <a:lnTo>
                  <a:pt x="49" y="235"/>
                </a:lnTo>
                <a:lnTo>
                  <a:pt x="51" y="236"/>
                </a:lnTo>
                <a:lnTo>
                  <a:pt x="55" y="237"/>
                </a:lnTo>
                <a:lnTo>
                  <a:pt x="58" y="237"/>
                </a:lnTo>
                <a:lnTo>
                  <a:pt x="60" y="237"/>
                </a:lnTo>
                <a:lnTo>
                  <a:pt x="64" y="237"/>
                </a:lnTo>
                <a:lnTo>
                  <a:pt x="66" y="236"/>
                </a:lnTo>
                <a:lnTo>
                  <a:pt x="68" y="235"/>
                </a:lnTo>
                <a:lnTo>
                  <a:pt x="71" y="233"/>
                </a:lnTo>
                <a:lnTo>
                  <a:pt x="72" y="231"/>
                </a:lnTo>
                <a:lnTo>
                  <a:pt x="74" y="230"/>
                </a:lnTo>
                <a:lnTo>
                  <a:pt x="75" y="228"/>
                </a:lnTo>
                <a:lnTo>
                  <a:pt x="76" y="225"/>
                </a:lnTo>
                <a:lnTo>
                  <a:pt x="78" y="223"/>
                </a:lnTo>
                <a:lnTo>
                  <a:pt x="78" y="222"/>
                </a:lnTo>
                <a:lnTo>
                  <a:pt x="79" y="222"/>
                </a:lnTo>
                <a:lnTo>
                  <a:pt x="79" y="221"/>
                </a:lnTo>
                <a:lnTo>
                  <a:pt x="79" y="220"/>
                </a:lnTo>
                <a:lnTo>
                  <a:pt x="79" y="219"/>
                </a:lnTo>
                <a:lnTo>
                  <a:pt x="79" y="217"/>
                </a:lnTo>
                <a:lnTo>
                  <a:pt x="79" y="216"/>
                </a:lnTo>
                <a:lnTo>
                  <a:pt x="78" y="215"/>
                </a:lnTo>
                <a:lnTo>
                  <a:pt x="78" y="214"/>
                </a:lnTo>
                <a:lnTo>
                  <a:pt x="78" y="213"/>
                </a:lnTo>
                <a:lnTo>
                  <a:pt x="78" y="212"/>
                </a:lnTo>
                <a:lnTo>
                  <a:pt x="75" y="211"/>
                </a:lnTo>
                <a:lnTo>
                  <a:pt x="75" y="209"/>
                </a:lnTo>
                <a:lnTo>
                  <a:pt x="74" y="209"/>
                </a:lnTo>
                <a:lnTo>
                  <a:pt x="73" y="208"/>
                </a:lnTo>
                <a:lnTo>
                  <a:pt x="71" y="208"/>
                </a:lnTo>
                <a:lnTo>
                  <a:pt x="70" y="208"/>
                </a:lnTo>
                <a:lnTo>
                  <a:pt x="67" y="208"/>
                </a:lnTo>
                <a:lnTo>
                  <a:pt x="66" y="208"/>
                </a:lnTo>
                <a:lnTo>
                  <a:pt x="65" y="208"/>
                </a:lnTo>
                <a:lnTo>
                  <a:pt x="64" y="208"/>
                </a:lnTo>
                <a:lnTo>
                  <a:pt x="63" y="208"/>
                </a:lnTo>
                <a:lnTo>
                  <a:pt x="62" y="208"/>
                </a:lnTo>
                <a:lnTo>
                  <a:pt x="59" y="207"/>
                </a:lnTo>
                <a:lnTo>
                  <a:pt x="58" y="207"/>
                </a:lnTo>
                <a:lnTo>
                  <a:pt x="56" y="207"/>
                </a:lnTo>
                <a:lnTo>
                  <a:pt x="54" y="206"/>
                </a:lnTo>
                <a:lnTo>
                  <a:pt x="52" y="207"/>
                </a:lnTo>
                <a:lnTo>
                  <a:pt x="50" y="207"/>
                </a:lnTo>
                <a:lnTo>
                  <a:pt x="50" y="208"/>
                </a:lnTo>
                <a:lnTo>
                  <a:pt x="49" y="208"/>
                </a:lnTo>
                <a:lnTo>
                  <a:pt x="48" y="208"/>
                </a:lnTo>
                <a:lnTo>
                  <a:pt x="47" y="209"/>
                </a:lnTo>
                <a:lnTo>
                  <a:pt x="46" y="209"/>
                </a:lnTo>
                <a:lnTo>
                  <a:pt x="44" y="208"/>
                </a:lnTo>
                <a:lnTo>
                  <a:pt x="43" y="208"/>
                </a:lnTo>
                <a:lnTo>
                  <a:pt x="42" y="207"/>
                </a:lnTo>
                <a:lnTo>
                  <a:pt x="40" y="208"/>
                </a:lnTo>
                <a:lnTo>
                  <a:pt x="39" y="208"/>
                </a:lnTo>
                <a:lnTo>
                  <a:pt x="38" y="209"/>
                </a:lnTo>
                <a:lnTo>
                  <a:pt x="36" y="208"/>
                </a:lnTo>
                <a:lnTo>
                  <a:pt x="35" y="207"/>
                </a:lnTo>
                <a:lnTo>
                  <a:pt x="34" y="207"/>
                </a:lnTo>
                <a:lnTo>
                  <a:pt x="33" y="206"/>
                </a:lnTo>
                <a:lnTo>
                  <a:pt x="32" y="206"/>
                </a:lnTo>
                <a:lnTo>
                  <a:pt x="31" y="205"/>
                </a:lnTo>
                <a:lnTo>
                  <a:pt x="30" y="205"/>
                </a:lnTo>
                <a:lnTo>
                  <a:pt x="28" y="204"/>
                </a:lnTo>
                <a:lnTo>
                  <a:pt x="26" y="203"/>
                </a:lnTo>
                <a:lnTo>
                  <a:pt x="25" y="201"/>
                </a:lnTo>
                <a:lnTo>
                  <a:pt x="24" y="201"/>
                </a:lnTo>
                <a:lnTo>
                  <a:pt x="23" y="200"/>
                </a:lnTo>
                <a:lnTo>
                  <a:pt x="22" y="199"/>
                </a:lnTo>
                <a:lnTo>
                  <a:pt x="22" y="198"/>
                </a:lnTo>
                <a:lnTo>
                  <a:pt x="19" y="196"/>
                </a:lnTo>
                <a:lnTo>
                  <a:pt x="18" y="195"/>
                </a:lnTo>
                <a:lnTo>
                  <a:pt x="17" y="193"/>
                </a:lnTo>
                <a:lnTo>
                  <a:pt x="16" y="191"/>
                </a:lnTo>
                <a:lnTo>
                  <a:pt x="16" y="190"/>
                </a:lnTo>
                <a:lnTo>
                  <a:pt x="15" y="189"/>
                </a:lnTo>
                <a:lnTo>
                  <a:pt x="14" y="188"/>
                </a:lnTo>
                <a:lnTo>
                  <a:pt x="14" y="187"/>
                </a:lnTo>
                <a:lnTo>
                  <a:pt x="14" y="185"/>
                </a:lnTo>
                <a:lnTo>
                  <a:pt x="14" y="184"/>
                </a:lnTo>
                <a:lnTo>
                  <a:pt x="12" y="183"/>
                </a:lnTo>
                <a:lnTo>
                  <a:pt x="12" y="181"/>
                </a:lnTo>
                <a:lnTo>
                  <a:pt x="12" y="177"/>
                </a:lnTo>
                <a:lnTo>
                  <a:pt x="12" y="176"/>
                </a:lnTo>
                <a:lnTo>
                  <a:pt x="12" y="175"/>
                </a:lnTo>
                <a:lnTo>
                  <a:pt x="15" y="173"/>
                </a:lnTo>
                <a:lnTo>
                  <a:pt x="17" y="171"/>
                </a:lnTo>
                <a:lnTo>
                  <a:pt x="19" y="169"/>
                </a:lnTo>
                <a:lnTo>
                  <a:pt x="20" y="169"/>
                </a:lnTo>
                <a:lnTo>
                  <a:pt x="23" y="169"/>
                </a:lnTo>
                <a:lnTo>
                  <a:pt x="25" y="169"/>
                </a:lnTo>
                <a:lnTo>
                  <a:pt x="27" y="171"/>
                </a:lnTo>
                <a:lnTo>
                  <a:pt x="28" y="171"/>
                </a:lnTo>
                <a:lnTo>
                  <a:pt x="28" y="172"/>
                </a:lnTo>
                <a:lnTo>
                  <a:pt x="30" y="173"/>
                </a:lnTo>
                <a:lnTo>
                  <a:pt x="30" y="174"/>
                </a:lnTo>
                <a:lnTo>
                  <a:pt x="31" y="176"/>
                </a:lnTo>
                <a:lnTo>
                  <a:pt x="31" y="179"/>
                </a:lnTo>
                <a:lnTo>
                  <a:pt x="32" y="180"/>
                </a:lnTo>
                <a:lnTo>
                  <a:pt x="32" y="182"/>
                </a:lnTo>
                <a:lnTo>
                  <a:pt x="34" y="183"/>
                </a:lnTo>
                <a:lnTo>
                  <a:pt x="36" y="184"/>
                </a:lnTo>
                <a:lnTo>
                  <a:pt x="39" y="187"/>
                </a:lnTo>
                <a:lnTo>
                  <a:pt x="40" y="188"/>
                </a:lnTo>
                <a:lnTo>
                  <a:pt x="42" y="189"/>
                </a:lnTo>
                <a:lnTo>
                  <a:pt x="44" y="190"/>
                </a:lnTo>
                <a:lnTo>
                  <a:pt x="46" y="190"/>
                </a:lnTo>
                <a:lnTo>
                  <a:pt x="47" y="190"/>
                </a:lnTo>
                <a:lnTo>
                  <a:pt x="47" y="191"/>
                </a:lnTo>
                <a:lnTo>
                  <a:pt x="48" y="191"/>
                </a:lnTo>
                <a:lnTo>
                  <a:pt x="49" y="191"/>
                </a:lnTo>
                <a:lnTo>
                  <a:pt x="51" y="191"/>
                </a:lnTo>
                <a:lnTo>
                  <a:pt x="54" y="191"/>
                </a:lnTo>
                <a:lnTo>
                  <a:pt x="56" y="192"/>
                </a:lnTo>
                <a:lnTo>
                  <a:pt x="56" y="193"/>
                </a:lnTo>
                <a:lnTo>
                  <a:pt x="58" y="195"/>
                </a:lnTo>
                <a:lnTo>
                  <a:pt x="59" y="193"/>
                </a:lnTo>
                <a:lnTo>
                  <a:pt x="59" y="192"/>
                </a:lnTo>
                <a:lnTo>
                  <a:pt x="60" y="190"/>
                </a:lnTo>
                <a:lnTo>
                  <a:pt x="60" y="188"/>
                </a:lnTo>
                <a:lnTo>
                  <a:pt x="62" y="187"/>
                </a:lnTo>
                <a:lnTo>
                  <a:pt x="62" y="184"/>
                </a:lnTo>
                <a:lnTo>
                  <a:pt x="63" y="182"/>
                </a:lnTo>
                <a:lnTo>
                  <a:pt x="62" y="180"/>
                </a:lnTo>
                <a:lnTo>
                  <a:pt x="62" y="177"/>
                </a:lnTo>
                <a:lnTo>
                  <a:pt x="62" y="176"/>
                </a:lnTo>
                <a:lnTo>
                  <a:pt x="63" y="174"/>
                </a:lnTo>
                <a:lnTo>
                  <a:pt x="63" y="173"/>
                </a:lnTo>
                <a:lnTo>
                  <a:pt x="63" y="171"/>
                </a:lnTo>
                <a:lnTo>
                  <a:pt x="64" y="168"/>
                </a:lnTo>
                <a:lnTo>
                  <a:pt x="64" y="166"/>
                </a:lnTo>
                <a:lnTo>
                  <a:pt x="65" y="165"/>
                </a:lnTo>
                <a:lnTo>
                  <a:pt x="65" y="164"/>
                </a:lnTo>
                <a:lnTo>
                  <a:pt x="65" y="163"/>
                </a:lnTo>
                <a:lnTo>
                  <a:pt x="65" y="161"/>
                </a:lnTo>
                <a:lnTo>
                  <a:pt x="65" y="160"/>
                </a:lnTo>
                <a:lnTo>
                  <a:pt x="66" y="159"/>
                </a:lnTo>
                <a:lnTo>
                  <a:pt x="66" y="158"/>
                </a:lnTo>
                <a:lnTo>
                  <a:pt x="66" y="157"/>
                </a:lnTo>
                <a:lnTo>
                  <a:pt x="66" y="156"/>
                </a:lnTo>
                <a:lnTo>
                  <a:pt x="67" y="155"/>
                </a:lnTo>
                <a:lnTo>
                  <a:pt x="68" y="153"/>
                </a:lnTo>
                <a:lnTo>
                  <a:pt x="70" y="152"/>
                </a:lnTo>
                <a:lnTo>
                  <a:pt x="71" y="152"/>
                </a:lnTo>
                <a:lnTo>
                  <a:pt x="71" y="151"/>
                </a:lnTo>
                <a:lnTo>
                  <a:pt x="72" y="151"/>
                </a:lnTo>
                <a:lnTo>
                  <a:pt x="73" y="151"/>
                </a:lnTo>
                <a:lnTo>
                  <a:pt x="74" y="150"/>
                </a:lnTo>
                <a:lnTo>
                  <a:pt x="75" y="150"/>
                </a:lnTo>
                <a:lnTo>
                  <a:pt x="76" y="150"/>
                </a:lnTo>
                <a:lnTo>
                  <a:pt x="78" y="150"/>
                </a:lnTo>
                <a:lnTo>
                  <a:pt x="79" y="149"/>
                </a:lnTo>
                <a:lnTo>
                  <a:pt x="80" y="149"/>
                </a:lnTo>
                <a:lnTo>
                  <a:pt x="81" y="148"/>
                </a:lnTo>
                <a:lnTo>
                  <a:pt x="82" y="148"/>
                </a:lnTo>
                <a:lnTo>
                  <a:pt x="83" y="148"/>
                </a:lnTo>
                <a:lnTo>
                  <a:pt x="84" y="148"/>
                </a:lnTo>
                <a:lnTo>
                  <a:pt x="86" y="149"/>
                </a:lnTo>
                <a:lnTo>
                  <a:pt x="87" y="149"/>
                </a:lnTo>
                <a:lnTo>
                  <a:pt x="88" y="149"/>
                </a:lnTo>
                <a:lnTo>
                  <a:pt x="89" y="149"/>
                </a:lnTo>
                <a:lnTo>
                  <a:pt x="90" y="149"/>
                </a:lnTo>
                <a:lnTo>
                  <a:pt x="91" y="149"/>
                </a:lnTo>
                <a:lnTo>
                  <a:pt x="92" y="149"/>
                </a:lnTo>
                <a:lnTo>
                  <a:pt x="94" y="149"/>
                </a:lnTo>
                <a:lnTo>
                  <a:pt x="95" y="150"/>
                </a:lnTo>
                <a:lnTo>
                  <a:pt x="96" y="150"/>
                </a:lnTo>
                <a:lnTo>
                  <a:pt x="97" y="150"/>
                </a:lnTo>
                <a:lnTo>
                  <a:pt x="98" y="150"/>
                </a:lnTo>
                <a:lnTo>
                  <a:pt x="99" y="150"/>
                </a:lnTo>
                <a:lnTo>
                  <a:pt x="100" y="150"/>
                </a:lnTo>
                <a:lnTo>
                  <a:pt x="103" y="148"/>
                </a:lnTo>
                <a:lnTo>
                  <a:pt x="104" y="147"/>
                </a:lnTo>
                <a:lnTo>
                  <a:pt x="106" y="145"/>
                </a:lnTo>
                <a:lnTo>
                  <a:pt x="107" y="144"/>
                </a:lnTo>
                <a:lnTo>
                  <a:pt x="108" y="142"/>
                </a:lnTo>
                <a:lnTo>
                  <a:pt x="108" y="141"/>
                </a:lnTo>
                <a:lnTo>
                  <a:pt x="110" y="140"/>
                </a:lnTo>
                <a:lnTo>
                  <a:pt x="111" y="140"/>
                </a:lnTo>
                <a:lnTo>
                  <a:pt x="111" y="139"/>
                </a:lnTo>
                <a:lnTo>
                  <a:pt x="112" y="137"/>
                </a:lnTo>
                <a:lnTo>
                  <a:pt x="112" y="136"/>
                </a:lnTo>
                <a:lnTo>
                  <a:pt x="112" y="135"/>
                </a:lnTo>
                <a:lnTo>
                  <a:pt x="113" y="134"/>
                </a:lnTo>
                <a:lnTo>
                  <a:pt x="113" y="133"/>
                </a:lnTo>
                <a:lnTo>
                  <a:pt x="113" y="132"/>
                </a:lnTo>
                <a:lnTo>
                  <a:pt x="113" y="131"/>
                </a:lnTo>
                <a:lnTo>
                  <a:pt x="113" y="129"/>
                </a:lnTo>
                <a:lnTo>
                  <a:pt x="113" y="128"/>
                </a:lnTo>
                <a:lnTo>
                  <a:pt x="113" y="127"/>
                </a:lnTo>
                <a:lnTo>
                  <a:pt x="113" y="126"/>
                </a:lnTo>
                <a:lnTo>
                  <a:pt x="112" y="125"/>
                </a:lnTo>
                <a:lnTo>
                  <a:pt x="112" y="124"/>
                </a:lnTo>
                <a:lnTo>
                  <a:pt x="111" y="123"/>
                </a:lnTo>
                <a:lnTo>
                  <a:pt x="111" y="121"/>
                </a:lnTo>
                <a:lnTo>
                  <a:pt x="110" y="120"/>
                </a:lnTo>
                <a:lnTo>
                  <a:pt x="110" y="118"/>
                </a:lnTo>
                <a:lnTo>
                  <a:pt x="108" y="118"/>
                </a:lnTo>
                <a:lnTo>
                  <a:pt x="107" y="117"/>
                </a:lnTo>
                <a:lnTo>
                  <a:pt x="106" y="116"/>
                </a:lnTo>
                <a:lnTo>
                  <a:pt x="104" y="115"/>
                </a:lnTo>
                <a:lnTo>
                  <a:pt x="102" y="112"/>
                </a:lnTo>
                <a:lnTo>
                  <a:pt x="100" y="111"/>
                </a:lnTo>
                <a:lnTo>
                  <a:pt x="100" y="110"/>
                </a:lnTo>
                <a:lnTo>
                  <a:pt x="99" y="109"/>
                </a:lnTo>
                <a:lnTo>
                  <a:pt x="99" y="107"/>
                </a:lnTo>
                <a:lnTo>
                  <a:pt x="99" y="105"/>
                </a:lnTo>
                <a:lnTo>
                  <a:pt x="99" y="104"/>
                </a:lnTo>
                <a:lnTo>
                  <a:pt x="99" y="103"/>
                </a:lnTo>
                <a:lnTo>
                  <a:pt x="99" y="102"/>
                </a:lnTo>
                <a:lnTo>
                  <a:pt x="100" y="101"/>
                </a:lnTo>
                <a:lnTo>
                  <a:pt x="100" y="100"/>
                </a:lnTo>
                <a:lnTo>
                  <a:pt x="102" y="99"/>
                </a:lnTo>
                <a:lnTo>
                  <a:pt x="103" y="97"/>
                </a:lnTo>
                <a:lnTo>
                  <a:pt x="104" y="97"/>
                </a:lnTo>
                <a:lnTo>
                  <a:pt x="104" y="96"/>
                </a:lnTo>
                <a:lnTo>
                  <a:pt x="106" y="96"/>
                </a:lnTo>
                <a:lnTo>
                  <a:pt x="107" y="96"/>
                </a:lnTo>
                <a:lnTo>
                  <a:pt x="108" y="96"/>
                </a:lnTo>
                <a:lnTo>
                  <a:pt x="113" y="96"/>
                </a:lnTo>
                <a:lnTo>
                  <a:pt x="116" y="97"/>
                </a:lnTo>
                <a:lnTo>
                  <a:pt x="118" y="97"/>
                </a:lnTo>
                <a:lnTo>
                  <a:pt x="120" y="99"/>
                </a:lnTo>
                <a:lnTo>
                  <a:pt x="122" y="99"/>
                </a:lnTo>
                <a:lnTo>
                  <a:pt x="123" y="99"/>
                </a:lnTo>
                <a:lnTo>
                  <a:pt x="126" y="99"/>
                </a:lnTo>
                <a:lnTo>
                  <a:pt x="128" y="99"/>
                </a:lnTo>
                <a:lnTo>
                  <a:pt x="134" y="97"/>
                </a:lnTo>
                <a:lnTo>
                  <a:pt x="135" y="97"/>
                </a:lnTo>
                <a:lnTo>
                  <a:pt x="137" y="96"/>
                </a:lnTo>
                <a:lnTo>
                  <a:pt x="139" y="95"/>
                </a:lnTo>
                <a:lnTo>
                  <a:pt x="142" y="95"/>
                </a:lnTo>
                <a:lnTo>
                  <a:pt x="145" y="94"/>
                </a:lnTo>
                <a:lnTo>
                  <a:pt x="146" y="94"/>
                </a:lnTo>
                <a:lnTo>
                  <a:pt x="146" y="95"/>
                </a:lnTo>
                <a:lnTo>
                  <a:pt x="146" y="96"/>
                </a:lnTo>
                <a:lnTo>
                  <a:pt x="146" y="97"/>
                </a:lnTo>
                <a:lnTo>
                  <a:pt x="145" y="99"/>
                </a:lnTo>
                <a:lnTo>
                  <a:pt x="145" y="100"/>
                </a:lnTo>
                <a:lnTo>
                  <a:pt x="145" y="102"/>
                </a:lnTo>
                <a:lnTo>
                  <a:pt x="144" y="104"/>
                </a:lnTo>
                <a:lnTo>
                  <a:pt x="144" y="105"/>
                </a:lnTo>
                <a:lnTo>
                  <a:pt x="142" y="110"/>
                </a:lnTo>
                <a:lnTo>
                  <a:pt x="138" y="115"/>
                </a:lnTo>
                <a:lnTo>
                  <a:pt x="138" y="116"/>
                </a:lnTo>
                <a:lnTo>
                  <a:pt x="137" y="119"/>
                </a:lnTo>
                <a:lnTo>
                  <a:pt x="137" y="124"/>
                </a:lnTo>
                <a:lnTo>
                  <a:pt x="139" y="126"/>
                </a:lnTo>
                <a:lnTo>
                  <a:pt x="142" y="128"/>
                </a:lnTo>
                <a:lnTo>
                  <a:pt x="145" y="129"/>
                </a:lnTo>
                <a:lnTo>
                  <a:pt x="150" y="129"/>
                </a:lnTo>
                <a:lnTo>
                  <a:pt x="153" y="129"/>
                </a:lnTo>
                <a:lnTo>
                  <a:pt x="154" y="128"/>
                </a:lnTo>
                <a:lnTo>
                  <a:pt x="155" y="125"/>
                </a:lnTo>
                <a:lnTo>
                  <a:pt x="155" y="124"/>
                </a:lnTo>
                <a:lnTo>
                  <a:pt x="155" y="121"/>
                </a:lnTo>
                <a:lnTo>
                  <a:pt x="155" y="120"/>
                </a:lnTo>
                <a:lnTo>
                  <a:pt x="154" y="117"/>
                </a:lnTo>
                <a:lnTo>
                  <a:pt x="154" y="116"/>
                </a:lnTo>
                <a:lnTo>
                  <a:pt x="152" y="111"/>
                </a:lnTo>
                <a:lnTo>
                  <a:pt x="151" y="108"/>
                </a:lnTo>
                <a:lnTo>
                  <a:pt x="151" y="107"/>
                </a:lnTo>
                <a:lnTo>
                  <a:pt x="151" y="105"/>
                </a:lnTo>
                <a:lnTo>
                  <a:pt x="151" y="104"/>
                </a:lnTo>
                <a:lnTo>
                  <a:pt x="151" y="103"/>
                </a:lnTo>
                <a:lnTo>
                  <a:pt x="155" y="97"/>
                </a:lnTo>
                <a:lnTo>
                  <a:pt x="155" y="96"/>
                </a:lnTo>
                <a:lnTo>
                  <a:pt x="158" y="94"/>
                </a:lnTo>
                <a:lnTo>
                  <a:pt x="155" y="92"/>
                </a:lnTo>
                <a:lnTo>
                  <a:pt x="158" y="91"/>
                </a:lnTo>
                <a:lnTo>
                  <a:pt x="159" y="89"/>
                </a:lnTo>
                <a:lnTo>
                  <a:pt x="161" y="88"/>
                </a:lnTo>
                <a:lnTo>
                  <a:pt x="162" y="87"/>
                </a:lnTo>
                <a:lnTo>
                  <a:pt x="164" y="86"/>
                </a:lnTo>
                <a:lnTo>
                  <a:pt x="166" y="86"/>
                </a:lnTo>
                <a:lnTo>
                  <a:pt x="168" y="85"/>
                </a:lnTo>
                <a:lnTo>
                  <a:pt x="169" y="85"/>
                </a:lnTo>
                <a:lnTo>
                  <a:pt x="171" y="85"/>
                </a:lnTo>
                <a:lnTo>
                  <a:pt x="172" y="84"/>
                </a:lnTo>
                <a:lnTo>
                  <a:pt x="175" y="84"/>
                </a:lnTo>
                <a:lnTo>
                  <a:pt x="176" y="84"/>
                </a:lnTo>
                <a:lnTo>
                  <a:pt x="178" y="83"/>
                </a:lnTo>
                <a:lnTo>
                  <a:pt x="180" y="81"/>
                </a:lnTo>
                <a:lnTo>
                  <a:pt x="183" y="79"/>
                </a:lnTo>
                <a:lnTo>
                  <a:pt x="186" y="77"/>
                </a:lnTo>
                <a:lnTo>
                  <a:pt x="188" y="76"/>
                </a:lnTo>
                <a:lnTo>
                  <a:pt x="192" y="73"/>
                </a:lnTo>
                <a:lnTo>
                  <a:pt x="193" y="72"/>
                </a:lnTo>
                <a:lnTo>
                  <a:pt x="195" y="70"/>
                </a:lnTo>
                <a:lnTo>
                  <a:pt x="196" y="69"/>
                </a:lnTo>
                <a:lnTo>
                  <a:pt x="198" y="68"/>
                </a:lnTo>
                <a:lnTo>
                  <a:pt x="200" y="65"/>
                </a:lnTo>
                <a:lnTo>
                  <a:pt x="200" y="64"/>
                </a:lnTo>
                <a:lnTo>
                  <a:pt x="201" y="63"/>
                </a:lnTo>
                <a:lnTo>
                  <a:pt x="202" y="62"/>
                </a:lnTo>
                <a:lnTo>
                  <a:pt x="202" y="60"/>
                </a:lnTo>
                <a:lnTo>
                  <a:pt x="202" y="59"/>
                </a:lnTo>
                <a:lnTo>
                  <a:pt x="203" y="57"/>
                </a:lnTo>
                <a:lnTo>
                  <a:pt x="203" y="56"/>
                </a:lnTo>
                <a:lnTo>
                  <a:pt x="203" y="55"/>
                </a:lnTo>
                <a:lnTo>
                  <a:pt x="203" y="54"/>
                </a:lnTo>
                <a:lnTo>
                  <a:pt x="202" y="54"/>
                </a:lnTo>
                <a:lnTo>
                  <a:pt x="202" y="53"/>
                </a:lnTo>
                <a:lnTo>
                  <a:pt x="202" y="52"/>
                </a:lnTo>
                <a:lnTo>
                  <a:pt x="202" y="51"/>
                </a:lnTo>
                <a:lnTo>
                  <a:pt x="201" y="49"/>
                </a:lnTo>
                <a:lnTo>
                  <a:pt x="201" y="48"/>
                </a:lnTo>
                <a:lnTo>
                  <a:pt x="200" y="47"/>
                </a:lnTo>
                <a:lnTo>
                  <a:pt x="200" y="46"/>
                </a:lnTo>
                <a:lnTo>
                  <a:pt x="199" y="45"/>
                </a:lnTo>
                <a:lnTo>
                  <a:pt x="198" y="44"/>
                </a:lnTo>
                <a:lnTo>
                  <a:pt x="196" y="43"/>
                </a:lnTo>
                <a:lnTo>
                  <a:pt x="195" y="43"/>
                </a:lnTo>
                <a:lnTo>
                  <a:pt x="195" y="41"/>
                </a:lnTo>
                <a:lnTo>
                  <a:pt x="194" y="40"/>
                </a:lnTo>
                <a:lnTo>
                  <a:pt x="193" y="39"/>
                </a:lnTo>
                <a:lnTo>
                  <a:pt x="193" y="38"/>
                </a:lnTo>
                <a:lnTo>
                  <a:pt x="192" y="33"/>
                </a:lnTo>
                <a:lnTo>
                  <a:pt x="192" y="30"/>
                </a:lnTo>
                <a:lnTo>
                  <a:pt x="191" y="28"/>
                </a:lnTo>
                <a:lnTo>
                  <a:pt x="191" y="24"/>
                </a:lnTo>
                <a:lnTo>
                  <a:pt x="191" y="23"/>
                </a:lnTo>
                <a:lnTo>
                  <a:pt x="192" y="21"/>
                </a:lnTo>
                <a:lnTo>
                  <a:pt x="192" y="19"/>
                </a:lnTo>
                <a:lnTo>
                  <a:pt x="192" y="17"/>
                </a:lnTo>
                <a:lnTo>
                  <a:pt x="193" y="16"/>
                </a:lnTo>
                <a:lnTo>
                  <a:pt x="193" y="15"/>
                </a:lnTo>
                <a:lnTo>
                  <a:pt x="193" y="14"/>
                </a:lnTo>
                <a:lnTo>
                  <a:pt x="194" y="14"/>
                </a:lnTo>
                <a:lnTo>
                  <a:pt x="194" y="13"/>
                </a:lnTo>
                <a:lnTo>
                  <a:pt x="195" y="9"/>
                </a:lnTo>
                <a:lnTo>
                  <a:pt x="195" y="8"/>
                </a:lnTo>
                <a:lnTo>
                  <a:pt x="195" y="7"/>
                </a:lnTo>
                <a:lnTo>
                  <a:pt x="196" y="6"/>
                </a:lnTo>
                <a:lnTo>
                  <a:pt x="196" y="5"/>
                </a:lnTo>
                <a:lnTo>
                  <a:pt x="199" y="4"/>
                </a:lnTo>
                <a:lnTo>
                  <a:pt x="202" y="0"/>
                </a:lnTo>
                <a:close/>
              </a:path>
            </a:pathLst>
          </a:custGeom>
          <a:solidFill>
            <a:srgbClr val="FF9933"/>
          </a:solidFill>
          <a:ln w="3175">
            <a:solidFill>
              <a:schemeClr val="tx1">
                <a:lumMod val="95000"/>
                <a:lumOff val="5000"/>
              </a:schemeClr>
            </a:solidFill>
            <a:prstDash val="solid"/>
            <a:round/>
            <a:headEnd/>
            <a:tailEnd/>
          </a:ln>
        </p:spPr>
        <p:txBody>
          <a:bodyPr/>
          <a:lstStyle/>
          <a:p>
            <a:endParaRPr lang="en-US" dirty="0"/>
          </a:p>
        </p:txBody>
      </p:sp>
      <p:sp>
        <p:nvSpPr>
          <p:cNvPr id="109" name="Freeform 163"/>
          <p:cNvSpPr>
            <a:spLocks/>
          </p:cNvSpPr>
          <p:nvPr/>
        </p:nvSpPr>
        <p:spPr bwMode="auto">
          <a:xfrm>
            <a:off x="6346757" y="3882481"/>
            <a:ext cx="656395" cy="549791"/>
          </a:xfrm>
          <a:custGeom>
            <a:avLst/>
            <a:gdLst>
              <a:gd name="T0" fmla="*/ 132 w 253"/>
              <a:gd name="T1" fmla="*/ 3 h 250"/>
              <a:gd name="T2" fmla="*/ 151 w 253"/>
              <a:gd name="T3" fmla="*/ 3 h 250"/>
              <a:gd name="T4" fmla="*/ 176 w 253"/>
              <a:gd name="T5" fmla="*/ 2 h 250"/>
              <a:gd name="T6" fmla="*/ 186 w 253"/>
              <a:gd name="T7" fmla="*/ 2 h 250"/>
              <a:gd name="T8" fmla="*/ 215 w 253"/>
              <a:gd name="T9" fmla="*/ 2 h 250"/>
              <a:gd name="T10" fmla="*/ 241 w 253"/>
              <a:gd name="T11" fmla="*/ 0 h 250"/>
              <a:gd name="T12" fmla="*/ 251 w 253"/>
              <a:gd name="T13" fmla="*/ 11 h 250"/>
              <a:gd name="T14" fmla="*/ 249 w 253"/>
              <a:gd name="T15" fmla="*/ 29 h 250"/>
              <a:gd name="T16" fmla="*/ 249 w 253"/>
              <a:gd name="T17" fmla="*/ 35 h 250"/>
              <a:gd name="T18" fmla="*/ 247 w 253"/>
              <a:gd name="T19" fmla="*/ 63 h 250"/>
              <a:gd name="T20" fmla="*/ 244 w 253"/>
              <a:gd name="T21" fmla="*/ 86 h 250"/>
              <a:gd name="T22" fmla="*/ 241 w 253"/>
              <a:gd name="T23" fmla="*/ 116 h 250"/>
              <a:gd name="T24" fmla="*/ 240 w 253"/>
              <a:gd name="T25" fmla="*/ 131 h 250"/>
              <a:gd name="T26" fmla="*/ 239 w 253"/>
              <a:gd name="T27" fmla="*/ 140 h 250"/>
              <a:gd name="T28" fmla="*/ 236 w 253"/>
              <a:gd name="T29" fmla="*/ 162 h 250"/>
              <a:gd name="T30" fmla="*/ 235 w 253"/>
              <a:gd name="T31" fmla="*/ 181 h 250"/>
              <a:gd name="T32" fmla="*/ 233 w 253"/>
              <a:gd name="T33" fmla="*/ 199 h 250"/>
              <a:gd name="T34" fmla="*/ 224 w 253"/>
              <a:gd name="T35" fmla="*/ 208 h 250"/>
              <a:gd name="T36" fmla="*/ 203 w 253"/>
              <a:gd name="T37" fmla="*/ 214 h 250"/>
              <a:gd name="T38" fmla="*/ 190 w 253"/>
              <a:gd name="T39" fmla="*/ 219 h 250"/>
              <a:gd name="T40" fmla="*/ 177 w 253"/>
              <a:gd name="T41" fmla="*/ 222 h 250"/>
              <a:gd name="T42" fmla="*/ 160 w 253"/>
              <a:gd name="T43" fmla="*/ 228 h 250"/>
              <a:gd name="T44" fmla="*/ 145 w 253"/>
              <a:gd name="T45" fmla="*/ 231 h 250"/>
              <a:gd name="T46" fmla="*/ 124 w 253"/>
              <a:gd name="T47" fmla="*/ 235 h 250"/>
              <a:gd name="T48" fmla="*/ 118 w 253"/>
              <a:gd name="T49" fmla="*/ 236 h 250"/>
              <a:gd name="T50" fmla="*/ 105 w 253"/>
              <a:gd name="T51" fmla="*/ 238 h 250"/>
              <a:gd name="T52" fmla="*/ 92 w 253"/>
              <a:gd name="T53" fmla="*/ 240 h 250"/>
              <a:gd name="T54" fmla="*/ 81 w 253"/>
              <a:gd name="T55" fmla="*/ 243 h 250"/>
              <a:gd name="T56" fmla="*/ 66 w 253"/>
              <a:gd name="T57" fmla="*/ 244 h 250"/>
              <a:gd name="T58" fmla="*/ 48 w 253"/>
              <a:gd name="T59" fmla="*/ 246 h 250"/>
              <a:gd name="T60" fmla="*/ 23 w 253"/>
              <a:gd name="T61" fmla="*/ 247 h 250"/>
              <a:gd name="T62" fmla="*/ 8 w 253"/>
              <a:gd name="T63" fmla="*/ 248 h 250"/>
              <a:gd name="T64" fmla="*/ 3 w 253"/>
              <a:gd name="T65" fmla="*/ 232 h 250"/>
              <a:gd name="T66" fmla="*/ 3 w 253"/>
              <a:gd name="T67" fmla="*/ 211 h 250"/>
              <a:gd name="T68" fmla="*/ 3 w 253"/>
              <a:gd name="T69" fmla="*/ 204 h 250"/>
              <a:gd name="T70" fmla="*/ 3 w 253"/>
              <a:gd name="T71" fmla="*/ 189 h 250"/>
              <a:gd name="T72" fmla="*/ 3 w 253"/>
              <a:gd name="T73" fmla="*/ 179 h 250"/>
              <a:gd name="T74" fmla="*/ 2 w 253"/>
              <a:gd name="T75" fmla="*/ 172 h 250"/>
              <a:gd name="T76" fmla="*/ 3 w 253"/>
              <a:gd name="T77" fmla="*/ 167 h 250"/>
              <a:gd name="T78" fmla="*/ 2 w 253"/>
              <a:gd name="T79" fmla="*/ 155 h 250"/>
              <a:gd name="T80" fmla="*/ 2 w 253"/>
              <a:gd name="T81" fmla="*/ 149 h 250"/>
              <a:gd name="T82" fmla="*/ 2 w 253"/>
              <a:gd name="T83" fmla="*/ 142 h 250"/>
              <a:gd name="T84" fmla="*/ 2 w 253"/>
              <a:gd name="T85" fmla="*/ 117 h 250"/>
              <a:gd name="T86" fmla="*/ 1 w 253"/>
              <a:gd name="T87" fmla="*/ 102 h 250"/>
              <a:gd name="T88" fmla="*/ 1 w 253"/>
              <a:gd name="T89" fmla="*/ 90 h 250"/>
              <a:gd name="T90" fmla="*/ 1 w 253"/>
              <a:gd name="T91" fmla="*/ 76 h 250"/>
              <a:gd name="T92" fmla="*/ 1 w 253"/>
              <a:gd name="T93" fmla="*/ 63 h 250"/>
              <a:gd name="T94" fmla="*/ 1 w 253"/>
              <a:gd name="T95" fmla="*/ 42 h 250"/>
              <a:gd name="T96" fmla="*/ 0 w 253"/>
              <a:gd name="T97" fmla="*/ 21 h 250"/>
              <a:gd name="T98" fmla="*/ 0 w 253"/>
              <a:gd name="T99" fmla="*/ 6 h 250"/>
              <a:gd name="T100" fmla="*/ 16 w 253"/>
              <a:gd name="T101" fmla="*/ 5 h 250"/>
              <a:gd name="T102" fmla="*/ 31 w 253"/>
              <a:gd name="T103" fmla="*/ 5 h 250"/>
              <a:gd name="T104" fmla="*/ 56 w 253"/>
              <a:gd name="T105" fmla="*/ 4 h 250"/>
              <a:gd name="T106" fmla="*/ 75 w 253"/>
              <a:gd name="T107" fmla="*/ 4 h 250"/>
              <a:gd name="T108" fmla="*/ 84 w 253"/>
              <a:gd name="T109" fmla="*/ 4 h 250"/>
              <a:gd name="T110" fmla="*/ 92 w 253"/>
              <a:gd name="T111" fmla="*/ 4 h 250"/>
              <a:gd name="T112" fmla="*/ 97 w 253"/>
              <a:gd name="T113" fmla="*/ 4 h 250"/>
              <a:gd name="T114" fmla="*/ 107 w 253"/>
              <a:gd name="T115" fmla="*/ 4 h 250"/>
              <a:gd name="T116" fmla="*/ 120 w 253"/>
              <a:gd name="T117" fmla="*/ 3 h 25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53" h="250">
                <a:moveTo>
                  <a:pt x="120" y="3"/>
                </a:moveTo>
                <a:lnTo>
                  <a:pt x="121" y="3"/>
                </a:lnTo>
                <a:lnTo>
                  <a:pt x="122" y="3"/>
                </a:lnTo>
                <a:lnTo>
                  <a:pt x="130" y="3"/>
                </a:lnTo>
                <a:lnTo>
                  <a:pt x="131" y="3"/>
                </a:lnTo>
                <a:lnTo>
                  <a:pt x="132" y="3"/>
                </a:lnTo>
                <a:lnTo>
                  <a:pt x="135" y="3"/>
                </a:lnTo>
                <a:lnTo>
                  <a:pt x="137" y="3"/>
                </a:lnTo>
                <a:lnTo>
                  <a:pt x="144" y="3"/>
                </a:lnTo>
                <a:lnTo>
                  <a:pt x="147" y="3"/>
                </a:lnTo>
                <a:lnTo>
                  <a:pt x="151" y="3"/>
                </a:lnTo>
                <a:lnTo>
                  <a:pt x="152" y="3"/>
                </a:lnTo>
                <a:lnTo>
                  <a:pt x="162" y="2"/>
                </a:lnTo>
                <a:lnTo>
                  <a:pt x="163" y="2"/>
                </a:lnTo>
                <a:lnTo>
                  <a:pt x="170" y="2"/>
                </a:lnTo>
                <a:lnTo>
                  <a:pt x="175" y="2"/>
                </a:lnTo>
                <a:lnTo>
                  <a:pt x="176" y="2"/>
                </a:lnTo>
                <a:lnTo>
                  <a:pt x="177" y="2"/>
                </a:lnTo>
                <a:lnTo>
                  <a:pt x="178" y="2"/>
                </a:lnTo>
                <a:lnTo>
                  <a:pt x="186" y="2"/>
                </a:lnTo>
                <a:lnTo>
                  <a:pt x="192" y="2"/>
                </a:lnTo>
                <a:lnTo>
                  <a:pt x="194" y="2"/>
                </a:lnTo>
                <a:lnTo>
                  <a:pt x="206" y="2"/>
                </a:lnTo>
                <a:lnTo>
                  <a:pt x="209" y="2"/>
                </a:lnTo>
                <a:lnTo>
                  <a:pt x="215" y="2"/>
                </a:lnTo>
                <a:lnTo>
                  <a:pt x="217" y="0"/>
                </a:lnTo>
                <a:lnTo>
                  <a:pt x="222" y="0"/>
                </a:lnTo>
                <a:lnTo>
                  <a:pt x="227" y="0"/>
                </a:lnTo>
                <a:lnTo>
                  <a:pt x="232" y="0"/>
                </a:lnTo>
                <a:lnTo>
                  <a:pt x="236" y="0"/>
                </a:lnTo>
                <a:lnTo>
                  <a:pt x="241" y="0"/>
                </a:lnTo>
                <a:lnTo>
                  <a:pt x="242" y="0"/>
                </a:lnTo>
                <a:lnTo>
                  <a:pt x="243" y="0"/>
                </a:lnTo>
                <a:lnTo>
                  <a:pt x="251" y="0"/>
                </a:lnTo>
                <a:lnTo>
                  <a:pt x="253" y="0"/>
                </a:lnTo>
                <a:lnTo>
                  <a:pt x="251" y="11"/>
                </a:lnTo>
                <a:lnTo>
                  <a:pt x="251" y="12"/>
                </a:lnTo>
                <a:lnTo>
                  <a:pt x="251" y="16"/>
                </a:lnTo>
                <a:lnTo>
                  <a:pt x="250" y="21"/>
                </a:lnTo>
                <a:lnTo>
                  <a:pt x="250" y="27"/>
                </a:lnTo>
                <a:lnTo>
                  <a:pt x="250" y="28"/>
                </a:lnTo>
                <a:lnTo>
                  <a:pt x="249" y="29"/>
                </a:lnTo>
                <a:lnTo>
                  <a:pt x="249" y="30"/>
                </a:lnTo>
                <a:lnTo>
                  <a:pt x="249" y="31"/>
                </a:lnTo>
                <a:lnTo>
                  <a:pt x="249" y="34"/>
                </a:lnTo>
                <a:lnTo>
                  <a:pt x="249" y="35"/>
                </a:lnTo>
                <a:lnTo>
                  <a:pt x="249" y="37"/>
                </a:lnTo>
                <a:lnTo>
                  <a:pt x="248" y="42"/>
                </a:lnTo>
                <a:lnTo>
                  <a:pt x="248" y="51"/>
                </a:lnTo>
                <a:lnTo>
                  <a:pt x="247" y="56"/>
                </a:lnTo>
                <a:lnTo>
                  <a:pt x="247" y="60"/>
                </a:lnTo>
                <a:lnTo>
                  <a:pt x="247" y="63"/>
                </a:lnTo>
                <a:lnTo>
                  <a:pt x="246" y="68"/>
                </a:lnTo>
                <a:lnTo>
                  <a:pt x="246" y="70"/>
                </a:lnTo>
                <a:lnTo>
                  <a:pt x="246" y="76"/>
                </a:lnTo>
                <a:lnTo>
                  <a:pt x="244" y="82"/>
                </a:lnTo>
                <a:lnTo>
                  <a:pt x="244" y="86"/>
                </a:lnTo>
                <a:lnTo>
                  <a:pt x="243" y="99"/>
                </a:lnTo>
                <a:lnTo>
                  <a:pt x="242" y="108"/>
                </a:lnTo>
                <a:lnTo>
                  <a:pt x="242" y="110"/>
                </a:lnTo>
                <a:lnTo>
                  <a:pt x="241" y="115"/>
                </a:lnTo>
                <a:lnTo>
                  <a:pt x="241" y="116"/>
                </a:lnTo>
                <a:lnTo>
                  <a:pt x="241" y="119"/>
                </a:lnTo>
                <a:lnTo>
                  <a:pt x="241" y="124"/>
                </a:lnTo>
                <a:lnTo>
                  <a:pt x="240" y="131"/>
                </a:lnTo>
                <a:lnTo>
                  <a:pt x="240" y="136"/>
                </a:lnTo>
                <a:lnTo>
                  <a:pt x="239" y="138"/>
                </a:lnTo>
                <a:lnTo>
                  <a:pt x="239" y="140"/>
                </a:lnTo>
                <a:lnTo>
                  <a:pt x="239" y="143"/>
                </a:lnTo>
                <a:lnTo>
                  <a:pt x="239" y="149"/>
                </a:lnTo>
                <a:lnTo>
                  <a:pt x="238" y="149"/>
                </a:lnTo>
                <a:lnTo>
                  <a:pt x="238" y="156"/>
                </a:lnTo>
                <a:lnTo>
                  <a:pt x="238" y="159"/>
                </a:lnTo>
                <a:lnTo>
                  <a:pt x="236" y="162"/>
                </a:lnTo>
                <a:lnTo>
                  <a:pt x="236" y="166"/>
                </a:lnTo>
                <a:lnTo>
                  <a:pt x="236" y="172"/>
                </a:lnTo>
                <a:lnTo>
                  <a:pt x="235" y="176"/>
                </a:lnTo>
                <a:lnTo>
                  <a:pt x="235" y="179"/>
                </a:lnTo>
                <a:lnTo>
                  <a:pt x="235" y="180"/>
                </a:lnTo>
                <a:lnTo>
                  <a:pt x="235" y="181"/>
                </a:lnTo>
                <a:lnTo>
                  <a:pt x="235" y="182"/>
                </a:lnTo>
                <a:lnTo>
                  <a:pt x="235" y="183"/>
                </a:lnTo>
                <a:lnTo>
                  <a:pt x="234" y="190"/>
                </a:lnTo>
                <a:lnTo>
                  <a:pt x="234" y="196"/>
                </a:lnTo>
                <a:lnTo>
                  <a:pt x="233" y="199"/>
                </a:lnTo>
                <a:lnTo>
                  <a:pt x="233" y="203"/>
                </a:lnTo>
                <a:lnTo>
                  <a:pt x="233" y="205"/>
                </a:lnTo>
                <a:lnTo>
                  <a:pt x="233" y="206"/>
                </a:lnTo>
                <a:lnTo>
                  <a:pt x="231" y="206"/>
                </a:lnTo>
                <a:lnTo>
                  <a:pt x="228" y="207"/>
                </a:lnTo>
                <a:lnTo>
                  <a:pt x="224" y="208"/>
                </a:lnTo>
                <a:lnTo>
                  <a:pt x="219" y="210"/>
                </a:lnTo>
                <a:lnTo>
                  <a:pt x="215" y="211"/>
                </a:lnTo>
                <a:lnTo>
                  <a:pt x="215" y="212"/>
                </a:lnTo>
                <a:lnTo>
                  <a:pt x="214" y="212"/>
                </a:lnTo>
                <a:lnTo>
                  <a:pt x="211" y="212"/>
                </a:lnTo>
                <a:lnTo>
                  <a:pt x="203" y="214"/>
                </a:lnTo>
                <a:lnTo>
                  <a:pt x="201" y="215"/>
                </a:lnTo>
                <a:lnTo>
                  <a:pt x="200" y="215"/>
                </a:lnTo>
                <a:lnTo>
                  <a:pt x="199" y="215"/>
                </a:lnTo>
                <a:lnTo>
                  <a:pt x="199" y="216"/>
                </a:lnTo>
                <a:lnTo>
                  <a:pt x="193" y="218"/>
                </a:lnTo>
                <a:lnTo>
                  <a:pt x="190" y="219"/>
                </a:lnTo>
                <a:lnTo>
                  <a:pt x="187" y="220"/>
                </a:lnTo>
                <a:lnTo>
                  <a:pt x="186" y="220"/>
                </a:lnTo>
                <a:lnTo>
                  <a:pt x="184" y="221"/>
                </a:lnTo>
                <a:lnTo>
                  <a:pt x="180" y="222"/>
                </a:lnTo>
                <a:lnTo>
                  <a:pt x="178" y="222"/>
                </a:lnTo>
                <a:lnTo>
                  <a:pt x="177" y="222"/>
                </a:lnTo>
                <a:lnTo>
                  <a:pt x="175" y="223"/>
                </a:lnTo>
                <a:lnTo>
                  <a:pt x="174" y="223"/>
                </a:lnTo>
                <a:lnTo>
                  <a:pt x="168" y="226"/>
                </a:lnTo>
                <a:lnTo>
                  <a:pt x="167" y="226"/>
                </a:lnTo>
                <a:lnTo>
                  <a:pt x="162" y="227"/>
                </a:lnTo>
                <a:lnTo>
                  <a:pt x="160" y="228"/>
                </a:lnTo>
                <a:lnTo>
                  <a:pt x="155" y="229"/>
                </a:lnTo>
                <a:lnTo>
                  <a:pt x="153" y="229"/>
                </a:lnTo>
                <a:lnTo>
                  <a:pt x="151" y="230"/>
                </a:lnTo>
                <a:lnTo>
                  <a:pt x="146" y="231"/>
                </a:lnTo>
                <a:lnTo>
                  <a:pt x="145" y="231"/>
                </a:lnTo>
                <a:lnTo>
                  <a:pt x="142" y="232"/>
                </a:lnTo>
                <a:lnTo>
                  <a:pt x="136" y="232"/>
                </a:lnTo>
                <a:lnTo>
                  <a:pt x="134" y="234"/>
                </a:lnTo>
                <a:lnTo>
                  <a:pt x="132" y="234"/>
                </a:lnTo>
                <a:lnTo>
                  <a:pt x="127" y="235"/>
                </a:lnTo>
                <a:lnTo>
                  <a:pt x="124" y="235"/>
                </a:lnTo>
                <a:lnTo>
                  <a:pt x="123" y="236"/>
                </a:lnTo>
                <a:lnTo>
                  <a:pt x="122" y="236"/>
                </a:lnTo>
                <a:lnTo>
                  <a:pt x="121" y="236"/>
                </a:lnTo>
                <a:lnTo>
                  <a:pt x="119" y="236"/>
                </a:lnTo>
                <a:lnTo>
                  <a:pt x="118" y="236"/>
                </a:lnTo>
                <a:lnTo>
                  <a:pt x="116" y="237"/>
                </a:lnTo>
                <a:lnTo>
                  <a:pt x="115" y="237"/>
                </a:lnTo>
                <a:lnTo>
                  <a:pt x="112" y="237"/>
                </a:lnTo>
                <a:lnTo>
                  <a:pt x="106" y="238"/>
                </a:lnTo>
                <a:lnTo>
                  <a:pt x="105" y="238"/>
                </a:lnTo>
                <a:lnTo>
                  <a:pt x="103" y="239"/>
                </a:lnTo>
                <a:lnTo>
                  <a:pt x="98" y="240"/>
                </a:lnTo>
                <a:lnTo>
                  <a:pt x="96" y="240"/>
                </a:lnTo>
                <a:lnTo>
                  <a:pt x="94" y="240"/>
                </a:lnTo>
                <a:lnTo>
                  <a:pt x="92" y="240"/>
                </a:lnTo>
                <a:lnTo>
                  <a:pt x="88" y="242"/>
                </a:lnTo>
                <a:lnTo>
                  <a:pt x="87" y="242"/>
                </a:lnTo>
                <a:lnTo>
                  <a:pt x="86" y="242"/>
                </a:lnTo>
                <a:lnTo>
                  <a:pt x="82" y="243"/>
                </a:lnTo>
                <a:lnTo>
                  <a:pt x="81" y="243"/>
                </a:lnTo>
                <a:lnTo>
                  <a:pt x="80" y="243"/>
                </a:lnTo>
                <a:lnTo>
                  <a:pt x="78" y="244"/>
                </a:lnTo>
                <a:lnTo>
                  <a:pt x="76" y="244"/>
                </a:lnTo>
                <a:lnTo>
                  <a:pt x="75" y="244"/>
                </a:lnTo>
                <a:lnTo>
                  <a:pt x="70" y="244"/>
                </a:lnTo>
                <a:lnTo>
                  <a:pt x="66" y="244"/>
                </a:lnTo>
                <a:lnTo>
                  <a:pt x="63" y="245"/>
                </a:lnTo>
                <a:lnTo>
                  <a:pt x="56" y="245"/>
                </a:lnTo>
                <a:lnTo>
                  <a:pt x="55" y="245"/>
                </a:lnTo>
                <a:lnTo>
                  <a:pt x="51" y="245"/>
                </a:lnTo>
                <a:lnTo>
                  <a:pt x="48" y="246"/>
                </a:lnTo>
                <a:lnTo>
                  <a:pt x="36" y="246"/>
                </a:lnTo>
                <a:lnTo>
                  <a:pt x="33" y="247"/>
                </a:lnTo>
                <a:lnTo>
                  <a:pt x="26" y="247"/>
                </a:lnTo>
                <a:lnTo>
                  <a:pt x="23" y="247"/>
                </a:lnTo>
                <a:lnTo>
                  <a:pt x="22" y="247"/>
                </a:lnTo>
                <a:lnTo>
                  <a:pt x="17" y="248"/>
                </a:lnTo>
                <a:lnTo>
                  <a:pt x="15" y="248"/>
                </a:lnTo>
                <a:lnTo>
                  <a:pt x="10" y="248"/>
                </a:lnTo>
                <a:lnTo>
                  <a:pt x="9" y="248"/>
                </a:lnTo>
                <a:lnTo>
                  <a:pt x="8" y="248"/>
                </a:lnTo>
                <a:lnTo>
                  <a:pt x="6" y="250"/>
                </a:lnTo>
                <a:lnTo>
                  <a:pt x="4" y="250"/>
                </a:lnTo>
                <a:lnTo>
                  <a:pt x="4" y="242"/>
                </a:lnTo>
                <a:lnTo>
                  <a:pt x="4" y="240"/>
                </a:lnTo>
                <a:lnTo>
                  <a:pt x="4" y="238"/>
                </a:lnTo>
                <a:lnTo>
                  <a:pt x="3" y="232"/>
                </a:lnTo>
                <a:lnTo>
                  <a:pt x="3" y="231"/>
                </a:lnTo>
                <a:lnTo>
                  <a:pt x="3" y="228"/>
                </a:lnTo>
                <a:lnTo>
                  <a:pt x="3" y="222"/>
                </a:lnTo>
                <a:lnTo>
                  <a:pt x="3" y="220"/>
                </a:lnTo>
                <a:lnTo>
                  <a:pt x="3" y="216"/>
                </a:lnTo>
                <a:lnTo>
                  <a:pt x="3" y="211"/>
                </a:lnTo>
                <a:lnTo>
                  <a:pt x="3" y="210"/>
                </a:lnTo>
                <a:lnTo>
                  <a:pt x="3" y="208"/>
                </a:lnTo>
                <a:lnTo>
                  <a:pt x="3" y="206"/>
                </a:lnTo>
                <a:lnTo>
                  <a:pt x="3" y="204"/>
                </a:lnTo>
                <a:lnTo>
                  <a:pt x="3" y="200"/>
                </a:lnTo>
                <a:lnTo>
                  <a:pt x="3" y="199"/>
                </a:lnTo>
                <a:lnTo>
                  <a:pt x="3" y="192"/>
                </a:lnTo>
                <a:lnTo>
                  <a:pt x="3" y="191"/>
                </a:lnTo>
                <a:lnTo>
                  <a:pt x="3" y="190"/>
                </a:lnTo>
                <a:lnTo>
                  <a:pt x="3" y="189"/>
                </a:lnTo>
                <a:lnTo>
                  <a:pt x="3" y="186"/>
                </a:lnTo>
                <a:lnTo>
                  <a:pt x="3" y="184"/>
                </a:lnTo>
                <a:lnTo>
                  <a:pt x="3" y="181"/>
                </a:lnTo>
                <a:lnTo>
                  <a:pt x="3" y="180"/>
                </a:lnTo>
                <a:lnTo>
                  <a:pt x="3" y="179"/>
                </a:lnTo>
                <a:lnTo>
                  <a:pt x="2" y="176"/>
                </a:lnTo>
                <a:lnTo>
                  <a:pt x="2" y="175"/>
                </a:lnTo>
                <a:lnTo>
                  <a:pt x="2" y="174"/>
                </a:lnTo>
                <a:lnTo>
                  <a:pt x="2" y="173"/>
                </a:lnTo>
                <a:lnTo>
                  <a:pt x="2" y="172"/>
                </a:lnTo>
                <a:lnTo>
                  <a:pt x="3" y="170"/>
                </a:lnTo>
                <a:lnTo>
                  <a:pt x="3" y="168"/>
                </a:lnTo>
                <a:lnTo>
                  <a:pt x="3" y="167"/>
                </a:lnTo>
                <a:lnTo>
                  <a:pt x="2" y="166"/>
                </a:lnTo>
                <a:lnTo>
                  <a:pt x="2" y="165"/>
                </a:lnTo>
                <a:lnTo>
                  <a:pt x="2" y="162"/>
                </a:lnTo>
                <a:lnTo>
                  <a:pt x="2" y="157"/>
                </a:lnTo>
                <a:lnTo>
                  <a:pt x="2" y="155"/>
                </a:lnTo>
                <a:lnTo>
                  <a:pt x="2" y="149"/>
                </a:lnTo>
                <a:lnTo>
                  <a:pt x="2" y="148"/>
                </a:lnTo>
                <a:lnTo>
                  <a:pt x="2" y="147"/>
                </a:lnTo>
                <a:lnTo>
                  <a:pt x="2" y="142"/>
                </a:lnTo>
                <a:lnTo>
                  <a:pt x="2" y="139"/>
                </a:lnTo>
                <a:lnTo>
                  <a:pt x="2" y="132"/>
                </a:lnTo>
                <a:lnTo>
                  <a:pt x="2" y="122"/>
                </a:lnTo>
                <a:lnTo>
                  <a:pt x="2" y="120"/>
                </a:lnTo>
                <a:lnTo>
                  <a:pt x="2" y="117"/>
                </a:lnTo>
                <a:lnTo>
                  <a:pt x="2" y="115"/>
                </a:lnTo>
                <a:lnTo>
                  <a:pt x="2" y="110"/>
                </a:lnTo>
                <a:lnTo>
                  <a:pt x="1" y="106"/>
                </a:lnTo>
                <a:lnTo>
                  <a:pt x="1" y="103"/>
                </a:lnTo>
                <a:lnTo>
                  <a:pt x="1" y="102"/>
                </a:lnTo>
                <a:lnTo>
                  <a:pt x="1" y="99"/>
                </a:lnTo>
                <a:lnTo>
                  <a:pt x="1" y="96"/>
                </a:lnTo>
                <a:lnTo>
                  <a:pt x="1" y="95"/>
                </a:lnTo>
                <a:lnTo>
                  <a:pt x="1" y="94"/>
                </a:lnTo>
                <a:lnTo>
                  <a:pt x="1" y="92"/>
                </a:lnTo>
                <a:lnTo>
                  <a:pt x="1" y="90"/>
                </a:lnTo>
                <a:lnTo>
                  <a:pt x="1" y="84"/>
                </a:lnTo>
                <a:lnTo>
                  <a:pt x="1" y="77"/>
                </a:lnTo>
                <a:lnTo>
                  <a:pt x="1" y="76"/>
                </a:lnTo>
                <a:lnTo>
                  <a:pt x="1" y="71"/>
                </a:lnTo>
                <a:lnTo>
                  <a:pt x="1" y="70"/>
                </a:lnTo>
                <a:lnTo>
                  <a:pt x="1" y="68"/>
                </a:lnTo>
                <a:lnTo>
                  <a:pt x="1" y="66"/>
                </a:lnTo>
                <a:lnTo>
                  <a:pt x="1" y="63"/>
                </a:lnTo>
                <a:lnTo>
                  <a:pt x="1" y="58"/>
                </a:lnTo>
                <a:lnTo>
                  <a:pt x="1" y="56"/>
                </a:lnTo>
                <a:lnTo>
                  <a:pt x="1" y="55"/>
                </a:lnTo>
                <a:lnTo>
                  <a:pt x="1" y="54"/>
                </a:lnTo>
                <a:lnTo>
                  <a:pt x="1" y="51"/>
                </a:lnTo>
                <a:lnTo>
                  <a:pt x="1" y="42"/>
                </a:lnTo>
                <a:lnTo>
                  <a:pt x="1" y="36"/>
                </a:lnTo>
                <a:lnTo>
                  <a:pt x="0" y="24"/>
                </a:lnTo>
                <a:lnTo>
                  <a:pt x="0" y="23"/>
                </a:lnTo>
                <a:lnTo>
                  <a:pt x="0" y="22"/>
                </a:lnTo>
                <a:lnTo>
                  <a:pt x="0" y="21"/>
                </a:lnTo>
                <a:lnTo>
                  <a:pt x="0" y="16"/>
                </a:lnTo>
                <a:lnTo>
                  <a:pt x="0" y="14"/>
                </a:lnTo>
                <a:lnTo>
                  <a:pt x="0" y="12"/>
                </a:lnTo>
                <a:lnTo>
                  <a:pt x="0" y="6"/>
                </a:lnTo>
                <a:lnTo>
                  <a:pt x="0" y="5"/>
                </a:lnTo>
                <a:lnTo>
                  <a:pt x="1" y="5"/>
                </a:lnTo>
                <a:lnTo>
                  <a:pt x="10" y="5"/>
                </a:lnTo>
                <a:lnTo>
                  <a:pt x="15" y="5"/>
                </a:lnTo>
                <a:lnTo>
                  <a:pt x="16" y="5"/>
                </a:lnTo>
                <a:lnTo>
                  <a:pt x="20" y="5"/>
                </a:lnTo>
                <a:lnTo>
                  <a:pt x="25" y="5"/>
                </a:lnTo>
                <a:lnTo>
                  <a:pt x="26" y="5"/>
                </a:lnTo>
                <a:lnTo>
                  <a:pt x="27" y="5"/>
                </a:lnTo>
                <a:lnTo>
                  <a:pt x="31" y="5"/>
                </a:lnTo>
                <a:lnTo>
                  <a:pt x="38" y="5"/>
                </a:lnTo>
                <a:lnTo>
                  <a:pt x="42" y="4"/>
                </a:lnTo>
                <a:lnTo>
                  <a:pt x="47" y="4"/>
                </a:lnTo>
                <a:lnTo>
                  <a:pt x="49" y="4"/>
                </a:lnTo>
                <a:lnTo>
                  <a:pt x="51" y="4"/>
                </a:lnTo>
                <a:lnTo>
                  <a:pt x="56" y="4"/>
                </a:lnTo>
                <a:lnTo>
                  <a:pt x="60" y="4"/>
                </a:lnTo>
                <a:lnTo>
                  <a:pt x="63" y="4"/>
                </a:lnTo>
                <a:lnTo>
                  <a:pt x="65" y="4"/>
                </a:lnTo>
                <a:lnTo>
                  <a:pt x="73" y="4"/>
                </a:lnTo>
                <a:lnTo>
                  <a:pt x="74" y="4"/>
                </a:lnTo>
                <a:lnTo>
                  <a:pt x="75" y="4"/>
                </a:lnTo>
                <a:lnTo>
                  <a:pt x="80" y="4"/>
                </a:lnTo>
                <a:lnTo>
                  <a:pt x="82" y="4"/>
                </a:lnTo>
                <a:lnTo>
                  <a:pt x="84" y="4"/>
                </a:lnTo>
                <a:lnTo>
                  <a:pt x="86" y="4"/>
                </a:lnTo>
                <a:lnTo>
                  <a:pt x="87" y="4"/>
                </a:lnTo>
                <a:lnTo>
                  <a:pt x="92" y="4"/>
                </a:lnTo>
                <a:lnTo>
                  <a:pt x="95" y="4"/>
                </a:lnTo>
                <a:lnTo>
                  <a:pt x="97" y="4"/>
                </a:lnTo>
                <a:lnTo>
                  <a:pt x="100" y="4"/>
                </a:lnTo>
                <a:lnTo>
                  <a:pt x="102" y="4"/>
                </a:lnTo>
                <a:lnTo>
                  <a:pt x="104" y="4"/>
                </a:lnTo>
                <a:lnTo>
                  <a:pt x="107" y="4"/>
                </a:lnTo>
                <a:lnTo>
                  <a:pt x="111" y="3"/>
                </a:lnTo>
                <a:lnTo>
                  <a:pt x="112" y="3"/>
                </a:lnTo>
                <a:lnTo>
                  <a:pt x="114" y="3"/>
                </a:lnTo>
                <a:lnTo>
                  <a:pt x="115" y="3"/>
                </a:lnTo>
                <a:lnTo>
                  <a:pt x="116" y="3"/>
                </a:lnTo>
                <a:lnTo>
                  <a:pt x="120" y="3"/>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10" name="Freeform 164"/>
          <p:cNvSpPr>
            <a:spLocks/>
          </p:cNvSpPr>
          <p:nvPr/>
        </p:nvSpPr>
        <p:spPr bwMode="auto">
          <a:xfrm>
            <a:off x="5804519" y="3918905"/>
            <a:ext cx="562995" cy="573981"/>
          </a:xfrm>
          <a:custGeom>
            <a:avLst/>
            <a:gdLst>
              <a:gd name="T0" fmla="*/ 213 w 217"/>
              <a:gd name="T1" fmla="*/ 16 h 261"/>
              <a:gd name="T2" fmla="*/ 214 w 217"/>
              <a:gd name="T3" fmla="*/ 37 h 261"/>
              <a:gd name="T4" fmla="*/ 214 w 217"/>
              <a:gd name="T5" fmla="*/ 58 h 261"/>
              <a:gd name="T6" fmla="*/ 214 w 217"/>
              <a:gd name="T7" fmla="*/ 72 h 261"/>
              <a:gd name="T8" fmla="*/ 214 w 217"/>
              <a:gd name="T9" fmla="*/ 90 h 261"/>
              <a:gd name="T10" fmla="*/ 215 w 217"/>
              <a:gd name="T11" fmla="*/ 105 h 261"/>
              <a:gd name="T12" fmla="*/ 215 w 217"/>
              <a:gd name="T13" fmla="*/ 137 h 261"/>
              <a:gd name="T14" fmla="*/ 215 w 217"/>
              <a:gd name="T15" fmla="*/ 144 h 261"/>
              <a:gd name="T16" fmla="*/ 215 w 217"/>
              <a:gd name="T17" fmla="*/ 152 h 261"/>
              <a:gd name="T18" fmla="*/ 216 w 217"/>
              <a:gd name="T19" fmla="*/ 163 h 261"/>
              <a:gd name="T20" fmla="*/ 215 w 217"/>
              <a:gd name="T21" fmla="*/ 169 h 261"/>
              <a:gd name="T22" fmla="*/ 216 w 217"/>
              <a:gd name="T23" fmla="*/ 179 h 261"/>
              <a:gd name="T24" fmla="*/ 216 w 217"/>
              <a:gd name="T25" fmla="*/ 195 h 261"/>
              <a:gd name="T26" fmla="*/ 216 w 217"/>
              <a:gd name="T27" fmla="*/ 206 h 261"/>
              <a:gd name="T28" fmla="*/ 217 w 217"/>
              <a:gd name="T29" fmla="*/ 233 h 261"/>
              <a:gd name="T30" fmla="*/ 206 w 217"/>
              <a:gd name="T31" fmla="*/ 245 h 261"/>
              <a:gd name="T32" fmla="*/ 198 w 217"/>
              <a:gd name="T33" fmla="*/ 246 h 261"/>
              <a:gd name="T34" fmla="*/ 179 w 217"/>
              <a:gd name="T35" fmla="*/ 247 h 261"/>
              <a:gd name="T36" fmla="*/ 166 w 217"/>
              <a:gd name="T37" fmla="*/ 248 h 261"/>
              <a:gd name="T38" fmla="*/ 155 w 217"/>
              <a:gd name="T39" fmla="*/ 249 h 261"/>
              <a:gd name="T40" fmla="*/ 145 w 217"/>
              <a:gd name="T41" fmla="*/ 250 h 261"/>
              <a:gd name="T42" fmla="*/ 128 w 217"/>
              <a:gd name="T43" fmla="*/ 251 h 261"/>
              <a:gd name="T44" fmla="*/ 112 w 217"/>
              <a:gd name="T45" fmla="*/ 253 h 261"/>
              <a:gd name="T46" fmla="*/ 105 w 217"/>
              <a:gd name="T47" fmla="*/ 253 h 261"/>
              <a:gd name="T48" fmla="*/ 97 w 217"/>
              <a:gd name="T49" fmla="*/ 254 h 261"/>
              <a:gd name="T50" fmla="*/ 80 w 217"/>
              <a:gd name="T51" fmla="*/ 255 h 261"/>
              <a:gd name="T52" fmla="*/ 70 w 217"/>
              <a:gd name="T53" fmla="*/ 256 h 261"/>
              <a:gd name="T54" fmla="*/ 54 w 217"/>
              <a:gd name="T55" fmla="*/ 257 h 261"/>
              <a:gd name="T56" fmla="*/ 38 w 217"/>
              <a:gd name="T57" fmla="*/ 258 h 261"/>
              <a:gd name="T58" fmla="*/ 20 w 217"/>
              <a:gd name="T59" fmla="*/ 259 h 261"/>
              <a:gd name="T60" fmla="*/ 8 w 217"/>
              <a:gd name="T61" fmla="*/ 261 h 261"/>
              <a:gd name="T62" fmla="*/ 4 w 217"/>
              <a:gd name="T63" fmla="*/ 253 h 261"/>
              <a:gd name="T64" fmla="*/ 4 w 217"/>
              <a:gd name="T65" fmla="*/ 243 h 261"/>
              <a:gd name="T66" fmla="*/ 4 w 217"/>
              <a:gd name="T67" fmla="*/ 232 h 261"/>
              <a:gd name="T68" fmla="*/ 4 w 217"/>
              <a:gd name="T69" fmla="*/ 217 h 261"/>
              <a:gd name="T70" fmla="*/ 1 w 217"/>
              <a:gd name="T71" fmla="*/ 199 h 261"/>
              <a:gd name="T72" fmla="*/ 1 w 217"/>
              <a:gd name="T73" fmla="*/ 181 h 261"/>
              <a:gd name="T74" fmla="*/ 1 w 217"/>
              <a:gd name="T75" fmla="*/ 161 h 261"/>
              <a:gd name="T76" fmla="*/ 0 w 217"/>
              <a:gd name="T77" fmla="*/ 154 h 261"/>
              <a:gd name="T78" fmla="*/ 0 w 217"/>
              <a:gd name="T79" fmla="*/ 139 h 261"/>
              <a:gd name="T80" fmla="*/ 0 w 217"/>
              <a:gd name="T81" fmla="*/ 120 h 261"/>
              <a:gd name="T82" fmla="*/ 0 w 217"/>
              <a:gd name="T83" fmla="*/ 107 h 261"/>
              <a:gd name="T84" fmla="*/ 0 w 217"/>
              <a:gd name="T85" fmla="*/ 98 h 261"/>
              <a:gd name="T86" fmla="*/ 0 w 217"/>
              <a:gd name="T87" fmla="*/ 74 h 261"/>
              <a:gd name="T88" fmla="*/ 0 w 217"/>
              <a:gd name="T89" fmla="*/ 53 h 261"/>
              <a:gd name="T90" fmla="*/ 0 w 217"/>
              <a:gd name="T91" fmla="*/ 33 h 261"/>
              <a:gd name="T92" fmla="*/ 0 w 217"/>
              <a:gd name="T93" fmla="*/ 16 h 261"/>
              <a:gd name="T94" fmla="*/ 12 w 217"/>
              <a:gd name="T95" fmla="*/ 1 h 261"/>
              <a:gd name="T96" fmla="*/ 38 w 217"/>
              <a:gd name="T97" fmla="*/ 1 h 261"/>
              <a:gd name="T98" fmla="*/ 55 w 217"/>
              <a:gd name="T99" fmla="*/ 1 h 261"/>
              <a:gd name="T100" fmla="*/ 77 w 217"/>
              <a:gd name="T101" fmla="*/ 1 h 261"/>
              <a:gd name="T102" fmla="*/ 107 w 217"/>
              <a:gd name="T103" fmla="*/ 1 h 261"/>
              <a:gd name="T104" fmla="*/ 128 w 217"/>
              <a:gd name="T105" fmla="*/ 1 h 261"/>
              <a:gd name="T106" fmla="*/ 156 w 217"/>
              <a:gd name="T107" fmla="*/ 1 h 261"/>
              <a:gd name="T108" fmla="*/ 173 w 217"/>
              <a:gd name="T109" fmla="*/ 0 h 261"/>
              <a:gd name="T110" fmla="*/ 195 w 217"/>
              <a:gd name="T111" fmla="*/ 0 h 261"/>
              <a:gd name="T112" fmla="*/ 211 w 217"/>
              <a:gd name="T113" fmla="*/ 0 h 26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17" h="261">
                <a:moveTo>
                  <a:pt x="213" y="0"/>
                </a:moveTo>
                <a:lnTo>
                  <a:pt x="213" y="1"/>
                </a:lnTo>
                <a:lnTo>
                  <a:pt x="213" y="7"/>
                </a:lnTo>
                <a:lnTo>
                  <a:pt x="213" y="9"/>
                </a:lnTo>
                <a:lnTo>
                  <a:pt x="213" y="11"/>
                </a:lnTo>
                <a:lnTo>
                  <a:pt x="213" y="16"/>
                </a:lnTo>
                <a:lnTo>
                  <a:pt x="213" y="17"/>
                </a:lnTo>
                <a:lnTo>
                  <a:pt x="213" y="18"/>
                </a:lnTo>
                <a:lnTo>
                  <a:pt x="213" y="19"/>
                </a:lnTo>
                <a:lnTo>
                  <a:pt x="214" y="31"/>
                </a:lnTo>
                <a:lnTo>
                  <a:pt x="214" y="37"/>
                </a:lnTo>
                <a:lnTo>
                  <a:pt x="214" y="46"/>
                </a:lnTo>
                <a:lnTo>
                  <a:pt x="214" y="49"/>
                </a:lnTo>
                <a:lnTo>
                  <a:pt x="214" y="50"/>
                </a:lnTo>
                <a:lnTo>
                  <a:pt x="214" y="51"/>
                </a:lnTo>
                <a:lnTo>
                  <a:pt x="214" y="53"/>
                </a:lnTo>
                <a:lnTo>
                  <a:pt x="214" y="58"/>
                </a:lnTo>
                <a:lnTo>
                  <a:pt x="214" y="61"/>
                </a:lnTo>
                <a:lnTo>
                  <a:pt x="214" y="63"/>
                </a:lnTo>
                <a:lnTo>
                  <a:pt x="214" y="65"/>
                </a:lnTo>
                <a:lnTo>
                  <a:pt x="214" y="66"/>
                </a:lnTo>
                <a:lnTo>
                  <a:pt x="214" y="71"/>
                </a:lnTo>
                <a:lnTo>
                  <a:pt x="214" y="72"/>
                </a:lnTo>
                <a:lnTo>
                  <a:pt x="214" y="79"/>
                </a:lnTo>
                <a:lnTo>
                  <a:pt x="214" y="85"/>
                </a:lnTo>
                <a:lnTo>
                  <a:pt x="214" y="87"/>
                </a:lnTo>
                <a:lnTo>
                  <a:pt x="214" y="89"/>
                </a:lnTo>
                <a:lnTo>
                  <a:pt x="214" y="90"/>
                </a:lnTo>
                <a:lnTo>
                  <a:pt x="214" y="91"/>
                </a:lnTo>
                <a:lnTo>
                  <a:pt x="214" y="94"/>
                </a:lnTo>
                <a:lnTo>
                  <a:pt x="214" y="97"/>
                </a:lnTo>
                <a:lnTo>
                  <a:pt x="214" y="98"/>
                </a:lnTo>
                <a:lnTo>
                  <a:pt x="214" y="101"/>
                </a:lnTo>
                <a:lnTo>
                  <a:pt x="215" y="105"/>
                </a:lnTo>
                <a:lnTo>
                  <a:pt x="215" y="110"/>
                </a:lnTo>
                <a:lnTo>
                  <a:pt x="215" y="112"/>
                </a:lnTo>
                <a:lnTo>
                  <a:pt x="215" y="115"/>
                </a:lnTo>
                <a:lnTo>
                  <a:pt x="215" y="117"/>
                </a:lnTo>
                <a:lnTo>
                  <a:pt x="215" y="127"/>
                </a:lnTo>
                <a:lnTo>
                  <a:pt x="215" y="134"/>
                </a:lnTo>
                <a:lnTo>
                  <a:pt x="215" y="137"/>
                </a:lnTo>
                <a:lnTo>
                  <a:pt x="215" y="142"/>
                </a:lnTo>
                <a:lnTo>
                  <a:pt x="215" y="143"/>
                </a:lnTo>
                <a:lnTo>
                  <a:pt x="215" y="144"/>
                </a:lnTo>
                <a:lnTo>
                  <a:pt x="215" y="150"/>
                </a:lnTo>
                <a:lnTo>
                  <a:pt x="215" y="152"/>
                </a:lnTo>
                <a:lnTo>
                  <a:pt x="215" y="157"/>
                </a:lnTo>
                <a:lnTo>
                  <a:pt x="215" y="160"/>
                </a:lnTo>
                <a:lnTo>
                  <a:pt x="215" y="161"/>
                </a:lnTo>
                <a:lnTo>
                  <a:pt x="216" y="162"/>
                </a:lnTo>
                <a:lnTo>
                  <a:pt x="216" y="163"/>
                </a:lnTo>
                <a:lnTo>
                  <a:pt x="216" y="165"/>
                </a:lnTo>
                <a:lnTo>
                  <a:pt x="215" y="167"/>
                </a:lnTo>
                <a:lnTo>
                  <a:pt x="215" y="168"/>
                </a:lnTo>
                <a:lnTo>
                  <a:pt x="215" y="169"/>
                </a:lnTo>
                <a:lnTo>
                  <a:pt x="215" y="170"/>
                </a:lnTo>
                <a:lnTo>
                  <a:pt x="215" y="171"/>
                </a:lnTo>
                <a:lnTo>
                  <a:pt x="216" y="174"/>
                </a:lnTo>
                <a:lnTo>
                  <a:pt x="216" y="175"/>
                </a:lnTo>
                <a:lnTo>
                  <a:pt x="216" y="176"/>
                </a:lnTo>
                <a:lnTo>
                  <a:pt x="216" y="179"/>
                </a:lnTo>
                <a:lnTo>
                  <a:pt x="216" y="181"/>
                </a:lnTo>
                <a:lnTo>
                  <a:pt x="216" y="184"/>
                </a:lnTo>
                <a:lnTo>
                  <a:pt x="216" y="185"/>
                </a:lnTo>
                <a:lnTo>
                  <a:pt x="216" y="186"/>
                </a:lnTo>
                <a:lnTo>
                  <a:pt x="216" y="187"/>
                </a:lnTo>
                <a:lnTo>
                  <a:pt x="216" y="194"/>
                </a:lnTo>
                <a:lnTo>
                  <a:pt x="216" y="195"/>
                </a:lnTo>
                <a:lnTo>
                  <a:pt x="216" y="199"/>
                </a:lnTo>
                <a:lnTo>
                  <a:pt x="216" y="201"/>
                </a:lnTo>
                <a:lnTo>
                  <a:pt x="216" y="203"/>
                </a:lnTo>
                <a:lnTo>
                  <a:pt x="216" y="205"/>
                </a:lnTo>
                <a:lnTo>
                  <a:pt x="216" y="206"/>
                </a:lnTo>
                <a:lnTo>
                  <a:pt x="216" y="211"/>
                </a:lnTo>
                <a:lnTo>
                  <a:pt x="216" y="215"/>
                </a:lnTo>
                <a:lnTo>
                  <a:pt x="216" y="217"/>
                </a:lnTo>
                <a:lnTo>
                  <a:pt x="216" y="223"/>
                </a:lnTo>
                <a:lnTo>
                  <a:pt x="216" y="226"/>
                </a:lnTo>
                <a:lnTo>
                  <a:pt x="216" y="227"/>
                </a:lnTo>
                <a:lnTo>
                  <a:pt x="217" y="233"/>
                </a:lnTo>
                <a:lnTo>
                  <a:pt x="217" y="235"/>
                </a:lnTo>
                <a:lnTo>
                  <a:pt x="217" y="237"/>
                </a:lnTo>
                <a:lnTo>
                  <a:pt x="217" y="245"/>
                </a:lnTo>
                <a:lnTo>
                  <a:pt x="214" y="245"/>
                </a:lnTo>
                <a:lnTo>
                  <a:pt x="208" y="245"/>
                </a:lnTo>
                <a:lnTo>
                  <a:pt x="206" y="245"/>
                </a:lnTo>
                <a:lnTo>
                  <a:pt x="205" y="246"/>
                </a:lnTo>
                <a:lnTo>
                  <a:pt x="204" y="246"/>
                </a:lnTo>
                <a:lnTo>
                  <a:pt x="203" y="246"/>
                </a:lnTo>
                <a:lnTo>
                  <a:pt x="201" y="246"/>
                </a:lnTo>
                <a:lnTo>
                  <a:pt x="200" y="246"/>
                </a:lnTo>
                <a:lnTo>
                  <a:pt x="198" y="246"/>
                </a:lnTo>
                <a:lnTo>
                  <a:pt x="196" y="246"/>
                </a:lnTo>
                <a:lnTo>
                  <a:pt x="189" y="247"/>
                </a:lnTo>
                <a:lnTo>
                  <a:pt x="185" y="247"/>
                </a:lnTo>
                <a:lnTo>
                  <a:pt x="184" y="247"/>
                </a:lnTo>
                <a:lnTo>
                  <a:pt x="183" y="247"/>
                </a:lnTo>
                <a:lnTo>
                  <a:pt x="180" y="247"/>
                </a:lnTo>
                <a:lnTo>
                  <a:pt x="179" y="247"/>
                </a:lnTo>
                <a:lnTo>
                  <a:pt x="174" y="248"/>
                </a:lnTo>
                <a:lnTo>
                  <a:pt x="173" y="248"/>
                </a:lnTo>
                <a:lnTo>
                  <a:pt x="171" y="248"/>
                </a:lnTo>
                <a:lnTo>
                  <a:pt x="168" y="248"/>
                </a:lnTo>
                <a:lnTo>
                  <a:pt x="167" y="248"/>
                </a:lnTo>
                <a:lnTo>
                  <a:pt x="166" y="248"/>
                </a:lnTo>
                <a:lnTo>
                  <a:pt x="164" y="248"/>
                </a:lnTo>
                <a:lnTo>
                  <a:pt x="161" y="249"/>
                </a:lnTo>
                <a:lnTo>
                  <a:pt x="158" y="249"/>
                </a:lnTo>
                <a:lnTo>
                  <a:pt x="157" y="249"/>
                </a:lnTo>
                <a:lnTo>
                  <a:pt x="155" y="249"/>
                </a:lnTo>
                <a:lnTo>
                  <a:pt x="153" y="249"/>
                </a:lnTo>
                <a:lnTo>
                  <a:pt x="152" y="249"/>
                </a:lnTo>
                <a:lnTo>
                  <a:pt x="150" y="249"/>
                </a:lnTo>
                <a:lnTo>
                  <a:pt x="148" y="250"/>
                </a:lnTo>
                <a:lnTo>
                  <a:pt x="147" y="250"/>
                </a:lnTo>
                <a:lnTo>
                  <a:pt x="145" y="250"/>
                </a:lnTo>
                <a:lnTo>
                  <a:pt x="144" y="250"/>
                </a:lnTo>
                <a:lnTo>
                  <a:pt x="143" y="250"/>
                </a:lnTo>
                <a:lnTo>
                  <a:pt x="141" y="250"/>
                </a:lnTo>
                <a:lnTo>
                  <a:pt x="140" y="250"/>
                </a:lnTo>
                <a:lnTo>
                  <a:pt x="137" y="250"/>
                </a:lnTo>
                <a:lnTo>
                  <a:pt x="128" y="251"/>
                </a:lnTo>
                <a:lnTo>
                  <a:pt x="126" y="251"/>
                </a:lnTo>
                <a:lnTo>
                  <a:pt x="124" y="251"/>
                </a:lnTo>
                <a:lnTo>
                  <a:pt x="119" y="251"/>
                </a:lnTo>
                <a:lnTo>
                  <a:pt x="118" y="253"/>
                </a:lnTo>
                <a:lnTo>
                  <a:pt x="115" y="253"/>
                </a:lnTo>
                <a:lnTo>
                  <a:pt x="112" y="253"/>
                </a:lnTo>
                <a:lnTo>
                  <a:pt x="111" y="253"/>
                </a:lnTo>
                <a:lnTo>
                  <a:pt x="110" y="253"/>
                </a:lnTo>
                <a:lnTo>
                  <a:pt x="109" y="253"/>
                </a:lnTo>
                <a:lnTo>
                  <a:pt x="108" y="253"/>
                </a:lnTo>
                <a:lnTo>
                  <a:pt x="105" y="253"/>
                </a:lnTo>
                <a:lnTo>
                  <a:pt x="104" y="253"/>
                </a:lnTo>
                <a:lnTo>
                  <a:pt x="103" y="254"/>
                </a:lnTo>
                <a:lnTo>
                  <a:pt x="102" y="254"/>
                </a:lnTo>
                <a:lnTo>
                  <a:pt x="100" y="254"/>
                </a:lnTo>
                <a:lnTo>
                  <a:pt x="99" y="254"/>
                </a:lnTo>
                <a:lnTo>
                  <a:pt x="97" y="254"/>
                </a:lnTo>
                <a:lnTo>
                  <a:pt x="95" y="254"/>
                </a:lnTo>
                <a:lnTo>
                  <a:pt x="93" y="254"/>
                </a:lnTo>
                <a:lnTo>
                  <a:pt x="88" y="254"/>
                </a:lnTo>
                <a:lnTo>
                  <a:pt x="84" y="255"/>
                </a:lnTo>
                <a:lnTo>
                  <a:pt x="81" y="255"/>
                </a:lnTo>
                <a:lnTo>
                  <a:pt x="80" y="255"/>
                </a:lnTo>
                <a:lnTo>
                  <a:pt x="77" y="255"/>
                </a:lnTo>
                <a:lnTo>
                  <a:pt x="76" y="255"/>
                </a:lnTo>
                <a:lnTo>
                  <a:pt x="73" y="255"/>
                </a:lnTo>
                <a:lnTo>
                  <a:pt x="72" y="256"/>
                </a:lnTo>
                <a:lnTo>
                  <a:pt x="70" y="256"/>
                </a:lnTo>
                <a:lnTo>
                  <a:pt x="69" y="256"/>
                </a:lnTo>
                <a:lnTo>
                  <a:pt x="67" y="256"/>
                </a:lnTo>
                <a:lnTo>
                  <a:pt x="65" y="256"/>
                </a:lnTo>
                <a:lnTo>
                  <a:pt x="64" y="256"/>
                </a:lnTo>
                <a:lnTo>
                  <a:pt x="59" y="256"/>
                </a:lnTo>
                <a:lnTo>
                  <a:pt x="57" y="257"/>
                </a:lnTo>
                <a:lnTo>
                  <a:pt x="54" y="257"/>
                </a:lnTo>
                <a:lnTo>
                  <a:pt x="51" y="257"/>
                </a:lnTo>
                <a:lnTo>
                  <a:pt x="49" y="257"/>
                </a:lnTo>
                <a:lnTo>
                  <a:pt x="47" y="257"/>
                </a:lnTo>
                <a:lnTo>
                  <a:pt x="46" y="257"/>
                </a:lnTo>
                <a:lnTo>
                  <a:pt x="39" y="258"/>
                </a:lnTo>
                <a:lnTo>
                  <a:pt x="38" y="258"/>
                </a:lnTo>
                <a:lnTo>
                  <a:pt x="37" y="258"/>
                </a:lnTo>
                <a:lnTo>
                  <a:pt x="32" y="258"/>
                </a:lnTo>
                <a:lnTo>
                  <a:pt x="30" y="258"/>
                </a:lnTo>
                <a:lnTo>
                  <a:pt x="27" y="259"/>
                </a:lnTo>
                <a:lnTo>
                  <a:pt x="23" y="259"/>
                </a:lnTo>
                <a:lnTo>
                  <a:pt x="20" y="259"/>
                </a:lnTo>
                <a:lnTo>
                  <a:pt x="16" y="259"/>
                </a:lnTo>
                <a:lnTo>
                  <a:pt x="12" y="259"/>
                </a:lnTo>
                <a:lnTo>
                  <a:pt x="12" y="261"/>
                </a:lnTo>
                <a:lnTo>
                  <a:pt x="9" y="261"/>
                </a:lnTo>
                <a:lnTo>
                  <a:pt x="8" y="261"/>
                </a:lnTo>
                <a:lnTo>
                  <a:pt x="7" y="261"/>
                </a:lnTo>
                <a:lnTo>
                  <a:pt x="5" y="261"/>
                </a:lnTo>
                <a:lnTo>
                  <a:pt x="4" y="261"/>
                </a:lnTo>
                <a:lnTo>
                  <a:pt x="4" y="259"/>
                </a:lnTo>
                <a:lnTo>
                  <a:pt x="4" y="253"/>
                </a:lnTo>
                <a:lnTo>
                  <a:pt x="4" y="251"/>
                </a:lnTo>
                <a:lnTo>
                  <a:pt x="4" y="247"/>
                </a:lnTo>
                <a:lnTo>
                  <a:pt x="4" y="246"/>
                </a:lnTo>
                <a:lnTo>
                  <a:pt x="4" y="245"/>
                </a:lnTo>
                <a:lnTo>
                  <a:pt x="4" y="243"/>
                </a:lnTo>
                <a:lnTo>
                  <a:pt x="4" y="242"/>
                </a:lnTo>
                <a:lnTo>
                  <a:pt x="4" y="240"/>
                </a:lnTo>
                <a:lnTo>
                  <a:pt x="4" y="238"/>
                </a:lnTo>
                <a:lnTo>
                  <a:pt x="4" y="232"/>
                </a:lnTo>
                <a:lnTo>
                  <a:pt x="4" y="231"/>
                </a:lnTo>
                <a:lnTo>
                  <a:pt x="4" y="230"/>
                </a:lnTo>
                <a:lnTo>
                  <a:pt x="4" y="224"/>
                </a:lnTo>
                <a:lnTo>
                  <a:pt x="4" y="222"/>
                </a:lnTo>
                <a:lnTo>
                  <a:pt x="4" y="219"/>
                </a:lnTo>
                <a:lnTo>
                  <a:pt x="4" y="217"/>
                </a:lnTo>
                <a:lnTo>
                  <a:pt x="4" y="216"/>
                </a:lnTo>
                <a:lnTo>
                  <a:pt x="1" y="216"/>
                </a:lnTo>
                <a:lnTo>
                  <a:pt x="1" y="211"/>
                </a:lnTo>
                <a:lnTo>
                  <a:pt x="1" y="209"/>
                </a:lnTo>
                <a:lnTo>
                  <a:pt x="1" y="206"/>
                </a:lnTo>
                <a:lnTo>
                  <a:pt x="1" y="199"/>
                </a:lnTo>
                <a:lnTo>
                  <a:pt x="1" y="197"/>
                </a:lnTo>
                <a:lnTo>
                  <a:pt x="1" y="194"/>
                </a:lnTo>
                <a:lnTo>
                  <a:pt x="1" y="193"/>
                </a:lnTo>
                <a:lnTo>
                  <a:pt x="1" y="190"/>
                </a:lnTo>
                <a:lnTo>
                  <a:pt x="1" y="185"/>
                </a:lnTo>
                <a:lnTo>
                  <a:pt x="1" y="182"/>
                </a:lnTo>
                <a:lnTo>
                  <a:pt x="1" y="181"/>
                </a:lnTo>
                <a:lnTo>
                  <a:pt x="1" y="179"/>
                </a:lnTo>
                <a:lnTo>
                  <a:pt x="1" y="174"/>
                </a:lnTo>
                <a:lnTo>
                  <a:pt x="1" y="173"/>
                </a:lnTo>
                <a:lnTo>
                  <a:pt x="1" y="169"/>
                </a:lnTo>
                <a:lnTo>
                  <a:pt x="1" y="168"/>
                </a:lnTo>
                <a:lnTo>
                  <a:pt x="1" y="162"/>
                </a:lnTo>
                <a:lnTo>
                  <a:pt x="1" y="161"/>
                </a:lnTo>
                <a:lnTo>
                  <a:pt x="1" y="160"/>
                </a:lnTo>
                <a:lnTo>
                  <a:pt x="1" y="158"/>
                </a:lnTo>
                <a:lnTo>
                  <a:pt x="0" y="158"/>
                </a:lnTo>
                <a:lnTo>
                  <a:pt x="0" y="155"/>
                </a:lnTo>
                <a:lnTo>
                  <a:pt x="0" y="154"/>
                </a:lnTo>
                <a:lnTo>
                  <a:pt x="0" y="149"/>
                </a:lnTo>
                <a:lnTo>
                  <a:pt x="0" y="141"/>
                </a:lnTo>
                <a:lnTo>
                  <a:pt x="0" y="139"/>
                </a:lnTo>
                <a:lnTo>
                  <a:pt x="0" y="136"/>
                </a:lnTo>
                <a:lnTo>
                  <a:pt x="0" y="131"/>
                </a:lnTo>
                <a:lnTo>
                  <a:pt x="0" y="127"/>
                </a:lnTo>
                <a:lnTo>
                  <a:pt x="0" y="126"/>
                </a:lnTo>
                <a:lnTo>
                  <a:pt x="0" y="125"/>
                </a:lnTo>
                <a:lnTo>
                  <a:pt x="0" y="120"/>
                </a:lnTo>
                <a:lnTo>
                  <a:pt x="0" y="118"/>
                </a:lnTo>
                <a:lnTo>
                  <a:pt x="0" y="117"/>
                </a:lnTo>
                <a:lnTo>
                  <a:pt x="0" y="112"/>
                </a:lnTo>
                <a:lnTo>
                  <a:pt x="0" y="111"/>
                </a:lnTo>
                <a:lnTo>
                  <a:pt x="0" y="110"/>
                </a:lnTo>
                <a:lnTo>
                  <a:pt x="0" y="107"/>
                </a:lnTo>
                <a:lnTo>
                  <a:pt x="0" y="106"/>
                </a:lnTo>
                <a:lnTo>
                  <a:pt x="0" y="102"/>
                </a:lnTo>
                <a:lnTo>
                  <a:pt x="0" y="99"/>
                </a:lnTo>
                <a:lnTo>
                  <a:pt x="0" y="98"/>
                </a:lnTo>
                <a:lnTo>
                  <a:pt x="0" y="95"/>
                </a:lnTo>
                <a:lnTo>
                  <a:pt x="0" y="91"/>
                </a:lnTo>
                <a:lnTo>
                  <a:pt x="0" y="88"/>
                </a:lnTo>
                <a:lnTo>
                  <a:pt x="0" y="82"/>
                </a:lnTo>
                <a:lnTo>
                  <a:pt x="0" y="78"/>
                </a:lnTo>
                <a:lnTo>
                  <a:pt x="0" y="74"/>
                </a:lnTo>
                <a:lnTo>
                  <a:pt x="0" y="70"/>
                </a:lnTo>
                <a:lnTo>
                  <a:pt x="0" y="65"/>
                </a:lnTo>
                <a:lnTo>
                  <a:pt x="0" y="62"/>
                </a:lnTo>
                <a:lnTo>
                  <a:pt x="0" y="58"/>
                </a:lnTo>
                <a:lnTo>
                  <a:pt x="0" y="57"/>
                </a:lnTo>
                <a:lnTo>
                  <a:pt x="0" y="54"/>
                </a:lnTo>
                <a:lnTo>
                  <a:pt x="0" y="53"/>
                </a:lnTo>
                <a:lnTo>
                  <a:pt x="0" y="48"/>
                </a:lnTo>
                <a:lnTo>
                  <a:pt x="0" y="47"/>
                </a:lnTo>
                <a:lnTo>
                  <a:pt x="0" y="43"/>
                </a:lnTo>
                <a:lnTo>
                  <a:pt x="0" y="38"/>
                </a:lnTo>
                <a:lnTo>
                  <a:pt x="0" y="37"/>
                </a:lnTo>
                <a:lnTo>
                  <a:pt x="0" y="33"/>
                </a:lnTo>
                <a:lnTo>
                  <a:pt x="0" y="31"/>
                </a:lnTo>
                <a:lnTo>
                  <a:pt x="0" y="27"/>
                </a:lnTo>
                <a:lnTo>
                  <a:pt x="0" y="24"/>
                </a:lnTo>
                <a:lnTo>
                  <a:pt x="0" y="16"/>
                </a:lnTo>
                <a:lnTo>
                  <a:pt x="0" y="15"/>
                </a:lnTo>
                <a:lnTo>
                  <a:pt x="0" y="7"/>
                </a:lnTo>
                <a:lnTo>
                  <a:pt x="0" y="2"/>
                </a:lnTo>
                <a:lnTo>
                  <a:pt x="1" y="2"/>
                </a:lnTo>
                <a:lnTo>
                  <a:pt x="8" y="2"/>
                </a:lnTo>
                <a:lnTo>
                  <a:pt x="12" y="1"/>
                </a:lnTo>
                <a:lnTo>
                  <a:pt x="19" y="1"/>
                </a:lnTo>
                <a:lnTo>
                  <a:pt x="21" y="1"/>
                </a:lnTo>
                <a:lnTo>
                  <a:pt x="24" y="1"/>
                </a:lnTo>
                <a:lnTo>
                  <a:pt x="28" y="1"/>
                </a:lnTo>
                <a:lnTo>
                  <a:pt x="30" y="1"/>
                </a:lnTo>
                <a:lnTo>
                  <a:pt x="31" y="1"/>
                </a:lnTo>
                <a:lnTo>
                  <a:pt x="38" y="1"/>
                </a:lnTo>
                <a:lnTo>
                  <a:pt x="47" y="1"/>
                </a:lnTo>
                <a:lnTo>
                  <a:pt x="48" y="1"/>
                </a:lnTo>
                <a:lnTo>
                  <a:pt x="49" y="1"/>
                </a:lnTo>
                <a:lnTo>
                  <a:pt x="53" y="1"/>
                </a:lnTo>
                <a:lnTo>
                  <a:pt x="55" y="1"/>
                </a:lnTo>
                <a:lnTo>
                  <a:pt x="57" y="1"/>
                </a:lnTo>
                <a:lnTo>
                  <a:pt x="64" y="1"/>
                </a:lnTo>
                <a:lnTo>
                  <a:pt x="65" y="1"/>
                </a:lnTo>
                <a:lnTo>
                  <a:pt x="68" y="1"/>
                </a:lnTo>
                <a:lnTo>
                  <a:pt x="69" y="1"/>
                </a:lnTo>
                <a:lnTo>
                  <a:pt x="77" y="1"/>
                </a:lnTo>
                <a:lnTo>
                  <a:pt x="86" y="1"/>
                </a:lnTo>
                <a:lnTo>
                  <a:pt x="91" y="1"/>
                </a:lnTo>
                <a:lnTo>
                  <a:pt x="101" y="1"/>
                </a:lnTo>
                <a:lnTo>
                  <a:pt x="103" y="1"/>
                </a:lnTo>
                <a:lnTo>
                  <a:pt x="104" y="1"/>
                </a:lnTo>
                <a:lnTo>
                  <a:pt x="105" y="1"/>
                </a:lnTo>
                <a:lnTo>
                  <a:pt x="107" y="1"/>
                </a:lnTo>
                <a:lnTo>
                  <a:pt x="108" y="1"/>
                </a:lnTo>
                <a:lnTo>
                  <a:pt x="111" y="1"/>
                </a:lnTo>
                <a:lnTo>
                  <a:pt x="117" y="1"/>
                </a:lnTo>
                <a:lnTo>
                  <a:pt x="125" y="1"/>
                </a:lnTo>
                <a:lnTo>
                  <a:pt x="128" y="1"/>
                </a:lnTo>
                <a:lnTo>
                  <a:pt x="133" y="1"/>
                </a:lnTo>
                <a:lnTo>
                  <a:pt x="136" y="1"/>
                </a:lnTo>
                <a:lnTo>
                  <a:pt x="137" y="1"/>
                </a:lnTo>
                <a:lnTo>
                  <a:pt x="142" y="1"/>
                </a:lnTo>
                <a:lnTo>
                  <a:pt x="144" y="1"/>
                </a:lnTo>
                <a:lnTo>
                  <a:pt x="150" y="1"/>
                </a:lnTo>
                <a:lnTo>
                  <a:pt x="156" y="1"/>
                </a:lnTo>
                <a:lnTo>
                  <a:pt x="158" y="0"/>
                </a:lnTo>
                <a:lnTo>
                  <a:pt x="168" y="0"/>
                </a:lnTo>
                <a:lnTo>
                  <a:pt x="169" y="0"/>
                </a:lnTo>
                <a:lnTo>
                  <a:pt x="171" y="0"/>
                </a:lnTo>
                <a:lnTo>
                  <a:pt x="173" y="0"/>
                </a:lnTo>
                <a:lnTo>
                  <a:pt x="179" y="0"/>
                </a:lnTo>
                <a:lnTo>
                  <a:pt x="180" y="0"/>
                </a:lnTo>
                <a:lnTo>
                  <a:pt x="187" y="0"/>
                </a:lnTo>
                <a:lnTo>
                  <a:pt x="189" y="0"/>
                </a:lnTo>
                <a:lnTo>
                  <a:pt x="193" y="0"/>
                </a:lnTo>
                <a:lnTo>
                  <a:pt x="195" y="0"/>
                </a:lnTo>
                <a:lnTo>
                  <a:pt x="200" y="0"/>
                </a:lnTo>
                <a:lnTo>
                  <a:pt x="203" y="0"/>
                </a:lnTo>
                <a:lnTo>
                  <a:pt x="205" y="0"/>
                </a:lnTo>
                <a:lnTo>
                  <a:pt x="206" y="0"/>
                </a:lnTo>
                <a:lnTo>
                  <a:pt x="207" y="0"/>
                </a:lnTo>
                <a:lnTo>
                  <a:pt x="211" y="0"/>
                </a:lnTo>
                <a:lnTo>
                  <a:pt x="213" y="0"/>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11" name="Freeform 159"/>
          <p:cNvSpPr>
            <a:spLocks/>
          </p:cNvSpPr>
          <p:nvPr/>
        </p:nvSpPr>
        <p:spPr bwMode="auto">
          <a:xfrm>
            <a:off x="5804519" y="3428843"/>
            <a:ext cx="555212" cy="481617"/>
          </a:xfrm>
          <a:custGeom>
            <a:avLst/>
            <a:gdLst>
              <a:gd name="T0" fmla="*/ 114 w 214"/>
              <a:gd name="T1" fmla="*/ 1 h 219"/>
              <a:gd name="T2" fmla="*/ 133 w 214"/>
              <a:gd name="T3" fmla="*/ 1 h 219"/>
              <a:gd name="T4" fmla="*/ 157 w 214"/>
              <a:gd name="T5" fmla="*/ 1 h 219"/>
              <a:gd name="T6" fmla="*/ 168 w 214"/>
              <a:gd name="T7" fmla="*/ 1 h 219"/>
              <a:gd name="T8" fmla="*/ 180 w 214"/>
              <a:gd name="T9" fmla="*/ 1 h 219"/>
              <a:gd name="T10" fmla="*/ 194 w 214"/>
              <a:gd name="T11" fmla="*/ 1 h 219"/>
              <a:gd name="T12" fmla="*/ 205 w 214"/>
              <a:gd name="T13" fmla="*/ 0 h 219"/>
              <a:gd name="T14" fmla="*/ 212 w 214"/>
              <a:gd name="T15" fmla="*/ 9 h 219"/>
              <a:gd name="T16" fmla="*/ 212 w 214"/>
              <a:gd name="T17" fmla="*/ 27 h 219"/>
              <a:gd name="T18" fmla="*/ 212 w 214"/>
              <a:gd name="T19" fmla="*/ 38 h 219"/>
              <a:gd name="T20" fmla="*/ 213 w 214"/>
              <a:gd name="T21" fmla="*/ 55 h 219"/>
              <a:gd name="T22" fmla="*/ 213 w 214"/>
              <a:gd name="T23" fmla="*/ 71 h 219"/>
              <a:gd name="T24" fmla="*/ 213 w 214"/>
              <a:gd name="T25" fmla="*/ 110 h 219"/>
              <a:gd name="T26" fmla="*/ 213 w 214"/>
              <a:gd name="T27" fmla="*/ 127 h 219"/>
              <a:gd name="T28" fmla="*/ 214 w 214"/>
              <a:gd name="T29" fmla="*/ 143 h 219"/>
              <a:gd name="T30" fmla="*/ 214 w 214"/>
              <a:gd name="T31" fmla="*/ 155 h 219"/>
              <a:gd name="T32" fmla="*/ 214 w 214"/>
              <a:gd name="T33" fmla="*/ 167 h 219"/>
              <a:gd name="T34" fmla="*/ 214 w 214"/>
              <a:gd name="T35" fmla="*/ 180 h 219"/>
              <a:gd name="T36" fmla="*/ 214 w 214"/>
              <a:gd name="T37" fmla="*/ 194 h 219"/>
              <a:gd name="T38" fmla="*/ 214 w 214"/>
              <a:gd name="T39" fmla="*/ 204 h 219"/>
              <a:gd name="T40" fmla="*/ 214 w 214"/>
              <a:gd name="T41" fmla="*/ 210 h 219"/>
              <a:gd name="T42" fmla="*/ 208 w 214"/>
              <a:gd name="T43" fmla="*/ 217 h 219"/>
              <a:gd name="T44" fmla="*/ 194 w 214"/>
              <a:gd name="T45" fmla="*/ 217 h 219"/>
              <a:gd name="T46" fmla="*/ 174 w 214"/>
              <a:gd name="T47" fmla="*/ 217 h 219"/>
              <a:gd name="T48" fmla="*/ 159 w 214"/>
              <a:gd name="T49" fmla="*/ 217 h 219"/>
              <a:gd name="T50" fmla="*/ 137 w 214"/>
              <a:gd name="T51" fmla="*/ 218 h 219"/>
              <a:gd name="T52" fmla="*/ 112 w 214"/>
              <a:gd name="T53" fmla="*/ 218 h 219"/>
              <a:gd name="T54" fmla="*/ 104 w 214"/>
              <a:gd name="T55" fmla="*/ 218 h 219"/>
              <a:gd name="T56" fmla="*/ 69 w 214"/>
              <a:gd name="T57" fmla="*/ 218 h 219"/>
              <a:gd name="T58" fmla="*/ 56 w 214"/>
              <a:gd name="T59" fmla="*/ 218 h 219"/>
              <a:gd name="T60" fmla="*/ 39 w 214"/>
              <a:gd name="T61" fmla="*/ 218 h 219"/>
              <a:gd name="T62" fmla="*/ 20 w 214"/>
              <a:gd name="T63" fmla="*/ 218 h 219"/>
              <a:gd name="T64" fmla="*/ 1 w 214"/>
              <a:gd name="T65" fmla="*/ 199 h 219"/>
              <a:gd name="T66" fmla="*/ 0 w 214"/>
              <a:gd name="T67" fmla="*/ 159 h 219"/>
              <a:gd name="T68" fmla="*/ 0 w 214"/>
              <a:gd name="T69" fmla="*/ 148 h 219"/>
              <a:gd name="T70" fmla="*/ 0 w 214"/>
              <a:gd name="T71" fmla="*/ 143 h 219"/>
              <a:gd name="T72" fmla="*/ 0 w 214"/>
              <a:gd name="T73" fmla="*/ 131 h 219"/>
              <a:gd name="T74" fmla="*/ 0 w 214"/>
              <a:gd name="T75" fmla="*/ 115 h 219"/>
              <a:gd name="T76" fmla="*/ 0 w 214"/>
              <a:gd name="T77" fmla="*/ 96 h 219"/>
              <a:gd name="T78" fmla="*/ 0 w 214"/>
              <a:gd name="T79" fmla="*/ 75 h 219"/>
              <a:gd name="T80" fmla="*/ 0 w 214"/>
              <a:gd name="T81" fmla="*/ 59 h 219"/>
              <a:gd name="T82" fmla="*/ 0 w 214"/>
              <a:gd name="T83" fmla="*/ 49 h 219"/>
              <a:gd name="T84" fmla="*/ 0 w 214"/>
              <a:gd name="T85" fmla="*/ 35 h 219"/>
              <a:gd name="T86" fmla="*/ 0 w 214"/>
              <a:gd name="T87" fmla="*/ 30 h 219"/>
              <a:gd name="T88" fmla="*/ 0 w 214"/>
              <a:gd name="T89" fmla="*/ 12 h 219"/>
              <a:gd name="T90" fmla="*/ 2 w 214"/>
              <a:gd name="T91" fmla="*/ 2 h 219"/>
              <a:gd name="T92" fmla="*/ 13 w 214"/>
              <a:gd name="T93" fmla="*/ 2 h 219"/>
              <a:gd name="T94" fmla="*/ 38 w 214"/>
              <a:gd name="T95" fmla="*/ 1 h 219"/>
              <a:gd name="T96" fmla="*/ 58 w 214"/>
              <a:gd name="T97" fmla="*/ 1 h 219"/>
              <a:gd name="T98" fmla="*/ 69 w 214"/>
              <a:gd name="T99" fmla="*/ 1 h 219"/>
              <a:gd name="T100" fmla="*/ 100 w 214"/>
              <a:gd name="T101" fmla="*/ 1 h 219"/>
              <a:gd name="T102" fmla="*/ 103 w 214"/>
              <a:gd name="T103" fmla="*/ 1 h 219"/>
              <a:gd name="T104" fmla="*/ 106 w 214"/>
              <a:gd name="T105" fmla="*/ 1 h 21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4" h="219">
                <a:moveTo>
                  <a:pt x="110" y="1"/>
                </a:moveTo>
                <a:lnTo>
                  <a:pt x="110" y="1"/>
                </a:lnTo>
                <a:lnTo>
                  <a:pt x="112" y="1"/>
                </a:lnTo>
                <a:lnTo>
                  <a:pt x="113" y="1"/>
                </a:lnTo>
                <a:lnTo>
                  <a:pt x="114" y="1"/>
                </a:lnTo>
                <a:lnTo>
                  <a:pt x="116" y="1"/>
                </a:lnTo>
                <a:lnTo>
                  <a:pt x="120" y="1"/>
                </a:lnTo>
                <a:lnTo>
                  <a:pt x="121" y="1"/>
                </a:lnTo>
                <a:lnTo>
                  <a:pt x="126" y="1"/>
                </a:lnTo>
                <a:lnTo>
                  <a:pt x="130" y="1"/>
                </a:lnTo>
                <a:lnTo>
                  <a:pt x="133" y="1"/>
                </a:lnTo>
                <a:lnTo>
                  <a:pt x="137" y="1"/>
                </a:lnTo>
                <a:lnTo>
                  <a:pt x="143" y="1"/>
                </a:lnTo>
                <a:lnTo>
                  <a:pt x="146" y="1"/>
                </a:lnTo>
                <a:lnTo>
                  <a:pt x="149" y="1"/>
                </a:lnTo>
                <a:lnTo>
                  <a:pt x="157" y="1"/>
                </a:lnTo>
                <a:lnTo>
                  <a:pt x="161" y="1"/>
                </a:lnTo>
                <a:lnTo>
                  <a:pt x="164" y="1"/>
                </a:lnTo>
                <a:lnTo>
                  <a:pt x="166" y="1"/>
                </a:lnTo>
                <a:lnTo>
                  <a:pt x="168" y="1"/>
                </a:lnTo>
                <a:lnTo>
                  <a:pt x="170" y="1"/>
                </a:lnTo>
                <a:lnTo>
                  <a:pt x="173" y="1"/>
                </a:lnTo>
                <a:lnTo>
                  <a:pt x="176" y="1"/>
                </a:lnTo>
                <a:lnTo>
                  <a:pt x="180" y="1"/>
                </a:lnTo>
                <a:lnTo>
                  <a:pt x="181" y="1"/>
                </a:lnTo>
                <a:lnTo>
                  <a:pt x="182" y="1"/>
                </a:lnTo>
                <a:lnTo>
                  <a:pt x="185" y="1"/>
                </a:lnTo>
                <a:lnTo>
                  <a:pt x="190" y="1"/>
                </a:lnTo>
                <a:lnTo>
                  <a:pt x="194" y="1"/>
                </a:lnTo>
                <a:lnTo>
                  <a:pt x="198" y="0"/>
                </a:lnTo>
                <a:lnTo>
                  <a:pt x="200" y="0"/>
                </a:lnTo>
                <a:lnTo>
                  <a:pt x="201" y="0"/>
                </a:lnTo>
                <a:lnTo>
                  <a:pt x="202" y="0"/>
                </a:lnTo>
                <a:lnTo>
                  <a:pt x="205" y="0"/>
                </a:lnTo>
                <a:lnTo>
                  <a:pt x="206" y="0"/>
                </a:lnTo>
                <a:lnTo>
                  <a:pt x="207" y="0"/>
                </a:lnTo>
                <a:lnTo>
                  <a:pt x="213" y="0"/>
                </a:lnTo>
                <a:lnTo>
                  <a:pt x="213" y="1"/>
                </a:lnTo>
                <a:lnTo>
                  <a:pt x="212" y="7"/>
                </a:lnTo>
                <a:lnTo>
                  <a:pt x="212" y="9"/>
                </a:lnTo>
                <a:lnTo>
                  <a:pt x="212" y="10"/>
                </a:lnTo>
                <a:lnTo>
                  <a:pt x="212" y="11"/>
                </a:lnTo>
                <a:lnTo>
                  <a:pt x="212" y="17"/>
                </a:lnTo>
                <a:lnTo>
                  <a:pt x="212" y="26"/>
                </a:lnTo>
                <a:lnTo>
                  <a:pt x="212" y="27"/>
                </a:lnTo>
                <a:lnTo>
                  <a:pt x="212" y="30"/>
                </a:lnTo>
                <a:lnTo>
                  <a:pt x="212" y="31"/>
                </a:lnTo>
                <a:lnTo>
                  <a:pt x="212" y="35"/>
                </a:lnTo>
                <a:lnTo>
                  <a:pt x="212" y="36"/>
                </a:lnTo>
                <a:lnTo>
                  <a:pt x="212" y="38"/>
                </a:lnTo>
                <a:lnTo>
                  <a:pt x="212" y="40"/>
                </a:lnTo>
                <a:lnTo>
                  <a:pt x="212" y="41"/>
                </a:lnTo>
                <a:lnTo>
                  <a:pt x="213" y="48"/>
                </a:lnTo>
                <a:lnTo>
                  <a:pt x="213" y="51"/>
                </a:lnTo>
                <a:lnTo>
                  <a:pt x="213" y="55"/>
                </a:lnTo>
                <a:lnTo>
                  <a:pt x="213" y="57"/>
                </a:lnTo>
                <a:lnTo>
                  <a:pt x="213" y="64"/>
                </a:lnTo>
                <a:lnTo>
                  <a:pt x="213" y="66"/>
                </a:lnTo>
                <a:lnTo>
                  <a:pt x="213" y="67"/>
                </a:lnTo>
                <a:lnTo>
                  <a:pt x="213" y="70"/>
                </a:lnTo>
                <a:lnTo>
                  <a:pt x="213" y="71"/>
                </a:lnTo>
                <a:lnTo>
                  <a:pt x="213" y="72"/>
                </a:lnTo>
                <a:lnTo>
                  <a:pt x="213" y="76"/>
                </a:lnTo>
                <a:lnTo>
                  <a:pt x="213" y="78"/>
                </a:lnTo>
                <a:lnTo>
                  <a:pt x="213" y="79"/>
                </a:lnTo>
                <a:lnTo>
                  <a:pt x="213" y="81"/>
                </a:lnTo>
                <a:lnTo>
                  <a:pt x="213" y="110"/>
                </a:lnTo>
                <a:lnTo>
                  <a:pt x="213" y="113"/>
                </a:lnTo>
                <a:lnTo>
                  <a:pt x="213" y="116"/>
                </a:lnTo>
                <a:lnTo>
                  <a:pt x="213" y="120"/>
                </a:lnTo>
                <a:lnTo>
                  <a:pt x="213" y="124"/>
                </a:lnTo>
                <a:lnTo>
                  <a:pt x="213" y="127"/>
                </a:lnTo>
                <a:lnTo>
                  <a:pt x="213" y="129"/>
                </a:lnTo>
                <a:lnTo>
                  <a:pt x="213" y="130"/>
                </a:lnTo>
                <a:lnTo>
                  <a:pt x="213" y="131"/>
                </a:lnTo>
                <a:lnTo>
                  <a:pt x="213" y="136"/>
                </a:lnTo>
                <a:lnTo>
                  <a:pt x="214" y="143"/>
                </a:lnTo>
                <a:lnTo>
                  <a:pt x="214" y="144"/>
                </a:lnTo>
                <a:lnTo>
                  <a:pt x="214" y="146"/>
                </a:lnTo>
                <a:lnTo>
                  <a:pt x="214" y="153"/>
                </a:lnTo>
                <a:lnTo>
                  <a:pt x="214" y="155"/>
                </a:lnTo>
                <a:lnTo>
                  <a:pt x="214" y="156"/>
                </a:lnTo>
                <a:lnTo>
                  <a:pt x="214" y="159"/>
                </a:lnTo>
                <a:lnTo>
                  <a:pt x="214" y="160"/>
                </a:lnTo>
                <a:lnTo>
                  <a:pt x="214" y="167"/>
                </a:lnTo>
                <a:lnTo>
                  <a:pt x="214" y="170"/>
                </a:lnTo>
                <a:lnTo>
                  <a:pt x="214" y="177"/>
                </a:lnTo>
                <a:lnTo>
                  <a:pt x="214" y="179"/>
                </a:lnTo>
                <a:lnTo>
                  <a:pt x="214" y="180"/>
                </a:lnTo>
                <a:lnTo>
                  <a:pt x="214" y="182"/>
                </a:lnTo>
                <a:lnTo>
                  <a:pt x="214" y="183"/>
                </a:lnTo>
                <a:lnTo>
                  <a:pt x="214" y="188"/>
                </a:lnTo>
                <a:lnTo>
                  <a:pt x="214" y="191"/>
                </a:lnTo>
                <a:lnTo>
                  <a:pt x="214" y="194"/>
                </a:lnTo>
                <a:lnTo>
                  <a:pt x="214" y="195"/>
                </a:lnTo>
                <a:lnTo>
                  <a:pt x="214" y="200"/>
                </a:lnTo>
                <a:lnTo>
                  <a:pt x="214" y="201"/>
                </a:lnTo>
                <a:lnTo>
                  <a:pt x="214" y="204"/>
                </a:lnTo>
                <a:lnTo>
                  <a:pt x="214" y="207"/>
                </a:lnTo>
                <a:lnTo>
                  <a:pt x="214" y="208"/>
                </a:lnTo>
                <a:lnTo>
                  <a:pt x="214" y="209"/>
                </a:lnTo>
                <a:lnTo>
                  <a:pt x="214" y="210"/>
                </a:lnTo>
                <a:lnTo>
                  <a:pt x="214" y="216"/>
                </a:lnTo>
                <a:lnTo>
                  <a:pt x="214" y="217"/>
                </a:lnTo>
                <a:lnTo>
                  <a:pt x="212" y="217"/>
                </a:lnTo>
                <a:lnTo>
                  <a:pt x="208" y="217"/>
                </a:lnTo>
                <a:lnTo>
                  <a:pt x="207" y="217"/>
                </a:lnTo>
                <a:lnTo>
                  <a:pt x="206" y="217"/>
                </a:lnTo>
                <a:lnTo>
                  <a:pt x="204" y="217"/>
                </a:lnTo>
                <a:lnTo>
                  <a:pt x="201" y="217"/>
                </a:lnTo>
                <a:lnTo>
                  <a:pt x="196" y="217"/>
                </a:lnTo>
                <a:lnTo>
                  <a:pt x="194" y="217"/>
                </a:lnTo>
                <a:lnTo>
                  <a:pt x="190" y="217"/>
                </a:lnTo>
                <a:lnTo>
                  <a:pt x="188" y="217"/>
                </a:lnTo>
                <a:lnTo>
                  <a:pt x="181" y="217"/>
                </a:lnTo>
                <a:lnTo>
                  <a:pt x="180" y="217"/>
                </a:lnTo>
                <a:lnTo>
                  <a:pt x="174" y="217"/>
                </a:lnTo>
                <a:lnTo>
                  <a:pt x="172" y="217"/>
                </a:lnTo>
                <a:lnTo>
                  <a:pt x="170" y="217"/>
                </a:lnTo>
                <a:lnTo>
                  <a:pt x="169" y="217"/>
                </a:lnTo>
                <a:lnTo>
                  <a:pt x="159" y="217"/>
                </a:lnTo>
                <a:lnTo>
                  <a:pt x="157" y="218"/>
                </a:lnTo>
                <a:lnTo>
                  <a:pt x="151" y="218"/>
                </a:lnTo>
                <a:lnTo>
                  <a:pt x="145" y="218"/>
                </a:lnTo>
                <a:lnTo>
                  <a:pt x="143" y="218"/>
                </a:lnTo>
                <a:lnTo>
                  <a:pt x="138" y="218"/>
                </a:lnTo>
                <a:lnTo>
                  <a:pt x="137" y="218"/>
                </a:lnTo>
                <a:lnTo>
                  <a:pt x="134" y="218"/>
                </a:lnTo>
                <a:lnTo>
                  <a:pt x="129" y="218"/>
                </a:lnTo>
                <a:lnTo>
                  <a:pt x="126" y="218"/>
                </a:lnTo>
                <a:lnTo>
                  <a:pt x="118" y="218"/>
                </a:lnTo>
                <a:lnTo>
                  <a:pt x="112" y="218"/>
                </a:lnTo>
                <a:lnTo>
                  <a:pt x="109" y="218"/>
                </a:lnTo>
                <a:lnTo>
                  <a:pt x="108" y="218"/>
                </a:lnTo>
                <a:lnTo>
                  <a:pt x="106" y="218"/>
                </a:lnTo>
                <a:lnTo>
                  <a:pt x="105" y="218"/>
                </a:lnTo>
                <a:lnTo>
                  <a:pt x="104" y="218"/>
                </a:lnTo>
                <a:lnTo>
                  <a:pt x="102" y="218"/>
                </a:lnTo>
                <a:lnTo>
                  <a:pt x="92" y="218"/>
                </a:lnTo>
                <a:lnTo>
                  <a:pt x="87" y="218"/>
                </a:lnTo>
                <a:lnTo>
                  <a:pt x="78" y="218"/>
                </a:lnTo>
                <a:lnTo>
                  <a:pt x="70" y="218"/>
                </a:lnTo>
                <a:lnTo>
                  <a:pt x="69" y="218"/>
                </a:lnTo>
                <a:lnTo>
                  <a:pt x="66" y="218"/>
                </a:lnTo>
                <a:lnTo>
                  <a:pt x="65" y="218"/>
                </a:lnTo>
                <a:lnTo>
                  <a:pt x="58" y="218"/>
                </a:lnTo>
                <a:lnTo>
                  <a:pt x="56" y="218"/>
                </a:lnTo>
                <a:lnTo>
                  <a:pt x="54" y="218"/>
                </a:lnTo>
                <a:lnTo>
                  <a:pt x="50" y="218"/>
                </a:lnTo>
                <a:lnTo>
                  <a:pt x="49" y="218"/>
                </a:lnTo>
                <a:lnTo>
                  <a:pt x="48" y="218"/>
                </a:lnTo>
                <a:lnTo>
                  <a:pt x="39" y="218"/>
                </a:lnTo>
                <a:lnTo>
                  <a:pt x="32" y="218"/>
                </a:lnTo>
                <a:lnTo>
                  <a:pt x="31" y="218"/>
                </a:lnTo>
                <a:lnTo>
                  <a:pt x="29" y="218"/>
                </a:lnTo>
                <a:lnTo>
                  <a:pt x="25" y="218"/>
                </a:lnTo>
                <a:lnTo>
                  <a:pt x="22" y="218"/>
                </a:lnTo>
                <a:lnTo>
                  <a:pt x="20" y="218"/>
                </a:lnTo>
                <a:lnTo>
                  <a:pt x="13" y="218"/>
                </a:lnTo>
                <a:lnTo>
                  <a:pt x="9" y="219"/>
                </a:lnTo>
                <a:lnTo>
                  <a:pt x="2" y="219"/>
                </a:lnTo>
                <a:lnTo>
                  <a:pt x="1" y="219"/>
                </a:lnTo>
                <a:lnTo>
                  <a:pt x="1" y="202"/>
                </a:lnTo>
                <a:lnTo>
                  <a:pt x="1" y="199"/>
                </a:lnTo>
                <a:lnTo>
                  <a:pt x="1" y="194"/>
                </a:lnTo>
                <a:lnTo>
                  <a:pt x="1" y="191"/>
                </a:lnTo>
                <a:lnTo>
                  <a:pt x="0" y="183"/>
                </a:lnTo>
                <a:lnTo>
                  <a:pt x="0" y="162"/>
                </a:lnTo>
                <a:lnTo>
                  <a:pt x="0" y="159"/>
                </a:lnTo>
                <a:lnTo>
                  <a:pt x="0" y="158"/>
                </a:lnTo>
                <a:lnTo>
                  <a:pt x="0" y="152"/>
                </a:lnTo>
                <a:lnTo>
                  <a:pt x="0" y="151"/>
                </a:lnTo>
                <a:lnTo>
                  <a:pt x="0" y="150"/>
                </a:lnTo>
                <a:lnTo>
                  <a:pt x="0" y="148"/>
                </a:lnTo>
                <a:lnTo>
                  <a:pt x="0" y="147"/>
                </a:lnTo>
                <a:lnTo>
                  <a:pt x="0" y="146"/>
                </a:lnTo>
                <a:lnTo>
                  <a:pt x="0" y="145"/>
                </a:lnTo>
                <a:lnTo>
                  <a:pt x="0" y="143"/>
                </a:lnTo>
                <a:lnTo>
                  <a:pt x="0" y="142"/>
                </a:lnTo>
                <a:lnTo>
                  <a:pt x="0" y="140"/>
                </a:lnTo>
                <a:lnTo>
                  <a:pt x="0" y="139"/>
                </a:lnTo>
                <a:lnTo>
                  <a:pt x="0" y="132"/>
                </a:lnTo>
                <a:lnTo>
                  <a:pt x="0" y="131"/>
                </a:lnTo>
                <a:lnTo>
                  <a:pt x="0" y="129"/>
                </a:lnTo>
                <a:lnTo>
                  <a:pt x="0" y="126"/>
                </a:lnTo>
                <a:lnTo>
                  <a:pt x="0" y="122"/>
                </a:lnTo>
                <a:lnTo>
                  <a:pt x="0" y="116"/>
                </a:lnTo>
                <a:lnTo>
                  <a:pt x="0" y="115"/>
                </a:lnTo>
                <a:lnTo>
                  <a:pt x="0" y="111"/>
                </a:lnTo>
                <a:lnTo>
                  <a:pt x="0" y="108"/>
                </a:lnTo>
                <a:lnTo>
                  <a:pt x="0" y="104"/>
                </a:lnTo>
                <a:lnTo>
                  <a:pt x="0" y="103"/>
                </a:lnTo>
                <a:lnTo>
                  <a:pt x="0" y="100"/>
                </a:lnTo>
                <a:lnTo>
                  <a:pt x="0" y="96"/>
                </a:lnTo>
                <a:lnTo>
                  <a:pt x="0" y="90"/>
                </a:lnTo>
                <a:lnTo>
                  <a:pt x="0" y="87"/>
                </a:lnTo>
                <a:lnTo>
                  <a:pt x="0" y="80"/>
                </a:lnTo>
                <a:lnTo>
                  <a:pt x="0" y="78"/>
                </a:lnTo>
                <a:lnTo>
                  <a:pt x="0" y="75"/>
                </a:lnTo>
                <a:lnTo>
                  <a:pt x="0" y="71"/>
                </a:lnTo>
                <a:lnTo>
                  <a:pt x="0" y="70"/>
                </a:lnTo>
                <a:lnTo>
                  <a:pt x="0" y="62"/>
                </a:lnTo>
                <a:lnTo>
                  <a:pt x="0" y="59"/>
                </a:lnTo>
                <a:lnTo>
                  <a:pt x="0" y="57"/>
                </a:lnTo>
                <a:lnTo>
                  <a:pt x="0" y="56"/>
                </a:lnTo>
                <a:lnTo>
                  <a:pt x="0" y="55"/>
                </a:lnTo>
                <a:lnTo>
                  <a:pt x="0" y="54"/>
                </a:lnTo>
                <a:lnTo>
                  <a:pt x="0" y="49"/>
                </a:lnTo>
                <a:lnTo>
                  <a:pt x="0" y="46"/>
                </a:lnTo>
                <a:lnTo>
                  <a:pt x="0" y="42"/>
                </a:lnTo>
                <a:lnTo>
                  <a:pt x="0" y="38"/>
                </a:lnTo>
                <a:lnTo>
                  <a:pt x="0" y="35"/>
                </a:lnTo>
                <a:lnTo>
                  <a:pt x="0" y="34"/>
                </a:lnTo>
                <a:lnTo>
                  <a:pt x="0" y="33"/>
                </a:lnTo>
                <a:lnTo>
                  <a:pt x="0" y="31"/>
                </a:lnTo>
                <a:lnTo>
                  <a:pt x="0" y="30"/>
                </a:lnTo>
                <a:lnTo>
                  <a:pt x="0" y="26"/>
                </a:lnTo>
                <a:lnTo>
                  <a:pt x="0" y="25"/>
                </a:lnTo>
                <a:lnTo>
                  <a:pt x="0" y="23"/>
                </a:lnTo>
                <a:lnTo>
                  <a:pt x="0" y="17"/>
                </a:lnTo>
                <a:lnTo>
                  <a:pt x="0" y="14"/>
                </a:lnTo>
                <a:lnTo>
                  <a:pt x="0" y="12"/>
                </a:lnTo>
                <a:lnTo>
                  <a:pt x="0" y="10"/>
                </a:lnTo>
                <a:lnTo>
                  <a:pt x="0" y="4"/>
                </a:lnTo>
                <a:lnTo>
                  <a:pt x="0" y="3"/>
                </a:lnTo>
                <a:lnTo>
                  <a:pt x="0" y="2"/>
                </a:lnTo>
                <a:lnTo>
                  <a:pt x="2" y="2"/>
                </a:lnTo>
                <a:lnTo>
                  <a:pt x="4" y="2"/>
                </a:lnTo>
                <a:lnTo>
                  <a:pt x="6" y="2"/>
                </a:lnTo>
                <a:lnTo>
                  <a:pt x="10" y="2"/>
                </a:lnTo>
                <a:lnTo>
                  <a:pt x="12" y="2"/>
                </a:lnTo>
                <a:lnTo>
                  <a:pt x="13" y="2"/>
                </a:lnTo>
                <a:lnTo>
                  <a:pt x="16" y="2"/>
                </a:lnTo>
                <a:lnTo>
                  <a:pt x="25" y="2"/>
                </a:lnTo>
                <a:lnTo>
                  <a:pt x="28" y="2"/>
                </a:lnTo>
                <a:lnTo>
                  <a:pt x="31" y="2"/>
                </a:lnTo>
                <a:lnTo>
                  <a:pt x="38" y="2"/>
                </a:lnTo>
                <a:lnTo>
                  <a:pt x="38" y="1"/>
                </a:lnTo>
                <a:lnTo>
                  <a:pt x="45" y="1"/>
                </a:lnTo>
                <a:lnTo>
                  <a:pt x="50" y="1"/>
                </a:lnTo>
                <a:lnTo>
                  <a:pt x="54" y="1"/>
                </a:lnTo>
                <a:lnTo>
                  <a:pt x="58" y="1"/>
                </a:lnTo>
                <a:lnTo>
                  <a:pt x="61" y="1"/>
                </a:lnTo>
                <a:lnTo>
                  <a:pt x="62" y="1"/>
                </a:lnTo>
                <a:lnTo>
                  <a:pt x="64" y="1"/>
                </a:lnTo>
                <a:lnTo>
                  <a:pt x="66" y="1"/>
                </a:lnTo>
                <a:lnTo>
                  <a:pt x="68" y="1"/>
                </a:lnTo>
                <a:lnTo>
                  <a:pt x="69" y="1"/>
                </a:lnTo>
                <a:lnTo>
                  <a:pt x="74" y="1"/>
                </a:lnTo>
                <a:lnTo>
                  <a:pt x="92" y="1"/>
                </a:lnTo>
                <a:lnTo>
                  <a:pt x="97" y="1"/>
                </a:lnTo>
                <a:lnTo>
                  <a:pt x="98" y="1"/>
                </a:lnTo>
                <a:lnTo>
                  <a:pt x="100" y="1"/>
                </a:lnTo>
                <a:lnTo>
                  <a:pt x="102" y="1"/>
                </a:lnTo>
                <a:lnTo>
                  <a:pt x="103" y="1"/>
                </a:lnTo>
                <a:lnTo>
                  <a:pt x="104" y="1"/>
                </a:lnTo>
                <a:lnTo>
                  <a:pt x="105" y="1"/>
                </a:lnTo>
                <a:lnTo>
                  <a:pt x="106" y="1"/>
                </a:lnTo>
                <a:lnTo>
                  <a:pt x="108" y="1"/>
                </a:lnTo>
                <a:lnTo>
                  <a:pt x="109" y="1"/>
                </a:lnTo>
                <a:lnTo>
                  <a:pt x="110" y="1"/>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12" name="Freeform 166"/>
          <p:cNvSpPr>
            <a:spLocks/>
          </p:cNvSpPr>
          <p:nvPr/>
        </p:nvSpPr>
        <p:spPr bwMode="auto">
          <a:xfrm>
            <a:off x="5238929" y="3911071"/>
            <a:ext cx="562995" cy="598172"/>
          </a:xfrm>
          <a:custGeom>
            <a:avLst/>
            <a:gdLst>
              <a:gd name="T0" fmla="*/ 179 w 217"/>
              <a:gd name="T1" fmla="*/ 0 h 272"/>
              <a:gd name="T2" fmla="*/ 197 w 217"/>
              <a:gd name="T3" fmla="*/ 0 h 272"/>
              <a:gd name="T4" fmla="*/ 213 w 217"/>
              <a:gd name="T5" fmla="*/ 14 h 272"/>
              <a:gd name="T6" fmla="*/ 213 w 217"/>
              <a:gd name="T7" fmla="*/ 31 h 272"/>
              <a:gd name="T8" fmla="*/ 213 w 217"/>
              <a:gd name="T9" fmla="*/ 52 h 272"/>
              <a:gd name="T10" fmla="*/ 213 w 217"/>
              <a:gd name="T11" fmla="*/ 80 h 272"/>
              <a:gd name="T12" fmla="*/ 213 w 217"/>
              <a:gd name="T13" fmla="*/ 97 h 272"/>
              <a:gd name="T14" fmla="*/ 213 w 217"/>
              <a:gd name="T15" fmla="*/ 110 h 272"/>
              <a:gd name="T16" fmla="*/ 213 w 217"/>
              <a:gd name="T17" fmla="*/ 129 h 272"/>
              <a:gd name="T18" fmla="*/ 213 w 217"/>
              <a:gd name="T19" fmla="*/ 152 h 272"/>
              <a:gd name="T20" fmla="*/ 214 w 217"/>
              <a:gd name="T21" fmla="*/ 159 h 272"/>
              <a:gd name="T22" fmla="*/ 214 w 217"/>
              <a:gd name="T23" fmla="*/ 180 h 272"/>
              <a:gd name="T24" fmla="*/ 214 w 217"/>
              <a:gd name="T25" fmla="*/ 207 h 272"/>
              <a:gd name="T26" fmla="*/ 217 w 217"/>
              <a:gd name="T27" fmla="*/ 222 h 272"/>
              <a:gd name="T28" fmla="*/ 217 w 217"/>
              <a:gd name="T29" fmla="*/ 240 h 272"/>
              <a:gd name="T30" fmla="*/ 217 w 217"/>
              <a:gd name="T31" fmla="*/ 245 h 272"/>
              <a:gd name="T32" fmla="*/ 210 w 217"/>
              <a:gd name="T33" fmla="*/ 260 h 272"/>
              <a:gd name="T34" fmla="*/ 201 w 217"/>
              <a:gd name="T35" fmla="*/ 260 h 272"/>
              <a:gd name="T36" fmla="*/ 194 w 217"/>
              <a:gd name="T37" fmla="*/ 261 h 272"/>
              <a:gd name="T38" fmla="*/ 186 w 217"/>
              <a:gd name="T39" fmla="*/ 261 h 272"/>
              <a:gd name="T40" fmla="*/ 176 w 217"/>
              <a:gd name="T41" fmla="*/ 262 h 272"/>
              <a:gd name="T42" fmla="*/ 157 w 217"/>
              <a:gd name="T43" fmla="*/ 263 h 272"/>
              <a:gd name="T44" fmla="*/ 146 w 217"/>
              <a:gd name="T45" fmla="*/ 264 h 272"/>
              <a:gd name="T46" fmla="*/ 137 w 217"/>
              <a:gd name="T47" fmla="*/ 264 h 272"/>
              <a:gd name="T48" fmla="*/ 123 w 217"/>
              <a:gd name="T49" fmla="*/ 265 h 272"/>
              <a:gd name="T50" fmla="*/ 120 w 217"/>
              <a:gd name="T51" fmla="*/ 267 h 272"/>
              <a:gd name="T52" fmla="*/ 108 w 217"/>
              <a:gd name="T53" fmla="*/ 267 h 272"/>
              <a:gd name="T54" fmla="*/ 99 w 217"/>
              <a:gd name="T55" fmla="*/ 268 h 272"/>
              <a:gd name="T56" fmla="*/ 85 w 217"/>
              <a:gd name="T57" fmla="*/ 269 h 272"/>
              <a:gd name="T58" fmla="*/ 68 w 217"/>
              <a:gd name="T59" fmla="*/ 270 h 272"/>
              <a:gd name="T60" fmla="*/ 57 w 217"/>
              <a:gd name="T61" fmla="*/ 271 h 272"/>
              <a:gd name="T62" fmla="*/ 45 w 217"/>
              <a:gd name="T63" fmla="*/ 272 h 272"/>
              <a:gd name="T64" fmla="*/ 41 w 217"/>
              <a:gd name="T65" fmla="*/ 271 h 272"/>
              <a:gd name="T66" fmla="*/ 40 w 217"/>
              <a:gd name="T67" fmla="*/ 262 h 272"/>
              <a:gd name="T68" fmla="*/ 40 w 217"/>
              <a:gd name="T69" fmla="*/ 251 h 272"/>
              <a:gd name="T70" fmla="*/ 40 w 217"/>
              <a:gd name="T71" fmla="*/ 241 h 272"/>
              <a:gd name="T72" fmla="*/ 40 w 217"/>
              <a:gd name="T73" fmla="*/ 229 h 272"/>
              <a:gd name="T74" fmla="*/ 40 w 217"/>
              <a:gd name="T75" fmla="*/ 208 h 272"/>
              <a:gd name="T76" fmla="*/ 40 w 217"/>
              <a:gd name="T77" fmla="*/ 184 h 272"/>
              <a:gd name="T78" fmla="*/ 40 w 217"/>
              <a:gd name="T79" fmla="*/ 163 h 272"/>
              <a:gd name="T80" fmla="*/ 40 w 217"/>
              <a:gd name="T81" fmla="*/ 140 h 272"/>
              <a:gd name="T82" fmla="*/ 37 w 217"/>
              <a:gd name="T83" fmla="*/ 115 h 272"/>
              <a:gd name="T84" fmla="*/ 17 w 217"/>
              <a:gd name="T85" fmla="*/ 109 h 272"/>
              <a:gd name="T86" fmla="*/ 0 w 217"/>
              <a:gd name="T87" fmla="*/ 109 h 272"/>
              <a:gd name="T88" fmla="*/ 1 w 217"/>
              <a:gd name="T89" fmla="*/ 83 h 272"/>
              <a:gd name="T90" fmla="*/ 1 w 217"/>
              <a:gd name="T91" fmla="*/ 73 h 272"/>
              <a:gd name="T92" fmla="*/ 0 w 217"/>
              <a:gd name="T93" fmla="*/ 46 h 272"/>
              <a:gd name="T94" fmla="*/ 0 w 217"/>
              <a:gd name="T95" fmla="*/ 9 h 272"/>
              <a:gd name="T96" fmla="*/ 3 w 217"/>
              <a:gd name="T97" fmla="*/ 1 h 272"/>
              <a:gd name="T98" fmla="*/ 24 w 217"/>
              <a:gd name="T99" fmla="*/ 0 h 272"/>
              <a:gd name="T100" fmla="*/ 42 w 217"/>
              <a:gd name="T101" fmla="*/ 0 h 272"/>
              <a:gd name="T102" fmla="*/ 54 w 217"/>
              <a:gd name="T103" fmla="*/ 0 h 272"/>
              <a:gd name="T104" fmla="*/ 74 w 217"/>
              <a:gd name="T105" fmla="*/ 0 h 272"/>
              <a:gd name="T106" fmla="*/ 102 w 217"/>
              <a:gd name="T107" fmla="*/ 0 h 272"/>
              <a:gd name="T108" fmla="*/ 120 w 217"/>
              <a:gd name="T109" fmla="*/ 0 h 272"/>
              <a:gd name="T110" fmla="*/ 144 w 217"/>
              <a:gd name="T111" fmla="*/ 0 h 2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7" h="272">
                <a:moveTo>
                  <a:pt x="149" y="0"/>
                </a:moveTo>
                <a:lnTo>
                  <a:pt x="152" y="0"/>
                </a:lnTo>
                <a:lnTo>
                  <a:pt x="153" y="0"/>
                </a:lnTo>
                <a:lnTo>
                  <a:pt x="160" y="0"/>
                </a:lnTo>
                <a:lnTo>
                  <a:pt x="168" y="0"/>
                </a:lnTo>
                <a:lnTo>
                  <a:pt x="171" y="0"/>
                </a:lnTo>
                <a:lnTo>
                  <a:pt x="179" y="0"/>
                </a:lnTo>
                <a:lnTo>
                  <a:pt x="180" y="0"/>
                </a:lnTo>
                <a:lnTo>
                  <a:pt x="185" y="0"/>
                </a:lnTo>
                <a:lnTo>
                  <a:pt x="186" y="0"/>
                </a:lnTo>
                <a:lnTo>
                  <a:pt x="189" y="0"/>
                </a:lnTo>
                <a:lnTo>
                  <a:pt x="193" y="0"/>
                </a:lnTo>
                <a:lnTo>
                  <a:pt x="197" y="0"/>
                </a:lnTo>
                <a:lnTo>
                  <a:pt x="205" y="0"/>
                </a:lnTo>
                <a:lnTo>
                  <a:pt x="210" y="0"/>
                </a:lnTo>
                <a:lnTo>
                  <a:pt x="213" y="0"/>
                </a:lnTo>
                <a:lnTo>
                  <a:pt x="213" y="5"/>
                </a:lnTo>
                <a:lnTo>
                  <a:pt x="213" y="13"/>
                </a:lnTo>
                <a:lnTo>
                  <a:pt x="213" y="14"/>
                </a:lnTo>
                <a:lnTo>
                  <a:pt x="213" y="22"/>
                </a:lnTo>
                <a:lnTo>
                  <a:pt x="213" y="25"/>
                </a:lnTo>
                <a:lnTo>
                  <a:pt x="213" y="29"/>
                </a:lnTo>
                <a:lnTo>
                  <a:pt x="213" y="31"/>
                </a:lnTo>
                <a:lnTo>
                  <a:pt x="213" y="35"/>
                </a:lnTo>
                <a:lnTo>
                  <a:pt x="213" y="36"/>
                </a:lnTo>
                <a:lnTo>
                  <a:pt x="213" y="41"/>
                </a:lnTo>
                <a:lnTo>
                  <a:pt x="213" y="45"/>
                </a:lnTo>
                <a:lnTo>
                  <a:pt x="213" y="46"/>
                </a:lnTo>
                <a:lnTo>
                  <a:pt x="213" y="51"/>
                </a:lnTo>
                <a:lnTo>
                  <a:pt x="213" y="52"/>
                </a:lnTo>
                <a:lnTo>
                  <a:pt x="213" y="55"/>
                </a:lnTo>
                <a:lnTo>
                  <a:pt x="213" y="56"/>
                </a:lnTo>
                <a:lnTo>
                  <a:pt x="213" y="60"/>
                </a:lnTo>
                <a:lnTo>
                  <a:pt x="213" y="63"/>
                </a:lnTo>
                <a:lnTo>
                  <a:pt x="213" y="68"/>
                </a:lnTo>
                <a:lnTo>
                  <a:pt x="213" y="72"/>
                </a:lnTo>
                <a:lnTo>
                  <a:pt x="213" y="76"/>
                </a:lnTo>
                <a:lnTo>
                  <a:pt x="213" y="80"/>
                </a:lnTo>
                <a:lnTo>
                  <a:pt x="213" y="86"/>
                </a:lnTo>
                <a:lnTo>
                  <a:pt x="213" y="89"/>
                </a:lnTo>
                <a:lnTo>
                  <a:pt x="213" y="93"/>
                </a:lnTo>
                <a:lnTo>
                  <a:pt x="213" y="96"/>
                </a:lnTo>
                <a:lnTo>
                  <a:pt x="213" y="97"/>
                </a:lnTo>
                <a:lnTo>
                  <a:pt x="213" y="100"/>
                </a:lnTo>
                <a:lnTo>
                  <a:pt x="213" y="104"/>
                </a:lnTo>
                <a:lnTo>
                  <a:pt x="213" y="105"/>
                </a:lnTo>
                <a:lnTo>
                  <a:pt x="213" y="108"/>
                </a:lnTo>
                <a:lnTo>
                  <a:pt x="213" y="109"/>
                </a:lnTo>
                <a:lnTo>
                  <a:pt x="213" y="110"/>
                </a:lnTo>
                <a:lnTo>
                  <a:pt x="213" y="115"/>
                </a:lnTo>
                <a:lnTo>
                  <a:pt x="213" y="116"/>
                </a:lnTo>
                <a:lnTo>
                  <a:pt x="213" y="118"/>
                </a:lnTo>
                <a:lnTo>
                  <a:pt x="213" y="123"/>
                </a:lnTo>
                <a:lnTo>
                  <a:pt x="213" y="124"/>
                </a:lnTo>
                <a:lnTo>
                  <a:pt x="213" y="125"/>
                </a:lnTo>
                <a:lnTo>
                  <a:pt x="213" y="129"/>
                </a:lnTo>
                <a:lnTo>
                  <a:pt x="213" y="134"/>
                </a:lnTo>
                <a:lnTo>
                  <a:pt x="213" y="137"/>
                </a:lnTo>
                <a:lnTo>
                  <a:pt x="213" y="139"/>
                </a:lnTo>
                <a:lnTo>
                  <a:pt x="213" y="147"/>
                </a:lnTo>
                <a:lnTo>
                  <a:pt x="213" y="152"/>
                </a:lnTo>
                <a:lnTo>
                  <a:pt x="213" y="153"/>
                </a:lnTo>
                <a:lnTo>
                  <a:pt x="213" y="156"/>
                </a:lnTo>
                <a:lnTo>
                  <a:pt x="214" y="156"/>
                </a:lnTo>
                <a:lnTo>
                  <a:pt x="214" y="158"/>
                </a:lnTo>
                <a:lnTo>
                  <a:pt x="214" y="159"/>
                </a:lnTo>
                <a:lnTo>
                  <a:pt x="214" y="160"/>
                </a:lnTo>
                <a:lnTo>
                  <a:pt x="214" y="166"/>
                </a:lnTo>
                <a:lnTo>
                  <a:pt x="214" y="167"/>
                </a:lnTo>
                <a:lnTo>
                  <a:pt x="214" y="171"/>
                </a:lnTo>
                <a:lnTo>
                  <a:pt x="214" y="172"/>
                </a:lnTo>
                <a:lnTo>
                  <a:pt x="214" y="177"/>
                </a:lnTo>
                <a:lnTo>
                  <a:pt x="214" y="179"/>
                </a:lnTo>
                <a:lnTo>
                  <a:pt x="214" y="180"/>
                </a:lnTo>
                <a:lnTo>
                  <a:pt x="214" y="183"/>
                </a:lnTo>
                <a:lnTo>
                  <a:pt x="214" y="188"/>
                </a:lnTo>
                <a:lnTo>
                  <a:pt x="214" y="191"/>
                </a:lnTo>
                <a:lnTo>
                  <a:pt x="214" y="192"/>
                </a:lnTo>
                <a:lnTo>
                  <a:pt x="214" y="195"/>
                </a:lnTo>
                <a:lnTo>
                  <a:pt x="214" y="197"/>
                </a:lnTo>
                <a:lnTo>
                  <a:pt x="214" y="204"/>
                </a:lnTo>
                <a:lnTo>
                  <a:pt x="214" y="207"/>
                </a:lnTo>
                <a:lnTo>
                  <a:pt x="214" y="209"/>
                </a:lnTo>
                <a:lnTo>
                  <a:pt x="214" y="214"/>
                </a:lnTo>
                <a:lnTo>
                  <a:pt x="217" y="214"/>
                </a:lnTo>
                <a:lnTo>
                  <a:pt x="217" y="215"/>
                </a:lnTo>
                <a:lnTo>
                  <a:pt x="217" y="217"/>
                </a:lnTo>
                <a:lnTo>
                  <a:pt x="217" y="220"/>
                </a:lnTo>
                <a:lnTo>
                  <a:pt x="217" y="222"/>
                </a:lnTo>
                <a:lnTo>
                  <a:pt x="217" y="228"/>
                </a:lnTo>
                <a:lnTo>
                  <a:pt x="217" y="229"/>
                </a:lnTo>
                <a:lnTo>
                  <a:pt x="217" y="230"/>
                </a:lnTo>
                <a:lnTo>
                  <a:pt x="217" y="236"/>
                </a:lnTo>
                <a:lnTo>
                  <a:pt x="217" y="238"/>
                </a:lnTo>
                <a:lnTo>
                  <a:pt x="217" y="240"/>
                </a:lnTo>
                <a:lnTo>
                  <a:pt x="217" y="241"/>
                </a:lnTo>
                <a:lnTo>
                  <a:pt x="217" y="243"/>
                </a:lnTo>
                <a:lnTo>
                  <a:pt x="217" y="244"/>
                </a:lnTo>
                <a:lnTo>
                  <a:pt x="217" y="245"/>
                </a:lnTo>
                <a:lnTo>
                  <a:pt x="217" y="249"/>
                </a:lnTo>
                <a:lnTo>
                  <a:pt x="217" y="251"/>
                </a:lnTo>
                <a:lnTo>
                  <a:pt x="217" y="257"/>
                </a:lnTo>
                <a:lnTo>
                  <a:pt x="217" y="259"/>
                </a:lnTo>
                <a:lnTo>
                  <a:pt x="213" y="259"/>
                </a:lnTo>
                <a:lnTo>
                  <a:pt x="212" y="259"/>
                </a:lnTo>
                <a:lnTo>
                  <a:pt x="210" y="260"/>
                </a:lnTo>
                <a:lnTo>
                  <a:pt x="209" y="260"/>
                </a:lnTo>
                <a:lnTo>
                  <a:pt x="208" y="260"/>
                </a:lnTo>
                <a:lnTo>
                  <a:pt x="205" y="260"/>
                </a:lnTo>
                <a:lnTo>
                  <a:pt x="204" y="260"/>
                </a:lnTo>
                <a:lnTo>
                  <a:pt x="203" y="260"/>
                </a:lnTo>
                <a:lnTo>
                  <a:pt x="202" y="260"/>
                </a:lnTo>
                <a:lnTo>
                  <a:pt x="201" y="260"/>
                </a:lnTo>
                <a:lnTo>
                  <a:pt x="200" y="260"/>
                </a:lnTo>
                <a:lnTo>
                  <a:pt x="198" y="260"/>
                </a:lnTo>
                <a:lnTo>
                  <a:pt x="197" y="260"/>
                </a:lnTo>
                <a:lnTo>
                  <a:pt x="195" y="261"/>
                </a:lnTo>
                <a:lnTo>
                  <a:pt x="194" y="261"/>
                </a:lnTo>
                <a:lnTo>
                  <a:pt x="193" y="261"/>
                </a:lnTo>
                <a:lnTo>
                  <a:pt x="190" y="261"/>
                </a:lnTo>
                <a:lnTo>
                  <a:pt x="188" y="261"/>
                </a:lnTo>
                <a:lnTo>
                  <a:pt x="186" y="261"/>
                </a:lnTo>
                <a:lnTo>
                  <a:pt x="184" y="261"/>
                </a:lnTo>
                <a:lnTo>
                  <a:pt x="182" y="261"/>
                </a:lnTo>
                <a:lnTo>
                  <a:pt x="181" y="261"/>
                </a:lnTo>
                <a:lnTo>
                  <a:pt x="180" y="261"/>
                </a:lnTo>
                <a:lnTo>
                  <a:pt x="179" y="262"/>
                </a:lnTo>
                <a:lnTo>
                  <a:pt x="178" y="262"/>
                </a:lnTo>
                <a:lnTo>
                  <a:pt x="177" y="262"/>
                </a:lnTo>
                <a:lnTo>
                  <a:pt x="176" y="262"/>
                </a:lnTo>
                <a:lnTo>
                  <a:pt x="172" y="262"/>
                </a:lnTo>
                <a:lnTo>
                  <a:pt x="170" y="262"/>
                </a:lnTo>
                <a:lnTo>
                  <a:pt x="169" y="262"/>
                </a:lnTo>
                <a:lnTo>
                  <a:pt x="168" y="262"/>
                </a:lnTo>
                <a:lnTo>
                  <a:pt x="163" y="263"/>
                </a:lnTo>
                <a:lnTo>
                  <a:pt x="161" y="263"/>
                </a:lnTo>
                <a:lnTo>
                  <a:pt x="158" y="263"/>
                </a:lnTo>
                <a:lnTo>
                  <a:pt x="157" y="263"/>
                </a:lnTo>
                <a:lnTo>
                  <a:pt x="156" y="263"/>
                </a:lnTo>
                <a:lnTo>
                  <a:pt x="155" y="263"/>
                </a:lnTo>
                <a:lnTo>
                  <a:pt x="154" y="263"/>
                </a:lnTo>
                <a:lnTo>
                  <a:pt x="152" y="264"/>
                </a:lnTo>
                <a:lnTo>
                  <a:pt x="148" y="264"/>
                </a:lnTo>
                <a:lnTo>
                  <a:pt x="146" y="264"/>
                </a:lnTo>
                <a:lnTo>
                  <a:pt x="144" y="264"/>
                </a:lnTo>
                <a:lnTo>
                  <a:pt x="142" y="264"/>
                </a:lnTo>
                <a:lnTo>
                  <a:pt x="141" y="264"/>
                </a:lnTo>
                <a:lnTo>
                  <a:pt x="139" y="264"/>
                </a:lnTo>
                <a:lnTo>
                  <a:pt x="138" y="264"/>
                </a:lnTo>
                <a:lnTo>
                  <a:pt x="137" y="264"/>
                </a:lnTo>
                <a:lnTo>
                  <a:pt x="134" y="265"/>
                </a:lnTo>
                <a:lnTo>
                  <a:pt x="132" y="265"/>
                </a:lnTo>
                <a:lnTo>
                  <a:pt x="129" y="265"/>
                </a:lnTo>
                <a:lnTo>
                  <a:pt x="128" y="265"/>
                </a:lnTo>
                <a:lnTo>
                  <a:pt x="125" y="265"/>
                </a:lnTo>
                <a:lnTo>
                  <a:pt x="123" y="265"/>
                </a:lnTo>
                <a:lnTo>
                  <a:pt x="122" y="265"/>
                </a:lnTo>
                <a:lnTo>
                  <a:pt x="121" y="267"/>
                </a:lnTo>
                <a:lnTo>
                  <a:pt x="120" y="267"/>
                </a:lnTo>
                <a:lnTo>
                  <a:pt x="118" y="267"/>
                </a:lnTo>
                <a:lnTo>
                  <a:pt x="116" y="267"/>
                </a:lnTo>
                <a:lnTo>
                  <a:pt x="115" y="267"/>
                </a:lnTo>
                <a:lnTo>
                  <a:pt x="114" y="267"/>
                </a:lnTo>
                <a:lnTo>
                  <a:pt x="108" y="267"/>
                </a:lnTo>
                <a:lnTo>
                  <a:pt x="107" y="267"/>
                </a:lnTo>
                <a:lnTo>
                  <a:pt x="105" y="268"/>
                </a:lnTo>
                <a:lnTo>
                  <a:pt x="102" y="268"/>
                </a:lnTo>
                <a:lnTo>
                  <a:pt x="101" y="268"/>
                </a:lnTo>
                <a:lnTo>
                  <a:pt x="100" y="268"/>
                </a:lnTo>
                <a:lnTo>
                  <a:pt x="99" y="268"/>
                </a:lnTo>
                <a:lnTo>
                  <a:pt x="97" y="268"/>
                </a:lnTo>
                <a:lnTo>
                  <a:pt x="94" y="268"/>
                </a:lnTo>
                <a:lnTo>
                  <a:pt x="92" y="268"/>
                </a:lnTo>
                <a:lnTo>
                  <a:pt x="90" y="269"/>
                </a:lnTo>
                <a:lnTo>
                  <a:pt x="89" y="269"/>
                </a:lnTo>
                <a:lnTo>
                  <a:pt x="85" y="269"/>
                </a:lnTo>
                <a:lnTo>
                  <a:pt x="83" y="269"/>
                </a:lnTo>
                <a:lnTo>
                  <a:pt x="82" y="269"/>
                </a:lnTo>
                <a:lnTo>
                  <a:pt x="78" y="269"/>
                </a:lnTo>
                <a:lnTo>
                  <a:pt x="76" y="270"/>
                </a:lnTo>
                <a:lnTo>
                  <a:pt x="75" y="270"/>
                </a:lnTo>
                <a:lnTo>
                  <a:pt x="73" y="270"/>
                </a:lnTo>
                <a:lnTo>
                  <a:pt x="70" y="270"/>
                </a:lnTo>
                <a:lnTo>
                  <a:pt x="68" y="270"/>
                </a:lnTo>
                <a:lnTo>
                  <a:pt x="65" y="270"/>
                </a:lnTo>
                <a:lnTo>
                  <a:pt x="64" y="270"/>
                </a:lnTo>
                <a:lnTo>
                  <a:pt x="62" y="270"/>
                </a:lnTo>
                <a:lnTo>
                  <a:pt x="60" y="271"/>
                </a:lnTo>
                <a:lnTo>
                  <a:pt x="59" y="271"/>
                </a:lnTo>
                <a:lnTo>
                  <a:pt x="57" y="271"/>
                </a:lnTo>
                <a:lnTo>
                  <a:pt x="56" y="271"/>
                </a:lnTo>
                <a:lnTo>
                  <a:pt x="54" y="271"/>
                </a:lnTo>
                <a:lnTo>
                  <a:pt x="52" y="271"/>
                </a:lnTo>
                <a:lnTo>
                  <a:pt x="50" y="271"/>
                </a:lnTo>
                <a:lnTo>
                  <a:pt x="48" y="271"/>
                </a:lnTo>
                <a:lnTo>
                  <a:pt x="45" y="272"/>
                </a:lnTo>
                <a:lnTo>
                  <a:pt x="42" y="272"/>
                </a:lnTo>
                <a:lnTo>
                  <a:pt x="41" y="272"/>
                </a:lnTo>
                <a:lnTo>
                  <a:pt x="41" y="271"/>
                </a:lnTo>
                <a:lnTo>
                  <a:pt x="41" y="270"/>
                </a:lnTo>
                <a:lnTo>
                  <a:pt x="40" y="270"/>
                </a:lnTo>
                <a:lnTo>
                  <a:pt x="40" y="267"/>
                </a:lnTo>
                <a:lnTo>
                  <a:pt x="40" y="265"/>
                </a:lnTo>
                <a:lnTo>
                  <a:pt x="40" y="262"/>
                </a:lnTo>
                <a:lnTo>
                  <a:pt x="40" y="261"/>
                </a:lnTo>
                <a:lnTo>
                  <a:pt x="40" y="256"/>
                </a:lnTo>
                <a:lnTo>
                  <a:pt x="40" y="255"/>
                </a:lnTo>
                <a:lnTo>
                  <a:pt x="40" y="254"/>
                </a:lnTo>
                <a:lnTo>
                  <a:pt x="40" y="252"/>
                </a:lnTo>
                <a:lnTo>
                  <a:pt x="40" y="251"/>
                </a:lnTo>
                <a:lnTo>
                  <a:pt x="40" y="248"/>
                </a:lnTo>
                <a:lnTo>
                  <a:pt x="40" y="246"/>
                </a:lnTo>
                <a:lnTo>
                  <a:pt x="40" y="244"/>
                </a:lnTo>
                <a:lnTo>
                  <a:pt x="40" y="241"/>
                </a:lnTo>
                <a:lnTo>
                  <a:pt x="40" y="240"/>
                </a:lnTo>
                <a:lnTo>
                  <a:pt x="40" y="239"/>
                </a:lnTo>
                <a:lnTo>
                  <a:pt x="40" y="237"/>
                </a:lnTo>
                <a:lnTo>
                  <a:pt x="40" y="233"/>
                </a:lnTo>
                <a:lnTo>
                  <a:pt x="40" y="231"/>
                </a:lnTo>
                <a:lnTo>
                  <a:pt x="40" y="230"/>
                </a:lnTo>
                <a:lnTo>
                  <a:pt x="40" y="229"/>
                </a:lnTo>
                <a:lnTo>
                  <a:pt x="40" y="228"/>
                </a:lnTo>
                <a:lnTo>
                  <a:pt x="40" y="225"/>
                </a:lnTo>
                <a:lnTo>
                  <a:pt x="40" y="222"/>
                </a:lnTo>
                <a:lnTo>
                  <a:pt x="40" y="216"/>
                </a:lnTo>
                <a:lnTo>
                  <a:pt x="40" y="214"/>
                </a:lnTo>
                <a:lnTo>
                  <a:pt x="40" y="213"/>
                </a:lnTo>
                <a:lnTo>
                  <a:pt x="40" y="208"/>
                </a:lnTo>
                <a:lnTo>
                  <a:pt x="40" y="207"/>
                </a:lnTo>
                <a:lnTo>
                  <a:pt x="40" y="204"/>
                </a:lnTo>
                <a:lnTo>
                  <a:pt x="40" y="196"/>
                </a:lnTo>
                <a:lnTo>
                  <a:pt x="40" y="192"/>
                </a:lnTo>
                <a:lnTo>
                  <a:pt x="40" y="190"/>
                </a:lnTo>
                <a:lnTo>
                  <a:pt x="40" y="188"/>
                </a:lnTo>
                <a:lnTo>
                  <a:pt x="40" y="184"/>
                </a:lnTo>
                <a:lnTo>
                  <a:pt x="40" y="183"/>
                </a:lnTo>
                <a:lnTo>
                  <a:pt x="40" y="180"/>
                </a:lnTo>
                <a:lnTo>
                  <a:pt x="40" y="179"/>
                </a:lnTo>
                <a:lnTo>
                  <a:pt x="40" y="175"/>
                </a:lnTo>
                <a:lnTo>
                  <a:pt x="40" y="171"/>
                </a:lnTo>
                <a:lnTo>
                  <a:pt x="40" y="169"/>
                </a:lnTo>
                <a:lnTo>
                  <a:pt x="40" y="168"/>
                </a:lnTo>
                <a:lnTo>
                  <a:pt x="40" y="163"/>
                </a:lnTo>
                <a:lnTo>
                  <a:pt x="40" y="161"/>
                </a:lnTo>
                <a:lnTo>
                  <a:pt x="40" y="159"/>
                </a:lnTo>
                <a:lnTo>
                  <a:pt x="40" y="153"/>
                </a:lnTo>
                <a:lnTo>
                  <a:pt x="40" y="143"/>
                </a:lnTo>
                <a:lnTo>
                  <a:pt x="40" y="141"/>
                </a:lnTo>
                <a:lnTo>
                  <a:pt x="40" y="140"/>
                </a:lnTo>
                <a:lnTo>
                  <a:pt x="40" y="139"/>
                </a:lnTo>
                <a:lnTo>
                  <a:pt x="40" y="137"/>
                </a:lnTo>
                <a:lnTo>
                  <a:pt x="40" y="134"/>
                </a:lnTo>
                <a:lnTo>
                  <a:pt x="40" y="133"/>
                </a:lnTo>
                <a:lnTo>
                  <a:pt x="40" y="131"/>
                </a:lnTo>
                <a:lnTo>
                  <a:pt x="40" y="129"/>
                </a:lnTo>
                <a:lnTo>
                  <a:pt x="38" y="124"/>
                </a:lnTo>
                <a:lnTo>
                  <a:pt x="37" y="115"/>
                </a:lnTo>
                <a:lnTo>
                  <a:pt x="36" y="112"/>
                </a:lnTo>
                <a:lnTo>
                  <a:pt x="36" y="109"/>
                </a:lnTo>
                <a:lnTo>
                  <a:pt x="33" y="109"/>
                </a:lnTo>
                <a:lnTo>
                  <a:pt x="30" y="109"/>
                </a:lnTo>
                <a:lnTo>
                  <a:pt x="27" y="109"/>
                </a:lnTo>
                <a:lnTo>
                  <a:pt x="25" y="109"/>
                </a:lnTo>
                <a:lnTo>
                  <a:pt x="24" y="109"/>
                </a:lnTo>
                <a:lnTo>
                  <a:pt x="17" y="109"/>
                </a:lnTo>
                <a:lnTo>
                  <a:pt x="16" y="109"/>
                </a:lnTo>
                <a:lnTo>
                  <a:pt x="13" y="109"/>
                </a:lnTo>
                <a:lnTo>
                  <a:pt x="9" y="109"/>
                </a:lnTo>
                <a:lnTo>
                  <a:pt x="5" y="109"/>
                </a:lnTo>
                <a:lnTo>
                  <a:pt x="2" y="109"/>
                </a:lnTo>
                <a:lnTo>
                  <a:pt x="1" y="109"/>
                </a:lnTo>
                <a:lnTo>
                  <a:pt x="0" y="109"/>
                </a:lnTo>
                <a:lnTo>
                  <a:pt x="0" y="107"/>
                </a:lnTo>
                <a:lnTo>
                  <a:pt x="0" y="103"/>
                </a:lnTo>
                <a:lnTo>
                  <a:pt x="0" y="101"/>
                </a:lnTo>
                <a:lnTo>
                  <a:pt x="0" y="100"/>
                </a:lnTo>
                <a:lnTo>
                  <a:pt x="1" y="91"/>
                </a:lnTo>
                <a:lnTo>
                  <a:pt x="1" y="88"/>
                </a:lnTo>
                <a:lnTo>
                  <a:pt x="1" y="83"/>
                </a:lnTo>
                <a:lnTo>
                  <a:pt x="1" y="81"/>
                </a:lnTo>
                <a:lnTo>
                  <a:pt x="1" y="80"/>
                </a:lnTo>
                <a:lnTo>
                  <a:pt x="1" y="79"/>
                </a:lnTo>
                <a:lnTo>
                  <a:pt x="1" y="73"/>
                </a:lnTo>
                <a:lnTo>
                  <a:pt x="1" y="70"/>
                </a:lnTo>
                <a:lnTo>
                  <a:pt x="1" y="69"/>
                </a:lnTo>
                <a:lnTo>
                  <a:pt x="1" y="61"/>
                </a:lnTo>
                <a:lnTo>
                  <a:pt x="1" y="56"/>
                </a:lnTo>
                <a:lnTo>
                  <a:pt x="1" y="55"/>
                </a:lnTo>
                <a:lnTo>
                  <a:pt x="0" y="55"/>
                </a:lnTo>
                <a:lnTo>
                  <a:pt x="0" y="51"/>
                </a:lnTo>
                <a:lnTo>
                  <a:pt x="0" y="46"/>
                </a:lnTo>
                <a:lnTo>
                  <a:pt x="0" y="44"/>
                </a:lnTo>
                <a:lnTo>
                  <a:pt x="0" y="40"/>
                </a:lnTo>
                <a:lnTo>
                  <a:pt x="0" y="30"/>
                </a:lnTo>
                <a:lnTo>
                  <a:pt x="0" y="25"/>
                </a:lnTo>
                <a:lnTo>
                  <a:pt x="0" y="21"/>
                </a:lnTo>
                <a:lnTo>
                  <a:pt x="0" y="17"/>
                </a:lnTo>
                <a:lnTo>
                  <a:pt x="0" y="11"/>
                </a:lnTo>
                <a:lnTo>
                  <a:pt x="0" y="9"/>
                </a:lnTo>
                <a:lnTo>
                  <a:pt x="0" y="4"/>
                </a:lnTo>
                <a:lnTo>
                  <a:pt x="0" y="1"/>
                </a:lnTo>
                <a:lnTo>
                  <a:pt x="1" y="1"/>
                </a:lnTo>
                <a:lnTo>
                  <a:pt x="2" y="1"/>
                </a:lnTo>
                <a:lnTo>
                  <a:pt x="3" y="1"/>
                </a:lnTo>
                <a:lnTo>
                  <a:pt x="8" y="1"/>
                </a:lnTo>
                <a:lnTo>
                  <a:pt x="10" y="1"/>
                </a:lnTo>
                <a:lnTo>
                  <a:pt x="14" y="1"/>
                </a:lnTo>
                <a:lnTo>
                  <a:pt x="16" y="1"/>
                </a:lnTo>
                <a:lnTo>
                  <a:pt x="14" y="0"/>
                </a:lnTo>
                <a:lnTo>
                  <a:pt x="18" y="0"/>
                </a:lnTo>
                <a:lnTo>
                  <a:pt x="24" y="0"/>
                </a:lnTo>
                <a:lnTo>
                  <a:pt x="26" y="0"/>
                </a:lnTo>
                <a:lnTo>
                  <a:pt x="29" y="0"/>
                </a:lnTo>
                <a:lnTo>
                  <a:pt x="32" y="0"/>
                </a:lnTo>
                <a:lnTo>
                  <a:pt x="34" y="0"/>
                </a:lnTo>
                <a:lnTo>
                  <a:pt x="35" y="0"/>
                </a:lnTo>
                <a:lnTo>
                  <a:pt x="40" y="0"/>
                </a:lnTo>
                <a:lnTo>
                  <a:pt x="42" y="0"/>
                </a:lnTo>
                <a:lnTo>
                  <a:pt x="44" y="0"/>
                </a:lnTo>
                <a:lnTo>
                  <a:pt x="49" y="0"/>
                </a:lnTo>
                <a:lnTo>
                  <a:pt x="50" y="0"/>
                </a:lnTo>
                <a:lnTo>
                  <a:pt x="51" y="0"/>
                </a:lnTo>
                <a:lnTo>
                  <a:pt x="54" y="0"/>
                </a:lnTo>
                <a:lnTo>
                  <a:pt x="56" y="0"/>
                </a:lnTo>
                <a:lnTo>
                  <a:pt x="58" y="0"/>
                </a:lnTo>
                <a:lnTo>
                  <a:pt x="65" y="0"/>
                </a:lnTo>
                <a:lnTo>
                  <a:pt x="67" y="0"/>
                </a:lnTo>
                <a:lnTo>
                  <a:pt x="69" y="0"/>
                </a:lnTo>
                <a:lnTo>
                  <a:pt x="74" y="0"/>
                </a:lnTo>
                <a:lnTo>
                  <a:pt x="78" y="0"/>
                </a:lnTo>
                <a:lnTo>
                  <a:pt x="80" y="0"/>
                </a:lnTo>
                <a:lnTo>
                  <a:pt x="84" y="0"/>
                </a:lnTo>
                <a:lnTo>
                  <a:pt x="88" y="0"/>
                </a:lnTo>
                <a:lnTo>
                  <a:pt x="94" y="0"/>
                </a:lnTo>
                <a:lnTo>
                  <a:pt x="99" y="0"/>
                </a:lnTo>
                <a:lnTo>
                  <a:pt x="102" y="0"/>
                </a:lnTo>
                <a:lnTo>
                  <a:pt x="105" y="0"/>
                </a:lnTo>
                <a:lnTo>
                  <a:pt x="107" y="0"/>
                </a:lnTo>
                <a:lnTo>
                  <a:pt x="113" y="0"/>
                </a:lnTo>
                <a:lnTo>
                  <a:pt x="114" y="0"/>
                </a:lnTo>
                <a:lnTo>
                  <a:pt x="116" y="0"/>
                </a:lnTo>
                <a:lnTo>
                  <a:pt x="120" y="0"/>
                </a:lnTo>
                <a:lnTo>
                  <a:pt x="121" y="0"/>
                </a:lnTo>
                <a:lnTo>
                  <a:pt x="133" y="0"/>
                </a:lnTo>
                <a:lnTo>
                  <a:pt x="136" y="0"/>
                </a:lnTo>
                <a:lnTo>
                  <a:pt x="137" y="0"/>
                </a:lnTo>
                <a:lnTo>
                  <a:pt x="139" y="0"/>
                </a:lnTo>
                <a:lnTo>
                  <a:pt x="141" y="0"/>
                </a:lnTo>
                <a:lnTo>
                  <a:pt x="144" y="0"/>
                </a:lnTo>
                <a:lnTo>
                  <a:pt x="147" y="0"/>
                </a:lnTo>
                <a:lnTo>
                  <a:pt x="149" y="0"/>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13" name="Freeform 153"/>
          <p:cNvSpPr>
            <a:spLocks/>
          </p:cNvSpPr>
          <p:nvPr/>
        </p:nvSpPr>
        <p:spPr bwMode="auto">
          <a:xfrm>
            <a:off x="5189634" y="3374601"/>
            <a:ext cx="625263" cy="556388"/>
          </a:xfrm>
          <a:custGeom>
            <a:avLst/>
            <a:gdLst>
              <a:gd name="T0" fmla="*/ 28 w 241"/>
              <a:gd name="T1" fmla="*/ 11 h 253"/>
              <a:gd name="T2" fmla="*/ 28 w 241"/>
              <a:gd name="T3" fmla="*/ 24 h 253"/>
              <a:gd name="T4" fmla="*/ 45 w 241"/>
              <a:gd name="T5" fmla="*/ 35 h 253"/>
              <a:gd name="T6" fmla="*/ 74 w 241"/>
              <a:gd name="T7" fmla="*/ 35 h 253"/>
              <a:gd name="T8" fmla="*/ 87 w 241"/>
              <a:gd name="T9" fmla="*/ 35 h 253"/>
              <a:gd name="T10" fmla="*/ 116 w 241"/>
              <a:gd name="T11" fmla="*/ 35 h 253"/>
              <a:gd name="T12" fmla="*/ 136 w 241"/>
              <a:gd name="T13" fmla="*/ 35 h 253"/>
              <a:gd name="T14" fmla="*/ 158 w 241"/>
              <a:gd name="T15" fmla="*/ 35 h 253"/>
              <a:gd name="T16" fmla="*/ 177 w 241"/>
              <a:gd name="T17" fmla="*/ 35 h 253"/>
              <a:gd name="T18" fmla="*/ 209 w 241"/>
              <a:gd name="T19" fmla="*/ 35 h 253"/>
              <a:gd name="T20" fmla="*/ 226 w 241"/>
              <a:gd name="T21" fmla="*/ 35 h 253"/>
              <a:gd name="T22" fmla="*/ 234 w 241"/>
              <a:gd name="T23" fmla="*/ 35 h 253"/>
              <a:gd name="T24" fmla="*/ 240 w 241"/>
              <a:gd name="T25" fmla="*/ 37 h 253"/>
              <a:gd name="T26" fmla="*/ 240 w 241"/>
              <a:gd name="T27" fmla="*/ 59 h 253"/>
              <a:gd name="T28" fmla="*/ 240 w 241"/>
              <a:gd name="T29" fmla="*/ 68 h 253"/>
              <a:gd name="T30" fmla="*/ 240 w 241"/>
              <a:gd name="T31" fmla="*/ 87 h 253"/>
              <a:gd name="T32" fmla="*/ 240 w 241"/>
              <a:gd name="T33" fmla="*/ 103 h 253"/>
              <a:gd name="T34" fmla="*/ 240 w 241"/>
              <a:gd name="T35" fmla="*/ 120 h 253"/>
              <a:gd name="T36" fmla="*/ 240 w 241"/>
              <a:gd name="T37" fmla="*/ 141 h 253"/>
              <a:gd name="T38" fmla="*/ 240 w 241"/>
              <a:gd name="T39" fmla="*/ 162 h 253"/>
              <a:gd name="T40" fmla="*/ 240 w 241"/>
              <a:gd name="T41" fmla="*/ 176 h 253"/>
              <a:gd name="T42" fmla="*/ 240 w 241"/>
              <a:gd name="T43" fmla="*/ 183 h 253"/>
              <a:gd name="T44" fmla="*/ 240 w 241"/>
              <a:gd name="T45" fmla="*/ 216 h 253"/>
              <a:gd name="T46" fmla="*/ 238 w 241"/>
              <a:gd name="T47" fmla="*/ 252 h 253"/>
              <a:gd name="T48" fmla="*/ 214 w 241"/>
              <a:gd name="T49" fmla="*/ 252 h 253"/>
              <a:gd name="T50" fmla="*/ 196 w 241"/>
              <a:gd name="T51" fmla="*/ 252 h 253"/>
              <a:gd name="T52" fmla="*/ 172 w 241"/>
              <a:gd name="T53" fmla="*/ 252 h 253"/>
              <a:gd name="T54" fmla="*/ 149 w 241"/>
              <a:gd name="T55" fmla="*/ 252 h 253"/>
              <a:gd name="T56" fmla="*/ 133 w 241"/>
              <a:gd name="T57" fmla="*/ 252 h 253"/>
              <a:gd name="T58" fmla="*/ 112 w 241"/>
              <a:gd name="T59" fmla="*/ 252 h 253"/>
              <a:gd name="T60" fmla="*/ 93 w 241"/>
              <a:gd name="T61" fmla="*/ 252 h 253"/>
              <a:gd name="T62" fmla="*/ 78 w 241"/>
              <a:gd name="T63" fmla="*/ 252 h 253"/>
              <a:gd name="T64" fmla="*/ 63 w 241"/>
              <a:gd name="T65" fmla="*/ 252 h 253"/>
              <a:gd name="T66" fmla="*/ 46 w 241"/>
              <a:gd name="T67" fmla="*/ 252 h 253"/>
              <a:gd name="T68" fmla="*/ 31 w 241"/>
              <a:gd name="T69" fmla="*/ 253 h 253"/>
              <a:gd name="T70" fmla="*/ 28 w 241"/>
              <a:gd name="T71" fmla="*/ 248 h 253"/>
              <a:gd name="T72" fmla="*/ 28 w 241"/>
              <a:gd name="T73" fmla="*/ 236 h 253"/>
              <a:gd name="T74" fmla="*/ 28 w 241"/>
              <a:gd name="T75" fmla="*/ 208 h 253"/>
              <a:gd name="T76" fmla="*/ 28 w 241"/>
              <a:gd name="T77" fmla="*/ 191 h 253"/>
              <a:gd name="T78" fmla="*/ 28 w 241"/>
              <a:gd name="T79" fmla="*/ 180 h 253"/>
              <a:gd name="T80" fmla="*/ 26 w 241"/>
              <a:gd name="T81" fmla="*/ 163 h 253"/>
              <a:gd name="T82" fmla="*/ 22 w 241"/>
              <a:gd name="T83" fmla="*/ 138 h 253"/>
              <a:gd name="T84" fmla="*/ 15 w 241"/>
              <a:gd name="T85" fmla="*/ 106 h 253"/>
              <a:gd name="T86" fmla="*/ 15 w 241"/>
              <a:gd name="T87" fmla="*/ 103 h 253"/>
              <a:gd name="T88" fmla="*/ 10 w 241"/>
              <a:gd name="T89" fmla="*/ 82 h 253"/>
              <a:gd name="T90" fmla="*/ 7 w 241"/>
              <a:gd name="T91" fmla="*/ 66 h 253"/>
              <a:gd name="T92" fmla="*/ 4 w 241"/>
              <a:gd name="T93" fmla="*/ 48 h 253"/>
              <a:gd name="T94" fmla="*/ 0 w 241"/>
              <a:gd name="T95" fmla="*/ 28 h 253"/>
              <a:gd name="T96" fmla="*/ 1 w 241"/>
              <a:gd name="T97" fmla="*/ 25 h 253"/>
              <a:gd name="T98" fmla="*/ 1 w 241"/>
              <a:gd name="T99" fmla="*/ 23 h 253"/>
              <a:gd name="T100" fmla="*/ 8 w 241"/>
              <a:gd name="T101" fmla="*/ 20 h 253"/>
              <a:gd name="T102" fmla="*/ 8 w 241"/>
              <a:gd name="T103" fmla="*/ 18 h 253"/>
              <a:gd name="T104" fmla="*/ 7 w 241"/>
              <a:gd name="T105" fmla="*/ 17 h 253"/>
              <a:gd name="T106" fmla="*/ 9 w 241"/>
              <a:gd name="T107" fmla="*/ 16 h 253"/>
              <a:gd name="T108" fmla="*/ 10 w 241"/>
              <a:gd name="T109" fmla="*/ 17 h 253"/>
              <a:gd name="T110" fmla="*/ 13 w 241"/>
              <a:gd name="T111" fmla="*/ 15 h 253"/>
              <a:gd name="T112" fmla="*/ 15 w 241"/>
              <a:gd name="T113" fmla="*/ 10 h 253"/>
              <a:gd name="T114" fmla="*/ 17 w 241"/>
              <a:gd name="T115" fmla="*/ 9 h 253"/>
              <a:gd name="T116" fmla="*/ 20 w 241"/>
              <a:gd name="T117" fmla="*/ 7 h 253"/>
              <a:gd name="T118" fmla="*/ 22 w 241"/>
              <a:gd name="T119" fmla="*/ 5 h 253"/>
              <a:gd name="T120" fmla="*/ 25 w 241"/>
              <a:gd name="T121" fmla="*/ 2 h 253"/>
              <a:gd name="T122" fmla="*/ 26 w 241"/>
              <a:gd name="T123" fmla="*/ 0 h 2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41" h="253">
                <a:moveTo>
                  <a:pt x="28" y="0"/>
                </a:moveTo>
                <a:lnTo>
                  <a:pt x="28" y="0"/>
                </a:lnTo>
                <a:lnTo>
                  <a:pt x="28" y="4"/>
                </a:lnTo>
                <a:lnTo>
                  <a:pt x="28" y="5"/>
                </a:lnTo>
                <a:lnTo>
                  <a:pt x="28" y="9"/>
                </a:lnTo>
                <a:lnTo>
                  <a:pt x="28" y="11"/>
                </a:lnTo>
                <a:lnTo>
                  <a:pt x="28" y="13"/>
                </a:lnTo>
                <a:lnTo>
                  <a:pt x="28" y="17"/>
                </a:lnTo>
                <a:lnTo>
                  <a:pt x="28" y="19"/>
                </a:lnTo>
                <a:lnTo>
                  <a:pt x="28" y="20"/>
                </a:lnTo>
                <a:lnTo>
                  <a:pt x="28" y="21"/>
                </a:lnTo>
                <a:lnTo>
                  <a:pt x="28" y="23"/>
                </a:lnTo>
                <a:lnTo>
                  <a:pt x="28" y="24"/>
                </a:lnTo>
                <a:lnTo>
                  <a:pt x="28" y="26"/>
                </a:lnTo>
                <a:lnTo>
                  <a:pt x="28" y="31"/>
                </a:lnTo>
                <a:lnTo>
                  <a:pt x="28" y="35"/>
                </a:lnTo>
                <a:lnTo>
                  <a:pt x="34" y="35"/>
                </a:lnTo>
                <a:lnTo>
                  <a:pt x="37" y="35"/>
                </a:lnTo>
                <a:lnTo>
                  <a:pt x="40" y="35"/>
                </a:lnTo>
                <a:lnTo>
                  <a:pt x="45" y="35"/>
                </a:lnTo>
                <a:lnTo>
                  <a:pt x="47" y="35"/>
                </a:lnTo>
                <a:lnTo>
                  <a:pt x="53" y="35"/>
                </a:lnTo>
                <a:lnTo>
                  <a:pt x="55" y="35"/>
                </a:lnTo>
                <a:lnTo>
                  <a:pt x="60" y="35"/>
                </a:lnTo>
                <a:lnTo>
                  <a:pt x="63" y="35"/>
                </a:lnTo>
                <a:lnTo>
                  <a:pt x="74" y="35"/>
                </a:lnTo>
                <a:lnTo>
                  <a:pt x="76" y="35"/>
                </a:lnTo>
                <a:lnTo>
                  <a:pt x="77" y="35"/>
                </a:lnTo>
                <a:lnTo>
                  <a:pt x="79" y="35"/>
                </a:lnTo>
                <a:lnTo>
                  <a:pt x="82" y="35"/>
                </a:lnTo>
                <a:lnTo>
                  <a:pt x="86" y="35"/>
                </a:lnTo>
                <a:lnTo>
                  <a:pt x="87" y="35"/>
                </a:lnTo>
                <a:lnTo>
                  <a:pt x="95" y="35"/>
                </a:lnTo>
                <a:lnTo>
                  <a:pt x="101" y="35"/>
                </a:lnTo>
                <a:lnTo>
                  <a:pt x="106" y="35"/>
                </a:lnTo>
                <a:lnTo>
                  <a:pt x="109" y="35"/>
                </a:lnTo>
                <a:lnTo>
                  <a:pt x="110" y="35"/>
                </a:lnTo>
                <a:lnTo>
                  <a:pt x="113" y="35"/>
                </a:lnTo>
                <a:lnTo>
                  <a:pt x="116" y="35"/>
                </a:lnTo>
                <a:lnTo>
                  <a:pt x="118" y="35"/>
                </a:lnTo>
                <a:lnTo>
                  <a:pt x="122" y="35"/>
                </a:lnTo>
                <a:lnTo>
                  <a:pt x="128" y="35"/>
                </a:lnTo>
                <a:lnTo>
                  <a:pt x="133" y="35"/>
                </a:lnTo>
                <a:lnTo>
                  <a:pt x="136" y="35"/>
                </a:lnTo>
                <a:lnTo>
                  <a:pt x="140" y="35"/>
                </a:lnTo>
                <a:lnTo>
                  <a:pt x="148" y="35"/>
                </a:lnTo>
                <a:lnTo>
                  <a:pt x="149" y="35"/>
                </a:lnTo>
                <a:lnTo>
                  <a:pt x="156" y="35"/>
                </a:lnTo>
                <a:lnTo>
                  <a:pt x="157" y="35"/>
                </a:lnTo>
                <a:lnTo>
                  <a:pt x="158" y="35"/>
                </a:lnTo>
                <a:lnTo>
                  <a:pt x="162" y="35"/>
                </a:lnTo>
                <a:lnTo>
                  <a:pt x="165" y="35"/>
                </a:lnTo>
                <a:lnTo>
                  <a:pt x="172" y="35"/>
                </a:lnTo>
                <a:lnTo>
                  <a:pt x="174" y="35"/>
                </a:lnTo>
                <a:lnTo>
                  <a:pt x="177" y="35"/>
                </a:lnTo>
                <a:lnTo>
                  <a:pt x="180" y="35"/>
                </a:lnTo>
                <a:lnTo>
                  <a:pt x="193" y="35"/>
                </a:lnTo>
                <a:lnTo>
                  <a:pt x="196" y="35"/>
                </a:lnTo>
                <a:lnTo>
                  <a:pt x="198" y="35"/>
                </a:lnTo>
                <a:lnTo>
                  <a:pt x="201" y="35"/>
                </a:lnTo>
                <a:lnTo>
                  <a:pt x="208" y="35"/>
                </a:lnTo>
                <a:lnTo>
                  <a:pt x="209" y="35"/>
                </a:lnTo>
                <a:lnTo>
                  <a:pt x="213" y="35"/>
                </a:lnTo>
                <a:lnTo>
                  <a:pt x="218" y="35"/>
                </a:lnTo>
                <a:lnTo>
                  <a:pt x="221" y="35"/>
                </a:lnTo>
                <a:lnTo>
                  <a:pt x="224" y="35"/>
                </a:lnTo>
                <a:lnTo>
                  <a:pt x="226" y="35"/>
                </a:lnTo>
                <a:lnTo>
                  <a:pt x="229" y="35"/>
                </a:lnTo>
                <a:lnTo>
                  <a:pt x="231" y="35"/>
                </a:lnTo>
                <a:lnTo>
                  <a:pt x="232" y="35"/>
                </a:lnTo>
                <a:lnTo>
                  <a:pt x="233" y="35"/>
                </a:lnTo>
                <a:lnTo>
                  <a:pt x="234" y="35"/>
                </a:lnTo>
                <a:lnTo>
                  <a:pt x="236" y="35"/>
                </a:lnTo>
                <a:lnTo>
                  <a:pt x="238" y="35"/>
                </a:lnTo>
                <a:lnTo>
                  <a:pt x="239" y="35"/>
                </a:lnTo>
                <a:lnTo>
                  <a:pt x="240" y="35"/>
                </a:lnTo>
                <a:lnTo>
                  <a:pt x="240" y="36"/>
                </a:lnTo>
                <a:lnTo>
                  <a:pt x="240" y="37"/>
                </a:lnTo>
                <a:lnTo>
                  <a:pt x="240" y="43"/>
                </a:lnTo>
                <a:lnTo>
                  <a:pt x="240" y="45"/>
                </a:lnTo>
                <a:lnTo>
                  <a:pt x="240" y="47"/>
                </a:lnTo>
                <a:lnTo>
                  <a:pt x="240" y="50"/>
                </a:lnTo>
                <a:lnTo>
                  <a:pt x="240" y="56"/>
                </a:lnTo>
                <a:lnTo>
                  <a:pt x="240" y="58"/>
                </a:lnTo>
                <a:lnTo>
                  <a:pt x="240" y="59"/>
                </a:lnTo>
                <a:lnTo>
                  <a:pt x="240" y="63"/>
                </a:lnTo>
                <a:lnTo>
                  <a:pt x="240" y="64"/>
                </a:lnTo>
                <a:lnTo>
                  <a:pt x="240" y="66"/>
                </a:lnTo>
                <a:lnTo>
                  <a:pt x="240" y="67"/>
                </a:lnTo>
                <a:lnTo>
                  <a:pt x="240" y="68"/>
                </a:lnTo>
                <a:lnTo>
                  <a:pt x="240" y="71"/>
                </a:lnTo>
                <a:lnTo>
                  <a:pt x="240" y="75"/>
                </a:lnTo>
                <a:lnTo>
                  <a:pt x="240" y="79"/>
                </a:lnTo>
                <a:lnTo>
                  <a:pt x="240" y="82"/>
                </a:lnTo>
                <a:lnTo>
                  <a:pt x="240" y="87"/>
                </a:lnTo>
                <a:lnTo>
                  <a:pt x="240" y="88"/>
                </a:lnTo>
                <a:lnTo>
                  <a:pt x="240" y="89"/>
                </a:lnTo>
                <a:lnTo>
                  <a:pt x="240" y="90"/>
                </a:lnTo>
                <a:lnTo>
                  <a:pt x="240" y="92"/>
                </a:lnTo>
                <a:lnTo>
                  <a:pt x="240" y="95"/>
                </a:lnTo>
                <a:lnTo>
                  <a:pt x="240" y="103"/>
                </a:lnTo>
                <a:lnTo>
                  <a:pt x="240" y="104"/>
                </a:lnTo>
                <a:lnTo>
                  <a:pt x="240" y="108"/>
                </a:lnTo>
                <a:lnTo>
                  <a:pt x="240" y="111"/>
                </a:lnTo>
                <a:lnTo>
                  <a:pt x="240" y="113"/>
                </a:lnTo>
                <a:lnTo>
                  <a:pt x="240" y="120"/>
                </a:lnTo>
                <a:lnTo>
                  <a:pt x="240" y="123"/>
                </a:lnTo>
                <a:lnTo>
                  <a:pt x="240" y="129"/>
                </a:lnTo>
                <a:lnTo>
                  <a:pt x="240" y="133"/>
                </a:lnTo>
                <a:lnTo>
                  <a:pt x="240" y="136"/>
                </a:lnTo>
                <a:lnTo>
                  <a:pt x="240" y="137"/>
                </a:lnTo>
                <a:lnTo>
                  <a:pt x="240" y="141"/>
                </a:lnTo>
                <a:lnTo>
                  <a:pt x="240" y="144"/>
                </a:lnTo>
                <a:lnTo>
                  <a:pt x="240" y="148"/>
                </a:lnTo>
                <a:lnTo>
                  <a:pt x="240" y="149"/>
                </a:lnTo>
                <a:lnTo>
                  <a:pt x="240" y="155"/>
                </a:lnTo>
                <a:lnTo>
                  <a:pt x="240" y="159"/>
                </a:lnTo>
                <a:lnTo>
                  <a:pt x="240" y="162"/>
                </a:lnTo>
                <a:lnTo>
                  <a:pt x="240" y="164"/>
                </a:lnTo>
                <a:lnTo>
                  <a:pt x="240" y="165"/>
                </a:lnTo>
                <a:lnTo>
                  <a:pt x="240" y="172"/>
                </a:lnTo>
                <a:lnTo>
                  <a:pt x="240" y="173"/>
                </a:lnTo>
                <a:lnTo>
                  <a:pt x="240" y="175"/>
                </a:lnTo>
                <a:lnTo>
                  <a:pt x="240" y="176"/>
                </a:lnTo>
                <a:lnTo>
                  <a:pt x="240" y="178"/>
                </a:lnTo>
                <a:lnTo>
                  <a:pt x="240" y="179"/>
                </a:lnTo>
                <a:lnTo>
                  <a:pt x="240" y="180"/>
                </a:lnTo>
                <a:lnTo>
                  <a:pt x="240" y="181"/>
                </a:lnTo>
                <a:lnTo>
                  <a:pt x="240" y="183"/>
                </a:lnTo>
                <a:lnTo>
                  <a:pt x="240" y="184"/>
                </a:lnTo>
                <a:lnTo>
                  <a:pt x="240" y="185"/>
                </a:lnTo>
                <a:lnTo>
                  <a:pt x="240" y="191"/>
                </a:lnTo>
                <a:lnTo>
                  <a:pt x="240" y="192"/>
                </a:lnTo>
                <a:lnTo>
                  <a:pt x="240" y="195"/>
                </a:lnTo>
                <a:lnTo>
                  <a:pt x="240" y="216"/>
                </a:lnTo>
                <a:lnTo>
                  <a:pt x="241" y="224"/>
                </a:lnTo>
                <a:lnTo>
                  <a:pt x="241" y="227"/>
                </a:lnTo>
                <a:lnTo>
                  <a:pt x="241" y="232"/>
                </a:lnTo>
                <a:lnTo>
                  <a:pt x="241" y="235"/>
                </a:lnTo>
                <a:lnTo>
                  <a:pt x="241" y="252"/>
                </a:lnTo>
                <a:lnTo>
                  <a:pt x="238" y="252"/>
                </a:lnTo>
                <a:lnTo>
                  <a:pt x="233" y="252"/>
                </a:lnTo>
                <a:lnTo>
                  <a:pt x="225" y="252"/>
                </a:lnTo>
                <a:lnTo>
                  <a:pt x="221" y="252"/>
                </a:lnTo>
                <a:lnTo>
                  <a:pt x="217" y="252"/>
                </a:lnTo>
                <a:lnTo>
                  <a:pt x="214" y="252"/>
                </a:lnTo>
                <a:lnTo>
                  <a:pt x="213" y="252"/>
                </a:lnTo>
                <a:lnTo>
                  <a:pt x="208" y="252"/>
                </a:lnTo>
                <a:lnTo>
                  <a:pt x="207" y="252"/>
                </a:lnTo>
                <a:lnTo>
                  <a:pt x="199" y="252"/>
                </a:lnTo>
                <a:lnTo>
                  <a:pt x="196" y="252"/>
                </a:lnTo>
                <a:lnTo>
                  <a:pt x="188" y="252"/>
                </a:lnTo>
                <a:lnTo>
                  <a:pt x="181" y="252"/>
                </a:lnTo>
                <a:lnTo>
                  <a:pt x="180" y="252"/>
                </a:lnTo>
                <a:lnTo>
                  <a:pt x="177" y="252"/>
                </a:lnTo>
                <a:lnTo>
                  <a:pt x="175" y="252"/>
                </a:lnTo>
                <a:lnTo>
                  <a:pt x="172" y="252"/>
                </a:lnTo>
                <a:lnTo>
                  <a:pt x="169" y="252"/>
                </a:lnTo>
                <a:lnTo>
                  <a:pt x="167" y="252"/>
                </a:lnTo>
                <a:lnTo>
                  <a:pt x="165" y="252"/>
                </a:lnTo>
                <a:lnTo>
                  <a:pt x="164" y="252"/>
                </a:lnTo>
                <a:lnTo>
                  <a:pt x="161" y="252"/>
                </a:lnTo>
                <a:lnTo>
                  <a:pt x="149" y="252"/>
                </a:lnTo>
                <a:lnTo>
                  <a:pt x="148" y="252"/>
                </a:lnTo>
                <a:lnTo>
                  <a:pt x="144" y="252"/>
                </a:lnTo>
                <a:lnTo>
                  <a:pt x="142" y="252"/>
                </a:lnTo>
                <a:lnTo>
                  <a:pt x="141" y="252"/>
                </a:lnTo>
                <a:lnTo>
                  <a:pt x="135" y="252"/>
                </a:lnTo>
                <a:lnTo>
                  <a:pt x="133" y="252"/>
                </a:lnTo>
                <a:lnTo>
                  <a:pt x="130" y="252"/>
                </a:lnTo>
                <a:lnTo>
                  <a:pt x="127" y="252"/>
                </a:lnTo>
                <a:lnTo>
                  <a:pt x="122" y="252"/>
                </a:lnTo>
                <a:lnTo>
                  <a:pt x="116" y="252"/>
                </a:lnTo>
                <a:lnTo>
                  <a:pt x="112" y="252"/>
                </a:lnTo>
                <a:lnTo>
                  <a:pt x="108" y="252"/>
                </a:lnTo>
                <a:lnTo>
                  <a:pt x="106" y="252"/>
                </a:lnTo>
                <a:lnTo>
                  <a:pt x="102" y="252"/>
                </a:lnTo>
                <a:lnTo>
                  <a:pt x="97" y="252"/>
                </a:lnTo>
                <a:lnTo>
                  <a:pt x="95" y="252"/>
                </a:lnTo>
                <a:lnTo>
                  <a:pt x="93" y="252"/>
                </a:lnTo>
                <a:lnTo>
                  <a:pt x="86" y="252"/>
                </a:lnTo>
                <a:lnTo>
                  <a:pt x="84" y="252"/>
                </a:lnTo>
                <a:lnTo>
                  <a:pt x="82" y="252"/>
                </a:lnTo>
                <a:lnTo>
                  <a:pt x="79" y="252"/>
                </a:lnTo>
                <a:lnTo>
                  <a:pt x="78" y="252"/>
                </a:lnTo>
                <a:lnTo>
                  <a:pt x="77" y="252"/>
                </a:lnTo>
                <a:lnTo>
                  <a:pt x="72" y="252"/>
                </a:lnTo>
                <a:lnTo>
                  <a:pt x="70" y="252"/>
                </a:lnTo>
                <a:lnTo>
                  <a:pt x="68" y="252"/>
                </a:lnTo>
                <a:lnTo>
                  <a:pt x="63" y="252"/>
                </a:lnTo>
                <a:lnTo>
                  <a:pt x="62" y="252"/>
                </a:lnTo>
                <a:lnTo>
                  <a:pt x="60" y="252"/>
                </a:lnTo>
                <a:lnTo>
                  <a:pt x="57" y="252"/>
                </a:lnTo>
                <a:lnTo>
                  <a:pt x="54" y="252"/>
                </a:lnTo>
                <a:lnTo>
                  <a:pt x="52" y="252"/>
                </a:lnTo>
                <a:lnTo>
                  <a:pt x="46" y="252"/>
                </a:lnTo>
                <a:lnTo>
                  <a:pt x="42" y="252"/>
                </a:lnTo>
                <a:lnTo>
                  <a:pt x="44" y="253"/>
                </a:lnTo>
                <a:lnTo>
                  <a:pt x="42" y="253"/>
                </a:lnTo>
                <a:lnTo>
                  <a:pt x="38" y="253"/>
                </a:lnTo>
                <a:lnTo>
                  <a:pt x="36" y="253"/>
                </a:lnTo>
                <a:lnTo>
                  <a:pt x="31" y="253"/>
                </a:lnTo>
                <a:lnTo>
                  <a:pt x="30" y="253"/>
                </a:lnTo>
                <a:lnTo>
                  <a:pt x="29" y="253"/>
                </a:lnTo>
                <a:lnTo>
                  <a:pt x="28" y="253"/>
                </a:lnTo>
                <a:lnTo>
                  <a:pt x="28" y="250"/>
                </a:lnTo>
                <a:lnTo>
                  <a:pt x="28" y="248"/>
                </a:lnTo>
                <a:lnTo>
                  <a:pt x="28" y="243"/>
                </a:lnTo>
                <a:lnTo>
                  <a:pt x="28" y="240"/>
                </a:lnTo>
                <a:lnTo>
                  <a:pt x="28" y="237"/>
                </a:lnTo>
                <a:lnTo>
                  <a:pt x="28" y="236"/>
                </a:lnTo>
                <a:lnTo>
                  <a:pt x="28" y="232"/>
                </a:lnTo>
                <a:lnTo>
                  <a:pt x="28" y="231"/>
                </a:lnTo>
                <a:lnTo>
                  <a:pt x="28" y="221"/>
                </a:lnTo>
                <a:lnTo>
                  <a:pt x="28" y="218"/>
                </a:lnTo>
                <a:lnTo>
                  <a:pt x="28" y="208"/>
                </a:lnTo>
                <a:lnTo>
                  <a:pt x="28" y="204"/>
                </a:lnTo>
                <a:lnTo>
                  <a:pt x="28" y="196"/>
                </a:lnTo>
                <a:lnTo>
                  <a:pt x="29" y="192"/>
                </a:lnTo>
                <a:lnTo>
                  <a:pt x="29" y="191"/>
                </a:lnTo>
                <a:lnTo>
                  <a:pt x="28" y="191"/>
                </a:lnTo>
                <a:lnTo>
                  <a:pt x="28" y="189"/>
                </a:lnTo>
                <a:lnTo>
                  <a:pt x="29" y="187"/>
                </a:lnTo>
                <a:lnTo>
                  <a:pt x="29" y="186"/>
                </a:lnTo>
                <a:lnTo>
                  <a:pt x="29" y="184"/>
                </a:lnTo>
                <a:lnTo>
                  <a:pt x="28" y="180"/>
                </a:lnTo>
                <a:lnTo>
                  <a:pt x="28" y="179"/>
                </a:lnTo>
                <a:lnTo>
                  <a:pt x="28" y="172"/>
                </a:lnTo>
                <a:lnTo>
                  <a:pt x="26" y="164"/>
                </a:lnTo>
                <a:lnTo>
                  <a:pt x="26" y="163"/>
                </a:lnTo>
                <a:lnTo>
                  <a:pt x="25" y="159"/>
                </a:lnTo>
                <a:lnTo>
                  <a:pt x="23" y="149"/>
                </a:lnTo>
                <a:lnTo>
                  <a:pt x="23" y="145"/>
                </a:lnTo>
                <a:lnTo>
                  <a:pt x="23" y="144"/>
                </a:lnTo>
                <a:lnTo>
                  <a:pt x="22" y="143"/>
                </a:lnTo>
                <a:lnTo>
                  <a:pt x="22" y="138"/>
                </a:lnTo>
                <a:lnTo>
                  <a:pt x="21" y="136"/>
                </a:lnTo>
                <a:lnTo>
                  <a:pt x="21" y="135"/>
                </a:lnTo>
                <a:lnTo>
                  <a:pt x="18" y="120"/>
                </a:lnTo>
                <a:lnTo>
                  <a:pt x="17" y="119"/>
                </a:lnTo>
                <a:lnTo>
                  <a:pt x="16" y="114"/>
                </a:lnTo>
                <a:lnTo>
                  <a:pt x="15" y="106"/>
                </a:lnTo>
                <a:lnTo>
                  <a:pt x="15" y="105"/>
                </a:lnTo>
                <a:lnTo>
                  <a:pt x="15" y="104"/>
                </a:lnTo>
                <a:lnTo>
                  <a:pt x="15" y="103"/>
                </a:lnTo>
                <a:lnTo>
                  <a:pt x="14" y="101"/>
                </a:lnTo>
                <a:lnTo>
                  <a:pt x="14" y="99"/>
                </a:lnTo>
                <a:lnTo>
                  <a:pt x="14" y="98"/>
                </a:lnTo>
                <a:lnTo>
                  <a:pt x="14" y="97"/>
                </a:lnTo>
                <a:lnTo>
                  <a:pt x="12" y="85"/>
                </a:lnTo>
                <a:lnTo>
                  <a:pt x="10" y="82"/>
                </a:lnTo>
                <a:lnTo>
                  <a:pt x="10" y="81"/>
                </a:lnTo>
                <a:lnTo>
                  <a:pt x="10" y="80"/>
                </a:lnTo>
                <a:lnTo>
                  <a:pt x="9" y="76"/>
                </a:lnTo>
                <a:lnTo>
                  <a:pt x="9" y="74"/>
                </a:lnTo>
                <a:lnTo>
                  <a:pt x="8" y="68"/>
                </a:lnTo>
                <a:lnTo>
                  <a:pt x="7" y="66"/>
                </a:lnTo>
                <a:lnTo>
                  <a:pt x="7" y="63"/>
                </a:lnTo>
                <a:lnTo>
                  <a:pt x="7" y="60"/>
                </a:lnTo>
                <a:lnTo>
                  <a:pt x="6" y="59"/>
                </a:lnTo>
                <a:lnTo>
                  <a:pt x="6" y="56"/>
                </a:lnTo>
                <a:lnTo>
                  <a:pt x="5" y="51"/>
                </a:lnTo>
                <a:lnTo>
                  <a:pt x="4" y="48"/>
                </a:lnTo>
                <a:lnTo>
                  <a:pt x="2" y="39"/>
                </a:lnTo>
                <a:lnTo>
                  <a:pt x="1" y="35"/>
                </a:lnTo>
                <a:lnTo>
                  <a:pt x="1" y="34"/>
                </a:lnTo>
                <a:lnTo>
                  <a:pt x="0" y="29"/>
                </a:lnTo>
                <a:lnTo>
                  <a:pt x="0" y="28"/>
                </a:lnTo>
                <a:lnTo>
                  <a:pt x="1" y="28"/>
                </a:lnTo>
                <a:lnTo>
                  <a:pt x="1" y="27"/>
                </a:lnTo>
                <a:lnTo>
                  <a:pt x="1" y="26"/>
                </a:lnTo>
                <a:lnTo>
                  <a:pt x="1" y="25"/>
                </a:lnTo>
                <a:lnTo>
                  <a:pt x="1" y="24"/>
                </a:lnTo>
                <a:lnTo>
                  <a:pt x="0" y="24"/>
                </a:lnTo>
                <a:lnTo>
                  <a:pt x="0" y="23"/>
                </a:lnTo>
                <a:lnTo>
                  <a:pt x="1" y="23"/>
                </a:lnTo>
                <a:lnTo>
                  <a:pt x="4" y="23"/>
                </a:lnTo>
                <a:lnTo>
                  <a:pt x="7" y="21"/>
                </a:lnTo>
                <a:lnTo>
                  <a:pt x="8" y="20"/>
                </a:lnTo>
                <a:lnTo>
                  <a:pt x="9" y="20"/>
                </a:lnTo>
                <a:lnTo>
                  <a:pt x="8" y="19"/>
                </a:lnTo>
                <a:lnTo>
                  <a:pt x="8" y="18"/>
                </a:lnTo>
                <a:lnTo>
                  <a:pt x="7" y="18"/>
                </a:lnTo>
                <a:lnTo>
                  <a:pt x="6" y="18"/>
                </a:lnTo>
                <a:lnTo>
                  <a:pt x="7" y="18"/>
                </a:lnTo>
                <a:lnTo>
                  <a:pt x="7" y="17"/>
                </a:lnTo>
                <a:lnTo>
                  <a:pt x="8" y="17"/>
                </a:lnTo>
                <a:lnTo>
                  <a:pt x="8" y="16"/>
                </a:lnTo>
                <a:lnTo>
                  <a:pt x="9" y="16"/>
                </a:lnTo>
                <a:lnTo>
                  <a:pt x="10" y="17"/>
                </a:lnTo>
                <a:lnTo>
                  <a:pt x="12" y="17"/>
                </a:lnTo>
                <a:lnTo>
                  <a:pt x="12" y="16"/>
                </a:lnTo>
                <a:lnTo>
                  <a:pt x="13" y="16"/>
                </a:lnTo>
                <a:lnTo>
                  <a:pt x="13" y="15"/>
                </a:lnTo>
                <a:lnTo>
                  <a:pt x="13" y="13"/>
                </a:lnTo>
                <a:lnTo>
                  <a:pt x="13" y="12"/>
                </a:lnTo>
                <a:lnTo>
                  <a:pt x="14" y="12"/>
                </a:lnTo>
                <a:lnTo>
                  <a:pt x="14" y="11"/>
                </a:lnTo>
                <a:lnTo>
                  <a:pt x="15" y="10"/>
                </a:lnTo>
                <a:lnTo>
                  <a:pt x="16" y="10"/>
                </a:lnTo>
                <a:lnTo>
                  <a:pt x="16" y="9"/>
                </a:lnTo>
                <a:lnTo>
                  <a:pt x="17" y="9"/>
                </a:lnTo>
                <a:lnTo>
                  <a:pt x="17" y="8"/>
                </a:lnTo>
                <a:lnTo>
                  <a:pt x="18" y="8"/>
                </a:lnTo>
                <a:lnTo>
                  <a:pt x="18" y="7"/>
                </a:lnTo>
                <a:lnTo>
                  <a:pt x="20" y="7"/>
                </a:lnTo>
                <a:lnTo>
                  <a:pt x="21" y="7"/>
                </a:lnTo>
                <a:lnTo>
                  <a:pt x="21" y="5"/>
                </a:lnTo>
                <a:lnTo>
                  <a:pt x="22" y="5"/>
                </a:lnTo>
                <a:lnTo>
                  <a:pt x="22" y="4"/>
                </a:lnTo>
                <a:lnTo>
                  <a:pt x="23" y="3"/>
                </a:lnTo>
                <a:lnTo>
                  <a:pt x="23" y="2"/>
                </a:lnTo>
                <a:lnTo>
                  <a:pt x="24" y="2"/>
                </a:lnTo>
                <a:lnTo>
                  <a:pt x="25" y="2"/>
                </a:lnTo>
                <a:lnTo>
                  <a:pt x="25" y="1"/>
                </a:lnTo>
                <a:lnTo>
                  <a:pt x="24" y="1"/>
                </a:lnTo>
                <a:lnTo>
                  <a:pt x="25" y="1"/>
                </a:lnTo>
                <a:lnTo>
                  <a:pt x="26" y="0"/>
                </a:lnTo>
                <a:lnTo>
                  <a:pt x="28" y="0"/>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14" name="Freeform 146"/>
          <p:cNvSpPr>
            <a:spLocks/>
          </p:cNvSpPr>
          <p:nvPr/>
        </p:nvSpPr>
        <p:spPr bwMode="auto">
          <a:xfrm>
            <a:off x="3246394" y="2846675"/>
            <a:ext cx="700501" cy="813690"/>
          </a:xfrm>
          <a:custGeom>
            <a:avLst/>
            <a:gdLst>
              <a:gd name="T0" fmla="*/ 86 w 270"/>
              <a:gd name="T1" fmla="*/ 1 h 370"/>
              <a:gd name="T2" fmla="*/ 131 w 270"/>
              <a:gd name="T3" fmla="*/ 4 h 370"/>
              <a:gd name="T4" fmla="*/ 157 w 270"/>
              <a:gd name="T5" fmla="*/ 17 h 370"/>
              <a:gd name="T6" fmla="*/ 153 w 270"/>
              <a:gd name="T7" fmla="*/ 47 h 370"/>
              <a:gd name="T8" fmla="*/ 150 w 270"/>
              <a:gd name="T9" fmla="*/ 62 h 370"/>
              <a:gd name="T10" fmla="*/ 145 w 270"/>
              <a:gd name="T11" fmla="*/ 72 h 370"/>
              <a:gd name="T12" fmla="*/ 144 w 270"/>
              <a:gd name="T13" fmla="*/ 85 h 370"/>
              <a:gd name="T14" fmla="*/ 139 w 270"/>
              <a:gd name="T15" fmla="*/ 96 h 370"/>
              <a:gd name="T16" fmla="*/ 132 w 270"/>
              <a:gd name="T17" fmla="*/ 105 h 370"/>
              <a:gd name="T18" fmla="*/ 129 w 270"/>
              <a:gd name="T19" fmla="*/ 158 h 370"/>
              <a:gd name="T20" fmla="*/ 128 w 270"/>
              <a:gd name="T21" fmla="*/ 212 h 370"/>
              <a:gd name="T22" fmla="*/ 184 w 270"/>
              <a:gd name="T23" fmla="*/ 216 h 370"/>
              <a:gd name="T24" fmla="*/ 248 w 270"/>
              <a:gd name="T25" fmla="*/ 217 h 370"/>
              <a:gd name="T26" fmla="*/ 262 w 270"/>
              <a:gd name="T27" fmla="*/ 230 h 370"/>
              <a:gd name="T28" fmla="*/ 262 w 270"/>
              <a:gd name="T29" fmla="*/ 240 h 370"/>
              <a:gd name="T30" fmla="*/ 255 w 270"/>
              <a:gd name="T31" fmla="*/ 252 h 370"/>
              <a:gd name="T32" fmla="*/ 248 w 270"/>
              <a:gd name="T33" fmla="*/ 264 h 370"/>
              <a:gd name="T34" fmla="*/ 245 w 270"/>
              <a:gd name="T35" fmla="*/ 273 h 370"/>
              <a:gd name="T36" fmla="*/ 230 w 270"/>
              <a:gd name="T37" fmla="*/ 271 h 370"/>
              <a:gd name="T38" fmla="*/ 188 w 270"/>
              <a:gd name="T39" fmla="*/ 270 h 370"/>
              <a:gd name="T40" fmla="*/ 181 w 270"/>
              <a:gd name="T41" fmla="*/ 351 h 370"/>
              <a:gd name="T42" fmla="*/ 172 w 270"/>
              <a:gd name="T43" fmla="*/ 352 h 370"/>
              <a:gd name="T44" fmla="*/ 151 w 270"/>
              <a:gd name="T45" fmla="*/ 350 h 370"/>
              <a:gd name="T46" fmla="*/ 134 w 270"/>
              <a:gd name="T47" fmla="*/ 349 h 370"/>
              <a:gd name="T48" fmla="*/ 127 w 270"/>
              <a:gd name="T49" fmla="*/ 369 h 370"/>
              <a:gd name="T50" fmla="*/ 127 w 270"/>
              <a:gd name="T51" fmla="*/ 269 h 370"/>
              <a:gd name="T52" fmla="*/ 93 w 270"/>
              <a:gd name="T53" fmla="*/ 264 h 370"/>
              <a:gd name="T54" fmla="*/ 107 w 270"/>
              <a:gd name="T55" fmla="*/ 249 h 370"/>
              <a:gd name="T56" fmla="*/ 103 w 270"/>
              <a:gd name="T57" fmla="*/ 231 h 370"/>
              <a:gd name="T58" fmla="*/ 91 w 270"/>
              <a:gd name="T59" fmla="*/ 230 h 370"/>
              <a:gd name="T60" fmla="*/ 83 w 270"/>
              <a:gd name="T61" fmla="*/ 249 h 370"/>
              <a:gd name="T62" fmla="*/ 56 w 270"/>
              <a:gd name="T63" fmla="*/ 257 h 370"/>
              <a:gd name="T64" fmla="*/ 46 w 270"/>
              <a:gd name="T65" fmla="*/ 263 h 370"/>
              <a:gd name="T66" fmla="*/ 32 w 270"/>
              <a:gd name="T67" fmla="*/ 248 h 370"/>
              <a:gd name="T68" fmla="*/ 30 w 270"/>
              <a:gd name="T69" fmla="*/ 230 h 370"/>
              <a:gd name="T70" fmla="*/ 39 w 270"/>
              <a:gd name="T71" fmla="*/ 220 h 370"/>
              <a:gd name="T72" fmla="*/ 59 w 270"/>
              <a:gd name="T73" fmla="*/ 201 h 370"/>
              <a:gd name="T74" fmla="*/ 79 w 270"/>
              <a:gd name="T75" fmla="*/ 175 h 370"/>
              <a:gd name="T76" fmla="*/ 49 w 270"/>
              <a:gd name="T77" fmla="*/ 167 h 370"/>
              <a:gd name="T78" fmla="*/ 28 w 270"/>
              <a:gd name="T79" fmla="*/ 165 h 370"/>
              <a:gd name="T80" fmla="*/ 29 w 270"/>
              <a:gd name="T81" fmla="*/ 144 h 370"/>
              <a:gd name="T82" fmla="*/ 27 w 270"/>
              <a:gd name="T83" fmla="*/ 129 h 370"/>
              <a:gd name="T84" fmla="*/ 30 w 270"/>
              <a:gd name="T85" fmla="*/ 116 h 370"/>
              <a:gd name="T86" fmla="*/ 37 w 270"/>
              <a:gd name="T87" fmla="*/ 103 h 370"/>
              <a:gd name="T88" fmla="*/ 48 w 270"/>
              <a:gd name="T89" fmla="*/ 96 h 370"/>
              <a:gd name="T90" fmla="*/ 65 w 270"/>
              <a:gd name="T91" fmla="*/ 87 h 370"/>
              <a:gd name="T92" fmla="*/ 78 w 270"/>
              <a:gd name="T93" fmla="*/ 69 h 370"/>
              <a:gd name="T94" fmla="*/ 76 w 270"/>
              <a:gd name="T95" fmla="*/ 48 h 370"/>
              <a:gd name="T96" fmla="*/ 71 w 270"/>
              <a:gd name="T97" fmla="*/ 36 h 370"/>
              <a:gd name="T98" fmla="*/ 56 w 270"/>
              <a:gd name="T99" fmla="*/ 15 h 370"/>
              <a:gd name="T100" fmla="*/ 41 w 270"/>
              <a:gd name="T101" fmla="*/ 22 h 370"/>
              <a:gd name="T102" fmla="*/ 40 w 270"/>
              <a:gd name="T103" fmla="*/ 34 h 370"/>
              <a:gd name="T104" fmla="*/ 44 w 270"/>
              <a:gd name="T105" fmla="*/ 50 h 370"/>
              <a:gd name="T106" fmla="*/ 35 w 270"/>
              <a:gd name="T107" fmla="*/ 66 h 370"/>
              <a:gd name="T108" fmla="*/ 16 w 270"/>
              <a:gd name="T109" fmla="*/ 68 h 370"/>
              <a:gd name="T110" fmla="*/ 1 w 270"/>
              <a:gd name="T111" fmla="*/ 56 h 370"/>
              <a:gd name="T112" fmla="*/ 6 w 270"/>
              <a:gd name="T113" fmla="*/ 39 h 370"/>
              <a:gd name="T114" fmla="*/ 9 w 270"/>
              <a:gd name="T115" fmla="*/ 29 h 370"/>
              <a:gd name="T116" fmla="*/ 22 w 270"/>
              <a:gd name="T117" fmla="*/ 16 h 370"/>
              <a:gd name="T118" fmla="*/ 25 w 270"/>
              <a:gd name="T119" fmla="*/ 1 h 37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70" h="370">
                <a:moveTo>
                  <a:pt x="45" y="0"/>
                </a:moveTo>
                <a:lnTo>
                  <a:pt x="47" y="0"/>
                </a:lnTo>
                <a:lnTo>
                  <a:pt x="52" y="0"/>
                </a:lnTo>
                <a:lnTo>
                  <a:pt x="55" y="1"/>
                </a:lnTo>
                <a:lnTo>
                  <a:pt x="55" y="0"/>
                </a:lnTo>
                <a:lnTo>
                  <a:pt x="57" y="1"/>
                </a:lnTo>
                <a:lnTo>
                  <a:pt x="59" y="1"/>
                </a:lnTo>
                <a:lnTo>
                  <a:pt x="68" y="1"/>
                </a:lnTo>
                <a:lnTo>
                  <a:pt x="69" y="1"/>
                </a:lnTo>
                <a:lnTo>
                  <a:pt x="77" y="1"/>
                </a:lnTo>
                <a:lnTo>
                  <a:pt x="78" y="1"/>
                </a:lnTo>
                <a:lnTo>
                  <a:pt x="84" y="1"/>
                </a:lnTo>
                <a:lnTo>
                  <a:pt x="85" y="1"/>
                </a:lnTo>
                <a:lnTo>
                  <a:pt x="86" y="1"/>
                </a:lnTo>
                <a:lnTo>
                  <a:pt x="88" y="1"/>
                </a:lnTo>
                <a:lnTo>
                  <a:pt x="92" y="1"/>
                </a:lnTo>
                <a:lnTo>
                  <a:pt x="94" y="1"/>
                </a:lnTo>
                <a:lnTo>
                  <a:pt x="100" y="1"/>
                </a:lnTo>
                <a:lnTo>
                  <a:pt x="107" y="1"/>
                </a:lnTo>
                <a:lnTo>
                  <a:pt x="111" y="1"/>
                </a:lnTo>
                <a:lnTo>
                  <a:pt x="112" y="1"/>
                </a:lnTo>
                <a:lnTo>
                  <a:pt x="119" y="1"/>
                </a:lnTo>
                <a:lnTo>
                  <a:pt x="120" y="1"/>
                </a:lnTo>
                <a:lnTo>
                  <a:pt x="121" y="1"/>
                </a:lnTo>
                <a:lnTo>
                  <a:pt x="123" y="1"/>
                </a:lnTo>
                <a:lnTo>
                  <a:pt x="126" y="1"/>
                </a:lnTo>
                <a:lnTo>
                  <a:pt x="131" y="2"/>
                </a:lnTo>
                <a:lnTo>
                  <a:pt x="131" y="4"/>
                </a:lnTo>
                <a:lnTo>
                  <a:pt x="137" y="4"/>
                </a:lnTo>
                <a:lnTo>
                  <a:pt x="143" y="4"/>
                </a:lnTo>
                <a:lnTo>
                  <a:pt x="144" y="4"/>
                </a:lnTo>
                <a:lnTo>
                  <a:pt x="148" y="4"/>
                </a:lnTo>
                <a:lnTo>
                  <a:pt x="152" y="4"/>
                </a:lnTo>
                <a:lnTo>
                  <a:pt x="156" y="4"/>
                </a:lnTo>
                <a:lnTo>
                  <a:pt x="157" y="4"/>
                </a:lnTo>
                <a:lnTo>
                  <a:pt x="157" y="6"/>
                </a:lnTo>
                <a:lnTo>
                  <a:pt x="157" y="7"/>
                </a:lnTo>
                <a:lnTo>
                  <a:pt x="157" y="8"/>
                </a:lnTo>
                <a:lnTo>
                  <a:pt x="157" y="13"/>
                </a:lnTo>
                <a:lnTo>
                  <a:pt x="157" y="14"/>
                </a:lnTo>
                <a:lnTo>
                  <a:pt x="157" y="16"/>
                </a:lnTo>
                <a:lnTo>
                  <a:pt x="157" y="17"/>
                </a:lnTo>
                <a:lnTo>
                  <a:pt x="156" y="21"/>
                </a:lnTo>
                <a:lnTo>
                  <a:pt x="156" y="22"/>
                </a:lnTo>
                <a:lnTo>
                  <a:pt x="156" y="30"/>
                </a:lnTo>
                <a:lnTo>
                  <a:pt x="157" y="37"/>
                </a:lnTo>
                <a:lnTo>
                  <a:pt x="157" y="38"/>
                </a:lnTo>
                <a:lnTo>
                  <a:pt x="157" y="39"/>
                </a:lnTo>
                <a:lnTo>
                  <a:pt x="157" y="42"/>
                </a:lnTo>
                <a:lnTo>
                  <a:pt x="156" y="42"/>
                </a:lnTo>
                <a:lnTo>
                  <a:pt x="155" y="42"/>
                </a:lnTo>
                <a:lnTo>
                  <a:pt x="155" y="44"/>
                </a:lnTo>
                <a:lnTo>
                  <a:pt x="155" y="45"/>
                </a:lnTo>
                <a:lnTo>
                  <a:pt x="155" y="46"/>
                </a:lnTo>
                <a:lnTo>
                  <a:pt x="153" y="46"/>
                </a:lnTo>
                <a:lnTo>
                  <a:pt x="153" y="47"/>
                </a:lnTo>
                <a:lnTo>
                  <a:pt x="153" y="48"/>
                </a:lnTo>
                <a:lnTo>
                  <a:pt x="153" y="49"/>
                </a:lnTo>
                <a:lnTo>
                  <a:pt x="153" y="50"/>
                </a:lnTo>
                <a:lnTo>
                  <a:pt x="152" y="50"/>
                </a:lnTo>
                <a:lnTo>
                  <a:pt x="152" y="52"/>
                </a:lnTo>
                <a:lnTo>
                  <a:pt x="152" y="53"/>
                </a:lnTo>
                <a:lnTo>
                  <a:pt x="152" y="54"/>
                </a:lnTo>
                <a:lnTo>
                  <a:pt x="151" y="56"/>
                </a:lnTo>
                <a:lnTo>
                  <a:pt x="151" y="57"/>
                </a:lnTo>
                <a:lnTo>
                  <a:pt x="151" y="58"/>
                </a:lnTo>
                <a:lnTo>
                  <a:pt x="150" y="58"/>
                </a:lnTo>
                <a:lnTo>
                  <a:pt x="150" y="60"/>
                </a:lnTo>
                <a:lnTo>
                  <a:pt x="150" y="61"/>
                </a:lnTo>
                <a:lnTo>
                  <a:pt x="150" y="62"/>
                </a:lnTo>
                <a:lnTo>
                  <a:pt x="150" y="63"/>
                </a:lnTo>
                <a:lnTo>
                  <a:pt x="150" y="64"/>
                </a:lnTo>
                <a:lnTo>
                  <a:pt x="149" y="64"/>
                </a:lnTo>
                <a:lnTo>
                  <a:pt x="149" y="65"/>
                </a:lnTo>
                <a:lnTo>
                  <a:pt x="148" y="66"/>
                </a:lnTo>
                <a:lnTo>
                  <a:pt x="148" y="68"/>
                </a:lnTo>
                <a:lnTo>
                  <a:pt x="147" y="68"/>
                </a:lnTo>
                <a:lnTo>
                  <a:pt x="147" y="69"/>
                </a:lnTo>
                <a:lnTo>
                  <a:pt x="148" y="69"/>
                </a:lnTo>
                <a:lnTo>
                  <a:pt x="147" y="69"/>
                </a:lnTo>
                <a:lnTo>
                  <a:pt x="147" y="70"/>
                </a:lnTo>
                <a:lnTo>
                  <a:pt x="147" y="71"/>
                </a:lnTo>
                <a:lnTo>
                  <a:pt x="145" y="71"/>
                </a:lnTo>
                <a:lnTo>
                  <a:pt x="145" y="72"/>
                </a:lnTo>
                <a:lnTo>
                  <a:pt x="145" y="73"/>
                </a:lnTo>
                <a:lnTo>
                  <a:pt x="144" y="73"/>
                </a:lnTo>
                <a:lnTo>
                  <a:pt x="144" y="74"/>
                </a:lnTo>
                <a:lnTo>
                  <a:pt x="144" y="76"/>
                </a:lnTo>
                <a:lnTo>
                  <a:pt x="144" y="77"/>
                </a:lnTo>
                <a:lnTo>
                  <a:pt x="143" y="77"/>
                </a:lnTo>
                <a:lnTo>
                  <a:pt x="143" y="78"/>
                </a:lnTo>
                <a:lnTo>
                  <a:pt x="142" y="79"/>
                </a:lnTo>
                <a:lnTo>
                  <a:pt x="142" y="80"/>
                </a:lnTo>
                <a:lnTo>
                  <a:pt x="143" y="81"/>
                </a:lnTo>
                <a:lnTo>
                  <a:pt x="144" y="81"/>
                </a:lnTo>
                <a:lnTo>
                  <a:pt x="144" y="82"/>
                </a:lnTo>
                <a:lnTo>
                  <a:pt x="144" y="84"/>
                </a:lnTo>
                <a:lnTo>
                  <a:pt x="144" y="85"/>
                </a:lnTo>
                <a:lnTo>
                  <a:pt x="144" y="86"/>
                </a:lnTo>
                <a:lnTo>
                  <a:pt x="143" y="86"/>
                </a:lnTo>
                <a:lnTo>
                  <a:pt x="143" y="87"/>
                </a:lnTo>
                <a:lnTo>
                  <a:pt x="142" y="87"/>
                </a:lnTo>
                <a:lnTo>
                  <a:pt x="142" y="88"/>
                </a:lnTo>
                <a:lnTo>
                  <a:pt x="141" y="88"/>
                </a:lnTo>
                <a:lnTo>
                  <a:pt x="141" y="89"/>
                </a:lnTo>
                <a:lnTo>
                  <a:pt x="142" y="89"/>
                </a:lnTo>
                <a:lnTo>
                  <a:pt x="142" y="90"/>
                </a:lnTo>
                <a:lnTo>
                  <a:pt x="142" y="92"/>
                </a:lnTo>
                <a:lnTo>
                  <a:pt x="142" y="93"/>
                </a:lnTo>
                <a:lnTo>
                  <a:pt x="142" y="94"/>
                </a:lnTo>
                <a:lnTo>
                  <a:pt x="140" y="96"/>
                </a:lnTo>
                <a:lnTo>
                  <a:pt x="139" y="96"/>
                </a:lnTo>
                <a:lnTo>
                  <a:pt x="137" y="96"/>
                </a:lnTo>
                <a:lnTo>
                  <a:pt x="137" y="97"/>
                </a:lnTo>
                <a:lnTo>
                  <a:pt x="137" y="98"/>
                </a:lnTo>
                <a:lnTo>
                  <a:pt x="136" y="98"/>
                </a:lnTo>
                <a:lnTo>
                  <a:pt x="135" y="100"/>
                </a:lnTo>
                <a:lnTo>
                  <a:pt x="134" y="98"/>
                </a:lnTo>
                <a:lnTo>
                  <a:pt x="134" y="100"/>
                </a:lnTo>
                <a:lnTo>
                  <a:pt x="133" y="100"/>
                </a:lnTo>
                <a:lnTo>
                  <a:pt x="133" y="101"/>
                </a:lnTo>
                <a:lnTo>
                  <a:pt x="133" y="102"/>
                </a:lnTo>
                <a:lnTo>
                  <a:pt x="134" y="103"/>
                </a:lnTo>
                <a:lnTo>
                  <a:pt x="134" y="104"/>
                </a:lnTo>
                <a:lnTo>
                  <a:pt x="133" y="105"/>
                </a:lnTo>
                <a:lnTo>
                  <a:pt x="132" y="105"/>
                </a:lnTo>
                <a:lnTo>
                  <a:pt x="132" y="106"/>
                </a:lnTo>
                <a:lnTo>
                  <a:pt x="131" y="106"/>
                </a:lnTo>
                <a:lnTo>
                  <a:pt x="131" y="108"/>
                </a:lnTo>
                <a:lnTo>
                  <a:pt x="129" y="108"/>
                </a:lnTo>
                <a:lnTo>
                  <a:pt x="129" y="113"/>
                </a:lnTo>
                <a:lnTo>
                  <a:pt x="129" y="116"/>
                </a:lnTo>
                <a:lnTo>
                  <a:pt x="129" y="129"/>
                </a:lnTo>
                <a:lnTo>
                  <a:pt x="129" y="135"/>
                </a:lnTo>
                <a:lnTo>
                  <a:pt x="129" y="136"/>
                </a:lnTo>
                <a:lnTo>
                  <a:pt x="129" y="143"/>
                </a:lnTo>
                <a:lnTo>
                  <a:pt x="129" y="144"/>
                </a:lnTo>
                <a:lnTo>
                  <a:pt x="129" y="145"/>
                </a:lnTo>
                <a:lnTo>
                  <a:pt x="129" y="156"/>
                </a:lnTo>
                <a:lnTo>
                  <a:pt x="129" y="158"/>
                </a:lnTo>
                <a:lnTo>
                  <a:pt x="129" y="162"/>
                </a:lnTo>
                <a:lnTo>
                  <a:pt x="128" y="177"/>
                </a:lnTo>
                <a:lnTo>
                  <a:pt x="128" y="178"/>
                </a:lnTo>
                <a:lnTo>
                  <a:pt x="128" y="183"/>
                </a:lnTo>
                <a:lnTo>
                  <a:pt x="128" y="184"/>
                </a:lnTo>
                <a:lnTo>
                  <a:pt x="128" y="185"/>
                </a:lnTo>
                <a:lnTo>
                  <a:pt x="128" y="186"/>
                </a:lnTo>
                <a:lnTo>
                  <a:pt x="128" y="197"/>
                </a:lnTo>
                <a:lnTo>
                  <a:pt x="128" y="198"/>
                </a:lnTo>
                <a:lnTo>
                  <a:pt x="128" y="199"/>
                </a:lnTo>
                <a:lnTo>
                  <a:pt x="128" y="205"/>
                </a:lnTo>
                <a:lnTo>
                  <a:pt x="128" y="207"/>
                </a:lnTo>
                <a:lnTo>
                  <a:pt x="128" y="208"/>
                </a:lnTo>
                <a:lnTo>
                  <a:pt x="128" y="212"/>
                </a:lnTo>
                <a:lnTo>
                  <a:pt x="128" y="216"/>
                </a:lnTo>
                <a:lnTo>
                  <a:pt x="131" y="216"/>
                </a:lnTo>
                <a:lnTo>
                  <a:pt x="132" y="216"/>
                </a:lnTo>
                <a:lnTo>
                  <a:pt x="133" y="216"/>
                </a:lnTo>
                <a:lnTo>
                  <a:pt x="141" y="216"/>
                </a:lnTo>
                <a:lnTo>
                  <a:pt x="145" y="216"/>
                </a:lnTo>
                <a:lnTo>
                  <a:pt x="151" y="216"/>
                </a:lnTo>
                <a:lnTo>
                  <a:pt x="152" y="216"/>
                </a:lnTo>
                <a:lnTo>
                  <a:pt x="153" y="216"/>
                </a:lnTo>
                <a:lnTo>
                  <a:pt x="160" y="216"/>
                </a:lnTo>
                <a:lnTo>
                  <a:pt x="167" y="216"/>
                </a:lnTo>
                <a:lnTo>
                  <a:pt x="168" y="216"/>
                </a:lnTo>
                <a:lnTo>
                  <a:pt x="175" y="216"/>
                </a:lnTo>
                <a:lnTo>
                  <a:pt x="184" y="216"/>
                </a:lnTo>
                <a:lnTo>
                  <a:pt x="185" y="216"/>
                </a:lnTo>
                <a:lnTo>
                  <a:pt x="187" y="216"/>
                </a:lnTo>
                <a:lnTo>
                  <a:pt x="190" y="216"/>
                </a:lnTo>
                <a:lnTo>
                  <a:pt x="195" y="216"/>
                </a:lnTo>
                <a:lnTo>
                  <a:pt x="199" y="217"/>
                </a:lnTo>
                <a:lnTo>
                  <a:pt x="213" y="217"/>
                </a:lnTo>
                <a:lnTo>
                  <a:pt x="214" y="217"/>
                </a:lnTo>
                <a:lnTo>
                  <a:pt x="220" y="217"/>
                </a:lnTo>
                <a:lnTo>
                  <a:pt x="221" y="217"/>
                </a:lnTo>
                <a:lnTo>
                  <a:pt x="227" y="217"/>
                </a:lnTo>
                <a:lnTo>
                  <a:pt x="230" y="217"/>
                </a:lnTo>
                <a:lnTo>
                  <a:pt x="235" y="217"/>
                </a:lnTo>
                <a:lnTo>
                  <a:pt x="239" y="217"/>
                </a:lnTo>
                <a:lnTo>
                  <a:pt x="248" y="217"/>
                </a:lnTo>
                <a:lnTo>
                  <a:pt x="249" y="217"/>
                </a:lnTo>
                <a:lnTo>
                  <a:pt x="252" y="217"/>
                </a:lnTo>
                <a:lnTo>
                  <a:pt x="253" y="217"/>
                </a:lnTo>
                <a:lnTo>
                  <a:pt x="254" y="217"/>
                </a:lnTo>
                <a:lnTo>
                  <a:pt x="253" y="218"/>
                </a:lnTo>
                <a:lnTo>
                  <a:pt x="253" y="221"/>
                </a:lnTo>
                <a:lnTo>
                  <a:pt x="254" y="223"/>
                </a:lnTo>
                <a:lnTo>
                  <a:pt x="255" y="223"/>
                </a:lnTo>
                <a:lnTo>
                  <a:pt x="255" y="224"/>
                </a:lnTo>
                <a:lnTo>
                  <a:pt x="255" y="225"/>
                </a:lnTo>
                <a:lnTo>
                  <a:pt x="256" y="226"/>
                </a:lnTo>
                <a:lnTo>
                  <a:pt x="257" y="229"/>
                </a:lnTo>
                <a:lnTo>
                  <a:pt x="259" y="230"/>
                </a:lnTo>
                <a:lnTo>
                  <a:pt x="262" y="230"/>
                </a:lnTo>
                <a:lnTo>
                  <a:pt x="264" y="230"/>
                </a:lnTo>
                <a:lnTo>
                  <a:pt x="267" y="230"/>
                </a:lnTo>
                <a:lnTo>
                  <a:pt x="269" y="230"/>
                </a:lnTo>
                <a:lnTo>
                  <a:pt x="269" y="231"/>
                </a:lnTo>
                <a:lnTo>
                  <a:pt x="270" y="232"/>
                </a:lnTo>
                <a:lnTo>
                  <a:pt x="270" y="233"/>
                </a:lnTo>
                <a:lnTo>
                  <a:pt x="270" y="236"/>
                </a:lnTo>
                <a:lnTo>
                  <a:pt x="267" y="240"/>
                </a:lnTo>
                <a:lnTo>
                  <a:pt x="267" y="241"/>
                </a:lnTo>
                <a:lnTo>
                  <a:pt x="265" y="241"/>
                </a:lnTo>
                <a:lnTo>
                  <a:pt x="264" y="241"/>
                </a:lnTo>
                <a:lnTo>
                  <a:pt x="263" y="240"/>
                </a:lnTo>
                <a:lnTo>
                  <a:pt x="262" y="239"/>
                </a:lnTo>
                <a:lnTo>
                  <a:pt x="262" y="240"/>
                </a:lnTo>
                <a:lnTo>
                  <a:pt x="261" y="240"/>
                </a:lnTo>
                <a:lnTo>
                  <a:pt x="260" y="240"/>
                </a:lnTo>
                <a:lnTo>
                  <a:pt x="259" y="241"/>
                </a:lnTo>
                <a:lnTo>
                  <a:pt x="257" y="241"/>
                </a:lnTo>
                <a:lnTo>
                  <a:pt x="256" y="241"/>
                </a:lnTo>
                <a:lnTo>
                  <a:pt x="255" y="240"/>
                </a:lnTo>
                <a:lnTo>
                  <a:pt x="255" y="241"/>
                </a:lnTo>
                <a:lnTo>
                  <a:pt x="254" y="241"/>
                </a:lnTo>
                <a:lnTo>
                  <a:pt x="254" y="242"/>
                </a:lnTo>
                <a:lnTo>
                  <a:pt x="255" y="244"/>
                </a:lnTo>
                <a:lnTo>
                  <a:pt x="255" y="245"/>
                </a:lnTo>
                <a:lnTo>
                  <a:pt x="256" y="247"/>
                </a:lnTo>
                <a:lnTo>
                  <a:pt x="257" y="248"/>
                </a:lnTo>
                <a:lnTo>
                  <a:pt x="255" y="252"/>
                </a:lnTo>
                <a:lnTo>
                  <a:pt x="255" y="254"/>
                </a:lnTo>
                <a:lnTo>
                  <a:pt x="254" y="256"/>
                </a:lnTo>
                <a:lnTo>
                  <a:pt x="254" y="257"/>
                </a:lnTo>
                <a:lnTo>
                  <a:pt x="254" y="258"/>
                </a:lnTo>
                <a:lnTo>
                  <a:pt x="254" y="260"/>
                </a:lnTo>
                <a:lnTo>
                  <a:pt x="254" y="261"/>
                </a:lnTo>
                <a:lnTo>
                  <a:pt x="253" y="261"/>
                </a:lnTo>
                <a:lnTo>
                  <a:pt x="253" y="262"/>
                </a:lnTo>
                <a:lnTo>
                  <a:pt x="252" y="262"/>
                </a:lnTo>
                <a:lnTo>
                  <a:pt x="251" y="262"/>
                </a:lnTo>
                <a:lnTo>
                  <a:pt x="249" y="262"/>
                </a:lnTo>
                <a:lnTo>
                  <a:pt x="249" y="263"/>
                </a:lnTo>
                <a:lnTo>
                  <a:pt x="248" y="263"/>
                </a:lnTo>
                <a:lnTo>
                  <a:pt x="248" y="264"/>
                </a:lnTo>
                <a:lnTo>
                  <a:pt x="249" y="266"/>
                </a:lnTo>
                <a:lnTo>
                  <a:pt x="249" y="268"/>
                </a:lnTo>
                <a:lnTo>
                  <a:pt x="251" y="269"/>
                </a:lnTo>
                <a:lnTo>
                  <a:pt x="252" y="269"/>
                </a:lnTo>
                <a:lnTo>
                  <a:pt x="252" y="270"/>
                </a:lnTo>
                <a:lnTo>
                  <a:pt x="252" y="272"/>
                </a:lnTo>
                <a:lnTo>
                  <a:pt x="252" y="274"/>
                </a:lnTo>
                <a:lnTo>
                  <a:pt x="251" y="276"/>
                </a:lnTo>
                <a:lnTo>
                  <a:pt x="251" y="277"/>
                </a:lnTo>
                <a:lnTo>
                  <a:pt x="249" y="277"/>
                </a:lnTo>
                <a:lnTo>
                  <a:pt x="248" y="277"/>
                </a:lnTo>
                <a:lnTo>
                  <a:pt x="248" y="276"/>
                </a:lnTo>
                <a:lnTo>
                  <a:pt x="247" y="274"/>
                </a:lnTo>
                <a:lnTo>
                  <a:pt x="245" y="273"/>
                </a:lnTo>
                <a:lnTo>
                  <a:pt x="244" y="272"/>
                </a:lnTo>
                <a:lnTo>
                  <a:pt x="243" y="272"/>
                </a:lnTo>
                <a:lnTo>
                  <a:pt x="243" y="273"/>
                </a:lnTo>
                <a:lnTo>
                  <a:pt x="241" y="273"/>
                </a:lnTo>
                <a:lnTo>
                  <a:pt x="240" y="273"/>
                </a:lnTo>
                <a:lnTo>
                  <a:pt x="239" y="273"/>
                </a:lnTo>
                <a:lnTo>
                  <a:pt x="237" y="273"/>
                </a:lnTo>
                <a:lnTo>
                  <a:pt x="236" y="272"/>
                </a:lnTo>
                <a:lnTo>
                  <a:pt x="236" y="271"/>
                </a:lnTo>
                <a:lnTo>
                  <a:pt x="235" y="270"/>
                </a:lnTo>
                <a:lnTo>
                  <a:pt x="233" y="270"/>
                </a:lnTo>
                <a:lnTo>
                  <a:pt x="232" y="269"/>
                </a:lnTo>
                <a:lnTo>
                  <a:pt x="231" y="270"/>
                </a:lnTo>
                <a:lnTo>
                  <a:pt x="230" y="271"/>
                </a:lnTo>
                <a:lnTo>
                  <a:pt x="229" y="271"/>
                </a:lnTo>
                <a:lnTo>
                  <a:pt x="227" y="271"/>
                </a:lnTo>
                <a:lnTo>
                  <a:pt x="223" y="271"/>
                </a:lnTo>
                <a:lnTo>
                  <a:pt x="220" y="271"/>
                </a:lnTo>
                <a:lnTo>
                  <a:pt x="219" y="271"/>
                </a:lnTo>
                <a:lnTo>
                  <a:pt x="217" y="271"/>
                </a:lnTo>
                <a:lnTo>
                  <a:pt x="211" y="271"/>
                </a:lnTo>
                <a:lnTo>
                  <a:pt x="206" y="270"/>
                </a:lnTo>
                <a:lnTo>
                  <a:pt x="205" y="270"/>
                </a:lnTo>
                <a:lnTo>
                  <a:pt x="200" y="270"/>
                </a:lnTo>
                <a:lnTo>
                  <a:pt x="199" y="270"/>
                </a:lnTo>
                <a:lnTo>
                  <a:pt x="195" y="270"/>
                </a:lnTo>
                <a:lnTo>
                  <a:pt x="192" y="270"/>
                </a:lnTo>
                <a:lnTo>
                  <a:pt x="188" y="270"/>
                </a:lnTo>
                <a:lnTo>
                  <a:pt x="182" y="270"/>
                </a:lnTo>
                <a:lnTo>
                  <a:pt x="182" y="276"/>
                </a:lnTo>
                <a:lnTo>
                  <a:pt x="182" y="288"/>
                </a:lnTo>
                <a:lnTo>
                  <a:pt x="181" y="296"/>
                </a:lnTo>
                <a:lnTo>
                  <a:pt x="181" y="311"/>
                </a:lnTo>
                <a:lnTo>
                  <a:pt x="181" y="317"/>
                </a:lnTo>
                <a:lnTo>
                  <a:pt x="181" y="321"/>
                </a:lnTo>
                <a:lnTo>
                  <a:pt x="181" y="328"/>
                </a:lnTo>
                <a:lnTo>
                  <a:pt x="181" y="329"/>
                </a:lnTo>
                <a:lnTo>
                  <a:pt x="181" y="330"/>
                </a:lnTo>
                <a:lnTo>
                  <a:pt x="181" y="335"/>
                </a:lnTo>
                <a:lnTo>
                  <a:pt x="181" y="343"/>
                </a:lnTo>
                <a:lnTo>
                  <a:pt x="181" y="344"/>
                </a:lnTo>
                <a:lnTo>
                  <a:pt x="181" y="351"/>
                </a:lnTo>
                <a:lnTo>
                  <a:pt x="181" y="352"/>
                </a:lnTo>
                <a:lnTo>
                  <a:pt x="180" y="352"/>
                </a:lnTo>
                <a:lnTo>
                  <a:pt x="179" y="351"/>
                </a:lnTo>
                <a:lnTo>
                  <a:pt x="177" y="350"/>
                </a:lnTo>
                <a:lnTo>
                  <a:pt x="177" y="349"/>
                </a:lnTo>
                <a:lnTo>
                  <a:pt x="177" y="348"/>
                </a:lnTo>
                <a:lnTo>
                  <a:pt x="176" y="346"/>
                </a:lnTo>
                <a:lnTo>
                  <a:pt x="175" y="346"/>
                </a:lnTo>
                <a:lnTo>
                  <a:pt x="174" y="346"/>
                </a:lnTo>
                <a:lnTo>
                  <a:pt x="174" y="348"/>
                </a:lnTo>
                <a:lnTo>
                  <a:pt x="174" y="350"/>
                </a:lnTo>
                <a:lnTo>
                  <a:pt x="173" y="351"/>
                </a:lnTo>
                <a:lnTo>
                  <a:pt x="172" y="351"/>
                </a:lnTo>
                <a:lnTo>
                  <a:pt x="172" y="352"/>
                </a:lnTo>
                <a:lnTo>
                  <a:pt x="171" y="352"/>
                </a:lnTo>
                <a:lnTo>
                  <a:pt x="169" y="352"/>
                </a:lnTo>
                <a:lnTo>
                  <a:pt x="168" y="352"/>
                </a:lnTo>
                <a:lnTo>
                  <a:pt x="167" y="351"/>
                </a:lnTo>
                <a:lnTo>
                  <a:pt x="166" y="350"/>
                </a:lnTo>
                <a:lnTo>
                  <a:pt x="165" y="349"/>
                </a:lnTo>
                <a:lnTo>
                  <a:pt x="163" y="348"/>
                </a:lnTo>
                <a:lnTo>
                  <a:pt x="161" y="348"/>
                </a:lnTo>
                <a:lnTo>
                  <a:pt x="159" y="348"/>
                </a:lnTo>
                <a:lnTo>
                  <a:pt x="158" y="348"/>
                </a:lnTo>
                <a:lnTo>
                  <a:pt x="156" y="349"/>
                </a:lnTo>
                <a:lnTo>
                  <a:pt x="155" y="349"/>
                </a:lnTo>
                <a:lnTo>
                  <a:pt x="152" y="350"/>
                </a:lnTo>
                <a:lnTo>
                  <a:pt x="151" y="350"/>
                </a:lnTo>
                <a:lnTo>
                  <a:pt x="150" y="350"/>
                </a:lnTo>
                <a:lnTo>
                  <a:pt x="149" y="350"/>
                </a:lnTo>
                <a:lnTo>
                  <a:pt x="149" y="348"/>
                </a:lnTo>
                <a:lnTo>
                  <a:pt x="148" y="346"/>
                </a:lnTo>
                <a:lnTo>
                  <a:pt x="147" y="346"/>
                </a:lnTo>
                <a:lnTo>
                  <a:pt x="145" y="346"/>
                </a:lnTo>
                <a:lnTo>
                  <a:pt x="143" y="345"/>
                </a:lnTo>
                <a:lnTo>
                  <a:pt x="142" y="345"/>
                </a:lnTo>
                <a:lnTo>
                  <a:pt x="141" y="345"/>
                </a:lnTo>
                <a:lnTo>
                  <a:pt x="140" y="345"/>
                </a:lnTo>
                <a:lnTo>
                  <a:pt x="139" y="346"/>
                </a:lnTo>
                <a:lnTo>
                  <a:pt x="137" y="346"/>
                </a:lnTo>
                <a:lnTo>
                  <a:pt x="135" y="348"/>
                </a:lnTo>
                <a:lnTo>
                  <a:pt x="134" y="349"/>
                </a:lnTo>
                <a:lnTo>
                  <a:pt x="134" y="350"/>
                </a:lnTo>
                <a:lnTo>
                  <a:pt x="133" y="351"/>
                </a:lnTo>
                <a:lnTo>
                  <a:pt x="133" y="352"/>
                </a:lnTo>
                <a:lnTo>
                  <a:pt x="132" y="354"/>
                </a:lnTo>
                <a:lnTo>
                  <a:pt x="132" y="356"/>
                </a:lnTo>
                <a:lnTo>
                  <a:pt x="131" y="358"/>
                </a:lnTo>
                <a:lnTo>
                  <a:pt x="131" y="360"/>
                </a:lnTo>
                <a:lnTo>
                  <a:pt x="129" y="360"/>
                </a:lnTo>
                <a:lnTo>
                  <a:pt x="129" y="361"/>
                </a:lnTo>
                <a:lnTo>
                  <a:pt x="129" y="362"/>
                </a:lnTo>
                <a:lnTo>
                  <a:pt x="129" y="365"/>
                </a:lnTo>
                <a:lnTo>
                  <a:pt x="128" y="368"/>
                </a:lnTo>
                <a:lnTo>
                  <a:pt x="127" y="370"/>
                </a:lnTo>
                <a:lnTo>
                  <a:pt x="127" y="369"/>
                </a:lnTo>
                <a:lnTo>
                  <a:pt x="127" y="365"/>
                </a:lnTo>
                <a:lnTo>
                  <a:pt x="127" y="352"/>
                </a:lnTo>
                <a:lnTo>
                  <a:pt x="127" y="349"/>
                </a:lnTo>
                <a:lnTo>
                  <a:pt x="127" y="344"/>
                </a:lnTo>
                <a:lnTo>
                  <a:pt x="127" y="329"/>
                </a:lnTo>
                <a:lnTo>
                  <a:pt x="127" y="316"/>
                </a:lnTo>
                <a:lnTo>
                  <a:pt x="127" y="313"/>
                </a:lnTo>
                <a:lnTo>
                  <a:pt x="127" y="306"/>
                </a:lnTo>
                <a:lnTo>
                  <a:pt x="127" y="305"/>
                </a:lnTo>
                <a:lnTo>
                  <a:pt x="127" y="303"/>
                </a:lnTo>
                <a:lnTo>
                  <a:pt x="127" y="279"/>
                </a:lnTo>
                <a:lnTo>
                  <a:pt x="128" y="272"/>
                </a:lnTo>
                <a:lnTo>
                  <a:pt x="128" y="269"/>
                </a:lnTo>
                <a:lnTo>
                  <a:pt x="127" y="269"/>
                </a:lnTo>
                <a:lnTo>
                  <a:pt x="125" y="269"/>
                </a:lnTo>
                <a:lnTo>
                  <a:pt x="123" y="269"/>
                </a:lnTo>
                <a:lnTo>
                  <a:pt x="121" y="269"/>
                </a:lnTo>
                <a:lnTo>
                  <a:pt x="115" y="269"/>
                </a:lnTo>
                <a:lnTo>
                  <a:pt x="109" y="269"/>
                </a:lnTo>
                <a:lnTo>
                  <a:pt x="93" y="269"/>
                </a:lnTo>
                <a:lnTo>
                  <a:pt x="92" y="269"/>
                </a:lnTo>
                <a:lnTo>
                  <a:pt x="91" y="269"/>
                </a:lnTo>
                <a:lnTo>
                  <a:pt x="88" y="269"/>
                </a:lnTo>
                <a:lnTo>
                  <a:pt x="86" y="269"/>
                </a:lnTo>
                <a:lnTo>
                  <a:pt x="88" y="268"/>
                </a:lnTo>
                <a:lnTo>
                  <a:pt x="91" y="266"/>
                </a:lnTo>
                <a:lnTo>
                  <a:pt x="92" y="265"/>
                </a:lnTo>
                <a:lnTo>
                  <a:pt x="93" y="264"/>
                </a:lnTo>
                <a:lnTo>
                  <a:pt x="94" y="262"/>
                </a:lnTo>
                <a:lnTo>
                  <a:pt x="95" y="261"/>
                </a:lnTo>
                <a:lnTo>
                  <a:pt x="96" y="260"/>
                </a:lnTo>
                <a:lnTo>
                  <a:pt x="97" y="258"/>
                </a:lnTo>
                <a:lnTo>
                  <a:pt x="99" y="257"/>
                </a:lnTo>
                <a:lnTo>
                  <a:pt x="100" y="257"/>
                </a:lnTo>
                <a:lnTo>
                  <a:pt x="100" y="256"/>
                </a:lnTo>
                <a:lnTo>
                  <a:pt x="101" y="256"/>
                </a:lnTo>
                <a:lnTo>
                  <a:pt x="101" y="255"/>
                </a:lnTo>
                <a:lnTo>
                  <a:pt x="102" y="255"/>
                </a:lnTo>
                <a:lnTo>
                  <a:pt x="103" y="254"/>
                </a:lnTo>
                <a:lnTo>
                  <a:pt x="104" y="253"/>
                </a:lnTo>
                <a:lnTo>
                  <a:pt x="105" y="252"/>
                </a:lnTo>
                <a:lnTo>
                  <a:pt x="107" y="249"/>
                </a:lnTo>
                <a:lnTo>
                  <a:pt x="107" y="248"/>
                </a:lnTo>
                <a:lnTo>
                  <a:pt x="108" y="247"/>
                </a:lnTo>
                <a:lnTo>
                  <a:pt x="108" y="245"/>
                </a:lnTo>
                <a:lnTo>
                  <a:pt x="108" y="244"/>
                </a:lnTo>
                <a:lnTo>
                  <a:pt x="108" y="241"/>
                </a:lnTo>
                <a:lnTo>
                  <a:pt x="108" y="240"/>
                </a:lnTo>
                <a:lnTo>
                  <a:pt x="108" y="239"/>
                </a:lnTo>
                <a:lnTo>
                  <a:pt x="108" y="238"/>
                </a:lnTo>
                <a:lnTo>
                  <a:pt x="107" y="237"/>
                </a:lnTo>
                <a:lnTo>
                  <a:pt x="107" y="234"/>
                </a:lnTo>
                <a:lnTo>
                  <a:pt x="105" y="234"/>
                </a:lnTo>
                <a:lnTo>
                  <a:pt x="105" y="233"/>
                </a:lnTo>
                <a:lnTo>
                  <a:pt x="104" y="232"/>
                </a:lnTo>
                <a:lnTo>
                  <a:pt x="103" y="231"/>
                </a:lnTo>
                <a:lnTo>
                  <a:pt x="103" y="230"/>
                </a:lnTo>
                <a:lnTo>
                  <a:pt x="102" y="229"/>
                </a:lnTo>
                <a:lnTo>
                  <a:pt x="101" y="229"/>
                </a:lnTo>
                <a:lnTo>
                  <a:pt x="101" y="228"/>
                </a:lnTo>
                <a:lnTo>
                  <a:pt x="100" y="226"/>
                </a:lnTo>
                <a:lnTo>
                  <a:pt x="99" y="226"/>
                </a:lnTo>
                <a:lnTo>
                  <a:pt x="97" y="225"/>
                </a:lnTo>
                <a:lnTo>
                  <a:pt x="96" y="225"/>
                </a:lnTo>
                <a:lnTo>
                  <a:pt x="95" y="226"/>
                </a:lnTo>
                <a:lnTo>
                  <a:pt x="94" y="226"/>
                </a:lnTo>
                <a:lnTo>
                  <a:pt x="94" y="228"/>
                </a:lnTo>
                <a:lnTo>
                  <a:pt x="93" y="229"/>
                </a:lnTo>
                <a:lnTo>
                  <a:pt x="92" y="230"/>
                </a:lnTo>
                <a:lnTo>
                  <a:pt x="91" y="230"/>
                </a:lnTo>
                <a:lnTo>
                  <a:pt x="91" y="231"/>
                </a:lnTo>
                <a:lnTo>
                  <a:pt x="89" y="231"/>
                </a:lnTo>
                <a:lnTo>
                  <a:pt x="89" y="232"/>
                </a:lnTo>
                <a:lnTo>
                  <a:pt x="88" y="233"/>
                </a:lnTo>
                <a:lnTo>
                  <a:pt x="88" y="234"/>
                </a:lnTo>
                <a:lnTo>
                  <a:pt x="88" y="237"/>
                </a:lnTo>
                <a:lnTo>
                  <a:pt x="88" y="238"/>
                </a:lnTo>
                <a:lnTo>
                  <a:pt x="87" y="240"/>
                </a:lnTo>
                <a:lnTo>
                  <a:pt x="87" y="241"/>
                </a:lnTo>
                <a:lnTo>
                  <a:pt x="86" y="242"/>
                </a:lnTo>
                <a:lnTo>
                  <a:pt x="84" y="246"/>
                </a:lnTo>
                <a:lnTo>
                  <a:pt x="84" y="247"/>
                </a:lnTo>
                <a:lnTo>
                  <a:pt x="84" y="249"/>
                </a:lnTo>
                <a:lnTo>
                  <a:pt x="83" y="249"/>
                </a:lnTo>
                <a:lnTo>
                  <a:pt x="78" y="250"/>
                </a:lnTo>
                <a:lnTo>
                  <a:pt x="75" y="252"/>
                </a:lnTo>
                <a:lnTo>
                  <a:pt x="72" y="252"/>
                </a:lnTo>
                <a:lnTo>
                  <a:pt x="68" y="253"/>
                </a:lnTo>
                <a:lnTo>
                  <a:pt x="67" y="254"/>
                </a:lnTo>
                <a:lnTo>
                  <a:pt x="65" y="254"/>
                </a:lnTo>
                <a:lnTo>
                  <a:pt x="64" y="255"/>
                </a:lnTo>
                <a:lnTo>
                  <a:pt x="63" y="255"/>
                </a:lnTo>
                <a:lnTo>
                  <a:pt x="62" y="256"/>
                </a:lnTo>
                <a:lnTo>
                  <a:pt x="61" y="256"/>
                </a:lnTo>
                <a:lnTo>
                  <a:pt x="60" y="256"/>
                </a:lnTo>
                <a:lnTo>
                  <a:pt x="59" y="257"/>
                </a:lnTo>
                <a:lnTo>
                  <a:pt x="57" y="257"/>
                </a:lnTo>
                <a:lnTo>
                  <a:pt x="56" y="257"/>
                </a:lnTo>
                <a:lnTo>
                  <a:pt x="55" y="258"/>
                </a:lnTo>
                <a:lnTo>
                  <a:pt x="54" y="258"/>
                </a:lnTo>
                <a:lnTo>
                  <a:pt x="54" y="260"/>
                </a:lnTo>
                <a:lnTo>
                  <a:pt x="53" y="260"/>
                </a:lnTo>
                <a:lnTo>
                  <a:pt x="52" y="260"/>
                </a:lnTo>
                <a:lnTo>
                  <a:pt x="51" y="260"/>
                </a:lnTo>
                <a:lnTo>
                  <a:pt x="49" y="260"/>
                </a:lnTo>
                <a:lnTo>
                  <a:pt x="49" y="258"/>
                </a:lnTo>
                <a:lnTo>
                  <a:pt x="49" y="260"/>
                </a:lnTo>
                <a:lnTo>
                  <a:pt x="48" y="261"/>
                </a:lnTo>
                <a:lnTo>
                  <a:pt x="48" y="262"/>
                </a:lnTo>
                <a:lnTo>
                  <a:pt x="47" y="262"/>
                </a:lnTo>
                <a:lnTo>
                  <a:pt x="47" y="263"/>
                </a:lnTo>
                <a:lnTo>
                  <a:pt x="46" y="263"/>
                </a:lnTo>
                <a:lnTo>
                  <a:pt x="44" y="262"/>
                </a:lnTo>
                <a:lnTo>
                  <a:pt x="43" y="262"/>
                </a:lnTo>
                <a:lnTo>
                  <a:pt x="41" y="261"/>
                </a:lnTo>
                <a:lnTo>
                  <a:pt x="40" y="260"/>
                </a:lnTo>
                <a:lnTo>
                  <a:pt x="39" y="258"/>
                </a:lnTo>
                <a:lnTo>
                  <a:pt x="38" y="257"/>
                </a:lnTo>
                <a:lnTo>
                  <a:pt x="37" y="256"/>
                </a:lnTo>
                <a:lnTo>
                  <a:pt x="36" y="255"/>
                </a:lnTo>
                <a:lnTo>
                  <a:pt x="35" y="254"/>
                </a:lnTo>
                <a:lnTo>
                  <a:pt x="35" y="253"/>
                </a:lnTo>
                <a:lnTo>
                  <a:pt x="33" y="252"/>
                </a:lnTo>
                <a:lnTo>
                  <a:pt x="33" y="250"/>
                </a:lnTo>
                <a:lnTo>
                  <a:pt x="32" y="249"/>
                </a:lnTo>
                <a:lnTo>
                  <a:pt x="32" y="248"/>
                </a:lnTo>
                <a:lnTo>
                  <a:pt x="32" y="247"/>
                </a:lnTo>
                <a:lnTo>
                  <a:pt x="31" y="245"/>
                </a:lnTo>
                <a:lnTo>
                  <a:pt x="31" y="244"/>
                </a:lnTo>
                <a:lnTo>
                  <a:pt x="30" y="241"/>
                </a:lnTo>
                <a:lnTo>
                  <a:pt x="30" y="240"/>
                </a:lnTo>
                <a:lnTo>
                  <a:pt x="30" y="239"/>
                </a:lnTo>
                <a:lnTo>
                  <a:pt x="30" y="238"/>
                </a:lnTo>
                <a:lnTo>
                  <a:pt x="30" y="237"/>
                </a:lnTo>
                <a:lnTo>
                  <a:pt x="30" y="236"/>
                </a:lnTo>
                <a:lnTo>
                  <a:pt x="30" y="234"/>
                </a:lnTo>
                <a:lnTo>
                  <a:pt x="30" y="233"/>
                </a:lnTo>
                <a:lnTo>
                  <a:pt x="30" y="232"/>
                </a:lnTo>
                <a:lnTo>
                  <a:pt x="30" y="231"/>
                </a:lnTo>
                <a:lnTo>
                  <a:pt x="30" y="230"/>
                </a:lnTo>
                <a:lnTo>
                  <a:pt x="30" y="229"/>
                </a:lnTo>
                <a:lnTo>
                  <a:pt x="30" y="228"/>
                </a:lnTo>
                <a:lnTo>
                  <a:pt x="31" y="226"/>
                </a:lnTo>
                <a:lnTo>
                  <a:pt x="32" y="226"/>
                </a:lnTo>
                <a:lnTo>
                  <a:pt x="32" y="225"/>
                </a:lnTo>
                <a:lnTo>
                  <a:pt x="33" y="224"/>
                </a:lnTo>
                <a:lnTo>
                  <a:pt x="35" y="223"/>
                </a:lnTo>
                <a:lnTo>
                  <a:pt x="36" y="223"/>
                </a:lnTo>
                <a:lnTo>
                  <a:pt x="37" y="223"/>
                </a:lnTo>
                <a:lnTo>
                  <a:pt x="38" y="223"/>
                </a:lnTo>
                <a:lnTo>
                  <a:pt x="38" y="222"/>
                </a:lnTo>
                <a:lnTo>
                  <a:pt x="39" y="222"/>
                </a:lnTo>
                <a:lnTo>
                  <a:pt x="39" y="221"/>
                </a:lnTo>
                <a:lnTo>
                  <a:pt x="39" y="220"/>
                </a:lnTo>
                <a:lnTo>
                  <a:pt x="40" y="218"/>
                </a:lnTo>
                <a:lnTo>
                  <a:pt x="41" y="217"/>
                </a:lnTo>
                <a:lnTo>
                  <a:pt x="43" y="216"/>
                </a:lnTo>
                <a:lnTo>
                  <a:pt x="43" y="215"/>
                </a:lnTo>
                <a:lnTo>
                  <a:pt x="43" y="214"/>
                </a:lnTo>
                <a:lnTo>
                  <a:pt x="44" y="213"/>
                </a:lnTo>
                <a:lnTo>
                  <a:pt x="44" y="212"/>
                </a:lnTo>
                <a:lnTo>
                  <a:pt x="45" y="212"/>
                </a:lnTo>
                <a:lnTo>
                  <a:pt x="46" y="209"/>
                </a:lnTo>
                <a:lnTo>
                  <a:pt x="48" y="208"/>
                </a:lnTo>
                <a:lnTo>
                  <a:pt x="51" y="206"/>
                </a:lnTo>
                <a:lnTo>
                  <a:pt x="53" y="205"/>
                </a:lnTo>
                <a:lnTo>
                  <a:pt x="55" y="202"/>
                </a:lnTo>
                <a:lnTo>
                  <a:pt x="59" y="201"/>
                </a:lnTo>
                <a:lnTo>
                  <a:pt x="62" y="200"/>
                </a:lnTo>
                <a:lnTo>
                  <a:pt x="64" y="199"/>
                </a:lnTo>
                <a:lnTo>
                  <a:pt x="68" y="198"/>
                </a:lnTo>
                <a:lnTo>
                  <a:pt x="70" y="196"/>
                </a:lnTo>
                <a:lnTo>
                  <a:pt x="75" y="193"/>
                </a:lnTo>
                <a:lnTo>
                  <a:pt x="77" y="190"/>
                </a:lnTo>
                <a:lnTo>
                  <a:pt x="79" y="188"/>
                </a:lnTo>
                <a:lnTo>
                  <a:pt x="80" y="184"/>
                </a:lnTo>
                <a:lnTo>
                  <a:pt x="81" y="183"/>
                </a:lnTo>
                <a:lnTo>
                  <a:pt x="81" y="182"/>
                </a:lnTo>
                <a:lnTo>
                  <a:pt x="81" y="181"/>
                </a:lnTo>
                <a:lnTo>
                  <a:pt x="81" y="178"/>
                </a:lnTo>
                <a:lnTo>
                  <a:pt x="80" y="176"/>
                </a:lnTo>
                <a:lnTo>
                  <a:pt x="79" y="175"/>
                </a:lnTo>
                <a:lnTo>
                  <a:pt x="76" y="174"/>
                </a:lnTo>
                <a:lnTo>
                  <a:pt x="73" y="174"/>
                </a:lnTo>
                <a:lnTo>
                  <a:pt x="70" y="172"/>
                </a:lnTo>
                <a:lnTo>
                  <a:pt x="68" y="172"/>
                </a:lnTo>
                <a:lnTo>
                  <a:pt x="65" y="170"/>
                </a:lnTo>
                <a:lnTo>
                  <a:pt x="63" y="169"/>
                </a:lnTo>
                <a:lnTo>
                  <a:pt x="60" y="169"/>
                </a:lnTo>
                <a:lnTo>
                  <a:pt x="59" y="169"/>
                </a:lnTo>
                <a:lnTo>
                  <a:pt x="59" y="168"/>
                </a:lnTo>
                <a:lnTo>
                  <a:pt x="56" y="168"/>
                </a:lnTo>
                <a:lnTo>
                  <a:pt x="53" y="168"/>
                </a:lnTo>
                <a:lnTo>
                  <a:pt x="52" y="167"/>
                </a:lnTo>
                <a:lnTo>
                  <a:pt x="51" y="167"/>
                </a:lnTo>
                <a:lnTo>
                  <a:pt x="49" y="167"/>
                </a:lnTo>
                <a:lnTo>
                  <a:pt x="48" y="166"/>
                </a:lnTo>
                <a:lnTo>
                  <a:pt x="47" y="166"/>
                </a:lnTo>
                <a:lnTo>
                  <a:pt x="46" y="166"/>
                </a:lnTo>
                <a:lnTo>
                  <a:pt x="46" y="165"/>
                </a:lnTo>
                <a:lnTo>
                  <a:pt x="45" y="165"/>
                </a:lnTo>
                <a:lnTo>
                  <a:pt x="44" y="166"/>
                </a:lnTo>
                <a:lnTo>
                  <a:pt x="43" y="166"/>
                </a:lnTo>
                <a:lnTo>
                  <a:pt x="43" y="165"/>
                </a:lnTo>
                <a:lnTo>
                  <a:pt x="41" y="165"/>
                </a:lnTo>
                <a:lnTo>
                  <a:pt x="39" y="166"/>
                </a:lnTo>
                <a:lnTo>
                  <a:pt x="32" y="166"/>
                </a:lnTo>
                <a:lnTo>
                  <a:pt x="31" y="166"/>
                </a:lnTo>
                <a:lnTo>
                  <a:pt x="30" y="166"/>
                </a:lnTo>
                <a:lnTo>
                  <a:pt x="28" y="165"/>
                </a:lnTo>
                <a:lnTo>
                  <a:pt x="25" y="162"/>
                </a:lnTo>
                <a:lnTo>
                  <a:pt x="25" y="161"/>
                </a:lnTo>
                <a:lnTo>
                  <a:pt x="24" y="160"/>
                </a:lnTo>
                <a:lnTo>
                  <a:pt x="24" y="159"/>
                </a:lnTo>
                <a:lnTo>
                  <a:pt x="24" y="157"/>
                </a:lnTo>
                <a:lnTo>
                  <a:pt x="24" y="156"/>
                </a:lnTo>
                <a:lnTo>
                  <a:pt x="25" y="153"/>
                </a:lnTo>
                <a:lnTo>
                  <a:pt x="25" y="152"/>
                </a:lnTo>
                <a:lnTo>
                  <a:pt x="27" y="151"/>
                </a:lnTo>
                <a:lnTo>
                  <a:pt x="27" y="150"/>
                </a:lnTo>
                <a:lnTo>
                  <a:pt x="27" y="149"/>
                </a:lnTo>
                <a:lnTo>
                  <a:pt x="28" y="148"/>
                </a:lnTo>
                <a:lnTo>
                  <a:pt x="29" y="145"/>
                </a:lnTo>
                <a:lnTo>
                  <a:pt x="29" y="144"/>
                </a:lnTo>
                <a:lnTo>
                  <a:pt x="30" y="142"/>
                </a:lnTo>
                <a:lnTo>
                  <a:pt x="29" y="142"/>
                </a:lnTo>
                <a:lnTo>
                  <a:pt x="27" y="141"/>
                </a:lnTo>
                <a:lnTo>
                  <a:pt x="27" y="140"/>
                </a:lnTo>
                <a:lnTo>
                  <a:pt x="25" y="138"/>
                </a:lnTo>
                <a:lnTo>
                  <a:pt x="25" y="137"/>
                </a:lnTo>
                <a:lnTo>
                  <a:pt x="25" y="136"/>
                </a:lnTo>
                <a:lnTo>
                  <a:pt x="25" y="135"/>
                </a:lnTo>
                <a:lnTo>
                  <a:pt x="27" y="135"/>
                </a:lnTo>
                <a:lnTo>
                  <a:pt x="27" y="134"/>
                </a:lnTo>
                <a:lnTo>
                  <a:pt x="27" y="133"/>
                </a:lnTo>
                <a:lnTo>
                  <a:pt x="27" y="132"/>
                </a:lnTo>
                <a:lnTo>
                  <a:pt x="27" y="130"/>
                </a:lnTo>
                <a:lnTo>
                  <a:pt x="27" y="129"/>
                </a:lnTo>
                <a:lnTo>
                  <a:pt x="28" y="129"/>
                </a:lnTo>
                <a:lnTo>
                  <a:pt x="28" y="128"/>
                </a:lnTo>
                <a:lnTo>
                  <a:pt x="28" y="127"/>
                </a:lnTo>
                <a:lnTo>
                  <a:pt x="27" y="126"/>
                </a:lnTo>
                <a:lnTo>
                  <a:pt x="27" y="125"/>
                </a:lnTo>
                <a:lnTo>
                  <a:pt x="27" y="124"/>
                </a:lnTo>
                <a:lnTo>
                  <a:pt x="27" y="122"/>
                </a:lnTo>
                <a:lnTo>
                  <a:pt x="28" y="121"/>
                </a:lnTo>
                <a:lnTo>
                  <a:pt x="28" y="120"/>
                </a:lnTo>
                <a:lnTo>
                  <a:pt x="28" y="119"/>
                </a:lnTo>
                <a:lnTo>
                  <a:pt x="29" y="118"/>
                </a:lnTo>
                <a:lnTo>
                  <a:pt x="29" y="117"/>
                </a:lnTo>
                <a:lnTo>
                  <a:pt x="29" y="116"/>
                </a:lnTo>
                <a:lnTo>
                  <a:pt x="30" y="116"/>
                </a:lnTo>
                <a:lnTo>
                  <a:pt x="30" y="114"/>
                </a:lnTo>
                <a:lnTo>
                  <a:pt x="31" y="114"/>
                </a:lnTo>
                <a:lnTo>
                  <a:pt x="32" y="114"/>
                </a:lnTo>
                <a:lnTo>
                  <a:pt x="32" y="113"/>
                </a:lnTo>
                <a:lnTo>
                  <a:pt x="32" y="112"/>
                </a:lnTo>
                <a:lnTo>
                  <a:pt x="33" y="111"/>
                </a:lnTo>
                <a:lnTo>
                  <a:pt x="33" y="110"/>
                </a:lnTo>
                <a:lnTo>
                  <a:pt x="35" y="109"/>
                </a:lnTo>
                <a:lnTo>
                  <a:pt x="35" y="108"/>
                </a:lnTo>
                <a:lnTo>
                  <a:pt x="35" y="106"/>
                </a:lnTo>
                <a:lnTo>
                  <a:pt x="36" y="105"/>
                </a:lnTo>
                <a:lnTo>
                  <a:pt x="36" y="104"/>
                </a:lnTo>
                <a:lnTo>
                  <a:pt x="36" y="103"/>
                </a:lnTo>
                <a:lnTo>
                  <a:pt x="37" y="103"/>
                </a:lnTo>
                <a:lnTo>
                  <a:pt x="37" y="102"/>
                </a:lnTo>
                <a:lnTo>
                  <a:pt x="38" y="102"/>
                </a:lnTo>
                <a:lnTo>
                  <a:pt x="39" y="101"/>
                </a:lnTo>
                <a:lnTo>
                  <a:pt x="39" y="100"/>
                </a:lnTo>
                <a:lnTo>
                  <a:pt x="40" y="100"/>
                </a:lnTo>
                <a:lnTo>
                  <a:pt x="41" y="100"/>
                </a:lnTo>
                <a:lnTo>
                  <a:pt x="41" y="98"/>
                </a:lnTo>
                <a:lnTo>
                  <a:pt x="43" y="98"/>
                </a:lnTo>
                <a:lnTo>
                  <a:pt x="44" y="97"/>
                </a:lnTo>
                <a:lnTo>
                  <a:pt x="45" y="97"/>
                </a:lnTo>
                <a:lnTo>
                  <a:pt x="45" y="96"/>
                </a:lnTo>
                <a:lnTo>
                  <a:pt x="46" y="96"/>
                </a:lnTo>
                <a:lnTo>
                  <a:pt x="47" y="96"/>
                </a:lnTo>
                <a:lnTo>
                  <a:pt x="48" y="96"/>
                </a:lnTo>
                <a:lnTo>
                  <a:pt x="49" y="96"/>
                </a:lnTo>
                <a:lnTo>
                  <a:pt x="51" y="96"/>
                </a:lnTo>
                <a:lnTo>
                  <a:pt x="52" y="96"/>
                </a:lnTo>
                <a:lnTo>
                  <a:pt x="53" y="96"/>
                </a:lnTo>
                <a:lnTo>
                  <a:pt x="54" y="95"/>
                </a:lnTo>
                <a:lnTo>
                  <a:pt x="55" y="95"/>
                </a:lnTo>
                <a:lnTo>
                  <a:pt x="56" y="95"/>
                </a:lnTo>
                <a:lnTo>
                  <a:pt x="56" y="94"/>
                </a:lnTo>
                <a:lnTo>
                  <a:pt x="59" y="93"/>
                </a:lnTo>
                <a:lnTo>
                  <a:pt x="60" y="92"/>
                </a:lnTo>
                <a:lnTo>
                  <a:pt x="61" y="90"/>
                </a:lnTo>
                <a:lnTo>
                  <a:pt x="62" y="89"/>
                </a:lnTo>
                <a:lnTo>
                  <a:pt x="64" y="88"/>
                </a:lnTo>
                <a:lnTo>
                  <a:pt x="65" y="87"/>
                </a:lnTo>
                <a:lnTo>
                  <a:pt x="67" y="86"/>
                </a:lnTo>
                <a:lnTo>
                  <a:pt x="68" y="85"/>
                </a:lnTo>
                <a:lnTo>
                  <a:pt x="68" y="84"/>
                </a:lnTo>
                <a:lnTo>
                  <a:pt x="69" y="82"/>
                </a:lnTo>
                <a:lnTo>
                  <a:pt x="70" y="82"/>
                </a:lnTo>
                <a:lnTo>
                  <a:pt x="71" y="80"/>
                </a:lnTo>
                <a:lnTo>
                  <a:pt x="73" y="78"/>
                </a:lnTo>
                <a:lnTo>
                  <a:pt x="75" y="77"/>
                </a:lnTo>
                <a:lnTo>
                  <a:pt x="76" y="74"/>
                </a:lnTo>
                <a:lnTo>
                  <a:pt x="77" y="73"/>
                </a:lnTo>
                <a:lnTo>
                  <a:pt x="77" y="72"/>
                </a:lnTo>
                <a:lnTo>
                  <a:pt x="77" y="70"/>
                </a:lnTo>
                <a:lnTo>
                  <a:pt x="78" y="70"/>
                </a:lnTo>
                <a:lnTo>
                  <a:pt x="78" y="69"/>
                </a:lnTo>
                <a:lnTo>
                  <a:pt x="78" y="68"/>
                </a:lnTo>
                <a:lnTo>
                  <a:pt x="78" y="66"/>
                </a:lnTo>
                <a:lnTo>
                  <a:pt x="78" y="65"/>
                </a:lnTo>
                <a:lnTo>
                  <a:pt x="78" y="63"/>
                </a:lnTo>
                <a:lnTo>
                  <a:pt x="78" y="61"/>
                </a:lnTo>
                <a:lnTo>
                  <a:pt x="78" y="60"/>
                </a:lnTo>
                <a:lnTo>
                  <a:pt x="78" y="58"/>
                </a:lnTo>
                <a:lnTo>
                  <a:pt x="78" y="57"/>
                </a:lnTo>
                <a:lnTo>
                  <a:pt x="79" y="55"/>
                </a:lnTo>
                <a:lnTo>
                  <a:pt x="78" y="54"/>
                </a:lnTo>
                <a:lnTo>
                  <a:pt x="78" y="53"/>
                </a:lnTo>
                <a:lnTo>
                  <a:pt x="77" y="52"/>
                </a:lnTo>
                <a:lnTo>
                  <a:pt x="77" y="50"/>
                </a:lnTo>
                <a:lnTo>
                  <a:pt x="76" y="48"/>
                </a:lnTo>
                <a:lnTo>
                  <a:pt x="76" y="47"/>
                </a:lnTo>
                <a:lnTo>
                  <a:pt x="75" y="46"/>
                </a:lnTo>
                <a:lnTo>
                  <a:pt x="73" y="46"/>
                </a:lnTo>
                <a:lnTo>
                  <a:pt x="72" y="45"/>
                </a:lnTo>
                <a:lnTo>
                  <a:pt x="71" y="44"/>
                </a:lnTo>
                <a:lnTo>
                  <a:pt x="70" y="42"/>
                </a:lnTo>
                <a:lnTo>
                  <a:pt x="69" y="41"/>
                </a:lnTo>
                <a:lnTo>
                  <a:pt x="69" y="40"/>
                </a:lnTo>
                <a:lnTo>
                  <a:pt x="69" y="39"/>
                </a:lnTo>
                <a:lnTo>
                  <a:pt x="70" y="39"/>
                </a:lnTo>
                <a:lnTo>
                  <a:pt x="70" y="38"/>
                </a:lnTo>
                <a:lnTo>
                  <a:pt x="71" y="38"/>
                </a:lnTo>
                <a:lnTo>
                  <a:pt x="71" y="37"/>
                </a:lnTo>
                <a:lnTo>
                  <a:pt x="71" y="36"/>
                </a:lnTo>
                <a:lnTo>
                  <a:pt x="71" y="34"/>
                </a:lnTo>
                <a:lnTo>
                  <a:pt x="71" y="33"/>
                </a:lnTo>
                <a:lnTo>
                  <a:pt x="70" y="31"/>
                </a:lnTo>
                <a:lnTo>
                  <a:pt x="67" y="22"/>
                </a:lnTo>
                <a:lnTo>
                  <a:pt x="65" y="21"/>
                </a:lnTo>
                <a:lnTo>
                  <a:pt x="65" y="20"/>
                </a:lnTo>
                <a:lnTo>
                  <a:pt x="64" y="18"/>
                </a:lnTo>
                <a:lnTo>
                  <a:pt x="63" y="17"/>
                </a:lnTo>
                <a:lnTo>
                  <a:pt x="62" y="16"/>
                </a:lnTo>
                <a:lnTo>
                  <a:pt x="61" y="15"/>
                </a:lnTo>
                <a:lnTo>
                  <a:pt x="60" y="15"/>
                </a:lnTo>
                <a:lnTo>
                  <a:pt x="59" y="15"/>
                </a:lnTo>
                <a:lnTo>
                  <a:pt x="57" y="14"/>
                </a:lnTo>
                <a:lnTo>
                  <a:pt x="56" y="15"/>
                </a:lnTo>
                <a:lnTo>
                  <a:pt x="54" y="15"/>
                </a:lnTo>
                <a:lnTo>
                  <a:pt x="52" y="15"/>
                </a:lnTo>
                <a:lnTo>
                  <a:pt x="49" y="16"/>
                </a:lnTo>
                <a:lnTo>
                  <a:pt x="48" y="16"/>
                </a:lnTo>
                <a:lnTo>
                  <a:pt x="47" y="17"/>
                </a:lnTo>
                <a:lnTo>
                  <a:pt x="46" y="17"/>
                </a:lnTo>
                <a:lnTo>
                  <a:pt x="45" y="17"/>
                </a:lnTo>
                <a:lnTo>
                  <a:pt x="45" y="18"/>
                </a:lnTo>
                <a:lnTo>
                  <a:pt x="44" y="18"/>
                </a:lnTo>
                <a:lnTo>
                  <a:pt x="43" y="18"/>
                </a:lnTo>
                <a:lnTo>
                  <a:pt x="43" y="20"/>
                </a:lnTo>
                <a:lnTo>
                  <a:pt x="41" y="20"/>
                </a:lnTo>
                <a:lnTo>
                  <a:pt x="41" y="21"/>
                </a:lnTo>
                <a:lnTo>
                  <a:pt x="41" y="22"/>
                </a:lnTo>
                <a:lnTo>
                  <a:pt x="41" y="23"/>
                </a:lnTo>
                <a:lnTo>
                  <a:pt x="40" y="24"/>
                </a:lnTo>
                <a:lnTo>
                  <a:pt x="40" y="25"/>
                </a:lnTo>
                <a:lnTo>
                  <a:pt x="40" y="26"/>
                </a:lnTo>
                <a:lnTo>
                  <a:pt x="41" y="26"/>
                </a:lnTo>
                <a:lnTo>
                  <a:pt x="43" y="28"/>
                </a:lnTo>
                <a:lnTo>
                  <a:pt x="44" y="29"/>
                </a:lnTo>
                <a:lnTo>
                  <a:pt x="44" y="30"/>
                </a:lnTo>
                <a:lnTo>
                  <a:pt x="44" y="31"/>
                </a:lnTo>
                <a:lnTo>
                  <a:pt x="44" y="32"/>
                </a:lnTo>
                <a:lnTo>
                  <a:pt x="43" y="32"/>
                </a:lnTo>
                <a:lnTo>
                  <a:pt x="43" y="33"/>
                </a:lnTo>
                <a:lnTo>
                  <a:pt x="41" y="33"/>
                </a:lnTo>
                <a:lnTo>
                  <a:pt x="40" y="34"/>
                </a:lnTo>
                <a:lnTo>
                  <a:pt x="40" y="36"/>
                </a:lnTo>
                <a:lnTo>
                  <a:pt x="40" y="37"/>
                </a:lnTo>
                <a:lnTo>
                  <a:pt x="40" y="38"/>
                </a:lnTo>
                <a:lnTo>
                  <a:pt x="41" y="38"/>
                </a:lnTo>
                <a:lnTo>
                  <a:pt x="41" y="39"/>
                </a:lnTo>
                <a:lnTo>
                  <a:pt x="41" y="40"/>
                </a:lnTo>
                <a:lnTo>
                  <a:pt x="41" y="41"/>
                </a:lnTo>
                <a:lnTo>
                  <a:pt x="43" y="44"/>
                </a:lnTo>
                <a:lnTo>
                  <a:pt x="43" y="45"/>
                </a:lnTo>
                <a:lnTo>
                  <a:pt x="43" y="46"/>
                </a:lnTo>
                <a:lnTo>
                  <a:pt x="43" y="47"/>
                </a:lnTo>
                <a:lnTo>
                  <a:pt x="44" y="48"/>
                </a:lnTo>
                <a:lnTo>
                  <a:pt x="44" y="49"/>
                </a:lnTo>
                <a:lnTo>
                  <a:pt x="44" y="50"/>
                </a:lnTo>
                <a:lnTo>
                  <a:pt x="44" y="52"/>
                </a:lnTo>
                <a:lnTo>
                  <a:pt x="44" y="53"/>
                </a:lnTo>
                <a:lnTo>
                  <a:pt x="44" y="55"/>
                </a:lnTo>
                <a:lnTo>
                  <a:pt x="43" y="56"/>
                </a:lnTo>
                <a:lnTo>
                  <a:pt x="43" y="57"/>
                </a:lnTo>
                <a:lnTo>
                  <a:pt x="43" y="58"/>
                </a:lnTo>
                <a:lnTo>
                  <a:pt x="41" y="58"/>
                </a:lnTo>
                <a:lnTo>
                  <a:pt x="40" y="61"/>
                </a:lnTo>
                <a:lnTo>
                  <a:pt x="39" y="62"/>
                </a:lnTo>
                <a:lnTo>
                  <a:pt x="38" y="63"/>
                </a:lnTo>
                <a:lnTo>
                  <a:pt x="38" y="64"/>
                </a:lnTo>
                <a:lnTo>
                  <a:pt x="37" y="64"/>
                </a:lnTo>
                <a:lnTo>
                  <a:pt x="37" y="65"/>
                </a:lnTo>
                <a:lnTo>
                  <a:pt x="35" y="66"/>
                </a:lnTo>
                <a:lnTo>
                  <a:pt x="33" y="66"/>
                </a:lnTo>
                <a:lnTo>
                  <a:pt x="33" y="68"/>
                </a:lnTo>
                <a:lnTo>
                  <a:pt x="32" y="68"/>
                </a:lnTo>
                <a:lnTo>
                  <a:pt x="30" y="69"/>
                </a:lnTo>
                <a:lnTo>
                  <a:pt x="29" y="69"/>
                </a:lnTo>
                <a:lnTo>
                  <a:pt x="27" y="69"/>
                </a:lnTo>
                <a:lnTo>
                  <a:pt x="24" y="69"/>
                </a:lnTo>
                <a:lnTo>
                  <a:pt x="23" y="69"/>
                </a:lnTo>
                <a:lnTo>
                  <a:pt x="22" y="69"/>
                </a:lnTo>
                <a:lnTo>
                  <a:pt x="21" y="69"/>
                </a:lnTo>
                <a:lnTo>
                  <a:pt x="20" y="69"/>
                </a:lnTo>
                <a:lnTo>
                  <a:pt x="19" y="68"/>
                </a:lnTo>
                <a:lnTo>
                  <a:pt x="17" y="68"/>
                </a:lnTo>
                <a:lnTo>
                  <a:pt x="16" y="68"/>
                </a:lnTo>
                <a:lnTo>
                  <a:pt x="16" y="66"/>
                </a:lnTo>
                <a:lnTo>
                  <a:pt x="14" y="66"/>
                </a:lnTo>
                <a:lnTo>
                  <a:pt x="12" y="65"/>
                </a:lnTo>
                <a:lnTo>
                  <a:pt x="11" y="64"/>
                </a:lnTo>
                <a:lnTo>
                  <a:pt x="9" y="64"/>
                </a:lnTo>
                <a:lnTo>
                  <a:pt x="8" y="63"/>
                </a:lnTo>
                <a:lnTo>
                  <a:pt x="7" y="62"/>
                </a:lnTo>
                <a:lnTo>
                  <a:pt x="6" y="62"/>
                </a:lnTo>
                <a:lnTo>
                  <a:pt x="6" y="61"/>
                </a:lnTo>
                <a:lnTo>
                  <a:pt x="5" y="60"/>
                </a:lnTo>
                <a:lnTo>
                  <a:pt x="4" y="60"/>
                </a:lnTo>
                <a:lnTo>
                  <a:pt x="4" y="58"/>
                </a:lnTo>
                <a:lnTo>
                  <a:pt x="3" y="57"/>
                </a:lnTo>
                <a:lnTo>
                  <a:pt x="1" y="56"/>
                </a:lnTo>
                <a:lnTo>
                  <a:pt x="1" y="55"/>
                </a:lnTo>
                <a:lnTo>
                  <a:pt x="1" y="54"/>
                </a:lnTo>
                <a:lnTo>
                  <a:pt x="0" y="52"/>
                </a:lnTo>
                <a:lnTo>
                  <a:pt x="0" y="49"/>
                </a:lnTo>
                <a:lnTo>
                  <a:pt x="1" y="48"/>
                </a:lnTo>
                <a:lnTo>
                  <a:pt x="1" y="47"/>
                </a:lnTo>
                <a:lnTo>
                  <a:pt x="1" y="46"/>
                </a:lnTo>
                <a:lnTo>
                  <a:pt x="1" y="45"/>
                </a:lnTo>
                <a:lnTo>
                  <a:pt x="3" y="44"/>
                </a:lnTo>
                <a:lnTo>
                  <a:pt x="4" y="42"/>
                </a:lnTo>
                <a:lnTo>
                  <a:pt x="4" y="41"/>
                </a:lnTo>
                <a:lnTo>
                  <a:pt x="5" y="41"/>
                </a:lnTo>
                <a:lnTo>
                  <a:pt x="5" y="40"/>
                </a:lnTo>
                <a:lnTo>
                  <a:pt x="6" y="39"/>
                </a:lnTo>
                <a:lnTo>
                  <a:pt x="7" y="38"/>
                </a:lnTo>
                <a:lnTo>
                  <a:pt x="8" y="38"/>
                </a:lnTo>
                <a:lnTo>
                  <a:pt x="9" y="38"/>
                </a:lnTo>
                <a:lnTo>
                  <a:pt x="9" y="37"/>
                </a:lnTo>
                <a:lnTo>
                  <a:pt x="8" y="37"/>
                </a:lnTo>
                <a:lnTo>
                  <a:pt x="8" y="36"/>
                </a:lnTo>
                <a:lnTo>
                  <a:pt x="7" y="34"/>
                </a:lnTo>
                <a:lnTo>
                  <a:pt x="7" y="33"/>
                </a:lnTo>
                <a:lnTo>
                  <a:pt x="7" y="32"/>
                </a:lnTo>
                <a:lnTo>
                  <a:pt x="7" y="31"/>
                </a:lnTo>
                <a:lnTo>
                  <a:pt x="7" y="30"/>
                </a:lnTo>
                <a:lnTo>
                  <a:pt x="8" y="30"/>
                </a:lnTo>
                <a:lnTo>
                  <a:pt x="8" y="29"/>
                </a:lnTo>
                <a:lnTo>
                  <a:pt x="9" y="29"/>
                </a:lnTo>
                <a:lnTo>
                  <a:pt x="11" y="28"/>
                </a:lnTo>
                <a:lnTo>
                  <a:pt x="13" y="24"/>
                </a:lnTo>
                <a:lnTo>
                  <a:pt x="14" y="23"/>
                </a:lnTo>
                <a:lnTo>
                  <a:pt x="14" y="22"/>
                </a:lnTo>
                <a:lnTo>
                  <a:pt x="15" y="22"/>
                </a:lnTo>
                <a:lnTo>
                  <a:pt x="15" y="21"/>
                </a:lnTo>
                <a:lnTo>
                  <a:pt x="16" y="21"/>
                </a:lnTo>
                <a:lnTo>
                  <a:pt x="17" y="21"/>
                </a:lnTo>
                <a:lnTo>
                  <a:pt x="17" y="20"/>
                </a:lnTo>
                <a:lnTo>
                  <a:pt x="19" y="20"/>
                </a:lnTo>
                <a:lnTo>
                  <a:pt x="20" y="18"/>
                </a:lnTo>
                <a:lnTo>
                  <a:pt x="20" y="17"/>
                </a:lnTo>
                <a:lnTo>
                  <a:pt x="21" y="17"/>
                </a:lnTo>
                <a:lnTo>
                  <a:pt x="22" y="16"/>
                </a:lnTo>
                <a:lnTo>
                  <a:pt x="23" y="15"/>
                </a:lnTo>
                <a:lnTo>
                  <a:pt x="23" y="14"/>
                </a:lnTo>
                <a:lnTo>
                  <a:pt x="24" y="14"/>
                </a:lnTo>
                <a:lnTo>
                  <a:pt x="24" y="13"/>
                </a:lnTo>
                <a:lnTo>
                  <a:pt x="24" y="12"/>
                </a:lnTo>
                <a:lnTo>
                  <a:pt x="25" y="10"/>
                </a:lnTo>
                <a:lnTo>
                  <a:pt x="25" y="9"/>
                </a:lnTo>
                <a:lnTo>
                  <a:pt x="25" y="7"/>
                </a:lnTo>
                <a:lnTo>
                  <a:pt x="27" y="6"/>
                </a:lnTo>
                <a:lnTo>
                  <a:pt x="27" y="5"/>
                </a:lnTo>
                <a:lnTo>
                  <a:pt x="27" y="4"/>
                </a:lnTo>
                <a:lnTo>
                  <a:pt x="25" y="4"/>
                </a:lnTo>
                <a:lnTo>
                  <a:pt x="25" y="2"/>
                </a:lnTo>
                <a:lnTo>
                  <a:pt x="25" y="1"/>
                </a:lnTo>
                <a:lnTo>
                  <a:pt x="27" y="0"/>
                </a:lnTo>
                <a:lnTo>
                  <a:pt x="31" y="0"/>
                </a:lnTo>
                <a:lnTo>
                  <a:pt x="35" y="0"/>
                </a:lnTo>
                <a:lnTo>
                  <a:pt x="36" y="0"/>
                </a:lnTo>
                <a:lnTo>
                  <a:pt x="37" y="0"/>
                </a:lnTo>
                <a:lnTo>
                  <a:pt x="38" y="0"/>
                </a:lnTo>
                <a:lnTo>
                  <a:pt x="45" y="0"/>
                </a:lnTo>
                <a:close/>
              </a:path>
            </a:pathLst>
          </a:custGeom>
          <a:solidFill>
            <a:srgbClr val="FFFF00"/>
          </a:solidFill>
          <a:ln w="3175">
            <a:solidFill>
              <a:schemeClr val="tx1">
                <a:lumMod val="95000"/>
                <a:lumOff val="5000"/>
              </a:schemeClr>
            </a:solidFill>
            <a:prstDash val="solid"/>
            <a:round/>
            <a:headEnd/>
            <a:tailEnd/>
          </a:ln>
        </p:spPr>
        <p:txBody>
          <a:bodyPr/>
          <a:lstStyle/>
          <a:p>
            <a:endParaRPr lang="en-US" dirty="0"/>
          </a:p>
        </p:txBody>
      </p:sp>
      <p:sp>
        <p:nvSpPr>
          <p:cNvPr id="115" name="Freeform 142"/>
          <p:cNvSpPr>
            <a:spLocks/>
          </p:cNvSpPr>
          <p:nvPr/>
        </p:nvSpPr>
        <p:spPr bwMode="auto">
          <a:xfrm>
            <a:off x="3575647" y="2730118"/>
            <a:ext cx="422895" cy="589376"/>
          </a:xfrm>
          <a:custGeom>
            <a:avLst/>
            <a:gdLst>
              <a:gd name="T0" fmla="*/ 47 w 163"/>
              <a:gd name="T1" fmla="*/ 0 h 268"/>
              <a:gd name="T2" fmla="*/ 71 w 163"/>
              <a:gd name="T3" fmla="*/ 2 h 268"/>
              <a:gd name="T4" fmla="*/ 104 w 163"/>
              <a:gd name="T5" fmla="*/ 2 h 268"/>
              <a:gd name="T6" fmla="*/ 139 w 163"/>
              <a:gd name="T7" fmla="*/ 2 h 268"/>
              <a:gd name="T8" fmla="*/ 161 w 163"/>
              <a:gd name="T9" fmla="*/ 19 h 268"/>
              <a:gd name="T10" fmla="*/ 163 w 163"/>
              <a:gd name="T11" fmla="*/ 49 h 268"/>
              <a:gd name="T12" fmla="*/ 161 w 163"/>
              <a:gd name="T13" fmla="*/ 57 h 268"/>
              <a:gd name="T14" fmla="*/ 161 w 163"/>
              <a:gd name="T15" fmla="*/ 76 h 268"/>
              <a:gd name="T16" fmla="*/ 161 w 163"/>
              <a:gd name="T17" fmla="*/ 97 h 268"/>
              <a:gd name="T18" fmla="*/ 121 w 163"/>
              <a:gd name="T19" fmla="*/ 148 h 268"/>
              <a:gd name="T20" fmla="*/ 108 w 163"/>
              <a:gd name="T21" fmla="*/ 168 h 268"/>
              <a:gd name="T22" fmla="*/ 115 w 163"/>
              <a:gd name="T23" fmla="*/ 172 h 268"/>
              <a:gd name="T24" fmla="*/ 119 w 163"/>
              <a:gd name="T25" fmla="*/ 178 h 268"/>
              <a:gd name="T26" fmla="*/ 123 w 163"/>
              <a:gd name="T27" fmla="*/ 175 h 268"/>
              <a:gd name="T28" fmla="*/ 127 w 163"/>
              <a:gd name="T29" fmla="*/ 172 h 268"/>
              <a:gd name="T30" fmla="*/ 133 w 163"/>
              <a:gd name="T31" fmla="*/ 173 h 268"/>
              <a:gd name="T32" fmla="*/ 140 w 163"/>
              <a:gd name="T33" fmla="*/ 173 h 268"/>
              <a:gd name="T34" fmla="*/ 139 w 163"/>
              <a:gd name="T35" fmla="*/ 176 h 268"/>
              <a:gd name="T36" fmla="*/ 132 w 163"/>
              <a:gd name="T37" fmla="*/ 183 h 268"/>
              <a:gd name="T38" fmla="*/ 133 w 163"/>
              <a:gd name="T39" fmla="*/ 195 h 268"/>
              <a:gd name="T40" fmla="*/ 144 w 163"/>
              <a:gd name="T41" fmla="*/ 205 h 268"/>
              <a:gd name="T42" fmla="*/ 135 w 163"/>
              <a:gd name="T43" fmla="*/ 216 h 268"/>
              <a:gd name="T44" fmla="*/ 121 w 163"/>
              <a:gd name="T45" fmla="*/ 210 h 268"/>
              <a:gd name="T46" fmla="*/ 120 w 163"/>
              <a:gd name="T47" fmla="*/ 218 h 268"/>
              <a:gd name="T48" fmla="*/ 116 w 163"/>
              <a:gd name="T49" fmla="*/ 226 h 268"/>
              <a:gd name="T50" fmla="*/ 124 w 163"/>
              <a:gd name="T51" fmla="*/ 235 h 268"/>
              <a:gd name="T52" fmla="*/ 135 w 163"/>
              <a:gd name="T53" fmla="*/ 241 h 268"/>
              <a:gd name="T54" fmla="*/ 148 w 163"/>
              <a:gd name="T55" fmla="*/ 244 h 268"/>
              <a:gd name="T56" fmla="*/ 157 w 163"/>
              <a:gd name="T57" fmla="*/ 256 h 268"/>
              <a:gd name="T58" fmla="*/ 151 w 163"/>
              <a:gd name="T59" fmla="*/ 266 h 268"/>
              <a:gd name="T60" fmla="*/ 141 w 163"/>
              <a:gd name="T61" fmla="*/ 263 h 268"/>
              <a:gd name="T62" fmla="*/ 137 w 163"/>
              <a:gd name="T63" fmla="*/ 251 h 268"/>
              <a:gd name="T64" fmla="*/ 132 w 163"/>
              <a:gd name="T65" fmla="*/ 257 h 268"/>
              <a:gd name="T66" fmla="*/ 125 w 163"/>
              <a:gd name="T67" fmla="*/ 268 h 268"/>
              <a:gd name="T68" fmla="*/ 99 w 163"/>
              <a:gd name="T69" fmla="*/ 268 h 268"/>
              <a:gd name="T70" fmla="*/ 62 w 163"/>
              <a:gd name="T71" fmla="*/ 267 h 268"/>
              <a:gd name="T72" fmla="*/ 32 w 163"/>
              <a:gd name="T73" fmla="*/ 267 h 268"/>
              <a:gd name="T74" fmla="*/ 4 w 163"/>
              <a:gd name="T75" fmla="*/ 267 h 268"/>
              <a:gd name="T76" fmla="*/ 0 w 163"/>
              <a:gd name="T77" fmla="*/ 250 h 268"/>
              <a:gd name="T78" fmla="*/ 0 w 163"/>
              <a:gd name="T79" fmla="*/ 229 h 268"/>
              <a:gd name="T80" fmla="*/ 1 w 163"/>
              <a:gd name="T81" fmla="*/ 194 h 268"/>
              <a:gd name="T82" fmla="*/ 3 w 163"/>
              <a:gd name="T83" fmla="*/ 159 h 268"/>
              <a:gd name="T84" fmla="*/ 5 w 163"/>
              <a:gd name="T85" fmla="*/ 153 h 268"/>
              <a:gd name="T86" fmla="*/ 9 w 163"/>
              <a:gd name="T87" fmla="*/ 149 h 268"/>
              <a:gd name="T88" fmla="*/ 14 w 163"/>
              <a:gd name="T89" fmla="*/ 143 h 268"/>
              <a:gd name="T90" fmla="*/ 15 w 163"/>
              <a:gd name="T91" fmla="*/ 138 h 268"/>
              <a:gd name="T92" fmla="*/ 15 w 163"/>
              <a:gd name="T93" fmla="*/ 132 h 268"/>
              <a:gd name="T94" fmla="*/ 16 w 163"/>
              <a:gd name="T95" fmla="*/ 125 h 268"/>
              <a:gd name="T96" fmla="*/ 19 w 163"/>
              <a:gd name="T97" fmla="*/ 120 h 268"/>
              <a:gd name="T98" fmla="*/ 21 w 163"/>
              <a:gd name="T99" fmla="*/ 115 h 268"/>
              <a:gd name="T100" fmla="*/ 23 w 163"/>
              <a:gd name="T101" fmla="*/ 109 h 268"/>
              <a:gd name="T102" fmla="*/ 25 w 163"/>
              <a:gd name="T103" fmla="*/ 101 h 268"/>
              <a:gd name="T104" fmla="*/ 27 w 163"/>
              <a:gd name="T105" fmla="*/ 95 h 268"/>
              <a:gd name="T106" fmla="*/ 28 w 163"/>
              <a:gd name="T107" fmla="*/ 81 h 268"/>
              <a:gd name="T108" fmla="*/ 29 w 163"/>
              <a:gd name="T109" fmla="*/ 59 h 268"/>
              <a:gd name="T110" fmla="*/ 29 w 163"/>
              <a:gd name="T111" fmla="*/ 48 h 268"/>
              <a:gd name="T112" fmla="*/ 29 w 163"/>
              <a:gd name="T113" fmla="*/ 36 h 268"/>
              <a:gd name="T114" fmla="*/ 29 w 163"/>
              <a:gd name="T115" fmla="*/ 12 h 26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63" h="268">
                <a:moveTo>
                  <a:pt x="37" y="0"/>
                </a:moveTo>
                <a:lnTo>
                  <a:pt x="38" y="0"/>
                </a:lnTo>
                <a:lnTo>
                  <a:pt x="41" y="0"/>
                </a:lnTo>
                <a:lnTo>
                  <a:pt x="44" y="0"/>
                </a:lnTo>
                <a:lnTo>
                  <a:pt x="45" y="0"/>
                </a:lnTo>
                <a:lnTo>
                  <a:pt x="46" y="0"/>
                </a:lnTo>
                <a:lnTo>
                  <a:pt x="47" y="0"/>
                </a:lnTo>
                <a:lnTo>
                  <a:pt x="49" y="0"/>
                </a:lnTo>
                <a:lnTo>
                  <a:pt x="53" y="0"/>
                </a:lnTo>
                <a:lnTo>
                  <a:pt x="56" y="0"/>
                </a:lnTo>
                <a:lnTo>
                  <a:pt x="56" y="1"/>
                </a:lnTo>
                <a:lnTo>
                  <a:pt x="56" y="2"/>
                </a:lnTo>
                <a:lnTo>
                  <a:pt x="65" y="2"/>
                </a:lnTo>
                <a:lnTo>
                  <a:pt x="71" y="2"/>
                </a:lnTo>
                <a:lnTo>
                  <a:pt x="75" y="2"/>
                </a:lnTo>
                <a:lnTo>
                  <a:pt x="81" y="2"/>
                </a:lnTo>
                <a:lnTo>
                  <a:pt x="91" y="2"/>
                </a:lnTo>
                <a:lnTo>
                  <a:pt x="92" y="2"/>
                </a:lnTo>
                <a:lnTo>
                  <a:pt x="94" y="2"/>
                </a:lnTo>
                <a:lnTo>
                  <a:pt x="103" y="2"/>
                </a:lnTo>
                <a:lnTo>
                  <a:pt x="104" y="2"/>
                </a:lnTo>
                <a:lnTo>
                  <a:pt x="108" y="2"/>
                </a:lnTo>
                <a:lnTo>
                  <a:pt x="109" y="2"/>
                </a:lnTo>
                <a:lnTo>
                  <a:pt x="115" y="2"/>
                </a:lnTo>
                <a:lnTo>
                  <a:pt x="117" y="2"/>
                </a:lnTo>
                <a:lnTo>
                  <a:pt x="121" y="2"/>
                </a:lnTo>
                <a:lnTo>
                  <a:pt x="131" y="2"/>
                </a:lnTo>
                <a:lnTo>
                  <a:pt x="139" y="2"/>
                </a:lnTo>
                <a:lnTo>
                  <a:pt x="140" y="2"/>
                </a:lnTo>
                <a:lnTo>
                  <a:pt x="148" y="2"/>
                </a:lnTo>
                <a:lnTo>
                  <a:pt x="151" y="2"/>
                </a:lnTo>
                <a:lnTo>
                  <a:pt x="161" y="2"/>
                </a:lnTo>
                <a:lnTo>
                  <a:pt x="161" y="3"/>
                </a:lnTo>
                <a:lnTo>
                  <a:pt x="161" y="11"/>
                </a:lnTo>
                <a:lnTo>
                  <a:pt x="161" y="19"/>
                </a:lnTo>
                <a:lnTo>
                  <a:pt x="161" y="20"/>
                </a:lnTo>
                <a:lnTo>
                  <a:pt x="161" y="25"/>
                </a:lnTo>
                <a:lnTo>
                  <a:pt x="161" y="26"/>
                </a:lnTo>
                <a:lnTo>
                  <a:pt x="161" y="32"/>
                </a:lnTo>
                <a:lnTo>
                  <a:pt x="161" y="34"/>
                </a:lnTo>
                <a:lnTo>
                  <a:pt x="161" y="36"/>
                </a:lnTo>
                <a:lnTo>
                  <a:pt x="163" y="49"/>
                </a:lnTo>
                <a:lnTo>
                  <a:pt x="161" y="49"/>
                </a:lnTo>
                <a:lnTo>
                  <a:pt x="161" y="50"/>
                </a:lnTo>
                <a:lnTo>
                  <a:pt x="161" y="51"/>
                </a:lnTo>
                <a:lnTo>
                  <a:pt x="161" y="53"/>
                </a:lnTo>
                <a:lnTo>
                  <a:pt x="161" y="55"/>
                </a:lnTo>
                <a:lnTo>
                  <a:pt x="163" y="56"/>
                </a:lnTo>
                <a:lnTo>
                  <a:pt x="161" y="57"/>
                </a:lnTo>
                <a:lnTo>
                  <a:pt x="161" y="58"/>
                </a:lnTo>
                <a:lnTo>
                  <a:pt x="161" y="61"/>
                </a:lnTo>
                <a:lnTo>
                  <a:pt x="161" y="64"/>
                </a:lnTo>
                <a:lnTo>
                  <a:pt x="161" y="71"/>
                </a:lnTo>
                <a:lnTo>
                  <a:pt x="161" y="73"/>
                </a:lnTo>
                <a:lnTo>
                  <a:pt x="161" y="75"/>
                </a:lnTo>
                <a:lnTo>
                  <a:pt x="161" y="76"/>
                </a:lnTo>
                <a:lnTo>
                  <a:pt x="161" y="82"/>
                </a:lnTo>
                <a:lnTo>
                  <a:pt x="161" y="84"/>
                </a:lnTo>
                <a:lnTo>
                  <a:pt x="161" y="85"/>
                </a:lnTo>
                <a:lnTo>
                  <a:pt x="161" y="87"/>
                </a:lnTo>
                <a:lnTo>
                  <a:pt x="161" y="88"/>
                </a:lnTo>
                <a:lnTo>
                  <a:pt x="161" y="91"/>
                </a:lnTo>
                <a:lnTo>
                  <a:pt x="161" y="97"/>
                </a:lnTo>
                <a:lnTo>
                  <a:pt x="161" y="104"/>
                </a:lnTo>
                <a:lnTo>
                  <a:pt x="161" y="108"/>
                </a:lnTo>
                <a:lnTo>
                  <a:pt x="144" y="125"/>
                </a:lnTo>
                <a:lnTo>
                  <a:pt x="140" y="131"/>
                </a:lnTo>
                <a:lnTo>
                  <a:pt x="135" y="135"/>
                </a:lnTo>
                <a:lnTo>
                  <a:pt x="133" y="138"/>
                </a:lnTo>
                <a:lnTo>
                  <a:pt x="121" y="148"/>
                </a:lnTo>
                <a:lnTo>
                  <a:pt x="120" y="149"/>
                </a:lnTo>
                <a:lnTo>
                  <a:pt x="115" y="155"/>
                </a:lnTo>
                <a:lnTo>
                  <a:pt x="112" y="156"/>
                </a:lnTo>
                <a:lnTo>
                  <a:pt x="109" y="161"/>
                </a:lnTo>
                <a:lnTo>
                  <a:pt x="108" y="162"/>
                </a:lnTo>
                <a:lnTo>
                  <a:pt x="108" y="164"/>
                </a:lnTo>
                <a:lnTo>
                  <a:pt x="108" y="168"/>
                </a:lnTo>
                <a:lnTo>
                  <a:pt x="108" y="175"/>
                </a:lnTo>
                <a:lnTo>
                  <a:pt x="109" y="173"/>
                </a:lnTo>
                <a:lnTo>
                  <a:pt x="110" y="172"/>
                </a:lnTo>
                <a:lnTo>
                  <a:pt x="111" y="172"/>
                </a:lnTo>
                <a:lnTo>
                  <a:pt x="112" y="172"/>
                </a:lnTo>
                <a:lnTo>
                  <a:pt x="113" y="172"/>
                </a:lnTo>
                <a:lnTo>
                  <a:pt x="115" y="172"/>
                </a:lnTo>
                <a:lnTo>
                  <a:pt x="115" y="173"/>
                </a:lnTo>
                <a:lnTo>
                  <a:pt x="116" y="175"/>
                </a:lnTo>
                <a:lnTo>
                  <a:pt x="116" y="176"/>
                </a:lnTo>
                <a:lnTo>
                  <a:pt x="117" y="177"/>
                </a:lnTo>
                <a:lnTo>
                  <a:pt x="117" y="178"/>
                </a:lnTo>
                <a:lnTo>
                  <a:pt x="118" y="178"/>
                </a:lnTo>
                <a:lnTo>
                  <a:pt x="119" y="178"/>
                </a:lnTo>
                <a:lnTo>
                  <a:pt x="120" y="178"/>
                </a:lnTo>
                <a:lnTo>
                  <a:pt x="121" y="178"/>
                </a:lnTo>
                <a:lnTo>
                  <a:pt x="121" y="177"/>
                </a:lnTo>
                <a:lnTo>
                  <a:pt x="121" y="176"/>
                </a:lnTo>
                <a:lnTo>
                  <a:pt x="123" y="176"/>
                </a:lnTo>
                <a:lnTo>
                  <a:pt x="124" y="176"/>
                </a:lnTo>
                <a:lnTo>
                  <a:pt x="123" y="175"/>
                </a:lnTo>
                <a:lnTo>
                  <a:pt x="124" y="175"/>
                </a:lnTo>
                <a:lnTo>
                  <a:pt x="124" y="173"/>
                </a:lnTo>
                <a:lnTo>
                  <a:pt x="124" y="172"/>
                </a:lnTo>
                <a:lnTo>
                  <a:pt x="125" y="171"/>
                </a:lnTo>
                <a:lnTo>
                  <a:pt x="126" y="171"/>
                </a:lnTo>
                <a:lnTo>
                  <a:pt x="126" y="172"/>
                </a:lnTo>
                <a:lnTo>
                  <a:pt x="127" y="172"/>
                </a:lnTo>
                <a:lnTo>
                  <a:pt x="127" y="173"/>
                </a:lnTo>
                <a:lnTo>
                  <a:pt x="128" y="175"/>
                </a:lnTo>
                <a:lnTo>
                  <a:pt x="129" y="175"/>
                </a:lnTo>
                <a:lnTo>
                  <a:pt x="131" y="175"/>
                </a:lnTo>
                <a:lnTo>
                  <a:pt x="132" y="175"/>
                </a:lnTo>
                <a:lnTo>
                  <a:pt x="132" y="173"/>
                </a:lnTo>
                <a:lnTo>
                  <a:pt x="133" y="173"/>
                </a:lnTo>
                <a:lnTo>
                  <a:pt x="134" y="172"/>
                </a:lnTo>
                <a:lnTo>
                  <a:pt x="135" y="173"/>
                </a:lnTo>
                <a:lnTo>
                  <a:pt x="136" y="173"/>
                </a:lnTo>
                <a:lnTo>
                  <a:pt x="137" y="173"/>
                </a:lnTo>
                <a:lnTo>
                  <a:pt x="139" y="172"/>
                </a:lnTo>
                <a:lnTo>
                  <a:pt x="140" y="172"/>
                </a:lnTo>
                <a:lnTo>
                  <a:pt x="140" y="173"/>
                </a:lnTo>
                <a:lnTo>
                  <a:pt x="141" y="173"/>
                </a:lnTo>
                <a:lnTo>
                  <a:pt x="141" y="175"/>
                </a:lnTo>
                <a:lnTo>
                  <a:pt x="142" y="175"/>
                </a:lnTo>
                <a:lnTo>
                  <a:pt x="141" y="175"/>
                </a:lnTo>
                <a:lnTo>
                  <a:pt x="141" y="176"/>
                </a:lnTo>
                <a:lnTo>
                  <a:pt x="140" y="176"/>
                </a:lnTo>
                <a:lnTo>
                  <a:pt x="139" y="176"/>
                </a:lnTo>
                <a:lnTo>
                  <a:pt x="137" y="176"/>
                </a:lnTo>
                <a:lnTo>
                  <a:pt x="137" y="177"/>
                </a:lnTo>
                <a:lnTo>
                  <a:pt x="134" y="179"/>
                </a:lnTo>
                <a:lnTo>
                  <a:pt x="133" y="179"/>
                </a:lnTo>
                <a:lnTo>
                  <a:pt x="133" y="180"/>
                </a:lnTo>
                <a:lnTo>
                  <a:pt x="132" y="181"/>
                </a:lnTo>
                <a:lnTo>
                  <a:pt x="132" y="183"/>
                </a:lnTo>
                <a:lnTo>
                  <a:pt x="131" y="184"/>
                </a:lnTo>
                <a:lnTo>
                  <a:pt x="131" y="186"/>
                </a:lnTo>
                <a:lnTo>
                  <a:pt x="131" y="187"/>
                </a:lnTo>
                <a:lnTo>
                  <a:pt x="131" y="189"/>
                </a:lnTo>
                <a:lnTo>
                  <a:pt x="132" y="192"/>
                </a:lnTo>
                <a:lnTo>
                  <a:pt x="132" y="193"/>
                </a:lnTo>
                <a:lnTo>
                  <a:pt x="133" y="195"/>
                </a:lnTo>
                <a:lnTo>
                  <a:pt x="134" y="197"/>
                </a:lnTo>
                <a:lnTo>
                  <a:pt x="136" y="199"/>
                </a:lnTo>
                <a:lnTo>
                  <a:pt x="139" y="200"/>
                </a:lnTo>
                <a:lnTo>
                  <a:pt x="140" y="201"/>
                </a:lnTo>
                <a:lnTo>
                  <a:pt x="142" y="202"/>
                </a:lnTo>
                <a:lnTo>
                  <a:pt x="143" y="204"/>
                </a:lnTo>
                <a:lnTo>
                  <a:pt x="144" y="205"/>
                </a:lnTo>
                <a:lnTo>
                  <a:pt x="144" y="208"/>
                </a:lnTo>
                <a:lnTo>
                  <a:pt x="143" y="210"/>
                </a:lnTo>
                <a:lnTo>
                  <a:pt x="142" y="212"/>
                </a:lnTo>
                <a:lnTo>
                  <a:pt x="139" y="215"/>
                </a:lnTo>
                <a:lnTo>
                  <a:pt x="137" y="215"/>
                </a:lnTo>
                <a:lnTo>
                  <a:pt x="136" y="216"/>
                </a:lnTo>
                <a:lnTo>
                  <a:pt x="135" y="216"/>
                </a:lnTo>
                <a:lnTo>
                  <a:pt x="133" y="216"/>
                </a:lnTo>
                <a:lnTo>
                  <a:pt x="131" y="216"/>
                </a:lnTo>
                <a:lnTo>
                  <a:pt x="129" y="216"/>
                </a:lnTo>
                <a:lnTo>
                  <a:pt x="127" y="215"/>
                </a:lnTo>
                <a:lnTo>
                  <a:pt x="124" y="211"/>
                </a:lnTo>
                <a:lnTo>
                  <a:pt x="123" y="210"/>
                </a:lnTo>
                <a:lnTo>
                  <a:pt x="121" y="210"/>
                </a:lnTo>
                <a:lnTo>
                  <a:pt x="120" y="210"/>
                </a:lnTo>
                <a:lnTo>
                  <a:pt x="119" y="210"/>
                </a:lnTo>
                <a:lnTo>
                  <a:pt x="119" y="211"/>
                </a:lnTo>
                <a:lnTo>
                  <a:pt x="119" y="212"/>
                </a:lnTo>
                <a:lnTo>
                  <a:pt x="119" y="215"/>
                </a:lnTo>
                <a:lnTo>
                  <a:pt x="120" y="216"/>
                </a:lnTo>
                <a:lnTo>
                  <a:pt x="120" y="218"/>
                </a:lnTo>
                <a:lnTo>
                  <a:pt x="119" y="219"/>
                </a:lnTo>
                <a:lnTo>
                  <a:pt x="119" y="220"/>
                </a:lnTo>
                <a:lnTo>
                  <a:pt x="119" y="221"/>
                </a:lnTo>
                <a:lnTo>
                  <a:pt x="118" y="223"/>
                </a:lnTo>
                <a:lnTo>
                  <a:pt x="117" y="224"/>
                </a:lnTo>
                <a:lnTo>
                  <a:pt x="117" y="225"/>
                </a:lnTo>
                <a:lnTo>
                  <a:pt x="116" y="226"/>
                </a:lnTo>
                <a:lnTo>
                  <a:pt x="116" y="227"/>
                </a:lnTo>
                <a:lnTo>
                  <a:pt x="117" y="228"/>
                </a:lnTo>
                <a:lnTo>
                  <a:pt x="118" y="231"/>
                </a:lnTo>
                <a:lnTo>
                  <a:pt x="119" y="233"/>
                </a:lnTo>
                <a:lnTo>
                  <a:pt x="120" y="234"/>
                </a:lnTo>
                <a:lnTo>
                  <a:pt x="123" y="235"/>
                </a:lnTo>
                <a:lnTo>
                  <a:pt x="124" y="235"/>
                </a:lnTo>
                <a:lnTo>
                  <a:pt x="125" y="235"/>
                </a:lnTo>
                <a:lnTo>
                  <a:pt x="126" y="236"/>
                </a:lnTo>
                <a:lnTo>
                  <a:pt x="128" y="239"/>
                </a:lnTo>
                <a:lnTo>
                  <a:pt x="128" y="240"/>
                </a:lnTo>
                <a:lnTo>
                  <a:pt x="131" y="241"/>
                </a:lnTo>
                <a:lnTo>
                  <a:pt x="134" y="241"/>
                </a:lnTo>
                <a:lnTo>
                  <a:pt x="135" y="241"/>
                </a:lnTo>
                <a:lnTo>
                  <a:pt x="137" y="241"/>
                </a:lnTo>
                <a:lnTo>
                  <a:pt x="139" y="241"/>
                </a:lnTo>
                <a:lnTo>
                  <a:pt x="142" y="241"/>
                </a:lnTo>
                <a:lnTo>
                  <a:pt x="143" y="242"/>
                </a:lnTo>
                <a:lnTo>
                  <a:pt x="144" y="242"/>
                </a:lnTo>
                <a:lnTo>
                  <a:pt x="147" y="243"/>
                </a:lnTo>
                <a:lnTo>
                  <a:pt x="148" y="244"/>
                </a:lnTo>
                <a:lnTo>
                  <a:pt x="149" y="244"/>
                </a:lnTo>
                <a:lnTo>
                  <a:pt x="149" y="245"/>
                </a:lnTo>
                <a:lnTo>
                  <a:pt x="152" y="248"/>
                </a:lnTo>
                <a:lnTo>
                  <a:pt x="155" y="250"/>
                </a:lnTo>
                <a:lnTo>
                  <a:pt x="157" y="252"/>
                </a:lnTo>
                <a:lnTo>
                  <a:pt x="157" y="253"/>
                </a:lnTo>
                <a:lnTo>
                  <a:pt x="157" y="256"/>
                </a:lnTo>
                <a:lnTo>
                  <a:pt x="157" y="258"/>
                </a:lnTo>
                <a:lnTo>
                  <a:pt x="156" y="261"/>
                </a:lnTo>
                <a:lnTo>
                  <a:pt x="155" y="263"/>
                </a:lnTo>
                <a:lnTo>
                  <a:pt x="155" y="264"/>
                </a:lnTo>
                <a:lnTo>
                  <a:pt x="153" y="264"/>
                </a:lnTo>
                <a:lnTo>
                  <a:pt x="152" y="265"/>
                </a:lnTo>
                <a:lnTo>
                  <a:pt x="151" y="266"/>
                </a:lnTo>
                <a:lnTo>
                  <a:pt x="150" y="267"/>
                </a:lnTo>
                <a:lnTo>
                  <a:pt x="149" y="267"/>
                </a:lnTo>
                <a:lnTo>
                  <a:pt x="145" y="267"/>
                </a:lnTo>
                <a:lnTo>
                  <a:pt x="144" y="267"/>
                </a:lnTo>
                <a:lnTo>
                  <a:pt x="142" y="266"/>
                </a:lnTo>
                <a:lnTo>
                  <a:pt x="141" y="265"/>
                </a:lnTo>
                <a:lnTo>
                  <a:pt x="141" y="263"/>
                </a:lnTo>
                <a:lnTo>
                  <a:pt x="140" y="261"/>
                </a:lnTo>
                <a:lnTo>
                  <a:pt x="141" y="259"/>
                </a:lnTo>
                <a:lnTo>
                  <a:pt x="141" y="257"/>
                </a:lnTo>
                <a:lnTo>
                  <a:pt x="140" y="255"/>
                </a:lnTo>
                <a:lnTo>
                  <a:pt x="140" y="252"/>
                </a:lnTo>
                <a:lnTo>
                  <a:pt x="139" y="252"/>
                </a:lnTo>
                <a:lnTo>
                  <a:pt x="137" y="251"/>
                </a:lnTo>
                <a:lnTo>
                  <a:pt x="135" y="251"/>
                </a:lnTo>
                <a:lnTo>
                  <a:pt x="134" y="251"/>
                </a:lnTo>
                <a:lnTo>
                  <a:pt x="133" y="252"/>
                </a:lnTo>
                <a:lnTo>
                  <a:pt x="132" y="252"/>
                </a:lnTo>
                <a:lnTo>
                  <a:pt x="132" y="255"/>
                </a:lnTo>
                <a:lnTo>
                  <a:pt x="131" y="256"/>
                </a:lnTo>
                <a:lnTo>
                  <a:pt x="132" y="257"/>
                </a:lnTo>
                <a:lnTo>
                  <a:pt x="132" y="258"/>
                </a:lnTo>
                <a:lnTo>
                  <a:pt x="131" y="259"/>
                </a:lnTo>
                <a:lnTo>
                  <a:pt x="131" y="260"/>
                </a:lnTo>
                <a:lnTo>
                  <a:pt x="128" y="263"/>
                </a:lnTo>
                <a:lnTo>
                  <a:pt x="127" y="266"/>
                </a:lnTo>
                <a:lnTo>
                  <a:pt x="126" y="268"/>
                </a:lnTo>
                <a:lnTo>
                  <a:pt x="125" y="268"/>
                </a:lnTo>
                <a:lnTo>
                  <a:pt x="124" y="268"/>
                </a:lnTo>
                <a:lnTo>
                  <a:pt x="121" y="268"/>
                </a:lnTo>
                <a:lnTo>
                  <a:pt x="120" y="268"/>
                </a:lnTo>
                <a:lnTo>
                  <a:pt x="111" y="268"/>
                </a:lnTo>
                <a:lnTo>
                  <a:pt x="107" y="268"/>
                </a:lnTo>
                <a:lnTo>
                  <a:pt x="102" y="268"/>
                </a:lnTo>
                <a:lnTo>
                  <a:pt x="99" y="268"/>
                </a:lnTo>
                <a:lnTo>
                  <a:pt x="93" y="268"/>
                </a:lnTo>
                <a:lnTo>
                  <a:pt x="92" y="268"/>
                </a:lnTo>
                <a:lnTo>
                  <a:pt x="86" y="268"/>
                </a:lnTo>
                <a:lnTo>
                  <a:pt x="85" y="268"/>
                </a:lnTo>
                <a:lnTo>
                  <a:pt x="71" y="268"/>
                </a:lnTo>
                <a:lnTo>
                  <a:pt x="67" y="267"/>
                </a:lnTo>
                <a:lnTo>
                  <a:pt x="62" y="267"/>
                </a:lnTo>
                <a:lnTo>
                  <a:pt x="59" y="267"/>
                </a:lnTo>
                <a:lnTo>
                  <a:pt x="57" y="267"/>
                </a:lnTo>
                <a:lnTo>
                  <a:pt x="56" y="267"/>
                </a:lnTo>
                <a:lnTo>
                  <a:pt x="47" y="267"/>
                </a:lnTo>
                <a:lnTo>
                  <a:pt x="40" y="267"/>
                </a:lnTo>
                <a:lnTo>
                  <a:pt x="39" y="267"/>
                </a:lnTo>
                <a:lnTo>
                  <a:pt x="32" y="267"/>
                </a:lnTo>
                <a:lnTo>
                  <a:pt x="25" y="267"/>
                </a:lnTo>
                <a:lnTo>
                  <a:pt x="24" y="267"/>
                </a:lnTo>
                <a:lnTo>
                  <a:pt x="23" y="267"/>
                </a:lnTo>
                <a:lnTo>
                  <a:pt x="17" y="267"/>
                </a:lnTo>
                <a:lnTo>
                  <a:pt x="13" y="267"/>
                </a:lnTo>
                <a:lnTo>
                  <a:pt x="5" y="267"/>
                </a:lnTo>
                <a:lnTo>
                  <a:pt x="4" y="267"/>
                </a:lnTo>
                <a:lnTo>
                  <a:pt x="3" y="267"/>
                </a:lnTo>
                <a:lnTo>
                  <a:pt x="0" y="267"/>
                </a:lnTo>
                <a:lnTo>
                  <a:pt x="0" y="263"/>
                </a:lnTo>
                <a:lnTo>
                  <a:pt x="0" y="259"/>
                </a:lnTo>
                <a:lnTo>
                  <a:pt x="0" y="258"/>
                </a:lnTo>
                <a:lnTo>
                  <a:pt x="0" y="256"/>
                </a:lnTo>
                <a:lnTo>
                  <a:pt x="0" y="250"/>
                </a:lnTo>
                <a:lnTo>
                  <a:pt x="0" y="249"/>
                </a:lnTo>
                <a:lnTo>
                  <a:pt x="0" y="248"/>
                </a:lnTo>
                <a:lnTo>
                  <a:pt x="0" y="237"/>
                </a:lnTo>
                <a:lnTo>
                  <a:pt x="0" y="236"/>
                </a:lnTo>
                <a:lnTo>
                  <a:pt x="0" y="235"/>
                </a:lnTo>
                <a:lnTo>
                  <a:pt x="0" y="234"/>
                </a:lnTo>
                <a:lnTo>
                  <a:pt x="0" y="229"/>
                </a:lnTo>
                <a:lnTo>
                  <a:pt x="0" y="228"/>
                </a:lnTo>
                <a:lnTo>
                  <a:pt x="1" y="213"/>
                </a:lnTo>
                <a:lnTo>
                  <a:pt x="1" y="209"/>
                </a:lnTo>
                <a:lnTo>
                  <a:pt x="1" y="207"/>
                </a:lnTo>
                <a:lnTo>
                  <a:pt x="1" y="196"/>
                </a:lnTo>
                <a:lnTo>
                  <a:pt x="1" y="195"/>
                </a:lnTo>
                <a:lnTo>
                  <a:pt x="1" y="194"/>
                </a:lnTo>
                <a:lnTo>
                  <a:pt x="1" y="187"/>
                </a:lnTo>
                <a:lnTo>
                  <a:pt x="1" y="186"/>
                </a:lnTo>
                <a:lnTo>
                  <a:pt x="1" y="180"/>
                </a:lnTo>
                <a:lnTo>
                  <a:pt x="1" y="167"/>
                </a:lnTo>
                <a:lnTo>
                  <a:pt x="1" y="164"/>
                </a:lnTo>
                <a:lnTo>
                  <a:pt x="1" y="159"/>
                </a:lnTo>
                <a:lnTo>
                  <a:pt x="3" y="159"/>
                </a:lnTo>
                <a:lnTo>
                  <a:pt x="3" y="157"/>
                </a:lnTo>
                <a:lnTo>
                  <a:pt x="4" y="157"/>
                </a:lnTo>
                <a:lnTo>
                  <a:pt x="4" y="156"/>
                </a:lnTo>
                <a:lnTo>
                  <a:pt x="5" y="156"/>
                </a:lnTo>
                <a:lnTo>
                  <a:pt x="6" y="155"/>
                </a:lnTo>
                <a:lnTo>
                  <a:pt x="6" y="154"/>
                </a:lnTo>
                <a:lnTo>
                  <a:pt x="5" y="153"/>
                </a:lnTo>
                <a:lnTo>
                  <a:pt x="5" y="152"/>
                </a:lnTo>
                <a:lnTo>
                  <a:pt x="5" y="151"/>
                </a:lnTo>
                <a:lnTo>
                  <a:pt x="6" y="151"/>
                </a:lnTo>
                <a:lnTo>
                  <a:pt x="6" y="149"/>
                </a:lnTo>
                <a:lnTo>
                  <a:pt x="7" y="151"/>
                </a:lnTo>
                <a:lnTo>
                  <a:pt x="8" y="149"/>
                </a:lnTo>
                <a:lnTo>
                  <a:pt x="9" y="149"/>
                </a:lnTo>
                <a:lnTo>
                  <a:pt x="9" y="148"/>
                </a:lnTo>
                <a:lnTo>
                  <a:pt x="9" y="147"/>
                </a:lnTo>
                <a:lnTo>
                  <a:pt x="11" y="147"/>
                </a:lnTo>
                <a:lnTo>
                  <a:pt x="12" y="147"/>
                </a:lnTo>
                <a:lnTo>
                  <a:pt x="14" y="145"/>
                </a:lnTo>
                <a:lnTo>
                  <a:pt x="14" y="144"/>
                </a:lnTo>
                <a:lnTo>
                  <a:pt x="14" y="143"/>
                </a:lnTo>
                <a:lnTo>
                  <a:pt x="14" y="141"/>
                </a:lnTo>
                <a:lnTo>
                  <a:pt x="14" y="140"/>
                </a:lnTo>
                <a:lnTo>
                  <a:pt x="13" y="140"/>
                </a:lnTo>
                <a:lnTo>
                  <a:pt x="13" y="139"/>
                </a:lnTo>
                <a:lnTo>
                  <a:pt x="14" y="139"/>
                </a:lnTo>
                <a:lnTo>
                  <a:pt x="14" y="138"/>
                </a:lnTo>
                <a:lnTo>
                  <a:pt x="15" y="138"/>
                </a:lnTo>
                <a:lnTo>
                  <a:pt x="15" y="137"/>
                </a:lnTo>
                <a:lnTo>
                  <a:pt x="16" y="137"/>
                </a:lnTo>
                <a:lnTo>
                  <a:pt x="16" y="136"/>
                </a:lnTo>
                <a:lnTo>
                  <a:pt x="16" y="135"/>
                </a:lnTo>
                <a:lnTo>
                  <a:pt x="16" y="133"/>
                </a:lnTo>
                <a:lnTo>
                  <a:pt x="16" y="132"/>
                </a:lnTo>
                <a:lnTo>
                  <a:pt x="15" y="132"/>
                </a:lnTo>
                <a:lnTo>
                  <a:pt x="14" y="131"/>
                </a:lnTo>
                <a:lnTo>
                  <a:pt x="14" y="130"/>
                </a:lnTo>
                <a:lnTo>
                  <a:pt x="15" y="129"/>
                </a:lnTo>
                <a:lnTo>
                  <a:pt x="15" y="128"/>
                </a:lnTo>
                <a:lnTo>
                  <a:pt x="16" y="128"/>
                </a:lnTo>
                <a:lnTo>
                  <a:pt x="16" y="127"/>
                </a:lnTo>
                <a:lnTo>
                  <a:pt x="16" y="125"/>
                </a:lnTo>
                <a:lnTo>
                  <a:pt x="16" y="124"/>
                </a:lnTo>
                <a:lnTo>
                  <a:pt x="17" y="124"/>
                </a:lnTo>
                <a:lnTo>
                  <a:pt x="17" y="123"/>
                </a:lnTo>
                <a:lnTo>
                  <a:pt x="17" y="122"/>
                </a:lnTo>
                <a:lnTo>
                  <a:pt x="19" y="122"/>
                </a:lnTo>
                <a:lnTo>
                  <a:pt x="19" y="121"/>
                </a:lnTo>
                <a:lnTo>
                  <a:pt x="19" y="120"/>
                </a:lnTo>
                <a:lnTo>
                  <a:pt x="20" y="120"/>
                </a:lnTo>
                <a:lnTo>
                  <a:pt x="19" y="120"/>
                </a:lnTo>
                <a:lnTo>
                  <a:pt x="19" y="119"/>
                </a:lnTo>
                <a:lnTo>
                  <a:pt x="20" y="119"/>
                </a:lnTo>
                <a:lnTo>
                  <a:pt x="20" y="117"/>
                </a:lnTo>
                <a:lnTo>
                  <a:pt x="21" y="116"/>
                </a:lnTo>
                <a:lnTo>
                  <a:pt x="21" y="115"/>
                </a:lnTo>
                <a:lnTo>
                  <a:pt x="22" y="115"/>
                </a:lnTo>
                <a:lnTo>
                  <a:pt x="22" y="114"/>
                </a:lnTo>
                <a:lnTo>
                  <a:pt x="22" y="113"/>
                </a:lnTo>
                <a:lnTo>
                  <a:pt x="22" y="112"/>
                </a:lnTo>
                <a:lnTo>
                  <a:pt x="22" y="111"/>
                </a:lnTo>
                <a:lnTo>
                  <a:pt x="22" y="109"/>
                </a:lnTo>
                <a:lnTo>
                  <a:pt x="23" y="109"/>
                </a:lnTo>
                <a:lnTo>
                  <a:pt x="23" y="108"/>
                </a:lnTo>
                <a:lnTo>
                  <a:pt x="23" y="107"/>
                </a:lnTo>
                <a:lnTo>
                  <a:pt x="24" y="105"/>
                </a:lnTo>
                <a:lnTo>
                  <a:pt x="24" y="104"/>
                </a:lnTo>
                <a:lnTo>
                  <a:pt x="24" y="103"/>
                </a:lnTo>
                <a:lnTo>
                  <a:pt x="24" y="101"/>
                </a:lnTo>
                <a:lnTo>
                  <a:pt x="25" y="101"/>
                </a:lnTo>
                <a:lnTo>
                  <a:pt x="25" y="100"/>
                </a:lnTo>
                <a:lnTo>
                  <a:pt x="25" y="99"/>
                </a:lnTo>
                <a:lnTo>
                  <a:pt x="25" y="98"/>
                </a:lnTo>
                <a:lnTo>
                  <a:pt x="25" y="97"/>
                </a:lnTo>
                <a:lnTo>
                  <a:pt x="27" y="97"/>
                </a:lnTo>
                <a:lnTo>
                  <a:pt x="27" y="96"/>
                </a:lnTo>
                <a:lnTo>
                  <a:pt x="27" y="95"/>
                </a:lnTo>
                <a:lnTo>
                  <a:pt x="27" y="93"/>
                </a:lnTo>
                <a:lnTo>
                  <a:pt x="28" y="93"/>
                </a:lnTo>
                <a:lnTo>
                  <a:pt x="29" y="93"/>
                </a:lnTo>
                <a:lnTo>
                  <a:pt x="29" y="90"/>
                </a:lnTo>
                <a:lnTo>
                  <a:pt x="29" y="89"/>
                </a:lnTo>
                <a:lnTo>
                  <a:pt x="29" y="88"/>
                </a:lnTo>
                <a:lnTo>
                  <a:pt x="28" y="81"/>
                </a:lnTo>
                <a:lnTo>
                  <a:pt x="28" y="73"/>
                </a:lnTo>
                <a:lnTo>
                  <a:pt x="28" y="72"/>
                </a:lnTo>
                <a:lnTo>
                  <a:pt x="29" y="68"/>
                </a:lnTo>
                <a:lnTo>
                  <a:pt x="29" y="67"/>
                </a:lnTo>
                <a:lnTo>
                  <a:pt x="29" y="65"/>
                </a:lnTo>
                <a:lnTo>
                  <a:pt x="29" y="64"/>
                </a:lnTo>
                <a:lnTo>
                  <a:pt x="29" y="59"/>
                </a:lnTo>
                <a:lnTo>
                  <a:pt x="29" y="58"/>
                </a:lnTo>
                <a:lnTo>
                  <a:pt x="29" y="57"/>
                </a:lnTo>
                <a:lnTo>
                  <a:pt x="29" y="55"/>
                </a:lnTo>
                <a:lnTo>
                  <a:pt x="29" y="52"/>
                </a:lnTo>
                <a:lnTo>
                  <a:pt x="29" y="51"/>
                </a:lnTo>
                <a:lnTo>
                  <a:pt x="29" y="49"/>
                </a:lnTo>
                <a:lnTo>
                  <a:pt x="29" y="48"/>
                </a:lnTo>
                <a:lnTo>
                  <a:pt x="29" y="47"/>
                </a:lnTo>
                <a:lnTo>
                  <a:pt x="29" y="45"/>
                </a:lnTo>
                <a:lnTo>
                  <a:pt x="29" y="44"/>
                </a:lnTo>
                <a:lnTo>
                  <a:pt x="29" y="43"/>
                </a:lnTo>
                <a:lnTo>
                  <a:pt x="29" y="42"/>
                </a:lnTo>
                <a:lnTo>
                  <a:pt x="29" y="40"/>
                </a:lnTo>
                <a:lnTo>
                  <a:pt x="29" y="36"/>
                </a:lnTo>
                <a:lnTo>
                  <a:pt x="29" y="35"/>
                </a:lnTo>
                <a:lnTo>
                  <a:pt x="29" y="34"/>
                </a:lnTo>
                <a:lnTo>
                  <a:pt x="29" y="27"/>
                </a:lnTo>
                <a:lnTo>
                  <a:pt x="29" y="26"/>
                </a:lnTo>
                <a:lnTo>
                  <a:pt x="29" y="19"/>
                </a:lnTo>
                <a:lnTo>
                  <a:pt x="29" y="18"/>
                </a:lnTo>
                <a:lnTo>
                  <a:pt x="29" y="12"/>
                </a:lnTo>
                <a:lnTo>
                  <a:pt x="29" y="11"/>
                </a:lnTo>
                <a:lnTo>
                  <a:pt x="29" y="0"/>
                </a:lnTo>
                <a:lnTo>
                  <a:pt x="37" y="0"/>
                </a:lnTo>
                <a:close/>
              </a:path>
            </a:pathLst>
          </a:custGeom>
          <a:solidFill>
            <a:srgbClr val="FFFF00"/>
          </a:solidFill>
          <a:ln w="3175">
            <a:solidFill>
              <a:schemeClr val="tx1">
                <a:lumMod val="95000"/>
                <a:lumOff val="5000"/>
              </a:schemeClr>
            </a:solidFill>
            <a:prstDash val="solid"/>
            <a:round/>
            <a:headEnd/>
            <a:tailEnd/>
          </a:ln>
        </p:spPr>
        <p:txBody>
          <a:bodyPr/>
          <a:lstStyle/>
          <a:p>
            <a:endParaRPr lang="en-US" dirty="0"/>
          </a:p>
        </p:txBody>
      </p:sp>
      <p:sp>
        <p:nvSpPr>
          <p:cNvPr id="116" name="Freeform 165"/>
          <p:cNvSpPr>
            <a:spLocks/>
          </p:cNvSpPr>
          <p:nvPr/>
        </p:nvSpPr>
        <p:spPr bwMode="auto">
          <a:xfrm>
            <a:off x="3173626" y="3912076"/>
            <a:ext cx="726445" cy="593774"/>
          </a:xfrm>
          <a:custGeom>
            <a:avLst/>
            <a:gdLst>
              <a:gd name="T0" fmla="*/ 256 w 280"/>
              <a:gd name="T1" fmla="*/ 18 h 270"/>
              <a:gd name="T2" fmla="*/ 261 w 280"/>
              <a:gd name="T3" fmla="*/ 15 h 270"/>
              <a:gd name="T4" fmla="*/ 265 w 280"/>
              <a:gd name="T5" fmla="*/ 11 h 270"/>
              <a:gd name="T6" fmla="*/ 273 w 280"/>
              <a:gd name="T7" fmla="*/ 7 h 270"/>
              <a:gd name="T8" fmla="*/ 274 w 280"/>
              <a:gd name="T9" fmla="*/ 2 h 270"/>
              <a:gd name="T10" fmla="*/ 275 w 280"/>
              <a:gd name="T11" fmla="*/ 34 h 270"/>
              <a:gd name="T12" fmla="*/ 277 w 280"/>
              <a:gd name="T13" fmla="*/ 68 h 270"/>
              <a:gd name="T14" fmla="*/ 279 w 280"/>
              <a:gd name="T15" fmla="*/ 127 h 270"/>
              <a:gd name="T16" fmla="*/ 279 w 280"/>
              <a:gd name="T17" fmla="*/ 179 h 270"/>
              <a:gd name="T18" fmla="*/ 279 w 280"/>
              <a:gd name="T19" fmla="*/ 234 h 270"/>
              <a:gd name="T20" fmla="*/ 256 w 280"/>
              <a:gd name="T21" fmla="*/ 270 h 270"/>
              <a:gd name="T22" fmla="*/ 207 w 280"/>
              <a:gd name="T23" fmla="*/ 270 h 270"/>
              <a:gd name="T24" fmla="*/ 211 w 280"/>
              <a:gd name="T25" fmla="*/ 260 h 270"/>
              <a:gd name="T26" fmla="*/ 213 w 280"/>
              <a:gd name="T27" fmla="*/ 252 h 270"/>
              <a:gd name="T28" fmla="*/ 213 w 280"/>
              <a:gd name="T29" fmla="*/ 246 h 270"/>
              <a:gd name="T30" fmla="*/ 165 w 280"/>
              <a:gd name="T31" fmla="*/ 232 h 270"/>
              <a:gd name="T32" fmla="*/ 120 w 280"/>
              <a:gd name="T33" fmla="*/ 222 h 270"/>
              <a:gd name="T34" fmla="*/ 62 w 280"/>
              <a:gd name="T35" fmla="*/ 218 h 270"/>
              <a:gd name="T36" fmla="*/ 7 w 280"/>
              <a:gd name="T37" fmla="*/ 211 h 270"/>
              <a:gd name="T38" fmla="*/ 26 w 280"/>
              <a:gd name="T39" fmla="*/ 191 h 270"/>
              <a:gd name="T40" fmla="*/ 34 w 280"/>
              <a:gd name="T41" fmla="*/ 184 h 270"/>
              <a:gd name="T42" fmla="*/ 30 w 280"/>
              <a:gd name="T43" fmla="*/ 175 h 270"/>
              <a:gd name="T44" fmla="*/ 33 w 280"/>
              <a:gd name="T45" fmla="*/ 159 h 270"/>
              <a:gd name="T46" fmla="*/ 41 w 280"/>
              <a:gd name="T47" fmla="*/ 148 h 270"/>
              <a:gd name="T48" fmla="*/ 55 w 280"/>
              <a:gd name="T49" fmla="*/ 145 h 270"/>
              <a:gd name="T50" fmla="*/ 71 w 280"/>
              <a:gd name="T51" fmla="*/ 144 h 270"/>
              <a:gd name="T52" fmla="*/ 82 w 280"/>
              <a:gd name="T53" fmla="*/ 138 h 270"/>
              <a:gd name="T54" fmla="*/ 87 w 280"/>
              <a:gd name="T55" fmla="*/ 116 h 270"/>
              <a:gd name="T56" fmla="*/ 75 w 280"/>
              <a:gd name="T57" fmla="*/ 112 h 270"/>
              <a:gd name="T58" fmla="*/ 62 w 280"/>
              <a:gd name="T59" fmla="*/ 108 h 270"/>
              <a:gd name="T60" fmla="*/ 49 w 280"/>
              <a:gd name="T61" fmla="*/ 104 h 270"/>
              <a:gd name="T62" fmla="*/ 49 w 280"/>
              <a:gd name="T63" fmla="*/ 90 h 270"/>
              <a:gd name="T64" fmla="*/ 61 w 280"/>
              <a:gd name="T65" fmla="*/ 86 h 270"/>
              <a:gd name="T66" fmla="*/ 75 w 280"/>
              <a:gd name="T67" fmla="*/ 104 h 270"/>
              <a:gd name="T68" fmla="*/ 90 w 280"/>
              <a:gd name="T69" fmla="*/ 106 h 270"/>
              <a:gd name="T70" fmla="*/ 111 w 280"/>
              <a:gd name="T71" fmla="*/ 76 h 270"/>
              <a:gd name="T72" fmla="*/ 123 w 280"/>
              <a:gd name="T73" fmla="*/ 70 h 270"/>
              <a:gd name="T74" fmla="*/ 136 w 280"/>
              <a:gd name="T75" fmla="*/ 76 h 270"/>
              <a:gd name="T76" fmla="*/ 147 w 280"/>
              <a:gd name="T77" fmla="*/ 78 h 270"/>
              <a:gd name="T78" fmla="*/ 153 w 280"/>
              <a:gd name="T79" fmla="*/ 75 h 270"/>
              <a:gd name="T80" fmla="*/ 154 w 280"/>
              <a:gd name="T81" fmla="*/ 81 h 270"/>
              <a:gd name="T82" fmla="*/ 157 w 280"/>
              <a:gd name="T83" fmla="*/ 82 h 270"/>
              <a:gd name="T84" fmla="*/ 160 w 280"/>
              <a:gd name="T85" fmla="*/ 89 h 270"/>
              <a:gd name="T86" fmla="*/ 171 w 280"/>
              <a:gd name="T87" fmla="*/ 87 h 270"/>
              <a:gd name="T88" fmla="*/ 174 w 280"/>
              <a:gd name="T89" fmla="*/ 82 h 270"/>
              <a:gd name="T90" fmla="*/ 170 w 280"/>
              <a:gd name="T91" fmla="*/ 75 h 270"/>
              <a:gd name="T92" fmla="*/ 174 w 280"/>
              <a:gd name="T93" fmla="*/ 67 h 270"/>
              <a:gd name="T94" fmla="*/ 179 w 280"/>
              <a:gd name="T95" fmla="*/ 58 h 270"/>
              <a:gd name="T96" fmla="*/ 191 w 280"/>
              <a:gd name="T97" fmla="*/ 65 h 270"/>
              <a:gd name="T98" fmla="*/ 195 w 280"/>
              <a:gd name="T99" fmla="*/ 64 h 270"/>
              <a:gd name="T100" fmla="*/ 199 w 280"/>
              <a:gd name="T101" fmla="*/ 63 h 270"/>
              <a:gd name="T102" fmla="*/ 210 w 280"/>
              <a:gd name="T103" fmla="*/ 59 h 270"/>
              <a:gd name="T104" fmla="*/ 210 w 280"/>
              <a:gd name="T105" fmla="*/ 52 h 270"/>
              <a:gd name="T106" fmla="*/ 210 w 280"/>
              <a:gd name="T107" fmla="*/ 46 h 270"/>
              <a:gd name="T108" fmla="*/ 213 w 280"/>
              <a:gd name="T109" fmla="*/ 41 h 270"/>
              <a:gd name="T110" fmla="*/ 222 w 280"/>
              <a:gd name="T111" fmla="*/ 42 h 270"/>
              <a:gd name="T112" fmla="*/ 225 w 280"/>
              <a:gd name="T113" fmla="*/ 54 h 270"/>
              <a:gd name="T114" fmla="*/ 232 w 280"/>
              <a:gd name="T115" fmla="*/ 47 h 270"/>
              <a:gd name="T116" fmla="*/ 233 w 280"/>
              <a:gd name="T117" fmla="*/ 46 h 270"/>
              <a:gd name="T118" fmla="*/ 243 w 280"/>
              <a:gd name="T119" fmla="*/ 43 h 270"/>
              <a:gd name="T120" fmla="*/ 253 w 280"/>
              <a:gd name="T121" fmla="*/ 40 h 270"/>
              <a:gd name="T122" fmla="*/ 246 w 280"/>
              <a:gd name="T123" fmla="*/ 33 h 270"/>
              <a:gd name="T124" fmla="*/ 243 w 280"/>
              <a:gd name="T125" fmla="*/ 27 h 27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80" h="270">
                <a:moveTo>
                  <a:pt x="249" y="22"/>
                </a:moveTo>
                <a:lnTo>
                  <a:pt x="250" y="22"/>
                </a:lnTo>
                <a:lnTo>
                  <a:pt x="250" y="20"/>
                </a:lnTo>
                <a:lnTo>
                  <a:pt x="251" y="20"/>
                </a:lnTo>
                <a:lnTo>
                  <a:pt x="251" y="19"/>
                </a:lnTo>
                <a:lnTo>
                  <a:pt x="253" y="20"/>
                </a:lnTo>
                <a:lnTo>
                  <a:pt x="253" y="19"/>
                </a:lnTo>
                <a:lnTo>
                  <a:pt x="253" y="18"/>
                </a:lnTo>
                <a:lnTo>
                  <a:pt x="254" y="18"/>
                </a:lnTo>
                <a:lnTo>
                  <a:pt x="255" y="19"/>
                </a:lnTo>
                <a:lnTo>
                  <a:pt x="255" y="20"/>
                </a:lnTo>
                <a:lnTo>
                  <a:pt x="256" y="20"/>
                </a:lnTo>
                <a:lnTo>
                  <a:pt x="256" y="19"/>
                </a:lnTo>
                <a:lnTo>
                  <a:pt x="256" y="18"/>
                </a:lnTo>
                <a:lnTo>
                  <a:pt x="256" y="17"/>
                </a:lnTo>
                <a:lnTo>
                  <a:pt x="256" y="18"/>
                </a:lnTo>
                <a:lnTo>
                  <a:pt x="257" y="18"/>
                </a:lnTo>
                <a:lnTo>
                  <a:pt x="258" y="18"/>
                </a:lnTo>
                <a:lnTo>
                  <a:pt x="259" y="19"/>
                </a:lnTo>
                <a:lnTo>
                  <a:pt x="261" y="19"/>
                </a:lnTo>
                <a:lnTo>
                  <a:pt x="261" y="18"/>
                </a:lnTo>
                <a:lnTo>
                  <a:pt x="262" y="18"/>
                </a:lnTo>
                <a:lnTo>
                  <a:pt x="263" y="18"/>
                </a:lnTo>
                <a:lnTo>
                  <a:pt x="263" y="17"/>
                </a:lnTo>
                <a:lnTo>
                  <a:pt x="262" y="17"/>
                </a:lnTo>
                <a:lnTo>
                  <a:pt x="262" y="16"/>
                </a:lnTo>
                <a:lnTo>
                  <a:pt x="262" y="15"/>
                </a:lnTo>
                <a:lnTo>
                  <a:pt x="261" y="15"/>
                </a:lnTo>
                <a:lnTo>
                  <a:pt x="261" y="14"/>
                </a:lnTo>
                <a:lnTo>
                  <a:pt x="262" y="14"/>
                </a:lnTo>
                <a:lnTo>
                  <a:pt x="262" y="12"/>
                </a:lnTo>
                <a:lnTo>
                  <a:pt x="261" y="12"/>
                </a:lnTo>
                <a:lnTo>
                  <a:pt x="261" y="11"/>
                </a:lnTo>
                <a:lnTo>
                  <a:pt x="262" y="11"/>
                </a:lnTo>
                <a:lnTo>
                  <a:pt x="262" y="10"/>
                </a:lnTo>
                <a:lnTo>
                  <a:pt x="263" y="10"/>
                </a:lnTo>
                <a:lnTo>
                  <a:pt x="263" y="11"/>
                </a:lnTo>
                <a:lnTo>
                  <a:pt x="264" y="11"/>
                </a:lnTo>
                <a:lnTo>
                  <a:pt x="264" y="12"/>
                </a:lnTo>
                <a:lnTo>
                  <a:pt x="265" y="14"/>
                </a:lnTo>
                <a:lnTo>
                  <a:pt x="265" y="12"/>
                </a:lnTo>
                <a:lnTo>
                  <a:pt x="265" y="11"/>
                </a:lnTo>
                <a:lnTo>
                  <a:pt x="265" y="10"/>
                </a:lnTo>
                <a:lnTo>
                  <a:pt x="266" y="10"/>
                </a:lnTo>
                <a:lnTo>
                  <a:pt x="266" y="11"/>
                </a:lnTo>
                <a:lnTo>
                  <a:pt x="267" y="11"/>
                </a:lnTo>
                <a:lnTo>
                  <a:pt x="267" y="10"/>
                </a:lnTo>
                <a:lnTo>
                  <a:pt x="269" y="10"/>
                </a:lnTo>
                <a:lnTo>
                  <a:pt x="269" y="11"/>
                </a:lnTo>
                <a:lnTo>
                  <a:pt x="270" y="11"/>
                </a:lnTo>
                <a:lnTo>
                  <a:pt x="270" y="10"/>
                </a:lnTo>
                <a:lnTo>
                  <a:pt x="270" y="9"/>
                </a:lnTo>
                <a:lnTo>
                  <a:pt x="270" y="8"/>
                </a:lnTo>
                <a:lnTo>
                  <a:pt x="271" y="8"/>
                </a:lnTo>
                <a:lnTo>
                  <a:pt x="272" y="7"/>
                </a:lnTo>
                <a:lnTo>
                  <a:pt x="273" y="7"/>
                </a:lnTo>
                <a:lnTo>
                  <a:pt x="273" y="6"/>
                </a:lnTo>
                <a:lnTo>
                  <a:pt x="272" y="6"/>
                </a:lnTo>
                <a:lnTo>
                  <a:pt x="271" y="6"/>
                </a:lnTo>
                <a:lnTo>
                  <a:pt x="270" y="6"/>
                </a:lnTo>
                <a:lnTo>
                  <a:pt x="269" y="6"/>
                </a:lnTo>
                <a:lnTo>
                  <a:pt x="270" y="4"/>
                </a:lnTo>
                <a:lnTo>
                  <a:pt x="271" y="4"/>
                </a:lnTo>
                <a:lnTo>
                  <a:pt x="272" y="3"/>
                </a:lnTo>
                <a:lnTo>
                  <a:pt x="272" y="2"/>
                </a:lnTo>
                <a:lnTo>
                  <a:pt x="272" y="1"/>
                </a:lnTo>
                <a:lnTo>
                  <a:pt x="272" y="0"/>
                </a:lnTo>
                <a:lnTo>
                  <a:pt x="273" y="0"/>
                </a:lnTo>
                <a:lnTo>
                  <a:pt x="274" y="0"/>
                </a:lnTo>
                <a:lnTo>
                  <a:pt x="274" y="2"/>
                </a:lnTo>
                <a:lnTo>
                  <a:pt x="274" y="6"/>
                </a:lnTo>
                <a:lnTo>
                  <a:pt x="274" y="9"/>
                </a:lnTo>
                <a:lnTo>
                  <a:pt x="274" y="11"/>
                </a:lnTo>
                <a:lnTo>
                  <a:pt x="274" y="12"/>
                </a:lnTo>
                <a:lnTo>
                  <a:pt x="275" y="17"/>
                </a:lnTo>
                <a:lnTo>
                  <a:pt x="275" y="18"/>
                </a:lnTo>
                <a:lnTo>
                  <a:pt x="275" y="20"/>
                </a:lnTo>
                <a:lnTo>
                  <a:pt x="275" y="23"/>
                </a:lnTo>
                <a:lnTo>
                  <a:pt x="275" y="24"/>
                </a:lnTo>
                <a:lnTo>
                  <a:pt x="275" y="25"/>
                </a:lnTo>
                <a:lnTo>
                  <a:pt x="275" y="27"/>
                </a:lnTo>
                <a:lnTo>
                  <a:pt x="275" y="28"/>
                </a:lnTo>
                <a:lnTo>
                  <a:pt x="275" y="30"/>
                </a:lnTo>
                <a:lnTo>
                  <a:pt x="275" y="34"/>
                </a:lnTo>
                <a:lnTo>
                  <a:pt x="275" y="35"/>
                </a:lnTo>
                <a:lnTo>
                  <a:pt x="275" y="38"/>
                </a:lnTo>
                <a:lnTo>
                  <a:pt x="275" y="39"/>
                </a:lnTo>
                <a:lnTo>
                  <a:pt x="275" y="43"/>
                </a:lnTo>
                <a:lnTo>
                  <a:pt x="275" y="47"/>
                </a:lnTo>
                <a:lnTo>
                  <a:pt x="275" y="48"/>
                </a:lnTo>
                <a:lnTo>
                  <a:pt x="275" y="52"/>
                </a:lnTo>
                <a:lnTo>
                  <a:pt x="277" y="55"/>
                </a:lnTo>
                <a:lnTo>
                  <a:pt x="277" y="56"/>
                </a:lnTo>
                <a:lnTo>
                  <a:pt x="277" y="62"/>
                </a:lnTo>
                <a:lnTo>
                  <a:pt x="277" y="63"/>
                </a:lnTo>
                <a:lnTo>
                  <a:pt x="277" y="64"/>
                </a:lnTo>
                <a:lnTo>
                  <a:pt x="277" y="67"/>
                </a:lnTo>
                <a:lnTo>
                  <a:pt x="277" y="68"/>
                </a:lnTo>
                <a:lnTo>
                  <a:pt x="278" y="73"/>
                </a:lnTo>
                <a:lnTo>
                  <a:pt x="278" y="74"/>
                </a:lnTo>
                <a:lnTo>
                  <a:pt x="278" y="80"/>
                </a:lnTo>
                <a:lnTo>
                  <a:pt x="278" y="82"/>
                </a:lnTo>
                <a:lnTo>
                  <a:pt x="278" y="90"/>
                </a:lnTo>
                <a:lnTo>
                  <a:pt x="278" y="92"/>
                </a:lnTo>
                <a:lnTo>
                  <a:pt x="279" y="99"/>
                </a:lnTo>
                <a:lnTo>
                  <a:pt x="279" y="102"/>
                </a:lnTo>
                <a:lnTo>
                  <a:pt x="279" y="108"/>
                </a:lnTo>
                <a:lnTo>
                  <a:pt x="279" y="118"/>
                </a:lnTo>
                <a:lnTo>
                  <a:pt x="279" y="121"/>
                </a:lnTo>
                <a:lnTo>
                  <a:pt x="279" y="122"/>
                </a:lnTo>
                <a:lnTo>
                  <a:pt x="279" y="124"/>
                </a:lnTo>
                <a:lnTo>
                  <a:pt x="279" y="127"/>
                </a:lnTo>
                <a:lnTo>
                  <a:pt x="280" y="128"/>
                </a:lnTo>
                <a:lnTo>
                  <a:pt x="280" y="135"/>
                </a:lnTo>
                <a:lnTo>
                  <a:pt x="280" y="138"/>
                </a:lnTo>
                <a:lnTo>
                  <a:pt x="280" y="140"/>
                </a:lnTo>
                <a:lnTo>
                  <a:pt x="280" y="143"/>
                </a:lnTo>
                <a:lnTo>
                  <a:pt x="280" y="152"/>
                </a:lnTo>
                <a:lnTo>
                  <a:pt x="280" y="155"/>
                </a:lnTo>
                <a:lnTo>
                  <a:pt x="280" y="156"/>
                </a:lnTo>
                <a:lnTo>
                  <a:pt x="280" y="158"/>
                </a:lnTo>
                <a:lnTo>
                  <a:pt x="280" y="160"/>
                </a:lnTo>
                <a:lnTo>
                  <a:pt x="280" y="163"/>
                </a:lnTo>
                <a:lnTo>
                  <a:pt x="279" y="172"/>
                </a:lnTo>
                <a:lnTo>
                  <a:pt x="279" y="176"/>
                </a:lnTo>
                <a:lnTo>
                  <a:pt x="279" y="179"/>
                </a:lnTo>
                <a:lnTo>
                  <a:pt x="279" y="184"/>
                </a:lnTo>
                <a:lnTo>
                  <a:pt x="279" y="186"/>
                </a:lnTo>
                <a:lnTo>
                  <a:pt x="279" y="196"/>
                </a:lnTo>
                <a:lnTo>
                  <a:pt x="279" y="199"/>
                </a:lnTo>
                <a:lnTo>
                  <a:pt x="279" y="200"/>
                </a:lnTo>
                <a:lnTo>
                  <a:pt x="279" y="206"/>
                </a:lnTo>
                <a:lnTo>
                  <a:pt x="279" y="207"/>
                </a:lnTo>
                <a:lnTo>
                  <a:pt x="279" y="211"/>
                </a:lnTo>
                <a:lnTo>
                  <a:pt x="279" y="215"/>
                </a:lnTo>
                <a:lnTo>
                  <a:pt x="279" y="217"/>
                </a:lnTo>
                <a:lnTo>
                  <a:pt x="279" y="224"/>
                </a:lnTo>
                <a:lnTo>
                  <a:pt x="279" y="226"/>
                </a:lnTo>
                <a:lnTo>
                  <a:pt x="279" y="233"/>
                </a:lnTo>
                <a:lnTo>
                  <a:pt x="279" y="234"/>
                </a:lnTo>
                <a:lnTo>
                  <a:pt x="272" y="241"/>
                </a:lnTo>
                <a:lnTo>
                  <a:pt x="270" y="242"/>
                </a:lnTo>
                <a:lnTo>
                  <a:pt x="270" y="244"/>
                </a:lnTo>
                <a:lnTo>
                  <a:pt x="269" y="247"/>
                </a:lnTo>
                <a:lnTo>
                  <a:pt x="269" y="251"/>
                </a:lnTo>
                <a:lnTo>
                  <a:pt x="269" y="257"/>
                </a:lnTo>
                <a:lnTo>
                  <a:pt x="269" y="259"/>
                </a:lnTo>
                <a:lnTo>
                  <a:pt x="269" y="263"/>
                </a:lnTo>
                <a:lnTo>
                  <a:pt x="267" y="265"/>
                </a:lnTo>
                <a:lnTo>
                  <a:pt x="267" y="270"/>
                </a:lnTo>
                <a:lnTo>
                  <a:pt x="263" y="270"/>
                </a:lnTo>
                <a:lnTo>
                  <a:pt x="261" y="270"/>
                </a:lnTo>
                <a:lnTo>
                  <a:pt x="258" y="270"/>
                </a:lnTo>
                <a:lnTo>
                  <a:pt x="256" y="270"/>
                </a:lnTo>
                <a:lnTo>
                  <a:pt x="254" y="270"/>
                </a:lnTo>
                <a:lnTo>
                  <a:pt x="242" y="270"/>
                </a:lnTo>
                <a:lnTo>
                  <a:pt x="241" y="270"/>
                </a:lnTo>
                <a:lnTo>
                  <a:pt x="240" y="270"/>
                </a:lnTo>
                <a:lnTo>
                  <a:pt x="239" y="270"/>
                </a:lnTo>
                <a:lnTo>
                  <a:pt x="238" y="270"/>
                </a:lnTo>
                <a:lnTo>
                  <a:pt x="237" y="270"/>
                </a:lnTo>
                <a:lnTo>
                  <a:pt x="233" y="270"/>
                </a:lnTo>
                <a:lnTo>
                  <a:pt x="227" y="270"/>
                </a:lnTo>
                <a:lnTo>
                  <a:pt x="224" y="270"/>
                </a:lnTo>
                <a:lnTo>
                  <a:pt x="218" y="270"/>
                </a:lnTo>
                <a:lnTo>
                  <a:pt x="216" y="270"/>
                </a:lnTo>
                <a:lnTo>
                  <a:pt x="211" y="270"/>
                </a:lnTo>
                <a:lnTo>
                  <a:pt x="207" y="270"/>
                </a:lnTo>
                <a:lnTo>
                  <a:pt x="207" y="268"/>
                </a:lnTo>
                <a:lnTo>
                  <a:pt x="207" y="267"/>
                </a:lnTo>
                <a:lnTo>
                  <a:pt x="207" y="266"/>
                </a:lnTo>
                <a:lnTo>
                  <a:pt x="208" y="266"/>
                </a:lnTo>
                <a:lnTo>
                  <a:pt x="208" y="265"/>
                </a:lnTo>
                <a:lnTo>
                  <a:pt x="209" y="265"/>
                </a:lnTo>
                <a:lnTo>
                  <a:pt x="209" y="264"/>
                </a:lnTo>
                <a:lnTo>
                  <a:pt x="210" y="264"/>
                </a:lnTo>
                <a:lnTo>
                  <a:pt x="210" y="263"/>
                </a:lnTo>
                <a:lnTo>
                  <a:pt x="210" y="262"/>
                </a:lnTo>
                <a:lnTo>
                  <a:pt x="211" y="262"/>
                </a:lnTo>
                <a:lnTo>
                  <a:pt x="211" y="260"/>
                </a:lnTo>
                <a:lnTo>
                  <a:pt x="213" y="260"/>
                </a:lnTo>
                <a:lnTo>
                  <a:pt x="211" y="260"/>
                </a:lnTo>
                <a:lnTo>
                  <a:pt x="211" y="259"/>
                </a:lnTo>
                <a:lnTo>
                  <a:pt x="213" y="259"/>
                </a:lnTo>
                <a:lnTo>
                  <a:pt x="213" y="258"/>
                </a:lnTo>
                <a:lnTo>
                  <a:pt x="214" y="258"/>
                </a:lnTo>
                <a:lnTo>
                  <a:pt x="214" y="257"/>
                </a:lnTo>
                <a:lnTo>
                  <a:pt x="213" y="257"/>
                </a:lnTo>
                <a:lnTo>
                  <a:pt x="213" y="256"/>
                </a:lnTo>
                <a:lnTo>
                  <a:pt x="211" y="256"/>
                </a:lnTo>
                <a:lnTo>
                  <a:pt x="211" y="255"/>
                </a:lnTo>
                <a:lnTo>
                  <a:pt x="213" y="255"/>
                </a:lnTo>
                <a:lnTo>
                  <a:pt x="213" y="254"/>
                </a:lnTo>
                <a:lnTo>
                  <a:pt x="211" y="254"/>
                </a:lnTo>
                <a:lnTo>
                  <a:pt x="211" y="252"/>
                </a:lnTo>
                <a:lnTo>
                  <a:pt x="213" y="252"/>
                </a:lnTo>
                <a:lnTo>
                  <a:pt x="214" y="252"/>
                </a:lnTo>
                <a:lnTo>
                  <a:pt x="214" y="251"/>
                </a:lnTo>
                <a:lnTo>
                  <a:pt x="213" y="251"/>
                </a:lnTo>
                <a:lnTo>
                  <a:pt x="213" y="250"/>
                </a:lnTo>
                <a:lnTo>
                  <a:pt x="213" y="249"/>
                </a:lnTo>
                <a:lnTo>
                  <a:pt x="211" y="249"/>
                </a:lnTo>
                <a:lnTo>
                  <a:pt x="213" y="249"/>
                </a:lnTo>
                <a:lnTo>
                  <a:pt x="213" y="248"/>
                </a:lnTo>
                <a:lnTo>
                  <a:pt x="211" y="248"/>
                </a:lnTo>
                <a:lnTo>
                  <a:pt x="210" y="248"/>
                </a:lnTo>
                <a:lnTo>
                  <a:pt x="210" y="247"/>
                </a:lnTo>
                <a:lnTo>
                  <a:pt x="211" y="247"/>
                </a:lnTo>
                <a:lnTo>
                  <a:pt x="213" y="247"/>
                </a:lnTo>
                <a:lnTo>
                  <a:pt x="213" y="246"/>
                </a:lnTo>
                <a:lnTo>
                  <a:pt x="213" y="244"/>
                </a:lnTo>
                <a:lnTo>
                  <a:pt x="211" y="244"/>
                </a:lnTo>
                <a:lnTo>
                  <a:pt x="209" y="243"/>
                </a:lnTo>
                <a:lnTo>
                  <a:pt x="206" y="242"/>
                </a:lnTo>
                <a:lnTo>
                  <a:pt x="197" y="240"/>
                </a:lnTo>
                <a:lnTo>
                  <a:pt x="195" y="240"/>
                </a:lnTo>
                <a:lnTo>
                  <a:pt x="189" y="238"/>
                </a:lnTo>
                <a:lnTo>
                  <a:pt x="185" y="238"/>
                </a:lnTo>
                <a:lnTo>
                  <a:pt x="179" y="235"/>
                </a:lnTo>
                <a:lnTo>
                  <a:pt x="178" y="235"/>
                </a:lnTo>
                <a:lnTo>
                  <a:pt x="173" y="234"/>
                </a:lnTo>
                <a:lnTo>
                  <a:pt x="171" y="234"/>
                </a:lnTo>
                <a:lnTo>
                  <a:pt x="170" y="234"/>
                </a:lnTo>
                <a:lnTo>
                  <a:pt x="165" y="232"/>
                </a:lnTo>
                <a:lnTo>
                  <a:pt x="162" y="232"/>
                </a:lnTo>
                <a:lnTo>
                  <a:pt x="153" y="230"/>
                </a:lnTo>
                <a:lnTo>
                  <a:pt x="150" y="228"/>
                </a:lnTo>
                <a:lnTo>
                  <a:pt x="147" y="227"/>
                </a:lnTo>
                <a:lnTo>
                  <a:pt x="146" y="227"/>
                </a:lnTo>
                <a:lnTo>
                  <a:pt x="136" y="225"/>
                </a:lnTo>
                <a:lnTo>
                  <a:pt x="135" y="225"/>
                </a:lnTo>
                <a:lnTo>
                  <a:pt x="134" y="224"/>
                </a:lnTo>
                <a:lnTo>
                  <a:pt x="130" y="224"/>
                </a:lnTo>
                <a:lnTo>
                  <a:pt x="128" y="223"/>
                </a:lnTo>
                <a:lnTo>
                  <a:pt x="126" y="223"/>
                </a:lnTo>
                <a:lnTo>
                  <a:pt x="123" y="222"/>
                </a:lnTo>
                <a:lnTo>
                  <a:pt x="122" y="222"/>
                </a:lnTo>
                <a:lnTo>
                  <a:pt x="120" y="222"/>
                </a:lnTo>
                <a:lnTo>
                  <a:pt x="109" y="220"/>
                </a:lnTo>
                <a:lnTo>
                  <a:pt x="102" y="220"/>
                </a:lnTo>
                <a:lnTo>
                  <a:pt x="99" y="220"/>
                </a:lnTo>
                <a:lnTo>
                  <a:pt x="95" y="220"/>
                </a:lnTo>
                <a:lnTo>
                  <a:pt x="94" y="220"/>
                </a:lnTo>
                <a:lnTo>
                  <a:pt x="86" y="219"/>
                </a:lnTo>
                <a:lnTo>
                  <a:pt x="79" y="219"/>
                </a:lnTo>
                <a:lnTo>
                  <a:pt x="77" y="218"/>
                </a:lnTo>
                <a:lnTo>
                  <a:pt x="74" y="218"/>
                </a:lnTo>
                <a:lnTo>
                  <a:pt x="73" y="218"/>
                </a:lnTo>
                <a:lnTo>
                  <a:pt x="71" y="218"/>
                </a:lnTo>
                <a:lnTo>
                  <a:pt x="69" y="218"/>
                </a:lnTo>
                <a:lnTo>
                  <a:pt x="64" y="218"/>
                </a:lnTo>
                <a:lnTo>
                  <a:pt x="62" y="218"/>
                </a:lnTo>
                <a:lnTo>
                  <a:pt x="61" y="218"/>
                </a:lnTo>
                <a:lnTo>
                  <a:pt x="55" y="217"/>
                </a:lnTo>
                <a:lnTo>
                  <a:pt x="50" y="217"/>
                </a:lnTo>
                <a:lnTo>
                  <a:pt x="49" y="217"/>
                </a:lnTo>
                <a:lnTo>
                  <a:pt x="48" y="217"/>
                </a:lnTo>
                <a:lnTo>
                  <a:pt x="47" y="217"/>
                </a:lnTo>
                <a:lnTo>
                  <a:pt x="27" y="216"/>
                </a:lnTo>
                <a:lnTo>
                  <a:pt x="26" y="216"/>
                </a:lnTo>
                <a:lnTo>
                  <a:pt x="25" y="216"/>
                </a:lnTo>
                <a:lnTo>
                  <a:pt x="18" y="216"/>
                </a:lnTo>
                <a:lnTo>
                  <a:pt x="8" y="216"/>
                </a:lnTo>
                <a:lnTo>
                  <a:pt x="0" y="215"/>
                </a:lnTo>
                <a:lnTo>
                  <a:pt x="5" y="211"/>
                </a:lnTo>
                <a:lnTo>
                  <a:pt x="7" y="211"/>
                </a:lnTo>
                <a:lnTo>
                  <a:pt x="7" y="210"/>
                </a:lnTo>
                <a:lnTo>
                  <a:pt x="8" y="210"/>
                </a:lnTo>
                <a:lnTo>
                  <a:pt x="11" y="206"/>
                </a:lnTo>
                <a:lnTo>
                  <a:pt x="19" y="199"/>
                </a:lnTo>
                <a:lnTo>
                  <a:pt x="19" y="198"/>
                </a:lnTo>
                <a:lnTo>
                  <a:pt x="21" y="198"/>
                </a:lnTo>
                <a:lnTo>
                  <a:pt x="21" y="196"/>
                </a:lnTo>
                <a:lnTo>
                  <a:pt x="22" y="196"/>
                </a:lnTo>
                <a:lnTo>
                  <a:pt x="22" y="195"/>
                </a:lnTo>
                <a:lnTo>
                  <a:pt x="23" y="194"/>
                </a:lnTo>
                <a:lnTo>
                  <a:pt x="24" y="193"/>
                </a:lnTo>
                <a:lnTo>
                  <a:pt x="24" y="192"/>
                </a:lnTo>
                <a:lnTo>
                  <a:pt x="25" y="191"/>
                </a:lnTo>
                <a:lnTo>
                  <a:pt x="26" y="191"/>
                </a:lnTo>
                <a:lnTo>
                  <a:pt x="26" y="192"/>
                </a:lnTo>
                <a:lnTo>
                  <a:pt x="27" y="192"/>
                </a:lnTo>
                <a:lnTo>
                  <a:pt x="29" y="192"/>
                </a:lnTo>
                <a:lnTo>
                  <a:pt x="29" y="191"/>
                </a:lnTo>
                <a:lnTo>
                  <a:pt x="30" y="191"/>
                </a:lnTo>
                <a:lnTo>
                  <a:pt x="30" y="190"/>
                </a:lnTo>
                <a:lnTo>
                  <a:pt x="31" y="188"/>
                </a:lnTo>
                <a:lnTo>
                  <a:pt x="32" y="188"/>
                </a:lnTo>
                <a:lnTo>
                  <a:pt x="33" y="187"/>
                </a:lnTo>
                <a:lnTo>
                  <a:pt x="34" y="187"/>
                </a:lnTo>
                <a:lnTo>
                  <a:pt x="35" y="186"/>
                </a:lnTo>
                <a:lnTo>
                  <a:pt x="35" y="185"/>
                </a:lnTo>
                <a:lnTo>
                  <a:pt x="35" y="184"/>
                </a:lnTo>
                <a:lnTo>
                  <a:pt x="34" y="184"/>
                </a:lnTo>
                <a:lnTo>
                  <a:pt x="34" y="183"/>
                </a:lnTo>
                <a:lnTo>
                  <a:pt x="33" y="183"/>
                </a:lnTo>
                <a:lnTo>
                  <a:pt x="33" y="182"/>
                </a:lnTo>
                <a:lnTo>
                  <a:pt x="34" y="182"/>
                </a:lnTo>
                <a:lnTo>
                  <a:pt x="34" y="180"/>
                </a:lnTo>
                <a:lnTo>
                  <a:pt x="34" y="179"/>
                </a:lnTo>
                <a:lnTo>
                  <a:pt x="34" y="178"/>
                </a:lnTo>
                <a:lnTo>
                  <a:pt x="34" y="177"/>
                </a:lnTo>
                <a:lnTo>
                  <a:pt x="34" y="176"/>
                </a:lnTo>
                <a:lnTo>
                  <a:pt x="33" y="176"/>
                </a:lnTo>
                <a:lnTo>
                  <a:pt x="32" y="176"/>
                </a:lnTo>
                <a:lnTo>
                  <a:pt x="31" y="176"/>
                </a:lnTo>
                <a:lnTo>
                  <a:pt x="30" y="176"/>
                </a:lnTo>
                <a:lnTo>
                  <a:pt x="30" y="175"/>
                </a:lnTo>
                <a:lnTo>
                  <a:pt x="30" y="174"/>
                </a:lnTo>
                <a:lnTo>
                  <a:pt x="30" y="172"/>
                </a:lnTo>
                <a:lnTo>
                  <a:pt x="31" y="171"/>
                </a:lnTo>
                <a:lnTo>
                  <a:pt x="31" y="170"/>
                </a:lnTo>
                <a:lnTo>
                  <a:pt x="31" y="169"/>
                </a:lnTo>
                <a:lnTo>
                  <a:pt x="32" y="168"/>
                </a:lnTo>
                <a:lnTo>
                  <a:pt x="32" y="166"/>
                </a:lnTo>
                <a:lnTo>
                  <a:pt x="32" y="164"/>
                </a:lnTo>
                <a:lnTo>
                  <a:pt x="32" y="163"/>
                </a:lnTo>
                <a:lnTo>
                  <a:pt x="32" y="162"/>
                </a:lnTo>
                <a:lnTo>
                  <a:pt x="32" y="161"/>
                </a:lnTo>
                <a:lnTo>
                  <a:pt x="32" y="160"/>
                </a:lnTo>
                <a:lnTo>
                  <a:pt x="32" y="159"/>
                </a:lnTo>
                <a:lnTo>
                  <a:pt x="33" y="159"/>
                </a:lnTo>
                <a:lnTo>
                  <a:pt x="33" y="158"/>
                </a:lnTo>
                <a:lnTo>
                  <a:pt x="34" y="156"/>
                </a:lnTo>
                <a:lnTo>
                  <a:pt x="35" y="155"/>
                </a:lnTo>
                <a:lnTo>
                  <a:pt x="35" y="154"/>
                </a:lnTo>
                <a:lnTo>
                  <a:pt x="37" y="154"/>
                </a:lnTo>
                <a:lnTo>
                  <a:pt x="37" y="153"/>
                </a:lnTo>
                <a:lnTo>
                  <a:pt x="38" y="153"/>
                </a:lnTo>
                <a:lnTo>
                  <a:pt x="38" y="152"/>
                </a:lnTo>
                <a:lnTo>
                  <a:pt x="39" y="152"/>
                </a:lnTo>
                <a:lnTo>
                  <a:pt x="39" y="151"/>
                </a:lnTo>
                <a:lnTo>
                  <a:pt x="40" y="151"/>
                </a:lnTo>
                <a:lnTo>
                  <a:pt x="40" y="150"/>
                </a:lnTo>
                <a:lnTo>
                  <a:pt x="41" y="150"/>
                </a:lnTo>
                <a:lnTo>
                  <a:pt x="41" y="148"/>
                </a:lnTo>
                <a:lnTo>
                  <a:pt x="42" y="148"/>
                </a:lnTo>
                <a:lnTo>
                  <a:pt x="42" y="147"/>
                </a:lnTo>
                <a:lnTo>
                  <a:pt x="43" y="147"/>
                </a:lnTo>
                <a:lnTo>
                  <a:pt x="45" y="146"/>
                </a:lnTo>
                <a:lnTo>
                  <a:pt x="46" y="146"/>
                </a:lnTo>
                <a:lnTo>
                  <a:pt x="47" y="146"/>
                </a:lnTo>
                <a:lnTo>
                  <a:pt x="48" y="146"/>
                </a:lnTo>
                <a:lnTo>
                  <a:pt x="49" y="146"/>
                </a:lnTo>
                <a:lnTo>
                  <a:pt x="50" y="146"/>
                </a:lnTo>
                <a:lnTo>
                  <a:pt x="51" y="146"/>
                </a:lnTo>
                <a:lnTo>
                  <a:pt x="53" y="146"/>
                </a:lnTo>
                <a:lnTo>
                  <a:pt x="53" y="145"/>
                </a:lnTo>
                <a:lnTo>
                  <a:pt x="54" y="145"/>
                </a:lnTo>
                <a:lnTo>
                  <a:pt x="55" y="145"/>
                </a:lnTo>
                <a:lnTo>
                  <a:pt x="56" y="145"/>
                </a:lnTo>
                <a:lnTo>
                  <a:pt x="57" y="145"/>
                </a:lnTo>
                <a:lnTo>
                  <a:pt x="58" y="145"/>
                </a:lnTo>
                <a:lnTo>
                  <a:pt x="59" y="145"/>
                </a:lnTo>
                <a:lnTo>
                  <a:pt x="61" y="145"/>
                </a:lnTo>
                <a:lnTo>
                  <a:pt x="62" y="145"/>
                </a:lnTo>
                <a:lnTo>
                  <a:pt x="63" y="145"/>
                </a:lnTo>
                <a:lnTo>
                  <a:pt x="64" y="145"/>
                </a:lnTo>
                <a:lnTo>
                  <a:pt x="65" y="144"/>
                </a:lnTo>
                <a:lnTo>
                  <a:pt x="66" y="144"/>
                </a:lnTo>
                <a:lnTo>
                  <a:pt x="67" y="144"/>
                </a:lnTo>
                <a:lnTo>
                  <a:pt x="69" y="144"/>
                </a:lnTo>
                <a:lnTo>
                  <a:pt x="70" y="144"/>
                </a:lnTo>
                <a:lnTo>
                  <a:pt x="71" y="144"/>
                </a:lnTo>
                <a:lnTo>
                  <a:pt x="72" y="144"/>
                </a:lnTo>
                <a:lnTo>
                  <a:pt x="72" y="143"/>
                </a:lnTo>
                <a:lnTo>
                  <a:pt x="73" y="143"/>
                </a:lnTo>
                <a:lnTo>
                  <a:pt x="74" y="143"/>
                </a:lnTo>
                <a:lnTo>
                  <a:pt x="75" y="143"/>
                </a:lnTo>
                <a:lnTo>
                  <a:pt x="77" y="143"/>
                </a:lnTo>
                <a:lnTo>
                  <a:pt x="77" y="142"/>
                </a:lnTo>
                <a:lnTo>
                  <a:pt x="78" y="142"/>
                </a:lnTo>
                <a:lnTo>
                  <a:pt x="79" y="140"/>
                </a:lnTo>
                <a:lnTo>
                  <a:pt x="80" y="140"/>
                </a:lnTo>
                <a:lnTo>
                  <a:pt x="80" y="139"/>
                </a:lnTo>
                <a:lnTo>
                  <a:pt x="81" y="139"/>
                </a:lnTo>
                <a:lnTo>
                  <a:pt x="81" y="138"/>
                </a:lnTo>
                <a:lnTo>
                  <a:pt x="82" y="138"/>
                </a:lnTo>
                <a:lnTo>
                  <a:pt x="83" y="136"/>
                </a:lnTo>
                <a:lnTo>
                  <a:pt x="86" y="132"/>
                </a:lnTo>
                <a:lnTo>
                  <a:pt x="89" y="129"/>
                </a:lnTo>
                <a:lnTo>
                  <a:pt x="91" y="126"/>
                </a:lnTo>
                <a:lnTo>
                  <a:pt x="89" y="126"/>
                </a:lnTo>
                <a:lnTo>
                  <a:pt x="89" y="124"/>
                </a:lnTo>
                <a:lnTo>
                  <a:pt x="89" y="123"/>
                </a:lnTo>
                <a:lnTo>
                  <a:pt x="89" y="122"/>
                </a:lnTo>
                <a:lnTo>
                  <a:pt x="89" y="121"/>
                </a:lnTo>
                <a:lnTo>
                  <a:pt x="88" y="120"/>
                </a:lnTo>
                <a:lnTo>
                  <a:pt x="88" y="119"/>
                </a:lnTo>
                <a:lnTo>
                  <a:pt x="88" y="118"/>
                </a:lnTo>
                <a:lnTo>
                  <a:pt x="87" y="118"/>
                </a:lnTo>
                <a:lnTo>
                  <a:pt x="87" y="116"/>
                </a:lnTo>
                <a:lnTo>
                  <a:pt x="86" y="116"/>
                </a:lnTo>
                <a:lnTo>
                  <a:pt x="86" y="115"/>
                </a:lnTo>
                <a:lnTo>
                  <a:pt x="85" y="115"/>
                </a:lnTo>
                <a:lnTo>
                  <a:pt x="85" y="114"/>
                </a:lnTo>
                <a:lnTo>
                  <a:pt x="83" y="114"/>
                </a:lnTo>
                <a:lnTo>
                  <a:pt x="82" y="114"/>
                </a:lnTo>
                <a:lnTo>
                  <a:pt x="82" y="113"/>
                </a:lnTo>
                <a:lnTo>
                  <a:pt x="81" y="113"/>
                </a:lnTo>
                <a:lnTo>
                  <a:pt x="80" y="113"/>
                </a:lnTo>
                <a:lnTo>
                  <a:pt x="79" y="113"/>
                </a:lnTo>
                <a:lnTo>
                  <a:pt x="78" y="113"/>
                </a:lnTo>
                <a:lnTo>
                  <a:pt x="78" y="112"/>
                </a:lnTo>
                <a:lnTo>
                  <a:pt x="77" y="112"/>
                </a:lnTo>
                <a:lnTo>
                  <a:pt x="75" y="112"/>
                </a:lnTo>
                <a:lnTo>
                  <a:pt x="74" y="112"/>
                </a:lnTo>
                <a:lnTo>
                  <a:pt x="73" y="111"/>
                </a:lnTo>
                <a:lnTo>
                  <a:pt x="72" y="111"/>
                </a:lnTo>
                <a:lnTo>
                  <a:pt x="71" y="111"/>
                </a:lnTo>
                <a:lnTo>
                  <a:pt x="70" y="111"/>
                </a:lnTo>
                <a:lnTo>
                  <a:pt x="69" y="111"/>
                </a:lnTo>
                <a:lnTo>
                  <a:pt x="69" y="110"/>
                </a:lnTo>
                <a:lnTo>
                  <a:pt x="67" y="110"/>
                </a:lnTo>
                <a:lnTo>
                  <a:pt x="66" y="110"/>
                </a:lnTo>
                <a:lnTo>
                  <a:pt x="65" y="110"/>
                </a:lnTo>
                <a:lnTo>
                  <a:pt x="64" y="110"/>
                </a:lnTo>
                <a:lnTo>
                  <a:pt x="63" y="110"/>
                </a:lnTo>
                <a:lnTo>
                  <a:pt x="63" y="108"/>
                </a:lnTo>
                <a:lnTo>
                  <a:pt x="62" y="108"/>
                </a:lnTo>
                <a:lnTo>
                  <a:pt x="61" y="108"/>
                </a:lnTo>
                <a:lnTo>
                  <a:pt x="59" y="108"/>
                </a:lnTo>
                <a:lnTo>
                  <a:pt x="58" y="108"/>
                </a:lnTo>
                <a:lnTo>
                  <a:pt x="58" y="107"/>
                </a:lnTo>
                <a:lnTo>
                  <a:pt x="57" y="107"/>
                </a:lnTo>
                <a:lnTo>
                  <a:pt x="56" y="107"/>
                </a:lnTo>
                <a:lnTo>
                  <a:pt x="55" y="107"/>
                </a:lnTo>
                <a:lnTo>
                  <a:pt x="54" y="106"/>
                </a:lnTo>
                <a:lnTo>
                  <a:pt x="53" y="106"/>
                </a:lnTo>
                <a:lnTo>
                  <a:pt x="53" y="105"/>
                </a:lnTo>
                <a:lnTo>
                  <a:pt x="51" y="105"/>
                </a:lnTo>
                <a:lnTo>
                  <a:pt x="50" y="105"/>
                </a:lnTo>
                <a:lnTo>
                  <a:pt x="50" y="104"/>
                </a:lnTo>
                <a:lnTo>
                  <a:pt x="49" y="104"/>
                </a:lnTo>
                <a:lnTo>
                  <a:pt x="49" y="103"/>
                </a:lnTo>
                <a:lnTo>
                  <a:pt x="49" y="102"/>
                </a:lnTo>
                <a:lnTo>
                  <a:pt x="48" y="102"/>
                </a:lnTo>
                <a:lnTo>
                  <a:pt x="48" y="100"/>
                </a:lnTo>
                <a:lnTo>
                  <a:pt x="47" y="99"/>
                </a:lnTo>
                <a:lnTo>
                  <a:pt x="47" y="98"/>
                </a:lnTo>
                <a:lnTo>
                  <a:pt x="47" y="97"/>
                </a:lnTo>
                <a:lnTo>
                  <a:pt x="47" y="96"/>
                </a:lnTo>
                <a:lnTo>
                  <a:pt x="47" y="95"/>
                </a:lnTo>
                <a:lnTo>
                  <a:pt x="47" y="94"/>
                </a:lnTo>
                <a:lnTo>
                  <a:pt x="48" y="92"/>
                </a:lnTo>
                <a:lnTo>
                  <a:pt x="48" y="91"/>
                </a:lnTo>
                <a:lnTo>
                  <a:pt x="49" y="91"/>
                </a:lnTo>
                <a:lnTo>
                  <a:pt x="49" y="90"/>
                </a:lnTo>
                <a:lnTo>
                  <a:pt x="50" y="90"/>
                </a:lnTo>
                <a:lnTo>
                  <a:pt x="50" y="89"/>
                </a:lnTo>
                <a:lnTo>
                  <a:pt x="51" y="89"/>
                </a:lnTo>
                <a:lnTo>
                  <a:pt x="51" y="88"/>
                </a:lnTo>
                <a:lnTo>
                  <a:pt x="53" y="88"/>
                </a:lnTo>
                <a:lnTo>
                  <a:pt x="53" y="87"/>
                </a:lnTo>
                <a:lnTo>
                  <a:pt x="54" y="87"/>
                </a:lnTo>
                <a:lnTo>
                  <a:pt x="55" y="87"/>
                </a:lnTo>
                <a:lnTo>
                  <a:pt x="55" y="86"/>
                </a:lnTo>
                <a:lnTo>
                  <a:pt x="56" y="86"/>
                </a:lnTo>
                <a:lnTo>
                  <a:pt x="57" y="86"/>
                </a:lnTo>
                <a:lnTo>
                  <a:pt x="58" y="86"/>
                </a:lnTo>
                <a:lnTo>
                  <a:pt x="59" y="86"/>
                </a:lnTo>
                <a:lnTo>
                  <a:pt x="61" y="86"/>
                </a:lnTo>
                <a:lnTo>
                  <a:pt x="61" y="87"/>
                </a:lnTo>
                <a:lnTo>
                  <a:pt x="62" y="87"/>
                </a:lnTo>
                <a:lnTo>
                  <a:pt x="63" y="88"/>
                </a:lnTo>
                <a:lnTo>
                  <a:pt x="64" y="88"/>
                </a:lnTo>
                <a:lnTo>
                  <a:pt x="64" y="89"/>
                </a:lnTo>
                <a:lnTo>
                  <a:pt x="65" y="89"/>
                </a:lnTo>
                <a:lnTo>
                  <a:pt x="65" y="90"/>
                </a:lnTo>
                <a:lnTo>
                  <a:pt x="66" y="90"/>
                </a:lnTo>
                <a:lnTo>
                  <a:pt x="66" y="91"/>
                </a:lnTo>
                <a:lnTo>
                  <a:pt x="72" y="100"/>
                </a:lnTo>
                <a:lnTo>
                  <a:pt x="72" y="102"/>
                </a:lnTo>
                <a:lnTo>
                  <a:pt x="73" y="102"/>
                </a:lnTo>
                <a:lnTo>
                  <a:pt x="74" y="103"/>
                </a:lnTo>
                <a:lnTo>
                  <a:pt x="75" y="104"/>
                </a:lnTo>
                <a:lnTo>
                  <a:pt x="77" y="105"/>
                </a:lnTo>
                <a:lnTo>
                  <a:pt x="78" y="105"/>
                </a:lnTo>
                <a:lnTo>
                  <a:pt x="78" y="106"/>
                </a:lnTo>
                <a:lnTo>
                  <a:pt x="79" y="106"/>
                </a:lnTo>
                <a:lnTo>
                  <a:pt x="80" y="106"/>
                </a:lnTo>
                <a:lnTo>
                  <a:pt x="83" y="106"/>
                </a:lnTo>
                <a:lnTo>
                  <a:pt x="85" y="106"/>
                </a:lnTo>
                <a:lnTo>
                  <a:pt x="85" y="107"/>
                </a:lnTo>
                <a:lnTo>
                  <a:pt x="86" y="107"/>
                </a:lnTo>
                <a:lnTo>
                  <a:pt x="87" y="107"/>
                </a:lnTo>
                <a:lnTo>
                  <a:pt x="88" y="107"/>
                </a:lnTo>
                <a:lnTo>
                  <a:pt x="89" y="107"/>
                </a:lnTo>
                <a:lnTo>
                  <a:pt x="89" y="106"/>
                </a:lnTo>
                <a:lnTo>
                  <a:pt x="90" y="106"/>
                </a:lnTo>
                <a:lnTo>
                  <a:pt x="90" y="105"/>
                </a:lnTo>
                <a:lnTo>
                  <a:pt x="89" y="99"/>
                </a:lnTo>
                <a:lnTo>
                  <a:pt x="89" y="90"/>
                </a:lnTo>
                <a:lnTo>
                  <a:pt x="89" y="89"/>
                </a:lnTo>
                <a:lnTo>
                  <a:pt x="89" y="88"/>
                </a:lnTo>
                <a:lnTo>
                  <a:pt x="90" y="88"/>
                </a:lnTo>
                <a:lnTo>
                  <a:pt x="94" y="86"/>
                </a:lnTo>
                <a:lnTo>
                  <a:pt x="97" y="83"/>
                </a:lnTo>
                <a:lnTo>
                  <a:pt x="102" y="81"/>
                </a:lnTo>
                <a:lnTo>
                  <a:pt x="106" y="79"/>
                </a:lnTo>
                <a:lnTo>
                  <a:pt x="109" y="78"/>
                </a:lnTo>
                <a:lnTo>
                  <a:pt x="110" y="78"/>
                </a:lnTo>
                <a:lnTo>
                  <a:pt x="110" y="76"/>
                </a:lnTo>
                <a:lnTo>
                  <a:pt x="111" y="76"/>
                </a:lnTo>
                <a:lnTo>
                  <a:pt x="112" y="76"/>
                </a:lnTo>
                <a:lnTo>
                  <a:pt x="112" y="75"/>
                </a:lnTo>
                <a:lnTo>
                  <a:pt x="113" y="75"/>
                </a:lnTo>
                <a:lnTo>
                  <a:pt x="113" y="74"/>
                </a:lnTo>
                <a:lnTo>
                  <a:pt x="115" y="70"/>
                </a:lnTo>
                <a:lnTo>
                  <a:pt x="115" y="67"/>
                </a:lnTo>
                <a:lnTo>
                  <a:pt x="117" y="66"/>
                </a:lnTo>
                <a:lnTo>
                  <a:pt x="117" y="67"/>
                </a:lnTo>
                <a:lnTo>
                  <a:pt x="118" y="67"/>
                </a:lnTo>
                <a:lnTo>
                  <a:pt x="119" y="68"/>
                </a:lnTo>
                <a:lnTo>
                  <a:pt x="120" y="68"/>
                </a:lnTo>
                <a:lnTo>
                  <a:pt x="121" y="68"/>
                </a:lnTo>
                <a:lnTo>
                  <a:pt x="122" y="68"/>
                </a:lnTo>
                <a:lnTo>
                  <a:pt x="123" y="70"/>
                </a:lnTo>
                <a:lnTo>
                  <a:pt x="125" y="70"/>
                </a:lnTo>
                <a:lnTo>
                  <a:pt x="126" y="71"/>
                </a:lnTo>
                <a:lnTo>
                  <a:pt x="127" y="71"/>
                </a:lnTo>
                <a:lnTo>
                  <a:pt x="127" y="72"/>
                </a:lnTo>
                <a:lnTo>
                  <a:pt x="128" y="72"/>
                </a:lnTo>
                <a:lnTo>
                  <a:pt x="128" y="73"/>
                </a:lnTo>
                <a:lnTo>
                  <a:pt x="129" y="73"/>
                </a:lnTo>
                <a:lnTo>
                  <a:pt x="129" y="74"/>
                </a:lnTo>
                <a:lnTo>
                  <a:pt x="130" y="74"/>
                </a:lnTo>
                <a:lnTo>
                  <a:pt x="131" y="75"/>
                </a:lnTo>
                <a:lnTo>
                  <a:pt x="133" y="75"/>
                </a:lnTo>
                <a:lnTo>
                  <a:pt x="134" y="75"/>
                </a:lnTo>
                <a:lnTo>
                  <a:pt x="135" y="76"/>
                </a:lnTo>
                <a:lnTo>
                  <a:pt x="136" y="76"/>
                </a:lnTo>
                <a:lnTo>
                  <a:pt x="136" y="78"/>
                </a:lnTo>
                <a:lnTo>
                  <a:pt x="137" y="78"/>
                </a:lnTo>
                <a:lnTo>
                  <a:pt x="138" y="78"/>
                </a:lnTo>
                <a:lnTo>
                  <a:pt x="139" y="76"/>
                </a:lnTo>
                <a:lnTo>
                  <a:pt x="141" y="76"/>
                </a:lnTo>
                <a:lnTo>
                  <a:pt x="142" y="76"/>
                </a:lnTo>
                <a:lnTo>
                  <a:pt x="143" y="76"/>
                </a:lnTo>
                <a:lnTo>
                  <a:pt x="144" y="76"/>
                </a:lnTo>
                <a:lnTo>
                  <a:pt x="144" y="78"/>
                </a:lnTo>
                <a:lnTo>
                  <a:pt x="145" y="78"/>
                </a:lnTo>
                <a:lnTo>
                  <a:pt x="145" y="79"/>
                </a:lnTo>
                <a:lnTo>
                  <a:pt x="146" y="79"/>
                </a:lnTo>
                <a:lnTo>
                  <a:pt x="147" y="79"/>
                </a:lnTo>
                <a:lnTo>
                  <a:pt x="147" y="78"/>
                </a:lnTo>
                <a:lnTo>
                  <a:pt x="147" y="76"/>
                </a:lnTo>
                <a:lnTo>
                  <a:pt x="149" y="76"/>
                </a:lnTo>
                <a:lnTo>
                  <a:pt x="149" y="75"/>
                </a:lnTo>
                <a:lnTo>
                  <a:pt x="150" y="75"/>
                </a:lnTo>
                <a:lnTo>
                  <a:pt x="151" y="74"/>
                </a:lnTo>
                <a:lnTo>
                  <a:pt x="151" y="73"/>
                </a:lnTo>
                <a:lnTo>
                  <a:pt x="151" y="72"/>
                </a:lnTo>
                <a:lnTo>
                  <a:pt x="152" y="72"/>
                </a:lnTo>
                <a:lnTo>
                  <a:pt x="152" y="73"/>
                </a:lnTo>
                <a:lnTo>
                  <a:pt x="153" y="73"/>
                </a:lnTo>
                <a:lnTo>
                  <a:pt x="153" y="74"/>
                </a:lnTo>
                <a:lnTo>
                  <a:pt x="154" y="74"/>
                </a:lnTo>
                <a:lnTo>
                  <a:pt x="154" y="75"/>
                </a:lnTo>
                <a:lnTo>
                  <a:pt x="153" y="75"/>
                </a:lnTo>
                <a:lnTo>
                  <a:pt x="152" y="75"/>
                </a:lnTo>
                <a:lnTo>
                  <a:pt x="152" y="76"/>
                </a:lnTo>
                <a:lnTo>
                  <a:pt x="152" y="78"/>
                </a:lnTo>
                <a:lnTo>
                  <a:pt x="152" y="79"/>
                </a:lnTo>
                <a:lnTo>
                  <a:pt x="152" y="80"/>
                </a:lnTo>
                <a:lnTo>
                  <a:pt x="151" y="80"/>
                </a:lnTo>
                <a:lnTo>
                  <a:pt x="150" y="81"/>
                </a:lnTo>
                <a:lnTo>
                  <a:pt x="150" y="82"/>
                </a:lnTo>
                <a:lnTo>
                  <a:pt x="150" y="83"/>
                </a:lnTo>
                <a:lnTo>
                  <a:pt x="150" y="82"/>
                </a:lnTo>
                <a:lnTo>
                  <a:pt x="151" y="82"/>
                </a:lnTo>
                <a:lnTo>
                  <a:pt x="152" y="81"/>
                </a:lnTo>
                <a:lnTo>
                  <a:pt x="153" y="81"/>
                </a:lnTo>
                <a:lnTo>
                  <a:pt x="154" y="81"/>
                </a:lnTo>
                <a:lnTo>
                  <a:pt x="154" y="82"/>
                </a:lnTo>
                <a:lnTo>
                  <a:pt x="154" y="83"/>
                </a:lnTo>
                <a:lnTo>
                  <a:pt x="153" y="83"/>
                </a:lnTo>
                <a:lnTo>
                  <a:pt x="153" y="84"/>
                </a:lnTo>
                <a:lnTo>
                  <a:pt x="154" y="84"/>
                </a:lnTo>
                <a:lnTo>
                  <a:pt x="154" y="86"/>
                </a:lnTo>
                <a:lnTo>
                  <a:pt x="155" y="87"/>
                </a:lnTo>
                <a:lnTo>
                  <a:pt x="157" y="87"/>
                </a:lnTo>
                <a:lnTo>
                  <a:pt x="158" y="87"/>
                </a:lnTo>
                <a:lnTo>
                  <a:pt x="158" y="86"/>
                </a:lnTo>
                <a:lnTo>
                  <a:pt x="158" y="84"/>
                </a:lnTo>
                <a:lnTo>
                  <a:pt x="157" y="84"/>
                </a:lnTo>
                <a:lnTo>
                  <a:pt x="157" y="83"/>
                </a:lnTo>
                <a:lnTo>
                  <a:pt x="157" y="82"/>
                </a:lnTo>
                <a:lnTo>
                  <a:pt x="158" y="81"/>
                </a:lnTo>
                <a:lnTo>
                  <a:pt x="158" y="82"/>
                </a:lnTo>
                <a:lnTo>
                  <a:pt x="158" y="83"/>
                </a:lnTo>
                <a:lnTo>
                  <a:pt x="158" y="84"/>
                </a:lnTo>
                <a:lnTo>
                  <a:pt x="159" y="84"/>
                </a:lnTo>
                <a:lnTo>
                  <a:pt x="159" y="83"/>
                </a:lnTo>
                <a:lnTo>
                  <a:pt x="160" y="82"/>
                </a:lnTo>
                <a:lnTo>
                  <a:pt x="161" y="82"/>
                </a:lnTo>
                <a:lnTo>
                  <a:pt x="162" y="83"/>
                </a:lnTo>
                <a:lnTo>
                  <a:pt x="162" y="84"/>
                </a:lnTo>
                <a:lnTo>
                  <a:pt x="161" y="84"/>
                </a:lnTo>
                <a:lnTo>
                  <a:pt x="161" y="87"/>
                </a:lnTo>
                <a:lnTo>
                  <a:pt x="160" y="88"/>
                </a:lnTo>
                <a:lnTo>
                  <a:pt x="160" y="89"/>
                </a:lnTo>
                <a:lnTo>
                  <a:pt x="161" y="89"/>
                </a:lnTo>
                <a:lnTo>
                  <a:pt x="162" y="89"/>
                </a:lnTo>
                <a:lnTo>
                  <a:pt x="163" y="88"/>
                </a:lnTo>
                <a:lnTo>
                  <a:pt x="163" y="87"/>
                </a:lnTo>
                <a:lnTo>
                  <a:pt x="163" y="86"/>
                </a:lnTo>
                <a:lnTo>
                  <a:pt x="163" y="84"/>
                </a:lnTo>
                <a:lnTo>
                  <a:pt x="165" y="84"/>
                </a:lnTo>
                <a:lnTo>
                  <a:pt x="165" y="86"/>
                </a:lnTo>
                <a:lnTo>
                  <a:pt x="166" y="87"/>
                </a:lnTo>
                <a:lnTo>
                  <a:pt x="167" y="87"/>
                </a:lnTo>
                <a:lnTo>
                  <a:pt x="168" y="87"/>
                </a:lnTo>
                <a:lnTo>
                  <a:pt x="169" y="87"/>
                </a:lnTo>
                <a:lnTo>
                  <a:pt x="170" y="87"/>
                </a:lnTo>
                <a:lnTo>
                  <a:pt x="171" y="87"/>
                </a:lnTo>
                <a:lnTo>
                  <a:pt x="173" y="87"/>
                </a:lnTo>
                <a:lnTo>
                  <a:pt x="173" y="88"/>
                </a:lnTo>
                <a:lnTo>
                  <a:pt x="174" y="88"/>
                </a:lnTo>
                <a:lnTo>
                  <a:pt x="175" y="88"/>
                </a:lnTo>
                <a:lnTo>
                  <a:pt x="176" y="87"/>
                </a:lnTo>
                <a:lnTo>
                  <a:pt x="177" y="86"/>
                </a:lnTo>
                <a:lnTo>
                  <a:pt x="177" y="84"/>
                </a:lnTo>
                <a:lnTo>
                  <a:pt x="177" y="83"/>
                </a:lnTo>
                <a:lnTo>
                  <a:pt x="176" y="83"/>
                </a:lnTo>
                <a:lnTo>
                  <a:pt x="175" y="83"/>
                </a:lnTo>
                <a:lnTo>
                  <a:pt x="174" y="84"/>
                </a:lnTo>
                <a:lnTo>
                  <a:pt x="173" y="83"/>
                </a:lnTo>
                <a:lnTo>
                  <a:pt x="174" y="83"/>
                </a:lnTo>
                <a:lnTo>
                  <a:pt x="174" y="82"/>
                </a:lnTo>
                <a:lnTo>
                  <a:pt x="175" y="81"/>
                </a:lnTo>
                <a:lnTo>
                  <a:pt x="176" y="80"/>
                </a:lnTo>
                <a:lnTo>
                  <a:pt x="177" y="79"/>
                </a:lnTo>
                <a:lnTo>
                  <a:pt x="177" y="78"/>
                </a:lnTo>
                <a:lnTo>
                  <a:pt x="176" y="78"/>
                </a:lnTo>
                <a:lnTo>
                  <a:pt x="176" y="76"/>
                </a:lnTo>
                <a:lnTo>
                  <a:pt x="175" y="76"/>
                </a:lnTo>
                <a:lnTo>
                  <a:pt x="175" y="78"/>
                </a:lnTo>
                <a:lnTo>
                  <a:pt x="174" y="78"/>
                </a:lnTo>
                <a:lnTo>
                  <a:pt x="173" y="78"/>
                </a:lnTo>
                <a:lnTo>
                  <a:pt x="171" y="78"/>
                </a:lnTo>
                <a:lnTo>
                  <a:pt x="171" y="76"/>
                </a:lnTo>
                <a:lnTo>
                  <a:pt x="170" y="76"/>
                </a:lnTo>
                <a:lnTo>
                  <a:pt x="170" y="75"/>
                </a:lnTo>
                <a:lnTo>
                  <a:pt x="171" y="74"/>
                </a:lnTo>
                <a:lnTo>
                  <a:pt x="173" y="74"/>
                </a:lnTo>
                <a:lnTo>
                  <a:pt x="173" y="75"/>
                </a:lnTo>
                <a:lnTo>
                  <a:pt x="174" y="75"/>
                </a:lnTo>
                <a:lnTo>
                  <a:pt x="175" y="75"/>
                </a:lnTo>
                <a:lnTo>
                  <a:pt x="175" y="74"/>
                </a:lnTo>
                <a:lnTo>
                  <a:pt x="173" y="73"/>
                </a:lnTo>
                <a:lnTo>
                  <a:pt x="173" y="72"/>
                </a:lnTo>
                <a:lnTo>
                  <a:pt x="174" y="72"/>
                </a:lnTo>
                <a:lnTo>
                  <a:pt x="175" y="72"/>
                </a:lnTo>
                <a:lnTo>
                  <a:pt x="175" y="71"/>
                </a:lnTo>
                <a:lnTo>
                  <a:pt x="175" y="70"/>
                </a:lnTo>
                <a:lnTo>
                  <a:pt x="175" y="68"/>
                </a:lnTo>
                <a:lnTo>
                  <a:pt x="174" y="67"/>
                </a:lnTo>
                <a:lnTo>
                  <a:pt x="174" y="66"/>
                </a:lnTo>
                <a:lnTo>
                  <a:pt x="173" y="65"/>
                </a:lnTo>
                <a:lnTo>
                  <a:pt x="174" y="64"/>
                </a:lnTo>
                <a:lnTo>
                  <a:pt x="175" y="65"/>
                </a:lnTo>
                <a:lnTo>
                  <a:pt x="176" y="65"/>
                </a:lnTo>
                <a:lnTo>
                  <a:pt x="177" y="65"/>
                </a:lnTo>
                <a:lnTo>
                  <a:pt x="177" y="64"/>
                </a:lnTo>
                <a:lnTo>
                  <a:pt x="177" y="63"/>
                </a:lnTo>
                <a:lnTo>
                  <a:pt x="177" y="62"/>
                </a:lnTo>
                <a:lnTo>
                  <a:pt x="178" y="62"/>
                </a:lnTo>
                <a:lnTo>
                  <a:pt x="178" y="60"/>
                </a:lnTo>
                <a:lnTo>
                  <a:pt x="178" y="59"/>
                </a:lnTo>
                <a:lnTo>
                  <a:pt x="178" y="58"/>
                </a:lnTo>
                <a:lnTo>
                  <a:pt x="179" y="58"/>
                </a:lnTo>
                <a:lnTo>
                  <a:pt x="179" y="57"/>
                </a:lnTo>
                <a:lnTo>
                  <a:pt x="181" y="56"/>
                </a:lnTo>
                <a:lnTo>
                  <a:pt x="182" y="56"/>
                </a:lnTo>
                <a:lnTo>
                  <a:pt x="182" y="57"/>
                </a:lnTo>
                <a:lnTo>
                  <a:pt x="183" y="57"/>
                </a:lnTo>
                <a:lnTo>
                  <a:pt x="183" y="58"/>
                </a:lnTo>
                <a:lnTo>
                  <a:pt x="183" y="59"/>
                </a:lnTo>
                <a:lnTo>
                  <a:pt x="184" y="59"/>
                </a:lnTo>
                <a:lnTo>
                  <a:pt x="186" y="60"/>
                </a:lnTo>
                <a:lnTo>
                  <a:pt x="187" y="60"/>
                </a:lnTo>
                <a:lnTo>
                  <a:pt x="187" y="62"/>
                </a:lnTo>
                <a:lnTo>
                  <a:pt x="189" y="63"/>
                </a:lnTo>
                <a:lnTo>
                  <a:pt x="190" y="64"/>
                </a:lnTo>
                <a:lnTo>
                  <a:pt x="191" y="65"/>
                </a:lnTo>
                <a:lnTo>
                  <a:pt x="192" y="66"/>
                </a:lnTo>
                <a:lnTo>
                  <a:pt x="193" y="66"/>
                </a:lnTo>
                <a:lnTo>
                  <a:pt x="194" y="67"/>
                </a:lnTo>
                <a:lnTo>
                  <a:pt x="195" y="67"/>
                </a:lnTo>
                <a:lnTo>
                  <a:pt x="195" y="66"/>
                </a:lnTo>
                <a:lnTo>
                  <a:pt x="195" y="65"/>
                </a:lnTo>
                <a:lnTo>
                  <a:pt x="194" y="65"/>
                </a:lnTo>
                <a:lnTo>
                  <a:pt x="194" y="64"/>
                </a:lnTo>
                <a:lnTo>
                  <a:pt x="193" y="64"/>
                </a:lnTo>
                <a:lnTo>
                  <a:pt x="193" y="63"/>
                </a:lnTo>
                <a:lnTo>
                  <a:pt x="194" y="63"/>
                </a:lnTo>
                <a:lnTo>
                  <a:pt x="194" y="62"/>
                </a:lnTo>
                <a:lnTo>
                  <a:pt x="195" y="63"/>
                </a:lnTo>
                <a:lnTo>
                  <a:pt x="195" y="64"/>
                </a:lnTo>
                <a:lnTo>
                  <a:pt x="197" y="64"/>
                </a:lnTo>
                <a:lnTo>
                  <a:pt x="197" y="63"/>
                </a:lnTo>
                <a:lnTo>
                  <a:pt x="197" y="62"/>
                </a:lnTo>
                <a:lnTo>
                  <a:pt x="197" y="60"/>
                </a:lnTo>
                <a:lnTo>
                  <a:pt x="197" y="59"/>
                </a:lnTo>
                <a:lnTo>
                  <a:pt x="198" y="59"/>
                </a:lnTo>
                <a:lnTo>
                  <a:pt x="199" y="59"/>
                </a:lnTo>
                <a:lnTo>
                  <a:pt x="199" y="60"/>
                </a:lnTo>
                <a:lnTo>
                  <a:pt x="199" y="62"/>
                </a:lnTo>
                <a:lnTo>
                  <a:pt x="198" y="62"/>
                </a:lnTo>
                <a:lnTo>
                  <a:pt x="198" y="63"/>
                </a:lnTo>
                <a:lnTo>
                  <a:pt x="197" y="63"/>
                </a:lnTo>
                <a:lnTo>
                  <a:pt x="198" y="63"/>
                </a:lnTo>
                <a:lnTo>
                  <a:pt x="199" y="63"/>
                </a:lnTo>
                <a:lnTo>
                  <a:pt x="199" y="64"/>
                </a:lnTo>
                <a:lnTo>
                  <a:pt x="200" y="64"/>
                </a:lnTo>
                <a:lnTo>
                  <a:pt x="201" y="64"/>
                </a:lnTo>
                <a:lnTo>
                  <a:pt x="202" y="63"/>
                </a:lnTo>
                <a:lnTo>
                  <a:pt x="203" y="63"/>
                </a:lnTo>
                <a:lnTo>
                  <a:pt x="205" y="63"/>
                </a:lnTo>
                <a:lnTo>
                  <a:pt x="203" y="62"/>
                </a:lnTo>
                <a:lnTo>
                  <a:pt x="203" y="60"/>
                </a:lnTo>
                <a:lnTo>
                  <a:pt x="205" y="60"/>
                </a:lnTo>
                <a:lnTo>
                  <a:pt x="205" y="62"/>
                </a:lnTo>
                <a:lnTo>
                  <a:pt x="206" y="62"/>
                </a:lnTo>
                <a:lnTo>
                  <a:pt x="207" y="60"/>
                </a:lnTo>
                <a:lnTo>
                  <a:pt x="208" y="60"/>
                </a:lnTo>
                <a:lnTo>
                  <a:pt x="210" y="59"/>
                </a:lnTo>
                <a:lnTo>
                  <a:pt x="213" y="59"/>
                </a:lnTo>
                <a:lnTo>
                  <a:pt x="213" y="58"/>
                </a:lnTo>
                <a:lnTo>
                  <a:pt x="213" y="57"/>
                </a:lnTo>
                <a:lnTo>
                  <a:pt x="214" y="57"/>
                </a:lnTo>
                <a:lnTo>
                  <a:pt x="214" y="56"/>
                </a:lnTo>
                <a:lnTo>
                  <a:pt x="214" y="55"/>
                </a:lnTo>
                <a:lnTo>
                  <a:pt x="214" y="54"/>
                </a:lnTo>
                <a:lnTo>
                  <a:pt x="214" y="52"/>
                </a:lnTo>
                <a:lnTo>
                  <a:pt x="213" y="51"/>
                </a:lnTo>
                <a:lnTo>
                  <a:pt x="211" y="51"/>
                </a:lnTo>
                <a:lnTo>
                  <a:pt x="211" y="50"/>
                </a:lnTo>
                <a:lnTo>
                  <a:pt x="211" y="51"/>
                </a:lnTo>
                <a:lnTo>
                  <a:pt x="210" y="51"/>
                </a:lnTo>
                <a:lnTo>
                  <a:pt x="210" y="52"/>
                </a:lnTo>
                <a:lnTo>
                  <a:pt x="209" y="52"/>
                </a:lnTo>
                <a:lnTo>
                  <a:pt x="209" y="51"/>
                </a:lnTo>
                <a:lnTo>
                  <a:pt x="208" y="51"/>
                </a:lnTo>
                <a:lnTo>
                  <a:pt x="207" y="50"/>
                </a:lnTo>
                <a:lnTo>
                  <a:pt x="206" y="50"/>
                </a:lnTo>
                <a:lnTo>
                  <a:pt x="207" y="49"/>
                </a:lnTo>
                <a:lnTo>
                  <a:pt x="208" y="48"/>
                </a:lnTo>
                <a:lnTo>
                  <a:pt x="209" y="48"/>
                </a:lnTo>
                <a:lnTo>
                  <a:pt x="209" y="47"/>
                </a:lnTo>
                <a:lnTo>
                  <a:pt x="209" y="46"/>
                </a:lnTo>
                <a:lnTo>
                  <a:pt x="210" y="47"/>
                </a:lnTo>
                <a:lnTo>
                  <a:pt x="211" y="47"/>
                </a:lnTo>
                <a:lnTo>
                  <a:pt x="211" y="46"/>
                </a:lnTo>
                <a:lnTo>
                  <a:pt x="210" y="46"/>
                </a:lnTo>
                <a:lnTo>
                  <a:pt x="210" y="44"/>
                </a:lnTo>
                <a:lnTo>
                  <a:pt x="210" y="43"/>
                </a:lnTo>
                <a:lnTo>
                  <a:pt x="211" y="44"/>
                </a:lnTo>
                <a:lnTo>
                  <a:pt x="213" y="44"/>
                </a:lnTo>
                <a:lnTo>
                  <a:pt x="214" y="44"/>
                </a:lnTo>
                <a:lnTo>
                  <a:pt x="214" y="43"/>
                </a:lnTo>
                <a:lnTo>
                  <a:pt x="214" y="42"/>
                </a:lnTo>
                <a:lnTo>
                  <a:pt x="214" y="43"/>
                </a:lnTo>
                <a:lnTo>
                  <a:pt x="213" y="43"/>
                </a:lnTo>
                <a:lnTo>
                  <a:pt x="211" y="42"/>
                </a:lnTo>
                <a:lnTo>
                  <a:pt x="210" y="42"/>
                </a:lnTo>
                <a:lnTo>
                  <a:pt x="210" y="41"/>
                </a:lnTo>
                <a:lnTo>
                  <a:pt x="211" y="41"/>
                </a:lnTo>
                <a:lnTo>
                  <a:pt x="213" y="41"/>
                </a:lnTo>
                <a:lnTo>
                  <a:pt x="214" y="40"/>
                </a:lnTo>
                <a:lnTo>
                  <a:pt x="215" y="40"/>
                </a:lnTo>
                <a:lnTo>
                  <a:pt x="216" y="41"/>
                </a:lnTo>
                <a:lnTo>
                  <a:pt x="217" y="41"/>
                </a:lnTo>
                <a:lnTo>
                  <a:pt x="217" y="40"/>
                </a:lnTo>
                <a:lnTo>
                  <a:pt x="218" y="40"/>
                </a:lnTo>
                <a:lnTo>
                  <a:pt x="219" y="41"/>
                </a:lnTo>
                <a:lnTo>
                  <a:pt x="221" y="41"/>
                </a:lnTo>
                <a:lnTo>
                  <a:pt x="222" y="41"/>
                </a:lnTo>
                <a:lnTo>
                  <a:pt x="223" y="41"/>
                </a:lnTo>
                <a:lnTo>
                  <a:pt x="223" y="42"/>
                </a:lnTo>
                <a:lnTo>
                  <a:pt x="223" y="43"/>
                </a:lnTo>
                <a:lnTo>
                  <a:pt x="223" y="42"/>
                </a:lnTo>
                <a:lnTo>
                  <a:pt x="222" y="42"/>
                </a:lnTo>
                <a:lnTo>
                  <a:pt x="222" y="43"/>
                </a:lnTo>
                <a:lnTo>
                  <a:pt x="222" y="44"/>
                </a:lnTo>
                <a:lnTo>
                  <a:pt x="221" y="44"/>
                </a:lnTo>
                <a:lnTo>
                  <a:pt x="221" y="46"/>
                </a:lnTo>
                <a:lnTo>
                  <a:pt x="222" y="46"/>
                </a:lnTo>
                <a:lnTo>
                  <a:pt x="222" y="47"/>
                </a:lnTo>
                <a:lnTo>
                  <a:pt x="221" y="47"/>
                </a:lnTo>
                <a:lnTo>
                  <a:pt x="221" y="48"/>
                </a:lnTo>
                <a:lnTo>
                  <a:pt x="221" y="49"/>
                </a:lnTo>
                <a:lnTo>
                  <a:pt x="222" y="50"/>
                </a:lnTo>
                <a:lnTo>
                  <a:pt x="222" y="51"/>
                </a:lnTo>
                <a:lnTo>
                  <a:pt x="224" y="52"/>
                </a:lnTo>
                <a:lnTo>
                  <a:pt x="225" y="52"/>
                </a:lnTo>
                <a:lnTo>
                  <a:pt x="225" y="54"/>
                </a:lnTo>
                <a:lnTo>
                  <a:pt x="226" y="54"/>
                </a:lnTo>
                <a:lnTo>
                  <a:pt x="226" y="52"/>
                </a:lnTo>
                <a:lnTo>
                  <a:pt x="227" y="51"/>
                </a:lnTo>
                <a:lnTo>
                  <a:pt x="227" y="52"/>
                </a:lnTo>
                <a:lnTo>
                  <a:pt x="229" y="52"/>
                </a:lnTo>
                <a:lnTo>
                  <a:pt x="230" y="52"/>
                </a:lnTo>
                <a:lnTo>
                  <a:pt x="230" y="51"/>
                </a:lnTo>
                <a:lnTo>
                  <a:pt x="229" y="51"/>
                </a:lnTo>
                <a:lnTo>
                  <a:pt x="229" y="50"/>
                </a:lnTo>
                <a:lnTo>
                  <a:pt x="230" y="50"/>
                </a:lnTo>
                <a:lnTo>
                  <a:pt x="231" y="49"/>
                </a:lnTo>
                <a:lnTo>
                  <a:pt x="231" y="48"/>
                </a:lnTo>
                <a:lnTo>
                  <a:pt x="232" y="48"/>
                </a:lnTo>
                <a:lnTo>
                  <a:pt x="232" y="47"/>
                </a:lnTo>
                <a:lnTo>
                  <a:pt x="232" y="46"/>
                </a:lnTo>
                <a:lnTo>
                  <a:pt x="231" y="44"/>
                </a:lnTo>
                <a:lnTo>
                  <a:pt x="232" y="44"/>
                </a:lnTo>
                <a:lnTo>
                  <a:pt x="231" y="44"/>
                </a:lnTo>
                <a:lnTo>
                  <a:pt x="231" y="43"/>
                </a:lnTo>
                <a:lnTo>
                  <a:pt x="230" y="43"/>
                </a:lnTo>
                <a:lnTo>
                  <a:pt x="231" y="43"/>
                </a:lnTo>
                <a:lnTo>
                  <a:pt x="231" y="42"/>
                </a:lnTo>
                <a:lnTo>
                  <a:pt x="232" y="42"/>
                </a:lnTo>
                <a:lnTo>
                  <a:pt x="233" y="42"/>
                </a:lnTo>
                <a:lnTo>
                  <a:pt x="233" y="43"/>
                </a:lnTo>
                <a:lnTo>
                  <a:pt x="232" y="43"/>
                </a:lnTo>
                <a:lnTo>
                  <a:pt x="232" y="44"/>
                </a:lnTo>
                <a:lnTo>
                  <a:pt x="233" y="46"/>
                </a:lnTo>
                <a:lnTo>
                  <a:pt x="234" y="46"/>
                </a:lnTo>
                <a:lnTo>
                  <a:pt x="234" y="44"/>
                </a:lnTo>
                <a:lnTo>
                  <a:pt x="235" y="44"/>
                </a:lnTo>
                <a:lnTo>
                  <a:pt x="237" y="46"/>
                </a:lnTo>
                <a:lnTo>
                  <a:pt x="238" y="47"/>
                </a:lnTo>
                <a:lnTo>
                  <a:pt x="238" y="48"/>
                </a:lnTo>
                <a:lnTo>
                  <a:pt x="239" y="48"/>
                </a:lnTo>
                <a:lnTo>
                  <a:pt x="240" y="48"/>
                </a:lnTo>
                <a:lnTo>
                  <a:pt x="241" y="47"/>
                </a:lnTo>
                <a:lnTo>
                  <a:pt x="240" y="46"/>
                </a:lnTo>
                <a:lnTo>
                  <a:pt x="240" y="44"/>
                </a:lnTo>
                <a:lnTo>
                  <a:pt x="241" y="44"/>
                </a:lnTo>
                <a:lnTo>
                  <a:pt x="242" y="44"/>
                </a:lnTo>
                <a:lnTo>
                  <a:pt x="243" y="43"/>
                </a:lnTo>
                <a:lnTo>
                  <a:pt x="245" y="43"/>
                </a:lnTo>
                <a:lnTo>
                  <a:pt x="247" y="43"/>
                </a:lnTo>
                <a:lnTo>
                  <a:pt x="248" y="43"/>
                </a:lnTo>
                <a:lnTo>
                  <a:pt x="248" y="42"/>
                </a:lnTo>
                <a:lnTo>
                  <a:pt x="249" y="41"/>
                </a:lnTo>
                <a:lnTo>
                  <a:pt x="249" y="42"/>
                </a:lnTo>
                <a:lnTo>
                  <a:pt x="250" y="43"/>
                </a:lnTo>
                <a:lnTo>
                  <a:pt x="251" y="43"/>
                </a:lnTo>
                <a:lnTo>
                  <a:pt x="253" y="43"/>
                </a:lnTo>
                <a:lnTo>
                  <a:pt x="253" y="42"/>
                </a:lnTo>
                <a:lnTo>
                  <a:pt x="251" y="42"/>
                </a:lnTo>
                <a:lnTo>
                  <a:pt x="251" y="41"/>
                </a:lnTo>
                <a:lnTo>
                  <a:pt x="253" y="41"/>
                </a:lnTo>
                <a:lnTo>
                  <a:pt x="253" y="40"/>
                </a:lnTo>
                <a:lnTo>
                  <a:pt x="253" y="39"/>
                </a:lnTo>
                <a:lnTo>
                  <a:pt x="254" y="39"/>
                </a:lnTo>
                <a:lnTo>
                  <a:pt x="254" y="38"/>
                </a:lnTo>
                <a:lnTo>
                  <a:pt x="253" y="36"/>
                </a:lnTo>
                <a:lnTo>
                  <a:pt x="251" y="38"/>
                </a:lnTo>
                <a:lnTo>
                  <a:pt x="250" y="38"/>
                </a:lnTo>
                <a:lnTo>
                  <a:pt x="250" y="39"/>
                </a:lnTo>
                <a:lnTo>
                  <a:pt x="249" y="39"/>
                </a:lnTo>
                <a:lnTo>
                  <a:pt x="249" y="38"/>
                </a:lnTo>
                <a:lnTo>
                  <a:pt x="249" y="36"/>
                </a:lnTo>
                <a:lnTo>
                  <a:pt x="249" y="35"/>
                </a:lnTo>
                <a:lnTo>
                  <a:pt x="248" y="34"/>
                </a:lnTo>
                <a:lnTo>
                  <a:pt x="247" y="33"/>
                </a:lnTo>
                <a:lnTo>
                  <a:pt x="246" y="33"/>
                </a:lnTo>
                <a:lnTo>
                  <a:pt x="245" y="33"/>
                </a:lnTo>
                <a:lnTo>
                  <a:pt x="243" y="32"/>
                </a:lnTo>
                <a:lnTo>
                  <a:pt x="245" y="32"/>
                </a:lnTo>
                <a:lnTo>
                  <a:pt x="245" y="31"/>
                </a:lnTo>
                <a:lnTo>
                  <a:pt x="245" y="30"/>
                </a:lnTo>
                <a:lnTo>
                  <a:pt x="243" y="30"/>
                </a:lnTo>
                <a:lnTo>
                  <a:pt x="243" y="31"/>
                </a:lnTo>
                <a:lnTo>
                  <a:pt x="242" y="31"/>
                </a:lnTo>
                <a:lnTo>
                  <a:pt x="241" y="31"/>
                </a:lnTo>
                <a:lnTo>
                  <a:pt x="241" y="30"/>
                </a:lnTo>
                <a:lnTo>
                  <a:pt x="241" y="28"/>
                </a:lnTo>
                <a:lnTo>
                  <a:pt x="242" y="28"/>
                </a:lnTo>
                <a:lnTo>
                  <a:pt x="243" y="28"/>
                </a:lnTo>
                <a:lnTo>
                  <a:pt x="243" y="27"/>
                </a:lnTo>
                <a:lnTo>
                  <a:pt x="243" y="26"/>
                </a:lnTo>
                <a:lnTo>
                  <a:pt x="243" y="25"/>
                </a:lnTo>
                <a:lnTo>
                  <a:pt x="245" y="25"/>
                </a:lnTo>
                <a:lnTo>
                  <a:pt x="246" y="25"/>
                </a:lnTo>
                <a:lnTo>
                  <a:pt x="246" y="24"/>
                </a:lnTo>
                <a:lnTo>
                  <a:pt x="247" y="23"/>
                </a:lnTo>
                <a:lnTo>
                  <a:pt x="248" y="22"/>
                </a:lnTo>
                <a:lnTo>
                  <a:pt x="248" y="20"/>
                </a:lnTo>
                <a:lnTo>
                  <a:pt x="248" y="19"/>
                </a:lnTo>
                <a:lnTo>
                  <a:pt x="249" y="19"/>
                </a:lnTo>
                <a:lnTo>
                  <a:pt x="250" y="19"/>
                </a:lnTo>
                <a:lnTo>
                  <a:pt x="249" y="20"/>
                </a:lnTo>
                <a:lnTo>
                  <a:pt x="249" y="22"/>
                </a:lnTo>
                <a:close/>
              </a:path>
            </a:pathLst>
          </a:custGeom>
          <a:solidFill>
            <a:srgbClr val="FFFF00"/>
          </a:solidFill>
          <a:ln w="3175">
            <a:solidFill>
              <a:schemeClr val="tx1">
                <a:lumMod val="95000"/>
                <a:lumOff val="5000"/>
              </a:schemeClr>
            </a:solidFill>
            <a:prstDash val="solid"/>
            <a:round/>
            <a:headEnd/>
            <a:tailEnd/>
          </a:ln>
        </p:spPr>
        <p:txBody>
          <a:bodyPr/>
          <a:lstStyle/>
          <a:p>
            <a:endParaRPr lang="en-US" dirty="0"/>
          </a:p>
        </p:txBody>
      </p:sp>
      <p:sp>
        <p:nvSpPr>
          <p:cNvPr id="117" name="Freeform 170"/>
          <p:cNvSpPr>
            <a:spLocks/>
          </p:cNvSpPr>
          <p:nvPr/>
        </p:nvSpPr>
        <p:spPr bwMode="auto">
          <a:xfrm>
            <a:off x="3045246" y="4398184"/>
            <a:ext cx="856167" cy="356264"/>
          </a:xfrm>
          <a:custGeom>
            <a:avLst/>
            <a:gdLst>
              <a:gd name="T0" fmla="*/ 113 w 330"/>
              <a:gd name="T1" fmla="*/ 2 h 162"/>
              <a:gd name="T2" fmla="*/ 142 w 330"/>
              <a:gd name="T3" fmla="*/ 4 h 162"/>
              <a:gd name="T4" fmla="*/ 189 w 330"/>
              <a:gd name="T5" fmla="*/ 8 h 162"/>
              <a:gd name="T6" fmla="*/ 225 w 330"/>
              <a:gd name="T7" fmla="*/ 17 h 162"/>
              <a:gd name="T8" fmla="*/ 260 w 330"/>
              <a:gd name="T9" fmla="*/ 25 h 162"/>
              <a:gd name="T10" fmla="*/ 274 w 330"/>
              <a:gd name="T11" fmla="*/ 33 h 162"/>
              <a:gd name="T12" fmla="*/ 274 w 330"/>
              <a:gd name="T13" fmla="*/ 37 h 162"/>
              <a:gd name="T14" fmla="*/ 276 w 330"/>
              <a:gd name="T15" fmla="*/ 43 h 162"/>
              <a:gd name="T16" fmla="*/ 272 w 330"/>
              <a:gd name="T17" fmla="*/ 49 h 162"/>
              <a:gd name="T18" fmla="*/ 281 w 330"/>
              <a:gd name="T19" fmla="*/ 55 h 162"/>
              <a:gd name="T20" fmla="*/ 317 w 330"/>
              <a:gd name="T21" fmla="*/ 55 h 162"/>
              <a:gd name="T22" fmla="*/ 330 w 330"/>
              <a:gd name="T23" fmla="*/ 73 h 162"/>
              <a:gd name="T24" fmla="*/ 329 w 330"/>
              <a:gd name="T25" fmla="*/ 129 h 162"/>
              <a:gd name="T26" fmla="*/ 329 w 330"/>
              <a:gd name="T27" fmla="*/ 161 h 162"/>
              <a:gd name="T28" fmla="*/ 303 w 330"/>
              <a:gd name="T29" fmla="*/ 162 h 162"/>
              <a:gd name="T30" fmla="*/ 262 w 330"/>
              <a:gd name="T31" fmla="*/ 162 h 162"/>
              <a:gd name="T32" fmla="*/ 238 w 330"/>
              <a:gd name="T33" fmla="*/ 162 h 162"/>
              <a:gd name="T34" fmla="*/ 202 w 330"/>
              <a:gd name="T35" fmla="*/ 161 h 162"/>
              <a:gd name="T36" fmla="*/ 166 w 330"/>
              <a:gd name="T37" fmla="*/ 161 h 162"/>
              <a:gd name="T38" fmla="*/ 125 w 330"/>
              <a:gd name="T39" fmla="*/ 161 h 162"/>
              <a:gd name="T40" fmla="*/ 105 w 330"/>
              <a:gd name="T41" fmla="*/ 148 h 162"/>
              <a:gd name="T42" fmla="*/ 69 w 330"/>
              <a:gd name="T43" fmla="*/ 148 h 162"/>
              <a:gd name="T44" fmla="*/ 62 w 330"/>
              <a:gd name="T45" fmla="*/ 140 h 162"/>
              <a:gd name="T46" fmla="*/ 53 w 330"/>
              <a:gd name="T47" fmla="*/ 137 h 162"/>
              <a:gd name="T48" fmla="*/ 50 w 330"/>
              <a:gd name="T49" fmla="*/ 132 h 162"/>
              <a:gd name="T50" fmla="*/ 50 w 330"/>
              <a:gd name="T51" fmla="*/ 127 h 162"/>
              <a:gd name="T52" fmla="*/ 44 w 330"/>
              <a:gd name="T53" fmla="*/ 124 h 162"/>
              <a:gd name="T54" fmla="*/ 37 w 330"/>
              <a:gd name="T55" fmla="*/ 122 h 162"/>
              <a:gd name="T56" fmla="*/ 34 w 330"/>
              <a:gd name="T57" fmla="*/ 116 h 162"/>
              <a:gd name="T58" fmla="*/ 38 w 330"/>
              <a:gd name="T59" fmla="*/ 113 h 162"/>
              <a:gd name="T60" fmla="*/ 38 w 330"/>
              <a:gd name="T61" fmla="*/ 106 h 162"/>
              <a:gd name="T62" fmla="*/ 34 w 330"/>
              <a:gd name="T63" fmla="*/ 99 h 162"/>
              <a:gd name="T64" fmla="*/ 32 w 330"/>
              <a:gd name="T65" fmla="*/ 97 h 162"/>
              <a:gd name="T66" fmla="*/ 26 w 330"/>
              <a:gd name="T67" fmla="*/ 74 h 162"/>
              <a:gd name="T68" fmla="*/ 37 w 330"/>
              <a:gd name="T69" fmla="*/ 76 h 162"/>
              <a:gd name="T70" fmla="*/ 48 w 330"/>
              <a:gd name="T71" fmla="*/ 76 h 162"/>
              <a:gd name="T72" fmla="*/ 55 w 330"/>
              <a:gd name="T73" fmla="*/ 71 h 162"/>
              <a:gd name="T74" fmla="*/ 54 w 330"/>
              <a:gd name="T75" fmla="*/ 63 h 162"/>
              <a:gd name="T76" fmla="*/ 45 w 330"/>
              <a:gd name="T77" fmla="*/ 60 h 162"/>
              <a:gd name="T78" fmla="*/ 36 w 330"/>
              <a:gd name="T79" fmla="*/ 63 h 162"/>
              <a:gd name="T80" fmla="*/ 25 w 330"/>
              <a:gd name="T81" fmla="*/ 65 h 162"/>
              <a:gd name="T82" fmla="*/ 16 w 330"/>
              <a:gd name="T83" fmla="*/ 67 h 162"/>
              <a:gd name="T84" fmla="*/ 5 w 330"/>
              <a:gd name="T85" fmla="*/ 68 h 162"/>
              <a:gd name="T86" fmla="*/ 2 w 330"/>
              <a:gd name="T87" fmla="*/ 51 h 162"/>
              <a:gd name="T88" fmla="*/ 5 w 330"/>
              <a:gd name="T89" fmla="*/ 42 h 162"/>
              <a:gd name="T90" fmla="*/ 7 w 330"/>
              <a:gd name="T91" fmla="*/ 33 h 162"/>
              <a:gd name="T92" fmla="*/ 10 w 330"/>
              <a:gd name="T93" fmla="*/ 23 h 162"/>
              <a:gd name="T94" fmla="*/ 14 w 330"/>
              <a:gd name="T95" fmla="*/ 12 h 162"/>
              <a:gd name="T96" fmla="*/ 24 w 330"/>
              <a:gd name="T97" fmla="*/ 9 h 162"/>
              <a:gd name="T98" fmla="*/ 34 w 330"/>
              <a:gd name="T99" fmla="*/ 7 h 162"/>
              <a:gd name="T100" fmla="*/ 40 w 330"/>
              <a:gd name="T101" fmla="*/ 11 h 162"/>
              <a:gd name="T102" fmla="*/ 41 w 330"/>
              <a:gd name="T103" fmla="*/ 20 h 162"/>
              <a:gd name="T104" fmla="*/ 42 w 330"/>
              <a:gd name="T105" fmla="*/ 31 h 162"/>
              <a:gd name="T106" fmla="*/ 49 w 330"/>
              <a:gd name="T107" fmla="*/ 36 h 162"/>
              <a:gd name="T108" fmla="*/ 58 w 330"/>
              <a:gd name="T109" fmla="*/ 35 h 162"/>
              <a:gd name="T110" fmla="*/ 64 w 330"/>
              <a:gd name="T111" fmla="*/ 24 h 162"/>
              <a:gd name="T112" fmla="*/ 57 w 330"/>
              <a:gd name="T113" fmla="*/ 16 h 162"/>
              <a:gd name="T114" fmla="*/ 53 w 330"/>
              <a:gd name="T115" fmla="*/ 7 h 16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330" h="162">
                <a:moveTo>
                  <a:pt x="63" y="0"/>
                </a:moveTo>
                <a:lnTo>
                  <a:pt x="71" y="1"/>
                </a:lnTo>
                <a:lnTo>
                  <a:pt x="81" y="1"/>
                </a:lnTo>
                <a:lnTo>
                  <a:pt x="88" y="1"/>
                </a:lnTo>
                <a:lnTo>
                  <a:pt x="89" y="1"/>
                </a:lnTo>
                <a:lnTo>
                  <a:pt x="90" y="1"/>
                </a:lnTo>
                <a:lnTo>
                  <a:pt x="110" y="2"/>
                </a:lnTo>
                <a:lnTo>
                  <a:pt x="111" y="2"/>
                </a:lnTo>
                <a:lnTo>
                  <a:pt x="112" y="2"/>
                </a:lnTo>
                <a:lnTo>
                  <a:pt x="113" y="2"/>
                </a:lnTo>
                <a:lnTo>
                  <a:pt x="118" y="2"/>
                </a:lnTo>
                <a:lnTo>
                  <a:pt x="124" y="3"/>
                </a:lnTo>
                <a:lnTo>
                  <a:pt x="125" y="3"/>
                </a:lnTo>
                <a:lnTo>
                  <a:pt x="127" y="3"/>
                </a:lnTo>
                <a:lnTo>
                  <a:pt x="132" y="3"/>
                </a:lnTo>
                <a:lnTo>
                  <a:pt x="134" y="3"/>
                </a:lnTo>
                <a:lnTo>
                  <a:pt x="136" y="3"/>
                </a:lnTo>
                <a:lnTo>
                  <a:pt x="137" y="3"/>
                </a:lnTo>
                <a:lnTo>
                  <a:pt x="140" y="3"/>
                </a:lnTo>
                <a:lnTo>
                  <a:pt x="142" y="4"/>
                </a:lnTo>
                <a:lnTo>
                  <a:pt x="149" y="4"/>
                </a:lnTo>
                <a:lnTo>
                  <a:pt x="157" y="5"/>
                </a:lnTo>
                <a:lnTo>
                  <a:pt x="158" y="5"/>
                </a:lnTo>
                <a:lnTo>
                  <a:pt x="162" y="5"/>
                </a:lnTo>
                <a:lnTo>
                  <a:pt x="165" y="5"/>
                </a:lnTo>
                <a:lnTo>
                  <a:pt x="172" y="5"/>
                </a:lnTo>
                <a:lnTo>
                  <a:pt x="183" y="7"/>
                </a:lnTo>
                <a:lnTo>
                  <a:pt x="185" y="7"/>
                </a:lnTo>
                <a:lnTo>
                  <a:pt x="186" y="7"/>
                </a:lnTo>
                <a:lnTo>
                  <a:pt x="189" y="8"/>
                </a:lnTo>
                <a:lnTo>
                  <a:pt x="191" y="8"/>
                </a:lnTo>
                <a:lnTo>
                  <a:pt x="193" y="9"/>
                </a:lnTo>
                <a:lnTo>
                  <a:pt x="197" y="9"/>
                </a:lnTo>
                <a:lnTo>
                  <a:pt x="198" y="10"/>
                </a:lnTo>
                <a:lnTo>
                  <a:pt x="199" y="10"/>
                </a:lnTo>
                <a:lnTo>
                  <a:pt x="209" y="12"/>
                </a:lnTo>
                <a:lnTo>
                  <a:pt x="210" y="12"/>
                </a:lnTo>
                <a:lnTo>
                  <a:pt x="213" y="13"/>
                </a:lnTo>
                <a:lnTo>
                  <a:pt x="216" y="15"/>
                </a:lnTo>
                <a:lnTo>
                  <a:pt x="225" y="17"/>
                </a:lnTo>
                <a:lnTo>
                  <a:pt x="228" y="17"/>
                </a:lnTo>
                <a:lnTo>
                  <a:pt x="233" y="19"/>
                </a:lnTo>
                <a:lnTo>
                  <a:pt x="234" y="19"/>
                </a:lnTo>
                <a:lnTo>
                  <a:pt x="236" y="19"/>
                </a:lnTo>
                <a:lnTo>
                  <a:pt x="241" y="20"/>
                </a:lnTo>
                <a:lnTo>
                  <a:pt x="242" y="20"/>
                </a:lnTo>
                <a:lnTo>
                  <a:pt x="248" y="23"/>
                </a:lnTo>
                <a:lnTo>
                  <a:pt x="252" y="23"/>
                </a:lnTo>
                <a:lnTo>
                  <a:pt x="258" y="25"/>
                </a:lnTo>
                <a:lnTo>
                  <a:pt x="260" y="25"/>
                </a:lnTo>
                <a:lnTo>
                  <a:pt x="269" y="27"/>
                </a:lnTo>
                <a:lnTo>
                  <a:pt x="272" y="28"/>
                </a:lnTo>
                <a:lnTo>
                  <a:pt x="274" y="29"/>
                </a:lnTo>
                <a:lnTo>
                  <a:pt x="276" y="29"/>
                </a:lnTo>
                <a:lnTo>
                  <a:pt x="276" y="31"/>
                </a:lnTo>
                <a:lnTo>
                  <a:pt x="276" y="32"/>
                </a:lnTo>
                <a:lnTo>
                  <a:pt x="274" y="32"/>
                </a:lnTo>
                <a:lnTo>
                  <a:pt x="273" y="32"/>
                </a:lnTo>
                <a:lnTo>
                  <a:pt x="273" y="33"/>
                </a:lnTo>
                <a:lnTo>
                  <a:pt x="274" y="33"/>
                </a:lnTo>
                <a:lnTo>
                  <a:pt x="276" y="33"/>
                </a:lnTo>
                <a:lnTo>
                  <a:pt x="276" y="34"/>
                </a:lnTo>
                <a:lnTo>
                  <a:pt x="274" y="34"/>
                </a:lnTo>
                <a:lnTo>
                  <a:pt x="276" y="34"/>
                </a:lnTo>
                <a:lnTo>
                  <a:pt x="276" y="35"/>
                </a:lnTo>
                <a:lnTo>
                  <a:pt x="276" y="36"/>
                </a:lnTo>
                <a:lnTo>
                  <a:pt x="277" y="36"/>
                </a:lnTo>
                <a:lnTo>
                  <a:pt x="277" y="37"/>
                </a:lnTo>
                <a:lnTo>
                  <a:pt x="276" y="37"/>
                </a:lnTo>
                <a:lnTo>
                  <a:pt x="274" y="37"/>
                </a:lnTo>
                <a:lnTo>
                  <a:pt x="274" y="39"/>
                </a:lnTo>
                <a:lnTo>
                  <a:pt x="276" y="39"/>
                </a:lnTo>
                <a:lnTo>
                  <a:pt x="276" y="40"/>
                </a:lnTo>
                <a:lnTo>
                  <a:pt x="274" y="40"/>
                </a:lnTo>
                <a:lnTo>
                  <a:pt x="274" y="41"/>
                </a:lnTo>
                <a:lnTo>
                  <a:pt x="276" y="41"/>
                </a:lnTo>
                <a:lnTo>
                  <a:pt x="276" y="42"/>
                </a:lnTo>
                <a:lnTo>
                  <a:pt x="277" y="42"/>
                </a:lnTo>
                <a:lnTo>
                  <a:pt x="277" y="43"/>
                </a:lnTo>
                <a:lnTo>
                  <a:pt x="276" y="43"/>
                </a:lnTo>
                <a:lnTo>
                  <a:pt x="276" y="44"/>
                </a:lnTo>
                <a:lnTo>
                  <a:pt x="274" y="44"/>
                </a:lnTo>
                <a:lnTo>
                  <a:pt x="274" y="45"/>
                </a:lnTo>
                <a:lnTo>
                  <a:pt x="276" y="45"/>
                </a:lnTo>
                <a:lnTo>
                  <a:pt x="274" y="45"/>
                </a:lnTo>
                <a:lnTo>
                  <a:pt x="274" y="47"/>
                </a:lnTo>
                <a:lnTo>
                  <a:pt x="273" y="47"/>
                </a:lnTo>
                <a:lnTo>
                  <a:pt x="273" y="48"/>
                </a:lnTo>
                <a:lnTo>
                  <a:pt x="273" y="49"/>
                </a:lnTo>
                <a:lnTo>
                  <a:pt x="272" y="49"/>
                </a:lnTo>
                <a:lnTo>
                  <a:pt x="272" y="50"/>
                </a:lnTo>
                <a:lnTo>
                  <a:pt x="271" y="50"/>
                </a:lnTo>
                <a:lnTo>
                  <a:pt x="271" y="51"/>
                </a:lnTo>
                <a:lnTo>
                  <a:pt x="270" y="51"/>
                </a:lnTo>
                <a:lnTo>
                  <a:pt x="270" y="52"/>
                </a:lnTo>
                <a:lnTo>
                  <a:pt x="270" y="53"/>
                </a:lnTo>
                <a:lnTo>
                  <a:pt x="270" y="55"/>
                </a:lnTo>
                <a:lnTo>
                  <a:pt x="274" y="55"/>
                </a:lnTo>
                <a:lnTo>
                  <a:pt x="279" y="55"/>
                </a:lnTo>
                <a:lnTo>
                  <a:pt x="281" y="55"/>
                </a:lnTo>
                <a:lnTo>
                  <a:pt x="287" y="55"/>
                </a:lnTo>
                <a:lnTo>
                  <a:pt x="290" y="55"/>
                </a:lnTo>
                <a:lnTo>
                  <a:pt x="296" y="55"/>
                </a:lnTo>
                <a:lnTo>
                  <a:pt x="300" y="55"/>
                </a:lnTo>
                <a:lnTo>
                  <a:pt x="301" y="55"/>
                </a:lnTo>
                <a:lnTo>
                  <a:pt x="302" y="55"/>
                </a:lnTo>
                <a:lnTo>
                  <a:pt x="303" y="55"/>
                </a:lnTo>
                <a:lnTo>
                  <a:pt x="304" y="55"/>
                </a:lnTo>
                <a:lnTo>
                  <a:pt x="305" y="55"/>
                </a:lnTo>
                <a:lnTo>
                  <a:pt x="317" y="55"/>
                </a:lnTo>
                <a:lnTo>
                  <a:pt x="319" y="55"/>
                </a:lnTo>
                <a:lnTo>
                  <a:pt x="321" y="55"/>
                </a:lnTo>
                <a:lnTo>
                  <a:pt x="324" y="55"/>
                </a:lnTo>
                <a:lnTo>
                  <a:pt x="326" y="55"/>
                </a:lnTo>
                <a:lnTo>
                  <a:pt x="330" y="55"/>
                </a:lnTo>
                <a:lnTo>
                  <a:pt x="330" y="58"/>
                </a:lnTo>
                <a:lnTo>
                  <a:pt x="330" y="63"/>
                </a:lnTo>
                <a:lnTo>
                  <a:pt x="330" y="66"/>
                </a:lnTo>
                <a:lnTo>
                  <a:pt x="330" y="68"/>
                </a:lnTo>
                <a:lnTo>
                  <a:pt x="330" y="73"/>
                </a:lnTo>
                <a:lnTo>
                  <a:pt x="330" y="76"/>
                </a:lnTo>
                <a:lnTo>
                  <a:pt x="330" y="81"/>
                </a:lnTo>
                <a:lnTo>
                  <a:pt x="330" y="90"/>
                </a:lnTo>
                <a:lnTo>
                  <a:pt x="330" y="92"/>
                </a:lnTo>
                <a:lnTo>
                  <a:pt x="330" y="108"/>
                </a:lnTo>
                <a:lnTo>
                  <a:pt x="330" y="113"/>
                </a:lnTo>
                <a:lnTo>
                  <a:pt x="330" y="120"/>
                </a:lnTo>
                <a:lnTo>
                  <a:pt x="330" y="125"/>
                </a:lnTo>
                <a:lnTo>
                  <a:pt x="329" y="127"/>
                </a:lnTo>
                <a:lnTo>
                  <a:pt x="329" y="129"/>
                </a:lnTo>
                <a:lnTo>
                  <a:pt x="329" y="131"/>
                </a:lnTo>
                <a:lnTo>
                  <a:pt x="329" y="137"/>
                </a:lnTo>
                <a:lnTo>
                  <a:pt x="329" y="138"/>
                </a:lnTo>
                <a:lnTo>
                  <a:pt x="329" y="141"/>
                </a:lnTo>
                <a:lnTo>
                  <a:pt x="329" y="144"/>
                </a:lnTo>
                <a:lnTo>
                  <a:pt x="329" y="145"/>
                </a:lnTo>
                <a:lnTo>
                  <a:pt x="329" y="151"/>
                </a:lnTo>
                <a:lnTo>
                  <a:pt x="329" y="153"/>
                </a:lnTo>
                <a:lnTo>
                  <a:pt x="329" y="154"/>
                </a:lnTo>
                <a:lnTo>
                  <a:pt x="329" y="161"/>
                </a:lnTo>
                <a:lnTo>
                  <a:pt x="329" y="162"/>
                </a:lnTo>
                <a:lnTo>
                  <a:pt x="328" y="162"/>
                </a:lnTo>
                <a:lnTo>
                  <a:pt x="324" y="162"/>
                </a:lnTo>
                <a:lnTo>
                  <a:pt x="322" y="162"/>
                </a:lnTo>
                <a:lnTo>
                  <a:pt x="317" y="162"/>
                </a:lnTo>
                <a:lnTo>
                  <a:pt x="313" y="162"/>
                </a:lnTo>
                <a:lnTo>
                  <a:pt x="312" y="162"/>
                </a:lnTo>
                <a:lnTo>
                  <a:pt x="308" y="162"/>
                </a:lnTo>
                <a:lnTo>
                  <a:pt x="306" y="162"/>
                </a:lnTo>
                <a:lnTo>
                  <a:pt x="303" y="162"/>
                </a:lnTo>
                <a:lnTo>
                  <a:pt x="302" y="162"/>
                </a:lnTo>
                <a:lnTo>
                  <a:pt x="300" y="162"/>
                </a:lnTo>
                <a:lnTo>
                  <a:pt x="295" y="162"/>
                </a:lnTo>
                <a:lnTo>
                  <a:pt x="294" y="162"/>
                </a:lnTo>
                <a:lnTo>
                  <a:pt x="293" y="162"/>
                </a:lnTo>
                <a:lnTo>
                  <a:pt x="288" y="162"/>
                </a:lnTo>
                <a:lnTo>
                  <a:pt x="276" y="162"/>
                </a:lnTo>
                <a:lnTo>
                  <a:pt x="273" y="162"/>
                </a:lnTo>
                <a:lnTo>
                  <a:pt x="263" y="162"/>
                </a:lnTo>
                <a:lnTo>
                  <a:pt x="262" y="162"/>
                </a:lnTo>
                <a:lnTo>
                  <a:pt x="257" y="162"/>
                </a:lnTo>
                <a:lnTo>
                  <a:pt x="256" y="162"/>
                </a:lnTo>
                <a:lnTo>
                  <a:pt x="255" y="162"/>
                </a:lnTo>
                <a:lnTo>
                  <a:pt x="253" y="162"/>
                </a:lnTo>
                <a:lnTo>
                  <a:pt x="249" y="162"/>
                </a:lnTo>
                <a:lnTo>
                  <a:pt x="246" y="162"/>
                </a:lnTo>
                <a:lnTo>
                  <a:pt x="242" y="162"/>
                </a:lnTo>
                <a:lnTo>
                  <a:pt x="241" y="162"/>
                </a:lnTo>
                <a:lnTo>
                  <a:pt x="240" y="162"/>
                </a:lnTo>
                <a:lnTo>
                  <a:pt x="238" y="162"/>
                </a:lnTo>
                <a:lnTo>
                  <a:pt x="237" y="162"/>
                </a:lnTo>
                <a:lnTo>
                  <a:pt x="228" y="161"/>
                </a:lnTo>
                <a:lnTo>
                  <a:pt x="226" y="161"/>
                </a:lnTo>
                <a:lnTo>
                  <a:pt x="223" y="161"/>
                </a:lnTo>
                <a:lnTo>
                  <a:pt x="221" y="161"/>
                </a:lnTo>
                <a:lnTo>
                  <a:pt x="215" y="161"/>
                </a:lnTo>
                <a:lnTo>
                  <a:pt x="214" y="161"/>
                </a:lnTo>
                <a:lnTo>
                  <a:pt x="206" y="161"/>
                </a:lnTo>
                <a:lnTo>
                  <a:pt x="204" y="161"/>
                </a:lnTo>
                <a:lnTo>
                  <a:pt x="202" y="161"/>
                </a:lnTo>
                <a:lnTo>
                  <a:pt x="198" y="161"/>
                </a:lnTo>
                <a:lnTo>
                  <a:pt x="197" y="161"/>
                </a:lnTo>
                <a:lnTo>
                  <a:pt x="196" y="161"/>
                </a:lnTo>
                <a:lnTo>
                  <a:pt x="191" y="161"/>
                </a:lnTo>
                <a:lnTo>
                  <a:pt x="188" y="161"/>
                </a:lnTo>
                <a:lnTo>
                  <a:pt x="184" y="161"/>
                </a:lnTo>
                <a:lnTo>
                  <a:pt x="180" y="161"/>
                </a:lnTo>
                <a:lnTo>
                  <a:pt x="177" y="161"/>
                </a:lnTo>
                <a:lnTo>
                  <a:pt x="168" y="161"/>
                </a:lnTo>
                <a:lnTo>
                  <a:pt x="166" y="161"/>
                </a:lnTo>
                <a:lnTo>
                  <a:pt x="165" y="161"/>
                </a:lnTo>
                <a:lnTo>
                  <a:pt x="161" y="161"/>
                </a:lnTo>
                <a:lnTo>
                  <a:pt x="160" y="161"/>
                </a:lnTo>
                <a:lnTo>
                  <a:pt x="158" y="161"/>
                </a:lnTo>
                <a:lnTo>
                  <a:pt x="135" y="161"/>
                </a:lnTo>
                <a:lnTo>
                  <a:pt x="134" y="161"/>
                </a:lnTo>
                <a:lnTo>
                  <a:pt x="133" y="161"/>
                </a:lnTo>
                <a:lnTo>
                  <a:pt x="129" y="161"/>
                </a:lnTo>
                <a:lnTo>
                  <a:pt x="126" y="161"/>
                </a:lnTo>
                <a:lnTo>
                  <a:pt x="125" y="161"/>
                </a:lnTo>
                <a:lnTo>
                  <a:pt x="121" y="161"/>
                </a:lnTo>
                <a:lnTo>
                  <a:pt x="120" y="161"/>
                </a:lnTo>
                <a:lnTo>
                  <a:pt x="116" y="161"/>
                </a:lnTo>
                <a:lnTo>
                  <a:pt x="113" y="161"/>
                </a:lnTo>
                <a:lnTo>
                  <a:pt x="111" y="161"/>
                </a:lnTo>
                <a:lnTo>
                  <a:pt x="110" y="161"/>
                </a:lnTo>
                <a:lnTo>
                  <a:pt x="111" y="157"/>
                </a:lnTo>
                <a:lnTo>
                  <a:pt x="111" y="151"/>
                </a:lnTo>
                <a:lnTo>
                  <a:pt x="111" y="148"/>
                </a:lnTo>
                <a:lnTo>
                  <a:pt x="105" y="148"/>
                </a:lnTo>
                <a:lnTo>
                  <a:pt x="104" y="148"/>
                </a:lnTo>
                <a:lnTo>
                  <a:pt x="102" y="148"/>
                </a:lnTo>
                <a:lnTo>
                  <a:pt x="95" y="148"/>
                </a:lnTo>
                <a:lnTo>
                  <a:pt x="87" y="148"/>
                </a:lnTo>
                <a:lnTo>
                  <a:pt x="85" y="148"/>
                </a:lnTo>
                <a:lnTo>
                  <a:pt x="84" y="148"/>
                </a:lnTo>
                <a:lnTo>
                  <a:pt x="78" y="148"/>
                </a:lnTo>
                <a:lnTo>
                  <a:pt x="77" y="148"/>
                </a:lnTo>
                <a:lnTo>
                  <a:pt x="74" y="148"/>
                </a:lnTo>
                <a:lnTo>
                  <a:pt x="69" y="148"/>
                </a:lnTo>
                <a:lnTo>
                  <a:pt x="68" y="147"/>
                </a:lnTo>
                <a:lnTo>
                  <a:pt x="66" y="146"/>
                </a:lnTo>
                <a:lnTo>
                  <a:pt x="66" y="145"/>
                </a:lnTo>
                <a:lnTo>
                  <a:pt x="65" y="145"/>
                </a:lnTo>
                <a:lnTo>
                  <a:pt x="65" y="144"/>
                </a:lnTo>
                <a:lnTo>
                  <a:pt x="64" y="143"/>
                </a:lnTo>
                <a:lnTo>
                  <a:pt x="63" y="143"/>
                </a:lnTo>
                <a:lnTo>
                  <a:pt x="63" y="141"/>
                </a:lnTo>
                <a:lnTo>
                  <a:pt x="62" y="141"/>
                </a:lnTo>
                <a:lnTo>
                  <a:pt x="62" y="140"/>
                </a:lnTo>
                <a:lnTo>
                  <a:pt x="61" y="140"/>
                </a:lnTo>
                <a:lnTo>
                  <a:pt x="61" y="139"/>
                </a:lnTo>
                <a:lnTo>
                  <a:pt x="60" y="139"/>
                </a:lnTo>
                <a:lnTo>
                  <a:pt x="58" y="139"/>
                </a:lnTo>
                <a:lnTo>
                  <a:pt x="57" y="139"/>
                </a:lnTo>
                <a:lnTo>
                  <a:pt x="56" y="138"/>
                </a:lnTo>
                <a:lnTo>
                  <a:pt x="55" y="138"/>
                </a:lnTo>
                <a:lnTo>
                  <a:pt x="54" y="138"/>
                </a:lnTo>
                <a:lnTo>
                  <a:pt x="53" y="138"/>
                </a:lnTo>
                <a:lnTo>
                  <a:pt x="53" y="137"/>
                </a:lnTo>
                <a:lnTo>
                  <a:pt x="52" y="137"/>
                </a:lnTo>
                <a:lnTo>
                  <a:pt x="50" y="137"/>
                </a:lnTo>
                <a:lnTo>
                  <a:pt x="50" y="136"/>
                </a:lnTo>
                <a:lnTo>
                  <a:pt x="49" y="136"/>
                </a:lnTo>
                <a:lnTo>
                  <a:pt x="49" y="135"/>
                </a:lnTo>
                <a:lnTo>
                  <a:pt x="50" y="135"/>
                </a:lnTo>
                <a:lnTo>
                  <a:pt x="50" y="133"/>
                </a:lnTo>
                <a:lnTo>
                  <a:pt x="49" y="133"/>
                </a:lnTo>
                <a:lnTo>
                  <a:pt x="50" y="133"/>
                </a:lnTo>
                <a:lnTo>
                  <a:pt x="50" y="132"/>
                </a:lnTo>
                <a:lnTo>
                  <a:pt x="50" y="133"/>
                </a:lnTo>
                <a:lnTo>
                  <a:pt x="52" y="132"/>
                </a:lnTo>
                <a:lnTo>
                  <a:pt x="50" y="131"/>
                </a:lnTo>
                <a:lnTo>
                  <a:pt x="52" y="131"/>
                </a:lnTo>
                <a:lnTo>
                  <a:pt x="52" y="130"/>
                </a:lnTo>
                <a:lnTo>
                  <a:pt x="52" y="129"/>
                </a:lnTo>
                <a:lnTo>
                  <a:pt x="52" y="128"/>
                </a:lnTo>
                <a:lnTo>
                  <a:pt x="50" y="128"/>
                </a:lnTo>
                <a:lnTo>
                  <a:pt x="52" y="127"/>
                </a:lnTo>
                <a:lnTo>
                  <a:pt x="50" y="127"/>
                </a:lnTo>
                <a:lnTo>
                  <a:pt x="50" y="125"/>
                </a:lnTo>
                <a:lnTo>
                  <a:pt x="49" y="125"/>
                </a:lnTo>
                <a:lnTo>
                  <a:pt x="48" y="125"/>
                </a:lnTo>
                <a:lnTo>
                  <a:pt x="47" y="125"/>
                </a:lnTo>
                <a:lnTo>
                  <a:pt x="46" y="125"/>
                </a:lnTo>
                <a:lnTo>
                  <a:pt x="46" y="124"/>
                </a:lnTo>
                <a:lnTo>
                  <a:pt x="45" y="124"/>
                </a:lnTo>
                <a:lnTo>
                  <a:pt x="45" y="125"/>
                </a:lnTo>
                <a:lnTo>
                  <a:pt x="45" y="124"/>
                </a:lnTo>
                <a:lnTo>
                  <a:pt x="44" y="124"/>
                </a:lnTo>
                <a:lnTo>
                  <a:pt x="45" y="124"/>
                </a:lnTo>
                <a:lnTo>
                  <a:pt x="44" y="124"/>
                </a:lnTo>
                <a:lnTo>
                  <a:pt x="42" y="124"/>
                </a:lnTo>
                <a:lnTo>
                  <a:pt x="42" y="123"/>
                </a:lnTo>
                <a:lnTo>
                  <a:pt x="41" y="123"/>
                </a:lnTo>
                <a:lnTo>
                  <a:pt x="41" y="122"/>
                </a:lnTo>
                <a:lnTo>
                  <a:pt x="40" y="122"/>
                </a:lnTo>
                <a:lnTo>
                  <a:pt x="39" y="122"/>
                </a:lnTo>
                <a:lnTo>
                  <a:pt x="38" y="122"/>
                </a:lnTo>
                <a:lnTo>
                  <a:pt x="37" y="122"/>
                </a:lnTo>
                <a:lnTo>
                  <a:pt x="37" y="123"/>
                </a:lnTo>
                <a:lnTo>
                  <a:pt x="37" y="122"/>
                </a:lnTo>
                <a:lnTo>
                  <a:pt x="36" y="121"/>
                </a:lnTo>
                <a:lnTo>
                  <a:pt x="34" y="121"/>
                </a:lnTo>
                <a:lnTo>
                  <a:pt x="34" y="120"/>
                </a:lnTo>
                <a:lnTo>
                  <a:pt x="34" y="119"/>
                </a:lnTo>
                <a:lnTo>
                  <a:pt x="36" y="119"/>
                </a:lnTo>
                <a:lnTo>
                  <a:pt x="36" y="117"/>
                </a:lnTo>
                <a:lnTo>
                  <a:pt x="34" y="117"/>
                </a:lnTo>
                <a:lnTo>
                  <a:pt x="34" y="116"/>
                </a:lnTo>
                <a:lnTo>
                  <a:pt x="36" y="116"/>
                </a:lnTo>
                <a:lnTo>
                  <a:pt x="34" y="116"/>
                </a:lnTo>
                <a:lnTo>
                  <a:pt x="34" y="115"/>
                </a:lnTo>
                <a:lnTo>
                  <a:pt x="34" y="114"/>
                </a:lnTo>
                <a:lnTo>
                  <a:pt x="36" y="115"/>
                </a:lnTo>
                <a:lnTo>
                  <a:pt x="36" y="114"/>
                </a:lnTo>
                <a:lnTo>
                  <a:pt x="37" y="114"/>
                </a:lnTo>
                <a:lnTo>
                  <a:pt x="36" y="113"/>
                </a:lnTo>
                <a:lnTo>
                  <a:pt x="37" y="113"/>
                </a:lnTo>
                <a:lnTo>
                  <a:pt x="38" y="113"/>
                </a:lnTo>
                <a:lnTo>
                  <a:pt x="38" y="112"/>
                </a:lnTo>
                <a:lnTo>
                  <a:pt x="37" y="112"/>
                </a:lnTo>
                <a:lnTo>
                  <a:pt x="37" y="111"/>
                </a:lnTo>
                <a:lnTo>
                  <a:pt x="38" y="111"/>
                </a:lnTo>
                <a:lnTo>
                  <a:pt x="39" y="109"/>
                </a:lnTo>
                <a:lnTo>
                  <a:pt x="38" y="109"/>
                </a:lnTo>
                <a:lnTo>
                  <a:pt x="38" y="108"/>
                </a:lnTo>
                <a:lnTo>
                  <a:pt x="37" y="108"/>
                </a:lnTo>
                <a:lnTo>
                  <a:pt x="37" y="107"/>
                </a:lnTo>
                <a:lnTo>
                  <a:pt x="38" y="106"/>
                </a:lnTo>
                <a:lnTo>
                  <a:pt x="38" y="105"/>
                </a:lnTo>
                <a:lnTo>
                  <a:pt x="37" y="105"/>
                </a:lnTo>
                <a:lnTo>
                  <a:pt x="36" y="105"/>
                </a:lnTo>
                <a:lnTo>
                  <a:pt x="34" y="104"/>
                </a:lnTo>
                <a:lnTo>
                  <a:pt x="34" y="103"/>
                </a:lnTo>
                <a:lnTo>
                  <a:pt x="36" y="103"/>
                </a:lnTo>
                <a:lnTo>
                  <a:pt x="36" y="101"/>
                </a:lnTo>
                <a:lnTo>
                  <a:pt x="36" y="100"/>
                </a:lnTo>
                <a:lnTo>
                  <a:pt x="36" y="99"/>
                </a:lnTo>
                <a:lnTo>
                  <a:pt x="34" y="99"/>
                </a:lnTo>
                <a:lnTo>
                  <a:pt x="33" y="99"/>
                </a:lnTo>
                <a:lnTo>
                  <a:pt x="33" y="98"/>
                </a:lnTo>
                <a:lnTo>
                  <a:pt x="33" y="97"/>
                </a:lnTo>
                <a:lnTo>
                  <a:pt x="34" y="97"/>
                </a:lnTo>
                <a:lnTo>
                  <a:pt x="34" y="96"/>
                </a:lnTo>
                <a:lnTo>
                  <a:pt x="33" y="96"/>
                </a:lnTo>
                <a:lnTo>
                  <a:pt x="33" y="95"/>
                </a:lnTo>
                <a:lnTo>
                  <a:pt x="33" y="96"/>
                </a:lnTo>
                <a:lnTo>
                  <a:pt x="32" y="96"/>
                </a:lnTo>
                <a:lnTo>
                  <a:pt x="32" y="97"/>
                </a:lnTo>
                <a:lnTo>
                  <a:pt x="31" y="97"/>
                </a:lnTo>
                <a:lnTo>
                  <a:pt x="31" y="96"/>
                </a:lnTo>
                <a:lnTo>
                  <a:pt x="30" y="96"/>
                </a:lnTo>
                <a:lnTo>
                  <a:pt x="30" y="95"/>
                </a:lnTo>
                <a:lnTo>
                  <a:pt x="30" y="92"/>
                </a:lnTo>
                <a:lnTo>
                  <a:pt x="28" y="83"/>
                </a:lnTo>
                <a:lnTo>
                  <a:pt x="26" y="76"/>
                </a:lnTo>
                <a:lnTo>
                  <a:pt x="25" y="74"/>
                </a:lnTo>
                <a:lnTo>
                  <a:pt x="25" y="73"/>
                </a:lnTo>
                <a:lnTo>
                  <a:pt x="26" y="74"/>
                </a:lnTo>
                <a:lnTo>
                  <a:pt x="28" y="74"/>
                </a:lnTo>
                <a:lnTo>
                  <a:pt x="29" y="74"/>
                </a:lnTo>
                <a:lnTo>
                  <a:pt x="30" y="74"/>
                </a:lnTo>
                <a:lnTo>
                  <a:pt x="31" y="74"/>
                </a:lnTo>
                <a:lnTo>
                  <a:pt x="32" y="74"/>
                </a:lnTo>
                <a:lnTo>
                  <a:pt x="33" y="75"/>
                </a:lnTo>
                <a:lnTo>
                  <a:pt x="34" y="75"/>
                </a:lnTo>
                <a:lnTo>
                  <a:pt x="36" y="75"/>
                </a:lnTo>
                <a:lnTo>
                  <a:pt x="36" y="76"/>
                </a:lnTo>
                <a:lnTo>
                  <a:pt x="37" y="76"/>
                </a:lnTo>
                <a:lnTo>
                  <a:pt x="38" y="76"/>
                </a:lnTo>
                <a:lnTo>
                  <a:pt x="39" y="76"/>
                </a:lnTo>
                <a:lnTo>
                  <a:pt x="40" y="76"/>
                </a:lnTo>
                <a:lnTo>
                  <a:pt x="41" y="76"/>
                </a:lnTo>
                <a:lnTo>
                  <a:pt x="42" y="76"/>
                </a:lnTo>
                <a:lnTo>
                  <a:pt x="44" y="76"/>
                </a:lnTo>
                <a:lnTo>
                  <a:pt x="45" y="76"/>
                </a:lnTo>
                <a:lnTo>
                  <a:pt x="46" y="76"/>
                </a:lnTo>
                <a:lnTo>
                  <a:pt x="47" y="76"/>
                </a:lnTo>
                <a:lnTo>
                  <a:pt x="48" y="76"/>
                </a:lnTo>
                <a:lnTo>
                  <a:pt x="49" y="75"/>
                </a:lnTo>
                <a:lnTo>
                  <a:pt x="50" y="75"/>
                </a:lnTo>
                <a:lnTo>
                  <a:pt x="50" y="74"/>
                </a:lnTo>
                <a:lnTo>
                  <a:pt x="52" y="74"/>
                </a:lnTo>
                <a:lnTo>
                  <a:pt x="52" y="73"/>
                </a:lnTo>
                <a:lnTo>
                  <a:pt x="53" y="73"/>
                </a:lnTo>
                <a:lnTo>
                  <a:pt x="53" y="72"/>
                </a:lnTo>
                <a:lnTo>
                  <a:pt x="54" y="72"/>
                </a:lnTo>
                <a:lnTo>
                  <a:pt x="54" y="71"/>
                </a:lnTo>
                <a:lnTo>
                  <a:pt x="55" y="71"/>
                </a:lnTo>
                <a:lnTo>
                  <a:pt x="55" y="69"/>
                </a:lnTo>
                <a:lnTo>
                  <a:pt x="55" y="68"/>
                </a:lnTo>
                <a:lnTo>
                  <a:pt x="56" y="68"/>
                </a:lnTo>
                <a:lnTo>
                  <a:pt x="56" y="67"/>
                </a:lnTo>
                <a:lnTo>
                  <a:pt x="56" y="66"/>
                </a:lnTo>
                <a:lnTo>
                  <a:pt x="56" y="65"/>
                </a:lnTo>
                <a:lnTo>
                  <a:pt x="55" y="65"/>
                </a:lnTo>
                <a:lnTo>
                  <a:pt x="55" y="64"/>
                </a:lnTo>
                <a:lnTo>
                  <a:pt x="54" y="64"/>
                </a:lnTo>
                <a:lnTo>
                  <a:pt x="54" y="63"/>
                </a:lnTo>
                <a:lnTo>
                  <a:pt x="53" y="63"/>
                </a:lnTo>
                <a:lnTo>
                  <a:pt x="53" y="61"/>
                </a:lnTo>
                <a:lnTo>
                  <a:pt x="52" y="61"/>
                </a:lnTo>
                <a:lnTo>
                  <a:pt x="50" y="61"/>
                </a:lnTo>
                <a:lnTo>
                  <a:pt x="50" y="60"/>
                </a:lnTo>
                <a:lnTo>
                  <a:pt x="49" y="60"/>
                </a:lnTo>
                <a:lnTo>
                  <a:pt x="48" y="60"/>
                </a:lnTo>
                <a:lnTo>
                  <a:pt x="47" y="60"/>
                </a:lnTo>
                <a:lnTo>
                  <a:pt x="46" y="60"/>
                </a:lnTo>
                <a:lnTo>
                  <a:pt x="45" y="60"/>
                </a:lnTo>
                <a:lnTo>
                  <a:pt x="44" y="60"/>
                </a:lnTo>
                <a:lnTo>
                  <a:pt x="42" y="60"/>
                </a:lnTo>
                <a:lnTo>
                  <a:pt x="41" y="60"/>
                </a:lnTo>
                <a:lnTo>
                  <a:pt x="40" y="60"/>
                </a:lnTo>
                <a:lnTo>
                  <a:pt x="39" y="60"/>
                </a:lnTo>
                <a:lnTo>
                  <a:pt x="39" y="61"/>
                </a:lnTo>
                <a:lnTo>
                  <a:pt x="38" y="61"/>
                </a:lnTo>
                <a:lnTo>
                  <a:pt x="37" y="61"/>
                </a:lnTo>
                <a:lnTo>
                  <a:pt x="37" y="63"/>
                </a:lnTo>
                <a:lnTo>
                  <a:pt x="36" y="63"/>
                </a:lnTo>
                <a:lnTo>
                  <a:pt x="34" y="63"/>
                </a:lnTo>
                <a:lnTo>
                  <a:pt x="33" y="63"/>
                </a:lnTo>
                <a:lnTo>
                  <a:pt x="33" y="64"/>
                </a:lnTo>
                <a:lnTo>
                  <a:pt x="32" y="64"/>
                </a:lnTo>
                <a:lnTo>
                  <a:pt x="31" y="64"/>
                </a:lnTo>
                <a:lnTo>
                  <a:pt x="30" y="64"/>
                </a:lnTo>
                <a:lnTo>
                  <a:pt x="29" y="64"/>
                </a:lnTo>
                <a:lnTo>
                  <a:pt x="28" y="64"/>
                </a:lnTo>
                <a:lnTo>
                  <a:pt x="26" y="65"/>
                </a:lnTo>
                <a:lnTo>
                  <a:pt x="25" y="65"/>
                </a:lnTo>
                <a:lnTo>
                  <a:pt x="24" y="65"/>
                </a:lnTo>
                <a:lnTo>
                  <a:pt x="23" y="65"/>
                </a:lnTo>
                <a:lnTo>
                  <a:pt x="23" y="66"/>
                </a:lnTo>
                <a:lnTo>
                  <a:pt x="22" y="66"/>
                </a:lnTo>
                <a:lnTo>
                  <a:pt x="21" y="66"/>
                </a:lnTo>
                <a:lnTo>
                  <a:pt x="20" y="66"/>
                </a:lnTo>
                <a:lnTo>
                  <a:pt x="18" y="66"/>
                </a:lnTo>
                <a:lnTo>
                  <a:pt x="17" y="66"/>
                </a:lnTo>
                <a:lnTo>
                  <a:pt x="17" y="67"/>
                </a:lnTo>
                <a:lnTo>
                  <a:pt x="16" y="67"/>
                </a:lnTo>
                <a:lnTo>
                  <a:pt x="15" y="67"/>
                </a:lnTo>
                <a:lnTo>
                  <a:pt x="14" y="67"/>
                </a:lnTo>
                <a:lnTo>
                  <a:pt x="13" y="67"/>
                </a:lnTo>
                <a:lnTo>
                  <a:pt x="12" y="67"/>
                </a:lnTo>
                <a:lnTo>
                  <a:pt x="10" y="68"/>
                </a:lnTo>
                <a:lnTo>
                  <a:pt x="9" y="68"/>
                </a:lnTo>
                <a:lnTo>
                  <a:pt x="8" y="68"/>
                </a:lnTo>
                <a:lnTo>
                  <a:pt x="7" y="68"/>
                </a:lnTo>
                <a:lnTo>
                  <a:pt x="6" y="68"/>
                </a:lnTo>
                <a:lnTo>
                  <a:pt x="5" y="68"/>
                </a:lnTo>
                <a:lnTo>
                  <a:pt x="5" y="67"/>
                </a:lnTo>
                <a:lnTo>
                  <a:pt x="4" y="67"/>
                </a:lnTo>
                <a:lnTo>
                  <a:pt x="2" y="67"/>
                </a:lnTo>
                <a:lnTo>
                  <a:pt x="1" y="67"/>
                </a:lnTo>
                <a:lnTo>
                  <a:pt x="1" y="66"/>
                </a:lnTo>
                <a:lnTo>
                  <a:pt x="0" y="66"/>
                </a:lnTo>
                <a:lnTo>
                  <a:pt x="1" y="55"/>
                </a:lnTo>
                <a:lnTo>
                  <a:pt x="1" y="53"/>
                </a:lnTo>
                <a:lnTo>
                  <a:pt x="1" y="52"/>
                </a:lnTo>
                <a:lnTo>
                  <a:pt x="2" y="51"/>
                </a:lnTo>
                <a:lnTo>
                  <a:pt x="2" y="50"/>
                </a:lnTo>
                <a:lnTo>
                  <a:pt x="2" y="49"/>
                </a:lnTo>
                <a:lnTo>
                  <a:pt x="2" y="48"/>
                </a:lnTo>
                <a:lnTo>
                  <a:pt x="2" y="47"/>
                </a:lnTo>
                <a:lnTo>
                  <a:pt x="4" y="47"/>
                </a:lnTo>
                <a:lnTo>
                  <a:pt x="4" y="45"/>
                </a:lnTo>
                <a:lnTo>
                  <a:pt x="4" y="44"/>
                </a:lnTo>
                <a:lnTo>
                  <a:pt x="4" y="43"/>
                </a:lnTo>
                <a:lnTo>
                  <a:pt x="4" y="42"/>
                </a:lnTo>
                <a:lnTo>
                  <a:pt x="5" y="42"/>
                </a:lnTo>
                <a:lnTo>
                  <a:pt x="5" y="41"/>
                </a:lnTo>
                <a:lnTo>
                  <a:pt x="5" y="40"/>
                </a:lnTo>
                <a:lnTo>
                  <a:pt x="5" y="39"/>
                </a:lnTo>
                <a:lnTo>
                  <a:pt x="6" y="39"/>
                </a:lnTo>
                <a:lnTo>
                  <a:pt x="6" y="37"/>
                </a:lnTo>
                <a:lnTo>
                  <a:pt x="6" y="36"/>
                </a:lnTo>
                <a:lnTo>
                  <a:pt x="6" y="35"/>
                </a:lnTo>
                <a:lnTo>
                  <a:pt x="7" y="35"/>
                </a:lnTo>
                <a:lnTo>
                  <a:pt x="7" y="34"/>
                </a:lnTo>
                <a:lnTo>
                  <a:pt x="7" y="33"/>
                </a:lnTo>
                <a:lnTo>
                  <a:pt x="7" y="31"/>
                </a:lnTo>
                <a:lnTo>
                  <a:pt x="8" y="31"/>
                </a:lnTo>
                <a:lnTo>
                  <a:pt x="8" y="29"/>
                </a:lnTo>
                <a:lnTo>
                  <a:pt x="8" y="28"/>
                </a:lnTo>
                <a:lnTo>
                  <a:pt x="8" y="27"/>
                </a:lnTo>
                <a:lnTo>
                  <a:pt x="9" y="27"/>
                </a:lnTo>
                <a:lnTo>
                  <a:pt x="9" y="26"/>
                </a:lnTo>
                <a:lnTo>
                  <a:pt x="9" y="25"/>
                </a:lnTo>
                <a:lnTo>
                  <a:pt x="9" y="24"/>
                </a:lnTo>
                <a:lnTo>
                  <a:pt x="10" y="23"/>
                </a:lnTo>
                <a:lnTo>
                  <a:pt x="10" y="21"/>
                </a:lnTo>
                <a:lnTo>
                  <a:pt x="10" y="20"/>
                </a:lnTo>
                <a:lnTo>
                  <a:pt x="10" y="19"/>
                </a:lnTo>
                <a:lnTo>
                  <a:pt x="12" y="18"/>
                </a:lnTo>
                <a:lnTo>
                  <a:pt x="12" y="17"/>
                </a:lnTo>
                <a:lnTo>
                  <a:pt x="12" y="16"/>
                </a:lnTo>
                <a:lnTo>
                  <a:pt x="12" y="15"/>
                </a:lnTo>
                <a:lnTo>
                  <a:pt x="13" y="15"/>
                </a:lnTo>
                <a:lnTo>
                  <a:pt x="13" y="13"/>
                </a:lnTo>
                <a:lnTo>
                  <a:pt x="14" y="12"/>
                </a:lnTo>
                <a:lnTo>
                  <a:pt x="15" y="11"/>
                </a:lnTo>
                <a:lnTo>
                  <a:pt x="16" y="10"/>
                </a:lnTo>
                <a:lnTo>
                  <a:pt x="17" y="10"/>
                </a:lnTo>
                <a:lnTo>
                  <a:pt x="18" y="10"/>
                </a:lnTo>
                <a:lnTo>
                  <a:pt x="18" y="9"/>
                </a:lnTo>
                <a:lnTo>
                  <a:pt x="20" y="9"/>
                </a:lnTo>
                <a:lnTo>
                  <a:pt x="21" y="9"/>
                </a:lnTo>
                <a:lnTo>
                  <a:pt x="22" y="9"/>
                </a:lnTo>
                <a:lnTo>
                  <a:pt x="23" y="9"/>
                </a:lnTo>
                <a:lnTo>
                  <a:pt x="24" y="9"/>
                </a:lnTo>
                <a:lnTo>
                  <a:pt x="24" y="8"/>
                </a:lnTo>
                <a:lnTo>
                  <a:pt x="25" y="8"/>
                </a:lnTo>
                <a:lnTo>
                  <a:pt x="28" y="8"/>
                </a:lnTo>
                <a:lnTo>
                  <a:pt x="29" y="8"/>
                </a:lnTo>
                <a:lnTo>
                  <a:pt x="30" y="8"/>
                </a:lnTo>
                <a:lnTo>
                  <a:pt x="31" y="8"/>
                </a:lnTo>
                <a:lnTo>
                  <a:pt x="32" y="8"/>
                </a:lnTo>
                <a:lnTo>
                  <a:pt x="33" y="8"/>
                </a:lnTo>
                <a:lnTo>
                  <a:pt x="34" y="8"/>
                </a:lnTo>
                <a:lnTo>
                  <a:pt x="34" y="7"/>
                </a:lnTo>
                <a:lnTo>
                  <a:pt x="36" y="7"/>
                </a:lnTo>
                <a:lnTo>
                  <a:pt x="37" y="7"/>
                </a:lnTo>
                <a:lnTo>
                  <a:pt x="38" y="5"/>
                </a:lnTo>
                <a:lnTo>
                  <a:pt x="39" y="5"/>
                </a:lnTo>
                <a:lnTo>
                  <a:pt x="39" y="7"/>
                </a:lnTo>
                <a:lnTo>
                  <a:pt x="39" y="8"/>
                </a:lnTo>
                <a:lnTo>
                  <a:pt x="39" y="9"/>
                </a:lnTo>
                <a:lnTo>
                  <a:pt x="40" y="9"/>
                </a:lnTo>
                <a:lnTo>
                  <a:pt x="40" y="10"/>
                </a:lnTo>
                <a:lnTo>
                  <a:pt x="40" y="11"/>
                </a:lnTo>
                <a:lnTo>
                  <a:pt x="40" y="12"/>
                </a:lnTo>
                <a:lnTo>
                  <a:pt x="41" y="12"/>
                </a:lnTo>
                <a:lnTo>
                  <a:pt x="41" y="13"/>
                </a:lnTo>
                <a:lnTo>
                  <a:pt x="41" y="15"/>
                </a:lnTo>
                <a:lnTo>
                  <a:pt x="41" y="16"/>
                </a:lnTo>
                <a:lnTo>
                  <a:pt x="41" y="17"/>
                </a:lnTo>
                <a:lnTo>
                  <a:pt x="41" y="18"/>
                </a:lnTo>
                <a:lnTo>
                  <a:pt x="40" y="18"/>
                </a:lnTo>
                <a:lnTo>
                  <a:pt x="41" y="18"/>
                </a:lnTo>
                <a:lnTo>
                  <a:pt x="41" y="20"/>
                </a:lnTo>
                <a:lnTo>
                  <a:pt x="40" y="21"/>
                </a:lnTo>
                <a:lnTo>
                  <a:pt x="41" y="23"/>
                </a:lnTo>
                <a:lnTo>
                  <a:pt x="41" y="24"/>
                </a:lnTo>
                <a:lnTo>
                  <a:pt x="41" y="25"/>
                </a:lnTo>
                <a:lnTo>
                  <a:pt x="41" y="26"/>
                </a:lnTo>
                <a:lnTo>
                  <a:pt x="41" y="27"/>
                </a:lnTo>
                <a:lnTo>
                  <a:pt x="41" y="28"/>
                </a:lnTo>
                <a:lnTo>
                  <a:pt x="42" y="28"/>
                </a:lnTo>
                <a:lnTo>
                  <a:pt x="42" y="29"/>
                </a:lnTo>
                <a:lnTo>
                  <a:pt x="42" y="31"/>
                </a:lnTo>
                <a:lnTo>
                  <a:pt x="44" y="31"/>
                </a:lnTo>
                <a:lnTo>
                  <a:pt x="44" y="32"/>
                </a:lnTo>
                <a:lnTo>
                  <a:pt x="44" y="33"/>
                </a:lnTo>
                <a:lnTo>
                  <a:pt x="45" y="33"/>
                </a:lnTo>
                <a:lnTo>
                  <a:pt x="45" y="34"/>
                </a:lnTo>
                <a:lnTo>
                  <a:pt x="46" y="35"/>
                </a:lnTo>
                <a:lnTo>
                  <a:pt x="47" y="35"/>
                </a:lnTo>
                <a:lnTo>
                  <a:pt x="47" y="36"/>
                </a:lnTo>
                <a:lnTo>
                  <a:pt x="48" y="36"/>
                </a:lnTo>
                <a:lnTo>
                  <a:pt x="49" y="36"/>
                </a:lnTo>
                <a:lnTo>
                  <a:pt x="50" y="36"/>
                </a:lnTo>
                <a:lnTo>
                  <a:pt x="50" y="37"/>
                </a:lnTo>
                <a:lnTo>
                  <a:pt x="52" y="37"/>
                </a:lnTo>
                <a:lnTo>
                  <a:pt x="53" y="37"/>
                </a:lnTo>
                <a:lnTo>
                  <a:pt x="54" y="37"/>
                </a:lnTo>
                <a:lnTo>
                  <a:pt x="55" y="37"/>
                </a:lnTo>
                <a:lnTo>
                  <a:pt x="56" y="36"/>
                </a:lnTo>
                <a:lnTo>
                  <a:pt x="57" y="36"/>
                </a:lnTo>
                <a:lnTo>
                  <a:pt x="57" y="35"/>
                </a:lnTo>
                <a:lnTo>
                  <a:pt x="58" y="35"/>
                </a:lnTo>
                <a:lnTo>
                  <a:pt x="60" y="34"/>
                </a:lnTo>
                <a:lnTo>
                  <a:pt x="61" y="33"/>
                </a:lnTo>
                <a:lnTo>
                  <a:pt x="62" y="32"/>
                </a:lnTo>
                <a:lnTo>
                  <a:pt x="62" y="31"/>
                </a:lnTo>
                <a:lnTo>
                  <a:pt x="63" y="29"/>
                </a:lnTo>
                <a:lnTo>
                  <a:pt x="63" y="28"/>
                </a:lnTo>
                <a:lnTo>
                  <a:pt x="63" y="27"/>
                </a:lnTo>
                <a:lnTo>
                  <a:pt x="63" y="26"/>
                </a:lnTo>
                <a:lnTo>
                  <a:pt x="64" y="25"/>
                </a:lnTo>
                <a:lnTo>
                  <a:pt x="64" y="24"/>
                </a:lnTo>
                <a:lnTo>
                  <a:pt x="64" y="23"/>
                </a:lnTo>
                <a:lnTo>
                  <a:pt x="62" y="20"/>
                </a:lnTo>
                <a:lnTo>
                  <a:pt x="61" y="20"/>
                </a:lnTo>
                <a:lnTo>
                  <a:pt x="61" y="19"/>
                </a:lnTo>
                <a:lnTo>
                  <a:pt x="60" y="19"/>
                </a:lnTo>
                <a:lnTo>
                  <a:pt x="60" y="18"/>
                </a:lnTo>
                <a:lnTo>
                  <a:pt x="58" y="18"/>
                </a:lnTo>
                <a:lnTo>
                  <a:pt x="58" y="17"/>
                </a:lnTo>
                <a:lnTo>
                  <a:pt x="57" y="17"/>
                </a:lnTo>
                <a:lnTo>
                  <a:pt x="57" y="16"/>
                </a:lnTo>
                <a:lnTo>
                  <a:pt x="56" y="15"/>
                </a:lnTo>
                <a:lnTo>
                  <a:pt x="55" y="13"/>
                </a:lnTo>
                <a:lnTo>
                  <a:pt x="54" y="12"/>
                </a:lnTo>
                <a:lnTo>
                  <a:pt x="54" y="11"/>
                </a:lnTo>
                <a:lnTo>
                  <a:pt x="53" y="11"/>
                </a:lnTo>
                <a:lnTo>
                  <a:pt x="53" y="10"/>
                </a:lnTo>
                <a:lnTo>
                  <a:pt x="52" y="9"/>
                </a:lnTo>
                <a:lnTo>
                  <a:pt x="52" y="8"/>
                </a:lnTo>
                <a:lnTo>
                  <a:pt x="52" y="7"/>
                </a:lnTo>
                <a:lnTo>
                  <a:pt x="53" y="7"/>
                </a:lnTo>
                <a:lnTo>
                  <a:pt x="53" y="5"/>
                </a:lnTo>
                <a:lnTo>
                  <a:pt x="53" y="4"/>
                </a:lnTo>
                <a:lnTo>
                  <a:pt x="53" y="3"/>
                </a:lnTo>
                <a:lnTo>
                  <a:pt x="54" y="3"/>
                </a:lnTo>
                <a:lnTo>
                  <a:pt x="55" y="3"/>
                </a:lnTo>
                <a:lnTo>
                  <a:pt x="55" y="2"/>
                </a:lnTo>
                <a:lnTo>
                  <a:pt x="62" y="0"/>
                </a:lnTo>
                <a:lnTo>
                  <a:pt x="63" y="0"/>
                </a:lnTo>
                <a:close/>
              </a:path>
            </a:pathLst>
          </a:custGeom>
          <a:solidFill>
            <a:srgbClr val="FFFF00"/>
          </a:solidFill>
          <a:ln w="3175">
            <a:solidFill>
              <a:schemeClr val="tx1">
                <a:lumMod val="95000"/>
                <a:lumOff val="5000"/>
              </a:schemeClr>
            </a:solidFill>
            <a:prstDash val="solid"/>
            <a:round/>
            <a:headEnd/>
            <a:tailEnd/>
          </a:ln>
        </p:spPr>
        <p:txBody>
          <a:bodyPr/>
          <a:lstStyle/>
          <a:p>
            <a:endParaRPr lang="en-US" dirty="0"/>
          </a:p>
        </p:txBody>
      </p:sp>
      <p:sp>
        <p:nvSpPr>
          <p:cNvPr id="118" name="Freeform 176"/>
          <p:cNvSpPr>
            <a:spLocks/>
          </p:cNvSpPr>
          <p:nvPr/>
        </p:nvSpPr>
        <p:spPr bwMode="auto">
          <a:xfrm>
            <a:off x="2647076" y="4546627"/>
            <a:ext cx="692717" cy="752114"/>
          </a:xfrm>
          <a:custGeom>
            <a:avLst/>
            <a:gdLst>
              <a:gd name="T0" fmla="*/ 190 w 267"/>
              <a:gd name="T1" fmla="*/ 24 h 342"/>
              <a:gd name="T2" fmla="*/ 194 w 267"/>
              <a:gd name="T3" fmla="*/ 35 h 342"/>
              <a:gd name="T4" fmla="*/ 190 w 267"/>
              <a:gd name="T5" fmla="*/ 43 h 342"/>
              <a:gd name="T6" fmla="*/ 198 w 267"/>
              <a:gd name="T7" fmla="*/ 51 h 342"/>
              <a:gd name="T8" fmla="*/ 208 w 267"/>
              <a:gd name="T9" fmla="*/ 56 h 342"/>
              <a:gd name="T10" fmla="*/ 209 w 267"/>
              <a:gd name="T11" fmla="*/ 65 h 342"/>
              <a:gd name="T12" fmla="*/ 222 w 267"/>
              <a:gd name="T13" fmla="*/ 73 h 342"/>
              <a:gd name="T14" fmla="*/ 266 w 267"/>
              <a:gd name="T15" fmla="*/ 91 h 342"/>
              <a:gd name="T16" fmla="*/ 265 w 267"/>
              <a:gd name="T17" fmla="*/ 169 h 342"/>
              <a:gd name="T18" fmla="*/ 264 w 267"/>
              <a:gd name="T19" fmla="*/ 220 h 342"/>
              <a:gd name="T20" fmla="*/ 258 w 267"/>
              <a:gd name="T21" fmla="*/ 248 h 342"/>
              <a:gd name="T22" fmla="*/ 248 w 267"/>
              <a:gd name="T23" fmla="*/ 244 h 342"/>
              <a:gd name="T24" fmla="*/ 235 w 267"/>
              <a:gd name="T25" fmla="*/ 239 h 342"/>
              <a:gd name="T26" fmla="*/ 224 w 267"/>
              <a:gd name="T27" fmla="*/ 232 h 342"/>
              <a:gd name="T28" fmla="*/ 212 w 267"/>
              <a:gd name="T29" fmla="*/ 236 h 342"/>
              <a:gd name="T30" fmla="*/ 204 w 267"/>
              <a:gd name="T31" fmla="*/ 235 h 342"/>
              <a:gd name="T32" fmla="*/ 190 w 267"/>
              <a:gd name="T33" fmla="*/ 240 h 342"/>
              <a:gd name="T34" fmla="*/ 180 w 267"/>
              <a:gd name="T35" fmla="*/ 242 h 342"/>
              <a:gd name="T36" fmla="*/ 170 w 267"/>
              <a:gd name="T37" fmla="*/ 247 h 342"/>
              <a:gd name="T38" fmla="*/ 161 w 267"/>
              <a:gd name="T39" fmla="*/ 252 h 342"/>
              <a:gd name="T40" fmla="*/ 154 w 267"/>
              <a:gd name="T41" fmla="*/ 250 h 342"/>
              <a:gd name="T42" fmla="*/ 142 w 267"/>
              <a:gd name="T43" fmla="*/ 257 h 342"/>
              <a:gd name="T44" fmla="*/ 134 w 267"/>
              <a:gd name="T45" fmla="*/ 262 h 342"/>
              <a:gd name="T46" fmla="*/ 115 w 267"/>
              <a:gd name="T47" fmla="*/ 265 h 342"/>
              <a:gd name="T48" fmla="*/ 97 w 267"/>
              <a:gd name="T49" fmla="*/ 282 h 342"/>
              <a:gd name="T50" fmla="*/ 85 w 267"/>
              <a:gd name="T51" fmla="*/ 284 h 342"/>
              <a:gd name="T52" fmla="*/ 91 w 267"/>
              <a:gd name="T53" fmla="*/ 297 h 342"/>
              <a:gd name="T54" fmla="*/ 91 w 267"/>
              <a:gd name="T55" fmla="*/ 310 h 342"/>
              <a:gd name="T56" fmla="*/ 88 w 267"/>
              <a:gd name="T57" fmla="*/ 319 h 342"/>
              <a:gd name="T58" fmla="*/ 75 w 267"/>
              <a:gd name="T59" fmla="*/ 324 h 342"/>
              <a:gd name="T60" fmla="*/ 64 w 267"/>
              <a:gd name="T61" fmla="*/ 316 h 342"/>
              <a:gd name="T62" fmla="*/ 40 w 267"/>
              <a:gd name="T63" fmla="*/ 323 h 342"/>
              <a:gd name="T64" fmla="*/ 33 w 267"/>
              <a:gd name="T65" fmla="*/ 342 h 342"/>
              <a:gd name="T66" fmla="*/ 1 w 267"/>
              <a:gd name="T67" fmla="*/ 310 h 342"/>
              <a:gd name="T68" fmla="*/ 21 w 267"/>
              <a:gd name="T69" fmla="*/ 295 h 342"/>
              <a:gd name="T70" fmla="*/ 66 w 267"/>
              <a:gd name="T71" fmla="*/ 294 h 342"/>
              <a:gd name="T72" fmla="*/ 74 w 267"/>
              <a:gd name="T73" fmla="*/ 264 h 342"/>
              <a:gd name="T74" fmla="*/ 58 w 267"/>
              <a:gd name="T75" fmla="*/ 248 h 342"/>
              <a:gd name="T76" fmla="*/ 56 w 267"/>
              <a:gd name="T77" fmla="*/ 228 h 342"/>
              <a:gd name="T78" fmla="*/ 44 w 267"/>
              <a:gd name="T79" fmla="*/ 223 h 342"/>
              <a:gd name="T80" fmla="*/ 61 w 267"/>
              <a:gd name="T81" fmla="*/ 194 h 342"/>
              <a:gd name="T82" fmla="*/ 64 w 267"/>
              <a:gd name="T83" fmla="*/ 214 h 342"/>
              <a:gd name="T84" fmla="*/ 81 w 267"/>
              <a:gd name="T85" fmla="*/ 235 h 342"/>
              <a:gd name="T86" fmla="*/ 98 w 267"/>
              <a:gd name="T87" fmla="*/ 215 h 342"/>
              <a:gd name="T88" fmla="*/ 74 w 267"/>
              <a:gd name="T89" fmla="*/ 162 h 342"/>
              <a:gd name="T90" fmla="*/ 73 w 267"/>
              <a:gd name="T91" fmla="*/ 137 h 342"/>
              <a:gd name="T92" fmla="*/ 88 w 267"/>
              <a:gd name="T93" fmla="*/ 131 h 342"/>
              <a:gd name="T94" fmla="*/ 105 w 267"/>
              <a:gd name="T95" fmla="*/ 130 h 342"/>
              <a:gd name="T96" fmla="*/ 123 w 267"/>
              <a:gd name="T97" fmla="*/ 120 h 342"/>
              <a:gd name="T98" fmla="*/ 134 w 267"/>
              <a:gd name="T99" fmla="*/ 105 h 342"/>
              <a:gd name="T100" fmla="*/ 123 w 267"/>
              <a:gd name="T101" fmla="*/ 94 h 342"/>
              <a:gd name="T102" fmla="*/ 105 w 267"/>
              <a:gd name="T103" fmla="*/ 99 h 342"/>
              <a:gd name="T104" fmla="*/ 86 w 267"/>
              <a:gd name="T105" fmla="*/ 96 h 342"/>
              <a:gd name="T106" fmla="*/ 75 w 267"/>
              <a:gd name="T107" fmla="*/ 75 h 342"/>
              <a:gd name="T108" fmla="*/ 91 w 267"/>
              <a:gd name="T109" fmla="*/ 68 h 342"/>
              <a:gd name="T110" fmla="*/ 102 w 267"/>
              <a:gd name="T111" fmla="*/ 79 h 342"/>
              <a:gd name="T112" fmla="*/ 120 w 267"/>
              <a:gd name="T113" fmla="*/ 84 h 342"/>
              <a:gd name="T114" fmla="*/ 137 w 267"/>
              <a:gd name="T115" fmla="*/ 79 h 342"/>
              <a:gd name="T116" fmla="*/ 139 w 267"/>
              <a:gd name="T117" fmla="*/ 59 h 342"/>
              <a:gd name="T118" fmla="*/ 138 w 267"/>
              <a:gd name="T119" fmla="*/ 41 h 34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67" h="342">
                <a:moveTo>
                  <a:pt x="180" y="0"/>
                </a:moveTo>
                <a:lnTo>
                  <a:pt x="181" y="0"/>
                </a:lnTo>
                <a:lnTo>
                  <a:pt x="181" y="1"/>
                </a:lnTo>
                <a:lnTo>
                  <a:pt x="182" y="3"/>
                </a:lnTo>
                <a:lnTo>
                  <a:pt x="184" y="10"/>
                </a:lnTo>
                <a:lnTo>
                  <a:pt x="186" y="19"/>
                </a:lnTo>
                <a:lnTo>
                  <a:pt x="186" y="22"/>
                </a:lnTo>
                <a:lnTo>
                  <a:pt x="186" y="23"/>
                </a:lnTo>
                <a:lnTo>
                  <a:pt x="187" y="23"/>
                </a:lnTo>
                <a:lnTo>
                  <a:pt x="187" y="24"/>
                </a:lnTo>
                <a:lnTo>
                  <a:pt x="188" y="24"/>
                </a:lnTo>
                <a:lnTo>
                  <a:pt x="188" y="23"/>
                </a:lnTo>
                <a:lnTo>
                  <a:pt x="189" y="23"/>
                </a:lnTo>
                <a:lnTo>
                  <a:pt x="189" y="22"/>
                </a:lnTo>
                <a:lnTo>
                  <a:pt x="189" y="23"/>
                </a:lnTo>
                <a:lnTo>
                  <a:pt x="190" y="23"/>
                </a:lnTo>
                <a:lnTo>
                  <a:pt x="190" y="24"/>
                </a:lnTo>
                <a:lnTo>
                  <a:pt x="189" y="24"/>
                </a:lnTo>
                <a:lnTo>
                  <a:pt x="189" y="25"/>
                </a:lnTo>
                <a:lnTo>
                  <a:pt x="189" y="26"/>
                </a:lnTo>
                <a:lnTo>
                  <a:pt x="190" y="26"/>
                </a:lnTo>
                <a:lnTo>
                  <a:pt x="192" y="26"/>
                </a:lnTo>
                <a:lnTo>
                  <a:pt x="192" y="27"/>
                </a:lnTo>
                <a:lnTo>
                  <a:pt x="192" y="28"/>
                </a:lnTo>
                <a:lnTo>
                  <a:pt x="192" y="30"/>
                </a:lnTo>
                <a:lnTo>
                  <a:pt x="190" y="30"/>
                </a:lnTo>
                <a:lnTo>
                  <a:pt x="190" y="31"/>
                </a:lnTo>
                <a:lnTo>
                  <a:pt x="192" y="32"/>
                </a:lnTo>
                <a:lnTo>
                  <a:pt x="193" y="32"/>
                </a:lnTo>
                <a:lnTo>
                  <a:pt x="194" y="32"/>
                </a:lnTo>
                <a:lnTo>
                  <a:pt x="194" y="33"/>
                </a:lnTo>
                <a:lnTo>
                  <a:pt x="193" y="34"/>
                </a:lnTo>
                <a:lnTo>
                  <a:pt x="193" y="35"/>
                </a:lnTo>
                <a:lnTo>
                  <a:pt x="194" y="35"/>
                </a:lnTo>
                <a:lnTo>
                  <a:pt x="194" y="36"/>
                </a:lnTo>
                <a:lnTo>
                  <a:pt x="195" y="36"/>
                </a:lnTo>
                <a:lnTo>
                  <a:pt x="194" y="38"/>
                </a:lnTo>
                <a:lnTo>
                  <a:pt x="193" y="38"/>
                </a:lnTo>
                <a:lnTo>
                  <a:pt x="193" y="39"/>
                </a:lnTo>
                <a:lnTo>
                  <a:pt x="194" y="39"/>
                </a:lnTo>
                <a:lnTo>
                  <a:pt x="194" y="40"/>
                </a:lnTo>
                <a:lnTo>
                  <a:pt x="193" y="40"/>
                </a:lnTo>
                <a:lnTo>
                  <a:pt x="192" y="40"/>
                </a:lnTo>
                <a:lnTo>
                  <a:pt x="193" y="41"/>
                </a:lnTo>
                <a:lnTo>
                  <a:pt x="192" y="41"/>
                </a:lnTo>
                <a:lnTo>
                  <a:pt x="192" y="42"/>
                </a:lnTo>
                <a:lnTo>
                  <a:pt x="190" y="41"/>
                </a:lnTo>
                <a:lnTo>
                  <a:pt x="190" y="42"/>
                </a:lnTo>
                <a:lnTo>
                  <a:pt x="190" y="43"/>
                </a:lnTo>
                <a:lnTo>
                  <a:pt x="192" y="43"/>
                </a:lnTo>
                <a:lnTo>
                  <a:pt x="190" y="43"/>
                </a:lnTo>
                <a:lnTo>
                  <a:pt x="190" y="44"/>
                </a:lnTo>
                <a:lnTo>
                  <a:pt x="192" y="44"/>
                </a:lnTo>
                <a:lnTo>
                  <a:pt x="192" y="46"/>
                </a:lnTo>
                <a:lnTo>
                  <a:pt x="190" y="46"/>
                </a:lnTo>
                <a:lnTo>
                  <a:pt x="190" y="47"/>
                </a:lnTo>
                <a:lnTo>
                  <a:pt x="190" y="48"/>
                </a:lnTo>
                <a:lnTo>
                  <a:pt x="192" y="48"/>
                </a:lnTo>
                <a:lnTo>
                  <a:pt x="193" y="49"/>
                </a:lnTo>
                <a:lnTo>
                  <a:pt x="193" y="50"/>
                </a:lnTo>
                <a:lnTo>
                  <a:pt x="193" y="49"/>
                </a:lnTo>
                <a:lnTo>
                  <a:pt x="194" y="49"/>
                </a:lnTo>
                <a:lnTo>
                  <a:pt x="195" y="49"/>
                </a:lnTo>
                <a:lnTo>
                  <a:pt x="196" y="49"/>
                </a:lnTo>
                <a:lnTo>
                  <a:pt x="197" y="49"/>
                </a:lnTo>
                <a:lnTo>
                  <a:pt x="197" y="50"/>
                </a:lnTo>
                <a:lnTo>
                  <a:pt x="198" y="50"/>
                </a:lnTo>
                <a:lnTo>
                  <a:pt x="198" y="51"/>
                </a:lnTo>
                <a:lnTo>
                  <a:pt x="200" y="51"/>
                </a:lnTo>
                <a:lnTo>
                  <a:pt x="201" y="51"/>
                </a:lnTo>
                <a:lnTo>
                  <a:pt x="200" y="51"/>
                </a:lnTo>
                <a:lnTo>
                  <a:pt x="201" y="51"/>
                </a:lnTo>
                <a:lnTo>
                  <a:pt x="201" y="52"/>
                </a:lnTo>
                <a:lnTo>
                  <a:pt x="201" y="51"/>
                </a:lnTo>
                <a:lnTo>
                  <a:pt x="202" y="51"/>
                </a:lnTo>
                <a:lnTo>
                  <a:pt x="202" y="52"/>
                </a:lnTo>
                <a:lnTo>
                  <a:pt x="203" y="52"/>
                </a:lnTo>
                <a:lnTo>
                  <a:pt x="204" y="52"/>
                </a:lnTo>
                <a:lnTo>
                  <a:pt x="205" y="52"/>
                </a:lnTo>
                <a:lnTo>
                  <a:pt x="206" y="52"/>
                </a:lnTo>
                <a:lnTo>
                  <a:pt x="206" y="54"/>
                </a:lnTo>
                <a:lnTo>
                  <a:pt x="208" y="54"/>
                </a:lnTo>
                <a:lnTo>
                  <a:pt x="206" y="55"/>
                </a:lnTo>
                <a:lnTo>
                  <a:pt x="208" y="55"/>
                </a:lnTo>
                <a:lnTo>
                  <a:pt x="208" y="56"/>
                </a:lnTo>
                <a:lnTo>
                  <a:pt x="208" y="57"/>
                </a:lnTo>
                <a:lnTo>
                  <a:pt x="208" y="58"/>
                </a:lnTo>
                <a:lnTo>
                  <a:pt x="206" y="58"/>
                </a:lnTo>
                <a:lnTo>
                  <a:pt x="208" y="59"/>
                </a:lnTo>
                <a:lnTo>
                  <a:pt x="206" y="60"/>
                </a:lnTo>
                <a:lnTo>
                  <a:pt x="206" y="59"/>
                </a:lnTo>
                <a:lnTo>
                  <a:pt x="206" y="60"/>
                </a:lnTo>
                <a:lnTo>
                  <a:pt x="205" y="60"/>
                </a:lnTo>
                <a:lnTo>
                  <a:pt x="206" y="60"/>
                </a:lnTo>
                <a:lnTo>
                  <a:pt x="206" y="62"/>
                </a:lnTo>
                <a:lnTo>
                  <a:pt x="205" y="62"/>
                </a:lnTo>
                <a:lnTo>
                  <a:pt x="205" y="63"/>
                </a:lnTo>
                <a:lnTo>
                  <a:pt x="206" y="63"/>
                </a:lnTo>
                <a:lnTo>
                  <a:pt x="206" y="64"/>
                </a:lnTo>
                <a:lnTo>
                  <a:pt x="208" y="64"/>
                </a:lnTo>
                <a:lnTo>
                  <a:pt x="209" y="64"/>
                </a:lnTo>
                <a:lnTo>
                  <a:pt x="209" y="65"/>
                </a:lnTo>
                <a:lnTo>
                  <a:pt x="210" y="65"/>
                </a:lnTo>
                <a:lnTo>
                  <a:pt x="211" y="65"/>
                </a:lnTo>
                <a:lnTo>
                  <a:pt x="212" y="65"/>
                </a:lnTo>
                <a:lnTo>
                  <a:pt x="213" y="66"/>
                </a:lnTo>
                <a:lnTo>
                  <a:pt x="214" y="66"/>
                </a:lnTo>
                <a:lnTo>
                  <a:pt x="216" y="66"/>
                </a:lnTo>
                <a:lnTo>
                  <a:pt x="217" y="66"/>
                </a:lnTo>
                <a:lnTo>
                  <a:pt x="217" y="67"/>
                </a:lnTo>
                <a:lnTo>
                  <a:pt x="218" y="67"/>
                </a:lnTo>
                <a:lnTo>
                  <a:pt x="218" y="68"/>
                </a:lnTo>
                <a:lnTo>
                  <a:pt x="219" y="68"/>
                </a:lnTo>
                <a:lnTo>
                  <a:pt x="219" y="70"/>
                </a:lnTo>
                <a:lnTo>
                  <a:pt x="220" y="70"/>
                </a:lnTo>
                <a:lnTo>
                  <a:pt x="221" y="71"/>
                </a:lnTo>
                <a:lnTo>
                  <a:pt x="221" y="72"/>
                </a:lnTo>
                <a:lnTo>
                  <a:pt x="222" y="72"/>
                </a:lnTo>
                <a:lnTo>
                  <a:pt x="222" y="73"/>
                </a:lnTo>
                <a:lnTo>
                  <a:pt x="224" y="74"/>
                </a:lnTo>
                <a:lnTo>
                  <a:pt x="225" y="75"/>
                </a:lnTo>
                <a:lnTo>
                  <a:pt x="230" y="75"/>
                </a:lnTo>
                <a:lnTo>
                  <a:pt x="233" y="75"/>
                </a:lnTo>
                <a:lnTo>
                  <a:pt x="234" y="75"/>
                </a:lnTo>
                <a:lnTo>
                  <a:pt x="240" y="75"/>
                </a:lnTo>
                <a:lnTo>
                  <a:pt x="241" y="75"/>
                </a:lnTo>
                <a:lnTo>
                  <a:pt x="243" y="75"/>
                </a:lnTo>
                <a:lnTo>
                  <a:pt x="251" y="75"/>
                </a:lnTo>
                <a:lnTo>
                  <a:pt x="258" y="75"/>
                </a:lnTo>
                <a:lnTo>
                  <a:pt x="260" y="75"/>
                </a:lnTo>
                <a:lnTo>
                  <a:pt x="261" y="75"/>
                </a:lnTo>
                <a:lnTo>
                  <a:pt x="267" y="75"/>
                </a:lnTo>
                <a:lnTo>
                  <a:pt x="267" y="78"/>
                </a:lnTo>
                <a:lnTo>
                  <a:pt x="267" y="84"/>
                </a:lnTo>
                <a:lnTo>
                  <a:pt x="266" y="88"/>
                </a:lnTo>
                <a:lnTo>
                  <a:pt x="266" y="91"/>
                </a:lnTo>
                <a:lnTo>
                  <a:pt x="266" y="106"/>
                </a:lnTo>
                <a:lnTo>
                  <a:pt x="266" y="111"/>
                </a:lnTo>
                <a:lnTo>
                  <a:pt x="266" y="116"/>
                </a:lnTo>
                <a:lnTo>
                  <a:pt x="265" y="127"/>
                </a:lnTo>
                <a:lnTo>
                  <a:pt x="265" y="129"/>
                </a:lnTo>
                <a:lnTo>
                  <a:pt x="265" y="130"/>
                </a:lnTo>
                <a:lnTo>
                  <a:pt x="265" y="132"/>
                </a:lnTo>
                <a:lnTo>
                  <a:pt x="265" y="136"/>
                </a:lnTo>
                <a:lnTo>
                  <a:pt x="265" y="137"/>
                </a:lnTo>
                <a:lnTo>
                  <a:pt x="265" y="140"/>
                </a:lnTo>
                <a:lnTo>
                  <a:pt x="265" y="146"/>
                </a:lnTo>
                <a:lnTo>
                  <a:pt x="265" y="147"/>
                </a:lnTo>
                <a:lnTo>
                  <a:pt x="265" y="151"/>
                </a:lnTo>
                <a:lnTo>
                  <a:pt x="265" y="155"/>
                </a:lnTo>
                <a:lnTo>
                  <a:pt x="265" y="159"/>
                </a:lnTo>
                <a:lnTo>
                  <a:pt x="265" y="163"/>
                </a:lnTo>
                <a:lnTo>
                  <a:pt x="265" y="169"/>
                </a:lnTo>
                <a:lnTo>
                  <a:pt x="265" y="171"/>
                </a:lnTo>
                <a:lnTo>
                  <a:pt x="265" y="174"/>
                </a:lnTo>
                <a:lnTo>
                  <a:pt x="265" y="176"/>
                </a:lnTo>
                <a:lnTo>
                  <a:pt x="265" y="178"/>
                </a:lnTo>
                <a:lnTo>
                  <a:pt x="264" y="184"/>
                </a:lnTo>
                <a:lnTo>
                  <a:pt x="264" y="185"/>
                </a:lnTo>
                <a:lnTo>
                  <a:pt x="264" y="186"/>
                </a:lnTo>
                <a:lnTo>
                  <a:pt x="264" y="188"/>
                </a:lnTo>
                <a:lnTo>
                  <a:pt x="264" y="193"/>
                </a:lnTo>
                <a:lnTo>
                  <a:pt x="264" y="195"/>
                </a:lnTo>
                <a:lnTo>
                  <a:pt x="264" y="201"/>
                </a:lnTo>
                <a:lnTo>
                  <a:pt x="264" y="203"/>
                </a:lnTo>
                <a:lnTo>
                  <a:pt x="264" y="209"/>
                </a:lnTo>
                <a:lnTo>
                  <a:pt x="264" y="211"/>
                </a:lnTo>
                <a:lnTo>
                  <a:pt x="264" y="216"/>
                </a:lnTo>
                <a:lnTo>
                  <a:pt x="264" y="217"/>
                </a:lnTo>
                <a:lnTo>
                  <a:pt x="264" y="220"/>
                </a:lnTo>
                <a:lnTo>
                  <a:pt x="264" y="222"/>
                </a:lnTo>
                <a:lnTo>
                  <a:pt x="264" y="224"/>
                </a:lnTo>
                <a:lnTo>
                  <a:pt x="264" y="226"/>
                </a:lnTo>
                <a:lnTo>
                  <a:pt x="262" y="232"/>
                </a:lnTo>
                <a:lnTo>
                  <a:pt x="262" y="235"/>
                </a:lnTo>
                <a:lnTo>
                  <a:pt x="262" y="236"/>
                </a:lnTo>
                <a:lnTo>
                  <a:pt x="262" y="238"/>
                </a:lnTo>
                <a:lnTo>
                  <a:pt x="262" y="240"/>
                </a:lnTo>
                <a:lnTo>
                  <a:pt x="262" y="241"/>
                </a:lnTo>
                <a:lnTo>
                  <a:pt x="262" y="243"/>
                </a:lnTo>
                <a:lnTo>
                  <a:pt x="262" y="249"/>
                </a:lnTo>
                <a:lnTo>
                  <a:pt x="261" y="249"/>
                </a:lnTo>
                <a:lnTo>
                  <a:pt x="261" y="248"/>
                </a:lnTo>
                <a:lnTo>
                  <a:pt x="260" y="247"/>
                </a:lnTo>
                <a:lnTo>
                  <a:pt x="259" y="247"/>
                </a:lnTo>
                <a:lnTo>
                  <a:pt x="258" y="247"/>
                </a:lnTo>
                <a:lnTo>
                  <a:pt x="258" y="248"/>
                </a:lnTo>
                <a:lnTo>
                  <a:pt x="257" y="248"/>
                </a:lnTo>
                <a:lnTo>
                  <a:pt x="256" y="249"/>
                </a:lnTo>
                <a:lnTo>
                  <a:pt x="254" y="250"/>
                </a:lnTo>
                <a:lnTo>
                  <a:pt x="254" y="249"/>
                </a:lnTo>
                <a:lnTo>
                  <a:pt x="253" y="248"/>
                </a:lnTo>
                <a:lnTo>
                  <a:pt x="252" y="248"/>
                </a:lnTo>
                <a:lnTo>
                  <a:pt x="252" y="247"/>
                </a:lnTo>
                <a:lnTo>
                  <a:pt x="251" y="247"/>
                </a:lnTo>
                <a:lnTo>
                  <a:pt x="250" y="247"/>
                </a:lnTo>
                <a:lnTo>
                  <a:pt x="249" y="247"/>
                </a:lnTo>
                <a:lnTo>
                  <a:pt x="249" y="248"/>
                </a:lnTo>
                <a:lnTo>
                  <a:pt x="248" y="248"/>
                </a:lnTo>
                <a:lnTo>
                  <a:pt x="246" y="248"/>
                </a:lnTo>
                <a:lnTo>
                  <a:pt x="246" y="247"/>
                </a:lnTo>
                <a:lnTo>
                  <a:pt x="248" y="247"/>
                </a:lnTo>
                <a:lnTo>
                  <a:pt x="248" y="246"/>
                </a:lnTo>
                <a:lnTo>
                  <a:pt x="248" y="244"/>
                </a:lnTo>
                <a:lnTo>
                  <a:pt x="246" y="244"/>
                </a:lnTo>
                <a:lnTo>
                  <a:pt x="245" y="244"/>
                </a:lnTo>
                <a:lnTo>
                  <a:pt x="245" y="246"/>
                </a:lnTo>
                <a:lnTo>
                  <a:pt x="244" y="246"/>
                </a:lnTo>
                <a:lnTo>
                  <a:pt x="244" y="244"/>
                </a:lnTo>
                <a:lnTo>
                  <a:pt x="243" y="244"/>
                </a:lnTo>
                <a:lnTo>
                  <a:pt x="242" y="244"/>
                </a:lnTo>
                <a:lnTo>
                  <a:pt x="241" y="244"/>
                </a:lnTo>
                <a:lnTo>
                  <a:pt x="240" y="244"/>
                </a:lnTo>
                <a:lnTo>
                  <a:pt x="237" y="244"/>
                </a:lnTo>
                <a:lnTo>
                  <a:pt x="236" y="244"/>
                </a:lnTo>
                <a:lnTo>
                  <a:pt x="235" y="243"/>
                </a:lnTo>
                <a:lnTo>
                  <a:pt x="234" y="242"/>
                </a:lnTo>
                <a:lnTo>
                  <a:pt x="234" y="241"/>
                </a:lnTo>
                <a:lnTo>
                  <a:pt x="234" y="240"/>
                </a:lnTo>
                <a:lnTo>
                  <a:pt x="235" y="240"/>
                </a:lnTo>
                <a:lnTo>
                  <a:pt x="235" y="239"/>
                </a:lnTo>
                <a:lnTo>
                  <a:pt x="234" y="239"/>
                </a:lnTo>
                <a:lnTo>
                  <a:pt x="233" y="238"/>
                </a:lnTo>
                <a:lnTo>
                  <a:pt x="232" y="236"/>
                </a:lnTo>
                <a:lnTo>
                  <a:pt x="230" y="235"/>
                </a:lnTo>
                <a:lnTo>
                  <a:pt x="229" y="234"/>
                </a:lnTo>
                <a:lnTo>
                  <a:pt x="230" y="234"/>
                </a:lnTo>
                <a:lnTo>
                  <a:pt x="230" y="233"/>
                </a:lnTo>
                <a:lnTo>
                  <a:pt x="229" y="233"/>
                </a:lnTo>
                <a:lnTo>
                  <a:pt x="229" y="234"/>
                </a:lnTo>
                <a:lnTo>
                  <a:pt x="228" y="234"/>
                </a:lnTo>
                <a:lnTo>
                  <a:pt x="227" y="234"/>
                </a:lnTo>
                <a:lnTo>
                  <a:pt x="227" y="233"/>
                </a:lnTo>
                <a:lnTo>
                  <a:pt x="226" y="234"/>
                </a:lnTo>
                <a:lnTo>
                  <a:pt x="226" y="233"/>
                </a:lnTo>
                <a:lnTo>
                  <a:pt x="225" y="233"/>
                </a:lnTo>
                <a:lnTo>
                  <a:pt x="224" y="233"/>
                </a:lnTo>
                <a:lnTo>
                  <a:pt x="224" y="232"/>
                </a:lnTo>
                <a:lnTo>
                  <a:pt x="222" y="232"/>
                </a:lnTo>
                <a:lnTo>
                  <a:pt x="221" y="233"/>
                </a:lnTo>
                <a:lnTo>
                  <a:pt x="220" y="233"/>
                </a:lnTo>
                <a:lnTo>
                  <a:pt x="220" y="234"/>
                </a:lnTo>
                <a:lnTo>
                  <a:pt x="219" y="235"/>
                </a:lnTo>
                <a:lnTo>
                  <a:pt x="220" y="236"/>
                </a:lnTo>
                <a:lnTo>
                  <a:pt x="219" y="236"/>
                </a:lnTo>
                <a:lnTo>
                  <a:pt x="218" y="235"/>
                </a:lnTo>
                <a:lnTo>
                  <a:pt x="217" y="235"/>
                </a:lnTo>
                <a:lnTo>
                  <a:pt x="216" y="236"/>
                </a:lnTo>
                <a:lnTo>
                  <a:pt x="214" y="236"/>
                </a:lnTo>
                <a:lnTo>
                  <a:pt x="214" y="238"/>
                </a:lnTo>
                <a:lnTo>
                  <a:pt x="213" y="238"/>
                </a:lnTo>
                <a:lnTo>
                  <a:pt x="213" y="239"/>
                </a:lnTo>
                <a:lnTo>
                  <a:pt x="213" y="238"/>
                </a:lnTo>
                <a:lnTo>
                  <a:pt x="212" y="238"/>
                </a:lnTo>
                <a:lnTo>
                  <a:pt x="212" y="236"/>
                </a:lnTo>
                <a:lnTo>
                  <a:pt x="211" y="236"/>
                </a:lnTo>
                <a:lnTo>
                  <a:pt x="211" y="238"/>
                </a:lnTo>
                <a:lnTo>
                  <a:pt x="211" y="239"/>
                </a:lnTo>
                <a:lnTo>
                  <a:pt x="210" y="240"/>
                </a:lnTo>
                <a:lnTo>
                  <a:pt x="209" y="239"/>
                </a:lnTo>
                <a:lnTo>
                  <a:pt x="209" y="240"/>
                </a:lnTo>
                <a:lnTo>
                  <a:pt x="208" y="240"/>
                </a:lnTo>
                <a:lnTo>
                  <a:pt x="206" y="240"/>
                </a:lnTo>
                <a:lnTo>
                  <a:pt x="206" y="239"/>
                </a:lnTo>
                <a:lnTo>
                  <a:pt x="206" y="238"/>
                </a:lnTo>
                <a:lnTo>
                  <a:pt x="208" y="238"/>
                </a:lnTo>
                <a:lnTo>
                  <a:pt x="208" y="236"/>
                </a:lnTo>
                <a:lnTo>
                  <a:pt x="208" y="235"/>
                </a:lnTo>
                <a:lnTo>
                  <a:pt x="208" y="234"/>
                </a:lnTo>
                <a:lnTo>
                  <a:pt x="206" y="234"/>
                </a:lnTo>
                <a:lnTo>
                  <a:pt x="205" y="235"/>
                </a:lnTo>
                <a:lnTo>
                  <a:pt x="204" y="235"/>
                </a:lnTo>
                <a:lnTo>
                  <a:pt x="203" y="235"/>
                </a:lnTo>
                <a:lnTo>
                  <a:pt x="202" y="235"/>
                </a:lnTo>
                <a:lnTo>
                  <a:pt x="202" y="234"/>
                </a:lnTo>
                <a:lnTo>
                  <a:pt x="201" y="234"/>
                </a:lnTo>
                <a:lnTo>
                  <a:pt x="201" y="235"/>
                </a:lnTo>
                <a:lnTo>
                  <a:pt x="201" y="236"/>
                </a:lnTo>
                <a:lnTo>
                  <a:pt x="201" y="238"/>
                </a:lnTo>
                <a:lnTo>
                  <a:pt x="200" y="238"/>
                </a:lnTo>
                <a:lnTo>
                  <a:pt x="198" y="239"/>
                </a:lnTo>
                <a:lnTo>
                  <a:pt x="197" y="240"/>
                </a:lnTo>
                <a:lnTo>
                  <a:pt x="196" y="241"/>
                </a:lnTo>
                <a:lnTo>
                  <a:pt x="196" y="242"/>
                </a:lnTo>
                <a:lnTo>
                  <a:pt x="195" y="242"/>
                </a:lnTo>
                <a:lnTo>
                  <a:pt x="194" y="242"/>
                </a:lnTo>
                <a:lnTo>
                  <a:pt x="193" y="242"/>
                </a:lnTo>
                <a:lnTo>
                  <a:pt x="192" y="241"/>
                </a:lnTo>
                <a:lnTo>
                  <a:pt x="190" y="240"/>
                </a:lnTo>
                <a:lnTo>
                  <a:pt x="189" y="240"/>
                </a:lnTo>
                <a:lnTo>
                  <a:pt x="188" y="240"/>
                </a:lnTo>
                <a:lnTo>
                  <a:pt x="188" y="239"/>
                </a:lnTo>
                <a:lnTo>
                  <a:pt x="188" y="238"/>
                </a:lnTo>
                <a:lnTo>
                  <a:pt x="187" y="238"/>
                </a:lnTo>
                <a:lnTo>
                  <a:pt x="187" y="239"/>
                </a:lnTo>
                <a:lnTo>
                  <a:pt x="187" y="240"/>
                </a:lnTo>
                <a:lnTo>
                  <a:pt x="186" y="240"/>
                </a:lnTo>
                <a:lnTo>
                  <a:pt x="186" y="239"/>
                </a:lnTo>
                <a:lnTo>
                  <a:pt x="185" y="239"/>
                </a:lnTo>
                <a:lnTo>
                  <a:pt x="185" y="240"/>
                </a:lnTo>
                <a:lnTo>
                  <a:pt x="184" y="240"/>
                </a:lnTo>
                <a:lnTo>
                  <a:pt x="182" y="241"/>
                </a:lnTo>
                <a:lnTo>
                  <a:pt x="182" y="242"/>
                </a:lnTo>
                <a:lnTo>
                  <a:pt x="182" y="243"/>
                </a:lnTo>
                <a:lnTo>
                  <a:pt x="181" y="243"/>
                </a:lnTo>
                <a:lnTo>
                  <a:pt x="180" y="242"/>
                </a:lnTo>
                <a:lnTo>
                  <a:pt x="180" y="241"/>
                </a:lnTo>
                <a:lnTo>
                  <a:pt x="179" y="242"/>
                </a:lnTo>
                <a:lnTo>
                  <a:pt x="178" y="243"/>
                </a:lnTo>
                <a:lnTo>
                  <a:pt x="177" y="244"/>
                </a:lnTo>
                <a:lnTo>
                  <a:pt x="176" y="244"/>
                </a:lnTo>
                <a:lnTo>
                  <a:pt x="176" y="243"/>
                </a:lnTo>
                <a:lnTo>
                  <a:pt x="174" y="243"/>
                </a:lnTo>
                <a:lnTo>
                  <a:pt x="176" y="243"/>
                </a:lnTo>
                <a:lnTo>
                  <a:pt x="176" y="244"/>
                </a:lnTo>
                <a:lnTo>
                  <a:pt x="174" y="244"/>
                </a:lnTo>
                <a:lnTo>
                  <a:pt x="173" y="244"/>
                </a:lnTo>
                <a:lnTo>
                  <a:pt x="172" y="246"/>
                </a:lnTo>
                <a:lnTo>
                  <a:pt x="172" y="244"/>
                </a:lnTo>
                <a:lnTo>
                  <a:pt x="171" y="244"/>
                </a:lnTo>
                <a:lnTo>
                  <a:pt x="171" y="246"/>
                </a:lnTo>
                <a:lnTo>
                  <a:pt x="171" y="247"/>
                </a:lnTo>
                <a:lnTo>
                  <a:pt x="170" y="247"/>
                </a:lnTo>
                <a:lnTo>
                  <a:pt x="169" y="248"/>
                </a:lnTo>
                <a:lnTo>
                  <a:pt x="169" y="249"/>
                </a:lnTo>
                <a:lnTo>
                  <a:pt x="168" y="249"/>
                </a:lnTo>
                <a:lnTo>
                  <a:pt x="168" y="250"/>
                </a:lnTo>
                <a:lnTo>
                  <a:pt x="168" y="249"/>
                </a:lnTo>
                <a:lnTo>
                  <a:pt x="166" y="249"/>
                </a:lnTo>
                <a:lnTo>
                  <a:pt x="166" y="250"/>
                </a:lnTo>
                <a:lnTo>
                  <a:pt x="165" y="251"/>
                </a:lnTo>
                <a:lnTo>
                  <a:pt x="165" y="252"/>
                </a:lnTo>
                <a:lnTo>
                  <a:pt x="164" y="252"/>
                </a:lnTo>
                <a:lnTo>
                  <a:pt x="163" y="252"/>
                </a:lnTo>
                <a:lnTo>
                  <a:pt x="164" y="251"/>
                </a:lnTo>
                <a:lnTo>
                  <a:pt x="163" y="251"/>
                </a:lnTo>
                <a:lnTo>
                  <a:pt x="162" y="252"/>
                </a:lnTo>
                <a:lnTo>
                  <a:pt x="161" y="252"/>
                </a:lnTo>
                <a:lnTo>
                  <a:pt x="161" y="254"/>
                </a:lnTo>
                <a:lnTo>
                  <a:pt x="161" y="252"/>
                </a:lnTo>
                <a:lnTo>
                  <a:pt x="161" y="251"/>
                </a:lnTo>
                <a:lnTo>
                  <a:pt x="160" y="252"/>
                </a:lnTo>
                <a:lnTo>
                  <a:pt x="158" y="252"/>
                </a:lnTo>
                <a:lnTo>
                  <a:pt x="158" y="251"/>
                </a:lnTo>
                <a:lnTo>
                  <a:pt x="160" y="251"/>
                </a:lnTo>
                <a:lnTo>
                  <a:pt x="160" y="250"/>
                </a:lnTo>
                <a:lnTo>
                  <a:pt x="158" y="250"/>
                </a:lnTo>
                <a:lnTo>
                  <a:pt x="158" y="249"/>
                </a:lnTo>
                <a:lnTo>
                  <a:pt x="160" y="249"/>
                </a:lnTo>
                <a:lnTo>
                  <a:pt x="158" y="248"/>
                </a:lnTo>
                <a:lnTo>
                  <a:pt x="157" y="248"/>
                </a:lnTo>
                <a:lnTo>
                  <a:pt x="157" y="249"/>
                </a:lnTo>
                <a:lnTo>
                  <a:pt x="157" y="250"/>
                </a:lnTo>
                <a:lnTo>
                  <a:pt x="156" y="250"/>
                </a:lnTo>
                <a:lnTo>
                  <a:pt x="155" y="251"/>
                </a:lnTo>
                <a:lnTo>
                  <a:pt x="155" y="250"/>
                </a:lnTo>
                <a:lnTo>
                  <a:pt x="154" y="250"/>
                </a:lnTo>
                <a:lnTo>
                  <a:pt x="153" y="250"/>
                </a:lnTo>
                <a:lnTo>
                  <a:pt x="153" y="251"/>
                </a:lnTo>
                <a:lnTo>
                  <a:pt x="153" y="252"/>
                </a:lnTo>
                <a:lnTo>
                  <a:pt x="153" y="254"/>
                </a:lnTo>
                <a:lnTo>
                  <a:pt x="153" y="255"/>
                </a:lnTo>
                <a:lnTo>
                  <a:pt x="152" y="255"/>
                </a:lnTo>
                <a:lnTo>
                  <a:pt x="150" y="255"/>
                </a:lnTo>
                <a:lnTo>
                  <a:pt x="149" y="255"/>
                </a:lnTo>
                <a:lnTo>
                  <a:pt x="148" y="255"/>
                </a:lnTo>
                <a:lnTo>
                  <a:pt x="147" y="254"/>
                </a:lnTo>
                <a:lnTo>
                  <a:pt x="146" y="254"/>
                </a:lnTo>
                <a:lnTo>
                  <a:pt x="146" y="255"/>
                </a:lnTo>
                <a:lnTo>
                  <a:pt x="145" y="255"/>
                </a:lnTo>
                <a:lnTo>
                  <a:pt x="144" y="255"/>
                </a:lnTo>
                <a:lnTo>
                  <a:pt x="142" y="255"/>
                </a:lnTo>
                <a:lnTo>
                  <a:pt x="142" y="256"/>
                </a:lnTo>
                <a:lnTo>
                  <a:pt x="142" y="257"/>
                </a:lnTo>
                <a:lnTo>
                  <a:pt x="141" y="257"/>
                </a:lnTo>
                <a:lnTo>
                  <a:pt x="140" y="257"/>
                </a:lnTo>
                <a:lnTo>
                  <a:pt x="140" y="258"/>
                </a:lnTo>
                <a:lnTo>
                  <a:pt x="141" y="258"/>
                </a:lnTo>
                <a:lnTo>
                  <a:pt x="140" y="259"/>
                </a:lnTo>
                <a:lnTo>
                  <a:pt x="141" y="259"/>
                </a:lnTo>
                <a:lnTo>
                  <a:pt x="140" y="260"/>
                </a:lnTo>
                <a:lnTo>
                  <a:pt x="139" y="260"/>
                </a:lnTo>
                <a:lnTo>
                  <a:pt x="138" y="260"/>
                </a:lnTo>
                <a:lnTo>
                  <a:pt x="138" y="259"/>
                </a:lnTo>
                <a:lnTo>
                  <a:pt x="139" y="259"/>
                </a:lnTo>
                <a:lnTo>
                  <a:pt x="138" y="258"/>
                </a:lnTo>
                <a:lnTo>
                  <a:pt x="137" y="259"/>
                </a:lnTo>
                <a:lnTo>
                  <a:pt x="137" y="260"/>
                </a:lnTo>
                <a:lnTo>
                  <a:pt x="136" y="260"/>
                </a:lnTo>
                <a:lnTo>
                  <a:pt x="136" y="262"/>
                </a:lnTo>
                <a:lnTo>
                  <a:pt x="134" y="262"/>
                </a:lnTo>
                <a:lnTo>
                  <a:pt x="133" y="260"/>
                </a:lnTo>
                <a:lnTo>
                  <a:pt x="133" y="262"/>
                </a:lnTo>
                <a:lnTo>
                  <a:pt x="132" y="262"/>
                </a:lnTo>
                <a:lnTo>
                  <a:pt x="131" y="262"/>
                </a:lnTo>
                <a:lnTo>
                  <a:pt x="130" y="262"/>
                </a:lnTo>
                <a:lnTo>
                  <a:pt x="129" y="262"/>
                </a:lnTo>
                <a:lnTo>
                  <a:pt x="128" y="262"/>
                </a:lnTo>
                <a:lnTo>
                  <a:pt x="126" y="263"/>
                </a:lnTo>
                <a:lnTo>
                  <a:pt x="126" y="264"/>
                </a:lnTo>
                <a:lnTo>
                  <a:pt x="124" y="264"/>
                </a:lnTo>
                <a:lnTo>
                  <a:pt x="123" y="265"/>
                </a:lnTo>
                <a:lnTo>
                  <a:pt x="122" y="266"/>
                </a:lnTo>
                <a:lnTo>
                  <a:pt x="120" y="266"/>
                </a:lnTo>
                <a:lnTo>
                  <a:pt x="118" y="267"/>
                </a:lnTo>
                <a:lnTo>
                  <a:pt x="116" y="267"/>
                </a:lnTo>
                <a:lnTo>
                  <a:pt x="116" y="266"/>
                </a:lnTo>
                <a:lnTo>
                  <a:pt x="115" y="265"/>
                </a:lnTo>
                <a:lnTo>
                  <a:pt x="114" y="265"/>
                </a:lnTo>
                <a:lnTo>
                  <a:pt x="113" y="264"/>
                </a:lnTo>
                <a:lnTo>
                  <a:pt x="112" y="264"/>
                </a:lnTo>
                <a:lnTo>
                  <a:pt x="102" y="264"/>
                </a:lnTo>
                <a:lnTo>
                  <a:pt x="99" y="264"/>
                </a:lnTo>
                <a:lnTo>
                  <a:pt x="98" y="264"/>
                </a:lnTo>
                <a:lnTo>
                  <a:pt x="98" y="271"/>
                </a:lnTo>
                <a:lnTo>
                  <a:pt x="98" y="272"/>
                </a:lnTo>
                <a:lnTo>
                  <a:pt x="98" y="274"/>
                </a:lnTo>
                <a:lnTo>
                  <a:pt x="98" y="275"/>
                </a:lnTo>
                <a:lnTo>
                  <a:pt x="98" y="276"/>
                </a:lnTo>
                <a:lnTo>
                  <a:pt x="98" y="278"/>
                </a:lnTo>
                <a:lnTo>
                  <a:pt x="97" y="279"/>
                </a:lnTo>
                <a:lnTo>
                  <a:pt x="96" y="280"/>
                </a:lnTo>
                <a:lnTo>
                  <a:pt x="96" y="281"/>
                </a:lnTo>
                <a:lnTo>
                  <a:pt x="97" y="281"/>
                </a:lnTo>
                <a:lnTo>
                  <a:pt x="97" y="282"/>
                </a:lnTo>
                <a:lnTo>
                  <a:pt x="96" y="283"/>
                </a:lnTo>
                <a:lnTo>
                  <a:pt x="97" y="283"/>
                </a:lnTo>
                <a:lnTo>
                  <a:pt x="97" y="284"/>
                </a:lnTo>
                <a:lnTo>
                  <a:pt x="96" y="284"/>
                </a:lnTo>
                <a:lnTo>
                  <a:pt x="94" y="283"/>
                </a:lnTo>
                <a:lnTo>
                  <a:pt x="94" y="284"/>
                </a:lnTo>
                <a:lnTo>
                  <a:pt x="93" y="284"/>
                </a:lnTo>
                <a:lnTo>
                  <a:pt x="93" y="286"/>
                </a:lnTo>
                <a:lnTo>
                  <a:pt x="92" y="286"/>
                </a:lnTo>
                <a:lnTo>
                  <a:pt x="92" y="287"/>
                </a:lnTo>
                <a:lnTo>
                  <a:pt x="91" y="287"/>
                </a:lnTo>
                <a:lnTo>
                  <a:pt x="90" y="287"/>
                </a:lnTo>
                <a:lnTo>
                  <a:pt x="90" y="286"/>
                </a:lnTo>
                <a:lnTo>
                  <a:pt x="89" y="286"/>
                </a:lnTo>
                <a:lnTo>
                  <a:pt x="88" y="286"/>
                </a:lnTo>
                <a:lnTo>
                  <a:pt x="86" y="286"/>
                </a:lnTo>
                <a:lnTo>
                  <a:pt x="85" y="284"/>
                </a:lnTo>
                <a:lnTo>
                  <a:pt x="84" y="284"/>
                </a:lnTo>
                <a:lnTo>
                  <a:pt x="83" y="286"/>
                </a:lnTo>
                <a:lnTo>
                  <a:pt x="83" y="288"/>
                </a:lnTo>
                <a:lnTo>
                  <a:pt x="83" y="289"/>
                </a:lnTo>
                <a:lnTo>
                  <a:pt x="83" y="290"/>
                </a:lnTo>
                <a:lnTo>
                  <a:pt x="83" y="291"/>
                </a:lnTo>
                <a:lnTo>
                  <a:pt x="84" y="291"/>
                </a:lnTo>
                <a:lnTo>
                  <a:pt x="84" y="292"/>
                </a:lnTo>
                <a:lnTo>
                  <a:pt x="85" y="292"/>
                </a:lnTo>
                <a:lnTo>
                  <a:pt x="85" y="294"/>
                </a:lnTo>
                <a:lnTo>
                  <a:pt x="86" y="294"/>
                </a:lnTo>
                <a:lnTo>
                  <a:pt x="86" y="296"/>
                </a:lnTo>
                <a:lnTo>
                  <a:pt x="86" y="297"/>
                </a:lnTo>
                <a:lnTo>
                  <a:pt x="88" y="297"/>
                </a:lnTo>
                <a:lnTo>
                  <a:pt x="89" y="297"/>
                </a:lnTo>
                <a:lnTo>
                  <a:pt x="90" y="297"/>
                </a:lnTo>
                <a:lnTo>
                  <a:pt x="91" y="297"/>
                </a:lnTo>
                <a:lnTo>
                  <a:pt x="91" y="298"/>
                </a:lnTo>
                <a:lnTo>
                  <a:pt x="91" y="299"/>
                </a:lnTo>
                <a:lnTo>
                  <a:pt x="92" y="299"/>
                </a:lnTo>
                <a:lnTo>
                  <a:pt x="93" y="299"/>
                </a:lnTo>
                <a:lnTo>
                  <a:pt x="93" y="300"/>
                </a:lnTo>
                <a:lnTo>
                  <a:pt x="92" y="300"/>
                </a:lnTo>
                <a:lnTo>
                  <a:pt x="92" y="302"/>
                </a:lnTo>
                <a:lnTo>
                  <a:pt x="92" y="304"/>
                </a:lnTo>
                <a:lnTo>
                  <a:pt x="92" y="305"/>
                </a:lnTo>
                <a:lnTo>
                  <a:pt x="91" y="305"/>
                </a:lnTo>
                <a:lnTo>
                  <a:pt x="91" y="306"/>
                </a:lnTo>
                <a:lnTo>
                  <a:pt x="92" y="306"/>
                </a:lnTo>
                <a:lnTo>
                  <a:pt x="92" y="307"/>
                </a:lnTo>
                <a:lnTo>
                  <a:pt x="92" y="308"/>
                </a:lnTo>
                <a:lnTo>
                  <a:pt x="93" y="308"/>
                </a:lnTo>
                <a:lnTo>
                  <a:pt x="92" y="310"/>
                </a:lnTo>
                <a:lnTo>
                  <a:pt x="91" y="310"/>
                </a:lnTo>
                <a:lnTo>
                  <a:pt x="91" y="311"/>
                </a:lnTo>
                <a:lnTo>
                  <a:pt x="92" y="311"/>
                </a:lnTo>
                <a:lnTo>
                  <a:pt x="92" y="312"/>
                </a:lnTo>
                <a:lnTo>
                  <a:pt x="92" y="313"/>
                </a:lnTo>
                <a:lnTo>
                  <a:pt x="91" y="313"/>
                </a:lnTo>
                <a:lnTo>
                  <a:pt x="90" y="313"/>
                </a:lnTo>
                <a:lnTo>
                  <a:pt x="90" y="314"/>
                </a:lnTo>
                <a:lnTo>
                  <a:pt x="90" y="315"/>
                </a:lnTo>
                <a:lnTo>
                  <a:pt x="90" y="316"/>
                </a:lnTo>
                <a:lnTo>
                  <a:pt x="89" y="316"/>
                </a:lnTo>
                <a:lnTo>
                  <a:pt x="88" y="315"/>
                </a:lnTo>
                <a:lnTo>
                  <a:pt x="86" y="315"/>
                </a:lnTo>
                <a:lnTo>
                  <a:pt x="86" y="316"/>
                </a:lnTo>
                <a:lnTo>
                  <a:pt x="88" y="318"/>
                </a:lnTo>
                <a:lnTo>
                  <a:pt x="86" y="318"/>
                </a:lnTo>
                <a:lnTo>
                  <a:pt x="86" y="319"/>
                </a:lnTo>
                <a:lnTo>
                  <a:pt x="88" y="319"/>
                </a:lnTo>
                <a:lnTo>
                  <a:pt x="88" y="320"/>
                </a:lnTo>
                <a:lnTo>
                  <a:pt x="86" y="321"/>
                </a:lnTo>
                <a:lnTo>
                  <a:pt x="85" y="320"/>
                </a:lnTo>
                <a:lnTo>
                  <a:pt x="84" y="320"/>
                </a:lnTo>
                <a:lnTo>
                  <a:pt x="84" y="321"/>
                </a:lnTo>
                <a:lnTo>
                  <a:pt x="83" y="321"/>
                </a:lnTo>
                <a:lnTo>
                  <a:pt x="82" y="321"/>
                </a:lnTo>
                <a:lnTo>
                  <a:pt x="81" y="321"/>
                </a:lnTo>
                <a:lnTo>
                  <a:pt x="80" y="321"/>
                </a:lnTo>
                <a:lnTo>
                  <a:pt x="78" y="321"/>
                </a:lnTo>
                <a:lnTo>
                  <a:pt x="77" y="321"/>
                </a:lnTo>
                <a:lnTo>
                  <a:pt x="77" y="320"/>
                </a:lnTo>
                <a:lnTo>
                  <a:pt x="77" y="321"/>
                </a:lnTo>
                <a:lnTo>
                  <a:pt x="76" y="321"/>
                </a:lnTo>
                <a:lnTo>
                  <a:pt x="76" y="322"/>
                </a:lnTo>
                <a:lnTo>
                  <a:pt x="76" y="323"/>
                </a:lnTo>
                <a:lnTo>
                  <a:pt x="75" y="324"/>
                </a:lnTo>
                <a:lnTo>
                  <a:pt x="73" y="326"/>
                </a:lnTo>
                <a:lnTo>
                  <a:pt x="72" y="327"/>
                </a:lnTo>
                <a:lnTo>
                  <a:pt x="70" y="327"/>
                </a:lnTo>
                <a:lnTo>
                  <a:pt x="69" y="327"/>
                </a:lnTo>
                <a:lnTo>
                  <a:pt x="68" y="327"/>
                </a:lnTo>
                <a:lnTo>
                  <a:pt x="67" y="327"/>
                </a:lnTo>
                <a:lnTo>
                  <a:pt x="67" y="328"/>
                </a:lnTo>
                <a:lnTo>
                  <a:pt x="67" y="327"/>
                </a:lnTo>
                <a:lnTo>
                  <a:pt x="66" y="327"/>
                </a:lnTo>
                <a:lnTo>
                  <a:pt x="66" y="328"/>
                </a:lnTo>
                <a:lnTo>
                  <a:pt x="65" y="328"/>
                </a:lnTo>
                <a:lnTo>
                  <a:pt x="65" y="324"/>
                </a:lnTo>
                <a:lnTo>
                  <a:pt x="65" y="323"/>
                </a:lnTo>
                <a:lnTo>
                  <a:pt x="65" y="321"/>
                </a:lnTo>
                <a:lnTo>
                  <a:pt x="65" y="320"/>
                </a:lnTo>
                <a:lnTo>
                  <a:pt x="65" y="318"/>
                </a:lnTo>
                <a:lnTo>
                  <a:pt x="64" y="316"/>
                </a:lnTo>
                <a:lnTo>
                  <a:pt x="62" y="315"/>
                </a:lnTo>
                <a:lnTo>
                  <a:pt x="61" y="314"/>
                </a:lnTo>
                <a:lnTo>
                  <a:pt x="59" y="313"/>
                </a:lnTo>
                <a:lnTo>
                  <a:pt x="58" y="312"/>
                </a:lnTo>
                <a:lnTo>
                  <a:pt x="56" y="312"/>
                </a:lnTo>
                <a:lnTo>
                  <a:pt x="53" y="313"/>
                </a:lnTo>
                <a:lnTo>
                  <a:pt x="51" y="313"/>
                </a:lnTo>
                <a:lnTo>
                  <a:pt x="49" y="314"/>
                </a:lnTo>
                <a:lnTo>
                  <a:pt x="48" y="315"/>
                </a:lnTo>
                <a:lnTo>
                  <a:pt x="46" y="315"/>
                </a:lnTo>
                <a:lnTo>
                  <a:pt x="46" y="316"/>
                </a:lnTo>
                <a:lnTo>
                  <a:pt x="45" y="318"/>
                </a:lnTo>
                <a:lnTo>
                  <a:pt x="44" y="319"/>
                </a:lnTo>
                <a:lnTo>
                  <a:pt x="42" y="320"/>
                </a:lnTo>
                <a:lnTo>
                  <a:pt x="41" y="321"/>
                </a:lnTo>
                <a:lnTo>
                  <a:pt x="40" y="322"/>
                </a:lnTo>
                <a:lnTo>
                  <a:pt x="40" y="323"/>
                </a:lnTo>
                <a:lnTo>
                  <a:pt x="40" y="324"/>
                </a:lnTo>
                <a:lnTo>
                  <a:pt x="40" y="326"/>
                </a:lnTo>
                <a:lnTo>
                  <a:pt x="38" y="326"/>
                </a:lnTo>
                <a:lnTo>
                  <a:pt x="38" y="327"/>
                </a:lnTo>
                <a:lnTo>
                  <a:pt x="37" y="327"/>
                </a:lnTo>
                <a:lnTo>
                  <a:pt x="36" y="328"/>
                </a:lnTo>
                <a:lnTo>
                  <a:pt x="35" y="331"/>
                </a:lnTo>
                <a:lnTo>
                  <a:pt x="35" y="332"/>
                </a:lnTo>
                <a:lnTo>
                  <a:pt x="35" y="334"/>
                </a:lnTo>
                <a:lnTo>
                  <a:pt x="35" y="335"/>
                </a:lnTo>
                <a:lnTo>
                  <a:pt x="36" y="335"/>
                </a:lnTo>
                <a:lnTo>
                  <a:pt x="36" y="336"/>
                </a:lnTo>
                <a:lnTo>
                  <a:pt x="36" y="337"/>
                </a:lnTo>
                <a:lnTo>
                  <a:pt x="36" y="338"/>
                </a:lnTo>
                <a:lnTo>
                  <a:pt x="35" y="339"/>
                </a:lnTo>
                <a:lnTo>
                  <a:pt x="35" y="340"/>
                </a:lnTo>
                <a:lnTo>
                  <a:pt x="33" y="342"/>
                </a:lnTo>
                <a:lnTo>
                  <a:pt x="33" y="339"/>
                </a:lnTo>
                <a:lnTo>
                  <a:pt x="32" y="338"/>
                </a:lnTo>
                <a:lnTo>
                  <a:pt x="30" y="335"/>
                </a:lnTo>
                <a:lnTo>
                  <a:pt x="28" y="332"/>
                </a:lnTo>
                <a:lnTo>
                  <a:pt x="27" y="330"/>
                </a:lnTo>
                <a:lnTo>
                  <a:pt x="25" y="329"/>
                </a:lnTo>
                <a:lnTo>
                  <a:pt x="24" y="328"/>
                </a:lnTo>
                <a:lnTo>
                  <a:pt x="22" y="327"/>
                </a:lnTo>
                <a:lnTo>
                  <a:pt x="20" y="324"/>
                </a:lnTo>
                <a:lnTo>
                  <a:pt x="19" y="323"/>
                </a:lnTo>
                <a:lnTo>
                  <a:pt x="18" y="323"/>
                </a:lnTo>
                <a:lnTo>
                  <a:pt x="14" y="320"/>
                </a:lnTo>
                <a:lnTo>
                  <a:pt x="10" y="318"/>
                </a:lnTo>
                <a:lnTo>
                  <a:pt x="8" y="315"/>
                </a:lnTo>
                <a:lnTo>
                  <a:pt x="4" y="314"/>
                </a:lnTo>
                <a:lnTo>
                  <a:pt x="2" y="311"/>
                </a:lnTo>
                <a:lnTo>
                  <a:pt x="1" y="310"/>
                </a:lnTo>
                <a:lnTo>
                  <a:pt x="0" y="305"/>
                </a:lnTo>
                <a:lnTo>
                  <a:pt x="0" y="304"/>
                </a:lnTo>
                <a:lnTo>
                  <a:pt x="0" y="303"/>
                </a:lnTo>
                <a:lnTo>
                  <a:pt x="0" y="302"/>
                </a:lnTo>
                <a:lnTo>
                  <a:pt x="1" y="300"/>
                </a:lnTo>
                <a:lnTo>
                  <a:pt x="1" y="299"/>
                </a:lnTo>
                <a:lnTo>
                  <a:pt x="2" y="298"/>
                </a:lnTo>
                <a:lnTo>
                  <a:pt x="3" y="297"/>
                </a:lnTo>
                <a:lnTo>
                  <a:pt x="4" y="296"/>
                </a:lnTo>
                <a:lnTo>
                  <a:pt x="5" y="295"/>
                </a:lnTo>
                <a:lnTo>
                  <a:pt x="6" y="295"/>
                </a:lnTo>
                <a:lnTo>
                  <a:pt x="9" y="294"/>
                </a:lnTo>
                <a:lnTo>
                  <a:pt x="11" y="294"/>
                </a:lnTo>
                <a:lnTo>
                  <a:pt x="14" y="294"/>
                </a:lnTo>
                <a:lnTo>
                  <a:pt x="17" y="294"/>
                </a:lnTo>
                <a:lnTo>
                  <a:pt x="19" y="295"/>
                </a:lnTo>
                <a:lnTo>
                  <a:pt x="21" y="295"/>
                </a:lnTo>
                <a:lnTo>
                  <a:pt x="25" y="295"/>
                </a:lnTo>
                <a:lnTo>
                  <a:pt x="27" y="296"/>
                </a:lnTo>
                <a:lnTo>
                  <a:pt x="30" y="296"/>
                </a:lnTo>
                <a:lnTo>
                  <a:pt x="33" y="297"/>
                </a:lnTo>
                <a:lnTo>
                  <a:pt x="35" y="297"/>
                </a:lnTo>
                <a:lnTo>
                  <a:pt x="37" y="298"/>
                </a:lnTo>
                <a:lnTo>
                  <a:pt x="40" y="298"/>
                </a:lnTo>
                <a:lnTo>
                  <a:pt x="42" y="298"/>
                </a:lnTo>
                <a:lnTo>
                  <a:pt x="44" y="298"/>
                </a:lnTo>
                <a:lnTo>
                  <a:pt x="48" y="298"/>
                </a:lnTo>
                <a:lnTo>
                  <a:pt x="50" y="298"/>
                </a:lnTo>
                <a:lnTo>
                  <a:pt x="52" y="297"/>
                </a:lnTo>
                <a:lnTo>
                  <a:pt x="56" y="297"/>
                </a:lnTo>
                <a:lnTo>
                  <a:pt x="58" y="296"/>
                </a:lnTo>
                <a:lnTo>
                  <a:pt x="61" y="295"/>
                </a:lnTo>
                <a:lnTo>
                  <a:pt x="64" y="294"/>
                </a:lnTo>
                <a:lnTo>
                  <a:pt x="66" y="294"/>
                </a:lnTo>
                <a:lnTo>
                  <a:pt x="68" y="292"/>
                </a:lnTo>
                <a:lnTo>
                  <a:pt x="69" y="291"/>
                </a:lnTo>
                <a:lnTo>
                  <a:pt x="72" y="290"/>
                </a:lnTo>
                <a:lnTo>
                  <a:pt x="73" y="289"/>
                </a:lnTo>
                <a:lnTo>
                  <a:pt x="74" y="286"/>
                </a:lnTo>
                <a:lnTo>
                  <a:pt x="75" y="284"/>
                </a:lnTo>
                <a:lnTo>
                  <a:pt x="76" y="282"/>
                </a:lnTo>
                <a:lnTo>
                  <a:pt x="76" y="280"/>
                </a:lnTo>
                <a:lnTo>
                  <a:pt x="77" y="278"/>
                </a:lnTo>
                <a:lnTo>
                  <a:pt x="77" y="275"/>
                </a:lnTo>
                <a:lnTo>
                  <a:pt x="77" y="273"/>
                </a:lnTo>
                <a:lnTo>
                  <a:pt x="77" y="270"/>
                </a:lnTo>
                <a:lnTo>
                  <a:pt x="77" y="267"/>
                </a:lnTo>
                <a:lnTo>
                  <a:pt x="77" y="266"/>
                </a:lnTo>
                <a:lnTo>
                  <a:pt x="76" y="265"/>
                </a:lnTo>
                <a:lnTo>
                  <a:pt x="75" y="264"/>
                </a:lnTo>
                <a:lnTo>
                  <a:pt x="74" y="264"/>
                </a:lnTo>
                <a:lnTo>
                  <a:pt x="74" y="263"/>
                </a:lnTo>
                <a:lnTo>
                  <a:pt x="73" y="262"/>
                </a:lnTo>
                <a:lnTo>
                  <a:pt x="72" y="260"/>
                </a:lnTo>
                <a:lnTo>
                  <a:pt x="70" y="259"/>
                </a:lnTo>
                <a:lnTo>
                  <a:pt x="69" y="259"/>
                </a:lnTo>
                <a:lnTo>
                  <a:pt x="68" y="258"/>
                </a:lnTo>
                <a:lnTo>
                  <a:pt x="66" y="257"/>
                </a:lnTo>
                <a:lnTo>
                  <a:pt x="65" y="256"/>
                </a:lnTo>
                <a:lnTo>
                  <a:pt x="64" y="255"/>
                </a:lnTo>
                <a:lnTo>
                  <a:pt x="64" y="254"/>
                </a:lnTo>
                <a:lnTo>
                  <a:pt x="64" y="252"/>
                </a:lnTo>
                <a:lnTo>
                  <a:pt x="64" y="251"/>
                </a:lnTo>
                <a:lnTo>
                  <a:pt x="62" y="251"/>
                </a:lnTo>
                <a:lnTo>
                  <a:pt x="61" y="250"/>
                </a:lnTo>
                <a:lnTo>
                  <a:pt x="60" y="250"/>
                </a:lnTo>
                <a:lnTo>
                  <a:pt x="59" y="249"/>
                </a:lnTo>
                <a:lnTo>
                  <a:pt x="58" y="248"/>
                </a:lnTo>
                <a:lnTo>
                  <a:pt x="57" y="247"/>
                </a:lnTo>
                <a:lnTo>
                  <a:pt x="56" y="246"/>
                </a:lnTo>
                <a:lnTo>
                  <a:pt x="56" y="244"/>
                </a:lnTo>
                <a:lnTo>
                  <a:pt x="57" y="244"/>
                </a:lnTo>
                <a:lnTo>
                  <a:pt x="57" y="243"/>
                </a:lnTo>
                <a:lnTo>
                  <a:pt x="57" y="242"/>
                </a:lnTo>
                <a:lnTo>
                  <a:pt x="56" y="242"/>
                </a:lnTo>
                <a:lnTo>
                  <a:pt x="56" y="241"/>
                </a:lnTo>
                <a:lnTo>
                  <a:pt x="56" y="239"/>
                </a:lnTo>
                <a:lnTo>
                  <a:pt x="56" y="238"/>
                </a:lnTo>
                <a:lnTo>
                  <a:pt x="56" y="236"/>
                </a:lnTo>
                <a:lnTo>
                  <a:pt x="56" y="235"/>
                </a:lnTo>
                <a:lnTo>
                  <a:pt x="56" y="234"/>
                </a:lnTo>
                <a:lnTo>
                  <a:pt x="56" y="233"/>
                </a:lnTo>
                <a:lnTo>
                  <a:pt x="56" y="232"/>
                </a:lnTo>
                <a:lnTo>
                  <a:pt x="56" y="230"/>
                </a:lnTo>
                <a:lnTo>
                  <a:pt x="56" y="228"/>
                </a:lnTo>
                <a:lnTo>
                  <a:pt x="56" y="227"/>
                </a:lnTo>
                <a:lnTo>
                  <a:pt x="57" y="227"/>
                </a:lnTo>
                <a:lnTo>
                  <a:pt x="57" y="226"/>
                </a:lnTo>
                <a:lnTo>
                  <a:pt x="58" y="225"/>
                </a:lnTo>
                <a:lnTo>
                  <a:pt x="58" y="224"/>
                </a:lnTo>
                <a:lnTo>
                  <a:pt x="57" y="224"/>
                </a:lnTo>
                <a:lnTo>
                  <a:pt x="56" y="223"/>
                </a:lnTo>
                <a:lnTo>
                  <a:pt x="54" y="223"/>
                </a:lnTo>
                <a:lnTo>
                  <a:pt x="53" y="222"/>
                </a:lnTo>
                <a:lnTo>
                  <a:pt x="52" y="222"/>
                </a:lnTo>
                <a:lnTo>
                  <a:pt x="51" y="223"/>
                </a:lnTo>
                <a:lnTo>
                  <a:pt x="50" y="223"/>
                </a:lnTo>
                <a:lnTo>
                  <a:pt x="49" y="224"/>
                </a:lnTo>
                <a:lnTo>
                  <a:pt x="48" y="225"/>
                </a:lnTo>
                <a:lnTo>
                  <a:pt x="46" y="226"/>
                </a:lnTo>
                <a:lnTo>
                  <a:pt x="45" y="227"/>
                </a:lnTo>
                <a:lnTo>
                  <a:pt x="44" y="223"/>
                </a:lnTo>
                <a:lnTo>
                  <a:pt x="44" y="220"/>
                </a:lnTo>
                <a:lnTo>
                  <a:pt x="43" y="219"/>
                </a:lnTo>
                <a:lnTo>
                  <a:pt x="42" y="216"/>
                </a:lnTo>
                <a:lnTo>
                  <a:pt x="41" y="214"/>
                </a:lnTo>
                <a:lnTo>
                  <a:pt x="41" y="211"/>
                </a:lnTo>
                <a:lnTo>
                  <a:pt x="42" y="207"/>
                </a:lnTo>
                <a:lnTo>
                  <a:pt x="44" y="203"/>
                </a:lnTo>
                <a:lnTo>
                  <a:pt x="45" y="201"/>
                </a:lnTo>
                <a:lnTo>
                  <a:pt x="49" y="199"/>
                </a:lnTo>
                <a:lnTo>
                  <a:pt x="52" y="196"/>
                </a:lnTo>
                <a:lnTo>
                  <a:pt x="53" y="195"/>
                </a:lnTo>
                <a:lnTo>
                  <a:pt x="54" y="194"/>
                </a:lnTo>
                <a:lnTo>
                  <a:pt x="57" y="193"/>
                </a:lnTo>
                <a:lnTo>
                  <a:pt x="59" y="193"/>
                </a:lnTo>
                <a:lnTo>
                  <a:pt x="60" y="193"/>
                </a:lnTo>
                <a:lnTo>
                  <a:pt x="60" y="194"/>
                </a:lnTo>
                <a:lnTo>
                  <a:pt x="61" y="194"/>
                </a:lnTo>
                <a:lnTo>
                  <a:pt x="61" y="195"/>
                </a:lnTo>
                <a:lnTo>
                  <a:pt x="62" y="198"/>
                </a:lnTo>
                <a:lnTo>
                  <a:pt x="62" y="199"/>
                </a:lnTo>
                <a:lnTo>
                  <a:pt x="64" y="199"/>
                </a:lnTo>
                <a:lnTo>
                  <a:pt x="62" y="200"/>
                </a:lnTo>
                <a:lnTo>
                  <a:pt x="62" y="201"/>
                </a:lnTo>
                <a:lnTo>
                  <a:pt x="62" y="202"/>
                </a:lnTo>
                <a:lnTo>
                  <a:pt x="61" y="202"/>
                </a:lnTo>
                <a:lnTo>
                  <a:pt x="61" y="203"/>
                </a:lnTo>
                <a:lnTo>
                  <a:pt x="61" y="204"/>
                </a:lnTo>
                <a:lnTo>
                  <a:pt x="61" y="206"/>
                </a:lnTo>
                <a:lnTo>
                  <a:pt x="62" y="207"/>
                </a:lnTo>
                <a:lnTo>
                  <a:pt x="62" y="208"/>
                </a:lnTo>
                <a:lnTo>
                  <a:pt x="62" y="209"/>
                </a:lnTo>
                <a:lnTo>
                  <a:pt x="62" y="210"/>
                </a:lnTo>
                <a:lnTo>
                  <a:pt x="64" y="211"/>
                </a:lnTo>
                <a:lnTo>
                  <a:pt x="64" y="214"/>
                </a:lnTo>
                <a:lnTo>
                  <a:pt x="65" y="216"/>
                </a:lnTo>
                <a:lnTo>
                  <a:pt x="65" y="218"/>
                </a:lnTo>
                <a:lnTo>
                  <a:pt x="65" y="219"/>
                </a:lnTo>
                <a:lnTo>
                  <a:pt x="66" y="222"/>
                </a:lnTo>
                <a:lnTo>
                  <a:pt x="67" y="223"/>
                </a:lnTo>
                <a:lnTo>
                  <a:pt x="68" y="225"/>
                </a:lnTo>
                <a:lnTo>
                  <a:pt x="68" y="226"/>
                </a:lnTo>
                <a:lnTo>
                  <a:pt x="70" y="228"/>
                </a:lnTo>
                <a:lnTo>
                  <a:pt x="72" y="230"/>
                </a:lnTo>
                <a:lnTo>
                  <a:pt x="73" y="231"/>
                </a:lnTo>
                <a:lnTo>
                  <a:pt x="74" y="232"/>
                </a:lnTo>
                <a:lnTo>
                  <a:pt x="75" y="233"/>
                </a:lnTo>
                <a:lnTo>
                  <a:pt x="76" y="233"/>
                </a:lnTo>
                <a:lnTo>
                  <a:pt x="77" y="234"/>
                </a:lnTo>
                <a:lnTo>
                  <a:pt x="78" y="235"/>
                </a:lnTo>
                <a:lnTo>
                  <a:pt x="80" y="235"/>
                </a:lnTo>
                <a:lnTo>
                  <a:pt x="81" y="235"/>
                </a:lnTo>
                <a:lnTo>
                  <a:pt x="82" y="235"/>
                </a:lnTo>
                <a:lnTo>
                  <a:pt x="84" y="235"/>
                </a:lnTo>
                <a:lnTo>
                  <a:pt x="89" y="235"/>
                </a:lnTo>
                <a:lnTo>
                  <a:pt x="90" y="235"/>
                </a:lnTo>
                <a:lnTo>
                  <a:pt x="93" y="235"/>
                </a:lnTo>
                <a:lnTo>
                  <a:pt x="96" y="233"/>
                </a:lnTo>
                <a:lnTo>
                  <a:pt x="98" y="231"/>
                </a:lnTo>
                <a:lnTo>
                  <a:pt x="99" y="230"/>
                </a:lnTo>
                <a:lnTo>
                  <a:pt x="99" y="228"/>
                </a:lnTo>
                <a:lnTo>
                  <a:pt x="100" y="226"/>
                </a:lnTo>
                <a:lnTo>
                  <a:pt x="100" y="224"/>
                </a:lnTo>
                <a:lnTo>
                  <a:pt x="100" y="222"/>
                </a:lnTo>
                <a:lnTo>
                  <a:pt x="100" y="220"/>
                </a:lnTo>
                <a:lnTo>
                  <a:pt x="100" y="219"/>
                </a:lnTo>
                <a:lnTo>
                  <a:pt x="99" y="218"/>
                </a:lnTo>
                <a:lnTo>
                  <a:pt x="99" y="217"/>
                </a:lnTo>
                <a:lnTo>
                  <a:pt x="98" y="215"/>
                </a:lnTo>
                <a:lnTo>
                  <a:pt x="96" y="212"/>
                </a:lnTo>
                <a:lnTo>
                  <a:pt x="94" y="210"/>
                </a:lnTo>
                <a:lnTo>
                  <a:pt x="93" y="208"/>
                </a:lnTo>
                <a:lnTo>
                  <a:pt x="91" y="206"/>
                </a:lnTo>
                <a:lnTo>
                  <a:pt x="88" y="202"/>
                </a:lnTo>
                <a:lnTo>
                  <a:pt x="84" y="199"/>
                </a:lnTo>
                <a:lnTo>
                  <a:pt x="83" y="196"/>
                </a:lnTo>
                <a:lnTo>
                  <a:pt x="82" y="196"/>
                </a:lnTo>
                <a:lnTo>
                  <a:pt x="80" y="193"/>
                </a:lnTo>
                <a:lnTo>
                  <a:pt x="77" y="190"/>
                </a:lnTo>
                <a:lnTo>
                  <a:pt x="76" y="186"/>
                </a:lnTo>
                <a:lnTo>
                  <a:pt x="75" y="184"/>
                </a:lnTo>
                <a:lnTo>
                  <a:pt x="74" y="179"/>
                </a:lnTo>
                <a:lnTo>
                  <a:pt x="74" y="176"/>
                </a:lnTo>
                <a:lnTo>
                  <a:pt x="74" y="171"/>
                </a:lnTo>
                <a:lnTo>
                  <a:pt x="74" y="167"/>
                </a:lnTo>
                <a:lnTo>
                  <a:pt x="74" y="162"/>
                </a:lnTo>
                <a:lnTo>
                  <a:pt x="74" y="159"/>
                </a:lnTo>
                <a:lnTo>
                  <a:pt x="74" y="155"/>
                </a:lnTo>
                <a:lnTo>
                  <a:pt x="74" y="153"/>
                </a:lnTo>
                <a:lnTo>
                  <a:pt x="75" y="152"/>
                </a:lnTo>
                <a:lnTo>
                  <a:pt x="75" y="151"/>
                </a:lnTo>
                <a:lnTo>
                  <a:pt x="75" y="150"/>
                </a:lnTo>
                <a:lnTo>
                  <a:pt x="75" y="148"/>
                </a:lnTo>
                <a:lnTo>
                  <a:pt x="75" y="147"/>
                </a:lnTo>
                <a:lnTo>
                  <a:pt x="75" y="146"/>
                </a:lnTo>
                <a:lnTo>
                  <a:pt x="75" y="145"/>
                </a:lnTo>
                <a:lnTo>
                  <a:pt x="74" y="145"/>
                </a:lnTo>
                <a:lnTo>
                  <a:pt x="73" y="144"/>
                </a:lnTo>
                <a:lnTo>
                  <a:pt x="72" y="143"/>
                </a:lnTo>
                <a:lnTo>
                  <a:pt x="72" y="142"/>
                </a:lnTo>
                <a:lnTo>
                  <a:pt x="72" y="140"/>
                </a:lnTo>
                <a:lnTo>
                  <a:pt x="72" y="138"/>
                </a:lnTo>
                <a:lnTo>
                  <a:pt x="73" y="137"/>
                </a:lnTo>
                <a:lnTo>
                  <a:pt x="74" y="136"/>
                </a:lnTo>
                <a:lnTo>
                  <a:pt x="74" y="135"/>
                </a:lnTo>
                <a:lnTo>
                  <a:pt x="75" y="134"/>
                </a:lnTo>
                <a:lnTo>
                  <a:pt x="76" y="132"/>
                </a:lnTo>
                <a:lnTo>
                  <a:pt x="77" y="132"/>
                </a:lnTo>
                <a:lnTo>
                  <a:pt x="78" y="132"/>
                </a:lnTo>
                <a:lnTo>
                  <a:pt x="80" y="132"/>
                </a:lnTo>
                <a:lnTo>
                  <a:pt x="81" y="132"/>
                </a:lnTo>
                <a:lnTo>
                  <a:pt x="82" y="131"/>
                </a:lnTo>
                <a:lnTo>
                  <a:pt x="82" y="132"/>
                </a:lnTo>
                <a:lnTo>
                  <a:pt x="83" y="132"/>
                </a:lnTo>
                <a:lnTo>
                  <a:pt x="84" y="132"/>
                </a:lnTo>
                <a:lnTo>
                  <a:pt x="85" y="132"/>
                </a:lnTo>
                <a:lnTo>
                  <a:pt x="85" y="131"/>
                </a:lnTo>
                <a:lnTo>
                  <a:pt x="86" y="132"/>
                </a:lnTo>
                <a:lnTo>
                  <a:pt x="86" y="131"/>
                </a:lnTo>
                <a:lnTo>
                  <a:pt x="88" y="131"/>
                </a:lnTo>
                <a:lnTo>
                  <a:pt x="89" y="131"/>
                </a:lnTo>
                <a:lnTo>
                  <a:pt x="90" y="131"/>
                </a:lnTo>
                <a:lnTo>
                  <a:pt x="91" y="131"/>
                </a:lnTo>
                <a:lnTo>
                  <a:pt x="91" y="132"/>
                </a:lnTo>
                <a:lnTo>
                  <a:pt x="92" y="132"/>
                </a:lnTo>
                <a:lnTo>
                  <a:pt x="92" y="134"/>
                </a:lnTo>
                <a:lnTo>
                  <a:pt x="93" y="134"/>
                </a:lnTo>
                <a:lnTo>
                  <a:pt x="94" y="134"/>
                </a:lnTo>
                <a:lnTo>
                  <a:pt x="96" y="134"/>
                </a:lnTo>
                <a:lnTo>
                  <a:pt x="97" y="134"/>
                </a:lnTo>
                <a:lnTo>
                  <a:pt x="97" y="132"/>
                </a:lnTo>
                <a:lnTo>
                  <a:pt x="99" y="132"/>
                </a:lnTo>
                <a:lnTo>
                  <a:pt x="100" y="131"/>
                </a:lnTo>
                <a:lnTo>
                  <a:pt x="101" y="131"/>
                </a:lnTo>
                <a:lnTo>
                  <a:pt x="102" y="131"/>
                </a:lnTo>
                <a:lnTo>
                  <a:pt x="104" y="130"/>
                </a:lnTo>
                <a:lnTo>
                  <a:pt x="105" y="130"/>
                </a:lnTo>
                <a:lnTo>
                  <a:pt x="107" y="129"/>
                </a:lnTo>
                <a:lnTo>
                  <a:pt x="108" y="129"/>
                </a:lnTo>
                <a:lnTo>
                  <a:pt x="109" y="129"/>
                </a:lnTo>
                <a:lnTo>
                  <a:pt x="109" y="128"/>
                </a:lnTo>
                <a:lnTo>
                  <a:pt x="110" y="128"/>
                </a:lnTo>
                <a:lnTo>
                  <a:pt x="112" y="128"/>
                </a:lnTo>
                <a:lnTo>
                  <a:pt x="113" y="127"/>
                </a:lnTo>
                <a:lnTo>
                  <a:pt x="114" y="127"/>
                </a:lnTo>
                <a:lnTo>
                  <a:pt x="115" y="126"/>
                </a:lnTo>
                <a:lnTo>
                  <a:pt x="116" y="124"/>
                </a:lnTo>
                <a:lnTo>
                  <a:pt x="117" y="123"/>
                </a:lnTo>
                <a:lnTo>
                  <a:pt x="118" y="123"/>
                </a:lnTo>
                <a:lnTo>
                  <a:pt x="118" y="122"/>
                </a:lnTo>
                <a:lnTo>
                  <a:pt x="120" y="122"/>
                </a:lnTo>
                <a:lnTo>
                  <a:pt x="121" y="121"/>
                </a:lnTo>
                <a:lnTo>
                  <a:pt x="122" y="120"/>
                </a:lnTo>
                <a:lnTo>
                  <a:pt x="123" y="120"/>
                </a:lnTo>
                <a:lnTo>
                  <a:pt x="123" y="119"/>
                </a:lnTo>
                <a:lnTo>
                  <a:pt x="124" y="119"/>
                </a:lnTo>
                <a:lnTo>
                  <a:pt x="124" y="118"/>
                </a:lnTo>
                <a:lnTo>
                  <a:pt x="125" y="118"/>
                </a:lnTo>
                <a:lnTo>
                  <a:pt x="126" y="116"/>
                </a:lnTo>
                <a:lnTo>
                  <a:pt x="128" y="115"/>
                </a:lnTo>
                <a:lnTo>
                  <a:pt x="129" y="115"/>
                </a:lnTo>
                <a:lnTo>
                  <a:pt x="130" y="114"/>
                </a:lnTo>
                <a:lnTo>
                  <a:pt x="130" y="113"/>
                </a:lnTo>
                <a:lnTo>
                  <a:pt x="131" y="113"/>
                </a:lnTo>
                <a:lnTo>
                  <a:pt x="131" y="112"/>
                </a:lnTo>
                <a:lnTo>
                  <a:pt x="132" y="111"/>
                </a:lnTo>
                <a:lnTo>
                  <a:pt x="133" y="110"/>
                </a:lnTo>
                <a:lnTo>
                  <a:pt x="133" y="108"/>
                </a:lnTo>
                <a:lnTo>
                  <a:pt x="133" y="107"/>
                </a:lnTo>
                <a:lnTo>
                  <a:pt x="133" y="106"/>
                </a:lnTo>
                <a:lnTo>
                  <a:pt x="134" y="105"/>
                </a:lnTo>
                <a:lnTo>
                  <a:pt x="134" y="104"/>
                </a:lnTo>
                <a:lnTo>
                  <a:pt x="134" y="103"/>
                </a:lnTo>
                <a:lnTo>
                  <a:pt x="134" y="102"/>
                </a:lnTo>
                <a:lnTo>
                  <a:pt x="134" y="100"/>
                </a:lnTo>
                <a:lnTo>
                  <a:pt x="134" y="99"/>
                </a:lnTo>
                <a:lnTo>
                  <a:pt x="134" y="98"/>
                </a:lnTo>
                <a:lnTo>
                  <a:pt x="134" y="97"/>
                </a:lnTo>
                <a:lnTo>
                  <a:pt x="133" y="97"/>
                </a:lnTo>
                <a:lnTo>
                  <a:pt x="132" y="96"/>
                </a:lnTo>
                <a:lnTo>
                  <a:pt x="131" y="95"/>
                </a:lnTo>
                <a:lnTo>
                  <a:pt x="130" y="95"/>
                </a:lnTo>
                <a:lnTo>
                  <a:pt x="129" y="94"/>
                </a:lnTo>
                <a:lnTo>
                  <a:pt x="128" y="94"/>
                </a:lnTo>
                <a:lnTo>
                  <a:pt x="126" y="94"/>
                </a:lnTo>
                <a:lnTo>
                  <a:pt x="125" y="94"/>
                </a:lnTo>
                <a:lnTo>
                  <a:pt x="124" y="94"/>
                </a:lnTo>
                <a:lnTo>
                  <a:pt x="123" y="94"/>
                </a:lnTo>
                <a:lnTo>
                  <a:pt x="122" y="94"/>
                </a:lnTo>
                <a:lnTo>
                  <a:pt x="121" y="94"/>
                </a:lnTo>
                <a:lnTo>
                  <a:pt x="120" y="94"/>
                </a:lnTo>
                <a:lnTo>
                  <a:pt x="118" y="95"/>
                </a:lnTo>
                <a:lnTo>
                  <a:pt x="117" y="95"/>
                </a:lnTo>
                <a:lnTo>
                  <a:pt x="116" y="95"/>
                </a:lnTo>
                <a:lnTo>
                  <a:pt x="116" y="96"/>
                </a:lnTo>
                <a:lnTo>
                  <a:pt x="115" y="96"/>
                </a:lnTo>
                <a:lnTo>
                  <a:pt x="114" y="96"/>
                </a:lnTo>
                <a:lnTo>
                  <a:pt x="113" y="96"/>
                </a:lnTo>
                <a:lnTo>
                  <a:pt x="113" y="97"/>
                </a:lnTo>
                <a:lnTo>
                  <a:pt x="112" y="97"/>
                </a:lnTo>
                <a:lnTo>
                  <a:pt x="110" y="97"/>
                </a:lnTo>
                <a:lnTo>
                  <a:pt x="109" y="98"/>
                </a:lnTo>
                <a:lnTo>
                  <a:pt x="108" y="98"/>
                </a:lnTo>
                <a:lnTo>
                  <a:pt x="107" y="99"/>
                </a:lnTo>
                <a:lnTo>
                  <a:pt x="105" y="99"/>
                </a:lnTo>
                <a:lnTo>
                  <a:pt x="104" y="99"/>
                </a:lnTo>
                <a:lnTo>
                  <a:pt x="102" y="99"/>
                </a:lnTo>
                <a:lnTo>
                  <a:pt x="101" y="99"/>
                </a:lnTo>
                <a:lnTo>
                  <a:pt x="100" y="99"/>
                </a:lnTo>
                <a:lnTo>
                  <a:pt x="99" y="100"/>
                </a:lnTo>
                <a:lnTo>
                  <a:pt x="98" y="100"/>
                </a:lnTo>
                <a:lnTo>
                  <a:pt x="97" y="100"/>
                </a:lnTo>
                <a:lnTo>
                  <a:pt x="96" y="100"/>
                </a:lnTo>
                <a:lnTo>
                  <a:pt x="94" y="100"/>
                </a:lnTo>
                <a:lnTo>
                  <a:pt x="93" y="99"/>
                </a:lnTo>
                <a:lnTo>
                  <a:pt x="92" y="99"/>
                </a:lnTo>
                <a:lnTo>
                  <a:pt x="91" y="99"/>
                </a:lnTo>
                <a:lnTo>
                  <a:pt x="90" y="98"/>
                </a:lnTo>
                <a:lnTo>
                  <a:pt x="89" y="98"/>
                </a:lnTo>
                <a:lnTo>
                  <a:pt x="88" y="97"/>
                </a:lnTo>
                <a:lnTo>
                  <a:pt x="86" y="97"/>
                </a:lnTo>
                <a:lnTo>
                  <a:pt x="86" y="96"/>
                </a:lnTo>
                <a:lnTo>
                  <a:pt x="85" y="96"/>
                </a:lnTo>
                <a:lnTo>
                  <a:pt x="85" y="95"/>
                </a:lnTo>
                <a:lnTo>
                  <a:pt x="84" y="95"/>
                </a:lnTo>
                <a:lnTo>
                  <a:pt x="84" y="94"/>
                </a:lnTo>
                <a:lnTo>
                  <a:pt x="83" y="94"/>
                </a:lnTo>
                <a:lnTo>
                  <a:pt x="81" y="91"/>
                </a:lnTo>
                <a:lnTo>
                  <a:pt x="80" y="89"/>
                </a:lnTo>
                <a:lnTo>
                  <a:pt x="78" y="88"/>
                </a:lnTo>
                <a:lnTo>
                  <a:pt x="77" y="87"/>
                </a:lnTo>
                <a:lnTo>
                  <a:pt x="76" y="84"/>
                </a:lnTo>
                <a:lnTo>
                  <a:pt x="76" y="83"/>
                </a:lnTo>
                <a:lnTo>
                  <a:pt x="75" y="82"/>
                </a:lnTo>
                <a:lnTo>
                  <a:pt x="75" y="81"/>
                </a:lnTo>
                <a:lnTo>
                  <a:pt x="75" y="80"/>
                </a:lnTo>
                <a:lnTo>
                  <a:pt x="75" y="79"/>
                </a:lnTo>
                <a:lnTo>
                  <a:pt x="75" y="76"/>
                </a:lnTo>
                <a:lnTo>
                  <a:pt x="75" y="75"/>
                </a:lnTo>
                <a:lnTo>
                  <a:pt x="76" y="74"/>
                </a:lnTo>
                <a:lnTo>
                  <a:pt x="76" y="73"/>
                </a:lnTo>
                <a:lnTo>
                  <a:pt x="76" y="72"/>
                </a:lnTo>
                <a:lnTo>
                  <a:pt x="77" y="71"/>
                </a:lnTo>
                <a:lnTo>
                  <a:pt x="78" y="70"/>
                </a:lnTo>
                <a:lnTo>
                  <a:pt x="80" y="68"/>
                </a:lnTo>
                <a:lnTo>
                  <a:pt x="81" y="67"/>
                </a:lnTo>
                <a:lnTo>
                  <a:pt x="83" y="65"/>
                </a:lnTo>
                <a:lnTo>
                  <a:pt x="84" y="64"/>
                </a:lnTo>
                <a:lnTo>
                  <a:pt x="85" y="64"/>
                </a:lnTo>
                <a:lnTo>
                  <a:pt x="86" y="63"/>
                </a:lnTo>
                <a:lnTo>
                  <a:pt x="88" y="63"/>
                </a:lnTo>
                <a:lnTo>
                  <a:pt x="89" y="64"/>
                </a:lnTo>
                <a:lnTo>
                  <a:pt x="89" y="65"/>
                </a:lnTo>
                <a:lnTo>
                  <a:pt x="90" y="66"/>
                </a:lnTo>
                <a:lnTo>
                  <a:pt x="91" y="67"/>
                </a:lnTo>
                <a:lnTo>
                  <a:pt x="91" y="68"/>
                </a:lnTo>
                <a:lnTo>
                  <a:pt x="92" y="68"/>
                </a:lnTo>
                <a:lnTo>
                  <a:pt x="92" y="70"/>
                </a:lnTo>
                <a:lnTo>
                  <a:pt x="93" y="71"/>
                </a:lnTo>
                <a:lnTo>
                  <a:pt x="93" y="72"/>
                </a:lnTo>
                <a:lnTo>
                  <a:pt x="94" y="72"/>
                </a:lnTo>
                <a:lnTo>
                  <a:pt x="94" y="73"/>
                </a:lnTo>
                <a:lnTo>
                  <a:pt x="96" y="73"/>
                </a:lnTo>
                <a:lnTo>
                  <a:pt x="96" y="74"/>
                </a:lnTo>
                <a:lnTo>
                  <a:pt x="97" y="74"/>
                </a:lnTo>
                <a:lnTo>
                  <a:pt x="97" y="75"/>
                </a:lnTo>
                <a:lnTo>
                  <a:pt x="98" y="75"/>
                </a:lnTo>
                <a:lnTo>
                  <a:pt x="99" y="75"/>
                </a:lnTo>
                <a:lnTo>
                  <a:pt x="99" y="76"/>
                </a:lnTo>
                <a:lnTo>
                  <a:pt x="100" y="76"/>
                </a:lnTo>
                <a:lnTo>
                  <a:pt x="101" y="78"/>
                </a:lnTo>
                <a:lnTo>
                  <a:pt x="102" y="78"/>
                </a:lnTo>
                <a:lnTo>
                  <a:pt x="102" y="79"/>
                </a:lnTo>
                <a:lnTo>
                  <a:pt x="104" y="79"/>
                </a:lnTo>
                <a:lnTo>
                  <a:pt x="105" y="79"/>
                </a:lnTo>
                <a:lnTo>
                  <a:pt x="106" y="80"/>
                </a:lnTo>
                <a:lnTo>
                  <a:pt x="107" y="80"/>
                </a:lnTo>
                <a:lnTo>
                  <a:pt x="108" y="80"/>
                </a:lnTo>
                <a:lnTo>
                  <a:pt x="109" y="81"/>
                </a:lnTo>
                <a:lnTo>
                  <a:pt x="110" y="81"/>
                </a:lnTo>
                <a:lnTo>
                  <a:pt x="112" y="81"/>
                </a:lnTo>
                <a:lnTo>
                  <a:pt x="113" y="82"/>
                </a:lnTo>
                <a:lnTo>
                  <a:pt x="114" y="82"/>
                </a:lnTo>
                <a:lnTo>
                  <a:pt x="115" y="82"/>
                </a:lnTo>
                <a:lnTo>
                  <a:pt x="115" y="83"/>
                </a:lnTo>
                <a:lnTo>
                  <a:pt x="116" y="83"/>
                </a:lnTo>
                <a:lnTo>
                  <a:pt x="117" y="83"/>
                </a:lnTo>
                <a:lnTo>
                  <a:pt x="118" y="83"/>
                </a:lnTo>
                <a:lnTo>
                  <a:pt x="118" y="84"/>
                </a:lnTo>
                <a:lnTo>
                  <a:pt x="120" y="84"/>
                </a:lnTo>
                <a:lnTo>
                  <a:pt x="121" y="84"/>
                </a:lnTo>
                <a:lnTo>
                  <a:pt x="122" y="84"/>
                </a:lnTo>
                <a:lnTo>
                  <a:pt x="123" y="84"/>
                </a:lnTo>
                <a:lnTo>
                  <a:pt x="124" y="84"/>
                </a:lnTo>
                <a:lnTo>
                  <a:pt x="125" y="84"/>
                </a:lnTo>
                <a:lnTo>
                  <a:pt x="126" y="84"/>
                </a:lnTo>
                <a:lnTo>
                  <a:pt x="128" y="84"/>
                </a:lnTo>
                <a:lnTo>
                  <a:pt x="128" y="83"/>
                </a:lnTo>
                <a:lnTo>
                  <a:pt x="129" y="83"/>
                </a:lnTo>
                <a:lnTo>
                  <a:pt x="130" y="82"/>
                </a:lnTo>
                <a:lnTo>
                  <a:pt x="131" y="82"/>
                </a:lnTo>
                <a:lnTo>
                  <a:pt x="132" y="81"/>
                </a:lnTo>
                <a:lnTo>
                  <a:pt x="133" y="81"/>
                </a:lnTo>
                <a:lnTo>
                  <a:pt x="133" y="80"/>
                </a:lnTo>
                <a:lnTo>
                  <a:pt x="134" y="80"/>
                </a:lnTo>
                <a:lnTo>
                  <a:pt x="136" y="80"/>
                </a:lnTo>
                <a:lnTo>
                  <a:pt x="137" y="79"/>
                </a:lnTo>
                <a:lnTo>
                  <a:pt x="138" y="76"/>
                </a:lnTo>
                <a:lnTo>
                  <a:pt x="138" y="75"/>
                </a:lnTo>
                <a:lnTo>
                  <a:pt x="138" y="74"/>
                </a:lnTo>
                <a:lnTo>
                  <a:pt x="138" y="73"/>
                </a:lnTo>
                <a:lnTo>
                  <a:pt x="138" y="72"/>
                </a:lnTo>
                <a:lnTo>
                  <a:pt x="138" y="71"/>
                </a:lnTo>
                <a:lnTo>
                  <a:pt x="139" y="71"/>
                </a:lnTo>
                <a:lnTo>
                  <a:pt x="139" y="70"/>
                </a:lnTo>
                <a:lnTo>
                  <a:pt x="139" y="68"/>
                </a:lnTo>
                <a:lnTo>
                  <a:pt x="139" y="67"/>
                </a:lnTo>
                <a:lnTo>
                  <a:pt x="139" y="66"/>
                </a:lnTo>
                <a:lnTo>
                  <a:pt x="139" y="65"/>
                </a:lnTo>
                <a:lnTo>
                  <a:pt x="139" y="64"/>
                </a:lnTo>
                <a:lnTo>
                  <a:pt x="139" y="63"/>
                </a:lnTo>
                <a:lnTo>
                  <a:pt x="139" y="62"/>
                </a:lnTo>
                <a:lnTo>
                  <a:pt x="139" y="60"/>
                </a:lnTo>
                <a:lnTo>
                  <a:pt x="139" y="59"/>
                </a:lnTo>
                <a:lnTo>
                  <a:pt x="139" y="58"/>
                </a:lnTo>
                <a:lnTo>
                  <a:pt x="139" y="57"/>
                </a:lnTo>
                <a:lnTo>
                  <a:pt x="139" y="56"/>
                </a:lnTo>
                <a:lnTo>
                  <a:pt x="139" y="55"/>
                </a:lnTo>
                <a:lnTo>
                  <a:pt x="139" y="54"/>
                </a:lnTo>
                <a:lnTo>
                  <a:pt x="139" y="52"/>
                </a:lnTo>
                <a:lnTo>
                  <a:pt x="138" y="52"/>
                </a:lnTo>
                <a:lnTo>
                  <a:pt x="138" y="51"/>
                </a:lnTo>
                <a:lnTo>
                  <a:pt x="138" y="50"/>
                </a:lnTo>
                <a:lnTo>
                  <a:pt x="138" y="49"/>
                </a:lnTo>
                <a:lnTo>
                  <a:pt x="138" y="48"/>
                </a:lnTo>
                <a:lnTo>
                  <a:pt x="138" y="47"/>
                </a:lnTo>
                <a:lnTo>
                  <a:pt x="138" y="46"/>
                </a:lnTo>
                <a:lnTo>
                  <a:pt x="138" y="44"/>
                </a:lnTo>
                <a:lnTo>
                  <a:pt x="138" y="43"/>
                </a:lnTo>
                <a:lnTo>
                  <a:pt x="138" y="42"/>
                </a:lnTo>
                <a:lnTo>
                  <a:pt x="138" y="41"/>
                </a:lnTo>
                <a:lnTo>
                  <a:pt x="138" y="40"/>
                </a:lnTo>
                <a:lnTo>
                  <a:pt x="138" y="39"/>
                </a:lnTo>
                <a:lnTo>
                  <a:pt x="138" y="38"/>
                </a:lnTo>
                <a:lnTo>
                  <a:pt x="138" y="36"/>
                </a:lnTo>
              </a:path>
            </a:pathLst>
          </a:custGeom>
          <a:solidFill>
            <a:srgbClr val="FFFF00"/>
          </a:solidFill>
          <a:ln w="3175">
            <a:solidFill>
              <a:schemeClr val="tx1">
                <a:lumMod val="95000"/>
                <a:lumOff val="5000"/>
              </a:schemeClr>
            </a:solidFill>
            <a:prstDash val="solid"/>
            <a:round/>
            <a:headEnd/>
            <a:tailEnd/>
          </a:ln>
          <a:extLst/>
        </p:spPr>
        <p:txBody>
          <a:bodyPr/>
          <a:lstStyle/>
          <a:p>
            <a:endParaRPr lang="en-US" dirty="0"/>
          </a:p>
        </p:txBody>
      </p:sp>
      <p:sp>
        <p:nvSpPr>
          <p:cNvPr id="119" name="Freeform 168"/>
          <p:cNvSpPr>
            <a:spLocks/>
          </p:cNvSpPr>
          <p:nvPr/>
        </p:nvSpPr>
        <p:spPr bwMode="auto">
          <a:xfrm>
            <a:off x="4557885" y="4160610"/>
            <a:ext cx="809467" cy="400248"/>
          </a:xfrm>
          <a:custGeom>
            <a:avLst/>
            <a:gdLst>
              <a:gd name="T0" fmla="*/ 296 w 312"/>
              <a:gd name="T1" fmla="*/ 2 h 182"/>
              <a:gd name="T2" fmla="*/ 311 w 312"/>
              <a:gd name="T3" fmla="*/ 24 h 182"/>
              <a:gd name="T4" fmla="*/ 311 w 312"/>
              <a:gd name="T5" fmla="*/ 52 h 182"/>
              <a:gd name="T6" fmla="*/ 311 w 312"/>
              <a:gd name="T7" fmla="*/ 76 h 182"/>
              <a:gd name="T8" fmla="*/ 311 w 312"/>
              <a:gd name="T9" fmla="*/ 106 h 182"/>
              <a:gd name="T10" fmla="*/ 311 w 312"/>
              <a:gd name="T11" fmla="*/ 126 h 182"/>
              <a:gd name="T12" fmla="*/ 311 w 312"/>
              <a:gd name="T13" fmla="*/ 145 h 182"/>
              <a:gd name="T14" fmla="*/ 312 w 312"/>
              <a:gd name="T15" fmla="*/ 163 h 182"/>
              <a:gd name="T16" fmla="*/ 298 w 312"/>
              <a:gd name="T17" fmla="*/ 166 h 182"/>
              <a:gd name="T18" fmla="*/ 284 w 312"/>
              <a:gd name="T19" fmla="*/ 168 h 182"/>
              <a:gd name="T20" fmla="*/ 266 w 312"/>
              <a:gd name="T21" fmla="*/ 169 h 182"/>
              <a:gd name="T22" fmla="*/ 255 w 312"/>
              <a:gd name="T23" fmla="*/ 169 h 182"/>
              <a:gd name="T24" fmla="*/ 241 w 312"/>
              <a:gd name="T25" fmla="*/ 170 h 182"/>
              <a:gd name="T26" fmla="*/ 221 w 312"/>
              <a:gd name="T27" fmla="*/ 172 h 182"/>
              <a:gd name="T28" fmla="*/ 207 w 312"/>
              <a:gd name="T29" fmla="*/ 172 h 182"/>
              <a:gd name="T30" fmla="*/ 194 w 312"/>
              <a:gd name="T31" fmla="*/ 173 h 182"/>
              <a:gd name="T32" fmla="*/ 171 w 312"/>
              <a:gd name="T33" fmla="*/ 176 h 182"/>
              <a:gd name="T34" fmla="*/ 154 w 312"/>
              <a:gd name="T35" fmla="*/ 176 h 182"/>
              <a:gd name="T36" fmla="*/ 138 w 312"/>
              <a:gd name="T37" fmla="*/ 177 h 182"/>
              <a:gd name="T38" fmla="*/ 99 w 312"/>
              <a:gd name="T39" fmla="*/ 180 h 182"/>
              <a:gd name="T40" fmla="*/ 65 w 312"/>
              <a:gd name="T41" fmla="*/ 181 h 182"/>
              <a:gd name="T42" fmla="*/ 61 w 312"/>
              <a:gd name="T43" fmla="*/ 174 h 182"/>
              <a:gd name="T44" fmla="*/ 66 w 312"/>
              <a:gd name="T45" fmla="*/ 169 h 182"/>
              <a:gd name="T46" fmla="*/ 71 w 312"/>
              <a:gd name="T47" fmla="*/ 171 h 182"/>
              <a:gd name="T48" fmla="*/ 72 w 312"/>
              <a:gd name="T49" fmla="*/ 162 h 182"/>
              <a:gd name="T50" fmla="*/ 65 w 312"/>
              <a:gd name="T51" fmla="*/ 160 h 182"/>
              <a:gd name="T52" fmla="*/ 52 w 312"/>
              <a:gd name="T53" fmla="*/ 155 h 182"/>
              <a:gd name="T54" fmla="*/ 55 w 312"/>
              <a:gd name="T55" fmla="*/ 145 h 182"/>
              <a:gd name="T56" fmla="*/ 60 w 312"/>
              <a:gd name="T57" fmla="*/ 137 h 182"/>
              <a:gd name="T58" fmla="*/ 57 w 312"/>
              <a:gd name="T59" fmla="*/ 133 h 182"/>
              <a:gd name="T60" fmla="*/ 47 w 312"/>
              <a:gd name="T61" fmla="*/ 128 h 182"/>
              <a:gd name="T62" fmla="*/ 56 w 312"/>
              <a:gd name="T63" fmla="*/ 124 h 182"/>
              <a:gd name="T64" fmla="*/ 60 w 312"/>
              <a:gd name="T65" fmla="*/ 116 h 182"/>
              <a:gd name="T66" fmla="*/ 57 w 312"/>
              <a:gd name="T67" fmla="*/ 107 h 182"/>
              <a:gd name="T68" fmla="*/ 47 w 312"/>
              <a:gd name="T69" fmla="*/ 92 h 182"/>
              <a:gd name="T70" fmla="*/ 41 w 312"/>
              <a:gd name="T71" fmla="*/ 85 h 182"/>
              <a:gd name="T72" fmla="*/ 40 w 312"/>
              <a:gd name="T73" fmla="*/ 70 h 182"/>
              <a:gd name="T74" fmla="*/ 32 w 312"/>
              <a:gd name="T75" fmla="*/ 66 h 182"/>
              <a:gd name="T76" fmla="*/ 28 w 312"/>
              <a:gd name="T77" fmla="*/ 62 h 182"/>
              <a:gd name="T78" fmla="*/ 32 w 312"/>
              <a:gd name="T79" fmla="*/ 60 h 182"/>
              <a:gd name="T80" fmla="*/ 26 w 312"/>
              <a:gd name="T81" fmla="*/ 56 h 182"/>
              <a:gd name="T82" fmla="*/ 24 w 312"/>
              <a:gd name="T83" fmla="*/ 48 h 182"/>
              <a:gd name="T84" fmla="*/ 20 w 312"/>
              <a:gd name="T85" fmla="*/ 36 h 182"/>
              <a:gd name="T86" fmla="*/ 13 w 312"/>
              <a:gd name="T87" fmla="*/ 36 h 182"/>
              <a:gd name="T88" fmla="*/ 11 w 312"/>
              <a:gd name="T89" fmla="*/ 28 h 182"/>
              <a:gd name="T90" fmla="*/ 12 w 312"/>
              <a:gd name="T91" fmla="*/ 24 h 182"/>
              <a:gd name="T92" fmla="*/ 18 w 312"/>
              <a:gd name="T93" fmla="*/ 16 h 182"/>
              <a:gd name="T94" fmla="*/ 11 w 312"/>
              <a:gd name="T95" fmla="*/ 17 h 182"/>
              <a:gd name="T96" fmla="*/ 5 w 312"/>
              <a:gd name="T97" fmla="*/ 16 h 182"/>
              <a:gd name="T98" fmla="*/ 3 w 312"/>
              <a:gd name="T99" fmla="*/ 17 h 182"/>
              <a:gd name="T100" fmla="*/ 1 w 312"/>
              <a:gd name="T101" fmla="*/ 10 h 182"/>
              <a:gd name="T102" fmla="*/ 7 w 312"/>
              <a:gd name="T103" fmla="*/ 5 h 182"/>
              <a:gd name="T104" fmla="*/ 15 w 312"/>
              <a:gd name="T105" fmla="*/ 0 h 182"/>
              <a:gd name="T106" fmla="*/ 49 w 312"/>
              <a:gd name="T107" fmla="*/ 0 h 182"/>
              <a:gd name="T108" fmla="*/ 65 w 312"/>
              <a:gd name="T109" fmla="*/ 0 h 182"/>
              <a:gd name="T110" fmla="*/ 87 w 312"/>
              <a:gd name="T111" fmla="*/ 0 h 182"/>
              <a:gd name="T112" fmla="*/ 109 w 312"/>
              <a:gd name="T113" fmla="*/ 0 h 182"/>
              <a:gd name="T114" fmla="*/ 135 w 312"/>
              <a:gd name="T115" fmla="*/ 0 h 182"/>
              <a:gd name="T116" fmla="*/ 153 w 312"/>
              <a:gd name="T117" fmla="*/ 0 h 182"/>
              <a:gd name="T118" fmla="*/ 187 w 312"/>
              <a:gd name="T119" fmla="*/ 1 h 182"/>
              <a:gd name="T120" fmla="*/ 220 w 312"/>
              <a:gd name="T121" fmla="*/ 2 h 182"/>
              <a:gd name="T122" fmla="*/ 245 w 312"/>
              <a:gd name="T123" fmla="*/ 2 h 1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12" h="182">
                <a:moveTo>
                  <a:pt x="272" y="2"/>
                </a:moveTo>
                <a:lnTo>
                  <a:pt x="273" y="2"/>
                </a:lnTo>
                <a:lnTo>
                  <a:pt x="276" y="2"/>
                </a:lnTo>
                <a:lnTo>
                  <a:pt x="280" y="2"/>
                </a:lnTo>
                <a:lnTo>
                  <a:pt x="284" y="2"/>
                </a:lnTo>
                <a:lnTo>
                  <a:pt x="287" y="2"/>
                </a:lnTo>
                <a:lnTo>
                  <a:pt x="288" y="2"/>
                </a:lnTo>
                <a:lnTo>
                  <a:pt x="295" y="2"/>
                </a:lnTo>
                <a:lnTo>
                  <a:pt x="296" y="2"/>
                </a:lnTo>
                <a:lnTo>
                  <a:pt x="298" y="2"/>
                </a:lnTo>
                <a:lnTo>
                  <a:pt x="301" y="2"/>
                </a:lnTo>
                <a:lnTo>
                  <a:pt x="304" y="2"/>
                </a:lnTo>
                <a:lnTo>
                  <a:pt x="307" y="2"/>
                </a:lnTo>
                <a:lnTo>
                  <a:pt x="307" y="5"/>
                </a:lnTo>
                <a:lnTo>
                  <a:pt x="308" y="8"/>
                </a:lnTo>
                <a:lnTo>
                  <a:pt x="309" y="17"/>
                </a:lnTo>
                <a:lnTo>
                  <a:pt x="311" y="22"/>
                </a:lnTo>
                <a:lnTo>
                  <a:pt x="311" y="24"/>
                </a:lnTo>
                <a:lnTo>
                  <a:pt x="311" y="26"/>
                </a:lnTo>
                <a:lnTo>
                  <a:pt x="311" y="27"/>
                </a:lnTo>
                <a:lnTo>
                  <a:pt x="311" y="30"/>
                </a:lnTo>
                <a:lnTo>
                  <a:pt x="311" y="32"/>
                </a:lnTo>
                <a:lnTo>
                  <a:pt x="311" y="33"/>
                </a:lnTo>
                <a:lnTo>
                  <a:pt x="311" y="34"/>
                </a:lnTo>
                <a:lnTo>
                  <a:pt x="311" y="36"/>
                </a:lnTo>
                <a:lnTo>
                  <a:pt x="311" y="46"/>
                </a:lnTo>
                <a:lnTo>
                  <a:pt x="311" y="52"/>
                </a:lnTo>
                <a:lnTo>
                  <a:pt x="311" y="54"/>
                </a:lnTo>
                <a:lnTo>
                  <a:pt x="311" y="56"/>
                </a:lnTo>
                <a:lnTo>
                  <a:pt x="311" y="61"/>
                </a:lnTo>
                <a:lnTo>
                  <a:pt x="311" y="62"/>
                </a:lnTo>
                <a:lnTo>
                  <a:pt x="311" y="64"/>
                </a:lnTo>
                <a:lnTo>
                  <a:pt x="311" y="68"/>
                </a:lnTo>
                <a:lnTo>
                  <a:pt x="311" y="72"/>
                </a:lnTo>
                <a:lnTo>
                  <a:pt x="311" y="73"/>
                </a:lnTo>
                <a:lnTo>
                  <a:pt x="311" y="76"/>
                </a:lnTo>
                <a:lnTo>
                  <a:pt x="311" y="77"/>
                </a:lnTo>
                <a:lnTo>
                  <a:pt x="311" y="81"/>
                </a:lnTo>
                <a:lnTo>
                  <a:pt x="311" y="83"/>
                </a:lnTo>
                <a:lnTo>
                  <a:pt x="311" y="85"/>
                </a:lnTo>
                <a:lnTo>
                  <a:pt x="311" y="89"/>
                </a:lnTo>
                <a:lnTo>
                  <a:pt x="311" y="97"/>
                </a:lnTo>
                <a:lnTo>
                  <a:pt x="311" y="100"/>
                </a:lnTo>
                <a:lnTo>
                  <a:pt x="311" y="101"/>
                </a:lnTo>
                <a:lnTo>
                  <a:pt x="311" y="106"/>
                </a:lnTo>
                <a:lnTo>
                  <a:pt x="311" y="107"/>
                </a:lnTo>
                <a:lnTo>
                  <a:pt x="311" y="109"/>
                </a:lnTo>
                <a:lnTo>
                  <a:pt x="311" y="115"/>
                </a:lnTo>
                <a:lnTo>
                  <a:pt x="311" y="118"/>
                </a:lnTo>
                <a:lnTo>
                  <a:pt x="311" y="121"/>
                </a:lnTo>
                <a:lnTo>
                  <a:pt x="311" y="122"/>
                </a:lnTo>
                <a:lnTo>
                  <a:pt x="311" y="123"/>
                </a:lnTo>
                <a:lnTo>
                  <a:pt x="311" y="124"/>
                </a:lnTo>
                <a:lnTo>
                  <a:pt x="311" y="126"/>
                </a:lnTo>
                <a:lnTo>
                  <a:pt x="311" y="130"/>
                </a:lnTo>
                <a:lnTo>
                  <a:pt x="311" y="132"/>
                </a:lnTo>
                <a:lnTo>
                  <a:pt x="311" y="133"/>
                </a:lnTo>
                <a:lnTo>
                  <a:pt x="311" y="134"/>
                </a:lnTo>
                <a:lnTo>
                  <a:pt x="311" y="137"/>
                </a:lnTo>
                <a:lnTo>
                  <a:pt x="311" y="139"/>
                </a:lnTo>
                <a:lnTo>
                  <a:pt x="311" y="141"/>
                </a:lnTo>
                <a:lnTo>
                  <a:pt x="311" y="144"/>
                </a:lnTo>
                <a:lnTo>
                  <a:pt x="311" y="145"/>
                </a:lnTo>
                <a:lnTo>
                  <a:pt x="311" y="147"/>
                </a:lnTo>
                <a:lnTo>
                  <a:pt x="311" y="148"/>
                </a:lnTo>
                <a:lnTo>
                  <a:pt x="311" y="149"/>
                </a:lnTo>
                <a:lnTo>
                  <a:pt x="311" y="154"/>
                </a:lnTo>
                <a:lnTo>
                  <a:pt x="311" y="155"/>
                </a:lnTo>
                <a:lnTo>
                  <a:pt x="311" y="158"/>
                </a:lnTo>
                <a:lnTo>
                  <a:pt x="311" y="160"/>
                </a:lnTo>
                <a:lnTo>
                  <a:pt x="311" y="163"/>
                </a:lnTo>
                <a:lnTo>
                  <a:pt x="312" y="163"/>
                </a:lnTo>
                <a:lnTo>
                  <a:pt x="312" y="164"/>
                </a:lnTo>
                <a:lnTo>
                  <a:pt x="312" y="165"/>
                </a:lnTo>
                <a:lnTo>
                  <a:pt x="311" y="165"/>
                </a:lnTo>
                <a:lnTo>
                  <a:pt x="309" y="165"/>
                </a:lnTo>
                <a:lnTo>
                  <a:pt x="307" y="165"/>
                </a:lnTo>
                <a:lnTo>
                  <a:pt x="306" y="165"/>
                </a:lnTo>
                <a:lnTo>
                  <a:pt x="305" y="165"/>
                </a:lnTo>
                <a:lnTo>
                  <a:pt x="303" y="165"/>
                </a:lnTo>
                <a:lnTo>
                  <a:pt x="298" y="166"/>
                </a:lnTo>
                <a:lnTo>
                  <a:pt x="297" y="166"/>
                </a:lnTo>
                <a:lnTo>
                  <a:pt x="296" y="166"/>
                </a:lnTo>
                <a:lnTo>
                  <a:pt x="293" y="166"/>
                </a:lnTo>
                <a:lnTo>
                  <a:pt x="292" y="166"/>
                </a:lnTo>
                <a:lnTo>
                  <a:pt x="291" y="166"/>
                </a:lnTo>
                <a:lnTo>
                  <a:pt x="290" y="166"/>
                </a:lnTo>
                <a:lnTo>
                  <a:pt x="288" y="166"/>
                </a:lnTo>
                <a:lnTo>
                  <a:pt x="287" y="166"/>
                </a:lnTo>
                <a:lnTo>
                  <a:pt x="284" y="168"/>
                </a:lnTo>
                <a:lnTo>
                  <a:pt x="281" y="168"/>
                </a:lnTo>
                <a:lnTo>
                  <a:pt x="280" y="168"/>
                </a:lnTo>
                <a:lnTo>
                  <a:pt x="277" y="168"/>
                </a:lnTo>
                <a:lnTo>
                  <a:pt x="276" y="168"/>
                </a:lnTo>
                <a:lnTo>
                  <a:pt x="275" y="168"/>
                </a:lnTo>
                <a:lnTo>
                  <a:pt x="272" y="168"/>
                </a:lnTo>
                <a:lnTo>
                  <a:pt x="271" y="169"/>
                </a:lnTo>
                <a:lnTo>
                  <a:pt x="268" y="169"/>
                </a:lnTo>
                <a:lnTo>
                  <a:pt x="266" y="169"/>
                </a:lnTo>
                <a:lnTo>
                  <a:pt x="265" y="169"/>
                </a:lnTo>
                <a:lnTo>
                  <a:pt x="264" y="169"/>
                </a:lnTo>
                <a:lnTo>
                  <a:pt x="261" y="169"/>
                </a:lnTo>
                <a:lnTo>
                  <a:pt x="260" y="169"/>
                </a:lnTo>
                <a:lnTo>
                  <a:pt x="259" y="169"/>
                </a:lnTo>
                <a:lnTo>
                  <a:pt x="258" y="169"/>
                </a:lnTo>
                <a:lnTo>
                  <a:pt x="257" y="169"/>
                </a:lnTo>
                <a:lnTo>
                  <a:pt x="256" y="169"/>
                </a:lnTo>
                <a:lnTo>
                  <a:pt x="255" y="169"/>
                </a:lnTo>
                <a:lnTo>
                  <a:pt x="253" y="170"/>
                </a:lnTo>
                <a:lnTo>
                  <a:pt x="252" y="170"/>
                </a:lnTo>
                <a:lnTo>
                  <a:pt x="251" y="170"/>
                </a:lnTo>
                <a:lnTo>
                  <a:pt x="249" y="170"/>
                </a:lnTo>
                <a:lnTo>
                  <a:pt x="248" y="170"/>
                </a:lnTo>
                <a:lnTo>
                  <a:pt x="247" y="170"/>
                </a:lnTo>
                <a:lnTo>
                  <a:pt x="245" y="170"/>
                </a:lnTo>
                <a:lnTo>
                  <a:pt x="244" y="170"/>
                </a:lnTo>
                <a:lnTo>
                  <a:pt x="241" y="170"/>
                </a:lnTo>
                <a:lnTo>
                  <a:pt x="239" y="170"/>
                </a:lnTo>
                <a:lnTo>
                  <a:pt x="237" y="170"/>
                </a:lnTo>
                <a:lnTo>
                  <a:pt x="236" y="171"/>
                </a:lnTo>
                <a:lnTo>
                  <a:pt x="235" y="171"/>
                </a:lnTo>
                <a:lnTo>
                  <a:pt x="232" y="171"/>
                </a:lnTo>
                <a:lnTo>
                  <a:pt x="228" y="171"/>
                </a:lnTo>
                <a:lnTo>
                  <a:pt x="227" y="171"/>
                </a:lnTo>
                <a:lnTo>
                  <a:pt x="225" y="171"/>
                </a:lnTo>
                <a:lnTo>
                  <a:pt x="221" y="172"/>
                </a:lnTo>
                <a:lnTo>
                  <a:pt x="220" y="172"/>
                </a:lnTo>
                <a:lnTo>
                  <a:pt x="218" y="172"/>
                </a:lnTo>
                <a:lnTo>
                  <a:pt x="213" y="172"/>
                </a:lnTo>
                <a:lnTo>
                  <a:pt x="212" y="172"/>
                </a:lnTo>
                <a:lnTo>
                  <a:pt x="211" y="172"/>
                </a:lnTo>
                <a:lnTo>
                  <a:pt x="210" y="172"/>
                </a:lnTo>
                <a:lnTo>
                  <a:pt x="209" y="172"/>
                </a:lnTo>
                <a:lnTo>
                  <a:pt x="208" y="172"/>
                </a:lnTo>
                <a:lnTo>
                  <a:pt x="207" y="172"/>
                </a:lnTo>
                <a:lnTo>
                  <a:pt x="205" y="172"/>
                </a:lnTo>
                <a:lnTo>
                  <a:pt x="205" y="173"/>
                </a:lnTo>
                <a:lnTo>
                  <a:pt x="204" y="173"/>
                </a:lnTo>
                <a:lnTo>
                  <a:pt x="203" y="173"/>
                </a:lnTo>
                <a:lnTo>
                  <a:pt x="202" y="173"/>
                </a:lnTo>
                <a:lnTo>
                  <a:pt x="201" y="173"/>
                </a:lnTo>
                <a:lnTo>
                  <a:pt x="197" y="173"/>
                </a:lnTo>
                <a:lnTo>
                  <a:pt x="195" y="173"/>
                </a:lnTo>
                <a:lnTo>
                  <a:pt x="194" y="173"/>
                </a:lnTo>
                <a:lnTo>
                  <a:pt x="193" y="173"/>
                </a:lnTo>
                <a:lnTo>
                  <a:pt x="191" y="173"/>
                </a:lnTo>
                <a:lnTo>
                  <a:pt x="188" y="174"/>
                </a:lnTo>
                <a:lnTo>
                  <a:pt x="184" y="174"/>
                </a:lnTo>
                <a:lnTo>
                  <a:pt x="180" y="174"/>
                </a:lnTo>
                <a:lnTo>
                  <a:pt x="177" y="174"/>
                </a:lnTo>
                <a:lnTo>
                  <a:pt x="173" y="174"/>
                </a:lnTo>
                <a:lnTo>
                  <a:pt x="172" y="174"/>
                </a:lnTo>
                <a:lnTo>
                  <a:pt x="171" y="176"/>
                </a:lnTo>
                <a:lnTo>
                  <a:pt x="169" y="176"/>
                </a:lnTo>
                <a:lnTo>
                  <a:pt x="165" y="176"/>
                </a:lnTo>
                <a:lnTo>
                  <a:pt x="164" y="176"/>
                </a:lnTo>
                <a:lnTo>
                  <a:pt x="163" y="176"/>
                </a:lnTo>
                <a:lnTo>
                  <a:pt x="162" y="176"/>
                </a:lnTo>
                <a:lnTo>
                  <a:pt x="161" y="176"/>
                </a:lnTo>
                <a:lnTo>
                  <a:pt x="160" y="176"/>
                </a:lnTo>
                <a:lnTo>
                  <a:pt x="157" y="176"/>
                </a:lnTo>
                <a:lnTo>
                  <a:pt x="154" y="176"/>
                </a:lnTo>
                <a:lnTo>
                  <a:pt x="152" y="177"/>
                </a:lnTo>
                <a:lnTo>
                  <a:pt x="151" y="177"/>
                </a:lnTo>
                <a:lnTo>
                  <a:pt x="149" y="177"/>
                </a:lnTo>
                <a:lnTo>
                  <a:pt x="145" y="177"/>
                </a:lnTo>
                <a:lnTo>
                  <a:pt x="144" y="177"/>
                </a:lnTo>
                <a:lnTo>
                  <a:pt x="143" y="177"/>
                </a:lnTo>
                <a:lnTo>
                  <a:pt x="141" y="177"/>
                </a:lnTo>
                <a:lnTo>
                  <a:pt x="140" y="177"/>
                </a:lnTo>
                <a:lnTo>
                  <a:pt x="138" y="177"/>
                </a:lnTo>
                <a:lnTo>
                  <a:pt x="132" y="178"/>
                </a:lnTo>
                <a:lnTo>
                  <a:pt x="129" y="178"/>
                </a:lnTo>
                <a:lnTo>
                  <a:pt x="128" y="178"/>
                </a:lnTo>
                <a:lnTo>
                  <a:pt x="125" y="178"/>
                </a:lnTo>
                <a:lnTo>
                  <a:pt x="117" y="179"/>
                </a:lnTo>
                <a:lnTo>
                  <a:pt x="113" y="179"/>
                </a:lnTo>
                <a:lnTo>
                  <a:pt x="107" y="179"/>
                </a:lnTo>
                <a:lnTo>
                  <a:pt x="101" y="179"/>
                </a:lnTo>
                <a:lnTo>
                  <a:pt x="99" y="180"/>
                </a:lnTo>
                <a:lnTo>
                  <a:pt x="95" y="180"/>
                </a:lnTo>
                <a:lnTo>
                  <a:pt x="93" y="180"/>
                </a:lnTo>
                <a:lnTo>
                  <a:pt x="85" y="181"/>
                </a:lnTo>
                <a:lnTo>
                  <a:pt x="83" y="181"/>
                </a:lnTo>
                <a:lnTo>
                  <a:pt x="76" y="181"/>
                </a:lnTo>
                <a:lnTo>
                  <a:pt x="72" y="181"/>
                </a:lnTo>
                <a:lnTo>
                  <a:pt x="66" y="182"/>
                </a:lnTo>
                <a:lnTo>
                  <a:pt x="65" y="182"/>
                </a:lnTo>
                <a:lnTo>
                  <a:pt x="65" y="181"/>
                </a:lnTo>
                <a:lnTo>
                  <a:pt x="66" y="181"/>
                </a:lnTo>
                <a:lnTo>
                  <a:pt x="66" y="180"/>
                </a:lnTo>
                <a:lnTo>
                  <a:pt x="65" y="179"/>
                </a:lnTo>
                <a:lnTo>
                  <a:pt x="64" y="178"/>
                </a:lnTo>
                <a:lnTo>
                  <a:pt x="64" y="177"/>
                </a:lnTo>
                <a:lnTo>
                  <a:pt x="64" y="176"/>
                </a:lnTo>
                <a:lnTo>
                  <a:pt x="63" y="176"/>
                </a:lnTo>
                <a:lnTo>
                  <a:pt x="63" y="174"/>
                </a:lnTo>
                <a:lnTo>
                  <a:pt x="61" y="174"/>
                </a:lnTo>
                <a:lnTo>
                  <a:pt x="61" y="173"/>
                </a:lnTo>
                <a:lnTo>
                  <a:pt x="61" y="172"/>
                </a:lnTo>
                <a:lnTo>
                  <a:pt x="63" y="172"/>
                </a:lnTo>
                <a:lnTo>
                  <a:pt x="63" y="171"/>
                </a:lnTo>
                <a:lnTo>
                  <a:pt x="64" y="171"/>
                </a:lnTo>
                <a:lnTo>
                  <a:pt x="64" y="170"/>
                </a:lnTo>
                <a:lnTo>
                  <a:pt x="64" y="169"/>
                </a:lnTo>
                <a:lnTo>
                  <a:pt x="65" y="169"/>
                </a:lnTo>
                <a:lnTo>
                  <a:pt x="66" y="169"/>
                </a:lnTo>
                <a:lnTo>
                  <a:pt x="66" y="170"/>
                </a:lnTo>
                <a:lnTo>
                  <a:pt x="66" y="171"/>
                </a:lnTo>
                <a:lnTo>
                  <a:pt x="66" y="172"/>
                </a:lnTo>
                <a:lnTo>
                  <a:pt x="67" y="172"/>
                </a:lnTo>
                <a:lnTo>
                  <a:pt x="67" y="173"/>
                </a:lnTo>
                <a:lnTo>
                  <a:pt x="68" y="173"/>
                </a:lnTo>
                <a:lnTo>
                  <a:pt x="69" y="172"/>
                </a:lnTo>
                <a:lnTo>
                  <a:pt x="71" y="172"/>
                </a:lnTo>
                <a:lnTo>
                  <a:pt x="71" y="171"/>
                </a:lnTo>
                <a:lnTo>
                  <a:pt x="71" y="170"/>
                </a:lnTo>
                <a:lnTo>
                  <a:pt x="72" y="170"/>
                </a:lnTo>
                <a:lnTo>
                  <a:pt x="72" y="169"/>
                </a:lnTo>
                <a:lnTo>
                  <a:pt x="73" y="168"/>
                </a:lnTo>
                <a:lnTo>
                  <a:pt x="73" y="166"/>
                </a:lnTo>
                <a:lnTo>
                  <a:pt x="73" y="165"/>
                </a:lnTo>
                <a:lnTo>
                  <a:pt x="72" y="164"/>
                </a:lnTo>
                <a:lnTo>
                  <a:pt x="72" y="163"/>
                </a:lnTo>
                <a:lnTo>
                  <a:pt x="72" y="162"/>
                </a:lnTo>
                <a:lnTo>
                  <a:pt x="72" y="161"/>
                </a:lnTo>
                <a:lnTo>
                  <a:pt x="72" y="160"/>
                </a:lnTo>
                <a:lnTo>
                  <a:pt x="71" y="158"/>
                </a:lnTo>
                <a:lnTo>
                  <a:pt x="69" y="158"/>
                </a:lnTo>
                <a:lnTo>
                  <a:pt x="68" y="158"/>
                </a:lnTo>
                <a:lnTo>
                  <a:pt x="67" y="158"/>
                </a:lnTo>
                <a:lnTo>
                  <a:pt x="67" y="160"/>
                </a:lnTo>
                <a:lnTo>
                  <a:pt x="66" y="160"/>
                </a:lnTo>
                <a:lnTo>
                  <a:pt x="65" y="160"/>
                </a:lnTo>
                <a:lnTo>
                  <a:pt x="64" y="160"/>
                </a:lnTo>
                <a:lnTo>
                  <a:pt x="63" y="160"/>
                </a:lnTo>
                <a:lnTo>
                  <a:pt x="60" y="160"/>
                </a:lnTo>
                <a:lnTo>
                  <a:pt x="57" y="160"/>
                </a:lnTo>
                <a:lnTo>
                  <a:pt x="56" y="160"/>
                </a:lnTo>
                <a:lnTo>
                  <a:pt x="55" y="158"/>
                </a:lnTo>
                <a:lnTo>
                  <a:pt x="55" y="157"/>
                </a:lnTo>
                <a:lnTo>
                  <a:pt x="53" y="156"/>
                </a:lnTo>
                <a:lnTo>
                  <a:pt x="52" y="155"/>
                </a:lnTo>
                <a:lnTo>
                  <a:pt x="51" y="154"/>
                </a:lnTo>
                <a:lnTo>
                  <a:pt x="50" y="153"/>
                </a:lnTo>
                <a:lnTo>
                  <a:pt x="50" y="152"/>
                </a:lnTo>
                <a:lnTo>
                  <a:pt x="51" y="150"/>
                </a:lnTo>
                <a:lnTo>
                  <a:pt x="51" y="149"/>
                </a:lnTo>
                <a:lnTo>
                  <a:pt x="51" y="148"/>
                </a:lnTo>
                <a:lnTo>
                  <a:pt x="52" y="147"/>
                </a:lnTo>
                <a:lnTo>
                  <a:pt x="53" y="146"/>
                </a:lnTo>
                <a:lnTo>
                  <a:pt x="55" y="145"/>
                </a:lnTo>
                <a:lnTo>
                  <a:pt x="56" y="144"/>
                </a:lnTo>
                <a:lnTo>
                  <a:pt x="57" y="142"/>
                </a:lnTo>
                <a:lnTo>
                  <a:pt x="58" y="142"/>
                </a:lnTo>
                <a:lnTo>
                  <a:pt x="58" y="141"/>
                </a:lnTo>
                <a:lnTo>
                  <a:pt x="58" y="140"/>
                </a:lnTo>
                <a:lnTo>
                  <a:pt x="57" y="138"/>
                </a:lnTo>
                <a:lnTo>
                  <a:pt x="58" y="137"/>
                </a:lnTo>
                <a:lnTo>
                  <a:pt x="59" y="137"/>
                </a:lnTo>
                <a:lnTo>
                  <a:pt x="60" y="137"/>
                </a:lnTo>
                <a:lnTo>
                  <a:pt x="61" y="138"/>
                </a:lnTo>
                <a:lnTo>
                  <a:pt x="61" y="139"/>
                </a:lnTo>
                <a:lnTo>
                  <a:pt x="63" y="139"/>
                </a:lnTo>
                <a:lnTo>
                  <a:pt x="63" y="138"/>
                </a:lnTo>
                <a:lnTo>
                  <a:pt x="63" y="137"/>
                </a:lnTo>
                <a:lnTo>
                  <a:pt x="60" y="134"/>
                </a:lnTo>
                <a:lnTo>
                  <a:pt x="59" y="133"/>
                </a:lnTo>
                <a:lnTo>
                  <a:pt x="58" y="133"/>
                </a:lnTo>
                <a:lnTo>
                  <a:pt x="57" y="133"/>
                </a:lnTo>
                <a:lnTo>
                  <a:pt x="56" y="133"/>
                </a:lnTo>
                <a:lnTo>
                  <a:pt x="55" y="134"/>
                </a:lnTo>
                <a:lnTo>
                  <a:pt x="53" y="134"/>
                </a:lnTo>
                <a:lnTo>
                  <a:pt x="52" y="132"/>
                </a:lnTo>
                <a:lnTo>
                  <a:pt x="51" y="131"/>
                </a:lnTo>
                <a:lnTo>
                  <a:pt x="50" y="130"/>
                </a:lnTo>
                <a:lnTo>
                  <a:pt x="49" y="129"/>
                </a:lnTo>
                <a:lnTo>
                  <a:pt x="48" y="128"/>
                </a:lnTo>
                <a:lnTo>
                  <a:pt x="47" y="128"/>
                </a:lnTo>
                <a:lnTo>
                  <a:pt x="47" y="126"/>
                </a:lnTo>
                <a:lnTo>
                  <a:pt x="47" y="125"/>
                </a:lnTo>
                <a:lnTo>
                  <a:pt x="48" y="125"/>
                </a:lnTo>
                <a:lnTo>
                  <a:pt x="49" y="125"/>
                </a:lnTo>
                <a:lnTo>
                  <a:pt x="50" y="125"/>
                </a:lnTo>
                <a:lnTo>
                  <a:pt x="51" y="125"/>
                </a:lnTo>
                <a:lnTo>
                  <a:pt x="52" y="124"/>
                </a:lnTo>
                <a:lnTo>
                  <a:pt x="55" y="124"/>
                </a:lnTo>
                <a:lnTo>
                  <a:pt x="56" y="124"/>
                </a:lnTo>
                <a:lnTo>
                  <a:pt x="57" y="123"/>
                </a:lnTo>
                <a:lnTo>
                  <a:pt x="58" y="123"/>
                </a:lnTo>
                <a:lnTo>
                  <a:pt x="58" y="122"/>
                </a:lnTo>
                <a:lnTo>
                  <a:pt x="58" y="121"/>
                </a:lnTo>
                <a:lnTo>
                  <a:pt x="58" y="120"/>
                </a:lnTo>
                <a:lnTo>
                  <a:pt x="59" y="118"/>
                </a:lnTo>
                <a:lnTo>
                  <a:pt x="60" y="118"/>
                </a:lnTo>
                <a:lnTo>
                  <a:pt x="60" y="117"/>
                </a:lnTo>
                <a:lnTo>
                  <a:pt x="60" y="116"/>
                </a:lnTo>
                <a:lnTo>
                  <a:pt x="59" y="115"/>
                </a:lnTo>
                <a:lnTo>
                  <a:pt x="58" y="115"/>
                </a:lnTo>
                <a:lnTo>
                  <a:pt x="58" y="114"/>
                </a:lnTo>
                <a:lnTo>
                  <a:pt x="58" y="113"/>
                </a:lnTo>
                <a:lnTo>
                  <a:pt x="58" y="112"/>
                </a:lnTo>
                <a:lnTo>
                  <a:pt x="58" y="110"/>
                </a:lnTo>
                <a:lnTo>
                  <a:pt x="58" y="109"/>
                </a:lnTo>
                <a:lnTo>
                  <a:pt x="58" y="108"/>
                </a:lnTo>
                <a:lnTo>
                  <a:pt x="57" y="107"/>
                </a:lnTo>
                <a:lnTo>
                  <a:pt x="56" y="104"/>
                </a:lnTo>
                <a:lnTo>
                  <a:pt x="56" y="102"/>
                </a:lnTo>
                <a:lnTo>
                  <a:pt x="55" y="99"/>
                </a:lnTo>
                <a:lnTo>
                  <a:pt x="55" y="97"/>
                </a:lnTo>
                <a:lnTo>
                  <a:pt x="53" y="96"/>
                </a:lnTo>
                <a:lnTo>
                  <a:pt x="52" y="96"/>
                </a:lnTo>
                <a:lnTo>
                  <a:pt x="50" y="94"/>
                </a:lnTo>
                <a:lnTo>
                  <a:pt x="48" y="93"/>
                </a:lnTo>
                <a:lnTo>
                  <a:pt x="47" y="92"/>
                </a:lnTo>
                <a:lnTo>
                  <a:pt x="47" y="91"/>
                </a:lnTo>
                <a:lnTo>
                  <a:pt x="45" y="91"/>
                </a:lnTo>
                <a:lnTo>
                  <a:pt x="45" y="90"/>
                </a:lnTo>
                <a:lnTo>
                  <a:pt x="43" y="90"/>
                </a:lnTo>
                <a:lnTo>
                  <a:pt x="41" y="90"/>
                </a:lnTo>
                <a:lnTo>
                  <a:pt x="41" y="89"/>
                </a:lnTo>
                <a:lnTo>
                  <a:pt x="41" y="88"/>
                </a:lnTo>
                <a:lnTo>
                  <a:pt x="41" y="86"/>
                </a:lnTo>
                <a:lnTo>
                  <a:pt x="41" y="85"/>
                </a:lnTo>
                <a:lnTo>
                  <a:pt x="41" y="83"/>
                </a:lnTo>
                <a:lnTo>
                  <a:pt x="41" y="81"/>
                </a:lnTo>
                <a:lnTo>
                  <a:pt x="41" y="78"/>
                </a:lnTo>
                <a:lnTo>
                  <a:pt x="42" y="77"/>
                </a:lnTo>
                <a:lnTo>
                  <a:pt x="42" y="76"/>
                </a:lnTo>
                <a:lnTo>
                  <a:pt x="42" y="75"/>
                </a:lnTo>
                <a:lnTo>
                  <a:pt x="42" y="73"/>
                </a:lnTo>
                <a:lnTo>
                  <a:pt x="41" y="72"/>
                </a:lnTo>
                <a:lnTo>
                  <a:pt x="40" y="70"/>
                </a:lnTo>
                <a:lnTo>
                  <a:pt x="39" y="68"/>
                </a:lnTo>
                <a:lnTo>
                  <a:pt x="36" y="66"/>
                </a:lnTo>
                <a:lnTo>
                  <a:pt x="35" y="66"/>
                </a:lnTo>
                <a:lnTo>
                  <a:pt x="35" y="67"/>
                </a:lnTo>
                <a:lnTo>
                  <a:pt x="35" y="68"/>
                </a:lnTo>
                <a:lnTo>
                  <a:pt x="34" y="68"/>
                </a:lnTo>
                <a:lnTo>
                  <a:pt x="33" y="68"/>
                </a:lnTo>
                <a:lnTo>
                  <a:pt x="32" y="67"/>
                </a:lnTo>
                <a:lnTo>
                  <a:pt x="32" y="66"/>
                </a:lnTo>
                <a:lnTo>
                  <a:pt x="31" y="66"/>
                </a:lnTo>
                <a:lnTo>
                  <a:pt x="29" y="67"/>
                </a:lnTo>
                <a:lnTo>
                  <a:pt x="28" y="67"/>
                </a:lnTo>
                <a:lnTo>
                  <a:pt x="26" y="66"/>
                </a:lnTo>
                <a:lnTo>
                  <a:pt x="26" y="65"/>
                </a:lnTo>
                <a:lnTo>
                  <a:pt x="27" y="65"/>
                </a:lnTo>
                <a:lnTo>
                  <a:pt x="28" y="65"/>
                </a:lnTo>
                <a:lnTo>
                  <a:pt x="28" y="64"/>
                </a:lnTo>
                <a:lnTo>
                  <a:pt x="28" y="62"/>
                </a:lnTo>
                <a:lnTo>
                  <a:pt x="28" y="61"/>
                </a:lnTo>
                <a:lnTo>
                  <a:pt x="28" y="60"/>
                </a:lnTo>
                <a:lnTo>
                  <a:pt x="28" y="59"/>
                </a:lnTo>
                <a:lnTo>
                  <a:pt x="29" y="59"/>
                </a:lnTo>
                <a:lnTo>
                  <a:pt x="31" y="59"/>
                </a:lnTo>
                <a:lnTo>
                  <a:pt x="31" y="60"/>
                </a:lnTo>
                <a:lnTo>
                  <a:pt x="31" y="61"/>
                </a:lnTo>
                <a:lnTo>
                  <a:pt x="32" y="61"/>
                </a:lnTo>
                <a:lnTo>
                  <a:pt x="32" y="60"/>
                </a:lnTo>
                <a:lnTo>
                  <a:pt x="32" y="59"/>
                </a:lnTo>
                <a:lnTo>
                  <a:pt x="31" y="59"/>
                </a:lnTo>
                <a:lnTo>
                  <a:pt x="31" y="58"/>
                </a:lnTo>
                <a:lnTo>
                  <a:pt x="29" y="58"/>
                </a:lnTo>
                <a:lnTo>
                  <a:pt x="29" y="57"/>
                </a:lnTo>
                <a:lnTo>
                  <a:pt x="28" y="57"/>
                </a:lnTo>
                <a:lnTo>
                  <a:pt x="27" y="57"/>
                </a:lnTo>
                <a:lnTo>
                  <a:pt x="26" y="57"/>
                </a:lnTo>
                <a:lnTo>
                  <a:pt x="26" y="56"/>
                </a:lnTo>
                <a:lnTo>
                  <a:pt x="26" y="54"/>
                </a:lnTo>
                <a:lnTo>
                  <a:pt x="26" y="53"/>
                </a:lnTo>
                <a:lnTo>
                  <a:pt x="26" y="52"/>
                </a:lnTo>
                <a:lnTo>
                  <a:pt x="26" y="51"/>
                </a:lnTo>
                <a:lnTo>
                  <a:pt x="25" y="51"/>
                </a:lnTo>
                <a:lnTo>
                  <a:pt x="25" y="50"/>
                </a:lnTo>
                <a:lnTo>
                  <a:pt x="24" y="50"/>
                </a:lnTo>
                <a:lnTo>
                  <a:pt x="24" y="49"/>
                </a:lnTo>
                <a:lnTo>
                  <a:pt x="24" y="48"/>
                </a:lnTo>
                <a:lnTo>
                  <a:pt x="21" y="45"/>
                </a:lnTo>
                <a:lnTo>
                  <a:pt x="21" y="44"/>
                </a:lnTo>
                <a:lnTo>
                  <a:pt x="21" y="43"/>
                </a:lnTo>
                <a:lnTo>
                  <a:pt x="23" y="41"/>
                </a:lnTo>
                <a:lnTo>
                  <a:pt x="23" y="40"/>
                </a:lnTo>
                <a:lnTo>
                  <a:pt x="23" y="38"/>
                </a:lnTo>
                <a:lnTo>
                  <a:pt x="21" y="37"/>
                </a:lnTo>
                <a:lnTo>
                  <a:pt x="21" y="36"/>
                </a:lnTo>
                <a:lnTo>
                  <a:pt x="20" y="36"/>
                </a:lnTo>
                <a:lnTo>
                  <a:pt x="19" y="36"/>
                </a:lnTo>
                <a:lnTo>
                  <a:pt x="19" y="37"/>
                </a:lnTo>
                <a:lnTo>
                  <a:pt x="18" y="37"/>
                </a:lnTo>
                <a:lnTo>
                  <a:pt x="18" y="38"/>
                </a:lnTo>
                <a:lnTo>
                  <a:pt x="17" y="37"/>
                </a:lnTo>
                <a:lnTo>
                  <a:pt x="16" y="36"/>
                </a:lnTo>
                <a:lnTo>
                  <a:pt x="15" y="37"/>
                </a:lnTo>
                <a:lnTo>
                  <a:pt x="13" y="37"/>
                </a:lnTo>
                <a:lnTo>
                  <a:pt x="13" y="36"/>
                </a:lnTo>
                <a:lnTo>
                  <a:pt x="13" y="35"/>
                </a:lnTo>
                <a:lnTo>
                  <a:pt x="13" y="34"/>
                </a:lnTo>
                <a:lnTo>
                  <a:pt x="13" y="33"/>
                </a:lnTo>
                <a:lnTo>
                  <a:pt x="12" y="33"/>
                </a:lnTo>
                <a:lnTo>
                  <a:pt x="12" y="32"/>
                </a:lnTo>
                <a:lnTo>
                  <a:pt x="11" y="32"/>
                </a:lnTo>
                <a:lnTo>
                  <a:pt x="11" y="30"/>
                </a:lnTo>
                <a:lnTo>
                  <a:pt x="11" y="29"/>
                </a:lnTo>
                <a:lnTo>
                  <a:pt x="11" y="28"/>
                </a:lnTo>
                <a:lnTo>
                  <a:pt x="10" y="28"/>
                </a:lnTo>
                <a:lnTo>
                  <a:pt x="10" y="27"/>
                </a:lnTo>
                <a:lnTo>
                  <a:pt x="9" y="26"/>
                </a:lnTo>
                <a:lnTo>
                  <a:pt x="8" y="25"/>
                </a:lnTo>
                <a:lnTo>
                  <a:pt x="8" y="24"/>
                </a:lnTo>
                <a:lnTo>
                  <a:pt x="9" y="24"/>
                </a:lnTo>
                <a:lnTo>
                  <a:pt x="10" y="24"/>
                </a:lnTo>
                <a:lnTo>
                  <a:pt x="11" y="24"/>
                </a:lnTo>
                <a:lnTo>
                  <a:pt x="12" y="24"/>
                </a:lnTo>
                <a:lnTo>
                  <a:pt x="12" y="22"/>
                </a:lnTo>
                <a:lnTo>
                  <a:pt x="13" y="22"/>
                </a:lnTo>
                <a:lnTo>
                  <a:pt x="13" y="21"/>
                </a:lnTo>
                <a:lnTo>
                  <a:pt x="15" y="20"/>
                </a:lnTo>
                <a:lnTo>
                  <a:pt x="16" y="19"/>
                </a:lnTo>
                <a:lnTo>
                  <a:pt x="16" y="18"/>
                </a:lnTo>
                <a:lnTo>
                  <a:pt x="17" y="18"/>
                </a:lnTo>
                <a:lnTo>
                  <a:pt x="17" y="17"/>
                </a:lnTo>
                <a:lnTo>
                  <a:pt x="18" y="16"/>
                </a:lnTo>
                <a:lnTo>
                  <a:pt x="18" y="14"/>
                </a:lnTo>
                <a:lnTo>
                  <a:pt x="17" y="14"/>
                </a:lnTo>
                <a:lnTo>
                  <a:pt x="17" y="16"/>
                </a:lnTo>
                <a:lnTo>
                  <a:pt x="16" y="17"/>
                </a:lnTo>
                <a:lnTo>
                  <a:pt x="16" y="18"/>
                </a:lnTo>
                <a:lnTo>
                  <a:pt x="15" y="18"/>
                </a:lnTo>
                <a:lnTo>
                  <a:pt x="13" y="18"/>
                </a:lnTo>
                <a:lnTo>
                  <a:pt x="12" y="18"/>
                </a:lnTo>
                <a:lnTo>
                  <a:pt x="11" y="17"/>
                </a:lnTo>
                <a:lnTo>
                  <a:pt x="10" y="17"/>
                </a:lnTo>
                <a:lnTo>
                  <a:pt x="9" y="18"/>
                </a:lnTo>
                <a:lnTo>
                  <a:pt x="8" y="18"/>
                </a:lnTo>
                <a:lnTo>
                  <a:pt x="8" y="19"/>
                </a:lnTo>
                <a:lnTo>
                  <a:pt x="7" y="19"/>
                </a:lnTo>
                <a:lnTo>
                  <a:pt x="5" y="18"/>
                </a:lnTo>
                <a:lnTo>
                  <a:pt x="4" y="18"/>
                </a:lnTo>
                <a:lnTo>
                  <a:pt x="4" y="17"/>
                </a:lnTo>
                <a:lnTo>
                  <a:pt x="5" y="16"/>
                </a:lnTo>
                <a:lnTo>
                  <a:pt x="5" y="17"/>
                </a:lnTo>
                <a:lnTo>
                  <a:pt x="7" y="17"/>
                </a:lnTo>
                <a:lnTo>
                  <a:pt x="8" y="16"/>
                </a:lnTo>
                <a:lnTo>
                  <a:pt x="8" y="14"/>
                </a:lnTo>
                <a:lnTo>
                  <a:pt x="7" y="14"/>
                </a:lnTo>
                <a:lnTo>
                  <a:pt x="5" y="14"/>
                </a:lnTo>
                <a:lnTo>
                  <a:pt x="4" y="16"/>
                </a:lnTo>
                <a:lnTo>
                  <a:pt x="3" y="16"/>
                </a:lnTo>
                <a:lnTo>
                  <a:pt x="3" y="17"/>
                </a:lnTo>
                <a:lnTo>
                  <a:pt x="2" y="17"/>
                </a:lnTo>
                <a:lnTo>
                  <a:pt x="2" y="16"/>
                </a:lnTo>
                <a:lnTo>
                  <a:pt x="2" y="14"/>
                </a:lnTo>
                <a:lnTo>
                  <a:pt x="2" y="13"/>
                </a:lnTo>
                <a:lnTo>
                  <a:pt x="2" y="12"/>
                </a:lnTo>
                <a:lnTo>
                  <a:pt x="1" y="11"/>
                </a:lnTo>
                <a:lnTo>
                  <a:pt x="0" y="11"/>
                </a:lnTo>
                <a:lnTo>
                  <a:pt x="0" y="10"/>
                </a:lnTo>
                <a:lnTo>
                  <a:pt x="1" y="10"/>
                </a:lnTo>
                <a:lnTo>
                  <a:pt x="1" y="9"/>
                </a:lnTo>
                <a:lnTo>
                  <a:pt x="2" y="9"/>
                </a:lnTo>
                <a:lnTo>
                  <a:pt x="2" y="8"/>
                </a:lnTo>
                <a:lnTo>
                  <a:pt x="3" y="6"/>
                </a:lnTo>
                <a:lnTo>
                  <a:pt x="4" y="6"/>
                </a:lnTo>
                <a:lnTo>
                  <a:pt x="5" y="8"/>
                </a:lnTo>
                <a:lnTo>
                  <a:pt x="5" y="6"/>
                </a:lnTo>
                <a:lnTo>
                  <a:pt x="7" y="6"/>
                </a:lnTo>
                <a:lnTo>
                  <a:pt x="7" y="5"/>
                </a:lnTo>
                <a:lnTo>
                  <a:pt x="8" y="4"/>
                </a:lnTo>
                <a:lnTo>
                  <a:pt x="8" y="3"/>
                </a:lnTo>
                <a:lnTo>
                  <a:pt x="9" y="3"/>
                </a:lnTo>
                <a:lnTo>
                  <a:pt x="9" y="2"/>
                </a:lnTo>
                <a:lnTo>
                  <a:pt x="10" y="1"/>
                </a:lnTo>
                <a:lnTo>
                  <a:pt x="10" y="0"/>
                </a:lnTo>
                <a:lnTo>
                  <a:pt x="9" y="0"/>
                </a:lnTo>
                <a:lnTo>
                  <a:pt x="10" y="0"/>
                </a:lnTo>
                <a:lnTo>
                  <a:pt x="15" y="0"/>
                </a:lnTo>
                <a:lnTo>
                  <a:pt x="17" y="0"/>
                </a:lnTo>
                <a:lnTo>
                  <a:pt x="20" y="0"/>
                </a:lnTo>
                <a:lnTo>
                  <a:pt x="21" y="0"/>
                </a:lnTo>
                <a:lnTo>
                  <a:pt x="29" y="0"/>
                </a:lnTo>
                <a:lnTo>
                  <a:pt x="32" y="0"/>
                </a:lnTo>
                <a:lnTo>
                  <a:pt x="34" y="0"/>
                </a:lnTo>
                <a:lnTo>
                  <a:pt x="47" y="0"/>
                </a:lnTo>
                <a:lnTo>
                  <a:pt x="48" y="0"/>
                </a:lnTo>
                <a:lnTo>
                  <a:pt x="49" y="0"/>
                </a:lnTo>
                <a:lnTo>
                  <a:pt x="50" y="0"/>
                </a:lnTo>
                <a:lnTo>
                  <a:pt x="51" y="0"/>
                </a:lnTo>
                <a:lnTo>
                  <a:pt x="52" y="0"/>
                </a:lnTo>
                <a:lnTo>
                  <a:pt x="55" y="0"/>
                </a:lnTo>
                <a:lnTo>
                  <a:pt x="56" y="0"/>
                </a:lnTo>
                <a:lnTo>
                  <a:pt x="58" y="0"/>
                </a:lnTo>
                <a:lnTo>
                  <a:pt x="59" y="0"/>
                </a:lnTo>
                <a:lnTo>
                  <a:pt x="63" y="0"/>
                </a:lnTo>
                <a:lnTo>
                  <a:pt x="65" y="0"/>
                </a:lnTo>
                <a:lnTo>
                  <a:pt x="66" y="0"/>
                </a:lnTo>
                <a:lnTo>
                  <a:pt x="68" y="0"/>
                </a:lnTo>
                <a:lnTo>
                  <a:pt x="69" y="0"/>
                </a:lnTo>
                <a:lnTo>
                  <a:pt x="71" y="0"/>
                </a:lnTo>
                <a:lnTo>
                  <a:pt x="73" y="0"/>
                </a:lnTo>
                <a:lnTo>
                  <a:pt x="81" y="0"/>
                </a:lnTo>
                <a:lnTo>
                  <a:pt x="82" y="0"/>
                </a:lnTo>
                <a:lnTo>
                  <a:pt x="85" y="0"/>
                </a:lnTo>
                <a:lnTo>
                  <a:pt x="87" y="0"/>
                </a:lnTo>
                <a:lnTo>
                  <a:pt x="89" y="0"/>
                </a:lnTo>
                <a:lnTo>
                  <a:pt x="90" y="0"/>
                </a:lnTo>
                <a:lnTo>
                  <a:pt x="91" y="0"/>
                </a:lnTo>
                <a:lnTo>
                  <a:pt x="92" y="0"/>
                </a:lnTo>
                <a:lnTo>
                  <a:pt x="100" y="0"/>
                </a:lnTo>
                <a:lnTo>
                  <a:pt x="103" y="0"/>
                </a:lnTo>
                <a:lnTo>
                  <a:pt x="105" y="0"/>
                </a:lnTo>
                <a:lnTo>
                  <a:pt x="108" y="0"/>
                </a:lnTo>
                <a:lnTo>
                  <a:pt x="109" y="0"/>
                </a:lnTo>
                <a:lnTo>
                  <a:pt x="116" y="0"/>
                </a:lnTo>
                <a:lnTo>
                  <a:pt x="119" y="0"/>
                </a:lnTo>
                <a:lnTo>
                  <a:pt x="120" y="0"/>
                </a:lnTo>
                <a:lnTo>
                  <a:pt x="124" y="0"/>
                </a:lnTo>
                <a:lnTo>
                  <a:pt x="128" y="0"/>
                </a:lnTo>
                <a:lnTo>
                  <a:pt x="130" y="0"/>
                </a:lnTo>
                <a:lnTo>
                  <a:pt x="131" y="0"/>
                </a:lnTo>
                <a:lnTo>
                  <a:pt x="133" y="0"/>
                </a:lnTo>
                <a:lnTo>
                  <a:pt x="135" y="0"/>
                </a:lnTo>
                <a:lnTo>
                  <a:pt x="138" y="0"/>
                </a:lnTo>
                <a:lnTo>
                  <a:pt x="139" y="0"/>
                </a:lnTo>
                <a:lnTo>
                  <a:pt x="141" y="0"/>
                </a:lnTo>
                <a:lnTo>
                  <a:pt x="144" y="0"/>
                </a:lnTo>
                <a:lnTo>
                  <a:pt x="145" y="0"/>
                </a:lnTo>
                <a:lnTo>
                  <a:pt x="146" y="0"/>
                </a:lnTo>
                <a:lnTo>
                  <a:pt x="147" y="0"/>
                </a:lnTo>
                <a:lnTo>
                  <a:pt x="151" y="0"/>
                </a:lnTo>
                <a:lnTo>
                  <a:pt x="153" y="0"/>
                </a:lnTo>
                <a:lnTo>
                  <a:pt x="156" y="0"/>
                </a:lnTo>
                <a:lnTo>
                  <a:pt x="163" y="1"/>
                </a:lnTo>
                <a:lnTo>
                  <a:pt x="165" y="1"/>
                </a:lnTo>
                <a:lnTo>
                  <a:pt x="168" y="1"/>
                </a:lnTo>
                <a:lnTo>
                  <a:pt x="172" y="1"/>
                </a:lnTo>
                <a:lnTo>
                  <a:pt x="175" y="1"/>
                </a:lnTo>
                <a:lnTo>
                  <a:pt x="185" y="1"/>
                </a:lnTo>
                <a:lnTo>
                  <a:pt x="186" y="1"/>
                </a:lnTo>
                <a:lnTo>
                  <a:pt x="187" y="1"/>
                </a:lnTo>
                <a:lnTo>
                  <a:pt x="192" y="1"/>
                </a:lnTo>
                <a:lnTo>
                  <a:pt x="195" y="2"/>
                </a:lnTo>
                <a:lnTo>
                  <a:pt x="197" y="1"/>
                </a:lnTo>
                <a:lnTo>
                  <a:pt x="202" y="1"/>
                </a:lnTo>
                <a:lnTo>
                  <a:pt x="203" y="1"/>
                </a:lnTo>
                <a:lnTo>
                  <a:pt x="210" y="2"/>
                </a:lnTo>
                <a:lnTo>
                  <a:pt x="211" y="2"/>
                </a:lnTo>
                <a:lnTo>
                  <a:pt x="217" y="2"/>
                </a:lnTo>
                <a:lnTo>
                  <a:pt x="220" y="2"/>
                </a:lnTo>
                <a:lnTo>
                  <a:pt x="224" y="2"/>
                </a:lnTo>
                <a:lnTo>
                  <a:pt x="226" y="2"/>
                </a:lnTo>
                <a:lnTo>
                  <a:pt x="228" y="2"/>
                </a:lnTo>
                <a:lnTo>
                  <a:pt x="229" y="2"/>
                </a:lnTo>
                <a:lnTo>
                  <a:pt x="231" y="2"/>
                </a:lnTo>
                <a:lnTo>
                  <a:pt x="236" y="2"/>
                </a:lnTo>
                <a:lnTo>
                  <a:pt x="240" y="2"/>
                </a:lnTo>
                <a:lnTo>
                  <a:pt x="244" y="2"/>
                </a:lnTo>
                <a:lnTo>
                  <a:pt x="245" y="2"/>
                </a:lnTo>
                <a:lnTo>
                  <a:pt x="247" y="2"/>
                </a:lnTo>
                <a:lnTo>
                  <a:pt x="260" y="2"/>
                </a:lnTo>
                <a:lnTo>
                  <a:pt x="261" y="2"/>
                </a:lnTo>
                <a:lnTo>
                  <a:pt x="263" y="2"/>
                </a:lnTo>
                <a:lnTo>
                  <a:pt x="267" y="2"/>
                </a:lnTo>
                <a:lnTo>
                  <a:pt x="268" y="2"/>
                </a:lnTo>
                <a:lnTo>
                  <a:pt x="271" y="2"/>
                </a:lnTo>
                <a:lnTo>
                  <a:pt x="272" y="2"/>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20" name="Freeform 174"/>
          <p:cNvSpPr>
            <a:spLocks/>
          </p:cNvSpPr>
          <p:nvPr/>
        </p:nvSpPr>
        <p:spPr bwMode="auto">
          <a:xfrm>
            <a:off x="4587724" y="4564709"/>
            <a:ext cx="391761" cy="584977"/>
          </a:xfrm>
          <a:custGeom>
            <a:avLst/>
            <a:gdLst>
              <a:gd name="T0" fmla="*/ 143 w 151"/>
              <a:gd name="T1" fmla="*/ 4 h 266"/>
              <a:gd name="T2" fmla="*/ 143 w 151"/>
              <a:gd name="T3" fmla="*/ 9 h 266"/>
              <a:gd name="T4" fmla="*/ 143 w 151"/>
              <a:gd name="T5" fmla="*/ 13 h 266"/>
              <a:gd name="T6" fmla="*/ 143 w 151"/>
              <a:gd name="T7" fmla="*/ 19 h 266"/>
              <a:gd name="T8" fmla="*/ 143 w 151"/>
              <a:gd name="T9" fmla="*/ 31 h 266"/>
              <a:gd name="T10" fmla="*/ 143 w 151"/>
              <a:gd name="T11" fmla="*/ 50 h 266"/>
              <a:gd name="T12" fmla="*/ 143 w 151"/>
              <a:gd name="T13" fmla="*/ 57 h 266"/>
              <a:gd name="T14" fmla="*/ 143 w 151"/>
              <a:gd name="T15" fmla="*/ 71 h 266"/>
              <a:gd name="T16" fmla="*/ 143 w 151"/>
              <a:gd name="T17" fmla="*/ 77 h 266"/>
              <a:gd name="T18" fmla="*/ 143 w 151"/>
              <a:gd name="T19" fmla="*/ 83 h 266"/>
              <a:gd name="T20" fmla="*/ 143 w 151"/>
              <a:gd name="T21" fmla="*/ 93 h 266"/>
              <a:gd name="T22" fmla="*/ 141 w 151"/>
              <a:gd name="T23" fmla="*/ 113 h 266"/>
              <a:gd name="T24" fmla="*/ 141 w 151"/>
              <a:gd name="T25" fmla="*/ 138 h 266"/>
              <a:gd name="T26" fmla="*/ 151 w 151"/>
              <a:gd name="T27" fmla="*/ 157 h 266"/>
              <a:gd name="T28" fmla="*/ 151 w 151"/>
              <a:gd name="T29" fmla="*/ 171 h 266"/>
              <a:gd name="T30" fmla="*/ 151 w 151"/>
              <a:gd name="T31" fmla="*/ 185 h 266"/>
              <a:gd name="T32" fmla="*/ 151 w 151"/>
              <a:gd name="T33" fmla="*/ 220 h 266"/>
              <a:gd name="T34" fmla="*/ 147 w 151"/>
              <a:gd name="T35" fmla="*/ 227 h 266"/>
              <a:gd name="T36" fmla="*/ 147 w 151"/>
              <a:gd name="T37" fmla="*/ 225 h 266"/>
              <a:gd name="T38" fmla="*/ 143 w 151"/>
              <a:gd name="T39" fmla="*/ 226 h 266"/>
              <a:gd name="T40" fmla="*/ 130 w 151"/>
              <a:gd name="T41" fmla="*/ 225 h 266"/>
              <a:gd name="T42" fmla="*/ 116 w 151"/>
              <a:gd name="T43" fmla="*/ 225 h 266"/>
              <a:gd name="T44" fmla="*/ 108 w 151"/>
              <a:gd name="T45" fmla="*/ 225 h 266"/>
              <a:gd name="T46" fmla="*/ 107 w 151"/>
              <a:gd name="T47" fmla="*/ 237 h 266"/>
              <a:gd name="T48" fmla="*/ 107 w 151"/>
              <a:gd name="T49" fmla="*/ 256 h 266"/>
              <a:gd name="T50" fmla="*/ 107 w 151"/>
              <a:gd name="T51" fmla="*/ 259 h 266"/>
              <a:gd name="T52" fmla="*/ 103 w 151"/>
              <a:gd name="T53" fmla="*/ 264 h 266"/>
              <a:gd name="T54" fmla="*/ 91 w 151"/>
              <a:gd name="T55" fmla="*/ 266 h 266"/>
              <a:gd name="T56" fmla="*/ 80 w 151"/>
              <a:gd name="T57" fmla="*/ 257 h 266"/>
              <a:gd name="T58" fmla="*/ 75 w 151"/>
              <a:gd name="T59" fmla="*/ 257 h 266"/>
              <a:gd name="T60" fmla="*/ 72 w 151"/>
              <a:gd name="T61" fmla="*/ 252 h 266"/>
              <a:gd name="T62" fmla="*/ 63 w 151"/>
              <a:gd name="T63" fmla="*/ 252 h 266"/>
              <a:gd name="T64" fmla="*/ 32 w 151"/>
              <a:gd name="T65" fmla="*/ 252 h 266"/>
              <a:gd name="T66" fmla="*/ 16 w 151"/>
              <a:gd name="T67" fmla="*/ 252 h 266"/>
              <a:gd name="T68" fmla="*/ 1 w 151"/>
              <a:gd name="T69" fmla="*/ 252 h 266"/>
              <a:gd name="T70" fmla="*/ 1 w 151"/>
              <a:gd name="T71" fmla="*/ 241 h 266"/>
              <a:gd name="T72" fmla="*/ 0 w 151"/>
              <a:gd name="T73" fmla="*/ 218 h 266"/>
              <a:gd name="T74" fmla="*/ 1 w 151"/>
              <a:gd name="T75" fmla="*/ 193 h 266"/>
              <a:gd name="T76" fmla="*/ 1 w 151"/>
              <a:gd name="T77" fmla="*/ 168 h 266"/>
              <a:gd name="T78" fmla="*/ 1 w 151"/>
              <a:gd name="T79" fmla="*/ 138 h 266"/>
              <a:gd name="T80" fmla="*/ 1 w 151"/>
              <a:gd name="T81" fmla="*/ 121 h 266"/>
              <a:gd name="T82" fmla="*/ 1 w 151"/>
              <a:gd name="T83" fmla="*/ 95 h 266"/>
              <a:gd name="T84" fmla="*/ 1 w 151"/>
              <a:gd name="T85" fmla="*/ 72 h 266"/>
              <a:gd name="T86" fmla="*/ 1 w 151"/>
              <a:gd name="T87" fmla="*/ 43 h 266"/>
              <a:gd name="T88" fmla="*/ 3 w 151"/>
              <a:gd name="T89" fmla="*/ 25 h 266"/>
              <a:gd name="T90" fmla="*/ 9 w 151"/>
              <a:gd name="T91" fmla="*/ 23 h 266"/>
              <a:gd name="T92" fmla="*/ 16 w 151"/>
              <a:gd name="T93" fmla="*/ 21 h 266"/>
              <a:gd name="T94" fmla="*/ 27 w 151"/>
              <a:gd name="T95" fmla="*/ 20 h 266"/>
              <a:gd name="T96" fmla="*/ 33 w 151"/>
              <a:gd name="T97" fmla="*/ 18 h 266"/>
              <a:gd name="T98" fmla="*/ 41 w 151"/>
              <a:gd name="T99" fmla="*/ 12 h 266"/>
              <a:gd name="T100" fmla="*/ 45 w 151"/>
              <a:gd name="T101" fmla="*/ 10 h 266"/>
              <a:gd name="T102" fmla="*/ 56 w 151"/>
              <a:gd name="T103" fmla="*/ 7 h 266"/>
              <a:gd name="T104" fmla="*/ 64 w 151"/>
              <a:gd name="T105" fmla="*/ 5 h 266"/>
              <a:gd name="T106" fmla="*/ 76 w 151"/>
              <a:gd name="T107" fmla="*/ 4 h 266"/>
              <a:gd name="T108" fmla="*/ 101 w 151"/>
              <a:gd name="T109" fmla="*/ 2 h 266"/>
              <a:gd name="T110" fmla="*/ 132 w 151"/>
              <a:gd name="T111" fmla="*/ 1 h 26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51" h="266">
                <a:moveTo>
                  <a:pt x="140" y="0"/>
                </a:moveTo>
                <a:lnTo>
                  <a:pt x="141" y="0"/>
                </a:lnTo>
                <a:lnTo>
                  <a:pt x="143" y="0"/>
                </a:lnTo>
                <a:lnTo>
                  <a:pt x="143" y="1"/>
                </a:lnTo>
                <a:lnTo>
                  <a:pt x="143" y="3"/>
                </a:lnTo>
                <a:lnTo>
                  <a:pt x="143" y="4"/>
                </a:lnTo>
                <a:lnTo>
                  <a:pt x="143" y="5"/>
                </a:lnTo>
                <a:lnTo>
                  <a:pt x="143" y="7"/>
                </a:lnTo>
                <a:lnTo>
                  <a:pt x="143" y="9"/>
                </a:lnTo>
                <a:lnTo>
                  <a:pt x="143" y="10"/>
                </a:lnTo>
                <a:lnTo>
                  <a:pt x="143" y="11"/>
                </a:lnTo>
                <a:lnTo>
                  <a:pt x="143" y="12"/>
                </a:lnTo>
                <a:lnTo>
                  <a:pt x="143" y="13"/>
                </a:lnTo>
                <a:lnTo>
                  <a:pt x="143" y="15"/>
                </a:lnTo>
                <a:lnTo>
                  <a:pt x="143" y="17"/>
                </a:lnTo>
                <a:lnTo>
                  <a:pt x="143" y="18"/>
                </a:lnTo>
                <a:lnTo>
                  <a:pt x="143" y="19"/>
                </a:lnTo>
                <a:lnTo>
                  <a:pt x="143" y="20"/>
                </a:lnTo>
                <a:lnTo>
                  <a:pt x="143" y="21"/>
                </a:lnTo>
                <a:lnTo>
                  <a:pt x="143" y="24"/>
                </a:lnTo>
                <a:lnTo>
                  <a:pt x="143" y="27"/>
                </a:lnTo>
                <a:lnTo>
                  <a:pt x="143" y="29"/>
                </a:lnTo>
                <a:lnTo>
                  <a:pt x="143" y="31"/>
                </a:lnTo>
                <a:lnTo>
                  <a:pt x="143" y="35"/>
                </a:lnTo>
                <a:lnTo>
                  <a:pt x="143" y="39"/>
                </a:lnTo>
                <a:lnTo>
                  <a:pt x="143" y="41"/>
                </a:lnTo>
                <a:lnTo>
                  <a:pt x="143" y="45"/>
                </a:lnTo>
                <a:lnTo>
                  <a:pt x="143" y="47"/>
                </a:lnTo>
                <a:lnTo>
                  <a:pt x="143" y="49"/>
                </a:lnTo>
                <a:lnTo>
                  <a:pt x="143" y="50"/>
                </a:lnTo>
                <a:lnTo>
                  <a:pt x="143" y="51"/>
                </a:lnTo>
                <a:lnTo>
                  <a:pt x="143" y="52"/>
                </a:lnTo>
                <a:lnTo>
                  <a:pt x="143" y="53"/>
                </a:lnTo>
                <a:lnTo>
                  <a:pt x="143" y="56"/>
                </a:lnTo>
                <a:lnTo>
                  <a:pt x="143" y="57"/>
                </a:lnTo>
                <a:lnTo>
                  <a:pt x="143" y="58"/>
                </a:lnTo>
                <a:lnTo>
                  <a:pt x="143" y="59"/>
                </a:lnTo>
                <a:lnTo>
                  <a:pt x="143" y="65"/>
                </a:lnTo>
                <a:lnTo>
                  <a:pt x="143" y="66"/>
                </a:lnTo>
                <a:lnTo>
                  <a:pt x="143" y="69"/>
                </a:lnTo>
                <a:lnTo>
                  <a:pt x="143" y="71"/>
                </a:lnTo>
                <a:lnTo>
                  <a:pt x="143" y="72"/>
                </a:lnTo>
                <a:lnTo>
                  <a:pt x="143" y="73"/>
                </a:lnTo>
                <a:lnTo>
                  <a:pt x="143" y="77"/>
                </a:lnTo>
                <a:lnTo>
                  <a:pt x="143" y="80"/>
                </a:lnTo>
                <a:lnTo>
                  <a:pt x="143" y="81"/>
                </a:lnTo>
                <a:lnTo>
                  <a:pt x="143" y="82"/>
                </a:lnTo>
                <a:lnTo>
                  <a:pt x="143" y="83"/>
                </a:lnTo>
                <a:lnTo>
                  <a:pt x="143" y="84"/>
                </a:lnTo>
                <a:lnTo>
                  <a:pt x="143" y="88"/>
                </a:lnTo>
                <a:lnTo>
                  <a:pt x="143" y="92"/>
                </a:lnTo>
                <a:lnTo>
                  <a:pt x="143" y="93"/>
                </a:lnTo>
                <a:lnTo>
                  <a:pt x="143" y="100"/>
                </a:lnTo>
                <a:lnTo>
                  <a:pt x="143" y="103"/>
                </a:lnTo>
                <a:lnTo>
                  <a:pt x="143" y="104"/>
                </a:lnTo>
                <a:lnTo>
                  <a:pt x="143" y="105"/>
                </a:lnTo>
                <a:lnTo>
                  <a:pt x="143" y="111"/>
                </a:lnTo>
                <a:lnTo>
                  <a:pt x="143" y="112"/>
                </a:lnTo>
                <a:lnTo>
                  <a:pt x="141" y="113"/>
                </a:lnTo>
                <a:lnTo>
                  <a:pt x="141" y="119"/>
                </a:lnTo>
                <a:lnTo>
                  <a:pt x="141" y="123"/>
                </a:lnTo>
                <a:lnTo>
                  <a:pt x="141" y="129"/>
                </a:lnTo>
                <a:lnTo>
                  <a:pt x="141" y="130"/>
                </a:lnTo>
                <a:lnTo>
                  <a:pt x="141" y="132"/>
                </a:lnTo>
                <a:lnTo>
                  <a:pt x="141" y="135"/>
                </a:lnTo>
                <a:lnTo>
                  <a:pt x="141" y="138"/>
                </a:lnTo>
                <a:lnTo>
                  <a:pt x="141" y="141"/>
                </a:lnTo>
                <a:lnTo>
                  <a:pt x="141" y="147"/>
                </a:lnTo>
                <a:lnTo>
                  <a:pt x="149" y="147"/>
                </a:lnTo>
                <a:lnTo>
                  <a:pt x="151" y="147"/>
                </a:lnTo>
                <a:lnTo>
                  <a:pt x="151" y="151"/>
                </a:lnTo>
                <a:lnTo>
                  <a:pt x="151" y="153"/>
                </a:lnTo>
                <a:lnTo>
                  <a:pt x="151" y="157"/>
                </a:lnTo>
                <a:lnTo>
                  <a:pt x="151" y="160"/>
                </a:lnTo>
                <a:lnTo>
                  <a:pt x="151" y="161"/>
                </a:lnTo>
                <a:lnTo>
                  <a:pt x="151" y="164"/>
                </a:lnTo>
                <a:lnTo>
                  <a:pt x="151" y="170"/>
                </a:lnTo>
                <a:lnTo>
                  <a:pt x="151" y="171"/>
                </a:lnTo>
                <a:lnTo>
                  <a:pt x="151" y="178"/>
                </a:lnTo>
                <a:lnTo>
                  <a:pt x="151" y="179"/>
                </a:lnTo>
                <a:lnTo>
                  <a:pt x="151" y="180"/>
                </a:lnTo>
                <a:lnTo>
                  <a:pt x="151" y="184"/>
                </a:lnTo>
                <a:lnTo>
                  <a:pt x="151" y="185"/>
                </a:lnTo>
                <a:lnTo>
                  <a:pt x="151" y="189"/>
                </a:lnTo>
                <a:lnTo>
                  <a:pt x="151" y="191"/>
                </a:lnTo>
                <a:lnTo>
                  <a:pt x="151" y="197"/>
                </a:lnTo>
                <a:lnTo>
                  <a:pt x="151" y="202"/>
                </a:lnTo>
                <a:lnTo>
                  <a:pt x="151" y="217"/>
                </a:lnTo>
                <a:lnTo>
                  <a:pt x="151" y="220"/>
                </a:lnTo>
                <a:lnTo>
                  <a:pt x="151" y="226"/>
                </a:lnTo>
                <a:lnTo>
                  <a:pt x="151" y="227"/>
                </a:lnTo>
                <a:lnTo>
                  <a:pt x="151" y="228"/>
                </a:lnTo>
                <a:lnTo>
                  <a:pt x="147" y="228"/>
                </a:lnTo>
                <a:lnTo>
                  <a:pt x="147" y="227"/>
                </a:lnTo>
                <a:lnTo>
                  <a:pt x="148" y="226"/>
                </a:lnTo>
                <a:lnTo>
                  <a:pt x="148" y="225"/>
                </a:lnTo>
                <a:lnTo>
                  <a:pt x="147" y="225"/>
                </a:lnTo>
                <a:lnTo>
                  <a:pt x="146" y="225"/>
                </a:lnTo>
                <a:lnTo>
                  <a:pt x="146" y="226"/>
                </a:lnTo>
                <a:lnTo>
                  <a:pt x="145" y="226"/>
                </a:lnTo>
                <a:lnTo>
                  <a:pt x="144" y="227"/>
                </a:lnTo>
                <a:lnTo>
                  <a:pt x="143" y="227"/>
                </a:lnTo>
                <a:lnTo>
                  <a:pt x="143" y="226"/>
                </a:lnTo>
                <a:lnTo>
                  <a:pt x="141" y="226"/>
                </a:lnTo>
                <a:lnTo>
                  <a:pt x="141" y="225"/>
                </a:lnTo>
                <a:lnTo>
                  <a:pt x="130" y="225"/>
                </a:lnTo>
                <a:lnTo>
                  <a:pt x="129" y="225"/>
                </a:lnTo>
                <a:lnTo>
                  <a:pt x="125" y="225"/>
                </a:lnTo>
                <a:lnTo>
                  <a:pt x="119" y="225"/>
                </a:lnTo>
                <a:lnTo>
                  <a:pt x="117" y="225"/>
                </a:lnTo>
                <a:lnTo>
                  <a:pt x="116" y="225"/>
                </a:lnTo>
                <a:lnTo>
                  <a:pt x="114" y="225"/>
                </a:lnTo>
                <a:lnTo>
                  <a:pt x="113" y="225"/>
                </a:lnTo>
                <a:lnTo>
                  <a:pt x="112" y="225"/>
                </a:lnTo>
                <a:lnTo>
                  <a:pt x="108" y="225"/>
                </a:lnTo>
                <a:lnTo>
                  <a:pt x="107" y="225"/>
                </a:lnTo>
                <a:lnTo>
                  <a:pt x="107" y="234"/>
                </a:lnTo>
                <a:lnTo>
                  <a:pt x="107" y="236"/>
                </a:lnTo>
                <a:lnTo>
                  <a:pt x="107" y="237"/>
                </a:lnTo>
                <a:lnTo>
                  <a:pt x="107" y="240"/>
                </a:lnTo>
                <a:lnTo>
                  <a:pt x="107" y="242"/>
                </a:lnTo>
                <a:lnTo>
                  <a:pt x="107" y="247"/>
                </a:lnTo>
                <a:lnTo>
                  <a:pt x="107" y="248"/>
                </a:lnTo>
                <a:lnTo>
                  <a:pt x="107" y="255"/>
                </a:lnTo>
                <a:lnTo>
                  <a:pt x="107" y="256"/>
                </a:lnTo>
                <a:lnTo>
                  <a:pt x="107" y="257"/>
                </a:lnTo>
                <a:lnTo>
                  <a:pt x="107" y="258"/>
                </a:lnTo>
                <a:lnTo>
                  <a:pt x="107" y="259"/>
                </a:lnTo>
                <a:lnTo>
                  <a:pt x="107" y="261"/>
                </a:lnTo>
                <a:lnTo>
                  <a:pt x="106" y="261"/>
                </a:lnTo>
                <a:lnTo>
                  <a:pt x="105" y="261"/>
                </a:lnTo>
                <a:lnTo>
                  <a:pt x="104" y="261"/>
                </a:lnTo>
                <a:lnTo>
                  <a:pt x="103" y="264"/>
                </a:lnTo>
                <a:lnTo>
                  <a:pt x="100" y="264"/>
                </a:lnTo>
                <a:lnTo>
                  <a:pt x="101" y="265"/>
                </a:lnTo>
                <a:lnTo>
                  <a:pt x="101" y="266"/>
                </a:lnTo>
                <a:lnTo>
                  <a:pt x="100" y="266"/>
                </a:lnTo>
                <a:lnTo>
                  <a:pt x="97" y="266"/>
                </a:lnTo>
                <a:lnTo>
                  <a:pt x="92" y="266"/>
                </a:lnTo>
                <a:lnTo>
                  <a:pt x="91" y="266"/>
                </a:lnTo>
                <a:lnTo>
                  <a:pt x="88" y="266"/>
                </a:lnTo>
                <a:lnTo>
                  <a:pt x="85" y="266"/>
                </a:lnTo>
                <a:lnTo>
                  <a:pt x="85" y="261"/>
                </a:lnTo>
                <a:lnTo>
                  <a:pt x="81" y="261"/>
                </a:lnTo>
                <a:lnTo>
                  <a:pt x="81" y="257"/>
                </a:lnTo>
                <a:lnTo>
                  <a:pt x="80" y="257"/>
                </a:lnTo>
                <a:lnTo>
                  <a:pt x="79" y="257"/>
                </a:lnTo>
                <a:lnTo>
                  <a:pt x="76" y="257"/>
                </a:lnTo>
                <a:lnTo>
                  <a:pt x="75" y="257"/>
                </a:lnTo>
                <a:lnTo>
                  <a:pt x="74" y="257"/>
                </a:lnTo>
                <a:lnTo>
                  <a:pt x="73" y="257"/>
                </a:lnTo>
                <a:lnTo>
                  <a:pt x="72" y="257"/>
                </a:lnTo>
                <a:lnTo>
                  <a:pt x="72" y="252"/>
                </a:lnTo>
                <a:lnTo>
                  <a:pt x="67" y="252"/>
                </a:lnTo>
                <a:lnTo>
                  <a:pt x="65" y="252"/>
                </a:lnTo>
                <a:lnTo>
                  <a:pt x="64" y="252"/>
                </a:lnTo>
                <a:lnTo>
                  <a:pt x="63" y="252"/>
                </a:lnTo>
                <a:lnTo>
                  <a:pt x="58" y="252"/>
                </a:lnTo>
                <a:lnTo>
                  <a:pt x="51" y="252"/>
                </a:lnTo>
                <a:lnTo>
                  <a:pt x="48" y="252"/>
                </a:lnTo>
                <a:lnTo>
                  <a:pt x="45" y="252"/>
                </a:lnTo>
                <a:lnTo>
                  <a:pt x="44" y="252"/>
                </a:lnTo>
                <a:lnTo>
                  <a:pt x="41" y="252"/>
                </a:lnTo>
                <a:lnTo>
                  <a:pt x="32" y="252"/>
                </a:lnTo>
                <a:lnTo>
                  <a:pt x="29" y="252"/>
                </a:lnTo>
                <a:lnTo>
                  <a:pt x="27" y="252"/>
                </a:lnTo>
                <a:lnTo>
                  <a:pt x="23" y="252"/>
                </a:lnTo>
                <a:lnTo>
                  <a:pt x="20" y="252"/>
                </a:lnTo>
                <a:lnTo>
                  <a:pt x="18" y="252"/>
                </a:lnTo>
                <a:lnTo>
                  <a:pt x="16" y="252"/>
                </a:lnTo>
                <a:lnTo>
                  <a:pt x="15" y="252"/>
                </a:lnTo>
                <a:lnTo>
                  <a:pt x="11" y="252"/>
                </a:lnTo>
                <a:lnTo>
                  <a:pt x="10" y="252"/>
                </a:lnTo>
                <a:lnTo>
                  <a:pt x="9" y="252"/>
                </a:lnTo>
                <a:lnTo>
                  <a:pt x="8" y="252"/>
                </a:lnTo>
                <a:lnTo>
                  <a:pt x="1" y="252"/>
                </a:lnTo>
                <a:lnTo>
                  <a:pt x="0" y="252"/>
                </a:lnTo>
                <a:lnTo>
                  <a:pt x="0" y="251"/>
                </a:lnTo>
                <a:lnTo>
                  <a:pt x="0" y="245"/>
                </a:lnTo>
                <a:lnTo>
                  <a:pt x="0" y="243"/>
                </a:lnTo>
                <a:lnTo>
                  <a:pt x="1" y="241"/>
                </a:lnTo>
                <a:lnTo>
                  <a:pt x="1" y="237"/>
                </a:lnTo>
                <a:lnTo>
                  <a:pt x="1" y="236"/>
                </a:lnTo>
                <a:lnTo>
                  <a:pt x="0" y="232"/>
                </a:lnTo>
                <a:lnTo>
                  <a:pt x="0" y="228"/>
                </a:lnTo>
                <a:lnTo>
                  <a:pt x="0" y="227"/>
                </a:lnTo>
                <a:lnTo>
                  <a:pt x="0" y="218"/>
                </a:lnTo>
                <a:lnTo>
                  <a:pt x="0" y="217"/>
                </a:lnTo>
                <a:lnTo>
                  <a:pt x="0" y="216"/>
                </a:lnTo>
                <a:lnTo>
                  <a:pt x="0" y="209"/>
                </a:lnTo>
                <a:lnTo>
                  <a:pt x="0" y="202"/>
                </a:lnTo>
                <a:lnTo>
                  <a:pt x="1" y="195"/>
                </a:lnTo>
                <a:lnTo>
                  <a:pt x="1" y="194"/>
                </a:lnTo>
                <a:lnTo>
                  <a:pt x="1" y="193"/>
                </a:lnTo>
                <a:lnTo>
                  <a:pt x="0" y="183"/>
                </a:lnTo>
                <a:lnTo>
                  <a:pt x="0" y="180"/>
                </a:lnTo>
                <a:lnTo>
                  <a:pt x="0" y="179"/>
                </a:lnTo>
                <a:lnTo>
                  <a:pt x="0" y="176"/>
                </a:lnTo>
                <a:lnTo>
                  <a:pt x="1" y="168"/>
                </a:lnTo>
                <a:lnTo>
                  <a:pt x="1" y="162"/>
                </a:lnTo>
                <a:lnTo>
                  <a:pt x="1" y="160"/>
                </a:lnTo>
                <a:lnTo>
                  <a:pt x="1" y="154"/>
                </a:lnTo>
                <a:lnTo>
                  <a:pt x="1" y="151"/>
                </a:lnTo>
                <a:lnTo>
                  <a:pt x="1" y="148"/>
                </a:lnTo>
                <a:lnTo>
                  <a:pt x="1" y="140"/>
                </a:lnTo>
                <a:lnTo>
                  <a:pt x="1" y="138"/>
                </a:lnTo>
                <a:lnTo>
                  <a:pt x="1" y="132"/>
                </a:lnTo>
                <a:lnTo>
                  <a:pt x="1" y="130"/>
                </a:lnTo>
                <a:lnTo>
                  <a:pt x="1" y="128"/>
                </a:lnTo>
                <a:lnTo>
                  <a:pt x="1" y="127"/>
                </a:lnTo>
                <a:lnTo>
                  <a:pt x="1" y="121"/>
                </a:lnTo>
                <a:lnTo>
                  <a:pt x="1" y="120"/>
                </a:lnTo>
                <a:lnTo>
                  <a:pt x="1" y="117"/>
                </a:lnTo>
                <a:lnTo>
                  <a:pt x="1" y="112"/>
                </a:lnTo>
                <a:lnTo>
                  <a:pt x="1" y="109"/>
                </a:lnTo>
                <a:lnTo>
                  <a:pt x="1" y="108"/>
                </a:lnTo>
                <a:lnTo>
                  <a:pt x="1" y="100"/>
                </a:lnTo>
                <a:lnTo>
                  <a:pt x="1" y="95"/>
                </a:lnTo>
                <a:lnTo>
                  <a:pt x="1" y="93"/>
                </a:lnTo>
                <a:lnTo>
                  <a:pt x="1" y="92"/>
                </a:lnTo>
                <a:lnTo>
                  <a:pt x="1" y="90"/>
                </a:lnTo>
                <a:lnTo>
                  <a:pt x="1" y="83"/>
                </a:lnTo>
                <a:lnTo>
                  <a:pt x="1" y="77"/>
                </a:lnTo>
                <a:lnTo>
                  <a:pt x="1" y="72"/>
                </a:lnTo>
                <a:lnTo>
                  <a:pt x="1" y="71"/>
                </a:lnTo>
                <a:lnTo>
                  <a:pt x="1" y="68"/>
                </a:lnTo>
                <a:lnTo>
                  <a:pt x="1" y="65"/>
                </a:lnTo>
                <a:lnTo>
                  <a:pt x="1" y="53"/>
                </a:lnTo>
                <a:lnTo>
                  <a:pt x="1" y="45"/>
                </a:lnTo>
                <a:lnTo>
                  <a:pt x="1" y="43"/>
                </a:lnTo>
                <a:lnTo>
                  <a:pt x="1" y="35"/>
                </a:lnTo>
                <a:lnTo>
                  <a:pt x="1" y="32"/>
                </a:lnTo>
                <a:lnTo>
                  <a:pt x="1" y="27"/>
                </a:lnTo>
                <a:lnTo>
                  <a:pt x="1" y="26"/>
                </a:lnTo>
                <a:lnTo>
                  <a:pt x="2" y="26"/>
                </a:lnTo>
                <a:lnTo>
                  <a:pt x="3" y="25"/>
                </a:lnTo>
                <a:lnTo>
                  <a:pt x="4" y="25"/>
                </a:lnTo>
                <a:lnTo>
                  <a:pt x="5" y="25"/>
                </a:lnTo>
                <a:lnTo>
                  <a:pt x="5" y="24"/>
                </a:lnTo>
                <a:lnTo>
                  <a:pt x="7" y="24"/>
                </a:lnTo>
                <a:lnTo>
                  <a:pt x="9" y="23"/>
                </a:lnTo>
                <a:lnTo>
                  <a:pt x="10" y="23"/>
                </a:lnTo>
                <a:lnTo>
                  <a:pt x="11" y="23"/>
                </a:lnTo>
                <a:lnTo>
                  <a:pt x="13" y="23"/>
                </a:lnTo>
                <a:lnTo>
                  <a:pt x="15" y="23"/>
                </a:lnTo>
                <a:lnTo>
                  <a:pt x="16" y="21"/>
                </a:lnTo>
                <a:lnTo>
                  <a:pt x="17" y="21"/>
                </a:lnTo>
                <a:lnTo>
                  <a:pt x="19" y="21"/>
                </a:lnTo>
                <a:lnTo>
                  <a:pt x="21" y="21"/>
                </a:lnTo>
                <a:lnTo>
                  <a:pt x="23" y="21"/>
                </a:lnTo>
                <a:lnTo>
                  <a:pt x="25" y="20"/>
                </a:lnTo>
                <a:lnTo>
                  <a:pt x="27" y="20"/>
                </a:lnTo>
                <a:lnTo>
                  <a:pt x="27" y="19"/>
                </a:lnTo>
                <a:lnTo>
                  <a:pt x="28" y="19"/>
                </a:lnTo>
                <a:lnTo>
                  <a:pt x="31" y="19"/>
                </a:lnTo>
                <a:lnTo>
                  <a:pt x="32" y="18"/>
                </a:lnTo>
                <a:lnTo>
                  <a:pt x="33" y="18"/>
                </a:lnTo>
                <a:lnTo>
                  <a:pt x="34" y="17"/>
                </a:lnTo>
                <a:lnTo>
                  <a:pt x="36" y="15"/>
                </a:lnTo>
                <a:lnTo>
                  <a:pt x="39" y="13"/>
                </a:lnTo>
                <a:lnTo>
                  <a:pt x="40" y="13"/>
                </a:lnTo>
                <a:lnTo>
                  <a:pt x="41" y="12"/>
                </a:lnTo>
                <a:lnTo>
                  <a:pt x="42" y="12"/>
                </a:lnTo>
                <a:lnTo>
                  <a:pt x="43" y="10"/>
                </a:lnTo>
                <a:lnTo>
                  <a:pt x="44" y="10"/>
                </a:lnTo>
                <a:lnTo>
                  <a:pt x="45" y="10"/>
                </a:lnTo>
                <a:lnTo>
                  <a:pt x="47" y="9"/>
                </a:lnTo>
                <a:lnTo>
                  <a:pt x="49" y="9"/>
                </a:lnTo>
                <a:lnTo>
                  <a:pt x="52" y="9"/>
                </a:lnTo>
                <a:lnTo>
                  <a:pt x="53" y="9"/>
                </a:lnTo>
                <a:lnTo>
                  <a:pt x="55" y="8"/>
                </a:lnTo>
                <a:lnTo>
                  <a:pt x="56" y="7"/>
                </a:lnTo>
                <a:lnTo>
                  <a:pt x="57" y="5"/>
                </a:lnTo>
                <a:lnTo>
                  <a:pt x="58" y="4"/>
                </a:lnTo>
                <a:lnTo>
                  <a:pt x="59" y="4"/>
                </a:lnTo>
                <a:lnTo>
                  <a:pt x="60" y="3"/>
                </a:lnTo>
                <a:lnTo>
                  <a:pt x="63" y="4"/>
                </a:lnTo>
                <a:lnTo>
                  <a:pt x="63" y="5"/>
                </a:lnTo>
                <a:lnTo>
                  <a:pt x="64" y="5"/>
                </a:lnTo>
                <a:lnTo>
                  <a:pt x="65" y="5"/>
                </a:lnTo>
                <a:lnTo>
                  <a:pt x="66" y="5"/>
                </a:lnTo>
                <a:lnTo>
                  <a:pt x="72" y="4"/>
                </a:lnTo>
                <a:lnTo>
                  <a:pt x="76" y="4"/>
                </a:lnTo>
                <a:lnTo>
                  <a:pt x="83" y="4"/>
                </a:lnTo>
                <a:lnTo>
                  <a:pt x="85" y="4"/>
                </a:lnTo>
                <a:lnTo>
                  <a:pt x="93" y="3"/>
                </a:lnTo>
                <a:lnTo>
                  <a:pt x="95" y="3"/>
                </a:lnTo>
                <a:lnTo>
                  <a:pt x="99" y="3"/>
                </a:lnTo>
                <a:lnTo>
                  <a:pt x="101" y="2"/>
                </a:lnTo>
                <a:lnTo>
                  <a:pt x="107" y="2"/>
                </a:lnTo>
                <a:lnTo>
                  <a:pt x="113" y="2"/>
                </a:lnTo>
                <a:lnTo>
                  <a:pt x="117" y="2"/>
                </a:lnTo>
                <a:lnTo>
                  <a:pt x="125" y="1"/>
                </a:lnTo>
                <a:lnTo>
                  <a:pt x="128" y="1"/>
                </a:lnTo>
                <a:lnTo>
                  <a:pt x="129" y="1"/>
                </a:lnTo>
                <a:lnTo>
                  <a:pt x="132" y="1"/>
                </a:lnTo>
                <a:lnTo>
                  <a:pt x="138" y="0"/>
                </a:lnTo>
                <a:lnTo>
                  <a:pt x="140" y="0"/>
                </a:lnTo>
                <a:close/>
              </a:path>
            </a:pathLst>
          </a:custGeom>
          <a:solidFill>
            <a:srgbClr val="FF66FF"/>
          </a:solidFill>
          <a:ln w="3175">
            <a:solidFill>
              <a:schemeClr val="tx1">
                <a:lumMod val="95000"/>
                <a:lumOff val="5000"/>
              </a:schemeClr>
            </a:solidFill>
            <a:prstDash val="solid"/>
            <a:round/>
            <a:headEnd/>
            <a:tailEnd/>
          </a:ln>
        </p:spPr>
        <p:txBody>
          <a:bodyPr/>
          <a:lstStyle/>
          <a:p>
            <a:endParaRPr lang="en-US" dirty="0"/>
          </a:p>
        </p:txBody>
      </p:sp>
      <p:sp>
        <p:nvSpPr>
          <p:cNvPr id="121" name="Freeform 173"/>
          <p:cNvSpPr>
            <a:spLocks/>
          </p:cNvSpPr>
          <p:nvPr/>
        </p:nvSpPr>
        <p:spPr bwMode="auto">
          <a:xfrm>
            <a:off x="4947716" y="4529035"/>
            <a:ext cx="534456" cy="519002"/>
          </a:xfrm>
          <a:custGeom>
            <a:avLst/>
            <a:gdLst>
              <a:gd name="T0" fmla="*/ 13 w 206"/>
              <a:gd name="T1" fmla="*/ 7 h 236"/>
              <a:gd name="T2" fmla="*/ 24 w 206"/>
              <a:gd name="T3" fmla="*/ 7 h 236"/>
              <a:gd name="T4" fmla="*/ 43 w 206"/>
              <a:gd name="T5" fmla="*/ 5 h 236"/>
              <a:gd name="T6" fmla="*/ 60 w 206"/>
              <a:gd name="T7" fmla="*/ 4 h 236"/>
              <a:gd name="T8" fmla="*/ 67 w 206"/>
              <a:gd name="T9" fmla="*/ 3 h 236"/>
              <a:gd name="T10" fmla="*/ 79 w 206"/>
              <a:gd name="T11" fmla="*/ 3 h 236"/>
              <a:gd name="T12" fmla="*/ 95 w 206"/>
              <a:gd name="T13" fmla="*/ 2 h 236"/>
              <a:gd name="T14" fmla="*/ 107 w 206"/>
              <a:gd name="T15" fmla="*/ 1 h 236"/>
              <a:gd name="T16" fmla="*/ 116 w 206"/>
              <a:gd name="T17" fmla="*/ 0 h 236"/>
              <a:gd name="T18" fmla="*/ 117 w 206"/>
              <a:gd name="T19" fmla="*/ 17 h 236"/>
              <a:gd name="T20" fmla="*/ 117 w 206"/>
              <a:gd name="T21" fmla="*/ 36 h 236"/>
              <a:gd name="T22" fmla="*/ 117 w 206"/>
              <a:gd name="T23" fmla="*/ 50 h 236"/>
              <a:gd name="T24" fmla="*/ 117 w 206"/>
              <a:gd name="T25" fmla="*/ 81 h 236"/>
              <a:gd name="T26" fmla="*/ 117 w 206"/>
              <a:gd name="T27" fmla="*/ 99 h 236"/>
              <a:gd name="T28" fmla="*/ 128 w 206"/>
              <a:gd name="T29" fmla="*/ 101 h 236"/>
              <a:gd name="T30" fmla="*/ 133 w 206"/>
              <a:gd name="T31" fmla="*/ 107 h 236"/>
              <a:gd name="T32" fmla="*/ 136 w 206"/>
              <a:gd name="T33" fmla="*/ 112 h 236"/>
              <a:gd name="T34" fmla="*/ 140 w 206"/>
              <a:gd name="T35" fmla="*/ 116 h 236"/>
              <a:gd name="T36" fmla="*/ 146 w 206"/>
              <a:gd name="T37" fmla="*/ 120 h 236"/>
              <a:gd name="T38" fmla="*/ 150 w 206"/>
              <a:gd name="T39" fmla="*/ 122 h 236"/>
              <a:gd name="T40" fmla="*/ 155 w 206"/>
              <a:gd name="T41" fmla="*/ 125 h 236"/>
              <a:gd name="T42" fmla="*/ 163 w 206"/>
              <a:gd name="T43" fmla="*/ 129 h 236"/>
              <a:gd name="T44" fmla="*/ 170 w 206"/>
              <a:gd name="T45" fmla="*/ 131 h 236"/>
              <a:gd name="T46" fmla="*/ 176 w 206"/>
              <a:gd name="T47" fmla="*/ 132 h 236"/>
              <a:gd name="T48" fmla="*/ 182 w 206"/>
              <a:gd name="T49" fmla="*/ 135 h 236"/>
              <a:gd name="T50" fmla="*/ 187 w 206"/>
              <a:gd name="T51" fmla="*/ 138 h 236"/>
              <a:gd name="T52" fmla="*/ 190 w 206"/>
              <a:gd name="T53" fmla="*/ 143 h 236"/>
              <a:gd name="T54" fmla="*/ 196 w 206"/>
              <a:gd name="T55" fmla="*/ 144 h 236"/>
              <a:gd name="T56" fmla="*/ 198 w 206"/>
              <a:gd name="T57" fmla="*/ 148 h 236"/>
              <a:gd name="T58" fmla="*/ 198 w 206"/>
              <a:gd name="T59" fmla="*/ 152 h 236"/>
              <a:gd name="T60" fmla="*/ 200 w 206"/>
              <a:gd name="T61" fmla="*/ 157 h 236"/>
              <a:gd name="T62" fmla="*/ 202 w 206"/>
              <a:gd name="T63" fmla="*/ 161 h 236"/>
              <a:gd name="T64" fmla="*/ 205 w 206"/>
              <a:gd name="T65" fmla="*/ 161 h 236"/>
              <a:gd name="T66" fmla="*/ 206 w 206"/>
              <a:gd name="T67" fmla="*/ 177 h 236"/>
              <a:gd name="T68" fmla="*/ 206 w 206"/>
              <a:gd name="T69" fmla="*/ 189 h 236"/>
              <a:gd name="T70" fmla="*/ 206 w 206"/>
              <a:gd name="T71" fmla="*/ 199 h 236"/>
              <a:gd name="T72" fmla="*/ 204 w 206"/>
              <a:gd name="T73" fmla="*/ 209 h 236"/>
              <a:gd name="T74" fmla="*/ 180 w 206"/>
              <a:gd name="T75" fmla="*/ 209 h 236"/>
              <a:gd name="T76" fmla="*/ 165 w 206"/>
              <a:gd name="T77" fmla="*/ 209 h 236"/>
              <a:gd name="T78" fmla="*/ 140 w 206"/>
              <a:gd name="T79" fmla="*/ 209 h 236"/>
              <a:gd name="T80" fmla="*/ 119 w 206"/>
              <a:gd name="T81" fmla="*/ 209 h 236"/>
              <a:gd name="T82" fmla="*/ 103 w 206"/>
              <a:gd name="T83" fmla="*/ 209 h 236"/>
              <a:gd name="T84" fmla="*/ 80 w 206"/>
              <a:gd name="T85" fmla="*/ 211 h 236"/>
              <a:gd name="T86" fmla="*/ 80 w 206"/>
              <a:gd name="T87" fmla="*/ 225 h 236"/>
              <a:gd name="T88" fmla="*/ 74 w 206"/>
              <a:gd name="T89" fmla="*/ 236 h 236"/>
              <a:gd name="T90" fmla="*/ 54 w 206"/>
              <a:gd name="T91" fmla="*/ 236 h 236"/>
              <a:gd name="T92" fmla="*/ 32 w 206"/>
              <a:gd name="T93" fmla="*/ 236 h 236"/>
              <a:gd name="T94" fmla="*/ 21 w 206"/>
              <a:gd name="T95" fmla="*/ 236 h 236"/>
              <a:gd name="T96" fmla="*/ 10 w 206"/>
              <a:gd name="T97" fmla="*/ 225 h 236"/>
              <a:gd name="T98" fmla="*/ 10 w 206"/>
              <a:gd name="T99" fmla="*/ 188 h 236"/>
              <a:gd name="T100" fmla="*/ 10 w 206"/>
              <a:gd name="T101" fmla="*/ 168 h 236"/>
              <a:gd name="T102" fmla="*/ 0 w 206"/>
              <a:gd name="T103" fmla="*/ 149 h 236"/>
              <a:gd name="T104" fmla="*/ 0 w 206"/>
              <a:gd name="T105" fmla="*/ 127 h 236"/>
              <a:gd name="T106" fmla="*/ 2 w 206"/>
              <a:gd name="T107" fmla="*/ 108 h 236"/>
              <a:gd name="T108" fmla="*/ 2 w 206"/>
              <a:gd name="T109" fmla="*/ 89 h 236"/>
              <a:gd name="T110" fmla="*/ 2 w 206"/>
              <a:gd name="T111" fmla="*/ 74 h 236"/>
              <a:gd name="T112" fmla="*/ 2 w 206"/>
              <a:gd name="T113" fmla="*/ 60 h 236"/>
              <a:gd name="T114" fmla="*/ 2 w 206"/>
              <a:gd name="T115" fmla="*/ 47 h 236"/>
              <a:gd name="T116" fmla="*/ 2 w 206"/>
              <a:gd name="T117" fmla="*/ 28 h 236"/>
              <a:gd name="T118" fmla="*/ 2 w 206"/>
              <a:gd name="T119" fmla="*/ 19 h 236"/>
              <a:gd name="T120" fmla="*/ 2 w 206"/>
              <a:gd name="T121" fmla="*/ 9 h 2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06" h="236">
                <a:moveTo>
                  <a:pt x="2" y="8"/>
                </a:moveTo>
                <a:lnTo>
                  <a:pt x="3" y="8"/>
                </a:lnTo>
                <a:lnTo>
                  <a:pt x="4" y="8"/>
                </a:lnTo>
                <a:lnTo>
                  <a:pt x="8" y="8"/>
                </a:lnTo>
                <a:lnTo>
                  <a:pt x="10" y="8"/>
                </a:lnTo>
                <a:lnTo>
                  <a:pt x="11" y="8"/>
                </a:lnTo>
                <a:lnTo>
                  <a:pt x="13" y="7"/>
                </a:lnTo>
                <a:lnTo>
                  <a:pt x="16" y="7"/>
                </a:lnTo>
                <a:lnTo>
                  <a:pt x="19" y="7"/>
                </a:lnTo>
                <a:lnTo>
                  <a:pt x="20" y="7"/>
                </a:lnTo>
                <a:lnTo>
                  <a:pt x="21" y="7"/>
                </a:lnTo>
                <a:lnTo>
                  <a:pt x="22" y="7"/>
                </a:lnTo>
                <a:lnTo>
                  <a:pt x="23" y="7"/>
                </a:lnTo>
                <a:lnTo>
                  <a:pt x="24" y="7"/>
                </a:lnTo>
                <a:lnTo>
                  <a:pt x="28" y="7"/>
                </a:lnTo>
                <a:lnTo>
                  <a:pt x="30" y="7"/>
                </a:lnTo>
                <a:lnTo>
                  <a:pt x="31" y="5"/>
                </a:lnTo>
                <a:lnTo>
                  <a:pt x="32" y="5"/>
                </a:lnTo>
                <a:lnTo>
                  <a:pt x="36" y="5"/>
                </a:lnTo>
                <a:lnTo>
                  <a:pt x="39" y="5"/>
                </a:lnTo>
                <a:lnTo>
                  <a:pt x="43" y="5"/>
                </a:lnTo>
                <a:lnTo>
                  <a:pt x="47" y="5"/>
                </a:lnTo>
                <a:lnTo>
                  <a:pt x="50" y="4"/>
                </a:lnTo>
                <a:lnTo>
                  <a:pt x="52" y="4"/>
                </a:lnTo>
                <a:lnTo>
                  <a:pt x="53" y="4"/>
                </a:lnTo>
                <a:lnTo>
                  <a:pt x="54" y="4"/>
                </a:lnTo>
                <a:lnTo>
                  <a:pt x="56" y="4"/>
                </a:lnTo>
                <a:lnTo>
                  <a:pt x="60" y="4"/>
                </a:lnTo>
                <a:lnTo>
                  <a:pt x="61" y="4"/>
                </a:lnTo>
                <a:lnTo>
                  <a:pt x="62" y="4"/>
                </a:lnTo>
                <a:lnTo>
                  <a:pt x="63" y="4"/>
                </a:lnTo>
                <a:lnTo>
                  <a:pt x="64" y="4"/>
                </a:lnTo>
                <a:lnTo>
                  <a:pt x="64" y="3"/>
                </a:lnTo>
                <a:lnTo>
                  <a:pt x="66" y="3"/>
                </a:lnTo>
                <a:lnTo>
                  <a:pt x="67" y="3"/>
                </a:lnTo>
                <a:lnTo>
                  <a:pt x="68" y="3"/>
                </a:lnTo>
                <a:lnTo>
                  <a:pt x="69" y="3"/>
                </a:lnTo>
                <a:lnTo>
                  <a:pt x="70" y="3"/>
                </a:lnTo>
                <a:lnTo>
                  <a:pt x="71" y="3"/>
                </a:lnTo>
                <a:lnTo>
                  <a:pt x="72" y="3"/>
                </a:lnTo>
                <a:lnTo>
                  <a:pt x="77" y="3"/>
                </a:lnTo>
                <a:lnTo>
                  <a:pt x="79" y="3"/>
                </a:lnTo>
                <a:lnTo>
                  <a:pt x="80" y="3"/>
                </a:lnTo>
                <a:lnTo>
                  <a:pt x="84" y="2"/>
                </a:lnTo>
                <a:lnTo>
                  <a:pt x="86" y="2"/>
                </a:lnTo>
                <a:lnTo>
                  <a:pt x="87" y="2"/>
                </a:lnTo>
                <a:lnTo>
                  <a:pt x="91" y="2"/>
                </a:lnTo>
                <a:lnTo>
                  <a:pt x="94" y="2"/>
                </a:lnTo>
                <a:lnTo>
                  <a:pt x="95" y="2"/>
                </a:lnTo>
                <a:lnTo>
                  <a:pt x="96" y="1"/>
                </a:lnTo>
                <a:lnTo>
                  <a:pt x="98" y="1"/>
                </a:lnTo>
                <a:lnTo>
                  <a:pt x="100" y="1"/>
                </a:lnTo>
                <a:lnTo>
                  <a:pt x="103" y="1"/>
                </a:lnTo>
                <a:lnTo>
                  <a:pt x="104" y="1"/>
                </a:lnTo>
                <a:lnTo>
                  <a:pt x="106" y="1"/>
                </a:lnTo>
                <a:lnTo>
                  <a:pt x="107" y="1"/>
                </a:lnTo>
                <a:lnTo>
                  <a:pt x="108" y="1"/>
                </a:lnTo>
                <a:lnTo>
                  <a:pt x="110" y="1"/>
                </a:lnTo>
                <a:lnTo>
                  <a:pt x="111" y="1"/>
                </a:lnTo>
                <a:lnTo>
                  <a:pt x="112" y="1"/>
                </a:lnTo>
                <a:lnTo>
                  <a:pt x="114" y="0"/>
                </a:lnTo>
                <a:lnTo>
                  <a:pt x="115" y="0"/>
                </a:lnTo>
                <a:lnTo>
                  <a:pt x="116" y="0"/>
                </a:lnTo>
                <a:lnTo>
                  <a:pt x="117" y="0"/>
                </a:lnTo>
                <a:lnTo>
                  <a:pt x="117" y="1"/>
                </a:lnTo>
                <a:lnTo>
                  <a:pt x="117" y="5"/>
                </a:lnTo>
                <a:lnTo>
                  <a:pt x="117" y="7"/>
                </a:lnTo>
                <a:lnTo>
                  <a:pt x="117" y="13"/>
                </a:lnTo>
                <a:lnTo>
                  <a:pt x="117" y="15"/>
                </a:lnTo>
                <a:lnTo>
                  <a:pt x="117" y="17"/>
                </a:lnTo>
                <a:lnTo>
                  <a:pt x="117" y="20"/>
                </a:lnTo>
                <a:lnTo>
                  <a:pt x="117" y="24"/>
                </a:lnTo>
                <a:lnTo>
                  <a:pt x="117" y="25"/>
                </a:lnTo>
                <a:lnTo>
                  <a:pt x="117" y="28"/>
                </a:lnTo>
                <a:lnTo>
                  <a:pt x="117" y="29"/>
                </a:lnTo>
                <a:lnTo>
                  <a:pt x="117" y="33"/>
                </a:lnTo>
                <a:lnTo>
                  <a:pt x="117" y="36"/>
                </a:lnTo>
                <a:lnTo>
                  <a:pt x="117" y="37"/>
                </a:lnTo>
                <a:lnTo>
                  <a:pt x="117" y="39"/>
                </a:lnTo>
                <a:lnTo>
                  <a:pt x="117" y="42"/>
                </a:lnTo>
                <a:lnTo>
                  <a:pt x="117" y="43"/>
                </a:lnTo>
                <a:lnTo>
                  <a:pt x="117" y="44"/>
                </a:lnTo>
                <a:lnTo>
                  <a:pt x="117" y="47"/>
                </a:lnTo>
                <a:lnTo>
                  <a:pt x="117" y="50"/>
                </a:lnTo>
                <a:lnTo>
                  <a:pt x="117" y="52"/>
                </a:lnTo>
                <a:lnTo>
                  <a:pt x="117" y="53"/>
                </a:lnTo>
                <a:lnTo>
                  <a:pt x="117" y="56"/>
                </a:lnTo>
                <a:lnTo>
                  <a:pt x="117" y="64"/>
                </a:lnTo>
                <a:lnTo>
                  <a:pt x="117" y="73"/>
                </a:lnTo>
                <a:lnTo>
                  <a:pt x="117" y="80"/>
                </a:lnTo>
                <a:lnTo>
                  <a:pt x="117" y="81"/>
                </a:lnTo>
                <a:lnTo>
                  <a:pt x="117" y="82"/>
                </a:lnTo>
                <a:lnTo>
                  <a:pt x="117" y="83"/>
                </a:lnTo>
                <a:lnTo>
                  <a:pt x="117" y="85"/>
                </a:lnTo>
                <a:lnTo>
                  <a:pt x="117" y="90"/>
                </a:lnTo>
                <a:lnTo>
                  <a:pt x="117" y="92"/>
                </a:lnTo>
                <a:lnTo>
                  <a:pt x="117" y="95"/>
                </a:lnTo>
                <a:lnTo>
                  <a:pt x="117" y="99"/>
                </a:lnTo>
                <a:lnTo>
                  <a:pt x="117" y="101"/>
                </a:lnTo>
                <a:lnTo>
                  <a:pt x="118" y="101"/>
                </a:lnTo>
                <a:lnTo>
                  <a:pt x="119" y="101"/>
                </a:lnTo>
                <a:lnTo>
                  <a:pt x="120" y="101"/>
                </a:lnTo>
                <a:lnTo>
                  <a:pt x="122" y="101"/>
                </a:lnTo>
                <a:lnTo>
                  <a:pt x="127" y="101"/>
                </a:lnTo>
                <a:lnTo>
                  <a:pt x="128" y="101"/>
                </a:lnTo>
                <a:lnTo>
                  <a:pt x="128" y="103"/>
                </a:lnTo>
                <a:lnTo>
                  <a:pt x="130" y="103"/>
                </a:lnTo>
                <a:lnTo>
                  <a:pt x="131" y="104"/>
                </a:lnTo>
                <a:lnTo>
                  <a:pt x="131" y="105"/>
                </a:lnTo>
                <a:lnTo>
                  <a:pt x="131" y="106"/>
                </a:lnTo>
                <a:lnTo>
                  <a:pt x="132" y="106"/>
                </a:lnTo>
                <a:lnTo>
                  <a:pt x="133" y="107"/>
                </a:lnTo>
                <a:lnTo>
                  <a:pt x="133" y="108"/>
                </a:lnTo>
                <a:lnTo>
                  <a:pt x="133" y="109"/>
                </a:lnTo>
                <a:lnTo>
                  <a:pt x="134" y="109"/>
                </a:lnTo>
                <a:lnTo>
                  <a:pt x="134" y="111"/>
                </a:lnTo>
                <a:lnTo>
                  <a:pt x="135" y="111"/>
                </a:lnTo>
                <a:lnTo>
                  <a:pt x="135" y="112"/>
                </a:lnTo>
                <a:lnTo>
                  <a:pt x="136" y="112"/>
                </a:lnTo>
                <a:lnTo>
                  <a:pt x="136" y="113"/>
                </a:lnTo>
                <a:lnTo>
                  <a:pt x="136" y="114"/>
                </a:lnTo>
                <a:lnTo>
                  <a:pt x="138" y="114"/>
                </a:lnTo>
                <a:lnTo>
                  <a:pt x="138" y="115"/>
                </a:lnTo>
                <a:lnTo>
                  <a:pt x="139" y="115"/>
                </a:lnTo>
                <a:lnTo>
                  <a:pt x="140" y="115"/>
                </a:lnTo>
                <a:lnTo>
                  <a:pt x="140" y="116"/>
                </a:lnTo>
                <a:lnTo>
                  <a:pt x="141" y="116"/>
                </a:lnTo>
                <a:lnTo>
                  <a:pt x="142" y="116"/>
                </a:lnTo>
                <a:lnTo>
                  <a:pt x="143" y="117"/>
                </a:lnTo>
                <a:lnTo>
                  <a:pt x="144" y="117"/>
                </a:lnTo>
                <a:lnTo>
                  <a:pt x="144" y="119"/>
                </a:lnTo>
                <a:lnTo>
                  <a:pt x="146" y="119"/>
                </a:lnTo>
                <a:lnTo>
                  <a:pt x="146" y="120"/>
                </a:lnTo>
                <a:lnTo>
                  <a:pt x="146" y="121"/>
                </a:lnTo>
                <a:lnTo>
                  <a:pt x="146" y="120"/>
                </a:lnTo>
                <a:lnTo>
                  <a:pt x="147" y="120"/>
                </a:lnTo>
                <a:lnTo>
                  <a:pt x="147" y="121"/>
                </a:lnTo>
                <a:lnTo>
                  <a:pt x="148" y="122"/>
                </a:lnTo>
                <a:lnTo>
                  <a:pt x="149" y="122"/>
                </a:lnTo>
                <a:lnTo>
                  <a:pt x="150" y="122"/>
                </a:lnTo>
                <a:lnTo>
                  <a:pt x="151" y="122"/>
                </a:lnTo>
                <a:lnTo>
                  <a:pt x="152" y="122"/>
                </a:lnTo>
                <a:lnTo>
                  <a:pt x="152" y="123"/>
                </a:lnTo>
                <a:lnTo>
                  <a:pt x="154" y="123"/>
                </a:lnTo>
                <a:lnTo>
                  <a:pt x="154" y="124"/>
                </a:lnTo>
                <a:lnTo>
                  <a:pt x="155" y="124"/>
                </a:lnTo>
                <a:lnTo>
                  <a:pt x="155" y="125"/>
                </a:lnTo>
                <a:lnTo>
                  <a:pt x="156" y="125"/>
                </a:lnTo>
                <a:lnTo>
                  <a:pt x="157" y="127"/>
                </a:lnTo>
                <a:lnTo>
                  <a:pt x="158" y="127"/>
                </a:lnTo>
                <a:lnTo>
                  <a:pt x="159" y="128"/>
                </a:lnTo>
                <a:lnTo>
                  <a:pt x="160" y="129"/>
                </a:lnTo>
                <a:lnTo>
                  <a:pt x="162" y="129"/>
                </a:lnTo>
                <a:lnTo>
                  <a:pt x="163" y="129"/>
                </a:lnTo>
                <a:lnTo>
                  <a:pt x="164" y="129"/>
                </a:lnTo>
                <a:lnTo>
                  <a:pt x="165" y="129"/>
                </a:lnTo>
                <a:lnTo>
                  <a:pt x="165" y="130"/>
                </a:lnTo>
                <a:lnTo>
                  <a:pt x="166" y="130"/>
                </a:lnTo>
                <a:lnTo>
                  <a:pt x="167" y="130"/>
                </a:lnTo>
                <a:lnTo>
                  <a:pt x="168" y="131"/>
                </a:lnTo>
                <a:lnTo>
                  <a:pt x="170" y="131"/>
                </a:lnTo>
                <a:lnTo>
                  <a:pt x="171" y="131"/>
                </a:lnTo>
                <a:lnTo>
                  <a:pt x="172" y="131"/>
                </a:lnTo>
                <a:lnTo>
                  <a:pt x="172" y="132"/>
                </a:lnTo>
                <a:lnTo>
                  <a:pt x="173" y="132"/>
                </a:lnTo>
                <a:lnTo>
                  <a:pt x="174" y="132"/>
                </a:lnTo>
                <a:lnTo>
                  <a:pt x="175" y="132"/>
                </a:lnTo>
                <a:lnTo>
                  <a:pt x="176" y="132"/>
                </a:lnTo>
                <a:lnTo>
                  <a:pt x="178" y="132"/>
                </a:lnTo>
                <a:lnTo>
                  <a:pt x="179" y="132"/>
                </a:lnTo>
                <a:lnTo>
                  <a:pt x="180" y="132"/>
                </a:lnTo>
                <a:lnTo>
                  <a:pt x="180" y="133"/>
                </a:lnTo>
                <a:lnTo>
                  <a:pt x="181" y="133"/>
                </a:lnTo>
                <a:lnTo>
                  <a:pt x="182" y="133"/>
                </a:lnTo>
                <a:lnTo>
                  <a:pt x="182" y="135"/>
                </a:lnTo>
                <a:lnTo>
                  <a:pt x="182" y="136"/>
                </a:lnTo>
                <a:lnTo>
                  <a:pt x="183" y="136"/>
                </a:lnTo>
                <a:lnTo>
                  <a:pt x="183" y="137"/>
                </a:lnTo>
                <a:lnTo>
                  <a:pt x="184" y="137"/>
                </a:lnTo>
                <a:lnTo>
                  <a:pt x="186" y="137"/>
                </a:lnTo>
                <a:lnTo>
                  <a:pt x="186" y="138"/>
                </a:lnTo>
                <a:lnTo>
                  <a:pt x="187" y="138"/>
                </a:lnTo>
                <a:lnTo>
                  <a:pt x="188" y="138"/>
                </a:lnTo>
                <a:lnTo>
                  <a:pt x="188" y="139"/>
                </a:lnTo>
                <a:lnTo>
                  <a:pt x="188" y="140"/>
                </a:lnTo>
                <a:lnTo>
                  <a:pt x="189" y="140"/>
                </a:lnTo>
                <a:lnTo>
                  <a:pt x="189" y="141"/>
                </a:lnTo>
                <a:lnTo>
                  <a:pt x="190" y="141"/>
                </a:lnTo>
                <a:lnTo>
                  <a:pt x="190" y="143"/>
                </a:lnTo>
                <a:lnTo>
                  <a:pt x="191" y="144"/>
                </a:lnTo>
                <a:lnTo>
                  <a:pt x="192" y="144"/>
                </a:lnTo>
                <a:lnTo>
                  <a:pt x="192" y="145"/>
                </a:lnTo>
                <a:lnTo>
                  <a:pt x="194" y="145"/>
                </a:lnTo>
                <a:lnTo>
                  <a:pt x="195" y="145"/>
                </a:lnTo>
                <a:lnTo>
                  <a:pt x="195" y="144"/>
                </a:lnTo>
                <a:lnTo>
                  <a:pt x="196" y="144"/>
                </a:lnTo>
                <a:lnTo>
                  <a:pt x="196" y="145"/>
                </a:lnTo>
                <a:lnTo>
                  <a:pt x="197" y="145"/>
                </a:lnTo>
                <a:lnTo>
                  <a:pt x="197" y="146"/>
                </a:lnTo>
                <a:lnTo>
                  <a:pt x="198" y="146"/>
                </a:lnTo>
                <a:lnTo>
                  <a:pt x="198" y="147"/>
                </a:lnTo>
                <a:lnTo>
                  <a:pt x="199" y="147"/>
                </a:lnTo>
                <a:lnTo>
                  <a:pt x="198" y="148"/>
                </a:lnTo>
                <a:lnTo>
                  <a:pt x="197" y="148"/>
                </a:lnTo>
                <a:lnTo>
                  <a:pt x="197" y="149"/>
                </a:lnTo>
                <a:lnTo>
                  <a:pt x="198" y="149"/>
                </a:lnTo>
                <a:lnTo>
                  <a:pt x="198" y="151"/>
                </a:lnTo>
                <a:lnTo>
                  <a:pt x="199" y="151"/>
                </a:lnTo>
                <a:lnTo>
                  <a:pt x="199" y="152"/>
                </a:lnTo>
                <a:lnTo>
                  <a:pt x="198" y="152"/>
                </a:lnTo>
                <a:lnTo>
                  <a:pt x="199" y="152"/>
                </a:lnTo>
                <a:lnTo>
                  <a:pt x="199" y="153"/>
                </a:lnTo>
                <a:lnTo>
                  <a:pt x="200" y="153"/>
                </a:lnTo>
                <a:lnTo>
                  <a:pt x="200" y="154"/>
                </a:lnTo>
                <a:lnTo>
                  <a:pt x="200" y="155"/>
                </a:lnTo>
                <a:lnTo>
                  <a:pt x="200" y="156"/>
                </a:lnTo>
                <a:lnTo>
                  <a:pt x="200" y="157"/>
                </a:lnTo>
                <a:lnTo>
                  <a:pt x="200" y="159"/>
                </a:lnTo>
                <a:lnTo>
                  <a:pt x="200" y="160"/>
                </a:lnTo>
                <a:lnTo>
                  <a:pt x="200" y="159"/>
                </a:lnTo>
                <a:lnTo>
                  <a:pt x="200" y="160"/>
                </a:lnTo>
                <a:lnTo>
                  <a:pt x="202" y="160"/>
                </a:lnTo>
                <a:lnTo>
                  <a:pt x="200" y="161"/>
                </a:lnTo>
                <a:lnTo>
                  <a:pt x="202" y="161"/>
                </a:lnTo>
                <a:lnTo>
                  <a:pt x="202" y="160"/>
                </a:lnTo>
                <a:lnTo>
                  <a:pt x="203" y="160"/>
                </a:lnTo>
                <a:lnTo>
                  <a:pt x="203" y="159"/>
                </a:lnTo>
                <a:lnTo>
                  <a:pt x="204" y="159"/>
                </a:lnTo>
                <a:lnTo>
                  <a:pt x="204" y="160"/>
                </a:lnTo>
                <a:lnTo>
                  <a:pt x="205" y="160"/>
                </a:lnTo>
                <a:lnTo>
                  <a:pt x="205" y="161"/>
                </a:lnTo>
                <a:lnTo>
                  <a:pt x="205" y="167"/>
                </a:lnTo>
                <a:lnTo>
                  <a:pt x="205" y="168"/>
                </a:lnTo>
                <a:lnTo>
                  <a:pt x="205" y="169"/>
                </a:lnTo>
                <a:lnTo>
                  <a:pt x="206" y="172"/>
                </a:lnTo>
                <a:lnTo>
                  <a:pt x="206" y="173"/>
                </a:lnTo>
                <a:lnTo>
                  <a:pt x="206" y="176"/>
                </a:lnTo>
                <a:lnTo>
                  <a:pt x="206" y="177"/>
                </a:lnTo>
                <a:lnTo>
                  <a:pt x="206" y="178"/>
                </a:lnTo>
                <a:lnTo>
                  <a:pt x="206" y="179"/>
                </a:lnTo>
                <a:lnTo>
                  <a:pt x="206" y="180"/>
                </a:lnTo>
                <a:lnTo>
                  <a:pt x="205" y="183"/>
                </a:lnTo>
                <a:lnTo>
                  <a:pt x="205" y="184"/>
                </a:lnTo>
                <a:lnTo>
                  <a:pt x="206" y="188"/>
                </a:lnTo>
                <a:lnTo>
                  <a:pt x="206" y="189"/>
                </a:lnTo>
                <a:lnTo>
                  <a:pt x="206" y="191"/>
                </a:lnTo>
                <a:lnTo>
                  <a:pt x="206" y="192"/>
                </a:lnTo>
                <a:lnTo>
                  <a:pt x="206" y="193"/>
                </a:lnTo>
                <a:lnTo>
                  <a:pt x="206" y="194"/>
                </a:lnTo>
                <a:lnTo>
                  <a:pt x="206" y="195"/>
                </a:lnTo>
                <a:lnTo>
                  <a:pt x="206" y="197"/>
                </a:lnTo>
                <a:lnTo>
                  <a:pt x="206" y="199"/>
                </a:lnTo>
                <a:lnTo>
                  <a:pt x="206" y="202"/>
                </a:lnTo>
                <a:lnTo>
                  <a:pt x="206" y="203"/>
                </a:lnTo>
                <a:lnTo>
                  <a:pt x="206" y="204"/>
                </a:lnTo>
                <a:lnTo>
                  <a:pt x="206" y="207"/>
                </a:lnTo>
                <a:lnTo>
                  <a:pt x="206" y="208"/>
                </a:lnTo>
                <a:lnTo>
                  <a:pt x="206" y="209"/>
                </a:lnTo>
                <a:lnTo>
                  <a:pt x="204" y="209"/>
                </a:lnTo>
                <a:lnTo>
                  <a:pt x="199" y="209"/>
                </a:lnTo>
                <a:lnTo>
                  <a:pt x="197" y="209"/>
                </a:lnTo>
                <a:lnTo>
                  <a:pt x="194" y="209"/>
                </a:lnTo>
                <a:lnTo>
                  <a:pt x="189" y="209"/>
                </a:lnTo>
                <a:lnTo>
                  <a:pt x="187" y="209"/>
                </a:lnTo>
                <a:lnTo>
                  <a:pt x="186" y="209"/>
                </a:lnTo>
                <a:lnTo>
                  <a:pt x="180" y="209"/>
                </a:lnTo>
                <a:lnTo>
                  <a:pt x="179" y="209"/>
                </a:lnTo>
                <a:lnTo>
                  <a:pt x="174" y="209"/>
                </a:lnTo>
                <a:lnTo>
                  <a:pt x="171" y="209"/>
                </a:lnTo>
                <a:lnTo>
                  <a:pt x="170" y="209"/>
                </a:lnTo>
                <a:lnTo>
                  <a:pt x="168" y="209"/>
                </a:lnTo>
                <a:lnTo>
                  <a:pt x="167" y="209"/>
                </a:lnTo>
                <a:lnTo>
                  <a:pt x="165" y="209"/>
                </a:lnTo>
                <a:lnTo>
                  <a:pt x="162" y="209"/>
                </a:lnTo>
                <a:lnTo>
                  <a:pt x="154" y="209"/>
                </a:lnTo>
                <a:lnTo>
                  <a:pt x="151" y="209"/>
                </a:lnTo>
                <a:lnTo>
                  <a:pt x="149" y="209"/>
                </a:lnTo>
                <a:lnTo>
                  <a:pt x="146" y="209"/>
                </a:lnTo>
                <a:lnTo>
                  <a:pt x="144" y="209"/>
                </a:lnTo>
                <a:lnTo>
                  <a:pt x="140" y="209"/>
                </a:lnTo>
                <a:lnTo>
                  <a:pt x="139" y="209"/>
                </a:lnTo>
                <a:lnTo>
                  <a:pt x="135" y="209"/>
                </a:lnTo>
                <a:lnTo>
                  <a:pt x="125" y="209"/>
                </a:lnTo>
                <a:lnTo>
                  <a:pt x="124" y="209"/>
                </a:lnTo>
                <a:lnTo>
                  <a:pt x="122" y="209"/>
                </a:lnTo>
                <a:lnTo>
                  <a:pt x="120" y="209"/>
                </a:lnTo>
                <a:lnTo>
                  <a:pt x="119" y="209"/>
                </a:lnTo>
                <a:lnTo>
                  <a:pt x="118" y="209"/>
                </a:lnTo>
                <a:lnTo>
                  <a:pt x="114" y="209"/>
                </a:lnTo>
                <a:lnTo>
                  <a:pt x="111" y="209"/>
                </a:lnTo>
                <a:lnTo>
                  <a:pt x="109" y="209"/>
                </a:lnTo>
                <a:lnTo>
                  <a:pt x="107" y="209"/>
                </a:lnTo>
                <a:lnTo>
                  <a:pt x="106" y="209"/>
                </a:lnTo>
                <a:lnTo>
                  <a:pt x="103" y="209"/>
                </a:lnTo>
                <a:lnTo>
                  <a:pt x="102" y="209"/>
                </a:lnTo>
                <a:lnTo>
                  <a:pt x="99" y="209"/>
                </a:lnTo>
                <a:lnTo>
                  <a:pt x="93" y="209"/>
                </a:lnTo>
                <a:lnTo>
                  <a:pt x="88" y="209"/>
                </a:lnTo>
                <a:lnTo>
                  <a:pt x="85" y="209"/>
                </a:lnTo>
                <a:lnTo>
                  <a:pt x="80" y="209"/>
                </a:lnTo>
                <a:lnTo>
                  <a:pt x="80" y="211"/>
                </a:lnTo>
                <a:lnTo>
                  <a:pt x="80" y="213"/>
                </a:lnTo>
                <a:lnTo>
                  <a:pt x="80" y="217"/>
                </a:lnTo>
                <a:lnTo>
                  <a:pt x="80" y="218"/>
                </a:lnTo>
                <a:lnTo>
                  <a:pt x="80" y="219"/>
                </a:lnTo>
                <a:lnTo>
                  <a:pt x="80" y="220"/>
                </a:lnTo>
                <a:lnTo>
                  <a:pt x="80" y="223"/>
                </a:lnTo>
                <a:lnTo>
                  <a:pt x="80" y="225"/>
                </a:lnTo>
                <a:lnTo>
                  <a:pt x="80" y="226"/>
                </a:lnTo>
                <a:lnTo>
                  <a:pt x="80" y="227"/>
                </a:lnTo>
                <a:lnTo>
                  <a:pt x="80" y="229"/>
                </a:lnTo>
                <a:lnTo>
                  <a:pt x="80" y="234"/>
                </a:lnTo>
                <a:lnTo>
                  <a:pt x="80" y="236"/>
                </a:lnTo>
                <a:lnTo>
                  <a:pt x="76" y="236"/>
                </a:lnTo>
                <a:lnTo>
                  <a:pt x="74" y="236"/>
                </a:lnTo>
                <a:lnTo>
                  <a:pt x="69" y="236"/>
                </a:lnTo>
                <a:lnTo>
                  <a:pt x="68" y="236"/>
                </a:lnTo>
                <a:lnTo>
                  <a:pt x="62" y="236"/>
                </a:lnTo>
                <a:lnTo>
                  <a:pt x="60" y="236"/>
                </a:lnTo>
                <a:lnTo>
                  <a:pt x="59" y="236"/>
                </a:lnTo>
                <a:lnTo>
                  <a:pt x="58" y="236"/>
                </a:lnTo>
                <a:lnTo>
                  <a:pt x="54" y="236"/>
                </a:lnTo>
                <a:lnTo>
                  <a:pt x="51" y="236"/>
                </a:lnTo>
                <a:lnTo>
                  <a:pt x="45" y="236"/>
                </a:lnTo>
                <a:lnTo>
                  <a:pt x="43" y="236"/>
                </a:lnTo>
                <a:lnTo>
                  <a:pt x="39" y="236"/>
                </a:lnTo>
                <a:lnTo>
                  <a:pt x="36" y="236"/>
                </a:lnTo>
                <a:lnTo>
                  <a:pt x="35" y="236"/>
                </a:lnTo>
                <a:lnTo>
                  <a:pt x="32" y="236"/>
                </a:lnTo>
                <a:lnTo>
                  <a:pt x="31" y="236"/>
                </a:lnTo>
                <a:lnTo>
                  <a:pt x="30" y="236"/>
                </a:lnTo>
                <a:lnTo>
                  <a:pt x="29" y="236"/>
                </a:lnTo>
                <a:lnTo>
                  <a:pt x="27" y="236"/>
                </a:lnTo>
                <a:lnTo>
                  <a:pt x="24" y="236"/>
                </a:lnTo>
                <a:lnTo>
                  <a:pt x="23" y="236"/>
                </a:lnTo>
                <a:lnTo>
                  <a:pt x="21" y="236"/>
                </a:lnTo>
                <a:lnTo>
                  <a:pt x="14" y="236"/>
                </a:lnTo>
                <a:lnTo>
                  <a:pt x="11" y="236"/>
                </a:lnTo>
                <a:lnTo>
                  <a:pt x="10" y="236"/>
                </a:lnTo>
                <a:lnTo>
                  <a:pt x="10" y="235"/>
                </a:lnTo>
                <a:lnTo>
                  <a:pt x="10" y="234"/>
                </a:lnTo>
                <a:lnTo>
                  <a:pt x="10" y="228"/>
                </a:lnTo>
                <a:lnTo>
                  <a:pt x="10" y="225"/>
                </a:lnTo>
                <a:lnTo>
                  <a:pt x="10" y="210"/>
                </a:lnTo>
                <a:lnTo>
                  <a:pt x="10" y="205"/>
                </a:lnTo>
                <a:lnTo>
                  <a:pt x="10" y="199"/>
                </a:lnTo>
                <a:lnTo>
                  <a:pt x="10" y="197"/>
                </a:lnTo>
                <a:lnTo>
                  <a:pt x="10" y="193"/>
                </a:lnTo>
                <a:lnTo>
                  <a:pt x="10" y="192"/>
                </a:lnTo>
                <a:lnTo>
                  <a:pt x="10" y="188"/>
                </a:lnTo>
                <a:lnTo>
                  <a:pt x="10" y="187"/>
                </a:lnTo>
                <a:lnTo>
                  <a:pt x="10" y="186"/>
                </a:lnTo>
                <a:lnTo>
                  <a:pt x="10" y="179"/>
                </a:lnTo>
                <a:lnTo>
                  <a:pt x="10" y="178"/>
                </a:lnTo>
                <a:lnTo>
                  <a:pt x="10" y="172"/>
                </a:lnTo>
                <a:lnTo>
                  <a:pt x="10" y="169"/>
                </a:lnTo>
                <a:lnTo>
                  <a:pt x="10" y="168"/>
                </a:lnTo>
                <a:lnTo>
                  <a:pt x="10" y="165"/>
                </a:lnTo>
                <a:lnTo>
                  <a:pt x="10" y="161"/>
                </a:lnTo>
                <a:lnTo>
                  <a:pt x="10" y="159"/>
                </a:lnTo>
                <a:lnTo>
                  <a:pt x="10" y="155"/>
                </a:lnTo>
                <a:lnTo>
                  <a:pt x="8" y="155"/>
                </a:lnTo>
                <a:lnTo>
                  <a:pt x="0" y="155"/>
                </a:lnTo>
                <a:lnTo>
                  <a:pt x="0" y="149"/>
                </a:lnTo>
                <a:lnTo>
                  <a:pt x="0" y="146"/>
                </a:lnTo>
                <a:lnTo>
                  <a:pt x="0" y="143"/>
                </a:lnTo>
                <a:lnTo>
                  <a:pt x="0" y="140"/>
                </a:lnTo>
                <a:lnTo>
                  <a:pt x="0" y="138"/>
                </a:lnTo>
                <a:lnTo>
                  <a:pt x="0" y="137"/>
                </a:lnTo>
                <a:lnTo>
                  <a:pt x="0" y="131"/>
                </a:lnTo>
                <a:lnTo>
                  <a:pt x="0" y="127"/>
                </a:lnTo>
                <a:lnTo>
                  <a:pt x="0" y="121"/>
                </a:lnTo>
                <a:lnTo>
                  <a:pt x="2" y="120"/>
                </a:lnTo>
                <a:lnTo>
                  <a:pt x="2" y="119"/>
                </a:lnTo>
                <a:lnTo>
                  <a:pt x="2" y="113"/>
                </a:lnTo>
                <a:lnTo>
                  <a:pt x="2" y="112"/>
                </a:lnTo>
                <a:lnTo>
                  <a:pt x="2" y="111"/>
                </a:lnTo>
                <a:lnTo>
                  <a:pt x="2" y="108"/>
                </a:lnTo>
                <a:lnTo>
                  <a:pt x="2" y="101"/>
                </a:lnTo>
                <a:lnTo>
                  <a:pt x="2" y="100"/>
                </a:lnTo>
                <a:lnTo>
                  <a:pt x="2" y="96"/>
                </a:lnTo>
                <a:lnTo>
                  <a:pt x="2" y="92"/>
                </a:lnTo>
                <a:lnTo>
                  <a:pt x="2" y="91"/>
                </a:lnTo>
                <a:lnTo>
                  <a:pt x="2" y="90"/>
                </a:lnTo>
                <a:lnTo>
                  <a:pt x="2" y="89"/>
                </a:lnTo>
                <a:lnTo>
                  <a:pt x="2" y="88"/>
                </a:lnTo>
                <a:lnTo>
                  <a:pt x="2" y="85"/>
                </a:lnTo>
                <a:lnTo>
                  <a:pt x="2" y="81"/>
                </a:lnTo>
                <a:lnTo>
                  <a:pt x="2" y="80"/>
                </a:lnTo>
                <a:lnTo>
                  <a:pt x="2" y="79"/>
                </a:lnTo>
                <a:lnTo>
                  <a:pt x="2" y="77"/>
                </a:lnTo>
                <a:lnTo>
                  <a:pt x="2" y="74"/>
                </a:lnTo>
                <a:lnTo>
                  <a:pt x="2" y="73"/>
                </a:lnTo>
                <a:lnTo>
                  <a:pt x="2" y="67"/>
                </a:lnTo>
                <a:lnTo>
                  <a:pt x="2" y="66"/>
                </a:lnTo>
                <a:lnTo>
                  <a:pt x="2" y="65"/>
                </a:lnTo>
                <a:lnTo>
                  <a:pt x="2" y="64"/>
                </a:lnTo>
                <a:lnTo>
                  <a:pt x="2" y="61"/>
                </a:lnTo>
                <a:lnTo>
                  <a:pt x="2" y="60"/>
                </a:lnTo>
                <a:lnTo>
                  <a:pt x="2" y="59"/>
                </a:lnTo>
                <a:lnTo>
                  <a:pt x="2" y="58"/>
                </a:lnTo>
                <a:lnTo>
                  <a:pt x="2" y="57"/>
                </a:lnTo>
                <a:lnTo>
                  <a:pt x="2" y="55"/>
                </a:lnTo>
                <a:lnTo>
                  <a:pt x="2" y="53"/>
                </a:lnTo>
                <a:lnTo>
                  <a:pt x="2" y="49"/>
                </a:lnTo>
                <a:lnTo>
                  <a:pt x="2" y="47"/>
                </a:lnTo>
                <a:lnTo>
                  <a:pt x="2" y="43"/>
                </a:lnTo>
                <a:lnTo>
                  <a:pt x="2" y="39"/>
                </a:lnTo>
                <a:lnTo>
                  <a:pt x="2" y="37"/>
                </a:lnTo>
                <a:lnTo>
                  <a:pt x="2" y="35"/>
                </a:lnTo>
                <a:lnTo>
                  <a:pt x="2" y="32"/>
                </a:lnTo>
                <a:lnTo>
                  <a:pt x="2" y="29"/>
                </a:lnTo>
                <a:lnTo>
                  <a:pt x="2" y="28"/>
                </a:lnTo>
                <a:lnTo>
                  <a:pt x="2" y="27"/>
                </a:lnTo>
                <a:lnTo>
                  <a:pt x="2" y="26"/>
                </a:lnTo>
                <a:lnTo>
                  <a:pt x="2" y="25"/>
                </a:lnTo>
                <a:lnTo>
                  <a:pt x="2" y="23"/>
                </a:lnTo>
                <a:lnTo>
                  <a:pt x="2" y="21"/>
                </a:lnTo>
                <a:lnTo>
                  <a:pt x="2" y="20"/>
                </a:lnTo>
                <a:lnTo>
                  <a:pt x="2" y="19"/>
                </a:lnTo>
                <a:lnTo>
                  <a:pt x="2" y="18"/>
                </a:lnTo>
                <a:lnTo>
                  <a:pt x="2" y="17"/>
                </a:lnTo>
                <a:lnTo>
                  <a:pt x="2" y="15"/>
                </a:lnTo>
                <a:lnTo>
                  <a:pt x="2" y="13"/>
                </a:lnTo>
                <a:lnTo>
                  <a:pt x="2" y="12"/>
                </a:lnTo>
                <a:lnTo>
                  <a:pt x="2" y="11"/>
                </a:lnTo>
                <a:lnTo>
                  <a:pt x="2" y="9"/>
                </a:lnTo>
                <a:lnTo>
                  <a:pt x="2" y="8"/>
                </a:lnTo>
                <a:close/>
              </a:path>
            </a:pathLst>
          </a:custGeom>
          <a:solidFill>
            <a:srgbClr val="FF66FF"/>
          </a:solidFill>
          <a:ln w="3175">
            <a:solidFill>
              <a:schemeClr val="tx1">
                <a:lumMod val="95000"/>
                <a:lumOff val="5000"/>
              </a:schemeClr>
            </a:solidFill>
            <a:prstDash val="solid"/>
            <a:round/>
            <a:headEnd/>
            <a:tailEnd/>
          </a:ln>
        </p:spPr>
        <p:txBody>
          <a:bodyPr/>
          <a:lstStyle/>
          <a:p>
            <a:endParaRPr lang="en-US" dirty="0"/>
          </a:p>
        </p:txBody>
      </p:sp>
      <p:sp>
        <p:nvSpPr>
          <p:cNvPr id="122" name="Freeform 172"/>
          <p:cNvSpPr>
            <a:spLocks/>
          </p:cNvSpPr>
          <p:nvPr/>
        </p:nvSpPr>
        <p:spPr bwMode="auto">
          <a:xfrm>
            <a:off x="5251901" y="4485869"/>
            <a:ext cx="485161" cy="490413"/>
          </a:xfrm>
          <a:custGeom>
            <a:avLst/>
            <a:gdLst>
              <a:gd name="T0" fmla="*/ 186 w 187"/>
              <a:gd name="T1" fmla="*/ 15 h 223"/>
              <a:gd name="T2" fmla="*/ 186 w 187"/>
              <a:gd name="T3" fmla="*/ 37 h 223"/>
              <a:gd name="T4" fmla="*/ 186 w 187"/>
              <a:gd name="T5" fmla="*/ 54 h 223"/>
              <a:gd name="T6" fmla="*/ 186 w 187"/>
              <a:gd name="T7" fmla="*/ 69 h 223"/>
              <a:gd name="T8" fmla="*/ 186 w 187"/>
              <a:gd name="T9" fmla="*/ 94 h 223"/>
              <a:gd name="T10" fmla="*/ 186 w 187"/>
              <a:gd name="T11" fmla="*/ 109 h 223"/>
              <a:gd name="T12" fmla="*/ 186 w 187"/>
              <a:gd name="T13" fmla="*/ 128 h 223"/>
              <a:gd name="T14" fmla="*/ 186 w 187"/>
              <a:gd name="T15" fmla="*/ 142 h 223"/>
              <a:gd name="T16" fmla="*/ 186 w 187"/>
              <a:gd name="T17" fmla="*/ 153 h 223"/>
              <a:gd name="T18" fmla="*/ 187 w 187"/>
              <a:gd name="T19" fmla="*/ 178 h 223"/>
              <a:gd name="T20" fmla="*/ 187 w 187"/>
              <a:gd name="T21" fmla="*/ 197 h 223"/>
              <a:gd name="T22" fmla="*/ 187 w 187"/>
              <a:gd name="T23" fmla="*/ 209 h 223"/>
              <a:gd name="T24" fmla="*/ 187 w 187"/>
              <a:gd name="T25" fmla="*/ 223 h 223"/>
              <a:gd name="T26" fmla="*/ 158 w 187"/>
              <a:gd name="T27" fmla="*/ 223 h 223"/>
              <a:gd name="T28" fmla="*/ 135 w 187"/>
              <a:gd name="T29" fmla="*/ 223 h 223"/>
              <a:gd name="T30" fmla="*/ 113 w 187"/>
              <a:gd name="T31" fmla="*/ 223 h 223"/>
              <a:gd name="T32" fmla="*/ 93 w 187"/>
              <a:gd name="T33" fmla="*/ 223 h 223"/>
              <a:gd name="T34" fmla="*/ 89 w 187"/>
              <a:gd name="T35" fmla="*/ 216 h 223"/>
              <a:gd name="T36" fmla="*/ 89 w 187"/>
              <a:gd name="T37" fmla="*/ 205 h 223"/>
              <a:gd name="T38" fmla="*/ 89 w 187"/>
              <a:gd name="T39" fmla="*/ 192 h 223"/>
              <a:gd name="T40" fmla="*/ 88 w 187"/>
              <a:gd name="T41" fmla="*/ 181 h 223"/>
              <a:gd name="T42" fmla="*/ 85 w 187"/>
              <a:gd name="T43" fmla="*/ 174 h 223"/>
              <a:gd name="T44" fmla="*/ 83 w 187"/>
              <a:gd name="T45" fmla="*/ 173 h 223"/>
              <a:gd name="T46" fmla="*/ 82 w 187"/>
              <a:gd name="T47" fmla="*/ 166 h 223"/>
              <a:gd name="T48" fmla="*/ 80 w 187"/>
              <a:gd name="T49" fmla="*/ 162 h 223"/>
              <a:gd name="T50" fmla="*/ 79 w 187"/>
              <a:gd name="T51" fmla="*/ 159 h 223"/>
              <a:gd name="T52" fmla="*/ 74 w 187"/>
              <a:gd name="T53" fmla="*/ 158 h 223"/>
              <a:gd name="T54" fmla="*/ 71 w 187"/>
              <a:gd name="T55" fmla="*/ 152 h 223"/>
              <a:gd name="T56" fmla="*/ 65 w 187"/>
              <a:gd name="T57" fmla="*/ 150 h 223"/>
              <a:gd name="T58" fmla="*/ 61 w 187"/>
              <a:gd name="T59" fmla="*/ 146 h 223"/>
              <a:gd name="T60" fmla="*/ 54 w 187"/>
              <a:gd name="T61" fmla="*/ 145 h 223"/>
              <a:gd name="T62" fmla="*/ 47 w 187"/>
              <a:gd name="T63" fmla="*/ 143 h 223"/>
              <a:gd name="T64" fmla="*/ 39 w 187"/>
              <a:gd name="T65" fmla="*/ 139 h 223"/>
              <a:gd name="T66" fmla="*/ 34 w 187"/>
              <a:gd name="T67" fmla="*/ 136 h 223"/>
              <a:gd name="T68" fmla="*/ 29 w 187"/>
              <a:gd name="T69" fmla="*/ 135 h 223"/>
              <a:gd name="T70" fmla="*/ 24 w 187"/>
              <a:gd name="T71" fmla="*/ 130 h 223"/>
              <a:gd name="T72" fmla="*/ 19 w 187"/>
              <a:gd name="T73" fmla="*/ 127 h 223"/>
              <a:gd name="T74" fmla="*/ 16 w 187"/>
              <a:gd name="T75" fmla="*/ 122 h 223"/>
              <a:gd name="T76" fmla="*/ 11 w 187"/>
              <a:gd name="T77" fmla="*/ 117 h 223"/>
              <a:gd name="T78" fmla="*/ 0 w 187"/>
              <a:gd name="T79" fmla="*/ 115 h 223"/>
              <a:gd name="T80" fmla="*/ 0 w 187"/>
              <a:gd name="T81" fmla="*/ 96 h 223"/>
              <a:gd name="T82" fmla="*/ 0 w 187"/>
              <a:gd name="T83" fmla="*/ 66 h 223"/>
              <a:gd name="T84" fmla="*/ 0 w 187"/>
              <a:gd name="T85" fmla="*/ 51 h 223"/>
              <a:gd name="T86" fmla="*/ 0 w 187"/>
              <a:gd name="T87" fmla="*/ 34 h 223"/>
              <a:gd name="T88" fmla="*/ 0 w 187"/>
              <a:gd name="T89" fmla="*/ 14 h 223"/>
              <a:gd name="T90" fmla="*/ 10 w 187"/>
              <a:gd name="T91" fmla="*/ 14 h 223"/>
              <a:gd name="T92" fmla="*/ 23 w 187"/>
              <a:gd name="T93" fmla="*/ 13 h 223"/>
              <a:gd name="T94" fmla="*/ 35 w 187"/>
              <a:gd name="T95" fmla="*/ 11 h 223"/>
              <a:gd name="T96" fmla="*/ 49 w 187"/>
              <a:gd name="T97" fmla="*/ 10 h 223"/>
              <a:gd name="T98" fmla="*/ 63 w 187"/>
              <a:gd name="T99" fmla="*/ 9 h 223"/>
              <a:gd name="T100" fmla="*/ 75 w 187"/>
              <a:gd name="T101" fmla="*/ 8 h 223"/>
              <a:gd name="T102" fmla="*/ 89 w 187"/>
              <a:gd name="T103" fmla="*/ 8 h 223"/>
              <a:gd name="T104" fmla="*/ 105 w 187"/>
              <a:gd name="T105" fmla="*/ 6 h 223"/>
              <a:gd name="T106" fmla="*/ 118 w 187"/>
              <a:gd name="T107" fmla="*/ 6 h 223"/>
              <a:gd name="T108" fmla="*/ 133 w 187"/>
              <a:gd name="T109" fmla="*/ 5 h 223"/>
              <a:gd name="T110" fmla="*/ 145 w 187"/>
              <a:gd name="T111" fmla="*/ 3 h 223"/>
              <a:gd name="T112" fmla="*/ 157 w 187"/>
              <a:gd name="T113" fmla="*/ 2 h 223"/>
              <a:gd name="T114" fmla="*/ 170 w 187"/>
              <a:gd name="T115" fmla="*/ 1 h 223"/>
              <a:gd name="T116" fmla="*/ 185 w 187"/>
              <a:gd name="T117" fmla="*/ 0 h 2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87" h="223">
                <a:moveTo>
                  <a:pt x="185" y="0"/>
                </a:moveTo>
                <a:lnTo>
                  <a:pt x="185" y="3"/>
                </a:lnTo>
                <a:lnTo>
                  <a:pt x="185" y="6"/>
                </a:lnTo>
                <a:lnTo>
                  <a:pt x="185" y="7"/>
                </a:lnTo>
                <a:lnTo>
                  <a:pt x="185" y="9"/>
                </a:lnTo>
                <a:lnTo>
                  <a:pt x="186" y="13"/>
                </a:lnTo>
                <a:lnTo>
                  <a:pt x="186" y="15"/>
                </a:lnTo>
                <a:lnTo>
                  <a:pt x="186" y="17"/>
                </a:lnTo>
                <a:lnTo>
                  <a:pt x="186" y="19"/>
                </a:lnTo>
                <a:lnTo>
                  <a:pt x="186" y="23"/>
                </a:lnTo>
                <a:lnTo>
                  <a:pt x="186" y="26"/>
                </a:lnTo>
                <a:lnTo>
                  <a:pt x="186" y="27"/>
                </a:lnTo>
                <a:lnTo>
                  <a:pt x="186" y="29"/>
                </a:lnTo>
                <a:lnTo>
                  <a:pt x="186" y="37"/>
                </a:lnTo>
                <a:lnTo>
                  <a:pt x="186" y="40"/>
                </a:lnTo>
                <a:lnTo>
                  <a:pt x="186" y="41"/>
                </a:lnTo>
                <a:lnTo>
                  <a:pt x="186" y="45"/>
                </a:lnTo>
                <a:lnTo>
                  <a:pt x="186" y="50"/>
                </a:lnTo>
                <a:lnTo>
                  <a:pt x="186" y="51"/>
                </a:lnTo>
                <a:lnTo>
                  <a:pt x="186" y="53"/>
                </a:lnTo>
                <a:lnTo>
                  <a:pt x="186" y="54"/>
                </a:lnTo>
                <a:lnTo>
                  <a:pt x="186" y="55"/>
                </a:lnTo>
                <a:lnTo>
                  <a:pt x="186" y="56"/>
                </a:lnTo>
                <a:lnTo>
                  <a:pt x="186" y="59"/>
                </a:lnTo>
                <a:lnTo>
                  <a:pt x="186" y="61"/>
                </a:lnTo>
                <a:lnTo>
                  <a:pt x="186" y="63"/>
                </a:lnTo>
                <a:lnTo>
                  <a:pt x="186" y="67"/>
                </a:lnTo>
                <a:lnTo>
                  <a:pt x="186" y="69"/>
                </a:lnTo>
                <a:lnTo>
                  <a:pt x="186" y="71"/>
                </a:lnTo>
                <a:lnTo>
                  <a:pt x="186" y="77"/>
                </a:lnTo>
                <a:lnTo>
                  <a:pt x="186" y="78"/>
                </a:lnTo>
                <a:lnTo>
                  <a:pt x="186" y="81"/>
                </a:lnTo>
                <a:lnTo>
                  <a:pt x="186" y="85"/>
                </a:lnTo>
                <a:lnTo>
                  <a:pt x="186" y="89"/>
                </a:lnTo>
                <a:lnTo>
                  <a:pt x="186" y="94"/>
                </a:lnTo>
                <a:lnTo>
                  <a:pt x="186" y="95"/>
                </a:lnTo>
                <a:lnTo>
                  <a:pt x="186" y="97"/>
                </a:lnTo>
                <a:lnTo>
                  <a:pt x="186" y="99"/>
                </a:lnTo>
                <a:lnTo>
                  <a:pt x="186" y="102"/>
                </a:lnTo>
                <a:lnTo>
                  <a:pt x="186" y="105"/>
                </a:lnTo>
                <a:lnTo>
                  <a:pt x="186" y="106"/>
                </a:lnTo>
                <a:lnTo>
                  <a:pt x="186" y="109"/>
                </a:lnTo>
                <a:lnTo>
                  <a:pt x="186" y="113"/>
                </a:lnTo>
                <a:lnTo>
                  <a:pt x="186" y="115"/>
                </a:lnTo>
                <a:lnTo>
                  <a:pt x="186" y="117"/>
                </a:lnTo>
                <a:lnTo>
                  <a:pt x="186" y="119"/>
                </a:lnTo>
                <a:lnTo>
                  <a:pt x="186" y="120"/>
                </a:lnTo>
                <a:lnTo>
                  <a:pt x="186" y="123"/>
                </a:lnTo>
                <a:lnTo>
                  <a:pt x="186" y="128"/>
                </a:lnTo>
                <a:lnTo>
                  <a:pt x="186" y="131"/>
                </a:lnTo>
                <a:lnTo>
                  <a:pt x="186" y="134"/>
                </a:lnTo>
                <a:lnTo>
                  <a:pt x="186" y="136"/>
                </a:lnTo>
                <a:lnTo>
                  <a:pt x="186" y="137"/>
                </a:lnTo>
                <a:lnTo>
                  <a:pt x="186" y="139"/>
                </a:lnTo>
                <a:lnTo>
                  <a:pt x="186" y="141"/>
                </a:lnTo>
                <a:lnTo>
                  <a:pt x="186" y="142"/>
                </a:lnTo>
                <a:lnTo>
                  <a:pt x="186" y="143"/>
                </a:lnTo>
                <a:lnTo>
                  <a:pt x="186" y="144"/>
                </a:lnTo>
                <a:lnTo>
                  <a:pt x="186" y="147"/>
                </a:lnTo>
                <a:lnTo>
                  <a:pt x="186" y="149"/>
                </a:lnTo>
                <a:lnTo>
                  <a:pt x="186" y="150"/>
                </a:lnTo>
                <a:lnTo>
                  <a:pt x="186" y="151"/>
                </a:lnTo>
                <a:lnTo>
                  <a:pt x="186" y="153"/>
                </a:lnTo>
                <a:lnTo>
                  <a:pt x="186" y="157"/>
                </a:lnTo>
                <a:lnTo>
                  <a:pt x="186" y="158"/>
                </a:lnTo>
                <a:lnTo>
                  <a:pt x="186" y="160"/>
                </a:lnTo>
                <a:lnTo>
                  <a:pt x="187" y="163"/>
                </a:lnTo>
                <a:lnTo>
                  <a:pt x="187" y="169"/>
                </a:lnTo>
                <a:lnTo>
                  <a:pt x="187" y="174"/>
                </a:lnTo>
                <a:lnTo>
                  <a:pt x="187" y="178"/>
                </a:lnTo>
                <a:lnTo>
                  <a:pt x="187" y="179"/>
                </a:lnTo>
                <a:lnTo>
                  <a:pt x="187" y="182"/>
                </a:lnTo>
                <a:lnTo>
                  <a:pt x="187" y="185"/>
                </a:lnTo>
                <a:lnTo>
                  <a:pt x="187" y="190"/>
                </a:lnTo>
                <a:lnTo>
                  <a:pt x="187" y="191"/>
                </a:lnTo>
                <a:lnTo>
                  <a:pt x="187" y="193"/>
                </a:lnTo>
                <a:lnTo>
                  <a:pt x="187" y="197"/>
                </a:lnTo>
                <a:lnTo>
                  <a:pt x="187" y="198"/>
                </a:lnTo>
                <a:lnTo>
                  <a:pt x="187" y="199"/>
                </a:lnTo>
                <a:lnTo>
                  <a:pt x="187" y="201"/>
                </a:lnTo>
                <a:lnTo>
                  <a:pt x="187" y="202"/>
                </a:lnTo>
                <a:lnTo>
                  <a:pt x="187" y="205"/>
                </a:lnTo>
                <a:lnTo>
                  <a:pt x="187" y="208"/>
                </a:lnTo>
                <a:lnTo>
                  <a:pt x="187" y="209"/>
                </a:lnTo>
                <a:lnTo>
                  <a:pt x="187" y="210"/>
                </a:lnTo>
                <a:lnTo>
                  <a:pt x="187" y="213"/>
                </a:lnTo>
                <a:lnTo>
                  <a:pt x="187" y="214"/>
                </a:lnTo>
                <a:lnTo>
                  <a:pt x="187" y="216"/>
                </a:lnTo>
                <a:lnTo>
                  <a:pt x="187" y="217"/>
                </a:lnTo>
                <a:lnTo>
                  <a:pt x="187" y="219"/>
                </a:lnTo>
                <a:lnTo>
                  <a:pt x="187" y="223"/>
                </a:lnTo>
                <a:lnTo>
                  <a:pt x="185" y="223"/>
                </a:lnTo>
                <a:lnTo>
                  <a:pt x="176" y="223"/>
                </a:lnTo>
                <a:lnTo>
                  <a:pt x="171" y="223"/>
                </a:lnTo>
                <a:lnTo>
                  <a:pt x="170" y="223"/>
                </a:lnTo>
                <a:lnTo>
                  <a:pt x="163" y="223"/>
                </a:lnTo>
                <a:lnTo>
                  <a:pt x="160" y="223"/>
                </a:lnTo>
                <a:lnTo>
                  <a:pt x="158" y="223"/>
                </a:lnTo>
                <a:lnTo>
                  <a:pt x="152" y="223"/>
                </a:lnTo>
                <a:lnTo>
                  <a:pt x="151" y="223"/>
                </a:lnTo>
                <a:lnTo>
                  <a:pt x="146" y="223"/>
                </a:lnTo>
                <a:lnTo>
                  <a:pt x="143" y="223"/>
                </a:lnTo>
                <a:lnTo>
                  <a:pt x="141" y="223"/>
                </a:lnTo>
                <a:lnTo>
                  <a:pt x="136" y="223"/>
                </a:lnTo>
                <a:lnTo>
                  <a:pt x="135" y="223"/>
                </a:lnTo>
                <a:lnTo>
                  <a:pt x="134" y="223"/>
                </a:lnTo>
                <a:lnTo>
                  <a:pt x="133" y="223"/>
                </a:lnTo>
                <a:lnTo>
                  <a:pt x="129" y="223"/>
                </a:lnTo>
                <a:lnTo>
                  <a:pt x="125" y="223"/>
                </a:lnTo>
                <a:lnTo>
                  <a:pt x="119" y="223"/>
                </a:lnTo>
                <a:lnTo>
                  <a:pt x="115" y="223"/>
                </a:lnTo>
                <a:lnTo>
                  <a:pt x="113" y="223"/>
                </a:lnTo>
                <a:lnTo>
                  <a:pt x="111" y="223"/>
                </a:lnTo>
                <a:lnTo>
                  <a:pt x="109" y="223"/>
                </a:lnTo>
                <a:lnTo>
                  <a:pt x="107" y="223"/>
                </a:lnTo>
                <a:lnTo>
                  <a:pt x="106" y="223"/>
                </a:lnTo>
                <a:lnTo>
                  <a:pt x="104" y="223"/>
                </a:lnTo>
                <a:lnTo>
                  <a:pt x="101" y="223"/>
                </a:lnTo>
                <a:lnTo>
                  <a:pt x="93" y="223"/>
                </a:lnTo>
                <a:lnTo>
                  <a:pt x="91" y="223"/>
                </a:lnTo>
                <a:lnTo>
                  <a:pt x="89" y="223"/>
                </a:lnTo>
                <a:lnTo>
                  <a:pt x="89" y="222"/>
                </a:lnTo>
                <a:lnTo>
                  <a:pt x="89" y="221"/>
                </a:lnTo>
                <a:lnTo>
                  <a:pt x="89" y="218"/>
                </a:lnTo>
                <a:lnTo>
                  <a:pt x="89" y="217"/>
                </a:lnTo>
                <a:lnTo>
                  <a:pt x="89" y="216"/>
                </a:lnTo>
                <a:lnTo>
                  <a:pt x="89" y="213"/>
                </a:lnTo>
                <a:lnTo>
                  <a:pt x="89" y="211"/>
                </a:lnTo>
                <a:lnTo>
                  <a:pt x="89" y="209"/>
                </a:lnTo>
                <a:lnTo>
                  <a:pt x="89" y="208"/>
                </a:lnTo>
                <a:lnTo>
                  <a:pt x="89" y="207"/>
                </a:lnTo>
                <a:lnTo>
                  <a:pt x="89" y="206"/>
                </a:lnTo>
                <a:lnTo>
                  <a:pt x="89" y="205"/>
                </a:lnTo>
                <a:lnTo>
                  <a:pt x="89" y="203"/>
                </a:lnTo>
                <a:lnTo>
                  <a:pt x="89" y="202"/>
                </a:lnTo>
                <a:lnTo>
                  <a:pt x="88" y="198"/>
                </a:lnTo>
                <a:lnTo>
                  <a:pt x="88" y="197"/>
                </a:lnTo>
                <a:lnTo>
                  <a:pt x="89" y="194"/>
                </a:lnTo>
                <a:lnTo>
                  <a:pt x="89" y="193"/>
                </a:lnTo>
                <a:lnTo>
                  <a:pt x="89" y="192"/>
                </a:lnTo>
                <a:lnTo>
                  <a:pt x="89" y="191"/>
                </a:lnTo>
                <a:lnTo>
                  <a:pt x="89" y="190"/>
                </a:lnTo>
                <a:lnTo>
                  <a:pt x="89" y="187"/>
                </a:lnTo>
                <a:lnTo>
                  <a:pt x="89" y="186"/>
                </a:lnTo>
                <a:lnTo>
                  <a:pt x="88" y="183"/>
                </a:lnTo>
                <a:lnTo>
                  <a:pt x="88" y="182"/>
                </a:lnTo>
                <a:lnTo>
                  <a:pt x="88" y="181"/>
                </a:lnTo>
                <a:lnTo>
                  <a:pt x="88" y="175"/>
                </a:lnTo>
                <a:lnTo>
                  <a:pt x="88" y="174"/>
                </a:lnTo>
                <a:lnTo>
                  <a:pt x="87" y="174"/>
                </a:lnTo>
                <a:lnTo>
                  <a:pt x="87" y="173"/>
                </a:lnTo>
                <a:lnTo>
                  <a:pt x="86" y="173"/>
                </a:lnTo>
                <a:lnTo>
                  <a:pt x="86" y="174"/>
                </a:lnTo>
                <a:lnTo>
                  <a:pt x="85" y="174"/>
                </a:lnTo>
                <a:lnTo>
                  <a:pt x="85" y="175"/>
                </a:lnTo>
                <a:lnTo>
                  <a:pt x="83" y="175"/>
                </a:lnTo>
                <a:lnTo>
                  <a:pt x="85" y="174"/>
                </a:lnTo>
                <a:lnTo>
                  <a:pt x="83" y="174"/>
                </a:lnTo>
                <a:lnTo>
                  <a:pt x="83" y="173"/>
                </a:lnTo>
                <a:lnTo>
                  <a:pt x="83" y="174"/>
                </a:lnTo>
                <a:lnTo>
                  <a:pt x="83" y="173"/>
                </a:lnTo>
                <a:lnTo>
                  <a:pt x="83" y="171"/>
                </a:lnTo>
                <a:lnTo>
                  <a:pt x="83" y="170"/>
                </a:lnTo>
                <a:lnTo>
                  <a:pt x="83" y="169"/>
                </a:lnTo>
                <a:lnTo>
                  <a:pt x="83" y="168"/>
                </a:lnTo>
                <a:lnTo>
                  <a:pt x="83" y="167"/>
                </a:lnTo>
                <a:lnTo>
                  <a:pt x="82" y="167"/>
                </a:lnTo>
                <a:lnTo>
                  <a:pt x="82" y="166"/>
                </a:lnTo>
                <a:lnTo>
                  <a:pt x="81" y="166"/>
                </a:lnTo>
                <a:lnTo>
                  <a:pt x="82" y="166"/>
                </a:lnTo>
                <a:lnTo>
                  <a:pt x="82" y="165"/>
                </a:lnTo>
                <a:lnTo>
                  <a:pt x="81" y="165"/>
                </a:lnTo>
                <a:lnTo>
                  <a:pt x="81" y="163"/>
                </a:lnTo>
                <a:lnTo>
                  <a:pt x="80" y="163"/>
                </a:lnTo>
                <a:lnTo>
                  <a:pt x="80" y="162"/>
                </a:lnTo>
                <a:lnTo>
                  <a:pt x="81" y="162"/>
                </a:lnTo>
                <a:lnTo>
                  <a:pt x="82" y="161"/>
                </a:lnTo>
                <a:lnTo>
                  <a:pt x="81" y="161"/>
                </a:lnTo>
                <a:lnTo>
                  <a:pt x="81" y="160"/>
                </a:lnTo>
                <a:lnTo>
                  <a:pt x="80" y="160"/>
                </a:lnTo>
                <a:lnTo>
                  <a:pt x="80" y="159"/>
                </a:lnTo>
                <a:lnTo>
                  <a:pt x="79" y="159"/>
                </a:lnTo>
                <a:lnTo>
                  <a:pt x="79" y="158"/>
                </a:lnTo>
                <a:lnTo>
                  <a:pt x="78" y="158"/>
                </a:lnTo>
                <a:lnTo>
                  <a:pt x="78" y="159"/>
                </a:lnTo>
                <a:lnTo>
                  <a:pt x="77" y="159"/>
                </a:lnTo>
                <a:lnTo>
                  <a:pt x="75" y="159"/>
                </a:lnTo>
                <a:lnTo>
                  <a:pt x="75" y="158"/>
                </a:lnTo>
                <a:lnTo>
                  <a:pt x="74" y="158"/>
                </a:lnTo>
                <a:lnTo>
                  <a:pt x="73" y="157"/>
                </a:lnTo>
                <a:lnTo>
                  <a:pt x="73" y="155"/>
                </a:lnTo>
                <a:lnTo>
                  <a:pt x="72" y="155"/>
                </a:lnTo>
                <a:lnTo>
                  <a:pt x="72" y="154"/>
                </a:lnTo>
                <a:lnTo>
                  <a:pt x="71" y="154"/>
                </a:lnTo>
                <a:lnTo>
                  <a:pt x="71" y="153"/>
                </a:lnTo>
                <a:lnTo>
                  <a:pt x="71" y="152"/>
                </a:lnTo>
                <a:lnTo>
                  <a:pt x="70" y="152"/>
                </a:lnTo>
                <a:lnTo>
                  <a:pt x="69" y="152"/>
                </a:lnTo>
                <a:lnTo>
                  <a:pt x="69" y="151"/>
                </a:lnTo>
                <a:lnTo>
                  <a:pt x="67" y="151"/>
                </a:lnTo>
                <a:lnTo>
                  <a:pt x="66" y="151"/>
                </a:lnTo>
                <a:lnTo>
                  <a:pt x="66" y="150"/>
                </a:lnTo>
                <a:lnTo>
                  <a:pt x="65" y="150"/>
                </a:lnTo>
                <a:lnTo>
                  <a:pt x="65" y="149"/>
                </a:lnTo>
                <a:lnTo>
                  <a:pt x="65" y="147"/>
                </a:lnTo>
                <a:lnTo>
                  <a:pt x="64" y="147"/>
                </a:lnTo>
                <a:lnTo>
                  <a:pt x="63" y="147"/>
                </a:lnTo>
                <a:lnTo>
                  <a:pt x="63" y="146"/>
                </a:lnTo>
                <a:lnTo>
                  <a:pt x="62" y="146"/>
                </a:lnTo>
                <a:lnTo>
                  <a:pt x="61" y="146"/>
                </a:lnTo>
                <a:lnTo>
                  <a:pt x="59" y="146"/>
                </a:lnTo>
                <a:lnTo>
                  <a:pt x="58" y="146"/>
                </a:lnTo>
                <a:lnTo>
                  <a:pt x="57" y="146"/>
                </a:lnTo>
                <a:lnTo>
                  <a:pt x="56" y="146"/>
                </a:lnTo>
                <a:lnTo>
                  <a:pt x="55" y="146"/>
                </a:lnTo>
                <a:lnTo>
                  <a:pt x="55" y="145"/>
                </a:lnTo>
                <a:lnTo>
                  <a:pt x="54" y="145"/>
                </a:lnTo>
                <a:lnTo>
                  <a:pt x="53" y="145"/>
                </a:lnTo>
                <a:lnTo>
                  <a:pt x="51" y="145"/>
                </a:lnTo>
                <a:lnTo>
                  <a:pt x="50" y="144"/>
                </a:lnTo>
                <a:lnTo>
                  <a:pt x="49" y="144"/>
                </a:lnTo>
                <a:lnTo>
                  <a:pt x="48" y="144"/>
                </a:lnTo>
                <a:lnTo>
                  <a:pt x="48" y="143"/>
                </a:lnTo>
                <a:lnTo>
                  <a:pt x="47" y="143"/>
                </a:lnTo>
                <a:lnTo>
                  <a:pt x="46" y="143"/>
                </a:lnTo>
                <a:lnTo>
                  <a:pt x="45" y="143"/>
                </a:lnTo>
                <a:lnTo>
                  <a:pt x="43" y="143"/>
                </a:lnTo>
                <a:lnTo>
                  <a:pt x="42" y="142"/>
                </a:lnTo>
                <a:lnTo>
                  <a:pt x="41" y="141"/>
                </a:lnTo>
                <a:lnTo>
                  <a:pt x="40" y="141"/>
                </a:lnTo>
                <a:lnTo>
                  <a:pt x="39" y="139"/>
                </a:lnTo>
                <a:lnTo>
                  <a:pt x="38" y="139"/>
                </a:lnTo>
                <a:lnTo>
                  <a:pt x="38" y="138"/>
                </a:lnTo>
                <a:lnTo>
                  <a:pt x="37" y="138"/>
                </a:lnTo>
                <a:lnTo>
                  <a:pt x="37" y="137"/>
                </a:lnTo>
                <a:lnTo>
                  <a:pt x="35" y="137"/>
                </a:lnTo>
                <a:lnTo>
                  <a:pt x="35" y="136"/>
                </a:lnTo>
                <a:lnTo>
                  <a:pt x="34" y="136"/>
                </a:lnTo>
                <a:lnTo>
                  <a:pt x="33" y="136"/>
                </a:lnTo>
                <a:lnTo>
                  <a:pt x="32" y="136"/>
                </a:lnTo>
                <a:lnTo>
                  <a:pt x="31" y="136"/>
                </a:lnTo>
                <a:lnTo>
                  <a:pt x="30" y="135"/>
                </a:lnTo>
                <a:lnTo>
                  <a:pt x="30" y="134"/>
                </a:lnTo>
                <a:lnTo>
                  <a:pt x="29" y="134"/>
                </a:lnTo>
                <a:lnTo>
                  <a:pt x="29" y="135"/>
                </a:lnTo>
                <a:lnTo>
                  <a:pt x="29" y="134"/>
                </a:lnTo>
                <a:lnTo>
                  <a:pt x="29" y="133"/>
                </a:lnTo>
                <a:lnTo>
                  <a:pt x="27" y="133"/>
                </a:lnTo>
                <a:lnTo>
                  <a:pt x="27" y="131"/>
                </a:lnTo>
                <a:lnTo>
                  <a:pt x="26" y="131"/>
                </a:lnTo>
                <a:lnTo>
                  <a:pt x="25" y="130"/>
                </a:lnTo>
                <a:lnTo>
                  <a:pt x="24" y="130"/>
                </a:lnTo>
                <a:lnTo>
                  <a:pt x="23" y="130"/>
                </a:lnTo>
                <a:lnTo>
                  <a:pt x="23" y="129"/>
                </a:lnTo>
                <a:lnTo>
                  <a:pt x="22" y="129"/>
                </a:lnTo>
                <a:lnTo>
                  <a:pt x="21" y="129"/>
                </a:lnTo>
                <a:lnTo>
                  <a:pt x="21" y="128"/>
                </a:lnTo>
                <a:lnTo>
                  <a:pt x="19" y="128"/>
                </a:lnTo>
                <a:lnTo>
                  <a:pt x="19" y="127"/>
                </a:lnTo>
                <a:lnTo>
                  <a:pt x="19" y="126"/>
                </a:lnTo>
                <a:lnTo>
                  <a:pt x="18" y="126"/>
                </a:lnTo>
                <a:lnTo>
                  <a:pt x="18" y="125"/>
                </a:lnTo>
                <a:lnTo>
                  <a:pt x="17" y="125"/>
                </a:lnTo>
                <a:lnTo>
                  <a:pt x="17" y="123"/>
                </a:lnTo>
                <a:lnTo>
                  <a:pt x="16" y="123"/>
                </a:lnTo>
                <a:lnTo>
                  <a:pt x="16" y="122"/>
                </a:lnTo>
                <a:lnTo>
                  <a:pt x="16" y="121"/>
                </a:lnTo>
                <a:lnTo>
                  <a:pt x="15" y="120"/>
                </a:lnTo>
                <a:lnTo>
                  <a:pt x="14" y="120"/>
                </a:lnTo>
                <a:lnTo>
                  <a:pt x="14" y="119"/>
                </a:lnTo>
                <a:lnTo>
                  <a:pt x="14" y="118"/>
                </a:lnTo>
                <a:lnTo>
                  <a:pt x="13" y="117"/>
                </a:lnTo>
                <a:lnTo>
                  <a:pt x="11" y="117"/>
                </a:lnTo>
                <a:lnTo>
                  <a:pt x="11" y="115"/>
                </a:lnTo>
                <a:lnTo>
                  <a:pt x="10" y="115"/>
                </a:lnTo>
                <a:lnTo>
                  <a:pt x="5" y="115"/>
                </a:lnTo>
                <a:lnTo>
                  <a:pt x="3" y="115"/>
                </a:lnTo>
                <a:lnTo>
                  <a:pt x="2" y="115"/>
                </a:lnTo>
                <a:lnTo>
                  <a:pt x="1" y="115"/>
                </a:lnTo>
                <a:lnTo>
                  <a:pt x="0" y="115"/>
                </a:lnTo>
                <a:lnTo>
                  <a:pt x="0" y="113"/>
                </a:lnTo>
                <a:lnTo>
                  <a:pt x="0" y="109"/>
                </a:lnTo>
                <a:lnTo>
                  <a:pt x="0" y="106"/>
                </a:lnTo>
                <a:lnTo>
                  <a:pt x="0" y="104"/>
                </a:lnTo>
                <a:lnTo>
                  <a:pt x="0" y="99"/>
                </a:lnTo>
                <a:lnTo>
                  <a:pt x="0" y="97"/>
                </a:lnTo>
                <a:lnTo>
                  <a:pt x="0" y="96"/>
                </a:lnTo>
                <a:lnTo>
                  <a:pt x="0" y="95"/>
                </a:lnTo>
                <a:lnTo>
                  <a:pt x="0" y="94"/>
                </a:lnTo>
                <a:lnTo>
                  <a:pt x="0" y="87"/>
                </a:lnTo>
                <a:lnTo>
                  <a:pt x="0" y="78"/>
                </a:lnTo>
                <a:lnTo>
                  <a:pt x="0" y="70"/>
                </a:lnTo>
                <a:lnTo>
                  <a:pt x="0" y="67"/>
                </a:lnTo>
                <a:lnTo>
                  <a:pt x="0" y="66"/>
                </a:lnTo>
                <a:lnTo>
                  <a:pt x="0" y="64"/>
                </a:lnTo>
                <a:lnTo>
                  <a:pt x="0" y="61"/>
                </a:lnTo>
                <a:lnTo>
                  <a:pt x="0" y="58"/>
                </a:lnTo>
                <a:lnTo>
                  <a:pt x="0" y="57"/>
                </a:lnTo>
                <a:lnTo>
                  <a:pt x="0" y="56"/>
                </a:lnTo>
                <a:lnTo>
                  <a:pt x="0" y="53"/>
                </a:lnTo>
                <a:lnTo>
                  <a:pt x="0" y="51"/>
                </a:lnTo>
                <a:lnTo>
                  <a:pt x="0" y="50"/>
                </a:lnTo>
                <a:lnTo>
                  <a:pt x="0" y="47"/>
                </a:lnTo>
                <a:lnTo>
                  <a:pt x="0" y="43"/>
                </a:lnTo>
                <a:lnTo>
                  <a:pt x="0" y="42"/>
                </a:lnTo>
                <a:lnTo>
                  <a:pt x="0" y="39"/>
                </a:lnTo>
                <a:lnTo>
                  <a:pt x="0" y="38"/>
                </a:lnTo>
                <a:lnTo>
                  <a:pt x="0" y="34"/>
                </a:lnTo>
                <a:lnTo>
                  <a:pt x="0" y="31"/>
                </a:lnTo>
                <a:lnTo>
                  <a:pt x="0" y="29"/>
                </a:lnTo>
                <a:lnTo>
                  <a:pt x="0" y="27"/>
                </a:lnTo>
                <a:lnTo>
                  <a:pt x="0" y="21"/>
                </a:lnTo>
                <a:lnTo>
                  <a:pt x="0" y="19"/>
                </a:lnTo>
                <a:lnTo>
                  <a:pt x="0" y="15"/>
                </a:lnTo>
                <a:lnTo>
                  <a:pt x="0" y="14"/>
                </a:lnTo>
                <a:lnTo>
                  <a:pt x="1" y="14"/>
                </a:lnTo>
                <a:lnTo>
                  <a:pt x="2" y="14"/>
                </a:lnTo>
                <a:lnTo>
                  <a:pt x="3" y="14"/>
                </a:lnTo>
                <a:lnTo>
                  <a:pt x="6" y="14"/>
                </a:lnTo>
                <a:lnTo>
                  <a:pt x="7" y="14"/>
                </a:lnTo>
                <a:lnTo>
                  <a:pt x="8" y="14"/>
                </a:lnTo>
                <a:lnTo>
                  <a:pt x="10" y="14"/>
                </a:lnTo>
                <a:lnTo>
                  <a:pt x="13" y="14"/>
                </a:lnTo>
                <a:lnTo>
                  <a:pt x="14" y="13"/>
                </a:lnTo>
                <a:lnTo>
                  <a:pt x="17" y="13"/>
                </a:lnTo>
                <a:lnTo>
                  <a:pt x="18" y="13"/>
                </a:lnTo>
                <a:lnTo>
                  <a:pt x="19" y="13"/>
                </a:lnTo>
                <a:lnTo>
                  <a:pt x="22" y="13"/>
                </a:lnTo>
                <a:lnTo>
                  <a:pt x="23" y="13"/>
                </a:lnTo>
                <a:lnTo>
                  <a:pt x="26" y="13"/>
                </a:lnTo>
                <a:lnTo>
                  <a:pt x="29" y="11"/>
                </a:lnTo>
                <a:lnTo>
                  <a:pt x="30" y="11"/>
                </a:lnTo>
                <a:lnTo>
                  <a:pt x="32" y="11"/>
                </a:lnTo>
                <a:lnTo>
                  <a:pt x="33" y="11"/>
                </a:lnTo>
                <a:lnTo>
                  <a:pt x="34" y="11"/>
                </a:lnTo>
                <a:lnTo>
                  <a:pt x="35" y="11"/>
                </a:lnTo>
                <a:lnTo>
                  <a:pt x="38" y="11"/>
                </a:lnTo>
                <a:lnTo>
                  <a:pt x="39" y="11"/>
                </a:lnTo>
                <a:lnTo>
                  <a:pt x="40" y="11"/>
                </a:lnTo>
                <a:lnTo>
                  <a:pt x="45" y="10"/>
                </a:lnTo>
                <a:lnTo>
                  <a:pt x="47" y="10"/>
                </a:lnTo>
                <a:lnTo>
                  <a:pt x="48" y="10"/>
                </a:lnTo>
                <a:lnTo>
                  <a:pt x="49" y="10"/>
                </a:lnTo>
                <a:lnTo>
                  <a:pt x="51" y="10"/>
                </a:lnTo>
                <a:lnTo>
                  <a:pt x="53" y="10"/>
                </a:lnTo>
                <a:lnTo>
                  <a:pt x="54" y="10"/>
                </a:lnTo>
                <a:lnTo>
                  <a:pt x="55" y="10"/>
                </a:lnTo>
                <a:lnTo>
                  <a:pt x="58" y="10"/>
                </a:lnTo>
                <a:lnTo>
                  <a:pt x="61" y="9"/>
                </a:lnTo>
                <a:lnTo>
                  <a:pt x="63" y="9"/>
                </a:lnTo>
                <a:lnTo>
                  <a:pt x="65" y="9"/>
                </a:lnTo>
                <a:lnTo>
                  <a:pt x="67" y="9"/>
                </a:lnTo>
                <a:lnTo>
                  <a:pt x="69" y="9"/>
                </a:lnTo>
                <a:lnTo>
                  <a:pt x="70" y="9"/>
                </a:lnTo>
                <a:lnTo>
                  <a:pt x="72" y="9"/>
                </a:lnTo>
                <a:lnTo>
                  <a:pt x="73" y="9"/>
                </a:lnTo>
                <a:lnTo>
                  <a:pt x="75" y="8"/>
                </a:lnTo>
                <a:lnTo>
                  <a:pt x="77" y="8"/>
                </a:lnTo>
                <a:lnTo>
                  <a:pt x="78" y="8"/>
                </a:lnTo>
                <a:lnTo>
                  <a:pt x="81" y="8"/>
                </a:lnTo>
                <a:lnTo>
                  <a:pt x="83" y="8"/>
                </a:lnTo>
                <a:lnTo>
                  <a:pt x="86" y="8"/>
                </a:lnTo>
                <a:lnTo>
                  <a:pt x="88" y="8"/>
                </a:lnTo>
                <a:lnTo>
                  <a:pt x="89" y="8"/>
                </a:lnTo>
                <a:lnTo>
                  <a:pt x="91" y="7"/>
                </a:lnTo>
                <a:lnTo>
                  <a:pt x="95" y="7"/>
                </a:lnTo>
                <a:lnTo>
                  <a:pt x="96" y="7"/>
                </a:lnTo>
                <a:lnTo>
                  <a:pt x="98" y="7"/>
                </a:lnTo>
                <a:lnTo>
                  <a:pt x="102" y="7"/>
                </a:lnTo>
                <a:lnTo>
                  <a:pt x="103" y="7"/>
                </a:lnTo>
                <a:lnTo>
                  <a:pt x="105" y="6"/>
                </a:lnTo>
                <a:lnTo>
                  <a:pt x="107" y="6"/>
                </a:lnTo>
                <a:lnTo>
                  <a:pt x="110" y="6"/>
                </a:lnTo>
                <a:lnTo>
                  <a:pt x="112" y="6"/>
                </a:lnTo>
                <a:lnTo>
                  <a:pt x="113" y="6"/>
                </a:lnTo>
                <a:lnTo>
                  <a:pt x="114" y="6"/>
                </a:lnTo>
                <a:lnTo>
                  <a:pt x="115" y="6"/>
                </a:lnTo>
                <a:lnTo>
                  <a:pt x="118" y="6"/>
                </a:lnTo>
                <a:lnTo>
                  <a:pt x="120" y="5"/>
                </a:lnTo>
                <a:lnTo>
                  <a:pt x="121" y="5"/>
                </a:lnTo>
                <a:lnTo>
                  <a:pt x="127" y="5"/>
                </a:lnTo>
                <a:lnTo>
                  <a:pt x="128" y="5"/>
                </a:lnTo>
                <a:lnTo>
                  <a:pt x="129" y="5"/>
                </a:lnTo>
                <a:lnTo>
                  <a:pt x="131" y="5"/>
                </a:lnTo>
                <a:lnTo>
                  <a:pt x="133" y="5"/>
                </a:lnTo>
                <a:lnTo>
                  <a:pt x="134" y="5"/>
                </a:lnTo>
                <a:lnTo>
                  <a:pt x="135" y="3"/>
                </a:lnTo>
                <a:lnTo>
                  <a:pt x="136" y="3"/>
                </a:lnTo>
                <a:lnTo>
                  <a:pt x="138" y="3"/>
                </a:lnTo>
                <a:lnTo>
                  <a:pt x="141" y="3"/>
                </a:lnTo>
                <a:lnTo>
                  <a:pt x="142" y="3"/>
                </a:lnTo>
                <a:lnTo>
                  <a:pt x="145" y="3"/>
                </a:lnTo>
                <a:lnTo>
                  <a:pt x="147" y="3"/>
                </a:lnTo>
                <a:lnTo>
                  <a:pt x="150" y="2"/>
                </a:lnTo>
                <a:lnTo>
                  <a:pt x="151" y="2"/>
                </a:lnTo>
                <a:lnTo>
                  <a:pt x="152" y="2"/>
                </a:lnTo>
                <a:lnTo>
                  <a:pt x="154" y="2"/>
                </a:lnTo>
                <a:lnTo>
                  <a:pt x="155" y="2"/>
                </a:lnTo>
                <a:lnTo>
                  <a:pt x="157" y="2"/>
                </a:lnTo>
                <a:lnTo>
                  <a:pt x="159" y="2"/>
                </a:lnTo>
                <a:lnTo>
                  <a:pt x="161" y="2"/>
                </a:lnTo>
                <a:lnTo>
                  <a:pt x="165" y="2"/>
                </a:lnTo>
                <a:lnTo>
                  <a:pt x="167" y="1"/>
                </a:lnTo>
                <a:lnTo>
                  <a:pt x="168" y="1"/>
                </a:lnTo>
                <a:lnTo>
                  <a:pt x="169" y="1"/>
                </a:lnTo>
                <a:lnTo>
                  <a:pt x="170" y="1"/>
                </a:lnTo>
                <a:lnTo>
                  <a:pt x="171" y="1"/>
                </a:lnTo>
                <a:lnTo>
                  <a:pt x="174" y="1"/>
                </a:lnTo>
                <a:lnTo>
                  <a:pt x="176" y="1"/>
                </a:lnTo>
                <a:lnTo>
                  <a:pt x="181" y="0"/>
                </a:lnTo>
                <a:lnTo>
                  <a:pt x="182" y="0"/>
                </a:lnTo>
                <a:lnTo>
                  <a:pt x="183" y="0"/>
                </a:lnTo>
                <a:lnTo>
                  <a:pt x="185" y="0"/>
                </a:lnTo>
                <a:close/>
              </a:path>
            </a:pathLst>
          </a:custGeom>
          <a:solidFill>
            <a:srgbClr val="FF66FF"/>
          </a:solidFill>
          <a:ln w="3175">
            <a:solidFill>
              <a:schemeClr val="tx1">
                <a:lumMod val="95000"/>
                <a:lumOff val="5000"/>
              </a:schemeClr>
            </a:solidFill>
            <a:prstDash val="solid"/>
            <a:round/>
            <a:headEnd/>
            <a:tailEnd/>
          </a:ln>
        </p:spPr>
        <p:txBody>
          <a:bodyPr/>
          <a:lstStyle/>
          <a:p>
            <a:endParaRPr lang="en-US" dirty="0"/>
          </a:p>
        </p:txBody>
      </p:sp>
      <p:sp>
        <p:nvSpPr>
          <p:cNvPr id="123" name="Freeform 184"/>
          <p:cNvSpPr>
            <a:spLocks/>
          </p:cNvSpPr>
          <p:nvPr/>
        </p:nvSpPr>
        <p:spPr bwMode="auto">
          <a:xfrm>
            <a:off x="4835492" y="5000754"/>
            <a:ext cx="531861" cy="587176"/>
          </a:xfrm>
          <a:custGeom>
            <a:avLst/>
            <a:gdLst>
              <a:gd name="T0" fmla="*/ 204 w 205"/>
              <a:gd name="T1" fmla="*/ 22 h 267"/>
              <a:gd name="T2" fmla="*/ 205 w 205"/>
              <a:gd name="T3" fmla="*/ 42 h 267"/>
              <a:gd name="T4" fmla="*/ 205 w 205"/>
              <a:gd name="T5" fmla="*/ 51 h 267"/>
              <a:gd name="T6" fmla="*/ 205 w 205"/>
              <a:gd name="T7" fmla="*/ 60 h 267"/>
              <a:gd name="T8" fmla="*/ 205 w 205"/>
              <a:gd name="T9" fmla="*/ 78 h 267"/>
              <a:gd name="T10" fmla="*/ 205 w 205"/>
              <a:gd name="T11" fmla="*/ 102 h 267"/>
              <a:gd name="T12" fmla="*/ 205 w 205"/>
              <a:gd name="T13" fmla="*/ 114 h 267"/>
              <a:gd name="T14" fmla="*/ 205 w 205"/>
              <a:gd name="T15" fmla="*/ 126 h 267"/>
              <a:gd name="T16" fmla="*/ 205 w 205"/>
              <a:gd name="T17" fmla="*/ 161 h 267"/>
              <a:gd name="T18" fmla="*/ 205 w 205"/>
              <a:gd name="T19" fmla="*/ 187 h 267"/>
              <a:gd name="T20" fmla="*/ 205 w 205"/>
              <a:gd name="T21" fmla="*/ 200 h 267"/>
              <a:gd name="T22" fmla="*/ 205 w 205"/>
              <a:gd name="T23" fmla="*/ 217 h 267"/>
              <a:gd name="T24" fmla="*/ 205 w 205"/>
              <a:gd name="T25" fmla="*/ 233 h 267"/>
              <a:gd name="T26" fmla="*/ 205 w 205"/>
              <a:gd name="T27" fmla="*/ 255 h 267"/>
              <a:gd name="T28" fmla="*/ 190 w 205"/>
              <a:gd name="T29" fmla="*/ 265 h 267"/>
              <a:gd name="T30" fmla="*/ 173 w 205"/>
              <a:gd name="T31" fmla="*/ 265 h 267"/>
              <a:gd name="T32" fmla="*/ 165 w 205"/>
              <a:gd name="T33" fmla="*/ 265 h 267"/>
              <a:gd name="T34" fmla="*/ 161 w 205"/>
              <a:gd name="T35" fmla="*/ 265 h 267"/>
              <a:gd name="T36" fmla="*/ 160 w 205"/>
              <a:gd name="T37" fmla="*/ 265 h 267"/>
              <a:gd name="T38" fmla="*/ 156 w 205"/>
              <a:gd name="T39" fmla="*/ 267 h 267"/>
              <a:gd name="T40" fmla="*/ 152 w 205"/>
              <a:gd name="T41" fmla="*/ 267 h 267"/>
              <a:gd name="T42" fmla="*/ 145 w 205"/>
              <a:gd name="T43" fmla="*/ 266 h 267"/>
              <a:gd name="T44" fmla="*/ 113 w 205"/>
              <a:gd name="T45" fmla="*/ 266 h 267"/>
              <a:gd name="T46" fmla="*/ 109 w 205"/>
              <a:gd name="T47" fmla="*/ 250 h 267"/>
              <a:gd name="T48" fmla="*/ 109 w 205"/>
              <a:gd name="T49" fmla="*/ 220 h 267"/>
              <a:gd name="T50" fmla="*/ 84 w 205"/>
              <a:gd name="T51" fmla="*/ 220 h 267"/>
              <a:gd name="T52" fmla="*/ 66 w 205"/>
              <a:gd name="T53" fmla="*/ 220 h 267"/>
              <a:gd name="T54" fmla="*/ 61 w 205"/>
              <a:gd name="T55" fmla="*/ 212 h 267"/>
              <a:gd name="T56" fmla="*/ 58 w 205"/>
              <a:gd name="T57" fmla="*/ 204 h 267"/>
              <a:gd name="T58" fmla="*/ 54 w 205"/>
              <a:gd name="T59" fmla="*/ 187 h 267"/>
              <a:gd name="T60" fmla="*/ 39 w 205"/>
              <a:gd name="T61" fmla="*/ 185 h 267"/>
              <a:gd name="T62" fmla="*/ 18 w 205"/>
              <a:gd name="T63" fmla="*/ 185 h 267"/>
              <a:gd name="T64" fmla="*/ 18 w 205"/>
              <a:gd name="T65" fmla="*/ 180 h 267"/>
              <a:gd name="T66" fmla="*/ 18 w 205"/>
              <a:gd name="T67" fmla="*/ 167 h 267"/>
              <a:gd name="T68" fmla="*/ 15 w 205"/>
              <a:gd name="T69" fmla="*/ 159 h 267"/>
              <a:gd name="T70" fmla="*/ 5 w 205"/>
              <a:gd name="T71" fmla="*/ 152 h 267"/>
              <a:gd name="T72" fmla="*/ 5 w 205"/>
              <a:gd name="T73" fmla="*/ 132 h 267"/>
              <a:gd name="T74" fmla="*/ 0 w 205"/>
              <a:gd name="T75" fmla="*/ 119 h 267"/>
              <a:gd name="T76" fmla="*/ 0 w 205"/>
              <a:gd name="T77" fmla="*/ 110 h 267"/>
              <a:gd name="T78" fmla="*/ 0 w 205"/>
              <a:gd name="T79" fmla="*/ 96 h 267"/>
              <a:gd name="T80" fmla="*/ 0 w 205"/>
              <a:gd name="T81" fmla="*/ 76 h 267"/>
              <a:gd name="T82" fmla="*/ 0 w 205"/>
              <a:gd name="T83" fmla="*/ 58 h 267"/>
              <a:gd name="T84" fmla="*/ 0 w 205"/>
              <a:gd name="T85" fmla="*/ 54 h 267"/>
              <a:gd name="T86" fmla="*/ 0 w 205"/>
              <a:gd name="T87" fmla="*/ 35 h 267"/>
              <a:gd name="T88" fmla="*/ 6 w 205"/>
              <a:gd name="T89" fmla="*/ 24 h 267"/>
              <a:gd name="T90" fmla="*/ 18 w 205"/>
              <a:gd name="T91" fmla="*/ 24 h 267"/>
              <a:gd name="T92" fmla="*/ 34 w 205"/>
              <a:gd name="T93" fmla="*/ 25 h 267"/>
              <a:gd name="T94" fmla="*/ 39 w 205"/>
              <a:gd name="T95" fmla="*/ 24 h 267"/>
              <a:gd name="T96" fmla="*/ 40 w 205"/>
              <a:gd name="T97" fmla="*/ 26 h 267"/>
              <a:gd name="T98" fmla="*/ 58 w 205"/>
              <a:gd name="T99" fmla="*/ 27 h 267"/>
              <a:gd name="T100" fmla="*/ 64 w 205"/>
              <a:gd name="T101" fmla="*/ 27 h 267"/>
              <a:gd name="T102" fmla="*/ 73 w 205"/>
              <a:gd name="T103" fmla="*/ 27 h 267"/>
              <a:gd name="T104" fmla="*/ 88 w 205"/>
              <a:gd name="T105" fmla="*/ 27 h 267"/>
              <a:gd name="T106" fmla="*/ 110 w 205"/>
              <a:gd name="T107" fmla="*/ 27 h 267"/>
              <a:gd name="T108" fmla="*/ 114 w 205"/>
              <a:gd name="T109" fmla="*/ 14 h 267"/>
              <a:gd name="T110" fmla="*/ 114 w 205"/>
              <a:gd name="T111" fmla="*/ 9 h 267"/>
              <a:gd name="T112" fmla="*/ 122 w 205"/>
              <a:gd name="T113" fmla="*/ 0 h 267"/>
              <a:gd name="T114" fmla="*/ 141 w 205"/>
              <a:gd name="T115" fmla="*/ 0 h 267"/>
              <a:gd name="T116" fmla="*/ 153 w 205"/>
              <a:gd name="T117" fmla="*/ 0 h 267"/>
              <a:gd name="T118" fmla="*/ 169 w 205"/>
              <a:gd name="T119" fmla="*/ 0 h 267"/>
              <a:gd name="T120" fmla="*/ 188 w 205"/>
              <a:gd name="T121" fmla="*/ 0 h 26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05" h="267">
                <a:moveTo>
                  <a:pt x="204" y="0"/>
                </a:moveTo>
                <a:lnTo>
                  <a:pt x="204" y="2"/>
                </a:lnTo>
                <a:lnTo>
                  <a:pt x="204" y="7"/>
                </a:lnTo>
                <a:lnTo>
                  <a:pt x="204" y="11"/>
                </a:lnTo>
                <a:lnTo>
                  <a:pt x="204" y="12"/>
                </a:lnTo>
                <a:lnTo>
                  <a:pt x="204" y="16"/>
                </a:lnTo>
                <a:lnTo>
                  <a:pt x="204" y="18"/>
                </a:lnTo>
                <a:lnTo>
                  <a:pt x="204" y="22"/>
                </a:lnTo>
                <a:lnTo>
                  <a:pt x="204" y="27"/>
                </a:lnTo>
                <a:lnTo>
                  <a:pt x="204" y="32"/>
                </a:lnTo>
                <a:lnTo>
                  <a:pt x="204" y="33"/>
                </a:lnTo>
                <a:lnTo>
                  <a:pt x="205" y="35"/>
                </a:lnTo>
                <a:lnTo>
                  <a:pt x="205" y="36"/>
                </a:lnTo>
                <a:lnTo>
                  <a:pt x="205" y="38"/>
                </a:lnTo>
                <a:lnTo>
                  <a:pt x="205" y="42"/>
                </a:lnTo>
                <a:lnTo>
                  <a:pt x="205" y="44"/>
                </a:lnTo>
                <a:lnTo>
                  <a:pt x="205" y="46"/>
                </a:lnTo>
                <a:lnTo>
                  <a:pt x="205" y="50"/>
                </a:lnTo>
                <a:lnTo>
                  <a:pt x="205" y="51"/>
                </a:lnTo>
                <a:lnTo>
                  <a:pt x="205" y="54"/>
                </a:lnTo>
                <a:lnTo>
                  <a:pt x="205" y="55"/>
                </a:lnTo>
                <a:lnTo>
                  <a:pt x="204" y="56"/>
                </a:lnTo>
                <a:lnTo>
                  <a:pt x="204" y="57"/>
                </a:lnTo>
                <a:lnTo>
                  <a:pt x="205" y="57"/>
                </a:lnTo>
                <a:lnTo>
                  <a:pt x="205" y="60"/>
                </a:lnTo>
                <a:lnTo>
                  <a:pt x="205" y="64"/>
                </a:lnTo>
                <a:lnTo>
                  <a:pt x="205" y="65"/>
                </a:lnTo>
                <a:lnTo>
                  <a:pt x="205" y="67"/>
                </a:lnTo>
                <a:lnTo>
                  <a:pt x="205" y="73"/>
                </a:lnTo>
                <a:lnTo>
                  <a:pt x="205" y="74"/>
                </a:lnTo>
                <a:lnTo>
                  <a:pt x="205" y="76"/>
                </a:lnTo>
                <a:lnTo>
                  <a:pt x="205" y="78"/>
                </a:lnTo>
                <a:lnTo>
                  <a:pt x="205" y="81"/>
                </a:lnTo>
                <a:lnTo>
                  <a:pt x="205" y="83"/>
                </a:lnTo>
                <a:lnTo>
                  <a:pt x="205" y="86"/>
                </a:lnTo>
                <a:lnTo>
                  <a:pt x="205" y="90"/>
                </a:lnTo>
                <a:lnTo>
                  <a:pt x="205" y="92"/>
                </a:lnTo>
                <a:lnTo>
                  <a:pt x="205" y="97"/>
                </a:lnTo>
                <a:lnTo>
                  <a:pt x="205" y="102"/>
                </a:lnTo>
                <a:lnTo>
                  <a:pt x="205" y="103"/>
                </a:lnTo>
                <a:lnTo>
                  <a:pt x="205" y="105"/>
                </a:lnTo>
                <a:lnTo>
                  <a:pt x="205" y="106"/>
                </a:lnTo>
                <a:lnTo>
                  <a:pt x="205" y="108"/>
                </a:lnTo>
                <a:lnTo>
                  <a:pt x="205" y="110"/>
                </a:lnTo>
                <a:lnTo>
                  <a:pt x="205" y="112"/>
                </a:lnTo>
                <a:lnTo>
                  <a:pt x="205" y="113"/>
                </a:lnTo>
                <a:lnTo>
                  <a:pt x="205" y="114"/>
                </a:lnTo>
                <a:lnTo>
                  <a:pt x="205" y="115"/>
                </a:lnTo>
                <a:lnTo>
                  <a:pt x="205" y="116"/>
                </a:lnTo>
                <a:lnTo>
                  <a:pt x="205" y="120"/>
                </a:lnTo>
                <a:lnTo>
                  <a:pt x="205" y="122"/>
                </a:lnTo>
                <a:lnTo>
                  <a:pt x="205" y="123"/>
                </a:lnTo>
                <a:lnTo>
                  <a:pt x="205" y="126"/>
                </a:lnTo>
                <a:lnTo>
                  <a:pt x="205" y="128"/>
                </a:lnTo>
                <a:lnTo>
                  <a:pt x="205" y="129"/>
                </a:lnTo>
                <a:lnTo>
                  <a:pt x="205" y="130"/>
                </a:lnTo>
                <a:lnTo>
                  <a:pt x="205" y="131"/>
                </a:lnTo>
                <a:lnTo>
                  <a:pt x="205" y="137"/>
                </a:lnTo>
                <a:lnTo>
                  <a:pt x="205" y="147"/>
                </a:lnTo>
                <a:lnTo>
                  <a:pt x="205" y="155"/>
                </a:lnTo>
                <a:lnTo>
                  <a:pt x="205" y="161"/>
                </a:lnTo>
                <a:lnTo>
                  <a:pt x="205" y="162"/>
                </a:lnTo>
                <a:lnTo>
                  <a:pt x="205" y="176"/>
                </a:lnTo>
                <a:lnTo>
                  <a:pt x="205" y="178"/>
                </a:lnTo>
                <a:lnTo>
                  <a:pt x="205" y="179"/>
                </a:lnTo>
                <a:lnTo>
                  <a:pt x="205" y="183"/>
                </a:lnTo>
                <a:lnTo>
                  <a:pt x="205" y="184"/>
                </a:lnTo>
                <a:lnTo>
                  <a:pt x="205" y="187"/>
                </a:lnTo>
                <a:lnTo>
                  <a:pt x="205" y="188"/>
                </a:lnTo>
                <a:lnTo>
                  <a:pt x="205" y="190"/>
                </a:lnTo>
                <a:lnTo>
                  <a:pt x="205" y="192"/>
                </a:lnTo>
                <a:lnTo>
                  <a:pt x="205" y="193"/>
                </a:lnTo>
                <a:lnTo>
                  <a:pt x="205" y="195"/>
                </a:lnTo>
                <a:lnTo>
                  <a:pt x="205" y="200"/>
                </a:lnTo>
                <a:lnTo>
                  <a:pt x="205" y="203"/>
                </a:lnTo>
                <a:lnTo>
                  <a:pt x="205" y="206"/>
                </a:lnTo>
                <a:lnTo>
                  <a:pt x="205" y="209"/>
                </a:lnTo>
                <a:lnTo>
                  <a:pt x="205" y="216"/>
                </a:lnTo>
                <a:lnTo>
                  <a:pt x="205" y="217"/>
                </a:lnTo>
                <a:lnTo>
                  <a:pt x="205" y="218"/>
                </a:lnTo>
                <a:lnTo>
                  <a:pt x="205" y="224"/>
                </a:lnTo>
                <a:lnTo>
                  <a:pt x="205" y="226"/>
                </a:lnTo>
                <a:lnTo>
                  <a:pt x="205" y="228"/>
                </a:lnTo>
                <a:lnTo>
                  <a:pt x="205" y="232"/>
                </a:lnTo>
                <a:lnTo>
                  <a:pt x="205" y="233"/>
                </a:lnTo>
                <a:lnTo>
                  <a:pt x="205" y="234"/>
                </a:lnTo>
                <a:lnTo>
                  <a:pt x="205" y="241"/>
                </a:lnTo>
                <a:lnTo>
                  <a:pt x="205" y="243"/>
                </a:lnTo>
                <a:lnTo>
                  <a:pt x="205" y="246"/>
                </a:lnTo>
                <a:lnTo>
                  <a:pt x="205" y="249"/>
                </a:lnTo>
                <a:lnTo>
                  <a:pt x="205" y="250"/>
                </a:lnTo>
                <a:lnTo>
                  <a:pt x="205" y="254"/>
                </a:lnTo>
                <a:lnTo>
                  <a:pt x="205" y="255"/>
                </a:lnTo>
                <a:lnTo>
                  <a:pt x="205" y="256"/>
                </a:lnTo>
                <a:lnTo>
                  <a:pt x="205" y="262"/>
                </a:lnTo>
                <a:lnTo>
                  <a:pt x="205" y="265"/>
                </a:lnTo>
                <a:lnTo>
                  <a:pt x="202" y="265"/>
                </a:lnTo>
                <a:lnTo>
                  <a:pt x="199" y="265"/>
                </a:lnTo>
                <a:lnTo>
                  <a:pt x="193" y="265"/>
                </a:lnTo>
                <a:lnTo>
                  <a:pt x="191" y="265"/>
                </a:lnTo>
                <a:lnTo>
                  <a:pt x="190" y="265"/>
                </a:lnTo>
                <a:lnTo>
                  <a:pt x="188" y="265"/>
                </a:lnTo>
                <a:lnTo>
                  <a:pt x="184" y="265"/>
                </a:lnTo>
                <a:lnTo>
                  <a:pt x="182" y="265"/>
                </a:lnTo>
                <a:lnTo>
                  <a:pt x="181" y="265"/>
                </a:lnTo>
                <a:lnTo>
                  <a:pt x="175" y="265"/>
                </a:lnTo>
                <a:lnTo>
                  <a:pt x="173" y="265"/>
                </a:lnTo>
                <a:lnTo>
                  <a:pt x="170" y="265"/>
                </a:lnTo>
                <a:lnTo>
                  <a:pt x="169" y="265"/>
                </a:lnTo>
                <a:lnTo>
                  <a:pt x="167" y="265"/>
                </a:lnTo>
                <a:lnTo>
                  <a:pt x="166" y="265"/>
                </a:lnTo>
                <a:lnTo>
                  <a:pt x="165" y="265"/>
                </a:lnTo>
                <a:lnTo>
                  <a:pt x="164" y="264"/>
                </a:lnTo>
                <a:lnTo>
                  <a:pt x="162" y="264"/>
                </a:lnTo>
                <a:lnTo>
                  <a:pt x="161" y="265"/>
                </a:lnTo>
                <a:lnTo>
                  <a:pt x="161" y="266"/>
                </a:lnTo>
                <a:lnTo>
                  <a:pt x="160" y="265"/>
                </a:lnTo>
                <a:lnTo>
                  <a:pt x="159" y="265"/>
                </a:lnTo>
                <a:lnTo>
                  <a:pt x="158" y="265"/>
                </a:lnTo>
                <a:lnTo>
                  <a:pt x="157" y="265"/>
                </a:lnTo>
                <a:lnTo>
                  <a:pt x="156" y="266"/>
                </a:lnTo>
                <a:lnTo>
                  <a:pt x="156" y="267"/>
                </a:lnTo>
                <a:lnTo>
                  <a:pt x="154" y="267"/>
                </a:lnTo>
                <a:lnTo>
                  <a:pt x="153" y="267"/>
                </a:lnTo>
                <a:lnTo>
                  <a:pt x="152" y="267"/>
                </a:lnTo>
                <a:lnTo>
                  <a:pt x="152" y="266"/>
                </a:lnTo>
                <a:lnTo>
                  <a:pt x="150" y="266"/>
                </a:lnTo>
                <a:lnTo>
                  <a:pt x="145" y="266"/>
                </a:lnTo>
                <a:lnTo>
                  <a:pt x="135" y="266"/>
                </a:lnTo>
                <a:lnTo>
                  <a:pt x="128" y="266"/>
                </a:lnTo>
                <a:lnTo>
                  <a:pt x="127" y="266"/>
                </a:lnTo>
                <a:lnTo>
                  <a:pt x="119" y="266"/>
                </a:lnTo>
                <a:lnTo>
                  <a:pt x="119" y="265"/>
                </a:lnTo>
                <a:lnTo>
                  <a:pt x="118" y="266"/>
                </a:lnTo>
                <a:lnTo>
                  <a:pt x="114" y="266"/>
                </a:lnTo>
                <a:lnTo>
                  <a:pt x="113" y="266"/>
                </a:lnTo>
                <a:lnTo>
                  <a:pt x="109" y="265"/>
                </a:lnTo>
                <a:lnTo>
                  <a:pt x="109" y="266"/>
                </a:lnTo>
                <a:lnTo>
                  <a:pt x="109" y="263"/>
                </a:lnTo>
                <a:lnTo>
                  <a:pt x="109" y="259"/>
                </a:lnTo>
                <a:lnTo>
                  <a:pt x="109" y="257"/>
                </a:lnTo>
                <a:lnTo>
                  <a:pt x="109" y="254"/>
                </a:lnTo>
                <a:lnTo>
                  <a:pt x="109" y="250"/>
                </a:lnTo>
                <a:lnTo>
                  <a:pt x="109" y="248"/>
                </a:lnTo>
                <a:lnTo>
                  <a:pt x="109" y="243"/>
                </a:lnTo>
                <a:lnTo>
                  <a:pt x="109" y="241"/>
                </a:lnTo>
                <a:lnTo>
                  <a:pt x="109" y="239"/>
                </a:lnTo>
                <a:lnTo>
                  <a:pt x="109" y="238"/>
                </a:lnTo>
                <a:lnTo>
                  <a:pt x="109" y="234"/>
                </a:lnTo>
                <a:lnTo>
                  <a:pt x="109" y="220"/>
                </a:lnTo>
                <a:lnTo>
                  <a:pt x="101" y="220"/>
                </a:lnTo>
                <a:lnTo>
                  <a:pt x="97" y="220"/>
                </a:lnTo>
                <a:lnTo>
                  <a:pt x="96" y="220"/>
                </a:lnTo>
                <a:lnTo>
                  <a:pt x="92" y="220"/>
                </a:lnTo>
                <a:lnTo>
                  <a:pt x="87" y="220"/>
                </a:lnTo>
                <a:lnTo>
                  <a:pt x="84" y="220"/>
                </a:lnTo>
                <a:lnTo>
                  <a:pt x="82" y="220"/>
                </a:lnTo>
                <a:lnTo>
                  <a:pt x="81" y="220"/>
                </a:lnTo>
                <a:lnTo>
                  <a:pt x="80" y="220"/>
                </a:lnTo>
                <a:lnTo>
                  <a:pt x="76" y="220"/>
                </a:lnTo>
                <a:lnTo>
                  <a:pt x="72" y="220"/>
                </a:lnTo>
                <a:lnTo>
                  <a:pt x="71" y="220"/>
                </a:lnTo>
                <a:lnTo>
                  <a:pt x="68" y="220"/>
                </a:lnTo>
                <a:lnTo>
                  <a:pt x="66" y="220"/>
                </a:lnTo>
                <a:lnTo>
                  <a:pt x="63" y="220"/>
                </a:lnTo>
                <a:lnTo>
                  <a:pt x="63" y="217"/>
                </a:lnTo>
                <a:lnTo>
                  <a:pt x="63" y="215"/>
                </a:lnTo>
                <a:lnTo>
                  <a:pt x="63" y="212"/>
                </a:lnTo>
                <a:lnTo>
                  <a:pt x="61" y="212"/>
                </a:lnTo>
                <a:lnTo>
                  <a:pt x="60" y="212"/>
                </a:lnTo>
                <a:lnTo>
                  <a:pt x="58" y="212"/>
                </a:lnTo>
                <a:lnTo>
                  <a:pt x="58" y="209"/>
                </a:lnTo>
                <a:lnTo>
                  <a:pt x="58" y="206"/>
                </a:lnTo>
                <a:lnTo>
                  <a:pt x="58" y="204"/>
                </a:lnTo>
                <a:lnTo>
                  <a:pt x="58" y="199"/>
                </a:lnTo>
                <a:lnTo>
                  <a:pt x="54" y="199"/>
                </a:lnTo>
                <a:lnTo>
                  <a:pt x="54" y="196"/>
                </a:lnTo>
                <a:lnTo>
                  <a:pt x="54" y="194"/>
                </a:lnTo>
                <a:lnTo>
                  <a:pt x="54" y="190"/>
                </a:lnTo>
                <a:lnTo>
                  <a:pt x="54" y="187"/>
                </a:lnTo>
                <a:lnTo>
                  <a:pt x="54" y="186"/>
                </a:lnTo>
                <a:lnTo>
                  <a:pt x="54" y="185"/>
                </a:lnTo>
                <a:lnTo>
                  <a:pt x="50" y="185"/>
                </a:lnTo>
                <a:lnTo>
                  <a:pt x="46" y="185"/>
                </a:lnTo>
                <a:lnTo>
                  <a:pt x="42" y="185"/>
                </a:lnTo>
                <a:lnTo>
                  <a:pt x="41" y="185"/>
                </a:lnTo>
                <a:lnTo>
                  <a:pt x="39" y="185"/>
                </a:lnTo>
                <a:lnTo>
                  <a:pt x="30" y="185"/>
                </a:lnTo>
                <a:lnTo>
                  <a:pt x="26" y="185"/>
                </a:lnTo>
                <a:lnTo>
                  <a:pt x="25" y="185"/>
                </a:lnTo>
                <a:lnTo>
                  <a:pt x="23" y="185"/>
                </a:lnTo>
                <a:lnTo>
                  <a:pt x="22" y="185"/>
                </a:lnTo>
                <a:lnTo>
                  <a:pt x="21" y="185"/>
                </a:lnTo>
                <a:lnTo>
                  <a:pt x="18" y="185"/>
                </a:lnTo>
                <a:lnTo>
                  <a:pt x="18" y="184"/>
                </a:lnTo>
                <a:lnTo>
                  <a:pt x="18" y="183"/>
                </a:lnTo>
                <a:lnTo>
                  <a:pt x="18" y="180"/>
                </a:lnTo>
                <a:lnTo>
                  <a:pt x="18" y="177"/>
                </a:lnTo>
                <a:lnTo>
                  <a:pt x="18" y="176"/>
                </a:lnTo>
                <a:lnTo>
                  <a:pt x="18" y="174"/>
                </a:lnTo>
                <a:lnTo>
                  <a:pt x="18" y="169"/>
                </a:lnTo>
                <a:lnTo>
                  <a:pt x="18" y="167"/>
                </a:lnTo>
                <a:lnTo>
                  <a:pt x="18" y="164"/>
                </a:lnTo>
                <a:lnTo>
                  <a:pt x="18" y="162"/>
                </a:lnTo>
                <a:lnTo>
                  <a:pt x="18" y="159"/>
                </a:lnTo>
                <a:lnTo>
                  <a:pt x="15" y="159"/>
                </a:lnTo>
                <a:lnTo>
                  <a:pt x="14" y="159"/>
                </a:lnTo>
                <a:lnTo>
                  <a:pt x="9" y="159"/>
                </a:lnTo>
                <a:lnTo>
                  <a:pt x="7" y="159"/>
                </a:lnTo>
                <a:lnTo>
                  <a:pt x="6" y="159"/>
                </a:lnTo>
                <a:lnTo>
                  <a:pt x="5" y="159"/>
                </a:lnTo>
                <a:lnTo>
                  <a:pt x="5" y="155"/>
                </a:lnTo>
                <a:lnTo>
                  <a:pt x="5" y="152"/>
                </a:lnTo>
                <a:lnTo>
                  <a:pt x="5" y="150"/>
                </a:lnTo>
                <a:lnTo>
                  <a:pt x="5" y="147"/>
                </a:lnTo>
                <a:lnTo>
                  <a:pt x="5" y="146"/>
                </a:lnTo>
                <a:lnTo>
                  <a:pt x="5" y="145"/>
                </a:lnTo>
                <a:lnTo>
                  <a:pt x="5" y="144"/>
                </a:lnTo>
                <a:lnTo>
                  <a:pt x="5" y="140"/>
                </a:lnTo>
                <a:lnTo>
                  <a:pt x="5" y="136"/>
                </a:lnTo>
                <a:lnTo>
                  <a:pt x="5" y="132"/>
                </a:lnTo>
                <a:lnTo>
                  <a:pt x="5" y="131"/>
                </a:lnTo>
                <a:lnTo>
                  <a:pt x="5" y="129"/>
                </a:lnTo>
                <a:lnTo>
                  <a:pt x="5" y="128"/>
                </a:lnTo>
                <a:lnTo>
                  <a:pt x="5" y="123"/>
                </a:lnTo>
                <a:lnTo>
                  <a:pt x="4" y="123"/>
                </a:lnTo>
                <a:lnTo>
                  <a:pt x="0" y="123"/>
                </a:lnTo>
                <a:lnTo>
                  <a:pt x="0" y="119"/>
                </a:lnTo>
                <a:lnTo>
                  <a:pt x="0" y="118"/>
                </a:lnTo>
                <a:lnTo>
                  <a:pt x="0" y="115"/>
                </a:lnTo>
                <a:lnTo>
                  <a:pt x="0" y="113"/>
                </a:lnTo>
                <a:lnTo>
                  <a:pt x="0" y="111"/>
                </a:lnTo>
                <a:lnTo>
                  <a:pt x="0" y="110"/>
                </a:lnTo>
                <a:lnTo>
                  <a:pt x="0" y="108"/>
                </a:lnTo>
                <a:lnTo>
                  <a:pt x="0" y="104"/>
                </a:lnTo>
                <a:lnTo>
                  <a:pt x="0" y="103"/>
                </a:lnTo>
                <a:lnTo>
                  <a:pt x="0" y="100"/>
                </a:lnTo>
                <a:lnTo>
                  <a:pt x="0" y="99"/>
                </a:lnTo>
                <a:lnTo>
                  <a:pt x="0" y="97"/>
                </a:lnTo>
                <a:lnTo>
                  <a:pt x="0" y="96"/>
                </a:lnTo>
                <a:lnTo>
                  <a:pt x="0" y="89"/>
                </a:lnTo>
                <a:lnTo>
                  <a:pt x="0" y="88"/>
                </a:lnTo>
                <a:lnTo>
                  <a:pt x="0" y="87"/>
                </a:lnTo>
                <a:lnTo>
                  <a:pt x="0" y="82"/>
                </a:lnTo>
                <a:lnTo>
                  <a:pt x="0" y="81"/>
                </a:lnTo>
                <a:lnTo>
                  <a:pt x="0" y="79"/>
                </a:lnTo>
                <a:lnTo>
                  <a:pt x="0" y="76"/>
                </a:lnTo>
                <a:lnTo>
                  <a:pt x="0" y="75"/>
                </a:lnTo>
                <a:lnTo>
                  <a:pt x="0" y="73"/>
                </a:lnTo>
                <a:lnTo>
                  <a:pt x="0" y="71"/>
                </a:lnTo>
                <a:lnTo>
                  <a:pt x="0" y="68"/>
                </a:lnTo>
                <a:lnTo>
                  <a:pt x="0" y="66"/>
                </a:lnTo>
                <a:lnTo>
                  <a:pt x="0" y="60"/>
                </a:lnTo>
                <a:lnTo>
                  <a:pt x="0" y="58"/>
                </a:lnTo>
                <a:lnTo>
                  <a:pt x="0" y="57"/>
                </a:lnTo>
                <a:lnTo>
                  <a:pt x="0" y="56"/>
                </a:lnTo>
                <a:lnTo>
                  <a:pt x="0" y="55"/>
                </a:lnTo>
                <a:lnTo>
                  <a:pt x="0" y="54"/>
                </a:lnTo>
                <a:lnTo>
                  <a:pt x="0" y="47"/>
                </a:lnTo>
                <a:lnTo>
                  <a:pt x="0" y="46"/>
                </a:lnTo>
                <a:lnTo>
                  <a:pt x="0" y="41"/>
                </a:lnTo>
                <a:lnTo>
                  <a:pt x="0" y="39"/>
                </a:lnTo>
                <a:lnTo>
                  <a:pt x="0" y="36"/>
                </a:lnTo>
                <a:lnTo>
                  <a:pt x="0" y="35"/>
                </a:lnTo>
                <a:lnTo>
                  <a:pt x="0" y="33"/>
                </a:lnTo>
                <a:lnTo>
                  <a:pt x="0" y="24"/>
                </a:lnTo>
                <a:lnTo>
                  <a:pt x="1" y="24"/>
                </a:lnTo>
                <a:lnTo>
                  <a:pt x="5" y="24"/>
                </a:lnTo>
                <a:lnTo>
                  <a:pt x="6" y="24"/>
                </a:lnTo>
                <a:lnTo>
                  <a:pt x="7" y="24"/>
                </a:lnTo>
                <a:lnTo>
                  <a:pt x="9" y="24"/>
                </a:lnTo>
                <a:lnTo>
                  <a:pt x="10" y="24"/>
                </a:lnTo>
                <a:lnTo>
                  <a:pt x="12" y="24"/>
                </a:lnTo>
                <a:lnTo>
                  <a:pt x="18" y="24"/>
                </a:lnTo>
                <a:lnTo>
                  <a:pt x="22" y="24"/>
                </a:lnTo>
                <a:lnTo>
                  <a:pt x="23" y="24"/>
                </a:lnTo>
                <a:lnTo>
                  <a:pt x="34" y="24"/>
                </a:lnTo>
                <a:lnTo>
                  <a:pt x="34" y="25"/>
                </a:lnTo>
                <a:lnTo>
                  <a:pt x="36" y="25"/>
                </a:lnTo>
                <a:lnTo>
                  <a:pt x="36" y="26"/>
                </a:lnTo>
                <a:lnTo>
                  <a:pt x="37" y="26"/>
                </a:lnTo>
                <a:lnTo>
                  <a:pt x="38" y="25"/>
                </a:lnTo>
                <a:lnTo>
                  <a:pt x="39" y="25"/>
                </a:lnTo>
                <a:lnTo>
                  <a:pt x="39" y="24"/>
                </a:lnTo>
                <a:lnTo>
                  <a:pt x="40" y="24"/>
                </a:lnTo>
                <a:lnTo>
                  <a:pt x="41" y="24"/>
                </a:lnTo>
                <a:lnTo>
                  <a:pt x="41" y="25"/>
                </a:lnTo>
                <a:lnTo>
                  <a:pt x="40" y="26"/>
                </a:lnTo>
                <a:lnTo>
                  <a:pt x="40" y="27"/>
                </a:lnTo>
                <a:lnTo>
                  <a:pt x="44" y="27"/>
                </a:lnTo>
                <a:lnTo>
                  <a:pt x="45" y="27"/>
                </a:lnTo>
                <a:lnTo>
                  <a:pt x="48" y="27"/>
                </a:lnTo>
                <a:lnTo>
                  <a:pt x="55" y="27"/>
                </a:lnTo>
                <a:lnTo>
                  <a:pt x="57" y="27"/>
                </a:lnTo>
                <a:lnTo>
                  <a:pt x="58" y="27"/>
                </a:lnTo>
                <a:lnTo>
                  <a:pt x="61" y="27"/>
                </a:lnTo>
                <a:lnTo>
                  <a:pt x="63" y="27"/>
                </a:lnTo>
                <a:lnTo>
                  <a:pt x="64" y="27"/>
                </a:lnTo>
                <a:lnTo>
                  <a:pt x="65" y="27"/>
                </a:lnTo>
                <a:lnTo>
                  <a:pt x="66" y="27"/>
                </a:lnTo>
                <a:lnTo>
                  <a:pt x="69" y="27"/>
                </a:lnTo>
                <a:lnTo>
                  <a:pt x="70" y="27"/>
                </a:lnTo>
                <a:lnTo>
                  <a:pt x="73" y="27"/>
                </a:lnTo>
                <a:lnTo>
                  <a:pt x="77" y="27"/>
                </a:lnTo>
                <a:lnTo>
                  <a:pt x="79" y="27"/>
                </a:lnTo>
                <a:lnTo>
                  <a:pt x="85" y="27"/>
                </a:lnTo>
                <a:lnTo>
                  <a:pt x="88" y="27"/>
                </a:lnTo>
                <a:lnTo>
                  <a:pt x="92" y="27"/>
                </a:lnTo>
                <a:lnTo>
                  <a:pt x="93" y="27"/>
                </a:lnTo>
                <a:lnTo>
                  <a:pt x="94" y="27"/>
                </a:lnTo>
                <a:lnTo>
                  <a:pt x="96" y="27"/>
                </a:lnTo>
                <a:lnTo>
                  <a:pt x="102" y="27"/>
                </a:lnTo>
                <a:lnTo>
                  <a:pt x="103" y="27"/>
                </a:lnTo>
                <a:lnTo>
                  <a:pt x="108" y="27"/>
                </a:lnTo>
                <a:lnTo>
                  <a:pt x="110" y="27"/>
                </a:lnTo>
                <a:lnTo>
                  <a:pt x="114" y="27"/>
                </a:lnTo>
                <a:lnTo>
                  <a:pt x="114" y="25"/>
                </a:lnTo>
                <a:lnTo>
                  <a:pt x="114" y="20"/>
                </a:lnTo>
                <a:lnTo>
                  <a:pt x="114" y="18"/>
                </a:lnTo>
                <a:lnTo>
                  <a:pt x="114" y="17"/>
                </a:lnTo>
                <a:lnTo>
                  <a:pt x="114" y="16"/>
                </a:lnTo>
                <a:lnTo>
                  <a:pt x="114" y="14"/>
                </a:lnTo>
                <a:lnTo>
                  <a:pt x="114" y="11"/>
                </a:lnTo>
                <a:lnTo>
                  <a:pt x="114" y="10"/>
                </a:lnTo>
                <a:lnTo>
                  <a:pt x="114" y="9"/>
                </a:lnTo>
                <a:lnTo>
                  <a:pt x="114" y="8"/>
                </a:lnTo>
                <a:lnTo>
                  <a:pt x="114" y="4"/>
                </a:lnTo>
                <a:lnTo>
                  <a:pt x="114" y="2"/>
                </a:lnTo>
                <a:lnTo>
                  <a:pt x="114" y="0"/>
                </a:lnTo>
                <a:lnTo>
                  <a:pt x="119" y="0"/>
                </a:lnTo>
                <a:lnTo>
                  <a:pt x="122" y="0"/>
                </a:lnTo>
                <a:lnTo>
                  <a:pt x="127" y="0"/>
                </a:lnTo>
                <a:lnTo>
                  <a:pt x="133" y="0"/>
                </a:lnTo>
                <a:lnTo>
                  <a:pt x="136" y="0"/>
                </a:lnTo>
                <a:lnTo>
                  <a:pt x="137" y="0"/>
                </a:lnTo>
                <a:lnTo>
                  <a:pt x="140" y="0"/>
                </a:lnTo>
                <a:lnTo>
                  <a:pt x="141" y="0"/>
                </a:lnTo>
                <a:lnTo>
                  <a:pt x="143" y="0"/>
                </a:lnTo>
                <a:lnTo>
                  <a:pt x="145" y="0"/>
                </a:lnTo>
                <a:lnTo>
                  <a:pt x="148" y="0"/>
                </a:lnTo>
                <a:lnTo>
                  <a:pt x="152" y="0"/>
                </a:lnTo>
                <a:lnTo>
                  <a:pt x="153" y="0"/>
                </a:lnTo>
                <a:lnTo>
                  <a:pt x="154" y="0"/>
                </a:lnTo>
                <a:lnTo>
                  <a:pt x="156" y="0"/>
                </a:lnTo>
                <a:lnTo>
                  <a:pt x="158" y="0"/>
                </a:lnTo>
                <a:lnTo>
                  <a:pt x="159" y="0"/>
                </a:lnTo>
                <a:lnTo>
                  <a:pt x="169" y="0"/>
                </a:lnTo>
                <a:lnTo>
                  <a:pt x="173" y="0"/>
                </a:lnTo>
                <a:lnTo>
                  <a:pt x="174" y="0"/>
                </a:lnTo>
                <a:lnTo>
                  <a:pt x="178" y="0"/>
                </a:lnTo>
                <a:lnTo>
                  <a:pt x="180" y="0"/>
                </a:lnTo>
                <a:lnTo>
                  <a:pt x="183" y="0"/>
                </a:lnTo>
                <a:lnTo>
                  <a:pt x="185" y="0"/>
                </a:lnTo>
                <a:lnTo>
                  <a:pt x="188" y="0"/>
                </a:lnTo>
                <a:lnTo>
                  <a:pt x="196" y="0"/>
                </a:lnTo>
                <a:lnTo>
                  <a:pt x="199" y="0"/>
                </a:lnTo>
                <a:lnTo>
                  <a:pt x="201" y="0"/>
                </a:lnTo>
                <a:lnTo>
                  <a:pt x="202" y="0"/>
                </a:lnTo>
                <a:lnTo>
                  <a:pt x="204" y="0"/>
                </a:lnTo>
                <a:close/>
              </a:path>
            </a:pathLst>
          </a:custGeom>
          <a:solidFill>
            <a:srgbClr val="FF66FF"/>
          </a:solidFill>
          <a:ln w="3175">
            <a:solidFill>
              <a:schemeClr val="tx1">
                <a:lumMod val="95000"/>
                <a:lumOff val="5000"/>
              </a:schemeClr>
            </a:solidFill>
            <a:prstDash val="solid"/>
            <a:round/>
            <a:headEnd/>
            <a:tailEnd/>
          </a:ln>
        </p:spPr>
        <p:txBody>
          <a:bodyPr/>
          <a:lstStyle/>
          <a:p>
            <a:endParaRPr lang="en-US" dirty="0"/>
          </a:p>
        </p:txBody>
      </p:sp>
      <p:sp>
        <p:nvSpPr>
          <p:cNvPr id="124" name="Freeform 183"/>
          <p:cNvSpPr>
            <a:spLocks/>
          </p:cNvSpPr>
          <p:nvPr/>
        </p:nvSpPr>
        <p:spPr bwMode="auto">
          <a:xfrm>
            <a:off x="5355679" y="4986461"/>
            <a:ext cx="420300" cy="611367"/>
          </a:xfrm>
          <a:custGeom>
            <a:avLst/>
            <a:gdLst>
              <a:gd name="T0" fmla="*/ 51 w 162"/>
              <a:gd name="T1" fmla="*/ 0 h 278"/>
              <a:gd name="T2" fmla="*/ 62 w 162"/>
              <a:gd name="T3" fmla="*/ 0 h 278"/>
              <a:gd name="T4" fmla="*/ 82 w 162"/>
              <a:gd name="T5" fmla="*/ 0 h 278"/>
              <a:gd name="T6" fmla="*/ 105 w 162"/>
              <a:gd name="T7" fmla="*/ 0 h 278"/>
              <a:gd name="T8" fmla="*/ 107 w 162"/>
              <a:gd name="T9" fmla="*/ 12 h 278"/>
              <a:gd name="T10" fmla="*/ 107 w 162"/>
              <a:gd name="T11" fmla="*/ 22 h 278"/>
              <a:gd name="T12" fmla="*/ 107 w 162"/>
              <a:gd name="T13" fmla="*/ 36 h 278"/>
              <a:gd name="T14" fmla="*/ 123 w 162"/>
              <a:gd name="T15" fmla="*/ 54 h 278"/>
              <a:gd name="T16" fmla="*/ 158 w 162"/>
              <a:gd name="T17" fmla="*/ 54 h 278"/>
              <a:gd name="T18" fmla="*/ 162 w 162"/>
              <a:gd name="T19" fmla="*/ 55 h 278"/>
              <a:gd name="T20" fmla="*/ 162 w 162"/>
              <a:gd name="T21" fmla="*/ 64 h 278"/>
              <a:gd name="T22" fmla="*/ 162 w 162"/>
              <a:gd name="T23" fmla="*/ 67 h 278"/>
              <a:gd name="T24" fmla="*/ 162 w 162"/>
              <a:gd name="T25" fmla="*/ 75 h 278"/>
              <a:gd name="T26" fmla="*/ 162 w 162"/>
              <a:gd name="T27" fmla="*/ 80 h 278"/>
              <a:gd name="T28" fmla="*/ 162 w 162"/>
              <a:gd name="T29" fmla="*/ 90 h 278"/>
              <a:gd name="T30" fmla="*/ 162 w 162"/>
              <a:gd name="T31" fmla="*/ 100 h 278"/>
              <a:gd name="T32" fmla="*/ 162 w 162"/>
              <a:gd name="T33" fmla="*/ 128 h 278"/>
              <a:gd name="T34" fmla="*/ 162 w 162"/>
              <a:gd name="T35" fmla="*/ 159 h 278"/>
              <a:gd name="T36" fmla="*/ 162 w 162"/>
              <a:gd name="T37" fmla="*/ 185 h 278"/>
              <a:gd name="T38" fmla="*/ 162 w 162"/>
              <a:gd name="T39" fmla="*/ 207 h 278"/>
              <a:gd name="T40" fmla="*/ 162 w 162"/>
              <a:gd name="T41" fmla="*/ 218 h 278"/>
              <a:gd name="T42" fmla="*/ 162 w 162"/>
              <a:gd name="T43" fmla="*/ 236 h 278"/>
              <a:gd name="T44" fmla="*/ 162 w 162"/>
              <a:gd name="T45" fmla="*/ 248 h 278"/>
              <a:gd name="T46" fmla="*/ 161 w 162"/>
              <a:gd name="T47" fmla="*/ 260 h 278"/>
              <a:gd name="T48" fmla="*/ 146 w 162"/>
              <a:gd name="T49" fmla="*/ 260 h 278"/>
              <a:gd name="T50" fmla="*/ 131 w 162"/>
              <a:gd name="T51" fmla="*/ 260 h 278"/>
              <a:gd name="T52" fmla="*/ 122 w 162"/>
              <a:gd name="T53" fmla="*/ 266 h 278"/>
              <a:gd name="T54" fmla="*/ 121 w 162"/>
              <a:gd name="T55" fmla="*/ 278 h 278"/>
              <a:gd name="T56" fmla="*/ 110 w 162"/>
              <a:gd name="T57" fmla="*/ 278 h 278"/>
              <a:gd name="T58" fmla="*/ 100 w 162"/>
              <a:gd name="T59" fmla="*/ 278 h 278"/>
              <a:gd name="T60" fmla="*/ 94 w 162"/>
              <a:gd name="T61" fmla="*/ 271 h 278"/>
              <a:gd name="T62" fmla="*/ 81 w 162"/>
              <a:gd name="T63" fmla="*/ 266 h 278"/>
              <a:gd name="T64" fmla="*/ 80 w 162"/>
              <a:gd name="T65" fmla="*/ 258 h 278"/>
              <a:gd name="T66" fmla="*/ 59 w 162"/>
              <a:gd name="T67" fmla="*/ 258 h 278"/>
              <a:gd name="T68" fmla="*/ 45 w 162"/>
              <a:gd name="T69" fmla="*/ 265 h 278"/>
              <a:gd name="T70" fmla="*/ 20 w 162"/>
              <a:gd name="T71" fmla="*/ 265 h 278"/>
              <a:gd name="T72" fmla="*/ 4 w 162"/>
              <a:gd name="T73" fmla="*/ 265 h 278"/>
              <a:gd name="T74" fmla="*/ 1 w 162"/>
              <a:gd name="T75" fmla="*/ 249 h 278"/>
              <a:gd name="T76" fmla="*/ 1 w 162"/>
              <a:gd name="T77" fmla="*/ 228 h 278"/>
              <a:gd name="T78" fmla="*/ 1 w 162"/>
              <a:gd name="T79" fmla="*/ 216 h 278"/>
              <a:gd name="T80" fmla="*/ 1 w 162"/>
              <a:gd name="T81" fmla="*/ 200 h 278"/>
              <a:gd name="T82" fmla="*/ 1 w 162"/>
              <a:gd name="T83" fmla="*/ 188 h 278"/>
              <a:gd name="T84" fmla="*/ 1 w 162"/>
              <a:gd name="T85" fmla="*/ 176 h 278"/>
              <a:gd name="T86" fmla="*/ 1 w 162"/>
              <a:gd name="T87" fmla="*/ 130 h 278"/>
              <a:gd name="T88" fmla="*/ 1 w 162"/>
              <a:gd name="T89" fmla="*/ 120 h 278"/>
              <a:gd name="T90" fmla="*/ 1 w 162"/>
              <a:gd name="T91" fmla="*/ 110 h 278"/>
              <a:gd name="T92" fmla="*/ 1 w 162"/>
              <a:gd name="T93" fmla="*/ 92 h 278"/>
              <a:gd name="T94" fmla="*/ 1 w 162"/>
              <a:gd name="T95" fmla="*/ 76 h 278"/>
              <a:gd name="T96" fmla="*/ 1 w 162"/>
              <a:gd name="T97" fmla="*/ 60 h 278"/>
              <a:gd name="T98" fmla="*/ 1 w 162"/>
              <a:gd name="T99" fmla="*/ 54 h 278"/>
              <a:gd name="T100" fmla="*/ 1 w 162"/>
              <a:gd name="T101" fmla="*/ 44 h 278"/>
              <a:gd name="T102" fmla="*/ 0 w 162"/>
              <a:gd name="T103" fmla="*/ 33 h 278"/>
              <a:gd name="T104" fmla="*/ 0 w 162"/>
              <a:gd name="T105" fmla="*/ 11 h 278"/>
              <a:gd name="T106" fmla="*/ 10 w 162"/>
              <a:gd name="T107" fmla="*/ 0 h 278"/>
              <a:gd name="T108" fmla="*/ 27 w 162"/>
              <a:gd name="T109" fmla="*/ 0 h 27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62" h="278">
                <a:moveTo>
                  <a:pt x="36" y="0"/>
                </a:moveTo>
                <a:lnTo>
                  <a:pt x="36" y="0"/>
                </a:lnTo>
                <a:lnTo>
                  <a:pt x="38" y="0"/>
                </a:lnTo>
                <a:lnTo>
                  <a:pt x="40" y="0"/>
                </a:lnTo>
                <a:lnTo>
                  <a:pt x="48" y="0"/>
                </a:lnTo>
                <a:lnTo>
                  <a:pt x="51" y="0"/>
                </a:lnTo>
                <a:lnTo>
                  <a:pt x="53" y="0"/>
                </a:lnTo>
                <a:lnTo>
                  <a:pt x="54" y="0"/>
                </a:lnTo>
                <a:lnTo>
                  <a:pt x="56" y="0"/>
                </a:lnTo>
                <a:lnTo>
                  <a:pt x="58" y="0"/>
                </a:lnTo>
                <a:lnTo>
                  <a:pt x="60" y="0"/>
                </a:lnTo>
                <a:lnTo>
                  <a:pt x="62" y="0"/>
                </a:lnTo>
                <a:lnTo>
                  <a:pt x="66" y="0"/>
                </a:lnTo>
                <a:lnTo>
                  <a:pt x="72" y="0"/>
                </a:lnTo>
                <a:lnTo>
                  <a:pt x="76" y="0"/>
                </a:lnTo>
                <a:lnTo>
                  <a:pt x="80" y="0"/>
                </a:lnTo>
                <a:lnTo>
                  <a:pt x="81" y="0"/>
                </a:lnTo>
                <a:lnTo>
                  <a:pt x="82" y="0"/>
                </a:lnTo>
                <a:lnTo>
                  <a:pt x="83" y="0"/>
                </a:lnTo>
                <a:lnTo>
                  <a:pt x="88" y="0"/>
                </a:lnTo>
                <a:lnTo>
                  <a:pt x="90" y="0"/>
                </a:lnTo>
                <a:lnTo>
                  <a:pt x="93" y="0"/>
                </a:lnTo>
                <a:lnTo>
                  <a:pt x="98" y="0"/>
                </a:lnTo>
                <a:lnTo>
                  <a:pt x="99" y="0"/>
                </a:lnTo>
                <a:lnTo>
                  <a:pt x="105" y="0"/>
                </a:lnTo>
                <a:lnTo>
                  <a:pt x="107" y="0"/>
                </a:lnTo>
                <a:lnTo>
                  <a:pt x="107" y="3"/>
                </a:lnTo>
                <a:lnTo>
                  <a:pt x="107" y="6"/>
                </a:lnTo>
                <a:lnTo>
                  <a:pt x="107" y="9"/>
                </a:lnTo>
                <a:lnTo>
                  <a:pt x="107" y="11"/>
                </a:lnTo>
                <a:lnTo>
                  <a:pt x="107" y="12"/>
                </a:lnTo>
                <a:lnTo>
                  <a:pt x="107" y="15"/>
                </a:lnTo>
                <a:lnTo>
                  <a:pt x="107" y="16"/>
                </a:lnTo>
                <a:lnTo>
                  <a:pt x="107" y="18"/>
                </a:lnTo>
                <a:lnTo>
                  <a:pt x="107" y="20"/>
                </a:lnTo>
                <a:lnTo>
                  <a:pt x="107" y="22"/>
                </a:lnTo>
                <a:lnTo>
                  <a:pt x="107" y="23"/>
                </a:lnTo>
                <a:lnTo>
                  <a:pt x="107" y="26"/>
                </a:lnTo>
                <a:lnTo>
                  <a:pt x="107" y="31"/>
                </a:lnTo>
                <a:lnTo>
                  <a:pt x="107" y="33"/>
                </a:lnTo>
                <a:lnTo>
                  <a:pt x="107" y="36"/>
                </a:lnTo>
                <a:lnTo>
                  <a:pt x="107" y="47"/>
                </a:lnTo>
                <a:lnTo>
                  <a:pt x="107" y="50"/>
                </a:lnTo>
                <a:lnTo>
                  <a:pt x="107" y="54"/>
                </a:lnTo>
                <a:lnTo>
                  <a:pt x="112" y="54"/>
                </a:lnTo>
                <a:lnTo>
                  <a:pt x="120" y="54"/>
                </a:lnTo>
                <a:lnTo>
                  <a:pt x="122" y="54"/>
                </a:lnTo>
                <a:lnTo>
                  <a:pt x="123" y="54"/>
                </a:lnTo>
                <a:lnTo>
                  <a:pt x="134" y="54"/>
                </a:lnTo>
                <a:lnTo>
                  <a:pt x="141" y="54"/>
                </a:lnTo>
                <a:lnTo>
                  <a:pt x="144" y="54"/>
                </a:lnTo>
                <a:lnTo>
                  <a:pt x="146" y="54"/>
                </a:lnTo>
                <a:lnTo>
                  <a:pt x="148" y="54"/>
                </a:lnTo>
                <a:lnTo>
                  <a:pt x="155" y="54"/>
                </a:lnTo>
                <a:lnTo>
                  <a:pt x="158" y="54"/>
                </a:lnTo>
                <a:lnTo>
                  <a:pt x="160" y="54"/>
                </a:lnTo>
                <a:lnTo>
                  <a:pt x="162" y="54"/>
                </a:lnTo>
                <a:lnTo>
                  <a:pt x="162" y="55"/>
                </a:lnTo>
                <a:lnTo>
                  <a:pt x="162" y="59"/>
                </a:lnTo>
                <a:lnTo>
                  <a:pt x="162" y="60"/>
                </a:lnTo>
                <a:lnTo>
                  <a:pt x="162" y="62"/>
                </a:lnTo>
                <a:lnTo>
                  <a:pt x="162" y="63"/>
                </a:lnTo>
                <a:lnTo>
                  <a:pt x="162" y="64"/>
                </a:lnTo>
                <a:lnTo>
                  <a:pt x="162" y="65"/>
                </a:lnTo>
                <a:lnTo>
                  <a:pt x="162" y="66"/>
                </a:lnTo>
                <a:lnTo>
                  <a:pt x="162" y="67"/>
                </a:lnTo>
                <a:lnTo>
                  <a:pt x="162" y="68"/>
                </a:lnTo>
                <a:lnTo>
                  <a:pt x="162" y="72"/>
                </a:lnTo>
                <a:lnTo>
                  <a:pt x="162" y="73"/>
                </a:lnTo>
                <a:lnTo>
                  <a:pt x="162" y="74"/>
                </a:lnTo>
                <a:lnTo>
                  <a:pt x="162" y="75"/>
                </a:lnTo>
                <a:lnTo>
                  <a:pt x="162" y="76"/>
                </a:lnTo>
                <a:lnTo>
                  <a:pt x="162" y="78"/>
                </a:lnTo>
                <a:lnTo>
                  <a:pt x="162" y="80"/>
                </a:lnTo>
                <a:lnTo>
                  <a:pt x="162" y="82"/>
                </a:lnTo>
                <a:lnTo>
                  <a:pt x="162" y="87"/>
                </a:lnTo>
                <a:lnTo>
                  <a:pt x="162" y="88"/>
                </a:lnTo>
                <a:lnTo>
                  <a:pt x="162" y="89"/>
                </a:lnTo>
                <a:lnTo>
                  <a:pt x="162" y="90"/>
                </a:lnTo>
                <a:lnTo>
                  <a:pt x="162" y="92"/>
                </a:lnTo>
                <a:lnTo>
                  <a:pt x="162" y="94"/>
                </a:lnTo>
                <a:lnTo>
                  <a:pt x="162" y="98"/>
                </a:lnTo>
                <a:lnTo>
                  <a:pt x="162" y="99"/>
                </a:lnTo>
                <a:lnTo>
                  <a:pt x="162" y="100"/>
                </a:lnTo>
                <a:lnTo>
                  <a:pt x="162" y="113"/>
                </a:lnTo>
                <a:lnTo>
                  <a:pt x="162" y="115"/>
                </a:lnTo>
                <a:lnTo>
                  <a:pt x="162" y="119"/>
                </a:lnTo>
                <a:lnTo>
                  <a:pt x="162" y="120"/>
                </a:lnTo>
                <a:lnTo>
                  <a:pt x="162" y="128"/>
                </a:lnTo>
                <a:lnTo>
                  <a:pt x="162" y="129"/>
                </a:lnTo>
                <a:lnTo>
                  <a:pt x="162" y="137"/>
                </a:lnTo>
                <a:lnTo>
                  <a:pt x="162" y="142"/>
                </a:lnTo>
                <a:lnTo>
                  <a:pt x="162" y="146"/>
                </a:lnTo>
                <a:lnTo>
                  <a:pt x="162" y="152"/>
                </a:lnTo>
                <a:lnTo>
                  <a:pt x="162" y="158"/>
                </a:lnTo>
                <a:lnTo>
                  <a:pt x="162" y="159"/>
                </a:lnTo>
                <a:lnTo>
                  <a:pt x="162" y="161"/>
                </a:lnTo>
                <a:lnTo>
                  <a:pt x="162" y="162"/>
                </a:lnTo>
                <a:lnTo>
                  <a:pt x="162" y="164"/>
                </a:lnTo>
                <a:lnTo>
                  <a:pt x="162" y="175"/>
                </a:lnTo>
                <a:lnTo>
                  <a:pt x="162" y="183"/>
                </a:lnTo>
                <a:lnTo>
                  <a:pt x="162" y="185"/>
                </a:lnTo>
                <a:lnTo>
                  <a:pt x="162" y="190"/>
                </a:lnTo>
                <a:lnTo>
                  <a:pt x="162" y="191"/>
                </a:lnTo>
                <a:lnTo>
                  <a:pt x="162" y="195"/>
                </a:lnTo>
                <a:lnTo>
                  <a:pt x="162" y="203"/>
                </a:lnTo>
                <a:lnTo>
                  <a:pt x="162" y="206"/>
                </a:lnTo>
                <a:lnTo>
                  <a:pt x="162" y="207"/>
                </a:lnTo>
                <a:lnTo>
                  <a:pt x="162" y="215"/>
                </a:lnTo>
                <a:lnTo>
                  <a:pt x="162" y="216"/>
                </a:lnTo>
                <a:lnTo>
                  <a:pt x="162" y="217"/>
                </a:lnTo>
                <a:lnTo>
                  <a:pt x="162" y="218"/>
                </a:lnTo>
                <a:lnTo>
                  <a:pt x="162" y="219"/>
                </a:lnTo>
                <a:lnTo>
                  <a:pt x="162" y="227"/>
                </a:lnTo>
                <a:lnTo>
                  <a:pt x="162" y="232"/>
                </a:lnTo>
                <a:lnTo>
                  <a:pt x="162" y="233"/>
                </a:lnTo>
                <a:lnTo>
                  <a:pt x="162" y="236"/>
                </a:lnTo>
                <a:lnTo>
                  <a:pt x="162" y="238"/>
                </a:lnTo>
                <a:lnTo>
                  <a:pt x="162" y="239"/>
                </a:lnTo>
                <a:lnTo>
                  <a:pt x="162" y="242"/>
                </a:lnTo>
                <a:lnTo>
                  <a:pt x="162" y="244"/>
                </a:lnTo>
                <a:lnTo>
                  <a:pt x="162" y="248"/>
                </a:lnTo>
                <a:lnTo>
                  <a:pt x="162" y="250"/>
                </a:lnTo>
                <a:lnTo>
                  <a:pt x="162" y="251"/>
                </a:lnTo>
                <a:lnTo>
                  <a:pt x="162" y="254"/>
                </a:lnTo>
                <a:lnTo>
                  <a:pt x="162" y="255"/>
                </a:lnTo>
                <a:lnTo>
                  <a:pt x="162" y="256"/>
                </a:lnTo>
                <a:lnTo>
                  <a:pt x="162" y="260"/>
                </a:lnTo>
                <a:lnTo>
                  <a:pt x="161" y="260"/>
                </a:lnTo>
                <a:lnTo>
                  <a:pt x="157" y="260"/>
                </a:lnTo>
                <a:lnTo>
                  <a:pt x="156" y="260"/>
                </a:lnTo>
                <a:lnTo>
                  <a:pt x="153" y="260"/>
                </a:lnTo>
                <a:lnTo>
                  <a:pt x="152" y="260"/>
                </a:lnTo>
                <a:lnTo>
                  <a:pt x="149" y="260"/>
                </a:lnTo>
                <a:lnTo>
                  <a:pt x="148" y="260"/>
                </a:lnTo>
                <a:lnTo>
                  <a:pt x="146" y="260"/>
                </a:lnTo>
                <a:lnTo>
                  <a:pt x="145" y="260"/>
                </a:lnTo>
                <a:lnTo>
                  <a:pt x="142" y="260"/>
                </a:lnTo>
                <a:lnTo>
                  <a:pt x="139" y="260"/>
                </a:lnTo>
                <a:lnTo>
                  <a:pt x="136" y="260"/>
                </a:lnTo>
                <a:lnTo>
                  <a:pt x="134" y="260"/>
                </a:lnTo>
                <a:lnTo>
                  <a:pt x="132" y="260"/>
                </a:lnTo>
                <a:lnTo>
                  <a:pt x="131" y="260"/>
                </a:lnTo>
                <a:lnTo>
                  <a:pt x="128" y="260"/>
                </a:lnTo>
                <a:lnTo>
                  <a:pt x="125" y="260"/>
                </a:lnTo>
                <a:lnTo>
                  <a:pt x="122" y="260"/>
                </a:lnTo>
                <a:lnTo>
                  <a:pt x="122" y="264"/>
                </a:lnTo>
                <a:lnTo>
                  <a:pt x="122" y="265"/>
                </a:lnTo>
                <a:lnTo>
                  <a:pt x="122" y="266"/>
                </a:lnTo>
                <a:lnTo>
                  <a:pt x="122" y="268"/>
                </a:lnTo>
                <a:lnTo>
                  <a:pt x="122" y="272"/>
                </a:lnTo>
                <a:lnTo>
                  <a:pt x="122" y="273"/>
                </a:lnTo>
                <a:lnTo>
                  <a:pt x="122" y="274"/>
                </a:lnTo>
                <a:lnTo>
                  <a:pt x="122" y="278"/>
                </a:lnTo>
                <a:lnTo>
                  <a:pt x="121" y="278"/>
                </a:lnTo>
                <a:lnTo>
                  <a:pt x="120" y="278"/>
                </a:lnTo>
                <a:lnTo>
                  <a:pt x="117" y="278"/>
                </a:lnTo>
                <a:lnTo>
                  <a:pt x="115" y="278"/>
                </a:lnTo>
                <a:lnTo>
                  <a:pt x="114" y="278"/>
                </a:lnTo>
                <a:lnTo>
                  <a:pt x="113" y="278"/>
                </a:lnTo>
                <a:lnTo>
                  <a:pt x="110" y="278"/>
                </a:lnTo>
                <a:lnTo>
                  <a:pt x="107" y="278"/>
                </a:lnTo>
                <a:lnTo>
                  <a:pt x="106" y="278"/>
                </a:lnTo>
                <a:lnTo>
                  <a:pt x="105" y="278"/>
                </a:lnTo>
                <a:lnTo>
                  <a:pt x="104" y="278"/>
                </a:lnTo>
                <a:lnTo>
                  <a:pt x="102" y="278"/>
                </a:lnTo>
                <a:lnTo>
                  <a:pt x="100" y="278"/>
                </a:lnTo>
                <a:lnTo>
                  <a:pt x="99" y="278"/>
                </a:lnTo>
                <a:lnTo>
                  <a:pt x="97" y="278"/>
                </a:lnTo>
                <a:lnTo>
                  <a:pt x="94" y="278"/>
                </a:lnTo>
                <a:lnTo>
                  <a:pt x="94" y="274"/>
                </a:lnTo>
                <a:lnTo>
                  <a:pt x="94" y="272"/>
                </a:lnTo>
                <a:lnTo>
                  <a:pt x="94" y="271"/>
                </a:lnTo>
                <a:lnTo>
                  <a:pt x="94" y="267"/>
                </a:lnTo>
                <a:lnTo>
                  <a:pt x="94" y="266"/>
                </a:lnTo>
                <a:lnTo>
                  <a:pt x="84" y="266"/>
                </a:lnTo>
                <a:lnTo>
                  <a:pt x="83" y="266"/>
                </a:lnTo>
                <a:lnTo>
                  <a:pt x="82" y="266"/>
                </a:lnTo>
                <a:lnTo>
                  <a:pt x="81" y="266"/>
                </a:lnTo>
                <a:lnTo>
                  <a:pt x="81" y="265"/>
                </a:lnTo>
                <a:lnTo>
                  <a:pt x="81" y="262"/>
                </a:lnTo>
                <a:lnTo>
                  <a:pt x="81" y="260"/>
                </a:lnTo>
                <a:lnTo>
                  <a:pt x="81" y="259"/>
                </a:lnTo>
                <a:lnTo>
                  <a:pt x="81" y="258"/>
                </a:lnTo>
                <a:lnTo>
                  <a:pt x="80" y="258"/>
                </a:lnTo>
                <a:lnTo>
                  <a:pt x="77" y="258"/>
                </a:lnTo>
                <a:lnTo>
                  <a:pt x="72" y="258"/>
                </a:lnTo>
                <a:lnTo>
                  <a:pt x="69" y="258"/>
                </a:lnTo>
                <a:lnTo>
                  <a:pt x="65" y="258"/>
                </a:lnTo>
                <a:lnTo>
                  <a:pt x="62" y="258"/>
                </a:lnTo>
                <a:lnTo>
                  <a:pt x="61" y="258"/>
                </a:lnTo>
                <a:lnTo>
                  <a:pt x="59" y="258"/>
                </a:lnTo>
                <a:lnTo>
                  <a:pt x="56" y="258"/>
                </a:lnTo>
                <a:lnTo>
                  <a:pt x="54" y="258"/>
                </a:lnTo>
                <a:lnTo>
                  <a:pt x="54" y="262"/>
                </a:lnTo>
                <a:lnTo>
                  <a:pt x="54" y="266"/>
                </a:lnTo>
                <a:lnTo>
                  <a:pt x="53" y="265"/>
                </a:lnTo>
                <a:lnTo>
                  <a:pt x="45" y="265"/>
                </a:lnTo>
                <a:lnTo>
                  <a:pt x="42" y="265"/>
                </a:lnTo>
                <a:lnTo>
                  <a:pt x="37" y="265"/>
                </a:lnTo>
                <a:lnTo>
                  <a:pt x="29" y="265"/>
                </a:lnTo>
                <a:lnTo>
                  <a:pt x="20" y="265"/>
                </a:lnTo>
                <a:lnTo>
                  <a:pt x="18" y="265"/>
                </a:lnTo>
                <a:lnTo>
                  <a:pt x="16" y="265"/>
                </a:lnTo>
                <a:lnTo>
                  <a:pt x="14" y="265"/>
                </a:lnTo>
                <a:lnTo>
                  <a:pt x="11" y="265"/>
                </a:lnTo>
                <a:lnTo>
                  <a:pt x="4" y="265"/>
                </a:lnTo>
                <a:lnTo>
                  <a:pt x="1" y="265"/>
                </a:lnTo>
                <a:lnTo>
                  <a:pt x="1" y="262"/>
                </a:lnTo>
                <a:lnTo>
                  <a:pt x="1" y="256"/>
                </a:lnTo>
                <a:lnTo>
                  <a:pt x="1" y="255"/>
                </a:lnTo>
                <a:lnTo>
                  <a:pt x="1" y="254"/>
                </a:lnTo>
                <a:lnTo>
                  <a:pt x="1" y="250"/>
                </a:lnTo>
                <a:lnTo>
                  <a:pt x="1" y="249"/>
                </a:lnTo>
                <a:lnTo>
                  <a:pt x="1" y="246"/>
                </a:lnTo>
                <a:lnTo>
                  <a:pt x="1" y="243"/>
                </a:lnTo>
                <a:lnTo>
                  <a:pt x="1" y="241"/>
                </a:lnTo>
                <a:lnTo>
                  <a:pt x="1" y="234"/>
                </a:lnTo>
                <a:lnTo>
                  <a:pt x="1" y="233"/>
                </a:lnTo>
                <a:lnTo>
                  <a:pt x="1" y="232"/>
                </a:lnTo>
                <a:lnTo>
                  <a:pt x="1" y="228"/>
                </a:lnTo>
                <a:lnTo>
                  <a:pt x="1" y="226"/>
                </a:lnTo>
                <a:lnTo>
                  <a:pt x="1" y="224"/>
                </a:lnTo>
                <a:lnTo>
                  <a:pt x="1" y="218"/>
                </a:lnTo>
                <a:lnTo>
                  <a:pt x="1" y="217"/>
                </a:lnTo>
                <a:lnTo>
                  <a:pt x="1" y="216"/>
                </a:lnTo>
                <a:lnTo>
                  <a:pt x="1" y="209"/>
                </a:lnTo>
                <a:lnTo>
                  <a:pt x="1" y="206"/>
                </a:lnTo>
                <a:lnTo>
                  <a:pt x="1" y="203"/>
                </a:lnTo>
                <a:lnTo>
                  <a:pt x="1" y="200"/>
                </a:lnTo>
                <a:lnTo>
                  <a:pt x="1" y="195"/>
                </a:lnTo>
                <a:lnTo>
                  <a:pt x="1" y="193"/>
                </a:lnTo>
                <a:lnTo>
                  <a:pt x="1" y="192"/>
                </a:lnTo>
                <a:lnTo>
                  <a:pt x="1" y="190"/>
                </a:lnTo>
                <a:lnTo>
                  <a:pt x="1" y="188"/>
                </a:lnTo>
                <a:lnTo>
                  <a:pt x="1" y="187"/>
                </a:lnTo>
                <a:lnTo>
                  <a:pt x="1" y="184"/>
                </a:lnTo>
                <a:lnTo>
                  <a:pt x="1" y="183"/>
                </a:lnTo>
                <a:lnTo>
                  <a:pt x="1" y="179"/>
                </a:lnTo>
                <a:lnTo>
                  <a:pt x="1" y="178"/>
                </a:lnTo>
                <a:lnTo>
                  <a:pt x="1" y="176"/>
                </a:lnTo>
                <a:lnTo>
                  <a:pt x="1" y="162"/>
                </a:lnTo>
                <a:lnTo>
                  <a:pt x="1" y="161"/>
                </a:lnTo>
                <a:lnTo>
                  <a:pt x="1" y="155"/>
                </a:lnTo>
                <a:lnTo>
                  <a:pt x="1" y="147"/>
                </a:lnTo>
                <a:lnTo>
                  <a:pt x="1" y="137"/>
                </a:lnTo>
                <a:lnTo>
                  <a:pt x="1" y="131"/>
                </a:lnTo>
                <a:lnTo>
                  <a:pt x="1" y="130"/>
                </a:lnTo>
                <a:lnTo>
                  <a:pt x="1" y="129"/>
                </a:lnTo>
                <a:lnTo>
                  <a:pt x="1" y="128"/>
                </a:lnTo>
                <a:lnTo>
                  <a:pt x="1" y="126"/>
                </a:lnTo>
                <a:lnTo>
                  <a:pt x="1" y="123"/>
                </a:lnTo>
                <a:lnTo>
                  <a:pt x="1" y="122"/>
                </a:lnTo>
                <a:lnTo>
                  <a:pt x="1" y="120"/>
                </a:lnTo>
                <a:lnTo>
                  <a:pt x="1" y="116"/>
                </a:lnTo>
                <a:lnTo>
                  <a:pt x="1" y="115"/>
                </a:lnTo>
                <a:lnTo>
                  <a:pt x="1" y="114"/>
                </a:lnTo>
                <a:lnTo>
                  <a:pt x="1" y="113"/>
                </a:lnTo>
                <a:lnTo>
                  <a:pt x="1" y="112"/>
                </a:lnTo>
                <a:lnTo>
                  <a:pt x="1" y="110"/>
                </a:lnTo>
                <a:lnTo>
                  <a:pt x="1" y="108"/>
                </a:lnTo>
                <a:lnTo>
                  <a:pt x="1" y="106"/>
                </a:lnTo>
                <a:lnTo>
                  <a:pt x="1" y="105"/>
                </a:lnTo>
                <a:lnTo>
                  <a:pt x="1" y="103"/>
                </a:lnTo>
                <a:lnTo>
                  <a:pt x="1" y="102"/>
                </a:lnTo>
                <a:lnTo>
                  <a:pt x="1" y="97"/>
                </a:lnTo>
                <a:lnTo>
                  <a:pt x="1" y="92"/>
                </a:lnTo>
                <a:lnTo>
                  <a:pt x="1" y="90"/>
                </a:lnTo>
                <a:lnTo>
                  <a:pt x="1" y="86"/>
                </a:lnTo>
                <a:lnTo>
                  <a:pt x="1" y="83"/>
                </a:lnTo>
                <a:lnTo>
                  <a:pt x="1" y="81"/>
                </a:lnTo>
                <a:lnTo>
                  <a:pt x="1" y="78"/>
                </a:lnTo>
                <a:lnTo>
                  <a:pt x="1" y="76"/>
                </a:lnTo>
                <a:lnTo>
                  <a:pt x="1" y="74"/>
                </a:lnTo>
                <a:lnTo>
                  <a:pt x="1" y="73"/>
                </a:lnTo>
                <a:lnTo>
                  <a:pt x="1" y="67"/>
                </a:lnTo>
                <a:lnTo>
                  <a:pt x="1" y="65"/>
                </a:lnTo>
                <a:lnTo>
                  <a:pt x="1" y="64"/>
                </a:lnTo>
                <a:lnTo>
                  <a:pt x="1" y="60"/>
                </a:lnTo>
                <a:lnTo>
                  <a:pt x="1" y="57"/>
                </a:lnTo>
                <a:lnTo>
                  <a:pt x="0" y="57"/>
                </a:lnTo>
                <a:lnTo>
                  <a:pt x="0" y="56"/>
                </a:lnTo>
                <a:lnTo>
                  <a:pt x="1" y="55"/>
                </a:lnTo>
                <a:lnTo>
                  <a:pt x="1" y="54"/>
                </a:lnTo>
                <a:lnTo>
                  <a:pt x="1" y="51"/>
                </a:lnTo>
                <a:lnTo>
                  <a:pt x="1" y="50"/>
                </a:lnTo>
                <a:lnTo>
                  <a:pt x="1" y="46"/>
                </a:lnTo>
                <a:lnTo>
                  <a:pt x="1" y="44"/>
                </a:lnTo>
                <a:lnTo>
                  <a:pt x="1" y="42"/>
                </a:lnTo>
                <a:lnTo>
                  <a:pt x="1" y="38"/>
                </a:lnTo>
                <a:lnTo>
                  <a:pt x="1" y="36"/>
                </a:lnTo>
                <a:lnTo>
                  <a:pt x="1" y="35"/>
                </a:lnTo>
                <a:lnTo>
                  <a:pt x="0" y="33"/>
                </a:lnTo>
                <a:lnTo>
                  <a:pt x="0" y="32"/>
                </a:lnTo>
                <a:lnTo>
                  <a:pt x="0" y="27"/>
                </a:lnTo>
                <a:lnTo>
                  <a:pt x="0" y="22"/>
                </a:lnTo>
                <a:lnTo>
                  <a:pt x="0" y="18"/>
                </a:lnTo>
                <a:lnTo>
                  <a:pt x="0" y="16"/>
                </a:lnTo>
                <a:lnTo>
                  <a:pt x="0" y="12"/>
                </a:lnTo>
                <a:lnTo>
                  <a:pt x="0" y="11"/>
                </a:lnTo>
                <a:lnTo>
                  <a:pt x="0" y="7"/>
                </a:lnTo>
                <a:lnTo>
                  <a:pt x="0" y="2"/>
                </a:lnTo>
                <a:lnTo>
                  <a:pt x="0" y="0"/>
                </a:lnTo>
                <a:lnTo>
                  <a:pt x="1" y="0"/>
                </a:lnTo>
                <a:lnTo>
                  <a:pt x="4" y="0"/>
                </a:lnTo>
                <a:lnTo>
                  <a:pt x="9" y="0"/>
                </a:lnTo>
                <a:lnTo>
                  <a:pt x="10" y="0"/>
                </a:lnTo>
                <a:lnTo>
                  <a:pt x="16" y="0"/>
                </a:lnTo>
                <a:lnTo>
                  <a:pt x="17" y="0"/>
                </a:lnTo>
                <a:lnTo>
                  <a:pt x="19" y="0"/>
                </a:lnTo>
                <a:lnTo>
                  <a:pt x="24" y="0"/>
                </a:lnTo>
                <a:lnTo>
                  <a:pt x="27" y="0"/>
                </a:lnTo>
                <a:lnTo>
                  <a:pt x="29" y="0"/>
                </a:lnTo>
                <a:lnTo>
                  <a:pt x="34" y="0"/>
                </a:lnTo>
                <a:lnTo>
                  <a:pt x="36" y="0"/>
                </a:lnTo>
                <a:close/>
              </a:path>
            </a:pathLst>
          </a:custGeom>
          <a:solidFill>
            <a:srgbClr val="FF66FF"/>
          </a:solidFill>
          <a:ln w="3175">
            <a:solidFill>
              <a:schemeClr val="tx1">
                <a:lumMod val="95000"/>
                <a:lumOff val="5000"/>
              </a:schemeClr>
            </a:solidFill>
            <a:prstDash val="solid"/>
            <a:round/>
            <a:headEnd/>
            <a:tailEnd/>
          </a:ln>
        </p:spPr>
        <p:txBody>
          <a:bodyPr/>
          <a:lstStyle/>
          <a:p>
            <a:endParaRPr lang="en-US" dirty="0"/>
          </a:p>
        </p:txBody>
      </p:sp>
      <p:sp>
        <p:nvSpPr>
          <p:cNvPr id="125" name="Freeform 181"/>
          <p:cNvSpPr>
            <a:spLocks/>
          </p:cNvSpPr>
          <p:nvPr/>
        </p:nvSpPr>
        <p:spPr bwMode="auto">
          <a:xfrm>
            <a:off x="6065261" y="4976282"/>
            <a:ext cx="433273" cy="708130"/>
          </a:xfrm>
          <a:custGeom>
            <a:avLst/>
            <a:gdLst>
              <a:gd name="T0" fmla="*/ 117 w 167"/>
              <a:gd name="T1" fmla="*/ 0 h 322"/>
              <a:gd name="T2" fmla="*/ 142 w 167"/>
              <a:gd name="T3" fmla="*/ 0 h 322"/>
              <a:gd name="T4" fmla="*/ 158 w 167"/>
              <a:gd name="T5" fmla="*/ 0 h 322"/>
              <a:gd name="T6" fmla="*/ 160 w 167"/>
              <a:gd name="T7" fmla="*/ 3 h 322"/>
              <a:gd name="T8" fmla="*/ 160 w 167"/>
              <a:gd name="T9" fmla="*/ 33 h 322"/>
              <a:gd name="T10" fmla="*/ 160 w 167"/>
              <a:gd name="T11" fmla="*/ 40 h 322"/>
              <a:gd name="T12" fmla="*/ 161 w 167"/>
              <a:gd name="T13" fmla="*/ 63 h 322"/>
              <a:gd name="T14" fmla="*/ 161 w 167"/>
              <a:gd name="T15" fmla="*/ 73 h 322"/>
              <a:gd name="T16" fmla="*/ 161 w 167"/>
              <a:gd name="T17" fmla="*/ 83 h 322"/>
              <a:gd name="T18" fmla="*/ 161 w 167"/>
              <a:gd name="T19" fmla="*/ 96 h 322"/>
              <a:gd name="T20" fmla="*/ 161 w 167"/>
              <a:gd name="T21" fmla="*/ 106 h 322"/>
              <a:gd name="T22" fmla="*/ 161 w 167"/>
              <a:gd name="T23" fmla="*/ 123 h 322"/>
              <a:gd name="T24" fmla="*/ 161 w 167"/>
              <a:gd name="T25" fmla="*/ 147 h 322"/>
              <a:gd name="T26" fmla="*/ 161 w 167"/>
              <a:gd name="T27" fmla="*/ 161 h 322"/>
              <a:gd name="T28" fmla="*/ 162 w 167"/>
              <a:gd name="T29" fmla="*/ 175 h 322"/>
              <a:gd name="T30" fmla="*/ 161 w 167"/>
              <a:gd name="T31" fmla="*/ 180 h 322"/>
              <a:gd name="T32" fmla="*/ 162 w 167"/>
              <a:gd name="T33" fmla="*/ 201 h 322"/>
              <a:gd name="T34" fmla="*/ 162 w 167"/>
              <a:gd name="T35" fmla="*/ 212 h 322"/>
              <a:gd name="T36" fmla="*/ 162 w 167"/>
              <a:gd name="T37" fmla="*/ 225 h 322"/>
              <a:gd name="T38" fmla="*/ 162 w 167"/>
              <a:gd name="T39" fmla="*/ 245 h 322"/>
              <a:gd name="T40" fmla="*/ 164 w 167"/>
              <a:gd name="T41" fmla="*/ 267 h 322"/>
              <a:gd name="T42" fmla="*/ 166 w 167"/>
              <a:gd name="T43" fmla="*/ 290 h 322"/>
              <a:gd name="T44" fmla="*/ 167 w 167"/>
              <a:gd name="T45" fmla="*/ 305 h 322"/>
              <a:gd name="T46" fmla="*/ 167 w 167"/>
              <a:gd name="T47" fmla="*/ 320 h 322"/>
              <a:gd name="T48" fmla="*/ 145 w 167"/>
              <a:gd name="T49" fmla="*/ 321 h 322"/>
              <a:gd name="T50" fmla="*/ 132 w 167"/>
              <a:gd name="T51" fmla="*/ 321 h 322"/>
              <a:gd name="T52" fmla="*/ 122 w 167"/>
              <a:gd name="T53" fmla="*/ 321 h 322"/>
              <a:gd name="T54" fmla="*/ 96 w 167"/>
              <a:gd name="T55" fmla="*/ 322 h 322"/>
              <a:gd name="T56" fmla="*/ 66 w 167"/>
              <a:gd name="T57" fmla="*/ 322 h 322"/>
              <a:gd name="T58" fmla="*/ 49 w 167"/>
              <a:gd name="T59" fmla="*/ 322 h 322"/>
              <a:gd name="T60" fmla="*/ 39 w 167"/>
              <a:gd name="T61" fmla="*/ 322 h 322"/>
              <a:gd name="T62" fmla="*/ 22 w 167"/>
              <a:gd name="T63" fmla="*/ 322 h 322"/>
              <a:gd name="T64" fmla="*/ 7 w 167"/>
              <a:gd name="T65" fmla="*/ 322 h 322"/>
              <a:gd name="T66" fmla="*/ 6 w 167"/>
              <a:gd name="T67" fmla="*/ 300 h 322"/>
              <a:gd name="T68" fmla="*/ 6 w 167"/>
              <a:gd name="T69" fmla="*/ 276 h 322"/>
              <a:gd name="T70" fmla="*/ 1 w 167"/>
              <a:gd name="T71" fmla="*/ 267 h 322"/>
              <a:gd name="T72" fmla="*/ 1 w 167"/>
              <a:gd name="T73" fmla="*/ 237 h 322"/>
              <a:gd name="T74" fmla="*/ 1 w 167"/>
              <a:gd name="T75" fmla="*/ 212 h 322"/>
              <a:gd name="T76" fmla="*/ 1 w 167"/>
              <a:gd name="T77" fmla="*/ 179 h 322"/>
              <a:gd name="T78" fmla="*/ 1 w 167"/>
              <a:gd name="T79" fmla="*/ 164 h 322"/>
              <a:gd name="T80" fmla="*/ 1 w 167"/>
              <a:gd name="T81" fmla="*/ 153 h 322"/>
              <a:gd name="T82" fmla="*/ 1 w 167"/>
              <a:gd name="T83" fmla="*/ 141 h 322"/>
              <a:gd name="T84" fmla="*/ 1 w 167"/>
              <a:gd name="T85" fmla="*/ 129 h 322"/>
              <a:gd name="T86" fmla="*/ 0 w 167"/>
              <a:gd name="T87" fmla="*/ 115 h 322"/>
              <a:gd name="T88" fmla="*/ 0 w 167"/>
              <a:gd name="T89" fmla="*/ 101 h 322"/>
              <a:gd name="T90" fmla="*/ 0 w 167"/>
              <a:gd name="T91" fmla="*/ 80 h 322"/>
              <a:gd name="T92" fmla="*/ 0 w 167"/>
              <a:gd name="T93" fmla="*/ 48 h 322"/>
              <a:gd name="T94" fmla="*/ 0 w 167"/>
              <a:gd name="T95" fmla="*/ 36 h 322"/>
              <a:gd name="T96" fmla="*/ 0 w 167"/>
              <a:gd name="T97" fmla="*/ 5 h 322"/>
              <a:gd name="T98" fmla="*/ 8 w 167"/>
              <a:gd name="T99" fmla="*/ 1 h 322"/>
              <a:gd name="T100" fmla="*/ 33 w 167"/>
              <a:gd name="T101" fmla="*/ 1 h 322"/>
              <a:gd name="T102" fmla="*/ 46 w 167"/>
              <a:gd name="T103" fmla="*/ 0 h 322"/>
              <a:gd name="T104" fmla="*/ 63 w 167"/>
              <a:gd name="T105" fmla="*/ 0 h 322"/>
              <a:gd name="T106" fmla="*/ 86 w 167"/>
              <a:gd name="T107" fmla="*/ 0 h 322"/>
              <a:gd name="T108" fmla="*/ 87 w 167"/>
              <a:gd name="T109" fmla="*/ 0 h 322"/>
              <a:gd name="T110" fmla="*/ 95 w 167"/>
              <a:gd name="T111" fmla="*/ 0 h 3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67" h="322">
                <a:moveTo>
                  <a:pt x="106" y="0"/>
                </a:moveTo>
                <a:lnTo>
                  <a:pt x="108" y="0"/>
                </a:lnTo>
                <a:lnTo>
                  <a:pt x="112" y="0"/>
                </a:lnTo>
                <a:lnTo>
                  <a:pt x="113" y="0"/>
                </a:lnTo>
                <a:lnTo>
                  <a:pt x="116" y="0"/>
                </a:lnTo>
                <a:lnTo>
                  <a:pt x="117" y="0"/>
                </a:lnTo>
                <a:lnTo>
                  <a:pt x="118" y="0"/>
                </a:lnTo>
                <a:lnTo>
                  <a:pt x="119" y="0"/>
                </a:lnTo>
                <a:lnTo>
                  <a:pt x="128" y="0"/>
                </a:lnTo>
                <a:lnTo>
                  <a:pt x="133" y="0"/>
                </a:lnTo>
                <a:lnTo>
                  <a:pt x="140" y="0"/>
                </a:lnTo>
                <a:lnTo>
                  <a:pt x="142" y="0"/>
                </a:lnTo>
                <a:lnTo>
                  <a:pt x="143" y="0"/>
                </a:lnTo>
                <a:lnTo>
                  <a:pt x="146" y="0"/>
                </a:lnTo>
                <a:lnTo>
                  <a:pt x="149" y="0"/>
                </a:lnTo>
                <a:lnTo>
                  <a:pt x="151" y="0"/>
                </a:lnTo>
                <a:lnTo>
                  <a:pt x="158" y="0"/>
                </a:lnTo>
                <a:lnTo>
                  <a:pt x="160" y="0"/>
                </a:lnTo>
                <a:lnTo>
                  <a:pt x="160" y="2"/>
                </a:lnTo>
                <a:lnTo>
                  <a:pt x="160" y="3"/>
                </a:lnTo>
                <a:lnTo>
                  <a:pt x="160" y="5"/>
                </a:lnTo>
                <a:lnTo>
                  <a:pt x="160" y="8"/>
                </a:lnTo>
                <a:lnTo>
                  <a:pt x="160" y="19"/>
                </a:lnTo>
                <a:lnTo>
                  <a:pt x="160" y="24"/>
                </a:lnTo>
                <a:lnTo>
                  <a:pt x="160" y="31"/>
                </a:lnTo>
                <a:lnTo>
                  <a:pt x="160" y="33"/>
                </a:lnTo>
                <a:lnTo>
                  <a:pt x="160" y="34"/>
                </a:lnTo>
                <a:lnTo>
                  <a:pt x="160" y="35"/>
                </a:lnTo>
                <a:lnTo>
                  <a:pt x="160" y="36"/>
                </a:lnTo>
                <a:lnTo>
                  <a:pt x="160" y="37"/>
                </a:lnTo>
                <a:lnTo>
                  <a:pt x="160" y="40"/>
                </a:lnTo>
                <a:lnTo>
                  <a:pt x="160" y="41"/>
                </a:lnTo>
                <a:lnTo>
                  <a:pt x="160" y="48"/>
                </a:lnTo>
                <a:lnTo>
                  <a:pt x="160" y="52"/>
                </a:lnTo>
                <a:lnTo>
                  <a:pt x="161" y="58"/>
                </a:lnTo>
                <a:lnTo>
                  <a:pt x="161" y="59"/>
                </a:lnTo>
                <a:lnTo>
                  <a:pt x="161" y="63"/>
                </a:lnTo>
                <a:lnTo>
                  <a:pt x="161" y="65"/>
                </a:lnTo>
                <a:lnTo>
                  <a:pt x="161" y="66"/>
                </a:lnTo>
                <a:lnTo>
                  <a:pt x="161" y="67"/>
                </a:lnTo>
                <a:lnTo>
                  <a:pt x="161" y="71"/>
                </a:lnTo>
                <a:lnTo>
                  <a:pt x="161" y="72"/>
                </a:lnTo>
                <a:lnTo>
                  <a:pt x="161" y="73"/>
                </a:lnTo>
                <a:lnTo>
                  <a:pt x="161" y="76"/>
                </a:lnTo>
                <a:lnTo>
                  <a:pt x="161" y="79"/>
                </a:lnTo>
                <a:lnTo>
                  <a:pt x="161" y="81"/>
                </a:lnTo>
                <a:lnTo>
                  <a:pt x="161" y="82"/>
                </a:lnTo>
                <a:lnTo>
                  <a:pt x="161" y="83"/>
                </a:lnTo>
                <a:lnTo>
                  <a:pt x="161" y="85"/>
                </a:lnTo>
                <a:lnTo>
                  <a:pt x="161" y="87"/>
                </a:lnTo>
                <a:lnTo>
                  <a:pt x="161" y="91"/>
                </a:lnTo>
                <a:lnTo>
                  <a:pt x="161" y="92"/>
                </a:lnTo>
                <a:lnTo>
                  <a:pt x="161" y="96"/>
                </a:lnTo>
                <a:lnTo>
                  <a:pt x="161" y="100"/>
                </a:lnTo>
                <a:lnTo>
                  <a:pt x="161" y="101"/>
                </a:lnTo>
                <a:lnTo>
                  <a:pt x="161" y="103"/>
                </a:lnTo>
                <a:lnTo>
                  <a:pt x="161" y="104"/>
                </a:lnTo>
                <a:lnTo>
                  <a:pt x="161" y="105"/>
                </a:lnTo>
                <a:lnTo>
                  <a:pt x="161" y="106"/>
                </a:lnTo>
                <a:lnTo>
                  <a:pt x="161" y="111"/>
                </a:lnTo>
                <a:lnTo>
                  <a:pt x="161" y="112"/>
                </a:lnTo>
                <a:lnTo>
                  <a:pt x="161" y="113"/>
                </a:lnTo>
                <a:lnTo>
                  <a:pt x="161" y="115"/>
                </a:lnTo>
                <a:lnTo>
                  <a:pt x="161" y="116"/>
                </a:lnTo>
                <a:lnTo>
                  <a:pt x="161" y="123"/>
                </a:lnTo>
                <a:lnTo>
                  <a:pt x="161" y="124"/>
                </a:lnTo>
                <a:lnTo>
                  <a:pt x="161" y="127"/>
                </a:lnTo>
                <a:lnTo>
                  <a:pt x="161" y="131"/>
                </a:lnTo>
                <a:lnTo>
                  <a:pt x="161" y="139"/>
                </a:lnTo>
                <a:lnTo>
                  <a:pt x="161" y="140"/>
                </a:lnTo>
                <a:lnTo>
                  <a:pt x="161" y="147"/>
                </a:lnTo>
                <a:lnTo>
                  <a:pt x="161" y="148"/>
                </a:lnTo>
                <a:lnTo>
                  <a:pt x="161" y="151"/>
                </a:lnTo>
                <a:lnTo>
                  <a:pt x="161" y="156"/>
                </a:lnTo>
                <a:lnTo>
                  <a:pt x="161" y="160"/>
                </a:lnTo>
                <a:lnTo>
                  <a:pt x="161" y="161"/>
                </a:lnTo>
                <a:lnTo>
                  <a:pt x="161" y="162"/>
                </a:lnTo>
                <a:lnTo>
                  <a:pt x="161" y="164"/>
                </a:lnTo>
                <a:lnTo>
                  <a:pt x="162" y="171"/>
                </a:lnTo>
                <a:lnTo>
                  <a:pt x="162" y="172"/>
                </a:lnTo>
                <a:lnTo>
                  <a:pt x="162" y="173"/>
                </a:lnTo>
                <a:lnTo>
                  <a:pt x="162" y="175"/>
                </a:lnTo>
                <a:lnTo>
                  <a:pt x="162" y="176"/>
                </a:lnTo>
                <a:lnTo>
                  <a:pt x="162" y="177"/>
                </a:lnTo>
                <a:lnTo>
                  <a:pt x="161" y="180"/>
                </a:lnTo>
                <a:lnTo>
                  <a:pt x="161" y="181"/>
                </a:lnTo>
                <a:lnTo>
                  <a:pt x="162" y="186"/>
                </a:lnTo>
                <a:lnTo>
                  <a:pt x="162" y="189"/>
                </a:lnTo>
                <a:lnTo>
                  <a:pt x="162" y="192"/>
                </a:lnTo>
                <a:lnTo>
                  <a:pt x="162" y="193"/>
                </a:lnTo>
                <a:lnTo>
                  <a:pt x="162" y="201"/>
                </a:lnTo>
                <a:lnTo>
                  <a:pt x="162" y="205"/>
                </a:lnTo>
                <a:lnTo>
                  <a:pt x="162" y="208"/>
                </a:lnTo>
                <a:lnTo>
                  <a:pt x="162" y="209"/>
                </a:lnTo>
                <a:lnTo>
                  <a:pt x="162" y="212"/>
                </a:lnTo>
                <a:lnTo>
                  <a:pt x="162" y="213"/>
                </a:lnTo>
                <a:lnTo>
                  <a:pt x="162" y="218"/>
                </a:lnTo>
                <a:lnTo>
                  <a:pt x="162" y="223"/>
                </a:lnTo>
                <a:lnTo>
                  <a:pt x="162" y="225"/>
                </a:lnTo>
                <a:lnTo>
                  <a:pt x="162" y="233"/>
                </a:lnTo>
                <a:lnTo>
                  <a:pt x="162" y="236"/>
                </a:lnTo>
                <a:lnTo>
                  <a:pt x="162" y="237"/>
                </a:lnTo>
                <a:lnTo>
                  <a:pt x="162" y="241"/>
                </a:lnTo>
                <a:lnTo>
                  <a:pt x="162" y="244"/>
                </a:lnTo>
                <a:lnTo>
                  <a:pt x="162" y="245"/>
                </a:lnTo>
                <a:lnTo>
                  <a:pt x="162" y="248"/>
                </a:lnTo>
                <a:lnTo>
                  <a:pt x="162" y="252"/>
                </a:lnTo>
                <a:lnTo>
                  <a:pt x="162" y="264"/>
                </a:lnTo>
                <a:lnTo>
                  <a:pt x="162" y="266"/>
                </a:lnTo>
                <a:lnTo>
                  <a:pt x="162" y="267"/>
                </a:lnTo>
                <a:lnTo>
                  <a:pt x="164" y="267"/>
                </a:lnTo>
                <a:lnTo>
                  <a:pt x="166" y="267"/>
                </a:lnTo>
                <a:lnTo>
                  <a:pt x="166" y="274"/>
                </a:lnTo>
                <a:lnTo>
                  <a:pt x="166" y="287"/>
                </a:lnTo>
                <a:lnTo>
                  <a:pt x="166" y="290"/>
                </a:lnTo>
                <a:lnTo>
                  <a:pt x="166" y="296"/>
                </a:lnTo>
                <a:lnTo>
                  <a:pt x="166" y="297"/>
                </a:lnTo>
                <a:lnTo>
                  <a:pt x="166" y="299"/>
                </a:lnTo>
                <a:lnTo>
                  <a:pt x="166" y="301"/>
                </a:lnTo>
                <a:lnTo>
                  <a:pt x="166" y="303"/>
                </a:lnTo>
                <a:lnTo>
                  <a:pt x="166" y="304"/>
                </a:lnTo>
                <a:lnTo>
                  <a:pt x="167" y="305"/>
                </a:lnTo>
                <a:lnTo>
                  <a:pt x="167" y="307"/>
                </a:lnTo>
                <a:lnTo>
                  <a:pt x="167" y="311"/>
                </a:lnTo>
                <a:lnTo>
                  <a:pt x="167" y="316"/>
                </a:lnTo>
                <a:lnTo>
                  <a:pt x="167" y="319"/>
                </a:lnTo>
                <a:lnTo>
                  <a:pt x="167" y="320"/>
                </a:lnTo>
                <a:lnTo>
                  <a:pt x="167" y="321"/>
                </a:lnTo>
                <a:lnTo>
                  <a:pt x="162" y="321"/>
                </a:lnTo>
                <a:lnTo>
                  <a:pt x="152" y="321"/>
                </a:lnTo>
                <a:lnTo>
                  <a:pt x="150" y="321"/>
                </a:lnTo>
                <a:lnTo>
                  <a:pt x="145" y="321"/>
                </a:lnTo>
                <a:lnTo>
                  <a:pt x="143" y="321"/>
                </a:lnTo>
                <a:lnTo>
                  <a:pt x="142" y="321"/>
                </a:lnTo>
                <a:lnTo>
                  <a:pt x="140" y="321"/>
                </a:lnTo>
                <a:lnTo>
                  <a:pt x="137" y="321"/>
                </a:lnTo>
                <a:lnTo>
                  <a:pt x="135" y="321"/>
                </a:lnTo>
                <a:lnTo>
                  <a:pt x="132" y="321"/>
                </a:lnTo>
                <a:lnTo>
                  <a:pt x="128" y="321"/>
                </a:lnTo>
                <a:lnTo>
                  <a:pt x="127" y="321"/>
                </a:lnTo>
                <a:lnTo>
                  <a:pt x="126" y="321"/>
                </a:lnTo>
                <a:lnTo>
                  <a:pt x="124" y="321"/>
                </a:lnTo>
                <a:lnTo>
                  <a:pt x="122" y="321"/>
                </a:lnTo>
                <a:lnTo>
                  <a:pt x="119" y="321"/>
                </a:lnTo>
                <a:lnTo>
                  <a:pt x="109" y="321"/>
                </a:lnTo>
                <a:lnTo>
                  <a:pt x="108" y="321"/>
                </a:lnTo>
                <a:lnTo>
                  <a:pt x="106" y="321"/>
                </a:lnTo>
                <a:lnTo>
                  <a:pt x="102" y="321"/>
                </a:lnTo>
                <a:lnTo>
                  <a:pt x="100" y="322"/>
                </a:lnTo>
                <a:lnTo>
                  <a:pt x="96" y="322"/>
                </a:lnTo>
                <a:lnTo>
                  <a:pt x="89" y="322"/>
                </a:lnTo>
                <a:lnTo>
                  <a:pt x="81" y="322"/>
                </a:lnTo>
                <a:lnTo>
                  <a:pt x="79" y="322"/>
                </a:lnTo>
                <a:lnTo>
                  <a:pt x="72" y="322"/>
                </a:lnTo>
                <a:lnTo>
                  <a:pt x="71" y="322"/>
                </a:lnTo>
                <a:lnTo>
                  <a:pt x="66" y="322"/>
                </a:lnTo>
                <a:lnTo>
                  <a:pt x="64" y="322"/>
                </a:lnTo>
                <a:lnTo>
                  <a:pt x="63" y="322"/>
                </a:lnTo>
                <a:lnTo>
                  <a:pt x="62" y="322"/>
                </a:lnTo>
                <a:lnTo>
                  <a:pt x="56" y="322"/>
                </a:lnTo>
                <a:lnTo>
                  <a:pt x="54" y="322"/>
                </a:lnTo>
                <a:lnTo>
                  <a:pt x="49" y="322"/>
                </a:lnTo>
                <a:lnTo>
                  <a:pt x="45" y="322"/>
                </a:lnTo>
                <a:lnTo>
                  <a:pt x="41" y="322"/>
                </a:lnTo>
                <a:lnTo>
                  <a:pt x="40" y="322"/>
                </a:lnTo>
                <a:lnTo>
                  <a:pt x="39" y="322"/>
                </a:lnTo>
                <a:lnTo>
                  <a:pt x="33" y="322"/>
                </a:lnTo>
                <a:lnTo>
                  <a:pt x="31" y="322"/>
                </a:lnTo>
                <a:lnTo>
                  <a:pt x="24" y="322"/>
                </a:lnTo>
                <a:lnTo>
                  <a:pt x="23" y="322"/>
                </a:lnTo>
                <a:lnTo>
                  <a:pt x="22" y="322"/>
                </a:lnTo>
                <a:lnTo>
                  <a:pt x="20" y="322"/>
                </a:lnTo>
                <a:lnTo>
                  <a:pt x="15" y="322"/>
                </a:lnTo>
                <a:lnTo>
                  <a:pt x="13" y="322"/>
                </a:lnTo>
                <a:lnTo>
                  <a:pt x="9" y="322"/>
                </a:lnTo>
                <a:lnTo>
                  <a:pt x="7" y="322"/>
                </a:lnTo>
                <a:lnTo>
                  <a:pt x="6" y="322"/>
                </a:lnTo>
                <a:lnTo>
                  <a:pt x="6" y="319"/>
                </a:lnTo>
                <a:lnTo>
                  <a:pt x="6" y="316"/>
                </a:lnTo>
                <a:lnTo>
                  <a:pt x="6" y="311"/>
                </a:lnTo>
                <a:lnTo>
                  <a:pt x="6" y="309"/>
                </a:lnTo>
                <a:lnTo>
                  <a:pt x="6" y="307"/>
                </a:lnTo>
                <a:lnTo>
                  <a:pt x="6" y="300"/>
                </a:lnTo>
                <a:lnTo>
                  <a:pt x="6" y="297"/>
                </a:lnTo>
                <a:lnTo>
                  <a:pt x="6" y="292"/>
                </a:lnTo>
                <a:lnTo>
                  <a:pt x="6" y="287"/>
                </a:lnTo>
                <a:lnTo>
                  <a:pt x="6" y="284"/>
                </a:lnTo>
                <a:lnTo>
                  <a:pt x="6" y="283"/>
                </a:lnTo>
                <a:lnTo>
                  <a:pt x="6" y="279"/>
                </a:lnTo>
                <a:lnTo>
                  <a:pt x="6" y="276"/>
                </a:lnTo>
                <a:lnTo>
                  <a:pt x="6" y="275"/>
                </a:lnTo>
                <a:lnTo>
                  <a:pt x="6" y="268"/>
                </a:lnTo>
                <a:lnTo>
                  <a:pt x="6" y="267"/>
                </a:lnTo>
                <a:lnTo>
                  <a:pt x="5" y="267"/>
                </a:lnTo>
                <a:lnTo>
                  <a:pt x="4" y="267"/>
                </a:lnTo>
                <a:lnTo>
                  <a:pt x="1" y="267"/>
                </a:lnTo>
                <a:lnTo>
                  <a:pt x="1" y="264"/>
                </a:lnTo>
                <a:lnTo>
                  <a:pt x="1" y="259"/>
                </a:lnTo>
                <a:lnTo>
                  <a:pt x="1" y="258"/>
                </a:lnTo>
                <a:lnTo>
                  <a:pt x="1" y="250"/>
                </a:lnTo>
                <a:lnTo>
                  <a:pt x="1" y="237"/>
                </a:lnTo>
                <a:lnTo>
                  <a:pt x="1" y="233"/>
                </a:lnTo>
                <a:lnTo>
                  <a:pt x="1" y="227"/>
                </a:lnTo>
                <a:lnTo>
                  <a:pt x="1" y="225"/>
                </a:lnTo>
                <a:lnTo>
                  <a:pt x="1" y="216"/>
                </a:lnTo>
                <a:lnTo>
                  <a:pt x="1" y="212"/>
                </a:lnTo>
                <a:lnTo>
                  <a:pt x="1" y="209"/>
                </a:lnTo>
                <a:lnTo>
                  <a:pt x="1" y="200"/>
                </a:lnTo>
                <a:lnTo>
                  <a:pt x="1" y="192"/>
                </a:lnTo>
                <a:lnTo>
                  <a:pt x="1" y="191"/>
                </a:lnTo>
                <a:lnTo>
                  <a:pt x="1" y="188"/>
                </a:lnTo>
                <a:lnTo>
                  <a:pt x="1" y="179"/>
                </a:lnTo>
                <a:lnTo>
                  <a:pt x="1" y="176"/>
                </a:lnTo>
                <a:lnTo>
                  <a:pt x="1" y="167"/>
                </a:lnTo>
                <a:lnTo>
                  <a:pt x="1" y="165"/>
                </a:lnTo>
                <a:lnTo>
                  <a:pt x="1" y="164"/>
                </a:lnTo>
                <a:lnTo>
                  <a:pt x="1" y="156"/>
                </a:lnTo>
                <a:lnTo>
                  <a:pt x="1" y="155"/>
                </a:lnTo>
                <a:lnTo>
                  <a:pt x="1" y="154"/>
                </a:lnTo>
                <a:lnTo>
                  <a:pt x="1" y="153"/>
                </a:lnTo>
                <a:lnTo>
                  <a:pt x="1" y="149"/>
                </a:lnTo>
                <a:lnTo>
                  <a:pt x="1" y="146"/>
                </a:lnTo>
                <a:lnTo>
                  <a:pt x="1" y="145"/>
                </a:lnTo>
                <a:lnTo>
                  <a:pt x="1" y="141"/>
                </a:lnTo>
                <a:lnTo>
                  <a:pt x="1" y="140"/>
                </a:lnTo>
                <a:lnTo>
                  <a:pt x="1" y="138"/>
                </a:lnTo>
                <a:lnTo>
                  <a:pt x="1" y="137"/>
                </a:lnTo>
                <a:lnTo>
                  <a:pt x="1" y="136"/>
                </a:lnTo>
                <a:lnTo>
                  <a:pt x="1" y="130"/>
                </a:lnTo>
                <a:lnTo>
                  <a:pt x="1" y="129"/>
                </a:lnTo>
                <a:lnTo>
                  <a:pt x="0" y="129"/>
                </a:lnTo>
                <a:lnTo>
                  <a:pt x="0" y="127"/>
                </a:lnTo>
                <a:lnTo>
                  <a:pt x="0" y="123"/>
                </a:lnTo>
                <a:lnTo>
                  <a:pt x="0" y="116"/>
                </a:lnTo>
                <a:lnTo>
                  <a:pt x="0" y="115"/>
                </a:lnTo>
                <a:lnTo>
                  <a:pt x="0" y="114"/>
                </a:lnTo>
                <a:lnTo>
                  <a:pt x="0" y="113"/>
                </a:lnTo>
                <a:lnTo>
                  <a:pt x="0" y="112"/>
                </a:lnTo>
                <a:lnTo>
                  <a:pt x="0" y="108"/>
                </a:lnTo>
                <a:lnTo>
                  <a:pt x="0" y="105"/>
                </a:lnTo>
                <a:lnTo>
                  <a:pt x="0" y="103"/>
                </a:lnTo>
                <a:lnTo>
                  <a:pt x="0" y="101"/>
                </a:lnTo>
                <a:lnTo>
                  <a:pt x="0" y="100"/>
                </a:lnTo>
                <a:lnTo>
                  <a:pt x="0" y="99"/>
                </a:lnTo>
                <a:lnTo>
                  <a:pt x="0" y="90"/>
                </a:lnTo>
                <a:lnTo>
                  <a:pt x="0" y="84"/>
                </a:lnTo>
                <a:lnTo>
                  <a:pt x="0" y="82"/>
                </a:lnTo>
                <a:lnTo>
                  <a:pt x="0" y="80"/>
                </a:lnTo>
                <a:lnTo>
                  <a:pt x="0" y="73"/>
                </a:lnTo>
                <a:lnTo>
                  <a:pt x="0" y="67"/>
                </a:lnTo>
                <a:lnTo>
                  <a:pt x="0" y="61"/>
                </a:lnTo>
                <a:lnTo>
                  <a:pt x="0" y="55"/>
                </a:lnTo>
                <a:lnTo>
                  <a:pt x="0" y="53"/>
                </a:lnTo>
                <a:lnTo>
                  <a:pt x="0" y="50"/>
                </a:lnTo>
                <a:lnTo>
                  <a:pt x="0" y="48"/>
                </a:lnTo>
                <a:lnTo>
                  <a:pt x="0" y="47"/>
                </a:lnTo>
                <a:lnTo>
                  <a:pt x="0" y="44"/>
                </a:lnTo>
                <a:lnTo>
                  <a:pt x="0" y="42"/>
                </a:lnTo>
                <a:lnTo>
                  <a:pt x="0" y="40"/>
                </a:lnTo>
                <a:lnTo>
                  <a:pt x="0" y="36"/>
                </a:lnTo>
                <a:lnTo>
                  <a:pt x="0" y="33"/>
                </a:lnTo>
                <a:lnTo>
                  <a:pt x="0" y="28"/>
                </a:lnTo>
                <a:lnTo>
                  <a:pt x="0" y="25"/>
                </a:lnTo>
                <a:lnTo>
                  <a:pt x="0" y="18"/>
                </a:lnTo>
                <a:lnTo>
                  <a:pt x="0" y="16"/>
                </a:lnTo>
                <a:lnTo>
                  <a:pt x="0" y="13"/>
                </a:lnTo>
                <a:lnTo>
                  <a:pt x="0" y="5"/>
                </a:lnTo>
                <a:lnTo>
                  <a:pt x="0" y="3"/>
                </a:lnTo>
                <a:lnTo>
                  <a:pt x="0" y="1"/>
                </a:lnTo>
                <a:lnTo>
                  <a:pt x="1" y="1"/>
                </a:lnTo>
                <a:lnTo>
                  <a:pt x="6" y="1"/>
                </a:lnTo>
                <a:lnTo>
                  <a:pt x="8" y="1"/>
                </a:lnTo>
                <a:lnTo>
                  <a:pt x="10" y="1"/>
                </a:lnTo>
                <a:lnTo>
                  <a:pt x="14" y="1"/>
                </a:lnTo>
                <a:lnTo>
                  <a:pt x="17" y="1"/>
                </a:lnTo>
                <a:lnTo>
                  <a:pt x="23" y="1"/>
                </a:lnTo>
                <a:lnTo>
                  <a:pt x="24" y="1"/>
                </a:lnTo>
                <a:lnTo>
                  <a:pt x="32" y="1"/>
                </a:lnTo>
                <a:lnTo>
                  <a:pt x="33" y="1"/>
                </a:lnTo>
                <a:lnTo>
                  <a:pt x="38" y="1"/>
                </a:lnTo>
                <a:lnTo>
                  <a:pt x="40" y="0"/>
                </a:lnTo>
                <a:lnTo>
                  <a:pt x="40" y="1"/>
                </a:lnTo>
                <a:lnTo>
                  <a:pt x="44" y="0"/>
                </a:lnTo>
                <a:lnTo>
                  <a:pt x="45" y="0"/>
                </a:lnTo>
                <a:lnTo>
                  <a:pt x="46" y="0"/>
                </a:lnTo>
                <a:lnTo>
                  <a:pt x="48" y="0"/>
                </a:lnTo>
                <a:lnTo>
                  <a:pt x="49" y="0"/>
                </a:lnTo>
                <a:lnTo>
                  <a:pt x="50" y="0"/>
                </a:lnTo>
                <a:lnTo>
                  <a:pt x="53" y="0"/>
                </a:lnTo>
                <a:lnTo>
                  <a:pt x="56" y="0"/>
                </a:lnTo>
                <a:lnTo>
                  <a:pt x="62" y="0"/>
                </a:lnTo>
                <a:lnTo>
                  <a:pt x="63" y="0"/>
                </a:lnTo>
                <a:lnTo>
                  <a:pt x="65" y="0"/>
                </a:lnTo>
                <a:lnTo>
                  <a:pt x="70" y="0"/>
                </a:lnTo>
                <a:lnTo>
                  <a:pt x="76" y="0"/>
                </a:lnTo>
                <a:lnTo>
                  <a:pt x="77" y="0"/>
                </a:lnTo>
                <a:lnTo>
                  <a:pt x="81" y="0"/>
                </a:lnTo>
                <a:lnTo>
                  <a:pt x="84" y="0"/>
                </a:lnTo>
                <a:lnTo>
                  <a:pt x="86" y="0"/>
                </a:lnTo>
                <a:lnTo>
                  <a:pt x="87" y="0"/>
                </a:lnTo>
                <a:lnTo>
                  <a:pt x="88" y="0"/>
                </a:lnTo>
                <a:lnTo>
                  <a:pt x="90" y="0"/>
                </a:lnTo>
                <a:lnTo>
                  <a:pt x="92" y="0"/>
                </a:lnTo>
                <a:lnTo>
                  <a:pt x="95" y="0"/>
                </a:lnTo>
                <a:lnTo>
                  <a:pt x="97" y="0"/>
                </a:lnTo>
                <a:lnTo>
                  <a:pt x="98" y="0"/>
                </a:lnTo>
                <a:lnTo>
                  <a:pt x="106" y="0"/>
                </a:lnTo>
                <a:close/>
              </a:path>
            </a:pathLst>
          </a:custGeom>
          <a:solidFill>
            <a:srgbClr val="FF66FF"/>
          </a:solidFill>
          <a:ln w="3175">
            <a:solidFill>
              <a:schemeClr val="tx1">
                <a:lumMod val="95000"/>
                <a:lumOff val="5000"/>
              </a:schemeClr>
            </a:solidFill>
            <a:prstDash val="solid"/>
            <a:round/>
            <a:headEnd/>
            <a:tailEnd/>
          </a:ln>
        </p:spPr>
        <p:txBody>
          <a:bodyPr/>
          <a:lstStyle/>
          <a:p>
            <a:endParaRPr lang="en-US" dirty="0"/>
          </a:p>
        </p:txBody>
      </p:sp>
      <p:sp>
        <p:nvSpPr>
          <p:cNvPr id="126" name="Freeform 180"/>
          <p:cNvSpPr>
            <a:spLocks/>
          </p:cNvSpPr>
          <p:nvPr/>
        </p:nvSpPr>
        <p:spPr bwMode="auto">
          <a:xfrm>
            <a:off x="6468695" y="4986461"/>
            <a:ext cx="578563" cy="595973"/>
          </a:xfrm>
          <a:custGeom>
            <a:avLst/>
            <a:gdLst>
              <a:gd name="T0" fmla="*/ 192 w 223"/>
              <a:gd name="T1" fmla="*/ 0 h 271"/>
              <a:gd name="T2" fmla="*/ 196 w 223"/>
              <a:gd name="T3" fmla="*/ 0 h 271"/>
              <a:gd name="T4" fmla="*/ 206 w 223"/>
              <a:gd name="T5" fmla="*/ 0 h 271"/>
              <a:gd name="T6" fmla="*/ 208 w 223"/>
              <a:gd name="T7" fmla="*/ 20 h 271"/>
              <a:gd name="T8" fmla="*/ 208 w 223"/>
              <a:gd name="T9" fmla="*/ 31 h 271"/>
              <a:gd name="T10" fmla="*/ 209 w 223"/>
              <a:gd name="T11" fmla="*/ 49 h 271"/>
              <a:gd name="T12" fmla="*/ 211 w 223"/>
              <a:gd name="T13" fmla="*/ 65 h 271"/>
              <a:gd name="T14" fmla="*/ 212 w 223"/>
              <a:gd name="T15" fmla="*/ 89 h 271"/>
              <a:gd name="T16" fmla="*/ 214 w 223"/>
              <a:gd name="T17" fmla="*/ 112 h 271"/>
              <a:gd name="T18" fmla="*/ 214 w 223"/>
              <a:gd name="T19" fmla="*/ 124 h 271"/>
              <a:gd name="T20" fmla="*/ 214 w 223"/>
              <a:gd name="T21" fmla="*/ 126 h 271"/>
              <a:gd name="T22" fmla="*/ 215 w 223"/>
              <a:gd name="T23" fmla="*/ 144 h 271"/>
              <a:gd name="T24" fmla="*/ 216 w 223"/>
              <a:gd name="T25" fmla="*/ 164 h 271"/>
              <a:gd name="T26" fmla="*/ 216 w 223"/>
              <a:gd name="T27" fmla="*/ 169 h 271"/>
              <a:gd name="T28" fmla="*/ 217 w 223"/>
              <a:gd name="T29" fmla="*/ 183 h 271"/>
              <a:gd name="T30" fmla="*/ 219 w 223"/>
              <a:gd name="T31" fmla="*/ 193 h 271"/>
              <a:gd name="T32" fmla="*/ 220 w 223"/>
              <a:gd name="T33" fmla="*/ 215 h 271"/>
              <a:gd name="T34" fmla="*/ 220 w 223"/>
              <a:gd name="T35" fmla="*/ 224 h 271"/>
              <a:gd name="T36" fmla="*/ 221 w 223"/>
              <a:gd name="T37" fmla="*/ 244 h 271"/>
              <a:gd name="T38" fmla="*/ 222 w 223"/>
              <a:gd name="T39" fmla="*/ 259 h 271"/>
              <a:gd name="T40" fmla="*/ 213 w 223"/>
              <a:gd name="T41" fmla="*/ 269 h 271"/>
              <a:gd name="T42" fmla="*/ 182 w 223"/>
              <a:gd name="T43" fmla="*/ 269 h 271"/>
              <a:gd name="T44" fmla="*/ 162 w 223"/>
              <a:gd name="T45" fmla="*/ 270 h 271"/>
              <a:gd name="T46" fmla="*/ 149 w 223"/>
              <a:gd name="T47" fmla="*/ 270 h 271"/>
              <a:gd name="T48" fmla="*/ 120 w 223"/>
              <a:gd name="T49" fmla="*/ 270 h 271"/>
              <a:gd name="T50" fmla="*/ 106 w 223"/>
              <a:gd name="T51" fmla="*/ 270 h 271"/>
              <a:gd name="T52" fmla="*/ 81 w 223"/>
              <a:gd name="T53" fmla="*/ 270 h 271"/>
              <a:gd name="T54" fmla="*/ 55 w 223"/>
              <a:gd name="T55" fmla="*/ 271 h 271"/>
              <a:gd name="T56" fmla="*/ 40 w 223"/>
              <a:gd name="T57" fmla="*/ 271 h 271"/>
              <a:gd name="T58" fmla="*/ 30 w 223"/>
              <a:gd name="T59" fmla="*/ 271 h 271"/>
              <a:gd name="T60" fmla="*/ 15 w 223"/>
              <a:gd name="T61" fmla="*/ 271 h 271"/>
              <a:gd name="T62" fmla="*/ 2 w 223"/>
              <a:gd name="T63" fmla="*/ 270 h 271"/>
              <a:gd name="T64" fmla="*/ 2 w 223"/>
              <a:gd name="T65" fmla="*/ 241 h 271"/>
              <a:gd name="T66" fmla="*/ 2 w 223"/>
              <a:gd name="T67" fmla="*/ 217 h 271"/>
              <a:gd name="T68" fmla="*/ 2 w 223"/>
              <a:gd name="T69" fmla="*/ 212 h 271"/>
              <a:gd name="T70" fmla="*/ 2 w 223"/>
              <a:gd name="T71" fmla="*/ 196 h 271"/>
              <a:gd name="T72" fmla="*/ 2 w 223"/>
              <a:gd name="T73" fmla="*/ 181 h 271"/>
              <a:gd name="T74" fmla="*/ 2 w 223"/>
              <a:gd name="T75" fmla="*/ 175 h 271"/>
              <a:gd name="T76" fmla="*/ 1 w 223"/>
              <a:gd name="T77" fmla="*/ 155 h 271"/>
              <a:gd name="T78" fmla="*/ 1 w 223"/>
              <a:gd name="T79" fmla="*/ 135 h 271"/>
              <a:gd name="T80" fmla="*/ 1 w 223"/>
              <a:gd name="T81" fmla="*/ 117 h 271"/>
              <a:gd name="T82" fmla="*/ 1 w 223"/>
              <a:gd name="T83" fmla="*/ 108 h 271"/>
              <a:gd name="T84" fmla="*/ 1 w 223"/>
              <a:gd name="T85" fmla="*/ 95 h 271"/>
              <a:gd name="T86" fmla="*/ 1 w 223"/>
              <a:gd name="T87" fmla="*/ 86 h 271"/>
              <a:gd name="T88" fmla="*/ 1 w 223"/>
              <a:gd name="T89" fmla="*/ 71 h 271"/>
              <a:gd name="T90" fmla="*/ 1 w 223"/>
              <a:gd name="T91" fmla="*/ 62 h 271"/>
              <a:gd name="T92" fmla="*/ 0 w 223"/>
              <a:gd name="T93" fmla="*/ 39 h 271"/>
              <a:gd name="T94" fmla="*/ 0 w 223"/>
              <a:gd name="T95" fmla="*/ 23 h 271"/>
              <a:gd name="T96" fmla="*/ 0 w 223"/>
              <a:gd name="T97" fmla="*/ 6 h 271"/>
              <a:gd name="T98" fmla="*/ 17 w 223"/>
              <a:gd name="T99" fmla="*/ 4 h 271"/>
              <a:gd name="T100" fmla="*/ 37 w 223"/>
              <a:gd name="T101" fmla="*/ 4 h 271"/>
              <a:gd name="T102" fmla="*/ 48 w 223"/>
              <a:gd name="T103" fmla="*/ 3 h 271"/>
              <a:gd name="T104" fmla="*/ 60 w 223"/>
              <a:gd name="T105" fmla="*/ 3 h 271"/>
              <a:gd name="T106" fmla="*/ 85 w 223"/>
              <a:gd name="T107" fmla="*/ 3 h 271"/>
              <a:gd name="T108" fmla="*/ 108 w 223"/>
              <a:gd name="T109" fmla="*/ 3 h 271"/>
              <a:gd name="T110" fmla="*/ 124 w 223"/>
              <a:gd name="T111" fmla="*/ 1 h 271"/>
              <a:gd name="T112" fmla="*/ 143 w 223"/>
              <a:gd name="T113" fmla="*/ 1 h 271"/>
              <a:gd name="T114" fmla="*/ 157 w 223"/>
              <a:gd name="T115" fmla="*/ 1 h 271"/>
              <a:gd name="T116" fmla="*/ 166 w 223"/>
              <a:gd name="T117" fmla="*/ 0 h 271"/>
              <a:gd name="T118" fmla="*/ 176 w 223"/>
              <a:gd name="T119" fmla="*/ 0 h 2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23" h="271">
                <a:moveTo>
                  <a:pt x="181" y="0"/>
                </a:moveTo>
                <a:lnTo>
                  <a:pt x="182" y="0"/>
                </a:lnTo>
                <a:lnTo>
                  <a:pt x="184" y="0"/>
                </a:lnTo>
                <a:lnTo>
                  <a:pt x="188" y="0"/>
                </a:lnTo>
                <a:lnTo>
                  <a:pt x="189" y="0"/>
                </a:lnTo>
                <a:lnTo>
                  <a:pt x="191" y="0"/>
                </a:lnTo>
                <a:lnTo>
                  <a:pt x="192" y="0"/>
                </a:lnTo>
                <a:lnTo>
                  <a:pt x="193" y="0"/>
                </a:lnTo>
                <a:lnTo>
                  <a:pt x="194" y="0"/>
                </a:lnTo>
                <a:lnTo>
                  <a:pt x="196" y="0"/>
                </a:lnTo>
                <a:lnTo>
                  <a:pt x="198" y="0"/>
                </a:lnTo>
                <a:lnTo>
                  <a:pt x="199" y="0"/>
                </a:lnTo>
                <a:lnTo>
                  <a:pt x="200" y="0"/>
                </a:lnTo>
                <a:lnTo>
                  <a:pt x="202" y="0"/>
                </a:lnTo>
                <a:lnTo>
                  <a:pt x="206" y="0"/>
                </a:lnTo>
                <a:lnTo>
                  <a:pt x="207" y="0"/>
                </a:lnTo>
                <a:lnTo>
                  <a:pt x="207" y="1"/>
                </a:lnTo>
                <a:lnTo>
                  <a:pt x="207" y="9"/>
                </a:lnTo>
                <a:lnTo>
                  <a:pt x="207" y="15"/>
                </a:lnTo>
                <a:lnTo>
                  <a:pt x="208" y="20"/>
                </a:lnTo>
                <a:lnTo>
                  <a:pt x="208" y="21"/>
                </a:lnTo>
                <a:lnTo>
                  <a:pt x="208" y="23"/>
                </a:lnTo>
                <a:lnTo>
                  <a:pt x="208" y="25"/>
                </a:lnTo>
                <a:lnTo>
                  <a:pt x="208" y="27"/>
                </a:lnTo>
                <a:lnTo>
                  <a:pt x="208" y="30"/>
                </a:lnTo>
                <a:lnTo>
                  <a:pt x="208" y="31"/>
                </a:lnTo>
                <a:lnTo>
                  <a:pt x="208" y="36"/>
                </a:lnTo>
                <a:lnTo>
                  <a:pt x="209" y="37"/>
                </a:lnTo>
                <a:lnTo>
                  <a:pt x="209" y="40"/>
                </a:lnTo>
                <a:lnTo>
                  <a:pt x="209" y="43"/>
                </a:lnTo>
                <a:lnTo>
                  <a:pt x="209" y="45"/>
                </a:lnTo>
                <a:lnTo>
                  <a:pt x="209" y="46"/>
                </a:lnTo>
                <a:lnTo>
                  <a:pt x="209" y="49"/>
                </a:lnTo>
                <a:lnTo>
                  <a:pt x="209" y="52"/>
                </a:lnTo>
                <a:lnTo>
                  <a:pt x="211" y="55"/>
                </a:lnTo>
                <a:lnTo>
                  <a:pt x="211" y="59"/>
                </a:lnTo>
                <a:lnTo>
                  <a:pt x="211" y="62"/>
                </a:lnTo>
                <a:lnTo>
                  <a:pt x="211" y="63"/>
                </a:lnTo>
                <a:lnTo>
                  <a:pt x="211" y="65"/>
                </a:lnTo>
                <a:lnTo>
                  <a:pt x="212" y="75"/>
                </a:lnTo>
                <a:lnTo>
                  <a:pt x="212" y="79"/>
                </a:lnTo>
                <a:lnTo>
                  <a:pt x="212" y="84"/>
                </a:lnTo>
                <a:lnTo>
                  <a:pt x="212" y="88"/>
                </a:lnTo>
                <a:lnTo>
                  <a:pt x="212" y="89"/>
                </a:lnTo>
                <a:lnTo>
                  <a:pt x="213" y="94"/>
                </a:lnTo>
                <a:lnTo>
                  <a:pt x="213" y="95"/>
                </a:lnTo>
                <a:lnTo>
                  <a:pt x="213" y="96"/>
                </a:lnTo>
                <a:lnTo>
                  <a:pt x="213" y="103"/>
                </a:lnTo>
                <a:lnTo>
                  <a:pt x="213" y="107"/>
                </a:lnTo>
                <a:lnTo>
                  <a:pt x="214" y="109"/>
                </a:lnTo>
                <a:lnTo>
                  <a:pt x="214" y="112"/>
                </a:lnTo>
                <a:lnTo>
                  <a:pt x="214" y="115"/>
                </a:lnTo>
                <a:lnTo>
                  <a:pt x="214" y="116"/>
                </a:lnTo>
                <a:lnTo>
                  <a:pt x="214" y="117"/>
                </a:lnTo>
                <a:lnTo>
                  <a:pt x="214" y="123"/>
                </a:lnTo>
                <a:lnTo>
                  <a:pt x="214" y="124"/>
                </a:lnTo>
                <a:lnTo>
                  <a:pt x="214" y="125"/>
                </a:lnTo>
                <a:lnTo>
                  <a:pt x="214" y="126"/>
                </a:lnTo>
                <a:lnTo>
                  <a:pt x="214" y="127"/>
                </a:lnTo>
                <a:lnTo>
                  <a:pt x="215" y="133"/>
                </a:lnTo>
                <a:lnTo>
                  <a:pt x="215" y="140"/>
                </a:lnTo>
                <a:lnTo>
                  <a:pt x="215" y="141"/>
                </a:lnTo>
                <a:lnTo>
                  <a:pt x="215" y="144"/>
                </a:lnTo>
                <a:lnTo>
                  <a:pt x="215" y="150"/>
                </a:lnTo>
                <a:lnTo>
                  <a:pt x="216" y="152"/>
                </a:lnTo>
                <a:lnTo>
                  <a:pt x="216" y="155"/>
                </a:lnTo>
                <a:lnTo>
                  <a:pt x="216" y="158"/>
                </a:lnTo>
                <a:lnTo>
                  <a:pt x="216" y="161"/>
                </a:lnTo>
                <a:lnTo>
                  <a:pt x="216" y="163"/>
                </a:lnTo>
                <a:lnTo>
                  <a:pt x="216" y="164"/>
                </a:lnTo>
                <a:lnTo>
                  <a:pt x="216" y="165"/>
                </a:lnTo>
                <a:lnTo>
                  <a:pt x="216" y="166"/>
                </a:lnTo>
                <a:lnTo>
                  <a:pt x="216" y="167"/>
                </a:lnTo>
                <a:lnTo>
                  <a:pt x="216" y="169"/>
                </a:lnTo>
                <a:lnTo>
                  <a:pt x="216" y="171"/>
                </a:lnTo>
                <a:lnTo>
                  <a:pt x="216" y="172"/>
                </a:lnTo>
                <a:lnTo>
                  <a:pt x="216" y="173"/>
                </a:lnTo>
                <a:lnTo>
                  <a:pt x="217" y="175"/>
                </a:lnTo>
                <a:lnTo>
                  <a:pt x="217" y="180"/>
                </a:lnTo>
                <a:lnTo>
                  <a:pt x="217" y="183"/>
                </a:lnTo>
                <a:lnTo>
                  <a:pt x="217" y="188"/>
                </a:lnTo>
                <a:lnTo>
                  <a:pt x="217" y="189"/>
                </a:lnTo>
                <a:lnTo>
                  <a:pt x="219" y="191"/>
                </a:lnTo>
                <a:lnTo>
                  <a:pt x="219" y="193"/>
                </a:lnTo>
                <a:lnTo>
                  <a:pt x="219" y="198"/>
                </a:lnTo>
                <a:lnTo>
                  <a:pt x="219" y="203"/>
                </a:lnTo>
                <a:lnTo>
                  <a:pt x="219" y="206"/>
                </a:lnTo>
                <a:lnTo>
                  <a:pt x="220" y="213"/>
                </a:lnTo>
                <a:lnTo>
                  <a:pt x="220" y="215"/>
                </a:lnTo>
                <a:lnTo>
                  <a:pt x="220" y="220"/>
                </a:lnTo>
                <a:lnTo>
                  <a:pt x="220" y="221"/>
                </a:lnTo>
                <a:lnTo>
                  <a:pt x="220" y="222"/>
                </a:lnTo>
                <a:lnTo>
                  <a:pt x="220" y="223"/>
                </a:lnTo>
                <a:lnTo>
                  <a:pt x="220" y="224"/>
                </a:lnTo>
                <a:lnTo>
                  <a:pt x="220" y="225"/>
                </a:lnTo>
                <a:lnTo>
                  <a:pt x="220" y="230"/>
                </a:lnTo>
                <a:lnTo>
                  <a:pt x="220" y="231"/>
                </a:lnTo>
                <a:lnTo>
                  <a:pt x="221" y="232"/>
                </a:lnTo>
                <a:lnTo>
                  <a:pt x="221" y="236"/>
                </a:lnTo>
                <a:lnTo>
                  <a:pt x="221" y="238"/>
                </a:lnTo>
                <a:lnTo>
                  <a:pt x="221" y="244"/>
                </a:lnTo>
                <a:lnTo>
                  <a:pt x="221" y="246"/>
                </a:lnTo>
                <a:lnTo>
                  <a:pt x="221" y="247"/>
                </a:lnTo>
                <a:lnTo>
                  <a:pt x="222" y="254"/>
                </a:lnTo>
                <a:lnTo>
                  <a:pt x="222" y="257"/>
                </a:lnTo>
                <a:lnTo>
                  <a:pt x="222" y="259"/>
                </a:lnTo>
                <a:lnTo>
                  <a:pt x="222" y="267"/>
                </a:lnTo>
                <a:lnTo>
                  <a:pt x="222" y="268"/>
                </a:lnTo>
                <a:lnTo>
                  <a:pt x="223" y="269"/>
                </a:lnTo>
                <a:lnTo>
                  <a:pt x="222" y="269"/>
                </a:lnTo>
                <a:lnTo>
                  <a:pt x="221" y="269"/>
                </a:lnTo>
                <a:lnTo>
                  <a:pt x="213" y="269"/>
                </a:lnTo>
                <a:lnTo>
                  <a:pt x="212" y="269"/>
                </a:lnTo>
                <a:lnTo>
                  <a:pt x="207" y="269"/>
                </a:lnTo>
                <a:lnTo>
                  <a:pt x="194" y="269"/>
                </a:lnTo>
                <a:lnTo>
                  <a:pt x="188" y="269"/>
                </a:lnTo>
                <a:lnTo>
                  <a:pt x="183" y="270"/>
                </a:lnTo>
                <a:lnTo>
                  <a:pt x="182" y="269"/>
                </a:lnTo>
                <a:lnTo>
                  <a:pt x="181" y="270"/>
                </a:lnTo>
                <a:lnTo>
                  <a:pt x="178" y="270"/>
                </a:lnTo>
                <a:lnTo>
                  <a:pt x="174" y="270"/>
                </a:lnTo>
                <a:lnTo>
                  <a:pt x="168" y="270"/>
                </a:lnTo>
                <a:lnTo>
                  <a:pt x="162" y="270"/>
                </a:lnTo>
                <a:lnTo>
                  <a:pt x="158" y="270"/>
                </a:lnTo>
                <a:lnTo>
                  <a:pt x="157" y="270"/>
                </a:lnTo>
                <a:lnTo>
                  <a:pt x="156" y="270"/>
                </a:lnTo>
                <a:lnTo>
                  <a:pt x="152" y="270"/>
                </a:lnTo>
                <a:lnTo>
                  <a:pt x="149" y="270"/>
                </a:lnTo>
                <a:lnTo>
                  <a:pt x="137" y="270"/>
                </a:lnTo>
                <a:lnTo>
                  <a:pt x="130" y="270"/>
                </a:lnTo>
                <a:lnTo>
                  <a:pt x="128" y="270"/>
                </a:lnTo>
                <a:lnTo>
                  <a:pt x="127" y="270"/>
                </a:lnTo>
                <a:lnTo>
                  <a:pt x="125" y="270"/>
                </a:lnTo>
                <a:lnTo>
                  <a:pt x="120" y="270"/>
                </a:lnTo>
                <a:lnTo>
                  <a:pt x="117" y="270"/>
                </a:lnTo>
                <a:lnTo>
                  <a:pt x="116" y="270"/>
                </a:lnTo>
                <a:lnTo>
                  <a:pt x="114" y="270"/>
                </a:lnTo>
                <a:lnTo>
                  <a:pt x="108" y="270"/>
                </a:lnTo>
                <a:lnTo>
                  <a:pt x="106" y="270"/>
                </a:lnTo>
                <a:lnTo>
                  <a:pt x="105" y="270"/>
                </a:lnTo>
                <a:lnTo>
                  <a:pt x="103" y="270"/>
                </a:lnTo>
                <a:lnTo>
                  <a:pt x="101" y="270"/>
                </a:lnTo>
                <a:lnTo>
                  <a:pt x="95" y="270"/>
                </a:lnTo>
                <a:lnTo>
                  <a:pt x="87" y="270"/>
                </a:lnTo>
                <a:lnTo>
                  <a:pt x="82" y="270"/>
                </a:lnTo>
                <a:lnTo>
                  <a:pt x="81" y="270"/>
                </a:lnTo>
                <a:lnTo>
                  <a:pt x="73" y="270"/>
                </a:lnTo>
                <a:lnTo>
                  <a:pt x="69" y="270"/>
                </a:lnTo>
                <a:lnTo>
                  <a:pt x="68" y="270"/>
                </a:lnTo>
                <a:lnTo>
                  <a:pt x="66" y="270"/>
                </a:lnTo>
                <a:lnTo>
                  <a:pt x="60" y="271"/>
                </a:lnTo>
                <a:lnTo>
                  <a:pt x="55" y="271"/>
                </a:lnTo>
                <a:lnTo>
                  <a:pt x="50" y="271"/>
                </a:lnTo>
                <a:lnTo>
                  <a:pt x="49" y="271"/>
                </a:lnTo>
                <a:lnTo>
                  <a:pt x="47" y="271"/>
                </a:lnTo>
                <a:lnTo>
                  <a:pt x="40" y="271"/>
                </a:lnTo>
                <a:lnTo>
                  <a:pt x="39" y="271"/>
                </a:lnTo>
                <a:lnTo>
                  <a:pt x="34" y="271"/>
                </a:lnTo>
                <a:lnTo>
                  <a:pt x="32" y="271"/>
                </a:lnTo>
                <a:lnTo>
                  <a:pt x="30" y="271"/>
                </a:lnTo>
                <a:lnTo>
                  <a:pt x="28" y="271"/>
                </a:lnTo>
                <a:lnTo>
                  <a:pt x="24" y="271"/>
                </a:lnTo>
                <a:lnTo>
                  <a:pt x="20" y="271"/>
                </a:lnTo>
                <a:lnTo>
                  <a:pt x="17" y="271"/>
                </a:lnTo>
                <a:lnTo>
                  <a:pt x="16" y="271"/>
                </a:lnTo>
                <a:lnTo>
                  <a:pt x="15" y="271"/>
                </a:lnTo>
                <a:lnTo>
                  <a:pt x="12" y="271"/>
                </a:lnTo>
                <a:lnTo>
                  <a:pt x="6" y="271"/>
                </a:lnTo>
                <a:lnTo>
                  <a:pt x="4" y="271"/>
                </a:lnTo>
                <a:lnTo>
                  <a:pt x="2" y="271"/>
                </a:lnTo>
                <a:lnTo>
                  <a:pt x="2" y="270"/>
                </a:lnTo>
                <a:lnTo>
                  <a:pt x="2" y="268"/>
                </a:lnTo>
                <a:lnTo>
                  <a:pt x="2" y="256"/>
                </a:lnTo>
                <a:lnTo>
                  <a:pt x="2" y="252"/>
                </a:lnTo>
                <a:lnTo>
                  <a:pt x="2" y="249"/>
                </a:lnTo>
                <a:lnTo>
                  <a:pt x="2" y="248"/>
                </a:lnTo>
                <a:lnTo>
                  <a:pt x="2" y="245"/>
                </a:lnTo>
                <a:lnTo>
                  <a:pt x="2" y="241"/>
                </a:lnTo>
                <a:lnTo>
                  <a:pt x="2" y="240"/>
                </a:lnTo>
                <a:lnTo>
                  <a:pt x="2" y="237"/>
                </a:lnTo>
                <a:lnTo>
                  <a:pt x="2" y="229"/>
                </a:lnTo>
                <a:lnTo>
                  <a:pt x="2" y="227"/>
                </a:lnTo>
                <a:lnTo>
                  <a:pt x="2" y="222"/>
                </a:lnTo>
                <a:lnTo>
                  <a:pt x="2" y="217"/>
                </a:lnTo>
                <a:lnTo>
                  <a:pt x="2" y="216"/>
                </a:lnTo>
                <a:lnTo>
                  <a:pt x="2" y="213"/>
                </a:lnTo>
                <a:lnTo>
                  <a:pt x="2" y="212"/>
                </a:lnTo>
                <a:lnTo>
                  <a:pt x="2" y="209"/>
                </a:lnTo>
                <a:lnTo>
                  <a:pt x="2" y="205"/>
                </a:lnTo>
                <a:lnTo>
                  <a:pt x="2" y="197"/>
                </a:lnTo>
                <a:lnTo>
                  <a:pt x="2" y="196"/>
                </a:lnTo>
                <a:lnTo>
                  <a:pt x="2" y="193"/>
                </a:lnTo>
                <a:lnTo>
                  <a:pt x="2" y="190"/>
                </a:lnTo>
                <a:lnTo>
                  <a:pt x="1" y="185"/>
                </a:lnTo>
                <a:lnTo>
                  <a:pt x="1" y="184"/>
                </a:lnTo>
                <a:lnTo>
                  <a:pt x="2" y="181"/>
                </a:lnTo>
                <a:lnTo>
                  <a:pt x="2" y="180"/>
                </a:lnTo>
                <a:lnTo>
                  <a:pt x="2" y="179"/>
                </a:lnTo>
                <a:lnTo>
                  <a:pt x="2" y="177"/>
                </a:lnTo>
                <a:lnTo>
                  <a:pt x="2" y="176"/>
                </a:lnTo>
                <a:lnTo>
                  <a:pt x="2" y="175"/>
                </a:lnTo>
                <a:lnTo>
                  <a:pt x="1" y="168"/>
                </a:lnTo>
                <a:lnTo>
                  <a:pt x="1" y="166"/>
                </a:lnTo>
                <a:lnTo>
                  <a:pt x="1" y="165"/>
                </a:lnTo>
                <a:lnTo>
                  <a:pt x="1" y="164"/>
                </a:lnTo>
                <a:lnTo>
                  <a:pt x="1" y="160"/>
                </a:lnTo>
                <a:lnTo>
                  <a:pt x="1" y="155"/>
                </a:lnTo>
                <a:lnTo>
                  <a:pt x="1" y="152"/>
                </a:lnTo>
                <a:lnTo>
                  <a:pt x="1" y="151"/>
                </a:lnTo>
                <a:lnTo>
                  <a:pt x="1" y="144"/>
                </a:lnTo>
                <a:lnTo>
                  <a:pt x="1" y="143"/>
                </a:lnTo>
                <a:lnTo>
                  <a:pt x="1" y="135"/>
                </a:lnTo>
                <a:lnTo>
                  <a:pt x="1" y="131"/>
                </a:lnTo>
                <a:lnTo>
                  <a:pt x="1" y="128"/>
                </a:lnTo>
                <a:lnTo>
                  <a:pt x="1" y="127"/>
                </a:lnTo>
                <a:lnTo>
                  <a:pt x="1" y="120"/>
                </a:lnTo>
                <a:lnTo>
                  <a:pt x="1" y="119"/>
                </a:lnTo>
                <a:lnTo>
                  <a:pt x="1" y="117"/>
                </a:lnTo>
                <a:lnTo>
                  <a:pt x="1" y="116"/>
                </a:lnTo>
                <a:lnTo>
                  <a:pt x="1" y="115"/>
                </a:lnTo>
                <a:lnTo>
                  <a:pt x="1" y="110"/>
                </a:lnTo>
                <a:lnTo>
                  <a:pt x="1" y="109"/>
                </a:lnTo>
                <a:lnTo>
                  <a:pt x="1" y="108"/>
                </a:lnTo>
                <a:lnTo>
                  <a:pt x="1" y="107"/>
                </a:lnTo>
                <a:lnTo>
                  <a:pt x="1" y="105"/>
                </a:lnTo>
                <a:lnTo>
                  <a:pt x="1" y="104"/>
                </a:lnTo>
                <a:lnTo>
                  <a:pt x="1" y="100"/>
                </a:lnTo>
                <a:lnTo>
                  <a:pt x="1" y="96"/>
                </a:lnTo>
                <a:lnTo>
                  <a:pt x="1" y="95"/>
                </a:lnTo>
                <a:lnTo>
                  <a:pt x="1" y="91"/>
                </a:lnTo>
                <a:lnTo>
                  <a:pt x="1" y="89"/>
                </a:lnTo>
                <a:lnTo>
                  <a:pt x="1" y="87"/>
                </a:lnTo>
                <a:lnTo>
                  <a:pt x="1" y="86"/>
                </a:lnTo>
                <a:lnTo>
                  <a:pt x="1" y="85"/>
                </a:lnTo>
                <a:lnTo>
                  <a:pt x="1" y="83"/>
                </a:lnTo>
                <a:lnTo>
                  <a:pt x="1" y="80"/>
                </a:lnTo>
                <a:lnTo>
                  <a:pt x="1" y="77"/>
                </a:lnTo>
                <a:lnTo>
                  <a:pt x="1" y="76"/>
                </a:lnTo>
                <a:lnTo>
                  <a:pt x="1" y="75"/>
                </a:lnTo>
                <a:lnTo>
                  <a:pt x="1" y="71"/>
                </a:lnTo>
                <a:lnTo>
                  <a:pt x="1" y="70"/>
                </a:lnTo>
                <a:lnTo>
                  <a:pt x="1" y="69"/>
                </a:lnTo>
                <a:lnTo>
                  <a:pt x="1" y="67"/>
                </a:lnTo>
                <a:lnTo>
                  <a:pt x="1" y="63"/>
                </a:lnTo>
                <a:lnTo>
                  <a:pt x="1" y="62"/>
                </a:lnTo>
                <a:lnTo>
                  <a:pt x="0" y="56"/>
                </a:lnTo>
                <a:lnTo>
                  <a:pt x="0" y="52"/>
                </a:lnTo>
                <a:lnTo>
                  <a:pt x="0" y="45"/>
                </a:lnTo>
                <a:lnTo>
                  <a:pt x="0" y="44"/>
                </a:lnTo>
                <a:lnTo>
                  <a:pt x="0" y="41"/>
                </a:lnTo>
                <a:lnTo>
                  <a:pt x="0" y="40"/>
                </a:lnTo>
                <a:lnTo>
                  <a:pt x="0" y="39"/>
                </a:lnTo>
                <a:lnTo>
                  <a:pt x="0" y="38"/>
                </a:lnTo>
                <a:lnTo>
                  <a:pt x="0" y="37"/>
                </a:lnTo>
                <a:lnTo>
                  <a:pt x="0" y="35"/>
                </a:lnTo>
                <a:lnTo>
                  <a:pt x="0" y="28"/>
                </a:lnTo>
                <a:lnTo>
                  <a:pt x="0" y="23"/>
                </a:lnTo>
                <a:lnTo>
                  <a:pt x="0" y="12"/>
                </a:lnTo>
                <a:lnTo>
                  <a:pt x="0" y="9"/>
                </a:lnTo>
                <a:lnTo>
                  <a:pt x="0" y="7"/>
                </a:lnTo>
                <a:lnTo>
                  <a:pt x="0" y="6"/>
                </a:lnTo>
                <a:lnTo>
                  <a:pt x="0" y="4"/>
                </a:lnTo>
                <a:lnTo>
                  <a:pt x="5" y="4"/>
                </a:lnTo>
                <a:lnTo>
                  <a:pt x="9" y="4"/>
                </a:lnTo>
                <a:lnTo>
                  <a:pt x="17" y="4"/>
                </a:lnTo>
                <a:lnTo>
                  <a:pt x="22" y="4"/>
                </a:lnTo>
                <a:lnTo>
                  <a:pt x="23" y="4"/>
                </a:lnTo>
                <a:lnTo>
                  <a:pt x="29" y="3"/>
                </a:lnTo>
                <a:lnTo>
                  <a:pt x="29" y="4"/>
                </a:lnTo>
                <a:lnTo>
                  <a:pt x="31" y="3"/>
                </a:lnTo>
                <a:lnTo>
                  <a:pt x="34" y="4"/>
                </a:lnTo>
                <a:lnTo>
                  <a:pt x="37" y="4"/>
                </a:lnTo>
                <a:lnTo>
                  <a:pt x="39" y="4"/>
                </a:lnTo>
                <a:lnTo>
                  <a:pt x="40" y="4"/>
                </a:lnTo>
                <a:lnTo>
                  <a:pt x="42" y="3"/>
                </a:lnTo>
                <a:lnTo>
                  <a:pt x="46" y="3"/>
                </a:lnTo>
                <a:lnTo>
                  <a:pt x="48" y="3"/>
                </a:lnTo>
                <a:lnTo>
                  <a:pt x="49" y="3"/>
                </a:lnTo>
                <a:lnTo>
                  <a:pt x="53" y="3"/>
                </a:lnTo>
                <a:lnTo>
                  <a:pt x="54" y="3"/>
                </a:lnTo>
                <a:lnTo>
                  <a:pt x="57" y="3"/>
                </a:lnTo>
                <a:lnTo>
                  <a:pt x="60" y="3"/>
                </a:lnTo>
                <a:lnTo>
                  <a:pt x="65" y="3"/>
                </a:lnTo>
                <a:lnTo>
                  <a:pt x="68" y="3"/>
                </a:lnTo>
                <a:lnTo>
                  <a:pt x="71" y="3"/>
                </a:lnTo>
                <a:lnTo>
                  <a:pt x="76" y="3"/>
                </a:lnTo>
                <a:lnTo>
                  <a:pt x="79" y="3"/>
                </a:lnTo>
                <a:lnTo>
                  <a:pt x="80" y="3"/>
                </a:lnTo>
                <a:lnTo>
                  <a:pt x="85" y="3"/>
                </a:lnTo>
                <a:lnTo>
                  <a:pt x="88" y="3"/>
                </a:lnTo>
                <a:lnTo>
                  <a:pt x="92" y="3"/>
                </a:lnTo>
                <a:lnTo>
                  <a:pt x="96" y="3"/>
                </a:lnTo>
                <a:lnTo>
                  <a:pt x="104" y="3"/>
                </a:lnTo>
                <a:lnTo>
                  <a:pt x="105" y="3"/>
                </a:lnTo>
                <a:lnTo>
                  <a:pt x="108" y="3"/>
                </a:lnTo>
                <a:lnTo>
                  <a:pt x="109" y="3"/>
                </a:lnTo>
                <a:lnTo>
                  <a:pt x="114" y="3"/>
                </a:lnTo>
                <a:lnTo>
                  <a:pt x="118" y="3"/>
                </a:lnTo>
                <a:lnTo>
                  <a:pt x="120" y="3"/>
                </a:lnTo>
                <a:lnTo>
                  <a:pt x="124" y="1"/>
                </a:lnTo>
                <a:lnTo>
                  <a:pt x="125" y="1"/>
                </a:lnTo>
                <a:lnTo>
                  <a:pt x="127" y="1"/>
                </a:lnTo>
                <a:lnTo>
                  <a:pt x="133" y="1"/>
                </a:lnTo>
                <a:lnTo>
                  <a:pt x="134" y="1"/>
                </a:lnTo>
                <a:lnTo>
                  <a:pt x="143" y="1"/>
                </a:lnTo>
                <a:lnTo>
                  <a:pt x="149" y="1"/>
                </a:lnTo>
                <a:lnTo>
                  <a:pt x="150" y="1"/>
                </a:lnTo>
                <a:lnTo>
                  <a:pt x="151" y="1"/>
                </a:lnTo>
                <a:lnTo>
                  <a:pt x="154" y="1"/>
                </a:lnTo>
                <a:lnTo>
                  <a:pt x="157" y="1"/>
                </a:lnTo>
                <a:lnTo>
                  <a:pt x="158" y="1"/>
                </a:lnTo>
                <a:lnTo>
                  <a:pt x="159" y="1"/>
                </a:lnTo>
                <a:lnTo>
                  <a:pt x="158" y="0"/>
                </a:lnTo>
                <a:lnTo>
                  <a:pt x="159" y="0"/>
                </a:lnTo>
                <a:lnTo>
                  <a:pt x="164" y="0"/>
                </a:lnTo>
                <a:lnTo>
                  <a:pt x="166" y="0"/>
                </a:lnTo>
                <a:lnTo>
                  <a:pt x="170" y="0"/>
                </a:lnTo>
                <a:lnTo>
                  <a:pt x="172" y="0"/>
                </a:lnTo>
                <a:lnTo>
                  <a:pt x="174" y="0"/>
                </a:lnTo>
                <a:lnTo>
                  <a:pt x="175" y="0"/>
                </a:lnTo>
                <a:lnTo>
                  <a:pt x="176" y="0"/>
                </a:lnTo>
                <a:lnTo>
                  <a:pt x="177" y="0"/>
                </a:lnTo>
                <a:lnTo>
                  <a:pt x="178" y="0"/>
                </a:lnTo>
                <a:lnTo>
                  <a:pt x="180" y="0"/>
                </a:lnTo>
                <a:lnTo>
                  <a:pt x="181" y="0"/>
                </a:lnTo>
                <a:close/>
              </a:path>
            </a:pathLst>
          </a:custGeom>
          <a:solidFill>
            <a:srgbClr val="00FFFF"/>
          </a:solidFill>
          <a:ln w="3175">
            <a:solidFill>
              <a:schemeClr val="tx1">
                <a:lumMod val="95000"/>
                <a:lumOff val="5000"/>
              </a:schemeClr>
            </a:solidFill>
            <a:prstDash val="solid"/>
            <a:round/>
            <a:headEnd/>
            <a:tailEnd/>
          </a:ln>
        </p:spPr>
        <p:txBody>
          <a:bodyPr/>
          <a:lstStyle/>
          <a:p>
            <a:endParaRPr lang="en-US" dirty="0"/>
          </a:p>
        </p:txBody>
      </p:sp>
      <p:sp>
        <p:nvSpPr>
          <p:cNvPr id="127" name="Freeform 192"/>
          <p:cNvSpPr>
            <a:spLocks/>
          </p:cNvSpPr>
          <p:nvPr/>
        </p:nvSpPr>
        <p:spPr bwMode="auto">
          <a:xfrm>
            <a:off x="6411618" y="5558890"/>
            <a:ext cx="651207" cy="360663"/>
          </a:xfrm>
          <a:custGeom>
            <a:avLst/>
            <a:gdLst>
              <a:gd name="T0" fmla="*/ 243 w 251"/>
              <a:gd name="T1" fmla="*/ 7 h 164"/>
              <a:gd name="T2" fmla="*/ 243 w 251"/>
              <a:gd name="T3" fmla="*/ 19 h 164"/>
              <a:gd name="T4" fmla="*/ 244 w 251"/>
              <a:gd name="T5" fmla="*/ 35 h 164"/>
              <a:gd name="T6" fmla="*/ 245 w 251"/>
              <a:gd name="T7" fmla="*/ 62 h 164"/>
              <a:gd name="T8" fmla="*/ 247 w 251"/>
              <a:gd name="T9" fmla="*/ 75 h 164"/>
              <a:gd name="T10" fmla="*/ 248 w 251"/>
              <a:gd name="T11" fmla="*/ 87 h 164"/>
              <a:gd name="T12" fmla="*/ 249 w 251"/>
              <a:gd name="T13" fmla="*/ 107 h 164"/>
              <a:gd name="T14" fmla="*/ 250 w 251"/>
              <a:gd name="T15" fmla="*/ 140 h 164"/>
              <a:gd name="T16" fmla="*/ 251 w 251"/>
              <a:gd name="T17" fmla="*/ 155 h 164"/>
              <a:gd name="T18" fmla="*/ 237 w 251"/>
              <a:gd name="T19" fmla="*/ 161 h 164"/>
              <a:gd name="T20" fmla="*/ 221 w 251"/>
              <a:gd name="T21" fmla="*/ 162 h 164"/>
              <a:gd name="T22" fmla="*/ 214 w 251"/>
              <a:gd name="T23" fmla="*/ 162 h 164"/>
              <a:gd name="T24" fmla="*/ 206 w 251"/>
              <a:gd name="T25" fmla="*/ 162 h 164"/>
              <a:gd name="T26" fmla="*/ 201 w 251"/>
              <a:gd name="T27" fmla="*/ 162 h 164"/>
              <a:gd name="T28" fmla="*/ 190 w 251"/>
              <a:gd name="T29" fmla="*/ 162 h 164"/>
              <a:gd name="T30" fmla="*/ 178 w 251"/>
              <a:gd name="T31" fmla="*/ 162 h 164"/>
              <a:gd name="T32" fmla="*/ 171 w 251"/>
              <a:gd name="T33" fmla="*/ 162 h 164"/>
              <a:gd name="T34" fmla="*/ 156 w 251"/>
              <a:gd name="T35" fmla="*/ 162 h 164"/>
              <a:gd name="T36" fmla="*/ 149 w 251"/>
              <a:gd name="T37" fmla="*/ 162 h 164"/>
              <a:gd name="T38" fmla="*/ 142 w 251"/>
              <a:gd name="T39" fmla="*/ 162 h 164"/>
              <a:gd name="T40" fmla="*/ 141 w 251"/>
              <a:gd name="T41" fmla="*/ 162 h 164"/>
              <a:gd name="T42" fmla="*/ 130 w 251"/>
              <a:gd name="T43" fmla="*/ 163 h 164"/>
              <a:gd name="T44" fmla="*/ 121 w 251"/>
              <a:gd name="T45" fmla="*/ 163 h 164"/>
              <a:gd name="T46" fmla="*/ 117 w 251"/>
              <a:gd name="T47" fmla="*/ 163 h 164"/>
              <a:gd name="T48" fmla="*/ 100 w 251"/>
              <a:gd name="T49" fmla="*/ 163 h 164"/>
              <a:gd name="T50" fmla="*/ 73 w 251"/>
              <a:gd name="T51" fmla="*/ 163 h 164"/>
              <a:gd name="T52" fmla="*/ 60 w 251"/>
              <a:gd name="T53" fmla="*/ 163 h 164"/>
              <a:gd name="T54" fmla="*/ 54 w 251"/>
              <a:gd name="T55" fmla="*/ 163 h 164"/>
              <a:gd name="T56" fmla="*/ 43 w 251"/>
              <a:gd name="T57" fmla="*/ 164 h 164"/>
              <a:gd name="T58" fmla="*/ 30 w 251"/>
              <a:gd name="T59" fmla="*/ 164 h 164"/>
              <a:gd name="T60" fmla="*/ 25 w 251"/>
              <a:gd name="T61" fmla="*/ 163 h 164"/>
              <a:gd name="T62" fmla="*/ 6 w 251"/>
              <a:gd name="T63" fmla="*/ 163 h 164"/>
              <a:gd name="T64" fmla="*/ 1 w 251"/>
              <a:gd name="T65" fmla="*/ 144 h 164"/>
              <a:gd name="T66" fmla="*/ 1 w 251"/>
              <a:gd name="T67" fmla="*/ 135 h 164"/>
              <a:gd name="T68" fmla="*/ 1 w 251"/>
              <a:gd name="T69" fmla="*/ 122 h 164"/>
              <a:gd name="T70" fmla="*/ 1 w 251"/>
              <a:gd name="T71" fmla="*/ 111 h 164"/>
              <a:gd name="T72" fmla="*/ 1 w 251"/>
              <a:gd name="T73" fmla="*/ 107 h 164"/>
              <a:gd name="T74" fmla="*/ 1 w 251"/>
              <a:gd name="T75" fmla="*/ 94 h 164"/>
              <a:gd name="T76" fmla="*/ 0 w 251"/>
              <a:gd name="T77" fmla="*/ 78 h 164"/>
              <a:gd name="T78" fmla="*/ 0 w 251"/>
              <a:gd name="T79" fmla="*/ 59 h 164"/>
              <a:gd name="T80" fmla="*/ 5 w 251"/>
              <a:gd name="T81" fmla="*/ 56 h 164"/>
              <a:gd name="T82" fmla="*/ 27 w 251"/>
              <a:gd name="T83" fmla="*/ 55 h 164"/>
              <a:gd name="T84" fmla="*/ 27 w 251"/>
              <a:gd name="T85" fmla="*/ 46 h 164"/>
              <a:gd name="T86" fmla="*/ 26 w 251"/>
              <a:gd name="T87" fmla="*/ 34 h 164"/>
              <a:gd name="T88" fmla="*/ 26 w 251"/>
              <a:gd name="T89" fmla="*/ 9 h 164"/>
              <a:gd name="T90" fmla="*/ 35 w 251"/>
              <a:gd name="T91" fmla="*/ 2 h 164"/>
              <a:gd name="T92" fmla="*/ 48 w 251"/>
              <a:gd name="T93" fmla="*/ 2 h 164"/>
              <a:gd name="T94" fmla="*/ 59 w 251"/>
              <a:gd name="T95" fmla="*/ 2 h 164"/>
              <a:gd name="T96" fmla="*/ 69 w 251"/>
              <a:gd name="T97" fmla="*/ 2 h 164"/>
              <a:gd name="T98" fmla="*/ 88 w 251"/>
              <a:gd name="T99" fmla="*/ 1 h 164"/>
              <a:gd name="T100" fmla="*/ 107 w 251"/>
              <a:gd name="T101" fmla="*/ 1 h 164"/>
              <a:gd name="T102" fmla="*/ 128 w 251"/>
              <a:gd name="T103" fmla="*/ 1 h 164"/>
              <a:gd name="T104" fmla="*/ 140 w 251"/>
              <a:gd name="T105" fmla="*/ 1 h 164"/>
              <a:gd name="T106" fmla="*/ 157 w 251"/>
              <a:gd name="T107" fmla="*/ 1 h 164"/>
              <a:gd name="T108" fmla="*/ 177 w 251"/>
              <a:gd name="T109" fmla="*/ 1 h 164"/>
              <a:gd name="T110" fmla="*/ 198 w 251"/>
              <a:gd name="T111" fmla="*/ 1 h 164"/>
              <a:gd name="T112" fmla="*/ 214 w 251"/>
              <a:gd name="T113" fmla="*/ 0 h 164"/>
              <a:gd name="T114" fmla="*/ 242 w 251"/>
              <a:gd name="T115" fmla="*/ 0 h 16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51" h="164">
                <a:moveTo>
                  <a:pt x="242" y="0"/>
                </a:moveTo>
                <a:lnTo>
                  <a:pt x="243" y="0"/>
                </a:lnTo>
                <a:lnTo>
                  <a:pt x="243" y="1"/>
                </a:lnTo>
                <a:lnTo>
                  <a:pt x="243" y="2"/>
                </a:lnTo>
                <a:lnTo>
                  <a:pt x="243" y="6"/>
                </a:lnTo>
                <a:lnTo>
                  <a:pt x="243" y="7"/>
                </a:lnTo>
                <a:lnTo>
                  <a:pt x="243" y="10"/>
                </a:lnTo>
                <a:lnTo>
                  <a:pt x="243" y="14"/>
                </a:lnTo>
                <a:lnTo>
                  <a:pt x="243" y="16"/>
                </a:lnTo>
                <a:lnTo>
                  <a:pt x="243" y="19"/>
                </a:lnTo>
                <a:lnTo>
                  <a:pt x="244" y="22"/>
                </a:lnTo>
                <a:lnTo>
                  <a:pt x="244" y="26"/>
                </a:lnTo>
                <a:lnTo>
                  <a:pt x="244" y="27"/>
                </a:lnTo>
                <a:lnTo>
                  <a:pt x="244" y="28"/>
                </a:lnTo>
                <a:lnTo>
                  <a:pt x="244" y="31"/>
                </a:lnTo>
                <a:lnTo>
                  <a:pt x="244" y="35"/>
                </a:lnTo>
                <a:lnTo>
                  <a:pt x="244" y="36"/>
                </a:lnTo>
                <a:lnTo>
                  <a:pt x="244" y="40"/>
                </a:lnTo>
                <a:lnTo>
                  <a:pt x="245" y="46"/>
                </a:lnTo>
                <a:lnTo>
                  <a:pt x="245" y="50"/>
                </a:lnTo>
                <a:lnTo>
                  <a:pt x="245" y="62"/>
                </a:lnTo>
                <a:lnTo>
                  <a:pt x="247" y="65"/>
                </a:lnTo>
                <a:lnTo>
                  <a:pt x="247" y="67"/>
                </a:lnTo>
                <a:lnTo>
                  <a:pt x="247" y="72"/>
                </a:lnTo>
                <a:lnTo>
                  <a:pt x="247" y="75"/>
                </a:lnTo>
                <a:lnTo>
                  <a:pt x="248" y="81"/>
                </a:lnTo>
                <a:lnTo>
                  <a:pt x="248" y="83"/>
                </a:lnTo>
                <a:lnTo>
                  <a:pt x="248" y="86"/>
                </a:lnTo>
                <a:lnTo>
                  <a:pt x="248" y="87"/>
                </a:lnTo>
                <a:lnTo>
                  <a:pt x="248" y="90"/>
                </a:lnTo>
                <a:lnTo>
                  <a:pt x="248" y="95"/>
                </a:lnTo>
                <a:lnTo>
                  <a:pt x="248" y="97"/>
                </a:lnTo>
                <a:lnTo>
                  <a:pt x="249" y="102"/>
                </a:lnTo>
                <a:lnTo>
                  <a:pt x="249" y="105"/>
                </a:lnTo>
                <a:lnTo>
                  <a:pt x="249" y="107"/>
                </a:lnTo>
                <a:lnTo>
                  <a:pt x="250" y="123"/>
                </a:lnTo>
                <a:lnTo>
                  <a:pt x="250" y="126"/>
                </a:lnTo>
                <a:lnTo>
                  <a:pt x="250" y="128"/>
                </a:lnTo>
                <a:lnTo>
                  <a:pt x="250" y="130"/>
                </a:lnTo>
                <a:lnTo>
                  <a:pt x="250" y="135"/>
                </a:lnTo>
                <a:lnTo>
                  <a:pt x="250" y="140"/>
                </a:lnTo>
                <a:lnTo>
                  <a:pt x="251" y="145"/>
                </a:lnTo>
                <a:lnTo>
                  <a:pt x="251" y="147"/>
                </a:lnTo>
                <a:lnTo>
                  <a:pt x="251" y="150"/>
                </a:lnTo>
                <a:lnTo>
                  <a:pt x="251" y="152"/>
                </a:lnTo>
                <a:lnTo>
                  <a:pt x="251" y="155"/>
                </a:lnTo>
                <a:lnTo>
                  <a:pt x="251" y="159"/>
                </a:lnTo>
                <a:lnTo>
                  <a:pt x="251" y="161"/>
                </a:lnTo>
                <a:lnTo>
                  <a:pt x="245" y="161"/>
                </a:lnTo>
                <a:lnTo>
                  <a:pt x="242" y="161"/>
                </a:lnTo>
                <a:lnTo>
                  <a:pt x="239" y="161"/>
                </a:lnTo>
                <a:lnTo>
                  <a:pt x="237" y="161"/>
                </a:lnTo>
                <a:lnTo>
                  <a:pt x="235" y="161"/>
                </a:lnTo>
                <a:lnTo>
                  <a:pt x="232" y="161"/>
                </a:lnTo>
                <a:lnTo>
                  <a:pt x="231" y="161"/>
                </a:lnTo>
                <a:lnTo>
                  <a:pt x="228" y="161"/>
                </a:lnTo>
                <a:lnTo>
                  <a:pt x="226" y="161"/>
                </a:lnTo>
                <a:lnTo>
                  <a:pt x="221" y="162"/>
                </a:lnTo>
                <a:lnTo>
                  <a:pt x="218" y="162"/>
                </a:lnTo>
                <a:lnTo>
                  <a:pt x="216" y="162"/>
                </a:lnTo>
                <a:lnTo>
                  <a:pt x="214" y="162"/>
                </a:lnTo>
                <a:lnTo>
                  <a:pt x="209" y="162"/>
                </a:lnTo>
                <a:lnTo>
                  <a:pt x="206" y="162"/>
                </a:lnTo>
                <a:lnTo>
                  <a:pt x="205" y="162"/>
                </a:lnTo>
                <a:lnTo>
                  <a:pt x="202" y="162"/>
                </a:lnTo>
                <a:lnTo>
                  <a:pt x="201" y="162"/>
                </a:lnTo>
                <a:lnTo>
                  <a:pt x="198" y="162"/>
                </a:lnTo>
                <a:lnTo>
                  <a:pt x="195" y="162"/>
                </a:lnTo>
                <a:lnTo>
                  <a:pt x="194" y="162"/>
                </a:lnTo>
                <a:lnTo>
                  <a:pt x="192" y="162"/>
                </a:lnTo>
                <a:lnTo>
                  <a:pt x="190" y="162"/>
                </a:lnTo>
                <a:lnTo>
                  <a:pt x="188" y="162"/>
                </a:lnTo>
                <a:lnTo>
                  <a:pt x="187" y="162"/>
                </a:lnTo>
                <a:lnTo>
                  <a:pt x="184" y="162"/>
                </a:lnTo>
                <a:lnTo>
                  <a:pt x="179" y="162"/>
                </a:lnTo>
                <a:lnTo>
                  <a:pt x="178" y="162"/>
                </a:lnTo>
                <a:lnTo>
                  <a:pt x="177" y="162"/>
                </a:lnTo>
                <a:lnTo>
                  <a:pt x="174" y="162"/>
                </a:lnTo>
                <a:lnTo>
                  <a:pt x="173" y="162"/>
                </a:lnTo>
                <a:lnTo>
                  <a:pt x="172" y="162"/>
                </a:lnTo>
                <a:lnTo>
                  <a:pt x="171" y="162"/>
                </a:lnTo>
                <a:lnTo>
                  <a:pt x="170" y="162"/>
                </a:lnTo>
                <a:lnTo>
                  <a:pt x="169" y="162"/>
                </a:lnTo>
                <a:lnTo>
                  <a:pt x="166" y="162"/>
                </a:lnTo>
                <a:lnTo>
                  <a:pt x="165" y="162"/>
                </a:lnTo>
                <a:lnTo>
                  <a:pt x="158" y="162"/>
                </a:lnTo>
                <a:lnTo>
                  <a:pt x="156" y="162"/>
                </a:lnTo>
                <a:lnTo>
                  <a:pt x="153" y="162"/>
                </a:lnTo>
                <a:lnTo>
                  <a:pt x="152" y="162"/>
                </a:lnTo>
                <a:lnTo>
                  <a:pt x="150" y="162"/>
                </a:lnTo>
                <a:lnTo>
                  <a:pt x="149" y="162"/>
                </a:lnTo>
                <a:lnTo>
                  <a:pt x="147" y="162"/>
                </a:lnTo>
                <a:lnTo>
                  <a:pt x="146" y="162"/>
                </a:lnTo>
                <a:lnTo>
                  <a:pt x="145" y="162"/>
                </a:lnTo>
                <a:lnTo>
                  <a:pt x="144" y="162"/>
                </a:lnTo>
                <a:lnTo>
                  <a:pt x="142" y="162"/>
                </a:lnTo>
                <a:lnTo>
                  <a:pt x="141" y="162"/>
                </a:lnTo>
                <a:lnTo>
                  <a:pt x="140" y="162"/>
                </a:lnTo>
                <a:lnTo>
                  <a:pt x="139" y="162"/>
                </a:lnTo>
                <a:lnTo>
                  <a:pt x="132" y="163"/>
                </a:lnTo>
                <a:lnTo>
                  <a:pt x="130" y="163"/>
                </a:lnTo>
                <a:lnTo>
                  <a:pt x="128" y="163"/>
                </a:lnTo>
                <a:lnTo>
                  <a:pt x="125" y="163"/>
                </a:lnTo>
                <a:lnTo>
                  <a:pt x="123" y="163"/>
                </a:lnTo>
                <a:lnTo>
                  <a:pt x="121" y="163"/>
                </a:lnTo>
                <a:lnTo>
                  <a:pt x="120" y="163"/>
                </a:lnTo>
                <a:lnTo>
                  <a:pt x="118" y="163"/>
                </a:lnTo>
                <a:lnTo>
                  <a:pt x="117" y="163"/>
                </a:lnTo>
                <a:lnTo>
                  <a:pt x="113" y="163"/>
                </a:lnTo>
                <a:lnTo>
                  <a:pt x="112" y="163"/>
                </a:lnTo>
                <a:lnTo>
                  <a:pt x="110" y="163"/>
                </a:lnTo>
                <a:lnTo>
                  <a:pt x="104" y="163"/>
                </a:lnTo>
                <a:lnTo>
                  <a:pt x="100" y="163"/>
                </a:lnTo>
                <a:lnTo>
                  <a:pt x="98" y="163"/>
                </a:lnTo>
                <a:lnTo>
                  <a:pt x="92" y="163"/>
                </a:lnTo>
                <a:lnTo>
                  <a:pt x="81" y="163"/>
                </a:lnTo>
                <a:lnTo>
                  <a:pt x="77" y="163"/>
                </a:lnTo>
                <a:lnTo>
                  <a:pt x="73" y="163"/>
                </a:lnTo>
                <a:lnTo>
                  <a:pt x="70" y="163"/>
                </a:lnTo>
                <a:lnTo>
                  <a:pt x="62" y="163"/>
                </a:lnTo>
                <a:lnTo>
                  <a:pt x="61" y="163"/>
                </a:lnTo>
                <a:lnTo>
                  <a:pt x="60" y="163"/>
                </a:lnTo>
                <a:lnTo>
                  <a:pt x="59" y="163"/>
                </a:lnTo>
                <a:lnTo>
                  <a:pt x="58" y="163"/>
                </a:lnTo>
                <a:lnTo>
                  <a:pt x="57" y="163"/>
                </a:lnTo>
                <a:lnTo>
                  <a:pt x="54" y="163"/>
                </a:lnTo>
                <a:lnTo>
                  <a:pt x="52" y="163"/>
                </a:lnTo>
                <a:lnTo>
                  <a:pt x="50" y="163"/>
                </a:lnTo>
                <a:lnTo>
                  <a:pt x="49" y="164"/>
                </a:lnTo>
                <a:lnTo>
                  <a:pt x="48" y="164"/>
                </a:lnTo>
                <a:lnTo>
                  <a:pt x="45" y="164"/>
                </a:lnTo>
                <a:lnTo>
                  <a:pt x="43" y="164"/>
                </a:lnTo>
                <a:lnTo>
                  <a:pt x="41" y="164"/>
                </a:lnTo>
                <a:lnTo>
                  <a:pt x="38" y="164"/>
                </a:lnTo>
                <a:lnTo>
                  <a:pt x="34" y="164"/>
                </a:lnTo>
                <a:lnTo>
                  <a:pt x="33" y="164"/>
                </a:lnTo>
                <a:lnTo>
                  <a:pt x="30" y="164"/>
                </a:lnTo>
                <a:lnTo>
                  <a:pt x="29" y="164"/>
                </a:lnTo>
                <a:lnTo>
                  <a:pt x="28" y="164"/>
                </a:lnTo>
                <a:lnTo>
                  <a:pt x="28" y="163"/>
                </a:lnTo>
                <a:lnTo>
                  <a:pt x="25" y="163"/>
                </a:lnTo>
                <a:lnTo>
                  <a:pt x="24" y="163"/>
                </a:lnTo>
                <a:lnTo>
                  <a:pt x="17" y="163"/>
                </a:lnTo>
                <a:lnTo>
                  <a:pt x="14" y="163"/>
                </a:lnTo>
                <a:lnTo>
                  <a:pt x="11" y="163"/>
                </a:lnTo>
                <a:lnTo>
                  <a:pt x="10" y="163"/>
                </a:lnTo>
                <a:lnTo>
                  <a:pt x="6" y="163"/>
                </a:lnTo>
                <a:lnTo>
                  <a:pt x="1" y="163"/>
                </a:lnTo>
                <a:lnTo>
                  <a:pt x="1" y="158"/>
                </a:lnTo>
                <a:lnTo>
                  <a:pt x="1" y="156"/>
                </a:lnTo>
                <a:lnTo>
                  <a:pt x="1" y="154"/>
                </a:lnTo>
                <a:lnTo>
                  <a:pt x="1" y="153"/>
                </a:lnTo>
                <a:lnTo>
                  <a:pt x="1" y="144"/>
                </a:lnTo>
                <a:lnTo>
                  <a:pt x="1" y="142"/>
                </a:lnTo>
                <a:lnTo>
                  <a:pt x="1" y="137"/>
                </a:lnTo>
                <a:lnTo>
                  <a:pt x="1" y="136"/>
                </a:lnTo>
                <a:lnTo>
                  <a:pt x="1" y="135"/>
                </a:lnTo>
                <a:lnTo>
                  <a:pt x="1" y="130"/>
                </a:lnTo>
                <a:lnTo>
                  <a:pt x="1" y="127"/>
                </a:lnTo>
                <a:lnTo>
                  <a:pt x="1" y="123"/>
                </a:lnTo>
                <a:lnTo>
                  <a:pt x="1" y="122"/>
                </a:lnTo>
                <a:lnTo>
                  <a:pt x="1" y="115"/>
                </a:lnTo>
                <a:lnTo>
                  <a:pt x="1" y="114"/>
                </a:lnTo>
                <a:lnTo>
                  <a:pt x="1" y="111"/>
                </a:lnTo>
                <a:lnTo>
                  <a:pt x="1" y="110"/>
                </a:lnTo>
                <a:lnTo>
                  <a:pt x="1" y="108"/>
                </a:lnTo>
                <a:lnTo>
                  <a:pt x="1" y="107"/>
                </a:lnTo>
                <a:lnTo>
                  <a:pt x="1" y="103"/>
                </a:lnTo>
                <a:lnTo>
                  <a:pt x="1" y="100"/>
                </a:lnTo>
                <a:lnTo>
                  <a:pt x="1" y="99"/>
                </a:lnTo>
                <a:lnTo>
                  <a:pt x="1" y="97"/>
                </a:lnTo>
                <a:lnTo>
                  <a:pt x="1" y="94"/>
                </a:lnTo>
                <a:lnTo>
                  <a:pt x="1" y="92"/>
                </a:lnTo>
                <a:lnTo>
                  <a:pt x="1" y="91"/>
                </a:lnTo>
                <a:lnTo>
                  <a:pt x="0" y="86"/>
                </a:lnTo>
                <a:lnTo>
                  <a:pt x="0" y="81"/>
                </a:lnTo>
                <a:lnTo>
                  <a:pt x="0" y="78"/>
                </a:lnTo>
                <a:lnTo>
                  <a:pt x="0" y="68"/>
                </a:lnTo>
                <a:lnTo>
                  <a:pt x="0" y="64"/>
                </a:lnTo>
                <a:lnTo>
                  <a:pt x="0" y="63"/>
                </a:lnTo>
                <a:lnTo>
                  <a:pt x="0" y="60"/>
                </a:lnTo>
                <a:lnTo>
                  <a:pt x="0" y="59"/>
                </a:lnTo>
                <a:lnTo>
                  <a:pt x="0" y="58"/>
                </a:lnTo>
                <a:lnTo>
                  <a:pt x="0" y="56"/>
                </a:lnTo>
                <a:lnTo>
                  <a:pt x="2" y="56"/>
                </a:lnTo>
                <a:lnTo>
                  <a:pt x="3" y="56"/>
                </a:lnTo>
                <a:lnTo>
                  <a:pt x="5" y="56"/>
                </a:lnTo>
                <a:lnTo>
                  <a:pt x="10" y="56"/>
                </a:lnTo>
                <a:lnTo>
                  <a:pt x="12" y="56"/>
                </a:lnTo>
                <a:lnTo>
                  <a:pt x="22" y="56"/>
                </a:lnTo>
                <a:lnTo>
                  <a:pt x="27" y="56"/>
                </a:lnTo>
                <a:lnTo>
                  <a:pt x="27" y="55"/>
                </a:lnTo>
                <a:lnTo>
                  <a:pt x="27" y="54"/>
                </a:lnTo>
                <a:lnTo>
                  <a:pt x="27" y="51"/>
                </a:lnTo>
                <a:lnTo>
                  <a:pt x="27" y="46"/>
                </a:lnTo>
                <a:lnTo>
                  <a:pt x="27" y="42"/>
                </a:lnTo>
                <a:lnTo>
                  <a:pt x="27" y="40"/>
                </a:lnTo>
                <a:lnTo>
                  <a:pt x="26" y="39"/>
                </a:lnTo>
                <a:lnTo>
                  <a:pt x="26" y="38"/>
                </a:lnTo>
                <a:lnTo>
                  <a:pt x="26" y="36"/>
                </a:lnTo>
                <a:lnTo>
                  <a:pt x="26" y="34"/>
                </a:lnTo>
                <a:lnTo>
                  <a:pt x="26" y="32"/>
                </a:lnTo>
                <a:lnTo>
                  <a:pt x="26" y="31"/>
                </a:lnTo>
                <a:lnTo>
                  <a:pt x="26" y="25"/>
                </a:lnTo>
                <a:lnTo>
                  <a:pt x="26" y="22"/>
                </a:lnTo>
                <a:lnTo>
                  <a:pt x="26" y="9"/>
                </a:lnTo>
                <a:lnTo>
                  <a:pt x="26" y="2"/>
                </a:lnTo>
                <a:lnTo>
                  <a:pt x="32" y="2"/>
                </a:lnTo>
                <a:lnTo>
                  <a:pt x="35" y="2"/>
                </a:lnTo>
                <a:lnTo>
                  <a:pt x="36" y="2"/>
                </a:lnTo>
                <a:lnTo>
                  <a:pt x="37" y="2"/>
                </a:lnTo>
                <a:lnTo>
                  <a:pt x="40" y="2"/>
                </a:lnTo>
                <a:lnTo>
                  <a:pt x="44" y="2"/>
                </a:lnTo>
                <a:lnTo>
                  <a:pt x="48" y="2"/>
                </a:lnTo>
                <a:lnTo>
                  <a:pt x="50" y="2"/>
                </a:lnTo>
                <a:lnTo>
                  <a:pt x="52" y="2"/>
                </a:lnTo>
                <a:lnTo>
                  <a:pt x="54" y="2"/>
                </a:lnTo>
                <a:lnTo>
                  <a:pt x="59" y="2"/>
                </a:lnTo>
                <a:lnTo>
                  <a:pt x="60" y="2"/>
                </a:lnTo>
                <a:lnTo>
                  <a:pt x="67" y="2"/>
                </a:lnTo>
                <a:lnTo>
                  <a:pt x="69" y="2"/>
                </a:lnTo>
                <a:lnTo>
                  <a:pt x="70" y="2"/>
                </a:lnTo>
                <a:lnTo>
                  <a:pt x="75" y="2"/>
                </a:lnTo>
                <a:lnTo>
                  <a:pt x="80" y="2"/>
                </a:lnTo>
                <a:lnTo>
                  <a:pt x="86" y="1"/>
                </a:lnTo>
                <a:lnTo>
                  <a:pt x="88" y="1"/>
                </a:lnTo>
                <a:lnTo>
                  <a:pt x="89" y="1"/>
                </a:lnTo>
                <a:lnTo>
                  <a:pt x="93" y="1"/>
                </a:lnTo>
                <a:lnTo>
                  <a:pt x="101" y="1"/>
                </a:lnTo>
                <a:lnTo>
                  <a:pt x="102" y="1"/>
                </a:lnTo>
                <a:lnTo>
                  <a:pt x="107" y="1"/>
                </a:lnTo>
                <a:lnTo>
                  <a:pt x="115" y="1"/>
                </a:lnTo>
                <a:lnTo>
                  <a:pt x="121" y="1"/>
                </a:lnTo>
                <a:lnTo>
                  <a:pt x="123" y="1"/>
                </a:lnTo>
                <a:lnTo>
                  <a:pt x="125" y="1"/>
                </a:lnTo>
                <a:lnTo>
                  <a:pt x="126" y="1"/>
                </a:lnTo>
                <a:lnTo>
                  <a:pt x="128" y="1"/>
                </a:lnTo>
                <a:lnTo>
                  <a:pt x="134" y="1"/>
                </a:lnTo>
                <a:lnTo>
                  <a:pt x="136" y="1"/>
                </a:lnTo>
                <a:lnTo>
                  <a:pt x="137" y="1"/>
                </a:lnTo>
                <a:lnTo>
                  <a:pt x="140" y="1"/>
                </a:lnTo>
                <a:lnTo>
                  <a:pt x="145" y="1"/>
                </a:lnTo>
                <a:lnTo>
                  <a:pt x="147" y="1"/>
                </a:lnTo>
                <a:lnTo>
                  <a:pt x="148" y="1"/>
                </a:lnTo>
                <a:lnTo>
                  <a:pt x="150" y="1"/>
                </a:lnTo>
                <a:lnTo>
                  <a:pt x="157" y="1"/>
                </a:lnTo>
                <a:lnTo>
                  <a:pt x="169" y="1"/>
                </a:lnTo>
                <a:lnTo>
                  <a:pt x="172" y="1"/>
                </a:lnTo>
                <a:lnTo>
                  <a:pt x="176" y="1"/>
                </a:lnTo>
                <a:lnTo>
                  <a:pt x="177" y="1"/>
                </a:lnTo>
                <a:lnTo>
                  <a:pt x="178" y="1"/>
                </a:lnTo>
                <a:lnTo>
                  <a:pt x="182" y="1"/>
                </a:lnTo>
                <a:lnTo>
                  <a:pt x="188" y="1"/>
                </a:lnTo>
                <a:lnTo>
                  <a:pt x="194" y="1"/>
                </a:lnTo>
                <a:lnTo>
                  <a:pt x="198" y="1"/>
                </a:lnTo>
                <a:lnTo>
                  <a:pt x="201" y="1"/>
                </a:lnTo>
                <a:lnTo>
                  <a:pt x="202" y="0"/>
                </a:lnTo>
                <a:lnTo>
                  <a:pt x="203" y="1"/>
                </a:lnTo>
                <a:lnTo>
                  <a:pt x="208" y="0"/>
                </a:lnTo>
                <a:lnTo>
                  <a:pt x="214" y="0"/>
                </a:lnTo>
                <a:lnTo>
                  <a:pt x="227" y="0"/>
                </a:lnTo>
                <a:lnTo>
                  <a:pt x="232" y="0"/>
                </a:lnTo>
                <a:lnTo>
                  <a:pt x="233" y="0"/>
                </a:lnTo>
                <a:lnTo>
                  <a:pt x="241" y="0"/>
                </a:lnTo>
                <a:lnTo>
                  <a:pt x="242" y="0"/>
                </a:lnTo>
                <a:close/>
              </a:path>
            </a:pathLst>
          </a:custGeom>
          <a:solidFill>
            <a:srgbClr val="00FFFF"/>
          </a:solidFill>
          <a:ln w="3175">
            <a:solidFill>
              <a:schemeClr val="tx1">
                <a:lumMod val="95000"/>
                <a:lumOff val="5000"/>
              </a:schemeClr>
            </a:solidFill>
            <a:prstDash val="solid"/>
            <a:round/>
            <a:headEnd/>
            <a:tailEnd/>
          </a:ln>
        </p:spPr>
        <p:txBody>
          <a:bodyPr/>
          <a:lstStyle/>
          <a:p>
            <a:endParaRPr lang="en-US" dirty="0"/>
          </a:p>
        </p:txBody>
      </p:sp>
      <p:sp>
        <p:nvSpPr>
          <p:cNvPr id="128" name="Freeform 193"/>
          <p:cNvSpPr>
            <a:spLocks/>
          </p:cNvSpPr>
          <p:nvPr/>
        </p:nvSpPr>
        <p:spPr bwMode="auto">
          <a:xfrm>
            <a:off x="5795084" y="5696789"/>
            <a:ext cx="630451" cy="358464"/>
          </a:xfrm>
          <a:custGeom>
            <a:avLst/>
            <a:gdLst>
              <a:gd name="T0" fmla="*/ 242 w 243"/>
              <a:gd name="T1" fmla="*/ 8 h 163"/>
              <a:gd name="T2" fmla="*/ 243 w 243"/>
              <a:gd name="T3" fmla="*/ 35 h 163"/>
              <a:gd name="T4" fmla="*/ 243 w 243"/>
              <a:gd name="T5" fmla="*/ 44 h 163"/>
              <a:gd name="T6" fmla="*/ 243 w 243"/>
              <a:gd name="T7" fmla="*/ 52 h 163"/>
              <a:gd name="T8" fmla="*/ 243 w 243"/>
              <a:gd name="T9" fmla="*/ 59 h 163"/>
              <a:gd name="T10" fmla="*/ 243 w 243"/>
              <a:gd name="T11" fmla="*/ 71 h 163"/>
              <a:gd name="T12" fmla="*/ 243 w 243"/>
              <a:gd name="T13" fmla="*/ 80 h 163"/>
              <a:gd name="T14" fmla="*/ 243 w 243"/>
              <a:gd name="T15" fmla="*/ 100 h 163"/>
              <a:gd name="T16" fmla="*/ 243 w 243"/>
              <a:gd name="T17" fmla="*/ 121 h 163"/>
              <a:gd name="T18" fmla="*/ 243 w 243"/>
              <a:gd name="T19" fmla="*/ 139 h 163"/>
              <a:gd name="T20" fmla="*/ 235 w 243"/>
              <a:gd name="T21" fmla="*/ 144 h 163"/>
              <a:gd name="T22" fmla="*/ 207 w 243"/>
              <a:gd name="T23" fmla="*/ 144 h 163"/>
              <a:gd name="T24" fmla="*/ 186 w 243"/>
              <a:gd name="T25" fmla="*/ 144 h 163"/>
              <a:gd name="T26" fmla="*/ 174 w 243"/>
              <a:gd name="T27" fmla="*/ 144 h 163"/>
              <a:gd name="T28" fmla="*/ 150 w 243"/>
              <a:gd name="T29" fmla="*/ 144 h 163"/>
              <a:gd name="T30" fmla="*/ 132 w 243"/>
              <a:gd name="T31" fmla="*/ 144 h 163"/>
              <a:gd name="T32" fmla="*/ 119 w 243"/>
              <a:gd name="T33" fmla="*/ 144 h 163"/>
              <a:gd name="T34" fmla="*/ 112 w 243"/>
              <a:gd name="T35" fmla="*/ 144 h 163"/>
              <a:gd name="T36" fmla="*/ 103 w 243"/>
              <a:gd name="T37" fmla="*/ 144 h 163"/>
              <a:gd name="T38" fmla="*/ 92 w 243"/>
              <a:gd name="T39" fmla="*/ 145 h 163"/>
              <a:gd name="T40" fmla="*/ 83 w 243"/>
              <a:gd name="T41" fmla="*/ 145 h 163"/>
              <a:gd name="T42" fmla="*/ 58 w 243"/>
              <a:gd name="T43" fmla="*/ 145 h 163"/>
              <a:gd name="T44" fmla="*/ 54 w 243"/>
              <a:gd name="T45" fmla="*/ 154 h 163"/>
              <a:gd name="T46" fmla="*/ 50 w 243"/>
              <a:gd name="T47" fmla="*/ 163 h 163"/>
              <a:gd name="T48" fmla="*/ 37 w 243"/>
              <a:gd name="T49" fmla="*/ 163 h 163"/>
              <a:gd name="T50" fmla="*/ 20 w 243"/>
              <a:gd name="T51" fmla="*/ 163 h 163"/>
              <a:gd name="T52" fmla="*/ 2 w 243"/>
              <a:gd name="T53" fmla="*/ 163 h 163"/>
              <a:gd name="T54" fmla="*/ 0 w 243"/>
              <a:gd name="T55" fmla="*/ 158 h 163"/>
              <a:gd name="T56" fmla="*/ 0 w 243"/>
              <a:gd name="T57" fmla="*/ 136 h 163"/>
              <a:gd name="T58" fmla="*/ 0 w 243"/>
              <a:gd name="T59" fmla="*/ 120 h 163"/>
              <a:gd name="T60" fmla="*/ 0 w 243"/>
              <a:gd name="T61" fmla="*/ 110 h 163"/>
              <a:gd name="T62" fmla="*/ 0 w 243"/>
              <a:gd name="T63" fmla="*/ 91 h 163"/>
              <a:gd name="T64" fmla="*/ 0 w 243"/>
              <a:gd name="T65" fmla="*/ 78 h 163"/>
              <a:gd name="T66" fmla="*/ 0 w 243"/>
              <a:gd name="T67" fmla="*/ 62 h 163"/>
              <a:gd name="T68" fmla="*/ 0 w 243"/>
              <a:gd name="T69" fmla="*/ 57 h 163"/>
              <a:gd name="T70" fmla="*/ 0 w 243"/>
              <a:gd name="T71" fmla="*/ 46 h 163"/>
              <a:gd name="T72" fmla="*/ 0 w 243"/>
              <a:gd name="T73" fmla="*/ 23 h 163"/>
              <a:gd name="T74" fmla="*/ 0 w 243"/>
              <a:gd name="T75" fmla="*/ 6 h 163"/>
              <a:gd name="T76" fmla="*/ 21 w 243"/>
              <a:gd name="T77" fmla="*/ 2 h 163"/>
              <a:gd name="T78" fmla="*/ 46 w 243"/>
              <a:gd name="T79" fmla="*/ 1 h 163"/>
              <a:gd name="T80" fmla="*/ 63 w 243"/>
              <a:gd name="T81" fmla="*/ 1 h 163"/>
              <a:gd name="T82" fmla="*/ 76 w 243"/>
              <a:gd name="T83" fmla="*/ 1 h 163"/>
              <a:gd name="T84" fmla="*/ 90 w 243"/>
              <a:gd name="T85" fmla="*/ 1 h 163"/>
              <a:gd name="T86" fmla="*/ 93 w 243"/>
              <a:gd name="T87" fmla="*/ 1 h 163"/>
              <a:gd name="T88" fmla="*/ 111 w 243"/>
              <a:gd name="T89" fmla="*/ 1 h 163"/>
              <a:gd name="T90" fmla="*/ 124 w 243"/>
              <a:gd name="T91" fmla="*/ 1 h 163"/>
              <a:gd name="T92" fmla="*/ 141 w 243"/>
              <a:gd name="T93" fmla="*/ 1 h 163"/>
              <a:gd name="T94" fmla="*/ 143 w 243"/>
              <a:gd name="T95" fmla="*/ 1 h 163"/>
              <a:gd name="T96" fmla="*/ 164 w 243"/>
              <a:gd name="T97" fmla="*/ 1 h 163"/>
              <a:gd name="T98" fmla="*/ 174 w 243"/>
              <a:gd name="T99" fmla="*/ 1 h 163"/>
              <a:gd name="T100" fmla="*/ 204 w 243"/>
              <a:gd name="T101" fmla="*/ 0 h 163"/>
              <a:gd name="T102" fmla="*/ 226 w 243"/>
              <a:gd name="T103" fmla="*/ 0 h 163"/>
              <a:gd name="T104" fmla="*/ 234 w 243"/>
              <a:gd name="T105" fmla="*/ 0 h 16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43" h="163">
                <a:moveTo>
                  <a:pt x="242" y="0"/>
                </a:moveTo>
                <a:lnTo>
                  <a:pt x="242" y="2"/>
                </a:lnTo>
                <a:lnTo>
                  <a:pt x="242" y="3"/>
                </a:lnTo>
                <a:lnTo>
                  <a:pt x="242" y="4"/>
                </a:lnTo>
                <a:lnTo>
                  <a:pt x="242" y="7"/>
                </a:lnTo>
                <a:lnTo>
                  <a:pt x="242" y="8"/>
                </a:lnTo>
                <a:lnTo>
                  <a:pt x="242" y="12"/>
                </a:lnTo>
                <a:lnTo>
                  <a:pt x="242" y="22"/>
                </a:lnTo>
                <a:lnTo>
                  <a:pt x="242" y="25"/>
                </a:lnTo>
                <a:lnTo>
                  <a:pt x="242" y="30"/>
                </a:lnTo>
                <a:lnTo>
                  <a:pt x="243" y="35"/>
                </a:lnTo>
                <a:lnTo>
                  <a:pt x="243" y="36"/>
                </a:lnTo>
                <a:lnTo>
                  <a:pt x="243" y="38"/>
                </a:lnTo>
                <a:lnTo>
                  <a:pt x="243" y="41"/>
                </a:lnTo>
                <a:lnTo>
                  <a:pt x="243" y="43"/>
                </a:lnTo>
                <a:lnTo>
                  <a:pt x="243" y="44"/>
                </a:lnTo>
                <a:lnTo>
                  <a:pt x="243" y="47"/>
                </a:lnTo>
                <a:lnTo>
                  <a:pt x="243" y="51"/>
                </a:lnTo>
                <a:lnTo>
                  <a:pt x="243" y="52"/>
                </a:lnTo>
                <a:lnTo>
                  <a:pt x="243" y="54"/>
                </a:lnTo>
                <a:lnTo>
                  <a:pt x="243" y="55"/>
                </a:lnTo>
                <a:lnTo>
                  <a:pt x="243" y="58"/>
                </a:lnTo>
                <a:lnTo>
                  <a:pt x="243" y="59"/>
                </a:lnTo>
                <a:lnTo>
                  <a:pt x="243" y="66"/>
                </a:lnTo>
                <a:lnTo>
                  <a:pt x="243" y="67"/>
                </a:lnTo>
                <a:lnTo>
                  <a:pt x="243" y="71"/>
                </a:lnTo>
                <a:lnTo>
                  <a:pt x="243" y="74"/>
                </a:lnTo>
                <a:lnTo>
                  <a:pt x="243" y="79"/>
                </a:lnTo>
                <a:lnTo>
                  <a:pt x="243" y="80"/>
                </a:lnTo>
                <a:lnTo>
                  <a:pt x="243" y="81"/>
                </a:lnTo>
                <a:lnTo>
                  <a:pt x="243" y="86"/>
                </a:lnTo>
                <a:lnTo>
                  <a:pt x="243" y="88"/>
                </a:lnTo>
                <a:lnTo>
                  <a:pt x="243" y="97"/>
                </a:lnTo>
                <a:lnTo>
                  <a:pt x="243" y="98"/>
                </a:lnTo>
                <a:lnTo>
                  <a:pt x="243" y="100"/>
                </a:lnTo>
                <a:lnTo>
                  <a:pt x="243" y="102"/>
                </a:lnTo>
                <a:lnTo>
                  <a:pt x="243" y="107"/>
                </a:lnTo>
                <a:lnTo>
                  <a:pt x="243" y="110"/>
                </a:lnTo>
                <a:lnTo>
                  <a:pt x="243" y="113"/>
                </a:lnTo>
                <a:lnTo>
                  <a:pt x="243" y="120"/>
                </a:lnTo>
                <a:lnTo>
                  <a:pt x="243" y="121"/>
                </a:lnTo>
                <a:lnTo>
                  <a:pt x="243" y="126"/>
                </a:lnTo>
                <a:lnTo>
                  <a:pt x="243" y="130"/>
                </a:lnTo>
                <a:lnTo>
                  <a:pt x="243" y="132"/>
                </a:lnTo>
                <a:lnTo>
                  <a:pt x="243" y="138"/>
                </a:lnTo>
                <a:lnTo>
                  <a:pt x="243" y="139"/>
                </a:lnTo>
                <a:lnTo>
                  <a:pt x="243" y="142"/>
                </a:lnTo>
                <a:lnTo>
                  <a:pt x="243" y="144"/>
                </a:lnTo>
                <a:lnTo>
                  <a:pt x="240" y="144"/>
                </a:lnTo>
                <a:lnTo>
                  <a:pt x="237" y="144"/>
                </a:lnTo>
                <a:lnTo>
                  <a:pt x="235" y="144"/>
                </a:lnTo>
                <a:lnTo>
                  <a:pt x="230" y="144"/>
                </a:lnTo>
                <a:lnTo>
                  <a:pt x="228" y="144"/>
                </a:lnTo>
                <a:lnTo>
                  <a:pt x="221" y="144"/>
                </a:lnTo>
                <a:lnTo>
                  <a:pt x="215" y="144"/>
                </a:lnTo>
                <a:lnTo>
                  <a:pt x="210" y="144"/>
                </a:lnTo>
                <a:lnTo>
                  <a:pt x="207" y="144"/>
                </a:lnTo>
                <a:lnTo>
                  <a:pt x="206" y="144"/>
                </a:lnTo>
                <a:lnTo>
                  <a:pt x="200" y="144"/>
                </a:lnTo>
                <a:lnTo>
                  <a:pt x="199" y="144"/>
                </a:lnTo>
                <a:lnTo>
                  <a:pt x="192" y="144"/>
                </a:lnTo>
                <a:lnTo>
                  <a:pt x="189" y="144"/>
                </a:lnTo>
                <a:lnTo>
                  <a:pt x="186" y="144"/>
                </a:lnTo>
                <a:lnTo>
                  <a:pt x="184" y="144"/>
                </a:lnTo>
                <a:lnTo>
                  <a:pt x="182" y="144"/>
                </a:lnTo>
                <a:lnTo>
                  <a:pt x="179" y="144"/>
                </a:lnTo>
                <a:lnTo>
                  <a:pt x="176" y="144"/>
                </a:lnTo>
                <a:lnTo>
                  <a:pt x="174" y="144"/>
                </a:lnTo>
                <a:lnTo>
                  <a:pt x="172" y="144"/>
                </a:lnTo>
                <a:lnTo>
                  <a:pt x="168" y="144"/>
                </a:lnTo>
                <a:lnTo>
                  <a:pt x="163" y="144"/>
                </a:lnTo>
                <a:lnTo>
                  <a:pt x="152" y="144"/>
                </a:lnTo>
                <a:lnTo>
                  <a:pt x="150" y="144"/>
                </a:lnTo>
                <a:lnTo>
                  <a:pt x="144" y="144"/>
                </a:lnTo>
                <a:lnTo>
                  <a:pt x="142" y="144"/>
                </a:lnTo>
                <a:lnTo>
                  <a:pt x="139" y="144"/>
                </a:lnTo>
                <a:lnTo>
                  <a:pt x="135" y="144"/>
                </a:lnTo>
                <a:lnTo>
                  <a:pt x="134" y="144"/>
                </a:lnTo>
                <a:lnTo>
                  <a:pt x="132" y="144"/>
                </a:lnTo>
                <a:lnTo>
                  <a:pt x="130" y="144"/>
                </a:lnTo>
                <a:lnTo>
                  <a:pt x="127" y="144"/>
                </a:lnTo>
                <a:lnTo>
                  <a:pt x="124" y="144"/>
                </a:lnTo>
                <a:lnTo>
                  <a:pt x="120" y="144"/>
                </a:lnTo>
                <a:lnTo>
                  <a:pt x="119" y="144"/>
                </a:lnTo>
                <a:lnTo>
                  <a:pt x="118" y="144"/>
                </a:lnTo>
                <a:lnTo>
                  <a:pt x="117" y="144"/>
                </a:lnTo>
                <a:lnTo>
                  <a:pt x="116" y="144"/>
                </a:lnTo>
                <a:lnTo>
                  <a:pt x="112" y="144"/>
                </a:lnTo>
                <a:lnTo>
                  <a:pt x="110" y="144"/>
                </a:lnTo>
                <a:lnTo>
                  <a:pt x="108" y="144"/>
                </a:lnTo>
                <a:lnTo>
                  <a:pt x="107" y="144"/>
                </a:lnTo>
                <a:lnTo>
                  <a:pt x="103" y="144"/>
                </a:lnTo>
                <a:lnTo>
                  <a:pt x="100" y="144"/>
                </a:lnTo>
                <a:lnTo>
                  <a:pt x="96" y="144"/>
                </a:lnTo>
                <a:lnTo>
                  <a:pt x="95" y="144"/>
                </a:lnTo>
                <a:lnTo>
                  <a:pt x="93" y="144"/>
                </a:lnTo>
                <a:lnTo>
                  <a:pt x="93" y="145"/>
                </a:lnTo>
                <a:lnTo>
                  <a:pt x="92" y="145"/>
                </a:lnTo>
                <a:lnTo>
                  <a:pt x="88" y="145"/>
                </a:lnTo>
                <a:lnTo>
                  <a:pt x="87" y="145"/>
                </a:lnTo>
                <a:lnTo>
                  <a:pt x="86" y="145"/>
                </a:lnTo>
                <a:lnTo>
                  <a:pt x="83" y="145"/>
                </a:lnTo>
                <a:lnTo>
                  <a:pt x="78" y="145"/>
                </a:lnTo>
                <a:lnTo>
                  <a:pt x="72" y="145"/>
                </a:lnTo>
                <a:lnTo>
                  <a:pt x="67" y="145"/>
                </a:lnTo>
                <a:lnTo>
                  <a:pt x="66" y="145"/>
                </a:lnTo>
                <a:lnTo>
                  <a:pt x="62" y="145"/>
                </a:lnTo>
                <a:lnTo>
                  <a:pt x="58" y="145"/>
                </a:lnTo>
                <a:lnTo>
                  <a:pt x="54" y="145"/>
                </a:lnTo>
                <a:lnTo>
                  <a:pt x="54" y="146"/>
                </a:lnTo>
                <a:lnTo>
                  <a:pt x="54" y="148"/>
                </a:lnTo>
                <a:lnTo>
                  <a:pt x="54" y="151"/>
                </a:lnTo>
                <a:lnTo>
                  <a:pt x="54" y="154"/>
                </a:lnTo>
                <a:lnTo>
                  <a:pt x="54" y="159"/>
                </a:lnTo>
                <a:lnTo>
                  <a:pt x="54" y="162"/>
                </a:lnTo>
                <a:lnTo>
                  <a:pt x="53" y="163"/>
                </a:lnTo>
                <a:lnTo>
                  <a:pt x="50" y="163"/>
                </a:lnTo>
                <a:lnTo>
                  <a:pt x="48" y="163"/>
                </a:lnTo>
                <a:lnTo>
                  <a:pt x="45" y="163"/>
                </a:lnTo>
                <a:lnTo>
                  <a:pt x="43" y="163"/>
                </a:lnTo>
                <a:lnTo>
                  <a:pt x="42" y="163"/>
                </a:lnTo>
                <a:lnTo>
                  <a:pt x="37" y="163"/>
                </a:lnTo>
                <a:lnTo>
                  <a:pt x="34" y="163"/>
                </a:lnTo>
                <a:lnTo>
                  <a:pt x="32" y="163"/>
                </a:lnTo>
                <a:lnTo>
                  <a:pt x="30" y="163"/>
                </a:lnTo>
                <a:lnTo>
                  <a:pt x="27" y="163"/>
                </a:lnTo>
                <a:lnTo>
                  <a:pt x="20" y="163"/>
                </a:lnTo>
                <a:lnTo>
                  <a:pt x="18" y="163"/>
                </a:lnTo>
                <a:lnTo>
                  <a:pt x="13" y="163"/>
                </a:lnTo>
                <a:lnTo>
                  <a:pt x="12" y="163"/>
                </a:lnTo>
                <a:lnTo>
                  <a:pt x="8" y="163"/>
                </a:lnTo>
                <a:lnTo>
                  <a:pt x="2" y="163"/>
                </a:lnTo>
                <a:lnTo>
                  <a:pt x="0" y="163"/>
                </a:lnTo>
                <a:lnTo>
                  <a:pt x="0" y="162"/>
                </a:lnTo>
                <a:lnTo>
                  <a:pt x="0" y="161"/>
                </a:lnTo>
                <a:lnTo>
                  <a:pt x="0" y="158"/>
                </a:lnTo>
                <a:lnTo>
                  <a:pt x="0" y="155"/>
                </a:lnTo>
                <a:lnTo>
                  <a:pt x="0" y="154"/>
                </a:lnTo>
                <a:lnTo>
                  <a:pt x="0" y="145"/>
                </a:lnTo>
                <a:lnTo>
                  <a:pt x="0" y="140"/>
                </a:lnTo>
                <a:lnTo>
                  <a:pt x="0" y="136"/>
                </a:lnTo>
                <a:lnTo>
                  <a:pt x="0" y="135"/>
                </a:lnTo>
                <a:lnTo>
                  <a:pt x="0" y="134"/>
                </a:lnTo>
                <a:lnTo>
                  <a:pt x="0" y="130"/>
                </a:lnTo>
                <a:lnTo>
                  <a:pt x="0" y="124"/>
                </a:lnTo>
                <a:lnTo>
                  <a:pt x="0" y="120"/>
                </a:lnTo>
                <a:lnTo>
                  <a:pt x="0" y="118"/>
                </a:lnTo>
                <a:lnTo>
                  <a:pt x="0" y="114"/>
                </a:lnTo>
                <a:lnTo>
                  <a:pt x="0" y="113"/>
                </a:lnTo>
                <a:lnTo>
                  <a:pt x="0" y="110"/>
                </a:lnTo>
                <a:lnTo>
                  <a:pt x="0" y="107"/>
                </a:lnTo>
                <a:lnTo>
                  <a:pt x="0" y="104"/>
                </a:lnTo>
                <a:lnTo>
                  <a:pt x="0" y="100"/>
                </a:lnTo>
                <a:lnTo>
                  <a:pt x="0" y="96"/>
                </a:lnTo>
                <a:lnTo>
                  <a:pt x="0" y="92"/>
                </a:lnTo>
                <a:lnTo>
                  <a:pt x="0" y="91"/>
                </a:lnTo>
                <a:lnTo>
                  <a:pt x="0" y="88"/>
                </a:lnTo>
                <a:lnTo>
                  <a:pt x="0" y="87"/>
                </a:lnTo>
                <a:lnTo>
                  <a:pt x="0" y="84"/>
                </a:lnTo>
                <a:lnTo>
                  <a:pt x="0" y="83"/>
                </a:lnTo>
                <a:lnTo>
                  <a:pt x="0" y="78"/>
                </a:lnTo>
                <a:lnTo>
                  <a:pt x="0" y="74"/>
                </a:lnTo>
                <a:lnTo>
                  <a:pt x="0" y="71"/>
                </a:lnTo>
                <a:lnTo>
                  <a:pt x="0" y="66"/>
                </a:lnTo>
                <a:lnTo>
                  <a:pt x="0" y="63"/>
                </a:lnTo>
                <a:lnTo>
                  <a:pt x="0" y="62"/>
                </a:lnTo>
                <a:lnTo>
                  <a:pt x="0" y="60"/>
                </a:lnTo>
                <a:lnTo>
                  <a:pt x="0" y="58"/>
                </a:lnTo>
                <a:lnTo>
                  <a:pt x="0" y="57"/>
                </a:lnTo>
                <a:lnTo>
                  <a:pt x="0" y="56"/>
                </a:lnTo>
                <a:lnTo>
                  <a:pt x="0" y="51"/>
                </a:lnTo>
                <a:lnTo>
                  <a:pt x="0" y="47"/>
                </a:lnTo>
                <a:lnTo>
                  <a:pt x="0" y="46"/>
                </a:lnTo>
                <a:lnTo>
                  <a:pt x="0" y="42"/>
                </a:lnTo>
                <a:lnTo>
                  <a:pt x="0" y="36"/>
                </a:lnTo>
                <a:lnTo>
                  <a:pt x="0" y="34"/>
                </a:lnTo>
                <a:lnTo>
                  <a:pt x="0" y="32"/>
                </a:lnTo>
                <a:lnTo>
                  <a:pt x="0" y="28"/>
                </a:lnTo>
                <a:lnTo>
                  <a:pt x="0" y="23"/>
                </a:lnTo>
                <a:lnTo>
                  <a:pt x="0" y="22"/>
                </a:lnTo>
                <a:lnTo>
                  <a:pt x="0" y="20"/>
                </a:lnTo>
                <a:lnTo>
                  <a:pt x="0" y="18"/>
                </a:lnTo>
                <a:lnTo>
                  <a:pt x="0" y="15"/>
                </a:lnTo>
                <a:lnTo>
                  <a:pt x="0" y="11"/>
                </a:lnTo>
                <a:lnTo>
                  <a:pt x="0" y="6"/>
                </a:lnTo>
                <a:lnTo>
                  <a:pt x="0" y="2"/>
                </a:lnTo>
                <a:lnTo>
                  <a:pt x="3" y="2"/>
                </a:lnTo>
                <a:lnTo>
                  <a:pt x="13" y="2"/>
                </a:lnTo>
                <a:lnTo>
                  <a:pt x="19" y="2"/>
                </a:lnTo>
                <a:lnTo>
                  <a:pt x="21" y="2"/>
                </a:lnTo>
                <a:lnTo>
                  <a:pt x="26" y="2"/>
                </a:lnTo>
                <a:lnTo>
                  <a:pt x="32" y="2"/>
                </a:lnTo>
                <a:lnTo>
                  <a:pt x="37" y="2"/>
                </a:lnTo>
                <a:lnTo>
                  <a:pt x="40" y="2"/>
                </a:lnTo>
                <a:lnTo>
                  <a:pt x="43" y="1"/>
                </a:lnTo>
                <a:lnTo>
                  <a:pt x="46" y="1"/>
                </a:lnTo>
                <a:lnTo>
                  <a:pt x="48" y="1"/>
                </a:lnTo>
                <a:lnTo>
                  <a:pt x="52" y="1"/>
                </a:lnTo>
                <a:lnTo>
                  <a:pt x="58" y="1"/>
                </a:lnTo>
                <a:lnTo>
                  <a:pt x="59" y="1"/>
                </a:lnTo>
                <a:lnTo>
                  <a:pt x="63" y="1"/>
                </a:lnTo>
                <a:lnTo>
                  <a:pt x="67" y="1"/>
                </a:lnTo>
                <a:lnTo>
                  <a:pt x="69" y="1"/>
                </a:lnTo>
                <a:lnTo>
                  <a:pt x="70" y="1"/>
                </a:lnTo>
                <a:lnTo>
                  <a:pt x="72" y="1"/>
                </a:lnTo>
                <a:lnTo>
                  <a:pt x="75" y="1"/>
                </a:lnTo>
                <a:lnTo>
                  <a:pt x="76" y="1"/>
                </a:lnTo>
                <a:lnTo>
                  <a:pt x="77" y="1"/>
                </a:lnTo>
                <a:lnTo>
                  <a:pt x="80" y="1"/>
                </a:lnTo>
                <a:lnTo>
                  <a:pt x="85" y="1"/>
                </a:lnTo>
                <a:lnTo>
                  <a:pt x="86" y="1"/>
                </a:lnTo>
                <a:lnTo>
                  <a:pt x="87" y="1"/>
                </a:lnTo>
                <a:lnTo>
                  <a:pt x="90" y="1"/>
                </a:lnTo>
                <a:lnTo>
                  <a:pt x="91" y="1"/>
                </a:lnTo>
                <a:lnTo>
                  <a:pt x="92" y="1"/>
                </a:lnTo>
                <a:lnTo>
                  <a:pt x="93" y="1"/>
                </a:lnTo>
                <a:lnTo>
                  <a:pt x="95" y="1"/>
                </a:lnTo>
                <a:lnTo>
                  <a:pt x="100" y="1"/>
                </a:lnTo>
                <a:lnTo>
                  <a:pt x="108" y="1"/>
                </a:lnTo>
                <a:lnTo>
                  <a:pt x="109" y="1"/>
                </a:lnTo>
                <a:lnTo>
                  <a:pt x="111" y="1"/>
                </a:lnTo>
                <a:lnTo>
                  <a:pt x="115" y="1"/>
                </a:lnTo>
                <a:lnTo>
                  <a:pt x="117" y="1"/>
                </a:lnTo>
                <a:lnTo>
                  <a:pt x="122" y="1"/>
                </a:lnTo>
                <a:lnTo>
                  <a:pt x="124" y="1"/>
                </a:lnTo>
                <a:lnTo>
                  <a:pt x="125" y="1"/>
                </a:lnTo>
                <a:lnTo>
                  <a:pt x="126" y="1"/>
                </a:lnTo>
                <a:lnTo>
                  <a:pt x="133" y="1"/>
                </a:lnTo>
                <a:lnTo>
                  <a:pt x="135" y="1"/>
                </a:lnTo>
                <a:lnTo>
                  <a:pt x="141" y="1"/>
                </a:lnTo>
                <a:lnTo>
                  <a:pt x="142" y="1"/>
                </a:lnTo>
                <a:lnTo>
                  <a:pt x="143" y="1"/>
                </a:lnTo>
                <a:lnTo>
                  <a:pt x="147" y="1"/>
                </a:lnTo>
                <a:lnTo>
                  <a:pt x="151" y="1"/>
                </a:lnTo>
                <a:lnTo>
                  <a:pt x="156" y="1"/>
                </a:lnTo>
                <a:lnTo>
                  <a:pt x="158" y="1"/>
                </a:lnTo>
                <a:lnTo>
                  <a:pt x="164" y="1"/>
                </a:lnTo>
                <a:lnTo>
                  <a:pt x="165" y="1"/>
                </a:lnTo>
                <a:lnTo>
                  <a:pt x="166" y="1"/>
                </a:lnTo>
                <a:lnTo>
                  <a:pt x="168" y="1"/>
                </a:lnTo>
                <a:lnTo>
                  <a:pt x="173" y="1"/>
                </a:lnTo>
                <a:lnTo>
                  <a:pt x="174" y="1"/>
                </a:lnTo>
                <a:lnTo>
                  <a:pt x="181" y="1"/>
                </a:lnTo>
                <a:lnTo>
                  <a:pt x="183" y="1"/>
                </a:lnTo>
                <a:lnTo>
                  <a:pt x="191" y="1"/>
                </a:lnTo>
                <a:lnTo>
                  <a:pt x="198" y="1"/>
                </a:lnTo>
                <a:lnTo>
                  <a:pt x="202" y="1"/>
                </a:lnTo>
                <a:lnTo>
                  <a:pt x="204" y="0"/>
                </a:lnTo>
                <a:lnTo>
                  <a:pt x="208" y="0"/>
                </a:lnTo>
                <a:lnTo>
                  <a:pt x="210" y="0"/>
                </a:lnTo>
                <a:lnTo>
                  <a:pt x="211" y="0"/>
                </a:lnTo>
                <a:lnTo>
                  <a:pt x="221" y="0"/>
                </a:lnTo>
                <a:lnTo>
                  <a:pt x="224" y="0"/>
                </a:lnTo>
                <a:lnTo>
                  <a:pt x="226" y="0"/>
                </a:lnTo>
                <a:lnTo>
                  <a:pt x="228" y="0"/>
                </a:lnTo>
                <a:lnTo>
                  <a:pt x="229" y="0"/>
                </a:lnTo>
                <a:lnTo>
                  <a:pt x="230" y="0"/>
                </a:lnTo>
                <a:lnTo>
                  <a:pt x="234" y="0"/>
                </a:lnTo>
                <a:lnTo>
                  <a:pt x="237" y="0"/>
                </a:lnTo>
                <a:lnTo>
                  <a:pt x="239" y="0"/>
                </a:lnTo>
                <a:lnTo>
                  <a:pt x="242" y="0"/>
                </a:lnTo>
                <a:close/>
              </a:path>
            </a:pathLst>
          </a:custGeom>
          <a:solidFill>
            <a:srgbClr val="00FFFF"/>
          </a:solidFill>
          <a:ln w="3175">
            <a:solidFill>
              <a:schemeClr val="tx1">
                <a:lumMod val="95000"/>
                <a:lumOff val="5000"/>
              </a:schemeClr>
            </a:solidFill>
            <a:prstDash val="solid"/>
            <a:round/>
            <a:headEnd/>
            <a:tailEnd/>
          </a:ln>
        </p:spPr>
        <p:txBody>
          <a:bodyPr/>
          <a:lstStyle/>
          <a:p>
            <a:endParaRPr lang="en-US" dirty="0"/>
          </a:p>
        </p:txBody>
      </p:sp>
      <p:sp>
        <p:nvSpPr>
          <p:cNvPr id="129" name="Freeform 189"/>
          <p:cNvSpPr>
            <a:spLocks/>
          </p:cNvSpPr>
          <p:nvPr/>
        </p:nvSpPr>
        <p:spPr bwMode="auto">
          <a:xfrm>
            <a:off x="5097530" y="5565656"/>
            <a:ext cx="700501" cy="749914"/>
          </a:xfrm>
          <a:custGeom>
            <a:avLst/>
            <a:gdLst>
              <a:gd name="T0" fmla="*/ 105 w 270"/>
              <a:gd name="T1" fmla="*/ 7 h 341"/>
              <a:gd name="T2" fmla="*/ 165 w 270"/>
              <a:gd name="T3" fmla="*/ 0 h 341"/>
              <a:gd name="T4" fmla="*/ 198 w 270"/>
              <a:gd name="T5" fmla="*/ 9 h 341"/>
              <a:gd name="T6" fmla="*/ 221 w 270"/>
              <a:gd name="T7" fmla="*/ 20 h 341"/>
              <a:gd name="T8" fmla="*/ 240 w 270"/>
              <a:gd name="T9" fmla="*/ 2 h 341"/>
              <a:gd name="T10" fmla="*/ 270 w 270"/>
              <a:gd name="T11" fmla="*/ 12 h 341"/>
              <a:gd name="T12" fmla="*/ 270 w 270"/>
              <a:gd name="T13" fmla="*/ 64 h 341"/>
              <a:gd name="T14" fmla="*/ 270 w 270"/>
              <a:gd name="T15" fmla="*/ 119 h 341"/>
              <a:gd name="T16" fmla="*/ 270 w 270"/>
              <a:gd name="T17" fmla="*/ 166 h 341"/>
              <a:gd name="T18" fmla="*/ 270 w 270"/>
              <a:gd name="T19" fmla="*/ 223 h 341"/>
              <a:gd name="T20" fmla="*/ 212 w 270"/>
              <a:gd name="T21" fmla="*/ 225 h 341"/>
              <a:gd name="T22" fmla="*/ 170 w 270"/>
              <a:gd name="T23" fmla="*/ 225 h 341"/>
              <a:gd name="T24" fmla="*/ 163 w 270"/>
              <a:gd name="T25" fmla="*/ 294 h 341"/>
              <a:gd name="T26" fmla="*/ 141 w 270"/>
              <a:gd name="T27" fmla="*/ 305 h 341"/>
              <a:gd name="T28" fmla="*/ 108 w 270"/>
              <a:gd name="T29" fmla="*/ 327 h 341"/>
              <a:gd name="T30" fmla="*/ 82 w 270"/>
              <a:gd name="T31" fmla="*/ 338 h 341"/>
              <a:gd name="T32" fmla="*/ 75 w 270"/>
              <a:gd name="T33" fmla="*/ 329 h 341"/>
              <a:gd name="T34" fmla="*/ 66 w 270"/>
              <a:gd name="T35" fmla="*/ 322 h 341"/>
              <a:gd name="T36" fmla="*/ 57 w 270"/>
              <a:gd name="T37" fmla="*/ 319 h 341"/>
              <a:gd name="T38" fmla="*/ 51 w 270"/>
              <a:gd name="T39" fmla="*/ 314 h 341"/>
              <a:gd name="T40" fmla="*/ 49 w 270"/>
              <a:gd name="T41" fmla="*/ 310 h 341"/>
              <a:gd name="T42" fmla="*/ 44 w 270"/>
              <a:gd name="T43" fmla="*/ 306 h 341"/>
              <a:gd name="T44" fmla="*/ 40 w 270"/>
              <a:gd name="T45" fmla="*/ 296 h 341"/>
              <a:gd name="T46" fmla="*/ 30 w 270"/>
              <a:gd name="T47" fmla="*/ 288 h 341"/>
              <a:gd name="T48" fmla="*/ 32 w 270"/>
              <a:gd name="T49" fmla="*/ 285 h 341"/>
              <a:gd name="T50" fmla="*/ 30 w 270"/>
              <a:gd name="T51" fmla="*/ 278 h 341"/>
              <a:gd name="T52" fmla="*/ 30 w 270"/>
              <a:gd name="T53" fmla="*/ 274 h 341"/>
              <a:gd name="T54" fmla="*/ 22 w 270"/>
              <a:gd name="T55" fmla="*/ 268 h 341"/>
              <a:gd name="T56" fmla="*/ 21 w 270"/>
              <a:gd name="T57" fmla="*/ 262 h 341"/>
              <a:gd name="T58" fmla="*/ 16 w 270"/>
              <a:gd name="T59" fmla="*/ 253 h 341"/>
              <a:gd name="T60" fmla="*/ 16 w 270"/>
              <a:gd name="T61" fmla="*/ 247 h 341"/>
              <a:gd name="T62" fmla="*/ 16 w 270"/>
              <a:gd name="T63" fmla="*/ 240 h 341"/>
              <a:gd name="T64" fmla="*/ 14 w 270"/>
              <a:gd name="T65" fmla="*/ 228 h 341"/>
              <a:gd name="T66" fmla="*/ 8 w 270"/>
              <a:gd name="T67" fmla="*/ 222 h 341"/>
              <a:gd name="T68" fmla="*/ 2 w 270"/>
              <a:gd name="T69" fmla="*/ 215 h 341"/>
              <a:gd name="T70" fmla="*/ 3 w 270"/>
              <a:gd name="T71" fmla="*/ 213 h 341"/>
              <a:gd name="T72" fmla="*/ 5 w 270"/>
              <a:gd name="T73" fmla="*/ 205 h 341"/>
              <a:gd name="T74" fmla="*/ 9 w 270"/>
              <a:gd name="T75" fmla="*/ 199 h 341"/>
              <a:gd name="T76" fmla="*/ 2 w 270"/>
              <a:gd name="T77" fmla="*/ 190 h 341"/>
              <a:gd name="T78" fmla="*/ 11 w 270"/>
              <a:gd name="T79" fmla="*/ 184 h 341"/>
              <a:gd name="T80" fmla="*/ 9 w 270"/>
              <a:gd name="T81" fmla="*/ 176 h 341"/>
              <a:gd name="T82" fmla="*/ 11 w 270"/>
              <a:gd name="T83" fmla="*/ 170 h 341"/>
              <a:gd name="T84" fmla="*/ 12 w 270"/>
              <a:gd name="T85" fmla="*/ 168 h 341"/>
              <a:gd name="T86" fmla="*/ 10 w 270"/>
              <a:gd name="T87" fmla="*/ 161 h 341"/>
              <a:gd name="T88" fmla="*/ 10 w 270"/>
              <a:gd name="T89" fmla="*/ 149 h 341"/>
              <a:gd name="T90" fmla="*/ 13 w 270"/>
              <a:gd name="T91" fmla="*/ 142 h 341"/>
              <a:gd name="T92" fmla="*/ 20 w 270"/>
              <a:gd name="T93" fmla="*/ 135 h 341"/>
              <a:gd name="T94" fmla="*/ 24 w 270"/>
              <a:gd name="T95" fmla="*/ 137 h 341"/>
              <a:gd name="T96" fmla="*/ 25 w 270"/>
              <a:gd name="T97" fmla="*/ 130 h 341"/>
              <a:gd name="T98" fmla="*/ 29 w 270"/>
              <a:gd name="T99" fmla="*/ 121 h 341"/>
              <a:gd name="T100" fmla="*/ 34 w 270"/>
              <a:gd name="T101" fmla="*/ 117 h 341"/>
              <a:gd name="T102" fmla="*/ 34 w 270"/>
              <a:gd name="T103" fmla="*/ 105 h 341"/>
              <a:gd name="T104" fmla="*/ 36 w 270"/>
              <a:gd name="T105" fmla="*/ 101 h 341"/>
              <a:gd name="T106" fmla="*/ 43 w 270"/>
              <a:gd name="T107" fmla="*/ 90 h 341"/>
              <a:gd name="T108" fmla="*/ 43 w 270"/>
              <a:gd name="T109" fmla="*/ 81 h 341"/>
              <a:gd name="T110" fmla="*/ 48 w 270"/>
              <a:gd name="T111" fmla="*/ 72 h 341"/>
              <a:gd name="T112" fmla="*/ 51 w 270"/>
              <a:gd name="T113" fmla="*/ 62 h 341"/>
              <a:gd name="T114" fmla="*/ 53 w 270"/>
              <a:gd name="T115" fmla="*/ 52 h 341"/>
              <a:gd name="T116" fmla="*/ 53 w 270"/>
              <a:gd name="T117" fmla="*/ 38 h 341"/>
              <a:gd name="T118" fmla="*/ 65 w 270"/>
              <a:gd name="T119" fmla="*/ 26 h 341"/>
              <a:gd name="T120" fmla="*/ 66 w 270"/>
              <a:gd name="T121" fmla="*/ 14 h 34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70" h="341">
                <a:moveTo>
                  <a:pt x="65" y="7"/>
                </a:moveTo>
                <a:lnTo>
                  <a:pt x="66" y="7"/>
                </a:lnTo>
                <a:lnTo>
                  <a:pt x="67" y="7"/>
                </a:lnTo>
                <a:lnTo>
                  <a:pt x="69" y="7"/>
                </a:lnTo>
                <a:lnTo>
                  <a:pt x="70" y="7"/>
                </a:lnTo>
                <a:lnTo>
                  <a:pt x="73" y="7"/>
                </a:lnTo>
                <a:lnTo>
                  <a:pt x="75" y="7"/>
                </a:lnTo>
                <a:lnTo>
                  <a:pt x="81" y="7"/>
                </a:lnTo>
                <a:lnTo>
                  <a:pt x="82" y="7"/>
                </a:lnTo>
                <a:lnTo>
                  <a:pt x="84" y="7"/>
                </a:lnTo>
                <a:lnTo>
                  <a:pt x="88" y="7"/>
                </a:lnTo>
                <a:lnTo>
                  <a:pt x="90" y="7"/>
                </a:lnTo>
                <a:lnTo>
                  <a:pt x="91" y="7"/>
                </a:lnTo>
                <a:lnTo>
                  <a:pt x="93" y="7"/>
                </a:lnTo>
                <a:lnTo>
                  <a:pt x="99" y="7"/>
                </a:lnTo>
                <a:lnTo>
                  <a:pt x="102" y="7"/>
                </a:lnTo>
                <a:lnTo>
                  <a:pt x="105" y="7"/>
                </a:lnTo>
                <a:lnTo>
                  <a:pt x="108" y="7"/>
                </a:lnTo>
                <a:lnTo>
                  <a:pt x="115" y="7"/>
                </a:lnTo>
                <a:lnTo>
                  <a:pt x="118" y="7"/>
                </a:lnTo>
                <a:lnTo>
                  <a:pt x="120" y="7"/>
                </a:lnTo>
                <a:lnTo>
                  <a:pt x="122" y="7"/>
                </a:lnTo>
                <a:lnTo>
                  <a:pt x="124" y="7"/>
                </a:lnTo>
                <a:lnTo>
                  <a:pt x="133" y="7"/>
                </a:lnTo>
                <a:lnTo>
                  <a:pt x="141" y="7"/>
                </a:lnTo>
                <a:lnTo>
                  <a:pt x="146" y="7"/>
                </a:lnTo>
                <a:lnTo>
                  <a:pt x="149" y="7"/>
                </a:lnTo>
                <a:lnTo>
                  <a:pt x="157" y="7"/>
                </a:lnTo>
                <a:lnTo>
                  <a:pt x="158" y="8"/>
                </a:lnTo>
                <a:lnTo>
                  <a:pt x="158" y="4"/>
                </a:lnTo>
                <a:lnTo>
                  <a:pt x="158" y="0"/>
                </a:lnTo>
                <a:lnTo>
                  <a:pt x="160" y="0"/>
                </a:lnTo>
                <a:lnTo>
                  <a:pt x="163" y="0"/>
                </a:lnTo>
                <a:lnTo>
                  <a:pt x="165" y="0"/>
                </a:lnTo>
                <a:lnTo>
                  <a:pt x="166" y="0"/>
                </a:lnTo>
                <a:lnTo>
                  <a:pt x="169" y="0"/>
                </a:lnTo>
                <a:lnTo>
                  <a:pt x="173" y="0"/>
                </a:lnTo>
                <a:lnTo>
                  <a:pt x="176" y="0"/>
                </a:lnTo>
                <a:lnTo>
                  <a:pt x="181" y="0"/>
                </a:lnTo>
                <a:lnTo>
                  <a:pt x="184" y="0"/>
                </a:lnTo>
                <a:lnTo>
                  <a:pt x="185" y="0"/>
                </a:lnTo>
                <a:lnTo>
                  <a:pt x="185" y="1"/>
                </a:lnTo>
                <a:lnTo>
                  <a:pt x="185" y="2"/>
                </a:lnTo>
                <a:lnTo>
                  <a:pt x="185" y="4"/>
                </a:lnTo>
                <a:lnTo>
                  <a:pt x="185" y="7"/>
                </a:lnTo>
                <a:lnTo>
                  <a:pt x="185" y="8"/>
                </a:lnTo>
                <a:lnTo>
                  <a:pt x="186" y="8"/>
                </a:lnTo>
                <a:lnTo>
                  <a:pt x="187" y="8"/>
                </a:lnTo>
                <a:lnTo>
                  <a:pt x="188" y="8"/>
                </a:lnTo>
                <a:lnTo>
                  <a:pt x="198" y="8"/>
                </a:lnTo>
                <a:lnTo>
                  <a:pt x="198" y="9"/>
                </a:lnTo>
                <a:lnTo>
                  <a:pt x="198" y="13"/>
                </a:lnTo>
                <a:lnTo>
                  <a:pt x="198" y="14"/>
                </a:lnTo>
                <a:lnTo>
                  <a:pt x="198" y="16"/>
                </a:lnTo>
                <a:lnTo>
                  <a:pt x="198" y="20"/>
                </a:lnTo>
                <a:lnTo>
                  <a:pt x="201" y="20"/>
                </a:lnTo>
                <a:lnTo>
                  <a:pt x="203" y="20"/>
                </a:lnTo>
                <a:lnTo>
                  <a:pt x="204" y="20"/>
                </a:lnTo>
                <a:lnTo>
                  <a:pt x="206" y="20"/>
                </a:lnTo>
                <a:lnTo>
                  <a:pt x="208" y="20"/>
                </a:lnTo>
                <a:lnTo>
                  <a:pt x="209" y="20"/>
                </a:lnTo>
                <a:lnTo>
                  <a:pt x="210" y="20"/>
                </a:lnTo>
                <a:lnTo>
                  <a:pt x="211" y="20"/>
                </a:lnTo>
                <a:lnTo>
                  <a:pt x="214" y="20"/>
                </a:lnTo>
                <a:lnTo>
                  <a:pt x="217" y="20"/>
                </a:lnTo>
                <a:lnTo>
                  <a:pt x="218" y="20"/>
                </a:lnTo>
                <a:lnTo>
                  <a:pt x="219" y="20"/>
                </a:lnTo>
                <a:lnTo>
                  <a:pt x="221" y="20"/>
                </a:lnTo>
                <a:lnTo>
                  <a:pt x="224" y="20"/>
                </a:lnTo>
                <a:lnTo>
                  <a:pt x="225" y="20"/>
                </a:lnTo>
                <a:lnTo>
                  <a:pt x="226" y="20"/>
                </a:lnTo>
                <a:lnTo>
                  <a:pt x="226" y="16"/>
                </a:lnTo>
                <a:lnTo>
                  <a:pt x="226" y="15"/>
                </a:lnTo>
                <a:lnTo>
                  <a:pt x="226" y="14"/>
                </a:lnTo>
                <a:lnTo>
                  <a:pt x="226" y="10"/>
                </a:lnTo>
                <a:lnTo>
                  <a:pt x="226" y="8"/>
                </a:lnTo>
                <a:lnTo>
                  <a:pt x="226" y="7"/>
                </a:lnTo>
                <a:lnTo>
                  <a:pt x="226" y="6"/>
                </a:lnTo>
                <a:lnTo>
                  <a:pt x="226" y="2"/>
                </a:lnTo>
                <a:lnTo>
                  <a:pt x="229" y="2"/>
                </a:lnTo>
                <a:lnTo>
                  <a:pt x="232" y="2"/>
                </a:lnTo>
                <a:lnTo>
                  <a:pt x="235" y="2"/>
                </a:lnTo>
                <a:lnTo>
                  <a:pt x="236" y="2"/>
                </a:lnTo>
                <a:lnTo>
                  <a:pt x="238" y="2"/>
                </a:lnTo>
                <a:lnTo>
                  <a:pt x="240" y="2"/>
                </a:lnTo>
                <a:lnTo>
                  <a:pt x="243" y="2"/>
                </a:lnTo>
                <a:lnTo>
                  <a:pt x="246" y="2"/>
                </a:lnTo>
                <a:lnTo>
                  <a:pt x="249" y="2"/>
                </a:lnTo>
                <a:lnTo>
                  <a:pt x="250" y="2"/>
                </a:lnTo>
                <a:lnTo>
                  <a:pt x="252" y="2"/>
                </a:lnTo>
                <a:lnTo>
                  <a:pt x="253" y="2"/>
                </a:lnTo>
                <a:lnTo>
                  <a:pt x="256" y="2"/>
                </a:lnTo>
                <a:lnTo>
                  <a:pt x="257" y="2"/>
                </a:lnTo>
                <a:lnTo>
                  <a:pt x="260" y="2"/>
                </a:lnTo>
                <a:lnTo>
                  <a:pt x="261" y="2"/>
                </a:lnTo>
                <a:lnTo>
                  <a:pt x="265" y="2"/>
                </a:lnTo>
                <a:lnTo>
                  <a:pt x="266" y="2"/>
                </a:lnTo>
                <a:lnTo>
                  <a:pt x="266" y="5"/>
                </a:lnTo>
                <a:lnTo>
                  <a:pt x="266" y="8"/>
                </a:lnTo>
                <a:lnTo>
                  <a:pt x="269" y="8"/>
                </a:lnTo>
                <a:lnTo>
                  <a:pt x="270" y="8"/>
                </a:lnTo>
                <a:lnTo>
                  <a:pt x="270" y="12"/>
                </a:lnTo>
                <a:lnTo>
                  <a:pt x="270" y="13"/>
                </a:lnTo>
                <a:lnTo>
                  <a:pt x="270" y="14"/>
                </a:lnTo>
                <a:lnTo>
                  <a:pt x="270" y="17"/>
                </a:lnTo>
                <a:lnTo>
                  <a:pt x="270" y="20"/>
                </a:lnTo>
                <a:lnTo>
                  <a:pt x="270" y="22"/>
                </a:lnTo>
                <a:lnTo>
                  <a:pt x="270" y="24"/>
                </a:lnTo>
                <a:lnTo>
                  <a:pt x="270" y="25"/>
                </a:lnTo>
                <a:lnTo>
                  <a:pt x="270" y="31"/>
                </a:lnTo>
                <a:lnTo>
                  <a:pt x="270" y="32"/>
                </a:lnTo>
                <a:lnTo>
                  <a:pt x="270" y="33"/>
                </a:lnTo>
                <a:lnTo>
                  <a:pt x="270" y="37"/>
                </a:lnTo>
                <a:lnTo>
                  <a:pt x="270" y="45"/>
                </a:lnTo>
                <a:lnTo>
                  <a:pt x="270" y="46"/>
                </a:lnTo>
                <a:lnTo>
                  <a:pt x="270" y="52"/>
                </a:lnTo>
                <a:lnTo>
                  <a:pt x="270" y="58"/>
                </a:lnTo>
                <a:lnTo>
                  <a:pt x="270" y="63"/>
                </a:lnTo>
                <a:lnTo>
                  <a:pt x="270" y="64"/>
                </a:lnTo>
                <a:lnTo>
                  <a:pt x="270" y="68"/>
                </a:lnTo>
                <a:lnTo>
                  <a:pt x="270" y="73"/>
                </a:lnTo>
                <a:lnTo>
                  <a:pt x="270" y="77"/>
                </a:lnTo>
                <a:lnTo>
                  <a:pt x="270" y="80"/>
                </a:lnTo>
                <a:lnTo>
                  <a:pt x="270" y="82"/>
                </a:lnTo>
                <a:lnTo>
                  <a:pt x="270" y="84"/>
                </a:lnTo>
                <a:lnTo>
                  <a:pt x="270" y="85"/>
                </a:lnTo>
                <a:lnTo>
                  <a:pt x="270" y="90"/>
                </a:lnTo>
                <a:lnTo>
                  <a:pt x="270" y="94"/>
                </a:lnTo>
                <a:lnTo>
                  <a:pt x="270" y="96"/>
                </a:lnTo>
                <a:lnTo>
                  <a:pt x="270" y="98"/>
                </a:lnTo>
                <a:lnTo>
                  <a:pt x="270" y="104"/>
                </a:lnTo>
                <a:lnTo>
                  <a:pt x="270" y="108"/>
                </a:lnTo>
                <a:lnTo>
                  <a:pt x="270" y="109"/>
                </a:lnTo>
                <a:lnTo>
                  <a:pt x="270" y="113"/>
                </a:lnTo>
                <a:lnTo>
                  <a:pt x="270" y="118"/>
                </a:lnTo>
                <a:lnTo>
                  <a:pt x="270" y="119"/>
                </a:lnTo>
                <a:lnTo>
                  <a:pt x="270" y="120"/>
                </a:lnTo>
                <a:lnTo>
                  <a:pt x="270" y="122"/>
                </a:lnTo>
                <a:lnTo>
                  <a:pt x="270" y="124"/>
                </a:lnTo>
                <a:lnTo>
                  <a:pt x="270" y="125"/>
                </a:lnTo>
                <a:lnTo>
                  <a:pt x="270" y="128"/>
                </a:lnTo>
                <a:lnTo>
                  <a:pt x="270" y="133"/>
                </a:lnTo>
                <a:lnTo>
                  <a:pt x="270" y="136"/>
                </a:lnTo>
                <a:lnTo>
                  <a:pt x="270" y="140"/>
                </a:lnTo>
                <a:lnTo>
                  <a:pt x="270" y="145"/>
                </a:lnTo>
                <a:lnTo>
                  <a:pt x="270" y="146"/>
                </a:lnTo>
                <a:lnTo>
                  <a:pt x="270" y="149"/>
                </a:lnTo>
                <a:lnTo>
                  <a:pt x="270" y="150"/>
                </a:lnTo>
                <a:lnTo>
                  <a:pt x="270" y="153"/>
                </a:lnTo>
                <a:lnTo>
                  <a:pt x="270" y="154"/>
                </a:lnTo>
                <a:lnTo>
                  <a:pt x="270" y="158"/>
                </a:lnTo>
                <a:lnTo>
                  <a:pt x="270" y="162"/>
                </a:lnTo>
                <a:lnTo>
                  <a:pt x="270" y="166"/>
                </a:lnTo>
                <a:lnTo>
                  <a:pt x="270" y="169"/>
                </a:lnTo>
                <a:lnTo>
                  <a:pt x="270" y="172"/>
                </a:lnTo>
                <a:lnTo>
                  <a:pt x="270" y="175"/>
                </a:lnTo>
                <a:lnTo>
                  <a:pt x="270" y="176"/>
                </a:lnTo>
                <a:lnTo>
                  <a:pt x="270" y="180"/>
                </a:lnTo>
                <a:lnTo>
                  <a:pt x="270" y="182"/>
                </a:lnTo>
                <a:lnTo>
                  <a:pt x="270" y="186"/>
                </a:lnTo>
                <a:lnTo>
                  <a:pt x="270" y="192"/>
                </a:lnTo>
                <a:lnTo>
                  <a:pt x="270" y="196"/>
                </a:lnTo>
                <a:lnTo>
                  <a:pt x="270" y="197"/>
                </a:lnTo>
                <a:lnTo>
                  <a:pt x="270" y="198"/>
                </a:lnTo>
                <a:lnTo>
                  <a:pt x="270" y="202"/>
                </a:lnTo>
                <a:lnTo>
                  <a:pt x="270" y="207"/>
                </a:lnTo>
                <a:lnTo>
                  <a:pt x="270" y="216"/>
                </a:lnTo>
                <a:lnTo>
                  <a:pt x="270" y="217"/>
                </a:lnTo>
                <a:lnTo>
                  <a:pt x="270" y="220"/>
                </a:lnTo>
                <a:lnTo>
                  <a:pt x="270" y="223"/>
                </a:lnTo>
                <a:lnTo>
                  <a:pt x="270" y="224"/>
                </a:lnTo>
                <a:lnTo>
                  <a:pt x="270" y="225"/>
                </a:lnTo>
                <a:lnTo>
                  <a:pt x="267" y="225"/>
                </a:lnTo>
                <a:lnTo>
                  <a:pt x="262" y="225"/>
                </a:lnTo>
                <a:lnTo>
                  <a:pt x="261" y="225"/>
                </a:lnTo>
                <a:lnTo>
                  <a:pt x="259" y="225"/>
                </a:lnTo>
                <a:lnTo>
                  <a:pt x="258" y="225"/>
                </a:lnTo>
                <a:lnTo>
                  <a:pt x="253" y="225"/>
                </a:lnTo>
                <a:lnTo>
                  <a:pt x="251" y="225"/>
                </a:lnTo>
                <a:lnTo>
                  <a:pt x="246" y="225"/>
                </a:lnTo>
                <a:lnTo>
                  <a:pt x="240" y="225"/>
                </a:lnTo>
                <a:lnTo>
                  <a:pt x="238" y="225"/>
                </a:lnTo>
                <a:lnTo>
                  <a:pt x="234" y="225"/>
                </a:lnTo>
                <a:lnTo>
                  <a:pt x="225" y="225"/>
                </a:lnTo>
                <a:lnTo>
                  <a:pt x="218" y="225"/>
                </a:lnTo>
                <a:lnTo>
                  <a:pt x="213" y="225"/>
                </a:lnTo>
                <a:lnTo>
                  <a:pt x="212" y="225"/>
                </a:lnTo>
                <a:lnTo>
                  <a:pt x="210" y="225"/>
                </a:lnTo>
                <a:lnTo>
                  <a:pt x="208" y="225"/>
                </a:lnTo>
                <a:lnTo>
                  <a:pt x="206" y="225"/>
                </a:lnTo>
                <a:lnTo>
                  <a:pt x="205" y="225"/>
                </a:lnTo>
                <a:lnTo>
                  <a:pt x="200" y="225"/>
                </a:lnTo>
                <a:lnTo>
                  <a:pt x="198" y="225"/>
                </a:lnTo>
                <a:lnTo>
                  <a:pt x="197" y="225"/>
                </a:lnTo>
                <a:lnTo>
                  <a:pt x="195" y="225"/>
                </a:lnTo>
                <a:lnTo>
                  <a:pt x="190" y="225"/>
                </a:lnTo>
                <a:lnTo>
                  <a:pt x="189" y="225"/>
                </a:lnTo>
                <a:lnTo>
                  <a:pt x="186" y="224"/>
                </a:lnTo>
                <a:lnTo>
                  <a:pt x="185" y="224"/>
                </a:lnTo>
                <a:lnTo>
                  <a:pt x="182" y="224"/>
                </a:lnTo>
                <a:lnTo>
                  <a:pt x="180" y="224"/>
                </a:lnTo>
                <a:lnTo>
                  <a:pt x="178" y="225"/>
                </a:lnTo>
                <a:lnTo>
                  <a:pt x="173" y="225"/>
                </a:lnTo>
                <a:lnTo>
                  <a:pt x="170" y="225"/>
                </a:lnTo>
                <a:lnTo>
                  <a:pt x="163" y="225"/>
                </a:lnTo>
                <a:lnTo>
                  <a:pt x="163" y="228"/>
                </a:lnTo>
                <a:lnTo>
                  <a:pt x="163" y="234"/>
                </a:lnTo>
                <a:lnTo>
                  <a:pt x="163" y="237"/>
                </a:lnTo>
                <a:lnTo>
                  <a:pt x="163" y="238"/>
                </a:lnTo>
                <a:lnTo>
                  <a:pt x="163" y="239"/>
                </a:lnTo>
                <a:lnTo>
                  <a:pt x="163" y="240"/>
                </a:lnTo>
                <a:lnTo>
                  <a:pt x="163" y="244"/>
                </a:lnTo>
                <a:lnTo>
                  <a:pt x="163" y="249"/>
                </a:lnTo>
                <a:lnTo>
                  <a:pt x="163" y="256"/>
                </a:lnTo>
                <a:lnTo>
                  <a:pt x="163" y="258"/>
                </a:lnTo>
                <a:lnTo>
                  <a:pt x="163" y="262"/>
                </a:lnTo>
                <a:lnTo>
                  <a:pt x="163" y="263"/>
                </a:lnTo>
                <a:lnTo>
                  <a:pt x="163" y="264"/>
                </a:lnTo>
                <a:lnTo>
                  <a:pt x="163" y="265"/>
                </a:lnTo>
                <a:lnTo>
                  <a:pt x="163" y="293"/>
                </a:lnTo>
                <a:lnTo>
                  <a:pt x="163" y="294"/>
                </a:lnTo>
                <a:lnTo>
                  <a:pt x="163" y="296"/>
                </a:lnTo>
                <a:lnTo>
                  <a:pt x="163" y="297"/>
                </a:lnTo>
                <a:lnTo>
                  <a:pt x="163" y="301"/>
                </a:lnTo>
                <a:lnTo>
                  <a:pt x="163" y="302"/>
                </a:lnTo>
                <a:lnTo>
                  <a:pt x="163" y="303"/>
                </a:lnTo>
                <a:lnTo>
                  <a:pt x="163" y="305"/>
                </a:lnTo>
                <a:lnTo>
                  <a:pt x="161" y="305"/>
                </a:lnTo>
                <a:lnTo>
                  <a:pt x="160" y="305"/>
                </a:lnTo>
                <a:lnTo>
                  <a:pt x="158" y="305"/>
                </a:lnTo>
                <a:lnTo>
                  <a:pt x="157" y="305"/>
                </a:lnTo>
                <a:lnTo>
                  <a:pt x="156" y="305"/>
                </a:lnTo>
                <a:lnTo>
                  <a:pt x="152" y="305"/>
                </a:lnTo>
                <a:lnTo>
                  <a:pt x="149" y="305"/>
                </a:lnTo>
                <a:lnTo>
                  <a:pt x="145" y="305"/>
                </a:lnTo>
                <a:lnTo>
                  <a:pt x="144" y="305"/>
                </a:lnTo>
                <a:lnTo>
                  <a:pt x="142" y="305"/>
                </a:lnTo>
                <a:lnTo>
                  <a:pt x="141" y="305"/>
                </a:lnTo>
                <a:lnTo>
                  <a:pt x="140" y="305"/>
                </a:lnTo>
                <a:lnTo>
                  <a:pt x="139" y="305"/>
                </a:lnTo>
                <a:lnTo>
                  <a:pt x="136" y="305"/>
                </a:lnTo>
                <a:lnTo>
                  <a:pt x="136" y="314"/>
                </a:lnTo>
                <a:lnTo>
                  <a:pt x="134" y="314"/>
                </a:lnTo>
                <a:lnTo>
                  <a:pt x="126" y="314"/>
                </a:lnTo>
                <a:lnTo>
                  <a:pt x="122" y="314"/>
                </a:lnTo>
                <a:lnTo>
                  <a:pt x="120" y="314"/>
                </a:lnTo>
                <a:lnTo>
                  <a:pt x="108" y="314"/>
                </a:lnTo>
                <a:lnTo>
                  <a:pt x="108" y="316"/>
                </a:lnTo>
                <a:lnTo>
                  <a:pt x="108" y="317"/>
                </a:lnTo>
                <a:lnTo>
                  <a:pt x="108" y="319"/>
                </a:lnTo>
                <a:lnTo>
                  <a:pt x="108" y="322"/>
                </a:lnTo>
                <a:lnTo>
                  <a:pt x="108" y="324"/>
                </a:lnTo>
                <a:lnTo>
                  <a:pt x="108" y="325"/>
                </a:lnTo>
                <a:lnTo>
                  <a:pt x="108" y="326"/>
                </a:lnTo>
                <a:lnTo>
                  <a:pt x="108" y="327"/>
                </a:lnTo>
                <a:lnTo>
                  <a:pt x="108" y="328"/>
                </a:lnTo>
                <a:lnTo>
                  <a:pt x="108" y="335"/>
                </a:lnTo>
                <a:lnTo>
                  <a:pt x="108" y="336"/>
                </a:lnTo>
                <a:lnTo>
                  <a:pt x="108" y="341"/>
                </a:lnTo>
                <a:lnTo>
                  <a:pt x="105" y="341"/>
                </a:lnTo>
                <a:lnTo>
                  <a:pt x="99" y="341"/>
                </a:lnTo>
                <a:lnTo>
                  <a:pt x="97" y="341"/>
                </a:lnTo>
                <a:lnTo>
                  <a:pt x="93" y="341"/>
                </a:lnTo>
                <a:lnTo>
                  <a:pt x="92" y="341"/>
                </a:lnTo>
                <a:lnTo>
                  <a:pt x="89" y="341"/>
                </a:lnTo>
                <a:lnTo>
                  <a:pt x="88" y="341"/>
                </a:lnTo>
                <a:lnTo>
                  <a:pt x="85" y="341"/>
                </a:lnTo>
                <a:lnTo>
                  <a:pt x="84" y="341"/>
                </a:lnTo>
                <a:lnTo>
                  <a:pt x="84" y="340"/>
                </a:lnTo>
                <a:lnTo>
                  <a:pt x="83" y="340"/>
                </a:lnTo>
                <a:lnTo>
                  <a:pt x="83" y="338"/>
                </a:lnTo>
                <a:lnTo>
                  <a:pt x="82" y="338"/>
                </a:lnTo>
                <a:lnTo>
                  <a:pt x="81" y="338"/>
                </a:lnTo>
                <a:lnTo>
                  <a:pt x="81" y="337"/>
                </a:lnTo>
                <a:lnTo>
                  <a:pt x="80" y="337"/>
                </a:lnTo>
                <a:lnTo>
                  <a:pt x="78" y="337"/>
                </a:lnTo>
                <a:lnTo>
                  <a:pt x="78" y="338"/>
                </a:lnTo>
                <a:lnTo>
                  <a:pt x="78" y="337"/>
                </a:lnTo>
                <a:lnTo>
                  <a:pt x="77" y="337"/>
                </a:lnTo>
                <a:lnTo>
                  <a:pt x="77" y="336"/>
                </a:lnTo>
                <a:lnTo>
                  <a:pt x="78" y="336"/>
                </a:lnTo>
                <a:lnTo>
                  <a:pt x="77" y="335"/>
                </a:lnTo>
                <a:lnTo>
                  <a:pt x="77" y="334"/>
                </a:lnTo>
                <a:lnTo>
                  <a:pt x="77" y="333"/>
                </a:lnTo>
                <a:lnTo>
                  <a:pt x="76" y="333"/>
                </a:lnTo>
                <a:lnTo>
                  <a:pt x="76" y="332"/>
                </a:lnTo>
                <a:lnTo>
                  <a:pt x="76" y="330"/>
                </a:lnTo>
                <a:lnTo>
                  <a:pt x="75" y="330"/>
                </a:lnTo>
                <a:lnTo>
                  <a:pt x="75" y="329"/>
                </a:lnTo>
                <a:lnTo>
                  <a:pt x="74" y="329"/>
                </a:lnTo>
                <a:lnTo>
                  <a:pt x="73" y="329"/>
                </a:lnTo>
                <a:lnTo>
                  <a:pt x="72" y="329"/>
                </a:lnTo>
                <a:lnTo>
                  <a:pt x="72" y="328"/>
                </a:lnTo>
                <a:lnTo>
                  <a:pt x="70" y="327"/>
                </a:lnTo>
                <a:lnTo>
                  <a:pt x="69" y="326"/>
                </a:lnTo>
                <a:lnTo>
                  <a:pt x="69" y="327"/>
                </a:lnTo>
                <a:lnTo>
                  <a:pt x="68" y="327"/>
                </a:lnTo>
                <a:lnTo>
                  <a:pt x="68" y="326"/>
                </a:lnTo>
                <a:lnTo>
                  <a:pt x="69" y="325"/>
                </a:lnTo>
                <a:lnTo>
                  <a:pt x="69" y="324"/>
                </a:lnTo>
                <a:lnTo>
                  <a:pt x="69" y="322"/>
                </a:lnTo>
                <a:lnTo>
                  <a:pt x="68" y="322"/>
                </a:lnTo>
                <a:lnTo>
                  <a:pt x="67" y="321"/>
                </a:lnTo>
                <a:lnTo>
                  <a:pt x="66" y="320"/>
                </a:lnTo>
                <a:lnTo>
                  <a:pt x="66" y="321"/>
                </a:lnTo>
                <a:lnTo>
                  <a:pt x="66" y="322"/>
                </a:lnTo>
                <a:lnTo>
                  <a:pt x="65" y="322"/>
                </a:lnTo>
                <a:lnTo>
                  <a:pt x="64" y="321"/>
                </a:lnTo>
                <a:lnTo>
                  <a:pt x="65" y="321"/>
                </a:lnTo>
                <a:lnTo>
                  <a:pt x="64" y="321"/>
                </a:lnTo>
                <a:lnTo>
                  <a:pt x="64" y="320"/>
                </a:lnTo>
                <a:lnTo>
                  <a:pt x="62" y="320"/>
                </a:lnTo>
                <a:lnTo>
                  <a:pt x="62" y="319"/>
                </a:lnTo>
                <a:lnTo>
                  <a:pt x="61" y="319"/>
                </a:lnTo>
                <a:lnTo>
                  <a:pt x="60" y="319"/>
                </a:lnTo>
                <a:lnTo>
                  <a:pt x="59" y="319"/>
                </a:lnTo>
                <a:lnTo>
                  <a:pt x="58" y="319"/>
                </a:lnTo>
                <a:lnTo>
                  <a:pt x="58" y="320"/>
                </a:lnTo>
                <a:lnTo>
                  <a:pt x="57" y="320"/>
                </a:lnTo>
                <a:lnTo>
                  <a:pt x="56" y="320"/>
                </a:lnTo>
                <a:lnTo>
                  <a:pt x="54" y="320"/>
                </a:lnTo>
                <a:lnTo>
                  <a:pt x="56" y="320"/>
                </a:lnTo>
                <a:lnTo>
                  <a:pt x="57" y="319"/>
                </a:lnTo>
                <a:lnTo>
                  <a:pt x="58" y="319"/>
                </a:lnTo>
                <a:lnTo>
                  <a:pt x="58" y="318"/>
                </a:lnTo>
                <a:lnTo>
                  <a:pt x="58" y="317"/>
                </a:lnTo>
                <a:lnTo>
                  <a:pt x="57" y="317"/>
                </a:lnTo>
                <a:lnTo>
                  <a:pt x="56" y="317"/>
                </a:lnTo>
                <a:lnTo>
                  <a:pt x="56" y="316"/>
                </a:lnTo>
                <a:lnTo>
                  <a:pt x="56" y="314"/>
                </a:lnTo>
                <a:lnTo>
                  <a:pt x="54" y="314"/>
                </a:lnTo>
                <a:lnTo>
                  <a:pt x="53" y="314"/>
                </a:lnTo>
                <a:lnTo>
                  <a:pt x="53" y="316"/>
                </a:lnTo>
                <a:lnTo>
                  <a:pt x="52" y="316"/>
                </a:lnTo>
                <a:lnTo>
                  <a:pt x="51" y="316"/>
                </a:lnTo>
                <a:lnTo>
                  <a:pt x="51" y="317"/>
                </a:lnTo>
                <a:lnTo>
                  <a:pt x="50" y="317"/>
                </a:lnTo>
                <a:lnTo>
                  <a:pt x="50" y="316"/>
                </a:lnTo>
                <a:lnTo>
                  <a:pt x="50" y="314"/>
                </a:lnTo>
                <a:lnTo>
                  <a:pt x="51" y="314"/>
                </a:lnTo>
                <a:lnTo>
                  <a:pt x="51" y="316"/>
                </a:lnTo>
                <a:lnTo>
                  <a:pt x="51" y="314"/>
                </a:lnTo>
                <a:lnTo>
                  <a:pt x="52" y="314"/>
                </a:lnTo>
                <a:lnTo>
                  <a:pt x="52" y="313"/>
                </a:lnTo>
                <a:lnTo>
                  <a:pt x="52" y="312"/>
                </a:lnTo>
                <a:lnTo>
                  <a:pt x="52" y="311"/>
                </a:lnTo>
                <a:lnTo>
                  <a:pt x="51" y="312"/>
                </a:lnTo>
                <a:lnTo>
                  <a:pt x="50" y="312"/>
                </a:lnTo>
                <a:lnTo>
                  <a:pt x="50" y="313"/>
                </a:lnTo>
                <a:lnTo>
                  <a:pt x="50" y="312"/>
                </a:lnTo>
                <a:lnTo>
                  <a:pt x="49" y="312"/>
                </a:lnTo>
                <a:lnTo>
                  <a:pt x="49" y="311"/>
                </a:lnTo>
                <a:lnTo>
                  <a:pt x="50" y="311"/>
                </a:lnTo>
                <a:lnTo>
                  <a:pt x="51" y="311"/>
                </a:lnTo>
                <a:lnTo>
                  <a:pt x="51" y="310"/>
                </a:lnTo>
                <a:lnTo>
                  <a:pt x="50" y="310"/>
                </a:lnTo>
                <a:lnTo>
                  <a:pt x="49" y="310"/>
                </a:lnTo>
                <a:lnTo>
                  <a:pt x="49" y="309"/>
                </a:lnTo>
                <a:lnTo>
                  <a:pt x="48" y="309"/>
                </a:lnTo>
                <a:lnTo>
                  <a:pt x="49" y="309"/>
                </a:lnTo>
                <a:lnTo>
                  <a:pt x="49" y="308"/>
                </a:lnTo>
                <a:lnTo>
                  <a:pt x="49" y="306"/>
                </a:lnTo>
                <a:lnTo>
                  <a:pt x="50" y="306"/>
                </a:lnTo>
                <a:lnTo>
                  <a:pt x="50" y="305"/>
                </a:lnTo>
                <a:lnTo>
                  <a:pt x="50" y="304"/>
                </a:lnTo>
                <a:lnTo>
                  <a:pt x="49" y="304"/>
                </a:lnTo>
                <a:lnTo>
                  <a:pt x="49" y="305"/>
                </a:lnTo>
                <a:lnTo>
                  <a:pt x="49" y="306"/>
                </a:lnTo>
                <a:lnTo>
                  <a:pt x="48" y="306"/>
                </a:lnTo>
                <a:lnTo>
                  <a:pt x="46" y="306"/>
                </a:lnTo>
                <a:lnTo>
                  <a:pt x="45" y="306"/>
                </a:lnTo>
                <a:lnTo>
                  <a:pt x="45" y="308"/>
                </a:lnTo>
                <a:lnTo>
                  <a:pt x="44" y="308"/>
                </a:lnTo>
                <a:lnTo>
                  <a:pt x="44" y="306"/>
                </a:lnTo>
                <a:lnTo>
                  <a:pt x="44" y="305"/>
                </a:lnTo>
                <a:lnTo>
                  <a:pt x="43" y="305"/>
                </a:lnTo>
                <a:lnTo>
                  <a:pt x="43" y="304"/>
                </a:lnTo>
                <a:lnTo>
                  <a:pt x="42" y="304"/>
                </a:lnTo>
                <a:lnTo>
                  <a:pt x="42" y="303"/>
                </a:lnTo>
                <a:lnTo>
                  <a:pt x="43" y="303"/>
                </a:lnTo>
                <a:lnTo>
                  <a:pt x="43" y="302"/>
                </a:lnTo>
                <a:lnTo>
                  <a:pt x="43" y="301"/>
                </a:lnTo>
                <a:lnTo>
                  <a:pt x="43" y="300"/>
                </a:lnTo>
                <a:lnTo>
                  <a:pt x="42" y="300"/>
                </a:lnTo>
                <a:lnTo>
                  <a:pt x="43" y="300"/>
                </a:lnTo>
                <a:lnTo>
                  <a:pt x="43" y="298"/>
                </a:lnTo>
                <a:lnTo>
                  <a:pt x="43" y="297"/>
                </a:lnTo>
                <a:lnTo>
                  <a:pt x="42" y="297"/>
                </a:lnTo>
                <a:lnTo>
                  <a:pt x="41" y="297"/>
                </a:lnTo>
                <a:lnTo>
                  <a:pt x="41" y="296"/>
                </a:lnTo>
                <a:lnTo>
                  <a:pt x="40" y="296"/>
                </a:lnTo>
                <a:lnTo>
                  <a:pt x="40" y="295"/>
                </a:lnTo>
                <a:lnTo>
                  <a:pt x="40" y="294"/>
                </a:lnTo>
                <a:lnTo>
                  <a:pt x="41" y="294"/>
                </a:lnTo>
                <a:lnTo>
                  <a:pt x="41" y="293"/>
                </a:lnTo>
                <a:lnTo>
                  <a:pt x="41" y="292"/>
                </a:lnTo>
                <a:lnTo>
                  <a:pt x="40" y="292"/>
                </a:lnTo>
                <a:lnTo>
                  <a:pt x="40" y="290"/>
                </a:lnTo>
                <a:lnTo>
                  <a:pt x="38" y="290"/>
                </a:lnTo>
                <a:lnTo>
                  <a:pt x="38" y="289"/>
                </a:lnTo>
                <a:lnTo>
                  <a:pt x="37" y="288"/>
                </a:lnTo>
                <a:lnTo>
                  <a:pt x="36" y="289"/>
                </a:lnTo>
                <a:lnTo>
                  <a:pt x="35" y="289"/>
                </a:lnTo>
                <a:lnTo>
                  <a:pt x="34" y="289"/>
                </a:lnTo>
                <a:lnTo>
                  <a:pt x="34" y="288"/>
                </a:lnTo>
                <a:lnTo>
                  <a:pt x="33" y="288"/>
                </a:lnTo>
                <a:lnTo>
                  <a:pt x="32" y="288"/>
                </a:lnTo>
                <a:lnTo>
                  <a:pt x="30" y="288"/>
                </a:lnTo>
                <a:lnTo>
                  <a:pt x="29" y="288"/>
                </a:lnTo>
                <a:lnTo>
                  <a:pt x="29" y="287"/>
                </a:lnTo>
                <a:lnTo>
                  <a:pt x="28" y="287"/>
                </a:lnTo>
                <a:lnTo>
                  <a:pt x="27" y="287"/>
                </a:lnTo>
                <a:lnTo>
                  <a:pt x="26" y="286"/>
                </a:lnTo>
                <a:lnTo>
                  <a:pt x="25" y="286"/>
                </a:lnTo>
                <a:lnTo>
                  <a:pt x="25" y="285"/>
                </a:lnTo>
                <a:lnTo>
                  <a:pt x="26" y="285"/>
                </a:lnTo>
                <a:lnTo>
                  <a:pt x="26" y="286"/>
                </a:lnTo>
                <a:lnTo>
                  <a:pt x="27" y="286"/>
                </a:lnTo>
                <a:lnTo>
                  <a:pt x="27" y="287"/>
                </a:lnTo>
                <a:lnTo>
                  <a:pt x="27" y="286"/>
                </a:lnTo>
                <a:lnTo>
                  <a:pt x="28" y="286"/>
                </a:lnTo>
                <a:lnTo>
                  <a:pt x="29" y="286"/>
                </a:lnTo>
                <a:lnTo>
                  <a:pt x="30" y="286"/>
                </a:lnTo>
                <a:lnTo>
                  <a:pt x="32" y="286"/>
                </a:lnTo>
                <a:lnTo>
                  <a:pt x="32" y="285"/>
                </a:lnTo>
                <a:lnTo>
                  <a:pt x="32" y="284"/>
                </a:lnTo>
                <a:lnTo>
                  <a:pt x="30" y="282"/>
                </a:lnTo>
                <a:lnTo>
                  <a:pt x="30" y="281"/>
                </a:lnTo>
                <a:lnTo>
                  <a:pt x="29" y="281"/>
                </a:lnTo>
                <a:lnTo>
                  <a:pt x="28" y="281"/>
                </a:lnTo>
                <a:lnTo>
                  <a:pt x="28" y="280"/>
                </a:lnTo>
                <a:lnTo>
                  <a:pt x="27" y="280"/>
                </a:lnTo>
                <a:lnTo>
                  <a:pt x="26" y="280"/>
                </a:lnTo>
                <a:lnTo>
                  <a:pt x="25" y="280"/>
                </a:lnTo>
                <a:lnTo>
                  <a:pt x="25" y="279"/>
                </a:lnTo>
                <a:lnTo>
                  <a:pt x="25" y="278"/>
                </a:lnTo>
                <a:lnTo>
                  <a:pt x="26" y="278"/>
                </a:lnTo>
                <a:lnTo>
                  <a:pt x="26" y="277"/>
                </a:lnTo>
                <a:lnTo>
                  <a:pt x="27" y="277"/>
                </a:lnTo>
                <a:lnTo>
                  <a:pt x="28" y="278"/>
                </a:lnTo>
                <a:lnTo>
                  <a:pt x="29" y="278"/>
                </a:lnTo>
                <a:lnTo>
                  <a:pt x="30" y="278"/>
                </a:lnTo>
                <a:lnTo>
                  <a:pt x="32" y="278"/>
                </a:lnTo>
                <a:lnTo>
                  <a:pt x="32" y="277"/>
                </a:lnTo>
                <a:lnTo>
                  <a:pt x="33" y="277"/>
                </a:lnTo>
                <a:lnTo>
                  <a:pt x="33" y="276"/>
                </a:lnTo>
                <a:lnTo>
                  <a:pt x="34" y="276"/>
                </a:lnTo>
                <a:lnTo>
                  <a:pt x="34" y="274"/>
                </a:lnTo>
                <a:lnTo>
                  <a:pt x="34" y="273"/>
                </a:lnTo>
                <a:lnTo>
                  <a:pt x="33" y="273"/>
                </a:lnTo>
                <a:lnTo>
                  <a:pt x="32" y="273"/>
                </a:lnTo>
                <a:lnTo>
                  <a:pt x="32" y="274"/>
                </a:lnTo>
                <a:lnTo>
                  <a:pt x="32" y="276"/>
                </a:lnTo>
                <a:lnTo>
                  <a:pt x="32" y="277"/>
                </a:lnTo>
                <a:lnTo>
                  <a:pt x="30" y="277"/>
                </a:lnTo>
                <a:lnTo>
                  <a:pt x="29" y="277"/>
                </a:lnTo>
                <a:lnTo>
                  <a:pt x="29" y="276"/>
                </a:lnTo>
                <a:lnTo>
                  <a:pt x="29" y="274"/>
                </a:lnTo>
                <a:lnTo>
                  <a:pt x="30" y="274"/>
                </a:lnTo>
                <a:lnTo>
                  <a:pt x="30" y="273"/>
                </a:lnTo>
                <a:lnTo>
                  <a:pt x="29" y="273"/>
                </a:lnTo>
                <a:lnTo>
                  <a:pt x="28" y="273"/>
                </a:lnTo>
                <a:lnTo>
                  <a:pt x="27" y="273"/>
                </a:lnTo>
                <a:lnTo>
                  <a:pt x="26" y="273"/>
                </a:lnTo>
                <a:lnTo>
                  <a:pt x="26" y="274"/>
                </a:lnTo>
                <a:lnTo>
                  <a:pt x="25" y="274"/>
                </a:lnTo>
                <a:lnTo>
                  <a:pt x="24" y="274"/>
                </a:lnTo>
                <a:lnTo>
                  <a:pt x="22" y="274"/>
                </a:lnTo>
                <a:lnTo>
                  <a:pt x="22" y="273"/>
                </a:lnTo>
                <a:lnTo>
                  <a:pt x="24" y="273"/>
                </a:lnTo>
                <a:lnTo>
                  <a:pt x="24" y="272"/>
                </a:lnTo>
                <a:lnTo>
                  <a:pt x="24" y="271"/>
                </a:lnTo>
                <a:lnTo>
                  <a:pt x="24" y="270"/>
                </a:lnTo>
                <a:lnTo>
                  <a:pt x="22" y="270"/>
                </a:lnTo>
                <a:lnTo>
                  <a:pt x="22" y="269"/>
                </a:lnTo>
                <a:lnTo>
                  <a:pt x="22" y="268"/>
                </a:lnTo>
                <a:lnTo>
                  <a:pt x="22" y="266"/>
                </a:lnTo>
                <a:lnTo>
                  <a:pt x="21" y="266"/>
                </a:lnTo>
                <a:lnTo>
                  <a:pt x="20" y="266"/>
                </a:lnTo>
                <a:lnTo>
                  <a:pt x="20" y="265"/>
                </a:lnTo>
                <a:lnTo>
                  <a:pt x="19" y="265"/>
                </a:lnTo>
                <a:lnTo>
                  <a:pt x="19" y="264"/>
                </a:lnTo>
                <a:lnTo>
                  <a:pt x="19" y="263"/>
                </a:lnTo>
                <a:lnTo>
                  <a:pt x="20" y="263"/>
                </a:lnTo>
                <a:lnTo>
                  <a:pt x="20" y="264"/>
                </a:lnTo>
                <a:lnTo>
                  <a:pt x="21" y="264"/>
                </a:lnTo>
                <a:lnTo>
                  <a:pt x="22" y="264"/>
                </a:lnTo>
                <a:lnTo>
                  <a:pt x="22" y="263"/>
                </a:lnTo>
                <a:lnTo>
                  <a:pt x="24" y="263"/>
                </a:lnTo>
                <a:lnTo>
                  <a:pt x="24" y="262"/>
                </a:lnTo>
                <a:lnTo>
                  <a:pt x="22" y="262"/>
                </a:lnTo>
                <a:lnTo>
                  <a:pt x="21" y="263"/>
                </a:lnTo>
                <a:lnTo>
                  <a:pt x="21" y="262"/>
                </a:lnTo>
                <a:lnTo>
                  <a:pt x="21" y="261"/>
                </a:lnTo>
                <a:lnTo>
                  <a:pt x="20" y="260"/>
                </a:lnTo>
                <a:lnTo>
                  <a:pt x="19" y="260"/>
                </a:lnTo>
                <a:lnTo>
                  <a:pt x="18" y="260"/>
                </a:lnTo>
                <a:lnTo>
                  <a:pt x="17" y="260"/>
                </a:lnTo>
                <a:lnTo>
                  <a:pt x="17" y="258"/>
                </a:lnTo>
                <a:lnTo>
                  <a:pt x="17" y="257"/>
                </a:lnTo>
                <a:lnTo>
                  <a:pt x="17" y="256"/>
                </a:lnTo>
                <a:lnTo>
                  <a:pt x="18" y="256"/>
                </a:lnTo>
                <a:lnTo>
                  <a:pt x="19" y="257"/>
                </a:lnTo>
                <a:lnTo>
                  <a:pt x="19" y="256"/>
                </a:lnTo>
                <a:lnTo>
                  <a:pt x="20" y="256"/>
                </a:lnTo>
                <a:lnTo>
                  <a:pt x="19" y="255"/>
                </a:lnTo>
                <a:lnTo>
                  <a:pt x="18" y="254"/>
                </a:lnTo>
                <a:lnTo>
                  <a:pt x="17" y="254"/>
                </a:lnTo>
                <a:lnTo>
                  <a:pt x="17" y="253"/>
                </a:lnTo>
                <a:lnTo>
                  <a:pt x="16" y="253"/>
                </a:lnTo>
                <a:lnTo>
                  <a:pt x="16" y="252"/>
                </a:lnTo>
                <a:lnTo>
                  <a:pt x="16" y="250"/>
                </a:lnTo>
                <a:lnTo>
                  <a:pt x="17" y="252"/>
                </a:lnTo>
                <a:lnTo>
                  <a:pt x="18" y="252"/>
                </a:lnTo>
                <a:lnTo>
                  <a:pt x="19" y="252"/>
                </a:lnTo>
                <a:lnTo>
                  <a:pt x="19" y="250"/>
                </a:lnTo>
                <a:lnTo>
                  <a:pt x="20" y="250"/>
                </a:lnTo>
                <a:lnTo>
                  <a:pt x="20" y="249"/>
                </a:lnTo>
                <a:lnTo>
                  <a:pt x="19" y="249"/>
                </a:lnTo>
                <a:lnTo>
                  <a:pt x="18" y="249"/>
                </a:lnTo>
                <a:lnTo>
                  <a:pt x="17" y="249"/>
                </a:lnTo>
                <a:lnTo>
                  <a:pt x="16" y="250"/>
                </a:lnTo>
                <a:lnTo>
                  <a:pt x="16" y="249"/>
                </a:lnTo>
                <a:lnTo>
                  <a:pt x="14" y="249"/>
                </a:lnTo>
                <a:lnTo>
                  <a:pt x="14" y="248"/>
                </a:lnTo>
                <a:lnTo>
                  <a:pt x="16" y="248"/>
                </a:lnTo>
                <a:lnTo>
                  <a:pt x="16" y="247"/>
                </a:lnTo>
                <a:lnTo>
                  <a:pt x="16" y="246"/>
                </a:lnTo>
                <a:lnTo>
                  <a:pt x="16" y="245"/>
                </a:lnTo>
                <a:lnTo>
                  <a:pt x="16" y="244"/>
                </a:lnTo>
                <a:lnTo>
                  <a:pt x="16" y="242"/>
                </a:lnTo>
                <a:lnTo>
                  <a:pt x="14" y="242"/>
                </a:lnTo>
                <a:lnTo>
                  <a:pt x="14" y="244"/>
                </a:lnTo>
                <a:lnTo>
                  <a:pt x="13" y="244"/>
                </a:lnTo>
                <a:lnTo>
                  <a:pt x="12" y="244"/>
                </a:lnTo>
                <a:lnTo>
                  <a:pt x="11" y="245"/>
                </a:lnTo>
                <a:lnTo>
                  <a:pt x="11" y="244"/>
                </a:lnTo>
                <a:lnTo>
                  <a:pt x="11" y="242"/>
                </a:lnTo>
                <a:lnTo>
                  <a:pt x="11" y="241"/>
                </a:lnTo>
                <a:lnTo>
                  <a:pt x="12" y="241"/>
                </a:lnTo>
                <a:lnTo>
                  <a:pt x="13" y="241"/>
                </a:lnTo>
                <a:lnTo>
                  <a:pt x="14" y="241"/>
                </a:lnTo>
                <a:lnTo>
                  <a:pt x="14" y="240"/>
                </a:lnTo>
                <a:lnTo>
                  <a:pt x="16" y="240"/>
                </a:lnTo>
                <a:lnTo>
                  <a:pt x="16" y="239"/>
                </a:lnTo>
                <a:lnTo>
                  <a:pt x="16" y="238"/>
                </a:lnTo>
                <a:lnTo>
                  <a:pt x="17" y="237"/>
                </a:lnTo>
                <a:lnTo>
                  <a:pt x="17" y="236"/>
                </a:lnTo>
                <a:lnTo>
                  <a:pt x="17" y="234"/>
                </a:lnTo>
                <a:lnTo>
                  <a:pt x="18" y="233"/>
                </a:lnTo>
                <a:lnTo>
                  <a:pt x="19" y="233"/>
                </a:lnTo>
                <a:lnTo>
                  <a:pt x="19" y="232"/>
                </a:lnTo>
                <a:lnTo>
                  <a:pt x="20" y="232"/>
                </a:lnTo>
                <a:lnTo>
                  <a:pt x="20" y="231"/>
                </a:lnTo>
                <a:lnTo>
                  <a:pt x="19" y="231"/>
                </a:lnTo>
                <a:lnTo>
                  <a:pt x="18" y="231"/>
                </a:lnTo>
                <a:lnTo>
                  <a:pt x="17" y="231"/>
                </a:lnTo>
                <a:lnTo>
                  <a:pt x="16" y="231"/>
                </a:lnTo>
                <a:lnTo>
                  <a:pt x="14" y="230"/>
                </a:lnTo>
                <a:lnTo>
                  <a:pt x="14" y="229"/>
                </a:lnTo>
                <a:lnTo>
                  <a:pt x="14" y="228"/>
                </a:lnTo>
                <a:lnTo>
                  <a:pt x="16" y="228"/>
                </a:lnTo>
                <a:lnTo>
                  <a:pt x="16" y="226"/>
                </a:lnTo>
                <a:lnTo>
                  <a:pt x="14" y="226"/>
                </a:lnTo>
                <a:lnTo>
                  <a:pt x="13" y="226"/>
                </a:lnTo>
                <a:lnTo>
                  <a:pt x="13" y="225"/>
                </a:lnTo>
                <a:lnTo>
                  <a:pt x="14" y="225"/>
                </a:lnTo>
                <a:lnTo>
                  <a:pt x="14" y="224"/>
                </a:lnTo>
                <a:lnTo>
                  <a:pt x="13" y="224"/>
                </a:lnTo>
                <a:lnTo>
                  <a:pt x="12" y="223"/>
                </a:lnTo>
                <a:lnTo>
                  <a:pt x="11" y="223"/>
                </a:lnTo>
                <a:lnTo>
                  <a:pt x="11" y="222"/>
                </a:lnTo>
                <a:lnTo>
                  <a:pt x="10" y="221"/>
                </a:lnTo>
                <a:lnTo>
                  <a:pt x="10" y="220"/>
                </a:lnTo>
                <a:lnTo>
                  <a:pt x="9" y="220"/>
                </a:lnTo>
                <a:lnTo>
                  <a:pt x="8" y="220"/>
                </a:lnTo>
                <a:lnTo>
                  <a:pt x="8" y="221"/>
                </a:lnTo>
                <a:lnTo>
                  <a:pt x="8" y="222"/>
                </a:lnTo>
                <a:lnTo>
                  <a:pt x="6" y="222"/>
                </a:lnTo>
                <a:lnTo>
                  <a:pt x="6" y="223"/>
                </a:lnTo>
                <a:lnTo>
                  <a:pt x="5" y="223"/>
                </a:lnTo>
                <a:lnTo>
                  <a:pt x="5" y="222"/>
                </a:lnTo>
                <a:lnTo>
                  <a:pt x="5" y="221"/>
                </a:lnTo>
                <a:lnTo>
                  <a:pt x="5" y="220"/>
                </a:lnTo>
                <a:lnTo>
                  <a:pt x="5" y="218"/>
                </a:lnTo>
                <a:lnTo>
                  <a:pt x="5" y="217"/>
                </a:lnTo>
                <a:lnTo>
                  <a:pt x="4" y="217"/>
                </a:lnTo>
                <a:lnTo>
                  <a:pt x="3" y="217"/>
                </a:lnTo>
                <a:lnTo>
                  <a:pt x="2" y="217"/>
                </a:lnTo>
                <a:lnTo>
                  <a:pt x="1" y="217"/>
                </a:lnTo>
                <a:lnTo>
                  <a:pt x="0" y="217"/>
                </a:lnTo>
                <a:lnTo>
                  <a:pt x="0" y="216"/>
                </a:lnTo>
                <a:lnTo>
                  <a:pt x="0" y="215"/>
                </a:lnTo>
                <a:lnTo>
                  <a:pt x="1" y="215"/>
                </a:lnTo>
                <a:lnTo>
                  <a:pt x="2" y="215"/>
                </a:lnTo>
                <a:lnTo>
                  <a:pt x="2" y="216"/>
                </a:lnTo>
                <a:lnTo>
                  <a:pt x="3" y="216"/>
                </a:lnTo>
                <a:lnTo>
                  <a:pt x="4" y="216"/>
                </a:lnTo>
                <a:lnTo>
                  <a:pt x="4" y="215"/>
                </a:lnTo>
                <a:lnTo>
                  <a:pt x="4" y="214"/>
                </a:lnTo>
                <a:lnTo>
                  <a:pt x="5" y="214"/>
                </a:lnTo>
                <a:lnTo>
                  <a:pt x="5" y="213"/>
                </a:lnTo>
                <a:lnTo>
                  <a:pt x="6" y="213"/>
                </a:lnTo>
                <a:lnTo>
                  <a:pt x="6" y="212"/>
                </a:lnTo>
                <a:lnTo>
                  <a:pt x="6" y="210"/>
                </a:lnTo>
                <a:lnTo>
                  <a:pt x="6" y="209"/>
                </a:lnTo>
                <a:lnTo>
                  <a:pt x="5" y="209"/>
                </a:lnTo>
                <a:lnTo>
                  <a:pt x="5" y="210"/>
                </a:lnTo>
                <a:lnTo>
                  <a:pt x="5" y="212"/>
                </a:lnTo>
                <a:lnTo>
                  <a:pt x="4" y="212"/>
                </a:lnTo>
                <a:lnTo>
                  <a:pt x="4" y="213"/>
                </a:lnTo>
                <a:lnTo>
                  <a:pt x="3" y="213"/>
                </a:lnTo>
                <a:lnTo>
                  <a:pt x="3" y="212"/>
                </a:lnTo>
                <a:lnTo>
                  <a:pt x="2" y="212"/>
                </a:lnTo>
                <a:lnTo>
                  <a:pt x="2" y="210"/>
                </a:lnTo>
                <a:lnTo>
                  <a:pt x="3" y="210"/>
                </a:lnTo>
                <a:lnTo>
                  <a:pt x="3" y="209"/>
                </a:lnTo>
                <a:lnTo>
                  <a:pt x="4" y="209"/>
                </a:lnTo>
                <a:lnTo>
                  <a:pt x="4" y="208"/>
                </a:lnTo>
                <a:lnTo>
                  <a:pt x="5" y="208"/>
                </a:lnTo>
                <a:lnTo>
                  <a:pt x="5" y="207"/>
                </a:lnTo>
                <a:lnTo>
                  <a:pt x="6" y="207"/>
                </a:lnTo>
                <a:lnTo>
                  <a:pt x="8" y="207"/>
                </a:lnTo>
                <a:lnTo>
                  <a:pt x="8" y="206"/>
                </a:lnTo>
                <a:lnTo>
                  <a:pt x="6" y="206"/>
                </a:lnTo>
                <a:lnTo>
                  <a:pt x="5" y="206"/>
                </a:lnTo>
                <a:lnTo>
                  <a:pt x="4" y="206"/>
                </a:lnTo>
                <a:lnTo>
                  <a:pt x="4" y="205"/>
                </a:lnTo>
                <a:lnTo>
                  <a:pt x="5" y="205"/>
                </a:lnTo>
                <a:lnTo>
                  <a:pt x="5" y="204"/>
                </a:lnTo>
                <a:lnTo>
                  <a:pt x="6" y="204"/>
                </a:lnTo>
                <a:lnTo>
                  <a:pt x="6" y="202"/>
                </a:lnTo>
                <a:lnTo>
                  <a:pt x="8" y="201"/>
                </a:lnTo>
                <a:lnTo>
                  <a:pt x="8" y="200"/>
                </a:lnTo>
                <a:lnTo>
                  <a:pt x="6" y="200"/>
                </a:lnTo>
                <a:lnTo>
                  <a:pt x="6" y="201"/>
                </a:lnTo>
                <a:lnTo>
                  <a:pt x="5" y="201"/>
                </a:lnTo>
                <a:lnTo>
                  <a:pt x="4" y="201"/>
                </a:lnTo>
                <a:lnTo>
                  <a:pt x="3" y="201"/>
                </a:lnTo>
                <a:lnTo>
                  <a:pt x="3" y="200"/>
                </a:lnTo>
                <a:lnTo>
                  <a:pt x="3" y="199"/>
                </a:lnTo>
                <a:lnTo>
                  <a:pt x="4" y="198"/>
                </a:lnTo>
                <a:lnTo>
                  <a:pt x="5" y="199"/>
                </a:lnTo>
                <a:lnTo>
                  <a:pt x="6" y="199"/>
                </a:lnTo>
                <a:lnTo>
                  <a:pt x="8" y="199"/>
                </a:lnTo>
                <a:lnTo>
                  <a:pt x="9" y="199"/>
                </a:lnTo>
                <a:lnTo>
                  <a:pt x="9" y="198"/>
                </a:lnTo>
                <a:lnTo>
                  <a:pt x="8" y="198"/>
                </a:lnTo>
                <a:lnTo>
                  <a:pt x="8" y="197"/>
                </a:lnTo>
                <a:lnTo>
                  <a:pt x="6" y="197"/>
                </a:lnTo>
                <a:lnTo>
                  <a:pt x="6" y="196"/>
                </a:lnTo>
                <a:lnTo>
                  <a:pt x="8" y="196"/>
                </a:lnTo>
                <a:lnTo>
                  <a:pt x="8" y="194"/>
                </a:lnTo>
                <a:lnTo>
                  <a:pt x="8" y="193"/>
                </a:lnTo>
                <a:lnTo>
                  <a:pt x="8" y="192"/>
                </a:lnTo>
                <a:lnTo>
                  <a:pt x="8" y="191"/>
                </a:lnTo>
                <a:lnTo>
                  <a:pt x="6" y="191"/>
                </a:lnTo>
                <a:lnTo>
                  <a:pt x="5" y="191"/>
                </a:lnTo>
                <a:lnTo>
                  <a:pt x="4" y="191"/>
                </a:lnTo>
                <a:lnTo>
                  <a:pt x="4" y="192"/>
                </a:lnTo>
                <a:lnTo>
                  <a:pt x="3" y="191"/>
                </a:lnTo>
                <a:lnTo>
                  <a:pt x="3" y="190"/>
                </a:lnTo>
                <a:lnTo>
                  <a:pt x="2" y="190"/>
                </a:lnTo>
                <a:lnTo>
                  <a:pt x="3" y="189"/>
                </a:lnTo>
                <a:lnTo>
                  <a:pt x="4" y="188"/>
                </a:lnTo>
                <a:lnTo>
                  <a:pt x="5" y="188"/>
                </a:lnTo>
                <a:lnTo>
                  <a:pt x="5" y="186"/>
                </a:lnTo>
                <a:lnTo>
                  <a:pt x="5" y="185"/>
                </a:lnTo>
                <a:lnTo>
                  <a:pt x="5" y="184"/>
                </a:lnTo>
                <a:lnTo>
                  <a:pt x="5" y="183"/>
                </a:lnTo>
                <a:lnTo>
                  <a:pt x="5" y="182"/>
                </a:lnTo>
                <a:lnTo>
                  <a:pt x="4" y="182"/>
                </a:lnTo>
                <a:lnTo>
                  <a:pt x="4" y="181"/>
                </a:lnTo>
                <a:lnTo>
                  <a:pt x="5" y="181"/>
                </a:lnTo>
                <a:lnTo>
                  <a:pt x="6" y="181"/>
                </a:lnTo>
                <a:lnTo>
                  <a:pt x="6" y="182"/>
                </a:lnTo>
                <a:lnTo>
                  <a:pt x="8" y="183"/>
                </a:lnTo>
                <a:lnTo>
                  <a:pt x="9" y="183"/>
                </a:lnTo>
                <a:lnTo>
                  <a:pt x="10" y="184"/>
                </a:lnTo>
                <a:lnTo>
                  <a:pt x="11" y="184"/>
                </a:lnTo>
                <a:lnTo>
                  <a:pt x="11" y="183"/>
                </a:lnTo>
                <a:lnTo>
                  <a:pt x="11" y="182"/>
                </a:lnTo>
                <a:lnTo>
                  <a:pt x="11" y="181"/>
                </a:lnTo>
                <a:lnTo>
                  <a:pt x="11" y="180"/>
                </a:lnTo>
                <a:lnTo>
                  <a:pt x="10" y="180"/>
                </a:lnTo>
                <a:lnTo>
                  <a:pt x="11" y="180"/>
                </a:lnTo>
                <a:lnTo>
                  <a:pt x="11" y="178"/>
                </a:lnTo>
                <a:lnTo>
                  <a:pt x="12" y="178"/>
                </a:lnTo>
                <a:lnTo>
                  <a:pt x="12" y="177"/>
                </a:lnTo>
                <a:lnTo>
                  <a:pt x="13" y="177"/>
                </a:lnTo>
                <a:lnTo>
                  <a:pt x="13" y="176"/>
                </a:lnTo>
                <a:lnTo>
                  <a:pt x="13" y="175"/>
                </a:lnTo>
                <a:lnTo>
                  <a:pt x="12" y="175"/>
                </a:lnTo>
                <a:lnTo>
                  <a:pt x="12" y="176"/>
                </a:lnTo>
                <a:lnTo>
                  <a:pt x="11" y="176"/>
                </a:lnTo>
                <a:lnTo>
                  <a:pt x="10" y="176"/>
                </a:lnTo>
                <a:lnTo>
                  <a:pt x="9" y="176"/>
                </a:lnTo>
                <a:lnTo>
                  <a:pt x="8" y="176"/>
                </a:lnTo>
                <a:lnTo>
                  <a:pt x="8" y="175"/>
                </a:lnTo>
                <a:lnTo>
                  <a:pt x="9" y="175"/>
                </a:lnTo>
                <a:lnTo>
                  <a:pt x="10" y="175"/>
                </a:lnTo>
                <a:lnTo>
                  <a:pt x="11" y="175"/>
                </a:lnTo>
                <a:lnTo>
                  <a:pt x="12" y="174"/>
                </a:lnTo>
                <a:lnTo>
                  <a:pt x="12" y="173"/>
                </a:lnTo>
                <a:lnTo>
                  <a:pt x="11" y="173"/>
                </a:lnTo>
                <a:lnTo>
                  <a:pt x="10" y="173"/>
                </a:lnTo>
                <a:lnTo>
                  <a:pt x="10" y="174"/>
                </a:lnTo>
                <a:lnTo>
                  <a:pt x="9" y="174"/>
                </a:lnTo>
                <a:lnTo>
                  <a:pt x="9" y="173"/>
                </a:lnTo>
                <a:lnTo>
                  <a:pt x="8" y="173"/>
                </a:lnTo>
                <a:lnTo>
                  <a:pt x="8" y="172"/>
                </a:lnTo>
                <a:lnTo>
                  <a:pt x="9" y="170"/>
                </a:lnTo>
                <a:lnTo>
                  <a:pt x="10" y="170"/>
                </a:lnTo>
                <a:lnTo>
                  <a:pt x="11" y="170"/>
                </a:lnTo>
                <a:lnTo>
                  <a:pt x="12" y="170"/>
                </a:lnTo>
                <a:lnTo>
                  <a:pt x="13" y="170"/>
                </a:lnTo>
                <a:lnTo>
                  <a:pt x="14" y="170"/>
                </a:lnTo>
                <a:lnTo>
                  <a:pt x="16" y="170"/>
                </a:lnTo>
                <a:lnTo>
                  <a:pt x="17" y="170"/>
                </a:lnTo>
                <a:lnTo>
                  <a:pt x="18" y="170"/>
                </a:lnTo>
                <a:lnTo>
                  <a:pt x="18" y="169"/>
                </a:lnTo>
                <a:lnTo>
                  <a:pt x="19" y="169"/>
                </a:lnTo>
                <a:lnTo>
                  <a:pt x="18" y="168"/>
                </a:lnTo>
                <a:lnTo>
                  <a:pt x="17" y="168"/>
                </a:lnTo>
                <a:lnTo>
                  <a:pt x="14" y="168"/>
                </a:lnTo>
                <a:lnTo>
                  <a:pt x="14" y="169"/>
                </a:lnTo>
                <a:lnTo>
                  <a:pt x="13" y="169"/>
                </a:lnTo>
                <a:lnTo>
                  <a:pt x="13" y="170"/>
                </a:lnTo>
                <a:lnTo>
                  <a:pt x="12" y="170"/>
                </a:lnTo>
                <a:lnTo>
                  <a:pt x="12" y="169"/>
                </a:lnTo>
                <a:lnTo>
                  <a:pt x="12" y="168"/>
                </a:lnTo>
                <a:lnTo>
                  <a:pt x="13" y="168"/>
                </a:lnTo>
                <a:lnTo>
                  <a:pt x="13" y="167"/>
                </a:lnTo>
                <a:lnTo>
                  <a:pt x="13" y="166"/>
                </a:lnTo>
                <a:lnTo>
                  <a:pt x="13" y="165"/>
                </a:lnTo>
                <a:lnTo>
                  <a:pt x="13" y="164"/>
                </a:lnTo>
                <a:lnTo>
                  <a:pt x="13" y="162"/>
                </a:lnTo>
                <a:lnTo>
                  <a:pt x="14" y="162"/>
                </a:lnTo>
                <a:lnTo>
                  <a:pt x="14" y="161"/>
                </a:lnTo>
                <a:lnTo>
                  <a:pt x="16" y="160"/>
                </a:lnTo>
                <a:lnTo>
                  <a:pt x="16" y="159"/>
                </a:lnTo>
                <a:lnTo>
                  <a:pt x="14" y="159"/>
                </a:lnTo>
                <a:lnTo>
                  <a:pt x="14" y="160"/>
                </a:lnTo>
                <a:lnTo>
                  <a:pt x="13" y="160"/>
                </a:lnTo>
                <a:lnTo>
                  <a:pt x="13" y="161"/>
                </a:lnTo>
                <a:lnTo>
                  <a:pt x="12" y="161"/>
                </a:lnTo>
                <a:lnTo>
                  <a:pt x="11" y="161"/>
                </a:lnTo>
                <a:lnTo>
                  <a:pt x="10" y="161"/>
                </a:lnTo>
                <a:lnTo>
                  <a:pt x="10" y="160"/>
                </a:lnTo>
                <a:lnTo>
                  <a:pt x="10" y="159"/>
                </a:lnTo>
                <a:lnTo>
                  <a:pt x="11" y="159"/>
                </a:lnTo>
                <a:lnTo>
                  <a:pt x="12" y="159"/>
                </a:lnTo>
                <a:lnTo>
                  <a:pt x="13" y="159"/>
                </a:lnTo>
                <a:lnTo>
                  <a:pt x="13" y="158"/>
                </a:lnTo>
                <a:lnTo>
                  <a:pt x="13" y="157"/>
                </a:lnTo>
                <a:lnTo>
                  <a:pt x="12" y="157"/>
                </a:lnTo>
                <a:lnTo>
                  <a:pt x="11" y="156"/>
                </a:lnTo>
                <a:lnTo>
                  <a:pt x="11" y="154"/>
                </a:lnTo>
                <a:lnTo>
                  <a:pt x="10" y="154"/>
                </a:lnTo>
                <a:lnTo>
                  <a:pt x="10" y="153"/>
                </a:lnTo>
                <a:lnTo>
                  <a:pt x="10" y="152"/>
                </a:lnTo>
                <a:lnTo>
                  <a:pt x="9" y="151"/>
                </a:lnTo>
                <a:lnTo>
                  <a:pt x="9" y="150"/>
                </a:lnTo>
                <a:lnTo>
                  <a:pt x="9" y="149"/>
                </a:lnTo>
                <a:lnTo>
                  <a:pt x="10" y="149"/>
                </a:lnTo>
                <a:lnTo>
                  <a:pt x="10" y="150"/>
                </a:lnTo>
                <a:lnTo>
                  <a:pt x="10" y="151"/>
                </a:lnTo>
                <a:lnTo>
                  <a:pt x="10" y="152"/>
                </a:lnTo>
                <a:lnTo>
                  <a:pt x="11" y="152"/>
                </a:lnTo>
                <a:lnTo>
                  <a:pt x="11" y="151"/>
                </a:lnTo>
                <a:lnTo>
                  <a:pt x="12" y="151"/>
                </a:lnTo>
                <a:lnTo>
                  <a:pt x="12" y="150"/>
                </a:lnTo>
                <a:lnTo>
                  <a:pt x="12" y="149"/>
                </a:lnTo>
                <a:lnTo>
                  <a:pt x="12" y="148"/>
                </a:lnTo>
                <a:lnTo>
                  <a:pt x="12" y="146"/>
                </a:lnTo>
                <a:lnTo>
                  <a:pt x="12" y="145"/>
                </a:lnTo>
                <a:lnTo>
                  <a:pt x="11" y="145"/>
                </a:lnTo>
                <a:lnTo>
                  <a:pt x="11" y="144"/>
                </a:lnTo>
                <a:lnTo>
                  <a:pt x="11" y="143"/>
                </a:lnTo>
                <a:lnTo>
                  <a:pt x="11" y="142"/>
                </a:lnTo>
                <a:lnTo>
                  <a:pt x="12" y="142"/>
                </a:lnTo>
                <a:lnTo>
                  <a:pt x="13" y="142"/>
                </a:lnTo>
                <a:lnTo>
                  <a:pt x="13" y="143"/>
                </a:lnTo>
                <a:lnTo>
                  <a:pt x="13" y="144"/>
                </a:lnTo>
                <a:lnTo>
                  <a:pt x="14" y="144"/>
                </a:lnTo>
                <a:lnTo>
                  <a:pt x="16" y="144"/>
                </a:lnTo>
                <a:lnTo>
                  <a:pt x="16" y="143"/>
                </a:lnTo>
                <a:lnTo>
                  <a:pt x="17" y="143"/>
                </a:lnTo>
                <a:lnTo>
                  <a:pt x="17" y="142"/>
                </a:lnTo>
                <a:lnTo>
                  <a:pt x="17" y="141"/>
                </a:lnTo>
                <a:lnTo>
                  <a:pt x="17" y="140"/>
                </a:lnTo>
                <a:lnTo>
                  <a:pt x="16" y="138"/>
                </a:lnTo>
                <a:lnTo>
                  <a:pt x="16" y="137"/>
                </a:lnTo>
                <a:lnTo>
                  <a:pt x="16" y="136"/>
                </a:lnTo>
                <a:lnTo>
                  <a:pt x="17" y="136"/>
                </a:lnTo>
                <a:lnTo>
                  <a:pt x="17" y="135"/>
                </a:lnTo>
                <a:lnTo>
                  <a:pt x="18" y="134"/>
                </a:lnTo>
                <a:lnTo>
                  <a:pt x="19" y="134"/>
                </a:lnTo>
                <a:lnTo>
                  <a:pt x="20" y="135"/>
                </a:lnTo>
                <a:lnTo>
                  <a:pt x="20" y="136"/>
                </a:lnTo>
                <a:lnTo>
                  <a:pt x="20" y="137"/>
                </a:lnTo>
                <a:lnTo>
                  <a:pt x="20" y="138"/>
                </a:lnTo>
                <a:lnTo>
                  <a:pt x="20" y="140"/>
                </a:lnTo>
                <a:lnTo>
                  <a:pt x="21" y="140"/>
                </a:lnTo>
                <a:lnTo>
                  <a:pt x="22" y="140"/>
                </a:lnTo>
                <a:lnTo>
                  <a:pt x="22" y="138"/>
                </a:lnTo>
                <a:lnTo>
                  <a:pt x="24" y="138"/>
                </a:lnTo>
                <a:lnTo>
                  <a:pt x="25" y="138"/>
                </a:lnTo>
                <a:lnTo>
                  <a:pt x="25" y="137"/>
                </a:lnTo>
                <a:lnTo>
                  <a:pt x="26" y="137"/>
                </a:lnTo>
                <a:lnTo>
                  <a:pt x="26" y="136"/>
                </a:lnTo>
                <a:lnTo>
                  <a:pt x="26" y="135"/>
                </a:lnTo>
                <a:lnTo>
                  <a:pt x="25" y="135"/>
                </a:lnTo>
                <a:lnTo>
                  <a:pt x="25" y="136"/>
                </a:lnTo>
                <a:lnTo>
                  <a:pt x="24" y="136"/>
                </a:lnTo>
                <a:lnTo>
                  <a:pt x="24" y="137"/>
                </a:lnTo>
                <a:lnTo>
                  <a:pt x="22" y="137"/>
                </a:lnTo>
                <a:lnTo>
                  <a:pt x="22" y="136"/>
                </a:lnTo>
                <a:lnTo>
                  <a:pt x="22" y="135"/>
                </a:lnTo>
                <a:lnTo>
                  <a:pt x="22" y="134"/>
                </a:lnTo>
                <a:lnTo>
                  <a:pt x="22" y="133"/>
                </a:lnTo>
                <a:lnTo>
                  <a:pt x="21" y="133"/>
                </a:lnTo>
                <a:lnTo>
                  <a:pt x="20" y="132"/>
                </a:lnTo>
                <a:lnTo>
                  <a:pt x="20" y="130"/>
                </a:lnTo>
                <a:lnTo>
                  <a:pt x="19" y="130"/>
                </a:lnTo>
                <a:lnTo>
                  <a:pt x="19" y="129"/>
                </a:lnTo>
                <a:lnTo>
                  <a:pt x="20" y="129"/>
                </a:lnTo>
                <a:lnTo>
                  <a:pt x="20" y="130"/>
                </a:lnTo>
                <a:lnTo>
                  <a:pt x="21" y="132"/>
                </a:lnTo>
                <a:lnTo>
                  <a:pt x="22" y="132"/>
                </a:lnTo>
                <a:lnTo>
                  <a:pt x="24" y="132"/>
                </a:lnTo>
                <a:lnTo>
                  <a:pt x="24" y="130"/>
                </a:lnTo>
                <a:lnTo>
                  <a:pt x="25" y="130"/>
                </a:lnTo>
                <a:lnTo>
                  <a:pt x="25" y="129"/>
                </a:lnTo>
                <a:lnTo>
                  <a:pt x="25" y="128"/>
                </a:lnTo>
                <a:lnTo>
                  <a:pt x="25" y="127"/>
                </a:lnTo>
                <a:lnTo>
                  <a:pt x="26" y="126"/>
                </a:lnTo>
                <a:lnTo>
                  <a:pt x="27" y="126"/>
                </a:lnTo>
                <a:lnTo>
                  <a:pt x="27" y="125"/>
                </a:lnTo>
                <a:lnTo>
                  <a:pt x="28" y="125"/>
                </a:lnTo>
                <a:lnTo>
                  <a:pt x="28" y="124"/>
                </a:lnTo>
                <a:lnTo>
                  <a:pt x="27" y="122"/>
                </a:lnTo>
                <a:lnTo>
                  <a:pt x="27" y="121"/>
                </a:lnTo>
                <a:lnTo>
                  <a:pt x="27" y="120"/>
                </a:lnTo>
                <a:lnTo>
                  <a:pt x="27" y="119"/>
                </a:lnTo>
                <a:lnTo>
                  <a:pt x="28" y="119"/>
                </a:lnTo>
                <a:lnTo>
                  <a:pt x="29" y="118"/>
                </a:lnTo>
                <a:lnTo>
                  <a:pt x="29" y="119"/>
                </a:lnTo>
                <a:lnTo>
                  <a:pt x="29" y="120"/>
                </a:lnTo>
                <a:lnTo>
                  <a:pt x="29" y="121"/>
                </a:lnTo>
                <a:lnTo>
                  <a:pt x="30" y="121"/>
                </a:lnTo>
                <a:lnTo>
                  <a:pt x="30" y="120"/>
                </a:lnTo>
                <a:lnTo>
                  <a:pt x="30" y="119"/>
                </a:lnTo>
                <a:lnTo>
                  <a:pt x="32" y="119"/>
                </a:lnTo>
                <a:lnTo>
                  <a:pt x="33" y="120"/>
                </a:lnTo>
                <a:lnTo>
                  <a:pt x="34" y="121"/>
                </a:lnTo>
                <a:lnTo>
                  <a:pt x="35" y="122"/>
                </a:lnTo>
                <a:lnTo>
                  <a:pt x="35" y="121"/>
                </a:lnTo>
                <a:lnTo>
                  <a:pt x="36" y="121"/>
                </a:lnTo>
                <a:lnTo>
                  <a:pt x="36" y="120"/>
                </a:lnTo>
                <a:lnTo>
                  <a:pt x="37" y="120"/>
                </a:lnTo>
                <a:lnTo>
                  <a:pt x="37" y="119"/>
                </a:lnTo>
                <a:lnTo>
                  <a:pt x="36" y="119"/>
                </a:lnTo>
                <a:lnTo>
                  <a:pt x="35" y="119"/>
                </a:lnTo>
                <a:lnTo>
                  <a:pt x="34" y="119"/>
                </a:lnTo>
                <a:lnTo>
                  <a:pt x="34" y="118"/>
                </a:lnTo>
                <a:lnTo>
                  <a:pt x="34" y="117"/>
                </a:lnTo>
                <a:lnTo>
                  <a:pt x="35" y="116"/>
                </a:lnTo>
                <a:lnTo>
                  <a:pt x="36" y="114"/>
                </a:lnTo>
                <a:lnTo>
                  <a:pt x="36" y="113"/>
                </a:lnTo>
                <a:lnTo>
                  <a:pt x="36" y="112"/>
                </a:lnTo>
                <a:lnTo>
                  <a:pt x="35" y="111"/>
                </a:lnTo>
                <a:lnTo>
                  <a:pt x="35" y="112"/>
                </a:lnTo>
                <a:lnTo>
                  <a:pt x="34" y="113"/>
                </a:lnTo>
                <a:lnTo>
                  <a:pt x="33" y="113"/>
                </a:lnTo>
                <a:lnTo>
                  <a:pt x="33" y="112"/>
                </a:lnTo>
                <a:lnTo>
                  <a:pt x="32" y="112"/>
                </a:lnTo>
                <a:lnTo>
                  <a:pt x="33" y="111"/>
                </a:lnTo>
                <a:lnTo>
                  <a:pt x="33" y="110"/>
                </a:lnTo>
                <a:lnTo>
                  <a:pt x="33" y="109"/>
                </a:lnTo>
                <a:lnTo>
                  <a:pt x="33" y="108"/>
                </a:lnTo>
                <a:lnTo>
                  <a:pt x="33" y="106"/>
                </a:lnTo>
                <a:lnTo>
                  <a:pt x="34" y="106"/>
                </a:lnTo>
                <a:lnTo>
                  <a:pt x="34" y="105"/>
                </a:lnTo>
                <a:lnTo>
                  <a:pt x="34" y="104"/>
                </a:lnTo>
                <a:lnTo>
                  <a:pt x="33" y="103"/>
                </a:lnTo>
                <a:lnTo>
                  <a:pt x="32" y="102"/>
                </a:lnTo>
                <a:lnTo>
                  <a:pt x="32" y="101"/>
                </a:lnTo>
                <a:lnTo>
                  <a:pt x="32" y="100"/>
                </a:lnTo>
                <a:lnTo>
                  <a:pt x="33" y="100"/>
                </a:lnTo>
                <a:lnTo>
                  <a:pt x="33" y="101"/>
                </a:lnTo>
                <a:lnTo>
                  <a:pt x="34" y="101"/>
                </a:lnTo>
                <a:lnTo>
                  <a:pt x="34" y="102"/>
                </a:lnTo>
                <a:lnTo>
                  <a:pt x="35" y="102"/>
                </a:lnTo>
                <a:lnTo>
                  <a:pt x="35" y="103"/>
                </a:lnTo>
                <a:lnTo>
                  <a:pt x="36" y="104"/>
                </a:lnTo>
                <a:lnTo>
                  <a:pt x="37" y="104"/>
                </a:lnTo>
                <a:lnTo>
                  <a:pt x="37" y="103"/>
                </a:lnTo>
                <a:lnTo>
                  <a:pt x="37" y="102"/>
                </a:lnTo>
                <a:lnTo>
                  <a:pt x="37" y="101"/>
                </a:lnTo>
                <a:lnTo>
                  <a:pt x="36" y="101"/>
                </a:lnTo>
                <a:lnTo>
                  <a:pt x="36" y="100"/>
                </a:lnTo>
                <a:lnTo>
                  <a:pt x="35" y="98"/>
                </a:lnTo>
                <a:lnTo>
                  <a:pt x="36" y="97"/>
                </a:lnTo>
                <a:lnTo>
                  <a:pt x="37" y="97"/>
                </a:lnTo>
                <a:lnTo>
                  <a:pt x="38" y="97"/>
                </a:lnTo>
                <a:lnTo>
                  <a:pt x="40" y="98"/>
                </a:lnTo>
                <a:lnTo>
                  <a:pt x="41" y="98"/>
                </a:lnTo>
                <a:lnTo>
                  <a:pt x="42" y="98"/>
                </a:lnTo>
                <a:lnTo>
                  <a:pt x="42" y="97"/>
                </a:lnTo>
                <a:lnTo>
                  <a:pt x="42" y="96"/>
                </a:lnTo>
                <a:lnTo>
                  <a:pt x="42" y="95"/>
                </a:lnTo>
                <a:lnTo>
                  <a:pt x="42" y="94"/>
                </a:lnTo>
                <a:lnTo>
                  <a:pt x="43" y="94"/>
                </a:lnTo>
                <a:lnTo>
                  <a:pt x="44" y="93"/>
                </a:lnTo>
                <a:lnTo>
                  <a:pt x="44" y="92"/>
                </a:lnTo>
                <a:lnTo>
                  <a:pt x="44" y="90"/>
                </a:lnTo>
                <a:lnTo>
                  <a:pt x="43" y="90"/>
                </a:lnTo>
                <a:lnTo>
                  <a:pt x="42" y="89"/>
                </a:lnTo>
                <a:lnTo>
                  <a:pt x="41" y="88"/>
                </a:lnTo>
                <a:lnTo>
                  <a:pt x="40" y="87"/>
                </a:lnTo>
                <a:lnTo>
                  <a:pt x="38" y="87"/>
                </a:lnTo>
                <a:lnTo>
                  <a:pt x="38" y="86"/>
                </a:lnTo>
                <a:lnTo>
                  <a:pt x="38" y="85"/>
                </a:lnTo>
                <a:lnTo>
                  <a:pt x="38" y="84"/>
                </a:lnTo>
                <a:lnTo>
                  <a:pt x="38" y="82"/>
                </a:lnTo>
                <a:lnTo>
                  <a:pt x="40" y="82"/>
                </a:lnTo>
                <a:lnTo>
                  <a:pt x="40" y="81"/>
                </a:lnTo>
                <a:lnTo>
                  <a:pt x="41" y="81"/>
                </a:lnTo>
                <a:lnTo>
                  <a:pt x="41" y="82"/>
                </a:lnTo>
                <a:lnTo>
                  <a:pt x="42" y="82"/>
                </a:lnTo>
                <a:lnTo>
                  <a:pt x="42" y="84"/>
                </a:lnTo>
                <a:lnTo>
                  <a:pt x="43" y="84"/>
                </a:lnTo>
                <a:lnTo>
                  <a:pt x="43" y="82"/>
                </a:lnTo>
                <a:lnTo>
                  <a:pt x="43" y="81"/>
                </a:lnTo>
                <a:lnTo>
                  <a:pt x="42" y="80"/>
                </a:lnTo>
                <a:lnTo>
                  <a:pt x="42" y="79"/>
                </a:lnTo>
                <a:lnTo>
                  <a:pt x="41" y="79"/>
                </a:lnTo>
                <a:lnTo>
                  <a:pt x="41" y="78"/>
                </a:lnTo>
                <a:lnTo>
                  <a:pt x="42" y="78"/>
                </a:lnTo>
                <a:lnTo>
                  <a:pt x="42" y="77"/>
                </a:lnTo>
                <a:lnTo>
                  <a:pt x="42" y="76"/>
                </a:lnTo>
                <a:lnTo>
                  <a:pt x="42" y="74"/>
                </a:lnTo>
                <a:lnTo>
                  <a:pt x="42" y="73"/>
                </a:lnTo>
                <a:lnTo>
                  <a:pt x="41" y="72"/>
                </a:lnTo>
                <a:lnTo>
                  <a:pt x="42" y="71"/>
                </a:lnTo>
                <a:lnTo>
                  <a:pt x="43" y="71"/>
                </a:lnTo>
                <a:lnTo>
                  <a:pt x="44" y="71"/>
                </a:lnTo>
                <a:lnTo>
                  <a:pt x="44" y="72"/>
                </a:lnTo>
                <a:lnTo>
                  <a:pt x="45" y="72"/>
                </a:lnTo>
                <a:lnTo>
                  <a:pt x="46" y="72"/>
                </a:lnTo>
                <a:lnTo>
                  <a:pt x="48" y="72"/>
                </a:lnTo>
                <a:lnTo>
                  <a:pt x="49" y="72"/>
                </a:lnTo>
                <a:lnTo>
                  <a:pt x="50" y="71"/>
                </a:lnTo>
                <a:lnTo>
                  <a:pt x="50" y="70"/>
                </a:lnTo>
                <a:lnTo>
                  <a:pt x="50" y="69"/>
                </a:lnTo>
                <a:lnTo>
                  <a:pt x="49" y="68"/>
                </a:lnTo>
                <a:lnTo>
                  <a:pt x="49" y="66"/>
                </a:lnTo>
                <a:lnTo>
                  <a:pt x="48" y="66"/>
                </a:lnTo>
                <a:lnTo>
                  <a:pt x="46" y="65"/>
                </a:lnTo>
                <a:lnTo>
                  <a:pt x="46" y="64"/>
                </a:lnTo>
                <a:lnTo>
                  <a:pt x="46" y="63"/>
                </a:lnTo>
                <a:lnTo>
                  <a:pt x="46" y="62"/>
                </a:lnTo>
                <a:lnTo>
                  <a:pt x="48" y="62"/>
                </a:lnTo>
                <a:lnTo>
                  <a:pt x="48" y="61"/>
                </a:lnTo>
                <a:lnTo>
                  <a:pt x="49" y="61"/>
                </a:lnTo>
                <a:lnTo>
                  <a:pt x="50" y="61"/>
                </a:lnTo>
                <a:lnTo>
                  <a:pt x="50" y="62"/>
                </a:lnTo>
                <a:lnTo>
                  <a:pt x="51" y="62"/>
                </a:lnTo>
                <a:lnTo>
                  <a:pt x="52" y="63"/>
                </a:lnTo>
                <a:lnTo>
                  <a:pt x="53" y="63"/>
                </a:lnTo>
                <a:lnTo>
                  <a:pt x="53" y="62"/>
                </a:lnTo>
                <a:lnTo>
                  <a:pt x="54" y="61"/>
                </a:lnTo>
                <a:lnTo>
                  <a:pt x="56" y="61"/>
                </a:lnTo>
                <a:lnTo>
                  <a:pt x="56" y="60"/>
                </a:lnTo>
                <a:lnTo>
                  <a:pt x="57" y="58"/>
                </a:lnTo>
                <a:lnTo>
                  <a:pt x="57" y="57"/>
                </a:lnTo>
                <a:lnTo>
                  <a:pt x="57" y="56"/>
                </a:lnTo>
                <a:lnTo>
                  <a:pt x="56" y="56"/>
                </a:lnTo>
                <a:lnTo>
                  <a:pt x="54" y="56"/>
                </a:lnTo>
                <a:lnTo>
                  <a:pt x="53" y="56"/>
                </a:lnTo>
                <a:lnTo>
                  <a:pt x="52" y="55"/>
                </a:lnTo>
                <a:lnTo>
                  <a:pt x="52" y="54"/>
                </a:lnTo>
                <a:lnTo>
                  <a:pt x="52" y="53"/>
                </a:lnTo>
                <a:lnTo>
                  <a:pt x="53" y="53"/>
                </a:lnTo>
                <a:lnTo>
                  <a:pt x="53" y="52"/>
                </a:lnTo>
                <a:lnTo>
                  <a:pt x="54" y="52"/>
                </a:lnTo>
                <a:lnTo>
                  <a:pt x="54" y="50"/>
                </a:lnTo>
                <a:lnTo>
                  <a:pt x="54" y="49"/>
                </a:lnTo>
                <a:lnTo>
                  <a:pt x="53" y="48"/>
                </a:lnTo>
                <a:lnTo>
                  <a:pt x="52" y="47"/>
                </a:lnTo>
                <a:lnTo>
                  <a:pt x="51" y="47"/>
                </a:lnTo>
                <a:lnTo>
                  <a:pt x="51" y="46"/>
                </a:lnTo>
                <a:lnTo>
                  <a:pt x="50" y="45"/>
                </a:lnTo>
                <a:lnTo>
                  <a:pt x="50" y="44"/>
                </a:lnTo>
                <a:lnTo>
                  <a:pt x="51" y="44"/>
                </a:lnTo>
                <a:lnTo>
                  <a:pt x="51" y="42"/>
                </a:lnTo>
                <a:lnTo>
                  <a:pt x="51" y="41"/>
                </a:lnTo>
                <a:lnTo>
                  <a:pt x="52" y="41"/>
                </a:lnTo>
                <a:lnTo>
                  <a:pt x="52" y="40"/>
                </a:lnTo>
                <a:lnTo>
                  <a:pt x="52" y="39"/>
                </a:lnTo>
                <a:lnTo>
                  <a:pt x="53" y="39"/>
                </a:lnTo>
                <a:lnTo>
                  <a:pt x="53" y="38"/>
                </a:lnTo>
                <a:lnTo>
                  <a:pt x="56" y="37"/>
                </a:lnTo>
                <a:lnTo>
                  <a:pt x="57" y="37"/>
                </a:lnTo>
                <a:lnTo>
                  <a:pt x="57" y="36"/>
                </a:lnTo>
                <a:lnTo>
                  <a:pt x="57" y="34"/>
                </a:lnTo>
                <a:lnTo>
                  <a:pt x="57" y="33"/>
                </a:lnTo>
                <a:lnTo>
                  <a:pt x="58" y="33"/>
                </a:lnTo>
                <a:lnTo>
                  <a:pt x="59" y="32"/>
                </a:lnTo>
                <a:lnTo>
                  <a:pt x="60" y="31"/>
                </a:lnTo>
                <a:lnTo>
                  <a:pt x="61" y="30"/>
                </a:lnTo>
                <a:lnTo>
                  <a:pt x="61" y="29"/>
                </a:lnTo>
                <a:lnTo>
                  <a:pt x="62" y="29"/>
                </a:lnTo>
                <a:lnTo>
                  <a:pt x="62" y="30"/>
                </a:lnTo>
                <a:lnTo>
                  <a:pt x="64" y="30"/>
                </a:lnTo>
                <a:lnTo>
                  <a:pt x="65" y="30"/>
                </a:lnTo>
                <a:lnTo>
                  <a:pt x="66" y="29"/>
                </a:lnTo>
                <a:lnTo>
                  <a:pt x="66" y="28"/>
                </a:lnTo>
                <a:lnTo>
                  <a:pt x="65" y="26"/>
                </a:lnTo>
                <a:lnTo>
                  <a:pt x="64" y="25"/>
                </a:lnTo>
                <a:lnTo>
                  <a:pt x="61" y="25"/>
                </a:lnTo>
                <a:lnTo>
                  <a:pt x="61" y="24"/>
                </a:lnTo>
                <a:lnTo>
                  <a:pt x="60" y="24"/>
                </a:lnTo>
                <a:lnTo>
                  <a:pt x="60" y="23"/>
                </a:lnTo>
                <a:lnTo>
                  <a:pt x="61" y="23"/>
                </a:lnTo>
                <a:lnTo>
                  <a:pt x="61" y="22"/>
                </a:lnTo>
                <a:lnTo>
                  <a:pt x="62" y="22"/>
                </a:lnTo>
                <a:lnTo>
                  <a:pt x="64" y="22"/>
                </a:lnTo>
                <a:lnTo>
                  <a:pt x="65" y="21"/>
                </a:lnTo>
                <a:lnTo>
                  <a:pt x="65" y="20"/>
                </a:lnTo>
                <a:lnTo>
                  <a:pt x="64" y="18"/>
                </a:lnTo>
                <a:lnTo>
                  <a:pt x="64" y="17"/>
                </a:lnTo>
                <a:lnTo>
                  <a:pt x="64" y="16"/>
                </a:lnTo>
                <a:lnTo>
                  <a:pt x="65" y="16"/>
                </a:lnTo>
                <a:lnTo>
                  <a:pt x="65" y="14"/>
                </a:lnTo>
                <a:lnTo>
                  <a:pt x="66" y="14"/>
                </a:lnTo>
                <a:lnTo>
                  <a:pt x="66" y="13"/>
                </a:lnTo>
                <a:lnTo>
                  <a:pt x="65" y="13"/>
                </a:lnTo>
                <a:lnTo>
                  <a:pt x="64" y="13"/>
                </a:lnTo>
                <a:lnTo>
                  <a:pt x="62" y="12"/>
                </a:lnTo>
                <a:lnTo>
                  <a:pt x="61" y="10"/>
                </a:lnTo>
                <a:lnTo>
                  <a:pt x="61" y="9"/>
                </a:lnTo>
                <a:lnTo>
                  <a:pt x="64" y="9"/>
                </a:lnTo>
                <a:lnTo>
                  <a:pt x="65" y="9"/>
                </a:lnTo>
                <a:lnTo>
                  <a:pt x="65" y="8"/>
                </a:lnTo>
                <a:lnTo>
                  <a:pt x="65" y="7"/>
                </a:lnTo>
                <a:close/>
              </a:path>
            </a:pathLst>
          </a:custGeom>
          <a:solidFill>
            <a:srgbClr val="00FFFF"/>
          </a:solidFill>
          <a:ln w="9525">
            <a:solidFill>
              <a:srgbClr val="000000"/>
            </a:solidFill>
            <a:round/>
            <a:headEnd/>
            <a:tailEnd/>
          </a:ln>
        </p:spPr>
        <p:txBody>
          <a:bodyPr/>
          <a:lstStyle/>
          <a:p>
            <a:endParaRPr lang="en-US" dirty="0"/>
          </a:p>
        </p:txBody>
      </p:sp>
      <p:sp>
        <p:nvSpPr>
          <p:cNvPr id="130" name="Freeform 195"/>
          <p:cNvSpPr>
            <a:spLocks/>
          </p:cNvSpPr>
          <p:nvPr/>
        </p:nvSpPr>
        <p:spPr bwMode="auto">
          <a:xfrm>
            <a:off x="5786356" y="6009071"/>
            <a:ext cx="671963" cy="508007"/>
          </a:xfrm>
          <a:custGeom>
            <a:avLst/>
            <a:gdLst>
              <a:gd name="T0" fmla="*/ 244 w 259"/>
              <a:gd name="T1" fmla="*/ 20 h 231"/>
              <a:gd name="T2" fmla="*/ 244 w 259"/>
              <a:gd name="T3" fmla="*/ 32 h 231"/>
              <a:gd name="T4" fmla="*/ 244 w 259"/>
              <a:gd name="T5" fmla="*/ 54 h 231"/>
              <a:gd name="T6" fmla="*/ 244 w 259"/>
              <a:gd name="T7" fmla="*/ 66 h 231"/>
              <a:gd name="T8" fmla="*/ 244 w 259"/>
              <a:gd name="T9" fmla="*/ 98 h 231"/>
              <a:gd name="T10" fmla="*/ 245 w 259"/>
              <a:gd name="T11" fmla="*/ 119 h 231"/>
              <a:gd name="T12" fmla="*/ 245 w 259"/>
              <a:gd name="T13" fmla="*/ 132 h 231"/>
              <a:gd name="T14" fmla="*/ 245 w 259"/>
              <a:gd name="T15" fmla="*/ 138 h 231"/>
              <a:gd name="T16" fmla="*/ 245 w 259"/>
              <a:gd name="T17" fmla="*/ 146 h 231"/>
              <a:gd name="T18" fmla="*/ 245 w 259"/>
              <a:gd name="T19" fmla="*/ 153 h 231"/>
              <a:gd name="T20" fmla="*/ 231 w 259"/>
              <a:gd name="T21" fmla="*/ 152 h 231"/>
              <a:gd name="T22" fmla="*/ 219 w 259"/>
              <a:gd name="T23" fmla="*/ 151 h 231"/>
              <a:gd name="T24" fmla="*/ 195 w 259"/>
              <a:gd name="T25" fmla="*/ 155 h 231"/>
              <a:gd name="T26" fmla="*/ 192 w 259"/>
              <a:gd name="T27" fmla="*/ 154 h 231"/>
              <a:gd name="T28" fmla="*/ 196 w 259"/>
              <a:gd name="T29" fmla="*/ 144 h 231"/>
              <a:gd name="T30" fmla="*/ 183 w 259"/>
              <a:gd name="T31" fmla="*/ 146 h 231"/>
              <a:gd name="T32" fmla="*/ 176 w 259"/>
              <a:gd name="T33" fmla="*/ 145 h 231"/>
              <a:gd name="T34" fmla="*/ 181 w 259"/>
              <a:gd name="T35" fmla="*/ 153 h 231"/>
              <a:gd name="T36" fmla="*/ 179 w 259"/>
              <a:gd name="T37" fmla="*/ 156 h 231"/>
              <a:gd name="T38" fmla="*/ 171 w 259"/>
              <a:gd name="T39" fmla="*/ 166 h 231"/>
              <a:gd name="T40" fmla="*/ 203 w 259"/>
              <a:gd name="T41" fmla="*/ 161 h 231"/>
              <a:gd name="T42" fmla="*/ 228 w 259"/>
              <a:gd name="T43" fmla="*/ 158 h 231"/>
              <a:gd name="T44" fmla="*/ 252 w 259"/>
              <a:gd name="T45" fmla="*/ 164 h 231"/>
              <a:gd name="T46" fmla="*/ 255 w 259"/>
              <a:gd name="T47" fmla="*/ 176 h 231"/>
              <a:gd name="T48" fmla="*/ 213 w 259"/>
              <a:gd name="T49" fmla="*/ 175 h 231"/>
              <a:gd name="T50" fmla="*/ 168 w 259"/>
              <a:gd name="T51" fmla="*/ 183 h 231"/>
              <a:gd name="T52" fmla="*/ 139 w 259"/>
              <a:gd name="T53" fmla="*/ 191 h 231"/>
              <a:gd name="T54" fmla="*/ 139 w 259"/>
              <a:gd name="T55" fmla="*/ 199 h 231"/>
              <a:gd name="T56" fmla="*/ 134 w 259"/>
              <a:gd name="T57" fmla="*/ 200 h 231"/>
              <a:gd name="T58" fmla="*/ 120 w 259"/>
              <a:gd name="T59" fmla="*/ 198 h 231"/>
              <a:gd name="T60" fmla="*/ 85 w 259"/>
              <a:gd name="T61" fmla="*/ 214 h 231"/>
              <a:gd name="T62" fmla="*/ 43 w 259"/>
              <a:gd name="T63" fmla="*/ 227 h 231"/>
              <a:gd name="T64" fmla="*/ 27 w 259"/>
              <a:gd name="T65" fmla="*/ 226 h 231"/>
              <a:gd name="T66" fmla="*/ 36 w 259"/>
              <a:gd name="T67" fmla="*/ 210 h 231"/>
              <a:gd name="T68" fmla="*/ 48 w 259"/>
              <a:gd name="T69" fmla="*/ 207 h 231"/>
              <a:gd name="T70" fmla="*/ 43 w 259"/>
              <a:gd name="T71" fmla="*/ 204 h 231"/>
              <a:gd name="T72" fmla="*/ 32 w 259"/>
              <a:gd name="T73" fmla="*/ 198 h 231"/>
              <a:gd name="T74" fmla="*/ 36 w 259"/>
              <a:gd name="T75" fmla="*/ 194 h 231"/>
              <a:gd name="T76" fmla="*/ 16 w 259"/>
              <a:gd name="T77" fmla="*/ 194 h 231"/>
              <a:gd name="T78" fmla="*/ 10 w 259"/>
              <a:gd name="T79" fmla="*/ 185 h 231"/>
              <a:gd name="T80" fmla="*/ 2 w 259"/>
              <a:gd name="T81" fmla="*/ 159 h 231"/>
              <a:gd name="T82" fmla="*/ 0 w 259"/>
              <a:gd name="T83" fmla="*/ 136 h 231"/>
              <a:gd name="T84" fmla="*/ 0 w 259"/>
              <a:gd name="T85" fmla="*/ 104 h 231"/>
              <a:gd name="T86" fmla="*/ 0 w 259"/>
              <a:gd name="T87" fmla="*/ 81 h 231"/>
              <a:gd name="T88" fmla="*/ 0 w 259"/>
              <a:gd name="T89" fmla="*/ 55 h 231"/>
              <a:gd name="T90" fmla="*/ 0 w 259"/>
              <a:gd name="T91" fmla="*/ 40 h 231"/>
              <a:gd name="T92" fmla="*/ 0 w 259"/>
              <a:gd name="T93" fmla="*/ 19 h 231"/>
              <a:gd name="T94" fmla="*/ 13 w 259"/>
              <a:gd name="T95" fmla="*/ 19 h 231"/>
              <a:gd name="T96" fmla="*/ 34 w 259"/>
              <a:gd name="T97" fmla="*/ 19 h 231"/>
              <a:gd name="T98" fmla="*/ 50 w 259"/>
              <a:gd name="T99" fmla="*/ 19 h 231"/>
              <a:gd name="T100" fmla="*/ 54 w 259"/>
              <a:gd name="T101" fmla="*/ 7 h 231"/>
              <a:gd name="T102" fmla="*/ 66 w 259"/>
              <a:gd name="T103" fmla="*/ 1 h 231"/>
              <a:gd name="T104" fmla="*/ 87 w 259"/>
              <a:gd name="T105" fmla="*/ 1 h 231"/>
              <a:gd name="T106" fmla="*/ 96 w 259"/>
              <a:gd name="T107" fmla="*/ 0 h 231"/>
              <a:gd name="T108" fmla="*/ 110 w 259"/>
              <a:gd name="T109" fmla="*/ 0 h 231"/>
              <a:gd name="T110" fmla="*/ 119 w 259"/>
              <a:gd name="T111" fmla="*/ 0 h 231"/>
              <a:gd name="T112" fmla="*/ 134 w 259"/>
              <a:gd name="T113" fmla="*/ 0 h 231"/>
              <a:gd name="T114" fmla="*/ 163 w 259"/>
              <a:gd name="T115" fmla="*/ 0 h 231"/>
              <a:gd name="T116" fmla="*/ 182 w 259"/>
              <a:gd name="T117" fmla="*/ 0 h 231"/>
              <a:gd name="T118" fmla="*/ 200 w 259"/>
              <a:gd name="T119" fmla="*/ 0 h 231"/>
              <a:gd name="T120" fmla="*/ 230 w 259"/>
              <a:gd name="T121" fmla="*/ 0 h 23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59" h="231">
                <a:moveTo>
                  <a:pt x="243" y="0"/>
                </a:moveTo>
                <a:lnTo>
                  <a:pt x="243" y="0"/>
                </a:lnTo>
                <a:lnTo>
                  <a:pt x="243" y="6"/>
                </a:lnTo>
                <a:lnTo>
                  <a:pt x="243" y="10"/>
                </a:lnTo>
                <a:lnTo>
                  <a:pt x="244" y="15"/>
                </a:lnTo>
                <a:lnTo>
                  <a:pt x="244" y="20"/>
                </a:lnTo>
                <a:lnTo>
                  <a:pt x="244" y="23"/>
                </a:lnTo>
                <a:lnTo>
                  <a:pt x="244" y="24"/>
                </a:lnTo>
                <a:lnTo>
                  <a:pt x="244" y="25"/>
                </a:lnTo>
                <a:lnTo>
                  <a:pt x="244" y="30"/>
                </a:lnTo>
                <a:lnTo>
                  <a:pt x="244" y="31"/>
                </a:lnTo>
                <a:lnTo>
                  <a:pt x="244" y="32"/>
                </a:lnTo>
                <a:lnTo>
                  <a:pt x="244" y="33"/>
                </a:lnTo>
                <a:lnTo>
                  <a:pt x="244" y="40"/>
                </a:lnTo>
                <a:lnTo>
                  <a:pt x="244" y="43"/>
                </a:lnTo>
                <a:lnTo>
                  <a:pt x="244" y="44"/>
                </a:lnTo>
                <a:lnTo>
                  <a:pt x="244" y="46"/>
                </a:lnTo>
                <a:lnTo>
                  <a:pt x="244" y="54"/>
                </a:lnTo>
                <a:lnTo>
                  <a:pt x="244" y="56"/>
                </a:lnTo>
                <a:lnTo>
                  <a:pt x="244" y="59"/>
                </a:lnTo>
                <a:lnTo>
                  <a:pt x="244" y="60"/>
                </a:lnTo>
                <a:lnTo>
                  <a:pt x="244" y="62"/>
                </a:lnTo>
                <a:lnTo>
                  <a:pt x="244" y="64"/>
                </a:lnTo>
                <a:lnTo>
                  <a:pt x="244" y="65"/>
                </a:lnTo>
                <a:lnTo>
                  <a:pt x="244" y="66"/>
                </a:lnTo>
                <a:lnTo>
                  <a:pt x="244" y="71"/>
                </a:lnTo>
                <a:lnTo>
                  <a:pt x="244" y="73"/>
                </a:lnTo>
                <a:lnTo>
                  <a:pt x="244" y="76"/>
                </a:lnTo>
                <a:lnTo>
                  <a:pt x="244" y="87"/>
                </a:lnTo>
                <a:lnTo>
                  <a:pt x="244" y="88"/>
                </a:lnTo>
                <a:lnTo>
                  <a:pt x="244" y="95"/>
                </a:lnTo>
                <a:lnTo>
                  <a:pt x="244" y="98"/>
                </a:lnTo>
                <a:lnTo>
                  <a:pt x="244" y="99"/>
                </a:lnTo>
                <a:lnTo>
                  <a:pt x="245" y="108"/>
                </a:lnTo>
                <a:lnTo>
                  <a:pt x="245" y="112"/>
                </a:lnTo>
                <a:lnTo>
                  <a:pt x="245" y="116"/>
                </a:lnTo>
                <a:lnTo>
                  <a:pt x="245" y="118"/>
                </a:lnTo>
                <a:lnTo>
                  <a:pt x="245" y="119"/>
                </a:lnTo>
                <a:lnTo>
                  <a:pt x="245" y="126"/>
                </a:lnTo>
                <a:lnTo>
                  <a:pt x="245" y="129"/>
                </a:lnTo>
                <a:lnTo>
                  <a:pt x="245" y="130"/>
                </a:lnTo>
                <a:lnTo>
                  <a:pt x="245" y="132"/>
                </a:lnTo>
                <a:lnTo>
                  <a:pt x="245" y="135"/>
                </a:lnTo>
                <a:lnTo>
                  <a:pt x="245" y="136"/>
                </a:lnTo>
                <a:lnTo>
                  <a:pt x="245" y="138"/>
                </a:lnTo>
                <a:lnTo>
                  <a:pt x="245" y="139"/>
                </a:lnTo>
                <a:lnTo>
                  <a:pt x="245" y="140"/>
                </a:lnTo>
                <a:lnTo>
                  <a:pt x="245" y="143"/>
                </a:lnTo>
                <a:lnTo>
                  <a:pt x="245" y="145"/>
                </a:lnTo>
                <a:lnTo>
                  <a:pt x="245" y="146"/>
                </a:lnTo>
                <a:lnTo>
                  <a:pt x="245" y="147"/>
                </a:lnTo>
                <a:lnTo>
                  <a:pt x="245" y="148"/>
                </a:lnTo>
                <a:lnTo>
                  <a:pt x="245" y="150"/>
                </a:lnTo>
                <a:lnTo>
                  <a:pt x="245" y="153"/>
                </a:lnTo>
                <a:lnTo>
                  <a:pt x="245" y="155"/>
                </a:lnTo>
                <a:lnTo>
                  <a:pt x="240" y="156"/>
                </a:lnTo>
                <a:lnTo>
                  <a:pt x="239" y="155"/>
                </a:lnTo>
                <a:lnTo>
                  <a:pt x="237" y="155"/>
                </a:lnTo>
                <a:lnTo>
                  <a:pt x="234" y="153"/>
                </a:lnTo>
                <a:lnTo>
                  <a:pt x="231" y="152"/>
                </a:lnTo>
                <a:lnTo>
                  <a:pt x="227" y="152"/>
                </a:lnTo>
                <a:lnTo>
                  <a:pt x="226" y="153"/>
                </a:lnTo>
                <a:lnTo>
                  <a:pt x="223" y="154"/>
                </a:lnTo>
                <a:lnTo>
                  <a:pt x="222" y="153"/>
                </a:lnTo>
                <a:lnTo>
                  <a:pt x="222" y="152"/>
                </a:lnTo>
                <a:lnTo>
                  <a:pt x="221" y="151"/>
                </a:lnTo>
                <a:lnTo>
                  <a:pt x="219" y="151"/>
                </a:lnTo>
                <a:lnTo>
                  <a:pt x="216" y="154"/>
                </a:lnTo>
                <a:lnTo>
                  <a:pt x="212" y="155"/>
                </a:lnTo>
                <a:lnTo>
                  <a:pt x="210" y="156"/>
                </a:lnTo>
                <a:lnTo>
                  <a:pt x="205" y="156"/>
                </a:lnTo>
                <a:lnTo>
                  <a:pt x="203" y="155"/>
                </a:lnTo>
                <a:lnTo>
                  <a:pt x="202" y="154"/>
                </a:lnTo>
                <a:lnTo>
                  <a:pt x="195" y="155"/>
                </a:lnTo>
                <a:lnTo>
                  <a:pt x="195" y="156"/>
                </a:lnTo>
                <a:lnTo>
                  <a:pt x="196" y="156"/>
                </a:lnTo>
                <a:lnTo>
                  <a:pt x="196" y="158"/>
                </a:lnTo>
                <a:lnTo>
                  <a:pt x="195" y="160"/>
                </a:lnTo>
                <a:lnTo>
                  <a:pt x="194" y="160"/>
                </a:lnTo>
                <a:lnTo>
                  <a:pt x="191" y="158"/>
                </a:lnTo>
                <a:lnTo>
                  <a:pt x="192" y="154"/>
                </a:lnTo>
                <a:lnTo>
                  <a:pt x="190" y="151"/>
                </a:lnTo>
                <a:lnTo>
                  <a:pt x="188" y="150"/>
                </a:lnTo>
                <a:lnTo>
                  <a:pt x="188" y="147"/>
                </a:lnTo>
                <a:lnTo>
                  <a:pt x="192" y="145"/>
                </a:lnTo>
                <a:lnTo>
                  <a:pt x="195" y="144"/>
                </a:lnTo>
                <a:lnTo>
                  <a:pt x="196" y="144"/>
                </a:lnTo>
                <a:lnTo>
                  <a:pt x="195" y="143"/>
                </a:lnTo>
                <a:lnTo>
                  <a:pt x="191" y="143"/>
                </a:lnTo>
                <a:lnTo>
                  <a:pt x="189" y="145"/>
                </a:lnTo>
                <a:lnTo>
                  <a:pt x="187" y="146"/>
                </a:lnTo>
                <a:lnTo>
                  <a:pt x="186" y="144"/>
                </a:lnTo>
                <a:lnTo>
                  <a:pt x="184" y="145"/>
                </a:lnTo>
                <a:lnTo>
                  <a:pt x="183" y="146"/>
                </a:lnTo>
                <a:lnTo>
                  <a:pt x="181" y="147"/>
                </a:lnTo>
                <a:lnTo>
                  <a:pt x="181" y="148"/>
                </a:lnTo>
                <a:lnTo>
                  <a:pt x="180" y="150"/>
                </a:lnTo>
                <a:lnTo>
                  <a:pt x="179" y="148"/>
                </a:lnTo>
                <a:lnTo>
                  <a:pt x="179" y="147"/>
                </a:lnTo>
                <a:lnTo>
                  <a:pt x="178" y="146"/>
                </a:lnTo>
                <a:lnTo>
                  <a:pt x="176" y="145"/>
                </a:lnTo>
                <a:lnTo>
                  <a:pt x="174" y="145"/>
                </a:lnTo>
                <a:lnTo>
                  <a:pt x="173" y="146"/>
                </a:lnTo>
                <a:lnTo>
                  <a:pt x="173" y="147"/>
                </a:lnTo>
                <a:lnTo>
                  <a:pt x="176" y="151"/>
                </a:lnTo>
                <a:lnTo>
                  <a:pt x="176" y="152"/>
                </a:lnTo>
                <a:lnTo>
                  <a:pt x="180" y="153"/>
                </a:lnTo>
                <a:lnTo>
                  <a:pt x="181" y="153"/>
                </a:lnTo>
                <a:lnTo>
                  <a:pt x="184" y="152"/>
                </a:lnTo>
                <a:lnTo>
                  <a:pt x="186" y="154"/>
                </a:lnTo>
                <a:lnTo>
                  <a:pt x="187" y="155"/>
                </a:lnTo>
                <a:lnTo>
                  <a:pt x="186" y="158"/>
                </a:lnTo>
                <a:lnTo>
                  <a:pt x="184" y="158"/>
                </a:lnTo>
                <a:lnTo>
                  <a:pt x="182" y="155"/>
                </a:lnTo>
                <a:lnTo>
                  <a:pt x="179" y="156"/>
                </a:lnTo>
                <a:lnTo>
                  <a:pt x="178" y="156"/>
                </a:lnTo>
                <a:lnTo>
                  <a:pt x="178" y="158"/>
                </a:lnTo>
                <a:lnTo>
                  <a:pt x="179" y="159"/>
                </a:lnTo>
                <a:lnTo>
                  <a:pt x="178" y="160"/>
                </a:lnTo>
                <a:lnTo>
                  <a:pt x="176" y="161"/>
                </a:lnTo>
                <a:lnTo>
                  <a:pt x="171" y="163"/>
                </a:lnTo>
                <a:lnTo>
                  <a:pt x="171" y="166"/>
                </a:lnTo>
                <a:lnTo>
                  <a:pt x="174" y="164"/>
                </a:lnTo>
                <a:lnTo>
                  <a:pt x="179" y="162"/>
                </a:lnTo>
                <a:lnTo>
                  <a:pt x="182" y="162"/>
                </a:lnTo>
                <a:lnTo>
                  <a:pt x="186" y="163"/>
                </a:lnTo>
                <a:lnTo>
                  <a:pt x="188" y="164"/>
                </a:lnTo>
                <a:lnTo>
                  <a:pt x="197" y="162"/>
                </a:lnTo>
                <a:lnTo>
                  <a:pt x="203" y="161"/>
                </a:lnTo>
                <a:lnTo>
                  <a:pt x="213" y="160"/>
                </a:lnTo>
                <a:lnTo>
                  <a:pt x="218" y="162"/>
                </a:lnTo>
                <a:lnTo>
                  <a:pt x="220" y="162"/>
                </a:lnTo>
                <a:lnTo>
                  <a:pt x="221" y="160"/>
                </a:lnTo>
                <a:lnTo>
                  <a:pt x="223" y="158"/>
                </a:lnTo>
                <a:lnTo>
                  <a:pt x="224" y="158"/>
                </a:lnTo>
                <a:lnTo>
                  <a:pt x="228" y="158"/>
                </a:lnTo>
                <a:lnTo>
                  <a:pt x="230" y="160"/>
                </a:lnTo>
                <a:lnTo>
                  <a:pt x="232" y="161"/>
                </a:lnTo>
                <a:lnTo>
                  <a:pt x="234" y="162"/>
                </a:lnTo>
                <a:lnTo>
                  <a:pt x="237" y="162"/>
                </a:lnTo>
                <a:lnTo>
                  <a:pt x="246" y="162"/>
                </a:lnTo>
                <a:lnTo>
                  <a:pt x="248" y="164"/>
                </a:lnTo>
                <a:lnTo>
                  <a:pt x="252" y="164"/>
                </a:lnTo>
                <a:lnTo>
                  <a:pt x="256" y="167"/>
                </a:lnTo>
                <a:lnTo>
                  <a:pt x="258" y="169"/>
                </a:lnTo>
                <a:lnTo>
                  <a:pt x="256" y="170"/>
                </a:lnTo>
                <a:lnTo>
                  <a:pt x="259" y="172"/>
                </a:lnTo>
                <a:lnTo>
                  <a:pt x="259" y="176"/>
                </a:lnTo>
                <a:lnTo>
                  <a:pt x="258" y="176"/>
                </a:lnTo>
                <a:lnTo>
                  <a:pt x="255" y="176"/>
                </a:lnTo>
                <a:lnTo>
                  <a:pt x="252" y="175"/>
                </a:lnTo>
                <a:lnTo>
                  <a:pt x="245" y="175"/>
                </a:lnTo>
                <a:lnTo>
                  <a:pt x="232" y="175"/>
                </a:lnTo>
                <a:lnTo>
                  <a:pt x="230" y="175"/>
                </a:lnTo>
                <a:lnTo>
                  <a:pt x="222" y="174"/>
                </a:lnTo>
                <a:lnTo>
                  <a:pt x="216" y="175"/>
                </a:lnTo>
                <a:lnTo>
                  <a:pt x="213" y="175"/>
                </a:lnTo>
                <a:lnTo>
                  <a:pt x="203" y="176"/>
                </a:lnTo>
                <a:lnTo>
                  <a:pt x="195" y="176"/>
                </a:lnTo>
                <a:lnTo>
                  <a:pt x="188" y="177"/>
                </a:lnTo>
                <a:lnTo>
                  <a:pt x="182" y="179"/>
                </a:lnTo>
                <a:lnTo>
                  <a:pt x="175" y="179"/>
                </a:lnTo>
                <a:lnTo>
                  <a:pt x="172" y="180"/>
                </a:lnTo>
                <a:lnTo>
                  <a:pt x="168" y="183"/>
                </a:lnTo>
                <a:lnTo>
                  <a:pt x="165" y="183"/>
                </a:lnTo>
                <a:lnTo>
                  <a:pt x="157" y="185"/>
                </a:lnTo>
                <a:lnTo>
                  <a:pt x="154" y="186"/>
                </a:lnTo>
                <a:lnTo>
                  <a:pt x="151" y="186"/>
                </a:lnTo>
                <a:lnTo>
                  <a:pt x="144" y="188"/>
                </a:lnTo>
                <a:lnTo>
                  <a:pt x="140" y="190"/>
                </a:lnTo>
                <a:lnTo>
                  <a:pt x="139" y="191"/>
                </a:lnTo>
                <a:lnTo>
                  <a:pt x="138" y="193"/>
                </a:lnTo>
                <a:lnTo>
                  <a:pt x="136" y="193"/>
                </a:lnTo>
                <a:lnTo>
                  <a:pt x="136" y="192"/>
                </a:lnTo>
                <a:lnTo>
                  <a:pt x="135" y="192"/>
                </a:lnTo>
                <a:lnTo>
                  <a:pt x="135" y="193"/>
                </a:lnTo>
                <a:lnTo>
                  <a:pt x="138" y="196"/>
                </a:lnTo>
                <a:lnTo>
                  <a:pt x="139" y="199"/>
                </a:lnTo>
                <a:lnTo>
                  <a:pt x="135" y="198"/>
                </a:lnTo>
                <a:lnTo>
                  <a:pt x="134" y="195"/>
                </a:lnTo>
                <a:lnTo>
                  <a:pt x="133" y="196"/>
                </a:lnTo>
                <a:lnTo>
                  <a:pt x="133" y="198"/>
                </a:lnTo>
                <a:lnTo>
                  <a:pt x="135" y="199"/>
                </a:lnTo>
                <a:lnTo>
                  <a:pt x="134" y="200"/>
                </a:lnTo>
                <a:lnTo>
                  <a:pt x="133" y="199"/>
                </a:lnTo>
                <a:lnTo>
                  <a:pt x="133" y="198"/>
                </a:lnTo>
                <a:lnTo>
                  <a:pt x="130" y="194"/>
                </a:lnTo>
                <a:lnTo>
                  <a:pt x="125" y="196"/>
                </a:lnTo>
                <a:lnTo>
                  <a:pt x="124" y="196"/>
                </a:lnTo>
                <a:lnTo>
                  <a:pt x="120" y="198"/>
                </a:lnTo>
                <a:lnTo>
                  <a:pt x="116" y="199"/>
                </a:lnTo>
                <a:lnTo>
                  <a:pt x="114" y="201"/>
                </a:lnTo>
                <a:lnTo>
                  <a:pt x="109" y="203"/>
                </a:lnTo>
                <a:lnTo>
                  <a:pt x="107" y="203"/>
                </a:lnTo>
                <a:lnTo>
                  <a:pt x="102" y="204"/>
                </a:lnTo>
                <a:lnTo>
                  <a:pt x="94" y="209"/>
                </a:lnTo>
                <a:lnTo>
                  <a:pt x="85" y="214"/>
                </a:lnTo>
                <a:lnTo>
                  <a:pt x="78" y="215"/>
                </a:lnTo>
                <a:lnTo>
                  <a:pt x="75" y="216"/>
                </a:lnTo>
                <a:lnTo>
                  <a:pt x="70" y="218"/>
                </a:lnTo>
                <a:lnTo>
                  <a:pt x="66" y="219"/>
                </a:lnTo>
                <a:lnTo>
                  <a:pt x="59" y="222"/>
                </a:lnTo>
                <a:lnTo>
                  <a:pt x="51" y="224"/>
                </a:lnTo>
                <a:lnTo>
                  <a:pt x="43" y="227"/>
                </a:lnTo>
                <a:lnTo>
                  <a:pt x="35" y="230"/>
                </a:lnTo>
                <a:lnTo>
                  <a:pt x="34" y="231"/>
                </a:lnTo>
                <a:lnTo>
                  <a:pt x="30" y="231"/>
                </a:lnTo>
                <a:lnTo>
                  <a:pt x="29" y="230"/>
                </a:lnTo>
                <a:lnTo>
                  <a:pt x="27" y="227"/>
                </a:lnTo>
                <a:lnTo>
                  <a:pt x="27" y="226"/>
                </a:lnTo>
                <a:lnTo>
                  <a:pt x="27" y="219"/>
                </a:lnTo>
                <a:lnTo>
                  <a:pt x="27" y="217"/>
                </a:lnTo>
                <a:lnTo>
                  <a:pt x="27" y="214"/>
                </a:lnTo>
                <a:lnTo>
                  <a:pt x="28" y="212"/>
                </a:lnTo>
                <a:lnTo>
                  <a:pt x="30" y="212"/>
                </a:lnTo>
                <a:lnTo>
                  <a:pt x="34" y="211"/>
                </a:lnTo>
                <a:lnTo>
                  <a:pt x="36" y="210"/>
                </a:lnTo>
                <a:lnTo>
                  <a:pt x="37" y="209"/>
                </a:lnTo>
                <a:lnTo>
                  <a:pt x="37" y="207"/>
                </a:lnTo>
                <a:lnTo>
                  <a:pt x="39" y="206"/>
                </a:lnTo>
                <a:lnTo>
                  <a:pt x="44" y="207"/>
                </a:lnTo>
                <a:lnTo>
                  <a:pt x="46" y="206"/>
                </a:lnTo>
                <a:lnTo>
                  <a:pt x="47" y="207"/>
                </a:lnTo>
                <a:lnTo>
                  <a:pt x="48" y="207"/>
                </a:lnTo>
                <a:lnTo>
                  <a:pt x="50" y="206"/>
                </a:lnTo>
                <a:lnTo>
                  <a:pt x="48" y="204"/>
                </a:lnTo>
                <a:lnTo>
                  <a:pt x="47" y="204"/>
                </a:lnTo>
                <a:lnTo>
                  <a:pt x="45" y="204"/>
                </a:lnTo>
                <a:lnTo>
                  <a:pt x="44" y="204"/>
                </a:lnTo>
                <a:lnTo>
                  <a:pt x="43" y="204"/>
                </a:lnTo>
                <a:lnTo>
                  <a:pt x="39" y="203"/>
                </a:lnTo>
                <a:lnTo>
                  <a:pt x="38" y="202"/>
                </a:lnTo>
                <a:lnTo>
                  <a:pt x="36" y="203"/>
                </a:lnTo>
                <a:lnTo>
                  <a:pt x="31" y="200"/>
                </a:lnTo>
                <a:lnTo>
                  <a:pt x="31" y="199"/>
                </a:lnTo>
                <a:lnTo>
                  <a:pt x="34" y="198"/>
                </a:lnTo>
                <a:lnTo>
                  <a:pt x="32" y="198"/>
                </a:lnTo>
                <a:lnTo>
                  <a:pt x="30" y="198"/>
                </a:lnTo>
                <a:lnTo>
                  <a:pt x="28" y="196"/>
                </a:lnTo>
                <a:lnTo>
                  <a:pt x="26" y="196"/>
                </a:lnTo>
                <a:lnTo>
                  <a:pt x="24" y="195"/>
                </a:lnTo>
                <a:lnTo>
                  <a:pt x="26" y="195"/>
                </a:lnTo>
                <a:lnTo>
                  <a:pt x="35" y="195"/>
                </a:lnTo>
                <a:lnTo>
                  <a:pt x="36" y="194"/>
                </a:lnTo>
                <a:lnTo>
                  <a:pt x="36" y="193"/>
                </a:lnTo>
                <a:lnTo>
                  <a:pt x="32" y="194"/>
                </a:lnTo>
                <a:lnTo>
                  <a:pt x="31" y="193"/>
                </a:lnTo>
                <a:lnTo>
                  <a:pt x="27" y="192"/>
                </a:lnTo>
                <a:lnTo>
                  <a:pt x="24" y="191"/>
                </a:lnTo>
                <a:lnTo>
                  <a:pt x="21" y="192"/>
                </a:lnTo>
                <a:lnTo>
                  <a:pt x="16" y="194"/>
                </a:lnTo>
                <a:lnTo>
                  <a:pt x="16" y="191"/>
                </a:lnTo>
                <a:lnTo>
                  <a:pt x="19" y="188"/>
                </a:lnTo>
                <a:lnTo>
                  <a:pt x="19" y="187"/>
                </a:lnTo>
                <a:lnTo>
                  <a:pt x="18" y="185"/>
                </a:lnTo>
                <a:lnTo>
                  <a:pt x="14" y="186"/>
                </a:lnTo>
                <a:lnTo>
                  <a:pt x="10" y="185"/>
                </a:lnTo>
                <a:lnTo>
                  <a:pt x="2" y="187"/>
                </a:lnTo>
                <a:lnTo>
                  <a:pt x="2" y="180"/>
                </a:lnTo>
                <a:lnTo>
                  <a:pt x="2" y="167"/>
                </a:lnTo>
                <a:lnTo>
                  <a:pt x="2" y="164"/>
                </a:lnTo>
                <a:lnTo>
                  <a:pt x="2" y="160"/>
                </a:lnTo>
                <a:lnTo>
                  <a:pt x="2" y="159"/>
                </a:lnTo>
                <a:lnTo>
                  <a:pt x="2" y="156"/>
                </a:lnTo>
                <a:lnTo>
                  <a:pt x="2" y="154"/>
                </a:lnTo>
                <a:lnTo>
                  <a:pt x="2" y="148"/>
                </a:lnTo>
                <a:lnTo>
                  <a:pt x="2" y="145"/>
                </a:lnTo>
                <a:lnTo>
                  <a:pt x="2" y="138"/>
                </a:lnTo>
                <a:lnTo>
                  <a:pt x="0" y="137"/>
                </a:lnTo>
                <a:lnTo>
                  <a:pt x="0" y="136"/>
                </a:lnTo>
                <a:lnTo>
                  <a:pt x="0" y="135"/>
                </a:lnTo>
                <a:lnTo>
                  <a:pt x="0" y="131"/>
                </a:lnTo>
                <a:lnTo>
                  <a:pt x="0" y="123"/>
                </a:lnTo>
                <a:lnTo>
                  <a:pt x="0" y="118"/>
                </a:lnTo>
                <a:lnTo>
                  <a:pt x="0" y="110"/>
                </a:lnTo>
                <a:lnTo>
                  <a:pt x="0" y="108"/>
                </a:lnTo>
                <a:lnTo>
                  <a:pt x="0" y="104"/>
                </a:lnTo>
                <a:lnTo>
                  <a:pt x="0" y="103"/>
                </a:lnTo>
                <a:lnTo>
                  <a:pt x="0" y="99"/>
                </a:lnTo>
                <a:lnTo>
                  <a:pt x="0" y="96"/>
                </a:lnTo>
                <a:lnTo>
                  <a:pt x="0" y="91"/>
                </a:lnTo>
                <a:lnTo>
                  <a:pt x="0" y="89"/>
                </a:lnTo>
                <a:lnTo>
                  <a:pt x="0" y="84"/>
                </a:lnTo>
                <a:lnTo>
                  <a:pt x="0" y="81"/>
                </a:lnTo>
                <a:lnTo>
                  <a:pt x="0" y="79"/>
                </a:lnTo>
                <a:lnTo>
                  <a:pt x="0" y="74"/>
                </a:lnTo>
                <a:lnTo>
                  <a:pt x="0" y="73"/>
                </a:lnTo>
                <a:lnTo>
                  <a:pt x="0" y="64"/>
                </a:lnTo>
                <a:lnTo>
                  <a:pt x="0" y="59"/>
                </a:lnTo>
                <a:lnTo>
                  <a:pt x="0" y="55"/>
                </a:lnTo>
                <a:lnTo>
                  <a:pt x="0" y="51"/>
                </a:lnTo>
                <a:lnTo>
                  <a:pt x="0" y="47"/>
                </a:lnTo>
                <a:lnTo>
                  <a:pt x="0" y="46"/>
                </a:lnTo>
                <a:lnTo>
                  <a:pt x="0" y="40"/>
                </a:lnTo>
                <a:lnTo>
                  <a:pt x="0" y="33"/>
                </a:lnTo>
                <a:lnTo>
                  <a:pt x="0" y="32"/>
                </a:lnTo>
                <a:lnTo>
                  <a:pt x="0" y="28"/>
                </a:lnTo>
                <a:lnTo>
                  <a:pt x="0" y="25"/>
                </a:lnTo>
                <a:lnTo>
                  <a:pt x="0" y="22"/>
                </a:lnTo>
                <a:lnTo>
                  <a:pt x="0" y="19"/>
                </a:lnTo>
                <a:lnTo>
                  <a:pt x="2" y="19"/>
                </a:lnTo>
                <a:lnTo>
                  <a:pt x="8" y="19"/>
                </a:lnTo>
                <a:lnTo>
                  <a:pt x="12" y="19"/>
                </a:lnTo>
                <a:lnTo>
                  <a:pt x="13" y="19"/>
                </a:lnTo>
                <a:lnTo>
                  <a:pt x="18" y="19"/>
                </a:lnTo>
                <a:lnTo>
                  <a:pt x="20" y="19"/>
                </a:lnTo>
                <a:lnTo>
                  <a:pt x="27" y="19"/>
                </a:lnTo>
                <a:lnTo>
                  <a:pt x="30" y="19"/>
                </a:lnTo>
                <a:lnTo>
                  <a:pt x="32" y="19"/>
                </a:lnTo>
                <a:lnTo>
                  <a:pt x="34" y="19"/>
                </a:lnTo>
                <a:lnTo>
                  <a:pt x="37" y="19"/>
                </a:lnTo>
                <a:lnTo>
                  <a:pt x="42" y="19"/>
                </a:lnTo>
                <a:lnTo>
                  <a:pt x="43" y="19"/>
                </a:lnTo>
                <a:lnTo>
                  <a:pt x="45" y="19"/>
                </a:lnTo>
                <a:lnTo>
                  <a:pt x="48" y="19"/>
                </a:lnTo>
                <a:lnTo>
                  <a:pt x="50" y="19"/>
                </a:lnTo>
                <a:lnTo>
                  <a:pt x="53" y="19"/>
                </a:lnTo>
                <a:lnTo>
                  <a:pt x="54" y="18"/>
                </a:lnTo>
                <a:lnTo>
                  <a:pt x="54" y="15"/>
                </a:lnTo>
                <a:lnTo>
                  <a:pt x="54" y="10"/>
                </a:lnTo>
                <a:lnTo>
                  <a:pt x="54" y="7"/>
                </a:lnTo>
                <a:lnTo>
                  <a:pt x="54" y="4"/>
                </a:lnTo>
                <a:lnTo>
                  <a:pt x="54" y="2"/>
                </a:lnTo>
                <a:lnTo>
                  <a:pt x="54" y="1"/>
                </a:lnTo>
                <a:lnTo>
                  <a:pt x="58" y="1"/>
                </a:lnTo>
                <a:lnTo>
                  <a:pt x="62" y="1"/>
                </a:lnTo>
                <a:lnTo>
                  <a:pt x="66" y="1"/>
                </a:lnTo>
                <a:lnTo>
                  <a:pt x="67" y="1"/>
                </a:lnTo>
                <a:lnTo>
                  <a:pt x="72" y="1"/>
                </a:lnTo>
                <a:lnTo>
                  <a:pt x="78" y="1"/>
                </a:lnTo>
                <a:lnTo>
                  <a:pt x="83" y="1"/>
                </a:lnTo>
                <a:lnTo>
                  <a:pt x="86" y="1"/>
                </a:lnTo>
                <a:lnTo>
                  <a:pt x="87" y="1"/>
                </a:lnTo>
                <a:lnTo>
                  <a:pt x="88" y="1"/>
                </a:lnTo>
                <a:lnTo>
                  <a:pt x="92" y="1"/>
                </a:lnTo>
                <a:lnTo>
                  <a:pt x="93" y="1"/>
                </a:lnTo>
                <a:lnTo>
                  <a:pt x="93" y="0"/>
                </a:lnTo>
                <a:lnTo>
                  <a:pt x="95" y="0"/>
                </a:lnTo>
                <a:lnTo>
                  <a:pt x="96" y="0"/>
                </a:lnTo>
                <a:lnTo>
                  <a:pt x="100" y="0"/>
                </a:lnTo>
                <a:lnTo>
                  <a:pt x="103" y="0"/>
                </a:lnTo>
                <a:lnTo>
                  <a:pt x="107" y="0"/>
                </a:lnTo>
                <a:lnTo>
                  <a:pt x="108" y="0"/>
                </a:lnTo>
                <a:lnTo>
                  <a:pt x="110" y="0"/>
                </a:lnTo>
                <a:lnTo>
                  <a:pt x="112" y="0"/>
                </a:lnTo>
                <a:lnTo>
                  <a:pt x="116" y="0"/>
                </a:lnTo>
                <a:lnTo>
                  <a:pt x="117" y="0"/>
                </a:lnTo>
                <a:lnTo>
                  <a:pt x="118" y="0"/>
                </a:lnTo>
                <a:lnTo>
                  <a:pt x="119" y="0"/>
                </a:lnTo>
                <a:lnTo>
                  <a:pt x="120" y="0"/>
                </a:lnTo>
                <a:lnTo>
                  <a:pt x="124" y="0"/>
                </a:lnTo>
                <a:lnTo>
                  <a:pt x="127" y="0"/>
                </a:lnTo>
                <a:lnTo>
                  <a:pt x="130" y="0"/>
                </a:lnTo>
                <a:lnTo>
                  <a:pt x="132" y="0"/>
                </a:lnTo>
                <a:lnTo>
                  <a:pt x="134" y="0"/>
                </a:lnTo>
                <a:lnTo>
                  <a:pt x="135" y="0"/>
                </a:lnTo>
                <a:lnTo>
                  <a:pt x="139" y="0"/>
                </a:lnTo>
                <a:lnTo>
                  <a:pt x="142" y="0"/>
                </a:lnTo>
                <a:lnTo>
                  <a:pt x="144" y="0"/>
                </a:lnTo>
                <a:lnTo>
                  <a:pt x="150" y="0"/>
                </a:lnTo>
                <a:lnTo>
                  <a:pt x="152" y="0"/>
                </a:lnTo>
                <a:lnTo>
                  <a:pt x="163" y="0"/>
                </a:lnTo>
                <a:lnTo>
                  <a:pt x="168" y="0"/>
                </a:lnTo>
                <a:lnTo>
                  <a:pt x="172" y="0"/>
                </a:lnTo>
                <a:lnTo>
                  <a:pt x="174" y="0"/>
                </a:lnTo>
                <a:lnTo>
                  <a:pt x="176" y="0"/>
                </a:lnTo>
                <a:lnTo>
                  <a:pt x="179" y="0"/>
                </a:lnTo>
                <a:lnTo>
                  <a:pt x="182" y="0"/>
                </a:lnTo>
                <a:lnTo>
                  <a:pt x="184" y="0"/>
                </a:lnTo>
                <a:lnTo>
                  <a:pt x="186" y="0"/>
                </a:lnTo>
                <a:lnTo>
                  <a:pt x="189" y="0"/>
                </a:lnTo>
                <a:lnTo>
                  <a:pt x="192" y="0"/>
                </a:lnTo>
                <a:lnTo>
                  <a:pt x="199" y="0"/>
                </a:lnTo>
                <a:lnTo>
                  <a:pt x="200" y="0"/>
                </a:lnTo>
                <a:lnTo>
                  <a:pt x="206" y="0"/>
                </a:lnTo>
                <a:lnTo>
                  <a:pt x="207" y="0"/>
                </a:lnTo>
                <a:lnTo>
                  <a:pt x="210" y="0"/>
                </a:lnTo>
                <a:lnTo>
                  <a:pt x="215" y="0"/>
                </a:lnTo>
                <a:lnTo>
                  <a:pt x="221" y="0"/>
                </a:lnTo>
                <a:lnTo>
                  <a:pt x="228" y="0"/>
                </a:lnTo>
                <a:lnTo>
                  <a:pt x="230" y="0"/>
                </a:lnTo>
                <a:lnTo>
                  <a:pt x="235" y="0"/>
                </a:lnTo>
                <a:lnTo>
                  <a:pt x="237" y="0"/>
                </a:lnTo>
                <a:lnTo>
                  <a:pt x="240" y="0"/>
                </a:lnTo>
                <a:lnTo>
                  <a:pt x="243" y="0"/>
                </a:lnTo>
                <a:close/>
              </a:path>
            </a:pathLst>
          </a:custGeom>
          <a:solidFill>
            <a:schemeClr val="tx2">
              <a:lumMod val="75000"/>
            </a:schemeClr>
          </a:solidFill>
          <a:ln w="3175">
            <a:solidFill>
              <a:schemeClr val="tx1">
                <a:lumMod val="95000"/>
                <a:lumOff val="5000"/>
              </a:schemeClr>
            </a:solidFill>
            <a:prstDash val="solid"/>
            <a:round/>
            <a:headEnd/>
            <a:tailEnd/>
          </a:ln>
        </p:spPr>
        <p:txBody>
          <a:bodyPr/>
          <a:lstStyle/>
          <a:p>
            <a:endParaRPr lang="en-US" dirty="0"/>
          </a:p>
        </p:txBody>
      </p:sp>
      <p:sp>
        <p:nvSpPr>
          <p:cNvPr id="131" name="Freeform 196"/>
          <p:cNvSpPr>
            <a:spLocks/>
          </p:cNvSpPr>
          <p:nvPr/>
        </p:nvSpPr>
        <p:spPr bwMode="auto">
          <a:xfrm>
            <a:off x="5306386" y="6055253"/>
            <a:ext cx="508511" cy="642156"/>
          </a:xfrm>
          <a:custGeom>
            <a:avLst/>
            <a:gdLst>
              <a:gd name="T0" fmla="*/ 78 w 196"/>
              <a:gd name="T1" fmla="*/ 70 h 292"/>
              <a:gd name="T2" fmla="*/ 78 w 196"/>
              <a:gd name="T3" fmla="*/ 25 h 292"/>
              <a:gd name="T4" fmla="*/ 78 w 196"/>
              <a:gd name="T5" fmla="*/ 1 h 292"/>
              <a:gd name="T6" fmla="*/ 104 w 196"/>
              <a:gd name="T7" fmla="*/ 1 h 292"/>
              <a:gd name="T8" fmla="*/ 123 w 196"/>
              <a:gd name="T9" fmla="*/ 1 h 292"/>
              <a:gd name="T10" fmla="*/ 155 w 196"/>
              <a:gd name="T11" fmla="*/ 1 h 292"/>
              <a:gd name="T12" fmla="*/ 182 w 196"/>
              <a:gd name="T13" fmla="*/ 1 h 292"/>
              <a:gd name="T14" fmla="*/ 185 w 196"/>
              <a:gd name="T15" fmla="*/ 28 h 292"/>
              <a:gd name="T16" fmla="*/ 185 w 196"/>
              <a:gd name="T17" fmla="*/ 61 h 292"/>
              <a:gd name="T18" fmla="*/ 185 w 196"/>
              <a:gd name="T19" fmla="*/ 86 h 292"/>
              <a:gd name="T20" fmla="*/ 185 w 196"/>
              <a:gd name="T21" fmla="*/ 119 h 292"/>
              <a:gd name="T22" fmla="*/ 187 w 196"/>
              <a:gd name="T23" fmla="*/ 146 h 292"/>
              <a:gd name="T24" fmla="*/ 172 w 196"/>
              <a:gd name="T25" fmla="*/ 182 h 292"/>
              <a:gd name="T26" fmla="*/ 174 w 196"/>
              <a:gd name="T27" fmla="*/ 190 h 292"/>
              <a:gd name="T28" fmla="*/ 189 w 196"/>
              <a:gd name="T29" fmla="*/ 192 h 292"/>
              <a:gd name="T30" fmla="*/ 191 w 196"/>
              <a:gd name="T31" fmla="*/ 213 h 292"/>
              <a:gd name="T32" fmla="*/ 165 w 196"/>
              <a:gd name="T33" fmla="*/ 233 h 292"/>
              <a:gd name="T34" fmla="*/ 144 w 196"/>
              <a:gd name="T35" fmla="*/ 245 h 292"/>
              <a:gd name="T36" fmla="*/ 135 w 196"/>
              <a:gd name="T37" fmla="*/ 269 h 292"/>
              <a:gd name="T38" fmla="*/ 133 w 196"/>
              <a:gd name="T39" fmla="*/ 284 h 292"/>
              <a:gd name="T40" fmla="*/ 121 w 196"/>
              <a:gd name="T41" fmla="*/ 281 h 292"/>
              <a:gd name="T42" fmla="*/ 108 w 196"/>
              <a:gd name="T43" fmla="*/ 286 h 292"/>
              <a:gd name="T44" fmla="*/ 87 w 196"/>
              <a:gd name="T45" fmla="*/ 281 h 292"/>
              <a:gd name="T46" fmla="*/ 79 w 196"/>
              <a:gd name="T47" fmla="*/ 279 h 292"/>
              <a:gd name="T48" fmla="*/ 75 w 196"/>
              <a:gd name="T49" fmla="*/ 284 h 292"/>
              <a:gd name="T50" fmla="*/ 68 w 196"/>
              <a:gd name="T51" fmla="*/ 287 h 292"/>
              <a:gd name="T52" fmla="*/ 60 w 196"/>
              <a:gd name="T53" fmla="*/ 286 h 292"/>
              <a:gd name="T54" fmla="*/ 55 w 196"/>
              <a:gd name="T55" fmla="*/ 280 h 292"/>
              <a:gd name="T56" fmla="*/ 53 w 196"/>
              <a:gd name="T57" fmla="*/ 273 h 292"/>
              <a:gd name="T58" fmla="*/ 48 w 196"/>
              <a:gd name="T59" fmla="*/ 268 h 292"/>
              <a:gd name="T60" fmla="*/ 43 w 196"/>
              <a:gd name="T61" fmla="*/ 264 h 292"/>
              <a:gd name="T62" fmla="*/ 39 w 196"/>
              <a:gd name="T63" fmla="*/ 258 h 292"/>
              <a:gd name="T64" fmla="*/ 41 w 196"/>
              <a:gd name="T65" fmla="*/ 249 h 292"/>
              <a:gd name="T66" fmla="*/ 36 w 196"/>
              <a:gd name="T67" fmla="*/ 246 h 292"/>
              <a:gd name="T68" fmla="*/ 32 w 196"/>
              <a:gd name="T69" fmla="*/ 238 h 292"/>
              <a:gd name="T70" fmla="*/ 31 w 196"/>
              <a:gd name="T71" fmla="*/ 232 h 292"/>
              <a:gd name="T72" fmla="*/ 28 w 196"/>
              <a:gd name="T73" fmla="*/ 222 h 292"/>
              <a:gd name="T74" fmla="*/ 25 w 196"/>
              <a:gd name="T75" fmla="*/ 220 h 292"/>
              <a:gd name="T76" fmla="*/ 27 w 196"/>
              <a:gd name="T77" fmla="*/ 210 h 292"/>
              <a:gd name="T78" fmla="*/ 33 w 196"/>
              <a:gd name="T79" fmla="*/ 208 h 292"/>
              <a:gd name="T80" fmla="*/ 30 w 196"/>
              <a:gd name="T81" fmla="*/ 201 h 292"/>
              <a:gd name="T82" fmla="*/ 33 w 196"/>
              <a:gd name="T83" fmla="*/ 198 h 292"/>
              <a:gd name="T84" fmla="*/ 32 w 196"/>
              <a:gd name="T85" fmla="*/ 191 h 292"/>
              <a:gd name="T86" fmla="*/ 27 w 196"/>
              <a:gd name="T87" fmla="*/ 186 h 292"/>
              <a:gd name="T88" fmla="*/ 23 w 196"/>
              <a:gd name="T89" fmla="*/ 182 h 292"/>
              <a:gd name="T90" fmla="*/ 19 w 196"/>
              <a:gd name="T91" fmla="*/ 178 h 292"/>
              <a:gd name="T92" fmla="*/ 17 w 196"/>
              <a:gd name="T93" fmla="*/ 172 h 292"/>
              <a:gd name="T94" fmla="*/ 14 w 196"/>
              <a:gd name="T95" fmla="*/ 168 h 292"/>
              <a:gd name="T96" fmla="*/ 12 w 196"/>
              <a:gd name="T97" fmla="*/ 165 h 292"/>
              <a:gd name="T98" fmla="*/ 8 w 196"/>
              <a:gd name="T99" fmla="*/ 158 h 292"/>
              <a:gd name="T100" fmla="*/ 5 w 196"/>
              <a:gd name="T101" fmla="*/ 151 h 292"/>
              <a:gd name="T102" fmla="*/ 4 w 196"/>
              <a:gd name="T103" fmla="*/ 145 h 292"/>
              <a:gd name="T104" fmla="*/ 6 w 196"/>
              <a:gd name="T105" fmla="*/ 143 h 292"/>
              <a:gd name="T106" fmla="*/ 6 w 196"/>
              <a:gd name="T107" fmla="*/ 138 h 292"/>
              <a:gd name="T108" fmla="*/ 4 w 196"/>
              <a:gd name="T109" fmla="*/ 132 h 292"/>
              <a:gd name="T110" fmla="*/ 4 w 196"/>
              <a:gd name="T111" fmla="*/ 125 h 292"/>
              <a:gd name="T112" fmla="*/ 1 w 196"/>
              <a:gd name="T113" fmla="*/ 119 h 292"/>
              <a:gd name="T114" fmla="*/ 12 w 196"/>
              <a:gd name="T115" fmla="*/ 117 h 292"/>
              <a:gd name="T116" fmla="*/ 23 w 196"/>
              <a:gd name="T117" fmla="*/ 102 h 292"/>
              <a:gd name="T118" fmla="*/ 35 w 196"/>
              <a:gd name="T119" fmla="*/ 90 h 292"/>
              <a:gd name="T120" fmla="*/ 56 w 196"/>
              <a:gd name="T121" fmla="*/ 81 h 292"/>
              <a:gd name="T122" fmla="*/ 73 w 196"/>
              <a:gd name="T123" fmla="*/ 81 h 29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96" h="292">
                <a:moveTo>
                  <a:pt x="76" y="81"/>
                </a:moveTo>
                <a:lnTo>
                  <a:pt x="78" y="81"/>
                </a:lnTo>
                <a:lnTo>
                  <a:pt x="78" y="79"/>
                </a:lnTo>
                <a:lnTo>
                  <a:pt x="78" y="78"/>
                </a:lnTo>
                <a:lnTo>
                  <a:pt x="78" y="77"/>
                </a:lnTo>
                <a:lnTo>
                  <a:pt x="78" y="73"/>
                </a:lnTo>
                <a:lnTo>
                  <a:pt x="78" y="72"/>
                </a:lnTo>
                <a:lnTo>
                  <a:pt x="78" y="70"/>
                </a:lnTo>
                <a:lnTo>
                  <a:pt x="78" y="69"/>
                </a:lnTo>
                <a:lnTo>
                  <a:pt x="78" y="41"/>
                </a:lnTo>
                <a:lnTo>
                  <a:pt x="78" y="40"/>
                </a:lnTo>
                <a:lnTo>
                  <a:pt x="78" y="39"/>
                </a:lnTo>
                <a:lnTo>
                  <a:pt x="78" y="38"/>
                </a:lnTo>
                <a:lnTo>
                  <a:pt x="78" y="34"/>
                </a:lnTo>
                <a:lnTo>
                  <a:pt x="78" y="32"/>
                </a:lnTo>
                <a:lnTo>
                  <a:pt x="78" y="25"/>
                </a:lnTo>
                <a:lnTo>
                  <a:pt x="78" y="20"/>
                </a:lnTo>
                <a:lnTo>
                  <a:pt x="78" y="16"/>
                </a:lnTo>
                <a:lnTo>
                  <a:pt x="78" y="15"/>
                </a:lnTo>
                <a:lnTo>
                  <a:pt x="78" y="14"/>
                </a:lnTo>
                <a:lnTo>
                  <a:pt x="78" y="13"/>
                </a:lnTo>
                <a:lnTo>
                  <a:pt x="78" y="10"/>
                </a:lnTo>
                <a:lnTo>
                  <a:pt x="78" y="4"/>
                </a:lnTo>
                <a:lnTo>
                  <a:pt x="78" y="1"/>
                </a:lnTo>
                <a:lnTo>
                  <a:pt x="85" y="1"/>
                </a:lnTo>
                <a:lnTo>
                  <a:pt x="88" y="1"/>
                </a:lnTo>
                <a:lnTo>
                  <a:pt x="93" y="1"/>
                </a:lnTo>
                <a:lnTo>
                  <a:pt x="95" y="0"/>
                </a:lnTo>
                <a:lnTo>
                  <a:pt x="97" y="0"/>
                </a:lnTo>
                <a:lnTo>
                  <a:pt x="100" y="0"/>
                </a:lnTo>
                <a:lnTo>
                  <a:pt x="101" y="0"/>
                </a:lnTo>
                <a:lnTo>
                  <a:pt x="104" y="1"/>
                </a:lnTo>
                <a:lnTo>
                  <a:pt x="105" y="1"/>
                </a:lnTo>
                <a:lnTo>
                  <a:pt x="110" y="1"/>
                </a:lnTo>
                <a:lnTo>
                  <a:pt x="112" y="1"/>
                </a:lnTo>
                <a:lnTo>
                  <a:pt x="113" y="1"/>
                </a:lnTo>
                <a:lnTo>
                  <a:pt x="115" y="1"/>
                </a:lnTo>
                <a:lnTo>
                  <a:pt x="120" y="1"/>
                </a:lnTo>
                <a:lnTo>
                  <a:pt x="121" y="1"/>
                </a:lnTo>
                <a:lnTo>
                  <a:pt x="123" y="1"/>
                </a:lnTo>
                <a:lnTo>
                  <a:pt x="125" y="1"/>
                </a:lnTo>
                <a:lnTo>
                  <a:pt x="127" y="1"/>
                </a:lnTo>
                <a:lnTo>
                  <a:pt x="128" y="1"/>
                </a:lnTo>
                <a:lnTo>
                  <a:pt x="133" y="1"/>
                </a:lnTo>
                <a:lnTo>
                  <a:pt x="140" y="1"/>
                </a:lnTo>
                <a:lnTo>
                  <a:pt x="149" y="1"/>
                </a:lnTo>
                <a:lnTo>
                  <a:pt x="153" y="1"/>
                </a:lnTo>
                <a:lnTo>
                  <a:pt x="155" y="1"/>
                </a:lnTo>
                <a:lnTo>
                  <a:pt x="161" y="1"/>
                </a:lnTo>
                <a:lnTo>
                  <a:pt x="166" y="1"/>
                </a:lnTo>
                <a:lnTo>
                  <a:pt x="168" y="1"/>
                </a:lnTo>
                <a:lnTo>
                  <a:pt x="173" y="1"/>
                </a:lnTo>
                <a:lnTo>
                  <a:pt x="174" y="1"/>
                </a:lnTo>
                <a:lnTo>
                  <a:pt x="176" y="1"/>
                </a:lnTo>
                <a:lnTo>
                  <a:pt x="177" y="1"/>
                </a:lnTo>
                <a:lnTo>
                  <a:pt x="182" y="1"/>
                </a:lnTo>
                <a:lnTo>
                  <a:pt x="185" y="1"/>
                </a:lnTo>
                <a:lnTo>
                  <a:pt x="185" y="4"/>
                </a:lnTo>
                <a:lnTo>
                  <a:pt x="185" y="7"/>
                </a:lnTo>
                <a:lnTo>
                  <a:pt x="185" y="10"/>
                </a:lnTo>
                <a:lnTo>
                  <a:pt x="185" y="14"/>
                </a:lnTo>
                <a:lnTo>
                  <a:pt x="185" y="15"/>
                </a:lnTo>
                <a:lnTo>
                  <a:pt x="185" y="22"/>
                </a:lnTo>
                <a:lnTo>
                  <a:pt x="185" y="28"/>
                </a:lnTo>
                <a:lnTo>
                  <a:pt x="185" y="29"/>
                </a:lnTo>
                <a:lnTo>
                  <a:pt x="185" y="33"/>
                </a:lnTo>
                <a:lnTo>
                  <a:pt x="185" y="37"/>
                </a:lnTo>
                <a:lnTo>
                  <a:pt x="185" y="41"/>
                </a:lnTo>
                <a:lnTo>
                  <a:pt x="185" y="46"/>
                </a:lnTo>
                <a:lnTo>
                  <a:pt x="185" y="55"/>
                </a:lnTo>
                <a:lnTo>
                  <a:pt x="185" y="56"/>
                </a:lnTo>
                <a:lnTo>
                  <a:pt x="185" y="61"/>
                </a:lnTo>
                <a:lnTo>
                  <a:pt x="185" y="63"/>
                </a:lnTo>
                <a:lnTo>
                  <a:pt x="185" y="66"/>
                </a:lnTo>
                <a:lnTo>
                  <a:pt x="185" y="71"/>
                </a:lnTo>
                <a:lnTo>
                  <a:pt x="185" y="73"/>
                </a:lnTo>
                <a:lnTo>
                  <a:pt x="185" y="78"/>
                </a:lnTo>
                <a:lnTo>
                  <a:pt x="185" y="81"/>
                </a:lnTo>
                <a:lnTo>
                  <a:pt x="185" y="85"/>
                </a:lnTo>
                <a:lnTo>
                  <a:pt x="185" y="86"/>
                </a:lnTo>
                <a:lnTo>
                  <a:pt x="185" y="90"/>
                </a:lnTo>
                <a:lnTo>
                  <a:pt x="185" y="92"/>
                </a:lnTo>
                <a:lnTo>
                  <a:pt x="185" y="100"/>
                </a:lnTo>
                <a:lnTo>
                  <a:pt x="185" y="105"/>
                </a:lnTo>
                <a:lnTo>
                  <a:pt x="185" y="113"/>
                </a:lnTo>
                <a:lnTo>
                  <a:pt x="185" y="117"/>
                </a:lnTo>
                <a:lnTo>
                  <a:pt x="185" y="118"/>
                </a:lnTo>
                <a:lnTo>
                  <a:pt x="185" y="119"/>
                </a:lnTo>
                <a:lnTo>
                  <a:pt x="187" y="120"/>
                </a:lnTo>
                <a:lnTo>
                  <a:pt x="187" y="127"/>
                </a:lnTo>
                <a:lnTo>
                  <a:pt x="187" y="130"/>
                </a:lnTo>
                <a:lnTo>
                  <a:pt x="187" y="136"/>
                </a:lnTo>
                <a:lnTo>
                  <a:pt x="187" y="138"/>
                </a:lnTo>
                <a:lnTo>
                  <a:pt x="187" y="141"/>
                </a:lnTo>
                <a:lnTo>
                  <a:pt x="187" y="142"/>
                </a:lnTo>
                <a:lnTo>
                  <a:pt x="187" y="146"/>
                </a:lnTo>
                <a:lnTo>
                  <a:pt x="187" y="149"/>
                </a:lnTo>
                <a:lnTo>
                  <a:pt x="187" y="162"/>
                </a:lnTo>
                <a:lnTo>
                  <a:pt x="187" y="169"/>
                </a:lnTo>
                <a:lnTo>
                  <a:pt x="181" y="170"/>
                </a:lnTo>
                <a:lnTo>
                  <a:pt x="179" y="173"/>
                </a:lnTo>
                <a:lnTo>
                  <a:pt x="177" y="174"/>
                </a:lnTo>
                <a:lnTo>
                  <a:pt x="177" y="176"/>
                </a:lnTo>
                <a:lnTo>
                  <a:pt x="172" y="182"/>
                </a:lnTo>
                <a:lnTo>
                  <a:pt x="168" y="184"/>
                </a:lnTo>
                <a:lnTo>
                  <a:pt x="167" y="188"/>
                </a:lnTo>
                <a:lnTo>
                  <a:pt x="167" y="189"/>
                </a:lnTo>
                <a:lnTo>
                  <a:pt x="168" y="190"/>
                </a:lnTo>
                <a:lnTo>
                  <a:pt x="169" y="190"/>
                </a:lnTo>
                <a:lnTo>
                  <a:pt x="175" y="186"/>
                </a:lnTo>
                <a:lnTo>
                  <a:pt x="176" y="188"/>
                </a:lnTo>
                <a:lnTo>
                  <a:pt x="174" y="190"/>
                </a:lnTo>
                <a:lnTo>
                  <a:pt x="175" y="191"/>
                </a:lnTo>
                <a:lnTo>
                  <a:pt x="177" y="191"/>
                </a:lnTo>
                <a:lnTo>
                  <a:pt x="180" y="190"/>
                </a:lnTo>
                <a:lnTo>
                  <a:pt x="181" y="188"/>
                </a:lnTo>
                <a:lnTo>
                  <a:pt x="182" y="188"/>
                </a:lnTo>
                <a:lnTo>
                  <a:pt x="188" y="189"/>
                </a:lnTo>
                <a:lnTo>
                  <a:pt x="189" y="189"/>
                </a:lnTo>
                <a:lnTo>
                  <a:pt x="189" y="192"/>
                </a:lnTo>
                <a:lnTo>
                  <a:pt x="191" y="196"/>
                </a:lnTo>
                <a:lnTo>
                  <a:pt x="191" y="198"/>
                </a:lnTo>
                <a:lnTo>
                  <a:pt x="192" y="198"/>
                </a:lnTo>
                <a:lnTo>
                  <a:pt x="193" y="199"/>
                </a:lnTo>
                <a:lnTo>
                  <a:pt x="195" y="200"/>
                </a:lnTo>
                <a:lnTo>
                  <a:pt x="196" y="204"/>
                </a:lnTo>
                <a:lnTo>
                  <a:pt x="193" y="210"/>
                </a:lnTo>
                <a:lnTo>
                  <a:pt x="191" y="213"/>
                </a:lnTo>
                <a:lnTo>
                  <a:pt x="189" y="215"/>
                </a:lnTo>
                <a:lnTo>
                  <a:pt x="183" y="217"/>
                </a:lnTo>
                <a:lnTo>
                  <a:pt x="181" y="218"/>
                </a:lnTo>
                <a:lnTo>
                  <a:pt x="177" y="220"/>
                </a:lnTo>
                <a:lnTo>
                  <a:pt x="175" y="221"/>
                </a:lnTo>
                <a:lnTo>
                  <a:pt x="174" y="222"/>
                </a:lnTo>
                <a:lnTo>
                  <a:pt x="171" y="229"/>
                </a:lnTo>
                <a:lnTo>
                  <a:pt x="165" y="233"/>
                </a:lnTo>
                <a:lnTo>
                  <a:pt x="158" y="237"/>
                </a:lnTo>
                <a:lnTo>
                  <a:pt x="156" y="238"/>
                </a:lnTo>
                <a:lnTo>
                  <a:pt x="153" y="239"/>
                </a:lnTo>
                <a:lnTo>
                  <a:pt x="151" y="239"/>
                </a:lnTo>
                <a:lnTo>
                  <a:pt x="148" y="240"/>
                </a:lnTo>
                <a:lnTo>
                  <a:pt x="145" y="241"/>
                </a:lnTo>
                <a:lnTo>
                  <a:pt x="144" y="244"/>
                </a:lnTo>
                <a:lnTo>
                  <a:pt x="144" y="245"/>
                </a:lnTo>
                <a:lnTo>
                  <a:pt x="143" y="247"/>
                </a:lnTo>
                <a:lnTo>
                  <a:pt x="143" y="250"/>
                </a:lnTo>
                <a:lnTo>
                  <a:pt x="145" y="255"/>
                </a:lnTo>
                <a:lnTo>
                  <a:pt x="145" y="257"/>
                </a:lnTo>
                <a:lnTo>
                  <a:pt x="143" y="261"/>
                </a:lnTo>
                <a:lnTo>
                  <a:pt x="140" y="262"/>
                </a:lnTo>
                <a:lnTo>
                  <a:pt x="139" y="263"/>
                </a:lnTo>
                <a:lnTo>
                  <a:pt x="135" y="269"/>
                </a:lnTo>
                <a:lnTo>
                  <a:pt x="133" y="270"/>
                </a:lnTo>
                <a:lnTo>
                  <a:pt x="132" y="271"/>
                </a:lnTo>
                <a:lnTo>
                  <a:pt x="129" y="272"/>
                </a:lnTo>
                <a:lnTo>
                  <a:pt x="131" y="276"/>
                </a:lnTo>
                <a:lnTo>
                  <a:pt x="132" y="278"/>
                </a:lnTo>
                <a:lnTo>
                  <a:pt x="132" y="279"/>
                </a:lnTo>
                <a:lnTo>
                  <a:pt x="134" y="282"/>
                </a:lnTo>
                <a:lnTo>
                  <a:pt x="133" y="284"/>
                </a:lnTo>
                <a:lnTo>
                  <a:pt x="131" y="285"/>
                </a:lnTo>
                <a:lnTo>
                  <a:pt x="128" y="287"/>
                </a:lnTo>
                <a:lnTo>
                  <a:pt x="121" y="292"/>
                </a:lnTo>
                <a:lnTo>
                  <a:pt x="120" y="289"/>
                </a:lnTo>
                <a:lnTo>
                  <a:pt x="124" y="287"/>
                </a:lnTo>
                <a:lnTo>
                  <a:pt x="124" y="285"/>
                </a:lnTo>
                <a:lnTo>
                  <a:pt x="124" y="282"/>
                </a:lnTo>
                <a:lnTo>
                  <a:pt x="121" y="281"/>
                </a:lnTo>
                <a:lnTo>
                  <a:pt x="120" y="281"/>
                </a:lnTo>
                <a:lnTo>
                  <a:pt x="118" y="280"/>
                </a:lnTo>
                <a:lnTo>
                  <a:pt x="117" y="281"/>
                </a:lnTo>
                <a:lnTo>
                  <a:pt x="115" y="281"/>
                </a:lnTo>
                <a:lnTo>
                  <a:pt x="113" y="280"/>
                </a:lnTo>
                <a:lnTo>
                  <a:pt x="111" y="281"/>
                </a:lnTo>
                <a:lnTo>
                  <a:pt x="109" y="282"/>
                </a:lnTo>
                <a:lnTo>
                  <a:pt x="108" y="286"/>
                </a:lnTo>
                <a:lnTo>
                  <a:pt x="107" y="287"/>
                </a:lnTo>
                <a:lnTo>
                  <a:pt x="102" y="286"/>
                </a:lnTo>
                <a:lnTo>
                  <a:pt x="101" y="286"/>
                </a:lnTo>
                <a:lnTo>
                  <a:pt x="96" y="286"/>
                </a:lnTo>
                <a:lnTo>
                  <a:pt x="92" y="286"/>
                </a:lnTo>
                <a:lnTo>
                  <a:pt x="91" y="284"/>
                </a:lnTo>
                <a:lnTo>
                  <a:pt x="88" y="282"/>
                </a:lnTo>
                <a:lnTo>
                  <a:pt x="87" y="281"/>
                </a:lnTo>
                <a:lnTo>
                  <a:pt x="86" y="281"/>
                </a:lnTo>
                <a:lnTo>
                  <a:pt x="85" y="280"/>
                </a:lnTo>
                <a:lnTo>
                  <a:pt x="85" y="279"/>
                </a:lnTo>
                <a:lnTo>
                  <a:pt x="84" y="279"/>
                </a:lnTo>
                <a:lnTo>
                  <a:pt x="83" y="279"/>
                </a:lnTo>
                <a:lnTo>
                  <a:pt x="81" y="279"/>
                </a:lnTo>
                <a:lnTo>
                  <a:pt x="80" y="279"/>
                </a:lnTo>
                <a:lnTo>
                  <a:pt x="79" y="279"/>
                </a:lnTo>
                <a:lnTo>
                  <a:pt x="78" y="279"/>
                </a:lnTo>
                <a:lnTo>
                  <a:pt x="78" y="280"/>
                </a:lnTo>
                <a:lnTo>
                  <a:pt x="77" y="280"/>
                </a:lnTo>
                <a:lnTo>
                  <a:pt x="77" y="281"/>
                </a:lnTo>
                <a:lnTo>
                  <a:pt x="76" y="281"/>
                </a:lnTo>
                <a:lnTo>
                  <a:pt x="76" y="282"/>
                </a:lnTo>
                <a:lnTo>
                  <a:pt x="75" y="282"/>
                </a:lnTo>
                <a:lnTo>
                  <a:pt x="75" y="284"/>
                </a:lnTo>
                <a:lnTo>
                  <a:pt x="73" y="284"/>
                </a:lnTo>
                <a:lnTo>
                  <a:pt x="73" y="285"/>
                </a:lnTo>
                <a:lnTo>
                  <a:pt x="72" y="285"/>
                </a:lnTo>
                <a:lnTo>
                  <a:pt x="71" y="286"/>
                </a:lnTo>
                <a:lnTo>
                  <a:pt x="70" y="286"/>
                </a:lnTo>
                <a:lnTo>
                  <a:pt x="70" y="287"/>
                </a:lnTo>
                <a:lnTo>
                  <a:pt x="69" y="287"/>
                </a:lnTo>
                <a:lnTo>
                  <a:pt x="68" y="287"/>
                </a:lnTo>
                <a:lnTo>
                  <a:pt x="67" y="288"/>
                </a:lnTo>
                <a:lnTo>
                  <a:pt x="65" y="288"/>
                </a:lnTo>
                <a:lnTo>
                  <a:pt x="64" y="288"/>
                </a:lnTo>
                <a:lnTo>
                  <a:pt x="63" y="288"/>
                </a:lnTo>
                <a:lnTo>
                  <a:pt x="62" y="287"/>
                </a:lnTo>
                <a:lnTo>
                  <a:pt x="61" y="287"/>
                </a:lnTo>
                <a:lnTo>
                  <a:pt x="61" y="286"/>
                </a:lnTo>
                <a:lnTo>
                  <a:pt x="60" y="286"/>
                </a:lnTo>
                <a:lnTo>
                  <a:pt x="60" y="285"/>
                </a:lnTo>
                <a:lnTo>
                  <a:pt x="59" y="285"/>
                </a:lnTo>
                <a:lnTo>
                  <a:pt x="59" y="284"/>
                </a:lnTo>
                <a:lnTo>
                  <a:pt x="57" y="284"/>
                </a:lnTo>
                <a:lnTo>
                  <a:pt x="57" y="282"/>
                </a:lnTo>
                <a:lnTo>
                  <a:pt x="56" y="281"/>
                </a:lnTo>
                <a:lnTo>
                  <a:pt x="56" y="280"/>
                </a:lnTo>
                <a:lnTo>
                  <a:pt x="55" y="280"/>
                </a:lnTo>
                <a:lnTo>
                  <a:pt x="55" y="279"/>
                </a:lnTo>
                <a:lnTo>
                  <a:pt x="55" y="278"/>
                </a:lnTo>
                <a:lnTo>
                  <a:pt x="55" y="277"/>
                </a:lnTo>
                <a:lnTo>
                  <a:pt x="55" y="276"/>
                </a:lnTo>
                <a:lnTo>
                  <a:pt x="54" y="276"/>
                </a:lnTo>
                <a:lnTo>
                  <a:pt x="54" y="274"/>
                </a:lnTo>
                <a:lnTo>
                  <a:pt x="53" y="274"/>
                </a:lnTo>
                <a:lnTo>
                  <a:pt x="53" y="273"/>
                </a:lnTo>
                <a:lnTo>
                  <a:pt x="53" y="272"/>
                </a:lnTo>
                <a:lnTo>
                  <a:pt x="52" y="272"/>
                </a:lnTo>
                <a:lnTo>
                  <a:pt x="52" y="271"/>
                </a:lnTo>
                <a:lnTo>
                  <a:pt x="52" y="270"/>
                </a:lnTo>
                <a:lnTo>
                  <a:pt x="51" y="270"/>
                </a:lnTo>
                <a:lnTo>
                  <a:pt x="51" y="269"/>
                </a:lnTo>
                <a:lnTo>
                  <a:pt x="49" y="268"/>
                </a:lnTo>
                <a:lnTo>
                  <a:pt x="48" y="268"/>
                </a:lnTo>
                <a:lnTo>
                  <a:pt x="48" y="266"/>
                </a:lnTo>
                <a:lnTo>
                  <a:pt x="47" y="266"/>
                </a:lnTo>
                <a:lnTo>
                  <a:pt x="46" y="266"/>
                </a:lnTo>
                <a:lnTo>
                  <a:pt x="46" y="265"/>
                </a:lnTo>
                <a:lnTo>
                  <a:pt x="45" y="265"/>
                </a:lnTo>
                <a:lnTo>
                  <a:pt x="44" y="265"/>
                </a:lnTo>
                <a:lnTo>
                  <a:pt x="43" y="265"/>
                </a:lnTo>
                <a:lnTo>
                  <a:pt x="43" y="264"/>
                </a:lnTo>
                <a:lnTo>
                  <a:pt x="41" y="264"/>
                </a:lnTo>
                <a:lnTo>
                  <a:pt x="41" y="263"/>
                </a:lnTo>
                <a:lnTo>
                  <a:pt x="40" y="263"/>
                </a:lnTo>
                <a:lnTo>
                  <a:pt x="40" y="262"/>
                </a:lnTo>
                <a:lnTo>
                  <a:pt x="40" y="261"/>
                </a:lnTo>
                <a:lnTo>
                  <a:pt x="39" y="261"/>
                </a:lnTo>
                <a:lnTo>
                  <a:pt x="39" y="260"/>
                </a:lnTo>
                <a:lnTo>
                  <a:pt x="39" y="258"/>
                </a:lnTo>
                <a:lnTo>
                  <a:pt x="40" y="257"/>
                </a:lnTo>
                <a:lnTo>
                  <a:pt x="40" y="256"/>
                </a:lnTo>
                <a:lnTo>
                  <a:pt x="40" y="255"/>
                </a:lnTo>
                <a:lnTo>
                  <a:pt x="40" y="254"/>
                </a:lnTo>
                <a:lnTo>
                  <a:pt x="40" y="253"/>
                </a:lnTo>
                <a:lnTo>
                  <a:pt x="41" y="252"/>
                </a:lnTo>
                <a:lnTo>
                  <a:pt x="41" y="250"/>
                </a:lnTo>
                <a:lnTo>
                  <a:pt x="41" y="249"/>
                </a:lnTo>
                <a:lnTo>
                  <a:pt x="41" y="248"/>
                </a:lnTo>
                <a:lnTo>
                  <a:pt x="40" y="248"/>
                </a:lnTo>
                <a:lnTo>
                  <a:pt x="40" y="247"/>
                </a:lnTo>
                <a:lnTo>
                  <a:pt x="39" y="247"/>
                </a:lnTo>
                <a:lnTo>
                  <a:pt x="38" y="247"/>
                </a:lnTo>
                <a:lnTo>
                  <a:pt x="38" y="246"/>
                </a:lnTo>
                <a:lnTo>
                  <a:pt x="37" y="246"/>
                </a:lnTo>
                <a:lnTo>
                  <a:pt x="36" y="246"/>
                </a:lnTo>
                <a:lnTo>
                  <a:pt x="36" y="245"/>
                </a:lnTo>
                <a:lnTo>
                  <a:pt x="35" y="245"/>
                </a:lnTo>
                <a:lnTo>
                  <a:pt x="33" y="244"/>
                </a:lnTo>
                <a:lnTo>
                  <a:pt x="32" y="242"/>
                </a:lnTo>
                <a:lnTo>
                  <a:pt x="31" y="241"/>
                </a:lnTo>
                <a:lnTo>
                  <a:pt x="31" y="240"/>
                </a:lnTo>
                <a:lnTo>
                  <a:pt x="31" y="239"/>
                </a:lnTo>
                <a:lnTo>
                  <a:pt x="32" y="238"/>
                </a:lnTo>
                <a:lnTo>
                  <a:pt x="33" y="238"/>
                </a:lnTo>
                <a:lnTo>
                  <a:pt x="35" y="238"/>
                </a:lnTo>
                <a:lnTo>
                  <a:pt x="35" y="237"/>
                </a:lnTo>
                <a:lnTo>
                  <a:pt x="35" y="236"/>
                </a:lnTo>
                <a:lnTo>
                  <a:pt x="33" y="236"/>
                </a:lnTo>
                <a:lnTo>
                  <a:pt x="32" y="234"/>
                </a:lnTo>
                <a:lnTo>
                  <a:pt x="31" y="234"/>
                </a:lnTo>
                <a:lnTo>
                  <a:pt x="31" y="232"/>
                </a:lnTo>
                <a:lnTo>
                  <a:pt x="32" y="231"/>
                </a:lnTo>
                <a:lnTo>
                  <a:pt x="32" y="229"/>
                </a:lnTo>
                <a:lnTo>
                  <a:pt x="32" y="228"/>
                </a:lnTo>
                <a:lnTo>
                  <a:pt x="30" y="225"/>
                </a:lnTo>
                <a:lnTo>
                  <a:pt x="29" y="224"/>
                </a:lnTo>
                <a:lnTo>
                  <a:pt x="29" y="223"/>
                </a:lnTo>
                <a:lnTo>
                  <a:pt x="28" y="223"/>
                </a:lnTo>
                <a:lnTo>
                  <a:pt x="28" y="222"/>
                </a:lnTo>
                <a:lnTo>
                  <a:pt x="27" y="222"/>
                </a:lnTo>
                <a:lnTo>
                  <a:pt x="25" y="222"/>
                </a:lnTo>
                <a:lnTo>
                  <a:pt x="24" y="222"/>
                </a:lnTo>
                <a:lnTo>
                  <a:pt x="23" y="222"/>
                </a:lnTo>
                <a:lnTo>
                  <a:pt x="23" y="221"/>
                </a:lnTo>
                <a:lnTo>
                  <a:pt x="23" y="220"/>
                </a:lnTo>
                <a:lnTo>
                  <a:pt x="24" y="220"/>
                </a:lnTo>
                <a:lnTo>
                  <a:pt x="25" y="220"/>
                </a:lnTo>
                <a:lnTo>
                  <a:pt x="27" y="218"/>
                </a:lnTo>
                <a:lnTo>
                  <a:pt x="27" y="217"/>
                </a:lnTo>
                <a:lnTo>
                  <a:pt x="27" y="216"/>
                </a:lnTo>
                <a:lnTo>
                  <a:pt x="27" y="215"/>
                </a:lnTo>
                <a:lnTo>
                  <a:pt x="27" y="214"/>
                </a:lnTo>
                <a:lnTo>
                  <a:pt x="27" y="213"/>
                </a:lnTo>
                <a:lnTo>
                  <a:pt x="27" y="212"/>
                </a:lnTo>
                <a:lnTo>
                  <a:pt x="27" y="210"/>
                </a:lnTo>
                <a:lnTo>
                  <a:pt x="28" y="210"/>
                </a:lnTo>
                <a:lnTo>
                  <a:pt x="29" y="210"/>
                </a:lnTo>
                <a:lnTo>
                  <a:pt x="30" y="209"/>
                </a:lnTo>
                <a:lnTo>
                  <a:pt x="30" y="208"/>
                </a:lnTo>
                <a:lnTo>
                  <a:pt x="31" y="209"/>
                </a:lnTo>
                <a:lnTo>
                  <a:pt x="32" y="209"/>
                </a:lnTo>
                <a:lnTo>
                  <a:pt x="32" y="208"/>
                </a:lnTo>
                <a:lnTo>
                  <a:pt x="33" y="208"/>
                </a:lnTo>
                <a:lnTo>
                  <a:pt x="33" y="207"/>
                </a:lnTo>
                <a:lnTo>
                  <a:pt x="35" y="206"/>
                </a:lnTo>
                <a:lnTo>
                  <a:pt x="33" y="205"/>
                </a:lnTo>
                <a:lnTo>
                  <a:pt x="32" y="204"/>
                </a:lnTo>
                <a:lnTo>
                  <a:pt x="32" y="202"/>
                </a:lnTo>
                <a:lnTo>
                  <a:pt x="31" y="202"/>
                </a:lnTo>
                <a:lnTo>
                  <a:pt x="30" y="202"/>
                </a:lnTo>
                <a:lnTo>
                  <a:pt x="30" y="201"/>
                </a:lnTo>
                <a:lnTo>
                  <a:pt x="31" y="201"/>
                </a:lnTo>
                <a:lnTo>
                  <a:pt x="32" y="201"/>
                </a:lnTo>
                <a:lnTo>
                  <a:pt x="32" y="202"/>
                </a:lnTo>
                <a:lnTo>
                  <a:pt x="32" y="201"/>
                </a:lnTo>
                <a:lnTo>
                  <a:pt x="32" y="200"/>
                </a:lnTo>
                <a:lnTo>
                  <a:pt x="32" y="199"/>
                </a:lnTo>
                <a:lnTo>
                  <a:pt x="33" y="199"/>
                </a:lnTo>
                <a:lnTo>
                  <a:pt x="33" y="198"/>
                </a:lnTo>
                <a:lnTo>
                  <a:pt x="32" y="198"/>
                </a:lnTo>
                <a:lnTo>
                  <a:pt x="31" y="198"/>
                </a:lnTo>
                <a:lnTo>
                  <a:pt x="31" y="197"/>
                </a:lnTo>
                <a:lnTo>
                  <a:pt x="32" y="196"/>
                </a:lnTo>
                <a:lnTo>
                  <a:pt x="32" y="194"/>
                </a:lnTo>
                <a:lnTo>
                  <a:pt x="32" y="193"/>
                </a:lnTo>
                <a:lnTo>
                  <a:pt x="32" y="192"/>
                </a:lnTo>
                <a:lnTo>
                  <a:pt x="32" y="191"/>
                </a:lnTo>
                <a:lnTo>
                  <a:pt x="31" y="190"/>
                </a:lnTo>
                <a:lnTo>
                  <a:pt x="30" y="189"/>
                </a:lnTo>
                <a:lnTo>
                  <a:pt x="29" y="188"/>
                </a:lnTo>
                <a:lnTo>
                  <a:pt x="29" y="186"/>
                </a:lnTo>
                <a:lnTo>
                  <a:pt x="29" y="185"/>
                </a:lnTo>
                <a:lnTo>
                  <a:pt x="28" y="185"/>
                </a:lnTo>
                <a:lnTo>
                  <a:pt x="28" y="186"/>
                </a:lnTo>
                <a:lnTo>
                  <a:pt x="27" y="186"/>
                </a:lnTo>
                <a:lnTo>
                  <a:pt x="27" y="185"/>
                </a:lnTo>
                <a:lnTo>
                  <a:pt x="25" y="184"/>
                </a:lnTo>
                <a:lnTo>
                  <a:pt x="25" y="185"/>
                </a:lnTo>
                <a:lnTo>
                  <a:pt x="24" y="185"/>
                </a:lnTo>
                <a:lnTo>
                  <a:pt x="24" y="184"/>
                </a:lnTo>
                <a:lnTo>
                  <a:pt x="24" y="183"/>
                </a:lnTo>
                <a:lnTo>
                  <a:pt x="23" y="183"/>
                </a:lnTo>
                <a:lnTo>
                  <a:pt x="23" y="182"/>
                </a:lnTo>
                <a:lnTo>
                  <a:pt x="22" y="182"/>
                </a:lnTo>
                <a:lnTo>
                  <a:pt x="21" y="181"/>
                </a:lnTo>
                <a:lnTo>
                  <a:pt x="21" y="182"/>
                </a:lnTo>
                <a:lnTo>
                  <a:pt x="20" y="182"/>
                </a:lnTo>
                <a:lnTo>
                  <a:pt x="20" y="181"/>
                </a:lnTo>
                <a:lnTo>
                  <a:pt x="19" y="181"/>
                </a:lnTo>
                <a:lnTo>
                  <a:pt x="19" y="180"/>
                </a:lnTo>
                <a:lnTo>
                  <a:pt x="19" y="178"/>
                </a:lnTo>
                <a:lnTo>
                  <a:pt x="17" y="178"/>
                </a:lnTo>
                <a:lnTo>
                  <a:pt x="17" y="177"/>
                </a:lnTo>
                <a:lnTo>
                  <a:pt x="17" y="176"/>
                </a:lnTo>
                <a:lnTo>
                  <a:pt x="16" y="176"/>
                </a:lnTo>
                <a:lnTo>
                  <a:pt x="16" y="175"/>
                </a:lnTo>
                <a:lnTo>
                  <a:pt x="17" y="174"/>
                </a:lnTo>
                <a:lnTo>
                  <a:pt x="17" y="173"/>
                </a:lnTo>
                <a:lnTo>
                  <a:pt x="17" y="172"/>
                </a:lnTo>
                <a:lnTo>
                  <a:pt x="16" y="172"/>
                </a:lnTo>
                <a:lnTo>
                  <a:pt x="15" y="172"/>
                </a:lnTo>
                <a:lnTo>
                  <a:pt x="15" y="170"/>
                </a:lnTo>
                <a:lnTo>
                  <a:pt x="16" y="170"/>
                </a:lnTo>
                <a:lnTo>
                  <a:pt x="16" y="169"/>
                </a:lnTo>
                <a:lnTo>
                  <a:pt x="15" y="169"/>
                </a:lnTo>
                <a:lnTo>
                  <a:pt x="14" y="169"/>
                </a:lnTo>
                <a:lnTo>
                  <a:pt x="14" y="168"/>
                </a:lnTo>
                <a:lnTo>
                  <a:pt x="15" y="168"/>
                </a:lnTo>
                <a:lnTo>
                  <a:pt x="14" y="168"/>
                </a:lnTo>
                <a:lnTo>
                  <a:pt x="14" y="167"/>
                </a:lnTo>
                <a:lnTo>
                  <a:pt x="13" y="167"/>
                </a:lnTo>
                <a:lnTo>
                  <a:pt x="14" y="167"/>
                </a:lnTo>
                <a:lnTo>
                  <a:pt x="14" y="166"/>
                </a:lnTo>
                <a:lnTo>
                  <a:pt x="13" y="166"/>
                </a:lnTo>
                <a:lnTo>
                  <a:pt x="12" y="165"/>
                </a:lnTo>
                <a:lnTo>
                  <a:pt x="11" y="164"/>
                </a:lnTo>
                <a:lnTo>
                  <a:pt x="11" y="162"/>
                </a:lnTo>
                <a:lnTo>
                  <a:pt x="11" y="161"/>
                </a:lnTo>
                <a:lnTo>
                  <a:pt x="11" y="160"/>
                </a:lnTo>
                <a:lnTo>
                  <a:pt x="9" y="160"/>
                </a:lnTo>
                <a:lnTo>
                  <a:pt x="9" y="159"/>
                </a:lnTo>
                <a:lnTo>
                  <a:pt x="9" y="158"/>
                </a:lnTo>
                <a:lnTo>
                  <a:pt x="8" y="158"/>
                </a:lnTo>
                <a:lnTo>
                  <a:pt x="8" y="157"/>
                </a:lnTo>
                <a:lnTo>
                  <a:pt x="7" y="157"/>
                </a:lnTo>
                <a:lnTo>
                  <a:pt x="7" y="156"/>
                </a:lnTo>
                <a:lnTo>
                  <a:pt x="7" y="154"/>
                </a:lnTo>
                <a:lnTo>
                  <a:pt x="6" y="153"/>
                </a:lnTo>
                <a:lnTo>
                  <a:pt x="6" y="152"/>
                </a:lnTo>
                <a:lnTo>
                  <a:pt x="5" y="152"/>
                </a:lnTo>
                <a:lnTo>
                  <a:pt x="5" y="151"/>
                </a:lnTo>
                <a:lnTo>
                  <a:pt x="5" y="150"/>
                </a:lnTo>
                <a:lnTo>
                  <a:pt x="4" y="150"/>
                </a:lnTo>
                <a:lnTo>
                  <a:pt x="4" y="149"/>
                </a:lnTo>
                <a:lnTo>
                  <a:pt x="4" y="148"/>
                </a:lnTo>
                <a:lnTo>
                  <a:pt x="5" y="148"/>
                </a:lnTo>
                <a:lnTo>
                  <a:pt x="5" y="146"/>
                </a:lnTo>
                <a:lnTo>
                  <a:pt x="4" y="146"/>
                </a:lnTo>
                <a:lnTo>
                  <a:pt x="4" y="145"/>
                </a:lnTo>
                <a:lnTo>
                  <a:pt x="5" y="145"/>
                </a:lnTo>
                <a:lnTo>
                  <a:pt x="5" y="146"/>
                </a:lnTo>
                <a:lnTo>
                  <a:pt x="6" y="146"/>
                </a:lnTo>
                <a:lnTo>
                  <a:pt x="6" y="145"/>
                </a:lnTo>
                <a:lnTo>
                  <a:pt x="7" y="145"/>
                </a:lnTo>
                <a:lnTo>
                  <a:pt x="7" y="144"/>
                </a:lnTo>
                <a:lnTo>
                  <a:pt x="6" y="144"/>
                </a:lnTo>
                <a:lnTo>
                  <a:pt x="6" y="143"/>
                </a:lnTo>
                <a:lnTo>
                  <a:pt x="7" y="143"/>
                </a:lnTo>
                <a:lnTo>
                  <a:pt x="7" y="142"/>
                </a:lnTo>
                <a:lnTo>
                  <a:pt x="6" y="142"/>
                </a:lnTo>
                <a:lnTo>
                  <a:pt x="6" y="141"/>
                </a:lnTo>
                <a:lnTo>
                  <a:pt x="6" y="140"/>
                </a:lnTo>
                <a:lnTo>
                  <a:pt x="5" y="140"/>
                </a:lnTo>
                <a:lnTo>
                  <a:pt x="5" y="138"/>
                </a:lnTo>
                <a:lnTo>
                  <a:pt x="6" y="138"/>
                </a:lnTo>
                <a:lnTo>
                  <a:pt x="6" y="137"/>
                </a:lnTo>
                <a:lnTo>
                  <a:pt x="6" y="136"/>
                </a:lnTo>
                <a:lnTo>
                  <a:pt x="6" y="135"/>
                </a:lnTo>
                <a:lnTo>
                  <a:pt x="6" y="134"/>
                </a:lnTo>
                <a:lnTo>
                  <a:pt x="6" y="133"/>
                </a:lnTo>
                <a:lnTo>
                  <a:pt x="5" y="133"/>
                </a:lnTo>
                <a:lnTo>
                  <a:pt x="4" y="133"/>
                </a:lnTo>
                <a:lnTo>
                  <a:pt x="4" y="132"/>
                </a:lnTo>
                <a:lnTo>
                  <a:pt x="4" y="130"/>
                </a:lnTo>
                <a:lnTo>
                  <a:pt x="4" y="129"/>
                </a:lnTo>
                <a:lnTo>
                  <a:pt x="4" y="128"/>
                </a:lnTo>
                <a:lnTo>
                  <a:pt x="5" y="128"/>
                </a:lnTo>
                <a:lnTo>
                  <a:pt x="5" y="127"/>
                </a:lnTo>
                <a:lnTo>
                  <a:pt x="5" y="126"/>
                </a:lnTo>
                <a:lnTo>
                  <a:pt x="5" y="125"/>
                </a:lnTo>
                <a:lnTo>
                  <a:pt x="4" y="125"/>
                </a:lnTo>
                <a:lnTo>
                  <a:pt x="4" y="124"/>
                </a:lnTo>
                <a:lnTo>
                  <a:pt x="4" y="122"/>
                </a:lnTo>
                <a:lnTo>
                  <a:pt x="4" y="121"/>
                </a:lnTo>
                <a:lnTo>
                  <a:pt x="3" y="121"/>
                </a:lnTo>
                <a:lnTo>
                  <a:pt x="3" y="120"/>
                </a:lnTo>
                <a:lnTo>
                  <a:pt x="1" y="120"/>
                </a:lnTo>
                <a:lnTo>
                  <a:pt x="0" y="120"/>
                </a:lnTo>
                <a:lnTo>
                  <a:pt x="1" y="119"/>
                </a:lnTo>
                <a:lnTo>
                  <a:pt x="0" y="119"/>
                </a:lnTo>
                <a:lnTo>
                  <a:pt x="0" y="118"/>
                </a:lnTo>
                <a:lnTo>
                  <a:pt x="0" y="117"/>
                </a:lnTo>
                <a:lnTo>
                  <a:pt x="3" y="117"/>
                </a:lnTo>
                <a:lnTo>
                  <a:pt x="4" y="117"/>
                </a:lnTo>
                <a:lnTo>
                  <a:pt x="7" y="117"/>
                </a:lnTo>
                <a:lnTo>
                  <a:pt x="8" y="117"/>
                </a:lnTo>
                <a:lnTo>
                  <a:pt x="12" y="117"/>
                </a:lnTo>
                <a:lnTo>
                  <a:pt x="14" y="117"/>
                </a:lnTo>
                <a:lnTo>
                  <a:pt x="20" y="117"/>
                </a:lnTo>
                <a:lnTo>
                  <a:pt x="23" y="117"/>
                </a:lnTo>
                <a:lnTo>
                  <a:pt x="23" y="112"/>
                </a:lnTo>
                <a:lnTo>
                  <a:pt x="23" y="111"/>
                </a:lnTo>
                <a:lnTo>
                  <a:pt x="23" y="104"/>
                </a:lnTo>
                <a:lnTo>
                  <a:pt x="23" y="103"/>
                </a:lnTo>
                <a:lnTo>
                  <a:pt x="23" y="102"/>
                </a:lnTo>
                <a:lnTo>
                  <a:pt x="23" y="101"/>
                </a:lnTo>
                <a:lnTo>
                  <a:pt x="23" y="100"/>
                </a:lnTo>
                <a:lnTo>
                  <a:pt x="23" y="98"/>
                </a:lnTo>
                <a:lnTo>
                  <a:pt x="23" y="95"/>
                </a:lnTo>
                <a:lnTo>
                  <a:pt x="23" y="93"/>
                </a:lnTo>
                <a:lnTo>
                  <a:pt x="23" y="92"/>
                </a:lnTo>
                <a:lnTo>
                  <a:pt x="23" y="90"/>
                </a:lnTo>
                <a:lnTo>
                  <a:pt x="35" y="90"/>
                </a:lnTo>
                <a:lnTo>
                  <a:pt x="37" y="90"/>
                </a:lnTo>
                <a:lnTo>
                  <a:pt x="41" y="90"/>
                </a:lnTo>
                <a:lnTo>
                  <a:pt x="49" y="90"/>
                </a:lnTo>
                <a:lnTo>
                  <a:pt x="51" y="90"/>
                </a:lnTo>
                <a:lnTo>
                  <a:pt x="51" y="81"/>
                </a:lnTo>
                <a:lnTo>
                  <a:pt x="54" y="81"/>
                </a:lnTo>
                <a:lnTo>
                  <a:pt x="55" y="81"/>
                </a:lnTo>
                <a:lnTo>
                  <a:pt x="56" y="81"/>
                </a:lnTo>
                <a:lnTo>
                  <a:pt x="57" y="81"/>
                </a:lnTo>
                <a:lnTo>
                  <a:pt x="59" y="81"/>
                </a:lnTo>
                <a:lnTo>
                  <a:pt x="60" y="81"/>
                </a:lnTo>
                <a:lnTo>
                  <a:pt x="64" y="81"/>
                </a:lnTo>
                <a:lnTo>
                  <a:pt x="67" y="81"/>
                </a:lnTo>
                <a:lnTo>
                  <a:pt x="71" y="81"/>
                </a:lnTo>
                <a:lnTo>
                  <a:pt x="72" y="81"/>
                </a:lnTo>
                <a:lnTo>
                  <a:pt x="73" y="81"/>
                </a:lnTo>
                <a:lnTo>
                  <a:pt x="75" y="81"/>
                </a:lnTo>
                <a:lnTo>
                  <a:pt x="76" y="81"/>
                </a:lnTo>
                <a:close/>
              </a:path>
            </a:pathLst>
          </a:custGeom>
          <a:solidFill>
            <a:srgbClr val="00FFFF"/>
          </a:solidFill>
          <a:ln w="3175">
            <a:solidFill>
              <a:schemeClr val="tx1">
                <a:lumMod val="95000"/>
                <a:lumOff val="5000"/>
              </a:schemeClr>
            </a:solidFill>
            <a:prstDash val="solid"/>
            <a:round/>
            <a:headEnd/>
            <a:tailEnd/>
          </a:ln>
        </p:spPr>
        <p:txBody>
          <a:bodyPr/>
          <a:lstStyle/>
          <a:p>
            <a:endParaRPr lang="en-US" dirty="0"/>
          </a:p>
        </p:txBody>
      </p:sp>
      <p:sp>
        <p:nvSpPr>
          <p:cNvPr id="132" name="Freeform 116"/>
          <p:cNvSpPr>
            <a:spLocks/>
          </p:cNvSpPr>
          <p:nvPr/>
        </p:nvSpPr>
        <p:spPr bwMode="auto">
          <a:xfrm>
            <a:off x="6434831" y="826662"/>
            <a:ext cx="376195" cy="591575"/>
          </a:xfrm>
          <a:custGeom>
            <a:avLst/>
            <a:gdLst>
              <a:gd name="T0" fmla="*/ 127 w 145"/>
              <a:gd name="T1" fmla="*/ 0 h 269"/>
              <a:gd name="T2" fmla="*/ 143 w 145"/>
              <a:gd name="T3" fmla="*/ 5 h 269"/>
              <a:gd name="T4" fmla="*/ 143 w 145"/>
              <a:gd name="T5" fmla="*/ 30 h 269"/>
              <a:gd name="T6" fmla="*/ 144 w 145"/>
              <a:gd name="T7" fmla="*/ 47 h 269"/>
              <a:gd name="T8" fmla="*/ 144 w 145"/>
              <a:gd name="T9" fmla="*/ 76 h 269"/>
              <a:gd name="T10" fmla="*/ 144 w 145"/>
              <a:gd name="T11" fmla="*/ 88 h 269"/>
              <a:gd name="T12" fmla="*/ 144 w 145"/>
              <a:gd name="T13" fmla="*/ 96 h 269"/>
              <a:gd name="T14" fmla="*/ 143 w 145"/>
              <a:gd name="T15" fmla="*/ 107 h 269"/>
              <a:gd name="T16" fmla="*/ 143 w 145"/>
              <a:gd name="T17" fmla="*/ 135 h 269"/>
              <a:gd name="T18" fmla="*/ 144 w 145"/>
              <a:gd name="T19" fmla="*/ 150 h 269"/>
              <a:gd name="T20" fmla="*/ 144 w 145"/>
              <a:gd name="T21" fmla="*/ 161 h 269"/>
              <a:gd name="T22" fmla="*/ 144 w 145"/>
              <a:gd name="T23" fmla="*/ 171 h 269"/>
              <a:gd name="T24" fmla="*/ 144 w 145"/>
              <a:gd name="T25" fmla="*/ 184 h 269"/>
              <a:gd name="T26" fmla="*/ 145 w 145"/>
              <a:gd name="T27" fmla="*/ 201 h 269"/>
              <a:gd name="T28" fmla="*/ 145 w 145"/>
              <a:gd name="T29" fmla="*/ 228 h 269"/>
              <a:gd name="T30" fmla="*/ 145 w 145"/>
              <a:gd name="T31" fmla="*/ 235 h 269"/>
              <a:gd name="T32" fmla="*/ 145 w 145"/>
              <a:gd name="T33" fmla="*/ 251 h 269"/>
              <a:gd name="T34" fmla="*/ 137 w 145"/>
              <a:gd name="T35" fmla="*/ 259 h 269"/>
              <a:gd name="T36" fmla="*/ 125 w 145"/>
              <a:gd name="T37" fmla="*/ 259 h 269"/>
              <a:gd name="T38" fmla="*/ 112 w 145"/>
              <a:gd name="T39" fmla="*/ 259 h 269"/>
              <a:gd name="T40" fmla="*/ 105 w 145"/>
              <a:gd name="T41" fmla="*/ 259 h 269"/>
              <a:gd name="T42" fmla="*/ 99 w 145"/>
              <a:gd name="T43" fmla="*/ 259 h 269"/>
              <a:gd name="T44" fmla="*/ 79 w 145"/>
              <a:gd name="T45" fmla="*/ 259 h 269"/>
              <a:gd name="T46" fmla="*/ 63 w 145"/>
              <a:gd name="T47" fmla="*/ 259 h 269"/>
              <a:gd name="T48" fmla="*/ 56 w 145"/>
              <a:gd name="T49" fmla="*/ 259 h 269"/>
              <a:gd name="T50" fmla="*/ 53 w 145"/>
              <a:gd name="T51" fmla="*/ 268 h 269"/>
              <a:gd name="T52" fmla="*/ 39 w 145"/>
              <a:gd name="T53" fmla="*/ 268 h 269"/>
              <a:gd name="T54" fmla="*/ 29 w 145"/>
              <a:gd name="T55" fmla="*/ 268 h 269"/>
              <a:gd name="T56" fmla="*/ 16 w 145"/>
              <a:gd name="T57" fmla="*/ 268 h 269"/>
              <a:gd name="T58" fmla="*/ 9 w 145"/>
              <a:gd name="T59" fmla="*/ 268 h 269"/>
              <a:gd name="T60" fmla="*/ 5 w 145"/>
              <a:gd name="T61" fmla="*/ 268 h 269"/>
              <a:gd name="T62" fmla="*/ 1 w 145"/>
              <a:gd name="T63" fmla="*/ 262 h 269"/>
              <a:gd name="T64" fmla="*/ 1 w 145"/>
              <a:gd name="T65" fmla="*/ 249 h 269"/>
              <a:gd name="T66" fmla="*/ 1 w 145"/>
              <a:gd name="T67" fmla="*/ 241 h 269"/>
              <a:gd name="T68" fmla="*/ 1 w 145"/>
              <a:gd name="T69" fmla="*/ 231 h 269"/>
              <a:gd name="T70" fmla="*/ 1 w 145"/>
              <a:gd name="T71" fmla="*/ 223 h 269"/>
              <a:gd name="T72" fmla="*/ 1 w 145"/>
              <a:gd name="T73" fmla="*/ 192 h 269"/>
              <a:gd name="T74" fmla="*/ 0 w 145"/>
              <a:gd name="T75" fmla="*/ 169 h 269"/>
              <a:gd name="T76" fmla="*/ 0 w 145"/>
              <a:gd name="T77" fmla="*/ 158 h 269"/>
              <a:gd name="T78" fmla="*/ 0 w 145"/>
              <a:gd name="T79" fmla="*/ 139 h 269"/>
              <a:gd name="T80" fmla="*/ 0 w 145"/>
              <a:gd name="T81" fmla="*/ 128 h 269"/>
              <a:gd name="T82" fmla="*/ 0 w 145"/>
              <a:gd name="T83" fmla="*/ 116 h 269"/>
              <a:gd name="T84" fmla="*/ 0 w 145"/>
              <a:gd name="T85" fmla="*/ 103 h 269"/>
              <a:gd name="T86" fmla="*/ 0 w 145"/>
              <a:gd name="T87" fmla="*/ 96 h 269"/>
              <a:gd name="T88" fmla="*/ 0 w 145"/>
              <a:gd name="T89" fmla="*/ 83 h 269"/>
              <a:gd name="T90" fmla="*/ 9 w 145"/>
              <a:gd name="T91" fmla="*/ 72 h 269"/>
              <a:gd name="T92" fmla="*/ 17 w 145"/>
              <a:gd name="T93" fmla="*/ 63 h 269"/>
              <a:gd name="T94" fmla="*/ 17 w 145"/>
              <a:gd name="T95" fmla="*/ 44 h 269"/>
              <a:gd name="T96" fmla="*/ 17 w 145"/>
              <a:gd name="T97" fmla="*/ 13 h 269"/>
              <a:gd name="T98" fmla="*/ 29 w 145"/>
              <a:gd name="T99" fmla="*/ 9 h 269"/>
              <a:gd name="T100" fmla="*/ 43 w 145"/>
              <a:gd name="T101" fmla="*/ 9 h 269"/>
              <a:gd name="T102" fmla="*/ 45 w 145"/>
              <a:gd name="T103" fmla="*/ 1 h 269"/>
              <a:gd name="T104" fmla="*/ 57 w 145"/>
              <a:gd name="T105" fmla="*/ 1 h 269"/>
              <a:gd name="T106" fmla="*/ 72 w 145"/>
              <a:gd name="T107" fmla="*/ 0 h 269"/>
              <a:gd name="T108" fmla="*/ 80 w 145"/>
              <a:gd name="T109" fmla="*/ 0 h 269"/>
              <a:gd name="T110" fmla="*/ 89 w 145"/>
              <a:gd name="T111" fmla="*/ 0 h 269"/>
              <a:gd name="T112" fmla="*/ 100 w 145"/>
              <a:gd name="T113" fmla="*/ 0 h 269"/>
              <a:gd name="T114" fmla="*/ 109 w 145"/>
              <a:gd name="T115" fmla="*/ 0 h 269"/>
              <a:gd name="T116" fmla="*/ 118 w 145"/>
              <a:gd name="T117" fmla="*/ 0 h 26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45" h="269">
                <a:moveTo>
                  <a:pt x="118" y="0"/>
                </a:moveTo>
                <a:lnTo>
                  <a:pt x="119" y="0"/>
                </a:lnTo>
                <a:lnTo>
                  <a:pt x="120" y="0"/>
                </a:lnTo>
                <a:lnTo>
                  <a:pt x="121" y="0"/>
                </a:lnTo>
                <a:lnTo>
                  <a:pt x="123" y="0"/>
                </a:lnTo>
                <a:lnTo>
                  <a:pt x="127" y="0"/>
                </a:lnTo>
                <a:lnTo>
                  <a:pt x="128" y="0"/>
                </a:lnTo>
                <a:lnTo>
                  <a:pt x="131" y="0"/>
                </a:lnTo>
                <a:lnTo>
                  <a:pt x="133" y="0"/>
                </a:lnTo>
                <a:lnTo>
                  <a:pt x="135" y="0"/>
                </a:lnTo>
                <a:lnTo>
                  <a:pt x="143" y="0"/>
                </a:lnTo>
                <a:lnTo>
                  <a:pt x="143" y="5"/>
                </a:lnTo>
                <a:lnTo>
                  <a:pt x="143" y="8"/>
                </a:lnTo>
                <a:lnTo>
                  <a:pt x="143" y="15"/>
                </a:lnTo>
                <a:lnTo>
                  <a:pt x="143" y="17"/>
                </a:lnTo>
                <a:lnTo>
                  <a:pt x="143" y="22"/>
                </a:lnTo>
                <a:lnTo>
                  <a:pt x="143" y="27"/>
                </a:lnTo>
                <a:lnTo>
                  <a:pt x="143" y="30"/>
                </a:lnTo>
                <a:lnTo>
                  <a:pt x="144" y="31"/>
                </a:lnTo>
                <a:lnTo>
                  <a:pt x="144" y="33"/>
                </a:lnTo>
                <a:lnTo>
                  <a:pt x="144" y="36"/>
                </a:lnTo>
                <a:lnTo>
                  <a:pt x="144" y="44"/>
                </a:lnTo>
                <a:lnTo>
                  <a:pt x="144" y="46"/>
                </a:lnTo>
                <a:lnTo>
                  <a:pt x="144" y="47"/>
                </a:lnTo>
                <a:lnTo>
                  <a:pt x="144" y="51"/>
                </a:lnTo>
                <a:lnTo>
                  <a:pt x="144" y="56"/>
                </a:lnTo>
                <a:lnTo>
                  <a:pt x="144" y="57"/>
                </a:lnTo>
                <a:lnTo>
                  <a:pt x="144" y="67"/>
                </a:lnTo>
                <a:lnTo>
                  <a:pt x="144" y="71"/>
                </a:lnTo>
                <a:lnTo>
                  <a:pt x="144" y="76"/>
                </a:lnTo>
                <a:lnTo>
                  <a:pt x="144" y="77"/>
                </a:lnTo>
                <a:lnTo>
                  <a:pt x="144" y="79"/>
                </a:lnTo>
                <a:lnTo>
                  <a:pt x="144" y="80"/>
                </a:lnTo>
                <a:lnTo>
                  <a:pt x="144" y="83"/>
                </a:lnTo>
                <a:lnTo>
                  <a:pt x="144" y="85"/>
                </a:lnTo>
                <a:lnTo>
                  <a:pt x="144" y="88"/>
                </a:lnTo>
                <a:lnTo>
                  <a:pt x="144" y="89"/>
                </a:lnTo>
                <a:lnTo>
                  <a:pt x="144" y="91"/>
                </a:lnTo>
                <a:lnTo>
                  <a:pt x="144" y="92"/>
                </a:lnTo>
                <a:lnTo>
                  <a:pt x="144" y="93"/>
                </a:lnTo>
                <a:lnTo>
                  <a:pt x="144" y="95"/>
                </a:lnTo>
                <a:lnTo>
                  <a:pt x="144" y="96"/>
                </a:lnTo>
                <a:lnTo>
                  <a:pt x="144" y="97"/>
                </a:lnTo>
                <a:lnTo>
                  <a:pt x="144" y="101"/>
                </a:lnTo>
                <a:lnTo>
                  <a:pt x="144" y="103"/>
                </a:lnTo>
                <a:lnTo>
                  <a:pt x="144" y="105"/>
                </a:lnTo>
                <a:lnTo>
                  <a:pt x="143" y="105"/>
                </a:lnTo>
                <a:lnTo>
                  <a:pt x="143" y="107"/>
                </a:lnTo>
                <a:lnTo>
                  <a:pt x="143" y="112"/>
                </a:lnTo>
                <a:lnTo>
                  <a:pt x="143" y="113"/>
                </a:lnTo>
                <a:lnTo>
                  <a:pt x="143" y="118"/>
                </a:lnTo>
                <a:lnTo>
                  <a:pt x="143" y="125"/>
                </a:lnTo>
                <a:lnTo>
                  <a:pt x="143" y="127"/>
                </a:lnTo>
                <a:lnTo>
                  <a:pt x="143" y="135"/>
                </a:lnTo>
                <a:lnTo>
                  <a:pt x="143" y="137"/>
                </a:lnTo>
                <a:lnTo>
                  <a:pt x="143" y="139"/>
                </a:lnTo>
                <a:lnTo>
                  <a:pt x="143" y="143"/>
                </a:lnTo>
                <a:lnTo>
                  <a:pt x="143" y="147"/>
                </a:lnTo>
                <a:lnTo>
                  <a:pt x="143" y="149"/>
                </a:lnTo>
                <a:lnTo>
                  <a:pt x="144" y="150"/>
                </a:lnTo>
                <a:lnTo>
                  <a:pt x="144" y="151"/>
                </a:lnTo>
                <a:lnTo>
                  <a:pt x="144" y="157"/>
                </a:lnTo>
                <a:lnTo>
                  <a:pt x="144" y="158"/>
                </a:lnTo>
                <a:lnTo>
                  <a:pt x="144" y="159"/>
                </a:lnTo>
                <a:lnTo>
                  <a:pt x="144" y="160"/>
                </a:lnTo>
                <a:lnTo>
                  <a:pt x="144" y="161"/>
                </a:lnTo>
                <a:lnTo>
                  <a:pt x="144" y="163"/>
                </a:lnTo>
                <a:lnTo>
                  <a:pt x="144" y="164"/>
                </a:lnTo>
                <a:lnTo>
                  <a:pt x="144" y="166"/>
                </a:lnTo>
                <a:lnTo>
                  <a:pt x="144" y="168"/>
                </a:lnTo>
                <a:lnTo>
                  <a:pt x="144" y="169"/>
                </a:lnTo>
                <a:lnTo>
                  <a:pt x="144" y="171"/>
                </a:lnTo>
                <a:lnTo>
                  <a:pt x="144" y="173"/>
                </a:lnTo>
                <a:lnTo>
                  <a:pt x="144" y="177"/>
                </a:lnTo>
                <a:lnTo>
                  <a:pt x="144" y="179"/>
                </a:lnTo>
                <a:lnTo>
                  <a:pt x="144" y="180"/>
                </a:lnTo>
                <a:lnTo>
                  <a:pt x="144" y="183"/>
                </a:lnTo>
                <a:lnTo>
                  <a:pt x="144" y="184"/>
                </a:lnTo>
                <a:lnTo>
                  <a:pt x="144" y="188"/>
                </a:lnTo>
                <a:lnTo>
                  <a:pt x="144" y="189"/>
                </a:lnTo>
                <a:lnTo>
                  <a:pt x="144" y="191"/>
                </a:lnTo>
                <a:lnTo>
                  <a:pt x="144" y="195"/>
                </a:lnTo>
                <a:lnTo>
                  <a:pt x="145" y="200"/>
                </a:lnTo>
                <a:lnTo>
                  <a:pt x="145" y="201"/>
                </a:lnTo>
                <a:lnTo>
                  <a:pt x="145" y="203"/>
                </a:lnTo>
                <a:lnTo>
                  <a:pt x="145" y="208"/>
                </a:lnTo>
                <a:lnTo>
                  <a:pt x="145" y="209"/>
                </a:lnTo>
                <a:lnTo>
                  <a:pt x="145" y="213"/>
                </a:lnTo>
                <a:lnTo>
                  <a:pt x="145" y="219"/>
                </a:lnTo>
                <a:lnTo>
                  <a:pt x="145" y="228"/>
                </a:lnTo>
                <a:lnTo>
                  <a:pt x="145" y="229"/>
                </a:lnTo>
                <a:lnTo>
                  <a:pt x="145" y="230"/>
                </a:lnTo>
                <a:lnTo>
                  <a:pt x="145" y="231"/>
                </a:lnTo>
                <a:lnTo>
                  <a:pt x="145" y="232"/>
                </a:lnTo>
                <a:lnTo>
                  <a:pt x="145" y="233"/>
                </a:lnTo>
                <a:lnTo>
                  <a:pt x="145" y="235"/>
                </a:lnTo>
                <a:lnTo>
                  <a:pt x="145" y="236"/>
                </a:lnTo>
                <a:lnTo>
                  <a:pt x="145" y="240"/>
                </a:lnTo>
                <a:lnTo>
                  <a:pt x="145" y="243"/>
                </a:lnTo>
                <a:lnTo>
                  <a:pt x="145" y="247"/>
                </a:lnTo>
                <a:lnTo>
                  <a:pt x="145" y="249"/>
                </a:lnTo>
                <a:lnTo>
                  <a:pt x="145" y="251"/>
                </a:lnTo>
                <a:lnTo>
                  <a:pt x="145" y="254"/>
                </a:lnTo>
                <a:lnTo>
                  <a:pt x="145" y="255"/>
                </a:lnTo>
                <a:lnTo>
                  <a:pt x="145" y="259"/>
                </a:lnTo>
                <a:lnTo>
                  <a:pt x="144" y="259"/>
                </a:lnTo>
                <a:lnTo>
                  <a:pt x="140" y="259"/>
                </a:lnTo>
                <a:lnTo>
                  <a:pt x="137" y="259"/>
                </a:lnTo>
                <a:lnTo>
                  <a:pt x="136" y="259"/>
                </a:lnTo>
                <a:lnTo>
                  <a:pt x="134" y="259"/>
                </a:lnTo>
                <a:lnTo>
                  <a:pt x="132" y="259"/>
                </a:lnTo>
                <a:lnTo>
                  <a:pt x="129" y="259"/>
                </a:lnTo>
                <a:lnTo>
                  <a:pt x="128" y="259"/>
                </a:lnTo>
                <a:lnTo>
                  <a:pt x="125" y="259"/>
                </a:lnTo>
                <a:lnTo>
                  <a:pt x="124" y="259"/>
                </a:lnTo>
                <a:lnTo>
                  <a:pt x="120" y="259"/>
                </a:lnTo>
                <a:lnTo>
                  <a:pt x="119" y="259"/>
                </a:lnTo>
                <a:lnTo>
                  <a:pt x="118" y="259"/>
                </a:lnTo>
                <a:lnTo>
                  <a:pt x="117" y="259"/>
                </a:lnTo>
                <a:lnTo>
                  <a:pt x="112" y="259"/>
                </a:lnTo>
                <a:lnTo>
                  <a:pt x="111" y="259"/>
                </a:lnTo>
                <a:lnTo>
                  <a:pt x="110" y="259"/>
                </a:lnTo>
                <a:lnTo>
                  <a:pt x="109" y="259"/>
                </a:lnTo>
                <a:lnTo>
                  <a:pt x="108" y="259"/>
                </a:lnTo>
                <a:lnTo>
                  <a:pt x="107" y="259"/>
                </a:lnTo>
                <a:lnTo>
                  <a:pt x="105" y="259"/>
                </a:lnTo>
                <a:lnTo>
                  <a:pt x="104" y="259"/>
                </a:lnTo>
                <a:lnTo>
                  <a:pt x="103" y="259"/>
                </a:lnTo>
                <a:lnTo>
                  <a:pt x="102" y="259"/>
                </a:lnTo>
                <a:lnTo>
                  <a:pt x="101" y="259"/>
                </a:lnTo>
                <a:lnTo>
                  <a:pt x="100" y="259"/>
                </a:lnTo>
                <a:lnTo>
                  <a:pt x="99" y="259"/>
                </a:lnTo>
                <a:lnTo>
                  <a:pt x="96" y="259"/>
                </a:lnTo>
                <a:lnTo>
                  <a:pt x="91" y="259"/>
                </a:lnTo>
                <a:lnTo>
                  <a:pt x="89" y="259"/>
                </a:lnTo>
                <a:lnTo>
                  <a:pt x="88" y="259"/>
                </a:lnTo>
                <a:lnTo>
                  <a:pt x="83" y="259"/>
                </a:lnTo>
                <a:lnTo>
                  <a:pt x="79" y="259"/>
                </a:lnTo>
                <a:lnTo>
                  <a:pt x="78" y="259"/>
                </a:lnTo>
                <a:lnTo>
                  <a:pt x="73" y="259"/>
                </a:lnTo>
                <a:lnTo>
                  <a:pt x="70" y="259"/>
                </a:lnTo>
                <a:lnTo>
                  <a:pt x="65" y="259"/>
                </a:lnTo>
                <a:lnTo>
                  <a:pt x="64" y="259"/>
                </a:lnTo>
                <a:lnTo>
                  <a:pt x="63" y="259"/>
                </a:lnTo>
                <a:lnTo>
                  <a:pt x="62" y="259"/>
                </a:lnTo>
                <a:lnTo>
                  <a:pt x="61" y="259"/>
                </a:lnTo>
                <a:lnTo>
                  <a:pt x="60" y="259"/>
                </a:lnTo>
                <a:lnTo>
                  <a:pt x="59" y="259"/>
                </a:lnTo>
                <a:lnTo>
                  <a:pt x="57" y="259"/>
                </a:lnTo>
                <a:lnTo>
                  <a:pt x="56" y="259"/>
                </a:lnTo>
                <a:lnTo>
                  <a:pt x="56" y="265"/>
                </a:lnTo>
                <a:lnTo>
                  <a:pt x="56" y="267"/>
                </a:lnTo>
                <a:lnTo>
                  <a:pt x="56" y="268"/>
                </a:lnTo>
                <a:lnTo>
                  <a:pt x="55" y="268"/>
                </a:lnTo>
                <a:lnTo>
                  <a:pt x="54" y="268"/>
                </a:lnTo>
                <a:lnTo>
                  <a:pt x="53" y="268"/>
                </a:lnTo>
                <a:lnTo>
                  <a:pt x="51" y="268"/>
                </a:lnTo>
                <a:lnTo>
                  <a:pt x="49" y="268"/>
                </a:lnTo>
                <a:lnTo>
                  <a:pt x="48" y="268"/>
                </a:lnTo>
                <a:lnTo>
                  <a:pt x="45" y="268"/>
                </a:lnTo>
                <a:lnTo>
                  <a:pt x="40" y="268"/>
                </a:lnTo>
                <a:lnTo>
                  <a:pt x="39" y="268"/>
                </a:lnTo>
                <a:lnTo>
                  <a:pt x="38" y="268"/>
                </a:lnTo>
                <a:lnTo>
                  <a:pt x="36" y="268"/>
                </a:lnTo>
                <a:lnTo>
                  <a:pt x="35" y="268"/>
                </a:lnTo>
                <a:lnTo>
                  <a:pt x="33" y="268"/>
                </a:lnTo>
                <a:lnTo>
                  <a:pt x="32" y="268"/>
                </a:lnTo>
                <a:lnTo>
                  <a:pt x="29" y="268"/>
                </a:lnTo>
                <a:lnTo>
                  <a:pt x="27" y="268"/>
                </a:lnTo>
                <a:lnTo>
                  <a:pt x="24" y="268"/>
                </a:lnTo>
                <a:lnTo>
                  <a:pt x="21" y="268"/>
                </a:lnTo>
                <a:lnTo>
                  <a:pt x="20" y="268"/>
                </a:lnTo>
                <a:lnTo>
                  <a:pt x="19" y="268"/>
                </a:lnTo>
                <a:lnTo>
                  <a:pt x="16" y="268"/>
                </a:lnTo>
                <a:lnTo>
                  <a:pt x="15" y="268"/>
                </a:lnTo>
                <a:lnTo>
                  <a:pt x="14" y="268"/>
                </a:lnTo>
                <a:lnTo>
                  <a:pt x="13" y="268"/>
                </a:lnTo>
                <a:lnTo>
                  <a:pt x="12" y="268"/>
                </a:lnTo>
                <a:lnTo>
                  <a:pt x="11" y="268"/>
                </a:lnTo>
                <a:lnTo>
                  <a:pt x="9" y="268"/>
                </a:lnTo>
                <a:lnTo>
                  <a:pt x="8" y="268"/>
                </a:lnTo>
                <a:lnTo>
                  <a:pt x="7" y="268"/>
                </a:lnTo>
                <a:lnTo>
                  <a:pt x="7" y="269"/>
                </a:lnTo>
                <a:lnTo>
                  <a:pt x="6" y="269"/>
                </a:lnTo>
                <a:lnTo>
                  <a:pt x="6" y="268"/>
                </a:lnTo>
                <a:lnTo>
                  <a:pt x="5" y="268"/>
                </a:lnTo>
                <a:lnTo>
                  <a:pt x="3" y="268"/>
                </a:lnTo>
                <a:lnTo>
                  <a:pt x="1" y="268"/>
                </a:lnTo>
                <a:lnTo>
                  <a:pt x="1" y="267"/>
                </a:lnTo>
                <a:lnTo>
                  <a:pt x="1" y="264"/>
                </a:lnTo>
                <a:lnTo>
                  <a:pt x="1" y="263"/>
                </a:lnTo>
                <a:lnTo>
                  <a:pt x="1" y="262"/>
                </a:lnTo>
                <a:lnTo>
                  <a:pt x="1" y="259"/>
                </a:lnTo>
                <a:lnTo>
                  <a:pt x="1" y="256"/>
                </a:lnTo>
                <a:lnTo>
                  <a:pt x="1" y="255"/>
                </a:lnTo>
                <a:lnTo>
                  <a:pt x="1" y="253"/>
                </a:lnTo>
                <a:lnTo>
                  <a:pt x="1" y="251"/>
                </a:lnTo>
                <a:lnTo>
                  <a:pt x="1" y="249"/>
                </a:lnTo>
                <a:lnTo>
                  <a:pt x="1" y="248"/>
                </a:lnTo>
                <a:lnTo>
                  <a:pt x="1" y="246"/>
                </a:lnTo>
                <a:lnTo>
                  <a:pt x="1" y="245"/>
                </a:lnTo>
                <a:lnTo>
                  <a:pt x="1" y="244"/>
                </a:lnTo>
                <a:lnTo>
                  <a:pt x="1" y="243"/>
                </a:lnTo>
                <a:lnTo>
                  <a:pt x="1" y="241"/>
                </a:lnTo>
                <a:lnTo>
                  <a:pt x="1" y="240"/>
                </a:lnTo>
                <a:lnTo>
                  <a:pt x="1" y="239"/>
                </a:lnTo>
                <a:lnTo>
                  <a:pt x="1" y="238"/>
                </a:lnTo>
                <a:lnTo>
                  <a:pt x="1" y="235"/>
                </a:lnTo>
                <a:lnTo>
                  <a:pt x="1" y="232"/>
                </a:lnTo>
                <a:lnTo>
                  <a:pt x="1" y="231"/>
                </a:lnTo>
                <a:lnTo>
                  <a:pt x="1" y="230"/>
                </a:lnTo>
                <a:lnTo>
                  <a:pt x="1" y="229"/>
                </a:lnTo>
                <a:lnTo>
                  <a:pt x="1" y="228"/>
                </a:lnTo>
                <a:lnTo>
                  <a:pt x="1" y="227"/>
                </a:lnTo>
                <a:lnTo>
                  <a:pt x="1" y="225"/>
                </a:lnTo>
                <a:lnTo>
                  <a:pt x="1" y="223"/>
                </a:lnTo>
                <a:lnTo>
                  <a:pt x="1" y="217"/>
                </a:lnTo>
                <a:lnTo>
                  <a:pt x="1" y="214"/>
                </a:lnTo>
                <a:lnTo>
                  <a:pt x="1" y="212"/>
                </a:lnTo>
                <a:lnTo>
                  <a:pt x="1" y="208"/>
                </a:lnTo>
                <a:lnTo>
                  <a:pt x="1" y="201"/>
                </a:lnTo>
                <a:lnTo>
                  <a:pt x="1" y="192"/>
                </a:lnTo>
                <a:lnTo>
                  <a:pt x="1" y="188"/>
                </a:lnTo>
                <a:lnTo>
                  <a:pt x="1" y="184"/>
                </a:lnTo>
                <a:lnTo>
                  <a:pt x="1" y="183"/>
                </a:lnTo>
                <a:lnTo>
                  <a:pt x="0" y="173"/>
                </a:lnTo>
                <a:lnTo>
                  <a:pt x="0" y="172"/>
                </a:lnTo>
                <a:lnTo>
                  <a:pt x="0" y="169"/>
                </a:lnTo>
                <a:lnTo>
                  <a:pt x="0" y="167"/>
                </a:lnTo>
                <a:lnTo>
                  <a:pt x="0" y="166"/>
                </a:lnTo>
                <a:lnTo>
                  <a:pt x="0" y="164"/>
                </a:lnTo>
                <a:lnTo>
                  <a:pt x="0" y="161"/>
                </a:lnTo>
                <a:lnTo>
                  <a:pt x="0" y="160"/>
                </a:lnTo>
                <a:lnTo>
                  <a:pt x="0" y="158"/>
                </a:lnTo>
                <a:lnTo>
                  <a:pt x="0" y="157"/>
                </a:lnTo>
                <a:lnTo>
                  <a:pt x="0" y="155"/>
                </a:lnTo>
                <a:lnTo>
                  <a:pt x="0" y="149"/>
                </a:lnTo>
                <a:lnTo>
                  <a:pt x="0" y="148"/>
                </a:lnTo>
                <a:lnTo>
                  <a:pt x="0" y="140"/>
                </a:lnTo>
                <a:lnTo>
                  <a:pt x="0" y="139"/>
                </a:lnTo>
                <a:lnTo>
                  <a:pt x="0" y="136"/>
                </a:lnTo>
                <a:lnTo>
                  <a:pt x="0" y="134"/>
                </a:lnTo>
                <a:lnTo>
                  <a:pt x="0" y="133"/>
                </a:lnTo>
                <a:lnTo>
                  <a:pt x="0" y="132"/>
                </a:lnTo>
                <a:lnTo>
                  <a:pt x="0" y="129"/>
                </a:lnTo>
                <a:lnTo>
                  <a:pt x="0" y="128"/>
                </a:lnTo>
                <a:lnTo>
                  <a:pt x="0" y="127"/>
                </a:lnTo>
                <a:lnTo>
                  <a:pt x="0" y="126"/>
                </a:lnTo>
                <a:lnTo>
                  <a:pt x="0" y="125"/>
                </a:lnTo>
                <a:lnTo>
                  <a:pt x="0" y="123"/>
                </a:lnTo>
                <a:lnTo>
                  <a:pt x="0" y="117"/>
                </a:lnTo>
                <a:lnTo>
                  <a:pt x="0" y="116"/>
                </a:lnTo>
                <a:lnTo>
                  <a:pt x="0" y="113"/>
                </a:lnTo>
                <a:lnTo>
                  <a:pt x="0" y="112"/>
                </a:lnTo>
                <a:lnTo>
                  <a:pt x="0" y="111"/>
                </a:lnTo>
                <a:lnTo>
                  <a:pt x="0" y="108"/>
                </a:lnTo>
                <a:lnTo>
                  <a:pt x="0" y="107"/>
                </a:lnTo>
                <a:lnTo>
                  <a:pt x="0" y="103"/>
                </a:lnTo>
                <a:lnTo>
                  <a:pt x="0" y="102"/>
                </a:lnTo>
                <a:lnTo>
                  <a:pt x="0" y="101"/>
                </a:lnTo>
                <a:lnTo>
                  <a:pt x="0" y="100"/>
                </a:lnTo>
                <a:lnTo>
                  <a:pt x="0" y="99"/>
                </a:lnTo>
                <a:lnTo>
                  <a:pt x="0" y="97"/>
                </a:lnTo>
                <a:lnTo>
                  <a:pt x="0" y="96"/>
                </a:lnTo>
                <a:lnTo>
                  <a:pt x="0" y="95"/>
                </a:lnTo>
                <a:lnTo>
                  <a:pt x="0" y="91"/>
                </a:lnTo>
                <a:lnTo>
                  <a:pt x="0" y="88"/>
                </a:lnTo>
                <a:lnTo>
                  <a:pt x="0" y="86"/>
                </a:lnTo>
                <a:lnTo>
                  <a:pt x="0" y="84"/>
                </a:lnTo>
                <a:lnTo>
                  <a:pt x="0" y="83"/>
                </a:lnTo>
                <a:lnTo>
                  <a:pt x="0" y="80"/>
                </a:lnTo>
                <a:lnTo>
                  <a:pt x="0" y="77"/>
                </a:lnTo>
                <a:lnTo>
                  <a:pt x="0" y="72"/>
                </a:lnTo>
                <a:lnTo>
                  <a:pt x="3" y="72"/>
                </a:lnTo>
                <a:lnTo>
                  <a:pt x="7" y="72"/>
                </a:lnTo>
                <a:lnTo>
                  <a:pt x="9" y="72"/>
                </a:lnTo>
                <a:lnTo>
                  <a:pt x="11" y="72"/>
                </a:lnTo>
                <a:lnTo>
                  <a:pt x="13" y="72"/>
                </a:lnTo>
                <a:lnTo>
                  <a:pt x="15" y="72"/>
                </a:lnTo>
                <a:lnTo>
                  <a:pt x="17" y="72"/>
                </a:lnTo>
                <a:lnTo>
                  <a:pt x="17" y="68"/>
                </a:lnTo>
                <a:lnTo>
                  <a:pt x="17" y="63"/>
                </a:lnTo>
                <a:lnTo>
                  <a:pt x="17" y="59"/>
                </a:lnTo>
                <a:lnTo>
                  <a:pt x="17" y="55"/>
                </a:lnTo>
                <a:lnTo>
                  <a:pt x="17" y="52"/>
                </a:lnTo>
                <a:lnTo>
                  <a:pt x="17" y="48"/>
                </a:lnTo>
                <a:lnTo>
                  <a:pt x="17" y="45"/>
                </a:lnTo>
                <a:lnTo>
                  <a:pt x="17" y="44"/>
                </a:lnTo>
                <a:lnTo>
                  <a:pt x="17" y="39"/>
                </a:lnTo>
                <a:lnTo>
                  <a:pt x="17" y="37"/>
                </a:lnTo>
                <a:lnTo>
                  <a:pt x="17" y="28"/>
                </a:lnTo>
                <a:lnTo>
                  <a:pt x="17" y="23"/>
                </a:lnTo>
                <a:lnTo>
                  <a:pt x="17" y="17"/>
                </a:lnTo>
                <a:lnTo>
                  <a:pt x="17" y="13"/>
                </a:lnTo>
                <a:lnTo>
                  <a:pt x="17" y="11"/>
                </a:lnTo>
                <a:lnTo>
                  <a:pt x="19" y="11"/>
                </a:lnTo>
                <a:lnTo>
                  <a:pt x="20" y="11"/>
                </a:lnTo>
                <a:lnTo>
                  <a:pt x="22" y="11"/>
                </a:lnTo>
                <a:lnTo>
                  <a:pt x="25" y="9"/>
                </a:lnTo>
                <a:lnTo>
                  <a:pt x="29" y="9"/>
                </a:lnTo>
                <a:lnTo>
                  <a:pt x="33" y="9"/>
                </a:lnTo>
                <a:lnTo>
                  <a:pt x="36" y="9"/>
                </a:lnTo>
                <a:lnTo>
                  <a:pt x="38" y="9"/>
                </a:lnTo>
                <a:lnTo>
                  <a:pt x="40" y="9"/>
                </a:lnTo>
                <a:lnTo>
                  <a:pt x="41" y="9"/>
                </a:lnTo>
                <a:lnTo>
                  <a:pt x="43" y="9"/>
                </a:lnTo>
                <a:lnTo>
                  <a:pt x="44" y="9"/>
                </a:lnTo>
                <a:lnTo>
                  <a:pt x="45" y="9"/>
                </a:lnTo>
                <a:lnTo>
                  <a:pt x="45" y="8"/>
                </a:lnTo>
                <a:lnTo>
                  <a:pt x="45" y="7"/>
                </a:lnTo>
                <a:lnTo>
                  <a:pt x="44" y="6"/>
                </a:lnTo>
                <a:lnTo>
                  <a:pt x="45" y="1"/>
                </a:lnTo>
                <a:lnTo>
                  <a:pt x="47" y="1"/>
                </a:lnTo>
                <a:lnTo>
                  <a:pt x="49" y="1"/>
                </a:lnTo>
                <a:lnTo>
                  <a:pt x="53" y="1"/>
                </a:lnTo>
                <a:lnTo>
                  <a:pt x="55" y="1"/>
                </a:lnTo>
                <a:lnTo>
                  <a:pt x="56" y="1"/>
                </a:lnTo>
                <a:lnTo>
                  <a:pt x="57" y="1"/>
                </a:lnTo>
                <a:lnTo>
                  <a:pt x="62" y="1"/>
                </a:lnTo>
                <a:lnTo>
                  <a:pt x="64" y="1"/>
                </a:lnTo>
                <a:lnTo>
                  <a:pt x="65" y="1"/>
                </a:lnTo>
                <a:lnTo>
                  <a:pt x="68" y="1"/>
                </a:lnTo>
                <a:lnTo>
                  <a:pt x="69" y="1"/>
                </a:lnTo>
                <a:lnTo>
                  <a:pt x="72" y="0"/>
                </a:lnTo>
                <a:lnTo>
                  <a:pt x="73" y="0"/>
                </a:lnTo>
                <a:lnTo>
                  <a:pt x="75" y="0"/>
                </a:lnTo>
                <a:lnTo>
                  <a:pt x="76" y="0"/>
                </a:lnTo>
                <a:lnTo>
                  <a:pt x="77" y="0"/>
                </a:lnTo>
                <a:lnTo>
                  <a:pt x="79" y="0"/>
                </a:lnTo>
                <a:lnTo>
                  <a:pt x="80" y="0"/>
                </a:lnTo>
                <a:lnTo>
                  <a:pt x="81" y="0"/>
                </a:lnTo>
                <a:lnTo>
                  <a:pt x="84" y="0"/>
                </a:lnTo>
                <a:lnTo>
                  <a:pt x="85" y="0"/>
                </a:lnTo>
                <a:lnTo>
                  <a:pt x="86" y="0"/>
                </a:lnTo>
                <a:lnTo>
                  <a:pt x="87" y="0"/>
                </a:lnTo>
                <a:lnTo>
                  <a:pt x="89" y="0"/>
                </a:lnTo>
                <a:lnTo>
                  <a:pt x="92" y="0"/>
                </a:lnTo>
                <a:lnTo>
                  <a:pt x="95" y="0"/>
                </a:lnTo>
                <a:lnTo>
                  <a:pt x="96" y="0"/>
                </a:lnTo>
                <a:lnTo>
                  <a:pt x="97" y="0"/>
                </a:lnTo>
                <a:lnTo>
                  <a:pt x="99" y="0"/>
                </a:lnTo>
                <a:lnTo>
                  <a:pt x="100" y="0"/>
                </a:lnTo>
                <a:lnTo>
                  <a:pt x="101" y="0"/>
                </a:lnTo>
                <a:lnTo>
                  <a:pt x="102" y="0"/>
                </a:lnTo>
                <a:lnTo>
                  <a:pt x="103" y="0"/>
                </a:lnTo>
                <a:lnTo>
                  <a:pt x="105" y="0"/>
                </a:lnTo>
                <a:lnTo>
                  <a:pt x="107" y="0"/>
                </a:lnTo>
                <a:lnTo>
                  <a:pt x="109" y="0"/>
                </a:lnTo>
                <a:lnTo>
                  <a:pt x="111" y="0"/>
                </a:lnTo>
                <a:lnTo>
                  <a:pt x="112" y="0"/>
                </a:lnTo>
                <a:lnTo>
                  <a:pt x="113" y="0"/>
                </a:lnTo>
                <a:lnTo>
                  <a:pt x="116" y="0"/>
                </a:lnTo>
                <a:lnTo>
                  <a:pt x="117" y="0"/>
                </a:lnTo>
                <a:lnTo>
                  <a:pt x="118" y="0"/>
                </a:lnTo>
                <a:close/>
              </a:path>
            </a:pathLst>
          </a:custGeom>
          <a:solidFill>
            <a:schemeClr val="tx2"/>
          </a:solidFill>
          <a:ln w="3175">
            <a:solidFill>
              <a:schemeClr val="tx1">
                <a:lumMod val="95000"/>
                <a:lumOff val="5000"/>
              </a:schemeClr>
            </a:solidFill>
            <a:prstDash val="solid"/>
            <a:round/>
            <a:headEnd/>
            <a:tailEnd/>
          </a:ln>
        </p:spPr>
        <p:txBody>
          <a:bodyPr/>
          <a:lstStyle/>
          <a:p>
            <a:endParaRPr lang="en-US" dirty="0"/>
          </a:p>
        </p:txBody>
      </p:sp>
      <p:sp>
        <p:nvSpPr>
          <p:cNvPr id="133" name="Freeform 105"/>
          <p:cNvSpPr>
            <a:spLocks/>
          </p:cNvSpPr>
          <p:nvPr/>
        </p:nvSpPr>
        <p:spPr bwMode="auto">
          <a:xfrm>
            <a:off x="6108841" y="167861"/>
            <a:ext cx="490350" cy="540994"/>
          </a:xfrm>
          <a:custGeom>
            <a:avLst/>
            <a:gdLst>
              <a:gd name="T0" fmla="*/ 134 w 189"/>
              <a:gd name="T1" fmla="*/ 6 h 246"/>
              <a:gd name="T2" fmla="*/ 134 w 189"/>
              <a:gd name="T3" fmla="*/ 17 h 246"/>
              <a:gd name="T4" fmla="*/ 134 w 189"/>
              <a:gd name="T5" fmla="*/ 33 h 246"/>
              <a:gd name="T6" fmla="*/ 134 w 189"/>
              <a:gd name="T7" fmla="*/ 48 h 246"/>
              <a:gd name="T8" fmla="*/ 134 w 189"/>
              <a:gd name="T9" fmla="*/ 57 h 246"/>
              <a:gd name="T10" fmla="*/ 134 w 189"/>
              <a:gd name="T11" fmla="*/ 67 h 246"/>
              <a:gd name="T12" fmla="*/ 134 w 189"/>
              <a:gd name="T13" fmla="*/ 81 h 246"/>
              <a:gd name="T14" fmla="*/ 135 w 189"/>
              <a:gd name="T15" fmla="*/ 85 h 246"/>
              <a:gd name="T16" fmla="*/ 140 w 189"/>
              <a:gd name="T17" fmla="*/ 85 h 246"/>
              <a:gd name="T18" fmla="*/ 160 w 189"/>
              <a:gd name="T19" fmla="*/ 85 h 246"/>
              <a:gd name="T20" fmla="*/ 171 w 189"/>
              <a:gd name="T21" fmla="*/ 111 h 246"/>
              <a:gd name="T22" fmla="*/ 171 w 189"/>
              <a:gd name="T23" fmla="*/ 121 h 246"/>
              <a:gd name="T24" fmla="*/ 171 w 189"/>
              <a:gd name="T25" fmla="*/ 145 h 246"/>
              <a:gd name="T26" fmla="*/ 182 w 189"/>
              <a:gd name="T27" fmla="*/ 146 h 246"/>
              <a:gd name="T28" fmla="*/ 188 w 189"/>
              <a:gd name="T29" fmla="*/ 158 h 246"/>
              <a:gd name="T30" fmla="*/ 188 w 189"/>
              <a:gd name="T31" fmla="*/ 170 h 246"/>
              <a:gd name="T32" fmla="*/ 188 w 189"/>
              <a:gd name="T33" fmla="*/ 178 h 246"/>
              <a:gd name="T34" fmla="*/ 188 w 189"/>
              <a:gd name="T35" fmla="*/ 187 h 246"/>
              <a:gd name="T36" fmla="*/ 189 w 189"/>
              <a:gd name="T37" fmla="*/ 195 h 246"/>
              <a:gd name="T38" fmla="*/ 189 w 189"/>
              <a:gd name="T39" fmla="*/ 210 h 246"/>
              <a:gd name="T40" fmla="*/ 189 w 189"/>
              <a:gd name="T41" fmla="*/ 230 h 246"/>
              <a:gd name="T42" fmla="*/ 189 w 189"/>
              <a:gd name="T43" fmla="*/ 246 h 246"/>
              <a:gd name="T44" fmla="*/ 172 w 189"/>
              <a:gd name="T45" fmla="*/ 246 h 246"/>
              <a:gd name="T46" fmla="*/ 160 w 189"/>
              <a:gd name="T47" fmla="*/ 246 h 246"/>
              <a:gd name="T48" fmla="*/ 135 w 189"/>
              <a:gd name="T49" fmla="*/ 246 h 246"/>
              <a:gd name="T50" fmla="*/ 118 w 189"/>
              <a:gd name="T51" fmla="*/ 246 h 246"/>
              <a:gd name="T52" fmla="*/ 100 w 189"/>
              <a:gd name="T53" fmla="*/ 246 h 246"/>
              <a:gd name="T54" fmla="*/ 85 w 189"/>
              <a:gd name="T55" fmla="*/ 246 h 246"/>
              <a:gd name="T56" fmla="*/ 68 w 189"/>
              <a:gd name="T57" fmla="*/ 246 h 246"/>
              <a:gd name="T58" fmla="*/ 52 w 189"/>
              <a:gd name="T59" fmla="*/ 246 h 246"/>
              <a:gd name="T60" fmla="*/ 43 w 189"/>
              <a:gd name="T61" fmla="*/ 246 h 246"/>
              <a:gd name="T62" fmla="*/ 25 w 189"/>
              <a:gd name="T63" fmla="*/ 246 h 246"/>
              <a:gd name="T64" fmla="*/ 12 w 189"/>
              <a:gd name="T65" fmla="*/ 246 h 246"/>
              <a:gd name="T66" fmla="*/ 0 w 189"/>
              <a:gd name="T67" fmla="*/ 237 h 246"/>
              <a:gd name="T68" fmla="*/ 0 w 189"/>
              <a:gd name="T69" fmla="*/ 210 h 246"/>
              <a:gd name="T70" fmla="*/ 0 w 189"/>
              <a:gd name="T71" fmla="*/ 184 h 246"/>
              <a:gd name="T72" fmla="*/ 0 w 189"/>
              <a:gd name="T73" fmla="*/ 169 h 246"/>
              <a:gd name="T74" fmla="*/ 0 w 189"/>
              <a:gd name="T75" fmla="*/ 158 h 246"/>
              <a:gd name="T76" fmla="*/ 0 w 189"/>
              <a:gd name="T77" fmla="*/ 145 h 246"/>
              <a:gd name="T78" fmla="*/ 0 w 189"/>
              <a:gd name="T79" fmla="*/ 134 h 246"/>
              <a:gd name="T80" fmla="*/ 0 w 189"/>
              <a:gd name="T81" fmla="*/ 113 h 246"/>
              <a:gd name="T82" fmla="*/ 12 w 189"/>
              <a:gd name="T83" fmla="*/ 112 h 246"/>
              <a:gd name="T84" fmla="*/ 27 w 189"/>
              <a:gd name="T85" fmla="*/ 112 h 246"/>
              <a:gd name="T86" fmla="*/ 27 w 189"/>
              <a:gd name="T87" fmla="*/ 101 h 246"/>
              <a:gd name="T88" fmla="*/ 33 w 189"/>
              <a:gd name="T89" fmla="*/ 86 h 246"/>
              <a:gd name="T90" fmla="*/ 36 w 189"/>
              <a:gd name="T91" fmla="*/ 64 h 246"/>
              <a:gd name="T92" fmla="*/ 36 w 189"/>
              <a:gd name="T93" fmla="*/ 58 h 246"/>
              <a:gd name="T94" fmla="*/ 36 w 189"/>
              <a:gd name="T95" fmla="*/ 35 h 246"/>
              <a:gd name="T96" fmla="*/ 36 w 189"/>
              <a:gd name="T97" fmla="*/ 17 h 246"/>
              <a:gd name="T98" fmla="*/ 36 w 189"/>
              <a:gd name="T99" fmla="*/ 16 h 246"/>
              <a:gd name="T100" fmla="*/ 36 w 189"/>
              <a:gd name="T101" fmla="*/ 1 h 246"/>
              <a:gd name="T102" fmla="*/ 47 w 189"/>
              <a:gd name="T103" fmla="*/ 1 h 246"/>
              <a:gd name="T104" fmla="*/ 79 w 189"/>
              <a:gd name="T105" fmla="*/ 1 h 246"/>
              <a:gd name="T106" fmla="*/ 97 w 189"/>
              <a:gd name="T107" fmla="*/ 0 h 246"/>
              <a:gd name="T108" fmla="*/ 117 w 189"/>
              <a:gd name="T109" fmla="*/ 1 h 246"/>
              <a:gd name="T110" fmla="*/ 129 w 189"/>
              <a:gd name="T111" fmla="*/ 1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9" h="246">
                <a:moveTo>
                  <a:pt x="133" y="1"/>
                </a:moveTo>
                <a:lnTo>
                  <a:pt x="133" y="1"/>
                </a:lnTo>
                <a:lnTo>
                  <a:pt x="133" y="2"/>
                </a:lnTo>
                <a:lnTo>
                  <a:pt x="134" y="3"/>
                </a:lnTo>
                <a:lnTo>
                  <a:pt x="134" y="6"/>
                </a:lnTo>
                <a:lnTo>
                  <a:pt x="134" y="8"/>
                </a:lnTo>
                <a:lnTo>
                  <a:pt x="134" y="10"/>
                </a:lnTo>
                <a:lnTo>
                  <a:pt x="134" y="13"/>
                </a:lnTo>
                <a:lnTo>
                  <a:pt x="134" y="15"/>
                </a:lnTo>
                <a:lnTo>
                  <a:pt x="134" y="16"/>
                </a:lnTo>
                <a:lnTo>
                  <a:pt x="134" y="17"/>
                </a:lnTo>
                <a:lnTo>
                  <a:pt x="134" y="22"/>
                </a:lnTo>
                <a:lnTo>
                  <a:pt x="134" y="26"/>
                </a:lnTo>
                <a:lnTo>
                  <a:pt x="134" y="29"/>
                </a:lnTo>
                <a:lnTo>
                  <a:pt x="134" y="31"/>
                </a:lnTo>
                <a:lnTo>
                  <a:pt x="134" y="33"/>
                </a:lnTo>
                <a:lnTo>
                  <a:pt x="134" y="35"/>
                </a:lnTo>
                <a:lnTo>
                  <a:pt x="134" y="38"/>
                </a:lnTo>
                <a:lnTo>
                  <a:pt x="134" y="42"/>
                </a:lnTo>
                <a:lnTo>
                  <a:pt x="134" y="46"/>
                </a:lnTo>
                <a:lnTo>
                  <a:pt x="134" y="48"/>
                </a:lnTo>
                <a:lnTo>
                  <a:pt x="134" y="51"/>
                </a:lnTo>
                <a:lnTo>
                  <a:pt x="134" y="53"/>
                </a:lnTo>
                <a:lnTo>
                  <a:pt x="134" y="54"/>
                </a:lnTo>
                <a:lnTo>
                  <a:pt x="134" y="56"/>
                </a:lnTo>
                <a:lnTo>
                  <a:pt x="134" y="57"/>
                </a:lnTo>
                <a:lnTo>
                  <a:pt x="134" y="58"/>
                </a:lnTo>
                <a:lnTo>
                  <a:pt x="134" y="62"/>
                </a:lnTo>
                <a:lnTo>
                  <a:pt x="134" y="63"/>
                </a:lnTo>
                <a:lnTo>
                  <a:pt x="134" y="66"/>
                </a:lnTo>
                <a:lnTo>
                  <a:pt x="134" y="67"/>
                </a:lnTo>
                <a:lnTo>
                  <a:pt x="134" y="72"/>
                </a:lnTo>
                <a:lnTo>
                  <a:pt x="134" y="74"/>
                </a:lnTo>
                <a:lnTo>
                  <a:pt x="134" y="75"/>
                </a:lnTo>
                <a:lnTo>
                  <a:pt x="134" y="81"/>
                </a:lnTo>
                <a:lnTo>
                  <a:pt x="134" y="82"/>
                </a:lnTo>
                <a:lnTo>
                  <a:pt x="134" y="83"/>
                </a:lnTo>
                <a:lnTo>
                  <a:pt x="134" y="85"/>
                </a:lnTo>
                <a:lnTo>
                  <a:pt x="135" y="85"/>
                </a:lnTo>
                <a:lnTo>
                  <a:pt x="136" y="85"/>
                </a:lnTo>
                <a:lnTo>
                  <a:pt x="139" y="85"/>
                </a:lnTo>
                <a:lnTo>
                  <a:pt x="140" y="85"/>
                </a:lnTo>
                <a:lnTo>
                  <a:pt x="141" y="85"/>
                </a:lnTo>
                <a:lnTo>
                  <a:pt x="144" y="85"/>
                </a:lnTo>
                <a:lnTo>
                  <a:pt x="149" y="85"/>
                </a:lnTo>
                <a:lnTo>
                  <a:pt x="160" y="85"/>
                </a:lnTo>
                <a:lnTo>
                  <a:pt x="169" y="85"/>
                </a:lnTo>
                <a:lnTo>
                  <a:pt x="169" y="91"/>
                </a:lnTo>
                <a:lnTo>
                  <a:pt x="169" y="94"/>
                </a:lnTo>
                <a:lnTo>
                  <a:pt x="169" y="98"/>
                </a:lnTo>
                <a:lnTo>
                  <a:pt x="171" y="111"/>
                </a:lnTo>
                <a:lnTo>
                  <a:pt x="171" y="112"/>
                </a:lnTo>
                <a:lnTo>
                  <a:pt x="171" y="113"/>
                </a:lnTo>
                <a:lnTo>
                  <a:pt x="171" y="117"/>
                </a:lnTo>
                <a:lnTo>
                  <a:pt x="171" y="119"/>
                </a:lnTo>
                <a:lnTo>
                  <a:pt x="171" y="121"/>
                </a:lnTo>
                <a:lnTo>
                  <a:pt x="171" y="126"/>
                </a:lnTo>
                <a:lnTo>
                  <a:pt x="171" y="138"/>
                </a:lnTo>
                <a:lnTo>
                  <a:pt x="171" y="139"/>
                </a:lnTo>
                <a:lnTo>
                  <a:pt x="171" y="145"/>
                </a:lnTo>
                <a:lnTo>
                  <a:pt x="171" y="146"/>
                </a:lnTo>
                <a:lnTo>
                  <a:pt x="172" y="146"/>
                </a:lnTo>
                <a:lnTo>
                  <a:pt x="174" y="146"/>
                </a:lnTo>
                <a:lnTo>
                  <a:pt x="177" y="146"/>
                </a:lnTo>
                <a:lnTo>
                  <a:pt x="180" y="146"/>
                </a:lnTo>
                <a:lnTo>
                  <a:pt x="182" y="146"/>
                </a:lnTo>
                <a:lnTo>
                  <a:pt x="183" y="146"/>
                </a:lnTo>
                <a:lnTo>
                  <a:pt x="188" y="146"/>
                </a:lnTo>
                <a:lnTo>
                  <a:pt x="188" y="149"/>
                </a:lnTo>
                <a:lnTo>
                  <a:pt x="188" y="151"/>
                </a:lnTo>
                <a:lnTo>
                  <a:pt x="188" y="157"/>
                </a:lnTo>
                <a:lnTo>
                  <a:pt x="188" y="158"/>
                </a:lnTo>
                <a:lnTo>
                  <a:pt x="188" y="160"/>
                </a:lnTo>
                <a:lnTo>
                  <a:pt x="188" y="163"/>
                </a:lnTo>
                <a:lnTo>
                  <a:pt x="188" y="166"/>
                </a:lnTo>
                <a:lnTo>
                  <a:pt x="188" y="167"/>
                </a:lnTo>
                <a:lnTo>
                  <a:pt x="188" y="170"/>
                </a:lnTo>
                <a:lnTo>
                  <a:pt x="188" y="173"/>
                </a:lnTo>
                <a:lnTo>
                  <a:pt x="188" y="174"/>
                </a:lnTo>
                <a:lnTo>
                  <a:pt x="188" y="178"/>
                </a:lnTo>
                <a:lnTo>
                  <a:pt x="188" y="181"/>
                </a:lnTo>
                <a:lnTo>
                  <a:pt x="188" y="182"/>
                </a:lnTo>
                <a:lnTo>
                  <a:pt x="188" y="183"/>
                </a:lnTo>
                <a:lnTo>
                  <a:pt x="188" y="184"/>
                </a:lnTo>
                <a:lnTo>
                  <a:pt x="188" y="187"/>
                </a:lnTo>
                <a:lnTo>
                  <a:pt x="188" y="190"/>
                </a:lnTo>
                <a:lnTo>
                  <a:pt x="188" y="192"/>
                </a:lnTo>
                <a:lnTo>
                  <a:pt x="188" y="193"/>
                </a:lnTo>
                <a:lnTo>
                  <a:pt x="189" y="193"/>
                </a:lnTo>
                <a:lnTo>
                  <a:pt x="189" y="195"/>
                </a:lnTo>
                <a:lnTo>
                  <a:pt x="188" y="197"/>
                </a:lnTo>
                <a:lnTo>
                  <a:pt x="189" y="201"/>
                </a:lnTo>
                <a:lnTo>
                  <a:pt x="189" y="208"/>
                </a:lnTo>
                <a:lnTo>
                  <a:pt x="189" y="210"/>
                </a:lnTo>
                <a:lnTo>
                  <a:pt x="189" y="213"/>
                </a:lnTo>
                <a:lnTo>
                  <a:pt x="189" y="223"/>
                </a:lnTo>
                <a:lnTo>
                  <a:pt x="189" y="225"/>
                </a:lnTo>
                <a:lnTo>
                  <a:pt x="189" y="227"/>
                </a:lnTo>
                <a:lnTo>
                  <a:pt x="189" y="229"/>
                </a:lnTo>
                <a:lnTo>
                  <a:pt x="189" y="230"/>
                </a:lnTo>
                <a:lnTo>
                  <a:pt x="189" y="233"/>
                </a:lnTo>
                <a:lnTo>
                  <a:pt x="189" y="239"/>
                </a:lnTo>
                <a:lnTo>
                  <a:pt x="189" y="241"/>
                </a:lnTo>
                <a:lnTo>
                  <a:pt x="189" y="243"/>
                </a:lnTo>
                <a:lnTo>
                  <a:pt x="189" y="246"/>
                </a:lnTo>
                <a:lnTo>
                  <a:pt x="185" y="246"/>
                </a:lnTo>
                <a:lnTo>
                  <a:pt x="183" y="246"/>
                </a:lnTo>
                <a:lnTo>
                  <a:pt x="182" y="246"/>
                </a:lnTo>
                <a:lnTo>
                  <a:pt x="181" y="246"/>
                </a:lnTo>
                <a:lnTo>
                  <a:pt x="173" y="246"/>
                </a:lnTo>
                <a:lnTo>
                  <a:pt x="172" y="246"/>
                </a:lnTo>
                <a:lnTo>
                  <a:pt x="171" y="246"/>
                </a:lnTo>
                <a:lnTo>
                  <a:pt x="169" y="246"/>
                </a:lnTo>
                <a:lnTo>
                  <a:pt x="165" y="246"/>
                </a:lnTo>
                <a:lnTo>
                  <a:pt x="164" y="246"/>
                </a:lnTo>
                <a:lnTo>
                  <a:pt x="161" y="246"/>
                </a:lnTo>
                <a:lnTo>
                  <a:pt x="160" y="246"/>
                </a:lnTo>
                <a:lnTo>
                  <a:pt x="148" y="246"/>
                </a:lnTo>
                <a:lnTo>
                  <a:pt x="143" y="246"/>
                </a:lnTo>
                <a:lnTo>
                  <a:pt x="141" y="246"/>
                </a:lnTo>
                <a:lnTo>
                  <a:pt x="140" y="246"/>
                </a:lnTo>
                <a:lnTo>
                  <a:pt x="136" y="246"/>
                </a:lnTo>
                <a:lnTo>
                  <a:pt x="135" y="246"/>
                </a:lnTo>
                <a:lnTo>
                  <a:pt x="132" y="246"/>
                </a:lnTo>
                <a:lnTo>
                  <a:pt x="131" y="246"/>
                </a:lnTo>
                <a:lnTo>
                  <a:pt x="129" y="246"/>
                </a:lnTo>
                <a:lnTo>
                  <a:pt x="126" y="246"/>
                </a:lnTo>
                <a:lnTo>
                  <a:pt x="118" y="246"/>
                </a:lnTo>
                <a:lnTo>
                  <a:pt x="113" y="246"/>
                </a:lnTo>
                <a:lnTo>
                  <a:pt x="110" y="246"/>
                </a:lnTo>
                <a:lnTo>
                  <a:pt x="109" y="246"/>
                </a:lnTo>
                <a:lnTo>
                  <a:pt x="107" y="246"/>
                </a:lnTo>
                <a:lnTo>
                  <a:pt x="104" y="246"/>
                </a:lnTo>
                <a:lnTo>
                  <a:pt x="100" y="246"/>
                </a:lnTo>
                <a:lnTo>
                  <a:pt x="97" y="246"/>
                </a:lnTo>
                <a:lnTo>
                  <a:pt x="94" y="246"/>
                </a:lnTo>
                <a:lnTo>
                  <a:pt x="92" y="246"/>
                </a:lnTo>
                <a:lnTo>
                  <a:pt x="91" y="246"/>
                </a:lnTo>
                <a:lnTo>
                  <a:pt x="85" y="246"/>
                </a:lnTo>
                <a:lnTo>
                  <a:pt x="81" y="246"/>
                </a:lnTo>
                <a:lnTo>
                  <a:pt x="72" y="246"/>
                </a:lnTo>
                <a:lnTo>
                  <a:pt x="70" y="246"/>
                </a:lnTo>
                <a:lnTo>
                  <a:pt x="68" y="246"/>
                </a:lnTo>
                <a:lnTo>
                  <a:pt x="67" y="246"/>
                </a:lnTo>
                <a:lnTo>
                  <a:pt x="64" y="246"/>
                </a:lnTo>
                <a:lnTo>
                  <a:pt x="62" y="246"/>
                </a:lnTo>
                <a:lnTo>
                  <a:pt x="57" y="246"/>
                </a:lnTo>
                <a:lnTo>
                  <a:pt x="55" y="246"/>
                </a:lnTo>
                <a:lnTo>
                  <a:pt x="52" y="246"/>
                </a:lnTo>
                <a:lnTo>
                  <a:pt x="51" y="246"/>
                </a:lnTo>
                <a:lnTo>
                  <a:pt x="46" y="246"/>
                </a:lnTo>
                <a:lnTo>
                  <a:pt x="45" y="246"/>
                </a:lnTo>
                <a:lnTo>
                  <a:pt x="44" y="246"/>
                </a:lnTo>
                <a:lnTo>
                  <a:pt x="43" y="246"/>
                </a:lnTo>
                <a:lnTo>
                  <a:pt x="41" y="246"/>
                </a:lnTo>
                <a:lnTo>
                  <a:pt x="39" y="246"/>
                </a:lnTo>
                <a:lnTo>
                  <a:pt x="38" y="245"/>
                </a:lnTo>
                <a:lnTo>
                  <a:pt x="32" y="246"/>
                </a:lnTo>
                <a:lnTo>
                  <a:pt x="28" y="246"/>
                </a:lnTo>
                <a:lnTo>
                  <a:pt x="25" y="246"/>
                </a:lnTo>
                <a:lnTo>
                  <a:pt x="21" y="246"/>
                </a:lnTo>
                <a:lnTo>
                  <a:pt x="20" y="246"/>
                </a:lnTo>
                <a:lnTo>
                  <a:pt x="19" y="246"/>
                </a:lnTo>
                <a:lnTo>
                  <a:pt x="15" y="246"/>
                </a:lnTo>
                <a:lnTo>
                  <a:pt x="14" y="246"/>
                </a:lnTo>
                <a:lnTo>
                  <a:pt x="12" y="246"/>
                </a:lnTo>
                <a:lnTo>
                  <a:pt x="5" y="246"/>
                </a:lnTo>
                <a:lnTo>
                  <a:pt x="1" y="246"/>
                </a:lnTo>
                <a:lnTo>
                  <a:pt x="1" y="245"/>
                </a:lnTo>
                <a:lnTo>
                  <a:pt x="1" y="241"/>
                </a:lnTo>
                <a:lnTo>
                  <a:pt x="0" y="237"/>
                </a:lnTo>
                <a:lnTo>
                  <a:pt x="0" y="232"/>
                </a:lnTo>
                <a:lnTo>
                  <a:pt x="0" y="230"/>
                </a:lnTo>
                <a:lnTo>
                  <a:pt x="0" y="227"/>
                </a:lnTo>
                <a:lnTo>
                  <a:pt x="0" y="216"/>
                </a:lnTo>
                <a:lnTo>
                  <a:pt x="0" y="210"/>
                </a:lnTo>
                <a:lnTo>
                  <a:pt x="0" y="207"/>
                </a:lnTo>
                <a:lnTo>
                  <a:pt x="0" y="203"/>
                </a:lnTo>
                <a:lnTo>
                  <a:pt x="0" y="199"/>
                </a:lnTo>
                <a:lnTo>
                  <a:pt x="0" y="186"/>
                </a:lnTo>
                <a:lnTo>
                  <a:pt x="0" y="184"/>
                </a:lnTo>
                <a:lnTo>
                  <a:pt x="0" y="182"/>
                </a:lnTo>
                <a:lnTo>
                  <a:pt x="0" y="173"/>
                </a:lnTo>
                <a:lnTo>
                  <a:pt x="0" y="171"/>
                </a:lnTo>
                <a:lnTo>
                  <a:pt x="0" y="170"/>
                </a:lnTo>
                <a:lnTo>
                  <a:pt x="0" y="169"/>
                </a:lnTo>
                <a:lnTo>
                  <a:pt x="0" y="168"/>
                </a:lnTo>
                <a:lnTo>
                  <a:pt x="0" y="166"/>
                </a:lnTo>
                <a:lnTo>
                  <a:pt x="0" y="165"/>
                </a:lnTo>
                <a:lnTo>
                  <a:pt x="0" y="161"/>
                </a:lnTo>
                <a:lnTo>
                  <a:pt x="0" y="159"/>
                </a:lnTo>
                <a:lnTo>
                  <a:pt x="0" y="158"/>
                </a:lnTo>
                <a:lnTo>
                  <a:pt x="0" y="155"/>
                </a:lnTo>
                <a:lnTo>
                  <a:pt x="0" y="153"/>
                </a:lnTo>
                <a:lnTo>
                  <a:pt x="0" y="152"/>
                </a:lnTo>
                <a:lnTo>
                  <a:pt x="0" y="151"/>
                </a:lnTo>
                <a:lnTo>
                  <a:pt x="0" y="147"/>
                </a:lnTo>
                <a:lnTo>
                  <a:pt x="0" y="145"/>
                </a:lnTo>
                <a:lnTo>
                  <a:pt x="0" y="144"/>
                </a:lnTo>
                <a:lnTo>
                  <a:pt x="0" y="142"/>
                </a:lnTo>
                <a:lnTo>
                  <a:pt x="0" y="139"/>
                </a:lnTo>
                <a:lnTo>
                  <a:pt x="0" y="138"/>
                </a:lnTo>
                <a:lnTo>
                  <a:pt x="0" y="134"/>
                </a:lnTo>
                <a:lnTo>
                  <a:pt x="0" y="127"/>
                </a:lnTo>
                <a:lnTo>
                  <a:pt x="0" y="115"/>
                </a:lnTo>
                <a:lnTo>
                  <a:pt x="0" y="114"/>
                </a:lnTo>
                <a:lnTo>
                  <a:pt x="0" y="113"/>
                </a:lnTo>
                <a:lnTo>
                  <a:pt x="0" y="112"/>
                </a:lnTo>
                <a:lnTo>
                  <a:pt x="3" y="112"/>
                </a:lnTo>
                <a:lnTo>
                  <a:pt x="6" y="112"/>
                </a:lnTo>
                <a:lnTo>
                  <a:pt x="8" y="112"/>
                </a:lnTo>
                <a:lnTo>
                  <a:pt x="12" y="112"/>
                </a:lnTo>
                <a:lnTo>
                  <a:pt x="13" y="112"/>
                </a:lnTo>
                <a:lnTo>
                  <a:pt x="16" y="112"/>
                </a:lnTo>
                <a:lnTo>
                  <a:pt x="17" y="112"/>
                </a:lnTo>
                <a:lnTo>
                  <a:pt x="22" y="112"/>
                </a:lnTo>
                <a:lnTo>
                  <a:pt x="27" y="112"/>
                </a:lnTo>
                <a:lnTo>
                  <a:pt x="27" y="109"/>
                </a:lnTo>
                <a:lnTo>
                  <a:pt x="27" y="106"/>
                </a:lnTo>
                <a:lnTo>
                  <a:pt x="27" y="105"/>
                </a:lnTo>
                <a:lnTo>
                  <a:pt x="27" y="104"/>
                </a:lnTo>
                <a:lnTo>
                  <a:pt x="27" y="103"/>
                </a:lnTo>
                <a:lnTo>
                  <a:pt x="27" y="101"/>
                </a:lnTo>
                <a:lnTo>
                  <a:pt x="27" y="94"/>
                </a:lnTo>
                <a:lnTo>
                  <a:pt x="27" y="90"/>
                </a:lnTo>
                <a:lnTo>
                  <a:pt x="27" y="86"/>
                </a:lnTo>
                <a:lnTo>
                  <a:pt x="31" y="86"/>
                </a:lnTo>
                <a:lnTo>
                  <a:pt x="33" y="86"/>
                </a:lnTo>
                <a:lnTo>
                  <a:pt x="36" y="86"/>
                </a:lnTo>
                <a:lnTo>
                  <a:pt x="36" y="79"/>
                </a:lnTo>
                <a:lnTo>
                  <a:pt x="36" y="75"/>
                </a:lnTo>
                <a:lnTo>
                  <a:pt x="36" y="72"/>
                </a:lnTo>
                <a:lnTo>
                  <a:pt x="36" y="66"/>
                </a:lnTo>
                <a:lnTo>
                  <a:pt x="36" y="64"/>
                </a:lnTo>
                <a:lnTo>
                  <a:pt x="36" y="61"/>
                </a:lnTo>
                <a:lnTo>
                  <a:pt x="36" y="59"/>
                </a:lnTo>
                <a:lnTo>
                  <a:pt x="36" y="58"/>
                </a:lnTo>
                <a:lnTo>
                  <a:pt x="36" y="54"/>
                </a:lnTo>
                <a:lnTo>
                  <a:pt x="36" y="53"/>
                </a:lnTo>
                <a:lnTo>
                  <a:pt x="36" y="51"/>
                </a:lnTo>
                <a:lnTo>
                  <a:pt x="36" y="45"/>
                </a:lnTo>
                <a:lnTo>
                  <a:pt x="36" y="40"/>
                </a:lnTo>
                <a:lnTo>
                  <a:pt x="36" y="35"/>
                </a:lnTo>
                <a:lnTo>
                  <a:pt x="36" y="32"/>
                </a:lnTo>
                <a:lnTo>
                  <a:pt x="36" y="26"/>
                </a:lnTo>
                <a:lnTo>
                  <a:pt x="36" y="18"/>
                </a:lnTo>
                <a:lnTo>
                  <a:pt x="36" y="17"/>
                </a:lnTo>
                <a:lnTo>
                  <a:pt x="36" y="16"/>
                </a:lnTo>
                <a:lnTo>
                  <a:pt x="36" y="15"/>
                </a:lnTo>
                <a:lnTo>
                  <a:pt x="36" y="14"/>
                </a:lnTo>
                <a:lnTo>
                  <a:pt x="36" y="9"/>
                </a:lnTo>
                <a:lnTo>
                  <a:pt x="36" y="8"/>
                </a:lnTo>
                <a:lnTo>
                  <a:pt x="36" y="1"/>
                </a:lnTo>
                <a:lnTo>
                  <a:pt x="38" y="1"/>
                </a:lnTo>
                <a:lnTo>
                  <a:pt x="39" y="1"/>
                </a:lnTo>
                <a:lnTo>
                  <a:pt x="43" y="1"/>
                </a:lnTo>
                <a:lnTo>
                  <a:pt x="44" y="1"/>
                </a:lnTo>
                <a:lnTo>
                  <a:pt x="47" y="1"/>
                </a:lnTo>
                <a:lnTo>
                  <a:pt x="52" y="1"/>
                </a:lnTo>
                <a:lnTo>
                  <a:pt x="55" y="1"/>
                </a:lnTo>
                <a:lnTo>
                  <a:pt x="59" y="1"/>
                </a:lnTo>
                <a:lnTo>
                  <a:pt x="62" y="1"/>
                </a:lnTo>
                <a:lnTo>
                  <a:pt x="67" y="1"/>
                </a:lnTo>
                <a:lnTo>
                  <a:pt x="79" y="1"/>
                </a:lnTo>
                <a:lnTo>
                  <a:pt x="80" y="1"/>
                </a:lnTo>
                <a:lnTo>
                  <a:pt x="81" y="1"/>
                </a:lnTo>
                <a:lnTo>
                  <a:pt x="84" y="1"/>
                </a:lnTo>
                <a:lnTo>
                  <a:pt x="97" y="0"/>
                </a:lnTo>
                <a:lnTo>
                  <a:pt x="101" y="0"/>
                </a:lnTo>
                <a:lnTo>
                  <a:pt x="104" y="0"/>
                </a:lnTo>
                <a:lnTo>
                  <a:pt x="108" y="1"/>
                </a:lnTo>
                <a:lnTo>
                  <a:pt x="111" y="1"/>
                </a:lnTo>
                <a:lnTo>
                  <a:pt x="116" y="1"/>
                </a:lnTo>
                <a:lnTo>
                  <a:pt x="117" y="1"/>
                </a:lnTo>
                <a:lnTo>
                  <a:pt x="119" y="1"/>
                </a:lnTo>
                <a:lnTo>
                  <a:pt x="124" y="1"/>
                </a:lnTo>
                <a:lnTo>
                  <a:pt x="126" y="1"/>
                </a:lnTo>
                <a:lnTo>
                  <a:pt x="129" y="1"/>
                </a:lnTo>
                <a:lnTo>
                  <a:pt x="133" y="1"/>
                </a:lnTo>
                <a:close/>
              </a:path>
            </a:pathLst>
          </a:custGeom>
          <a:solidFill>
            <a:schemeClr val="accent3"/>
          </a:solidFill>
          <a:ln w="3175">
            <a:solidFill>
              <a:schemeClr val="tx1">
                <a:lumMod val="95000"/>
                <a:lumOff val="5000"/>
              </a:schemeClr>
            </a:solidFill>
            <a:prstDash val="solid"/>
            <a:round/>
            <a:headEnd/>
            <a:tailEnd/>
          </a:ln>
        </p:spPr>
        <p:txBody>
          <a:bodyPr/>
          <a:lstStyle/>
          <a:p>
            <a:endParaRPr lang="en-US" dirty="0"/>
          </a:p>
        </p:txBody>
      </p:sp>
      <p:sp>
        <p:nvSpPr>
          <p:cNvPr id="134" name="Freeform 111"/>
          <p:cNvSpPr>
            <a:spLocks/>
          </p:cNvSpPr>
          <p:nvPr/>
        </p:nvSpPr>
        <p:spPr bwMode="auto">
          <a:xfrm>
            <a:off x="6580347" y="481463"/>
            <a:ext cx="539645" cy="395849"/>
          </a:xfrm>
          <a:custGeom>
            <a:avLst/>
            <a:gdLst>
              <a:gd name="T0" fmla="*/ 140 w 208"/>
              <a:gd name="T1" fmla="*/ 1 h 180"/>
              <a:gd name="T2" fmla="*/ 156 w 208"/>
              <a:gd name="T3" fmla="*/ 0 h 180"/>
              <a:gd name="T4" fmla="*/ 177 w 208"/>
              <a:gd name="T5" fmla="*/ 0 h 180"/>
              <a:gd name="T6" fmla="*/ 187 w 208"/>
              <a:gd name="T7" fmla="*/ 0 h 180"/>
              <a:gd name="T8" fmla="*/ 195 w 208"/>
              <a:gd name="T9" fmla="*/ 0 h 180"/>
              <a:gd name="T10" fmla="*/ 198 w 208"/>
              <a:gd name="T11" fmla="*/ 9 h 180"/>
              <a:gd name="T12" fmla="*/ 206 w 208"/>
              <a:gd name="T13" fmla="*/ 21 h 180"/>
              <a:gd name="T14" fmla="*/ 206 w 208"/>
              <a:gd name="T15" fmla="*/ 39 h 180"/>
              <a:gd name="T16" fmla="*/ 206 w 208"/>
              <a:gd name="T17" fmla="*/ 71 h 180"/>
              <a:gd name="T18" fmla="*/ 206 w 208"/>
              <a:gd name="T19" fmla="*/ 84 h 180"/>
              <a:gd name="T20" fmla="*/ 207 w 208"/>
              <a:gd name="T21" fmla="*/ 94 h 180"/>
              <a:gd name="T22" fmla="*/ 207 w 208"/>
              <a:gd name="T23" fmla="*/ 109 h 180"/>
              <a:gd name="T24" fmla="*/ 207 w 208"/>
              <a:gd name="T25" fmla="*/ 112 h 180"/>
              <a:gd name="T26" fmla="*/ 207 w 208"/>
              <a:gd name="T27" fmla="*/ 122 h 180"/>
              <a:gd name="T28" fmla="*/ 207 w 208"/>
              <a:gd name="T29" fmla="*/ 128 h 180"/>
              <a:gd name="T30" fmla="*/ 207 w 208"/>
              <a:gd name="T31" fmla="*/ 143 h 180"/>
              <a:gd name="T32" fmla="*/ 208 w 208"/>
              <a:gd name="T33" fmla="*/ 159 h 180"/>
              <a:gd name="T34" fmla="*/ 208 w 208"/>
              <a:gd name="T35" fmla="*/ 164 h 180"/>
              <a:gd name="T36" fmla="*/ 208 w 208"/>
              <a:gd name="T37" fmla="*/ 168 h 180"/>
              <a:gd name="T38" fmla="*/ 208 w 208"/>
              <a:gd name="T39" fmla="*/ 174 h 180"/>
              <a:gd name="T40" fmla="*/ 207 w 208"/>
              <a:gd name="T41" fmla="*/ 180 h 180"/>
              <a:gd name="T42" fmla="*/ 198 w 208"/>
              <a:gd name="T43" fmla="*/ 180 h 180"/>
              <a:gd name="T44" fmla="*/ 191 w 208"/>
              <a:gd name="T45" fmla="*/ 180 h 180"/>
              <a:gd name="T46" fmla="*/ 179 w 208"/>
              <a:gd name="T47" fmla="*/ 180 h 180"/>
              <a:gd name="T48" fmla="*/ 160 w 208"/>
              <a:gd name="T49" fmla="*/ 180 h 180"/>
              <a:gd name="T50" fmla="*/ 137 w 208"/>
              <a:gd name="T51" fmla="*/ 180 h 180"/>
              <a:gd name="T52" fmla="*/ 120 w 208"/>
              <a:gd name="T53" fmla="*/ 180 h 180"/>
              <a:gd name="T54" fmla="*/ 106 w 208"/>
              <a:gd name="T55" fmla="*/ 180 h 180"/>
              <a:gd name="T56" fmla="*/ 99 w 208"/>
              <a:gd name="T57" fmla="*/ 158 h 180"/>
              <a:gd name="T58" fmla="*/ 83 w 208"/>
              <a:gd name="T59" fmla="*/ 153 h 180"/>
              <a:gd name="T60" fmla="*/ 73 w 208"/>
              <a:gd name="T61" fmla="*/ 153 h 180"/>
              <a:gd name="T62" fmla="*/ 67 w 208"/>
              <a:gd name="T63" fmla="*/ 153 h 180"/>
              <a:gd name="T64" fmla="*/ 57 w 208"/>
              <a:gd name="T65" fmla="*/ 153 h 180"/>
              <a:gd name="T66" fmla="*/ 52 w 208"/>
              <a:gd name="T67" fmla="*/ 153 h 180"/>
              <a:gd name="T68" fmla="*/ 45 w 208"/>
              <a:gd name="T69" fmla="*/ 153 h 180"/>
              <a:gd name="T70" fmla="*/ 37 w 208"/>
              <a:gd name="T71" fmla="*/ 153 h 180"/>
              <a:gd name="T72" fmla="*/ 31 w 208"/>
              <a:gd name="T73" fmla="*/ 153 h 180"/>
              <a:gd name="T74" fmla="*/ 20 w 208"/>
              <a:gd name="T75" fmla="*/ 154 h 180"/>
              <a:gd name="T76" fmla="*/ 11 w 208"/>
              <a:gd name="T77" fmla="*/ 154 h 180"/>
              <a:gd name="T78" fmla="*/ 1 w 208"/>
              <a:gd name="T79" fmla="*/ 152 h 180"/>
              <a:gd name="T80" fmla="*/ 1 w 208"/>
              <a:gd name="T81" fmla="*/ 136 h 180"/>
              <a:gd name="T82" fmla="*/ 0 w 208"/>
              <a:gd name="T83" fmla="*/ 119 h 180"/>
              <a:gd name="T84" fmla="*/ 5 w 208"/>
              <a:gd name="T85" fmla="*/ 101 h 180"/>
              <a:gd name="T86" fmla="*/ 9 w 208"/>
              <a:gd name="T87" fmla="*/ 85 h 180"/>
              <a:gd name="T88" fmla="*/ 9 w 208"/>
              <a:gd name="T89" fmla="*/ 65 h 180"/>
              <a:gd name="T90" fmla="*/ 8 w 208"/>
              <a:gd name="T91" fmla="*/ 48 h 180"/>
              <a:gd name="T92" fmla="*/ 8 w 208"/>
              <a:gd name="T93" fmla="*/ 37 h 180"/>
              <a:gd name="T94" fmla="*/ 8 w 208"/>
              <a:gd name="T95" fmla="*/ 28 h 180"/>
              <a:gd name="T96" fmla="*/ 8 w 208"/>
              <a:gd name="T97" fmla="*/ 15 h 180"/>
              <a:gd name="T98" fmla="*/ 16 w 208"/>
              <a:gd name="T99" fmla="*/ 1 h 180"/>
              <a:gd name="T100" fmla="*/ 35 w 208"/>
              <a:gd name="T101" fmla="*/ 1 h 180"/>
              <a:gd name="T102" fmla="*/ 52 w 208"/>
              <a:gd name="T103" fmla="*/ 1 h 180"/>
              <a:gd name="T104" fmla="*/ 75 w 208"/>
              <a:gd name="T105" fmla="*/ 1 h 180"/>
              <a:gd name="T106" fmla="*/ 97 w 208"/>
              <a:gd name="T107" fmla="*/ 1 h 180"/>
              <a:gd name="T108" fmla="*/ 111 w 208"/>
              <a:gd name="T109" fmla="*/ 1 h 180"/>
              <a:gd name="T110" fmla="*/ 121 w 208"/>
              <a:gd name="T111" fmla="*/ 1 h 18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8" h="180">
                <a:moveTo>
                  <a:pt x="128" y="1"/>
                </a:moveTo>
                <a:lnTo>
                  <a:pt x="129" y="1"/>
                </a:lnTo>
                <a:lnTo>
                  <a:pt x="131" y="1"/>
                </a:lnTo>
                <a:lnTo>
                  <a:pt x="133" y="1"/>
                </a:lnTo>
                <a:lnTo>
                  <a:pt x="140" y="1"/>
                </a:lnTo>
                <a:lnTo>
                  <a:pt x="141" y="0"/>
                </a:lnTo>
                <a:lnTo>
                  <a:pt x="146" y="0"/>
                </a:lnTo>
                <a:lnTo>
                  <a:pt x="153" y="0"/>
                </a:lnTo>
                <a:lnTo>
                  <a:pt x="155" y="0"/>
                </a:lnTo>
                <a:lnTo>
                  <a:pt x="156" y="0"/>
                </a:lnTo>
                <a:lnTo>
                  <a:pt x="157" y="0"/>
                </a:lnTo>
                <a:lnTo>
                  <a:pt x="161" y="0"/>
                </a:lnTo>
                <a:lnTo>
                  <a:pt x="163" y="0"/>
                </a:lnTo>
                <a:lnTo>
                  <a:pt x="168" y="0"/>
                </a:lnTo>
                <a:lnTo>
                  <a:pt x="174" y="0"/>
                </a:lnTo>
                <a:lnTo>
                  <a:pt x="177" y="0"/>
                </a:lnTo>
                <a:lnTo>
                  <a:pt x="180" y="0"/>
                </a:lnTo>
                <a:lnTo>
                  <a:pt x="183" y="0"/>
                </a:lnTo>
                <a:lnTo>
                  <a:pt x="184" y="0"/>
                </a:lnTo>
                <a:lnTo>
                  <a:pt x="185" y="0"/>
                </a:lnTo>
                <a:lnTo>
                  <a:pt x="187" y="0"/>
                </a:lnTo>
                <a:lnTo>
                  <a:pt x="188" y="0"/>
                </a:lnTo>
                <a:lnTo>
                  <a:pt x="191" y="0"/>
                </a:lnTo>
                <a:lnTo>
                  <a:pt x="194" y="0"/>
                </a:lnTo>
                <a:lnTo>
                  <a:pt x="195" y="0"/>
                </a:lnTo>
                <a:lnTo>
                  <a:pt x="196" y="1"/>
                </a:lnTo>
                <a:lnTo>
                  <a:pt x="196" y="4"/>
                </a:lnTo>
                <a:lnTo>
                  <a:pt x="196" y="5"/>
                </a:lnTo>
                <a:lnTo>
                  <a:pt x="196" y="6"/>
                </a:lnTo>
                <a:lnTo>
                  <a:pt x="196" y="9"/>
                </a:lnTo>
                <a:lnTo>
                  <a:pt x="198" y="9"/>
                </a:lnTo>
                <a:lnTo>
                  <a:pt x="201" y="9"/>
                </a:lnTo>
                <a:lnTo>
                  <a:pt x="202" y="9"/>
                </a:lnTo>
                <a:lnTo>
                  <a:pt x="204" y="9"/>
                </a:lnTo>
                <a:lnTo>
                  <a:pt x="204" y="12"/>
                </a:lnTo>
                <a:lnTo>
                  <a:pt x="206" y="17"/>
                </a:lnTo>
                <a:lnTo>
                  <a:pt x="206" y="21"/>
                </a:lnTo>
                <a:lnTo>
                  <a:pt x="206" y="22"/>
                </a:lnTo>
                <a:lnTo>
                  <a:pt x="206" y="30"/>
                </a:lnTo>
                <a:lnTo>
                  <a:pt x="206" y="33"/>
                </a:lnTo>
                <a:lnTo>
                  <a:pt x="206" y="36"/>
                </a:lnTo>
                <a:lnTo>
                  <a:pt x="206" y="39"/>
                </a:lnTo>
                <a:lnTo>
                  <a:pt x="206" y="47"/>
                </a:lnTo>
                <a:lnTo>
                  <a:pt x="206" y="56"/>
                </a:lnTo>
                <a:lnTo>
                  <a:pt x="206" y="61"/>
                </a:lnTo>
                <a:lnTo>
                  <a:pt x="206" y="62"/>
                </a:lnTo>
                <a:lnTo>
                  <a:pt x="206" y="68"/>
                </a:lnTo>
                <a:lnTo>
                  <a:pt x="206" y="71"/>
                </a:lnTo>
                <a:lnTo>
                  <a:pt x="206" y="73"/>
                </a:lnTo>
                <a:lnTo>
                  <a:pt x="206" y="74"/>
                </a:lnTo>
                <a:lnTo>
                  <a:pt x="206" y="77"/>
                </a:lnTo>
                <a:lnTo>
                  <a:pt x="206" y="79"/>
                </a:lnTo>
                <a:lnTo>
                  <a:pt x="207" y="79"/>
                </a:lnTo>
                <a:lnTo>
                  <a:pt x="207" y="80"/>
                </a:lnTo>
                <a:lnTo>
                  <a:pt x="206" y="84"/>
                </a:lnTo>
                <a:lnTo>
                  <a:pt x="206" y="85"/>
                </a:lnTo>
                <a:lnTo>
                  <a:pt x="206" y="86"/>
                </a:lnTo>
                <a:lnTo>
                  <a:pt x="207" y="88"/>
                </a:lnTo>
                <a:lnTo>
                  <a:pt x="207" y="89"/>
                </a:lnTo>
                <a:lnTo>
                  <a:pt x="207" y="92"/>
                </a:lnTo>
                <a:lnTo>
                  <a:pt x="207" y="93"/>
                </a:lnTo>
                <a:lnTo>
                  <a:pt x="207" y="94"/>
                </a:lnTo>
                <a:lnTo>
                  <a:pt x="207" y="98"/>
                </a:lnTo>
                <a:lnTo>
                  <a:pt x="207" y="101"/>
                </a:lnTo>
                <a:lnTo>
                  <a:pt x="207" y="104"/>
                </a:lnTo>
                <a:lnTo>
                  <a:pt x="207" y="108"/>
                </a:lnTo>
                <a:lnTo>
                  <a:pt x="207" y="109"/>
                </a:lnTo>
                <a:lnTo>
                  <a:pt x="207" y="110"/>
                </a:lnTo>
                <a:lnTo>
                  <a:pt x="207" y="111"/>
                </a:lnTo>
                <a:lnTo>
                  <a:pt x="207" y="112"/>
                </a:lnTo>
                <a:lnTo>
                  <a:pt x="207" y="113"/>
                </a:lnTo>
                <a:lnTo>
                  <a:pt x="207" y="119"/>
                </a:lnTo>
                <a:lnTo>
                  <a:pt x="207" y="121"/>
                </a:lnTo>
                <a:lnTo>
                  <a:pt x="207" y="122"/>
                </a:lnTo>
                <a:lnTo>
                  <a:pt x="207" y="124"/>
                </a:lnTo>
                <a:lnTo>
                  <a:pt x="207" y="126"/>
                </a:lnTo>
                <a:lnTo>
                  <a:pt x="207" y="127"/>
                </a:lnTo>
                <a:lnTo>
                  <a:pt x="207" y="128"/>
                </a:lnTo>
                <a:lnTo>
                  <a:pt x="207" y="129"/>
                </a:lnTo>
                <a:lnTo>
                  <a:pt x="207" y="130"/>
                </a:lnTo>
                <a:lnTo>
                  <a:pt x="207" y="133"/>
                </a:lnTo>
                <a:lnTo>
                  <a:pt x="207" y="138"/>
                </a:lnTo>
                <a:lnTo>
                  <a:pt x="207" y="142"/>
                </a:lnTo>
                <a:lnTo>
                  <a:pt x="207" y="143"/>
                </a:lnTo>
                <a:lnTo>
                  <a:pt x="208" y="145"/>
                </a:lnTo>
                <a:lnTo>
                  <a:pt x="208" y="153"/>
                </a:lnTo>
                <a:lnTo>
                  <a:pt x="208" y="154"/>
                </a:lnTo>
                <a:lnTo>
                  <a:pt x="208" y="156"/>
                </a:lnTo>
                <a:lnTo>
                  <a:pt x="208" y="157"/>
                </a:lnTo>
                <a:lnTo>
                  <a:pt x="208" y="159"/>
                </a:lnTo>
                <a:lnTo>
                  <a:pt x="208" y="160"/>
                </a:lnTo>
                <a:lnTo>
                  <a:pt x="208" y="161"/>
                </a:lnTo>
                <a:lnTo>
                  <a:pt x="208" y="162"/>
                </a:lnTo>
                <a:lnTo>
                  <a:pt x="208" y="164"/>
                </a:lnTo>
                <a:lnTo>
                  <a:pt x="208" y="165"/>
                </a:lnTo>
                <a:lnTo>
                  <a:pt x="208" y="166"/>
                </a:lnTo>
                <a:lnTo>
                  <a:pt x="208" y="167"/>
                </a:lnTo>
                <a:lnTo>
                  <a:pt x="208" y="168"/>
                </a:lnTo>
                <a:lnTo>
                  <a:pt x="208" y="169"/>
                </a:lnTo>
                <a:lnTo>
                  <a:pt x="208" y="170"/>
                </a:lnTo>
                <a:lnTo>
                  <a:pt x="208" y="172"/>
                </a:lnTo>
                <a:lnTo>
                  <a:pt x="208" y="173"/>
                </a:lnTo>
                <a:lnTo>
                  <a:pt x="208" y="174"/>
                </a:lnTo>
                <a:lnTo>
                  <a:pt x="208" y="175"/>
                </a:lnTo>
                <a:lnTo>
                  <a:pt x="208" y="176"/>
                </a:lnTo>
                <a:lnTo>
                  <a:pt x="208" y="177"/>
                </a:lnTo>
                <a:lnTo>
                  <a:pt x="208" y="178"/>
                </a:lnTo>
                <a:lnTo>
                  <a:pt x="208" y="180"/>
                </a:lnTo>
                <a:lnTo>
                  <a:pt x="207" y="180"/>
                </a:lnTo>
                <a:lnTo>
                  <a:pt x="204" y="180"/>
                </a:lnTo>
                <a:lnTo>
                  <a:pt x="203" y="180"/>
                </a:lnTo>
                <a:lnTo>
                  <a:pt x="202" y="180"/>
                </a:lnTo>
                <a:lnTo>
                  <a:pt x="200" y="180"/>
                </a:lnTo>
                <a:lnTo>
                  <a:pt x="198" y="180"/>
                </a:lnTo>
                <a:lnTo>
                  <a:pt x="196" y="180"/>
                </a:lnTo>
                <a:lnTo>
                  <a:pt x="195" y="180"/>
                </a:lnTo>
                <a:lnTo>
                  <a:pt x="194" y="180"/>
                </a:lnTo>
                <a:lnTo>
                  <a:pt x="193" y="180"/>
                </a:lnTo>
                <a:lnTo>
                  <a:pt x="191" y="180"/>
                </a:lnTo>
                <a:lnTo>
                  <a:pt x="190" y="180"/>
                </a:lnTo>
                <a:lnTo>
                  <a:pt x="188" y="180"/>
                </a:lnTo>
                <a:lnTo>
                  <a:pt x="187" y="180"/>
                </a:lnTo>
                <a:lnTo>
                  <a:pt x="186" y="180"/>
                </a:lnTo>
                <a:lnTo>
                  <a:pt x="185" y="180"/>
                </a:lnTo>
                <a:lnTo>
                  <a:pt x="179" y="180"/>
                </a:lnTo>
                <a:lnTo>
                  <a:pt x="178" y="180"/>
                </a:lnTo>
                <a:lnTo>
                  <a:pt x="176" y="180"/>
                </a:lnTo>
                <a:lnTo>
                  <a:pt x="174" y="180"/>
                </a:lnTo>
                <a:lnTo>
                  <a:pt x="164" y="180"/>
                </a:lnTo>
                <a:lnTo>
                  <a:pt x="162" y="180"/>
                </a:lnTo>
                <a:lnTo>
                  <a:pt x="161" y="180"/>
                </a:lnTo>
                <a:lnTo>
                  <a:pt x="160" y="180"/>
                </a:lnTo>
                <a:lnTo>
                  <a:pt x="157" y="180"/>
                </a:lnTo>
                <a:lnTo>
                  <a:pt x="153" y="180"/>
                </a:lnTo>
                <a:lnTo>
                  <a:pt x="149" y="180"/>
                </a:lnTo>
                <a:lnTo>
                  <a:pt x="148" y="180"/>
                </a:lnTo>
                <a:lnTo>
                  <a:pt x="137" y="180"/>
                </a:lnTo>
                <a:lnTo>
                  <a:pt x="132" y="180"/>
                </a:lnTo>
                <a:lnTo>
                  <a:pt x="130" y="180"/>
                </a:lnTo>
                <a:lnTo>
                  <a:pt x="127" y="180"/>
                </a:lnTo>
                <a:lnTo>
                  <a:pt x="124" y="180"/>
                </a:lnTo>
                <a:lnTo>
                  <a:pt x="121" y="180"/>
                </a:lnTo>
                <a:lnTo>
                  <a:pt x="120" y="180"/>
                </a:lnTo>
                <a:lnTo>
                  <a:pt x="119" y="180"/>
                </a:lnTo>
                <a:lnTo>
                  <a:pt x="117" y="180"/>
                </a:lnTo>
                <a:lnTo>
                  <a:pt x="115" y="180"/>
                </a:lnTo>
                <a:lnTo>
                  <a:pt x="111" y="180"/>
                </a:lnTo>
                <a:lnTo>
                  <a:pt x="108" y="180"/>
                </a:lnTo>
                <a:lnTo>
                  <a:pt x="106" y="180"/>
                </a:lnTo>
                <a:lnTo>
                  <a:pt x="99" y="180"/>
                </a:lnTo>
                <a:lnTo>
                  <a:pt x="99" y="175"/>
                </a:lnTo>
                <a:lnTo>
                  <a:pt x="99" y="170"/>
                </a:lnTo>
                <a:lnTo>
                  <a:pt x="99" y="168"/>
                </a:lnTo>
                <a:lnTo>
                  <a:pt x="99" y="161"/>
                </a:lnTo>
                <a:lnTo>
                  <a:pt x="99" y="158"/>
                </a:lnTo>
                <a:lnTo>
                  <a:pt x="99" y="153"/>
                </a:lnTo>
                <a:lnTo>
                  <a:pt x="91" y="153"/>
                </a:lnTo>
                <a:lnTo>
                  <a:pt x="89" y="153"/>
                </a:lnTo>
                <a:lnTo>
                  <a:pt x="87" y="153"/>
                </a:lnTo>
                <a:lnTo>
                  <a:pt x="84" y="153"/>
                </a:lnTo>
                <a:lnTo>
                  <a:pt x="83" y="153"/>
                </a:lnTo>
                <a:lnTo>
                  <a:pt x="79" y="153"/>
                </a:lnTo>
                <a:lnTo>
                  <a:pt x="77" y="153"/>
                </a:lnTo>
                <a:lnTo>
                  <a:pt x="76" y="153"/>
                </a:lnTo>
                <a:lnTo>
                  <a:pt x="75" y="153"/>
                </a:lnTo>
                <a:lnTo>
                  <a:pt x="74" y="153"/>
                </a:lnTo>
                <a:lnTo>
                  <a:pt x="73" y="153"/>
                </a:lnTo>
                <a:lnTo>
                  <a:pt x="72" y="153"/>
                </a:lnTo>
                <a:lnTo>
                  <a:pt x="69" y="153"/>
                </a:lnTo>
                <a:lnTo>
                  <a:pt x="68" y="153"/>
                </a:lnTo>
                <a:lnTo>
                  <a:pt x="67" y="153"/>
                </a:lnTo>
                <a:lnTo>
                  <a:pt x="65" y="153"/>
                </a:lnTo>
                <a:lnTo>
                  <a:pt x="63" y="153"/>
                </a:lnTo>
                <a:lnTo>
                  <a:pt x="61" y="153"/>
                </a:lnTo>
                <a:lnTo>
                  <a:pt x="59" y="153"/>
                </a:lnTo>
                <a:lnTo>
                  <a:pt x="58" y="153"/>
                </a:lnTo>
                <a:lnTo>
                  <a:pt x="57" y="153"/>
                </a:lnTo>
                <a:lnTo>
                  <a:pt x="56" y="153"/>
                </a:lnTo>
                <a:lnTo>
                  <a:pt x="55" y="153"/>
                </a:lnTo>
                <a:lnTo>
                  <a:pt x="53" y="153"/>
                </a:lnTo>
                <a:lnTo>
                  <a:pt x="52" y="153"/>
                </a:lnTo>
                <a:lnTo>
                  <a:pt x="51" y="153"/>
                </a:lnTo>
                <a:lnTo>
                  <a:pt x="48" y="153"/>
                </a:lnTo>
                <a:lnTo>
                  <a:pt x="45" y="153"/>
                </a:lnTo>
                <a:lnTo>
                  <a:pt x="43" y="153"/>
                </a:lnTo>
                <a:lnTo>
                  <a:pt x="42" y="153"/>
                </a:lnTo>
                <a:lnTo>
                  <a:pt x="41" y="153"/>
                </a:lnTo>
                <a:lnTo>
                  <a:pt x="40" y="153"/>
                </a:lnTo>
                <a:lnTo>
                  <a:pt x="37" y="153"/>
                </a:lnTo>
                <a:lnTo>
                  <a:pt x="36" y="153"/>
                </a:lnTo>
                <a:lnTo>
                  <a:pt x="35" y="153"/>
                </a:lnTo>
                <a:lnTo>
                  <a:pt x="33" y="153"/>
                </a:lnTo>
                <a:lnTo>
                  <a:pt x="32" y="153"/>
                </a:lnTo>
                <a:lnTo>
                  <a:pt x="31" y="153"/>
                </a:lnTo>
                <a:lnTo>
                  <a:pt x="29" y="153"/>
                </a:lnTo>
                <a:lnTo>
                  <a:pt x="28" y="153"/>
                </a:lnTo>
                <a:lnTo>
                  <a:pt x="25" y="154"/>
                </a:lnTo>
                <a:lnTo>
                  <a:pt x="24" y="154"/>
                </a:lnTo>
                <a:lnTo>
                  <a:pt x="21" y="154"/>
                </a:lnTo>
                <a:lnTo>
                  <a:pt x="20" y="154"/>
                </a:lnTo>
                <a:lnTo>
                  <a:pt x="18" y="154"/>
                </a:lnTo>
                <a:lnTo>
                  <a:pt x="13" y="154"/>
                </a:lnTo>
                <a:lnTo>
                  <a:pt x="12" y="154"/>
                </a:lnTo>
                <a:lnTo>
                  <a:pt x="11" y="154"/>
                </a:lnTo>
                <a:lnTo>
                  <a:pt x="9" y="154"/>
                </a:lnTo>
                <a:lnTo>
                  <a:pt x="5" y="154"/>
                </a:lnTo>
                <a:lnTo>
                  <a:pt x="3" y="154"/>
                </a:lnTo>
                <a:lnTo>
                  <a:pt x="1" y="154"/>
                </a:lnTo>
                <a:lnTo>
                  <a:pt x="1" y="152"/>
                </a:lnTo>
                <a:lnTo>
                  <a:pt x="1" y="150"/>
                </a:lnTo>
                <a:lnTo>
                  <a:pt x="1" y="148"/>
                </a:lnTo>
                <a:lnTo>
                  <a:pt x="1" y="145"/>
                </a:lnTo>
                <a:lnTo>
                  <a:pt x="1" y="137"/>
                </a:lnTo>
                <a:lnTo>
                  <a:pt x="1" y="136"/>
                </a:lnTo>
                <a:lnTo>
                  <a:pt x="1" y="135"/>
                </a:lnTo>
                <a:lnTo>
                  <a:pt x="1" y="130"/>
                </a:lnTo>
                <a:lnTo>
                  <a:pt x="1" y="125"/>
                </a:lnTo>
                <a:lnTo>
                  <a:pt x="0" y="121"/>
                </a:lnTo>
                <a:lnTo>
                  <a:pt x="0" y="119"/>
                </a:lnTo>
                <a:lnTo>
                  <a:pt x="1" y="113"/>
                </a:lnTo>
                <a:lnTo>
                  <a:pt x="1" y="110"/>
                </a:lnTo>
                <a:lnTo>
                  <a:pt x="1" y="108"/>
                </a:lnTo>
                <a:lnTo>
                  <a:pt x="1" y="101"/>
                </a:lnTo>
                <a:lnTo>
                  <a:pt x="2" y="101"/>
                </a:lnTo>
                <a:lnTo>
                  <a:pt x="3" y="101"/>
                </a:lnTo>
                <a:lnTo>
                  <a:pt x="5" y="101"/>
                </a:lnTo>
                <a:lnTo>
                  <a:pt x="9" y="101"/>
                </a:lnTo>
                <a:lnTo>
                  <a:pt x="9" y="98"/>
                </a:lnTo>
                <a:lnTo>
                  <a:pt x="9" y="96"/>
                </a:lnTo>
                <a:lnTo>
                  <a:pt x="9" y="94"/>
                </a:lnTo>
                <a:lnTo>
                  <a:pt x="9" y="88"/>
                </a:lnTo>
                <a:lnTo>
                  <a:pt x="9" y="85"/>
                </a:lnTo>
                <a:lnTo>
                  <a:pt x="9" y="84"/>
                </a:lnTo>
                <a:lnTo>
                  <a:pt x="9" y="82"/>
                </a:lnTo>
                <a:lnTo>
                  <a:pt x="9" y="80"/>
                </a:lnTo>
                <a:lnTo>
                  <a:pt x="9" y="78"/>
                </a:lnTo>
                <a:lnTo>
                  <a:pt x="9" y="68"/>
                </a:lnTo>
                <a:lnTo>
                  <a:pt x="9" y="65"/>
                </a:lnTo>
                <a:lnTo>
                  <a:pt x="9" y="63"/>
                </a:lnTo>
                <a:lnTo>
                  <a:pt x="9" y="56"/>
                </a:lnTo>
                <a:lnTo>
                  <a:pt x="8" y="52"/>
                </a:lnTo>
                <a:lnTo>
                  <a:pt x="9" y="50"/>
                </a:lnTo>
                <a:lnTo>
                  <a:pt x="9" y="48"/>
                </a:lnTo>
                <a:lnTo>
                  <a:pt x="8" y="48"/>
                </a:lnTo>
                <a:lnTo>
                  <a:pt x="8" y="47"/>
                </a:lnTo>
                <a:lnTo>
                  <a:pt x="8" y="45"/>
                </a:lnTo>
                <a:lnTo>
                  <a:pt x="8" y="42"/>
                </a:lnTo>
                <a:lnTo>
                  <a:pt x="8" y="39"/>
                </a:lnTo>
                <a:lnTo>
                  <a:pt x="8" y="38"/>
                </a:lnTo>
                <a:lnTo>
                  <a:pt x="8" y="37"/>
                </a:lnTo>
                <a:lnTo>
                  <a:pt x="8" y="36"/>
                </a:lnTo>
                <a:lnTo>
                  <a:pt x="8" y="33"/>
                </a:lnTo>
                <a:lnTo>
                  <a:pt x="8" y="29"/>
                </a:lnTo>
                <a:lnTo>
                  <a:pt x="8" y="28"/>
                </a:lnTo>
                <a:lnTo>
                  <a:pt x="8" y="25"/>
                </a:lnTo>
                <a:lnTo>
                  <a:pt x="8" y="22"/>
                </a:lnTo>
                <a:lnTo>
                  <a:pt x="8" y="21"/>
                </a:lnTo>
                <a:lnTo>
                  <a:pt x="8" y="18"/>
                </a:lnTo>
                <a:lnTo>
                  <a:pt x="8" y="15"/>
                </a:lnTo>
                <a:lnTo>
                  <a:pt x="8" y="13"/>
                </a:lnTo>
                <a:lnTo>
                  <a:pt x="8" y="12"/>
                </a:lnTo>
                <a:lnTo>
                  <a:pt x="8" y="6"/>
                </a:lnTo>
                <a:lnTo>
                  <a:pt x="8" y="4"/>
                </a:lnTo>
                <a:lnTo>
                  <a:pt x="8" y="1"/>
                </a:lnTo>
                <a:lnTo>
                  <a:pt x="11" y="1"/>
                </a:lnTo>
                <a:lnTo>
                  <a:pt x="16" y="1"/>
                </a:lnTo>
                <a:lnTo>
                  <a:pt x="17" y="1"/>
                </a:lnTo>
                <a:lnTo>
                  <a:pt x="19" y="1"/>
                </a:lnTo>
                <a:lnTo>
                  <a:pt x="24" y="1"/>
                </a:lnTo>
                <a:lnTo>
                  <a:pt x="25" y="1"/>
                </a:lnTo>
                <a:lnTo>
                  <a:pt x="27" y="1"/>
                </a:lnTo>
                <a:lnTo>
                  <a:pt x="33" y="1"/>
                </a:lnTo>
                <a:lnTo>
                  <a:pt x="35" y="1"/>
                </a:lnTo>
                <a:lnTo>
                  <a:pt x="39" y="1"/>
                </a:lnTo>
                <a:lnTo>
                  <a:pt x="40" y="1"/>
                </a:lnTo>
                <a:lnTo>
                  <a:pt x="41" y="1"/>
                </a:lnTo>
                <a:lnTo>
                  <a:pt x="45" y="1"/>
                </a:lnTo>
                <a:lnTo>
                  <a:pt x="48" y="1"/>
                </a:lnTo>
                <a:lnTo>
                  <a:pt x="52" y="1"/>
                </a:lnTo>
                <a:lnTo>
                  <a:pt x="56" y="1"/>
                </a:lnTo>
                <a:lnTo>
                  <a:pt x="59" y="1"/>
                </a:lnTo>
                <a:lnTo>
                  <a:pt x="65" y="1"/>
                </a:lnTo>
                <a:lnTo>
                  <a:pt x="66" y="1"/>
                </a:lnTo>
                <a:lnTo>
                  <a:pt x="71" y="1"/>
                </a:lnTo>
                <a:lnTo>
                  <a:pt x="73" y="1"/>
                </a:lnTo>
                <a:lnTo>
                  <a:pt x="75" y="1"/>
                </a:lnTo>
                <a:lnTo>
                  <a:pt x="83" y="1"/>
                </a:lnTo>
                <a:lnTo>
                  <a:pt x="88" y="1"/>
                </a:lnTo>
                <a:lnTo>
                  <a:pt x="89" y="1"/>
                </a:lnTo>
                <a:lnTo>
                  <a:pt x="91" y="1"/>
                </a:lnTo>
                <a:lnTo>
                  <a:pt x="96" y="1"/>
                </a:lnTo>
                <a:lnTo>
                  <a:pt x="97" y="1"/>
                </a:lnTo>
                <a:lnTo>
                  <a:pt x="105" y="1"/>
                </a:lnTo>
                <a:lnTo>
                  <a:pt x="106" y="1"/>
                </a:lnTo>
                <a:lnTo>
                  <a:pt x="111" y="1"/>
                </a:lnTo>
                <a:lnTo>
                  <a:pt x="112" y="1"/>
                </a:lnTo>
                <a:lnTo>
                  <a:pt x="113" y="1"/>
                </a:lnTo>
                <a:lnTo>
                  <a:pt x="117" y="1"/>
                </a:lnTo>
                <a:lnTo>
                  <a:pt x="119" y="1"/>
                </a:lnTo>
                <a:lnTo>
                  <a:pt x="120" y="1"/>
                </a:lnTo>
                <a:lnTo>
                  <a:pt x="121" y="1"/>
                </a:lnTo>
                <a:lnTo>
                  <a:pt x="123" y="1"/>
                </a:lnTo>
                <a:lnTo>
                  <a:pt x="125" y="1"/>
                </a:lnTo>
                <a:lnTo>
                  <a:pt x="127" y="1"/>
                </a:lnTo>
                <a:lnTo>
                  <a:pt x="128" y="1"/>
                </a:lnTo>
                <a:close/>
              </a:path>
            </a:pathLst>
          </a:custGeom>
          <a:solidFill>
            <a:schemeClr val="accent3"/>
          </a:solidFill>
          <a:ln w="3175">
            <a:solidFill>
              <a:schemeClr val="tx1">
                <a:lumMod val="95000"/>
                <a:lumOff val="5000"/>
              </a:schemeClr>
            </a:solidFill>
            <a:prstDash val="solid"/>
            <a:round/>
            <a:headEnd/>
            <a:tailEnd/>
          </a:ln>
        </p:spPr>
        <p:txBody>
          <a:bodyPr/>
          <a:lstStyle/>
          <a:p>
            <a:endParaRPr lang="en-US" dirty="0"/>
          </a:p>
        </p:txBody>
      </p:sp>
      <p:sp>
        <p:nvSpPr>
          <p:cNvPr id="135" name="Freeform 112"/>
          <p:cNvSpPr>
            <a:spLocks/>
          </p:cNvSpPr>
          <p:nvPr/>
        </p:nvSpPr>
        <p:spPr bwMode="auto">
          <a:xfrm>
            <a:off x="5899215" y="709193"/>
            <a:ext cx="674556" cy="316679"/>
          </a:xfrm>
          <a:custGeom>
            <a:avLst/>
            <a:gdLst>
              <a:gd name="T0" fmla="*/ 147 w 260"/>
              <a:gd name="T1" fmla="*/ 1 h 144"/>
              <a:gd name="T2" fmla="*/ 164 w 260"/>
              <a:gd name="T3" fmla="*/ 1 h 144"/>
              <a:gd name="T4" fmla="*/ 179 w 260"/>
              <a:gd name="T5" fmla="*/ 1 h 144"/>
              <a:gd name="T6" fmla="*/ 197 w 260"/>
              <a:gd name="T7" fmla="*/ 1 h 144"/>
              <a:gd name="T8" fmla="*/ 214 w 260"/>
              <a:gd name="T9" fmla="*/ 1 h 144"/>
              <a:gd name="T10" fmla="*/ 239 w 260"/>
              <a:gd name="T11" fmla="*/ 1 h 144"/>
              <a:gd name="T12" fmla="*/ 251 w 260"/>
              <a:gd name="T13" fmla="*/ 1 h 144"/>
              <a:gd name="T14" fmla="*/ 259 w 260"/>
              <a:gd name="T15" fmla="*/ 19 h 144"/>
              <a:gd name="T16" fmla="*/ 260 w 260"/>
              <a:gd name="T17" fmla="*/ 36 h 144"/>
              <a:gd name="T18" fmla="*/ 260 w 260"/>
              <a:gd name="T19" fmla="*/ 50 h 144"/>
              <a:gd name="T20" fmla="*/ 260 w 260"/>
              <a:gd name="T21" fmla="*/ 61 h 144"/>
              <a:gd name="T22" fmla="*/ 256 w 260"/>
              <a:gd name="T23" fmla="*/ 62 h 144"/>
              <a:gd name="T24" fmla="*/ 248 w 260"/>
              <a:gd name="T25" fmla="*/ 62 h 144"/>
              <a:gd name="T26" fmla="*/ 234 w 260"/>
              <a:gd name="T27" fmla="*/ 64 h 144"/>
              <a:gd name="T28" fmla="*/ 232 w 260"/>
              <a:gd name="T29" fmla="*/ 76 h 144"/>
              <a:gd name="T30" fmla="*/ 232 w 260"/>
              <a:gd name="T31" fmla="*/ 98 h 144"/>
              <a:gd name="T32" fmla="*/ 232 w 260"/>
              <a:gd name="T33" fmla="*/ 112 h 144"/>
              <a:gd name="T34" fmla="*/ 226 w 260"/>
              <a:gd name="T35" fmla="*/ 125 h 144"/>
              <a:gd name="T36" fmla="*/ 215 w 260"/>
              <a:gd name="T37" fmla="*/ 125 h 144"/>
              <a:gd name="T38" fmla="*/ 215 w 260"/>
              <a:gd name="T39" fmla="*/ 137 h 144"/>
              <a:gd name="T40" fmla="*/ 212 w 260"/>
              <a:gd name="T41" fmla="*/ 144 h 144"/>
              <a:gd name="T42" fmla="*/ 208 w 260"/>
              <a:gd name="T43" fmla="*/ 144 h 144"/>
              <a:gd name="T44" fmla="*/ 203 w 260"/>
              <a:gd name="T45" fmla="*/ 144 h 144"/>
              <a:gd name="T46" fmla="*/ 197 w 260"/>
              <a:gd name="T47" fmla="*/ 144 h 144"/>
              <a:gd name="T48" fmla="*/ 172 w 260"/>
              <a:gd name="T49" fmla="*/ 144 h 144"/>
              <a:gd name="T50" fmla="*/ 163 w 260"/>
              <a:gd name="T51" fmla="*/ 142 h 144"/>
              <a:gd name="T52" fmla="*/ 162 w 260"/>
              <a:gd name="T53" fmla="*/ 134 h 144"/>
              <a:gd name="T54" fmla="*/ 152 w 260"/>
              <a:gd name="T55" fmla="*/ 134 h 144"/>
              <a:gd name="T56" fmla="*/ 146 w 260"/>
              <a:gd name="T57" fmla="*/ 134 h 144"/>
              <a:gd name="T58" fmla="*/ 138 w 260"/>
              <a:gd name="T59" fmla="*/ 134 h 144"/>
              <a:gd name="T60" fmla="*/ 128 w 260"/>
              <a:gd name="T61" fmla="*/ 134 h 144"/>
              <a:gd name="T62" fmla="*/ 115 w 260"/>
              <a:gd name="T63" fmla="*/ 134 h 144"/>
              <a:gd name="T64" fmla="*/ 109 w 260"/>
              <a:gd name="T65" fmla="*/ 134 h 144"/>
              <a:gd name="T66" fmla="*/ 102 w 260"/>
              <a:gd name="T67" fmla="*/ 134 h 144"/>
              <a:gd name="T68" fmla="*/ 95 w 260"/>
              <a:gd name="T69" fmla="*/ 134 h 144"/>
              <a:gd name="T70" fmla="*/ 80 w 260"/>
              <a:gd name="T71" fmla="*/ 134 h 144"/>
              <a:gd name="T72" fmla="*/ 74 w 260"/>
              <a:gd name="T73" fmla="*/ 134 h 144"/>
              <a:gd name="T74" fmla="*/ 67 w 260"/>
              <a:gd name="T75" fmla="*/ 134 h 144"/>
              <a:gd name="T76" fmla="*/ 55 w 260"/>
              <a:gd name="T77" fmla="*/ 136 h 144"/>
              <a:gd name="T78" fmla="*/ 36 w 260"/>
              <a:gd name="T79" fmla="*/ 136 h 144"/>
              <a:gd name="T80" fmla="*/ 12 w 260"/>
              <a:gd name="T81" fmla="*/ 136 h 144"/>
              <a:gd name="T82" fmla="*/ 8 w 260"/>
              <a:gd name="T83" fmla="*/ 136 h 144"/>
              <a:gd name="T84" fmla="*/ 0 w 260"/>
              <a:gd name="T85" fmla="*/ 118 h 144"/>
              <a:gd name="T86" fmla="*/ 0 w 260"/>
              <a:gd name="T87" fmla="*/ 91 h 144"/>
              <a:gd name="T88" fmla="*/ 0 w 260"/>
              <a:gd name="T89" fmla="*/ 83 h 144"/>
              <a:gd name="T90" fmla="*/ 0 w 260"/>
              <a:gd name="T91" fmla="*/ 65 h 144"/>
              <a:gd name="T92" fmla="*/ 0 w 260"/>
              <a:gd name="T93" fmla="*/ 57 h 144"/>
              <a:gd name="T94" fmla="*/ 0 w 260"/>
              <a:gd name="T95" fmla="*/ 48 h 144"/>
              <a:gd name="T96" fmla="*/ 0 w 260"/>
              <a:gd name="T97" fmla="*/ 42 h 144"/>
              <a:gd name="T98" fmla="*/ 0 w 260"/>
              <a:gd name="T99" fmla="*/ 35 h 144"/>
              <a:gd name="T100" fmla="*/ 0 w 260"/>
              <a:gd name="T101" fmla="*/ 33 h 144"/>
              <a:gd name="T102" fmla="*/ 15 w 260"/>
              <a:gd name="T103" fmla="*/ 2 h 144"/>
              <a:gd name="T104" fmla="*/ 47 w 260"/>
              <a:gd name="T105" fmla="*/ 1 h 144"/>
              <a:gd name="T106" fmla="*/ 55 w 260"/>
              <a:gd name="T107" fmla="*/ 1 h 144"/>
              <a:gd name="T108" fmla="*/ 61 w 260"/>
              <a:gd name="T109" fmla="*/ 1 h 144"/>
              <a:gd name="T110" fmla="*/ 72 w 260"/>
              <a:gd name="T111" fmla="*/ 1 h 144"/>
              <a:gd name="T112" fmla="*/ 91 w 260"/>
              <a:gd name="T113" fmla="*/ 1 h 144"/>
              <a:gd name="T114" fmla="*/ 104 w 260"/>
              <a:gd name="T115" fmla="*/ 1 h 144"/>
              <a:gd name="T116" fmla="*/ 122 w 260"/>
              <a:gd name="T117" fmla="*/ 1 h 144"/>
              <a:gd name="T118" fmla="*/ 131 w 260"/>
              <a:gd name="T119" fmla="*/ 1 h 14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60" h="144">
                <a:moveTo>
                  <a:pt x="134" y="1"/>
                </a:moveTo>
                <a:lnTo>
                  <a:pt x="136" y="1"/>
                </a:lnTo>
                <a:lnTo>
                  <a:pt x="141" y="1"/>
                </a:lnTo>
                <a:lnTo>
                  <a:pt x="143" y="1"/>
                </a:lnTo>
                <a:lnTo>
                  <a:pt x="146" y="1"/>
                </a:lnTo>
                <a:lnTo>
                  <a:pt x="147" y="1"/>
                </a:lnTo>
                <a:lnTo>
                  <a:pt x="149" y="1"/>
                </a:lnTo>
                <a:lnTo>
                  <a:pt x="151" y="1"/>
                </a:lnTo>
                <a:lnTo>
                  <a:pt x="160" y="1"/>
                </a:lnTo>
                <a:lnTo>
                  <a:pt x="164" y="1"/>
                </a:lnTo>
                <a:lnTo>
                  <a:pt x="170" y="1"/>
                </a:lnTo>
                <a:lnTo>
                  <a:pt x="171" y="1"/>
                </a:lnTo>
                <a:lnTo>
                  <a:pt x="173" y="1"/>
                </a:lnTo>
                <a:lnTo>
                  <a:pt x="176" y="1"/>
                </a:lnTo>
                <a:lnTo>
                  <a:pt x="179" y="1"/>
                </a:lnTo>
                <a:lnTo>
                  <a:pt x="183" y="1"/>
                </a:lnTo>
                <a:lnTo>
                  <a:pt x="186" y="1"/>
                </a:lnTo>
                <a:lnTo>
                  <a:pt x="188" y="1"/>
                </a:lnTo>
                <a:lnTo>
                  <a:pt x="189" y="1"/>
                </a:lnTo>
                <a:lnTo>
                  <a:pt x="192" y="1"/>
                </a:lnTo>
                <a:lnTo>
                  <a:pt x="197" y="1"/>
                </a:lnTo>
                <a:lnTo>
                  <a:pt x="205" y="1"/>
                </a:lnTo>
                <a:lnTo>
                  <a:pt x="208" y="1"/>
                </a:lnTo>
                <a:lnTo>
                  <a:pt x="210" y="1"/>
                </a:lnTo>
                <a:lnTo>
                  <a:pt x="211" y="1"/>
                </a:lnTo>
                <a:lnTo>
                  <a:pt x="214" y="1"/>
                </a:lnTo>
                <a:lnTo>
                  <a:pt x="215" y="1"/>
                </a:lnTo>
                <a:lnTo>
                  <a:pt x="219" y="1"/>
                </a:lnTo>
                <a:lnTo>
                  <a:pt x="220" y="1"/>
                </a:lnTo>
                <a:lnTo>
                  <a:pt x="222" y="1"/>
                </a:lnTo>
                <a:lnTo>
                  <a:pt x="227" y="1"/>
                </a:lnTo>
                <a:lnTo>
                  <a:pt x="239" y="1"/>
                </a:lnTo>
                <a:lnTo>
                  <a:pt x="240" y="1"/>
                </a:lnTo>
                <a:lnTo>
                  <a:pt x="243" y="1"/>
                </a:lnTo>
                <a:lnTo>
                  <a:pt x="244" y="1"/>
                </a:lnTo>
                <a:lnTo>
                  <a:pt x="248" y="1"/>
                </a:lnTo>
                <a:lnTo>
                  <a:pt x="250" y="1"/>
                </a:lnTo>
                <a:lnTo>
                  <a:pt x="251" y="1"/>
                </a:lnTo>
                <a:lnTo>
                  <a:pt x="252" y="1"/>
                </a:lnTo>
                <a:lnTo>
                  <a:pt x="260" y="1"/>
                </a:lnTo>
                <a:lnTo>
                  <a:pt x="260" y="8"/>
                </a:lnTo>
                <a:lnTo>
                  <a:pt x="260" y="10"/>
                </a:lnTo>
                <a:lnTo>
                  <a:pt x="260" y="13"/>
                </a:lnTo>
                <a:lnTo>
                  <a:pt x="259" y="19"/>
                </a:lnTo>
                <a:lnTo>
                  <a:pt x="259" y="21"/>
                </a:lnTo>
                <a:lnTo>
                  <a:pt x="260" y="25"/>
                </a:lnTo>
                <a:lnTo>
                  <a:pt x="260" y="30"/>
                </a:lnTo>
                <a:lnTo>
                  <a:pt x="260" y="35"/>
                </a:lnTo>
                <a:lnTo>
                  <a:pt x="260" y="36"/>
                </a:lnTo>
                <a:lnTo>
                  <a:pt x="260" y="37"/>
                </a:lnTo>
                <a:lnTo>
                  <a:pt x="260" y="45"/>
                </a:lnTo>
                <a:lnTo>
                  <a:pt x="260" y="48"/>
                </a:lnTo>
                <a:lnTo>
                  <a:pt x="260" y="50"/>
                </a:lnTo>
                <a:lnTo>
                  <a:pt x="260" y="52"/>
                </a:lnTo>
                <a:lnTo>
                  <a:pt x="260" y="54"/>
                </a:lnTo>
                <a:lnTo>
                  <a:pt x="259" y="59"/>
                </a:lnTo>
                <a:lnTo>
                  <a:pt x="260" y="60"/>
                </a:lnTo>
                <a:lnTo>
                  <a:pt x="260" y="61"/>
                </a:lnTo>
                <a:lnTo>
                  <a:pt x="260" y="62"/>
                </a:lnTo>
                <a:lnTo>
                  <a:pt x="259" y="62"/>
                </a:lnTo>
                <a:lnTo>
                  <a:pt x="258" y="62"/>
                </a:lnTo>
                <a:lnTo>
                  <a:pt x="256" y="62"/>
                </a:lnTo>
                <a:lnTo>
                  <a:pt x="255" y="62"/>
                </a:lnTo>
                <a:lnTo>
                  <a:pt x="253" y="62"/>
                </a:lnTo>
                <a:lnTo>
                  <a:pt x="251" y="62"/>
                </a:lnTo>
                <a:lnTo>
                  <a:pt x="248" y="62"/>
                </a:lnTo>
                <a:lnTo>
                  <a:pt x="244" y="62"/>
                </a:lnTo>
                <a:lnTo>
                  <a:pt x="240" y="62"/>
                </a:lnTo>
                <a:lnTo>
                  <a:pt x="237" y="64"/>
                </a:lnTo>
                <a:lnTo>
                  <a:pt x="235" y="64"/>
                </a:lnTo>
                <a:lnTo>
                  <a:pt x="234" y="64"/>
                </a:lnTo>
                <a:lnTo>
                  <a:pt x="232" y="64"/>
                </a:lnTo>
                <a:lnTo>
                  <a:pt x="232" y="66"/>
                </a:lnTo>
                <a:lnTo>
                  <a:pt x="232" y="70"/>
                </a:lnTo>
                <a:lnTo>
                  <a:pt x="232" y="76"/>
                </a:lnTo>
                <a:lnTo>
                  <a:pt x="232" y="81"/>
                </a:lnTo>
                <a:lnTo>
                  <a:pt x="232" y="90"/>
                </a:lnTo>
                <a:lnTo>
                  <a:pt x="232" y="92"/>
                </a:lnTo>
                <a:lnTo>
                  <a:pt x="232" y="97"/>
                </a:lnTo>
                <a:lnTo>
                  <a:pt x="232" y="98"/>
                </a:lnTo>
                <a:lnTo>
                  <a:pt x="232" y="101"/>
                </a:lnTo>
                <a:lnTo>
                  <a:pt x="232" y="105"/>
                </a:lnTo>
                <a:lnTo>
                  <a:pt x="232" y="108"/>
                </a:lnTo>
                <a:lnTo>
                  <a:pt x="232" y="112"/>
                </a:lnTo>
                <a:lnTo>
                  <a:pt x="232" y="116"/>
                </a:lnTo>
                <a:lnTo>
                  <a:pt x="232" y="121"/>
                </a:lnTo>
                <a:lnTo>
                  <a:pt x="232" y="125"/>
                </a:lnTo>
                <a:lnTo>
                  <a:pt x="230" y="125"/>
                </a:lnTo>
                <a:lnTo>
                  <a:pt x="228" y="125"/>
                </a:lnTo>
                <a:lnTo>
                  <a:pt x="226" y="125"/>
                </a:lnTo>
                <a:lnTo>
                  <a:pt x="224" y="125"/>
                </a:lnTo>
                <a:lnTo>
                  <a:pt x="222" y="125"/>
                </a:lnTo>
                <a:lnTo>
                  <a:pt x="218" y="125"/>
                </a:lnTo>
                <a:lnTo>
                  <a:pt x="215" y="125"/>
                </a:lnTo>
                <a:lnTo>
                  <a:pt x="215" y="130"/>
                </a:lnTo>
                <a:lnTo>
                  <a:pt x="215" y="133"/>
                </a:lnTo>
                <a:lnTo>
                  <a:pt x="215" y="136"/>
                </a:lnTo>
                <a:lnTo>
                  <a:pt x="215" y="137"/>
                </a:lnTo>
                <a:lnTo>
                  <a:pt x="215" y="139"/>
                </a:lnTo>
                <a:lnTo>
                  <a:pt x="215" y="141"/>
                </a:lnTo>
                <a:lnTo>
                  <a:pt x="215" y="144"/>
                </a:lnTo>
                <a:lnTo>
                  <a:pt x="212" y="144"/>
                </a:lnTo>
                <a:lnTo>
                  <a:pt x="211" y="144"/>
                </a:lnTo>
                <a:lnTo>
                  <a:pt x="208" y="144"/>
                </a:lnTo>
                <a:lnTo>
                  <a:pt x="207" y="144"/>
                </a:lnTo>
                <a:lnTo>
                  <a:pt x="206" y="144"/>
                </a:lnTo>
                <a:lnTo>
                  <a:pt x="205" y="144"/>
                </a:lnTo>
                <a:lnTo>
                  <a:pt x="204" y="144"/>
                </a:lnTo>
                <a:lnTo>
                  <a:pt x="203" y="144"/>
                </a:lnTo>
                <a:lnTo>
                  <a:pt x="202" y="144"/>
                </a:lnTo>
                <a:lnTo>
                  <a:pt x="200" y="144"/>
                </a:lnTo>
                <a:lnTo>
                  <a:pt x="199" y="144"/>
                </a:lnTo>
                <a:lnTo>
                  <a:pt x="198" y="144"/>
                </a:lnTo>
                <a:lnTo>
                  <a:pt x="197" y="144"/>
                </a:lnTo>
                <a:lnTo>
                  <a:pt x="195" y="144"/>
                </a:lnTo>
                <a:lnTo>
                  <a:pt x="190" y="144"/>
                </a:lnTo>
                <a:lnTo>
                  <a:pt x="188" y="144"/>
                </a:lnTo>
                <a:lnTo>
                  <a:pt x="180" y="144"/>
                </a:lnTo>
                <a:lnTo>
                  <a:pt x="178" y="144"/>
                </a:lnTo>
                <a:lnTo>
                  <a:pt x="172" y="144"/>
                </a:lnTo>
                <a:lnTo>
                  <a:pt x="167" y="144"/>
                </a:lnTo>
                <a:lnTo>
                  <a:pt x="165" y="144"/>
                </a:lnTo>
                <a:lnTo>
                  <a:pt x="163" y="144"/>
                </a:lnTo>
                <a:lnTo>
                  <a:pt x="163" y="142"/>
                </a:lnTo>
                <a:lnTo>
                  <a:pt x="163" y="141"/>
                </a:lnTo>
                <a:lnTo>
                  <a:pt x="162" y="139"/>
                </a:lnTo>
                <a:lnTo>
                  <a:pt x="162" y="137"/>
                </a:lnTo>
                <a:lnTo>
                  <a:pt x="162" y="134"/>
                </a:lnTo>
                <a:lnTo>
                  <a:pt x="160" y="134"/>
                </a:lnTo>
                <a:lnTo>
                  <a:pt x="157" y="134"/>
                </a:lnTo>
                <a:lnTo>
                  <a:pt x="154" y="134"/>
                </a:lnTo>
                <a:lnTo>
                  <a:pt x="152" y="134"/>
                </a:lnTo>
                <a:lnTo>
                  <a:pt x="151" y="134"/>
                </a:lnTo>
                <a:lnTo>
                  <a:pt x="150" y="134"/>
                </a:lnTo>
                <a:lnTo>
                  <a:pt x="149" y="134"/>
                </a:lnTo>
                <a:lnTo>
                  <a:pt x="148" y="134"/>
                </a:lnTo>
                <a:lnTo>
                  <a:pt x="146" y="134"/>
                </a:lnTo>
                <a:lnTo>
                  <a:pt x="143" y="134"/>
                </a:lnTo>
                <a:lnTo>
                  <a:pt x="141" y="134"/>
                </a:lnTo>
                <a:lnTo>
                  <a:pt x="139" y="134"/>
                </a:lnTo>
                <a:lnTo>
                  <a:pt x="138" y="134"/>
                </a:lnTo>
                <a:lnTo>
                  <a:pt x="135" y="134"/>
                </a:lnTo>
                <a:lnTo>
                  <a:pt x="133" y="134"/>
                </a:lnTo>
                <a:lnTo>
                  <a:pt x="131" y="134"/>
                </a:lnTo>
                <a:lnTo>
                  <a:pt x="130" y="134"/>
                </a:lnTo>
                <a:lnTo>
                  <a:pt x="128" y="134"/>
                </a:lnTo>
                <a:lnTo>
                  <a:pt x="127" y="134"/>
                </a:lnTo>
                <a:lnTo>
                  <a:pt x="126" y="134"/>
                </a:lnTo>
                <a:lnTo>
                  <a:pt x="118" y="134"/>
                </a:lnTo>
                <a:lnTo>
                  <a:pt x="117" y="134"/>
                </a:lnTo>
                <a:lnTo>
                  <a:pt x="115" y="134"/>
                </a:lnTo>
                <a:lnTo>
                  <a:pt x="114" y="134"/>
                </a:lnTo>
                <a:lnTo>
                  <a:pt x="112" y="134"/>
                </a:lnTo>
                <a:lnTo>
                  <a:pt x="110" y="134"/>
                </a:lnTo>
                <a:lnTo>
                  <a:pt x="109" y="134"/>
                </a:lnTo>
                <a:lnTo>
                  <a:pt x="107" y="134"/>
                </a:lnTo>
                <a:lnTo>
                  <a:pt x="103" y="134"/>
                </a:lnTo>
                <a:lnTo>
                  <a:pt x="102" y="134"/>
                </a:lnTo>
                <a:lnTo>
                  <a:pt x="100" y="134"/>
                </a:lnTo>
                <a:lnTo>
                  <a:pt x="98" y="134"/>
                </a:lnTo>
                <a:lnTo>
                  <a:pt x="96" y="134"/>
                </a:lnTo>
                <a:lnTo>
                  <a:pt x="95" y="134"/>
                </a:lnTo>
                <a:lnTo>
                  <a:pt x="93" y="134"/>
                </a:lnTo>
                <a:lnTo>
                  <a:pt x="85" y="134"/>
                </a:lnTo>
                <a:lnTo>
                  <a:pt x="84" y="134"/>
                </a:lnTo>
                <a:lnTo>
                  <a:pt x="82" y="134"/>
                </a:lnTo>
                <a:lnTo>
                  <a:pt x="80" y="134"/>
                </a:lnTo>
                <a:lnTo>
                  <a:pt x="79" y="134"/>
                </a:lnTo>
                <a:lnTo>
                  <a:pt x="77" y="134"/>
                </a:lnTo>
                <a:lnTo>
                  <a:pt x="76" y="134"/>
                </a:lnTo>
                <a:lnTo>
                  <a:pt x="74" y="134"/>
                </a:lnTo>
                <a:lnTo>
                  <a:pt x="72" y="134"/>
                </a:lnTo>
                <a:lnTo>
                  <a:pt x="71" y="134"/>
                </a:lnTo>
                <a:lnTo>
                  <a:pt x="68" y="134"/>
                </a:lnTo>
                <a:lnTo>
                  <a:pt x="67" y="134"/>
                </a:lnTo>
                <a:lnTo>
                  <a:pt x="62" y="134"/>
                </a:lnTo>
                <a:lnTo>
                  <a:pt x="61" y="134"/>
                </a:lnTo>
                <a:lnTo>
                  <a:pt x="59" y="134"/>
                </a:lnTo>
                <a:lnTo>
                  <a:pt x="58" y="134"/>
                </a:lnTo>
                <a:lnTo>
                  <a:pt x="55" y="136"/>
                </a:lnTo>
                <a:lnTo>
                  <a:pt x="50" y="136"/>
                </a:lnTo>
                <a:lnTo>
                  <a:pt x="39" y="136"/>
                </a:lnTo>
                <a:lnTo>
                  <a:pt x="38" y="136"/>
                </a:lnTo>
                <a:lnTo>
                  <a:pt x="37" y="136"/>
                </a:lnTo>
                <a:lnTo>
                  <a:pt x="36" y="136"/>
                </a:lnTo>
                <a:lnTo>
                  <a:pt x="35" y="136"/>
                </a:lnTo>
                <a:lnTo>
                  <a:pt x="32" y="136"/>
                </a:lnTo>
                <a:lnTo>
                  <a:pt x="23" y="136"/>
                </a:lnTo>
                <a:lnTo>
                  <a:pt x="20" y="136"/>
                </a:lnTo>
                <a:lnTo>
                  <a:pt x="13" y="136"/>
                </a:lnTo>
                <a:lnTo>
                  <a:pt x="12" y="136"/>
                </a:lnTo>
                <a:lnTo>
                  <a:pt x="11" y="136"/>
                </a:lnTo>
                <a:lnTo>
                  <a:pt x="10" y="136"/>
                </a:lnTo>
                <a:lnTo>
                  <a:pt x="8" y="136"/>
                </a:lnTo>
                <a:lnTo>
                  <a:pt x="0" y="136"/>
                </a:lnTo>
                <a:lnTo>
                  <a:pt x="0" y="130"/>
                </a:lnTo>
                <a:lnTo>
                  <a:pt x="0" y="128"/>
                </a:lnTo>
                <a:lnTo>
                  <a:pt x="0" y="123"/>
                </a:lnTo>
                <a:lnTo>
                  <a:pt x="0" y="120"/>
                </a:lnTo>
                <a:lnTo>
                  <a:pt x="0" y="118"/>
                </a:lnTo>
                <a:lnTo>
                  <a:pt x="0" y="110"/>
                </a:lnTo>
                <a:lnTo>
                  <a:pt x="0" y="104"/>
                </a:lnTo>
                <a:lnTo>
                  <a:pt x="0" y="100"/>
                </a:lnTo>
                <a:lnTo>
                  <a:pt x="0" y="99"/>
                </a:lnTo>
                <a:lnTo>
                  <a:pt x="0" y="91"/>
                </a:lnTo>
                <a:lnTo>
                  <a:pt x="0" y="85"/>
                </a:lnTo>
                <a:lnTo>
                  <a:pt x="0" y="83"/>
                </a:lnTo>
                <a:lnTo>
                  <a:pt x="0" y="82"/>
                </a:lnTo>
                <a:lnTo>
                  <a:pt x="0" y="80"/>
                </a:lnTo>
                <a:lnTo>
                  <a:pt x="0" y="68"/>
                </a:lnTo>
                <a:lnTo>
                  <a:pt x="0" y="65"/>
                </a:lnTo>
                <a:lnTo>
                  <a:pt x="0" y="64"/>
                </a:lnTo>
                <a:lnTo>
                  <a:pt x="0" y="61"/>
                </a:lnTo>
                <a:lnTo>
                  <a:pt x="0" y="57"/>
                </a:lnTo>
                <a:lnTo>
                  <a:pt x="0" y="56"/>
                </a:lnTo>
                <a:lnTo>
                  <a:pt x="0" y="50"/>
                </a:lnTo>
                <a:lnTo>
                  <a:pt x="0" y="49"/>
                </a:lnTo>
                <a:lnTo>
                  <a:pt x="0" y="48"/>
                </a:lnTo>
                <a:lnTo>
                  <a:pt x="0" y="46"/>
                </a:lnTo>
                <a:lnTo>
                  <a:pt x="0" y="44"/>
                </a:lnTo>
                <a:lnTo>
                  <a:pt x="0" y="42"/>
                </a:lnTo>
                <a:lnTo>
                  <a:pt x="0" y="41"/>
                </a:lnTo>
                <a:lnTo>
                  <a:pt x="0" y="38"/>
                </a:lnTo>
                <a:lnTo>
                  <a:pt x="0" y="37"/>
                </a:lnTo>
                <a:lnTo>
                  <a:pt x="0" y="35"/>
                </a:lnTo>
                <a:lnTo>
                  <a:pt x="0" y="34"/>
                </a:lnTo>
                <a:lnTo>
                  <a:pt x="0" y="33"/>
                </a:lnTo>
                <a:lnTo>
                  <a:pt x="0" y="30"/>
                </a:lnTo>
                <a:lnTo>
                  <a:pt x="0" y="21"/>
                </a:lnTo>
                <a:lnTo>
                  <a:pt x="0" y="10"/>
                </a:lnTo>
                <a:lnTo>
                  <a:pt x="0" y="2"/>
                </a:lnTo>
                <a:lnTo>
                  <a:pt x="15" y="2"/>
                </a:lnTo>
                <a:lnTo>
                  <a:pt x="18" y="2"/>
                </a:lnTo>
                <a:lnTo>
                  <a:pt x="19" y="2"/>
                </a:lnTo>
                <a:lnTo>
                  <a:pt x="22" y="2"/>
                </a:lnTo>
                <a:lnTo>
                  <a:pt x="39" y="1"/>
                </a:lnTo>
                <a:lnTo>
                  <a:pt x="46" y="1"/>
                </a:lnTo>
                <a:lnTo>
                  <a:pt x="47" y="1"/>
                </a:lnTo>
                <a:lnTo>
                  <a:pt x="54" y="1"/>
                </a:lnTo>
                <a:lnTo>
                  <a:pt x="55" y="1"/>
                </a:lnTo>
                <a:lnTo>
                  <a:pt x="58" y="1"/>
                </a:lnTo>
                <a:lnTo>
                  <a:pt x="59" y="1"/>
                </a:lnTo>
                <a:lnTo>
                  <a:pt x="61" y="1"/>
                </a:lnTo>
                <a:lnTo>
                  <a:pt x="66" y="1"/>
                </a:lnTo>
                <a:lnTo>
                  <a:pt x="67" y="1"/>
                </a:lnTo>
                <a:lnTo>
                  <a:pt x="70" y="1"/>
                </a:lnTo>
                <a:lnTo>
                  <a:pt x="72" y="1"/>
                </a:lnTo>
                <a:lnTo>
                  <a:pt x="74" y="1"/>
                </a:lnTo>
                <a:lnTo>
                  <a:pt x="77" y="1"/>
                </a:lnTo>
                <a:lnTo>
                  <a:pt x="80" y="1"/>
                </a:lnTo>
                <a:lnTo>
                  <a:pt x="84" y="1"/>
                </a:lnTo>
                <a:lnTo>
                  <a:pt x="91" y="1"/>
                </a:lnTo>
                <a:lnTo>
                  <a:pt x="93" y="1"/>
                </a:lnTo>
                <a:lnTo>
                  <a:pt x="94" y="1"/>
                </a:lnTo>
                <a:lnTo>
                  <a:pt x="98" y="1"/>
                </a:lnTo>
                <a:lnTo>
                  <a:pt x="99" y="1"/>
                </a:lnTo>
                <a:lnTo>
                  <a:pt x="100" y="1"/>
                </a:lnTo>
                <a:lnTo>
                  <a:pt x="104" y="1"/>
                </a:lnTo>
                <a:lnTo>
                  <a:pt x="107" y="1"/>
                </a:lnTo>
                <a:lnTo>
                  <a:pt x="111" y="1"/>
                </a:lnTo>
                <a:lnTo>
                  <a:pt x="117" y="0"/>
                </a:lnTo>
                <a:lnTo>
                  <a:pt x="118" y="1"/>
                </a:lnTo>
                <a:lnTo>
                  <a:pt x="120" y="1"/>
                </a:lnTo>
                <a:lnTo>
                  <a:pt x="122" y="1"/>
                </a:lnTo>
                <a:lnTo>
                  <a:pt x="123" y="1"/>
                </a:lnTo>
                <a:lnTo>
                  <a:pt x="124" y="1"/>
                </a:lnTo>
                <a:lnTo>
                  <a:pt x="125" y="1"/>
                </a:lnTo>
                <a:lnTo>
                  <a:pt x="130" y="1"/>
                </a:lnTo>
                <a:lnTo>
                  <a:pt x="131" y="1"/>
                </a:lnTo>
                <a:lnTo>
                  <a:pt x="134" y="1"/>
                </a:lnTo>
                <a:close/>
              </a:path>
            </a:pathLst>
          </a:custGeom>
          <a:solidFill>
            <a:schemeClr val="accent3"/>
          </a:solidFill>
          <a:ln w="3175">
            <a:solidFill>
              <a:schemeClr val="tx1">
                <a:lumMod val="95000"/>
                <a:lumOff val="5000"/>
              </a:schemeClr>
            </a:solidFill>
            <a:prstDash val="solid"/>
            <a:round/>
            <a:headEnd/>
            <a:tailEnd/>
          </a:ln>
        </p:spPr>
        <p:txBody>
          <a:bodyPr/>
          <a:lstStyle/>
          <a:p>
            <a:endParaRPr lang="en-US" dirty="0"/>
          </a:p>
        </p:txBody>
      </p:sp>
      <p:sp>
        <p:nvSpPr>
          <p:cNvPr id="136" name="Freeform 119"/>
          <p:cNvSpPr>
            <a:spLocks/>
          </p:cNvSpPr>
          <p:nvPr/>
        </p:nvSpPr>
        <p:spPr bwMode="auto">
          <a:xfrm>
            <a:off x="5896547" y="1014991"/>
            <a:ext cx="560400" cy="415642"/>
          </a:xfrm>
          <a:custGeom>
            <a:avLst/>
            <a:gdLst>
              <a:gd name="T0" fmla="*/ 115 w 216"/>
              <a:gd name="T1" fmla="*/ 0 h 189"/>
              <a:gd name="T2" fmla="*/ 130 w 216"/>
              <a:gd name="T3" fmla="*/ 0 h 189"/>
              <a:gd name="T4" fmla="*/ 139 w 216"/>
              <a:gd name="T5" fmla="*/ 0 h 189"/>
              <a:gd name="T6" fmla="*/ 149 w 216"/>
              <a:gd name="T7" fmla="*/ 0 h 189"/>
              <a:gd name="T8" fmla="*/ 160 w 216"/>
              <a:gd name="T9" fmla="*/ 0 h 189"/>
              <a:gd name="T10" fmla="*/ 163 w 216"/>
              <a:gd name="T11" fmla="*/ 7 h 189"/>
              <a:gd name="T12" fmla="*/ 172 w 216"/>
              <a:gd name="T13" fmla="*/ 10 h 189"/>
              <a:gd name="T14" fmla="*/ 198 w 216"/>
              <a:gd name="T15" fmla="*/ 10 h 189"/>
              <a:gd name="T16" fmla="*/ 205 w 216"/>
              <a:gd name="T17" fmla="*/ 10 h 189"/>
              <a:gd name="T18" fmla="*/ 211 w 216"/>
              <a:gd name="T19" fmla="*/ 10 h 189"/>
              <a:gd name="T20" fmla="*/ 215 w 216"/>
              <a:gd name="T21" fmla="*/ 14 h 189"/>
              <a:gd name="T22" fmla="*/ 215 w 216"/>
              <a:gd name="T23" fmla="*/ 18 h 189"/>
              <a:gd name="T24" fmla="*/ 215 w 216"/>
              <a:gd name="T25" fmla="*/ 22 h 189"/>
              <a:gd name="T26" fmla="*/ 215 w 216"/>
              <a:gd name="T27" fmla="*/ 32 h 189"/>
              <a:gd name="T28" fmla="*/ 215 w 216"/>
              <a:gd name="T29" fmla="*/ 47 h 189"/>
              <a:gd name="T30" fmla="*/ 215 w 216"/>
              <a:gd name="T31" fmla="*/ 55 h 189"/>
              <a:gd name="T32" fmla="*/ 215 w 216"/>
              <a:gd name="T33" fmla="*/ 74 h 189"/>
              <a:gd name="T34" fmla="*/ 215 w 216"/>
              <a:gd name="T35" fmla="*/ 80 h 189"/>
              <a:gd name="T36" fmla="*/ 216 w 216"/>
              <a:gd name="T37" fmla="*/ 102 h 189"/>
              <a:gd name="T38" fmla="*/ 216 w 216"/>
              <a:gd name="T39" fmla="*/ 133 h 189"/>
              <a:gd name="T40" fmla="*/ 216 w 216"/>
              <a:gd name="T41" fmla="*/ 146 h 189"/>
              <a:gd name="T42" fmla="*/ 216 w 216"/>
              <a:gd name="T43" fmla="*/ 150 h 189"/>
              <a:gd name="T44" fmla="*/ 216 w 216"/>
              <a:gd name="T45" fmla="*/ 158 h 189"/>
              <a:gd name="T46" fmla="*/ 216 w 216"/>
              <a:gd name="T47" fmla="*/ 165 h 189"/>
              <a:gd name="T48" fmla="*/ 216 w 216"/>
              <a:gd name="T49" fmla="*/ 175 h 189"/>
              <a:gd name="T50" fmla="*/ 216 w 216"/>
              <a:gd name="T51" fmla="*/ 186 h 189"/>
              <a:gd name="T52" fmla="*/ 207 w 216"/>
              <a:gd name="T53" fmla="*/ 188 h 189"/>
              <a:gd name="T54" fmla="*/ 194 w 216"/>
              <a:gd name="T55" fmla="*/ 188 h 189"/>
              <a:gd name="T56" fmla="*/ 189 w 216"/>
              <a:gd name="T57" fmla="*/ 188 h 189"/>
              <a:gd name="T58" fmla="*/ 174 w 216"/>
              <a:gd name="T59" fmla="*/ 188 h 189"/>
              <a:gd name="T60" fmla="*/ 157 w 216"/>
              <a:gd name="T61" fmla="*/ 188 h 189"/>
              <a:gd name="T62" fmla="*/ 138 w 216"/>
              <a:gd name="T63" fmla="*/ 188 h 189"/>
              <a:gd name="T64" fmla="*/ 124 w 216"/>
              <a:gd name="T65" fmla="*/ 188 h 189"/>
              <a:gd name="T66" fmla="*/ 107 w 216"/>
              <a:gd name="T67" fmla="*/ 189 h 189"/>
              <a:gd name="T68" fmla="*/ 72 w 216"/>
              <a:gd name="T69" fmla="*/ 189 h 189"/>
              <a:gd name="T70" fmla="*/ 56 w 216"/>
              <a:gd name="T71" fmla="*/ 189 h 189"/>
              <a:gd name="T72" fmla="*/ 27 w 216"/>
              <a:gd name="T73" fmla="*/ 189 h 189"/>
              <a:gd name="T74" fmla="*/ 16 w 216"/>
              <a:gd name="T75" fmla="*/ 189 h 189"/>
              <a:gd name="T76" fmla="*/ 2 w 216"/>
              <a:gd name="T77" fmla="*/ 181 h 189"/>
              <a:gd name="T78" fmla="*/ 2 w 216"/>
              <a:gd name="T79" fmla="*/ 141 h 189"/>
              <a:gd name="T80" fmla="*/ 2 w 216"/>
              <a:gd name="T81" fmla="*/ 119 h 189"/>
              <a:gd name="T82" fmla="*/ 2 w 216"/>
              <a:gd name="T83" fmla="*/ 106 h 189"/>
              <a:gd name="T84" fmla="*/ 0 w 216"/>
              <a:gd name="T85" fmla="*/ 83 h 189"/>
              <a:gd name="T86" fmla="*/ 0 w 216"/>
              <a:gd name="T87" fmla="*/ 75 h 189"/>
              <a:gd name="T88" fmla="*/ 0 w 216"/>
              <a:gd name="T89" fmla="*/ 59 h 189"/>
              <a:gd name="T90" fmla="*/ 0 w 216"/>
              <a:gd name="T91" fmla="*/ 51 h 189"/>
              <a:gd name="T92" fmla="*/ 0 w 216"/>
              <a:gd name="T93" fmla="*/ 39 h 189"/>
              <a:gd name="T94" fmla="*/ 0 w 216"/>
              <a:gd name="T95" fmla="*/ 20 h 189"/>
              <a:gd name="T96" fmla="*/ 0 w 216"/>
              <a:gd name="T97" fmla="*/ 12 h 189"/>
              <a:gd name="T98" fmla="*/ 11 w 216"/>
              <a:gd name="T99" fmla="*/ 2 h 189"/>
              <a:gd name="T100" fmla="*/ 35 w 216"/>
              <a:gd name="T101" fmla="*/ 2 h 189"/>
              <a:gd name="T102" fmla="*/ 55 w 216"/>
              <a:gd name="T103" fmla="*/ 2 h 189"/>
              <a:gd name="T104" fmla="*/ 67 w 216"/>
              <a:gd name="T105" fmla="*/ 0 h 189"/>
              <a:gd name="T106" fmla="*/ 76 w 216"/>
              <a:gd name="T107" fmla="*/ 0 h 189"/>
              <a:gd name="T108" fmla="*/ 84 w 216"/>
              <a:gd name="T109" fmla="*/ 0 h 189"/>
              <a:gd name="T110" fmla="*/ 100 w 216"/>
              <a:gd name="T111" fmla="*/ 0 h 189"/>
              <a:gd name="T112" fmla="*/ 109 w 216"/>
              <a:gd name="T113" fmla="*/ 0 h 18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16" h="189">
                <a:moveTo>
                  <a:pt x="109" y="0"/>
                </a:moveTo>
                <a:lnTo>
                  <a:pt x="110" y="0"/>
                </a:lnTo>
                <a:lnTo>
                  <a:pt x="112" y="0"/>
                </a:lnTo>
                <a:lnTo>
                  <a:pt x="114" y="0"/>
                </a:lnTo>
                <a:lnTo>
                  <a:pt x="115" y="0"/>
                </a:lnTo>
                <a:lnTo>
                  <a:pt x="117" y="0"/>
                </a:lnTo>
                <a:lnTo>
                  <a:pt x="118" y="0"/>
                </a:lnTo>
                <a:lnTo>
                  <a:pt x="126" y="0"/>
                </a:lnTo>
                <a:lnTo>
                  <a:pt x="127" y="0"/>
                </a:lnTo>
                <a:lnTo>
                  <a:pt x="128" y="0"/>
                </a:lnTo>
                <a:lnTo>
                  <a:pt x="130" y="0"/>
                </a:lnTo>
                <a:lnTo>
                  <a:pt x="131" y="0"/>
                </a:lnTo>
                <a:lnTo>
                  <a:pt x="133" y="0"/>
                </a:lnTo>
                <a:lnTo>
                  <a:pt x="135" y="0"/>
                </a:lnTo>
                <a:lnTo>
                  <a:pt x="138" y="0"/>
                </a:lnTo>
                <a:lnTo>
                  <a:pt x="139" y="0"/>
                </a:lnTo>
                <a:lnTo>
                  <a:pt x="141" y="0"/>
                </a:lnTo>
                <a:lnTo>
                  <a:pt x="143" y="0"/>
                </a:lnTo>
                <a:lnTo>
                  <a:pt x="146" y="0"/>
                </a:lnTo>
                <a:lnTo>
                  <a:pt x="148" y="0"/>
                </a:lnTo>
                <a:lnTo>
                  <a:pt x="149" y="0"/>
                </a:lnTo>
                <a:lnTo>
                  <a:pt x="150" y="0"/>
                </a:lnTo>
                <a:lnTo>
                  <a:pt x="151" y="0"/>
                </a:lnTo>
                <a:lnTo>
                  <a:pt x="152" y="0"/>
                </a:lnTo>
                <a:lnTo>
                  <a:pt x="154" y="0"/>
                </a:lnTo>
                <a:lnTo>
                  <a:pt x="157" y="0"/>
                </a:lnTo>
                <a:lnTo>
                  <a:pt x="160" y="0"/>
                </a:lnTo>
                <a:lnTo>
                  <a:pt x="162" y="0"/>
                </a:lnTo>
                <a:lnTo>
                  <a:pt x="162" y="3"/>
                </a:lnTo>
                <a:lnTo>
                  <a:pt x="162" y="5"/>
                </a:lnTo>
                <a:lnTo>
                  <a:pt x="163" y="7"/>
                </a:lnTo>
                <a:lnTo>
                  <a:pt x="163" y="8"/>
                </a:lnTo>
                <a:lnTo>
                  <a:pt x="163" y="10"/>
                </a:lnTo>
                <a:lnTo>
                  <a:pt x="165" y="10"/>
                </a:lnTo>
                <a:lnTo>
                  <a:pt x="167" y="10"/>
                </a:lnTo>
                <a:lnTo>
                  <a:pt x="172" y="10"/>
                </a:lnTo>
                <a:lnTo>
                  <a:pt x="178" y="10"/>
                </a:lnTo>
                <a:lnTo>
                  <a:pt x="180" y="10"/>
                </a:lnTo>
                <a:lnTo>
                  <a:pt x="188" y="10"/>
                </a:lnTo>
                <a:lnTo>
                  <a:pt x="190" y="10"/>
                </a:lnTo>
                <a:lnTo>
                  <a:pt x="195" y="10"/>
                </a:lnTo>
                <a:lnTo>
                  <a:pt x="197" y="10"/>
                </a:lnTo>
                <a:lnTo>
                  <a:pt x="198" y="10"/>
                </a:lnTo>
                <a:lnTo>
                  <a:pt x="199" y="10"/>
                </a:lnTo>
                <a:lnTo>
                  <a:pt x="200" y="10"/>
                </a:lnTo>
                <a:lnTo>
                  <a:pt x="202" y="10"/>
                </a:lnTo>
                <a:lnTo>
                  <a:pt x="203" y="10"/>
                </a:lnTo>
                <a:lnTo>
                  <a:pt x="204" y="10"/>
                </a:lnTo>
                <a:lnTo>
                  <a:pt x="205" y="10"/>
                </a:lnTo>
                <a:lnTo>
                  <a:pt x="206" y="10"/>
                </a:lnTo>
                <a:lnTo>
                  <a:pt x="207" y="10"/>
                </a:lnTo>
                <a:lnTo>
                  <a:pt x="208" y="10"/>
                </a:lnTo>
                <a:lnTo>
                  <a:pt x="211" y="10"/>
                </a:lnTo>
                <a:lnTo>
                  <a:pt x="212" y="10"/>
                </a:lnTo>
                <a:lnTo>
                  <a:pt x="215" y="10"/>
                </a:lnTo>
                <a:lnTo>
                  <a:pt x="215" y="14"/>
                </a:lnTo>
                <a:lnTo>
                  <a:pt x="215" y="15"/>
                </a:lnTo>
                <a:lnTo>
                  <a:pt x="215" y="16"/>
                </a:lnTo>
                <a:lnTo>
                  <a:pt x="215" y="18"/>
                </a:lnTo>
                <a:lnTo>
                  <a:pt x="215" y="19"/>
                </a:lnTo>
                <a:lnTo>
                  <a:pt x="215" y="20"/>
                </a:lnTo>
                <a:lnTo>
                  <a:pt x="215" y="21"/>
                </a:lnTo>
                <a:lnTo>
                  <a:pt x="215" y="22"/>
                </a:lnTo>
                <a:lnTo>
                  <a:pt x="215" y="26"/>
                </a:lnTo>
                <a:lnTo>
                  <a:pt x="215" y="27"/>
                </a:lnTo>
                <a:lnTo>
                  <a:pt x="215" y="30"/>
                </a:lnTo>
                <a:lnTo>
                  <a:pt x="215" y="31"/>
                </a:lnTo>
                <a:lnTo>
                  <a:pt x="215" y="32"/>
                </a:lnTo>
                <a:lnTo>
                  <a:pt x="215" y="35"/>
                </a:lnTo>
                <a:lnTo>
                  <a:pt x="215" y="36"/>
                </a:lnTo>
                <a:lnTo>
                  <a:pt x="215" y="42"/>
                </a:lnTo>
                <a:lnTo>
                  <a:pt x="215" y="44"/>
                </a:lnTo>
                <a:lnTo>
                  <a:pt x="215" y="45"/>
                </a:lnTo>
                <a:lnTo>
                  <a:pt x="215" y="46"/>
                </a:lnTo>
                <a:lnTo>
                  <a:pt x="215" y="47"/>
                </a:lnTo>
                <a:lnTo>
                  <a:pt x="215" y="48"/>
                </a:lnTo>
                <a:lnTo>
                  <a:pt x="215" y="51"/>
                </a:lnTo>
                <a:lnTo>
                  <a:pt x="215" y="52"/>
                </a:lnTo>
                <a:lnTo>
                  <a:pt x="215" y="53"/>
                </a:lnTo>
                <a:lnTo>
                  <a:pt x="215" y="55"/>
                </a:lnTo>
                <a:lnTo>
                  <a:pt x="215" y="58"/>
                </a:lnTo>
                <a:lnTo>
                  <a:pt x="215" y="59"/>
                </a:lnTo>
                <a:lnTo>
                  <a:pt x="215" y="67"/>
                </a:lnTo>
                <a:lnTo>
                  <a:pt x="215" y="68"/>
                </a:lnTo>
                <a:lnTo>
                  <a:pt x="215" y="74"/>
                </a:lnTo>
                <a:lnTo>
                  <a:pt x="215" y="76"/>
                </a:lnTo>
                <a:lnTo>
                  <a:pt x="215" y="77"/>
                </a:lnTo>
                <a:lnTo>
                  <a:pt x="215" y="79"/>
                </a:lnTo>
                <a:lnTo>
                  <a:pt x="215" y="80"/>
                </a:lnTo>
                <a:lnTo>
                  <a:pt x="215" y="83"/>
                </a:lnTo>
                <a:lnTo>
                  <a:pt x="215" y="85"/>
                </a:lnTo>
                <a:lnTo>
                  <a:pt x="215" y="86"/>
                </a:lnTo>
                <a:lnTo>
                  <a:pt x="215" y="88"/>
                </a:lnTo>
                <a:lnTo>
                  <a:pt x="215" y="91"/>
                </a:lnTo>
                <a:lnTo>
                  <a:pt x="215" y="92"/>
                </a:lnTo>
                <a:lnTo>
                  <a:pt x="216" y="102"/>
                </a:lnTo>
                <a:lnTo>
                  <a:pt x="216" y="103"/>
                </a:lnTo>
                <a:lnTo>
                  <a:pt x="216" y="107"/>
                </a:lnTo>
                <a:lnTo>
                  <a:pt x="216" y="111"/>
                </a:lnTo>
                <a:lnTo>
                  <a:pt x="216" y="120"/>
                </a:lnTo>
                <a:lnTo>
                  <a:pt x="216" y="127"/>
                </a:lnTo>
                <a:lnTo>
                  <a:pt x="216" y="131"/>
                </a:lnTo>
                <a:lnTo>
                  <a:pt x="216" y="133"/>
                </a:lnTo>
                <a:lnTo>
                  <a:pt x="216" y="136"/>
                </a:lnTo>
                <a:lnTo>
                  <a:pt x="216" y="142"/>
                </a:lnTo>
                <a:lnTo>
                  <a:pt x="216" y="144"/>
                </a:lnTo>
                <a:lnTo>
                  <a:pt x="216" y="146"/>
                </a:lnTo>
                <a:lnTo>
                  <a:pt x="216" y="147"/>
                </a:lnTo>
                <a:lnTo>
                  <a:pt x="216" y="148"/>
                </a:lnTo>
                <a:lnTo>
                  <a:pt x="216" y="149"/>
                </a:lnTo>
                <a:lnTo>
                  <a:pt x="216" y="150"/>
                </a:lnTo>
                <a:lnTo>
                  <a:pt x="216" y="151"/>
                </a:lnTo>
                <a:lnTo>
                  <a:pt x="216" y="154"/>
                </a:lnTo>
                <a:lnTo>
                  <a:pt x="216" y="157"/>
                </a:lnTo>
                <a:lnTo>
                  <a:pt x="216" y="158"/>
                </a:lnTo>
                <a:lnTo>
                  <a:pt x="216" y="159"/>
                </a:lnTo>
                <a:lnTo>
                  <a:pt x="216" y="160"/>
                </a:lnTo>
                <a:lnTo>
                  <a:pt x="216" y="162"/>
                </a:lnTo>
                <a:lnTo>
                  <a:pt x="216" y="163"/>
                </a:lnTo>
                <a:lnTo>
                  <a:pt x="216" y="164"/>
                </a:lnTo>
                <a:lnTo>
                  <a:pt x="216" y="165"/>
                </a:lnTo>
                <a:lnTo>
                  <a:pt x="216" y="167"/>
                </a:lnTo>
                <a:lnTo>
                  <a:pt x="216" y="168"/>
                </a:lnTo>
                <a:lnTo>
                  <a:pt x="216" y="170"/>
                </a:lnTo>
                <a:lnTo>
                  <a:pt x="216" y="172"/>
                </a:lnTo>
                <a:lnTo>
                  <a:pt x="216" y="174"/>
                </a:lnTo>
                <a:lnTo>
                  <a:pt x="216" y="175"/>
                </a:lnTo>
                <a:lnTo>
                  <a:pt x="216" y="178"/>
                </a:lnTo>
                <a:lnTo>
                  <a:pt x="216" y="181"/>
                </a:lnTo>
                <a:lnTo>
                  <a:pt x="216" y="182"/>
                </a:lnTo>
                <a:lnTo>
                  <a:pt x="216" y="183"/>
                </a:lnTo>
                <a:lnTo>
                  <a:pt x="216" y="186"/>
                </a:lnTo>
                <a:lnTo>
                  <a:pt x="216" y="187"/>
                </a:lnTo>
                <a:lnTo>
                  <a:pt x="215" y="187"/>
                </a:lnTo>
                <a:lnTo>
                  <a:pt x="214" y="187"/>
                </a:lnTo>
                <a:lnTo>
                  <a:pt x="211" y="188"/>
                </a:lnTo>
                <a:lnTo>
                  <a:pt x="210" y="188"/>
                </a:lnTo>
                <a:lnTo>
                  <a:pt x="207" y="188"/>
                </a:lnTo>
                <a:lnTo>
                  <a:pt x="205" y="188"/>
                </a:lnTo>
                <a:lnTo>
                  <a:pt x="202" y="188"/>
                </a:lnTo>
                <a:lnTo>
                  <a:pt x="200" y="188"/>
                </a:lnTo>
                <a:lnTo>
                  <a:pt x="199" y="188"/>
                </a:lnTo>
                <a:lnTo>
                  <a:pt x="198" y="188"/>
                </a:lnTo>
                <a:lnTo>
                  <a:pt x="194" y="188"/>
                </a:lnTo>
                <a:lnTo>
                  <a:pt x="192" y="188"/>
                </a:lnTo>
                <a:lnTo>
                  <a:pt x="191" y="188"/>
                </a:lnTo>
                <a:lnTo>
                  <a:pt x="189" y="188"/>
                </a:lnTo>
                <a:lnTo>
                  <a:pt x="188" y="188"/>
                </a:lnTo>
                <a:lnTo>
                  <a:pt x="186" y="188"/>
                </a:lnTo>
                <a:lnTo>
                  <a:pt x="183" y="188"/>
                </a:lnTo>
                <a:lnTo>
                  <a:pt x="182" y="188"/>
                </a:lnTo>
                <a:lnTo>
                  <a:pt x="179" y="188"/>
                </a:lnTo>
                <a:lnTo>
                  <a:pt x="176" y="188"/>
                </a:lnTo>
                <a:lnTo>
                  <a:pt x="174" y="188"/>
                </a:lnTo>
                <a:lnTo>
                  <a:pt x="173" y="188"/>
                </a:lnTo>
                <a:lnTo>
                  <a:pt x="171" y="188"/>
                </a:lnTo>
                <a:lnTo>
                  <a:pt x="167" y="188"/>
                </a:lnTo>
                <a:lnTo>
                  <a:pt x="165" y="188"/>
                </a:lnTo>
                <a:lnTo>
                  <a:pt x="164" y="188"/>
                </a:lnTo>
                <a:lnTo>
                  <a:pt x="160" y="188"/>
                </a:lnTo>
                <a:lnTo>
                  <a:pt x="157" y="188"/>
                </a:lnTo>
                <a:lnTo>
                  <a:pt x="155" y="188"/>
                </a:lnTo>
                <a:lnTo>
                  <a:pt x="150" y="188"/>
                </a:lnTo>
                <a:lnTo>
                  <a:pt x="149" y="188"/>
                </a:lnTo>
                <a:lnTo>
                  <a:pt x="147" y="188"/>
                </a:lnTo>
                <a:lnTo>
                  <a:pt x="142" y="188"/>
                </a:lnTo>
                <a:lnTo>
                  <a:pt x="138" y="188"/>
                </a:lnTo>
                <a:lnTo>
                  <a:pt x="130" y="188"/>
                </a:lnTo>
                <a:lnTo>
                  <a:pt x="128" y="188"/>
                </a:lnTo>
                <a:lnTo>
                  <a:pt x="127" y="188"/>
                </a:lnTo>
                <a:lnTo>
                  <a:pt x="125" y="188"/>
                </a:lnTo>
                <a:lnTo>
                  <a:pt x="124" y="188"/>
                </a:lnTo>
                <a:lnTo>
                  <a:pt x="123" y="188"/>
                </a:lnTo>
                <a:lnTo>
                  <a:pt x="119" y="188"/>
                </a:lnTo>
                <a:lnTo>
                  <a:pt x="116" y="188"/>
                </a:lnTo>
                <a:lnTo>
                  <a:pt x="115" y="188"/>
                </a:lnTo>
                <a:lnTo>
                  <a:pt x="114" y="188"/>
                </a:lnTo>
                <a:lnTo>
                  <a:pt x="110" y="188"/>
                </a:lnTo>
                <a:lnTo>
                  <a:pt x="107" y="189"/>
                </a:lnTo>
                <a:lnTo>
                  <a:pt x="103" y="189"/>
                </a:lnTo>
                <a:lnTo>
                  <a:pt x="94" y="189"/>
                </a:lnTo>
                <a:lnTo>
                  <a:pt x="90" y="189"/>
                </a:lnTo>
                <a:lnTo>
                  <a:pt x="87" y="189"/>
                </a:lnTo>
                <a:lnTo>
                  <a:pt x="85" y="189"/>
                </a:lnTo>
                <a:lnTo>
                  <a:pt x="74" y="189"/>
                </a:lnTo>
                <a:lnTo>
                  <a:pt x="72" y="189"/>
                </a:lnTo>
                <a:lnTo>
                  <a:pt x="68" y="189"/>
                </a:lnTo>
                <a:lnTo>
                  <a:pt x="67" y="189"/>
                </a:lnTo>
                <a:lnTo>
                  <a:pt x="63" y="189"/>
                </a:lnTo>
                <a:lnTo>
                  <a:pt x="60" y="189"/>
                </a:lnTo>
                <a:lnTo>
                  <a:pt x="58" y="189"/>
                </a:lnTo>
                <a:lnTo>
                  <a:pt x="56" y="189"/>
                </a:lnTo>
                <a:lnTo>
                  <a:pt x="51" y="189"/>
                </a:lnTo>
                <a:lnTo>
                  <a:pt x="43" y="189"/>
                </a:lnTo>
                <a:lnTo>
                  <a:pt x="40" y="189"/>
                </a:lnTo>
                <a:lnTo>
                  <a:pt x="38" y="189"/>
                </a:lnTo>
                <a:lnTo>
                  <a:pt x="34" y="189"/>
                </a:lnTo>
                <a:lnTo>
                  <a:pt x="27" y="189"/>
                </a:lnTo>
                <a:lnTo>
                  <a:pt x="26" y="189"/>
                </a:lnTo>
                <a:lnTo>
                  <a:pt x="19" y="189"/>
                </a:lnTo>
                <a:lnTo>
                  <a:pt x="16" y="189"/>
                </a:lnTo>
                <a:lnTo>
                  <a:pt x="15" y="189"/>
                </a:lnTo>
                <a:lnTo>
                  <a:pt x="8" y="189"/>
                </a:lnTo>
                <a:lnTo>
                  <a:pt x="3" y="189"/>
                </a:lnTo>
                <a:lnTo>
                  <a:pt x="3" y="187"/>
                </a:lnTo>
                <a:lnTo>
                  <a:pt x="2" y="182"/>
                </a:lnTo>
                <a:lnTo>
                  <a:pt x="2" y="181"/>
                </a:lnTo>
                <a:lnTo>
                  <a:pt x="2" y="172"/>
                </a:lnTo>
                <a:lnTo>
                  <a:pt x="2" y="163"/>
                </a:lnTo>
                <a:lnTo>
                  <a:pt x="2" y="158"/>
                </a:lnTo>
                <a:lnTo>
                  <a:pt x="2" y="143"/>
                </a:lnTo>
                <a:lnTo>
                  <a:pt x="2" y="142"/>
                </a:lnTo>
                <a:lnTo>
                  <a:pt x="2" y="141"/>
                </a:lnTo>
                <a:lnTo>
                  <a:pt x="2" y="135"/>
                </a:lnTo>
                <a:lnTo>
                  <a:pt x="2" y="132"/>
                </a:lnTo>
                <a:lnTo>
                  <a:pt x="2" y="127"/>
                </a:lnTo>
                <a:lnTo>
                  <a:pt x="2" y="126"/>
                </a:lnTo>
                <a:lnTo>
                  <a:pt x="2" y="123"/>
                </a:lnTo>
                <a:lnTo>
                  <a:pt x="2" y="119"/>
                </a:lnTo>
                <a:lnTo>
                  <a:pt x="2" y="117"/>
                </a:lnTo>
                <a:lnTo>
                  <a:pt x="2" y="115"/>
                </a:lnTo>
                <a:lnTo>
                  <a:pt x="2" y="112"/>
                </a:lnTo>
                <a:lnTo>
                  <a:pt x="2" y="111"/>
                </a:lnTo>
                <a:lnTo>
                  <a:pt x="2" y="106"/>
                </a:lnTo>
                <a:lnTo>
                  <a:pt x="2" y="100"/>
                </a:lnTo>
                <a:lnTo>
                  <a:pt x="2" y="99"/>
                </a:lnTo>
                <a:lnTo>
                  <a:pt x="0" y="95"/>
                </a:lnTo>
                <a:lnTo>
                  <a:pt x="0" y="93"/>
                </a:lnTo>
                <a:lnTo>
                  <a:pt x="0" y="91"/>
                </a:lnTo>
                <a:lnTo>
                  <a:pt x="0" y="90"/>
                </a:lnTo>
                <a:lnTo>
                  <a:pt x="0" y="83"/>
                </a:lnTo>
                <a:lnTo>
                  <a:pt x="0" y="82"/>
                </a:lnTo>
                <a:lnTo>
                  <a:pt x="0" y="80"/>
                </a:lnTo>
                <a:lnTo>
                  <a:pt x="0" y="78"/>
                </a:lnTo>
                <a:lnTo>
                  <a:pt x="0" y="77"/>
                </a:lnTo>
                <a:lnTo>
                  <a:pt x="0" y="75"/>
                </a:lnTo>
                <a:lnTo>
                  <a:pt x="0" y="74"/>
                </a:lnTo>
                <a:lnTo>
                  <a:pt x="0" y="71"/>
                </a:lnTo>
                <a:lnTo>
                  <a:pt x="0" y="64"/>
                </a:lnTo>
                <a:lnTo>
                  <a:pt x="0" y="63"/>
                </a:lnTo>
                <a:lnTo>
                  <a:pt x="0" y="62"/>
                </a:lnTo>
                <a:lnTo>
                  <a:pt x="0" y="59"/>
                </a:lnTo>
                <a:lnTo>
                  <a:pt x="0" y="56"/>
                </a:lnTo>
                <a:lnTo>
                  <a:pt x="0" y="55"/>
                </a:lnTo>
                <a:lnTo>
                  <a:pt x="0" y="54"/>
                </a:lnTo>
                <a:lnTo>
                  <a:pt x="0" y="52"/>
                </a:lnTo>
                <a:lnTo>
                  <a:pt x="0" y="51"/>
                </a:lnTo>
                <a:lnTo>
                  <a:pt x="0" y="50"/>
                </a:lnTo>
                <a:lnTo>
                  <a:pt x="0" y="47"/>
                </a:lnTo>
                <a:lnTo>
                  <a:pt x="0" y="43"/>
                </a:lnTo>
                <a:lnTo>
                  <a:pt x="0" y="39"/>
                </a:lnTo>
                <a:lnTo>
                  <a:pt x="0" y="38"/>
                </a:lnTo>
                <a:lnTo>
                  <a:pt x="0" y="31"/>
                </a:lnTo>
                <a:lnTo>
                  <a:pt x="0" y="30"/>
                </a:lnTo>
                <a:lnTo>
                  <a:pt x="0" y="29"/>
                </a:lnTo>
                <a:lnTo>
                  <a:pt x="0" y="23"/>
                </a:lnTo>
                <a:lnTo>
                  <a:pt x="0" y="20"/>
                </a:lnTo>
                <a:lnTo>
                  <a:pt x="0" y="19"/>
                </a:lnTo>
                <a:lnTo>
                  <a:pt x="0" y="18"/>
                </a:lnTo>
                <a:lnTo>
                  <a:pt x="0" y="15"/>
                </a:lnTo>
                <a:lnTo>
                  <a:pt x="0" y="14"/>
                </a:lnTo>
                <a:lnTo>
                  <a:pt x="0" y="13"/>
                </a:lnTo>
                <a:lnTo>
                  <a:pt x="0" y="12"/>
                </a:lnTo>
                <a:lnTo>
                  <a:pt x="0" y="4"/>
                </a:lnTo>
                <a:lnTo>
                  <a:pt x="0" y="2"/>
                </a:lnTo>
                <a:lnTo>
                  <a:pt x="8" y="2"/>
                </a:lnTo>
                <a:lnTo>
                  <a:pt x="10" y="2"/>
                </a:lnTo>
                <a:lnTo>
                  <a:pt x="11" y="2"/>
                </a:lnTo>
                <a:lnTo>
                  <a:pt x="12" y="2"/>
                </a:lnTo>
                <a:lnTo>
                  <a:pt x="13" y="2"/>
                </a:lnTo>
                <a:lnTo>
                  <a:pt x="20" y="2"/>
                </a:lnTo>
                <a:lnTo>
                  <a:pt x="23" y="2"/>
                </a:lnTo>
                <a:lnTo>
                  <a:pt x="32" y="2"/>
                </a:lnTo>
                <a:lnTo>
                  <a:pt x="35" y="2"/>
                </a:lnTo>
                <a:lnTo>
                  <a:pt x="36" y="2"/>
                </a:lnTo>
                <a:lnTo>
                  <a:pt x="37" y="2"/>
                </a:lnTo>
                <a:lnTo>
                  <a:pt x="38" y="2"/>
                </a:lnTo>
                <a:lnTo>
                  <a:pt x="39" y="2"/>
                </a:lnTo>
                <a:lnTo>
                  <a:pt x="50" y="2"/>
                </a:lnTo>
                <a:lnTo>
                  <a:pt x="55" y="2"/>
                </a:lnTo>
                <a:lnTo>
                  <a:pt x="58" y="0"/>
                </a:lnTo>
                <a:lnTo>
                  <a:pt x="59" y="0"/>
                </a:lnTo>
                <a:lnTo>
                  <a:pt x="61" y="0"/>
                </a:lnTo>
                <a:lnTo>
                  <a:pt x="62" y="0"/>
                </a:lnTo>
                <a:lnTo>
                  <a:pt x="67" y="0"/>
                </a:lnTo>
                <a:lnTo>
                  <a:pt x="68" y="0"/>
                </a:lnTo>
                <a:lnTo>
                  <a:pt x="71" y="0"/>
                </a:lnTo>
                <a:lnTo>
                  <a:pt x="72" y="0"/>
                </a:lnTo>
                <a:lnTo>
                  <a:pt x="74" y="0"/>
                </a:lnTo>
                <a:lnTo>
                  <a:pt x="76" y="0"/>
                </a:lnTo>
                <a:lnTo>
                  <a:pt x="77" y="0"/>
                </a:lnTo>
                <a:lnTo>
                  <a:pt x="79" y="0"/>
                </a:lnTo>
                <a:lnTo>
                  <a:pt x="80" y="0"/>
                </a:lnTo>
                <a:lnTo>
                  <a:pt x="82" y="0"/>
                </a:lnTo>
                <a:lnTo>
                  <a:pt x="84" y="0"/>
                </a:lnTo>
                <a:lnTo>
                  <a:pt x="85" y="0"/>
                </a:lnTo>
                <a:lnTo>
                  <a:pt x="93" y="0"/>
                </a:lnTo>
                <a:lnTo>
                  <a:pt x="95" y="0"/>
                </a:lnTo>
                <a:lnTo>
                  <a:pt x="96" y="0"/>
                </a:lnTo>
                <a:lnTo>
                  <a:pt x="98" y="0"/>
                </a:lnTo>
                <a:lnTo>
                  <a:pt x="100" y="0"/>
                </a:lnTo>
                <a:lnTo>
                  <a:pt x="102" y="0"/>
                </a:lnTo>
                <a:lnTo>
                  <a:pt x="103" y="0"/>
                </a:lnTo>
                <a:lnTo>
                  <a:pt x="107" y="0"/>
                </a:lnTo>
                <a:lnTo>
                  <a:pt x="109" y="0"/>
                </a:lnTo>
                <a:close/>
              </a:path>
            </a:pathLst>
          </a:custGeom>
          <a:solidFill>
            <a:schemeClr val="accent3"/>
          </a:solidFill>
          <a:ln w="3175">
            <a:solidFill>
              <a:schemeClr val="tx1">
                <a:lumMod val="95000"/>
                <a:lumOff val="5000"/>
              </a:schemeClr>
            </a:solidFill>
            <a:prstDash val="solid"/>
            <a:round/>
            <a:headEnd/>
            <a:tailEnd/>
          </a:ln>
        </p:spPr>
        <p:txBody>
          <a:bodyPr/>
          <a:lstStyle/>
          <a:p>
            <a:endParaRPr lang="en-US" dirty="0"/>
          </a:p>
        </p:txBody>
      </p:sp>
      <p:sp>
        <p:nvSpPr>
          <p:cNvPr id="137" name="Freeform 118"/>
          <p:cNvSpPr>
            <a:spLocks/>
          </p:cNvSpPr>
          <p:nvPr/>
        </p:nvSpPr>
        <p:spPr bwMode="auto">
          <a:xfrm>
            <a:off x="6824136" y="874027"/>
            <a:ext cx="511106" cy="514604"/>
          </a:xfrm>
          <a:custGeom>
            <a:avLst/>
            <a:gdLst>
              <a:gd name="T0" fmla="*/ 197 w 197"/>
              <a:gd name="T1" fmla="*/ 8 h 234"/>
              <a:gd name="T2" fmla="*/ 196 w 197"/>
              <a:gd name="T3" fmla="*/ 20 h 234"/>
              <a:gd name="T4" fmla="*/ 195 w 197"/>
              <a:gd name="T5" fmla="*/ 28 h 234"/>
              <a:gd name="T6" fmla="*/ 195 w 197"/>
              <a:gd name="T7" fmla="*/ 34 h 234"/>
              <a:gd name="T8" fmla="*/ 193 w 197"/>
              <a:gd name="T9" fmla="*/ 47 h 234"/>
              <a:gd name="T10" fmla="*/ 192 w 197"/>
              <a:gd name="T11" fmla="*/ 56 h 234"/>
              <a:gd name="T12" fmla="*/ 190 w 197"/>
              <a:gd name="T13" fmla="*/ 87 h 234"/>
              <a:gd name="T14" fmla="*/ 189 w 197"/>
              <a:gd name="T15" fmla="*/ 100 h 234"/>
              <a:gd name="T16" fmla="*/ 187 w 197"/>
              <a:gd name="T17" fmla="*/ 117 h 234"/>
              <a:gd name="T18" fmla="*/ 184 w 197"/>
              <a:gd name="T19" fmla="*/ 144 h 234"/>
              <a:gd name="T20" fmla="*/ 183 w 197"/>
              <a:gd name="T21" fmla="*/ 160 h 234"/>
              <a:gd name="T22" fmla="*/ 179 w 197"/>
              <a:gd name="T23" fmla="*/ 206 h 234"/>
              <a:gd name="T24" fmla="*/ 176 w 197"/>
              <a:gd name="T25" fmla="*/ 231 h 234"/>
              <a:gd name="T26" fmla="*/ 152 w 197"/>
              <a:gd name="T27" fmla="*/ 232 h 234"/>
              <a:gd name="T28" fmla="*/ 126 w 197"/>
              <a:gd name="T29" fmla="*/ 232 h 234"/>
              <a:gd name="T30" fmla="*/ 111 w 197"/>
              <a:gd name="T31" fmla="*/ 232 h 234"/>
              <a:gd name="T32" fmla="*/ 89 w 197"/>
              <a:gd name="T33" fmla="*/ 232 h 234"/>
              <a:gd name="T34" fmla="*/ 84 w 197"/>
              <a:gd name="T35" fmla="*/ 232 h 234"/>
              <a:gd name="T36" fmla="*/ 77 w 197"/>
              <a:gd name="T37" fmla="*/ 234 h 234"/>
              <a:gd name="T38" fmla="*/ 63 w 197"/>
              <a:gd name="T39" fmla="*/ 234 h 234"/>
              <a:gd name="T40" fmla="*/ 39 w 197"/>
              <a:gd name="T41" fmla="*/ 232 h 234"/>
              <a:gd name="T42" fmla="*/ 22 w 197"/>
              <a:gd name="T43" fmla="*/ 232 h 234"/>
              <a:gd name="T44" fmla="*/ 7 w 197"/>
              <a:gd name="T45" fmla="*/ 234 h 234"/>
              <a:gd name="T46" fmla="*/ 2 w 197"/>
              <a:gd name="T47" fmla="*/ 224 h 234"/>
              <a:gd name="T48" fmla="*/ 2 w 197"/>
              <a:gd name="T49" fmla="*/ 208 h 234"/>
              <a:gd name="T50" fmla="*/ 2 w 197"/>
              <a:gd name="T51" fmla="*/ 204 h 234"/>
              <a:gd name="T52" fmla="*/ 2 w 197"/>
              <a:gd name="T53" fmla="*/ 178 h 234"/>
              <a:gd name="T54" fmla="*/ 1 w 197"/>
              <a:gd name="T55" fmla="*/ 163 h 234"/>
              <a:gd name="T56" fmla="*/ 1 w 197"/>
              <a:gd name="T57" fmla="*/ 148 h 234"/>
              <a:gd name="T58" fmla="*/ 1 w 197"/>
              <a:gd name="T59" fmla="*/ 139 h 234"/>
              <a:gd name="T60" fmla="*/ 1 w 197"/>
              <a:gd name="T61" fmla="*/ 135 h 234"/>
              <a:gd name="T62" fmla="*/ 1 w 197"/>
              <a:gd name="T63" fmla="*/ 125 h 234"/>
              <a:gd name="T64" fmla="*/ 0 w 197"/>
              <a:gd name="T65" fmla="*/ 114 h 234"/>
              <a:gd name="T66" fmla="*/ 0 w 197"/>
              <a:gd name="T67" fmla="*/ 88 h 234"/>
              <a:gd name="T68" fmla="*/ 0 w 197"/>
              <a:gd name="T69" fmla="*/ 80 h 234"/>
              <a:gd name="T70" fmla="*/ 1 w 197"/>
              <a:gd name="T71" fmla="*/ 72 h 234"/>
              <a:gd name="T72" fmla="*/ 1 w 197"/>
              <a:gd name="T73" fmla="*/ 66 h 234"/>
              <a:gd name="T74" fmla="*/ 1 w 197"/>
              <a:gd name="T75" fmla="*/ 55 h 234"/>
              <a:gd name="T76" fmla="*/ 1 w 197"/>
              <a:gd name="T77" fmla="*/ 32 h 234"/>
              <a:gd name="T78" fmla="*/ 1 w 197"/>
              <a:gd name="T79" fmla="*/ 6 h 234"/>
              <a:gd name="T80" fmla="*/ 20 w 197"/>
              <a:gd name="T81" fmla="*/ 2 h 234"/>
              <a:gd name="T82" fmla="*/ 33 w 197"/>
              <a:gd name="T83" fmla="*/ 2 h 234"/>
              <a:gd name="T84" fmla="*/ 61 w 197"/>
              <a:gd name="T85" fmla="*/ 2 h 234"/>
              <a:gd name="T86" fmla="*/ 86 w 197"/>
              <a:gd name="T87" fmla="*/ 2 h 234"/>
              <a:gd name="T88" fmla="*/ 95 w 197"/>
              <a:gd name="T89" fmla="*/ 2 h 234"/>
              <a:gd name="T90" fmla="*/ 103 w 197"/>
              <a:gd name="T91" fmla="*/ 2 h 234"/>
              <a:gd name="T92" fmla="*/ 115 w 197"/>
              <a:gd name="T93" fmla="*/ 2 h 234"/>
              <a:gd name="T94" fmla="*/ 129 w 197"/>
              <a:gd name="T95" fmla="*/ 2 h 234"/>
              <a:gd name="T96" fmla="*/ 137 w 197"/>
              <a:gd name="T97" fmla="*/ 2 h 234"/>
              <a:gd name="T98" fmla="*/ 148 w 197"/>
              <a:gd name="T99" fmla="*/ 0 h 234"/>
              <a:gd name="T100" fmla="*/ 167 w 197"/>
              <a:gd name="T101" fmla="*/ 0 h 234"/>
              <a:gd name="T102" fmla="*/ 172 w 197"/>
              <a:gd name="T103" fmla="*/ 0 h 234"/>
              <a:gd name="T104" fmla="*/ 176 w 197"/>
              <a:gd name="T105" fmla="*/ 0 h 234"/>
              <a:gd name="T106" fmla="*/ 179 w 197"/>
              <a:gd name="T107" fmla="*/ 0 h 234"/>
              <a:gd name="T108" fmla="*/ 184 w 197"/>
              <a:gd name="T109" fmla="*/ 0 h 234"/>
              <a:gd name="T110" fmla="*/ 192 w 197"/>
              <a:gd name="T111" fmla="*/ 0 h 23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7" h="234">
                <a:moveTo>
                  <a:pt x="197" y="0"/>
                </a:moveTo>
                <a:lnTo>
                  <a:pt x="197" y="2"/>
                </a:lnTo>
                <a:lnTo>
                  <a:pt x="197" y="3"/>
                </a:lnTo>
                <a:lnTo>
                  <a:pt x="197" y="4"/>
                </a:lnTo>
                <a:lnTo>
                  <a:pt x="197" y="6"/>
                </a:lnTo>
                <a:lnTo>
                  <a:pt x="197" y="7"/>
                </a:lnTo>
                <a:lnTo>
                  <a:pt x="197" y="8"/>
                </a:lnTo>
                <a:lnTo>
                  <a:pt x="196" y="13"/>
                </a:lnTo>
                <a:lnTo>
                  <a:pt x="196" y="14"/>
                </a:lnTo>
                <a:lnTo>
                  <a:pt x="196" y="15"/>
                </a:lnTo>
                <a:lnTo>
                  <a:pt x="196" y="18"/>
                </a:lnTo>
                <a:lnTo>
                  <a:pt x="196" y="19"/>
                </a:lnTo>
                <a:lnTo>
                  <a:pt x="196" y="20"/>
                </a:lnTo>
                <a:lnTo>
                  <a:pt x="196" y="22"/>
                </a:lnTo>
                <a:lnTo>
                  <a:pt x="196" y="24"/>
                </a:lnTo>
                <a:lnTo>
                  <a:pt x="195" y="24"/>
                </a:lnTo>
                <a:lnTo>
                  <a:pt x="195" y="27"/>
                </a:lnTo>
                <a:lnTo>
                  <a:pt x="195" y="28"/>
                </a:lnTo>
                <a:lnTo>
                  <a:pt x="195" y="29"/>
                </a:lnTo>
                <a:lnTo>
                  <a:pt x="195" y="30"/>
                </a:lnTo>
                <a:lnTo>
                  <a:pt x="195" y="31"/>
                </a:lnTo>
                <a:lnTo>
                  <a:pt x="195" y="34"/>
                </a:lnTo>
                <a:lnTo>
                  <a:pt x="195" y="36"/>
                </a:lnTo>
                <a:lnTo>
                  <a:pt x="195" y="37"/>
                </a:lnTo>
                <a:lnTo>
                  <a:pt x="195" y="38"/>
                </a:lnTo>
                <a:lnTo>
                  <a:pt x="193" y="39"/>
                </a:lnTo>
                <a:lnTo>
                  <a:pt x="193" y="43"/>
                </a:lnTo>
                <a:lnTo>
                  <a:pt x="193" y="45"/>
                </a:lnTo>
                <a:lnTo>
                  <a:pt x="193" y="46"/>
                </a:lnTo>
                <a:lnTo>
                  <a:pt x="193" y="47"/>
                </a:lnTo>
                <a:lnTo>
                  <a:pt x="193" y="48"/>
                </a:lnTo>
                <a:lnTo>
                  <a:pt x="193" y="50"/>
                </a:lnTo>
                <a:lnTo>
                  <a:pt x="193" y="51"/>
                </a:lnTo>
                <a:lnTo>
                  <a:pt x="193" y="53"/>
                </a:lnTo>
                <a:lnTo>
                  <a:pt x="192" y="54"/>
                </a:lnTo>
                <a:lnTo>
                  <a:pt x="192" y="56"/>
                </a:lnTo>
                <a:lnTo>
                  <a:pt x="192" y="61"/>
                </a:lnTo>
                <a:lnTo>
                  <a:pt x="191" y="67"/>
                </a:lnTo>
                <a:lnTo>
                  <a:pt x="191" y="75"/>
                </a:lnTo>
                <a:lnTo>
                  <a:pt x="191" y="76"/>
                </a:lnTo>
                <a:lnTo>
                  <a:pt x="190" y="78"/>
                </a:lnTo>
                <a:lnTo>
                  <a:pt x="190" y="84"/>
                </a:lnTo>
                <a:lnTo>
                  <a:pt x="190" y="87"/>
                </a:lnTo>
                <a:lnTo>
                  <a:pt x="190" y="88"/>
                </a:lnTo>
                <a:lnTo>
                  <a:pt x="190" y="90"/>
                </a:lnTo>
                <a:lnTo>
                  <a:pt x="190" y="91"/>
                </a:lnTo>
                <a:lnTo>
                  <a:pt x="189" y="92"/>
                </a:lnTo>
                <a:lnTo>
                  <a:pt x="189" y="99"/>
                </a:lnTo>
                <a:lnTo>
                  <a:pt x="189" y="100"/>
                </a:lnTo>
                <a:lnTo>
                  <a:pt x="189" y="102"/>
                </a:lnTo>
                <a:lnTo>
                  <a:pt x="189" y="104"/>
                </a:lnTo>
                <a:lnTo>
                  <a:pt x="188" y="104"/>
                </a:lnTo>
                <a:lnTo>
                  <a:pt x="188" y="106"/>
                </a:lnTo>
                <a:lnTo>
                  <a:pt x="188" y="108"/>
                </a:lnTo>
                <a:lnTo>
                  <a:pt x="188" y="112"/>
                </a:lnTo>
                <a:lnTo>
                  <a:pt x="188" y="115"/>
                </a:lnTo>
                <a:lnTo>
                  <a:pt x="187" y="117"/>
                </a:lnTo>
                <a:lnTo>
                  <a:pt x="187" y="120"/>
                </a:lnTo>
                <a:lnTo>
                  <a:pt x="187" y="123"/>
                </a:lnTo>
                <a:lnTo>
                  <a:pt x="187" y="126"/>
                </a:lnTo>
                <a:lnTo>
                  <a:pt x="187" y="127"/>
                </a:lnTo>
                <a:lnTo>
                  <a:pt x="185" y="131"/>
                </a:lnTo>
                <a:lnTo>
                  <a:pt x="185" y="132"/>
                </a:lnTo>
                <a:lnTo>
                  <a:pt x="185" y="133"/>
                </a:lnTo>
                <a:lnTo>
                  <a:pt x="184" y="144"/>
                </a:lnTo>
                <a:lnTo>
                  <a:pt x="184" y="149"/>
                </a:lnTo>
                <a:lnTo>
                  <a:pt x="184" y="151"/>
                </a:lnTo>
                <a:lnTo>
                  <a:pt x="184" y="152"/>
                </a:lnTo>
                <a:lnTo>
                  <a:pt x="184" y="156"/>
                </a:lnTo>
                <a:lnTo>
                  <a:pt x="184" y="157"/>
                </a:lnTo>
                <a:lnTo>
                  <a:pt x="183" y="159"/>
                </a:lnTo>
                <a:lnTo>
                  <a:pt x="183" y="160"/>
                </a:lnTo>
                <a:lnTo>
                  <a:pt x="183" y="162"/>
                </a:lnTo>
                <a:lnTo>
                  <a:pt x="182" y="168"/>
                </a:lnTo>
                <a:lnTo>
                  <a:pt x="182" y="170"/>
                </a:lnTo>
                <a:lnTo>
                  <a:pt x="182" y="178"/>
                </a:lnTo>
                <a:lnTo>
                  <a:pt x="181" y="188"/>
                </a:lnTo>
                <a:lnTo>
                  <a:pt x="181" y="190"/>
                </a:lnTo>
                <a:lnTo>
                  <a:pt x="180" y="196"/>
                </a:lnTo>
                <a:lnTo>
                  <a:pt x="179" y="206"/>
                </a:lnTo>
                <a:lnTo>
                  <a:pt x="179" y="208"/>
                </a:lnTo>
                <a:lnTo>
                  <a:pt x="179" y="213"/>
                </a:lnTo>
                <a:lnTo>
                  <a:pt x="179" y="214"/>
                </a:lnTo>
                <a:lnTo>
                  <a:pt x="177" y="222"/>
                </a:lnTo>
                <a:lnTo>
                  <a:pt x="177" y="223"/>
                </a:lnTo>
                <a:lnTo>
                  <a:pt x="177" y="226"/>
                </a:lnTo>
                <a:lnTo>
                  <a:pt x="176" y="229"/>
                </a:lnTo>
                <a:lnTo>
                  <a:pt x="176" y="231"/>
                </a:lnTo>
                <a:lnTo>
                  <a:pt x="176" y="232"/>
                </a:lnTo>
                <a:lnTo>
                  <a:pt x="174" y="232"/>
                </a:lnTo>
                <a:lnTo>
                  <a:pt x="164" y="232"/>
                </a:lnTo>
                <a:lnTo>
                  <a:pt x="161" y="232"/>
                </a:lnTo>
                <a:lnTo>
                  <a:pt x="156" y="232"/>
                </a:lnTo>
                <a:lnTo>
                  <a:pt x="152" y="232"/>
                </a:lnTo>
                <a:lnTo>
                  <a:pt x="150" y="232"/>
                </a:lnTo>
                <a:lnTo>
                  <a:pt x="143" y="232"/>
                </a:lnTo>
                <a:lnTo>
                  <a:pt x="141" y="232"/>
                </a:lnTo>
                <a:lnTo>
                  <a:pt x="136" y="232"/>
                </a:lnTo>
                <a:lnTo>
                  <a:pt x="133" y="232"/>
                </a:lnTo>
                <a:lnTo>
                  <a:pt x="131" y="232"/>
                </a:lnTo>
                <a:lnTo>
                  <a:pt x="129" y="232"/>
                </a:lnTo>
                <a:lnTo>
                  <a:pt x="126" y="232"/>
                </a:lnTo>
                <a:lnTo>
                  <a:pt x="125" y="232"/>
                </a:lnTo>
                <a:lnTo>
                  <a:pt x="123" y="232"/>
                </a:lnTo>
                <a:lnTo>
                  <a:pt x="121" y="232"/>
                </a:lnTo>
                <a:lnTo>
                  <a:pt x="116" y="232"/>
                </a:lnTo>
                <a:lnTo>
                  <a:pt x="112" y="232"/>
                </a:lnTo>
                <a:lnTo>
                  <a:pt x="111" y="232"/>
                </a:lnTo>
                <a:lnTo>
                  <a:pt x="102" y="232"/>
                </a:lnTo>
                <a:lnTo>
                  <a:pt x="101" y="232"/>
                </a:lnTo>
                <a:lnTo>
                  <a:pt x="100" y="232"/>
                </a:lnTo>
                <a:lnTo>
                  <a:pt x="92" y="232"/>
                </a:lnTo>
                <a:lnTo>
                  <a:pt x="91" y="232"/>
                </a:lnTo>
                <a:lnTo>
                  <a:pt x="89" y="232"/>
                </a:lnTo>
                <a:lnTo>
                  <a:pt x="88" y="232"/>
                </a:lnTo>
                <a:lnTo>
                  <a:pt x="87" y="232"/>
                </a:lnTo>
                <a:lnTo>
                  <a:pt x="85" y="232"/>
                </a:lnTo>
                <a:lnTo>
                  <a:pt x="84" y="232"/>
                </a:lnTo>
                <a:lnTo>
                  <a:pt x="80" y="234"/>
                </a:lnTo>
                <a:lnTo>
                  <a:pt x="77" y="234"/>
                </a:lnTo>
                <a:lnTo>
                  <a:pt x="76" y="234"/>
                </a:lnTo>
                <a:lnTo>
                  <a:pt x="72" y="234"/>
                </a:lnTo>
                <a:lnTo>
                  <a:pt x="64" y="234"/>
                </a:lnTo>
                <a:lnTo>
                  <a:pt x="63" y="234"/>
                </a:lnTo>
                <a:lnTo>
                  <a:pt x="60" y="232"/>
                </a:lnTo>
                <a:lnTo>
                  <a:pt x="49" y="232"/>
                </a:lnTo>
                <a:lnTo>
                  <a:pt x="46" y="232"/>
                </a:lnTo>
                <a:lnTo>
                  <a:pt x="44" y="232"/>
                </a:lnTo>
                <a:lnTo>
                  <a:pt x="42" y="232"/>
                </a:lnTo>
                <a:lnTo>
                  <a:pt x="39" y="232"/>
                </a:lnTo>
                <a:lnTo>
                  <a:pt x="38" y="232"/>
                </a:lnTo>
                <a:lnTo>
                  <a:pt x="37" y="232"/>
                </a:lnTo>
                <a:lnTo>
                  <a:pt x="36" y="232"/>
                </a:lnTo>
                <a:lnTo>
                  <a:pt x="29" y="232"/>
                </a:lnTo>
                <a:lnTo>
                  <a:pt x="25" y="232"/>
                </a:lnTo>
                <a:lnTo>
                  <a:pt x="23" y="232"/>
                </a:lnTo>
                <a:lnTo>
                  <a:pt x="22" y="232"/>
                </a:lnTo>
                <a:lnTo>
                  <a:pt x="20" y="232"/>
                </a:lnTo>
                <a:lnTo>
                  <a:pt x="15" y="232"/>
                </a:lnTo>
                <a:lnTo>
                  <a:pt x="14" y="232"/>
                </a:lnTo>
                <a:lnTo>
                  <a:pt x="13" y="232"/>
                </a:lnTo>
                <a:lnTo>
                  <a:pt x="9" y="234"/>
                </a:lnTo>
                <a:lnTo>
                  <a:pt x="8" y="234"/>
                </a:lnTo>
                <a:lnTo>
                  <a:pt x="7" y="234"/>
                </a:lnTo>
                <a:lnTo>
                  <a:pt x="6" y="234"/>
                </a:lnTo>
                <a:lnTo>
                  <a:pt x="2" y="234"/>
                </a:lnTo>
                <a:lnTo>
                  <a:pt x="2" y="230"/>
                </a:lnTo>
                <a:lnTo>
                  <a:pt x="2" y="229"/>
                </a:lnTo>
                <a:lnTo>
                  <a:pt x="2" y="226"/>
                </a:lnTo>
                <a:lnTo>
                  <a:pt x="2" y="224"/>
                </a:lnTo>
                <a:lnTo>
                  <a:pt x="2" y="222"/>
                </a:lnTo>
                <a:lnTo>
                  <a:pt x="2" y="218"/>
                </a:lnTo>
                <a:lnTo>
                  <a:pt x="2" y="215"/>
                </a:lnTo>
                <a:lnTo>
                  <a:pt x="2" y="211"/>
                </a:lnTo>
                <a:lnTo>
                  <a:pt x="2" y="210"/>
                </a:lnTo>
                <a:lnTo>
                  <a:pt x="2" y="208"/>
                </a:lnTo>
                <a:lnTo>
                  <a:pt x="2" y="207"/>
                </a:lnTo>
                <a:lnTo>
                  <a:pt x="2" y="206"/>
                </a:lnTo>
                <a:lnTo>
                  <a:pt x="2" y="205"/>
                </a:lnTo>
                <a:lnTo>
                  <a:pt x="2" y="204"/>
                </a:lnTo>
                <a:lnTo>
                  <a:pt x="2" y="203"/>
                </a:lnTo>
                <a:lnTo>
                  <a:pt x="2" y="194"/>
                </a:lnTo>
                <a:lnTo>
                  <a:pt x="2" y="188"/>
                </a:lnTo>
                <a:lnTo>
                  <a:pt x="2" y="184"/>
                </a:lnTo>
                <a:lnTo>
                  <a:pt x="2" y="183"/>
                </a:lnTo>
                <a:lnTo>
                  <a:pt x="2" y="178"/>
                </a:lnTo>
                <a:lnTo>
                  <a:pt x="2" y="176"/>
                </a:lnTo>
                <a:lnTo>
                  <a:pt x="2" y="175"/>
                </a:lnTo>
                <a:lnTo>
                  <a:pt x="1" y="170"/>
                </a:lnTo>
                <a:lnTo>
                  <a:pt x="1" y="166"/>
                </a:lnTo>
                <a:lnTo>
                  <a:pt x="1" y="164"/>
                </a:lnTo>
                <a:lnTo>
                  <a:pt x="1" y="163"/>
                </a:lnTo>
                <a:lnTo>
                  <a:pt x="1" y="159"/>
                </a:lnTo>
                <a:lnTo>
                  <a:pt x="1" y="158"/>
                </a:lnTo>
                <a:lnTo>
                  <a:pt x="1" y="155"/>
                </a:lnTo>
                <a:lnTo>
                  <a:pt x="1" y="154"/>
                </a:lnTo>
                <a:lnTo>
                  <a:pt x="1" y="152"/>
                </a:lnTo>
                <a:lnTo>
                  <a:pt x="1" y="148"/>
                </a:lnTo>
                <a:lnTo>
                  <a:pt x="1" y="146"/>
                </a:lnTo>
                <a:lnTo>
                  <a:pt x="1" y="144"/>
                </a:lnTo>
                <a:lnTo>
                  <a:pt x="1" y="143"/>
                </a:lnTo>
                <a:lnTo>
                  <a:pt x="1" y="141"/>
                </a:lnTo>
                <a:lnTo>
                  <a:pt x="1" y="139"/>
                </a:lnTo>
                <a:lnTo>
                  <a:pt x="1" y="138"/>
                </a:lnTo>
                <a:lnTo>
                  <a:pt x="1" y="136"/>
                </a:lnTo>
                <a:lnTo>
                  <a:pt x="1" y="135"/>
                </a:lnTo>
                <a:lnTo>
                  <a:pt x="1" y="134"/>
                </a:lnTo>
                <a:lnTo>
                  <a:pt x="1" y="133"/>
                </a:lnTo>
                <a:lnTo>
                  <a:pt x="1" y="132"/>
                </a:lnTo>
                <a:lnTo>
                  <a:pt x="1" y="126"/>
                </a:lnTo>
                <a:lnTo>
                  <a:pt x="1" y="125"/>
                </a:lnTo>
                <a:lnTo>
                  <a:pt x="0" y="124"/>
                </a:lnTo>
                <a:lnTo>
                  <a:pt x="0" y="122"/>
                </a:lnTo>
                <a:lnTo>
                  <a:pt x="0" y="118"/>
                </a:lnTo>
                <a:lnTo>
                  <a:pt x="0" y="114"/>
                </a:lnTo>
                <a:lnTo>
                  <a:pt x="0" y="112"/>
                </a:lnTo>
                <a:lnTo>
                  <a:pt x="0" y="110"/>
                </a:lnTo>
                <a:lnTo>
                  <a:pt x="0" y="102"/>
                </a:lnTo>
                <a:lnTo>
                  <a:pt x="0" y="100"/>
                </a:lnTo>
                <a:lnTo>
                  <a:pt x="0" y="93"/>
                </a:lnTo>
                <a:lnTo>
                  <a:pt x="0" y="88"/>
                </a:lnTo>
                <a:lnTo>
                  <a:pt x="0" y="87"/>
                </a:lnTo>
                <a:lnTo>
                  <a:pt x="0" y="82"/>
                </a:lnTo>
                <a:lnTo>
                  <a:pt x="0" y="80"/>
                </a:lnTo>
                <a:lnTo>
                  <a:pt x="1" y="80"/>
                </a:lnTo>
                <a:lnTo>
                  <a:pt x="1" y="78"/>
                </a:lnTo>
                <a:lnTo>
                  <a:pt x="1" y="76"/>
                </a:lnTo>
                <a:lnTo>
                  <a:pt x="1" y="72"/>
                </a:lnTo>
                <a:lnTo>
                  <a:pt x="1" y="71"/>
                </a:lnTo>
                <a:lnTo>
                  <a:pt x="1" y="70"/>
                </a:lnTo>
                <a:lnTo>
                  <a:pt x="1" y="68"/>
                </a:lnTo>
                <a:lnTo>
                  <a:pt x="1" y="67"/>
                </a:lnTo>
                <a:lnTo>
                  <a:pt x="1" y="66"/>
                </a:lnTo>
                <a:lnTo>
                  <a:pt x="1" y="64"/>
                </a:lnTo>
                <a:lnTo>
                  <a:pt x="1" y="63"/>
                </a:lnTo>
                <a:lnTo>
                  <a:pt x="1" y="60"/>
                </a:lnTo>
                <a:lnTo>
                  <a:pt x="1" y="58"/>
                </a:lnTo>
                <a:lnTo>
                  <a:pt x="1" y="55"/>
                </a:lnTo>
                <a:lnTo>
                  <a:pt x="1" y="54"/>
                </a:lnTo>
                <a:lnTo>
                  <a:pt x="1" y="52"/>
                </a:lnTo>
                <a:lnTo>
                  <a:pt x="1" y="51"/>
                </a:lnTo>
                <a:lnTo>
                  <a:pt x="1" y="46"/>
                </a:lnTo>
                <a:lnTo>
                  <a:pt x="1" y="42"/>
                </a:lnTo>
                <a:lnTo>
                  <a:pt x="1" y="32"/>
                </a:lnTo>
                <a:lnTo>
                  <a:pt x="1" y="31"/>
                </a:lnTo>
                <a:lnTo>
                  <a:pt x="1" y="26"/>
                </a:lnTo>
                <a:lnTo>
                  <a:pt x="1" y="22"/>
                </a:lnTo>
                <a:lnTo>
                  <a:pt x="1" y="21"/>
                </a:lnTo>
                <a:lnTo>
                  <a:pt x="1" y="19"/>
                </a:lnTo>
                <a:lnTo>
                  <a:pt x="1" y="11"/>
                </a:lnTo>
                <a:lnTo>
                  <a:pt x="1" y="8"/>
                </a:lnTo>
                <a:lnTo>
                  <a:pt x="1" y="6"/>
                </a:lnTo>
                <a:lnTo>
                  <a:pt x="0" y="5"/>
                </a:lnTo>
                <a:lnTo>
                  <a:pt x="0" y="2"/>
                </a:lnTo>
                <a:lnTo>
                  <a:pt x="7" y="2"/>
                </a:lnTo>
                <a:lnTo>
                  <a:pt x="9" y="2"/>
                </a:lnTo>
                <a:lnTo>
                  <a:pt x="12" y="2"/>
                </a:lnTo>
                <a:lnTo>
                  <a:pt x="16" y="2"/>
                </a:lnTo>
                <a:lnTo>
                  <a:pt x="18" y="2"/>
                </a:lnTo>
                <a:lnTo>
                  <a:pt x="20" y="2"/>
                </a:lnTo>
                <a:lnTo>
                  <a:pt x="21" y="2"/>
                </a:lnTo>
                <a:lnTo>
                  <a:pt x="22" y="2"/>
                </a:lnTo>
                <a:lnTo>
                  <a:pt x="25" y="2"/>
                </a:lnTo>
                <a:lnTo>
                  <a:pt x="28" y="2"/>
                </a:lnTo>
                <a:lnTo>
                  <a:pt x="31" y="2"/>
                </a:lnTo>
                <a:lnTo>
                  <a:pt x="33" y="2"/>
                </a:lnTo>
                <a:lnTo>
                  <a:pt x="38" y="2"/>
                </a:lnTo>
                <a:lnTo>
                  <a:pt x="49" y="2"/>
                </a:lnTo>
                <a:lnTo>
                  <a:pt x="50" y="2"/>
                </a:lnTo>
                <a:lnTo>
                  <a:pt x="54" y="2"/>
                </a:lnTo>
                <a:lnTo>
                  <a:pt x="58" y="2"/>
                </a:lnTo>
                <a:lnTo>
                  <a:pt x="61" y="2"/>
                </a:lnTo>
                <a:lnTo>
                  <a:pt x="62" y="2"/>
                </a:lnTo>
                <a:lnTo>
                  <a:pt x="63" y="2"/>
                </a:lnTo>
                <a:lnTo>
                  <a:pt x="65" y="2"/>
                </a:lnTo>
                <a:lnTo>
                  <a:pt x="75" y="2"/>
                </a:lnTo>
                <a:lnTo>
                  <a:pt x="77" y="2"/>
                </a:lnTo>
                <a:lnTo>
                  <a:pt x="79" y="2"/>
                </a:lnTo>
                <a:lnTo>
                  <a:pt x="80" y="2"/>
                </a:lnTo>
                <a:lnTo>
                  <a:pt x="86" y="2"/>
                </a:lnTo>
                <a:lnTo>
                  <a:pt x="87" y="2"/>
                </a:lnTo>
                <a:lnTo>
                  <a:pt x="88" y="2"/>
                </a:lnTo>
                <a:lnTo>
                  <a:pt x="89" y="2"/>
                </a:lnTo>
                <a:lnTo>
                  <a:pt x="91" y="2"/>
                </a:lnTo>
                <a:lnTo>
                  <a:pt x="92" y="2"/>
                </a:lnTo>
                <a:lnTo>
                  <a:pt x="94" y="2"/>
                </a:lnTo>
                <a:lnTo>
                  <a:pt x="95" y="2"/>
                </a:lnTo>
                <a:lnTo>
                  <a:pt x="96" y="2"/>
                </a:lnTo>
                <a:lnTo>
                  <a:pt x="97" y="2"/>
                </a:lnTo>
                <a:lnTo>
                  <a:pt x="99" y="2"/>
                </a:lnTo>
                <a:lnTo>
                  <a:pt x="101" y="2"/>
                </a:lnTo>
                <a:lnTo>
                  <a:pt x="103" y="2"/>
                </a:lnTo>
                <a:lnTo>
                  <a:pt x="104" y="2"/>
                </a:lnTo>
                <a:lnTo>
                  <a:pt x="105" y="2"/>
                </a:lnTo>
                <a:lnTo>
                  <a:pt x="108" y="2"/>
                </a:lnTo>
                <a:lnTo>
                  <a:pt x="109" y="2"/>
                </a:lnTo>
                <a:lnTo>
                  <a:pt x="110" y="2"/>
                </a:lnTo>
                <a:lnTo>
                  <a:pt x="115" y="2"/>
                </a:lnTo>
                <a:lnTo>
                  <a:pt x="117" y="2"/>
                </a:lnTo>
                <a:lnTo>
                  <a:pt x="120" y="2"/>
                </a:lnTo>
                <a:lnTo>
                  <a:pt x="123" y="2"/>
                </a:lnTo>
                <a:lnTo>
                  <a:pt x="124" y="2"/>
                </a:lnTo>
                <a:lnTo>
                  <a:pt x="125" y="2"/>
                </a:lnTo>
                <a:lnTo>
                  <a:pt x="127" y="2"/>
                </a:lnTo>
                <a:lnTo>
                  <a:pt x="128" y="2"/>
                </a:lnTo>
                <a:lnTo>
                  <a:pt x="129" y="2"/>
                </a:lnTo>
                <a:lnTo>
                  <a:pt x="131" y="2"/>
                </a:lnTo>
                <a:lnTo>
                  <a:pt x="132" y="2"/>
                </a:lnTo>
                <a:lnTo>
                  <a:pt x="133" y="2"/>
                </a:lnTo>
                <a:lnTo>
                  <a:pt x="135" y="2"/>
                </a:lnTo>
                <a:lnTo>
                  <a:pt x="137" y="2"/>
                </a:lnTo>
                <a:lnTo>
                  <a:pt x="141" y="0"/>
                </a:lnTo>
                <a:lnTo>
                  <a:pt x="142" y="0"/>
                </a:lnTo>
                <a:lnTo>
                  <a:pt x="143" y="0"/>
                </a:lnTo>
                <a:lnTo>
                  <a:pt x="147" y="0"/>
                </a:lnTo>
                <a:lnTo>
                  <a:pt x="148" y="0"/>
                </a:lnTo>
                <a:lnTo>
                  <a:pt x="149" y="0"/>
                </a:lnTo>
                <a:lnTo>
                  <a:pt x="153" y="0"/>
                </a:lnTo>
                <a:lnTo>
                  <a:pt x="158" y="0"/>
                </a:lnTo>
                <a:lnTo>
                  <a:pt x="160" y="0"/>
                </a:lnTo>
                <a:lnTo>
                  <a:pt x="164" y="0"/>
                </a:lnTo>
                <a:lnTo>
                  <a:pt x="166" y="0"/>
                </a:lnTo>
                <a:lnTo>
                  <a:pt x="167" y="0"/>
                </a:lnTo>
                <a:lnTo>
                  <a:pt x="168" y="0"/>
                </a:lnTo>
                <a:lnTo>
                  <a:pt x="169" y="0"/>
                </a:lnTo>
                <a:lnTo>
                  <a:pt x="172" y="0"/>
                </a:lnTo>
                <a:lnTo>
                  <a:pt x="173" y="0"/>
                </a:lnTo>
                <a:lnTo>
                  <a:pt x="174" y="0"/>
                </a:lnTo>
                <a:lnTo>
                  <a:pt x="175" y="0"/>
                </a:lnTo>
                <a:lnTo>
                  <a:pt x="176" y="0"/>
                </a:lnTo>
                <a:lnTo>
                  <a:pt x="177" y="0"/>
                </a:lnTo>
                <a:lnTo>
                  <a:pt x="179" y="0"/>
                </a:lnTo>
                <a:lnTo>
                  <a:pt x="180" y="0"/>
                </a:lnTo>
                <a:lnTo>
                  <a:pt x="182" y="0"/>
                </a:lnTo>
                <a:lnTo>
                  <a:pt x="183" y="0"/>
                </a:lnTo>
                <a:lnTo>
                  <a:pt x="184" y="0"/>
                </a:lnTo>
                <a:lnTo>
                  <a:pt x="185" y="0"/>
                </a:lnTo>
                <a:lnTo>
                  <a:pt x="190" y="0"/>
                </a:lnTo>
                <a:lnTo>
                  <a:pt x="191" y="0"/>
                </a:lnTo>
                <a:lnTo>
                  <a:pt x="192" y="0"/>
                </a:lnTo>
                <a:lnTo>
                  <a:pt x="193" y="0"/>
                </a:lnTo>
                <a:lnTo>
                  <a:pt x="197" y="0"/>
                </a:lnTo>
                <a:close/>
              </a:path>
            </a:pathLst>
          </a:custGeom>
          <a:solidFill>
            <a:schemeClr val="accent3"/>
          </a:solidFill>
          <a:ln w="3175">
            <a:solidFill>
              <a:schemeClr val="tx1">
                <a:lumMod val="95000"/>
                <a:lumOff val="5000"/>
              </a:schemeClr>
            </a:solidFill>
            <a:prstDash val="solid"/>
            <a:round/>
            <a:headEnd/>
            <a:tailEnd/>
          </a:ln>
        </p:spPr>
        <p:txBody>
          <a:bodyPr/>
          <a:lstStyle/>
          <a:p>
            <a:endParaRPr lang="en-US" dirty="0"/>
          </a:p>
        </p:txBody>
      </p:sp>
      <p:sp>
        <p:nvSpPr>
          <p:cNvPr id="138" name="Freeform 106"/>
          <p:cNvSpPr>
            <a:spLocks/>
          </p:cNvSpPr>
          <p:nvPr/>
        </p:nvSpPr>
        <p:spPr bwMode="auto">
          <a:xfrm>
            <a:off x="5759027" y="181290"/>
            <a:ext cx="443650" cy="560786"/>
          </a:xfrm>
          <a:custGeom>
            <a:avLst/>
            <a:gdLst>
              <a:gd name="T0" fmla="*/ 86 w 171"/>
              <a:gd name="T1" fmla="*/ 1 h 255"/>
              <a:gd name="T2" fmla="*/ 103 w 171"/>
              <a:gd name="T3" fmla="*/ 1 h 255"/>
              <a:gd name="T4" fmla="*/ 110 w 171"/>
              <a:gd name="T5" fmla="*/ 1 h 255"/>
              <a:gd name="T6" fmla="*/ 134 w 171"/>
              <a:gd name="T7" fmla="*/ 1 h 255"/>
              <a:gd name="T8" fmla="*/ 152 w 171"/>
              <a:gd name="T9" fmla="*/ 1 h 255"/>
              <a:gd name="T10" fmla="*/ 171 w 171"/>
              <a:gd name="T11" fmla="*/ 7 h 255"/>
              <a:gd name="T12" fmla="*/ 171 w 171"/>
              <a:gd name="T13" fmla="*/ 15 h 255"/>
              <a:gd name="T14" fmla="*/ 171 w 171"/>
              <a:gd name="T15" fmla="*/ 16 h 255"/>
              <a:gd name="T16" fmla="*/ 171 w 171"/>
              <a:gd name="T17" fmla="*/ 31 h 255"/>
              <a:gd name="T18" fmla="*/ 171 w 171"/>
              <a:gd name="T19" fmla="*/ 50 h 255"/>
              <a:gd name="T20" fmla="*/ 171 w 171"/>
              <a:gd name="T21" fmla="*/ 57 h 255"/>
              <a:gd name="T22" fmla="*/ 171 w 171"/>
              <a:gd name="T23" fmla="*/ 65 h 255"/>
              <a:gd name="T24" fmla="*/ 168 w 171"/>
              <a:gd name="T25" fmla="*/ 85 h 255"/>
              <a:gd name="T26" fmla="*/ 162 w 171"/>
              <a:gd name="T27" fmla="*/ 93 h 255"/>
              <a:gd name="T28" fmla="*/ 162 w 171"/>
              <a:gd name="T29" fmla="*/ 105 h 255"/>
              <a:gd name="T30" fmla="*/ 152 w 171"/>
              <a:gd name="T31" fmla="*/ 111 h 255"/>
              <a:gd name="T32" fmla="*/ 141 w 171"/>
              <a:gd name="T33" fmla="*/ 111 h 255"/>
              <a:gd name="T34" fmla="*/ 135 w 171"/>
              <a:gd name="T35" fmla="*/ 113 h 255"/>
              <a:gd name="T36" fmla="*/ 135 w 171"/>
              <a:gd name="T37" fmla="*/ 133 h 255"/>
              <a:gd name="T38" fmla="*/ 135 w 171"/>
              <a:gd name="T39" fmla="*/ 143 h 255"/>
              <a:gd name="T40" fmla="*/ 135 w 171"/>
              <a:gd name="T41" fmla="*/ 152 h 255"/>
              <a:gd name="T42" fmla="*/ 135 w 171"/>
              <a:gd name="T43" fmla="*/ 164 h 255"/>
              <a:gd name="T44" fmla="*/ 135 w 171"/>
              <a:gd name="T45" fmla="*/ 169 h 255"/>
              <a:gd name="T46" fmla="*/ 135 w 171"/>
              <a:gd name="T47" fmla="*/ 185 h 255"/>
              <a:gd name="T48" fmla="*/ 135 w 171"/>
              <a:gd name="T49" fmla="*/ 209 h 255"/>
              <a:gd name="T50" fmla="*/ 135 w 171"/>
              <a:gd name="T51" fmla="*/ 231 h 255"/>
              <a:gd name="T52" fmla="*/ 133 w 171"/>
              <a:gd name="T53" fmla="*/ 245 h 255"/>
              <a:gd name="T54" fmla="*/ 123 w 171"/>
              <a:gd name="T55" fmla="*/ 245 h 255"/>
              <a:gd name="T56" fmla="*/ 114 w 171"/>
              <a:gd name="T57" fmla="*/ 245 h 255"/>
              <a:gd name="T58" fmla="*/ 111 w 171"/>
              <a:gd name="T59" fmla="*/ 245 h 255"/>
              <a:gd name="T60" fmla="*/ 103 w 171"/>
              <a:gd name="T61" fmla="*/ 245 h 255"/>
              <a:gd name="T62" fmla="*/ 74 w 171"/>
              <a:gd name="T63" fmla="*/ 246 h 255"/>
              <a:gd name="T64" fmla="*/ 52 w 171"/>
              <a:gd name="T65" fmla="*/ 254 h 255"/>
              <a:gd name="T66" fmla="*/ 29 w 171"/>
              <a:gd name="T67" fmla="*/ 248 h 255"/>
              <a:gd name="T68" fmla="*/ 29 w 171"/>
              <a:gd name="T69" fmla="*/ 240 h 255"/>
              <a:gd name="T70" fmla="*/ 29 w 171"/>
              <a:gd name="T71" fmla="*/ 229 h 255"/>
              <a:gd name="T72" fmla="*/ 29 w 171"/>
              <a:gd name="T73" fmla="*/ 220 h 255"/>
              <a:gd name="T74" fmla="*/ 29 w 171"/>
              <a:gd name="T75" fmla="*/ 213 h 255"/>
              <a:gd name="T76" fmla="*/ 29 w 171"/>
              <a:gd name="T77" fmla="*/ 193 h 255"/>
              <a:gd name="T78" fmla="*/ 29 w 171"/>
              <a:gd name="T79" fmla="*/ 178 h 255"/>
              <a:gd name="T80" fmla="*/ 29 w 171"/>
              <a:gd name="T81" fmla="*/ 161 h 255"/>
              <a:gd name="T82" fmla="*/ 29 w 171"/>
              <a:gd name="T83" fmla="*/ 156 h 255"/>
              <a:gd name="T84" fmla="*/ 28 w 171"/>
              <a:gd name="T85" fmla="*/ 134 h 255"/>
              <a:gd name="T86" fmla="*/ 28 w 171"/>
              <a:gd name="T87" fmla="*/ 124 h 255"/>
              <a:gd name="T88" fmla="*/ 28 w 171"/>
              <a:gd name="T89" fmla="*/ 108 h 255"/>
              <a:gd name="T90" fmla="*/ 20 w 171"/>
              <a:gd name="T91" fmla="*/ 94 h 255"/>
              <a:gd name="T92" fmla="*/ 0 w 171"/>
              <a:gd name="T93" fmla="*/ 94 h 255"/>
              <a:gd name="T94" fmla="*/ 0 w 171"/>
              <a:gd name="T95" fmla="*/ 78 h 255"/>
              <a:gd name="T96" fmla="*/ 0 w 171"/>
              <a:gd name="T97" fmla="*/ 66 h 255"/>
              <a:gd name="T98" fmla="*/ 0 w 171"/>
              <a:gd name="T99" fmla="*/ 49 h 255"/>
              <a:gd name="T100" fmla="*/ 0 w 171"/>
              <a:gd name="T101" fmla="*/ 25 h 255"/>
              <a:gd name="T102" fmla="*/ 0 w 171"/>
              <a:gd name="T103" fmla="*/ 14 h 255"/>
              <a:gd name="T104" fmla="*/ 10 w 171"/>
              <a:gd name="T105" fmla="*/ 2 h 255"/>
              <a:gd name="T106" fmla="*/ 18 w 171"/>
              <a:gd name="T107" fmla="*/ 2 h 255"/>
              <a:gd name="T108" fmla="*/ 40 w 171"/>
              <a:gd name="T109" fmla="*/ 1 h 255"/>
              <a:gd name="T110" fmla="*/ 52 w 171"/>
              <a:gd name="T111" fmla="*/ 1 h 255"/>
              <a:gd name="T112" fmla="*/ 63 w 171"/>
              <a:gd name="T113" fmla="*/ 1 h 255"/>
              <a:gd name="T114" fmla="*/ 75 w 171"/>
              <a:gd name="T115" fmla="*/ 1 h 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71" h="255">
                <a:moveTo>
                  <a:pt x="79" y="1"/>
                </a:moveTo>
                <a:lnTo>
                  <a:pt x="79" y="1"/>
                </a:lnTo>
                <a:lnTo>
                  <a:pt x="82" y="1"/>
                </a:lnTo>
                <a:lnTo>
                  <a:pt x="83" y="1"/>
                </a:lnTo>
                <a:lnTo>
                  <a:pt x="86" y="1"/>
                </a:lnTo>
                <a:lnTo>
                  <a:pt x="90" y="1"/>
                </a:lnTo>
                <a:lnTo>
                  <a:pt x="93" y="1"/>
                </a:lnTo>
                <a:lnTo>
                  <a:pt x="99" y="1"/>
                </a:lnTo>
                <a:lnTo>
                  <a:pt x="100" y="1"/>
                </a:lnTo>
                <a:lnTo>
                  <a:pt x="103" y="1"/>
                </a:lnTo>
                <a:lnTo>
                  <a:pt x="104" y="1"/>
                </a:lnTo>
                <a:lnTo>
                  <a:pt x="109" y="1"/>
                </a:lnTo>
                <a:lnTo>
                  <a:pt x="110" y="1"/>
                </a:lnTo>
                <a:lnTo>
                  <a:pt x="116" y="1"/>
                </a:lnTo>
                <a:lnTo>
                  <a:pt x="123" y="1"/>
                </a:lnTo>
                <a:lnTo>
                  <a:pt x="126" y="1"/>
                </a:lnTo>
                <a:lnTo>
                  <a:pt x="128" y="1"/>
                </a:lnTo>
                <a:lnTo>
                  <a:pt x="134" y="1"/>
                </a:lnTo>
                <a:lnTo>
                  <a:pt x="138" y="1"/>
                </a:lnTo>
                <a:lnTo>
                  <a:pt x="141" y="1"/>
                </a:lnTo>
                <a:lnTo>
                  <a:pt x="143" y="1"/>
                </a:lnTo>
                <a:lnTo>
                  <a:pt x="151" y="1"/>
                </a:lnTo>
                <a:lnTo>
                  <a:pt x="152" y="1"/>
                </a:lnTo>
                <a:lnTo>
                  <a:pt x="156" y="1"/>
                </a:lnTo>
                <a:lnTo>
                  <a:pt x="158" y="0"/>
                </a:lnTo>
                <a:lnTo>
                  <a:pt x="166" y="0"/>
                </a:lnTo>
                <a:lnTo>
                  <a:pt x="171" y="0"/>
                </a:lnTo>
                <a:lnTo>
                  <a:pt x="171" y="7"/>
                </a:lnTo>
                <a:lnTo>
                  <a:pt x="171" y="8"/>
                </a:lnTo>
                <a:lnTo>
                  <a:pt x="171" y="13"/>
                </a:lnTo>
                <a:lnTo>
                  <a:pt x="171" y="14"/>
                </a:lnTo>
                <a:lnTo>
                  <a:pt x="171" y="15"/>
                </a:lnTo>
                <a:lnTo>
                  <a:pt x="171" y="16"/>
                </a:lnTo>
                <a:lnTo>
                  <a:pt x="171" y="17"/>
                </a:lnTo>
                <a:lnTo>
                  <a:pt x="171" y="25"/>
                </a:lnTo>
                <a:lnTo>
                  <a:pt x="171" y="31"/>
                </a:lnTo>
                <a:lnTo>
                  <a:pt x="171" y="34"/>
                </a:lnTo>
                <a:lnTo>
                  <a:pt x="171" y="39"/>
                </a:lnTo>
                <a:lnTo>
                  <a:pt x="171" y="44"/>
                </a:lnTo>
                <a:lnTo>
                  <a:pt x="171" y="50"/>
                </a:lnTo>
                <a:lnTo>
                  <a:pt x="171" y="52"/>
                </a:lnTo>
                <a:lnTo>
                  <a:pt x="171" y="53"/>
                </a:lnTo>
                <a:lnTo>
                  <a:pt x="171" y="57"/>
                </a:lnTo>
                <a:lnTo>
                  <a:pt x="171" y="58"/>
                </a:lnTo>
                <a:lnTo>
                  <a:pt x="171" y="60"/>
                </a:lnTo>
                <a:lnTo>
                  <a:pt x="171" y="63"/>
                </a:lnTo>
                <a:lnTo>
                  <a:pt x="171" y="65"/>
                </a:lnTo>
                <a:lnTo>
                  <a:pt x="171" y="71"/>
                </a:lnTo>
                <a:lnTo>
                  <a:pt x="171" y="74"/>
                </a:lnTo>
                <a:lnTo>
                  <a:pt x="171" y="78"/>
                </a:lnTo>
                <a:lnTo>
                  <a:pt x="171" y="85"/>
                </a:lnTo>
                <a:lnTo>
                  <a:pt x="168" y="85"/>
                </a:lnTo>
                <a:lnTo>
                  <a:pt x="166" y="85"/>
                </a:lnTo>
                <a:lnTo>
                  <a:pt x="162" y="85"/>
                </a:lnTo>
                <a:lnTo>
                  <a:pt x="162" y="89"/>
                </a:lnTo>
                <a:lnTo>
                  <a:pt x="162" y="93"/>
                </a:lnTo>
                <a:lnTo>
                  <a:pt x="162" y="100"/>
                </a:lnTo>
                <a:lnTo>
                  <a:pt x="162" y="102"/>
                </a:lnTo>
                <a:lnTo>
                  <a:pt x="162" y="103"/>
                </a:lnTo>
                <a:lnTo>
                  <a:pt x="162" y="104"/>
                </a:lnTo>
                <a:lnTo>
                  <a:pt x="162" y="105"/>
                </a:lnTo>
                <a:lnTo>
                  <a:pt x="162" y="108"/>
                </a:lnTo>
                <a:lnTo>
                  <a:pt x="162" y="111"/>
                </a:lnTo>
                <a:lnTo>
                  <a:pt x="157" y="111"/>
                </a:lnTo>
                <a:lnTo>
                  <a:pt x="152" y="111"/>
                </a:lnTo>
                <a:lnTo>
                  <a:pt x="151" y="111"/>
                </a:lnTo>
                <a:lnTo>
                  <a:pt x="148" y="111"/>
                </a:lnTo>
                <a:lnTo>
                  <a:pt x="147" y="111"/>
                </a:lnTo>
                <a:lnTo>
                  <a:pt x="143" y="111"/>
                </a:lnTo>
                <a:lnTo>
                  <a:pt x="141" y="111"/>
                </a:lnTo>
                <a:lnTo>
                  <a:pt x="138" y="111"/>
                </a:lnTo>
                <a:lnTo>
                  <a:pt x="135" y="111"/>
                </a:lnTo>
                <a:lnTo>
                  <a:pt x="135" y="112"/>
                </a:lnTo>
                <a:lnTo>
                  <a:pt x="135" y="113"/>
                </a:lnTo>
                <a:lnTo>
                  <a:pt x="135" y="114"/>
                </a:lnTo>
                <a:lnTo>
                  <a:pt x="135" y="126"/>
                </a:lnTo>
                <a:lnTo>
                  <a:pt x="135" y="133"/>
                </a:lnTo>
                <a:lnTo>
                  <a:pt x="135" y="137"/>
                </a:lnTo>
                <a:lnTo>
                  <a:pt x="135" y="138"/>
                </a:lnTo>
                <a:lnTo>
                  <a:pt x="135" y="141"/>
                </a:lnTo>
                <a:lnTo>
                  <a:pt x="135" y="143"/>
                </a:lnTo>
                <a:lnTo>
                  <a:pt x="135" y="144"/>
                </a:lnTo>
                <a:lnTo>
                  <a:pt x="135" y="146"/>
                </a:lnTo>
                <a:lnTo>
                  <a:pt x="135" y="150"/>
                </a:lnTo>
                <a:lnTo>
                  <a:pt x="135" y="151"/>
                </a:lnTo>
                <a:lnTo>
                  <a:pt x="135" y="152"/>
                </a:lnTo>
                <a:lnTo>
                  <a:pt x="135" y="154"/>
                </a:lnTo>
                <a:lnTo>
                  <a:pt x="135" y="157"/>
                </a:lnTo>
                <a:lnTo>
                  <a:pt x="135" y="158"/>
                </a:lnTo>
                <a:lnTo>
                  <a:pt x="135" y="160"/>
                </a:lnTo>
                <a:lnTo>
                  <a:pt x="135" y="164"/>
                </a:lnTo>
                <a:lnTo>
                  <a:pt x="135" y="165"/>
                </a:lnTo>
                <a:lnTo>
                  <a:pt x="135" y="167"/>
                </a:lnTo>
                <a:lnTo>
                  <a:pt x="135" y="168"/>
                </a:lnTo>
                <a:lnTo>
                  <a:pt x="135" y="169"/>
                </a:lnTo>
                <a:lnTo>
                  <a:pt x="135" y="170"/>
                </a:lnTo>
                <a:lnTo>
                  <a:pt x="135" y="172"/>
                </a:lnTo>
                <a:lnTo>
                  <a:pt x="135" y="181"/>
                </a:lnTo>
                <a:lnTo>
                  <a:pt x="135" y="183"/>
                </a:lnTo>
                <a:lnTo>
                  <a:pt x="135" y="185"/>
                </a:lnTo>
                <a:lnTo>
                  <a:pt x="135" y="198"/>
                </a:lnTo>
                <a:lnTo>
                  <a:pt x="135" y="202"/>
                </a:lnTo>
                <a:lnTo>
                  <a:pt x="135" y="206"/>
                </a:lnTo>
                <a:lnTo>
                  <a:pt x="135" y="209"/>
                </a:lnTo>
                <a:lnTo>
                  <a:pt x="135" y="215"/>
                </a:lnTo>
                <a:lnTo>
                  <a:pt x="135" y="226"/>
                </a:lnTo>
                <a:lnTo>
                  <a:pt x="135" y="229"/>
                </a:lnTo>
                <a:lnTo>
                  <a:pt x="135" y="231"/>
                </a:lnTo>
                <a:lnTo>
                  <a:pt x="135" y="236"/>
                </a:lnTo>
                <a:lnTo>
                  <a:pt x="136" y="240"/>
                </a:lnTo>
                <a:lnTo>
                  <a:pt x="136" y="244"/>
                </a:lnTo>
                <a:lnTo>
                  <a:pt x="136" y="245"/>
                </a:lnTo>
                <a:lnTo>
                  <a:pt x="133" y="245"/>
                </a:lnTo>
                <a:lnTo>
                  <a:pt x="130" y="245"/>
                </a:lnTo>
                <a:lnTo>
                  <a:pt x="128" y="245"/>
                </a:lnTo>
                <a:lnTo>
                  <a:pt x="126" y="245"/>
                </a:lnTo>
                <a:lnTo>
                  <a:pt x="123" y="245"/>
                </a:lnTo>
                <a:lnTo>
                  <a:pt x="122" y="245"/>
                </a:lnTo>
                <a:lnTo>
                  <a:pt x="117" y="245"/>
                </a:lnTo>
                <a:lnTo>
                  <a:pt x="115" y="245"/>
                </a:lnTo>
                <a:lnTo>
                  <a:pt x="114" y="245"/>
                </a:lnTo>
                <a:lnTo>
                  <a:pt x="111" y="245"/>
                </a:lnTo>
                <a:lnTo>
                  <a:pt x="110" y="245"/>
                </a:lnTo>
                <a:lnTo>
                  <a:pt x="103" y="245"/>
                </a:lnTo>
                <a:lnTo>
                  <a:pt x="102" y="245"/>
                </a:lnTo>
                <a:lnTo>
                  <a:pt x="95" y="245"/>
                </a:lnTo>
                <a:lnTo>
                  <a:pt x="78" y="246"/>
                </a:lnTo>
                <a:lnTo>
                  <a:pt x="75" y="246"/>
                </a:lnTo>
                <a:lnTo>
                  <a:pt x="74" y="246"/>
                </a:lnTo>
                <a:lnTo>
                  <a:pt x="71" y="246"/>
                </a:lnTo>
                <a:lnTo>
                  <a:pt x="56" y="246"/>
                </a:lnTo>
                <a:lnTo>
                  <a:pt x="56" y="254"/>
                </a:lnTo>
                <a:lnTo>
                  <a:pt x="54" y="254"/>
                </a:lnTo>
                <a:lnTo>
                  <a:pt x="52" y="254"/>
                </a:lnTo>
                <a:lnTo>
                  <a:pt x="39" y="255"/>
                </a:lnTo>
                <a:lnTo>
                  <a:pt x="30" y="255"/>
                </a:lnTo>
                <a:lnTo>
                  <a:pt x="29" y="255"/>
                </a:lnTo>
                <a:lnTo>
                  <a:pt x="29" y="254"/>
                </a:lnTo>
                <a:lnTo>
                  <a:pt x="29" y="248"/>
                </a:lnTo>
                <a:lnTo>
                  <a:pt x="29" y="245"/>
                </a:lnTo>
                <a:lnTo>
                  <a:pt x="29" y="244"/>
                </a:lnTo>
                <a:lnTo>
                  <a:pt x="29" y="242"/>
                </a:lnTo>
                <a:lnTo>
                  <a:pt x="29" y="240"/>
                </a:lnTo>
                <a:lnTo>
                  <a:pt x="29" y="238"/>
                </a:lnTo>
                <a:lnTo>
                  <a:pt x="29" y="236"/>
                </a:lnTo>
                <a:lnTo>
                  <a:pt x="29" y="233"/>
                </a:lnTo>
                <a:lnTo>
                  <a:pt x="29" y="229"/>
                </a:lnTo>
                <a:lnTo>
                  <a:pt x="29" y="228"/>
                </a:lnTo>
                <a:lnTo>
                  <a:pt x="29" y="225"/>
                </a:lnTo>
                <a:lnTo>
                  <a:pt x="29" y="223"/>
                </a:lnTo>
                <a:lnTo>
                  <a:pt x="29" y="221"/>
                </a:lnTo>
                <a:lnTo>
                  <a:pt x="29" y="220"/>
                </a:lnTo>
                <a:lnTo>
                  <a:pt x="29" y="216"/>
                </a:lnTo>
                <a:lnTo>
                  <a:pt x="29" y="213"/>
                </a:lnTo>
                <a:lnTo>
                  <a:pt x="29" y="209"/>
                </a:lnTo>
                <a:lnTo>
                  <a:pt x="29" y="204"/>
                </a:lnTo>
                <a:lnTo>
                  <a:pt x="29" y="201"/>
                </a:lnTo>
                <a:lnTo>
                  <a:pt x="29" y="197"/>
                </a:lnTo>
                <a:lnTo>
                  <a:pt x="29" y="193"/>
                </a:lnTo>
                <a:lnTo>
                  <a:pt x="29" y="192"/>
                </a:lnTo>
                <a:lnTo>
                  <a:pt x="29" y="191"/>
                </a:lnTo>
                <a:lnTo>
                  <a:pt x="29" y="189"/>
                </a:lnTo>
                <a:lnTo>
                  <a:pt x="29" y="181"/>
                </a:lnTo>
                <a:lnTo>
                  <a:pt x="29" y="178"/>
                </a:lnTo>
                <a:lnTo>
                  <a:pt x="29" y="175"/>
                </a:lnTo>
                <a:lnTo>
                  <a:pt x="29" y="170"/>
                </a:lnTo>
                <a:lnTo>
                  <a:pt x="29" y="169"/>
                </a:lnTo>
                <a:lnTo>
                  <a:pt x="29" y="162"/>
                </a:lnTo>
                <a:lnTo>
                  <a:pt x="29" y="161"/>
                </a:lnTo>
                <a:lnTo>
                  <a:pt x="29" y="160"/>
                </a:lnTo>
                <a:lnTo>
                  <a:pt x="29" y="156"/>
                </a:lnTo>
                <a:lnTo>
                  <a:pt x="29" y="152"/>
                </a:lnTo>
                <a:lnTo>
                  <a:pt x="29" y="151"/>
                </a:lnTo>
                <a:lnTo>
                  <a:pt x="28" y="143"/>
                </a:lnTo>
                <a:lnTo>
                  <a:pt x="28" y="134"/>
                </a:lnTo>
                <a:lnTo>
                  <a:pt x="28" y="132"/>
                </a:lnTo>
                <a:lnTo>
                  <a:pt x="28" y="129"/>
                </a:lnTo>
                <a:lnTo>
                  <a:pt x="28" y="125"/>
                </a:lnTo>
                <a:lnTo>
                  <a:pt x="28" y="124"/>
                </a:lnTo>
                <a:lnTo>
                  <a:pt x="28" y="119"/>
                </a:lnTo>
                <a:lnTo>
                  <a:pt x="28" y="116"/>
                </a:lnTo>
                <a:lnTo>
                  <a:pt x="28" y="113"/>
                </a:lnTo>
                <a:lnTo>
                  <a:pt x="28" y="109"/>
                </a:lnTo>
                <a:lnTo>
                  <a:pt x="28" y="108"/>
                </a:lnTo>
                <a:lnTo>
                  <a:pt x="28" y="103"/>
                </a:lnTo>
                <a:lnTo>
                  <a:pt x="28" y="100"/>
                </a:lnTo>
                <a:lnTo>
                  <a:pt x="28" y="94"/>
                </a:lnTo>
                <a:lnTo>
                  <a:pt x="20" y="94"/>
                </a:lnTo>
                <a:lnTo>
                  <a:pt x="13" y="94"/>
                </a:lnTo>
                <a:lnTo>
                  <a:pt x="5" y="94"/>
                </a:lnTo>
                <a:lnTo>
                  <a:pt x="4" y="94"/>
                </a:lnTo>
                <a:lnTo>
                  <a:pt x="0" y="94"/>
                </a:lnTo>
                <a:lnTo>
                  <a:pt x="0" y="93"/>
                </a:lnTo>
                <a:lnTo>
                  <a:pt x="0" y="85"/>
                </a:lnTo>
                <a:lnTo>
                  <a:pt x="0" y="84"/>
                </a:lnTo>
                <a:lnTo>
                  <a:pt x="0" y="78"/>
                </a:lnTo>
                <a:lnTo>
                  <a:pt x="0" y="76"/>
                </a:lnTo>
                <a:lnTo>
                  <a:pt x="0" y="66"/>
                </a:lnTo>
                <a:lnTo>
                  <a:pt x="0" y="64"/>
                </a:lnTo>
                <a:lnTo>
                  <a:pt x="0" y="60"/>
                </a:lnTo>
                <a:lnTo>
                  <a:pt x="0" y="52"/>
                </a:lnTo>
                <a:lnTo>
                  <a:pt x="0" y="49"/>
                </a:lnTo>
                <a:lnTo>
                  <a:pt x="0" y="44"/>
                </a:lnTo>
                <a:lnTo>
                  <a:pt x="0" y="41"/>
                </a:lnTo>
                <a:lnTo>
                  <a:pt x="0" y="31"/>
                </a:lnTo>
                <a:lnTo>
                  <a:pt x="0" y="25"/>
                </a:lnTo>
                <a:lnTo>
                  <a:pt x="0" y="23"/>
                </a:lnTo>
                <a:lnTo>
                  <a:pt x="0" y="21"/>
                </a:lnTo>
                <a:lnTo>
                  <a:pt x="0" y="16"/>
                </a:lnTo>
                <a:lnTo>
                  <a:pt x="0" y="14"/>
                </a:lnTo>
                <a:lnTo>
                  <a:pt x="0" y="13"/>
                </a:lnTo>
                <a:lnTo>
                  <a:pt x="0" y="10"/>
                </a:lnTo>
                <a:lnTo>
                  <a:pt x="0" y="2"/>
                </a:lnTo>
                <a:lnTo>
                  <a:pt x="6" y="2"/>
                </a:lnTo>
                <a:lnTo>
                  <a:pt x="10" y="2"/>
                </a:lnTo>
                <a:lnTo>
                  <a:pt x="13" y="2"/>
                </a:lnTo>
                <a:lnTo>
                  <a:pt x="14" y="2"/>
                </a:lnTo>
                <a:lnTo>
                  <a:pt x="18" y="2"/>
                </a:lnTo>
                <a:lnTo>
                  <a:pt x="27" y="1"/>
                </a:lnTo>
                <a:lnTo>
                  <a:pt x="34" y="1"/>
                </a:lnTo>
                <a:lnTo>
                  <a:pt x="35" y="1"/>
                </a:lnTo>
                <a:lnTo>
                  <a:pt x="37" y="1"/>
                </a:lnTo>
                <a:lnTo>
                  <a:pt x="40" y="1"/>
                </a:lnTo>
                <a:lnTo>
                  <a:pt x="43" y="1"/>
                </a:lnTo>
                <a:lnTo>
                  <a:pt x="45" y="1"/>
                </a:lnTo>
                <a:lnTo>
                  <a:pt x="50" y="1"/>
                </a:lnTo>
                <a:lnTo>
                  <a:pt x="52" y="1"/>
                </a:lnTo>
                <a:lnTo>
                  <a:pt x="53" y="1"/>
                </a:lnTo>
                <a:lnTo>
                  <a:pt x="61" y="1"/>
                </a:lnTo>
                <a:lnTo>
                  <a:pt x="63" y="1"/>
                </a:lnTo>
                <a:lnTo>
                  <a:pt x="69" y="1"/>
                </a:lnTo>
                <a:lnTo>
                  <a:pt x="70" y="1"/>
                </a:lnTo>
                <a:lnTo>
                  <a:pt x="72" y="1"/>
                </a:lnTo>
                <a:lnTo>
                  <a:pt x="75" y="1"/>
                </a:lnTo>
                <a:lnTo>
                  <a:pt x="76" y="1"/>
                </a:lnTo>
                <a:lnTo>
                  <a:pt x="79" y="1"/>
                </a:lnTo>
                <a:close/>
              </a:path>
            </a:pathLst>
          </a:custGeom>
          <a:solidFill>
            <a:schemeClr val="accent3"/>
          </a:solidFill>
          <a:ln w="3175">
            <a:solidFill>
              <a:schemeClr val="tx1">
                <a:lumMod val="95000"/>
                <a:lumOff val="5000"/>
              </a:schemeClr>
            </a:solidFill>
            <a:prstDash val="solid"/>
            <a:round/>
            <a:headEnd/>
            <a:tailEnd/>
          </a:ln>
        </p:spPr>
        <p:txBody>
          <a:bodyPr/>
          <a:lstStyle/>
          <a:p>
            <a:endParaRPr lang="en-US" dirty="0"/>
          </a:p>
        </p:txBody>
      </p:sp>
      <p:sp>
        <p:nvSpPr>
          <p:cNvPr id="139" name="Freeform 104"/>
          <p:cNvSpPr>
            <a:spLocks/>
          </p:cNvSpPr>
          <p:nvPr/>
        </p:nvSpPr>
        <p:spPr bwMode="auto">
          <a:xfrm>
            <a:off x="6449441" y="167861"/>
            <a:ext cx="607100" cy="325476"/>
          </a:xfrm>
          <a:custGeom>
            <a:avLst/>
            <a:gdLst>
              <a:gd name="T0" fmla="*/ 232 w 234"/>
              <a:gd name="T1" fmla="*/ 0 h 148"/>
              <a:gd name="T2" fmla="*/ 233 w 234"/>
              <a:gd name="T3" fmla="*/ 4 h 148"/>
              <a:gd name="T4" fmla="*/ 233 w 234"/>
              <a:gd name="T5" fmla="*/ 17 h 148"/>
              <a:gd name="T6" fmla="*/ 233 w 234"/>
              <a:gd name="T7" fmla="*/ 25 h 148"/>
              <a:gd name="T8" fmla="*/ 233 w 234"/>
              <a:gd name="T9" fmla="*/ 42 h 148"/>
              <a:gd name="T10" fmla="*/ 233 w 234"/>
              <a:gd name="T11" fmla="*/ 61 h 148"/>
              <a:gd name="T12" fmla="*/ 233 w 234"/>
              <a:gd name="T13" fmla="*/ 80 h 148"/>
              <a:gd name="T14" fmla="*/ 233 w 234"/>
              <a:gd name="T15" fmla="*/ 89 h 148"/>
              <a:gd name="T16" fmla="*/ 233 w 234"/>
              <a:gd name="T17" fmla="*/ 97 h 148"/>
              <a:gd name="T18" fmla="*/ 233 w 234"/>
              <a:gd name="T19" fmla="*/ 119 h 148"/>
              <a:gd name="T20" fmla="*/ 233 w 234"/>
              <a:gd name="T21" fmla="*/ 129 h 148"/>
              <a:gd name="T22" fmla="*/ 234 w 234"/>
              <a:gd name="T23" fmla="*/ 133 h 148"/>
              <a:gd name="T24" fmla="*/ 234 w 234"/>
              <a:gd name="T25" fmla="*/ 144 h 148"/>
              <a:gd name="T26" fmla="*/ 230 w 234"/>
              <a:gd name="T27" fmla="*/ 147 h 148"/>
              <a:gd name="T28" fmla="*/ 210 w 234"/>
              <a:gd name="T29" fmla="*/ 147 h 148"/>
              <a:gd name="T30" fmla="*/ 200 w 234"/>
              <a:gd name="T31" fmla="*/ 147 h 148"/>
              <a:gd name="T32" fmla="*/ 180 w 234"/>
              <a:gd name="T33" fmla="*/ 148 h 148"/>
              <a:gd name="T34" fmla="*/ 172 w 234"/>
              <a:gd name="T35" fmla="*/ 148 h 148"/>
              <a:gd name="T36" fmla="*/ 164 w 234"/>
              <a:gd name="T37" fmla="*/ 148 h 148"/>
              <a:gd name="T38" fmla="*/ 153 w 234"/>
              <a:gd name="T39" fmla="*/ 148 h 148"/>
              <a:gd name="T40" fmla="*/ 143 w 234"/>
              <a:gd name="T41" fmla="*/ 148 h 148"/>
              <a:gd name="T42" fmla="*/ 120 w 234"/>
              <a:gd name="T43" fmla="*/ 148 h 148"/>
              <a:gd name="T44" fmla="*/ 99 w 234"/>
              <a:gd name="T45" fmla="*/ 148 h 148"/>
              <a:gd name="T46" fmla="*/ 86 w 234"/>
              <a:gd name="T47" fmla="*/ 148 h 148"/>
              <a:gd name="T48" fmla="*/ 66 w 234"/>
              <a:gd name="T49" fmla="*/ 148 h 148"/>
              <a:gd name="T50" fmla="*/ 49 w 234"/>
              <a:gd name="T51" fmla="*/ 148 h 148"/>
              <a:gd name="T52" fmla="*/ 38 w 234"/>
              <a:gd name="T53" fmla="*/ 147 h 148"/>
              <a:gd name="T54" fmla="*/ 38 w 234"/>
              <a:gd name="T55" fmla="*/ 123 h 148"/>
              <a:gd name="T56" fmla="*/ 38 w 234"/>
              <a:gd name="T57" fmla="*/ 113 h 148"/>
              <a:gd name="T58" fmla="*/ 27 w 234"/>
              <a:gd name="T59" fmla="*/ 87 h 148"/>
              <a:gd name="T60" fmla="*/ 7 w 234"/>
              <a:gd name="T61" fmla="*/ 87 h 148"/>
              <a:gd name="T62" fmla="*/ 2 w 234"/>
              <a:gd name="T63" fmla="*/ 87 h 148"/>
              <a:gd name="T64" fmla="*/ 1 w 234"/>
              <a:gd name="T65" fmla="*/ 83 h 148"/>
              <a:gd name="T66" fmla="*/ 1 w 234"/>
              <a:gd name="T67" fmla="*/ 69 h 148"/>
              <a:gd name="T68" fmla="*/ 1 w 234"/>
              <a:gd name="T69" fmla="*/ 59 h 148"/>
              <a:gd name="T70" fmla="*/ 1 w 234"/>
              <a:gd name="T71" fmla="*/ 50 h 148"/>
              <a:gd name="T72" fmla="*/ 1 w 234"/>
              <a:gd name="T73" fmla="*/ 35 h 148"/>
              <a:gd name="T74" fmla="*/ 1 w 234"/>
              <a:gd name="T75" fmla="*/ 19 h 148"/>
              <a:gd name="T76" fmla="*/ 1 w 234"/>
              <a:gd name="T77" fmla="*/ 8 h 148"/>
              <a:gd name="T78" fmla="*/ 1 w 234"/>
              <a:gd name="T79" fmla="*/ 3 h 148"/>
              <a:gd name="T80" fmla="*/ 20 w 234"/>
              <a:gd name="T81" fmla="*/ 2 h 148"/>
              <a:gd name="T82" fmla="*/ 55 w 234"/>
              <a:gd name="T83" fmla="*/ 2 h 148"/>
              <a:gd name="T84" fmla="*/ 71 w 234"/>
              <a:gd name="T85" fmla="*/ 2 h 148"/>
              <a:gd name="T86" fmla="*/ 90 w 234"/>
              <a:gd name="T87" fmla="*/ 2 h 148"/>
              <a:gd name="T88" fmla="*/ 107 w 234"/>
              <a:gd name="T89" fmla="*/ 1 h 148"/>
              <a:gd name="T90" fmla="*/ 121 w 234"/>
              <a:gd name="T91" fmla="*/ 1 h 148"/>
              <a:gd name="T92" fmla="*/ 138 w 234"/>
              <a:gd name="T93" fmla="*/ 1 h 148"/>
              <a:gd name="T94" fmla="*/ 150 w 234"/>
              <a:gd name="T95" fmla="*/ 1 h 148"/>
              <a:gd name="T96" fmla="*/ 154 w 234"/>
              <a:gd name="T97" fmla="*/ 1 h 148"/>
              <a:gd name="T98" fmla="*/ 163 w 234"/>
              <a:gd name="T99" fmla="*/ 1 h 148"/>
              <a:gd name="T100" fmla="*/ 170 w 234"/>
              <a:gd name="T101" fmla="*/ 0 h 148"/>
              <a:gd name="T102" fmla="*/ 183 w 234"/>
              <a:gd name="T103" fmla="*/ 0 h 148"/>
              <a:gd name="T104" fmla="*/ 199 w 234"/>
              <a:gd name="T105" fmla="*/ 0 h 148"/>
              <a:gd name="T106" fmla="*/ 218 w 234"/>
              <a:gd name="T107" fmla="*/ 0 h 1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4" h="148">
                <a:moveTo>
                  <a:pt x="224" y="0"/>
                </a:moveTo>
                <a:lnTo>
                  <a:pt x="227" y="0"/>
                </a:lnTo>
                <a:lnTo>
                  <a:pt x="229" y="0"/>
                </a:lnTo>
                <a:lnTo>
                  <a:pt x="230" y="0"/>
                </a:lnTo>
                <a:lnTo>
                  <a:pt x="232" y="0"/>
                </a:lnTo>
                <a:lnTo>
                  <a:pt x="233" y="0"/>
                </a:lnTo>
                <a:lnTo>
                  <a:pt x="233" y="3"/>
                </a:lnTo>
                <a:lnTo>
                  <a:pt x="233" y="4"/>
                </a:lnTo>
                <a:lnTo>
                  <a:pt x="233" y="7"/>
                </a:lnTo>
                <a:lnTo>
                  <a:pt x="233" y="9"/>
                </a:lnTo>
                <a:lnTo>
                  <a:pt x="233" y="10"/>
                </a:lnTo>
                <a:lnTo>
                  <a:pt x="233" y="13"/>
                </a:lnTo>
                <a:lnTo>
                  <a:pt x="233" y="15"/>
                </a:lnTo>
                <a:lnTo>
                  <a:pt x="233" y="17"/>
                </a:lnTo>
                <a:lnTo>
                  <a:pt x="233" y="19"/>
                </a:lnTo>
                <a:lnTo>
                  <a:pt x="233" y="20"/>
                </a:lnTo>
                <a:lnTo>
                  <a:pt x="233" y="21"/>
                </a:lnTo>
                <a:lnTo>
                  <a:pt x="233" y="23"/>
                </a:lnTo>
                <a:lnTo>
                  <a:pt x="233" y="25"/>
                </a:lnTo>
                <a:lnTo>
                  <a:pt x="233" y="27"/>
                </a:lnTo>
                <a:lnTo>
                  <a:pt x="233" y="29"/>
                </a:lnTo>
                <a:lnTo>
                  <a:pt x="233" y="39"/>
                </a:lnTo>
                <a:lnTo>
                  <a:pt x="233" y="40"/>
                </a:lnTo>
                <a:lnTo>
                  <a:pt x="233" y="42"/>
                </a:lnTo>
                <a:lnTo>
                  <a:pt x="233" y="47"/>
                </a:lnTo>
                <a:lnTo>
                  <a:pt x="233" y="48"/>
                </a:lnTo>
                <a:lnTo>
                  <a:pt x="233" y="52"/>
                </a:lnTo>
                <a:lnTo>
                  <a:pt x="233" y="57"/>
                </a:lnTo>
                <a:lnTo>
                  <a:pt x="233" y="60"/>
                </a:lnTo>
                <a:lnTo>
                  <a:pt x="233" y="61"/>
                </a:lnTo>
                <a:lnTo>
                  <a:pt x="233" y="67"/>
                </a:lnTo>
                <a:lnTo>
                  <a:pt x="233" y="74"/>
                </a:lnTo>
                <a:lnTo>
                  <a:pt x="233" y="75"/>
                </a:lnTo>
                <a:lnTo>
                  <a:pt x="233" y="76"/>
                </a:lnTo>
                <a:lnTo>
                  <a:pt x="233" y="80"/>
                </a:lnTo>
                <a:lnTo>
                  <a:pt x="233" y="81"/>
                </a:lnTo>
                <a:lnTo>
                  <a:pt x="233" y="87"/>
                </a:lnTo>
                <a:lnTo>
                  <a:pt x="233" y="88"/>
                </a:lnTo>
                <a:lnTo>
                  <a:pt x="233" y="89"/>
                </a:lnTo>
                <a:lnTo>
                  <a:pt x="233" y="95"/>
                </a:lnTo>
                <a:lnTo>
                  <a:pt x="233" y="97"/>
                </a:lnTo>
                <a:lnTo>
                  <a:pt x="233" y="98"/>
                </a:lnTo>
                <a:lnTo>
                  <a:pt x="233" y="101"/>
                </a:lnTo>
                <a:lnTo>
                  <a:pt x="233" y="108"/>
                </a:lnTo>
                <a:lnTo>
                  <a:pt x="233" y="114"/>
                </a:lnTo>
                <a:lnTo>
                  <a:pt x="233" y="119"/>
                </a:lnTo>
                <a:lnTo>
                  <a:pt x="233" y="121"/>
                </a:lnTo>
                <a:lnTo>
                  <a:pt x="234" y="123"/>
                </a:lnTo>
                <a:lnTo>
                  <a:pt x="234" y="125"/>
                </a:lnTo>
                <a:lnTo>
                  <a:pt x="233" y="129"/>
                </a:lnTo>
                <a:lnTo>
                  <a:pt x="233" y="130"/>
                </a:lnTo>
                <a:lnTo>
                  <a:pt x="233" y="131"/>
                </a:lnTo>
                <a:lnTo>
                  <a:pt x="234" y="132"/>
                </a:lnTo>
                <a:lnTo>
                  <a:pt x="234" y="133"/>
                </a:lnTo>
                <a:lnTo>
                  <a:pt x="234" y="135"/>
                </a:lnTo>
                <a:lnTo>
                  <a:pt x="234" y="139"/>
                </a:lnTo>
                <a:lnTo>
                  <a:pt x="234" y="140"/>
                </a:lnTo>
                <a:lnTo>
                  <a:pt x="234" y="144"/>
                </a:lnTo>
                <a:lnTo>
                  <a:pt x="234" y="147"/>
                </a:lnTo>
                <a:lnTo>
                  <a:pt x="232" y="147"/>
                </a:lnTo>
                <a:lnTo>
                  <a:pt x="231" y="147"/>
                </a:lnTo>
                <a:lnTo>
                  <a:pt x="230" y="147"/>
                </a:lnTo>
                <a:lnTo>
                  <a:pt x="227" y="147"/>
                </a:lnTo>
                <a:lnTo>
                  <a:pt x="224" y="147"/>
                </a:lnTo>
                <a:lnTo>
                  <a:pt x="221" y="147"/>
                </a:lnTo>
                <a:lnTo>
                  <a:pt x="215" y="147"/>
                </a:lnTo>
                <a:lnTo>
                  <a:pt x="210" y="147"/>
                </a:lnTo>
                <a:lnTo>
                  <a:pt x="208" y="147"/>
                </a:lnTo>
                <a:lnTo>
                  <a:pt x="204" y="147"/>
                </a:lnTo>
                <a:lnTo>
                  <a:pt x="203" y="147"/>
                </a:lnTo>
                <a:lnTo>
                  <a:pt x="202" y="147"/>
                </a:lnTo>
                <a:lnTo>
                  <a:pt x="200" y="147"/>
                </a:lnTo>
                <a:lnTo>
                  <a:pt x="193" y="147"/>
                </a:lnTo>
                <a:lnTo>
                  <a:pt x="188" y="147"/>
                </a:lnTo>
                <a:lnTo>
                  <a:pt x="187" y="148"/>
                </a:lnTo>
                <a:lnTo>
                  <a:pt x="180" y="148"/>
                </a:lnTo>
                <a:lnTo>
                  <a:pt x="178" y="148"/>
                </a:lnTo>
                <a:lnTo>
                  <a:pt x="176" y="148"/>
                </a:lnTo>
                <a:lnTo>
                  <a:pt x="175" y="148"/>
                </a:lnTo>
                <a:lnTo>
                  <a:pt x="174" y="148"/>
                </a:lnTo>
                <a:lnTo>
                  <a:pt x="172" y="148"/>
                </a:lnTo>
                <a:lnTo>
                  <a:pt x="170" y="148"/>
                </a:lnTo>
                <a:lnTo>
                  <a:pt x="168" y="148"/>
                </a:lnTo>
                <a:lnTo>
                  <a:pt x="167" y="148"/>
                </a:lnTo>
                <a:lnTo>
                  <a:pt x="166" y="148"/>
                </a:lnTo>
                <a:lnTo>
                  <a:pt x="164" y="148"/>
                </a:lnTo>
                <a:lnTo>
                  <a:pt x="160" y="148"/>
                </a:lnTo>
                <a:lnTo>
                  <a:pt x="159" y="148"/>
                </a:lnTo>
                <a:lnTo>
                  <a:pt x="158" y="148"/>
                </a:lnTo>
                <a:lnTo>
                  <a:pt x="153" y="148"/>
                </a:lnTo>
                <a:lnTo>
                  <a:pt x="152" y="148"/>
                </a:lnTo>
                <a:lnTo>
                  <a:pt x="144" y="148"/>
                </a:lnTo>
                <a:lnTo>
                  <a:pt x="143" y="148"/>
                </a:lnTo>
                <a:lnTo>
                  <a:pt x="138" y="148"/>
                </a:lnTo>
                <a:lnTo>
                  <a:pt x="136" y="148"/>
                </a:lnTo>
                <a:lnTo>
                  <a:pt x="135" y="148"/>
                </a:lnTo>
                <a:lnTo>
                  <a:pt x="130" y="148"/>
                </a:lnTo>
                <a:lnTo>
                  <a:pt x="122" y="148"/>
                </a:lnTo>
                <a:lnTo>
                  <a:pt x="120" y="148"/>
                </a:lnTo>
                <a:lnTo>
                  <a:pt x="118" y="148"/>
                </a:lnTo>
                <a:lnTo>
                  <a:pt x="113" y="148"/>
                </a:lnTo>
                <a:lnTo>
                  <a:pt x="112" y="148"/>
                </a:lnTo>
                <a:lnTo>
                  <a:pt x="106" y="148"/>
                </a:lnTo>
                <a:lnTo>
                  <a:pt x="103" y="148"/>
                </a:lnTo>
                <a:lnTo>
                  <a:pt x="99" y="148"/>
                </a:lnTo>
                <a:lnTo>
                  <a:pt x="95" y="148"/>
                </a:lnTo>
                <a:lnTo>
                  <a:pt x="92" y="148"/>
                </a:lnTo>
                <a:lnTo>
                  <a:pt x="88" y="148"/>
                </a:lnTo>
                <a:lnTo>
                  <a:pt x="87" y="148"/>
                </a:lnTo>
                <a:lnTo>
                  <a:pt x="86" y="148"/>
                </a:lnTo>
                <a:lnTo>
                  <a:pt x="82" y="148"/>
                </a:lnTo>
                <a:lnTo>
                  <a:pt x="80" y="148"/>
                </a:lnTo>
                <a:lnTo>
                  <a:pt x="74" y="148"/>
                </a:lnTo>
                <a:lnTo>
                  <a:pt x="72" y="148"/>
                </a:lnTo>
                <a:lnTo>
                  <a:pt x="71" y="148"/>
                </a:lnTo>
                <a:lnTo>
                  <a:pt x="66" y="148"/>
                </a:lnTo>
                <a:lnTo>
                  <a:pt x="64" y="148"/>
                </a:lnTo>
                <a:lnTo>
                  <a:pt x="63" y="148"/>
                </a:lnTo>
                <a:lnTo>
                  <a:pt x="58" y="148"/>
                </a:lnTo>
                <a:lnTo>
                  <a:pt x="55" y="148"/>
                </a:lnTo>
                <a:lnTo>
                  <a:pt x="50" y="148"/>
                </a:lnTo>
                <a:lnTo>
                  <a:pt x="49" y="148"/>
                </a:lnTo>
                <a:lnTo>
                  <a:pt x="47" y="148"/>
                </a:lnTo>
                <a:lnTo>
                  <a:pt x="44" y="148"/>
                </a:lnTo>
                <a:lnTo>
                  <a:pt x="41" y="148"/>
                </a:lnTo>
                <a:lnTo>
                  <a:pt x="39" y="148"/>
                </a:lnTo>
                <a:lnTo>
                  <a:pt x="38" y="148"/>
                </a:lnTo>
                <a:lnTo>
                  <a:pt x="38" y="147"/>
                </a:lnTo>
                <a:lnTo>
                  <a:pt x="38" y="141"/>
                </a:lnTo>
                <a:lnTo>
                  <a:pt x="38" y="140"/>
                </a:lnTo>
                <a:lnTo>
                  <a:pt x="38" y="128"/>
                </a:lnTo>
                <a:lnTo>
                  <a:pt x="38" y="123"/>
                </a:lnTo>
                <a:lnTo>
                  <a:pt x="38" y="121"/>
                </a:lnTo>
                <a:lnTo>
                  <a:pt x="38" y="119"/>
                </a:lnTo>
                <a:lnTo>
                  <a:pt x="38" y="115"/>
                </a:lnTo>
                <a:lnTo>
                  <a:pt x="38" y="114"/>
                </a:lnTo>
                <a:lnTo>
                  <a:pt x="38" y="113"/>
                </a:lnTo>
                <a:lnTo>
                  <a:pt x="36" y="100"/>
                </a:lnTo>
                <a:lnTo>
                  <a:pt x="36" y="96"/>
                </a:lnTo>
                <a:lnTo>
                  <a:pt x="36" y="93"/>
                </a:lnTo>
                <a:lnTo>
                  <a:pt x="36" y="87"/>
                </a:lnTo>
                <a:lnTo>
                  <a:pt x="27" y="87"/>
                </a:lnTo>
                <a:lnTo>
                  <a:pt x="16" y="87"/>
                </a:lnTo>
                <a:lnTo>
                  <a:pt x="11" y="87"/>
                </a:lnTo>
                <a:lnTo>
                  <a:pt x="8" y="87"/>
                </a:lnTo>
                <a:lnTo>
                  <a:pt x="7" y="87"/>
                </a:lnTo>
                <a:lnTo>
                  <a:pt x="6" y="87"/>
                </a:lnTo>
                <a:lnTo>
                  <a:pt x="3" y="87"/>
                </a:lnTo>
                <a:lnTo>
                  <a:pt x="2" y="87"/>
                </a:lnTo>
                <a:lnTo>
                  <a:pt x="1" y="87"/>
                </a:lnTo>
                <a:lnTo>
                  <a:pt x="1" y="85"/>
                </a:lnTo>
                <a:lnTo>
                  <a:pt x="1" y="84"/>
                </a:lnTo>
                <a:lnTo>
                  <a:pt x="1" y="83"/>
                </a:lnTo>
                <a:lnTo>
                  <a:pt x="1" y="77"/>
                </a:lnTo>
                <a:lnTo>
                  <a:pt x="1" y="76"/>
                </a:lnTo>
                <a:lnTo>
                  <a:pt x="1" y="74"/>
                </a:lnTo>
                <a:lnTo>
                  <a:pt x="1" y="69"/>
                </a:lnTo>
                <a:lnTo>
                  <a:pt x="1" y="68"/>
                </a:lnTo>
                <a:lnTo>
                  <a:pt x="1" y="65"/>
                </a:lnTo>
                <a:lnTo>
                  <a:pt x="1" y="64"/>
                </a:lnTo>
                <a:lnTo>
                  <a:pt x="1" y="60"/>
                </a:lnTo>
                <a:lnTo>
                  <a:pt x="1" y="59"/>
                </a:lnTo>
                <a:lnTo>
                  <a:pt x="1" y="58"/>
                </a:lnTo>
                <a:lnTo>
                  <a:pt x="1" y="56"/>
                </a:lnTo>
                <a:lnTo>
                  <a:pt x="1" y="55"/>
                </a:lnTo>
                <a:lnTo>
                  <a:pt x="1" y="53"/>
                </a:lnTo>
                <a:lnTo>
                  <a:pt x="1" y="50"/>
                </a:lnTo>
                <a:lnTo>
                  <a:pt x="1" y="48"/>
                </a:lnTo>
                <a:lnTo>
                  <a:pt x="1" y="44"/>
                </a:lnTo>
                <a:lnTo>
                  <a:pt x="1" y="40"/>
                </a:lnTo>
                <a:lnTo>
                  <a:pt x="1" y="37"/>
                </a:lnTo>
                <a:lnTo>
                  <a:pt x="1" y="35"/>
                </a:lnTo>
                <a:lnTo>
                  <a:pt x="1" y="33"/>
                </a:lnTo>
                <a:lnTo>
                  <a:pt x="1" y="31"/>
                </a:lnTo>
                <a:lnTo>
                  <a:pt x="1" y="28"/>
                </a:lnTo>
                <a:lnTo>
                  <a:pt x="1" y="24"/>
                </a:lnTo>
                <a:lnTo>
                  <a:pt x="1" y="19"/>
                </a:lnTo>
                <a:lnTo>
                  <a:pt x="1" y="18"/>
                </a:lnTo>
                <a:lnTo>
                  <a:pt x="1" y="17"/>
                </a:lnTo>
                <a:lnTo>
                  <a:pt x="1" y="15"/>
                </a:lnTo>
                <a:lnTo>
                  <a:pt x="1" y="12"/>
                </a:lnTo>
                <a:lnTo>
                  <a:pt x="1" y="10"/>
                </a:lnTo>
                <a:lnTo>
                  <a:pt x="1" y="8"/>
                </a:lnTo>
                <a:lnTo>
                  <a:pt x="1" y="5"/>
                </a:lnTo>
                <a:lnTo>
                  <a:pt x="0" y="4"/>
                </a:lnTo>
                <a:lnTo>
                  <a:pt x="0" y="3"/>
                </a:lnTo>
                <a:lnTo>
                  <a:pt x="1" y="3"/>
                </a:lnTo>
                <a:lnTo>
                  <a:pt x="6" y="2"/>
                </a:lnTo>
                <a:lnTo>
                  <a:pt x="12" y="2"/>
                </a:lnTo>
                <a:lnTo>
                  <a:pt x="15" y="2"/>
                </a:lnTo>
                <a:lnTo>
                  <a:pt x="16" y="2"/>
                </a:lnTo>
                <a:lnTo>
                  <a:pt x="19" y="2"/>
                </a:lnTo>
                <a:lnTo>
                  <a:pt x="20" y="2"/>
                </a:lnTo>
                <a:lnTo>
                  <a:pt x="32" y="2"/>
                </a:lnTo>
                <a:lnTo>
                  <a:pt x="35" y="2"/>
                </a:lnTo>
                <a:lnTo>
                  <a:pt x="38" y="2"/>
                </a:lnTo>
                <a:lnTo>
                  <a:pt x="41" y="2"/>
                </a:lnTo>
                <a:lnTo>
                  <a:pt x="52" y="2"/>
                </a:lnTo>
                <a:lnTo>
                  <a:pt x="55" y="2"/>
                </a:lnTo>
                <a:lnTo>
                  <a:pt x="56" y="2"/>
                </a:lnTo>
                <a:lnTo>
                  <a:pt x="57" y="2"/>
                </a:lnTo>
                <a:lnTo>
                  <a:pt x="64" y="2"/>
                </a:lnTo>
                <a:lnTo>
                  <a:pt x="65" y="2"/>
                </a:lnTo>
                <a:lnTo>
                  <a:pt x="68" y="2"/>
                </a:lnTo>
                <a:lnTo>
                  <a:pt x="71" y="2"/>
                </a:lnTo>
                <a:lnTo>
                  <a:pt x="74" y="2"/>
                </a:lnTo>
                <a:lnTo>
                  <a:pt x="75" y="2"/>
                </a:lnTo>
                <a:lnTo>
                  <a:pt x="83" y="2"/>
                </a:lnTo>
                <a:lnTo>
                  <a:pt x="86" y="2"/>
                </a:lnTo>
                <a:lnTo>
                  <a:pt x="88" y="2"/>
                </a:lnTo>
                <a:lnTo>
                  <a:pt x="90" y="2"/>
                </a:lnTo>
                <a:lnTo>
                  <a:pt x="92" y="2"/>
                </a:lnTo>
                <a:lnTo>
                  <a:pt x="96" y="2"/>
                </a:lnTo>
                <a:lnTo>
                  <a:pt x="99" y="1"/>
                </a:lnTo>
                <a:lnTo>
                  <a:pt x="100" y="1"/>
                </a:lnTo>
                <a:lnTo>
                  <a:pt x="103" y="1"/>
                </a:lnTo>
                <a:lnTo>
                  <a:pt x="107" y="1"/>
                </a:lnTo>
                <a:lnTo>
                  <a:pt x="111" y="1"/>
                </a:lnTo>
                <a:lnTo>
                  <a:pt x="112" y="1"/>
                </a:lnTo>
                <a:lnTo>
                  <a:pt x="114" y="1"/>
                </a:lnTo>
                <a:lnTo>
                  <a:pt x="116" y="1"/>
                </a:lnTo>
                <a:lnTo>
                  <a:pt x="121" y="1"/>
                </a:lnTo>
                <a:lnTo>
                  <a:pt x="124" y="1"/>
                </a:lnTo>
                <a:lnTo>
                  <a:pt x="130" y="1"/>
                </a:lnTo>
                <a:lnTo>
                  <a:pt x="131" y="1"/>
                </a:lnTo>
                <a:lnTo>
                  <a:pt x="135" y="1"/>
                </a:lnTo>
                <a:lnTo>
                  <a:pt x="138" y="1"/>
                </a:lnTo>
                <a:lnTo>
                  <a:pt x="140" y="1"/>
                </a:lnTo>
                <a:lnTo>
                  <a:pt x="144" y="1"/>
                </a:lnTo>
                <a:lnTo>
                  <a:pt x="147" y="1"/>
                </a:lnTo>
                <a:lnTo>
                  <a:pt x="150" y="1"/>
                </a:lnTo>
                <a:lnTo>
                  <a:pt x="151" y="1"/>
                </a:lnTo>
                <a:lnTo>
                  <a:pt x="153" y="1"/>
                </a:lnTo>
                <a:lnTo>
                  <a:pt x="154" y="1"/>
                </a:lnTo>
                <a:lnTo>
                  <a:pt x="156" y="1"/>
                </a:lnTo>
                <a:lnTo>
                  <a:pt x="160" y="1"/>
                </a:lnTo>
                <a:lnTo>
                  <a:pt x="161" y="1"/>
                </a:lnTo>
                <a:lnTo>
                  <a:pt x="162" y="1"/>
                </a:lnTo>
                <a:lnTo>
                  <a:pt x="163" y="1"/>
                </a:lnTo>
                <a:lnTo>
                  <a:pt x="164" y="1"/>
                </a:lnTo>
                <a:lnTo>
                  <a:pt x="167" y="1"/>
                </a:lnTo>
                <a:lnTo>
                  <a:pt x="168" y="1"/>
                </a:lnTo>
                <a:lnTo>
                  <a:pt x="169" y="0"/>
                </a:lnTo>
                <a:lnTo>
                  <a:pt x="170" y="0"/>
                </a:lnTo>
                <a:lnTo>
                  <a:pt x="175" y="0"/>
                </a:lnTo>
                <a:lnTo>
                  <a:pt x="176" y="0"/>
                </a:lnTo>
                <a:lnTo>
                  <a:pt x="178" y="0"/>
                </a:lnTo>
                <a:lnTo>
                  <a:pt x="179" y="0"/>
                </a:lnTo>
                <a:lnTo>
                  <a:pt x="183" y="0"/>
                </a:lnTo>
                <a:lnTo>
                  <a:pt x="191" y="0"/>
                </a:lnTo>
                <a:lnTo>
                  <a:pt x="193" y="0"/>
                </a:lnTo>
                <a:lnTo>
                  <a:pt x="198" y="0"/>
                </a:lnTo>
                <a:lnTo>
                  <a:pt x="199" y="0"/>
                </a:lnTo>
                <a:lnTo>
                  <a:pt x="200" y="0"/>
                </a:lnTo>
                <a:lnTo>
                  <a:pt x="206" y="0"/>
                </a:lnTo>
                <a:lnTo>
                  <a:pt x="211" y="0"/>
                </a:lnTo>
                <a:lnTo>
                  <a:pt x="215" y="0"/>
                </a:lnTo>
                <a:lnTo>
                  <a:pt x="218" y="0"/>
                </a:lnTo>
                <a:lnTo>
                  <a:pt x="223" y="0"/>
                </a:lnTo>
                <a:lnTo>
                  <a:pt x="224" y="0"/>
                </a:lnTo>
                <a:close/>
              </a:path>
            </a:pathLst>
          </a:custGeom>
          <a:solidFill>
            <a:schemeClr val="accent3"/>
          </a:solidFill>
          <a:ln w="3175">
            <a:solidFill>
              <a:schemeClr val="tx1">
                <a:lumMod val="95000"/>
                <a:lumOff val="5000"/>
              </a:schemeClr>
            </a:solidFill>
            <a:prstDash val="solid"/>
            <a:round/>
            <a:headEnd/>
            <a:tailEnd/>
          </a:ln>
        </p:spPr>
        <p:txBody>
          <a:bodyPr/>
          <a:lstStyle/>
          <a:p>
            <a:endParaRPr lang="en-US" dirty="0"/>
          </a:p>
        </p:txBody>
      </p:sp>
      <p:sp>
        <p:nvSpPr>
          <p:cNvPr id="140" name="Freeform 103"/>
          <p:cNvSpPr>
            <a:spLocks/>
          </p:cNvSpPr>
          <p:nvPr/>
        </p:nvSpPr>
        <p:spPr bwMode="auto">
          <a:xfrm>
            <a:off x="7052639" y="163697"/>
            <a:ext cx="350250" cy="721325"/>
          </a:xfrm>
          <a:custGeom>
            <a:avLst/>
            <a:gdLst>
              <a:gd name="T0" fmla="*/ 63 w 135"/>
              <a:gd name="T1" fmla="*/ 0 h 328"/>
              <a:gd name="T2" fmla="*/ 76 w 135"/>
              <a:gd name="T3" fmla="*/ 0 h 328"/>
              <a:gd name="T4" fmla="*/ 84 w 135"/>
              <a:gd name="T5" fmla="*/ 2 h 328"/>
              <a:gd name="T6" fmla="*/ 87 w 135"/>
              <a:gd name="T7" fmla="*/ 8 h 328"/>
              <a:gd name="T8" fmla="*/ 89 w 135"/>
              <a:gd name="T9" fmla="*/ 12 h 328"/>
              <a:gd name="T10" fmla="*/ 93 w 135"/>
              <a:gd name="T11" fmla="*/ 17 h 328"/>
              <a:gd name="T12" fmla="*/ 96 w 135"/>
              <a:gd name="T13" fmla="*/ 20 h 328"/>
              <a:gd name="T14" fmla="*/ 98 w 135"/>
              <a:gd name="T15" fmla="*/ 26 h 328"/>
              <a:gd name="T16" fmla="*/ 101 w 135"/>
              <a:gd name="T17" fmla="*/ 30 h 328"/>
              <a:gd name="T18" fmla="*/ 102 w 135"/>
              <a:gd name="T19" fmla="*/ 36 h 328"/>
              <a:gd name="T20" fmla="*/ 105 w 135"/>
              <a:gd name="T21" fmla="*/ 42 h 328"/>
              <a:gd name="T22" fmla="*/ 110 w 135"/>
              <a:gd name="T23" fmla="*/ 48 h 328"/>
              <a:gd name="T24" fmla="*/ 113 w 135"/>
              <a:gd name="T25" fmla="*/ 51 h 328"/>
              <a:gd name="T26" fmla="*/ 119 w 135"/>
              <a:gd name="T27" fmla="*/ 54 h 328"/>
              <a:gd name="T28" fmla="*/ 127 w 135"/>
              <a:gd name="T29" fmla="*/ 58 h 328"/>
              <a:gd name="T30" fmla="*/ 135 w 135"/>
              <a:gd name="T31" fmla="*/ 61 h 328"/>
              <a:gd name="T32" fmla="*/ 133 w 135"/>
              <a:gd name="T33" fmla="*/ 98 h 328"/>
              <a:gd name="T34" fmla="*/ 132 w 135"/>
              <a:gd name="T35" fmla="*/ 115 h 328"/>
              <a:gd name="T36" fmla="*/ 128 w 135"/>
              <a:gd name="T37" fmla="*/ 142 h 328"/>
              <a:gd name="T38" fmla="*/ 127 w 135"/>
              <a:gd name="T39" fmla="*/ 164 h 328"/>
              <a:gd name="T40" fmla="*/ 126 w 135"/>
              <a:gd name="T41" fmla="*/ 177 h 328"/>
              <a:gd name="T42" fmla="*/ 124 w 135"/>
              <a:gd name="T43" fmla="*/ 192 h 328"/>
              <a:gd name="T44" fmla="*/ 121 w 135"/>
              <a:gd name="T45" fmla="*/ 214 h 328"/>
              <a:gd name="T46" fmla="*/ 119 w 135"/>
              <a:gd name="T47" fmla="*/ 233 h 328"/>
              <a:gd name="T48" fmla="*/ 117 w 135"/>
              <a:gd name="T49" fmla="*/ 253 h 328"/>
              <a:gd name="T50" fmla="*/ 114 w 135"/>
              <a:gd name="T51" fmla="*/ 280 h 328"/>
              <a:gd name="T52" fmla="*/ 112 w 135"/>
              <a:gd name="T53" fmla="*/ 309 h 328"/>
              <a:gd name="T54" fmla="*/ 111 w 135"/>
              <a:gd name="T55" fmla="*/ 321 h 328"/>
              <a:gd name="T56" fmla="*/ 104 w 135"/>
              <a:gd name="T57" fmla="*/ 326 h 328"/>
              <a:gd name="T58" fmla="*/ 93 w 135"/>
              <a:gd name="T59" fmla="*/ 326 h 328"/>
              <a:gd name="T60" fmla="*/ 86 w 135"/>
              <a:gd name="T61" fmla="*/ 326 h 328"/>
              <a:gd name="T62" fmla="*/ 77 w 135"/>
              <a:gd name="T63" fmla="*/ 326 h 328"/>
              <a:gd name="T64" fmla="*/ 60 w 135"/>
              <a:gd name="T65" fmla="*/ 326 h 328"/>
              <a:gd name="T66" fmla="*/ 46 w 135"/>
              <a:gd name="T67" fmla="*/ 328 h 328"/>
              <a:gd name="T68" fmla="*/ 38 w 135"/>
              <a:gd name="T69" fmla="*/ 328 h 328"/>
              <a:gd name="T70" fmla="*/ 23 w 135"/>
              <a:gd name="T71" fmla="*/ 328 h 328"/>
              <a:gd name="T72" fmla="*/ 22 w 135"/>
              <a:gd name="T73" fmla="*/ 322 h 328"/>
              <a:gd name="T74" fmla="*/ 22 w 135"/>
              <a:gd name="T75" fmla="*/ 315 h 328"/>
              <a:gd name="T76" fmla="*/ 22 w 135"/>
              <a:gd name="T77" fmla="*/ 308 h 328"/>
              <a:gd name="T78" fmla="*/ 22 w 135"/>
              <a:gd name="T79" fmla="*/ 293 h 328"/>
              <a:gd name="T80" fmla="*/ 21 w 135"/>
              <a:gd name="T81" fmla="*/ 277 h 328"/>
              <a:gd name="T82" fmla="*/ 21 w 135"/>
              <a:gd name="T83" fmla="*/ 269 h 328"/>
              <a:gd name="T84" fmla="*/ 21 w 135"/>
              <a:gd name="T85" fmla="*/ 257 h 328"/>
              <a:gd name="T86" fmla="*/ 21 w 135"/>
              <a:gd name="T87" fmla="*/ 241 h 328"/>
              <a:gd name="T88" fmla="*/ 20 w 135"/>
              <a:gd name="T89" fmla="*/ 232 h 328"/>
              <a:gd name="T90" fmla="*/ 20 w 135"/>
              <a:gd name="T91" fmla="*/ 221 h 328"/>
              <a:gd name="T92" fmla="*/ 20 w 135"/>
              <a:gd name="T93" fmla="*/ 195 h 328"/>
              <a:gd name="T94" fmla="*/ 20 w 135"/>
              <a:gd name="T95" fmla="*/ 169 h 328"/>
              <a:gd name="T96" fmla="*/ 12 w 135"/>
              <a:gd name="T97" fmla="*/ 157 h 328"/>
              <a:gd name="T98" fmla="*/ 9 w 135"/>
              <a:gd name="T99" fmla="*/ 148 h 328"/>
              <a:gd name="T100" fmla="*/ 1 w 135"/>
              <a:gd name="T101" fmla="*/ 141 h 328"/>
              <a:gd name="T102" fmla="*/ 0 w 135"/>
              <a:gd name="T103" fmla="*/ 131 h 328"/>
              <a:gd name="T104" fmla="*/ 0 w 135"/>
              <a:gd name="T105" fmla="*/ 115 h 328"/>
              <a:gd name="T106" fmla="*/ 0 w 135"/>
              <a:gd name="T107" fmla="*/ 90 h 328"/>
              <a:gd name="T108" fmla="*/ 0 w 135"/>
              <a:gd name="T109" fmla="*/ 76 h 328"/>
              <a:gd name="T110" fmla="*/ 0 w 135"/>
              <a:gd name="T111" fmla="*/ 53 h 328"/>
              <a:gd name="T112" fmla="*/ 0 w 135"/>
              <a:gd name="T113" fmla="*/ 30 h 328"/>
              <a:gd name="T114" fmla="*/ 0 w 135"/>
              <a:gd name="T115" fmla="*/ 20 h 328"/>
              <a:gd name="T116" fmla="*/ 0 w 135"/>
              <a:gd name="T117" fmla="*/ 8 h 328"/>
              <a:gd name="T118" fmla="*/ 7 w 135"/>
              <a:gd name="T119" fmla="*/ 1 h 328"/>
              <a:gd name="T120" fmla="*/ 26 w 135"/>
              <a:gd name="T121" fmla="*/ 1 h 328"/>
              <a:gd name="T122" fmla="*/ 46 w 135"/>
              <a:gd name="T123" fmla="*/ 0 h 32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5" h="328">
                <a:moveTo>
                  <a:pt x="55" y="0"/>
                </a:moveTo>
                <a:lnTo>
                  <a:pt x="56" y="0"/>
                </a:lnTo>
                <a:lnTo>
                  <a:pt x="57" y="0"/>
                </a:lnTo>
                <a:lnTo>
                  <a:pt x="58" y="0"/>
                </a:lnTo>
                <a:lnTo>
                  <a:pt x="62" y="0"/>
                </a:lnTo>
                <a:lnTo>
                  <a:pt x="63" y="0"/>
                </a:lnTo>
                <a:lnTo>
                  <a:pt x="64" y="0"/>
                </a:lnTo>
                <a:lnTo>
                  <a:pt x="65" y="0"/>
                </a:lnTo>
                <a:lnTo>
                  <a:pt x="66" y="0"/>
                </a:lnTo>
                <a:lnTo>
                  <a:pt x="69" y="0"/>
                </a:lnTo>
                <a:lnTo>
                  <a:pt x="71" y="0"/>
                </a:lnTo>
                <a:lnTo>
                  <a:pt x="76" y="0"/>
                </a:lnTo>
                <a:lnTo>
                  <a:pt x="77" y="0"/>
                </a:lnTo>
                <a:lnTo>
                  <a:pt x="78" y="0"/>
                </a:lnTo>
                <a:lnTo>
                  <a:pt x="80" y="0"/>
                </a:lnTo>
                <a:lnTo>
                  <a:pt x="82" y="0"/>
                </a:lnTo>
                <a:lnTo>
                  <a:pt x="84" y="1"/>
                </a:lnTo>
                <a:lnTo>
                  <a:pt x="84" y="2"/>
                </a:lnTo>
                <a:lnTo>
                  <a:pt x="84" y="3"/>
                </a:lnTo>
                <a:lnTo>
                  <a:pt x="85" y="4"/>
                </a:lnTo>
                <a:lnTo>
                  <a:pt x="85" y="5"/>
                </a:lnTo>
                <a:lnTo>
                  <a:pt x="86" y="5"/>
                </a:lnTo>
                <a:lnTo>
                  <a:pt x="86" y="6"/>
                </a:lnTo>
                <a:lnTo>
                  <a:pt x="87" y="8"/>
                </a:lnTo>
                <a:lnTo>
                  <a:pt x="87" y="9"/>
                </a:lnTo>
                <a:lnTo>
                  <a:pt x="88" y="9"/>
                </a:lnTo>
                <a:lnTo>
                  <a:pt x="88" y="10"/>
                </a:lnTo>
                <a:lnTo>
                  <a:pt x="88" y="11"/>
                </a:lnTo>
                <a:lnTo>
                  <a:pt x="89" y="11"/>
                </a:lnTo>
                <a:lnTo>
                  <a:pt x="89" y="12"/>
                </a:lnTo>
                <a:lnTo>
                  <a:pt x="89" y="13"/>
                </a:lnTo>
                <a:lnTo>
                  <a:pt x="90" y="13"/>
                </a:lnTo>
                <a:lnTo>
                  <a:pt x="92" y="14"/>
                </a:lnTo>
                <a:lnTo>
                  <a:pt x="92" y="16"/>
                </a:lnTo>
                <a:lnTo>
                  <a:pt x="93" y="16"/>
                </a:lnTo>
                <a:lnTo>
                  <a:pt x="93" y="17"/>
                </a:lnTo>
                <a:lnTo>
                  <a:pt x="94" y="17"/>
                </a:lnTo>
                <a:lnTo>
                  <a:pt x="94" y="18"/>
                </a:lnTo>
                <a:lnTo>
                  <a:pt x="95" y="18"/>
                </a:lnTo>
                <a:lnTo>
                  <a:pt x="95" y="19"/>
                </a:lnTo>
                <a:lnTo>
                  <a:pt x="95" y="20"/>
                </a:lnTo>
                <a:lnTo>
                  <a:pt x="96" y="20"/>
                </a:lnTo>
                <a:lnTo>
                  <a:pt x="96" y="21"/>
                </a:lnTo>
                <a:lnTo>
                  <a:pt x="96" y="22"/>
                </a:lnTo>
                <a:lnTo>
                  <a:pt x="97" y="22"/>
                </a:lnTo>
                <a:lnTo>
                  <a:pt x="97" y="24"/>
                </a:lnTo>
                <a:lnTo>
                  <a:pt x="97" y="25"/>
                </a:lnTo>
                <a:lnTo>
                  <a:pt x="98" y="26"/>
                </a:lnTo>
                <a:lnTo>
                  <a:pt x="98" y="27"/>
                </a:lnTo>
                <a:lnTo>
                  <a:pt x="98" y="28"/>
                </a:lnTo>
                <a:lnTo>
                  <a:pt x="100" y="28"/>
                </a:lnTo>
                <a:lnTo>
                  <a:pt x="100" y="29"/>
                </a:lnTo>
                <a:lnTo>
                  <a:pt x="100" y="30"/>
                </a:lnTo>
                <a:lnTo>
                  <a:pt x="101" y="30"/>
                </a:lnTo>
                <a:lnTo>
                  <a:pt x="101" y="32"/>
                </a:lnTo>
                <a:lnTo>
                  <a:pt x="101" y="33"/>
                </a:lnTo>
                <a:lnTo>
                  <a:pt x="102" y="33"/>
                </a:lnTo>
                <a:lnTo>
                  <a:pt x="102" y="34"/>
                </a:lnTo>
                <a:lnTo>
                  <a:pt x="102" y="35"/>
                </a:lnTo>
                <a:lnTo>
                  <a:pt x="102" y="36"/>
                </a:lnTo>
                <a:lnTo>
                  <a:pt x="103" y="36"/>
                </a:lnTo>
                <a:lnTo>
                  <a:pt x="103" y="37"/>
                </a:lnTo>
                <a:lnTo>
                  <a:pt x="104" y="40"/>
                </a:lnTo>
                <a:lnTo>
                  <a:pt x="104" y="41"/>
                </a:lnTo>
                <a:lnTo>
                  <a:pt x="105" y="41"/>
                </a:lnTo>
                <a:lnTo>
                  <a:pt x="105" y="42"/>
                </a:lnTo>
                <a:lnTo>
                  <a:pt x="105" y="43"/>
                </a:lnTo>
                <a:lnTo>
                  <a:pt x="106" y="43"/>
                </a:lnTo>
                <a:lnTo>
                  <a:pt x="106" y="44"/>
                </a:lnTo>
                <a:lnTo>
                  <a:pt x="108" y="45"/>
                </a:lnTo>
                <a:lnTo>
                  <a:pt x="109" y="46"/>
                </a:lnTo>
                <a:lnTo>
                  <a:pt x="110" y="48"/>
                </a:lnTo>
                <a:lnTo>
                  <a:pt x="110" y="49"/>
                </a:lnTo>
                <a:lnTo>
                  <a:pt x="111" y="49"/>
                </a:lnTo>
                <a:lnTo>
                  <a:pt x="111" y="50"/>
                </a:lnTo>
                <a:lnTo>
                  <a:pt x="112" y="50"/>
                </a:lnTo>
                <a:lnTo>
                  <a:pt x="112" y="51"/>
                </a:lnTo>
                <a:lnTo>
                  <a:pt x="113" y="51"/>
                </a:lnTo>
                <a:lnTo>
                  <a:pt x="114" y="52"/>
                </a:lnTo>
                <a:lnTo>
                  <a:pt x="116" y="52"/>
                </a:lnTo>
                <a:lnTo>
                  <a:pt x="116" y="53"/>
                </a:lnTo>
                <a:lnTo>
                  <a:pt x="117" y="53"/>
                </a:lnTo>
                <a:lnTo>
                  <a:pt x="118" y="54"/>
                </a:lnTo>
                <a:lnTo>
                  <a:pt x="119" y="54"/>
                </a:lnTo>
                <a:lnTo>
                  <a:pt x="120" y="56"/>
                </a:lnTo>
                <a:lnTo>
                  <a:pt x="121" y="56"/>
                </a:lnTo>
                <a:lnTo>
                  <a:pt x="121" y="57"/>
                </a:lnTo>
                <a:lnTo>
                  <a:pt x="122" y="57"/>
                </a:lnTo>
                <a:lnTo>
                  <a:pt x="124" y="57"/>
                </a:lnTo>
                <a:lnTo>
                  <a:pt x="127" y="58"/>
                </a:lnTo>
                <a:lnTo>
                  <a:pt x="128" y="59"/>
                </a:lnTo>
                <a:lnTo>
                  <a:pt x="129" y="59"/>
                </a:lnTo>
                <a:lnTo>
                  <a:pt x="132" y="60"/>
                </a:lnTo>
                <a:lnTo>
                  <a:pt x="133" y="60"/>
                </a:lnTo>
                <a:lnTo>
                  <a:pt x="134" y="61"/>
                </a:lnTo>
                <a:lnTo>
                  <a:pt x="135" y="61"/>
                </a:lnTo>
                <a:lnTo>
                  <a:pt x="135" y="62"/>
                </a:lnTo>
                <a:lnTo>
                  <a:pt x="135" y="65"/>
                </a:lnTo>
                <a:lnTo>
                  <a:pt x="135" y="73"/>
                </a:lnTo>
                <a:lnTo>
                  <a:pt x="134" y="88"/>
                </a:lnTo>
                <a:lnTo>
                  <a:pt x="134" y="89"/>
                </a:lnTo>
                <a:lnTo>
                  <a:pt x="133" y="98"/>
                </a:lnTo>
                <a:lnTo>
                  <a:pt x="133" y="99"/>
                </a:lnTo>
                <a:lnTo>
                  <a:pt x="133" y="100"/>
                </a:lnTo>
                <a:lnTo>
                  <a:pt x="132" y="112"/>
                </a:lnTo>
                <a:lnTo>
                  <a:pt x="132" y="113"/>
                </a:lnTo>
                <a:lnTo>
                  <a:pt x="132" y="114"/>
                </a:lnTo>
                <a:lnTo>
                  <a:pt x="132" y="115"/>
                </a:lnTo>
                <a:lnTo>
                  <a:pt x="130" y="118"/>
                </a:lnTo>
                <a:lnTo>
                  <a:pt x="130" y="120"/>
                </a:lnTo>
                <a:lnTo>
                  <a:pt x="129" y="132"/>
                </a:lnTo>
                <a:lnTo>
                  <a:pt x="129" y="137"/>
                </a:lnTo>
                <a:lnTo>
                  <a:pt x="129" y="140"/>
                </a:lnTo>
                <a:lnTo>
                  <a:pt x="128" y="142"/>
                </a:lnTo>
                <a:lnTo>
                  <a:pt x="128" y="146"/>
                </a:lnTo>
                <a:lnTo>
                  <a:pt x="128" y="149"/>
                </a:lnTo>
                <a:lnTo>
                  <a:pt x="128" y="152"/>
                </a:lnTo>
                <a:lnTo>
                  <a:pt x="127" y="155"/>
                </a:lnTo>
                <a:lnTo>
                  <a:pt x="127" y="160"/>
                </a:lnTo>
                <a:lnTo>
                  <a:pt x="127" y="164"/>
                </a:lnTo>
                <a:lnTo>
                  <a:pt x="127" y="165"/>
                </a:lnTo>
                <a:lnTo>
                  <a:pt x="127" y="166"/>
                </a:lnTo>
                <a:lnTo>
                  <a:pt x="126" y="171"/>
                </a:lnTo>
                <a:lnTo>
                  <a:pt x="126" y="173"/>
                </a:lnTo>
                <a:lnTo>
                  <a:pt x="126" y="176"/>
                </a:lnTo>
                <a:lnTo>
                  <a:pt x="126" y="177"/>
                </a:lnTo>
                <a:lnTo>
                  <a:pt x="125" y="184"/>
                </a:lnTo>
                <a:lnTo>
                  <a:pt x="125" y="185"/>
                </a:lnTo>
                <a:lnTo>
                  <a:pt x="125" y="186"/>
                </a:lnTo>
                <a:lnTo>
                  <a:pt x="125" y="187"/>
                </a:lnTo>
                <a:lnTo>
                  <a:pt x="124" y="190"/>
                </a:lnTo>
                <a:lnTo>
                  <a:pt x="124" y="192"/>
                </a:lnTo>
                <a:lnTo>
                  <a:pt x="124" y="195"/>
                </a:lnTo>
                <a:lnTo>
                  <a:pt x="124" y="198"/>
                </a:lnTo>
                <a:lnTo>
                  <a:pt x="122" y="202"/>
                </a:lnTo>
                <a:lnTo>
                  <a:pt x="122" y="205"/>
                </a:lnTo>
                <a:lnTo>
                  <a:pt x="121" y="212"/>
                </a:lnTo>
                <a:lnTo>
                  <a:pt x="121" y="214"/>
                </a:lnTo>
                <a:lnTo>
                  <a:pt x="121" y="218"/>
                </a:lnTo>
                <a:lnTo>
                  <a:pt x="120" y="226"/>
                </a:lnTo>
                <a:lnTo>
                  <a:pt x="120" y="227"/>
                </a:lnTo>
                <a:lnTo>
                  <a:pt x="120" y="228"/>
                </a:lnTo>
                <a:lnTo>
                  <a:pt x="119" y="232"/>
                </a:lnTo>
                <a:lnTo>
                  <a:pt x="119" y="233"/>
                </a:lnTo>
                <a:lnTo>
                  <a:pt x="119" y="241"/>
                </a:lnTo>
                <a:lnTo>
                  <a:pt x="118" y="243"/>
                </a:lnTo>
                <a:lnTo>
                  <a:pt x="118" y="249"/>
                </a:lnTo>
                <a:lnTo>
                  <a:pt x="118" y="250"/>
                </a:lnTo>
                <a:lnTo>
                  <a:pt x="118" y="253"/>
                </a:lnTo>
                <a:lnTo>
                  <a:pt x="117" y="253"/>
                </a:lnTo>
                <a:lnTo>
                  <a:pt x="117" y="260"/>
                </a:lnTo>
                <a:lnTo>
                  <a:pt x="117" y="262"/>
                </a:lnTo>
                <a:lnTo>
                  <a:pt x="116" y="268"/>
                </a:lnTo>
                <a:lnTo>
                  <a:pt x="116" y="275"/>
                </a:lnTo>
                <a:lnTo>
                  <a:pt x="114" y="277"/>
                </a:lnTo>
                <a:lnTo>
                  <a:pt x="114" y="280"/>
                </a:lnTo>
                <a:lnTo>
                  <a:pt x="114" y="281"/>
                </a:lnTo>
                <a:lnTo>
                  <a:pt x="114" y="285"/>
                </a:lnTo>
                <a:lnTo>
                  <a:pt x="113" y="290"/>
                </a:lnTo>
                <a:lnTo>
                  <a:pt x="113" y="294"/>
                </a:lnTo>
                <a:lnTo>
                  <a:pt x="112" y="304"/>
                </a:lnTo>
                <a:lnTo>
                  <a:pt x="112" y="309"/>
                </a:lnTo>
                <a:lnTo>
                  <a:pt x="112" y="310"/>
                </a:lnTo>
                <a:lnTo>
                  <a:pt x="111" y="312"/>
                </a:lnTo>
                <a:lnTo>
                  <a:pt x="111" y="316"/>
                </a:lnTo>
                <a:lnTo>
                  <a:pt x="111" y="317"/>
                </a:lnTo>
                <a:lnTo>
                  <a:pt x="111" y="320"/>
                </a:lnTo>
                <a:lnTo>
                  <a:pt x="111" y="321"/>
                </a:lnTo>
                <a:lnTo>
                  <a:pt x="110" y="323"/>
                </a:lnTo>
                <a:lnTo>
                  <a:pt x="110" y="325"/>
                </a:lnTo>
                <a:lnTo>
                  <a:pt x="110" y="326"/>
                </a:lnTo>
                <a:lnTo>
                  <a:pt x="106" y="326"/>
                </a:lnTo>
                <a:lnTo>
                  <a:pt x="105" y="326"/>
                </a:lnTo>
                <a:lnTo>
                  <a:pt x="104" y="326"/>
                </a:lnTo>
                <a:lnTo>
                  <a:pt x="103" y="326"/>
                </a:lnTo>
                <a:lnTo>
                  <a:pt x="98" y="326"/>
                </a:lnTo>
                <a:lnTo>
                  <a:pt x="97" y="326"/>
                </a:lnTo>
                <a:lnTo>
                  <a:pt x="96" y="326"/>
                </a:lnTo>
                <a:lnTo>
                  <a:pt x="95" y="326"/>
                </a:lnTo>
                <a:lnTo>
                  <a:pt x="93" y="326"/>
                </a:lnTo>
                <a:lnTo>
                  <a:pt x="92" y="326"/>
                </a:lnTo>
                <a:lnTo>
                  <a:pt x="90" y="326"/>
                </a:lnTo>
                <a:lnTo>
                  <a:pt x="89" y="326"/>
                </a:lnTo>
                <a:lnTo>
                  <a:pt x="88" y="326"/>
                </a:lnTo>
                <a:lnTo>
                  <a:pt x="87" y="326"/>
                </a:lnTo>
                <a:lnTo>
                  <a:pt x="86" y="326"/>
                </a:lnTo>
                <a:lnTo>
                  <a:pt x="85" y="326"/>
                </a:lnTo>
                <a:lnTo>
                  <a:pt x="82" y="326"/>
                </a:lnTo>
                <a:lnTo>
                  <a:pt x="81" y="326"/>
                </a:lnTo>
                <a:lnTo>
                  <a:pt x="80" y="326"/>
                </a:lnTo>
                <a:lnTo>
                  <a:pt x="79" y="326"/>
                </a:lnTo>
                <a:lnTo>
                  <a:pt x="77" y="326"/>
                </a:lnTo>
                <a:lnTo>
                  <a:pt x="73" y="326"/>
                </a:lnTo>
                <a:lnTo>
                  <a:pt x="71" y="326"/>
                </a:lnTo>
                <a:lnTo>
                  <a:pt x="66" y="326"/>
                </a:lnTo>
                <a:lnTo>
                  <a:pt x="62" y="326"/>
                </a:lnTo>
                <a:lnTo>
                  <a:pt x="61" y="326"/>
                </a:lnTo>
                <a:lnTo>
                  <a:pt x="60" y="326"/>
                </a:lnTo>
                <a:lnTo>
                  <a:pt x="56" y="326"/>
                </a:lnTo>
                <a:lnTo>
                  <a:pt x="55" y="326"/>
                </a:lnTo>
                <a:lnTo>
                  <a:pt x="54" y="326"/>
                </a:lnTo>
                <a:lnTo>
                  <a:pt x="50" y="328"/>
                </a:lnTo>
                <a:lnTo>
                  <a:pt x="48" y="328"/>
                </a:lnTo>
                <a:lnTo>
                  <a:pt x="46" y="328"/>
                </a:lnTo>
                <a:lnTo>
                  <a:pt x="45" y="328"/>
                </a:lnTo>
                <a:lnTo>
                  <a:pt x="44" y="328"/>
                </a:lnTo>
                <a:lnTo>
                  <a:pt x="42" y="328"/>
                </a:lnTo>
                <a:lnTo>
                  <a:pt x="41" y="328"/>
                </a:lnTo>
                <a:lnTo>
                  <a:pt x="40" y="328"/>
                </a:lnTo>
                <a:lnTo>
                  <a:pt x="38" y="328"/>
                </a:lnTo>
                <a:lnTo>
                  <a:pt x="37" y="328"/>
                </a:lnTo>
                <a:lnTo>
                  <a:pt x="36" y="328"/>
                </a:lnTo>
                <a:lnTo>
                  <a:pt x="33" y="328"/>
                </a:lnTo>
                <a:lnTo>
                  <a:pt x="30" y="328"/>
                </a:lnTo>
                <a:lnTo>
                  <a:pt x="28" y="328"/>
                </a:lnTo>
                <a:lnTo>
                  <a:pt x="23" y="328"/>
                </a:lnTo>
                <a:lnTo>
                  <a:pt x="22" y="328"/>
                </a:lnTo>
                <a:lnTo>
                  <a:pt x="22" y="326"/>
                </a:lnTo>
                <a:lnTo>
                  <a:pt x="22" y="325"/>
                </a:lnTo>
                <a:lnTo>
                  <a:pt x="22" y="324"/>
                </a:lnTo>
                <a:lnTo>
                  <a:pt x="22" y="323"/>
                </a:lnTo>
                <a:lnTo>
                  <a:pt x="22" y="322"/>
                </a:lnTo>
                <a:lnTo>
                  <a:pt x="22" y="321"/>
                </a:lnTo>
                <a:lnTo>
                  <a:pt x="22" y="320"/>
                </a:lnTo>
                <a:lnTo>
                  <a:pt x="22" y="318"/>
                </a:lnTo>
                <a:lnTo>
                  <a:pt x="22" y="317"/>
                </a:lnTo>
                <a:lnTo>
                  <a:pt x="22" y="316"/>
                </a:lnTo>
                <a:lnTo>
                  <a:pt x="22" y="315"/>
                </a:lnTo>
                <a:lnTo>
                  <a:pt x="22" y="314"/>
                </a:lnTo>
                <a:lnTo>
                  <a:pt x="22" y="313"/>
                </a:lnTo>
                <a:lnTo>
                  <a:pt x="22" y="312"/>
                </a:lnTo>
                <a:lnTo>
                  <a:pt x="22" y="310"/>
                </a:lnTo>
                <a:lnTo>
                  <a:pt x="22" y="309"/>
                </a:lnTo>
                <a:lnTo>
                  <a:pt x="22" y="308"/>
                </a:lnTo>
                <a:lnTo>
                  <a:pt x="22" y="307"/>
                </a:lnTo>
                <a:lnTo>
                  <a:pt x="22" y="305"/>
                </a:lnTo>
                <a:lnTo>
                  <a:pt x="22" y="304"/>
                </a:lnTo>
                <a:lnTo>
                  <a:pt x="22" y="302"/>
                </a:lnTo>
                <a:lnTo>
                  <a:pt x="22" y="301"/>
                </a:lnTo>
                <a:lnTo>
                  <a:pt x="22" y="293"/>
                </a:lnTo>
                <a:lnTo>
                  <a:pt x="21" y="291"/>
                </a:lnTo>
                <a:lnTo>
                  <a:pt x="21" y="290"/>
                </a:lnTo>
                <a:lnTo>
                  <a:pt x="21" y="286"/>
                </a:lnTo>
                <a:lnTo>
                  <a:pt x="21" y="281"/>
                </a:lnTo>
                <a:lnTo>
                  <a:pt x="21" y="278"/>
                </a:lnTo>
                <a:lnTo>
                  <a:pt x="21" y="277"/>
                </a:lnTo>
                <a:lnTo>
                  <a:pt x="21" y="276"/>
                </a:lnTo>
                <a:lnTo>
                  <a:pt x="21" y="275"/>
                </a:lnTo>
                <a:lnTo>
                  <a:pt x="21" y="274"/>
                </a:lnTo>
                <a:lnTo>
                  <a:pt x="21" y="272"/>
                </a:lnTo>
                <a:lnTo>
                  <a:pt x="21" y="270"/>
                </a:lnTo>
                <a:lnTo>
                  <a:pt x="21" y="269"/>
                </a:lnTo>
                <a:lnTo>
                  <a:pt x="21" y="267"/>
                </a:lnTo>
                <a:lnTo>
                  <a:pt x="21" y="261"/>
                </a:lnTo>
                <a:lnTo>
                  <a:pt x="21" y="260"/>
                </a:lnTo>
                <a:lnTo>
                  <a:pt x="21" y="259"/>
                </a:lnTo>
                <a:lnTo>
                  <a:pt x="21" y="258"/>
                </a:lnTo>
                <a:lnTo>
                  <a:pt x="21" y="257"/>
                </a:lnTo>
                <a:lnTo>
                  <a:pt x="21" y="256"/>
                </a:lnTo>
                <a:lnTo>
                  <a:pt x="21" y="252"/>
                </a:lnTo>
                <a:lnTo>
                  <a:pt x="21" y="249"/>
                </a:lnTo>
                <a:lnTo>
                  <a:pt x="21" y="246"/>
                </a:lnTo>
                <a:lnTo>
                  <a:pt x="21" y="242"/>
                </a:lnTo>
                <a:lnTo>
                  <a:pt x="21" y="241"/>
                </a:lnTo>
                <a:lnTo>
                  <a:pt x="21" y="240"/>
                </a:lnTo>
                <a:lnTo>
                  <a:pt x="21" y="237"/>
                </a:lnTo>
                <a:lnTo>
                  <a:pt x="21" y="236"/>
                </a:lnTo>
                <a:lnTo>
                  <a:pt x="20" y="234"/>
                </a:lnTo>
                <a:lnTo>
                  <a:pt x="20" y="233"/>
                </a:lnTo>
                <a:lnTo>
                  <a:pt x="20" y="232"/>
                </a:lnTo>
                <a:lnTo>
                  <a:pt x="21" y="228"/>
                </a:lnTo>
                <a:lnTo>
                  <a:pt x="21" y="227"/>
                </a:lnTo>
                <a:lnTo>
                  <a:pt x="20" y="227"/>
                </a:lnTo>
                <a:lnTo>
                  <a:pt x="20" y="225"/>
                </a:lnTo>
                <a:lnTo>
                  <a:pt x="20" y="222"/>
                </a:lnTo>
                <a:lnTo>
                  <a:pt x="20" y="221"/>
                </a:lnTo>
                <a:lnTo>
                  <a:pt x="20" y="219"/>
                </a:lnTo>
                <a:lnTo>
                  <a:pt x="20" y="216"/>
                </a:lnTo>
                <a:lnTo>
                  <a:pt x="20" y="210"/>
                </a:lnTo>
                <a:lnTo>
                  <a:pt x="20" y="209"/>
                </a:lnTo>
                <a:lnTo>
                  <a:pt x="20" y="204"/>
                </a:lnTo>
                <a:lnTo>
                  <a:pt x="20" y="195"/>
                </a:lnTo>
                <a:lnTo>
                  <a:pt x="20" y="187"/>
                </a:lnTo>
                <a:lnTo>
                  <a:pt x="20" y="184"/>
                </a:lnTo>
                <a:lnTo>
                  <a:pt x="20" y="181"/>
                </a:lnTo>
                <a:lnTo>
                  <a:pt x="20" y="178"/>
                </a:lnTo>
                <a:lnTo>
                  <a:pt x="20" y="170"/>
                </a:lnTo>
                <a:lnTo>
                  <a:pt x="20" y="169"/>
                </a:lnTo>
                <a:lnTo>
                  <a:pt x="20" y="165"/>
                </a:lnTo>
                <a:lnTo>
                  <a:pt x="18" y="160"/>
                </a:lnTo>
                <a:lnTo>
                  <a:pt x="18" y="157"/>
                </a:lnTo>
                <a:lnTo>
                  <a:pt x="16" y="157"/>
                </a:lnTo>
                <a:lnTo>
                  <a:pt x="15" y="157"/>
                </a:lnTo>
                <a:lnTo>
                  <a:pt x="12" y="157"/>
                </a:lnTo>
                <a:lnTo>
                  <a:pt x="10" y="157"/>
                </a:lnTo>
                <a:lnTo>
                  <a:pt x="10" y="154"/>
                </a:lnTo>
                <a:lnTo>
                  <a:pt x="10" y="153"/>
                </a:lnTo>
                <a:lnTo>
                  <a:pt x="10" y="152"/>
                </a:lnTo>
                <a:lnTo>
                  <a:pt x="10" y="149"/>
                </a:lnTo>
                <a:lnTo>
                  <a:pt x="9" y="148"/>
                </a:lnTo>
                <a:lnTo>
                  <a:pt x="8" y="148"/>
                </a:lnTo>
                <a:lnTo>
                  <a:pt x="5" y="148"/>
                </a:lnTo>
                <a:lnTo>
                  <a:pt x="2" y="148"/>
                </a:lnTo>
                <a:lnTo>
                  <a:pt x="1" y="148"/>
                </a:lnTo>
                <a:lnTo>
                  <a:pt x="1" y="145"/>
                </a:lnTo>
                <a:lnTo>
                  <a:pt x="1" y="141"/>
                </a:lnTo>
                <a:lnTo>
                  <a:pt x="1" y="140"/>
                </a:lnTo>
                <a:lnTo>
                  <a:pt x="1" y="136"/>
                </a:lnTo>
                <a:lnTo>
                  <a:pt x="1" y="134"/>
                </a:lnTo>
                <a:lnTo>
                  <a:pt x="1" y="133"/>
                </a:lnTo>
                <a:lnTo>
                  <a:pt x="0" y="132"/>
                </a:lnTo>
                <a:lnTo>
                  <a:pt x="0" y="131"/>
                </a:lnTo>
                <a:lnTo>
                  <a:pt x="0" y="130"/>
                </a:lnTo>
                <a:lnTo>
                  <a:pt x="1" y="126"/>
                </a:lnTo>
                <a:lnTo>
                  <a:pt x="1" y="124"/>
                </a:lnTo>
                <a:lnTo>
                  <a:pt x="0" y="122"/>
                </a:lnTo>
                <a:lnTo>
                  <a:pt x="0" y="120"/>
                </a:lnTo>
                <a:lnTo>
                  <a:pt x="0" y="115"/>
                </a:lnTo>
                <a:lnTo>
                  <a:pt x="0" y="109"/>
                </a:lnTo>
                <a:lnTo>
                  <a:pt x="0" y="102"/>
                </a:lnTo>
                <a:lnTo>
                  <a:pt x="0" y="99"/>
                </a:lnTo>
                <a:lnTo>
                  <a:pt x="0" y="98"/>
                </a:lnTo>
                <a:lnTo>
                  <a:pt x="0" y="96"/>
                </a:lnTo>
                <a:lnTo>
                  <a:pt x="0" y="90"/>
                </a:lnTo>
                <a:lnTo>
                  <a:pt x="0" y="89"/>
                </a:lnTo>
                <a:lnTo>
                  <a:pt x="0" y="88"/>
                </a:lnTo>
                <a:lnTo>
                  <a:pt x="0" y="82"/>
                </a:lnTo>
                <a:lnTo>
                  <a:pt x="0" y="81"/>
                </a:lnTo>
                <a:lnTo>
                  <a:pt x="0" y="77"/>
                </a:lnTo>
                <a:lnTo>
                  <a:pt x="0" y="76"/>
                </a:lnTo>
                <a:lnTo>
                  <a:pt x="0" y="75"/>
                </a:lnTo>
                <a:lnTo>
                  <a:pt x="0" y="68"/>
                </a:lnTo>
                <a:lnTo>
                  <a:pt x="0" y="62"/>
                </a:lnTo>
                <a:lnTo>
                  <a:pt x="0" y="61"/>
                </a:lnTo>
                <a:lnTo>
                  <a:pt x="0" y="58"/>
                </a:lnTo>
                <a:lnTo>
                  <a:pt x="0" y="53"/>
                </a:lnTo>
                <a:lnTo>
                  <a:pt x="0" y="49"/>
                </a:lnTo>
                <a:lnTo>
                  <a:pt x="0" y="48"/>
                </a:lnTo>
                <a:lnTo>
                  <a:pt x="0" y="43"/>
                </a:lnTo>
                <a:lnTo>
                  <a:pt x="0" y="41"/>
                </a:lnTo>
                <a:lnTo>
                  <a:pt x="0" y="40"/>
                </a:lnTo>
                <a:lnTo>
                  <a:pt x="0" y="30"/>
                </a:lnTo>
                <a:lnTo>
                  <a:pt x="0" y="28"/>
                </a:lnTo>
                <a:lnTo>
                  <a:pt x="0" y="26"/>
                </a:lnTo>
                <a:lnTo>
                  <a:pt x="0" y="24"/>
                </a:lnTo>
                <a:lnTo>
                  <a:pt x="0" y="22"/>
                </a:lnTo>
                <a:lnTo>
                  <a:pt x="0" y="21"/>
                </a:lnTo>
                <a:lnTo>
                  <a:pt x="0" y="20"/>
                </a:lnTo>
                <a:lnTo>
                  <a:pt x="0" y="18"/>
                </a:lnTo>
                <a:lnTo>
                  <a:pt x="0" y="16"/>
                </a:lnTo>
                <a:lnTo>
                  <a:pt x="0" y="14"/>
                </a:lnTo>
                <a:lnTo>
                  <a:pt x="0" y="11"/>
                </a:lnTo>
                <a:lnTo>
                  <a:pt x="0" y="10"/>
                </a:lnTo>
                <a:lnTo>
                  <a:pt x="0" y="8"/>
                </a:lnTo>
                <a:lnTo>
                  <a:pt x="0" y="5"/>
                </a:lnTo>
                <a:lnTo>
                  <a:pt x="0" y="4"/>
                </a:lnTo>
                <a:lnTo>
                  <a:pt x="0" y="1"/>
                </a:lnTo>
                <a:lnTo>
                  <a:pt x="2" y="1"/>
                </a:lnTo>
                <a:lnTo>
                  <a:pt x="4" y="1"/>
                </a:lnTo>
                <a:lnTo>
                  <a:pt x="7" y="1"/>
                </a:lnTo>
                <a:lnTo>
                  <a:pt x="9" y="1"/>
                </a:lnTo>
                <a:lnTo>
                  <a:pt x="10" y="1"/>
                </a:lnTo>
                <a:lnTo>
                  <a:pt x="16" y="1"/>
                </a:lnTo>
                <a:lnTo>
                  <a:pt x="18" y="1"/>
                </a:lnTo>
                <a:lnTo>
                  <a:pt x="20" y="1"/>
                </a:lnTo>
                <a:lnTo>
                  <a:pt x="26" y="1"/>
                </a:lnTo>
                <a:lnTo>
                  <a:pt x="29" y="1"/>
                </a:lnTo>
                <a:lnTo>
                  <a:pt x="30" y="1"/>
                </a:lnTo>
                <a:lnTo>
                  <a:pt x="36" y="1"/>
                </a:lnTo>
                <a:lnTo>
                  <a:pt x="41" y="0"/>
                </a:lnTo>
                <a:lnTo>
                  <a:pt x="45" y="0"/>
                </a:lnTo>
                <a:lnTo>
                  <a:pt x="46" y="0"/>
                </a:lnTo>
                <a:lnTo>
                  <a:pt x="52" y="0"/>
                </a:lnTo>
                <a:lnTo>
                  <a:pt x="53" y="0"/>
                </a:lnTo>
                <a:lnTo>
                  <a:pt x="54" y="0"/>
                </a:lnTo>
                <a:lnTo>
                  <a:pt x="55" y="0"/>
                </a:lnTo>
                <a:close/>
              </a:path>
            </a:pathLst>
          </a:custGeom>
          <a:solidFill>
            <a:schemeClr val="accent3"/>
          </a:solidFill>
          <a:ln w="3175">
            <a:solidFill>
              <a:schemeClr val="tx1">
                <a:lumMod val="95000"/>
                <a:lumOff val="5000"/>
              </a:schemeClr>
            </a:solidFill>
            <a:prstDash val="solid"/>
            <a:round/>
            <a:headEnd/>
            <a:tailEnd/>
          </a:ln>
        </p:spPr>
        <p:txBody>
          <a:bodyPr/>
          <a:lstStyle/>
          <a:p>
            <a:endParaRPr lang="en-US" dirty="0"/>
          </a:p>
        </p:txBody>
      </p:sp>
      <p:sp>
        <p:nvSpPr>
          <p:cNvPr id="141" name="Freeform 127"/>
          <p:cNvSpPr>
            <a:spLocks/>
          </p:cNvSpPr>
          <p:nvPr/>
        </p:nvSpPr>
        <p:spPr bwMode="auto">
          <a:xfrm>
            <a:off x="4700245" y="1647175"/>
            <a:ext cx="843195" cy="301285"/>
          </a:xfrm>
          <a:custGeom>
            <a:avLst/>
            <a:gdLst>
              <a:gd name="T0" fmla="*/ 324 w 325"/>
              <a:gd name="T1" fmla="*/ 53 h 137"/>
              <a:gd name="T2" fmla="*/ 324 w 325"/>
              <a:gd name="T3" fmla="*/ 76 h 137"/>
              <a:gd name="T4" fmla="*/ 324 w 325"/>
              <a:gd name="T5" fmla="*/ 90 h 137"/>
              <a:gd name="T6" fmla="*/ 324 w 325"/>
              <a:gd name="T7" fmla="*/ 96 h 137"/>
              <a:gd name="T8" fmla="*/ 324 w 325"/>
              <a:gd name="T9" fmla="*/ 108 h 137"/>
              <a:gd name="T10" fmla="*/ 325 w 325"/>
              <a:gd name="T11" fmla="*/ 131 h 137"/>
              <a:gd name="T12" fmla="*/ 312 w 325"/>
              <a:gd name="T13" fmla="*/ 136 h 137"/>
              <a:gd name="T14" fmla="*/ 293 w 325"/>
              <a:gd name="T15" fmla="*/ 136 h 137"/>
              <a:gd name="T16" fmla="*/ 284 w 325"/>
              <a:gd name="T17" fmla="*/ 136 h 137"/>
              <a:gd name="T18" fmla="*/ 271 w 325"/>
              <a:gd name="T19" fmla="*/ 136 h 137"/>
              <a:gd name="T20" fmla="*/ 263 w 325"/>
              <a:gd name="T21" fmla="*/ 136 h 137"/>
              <a:gd name="T22" fmla="*/ 251 w 325"/>
              <a:gd name="T23" fmla="*/ 136 h 137"/>
              <a:gd name="T24" fmla="*/ 227 w 325"/>
              <a:gd name="T25" fmla="*/ 136 h 137"/>
              <a:gd name="T26" fmla="*/ 214 w 325"/>
              <a:gd name="T27" fmla="*/ 136 h 137"/>
              <a:gd name="T28" fmla="*/ 207 w 325"/>
              <a:gd name="T29" fmla="*/ 136 h 137"/>
              <a:gd name="T30" fmla="*/ 203 w 325"/>
              <a:gd name="T31" fmla="*/ 136 h 137"/>
              <a:gd name="T32" fmla="*/ 195 w 325"/>
              <a:gd name="T33" fmla="*/ 136 h 137"/>
              <a:gd name="T34" fmla="*/ 172 w 325"/>
              <a:gd name="T35" fmla="*/ 137 h 137"/>
              <a:gd name="T36" fmla="*/ 162 w 325"/>
              <a:gd name="T37" fmla="*/ 137 h 137"/>
              <a:gd name="T38" fmla="*/ 139 w 325"/>
              <a:gd name="T39" fmla="*/ 137 h 137"/>
              <a:gd name="T40" fmla="*/ 130 w 325"/>
              <a:gd name="T41" fmla="*/ 137 h 137"/>
              <a:gd name="T42" fmla="*/ 111 w 325"/>
              <a:gd name="T43" fmla="*/ 137 h 137"/>
              <a:gd name="T44" fmla="*/ 104 w 325"/>
              <a:gd name="T45" fmla="*/ 137 h 137"/>
              <a:gd name="T46" fmla="*/ 82 w 325"/>
              <a:gd name="T47" fmla="*/ 137 h 137"/>
              <a:gd name="T48" fmla="*/ 70 w 325"/>
              <a:gd name="T49" fmla="*/ 137 h 137"/>
              <a:gd name="T50" fmla="*/ 59 w 325"/>
              <a:gd name="T51" fmla="*/ 136 h 137"/>
              <a:gd name="T52" fmla="*/ 53 w 325"/>
              <a:gd name="T53" fmla="*/ 136 h 137"/>
              <a:gd name="T54" fmla="*/ 37 w 325"/>
              <a:gd name="T55" fmla="*/ 136 h 137"/>
              <a:gd name="T56" fmla="*/ 28 w 325"/>
              <a:gd name="T57" fmla="*/ 136 h 137"/>
              <a:gd name="T58" fmla="*/ 13 w 325"/>
              <a:gd name="T59" fmla="*/ 136 h 137"/>
              <a:gd name="T60" fmla="*/ 5 w 325"/>
              <a:gd name="T61" fmla="*/ 136 h 137"/>
              <a:gd name="T62" fmla="*/ 0 w 325"/>
              <a:gd name="T63" fmla="*/ 118 h 137"/>
              <a:gd name="T64" fmla="*/ 2 w 325"/>
              <a:gd name="T65" fmla="*/ 98 h 137"/>
              <a:gd name="T66" fmla="*/ 2 w 325"/>
              <a:gd name="T67" fmla="*/ 78 h 137"/>
              <a:gd name="T68" fmla="*/ 2 w 325"/>
              <a:gd name="T69" fmla="*/ 65 h 137"/>
              <a:gd name="T70" fmla="*/ 6 w 325"/>
              <a:gd name="T71" fmla="*/ 54 h 137"/>
              <a:gd name="T72" fmla="*/ 19 w 325"/>
              <a:gd name="T73" fmla="*/ 53 h 137"/>
              <a:gd name="T74" fmla="*/ 29 w 325"/>
              <a:gd name="T75" fmla="*/ 53 h 137"/>
              <a:gd name="T76" fmla="*/ 48 w 325"/>
              <a:gd name="T77" fmla="*/ 54 h 137"/>
              <a:gd name="T78" fmla="*/ 68 w 325"/>
              <a:gd name="T79" fmla="*/ 54 h 137"/>
              <a:gd name="T80" fmla="*/ 74 w 325"/>
              <a:gd name="T81" fmla="*/ 54 h 137"/>
              <a:gd name="T82" fmla="*/ 83 w 325"/>
              <a:gd name="T83" fmla="*/ 45 h 137"/>
              <a:gd name="T84" fmla="*/ 95 w 325"/>
              <a:gd name="T85" fmla="*/ 45 h 137"/>
              <a:gd name="T86" fmla="*/ 109 w 325"/>
              <a:gd name="T87" fmla="*/ 42 h 137"/>
              <a:gd name="T88" fmla="*/ 109 w 325"/>
              <a:gd name="T89" fmla="*/ 13 h 137"/>
              <a:gd name="T90" fmla="*/ 110 w 325"/>
              <a:gd name="T91" fmla="*/ 0 h 137"/>
              <a:gd name="T92" fmla="*/ 141 w 325"/>
              <a:gd name="T93" fmla="*/ 0 h 137"/>
              <a:gd name="T94" fmla="*/ 158 w 325"/>
              <a:gd name="T95" fmla="*/ 1 h 137"/>
              <a:gd name="T96" fmla="*/ 183 w 325"/>
              <a:gd name="T97" fmla="*/ 1 h 137"/>
              <a:gd name="T98" fmla="*/ 190 w 325"/>
              <a:gd name="T99" fmla="*/ 5 h 137"/>
              <a:gd name="T100" fmla="*/ 199 w 325"/>
              <a:gd name="T101" fmla="*/ 19 h 137"/>
              <a:gd name="T102" fmla="*/ 210 w 325"/>
              <a:gd name="T103" fmla="*/ 19 h 137"/>
              <a:gd name="T104" fmla="*/ 227 w 325"/>
              <a:gd name="T105" fmla="*/ 19 h 137"/>
              <a:gd name="T106" fmla="*/ 243 w 325"/>
              <a:gd name="T107" fmla="*/ 19 h 137"/>
              <a:gd name="T108" fmla="*/ 277 w 325"/>
              <a:gd name="T109" fmla="*/ 19 h 137"/>
              <a:gd name="T110" fmla="*/ 301 w 325"/>
              <a:gd name="T111" fmla="*/ 19 h 13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25" h="137">
                <a:moveTo>
                  <a:pt x="324" y="19"/>
                </a:moveTo>
                <a:lnTo>
                  <a:pt x="324" y="22"/>
                </a:lnTo>
                <a:lnTo>
                  <a:pt x="324" y="26"/>
                </a:lnTo>
                <a:lnTo>
                  <a:pt x="324" y="37"/>
                </a:lnTo>
                <a:lnTo>
                  <a:pt x="324" y="49"/>
                </a:lnTo>
                <a:lnTo>
                  <a:pt x="324" y="53"/>
                </a:lnTo>
                <a:lnTo>
                  <a:pt x="324" y="54"/>
                </a:lnTo>
                <a:lnTo>
                  <a:pt x="324" y="66"/>
                </a:lnTo>
                <a:lnTo>
                  <a:pt x="324" y="75"/>
                </a:lnTo>
                <a:lnTo>
                  <a:pt x="324" y="76"/>
                </a:lnTo>
                <a:lnTo>
                  <a:pt x="324" y="77"/>
                </a:lnTo>
                <a:lnTo>
                  <a:pt x="324" y="83"/>
                </a:lnTo>
                <a:lnTo>
                  <a:pt x="324" y="85"/>
                </a:lnTo>
                <a:lnTo>
                  <a:pt x="324" y="90"/>
                </a:lnTo>
                <a:lnTo>
                  <a:pt x="324" y="91"/>
                </a:lnTo>
                <a:lnTo>
                  <a:pt x="324" y="93"/>
                </a:lnTo>
                <a:lnTo>
                  <a:pt x="324" y="94"/>
                </a:lnTo>
                <a:lnTo>
                  <a:pt x="324" y="96"/>
                </a:lnTo>
                <a:lnTo>
                  <a:pt x="324" y="99"/>
                </a:lnTo>
                <a:lnTo>
                  <a:pt x="324" y="100"/>
                </a:lnTo>
                <a:lnTo>
                  <a:pt x="324" y="105"/>
                </a:lnTo>
                <a:lnTo>
                  <a:pt x="324" y="108"/>
                </a:lnTo>
                <a:lnTo>
                  <a:pt x="324" y="110"/>
                </a:lnTo>
                <a:lnTo>
                  <a:pt x="324" y="112"/>
                </a:lnTo>
                <a:lnTo>
                  <a:pt x="324" y="114"/>
                </a:lnTo>
                <a:lnTo>
                  <a:pt x="324" y="116"/>
                </a:lnTo>
                <a:lnTo>
                  <a:pt x="324" y="117"/>
                </a:lnTo>
                <a:lnTo>
                  <a:pt x="325" y="131"/>
                </a:lnTo>
                <a:lnTo>
                  <a:pt x="325" y="134"/>
                </a:lnTo>
                <a:lnTo>
                  <a:pt x="325" y="136"/>
                </a:lnTo>
                <a:lnTo>
                  <a:pt x="324" y="136"/>
                </a:lnTo>
                <a:lnTo>
                  <a:pt x="318" y="136"/>
                </a:lnTo>
                <a:lnTo>
                  <a:pt x="317" y="136"/>
                </a:lnTo>
                <a:lnTo>
                  <a:pt x="312" y="136"/>
                </a:lnTo>
                <a:lnTo>
                  <a:pt x="306" y="136"/>
                </a:lnTo>
                <a:lnTo>
                  <a:pt x="303" y="136"/>
                </a:lnTo>
                <a:lnTo>
                  <a:pt x="302" y="136"/>
                </a:lnTo>
                <a:lnTo>
                  <a:pt x="295" y="136"/>
                </a:lnTo>
                <a:lnTo>
                  <a:pt x="294" y="136"/>
                </a:lnTo>
                <a:lnTo>
                  <a:pt x="293" y="136"/>
                </a:lnTo>
                <a:lnTo>
                  <a:pt x="290" y="136"/>
                </a:lnTo>
                <a:lnTo>
                  <a:pt x="288" y="136"/>
                </a:lnTo>
                <a:lnTo>
                  <a:pt x="286" y="136"/>
                </a:lnTo>
                <a:lnTo>
                  <a:pt x="285" y="136"/>
                </a:lnTo>
                <a:lnTo>
                  <a:pt x="284" y="136"/>
                </a:lnTo>
                <a:lnTo>
                  <a:pt x="282" y="136"/>
                </a:lnTo>
                <a:lnTo>
                  <a:pt x="276" y="136"/>
                </a:lnTo>
                <a:lnTo>
                  <a:pt x="275" y="136"/>
                </a:lnTo>
                <a:lnTo>
                  <a:pt x="272" y="136"/>
                </a:lnTo>
                <a:lnTo>
                  <a:pt x="271" y="136"/>
                </a:lnTo>
                <a:lnTo>
                  <a:pt x="268" y="136"/>
                </a:lnTo>
                <a:lnTo>
                  <a:pt x="267" y="136"/>
                </a:lnTo>
                <a:lnTo>
                  <a:pt x="263" y="136"/>
                </a:lnTo>
                <a:lnTo>
                  <a:pt x="260" y="136"/>
                </a:lnTo>
                <a:lnTo>
                  <a:pt x="258" y="136"/>
                </a:lnTo>
                <a:lnTo>
                  <a:pt x="255" y="136"/>
                </a:lnTo>
                <a:lnTo>
                  <a:pt x="253" y="136"/>
                </a:lnTo>
                <a:lnTo>
                  <a:pt x="251" y="136"/>
                </a:lnTo>
                <a:lnTo>
                  <a:pt x="250" y="136"/>
                </a:lnTo>
                <a:lnTo>
                  <a:pt x="248" y="136"/>
                </a:lnTo>
                <a:lnTo>
                  <a:pt x="244" y="136"/>
                </a:lnTo>
                <a:lnTo>
                  <a:pt x="235" y="136"/>
                </a:lnTo>
                <a:lnTo>
                  <a:pt x="232" y="136"/>
                </a:lnTo>
                <a:lnTo>
                  <a:pt x="227" y="136"/>
                </a:lnTo>
                <a:lnTo>
                  <a:pt x="223" y="136"/>
                </a:lnTo>
                <a:lnTo>
                  <a:pt x="222" y="136"/>
                </a:lnTo>
                <a:lnTo>
                  <a:pt x="221" y="136"/>
                </a:lnTo>
                <a:lnTo>
                  <a:pt x="218" y="136"/>
                </a:lnTo>
                <a:lnTo>
                  <a:pt x="214" y="136"/>
                </a:lnTo>
                <a:lnTo>
                  <a:pt x="213" y="136"/>
                </a:lnTo>
                <a:lnTo>
                  <a:pt x="211" y="136"/>
                </a:lnTo>
                <a:lnTo>
                  <a:pt x="210" y="136"/>
                </a:lnTo>
                <a:lnTo>
                  <a:pt x="207" y="136"/>
                </a:lnTo>
                <a:lnTo>
                  <a:pt x="206" y="136"/>
                </a:lnTo>
                <a:lnTo>
                  <a:pt x="204" y="136"/>
                </a:lnTo>
                <a:lnTo>
                  <a:pt x="203" y="136"/>
                </a:lnTo>
                <a:lnTo>
                  <a:pt x="202" y="136"/>
                </a:lnTo>
                <a:lnTo>
                  <a:pt x="200" y="136"/>
                </a:lnTo>
                <a:lnTo>
                  <a:pt x="199" y="136"/>
                </a:lnTo>
                <a:lnTo>
                  <a:pt x="195" y="136"/>
                </a:lnTo>
                <a:lnTo>
                  <a:pt x="192" y="136"/>
                </a:lnTo>
                <a:lnTo>
                  <a:pt x="191" y="136"/>
                </a:lnTo>
                <a:lnTo>
                  <a:pt x="183" y="136"/>
                </a:lnTo>
                <a:lnTo>
                  <a:pt x="181" y="137"/>
                </a:lnTo>
                <a:lnTo>
                  <a:pt x="179" y="137"/>
                </a:lnTo>
                <a:lnTo>
                  <a:pt x="172" y="137"/>
                </a:lnTo>
                <a:lnTo>
                  <a:pt x="170" y="137"/>
                </a:lnTo>
                <a:lnTo>
                  <a:pt x="168" y="137"/>
                </a:lnTo>
                <a:lnTo>
                  <a:pt x="167" y="137"/>
                </a:lnTo>
                <a:lnTo>
                  <a:pt x="166" y="137"/>
                </a:lnTo>
                <a:lnTo>
                  <a:pt x="162" y="137"/>
                </a:lnTo>
                <a:lnTo>
                  <a:pt x="158" y="137"/>
                </a:lnTo>
                <a:lnTo>
                  <a:pt x="151" y="137"/>
                </a:lnTo>
                <a:lnTo>
                  <a:pt x="148" y="137"/>
                </a:lnTo>
                <a:lnTo>
                  <a:pt x="142" y="137"/>
                </a:lnTo>
                <a:lnTo>
                  <a:pt x="140" y="137"/>
                </a:lnTo>
                <a:lnTo>
                  <a:pt x="139" y="137"/>
                </a:lnTo>
                <a:lnTo>
                  <a:pt x="136" y="137"/>
                </a:lnTo>
                <a:lnTo>
                  <a:pt x="135" y="137"/>
                </a:lnTo>
                <a:lnTo>
                  <a:pt x="134" y="137"/>
                </a:lnTo>
                <a:lnTo>
                  <a:pt x="132" y="137"/>
                </a:lnTo>
                <a:lnTo>
                  <a:pt x="130" y="137"/>
                </a:lnTo>
                <a:lnTo>
                  <a:pt x="128" y="137"/>
                </a:lnTo>
                <a:lnTo>
                  <a:pt x="118" y="137"/>
                </a:lnTo>
                <a:lnTo>
                  <a:pt x="117" y="137"/>
                </a:lnTo>
                <a:lnTo>
                  <a:pt x="115" y="137"/>
                </a:lnTo>
                <a:lnTo>
                  <a:pt x="111" y="137"/>
                </a:lnTo>
                <a:lnTo>
                  <a:pt x="110" y="137"/>
                </a:lnTo>
                <a:lnTo>
                  <a:pt x="109" y="137"/>
                </a:lnTo>
                <a:lnTo>
                  <a:pt x="108" y="137"/>
                </a:lnTo>
                <a:lnTo>
                  <a:pt x="107" y="137"/>
                </a:lnTo>
                <a:lnTo>
                  <a:pt x="104" y="137"/>
                </a:lnTo>
                <a:lnTo>
                  <a:pt x="99" y="137"/>
                </a:lnTo>
                <a:lnTo>
                  <a:pt x="98" y="137"/>
                </a:lnTo>
                <a:lnTo>
                  <a:pt x="94" y="137"/>
                </a:lnTo>
                <a:lnTo>
                  <a:pt x="83" y="137"/>
                </a:lnTo>
                <a:lnTo>
                  <a:pt x="82" y="137"/>
                </a:lnTo>
                <a:lnTo>
                  <a:pt x="77" y="137"/>
                </a:lnTo>
                <a:lnTo>
                  <a:pt x="75" y="137"/>
                </a:lnTo>
                <a:lnTo>
                  <a:pt x="74" y="137"/>
                </a:lnTo>
                <a:lnTo>
                  <a:pt x="71" y="137"/>
                </a:lnTo>
                <a:lnTo>
                  <a:pt x="70" y="137"/>
                </a:lnTo>
                <a:lnTo>
                  <a:pt x="69" y="137"/>
                </a:lnTo>
                <a:lnTo>
                  <a:pt x="66" y="137"/>
                </a:lnTo>
                <a:lnTo>
                  <a:pt x="62" y="137"/>
                </a:lnTo>
                <a:lnTo>
                  <a:pt x="59" y="136"/>
                </a:lnTo>
                <a:lnTo>
                  <a:pt x="56" y="136"/>
                </a:lnTo>
                <a:lnTo>
                  <a:pt x="55" y="136"/>
                </a:lnTo>
                <a:lnTo>
                  <a:pt x="54" y="136"/>
                </a:lnTo>
                <a:lnTo>
                  <a:pt x="53" y="136"/>
                </a:lnTo>
                <a:lnTo>
                  <a:pt x="51" y="136"/>
                </a:lnTo>
                <a:lnTo>
                  <a:pt x="50" y="136"/>
                </a:lnTo>
                <a:lnTo>
                  <a:pt x="46" y="136"/>
                </a:lnTo>
                <a:lnTo>
                  <a:pt x="44" y="136"/>
                </a:lnTo>
                <a:lnTo>
                  <a:pt x="39" y="136"/>
                </a:lnTo>
                <a:lnTo>
                  <a:pt x="37" y="136"/>
                </a:lnTo>
                <a:lnTo>
                  <a:pt x="36" y="136"/>
                </a:lnTo>
                <a:lnTo>
                  <a:pt x="32" y="136"/>
                </a:lnTo>
                <a:lnTo>
                  <a:pt x="29" y="136"/>
                </a:lnTo>
                <a:lnTo>
                  <a:pt x="28" y="136"/>
                </a:lnTo>
                <a:lnTo>
                  <a:pt x="24" y="136"/>
                </a:lnTo>
                <a:lnTo>
                  <a:pt x="23" y="136"/>
                </a:lnTo>
                <a:lnTo>
                  <a:pt x="19" y="136"/>
                </a:lnTo>
                <a:lnTo>
                  <a:pt x="15" y="136"/>
                </a:lnTo>
                <a:lnTo>
                  <a:pt x="14" y="136"/>
                </a:lnTo>
                <a:lnTo>
                  <a:pt x="13" y="136"/>
                </a:lnTo>
                <a:lnTo>
                  <a:pt x="12" y="136"/>
                </a:lnTo>
                <a:lnTo>
                  <a:pt x="10" y="136"/>
                </a:lnTo>
                <a:lnTo>
                  <a:pt x="8" y="136"/>
                </a:lnTo>
                <a:lnTo>
                  <a:pt x="7" y="136"/>
                </a:lnTo>
                <a:lnTo>
                  <a:pt x="5" y="136"/>
                </a:lnTo>
                <a:lnTo>
                  <a:pt x="3" y="136"/>
                </a:lnTo>
                <a:lnTo>
                  <a:pt x="0" y="136"/>
                </a:lnTo>
                <a:lnTo>
                  <a:pt x="0" y="131"/>
                </a:lnTo>
                <a:lnTo>
                  <a:pt x="0" y="123"/>
                </a:lnTo>
                <a:lnTo>
                  <a:pt x="0" y="118"/>
                </a:lnTo>
                <a:lnTo>
                  <a:pt x="0" y="116"/>
                </a:lnTo>
                <a:lnTo>
                  <a:pt x="0" y="112"/>
                </a:lnTo>
                <a:lnTo>
                  <a:pt x="2" y="109"/>
                </a:lnTo>
                <a:lnTo>
                  <a:pt x="2" y="108"/>
                </a:lnTo>
                <a:lnTo>
                  <a:pt x="2" y="106"/>
                </a:lnTo>
                <a:lnTo>
                  <a:pt x="2" y="98"/>
                </a:lnTo>
                <a:lnTo>
                  <a:pt x="2" y="94"/>
                </a:lnTo>
                <a:lnTo>
                  <a:pt x="2" y="91"/>
                </a:lnTo>
                <a:lnTo>
                  <a:pt x="2" y="85"/>
                </a:lnTo>
                <a:lnTo>
                  <a:pt x="2" y="82"/>
                </a:lnTo>
                <a:lnTo>
                  <a:pt x="2" y="81"/>
                </a:lnTo>
                <a:lnTo>
                  <a:pt x="2" y="78"/>
                </a:lnTo>
                <a:lnTo>
                  <a:pt x="2" y="75"/>
                </a:lnTo>
                <a:lnTo>
                  <a:pt x="2" y="72"/>
                </a:lnTo>
                <a:lnTo>
                  <a:pt x="2" y="68"/>
                </a:lnTo>
                <a:lnTo>
                  <a:pt x="2" y="67"/>
                </a:lnTo>
                <a:lnTo>
                  <a:pt x="2" y="66"/>
                </a:lnTo>
                <a:lnTo>
                  <a:pt x="2" y="65"/>
                </a:lnTo>
                <a:lnTo>
                  <a:pt x="2" y="62"/>
                </a:lnTo>
                <a:lnTo>
                  <a:pt x="2" y="61"/>
                </a:lnTo>
                <a:lnTo>
                  <a:pt x="2" y="60"/>
                </a:lnTo>
                <a:lnTo>
                  <a:pt x="2" y="57"/>
                </a:lnTo>
                <a:lnTo>
                  <a:pt x="2" y="54"/>
                </a:lnTo>
                <a:lnTo>
                  <a:pt x="6" y="54"/>
                </a:lnTo>
                <a:lnTo>
                  <a:pt x="7" y="54"/>
                </a:lnTo>
                <a:lnTo>
                  <a:pt x="11" y="53"/>
                </a:lnTo>
                <a:lnTo>
                  <a:pt x="16" y="53"/>
                </a:lnTo>
                <a:lnTo>
                  <a:pt x="18" y="53"/>
                </a:lnTo>
                <a:lnTo>
                  <a:pt x="19" y="53"/>
                </a:lnTo>
                <a:lnTo>
                  <a:pt x="22" y="53"/>
                </a:lnTo>
                <a:lnTo>
                  <a:pt x="28" y="53"/>
                </a:lnTo>
                <a:lnTo>
                  <a:pt x="29" y="53"/>
                </a:lnTo>
                <a:lnTo>
                  <a:pt x="30" y="53"/>
                </a:lnTo>
                <a:lnTo>
                  <a:pt x="31" y="53"/>
                </a:lnTo>
                <a:lnTo>
                  <a:pt x="34" y="53"/>
                </a:lnTo>
                <a:lnTo>
                  <a:pt x="42" y="54"/>
                </a:lnTo>
                <a:lnTo>
                  <a:pt x="48" y="54"/>
                </a:lnTo>
                <a:lnTo>
                  <a:pt x="50" y="54"/>
                </a:lnTo>
                <a:lnTo>
                  <a:pt x="51" y="54"/>
                </a:lnTo>
                <a:lnTo>
                  <a:pt x="56" y="54"/>
                </a:lnTo>
                <a:lnTo>
                  <a:pt x="58" y="54"/>
                </a:lnTo>
                <a:lnTo>
                  <a:pt x="68" y="54"/>
                </a:lnTo>
                <a:lnTo>
                  <a:pt x="70" y="54"/>
                </a:lnTo>
                <a:lnTo>
                  <a:pt x="71" y="54"/>
                </a:lnTo>
                <a:lnTo>
                  <a:pt x="74" y="54"/>
                </a:lnTo>
                <a:lnTo>
                  <a:pt x="77" y="54"/>
                </a:lnTo>
                <a:lnTo>
                  <a:pt x="78" y="54"/>
                </a:lnTo>
                <a:lnTo>
                  <a:pt x="82" y="54"/>
                </a:lnTo>
                <a:lnTo>
                  <a:pt x="83" y="54"/>
                </a:lnTo>
                <a:lnTo>
                  <a:pt x="83" y="50"/>
                </a:lnTo>
                <a:lnTo>
                  <a:pt x="83" y="45"/>
                </a:lnTo>
                <a:lnTo>
                  <a:pt x="84" y="45"/>
                </a:lnTo>
                <a:lnTo>
                  <a:pt x="86" y="45"/>
                </a:lnTo>
                <a:lnTo>
                  <a:pt x="90" y="45"/>
                </a:lnTo>
                <a:lnTo>
                  <a:pt x="94" y="45"/>
                </a:lnTo>
                <a:lnTo>
                  <a:pt x="95" y="45"/>
                </a:lnTo>
                <a:lnTo>
                  <a:pt x="99" y="45"/>
                </a:lnTo>
                <a:lnTo>
                  <a:pt x="100" y="45"/>
                </a:lnTo>
                <a:lnTo>
                  <a:pt x="103" y="45"/>
                </a:lnTo>
                <a:lnTo>
                  <a:pt x="109" y="45"/>
                </a:lnTo>
                <a:lnTo>
                  <a:pt x="109" y="42"/>
                </a:lnTo>
                <a:lnTo>
                  <a:pt x="109" y="35"/>
                </a:lnTo>
                <a:lnTo>
                  <a:pt x="109" y="28"/>
                </a:lnTo>
                <a:lnTo>
                  <a:pt x="109" y="20"/>
                </a:lnTo>
                <a:lnTo>
                  <a:pt x="109" y="17"/>
                </a:lnTo>
                <a:lnTo>
                  <a:pt x="109" y="14"/>
                </a:lnTo>
                <a:lnTo>
                  <a:pt x="109" y="13"/>
                </a:lnTo>
                <a:lnTo>
                  <a:pt x="109" y="12"/>
                </a:lnTo>
                <a:lnTo>
                  <a:pt x="109" y="11"/>
                </a:lnTo>
                <a:lnTo>
                  <a:pt x="109" y="5"/>
                </a:lnTo>
                <a:lnTo>
                  <a:pt x="109" y="3"/>
                </a:lnTo>
                <a:lnTo>
                  <a:pt x="109" y="0"/>
                </a:lnTo>
                <a:lnTo>
                  <a:pt x="110" y="0"/>
                </a:lnTo>
                <a:lnTo>
                  <a:pt x="117" y="0"/>
                </a:lnTo>
                <a:lnTo>
                  <a:pt x="125" y="0"/>
                </a:lnTo>
                <a:lnTo>
                  <a:pt x="130" y="0"/>
                </a:lnTo>
                <a:lnTo>
                  <a:pt x="135" y="0"/>
                </a:lnTo>
                <a:lnTo>
                  <a:pt x="140" y="0"/>
                </a:lnTo>
                <a:lnTo>
                  <a:pt x="141" y="0"/>
                </a:lnTo>
                <a:lnTo>
                  <a:pt x="142" y="0"/>
                </a:lnTo>
                <a:lnTo>
                  <a:pt x="146" y="1"/>
                </a:lnTo>
                <a:lnTo>
                  <a:pt x="150" y="1"/>
                </a:lnTo>
                <a:lnTo>
                  <a:pt x="151" y="1"/>
                </a:lnTo>
                <a:lnTo>
                  <a:pt x="158" y="1"/>
                </a:lnTo>
                <a:lnTo>
                  <a:pt x="160" y="1"/>
                </a:lnTo>
                <a:lnTo>
                  <a:pt x="163" y="1"/>
                </a:lnTo>
                <a:lnTo>
                  <a:pt x="165" y="1"/>
                </a:lnTo>
                <a:lnTo>
                  <a:pt x="168" y="1"/>
                </a:lnTo>
                <a:lnTo>
                  <a:pt x="175" y="1"/>
                </a:lnTo>
                <a:lnTo>
                  <a:pt x="183" y="1"/>
                </a:lnTo>
                <a:lnTo>
                  <a:pt x="184" y="1"/>
                </a:lnTo>
                <a:lnTo>
                  <a:pt x="186" y="1"/>
                </a:lnTo>
                <a:lnTo>
                  <a:pt x="190" y="1"/>
                </a:lnTo>
                <a:lnTo>
                  <a:pt x="190" y="4"/>
                </a:lnTo>
                <a:lnTo>
                  <a:pt x="190" y="5"/>
                </a:lnTo>
                <a:lnTo>
                  <a:pt x="190" y="12"/>
                </a:lnTo>
                <a:lnTo>
                  <a:pt x="190" y="14"/>
                </a:lnTo>
                <a:lnTo>
                  <a:pt x="190" y="19"/>
                </a:lnTo>
                <a:lnTo>
                  <a:pt x="198" y="19"/>
                </a:lnTo>
                <a:lnTo>
                  <a:pt x="199" y="19"/>
                </a:lnTo>
                <a:lnTo>
                  <a:pt x="204" y="19"/>
                </a:lnTo>
                <a:lnTo>
                  <a:pt x="206" y="19"/>
                </a:lnTo>
                <a:lnTo>
                  <a:pt x="207" y="19"/>
                </a:lnTo>
                <a:lnTo>
                  <a:pt x="208" y="19"/>
                </a:lnTo>
                <a:lnTo>
                  <a:pt x="210" y="19"/>
                </a:lnTo>
                <a:lnTo>
                  <a:pt x="211" y="19"/>
                </a:lnTo>
                <a:lnTo>
                  <a:pt x="213" y="19"/>
                </a:lnTo>
                <a:lnTo>
                  <a:pt x="215" y="19"/>
                </a:lnTo>
                <a:lnTo>
                  <a:pt x="216" y="19"/>
                </a:lnTo>
                <a:lnTo>
                  <a:pt x="227" y="19"/>
                </a:lnTo>
                <a:lnTo>
                  <a:pt x="228" y="19"/>
                </a:lnTo>
                <a:lnTo>
                  <a:pt x="232" y="19"/>
                </a:lnTo>
                <a:lnTo>
                  <a:pt x="238" y="19"/>
                </a:lnTo>
                <a:lnTo>
                  <a:pt x="239" y="19"/>
                </a:lnTo>
                <a:lnTo>
                  <a:pt x="240" y="19"/>
                </a:lnTo>
                <a:lnTo>
                  <a:pt x="243" y="19"/>
                </a:lnTo>
                <a:lnTo>
                  <a:pt x="250" y="19"/>
                </a:lnTo>
                <a:lnTo>
                  <a:pt x="262" y="19"/>
                </a:lnTo>
                <a:lnTo>
                  <a:pt x="263" y="19"/>
                </a:lnTo>
                <a:lnTo>
                  <a:pt x="271" y="19"/>
                </a:lnTo>
                <a:lnTo>
                  <a:pt x="277" y="19"/>
                </a:lnTo>
                <a:lnTo>
                  <a:pt x="280" y="19"/>
                </a:lnTo>
                <a:lnTo>
                  <a:pt x="283" y="19"/>
                </a:lnTo>
                <a:lnTo>
                  <a:pt x="284" y="19"/>
                </a:lnTo>
                <a:lnTo>
                  <a:pt x="291" y="19"/>
                </a:lnTo>
                <a:lnTo>
                  <a:pt x="298" y="19"/>
                </a:lnTo>
                <a:lnTo>
                  <a:pt x="301" y="19"/>
                </a:lnTo>
                <a:lnTo>
                  <a:pt x="309" y="19"/>
                </a:lnTo>
                <a:lnTo>
                  <a:pt x="311" y="19"/>
                </a:lnTo>
                <a:lnTo>
                  <a:pt x="314" y="19"/>
                </a:lnTo>
                <a:lnTo>
                  <a:pt x="318" y="19"/>
                </a:lnTo>
                <a:lnTo>
                  <a:pt x="324" y="19"/>
                </a:lnTo>
                <a:close/>
              </a:path>
            </a:pathLst>
          </a:custGeom>
          <a:solidFill>
            <a:schemeClr val="tx2"/>
          </a:solidFill>
          <a:ln w="3175">
            <a:solidFill>
              <a:schemeClr val="tx1">
                <a:lumMod val="95000"/>
                <a:lumOff val="5000"/>
              </a:schemeClr>
            </a:solidFill>
            <a:prstDash val="solid"/>
            <a:round/>
            <a:headEnd/>
            <a:tailEnd/>
          </a:ln>
        </p:spPr>
        <p:txBody>
          <a:bodyPr/>
          <a:lstStyle/>
          <a:p>
            <a:endParaRPr lang="en-US" dirty="0"/>
          </a:p>
        </p:txBody>
      </p:sp>
      <p:sp>
        <p:nvSpPr>
          <p:cNvPr id="142" name="Freeform 121"/>
          <p:cNvSpPr>
            <a:spLocks/>
          </p:cNvSpPr>
          <p:nvPr/>
        </p:nvSpPr>
        <p:spPr bwMode="auto">
          <a:xfrm>
            <a:off x="4308820" y="1298465"/>
            <a:ext cx="703095" cy="635558"/>
          </a:xfrm>
          <a:custGeom>
            <a:avLst/>
            <a:gdLst>
              <a:gd name="T0" fmla="*/ 189 w 271"/>
              <a:gd name="T1" fmla="*/ 2 h 289"/>
              <a:gd name="T2" fmla="*/ 230 w 271"/>
              <a:gd name="T3" fmla="*/ 4 h 289"/>
              <a:gd name="T4" fmla="*/ 249 w 271"/>
              <a:gd name="T5" fmla="*/ 4 h 289"/>
              <a:gd name="T6" fmla="*/ 262 w 271"/>
              <a:gd name="T7" fmla="*/ 0 h 289"/>
              <a:gd name="T8" fmla="*/ 271 w 271"/>
              <a:gd name="T9" fmla="*/ 15 h 289"/>
              <a:gd name="T10" fmla="*/ 271 w 271"/>
              <a:gd name="T11" fmla="*/ 50 h 289"/>
              <a:gd name="T12" fmla="*/ 270 w 271"/>
              <a:gd name="T13" fmla="*/ 70 h 289"/>
              <a:gd name="T14" fmla="*/ 270 w 271"/>
              <a:gd name="T15" fmla="*/ 102 h 289"/>
              <a:gd name="T16" fmla="*/ 271 w 271"/>
              <a:gd name="T17" fmla="*/ 118 h 289"/>
              <a:gd name="T18" fmla="*/ 271 w 271"/>
              <a:gd name="T19" fmla="*/ 138 h 289"/>
              <a:gd name="T20" fmla="*/ 270 w 271"/>
              <a:gd name="T21" fmla="*/ 161 h 289"/>
              <a:gd name="T22" fmla="*/ 270 w 271"/>
              <a:gd name="T23" fmla="*/ 181 h 289"/>
              <a:gd name="T24" fmla="*/ 256 w 271"/>
              <a:gd name="T25" fmla="*/ 209 h 289"/>
              <a:gd name="T26" fmla="*/ 239 w 271"/>
              <a:gd name="T27" fmla="*/ 218 h 289"/>
              <a:gd name="T28" fmla="*/ 211 w 271"/>
              <a:gd name="T29" fmla="*/ 218 h 289"/>
              <a:gd name="T30" fmla="*/ 180 w 271"/>
              <a:gd name="T31" fmla="*/ 217 h 289"/>
              <a:gd name="T32" fmla="*/ 163 w 271"/>
              <a:gd name="T33" fmla="*/ 225 h 289"/>
              <a:gd name="T34" fmla="*/ 163 w 271"/>
              <a:gd name="T35" fmla="*/ 245 h 289"/>
              <a:gd name="T36" fmla="*/ 157 w 271"/>
              <a:gd name="T37" fmla="*/ 272 h 289"/>
              <a:gd name="T38" fmla="*/ 132 w 271"/>
              <a:gd name="T39" fmla="*/ 272 h 289"/>
              <a:gd name="T40" fmla="*/ 115 w 271"/>
              <a:gd name="T41" fmla="*/ 265 h 289"/>
              <a:gd name="T42" fmla="*/ 104 w 271"/>
              <a:gd name="T43" fmla="*/ 264 h 289"/>
              <a:gd name="T44" fmla="*/ 102 w 271"/>
              <a:gd name="T45" fmla="*/ 273 h 289"/>
              <a:gd name="T46" fmla="*/ 97 w 271"/>
              <a:gd name="T47" fmla="*/ 284 h 289"/>
              <a:gd name="T48" fmla="*/ 89 w 271"/>
              <a:gd name="T49" fmla="*/ 288 h 289"/>
              <a:gd name="T50" fmla="*/ 77 w 271"/>
              <a:gd name="T51" fmla="*/ 285 h 289"/>
              <a:gd name="T52" fmla="*/ 72 w 271"/>
              <a:gd name="T53" fmla="*/ 273 h 289"/>
              <a:gd name="T54" fmla="*/ 73 w 271"/>
              <a:gd name="T55" fmla="*/ 264 h 289"/>
              <a:gd name="T56" fmla="*/ 81 w 271"/>
              <a:gd name="T57" fmla="*/ 254 h 289"/>
              <a:gd name="T58" fmla="*/ 93 w 271"/>
              <a:gd name="T59" fmla="*/ 250 h 289"/>
              <a:gd name="T60" fmla="*/ 103 w 271"/>
              <a:gd name="T61" fmla="*/ 247 h 289"/>
              <a:gd name="T62" fmla="*/ 111 w 271"/>
              <a:gd name="T63" fmla="*/ 247 h 289"/>
              <a:gd name="T64" fmla="*/ 116 w 271"/>
              <a:gd name="T65" fmla="*/ 249 h 289"/>
              <a:gd name="T66" fmla="*/ 127 w 271"/>
              <a:gd name="T67" fmla="*/ 248 h 289"/>
              <a:gd name="T68" fmla="*/ 137 w 271"/>
              <a:gd name="T69" fmla="*/ 245 h 289"/>
              <a:gd name="T70" fmla="*/ 143 w 271"/>
              <a:gd name="T71" fmla="*/ 236 h 289"/>
              <a:gd name="T72" fmla="*/ 142 w 271"/>
              <a:gd name="T73" fmla="*/ 228 h 289"/>
              <a:gd name="T74" fmla="*/ 141 w 271"/>
              <a:gd name="T75" fmla="*/ 222 h 289"/>
              <a:gd name="T76" fmla="*/ 127 w 271"/>
              <a:gd name="T77" fmla="*/ 218 h 289"/>
              <a:gd name="T78" fmla="*/ 107 w 271"/>
              <a:gd name="T79" fmla="*/ 217 h 289"/>
              <a:gd name="T80" fmla="*/ 93 w 271"/>
              <a:gd name="T81" fmla="*/ 217 h 289"/>
              <a:gd name="T82" fmla="*/ 77 w 271"/>
              <a:gd name="T83" fmla="*/ 217 h 289"/>
              <a:gd name="T84" fmla="*/ 44 w 271"/>
              <a:gd name="T85" fmla="*/ 217 h 289"/>
              <a:gd name="T86" fmla="*/ 23 w 271"/>
              <a:gd name="T87" fmla="*/ 216 h 289"/>
              <a:gd name="T88" fmla="*/ 1 w 271"/>
              <a:gd name="T89" fmla="*/ 209 h 289"/>
              <a:gd name="T90" fmla="*/ 1 w 271"/>
              <a:gd name="T91" fmla="*/ 185 h 289"/>
              <a:gd name="T92" fmla="*/ 1 w 271"/>
              <a:gd name="T93" fmla="*/ 158 h 289"/>
              <a:gd name="T94" fmla="*/ 1 w 271"/>
              <a:gd name="T95" fmla="*/ 116 h 289"/>
              <a:gd name="T96" fmla="*/ 1 w 271"/>
              <a:gd name="T97" fmla="*/ 92 h 289"/>
              <a:gd name="T98" fmla="*/ 3 w 271"/>
              <a:gd name="T99" fmla="*/ 64 h 289"/>
              <a:gd name="T100" fmla="*/ 11 w 271"/>
              <a:gd name="T101" fmla="*/ 55 h 289"/>
              <a:gd name="T102" fmla="*/ 38 w 271"/>
              <a:gd name="T103" fmla="*/ 56 h 289"/>
              <a:gd name="T104" fmla="*/ 53 w 271"/>
              <a:gd name="T105" fmla="*/ 56 h 289"/>
              <a:gd name="T106" fmla="*/ 88 w 271"/>
              <a:gd name="T107" fmla="*/ 56 h 289"/>
              <a:gd name="T108" fmla="*/ 104 w 271"/>
              <a:gd name="T109" fmla="*/ 56 h 289"/>
              <a:gd name="T110" fmla="*/ 123 w 271"/>
              <a:gd name="T111" fmla="*/ 56 h 289"/>
              <a:gd name="T112" fmla="*/ 151 w 271"/>
              <a:gd name="T113" fmla="*/ 56 h 289"/>
              <a:gd name="T114" fmla="*/ 164 w 271"/>
              <a:gd name="T115" fmla="*/ 34 h 289"/>
              <a:gd name="T116" fmla="*/ 164 w 271"/>
              <a:gd name="T117" fmla="*/ 14 h 28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71" h="289">
                <a:moveTo>
                  <a:pt x="164" y="2"/>
                </a:moveTo>
                <a:lnTo>
                  <a:pt x="167" y="2"/>
                </a:lnTo>
                <a:lnTo>
                  <a:pt x="168" y="2"/>
                </a:lnTo>
                <a:lnTo>
                  <a:pt x="169" y="2"/>
                </a:lnTo>
                <a:lnTo>
                  <a:pt x="172" y="2"/>
                </a:lnTo>
                <a:lnTo>
                  <a:pt x="177" y="2"/>
                </a:lnTo>
                <a:lnTo>
                  <a:pt x="184" y="2"/>
                </a:lnTo>
                <a:lnTo>
                  <a:pt x="185" y="2"/>
                </a:lnTo>
                <a:lnTo>
                  <a:pt x="189" y="2"/>
                </a:lnTo>
                <a:lnTo>
                  <a:pt x="193" y="2"/>
                </a:lnTo>
                <a:lnTo>
                  <a:pt x="209" y="4"/>
                </a:lnTo>
                <a:lnTo>
                  <a:pt x="212" y="4"/>
                </a:lnTo>
                <a:lnTo>
                  <a:pt x="215" y="4"/>
                </a:lnTo>
                <a:lnTo>
                  <a:pt x="219" y="4"/>
                </a:lnTo>
                <a:lnTo>
                  <a:pt x="221" y="4"/>
                </a:lnTo>
                <a:lnTo>
                  <a:pt x="223" y="4"/>
                </a:lnTo>
                <a:lnTo>
                  <a:pt x="224" y="4"/>
                </a:lnTo>
                <a:lnTo>
                  <a:pt x="230" y="4"/>
                </a:lnTo>
                <a:lnTo>
                  <a:pt x="231" y="4"/>
                </a:lnTo>
                <a:lnTo>
                  <a:pt x="233" y="4"/>
                </a:lnTo>
                <a:lnTo>
                  <a:pt x="235" y="4"/>
                </a:lnTo>
                <a:lnTo>
                  <a:pt x="236" y="4"/>
                </a:lnTo>
                <a:lnTo>
                  <a:pt x="237" y="4"/>
                </a:lnTo>
                <a:lnTo>
                  <a:pt x="238" y="4"/>
                </a:lnTo>
                <a:lnTo>
                  <a:pt x="243" y="4"/>
                </a:lnTo>
                <a:lnTo>
                  <a:pt x="245" y="4"/>
                </a:lnTo>
                <a:lnTo>
                  <a:pt x="249" y="4"/>
                </a:lnTo>
                <a:lnTo>
                  <a:pt x="251" y="4"/>
                </a:lnTo>
                <a:lnTo>
                  <a:pt x="254" y="4"/>
                </a:lnTo>
                <a:lnTo>
                  <a:pt x="252" y="1"/>
                </a:lnTo>
                <a:lnTo>
                  <a:pt x="251" y="1"/>
                </a:lnTo>
                <a:lnTo>
                  <a:pt x="251" y="0"/>
                </a:lnTo>
                <a:lnTo>
                  <a:pt x="255" y="0"/>
                </a:lnTo>
                <a:lnTo>
                  <a:pt x="257" y="0"/>
                </a:lnTo>
                <a:lnTo>
                  <a:pt x="260" y="0"/>
                </a:lnTo>
                <a:lnTo>
                  <a:pt x="262" y="0"/>
                </a:lnTo>
                <a:lnTo>
                  <a:pt x="263" y="0"/>
                </a:lnTo>
                <a:lnTo>
                  <a:pt x="265" y="0"/>
                </a:lnTo>
                <a:lnTo>
                  <a:pt x="268" y="0"/>
                </a:lnTo>
                <a:lnTo>
                  <a:pt x="268" y="1"/>
                </a:lnTo>
                <a:lnTo>
                  <a:pt x="268" y="6"/>
                </a:lnTo>
                <a:lnTo>
                  <a:pt x="268" y="7"/>
                </a:lnTo>
                <a:lnTo>
                  <a:pt x="268" y="13"/>
                </a:lnTo>
                <a:lnTo>
                  <a:pt x="269" y="14"/>
                </a:lnTo>
                <a:lnTo>
                  <a:pt x="271" y="15"/>
                </a:lnTo>
                <a:lnTo>
                  <a:pt x="271" y="20"/>
                </a:lnTo>
                <a:lnTo>
                  <a:pt x="271" y="21"/>
                </a:lnTo>
                <a:lnTo>
                  <a:pt x="271" y="24"/>
                </a:lnTo>
                <a:lnTo>
                  <a:pt x="271" y="28"/>
                </a:lnTo>
                <a:lnTo>
                  <a:pt x="271" y="30"/>
                </a:lnTo>
                <a:lnTo>
                  <a:pt x="271" y="34"/>
                </a:lnTo>
                <a:lnTo>
                  <a:pt x="271" y="45"/>
                </a:lnTo>
                <a:lnTo>
                  <a:pt x="271" y="46"/>
                </a:lnTo>
                <a:lnTo>
                  <a:pt x="271" y="50"/>
                </a:lnTo>
                <a:lnTo>
                  <a:pt x="271" y="52"/>
                </a:lnTo>
                <a:lnTo>
                  <a:pt x="271" y="57"/>
                </a:lnTo>
                <a:lnTo>
                  <a:pt x="270" y="58"/>
                </a:lnTo>
                <a:lnTo>
                  <a:pt x="270" y="61"/>
                </a:lnTo>
                <a:lnTo>
                  <a:pt x="270" y="64"/>
                </a:lnTo>
                <a:lnTo>
                  <a:pt x="270" y="65"/>
                </a:lnTo>
                <a:lnTo>
                  <a:pt x="270" y="66"/>
                </a:lnTo>
                <a:lnTo>
                  <a:pt x="270" y="68"/>
                </a:lnTo>
                <a:lnTo>
                  <a:pt x="270" y="70"/>
                </a:lnTo>
                <a:lnTo>
                  <a:pt x="270" y="72"/>
                </a:lnTo>
                <a:lnTo>
                  <a:pt x="270" y="73"/>
                </a:lnTo>
                <a:lnTo>
                  <a:pt x="270" y="77"/>
                </a:lnTo>
                <a:lnTo>
                  <a:pt x="270" y="78"/>
                </a:lnTo>
                <a:lnTo>
                  <a:pt x="270" y="84"/>
                </a:lnTo>
                <a:lnTo>
                  <a:pt x="270" y="96"/>
                </a:lnTo>
                <a:lnTo>
                  <a:pt x="270" y="97"/>
                </a:lnTo>
                <a:lnTo>
                  <a:pt x="270" y="101"/>
                </a:lnTo>
                <a:lnTo>
                  <a:pt x="270" y="102"/>
                </a:lnTo>
                <a:lnTo>
                  <a:pt x="270" y="104"/>
                </a:lnTo>
                <a:lnTo>
                  <a:pt x="270" y="108"/>
                </a:lnTo>
                <a:lnTo>
                  <a:pt x="270" y="111"/>
                </a:lnTo>
                <a:lnTo>
                  <a:pt x="270" y="113"/>
                </a:lnTo>
                <a:lnTo>
                  <a:pt x="270" y="114"/>
                </a:lnTo>
                <a:lnTo>
                  <a:pt x="270" y="116"/>
                </a:lnTo>
                <a:lnTo>
                  <a:pt x="271" y="116"/>
                </a:lnTo>
                <a:lnTo>
                  <a:pt x="271" y="117"/>
                </a:lnTo>
                <a:lnTo>
                  <a:pt x="271" y="118"/>
                </a:lnTo>
                <a:lnTo>
                  <a:pt x="271" y="119"/>
                </a:lnTo>
                <a:lnTo>
                  <a:pt x="271" y="120"/>
                </a:lnTo>
                <a:lnTo>
                  <a:pt x="271" y="124"/>
                </a:lnTo>
                <a:lnTo>
                  <a:pt x="271" y="125"/>
                </a:lnTo>
                <a:lnTo>
                  <a:pt x="271" y="126"/>
                </a:lnTo>
                <a:lnTo>
                  <a:pt x="271" y="127"/>
                </a:lnTo>
                <a:lnTo>
                  <a:pt x="271" y="130"/>
                </a:lnTo>
                <a:lnTo>
                  <a:pt x="271" y="134"/>
                </a:lnTo>
                <a:lnTo>
                  <a:pt x="271" y="138"/>
                </a:lnTo>
                <a:lnTo>
                  <a:pt x="271" y="140"/>
                </a:lnTo>
                <a:lnTo>
                  <a:pt x="271" y="142"/>
                </a:lnTo>
                <a:lnTo>
                  <a:pt x="270" y="148"/>
                </a:lnTo>
                <a:lnTo>
                  <a:pt x="270" y="149"/>
                </a:lnTo>
                <a:lnTo>
                  <a:pt x="270" y="151"/>
                </a:lnTo>
                <a:lnTo>
                  <a:pt x="270" y="152"/>
                </a:lnTo>
                <a:lnTo>
                  <a:pt x="270" y="154"/>
                </a:lnTo>
                <a:lnTo>
                  <a:pt x="270" y="160"/>
                </a:lnTo>
                <a:lnTo>
                  <a:pt x="270" y="161"/>
                </a:lnTo>
                <a:lnTo>
                  <a:pt x="270" y="162"/>
                </a:lnTo>
                <a:lnTo>
                  <a:pt x="270" y="164"/>
                </a:lnTo>
                <a:lnTo>
                  <a:pt x="270" y="167"/>
                </a:lnTo>
                <a:lnTo>
                  <a:pt x="270" y="169"/>
                </a:lnTo>
                <a:lnTo>
                  <a:pt x="270" y="175"/>
                </a:lnTo>
                <a:lnTo>
                  <a:pt x="270" y="176"/>
                </a:lnTo>
                <a:lnTo>
                  <a:pt x="270" y="177"/>
                </a:lnTo>
                <a:lnTo>
                  <a:pt x="270" y="178"/>
                </a:lnTo>
                <a:lnTo>
                  <a:pt x="270" y="181"/>
                </a:lnTo>
                <a:lnTo>
                  <a:pt x="270" y="184"/>
                </a:lnTo>
                <a:lnTo>
                  <a:pt x="270" y="192"/>
                </a:lnTo>
                <a:lnTo>
                  <a:pt x="270" y="199"/>
                </a:lnTo>
                <a:lnTo>
                  <a:pt x="270" y="206"/>
                </a:lnTo>
                <a:lnTo>
                  <a:pt x="270" y="209"/>
                </a:lnTo>
                <a:lnTo>
                  <a:pt x="264" y="209"/>
                </a:lnTo>
                <a:lnTo>
                  <a:pt x="261" y="209"/>
                </a:lnTo>
                <a:lnTo>
                  <a:pt x="260" y="209"/>
                </a:lnTo>
                <a:lnTo>
                  <a:pt x="256" y="209"/>
                </a:lnTo>
                <a:lnTo>
                  <a:pt x="255" y="209"/>
                </a:lnTo>
                <a:lnTo>
                  <a:pt x="251" y="209"/>
                </a:lnTo>
                <a:lnTo>
                  <a:pt x="247" y="209"/>
                </a:lnTo>
                <a:lnTo>
                  <a:pt x="245" y="209"/>
                </a:lnTo>
                <a:lnTo>
                  <a:pt x="244" y="209"/>
                </a:lnTo>
                <a:lnTo>
                  <a:pt x="244" y="214"/>
                </a:lnTo>
                <a:lnTo>
                  <a:pt x="244" y="218"/>
                </a:lnTo>
                <a:lnTo>
                  <a:pt x="243" y="218"/>
                </a:lnTo>
                <a:lnTo>
                  <a:pt x="239" y="218"/>
                </a:lnTo>
                <a:lnTo>
                  <a:pt x="238" y="218"/>
                </a:lnTo>
                <a:lnTo>
                  <a:pt x="235" y="218"/>
                </a:lnTo>
                <a:lnTo>
                  <a:pt x="232" y="218"/>
                </a:lnTo>
                <a:lnTo>
                  <a:pt x="231" y="218"/>
                </a:lnTo>
                <a:lnTo>
                  <a:pt x="229" y="218"/>
                </a:lnTo>
                <a:lnTo>
                  <a:pt x="219" y="218"/>
                </a:lnTo>
                <a:lnTo>
                  <a:pt x="217" y="218"/>
                </a:lnTo>
                <a:lnTo>
                  <a:pt x="212" y="218"/>
                </a:lnTo>
                <a:lnTo>
                  <a:pt x="211" y="218"/>
                </a:lnTo>
                <a:lnTo>
                  <a:pt x="209" y="218"/>
                </a:lnTo>
                <a:lnTo>
                  <a:pt x="203" y="218"/>
                </a:lnTo>
                <a:lnTo>
                  <a:pt x="195" y="217"/>
                </a:lnTo>
                <a:lnTo>
                  <a:pt x="192" y="217"/>
                </a:lnTo>
                <a:lnTo>
                  <a:pt x="191" y="217"/>
                </a:lnTo>
                <a:lnTo>
                  <a:pt x="190" y="217"/>
                </a:lnTo>
                <a:lnTo>
                  <a:pt x="189" y="217"/>
                </a:lnTo>
                <a:lnTo>
                  <a:pt x="183" y="217"/>
                </a:lnTo>
                <a:lnTo>
                  <a:pt x="180" y="217"/>
                </a:lnTo>
                <a:lnTo>
                  <a:pt x="179" y="217"/>
                </a:lnTo>
                <a:lnTo>
                  <a:pt x="177" y="217"/>
                </a:lnTo>
                <a:lnTo>
                  <a:pt x="172" y="217"/>
                </a:lnTo>
                <a:lnTo>
                  <a:pt x="168" y="218"/>
                </a:lnTo>
                <a:lnTo>
                  <a:pt x="167" y="218"/>
                </a:lnTo>
                <a:lnTo>
                  <a:pt x="163" y="218"/>
                </a:lnTo>
                <a:lnTo>
                  <a:pt x="163" y="221"/>
                </a:lnTo>
                <a:lnTo>
                  <a:pt x="163" y="224"/>
                </a:lnTo>
                <a:lnTo>
                  <a:pt x="163" y="225"/>
                </a:lnTo>
                <a:lnTo>
                  <a:pt x="163" y="226"/>
                </a:lnTo>
                <a:lnTo>
                  <a:pt x="163" y="229"/>
                </a:lnTo>
                <a:lnTo>
                  <a:pt x="163" y="230"/>
                </a:lnTo>
                <a:lnTo>
                  <a:pt x="163" y="231"/>
                </a:lnTo>
                <a:lnTo>
                  <a:pt x="163" y="232"/>
                </a:lnTo>
                <a:lnTo>
                  <a:pt x="163" y="236"/>
                </a:lnTo>
                <a:lnTo>
                  <a:pt x="163" y="239"/>
                </a:lnTo>
                <a:lnTo>
                  <a:pt x="163" y="242"/>
                </a:lnTo>
                <a:lnTo>
                  <a:pt x="163" y="245"/>
                </a:lnTo>
                <a:lnTo>
                  <a:pt x="163" y="246"/>
                </a:lnTo>
                <a:lnTo>
                  <a:pt x="163" y="249"/>
                </a:lnTo>
                <a:lnTo>
                  <a:pt x="163" y="255"/>
                </a:lnTo>
                <a:lnTo>
                  <a:pt x="163" y="258"/>
                </a:lnTo>
                <a:lnTo>
                  <a:pt x="163" y="262"/>
                </a:lnTo>
                <a:lnTo>
                  <a:pt x="163" y="270"/>
                </a:lnTo>
                <a:lnTo>
                  <a:pt x="163" y="272"/>
                </a:lnTo>
                <a:lnTo>
                  <a:pt x="160" y="272"/>
                </a:lnTo>
                <a:lnTo>
                  <a:pt x="157" y="272"/>
                </a:lnTo>
                <a:lnTo>
                  <a:pt x="155" y="272"/>
                </a:lnTo>
                <a:lnTo>
                  <a:pt x="153" y="272"/>
                </a:lnTo>
                <a:lnTo>
                  <a:pt x="152" y="272"/>
                </a:lnTo>
                <a:lnTo>
                  <a:pt x="151" y="272"/>
                </a:lnTo>
                <a:lnTo>
                  <a:pt x="150" y="272"/>
                </a:lnTo>
                <a:lnTo>
                  <a:pt x="149" y="272"/>
                </a:lnTo>
                <a:lnTo>
                  <a:pt x="148" y="272"/>
                </a:lnTo>
                <a:lnTo>
                  <a:pt x="143" y="272"/>
                </a:lnTo>
                <a:lnTo>
                  <a:pt x="132" y="272"/>
                </a:lnTo>
                <a:lnTo>
                  <a:pt x="124" y="272"/>
                </a:lnTo>
                <a:lnTo>
                  <a:pt x="120" y="272"/>
                </a:lnTo>
                <a:lnTo>
                  <a:pt x="119" y="272"/>
                </a:lnTo>
                <a:lnTo>
                  <a:pt x="119" y="270"/>
                </a:lnTo>
                <a:lnTo>
                  <a:pt x="118" y="269"/>
                </a:lnTo>
                <a:lnTo>
                  <a:pt x="118" y="268"/>
                </a:lnTo>
                <a:lnTo>
                  <a:pt x="117" y="268"/>
                </a:lnTo>
                <a:lnTo>
                  <a:pt x="116" y="266"/>
                </a:lnTo>
                <a:lnTo>
                  <a:pt x="115" y="265"/>
                </a:lnTo>
                <a:lnTo>
                  <a:pt x="113" y="264"/>
                </a:lnTo>
                <a:lnTo>
                  <a:pt x="112" y="263"/>
                </a:lnTo>
                <a:lnTo>
                  <a:pt x="111" y="263"/>
                </a:lnTo>
                <a:lnTo>
                  <a:pt x="110" y="263"/>
                </a:lnTo>
                <a:lnTo>
                  <a:pt x="109" y="263"/>
                </a:lnTo>
                <a:lnTo>
                  <a:pt x="108" y="263"/>
                </a:lnTo>
                <a:lnTo>
                  <a:pt x="107" y="263"/>
                </a:lnTo>
                <a:lnTo>
                  <a:pt x="105" y="264"/>
                </a:lnTo>
                <a:lnTo>
                  <a:pt x="104" y="264"/>
                </a:lnTo>
                <a:lnTo>
                  <a:pt x="104" y="265"/>
                </a:lnTo>
                <a:lnTo>
                  <a:pt x="103" y="265"/>
                </a:lnTo>
                <a:lnTo>
                  <a:pt x="103" y="266"/>
                </a:lnTo>
                <a:lnTo>
                  <a:pt x="103" y="268"/>
                </a:lnTo>
                <a:lnTo>
                  <a:pt x="102" y="269"/>
                </a:lnTo>
                <a:lnTo>
                  <a:pt x="102" y="270"/>
                </a:lnTo>
                <a:lnTo>
                  <a:pt x="102" y="271"/>
                </a:lnTo>
                <a:lnTo>
                  <a:pt x="102" y="272"/>
                </a:lnTo>
                <a:lnTo>
                  <a:pt x="102" y="273"/>
                </a:lnTo>
                <a:lnTo>
                  <a:pt x="101" y="276"/>
                </a:lnTo>
                <a:lnTo>
                  <a:pt x="101" y="277"/>
                </a:lnTo>
                <a:lnTo>
                  <a:pt x="100" y="277"/>
                </a:lnTo>
                <a:lnTo>
                  <a:pt x="100" y="278"/>
                </a:lnTo>
                <a:lnTo>
                  <a:pt x="99" y="280"/>
                </a:lnTo>
                <a:lnTo>
                  <a:pt x="99" y="281"/>
                </a:lnTo>
                <a:lnTo>
                  <a:pt x="97" y="281"/>
                </a:lnTo>
                <a:lnTo>
                  <a:pt x="97" y="282"/>
                </a:lnTo>
                <a:lnTo>
                  <a:pt x="97" y="284"/>
                </a:lnTo>
                <a:lnTo>
                  <a:pt x="97" y="285"/>
                </a:lnTo>
                <a:lnTo>
                  <a:pt x="96" y="285"/>
                </a:lnTo>
                <a:lnTo>
                  <a:pt x="96" y="286"/>
                </a:lnTo>
                <a:lnTo>
                  <a:pt x="95" y="286"/>
                </a:lnTo>
                <a:lnTo>
                  <a:pt x="94" y="287"/>
                </a:lnTo>
                <a:lnTo>
                  <a:pt x="93" y="287"/>
                </a:lnTo>
                <a:lnTo>
                  <a:pt x="92" y="288"/>
                </a:lnTo>
                <a:lnTo>
                  <a:pt x="91" y="288"/>
                </a:lnTo>
                <a:lnTo>
                  <a:pt x="89" y="288"/>
                </a:lnTo>
                <a:lnTo>
                  <a:pt x="88" y="289"/>
                </a:lnTo>
                <a:lnTo>
                  <a:pt x="87" y="289"/>
                </a:lnTo>
                <a:lnTo>
                  <a:pt x="85" y="288"/>
                </a:lnTo>
                <a:lnTo>
                  <a:pt x="84" y="288"/>
                </a:lnTo>
                <a:lnTo>
                  <a:pt x="83" y="287"/>
                </a:lnTo>
                <a:lnTo>
                  <a:pt x="81" y="287"/>
                </a:lnTo>
                <a:lnTo>
                  <a:pt x="79" y="287"/>
                </a:lnTo>
                <a:lnTo>
                  <a:pt x="78" y="286"/>
                </a:lnTo>
                <a:lnTo>
                  <a:pt x="77" y="285"/>
                </a:lnTo>
                <a:lnTo>
                  <a:pt x="77" y="284"/>
                </a:lnTo>
                <a:lnTo>
                  <a:pt x="77" y="282"/>
                </a:lnTo>
                <a:lnTo>
                  <a:pt x="76" y="281"/>
                </a:lnTo>
                <a:lnTo>
                  <a:pt x="76" y="280"/>
                </a:lnTo>
                <a:lnTo>
                  <a:pt x="75" y="279"/>
                </a:lnTo>
                <a:lnTo>
                  <a:pt x="73" y="278"/>
                </a:lnTo>
                <a:lnTo>
                  <a:pt x="73" y="277"/>
                </a:lnTo>
                <a:lnTo>
                  <a:pt x="72" y="276"/>
                </a:lnTo>
                <a:lnTo>
                  <a:pt x="72" y="273"/>
                </a:lnTo>
                <a:lnTo>
                  <a:pt x="72" y="272"/>
                </a:lnTo>
                <a:lnTo>
                  <a:pt x="71" y="272"/>
                </a:lnTo>
                <a:lnTo>
                  <a:pt x="71" y="271"/>
                </a:lnTo>
                <a:lnTo>
                  <a:pt x="71" y="269"/>
                </a:lnTo>
                <a:lnTo>
                  <a:pt x="71" y="268"/>
                </a:lnTo>
                <a:lnTo>
                  <a:pt x="72" y="266"/>
                </a:lnTo>
                <a:lnTo>
                  <a:pt x="72" y="265"/>
                </a:lnTo>
                <a:lnTo>
                  <a:pt x="72" y="264"/>
                </a:lnTo>
                <a:lnTo>
                  <a:pt x="73" y="264"/>
                </a:lnTo>
                <a:lnTo>
                  <a:pt x="73" y="263"/>
                </a:lnTo>
                <a:lnTo>
                  <a:pt x="75" y="260"/>
                </a:lnTo>
                <a:lnTo>
                  <a:pt x="76" y="260"/>
                </a:lnTo>
                <a:lnTo>
                  <a:pt x="76" y="258"/>
                </a:lnTo>
                <a:lnTo>
                  <a:pt x="77" y="257"/>
                </a:lnTo>
                <a:lnTo>
                  <a:pt x="78" y="256"/>
                </a:lnTo>
                <a:lnTo>
                  <a:pt x="80" y="255"/>
                </a:lnTo>
                <a:lnTo>
                  <a:pt x="80" y="254"/>
                </a:lnTo>
                <a:lnTo>
                  <a:pt x="81" y="254"/>
                </a:lnTo>
                <a:lnTo>
                  <a:pt x="84" y="254"/>
                </a:lnTo>
                <a:lnTo>
                  <a:pt x="85" y="253"/>
                </a:lnTo>
                <a:lnTo>
                  <a:pt x="86" y="253"/>
                </a:lnTo>
                <a:lnTo>
                  <a:pt x="87" y="253"/>
                </a:lnTo>
                <a:lnTo>
                  <a:pt x="88" y="252"/>
                </a:lnTo>
                <a:lnTo>
                  <a:pt x="89" y="252"/>
                </a:lnTo>
                <a:lnTo>
                  <a:pt x="91" y="250"/>
                </a:lnTo>
                <a:lnTo>
                  <a:pt x="92" y="250"/>
                </a:lnTo>
                <a:lnTo>
                  <a:pt x="93" y="250"/>
                </a:lnTo>
                <a:lnTo>
                  <a:pt x="94" y="250"/>
                </a:lnTo>
                <a:lnTo>
                  <a:pt x="95" y="249"/>
                </a:lnTo>
                <a:lnTo>
                  <a:pt x="96" y="249"/>
                </a:lnTo>
                <a:lnTo>
                  <a:pt x="97" y="248"/>
                </a:lnTo>
                <a:lnTo>
                  <a:pt x="99" y="248"/>
                </a:lnTo>
                <a:lnTo>
                  <a:pt x="100" y="248"/>
                </a:lnTo>
                <a:lnTo>
                  <a:pt x="101" y="248"/>
                </a:lnTo>
                <a:lnTo>
                  <a:pt x="102" y="247"/>
                </a:lnTo>
                <a:lnTo>
                  <a:pt x="103" y="247"/>
                </a:lnTo>
                <a:lnTo>
                  <a:pt x="104" y="246"/>
                </a:lnTo>
                <a:lnTo>
                  <a:pt x="105" y="246"/>
                </a:lnTo>
                <a:lnTo>
                  <a:pt x="107" y="247"/>
                </a:lnTo>
                <a:lnTo>
                  <a:pt x="108" y="246"/>
                </a:lnTo>
                <a:lnTo>
                  <a:pt x="108" y="247"/>
                </a:lnTo>
                <a:lnTo>
                  <a:pt x="109" y="247"/>
                </a:lnTo>
                <a:lnTo>
                  <a:pt x="110" y="248"/>
                </a:lnTo>
                <a:lnTo>
                  <a:pt x="110" y="247"/>
                </a:lnTo>
                <a:lnTo>
                  <a:pt x="111" y="247"/>
                </a:lnTo>
                <a:lnTo>
                  <a:pt x="111" y="246"/>
                </a:lnTo>
                <a:lnTo>
                  <a:pt x="111" y="245"/>
                </a:lnTo>
                <a:lnTo>
                  <a:pt x="112" y="245"/>
                </a:lnTo>
                <a:lnTo>
                  <a:pt x="112" y="246"/>
                </a:lnTo>
                <a:lnTo>
                  <a:pt x="113" y="246"/>
                </a:lnTo>
                <a:lnTo>
                  <a:pt x="113" y="247"/>
                </a:lnTo>
                <a:lnTo>
                  <a:pt x="115" y="247"/>
                </a:lnTo>
                <a:lnTo>
                  <a:pt x="115" y="248"/>
                </a:lnTo>
                <a:lnTo>
                  <a:pt x="116" y="249"/>
                </a:lnTo>
                <a:lnTo>
                  <a:pt x="117" y="249"/>
                </a:lnTo>
                <a:lnTo>
                  <a:pt x="118" y="248"/>
                </a:lnTo>
                <a:lnTo>
                  <a:pt x="119" y="248"/>
                </a:lnTo>
                <a:lnTo>
                  <a:pt x="120" y="248"/>
                </a:lnTo>
                <a:lnTo>
                  <a:pt x="121" y="248"/>
                </a:lnTo>
                <a:lnTo>
                  <a:pt x="124" y="248"/>
                </a:lnTo>
                <a:lnTo>
                  <a:pt x="125" y="248"/>
                </a:lnTo>
                <a:lnTo>
                  <a:pt x="126" y="248"/>
                </a:lnTo>
                <a:lnTo>
                  <a:pt x="127" y="248"/>
                </a:lnTo>
                <a:lnTo>
                  <a:pt x="128" y="248"/>
                </a:lnTo>
                <a:lnTo>
                  <a:pt x="129" y="248"/>
                </a:lnTo>
                <a:lnTo>
                  <a:pt x="131" y="248"/>
                </a:lnTo>
                <a:lnTo>
                  <a:pt x="132" y="247"/>
                </a:lnTo>
                <a:lnTo>
                  <a:pt x="133" y="247"/>
                </a:lnTo>
                <a:lnTo>
                  <a:pt x="134" y="247"/>
                </a:lnTo>
                <a:lnTo>
                  <a:pt x="135" y="246"/>
                </a:lnTo>
                <a:lnTo>
                  <a:pt x="136" y="245"/>
                </a:lnTo>
                <a:lnTo>
                  <a:pt x="137" y="245"/>
                </a:lnTo>
                <a:lnTo>
                  <a:pt x="139" y="245"/>
                </a:lnTo>
                <a:lnTo>
                  <a:pt x="139" y="244"/>
                </a:lnTo>
                <a:lnTo>
                  <a:pt x="140" y="242"/>
                </a:lnTo>
                <a:lnTo>
                  <a:pt x="140" y="241"/>
                </a:lnTo>
                <a:lnTo>
                  <a:pt x="141" y="240"/>
                </a:lnTo>
                <a:lnTo>
                  <a:pt x="142" y="239"/>
                </a:lnTo>
                <a:lnTo>
                  <a:pt x="142" y="238"/>
                </a:lnTo>
                <a:lnTo>
                  <a:pt x="143" y="237"/>
                </a:lnTo>
                <a:lnTo>
                  <a:pt x="143" y="236"/>
                </a:lnTo>
                <a:lnTo>
                  <a:pt x="143" y="234"/>
                </a:lnTo>
                <a:lnTo>
                  <a:pt x="143" y="233"/>
                </a:lnTo>
                <a:lnTo>
                  <a:pt x="144" y="233"/>
                </a:lnTo>
                <a:lnTo>
                  <a:pt x="144" y="232"/>
                </a:lnTo>
                <a:lnTo>
                  <a:pt x="144" y="231"/>
                </a:lnTo>
                <a:lnTo>
                  <a:pt x="144" y="230"/>
                </a:lnTo>
                <a:lnTo>
                  <a:pt x="143" y="229"/>
                </a:lnTo>
                <a:lnTo>
                  <a:pt x="143" y="228"/>
                </a:lnTo>
                <a:lnTo>
                  <a:pt x="142" y="228"/>
                </a:lnTo>
                <a:lnTo>
                  <a:pt x="141" y="228"/>
                </a:lnTo>
                <a:lnTo>
                  <a:pt x="141" y="226"/>
                </a:lnTo>
                <a:lnTo>
                  <a:pt x="141" y="225"/>
                </a:lnTo>
                <a:lnTo>
                  <a:pt x="140" y="225"/>
                </a:lnTo>
                <a:lnTo>
                  <a:pt x="140" y="224"/>
                </a:lnTo>
                <a:lnTo>
                  <a:pt x="139" y="224"/>
                </a:lnTo>
                <a:lnTo>
                  <a:pt x="140" y="223"/>
                </a:lnTo>
                <a:lnTo>
                  <a:pt x="140" y="222"/>
                </a:lnTo>
                <a:lnTo>
                  <a:pt x="141" y="222"/>
                </a:lnTo>
                <a:lnTo>
                  <a:pt x="141" y="221"/>
                </a:lnTo>
                <a:lnTo>
                  <a:pt x="140" y="221"/>
                </a:lnTo>
                <a:lnTo>
                  <a:pt x="140" y="220"/>
                </a:lnTo>
                <a:lnTo>
                  <a:pt x="139" y="220"/>
                </a:lnTo>
                <a:lnTo>
                  <a:pt x="139" y="218"/>
                </a:lnTo>
                <a:lnTo>
                  <a:pt x="133" y="218"/>
                </a:lnTo>
                <a:lnTo>
                  <a:pt x="132" y="218"/>
                </a:lnTo>
                <a:lnTo>
                  <a:pt x="129" y="218"/>
                </a:lnTo>
                <a:lnTo>
                  <a:pt x="127" y="218"/>
                </a:lnTo>
                <a:lnTo>
                  <a:pt x="125" y="218"/>
                </a:lnTo>
                <a:lnTo>
                  <a:pt x="123" y="217"/>
                </a:lnTo>
                <a:lnTo>
                  <a:pt x="120" y="217"/>
                </a:lnTo>
                <a:lnTo>
                  <a:pt x="119" y="217"/>
                </a:lnTo>
                <a:lnTo>
                  <a:pt x="118" y="217"/>
                </a:lnTo>
                <a:lnTo>
                  <a:pt x="117" y="217"/>
                </a:lnTo>
                <a:lnTo>
                  <a:pt x="116" y="217"/>
                </a:lnTo>
                <a:lnTo>
                  <a:pt x="110" y="217"/>
                </a:lnTo>
                <a:lnTo>
                  <a:pt x="107" y="217"/>
                </a:lnTo>
                <a:lnTo>
                  <a:pt x="105" y="217"/>
                </a:lnTo>
                <a:lnTo>
                  <a:pt x="104" y="217"/>
                </a:lnTo>
                <a:lnTo>
                  <a:pt x="102" y="217"/>
                </a:lnTo>
                <a:lnTo>
                  <a:pt x="100" y="217"/>
                </a:lnTo>
                <a:lnTo>
                  <a:pt x="97" y="217"/>
                </a:lnTo>
                <a:lnTo>
                  <a:pt x="96" y="217"/>
                </a:lnTo>
                <a:lnTo>
                  <a:pt x="95" y="217"/>
                </a:lnTo>
                <a:lnTo>
                  <a:pt x="94" y="217"/>
                </a:lnTo>
                <a:lnTo>
                  <a:pt x="93" y="217"/>
                </a:lnTo>
                <a:lnTo>
                  <a:pt x="92" y="217"/>
                </a:lnTo>
                <a:lnTo>
                  <a:pt x="91" y="217"/>
                </a:lnTo>
                <a:lnTo>
                  <a:pt x="89" y="217"/>
                </a:lnTo>
                <a:lnTo>
                  <a:pt x="88" y="217"/>
                </a:lnTo>
                <a:lnTo>
                  <a:pt x="87" y="217"/>
                </a:lnTo>
                <a:lnTo>
                  <a:pt x="86" y="217"/>
                </a:lnTo>
                <a:lnTo>
                  <a:pt x="85" y="217"/>
                </a:lnTo>
                <a:lnTo>
                  <a:pt x="81" y="217"/>
                </a:lnTo>
                <a:lnTo>
                  <a:pt x="77" y="217"/>
                </a:lnTo>
                <a:lnTo>
                  <a:pt x="76" y="217"/>
                </a:lnTo>
                <a:lnTo>
                  <a:pt x="63" y="217"/>
                </a:lnTo>
                <a:lnTo>
                  <a:pt x="62" y="217"/>
                </a:lnTo>
                <a:lnTo>
                  <a:pt x="61" y="217"/>
                </a:lnTo>
                <a:lnTo>
                  <a:pt x="55" y="217"/>
                </a:lnTo>
                <a:lnTo>
                  <a:pt x="54" y="217"/>
                </a:lnTo>
                <a:lnTo>
                  <a:pt x="53" y="217"/>
                </a:lnTo>
                <a:lnTo>
                  <a:pt x="52" y="217"/>
                </a:lnTo>
                <a:lnTo>
                  <a:pt x="44" y="217"/>
                </a:lnTo>
                <a:lnTo>
                  <a:pt x="43" y="217"/>
                </a:lnTo>
                <a:lnTo>
                  <a:pt x="40" y="217"/>
                </a:lnTo>
                <a:lnTo>
                  <a:pt x="39" y="217"/>
                </a:lnTo>
                <a:lnTo>
                  <a:pt x="38" y="217"/>
                </a:lnTo>
                <a:lnTo>
                  <a:pt x="37" y="217"/>
                </a:lnTo>
                <a:lnTo>
                  <a:pt x="30" y="217"/>
                </a:lnTo>
                <a:lnTo>
                  <a:pt x="28" y="217"/>
                </a:lnTo>
                <a:lnTo>
                  <a:pt x="27" y="217"/>
                </a:lnTo>
                <a:lnTo>
                  <a:pt x="23" y="216"/>
                </a:lnTo>
                <a:lnTo>
                  <a:pt x="20" y="216"/>
                </a:lnTo>
                <a:lnTo>
                  <a:pt x="19" y="216"/>
                </a:lnTo>
                <a:lnTo>
                  <a:pt x="15" y="216"/>
                </a:lnTo>
                <a:lnTo>
                  <a:pt x="14" y="216"/>
                </a:lnTo>
                <a:lnTo>
                  <a:pt x="11" y="216"/>
                </a:lnTo>
                <a:lnTo>
                  <a:pt x="0" y="216"/>
                </a:lnTo>
                <a:lnTo>
                  <a:pt x="0" y="215"/>
                </a:lnTo>
                <a:lnTo>
                  <a:pt x="1" y="210"/>
                </a:lnTo>
                <a:lnTo>
                  <a:pt x="1" y="209"/>
                </a:lnTo>
                <a:lnTo>
                  <a:pt x="1" y="207"/>
                </a:lnTo>
                <a:lnTo>
                  <a:pt x="1" y="205"/>
                </a:lnTo>
                <a:lnTo>
                  <a:pt x="1" y="204"/>
                </a:lnTo>
                <a:lnTo>
                  <a:pt x="1" y="199"/>
                </a:lnTo>
                <a:lnTo>
                  <a:pt x="1" y="196"/>
                </a:lnTo>
                <a:lnTo>
                  <a:pt x="1" y="194"/>
                </a:lnTo>
                <a:lnTo>
                  <a:pt x="1" y="190"/>
                </a:lnTo>
                <a:lnTo>
                  <a:pt x="1" y="188"/>
                </a:lnTo>
                <a:lnTo>
                  <a:pt x="1" y="185"/>
                </a:lnTo>
                <a:lnTo>
                  <a:pt x="1" y="181"/>
                </a:lnTo>
                <a:lnTo>
                  <a:pt x="1" y="177"/>
                </a:lnTo>
                <a:lnTo>
                  <a:pt x="1" y="176"/>
                </a:lnTo>
                <a:lnTo>
                  <a:pt x="1" y="172"/>
                </a:lnTo>
                <a:lnTo>
                  <a:pt x="1" y="167"/>
                </a:lnTo>
                <a:lnTo>
                  <a:pt x="1" y="166"/>
                </a:lnTo>
                <a:lnTo>
                  <a:pt x="1" y="165"/>
                </a:lnTo>
                <a:lnTo>
                  <a:pt x="1" y="162"/>
                </a:lnTo>
                <a:lnTo>
                  <a:pt x="1" y="158"/>
                </a:lnTo>
                <a:lnTo>
                  <a:pt x="1" y="157"/>
                </a:lnTo>
                <a:lnTo>
                  <a:pt x="1" y="154"/>
                </a:lnTo>
                <a:lnTo>
                  <a:pt x="1" y="145"/>
                </a:lnTo>
                <a:lnTo>
                  <a:pt x="1" y="138"/>
                </a:lnTo>
                <a:lnTo>
                  <a:pt x="1" y="136"/>
                </a:lnTo>
                <a:lnTo>
                  <a:pt x="1" y="134"/>
                </a:lnTo>
                <a:lnTo>
                  <a:pt x="1" y="125"/>
                </a:lnTo>
                <a:lnTo>
                  <a:pt x="1" y="122"/>
                </a:lnTo>
                <a:lnTo>
                  <a:pt x="1" y="116"/>
                </a:lnTo>
                <a:lnTo>
                  <a:pt x="1" y="113"/>
                </a:lnTo>
                <a:lnTo>
                  <a:pt x="1" y="111"/>
                </a:lnTo>
                <a:lnTo>
                  <a:pt x="1" y="109"/>
                </a:lnTo>
                <a:lnTo>
                  <a:pt x="1" y="105"/>
                </a:lnTo>
                <a:lnTo>
                  <a:pt x="1" y="104"/>
                </a:lnTo>
                <a:lnTo>
                  <a:pt x="3" y="101"/>
                </a:lnTo>
                <a:lnTo>
                  <a:pt x="3" y="100"/>
                </a:lnTo>
                <a:lnTo>
                  <a:pt x="1" y="93"/>
                </a:lnTo>
                <a:lnTo>
                  <a:pt x="1" y="92"/>
                </a:lnTo>
                <a:lnTo>
                  <a:pt x="1" y="87"/>
                </a:lnTo>
                <a:lnTo>
                  <a:pt x="1" y="86"/>
                </a:lnTo>
                <a:lnTo>
                  <a:pt x="1" y="85"/>
                </a:lnTo>
                <a:lnTo>
                  <a:pt x="1" y="82"/>
                </a:lnTo>
                <a:lnTo>
                  <a:pt x="1" y="81"/>
                </a:lnTo>
                <a:lnTo>
                  <a:pt x="1" y="80"/>
                </a:lnTo>
                <a:lnTo>
                  <a:pt x="1" y="78"/>
                </a:lnTo>
                <a:lnTo>
                  <a:pt x="1" y="74"/>
                </a:lnTo>
                <a:lnTo>
                  <a:pt x="3" y="64"/>
                </a:lnTo>
                <a:lnTo>
                  <a:pt x="3" y="63"/>
                </a:lnTo>
                <a:lnTo>
                  <a:pt x="3" y="61"/>
                </a:lnTo>
                <a:lnTo>
                  <a:pt x="3" y="60"/>
                </a:lnTo>
                <a:lnTo>
                  <a:pt x="3" y="57"/>
                </a:lnTo>
                <a:lnTo>
                  <a:pt x="3" y="55"/>
                </a:lnTo>
                <a:lnTo>
                  <a:pt x="5" y="55"/>
                </a:lnTo>
                <a:lnTo>
                  <a:pt x="6" y="55"/>
                </a:lnTo>
                <a:lnTo>
                  <a:pt x="7" y="55"/>
                </a:lnTo>
                <a:lnTo>
                  <a:pt x="11" y="55"/>
                </a:lnTo>
                <a:lnTo>
                  <a:pt x="14" y="55"/>
                </a:lnTo>
                <a:lnTo>
                  <a:pt x="20" y="55"/>
                </a:lnTo>
                <a:lnTo>
                  <a:pt x="23" y="56"/>
                </a:lnTo>
                <a:lnTo>
                  <a:pt x="30" y="56"/>
                </a:lnTo>
                <a:lnTo>
                  <a:pt x="31" y="56"/>
                </a:lnTo>
                <a:lnTo>
                  <a:pt x="32" y="56"/>
                </a:lnTo>
                <a:lnTo>
                  <a:pt x="36" y="56"/>
                </a:lnTo>
                <a:lnTo>
                  <a:pt x="37" y="56"/>
                </a:lnTo>
                <a:lnTo>
                  <a:pt x="38" y="56"/>
                </a:lnTo>
                <a:lnTo>
                  <a:pt x="39" y="56"/>
                </a:lnTo>
                <a:lnTo>
                  <a:pt x="40" y="56"/>
                </a:lnTo>
                <a:lnTo>
                  <a:pt x="41" y="56"/>
                </a:lnTo>
                <a:lnTo>
                  <a:pt x="45" y="56"/>
                </a:lnTo>
                <a:lnTo>
                  <a:pt x="46" y="56"/>
                </a:lnTo>
                <a:lnTo>
                  <a:pt x="47" y="56"/>
                </a:lnTo>
                <a:lnTo>
                  <a:pt x="49" y="56"/>
                </a:lnTo>
                <a:lnTo>
                  <a:pt x="52" y="56"/>
                </a:lnTo>
                <a:lnTo>
                  <a:pt x="53" y="56"/>
                </a:lnTo>
                <a:lnTo>
                  <a:pt x="54" y="56"/>
                </a:lnTo>
                <a:lnTo>
                  <a:pt x="55" y="56"/>
                </a:lnTo>
                <a:lnTo>
                  <a:pt x="56" y="56"/>
                </a:lnTo>
                <a:lnTo>
                  <a:pt x="57" y="56"/>
                </a:lnTo>
                <a:lnTo>
                  <a:pt x="59" y="56"/>
                </a:lnTo>
                <a:lnTo>
                  <a:pt x="70" y="56"/>
                </a:lnTo>
                <a:lnTo>
                  <a:pt x="73" y="56"/>
                </a:lnTo>
                <a:lnTo>
                  <a:pt x="85" y="56"/>
                </a:lnTo>
                <a:lnTo>
                  <a:pt x="88" y="56"/>
                </a:lnTo>
                <a:lnTo>
                  <a:pt x="89" y="56"/>
                </a:lnTo>
                <a:lnTo>
                  <a:pt x="91" y="56"/>
                </a:lnTo>
                <a:lnTo>
                  <a:pt x="93" y="56"/>
                </a:lnTo>
                <a:lnTo>
                  <a:pt x="94" y="56"/>
                </a:lnTo>
                <a:lnTo>
                  <a:pt x="97" y="56"/>
                </a:lnTo>
                <a:lnTo>
                  <a:pt x="99" y="56"/>
                </a:lnTo>
                <a:lnTo>
                  <a:pt x="101" y="56"/>
                </a:lnTo>
                <a:lnTo>
                  <a:pt x="103" y="56"/>
                </a:lnTo>
                <a:lnTo>
                  <a:pt x="104" y="56"/>
                </a:lnTo>
                <a:lnTo>
                  <a:pt x="105" y="56"/>
                </a:lnTo>
                <a:lnTo>
                  <a:pt x="109" y="56"/>
                </a:lnTo>
                <a:lnTo>
                  <a:pt x="111" y="56"/>
                </a:lnTo>
                <a:lnTo>
                  <a:pt x="113" y="56"/>
                </a:lnTo>
                <a:lnTo>
                  <a:pt x="115" y="56"/>
                </a:lnTo>
                <a:lnTo>
                  <a:pt x="117" y="56"/>
                </a:lnTo>
                <a:lnTo>
                  <a:pt x="118" y="56"/>
                </a:lnTo>
                <a:lnTo>
                  <a:pt x="119" y="56"/>
                </a:lnTo>
                <a:lnTo>
                  <a:pt x="123" y="56"/>
                </a:lnTo>
                <a:lnTo>
                  <a:pt x="131" y="56"/>
                </a:lnTo>
                <a:lnTo>
                  <a:pt x="135" y="56"/>
                </a:lnTo>
                <a:lnTo>
                  <a:pt x="139" y="56"/>
                </a:lnTo>
                <a:lnTo>
                  <a:pt x="141" y="56"/>
                </a:lnTo>
                <a:lnTo>
                  <a:pt x="144" y="56"/>
                </a:lnTo>
                <a:lnTo>
                  <a:pt x="145" y="56"/>
                </a:lnTo>
                <a:lnTo>
                  <a:pt x="149" y="56"/>
                </a:lnTo>
                <a:lnTo>
                  <a:pt x="150" y="56"/>
                </a:lnTo>
                <a:lnTo>
                  <a:pt x="151" y="56"/>
                </a:lnTo>
                <a:lnTo>
                  <a:pt x="155" y="56"/>
                </a:lnTo>
                <a:lnTo>
                  <a:pt x="164" y="56"/>
                </a:lnTo>
                <a:lnTo>
                  <a:pt x="164" y="48"/>
                </a:lnTo>
                <a:lnTo>
                  <a:pt x="164" y="47"/>
                </a:lnTo>
                <a:lnTo>
                  <a:pt x="164" y="46"/>
                </a:lnTo>
                <a:lnTo>
                  <a:pt x="164" y="45"/>
                </a:lnTo>
                <a:lnTo>
                  <a:pt x="164" y="44"/>
                </a:lnTo>
                <a:lnTo>
                  <a:pt x="164" y="41"/>
                </a:lnTo>
                <a:lnTo>
                  <a:pt x="164" y="34"/>
                </a:lnTo>
                <a:lnTo>
                  <a:pt x="164" y="32"/>
                </a:lnTo>
                <a:lnTo>
                  <a:pt x="164" y="30"/>
                </a:lnTo>
                <a:lnTo>
                  <a:pt x="164" y="25"/>
                </a:lnTo>
                <a:lnTo>
                  <a:pt x="164" y="24"/>
                </a:lnTo>
                <a:lnTo>
                  <a:pt x="164" y="23"/>
                </a:lnTo>
                <a:lnTo>
                  <a:pt x="164" y="22"/>
                </a:lnTo>
                <a:lnTo>
                  <a:pt x="164" y="18"/>
                </a:lnTo>
                <a:lnTo>
                  <a:pt x="164" y="16"/>
                </a:lnTo>
                <a:lnTo>
                  <a:pt x="164" y="14"/>
                </a:lnTo>
                <a:lnTo>
                  <a:pt x="164" y="12"/>
                </a:lnTo>
                <a:lnTo>
                  <a:pt x="164" y="6"/>
                </a:lnTo>
                <a:lnTo>
                  <a:pt x="164" y="5"/>
                </a:lnTo>
                <a:lnTo>
                  <a:pt x="164" y="4"/>
                </a:lnTo>
                <a:lnTo>
                  <a:pt x="164" y="2"/>
                </a:lnTo>
                <a:close/>
              </a:path>
            </a:pathLst>
          </a:custGeom>
          <a:solidFill>
            <a:srgbClr val="A62A8B"/>
          </a:solidFill>
          <a:ln w="3175">
            <a:solidFill>
              <a:schemeClr val="tx1">
                <a:lumMod val="95000"/>
                <a:lumOff val="5000"/>
              </a:schemeClr>
            </a:solidFill>
            <a:prstDash val="solid"/>
            <a:round/>
            <a:headEnd/>
            <a:tailEnd/>
          </a:ln>
        </p:spPr>
        <p:txBody>
          <a:bodyPr/>
          <a:lstStyle/>
          <a:p>
            <a:endParaRPr lang="en-US" dirty="0"/>
          </a:p>
        </p:txBody>
      </p:sp>
      <p:sp>
        <p:nvSpPr>
          <p:cNvPr id="143" name="Freeform 120"/>
          <p:cNvSpPr>
            <a:spLocks/>
          </p:cNvSpPr>
          <p:nvPr/>
        </p:nvSpPr>
        <p:spPr bwMode="auto">
          <a:xfrm>
            <a:off x="5002834" y="1261079"/>
            <a:ext cx="562995" cy="439833"/>
          </a:xfrm>
          <a:custGeom>
            <a:avLst/>
            <a:gdLst>
              <a:gd name="T0" fmla="*/ 92 w 217"/>
              <a:gd name="T1" fmla="*/ 18 h 200"/>
              <a:gd name="T2" fmla="*/ 117 w 217"/>
              <a:gd name="T3" fmla="*/ 0 h 200"/>
              <a:gd name="T4" fmla="*/ 124 w 217"/>
              <a:gd name="T5" fmla="*/ 0 h 200"/>
              <a:gd name="T6" fmla="*/ 136 w 217"/>
              <a:gd name="T7" fmla="*/ 0 h 200"/>
              <a:gd name="T8" fmla="*/ 140 w 217"/>
              <a:gd name="T9" fmla="*/ 0 h 200"/>
              <a:gd name="T10" fmla="*/ 151 w 217"/>
              <a:gd name="T11" fmla="*/ 1 h 200"/>
              <a:gd name="T12" fmla="*/ 157 w 217"/>
              <a:gd name="T13" fmla="*/ 1 h 200"/>
              <a:gd name="T14" fmla="*/ 170 w 217"/>
              <a:gd name="T15" fmla="*/ 1 h 200"/>
              <a:gd name="T16" fmla="*/ 191 w 217"/>
              <a:gd name="T17" fmla="*/ 1 h 200"/>
              <a:gd name="T18" fmla="*/ 200 w 217"/>
              <a:gd name="T19" fmla="*/ 1 h 200"/>
              <a:gd name="T20" fmla="*/ 204 w 217"/>
              <a:gd name="T21" fmla="*/ 1 h 200"/>
              <a:gd name="T22" fmla="*/ 216 w 217"/>
              <a:gd name="T23" fmla="*/ 13 h 200"/>
              <a:gd name="T24" fmla="*/ 216 w 217"/>
              <a:gd name="T25" fmla="*/ 19 h 200"/>
              <a:gd name="T26" fmla="*/ 216 w 217"/>
              <a:gd name="T27" fmla="*/ 38 h 200"/>
              <a:gd name="T28" fmla="*/ 216 w 217"/>
              <a:gd name="T29" fmla="*/ 61 h 200"/>
              <a:gd name="T30" fmla="*/ 216 w 217"/>
              <a:gd name="T31" fmla="*/ 74 h 200"/>
              <a:gd name="T32" fmla="*/ 217 w 217"/>
              <a:gd name="T33" fmla="*/ 101 h 200"/>
              <a:gd name="T34" fmla="*/ 217 w 217"/>
              <a:gd name="T35" fmla="*/ 129 h 200"/>
              <a:gd name="T36" fmla="*/ 217 w 217"/>
              <a:gd name="T37" fmla="*/ 157 h 200"/>
              <a:gd name="T38" fmla="*/ 217 w 217"/>
              <a:gd name="T39" fmla="*/ 176 h 200"/>
              <a:gd name="T40" fmla="*/ 217 w 217"/>
              <a:gd name="T41" fmla="*/ 195 h 200"/>
              <a:gd name="T42" fmla="*/ 194 w 217"/>
              <a:gd name="T43" fmla="*/ 200 h 200"/>
              <a:gd name="T44" fmla="*/ 170 w 217"/>
              <a:gd name="T45" fmla="*/ 200 h 200"/>
              <a:gd name="T46" fmla="*/ 136 w 217"/>
              <a:gd name="T47" fmla="*/ 200 h 200"/>
              <a:gd name="T48" fmla="*/ 120 w 217"/>
              <a:gd name="T49" fmla="*/ 200 h 200"/>
              <a:gd name="T50" fmla="*/ 103 w 217"/>
              <a:gd name="T51" fmla="*/ 200 h 200"/>
              <a:gd name="T52" fmla="*/ 92 w 217"/>
              <a:gd name="T53" fmla="*/ 200 h 200"/>
              <a:gd name="T54" fmla="*/ 83 w 217"/>
              <a:gd name="T55" fmla="*/ 186 h 200"/>
              <a:gd name="T56" fmla="*/ 76 w 217"/>
              <a:gd name="T57" fmla="*/ 182 h 200"/>
              <a:gd name="T58" fmla="*/ 51 w 217"/>
              <a:gd name="T59" fmla="*/ 182 h 200"/>
              <a:gd name="T60" fmla="*/ 34 w 217"/>
              <a:gd name="T61" fmla="*/ 181 h 200"/>
              <a:gd name="T62" fmla="*/ 3 w 217"/>
              <a:gd name="T63" fmla="*/ 181 h 200"/>
              <a:gd name="T64" fmla="*/ 2 w 217"/>
              <a:gd name="T65" fmla="*/ 177 h 200"/>
              <a:gd name="T66" fmla="*/ 2 w 217"/>
              <a:gd name="T67" fmla="*/ 165 h 200"/>
              <a:gd name="T68" fmla="*/ 3 w 217"/>
              <a:gd name="T69" fmla="*/ 151 h 200"/>
              <a:gd name="T70" fmla="*/ 3 w 217"/>
              <a:gd name="T71" fmla="*/ 137 h 200"/>
              <a:gd name="T72" fmla="*/ 2 w 217"/>
              <a:gd name="T73" fmla="*/ 133 h 200"/>
              <a:gd name="T74" fmla="*/ 2 w 217"/>
              <a:gd name="T75" fmla="*/ 119 h 200"/>
              <a:gd name="T76" fmla="*/ 2 w 217"/>
              <a:gd name="T77" fmla="*/ 94 h 200"/>
              <a:gd name="T78" fmla="*/ 2 w 217"/>
              <a:gd name="T79" fmla="*/ 85 h 200"/>
              <a:gd name="T80" fmla="*/ 2 w 217"/>
              <a:gd name="T81" fmla="*/ 81 h 200"/>
              <a:gd name="T82" fmla="*/ 3 w 217"/>
              <a:gd name="T83" fmla="*/ 69 h 200"/>
              <a:gd name="T84" fmla="*/ 3 w 217"/>
              <a:gd name="T85" fmla="*/ 45 h 200"/>
              <a:gd name="T86" fmla="*/ 3 w 217"/>
              <a:gd name="T87" fmla="*/ 38 h 200"/>
              <a:gd name="T88" fmla="*/ 1 w 217"/>
              <a:gd name="T89" fmla="*/ 31 h 200"/>
              <a:gd name="T90" fmla="*/ 0 w 217"/>
              <a:gd name="T91" fmla="*/ 18 h 200"/>
              <a:gd name="T92" fmla="*/ 4 w 217"/>
              <a:gd name="T93" fmla="*/ 17 h 200"/>
              <a:gd name="T94" fmla="*/ 10 w 217"/>
              <a:gd name="T95" fmla="*/ 17 h 200"/>
              <a:gd name="T96" fmla="*/ 18 w 217"/>
              <a:gd name="T97" fmla="*/ 17 h 200"/>
              <a:gd name="T98" fmla="*/ 23 w 217"/>
              <a:gd name="T99" fmla="*/ 17 h 200"/>
              <a:gd name="T100" fmla="*/ 36 w 217"/>
              <a:gd name="T101" fmla="*/ 17 h 200"/>
              <a:gd name="T102" fmla="*/ 43 w 217"/>
              <a:gd name="T103" fmla="*/ 17 h 200"/>
              <a:gd name="T104" fmla="*/ 49 w 217"/>
              <a:gd name="T105" fmla="*/ 17 h 200"/>
              <a:gd name="T106" fmla="*/ 53 w 217"/>
              <a:gd name="T107" fmla="*/ 17 h 200"/>
              <a:gd name="T108" fmla="*/ 57 w 217"/>
              <a:gd name="T109" fmla="*/ 17 h 200"/>
              <a:gd name="T110" fmla="*/ 71 w 217"/>
              <a:gd name="T111" fmla="*/ 18 h 2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7" h="200">
                <a:moveTo>
                  <a:pt x="73" y="18"/>
                </a:moveTo>
                <a:lnTo>
                  <a:pt x="73" y="18"/>
                </a:lnTo>
                <a:lnTo>
                  <a:pt x="79" y="18"/>
                </a:lnTo>
                <a:lnTo>
                  <a:pt x="85" y="18"/>
                </a:lnTo>
                <a:lnTo>
                  <a:pt x="92" y="18"/>
                </a:lnTo>
                <a:lnTo>
                  <a:pt x="101" y="18"/>
                </a:lnTo>
                <a:lnTo>
                  <a:pt x="107" y="18"/>
                </a:lnTo>
                <a:lnTo>
                  <a:pt x="107" y="10"/>
                </a:lnTo>
                <a:lnTo>
                  <a:pt x="107" y="0"/>
                </a:lnTo>
                <a:lnTo>
                  <a:pt x="115" y="0"/>
                </a:lnTo>
                <a:lnTo>
                  <a:pt x="117" y="0"/>
                </a:lnTo>
                <a:lnTo>
                  <a:pt x="122" y="0"/>
                </a:lnTo>
                <a:lnTo>
                  <a:pt x="123" y="0"/>
                </a:lnTo>
                <a:lnTo>
                  <a:pt x="124" y="0"/>
                </a:lnTo>
                <a:lnTo>
                  <a:pt x="125" y="0"/>
                </a:lnTo>
                <a:lnTo>
                  <a:pt x="129" y="0"/>
                </a:lnTo>
                <a:lnTo>
                  <a:pt x="133" y="0"/>
                </a:lnTo>
                <a:lnTo>
                  <a:pt x="136" y="0"/>
                </a:lnTo>
                <a:lnTo>
                  <a:pt x="138" y="0"/>
                </a:lnTo>
                <a:lnTo>
                  <a:pt x="139" y="0"/>
                </a:lnTo>
                <a:lnTo>
                  <a:pt x="140" y="0"/>
                </a:lnTo>
                <a:lnTo>
                  <a:pt x="145" y="1"/>
                </a:lnTo>
                <a:lnTo>
                  <a:pt x="146" y="1"/>
                </a:lnTo>
                <a:lnTo>
                  <a:pt x="148" y="1"/>
                </a:lnTo>
                <a:lnTo>
                  <a:pt x="149" y="1"/>
                </a:lnTo>
                <a:lnTo>
                  <a:pt x="151" y="1"/>
                </a:lnTo>
                <a:lnTo>
                  <a:pt x="153" y="1"/>
                </a:lnTo>
                <a:lnTo>
                  <a:pt x="155" y="1"/>
                </a:lnTo>
                <a:lnTo>
                  <a:pt x="156" y="1"/>
                </a:lnTo>
                <a:lnTo>
                  <a:pt x="157" y="1"/>
                </a:lnTo>
                <a:lnTo>
                  <a:pt x="159" y="1"/>
                </a:lnTo>
                <a:lnTo>
                  <a:pt x="161" y="1"/>
                </a:lnTo>
                <a:lnTo>
                  <a:pt x="162" y="1"/>
                </a:lnTo>
                <a:lnTo>
                  <a:pt x="170" y="1"/>
                </a:lnTo>
                <a:lnTo>
                  <a:pt x="171" y="1"/>
                </a:lnTo>
                <a:lnTo>
                  <a:pt x="179" y="1"/>
                </a:lnTo>
                <a:lnTo>
                  <a:pt x="181" y="1"/>
                </a:lnTo>
                <a:lnTo>
                  <a:pt x="183" y="1"/>
                </a:lnTo>
                <a:lnTo>
                  <a:pt x="191" y="1"/>
                </a:lnTo>
                <a:lnTo>
                  <a:pt x="193" y="1"/>
                </a:lnTo>
                <a:lnTo>
                  <a:pt x="195" y="1"/>
                </a:lnTo>
                <a:lnTo>
                  <a:pt x="199" y="1"/>
                </a:lnTo>
                <a:lnTo>
                  <a:pt x="200" y="1"/>
                </a:lnTo>
                <a:lnTo>
                  <a:pt x="201" y="1"/>
                </a:lnTo>
                <a:lnTo>
                  <a:pt x="202" y="1"/>
                </a:lnTo>
                <a:lnTo>
                  <a:pt x="203" y="1"/>
                </a:lnTo>
                <a:lnTo>
                  <a:pt x="204" y="1"/>
                </a:lnTo>
                <a:lnTo>
                  <a:pt x="207" y="1"/>
                </a:lnTo>
                <a:lnTo>
                  <a:pt x="209" y="1"/>
                </a:lnTo>
                <a:lnTo>
                  <a:pt x="215" y="1"/>
                </a:lnTo>
                <a:lnTo>
                  <a:pt x="216" y="1"/>
                </a:lnTo>
                <a:lnTo>
                  <a:pt x="216" y="13"/>
                </a:lnTo>
                <a:lnTo>
                  <a:pt x="216" y="14"/>
                </a:lnTo>
                <a:lnTo>
                  <a:pt x="216" y="15"/>
                </a:lnTo>
                <a:lnTo>
                  <a:pt x="216" y="17"/>
                </a:lnTo>
                <a:lnTo>
                  <a:pt x="216" y="18"/>
                </a:lnTo>
                <a:lnTo>
                  <a:pt x="216" y="19"/>
                </a:lnTo>
                <a:lnTo>
                  <a:pt x="216" y="23"/>
                </a:lnTo>
                <a:lnTo>
                  <a:pt x="216" y="24"/>
                </a:lnTo>
                <a:lnTo>
                  <a:pt x="216" y="30"/>
                </a:lnTo>
                <a:lnTo>
                  <a:pt x="216" y="32"/>
                </a:lnTo>
                <a:lnTo>
                  <a:pt x="216" y="38"/>
                </a:lnTo>
                <a:lnTo>
                  <a:pt x="216" y="41"/>
                </a:lnTo>
                <a:lnTo>
                  <a:pt x="216" y="43"/>
                </a:lnTo>
                <a:lnTo>
                  <a:pt x="216" y="49"/>
                </a:lnTo>
                <a:lnTo>
                  <a:pt x="216" y="53"/>
                </a:lnTo>
                <a:lnTo>
                  <a:pt x="216" y="61"/>
                </a:lnTo>
                <a:lnTo>
                  <a:pt x="216" y="62"/>
                </a:lnTo>
                <a:lnTo>
                  <a:pt x="216" y="63"/>
                </a:lnTo>
                <a:lnTo>
                  <a:pt x="216" y="74"/>
                </a:lnTo>
                <a:lnTo>
                  <a:pt x="217" y="74"/>
                </a:lnTo>
                <a:lnTo>
                  <a:pt x="217" y="77"/>
                </a:lnTo>
                <a:lnTo>
                  <a:pt x="217" y="80"/>
                </a:lnTo>
                <a:lnTo>
                  <a:pt x="217" y="87"/>
                </a:lnTo>
                <a:lnTo>
                  <a:pt x="217" y="93"/>
                </a:lnTo>
                <a:lnTo>
                  <a:pt x="217" y="101"/>
                </a:lnTo>
                <a:lnTo>
                  <a:pt x="217" y="104"/>
                </a:lnTo>
                <a:lnTo>
                  <a:pt x="217" y="105"/>
                </a:lnTo>
                <a:lnTo>
                  <a:pt x="217" y="111"/>
                </a:lnTo>
                <a:lnTo>
                  <a:pt x="217" y="118"/>
                </a:lnTo>
                <a:lnTo>
                  <a:pt x="217" y="129"/>
                </a:lnTo>
                <a:lnTo>
                  <a:pt x="217" y="135"/>
                </a:lnTo>
                <a:lnTo>
                  <a:pt x="217" y="144"/>
                </a:lnTo>
                <a:lnTo>
                  <a:pt x="217" y="153"/>
                </a:lnTo>
                <a:lnTo>
                  <a:pt x="217" y="157"/>
                </a:lnTo>
                <a:lnTo>
                  <a:pt x="217" y="166"/>
                </a:lnTo>
                <a:lnTo>
                  <a:pt x="217" y="170"/>
                </a:lnTo>
                <a:lnTo>
                  <a:pt x="217" y="175"/>
                </a:lnTo>
                <a:lnTo>
                  <a:pt x="217" y="176"/>
                </a:lnTo>
                <a:lnTo>
                  <a:pt x="217" y="184"/>
                </a:lnTo>
                <a:lnTo>
                  <a:pt x="217" y="187"/>
                </a:lnTo>
                <a:lnTo>
                  <a:pt x="217" y="189"/>
                </a:lnTo>
                <a:lnTo>
                  <a:pt x="217" y="195"/>
                </a:lnTo>
                <a:lnTo>
                  <a:pt x="217" y="200"/>
                </a:lnTo>
                <a:lnTo>
                  <a:pt x="211" y="200"/>
                </a:lnTo>
                <a:lnTo>
                  <a:pt x="207" y="200"/>
                </a:lnTo>
                <a:lnTo>
                  <a:pt x="204" y="200"/>
                </a:lnTo>
                <a:lnTo>
                  <a:pt x="202" y="200"/>
                </a:lnTo>
                <a:lnTo>
                  <a:pt x="194" y="200"/>
                </a:lnTo>
                <a:lnTo>
                  <a:pt x="191" y="200"/>
                </a:lnTo>
                <a:lnTo>
                  <a:pt x="184" y="200"/>
                </a:lnTo>
                <a:lnTo>
                  <a:pt x="177" y="200"/>
                </a:lnTo>
                <a:lnTo>
                  <a:pt x="176" y="200"/>
                </a:lnTo>
                <a:lnTo>
                  <a:pt x="173" y="200"/>
                </a:lnTo>
                <a:lnTo>
                  <a:pt x="170" y="200"/>
                </a:lnTo>
                <a:lnTo>
                  <a:pt x="164" y="200"/>
                </a:lnTo>
                <a:lnTo>
                  <a:pt x="156" y="200"/>
                </a:lnTo>
                <a:lnTo>
                  <a:pt x="155" y="200"/>
                </a:lnTo>
                <a:lnTo>
                  <a:pt x="143" y="200"/>
                </a:lnTo>
                <a:lnTo>
                  <a:pt x="136" y="200"/>
                </a:lnTo>
                <a:lnTo>
                  <a:pt x="133" y="200"/>
                </a:lnTo>
                <a:lnTo>
                  <a:pt x="132" y="200"/>
                </a:lnTo>
                <a:lnTo>
                  <a:pt x="131" y="200"/>
                </a:lnTo>
                <a:lnTo>
                  <a:pt x="125" y="200"/>
                </a:lnTo>
                <a:lnTo>
                  <a:pt x="121" y="200"/>
                </a:lnTo>
                <a:lnTo>
                  <a:pt x="120" y="200"/>
                </a:lnTo>
                <a:lnTo>
                  <a:pt x="109" y="200"/>
                </a:lnTo>
                <a:lnTo>
                  <a:pt x="108" y="200"/>
                </a:lnTo>
                <a:lnTo>
                  <a:pt x="106" y="200"/>
                </a:lnTo>
                <a:lnTo>
                  <a:pt x="104" y="200"/>
                </a:lnTo>
                <a:lnTo>
                  <a:pt x="103" y="200"/>
                </a:lnTo>
                <a:lnTo>
                  <a:pt x="101" y="200"/>
                </a:lnTo>
                <a:lnTo>
                  <a:pt x="100" y="200"/>
                </a:lnTo>
                <a:lnTo>
                  <a:pt x="99" y="200"/>
                </a:lnTo>
                <a:lnTo>
                  <a:pt x="97" y="200"/>
                </a:lnTo>
                <a:lnTo>
                  <a:pt x="92" y="200"/>
                </a:lnTo>
                <a:lnTo>
                  <a:pt x="91" y="200"/>
                </a:lnTo>
                <a:lnTo>
                  <a:pt x="83" y="200"/>
                </a:lnTo>
                <a:lnTo>
                  <a:pt x="83" y="195"/>
                </a:lnTo>
                <a:lnTo>
                  <a:pt x="83" y="193"/>
                </a:lnTo>
                <a:lnTo>
                  <a:pt x="83" y="186"/>
                </a:lnTo>
                <a:lnTo>
                  <a:pt x="83" y="185"/>
                </a:lnTo>
                <a:lnTo>
                  <a:pt x="83" y="182"/>
                </a:lnTo>
                <a:lnTo>
                  <a:pt x="79" y="182"/>
                </a:lnTo>
                <a:lnTo>
                  <a:pt x="77" y="182"/>
                </a:lnTo>
                <a:lnTo>
                  <a:pt x="76" y="182"/>
                </a:lnTo>
                <a:lnTo>
                  <a:pt x="68" y="182"/>
                </a:lnTo>
                <a:lnTo>
                  <a:pt x="61" y="182"/>
                </a:lnTo>
                <a:lnTo>
                  <a:pt x="58" y="182"/>
                </a:lnTo>
                <a:lnTo>
                  <a:pt x="56" y="182"/>
                </a:lnTo>
                <a:lnTo>
                  <a:pt x="53" y="182"/>
                </a:lnTo>
                <a:lnTo>
                  <a:pt x="51" y="182"/>
                </a:lnTo>
                <a:lnTo>
                  <a:pt x="44" y="182"/>
                </a:lnTo>
                <a:lnTo>
                  <a:pt x="43" y="182"/>
                </a:lnTo>
                <a:lnTo>
                  <a:pt x="39" y="182"/>
                </a:lnTo>
                <a:lnTo>
                  <a:pt x="35" y="181"/>
                </a:lnTo>
                <a:lnTo>
                  <a:pt x="34" y="181"/>
                </a:lnTo>
                <a:lnTo>
                  <a:pt x="33" y="181"/>
                </a:lnTo>
                <a:lnTo>
                  <a:pt x="28" y="181"/>
                </a:lnTo>
                <a:lnTo>
                  <a:pt x="23" y="181"/>
                </a:lnTo>
                <a:lnTo>
                  <a:pt x="18" y="181"/>
                </a:lnTo>
                <a:lnTo>
                  <a:pt x="10" y="181"/>
                </a:lnTo>
                <a:lnTo>
                  <a:pt x="3" y="181"/>
                </a:lnTo>
                <a:lnTo>
                  <a:pt x="2" y="181"/>
                </a:lnTo>
                <a:lnTo>
                  <a:pt x="2" y="179"/>
                </a:lnTo>
                <a:lnTo>
                  <a:pt x="2" y="178"/>
                </a:lnTo>
                <a:lnTo>
                  <a:pt x="2" y="177"/>
                </a:lnTo>
                <a:lnTo>
                  <a:pt x="2" y="171"/>
                </a:lnTo>
                <a:lnTo>
                  <a:pt x="2" y="169"/>
                </a:lnTo>
                <a:lnTo>
                  <a:pt x="2" y="168"/>
                </a:lnTo>
                <a:lnTo>
                  <a:pt x="2" y="166"/>
                </a:lnTo>
                <a:lnTo>
                  <a:pt x="2" y="165"/>
                </a:lnTo>
                <a:lnTo>
                  <a:pt x="3" y="159"/>
                </a:lnTo>
                <a:lnTo>
                  <a:pt x="3" y="157"/>
                </a:lnTo>
                <a:lnTo>
                  <a:pt x="3" y="155"/>
                </a:lnTo>
                <a:lnTo>
                  <a:pt x="3" y="151"/>
                </a:lnTo>
                <a:lnTo>
                  <a:pt x="3" y="147"/>
                </a:lnTo>
                <a:lnTo>
                  <a:pt x="3" y="144"/>
                </a:lnTo>
                <a:lnTo>
                  <a:pt x="3" y="143"/>
                </a:lnTo>
                <a:lnTo>
                  <a:pt x="3" y="142"/>
                </a:lnTo>
                <a:lnTo>
                  <a:pt x="3" y="141"/>
                </a:lnTo>
                <a:lnTo>
                  <a:pt x="3" y="137"/>
                </a:lnTo>
                <a:lnTo>
                  <a:pt x="3" y="136"/>
                </a:lnTo>
                <a:lnTo>
                  <a:pt x="3" y="135"/>
                </a:lnTo>
                <a:lnTo>
                  <a:pt x="3" y="134"/>
                </a:lnTo>
                <a:lnTo>
                  <a:pt x="3" y="133"/>
                </a:lnTo>
                <a:lnTo>
                  <a:pt x="2" y="133"/>
                </a:lnTo>
                <a:lnTo>
                  <a:pt x="2" y="131"/>
                </a:lnTo>
                <a:lnTo>
                  <a:pt x="2" y="130"/>
                </a:lnTo>
                <a:lnTo>
                  <a:pt x="2" y="128"/>
                </a:lnTo>
                <a:lnTo>
                  <a:pt x="2" y="125"/>
                </a:lnTo>
                <a:lnTo>
                  <a:pt x="2" y="121"/>
                </a:lnTo>
                <a:lnTo>
                  <a:pt x="2" y="119"/>
                </a:lnTo>
                <a:lnTo>
                  <a:pt x="2" y="118"/>
                </a:lnTo>
                <a:lnTo>
                  <a:pt x="2" y="114"/>
                </a:lnTo>
                <a:lnTo>
                  <a:pt x="2" y="113"/>
                </a:lnTo>
                <a:lnTo>
                  <a:pt x="2" y="101"/>
                </a:lnTo>
                <a:lnTo>
                  <a:pt x="2" y="95"/>
                </a:lnTo>
                <a:lnTo>
                  <a:pt x="2" y="94"/>
                </a:lnTo>
                <a:lnTo>
                  <a:pt x="2" y="90"/>
                </a:lnTo>
                <a:lnTo>
                  <a:pt x="2" y="89"/>
                </a:lnTo>
                <a:lnTo>
                  <a:pt x="2" y="87"/>
                </a:lnTo>
                <a:lnTo>
                  <a:pt x="2" y="85"/>
                </a:lnTo>
                <a:lnTo>
                  <a:pt x="2" y="83"/>
                </a:lnTo>
                <a:lnTo>
                  <a:pt x="2" y="82"/>
                </a:lnTo>
                <a:lnTo>
                  <a:pt x="2" y="81"/>
                </a:lnTo>
                <a:lnTo>
                  <a:pt x="2" y="78"/>
                </a:lnTo>
                <a:lnTo>
                  <a:pt x="2" y="75"/>
                </a:lnTo>
                <a:lnTo>
                  <a:pt x="3" y="74"/>
                </a:lnTo>
                <a:lnTo>
                  <a:pt x="3" y="69"/>
                </a:lnTo>
                <a:lnTo>
                  <a:pt x="3" y="67"/>
                </a:lnTo>
                <a:lnTo>
                  <a:pt x="3" y="63"/>
                </a:lnTo>
                <a:lnTo>
                  <a:pt x="3" y="62"/>
                </a:lnTo>
                <a:lnTo>
                  <a:pt x="3" y="51"/>
                </a:lnTo>
                <a:lnTo>
                  <a:pt x="3" y="47"/>
                </a:lnTo>
                <a:lnTo>
                  <a:pt x="3" y="45"/>
                </a:lnTo>
                <a:lnTo>
                  <a:pt x="3" y="41"/>
                </a:lnTo>
                <a:lnTo>
                  <a:pt x="3" y="38"/>
                </a:lnTo>
                <a:lnTo>
                  <a:pt x="3" y="37"/>
                </a:lnTo>
                <a:lnTo>
                  <a:pt x="3" y="32"/>
                </a:lnTo>
                <a:lnTo>
                  <a:pt x="1" y="31"/>
                </a:lnTo>
                <a:lnTo>
                  <a:pt x="0" y="30"/>
                </a:lnTo>
                <a:lnTo>
                  <a:pt x="0" y="24"/>
                </a:lnTo>
                <a:lnTo>
                  <a:pt x="0" y="23"/>
                </a:lnTo>
                <a:lnTo>
                  <a:pt x="0" y="18"/>
                </a:lnTo>
                <a:lnTo>
                  <a:pt x="0" y="17"/>
                </a:lnTo>
                <a:lnTo>
                  <a:pt x="1" y="17"/>
                </a:lnTo>
                <a:lnTo>
                  <a:pt x="3" y="17"/>
                </a:lnTo>
                <a:lnTo>
                  <a:pt x="4" y="17"/>
                </a:lnTo>
                <a:lnTo>
                  <a:pt x="5" y="17"/>
                </a:lnTo>
                <a:lnTo>
                  <a:pt x="10" y="17"/>
                </a:lnTo>
                <a:lnTo>
                  <a:pt x="15" y="17"/>
                </a:lnTo>
                <a:lnTo>
                  <a:pt x="16" y="17"/>
                </a:lnTo>
                <a:lnTo>
                  <a:pt x="18" y="17"/>
                </a:lnTo>
                <a:lnTo>
                  <a:pt x="19" y="17"/>
                </a:lnTo>
                <a:lnTo>
                  <a:pt x="21" y="17"/>
                </a:lnTo>
                <a:lnTo>
                  <a:pt x="23" y="17"/>
                </a:lnTo>
                <a:lnTo>
                  <a:pt x="26" y="17"/>
                </a:lnTo>
                <a:lnTo>
                  <a:pt x="27" y="17"/>
                </a:lnTo>
                <a:lnTo>
                  <a:pt x="28" y="17"/>
                </a:lnTo>
                <a:lnTo>
                  <a:pt x="34" y="17"/>
                </a:lnTo>
                <a:lnTo>
                  <a:pt x="36" y="17"/>
                </a:lnTo>
                <a:lnTo>
                  <a:pt x="39" y="17"/>
                </a:lnTo>
                <a:lnTo>
                  <a:pt x="40" y="17"/>
                </a:lnTo>
                <a:lnTo>
                  <a:pt x="42" y="17"/>
                </a:lnTo>
                <a:lnTo>
                  <a:pt x="43" y="17"/>
                </a:lnTo>
                <a:lnTo>
                  <a:pt x="44" y="17"/>
                </a:lnTo>
                <a:lnTo>
                  <a:pt x="45" y="17"/>
                </a:lnTo>
                <a:lnTo>
                  <a:pt x="47" y="17"/>
                </a:lnTo>
                <a:lnTo>
                  <a:pt x="48" y="17"/>
                </a:lnTo>
                <a:lnTo>
                  <a:pt x="49" y="17"/>
                </a:lnTo>
                <a:lnTo>
                  <a:pt x="50" y="17"/>
                </a:lnTo>
                <a:lnTo>
                  <a:pt x="51" y="17"/>
                </a:lnTo>
                <a:lnTo>
                  <a:pt x="53" y="17"/>
                </a:lnTo>
                <a:lnTo>
                  <a:pt x="55" y="17"/>
                </a:lnTo>
                <a:lnTo>
                  <a:pt x="56" y="17"/>
                </a:lnTo>
                <a:lnTo>
                  <a:pt x="57" y="17"/>
                </a:lnTo>
                <a:lnTo>
                  <a:pt x="58" y="18"/>
                </a:lnTo>
                <a:lnTo>
                  <a:pt x="58" y="17"/>
                </a:lnTo>
                <a:lnTo>
                  <a:pt x="63" y="18"/>
                </a:lnTo>
                <a:lnTo>
                  <a:pt x="67" y="18"/>
                </a:lnTo>
                <a:lnTo>
                  <a:pt x="69" y="18"/>
                </a:lnTo>
                <a:lnTo>
                  <a:pt x="71" y="18"/>
                </a:lnTo>
                <a:lnTo>
                  <a:pt x="72" y="18"/>
                </a:lnTo>
                <a:lnTo>
                  <a:pt x="73" y="18"/>
                </a:lnTo>
                <a:close/>
              </a:path>
            </a:pathLst>
          </a:custGeom>
          <a:solidFill>
            <a:srgbClr val="A62A8B"/>
          </a:solidFill>
          <a:ln w="3175">
            <a:solidFill>
              <a:schemeClr val="tx1">
                <a:lumMod val="95000"/>
                <a:lumOff val="5000"/>
              </a:schemeClr>
            </a:solidFill>
            <a:prstDash val="solid"/>
            <a:round/>
            <a:headEnd/>
            <a:tailEnd/>
          </a:ln>
        </p:spPr>
        <p:txBody>
          <a:bodyPr/>
          <a:lstStyle/>
          <a:p>
            <a:endParaRPr lang="en-US" dirty="0"/>
          </a:p>
        </p:txBody>
      </p:sp>
      <p:sp>
        <p:nvSpPr>
          <p:cNvPr id="144" name="Freeform 122"/>
          <p:cNvSpPr>
            <a:spLocks/>
          </p:cNvSpPr>
          <p:nvPr/>
        </p:nvSpPr>
        <p:spPr bwMode="auto">
          <a:xfrm>
            <a:off x="5553934" y="1316831"/>
            <a:ext cx="495539" cy="595973"/>
          </a:xfrm>
          <a:custGeom>
            <a:avLst/>
            <a:gdLst>
              <a:gd name="T0" fmla="*/ 135 w 191"/>
              <a:gd name="T1" fmla="*/ 8 h 271"/>
              <a:gd name="T2" fmla="*/ 135 w 191"/>
              <a:gd name="T3" fmla="*/ 46 h 271"/>
              <a:gd name="T4" fmla="*/ 141 w 191"/>
              <a:gd name="T5" fmla="*/ 54 h 271"/>
              <a:gd name="T6" fmla="*/ 160 w 191"/>
              <a:gd name="T7" fmla="*/ 54 h 271"/>
              <a:gd name="T8" fmla="*/ 167 w 191"/>
              <a:gd name="T9" fmla="*/ 54 h 271"/>
              <a:gd name="T10" fmla="*/ 189 w 191"/>
              <a:gd name="T11" fmla="*/ 54 h 271"/>
              <a:gd name="T12" fmla="*/ 189 w 191"/>
              <a:gd name="T13" fmla="*/ 56 h 271"/>
              <a:gd name="T14" fmla="*/ 189 w 191"/>
              <a:gd name="T15" fmla="*/ 77 h 271"/>
              <a:gd name="T16" fmla="*/ 189 w 191"/>
              <a:gd name="T17" fmla="*/ 78 h 271"/>
              <a:gd name="T18" fmla="*/ 189 w 191"/>
              <a:gd name="T19" fmla="*/ 96 h 271"/>
              <a:gd name="T20" fmla="*/ 189 w 191"/>
              <a:gd name="T21" fmla="*/ 115 h 271"/>
              <a:gd name="T22" fmla="*/ 189 w 191"/>
              <a:gd name="T23" fmla="*/ 123 h 271"/>
              <a:gd name="T24" fmla="*/ 191 w 191"/>
              <a:gd name="T25" fmla="*/ 144 h 271"/>
              <a:gd name="T26" fmla="*/ 191 w 191"/>
              <a:gd name="T27" fmla="*/ 152 h 271"/>
              <a:gd name="T28" fmla="*/ 191 w 191"/>
              <a:gd name="T29" fmla="*/ 173 h 271"/>
              <a:gd name="T30" fmla="*/ 191 w 191"/>
              <a:gd name="T31" fmla="*/ 177 h 271"/>
              <a:gd name="T32" fmla="*/ 191 w 191"/>
              <a:gd name="T33" fmla="*/ 196 h 271"/>
              <a:gd name="T34" fmla="*/ 191 w 191"/>
              <a:gd name="T35" fmla="*/ 213 h 271"/>
              <a:gd name="T36" fmla="*/ 178 w 191"/>
              <a:gd name="T37" fmla="*/ 215 h 271"/>
              <a:gd name="T38" fmla="*/ 164 w 191"/>
              <a:gd name="T39" fmla="*/ 215 h 271"/>
              <a:gd name="T40" fmla="*/ 164 w 191"/>
              <a:gd name="T41" fmla="*/ 222 h 271"/>
              <a:gd name="T42" fmla="*/ 163 w 191"/>
              <a:gd name="T43" fmla="*/ 236 h 271"/>
              <a:gd name="T44" fmla="*/ 163 w 191"/>
              <a:gd name="T45" fmla="*/ 248 h 271"/>
              <a:gd name="T46" fmla="*/ 163 w 191"/>
              <a:gd name="T47" fmla="*/ 261 h 271"/>
              <a:gd name="T48" fmla="*/ 144 w 191"/>
              <a:gd name="T49" fmla="*/ 271 h 271"/>
              <a:gd name="T50" fmla="*/ 127 w 191"/>
              <a:gd name="T51" fmla="*/ 271 h 271"/>
              <a:gd name="T52" fmla="*/ 96 w 191"/>
              <a:gd name="T53" fmla="*/ 271 h 271"/>
              <a:gd name="T54" fmla="*/ 74 w 191"/>
              <a:gd name="T55" fmla="*/ 271 h 271"/>
              <a:gd name="T56" fmla="*/ 65 w 191"/>
              <a:gd name="T57" fmla="*/ 271 h 271"/>
              <a:gd name="T58" fmla="*/ 36 w 191"/>
              <a:gd name="T59" fmla="*/ 271 h 271"/>
              <a:gd name="T60" fmla="*/ 13 w 191"/>
              <a:gd name="T61" fmla="*/ 271 h 271"/>
              <a:gd name="T62" fmla="*/ 1 w 191"/>
              <a:gd name="T63" fmla="*/ 271 h 271"/>
              <a:gd name="T64" fmla="*/ 1 w 191"/>
              <a:gd name="T65" fmla="*/ 259 h 271"/>
              <a:gd name="T66" fmla="*/ 1 w 191"/>
              <a:gd name="T67" fmla="*/ 253 h 271"/>
              <a:gd name="T68" fmla="*/ 1 w 191"/>
              <a:gd name="T69" fmla="*/ 246 h 271"/>
              <a:gd name="T70" fmla="*/ 1 w 191"/>
              <a:gd name="T71" fmla="*/ 238 h 271"/>
              <a:gd name="T72" fmla="*/ 1 w 191"/>
              <a:gd name="T73" fmla="*/ 212 h 271"/>
              <a:gd name="T74" fmla="*/ 1 w 191"/>
              <a:gd name="T75" fmla="*/ 177 h 271"/>
              <a:gd name="T76" fmla="*/ 1 w 191"/>
              <a:gd name="T77" fmla="*/ 166 h 271"/>
              <a:gd name="T78" fmla="*/ 1 w 191"/>
              <a:gd name="T79" fmla="*/ 148 h 271"/>
              <a:gd name="T80" fmla="*/ 1 w 191"/>
              <a:gd name="T81" fmla="*/ 135 h 271"/>
              <a:gd name="T82" fmla="*/ 1 w 191"/>
              <a:gd name="T83" fmla="*/ 93 h 271"/>
              <a:gd name="T84" fmla="*/ 1 w 191"/>
              <a:gd name="T85" fmla="*/ 75 h 271"/>
              <a:gd name="T86" fmla="*/ 0 w 191"/>
              <a:gd name="T87" fmla="*/ 56 h 271"/>
              <a:gd name="T88" fmla="*/ 0 w 191"/>
              <a:gd name="T89" fmla="*/ 44 h 271"/>
              <a:gd name="T90" fmla="*/ 0 w 191"/>
              <a:gd name="T91" fmla="*/ 23 h 271"/>
              <a:gd name="T92" fmla="*/ 0 w 191"/>
              <a:gd name="T93" fmla="*/ 6 h 271"/>
              <a:gd name="T94" fmla="*/ 0 w 191"/>
              <a:gd name="T95" fmla="*/ 0 h 271"/>
              <a:gd name="T96" fmla="*/ 4 w 191"/>
              <a:gd name="T97" fmla="*/ 0 h 271"/>
              <a:gd name="T98" fmla="*/ 11 w 191"/>
              <a:gd name="T99" fmla="*/ 0 h 271"/>
              <a:gd name="T100" fmla="*/ 32 w 191"/>
              <a:gd name="T101" fmla="*/ 0 h 271"/>
              <a:gd name="T102" fmla="*/ 36 w 191"/>
              <a:gd name="T103" fmla="*/ 0 h 271"/>
              <a:gd name="T104" fmla="*/ 63 w 191"/>
              <a:gd name="T105" fmla="*/ 0 h 271"/>
              <a:gd name="T106" fmla="*/ 81 w 191"/>
              <a:gd name="T107" fmla="*/ 0 h 271"/>
              <a:gd name="T108" fmla="*/ 87 w 191"/>
              <a:gd name="T109" fmla="*/ 0 h 271"/>
              <a:gd name="T110" fmla="*/ 112 w 191"/>
              <a:gd name="T111" fmla="*/ 0 h 271"/>
              <a:gd name="T112" fmla="*/ 122 w 191"/>
              <a:gd name="T113" fmla="*/ 1 h 271"/>
              <a:gd name="T114" fmla="*/ 135 w 191"/>
              <a:gd name="T115" fmla="*/ 0 h 27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91" h="271">
                <a:moveTo>
                  <a:pt x="135" y="0"/>
                </a:moveTo>
                <a:lnTo>
                  <a:pt x="135" y="0"/>
                </a:lnTo>
                <a:lnTo>
                  <a:pt x="135" y="6"/>
                </a:lnTo>
                <a:lnTo>
                  <a:pt x="135" y="7"/>
                </a:lnTo>
                <a:lnTo>
                  <a:pt x="135" y="8"/>
                </a:lnTo>
                <a:lnTo>
                  <a:pt x="135" y="23"/>
                </a:lnTo>
                <a:lnTo>
                  <a:pt x="135" y="28"/>
                </a:lnTo>
                <a:lnTo>
                  <a:pt x="135" y="37"/>
                </a:lnTo>
                <a:lnTo>
                  <a:pt x="135" y="46"/>
                </a:lnTo>
                <a:lnTo>
                  <a:pt x="135" y="47"/>
                </a:lnTo>
                <a:lnTo>
                  <a:pt x="136" y="52"/>
                </a:lnTo>
                <a:lnTo>
                  <a:pt x="136" y="54"/>
                </a:lnTo>
                <a:lnTo>
                  <a:pt x="141" y="54"/>
                </a:lnTo>
                <a:lnTo>
                  <a:pt x="148" y="54"/>
                </a:lnTo>
                <a:lnTo>
                  <a:pt x="149" y="54"/>
                </a:lnTo>
                <a:lnTo>
                  <a:pt x="152" y="54"/>
                </a:lnTo>
                <a:lnTo>
                  <a:pt x="159" y="54"/>
                </a:lnTo>
                <a:lnTo>
                  <a:pt x="160" y="54"/>
                </a:lnTo>
                <a:lnTo>
                  <a:pt x="167" y="54"/>
                </a:lnTo>
                <a:lnTo>
                  <a:pt x="171" y="54"/>
                </a:lnTo>
                <a:lnTo>
                  <a:pt x="173" y="54"/>
                </a:lnTo>
                <a:lnTo>
                  <a:pt x="176" y="54"/>
                </a:lnTo>
                <a:lnTo>
                  <a:pt x="184" y="54"/>
                </a:lnTo>
                <a:lnTo>
                  <a:pt x="189" y="54"/>
                </a:lnTo>
                <a:lnTo>
                  <a:pt x="189" y="56"/>
                </a:lnTo>
                <a:lnTo>
                  <a:pt x="189" y="57"/>
                </a:lnTo>
                <a:lnTo>
                  <a:pt x="189" y="61"/>
                </a:lnTo>
                <a:lnTo>
                  <a:pt x="189" y="63"/>
                </a:lnTo>
                <a:lnTo>
                  <a:pt x="189" y="64"/>
                </a:lnTo>
                <a:lnTo>
                  <a:pt x="189" y="77"/>
                </a:lnTo>
                <a:lnTo>
                  <a:pt x="189" y="78"/>
                </a:lnTo>
                <a:lnTo>
                  <a:pt x="189" y="80"/>
                </a:lnTo>
                <a:lnTo>
                  <a:pt x="189" y="85"/>
                </a:lnTo>
                <a:lnTo>
                  <a:pt x="189" y="91"/>
                </a:lnTo>
                <a:lnTo>
                  <a:pt x="189" y="96"/>
                </a:lnTo>
                <a:lnTo>
                  <a:pt x="189" y="97"/>
                </a:lnTo>
                <a:lnTo>
                  <a:pt x="189" y="100"/>
                </a:lnTo>
                <a:lnTo>
                  <a:pt x="189" y="108"/>
                </a:lnTo>
                <a:lnTo>
                  <a:pt x="189" y="113"/>
                </a:lnTo>
                <a:lnTo>
                  <a:pt x="189" y="115"/>
                </a:lnTo>
                <a:lnTo>
                  <a:pt x="189" y="117"/>
                </a:lnTo>
                <a:lnTo>
                  <a:pt x="189" y="120"/>
                </a:lnTo>
                <a:lnTo>
                  <a:pt x="189" y="121"/>
                </a:lnTo>
                <a:lnTo>
                  <a:pt x="189" y="123"/>
                </a:lnTo>
                <a:lnTo>
                  <a:pt x="191" y="128"/>
                </a:lnTo>
                <a:lnTo>
                  <a:pt x="191" y="132"/>
                </a:lnTo>
                <a:lnTo>
                  <a:pt x="191" y="134"/>
                </a:lnTo>
                <a:lnTo>
                  <a:pt x="191" y="137"/>
                </a:lnTo>
                <a:lnTo>
                  <a:pt x="191" y="144"/>
                </a:lnTo>
                <a:lnTo>
                  <a:pt x="191" y="145"/>
                </a:lnTo>
                <a:lnTo>
                  <a:pt x="191" y="150"/>
                </a:lnTo>
                <a:lnTo>
                  <a:pt x="191" y="152"/>
                </a:lnTo>
                <a:lnTo>
                  <a:pt x="191" y="155"/>
                </a:lnTo>
                <a:lnTo>
                  <a:pt x="191" y="165"/>
                </a:lnTo>
                <a:lnTo>
                  <a:pt x="191" y="166"/>
                </a:lnTo>
                <a:lnTo>
                  <a:pt x="191" y="172"/>
                </a:lnTo>
                <a:lnTo>
                  <a:pt x="191" y="173"/>
                </a:lnTo>
                <a:lnTo>
                  <a:pt x="191" y="174"/>
                </a:lnTo>
                <a:lnTo>
                  <a:pt x="191" y="175"/>
                </a:lnTo>
                <a:lnTo>
                  <a:pt x="191" y="176"/>
                </a:lnTo>
                <a:lnTo>
                  <a:pt x="191" y="177"/>
                </a:lnTo>
                <a:lnTo>
                  <a:pt x="191" y="181"/>
                </a:lnTo>
                <a:lnTo>
                  <a:pt x="191" y="184"/>
                </a:lnTo>
                <a:lnTo>
                  <a:pt x="191" y="192"/>
                </a:lnTo>
                <a:lnTo>
                  <a:pt x="191" y="193"/>
                </a:lnTo>
                <a:lnTo>
                  <a:pt x="191" y="196"/>
                </a:lnTo>
                <a:lnTo>
                  <a:pt x="191" y="197"/>
                </a:lnTo>
                <a:lnTo>
                  <a:pt x="191" y="198"/>
                </a:lnTo>
                <a:lnTo>
                  <a:pt x="191" y="207"/>
                </a:lnTo>
                <a:lnTo>
                  <a:pt x="191" y="213"/>
                </a:lnTo>
                <a:lnTo>
                  <a:pt x="191" y="215"/>
                </a:lnTo>
                <a:lnTo>
                  <a:pt x="187" y="215"/>
                </a:lnTo>
                <a:lnTo>
                  <a:pt x="181" y="215"/>
                </a:lnTo>
                <a:lnTo>
                  <a:pt x="178" y="215"/>
                </a:lnTo>
                <a:lnTo>
                  <a:pt x="176" y="215"/>
                </a:lnTo>
                <a:lnTo>
                  <a:pt x="173" y="215"/>
                </a:lnTo>
                <a:lnTo>
                  <a:pt x="169" y="215"/>
                </a:lnTo>
                <a:lnTo>
                  <a:pt x="168" y="215"/>
                </a:lnTo>
                <a:lnTo>
                  <a:pt x="164" y="215"/>
                </a:lnTo>
                <a:lnTo>
                  <a:pt x="164" y="217"/>
                </a:lnTo>
                <a:lnTo>
                  <a:pt x="164" y="219"/>
                </a:lnTo>
                <a:lnTo>
                  <a:pt x="164" y="220"/>
                </a:lnTo>
                <a:lnTo>
                  <a:pt x="164" y="222"/>
                </a:lnTo>
                <a:lnTo>
                  <a:pt x="164" y="227"/>
                </a:lnTo>
                <a:lnTo>
                  <a:pt x="163" y="229"/>
                </a:lnTo>
                <a:lnTo>
                  <a:pt x="163" y="230"/>
                </a:lnTo>
                <a:lnTo>
                  <a:pt x="163" y="232"/>
                </a:lnTo>
                <a:lnTo>
                  <a:pt x="163" y="236"/>
                </a:lnTo>
                <a:lnTo>
                  <a:pt x="163" y="244"/>
                </a:lnTo>
                <a:lnTo>
                  <a:pt x="163" y="245"/>
                </a:lnTo>
                <a:lnTo>
                  <a:pt x="163" y="247"/>
                </a:lnTo>
                <a:lnTo>
                  <a:pt x="163" y="248"/>
                </a:lnTo>
                <a:lnTo>
                  <a:pt x="163" y="249"/>
                </a:lnTo>
                <a:lnTo>
                  <a:pt x="163" y="253"/>
                </a:lnTo>
                <a:lnTo>
                  <a:pt x="163" y="254"/>
                </a:lnTo>
                <a:lnTo>
                  <a:pt x="163" y="257"/>
                </a:lnTo>
                <a:lnTo>
                  <a:pt x="163" y="261"/>
                </a:lnTo>
                <a:lnTo>
                  <a:pt x="163" y="262"/>
                </a:lnTo>
                <a:lnTo>
                  <a:pt x="163" y="270"/>
                </a:lnTo>
                <a:lnTo>
                  <a:pt x="151" y="271"/>
                </a:lnTo>
                <a:lnTo>
                  <a:pt x="144" y="271"/>
                </a:lnTo>
                <a:lnTo>
                  <a:pt x="143" y="271"/>
                </a:lnTo>
                <a:lnTo>
                  <a:pt x="138" y="271"/>
                </a:lnTo>
                <a:lnTo>
                  <a:pt x="133" y="271"/>
                </a:lnTo>
                <a:lnTo>
                  <a:pt x="131" y="271"/>
                </a:lnTo>
                <a:lnTo>
                  <a:pt x="127" y="271"/>
                </a:lnTo>
                <a:lnTo>
                  <a:pt x="120" y="271"/>
                </a:lnTo>
                <a:lnTo>
                  <a:pt x="117" y="271"/>
                </a:lnTo>
                <a:lnTo>
                  <a:pt x="111" y="271"/>
                </a:lnTo>
                <a:lnTo>
                  <a:pt x="101" y="271"/>
                </a:lnTo>
                <a:lnTo>
                  <a:pt x="96" y="271"/>
                </a:lnTo>
                <a:lnTo>
                  <a:pt x="95" y="271"/>
                </a:lnTo>
                <a:lnTo>
                  <a:pt x="92" y="271"/>
                </a:lnTo>
                <a:lnTo>
                  <a:pt x="87" y="271"/>
                </a:lnTo>
                <a:lnTo>
                  <a:pt x="76" y="271"/>
                </a:lnTo>
                <a:lnTo>
                  <a:pt x="74" y="271"/>
                </a:lnTo>
                <a:lnTo>
                  <a:pt x="71" y="271"/>
                </a:lnTo>
                <a:lnTo>
                  <a:pt x="69" y="271"/>
                </a:lnTo>
                <a:lnTo>
                  <a:pt x="65" y="271"/>
                </a:lnTo>
                <a:lnTo>
                  <a:pt x="63" y="271"/>
                </a:lnTo>
                <a:lnTo>
                  <a:pt x="44" y="271"/>
                </a:lnTo>
                <a:lnTo>
                  <a:pt x="42" y="271"/>
                </a:lnTo>
                <a:lnTo>
                  <a:pt x="40" y="271"/>
                </a:lnTo>
                <a:lnTo>
                  <a:pt x="36" y="271"/>
                </a:lnTo>
                <a:lnTo>
                  <a:pt x="35" y="271"/>
                </a:lnTo>
                <a:lnTo>
                  <a:pt x="33" y="271"/>
                </a:lnTo>
                <a:lnTo>
                  <a:pt x="24" y="271"/>
                </a:lnTo>
                <a:lnTo>
                  <a:pt x="17" y="271"/>
                </a:lnTo>
                <a:lnTo>
                  <a:pt x="13" y="271"/>
                </a:lnTo>
                <a:lnTo>
                  <a:pt x="12" y="271"/>
                </a:lnTo>
                <a:lnTo>
                  <a:pt x="7" y="271"/>
                </a:lnTo>
                <a:lnTo>
                  <a:pt x="5" y="271"/>
                </a:lnTo>
                <a:lnTo>
                  <a:pt x="2" y="271"/>
                </a:lnTo>
                <a:lnTo>
                  <a:pt x="1" y="271"/>
                </a:lnTo>
                <a:lnTo>
                  <a:pt x="1" y="268"/>
                </a:lnTo>
                <a:lnTo>
                  <a:pt x="1" y="263"/>
                </a:lnTo>
                <a:lnTo>
                  <a:pt x="1" y="262"/>
                </a:lnTo>
                <a:lnTo>
                  <a:pt x="1" y="259"/>
                </a:lnTo>
                <a:lnTo>
                  <a:pt x="1" y="257"/>
                </a:lnTo>
                <a:lnTo>
                  <a:pt x="1" y="256"/>
                </a:lnTo>
                <a:lnTo>
                  <a:pt x="1" y="254"/>
                </a:lnTo>
                <a:lnTo>
                  <a:pt x="1" y="253"/>
                </a:lnTo>
                <a:lnTo>
                  <a:pt x="1" y="248"/>
                </a:lnTo>
                <a:lnTo>
                  <a:pt x="1" y="246"/>
                </a:lnTo>
                <a:lnTo>
                  <a:pt x="1" y="240"/>
                </a:lnTo>
                <a:lnTo>
                  <a:pt x="1" y="239"/>
                </a:lnTo>
                <a:lnTo>
                  <a:pt x="1" y="238"/>
                </a:lnTo>
                <a:lnTo>
                  <a:pt x="1" y="229"/>
                </a:lnTo>
                <a:lnTo>
                  <a:pt x="1" y="217"/>
                </a:lnTo>
                <a:lnTo>
                  <a:pt x="1" y="216"/>
                </a:lnTo>
                <a:lnTo>
                  <a:pt x="1" y="212"/>
                </a:lnTo>
                <a:lnTo>
                  <a:pt x="1" y="200"/>
                </a:lnTo>
                <a:lnTo>
                  <a:pt x="1" y="189"/>
                </a:lnTo>
                <a:lnTo>
                  <a:pt x="1" y="185"/>
                </a:lnTo>
                <a:lnTo>
                  <a:pt x="1" y="182"/>
                </a:lnTo>
                <a:lnTo>
                  <a:pt x="1" y="177"/>
                </a:lnTo>
                <a:lnTo>
                  <a:pt x="1" y="171"/>
                </a:lnTo>
                <a:lnTo>
                  <a:pt x="1" y="169"/>
                </a:lnTo>
                <a:lnTo>
                  <a:pt x="1" y="166"/>
                </a:lnTo>
                <a:lnTo>
                  <a:pt x="1" y="158"/>
                </a:lnTo>
                <a:lnTo>
                  <a:pt x="1" y="157"/>
                </a:lnTo>
                <a:lnTo>
                  <a:pt x="1" y="152"/>
                </a:lnTo>
                <a:lnTo>
                  <a:pt x="1" y="148"/>
                </a:lnTo>
                <a:lnTo>
                  <a:pt x="1" y="139"/>
                </a:lnTo>
                <a:lnTo>
                  <a:pt x="1" y="135"/>
                </a:lnTo>
                <a:lnTo>
                  <a:pt x="1" y="126"/>
                </a:lnTo>
                <a:lnTo>
                  <a:pt x="1" y="117"/>
                </a:lnTo>
                <a:lnTo>
                  <a:pt x="1" y="111"/>
                </a:lnTo>
                <a:lnTo>
                  <a:pt x="1" y="100"/>
                </a:lnTo>
                <a:lnTo>
                  <a:pt x="1" y="93"/>
                </a:lnTo>
                <a:lnTo>
                  <a:pt x="1" y="87"/>
                </a:lnTo>
                <a:lnTo>
                  <a:pt x="1" y="86"/>
                </a:lnTo>
                <a:lnTo>
                  <a:pt x="1" y="83"/>
                </a:lnTo>
                <a:lnTo>
                  <a:pt x="1" y="75"/>
                </a:lnTo>
                <a:lnTo>
                  <a:pt x="1" y="69"/>
                </a:lnTo>
                <a:lnTo>
                  <a:pt x="1" y="62"/>
                </a:lnTo>
                <a:lnTo>
                  <a:pt x="1" y="59"/>
                </a:lnTo>
                <a:lnTo>
                  <a:pt x="1" y="56"/>
                </a:lnTo>
                <a:lnTo>
                  <a:pt x="0" y="56"/>
                </a:lnTo>
                <a:lnTo>
                  <a:pt x="0" y="45"/>
                </a:lnTo>
                <a:lnTo>
                  <a:pt x="0" y="44"/>
                </a:lnTo>
                <a:lnTo>
                  <a:pt x="0" y="43"/>
                </a:lnTo>
                <a:lnTo>
                  <a:pt x="0" y="35"/>
                </a:lnTo>
                <a:lnTo>
                  <a:pt x="0" y="31"/>
                </a:lnTo>
                <a:lnTo>
                  <a:pt x="0" y="25"/>
                </a:lnTo>
                <a:lnTo>
                  <a:pt x="0" y="23"/>
                </a:lnTo>
                <a:lnTo>
                  <a:pt x="0" y="20"/>
                </a:lnTo>
                <a:lnTo>
                  <a:pt x="0" y="14"/>
                </a:lnTo>
                <a:lnTo>
                  <a:pt x="0" y="12"/>
                </a:lnTo>
                <a:lnTo>
                  <a:pt x="0" y="6"/>
                </a:lnTo>
                <a:lnTo>
                  <a:pt x="0" y="5"/>
                </a:lnTo>
                <a:lnTo>
                  <a:pt x="0" y="1"/>
                </a:lnTo>
                <a:lnTo>
                  <a:pt x="0" y="0"/>
                </a:lnTo>
                <a:lnTo>
                  <a:pt x="1" y="0"/>
                </a:lnTo>
                <a:lnTo>
                  <a:pt x="2" y="0"/>
                </a:lnTo>
                <a:lnTo>
                  <a:pt x="4" y="0"/>
                </a:lnTo>
                <a:lnTo>
                  <a:pt x="7" y="0"/>
                </a:lnTo>
                <a:lnTo>
                  <a:pt x="9" y="0"/>
                </a:lnTo>
                <a:lnTo>
                  <a:pt x="11" y="0"/>
                </a:lnTo>
                <a:lnTo>
                  <a:pt x="24" y="0"/>
                </a:lnTo>
                <a:lnTo>
                  <a:pt x="25" y="0"/>
                </a:lnTo>
                <a:lnTo>
                  <a:pt x="26" y="0"/>
                </a:lnTo>
                <a:lnTo>
                  <a:pt x="28" y="0"/>
                </a:lnTo>
                <a:lnTo>
                  <a:pt x="32" y="0"/>
                </a:lnTo>
                <a:lnTo>
                  <a:pt x="33" y="0"/>
                </a:lnTo>
                <a:lnTo>
                  <a:pt x="34" y="0"/>
                </a:lnTo>
                <a:lnTo>
                  <a:pt x="36" y="0"/>
                </a:lnTo>
                <a:lnTo>
                  <a:pt x="43" y="0"/>
                </a:lnTo>
                <a:lnTo>
                  <a:pt x="56" y="0"/>
                </a:lnTo>
                <a:lnTo>
                  <a:pt x="57" y="0"/>
                </a:lnTo>
                <a:lnTo>
                  <a:pt x="63" y="0"/>
                </a:lnTo>
                <a:lnTo>
                  <a:pt x="67" y="0"/>
                </a:lnTo>
                <a:lnTo>
                  <a:pt x="68" y="0"/>
                </a:lnTo>
                <a:lnTo>
                  <a:pt x="74" y="0"/>
                </a:lnTo>
                <a:lnTo>
                  <a:pt x="75" y="0"/>
                </a:lnTo>
                <a:lnTo>
                  <a:pt x="81" y="0"/>
                </a:lnTo>
                <a:lnTo>
                  <a:pt x="84" y="0"/>
                </a:lnTo>
                <a:lnTo>
                  <a:pt x="85" y="0"/>
                </a:lnTo>
                <a:lnTo>
                  <a:pt x="87" y="0"/>
                </a:lnTo>
                <a:lnTo>
                  <a:pt x="96" y="0"/>
                </a:lnTo>
                <a:lnTo>
                  <a:pt x="105" y="0"/>
                </a:lnTo>
                <a:lnTo>
                  <a:pt x="106" y="0"/>
                </a:lnTo>
                <a:lnTo>
                  <a:pt x="112" y="0"/>
                </a:lnTo>
                <a:lnTo>
                  <a:pt x="115" y="0"/>
                </a:lnTo>
                <a:lnTo>
                  <a:pt x="117" y="1"/>
                </a:lnTo>
                <a:lnTo>
                  <a:pt x="120" y="1"/>
                </a:lnTo>
                <a:lnTo>
                  <a:pt x="122" y="1"/>
                </a:lnTo>
                <a:lnTo>
                  <a:pt x="127" y="1"/>
                </a:lnTo>
                <a:lnTo>
                  <a:pt x="129" y="1"/>
                </a:lnTo>
                <a:lnTo>
                  <a:pt x="132" y="1"/>
                </a:lnTo>
                <a:lnTo>
                  <a:pt x="133" y="0"/>
                </a:lnTo>
                <a:lnTo>
                  <a:pt x="135" y="0"/>
                </a:lnTo>
                <a:close/>
              </a:path>
            </a:pathLst>
          </a:custGeom>
          <a:solidFill>
            <a:srgbClr val="A62A8B"/>
          </a:solidFill>
          <a:ln w="3175">
            <a:solidFill>
              <a:schemeClr val="tx1">
                <a:lumMod val="95000"/>
                <a:lumOff val="5000"/>
              </a:schemeClr>
            </a:solidFill>
            <a:prstDash val="solid"/>
            <a:round/>
            <a:headEnd/>
            <a:tailEnd/>
          </a:ln>
        </p:spPr>
        <p:txBody>
          <a:bodyPr/>
          <a:lstStyle/>
          <a:p>
            <a:endParaRPr lang="en-US" dirty="0"/>
          </a:p>
        </p:txBody>
      </p:sp>
      <p:sp>
        <p:nvSpPr>
          <p:cNvPr id="145" name="Freeform 133"/>
          <p:cNvSpPr>
            <a:spLocks/>
          </p:cNvSpPr>
          <p:nvPr/>
        </p:nvSpPr>
        <p:spPr bwMode="auto">
          <a:xfrm>
            <a:off x="4650420" y="1956567"/>
            <a:ext cx="708284" cy="624562"/>
          </a:xfrm>
          <a:custGeom>
            <a:avLst/>
            <a:gdLst>
              <a:gd name="T0" fmla="*/ 58 w 273"/>
              <a:gd name="T1" fmla="*/ 0 h 284"/>
              <a:gd name="T2" fmla="*/ 75 w 273"/>
              <a:gd name="T3" fmla="*/ 0 h 284"/>
              <a:gd name="T4" fmla="*/ 94 w 273"/>
              <a:gd name="T5" fmla="*/ 1 h 284"/>
              <a:gd name="T6" fmla="*/ 126 w 273"/>
              <a:gd name="T7" fmla="*/ 1 h 284"/>
              <a:gd name="T8" fmla="*/ 147 w 273"/>
              <a:gd name="T9" fmla="*/ 1 h 284"/>
              <a:gd name="T10" fmla="*/ 161 w 273"/>
              <a:gd name="T11" fmla="*/ 1 h 284"/>
              <a:gd name="T12" fmla="*/ 189 w 273"/>
              <a:gd name="T13" fmla="*/ 1 h 284"/>
              <a:gd name="T14" fmla="*/ 200 w 273"/>
              <a:gd name="T15" fmla="*/ 22 h 284"/>
              <a:gd name="T16" fmla="*/ 200 w 273"/>
              <a:gd name="T17" fmla="*/ 37 h 284"/>
              <a:gd name="T18" fmla="*/ 200 w 273"/>
              <a:gd name="T19" fmla="*/ 49 h 284"/>
              <a:gd name="T20" fmla="*/ 200 w 273"/>
              <a:gd name="T21" fmla="*/ 68 h 284"/>
              <a:gd name="T22" fmla="*/ 200 w 273"/>
              <a:gd name="T23" fmla="*/ 90 h 284"/>
              <a:gd name="T24" fmla="*/ 200 w 273"/>
              <a:gd name="T25" fmla="*/ 108 h 284"/>
              <a:gd name="T26" fmla="*/ 200 w 273"/>
              <a:gd name="T27" fmla="*/ 129 h 284"/>
              <a:gd name="T28" fmla="*/ 200 w 273"/>
              <a:gd name="T29" fmla="*/ 146 h 284"/>
              <a:gd name="T30" fmla="*/ 215 w 273"/>
              <a:gd name="T31" fmla="*/ 160 h 284"/>
              <a:gd name="T32" fmla="*/ 232 w 273"/>
              <a:gd name="T33" fmla="*/ 160 h 284"/>
              <a:gd name="T34" fmla="*/ 245 w 273"/>
              <a:gd name="T35" fmla="*/ 169 h 284"/>
              <a:gd name="T36" fmla="*/ 272 w 273"/>
              <a:gd name="T37" fmla="*/ 186 h 284"/>
              <a:gd name="T38" fmla="*/ 272 w 273"/>
              <a:gd name="T39" fmla="*/ 214 h 284"/>
              <a:gd name="T40" fmla="*/ 273 w 273"/>
              <a:gd name="T41" fmla="*/ 240 h 284"/>
              <a:gd name="T42" fmla="*/ 243 w 273"/>
              <a:gd name="T43" fmla="*/ 241 h 284"/>
              <a:gd name="T44" fmla="*/ 242 w 273"/>
              <a:gd name="T45" fmla="*/ 245 h 284"/>
              <a:gd name="T46" fmla="*/ 241 w 273"/>
              <a:gd name="T47" fmla="*/ 250 h 284"/>
              <a:gd name="T48" fmla="*/ 240 w 273"/>
              <a:gd name="T49" fmla="*/ 253 h 284"/>
              <a:gd name="T50" fmla="*/ 237 w 273"/>
              <a:gd name="T51" fmla="*/ 257 h 284"/>
              <a:gd name="T52" fmla="*/ 233 w 273"/>
              <a:gd name="T53" fmla="*/ 258 h 284"/>
              <a:gd name="T54" fmla="*/ 230 w 273"/>
              <a:gd name="T55" fmla="*/ 264 h 284"/>
              <a:gd name="T56" fmla="*/ 226 w 273"/>
              <a:gd name="T57" fmla="*/ 269 h 284"/>
              <a:gd name="T58" fmla="*/ 223 w 273"/>
              <a:gd name="T59" fmla="*/ 272 h 284"/>
              <a:gd name="T60" fmla="*/ 222 w 273"/>
              <a:gd name="T61" fmla="*/ 277 h 284"/>
              <a:gd name="T62" fmla="*/ 219 w 273"/>
              <a:gd name="T63" fmla="*/ 284 h 284"/>
              <a:gd name="T64" fmla="*/ 189 w 273"/>
              <a:gd name="T65" fmla="*/ 274 h 284"/>
              <a:gd name="T66" fmla="*/ 157 w 273"/>
              <a:gd name="T67" fmla="*/ 264 h 284"/>
              <a:gd name="T68" fmla="*/ 128 w 273"/>
              <a:gd name="T69" fmla="*/ 254 h 284"/>
              <a:gd name="T70" fmla="*/ 91 w 273"/>
              <a:gd name="T71" fmla="*/ 242 h 284"/>
              <a:gd name="T72" fmla="*/ 74 w 273"/>
              <a:gd name="T73" fmla="*/ 236 h 284"/>
              <a:gd name="T74" fmla="*/ 40 w 273"/>
              <a:gd name="T75" fmla="*/ 225 h 284"/>
              <a:gd name="T76" fmla="*/ 17 w 273"/>
              <a:gd name="T77" fmla="*/ 217 h 284"/>
              <a:gd name="T78" fmla="*/ 0 w 273"/>
              <a:gd name="T79" fmla="*/ 195 h 284"/>
              <a:gd name="T80" fmla="*/ 9 w 273"/>
              <a:gd name="T81" fmla="*/ 160 h 284"/>
              <a:gd name="T82" fmla="*/ 30 w 273"/>
              <a:gd name="T83" fmla="*/ 133 h 284"/>
              <a:gd name="T84" fmla="*/ 38 w 273"/>
              <a:gd name="T85" fmla="*/ 126 h 284"/>
              <a:gd name="T86" fmla="*/ 38 w 273"/>
              <a:gd name="T87" fmla="*/ 100 h 284"/>
              <a:gd name="T88" fmla="*/ 38 w 273"/>
              <a:gd name="T89" fmla="*/ 80 h 284"/>
              <a:gd name="T90" fmla="*/ 38 w 273"/>
              <a:gd name="T91" fmla="*/ 57 h 284"/>
              <a:gd name="T92" fmla="*/ 26 w 273"/>
              <a:gd name="T93" fmla="*/ 44 h 284"/>
              <a:gd name="T94" fmla="*/ 27 w 273"/>
              <a:gd name="T95" fmla="*/ 43 h 284"/>
              <a:gd name="T96" fmla="*/ 32 w 273"/>
              <a:gd name="T97" fmla="*/ 42 h 284"/>
              <a:gd name="T98" fmla="*/ 37 w 273"/>
              <a:gd name="T99" fmla="*/ 37 h 284"/>
              <a:gd name="T100" fmla="*/ 34 w 273"/>
              <a:gd name="T101" fmla="*/ 30 h 284"/>
              <a:gd name="T102" fmla="*/ 37 w 273"/>
              <a:gd name="T103" fmla="*/ 22 h 284"/>
              <a:gd name="T104" fmla="*/ 38 w 273"/>
              <a:gd name="T105" fmla="*/ 14 h 284"/>
              <a:gd name="T106" fmla="*/ 37 w 273"/>
              <a:gd name="T107" fmla="*/ 11 h 284"/>
              <a:gd name="T108" fmla="*/ 30 w 273"/>
              <a:gd name="T109" fmla="*/ 8 h 284"/>
              <a:gd name="T110" fmla="*/ 29 w 273"/>
              <a:gd name="T111" fmla="*/ 4 h 284"/>
              <a:gd name="T112" fmla="*/ 25 w 273"/>
              <a:gd name="T113" fmla="*/ 2 h 284"/>
              <a:gd name="T114" fmla="*/ 26 w 273"/>
              <a:gd name="T115" fmla="*/ 0 h 284"/>
              <a:gd name="T116" fmla="*/ 42 w 273"/>
              <a:gd name="T117" fmla="*/ 0 h 28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73" h="284">
                <a:moveTo>
                  <a:pt x="42" y="0"/>
                </a:moveTo>
                <a:lnTo>
                  <a:pt x="43" y="0"/>
                </a:lnTo>
                <a:lnTo>
                  <a:pt x="47" y="0"/>
                </a:lnTo>
                <a:lnTo>
                  <a:pt x="48" y="0"/>
                </a:lnTo>
                <a:lnTo>
                  <a:pt x="51" y="0"/>
                </a:lnTo>
                <a:lnTo>
                  <a:pt x="55" y="0"/>
                </a:lnTo>
                <a:lnTo>
                  <a:pt x="56" y="0"/>
                </a:lnTo>
                <a:lnTo>
                  <a:pt x="58" y="0"/>
                </a:lnTo>
                <a:lnTo>
                  <a:pt x="63" y="0"/>
                </a:lnTo>
                <a:lnTo>
                  <a:pt x="65" y="0"/>
                </a:lnTo>
                <a:lnTo>
                  <a:pt x="69" y="0"/>
                </a:lnTo>
                <a:lnTo>
                  <a:pt x="70" y="0"/>
                </a:lnTo>
                <a:lnTo>
                  <a:pt x="72" y="0"/>
                </a:lnTo>
                <a:lnTo>
                  <a:pt x="73" y="0"/>
                </a:lnTo>
                <a:lnTo>
                  <a:pt x="74" y="0"/>
                </a:lnTo>
                <a:lnTo>
                  <a:pt x="75" y="0"/>
                </a:lnTo>
                <a:lnTo>
                  <a:pt x="78" y="0"/>
                </a:lnTo>
                <a:lnTo>
                  <a:pt x="81" y="1"/>
                </a:lnTo>
                <a:lnTo>
                  <a:pt x="85" y="1"/>
                </a:lnTo>
                <a:lnTo>
                  <a:pt x="88" y="1"/>
                </a:lnTo>
                <a:lnTo>
                  <a:pt x="89" y="1"/>
                </a:lnTo>
                <a:lnTo>
                  <a:pt x="90" y="1"/>
                </a:lnTo>
                <a:lnTo>
                  <a:pt x="93" y="1"/>
                </a:lnTo>
                <a:lnTo>
                  <a:pt x="94" y="1"/>
                </a:lnTo>
                <a:lnTo>
                  <a:pt x="96" y="1"/>
                </a:lnTo>
                <a:lnTo>
                  <a:pt x="101" y="1"/>
                </a:lnTo>
                <a:lnTo>
                  <a:pt x="102" y="1"/>
                </a:lnTo>
                <a:lnTo>
                  <a:pt x="113" y="1"/>
                </a:lnTo>
                <a:lnTo>
                  <a:pt x="117" y="1"/>
                </a:lnTo>
                <a:lnTo>
                  <a:pt x="118" y="1"/>
                </a:lnTo>
                <a:lnTo>
                  <a:pt x="123" y="1"/>
                </a:lnTo>
                <a:lnTo>
                  <a:pt x="126" y="1"/>
                </a:lnTo>
                <a:lnTo>
                  <a:pt x="127" y="1"/>
                </a:lnTo>
                <a:lnTo>
                  <a:pt x="128" y="1"/>
                </a:lnTo>
                <a:lnTo>
                  <a:pt x="129" y="1"/>
                </a:lnTo>
                <a:lnTo>
                  <a:pt x="130" y="1"/>
                </a:lnTo>
                <a:lnTo>
                  <a:pt x="134" y="1"/>
                </a:lnTo>
                <a:lnTo>
                  <a:pt x="136" y="1"/>
                </a:lnTo>
                <a:lnTo>
                  <a:pt x="137" y="1"/>
                </a:lnTo>
                <a:lnTo>
                  <a:pt x="147" y="1"/>
                </a:lnTo>
                <a:lnTo>
                  <a:pt x="149" y="1"/>
                </a:lnTo>
                <a:lnTo>
                  <a:pt x="151" y="1"/>
                </a:lnTo>
                <a:lnTo>
                  <a:pt x="153" y="1"/>
                </a:lnTo>
                <a:lnTo>
                  <a:pt x="154" y="1"/>
                </a:lnTo>
                <a:lnTo>
                  <a:pt x="155" y="1"/>
                </a:lnTo>
                <a:lnTo>
                  <a:pt x="158" y="1"/>
                </a:lnTo>
                <a:lnTo>
                  <a:pt x="159" y="1"/>
                </a:lnTo>
                <a:lnTo>
                  <a:pt x="161" y="1"/>
                </a:lnTo>
                <a:lnTo>
                  <a:pt x="167" y="1"/>
                </a:lnTo>
                <a:lnTo>
                  <a:pt x="170" y="1"/>
                </a:lnTo>
                <a:lnTo>
                  <a:pt x="177" y="1"/>
                </a:lnTo>
                <a:lnTo>
                  <a:pt x="181" y="1"/>
                </a:lnTo>
                <a:lnTo>
                  <a:pt x="185" y="1"/>
                </a:lnTo>
                <a:lnTo>
                  <a:pt x="186" y="1"/>
                </a:lnTo>
                <a:lnTo>
                  <a:pt x="187" y="1"/>
                </a:lnTo>
                <a:lnTo>
                  <a:pt x="189" y="1"/>
                </a:lnTo>
                <a:lnTo>
                  <a:pt x="191" y="1"/>
                </a:lnTo>
                <a:lnTo>
                  <a:pt x="198" y="1"/>
                </a:lnTo>
                <a:lnTo>
                  <a:pt x="200" y="1"/>
                </a:lnTo>
                <a:lnTo>
                  <a:pt x="200" y="10"/>
                </a:lnTo>
                <a:lnTo>
                  <a:pt x="200" y="13"/>
                </a:lnTo>
                <a:lnTo>
                  <a:pt x="200" y="17"/>
                </a:lnTo>
                <a:lnTo>
                  <a:pt x="200" y="21"/>
                </a:lnTo>
                <a:lnTo>
                  <a:pt x="200" y="22"/>
                </a:lnTo>
                <a:lnTo>
                  <a:pt x="200" y="26"/>
                </a:lnTo>
                <a:lnTo>
                  <a:pt x="200" y="28"/>
                </a:lnTo>
                <a:lnTo>
                  <a:pt x="200" y="32"/>
                </a:lnTo>
                <a:lnTo>
                  <a:pt x="200" y="33"/>
                </a:lnTo>
                <a:lnTo>
                  <a:pt x="200" y="34"/>
                </a:lnTo>
                <a:lnTo>
                  <a:pt x="200" y="35"/>
                </a:lnTo>
                <a:lnTo>
                  <a:pt x="200" y="36"/>
                </a:lnTo>
                <a:lnTo>
                  <a:pt x="200" y="37"/>
                </a:lnTo>
                <a:lnTo>
                  <a:pt x="200" y="38"/>
                </a:lnTo>
                <a:lnTo>
                  <a:pt x="200" y="40"/>
                </a:lnTo>
                <a:lnTo>
                  <a:pt x="200" y="41"/>
                </a:lnTo>
                <a:lnTo>
                  <a:pt x="200" y="44"/>
                </a:lnTo>
                <a:lnTo>
                  <a:pt x="200" y="45"/>
                </a:lnTo>
                <a:lnTo>
                  <a:pt x="200" y="46"/>
                </a:lnTo>
                <a:lnTo>
                  <a:pt x="200" y="48"/>
                </a:lnTo>
                <a:lnTo>
                  <a:pt x="200" y="49"/>
                </a:lnTo>
                <a:lnTo>
                  <a:pt x="200" y="51"/>
                </a:lnTo>
                <a:lnTo>
                  <a:pt x="200" y="54"/>
                </a:lnTo>
                <a:lnTo>
                  <a:pt x="200" y="56"/>
                </a:lnTo>
                <a:lnTo>
                  <a:pt x="200" y="57"/>
                </a:lnTo>
                <a:lnTo>
                  <a:pt x="200" y="59"/>
                </a:lnTo>
                <a:lnTo>
                  <a:pt x="200" y="61"/>
                </a:lnTo>
                <a:lnTo>
                  <a:pt x="200" y="67"/>
                </a:lnTo>
                <a:lnTo>
                  <a:pt x="200" y="68"/>
                </a:lnTo>
                <a:lnTo>
                  <a:pt x="200" y="72"/>
                </a:lnTo>
                <a:lnTo>
                  <a:pt x="200" y="75"/>
                </a:lnTo>
                <a:lnTo>
                  <a:pt x="200" y="76"/>
                </a:lnTo>
                <a:lnTo>
                  <a:pt x="200" y="81"/>
                </a:lnTo>
                <a:lnTo>
                  <a:pt x="200" y="82"/>
                </a:lnTo>
                <a:lnTo>
                  <a:pt x="200" y="84"/>
                </a:lnTo>
                <a:lnTo>
                  <a:pt x="200" y="89"/>
                </a:lnTo>
                <a:lnTo>
                  <a:pt x="200" y="90"/>
                </a:lnTo>
                <a:lnTo>
                  <a:pt x="200" y="93"/>
                </a:lnTo>
                <a:lnTo>
                  <a:pt x="200" y="94"/>
                </a:lnTo>
                <a:lnTo>
                  <a:pt x="200" y="98"/>
                </a:lnTo>
                <a:lnTo>
                  <a:pt x="200" y="99"/>
                </a:lnTo>
                <a:lnTo>
                  <a:pt x="200" y="100"/>
                </a:lnTo>
                <a:lnTo>
                  <a:pt x="200" y="105"/>
                </a:lnTo>
                <a:lnTo>
                  <a:pt x="200" y="106"/>
                </a:lnTo>
                <a:lnTo>
                  <a:pt x="200" y="108"/>
                </a:lnTo>
                <a:lnTo>
                  <a:pt x="200" y="114"/>
                </a:lnTo>
                <a:lnTo>
                  <a:pt x="200" y="115"/>
                </a:lnTo>
                <a:lnTo>
                  <a:pt x="200" y="117"/>
                </a:lnTo>
                <a:lnTo>
                  <a:pt x="200" y="120"/>
                </a:lnTo>
                <a:lnTo>
                  <a:pt x="200" y="122"/>
                </a:lnTo>
                <a:lnTo>
                  <a:pt x="200" y="124"/>
                </a:lnTo>
                <a:lnTo>
                  <a:pt x="200" y="128"/>
                </a:lnTo>
                <a:lnTo>
                  <a:pt x="200" y="129"/>
                </a:lnTo>
                <a:lnTo>
                  <a:pt x="200" y="131"/>
                </a:lnTo>
                <a:lnTo>
                  <a:pt x="200" y="132"/>
                </a:lnTo>
                <a:lnTo>
                  <a:pt x="200" y="134"/>
                </a:lnTo>
                <a:lnTo>
                  <a:pt x="200" y="138"/>
                </a:lnTo>
                <a:lnTo>
                  <a:pt x="200" y="140"/>
                </a:lnTo>
                <a:lnTo>
                  <a:pt x="200" y="142"/>
                </a:lnTo>
                <a:lnTo>
                  <a:pt x="200" y="144"/>
                </a:lnTo>
                <a:lnTo>
                  <a:pt x="200" y="146"/>
                </a:lnTo>
                <a:lnTo>
                  <a:pt x="200" y="147"/>
                </a:lnTo>
                <a:lnTo>
                  <a:pt x="200" y="148"/>
                </a:lnTo>
                <a:lnTo>
                  <a:pt x="200" y="153"/>
                </a:lnTo>
                <a:lnTo>
                  <a:pt x="200" y="161"/>
                </a:lnTo>
                <a:lnTo>
                  <a:pt x="201" y="161"/>
                </a:lnTo>
                <a:lnTo>
                  <a:pt x="209" y="160"/>
                </a:lnTo>
                <a:lnTo>
                  <a:pt x="210" y="161"/>
                </a:lnTo>
                <a:lnTo>
                  <a:pt x="215" y="160"/>
                </a:lnTo>
                <a:lnTo>
                  <a:pt x="216" y="160"/>
                </a:lnTo>
                <a:lnTo>
                  <a:pt x="218" y="160"/>
                </a:lnTo>
                <a:lnTo>
                  <a:pt x="219" y="160"/>
                </a:lnTo>
                <a:lnTo>
                  <a:pt x="222" y="160"/>
                </a:lnTo>
                <a:lnTo>
                  <a:pt x="227" y="160"/>
                </a:lnTo>
                <a:lnTo>
                  <a:pt x="229" y="160"/>
                </a:lnTo>
                <a:lnTo>
                  <a:pt x="231" y="160"/>
                </a:lnTo>
                <a:lnTo>
                  <a:pt x="232" y="160"/>
                </a:lnTo>
                <a:lnTo>
                  <a:pt x="234" y="160"/>
                </a:lnTo>
                <a:lnTo>
                  <a:pt x="237" y="160"/>
                </a:lnTo>
                <a:lnTo>
                  <a:pt x="237" y="162"/>
                </a:lnTo>
                <a:lnTo>
                  <a:pt x="237" y="168"/>
                </a:lnTo>
                <a:lnTo>
                  <a:pt x="237" y="169"/>
                </a:lnTo>
                <a:lnTo>
                  <a:pt x="238" y="169"/>
                </a:lnTo>
                <a:lnTo>
                  <a:pt x="242" y="169"/>
                </a:lnTo>
                <a:lnTo>
                  <a:pt x="245" y="169"/>
                </a:lnTo>
                <a:lnTo>
                  <a:pt x="251" y="169"/>
                </a:lnTo>
                <a:lnTo>
                  <a:pt x="257" y="169"/>
                </a:lnTo>
                <a:lnTo>
                  <a:pt x="265" y="169"/>
                </a:lnTo>
                <a:lnTo>
                  <a:pt x="272" y="169"/>
                </a:lnTo>
                <a:lnTo>
                  <a:pt x="272" y="173"/>
                </a:lnTo>
                <a:lnTo>
                  <a:pt x="272" y="176"/>
                </a:lnTo>
                <a:lnTo>
                  <a:pt x="272" y="185"/>
                </a:lnTo>
                <a:lnTo>
                  <a:pt x="272" y="186"/>
                </a:lnTo>
                <a:lnTo>
                  <a:pt x="272" y="187"/>
                </a:lnTo>
                <a:lnTo>
                  <a:pt x="272" y="190"/>
                </a:lnTo>
                <a:lnTo>
                  <a:pt x="272" y="195"/>
                </a:lnTo>
                <a:lnTo>
                  <a:pt x="272" y="200"/>
                </a:lnTo>
                <a:lnTo>
                  <a:pt x="272" y="203"/>
                </a:lnTo>
                <a:lnTo>
                  <a:pt x="272" y="205"/>
                </a:lnTo>
                <a:lnTo>
                  <a:pt x="272" y="213"/>
                </a:lnTo>
                <a:lnTo>
                  <a:pt x="272" y="214"/>
                </a:lnTo>
                <a:lnTo>
                  <a:pt x="272" y="216"/>
                </a:lnTo>
                <a:lnTo>
                  <a:pt x="272" y="218"/>
                </a:lnTo>
                <a:lnTo>
                  <a:pt x="272" y="222"/>
                </a:lnTo>
                <a:lnTo>
                  <a:pt x="272" y="224"/>
                </a:lnTo>
                <a:lnTo>
                  <a:pt x="273" y="228"/>
                </a:lnTo>
                <a:lnTo>
                  <a:pt x="273" y="230"/>
                </a:lnTo>
                <a:lnTo>
                  <a:pt x="273" y="232"/>
                </a:lnTo>
                <a:lnTo>
                  <a:pt x="273" y="240"/>
                </a:lnTo>
                <a:lnTo>
                  <a:pt x="273" y="241"/>
                </a:lnTo>
                <a:lnTo>
                  <a:pt x="270" y="241"/>
                </a:lnTo>
                <a:lnTo>
                  <a:pt x="264" y="241"/>
                </a:lnTo>
                <a:lnTo>
                  <a:pt x="261" y="241"/>
                </a:lnTo>
                <a:lnTo>
                  <a:pt x="258" y="241"/>
                </a:lnTo>
                <a:lnTo>
                  <a:pt x="253" y="241"/>
                </a:lnTo>
                <a:lnTo>
                  <a:pt x="245" y="241"/>
                </a:lnTo>
                <a:lnTo>
                  <a:pt x="243" y="241"/>
                </a:lnTo>
                <a:lnTo>
                  <a:pt x="243" y="242"/>
                </a:lnTo>
                <a:lnTo>
                  <a:pt x="245" y="242"/>
                </a:lnTo>
                <a:lnTo>
                  <a:pt x="245" y="243"/>
                </a:lnTo>
                <a:lnTo>
                  <a:pt x="243" y="243"/>
                </a:lnTo>
                <a:lnTo>
                  <a:pt x="243" y="244"/>
                </a:lnTo>
                <a:lnTo>
                  <a:pt x="243" y="245"/>
                </a:lnTo>
                <a:lnTo>
                  <a:pt x="242" y="244"/>
                </a:lnTo>
                <a:lnTo>
                  <a:pt x="242" y="245"/>
                </a:lnTo>
                <a:lnTo>
                  <a:pt x="243" y="246"/>
                </a:lnTo>
                <a:lnTo>
                  <a:pt x="242" y="246"/>
                </a:lnTo>
                <a:lnTo>
                  <a:pt x="242" y="248"/>
                </a:lnTo>
                <a:lnTo>
                  <a:pt x="241" y="248"/>
                </a:lnTo>
                <a:lnTo>
                  <a:pt x="241" y="249"/>
                </a:lnTo>
                <a:lnTo>
                  <a:pt x="240" y="249"/>
                </a:lnTo>
                <a:lnTo>
                  <a:pt x="240" y="250"/>
                </a:lnTo>
                <a:lnTo>
                  <a:pt x="241" y="250"/>
                </a:lnTo>
                <a:lnTo>
                  <a:pt x="241" y="251"/>
                </a:lnTo>
                <a:lnTo>
                  <a:pt x="239" y="251"/>
                </a:lnTo>
                <a:lnTo>
                  <a:pt x="238" y="251"/>
                </a:lnTo>
                <a:lnTo>
                  <a:pt x="238" y="252"/>
                </a:lnTo>
                <a:lnTo>
                  <a:pt x="239" y="252"/>
                </a:lnTo>
                <a:lnTo>
                  <a:pt x="240" y="252"/>
                </a:lnTo>
                <a:lnTo>
                  <a:pt x="239" y="252"/>
                </a:lnTo>
                <a:lnTo>
                  <a:pt x="240" y="253"/>
                </a:lnTo>
                <a:lnTo>
                  <a:pt x="239" y="253"/>
                </a:lnTo>
                <a:lnTo>
                  <a:pt x="239" y="254"/>
                </a:lnTo>
                <a:lnTo>
                  <a:pt x="240" y="254"/>
                </a:lnTo>
                <a:lnTo>
                  <a:pt x="239" y="254"/>
                </a:lnTo>
                <a:lnTo>
                  <a:pt x="238" y="256"/>
                </a:lnTo>
                <a:lnTo>
                  <a:pt x="238" y="257"/>
                </a:lnTo>
                <a:lnTo>
                  <a:pt x="237" y="258"/>
                </a:lnTo>
                <a:lnTo>
                  <a:pt x="237" y="257"/>
                </a:lnTo>
                <a:lnTo>
                  <a:pt x="235" y="257"/>
                </a:lnTo>
                <a:lnTo>
                  <a:pt x="235" y="256"/>
                </a:lnTo>
                <a:lnTo>
                  <a:pt x="235" y="257"/>
                </a:lnTo>
                <a:lnTo>
                  <a:pt x="234" y="257"/>
                </a:lnTo>
                <a:lnTo>
                  <a:pt x="233" y="257"/>
                </a:lnTo>
                <a:lnTo>
                  <a:pt x="232" y="257"/>
                </a:lnTo>
                <a:lnTo>
                  <a:pt x="233" y="257"/>
                </a:lnTo>
                <a:lnTo>
                  <a:pt x="233" y="258"/>
                </a:lnTo>
                <a:lnTo>
                  <a:pt x="232" y="258"/>
                </a:lnTo>
                <a:lnTo>
                  <a:pt x="233" y="259"/>
                </a:lnTo>
                <a:lnTo>
                  <a:pt x="232" y="259"/>
                </a:lnTo>
                <a:lnTo>
                  <a:pt x="232" y="260"/>
                </a:lnTo>
                <a:lnTo>
                  <a:pt x="231" y="260"/>
                </a:lnTo>
                <a:lnTo>
                  <a:pt x="230" y="261"/>
                </a:lnTo>
                <a:lnTo>
                  <a:pt x="230" y="262"/>
                </a:lnTo>
                <a:lnTo>
                  <a:pt x="230" y="264"/>
                </a:lnTo>
                <a:lnTo>
                  <a:pt x="230" y="265"/>
                </a:lnTo>
                <a:lnTo>
                  <a:pt x="229" y="265"/>
                </a:lnTo>
                <a:lnTo>
                  <a:pt x="229" y="266"/>
                </a:lnTo>
                <a:lnTo>
                  <a:pt x="229" y="267"/>
                </a:lnTo>
                <a:lnTo>
                  <a:pt x="227" y="267"/>
                </a:lnTo>
                <a:lnTo>
                  <a:pt x="227" y="268"/>
                </a:lnTo>
                <a:lnTo>
                  <a:pt x="226" y="268"/>
                </a:lnTo>
                <a:lnTo>
                  <a:pt x="226" y="269"/>
                </a:lnTo>
                <a:lnTo>
                  <a:pt x="227" y="269"/>
                </a:lnTo>
                <a:lnTo>
                  <a:pt x="226" y="270"/>
                </a:lnTo>
                <a:lnTo>
                  <a:pt x="226" y="269"/>
                </a:lnTo>
                <a:lnTo>
                  <a:pt x="225" y="269"/>
                </a:lnTo>
                <a:lnTo>
                  <a:pt x="225" y="270"/>
                </a:lnTo>
                <a:lnTo>
                  <a:pt x="225" y="269"/>
                </a:lnTo>
                <a:lnTo>
                  <a:pt x="224" y="269"/>
                </a:lnTo>
                <a:lnTo>
                  <a:pt x="223" y="272"/>
                </a:lnTo>
                <a:lnTo>
                  <a:pt x="223" y="273"/>
                </a:lnTo>
                <a:lnTo>
                  <a:pt x="223" y="274"/>
                </a:lnTo>
                <a:lnTo>
                  <a:pt x="223" y="275"/>
                </a:lnTo>
                <a:lnTo>
                  <a:pt x="222" y="275"/>
                </a:lnTo>
                <a:lnTo>
                  <a:pt x="221" y="275"/>
                </a:lnTo>
                <a:lnTo>
                  <a:pt x="221" y="276"/>
                </a:lnTo>
                <a:lnTo>
                  <a:pt x="222" y="276"/>
                </a:lnTo>
                <a:lnTo>
                  <a:pt x="222" y="277"/>
                </a:lnTo>
                <a:lnTo>
                  <a:pt x="222" y="278"/>
                </a:lnTo>
                <a:lnTo>
                  <a:pt x="222" y="280"/>
                </a:lnTo>
                <a:lnTo>
                  <a:pt x="222" y="281"/>
                </a:lnTo>
                <a:lnTo>
                  <a:pt x="222" y="282"/>
                </a:lnTo>
                <a:lnTo>
                  <a:pt x="221" y="282"/>
                </a:lnTo>
                <a:lnTo>
                  <a:pt x="219" y="282"/>
                </a:lnTo>
                <a:lnTo>
                  <a:pt x="219" y="283"/>
                </a:lnTo>
                <a:lnTo>
                  <a:pt x="219" y="284"/>
                </a:lnTo>
                <a:lnTo>
                  <a:pt x="218" y="284"/>
                </a:lnTo>
                <a:lnTo>
                  <a:pt x="211" y="282"/>
                </a:lnTo>
                <a:lnTo>
                  <a:pt x="207" y="281"/>
                </a:lnTo>
                <a:lnTo>
                  <a:pt x="205" y="280"/>
                </a:lnTo>
                <a:lnTo>
                  <a:pt x="203" y="280"/>
                </a:lnTo>
                <a:lnTo>
                  <a:pt x="201" y="278"/>
                </a:lnTo>
                <a:lnTo>
                  <a:pt x="191" y="275"/>
                </a:lnTo>
                <a:lnTo>
                  <a:pt x="189" y="274"/>
                </a:lnTo>
                <a:lnTo>
                  <a:pt x="187" y="274"/>
                </a:lnTo>
                <a:lnTo>
                  <a:pt x="184" y="273"/>
                </a:lnTo>
                <a:lnTo>
                  <a:pt x="182" y="272"/>
                </a:lnTo>
                <a:lnTo>
                  <a:pt x="177" y="270"/>
                </a:lnTo>
                <a:lnTo>
                  <a:pt x="176" y="270"/>
                </a:lnTo>
                <a:lnTo>
                  <a:pt x="165" y="266"/>
                </a:lnTo>
                <a:lnTo>
                  <a:pt x="163" y="266"/>
                </a:lnTo>
                <a:lnTo>
                  <a:pt x="157" y="264"/>
                </a:lnTo>
                <a:lnTo>
                  <a:pt x="154" y="264"/>
                </a:lnTo>
                <a:lnTo>
                  <a:pt x="152" y="262"/>
                </a:lnTo>
                <a:lnTo>
                  <a:pt x="151" y="262"/>
                </a:lnTo>
                <a:lnTo>
                  <a:pt x="146" y="260"/>
                </a:lnTo>
                <a:lnTo>
                  <a:pt x="136" y="257"/>
                </a:lnTo>
                <a:lnTo>
                  <a:pt x="134" y="256"/>
                </a:lnTo>
                <a:lnTo>
                  <a:pt x="130" y="254"/>
                </a:lnTo>
                <a:lnTo>
                  <a:pt x="128" y="254"/>
                </a:lnTo>
                <a:lnTo>
                  <a:pt x="127" y="254"/>
                </a:lnTo>
                <a:lnTo>
                  <a:pt x="127" y="253"/>
                </a:lnTo>
                <a:lnTo>
                  <a:pt x="125" y="253"/>
                </a:lnTo>
                <a:lnTo>
                  <a:pt x="120" y="251"/>
                </a:lnTo>
                <a:lnTo>
                  <a:pt x="110" y="249"/>
                </a:lnTo>
                <a:lnTo>
                  <a:pt x="106" y="246"/>
                </a:lnTo>
                <a:lnTo>
                  <a:pt x="94" y="243"/>
                </a:lnTo>
                <a:lnTo>
                  <a:pt x="91" y="242"/>
                </a:lnTo>
                <a:lnTo>
                  <a:pt x="90" y="242"/>
                </a:lnTo>
                <a:lnTo>
                  <a:pt x="89" y="242"/>
                </a:lnTo>
                <a:lnTo>
                  <a:pt x="88" y="241"/>
                </a:lnTo>
                <a:lnTo>
                  <a:pt x="87" y="241"/>
                </a:lnTo>
                <a:lnTo>
                  <a:pt x="83" y="240"/>
                </a:lnTo>
                <a:lnTo>
                  <a:pt x="81" y="238"/>
                </a:lnTo>
                <a:lnTo>
                  <a:pt x="79" y="237"/>
                </a:lnTo>
                <a:lnTo>
                  <a:pt x="74" y="236"/>
                </a:lnTo>
                <a:lnTo>
                  <a:pt x="67" y="234"/>
                </a:lnTo>
                <a:lnTo>
                  <a:pt x="61" y="232"/>
                </a:lnTo>
                <a:lnTo>
                  <a:pt x="58" y="230"/>
                </a:lnTo>
                <a:lnTo>
                  <a:pt x="55" y="229"/>
                </a:lnTo>
                <a:lnTo>
                  <a:pt x="54" y="229"/>
                </a:lnTo>
                <a:lnTo>
                  <a:pt x="49" y="227"/>
                </a:lnTo>
                <a:lnTo>
                  <a:pt x="43" y="226"/>
                </a:lnTo>
                <a:lnTo>
                  <a:pt x="40" y="225"/>
                </a:lnTo>
                <a:lnTo>
                  <a:pt x="39" y="224"/>
                </a:lnTo>
                <a:lnTo>
                  <a:pt x="38" y="224"/>
                </a:lnTo>
                <a:lnTo>
                  <a:pt x="30" y="221"/>
                </a:lnTo>
                <a:lnTo>
                  <a:pt x="26" y="220"/>
                </a:lnTo>
                <a:lnTo>
                  <a:pt x="25" y="219"/>
                </a:lnTo>
                <a:lnTo>
                  <a:pt x="24" y="219"/>
                </a:lnTo>
                <a:lnTo>
                  <a:pt x="18" y="217"/>
                </a:lnTo>
                <a:lnTo>
                  <a:pt x="17" y="217"/>
                </a:lnTo>
                <a:lnTo>
                  <a:pt x="13" y="216"/>
                </a:lnTo>
                <a:lnTo>
                  <a:pt x="9" y="214"/>
                </a:lnTo>
                <a:lnTo>
                  <a:pt x="7" y="213"/>
                </a:lnTo>
                <a:lnTo>
                  <a:pt x="2" y="211"/>
                </a:lnTo>
                <a:lnTo>
                  <a:pt x="0" y="211"/>
                </a:lnTo>
                <a:lnTo>
                  <a:pt x="0" y="209"/>
                </a:lnTo>
                <a:lnTo>
                  <a:pt x="0" y="205"/>
                </a:lnTo>
                <a:lnTo>
                  <a:pt x="0" y="195"/>
                </a:lnTo>
                <a:lnTo>
                  <a:pt x="0" y="186"/>
                </a:lnTo>
                <a:lnTo>
                  <a:pt x="0" y="185"/>
                </a:lnTo>
                <a:lnTo>
                  <a:pt x="0" y="182"/>
                </a:lnTo>
                <a:lnTo>
                  <a:pt x="0" y="181"/>
                </a:lnTo>
                <a:lnTo>
                  <a:pt x="0" y="164"/>
                </a:lnTo>
                <a:lnTo>
                  <a:pt x="0" y="160"/>
                </a:lnTo>
                <a:lnTo>
                  <a:pt x="2" y="160"/>
                </a:lnTo>
                <a:lnTo>
                  <a:pt x="9" y="160"/>
                </a:lnTo>
                <a:lnTo>
                  <a:pt x="18" y="160"/>
                </a:lnTo>
                <a:lnTo>
                  <a:pt x="18" y="155"/>
                </a:lnTo>
                <a:lnTo>
                  <a:pt x="19" y="142"/>
                </a:lnTo>
                <a:lnTo>
                  <a:pt x="19" y="134"/>
                </a:lnTo>
                <a:lnTo>
                  <a:pt x="19" y="133"/>
                </a:lnTo>
                <a:lnTo>
                  <a:pt x="21" y="133"/>
                </a:lnTo>
                <a:lnTo>
                  <a:pt x="25" y="133"/>
                </a:lnTo>
                <a:lnTo>
                  <a:pt x="30" y="133"/>
                </a:lnTo>
                <a:lnTo>
                  <a:pt x="31" y="133"/>
                </a:lnTo>
                <a:lnTo>
                  <a:pt x="32" y="133"/>
                </a:lnTo>
                <a:lnTo>
                  <a:pt x="35" y="133"/>
                </a:lnTo>
                <a:lnTo>
                  <a:pt x="37" y="133"/>
                </a:lnTo>
                <a:lnTo>
                  <a:pt x="38" y="133"/>
                </a:lnTo>
                <a:lnTo>
                  <a:pt x="38" y="131"/>
                </a:lnTo>
                <a:lnTo>
                  <a:pt x="38" y="130"/>
                </a:lnTo>
                <a:lnTo>
                  <a:pt x="38" y="126"/>
                </a:lnTo>
                <a:lnTo>
                  <a:pt x="38" y="116"/>
                </a:lnTo>
                <a:lnTo>
                  <a:pt x="38" y="115"/>
                </a:lnTo>
                <a:lnTo>
                  <a:pt x="38" y="108"/>
                </a:lnTo>
                <a:lnTo>
                  <a:pt x="38" y="107"/>
                </a:lnTo>
                <a:lnTo>
                  <a:pt x="38" y="106"/>
                </a:lnTo>
                <a:lnTo>
                  <a:pt x="38" y="104"/>
                </a:lnTo>
                <a:lnTo>
                  <a:pt x="38" y="102"/>
                </a:lnTo>
                <a:lnTo>
                  <a:pt x="38" y="100"/>
                </a:lnTo>
                <a:lnTo>
                  <a:pt x="38" y="97"/>
                </a:lnTo>
                <a:lnTo>
                  <a:pt x="38" y="93"/>
                </a:lnTo>
                <a:lnTo>
                  <a:pt x="38" y="92"/>
                </a:lnTo>
                <a:lnTo>
                  <a:pt x="38" y="89"/>
                </a:lnTo>
                <a:lnTo>
                  <a:pt x="38" y="86"/>
                </a:lnTo>
                <a:lnTo>
                  <a:pt x="38" y="85"/>
                </a:lnTo>
                <a:lnTo>
                  <a:pt x="38" y="84"/>
                </a:lnTo>
                <a:lnTo>
                  <a:pt x="38" y="80"/>
                </a:lnTo>
                <a:lnTo>
                  <a:pt x="38" y="78"/>
                </a:lnTo>
                <a:lnTo>
                  <a:pt x="38" y="77"/>
                </a:lnTo>
                <a:lnTo>
                  <a:pt x="38" y="74"/>
                </a:lnTo>
                <a:lnTo>
                  <a:pt x="38" y="73"/>
                </a:lnTo>
                <a:lnTo>
                  <a:pt x="38" y="67"/>
                </a:lnTo>
                <a:lnTo>
                  <a:pt x="38" y="65"/>
                </a:lnTo>
                <a:lnTo>
                  <a:pt x="38" y="58"/>
                </a:lnTo>
                <a:lnTo>
                  <a:pt x="38" y="57"/>
                </a:lnTo>
                <a:lnTo>
                  <a:pt x="38" y="52"/>
                </a:lnTo>
                <a:lnTo>
                  <a:pt x="38" y="46"/>
                </a:lnTo>
                <a:lnTo>
                  <a:pt x="38" y="45"/>
                </a:lnTo>
                <a:lnTo>
                  <a:pt x="38" y="44"/>
                </a:lnTo>
                <a:lnTo>
                  <a:pt x="37" y="44"/>
                </a:lnTo>
                <a:lnTo>
                  <a:pt x="35" y="44"/>
                </a:lnTo>
                <a:lnTo>
                  <a:pt x="27" y="44"/>
                </a:lnTo>
                <a:lnTo>
                  <a:pt x="26" y="44"/>
                </a:lnTo>
                <a:lnTo>
                  <a:pt x="25" y="44"/>
                </a:lnTo>
                <a:lnTo>
                  <a:pt x="23" y="44"/>
                </a:lnTo>
                <a:lnTo>
                  <a:pt x="24" y="44"/>
                </a:lnTo>
                <a:lnTo>
                  <a:pt x="24" y="43"/>
                </a:lnTo>
                <a:lnTo>
                  <a:pt x="25" y="42"/>
                </a:lnTo>
                <a:lnTo>
                  <a:pt x="26" y="42"/>
                </a:lnTo>
                <a:lnTo>
                  <a:pt x="26" y="43"/>
                </a:lnTo>
                <a:lnTo>
                  <a:pt x="27" y="43"/>
                </a:lnTo>
                <a:lnTo>
                  <a:pt x="29" y="44"/>
                </a:lnTo>
                <a:lnTo>
                  <a:pt x="30" y="44"/>
                </a:lnTo>
                <a:lnTo>
                  <a:pt x="31" y="44"/>
                </a:lnTo>
                <a:lnTo>
                  <a:pt x="31" y="43"/>
                </a:lnTo>
                <a:lnTo>
                  <a:pt x="31" y="42"/>
                </a:lnTo>
                <a:lnTo>
                  <a:pt x="31" y="41"/>
                </a:lnTo>
                <a:lnTo>
                  <a:pt x="32" y="41"/>
                </a:lnTo>
                <a:lnTo>
                  <a:pt x="32" y="42"/>
                </a:lnTo>
                <a:lnTo>
                  <a:pt x="33" y="42"/>
                </a:lnTo>
                <a:lnTo>
                  <a:pt x="33" y="43"/>
                </a:lnTo>
                <a:lnTo>
                  <a:pt x="34" y="43"/>
                </a:lnTo>
                <a:lnTo>
                  <a:pt x="35" y="42"/>
                </a:lnTo>
                <a:lnTo>
                  <a:pt x="35" y="41"/>
                </a:lnTo>
                <a:lnTo>
                  <a:pt x="35" y="40"/>
                </a:lnTo>
                <a:lnTo>
                  <a:pt x="37" y="38"/>
                </a:lnTo>
                <a:lnTo>
                  <a:pt x="37" y="37"/>
                </a:lnTo>
                <a:lnTo>
                  <a:pt x="37" y="36"/>
                </a:lnTo>
                <a:lnTo>
                  <a:pt x="37" y="35"/>
                </a:lnTo>
                <a:lnTo>
                  <a:pt x="35" y="35"/>
                </a:lnTo>
                <a:lnTo>
                  <a:pt x="35" y="34"/>
                </a:lnTo>
                <a:lnTo>
                  <a:pt x="35" y="33"/>
                </a:lnTo>
                <a:lnTo>
                  <a:pt x="35" y="32"/>
                </a:lnTo>
                <a:lnTo>
                  <a:pt x="35" y="30"/>
                </a:lnTo>
                <a:lnTo>
                  <a:pt x="34" y="30"/>
                </a:lnTo>
                <a:lnTo>
                  <a:pt x="34" y="29"/>
                </a:lnTo>
                <a:lnTo>
                  <a:pt x="34" y="28"/>
                </a:lnTo>
                <a:lnTo>
                  <a:pt x="34" y="27"/>
                </a:lnTo>
                <a:lnTo>
                  <a:pt x="34" y="26"/>
                </a:lnTo>
                <a:lnTo>
                  <a:pt x="35" y="25"/>
                </a:lnTo>
                <a:lnTo>
                  <a:pt x="35" y="24"/>
                </a:lnTo>
                <a:lnTo>
                  <a:pt x="37" y="24"/>
                </a:lnTo>
                <a:lnTo>
                  <a:pt x="37" y="22"/>
                </a:lnTo>
                <a:lnTo>
                  <a:pt x="37" y="21"/>
                </a:lnTo>
                <a:lnTo>
                  <a:pt x="37" y="20"/>
                </a:lnTo>
                <a:lnTo>
                  <a:pt x="37" y="19"/>
                </a:lnTo>
                <a:lnTo>
                  <a:pt x="38" y="19"/>
                </a:lnTo>
                <a:lnTo>
                  <a:pt x="38" y="18"/>
                </a:lnTo>
                <a:lnTo>
                  <a:pt x="38" y="17"/>
                </a:lnTo>
                <a:lnTo>
                  <a:pt x="38" y="16"/>
                </a:lnTo>
                <a:lnTo>
                  <a:pt x="38" y="14"/>
                </a:lnTo>
                <a:lnTo>
                  <a:pt x="37" y="14"/>
                </a:lnTo>
                <a:lnTo>
                  <a:pt x="35" y="14"/>
                </a:lnTo>
                <a:lnTo>
                  <a:pt x="35" y="13"/>
                </a:lnTo>
                <a:lnTo>
                  <a:pt x="34" y="13"/>
                </a:lnTo>
                <a:lnTo>
                  <a:pt x="35" y="13"/>
                </a:lnTo>
                <a:lnTo>
                  <a:pt x="35" y="12"/>
                </a:lnTo>
                <a:lnTo>
                  <a:pt x="37" y="12"/>
                </a:lnTo>
                <a:lnTo>
                  <a:pt x="37" y="11"/>
                </a:lnTo>
                <a:lnTo>
                  <a:pt x="37" y="10"/>
                </a:lnTo>
                <a:lnTo>
                  <a:pt x="38" y="10"/>
                </a:lnTo>
                <a:lnTo>
                  <a:pt x="37" y="9"/>
                </a:lnTo>
                <a:lnTo>
                  <a:pt x="34" y="9"/>
                </a:lnTo>
                <a:lnTo>
                  <a:pt x="31" y="10"/>
                </a:lnTo>
                <a:lnTo>
                  <a:pt x="31" y="9"/>
                </a:lnTo>
                <a:lnTo>
                  <a:pt x="30" y="9"/>
                </a:lnTo>
                <a:lnTo>
                  <a:pt x="30" y="8"/>
                </a:lnTo>
                <a:lnTo>
                  <a:pt x="29" y="8"/>
                </a:lnTo>
                <a:lnTo>
                  <a:pt x="29" y="6"/>
                </a:lnTo>
                <a:lnTo>
                  <a:pt x="29" y="8"/>
                </a:lnTo>
                <a:lnTo>
                  <a:pt x="29" y="6"/>
                </a:lnTo>
                <a:lnTo>
                  <a:pt x="27" y="6"/>
                </a:lnTo>
                <a:lnTo>
                  <a:pt x="27" y="5"/>
                </a:lnTo>
                <a:lnTo>
                  <a:pt x="29" y="5"/>
                </a:lnTo>
                <a:lnTo>
                  <a:pt x="29" y="4"/>
                </a:lnTo>
                <a:lnTo>
                  <a:pt x="27" y="3"/>
                </a:lnTo>
                <a:lnTo>
                  <a:pt x="26" y="3"/>
                </a:lnTo>
                <a:lnTo>
                  <a:pt x="26" y="2"/>
                </a:lnTo>
                <a:lnTo>
                  <a:pt x="27" y="2"/>
                </a:lnTo>
                <a:lnTo>
                  <a:pt x="26" y="2"/>
                </a:lnTo>
                <a:lnTo>
                  <a:pt x="26" y="1"/>
                </a:lnTo>
                <a:lnTo>
                  <a:pt x="25" y="1"/>
                </a:lnTo>
                <a:lnTo>
                  <a:pt x="25" y="2"/>
                </a:lnTo>
                <a:lnTo>
                  <a:pt x="24" y="2"/>
                </a:lnTo>
                <a:lnTo>
                  <a:pt x="24" y="1"/>
                </a:lnTo>
                <a:lnTo>
                  <a:pt x="25" y="1"/>
                </a:lnTo>
                <a:lnTo>
                  <a:pt x="26" y="1"/>
                </a:lnTo>
                <a:lnTo>
                  <a:pt x="25" y="1"/>
                </a:lnTo>
                <a:lnTo>
                  <a:pt x="25" y="0"/>
                </a:lnTo>
                <a:lnTo>
                  <a:pt x="24" y="0"/>
                </a:lnTo>
                <a:lnTo>
                  <a:pt x="26" y="0"/>
                </a:lnTo>
                <a:lnTo>
                  <a:pt x="27" y="0"/>
                </a:lnTo>
                <a:lnTo>
                  <a:pt x="29" y="0"/>
                </a:lnTo>
                <a:lnTo>
                  <a:pt x="31" y="0"/>
                </a:lnTo>
                <a:lnTo>
                  <a:pt x="32" y="0"/>
                </a:lnTo>
                <a:lnTo>
                  <a:pt x="33" y="0"/>
                </a:lnTo>
                <a:lnTo>
                  <a:pt x="34" y="0"/>
                </a:lnTo>
                <a:lnTo>
                  <a:pt x="38" y="0"/>
                </a:lnTo>
                <a:lnTo>
                  <a:pt x="42" y="0"/>
                </a:lnTo>
                <a:close/>
              </a:path>
            </a:pathLst>
          </a:custGeom>
          <a:solidFill>
            <a:srgbClr val="A62A8B"/>
          </a:solidFill>
          <a:ln w="3175">
            <a:solidFill>
              <a:schemeClr val="tx1">
                <a:lumMod val="95000"/>
                <a:lumOff val="5000"/>
              </a:schemeClr>
            </a:solidFill>
            <a:prstDash val="solid"/>
            <a:round/>
            <a:headEnd/>
            <a:tailEnd/>
          </a:ln>
        </p:spPr>
        <p:txBody>
          <a:bodyPr/>
          <a:lstStyle/>
          <a:p>
            <a:endParaRPr lang="en-US" dirty="0"/>
          </a:p>
        </p:txBody>
      </p:sp>
      <p:sp>
        <p:nvSpPr>
          <p:cNvPr id="146" name="Freeform 132"/>
          <p:cNvSpPr>
            <a:spLocks/>
          </p:cNvSpPr>
          <p:nvPr/>
        </p:nvSpPr>
        <p:spPr bwMode="auto">
          <a:xfrm>
            <a:off x="5176662" y="1953126"/>
            <a:ext cx="542239" cy="529998"/>
          </a:xfrm>
          <a:custGeom>
            <a:avLst/>
            <a:gdLst>
              <a:gd name="T0" fmla="*/ 144 w 209"/>
              <a:gd name="T1" fmla="*/ 18 h 241"/>
              <a:gd name="T2" fmla="*/ 144 w 209"/>
              <a:gd name="T3" fmla="*/ 35 h 241"/>
              <a:gd name="T4" fmla="*/ 144 w 209"/>
              <a:gd name="T5" fmla="*/ 58 h 241"/>
              <a:gd name="T6" fmla="*/ 144 w 209"/>
              <a:gd name="T7" fmla="*/ 81 h 241"/>
              <a:gd name="T8" fmla="*/ 144 w 209"/>
              <a:gd name="T9" fmla="*/ 98 h 241"/>
              <a:gd name="T10" fmla="*/ 144 w 209"/>
              <a:gd name="T11" fmla="*/ 106 h 241"/>
              <a:gd name="T12" fmla="*/ 144 w 209"/>
              <a:gd name="T13" fmla="*/ 133 h 241"/>
              <a:gd name="T14" fmla="*/ 162 w 209"/>
              <a:gd name="T15" fmla="*/ 133 h 241"/>
              <a:gd name="T16" fmla="*/ 182 w 209"/>
              <a:gd name="T17" fmla="*/ 133 h 241"/>
              <a:gd name="T18" fmla="*/ 200 w 209"/>
              <a:gd name="T19" fmla="*/ 133 h 241"/>
              <a:gd name="T20" fmla="*/ 209 w 209"/>
              <a:gd name="T21" fmla="*/ 134 h 241"/>
              <a:gd name="T22" fmla="*/ 205 w 209"/>
              <a:gd name="T23" fmla="*/ 137 h 241"/>
              <a:gd name="T24" fmla="*/ 201 w 209"/>
              <a:gd name="T25" fmla="*/ 138 h 241"/>
              <a:gd name="T26" fmla="*/ 199 w 209"/>
              <a:gd name="T27" fmla="*/ 138 h 241"/>
              <a:gd name="T28" fmla="*/ 195 w 209"/>
              <a:gd name="T29" fmla="*/ 139 h 241"/>
              <a:gd name="T30" fmla="*/ 194 w 209"/>
              <a:gd name="T31" fmla="*/ 141 h 241"/>
              <a:gd name="T32" fmla="*/ 193 w 209"/>
              <a:gd name="T33" fmla="*/ 145 h 241"/>
              <a:gd name="T34" fmla="*/ 192 w 209"/>
              <a:gd name="T35" fmla="*/ 146 h 241"/>
              <a:gd name="T36" fmla="*/ 190 w 209"/>
              <a:gd name="T37" fmla="*/ 149 h 241"/>
              <a:gd name="T38" fmla="*/ 189 w 209"/>
              <a:gd name="T39" fmla="*/ 150 h 241"/>
              <a:gd name="T40" fmla="*/ 186 w 209"/>
              <a:gd name="T41" fmla="*/ 150 h 241"/>
              <a:gd name="T42" fmla="*/ 185 w 209"/>
              <a:gd name="T43" fmla="*/ 149 h 241"/>
              <a:gd name="T44" fmla="*/ 181 w 209"/>
              <a:gd name="T45" fmla="*/ 147 h 241"/>
              <a:gd name="T46" fmla="*/ 177 w 209"/>
              <a:gd name="T47" fmla="*/ 146 h 241"/>
              <a:gd name="T48" fmla="*/ 174 w 209"/>
              <a:gd name="T49" fmla="*/ 146 h 241"/>
              <a:gd name="T50" fmla="*/ 171 w 209"/>
              <a:gd name="T51" fmla="*/ 149 h 241"/>
              <a:gd name="T52" fmla="*/ 171 w 209"/>
              <a:gd name="T53" fmla="*/ 156 h 241"/>
              <a:gd name="T54" fmla="*/ 171 w 209"/>
              <a:gd name="T55" fmla="*/ 185 h 241"/>
              <a:gd name="T56" fmla="*/ 171 w 209"/>
              <a:gd name="T57" fmla="*/ 216 h 241"/>
              <a:gd name="T58" fmla="*/ 171 w 209"/>
              <a:gd name="T59" fmla="*/ 240 h 241"/>
              <a:gd name="T60" fmla="*/ 139 w 209"/>
              <a:gd name="T61" fmla="*/ 241 h 241"/>
              <a:gd name="T62" fmla="*/ 123 w 209"/>
              <a:gd name="T63" fmla="*/ 241 h 241"/>
              <a:gd name="T64" fmla="*/ 99 w 209"/>
              <a:gd name="T65" fmla="*/ 241 h 241"/>
              <a:gd name="T66" fmla="*/ 80 w 209"/>
              <a:gd name="T67" fmla="*/ 241 h 241"/>
              <a:gd name="T68" fmla="*/ 73 w 209"/>
              <a:gd name="T69" fmla="*/ 230 h 241"/>
              <a:gd name="T70" fmla="*/ 72 w 209"/>
              <a:gd name="T71" fmla="*/ 214 h 241"/>
              <a:gd name="T72" fmla="*/ 72 w 209"/>
              <a:gd name="T73" fmla="*/ 190 h 241"/>
              <a:gd name="T74" fmla="*/ 72 w 209"/>
              <a:gd name="T75" fmla="*/ 169 h 241"/>
              <a:gd name="T76" fmla="*/ 38 w 209"/>
              <a:gd name="T77" fmla="*/ 169 h 241"/>
              <a:gd name="T78" fmla="*/ 32 w 209"/>
              <a:gd name="T79" fmla="*/ 160 h 241"/>
              <a:gd name="T80" fmla="*/ 18 w 209"/>
              <a:gd name="T81" fmla="*/ 160 h 241"/>
              <a:gd name="T82" fmla="*/ 0 w 209"/>
              <a:gd name="T83" fmla="*/ 161 h 241"/>
              <a:gd name="T84" fmla="*/ 0 w 209"/>
              <a:gd name="T85" fmla="*/ 142 h 241"/>
              <a:gd name="T86" fmla="*/ 0 w 209"/>
              <a:gd name="T87" fmla="*/ 129 h 241"/>
              <a:gd name="T88" fmla="*/ 0 w 209"/>
              <a:gd name="T89" fmla="*/ 115 h 241"/>
              <a:gd name="T90" fmla="*/ 0 w 209"/>
              <a:gd name="T91" fmla="*/ 99 h 241"/>
              <a:gd name="T92" fmla="*/ 0 w 209"/>
              <a:gd name="T93" fmla="*/ 84 h 241"/>
              <a:gd name="T94" fmla="*/ 0 w 209"/>
              <a:gd name="T95" fmla="*/ 68 h 241"/>
              <a:gd name="T96" fmla="*/ 0 w 209"/>
              <a:gd name="T97" fmla="*/ 54 h 241"/>
              <a:gd name="T98" fmla="*/ 0 w 209"/>
              <a:gd name="T99" fmla="*/ 44 h 241"/>
              <a:gd name="T100" fmla="*/ 0 w 209"/>
              <a:gd name="T101" fmla="*/ 35 h 241"/>
              <a:gd name="T102" fmla="*/ 0 w 209"/>
              <a:gd name="T103" fmla="*/ 22 h 241"/>
              <a:gd name="T104" fmla="*/ 2 w 209"/>
              <a:gd name="T105" fmla="*/ 0 h 241"/>
              <a:gd name="T106" fmla="*/ 21 w 209"/>
              <a:gd name="T107" fmla="*/ 0 h 241"/>
              <a:gd name="T108" fmla="*/ 30 w 209"/>
              <a:gd name="T109" fmla="*/ 0 h 241"/>
              <a:gd name="T110" fmla="*/ 42 w 209"/>
              <a:gd name="T111" fmla="*/ 0 h 241"/>
              <a:gd name="T112" fmla="*/ 69 w 209"/>
              <a:gd name="T113" fmla="*/ 0 h 241"/>
              <a:gd name="T114" fmla="*/ 82 w 209"/>
              <a:gd name="T115" fmla="*/ 0 h 241"/>
              <a:gd name="T116" fmla="*/ 95 w 209"/>
              <a:gd name="T117" fmla="*/ 0 h 241"/>
              <a:gd name="T118" fmla="*/ 109 w 209"/>
              <a:gd name="T119" fmla="*/ 0 h 241"/>
              <a:gd name="T120" fmla="*/ 125 w 209"/>
              <a:gd name="T121" fmla="*/ 0 h 24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09" h="241">
                <a:moveTo>
                  <a:pt x="144" y="0"/>
                </a:moveTo>
                <a:lnTo>
                  <a:pt x="144" y="6"/>
                </a:lnTo>
                <a:lnTo>
                  <a:pt x="144" y="9"/>
                </a:lnTo>
                <a:lnTo>
                  <a:pt x="144" y="13"/>
                </a:lnTo>
                <a:lnTo>
                  <a:pt x="144" y="16"/>
                </a:lnTo>
                <a:lnTo>
                  <a:pt x="144" y="18"/>
                </a:lnTo>
                <a:lnTo>
                  <a:pt x="144" y="24"/>
                </a:lnTo>
                <a:lnTo>
                  <a:pt x="144" y="27"/>
                </a:lnTo>
                <a:lnTo>
                  <a:pt x="144" y="28"/>
                </a:lnTo>
                <a:lnTo>
                  <a:pt x="144" y="32"/>
                </a:lnTo>
                <a:lnTo>
                  <a:pt x="144" y="34"/>
                </a:lnTo>
                <a:lnTo>
                  <a:pt x="144" y="35"/>
                </a:lnTo>
                <a:lnTo>
                  <a:pt x="144" y="40"/>
                </a:lnTo>
                <a:lnTo>
                  <a:pt x="144" y="49"/>
                </a:lnTo>
                <a:lnTo>
                  <a:pt x="144" y="50"/>
                </a:lnTo>
                <a:lnTo>
                  <a:pt x="144" y="54"/>
                </a:lnTo>
                <a:lnTo>
                  <a:pt x="144" y="56"/>
                </a:lnTo>
                <a:lnTo>
                  <a:pt x="144" y="58"/>
                </a:lnTo>
                <a:lnTo>
                  <a:pt x="144" y="60"/>
                </a:lnTo>
                <a:lnTo>
                  <a:pt x="144" y="61"/>
                </a:lnTo>
                <a:lnTo>
                  <a:pt x="144" y="65"/>
                </a:lnTo>
                <a:lnTo>
                  <a:pt x="144" y="75"/>
                </a:lnTo>
                <a:lnTo>
                  <a:pt x="144" y="80"/>
                </a:lnTo>
                <a:lnTo>
                  <a:pt x="144" y="81"/>
                </a:lnTo>
                <a:lnTo>
                  <a:pt x="144" y="82"/>
                </a:lnTo>
                <a:lnTo>
                  <a:pt x="144" y="84"/>
                </a:lnTo>
                <a:lnTo>
                  <a:pt x="144" y="85"/>
                </a:lnTo>
                <a:lnTo>
                  <a:pt x="144" y="86"/>
                </a:lnTo>
                <a:lnTo>
                  <a:pt x="144" y="93"/>
                </a:lnTo>
                <a:lnTo>
                  <a:pt x="144" y="98"/>
                </a:lnTo>
                <a:lnTo>
                  <a:pt x="144" y="100"/>
                </a:lnTo>
                <a:lnTo>
                  <a:pt x="144" y="101"/>
                </a:lnTo>
                <a:lnTo>
                  <a:pt x="144" y="102"/>
                </a:lnTo>
                <a:lnTo>
                  <a:pt x="144" y="104"/>
                </a:lnTo>
                <a:lnTo>
                  <a:pt x="144" y="105"/>
                </a:lnTo>
                <a:lnTo>
                  <a:pt x="144" y="106"/>
                </a:lnTo>
                <a:lnTo>
                  <a:pt x="144" y="107"/>
                </a:lnTo>
                <a:lnTo>
                  <a:pt x="144" y="108"/>
                </a:lnTo>
                <a:lnTo>
                  <a:pt x="144" y="121"/>
                </a:lnTo>
                <a:lnTo>
                  <a:pt x="144" y="123"/>
                </a:lnTo>
                <a:lnTo>
                  <a:pt x="144" y="124"/>
                </a:lnTo>
                <a:lnTo>
                  <a:pt x="144" y="133"/>
                </a:lnTo>
                <a:lnTo>
                  <a:pt x="146" y="133"/>
                </a:lnTo>
                <a:lnTo>
                  <a:pt x="147" y="133"/>
                </a:lnTo>
                <a:lnTo>
                  <a:pt x="149" y="133"/>
                </a:lnTo>
                <a:lnTo>
                  <a:pt x="153" y="133"/>
                </a:lnTo>
                <a:lnTo>
                  <a:pt x="159" y="133"/>
                </a:lnTo>
                <a:lnTo>
                  <a:pt x="162" y="133"/>
                </a:lnTo>
                <a:lnTo>
                  <a:pt x="168" y="133"/>
                </a:lnTo>
                <a:lnTo>
                  <a:pt x="170" y="133"/>
                </a:lnTo>
                <a:lnTo>
                  <a:pt x="175" y="133"/>
                </a:lnTo>
                <a:lnTo>
                  <a:pt x="179" y="133"/>
                </a:lnTo>
                <a:lnTo>
                  <a:pt x="181" y="133"/>
                </a:lnTo>
                <a:lnTo>
                  <a:pt x="182" y="133"/>
                </a:lnTo>
                <a:lnTo>
                  <a:pt x="184" y="133"/>
                </a:lnTo>
                <a:lnTo>
                  <a:pt x="190" y="133"/>
                </a:lnTo>
                <a:lnTo>
                  <a:pt x="193" y="133"/>
                </a:lnTo>
                <a:lnTo>
                  <a:pt x="197" y="133"/>
                </a:lnTo>
                <a:lnTo>
                  <a:pt x="199" y="133"/>
                </a:lnTo>
                <a:lnTo>
                  <a:pt x="200" y="133"/>
                </a:lnTo>
                <a:lnTo>
                  <a:pt x="201" y="133"/>
                </a:lnTo>
                <a:lnTo>
                  <a:pt x="205" y="133"/>
                </a:lnTo>
                <a:lnTo>
                  <a:pt x="209" y="133"/>
                </a:lnTo>
                <a:lnTo>
                  <a:pt x="208" y="133"/>
                </a:lnTo>
                <a:lnTo>
                  <a:pt x="208" y="134"/>
                </a:lnTo>
                <a:lnTo>
                  <a:pt x="209" y="134"/>
                </a:lnTo>
                <a:lnTo>
                  <a:pt x="208" y="136"/>
                </a:lnTo>
                <a:lnTo>
                  <a:pt x="207" y="136"/>
                </a:lnTo>
                <a:lnTo>
                  <a:pt x="207" y="134"/>
                </a:lnTo>
                <a:lnTo>
                  <a:pt x="206" y="136"/>
                </a:lnTo>
                <a:lnTo>
                  <a:pt x="206" y="137"/>
                </a:lnTo>
                <a:lnTo>
                  <a:pt x="205" y="137"/>
                </a:lnTo>
                <a:lnTo>
                  <a:pt x="203" y="137"/>
                </a:lnTo>
                <a:lnTo>
                  <a:pt x="202" y="137"/>
                </a:lnTo>
                <a:lnTo>
                  <a:pt x="202" y="136"/>
                </a:lnTo>
                <a:lnTo>
                  <a:pt x="202" y="137"/>
                </a:lnTo>
                <a:lnTo>
                  <a:pt x="202" y="138"/>
                </a:lnTo>
                <a:lnTo>
                  <a:pt x="201" y="138"/>
                </a:lnTo>
                <a:lnTo>
                  <a:pt x="201" y="137"/>
                </a:lnTo>
                <a:lnTo>
                  <a:pt x="200" y="137"/>
                </a:lnTo>
                <a:lnTo>
                  <a:pt x="200" y="138"/>
                </a:lnTo>
                <a:lnTo>
                  <a:pt x="199" y="138"/>
                </a:lnTo>
                <a:lnTo>
                  <a:pt x="199" y="137"/>
                </a:lnTo>
                <a:lnTo>
                  <a:pt x="199" y="138"/>
                </a:lnTo>
                <a:lnTo>
                  <a:pt x="198" y="138"/>
                </a:lnTo>
                <a:lnTo>
                  <a:pt x="198" y="139"/>
                </a:lnTo>
                <a:lnTo>
                  <a:pt x="197" y="138"/>
                </a:lnTo>
                <a:lnTo>
                  <a:pt x="197" y="139"/>
                </a:lnTo>
                <a:lnTo>
                  <a:pt x="195" y="138"/>
                </a:lnTo>
                <a:lnTo>
                  <a:pt x="195" y="139"/>
                </a:lnTo>
                <a:lnTo>
                  <a:pt x="195" y="140"/>
                </a:lnTo>
                <a:lnTo>
                  <a:pt x="195" y="141"/>
                </a:lnTo>
                <a:lnTo>
                  <a:pt x="194" y="141"/>
                </a:lnTo>
                <a:lnTo>
                  <a:pt x="194" y="140"/>
                </a:lnTo>
                <a:lnTo>
                  <a:pt x="193" y="140"/>
                </a:lnTo>
                <a:lnTo>
                  <a:pt x="194" y="141"/>
                </a:lnTo>
                <a:lnTo>
                  <a:pt x="193" y="141"/>
                </a:lnTo>
                <a:lnTo>
                  <a:pt x="193" y="142"/>
                </a:lnTo>
                <a:lnTo>
                  <a:pt x="193" y="144"/>
                </a:lnTo>
                <a:lnTo>
                  <a:pt x="194" y="144"/>
                </a:lnTo>
                <a:lnTo>
                  <a:pt x="194" y="145"/>
                </a:lnTo>
                <a:lnTo>
                  <a:pt x="193" y="145"/>
                </a:lnTo>
                <a:lnTo>
                  <a:pt x="194" y="145"/>
                </a:lnTo>
                <a:lnTo>
                  <a:pt x="194" y="146"/>
                </a:lnTo>
                <a:lnTo>
                  <a:pt x="193" y="146"/>
                </a:lnTo>
                <a:lnTo>
                  <a:pt x="193" y="147"/>
                </a:lnTo>
                <a:lnTo>
                  <a:pt x="193" y="146"/>
                </a:lnTo>
                <a:lnTo>
                  <a:pt x="192" y="146"/>
                </a:lnTo>
                <a:lnTo>
                  <a:pt x="193" y="147"/>
                </a:lnTo>
                <a:lnTo>
                  <a:pt x="193" y="148"/>
                </a:lnTo>
                <a:lnTo>
                  <a:pt x="192" y="148"/>
                </a:lnTo>
                <a:lnTo>
                  <a:pt x="192" y="149"/>
                </a:lnTo>
                <a:lnTo>
                  <a:pt x="191" y="149"/>
                </a:lnTo>
                <a:lnTo>
                  <a:pt x="190" y="149"/>
                </a:lnTo>
                <a:lnTo>
                  <a:pt x="190" y="150"/>
                </a:lnTo>
                <a:lnTo>
                  <a:pt x="190" y="149"/>
                </a:lnTo>
                <a:lnTo>
                  <a:pt x="189" y="149"/>
                </a:lnTo>
                <a:lnTo>
                  <a:pt x="187" y="149"/>
                </a:lnTo>
                <a:lnTo>
                  <a:pt x="187" y="150"/>
                </a:lnTo>
                <a:lnTo>
                  <a:pt x="189" y="150"/>
                </a:lnTo>
                <a:lnTo>
                  <a:pt x="189" y="152"/>
                </a:lnTo>
                <a:lnTo>
                  <a:pt x="187" y="152"/>
                </a:lnTo>
                <a:lnTo>
                  <a:pt x="187" y="150"/>
                </a:lnTo>
                <a:lnTo>
                  <a:pt x="186" y="150"/>
                </a:lnTo>
                <a:lnTo>
                  <a:pt x="186" y="149"/>
                </a:lnTo>
                <a:lnTo>
                  <a:pt x="186" y="150"/>
                </a:lnTo>
                <a:lnTo>
                  <a:pt x="186" y="149"/>
                </a:lnTo>
                <a:lnTo>
                  <a:pt x="185" y="149"/>
                </a:lnTo>
                <a:lnTo>
                  <a:pt x="185" y="150"/>
                </a:lnTo>
                <a:lnTo>
                  <a:pt x="184" y="150"/>
                </a:lnTo>
                <a:lnTo>
                  <a:pt x="184" y="149"/>
                </a:lnTo>
                <a:lnTo>
                  <a:pt x="185" y="149"/>
                </a:lnTo>
                <a:lnTo>
                  <a:pt x="184" y="148"/>
                </a:lnTo>
                <a:lnTo>
                  <a:pt x="184" y="149"/>
                </a:lnTo>
                <a:lnTo>
                  <a:pt x="183" y="148"/>
                </a:lnTo>
                <a:lnTo>
                  <a:pt x="182" y="148"/>
                </a:lnTo>
                <a:lnTo>
                  <a:pt x="182" y="147"/>
                </a:lnTo>
                <a:lnTo>
                  <a:pt x="181" y="147"/>
                </a:lnTo>
                <a:lnTo>
                  <a:pt x="181" y="148"/>
                </a:lnTo>
                <a:lnTo>
                  <a:pt x="179" y="148"/>
                </a:lnTo>
                <a:lnTo>
                  <a:pt x="179" y="147"/>
                </a:lnTo>
                <a:lnTo>
                  <a:pt x="178" y="147"/>
                </a:lnTo>
                <a:lnTo>
                  <a:pt x="178" y="146"/>
                </a:lnTo>
                <a:lnTo>
                  <a:pt x="177" y="146"/>
                </a:lnTo>
                <a:lnTo>
                  <a:pt x="177" y="147"/>
                </a:lnTo>
                <a:lnTo>
                  <a:pt x="176" y="148"/>
                </a:lnTo>
                <a:lnTo>
                  <a:pt x="175" y="148"/>
                </a:lnTo>
                <a:lnTo>
                  <a:pt x="175" y="147"/>
                </a:lnTo>
                <a:lnTo>
                  <a:pt x="175" y="146"/>
                </a:lnTo>
                <a:lnTo>
                  <a:pt x="174" y="146"/>
                </a:lnTo>
                <a:lnTo>
                  <a:pt x="174" y="147"/>
                </a:lnTo>
                <a:lnTo>
                  <a:pt x="173" y="147"/>
                </a:lnTo>
                <a:lnTo>
                  <a:pt x="173" y="148"/>
                </a:lnTo>
                <a:lnTo>
                  <a:pt x="173" y="149"/>
                </a:lnTo>
                <a:lnTo>
                  <a:pt x="171" y="148"/>
                </a:lnTo>
                <a:lnTo>
                  <a:pt x="171" y="149"/>
                </a:lnTo>
                <a:lnTo>
                  <a:pt x="173" y="149"/>
                </a:lnTo>
                <a:lnTo>
                  <a:pt x="173" y="150"/>
                </a:lnTo>
                <a:lnTo>
                  <a:pt x="171" y="150"/>
                </a:lnTo>
                <a:lnTo>
                  <a:pt x="171" y="149"/>
                </a:lnTo>
                <a:lnTo>
                  <a:pt x="171" y="155"/>
                </a:lnTo>
                <a:lnTo>
                  <a:pt x="171" y="156"/>
                </a:lnTo>
                <a:lnTo>
                  <a:pt x="171" y="157"/>
                </a:lnTo>
                <a:lnTo>
                  <a:pt x="171" y="164"/>
                </a:lnTo>
                <a:lnTo>
                  <a:pt x="171" y="171"/>
                </a:lnTo>
                <a:lnTo>
                  <a:pt x="171" y="172"/>
                </a:lnTo>
                <a:lnTo>
                  <a:pt x="171" y="177"/>
                </a:lnTo>
                <a:lnTo>
                  <a:pt x="171" y="185"/>
                </a:lnTo>
                <a:lnTo>
                  <a:pt x="171" y="186"/>
                </a:lnTo>
                <a:lnTo>
                  <a:pt x="171" y="187"/>
                </a:lnTo>
                <a:lnTo>
                  <a:pt x="171" y="197"/>
                </a:lnTo>
                <a:lnTo>
                  <a:pt x="171" y="204"/>
                </a:lnTo>
                <a:lnTo>
                  <a:pt x="171" y="208"/>
                </a:lnTo>
                <a:lnTo>
                  <a:pt x="171" y="216"/>
                </a:lnTo>
                <a:lnTo>
                  <a:pt x="171" y="217"/>
                </a:lnTo>
                <a:lnTo>
                  <a:pt x="171" y="220"/>
                </a:lnTo>
                <a:lnTo>
                  <a:pt x="171" y="221"/>
                </a:lnTo>
                <a:lnTo>
                  <a:pt x="171" y="225"/>
                </a:lnTo>
                <a:lnTo>
                  <a:pt x="171" y="227"/>
                </a:lnTo>
                <a:lnTo>
                  <a:pt x="171" y="240"/>
                </a:lnTo>
                <a:lnTo>
                  <a:pt x="157" y="240"/>
                </a:lnTo>
                <a:lnTo>
                  <a:pt x="150" y="240"/>
                </a:lnTo>
                <a:lnTo>
                  <a:pt x="147" y="240"/>
                </a:lnTo>
                <a:lnTo>
                  <a:pt x="144" y="241"/>
                </a:lnTo>
                <a:lnTo>
                  <a:pt x="141" y="241"/>
                </a:lnTo>
                <a:lnTo>
                  <a:pt x="139" y="241"/>
                </a:lnTo>
                <a:lnTo>
                  <a:pt x="138" y="241"/>
                </a:lnTo>
                <a:lnTo>
                  <a:pt x="136" y="241"/>
                </a:lnTo>
                <a:lnTo>
                  <a:pt x="130" y="241"/>
                </a:lnTo>
                <a:lnTo>
                  <a:pt x="129" y="241"/>
                </a:lnTo>
                <a:lnTo>
                  <a:pt x="127" y="241"/>
                </a:lnTo>
                <a:lnTo>
                  <a:pt x="123" y="241"/>
                </a:lnTo>
                <a:lnTo>
                  <a:pt x="122" y="241"/>
                </a:lnTo>
                <a:lnTo>
                  <a:pt x="121" y="241"/>
                </a:lnTo>
                <a:lnTo>
                  <a:pt x="117" y="241"/>
                </a:lnTo>
                <a:lnTo>
                  <a:pt x="111" y="241"/>
                </a:lnTo>
                <a:lnTo>
                  <a:pt x="101" y="241"/>
                </a:lnTo>
                <a:lnTo>
                  <a:pt x="99" y="241"/>
                </a:lnTo>
                <a:lnTo>
                  <a:pt x="98" y="241"/>
                </a:lnTo>
                <a:lnTo>
                  <a:pt x="97" y="241"/>
                </a:lnTo>
                <a:lnTo>
                  <a:pt x="93" y="241"/>
                </a:lnTo>
                <a:lnTo>
                  <a:pt x="86" y="241"/>
                </a:lnTo>
                <a:lnTo>
                  <a:pt x="83" y="241"/>
                </a:lnTo>
                <a:lnTo>
                  <a:pt x="80" y="241"/>
                </a:lnTo>
                <a:lnTo>
                  <a:pt x="77" y="241"/>
                </a:lnTo>
                <a:lnTo>
                  <a:pt x="75" y="241"/>
                </a:lnTo>
                <a:lnTo>
                  <a:pt x="73" y="241"/>
                </a:lnTo>
                <a:lnTo>
                  <a:pt x="73" y="240"/>
                </a:lnTo>
                <a:lnTo>
                  <a:pt x="73" y="232"/>
                </a:lnTo>
                <a:lnTo>
                  <a:pt x="73" y="230"/>
                </a:lnTo>
                <a:lnTo>
                  <a:pt x="73" y="228"/>
                </a:lnTo>
                <a:lnTo>
                  <a:pt x="72" y="224"/>
                </a:lnTo>
                <a:lnTo>
                  <a:pt x="72" y="222"/>
                </a:lnTo>
                <a:lnTo>
                  <a:pt x="72" y="218"/>
                </a:lnTo>
                <a:lnTo>
                  <a:pt x="72" y="216"/>
                </a:lnTo>
                <a:lnTo>
                  <a:pt x="72" y="214"/>
                </a:lnTo>
                <a:lnTo>
                  <a:pt x="72" y="213"/>
                </a:lnTo>
                <a:lnTo>
                  <a:pt x="72" y="205"/>
                </a:lnTo>
                <a:lnTo>
                  <a:pt x="72" y="203"/>
                </a:lnTo>
                <a:lnTo>
                  <a:pt x="72" y="200"/>
                </a:lnTo>
                <a:lnTo>
                  <a:pt x="72" y="195"/>
                </a:lnTo>
                <a:lnTo>
                  <a:pt x="72" y="190"/>
                </a:lnTo>
                <a:lnTo>
                  <a:pt x="72" y="187"/>
                </a:lnTo>
                <a:lnTo>
                  <a:pt x="72" y="186"/>
                </a:lnTo>
                <a:lnTo>
                  <a:pt x="72" y="185"/>
                </a:lnTo>
                <a:lnTo>
                  <a:pt x="72" y="176"/>
                </a:lnTo>
                <a:lnTo>
                  <a:pt x="72" y="173"/>
                </a:lnTo>
                <a:lnTo>
                  <a:pt x="72" y="169"/>
                </a:lnTo>
                <a:lnTo>
                  <a:pt x="65" y="169"/>
                </a:lnTo>
                <a:lnTo>
                  <a:pt x="57" y="169"/>
                </a:lnTo>
                <a:lnTo>
                  <a:pt x="51" y="169"/>
                </a:lnTo>
                <a:lnTo>
                  <a:pt x="45" y="169"/>
                </a:lnTo>
                <a:lnTo>
                  <a:pt x="42" y="169"/>
                </a:lnTo>
                <a:lnTo>
                  <a:pt x="38" y="169"/>
                </a:lnTo>
                <a:lnTo>
                  <a:pt x="37" y="169"/>
                </a:lnTo>
                <a:lnTo>
                  <a:pt x="37" y="168"/>
                </a:lnTo>
                <a:lnTo>
                  <a:pt x="37" y="162"/>
                </a:lnTo>
                <a:lnTo>
                  <a:pt x="37" y="160"/>
                </a:lnTo>
                <a:lnTo>
                  <a:pt x="34" y="160"/>
                </a:lnTo>
                <a:lnTo>
                  <a:pt x="32" y="160"/>
                </a:lnTo>
                <a:lnTo>
                  <a:pt x="31" y="160"/>
                </a:lnTo>
                <a:lnTo>
                  <a:pt x="29" y="160"/>
                </a:lnTo>
                <a:lnTo>
                  <a:pt x="27" y="160"/>
                </a:lnTo>
                <a:lnTo>
                  <a:pt x="22" y="160"/>
                </a:lnTo>
                <a:lnTo>
                  <a:pt x="19" y="160"/>
                </a:lnTo>
                <a:lnTo>
                  <a:pt x="18" y="160"/>
                </a:lnTo>
                <a:lnTo>
                  <a:pt x="16" y="160"/>
                </a:lnTo>
                <a:lnTo>
                  <a:pt x="15" y="160"/>
                </a:lnTo>
                <a:lnTo>
                  <a:pt x="10" y="161"/>
                </a:lnTo>
                <a:lnTo>
                  <a:pt x="9" y="160"/>
                </a:lnTo>
                <a:lnTo>
                  <a:pt x="1" y="161"/>
                </a:lnTo>
                <a:lnTo>
                  <a:pt x="0" y="161"/>
                </a:lnTo>
                <a:lnTo>
                  <a:pt x="0" y="153"/>
                </a:lnTo>
                <a:lnTo>
                  <a:pt x="0" y="148"/>
                </a:lnTo>
                <a:lnTo>
                  <a:pt x="0" y="147"/>
                </a:lnTo>
                <a:lnTo>
                  <a:pt x="0" y="146"/>
                </a:lnTo>
                <a:lnTo>
                  <a:pt x="0" y="144"/>
                </a:lnTo>
                <a:lnTo>
                  <a:pt x="0" y="142"/>
                </a:lnTo>
                <a:lnTo>
                  <a:pt x="0" y="140"/>
                </a:lnTo>
                <a:lnTo>
                  <a:pt x="0" y="138"/>
                </a:lnTo>
                <a:lnTo>
                  <a:pt x="0" y="134"/>
                </a:lnTo>
                <a:lnTo>
                  <a:pt x="0" y="132"/>
                </a:lnTo>
                <a:lnTo>
                  <a:pt x="0" y="131"/>
                </a:lnTo>
                <a:lnTo>
                  <a:pt x="0" y="129"/>
                </a:lnTo>
                <a:lnTo>
                  <a:pt x="0" y="128"/>
                </a:lnTo>
                <a:lnTo>
                  <a:pt x="0" y="124"/>
                </a:lnTo>
                <a:lnTo>
                  <a:pt x="0" y="122"/>
                </a:lnTo>
                <a:lnTo>
                  <a:pt x="0" y="120"/>
                </a:lnTo>
                <a:lnTo>
                  <a:pt x="0" y="117"/>
                </a:lnTo>
                <a:lnTo>
                  <a:pt x="0" y="115"/>
                </a:lnTo>
                <a:lnTo>
                  <a:pt x="0" y="114"/>
                </a:lnTo>
                <a:lnTo>
                  <a:pt x="0" y="108"/>
                </a:lnTo>
                <a:lnTo>
                  <a:pt x="0" y="106"/>
                </a:lnTo>
                <a:lnTo>
                  <a:pt x="0" y="105"/>
                </a:lnTo>
                <a:lnTo>
                  <a:pt x="0" y="100"/>
                </a:lnTo>
                <a:lnTo>
                  <a:pt x="0" y="99"/>
                </a:lnTo>
                <a:lnTo>
                  <a:pt x="0" y="98"/>
                </a:lnTo>
                <a:lnTo>
                  <a:pt x="0" y="94"/>
                </a:lnTo>
                <a:lnTo>
                  <a:pt x="0" y="93"/>
                </a:lnTo>
                <a:lnTo>
                  <a:pt x="0" y="90"/>
                </a:lnTo>
                <a:lnTo>
                  <a:pt x="0" y="89"/>
                </a:lnTo>
                <a:lnTo>
                  <a:pt x="0" y="84"/>
                </a:lnTo>
                <a:lnTo>
                  <a:pt x="0" y="82"/>
                </a:lnTo>
                <a:lnTo>
                  <a:pt x="0" y="81"/>
                </a:lnTo>
                <a:lnTo>
                  <a:pt x="0" y="76"/>
                </a:lnTo>
                <a:lnTo>
                  <a:pt x="0" y="75"/>
                </a:lnTo>
                <a:lnTo>
                  <a:pt x="0" y="72"/>
                </a:lnTo>
                <a:lnTo>
                  <a:pt x="0" y="68"/>
                </a:lnTo>
                <a:lnTo>
                  <a:pt x="0" y="67"/>
                </a:lnTo>
                <a:lnTo>
                  <a:pt x="0" y="61"/>
                </a:lnTo>
                <a:lnTo>
                  <a:pt x="0" y="59"/>
                </a:lnTo>
                <a:lnTo>
                  <a:pt x="0" y="57"/>
                </a:lnTo>
                <a:lnTo>
                  <a:pt x="0" y="56"/>
                </a:lnTo>
                <a:lnTo>
                  <a:pt x="0" y="54"/>
                </a:lnTo>
                <a:lnTo>
                  <a:pt x="0" y="51"/>
                </a:lnTo>
                <a:lnTo>
                  <a:pt x="0" y="49"/>
                </a:lnTo>
                <a:lnTo>
                  <a:pt x="0" y="48"/>
                </a:lnTo>
                <a:lnTo>
                  <a:pt x="0" y="46"/>
                </a:lnTo>
                <a:lnTo>
                  <a:pt x="0" y="45"/>
                </a:lnTo>
                <a:lnTo>
                  <a:pt x="0" y="44"/>
                </a:lnTo>
                <a:lnTo>
                  <a:pt x="0" y="41"/>
                </a:lnTo>
                <a:lnTo>
                  <a:pt x="0" y="40"/>
                </a:lnTo>
                <a:lnTo>
                  <a:pt x="0" y="38"/>
                </a:lnTo>
                <a:lnTo>
                  <a:pt x="0" y="37"/>
                </a:lnTo>
                <a:lnTo>
                  <a:pt x="0" y="36"/>
                </a:lnTo>
                <a:lnTo>
                  <a:pt x="0" y="35"/>
                </a:lnTo>
                <a:lnTo>
                  <a:pt x="0" y="34"/>
                </a:lnTo>
                <a:lnTo>
                  <a:pt x="0" y="33"/>
                </a:lnTo>
                <a:lnTo>
                  <a:pt x="0" y="32"/>
                </a:lnTo>
                <a:lnTo>
                  <a:pt x="0" y="28"/>
                </a:lnTo>
                <a:lnTo>
                  <a:pt x="0" y="26"/>
                </a:lnTo>
                <a:lnTo>
                  <a:pt x="0" y="22"/>
                </a:lnTo>
                <a:lnTo>
                  <a:pt x="0" y="21"/>
                </a:lnTo>
                <a:lnTo>
                  <a:pt x="0" y="17"/>
                </a:lnTo>
                <a:lnTo>
                  <a:pt x="0" y="13"/>
                </a:lnTo>
                <a:lnTo>
                  <a:pt x="0" y="10"/>
                </a:lnTo>
                <a:lnTo>
                  <a:pt x="0" y="1"/>
                </a:lnTo>
                <a:lnTo>
                  <a:pt x="2" y="0"/>
                </a:lnTo>
                <a:lnTo>
                  <a:pt x="10" y="0"/>
                </a:lnTo>
                <a:lnTo>
                  <a:pt x="11" y="0"/>
                </a:lnTo>
                <a:lnTo>
                  <a:pt x="14" y="0"/>
                </a:lnTo>
                <a:lnTo>
                  <a:pt x="18" y="0"/>
                </a:lnTo>
                <a:lnTo>
                  <a:pt x="19" y="0"/>
                </a:lnTo>
                <a:lnTo>
                  <a:pt x="21" y="0"/>
                </a:lnTo>
                <a:lnTo>
                  <a:pt x="22" y="0"/>
                </a:lnTo>
                <a:lnTo>
                  <a:pt x="23" y="0"/>
                </a:lnTo>
                <a:lnTo>
                  <a:pt x="25" y="0"/>
                </a:lnTo>
                <a:lnTo>
                  <a:pt x="26" y="0"/>
                </a:lnTo>
                <a:lnTo>
                  <a:pt x="29" y="0"/>
                </a:lnTo>
                <a:lnTo>
                  <a:pt x="30" y="0"/>
                </a:lnTo>
                <a:lnTo>
                  <a:pt x="32" y="0"/>
                </a:lnTo>
                <a:lnTo>
                  <a:pt x="33" y="0"/>
                </a:lnTo>
                <a:lnTo>
                  <a:pt x="37" y="0"/>
                </a:lnTo>
                <a:lnTo>
                  <a:pt x="40" y="0"/>
                </a:lnTo>
                <a:lnTo>
                  <a:pt x="41" y="0"/>
                </a:lnTo>
                <a:lnTo>
                  <a:pt x="42" y="0"/>
                </a:lnTo>
                <a:lnTo>
                  <a:pt x="46" y="0"/>
                </a:lnTo>
                <a:lnTo>
                  <a:pt x="51" y="0"/>
                </a:lnTo>
                <a:lnTo>
                  <a:pt x="54" y="0"/>
                </a:lnTo>
                <a:lnTo>
                  <a:pt x="63" y="0"/>
                </a:lnTo>
                <a:lnTo>
                  <a:pt x="67" y="0"/>
                </a:lnTo>
                <a:lnTo>
                  <a:pt x="69" y="0"/>
                </a:lnTo>
                <a:lnTo>
                  <a:pt x="70" y="0"/>
                </a:lnTo>
                <a:lnTo>
                  <a:pt x="72" y="0"/>
                </a:lnTo>
                <a:lnTo>
                  <a:pt x="74" y="0"/>
                </a:lnTo>
                <a:lnTo>
                  <a:pt x="77" y="0"/>
                </a:lnTo>
                <a:lnTo>
                  <a:pt x="79" y="0"/>
                </a:lnTo>
                <a:lnTo>
                  <a:pt x="82" y="0"/>
                </a:lnTo>
                <a:lnTo>
                  <a:pt x="86" y="0"/>
                </a:lnTo>
                <a:lnTo>
                  <a:pt x="87" y="0"/>
                </a:lnTo>
                <a:lnTo>
                  <a:pt x="90" y="0"/>
                </a:lnTo>
                <a:lnTo>
                  <a:pt x="91" y="0"/>
                </a:lnTo>
                <a:lnTo>
                  <a:pt x="94" y="0"/>
                </a:lnTo>
                <a:lnTo>
                  <a:pt x="95" y="0"/>
                </a:lnTo>
                <a:lnTo>
                  <a:pt x="101" y="0"/>
                </a:lnTo>
                <a:lnTo>
                  <a:pt x="103" y="0"/>
                </a:lnTo>
                <a:lnTo>
                  <a:pt x="104" y="0"/>
                </a:lnTo>
                <a:lnTo>
                  <a:pt x="105" y="0"/>
                </a:lnTo>
                <a:lnTo>
                  <a:pt x="107" y="0"/>
                </a:lnTo>
                <a:lnTo>
                  <a:pt x="109" y="0"/>
                </a:lnTo>
                <a:lnTo>
                  <a:pt x="112" y="0"/>
                </a:lnTo>
                <a:lnTo>
                  <a:pt x="113" y="0"/>
                </a:lnTo>
                <a:lnTo>
                  <a:pt x="114" y="0"/>
                </a:lnTo>
                <a:lnTo>
                  <a:pt x="121" y="0"/>
                </a:lnTo>
                <a:lnTo>
                  <a:pt x="122" y="0"/>
                </a:lnTo>
                <a:lnTo>
                  <a:pt x="125" y="0"/>
                </a:lnTo>
                <a:lnTo>
                  <a:pt x="131" y="0"/>
                </a:lnTo>
                <a:lnTo>
                  <a:pt x="136" y="0"/>
                </a:lnTo>
                <a:lnTo>
                  <a:pt x="137" y="0"/>
                </a:lnTo>
                <a:lnTo>
                  <a:pt x="143" y="0"/>
                </a:lnTo>
                <a:lnTo>
                  <a:pt x="144" y="0"/>
                </a:lnTo>
                <a:close/>
              </a:path>
            </a:pathLst>
          </a:custGeom>
          <a:solidFill>
            <a:srgbClr val="A62A8B"/>
          </a:solidFill>
          <a:ln w="3175">
            <a:solidFill>
              <a:schemeClr val="tx1">
                <a:lumMod val="95000"/>
                <a:lumOff val="5000"/>
              </a:schemeClr>
            </a:solidFill>
            <a:prstDash val="solid"/>
            <a:round/>
            <a:headEnd/>
            <a:tailEnd/>
          </a:ln>
        </p:spPr>
        <p:txBody>
          <a:bodyPr/>
          <a:lstStyle/>
          <a:p>
            <a:endParaRPr lang="en-US" dirty="0"/>
          </a:p>
        </p:txBody>
      </p:sp>
      <p:sp>
        <p:nvSpPr>
          <p:cNvPr id="147" name="Freeform 134"/>
          <p:cNvSpPr>
            <a:spLocks/>
          </p:cNvSpPr>
          <p:nvPr/>
        </p:nvSpPr>
        <p:spPr bwMode="auto">
          <a:xfrm>
            <a:off x="6117152" y="2097182"/>
            <a:ext cx="562995" cy="382654"/>
          </a:xfrm>
          <a:custGeom>
            <a:avLst/>
            <a:gdLst>
              <a:gd name="T0" fmla="*/ 184 w 217"/>
              <a:gd name="T1" fmla="*/ 1 h 174"/>
              <a:gd name="T2" fmla="*/ 185 w 217"/>
              <a:gd name="T3" fmla="*/ 2 h 174"/>
              <a:gd name="T4" fmla="*/ 187 w 217"/>
              <a:gd name="T5" fmla="*/ 1 h 174"/>
              <a:gd name="T6" fmla="*/ 187 w 217"/>
              <a:gd name="T7" fmla="*/ 2 h 174"/>
              <a:gd name="T8" fmla="*/ 188 w 217"/>
              <a:gd name="T9" fmla="*/ 2 h 174"/>
              <a:gd name="T10" fmla="*/ 190 w 217"/>
              <a:gd name="T11" fmla="*/ 3 h 174"/>
              <a:gd name="T12" fmla="*/ 191 w 217"/>
              <a:gd name="T13" fmla="*/ 3 h 174"/>
              <a:gd name="T14" fmla="*/ 194 w 217"/>
              <a:gd name="T15" fmla="*/ 3 h 174"/>
              <a:gd name="T16" fmla="*/ 195 w 217"/>
              <a:gd name="T17" fmla="*/ 3 h 174"/>
              <a:gd name="T18" fmla="*/ 196 w 217"/>
              <a:gd name="T19" fmla="*/ 3 h 174"/>
              <a:gd name="T20" fmla="*/ 196 w 217"/>
              <a:gd name="T21" fmla="*/ 3 h 174"/>
              <a:gd name="T22" fmla="*/ 201 w 217"/>
              <a:gd name="T23" fmla="*/ 2 h 174"/>
              <a:gd name="T24" fmla="*/ 202 w 217"/>
              <a:gd name="T25" fmla="*/ 1 h 174"/>
              <a:gd name="T26" fmla="*/ 209 w 217"/>
              <a:gd name="T27" fmla="*/ 0 h 174"/>
              <a:gd name="T28" fmla="*/ 215 w 217"/>
              <a:gd name="T29" fmla="*/ 35 h 174"/>
              <a:gd name="T30" fmla="*/ 216 w 217"/>
              <a:gd name="T31" fmla="*/ 62 h 174"/>
              <a:gd name="T32" fmla="*/ 216 w 217"/>
              <a:gd name="T33" fmla="*/ 75 h 174"/>
              <a:gd name="T34" fmla="*/ 216 w 217"/>
              <a:gd name="T35" fmla="*/ 90 h 174"/>
              <a:gd name="T36" fmla="*/ 216 w 217"/>
              <a:gd name="T37" fmla="*/ 111 h 174"/>
              <a:gd name="T38" fmla="*/ 217 w 217"/>
              <a:gd name="T39" fmla="*/ 130 h 174"/>
              <a:gd name="T40" fmla="*/ 217 w 217"/>
              <a:gd name="T41" fmla="*/ 168 h 174"/>
              <a:gd name="T42" fmla="*/ 217 w 217"/>
              <a:gd name="T43" fmla="*/ 171 h 174"/>
              <a:gd name="T44" fmla="*/ 202 w 217"/>
              <a:gd name="T45" fmla="*/ 171 h 174"/>
              <a:gd name="T46" fmla="*/ 186 w 217"/>
              <a:gd name="T47" fmla="*/ 171 h 174"/>
              <a:gd name="T48" fmla="*/ 174 w 217"/>
              <a:gd name="T49" fmla="*/ 171 h 174"/>
              <a:gd name="T50" fmla="*/ 161 w 217"/>
              <a:gd name="T51" fmla="*/ 171 h 174"/>
              <a:gd name="T52" fmla="*/ 142 w 217"/>
              <a:gd name="T53" fmla="*/ 171 h 174"/>
              <a:gd name="T54" fmla="*/ 110 w 217"/>
              <a:gd name="T55" fmla="*/ 172 h 174"/>
              <a:gd name="T56" fmla="*/ 98 w 217"/>
              <a:gd name="T57" fmla="*/ 172 h 174"/>
              <a:gd name="T58" fmla="*/ 86 w 217"/>
              <a:gd name="T59" fmla="*/ 172 h 174"/>
              <a:gd name="T60" fmla="*/ 74 w 217"/>
              <a:gd name="T61" fmla="*/ 172 h 174"/>
              <a:gd name="T62" fmla="*/ 72 w 217"/>
              <a:gd name="T63" fmla="*/ 172 h 174"/>
              <a:gd name="T64" fmla="*/ 54 w 217"/>
              <a:gd name="T65" fmla="*/ 172 h 174"/>
              <a:gd name="T66" fmla="*/ 24 w 217"/>
              <a:gd name="T67" fmla="*/ 172 h 174"/>
              <a:gd name="T68" fmla="*/ 3 w 217"/>
              <a:gd name="T69" fmla="*/ 174 h 174"/>
              <a:gd name="T70" fmla="*/ 1 w 217"/>
              <a:gd name="T71" fmla="*/ 153 h 174"/>
              <a:gd name="T72" fmla="*/ 1 w 217"/>
              <a:gd name="T73" fmla="*/ 142 h 174"/>
              <a:gd name="T74" fmla="*/ 1 w 217"/>
              <a:gd name="T75" fmla="*/ 135 h 174"/>
              <a:gd name="T76" fmla="*/ 1 w 217"/>
              <a:gd name="T77" fmla="*/ 124 h 174"/>
              <a:gd name="T78" fmla="*/ 1 w 217"/>
              <a:gd name="T79" fmla="*/ 102 h 174"/>
              <a:gd name="T80" fmla="*/ 1 w 217"/>
              <a:gd name="T81" fmla="*/ 82 h 174"/>
              <a:gd name="T82" fmla="*/ 0 w 217"/>
              <a:gd name="T83" fmla="*/ 68 h 174"/>
              <a:gd name="T84" fmla="*/ 0 w 217"/>
              <a:gd name="T85" fmla="*/ 54 h 174"/>
              <a:gd name="T86" fmla="*/ 0 w 217"/>
              <a:gd name="T87" fmla="*/ 40 h 174"/>
              <a:gd name="T88" fmla="*/ 0 w 217"/>
              <a:gd name="T89" fmla="*/ 31 h 174"/>
              <a:gd name="T90" fmla="*/ 0 w 217"/>
              <a:gd name="T91" fmla="*/ 14 h 174"/>
              <a:gd name="T92" fmla="*/ 0 w 217"/>
              <a:gd name="T93" fmla="*/ 8 h 174"/>
              <a:gd name="T94" fmla="*/ 0 w 217"/>
              <a:gd name="T95" fmla="*/ 4 h 174"/>
              <a:gd name="T96" fmla="*/ 2 w 217"/>
              <a:gd name="T97" fmla="*/ 3 h 174"/>
              <a:gd name="T98" fmla="*/ 7 w 217"/>
              <a:gd name="T99" fmla="*/ 3 h 174"/>
              <a:gd name="T100" fmla="*/ 27 w 217"/>
              <a:gd name="T101" fmla="*/ 3 h 174"/>
              <a:gd name="T102" fmla="*/ 41 w 217"/>
              <a:gd name="T103" fmla="*/ 3 h 174"/>
              <a:gd name="T104" fmla="*/ 66 w 217"/>
              <a:gd name="T105" fmla="*/ 2 h 174"/>
              <a:gd name="T106" fmla="*/ 75 w 217"/>
              <a:gd name="T107" fmla="*/ 1 h 174"/>
              <a:gd name="T108" fmla="*/ 100 w 217"/>
              <a:gd name="T109" fmla="*/ 1 h 174"/>
              <a:gd name="T110" fmla="*/ 114 w 217"/>
              <a:gd name="T111" fmla="*/ 1 h 174"/>
              <a:gd name="T112" fmla="*/ 136 w 217"/>
              <a:gd name="T113" fmla="*/ 1 h 174"/>
              <a:gd name="T114" fmla="*/ 146 w 217"/>
              <a:gd name="T115" fmla="*/ 1 h 174"/>
              <a:gd name="T116" fmla="*/ 161 w 217"/>
              <a:gd name="T117" fmla="*/ 0 h 174"/>
              <a:gd name="T118" fmla="*/ 176 w 217"/>
              <a:gd name="T119" fmla="*/ 0 h 174"/>
              <a:gd name="T120" fmla="*/ 183 w 217"/>
              <a:gd name="T121" fmla="*/ 0 h 17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7" h="174">
                <a:moveTo>
                  <a:pt x="185" y="1"/>
                </a:moveTo>
                <a:lnTo>
                  <a:pt x="185" y="1"/>
                </a:lnTo>
                <a:lnTo>
                  <a:pt x="184" y="1"/>
                </a:lnTo>
                <a:lnTo>
                  <a:pt x="184" y="2"/>
                </a:lnTo>
                <a:lnTo>
                  <a:pt x="185" y="2"/>
                </a:lnTo>
                <a:lnTo>
                  <a:pt x="186" y="2"/>
                </a:lnTo>
                <a:lnTo>
                  <a:pt x="187" y="1"/>
                </a:lnTo>
                <a:lnTo>
                  <a:pt x="187" y="2"/>
                </a:lnTo>
                <a:lnTo>
                  <a:pt x="188" y="2"/>
                </a:lnTo>
                <a:lnTo>
                  <a:pt x="188" y="3"/>
                </a:lnTo>
                <a:lnTo>
                  <a:pt x="190" y="3"/>
                </a:lnTo>
                <a:lnTo>
                  <a:pt x="191" y="3"/>
                </a:lnTo>
                <a:lnTo>
                  <a:pt x="192" y="3"/>
                </a:lnTo>
                <a:lnTo>
                  <a:pt x="193" y="3"/>
                </a:lnTo>
                <a:lnTo>
                  <a:pt x="194" y="3"/>
                </a:lnTo>
                <a:lnTo>
                  <a:pt x="195" y="3"/>
                </a:lnTo>
                <a:lnTo>
                  <a:pt x="195" y="2"/>
                </a:lnTo>
                <a:lnTo>
                  <a:pt x="196" y="2"/>
                </a:lnTo>
                <a:lnTo>
                  <a:pt x="196" y="3"/>
                </a:lnTo>
                <a:lnTo>
                  <a:pt x="198" y="3"/>
                </a:lnTo>
                <a:lnTo>
                  <a:pt x="200" y="2"/>
                </a:lnTo>
                <a:lnTo>
                  <a:pt x="201" y="2"/>
                </a:lnTo>
                <a:lnTo>
                  <a:pt x="202" y="1"/>
                </a:lnTo>
                <a:lnTo>
                  <a:pt x="202" y="0"/>
                </a:lnTo>
                <a:lnTo>
                  <a:pt x="204" y="0"/>
                </a:lnTo>
                <a:lnTo>
                  <a:pt x="207" y="0"/>
                </a:lnTo>
                <a:lnTo>
                  <a:pt x="209" y="0"/>
                </a:lnTo>
                <a:lnTo>
                  <a:pt x="215" y="0"/>
                </a:lnTo>
                <a:lnTo>
                  <a:pt x="215" y="4"/>
                </a:lnTo>
                <a:lnTo>
                  <a:pt x="215" y="22"/>
                </a:lnTo>
                <a:lnTo>
                  <a:pt x="215" y="31"/>
                </a:lnTo>
                <a:lnTo>
                  <a:pt x="215" y="35"/>
                </a:lnTo>
                <a:lnTo>
                  <a:pt x="215" y="36"/>
                </a:lnTo>
                <a:lnTo>
                  <a:pt x="215" y="40"/>
                </a:lnTo>
                <a:lnTo>
                  <a:pt x="215" y="49"/>
                </a:lnTo>
                <a:lnTo>
                  <a:pt x="216" y="54"/>
                </a:lnTo>
                <a:lnTo>
                  <a:pt x="216" y="62"/>
                </a:lnTo>
                <a:lnTo>
                  <a:pt x="216" y="63"/>
                </a:lnTo>
                <a:lnTo>
                  <a:pt x="216" y="71"/>
                </a:lnTo>
                <a:lnTo>
                  <a:pt x="216" y="75"/>
                </a:lnTo>
                <a:lnTo>
                  <a:pt x="216" y="76"/>
                </a:lnTo>
                <a:lnTo>
                  <a:pt x="216" y="81"/>
                </a:lnTo>
                <a:lnTo>
                  <a:pt x="216" y="86"/>
                </a:lnTo>
                <a:lnTo>
                  <a:pt x="216" y="90"/>
                </a:lnTo>
                <a:lnTo>
                  <a:pt x="216" y="92"/>
                </a:lnTo>
                <a:lnTo>
                  <a:pt x="216" y="98"/>
                </a:lnTo>
                <a:lnTo>
                  <a:pt x="216" y="99"/>
                </a:lnTo>
                <a:lnTo>
                  <a:pt x="216" y="103"/>
                </a:lnTo>
                <a:lnTo>
                  <a:pt x="216" y="111"/>
                </a:lnTo>
                <a:lnTo>
                  <a:pt x="216" y="112"/>
                </a:lnTo>
                <a:lnTo>
                  <a:pt x="216" y="116"/>
                </a:lnTo>
                <a:lnTo>
                  <a:pt x="217" y="116"/>
                </a:lnTo>
                <a:lnTo>
                  <a:pt x="217" y="118"/>
                </a:lnTo>
                <a:lnTo>
                  <a:pt x="217" y="119"/>
                </a:lnTo>
                <a:lnTo>
                  <a:pt x="217" y="130"/>
                </a:lnTo>
                <a:lnTo>
                  <a:pt x="217" y="148"/>
                </a:lnTo>
                <a:lnTo>
                  <a:pt x="217" y="155"/>
                </a:lnTo>
                <a:lnTo>
                  <a:pt x="217" y="167"/>
                </a:lnTo>
                <a:lnTo>
                  <a:pt x="217" y="168"/>
                </a:lnTo>
                <a:lnTo>
                  <a:pt x="217" y="169"/>
                </a:lnTo>
                <a:lnTo>
                  <a:pt x="217" y="171"/>
                </a:lnTo>
                <a:lnTo>
                  <a:pt x="216" y="171"/>
                </a:lnTo>
                <a:lnTo>
                  <a:pt x="214" y="171"/>
                </a:lnTo>
                <a:lnTo>
                  <a:pt x="212" y="171"/>
                </a:lnTo>
                <a:lnTo>
                  <a:pt x="208" y="171"/>
                </a:lnTo>
                <a:lnTo>
                  <a:pt x="203" y="171"/>
                </a:lnTo>
                <a:lnTo>
                  <a:pt x="202" y="171"/>
                </a:lnTo>
                <a:lnTo>
                  <a:pt x="201" y="171"/>
                </a:lnTo>
                <a:lnTo>
                  <a:pt x="191" y="171"/>
                </a:lnTo>
                <a:lnTo>
                  <a:pt x="190" y="171"/>
                </a:lnTo>
                <a:lnTo>
                  <a:pt x="187" y="171"/>
                </a:lnTo>
                <a:lnTo>
                  <a:pt x="186" y="171"/>
                </a:lnTo>
                <a:lnTo>
                  <a:pt x="185" y="171"/>
                </a:lnTo>
                <a:lnTo>
                  <a:pt x="184" y="171"/>
                </a:lnTo>
                <a:lnTo>
                  <a:pt x="183" y="171"/>
                </a:lnTo>
                <a:lnTo>
                  <a:pt x="179" y="171"/>
                </a:lnTo>
                <a:lnTo>
                  <a:pt x="176" y="171"/>
                </a:lnTo>
                <a:lnTo>
                  <a:pt x="174" y="171"/>
                </a:lnTo>
                <a:lnTo>
                  <a:pt x="172" y="171"/>
                </a:lnTo>
                <a:lnTo>
                  <a:pt x="171" y="171"/>
                </a:lnTo>
                <a:lnTo>
                  <a:pt x="162" y="171"/>
                </a:lnTo>
                <a:lnTo>
                  <a:pt x="161" y="171"/>
                </a:lnTo>
                <a:lnTo>
                  <a:pt x="160" y="171"/>
                </a:lnTo>
                <a:lnTo>
                  <a:pt x="151" y="171"/>
                </a:lnTo>
                <a:lnTo>
                  <a:pt x="147" y="171"/>
                </a:lnTo>
                <a:lnTo>
                  <a:pt x="143" y="171"/>
                </a:lnTo>
                <a:lnTo>
                  <a:pt x="142" y="171"/>
                </a:lnTo>
                <a:lnTo>
                  <a:pt x="142" y="172"/>
                </a:lnTo>
                <a:lnTo>
                  <a:pt x="140" y="172"/>
                </a:lnTo>
                <a:lnTo>
                  <a:pt x="130" y="172"/>
                </a:lnTo>
                <a:lnTo>
                  <a:pt x="113" y="172"/>
                </a:lnTo>
                <a:lnTo>
                  <a:pt x="111" y="172"/>
                </a:lnTo>
                <a:lnTo>
                  <a:pt x="110" y="172"/>
                </a:lnTo>
                <a:lnTo>
                  <a:pt x="108" y="172"/>
                </a:lnTo>
                <a:lnTo>
                  <a:pt x="106" y="172"/>
                </a:lnTo>
                <a:lnTo>
                  <a:pt x="105" y="172"/>
                </a:lnTo>
                <a:lnTo>
                  <a:pt x="103" y="172"/>
                </a:lnTo>
                <a:lnTo>
                  <a:pt x="98" y="172"/>
                </a:lnTo>
                <a:lnTo>
                  <a:pt x="97" y="172"/>
                </a:lnTo>
                <a:lnTo>
                  <a:pt x="96" y="172"/>
                </a:lnTo>
                <a:lnTo>
                  <a:pt x="95" y="172"/>
                </a:lnTo>
                <a:lnTo>
                  <a:pt x="86" y="172"/>
                </a:lnTo>
                <a:lnTo>
                  <a:pt x="84" y="172"/>
                </a:lnTo>
                <a:lnTo>
                  <a:pt x="79" y="172"/>
                </a:lnTo>
                <a:lnTo>
                  <a:pt x="78" y="172"/>
                </a:lnTo>
                <a:lnTo>
                  <a:pt x="76" y="172"/>
                </a:lnTo>
                <a:lnTo>
                  <a:pt x="74" y="172"/>
                </a:lnTo>
                <a:lnTo>
                  <a:pt x="73" y="172"/>
                </a:lnTo>
                <a:lnTo>
                  <a:pt x="72" y="172"/>
                </a:lnTo>
                <a:lnTo>
                  <a:pt x="70" y="172"/>
                </a:lnTo>
                <a:lnTo>
                  <a:pt x="65" y="172"/>
                </a:lnTo>
                <a:lnTo>
                  <a:pt x="64" y="172"/>
                </a:lnTo>
                <a:lnTo>
                  <a:pt x="59" y="172"/>
                </a:lnTo>
                <a:lnTo>
                  <a:pt x="55" y="172"/>
                </a:lnTo>
                <a:lnTo>
                  <a:pt x="54" y="172"/>
                </a:lnTo>
                <a:lnTo>
                  <a:pt x="52" y="172"/>
                </a:lnTo>
                <a:lnTo>
                  <a:pt x="47" y="172"/>
                </a:lnTo>
                <a:lnTo>
                  <a:pt x="39" y="172"/>
                </a:lnTo>
                <a:lnTo>
                  <a:pt x="33" y="172"/>
                </a:lnTo>
                <a:lnTo>
                  <a:pt x="31" y="172"/>
                </a:lnTo>
                <a:lnTo>
                  <a:pt x="24" y="172"/>
                </a:lnTo>
                <a:lnTo>
                  <a:pt x="17" y="174"/>
                </a:lnTo>
                <a:lnTo>
                  <a:pt x="14" y="174"/>
                </a:lnTo>
                <a:lnTo>
                  <a:pt x="11" y="174"/>
                </a:lnTo>
                <a:lnTo>
                  <a:pt x="9" y="174"/>
                </a:lnTo>
                <a:lnTo>
                  <a:pt x="7" y="174"/>
                </a:lnTo>
                <a:lnTo>
                  <a:pt x="3" y="174"/>
                </a:lnTo>
                <a:lnTo>
                  <a:pt x="1" y="174"/>
                </a:lnTo>
                <a:lnTo>
                  <a:pt x="1" y="169"/>
                </a:lnTo>
                <a:lnTo>
                  <a:pt x="1" y="162"/>
                </a:lnTo>
                <a:lnTo>
                  <a:pt x="1" y="158"/>
                </a:lnTo>
                <a:lnTo>
                  <a:pt x="1" y="154"/>
                </a:lnTo>
                <a:lnTo>
                  <a:pt x="1" y="153"/>
                </a:lnTo>
                <a:lnTo>
                  <a:pt x="1" y="146"/>
                </a:lnTo>
                <a:lnTo>
                  <a:pt x="1" y="145"/>
                </a:lnTo>
                <a:lnTo>
                  <a:pt x="1" y="143"/>
                </a:lnTo>
                <a:lnTo>
                  <a:pt x="1" y="142"/>
                </a:lnTo>
                <a:lnTo>
                  <a:pt x="1" y="140"/>
                </a:lnTo>
                <a:lnTo>
                  <a:pt x="1" y="139"/>
                </a:lnTo>
                <a:lnTo>
                  <a:pt x="1" y="137"/>
                </a:lnTo>
                <a:lnTo>
                  <a:pt x="1" y="135"/>
                </a:lnTo>
                <a:lnTo>
                  <a:pt x="1" y="134"/>
                </a:lnTo>
                <a:lnTo>
                  <a:pt x="1" y="131"/>
                </a:lnTo>
                <a:lnTo>
                  <a:pt x="1" y="129"/>
                </a:lnTo>
                <a:lnTo>
                  <a:pt x="1" y="124"/>
                </a:lnTo>
                <a:lnTo>
                  <a:pt x="1" y="119"/>
                </a:lnTo>
                <a:lnTo>
                  <a:pt x="1" y="118"/>
                </a:lnTo>
                <a:lnTo>
                  <a:pt x="1" y="114"/>
                </a:lnTo>
                <a:lnTo>
                  <a:pt x="1" y="112"/>
                </a:lnTo>
                <a:lnTo>
                  <a:pt x="1" y="106"/>
                </a:lnTo>
                <a:lnTo>
                  <a:pt x="1" y="102"/>
                </a:lnTo>
                <a:lnTo>
                  <a:pt x="1" y="100"/>
                </a:lnTo>
                <a:lnTo>
                  <a:pt x="1" y="98"/>
                </a:lnTo>
                <a:lnTo>
                  <a:pt x="1" y="95"/>
                </a:lnTo>
                <a:lnTo>
                  <a:pt x="1" y="90"/>
                </a:lnTo>
                <a:lnTo>
                  <a:pt x="1" y="87"/>
                </a:lnTo>
                <a:lnTo>
                  <a:pt x="1" y="82"/>
                </a:lnTo>
                <a:lnTo>
                  <a:pt x="0" y="79"/>
                </a:lnTo>
                <a:lnTo>
                  <a:pt x="0" y="78"/>
                </a:lnTo>
                <a:lnTo>
                  <a:pt x="0" y="75"/>
                </a:lnTo>
                <a:lnTo>
                  <a:pt x="0" y="68"/>
                </a:lnTo>
                <a:lnTo>
                  <a:pt x="0" y="63"/>
                </a:lnTo>
                <a:lnTo>
                  <a:pt x="0" y="58"/>
                </a:lnTo>
                <a:lnTo>
                  <a:pt x="0" y="55"/>
                </a:lnTo>
                <a:lnTo>
                  <a:pt x="0" y="54"/>
                </a:lnTo>
                <a:lnTo>
                  <a:pt x="0" y="52"/>
                </a:lnTo>
                <a:lnTo>
                  <a:pt x="0" y="51"/>
                </a:lnTo>
                <a:lnTo>
                  <a:pt x="0" y="48"/>
                </a:lnTo>
                <a:lnTo>
                  <a:pt x="0" y="42"/>
                </a:lnTo>
                <a:lnTo>
                  <a:pt x="0" y="40"/>
                </a:lnTo>
                <a:lnTo>
                  <a:pt x="0" y="39"/>
                </a:lnTo>
                <a:lnTo>
                  <a:pt x="0" y="34"/>
                </a:lnTo>
                <a:lnTo>
                  <a:pt x="0" y="33"/>
                </a:lnTo>
                <a:lnTo>
                  <a:pt x="0" y="32"/>
                </a:lnTo>
                <a:lnTo>
                  <a:pt x="0" y="31"/>
                </a:lnTo>
                <a:lnTo>
                  <a:pt x="0" y="27"/>
                </a:lnTo>
                <a:lnTo>
                  <a:pt x="0" y="22"/>
                </a:lnTo>
                <a:lnTo>
                  <a:pt x="0" y="20"/>
                </a:lnTo>
                <a:lnTo>
                  <a:pt x="0" y="18"/>
                </a:lnTo>
                <a:lnTo>
                  <a:pt x="0" y="14"/>
                </a:lnTo>
                <a:lnTo>
                  <a:pt x="0" y="12"/>
                </a:lnTo>
                <a:lnTo>
                  <a:pt x="0" y="10"/>
                </a:lnTo>
                <a:lnTo>
                  <a:pt x="0" y="9"/>
                </a:lnTo>
                <a:lnTo>
                  <a:pt x="0" y="8"/>
                </a:lnTo>
                <a:lnTo>
                  <a:pt x="0" y="7"/>
                </a:lnTo>
                <a:lnTo>
                  <a:pt x="0" y="6"/>
                </a:lnTo>
                <a:lnTo>
                  <a:pt x="0" y="4"/>
                </a:lnTo>
                <a:lnTo>
                  <a:pt x="0" y="3"/>
                </a:lnTo>
                <a:lnTo>
                  <a:pt x="1" y="3"/>
                </a:lnTo>
                <a:lnTo>
                  <a:pt x="2" y="3"/>
                </a:lnTo>
                <a:lnTo>
                  <a:pt x="3" y="3"/>
                </a:lnTo>
                <a:lnTo>
                  <a:pt x="6" y="3"/>
                </a:lnTo>
                <a:lnTo>
                  <a:pt x="7" y="3"/>
                </a:lnTo>
                <a:lnTo>
                  <a:pt x="8" y="3"/>
                </a:lnTo>
                <a:lnTo>
                  <a:pt x="9" y="3"/>
                </a:lnTo>
                <a:lnTo>
                  <a:pt x="19" y="3"/>
                </a:lnTo>
                <a:lnTo>
                  <a:pt x="27" y="3"/>
                </a:lnTo>
                <a:lnTo>
                  <a:pt x="28" y="3"/>
                </a:lnTo>
                <a:lnTo>
                  <a:pt x="30" y="3"/>
                </a:lnTo>
                <a:lnTo>
                  <a:pt x="34" y="3"/>
                </a:lnTo>
                <a:lnTo>
                  <a:pt x="36" y="3"/>
                </a:lnTo>
                <a:lnTo>
                  <a:pt x="40" y="3"/>
                </a:lnTo>
                <a:lnTo>
                  <a:pt x="41" y="3"/>
                </a:lnTo>
                <a:lnTo>
                  <a:pt x="44" y="3"/>
                </a:lnTo>
                <a:lnTo>
                  <a:pt x="46" y="3"/>
                </a:lnTo>
                <a:lnTo>
                  <a:pt x="54" y="2"/>
                </a:lnTo>
                <a:lnTo>
                  <a:pt x="59" y="2"/>
                </a:lnTo>
                <a:lnTo>
                  <a:pt x="66" y="2"/>
                </a:lnTo>
                <a:lnTo>
                  <a:pt x="67" y="2"/>
                </a:lnTo>
                <a:lnTo>
                  <a:pt x="68" y="2"/>
                </a:lnTo>
                <a:lnTo>
                  <a:pt x="72" y="2"/>
                </a:lnTo>
                <a:lnTo>
                  <a:pt x="75" y="1"/>
                </a:lnTo>
                <a:lnTo>
                  <a:pt x="80" y="1"/>
                </a:lnTo>
                <a:lnTo>
                  <a:pt x="94" y="1"/>
                </a:lnTo>
                <a:lnTo>
                  <a:pt x="97" y="1"/>
                </a:lnTo>
                <a:lnTo>
                  <a:pt x="99" y="1"/>
                </a:lnTo>
                <a:lnTo>
                  <a:pt x="100" y="1"/>
                </a:lnTo>
                <a:lnTo>
                  <a:pt x="105" y="1"/>
                </a:lnTo>
                <a:lnTo>
                  <a:pt x="106" y="1"/>
                </a:lnTo>
                <a:lnTo>
                  <a:pt x="110" y="1"/>
                </a:lnTo>
                <a:lnTo>
                  <a:pt x="112" y="1"/>
                </a:lnTo>
                <a:lnTo>
                  <a:pt x="114" y="1"/>
                </a:lnTo>
                <a:lnTo>
                  <a:pt x="115" y="1"/>
                </a:lnTo>
                <a:lnTo>
                  <a:pt x="116" y="1"/>
                </a:lnTo>
                <a:lnTo>
                  <a:pt x="131" y="1"/>
                </a:lnTo>
                <a:lnTo>
                  <a:pt x="136" y="1"/>
                </a:lnTo>
                <a:lnTo>
                  <a:pt x="142" y="1"/>
                </a:lnTo>
                <a:lnTo>
                  <a:pt x="145" y="1"/>
                </a:lnTo>
                <a:lnTo>
                  <a:pt x="146" y="1"/>
                </a:lnTo>
                <a:lnTo>
                  <a:pt x="150" y="1"/>
                </a:lnTo>
                <a:lnTo>
                  <a:pt x="152" y="1"/>
                </a:lnTo>
                <a:lnTo>
                  <a:pt x="159" y="0"/>
                </a:lnTo>
                <a:lnTo>
                  <a:pt x="161" y="0"/>
                </a:lnTo>
                <a:lnTo>
                  <a:pt x="163" y="0"/>
                </a:lnTo>
                <a:lnTo>
                  <a:pt x="169" y="0"/>
                </a:lnTo>
                <a:lnTo>
                  <a:pt x="174" y="0"/>
                </a:lnTo>
                <a:lnTo>
                  <a:pt x="176" y="0"/>
                </a:lnTo>
                <a:lnTo>
                  <a:pt x="178" y="0"/>
                </a:lnTo>
                <a:lnTo>
                  <a:pt x="182" y="0"/>
                </a:lnTo>
                <a:lnTo>
                  <a:pt x="183" y="0"/>
                </a:lnTo>
                <a:lnTo>
                  <a:pt x="183" y="1"/>
                </a:lnTo>
                <a:lnTo>
                  <a:pt x="184" y="1"/>
                </a:lnTo>
                <a:lnTo>
                  <a:pt x="185" y="1"/>
                </a:lnTo>
                <a:close/>
              </a:path>
            </a:pathLst>
          </a:custGeom>
          <a:solidFill>
            <a:schemeClr val="tx2"/>
          </a:solidFill>
          <a:ln w="3175">
            <a:solidFill>
              <a:schemeClr val="tx1">
                <a:lumMod val="95000"/>
                <a:lumOff val="5000"/>
              </a:schemeClr>
            </a:solidFill>
            <a:prstDash val="solid"/>
            <a:round/>
            <a:headEnd/>
            <a:tailEnd/>
          </a:ln>
        </p:spPr>
        <p:txBody>
          <a:bodyPr/>
          <a:lstStyle/>
          <a:p>
            <a:endParaRPr lang="en-US" dirty="0"/>
          </a:p>
        </p:txBody>
      </p:sp>
      <p:sp>
        <p:nvSpPr>
          <p:cNvPr id="148" name="Freeform 135"/>
          <p:cNvSpPr>
            <a:spLocks/>
          </p:cNvSpPr>
          <p:nvPr/>
        </p:nvSpPr>
        <p:spPr bwMode="auto">
          <a:xfrm>
            <a:off x="5621339" y="2138713"/>
            <a:ext cx="490350" cy="571782"/>
          </a:xfrm>
          <a:custGeom>
            <a:avLst/>
            <a:gdLst>
              <a:gd name="T0" fmla="*/ 175 w 189"/>
              <a:gd name="T1" fmla="*/ 0 h 260"/>
              <a:gd name="T2" fmla="*/ 188 w 189"/>
              <a:gd name="T3" fmla="*/ 11 h 260"/>
              <a:gd name="T4" fmla="*/ 188 w 189"/>
              <a:gd name="T5" fmla="*/ 32 h 260"/>
              <a:gd name="T6" fmla="*/ 189 w 189"/>
              <a:gd name="T7" fmla="*/ 60 h 260"/>
              <a:gd name="T8" fmla="*/ 189 w 189"/>
              <a:gd name="T9" fmla="*/ 90 h 260"/>
              <a:gd name="T10" fmla="*/ 189 w 189"/>
              <a:gd name="T11" fmla="*/ 113 h 260"/>
              <a:gd name="T12" fmla="*/ 189 w 189"/>
              <a:gd name="T13" fmla="*/ 131 h 260"/>
              <a:gd name="T14" fmla="*/ 179 w 189"/>
              <a:gd name="T15" fmla="*/ 152 h 260"/>
              <a:gd name="T16" fmla="*/ 179 w 189"/>
              <a:gd name="T17" fmla="*/ 181 h 260"/>
              <a:gd name="T18" fmla="*/ 166 w 189"/>
              <a:gd name="T19" fmla="*/ 205 h 260"/>
              <a:gd name="T20" fmla="*/ 128 w 189"/>
              <a:gd name="T21" fmla="*/ 206 h 260"/>
              <a:gd name="T22" fmla="*/ 125 w 189"/>
              <a:gd name="T23" fmla="*/ 246 h 260"/>
              <a:gd name="T24" fmla="*/ 99 w 189"/>
              <a:gd name="T25" fmla="*/ 260 h 260"/>
              <a:gd name="T26" fmla="*/ 71 w 189"/>
              <a:gd name="T27" fmla="*/ 258 h 260"/>
              <a:gd name="T28" fmla="*/ 71 w 189"/>
              <a:gd name="T29" fmla="*/ 230 h 260"/>
              <a:gd name="T30" fmla="*/ 71 w 189"/>
              <a:gd name="T31" fmla="*/ 172 h 260"/>
              <a:gd name="T32" fmla="*/ 69 w 189"/>
              <a:gd name="T33" fmla="*/ 152 h 260"/>
              <a:gd name="T34" fmla="*/ 47 w 189"/>
              <a:gd name="T35" fmla="*/ 152 h 260"/>
              <a:gd name="T36" fmla="*/ 28 w 189"/>
              <a:gd name="T37" fmla="*/ 152 h 260"/>
              <a:gd name="T38" fmla="*/ 0 w 189"/>
              <a:gd name="T39" fmla="*/ 152 h 260"/>
              <a:gd name="T40" fmla="*/ 0 w 189"/>
              <a:gd name="T41" fmla="*/ 116 h 260"/>
              <a:gd name="T42" fmla="*/ 0 w 189"/>
              <a:gd name="T43" fmla="*/ 76 h 260"/>
              <a:gd name="T44" fmla="*/ 0 w 189"/>
              <a:gd name="T45" fmla="*/ 61 h 260"/>
              <a:gd name="T46" fmla="*/ 4 w 189"/>
              <a:gd name="T47" fmla="*/ 59 h 260"/>
              <a:gd name="T48" fmla="*/ 8 w 189"/>
              <a:gd name="T49" fmla="*/ 60 h 260"/>
              <a:gd name="T50" fmla="*/ 14 w 189"/>
              <a:gd name="T51" fmla="*/ 61 h 260"/>
              <a:gd name="T52" fmla="*/ 15 w 189"/>
              <a:gd name="T53" fmla="*/ 62 h 260"/>
              <a:gd name="T54" fmla="*/ 19 w 189"/>
              <a:gd name="T55" fmla="*/ 61 h 260"/>
              <a:gd name="T56" fmla="*/ 21 w 189"/>
              <a:gd name="T57" fmla="*/ 58 h 260"/>
              <a:gd name="T58" fmla="*/ 23 w 189"/>
              <a:gd name="T59" fmla="*/ 56 h 260"/>
              <a:gd name="T60" fmla="*/ 24 w 189"/>
              <a:gd name="T61" fmla="*/ 53 h 260"/>
              <a:gd name="T62" fmla="*/ 28 w 189"/>
              <a:gd name="T63" fmla="*/ 50 h 260"/>
              <a:gd name="T64" fmla="*/ 31 w 189"/>
              <a:gd name="T65" fmla="*/ 49 h 260"/>
              <a:gd name="T66" fmla="*/ 36 w 189"/>
              <a:gd name="T67" fmla="*/ 48 h 260"/>
              <a:gd name="T68" fmla="*/ 39 w 189"/>
              <a:gd name="T69" fmla="*/ 44 h 260"/>
              <a:gd name="T70" fmla="*/ 44 w 189"/>
              <a:gd name="T71" fmla="*/ 42 h 260"/>
              <a:gd name="T72" fmla="*/ 46 w 189"/>
              <a:gd name="T73" fmla="*/ 40 h 260"/>
              <a:gd name="T74" fmla="*/ 51 w 189"/>
              <a:gd name="T75" fmla="*/ 40 h 260"/>
              <a:gd name="T76" fmla="*/ 58 w 189"/>
              <a:gd name="T77" fmla="*/ 40 h 260"/>
              <a:gd name="T78" fmla="*/ 62 w 189"/>
              <a:gd name="T79" fmla="*/ 32 h 260"/>
              <a:gd name="T80" fmla="*/ 63 w 189"/>
              <a:gd name="T81" fmla="*/ 27 h 260"/>
              <a:gd name="T82" fmla="*/ 69 w 189"/>
              <a:gd name="T83" fmla="*/ 24 h 260"/>
              <a:gd name="T84" fmla="*/ 72 w 189"/>
              <a:gd name="T85" fmla="*/ 21 h 260"/>
              <a:gd name="T86" fmla="*/ 78 w 189"/>
              <a:gd name="T87" fmla="*/ 18 h 260"/>
              <a:gd name="T88" fmla="*/ 80 w 189"/>
              <a:gd name="T89" fmla="*/ 19 h 260"/>
              <a:gd name="T90" fmla="*/ 86 w 189"/>
              <a:gd name="T91" fmla="*/ 16 h 260"/>
              <a:gd name="T92" fmla="*/ 91 w 189"/>
              <a:gd name="T93" fmla="*/ 13 h 260"/>
              <a:gd name="T94" fmla="*/ 96 w 189"/>
              <a:gd name="T95" fmla="*/ 10 h 260"/>
              <a:gd name="T96" fmla="*/ 101 w 189"/>
              <a:gd name="T97" fmla="*/ 9 h 260"/>
              <a:gd name="T98" fmla="*/ 106 w 189"/>
              <a:gd name="T99" fmla="*/ 10 h 260"/>
              <a:gd name="T100" fmla="*/ 114 w 189"/>
              <a:gd name="T101" fmla="*/ 9 h 260"/>
              <a:gd name="T102" fmla="*/ 119 w 189"/>
              <a:gd name="T103" fmla="*/ 4 h 260"/>
              <a:gd name="T104" fmla="*/ 124 w 189"/>
              <a:gd name="T105" fmla="*/ 3 h 260"/>
              <a:gd name="T106" fmla="*/ 130 w 189"/>
              <a:gd name="T107" fmla="*/ 3 h 260"/>
              <a:gd name="T108" fmla="*/ 135 w 189"/>
              <a:gd name="T109" fmla="*/ 2 h 260"/>
              <a:gd name="T110" fmla="*/ 141 w 189"/>
              <a:gd name="T111" fmla="*/ 1 h 260"/>
              <a:gd name="T112" fmla="*/ 155 w 189"/>
              <a:gd name="T113" fmla="*/ 0 h 26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89" h="260">
                <a:moveTo>
                  <a:pt x="166" y="0"/>
                </a:moveTo>
                <a:lnTo>
                  <a:pt x="167" y="0"/>
                </a:lnTo>
                <a:lnTo>
                  <a:pt x="168" y="0"/>
                </a:lnTo>
                <a:lnTo>
                  <a:pt x="170" y="0"/>
                </a:lnTo>
                <a:lnTo>
                  <a:pt x="171" y="0"/>
                </a:lnTo>
                <a:lnTo>
                  <a:pt x="173" y="0"/>
                </a:lnTo>
                <a:lnTo>
                  <a:pt x="174" y="0"/>
                </a:lnTo>
                <a:lnTo>
                  <a:pt x="175" y="0"/>
                </a:lnTo>
                <a:lnTo>
                  <a:pt x="176" y="0"/>
                </a:lnTo>
                <a:lnTo>
                  <a:pt x="178" y="0"/>
                </a:lnTo>
                <a:lnTo>
                  <a:pt x="187" y="0"/>
                </a:lnTo>
                <a:lnTo>
                  <a:pt x="188" y="0"/>
                </a:lnTo>
                <a:lnTo>
                  <a:pt x="188" y="5"/>
                </a:lnTo>
                <a:lnTo>
                  <a:pt x="188" y="9"/>
                </a:lnTo>
                <a:lnTo>
                  <a:pt x="188" y="10"/>
                </a:lnTo>
                <a:lnTo>
                  <a:pt x="188" y="11"/>
                </a:lnTo>
                <a:lnTo>
                  <a:pt x="188" y="12"/>
                </a:lnTo>
                <a:lnTo>
                  <a:pt x="188" y="17"/>
                </a:lnTo>
                <a:lnTo>
                  <a:pt x="188" y="18"/>
                </a:lnTo>
                <a:lnTo>
                  <a:pt x="188" y="20"/>
                </a:lnTo>
                <a:lnTo>
                  <a:pt x="188" y="26"/>
                </a:lnTo>
                <a:lnTo>
                  <a:pt x="188" y="29"/>
                </a:lnTo>
                <a:lnTo>
                  <a:pt x="188" y="30"/>
                </a:lnTo>
                <a:lnTo>
                  <a:pt x="188" y="32"/>
                </a:lnTo>
                <a:lnTo>
                  <a:pt x="188" y="33"/>
                </a:lnTo>
                <a:lnTo>
                  <a:pt x="188" y="36"/>
                </a:lnTo>
                <a:lnTo>
                  <a:pt x="188" y="41"/>
                </a:lnTo>
                <a:lnTo>
                  <a:pt x="188" y="46"/>
                </a:lnTo>
                <a:lnTo>
                  <a:pt x="188" y="53"/>
                </a:lnTo>
                <a:lnTo>
                  <a:pt x="188" y="56"/>
                </a:lnTo>
                <a:lnTo>
                  <a:pt x="188" y="57"/>
                </a:lnTo>
                <a:lnTo>
                  <a:pt x="189" y="60"/>
                </a:lnTo>
                <a:lnTo>
                  <a:pt x="189" y="65"/>
                </a:lnTo>
                <a:lnTo>
                  <a:pt x="189" y="68"/>
                </a:lnTo>
                <a:lnTo>
                  <a:pt x="189" y="73"/>
                </a:lnTo>
                <a:lnTo>
                  <a:pt x="189" y="76"/>
                </a:lnTo>
                <a:lnTo>
                  <a:pt x="189" y="78"/>
                </a:lnTo>
                <a:lnTo>
                  <a:pt x="189" y="80"/>
                </a:lnTo>
                <a:lnTo>
                  <a:pt x="189" y="84"/>
                </a:lnTo>
                <a:lnTo>
                  <a:pt x="189" y="90"/>
                </a:lnTo>
                <a:lnTo>
                  <a:pt x="189" y="92"/>
                </a:lnTo>
                <a:lnTo>
                  <a:pt x="189" y="96"/>
                </a:lnTo>
                <a:lnTo>
                  <a:pt x="189" y="97"/>
                </a:lnTo>
                <a:lnTo>
                  <a:pt x="189" y="102"/>
                </a:lnTo>
                <a:lnTo>
                  <a:pt x="189" y="107"/>
                </a:lnTo>
                <a:lnTo>
                  <a:pt x="189" y="109"/>
                </a:lnTo>
                <a:lnTo>
                  <a:pt x="189" y="112"/>
                </a:lnTo>
                <a:lnTo>
                  <a:pt x="189" y="113"/>
                </a:lnTo>
                <a:lnTo>
                  <a:pt x="189" y="115"/>
                </a:lnTo>
                <a:lnTo>
                  <a:pt x="189" y="117"/>
                </a:lnTo>
                <a:lnTo>
                  <a:pt x="189" y="118"/>
                </a:lnTo>
                <a:lnTo>
                  <a:pt x="189" y="120"/>
                </a:lnTo>
                <a:lnTo>
                  <a:pt x="189" y="121"/>
                </a:lnTo>
                <a:lnTo>
                  <a:pt x="189" y="123"/>
                </a:lnTo>
                <a:lnTo>
                  <a:pt x="189" y="124"/>
                </a:lnTo>
                <a:lnTo>
                  <a:pt x="189" y="131"/>
                </a:lnTo>
                <a:lnTo>
                  <a:pt x="189" y="132"/>
                </a:lnTo>
                <a:lnTo>
                  <a:pt x="189" y="136"/>
                </a:lnTo>
                <a:lnTo>
                  <a:pt x="189" y="140"/>
                </a:lnTo>
                <a:lnTo>
                  <a:pt x="189" y="147"/>
                </a:lnTo>
                <a:lnTo>
                  <a:pt x="189" y="152"/>
                </a:lnTo>
                <a:lnTo>
                  <a:pt x="182" y="152"/>
                </a:lnTo>
                <a:lnTo>
                  <a:pt x="180" y="152"/>
                </a:lnTo>
                <a:lnTo>
                  <a:pt x="179" y="152"/>
                </a:lnTo>
                <a:lnTo>
                  <a:pt x="179" y="153"/>
                </a:lnTo>
                <a:lnTo>
                  <a:pt x="179" y="160"/>
                </a:lnTo>
                <a:lnTo>
                  <a:pt x="179" y="162"/>
                </a:lnTo>
                <a:lnTo>
                  <a:pt x="179" y="169"/>
                </a:lnTo>
                <a:lnTo>
                  <a:pt x="179" y="171"/>
                </a:lnTo>
                <a:lnTo>
                  <a:pt x="179" y="173"/>
                </a:lnTo>
                <a:lnTo>
                  <a:pt x="179" y="177"/>
                </a:lnTo>
                <a:lnTo>
                  <a:pt x="179" y="181"/>
                </a:lnTo>
                <a:lnTo>
                  <a:pt x="179" y="194"/>
                </a:lnTo>
                <a:lnTo>
                  <a:pt x="179" y="205"/>
                </a:lnTo>
                <a:lnTo>
                  <a:pt x="176" y="205"/>
                </a:lnTo>
                <a:lnTo>
                  <a:pt x="171" y="205"/>
                </a:lnTo>
                <a:lnTo>
                  <a:pt x="170" y="205"/>
                </a:lnTo>
                <a:lnTo>
                  <a:pt x="168" y="205"/>
                </a:lnTo>
                <a:lnTo>
                  <a:pt x="167" y="205"/>
                </a:lnTo>
                <a:lnTo>
                  <a:pt x="166" y="205"/>
                </a:lnTo>
                <a:lnTo>
                  <a:pt x="162" y="205"/>
                </a:lnTo>
                <a:lnTo>
                  <a:pt x="160" y="205"/>
                </a:lnTo>
                <a:lnTo>
                  <a:pt x="157" y="205"/>
                </a:lnTo>
                <a:lnTo>
                  <a:pt x="155" y="205"/>
                </a:lnTo>
                <a:lnTo>
                  <a:pt x="143" y="205"/>
                </a:lnTo>
                <a:lnTo>
                  <a:pt x="138" y="205"/>
                </a:lnTo>
                <a:lnTo>
                  <a:pt x="132" y="206"/>
                </a:lnTo>
                <a:lnTo>
                  <a:pt x="128" y="206"/>
                </a:lnTo>
                <a:lnTo>
                  <a:pt x="125" y="206"/>
                </a:lnTo>
                <a:lnTo>
                  <a:pt x="125" y="210"/>
                </a:lnTo>
                <a:lnTo>
                  <a:pt x="125" y="211"/>
                </a:lnTo>
                <a:lnTo>
                  <a:pt x="125" y="220"/>
                </a:lnTo>
                <a:lnTo>
                  <a:pt x="125" y="224"/>
                </a:lnTo>
                <a:lnTo>
                  <a:pt x="125" y="227"/>
                </a:lnTo>
                <a:lnTo>
                  <a:pt x="125" y="243"/>
                </a:lnTo>
                <a:lnTo>
                  <a:pt x="125" y="246"/>
                </a:lnTo>
                <a:lnTo>
                  <a:pt x="125" y="250"/>
                </a:lnTo>
                <a:lnTo>
                  <a:pt x="125" y="251"/>
                </a:lnTo>
                <a:lnTo>
                  <a:pt x="125" y="260"/>
                </a:lnTo>
                <a:lnTo>
                  <a:pt x="120" y="260"/>
                </a:lnTo>
                <a:lnTo>
                  <a:pt x="109" y="260"/>
                </a:lnTo>
                <a:lnTo>
                  <a:pt x="107" y="260"/>
                </a:lnTo>
                <a:lnTo>
                  <a:pt x="106" y="260"/>
                </a:lnTo>
                <a:lnTo>
                  <a:pt x="99" y="260"/>
                </a:lnTo>
                <a:lnTo>
                  <a:pt x="96" y="260"/>
                </a:lnTo>
                <a:lnTo>
                  <a:pt x="88" y="260"/>
                </a:lnTo>
                <a:lnTo>
                  <a:pt x="86" y="260"/>
                </a:lnTo>
                <a:lnTo>
                  <a:pt x="84" y="260"/>
                </a:lnTo>
                <a:lnTo>
                  <a:pt x="75" y="260"/>
                </a:lnTo>
                <a:lnTo>
                  <a:pt x="72" y="260"/>
                </a:lnTo>
                <a:lnTo>
                  <a:pt x="71" y="260"/>
                </a:lnTo>
                <a:lnTo>
                  <a:pt x="71" y="258"/>
                </a:lnTo>
                <a:lnTo>
                  <a:pt x="71" y="257"/>
                </a:lnTo>
                <a:lnTo>
                  <a:pt x="71" y="251"/>
                </a:lnTo>
                <a:lnTo>
                  <a:pt x="71" y="246"/>
                </a:lnTo>
                <a:lnTo>
                  <a:pt x="71" y="243"/>
                </a:lnTo>
                <a:lnTo>
                  <a:pt x="71" y="238"/>
                </a:lnTo>
                <a:lnTo>
                  <a:pt x="71" y="237"/>
                </a:lnTo>
                <a:lnTo>
                  <a:pt x="71" y="236"/>
                </a:lnTo>
                <a:lnTo>
                  <a:pt x="71" y="230"/>
                </a:lnTo>
                <a:lnTo>
                  <a:pt x="71" y="222"/>
                </a:lnTo>
                <a:lnTo>
                  <a:pt x="71" y="216"/>
                </a:lnTo>
                <a:lnTo>
                  <a:pt x="71" y="213"/>
                </a:lnTo>
                <a:lnTo>
                  <a:pt x="71" y="205"/>
                </a:lnTo>
                <a:lnTo>
                  <a:pt x="71" y="197"/>
                </a:lnTo>
                <a:lnTo>
                  <a:pt x="71" y="192"/>
                </a:lnTo>
                <a:lnTo>
                  <a:pt x="71" y="174"/>
                </a:lnTo>
                <a:lnTo>
                  <a:pt x="71" y="172"/>
                </a:lnTo>
                <a:lnTo>
                  <a:pt x="71" y="169"/>
                </a:lnTo>
                <a:lnTo>
                  <a:pt x="71" y="163"/>
                </a:lnTo>
                <a:lnTo>
                  <a:pt x="71" y="162"/>
                </a:lnTo>
                <a:lnTo>
                  <a:pt x="71" y="160"/>
                </a:lnTo>
                <a:lnTo>
                  <a:pt x="71" y="156"/>
                </a:lnTo>
                <a:lnTo>
                  <a:pt x="71" y="155"/>
                </a:lnTo>
                <a:lnTo>
                  <a:pt x="71" y="152"/>
                </a:lnTo>
                <a:lnTo>
                  <a:pt x="69" y="152"/>
                </a:lnTo>
                <a:lnTo>
                  <a:pt x="68" y="152"/>
                </a:lnTo>
                <a:lnTo>
                  <a:pt x="63" y="152"/>
                </a:lnTo>
                <a:lnTo>
                  <a:pt x="59" y="152"/>
                </a:lnTo>
                <a:lnTo>
                  <a:pt x="58" y="152"/>
                </a:lnTo>
                <a:lnTo>
                  <a:pt x="55" y="152"/>
                </a:lnTo>
                <a:lnTo>
                  <a:pt x="54" y="152"/>
                </a:lnTo>
                <a:lnTo>
                  <a:pt x="48" y="152"/>
                </a:lnTo>
                <a:lnTo>
                  <a:pt x="47" y="152"/>
                </a:lnTo>
                <a:lnTo>
                  <a:pt x="45" y="152"/>
                </a:lnTo>
                <a:lnTo>
                  <a:pt x="42" y="152"/>
                </a:lnTo>
                <a:lnTo>
                  <a:pt x="38" y="152"/>
                </a:lnTo>
                <a:lnTo>
                  <a:pt x="35" y="152"/>
                </a:lnTo>
                <a:lnTo>
                  <a:pt x="34" y="152"/>
                </a:lnTo>
                <a:lnTo>
                  <a:pt x="30" y="152"/>
                </a:lnTo>
                <a:lnTo>
                  <a:pt x="29" y="152"/>
                </a:lnTo>
                <a:lnTo>
                  <a:pt x="28" y="152"/>
                </a:lnTo>
                <a:lnTo>
                  <a:pt x="26" y="152"/>
                </a:lnTo>
                <a:lnTo>
                  <a:pt x="24" y="152"/>
                </a:lnTo>
                <a:lnTo>
                  <a:pt x="23" y="152"/>
                </a:lnTo>
                <a:lnTo>
                  <a:pt x="15" y="152"/>
                </a:lnTo>
                <a:lnTo>
                  <a:pt x="14" y="152"/>
                </a:lnTo>
                <a:lnTo>
                  <a:pt x="11" y="152"/>
                </a:lnTo>
                <a:lnTo>
                  <a:pt x="3" y="152"/>
                </a:lnTo>
                <a:lnTo>
                  <a:pt x="0" y="152"/>
                </a:lnTo>
                <a:lnTo>
                  <a:pt x="0" y="139"/>
                </a:lnTo>
                <a:lnTo>
                  <a:pt x="0" y="137"/>
                </a:lnTo>
                <a:lnTo>
                  <a:pt x="0" y="133"/>
                </a:lnTo>
                <a:lnTo>
                  <a:pt x="0" y="132"/>
                </a:lnTo>
                <a:lnTo>
                  <a:pt x="0" y="129"/>
                </a:lnTo>
                <a:lnTo>
                  <a:pt x="0" y="128"/>
                </a:lnTo>
                <a:lnTo>
                  <a:pt x="0" y="120"/>
                </a:lnTo>
                <a:lnTo>
                  <a:pt x="0" y="116"/>
                </a:lnTo>
                <a:lnTo>
                  <a:pt x="0" y="109"/>
                </a:lnTo>
                <a:lnTo>
                  <a:pt x="0" y="99"/>
                </a:lnTo>
                <a:lnTo>
                  <a:pt x="0" y="98"/>
                </a:lnTo>
                <a:lnTo>
                  <a:pt x="0" y="97"/>
                </a:lnTo>
                <a:lnTo>
                  <a:pt x="0" y="89"/>
                </a:lnTo>
                <a:lnTo>
                  <a:pt x="0" y="84"/>
                </a:lnTo>
                <a:lnTo>
                  <a:pt x="0" y="83"/>
                </a:lnTo>
                <a:lnTo>
                  <a:pt x="0" y="76"/>
                </a:lnTo>
                <a:lnTo>
                  <a:pt x="0" y="69"/>
                </a:lnTo>
                <a:lnTo>
                  <a:pt x="0" y="68"/>
                </a:lnTo>
                <a:lnTo>
                  <a:pt x="0" y="67"/>
                </a:lnTo>
                <a:lnTo>
                  <a:pt x="0" y="61"/>
                </a:lnTo>
                <a:lnTo>
                  <a:pt x="0" y="62"/>
                </a:lnTo>
                <a:lnTo>
                  <a:pt x="2" y="62"/>
                </a:lnTo>
                <a:lnTo>
                  <a:pt x="2" y="61"/>
                </a:lnTo>
                <a:lnTo>
                  <a:pt x="0" y="61"/>
                </a:lnTo>
                <a:lnTo>
                  <a:pt x="0" y="60"/>
                </a:lnTo>
                <a:lnTo>
                  <a:pt x="2" y="61"/>
                </a:lnTo>
                <a:lnTo>
                  <a:pt x="2" y="60"/>
                </a:lnTo>
                <a:lnTo>
                  <a:pt x="2" y="59"/>
                </a:lnTo>
                <a:lnTo>
                  <a:pt x="3" y="59"/>
                </a:lnTo>
                <a:lnTo>
                  <a:pt x="3" y="58"/>
                </a:lnTo>
                <a:lnTo>
                  <a:pt x="4" y="58"/>
                </a:lnTo>
                <a:lnTo>
                  <a:pt x="4" y="59"/>
                </a:lnTo>
                <a:lnTo>
                  <a:pt x="4" y="60"/>
                </a:lnTo>
                <a:lnTo>
                  <a:pt x="5" y="60"/>
                </a:lnTo>
                <a:lnTo>
                  <a:pt x="6" y="59"/>
                </a:lnTo>
                <a:lnTo>
                  <a:pt x="6" y="58"/>
                </a:lnTo>
                <a:lnTo>
                  <a:pt x="7" y="58"/>
                </a:lnTo>
                <a:lnTo>
                  <a:pt x="7" y="59"/>
                </a:lnTo>
                <a:lnTo>
                  <a:pt x="8" y="59"/>
                </a:lnTo>
                <a:lnTo>
                  <a:pt x="8" y="60"/>
                </a:lnTo>
                <a:lnTo>
                  <a:pt x="10" y="60"/>
                </a:lnTo>
                <a:lnTo>
                  <a:pt x="10" y="59"/>
                </a:lnTo>
                <a:lnTo>
                  <a:pt x="11" y="59"/>
                </a:lnTo>
                <a:lnTo>
                  <a:pt x="11" y="60"/>
                </a:lnTo>
                <a:lnTo>
                  <a:pt x="12" y="60"/>
                </a:lnTo>
                <a:lnTo>
                  <a:pt x="13" y="61"/>
                </a:lnTo>
                <a:lnTo>
                  <a:pt x="13" y="60"/>
                </a:lnTo>
                <a:lnTo>
                  <a:pt x="14" y="61"/>
                </a:lnTo>
                <a:lnTo>
                  <a:pt x="13" y="61"/>
                </a:lnTo>
                <a:lnTo>
                  <a:pt x="13" y="62"/>
                </a:lnTo>
                <a:lnTo>
                  <a:pt x="14" y="62"/>
                </a:lnTo>
                <a:lnTo>
                  <a:pt x="14" y="61"/>
                </a:lnTo>
                <a:lnTo>
                  <a:pt x="15" y="61"/>
                </a:lnTo>
                <a:lnTo>
                  <a:pt x="15" y="62"/>
                </a:lnTo>
                <a:lnTo>
                  <a:pt x="15" y="61"/>
                </a:lnTo>
                <a:lnTo>
                  <a:pt x="15" y="62"/>
                </a:lnTo>
                <a:lnTo>
                  <a:pt x="16" y="62"/>
                </a:lnTo>
                <a:lnTo>
                  <a:pt x="16" y="64"/>
                </a:lnTo>
                <a:lnTo>
                  <a:pt x="18" y="64"/>
                </a:lnTo>
                <a:lnTo>
                  <a:pt x="18" y="62"/>
                </a:lnTo>
                <a:lnTo>
                  <a:pt x="16" y="62"/>
                </a:lnTo>
                <a:lnTo>
                  <a:pt x="16" y="61"/>
                </a:lnTo>
                <a:lnTo>
                  <a:pt x="18" y="61"/>
                </a:lnTo>
                <a:lnTo>
                  <a:pt x="19" y="61"/>
                </a:lnTo>
                <a:lnTo>
                  <a:pt x="19" y="62"/>
                </a:lnTo>
                <a:lnTo>
                  <a:pt x="19" y="61"/>
                </a:lnTo>
                <a:lnTo>
                  <a:pt x="20" y="61"/>
                </a:lnTo>
                <a:lnTo>
                  <a:pt x="21" y="61"/>
                </a:lnTo>
                <a:lnTo>
                  <a:pt x="21" y="60"/>
                </a:lnTo>
                <a:lnTo>
                  <a:pt x="22" y="60"/>
                </a:lnTo>
                <a:lnTo>
                  <a:pt x="22" y="59"/>
                </a:lnTo>
                <a:lnTo>
                  <a:pt x="21" y="58"/>
                </a:lnTo>
                <a:lnTo>
                  <a:pt x="22" y="58"/>
                </a:lnTo>
                <a:lnTo>
                  <a:pt x="22" y="59"/>
                </a:lnTo>
                <a:lnTo>
                  <a:pt x="22" y="58"/>
                </a:lnTo>
                <a:lnTo>
                  <a:pt x="23" y="58"/>
                </a:lnTo>
                <a:lnTo>
                  <a:pt x="23" y="57"/>
                </a:lnTo>
                <a:lnTo>
                  <a:pt x="22" y="57"/>
                </a:lnTo>
                <a:lnTo>
                  <a:pt x="23" y="57"/>
                </a:lnTo>
                <a:lnTo>
                  <a:pt x="23" y="56"/>
                </a:lnTo>
                <a:lnTo>
                  <a:pt x="22" y="56"/>
                </a:lnTo>
                <a:lnTo>
                  <a:pt x="22" y="54"/>
                </a:lnTo>
                <a:lnTo>
                  <a:pt x="22" y="53"/>
                </a:lnTo>
                <a:lnTo>
                  <a:pt x="23" y="53"/>
                </a:lnTo>
                <a:lnTo>
                  <a:pt x="22" y="52"/>
                </a:lnTo>
                <a:lnTo>
                  <a:pt x="23" y="52"/>
                </a:lnTo>
                <a:lnTo>
                  <a:pt x="23" y="53"/>
                </a:lnTo>
                <a:lnTo>
                  <a:pt x="24" y="53"/>
                </a:lnTo>
                <a:lnTo>
                  <a:pt x="24" y="52"/>
                </a:lnTo>
                <a:lnTo>
                  <a:pt x="24" y="51"/>
                </a:lnTo>
                <a:lnTo>
                  <a:pt x="24" y="50"/>
                </a:lnTo>
                <a:lnTo>
                  <a:pt x="26" y="51"/>
                </a:lnTo>
                <a:lnTo>
                  <a:pt x="26" y="50"/>
                </a:lnTo>
                <a:lnTo>
                  <a:pt x="27" y="51"/>
                </a:lnTo>
                <a:lnTo>
                  <a:pt x="27" y="50"/>
                </a:lnTo>
                <a:lnTo>
                  <a:pt x="28" y="50"/>
                </a:lnTo>
                <a:lnTo>
                  <a:pt x="28" y="49"/>
                </a:lnTo>
                <a:lnTo>
                  <a:pt x="28" y="50"/>
                </a:lnTo>
                <a:lnTo>
                  <a:pt x="29" y="50"/>
                </a:lnTo>
                <a:lnTo>
                  <a:pt x="29" y="49"/>
                </a:lnTo>
                <a:lnTo>
                  <a:pt x="30" y="49"/>
                </a:lnTo>
                <a:lnTo>
                  <a:pt x="30" y="50"/>
                </a:lnTo>
                <a:lnTo>
                  <a:pt x="31" y="50"/>
                </a:lnTo>
                <a:lnTo>
                  <a:pt x="31" y="49"/>
                </a:lnTo>
                <a:lnTo>
                  <a:pt x="31" y="48"/>
                </a:lnTo>
                <a:lnTo>
                  <a:pt x="31" y="49"/>
                </a:lnTo>
                <a:lnTo>
                  <a:pt x="32" y="49"/>
                </a:lnTo>
                <a:lnTo>
                  <a:pt x="34" y="49"/>
                </a:lnTo>
                <a:lnTo>
                  <a:pt x="35" y="49"/>
                </a:lnTo>
                <a:lnTo>
                  <a:pt x="35" y="48"/>
                </a:lnTo>
                <a:lnTo>
                  <a:pt x="36" y="46"/>
                </a:lnTo>
                <a:lnTo>
                  <a:pt x="36" y="48"/>
                </a:lnTo>
                <a:lnTo>
                  <a:pt x="37" y="48"/>
                </a:lnTo>
                <a:lnTo>
                  <a:pt x="38" y="46"/>
                </a:lnTo>
                <a:lnTo>
                  <a:pt x="37" y="46"/>
                </a:lnTo>
                <a:lnTo>
                  <a:pt x="37" y="45"/>
                </a:lnTo>
                <a:lnTo>
                  <a:pt x="38" y="45"/>
                </a:lnTo>
                <a:lnTo>
                  <a:pt x="37" y="44"/>
                </a:lnTo>
                <a:lnTo>
                  <a:pt x="38" y="44"/>
                </a:lnTo>
                <a:lnTo>
                  <a:pt x="39" y="44"/>
                </a:lnTo>
                <a:lnTo>
                  <a:pt x="40" y="44"/>
                </a:lnTo>
                <a:lnTo>
                  <a:pt x="40" y="43"/>
                </a:lnTo>
                <a:lnTo>
                  <a:pt x="42" y="43"/>
                </a:lnTo>
                <a:lnTo>
                  <a:pt x="42" y="42"/>
                </a:lnTo>
                <a:lnTo>
                  <a:pt x="43" y="42"/>
                </a:lnTo>
                <a:lnTo>
                  <a:pt x="43" y="43"/>
                </a:lnTo>
                <a:lnTo>
                  <a:pt x="44" y="43"/>
                </a:lnTo>
                <a:lnTo>
                  <a:pt x="44" y="42"/>
                </a:lnTo>
                <a:lnTo>
                  <a:pt x="45" y="42"/>
                </a:lnTo>
                <a:lnTo>
                  <a:pt x="45" y="41"/>
                </a:lnTo>
                <a:lnTo>
                  <a:pt x="44" y="41"/>
                </a:lnTo>
                <a:lnTo>
                  <a:pt x="45" y="41"/>
                </a:lnTo>
                <a:lnTo>
                  <a:pt x="45" y="40"/>
                </a:lnTo>
                <a:lnTo>
                  <a:pt x="44" y="40"/>
                </a:lnTo>
                <a:lnTo>
                  <a:pt x="45" y="40"/>
                </a:lnTo>
                <a:lnTo>
                  <a:pt x="46" y="40"/>
                </a:lnTo>
                <a:lnTo>
                  <a:pt x="46" y="38"/>
                </a:lnTo>
                <a:lnTo>
                  <a:pt x="47" y="38"/>
                </a:lnTo>
                <a:lnTo>
                  <a:pt x="47" y="37"/>
                </a:lnTo>
                <a:lnTo>
                  <a:pt x="48" y="37"/>
                </a:lnTo>
                <a:lnTo>
                  <a:pt x="48" y="38"/>
                </a:lnTo>
                <a:lnTo>
                  <a:pt x="50" y="38"/>
                </a:lnTo>
                <a:lnTo>
                  <a:pt x="51" y="38"/>
                </a:lnTo>
                <a:lnTo>
                  <a:pt x="51" y="40"/>
                </a:lnTo>
                <a:lnTo>
                  <a:pt x="52" y="40"/>
                </a:lnTo>
                <a:lnTo>
                  <a:pt x="52" y="38"/>
                </a:lnTo>
                <a:lnTo>
                  <a:pt x="53" y="38"/>
                </a:lnTo>
                <a:lnTo>
                  <a:pt x="54" y="38"/>
                </a:lnTo>
                <a:lnTo>
                  <a:pt x="54" y="40"/>
                </a:lnTo>
                <a:lnTo>
                  <a:pt x="55" y="40"/>
                </a:lnTo>
                <a:lnTo>
                  <a:pt x="56" y="40"/>
                </a:lnTo>
                <a:lnTo>
                  <a:pt x="58" y="40"/>
                </a:lnTo>
                <a:lnTo>
                  <a:pt x="59" y="38"/>
                </a:lnTo>
                <a:lnTo>
                  <a:pt x="60" y="38"/>
                </a:lnTo>
                <a:lnTo>
                  <a:pt x="60" y="37"/>
                </a:lnTo>
                <a:lnTo>
                  <a:pt x="60" y="36"/>
                </a:lnTo>
                <a:lnTo>
                  <a:pt x="61" y="35"/>
                </a:lnTo>
                <a:lnTo>
                  <a:pt x="61" y="34"/>
                </a:lnTo>
                <a:lnTo>
                  <a:pt x="62" y="33"/>
                </a:lnTo>
                <a:lnTo>
                  <a:pt x="62" y="32"/>
                </a:lnTo>
                <a:lnTo>
                  <a:pt x="62" y="30"/>
                </a:lnTo>
                <a:lnTo>
                  <a:pt x="63" y="30"/>
                </a:lnTo>
                <a:lnTo>
                  <a:pt x="64" y="30"/>
                </a:lnTo>
                <a:lnTo>
                  <a:pt x="64" y="29"/>
                </a:lnTo>
                <a:lnTo>
                  <a:pt x="63" y="29"/>
                </a:lnTo>
                <a:lnTo>
                  <a:pt x="64" y="29"/>
                </a:lnTo>
                <a:lnTo>
                  <a:pt x="64" y="28"/>
                </a:lnTo>
                <a:lnTo>
                  <a:pt x="63" y="27"/>
                </a:lnTo>
                <a:lnTo>
                  <a:pt x="64" y="27"/>
                </a:lnTo>
                <a:lnTo>
                  <a:pt x="66" y="27"/>
                </a:lnTo>
                <a:lnTo>
                  <a:pt x="67" y="27"/>
                </a:lnTo>
                <a:lnTo>
                  <a:pt x="68" y="27"/>
                </a:lnTo>
                <a:lnTo>
                  <a:pt x="68" y="26"/>
                </a:lnTo>
                <a:lnTo>
                  <a:pt x="68" y="25"/>
                </a:lnTo>
                <a:lnTo>
                  <a:pt x="69" y="25"/>
                </a:lnTo>
                <a:lnTo>
                  <a:pt x="69" y="24"/>
                </a:lnTo>
                <a:lnTo>
                  <a:pt x="70" y="24"/>
                </a:lnTo>
                <a:lnTo>
                  <a:pt x="69" y="22"/>
                </a:lnTo>
                <a:lnTo>
                  <a:pt x="70" y="22"/>
                </a:lnTo>
                <a:lnTo>
                  <a:pt x="70" y="21"/>
                </a:lnTo>
                <a:lnTo>
                  <a:pt x="71" y="21"/>
                </a:lnTo>
                <a:lnTo>
                  <a:pt x="71" y="22"/>
                </a:lnTo>
                <a:lnTo>
                  <a:pt x="72" y="22"/>
                </a:lnTo>
                <a:lnTo>
                  <a:pt x="72" y="21"/>
                </a:lnTo>
                <a:lnTo>
                  <a:pt x="74" y="21"/>
                </a:lnTo>
                <a:lnTo>
                  <a:pt x="75" y="21"/>
                </a:lnTo>
                <a:lnTo>
                  <a:pt x="75" y="20"/>
                </a:lnTo>
                <a:lnTo>
                  <a:pt x="76" y="20"/>
                </a:lnTo>
                <a:lnTo>
                  <a:pt x="76" y="19"/>
                </a:lnTo>
                <a:lnTo>
                  <a:pt x="77" y="19"/>
                </a:lnTo>
                <a:lnTo>
                  <a:pt x="77" y="18"/>
                </a:lnTo>
                <a:lnTo>
                  <a:pt x="78" y="18"/>
                </a:lnTo>
                <a:lnTo>
                  <a:pt x="78" y="19"/>
                </a:lnTo>
                <a:lnTo>
                  <a:pt x="79" y="19"/>
                </a:lnTo>
                <a:lnTo>
                  <a:pt x="78" y="18"/>
                </a:lnTo>
                <a:lnTo>
                  <a:pt x="79" y="18"/>
                </a:lnTo>
                <a:lnTo>
                  <a:pt x="79" y="19"/>
                </a:lnTo>
                <a:lnTo>
                  <a:pt x="79" y="18"/>
                </a:lnTo>
                <a:lnTo>
                  <a:pt x="80" y="18"/>
                </a:lnTo>
                <a:lnTo>
                  <a:pt x="80" y="19"/>
                </a:lnTo>
                <a:lnTo>
                  <a:pt x="82" y="19"/>
                </a:lnTo>
                <a:lnTo>
                  <a:pt x="82" y="18"/>
                </a:lnTo>
                <a:lnTo>
                  <a:pt x="82" y="17"/>
                </a:lnTo>
                <a:lnTo>
                  <a:pt x="83" y="17"/>
                </a:lnTo>
                <a:lnTo>
                  <a:pt x="83" y="16"/>
                </a:lnTo>
                <a:lnTo>
                  <a:pt x="84" y="16"/>
                </a:lnTo>
                <a:lnTo>
                  <a:pt x="85" y="16"/>
                </a:lnTo>
                <a:lnTo>
                  <a:pt x="86" y="16"/>
                </a:lnTo>
                <a:lnTo>
                  <a:pt x="87" y="16"/>
                </a:lnTo>
                <a:lnTo>
                  <a:pt x="87" y="14"/>
                </a:lnTo>
                <a:lnTo>
                  <a:pt x="88" y="14"/>
                </a:lnTo>
                <a:lnTo>
                  <a:pt x="88" y="16"/>
                </a:lnTo>
                <a:lnTo>
                  <a:pt x="88" y="14"/>
                </a:lnTo>
                <a:lnTo>
                  <a:pt x="90" y="14"/>
                </a:lnTo>
                <a:lnTo>
                  <a:pt x="91" y="14"/>
                </a:lnTo>
                <a:lnTo>
                  <a:pt x="91" y="13"/>
                </a:lnTo>
                <a:lnTo>
                  <a:pt x="92" y="13"/>
                </a:lnTo>
                <a:lnTo>
                  <a:pt x="93" y="13"/>
                </a:lnTo>
                <a:lnTo>
                  <a:pt x="94" y="13"/>
                </a:lnTo>
                <a:lnTo>
                  <a:pt x="94" y="12"/>
                </a:lnTo>
                <a:lnTo>
                  <a:pt x="95" y="12"/>
                </a:lnTo>
                <a:lnTo>
                  <a:pt x="96" y="12"/>
                </a:lnTo>
                <a:lnTo>
                  <a:pt x="96" y="11"/>
                </a:lnTo>
                <a:lnTo>
                  <a:pt x="96" y="10"/>
                </a:lnTo>
                <a:lnTo>
                  <a:pt x="98" y="10"/>
                </a:lnTo>
                <a:lnTo>
                  <a:pt x="98" y="11"/>
                </a:lnTo>
                <a:lnTo>
                  <a:pt x="98" y="10"/>
                </a:lnTo>
                <a:lnTo>
                  <a:pt x="99" y="11"/>
                </a:lnTo>
                <a:lnTo>
                  <a:pt x="99" y="10"/>
                </a:lnTo>
                <a:lnTo>
                  <a:pt x="99" y="9"/>
                </a:lnTo>
                <a:lnTo>
                  <a:pt x="100" y="9"/>
                </a:lnTo>
                <a:lnTo>
                  <a:pt x="101" y="9"/>
                </a:lnTo>
                <a:lnTo>
                  <a:pt x="102" y="9"/>
                </a:lnTo>
                <a:lnTo>
                  <a:pt x="102" y="10"/>
                </a:lnTo>
                <a:lnTo>
                  <a:pt x="102" y="9"/>
                </a:lnTo>
                <a:lnTo>
                  <a:pt x="102" y="10"/>
                </a:lnTo>
                <a:lnTo>
                  <a:pt x="103" y="10"/>
                </a:lnTo>
                <a:lnTo>
                  <a:pt x="103" y="9"/>
                </a:lnTo>
                <a:lnTo>
                  <a:pt x="104" y="10"/>
                </a:lnTo>
                <a:lnTo>
                  <a:pt x="106" y="10"/>
                </a:lnTo>
                <a:lnTo>
                  <a:pt x="107" y="10"/>
                </a:lnTo>
                <a:lnTo>
                  <a:pt x="108" y="10"/>
                </a:lnTo>
                <a:lnTo>
                  <a:pt x="109" y="10"/>
                </a:lnTo>
                <a:lnTo>
                  <a:pt x="110" y="10"/>
                </a:lnTo>
                <a:lnTo>
                  <a:pt x="110" y="9"/>
                </a:lnTo>
                <a:lnTo>
                  <a:pt x="111" y="9"/>
                </a:lnTo>
                <a:lnTo>
                  <a:pt x="112" y="9"/>
                </a:lnTo>
                <a:lnTo>
                  <a:pt x="114" y="9"/>
                </a:lnTo>
                <a:lnTo>
                  <a:pt x="115" y="9"/>
                </a:lnTo>
                <a:lnTo>
                  <a:pt x="116" y="8"/>
                </a:lnTo>
                <a:lnTo>
                  <a:pt x="117" y="8"/>
                </a:lnTo>
                <a:lnTo>
                  <a:pt x="117" y="6"/>
                </a:lnTo>
                <a:lnTo>
                  <a:pt x="117" y="5"/>
                </a:lnTo>
                <a:lnTo>
                  <a:pt x="118" y="5"/>
                </a:lnTo>
                <a:lnTo>
                  <a:pt x="118" y="4"/>
                </a:lnTo>
                <a:lnTo>
                  <a:pt x="119" y="4"/>
                </a:lnTo>
                <a:lnTo>
                  <a:pt x="119" y="3"/>
                </a:lnTo>
                <a:lnTo>
                  <a:pt x="120" y="3"/>
                </a:lnTo>
                <a:lnTo>
                  <a:pt x="122" y="4"/>
                </a:lnTo>
                <a:lnTo>
                  <a:pt x="123" y="4"/>
                </a:lnTo>
                <a:lnTo>
                  <a:pt x="123" y="3"/>
                </a:lnTo>
                <a:lnTo>
                  <a:pt x="124" y="3"/>
                </a:lnTo>
                <a:lnTo>
                  <a:pt x="124" y="4"/>
                </a:lnTo>
                <a:lnTo>
                  <a:pt x="124" y="3"/>
                </a:lnTo>
                <a:lnTo>
                  <a:pt x="125" y="3"/>
                </a:lnTo>
                <a:lnTo>
                  <a:pt x="125" y="4"/>
                </a:lnTo>
                <a:lnTo>
                  <a:pt x="126" y="4"/>
                </a:lnTo>
                <a:lnTo>
                  <a:pt x="127" y="4"/>
                </a:lnTo>
                <a:lnTo>
                  <a:pt x="128" y="4"/>
                </a:lnTo>
                <a:lnTo>
                  <a:pt x="128" y="3"/>
                </a:lnTo>
                <a:lnTo>
                  <a:pt x="128" y="2"/>
                </a:lnTo>
                <a:lnTo>
                  <a:pt x="130" y="3"/>
                </a:lnTo>
                <a:lnTo>
                  <a:pt x="131" y="3"/>
                </a:lnTo>
                <a:lnTo>
                  <a:pt x="131" y="2"/>
                </a:lnTo>
                <a:lnTo>
                  <a:pt x="132" y="2"/>
                </a:lnTo>
                <a:lnTo>
                  <a:pt x="133" y="2"/>
                </a:lnTo>
                <a:lnTo>
                  <a:pt x="134" y="2"/>
                </a:lnTo>
                <a:lnTo>
                  <a:pt x="135" y="2"/>
                </a:lnTo>
                <a:lnTo>
                  <a:pt x="135" y="1"/>
                </a:lnTo>
                <a:lnTo>
                  <a:pt x="135" y="2"/>
                </a:lnTo>
                <a:lnTo>
                  <a:pt x="136" y="2"/>
                </a:lnTo>
                <a:lnTo>
                  <a:pt x="136" y="1"/>
                </a:lnTo>
                <a:lnTo>
                  <a:pt x="138" y="1"/>
                </a:lnTo>
                <a:lnTo>
                  <a:pt x="139" y="1"/>
                </a:lnTo>
                <a:lnTo>
                  <a:pt x="140" y="1"/>
                </a:lnTo>
                <a:lnTo>
                  <a:pt x="140" y="0"/>
                </a:lnTo>
                <a:lnTo>
                  <a:pt x="141" y="0"/>
                </a:lnTo>
                <a:lnTo>
                  <a:pt x="141" y="1"/>
                </a:lnTo>
                <a:lnTo>
                  <a:pt x="142" y="1"/>
                </a:lnTo>
                <a:lnTo>
                  <a:pt x="142" y="0"/>
                </a:lnTo>
                <a:lnTo>
                  <a:pt x="143" y="0"/>
                </a:lnTo>
                <a:lnTo>
                  <a:pt x="147" y="0"/>
                </a:lnTo>
                <a:lnTo>
                  <a:pt x="151" y="0"/>
                </a:lnTo>
                <a:lnTo>
                  <a:pt x="152" y="0"/>
                </a:lnTo>
                <a:lnTo>
                  <a:pt x="154" y="0"/>
                </a:lnTo>
                <a:lnTo>
                  <a:pt x="155" y="0"/>
                </a:lnTo>
                <a:lnTo>
                  <a:pt x="156" y="0"/>
                </a:lnTo>
                <a:lnTo>
                  <a:pt x="159" y="0"/>
                </a:lnTo>
                <a:lnTo>
                  <a:pt x="160" y="0"/>
                </a:lnTo>
                <a:lnTo>
                  <a:pt x="162" y="0"/>
                </a:lnTo>
                <a:lnTo>
                  <a:pt x="164" y="0"/>
                </a:lnTo>
                <a:lnTo>
                  <a:pt x="166" y="0"/>
                </a:lnTo>
                <a:close/>
              </a:path>
            </a:pathLst>
          </a:custGeom>
          <a:solidFill>
            <a:schemeClr val="tx2">
              <a:lumMod val="40000"/>
              <a:lumOff val="60000"/>
            </a:schemeClr>
          </a:solidFill>
          <a:ln w="3175">
            <a:solidFill>
              <a:schemeClr val="tx1">
                <a:lumMod val="95000"/>
                <a:lumOff val="5000"/>
              </a:schemeClr>
            </a:solidFill>
            <a:prstDash val="solid"/>
            <a:round/>
            <a:headEnd/>
            <a:tailEnd/>
          </a:ln>
        </p:spPr>
        <p:txBody>
          <a:bodyPr/>
          <a:lstStyle/>
          <a:p>
            <a:endParaRPr lang="en-US" dirty="0"/>
          </a:p>
        </p:txBody>
      </p:sp>
      <p:sp>
        <p:nvSpPr>
          <p:cNvPr id="149" name="Freeform 131"/>
          <p:cNvSpPr>
            <a:spLocks/>
          </p:cNvSpPr>
          <p:nvPr/>
        </p:nvSpPr>
        <p:spPr bwMode="auto">
          <a:xfrm>
            <a:off x="5554718" y="1890592"/>
            <a:ext cx="653800" cy="378256"/>
          </a:xfrm>
          <a:custGeom>
            <a:avLst/>
            <a:gdLst>
              <a:gd name="T0" fmla="*/ 190 w 252"/>
              <a:gd name="T1" fmla="*/ 0 h 172"/>
              <a:gd name="T2" fmla="*/ 225 w 252"/>
              <a:gd name="T3" fmla="*/ 0 h 172"/>
              <a:gd name="T4" fmla="*/ 243 w 252"/>
              <a:gd name="T5" fmla="*/ 7 h 172"/>
              <a:gd name="T6" fmla="*/ 243 w 252"/>
              <a:gd name="T7" fmla="*/ 32 h 172"/>
              <a:gd name="T8" fmla="*/ 243 w 252"/>
              <a:gd name="T9" fmla="*/ 49 h 172"/>
              <a:gd name="T10" fmla="*/ 242 w 252"/>
              <a:gd name="T11" fmla="*/ 64 h 172"/>
              <a:gd name="T12" fmla="*/ 251 w 252"/>
              <a:gd name="T13" fmla="*/ 71 h 172"/>
              <a:gd name="T14" fmla="*/ 251 w 252"/>
              <a:gd name="T15" fmla="*/ 90 h 172"/>
              <a:gd name="T16" fmla="*/ 246 w 252"/>
              <a:gd name="T17" fmla="*/ 108 h 172"/>
              <a:gd name="T18" fmla="*/ 222 w 252"/>
              <a:gd name="T19" fmla="*/ 108 h 172"/>
              <a:gd name="T20" fmla="*/ 216 w 252"/>
              <a:gd name="T21" fmla="*/ 112 h 172"/>
              <a:gd name="T22" fmla="*/ 216 w 252"/>
              <a:gd name="T23" fmla="*/ 125 h 172"/>
              <a:gd name="T24" fmla="*/ 201 w 252"/>
              <a:gd name="T25" fmla="*/ 127 h 172"/>
              <a:gd name="T26" fmla="*/ 190 w 252"/>
              <a:gd name="T27" fmla="*/ 127 h 172"/>
              <a:gd name="T28" fmla="*/ 179 w 252"/>
              <a:gd name="T29" fmla="*/ 127 h 172"/>
              <a:gd name="T30" fmla="*/ 168 w 252"/>
              <a:gd name="T31" fmla="*/ 127 h 172"/>
              <a:gd name="T32" fmla="*/ 163 w 252"/>
              <a:gd name="T33" fmla="*/ 128 h 172"/>
              <a:gd name="T34" fmla="*/ 158 w 252"/>
              <a:gd name="T35" fmla="*/ 130 h 172"/>
              <a:gd name="T36" fmla="*/ 153 w 252"/>
              <a:gd name="T37" fmla="*/ 130 h 172"/>
              <a:gd name="T38" fmla="*/ 148 w 252"/>
              <a:gd name="T39" fmla="*/ 130 h 172"/>
              <a:gd name="T40" fmla="*/ 145 w 252"/>
              <a:gd name="T41" fmla="*/ 135 h 172"/>
              <a:gd name="T42" fmla="*/ 138 w 252"/>
              <a:gd name="T43" fmla="*/ 137 h 172"/>
              <a:gd name="T44" fmla="*/ 131 w 252"/>
              <a:gd name="T45" fmla="*/ 137 h 172"/>
              <a:gd name="T46" fmla="*/ 127 w 252"/>
              <a:gd name="T47" fmla="*/ 136 h 172"/>
              <a:gd name="T48" fmla="*/ 124 w 252"/>
              <a:gd name="T49" fmla="*/ 138 h 172"/>
              <a:gd name="T50" fmla="*/ 119 w 252"/>
              <a:gd name="T51" fmla="*/ 140 h 172"/>
              <a:gd name="T52" fmla="*/ 115 w 252"/>
              <a:gd name="T53" fmla="*/ 143 h 172"/>
              <a:gd name="T54" fmla="*/ 110 w 252"/>
              <a:gd name="T55" fmla="*/ 145 h 172"/>
              <a:gd name="T56" fmla="*/ 106 w 252"/>
              <a:gd name="T57" fmla="*/ 145 h 172"/>
              <a:gd name="T58" fmla="*/ 104 w 252"/>
              <a:gd name="T59" fmla="*/ 147 h 172"/>
              <a:gd name="T60" fmla="*/ 99 w 252"/>
              <a:gd name="T61" fmla="*/ 148 h 172"/>
              <a:gd name="T62" fmla="*/ 96 w 252"/>
              <a:gd name="T63" fmla="*/ 152 h 172"/>
              <a:gd name="T64" fmla="*/ 92 w 252"/>
              <a:gd name="T65" fmla="*/ 155 h 172"/>
              <a:gd name="T66" fmla="*/ 90 w 252"/>
              <a:gd name="T67" fmla="*/ 159 h 172"/>
              <a:gd name="T68" fmla="*/ 87 w 252"/>
              <a:gd name="T69" fmla="*/ 165 h 172"/>
              <a:gd name="T70" fmla="*/ 80 w 252"/>
              <a:gd name="T71" fmla="*/ 165 h 172"/>
              <a:gd name="T72" fmla="*/ 75 w 252"/>
              <a:gd name="T73" fmla="*/ 164 h 172"/>
              <a:gd name="T74" fmla="*/ 73 w 252"/>
              <a:gd name="T75" fmla="*/ 168 h 172"/>
              <a:gd name="T76" fmla="*/ 71 w 252"/>
              <a:gd name="T77" fmla="*/ 169 h 172"/>
              <a:gd name="T78" fmla="*/ 65 w 252"/>
              <a:gd name="T79" fmla="*/ 171 h 172"/>
              <a:gd name="T80" fmla="*/ 50 w 252"/>
              <a:gd name="T81" fmla="*/ 172 h 172"/>
              <a:gd name="T82" fmla="*/ 27 w 252"/>
              <a:gd name="T83" fmla="*/ 172 h 172"/>
              <a:gd name="T84" fmla="*/ 3 w 252"/>
              <a:gd name="T85" fmla="*/ 172 h 172"/>
              <a:gd name="T86" fmla="*/ 1 w 252"/>
              <a:gd name="T87" fmla="*/ 145 h 172"/>
              <a:gd name="T88" fmla="*/ 1 w 252"/>
              <a:gd name="T89" fmla="*/ 132 h 172"/>
              <a:gd name="T90" fmla="*/ 1 w 252"/>
              <a:gd name="T91" fmla="*/ 114 h 172"/>
              <a:gd name="T92" fmla="*/ 1 w 252"/>
              <a:gd name="T93" fmla="*/ 89 h 172"/>
              <a:gd name="T94" fmla="*/ 1 w 252"/>
              <a:gd name="T95" fmla="*/ 66 h 172"/>
              <a:gd name="T96" fmla="*/ 1 w 252"/>
              <a:gd name="T97" fmla="*/ 39 h 172"/>
              <a:gd name="T98" fmla="*/ 0 w 252"/>
              <a:gd name="T99" fmla="*/ 13 h 172"/>
              <a:gd name="T100" fmla="*/ 16 w 252"/>
              <a:gd name="T101" fmla="*/ 11 h 172"/>
              <a:gd name="T102" fmla="*/ 43 w 252"/>
              <a:gd name="T103" fmla="*/ 11 h 172"/>
              <a:gd name="T104" fmla="*/ 86 w 252"/>
              <a:gd name="T105" fmla="*/ 11 h 172"/>
              <a:gd name="T106" fmla="*/ 119 w 252"/>
              <a:gd name="T107" fmla="*/ 11 h 172"/>
              <a:gd name="T108" fmla="*/ 150 w 252"/>
              <a:gd name="T109" fmla="*/ 11 h 1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2" h="172">
                <a:moveTo>
                  <a:pt x="162" y="1"/>
                </a:moveTo>
                <a:lnTo>
                  <a:pt x="170" y="0"/>
                </a:lnTo>
                <a:lnTo>
                  <a:pt x="171" y="0"/>
                </a:lnTo>
                <a:lnTo>
                  <a:pt x="174" y="0"/>
                </a:lnTo>
                <a:lnTo>
                  <a:pt x="176" y="0"/>
                </a:lnTo>
                <a:lnTo>
                  <a:pt x="180" y="0"/>
                </a:lnTo>
                <a:lnTo>
                  <a:pt x="190" y="0"/>
                </a:lnTo>
                <a:lnTo>
                  <a:pt x="191" y="0"/>
                </a:lnTo>
                <a:lnTo>
                  <a:pt x="196" y="0"/>
                </a:lnTo>
                <a:lnTo>
                  <a:pt x="201" y="0"/>
                </a:lnTo>
                <a:lnTo>
                  <a:pt x="214" y="0"/>
                </a:lnTo>
                <a:lnTo>
                  <a:pt x="223" y="0"/>
                </a:lnTo>
                <a:lnTo>
                  <a:pt x="224" y="0"/>
                </a:lnTo>
                <a:lnTo>
                  <a:pt x="225" y="0"/>
                </a:lnTo>
                <a:lnTo>
                  <a:pt x="233" y="0"/>
                </a:lnTo>
                <a:lnTo>
                  <a:pt x="234" y="0"/>
                </a:lnTo>
                <a:lnTo>
                  <a:pt x="236" y="0"/>
                </a:lnTo>
                <a:lnTo>
                  <a:pt x="240" y="0"/>
                </a:lnTo>
                <a:lnTo>
                  <a:pt x="243" y="0"/>
                </a:lnTo>
                <a:lnTo>
                  <a:pt x="243" y="3"/>
                </a:lnTo>
                <a:lnTo>
                  <a:pt x="243" y="7"/>
                </a:lnTo>
                <a:lnTo>
                  <a:pt x="243" y="11"/>
                </a:lnTo>
                <a:lnTo>
                  <a:pt x="243" y="15"/>
                </a:lnTo>
                <a:lnTo>
                  <a:pt x="243" y="17"/>
                </a:lnTo>
                <a:lnTo>
                  <a:pt x="243" y="20"/>
                </a:lnTo>
                <a:lnTo>
                  <a:pt x="243" y="21"/>
                </a:lnTo>
                <a:lnTo>
                  <a:pt x="243" y="26"/>
                </a:lnTo>
                <a:lnTo>
                  <a:pt x="243" y="32"/>
                </a:lnTo>
                <a:lnTo>
                  <a:pt x="243" y="34"/>
                </a:lnTo>
                <a:lnTo>
                  <a:pt x="243" y="35"/>
                </a:lnTo>
                <a:lnTo>
                  <a:pt x="243" y="36"/>
                </a:lnTo>
                <a:lnTo>
                  <a:pt x="243" y="39"/>
                </a:lnTo>
                <a:lnTo>
                  <a:pt x="243" y="41"/>
                </a:lnTo>
                <a:lnTo>
                  <a:pt x="243" y="44"/>
                </a:lnTo>
                <a:lnTo>
                  <a:pt x="243" y="49"/>
                </a:lnTo>
                <a:lnTo>
                  <a:pt x="243" y="51"/>
                </a:lnTo>
                <a:lnTo>
                  <a:pt x="243" y="53"/>
                </a:lnTo>
                <a:lnTo>
                  <a:pt x="243" y="56"/>
                </a:lnTo>
                <a:lnTo>
                  <a:pt x="243" y="60"/>
                </a:lnTo>
                <a:lnTo>
                  <a:pt x="243" y="61"/>
                </a:lnTo>
                <a:lnTo>
                  <a:pt x="243" y="64"/>
                </a:lnTo>
                <a:lnTo>
                  <a:pt x="242" y="64"/>
                </a:lnTo>
                <a:lnTo>
                  <a:pt x="242" y="65"/>
                </a:lnTo>
                <a:lnTo>
                  <a:pt x="248" y="64"/>
                </a:lnTo>
                <a:lnTo>
                  <a:pt x="249" y="64"/>
                </a:lnTo>
                <a:lnTo>
                  <a:pt x="251" y="64"/>
                </a:lnTo>
                <a:lnTo>
                  <a:pt x="251" y="66"/>
                </a:lnTo>
                <a:lnTo>
                  <a:pt x="251" y="69"/>
                </a:lnTo>
                <a:lnTo>
                  <a:pt x="251" y="71"/>
                </a:lnTo>
                <a:lnTo>
                  <a:pt x="251" y="73"/>
                </a:lnTo>
                <a:lnTo>
                  <a:pt x="251" y="77"/>
                </a:lnTo>
                <a:lnTo>
                  <a:pt x="251" y="79"/>
                </a:lnTo>
                <a:lnTo>
                  <a:pt x="251" y="81"/>
                </a:lnTo>
                <a:lnTo>
                  <a:pt x="251" y="88"/>
                </a:lnTo>
                <a:lnTo>
                  <a:pt x="251" y="89"/>
                </a:lnTo>
                <a:lnTo>
                  <a:pt x="251" y="90"/>
                </a:lnTo>
                <a:lnTo>
                  <a:pt x="252" y="95"/>
                </a:lnTo>
                <a:lnTo>
                  <a:pt x="252" y="97"/>
                </a:lnTo>
                <a:lnTo>
                  <a:pt x="252" y="99"/>
                </a:lnTo>
                <a:lnTo>
                  <a:pt x="252" y="101"/>
                </a:lnTo>
                <a:lnTo>
                  <a:pt x="252" y="108"/>
                </a:lnTo>
                <a:lnTo>
                  <a:pt x="250" y="108"/>
                </a:lnTo>
                <a:lnTo>
                  <a:pt x="246" y="108"/>
                </a:lnTo>
                <a:lnTo>
                  <a:pt x="244" y="108"/>
                </a:lnTo>
                <a:lnTo>
                  <a:pt x="243" y="108"/>
                </a:lnTo>
                <a:lnTo>
                  <a:pt x="235" y="108"/>
                </a:lnTo>
                <a:lnTo>
                  <a:pt x="225" y="108"/>
                </a:lnTo>
                <a:lnTo>
                  <a:pt x="224" y="108"/>
                </a:lnTo>
                <a:lnTo>
                  <a:pt x="223" y="108"/>
                </a:lnTo>
                <a:lnTo>
                  <a:pt x="222" y="108"/>
                </a:lnTo>
                <a:lnTo>
                  <a:pt x="219" y="108"/>
                </a:lnTo>
                <a:lnTo>
                  <a:pt x="218" y="108"/>
                </a:lnTo>
                <a:lnTo>
                  <a:pt x="217" y="108"/>
                </a:lnTo>
                <a:lnTo>
                  <a:pt x="216" y="108"/>
                </a:lnTo>
                <a:lnTo>
                  <a:pt x="216" y="109"/>
                </a:lnTo>
                <a:lnTo>
                  <a:pt x="216" y="111"/>
                </a:lnTo>
                <a:lnTo>
                  <a:pt x="216" y="112"/>
                </a:lnTo>
                <a:lnTo>
                  <a:pt x="216" y="113"/>
                </a:lnTo>
                <a:lnTo>
                  <a:pt x="216" y="114"/>
                </a:lnTo>
                <a:lnTo>
                  <a:pt x="216" y="115"/>
                </a:lnTo>
                <a:lnTo>
                  <a:pt x="216" y="117"/>
                </a:lnTo>
                <a:lnTo>
                  <a:pt x="216" y="119"/>
                </a:lnTo>
                <a:lnTo>
                  <a:pt x="216" y="123"/>
                </a:lnTo>
                <a:lnTo>
                  <a:pt x="216" y="125"/>
                </a:lnTo>
                <a:lnTo>
                  <a:pt x="216" y="127"/>
                </a:lnTo>
                <a:lnTo>
                  <a:pt x="215" y="127"/>
                </a:lnTo>
                <a:lnTo>
                  <a:pt x="206" y="127"/>
                </a:lnTo>
                <a:lnTo>
                  <a:pt x="204" y="127"/>
                </a:lnTo>
                <a:lnTo>
                  <a:pt x="203" y="127"/>
                </a:lnTo>
                <a:lnTo>
                  <a:pt x="202" y="127"/>
                </a:lnTo>
                <a:lnTo>
                  <a:pt x="201" y="127"/>
                </a:lnTo>
                <a:lnTo>
                  <a:pt x="199" y="127"/>
                </a:lnTo>
                <a:lnTo>
                  <a:pt x="198" y="127"/>
                </a:lnTo>
                <a:lnTo>
                  <a:pt x="196" y="127"/>
                </a:lnTo>
                <a:lnTo>
                  <a:pt x="195" y="127"/>
                </a:lnTo>
                <a:lnTo>
                  <a:pt x="194" y="127"/>
                </a:lnTo>
                <a:lnTo>
                  <a:pt x="192" y="127"/>
                </a:lnTo>
                <a:lnTo>
                  <a:pt x="190" y="127"/>
                </a:lnTo>
                <a:lnTo>
                  <a:pt x="188" y="127"/>
                </a:lnTo>
                <a:lnTo>
                  <a:pt x="187" y="127"/>
                </a:lnTo>
                <a:lnTo>
                  <a:pt x="184" y="127"/>
                </a:lnTo>
                <a:lnTo>
                  <a:pt x="183" y="127"/>
                </a:lnTo>
                <a:lnTo>
                  <a:pt x="182" y="127"/>
                </a:lnTo>
                <a:lnTo>
                  <a:pt x="180" y="127"/>
                </a:lnTo>
                <a:lnTo>
                  <a:pt x="179" y="127"/>
                </a:lnTo>
                <a:lnTo>
                  <a:pt x="175" y="127"/>
                </a:lnTo>
                <a:lnTo>
                  <a:pt x="171" y="127"/>
                </a:lnTo>
                <a:lnTo>
                  <a:pt x="170" y="127"/>
                </a:lnTo>
                <a:lnTo>
                  <a:pt x="170" y="128"/>
                </a:lnTo>
                <a:lnTo>
                  <a:pt x="169" y="128"/>
                </a:lnTo>
                <a:lnTo>
                  <a:pt x="169" y="127"/>
                </a:lnTo>
                <a:lnTo>
                  <a:pt x="168" y="127"/>
                </a:lnTo>
                <a:lnTo>
                  <a:pt x="168" y="128"/>
                </a:lnTo>
                <a:lnTo>
                  <a:pt x="167" y="128"/>
                </a:lnTo>
                <a:lnTo>
                  <a:pt x="166" y="128"/>
                </a:lnTo>
                <a:lnTo>
                  <a:pt x="164" y="128"/>
                </a:lnTo>
                <a:lnTo>
                  <a:pt x="164" y="129"/>
                </a:lnTo>
                <a:lnTo>
                  <a:pt x="163" y="129"/>
                </a:lnTo>
                <a:lnTo>
                  <a:pt x="163" y="128"/>
                </a:lnTo>
                <a:lnTo>
                  <a:pt x="163" y="129"/>
                </a:lnTo>
                <a:lnTo>
                  <a:pt x="162" y="129"/>
                </a:lnTo>
                <a:lnTo>
                  <a:pt x="161" y="129"/>
                </a:lnTo>
                <a:lnTo>
                  <a:pt x="160" y="129"/>
                </a:lnTo>
                <a:lnTo>
                  <a:pt x="159" y="129"/>
                </a:lnTo>
                <a:lnTo>
                  <a:pt x="159" y="130"/>
                </a:lnTo>
                <a:lnTo>
                  <a:pt x="158" y="130"/>
                </a:lnTo>
                <a:lnTo>
                  <a:pt x="156" y="129"/>
                </a:lnTo>
                <a:lnTo>
                  <a:pt x="156" y="130"/>
                </a:lnTo>
                <a:lnTo>
                  <a:pt x="156" y="131"/>
                </a:lnTo>
                <a:lnTo>
                  <a:pt x="155" y="131"/>
                </a:lnTo>
                <a:lnTo>
                  <a:pt x="154" y="131"/>
                </a:lnTo>
                <a:lnTo>
                  <a:pt x="153" y="131"/>
                </a:lnTo>
                <a:lnTo>
                  <a:pt x="153" y="130"/>
                </a:lnTo>
                <a:lnTo>
                  <a:pt x="152" y="130"/>
                </a:lnTo>
                <a:lnTo>
                  <a:pt x="152" y="131"/>
                </a:lnTo>
                <a:lnTo>
                  <a:pt x="152" y="130"/>
                </a:lnTo>
                <a:lnTo>
                  <a:pt x="151" y="130"/>
                </a:lnTo>
                <a:lnTo>
                  <a:pt x="151" y="131"/>
                </a:lnTo>
                <a:lnTo>
                  <a:pt x="150" y="131"/>
                </a:lnTo>
                <a:lnTo>
                  <a:pt x="148" y="130"/>
                </a:lnTo>
                <a:lnTo>
                  <a:pt x="147" y="130"/>
                </a:lnTo>
                <a:lnTo>
                  <a:pt x="147" y="131"/>
                </a:lnTo>
                <a:lnTo>
                  <a:pt x="146" y="131"/>
                </a:lnTo>
                <a:lnTo>
                  <a:pt x="146" y="132"/>
                </a:lnTo>
                <a:lnTo>
                  <a:pt x="145" y="132"/>
                </a:lnTo>
                <a:lnTo>
                  <a:pt x="145" y="133"/>
                </a:lnTo>
                <a:lnTo>
                  <a:pt x="145" y="135"/>
                </a:lnTo>
                <a:lnTo>
                  <a:pt x="144" y="135"/>
                </a:lnTo>
                <a:lnTo>
                  <a:pt x="143" y="136"/>
                </a:lnTo>
                <a:lnTo>
                  <a:pt x="142" y="136"/>
                </a:lnTo>
                <a:lnTo>
                  <a:pt x="140" y="136"/>
                </a:lnTo>
                <a:lnTo>
                  <a:pt x="139" y="136"/>
                </a:lnTo>
                <a:lnTo>
                  <a:pt x="138" y="136"/>
                </a:lnTo>
                <a:lnTo>
                  <a:pt x="138" y="137"/>
                </a:lnTo>
                <a:lnTo>
                  <a:pt x="137" y="137"/>
                </a:lnTo>
                <a:lnTo>
                  <a:pt x="136" y="137"/>
                </a:lnTo>
                <a:lnTo>
                  <a:pt x="135" y="137"/>
                </a:lnTo>
                <a:lnTo>
                  <a:pt x="134" y="137"/>
                </a:lnTo>
                <a:lnTo>
                  <a:pt x="132" y="137"/>
                </a:lnTo>
                <a:lnTo>
                  <a:pt x="131" y="136"/>
                </a:lnTo>
                <a:lnTo>
                  <a:pt x="131" y="137"/>
                </a:lnTo>
                <a:lnTo>
                  <a:pt x="130" y="137"/>
                </a:lnTo>
                <a:lnTo>
                  <a:pt x="130" y="136"/>
                </a:lnTo>
                <a:lnTo>
                  <a:pt x="130" y="137"/>
                </a:lnTo>
                <a:lnTo>
                  <a:pt x="130" y="136"/>
                </a:lnTo>
                <a:lnTo>
                  <a:pt x="129" y="136"/>
                </a:lnTo>
                <a:lnTo>
                  <a:pt x="128" y="136"/>
                </a:lnTo>
                <a:lnTo>
                  <a:pt x="127" y="136"/>
                </a:lnTo>
                <a:lnTo>
                  <a:pt x="127" y="137"/>
                </a:lnTo>
                <a:lnTo>
                  <a:pt x="127" y="138"/>
                </a:lnTo>
                <a:lnTo>
                  <a:pt x="126" y="137"/>
                </a:lnTo>
                <a:lnTo>
                  <a:pt x="126" y="138"/>
                </a:lnTo>
                <a:lnTo>
                  <a:pt x="126" y="137"/>
                </a:lnTo>
                <a:lnTo>
                  <a:pt x="124" y="137"/>
                </a:lnTo>
                <a:lnTo>
                  <a:pt x="124" y="138"/>
                </a:lnTo>
                <a:lnTo>
                  <a:pt x="124" y="139"/>
                </a:lnTo>
                <a:lnTo>
                  <a:pt x="123" y="139"/>
                </a:lnTo>
                <a:lnTo>
                  <a:pt x="122" y="139"/>
                </a:lnTo>
                <a:lnTo>
                  <a:pt x="122" y="140"/>
                </a:lnTo>
                <a:lnTo>
                  <a:pt x="121" y="140"/>
                </a:lnTo>
                <a:lnTo>
                  <a:pt x="120" y="140"/>
                </a:lnTo>
                <a:lnTo>
                  <a:pt x="119" y="140"/>
                </a:lnTo>
                <a:lnTo>
                  <a:pt x="119" y="141"/>
                </a:lnTo>
                <a:lnTo>
                  <a:pt x="118" y="141"/>
                </a:lnTo>
                <a:lnTo>
                  <a:pt x="116" y="141"/>
                </a:lnTo>
                <a:lnTo>
                  <a:pt x="116" y="143"/>
                </a:lnTo>
                <a:lnTo>
                  <a:pt x="116" y="141"/>
                </a:lnTo>
                <a:lnTo>
                  <a:pt x="115" y="141"/>
                </a:lnTo>
                <a:lnTo>
                  <a:pt x="115" y="143"/>
                </a:lnTo>
                <a:lnTo>
                  <a:pt x="114" y="143"/>
                </a:lnTo>
                <a:lnTo>
                  <a:pt x="113" y="143"/>
                </a:lnTo>
                <a:lnTo>
                  <a:pt x="112" y="143"/>
                </a:lnTo>
                <a:lnTo>
                  <a:pt x="111" y="143"/>
                </a:lnTo>
                <a:lnTo>
                  <a:pt x="111" y="144"/>
                </a:lnTo>
                <a:lnTo>
                  <a:pt x="110" y="144"/>
                </a:lnTo>
                <a:lnTo>
                  <a:pt x="110" y="145"/>
                </a:lnTo>
                <a:lnTo>
                  <a:pt x="110" y="146"/>
                </a:lnTo>
                <a:lnTo>
                  <a:pt x="108" y="146"/>
                </a:lnTo>
                <a:lnTo>
                  <a:pt x="108" y="145"/>
                </a:lnTo>
                <a:lnTo>
                  <a:pt x="107" y="145"/>
                </a:lnTo>
                <a:lnTo>
                  <a:pt x="107" y="146"/>
                </a:lnTo>
                <a:lnTo>
                  <a:pt x="107" y="145"/>
                </a:lnTo>
                <a:lnTo>
                  <a:pt x="106" y="145"/>
                </a:lnTo>
                <a:lnTo>
                  <a:pt x="107" y="146"/>
                </a:lnTo>
                <a:lnTo>
                  <a:pt x="106" y="146"/>
                </a:lnTo>
                <a:lnTo>
                  <a:pt x="106" y="145"/>
                </a:lnTo>
                <a:lnTo>
                  <a:pt x="105" y="145"/>
                </a:lnTo>
                <a:lnTo>
                  <a:pt x="105" y="146"/>
                </a:lnTo>
                <a:lnTo>
                  <a:pt x="104" y="146"/>
                </a:lnTo>
                <a:lnTo>
                  <a:pt x="104" y="147"/>
                </a:lnTo>
                <a:lnTo>
                  <a:pt x="103" y="147"/>
                </a:lnTo>
                <a:lnTo>
                  <a:pt x="103" y="148"/>
                </a:lnTo>
                <a:lnTo>
                  <a:pt x="102" y="148"/>
                </a:lnTo>
                <a:lnTo>
                  <a:pt x="100" y="148"/>
                </a:lnTo>
                <a:lnTo>
                  <a:pt x="100" y="149"/>
                </a:lnTo>
                <a:lnTo>
                  <a:pt x="99" y="149"/>
                </a:lnTo>
                <a:lnTo>
                  <a:pt x="99" y="148"/>
                </a:lnTo>
                <a:lnTo>
                  <a:pt x="98" y="148"/>
                </a:lnTo>
                <a:lnTo>
                  <a:pt x="98" y="149"/>
                </a:lnTo>
                <a:lnTo>
                  <a:pt x="97" y="149"/>
                </a:lnTo>
                <a:lnTo>
                  <a:pt x="98" y="151"/>
                </a:lnTo>
                <a:lnTo>
                  <a:pt x="97" y="151"/>
                </a:lnTo>
                <a:lnTo>
                  <a:pt x="97" y="152"/>
                </a:lnTo>
                <a:lnTo>
                  <a:pt x="96" y="152"/>
                </a:lnTo>
                <a:lnTo>
                  <a:pt x="96" y="153"/>
                </a:lnTo>
                <a:lnTo>
                  <a:pt x="96" y="154"/>
                </a:lnTo>
                <a:lnTo>
                  <a:pt x="95" y="154"/>
                </a:lnTo>
                <a:lnTo>
                  <a:pt x="94" y="154"/>
                </a:lnTo>
                <a:lnTo>
                  <a:pt x="92" y="154"/>
                </a:lnTo>
                <a:lnTo>
                  <a:pt x="91" y="154"/>
                </a:lnTo>
                <a:lnTo>
                  <a:pt x="92" y="155"/>
                </a:lnTo>
                <a:lnTo>
                  <a:pt x="92" y="156"/>
                </a:lnTo>
                <a:lnTo>
                  <a:pt x="91" y="156"/>
                </a:lnTo>
                <a:lnTo>
                  <a:pt x="92" y="156"/>
                </a:lnTo>
                <a:lnTo>
                  <a:pt x="92" y="157"/>
                </a:lnTo>
                <a:lnTo>
                  <a:pt x="91" y="157"/>
                </a:lnTo>
                <a:lnTo>
                  <a:pt x="90" y="157"/>
                </a:lnTo>
                <a:lnTo>
                  <a:pt x="90" y="159"/>
                </a:lnTo>
                <a:lnTo>
                  <a:pt x="90" y="160"/>
                </a:lnTo>
                <a:lnTo>
                  <a:pt x="89" y="161"/>
                </a:lnTo>
                <a:lnTo>
                  <a:pt x="89" y="162"/>
                </a:lnTo>
                <a:lnTo>
                  <a:pt x="88" y="163"/>
                </a:lnTo>
                <a:lnTo>
                  <a:pt x="88" y="164"/>
                </a:lnTo>
                <a:lnTo>
                  <a:pt x="88" y="165"/>
                </a:lnTo>
                <a:lnTo>
                  <a:pt x="87" y="165"/>
                </a:lnTo>
                <a:lnTo>
                  <a:pt x="86" y="167"/>
                </a:lnTo>
                <a:lnTo>
                  <a:pt x="84" y="167"/>
                </a:lnTo>
                <a:lnTo>
                  <a:pt x="83" y="167"/>
                </a:lnTo>
                <a:lnTo>
                  <a:pt x="82" y="167"/>
                </a:lnTo>
                <a:lnTo>
                  <a:pt x="82" y="165"/>
                </a:lnTo>
                <a:lnTo>
                  <a:pt x="81" y="165"/>
                </a:lnTo>
                <a:lnTo>
                  <a:pt x="80" y="165"/>
                </a:lnTo>
                <a:lnTo>
                  <a:pt x="80" y="167"/>
                </a:lnTo>
                <a:lnTo>
                  <a:pt x="79" y="167"/>
                </a:lnTo>
                <a:lnTo>
                  <a:pt x="79" y="165"/>
                </a:lnTo>
                <a:lnTo>
                  <a:pt x="78" y="165"/>
                </a:lnTo>
                <a:lnTo>
                  <a:pt x="76" y="165"/>
                </a:lnTo>
                <a:lnTo>
                  <a:pt x="76" y="164"/>
                </a:lnTo>
                <a:lnTo>
                  <a:pt x="75" y="164"/>
                </a:lnTo>
                <a:lnTo>
                  <a:pt x="75" y="165"/>
                </a:lnTo>
                <a:lnTo>
                  <a:pt x="74" y="165"/>
                </a:lnTo>
                <a:lnTo>
                  <a:pt x="74" y="167"/>
                </a:lnTo>
                <a:lnTo>
                  <a:pt x="73" y="167"/>
                </a:lnTo>
                <a:lnTo>
                  <a:pt x="72" y="167"/>
                </a:lnTo>
                <a:lnTo>
                  <a:pt x="73" y="167"/>
                </a:lnTo>
                <a:lnTo>
                  <a:pt x="73" y="168"/>
                </a:lnTo>
                <a:lnTo>
                  <a:pt x="72" y="168"/>
                </a:lnTo>
                <a:lnTo>
                  <a:pt x="73" y="168"/>
                </a:lnTo>
                <a:lnTo>
                  <a:pt x="73" y="169"/>
                </a:lnTo>
                <a:lnTo>
                  <a:pt x="72" y="169"/>
                </a:lnTo>
                <a:lnTo>
                  <a:pt x="72" y="170"/>
                </a:lnTo>
                <a:lnTo>
                  <a:pt x="71" y="170"/>
                </a:lnTo>
                <a:lnTo>
                  <a:pt x="71" y="169"/>
                </a:lnTo>
                <a:lnTo>
                  <a:pt x="70" y="169"/>
                </a:lnTo>
                <a:lnTo>
                  <a:pt x="70" y="170"/>
                </a:lnTo>
                <a:lnTo>
                  <a:pt x="68" y="170"/>
                </a:lnTo>
                <a:lnTo>
                  <a:pt x="68" y="171"/>
                </a:lnTo>
                <a:lnTo>
                  <a:pt x="67" y="171"/>
                </a:lnTo>
                <a:lnTo>
                  <a:pt x="66" y="171"/>
                </a:lnTo>
                <a:lnTo>
                  <a:pt x="65" y="171"/>
                </a:lnTo>
                <a:lnTo>
                  <a:pt x="66" y="172"/>
                </a:lnTo>
                <a:lnTo>
                  <a:pt x="62" y="172"/>
                </a:lnTo>
                <a:lnTo>
                  <a:pt x="58" y="172"/>
                </a:lnTo>
                <a:lnTo>
                  <a:pt x="57" y="172"/>
                </a:lnTo>
                <a:lnTo>
                  <a:pt x="56" y="172"/>
                </a:lnTo>
                <a:lnTo>
                  <a:pt x="54" y="172"/>
                </a:lnTo>
                <a:lnTo>
                  <a:pt x="50" y="172"/>
                </a:lnTo>
                <a:lnTo>
                  <a:pt x="47" y="172"/>
                </a:lnTo>
                <a:lnTo>
                  <a:pt x="41" y="172"/>
                </a:lnTo>
                <a:lnTo>
                  <a:pt x="39" y="172"/>
                </a:lnTo>
                <a:lnTo>
                  <a:pt x="38" y="172"/>
                </a:lnTo>
                <a:lnTo>
                  <a:pt x="36" y="172"/>
                </a:lnTo>
                <a:lnTo>
                  <a:pt x="32" y="172"/>
                </a:lnTo>
                <a:lnTo>
                  <a:pt x="27" y="172"/>
                </a:lnTo>
                <a:lnTo>
                  <a:pt x="25" y="172"/>
                </a:lnTo>
                <a:lnTo>
                  <a:pt x="19" y="172"/>
                </a:lnTo>
                <a:lnTo>
                  <a:pt x="16" y="172"/>
                </a:lnTo>
                <a:lnTo>
                  <a:pt x="10" y="172"/>
                </a:lnTo>
                <a:lnTo>
                  <a:pt x="6" y="172"/>
                </a:lnTo>
                <a:lnTo>
                  <a:pt x="4" y="172"/>
                </a:lnTo>
                <a:lnTo>
                  <a:pt x="3" y="172"/>
                </a:lnTo>
                <a:lnTo>
                  <a:pt x="1" y="172"/>
                </a:lnTo>
                <a:lnTo>
                  <a:pt x="1" y="163"/>
                </a:lnTo>
                <a:lnTo>
                  <a:pt x="1" y="162"/>
                </a:lnTo>
                <a:lnTo>
                  <a:pt x="1" y="160"/>
                </a:lnTo>
                <a:lnTo>
                  <a:pt x="1" y="147"/>
                </a:lnTo>
                <a:lnTo>
                  <a:pt x="1" y="146"/>
                </a:lnTo>
                <a:lnTo>
                  <a:pt x="1" y="145"/>
                </a:lnTo>
                <a:lnTo>
                  <a:pt x="1" y="144"/>
                </a:lnTo>
                <a:lnTo>
                  <a:pt x="1" y="143"/>
                </a:lnTo>
                <a:lnTo>
                  <a:pt x="1" y="141"/>
                </a:lnTo>
                <a:lnTo>
                  <a:pt x="1" y="140"/>
                </a:lnTo>
                <a:lnTo>
                  <a:pt x="1" y="139"/>
                </a:lnTo>
                <a:lnTo>
                  <a:pt x="1" y="137"/>
                </a:lnTo>
                <a:lnTo>
                  <a:pt x="1" y="132"/>
                </a:lnTo>
                <a:lnTo>
                  <a:pt x="1" y="125"/>
                </a:lnTo>
                <a:lnTo>
                  <a:pt x="1" y="124"/>
                </a:lnTo>
                <a:lnTo>
                  <a:pt x="1" y="123"/>
                </a:lnTo>
                <a:lnTo>
                  <a:pt x="1" y="121"/>
                </a:lnTo>
                <a:lnTo>
                  <a:pt x="1" y="120"/>
                </a:lnTo>
                <a:lnTo>
                  <a:pt x="1" y="119"/>
                </a:lnTo>
                <a:lnTo>
                  <a:pt x="1" y="114"/>
                </a:lnTo>
                <a:lnTo>
                  <a:pt x="1" y="104"/>
                </a:lnTo>
                <a:lnTo>
                  <a:pt x="1" y="100"/>
                </a:lnTo>
                <a:lnTo>
                  <a:pt x="1" y="99"/>
                </a:lnTo>
                <a:lnTo>
                  <a:pt x="1" y="97"/>
                </a:lnTo>
                <a:lnTo>
                  <a:pt x="1" y="95"/>
                </a:lnTo>
                <a:lnTo>
                  <a:pt x="1" y="93"/>
                </a:lnTo>
                <a:lnTo>
                  <a:pt x="1" y="89"/>
                </a:lnTo>
                <a:lnTo>
                  <a:pt x="1" y="88"/>
                </a:lnTo>
                <a:lnTo>
                  <a:pt x="1" y="79"/>
                </a:lnTo>
                <a:lnTo>
                  <a:pt x="1" y="74"/>
                </a:lnTo>
                <a:lnTo>
                  <a:pt x="1" y="73"/>
                </a:lnTo>
                <a:lnTo>
                  <a:pt x="1" y="71"/>
                </a:lnTo>
                <a:lnTo>
                  <a:pt x="1" y="67"/>
                </a:lnTo>
                <a:lnTo>
                  <a:pt x="1" y="66"/>
                </a:lnTo>
                <a:lnTo>
                  <a:pt x="1" y="63"/>
                </a:lnTo>
                <a:lnTo>
                  <a:pt x="1" y="57"/>
                </a:lnTo>
                <a:lnTo>
                  <a:pt x="1" y="55"/>
                </a:lnTo>
                <a:lnTo>
                  <a:pt x="1" y="52"/>
                </a:lnTo>
                <a:lnTo>
                  <a:pt x="1" y="48"/>
                </a:lnTo>
                <a:lnTo>
                  <a:pt x="1" y="45"/>
                </a:lnTo>
                <a:lnTo>
                  <a:pt x="1" y="39"/>
                </a:lnTo>
                <a:lnTo>
                  <a:pt x="1" y="37"/>
                </a:lnTo>
                <a:lnTo>
                  <a:pt x="1" y="34"/>
                </a:lnTo>
                <a:lnTo>
                  <a:pt x="0" y="20"/>
                </a:lnTo>
                <a:lnTo>
                  <a:pt x="0" y="19"/>
                </a:lnTo>
                <a:lnTo>
                  <a:pt x="0" y="17"/>
                </a:lnTo>
                <a:lnTo>
                  <a:pt x="0" y="15"/>
                </a:lnTo>
                <a:lnTo>
                  <a:pt x="0" y="13"/>
                </a:lnTo>
                <a:lnTo>
                  <a:pt x="0" y="11"/>
                </a:lnTo>
                <a:lnTo>
                  <a:pt x="1" y="11"/>
                </a:lnTo>
                <a:lnTo>
                  <a:pt x="4" y="11"/>
                </a:lnTo>
                <a:lnTo>
                  <a:pt x="6" y="11"/>
                </a:lnTo>
                <a:lnTo>
                  <a:pt x="11" y="11"/>
                </a:lnTo>
                <a:lnTo>
                  <a:pt x="12" y="11"/>
                </a:lnTo>
                <a:lnTo>
                  <a:pt x="16" y="11"/>
                </a:lnTo>
                <a:lnTo>
                  <a:pt x="23" y="11"/>
                </a:lnTo>
                <a:lnTo>
                  <a:pt x="32" y="11"/>
                </a:lnTo>
                <a:lnTo>
                  <a:pt x="34" y="11"/>
                </a:lnTo>
                <a:lnTo>
                  <a:pt x="35" y="11"/>
                </a:lnTo>
                <a:lnTo>
                  <a:pt x="39" y="11"/>
                </a:lnTo>
                <a:lnTo>
                  <a:pt x="41" y="11"/>
                </a:lnTo>
                <a:lnTo>
                  <a:pt x="43" y="11"/>
                </a:lnTo>
                <a:lnTo>
                  <a:pt x="62" y="11"/>
                </a:lnTo>
                <a:lnTo>
                  <a:pt x="64" y="11"/>
                </a:lnTo>
                <a:lnTo>
                  <a:pt x="68" y="11"/>
                </a:lnTo>
                <a:lnTo>
                  <a:pt x="70" y="11"/>
                </a:lnTo>
                <a:lnTo>
                  <a:pt x="73" y="11"/>
                </a:lnTo>
                <a:lnTo>
                  <a:pt x="75" y="11"/>
                </a:lnTo>
                <a:lnTo>
                  <a:pt x="86" y="11"/>
                </a:lnTo>
                <a:lnTo>
                  <a:pt x="91" y="11"/>
                </a:lnTo>
                <a:lnTo>
                  <a:pt x="94" y="11"/>
                </a:lnTo>
                <a:lnTo>
                  <a:pt x="95" y="11"/>
                </a:lnTo>
                <a:lnTo>
                  <a:pt x="100" y="11"/>
                </a:lnTo>
                <a:lnTo>
                  <a:pt x="110" y="11"/>
                </a:lnTo>
                <a:lnTo>
                  <a:pt x="116" y="11"/>
                </a:lnTo>
                <a:lnTo>
                  <a:pt x="119" y="11"/>
                </a:lnTo>
                <a:lnTo>
                  <a:pt x="126" y="11"/>
                </a:lnTo>
                <a:lnTo>
                  <a:pt x="130" y="11"/>
                </a:lnTo>
                <a:lnTo>
                  <a:pt x="132" y="11"/>
                </a:lnTo>
                <a:lnTo>
                  <a:pt x="137" y="11"/>
                </a:lnTo>
                <a:lnTo>
                  <a:pt x="142" y="11"/>
                </a:lnTo>
                <a:lnTo>
                  <a:pt x="143" y="11"/>
                </a:lnTo>
                <a:lnTo>
                  <a:pt x="150" y="11"/>
                </a:lnTo>
                <a:lnTo>
                  <a:pt x="162" y="10"/>
                </a:lnTo>
                <a:lnTo>
                  <a:pt x="162" y="2"/>
                </a:lnTo>
                <a:lnTo>
                  <a:pt x="162" y="1"/>
                </a:lnTo>
                <a:close/>
              </a:path>
            </a:pathLst>
          </a:custGeom>
          <a:solidFill>
            <a:schemeClr val="tx2">
              <a:lumMod val="40000"/>
              <a:lumOff val="60000"/>
            </a:schemeClr>
          </a:solidFill>
          <a:ln w="3175">
            <a:solidFill>
              <a:schemeClr val="tx1">
                <a:lumMod val="95000"/>
                <a:lumOff val="5000"/>
              </a:schemeClr>
            </a:solidFill>
            <a:prstDash val="solid"/>
            <a:round/>
            <a:headEnd/>
            <a:tailEnd/>
          </a:ln>
        </p:spPr>
        <p:txBody>
          <a:bodyPr/>
          <a:lstStyle/>
          <a:p>
            <a:endParaRPr lang="en-US" dirty="0"/>
          </a:p>
        </p:txBody>
      </p:sp>
      <p:sp>
        <p:nvSpPr>
          <p:cNvPr id="150" name="Freeform 128"/>
          <p:cNvSpPr>
            <a:spLocks/>
          </p:cNvSpPr>
          <p:nvPr/>
        </p:nvSpPr>
        <p:spPr bwMode="auto">
          <a:xfrm>
            <a:off x="6185902" y="1772152"/>
            <a:ext cx="757578" cy="411243"/>
          </a:xfrm>
          <a:custGeom>
            <a:avLst/>
            <a:gdLst>
              <a:gd name="T0" fmla="*/ 162 w 292"/>
              <a:gd name="T1" fmla="*/ 23 h 187"/>
              <a:gd name="T2" fmla="*/ 162 w 292"/>
              <a:gd name="T3" fmla="*/ 61 h 187"/>
              <a:gd name="T4" fmla="*/ 162 w 292"/>
              <a:gd name="T5" fmla="*/ 77 h 187"/>
              <a:gd name="T6" fmla="*/ 180 w 292"/>
              <a:gd name="T7" fmla="*/ 80 h 187"/>
              <a:gd name="T8" fmla="*/ 204 w 292"/>
              <a:gd name="T9" fmla="*/ 80 h 187"/>
              <a:gd name="T10" fmla="*/ 241 w 292"/>
              <a:gd name="T11" fmla="*/ 80 h 187"/>
              <a:gd name="T12" fmla="*/ 263 w 292"/>
              <a:gd name="T13" fmla="*/ 79 h 187"/>
              <a:gd name="T14" fmla="*/ 280 w 292"/>
              <a:gd name="T15" fmla="*/ 81 h 187"/>
              <a:gd name="T16" fmla="*/ 277 w 292"/>
              <a:gd name="T17" fmla="*/ 82 h 187"/>
              <a:gd name="T18" fmla="*/ 273 w 292"/>
              <a:gd name="T19" fmla="*/ 89 h 187"/>
              <a:gd name="T20" fmla="*/ 269 w 292"/>
              <a:gd name="T21" fmla="*/ 96 h 187"/>
              <a:gd name="T22" fmla="*/ 272 w 292"/>
              <a:gd name="T23" fmla="*/ 102 h 187"/>
              <a:gd name="T24" fmla="*/ 276 w 292"/>
              <a:gd name="T25" fmla="*/ 106 h 187"/>
              <a:gd name="T26" fmla="*/ 276 w 292"/>
              <a:gd name="T27" fmla="*/ 113 h 187"/>
              <a:gd name="T28" fmla="*/ 273 w 292"/>
              <a:gd name="T29" fmla="*/ 120 h 187"/>
              <a:gd name="T30" fmla="*/ 282 w 292"/>
              <a:gd name="T31" fmla="*/ 120 h 187"/>
              <a:gd name="T32" fmla="*/ 288 w 292"/>
              <a:gd name="T33" fmla="*/ 125 h 187"/>
              <a:gd name="T34" fmla="*/ 286 w 292"/>
              <a:gd name="T35" fmla="*/ 134 h 187"/>
              <a:gd name="T36" fmla="*/ 279 w 292"/>
              <a:gd name="T37" fmla="*/ 142 h 187"/>
              <a:gd name="T38" fmla="*/ 284 w 292"/>
              <a:gd name="T39" fmla="*/ 147 h 187"/>
              <a:gd name="T40" fmla="*/ 278 w 292"/>
              <a:gd name="T41" fmla="*/ 150 h 187"/>
              <a:gd name="T42" fmla="*/ 280 w 292"/>
              <a:gd name="T43" fmla="*/ 158 h 187"/>
              <a:gd name="T44" fmla="*/ 281 w 292"/>
              <a:gd name="T45" fmla="*/ 165 h 187"/>
              <a:gd name="T46" fmla="*/ 290 w 292"/>
              <a:gd name="T47" fmla="*/ 173 h 187"/>
              <a:gd name="T48" fmla="*/ 287 w 292"/>
              <a:gd name="T49" fmla="*/ 175 h 187"/>
              <a:gd name="T50" fmla="*/ 281 w 292"/>
              <a:gd name="T51" fmla="*/ 173 h 187"/>
              <a:gd name="T52" fmla="*/ 274 w 292"/>
              <a:gd name="T53" fmla="*/ 168 h 187"/>
              <a:gd name="T54" fmla="*/ 269 w 292"/>
              <a:gd name="T55" fmla="*/ 162 h 187"/>
              <a:gd name="T56" fmla="*/ 266 w 292"/>
              <a:gd name="T57" fmla="*/ 159 h 187"/>
              <a:gd name="T58" fmla="*/ 262 w 292"/>
              <a:gd name="T59" fmla="*/ 165 h 187"/>
              <a:gd name="T60" fmla="*/ 255 w 292"/>
              <a:gd name="T61" fmla="*/ 169 h 187"/>
              <a:gd name="T62" fmla="*/ 252 w 292"/>
              <a:gd name="T63" fmla="*/ 173 h 187"/>
              <a:gd name="T64" fmla="*/ 247 w 292"/>
              <a:gd name="T65" fmla="*/ 177 h 187"/>
              <a:gd name="T66" fmla="*/ 244 w 292"/>
              <a:gd name="T67" fmla="*/ 175 h 187"/>
              <a:gd name="T68" fmla="*/ 240 w 292"/>
              <a:gd name="T69" fmla="*/ 178 h 187"/>
              <a:gd name="T70" fmla="*/ 234 w 292"/>
              <a:gd name="T71" fmla="*/ 179 h 187"/>
              <a:gd name="T72" fmla="*/ 229 w 292"/>
              <a:gd name="T73" fmla="*/ 183 h 187"/>
              <a:gd name="T74" fmla="*/ 222 w 292"/>
              <a:gd name="T75" fmla="*/ 185 h 187"/>
              <a:gd name="T76" fmla="*/ 189 w 292"/>
              <a:gd name="T77" fmla="*/ 187 h 187"/>
              <a:gd name="T78" fmla="*/ 178 w 292"/>
              <a:gd name="T79" fmla="*/ 151 h 187"/>
              <a:gd name="T80" fmla="*/ 169 w 292"/>
              <a:gd name="T81" fmla="*/ 153 h 187"/>
              <a:gd name="T82" fmla="*/ 162 w 292"/>
              <a:gd name="T83" fmla="*/ 153 h 187"/>
              <a:gd name="T84" fmla="*/ 158 w 292"/>
              <a:gd name="T85" fmla="*/ 152 h 187"/>
              <a:gd name="T86" fmla="*/ 137 w 292"/>
              <a:gd name="T87" fmla="*/ 151 h 187"/>
              <a:gd name="T88" fmla="*/ 110 w 292"/>
              <a:gd name="T89" fmla="*/ 152 h 187"/>
              <a:gd name="T90" fmla="*/ 79 w 292"/>
              <a:gd name="T91" fmla="*/ 152 h 187"/>
              <a:gd name="T92" fmla="*/ 42 w 292"/>
              <a:gd name="T93" fmla="*/ 153 h 187"/>
              <a:gd name="T94" fmla="*/ 14 w 292"/>
              <a:gd name="T95" fmla="*/ 154 h 187"/>
              <a:gd name="T96" fmla="*/ 9 w 292"/>
              <a:gd name="T97" fmla="*/ 134 h 187"/>
              <a:gd name="T98" fmla="*/ 9 w 292"/>
              <a:gd name="T99" fmla="*/ 110 h 187"/>
              <a:gd name="T100" fmla="*/ 1 w 292"/>
              <a:gd name="T101" fmla="*/ 102 h 187"/>
              <a:gd name="T102" fmla="*/ 1 w 292"/>
              <a:gd name="T103" fmla="*/ 81 h 187"/>
              <a:gd name="T104" fmla="*/ 1 w 292"/>
              <a:gd name="T105" fmla="*/ 57 h 187"/>
              <a:gd name="T106" fmla="*/ 8 w 292"/>
              <a:gd name="T107" fmla="*/ 37 h 187"/>
              <a:gd name="T108" fmla="*/ 32 w 292"/>
              <a:gd name="T109" fmla="*/ 35 h 187"/>
              <a:gd name="T110" fmla="*/ 54 w 292"/>
              <a:gd name="T111" fmla="*/ 30 h 187"/>
              <a:gd name="T112" fmla="*/ 55 w 292"/>
              <a:gd name="T113" fmla="*/ 0 h 187"/>
              <a:gd name="T114" fmla="*/ 78 w 292"/>
              <a:gd name="T115" fmla="*/ 0 h 187"/>
              <a:gd name="T116" fmla="*/ 94 w 292"/>
              <a:gd name="T117" fmla="*/ 0 h 187"/>
              <a:gd name="T118" fmla="*/ 111 w 292"/>
              <a:gd name="T119" fmla="*/ 0 h 187"/>
              <a:gd name="T120" fmla="*/ 128 w 292"/>
              <a:gd name="T121" fmla="*/ 0 h 187"/>
              <a:gd name="T122" fmla="*/ 157 w 292"/>
              <a:gd name="T123" fmla="*/ 0 h 18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92" h="187">
                <a:moveTo>
                  <a:pt x="159" y="0"/>
                </a:moveTo>
                <a:lnTo>
                  <a:pt x="162" y="0"/>
                </a:lnTo>
                <a:lnTo>
                  <a:pt x="162" y="8"/>
                </a:lnTo>
                <a:lnTo>
                  <a:pt x="162" y="9"/>
                </a:lnTo>
                <a:lnTo>
                  <a:pt x="162" y="11"/>
                </a:lnTo>
                <a:lnTo>
                  <a:pt x="162" y="18"/>
                </a:lnTo>
                <a:lnTo>
                  <a:pt x="162" y="22"/>
                </a:lnTo>
                <a:lnTo>
                  <a:pt x="162" y="23"/>
                </a:lnTo>
                <a:lnTo>
                  <a:pt x="162" y="25"/>
                </a:lnTo>
                <a:lnTo>
                  <a:pt x="162" y="33"/>
                </a:lnTo>
                <a:lnTo>
                  <a:pt x="162" y="37"/>
                </a:lnTo>
                <a:lnTo>
                  <a:pt x="162" y="38"/>
                </a:lnTo>
                <a:lnTo>
                  <a:pt x="162" y="39"/>
                </a:lnTo>
                <a:lnTo>
                  <a:pt x="162" y="47"/>
                </a:lnTo>
                <a:lnTo>
                  <a:pt x="162" y="54"/>
                </a:lnTo>
                <a:lnTo>
                  <a:pt x="162" y="61"/>
                </a:lnTo>
                <a:lnTo>
                  <a:pt x="162" y="62"/>
                </a:lnTo>
                <a:lnTo>
                  <a:pt x="162" y="64"/>
                </a:lnTo>
                <a:lnTo>
                  <a:pt x="162" y="65"/>
                </a:lnTo>
                <a:lnTo>
                  <a:pt x="162" y="66"/>
                </a:lnTo>
                <a:lnTo>
                  <a:pt x="164" y="72"/>
                </a:lnTo>
                <a:lnTo>
                  <a:pt x="164" y="74"/>
                </a:lnTo>
                <a:lnTo>
                  <a:pt x="164" y="75"/>
                </a:lnTo>
                <a:lnTo>
                  <a:pt x="162" y="77"/>
                </a:lnTo>
                <a:lnTo>
                  <a:pt x="164" y="78"/>
                </a:lnTo>
                <a:lnTo>
                  <a:pt x="164" y="80"/>
                </a:lnTo>
                <a:lnTo>
                  <a:pt x="168" y="80"/>
                </a:lnTo>
                <a:lnTo>
                  <a:pt x="173" y="80"/>
                </a:lnTo>
                <a:lnTo>
                  <a:pt x="175" y="80"/>
                </a:lnTo>
                <a:lnTo>
                  <a:pt x="176" y="80"/>
                </a:lnTo>
                <a:lnTo>
                  <a:pt x="177" y="80"/>
                </a:lnTo>
                <a:lnTo>
                  <a:pt x="180" y="80"/>
                </a:lnTo>
                <a:lnTo>
                  <a:pt x="181" y="80"/>
                </a:lnTo>
                <a:lnTo>
                  <a:pt x="189" y="80"/>
                </a:lnTo>
                <a:lnTo>
                  <a:pt x="190" y="80"/>
                </a:lnTo>
                <a:lnTo>
                  <a:pt x="191" y="80"/>
                </a:lnTo>
                <a:lnTo>
                  <a:pt x="196" y="80"/>
                </a:lnTo>
                <a:lnTo>
                  <a:pt x="197" y="80"/>
                </a:lnTo>
                <a:lnTo>
                  <a:pt x="199" y="80"/>
                </a:lnTo>
                <a:lnTo>
                  <a:pt x="204" y="80"/>
                </a:lnTo>
                <a:lnTo>
                  <a:pt x="207" y="80"/>
                </a:lnTo>
                <a:lnTo>
                  <a:pt x="208" y="80"/>
                </a:lnTo>
                <a:lnTo>
                  <a:pt x="212" y="80"/>
                </a:lnTo>
                <a:lnTo>
                  <a:pt x="216" y="80"/>
                </a:lnTo>
                <a:lnTo>
                  <a:pt x="217" y="80"/>
                </a:lnTo>
                <a:lnTo>
                  <a:pt x="225" y="80"/>
                </a:lnTo>
                <a:lnTo>
                  <a:pt x="238" y="80"/>
                </a:lnTo>
                <a:lnTo>
                  <a:pt x="241" y="80"/>
                </a:lnTo>
                <a:lnTo>
                  <a:pt x="242" y="80"/>
                </a:lnTo>
                <a:lnTo>
                  <a:pt x="244" y="80"/>
                </a:lnTo>
                <a:lnTo>
                  <a:pt x="245" y="80"/>
                </a:lnTo>
                <a:lnTo>
                  <a:pt x="246" y="80"/>
                </a:lnTo>
                <a:lnTo>
                  <a:pt x="254" y="80"/>
                </a:lnTo>
                <a:lnTo>
                  <a:pt x="258" y="80"/>
                </a:lnTo>
                <a:lnTo>
                  <a:pt x="262" y="79"/>
                </a:lnTo>
                <a:lnTo>
                  <a:pt x="263" y="79"/>
                </a:lnTo>
                <a:lnTo>
                  <a:pt x="268" y="79"/>
                </a:lnTo>
                <a:lnTo>
                  <a:pt x="276" y="79"/>
                </a:lnTo>
                <a:lnTo>
                  <a:pt x="277" y="79"/>
                </a:lnTo>
                <a:lnTo>
                  <a:pt x="278" y="79"/>
                </a:lnTo>
                <a:lnTo>
                  <a:pt x="278" y="80"/>
                </a:lnTo>
                <a:lnTo>
                  <a:pt x="279" y="80"/>
                </a:lnTo>
                <a:lnTo>
                  <a:pt x="280" y="80"/>
                </a:lnTo>
                <a:lnTo>
                  <a:pt x="280" y="81"/>
                </a:lnTo>
                <a:lnTo>
                  <a:pt x="280" y="82"/>
                </a:lnTo>
                <a:lnTo>
                  <a:pt x="280" y="83"/>
                </a:lnTo>
                <a:lnTo>
                  <a:pt x="280" y="85"/>
                </a:lnTo>
                <a:lnTo>
                  <a:pt x="279" y="85"/>
                </a:lnTo>
                <a:lnTo>
                  <a:pt x="279" y="83"/>
                </a:lnTo>
                <a:lnTo>
                  <a:pt x="278" y="83"/>
                </a:lnTo>
                <a:lnTo>
                  <a:pt x="278" y="82"/>
                </a:lnTo>
                <a:lnTo>
                  <a:pt x="277" y="82"/>
                </a:lnTo>
                <a:lnTo>
                  <a:pt x="276" y="82"/>
                </a:lnTo>
                <a:lnTo>
                  <a:pt x="276" y="83"/>
                </a:lnTo>
                <a:lnTo>
                  <a:pt x="274" y="83"/>
                </a:lnTo>
                <a:lnTo>
                  <a:pt x="274" y="85"/>
                </a:lnTo>
                <a:lnTo>
                  <a:pt x="274" y="86"/>
                </a:lnTo>
                <a:lnTo>
                  <a:pt x="274" y="87"/>
                </a:lnTo>
                <a:lnTo>
                  <a:pt x="274" y="88"/>
                </a:lnTo>
                <a:lnTo>
                  <a:pt x="273" y="89"/>
                </a:lnTo>
                <a:lnTo>
                  <a:pt x="272" y="89"/>
                </a:lnTo>
                <a:lnTo>
                  <a:pt x="271" y="90"/>
                </a:lnTo>
                <a:lnTo>
                  <a:pt x="270" y="90"/>
                </a:lnTo>
                <a:lnTo>
                  <a:pt x="270" y="91"/>
                </a:lnTo>
                <a:lnTo>
                  <a:pt x="269" y="93"/>
                </a:lnTo>
                <a:lnTo>
                  <a:pt x="269" y="94"/>
                </a:lnTo>
                <a:lnTo>
                  <a:pt x="269" y="95"/>
                </a:lnTo>
                <a:lnTo>
                  <a:pt x="269" y="96"/>
                </a:lnTo>
                <a:lnTo>
                  <a:pt x="269" y="97"/>
                </a:lnTo>
                <a:lnTo>
                  <a:pt x="269" y="98"/>
                </a:lnTo>
                <a:lnTo>
                  <a:pt x="269" y="99"/>
                </a:lnTo>
                <a:lnTo>
                  <a:pt x="270" y="99"/>
                </a:lnTo>
                <a:lnTo>
                  <a:pt x="270" y="101"/>
                </a:lnTo>
                <a:lnTo>
                  <a:pt x="270" y="102"/>
                </a:lnTo>
                <a:lnTo>
                  <a:pt x="271" y="102"/>
                </a:lnTo>
                <a:lnTo>
                  <a:pt x="272" y="102"/>
                </a:lnTo>
                <a:lnTo>
                  <a:pt x="273" y="102"/>
                </a:lnTo>
                <a:lnTo>
                  <a:pt x="274" y="102"/>
                </a:lnTo>
                <a:lnTo>
                  <a:pt x="276" y="102"/>
                </a:lnTo>
                <a:lnTo>
                  <a:pt x="277" y="102"/>
                </a:lnTo>
                <a:lnTo>
                  <a:pt x="277" y="103"/>
                </a:lnTo>
                <a:lnTo>
                  <a:pt x="277" y="104"/>
                </a:lnTo>
                <a:lnTo>
                  <a:pt x="276" y="105"/>
                </a:lnTo>
                <a:lnTo>
                  <a:pt x="276" y="106"/>
                </a:lnTo>
                <a:lnTo>
                  <a:pt x="276" y="107"/>
                </a:lnTo>
                <a:lnTo>
                  <a:pt x="276" y="109"/>
                </a:lnTo>
                <a:lnTo>
                  <a:pt x="276" y="110"/>
                </a:lnTo>
                <a:lnTo>
                  <a:pt x="277" y="110"/>
                </a:lnTo>
                <a:lnTo>
                  <a:pt x="277" y="111"/>
                </a:lnTo>
                <a:lnTo>
                  <a:pt x="277" y="112"/>
                </a:lnTo>
                <a:lnTo>
                  <a:pt x="277" y="113"/>
                </a:lnTo>
                <a:lnTo>
                  <a:pt x="276" y="113"/>
                </a:lnTo>
                <a:lnTo>
                  <a:pt x="276" y="114"/>
                </a:lnTo>
                <a:lnTo>
                  <a:pt x="274" y="114"/>
                </a:lnTo>
                <a:lnTo>
                  <a:pt x="274" y="115"/>
                </a:lnTo>
                <a:lnTo>
                  <a:pt x="273" y="115"/>
                </a:lnTo>
                <a:lnTo>
                  <a:pt x="273" y="117"/>
                </a:lnTo>
                <a:lnTo>
                  <a:pt x="273" y="118"/>
                </a:lnTo>
                <a:lnTo>
                  <a:pt x="273" y="119"/>
                </a:lnTo>
                <a:lnTo>
                  <a:pt x="273" y="120"/>
                </a:lnTo>
                <a:lnTo>
                  <a:pt x="274" y="120"/>
                </a:lnTo>
                <a:lnTo>
                  <a:pt x="276" y="120"/>
                </a:lnTo>
                <a:lnTo>
                  <a:pt x="277" y="120"/>
                </a:lnTo>
                <a:lnTo>
                  <a:pt x="278" y="120"/>
                </a:lnTo>
                <a:lnTo>
                  <a:pt x="279" y="119"/>
                </a:lnTo>
                <a:lnTo>
                  <a:pt x="280" y="119"/>
                </a:lnTo>
                <a:lnTo>
                  <a:pt x="281" y="120"/>
                </a:lnTo>
                <a:lnTo>
                  <a:pt x="282" y="120"/>
                </a:lnTo>
                <a:lnTo>
                  <a:pt x="282" y="121"/>
                </a:lnTo>
                <a:lnTo>
                  <a:pt x="284" y="121"/>
                </a:lnTo>
                <a:lnTo>
                  <a:pt x="285" y="122"/>
                </a:lnTo>
                <a:lnTo>
                  <a:pt x="286" y="122"/>
                </a:lnTo>
                <a:lnTo>
                  <a:pt x="286" y="123"/>
                </a:lnTo>
                <a:lnTo>
                  <a:pt x="287" y="123"/>
                </a:lnTo>
                <a:lnTo>
                  <a:pt x="287" y="125"/>
                </a:lnTo>
                <a:lnTo>
                  <a:pt x="288" y="125"/>
                </a:lnTo>
                <a:lnTo>
                  <a:pt x="289" y="126"/>
                </a:lnTo>
                <a:lnTo>
                  <a:pt x="289" y="127"/>
                </a:lnTo>
                <a:lnTo>
                  <a:pt x="289" y="128"/>
                </a:lnTo>
                <a:lnTo>
                  <a:pt x="289" y="129"/>
                </a:lnTo>
                <a:lnTo>
                  <a:pt x="289" y="130"/>
                </a:lnTo>
                <a:lnTo>
                  <a:pt x="288" y="130"/>
                </a:lnTo>
                <a:lnTo>
                  <a:pt x="287" y="131"/>
                </a:lnTo>
                <a:lnTo>
                  <a:pt x="286" y="134"/>
                </a:lnTo>
                <a:lnTo>
                  <a:pt x="285" y="135"/>
                </a:lnTo>
                <a:lnTo>
                  <a:pt x="284" y="136"/>
                </a:lnTo>
                <a:lnTo>
                  <a:pt x="284" y="138"/>
                </a:lnTo>
                <a:lnTo>
                  <a:pt x="282" y="139"/>
                </a:lnTo>
                <a:lnTo>
                  <a:pt x="281" y="139"/>
                </a:lnTo>
                <a:lnTo>
                  <a:pt x="280" y="139"/>
                </a:lnTo>
                <a:lnTo>
                  <a:pt x="279" y="141"/>
                </a:lnTo>
                <a:lnTo>
                  <a:pt x="279" y="142"/>
                </a:lnTo>
                <a:lnTo>
                  <a:pt x="280" y="143"/>
                </a:lnTo>
                <a:lnTo>
                  <a:pt x="281" y="143"/>
                </a:lnTo>
                <a:lnTo>
                  <a:pt x="281" y="144"/>
                </a:lnTo>
                <a:lnTo>
                  <a:pt x="281" y="145"/>
                </a:lnTo>
                <a:lnTo>
                  <a:pt x="282" y="145"/>
                </a:lnTo>
                <a:lnTo>
                  <a:pt x="282" y="146"/>
                </a:lnTo>
                <a:lnTo>
                  <a:pt x="284" y="146"/>
                </a:lnTo>
                <a:lnTo>
                  <a:pt x="284" y="147"/>
                </a:lnTo>
                <a:lnTo>
                  <a:pt x="284" y="149"/>
                </a:lnTo>
                <a:lnTo>
                  <a:pt x="284" y="150"/>
                </a:lnTo>
                <a:lnTo>
                  <a:pt x="282" y="151"/>
                </a:lnTo>
                <a:lnTo>
                  <a:pt x="281" y="151"/>
                </a:lnTo>
                <a:lnTo>
                  <a:pt x="280" y="151"/>
                </a:lnTo>
                <a:lnTo>
                  <a:pt x="280" y="150"/>
                </a:lnTo>
                <a:lnTo>
                  <a:pt x="279" y="150"/>
                </a:lnTo>
                <a:lnTo>
                  <a:pt x="278" y="150"/>
                </a:lnTo>
                <a:lnTo>
                  <a:pt x="278" y="151"/>
                </a:lnTo>
                <a:lnTo>
                  <a:pt x="278" y="152"/>
                </a:lnTo>
                <a:lnTo>
                  <a:pt x="279" y="153"/>
                </a:lnTo>
                <a:lnTo>
                  <a:pt x="279" y="154"/>
                </a:lnTo>
                <a:lnTo>
                  <a:pt x="279" y="155"/>
                </a:lnTo>
                <a:lnTo>
                  <a:pt x="280" y="155"/>
                </a:lnTo>
                <a:lnTo>
                  <a:pt x="280" y="157"/>
                </a:lnTo>
                <a:lnTo>
                  <a:pt x="280" y="158"/>
                </a:lnTo>
                <a:lnTo>
                  <a:pt x="280" y="159"/>
                </a:lnTo>
                <a:lnTo>
                  <a:pt x="280" y="160"/>
                </a:lnTo>
                <a:lnTo>
                  <a:pt x="280" y="161"/>
                </a:lnTo>
                <a:lnTo>
                  <a:pt x="281" y="162"/>
                </a:lnTo>
                <a:lnTo>
                  <a:pt x="280" y="162"/>
                </a:lnTo>
                <a:lnTo>
                  <a:pt x="280" y="163"/>
                </a:lnTo>
                <a:lnTo>
                  <a:pt x="281" y="163"/>
                </a:lnTo>
                <a:lnTo>
                  <a:pt x="281" y="165"/>
                </a:lnTo>
                <a:lnTo>
                  <a:pt x="284" y="167"/>
                </a:lnTo>
                <a:lnTo>
                  <a:pt x="285" y="168"/>
                </a:lnTo>
                <a:lnTo>
                  <a:pt x="285" y="169"/>
                </a:lnTo>
                <a:lnTo>
                  <a:pt x="286" y="169"/>
                </a:lnTo>
                <a:lnTo>
                  <a:pt x="287" y="170"/>
                </a:lnTo>
                <a:lnTo>
                  <a:pt x="288" y="170"/>
                </a:lnTo>
                <a:lnTo>
                  <a:pt x="289" y="171"/>
                </a:lnTo>
                <a:lnTo>
                  <a:pt x="290" y="173"/>
                </a:lnTo>
                <a:lnTo>
                  <a:pt x="292" y="173"/>
                </a:lnTo>
                <a:lnTo>
                  <a:pt x="292" y="174"/>
                </a:lnTo>
                <a:lnTo>
                  <a:pt x="292" y="175"/>
                </a:lnTo>
                <a:lnTo>
                  <a:pt x="290" y="175"/>
                </a:lnTo>
                <a:lnTo>
                  <a:pt x="289" y="176"/>
                </a:lnTo>
                <a:lnTo>
                  <a:pt x="288" y="176"/>
                </a:lnTo>
                <a:lnTo>
                  <a:pt x="287" y="176"/>
                </a:lnTo>
                <a:lnTo>
                  <a:pt x="287" y="175"/>
                </a:lnTo>
                <a:lnTo>
                  <a:pt x="286" y="174"/>
                </a:lnTo>
                <a:lnTo>
                  <a:pt x="285" y="174"/>
                </a:lnTo>
                <a:lnTo>
                  <a:pt x="285" y="173"/>
                </a:lnTo>
                <a:lnTo>
                  <a:pt x="284" y="173"/>
                </a:lnTo>
                <a:lnTo>
                  <a:pt x="284" y="171"/>
                </a:lnTo>
                <a:lnTo>
                  <a:pt x="282" y="171"/>
                </a:lnTo>
                <a:lnTo>
                  <a:pt x="282" y="173"/>
                </a:lnTo>
                <a:lnTo>
                  <a:pt x="281" y="173"/>
                </a:lnTo>
                <a:lnTo>
                  <a:pt x="280" y="173"/>
                </a:lnTo>
                <a:lnTo>
                  <a:pt x="280" y="171"/>
                </a:lnTo>
                <a:lnTo>
                  <a:pt x="279" y="170"/>
                </a:lnTo>
                <a:lnTo>
                  <a:pt x="279" y="169"/>
                </a:lnTo>
                <a:lnTo>
                  <a:pt x="278" y="168"/>
                </a:lnTo>
                <a:lnTo>
                  <a:pt x="277" y="168"/>
                </a:lnTo>
                <a:lnTo>
                  <a:pt x="276" y="168"/>
                </a:lnTo>
                <a:lnTo>
                  <a:pt x="274" y="168"/>
                </a:lnTo>
                <a:lnTo>
                  <a:pt x="274" y="167"/>
                </a:lnTo>
                <a:lnTo>
                  <a:pt x="274" y="166"/>
                </a:lnTo>
                <a:lnTo>
                  <a:pt x="274" y="165"/>
                </a:lnTo>
                <a:lnTo>
                  <a:pt x="273" y="163"/>
                </a:lnTo>
                <a:lnTo>
                  <a:pt x="272" y="162"/>
                </a:lnTo>
                <a:lnTo>
                  <a:pt x="271" y="162"/>
                </a:lnTo>
                <a:lnTo>
                  <a:pt x="270" y="162"/>
                </a:lnTo>
                <a:lnTo>
                  <a:pt x="269" y="162"/>
                </a:lnTo>
                <a:lnTo>
                  <a:pt x="269" y="163"/>
                </a:lnTo>
                <a:lnTo>
                  <a:pt x="268" y="163"/>
                </a:lnTo>
                <a:lnTo>
                  <a:pt x="268" y="162"/>
                </a:lnTo>
                <a:lnTo>
                  <a:pt x="269" y="162"/>
                </a:lnTo>
                <a:lnTo>
                  <a:pt x="268" y="161"/>
                </a:lnTo>
                <a:lnTo>
                  <a:pt x="268" y="160"/>
                </a:lnTo>
                <a:lnTo>
                  <a:pt x="266" y="160"/>
                </a:lnTo>
                <a:lnTo>
                  <a:pt x="266" y="159"/>
                </a:lnTo>
                <a:lnTo>
                  <a:pt x="265" y="159"/>
                </a:lnTo>
                <a:lnTo>
                  <a:pt x="264" y="159"/>
                </a:lnTo>
                <a:lnTo>
                  <a:pt x="263" y="160"/>
                </a:lnTo>
                <a:lnTo>
                  <a:pt x="263" y="161"/>
                </a:lnTo>
                <a:lnTo>
                  <a:pt x="263" y="162"/>
                </a:lnTo>
                <a:lnTo>
                  <a:pt x="263" y="163"/>
                </a:lnTo>
                <a:lnTo>
                  <a:pt x="263" y="165"/>
                </a:lnTo>
                <a:lnTo>
                  <a:pt x="262" y="165"/>
                </a:lnTo>
                <a:lnTo>
                  <a:pt x="262" y="166"/>
                </a:lnTo>
                <a:lnTo>
                  <a:pt x="261" y="167"/>
                </a:lnTo>
                <a:lnTo>
                  <a:pt x="260" y="168"/>
                </a:lnTo>
                <a:lnTo>
                  <a:pt x="258" y="168"/>
                </a:lnTo>
                <a:lnTo>
                  <a:pt x="257" y="168"/>
                </a:lnTo>
                <a:lnTo>
                  <a:pt x="256" y="168"/>
                </a:lnTo>
                <a:lnTo>
                  <a:pt x="256" y="169"/>
                </a:lnTo>
                <a:lnTo>
                  <a:pt x="255" y="169"/>
                </a:lnTo>
                <a:lnTo>
                  <a:pt x="255" y="170"/>
                </a:lnTo>
                <a:lnTo>
                  <a:pt x="256" y="171"/>
                </a:lnTo>
                <a:lnTo>
                  <a:pt x="256" y="173"/>
                </a:lnTo>
                <a:lnTo>
                  <a:pt x="255" y="173"/>
                </a:lnTo>
                <a:lnTo>
                  <a:pt x="255" y="174"/>
                </a:lnTo>
                <a:lnTo>
                  <a:pt x="254" y="174"/>
                </a:lnTo>
                <a:lnTo>
                  <a:pt x="253" y="174"/>
                </a:lnTo>
                <a:lnTo>
                  <a:pt x="252" y="173"/>
                </a:lnTo>
                <a:lnTo>
                  <a:pt x="250" y="173"/>
                </a:lnTo>
                <a:lnTo>
                  <a:pt x="250" y="174"/>
                </a:lnTo>
                <a:lnTo>
                  <a:pt x="250" y="175"/>
                </a:lnTo>
                <a:lnTo>
                  <a:pt x="250" y="176"/>
                </a:lnTo>
                <a:lnTo>
                  <a:pt x="249" y="176"/>
                </a:lnTo>
                <a:lnTo>
                  <a:pt x="249" y="177"/>
                </a:lnTo>
                <a:lnTo>
                  <a:pt x="248" y="177"/>
                </a:lnTo>
                <a:lnTo>
                  <a:pt x="247" y="177"/>
                </a:lnTo>
                <a:lnTo>
                  <a:pt x="247" y="176"/>
                </a:lnTo>
                <a:lnTo>
                  <a:pt x="247" y="175"/>
                </a:lnTo>
                <a:lnTo>
                  <a:pt x="246" y="175"/>
                </a:lnTo>
                <a:lnTo>
                  <a:pt x="245" y="174"/>
                </a:lnTo>
                <a:lnTo>
                  <a:pt x="244" y="174"/>
                </a:lnTo>
                <a:lnTo>
                  <a:pt x="242" y="174"/>
                </a:lnTo>
                <a:lnTo>
                  <a:pt x="242" y="175"/>
                </a:lnTo>
                <a:lnTo>
                  <a:pt x="244" y="175"/>
                </a:lnTo>
                <a:lnTo>
                  <a:pt x="244" y="176"/>
                </a:lnTo>
                <a:lnTo>
                  <a:pt x="242" y="176"/>
                </a:lnTo>
                <a:lnTo>
                  <a:pt x="242" y="175"/>
                </a:lnTo>
                <a:lnTo>
                  <a:pt x="242" y="176"/>
                </a:lnTo>
                <a:lnTo>
                  <a:pt x="241" y="176"/>
                </a:lnTo>
                <a:lnTo>
                  <a:pt x="240" y="176"/>
                </a:lnTo>
                <a:lnTo>
                  <a:pt x="240" y="177"/>
                </a:lnTo>
                <a:lnTo>
                  <a:pt x="240" y="178"/>
                </a:lnTo>
                <a:lnTo>
                  <a:pt x="239" y="178"/>
                </a:lnTo>
                <a:lnTo>
                  <a:pt x="238" y="177"/>
                </a:lnTo>
                <a:lnTo>
                  <a:pt x="237" y="177"/>
                </a:lnTo>
                <a:lnTo>
                  <a:pt x="236" y="177"/>
                </a:lnTo>
                <a:lnTo>
                  <a:pt x="236" y="178"/>
                </a:lnTo>
                <a:lnTo>
                  <a:pt x="234" y="178"/>
                </a:lnTo>
                <a:lnTo>
                  <a:pt x="236" y="179"/>
                </a:lnTo>
                <a:lnTo>
                  <a:pt x="234" y="179"/>
                </a:lnTo>
                <a:lnTo>
                  <a:pt x="234" y="181"/>
                </a:lnTo>
                <a:lnTo>
                  <a:pt x="233" y="181"/>
                </a:lnTo>
                <a:lnTo>
                  <a:pt x="232" y="181"/>
                </a:lnTo>
                <a:lnTo>
                  <a:pt x="232" y="182"/>
                </a:lnTo>
                <a:lnTo>
                  <a:pt x="231" y="182"/>
                </a:lnTo>
                <a:lnTo>
                  <a:pt x="230" y="182"/>
                </a:lnTo>
                <a:lnTo>
                  <a:pt x="230" y="183"/>
                </a:lnTo>
                <a:lnTo>
                  <a:pt x="229" y="183"/>
                </a:lnTo>
                <a:lnTo>
                  <a:pt x="228" y="184"/>
                </a:lnTo>
                <a:lnTo>
                  <a:pt x="226" y="184"/>
                </a:lnTo>
                <a:lnTo>
                  <a:pt x="226" y="185"/>
                </a:lnTo>
                <a:lnTo>
                  <a:pt x="225" y="185"/>
                </a:lnTo>
                <a:lnTo>
                  <a:pt x="224" y="185"/>
                </a:lnTo>
                <a:lnTo>
                  <a:pt x="224" y="186"/>
                </a:lnTo>
                <a:lnTo>
                  <a:pt x="223" y="185"/>
                </a:lnTo>
                <a:lnTo>
                  <a:pt x="222" y="185"/>
                </a:lnTo>
                <a:lnTo>
                  <a:pt x="222" y="186"/>
                </a:lnTo>
                <a:lnTo>
                  <a:pt x="221" y="186"/>
                </a:lnTo>
                <a:lnTo>
                  <a:pt x="213" y="186"/>
                </a:lnTo>
                <a:lnTo>
                  <a:pt x="209" y="186"/>
                </a:lnTo>
                <a:lnTo>
                  <a:pt x="198" y="186"/>
                </a:lnTo>
                <a:lnTo>
                  <a:pt x="197" y="187"/>
                </a:lnTo>
                <a:lnTo>
                  <a:pt x="196" y="187"/>
                </a:lnTo>
                <a:lnTo>
                  <a:pt x="189" y="187"/>
                </a:lnTo>
                <a:lnTo>
                  <a:pt x="189" y="186"/>
                </a:lnTo>
                <a:lnTo>
                  <a:pt x="189" y="182"/>
                </a:lnTo>
                <a:lnTo>
                  <a:pt x="189" y="173"/>
                </a:lnTo>
                <a:lnTo>
                  <a:pt x="189" y="155"/>
                </a:lnTo>
                <a:lnTo>
                  <a:pt x="189" y="151"/>
                </a:lnTo>
                <a:lnTo>
                  <a:pt x="183" y="151"/>
                </a:lnTo>
                <a:lnTo>
                  <a:pt x="181" y="151"/>
                </a:lnTo>
                <a:lnTo>
                  <a:pt x="178" y="151"/>
                </a:lnTo>
                <a:lnTo>
                  <a:pt x="176" y="151"/>
                </a:lnTo>
                <a:lnTo>
                  <a:pt x="176" y="152"/>
                </a:lnTo>
                <a:lnTo>
                  <a:pt x="175" y="153"/>
                </a:lnTo>
                <a:lnTo>
                  <a:pt x="174" y="153"/>
                </a:lnTo>
                <a:lnTo>
                  <a:pt x="172" y="154"/>
                </a:lnTo>
                <a:lnTo>
                  <a:pt x="170" y="154"/>
                </a:lnTo>
                <a:lnTo>
                  <a:pt x="170" y="153"/>
                </a:lnTo>
                <a:lnTo>
                  <a:pt x="169" y="153"/>
                </a:lnTo>
                <a:lnTo>
                  <a:pt x="169" y="154"/>
                </a:lnTo>
                <a:lnTo>
                  <a:pt x="168" y="154"/>
                </a:lnTo>
                <a:lnTo>
                  <a:pt x="167" y="154"/>
                </a:lnTo>
                <a:lnTo>
                  <a:pt x="166" y="154"/>
                </a:lnTo>
                <a:lnTo>
                  <a:pt x="165" y="154"/>
                </a:lnTo>
                <a:lnTo>
                  <a:pt x="164" y="154"/>
                </a:lnTo>
                <a:lnTo>
                  <a:pt x="162" y="154"/>
                </a:lnTo>
                <a:lnTo>
                  <a:pt x="162" y="153"/>
                </a:lnTo>
                <a:lnTo>
                  <a:pt x="161" y="153"/>
                </a:lnTo>
                <a:lnTo>
                  <a:pt x="161" y="152"/>
                </a:lnTo>
                <a:lnTo>
                  <a:pt x="160" y="153"/>
                </a:lnTo>
                <a:lnTo>
                  <a:pt x="159" y="153"/>
                </a:lnTo>
                <a:lnTo>
                  <a:pt x="158" y="153"/>
                </a:lnTo>
                <a:lnTo>
                  <a:pt x="158" y="152"/>
                </a:lnTo>
                <a:lnTo>
                  <a:pt x="159" y="152"/>
                </a:lnTo>
                <a:lnTo>
                  <a:pt x="158" y="152"/>
                </a:lnTo>
                <a:lnTo>
                  <a:pt x="157" y="152"/>
                </a:lnTo>
                <a:lnTo>
                  <a:pt x="157" y="151"/>
                </a:lnTo>
                <a:lnTo>
                  <a:pt x="156" y="151"/>
                </a:lnTo>
                <a:lnTo>
                  <a:pt x="152" y="151"/>
                </a:lnTo>
                <a:lnTo>
                  <a:pt x="150" y="151"/>
                </a:lnTo>
                <a:lnTo>
                  <a:pt x="148" y="151"/>
                </a:lnTo>
                <a:lnTo>
                  <a:pt x="143" y="151"/>
                </a:lnTo>
                <a:lnTo>
                  <a:pt x="137" y="151"/>
                </a:lnTo>
                <a:lnTo>
                  <a:pt x="135" y="151"/>
                </a:lnTo>
                <a:lnTo>
                  <a:pt x="133" y="151"/>
                </a:lnTo>
                <a:lnTo>
                  <a:pt x="126" y="152"/>
                </a:lnTo>
                <a:lnTo>
                  <a:pt x="124" y="152"/>
                </a:lnTo>
                <a:lnTo>
                  <a:pt x="120" y="152"/>
                </a:lnTo>
                <a:lnTo>
                  <a:pt x="119" y="152"/>
                </a:lnTo>
                <a:lnTo>
                  <a:pt x="116" y="152"/>
                </a:lnTo>
                <a:lnTo>
                  <a:pt x="110" y="152"/>
                </a:lnTo>
                <a:lnTo>
                  <a:pt x="105" y="152"/>
                </a:lnTo>
                <a:lnTo>
                  <a:pt x="90" y="152"/>
                </a:lnTo>
                <a:lnTo>
                  <a:pt x="89" y="152"/>
                </a:lnTo>
                <a:lnTo>
                  <a:pt x="88" y="152"/>
                </a:lnTo>
                <a:lnTo>
                  <a:pt x="86" y="152"/>
                </a:lnTo>
                <a:lnTo>
                  <a:pt x="84" y="152"/>
                </a:lnTo>
                <a:lnTo>
                  <a:pt x="80" y="152"/>
                </a:lnTo>
                <a:lnTo>
                  <a:pt x="79" y="152"/>
                </a:lnTo>
                <a:lnTo>
                  <a:pt x="74" y="152"/>
                </a:lnTo>
                <a:lnTo>
                  <a:pt x="73" y="152"/>
                </a:lnTo>
                <a:lnTo>
                  <a:pt x="71" y="152"/>
                </a:lnTo>
                <a:lnTo>
                  <a:pt x="68" y="152"/>
                </a:lnTo>
                <a:lnTo>
                  <a:pt x="54" y="152"/>
                </a:lnTo>
                <a:lnTo>
                  <a:pt x="49" y="152"/>
                </a:lnTo>
                <a:lnTo>
                  <a:pt x="46" y="153"/>
                </a:lnTo>
                <a:lnTo>
                  <a:pt x="42" y="153"/>
                </a:lnTo>
                <a:lnTo>
                  <a:pt x="41" y="153"/>
                </a:lnTo>
                <a:lnTo>
                  <a:pt x="40" y="153"/>
                </a:lnTo>
                <a:lnTo>
                  <a:pt x="33" y="153"/>
                </a:lnTo>
                <a:lnTo>
                  <a:pt x="28" y="153"/>
                </a:lnTo>
                <a:lnTo>
                  <a:pt x="20" y="154"/>
                </a:lnTo>
                <a:lnTo>
                  <a:pt x="18" y="154"/>
                </a:lnTo>
                <a:lnTo>
                  <a:pt x="15" y="154"/>
                </a:lnTo>
                <a:lnTo>
                  <a:pt x="14" y="154"/>
                </a:lnTo>
                <a:lnTo>
                  <a:pt x="10" y="154"/>
                </a:lnTo>
                <a:lnTo>
                  <a:pt x="10" y="147"/>
                </a:lnTo>
                <a:lnTo>
                  <a:pt x="10" y="145"/>
                </a:lnTo>
                <a:lnTo>
                  <a:pt x="10" y="143"/>
                </a:lnTo>
                <a:lnTo>
                  <a:pt x="10" y="141"/>
                </a:lnTo>
                <a:lnTo>
                  <a:pt x="9" y="136"/>
                </a:lnTo>
                <a:lnTo>
                  <a:pt x="9" y="135"/>
                </a:lnTo>
                <a:lnTo>
                  <a:pt x="9" y="134"/>
                </a:lnTo>
                <a:lnTo>
                  <a:pt x="9" y="127"/>
                </a:lnTo>
                <a:lnTo>
                  <a:pt x="9" y="125"/>
                </a:lnTo>
                <a:lnTo>
                  <a:pt x="9" y="123"/>
                </a:lnTo>
                <a:lnTo>
                  <a:pt x="9" y="119"/>
                </a:lnTo>
                <a:lnTo>
                  <a:pt x="9" y="117"/>
                </a:lnTo>
                <a:lnTo>
                  <a:pt x="9" y="115"/>
                </a:lnTo>
                <a:lnTo>
                  <a:pt x="9" y="112"/>
                </a:lnTo>
                <a:lnTo>
                  <a:pt x="9" y="110"/>
                </a:lnTo>
                <a:lnTo>
                  <a:pt x="7" y="110"/>
                </a:lnTo>
                <a:lnTo>
                  <a:pt x="6" y="110"/>
                </a:lnTo>
                <a:lnTo>
                  <a:pt x="0" y="111"/>
                </a:lnTo>
                <a:lnTo>
                  <a:pt x="0" y="110"/>
                </a:lnTo>
                <a:lnTo>
                  <a:pt x="1" y="110"/>
                </a:lnTo>
                <a:lnTo>
                  <a:pt x="1" y="107"/>
                </a:lnTo>
                <a:lnTo>
                  <a:pt x="1" y="106"/>
                </a:lnTo>
                <a:lnTo>
                  <a:pt x="1" y="102"/>
                </a:lnTo>
                <a:lnTo>
                  <a:pt x="1" y="99"/>
                </a:lnTo>
                <a:lnTo>
                  <a:pt x="1" y="97"/>
                </a:lnTo>
                <a:lnTo>
                  <a:pt x="1" y="95"/>
                </a:lnTo>
                <a:lnTo>
                  <a:pt x="1" y="90"/>
                </a:lnTo>
                <a:lnTo>
                  <a:pt x="1" y="87"/>
                </a:lnTo>
                <a:lnTo>
                  <a:pt x="1" y="85"/>
                </a:lnTo>
                <a:lnTo>
                  <a:pt x="1" y="82"/>
                </a:lnTo>
                <a:lnTo>
                  <a:pt x="1" y="81"/>
                </a:lnTo>
                <a:lnTo>
                  <a:pt x="1" y="80"/>
                </a:lnTo>
                <a:lnTo>
                  <a:pt x="1" y="78"/>
                </a:lnTo>
                <a:lnTo>
                  <a:pt x="1" y="72"/>
                </a:lnTo>
                <a:lnTo>
                  <a:pt x="1" y="67"/>
                </a:lnTo>
                <a:lnTo>
                  <a:pt x="1" y="66"/>
                </a:lnTo>
                <a:lnTo>
                  <a:pt x="1" y="63"/>
                </a:lnTo>
                <a:lnTo>
                  <a:pt x="1" y="61"/>
                </a:lnTo>
                <a:lnTo>
                  <a:pt x="1" y="57"/>
                </a:lnTo>
                <a:lnTo>
                  <a:pt x="1" y="53"/>
                </a:lnTo>
                <a:lnTo>
                  <a:pt x="1" y="49"/>
                </a:lnTo>
                <a:lnTo>
                  <a:pt x="1" y="46"/>
                </a:lnTo>
                <a:lnTo>
                  <a:pt x="1" y="39"/>
                </a:lnTo>
                <a:lnTo>
                  <a:pt x="1" y="38"/>
                </a:lnTo>
                <a:lnTo>
                  <a:pt x="1" y="37"/>
                </a:lnTo>
                <a:lnTo>
                  <a:pt x="6" y="37"/>
                </a:lnTo>
                <a:lnTo>
                  <a:pt x="8" y="37"/>
                </a:lnTo>
                <a:lnTo>
                  <a:pt x="13" y="37"/>
                </a:lnTo>
                <a:lnTo>
                  <a:pt x="15" y="37"/>
                </a:lnTo>
                <a:lnTo>
                  <a:pt x="16" y="37"/>
                </a:lnTo>
                <a:lnTo>
                  <a:pt x="17" y="37"/>
                </a:lnTo>
                <a:lnTo>
                  <a:pt x="18" y="37"/>
                </a:lnTo>
                <a:lnTo>
                  <a:pt x="21" y="37"/>
                </a:lnTo>
                <a:lnTo>
                  <a:pt x="28" y="37"/>
                </a:lnTo>
                <a:lnTo>
                  <a:pt x="32" y="35"/>
                </a:lnTo>
                <a:lnTo>
                  <a:pt x="34" y="35"/>
                </a:lnTo>
                <a:lnTo>
                  <a:pt x="37" y="35"/>
                </a:lnTo>
                <a:lnTo>
                  <a:pt x="46" y="35"/>
                </a:lnTo>
                <a:lnTo>
                  <a:pt x="49" y="35"/>
                </a:lnTo>
                <a:lnTo>
                  <a:pt x="50" y="35"/>
                </a:lnTo>
                <a:lnTo>
                  <a:pt x="54" y="35"/>
                </a:lnTo>
                <a:lnTo>
                  <a:pt x="54" y="32"/>
                </a:lnTo>
                <a:lnTo>
                  <a:pt x="54" y="30"/>
                </a:lnTo>
                <a:lnTo>
                  <a:pt x="54" y="27"/>
                </a:lnTo>
                <a:lnTo>
                  <a:pt x="54" y="22"/>
                </a:lnTo>
                <a:lnTo>
                  <a:pt x="54" y="17"/>
                </a:lnTo>
                <a:lnTo>
                  <a:pt x="54" y="15"/>
                </a:lnTo>
                <a:lnTo>
                  <a:pt x="54" y="5"/>
                </a:lnTo>
                <a:lnTo>
                  <a:pt x="54" y="2"/>
                </a:lnTo>
                <a:lnTo>
                  <a:pt x="54" y="0"/>
                </a:lnTo>
                <a:lnTo>
                  <a:pt x="55" y="0"/>
                </a:lnTo>
                <a:lnTo>
                  <a:pt x="64" y="0"/>
                </a:lnTo>
                <a:lnTo>
                  <a:pt x="65" y="0"/>
                </a:lnTo>
                <a:lnTo>
                  <a:pt x="66" y="0"/>
                </a:lnTo>
                <a:lnTo>
                  <a:pt x="68" y="0"/>
                </a:lnTo>
                <a:lnTo>
                  <a:pt x="69" y="0"/>
                </a:lnTo>
                <a:lnTo>
                  <a:pt x="76" y="0"/>
                </a:lnTo>
                <a:lnTo>
                  <a:pt x="77" y="0"/>
                </a:lnTo>
                <a:lnTo>
                  <a:pt x="78" y="0"/>
                </a:lnTo>
                <a:lnTo>
                  <a:pt x="79" y="0"/>
                </a:lnTo>
                <a:lnTo>
                  <a:pt x="82" y="0"/>
                </a:lnTo>
                <a:lnTo>
                  <a:pt x="84" y="0"/>
                </a:lnTo>
                <a:lnTo>
                  <a:pt x="85" y="0"/>
                </a:lnTo>
                <a:lnTo>
                  <a:pt x="89" y="0"/>
                </a:lnTo>
                <a:lnTo>
                  <a:pt x="90" y="0"/>
                </a:lnTo>
                <a:lnTo>
                  <a:pt x="92" y="0"/>
                </a:lnTo>
                <a:lnTo>
                  <a:pt x="94" y="0"/>
                </a:lnTo>
                <a:lnTo>
                  <a:pt x="95" y="0"/>
                </a:lnTo>
                <a:lnTo>
                  <a:pt x="97" y="0"/>
                </a:lnTo>
                <a:lnTo>
                  <a:pt x="98" y="0"/>
                </a:lnTo>
                <a:lnTo>
                  <a:pt x="102" y="0"/>
                </a:lnTo>
                <a:lnTo>
                  <a:pt x="103" y="0"/>
                </a:lnTo>
                <a:lnTo>
                  <a:pt x="108" y="0"/>
                </a:lnTo>
                <a:lnTo>
                  <a:pt x="109" y="0"/>
                </a:lnTo>
                <a:lnTo>
                  <a:pt x="111" y="0"/>
                </a:lnTo>
                <a:lnTo>
                  <a:pt x="113" y="0"/>
                </a:lnTo>
                <a:lnTo>
                  <a:pt x="117" y="0"/>
                </a:lnTo>
                <a:lnTo>
                  <a:pt x="119" y="0"/>
                </a:lnTo>
                <a:lnTo>
                  <a:pt x="121" y="0"/>
                </a:lnTo>
                <a:lnTo>
                  <a:pt x="125" y="0"/>
                </a:lnTo>
                <a:lnTo>
                  <a:pt x="126" y="0"/>
                </a:lnTo>
                <a:lnTo>
                  <a:pt x="127" y="0"/>
                </a:lnTo>
                <a:lnTo>
                  <a:pt x="128" y="0"/>
                </a:lnTo>
                <a:lnTo>
                  <a:pt x="132" y="0"/>
                </a:lnTo>
                <a:lnTo>
                  <a:pt x="141" y="0"/>
                </a:lnTo>
                <a:lnTo>
                  <a:pt x="143" y="0"/>
                </a:lnTo>
                <a:lnTo>
                  <a:pt x="146" y="0"/>
                </a:lnTo>
                <a:lnTo>
                  <a:pt x="149" y="0"/>
                </a:lnTo>
                <a:lnTo>
                  <a:pt x="153" y="0"/>
                </a:lnTo>
                <a:lnTo>
                  <a:pt x="154" y="0"/>
                </a:lnTo>
                <a:lnTo>
                  <a:pt x="157" y="0"/>
                </a:lnTo>
                <a:lnTo>
                  <a:pt x="159" y="0"/>
                </a:lnTo>
                <a:close/>
              </a:path>
            </a:pathLst>
          </a:custGeom>
          <a:solidFill>
            <a:schemeClr val="tx2">
              <a:lumMod val="40000"/>
              <a:lumOff val="60000"/>
            </a:schemeClr>
          </a:solidFill>
          <a:ln w="3175">
            <a:solidFill>
              <a:schemeClr val="tx1">
                <a:lumMod val="95000"/>
                <a:lumOff val="5000"/>
              </a:schemeClr>
            </a:solidFill>
            <a:prstDash val="solid"/>
            <a:round/>
            <a:headEnd/>
            <a:tailEnd/>
          </a:ln>
        </p:spPr>
        <p:txBody>
          <a:bodyPr/>
          <a:lstStyle/>
          <a:p>
            <a:endParaRPr lang="en-US" dirty="0"/>
          </a:p>
        </p:txBody>
      </p:sp>
      <p:sp>
        <p:nvSpPr>
          <p:cNvPr id="151" name="Freeform 124"/>
          <p:cNvSpPr>
            <a:spLocks/>
          </p:cNvSpPr>
          <p:nvPr/>
        </p:nvSpPr>
        <p:spPr bwMode="auto">
          <a:xfrm>
            <a:off x="6604905" y="1390830"/>
            <a:ext cx="682339" cy="593774"/>
          </a:xfrm>
          <a:custGeom>
            <a:avLst/>
            <a:gdLst>
              <a:gd name="T0" fmla="*/ 147 w 263"/>
              <a:gd name="T1" fmla="*/ 0 h 270"/>
              <a:gd name="T2" fmla="*/ 172 w 263"/>
              <a:gd name="T3" fmla="*/ 0 h 270"/>
              <a:gd name="T4" fmla="*/ 189 w 263"/>
              <a:gd name="T5" fmla="*/ 0 h 270"/>
              <a:gd name="T6" fmla="*/ 216 w 263"/>
              <a:gd name="T7" fmla="*/ 0 h 270"/>
              <a:gd name="T8" fmla="*/ 243 w 263"/>
              <a:gd name="T9" fmla="*/ 0 h 270"/>
              <a:gd name="T10" fmla="*/ 262 w 263"/>
              <a:gd name="T11" fmla="*/ 18 h 270"/>
              <a:gd name="T12" fmla="*/ 259 w 263"/>
              <a:gd name="T13" fmla="*/ 53 h 270"/>
              <a:gd name="T14" fmla="*/ 255 w 263"/>
              <a:gd name="T15" fmla="*/ 87 h 270"/>
              <a:gd name="T16" fmla="*/ 253 w 263"/>
              <a:gd name="T17" fmla="*/ 116 h 270"/>
              <a:gd name="T18" fmla="*/ 251 w 263"/>
              <a:gd name="T19" fmla="*/ 132 h 270"/>
              <a:gd name="T20" fmla="*/ 247 w 263"/>
              <a:gd name="T21" fmla="*/ 174 h 270"/>
              <a:gd name="T22" fmla="*/ 244 w 263"/>
              <a:gd name="T23" fmla="*/ 206 h 270"/>
              <a:gd name="T24" fmla="*/ 208 w 263"/>
              <a:gd name="T25" fmla="*/ 211 h 270"/>
              <a:gd name="T26" fmla="*/ 204 w 263"/>
              <a:gd name="T27" fmla="*/ 213 h 270"/>
              <a:gd name="T28" fmla="*/ 204 w 263"/>
              <a:gd name="T29" fmla="*/ 219 h 270"/>
              <a:gd name="T30" fmla="*/ 203 w 263"/>
              <a:gd name="T31" fmla="*/ 224 h 270"/>
              <a:gd name="T32" fmla="*/ 198 w 263"/>
              <a:gd name="T33" fmla="*/ 229 h 270"/>
              <a:gd name="T34" fmla="*/ 195 w 263"/>
              <a:gd name="T35" fmla="*/ 235 h 270"/>
              <a:gd name="T36" fmla="*/ 188 w 263"/>
              <a:gd name="T37" fmla="*/ 242 h 270"/>
              <a:gd name="T38" fmla="*/ 181 w 263"/>
              <a:gd name="T39" fmla="*/ 246 h 270"/>
              <a:gd name="T40" fmla="*/ 174 w 263"/>
              <a:gd name="T41" fmla="*/ 246 h 270"/>
              <a:gd name="T42" fmla="*/ 171 w 263"/>
              <a:gd name="T43" fmla="*/ 243 h 270"/>
              <a:gd name="T44" fmla="*/ 167 w 263"/>
              <a:gd name="T45" fmla="*/ 245 h 270"/>
              <a:gd name="T46" fmla="*/ 168 w 263"/>
              <a:gd name="T47" fmla="*/ 250 h 270"/>
              <a:gd name="T48" fmla="*/ 167 w 263"/>
              <a:gd name="T49" fmla="*/ 253 h 270"/>
              <a:gd name="T50" fmla="*/ 162 w 263"/>
              <a:gd name="T51" fmla="*/ 253 h 270"/>
              <a:gd name="T52" fmla="*/ 158 w 263"/>
              <a:gd name="T53" fmla="*/ 256 h 270"/>
              <a:gd name="T54" fmla="*/ 155 w 263"/>
              <a:gd name="T55" fmla="*/ 256 h 270"/>
              <a:gd name="T56" fmla="*/ 150 w 263"/>
              <a:gd name="T57" fmla="*/ 259 h 270"/>
              <a:gd name="T58" fmla="*/ 144 w 263"/>
              <a:gd name="T59" fmla="*/ 258 h 270"/>
              <a:gd name="T60" fmla="*/ 140 w 263"/>
              <a:gd name="T61" fmla="*/ 259 h 270"/>
              <a:gd name="T62" fmla="*/ 134 w 263"/>
              <a:gd name="T63" fmla="*/ 261 h 270"/>
              <a:gd name="T64" fmla="*/ 128 w 263"/>
              <a:gd name="T65" fmla="*/ 262 h 270"/>
              <a:gd name="T66" fmla="*/ 124 w 263"/>
              <a:gd name="T67" fmla="*/ 261 h 270"/>
              <a:gd name="T68" fmla="*/ 120 w 263"/>
              <a:gd name="T69" fmla="*/ 262 h 270"/>
              <a:gd name="T70" fmla="*/ 117 w 263"/>
              <a:gd name="T71" fmla="*/ 262 h 270"/>
              <a:gd name="T72" fmla="*/ 111 w 263"/>
              <a:gd name="T73" fmla="*/ 267 h 270"/>
              <a:gd name="T74" fmla="*/ 108 w 263"/>
              <a:gd name="T75" fmla="*/ 268 h 270"/>
              <a:gd name="T76" fmla="*/ 113 w 263"/>
              <a:gd name="T77" fmla="*/ 261 h 270"/>
              <a:gd name="T78" fmla="*/ 117 w 263"/>
              <a:gd name="T79" fmla="*/ 255 h 270"/>
              <a:gd name="T80" fmla="*/ 119 w 263"/>
              <a:gd name="T81" fmla="*/ 253 h 270"/>
              <a:gd name="T82" fmla="*/ 101 w 263"/>
              <a:gd name="T83" fmla="*/ 252 h 270"/>
              <a:gd name="T84" fmla="*/ 77 w 263"/>
              <a:gd name="T85" fmla="*/ 253 h 270"/>
              <a:gd name="T86" fmla="*/ 38 w 263"/>
              <a:gd name="T87" fmla="*/ 253 h 270"/>
              <a:gd name="T88" fmla="*/ 16 w 263"/>
              <a:gd name="T89" fmla="*/ 253 h 270"/>
              <a:gd name="T90" fmla="*/ 3 w 263"/>
              <a:gd name="T91" fmla="*/ 248 h 270"/>
              <a:gd name="T92" fmla="*/ 1 w 263"/>
              <a:gd name="T93" fmla="*/ 227 h 270"/>
              <a:gd name="T94" fmla="*/ 1 w 263"/>
              <a:gd name="T95" fmla="*/ 195 h 270"/>
              <a:gd name="T96" fmla="*/ 0 w 263"/>
              <a:gd name="T97" fmla="*/ 155 h 270"/>
              <a:gd name="T98" fmla="*/ 0 w 263"/>
              <a:gd name="T99" fmla="*/ 139 h 270"/>
              <a:gd name="T100" fmla="*/ 0 w 263"/>
              <a:gd name="T101" fmla="*/ 95 h 270"/>
              <a:gd name="T102" fmla="*/ 0 w 263"/>
              <a:gd name="T103" fmla="*/ 71 h 270"/>
              <a:gd name="T104" fmla="*/ 0 w 263"/>
              <a:gd name="T105" fmla="*/ 50 h 270"/>
              <a:gd name="T106" fmla="*/ 0 w 263"/>
              <a:gd name="T107" fmla="*/ 35 h 270"/>
              <a:gd name="T108" fmla="*/ 0 w 263"/>
              <a:gd name="T109" fmla="*/ 18 h 270"/>
              <a:gd name="T110" fmla="*/ 0 w 263"/>
              <a:gd name="T111" fmla="*/ 2 h 270"/>
              <a:gd name="T112" fmla="*/ 9 w 263"/>
              <a:gd name="T113" fmla="*/ 2 h 270"/>
              <a:gd name="T114" fmla="*/ 35 w 263"/>
              <a:gd name="T115" fmla="*/ 2 h 270"/>
              <a:gd name="T116" fmla="*/ 49 w 263"/>
              <a:gd name="T117" fmla="*/ 2 h 270"/>
              <a:gd name="T118" fmla="*/ 62 w 263"/>
              <a:gd name="T119" fmla="*/ 2 h 270"/>
              <a:gd name="T120" fmla="*/ 78 w 263"/>
              <a:gd name="T121" fmla="*/ 2 h 270"/>
              <a:gd name="T122" fmla="*/ 95 w 263"/>
              <a:gd name="T123" fmla="*/ 2 h 270"/>
              <a:gd name="T124" fmla="*/ 112 w 263"/>
              <a:gd name="T125" fmla="*/ 0 h 27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63" h="270">
                <a:moveTo>
                  <a:pt x="124" y="0"/>
                </a:moveTo>
                <a:lnTo>
                  <a:pt x="125" y="0"/>
                </a:lnTo>
                <a:lnTo>
                  <a:pt x="126" y="0"/>
                </a:lnTo>
                <a:lnTo>
                  <a:pt x="129" y="0"/>
                </a:lnTo>
                <a:lnTo>
                  <a:pt x="131" y="0"/>
                </a:lnTo>
                <a:lnTo>
                  <a:pt x="133" y="0"/>
                </a:lnTo>
                <a:lnTo>
                  <a:pt x="136" y="0"/>
                </a:lnTo>
                <a:lnTo>
                  <a:pt x="147" y="0"/>
                </a:lnTo>
                <a:lnTo>
                  <a:pt x="150" y="2"/>
                </a:lnTo>
                <a:lnTo>
                  <a:pt x="151" y="2"/>
                </a:lnTo>
                <a:lnTo>
                  <a:pt x="159" y="2"/>
                </a:lnTo>
                <a:lnTo>
                  <a:pt x="163" y="2"/>
                </a:lnTo>
                <a:lnTo>
                  <a:pt x="164" y="2"/>
                </a:lnTo>
                <a:lnTo>
                  <a:pt x="167" y="2"/>
                </a:lnTo>
                <a:lnTo>
                  <a:pt x="171" y="0"/>
                </a:lnTo>
                <a:lnTo>
                  <a:pt x="172" y="0"/>
                </a:lnTo>
                <a:lnTo>
                  <a:pt x="174" y="0"/>
                </a:lnTo>
                <a:lnTo>
                  <a:pt x="175" y="0"/>
                </a:lnTo>
                <a:lnTo>
                  <a:pt x="176" y="0"/>
                </a:lnTo>
                <a:lnTo>
                  <a:pt x="178" y="0"/>
                </a:lnTo>
                <a:lnTo>
                  <a:pt x="179" y="0"/>
                </a:lnTo>
                <a:lnTo>
                  <a:pt x="187" y="0"/>
                </a:lnTo>
                <a:lnTo>
                  <a:pt x="188" y="0"/>
                </a:lnTo>
                <a:lnTo>
                  <a:pt x="189" y="0"/>
                </a:lnTo>
                <a:lnTo>
                  <a:pt x="198" y="0"/>
                </a:lnTo>
                <a:lnTo>
                  <a:pt x="199" y="0"/>
                </a:lnTo>
                <a:lnTo>
                  <a:pt x="203" y="0"/>
                </a:lnTo>
                <a:lnTo>
                  <a:pt x="208" y="0"/>
                </a:lnTo>
                <a:lnTo>
                  <a:pt x="210" y="0"/>
                </a:lnTo>
                <a:lnTo>
                  <a:pt x="212" y="0"/>
                </a:lnTo>
                <a:lnTo>
                  <a:pt x="213" y="0"/>
                </a:lnTo>
                <a:lnTo>
                  <a:pt x="216" y="0"/>
                </a:lnTo>
                <a:lnTo>
                  <a:pt x="218" y="0"/>
                </a:lnTo>
                <a:lnTo>
                  <a:pt x="220" y="0"/>
                </a:lnTo>
                <a:lnTo>
                  <a:pt x="223" y="0"/>
                </a:lnTo>
                <a:lnTo>
                  <a:pt x="228" y="0"/>
                </a:lnTo>
                <a:lnTo>
                  <a:pt x="230" y="0"/>
                </a:lnTo>
                <a:lnTo>
                  <a:pt x="237" y="0"/>
                </a:lnTo>
                <a:lnTo>
                  <a:pt x="239" y="0"/>
                </a:lnTo>
                <a:lnTo>
                  <a:pt x="243" y="0"/>
                </a:lnTo>
                <a:lnTo>
                  <a:pt x="248" y="0"/>
                </a:lnTo>
                <a:lnTo>
                  <a:pt x="251" y="0"/>
                </a:lnTo>
                <a:lnTo>
                  <a:pt x="261" y="0"/>
                </a:lnTo>
                <a:lnTo>
                  <a:pt x="263" y="0"/>
                </a:lnTo>
                <a:lnTo>
                  <a:pt x="262" y="10"/>
                </a:lnTo>
                <a:lnTo>
                  <a:pt x="262" y="12"/>
                </a:lnTo>
                <a:lnTo>
                  <a:pt x="262" y="14"/>
                </a:lnTo>
                <a:lnTo>
                  <a:pt x="262" y="18"/>
                </a:lnTo>
                <a:lnTo>
                  <a:pt x="262" y="22"/>
                </a:lnTo>
                <a:lnTo>
                  <a:pt x="261" y="27"/>
                </a:lnTo>
                <a:lnTo>
                  <a:pt x="261" y="36"/>
                </a:lnTo>
                <a:lnTo>
                  <a:pt x="260" y="40"/>
                </a:lnTo>
                <a:lnTo>
                  <a:pt x="260" y="47"/>
                </a:lnTo>
                <a:lnTo>
                  <a:pt x="259" y="48"/>
                </a:lnTo>
                <a:lnTo>
                  <a:pt x="259" y="52"/>
                </a:lnTo>
                <a:lnTo>
                  <a:pt x="259" y="53"/>
                </a:lnTo>
                <a:lnTo>
                  <a:pt x="259" y="59"/>
                </a:lnTo>
                <a:lnTo>
                  <a:pt x="258" y="61"/>
                </a:lnTo>
                <a:lnTo>
                  <a:pt x="258" y="63"/>
                </a:lnTo>
                <a:lnTo>
                  <a:pt x="258" y="64"/>
                </a:lnTo>
                <a:lnTo>
                  <a:pt x="258" y="67"/>
                </a:lnTo>
                <a:lnTo>
                  <a:pt x="256" y="78"/>
                </a:lnTo>
                <a:lnTo>
                  <a:pt x="256" y="80"/>
                </a:lnTo>
                <a:lnTo>
                  <a:pt x="255" y="87"/>
                </a:lnTo>
                <a:lnTo>
                  <a:pt x="254" y="98"/>
                </a:lnTo>
                <a:lnTo>
                  <a:pt x="254" y="99"/>
                </a:lnTo>
                <a:lnTo>
                  <a:pt x="253" y="107"/>
                </a:lnTo>
                <a:lnTo>
                  <a:pt x="253" y="108"/>
                </a:lnTo>
                <a:lnTo>
                  <a:pt x="253" y="110"/>
                </a:lnTo>
                <a:lnTo>
                  <a:pt x="253" y="112"/>
                </a:lnTo>
                <a:lnTo>
                  <a:pt x="253" y="114"/>
                </a:lnTo>
                <a:lnTo>
                  <a:pt x="253" y="116"/>
                </a:lnTo>
                <a:lnTo>
                  <a:pt x="252" y="120"/>
                </a:lnTo>
                <a:lnTo>
                  <a:pt x="252" y="122"/>
                </a:lnTo>
                <a:lnTo>
                  <a:pt x="252" y="123"/>
                </a:lnTo>
                <a:lnTo>
                  <a:pt x="252" y="124"/>
                </a:lnTo>
                <a:lnTo>
                  <a:pt x="252" y="127"/>
                </a:lnTo>
                <a:lnTo>
                  <a:pt x="252" y="128"/>
                </a:lnTo>
                <a:lnTo>
                  <a:pt x="251" y="131"/>
                </a:lnTo>
                <a:lnTo>
                  <a:pt x="251" y="132"/>
                </a:lnTo>
                <a:lnTo>
                  <a:pt x="251" y="133"/>
                </a:lnTo>
                <a:lnTo>
                  <a:pt x="251" y="134"/>
                </a:lnTo>
                <a:lnTo>
                  <a:pt x="250" y="146"/>
                </a:lnTo>
                <a:lnTo>
                  <a:pt x="250" y="148"/>
                </a:lnTo>
                <a:lnTo>
                  <a:pt x="248" y="162"/>
                </a:lnTo>
                <a:lnTo>
                  <a:pt x="248" y="164"/>
                </a:lnTo>
                <a:lnTo>
                  <a:pt x="247" y="170"/>
                </a:lnTo>
                <a:lnTo>
                  <a:pt x="247" y="174"/>
                </a:lnTo>
                <a:lnTo>
                  <a:pt x="247" y="175"/>
                </a:lnTo>
                <a:lnTo>
                  <a:pt x="246" y="176"/>
                </a:lnTo>
                <a:lnTo>
                  <a:pt x="246" y="180"/>
                </a:lnTo>
                <a:lnTo>
                  <a:pt x="246" y="188"/>
                </a:lnTo>
                <a:lnTo>
                  <a:pt x="245" y="189"/>
                </a:lnTo>
                <a:lnTo>
                  <a:pt x="245" y="197"/>
                </a:lnTo>
                <a:lnTo>
                  <a:pt x="245" y="200"/>
                </a:lnTo>
                <a:lnTo>
                  <a:pt x="244" y="206"/>
                </a:lnTo>
                <a:lnTo>
                  <a:pt x="244" y="207"/>
                </a:lnTo>
                <a:lnTo>
                  <a:pt x="244" y="211"/>
                </a:lnTo>
                <a:lnTo>
                  <a:pt x="243" y="211"/>
                </a:lnTo>
                <a:lnTo>
                  <a:pt x="228" y="211"/>
                </a:lnTo>
                <a:lnTo>
                  <a:pt x="223" y="211"/>
                </a:lnTo>
                <a:lnTo>
                  <a:pt x="220" y="211"/>
                </a:lnTo>
                <a:lnTo>
                  <a:pt x="211" y="211"/>
                </a:lnTo>
                <a:lnTo>
                  <a:pt x="208" y="211"/>
                </a:lnTo>
                <a:lnTo>
                  <a:pt x="207" y="211"/>
                </a:lnTo>
                <a:lnTo>
                  <a:pt x="207" y="212"/>
                </a:lnTo>
                <a:lnTo>
                  <a:pt x="206" y="212"/>
                </a:lnTo>
                <a:lnTo>
                  <a:pt x="206" y="211"/>
                </a:lnTo>
                <a:lnTo>
                  <a:pt x="205" y="211"/>
                </a:lnTo>
                <a:lnTo>
                  <a:pt x="204" y="211"/>
                </a:lnTo>
                <a:lnTo>
                  <a:pt x="204" y="212"/>
                </a:lnTo>
                <a:lnTo>
                  <a:pt x="204" y="213"/>
                </a:lnTo>
                <a:lnTo>
                  <a:pt x="203" y="214"/>
                </a:lnTo>
                <a:lnTo>
                  <a:pt x="203" y="215"/>
                </a:lnTo>
                <a:lnTo>
                  <a:pt x="203" y="216"/>
                </a:lnTo>
                <a:lnTo>
                  <a:pt x="202" y="216"/>
                </a:lnTo>
                <a:lnTo>
                  <a:pt x="202" y="218"/>
                </a:lnTo>
                <a:lnTo>
                  <a:pt x="203" y="218"/>
                </a:lnTo>
                <a:lnTo>
                  <a:pt x="204" y="218"/>
                </a:lnTo>
                <a:lnTo>
                  <a:pt x="204" y="219"/>
                </a:lnTo>
                <a:lnTo>
                  <a:pt x="203" y="219"/>
                </a:lnTo>
                <a:lnTo>
                  <a:pt x="203" y="220"/>
                </a:lnTo>
                <a:lnTo>
                  <a:pt x="204" y="221"/>
                </a:lnTo>
                <a:lnTo>
                  <a:pt x="203" y="221"/>
                </a:lnTo>
                <a:lnTo>
                  <a:pt x="203" y="222"/>
                </a:lnTo>
                <a:lnTo>
                  <a:pt x="204" y="222"/>
                </a:lnTo>
                <a:lnTo>
                  <a:pt x="204" y="223"/>
                </a:lnTo>
                <a:lnTo>
                  <a:pt x="203" y="224"/>
                </a:lnTo>
                <a:lnTo>
                  <a:pt x="203" y="226"/>
                </a:lnTo>
                <a:lnTo>
                  <a:pt x="202" y="226"/>
                </a:lnTo>
                <a:lnTo>
                  <a:pt x="202" y="227"/>
                </a:lnTo>
                <a:lnTo>
                  <a:pt x="202" y="228"/>
                </a:lnTo>
                <a:lnTo>
                  <a:pt x="200" y="228"/>
                </a:lnTo>
                <a:lnTo>
                  <a:pt x="199" y="228"/>
                </a:lnTo>
                <a:lnTo>
                  <a:pt x="198" y="228"/>
                </a:lnTo>
                <a:lnTo>
                  <a:pt x="198" y="229"/>
                </a:lnTo>
                <a:lnTo>
                  <a:pt x="197" y="229"/>
                </a:lnTo>
                <a:lnTo>
                  <a:pt x="197" y="230"/>
                </a:lnTo>
                <a:lnTo>
                  <a:pt x="196" y="230"/>
                </a:lnTo>
                <a:lnTo>
                  <a:pt x="196" y="231"/>
                </a:lnTo>
                <a:lnTo>
                  <a:pt x="196" y="232"/>
                </a:lnTo>
                <a:lnTo>
                  <a:pt x="195" y="232"/>
                </a:lnTo>
                <a:lnTo>
                  <a:pt x="195" y="234"/>
                </a:lnTo>
                <a:lnTo>
                  <a:pt x="195" y="235"/>
                </a:lnTo>
                <a:lnTo>
                  <a:pt x="195" y="236"/>
                </a:lnTo>
                <a:lnTo>
                  <a:pt x="194" y="237"/>
                </a:lnTo>
                <a:lnTo>
                  <a:pt x="192" y="238"/>
                </a:lnTo>
                <a:lnTo>
                  <a:pt x="191" y="238"/>
                </a:lnTo>
                <a:lnTo>
                  <a:pt x="190" y="239"/>
                </a:lnTo>
                <a:lnTo>
                  <a:pt x="189" y="239"/>
                </a:lnTo>
                <a:lnTo>
                  <a:pt x="189" y="240"/>
                </a:lnTo>
                <a:lnTo>
                  <a:pt x="188" y="242"/>
                </a:lnTo>
                <a:lnTo>
                  <a:pt x="187" y="242"/>
                </a:lnTo>
                <a:lnTo>
                  <a:pt x="187" y="243"/>
                </a:lnTo>
                <a:lnTo>
                  <a:pt x="186" y="243"/>
                </a:lnTo>
                <a:lnTo>
                  <a:pt x="184" y="245"/>
                </a:lnTo>
                <a:lnTo>
                  <a:pt x="184" y="246"/>
                </a:lnTo>
                <a:lnTo>
                  <a:pt x="183" y="246"/>
                </a:lnTo>
                <a:lnTo>
                  <a:pt x="182" y="246"/>
                </a:lnTo>
                <a:lnTo>
                  <a:pt x="181" y="246"/>
                </a:lnTo>
                <a:lnTo>
                  <a:pt x="182" y="247"/>
                </a:lnTo>
                <a:lnTo>
                  <a:pt x="181" y="247"/>
                </a:lnTo>
                <a:lnTo>
                  <a:pt x="180" y="248"/>
                </a:lnTo>
                <a:lnTo>
                  <a:pt x="179" y="248"/>
                </a:lnTo>
                <a:lnTo>
                  <a:pt x="178" y="248"/>
                </a:lnTo>
                <a:lnTo>
                  <a:pt x="176" y="247"/>
                </a:lnTo>
                <a:lnTo>
                  <a:pt x="175" y="246"/>
                </a:lnTo>
                <a:lnTo>
                  <a:pt x="174" y="246"/>
                </a:lnTo>
                <a:lnTo>
                  <a:pt x="173" y="246"/>
                </a:lnTo>
                <a:lnTo>
                  <a:pt x="174" y="245"/>
                </a:lnTo>
                <a:lnTo>
                  <a:pt x="174" y="244"/>
                </a:lnTo>
                <a:lnTo>
                  <a:pt x="174" y="243"/>
                </a:lnTo>
                <a:lnTo>
                  <a:pt x="173" y="244"/>
                </a:lnTo>
                <a:lnTo>
                  <a:pt x="172" y="244"/>
                </a:lnTo>
                <a:lnTo>
                  <a:pt x="172" y="243"/>
                </a:lnTo>
                <a:lnTo>
                  <a:pt x="171" y="243"/>
                </a:lnTo>
                <a:lnTo>
                  <a:pt x="170" y="243"/>
                </a:lnTo>
                <a:lnTo>
                  <a:pt x="170" y="242"/>
                </a:lnTo>
                <a:lnTo>
                  <a:pt x="168" y="243"/>
                </a:lnTo>
                <a:lnTo>
                  <a:pt x="170" y="243"/>
                </a:lnTo>
                <a:lnTo>
                  <a:pt x="170" y="244"/>
                </a:lnTo>
                <a:lnTo>
                  <a:pt x="168" y="244"/>
                </a:lnTo>
                <a:lnTo>
                  <a:pt x="167" y="244"/>
                </a:lnTo>
                <a:lnTo>
                  <a:pt x="167" y="245"/>
                </a:lnTo>
                <a:lnTo>
                  <a:pt x="168" y="245"/>
                </a:lnTo>
                <a:lnTo>
                  <a:pt x="167" y="245"/>
                </a:lnTo>
                <a:lnTo>
                  <a:pt x="166" y="246"/>
                </a:lnTo>
                <a:lnTo>
                  <a:pt x="167" y="246"/>
                </a:lnTo>
                <a:lnTo>
                  <a:pt x="167" y="247"/>
                </a:lnTo>
                <a:lnTo>
                  <a:pt x="167" y="248"/>
                </a:lnTo>
                <a:lnTo>
                  <a:pt x="168" y="248"/>
                </a:lnTo>
                <a:lnTo>
                  <a:pt x="168" y="250"/>
                </a:lnTo>
                <a:lnTo>
                  <a:pt x="167" y="250"/>
                </a:lnTo>
                <a:lnTo>
                  <a:pt x="166" y="250"/>
                </a:lnTo>
                <a:lnTo>
                  <a:pt x="165" y="250"/>
                </a:lnTo>
                <a:lnTo>
                  <a:pt x="165" y="251"/>
                </a:lnTo>
                <a:lnTo>
                  <a:pt x="166" y="251"/>
                </a:lnTo>
                <a:lnTo>
                  <a:pt x="166" y="252"/>
                </a:lnTo>
                <a:lnTo>
                  <a:pt x="167" y="252"/>
                </a:lnTo>
                <a:lnTo>
                  <a:pt x="167" y="253"/>
                </a:lnTo>
                <a:lnTo>
                  <a:pt x="166" y="253"/>
                </a:lnTo>
                <a:lnTo>
                  <a:pt x="165" y="253"/>
                </a:lnTo>
                <a:lnTo>
                  <a:pt x="164" y="252"/>
                </a:lnTo>
                <a:lnTo>
                  <a:pt x="164" y="253"/>
                </a:lnTo>
                <a:lnTo>
                  <a:pt x="163" y="254"/>
                </a:lnTo>
                <a:lnTo>
                  <a:pt x="163" y="255"/>
                </a:lnTo>
                <a:lnTo>
                  <a:pt x="162" y="254"/>
                </a:lnTo>
                <a:lnTo>
                  <a:pt x="162" y="253"/>
                </a:lnTo>
                <a:lnTo>
                  <a:pt x="160" y="254"/>
                </a:lnTo>
                <a:lnTo>
                  <a:pt x="160" y="255"/>
                </a:lnTo>
                <a:lnTo>
                  <a:pt x="159" y="255"/>
                </a:lnTo>
                <a:lnTo>
                  <a:pt x="159" y="254"/>
                </a:lnTo>
                <a:lnTo>
                  <a:pt x="159" y="253"/>
                </a:lnTo>
                <a:lnTo>
                  <a:pt x="158" y="254"/>
                </a:lnTo>
                <a:lnTo>
                  <a:pt x="158" y="255"/>
                </a:lnTo>
                <a:lnTo>
                  <a:pt x="158" y="256"/>
                </a:lnTo>
                <a:lnTo>
                  <a:pt x="158" y="258"/>
                </a:lnTo>
                <a:lnTo>
                  <a:pt x="157" y="258"/>
                </a:lnTo>
                <a:lnTo>
                  <a:pt x="157" y="259"/>
                </a:lnTo>
                <a:lnTo>
                  <a:pt x="156" y="259"/>
                </a:lnTo>
                <a:lnTo>
                  <a:pt x="155" y="259"/>
                </a:lnTo>
                <a:lnTo>
                  <a:pt x="155" y="258"/>
                </a:lnTo>
                <a:lnTo>
                  <a:pt x="156" y="256"/>
                </a:lnTo>
                <a:lnTo>
                  <a:pt x="155" y="256"/>
                </a:lnTo>
                <a:lnTo>
                  <a:pt x="155" y="255"/>
                </a:lnTo>
                <a:lnTo>
                  <a:pt x="153" y="255"/>
                </a:lnTo>
                <a:lnTo>
                  <a:pt x="152" y="255"/>
                </a:lnTo>
                <a:lnTo>
                  <a:pt x="151" y="255"/>
                </a:lnTo>
                <a:lnTo>
                  <a:pt x="151" y="256"/>
                </a:lnTo>
                <a:lnTo>
                  <a:pt x="150" y="256"/>
                </a:lnTo>
                <a:lnTo>
                  <a:pt x="150" y="258"/>
                </a:lnTo>
                <a:lnTo>
                  <a:pt x="150" y="259"/>
                </a:lnTo>
                <a:lnTo>
                  <a:pt x="149" y="259"/>
                </a:lnTo>
                <a:lnTo>
                  <a:pt x="149" y="260"/>
                </a:lnTo>
                <a:lnTo>
                  <a:pt x="148" y="260"/>
                </a:lnTo>
                <a:lnTo>
                  <a:pt x="148" y="259"/>
                </a:lnTo>
                <a:lnTo>
                  <a:pt x="147" y="259"/>
                </a:lnTo>
                <a:lnTo>
                  <a:pt x="145" y="259"/>
                </a:lnTo>
                <a:lnTo>
                  <a:pt x="144" y="259"/>
                </a:lnTo>
                <a:lnTo>
                  <a:pt x="144" y="258"/>
                </a:lnTo>
                <a:lnTo>
                  <a:pt x="143" y="258"/>
                </a:lnTo>
                <a:lnTo>
                  <a:pt x="142" y="258"/>
                </a:lnTo>
                <a:lnTo>
                  <a:pt x="142" y="259"/>
                </a:lnTo>
                <a:lnTo>
                  <a:pt x="142" y="260"/>
                </a:lnTo>
                <a:lnTo>
                  <a:pt x="141" y="260"/>
                </a:lnTo>
                <a:lnTo>
                  <a:pt x="141" y="259"/>
                </a:lnTo>
                <a:lnTo>
                  <a:pt x="141" y="258"/>
                </a:lnTo>
                <a:lnTo>
                  <a:pt x="140" y="259"/>
                </a:lnTo>
                <a:lnTo>
                  <a:pt x="139" y="259"/>
                </a:lnTo>
                <a:lnTo>
                  <a:pt x="139" y="260"/>
                </a:lnTo>
                <a:lnTo>
                  <a:pt x="137" y="261"/>
                </a:lnTo>
                <a:lnTo>
                  <a:pt x="137" y="262"/>
                </a:lnTo>
                <a:lnTo>
                  <a:pt x="136" y="262"/>
                </a:lnTo>
                <a:lnTo>
                  <a:pt x="135" y="262"/>
                </a:lnTo>
                <a:lnTo>
                  <a:pt x="134" y="262"/>
                </a:lnTo>
                <a:lnTo>
                  <a:pt x="134" y="261"/>
                </a:lnTo>
                <a:lnTo>
                  <a:pt x="134" y="260"/>
                </a:lnTo>
                <a:lnTo>
                  <a:pt x="133" y="260"/>
                </a:lnTo>
                <a:lnTo>
                  <a:pt x="132" y="260"/>
                </a:lnTo>
                <a:lnTo>
                  <a:pt x="132" y="261"/>
                </a:lnTo>
                <a:lnTo>
                  <a:pt x="132" y="262"/>
                </a:lnTo>
                <a:lnTo>
                  <a:pt x="131" y="262"/>
                </a:lnTo>
                <a:lnTo>
                  <a:pt x="129" y="262"/>
                </a:lnTo>
                <a:lnTo>
                  <a:pt x="128" y="262"/>
                </a:lnTo>
                <a:lnTo>
                  <a:pt x="128" y="261"/>
                </a:lnTo>
                <a:lnTo>
                  <a:pt x="128" y="260"/>
                </a:lnTo>
                <a:lnTo>
                  <a:pt x="128" y="261"/>
                </a:lnTo>
                <a:lnTo>
                  <a:pt x="127" y="261"/>
                </a:lnTo>
                <a:lnTo>
                  <a:pt x="126" y="260"/>
                </a:lnTo>
                <a:lnTo>
                  <a:pt x="126" y="261"/>
                </a:lnTo>
                <a:lnTo>
                  <a:pt x="125" y="261"/>
                </a:lnTo>
                <a:lnTo>
                  <a:pt x="124" y="261"/>
                </a:lnTo>
                <a:lnTo>
                  <a:pt x="123" y="261"/>
                </a:lnTo>
                <a:lnTo>
                  <a:pt x="123" y="262"/>
                </a:lnTo>
                <a:lnTo>
                  <a:pt x="123" y="263"/>
                </a:lnTo>
                <a:lnTo>
                  <a:pt x="121" y="263"/>
                </a:lnTo>
                <a:lnTo>
                  <a:pt x="121" y="262"/>
                </a:lnTo>
                <a:lnTo>
                  <a:pt x="121" y="261"/>
                </a:lnTo>
                <a:lnTo>
                  <a:pt x="120" y="261"/>
                </a:lnTo>
                <a:lnTo>
                  <a:pt x="120" y="262"/>
                </a:lnTo>
                <a:lnTo>
                  <a:pt x="121" y="262"/>
                </a:lnTo>
                <a:lnTo>
                  <a:pt x="120" y="264"/>
                </a:lnTo>
                <a:lnTo>
                  <a:pt x="119" y="264"/>
                </a:lnTo>
                <a:lnTo>
                  <a:pt x="119" y="263"/>
                </a:lnTo>
                <a:lnTo>
                  <a:pt x="119" y="262"/>
                </a:lnTo>
                <a:lnTo>
                  <a:pt x="118" y="263"/>
                </a:lnTo>
                <a:lnTo>
                  <a:pt x="118" y="262"/>
                </a:lnTo>
                <a:lnTo>
                  <a:pt x="117" y="262"/>
                </a:lnTo>
                <a:lnTo>
                  <a:pt x="117" y="263"/>
                </a:lnTo>
                <a:lnTo>
                  <a:pt x="116" y="264"/>
                </a:lnTo>
                <a:lnTo>
                  <a:pt x="115" y="264"/>
                </a:lnTo>
                <a:lnTo>
                  <a:pt x="115" y="266"/>
                </a:lnTo>
                <a:lnTo>
                  <a:pt x="113" y="266"/>
                </a:lnTo>
                <a:lnTo>
                  <a:pt x="112" y="266"/>
                </a:lnTo>
                <a:lnTo>
                  <a:pt x="112" y="267"/>
                </a:lnTo>
                <a:lnTo>
                  <a:pt x="111" y="267"/>
                </a:lnTo>
                <a:lnTo>
                  <a:pt x="111" y="268"/>
                </a:lnTo>
                <a:lnTo>
                  <a:pt x="110" y="268"/>
                </a:lnTo>
                <a:lnTo>
                  <a:pt x="110" y="269"/>
                </a:lnTo>
                <a:lnTo>
                  <a:pt x="110" y="270"/>
                </a:lnTo>
                <a:lnTo>
                  <a:pt x="109" y="270"/>
                </a:lnTo>
                <a:lnTo>
                  <a:pt x="108" y="270"/>
                </a:lnTo>
                <a:lnTo>
                  <a:pt x="108" y="269"/>
                </a:lnTo>
                <a:lnTo>
                  <a:pt x="108" y="268"/>
                </a:lnTo>
                <a:lnTo>
                  <a:pt x="108" y="267"/>
                </a:lnTo>
                <a:lnTo>
                  <a:pt x="108" y="266"/>
                </a:lnTo>
                <a:lnTo>
                  <a:pt x="109" y="264"/>
                </a:lnTo>
                <a:lnTo>
                  <a:pt x="109" y="263"/>
                </a:lnTo>
                <a:lnTo>
                  <a:pt x="110" y="263"/>
                </a:lnTo>
                <a:lnTo>
                  <a:pt x="111" y="262"/>
                </a:lnTo>
                <a:lnTo>
                  <a:pt x="112" y="262"/>
                </a:lnTo>
                <a:lnTo>
                  <a:pt x="113" y="261"/>
                </a:lnTo>
                <a:lnTo>
                  <a:pt x="113" y="260"/>
                </a:lnTo>
                <a:lnTo>
                  <a:pt x="113" y="259"/>
                </a:lnTo>
                <a:lnTo>
                  <a:pt x="113" y="258"/>
                </a:lnTo>
                <a:lnTo>
                  <a:pt x="113" y="256"/>
                </a:lnTo>
                <a:lnTo>
                  <a:pt x="115" y="256"/>
                </a:lnTo>
                <a:lnTo>
                  <a:pt x="115" y="255"/>
                </a:lnTo>
                <a:lnTo>
                  <a:pt x="116" y="255"/>
                </a:lnTo>
                <a:lnTo>
                  <a:pt x="117" y="255"/>
                </a:lnTo>
                <a:lnTo>
                  <a:pt x="117" y="256"/>
                </a:lnTo>
                <a:lnTo>
                  <a:pt x="118" y="256"/>
                </a:lnTo>
                <a:lnTo>
                  <a:pt x="118" y="258"/>
                </a:lnTo>
                <a:lnTo>
                  <a:pt x="119" y="258"/>
                </a:lnTo>
                <a:lnTo>
                  <a:pt x="119" y="256"/>
                </a:lnTo>
                <a:lnTo>
                  <a:pt x="119" y="255"/>
                </a:lnTo>
                <a:lnTo>
                  <a:pt x="119" y="254"/>
                </a:lnTo>
                <a:lnTo>
                  <a:pt x="119" y="253"/>
                </a:lnTo>
                <a:lnTo>
                  <a:pt x="118" y="253"/>
                </a:lnTo>
                <a:lnTo>
                  <a:pt x="117" y="253"/>
                </a:lnTo>
                <a:lnTo>
                  <a:pt x="117" y="252"/>
                </a:lnTo>
                <a:lnTo>
                  <a:pt x="116" y="252"/>
                </a:lnTo>
                <a:lnTo>
                  <a:pt x="115" y="252"/>
                </a:lnTo>
                <a:lnTo>
                  <a:pt x="107" y="252"/>
                </a:lnTo>
                <a:lnTo>
                  <a:pt x="102" y="252"/>
                </a:lnTo>
                <a:lnTo>
                  <a:pt x="101" y="252"/>
                </a:lnTo>
                <a:lnTo>
                  <a:pt x="97" y="253"/>
                </a:lnTo>
                <a:lnTo>
                  <a:pt x="93" y="253"/>
                </a:lnTo>
                <a:lnTo>
                  <a:pt x="85" y="253"/>
                </a:lnTo>
                <a:lnTo>
                  <a:pt x="84" y="253"/>
                </a:lnTo>
                <a:lnTo>
                  <a:pt x="83" y="253"/>
                </a:lnTo>
                <a:lnTo>
                  <a:pt x="81" y="253"/>
                </a:lnTo>
                <a:lnTo>
                  <a:pt x="80" y="253"/>
                </a:lnTo>
                <a:lnTo>
                  <a:pt x="77" y="253"/>
                </a:lnTo>
                <a:lnTo>
                  <a:pt x="64" y="253"/>
                </a:lnTo>
                <a:lnTo>
                  <a:pt x="56" y="253"/>
                </a:lnTo>
                <a:lnTo>
                  <a:pt x="55" y="253"/>
                </a:lnTo>
                <a:lnTo>
                  <a:pt x="51" y="253"/>
                </a:lnTo>
                <a:lnTo>
                  <a:pt x="47" y="253"/>
                </a:lnTo>
                <a:lnTo>
                  <a:pt x="46" y="253"/>
                </a:lnTo>
                <a:lnTo>
                  <a:pt x="43" y="253"/>
                </a:lnTo>
                <a:lnTo>
                  <a:pt x="38" y="253"/>
                </a:lnTo>
                <a:lnTo>
                  <a:pt x="36" y="253"/>
                </a:lnTo>
                <a:lnTo>
                  <a:pt x="35" y="253"/>
                </a:lnTo>
                <a:lnTo>
                  <a:pt x="30" y="253"/>
                </a:lnTo>
                <a:lnTo>
                  <a:pt x="29" y="253"/>
                </a:lnTo>
                <a:lnTo>
                  <a:pt x="28" y="253"/>
                </a:lnTo>
                <a:lnTo>
                  <a:pt x="20" y="253"/>
                </a:lnTo>
                <a:lnTo>
                  <a:pt x="19" y="253"/>
                </a:lnTo>
                <a:lnTo>
                  <a:pt x="16" y="253"/>
                </a:lnTo>
                <a:lnTo>
                  <a:pt x="15" y="253"/>
                </a:lnTo>
                <a:lnTo>
                  <a:pt x="14" y="253"/>
                </a:lnTo>
                <a:lnTo>
                  <a:pt x="12" y="253"/>
                </a:lnTo>
                <a:lnTo>
                  <a:pt x="7" y="253"/>
                </a:lnTo>
                <a:lnTo>
                  <a:pt x="3" y="253"/>
                </a:lnTo>
                <a:lnTo>
                  <a:pt x="3" y="251"/>
                </a:lnTo>
                <a:lnTo>
                  <a:pt x="1" y="250"/>
                </a:lnTo>
                <a:lnTo>
                  <a:pt x="3" y="248"/>
                </a:lnTo>
                <a:lnTo>
                  <a:pt x="3" y="247"/>
                </a:lnTo>
                <a:lnTo>
                  <a:pt x="3" y="245"/>
                </a:lnTo>
                <a:lnTo>
                  <a:pt x="1" y="239"/>
                </a:lnTo>
                <a:lnTo>
                  <a:pt x="1" y="238"/>
                </a:lnTo>
                <a:lnTo>
                  <a:pt x="1" y="237"/>
                </a:lnTo>
                <a:lnTo>
                  <a:pt x="1" y="235"/>
                </a:lnTo>
                <a:lnTo>
                  <a:pt x="1" y="234"/>
                </a:lnTo>
                <a:lnTo>
                  <a:pt x="1" y="227"/>
                </a:lnTo>
                <a:lnTo>
                  <a:pt x="1" y="220"/>
                </a:lnTo>
                <a:lnTo>
                  <a:pt x="1" y="212"/>
                </a:lnTo>
                <a:lnTo>
                  <a:pt x="1" y="211"/>
                </a:lnTo>
                <a:lnTo>
                  <a:pt x="1" y="210"/>
                </a:lnTo>
                <a:lnTo>
                  <a:pt x="1" y="206"/>
                </a:lnTo>
                <a:lnTo>
                  <a:pt x="1" y="198"/>
                </a:lnTo>
                <a:lnTo>
                  <a:pt x="1" y="196"/>
                </a:lnTo>
                <a:lnTo>
                  <a:pt x="1" y="195"/>
                </a:lnTo>
                <a:lnTo>
                  <a:pt x="1" y="191"/>
                </a:lnTo>
                <a:lnTo>
                  <a:pt x="1" y="184"/>
                </a:lnTo>
                <a:lnTo>
                  <a:pt x="1" y="182"/>
                </a:lnTo>
                <a:lnTo>
                  <a:pt x="1" y="181"/>
                </a:lnTo>
                <a:lnTo>
                  <a:pt x="1" y="173"/>
                </a:lnTo>
                <a:lnTo>
                  <a:pt x="1" y="172"/>
                </a:lnTo>
                <a:lnTo>
                  <a:pt x="1" y="164"/>
                </a:lnTo>
                <a:lnTo>
                  <a:pt x="0" y="155"/>
                </a:lnTo>
                <a:lnTo>
                  <a:pt x="0" y="154"/>
                </a:lnTo>
                <a:lnTo>
                  <a:pt x="0" y="152"/>
                </a:lnTo>
                <a:lnTo>
                  <a:pt x="0" y="150"/>
                </a:lnTo>
                <a:lnTo>
                  <a:pt x="0" y="147"/>
                </a:lnTo>
                <a:lnTo>
                  <a:pt x="0" y="146"/>
                </a:lnTo>
                <a:lnTo>
                  <a:pt x="0" y="144"/>
                </a:lnTo>
                <a:lnTo>
                  <a:pt x="0" y="140"/>
                </a:lnTo>
                <a:lnTo>
                  <a:pt x="0" y="139"/>
                </a:lnTo>
                <a:lnTo>
                  <a:pt x="0" y="138"/>
                </a:lnTo>
                <a:lnTo>
                  <a:pt x="0" y="134"/>
                </a:lnTo>
                <a:lnTo>
                  <a:pt x="0" y="127"/>
                </a:lnTo>
                <a:lnTo>
                  <a:pt x="0" y="124"/>
                </a:lnTo>
                <a:lnTo>
                  <a:pt x="0" y="123"/>
                </a:lnTo>
                <a:lnTo>
                  <a:pt x="0" y="119"/>
                </a:lnTo>
                <a:lnTo>
                  <a:pt x="0" y="116"/>
                </a:lnTo>
                <a:lnTo>
                  <a:pt x="0" y="95"/>
                </a:lnTo>
                <a:lnTo>
                  <a:pt x="0" y="91"/>
                </a:lnTo>
                <a:lnTo>
                  <a:pt x="0" y="86"/>
                </a:lnTo>
                <a:lnTo>
                  <a:pt x="0" y="84"/>
                </a:lnTo>
                <a:lnTo>
                  <a:pt x="0" y="80"/>
                </a:lnTo>
                <a:lnTo>
                  <a:pt x="0" y="79"/>
                </a:lnTo>
                <a:lnTo>
                  <a:pt x="0" y="74"/>
                </a:lnTo>
                <a:lnTo>
                  <a:pt x="0" y="72"/>
                </a:lnTo>
                <a:lnTo>
                  <a:pt x="0" y="71"/>
                </a:lnTo>
                <a:lnTo>
                  <a:pt x="0" y="66"/>
                </a:lnTo>
                <a:lnTo>
                  <a:pt x="0" y="63"/>
                </a:lnTo>
                <a:lnTo>
                  <a:pt x="0" y="62"/>
                </a:lnTo>
                <a:lnTo>
                  <a:pt x="0" y="59"/>
                </a:lnTo>
                <a:lnTo>
                  <a:pt x="0" y="58"/>
                </a:lnTo>
                <a:lnTo>
                  <a:pt x="0" y="56"/>
                </a:lnTo>
                <a:lnTo>
                  <a:pt x="0" y="52"/>
                </a:lnTo>
                <a:lnTo>
                  <a:pt x="0" y="50"/>
                </a:lnTo>
                <a:lnTo>
                  <a:pt x="0" y="47"/>
                </a:lnTo>
                <a:lnTo>
                  <a:pt x="0" y="43"/>
                </a:lnTo>
                <a:lnTo>
                  <a:pt x="0" y="42"/>
                </a:lnTo>
                <a:lnTo>
                  <a:pt x="0" y="40"/>
                </a:lnTo>
                <a:lnTo>
                  <a:pt x="0" y="39"/>
                </a:lnTo>
                <a:lnTo>
                  <a:pt x="0" y="38"/>
                </a:lnTo>
                <a:lnTo>
                  <a:pt x="0" y="36"/>
                </a:lnTo>
                <a:lnTo>
                  <a:pt x="0" y="35"/>
                </a:lnTo>
                <a:lnTo>
                  <a:pt x="0" y="34"/>
                </a:lnTo>
                <a:lnTo>
                  <a:pt x="0" y="28"/>
                </a:lnTo>
                <a:lnTo>
                  <a:pt x="0" y="27"/>
                </a:lnTo>
                <a:lnTo>
                  <a:pt x="0" y="24"/>
                </a:lnTo>
                <a:lnTo>
                  <a:pt x="0" y="22"/>
                </a:lnTo>
                <a:lnTo>
                  <a:pt x="0" y="20"/>
                </a:lnTo>
                <a:lnTo>
                  <a:pt x="0" y="19"/>
                </a:lnTo>
                <a:lnTo>
                  <a:pt x="0" y="18"/>
                </a:lnTo>
                <a:lnTo>
                  <a:pt x="0" y="16"/>
                </a:lnTo>
                <a:lnTo>
                  <a:pt x="0" y="15"/>
                </a:lnTo>
                <a:lnTo>
                  <a:pt x="0" y="14"/>
                </a:lnTo>
                <a:lnTo>
                  <a:pt x="0" y="13"/>
                </a:lnTo>
                <a:lnTo>
                  <a:pt x="0" y="11"/>
                </a:lnTo>
                <a:lnTo>
                  <a:pt x="0" y="10"/>
                </a:lnTo>
                <a:lnTo>
                  <a:pt x="0" y="8"/>
                </a:lnTo>
                <a:lnTo>
                  <a:pt x="0" y="2"/>
                </a:lnTo>
                <a:lnTo>
                  <a:pt x="1" y="2"/>
                </a:lnTo>
                <a:lnTo>
                  <a:pt x="3" y="2"/>
                </a:lnTo>
                <a:lnTo>
                  <a:pt x="4" y="2"/>
                </a:lnTo>
                <a:lnTo>
                  <a:pt x="5" y="2"/>
                </a:lnTo>
                <a:lnTo>
                  <a:pt x="6" y="2"/>
                </a:lnTo>
                <a:lnTo>
                  <a:pt x="7" y="2"/>
                </a:lnTo>
                <a:lnTo>
                  <a:pt x="8" y="2"/>
                </a:lnTo>
                <a:lnTo>
                  <a:pt x="9" y="2"/>
                </a:lnTo>
                <a:lnTo>
                  <a:pt x="14" y="2"/>
                </a:lnTo>
                <a:lnTo>
                  <a:pt x="17" y="2"/>
                </a:lnTo>
                <a:lnTo>
                  <a:pt x="22" y="2"/>
                </a:lnTo>
                <a:lnTo>
                  <a:pt x="23" y="2"/>
                </a:lnTo>
                <a:lnTo>
                  <a:pt x="27" y="2"/>
                </a:lnTo>
                <a:lnTo>
                  <a:pt x="32" y="2"/>
                </a:lnTo>
                <a:lnTo>
                  <a:pt x="33" y="2"/>
                </a:lnTo>
                <a:lnTo>
                  <a:pt x="35" y="2"/>
                </a:lnTo>
                <a:lnTo>
                  <a:pt x="40" y="2"/>
                </a:lnTo>
                <a:lnTo>
                  <a:pt x="43" y="2"/>
                </a:lnTo>
                <a:lnTo>
                  <a:pt x="44" y="2"/>
                </a:lnTo>
                <a:lnTo>
                  <a:pt x="45" y="2"/>
                </a:lnTo>
                <a:lnTo>
                  <a:pt x="46" y="2"/>
                </a:lnTo>
                <a:lnTo>
                  <a:pt x="47" y="2"/>
                </a:lnTo>
                <a:lnTo>
                  <a:pt x="48" y="2"/>
                </a:lnTo>
                <a:lnTo>
                  <a:pt x="49" y="2"/>
                </a:lnTo>
                <a:lnTo>
                  <a:pt x="51" y="2"/>
                </a:lnTo>
                <a:lnTo>
                  <a:pt x="52" y="2"/>
                </a:lnTo>
                <a:lnTo>
                  <a:pt x="53" y="2"/>
                </a:lnTo>
                <a:lnTo>
                  <a:pt x="54" y="2"/>
                </a:lnTo>
                <a:lnTo>
                  <a:pt x="55" y="2"/>
                </a:lnTo>
                <a:lnTo>
                  <a:pt x="56" y="2"/>
                </a:lnTo>
                <a:lnTo>
                  <a:pt x="61" y="2"/>
                </a:lnTo>
                <a:lnTo>
                  <a:pt x="62" y="2"/>
                </a:lnTo>
                <a:lnTo>
                  <a:pt x="63" y="2"/>
                </a:lnTo>
                <a:lnTo>
                  <a:pt x="64" y="2"/>
                </a:lnTo>
                <a:lnTo>
                  <a:pt x="68" y="2"/>
                </a:lnTo>
                <a:lnTo>
                  <a:pt x="69" y="2"/>
                </a:lnTo>
                <a:lnTo>
                  <a:pt x="72" y="2"/>
                </a:lnTo>
                <a:lnTo>
                  <a:pt x="73" y="2"/>
                </a:lnTo>
                <a:lnTo>
                  <a:pt x="76" y="2"/>
                </a:lnTo>
                <a:lnTo>
                  <a:pt x="78" y="2"/>
                </a:lnTo>
                <a:lnTo>
                  <a:pt x="80" y="2"/>
                </a:lnTo>
                <a:lnTo>
                  <a:pt x="81" y="2"/>
                </a:lnTo>
                <a:lnTo>
                  <a:pt x="84" y="2"/>
                </a:lnTo>
                <a:lnTo>
                  <a:pt x="88" y="2"/>
                </a:lnTo>
                <a:lnTo>
                  <a:pt x="89" y="2"/>
                </a:lnTo>
                <a:lnTo>
                  <a:pt x="93" y="2"/>
                </a:lnTo>
                <a:lnTo>
                  <a:pt x="94" y="2"/>
                </a:lnTo>
                <a:lnTo>
                  <a:pt x="95" y="2"/>
                </a:lnTo>
                <a:lnTo>
                  <a:pt x="96" y="2"/>
                </a:lnTo>
                <a:lnTo>
                  <a:pt x="100" y="0"/>
                </a:lnTo>
                <a:lnTo>
                  <a:pt x="101" y="0"/>
                </a:lnTo>
                <a:lnTo>
                  <a:pt x="102" y="0"/>
                </a:lnTo>
                <a:lnTo>
                  <a:pt x="107" y="0"/>
                </a:lnTo>
                <a:lnTo>
                  <a:pt x="109" y="0"/>
                </a:lnTo>
                <a:lnTo>
                  <a:pt x="110" y="0"/>
                </a:lnTo>
                <a:lnTo>
                  <a:pt x="112" y="0"/>
                </a:lnTo>
                <a:lnTo>
                  <a:pt x="116" y="0"/>
                </a:lnTo>
                <a:lnTo>
                  <a:pt x="123" y="0"/>
                </a:lnTo>
                <a:lnTo>
                  <a:pt x="124" y="0"/>
                </a:lnTo>
                <a:close/>
              </a:path>
            </a:pathLst>
          </a:custGeom>
          <a:solidFill>
            <a:schemeClr val="tx2">
              <a:lumMod val="40000"/>
              <a:lumOff val="60000"/>
            </a:schemeClr>
          </a:solidFill>
          <a:ln w="3175">
            <a:solidFill>
              <a:schemeClr val="tx1">
                <a:lumMod val="95000"/>
                <a:lumOff val="5000"/>
              </a:schemeClr>
            </a:solidFill>
            <a:prstDash val="solid"/>
            <a:round/>
            <a:headEnd/>
            <a:tailEnd/>
          </a:ln>
        </p:spPr>
        <p:txBody>
          <a:bodyPr/>
          <a:lstStyle/>
          <a:p>
            <a:endParaRPr lang="en-US" dirty="0"/>
          </a:p>
        </p:txBody>
      </p:sp>
      <p:sp>
        <p:nvSpPr>
          <p:cNvPr id="152" name="Freeform 125"/>
          <p:cNvSpPr>
            <a:spLocks/>
          </p:cNvSpPr>
          <p:nvPr/>
        </p:nvSpPr>
        <p:spPr bwMode="auto">
          <a:xfrm>
            <a:off x="5995072" y="1430633"/>
            <a:ext cx="627856" cy="459625"/>
          </a:xfrm>
          <a:custGeom>
            <a:avLst/>
            <a:gdLst>
              <a:gd name="T0" fmla="*/ 241 w 242"/>
              <a:gd name="T1" fmla="*/ 5 h 209"/>
              <a:gd name="T2" fmla="*/ 241 w 242"/>
              <a:gd name="T3" fmla="*/ 11 h 209"/>
              <a:gd name="T4" fmla="*/ 241 w 242"/>
              <a:gd name="T5" fmla="*/ 25 h 209"/>
              <a:gd name="T6" fmla="*/ 241 w 242"/>
              <a:gd name="T7" fmla="*/ 31 h 209"/>
              <a:gd name="T8" fmla="*/ 241 w 242"/>
              <a:gd name="T9" fmla="*/ 41 h 209"/>
              <a:gd name="T10" fmla="*/ 241 w 242"/>
              <a:gd name="T11" fmla="*/ 51 h 209"/>
              <a:gd name="T12" fmla="*/ 241 w 242"/>
              <a:gd name="T13" fmla="*/ 63 h 209"/>
              <a:gd name="T14" fmla="*/ 241 w 242"/>
              <a:gd name="T15" fmla="*/ 80 h 209"/>
              <a:gd name="T16" fmla="*/ 241 w 242"/>
              <a:gd name="T17" fmla="*/ 113 h 209"/>
              <a:gd name="T18" fmla="*/ 241 w 242"/>
              <a:gd name="T19" fmla="*/ 128 h 209"/>
              <a:gd name="T20" fmla="*/ 241 w 242"/>
              <a:gd name="T21" fmla="*/ 141 h 209"/>
              <a:gd name="T22" fmla="*/ 242 w 242"/>
              <a:gd name="T23" fmla="*/ 162 h 209"/>
              <a:gd name="T24" fmla="*/ 229 w 242"/>
              <a:gd name="T25" fmla="*/ 162 h 209"/>
              <a:gd name="T26" fmla="*/ 212 w 242"/>
              <a:gd name="T27" fmla="*/ 162 h 209"/>
              <a:gd name="T28" fmla="*/ 199 w 242"/>
              <a:gd name="T29" fmla="*/ 162 h 209"/>
              <a:gd name="T30" fmla="*/ 183 w 242"/>
              <a:gd name="T31" fmla="*/ 162 h 209"/>
              <a:gd name="T32" fmla="*/ 174 w 242"/>
              <a:gd name="T33" fmla="*/ 162 h 209"/>
              <a:gd name="T34" fmla="*/ 165 w 242"/>
              <a:gd name="T35" fmla="*/ 162 h 209"/>
              <a:gd name="T36" fmla="*/ 158 w 242"/>
              <a:gd name="T37" fmla="*/ 162 h 209"/>
              <a:gd name="T38" fmla="*/ 146 w 242"/>
              <a:gd name="T39" fmla="*/ 162 h 209"/>
              <a:gd name="T40" fmla="*/ 134 w 242"/>
              <a:gd name="T41" fmla="*/ 164 h 209"/>
              <a:gd name="T42" fmla="*/ 134 w 242"/>
              <a:gd name="T43" fmla="*/ 192 h 209"/>
              <a:gd name="T44" fmla="*/ 126 w 242"/>
              <a:gd name="T45" fmla="*/ 197 h 209"/>
              <a:gd name="T46" fmla="*/ 98 w 242"/>
              <a:gd name="T47" fmla="*/ 199 h 209"/>
              <a:gd name="T48" fmla="*/ 86 w 242"/>
              <a:gd name="T49" fmla="*/ 199 h 209"/>
              <a:gd name="T50" fmla="*/ 74 w 242"/>
              <a:gd name="T51" fmla="*/ 208 h 209"/>
              <a:gd name="T52" fmla="*/ 62 w 242"/>
              <a:gd name="T53" fmla="*/ 208 h 209"/>
              <a:gd name="T54" fmla="*/ 29 w 242"/>
              <a:gd name="T55" fmla="*/ 208 h 209"/>
              <a:gd name="T56" fmla="*/ 9 w 242"/>
              <a:gd name="T57" fmla="*/ 208 h 209"/>
              <a:gd name="T58" fmla="*/ 0 w 242"/>
              <a:gd name="T59" fmla="*/ 197 h 209"/>
              <a:gd name="T60" fmla="*/ 0 w 242"/>
              <a:gd name="T61" fmla="*/ 184 h 209"/>
              <a:gd name="T62" fmla="*/ 1 w 242"/>
              <a:gd name="T63" fmla="*/ 168 h 209"/>
              <a:gd name="T64" fmla="*/ 6 w 242"/>
              <a:gd name="T65" fmla="*/ 163 h 209"/>
              <a:gd name="T66" fmla="*/ 24 w 242"/>
              <a:gd name="T67" fmla="*/ 163 h 209"/>
              <a:gd name="T68" fmla="*/ 28 w 242"/>
              <a:gd name="T69" fmla="*/ 145 h 209"/>
              <a:gd name="T70" fmla="*/ 28 w 242"/>
              <a:gd name="T71" fmla="*/ 125 h 209"/>
              <a:gd name="T72" fmla="*/ 28 w 242"/>
              <a:gd name="T73" fmla="*/ 120 h 209"/>
              <a:gd name="T74" fmla="*/ 28 w 242"/>
              <a:gd name="T75" fmla="*/ 100 h 209"/>
              <a:gd name="T76" fmla="*/ 28 w 242"/>
              <a:gd name="T77" fmla="*/ 80 h 209"/>
              <a:gd name="T78" fmla="*/ 26 w 242"/>
              <a:gd name="T79" fmla="*/ 65 h 209"/>
              <a:gd name="T80" fmla="*/ 26 w 242"/>
              <a:gd name="T81" fmla="*/ 44 h 209"/>
              <a:gd name="T82" fmla="*/ 26 w 242"/>
              <a:gd name="T83" fmla="*/ 26 h 209"/>
              <a:gd name="T84" fmla="*/ 26 w 242"/>
              <a:gd name="T85" fmla="*/ 11 h 209"/>
              <a:gd name="T86" fmla="*/ 26 w 242"/>
              <a:gd name="T87" fmla="*/ 2 h 209"/>
              <a:gd name="T88" fmla="*/ 37 w 242"/>
              <a:gd name="T89" fmla="*/ 2 h 209"/>
              <a:gd name="T90" fmla="*/ 60 w 242"/>
              <a:gd name="T91" fmla="*/ 2 h 209"/>
              <a:gd name="T92" fmla="*/ 85 w 242"/>
              <a:gd name="T93" fmla="*/ 1 h 209"/>
              <a:gd name="T94" fmla="*/ 95 w 242"/>
              <a:gd name="T95" fmla="*/ 1 h 209"/>
              <a:gd name="T96" fmla="*/ 112 w 242"/>
              <a:gd name="T97" fmla="*/ 1 h 209"/>
              <a:gd name="T98" fmla="*/ 127 w 242"/>
              <a:gd name="T99" fmla="*/ 1 h 209"/>
              <a:gd name="T100" fmla="*/ 143 w 242"/>
              <a:gd name="T101" fmla="*/ 1 h 209"/>
              <a:gd name="T102" fmla="*/ 156 w 242"/>
              <a:gd name="T103" fmla="*/ 1 h 209"/>
              <a:gd name="T104" fmla="*/ 162 w 242"/>
              <a:gd name="T105" fmla="*/ 1 h 209"/>
              <a:gd name="T106" fmla="*/ 169 w 242"/>
              <a:gd name="T107" fmla="*/ 1 h 209"/>
              <a:gd name="T108" fmla="*/ 181 w 242"/>
              <a:gd name="T109" fmla="*/ 1 h 209"/>
              <a:gd name="T110" fmla="*/ 190 w 242"/>
              <a:gd name="T111" fmla="*/ 0 h 209"/>
              <a:gd name="T112" fmla="*/ 193 w 242"/>
              <a:gd name="T113" fmla="*/ 0 h 209"/>
              <a:gd name="T114" fmla="*/ 200 w 242"/>
              <a:gd name="T115" fmla="*/ 0 h 209"/>
              <a:gd name="T116" fmla="*/ 206 w 242"/>
              <a:gd name="T117" fmla="*/ 0 h 209"/>
              <a:gd name="T118" fmla="*/ 220 w 242"/>
              <a:gd name="T119" fmla="*/ 0 h 209"/>
              <a:gd name="T120" fmla="*/ 233 w 242"/>
              <a:gd name="T121" fmla="*/ 0 h 209"/>
              <a:gd name="T122" fmla="*/ 238 w 242"/>
              <a:gd name="T123" fmla="*/ 0 h 20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42" h="209">
                <a:moveTo>
                  <a:pt x="241" y="0"/>
                </a:moveTo>
                <a:lnTo>
                  <a:pt x="241" y="2"/>
                </a:lnTo>
                <a:lnTo>
                  <a:pt x="241" y="3"/>
                </a:lnTo>
                <a:lnTo>
                  <a:pt x="241" y="4"/>
                </a:lnTo>
                <a:lnTo>
                  <a:pt x="241" y="5"/>
                </a:lnTo>
                <a:lnTo>
                  <a:pt x="241" y="7"/>
                </a:lnTo>
                <a:lnTo>
                  <a:pt x="241" y="8"/>
                </a:lnTo>
                <a:lnTo>
                  <a:pt x="241" y="9"/>
                </a:lnTo>
                <a:lnTo>
                  <a:pt x="241" y="11"/>
                </a:lnTo>
                <a:lnTo>
                  <a:pt x="241" y="13"/>
                </a:lnTo>
                <a:lnTo>
                  <a:pt x="241" y="16"/>
                </a:lnTo>
                <a:lnTo>
                  <a:pt x="241" y="17"/>
                </a:lnTo>
                <a:lnTo>
                  <a:pt x="241" y="23"/>
                </a:lnTo>
                <a:lnTo>
                  <a:pt x="241" y="24"/>
                </a:lnTo>
                <a:lnTo>
                  <a:pt x="241" y="25"/>
                </a:lnTo>
                <a:lnTo>
                  <a:pt x="241" y="27"/>
                </a:lnTo>
                <a:lnTo>
                  <a:pt x="241" y="28"/>
                </a:lnTo>
                <a:lnTo>
                  <a:pt x="241" y="29"/>
                </a:lnTo>
                <a:lnTo>
                  <a:pt x="241" y="31"/>
                </a:lnTo>
                <a:lnTo>
                  <a:pt x="241" y="32"/>
                </a:lnTo>
                <a:lnTo>
                  <a:pt x="241" y="36"/>
                </a:lnTo>
                <a:lnTo>
                  <a:pt x="241" y="39"/>
                </a:lnTo>
                <a:lnTo>
                  <a:pt x="241" y="41"/>
                </a:lnTo>
                <a:lnTo>
                  <a:pt x="241" y="45"/>
                </a:lnTo>
                <a:lnTo>
                  <a:pt x="241" y="47"/>
                </a:lnTo>
                <a:lnTo>
                  <a:pt x="241" y="48"/>
                </a:lnTo>
                <a:lnTo>
                  <a:pt x="241" y="51"/>
                </a:lnTo>
                <a:lnTo>
                  <a:pt x="241" y="52"/>
                </a:lnTo>
                <a:lnTo>
                  <a:pt x="241" y="55"/>
                </a:lnTo>
                <a:lnTo>
                  <a:pt x="241" y="60"/>
                </a:lnTo>
                <a:lnTo>
                  <a:pt x="241" y="61"/>
                </a:lnTo>
                <a:lnTo>
                  <a:pt x="241" y="63"/>
                </a:lnTo>
                <a:lnTo>
                  <a:pt x="241" y="68"/>
                </a:lnTo>
                <a:lnTo>
                  <a:pt x="241" y="69"/>
                </a:lnTo>
                <a:lnTo>
                  <a:pt x="241" y="73"/>
                </a:lnTo>
                <a:lnTo>
                  <a:pt x="241" y="75"/>
                </a:lnTo>
                <a:lnTo>
                  <a:pt x="241" y="80"/>
                </a:lnTo>
                <a:lnTo>
                  <a:pt x="241" y="84"/>
                </a:lnTo>
                <a:lnTo>
                  <a:pt x="241" y="105"/>
                </a:lnTo>
                <a:lnTo>
                  <a:pt x="241" y="108"/>
                </a:lnTo>
                <a:lnTo>
                  <a:pt x="241" y="112"/>
                </a:lnTo>
                <a:lnTo>
                  <a:pt x="241" y="113"/>
                </a:lnTo>
                <a:lnTo>
                  <a:pt x="241" y="116"/>
                </a:lnTo>
                <a:lnTo>
                  <a:pt x="241" y="123"/>
                </a:lnTo>
                <a:lnTo>
                  <a:pt x="241" y="127"/>
                </a:lnTo>
                <a:lnTo>
                  <a:pt x="241" y="128"/>
                </a:lnTo>
                <a:lnTo>
                  <a:pt x="241" y="129"/>
                </a:lnTo>
                <a:lnTo>
                  <a:pt x="241" y="133"/>
                </a:lnTo>
                <a:lnTo>
                  <a:pt x="241" y="135"/>
                </a:lnTo>
                <a:lnTo>
                  <a:pt x="241" y="136"/>
                </a:lnTo>
                <a:lnTo>
                  <a:pt x="241" y="139"/>
                </a:lnTo>
                <a:lnTo>
                  <a:pt x="241" y="141"/>
                </a:lnTo>
                <a:lnTo>
                  <a:pt x="241" y="143"/>
                </a:lnTo>
                <a:lnTo>
                  <a:pt x="241" y="144"/>
                </a:lnTo>
                <a:lnTo>
                  <a:pt x="242" y="153"/>
                </a:lnTo>
                <a:lnTo>
                  <a:pt x="242" y="161"/>
                </a:lnTo>
                <a:lnTo>
                  <a:pt x="242" y="162"/>
                </a:lnTo>
                <a:lnTo>
                  <a:pt x="239" y="162"/>
                </a:lnTo>
                <a:lnTo>
                  <a:pt x="237" y="162"/>
                </a:lnTo>
                <a:lnTo>
                  <a:pt x="234" y="162"/>
                </a:lnTo>
                <a:lnTo>
                  <a:pt x="233" y="162"/>
                </a:lnTo>
                <a:lnTo>
                  <a:pt x="229" y="162"/>
                </a:lnTo>
                <a:lnTo>
                  <a:pt x="226" y="162"/>
                </a:lnTo>
                <a:lnTo>
                  <a:pt x="223" y="162"/>
                </a:lnTo>
                <a:lnTo>
                  <a:pt x="221" y="162"/>
                </a:lnTo>
                <a:lnTo>
                  <a:pt x="212" y="162"/>
                </a:lnTo>
                <a:lnTo>
                  <a:pt x="208" y="162"/>
                </a:lnTo>
                <a:lnTo>
                  <a:pt x="207" y="162"/>
                </a:lnTo>
                <a:lnTo>
                  <a:pt x="206" y="162"/>
                </a:lnTo>
                <a:lnTo>
                  <a:pt x="205" y="162"/>
                </a:lnTo>
                <a:lnTo>
                  <a:pt x="201" y="162"/>
                </a:lnTo>
                <a:lnTo>
                  <a:pt x="199" y="162"/>
                </a:lnTo>
                <a:lnTo>
                  <a:pt x="197" y="162"/>
                </a:lnTo>
                <a:lnTo>
                  <a:pt x="193" y="162"/>
                </a:lnTo>
                <a:lnTo>
                  <a:pt x="191" y="162"/>
                </a:lnTo>
                <a:lnTo>
                  <a:pt x="189" y="162"/>
                </a:lnTo>
                <a:lnTo>
                  <a:pt x="188" y="162"/>
                </a:lnTo>
                <a:lnTo>
                  <a:pt x="183" y="162"/>
                </a:lnTo>
                <a:lnTo>
                  <a:pt x="182" y="162"/>
                </a:lnTo>
                <a:lnTo>
                  <a:pt x="178" y="162"/>
                </a:lnTo>
                <a:lnTo>
                  <a:pt x="177" y="162"/>
                </a:lnTo>
                <a:lnTo>
                  <a:pt x="175" y="162"/>
                </a:lnTo>
                <a:lnTo>
                  <a:pt x="174" y="162"/>
                </a:lnTo>
                <a:lnTo>
                  <a:pt x="172" y="162"/>
                </a:lnTo>
                <a:lnTo>
                  <a:pt x="170" y="162"/>
                </a:lnTo>
                <a:lnTo>
                  <a:pt x="169" y="162"/>
                </a:lnTo>
                <a:lnTo>
                  <a:pt x="165" y="162"/>
                </a:lnTo>
                <a:lnTo>
                  <a:pt x="164" y="162"/>
                </a:lnTo>
                <a:lnTo>
                  <a:pt x="162" y="162"/>
                </a:lnTo>
                <a:lnTo>
                  <a:pt x="159" y="162"/>
                </a:lnTo>
                <a:lnTo>
                  <a:pt x="158" y="162"/>
                </a:lnTo>
                <a:lnTo>
                  <a:pt x="157" y="162"/>
                </a:lnTo>
                <a:lnTo>
                  <a:pt x="156" y="162"/>
                </a:lnTo>
                <a:lnTo>
                  <a:pt x="149" y="162"/>
                </a:lnTo>
                <a:lnTo>
                  <a:pt x="148" y="162"/>
                </a:lnTo>
                <a:lnTo>
                  <a:pt x="146" y="162"/>
                </a:lnTo>
                <a:lnTo>
                  <a:pt x="145" y="162"/>
                </a:lnTo>
                <a:lnTo>
                  <a:pt x="144" y="162"/>
                </a:lnTo>
                <a:lnTo>
                  <a:pt x="135" y="162"/>
                </a:lnTo>
                <a:lnTo>
                  <a:pt x="134" y="162"/>
                </a:lnTo>
                <a:lnTo>
                  <a:pt x="134" y="164"/>
                </a:lnTo>
                <a:lnTo>
                  <a:pt x="134" y="167"/>
                </a:lnTo>
                <a:lnTo>
                  <a:pt x="134" y="177"/>
                </a:lnTo>
                <a:lnTo>
                  <a:pt x="134" y="179"/>
                </a:lnTo>
                <a:lnTo>
                  <a:pt x="134" y="184"/>
                </a:lnTo>
                <a:lnTo>
                  <a:pt x="134" y="189"/>
                </a:lnTo>
                <a:lnTo>
                  <a:pt x="134" y="192"/>
                </a:lnTo>
                <a:lnTo>
                  <a:pt x="134" y="194"/>
                </a:lnTo>
                <a:lnTo>
                  <a:pt x="134" y="197"/>
                </a:lnTo>
                <a:lnTo>
                  <a:pt x="130" y="197"/>
                </a:lnTo>
                <a:lnTo>
                  <a:pt x="129" y="197"/>
                </a:lnTo>
                <a:lnTo>
                  <a:pt x="126" y="197"/>
                </a:lnTo>
                <a:lnTo>
                  <a:pt x="117" y="197"/>
                </a:lnTo>
                <a:lnTo>
                  <a:pt x="114" y="197"/>
                </a:lnTo>
                <a:lnTo>
                  <a:pt x="112" y="197"/>
                </a:lnTo>
                <a:lnTo>
                  <a:pt x="108" y="199"/>
                </a:lnTo>
                <a:lnTo>
                  <a:pt x="101" y="199"/>
                </a:lnTo>
                <a:lnTo>
                  <a:pt x="98" y="199"/>
                </a:lnTo>
                <a:lnTo>
                  <a:pt x="97" y="199"/>
                </a:lnTo>
                <a:lnTo>
                  <a:pt x="96" y="199"/>
                </a:lnTo>
                <a:lnTo>
                  <a:pt x="95" y="199"/>
                </a:lnTo>
                <a:lnTo>
                  <a:pt x="93" y="199"/>
                </a:lnTo>
                <a:lnTo>
                  <a:pt x="88" y="199"/>
                </a:lnTo>
                <a:lnTo>
                  <a:pt x="86" y="199"/>
                </a:lnTo>
                <a:lnTo>
                  <a:pt x="81" y="199"/>
                </a:lnTo>
                <a:lnTo>
                  <a:pt x="81" y="200"/>
                </a:lnTo>
                <a:lnTo>
                  <a:pt x="81" y="201"/>
                </a:lnTo>
                <a:lnTo>
                  <a:pt x="81" y="208"/>
                </a:lnTo>
                <a:lnTo>
                  <a:pt x="78" y="208"/>
                </a:lnTo>
                <a:lnTo>
                  <a:pt x="74" y="208"/>
                </a:lnTo>
                <a:lnTo>
                  <a:pt x="72" y="208"/>
                </a:lnTo>
                <a:lnTo>
                  <a:pt x="71" y="208"/>
                </a:lnTo>
                <a:lnTo>
                  <a:pt x="63" y="208"/>
                </a:lnTo>
                <a:lnTo>
                  <a:pt x="62" y="208"/>
                </a:lnTo>
                <a:lnTo>
                  <a:pt x="61" y="208"/>
                </a:lnTo>
                <a:lnTo>
                  <a:pt x="52" y="208"/>
                </a:lnTo>
                <a:lnTo>
                  <a:pt x="39" y="208"/>
                </a:lnTo>
                <a:lnTo>
                  <a:pt x="34" y="208"/>
                </a:lnTo>
                <a:lnTo>
                  <a:pt x="29" y="208"/>
                </a:lnTo>
                <a:lnTo>
                  <a:pt x="28" y="208"/>
                </a:lnTo>
                <a:lnTo>
                  <a:pt x="18" y="208"/>
                </a:lnTo>
                <a:lnTo>
                  <a:pt x="14" y="208"/>
                </a:lnTo>
                <a:lnTo>
                  <a:pt x="12" y="208"/>
                </a:lnTo>
                <a:lnTo>
                  <a:pt x="9" y="208"/>
                </a:lnTo>
                <a:lnTo>
                  <a:pt x="8" y="208"/>
                </a:lnTo>
                <a:lnTo>
                  <a:pt x="0" y="209"/>
                </a:lnTo>
                <a:lnTo>
                  <a:pt x="0" y="205"/>
                </a:lnTo>
                <a:lnTo>
                  <a:pt x="0" y="202"/>
                </a:lnTo>
                <a:lnTo>
                  <a:pt x="0" y="201"/>
                </a:lnTo>
                <a:lnTo>
                  <a:pt x="0" y="197"/>
                </a:lnTo>
                <a:lnTo>
                  <a:pt x="0" y="196"/>
                </a:lnTo>
                <a:lnTo>
                  <a:pt x="0" y="195"/>
                </a:lnTo>
                <a:lnTo>
                  <a:pt x="0" y="193"/>
                </a:lnTo>
                <a:lnTo>
                  <a:pt x="0" y="192"/>
                </a:lnTo>
                <a:lnTo>
                  <a:pt x="0" y="184"/>
                </a:lnTo>
                <a:lnTo>
                  <a:pt x="0" y="180"/>
                </a:lnTo>
                <a:lnTo>
                  <a:pt x="0" y="178"/>
                </a:lnTo>
                <a:lnTo>
                  <a:pt x="0" y="177"/>
                </a:lnTo>
                <a:lnTo>
                  <a:pt x="1" y="175"/>
                </a:lnTo>
                <a:lnTo>
                  <a:pt x="1" y="170"/>
                </a:lnTo>
                <a:lnTo>
                  <a:pt x="1" y="168"/>
                </a:lnTo>
                <a:lnTo>
                  <a:pt x="1" y="167"/>
                </a:lnTo>
                <a:lnTo>
                  <a:pt x="1" y="165"/>
                </a:lnTo>
                <a:lnTo>
                  <a:pt x="1" y="163"/>
                </a:lnTo>
                <a:lnTo>
                  <a:pt x="5" y="163"/>
                </a:lnTo>
                <a:lnTo>
                  <a:pt x="6" y="163"/>
                </a:lnTo>
                <a:lnTo>
                  <a:pt x="10" y="163"/>
                </a:lnTo>
                <a:lnTo>
                  <a:pt x="13" y="163"/>
                </a:lnTo>
                <a:lnTo>
                  <a:pt x="15" y="163"/>
                </a:lnTo>
                <a:lnTo>
                  <a:pt x="18" y="163"/>
                </a:lnTo>
                <a:lnTo>
                  <a:pt x="24" y="163"/>
                </a:lnTo>
                <a:lnTo>
                  <a:pt x="28" y="163"/>
                </a:lnTo>
                <a:lnTo>
                  <a:pt x="28" y="161"/>
                </a:lnTo>
                <a:lnTo>
                  <a:pt x="28" y="155"/>
                </a:lnTo>
                <a:lnTo>
                  <a:pt x="28" y="146"/>
                </a:lnTo>
                <a:lnTo>
                  <a:pt x="28" y="145"/>
                </a:lnTo>
                <a:lnTo>
                  <a:pt x="28" y="144"/>
                </a:lnTo>
                <a:lnTo>
                  <a:pt x="28" y="141"/>
                </a:lnTo>
                <a:lnTo>
                  <a:pt x="28" y="140"/>
                </a:lnTo>
                <a:lnTo>
                  <a:pt x="28" y="132"/>
                </a:lnTo>
                <a:lnTo>
                  <a:pt x="28" y="129"/>
                </a:lnTo>
                <a:lnTo>
                  <a:pt x="28" y="125"/>
                </a:lnTo>
                <a:lnTo>
                  <a:pt x="28" y="124"/>
                </a:lnTo>
                <a:lnTo>
                  <a:pt x="28" y="123"/>
                </a:lnTo>
                <a:lnTo>
                  <a:pt x="28" y="122"/>
                </a:lnTo>
                <a:lnTo>
                  <a:pt x="28" y="121"/>
                </a:lnTo>
                <a:lnTo>
                  <a:pt x="28" y="120"/>
                </a:lnTo>
                <a:lnTo>
                  <a:pt x="28" y="114"/>
                </a:lnTo>
                <a:lnTo>
                  <a:pt x="28" y="113"/>
                </a:lnTo>
                <a:lnTo>
                  <a:pt x="28" y="103"/>
                </a:lnTo>
                <a:lnTo>
                  <a:pt x="28" y="100"/>
                </a:lnTo>
                <a:lnTo>
                  <a:pt x="28" y="98"/>
                </a:lnTo>
                <a:lnTo>
                  <a:pt x="28" y="93"/>
                </a:lnTo>
                <a:lnTo>
                  <a:pt x="28" y="92"/>
                </a:lnTo>
                <a:lnTo>
                  <a:pt x="28" y="85"/>
                </a:lnTo>
                <a:lnTo>
                  <a:pt x="28" y="82"/>
                </a:lnTo>
                <a:lnTo>
                  <a:pt x="28" y="80"/>
                </a:lnTo>
                <a:lnTo>
                  <a:pt x="28" y="76"/>
                </a:lnTo>
                <a:lnTo>
                  <a:pt x="26" y="71"/>
                </a:lnTo>
                <a:lnTo>
                  <a:pt x="26" y="69"/>
                </a:lnTo>
                <a:lnTo>
                  <a:pt x="26" y="68"/>
                </a:lnTo>
                <a:lnTo>
                  <a:pt x="26" y="65"/>
                </a:lnTo>
                <a:lnTo>
                  <a:pt x="26" y="63"/>
                </a:lnTo>
                <a:lnTo>
                  <a:pt x="26" y="61"/>
                </a:lnTo>
                <a:lnTo>
                  <a:pt x="26" y="56"/>
                </a:lnTo>
                <a:lnTo>
                  <a:pt x="26" y="48"/>
                </a:lnTo>
                <a:lnTo>
                  <a:pt x="26" y="45"/>
                </a:lnTo>
                <a:lnTo>
                  <a:pt x="26" y="44"/>
                </a:lnTo>
                <a:lnTo>
                  <a:pt x="26" y="39"/>
                </a:lnTo>
                <a:lnTo>
                  <a:pt x="26" y="33"/>
                </a:lnTo>
                <a:lnTo>
                  <a:pt x="26" y="28"/>
                </a:lnTo>
                <a:lnTo>
                  <a:pt x="26" y="26"/>
                </a:lnTo>
                <a:lnTo>
                  <a:pt x="26" y="25"/>
                </a:lnTo>
                <a:lnTo>
                  <a:pt x="26" y="12"/>
                </a:lnTo>
                <a:lnTo>
                  <a:pt x="26" y="11"/>
                </a:lnTo>
                <a:lnTo>
                  <a:pt x="26" y="9"/>
                </a:lnTo>
                <a:lnTo>
                  <a:pt x="26" y="5"/>
                </a:lnTo>
                <a:lnTo>
                  <a:pt x="26" y="4"/>
                </a:lnTo>
                <a:lnTo>
                  <a:pt x="26" y="2"/>
                </a:lnTo>
                <a:lnTo>
                  <a:pt x="28" y="2"/>
                </a:lnTo>
                <a:lnTo>
                  <a:pt x="30" y="2"/>
                </a:lnTo>
                <a:lnTo>
                  <a:pt x="33" y="2"/>
                </a:lnTo>
                <a:lnTo>
                  <a:pt x="37" y="2"/>
                </a:lnTo>
                <a:lnTo>
                  <a:pt x="38" y="2"/>
                </a:lnTo>
                <a:lnTo>
                  <a:pt x="42" y="2"/>
                </a:lnTo>
                <a:lnTo>
                  <a:pt x="44" y="2"/>
                </a:lnTo>
                <a:lnTo>
                  <a:pt x="55" y="2"/>
                </a:lnTo>
                <a:lnTo>
                  <a:pt x="57" y="2"/>
                </a:lnTo>
                <a:lnTo>
                  <a:pt x="60" y="2"/>
                </a:lnTo>
                <a:lnTo>
                  <a:pt x="64" y="2"/>
                </a:lnTo>
                <a:lnTo>
                  <a:pt x="73" y="2"/>
                </a:lnTo>
                <a:lnTo>
                  <a:pt x="77" y="2"/>
                </a:lnTo>
                <a:lnTo>
                  <a:pt x="80" y="1"/>
                </a:lnTo>
                <a:lnTo>
                  <a:pt x="84" y="1"/>
                </a:lnTo>
                <a:lnTo>
                  <a:pt x="85" y="1"/>
                </a:lnTo>
                <a:lnTo>
                  <a:pt x="86" y="1"/>
                </a:lnTo>
                <a:lnTo>
                  <a:pt x="89" y="1"/>
                </a:lnTo>
                <a:lnTo>
                  <a:pt x="93" y="1"/>
                </a:lnTo>
                <a:lnTo>
                  <a:pt x="94" y="1"/>
                </a:lnTo>
                <a:lnTo>
                  <a:pt x="95" y="1"/>
                </a:lnTo>
                <a:lnTo>
                  <a:pt x="97" y="1"/>
                </a:lnTo>
                <a:lnTo>
                  <a:pt x="98" y="1"/>
                </a:lnTo>
                <a:lnTo>
                  <a:pt x="100" y="1"/>
                </a:lnTo>
                <a:lnTo>
                  <a:pt x="108" y="1"/>
                </a:lnTo>
                <a:lnTo>
                  <a:pt x="112" y="1"/>
                </a:lnTo>
                <a:lnTo>
                  <a:pt x="117" y="1"/>
                </a:lnTo>
                <a:lnTo>
                  <a:pt x="119" y="1"/>
                </a:lnTo>
                <a:lnTo>
                  <a:pt x="120" y="1"/>
                </a:lnTo>
                <a:lnTo>
                  <a:pt x="125" y="1"/>
                </a:lnTo>
                <a:lnTo>
                  <a:pt x="127" y="1"/>
                </a:lnTo>
                <a:lnTo>
                  <a:pt x="130" y="1"/>
                </a:lnTo>
                <a:lnTo>
                  <a:pt x="134" y="1"/>
                </a:lnTo>
                <a:lnTo>
                  <a:pt x="135" y="1"/>
                </a:lnTo>
                <a:lnTo>
                  <a:pt x="137" y="1"/>
                </a:lnTo>
                <a:lnTo>
                  <a:pt x="141" y="1"/>
                </a:lnTo>
                <a:lnTo>
                  <a:pt x="143" y="1"/>
                </a:lnTo>
                <a:lnTo>
                  <a:pt x="144" y="1"/>
                </a:lnTo>
                <a:lnTo>
                  <a:pt x="146" y="1"/>
                </a:lnTo>
                <a:lnTo>
                  <a:pt x="149" y="1"/>
                </a:lnTo>
                <a:lnTo>
                  <a:pt x="152" y="1"/>
                </a:lnTo>
                <a:lnTo>
                  <a:pt x="153" y="1"/>
                </a:lnTo>
                <a:lnTo>
                  <a:pt x="156" y="1"/>
                </a:lnTo>
                <a:lnTo>
                  <a:pt x="158" y="1"/>
                </a:lnTo>
                <a:lnTo>
                  <a:pt x="159" y="1"/>
                </a:lnTo>
                <a:lnTo>
                  <a:pt x="161" y="1"/>
                </a:lnTo>
                <a:lnTo>
                  <a:pt x="162" y="1"/>
                </a:lnTo>
                <a:lnTo>
                  <a:pt x="164" y="1"/>
                </a:lnTo>
                <a:lnTo>
                  <a:pt x="168" y="1"/>
                </a:lnTo>
                <a:lnTo>
                  <a:pt x="169" y="1"/>
                </a:lnTo>
                <a:lnTo>
                  <a:pt x="170" y="1"/>
                </a:lnTo>
                <a:lnTo>
                  <a:pt x="172" y="1"/>
                </a:lnTo>
                <a:lnTo>
                  <a:pt x="175" y="1"/>
                </a:lnTo>
                <a:lnTo>
                  <a:pt x="177" y="1"/>
                </a:lnTo>
                <a:lnTo>
                  <a:pt x="180" y="1"/>
                </a:lnTo>
                <a:lnTo>
                  <a:pt x="181" y="1"/>
                </a:lnTo>
                <a:lnTo>
                  <a:pt x="184" y="0"/>
                </a:lnTo>
                <a:lnTo>
                  <a:pt x="185" y="0"/>
                </a:lnTo>
                <a:lnTo>
                  <a:pt x="186" y="0"/>
                </a:lnTo>
                <a:lnTo>
                  <a:pt x="188" y="0"/>
                </a:lnTo>
                <a:lnTo>
                  <a:pt x="190" y="0"/>
                </a:lnTo>
                <a:lnTo>
                  <a:pt x="191" y="0"/>
                </a:lnTo>
                <a:lnTo>
                  <a:pt x="191" y="1"/>
                </a:lnTo>
                <a:lnTo>
                  <a:pt x="192" y="1"/>
                </a:lnTo>
                <a:lnTo>
                  <a:pt x="192" y="0"/>
                </a:lnTo>
                <a:lnTo>
                  <a:pt x="193" y="0"/>
                </a:lnTo>
                <a:lnTo>
                  <a:pt x="194" y="0"/>
                </a:lnTo>
                <a:lnTo>
                  <a:pt x="196" y="0"/>
                </a:lnTo>
                <a:lnTo>
                  <a:pt x="197" y="0"/>
                </a:lnTo>
                <a:lnTo>
                  <a:pt x="198" y="0"/>
                </a:lnTo>
                <a:lnTo>
                  <a:pt x="199" y="0"/>
                </a:lnTo>
                <a:lnTo>
                  <a:pt x="200" y="0"/>
                </a:lnTo>
                <a:lnTo>
                  <a:pt x="201" y="0"/>
                </a:lnTo>
                <a:lnTo>
                  <a:pt x="204" y="0"/>
                </a:lnTo>
                <a:lnTo>
                  <a:pt x="205" y="0"/>
                </a:lnTo>
                <a:lnTo>
                  <a:pt x="206" y="0"/>
                </a:lnTo>
                <a:lnTo>
                  <a:pt x="209" y="0"/>
                </a:lnTo>
                <a:lnTo>
                  <a:pt x="212" y="0"/>
                </a:lnTo>
                <a:lnTo>
                  <a:pt x="214" y="0"/>
                </a:lnTo>
                <a:lnTo>
                  <a:pt x="217" y="0"/>
                </a:lnTo>
                <a:lnTo>
                  <a:pt x="218" y="0"/>
                </a:lnTo>
                <a:lnTo>
                  <a:pt x="220" y="0"/>
                </a:lnTo>
                <a:lnTo>
                  <a:pt x="221" y="0"/>
                </a:lnTo>
                <a:lnTo>
                  <a:pt x="223" y="0"/>
                </a:lnTo>
                <a:lnTo>
                  <a:pt x="224" y="0"/>
                </a:lnTo>
                <a:lnTo>
                  <a:pt x="225" y="0"/>
                </a:lnTo>
                <a:lnTo>
                  <a:pt x="230" y="0"/>
                </a:lnTo>
                <a:lnTo>
                  <a:pt x="233" y="0"/>
                </a:lnTo>
                <a:lnTo>
                  <a:pt x="234" y="0"/>
                </a:lnTo>
                <a:lnTo>
                  <a:pt x="236" y="0"/>
                </a:lnTo>
                <a:lnTo>
                  <a:pt x="238" y="0"/>
                </a:lnTo>
                <a:lnTo>
                  <a:pt x="239" y="0"/>
                </a:lnTo>
                <a:lnTo>
                  <a:pt x="240" y="0"/>
                </a:lnTo>
                <a:lnTo>
                  <a:pt x="241" y="0"/>
                </a:lnTo>
                <a:close/>
              </a:path>
            </a:pathLst>
          </a:custGeom>
          <a:solidFill>
            <a:schemeClr val="tx2">
              <a:lumMod val="40000"/>
              <a:lumOff val="60000"/>
            </a:schemeClr>
          </a:solidFill>
          <a:ln w="3175">
            <a:solidFill>
              <a:schemeClr val="tx1">
                <a:lumMod val="95000"/>
                <a:lumOff val="5000"/>
              </a:schemeClr>
            </a:solidFill>
            <a:prstDash val="solid"/>
            <a:round/>
            <a:headEnd/>
            <a:tailEnd/>
          </a:ln>
        </p:spPr>
        <p:txBody>
          <a:bodyPr/>
          <a:lstStyle/>
          <a:p>
            <a:endParaRPr lang="en-US" dirty="0"/>
          </a:p>
        </p:txBody>
      </p:sp>
      <p:sp>
        <p:nvSpPr>
          <p:cNvPr id="153" name="Freeform 130"/>
          <p:cNvSpPr>
            <a:spLocks/>
          </p:cNvSpPr>
          <p:nvPr/>
        </p:nvSpPr>
        <p:spPr bwMode="auto">
          <a:xfrm>
            <a:off x="6667364" y="1871114"/>
            <a:ext cx="560400" cy="624562"/>
          </a:xfrm>
          <a:custGeom>
            <a:avLst/>
            <a:gdLst>
              <a:gd name="T0" fmla="*/ 214 w 216"/>
              <a:gd name="T1" fmla="*/ 28 h 284"/>
              <a:gd name="T2" fmla="*/ 211 w 216"/>
              <a:gd name="T3" fmla="*/ 45 h 284"/>
              <a:gd name="T4" fmla="*/ 209 w 216"/>
              <a:gd name="T5" fmla="*/ 73 h 284"/>
              <a:gd name="T6" fmla="*/ 207 w 216"/>
              <a:gd name="T7" fmla="*/ 106 h 284"/>
              <a:gd name="T8" fmla="*/ 203 w 216"/>
              <a:gd name="T9" fmla="*/ 140 h 284"/>
              <a:gd name="T10" fmla="*/ 201 w 216"/>
              <a:gd name="T11" fmla="*/ 171 h 284"/>
              <a:gd name="T12" fmla="*/ 198 w 216"/>
              <a:gd name="T13" fmla="*/ 208 h 284"/>
              <a:gd name="T14" fmla="*/ 194 w 216"/>
              <a:gd name="T15" fmla="*/ 240 h 284"/>
              <a:gd name="T16" fmla="*/ 190 w 216"/>
              <a:gd name="T17" fmla="*/ 281 h 284"/>
              <a:gd name="T18" fmla="*/ 136 w 216"/>
              <a:gd name="T19" fmla="*/ 282 h 284"/>
              <a:gd name="T20" fmla="*/ 103 w 216"/>
              <a:gd name="T21" fmla="*/ 282 h 284"/>
              <a:gd name="T22" fmla="*/ 80 w 216"/>
              <a:gd name="T23" fmla="*/ 283 h 284"/>
              <a:gd name="T24" fmla="*/ 40 w 216"/>
              <a:gd name="T25" fmla="*/ 283 h 284"/>
              <a:gd name="T26" fmla="*/ 9 w 216"/>
              <a:gd name="T27" fmla="*/ 284 h 284"/>
              <a:gd name="T28" fmla="*/ 2 w 216"/>
              <a:gd name="T29" fmla="*/ 229 h 284"/>
              <a:gd name="T30" fmla="*/ 1 w 216"/>
              <a:gd name="T31" fmla="*/ 194 h 284"/>
              <a:gd name="T32" fmla="*/ 7 w 216"/>
              <a:gd name="T33" fmla="*/ 149 h 284"/>
              <a:gd name="T34" fmla="*/ 35 w 216"/>
              <a:gd name="T35" fmla="*/ 147 h 284"/>
              <a:gd name="T36" fmla="*/ 43 w 216"/>
              <a:gd name="T37" fmla="*/ 143 h 284"/>
              <a:gd name="T38" fmla="*/ 50 w 216"/>
              <a:gd name="T39" fmla="*/ 140 h 284"/>
              <a:gd name="T40" fmla="*/ 53 w 216"/>
              <a:gd name="T41" fmla="*/ 137 h 284"/>
              <a:gd name="T42" fmla="*/ 60 w 216"/>
              <a:gd name="T43" fmla="*/ 138 h 284"/>
              <a:gd name="T44" fmla="*/ 67 w 216"/>
              <a:gd name="T45" fmla="*/ 135 h 284"/>
              <a:gd name="T46" fmla="*/ 73 w 216"/>
              <a:gd name="T47" fmla="*/ 128 h 284"/>
              <a:gd name="T48" fmla="*/ 77 w 216"/>
              <a:gd name="T49" fmla="*/ 122 h 284"/>
              <a:gd name="T50" fmla="*/ 83 w 216"/>
              <a:gd name="T51" fmla="*/ 124 h 284"/>
              <a:gd name="T52" fmla="*/ 90 w 216"/>
              <a:gd name="T53" fmla="*/ 132 h 284"/>
              <a:gd name="T54" fmla="*/ 97 w 216"/>
              <a:gd name="T55" fmla="*/ 136 h 284"/>
              <a:gd name="T56" fmla="*/ 100 w 216"/>
              <a:gd name="T57" fmla="*/ 133 h 284"/>
              <a:gd name="T58" fmla="*/ 91 w 216"/>
              <a:gd name="T59" fmla="*/ 124 h 284"/>
              <a:gd name="T60" fmla="*/ 90 w 216"/>
              <a:gd name="T61" fmla="*/ 115 h 284"/>
              <a:gd name="T62" fmla="*/ 95 w 216"/>
              <a:gd name="T63" fmla="*/ 111 h 284"/>
              <a:gd name="T64" fmla="*/ 90 w 216"/>
              <a:gd name="T65" fmla="*/ 103 h 284"/>
              <a:gd name="T66" fmla="*/ 100 w 216"/>
              <a:gd name="T67" fmla="*/ 92 h 284"/>
              <a:gd name="T68" fmla="*/ 96 w 216"/>
              <a:gd name="T69" fmla="*/ 84 h 284"/>
              <a:gd name="T70" fmla="*/ 85 w 216"/>
              <a:gd name="T71" fmla="*/ 82 h 284"/>
              <a:gd name="T72" fmla="*/ 88 w 216"/>
              <a:gd name="T73" fmla="*/ 75 h 284"/>
              <a:gd name="T74" fmla="*/ 88 w 216"/>
              <a:gd name="T75" fmla="*/ 65 h 284"/>
              <a:gd name="T76" fmla="*/ 80 w 216"/>
              <a:gd name="T77" fmla="*/ 61 h 284"/>
              <a:gd name="T78" fmla="*/ 84 w 216"/>
              <a:gd name="T79" fmla="*/ 55 h 284"/>
              <a:gd name="T80" fmla="*/ 91 w 216"/>
              <a:gd name="T81" fmla="*/ 52 h 284"/>
              <a:gd name="T82" fmla="*/ 95 w 216"/>
              <a:gd name="T83" fmla="*/ 51 h 284"/>
              <a:gd name="T84" fmla="*/ 100 w 216"/>
              <a:gd name="T85" fmla="*/ 51 h 284"/>
              <a:gd name="T86" fmla="*/ 107 w 216"/>
              <a:gd name="T87" fmla="*/ 51 h 284"/>
              <a:gd name="T88" fmla="*/ 114 w 216"/>
              <a:gd name="T89" fmla="*/ 49 h 284"/>
              <a:gd name="T90" fmla="*/ 121 w 216"/>
              <a:gd name="T91" fmla="*/ 49 h 284"/>
              <a:gd name="T92" fmla="*/ 127 w 216"/>
              <a:gd name="T93" fmla="*/ 45 h 284"/>
              <a:gd name="T94" fmla="*/ 130 w 216"/>
              <a:gd name="T95" fmla="*/ 43 h 284"/>
              <a:gd name="T96" fmla="*/ 136 w 216"/>
              <a:gd name="T97" fmla="*/ 42 h 284"/>
              <a:gd name="T98" fmla="*/ 138 w 216"/>
              <a:gd name="T99" fmla="*/ 39 h 284"/>
              <a:gd name="T100" fmla="*/ 139 w 216"/>
              <a:gd name="T101" fmla="*/ 34 h 284"/>
              <a:gd name="T102" fmla="*/ 144 w 216"/>
              <a:gd name="T103" fmla="*/ 33 h 284"/>
              <a:gd name="T104" fmla="*/ 151 w 216"/>
              <a:gd name="T105" fmla="*/ 37 h 284"/>
              <a:gd name="T106" fmla="*/ 159 w 216"/>
              <a:gd name="T107" fmla="*/ 32 h 284"/>
              <a:gd name="T108" fmla="*/ 167 w 216"/>
              <a:gd name="T109" fmla="*/ 24 h 284"/>
              <a:gd name="T110" fmla="*/ 171 w 216"/>
              <a:gd name="T111" fmla="*/ 17 h 284"/>
              <a:gd name="T112" fmla="*/ 175 w 216"/>
              <a:gd name="T113" fmla="*/ 10 h 284"/>
              <a:gd name="T114" fmla="*/ 175 w 216"/>
              <a:gd name="T115" fmla="*/ 4 h 284"/>
              <a:gd name="T116" fmla="*/ 180 w 216"/>
              <a:gd name="T117" fmla="*/ 0 h 28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16" h="284">
                <a:moveTo>
                  <a:pt x="216" y="0"/>
                </a:moveTo>
                <a:lnTo>
                  <a:pt x="215" y="2"/>
                </a:lnTo>
                <a:lnTo>
                  <a:pt x="215" y="3"/>
                </a:lnTo>
                <a:lnTo>
                  <a:pt x="215" y="4"/>
                </a:lnTo>
                <a:lnTo>
                  <a:pt x="215" y="11"/>
                </a:lnTo>
                <a:lnTo>
                  <a:pt x="214" y="16"/>
                </a:lnTo>
                <a:lnTo>
                  <a:pt x="214" y="17"/>
                </a:lnTo>
                <a:lnTo>
                  <a:pt x="214" y="19"/>
                </a:lnTo>
                <a:lnTo>
                  <a:pt x="214" y="27"/>
                </a:lnTo>
                <a:lnTo>
                  <a:pt x="214" y="28"/>
                </a:lnTo>
                <a:lnTo>
                  <a:pt x="214" y="29"/>
                </a:lnTo>
                <a:lnTo>
                  <a:pt x="212" y="29"/>
                </a:lnTo>
                <a:lnTo>
                  <a:pt x="212" y="33"/>
                </a:lnTo>
                <a:lnTo>
                  <a:pt x="212" y="36"/>
                </a:lnTo>
                <a:lnTo>
                  <a:pt x="212" y="37"/>
                </a:lnTo>
                <a:lnTo>
                  <a:pt x="212" y="39"/>
                </a:lnTo>
                <a:lnTo>
                  <a:pt x="211" y="42"/>
                </a:lnTo>
                <a:lnTo>
                  <a:pt x="211" y="43"/>
                </a:lnTo>
                <a:lnTo>
                  <a:pt x="211" y="44"/>
                </a:lnTo>
                <a:lnTo>
                  <a:pt x="211" y="45"/>
                </a:lnTo>
                <a:lnTo>
                  <a:pt x="211" y="48"/>
                </a:lnTo>
                <a:lnTo>
                  <a:pt x="211" y="49"/>
                </a:lnTo>
                <a:lnTo>
                  <a:pt x="211" y="52"/>
                </a:lnTo>
                <a:lnTo>
                  <a:pt x="211" y="53"/>
                </a:lnTo>
                <a:lnTo>
                  <a:pt x="210" y="56"/>
                </a:lnTo>
                <a:lnTo>
                  <a:pt x="210" y="57"/>
                </a:lnTo>
                <a:lnTo>
                  <a:pt x="210" y="58"/>
                </a:lnTo>
                <a:lnTo>
                  <a:pt x="210" y="66"/>
                </a:lnTo>
                <a:lnTo>
                  <a:pt x="209" y="69"/>
                </a:lnTo>
                <a:lnTo>
                  <a:pt x="209" y="73"/>
                </a:lnTo>
                <a:lnTo>
                  <a:pt x="209" y="76"/>
                </a:lnTo>
                <a:lnTo>
                  <a:pt x="209" y="79"/>
                </a:lnTo>
                <a:lnTo>
                  <a:pt x="208" y="88"/>
                </a:lnTo>
                <a:lnTo>
                  <a:pt x="208" y="91"/>
                </a:lnTo>
                <a:lnTo>
                  <a:pt x="208" y="92"/>
                </a:lnTo>
                <a:lnTo>
                  <a:pt x="208" y="93"/>
                </a:lnTo>
                <a:lnTo>
                  <a:pt x="207" y="98"/>
                </a:lnTo>
                <a:lnTo>
                  <a:pt x="207" y="101"/>
                </a:lnTo>
                <a:lnTo>
                  <a:pt x="207" y="103"/>
                </a:lnTo>
                <a:lnTo>
                  <a:pt x="207" y="106"/>
                </a:lnTo>
                <a:lnTo>
                  <a:pt x="207" y="107"/>
                </a:lnTo>
                <a:lnTo>
                  <a:pt x="206" y="109"/>
                </a:lnTo>
                <a:lnTo>
                  <a:pt x="206" y="111"/>
                </a:lnTo>
                <a:lnTo>
                  <a:pt x="206" y="114"/>
                </a:lnTo>
                <a:lnTo>
                  <a:pt x="206" y="115"/>
                </a:lnTo>
                <a:lnTo>
                  <a:pt x="204" y="128"/>
                </a:lnTo>
                <a:lnTo>
                  <a:pt x="204" y="129"/>
                </a:lnTo>
                <a:lnTo>
                  <a:pt x="204" y="130"/>
                </a:lnTo>
                <a:lnTo>
                  <a:pt x="203" y="135"/>
                </a:lnTo>
                <a:lnTo>
                  <a:pt x="203" y="140"/>
                </a:lnTo>
                <a:lnTo>
                  <a:pt x="203" y="143"/>
                </a:lnTo>
                <a:lnTo>
                  <a:pt x="202" y="149"/>
                </a:lnTo>
                <a:lnTo>
                  <a:pt x="202" y="151"/>
                </a:lnTo>
                <a:lnTo>
                  <a:pt x="202" y="152"/>
                </a:lnTo>
                <a:lnTo>
                  <a:pt x="202" y="156"/>
                </a:lnTo>
                <a:lnTo>
                  <a:pt x="201" y="160"/>
                </a:lnTo>
                <a:lnTo>
                  <a:pt x="201" y="164"/>
                </a:lnTo>
                <a:lnTo>
                  <a:pt x="201" y="165"/>
                </a:lnTo>
                <a:lnTo>
                  <a:pt x="201" y="167"/>
                </a:lnTo>
                <a:lnTo>
                  <a:pt x="201" y="171"/>
                </a:lnTo>
                <a:lnTo>
                  <a:pt x="200" y="172"/>
                </a:lnTo>
                <a:lnTo>
                  <a:pt x="200" y="173"/>
                </a:lnTo>
                <a:lnTo>
                  <a:pt x="200" y="180"/>
                </a:lnTo>
                <a:lnTo>
                  <a:pt x="199" y="185"/>
                </a:lnTo>
                <a:lnTo>
                  <a:pt x="199" y="186"/>
                </a:lnTo>
                <a:lnTo>
                  <a:pt x="199" y="189"/>
                </a:lnTo>
                <a:lnTo>
                  <a:pt x="199" y="195"/>
                </a:lnTo>
                <a:lnTo>
                  <a:pt x="199" y="197"/>
                </a:lnTo>
                <a:lnTo>
                  <a:pt x="198" y="205"/>
                </a:lnTo>
                <a:lnTo>
                  <a:pt x="198" y="208"/>
                </a:lnTo>
                <a:lnTo>
                  <a:pt x="196" y="211"/>
                </a:lnTo>
                <a:lnTo>
                  <a:pt x="196" y="212"/>
                </a:lnTo>
                <a:lnTo>
                  <a:pt x="196" y="218"/>
                </a:lnTo>
                <a:lnTo>
                  <a:pt x="196" y="220"/>
                </a:lnTo>
                <a:lnTo>
                  <a:pt x="196" y="223"/>
                </a:lnTo>
                <a:lnTo>
                  <a:pt x="195" y="224"/>
                </a:lnTo>
                <a:lnTo>
                  <a:pt x="195" y="227"/>
                </a:lnTo>
                <a:lnTo>
                  <a:pt x="195" y="232"/>
                </a:lnTo>
                <a:lnTo>
                  <a:pt x="194" y="237"/>
                </a:lnTo>
                <a:lnTo>
                  <a:pt x="194" y="240"/>
                </a:lnTo>
                <a:lnTo>
                  <a:pt x="194" y="243"/>
                </a:lnTo>
                <a:lnTo>
                  <a:pt x="193" y="251"/>
                </a:lnTo>
                <a:lnTo>
                  <a:pt x="193" y="256"/>
                </a:lnTo>
                <a:lnTo>
                  <a:pt x="193" y="260"/>
                </a:lnTo>
                <a:lnTo>
                  <a:pt x="193" y="263"/>
                </a:lnTo>
                <a:lnTo>
                  <a:pt x="192" y="272"/>
                </a:lnTo>
                <a:lnTo>
                  <a:pt x="191" y="277"/>
                </a:lnTo>
                <a:lnTo>
                  <a:pt x="191" y="280"/>
                </a:lnTo>
                <a:lnTo>
                  <a:pt x="191" y="281"/>
                </a:lnTo>
                <a:lnTo>
                  <a:pt x="190" y="281"/>
                </a:lnTo>
                <a:lnTo>
                  <a:pt x="187" y="281"/>
                </a:lnTo>
                <a:lnTo>
                  <a:pt x="179" y="281"/>
                </a:lnTo>
                <a:lnTo>
                  <a:pt x="174" y="281"/>
                </a:lnTo>
                <a:lnTo>
                  <a:pt x="169" y="281"/>
                </a:lnTo>
                <a:lnTo>
                  <a:pt x="154" y="281"/>
                </a:lnTo>
                <a:lnTo>
                  <a:pt x="152" y="281"/>
                </a:lnTo>
                <a:lnTo>
                  <a:pt x="148" y="281"/>
                </a:lnTo>
                <a:lnTo>
                  <a:pt x="145" y="281"/>
                </a:lnTo>
                <a:lnTo>
                  <a:pt x="139" y="282"/>
                </a:lnTo>
                <a:lnTo>
                  <a:pt x="136" y="282"/>
                </a:lnTo>
                <a:lnTo>
                  <a:pt x="134" y="282"/>
                </a:lnTo>
                <a:lnTo>
                  <a:pt x="131" y="282"/>
                </a:lnTo>
                <a:lnTo>
                  <a:pt x="125" y="282"/>
                </a:lnTo>
                <a:lnTo>
                  <a:pt x="121" y="282"/>
                </a:lnTo>
                <a:lnTo>
                  <a:pt x="119" y="282"/>
                </a:lnTo>
                <a:lnTo>
                  <a:pt x="116" y="282"/>
                </a:lnTo>
                <a:lnTo>
                  <a:pt x="115" y="282"/>
                </a:lnTo>
                <a:lnTo>
                  <a:pt x="107" y="282"/>
                </a:lnTo>
                <a:lnTo>
                  <a:pt x="106" y="282"/>
                </a:lnTo>
                <a:lnTo>
                  <a:pt x="103" y="282"/>
                </a:lnTo>
                <a:lnTo>
                  <a:pt x="100" y="282"/>
                </a:lnTo>
                <a:lnTo>
                  <a:pt x="98" y="282"/>
                </a:lnTo>
                <a:lnTo>
                  <a:pt x="97" y="282"/>
                </a:lnTo>
                <a:lnTo>
                  <a:pt x="95" y="282"/>
                </a:lnTo>
                <a:lnTo>
                  <a:pt x="93" y="282"/>
                </a:lnTo>
                <a:lnTo>
                  <a:pt x="91" y="282"/>
                </a:lnTo>
                <a:lnTo>
                  <a:pt x="90" y="282"/>
                </a:lnTo>
                <a:lnTo>
                  <a:pt x="82" y="282"/>
                </a:lnTo>
                <a:lnTo>
                  <a:pt x="81" y="283"/>
                </a:lnTo>
                <a:lnTo>
                  <a:pt x="80" y="283"/>
                </a:lnTo>
                <a:lnTo>
                  <a:pt x="79" y="283"/>
                </a:lnTo>
                <a:lnTo>
                  <a:pt x="65" y="283"/>
                </a:lnTo>
                <a:lnTo>
                  <a:pt x="64" y="283"/>
                </a:lnTo>
                <a:lnTo>
                  <a:pt x="61" y="283"/>
                </a:lnTo>
                <a:lnTo>
                  <a:pt x="60" y="283"/>
                </a:lnTo>
                <a:lnTo>
                  <a:pt x="57" y="283"/>
                </a:lnTo>
                <a:lnTo>
                  <a:pt x="56" y="283"/>
                </a:lnTo>
                <a:lnTo>
                  <a:pt x="47" y="283"/>
                </a:lnTo>
                <a:lnTo>
                  <a:pt x="43" y="283"/>
                </a:lnTo>
                <a:lnTo>
                  <a:pt x="40" y="283"/>
                </a:lnTo>
                <a:lnTo>
                  <a:pt x="36" y="283"/>
                </a:lnTo>
                <a:lnTo>
                  <a:pt x="35" y="283"/>
                </a:lnTo>
                <a:lnTo>
                  <a:pt x="31" y="283"/>
                </a:lnTo>
                <a:lnTo>
                  <a:pt x="27" y="283"/>
                </a:lnTo>
                <a:lnTo>
                  <a:pt x="26" y="283"/>
                </a:lnTo>
                <a:lnTo>
                  <a:pt x="25" y="283"/>
                </a:lnTo>
                <a:lnTo>
                  <a:pt x="23" y="283"/>
                </a:lnTo>
                <a:lnTo>
                  <a:pt x="17" y="283"/>
                </a:lnTo>
                <a:lnTo>
                  <a:pt x="15" y="283"/>
                </a:lnTo>
                <a:lnTo>
                  <a:pt x="9" y="284"/>
                </a:lnTo>
                <a:lnTo>
                  <a:pt x="2" y="284"/>
                </a:lnTo>
                <a:lnTo>
                  <a:pt x="2" y="282"/>
                </a:lnTo>
                <a:lnTo>
                  <a:pt x="2" y="281"/>
                </a:lnTo>
                <a:lnTo>
                  <a:pt x="2" y="280"/>
                </a:lnTo>
                <a:lnTo>
                  <a:pt x="2" y="268"/>
                </a:lnTo>
                <a:lnTo>
                  <a:pt x="2" y="261"/>
                </a:lnTo>
                <a:lnTo>
                  <a:pt x="2" y="243"/>
                </a:lnTo>
                <a:lnTo>
                  <a:pt x="2" y="232"/>
                </a:lnTo>
                <a:lnTo>
                  <a:pt x="2" y="231"/>
                </a:lnTo>
                <a:lnTo>
                  <a:pt x="2" y="229"/>
                </a:lnTo>
                <a:lnTo>
                  <a:pt x="1" y="229"/>
                </a:lnTo>
                <a:lnTo>
                  <a:pt x="1" y="225"/>
                </a:lnTo>
                <a:lnTo>
                  <a:pt x="1" y="224"/>
                </a:lnTo>
                <a:lnTo>
                  <a:pt x="1" y="216"/>
                </a:lnTo>
                <a:lnTo>
                  <a:pt x="1" y="212"/>
                </a:lnTo>
                <a:lnTo>
                  <a:pt x="1" y="211"/>
                </a:lnTo>
                <a:lnTo>
                  <a:pt x="1" y="205"/>
                </a:lnTo>
                <a:lnTo>
                  <a:pt x="1" y="203"/>
                </a:lnTo>
                <a:lnTo>
                  <a:pt x="1" y="199"/>
                </a:lnTo>
                <a:lnTo>
                  <a:pt x="1" y="194"/>
                </a:lnTo>
                <a:lnTo>
                  <a:pt x="1" y="189"/>
                </a:lnTo>
                <a:lnTo>
                  <a:pt x="1" y="188"/>
                </a:lnTo>
                <a:lnTo>
                  <a:pt x="1" y="184"/>
                </a:lnTo>
                <a:lnTo>
                  <a:pt x="1" y="176"/>
                </a:lnTo>
                <a:lnTo>
                  <a:pt x="1" y="175"/>
                </a:lnTo>
                <a:lnTo>
                  <a:pt x="1" y="167"/>
                </a:lnTo>
                <a:lnTo>
                  <a:pt x="0" y="162"/>
                </a:lnTo>
                <a:lnTo>
                  <a:pt x="0" y="153"/>
                </a:lnTo>
                <a:lnTo>
                  <a:pt x="0" y="149"/>
                </a:lnTo>
                <a:lnTo>
                  <a:pt x="7" y="149"/>
                </a:lnTo>
                <a:lnTo>
                  <a:pt x="8" y="149"/>
                </a:lnTo>
                <a:lnTo>
                  <a:pt x="9" y="148"/>
                </a:lnTo>
                <a:lnTo>
                  <a:pt x="20" y="148"/>
                </a:lnTo>
                <a:lnTo>
                  <a:pt x="24" y="148"/>
                </a:lnTo>
                <a:lnTo>
                  <a:pt x="32" y="148"/>
                </a:lnTo>
                <a:lnTo>
                  <a:pt x="33" y="148"/>
                </a:lnTo>
                <a:lnTo>
                  <a:pt x="33" y="147"/>
                </a:lnTo>
                <a:lnTo>
                  <a:pt x="34" y="147"/>
                </a:lnTo>
                <a:lnTo>
                  <a:pt x="35" y="148"/>
                </a:lnTo>
                <a:lnTo>
                  <a:pt x="35" y="147"/>
                </a:lnTo>
                <a:lnTo>
                  <a:pt x="36" y="147"/>
                </a:lnTo>
                <a:lnTo>
                  <a:pt x="37" y="147"/>
                </a:lnTo>
                <a:lnTo>
                  <a:pt x="37" y="146"/>
                </a:lnTo>
                <a:lnTo>
                  <a:pt x="39" y="146"/>
                </a:lnTo>
                <a:lnTo>
                  <a:pt x="40" y="145"/>
                </a:lnTo>
                <a:lnTo>
                  <a:pt x="41" y="145"/>
                </a:lnTo>
                <a:lnTo>
                  <a:pt x="41" y="144"/>
                </a:lnTo>
                <a:lnTo>
                  <a:pt x="42" y="144"/>
                </a:lnTo>
                <a:lnTo>
                  <a:pt x="43" y="144"/>
                </a:lnTo>
                <a:lnTo>
                  <a:pt x="43" y="143"/>
                </a:lnTo>
                <a:lnTo>
                  <a:pt x="44" y="143"/>
                </a:lnTo>
                <a:lnTo>
                  <a:pt x="45" y="143"/>
                </a:lnTo>
                <a:lnTo>
                  <a:pt x="45" y="141"/>
                </a:lnTo>
                <a:lnTo>
                  <a:pt x="47" y="141"/>
                </a:lnTo>
                <a:lnTo>
                  <a:pt x="45" y="140"/>
                </a:lnTo>
                <a:lnTo>
                  <a:pt x="47" y="140"/>
                </a:lnTo>
                <a:lnTo>
                  <a:pt x="47" y="139"/>
                </a:lnTo>
                <a:lnTo>
                  <a:pt x="48" y="139"/>
                </a:lnTo>
                <a:lnTo>
                  <a:pt x="49" y="139"/>
                </a:lnTo>
                <a:lnTo>
                  <a:pt x="50" y="140"/>
                </a:lnTo>
                <a:lnTo>
                  <a:pt x="51" y="140"/>
                </a:lnTo>
                <a:lnTo>
                  <a:pt x="51" y="139"/>
                </a:lnTo>
                <a:lnTo>
                  <a:pt x="51" y="138"/>
                </a:lnTo>
                <a:lnTo>
                  <a:pt x="52" y="138"/>
                </a:lnTo>
                <a:lnTo>
                  <a:pt x="53" y="138"/>
                </a:lnTo>
                <a:lnTo>
                  <a:pt x="53" y="137"/>
                </a:lnTo>
                <a:lnTo>
                  <a:pt x="53" y="138"/>
                </a:lnTo>
                <a:lnTo>
                  <a:pt x="55" y="138"/>
                </a:lnTo>
                <a:lnTo>
                  <a:pt x="55" y="137"/>
                </a:lnTo>
                <a:lnTo>
                  <a:pt x="53" y="137"/>
                </a:lnTo>
                <a:lnTo>
                  <a:pt x="53" y="136"/>
                </a:lnTo>
                <a:lnTo>
                  <a:pt x="55" y="136"/>
                </a:lnTo>
                <a:lnTo>
                  <a:pt x="56" y="136"/>
                </a:lnTo>
                <a:lnTo>
                  <a:pt x="57" y="137"/>
                </a:lnTo>
                <a:lnTo>
                  <a:pt x="58" y="137"/>
                </a:lnTo>
                <a:lnTo>
                  <a:pt x="58" y="138"/>
                </a:lnTo>
                <a:lnTo>
                  <a:pt x="58" y="139"/>
                </a:lnTo>
                <a:lnTo>
                  <a:pt x="59" y="139"/>
                </a:lnTo>
                <a:lnTo>
                  <a:pt x="60" y="139"/>
                </a:lnTo>
                <a:lnTo>
                  <a:pt x="60" y="138"/>
                </a:lnTo>
                <a:lnTo>
                  <a:pt x="61" y="138"/>
                </a:lnTo>
                <a:lnTo>
                  <a:pt x="61" y="137"/>
                </a:lnTo>
                <a:lnTo>
                  <a:pt x="61" y="136"/>
                </a:lnTo>
                <a:lnTo>
                  <a:pt x="61" y="135"/>
                </a:lnTo>
                <a:lnTo>
                  <a:pt x="63" y="135"/>
                </a:lnTo>
                <a:lnTo>
                  <a:pt x="64" y="136"/>
                </a:lnTo>
                <a:lnTo>
                  <a:pt x="65" y="136"/>
                </a:lnTo>
                <a:lnTo>
                  <a:pt x="66" y="136"/>
                </a:lnTo>
                <a:lnTo>
                  <a:pt x="66" y="135"/>
                </a:lnTo>
                <a:lnTo>
                  <a:pt x="67" y="135"/>
                </a:lnTo>
                <a:lnTo>
                  <a:pt x="67" y="133"/>
                </a:lnTo>
                <a:lnTo>
                  <a:pt x="66" y="132"/>
                </a:lnTo>
                <a:lnTo>
                  <a:pt x="66" y="131"/>
                </a:lnTo>
                <a:lnTo>
                  <a:pt x="67" y="131"/>
                </a:lnTo>
                <a:lnTo>
                  <a:pt x="67" y="130"/>
                </a:lnTo>
                <a:lnTo>
                  <a:pt x="68" y="130"/>
                </a:lnTo>
                <a:lnTo>
                  <a:pt x="69" y="130"/>
                </a:lnTo>
                <a:lnTo>
                  <a:pt x="71" y="130"/>
                </a:lnTo>
                <a:lnTo>
                  <a:pt x="72" y="129"/>
                </a:lnTo>
                <a:lnTo>
                  <a:pt x="73" y="128"/>
                </a:lnTo>
                <a:lnTo>
                  <a:pt x="73" y="127"/>
                </a:lnTo>
                <a:lnTo>
                  <a:pt x="74" y="127"/>
                </a:lnTo>
                <a:lnTo>
                  <a:pt x="74" y="125"/>
                </a:lnTo>
                <a:lnTo>
                  <a:pt x="74" y="124"/>
                </a:lnTo>
                <a:lnTo>
                  <a:pt x="74" y="123"/>
                </a:lnTo>
                <a:lnTo>
                  <a:pt x="74" y="122"/>
                </a:lnTo>
                <a:lnTo>
                  <a:pt x="75" y="121"/>
                </a:lnTo>
                <a:lnTo>
                  <a:pt x="76" y="121"/>
                </a:lnTo>
                <a:lnTo>
                  <a:pt x="77" y="121"/>
                </a:lnTo>
                <a:lnTo>
                  <a:pt x="77" y="122"/>
                </a:lnTo>
                <a:lnTo>
                  <a:pt x="79" y="122"/>
                </a:lnTo>
                <a:lnTo>
                  <a:pt x="79" y="123"/>
                </a:lnTo>
                <a:lnTo>
                  <a:pt x="80" y="124"/>
                </a:lnTo>
                <a:lnTo>
                  <a:pt x="79" y="124"/>
                </a:lnTo>
                <a:lnTo>
                  <a:pt x="79" y="125"/>
                </a:lnTo>
                <a:lnTo>
                  <a:pt x="80" y="125"/>
                </a:lnTo>
                <a:lnTo>
                  <a:pt x="80" y="124"/>
                </a:lnTo>
                <a:lnTo>
                  <a:pt x="81" y="124"/>
                </a:lnTo>
                <a:lnTo>
                  <a:pt x="82" y="124"/>
                </a:lnTo>
                <a:lnTo>
                  <a:pt x="83" y="124"/>
                </a:lnTo>
                <a:lnTo>
                  <a:pt x="84" y="125"/>
                </a:lnTo>
                <a:lnTo>
                  <a:pt x="85" y="127"/>
                </a:lnTo>
                <a:lnTo>
                  <a:pt x="85" y="128"/>
                </a:lnTo>
                <a:lnTo>
                  <a:pt x="85" y="129"/>
                </a:lnTo>
                <a:lnTo>
                  <a:pt x="85" y="130"/>
                </a:lnTo>
                <a:lnTo>
                  <a:pt x="87" y="130"/>
                </a:lnTo>
                <a:lnTo>
                  <a:pt x="88" y="130"/>
                </a:lnTo>
                <a:lnTo>
                  <a:pt x="89" y="130"/>
                </a:lnTo>
                <a:lnTo>
                  <a:pt x="90" y="131"/>
                </a:lnTo>
                <a:lnTo>
                  <a:pt x="90" y="132"/>
                </a:lnTo>
                <a:lnTo>
                  <a:pt x="91" y="133"/>
                </a:lnTo>
                <a:lnTo>
                  <a:pt x="91" y="135"/>
                </a:lnTo>
                <a:lnTo>
                  <a:pt x="92" y="135"/>
                </a:lnTo>
                <a:lnTo>
                  <a:pt x="93" y="135"/>
                </a:lnTo>
                <a:lnTo>
                  <a:pt x="93" y="133"/>
                </a:lnTo>
                <a:lnTo>
                  <a:pt x="95" y="133"/>
                </a:lnTo>
                <a:lnTo>
                  <a:pt x="95" y="135"/>
                </a:lnTo>
                <a:lnTo>
                  <a:pt x="96" y="135"/>
                </a:lnTo>
                <a:lnTo>
                  <a:pt x="96" y="136"/>
                </a:lnTo>
                <a:lnTo>
                  <a:pt x="97" y="136"/>
                </a:lnTo>
                <a:lnTo>
                  <a:pt x="98" y="137"/>
                </a:lnTo>
                <a:lnTo>
                  <a:pt x="98" y="138"/>
                </a:lnTo>
                <a:lnTo>
                  <a:pt x="99" y="138"/>
                </a:lnTo>
                <a:lnTo>
                  <a:pt x="100" y="138"/>
                </a:lnTo>
                <a:lnTo>
                  <a:pt x="101" y="137"/>
                </a:lnTo>
                <a:lnTo>
                  <a:pt x="103" y="137"/>
                </a:lnTo>
                <a:lnTo>
                  <a:pt x="103" y="136"/>
                </a:lnTo>
                <a:lnTo>
                  <a:pt x="103" y="135"/>
                </a:lnTo>
                <a:lnTo>
                  <a:pt x="101" y="135"/>
                </a:lnTo>
                <a:lnTo>
                  <a:pt x="100" y="133"/>
                </a:lnTo>
                <a:lnTo>
                  <a:pt x="99" y="132"/>
                </a:lnTo>
                <a:lnTo>
                  <a:pt x="98" y="132"/>
                </a:lnTo>
                <a:lnTo>
                  <a:pt x="97" y="131"/>
                </a:lnTo>
                <a:lnTo>
                  <a:pt x="96" y="131"/>
                </a:lnTo>
                <a:lnTo>
                  <a:pt x="96" y="130"/>
                </a:lnTo>
                <a:lnTo>
                  <a:pt x="95" y="129"/>
                </a:lnTo>
                <a:lnTo>
                  <a:pt x="92" y="127"/>
                </a:lnTo>
                <a:lnTo>
                  <a:pt x="92" y="125"/>
                </a:lnTo>
                <a:lnTo>
                  <a:pt x="91" y="125"/>
                </a:lnTo>
                <a:lnTo>
                  <a:pt x="91" y="124"/>
                </a:lnTo>
                <a:lnTo>
                  <a:pt x="92" y="124"/>
                </a:lnTo>
                <a:lnTo>
                  <a:pt x="91" y="123"/>
                </a:lnTo>
                <a:lnTo>
                  <a:pt x="91" y="122"/>
                </a:lnTo>
                <a:lnTo>
                  <a:pt x="91" y="121"/>
                </a:lnTo>
                <a:lnTo>
                  <a:pt x="91" y="120"/>
                </a:lnTo>
                <a:lnTo>
                  <a:pt x="91" y="119"/>
                </a:lnTo>
                <a:lnTo>
                  <a:pt x="91" y="117"/>
                </a:lnTo>
                <a:lnTo>
                  <a:pt x="90" y="117"/>
                </a:lnTo>
                <a:lnTo>
                  <a:pt x="90" y="116"/>
                </a:lnTo>
                <a:lnTo>
                  <a:pt x="90" y="115"/>
                </a:lnTo>
                <a:lnTo>
                  <a:pt x="89" y="114"/>
                </a:lnTo>
                <a:lnTo>
                  <a:pt x="89" y="113"/>
                </a:lnTo>
                <a:lnTo>
                  <a:pt x="89" y="112"/>
                </a:lnTo>
                <a:lnTo>
                  <a:pt x="90" y="112"/>
                </a:lnTo>
                <a:lnTo>
                  <a:pt x="91" y="112"/>
                </a:lnTo>
                <a:lnTo>
                  <a:pt x="91" y="113"/>
                </a:lnTo>
                <a:lnTo>
                  <a:pt x="92" y="113"/>
                </a:lnTo>
                <a:lnTo>
                  <a:pt x="93" y="113"/>
                </a:lnTo>
                <a:lnTo>
                  <a:pt x="95" y="112"/>
                </a:lnTo>
                <a:lnTo>
                  <a:pt x="95" y="111"/>
                </a:lnTo>
                <a:lnTo>
                  <a:pt x="95" y="109"/>
                </a:lnTo>
                <a:lnTo>
                  <a:pt x="95" y="108"/>
                </a:lnTo>
                <a:lnTo>
                  <a:pt x="93" y="108"/>
                </a:lnTo>
                <a:lnTo>
                  <a:pt x="93" y="107"/>
                </a:lnTo>
                <a:lnTo>
                  <a:pt x="92" y="107"/>
                </a:lnTo>
                <a:lnTo>
                  <a:pt x="92" y="106"/>
                </a:lnTo>
                <a:lnTo>
                  <a:pt x="92" y="105"/>
                </a:lnTo>
                <a:lnTo>
                  <a:pt x="91" y="105"/>
                </a:lnTo>
                <a:lnTo>
                  <a:pt x="90" y="104"/>
                </a:lnTo>
                <a:lnTo>
                  <a:pt x="90" y="103"/>
                </a:lnTo>
                <a:lnTo>
                  <a:pt x="91" y="101"/>
                </a:lnTo>
                <a:lnTo>
                  <a:pt x="92" y="101"/>
                </a:lnTo>
                <a:lnTo>
                  <a:pt x="93" y="101"/>
                </a:lnTo>
                <a:lnTo>
                  <a:pt x="95" y="100"/>
                </a:lnTo>
                <a:lnTo>
                  <a:pt x="95" y="98"/>
                </a:lnTo>
                <a:lnTo>
                  <a:pt x="96" y="97"/>
                </a:lnTo>
                <a:lnTo>
                  <a:pt x="97" y="96"/>
                </a:lnTo>
                <a:lnTo>
                  <a:pt x="98" y="93"/>
                </a:lnTo>
                <a:lnTo>
                  <a:pt x="99" y="92"/>
                </a:lnTo>
                <a:lnTo>
                  <a:pt x="100" y="92"/>
                </a:lnTo>
                <a:lnTo>
                  <a:pt x="100" y="91"/>
                </a:lnTo>
                <a:lnTo>
                  <a:pt x="100" y="90"/>
                </a:lnTo>
                <a:lnTo>
                  <a:pt x="100" y="89"/>
                </a:lnTo>
                <a:lnTo>
                  <a:pt x="100" y="88"/>
                </a:lnTo>
                <a:lnTo>
                  <a:pt x="99" y="87"/>
                </a:lnTo>
                <a:lnTo>
                  <a:pt x="98" y="87"/>
                </a:lnTo>
                <a:lnTo>
                  <a:pt x="98" y="85"/>
                </a:lnTo>
                <a:lnTo>
                  <a:pt x="97" y="85"/>
                </a:lnTo>
                <a:lnTo>
                  <a:pt x="97" y="84"/>
                </a:lnTo>
                <a:lnTo>
                  <a:pt x="96" y="84"/>
                </a:lnTo>
                <a:lnTo>
                  <a:pt x="95" y="83"/>
                </a:lnTo>
                <a:lnTo>
                  <a:pt x="93" y="83"/>
                </a:lnTo>
                <a:lnTo>
                  <a:pt x="93" y="82"/>
                </a:lnTo>
                <a:lnTo>
                  <a:pt x="92" y="82"/>
                </a:lnTo>
                <a:lnTo>
                  <a:pt x="91" y="81"/>
                </a:lnTo>
                <a:lnTo>
                  <a:pt x="90" y="81"/>
                </a:lnTo>
                <a:lnTo>
                  <a:pt x="89" y="82"/>
                </a:lnTo>
                <a:lnTo>
                  <a:pt x="88" y="82"/>
                </a:lnTo>
                <a:lnTo>
                  <a:pt x="87" y="82"/>
                </a:lnTo>
                <a:lnTo>
                  <a:pt x="85" y="82"/>
                </a:lnTo>
                <a:lnTo>
                  <a:pt x="84" y="82"/>
                </a:lnTo>
                <a:lnTo>
                  <a:pt x="84" y="81"/>
                </a:lnTo>
                <a:lnTo>
                  <a:pt x="84" y="80"/>
                </a:lnTo>
                <a:lnTo>
                  <a:pt x="84" y="79"/>
                </a:lnTo>
                <a:lnTo>
                  <a:pt x="84" y="77"/>
                </a:lnTo>
                <a:lnTo>
                  <a:pt x="85" y="77"/>
                </a:lnTo>
                <a:lnTo>
                  <a:pt x="85" y="76"/>
                </a:lnTo>
                <a:lnTo>
                  <a:pt x="87" y="76"/>
                </a:lnTo>
                <a:lnTo>
                  <a:pt x="87" y="75"/>
                </a:lnTo>
                <a:lnTo>
                  <a:pt x="88" y="75"/>
                </a:lnTo>
                <a:lnTo>
                  <a:pt x="88" y="74"/>
                </a:lnTo>
                <a:lnTo>
                  <a:pt x="88" y="73"/>
                </a:lnTo>
                <a:lnTo>
                  <a:pt x="88" y="72"/>
                </a:lnTo>
                <a:lnTo>
                  <a:pt x="87" y="72"/>
                </a:lnTo>
                <a:lnTo>
                  <a:pt x="87" y="71"/>
                </a:lnTo>
                <a:lnTo>
                  <a:pt x="87" y="69"/>
                </a:lnTo>
                <a:lnTo>
                  <a:pt x="87" y="68"/>
                </a:lnTo>
                <a:lnTo>
                  <a:pt x="87" y="67"/>
                </a:lnTo>
                <a:lnTo>
                  <a:pt x="88" y="66"/>
                </a:lnTo>
                <a:lnTo>
                  <a:pt x="88" y="65"/>
                </a:lnTo>
                <a:lnTo>
                  <a:pt x="88" y="64"/>
                </a:lnTo>
                <a:lnTo>
                  <a:pt x="87" y="64"/>
                </a:lnTo>
                <a:lnTo>
                  <a:pt x="85" y="64"/>
                </a:lnTo>
                <a:lnTo>
                  <a:pt x="84" y="64"/>
                </a:lnTo>
                <a:lnTo>
                  <a:pt x="83" y="64"/>
                </a:lnTo>
                <a:lnTo>
                  <a:pt x="82" y="64"/>
                </a:lnTo>
                <a:lnTo>
                  <a:pt x="81" y="64"/>
                </a:lnTo>
                <a:lnTo>
                  <a:pt x="81" y="63"/>
                </a:lnTo>
                <a:lnTo>
                  <a:pt x="81" y="61"/>
                </a:lnTo>
                <a:lnTo>
                  <a:pt x="80" y="61"/>
                </a:lnTo>
                <a:lnTo>
                  <a:pt x="80" y="60"/>
                </a:lnTo>
                <a:lnTo>
                  <a:pt x="80" y="59"/>
                </a:lnTo>
                <a:lnTo>
                  <a:pt x="81" y="59"/>
                </a:lnTo>
                <a:lnTo>
                  <a:pt x="82" y="59"/>
                </a:lnTo>
                <a:lnTo>
                  <a:pt x="82" y="58"/>
                </a:lnTo>
                <a:lnTo>
                  <a:pt x="82" y="57"/>
                </a:lnTo>
                <a:lnTo>
                  <a:pt x="83" y="57"/>
                </a:lnTo>
                <a:lnTo>
                  <a:pt x="83" y="56"/>
                </a:lnTo>
                <a:lnTo>
                  <a:pt x="84" y="56"/>
                </a:lnTo>
                <a:lnTo>
                  <a:pt x="84" y="55"/>
                </a:lnTo>
                <a:lnTo>
                  <a:pt x="85" y="55"/>
                </a:lnTo>
                <a:lnTo>
                  <a:pt x="87" y="55"/>
                </a:lnTo>
                <a:lnTo>
                  <a:pt x="87" y="53"/>
                </a:lnTo>
                <a:lnTo>
                  <a:pt x="88" y="53"/>
                </a:lnTo>
                <a:lnTo>
                  <a:pt x="89" y="52"/>
                </a:lnTo>
                <a:lnTo>
                  <a:pt x="89" y="51"/>
                </a:lnTo>
                <a:lnTo>
                  <a:pt x="90" y="51"/>
                </a:lnTo>
                <a:lnTo>
                  <a:pt x="90" y="52"/>
                </a:lnTo>
                <a:lnTo>
                  <a:pt x="91" y="51"/>
                </a:lnTo>
                <a:lnTo>
                  <a:pt x="91" y="52"/>
                </a:lnTo>
                <a:lnTo>
                  <a:pt x="91" y="53"/>
                </a:lnTo>
                <a:lnTo>
                  <a:pt x="92" y="53"/>
                </a:lnTo>
                <a:lnTo>
                  <a:pt x="93" y="51"/>
                </a:lnTo>
                <a:lnTo>
                  <a:pt x="92" y="51"/>
                </a:lnTo>
                <a:lnTo>
                  <a:pt x="92" y="50"/>
                </a:lnTo>
                <a:lnTo>
                  <a:pt x="93" y="50"/>
                </a:lnTo>
                <a:lnTo>
                  <a:pt x="93" y="51"/>
                </a:lnTo>
                <a:lnTo>
                  <a:pt x="93" y="52"/>
                </a:lnTo>
                <a:lnTo>
                  <a:pt x="95" y="52"/>
                </a:lnTo>
                <a:lnTo>
                  <a:pt x="95" y="51"/>
                </a:lnTo>
                <a:lnTo>
                  <a:pt x="95" y="50"/>
                </a:lnTo>
                <a:lnTo>
                  <a:pt x="96" y="50"/>
                </a:lnTo>
                <a:lnTo>
                  <a:pt x="97" y="50"/>
                </a:lnTo>
                <a:lnTo>
                  <a:pt x="98" y="50"/>
                </a:lnTo>
                <a:lnTo>
                  <a:pt x="98" y="49"/>
                </a:lnTo>
                <a:lnTo>
                  <a:pt x="99" y="50"/>
                </a:lnTo>
                <a:lnTo>
                  <a:pt x="100" y="50"/>
                </a:lnTo>
                <a:lnTo>
                  <a:pt x="100" y="49"/>
                </a:lnTo>
                <a:lnTo>
                  <a:pt x="100" y="50"/>
                </a:lnTo>
                <a:lnTo>
                  <a:pt x="100" y="51"/>
                </a:lnTo>
                <a:lnTo>
                  <a:pt x="101" y="51"/>
                </a:lnTo>
                <a:lnTo>
                  <a:pt x="103" y="51"/>
                </a:lnTo>
                <a:lnTo>
                  <a:pt x="104" y="51"/>
                </a:lnTo>
                <a:lnTo>
                  <a:pt x="104" y="50"/>
                </a:lnTo>
                <a:lnTo>
                  <a:pt x="104" y="49"/>
                </a:lnTo>
                <a:lnTo>
                  <a:pt x="105" y="49"/>
                </a:lnTo>
                <a:lnTo>
                  <a:pt x="106" y="49"/>
                </a:lnTo>
                <a:lnTo>
                  <a:pt x="106" y="50"/>
                </a:lnTo>
                <a:lnTo>
                  <a:pt x="106" y="51"/>
                </a:lnTo>
                <a:lnTo>
                  <a:pt x="107" y="51"/>
                </a:lnTo>
                <a:lnTo>
                  <a:pt x="108" y="51"/>
                </a:lnTo>
                <a:lnTo>
                  <a:pt x="109" y="51"/>
                </a:lnTo>
                <a:lnTo>
                  <a:pt x="109" y="50"/>
                </a:lnTo>
                <a:lnTo>
                  <a:pt x="111" y="49"/>
                </a:lnTo>
                <a:lnTo>
                  <a:pt x="111" y="48"/>
                </a:lnTo>
                <a:lnTo>
                  <a:pt x="112" y="48"/>
                </a:lnTo>
                <a:lnTo>
                  <a:pt x="113" y="47"/>
                </a:lnTo>
                <a:lnTo>
                  <a:pt x="113" y="48"/>
                </a:lnTo>
                <a:lnTo>
                  <a:pt x="113" y="49"/>
                </a:lnTo>
                <a:lnTo>
                  <a:pt x="114" y="49"/>
                </a:lnTo>
                <a:lnTo>
                  <a:pt x="114" y="48"/>
                </a:lnTo>
                <a:lnTo>
                  <a:pt x="114" y="47"/>
                </a:lnTo>
                <a:lnTo>
                  <a:pt x="115" y="47"/>
                </a:lnTo>
                <a:lnTo>
                  <a:pt x="116" y="47"/>
                </a:lnTo>
                <a:lnTo>
                  <a:pt x="116" y="48"/>
                </a:lnTo>
                <a:lnTo>
                  <a:pt x="117" y="48"/>
                </a:lnTo>
                <a:lnTo>
                  <a:pt x="119" y="48"/>
                </a:lnTo>
                <a:lnTo>
                  <a:pt x="120" y="48"/>
                </a:lnTo>
                <a:lnTo>
                  <a:pt x="120" y="49"/>
                </a:lnTo>
                <a:lnTo>
                  <a:pt x="121" y="49"/>
                </a:lnTo>
                <a:lnTo>
                  <a:pt x="121" y="48"/>
                </a:lnTo>
                <a:lnTo>
                  <a:pt x="122" y="48"/>
                </a:lnTo>
                <a:lnTo>
                  <a:pt x="122" y="47"/>
                </a:lnTo>
                <a:lnTo>
                  <a:pt x="122" y="45"/>
                </a:lnTo>
                <a:lnTo>
                  <a:pt x="123" y="45"/>
                </a:lnTo>
                <a:lnTo>
                  <a:pt x="123" y="44"/>
                </a:lnTo>
                <a:lnTo>
                  <a:pt x="124" y="44"/>
                </a:lnTo>
                <a:lnTo>
                  <a:pt x="125" y="44"/>
                </a:lnTo>
                <a:lnTo>
                  <a:pt x="127" y="44"/>
                </a:lnTo>
                <a:lnTo>
                  <a:pt x="127" y="45"/>
                </a:lnTo>
                <a:lnTo>
                  <a:pt x="128" y="45"/>
                </a:lnTo>
                <a:lnTo>
                  <a:pt x="127" y="47"/>
                </a:lnTo>
                <a:lnTo>
                  <a:pt x="127" y="48"/>
                </a:lnTo>
                <a:lnTo>
                  <a:pt x="128" y="48"/>
                </a:lnTo>
                <a:lnTo>
                  <a:pt x="129" y="48"/>
                </a:lnTo>
                <a:lnTo>
                  <a:pt x="129" y="47"/>
                </a:lnTo>
                <a:lnTo>
                  <a:pt x="130" y="47"/>
                </a:lnTo>
                <a:lnTo>
                  <a:pt x="130" y="45"/>
                </a:lnTo>
                <a:lnTo>
                  <a:pt x="130" y="44"/>
                </a:lnTo>
                <a:lnTo>
                  <a:pt x="130" y="43"/>
                </a:lnTo>
                <a:lnTo>
                  <a:pt x="131" y="42"/>
                </a:lnTo>
                <a:lnTo>
                  <a:pt x="131" y="43"/>
                </a:lnTo>
                <a:lnTo>
                  <a:pt x="131" y="44"/>
                </a:lnTo>
                <a:lnTo>
                  <a:pt x="132" y="44"/>
                </a:lnTo>
                <a:lnTo>
                  <a:pt x="132" y="43"/>
                </a:lnTo>
                <a:lnTo>
                  <a:pt x="134" y="42"/>
                </a:lnTo>
                <a:lnTo>
                  <a:pt x="134" y="43"/>
                </a:lnTo>
                <a:lnTo>
                  <a:pt x="135" y="44"/>
                </a:lnTo>
                <a:lnTo>
                  <a:pt x="135" y="43"/>
                </a:lnTo>
                <a:lnTo>
                  <a:pt x="136" y="42"/>
                </a:lnTo>
                <a:lnTo>
                  <a:pt x="136" y="41"/>
                </a:lnTo>
                <a:lnTo>
                  <a:pt x="137" y="42"/>
                </a:lnTo>
                <a:lnTo>
                  <a:pt x="138" y="42"/>
                </a:lnTo>
                <a:lnTo>
                  <a:pt x="139" y="42"/>
                </a:lnTo>
                <a:lnTo>
                  <a:pt x="139" y="41"/>
                </a:lnTo>
                <a:lnTo>
                  <a:pt x="138" y="41"/>
                </a:lnTo>
                <a:lnTo>
                  <a:pt x="138" y="40"/>
                </a:lnTo>
                <a:lnTo>
                  <a:pt x="137" y="40"/>
                </a:lnTo>
                <a:lnTo>
                  <a:pt x="137" y="39"/>
                </a:lnTo>
                <a:lnTo>
                  <a:pt x="138" y="39"/>
                </a:lnTo>
                <a:lnTo>
                  <a:pt x="139" y="39"/>
                </a:lnTo>
                <a:lnTo>
                  <a:pt x="140" y="39"/>
                </a:lnTo>
                <a:lnTo>
                  <a:pt x="140" y="37"/>
                </a:lnTo>
                <a:lnTo>
                  <a:pt x="139" y="37"/>
                </a:lnTo>
                <a:lnTo>
                  <a:pt x="139" y="36"/>
                </a:lnTo>
                <a:lnTo>
                  <a:pt x="139" y="35"/>
                </a:lnTo>
                <a:lnTo>
                  <a:pt x="138" y="35"/>
                </a:lnTo>
                <a:lnTo>
                  <a:pt x="139" y="34"/>
                </a:lnTo>
                <a:lnTo>
                  <a:pt x="140" y="34"/>
                </a:lnTo>
                <a:lnTo>
                  <a:pt x="139" y="34"/>
                </a:lnTo>
                <a:lnTo>
                  <a:pt x="139" y="33"/>
                </a:lnTo>
                <a:lnTo>
                  <a:pt x="140" y="33"/>
                </a:lnTo>
                <a:lnTo>
                  <a:pt x="142" y="33"/>
                </a:lnTo>
                <a:lnTo>
                  <a:pt x="142" y="32"/>
                </a:lnTo>
                <a:lnTo>
                  <a:pt x="140" y="32"/>
                </a:lnTo>
                <a:lnTo>
                  <a:pt x="142" y="31"/>
                </a:lnTo>
                <a:lnTo>
                  <a:pt x="142" y="32"/>
                </a:lnTo>
                <a:lnTo>
                  <a:pt x="143" y="32"/>
                </a:lnTo>
                <a:lnTo>
                  <a:pt x="144" y="32"/>
                </a:lnTo>
                <a:lnTo>
                  <a:pt x="144" y="33"/>
                </a:lnTo>
                <a:lnTo>
                  <a:pt x="145" y="33"/>
                </a:lnTo>
                <a:lnTo>
                  <a:pt x="146" y="32"/>
                </a:lnTo>
                <a:lnTo>
                  <a:pt x="146" y="33"/>
                </a:lnTo>
                <a:lnTo>
                  <a:pt x="146" y="34"/>
                </a:lnTo>
                <a:lnTo>
                  <a:pt x="145" y="35"/>
                </a:lnTo>
                <a:lnTo>
                  <a:pt x="146" y="35"/>
                </a:lnTo>
                <a:lnTo>
                  <a:pt x="147" y="35"/>
                </a:lnTo>
                <a:lnTo>
                  <a:pt x="148" y="36"/>
                </a:lnTo>
                <a:lnTo>
                  <a:pt x="150" y="37"/>
                </a:lnTo>
                <a:lnTo>
                  <a:pt x="151" y="37"/>
                </a:lnTo>
                <a:lnTo>
                  <a:pt x="152" y="37"/>
                </a:lnTo>
                <a:lnTo>
                  <a:pt x="153" y="36"/>
                </a:lnTo>
                <a:lnTo>
                  <a:pt x="154" y="36"/>
                </a:lnTo>
                <a:lnTo>
                  <a:pt x="153" y="35"/>
                </a:lnTo>
                <a:lnTo>
                  <a:pt x="154" y="35"/>
                </a:lnTo>
                <a:lnTo>
                  <a:pt x="155" y="35"/>
                </a:lnTo>
                <a:lnTo>
                  <a:pt x="156" y="35"/>
                </a:lnTo>
                <a:lnTo>
                  <a:pt x="156" y="34"/>
                </a:lnTo>
                <a:lnTo>
                  <a:pt x="158" y="32"/>
                </a:lnTo>
                <a:lnTo>
                  <a:pt x="159" y="32"/>
                </a:lnTo>
                <a:lnTo>
                  <a:pt x="159" y="31"/>
                </a:lnTo>
                <a:lnTo>
                  <a:pt x="160" y="31"/>
                </a:lnTo>
                <a:lnTo>
                  <a:pt x="161" y="29"/>
                </a:lnTo>
                <a:lnTo>
                  <a:pt x="161" y="28"/>
                </a:lnTo>
                <a:lnTo>
                  <a:pt x="162" y="28"/>
                </a:lnTo>
                <a:lnTo>
                  <a:pt x="163" y="27"/>
                </a:lnTo>
                <a:lnTo>
                  <a:pt x="164" y="27"/>
                </a:lnTo>
                <a:lnTo>
                  <a:pt x="166" y="26"/>
                </a:lnTo>
                <a:lnTo>
                  <a:pt x="167" y="25"/>
                </a:lnTo>
                <a:lnTo>
                  <a:pt x="167" y="24"/>
                </a:lnTo>
                <a:lnTo>
                  <a:pt x="167" y="23"/>
                </a:lnTo>
                <a:lnTo>
                  <a:pt x="167" y="21"/>
                </a:lnTo>
                <a:lnTo>
                  <a:pt x="168" y="21"/>
                </a:lnTo>
                <a:lnTo>
                  <a:pt x="168" y="20"/>
                </a:lnTo>
                <a:lnTo>
                  <a:pt x="168" y="19"/>
                </a:lnTo>
                <a:lnTo>
                  <a:pt x="169" y="19"/>
                </a:lnTo>
                <a:lnTo>
                  <a:pt x="169" y="18"/>
                </a:lnTo>
                <a:lnTo>
                  <a:pt x="170" y="18"/>
                </a:lnTo>
                <a:lnTo>
                  <a:pt x="170" y="17"/>
                </a:lnTo>
                <a:lnTo>
                  <a:pt x="171" y="17"/>
                </a:lnTo>
                <a:lnTo>
                  <a:pt x="172" y="17"/>
                </a:lnTo>
                <a:lnTo>
                  <a:pt x="174" y="17"/>
                </a:lnTo>
                <a:lnTo>
                  <a:pt x="174" y="16"/>
                </a:lnTo>
                <a:lnTo>
                  <a:pt x="174" y="15"/>
                </a:lnTo>
                <a:lnTo>
                  <a:pt x="175" y="15"/>
                </a:lnTo>
                <a:lnTo>
                  <a:pt x="175" y="13"/>
                </a:lnTo>
                <a:lnTo>
                  <a:pt x="176" y="12"/>
                </a:lnTo>
                <a:lnTo>
                  <a:pt x="176" y="11"/>
                </a:lnTo>
                <a:lnTo>
                  <a:pt x="175" y="11"/>
                </a:lnTo>
                <a:lnTo>
                  <a:pt x="175" y="10"/>
                </a:lnTo>
                <a:lnTo>
                  <a:pt x="176" y="10"/>
                </a:lnTo>
                <a:lnTo>
                  <a:pt x="175" y="9"/>
                </a:lnTo>
                <a:lnTo>
                  <a:pt x="175" y="8"/>
                </a:lnTo>
                <a:lnTo>
                  <a:pt x="176" y="8"/>
                </a:lnTo>
                <a:lnTo>
                  <a:pt x="176" y="7"/>
                </a:lnTo>
                <a:lnTo>
                  <a:pt x="175" y="7"/>
                </a:lnTo>
                <a:lnTo>
                  <a:pt x="174" y="7"/>
                </a:lnTo>
                <a:lnTo>
                  <a:pt x="174" y="5"/>
                </a:lnTo>
                <a:lnTo>
                  <a:pt x="175" y="5"/>
                </a:lnTo>
                <a:lnTo>
                  <a:pt x="175" y="4"/>
                </a:lnTo>
                <a:lnTo>
                  <a:pt x="175" y="3"/>
                </a:lnTo>
                <a:lnTo>
                  <a:pt x="176" y="2"/>
                </a:lnTo>
                <a:lnTo>
                  <a:pt x="176" y="1"/>
                </a:lnTo>
                <a:lnTo>
                  <a:pt x="176" y="0"/>
                </a:lnTo>
                <a:lnTo>
                  <a:pt x="177" y="0"/>
                </a:lnTo>
                <a:lnTo>
                  <a:pt x="178" y="0"/>
                </a:lnTo>
                <a:lnTo>
                  <a:pt x="178" y="1"/>
                </a:lnTo>
                <a:lnTo>
                  <a:pt x="179" y="1"/>
                </a:lnTo>
                <a:lnTo>
                  <a:pt x="179" y="0"/>
                </a:lnTo>
                <a:lnTo>
                  <a:pt x="180" y="0"/>
                </a:lnTo>
                <a:lnTo>
                  <a:pt x="183" y="0"/>
                </a:lnTo>
                <a:lnTo>
                  <a:pt x="192" y="0"/>
                </a:lnTo>
                <a:lnTo>
                  <a:pt x="195" y="0"/>
                </a:lnTo>
                <a:lnTo>
                  <a:pt x="200" y="0"/>
                </a:lnTo>
                <a:lnTo>
                  <a:pt x="215" y="0"/>
                </a:lnTo>
                <a:lnTo>
                  <a:pt x="216" y="0"/>
                </a:lnTo>
                <a:close/>
              </a:path>
            </a:pathLst>
          </a:custGeom>
          <a:solidFill>
            <a:schemeClr val="tx2">
              <a:lumMod val="40000"/>
              <a:lumOff val="60000"/>
            </a:schemeClr>
          </a:solidFill>
          <a:ln w="3175">
            <a:solidFill>
              <a:schemeClr val="tx1">
                <a:lumMod val="95000"/>
                <a:lumOff val="5000"/>
              </a:schemeClr>
            </a:solidFill>
            <a:prstDash val="solid"/>
            <a:round/>
            <a:headEnd/>
            <a:tailEnd/>
          </a:ln>
        </p:spPr>
        <p:txBody>
          <a:bodyPr/>
          <a:lstStyle/>
          <a:p>
            <a:endParaRPr lang="en-US" dirty="0"/>
          </a:p>
        </p:txBody>
      </p:sp>
      <p:sp>
        <p:nvSpPr>
          <p:cNvPr id="154" name="Freeform 148"/>
          <p:cNvSpPr>
            <a:spLocks/>
          </p:cNvSpPr>
          <p:nvPr/>
        </p:nvSpPr>
        <p:spPr bwMode="auto">
          <a:xfrm>
            <a:off x="5820084" y="2964555"/>
            <a:ext cx="550023" cy="481617"/>
          </a:xfrm>
          <a:custGeom>
            <a:avLst/>
            <a:gdLst>
              <a:gd name="T0" fmla="*/ 14 w 212"/>
              <a:gd name="T1" fmla="*/ 0 h 219"/>
              <a:gd name="T2" fmla="*/ 43 w 212"/>
              <a:gd name="T3" fmla="*/ 0 h 219"/>
              <a:gd name="T4" fmla="*/ 69 w 212"/>
              <a:gd name="T5" fmla="*/ 0 h 219"/>
              <a:gd name="T6" fmla="*/ 96 w 212"/>
              <a:gd name="T7" fmla="*/ 0 h 219"/>
              <a:gd name="T8" fmla="*/ 109 w 212"/>
              <a:gd name="T9" fmla="*/ 0 h 219"/>
              <a:gd name="T10" fmla="*/ 133 w 212"/>
              <a:gd name="T11" fmla="*/ 0 h 219"/>
              <a:gd name="T12" fmla="*/ 143 w 212"/>
              <a:gd name="T13" fmla="*/ 0 h 219"/>
              <a:gd name="T14" fmla="*/ 156 w 212"/>
              <a:gd name="T15" fmla="*/ 0 h 219"/>
              <a:gd name="T16" fmla="*/ 169 w 212"/>
              <a:gd name="T17" fmla="*/ 3 h 219"/>
              <a:gd name="T18" fmla="*/ 183 w 212"/>
              <a:gd name="T19" fmla="*/ 3 h 219"/>
              <a:gd name="T20" fmla="*/ 201 w 212"/>
              <a:gd name="T21" fmla="*/ 7 h 219"/>
              <a:gd name="T22" fmla="*/ 209 w 212"/>
              <a:gd name="T23" fmla="*/ 11 h 219"/>
              <a:gd name="T24" fmla="*/ 209 w 212"/>
              <a:gd name="T25" fmla="*/ 21 h 219"/>
              <a:gd name="T26" fmla="*/ 209 w 212"/>
              <a:gd name="T27" fmla="*/ 36 h 219"/>
              <a:gd name="T28" fmla="*/ 211 w 212"/>
              <a:gd name="T29" fmla="*/ 42 h 219"/>
              <a:gd name="T30" fmla="*/ 211 w 212"/>
              <a:gd name="T31" fmla="*/ 57 h 219"/>
              <a:gd name="T32" fmla="*/ 209 w 212"/>
              <a:gd name="T33" fmla="*/ 66 h 219"/>
              <a:gd name="T34" fmla="*/ 209 w 212"/>
              <a:gd name="T35" fmla="*/ 75 h 219"/>
              <a:gd name="T36" fmla="*/ 211 w 212"/>
              <a:gd name="T37" fmla="*/ 83 h 219"/>
              <a:gd name="T38" fmla="*/ 211 w 212"/>
              <a:gd name="T39" fmla="*/ 107 h 219"/>
              <a:gd name="T40" fmla="*/ 211 w 212"/>
              <a:gd name="T41" fmla="*/ 112 h 219"/>
              <a:gd name="T42" fmla="*/ 211 w 212"/>
              <a:gd name="T43" fmla="*/ 139 h 219"/>
              <a:gd name="T44" fmla="*/ 211 w 212"/>
              <a:gd name="T45" fmla="*/ 152 h 219"/>
              <a:gd name="T46" fmla="*/ 211 w 212"/>
              <a:gd name="T47" fmla="*/ 163 h 219"/>
              <a:gd name="T48" fmla="*/ 211 w 212"/>
              <a:gd name="T49" fmla="*/ 180 h 219"/>
              <a:gd name="T50" fmla="*/ 211 w 212"/>
              <a:gd name="T51" fmla="*/ 193 h 219"/>
              <a:gd name="T52" fmla="*/ 212 w 212"/>
              <a:gd name="T53" fmla="*/ 210 h 219"/>
              <a:gd name="T54" fmla="*/ 206 w 212"/>
              <a:gd name="T55" fmla="*/ 217 h 219"/>
              <a:gd name="T56" fmla="*/ 199 w 212"/>
              <a:gd name="T57" fmla="*/ 217 h 219"/>
              <a:gd name="T58" fmla="*/ 180 w 212"/>
              <a:gd name="T59" fmla="*/ 218 h 219"/>
              <a:gd name="T60" fmla="*/ 172 w 212"/>
              <a:gd name="T61" fmla="*/ 218 h 219"/>
              <a:gd name="T62" fmla="*/ 163 w 212"/>
              <a:gd name="T63" fmla="*/ 218 h 219"/>
              <a:gd name="T64" fmla="*/ 136 w 212"/>
              <a:gd name="T65" fmla="*/ 218 h 219"/>
              <a:gd name="T66" fmla="*/ 119 w 212"/>
              <a:gd name="T67" fmla="*/ 218 h 219"/>
              <a:gd name="T68" fmla="*/ 109 w 212"/>
              <a:gd name="T69" fmla="*/ 218 h 219"/>
              <a:gd name="T70" fmla="*/ 104 w 212"/>
              <a:gd name="T71" fmla="*/ 218 h 219"/>
              <a:gd name="T72" fmla="*/ 101 w 212"/>
              <a:gd name="T73" fmla="*/ 218 h 219"/>
              <a:gd name="T74" fmla="*/ 97 w 212"/>
              <a:gd name="T75" fmla="*/ 218 h 219"/>
              <a:gd name="T76" fmla="*/ 67 w 212"/>
              <a:gd name="T77" fmla="*/ 218 h 219"/>
              <a:gd name="T78" fmla="*/ 57 w 212"/>
              <a:gd name="T79" fmla="*/ 218 h 219"/>
              <a:gd name="T80" fmla="*/ 37 w 212"/>
              <a:gd name="T81" fmla="*/ 219 h 219"/>
              <a:gd name="T82" fmla="*/ 11 w 212"/>
              <a:gd name="T83" fmla="*/ 219 h 219"/>
              <a:gd name="T84" fmla="*/ 1 w 212"/>
              <a:gd name="T85" fmla="*/ 211 h 219"/>
              <a:gd name="T86" fmla="*/ 1 w 212"/>
              <a:gd name="T87" fmla="*/ 193 h 219"/>
              <a:gd name="T88" fmla="*/ 1 w 212"/>
              <a:gd name="T89" fmla="*/ 171 h 219"/>
              <a:gd name="T90" fmla="*/ 1 w 212"/>
              <a:gd name="T91" fmla="*/ 160 h 219"/>
              <a:gd name="T92" fmla="*/ 1 w 212"/>
              <a:gd name="T93" fmla="*/ 146 h 219"/>
              <a:gd name="T94" fmla="*/ 0 w 212"/>
              <a:gd name="T95" fmla="*/ 124 h 219"/>
              <a:gd name="T96" fmla="*/ 0 w 212"/>
              <a:gd name="T97" fmla="*/ 109 h 219"/>
              <a:gd name="T98" fmla="*/ 0 w 212"/>
              <a:gd name="T99" fmla="*/ 103 h 219"/>
              <a:gd name="T100" fmla="*/ 0 w 212"/>
              <a:gd name="T101" fmla="*/ 98 h 219"/>
              <a:gd name="T102" fmla="*/ 0 w 212"/>
              <a:gd name="T103" fmla="*/ 79 h 219"/>
              <a:gd name="T104" fmla="*/ 0 w 212"/>
              <a:gd name="T105" fmla="*/ 47 h 219"/>
              <a:gd name="T106" fmla="*/ 0 w 212"/>
              <a:gd name="T107" fmla="*/ 25 h 219"/>
              <a:gd name="T108" fmla="*/ 0 w 212"/>
              <a:gd name="T109" fmla="*/ 2 h 21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12" h="219">
                <a:moveTo>
                  <a:pt x="0" y="1"/>
                </a:moveTo>
                <a:lnTo>
                  <a:pt x="1" y="1"/>
                </a:lnTo>
                <a:lnTo>
                  <a:pt x="6" y="1"/>
                </a:lnTo>
                <a:lnTo>
                  <a:pt x="13" y="0"/>
                </a:lnTo>
                <a:lnTo>
                  <a:pt x="14" y="0"/>
                </a:lnTo>
                <a:lnTo>
                  <a:pt x="19" y="0"/>
                </a:lnTo>
                <a:lnTo>
                  <a:pt x="21" y="0"/>
                </a:lnTo>
                <a:lnTo>
                  <a:pt x="27" y="0"/>
                </a:lnTo>
                <a:lnTo>
                  <a:pt x="33" y="0"/>
                </a:lnTo>
                <a:lnTo>
                  <a:pt x="36" y="0"/>
                </a:lnTo>
                <a:lnTo>
                  <a:pt x="43" y="0"/>
                </a:lnTo>
                <a:lnTo>
                  <a:pt x="44" y="0"/>
                </a:lnTo>
                <a:lnTo>
                  <a:pt x="48" y="0"/>
                </a:lnTo>
                <a:lnTo>
                  <a:pt x="53" y="0"/>
                </a:lnTo>
                <a:lnTo>
                  <a:pt x="65" y="0"/>
                </a:lnTo>
                <a:lnTo>
                  <a:pt x="69" y="0"/>
                </a:lnTo>
                <a:lnTo>
                  <a:pt x="75" y="0"/>
                </a:lnTo>
                <a:lnTo>
                  <a:pt x="78" y="0"/>
                </a:lnTo>
                <a:lnTo>
                  <a:pt x="83" y="0"/>
                </a:lnTo>
                <a:lnTo>
                  <a:pt x="85" y="0"/>
                </a:lnTo>
                <a:lnTo>
                  <a:pt x="88" y="0"/>
                </a:lnTo>
                <a:lnTo>
                  <a:pt x="96" y="0"/>
                </a:lnTo>
                <a:lnTo>
                  <a:pt x="97" y="0"/>
                </a:lnTo>
                <a:lnTo>
                  <a:pt x="99" y="0"/>
                </a:lnTo>
                <a:lnTo>
                  <a:pt x="101" y="0"/>
                </a:lnTo>
                <a:lnTo>
                  <a:pt x="108" y="0"/>
                </a:lnTo>
                <a:lnTo>
                  <a:pt x="109" y="0"/>
                </a:lnTo>
                <a:lnTo>
                  <a:pt x="115" y="0"/>
                </a:lnTo>
                <a:lnTo>
                  <a:pt x="116" y="0"/>
                </a:lnTo>
                <a:lnTo>
                  <a:pt x="117" y="0"/>
                </a:lnTo>
                <a:lnTo>
                  <a:pt x="120" y="0"/>
                </a:lnTo>
                <a:lnTo>
                  <a:pt x="126" y="0"/>
                </a:lnTo>
                <a:lnTo>
                  <a:pt x="133" y="0"/>
                </a:lnTo>
                <a:lnTo>
                  <a:pt x="139" y="0"/>
                </a:lnTo>
                <a:lnTo>
                  <a:pt x="140" y="0"/>
                </a:lnTo>
                <a:lnTo>
                  <a:pt x="143" y="0"/>
                </a:lnTo>
                <a:lnTo>
                  <a:pt x="144" y="0"/>
                </a:lnTo>
                <a:lnTo>
                  <a:pt x="148" y="0"/>
                </a:lnTo>
                <a:lnTo>
                  <a:pt x="149" y="0"/>
                </a:lnTo>
                <a:lnTo>
                  <a:pt x="152" y="0"/>
                </a:lnTo>
                <a:lnTo>
                  <a:pt x="156" y="0"/>
                </a:lnTo>
                <a:lnTo>
                  <a:pt x="156" y="3"/>
                </a:lnTo>
                <a:lnTo>
                  <a:pt x="161" y="3"/>
                </a:lnTo>
                <a:lnTo>
                  <a:pt x="163" y="3"/>
                </a:lnTo>
                <a:lnTo>
                  <a:pt x="165" y="3"/>
                </a:lnTo>
                <a:lnTo>
                  <a:pt x="167" y="3"/>
                </a:lnTo>
                <a:lnTo>
                  <a:pt x="169" y="3"/>
                </a:lnTo>
                <a:lnTo>
                  <a:pt x="179" y="3"/>
                </a:lnTo>
                <a:lnTo>
                  <a:pt x="180" y="3"/>
                </a:lnTo>
                <a:lnTo>
                  <a:pt x="181" y="3"/>
                </a:lnTo>
                <a:lnTo>
                  <a:pt x="182" y="3"/>
                </a:lnTo>
                <a:lnTo>
                  <a:pt x="183" y="3"/>
                </a:lnTo>
                <a:lnTo>
                  <a:pt x="183" y="8"/>
                </a:lnTo>
                <a:lnTo>
                  <a:pt x="184" y="8"/>
                </a:lnTo>
                <a:lnTo>
                  <a:pt x="191" y="7"/>
                </a:lnTo>
                <a:lnTo>
                  <a:pt x="192" y="7"/>
                </a:lnTo>
                <a:lnTo>
                  <a:pt x="201" y="7"/>
                </a:lnTo>
                <a:lnTo>
                  <a:pt x="201" y="2"/>
                </a:lnTo>
                <a:lnTo>
                  <a:pt x="206" y="2"/>
                </a:lnTo>
                <a:lnTo>
                  <a:pt x="207" y="2"/>
                </a:lnTo>
                <a:lnTo>
                  <a:pt x="209" y="2"/>
                </a:lnTo>
                <a:lnTo>
                  <a:pt x="209" y="10"/>
                </a:lnTo>
                <a:lnTo>
                  <a:pt x="209" y="11"/>
                </a:lnTo>
                <a:lnTo>
                  <a:pt x="209" y="16"/>
                </a:lnTo>
                <a:lnTo>
                  <a:pt x="209" y="17"/>
                </a:lnTo>
                <a:lnTo>
                  <a:pt x="209" y="21"/>
                </a:lnTo>
                <a:lnTo>
                  <a:pt x="209" y="31"/>
                </a:lnTo>
                <a:lnTo>
                  <a:pt x="209" y="34"/>
                </a:lnTo>
                <a:lnTo>
                  <a:pt x="209" y="36"/>
                </a:lnTo>
                <a:lnTo>
                  <a:pt x="209" y="37"/>
                </a:lnTo>
                <a:lnTo>
                  <a:pt x="211" y="42"/>
                </a:lnTo>
                <a:lnTo>
                  <a:pt x="211" y="43"/>
                </a:lnTo>
                <a:lnTo>
                  <a:pt x="211" y="48"/>
                </a:lnTo>
                <a:lnTo>
                  <a:pt x="211" y="57"/>
                </a:lnTo>
                <a:lnTo>
                  <a:pt x="209" y="63"/>
                </a:lnTo>
                <a:lnTo>
                  <a:pt x="209" y="64"/>
                </a:lnTo>
                <a:lnTo>
                  <a:pt x="209" y="65"/>
                </a:lnTo>
                <a:lnTo>
                  <a:pt x="209" y="66"/>
                </a:lnTo>
                <a:lnTo>
                  <a:pt x="209" y="69"/>
                </a:lnTo>
                <a:lnTo>
                  <a:pt x="209" y="72"/>
                </a:lnTo>
                <a:lnTo>
                  <a:pt x="209" y="73"/>
                </a:lnTo>
                <a:lnTo>
                  <a:pt x="209" y="75"/>
                </a:lnTo>
                <a:lnTo>
                  <a:pt x="209" y="77"/>
                </a:lnTo>
                <a:lnTo>
                  <a:pt x="209" y="79"/>
                </a:lnTo>
                <a:lnTo>
                  <a:pt x="211" y="83"/>
                </a:lnTo>
                <a:lnTo>
                  <a:pt x="211" y="90"/>
                </a:lnTo>
                <a:lnTo>
                  <a:pt x="211" y="92"/>
                </a:lnTo>
                <a:lnTo>
                  <a:pt x="211" y="97"/>
                </a:lnTo>
                <a:lnTo>
                  <a:pt x="211" y="101"/>
                </a:lnTo>
                <a:lnTo>
                  <a:pt x="211" y="107"/>
                </a:lnTo>
                <a:lnTo>
                  <a:pt x="211" y="108"/>
                </a:lnTo>
                <a:lnTo>
                  <a:pt x="211" y="109"/>
                </a:lnTo>
                <a:lnTo>
                  <a:pt x="211" y="111"/>
                </a:lnTo>
                <a:lnTo>
                  <a:pt x="211" y="112"/>
                </a:lnTo>
                <a:lnTo>
                  <a:pt x="211" y="113"/>
                </a:lnTo>
                <a:lnTo>
                  <a:pt x="211" y="121"/>
                </a:lnTo>
                <a:lnTo>
                  <a:pt x="211" y="125"/>
                </a:lnTo>
                <a:lnTo>
                  <a:pt x="211" y="131"/>
                </a:lnTo>
                <a:lnTo>
                  <a:pt x="211" y="137"/>
                </a:lnTo>
                <a:lnTo>
                  <a:pt x="211" y="139"/>
                </a:lnTo>
                <a:lnTo>
                  <a:pt x="211" y="143"/>
                </a:lnTo>
                <a:lnTo>
                  <a:pt x="211" y="147"/>
                </a:lnTo>
                <a:lnTo>
                  <a:pt x="211" y="148"/>
                </a:lnTo>
                <a:lnTo>
                  <a:pt x="211" y="151"/>
                </a:lnTo>
                <a:lnTo>
                  <a:pt x="211" y="152"/>
                </a:lnTo>
                <a:lnTo>
                  <a:pt x="211" y="154"/>
                </a:lnTo>
                <a:lnTo>
                  <a:pt x="211" y="155"/>
                </a:lnTo>
                <a:lnTo>
                  <a:pt x="211" y="160"/>
                </a:lnTo>
                <a:lnTo>
                  <a:pt x="211" y="163"/>
                </a:lnTo>
                <a:lnTo>
                  <a:pt x="211" y="168"/>
                </a:lnTo>
                <a:lnTo>
                  <a:pt x="211" y="172"/>
                </a:lnTo>
                <a:lnTo>
                  <a:pt x="211" y="173"/>
                </a:lnTo>
                <a:lnTo>
                  <a:pt x="211" y="177"/>
                </a:lnTo>
                <a:lnTo>
                  <a:pt x="211" y="180"/>
                </a:lnTo>
                <a:lnTo>
                  <a:pt x="211" y="181"/>
                </a:lnTo>
                <a:lnTo>
                  <a:pt x="211" y="184"/>
                </a:lnTo>
                <a:lnTo>
                  <a:pt x="211" y="187"/>
                </a:lnTo>
                <a:lnTo>
                  <a:pt x="211" y="188"/>
                </a:lnTo>
                <a:lnTo>
                  <a:pt x="211" y="193"/>
                </a:lnTo>
                <a:lnTo>
                  <a:pt x="211" y="194"/>
                </a:lnTo>
                <a:lnTo>
                  <a:pt x="211" y="196"/>
                </a:lnTo>
                <a:lnTo>
                  <a:pt x="211" y="199"/>
                </a:lnTo>
                <a:lnTo>
                  <a:pt x="211" y="203"/>
                </a:lnTo>
                <a:lnTo>
                  <a:pt x="212" y="209"/>
                </a:lnTo>
                <a:lnTo>
                  <a:pt x="212" y="210"/>
                </a:lnTo>
                <a:lnTo>
                  <a:pt x="212" y="213"/>
                </a:lnTo>
                <a:lnTo>
                  <a:pt x="212" y="217"/>
                </a:lnTo>
                <a:lnTo>
                  <a:pt x="206" y="217"/>
                </a:lnTo>
                <a:lnTo>
                  <a:pt x="205" y="217"/>
                </a:lnTo>
                <a:lnTo>
                  <a:pt x="204" y="217"/>
                </a:lnTo>
                <a:lnTo>
                  <a:pt x="201" y="217"/>
                </a:lnTo>
                <a:lnTo>
                  <a:pt x="200" y="217"/>
                </a:lnTo>
                <a:lnTo>
                  <a:pt x="199" y="217"/>
                </a:lnTo>
                <a:lnTo>
                  <a:pt x="197" y="217"/>
                </a:lnTo>
                <a:lnTo>
                  <a:pt x="193" y="218"/>
                </a:lnTo>
                <a:lnTo>
                  <a:pt x="189" y="218"/>
                </a:lnTo>
                <a:lnTo>
                  <a:pt x="184" y="218"/>
                </a:lnTo>
                <a:lnTo>
                  <a:pt x="181" y="218"/>
                </a:lnTo>
                <a:lnTo>
                  <a:pt x="180" y="218"/>
                </a:lnTo>
                <a:lnTo>
                  <a:pt x="179" y="218"/>
                </a:lnTo>
                <a:lnTo>
                  <a:pt x="175" y="218"/>
                </a:lnTo>
                <a:lnTo>
                  <a:pt x="172" y="218"/>
                </a:lnTo>
                <a:lnTo>
                  <a:pt x="169" y="218"/>
                </a:lnTo>
                <a:lnTo>
                  <a:pt x="167" y="218"/>
                </a:lnTo>
                <a:lnTo>
                  <a:pt x="165" y="218"/>
                </a:lnTo>
                <a:lnTo>
                  <a:pt x="163" y="218"/>
                </a:lnTo>
                <a:lnTo>
                  <a:pt x="160" y="218"/>
                </a:lnTo>
                <a:lnTo>
                  <a:pt x="156" y="218"/>
                </a:lnTo>
                <a:lnTo>
                  <a:pt x="148" y="218"/>
                </a:lnTo>
                <a:lnTo>
                  <a:pt x="145" y="218"/>
                </a:lnTo>
                <a:lnTo>
                  <a:pt x="142" y="218"/>
                </a:lnTo>
                <a:lnTo>
                  <a:pt x="136" y="218"/>
                </a:lnTo>
                <a:lnTo>
                  <a:pt x="132" y="218"/>
                </a:lnTo>
                <a:lnTo>
                  <a:pt x="129" y="218"/>
                </a:lnTo>
                <a:lnTo>
                  <a:pt x="125" y="218"/>
                </a:lnTo>
                <a:lnTo>
                  <a:pt x="120" y="218"/>
                </a:lnTo>
                <a:lnTo>
                  <a:pt x="119" y="218"/>
                </a:lnTo>
                <a:lnTo>
                  <a:pt x="115" y="218"/>
                </a:lnTo>
                <a:lnTo>
                  <a:pt x="113" y="218"/>
                </a:lnTo>
                <a:lnTo>
                  <a:pt x="112" y="218"/>
                </a:lnTo>
                <a:lnTo>
                  <a:pt x="111" y="218"/>
                </a:lnTo>
                <a:lnTo>
                  <a:pt x="109" y="218"/>
                </a:lnTo>
                <a:lnTo>
                  <a:pt x="108" y="218"/>
                </a:lnTo>
                <a:lnTo>
                  <a:pt x="107" y="218"/>
                </a:lnTo>
                <a:lnTo>
                  <a:pt x="105" y="218"/>
                </a:lnTo>
                <a:lnTo>
                  <a:pt x="104" y="218"/>
                </a:lnTo>
                <a:lnTo>
                  <a:pt x="103" y="218"/>
                </a:lnTo>
                <a:lnTo>
                  <a:pt x="102" y="218"/>
                </a:lnTo>
                <a:lnTo>
                  <a:pt x="101" y="218"/>
                </a:lnTo>
                <a:lnTo>
                  <a:pt x="99" y="218"/>
                </a:lnTo>
                <a:lnTo>
                  <a:pt x="97" y="218"/>
                </a:lnTo>
                <a:lnTo>
                  <a:pt x="96" y="218"/>
                </a:lnTo>
                <a:lnTo>
                  <a:pt x="91" y="218"/>
                </a:lnTo>
                <a:lnTo>
                  <a:pt x="73" y="218"/>
                </a:lnTo>
                <a:lnTo>
                  <a:pt x="68" y="218"/>
                </a:lnTo>
                <a:lnTo>
                  <a:pt x="67" y="218"/>
                </a:lnTo>
                <a:lnTo>
                  <a:pt x="65" y="218"/>
                </a:lnTo>
                <a:lnTo>
                  <a:pt x="63" y="218"/>
                </a:lnTo>
                <a:lnTo>
                  <a:pt x="61" y="218"/>
                </a:lnTo>
                <a:lnTo>
                  <a:pt x="60" y="218"/>
                </a:lnTo>
                <a:lnTo>
                  <a:pt x="57" y="218"/>
                </a:lnTo>
                <a:lnTo>
                  <a:pt x="53" y="218"/>
                </a:lnTo>
                <a:lnTo>
                  <a:pt x="49" y="218"/>
                </a:lnTo>
                <a:lnTo>
                  <a:pt x="44" y="218"/>
                </a:lnTo>
                <a:lnTo>
                  <a:pt x="37" y="218"/>
                </a:lnTo>
                <a:lnTo>
                  <a:pt x="37" y="219"/>
                </a:lnTo>
                <a:lnTo>
                  <a:pt x="30" y="219"/>
                </a:lnTo>
                <a:lnTo>
                  <a:pt x="27" y="219"/>
                </a:lnTo>
                <a:lnTo>
                  <a:pt x="24" y="219"/>
                </a:lnTo>
                <a:lnTo>
                  <a:pt x="15" y="219"/>
                </a:lnTo>
                <a:lnTo>
                  <a:pt x="12" y="219"/>
                </a:lnTo>
                <a:lnTo>
                  <a:pt x="11" y="219"/>
                </a:lnTo>
                <a:lnTo>
                  <a:pt x="9" y="219"/>
                </a:lnTo>
                <a:lnTo>
                  <a:pt x="5" y="219"/>
                </a:lnTo>
                <a:lnTo>
                  <a:pt x="3" y="219"/>
                </a:lnTo>
                <a:lnTo>
                  <a:pt x="1" y="219"/>
                </a:lnTo>
                <a:lnTo>
                  <a:pt x="1" y="215"/>
                </a:lnTo>
                <a:lnTo>
                  <a:pt x="1" y="211"/>
                </a:lnTo>
                <a:lnTo>
                  <a:pt x="1" y="209"/>
                </a:lnTo>
                <a:lnTo>
                  <a:pt x="1" y="208"/>
                </a:lnTo>
                <a:lnTo>
                  <a:pt x="1" y="201"/>
                </a:lnTo>
                <a:lnTo>
                  <a:pt x="1" y="199"/>
                </a:lnTo>
                <a:lnTo>
                  <a:pt x="1" y="193"/>
                </a:lnTo>
                <a:lnTo>
                  <a:pt x="1" y="192"/>
                </a:lnTo>
                <a:lnTo>
                  <a:pt x="1" y="189"/>
                </a:lnTo>
                <a:lnTo>
                  <a:pt x="1" y="186"/>
                </a:lnTo>
                <a:lnTo>
                  <a:pt x="1" y="175"/>
                </a:lnTo>
                <a:lnTo>
                  <a:pt x="1" y="171"/>
                </a:lnTo>
                <a:lnTo>
                  <a:pt x="1" y="170"/>
                </a:lnTo>
                <a:lnTo>
                  <a:pt x="1" y="169"/>
                </a:lnTo>
                <a:lnTo>
                  <a:pt x="1" y="168"/>
                </a:lnTo>
                <a:lnTo>
                  <a:pt x="1" y="164"/>
                </a:lnTo>
                <a:lnTo>
                  <a:pt x="1" y="160"/>
                </a:lnTo>
                <a:lnTo>
                  <a:pt x="1" y="149"/>
                </a:lnTo>
                <a:lnTo>
                  <a:pt x="1" y="147"/>
                </a:lnTo>
                <a:lnTo>
                  <a:pt x="1" y="146"/>
                </a:lnTo>
                <a:lnTo>
                  <a:pt x="1" y="145"/>
                </a:lnTo>
                <a:lnTo>
                  <a:pt x="1" y="141"/>
                </a:lnTo>
                <a:lnTo>
                  <a:pt x="1" y="133"/>
                </a:lnTo>
                <a:lnTo>
                  <a:pt x="0" y="128"/>
                </a:lnTo>
                <a:lnTo>
                  <a:pt x="0" y="125"/>
                </a:lnTo>
                <a:lnTo>
                  <a:pt x="0" y="124"/>
                </a:lnTo>
                <a:lnTo>
                  <a:pt x="0" y="113"/>
                </a:lnTo>
                <a:lnTo>
                  <a:pt x="0" y="112"/>
                </a:lnTo>
                <a:lnTo>
                  <a:pt x="0" y="111"/>
                </a:lnTo>
                <a:lnTo>
                  <a:pt x="0" y="109"/>
                </a:lnTo>
                <a:lnTo>
                  <a:pt x="0" y="108"/>
                </a:lnTo>
                <a:lnTo>
                  <a:pt x="0" y="106"/>
                </a:lnTo>
                <a:lnTo>
                  <a:pt x="0" y="105"/>
                </a:lnTo>
                <a:lnTo>
                  <a:pt x="0" y="104"/>
                </a:lnTo>
                <a:lnTo>
                  <a:pt x="0" y="103"/>
                </a:lnTo>
                <a:lnTo>
                  <a:pt x="0" y="100"/>
                </a:lnTo>
                <a:lnTo>
                  <a:pt x="0" y="99"/>
                </a:lnTo>
                <a:lnTo>
                  <a:pt x="0" y="98"/>
                </a:lnTo>
                <a:lnTo>
                  <a:pt x="0" y="97"/>
                </a:lnTo>
                <a:lnTo>
                  <a:pt x="0" y="96"/>
                </a:lnTo>
                <a:lnTo>
                  <a:pt x="0" y="93"/>
                </a:lnTo>
                <a:lnTo>
                  <a:pt x="0" y="88"/>
                </a:lnTo>
                <a:lnTo>
                  <a:pt x="0" y="87"/>
                </a:lnTo>
                <a:lnTo>
                  <a:pt x="0" y="79"/>
                </a:lnTo>
                <a:lnTo>
                  <a:pt x="0" y="74"/>
                </a:lnTo>
                <a:lnTo>
                  <a:pt x="0" y="65"/>
                </a:lnTo>
                <a:lnTo>
                  <a:pt x="0" y="60"/>
                </a:lnTo>
                <a:lnTo>
                  <a:pt x="0" y="55"/>
                </a:lnTo>
                <a:lnTo>
                  <a:pt x="0" y="51"/>
                </a:lnTo>
                <a:lnTo>
                  <a:pt x="0" y="47"/>
                </a:lnTo>
                <a:lnTo>
                  <a:pt x="0" y="45"/>
                </a:lnTo>
                <a:lnTo>
                  <a:pt x="0" y="40"/>
                </a:lnTo>
                <a:lnTo>
                  <a:pt x="0" y="35"/>
                </a:lnTo>
                <a:lnTo>
                  <a:pt x="0" y="34"/>
                </a:lnTo>
                <a:lnTo>
                  <a:pt x="0" y="32"/>
                </a:lnTo>
                <a:lnTo>
                  <a:pt x="0" y="25"/>
                </a:lnTo>
                <a:lnTo>
                  <a:pt x="0" y="19"/>
                </a:lnTo>
                <a:lnTo>
                  <a:pt x="0" y="18"/>
                </a:lnTo>
                <a:lnTo>
                  <a:pt x="0" y="17"/>
                </a:lnTo>
                <a:lnTo>
                  <a:pt x="0" y="8"/>
                </a:lnTo>
                <a:lnTo>
                  <a:pt x="0" y="5"/>
                </a:lnTo>
                <a:lnTo>
                  <a:pt x="0" y="2"/>
                </a:lnTo>
                <a:lnTo>
                  <a:pt x="0" y="1"/>
                </a:lnTo>
                <a:close/>
              </a:path>
            </a:pathLst>
          </a:custGeom>
          <a:solidFill>
            <a:schemeClr val="tx2"/>
          </a:solidFill>
          <a:ln w="3175">
            <a:solidFill>
              <a:schemeClr val="tx1">
                <a:lumMod val="95000"/>
                <a:lumOff val="5000"/>
              </a:schemeClr>
            </a:solidFill>
            <a:prstDash val="solid"/>
            <a:round/>
            <a:headEnd/>
            <a:tailEnd/>
          </a:ln>
        </p:spPr>
        <p:txBody>
          <a:bodyPr/>
          <a:lstStyle/>
          <a:p>
            <a:endParaRPr lang="en-US" dirty="0"/>
          </a:p>
        </p:txBody>
      </p:sp>
      <p:sp>
        <p:nvSpPr>
          <p:cNvPr id="155" name="Freeform 140"/>
          <p:cNvSpPr>
            <a:spLocks/>
          </p:cNvSpPr>
          <p:nvPr/>
        </p:nvSpPr>
        <p:spPr bwMode="auto">
          <a:xfrm>
            <a:off x="5806317" y="2472818"/>
            <a:ext cx="679745" cy="501409"/>
          </a:xfrm>
          <a:custGeom>
            <a:avLst/>
            <a:gdLst>
              <a:gd name="T0" fmla="*/ 260 w 262"/>
              <a:gd name="T1" fmla="*/ 4 h 228"/>
              <a:gd name="T2" fmla="*/ 261 w 262"/>
              <a:gd name="T3" fmla="*/ 19 h 228"/>
              <a:gd name="T4" fmla="*/ 261 w 262"/>
              <a:gd name="T5" fmla="*/ 32 h 228"/>
              <a:gd name="T6" fmla="*/ 261 w 262"/>
              <a:gd name="T7" fmla="*/ 52 h 228"/>
              <a:gd name="T8" fmla="*/ 261 w 262"/>
              <a:gd name="T9" fmla="*/ 63 h 228"/>
              <a:gd name="T10" fmla="*/ 261 w 262"/>
              <a:gd name="T11" fmla="*/ 73 h 228"/>
              <a:gd name="T12" fmla="*/ 261 w 262"/>
              <a:gd name="T13" fmla="*/ 92 h 228"/>
              <a:gd name="T14" fmla="*/ 261 w 262"/>
              <a:gd name="T15" fmla="*/ 97 h 228"/>
              <a:gd name="T16" fmla="*/ 261 w 262"/>
              <a:gd name="T17" fmla="*/ 111 h 228"/>
              <a:gd name="T18" fmla="*/ 261 w 262"/>
              <a:gd name="T19" fmla="*/ 123 h 228"/>
              <a:gd name="T20" fmla="*/ 261 w 262"/>
              <a:gd name="T21" fmla="*/ 132 h 228"/>
              <a:gd name="T22" fmla="*/ 261 w 262"/>
              <a:gd name="T23" fmla="*/ 145 h 228"/>
              <a:gd name="T24" fmla="*/ 261 w 262"/>
              <a:gd name="T25" fmla="*/ 150 h 228"/>
              <a:gd name="T26" fmla="*/ 261 w 262"/>
              <a:gd name="T27" fmla="*/ 156 h 228"/>
              <a:gd name="T28" fmla="*/ 262 w 262"/>
              <a:gd name="T29" fmla="*/ 171 h 228"/>
              <a:gd name="T30" fmla="*/ 262 w 262"/>
              <a:gd name="T31" fmla="*/ 188 h 228"/>
              <a:gd name="T32" fmla="*/ 262 w 262"/>
              <a:gd name="T33" fmla="*/ 198 h 228"/>
              <a:gd name="T34" fmla="*/ 262 w 262"/>
              <a:gd name="T35" fmla="*/ 222 h 228"/>
              <a:gd name="T36" fmla="*/ 249 w 262"/>
              <a:gd name="T37" fmla="*/ 222 h 228"/>
              <a:gd name="T38" fmla="*/ 239 w 262"/>
              <a:gd name="T39" fmla="*/ 222 h 228"/>
              <a:gd name="T40" fmla="*/ 224 w 262"/>
              <a:gd name="T41" fmla="*/ 222 h 228"/>
              <a:gd name="T42" fmla="*/ 214 w 262"/>
              <a:gd name="T43" fmla="*/ 222 h 228"/>
              <a:gd name="T44" fmla="*/ 212 w 262"/>
              <a:gd name="T45" fmla="*/ 222 h 228"/>
              <a:gd name="T46" fmla="*/ 206 w 262"/>
              <a:gd name="T47" fmla="*/ 222 h 228"/>
              <a:gd name="T48" fmla="*/ 191 w 262"/>
              <a:gd name="T49" fmla="*/ 227 h 228"/>
              <a:gd name="T50" fmla="*/ 181 w 262"/>
              <a:gd name="T51" fmla="*/ 223 h 228"/>
              <a:gd name="T52" fmla="*/ 167 w 262"/>
              <a:gd name="T53" fmla="*/ 223 h 228"/>
              <a:gd name="T54" fmla="*/ 156 w 262"/>
              <a:gd name="T55" fmla="*/ 220 h 228"/>
              <a:gd name="T56" fmla="*/ 143 w 262"/>
              <a:gd name="T57" fmla="*/ 220 h 228"/>
              <a:gd name="T58" fmla="*/ 140 w 262"/>
              <a:gd name="T59" fmla="*/ 220 h 228"/>
              <a:gd name="T60" fmla="*/ 117 w 262"/>
              <a:gd name="T61" fmla="*/ 220 h 228"/>
              <a:gd name="T62" fmla="*/ 101 w 262"/>
              <a:gd name="T63" fmla="*/ 220 h 228"/>
              <a:gd name="T64" fmla="*/ 88 w 262"/>
              <a:gd name="T65" fmla="*/ 220 h 228"/>
              <a:gd name="T66" fmla="*/ 69 w 262"/>
              <a:gd name="T67" fmla="*/ 220 h 228"/>
              <a:gd name="T68" fmla="*/ 44 w 262"/>
              <a:gd name="T69" fmla="*/ 220 h 228"/>
              <a:gd name="T70" fmla="*/ 21 w 262"/>
              <a:gd name="T71" fmla="*/ 220 h 228"/>
              <a:gd name="T72" fmla="*/ 6 w 262"/>
              <a:gd name="T73" fmla="*/ 221 h 228"/>
              <a:gd name="T74" fmla="*/ 0 w 262"/>
              <a:gd name="T75" fmla="*/ 207 h 228"/>
              <a:gd name="T76" fmla="*/ 0 w 262"/>
              <a:gd name="T77" fmla="*/ 179 h 228"/>
              <a:gd name="T78" fmla="*/ 0 w 262"/>
              <a:gd name="T79" fmla="*/ 166 h 228"/>
              <a:gd name="T80" fmla="*/ 0 w 262"/>
              <a:gd name="T81" fmla="*/ 139 h 228"/>
              <a:gd name="T82" fmla="*/ 0 w 262"/>
              <a:gd name="T83" fmla="*/ 113 h 228"/>
              <a:gd name="T84" fmla="*/ 15 w 262"/>
              <a:gd name="T85" fmla="*/ 111 h 228"/>
              <a:gd name="T86" fmla="*/ 36 w 262"/>
              <a:gd name="T87" fmla="*/ 111 h 228"/>
              <a:gd name="T88" fmla="*/ 54 w 262"/>
              <a:gd name="T89" fmla="*/ 101 h 228"/>
              <a:gd name="T90" fmla="*/ 54 w 262"/>
              <a:gd name="T91" fmla="*/ 71 h 228"/>
              <a:gd name="T92" fmla="*/ 61 w 262"/>
              <a:gd name="T93" fmla="*/ 57 h 228"/>
              <a:gd name="T94" fmla="*/ 89 w 262"/>
              <a:gd name="T95" fmla="*/ 56 h 228"/>
              <a:gd name="T96" fmla="*/ 96 w 262"/>
              <a:gd name="T97" fmla="*/ 56 h 228"/>
              <a:gd name="T98" fmla="*/ 105 w 262"/>
              <a:gd name="T99" fmla="*/ 56 h 228"/>
              <a:gd name="T100" fmla="*/ 108 w 262"/>
              <a:gd name="T101" fmla="*/ 24 h 228"/>
              <a:gd name="T102" fmla="*/ 108 w 262"/>
              <a:gd name="T103" fmla="*/ 11 h 228"/>
              <a:gd name="T104" fmla="*/ 118 w 262"/>
              <a:gd name="T105" fmla="*/ 3 h 228"/>
              <a:gd name="T106" fmla="*/ 131 w 262"/>
              <a:gd name="T107" fmla="*/ 3 h 228"/>
              <a:gd name="T108" fmla="*/ 156 w 262"/>
              <a:gd name="T109" fmla="*/ 1 h 228"/>
              <a:gd name="T110" fmla="*/ 176 w 262"/>
              <a:gd name="T111" fmla="*/ 1 h 228"/>
              <a:gd name="T112" fmla="*/ 190 w 262"/>
              <a:gd name="T113" fmla="*/ 1 h 228"/>
              <a:gd name="T114" fmla="*/ 191 w 262"/>
              <a:gd name="T115" fmla="*/ 1 h 228"/>
              <a:gd name="T116" fmla="*/ 201 w 262"/>
              <a:gd name="T117" fmla="*/ 1 h 228"/>
              <a:gd name="T118" fmla="*/ 215 w 262"/>
              <a:gd name="T119" fmla="*/ 1 h 228"/>
              <a:gd name="T120" fmla="*/ 222 w 262"/>
              <a:gd name="T121" fmla="*/ 1 h 228"/>
              <a:gd name="T122" fmla="*/ 230 w 262"/>
              <a:gd name="T123" fmla="*/ 1 h 228"/>
              <a:gd name="T124" fmla="*/ 260 w 262"/>
              <a:gd name="T125" fmla="*/ 0 h 22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62" h="228">
                <a:moveTo>
                  <a:pt x="260" y="0"/>
                </a:moveTo>
                <a:lnTo>
                  <a:pt x="260" y="3"/>
                </a:lnTo>
                <a:lnTo>
                  <a:pt x="260" y="4"/>
                </a:lnTo>
                <a:lnTo>
                  <a:pt x="260" y="5"/>
                </a:lnTo>
                <a:lnTo>
                  <a:pt x="261" y="12"/>
                </a:lnTo>
                <a:lnTo>
                  <a:pt x="261" y="15"/>
                </a:lnTo>
                <a:lnTo>
                  <a:pt x="261" y="19"/>
                </a:lnTo>
                <a:lnTo>
                  <a:pt x="261" y="23"/>
                </a:lnTo>
                <a:lnTo>
                  <a:pt x="261" y="24"/>
                </a:lnTo>
                <a:lnTo>
                  <a:pt x="261" y="32"/>
                </a:lnTo>
                <a:lnTo>
                  <a:pt x="261" y="35"/>
                </a:lnTo>
                <a:lnTo>
                  <a:pt x="261" y="38"/>
                </a:lnTo>
                <a:lnTo>
                  <a:pt x="261" y="40"/>
                </a:lnTo>
                <a:lnTo>
                  <a:pt x="261" y="51"/>
                </a:lnTo>
                <a:lnTo>
                  <a:pt x="261" y="52"/>
                </a:lnTo>
                <a:lnTo>
                  <a:pt x="261" y="55"/>
                </a:lnTo>
                <a:lnTo>
                  <a:pt x="261" y="59"/>
                </a:lnTo>
                <a:lnTo>
                  <a:pt x="261" y="61"/>
                </a:lnTo>
                <a:lnTo>
                  <a:pt x="261" y="63"/>
                </a:lnTo>
                <a:lnTo>
                  <a:pt x="261" y="65"/>
                </a:lnTo>
                <a:lnTo>
                  <a:pt x="261" y="68"/>
                </a:lnTo>
                <a:lnTo>
                  <a:pt x="261" y="70"/>
                </a:lnTo>
                <a:lnTo>
                  <a:pt x="261" y="73"/>
                </a:lnTo>
                <a:lnTo>
                  <a:pt x="261" y="79"/>
                </a:lnTo>
                <a:lnTo>
                  <a:pt x="261" y="84"/>
                </a:lnTo>
                <a:lnTo>
                  <a:pt x="261" y="85"/>
                </a:lnTo>
                <a:lnTo>
                  <a:pt x="261" y="92"/>
                </a:lnTo>
                <a:lnTo>
                  <a:pt x="261" y="93"/>
                </a:lnTo>
                <a:lnTo>
                  <a:pt x="261" y="95"/>
                </a:lnTo>
                <a:lnTo>
                  <a:pt x="261" y="97"/>
                </a:lnTo>
                <a:lnTo>
                  <a:pt x="261" y="100"/>
                </a:lnTo>
                <a:lnTo>
                  <a:pt x="261" y="101"/>
                </a:lnTo>
                <a:lnTo>
                  <a:pt x="261" y="108"/>
                </a:lnTo>
                <a:lnTo>
                  <a:pt x="261" y="110"/>
                </a:lnTo>
                <a:lnTo>
                  <a:pt x="261" y="111"/>
                </a:lnTo>
                <a:lnTo>
                  <a:pt x="261" y="115"/>
                </a:lnTo>
                <a:lnTo>
                  <a:pt x="261" y="116"/>
                </a:lnTo>
                <a:lnTo>
                  <a:pt x="261" y="119"/>
                </a:lnTo>
                <a:lnTo>
                  <a:pt x="261" y="121"/>
                </a:lnTo>
                <a:lnTo>
                  <a:pt x="261" y="123"/>
                </a:lnTo>
                <a:lnTo>
                  <a:pt x="261" y="128"/>
                </a:lnTo>
                <a:lnTo>
                  <a:pt x="261" y="129"/>
                </a:lnTo>
                <a:lnTo>
                  <a:pt x="261" y="131"/>
                </a:lnTo>
                <a:lnTo>
                  <a:pt x="261" y="132"/>
                </a:lnTo>
                <a:lnTo>
                  <a:pt x="261" y="136"/>
                </a:lnTo>
                <a:lnTo>
                  <a:pt x="261" y="142"/>
                </a:lnTo>
                <a:lnTo>
                  <a:pt x="261" y="144"/>
                </a:lnTo>
                <a:lnTo>
                  <a:pt x="261" y="145"/>
                </a:lnTo>
                <a:lnTo>
                  <a:pt x="261" y="149"/>
                </a:lnTo>
                <a:lnTo>
                  <a:pt x="261" y="150"/>
                </a:lnTo>
                <a:lnTo>
                  <a:pt x="261" y="151"/>
                </a:lnTo>
                <a:lnTo>
                  <a:pt x="261" y="152"/>
                </a:lnTo>
                <a:lnTo>
                  <a:pt x="261" y="153"/>
                </a:lnTo>
                <a:lnTo>
                  <a:pt x="261" y="156"/>
                </a:lnTo>
                <a:lnTo>
                  <a:pt x="262" y="163"/>
                </a:lnTo>
                <a:lnTo>
                  <a:pt x="262" y="168"/>
                </a:lnTo>
                <a:lnTo>
                  <a:pt x="262" y="171"/>
                </a:lnTo>
                <a:lnTo>
                  <a:pt x="262" y="176"/>
                </a:lnTo>
                <a:lnTo>
                  <a:pt x="262" y="182"/>
                </a:lnTo>
                <a:lnTo>
                  <a:pt x="262" y="188"/>
                </a:lnTo>
                <a:lnTo>
                  <a:pt x="262" y="191"/>
                </a:lnTo>
                <a:lnTo>
                  <a:pt x="262" y="195"/>
                </a:lnTo>
                <a:lnTo>
                  <a:pt x="262" y="198"/>
                </a:lnTo>
                <a:lnTo>
                  <a:pt x="262" y="199"/>
                </a:lnTo>
                <a:lnTo>
                  <a:pt x="262" y="205"/>
                </a:lnTo>
                <a:lnTo>
                  <a:pt x="262" y="209"/>
                </a:lnTo>
                <a:lnTo>
                  <a:pt x="262" y="214"/>
                </a:lnTo>
                <a:lnTo>
                  <a:pt x="262" y="222"/>
                </a:lnTo>
                <a:lnTo>
                  <a:pt x="254" y="222"/>
                </a:lnTo>
                <a:lnTo>
                  <a:pt x="253" y="222"/>
                </a:lnTo>
                <a:lnTo>
                  <a:pt x="252" y="222"/>
                </a:lnTo>
                <a:lnTo>
                  <a:pt x="249" y="222"/>
                </a:lnTo>
                <a:lnTo>
                  <a:pt x="243" y="223"/>
                </a:lnTo>
                <a:lnTo>
                  <a:pt x="241" y="223"/>
                </a:lnTo>
                <a:lnTo>
                  <a:pt x="240" y="222"/>
                </a:lnTo>
                <a:lnTo>
                  <a:pt x="239" y="222"/>
                </a:lnTo>
                <a:lnTo>
                  <a:pt x="237" y="223"/>
                </a:lnTo>
                <a:lnTo>
                  <a:pt x="236" y="223"/>
                </a:lnTo>
                <a:lnTo>
                  <a:pt x="230" y="222"/>
                </a:lnTo>
                <a:lnTo>
                  <a:pt x="229" y="222"/>
                </a:lnTo>
                <a:lnTo>
                  <a:pt x="224" y="222"/>
                </a:lnTo>
                <a:lnTo>
                  <a:pt x="220" y="222"/>
                </a:lnTo>
                <a:lnTo>
                  <a:pt x="217" y="222"/>
                </a:lnTo>
                <a:lnTo>
                  <a:pt x="215" y="222"/>
                </a:lnTo>
                <a:lnTo>
                  <a:pt x="214" y="222"/>
                </a:lnTo>
                <a:lnTo>
                  <a:pt x="213" y="222"/>
                </a:lnTo>
                <a:lnTo>
                  <a:pt x="212" y="222"/>
                </a:lnTo>
                <a:lnTo>
                  <a:pt x="209" y="222"/>
                </a:lnTo>
                <a:lnTo>
                  <a:pt x="207" y="222"/>
                </a:lnTo>
                <a:lnTo>
                  <a:pt x="206" y="222"/>
                </a:lnTo>
                <a:lnTo>
                  <a:pt x="201" y="222"/>
                </a:lnTo>
                <a:lnTo>
                  <a:pt x="201" y="227"/>
                </a:lnTo>
                <a:lnTo>
                  <a:pt x="192" y="227"/>
                </a:lnTo>
                <a:lnTo>
                  <a:pt x="191" y="227"/>
                </a:lnTo>
                <a:lnTo>
                  <a:pt x="184" y="228"/>
                </a:lnTo>
                <a:lnTo>
                  <a:pt x="183" y="228"/>
                </a:lnTo>
                <a:lnTo>
                  <a:pt x="183" y="223"/>
                </a:lnTo>
                <a:lnTo>
                  <a:pt x="182" y="223"/>
                </a:lnTo>
                <a:lnTo>
                  <a:pt x="181" y="223"/>
                </a:lnTo>
                <a:lnTo>
                  <a:pt x="180" y="223"/>
                </a:lnTo>
                <a:lnTo>
                  <a:pt x="179" y="223"/>
                </a:lnTo>
                <a:lnTo>
                  <a:pt x="169" y="223"/>
                </a:lnTo>
                <a:lnTo>
                  <a:pt x="167" y="223"/>
                </a:lnTo>
                <a:lnTo>
                  <a:pt x="165" y="223"/>
                </a:lnTo>
                <a:lnTo>
                  <a:pt x="163" y="223"/>
                </a:lnTo>
                <a:lnTo>
                  <a:pt x="161" y="223"/>
                </a:lnTo>
                <a:lnTo>
                  <a:pt x="156" y="223"/>
                </a:lnTo>
                <a:lnTo>
                  <a:pt x="156" y="220"/>
                </a:lnTo>
                <a:lnTo>
                  <a:pt x="152" y="220"/>
                </a:lnTo>
                <a:lnTo>
                  <a:pt x="149" y="220"/>
                </a:lnTo>
                <a:lnTo>
                  <a:pt x="148" y="220"/>
                </a:lnTo>
                <a:lnTo>
                  <a:pt x="144" y="220"/>
                </a:lnTo>
                <a:lnTo>
                  <a:pt x="143" y="220"/>
                </a:lnTo>
                <a:lnTo>
                  <a:pt x="140" y="220"/>
                </a:lnTo>
                <a:lnTo>
                  <a:pt x="139" y="220"/>
                </a:lnTo>
                <a:lnTo>
                  <a:pt x="133" y="220"/>
                </a:lnTo>
                <a:lnTo>
                  <a:pt x="126" y="220"/>
                </a:lnTo>
                <a:lnTo>
                  <a:pt x="120" y="220"/>
                </a:lnTo>
                <a:lnTo>
                  <a:pt x="117" y="220"/>
                </a:lnTo>
                <a:lnTo>
                  <a:pt x="116" y="220"/>
                </a:lnTo>
                <a:lnTo>
                  <a:pt x="115" y="220"/>
                </a:lnTo>
                <a:lnTo>
                  <a:pt x="109" y="220"/>
                </a:lnTo>
                <a:lnTo>
                  <a:pt x="108" y="220"/>
                </a:lnTo>
                <a:lnTo>
                  <a:pt x="101" y="220"/>
                </a:lnTo>
                <a:lnTo>
                  <a:pt x="99" y="220"/>
                </a:lnTo>
                <a:lnTo>
                  <a:pt x="97" y="220"/>
                </a:lnTo>
                <a:lnTo>
                  <a:pt x="96" y="220"/>
                </a:lnTo>
                <a:lnTo>
                  <a:pt x="88" y="220"/>
                </a:lnTo>
                <a:lnTo>
                  <a:pt x="85" y="220"/>
                </a:lnTo>
                <a:lnTo>
                  <a:pt x="83" y="220"/>
                </a:lnTo>
                <a:lnTo>
                  <a:pt x="78" y="220"/>
                </a:lnTo>
                <a:lnTo>
                  <a:pt x="75" y="220"/>
                </a:lnTo>
                <a:lnTo>
                  <a:pt x="69" y="220"/>
                </a:lnTo>
                <a:lnTo>
                  <a:pt x="65" y="220"/>
                </a:lnTo>
                <a:lnTo>
                  <a:pt x="53" y="220"/>
                </a:lnTo>
                <a:lnTo>
                  <a:pt x="48" y="220"/>
                </a:lnTo>
                <a:lnTo>
                  <a:pt x="44" y="220"/>
                </a:lnTo>
                <a:lnTo>
                  <a:pt x="43" y="220"/>
                </a:lnTo>
                <a:lnTo>
                  <a:pt x="36" y="220"/>
                </a:lnTo>
                <a:lnTo>
                  <a:pt x="33" y="220"/>
                </a:lnTo>
                <a:lnTo>
                  <a:pt x="27" y="220"/>
                </a:lnTo>
                <a:lnTo>
                  <a:pt x="21" y="220"/>
                </a:lnTo>
                <a:lnTo>
                  <a:pt x="19" y="220"/>
                </a:lnTo>
                <a:lnTo>
                  <a:pt x="14" y="220"/>
                </a:lnTo>
                <a:lnTo>
                  <a:pt x="13" y="220"/>
                </a:lnTo>
                <a:lnTo>
                  <a:pt x="6" y="221"/>
                </a:lnTo>
                <a:lnTo>
                  <a:pt x="1" y="221"/>
                </a:lnTo>
                <a:lnTo>
                  <a:pt x="0" y="221"/>
                </a:lnTo>
                <a:lnTo>
                  <a:pt x="0" y="220"/>
                </a:lnTo>
                <a:lnTo>
                  <a:pt x="0" y="209"/>
                </a:lnTo>
                <a:lnTo>
                  <a:pt x="0" y="207"/>
                </a:lnTo>
                <a:lnTo>
                  <a:pt x="0" y="200"/>
                </a:lnTo>
                <a:lnTo>
                  <a:pt x="0" y="199"/>
                </a:lnTo>
                <a:lnTo>
                  <a:pt x="0" y="197"/>
                </a:lnTo>
                <a:lnTo>
                  <a:pt x="0" y="188"/>
                </a:lnTo>
                <a:lnTo>
                  <a:pt x="0" y="179"/>
                </a:lnTo>
                <a:lnTo>
                  <a:pt x="0" y="171"/>
                </a:lnTo>
                <a:lnTo>
                  <a:pt x="0" y="167"/>
                </a:lnTo>
                <a:lnTo>
                  <a:pt x="0" y="166"/>
                </a:lnTo>
                <a:lnTo>
                  <a:pt x="0" y="163"/>
                </a:lnTo>
                <a:lnTo>
                  <a:pt x="0" y="158"/>
                </a:lnTo>
                <a:lnTo>
                  <a:pt x="0" y="155"/>
                </a:lnTo>
                <a:lnTo>
                  <a:pt x="0" y="151"/>
                </a:lnTo>
                <a:lnTo>
                  <a:pt x="0" y="139"/>
                </a:lnTo>
                <a:lnTo>
                  <a:pt x="0" y="132"/>
                </a:lnTo>
                <a:lnTo>
                  <a:pt x="0" y="121"/>
                </a:lnTo>
                <a:lnTo>
                  <a:pt x="0" y="116"/>
                </a:lnTo>
                <a:lnTo>
                  <a:pt x="0" y="113"/>
                </a:lnTo>
                <a:lnTo>
                  <a:pt x="0" y="111"/>
                </a:lnTo>
                <a:lnTo>
                  <a:pt x="1" y="111"/>
                </a:lnTo>
                <a:lnTo>
                  <a:pt x="4" y="111"/>
                </a:lnTo>
                <a:lnTo>
                  <a:pt x="13" y="111"/>
                </a:lnTo>
                <a:lnTo>
                  <a:pt x="15" y="111"/>
                </a:lnTo>
                <a:lnTo>
                  <a:pt x="17" y="111"/>
                </a:lnTo>
                <a:lnTo>
                  <a:pt x="25" y="111"/>
                </a:lnTo>
                <a:lnTo>
                  <a:pt x="28" y="111"/>
                </a:lnTo>
                <a:lnTo>
                  <a:pt x="35" y="111"/>
                </a:lnTo>
                <a:lnTo>
                  <a:pt x="36" y="111"/>
                </a:lnTo>
                <a:lnTo>
                  <a:pt x="38" y="111"/>
                </a:lnTo>
                <a:lnTo>
                  <a:pt x="49" y="111"/>
                </a:lnTo>
                <a:lnTo>
                  <a:pt x="54" y="111"/>
                </a:lnTo>
                <a:lnTo>
                  <a:pt x="54" y="102"/>
                </a:lnTo>
                <a:lnTo>
                  <a:pt x="54" y="101"/>
                </a:lnTo>
                <a:lnTo>
                  <a:pt x="54" y="97"/>
                </a:lnTo>
                <a:lnTo>
                  <a:pt x="54" y="94"/>
                </a:lnTo>
                <a:lnTo>
                  <a:pt x="54" y="78"/>
                </a:lnTo>
                <a:lnTo>
                  <a:pt x="54" y="75"/>
                </a:lnTo>
                <a:lnTo>
                  <a:pt x="54" y="71"/>
                </a:lnTo>
                <a:lnTo>
                  <a:pt x="54" y="62"/>
                </a:lnTo>
                <a:lnTo>
                  <a:pt x="54" y="61"/>
                </a:lnTo>
                <a:lnTo>
                  <a:pt x="54" y="57"/>
                </a:lnTo>
                <a:lnTo>
                  <a:pt x="57" y="57"/>
                </a:lnTo>
                <a:lnTo>
                  <a:pt x="61" y="57"/>
                </a:lnTo>
                <a:lnTo>
                  <a:pt x="67" y="56"/>
                </a:lnTo>
                <a:lnTo>
                  <a:pt x="72" y="56"/>
                </a:lnTo>
                <a:lnTo>
                  <a:pt x="84" y="56"/>
                </a:lnTo>
                <a:lnTo>
                  <a:pt x="86" y="56"/>
                </a:lnTo>
                <a:lnTo>
                  <a:pt x="89" y="56"/>
                </a:lnTo>
                <a:lnTo>
                  <a:pt x="91" y="56"/>
                </a:lnTo>
                <a:lnTo>
                  <a:pt x="95" y="56"/>
                </a:lnTo>
                <a:lnTo>
                  <a:pt x="96" y="56"/>
                </a:lnTo>
                <a:lnTo>
                  <a:pt x="97" y="56"/>
                </a:lnTo>
                <a:lnTo>
                  <a:pt x="99" y="56"/>
                </a:lnTo>
                <a:lnTo>
                  <a:pt x="100" y="56"/>
                </a:lnTo>
                <a:lnTo>
                  <a:pt x="105" y="56"/>
                </a:lnTo>
                <a:lnTo>
                  <a:pt x="108" y="56"/>
                </a:lnTo>
                <a:lnTo>
                  <a:pt x="108" y="45"/>
                </a:lnTo>
                <a:lnTo>
                  <a:pt x="108" y="32"/>
                </a:lnTo>
                <a:lnTo>
                  <a:pt x="108" y="28"/>
                </a:lnTo>
                <a:lnTo>
                  <a:pt x="108" y="24"/>
                </a:lnTo>
                <a:lnTo>
                  <a:pt x="108" y="22"/>
                </a:lnTo>
                <a:lnTo>
                  <a:pt x="108" y="20"/>
                </a:lnTo>
                <a:lnTo>
                  <a:pt x="108" y="13"/>
                </a:lnTo>
                <a:lnTo>
                  <a:pt x="108" y="11"/>
                </a:lnTo>
                <a:lnTo>
                  <a:pt x="108" y="4"/>
                </a:lnTo>
                <a:lnTo>
                  <a:pt x="108" y="3"/>
                </a:lnTo>
                <a:lnTo>
                  <a:pt x="109" y="3"/>
                </a:lnTo>
                <a:lnTo>
                  <a:pt x="111" y="3"/>
                </a:lnTo>
                <a:lnTo>
                  <a:pt x="118" y="3"/>
                </a:lnTo>
                <a:lnTo>
                  <a:pt x="120" y="3"/>
                </a:lnTo>
                <a:lnTo>
                  <a:pt x="124" y="3"/>
                </a:lnTo>
                <a:lnTo>
                  <a:pt x="126" y="3"/>
                </a:lnTo>
                <a:lnTo>
                  <a:pt x="128" y="3"/>
                </a:lnTo>
                <a:lnTo>
                  <a:pt x="131" y="3"/>
                </a:lnTo>
                <a:lnTo>
                  <a:pt x="134" y="3"/>
                </a:lnTo>
                <a:lnTo>
                  <a:pt x="141" y="1"/>
                </a:lnTo>
                <a:lnTo>
                  <a:pt x="148" y="1"/>
                </a:lnTo>
                <a:lnTo>
                  <a:pt x="150" y="1"/>
                </a:lnTo>
                <a:lnTo>
                  <a:pt x="156" y="1"/>
                </a:lnTo>
                <a:lnTo>
                  <a:pt x="164" y="1"/>
                </a:lnTo>
                <a:lnTo>
                  <a:pt x="169" y="1"/>
                </a:lnTo>
                <a:lnTo>
                  <a:pt x="171" y="1"/>
                </a:lnTo>
                <a:lnTo>
                  <a:pt x="172" y="1"/>
                </a:lnTo>
                <a:lnTo>
                  <a:pt x="176" y="1"/>
                </a:lnTo>
                <a:lnTo>
                  <a:pt x="181" y="1"/>
                </a:lnTo>
                <a:lnTo>
                  <a:pt x="182" y="1"/>
                </a:lnTo>
                <a:lnTo>
                  <a:pt x="187" y="1"/>
                </a:lnTo>
                <a:lnTo>
                  <a:pt x="189" y="1"/>
                </a:lnTo>
                <a:lnTo>
                  <a:pt x="190" y="1"/>
                </a:lnTo>
                <a:lnTo>
                  <a:pt x="191" y="1"/>
                </a:lnTo>
                <a:lnTo>
                  <a:pt x="193" y="1"/>
                </a:lnTo>
                <a:lnTo>
                  <a:pt x="195" y="1"/>
                </a:lnTo>
                <a:lnTo>
                  <a:pt x="196" y="1"/>
                </a:lnTo>
                <a:lnTo>
                  <a:pt x="201" y="1"/>
                </a:lnTo>
                <a:lnTo>
                  <a:pt x="203" y="1"/>
                </a:lnTo>
                <a:lnTo>
                  <a:pt x="212" y="1"/>
                </a:lnTo>
                <a:lnTo>
                  <a:pt x="213" y="1"/>
                </a:lnTo>
                <a:lnTo>
                  <a:pt x="214" y="1"/>
                </a:lnTo>
                <a:lnTo>
                  <a:pt x="215" y="1"/>
                </a:lnTo>
                <a:lnTo>
                  <a:pt x="220" y="1"/>
                </a:lnTo>
                <a:lnTo>
                  <a:pt x="222" y="1"/>
                </a:lnTo>
                <a:lnTo>
                  <a:pt x="223" y="1"/>
                </a:lnTo>
                <a:lnTo>
                  <a:pt x="225" y="1"/>
                </a:lnTo>
                <a:lnTo>
                  <a:pt x="227" y="1"/>
                </a:lnTo>
                <a:lnTo>
                  <a:pt x="228" y="1"/>
                </a:lnTo>
                <a:lnTo>
                  <a:pt x="230" y="1"/>
                </a:lnTo>
                <a:lnTo>
                  <a:pt x="247" y="1"/>
                </a:lnTo>
                <a:lnTo>
                  <a:pt x="257" y="1"/>
                </a:lnTo>
                <a:lnTo>
                  <a:pt x="259" y="1"/>
                </a:lnTo>
                <a:lnTo>
                  <a:pt x="259" y="0"/>
                </a:lnTo>
                <a:lnTo>
                  <a:pt x="260" y="0"/>
                </a:lnTo>
                <a:close/>
              </a:path>
            </a:pathLst>
          </a:custGeom>
          <a:solidFill>
            <a:srgbClr val="FF6600"/>
          </a:solidFill>
          <a:ln w="3175">
            <a:solidFill>
              <a:schemeClr val="tx1">
                <a:lumMod val="95000"/>
                <a:lumOff val="5000"/>
              </a:schemeClr>
            </a:solidFill>
            <a:prstDash val="solid"/>
            <a:round/>
            <a:headEnd/>
            <a:tailEnd/>
          </a:ln>
        </p:spPr>
        <p:txBody>
          <a:bodyPr/>
          <a:lstStyle/>
          <a:p>
            <a:endParaRPr lang="en-US" dirty="0"/>
          </a:p>
        </p:txBody>
      </p:sp>
      <p:sp>
        <p:nvSpPr>
          <p:cNvPr id="156" name="Freeform 139"/>
          <p:cNvSpPr>
            <a:spLocks/>
          </p:cNvSpPr>
          <p:nvPr/>
        </p:nvSpPr>
        <p:spPr bwMode="auto">
          <a:xfrm>
            <a:off x="6469856" y="2473415"/>
            <a:ext cx="682339" cy="494812"/>
          </a:xfrm>
          <a:custGeom>
            <a:avLst/>
            <a:gdLst>
              <a:gd name="T0" fmla="*/ 262 w 263"/>
              <a:gd name="T1" fmla="*/ 0 h 225"/>
              <a:gd name="T2" fmla="*/ 262 w 263"/>
              <a:gd name="T3" fmla="*/ 18 h 225"/>
              <a:gd name="T4" fmla="*/ 260 w 263"/>
              <a:gd name="T5" fmla="*/ 25 h 225"/>
              <a:gd name="T6" fmla="*/ 260 w 263"/>
              <a:gd name="T7" fmla="*/ 31 h 225"/>
              <a:gd name="T8" fmla="*/ 259 w 263"/>
              <a:gd name="T9" fmla="*/ 46 h 225"/>
              <a:gd name="T10" fmla="*/ 258 w 263"/>
              <a:gd name="T11" fmla="*/ 55 h 225"/>
              <a:gd name="T12" fmla="*/ 257 w 263"/>
              <a:gd name="T13" fmla="*/ 67 h 225"/>
              <a:gd name="T14" fmla="*/ 256 w 263"/>
              <a:gd name="T15" fmla="*/ 76 h 225"/>
              <a:gd name="T16" fmla="*/ 256 w 263"/>
              <a:gd name="T17" fmla="*/ 78 h 225"/>
              <a:gd name="T18" fmla="*/ 255 w 263"/>
              <a:gd name="T19" fmla="*/ 88 h 225"/>
              <a:gd name="T20" fmla="*/ 255 w 263"/>
              <a:gd name="T21" fmla="*/ 92 h 225"/>
              <a:gd name="T22" fmla="*/ 252 w 263"/>
              <a:gd name="T23" fmla="*/ 122 h 225"/>
              <a:gd name="T24" fmla="*/ 249 w 263"/>
              <a:gd name="T25" fmla="*/ 161 h 225"/>
              <a:gd name="T26" fmla="*/ 246 w 263"/>
              <a:gd name="T27" fmla="*/ 201 h 225"/>
              <a:gd name="T28" fmla="*/ 243 w 263"/>
              <a:gd name="T29" fmla="*/ 220 h 225"/>
              <a:gd name="T30" fmla="*/ 235 w 263"/>
              <a:gd name="T31" fmla="*/ 222 h 225"/>
              <a:gd name="T32" fmla="*/ 231 w 263"/>
              <a:gd name="T33" fmla="*/ 222 h 225"/>
              <a:gd name="T34" fmla="*/ 223 w 263"/>
              <a:gd name="T35" fmla="*/ 222 h 225"/>
              <a:gd name="T36" fmla="*/ 217 w 263"/>
              <a:gd name="T37" fmla="*/ 222 h 225"/>
              <a:gd name="T38" fmla="*/ 197 w 263"/>
              <a:gd name="T39" fmla="*/ 222 h 225"/>
              <a:gd name="T40" fmla="*/ 177 w 263"/>
              <a:gd name="T41" fmla="*/ 223 h 225"/>
              <a:gd name="T42" fmla="*/ 154 w 263"/>
              <a:gd name="T43" fmla="*/ 223 h 225"/>
              <a:gd name="T44" fmla="*/ 133 w 263"/>
              <a:gd name="T45" fmla="*/ 223 h 225"/>
              <a:gd name="T46" fmla="*/ 114 w 263"/>
              <a:gd name="T47" fmla="*/ 224 h 225"/>
              <a:gd name="T48" fmla="*/ 87 w 263"/>
              <a:gd name="T49" fmla="*/ 224 h 225"/>
              <a:gd name="T50" fmla="*/ 66 w 263"/>
              <a:gd name="T51" fmla="*/ 224 h 225"/>
              <a:gd name="T52" fmla="*/ 56 w 263"/>
              <a:gd name="T53" fmla="*/ 224 h 225"/>
              <a:gd name="T54" fmla="*/ 40 w 263"/>
              <a:gd name="T55" fmla="*/ 225 h 225"/>
              <a:gd name="T56" fmla="*/ 25 w 263"/>
              <a:gd name="T57" fmla="*/ 225 h 225"/>
              <a:gd name="T58" fmla="*/ 15 w 263"/>
              <a:gd name="T59" fmla="*/ 225 h 225"/>
              <a:gd name="T60" fmla="*/ 10 w 263"/>
              <a:gd name="T61" fmla="*/ 225 h 225"/>
              <a:gd name="T62" fmla="*/ 5 w 263"/>
              <a:gd name="T63" fmla="*/ 225 h 225"/>
              <a:gd name="T64" fmla="*/ 2 w 263"/>
              <a:gd name="T65" fmla="*/ 212 h 225"/>
              <a:gd name="T66" fmla="*/ 2 w 263"/>
              <a:gd name="T67" fmla="*/ 198 h 225"/>
              <a:gd name="T68" fmla="*/ 2 w 263"/>
              <a:gd name="T69" fmla="*/ 179 h 225"/>
              <a:gd name="T70" fmla="*/ 1 w 263"/>
              <a:gd name="T71" fmla="*/ 159 h 225"/>
              <a:gd name="T72" fmla="*/ 1 w 263"/>
              <a:gd name="T73" fmla="*/ 153 h 225"/>
              <a:gd name="T74" fmla="*/ 1 w 263"/>
              <a:gd name="T75" fmla="*/ 147 h 225"/>
              <a:gd name="T76" fmla="*/ 1 w 263"/>
              <a:gd name="T77" fmla="*/ 132 h 225"/>
              <a:gd name="T78" fmla="*/ 1 w 263"/>
              <a:gd name="T79" fmla="*/ 118 h 225"/>
              <a:gd name="T80" fmla="*/ 1 w 263"/>
              <a:gd name="T81" fmla="*/ 100 h 225"/>
              <a:gd name="T82" fmla="*/ 1 w 263"/>
              <a:gd name="T83" fmla="*/ 88 h 225"/>
              <a:gd name="T84" fmla="*/ 1 w 263"/>
              <a:gd name="T85" fmla="*/ 73 h 225"/>
              <a:gd name="T86" fmla="*/ 1 w 263"/>
              <a:gd name="T87" fmla="*/ 58 h 225"/>
              <a:gd name="T88" fmla="*/ 1 w 263"/>
              <a:gd name="T89" fmla="*/ 38 h 225"/>
              <a:gd name="T90" fmla="*/ 1 w 263"/>
              <a:gd name="T91" fmla="*/ 22 h 225"/>
              <a:gd name="T92" fmla="*/ 0 w 263"/>
              <a:gd name="T93" fmla="*/ 7 h 225"/>
              <a:gd name="T94" fmla="*/ 17 w 263"/>
              <a:gd name="T95" fmla="*/ 3 h 225"/>
              <a:gd name="T96" fmla="*/ 29 w 263"/>
              <a:gd name="T97" fmla="*/ 3 h 225"/>
              <a:gd name="T98" fmla="*/ 42 w 263"/>
              <a:gd name="T99" fmla="*/ 3 h 225"/>
              <a:gd name="T100" fmla="*/ 58 w 263"/>
              <a:gd name="T101" fmla="*/ 3 h 225"/>
              <a:gd name="T102" fmla="*/ 73 w 263"/>
              <a:gd name="T103" fmla="*/ 3 h 225"/>
              <a:gd name="T104" fmla="*/ 89 w 263"/>
              <a:gd name="T105" fmla="*/ 2 h 225"/>
              <a:gd name="T106" fmla="*/ 99 w 263"/>
              <a:gd name="T107" fmla="*/ 2 h 225"/>
              <a:gd name="T108" fmla="*/ 115 w 263"/>
              <a:gd name="T109" fmla="*/ 2 h 225"/>
              <a:gd name="T110" fmla="*/ 133 w 263"/>
              <a:gd name="T111" fmla="*/ 2 h 225"/>
              <a:gd name="T112" fmla="*/ 154 w 263"/>
              <a:gd name="T113" fmla="*/ 1 h 225"/>
              <a:gd name="T114" fmla="*/ 169 w 263"/>
              <a:gd name="T115" fmla="*/ 1 h 225"/>
              <a:gd name="T116" fmla="*/ 178 w 263"/>
              <a:gd name="T117" fmla="*/ 1 h 225"/>
              <a:gd name="T118" fmla="*/ 191 w 263"/>
              <a:gd name="T119" fmla="*/ 1 h 225"/>
              <a:gd name="T120" fmla="*/ 206 w 263"/>
              <a:gd name="T121" fmla="*/ 1 h 225"/>
              <a:gd name="T122" fmla="*/ 226 w 263"/>
              <a:gd name="T123" fmla="*/ 0 h 2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63" h="225">
                <a:moveTo>
                  <a:pt x="241" y="0"/>
                </a:moveTo>
                <a:lnTo>
                  <a:pt x="246" y="0"/>
                </a:lnTo>
                <a:lnTo>
                  <a:pt x="251" y="0"/>
                </a:lnTo>
                <a:lnTo>
                  <a:pt x="259" y="0"/>
                </a:lnTo>
                <a:lnTo>
                  <a:pt x="262" y="0"/>
                </a:lnTo>
                <a:lnTo>
                  <a:pt x="263" y="0"/>
                </a:lnTo>
                <a:lnTo>
                  <a:pt x="263" y="1"/>
                </a:lnTo>
                <a:lnTo>
                  <a:pt x="263" y="6"/>
                </a:lnTo>
                <a:lnTo>
                  <a:pt x="262" y="9"/>
                </a:lnTo>
                <a:lnTo>
                  <a:pt x="262" y="18"/>
                </a:lnTo>
                <a:lnTo>
                  <a:pt x="260" y="23"/>
                </a:lnTo>
                <a:lnTo>
                  <a:pt x="260" y="25"/>
                </a:lnTo>
                <a:lnTo>
                  <a:pt x="260" y="26"/>
                </a:lnTo>
                <a:lnTo>
                  <a:pt x="260" y="27"/>
                </a:lnTo>
                <a:lnTo>
                  <a:pt x="260" y="30"/>
                </a:lnTo>
                <a:lnTo>
                  <a:pt x="260" y="31"/>
                </a:lnTo>
                <a:lnTo>
                  <a:pt x="260" y="32"/>
                </a:lnTo>
                <a:lnTo>
                  <a:pt x="259" y="38"/>
                </a:lnTo>
                <a:lnTo>
                  <a:pt x="259" y="39"/>
                </a:lnTo>
                <a:lnTo>
                  <a:pt x="259" y="41"/>
                </a:lnTo>
                <a:lnTo>
                  <a:pt x="259" y="46"/>
                </a:lnTo>
                <a:lnTo>
                  <a:pt x="258" y="47"/>
                </a:lnTo>
                <a:lnTo>
                  <a:pt x="258" y="50"/>
                </a:lnTo>
                <a:lnTo>
                  <a:pt x="258" y="51"/>
                </a:lnTo>
                <a:lnTo>
                  <a:pt x="258" y="52"/>
                </a:lnTo>
                <a:lnTo>
                  <a:pt x="258" y="55"/>
                </a:lnTo>
                <a:lnTo>
                  <a:pt x="257" y="59"/>
                </a:lnTo>
                <a:lnTo>
                  <a:pt x="257" y="63"/>
                </a:lnTo>
                <a:lnTo>
                  <a:pt x="257" y="64"/>
                </a:lnTo>
                <a:lnTo>
                  <a:pt x="257" y="67"/>
                </a:lnTo>
                <a:lnTo>
                  <a:pt x="257" y="68"/>
                </a:lnTo>
                <a:lnTo>
                  <a:pt x="256" y="74"/>
                </a:lnTo>
                <a:lnTo>
                  <a:pt x="256" y="75"/>
                </a:lnTo>
                <a:lnTo>
                  <a:pt x="256" y="76"/>
                </a:lnTo>
                <a:lnTo>
                  <a:pt x="256" y="78"/>
                </a:lnTo>
                <a:lnTo>
                  <a:pt x="256" y="79"/>
                </a:lnTo>
                <a:lnTo>
                  <a:pt x="255" y="87"/>
                </a:lnTo>
                <a:lnTo>
                  <a:pt x="255" y="88"/>
                </a:lnTo>
                <a:lnTo>
                  <a:pt x="255" y="89"/>
                </a:lnTo>
                <a:lnTo>
                  <a:pt x="255" y="90"/>
                </a:lnTo>
                <a:lnTo>
                  <a:pt x="255" y="91"/>
                </a:lnTo>
                <a:lnTo>
                  <a:pt x="255" y="92"/>
                </a:lnTo>
                <a:lnTo>
                  <a:pt x="254" y="100"/>
                </a:lnTo>
                <a:lnTo>
                  <a:pt x="254" y="110"/>
                </a:lnTo>
                <a:lnTo>
                  <a:pt x="252" y="113"/>
                </a:lnTo>
                <a:lnTo>
                  <a:pt x="252" y="118"/>
                </a:lnTo>
                <a:lnTo>
                  <a:pt x="252" y="122"/>
                </a:lnTo>
                <a:lnTo>
                  <a:pt x="251" y="132"/>
                </a:lnTo>
                <a:lnTo>
                  <a:pt x="250" y="145"/>
                </a:lnTo>
                <a:lnTo>
                  <a:pt x="249" y="148"/>
                </a:lnTo>
                <a:lnTo>
                  <a:pt x="249" y="161"/>
                </a:lnTo>
                <a:lnTo>
                  <a:pt x="247" y="177"/>
                </a:lnTo>
                <a:lnTo>
                  <a:pt x="247" y="183"/>
                </a:lnTo>
                <a:lnTo>
                  <a:pt x="247" y="187"/>
                </a:lnTo>
                <a:lnTo>
                  <a:pt x="246" y="194"/>
                </a:lnTo>
                <a:lnTo>
                  <a:pt x="246" y="196"/>
                </a:lnTo>
                <a:lnTo>
                  <a:pt x="246" y="201"/>
                </a:lnTo>
                <a:lnTo>
                  <a:pt x="244" y="203"/>
                </a:lnTo>
                <a:lnTo>
                  <a:pt x="244" y="204"/>
                </a:lnTo>
                <a:lnTo>
                  <a:pt x="243" y="217"/>
                </a:lnTo>
                <a:lnTo>
                  <a:pt x="243" y="218"/>
                </a:lnTo>
                <a:lnTo>
                  <a:pt x="243" y="220"/>
                </a:lnTo>
                <a:lnTo>
                  <a:pt x="242" y="220"/>
                </a:lnTo>
                <a:lnTo>
                  <a:pt x="239" y="222"/>
                </a:lnTo>
                <a:lnTo>
                  <a:pt x="238" y="222"/>
                </a:lnTo>
                <a:lnTo>
                  <a:pt x="236" y="220"/>
                </a:lnTo>
                <a:lnTo>
                  <a:pt x="235" y="222"/>
                </a:lnTo>
                <a:lnTo>
                  <a:pt x="234" y="222"/>
                </a:lnTo>
                <a:lnTo>
                  <a:pt x="232" y="222"/>
                </a:lnTo>
                <a:lnTo>
                  <a:pt x="231" y="222"/>
                </a:lnTo>
                <a:lnTo>
                  <a:pt x="230" y="222"/>
                </a:lnTo>
                <a:lnTo>
                  <a:pt x="228" y="222"/>
                </a:lnTo>
                <a:lnTo>
                  <a:pt x="226" y="222"/>
                </a:lnTo>
                <a:lnTo>
                  <a:pt x="225" y="222"/>
                </a:lnTo>
                <a:lnTo>
                  <a:pt x="223" y="222"/>
                </a:lnTo>
                <a:lnTo>
                  <a:pt x="222" y="222"/>
                </a:lnTo>
                <a:lnTo>
                  <a:pt x="220" y="222"/>
                </a:lnTo>
                <a:lnTo>
                  <a:pt x="219" y="222"/>
                </a:lnTo>
                <a:lnTo>
                  <a:pt x="217" y="222"/>
                </a:lnTo>
                <a:lnTo>
                  <a:pt x="214" y="222"/>
                </a:lnTo>
                <a:lnTo>
                  <a:pt x="207" y="222"/>
                </a:lnTo>
                <a:lnTo>
                  <a:pt x="199" y="222"/>
                </a:lnTo>
                <a:lnTo>
                  <a:pt x="197" y="222"/>
                </a:lnTo>
                <a:lnTo>
                  <a:pt x="191" y="222"/>
                </a:lnTo>
                <a:lnTo>
                  <a:pt x="188" y="222"/>
                </a:lnTo>
                <a:lnTo>
                  <a:pt x="187" y="222"/>
                </a:lnTo>
                <a:lnTo>
                  <a:pt x="177" y="223"/>
                </a:lnTo>
                <a:lnTo>
                  <a:pt x="175" y="223"/>
                </a:lnTo>
                <a:lnTo>
                  <a:pt x="172" y="223"/>
                </a:lnTo>
                <a:lnTo>
                  <a:pt x="165" y="223"/>
                </a:lnTo>
                <a:lnTo>
                  <a:pt x="164" y="223"/>
                </a:lnTo>
                <a:lnTo>
                  <a:pt x="157" y="223"/>
                </a:lnTo>
                <a:lnTo>
                  <a:pt x="154" y="223"/>
                </a:lnTo>
                <a:lnTo>
                  <a:pt x="151" y="223"/>
                </a:lnTo>
                <a:lnTo>
                  <a:pt x="146" y="223"/>
                </a:lnTo>
                <a:lnTo>
                  <a:pt x="140" y="223"/>
                </a:lnTo>
                <a:lnTo>
                  <a:pt x="139" y="223"/>
                </a:lnTo>
                <a:lnTo>
                  <a:pt x="133" y="223"/>
                </a:lnTo>
                <a:lnTo>
                  <a:pt x="132" y="223"/>
                </a:lnTo>
                <a:lnTo>
                  <a:pt x="131" y="223"/>
                </a:lnTo>
                <a:lnTo>
                  <a:pt x="129" y="223"/>
                </a:lnTo>
                <a:lnTo>
                  <a:pt x="128" y="223"/>
                </a:lnTo>
                <a:lnTo>
                  <a:pt x="123" y="223"/>
                </a:lnTo>
                <a:lnTo>
                  <a:pt x="114" y="224"/>
                </a:lnTo>
                <a:lnTo>
                  <a:pt x="111" y="224"/>
                </a:lnTo>
                <a:lnTo>
                  <a:pt x="107" y="224"/>
                </a:lnTo>
                <a:lnTo>
                  <a:pt x="103" y="224"/>
                </a:lnTo>
                <a:lnTo>
                  <a:pt x="99" y="224"/>
                </a:lnTo>
                <a:lnTo>
                  <a:pt x="88" y="224"/>
                </a:lnTo>
                <a:lnTo>
                  <a:pt x="87" y="224"/>
                </a:lnTo>
                <a:lnTo>
                  <a:pt x="82" y="224"/>
                </a:lnTo>
                <a:lnTo>
                  <a:pt x="75" y="224"/>
                </a:lnTo>
                <a:lnTo>
                  <a:pt x="67" y="224"/>
                </a:lnTo>
                <a:lnTo>
                  <a:pt x="66" y="224"/>
                </a:lnTo>
                <a:lnTo>
                  <a:pt x="61" y="224"/>
                </a:lnTo>
                <a:lnTo>
                  <a:pt x="59" y="224"/>
                </a:lnTo>
                <a:lnTo>
                  <a:pt x="58" y="224"/>
                </a:lnTo>
                <a:lnTo>
                  <a:pt x="57" y="224"/>
                </a:lnTo>
                <a:lnTo>
                  <a:pt x="56" y="224"/>
                </a:lnTo>
                <a:lnTo>
                  <a:pt x="51" y="225"/>
                </a:lnTo>
                <a:lnTo>
                  <a:pt x="50" y="225"/>
                </a:lnTo>
                <a:lnTo>
                  <a:pt x="42" y="225"/>
                </a:lnTo>
                <a:lnTo>
                  <a:pt x="41" y="225"/>
                </a:lnTo>
                <a:lnTo>
                  <a:pt x="40" y="225"/>
                </a:lnTo>
                <a:lnTo>
                  <a:pt x="35" y="225"/>
                </a:lnTo>
                <a:lnTo>
                  <a:pt x="34" y="225"/>
                </a:lnTo>
                <a:lnTo>
                  <a:pt x="26" y="225"/>
                </a:lnTo>
                <a:lnTo>
                  <a:pt x="25" y="225"/>
                </a:lnTo>
                <a:lnTo>
                  <a:pt x="19" y="225"/>
                </a:lnTo>
                <a:lnTo>
                  <a:pt x="17" y="225"/>
                </a:lnTo>
                <a:lnTo>
                  <a:pt x="16" y="225"/>
                </a:lnTo>
                <a:lnTo>
                  <a:pt x="15" y="225"/>
                </a:lnTo>
                <a:lnTo>
                  <a:pt x="13" y="225"/>
                </a:lnTo>
                <a:lnTo>
                  <a:pt x="11" y="225"/>
                </a:lnTo>
                <a:lnTo>
                  <a:pt x="10" y="225"/>
                </a:lnTo>
                <a:lnTo>
                  <a:pt x="9" y="225"/>
                </a:lnTo>
                <a:lnTo>
                  <a:pt x="8" y="225"/>
                </a:lnTo>
                <a:lnTo>
                  <a:pt x="5" y="225"/>
                </a:lnTo>
                <a:lnTo>
                  <a:pt x="3" y="225"/>
                </a:lnTo>
                <a:lnTo>
                  <a:pt x="2" y="225"/>
                </a:lnTo>
                <a:lnTo>
                  <a:pt x="2" y="217"/>
                </a:lnTo>
                <a:lnTo>
                  <a:pt x="2" y="212"/>
                </a:lnTo>
                <a:lnTo>
                  <a:pt x="2" y="208"/>
                </a:lnTo>
                <a:lnTo>
                  <a:pt x="2" y="202"/>
                </a:lnTo>
                <a:lnTo>
                  <a:pt x="2" y="201"/>
                </a:lnTo>
                <a:lnTo>
                  <a:pt x="2" y="198"/>
                </a:lnTo>
                <a:lnTo>
                  <a:pt x="2" y="194"/>
                </a:lnTo>
                <a:lnTo>
                  <a:pt x="2" y="191"/>
                </a:lnTo>
                <a:lnTo>
                  <a:pt x="2" y="185"/>
                </a:lnTo>
                <a:lnTo>
                  <a:pt x="2" y="179"/>
                </a:lnTo>
                <a:lnTo>
                  <a:pt x="2" y="174"/>
                </a:lnTo>
                <a:lnTo>
                  <a:pt x="2" y="171"/>
                </a:lnTo>
                <a:lnTo>
                  <a:pt x="2" y="166"/>
                </a:lnTo>
                <a:lnTo>
                  <a:pt x="1" y="159"/>
                </a:lnTo>
                <a:lnTo>
                  <a:pt x="1" y="156"/>
                </a:lnTo>
                <a:lnTo>
                  <a:pt x="1" y="155"/>
                </a:lnTo>
                <a:lnTo>
                  <a:pt x="1" y="154"/>
                </a:lnTo>
                <a:lnTo>
                  <a:pt x="1" y="153"/>
                </a:lnTo>
                <a:lnTo>
                  <a:pt x="1" y="152"/>
                </a:lnTo>
                <a:lnTo>
                  <a:pt x="1" y="148"/>
                </a:lnTo>
                <a:lnTo>
                  <a:pt x="1" y="147"/>
                </a:lnTo>
                <a:lnTo>
                  <a:pt x="1" y="145"/>
                </a:lnTo>
                <a:lnTo>
                  <a:pt x="1" y="139"/>
                </a:lnTo>
                <a:lnTo>
                  <a:pt x="1" y="135"/>
                </a:lnTo>
                <a:lnTo>
                  <a:pt x="1" y="134"/>
                </a:lnTo>
                <a:lnTo>
                  <a:pt x="1" y="132"/>
                </a:lnTo>
                <a:lnTo>
                  <a:pt x="1" y="131"/>
                </a:lnTo>
                <a:lnTo>
                  <a:pt x="1" y="126"/>
                </a:lnTo>
                <a:lnTo>
                  <a:pt x="1" y="124"/>
                </a:lnTo>
                <a:lnTo>
                  <a:pt x="1" y="122"/>
                </a:lnTo>
                <a:lnTo>
                  <a:pt x="1" y="119"/>
                </a:lnTo>
                <a:lnTo>
                  <a:pt x="1" y="118"/>
                </a:lnTo>
                <a:lnTo>
                  <a:pt x="1" y="114"/>
                </a:lnTo>
                <a:lnTo>
                  <a:pt x="1" y="113"/>
                </a:lnTo>
                <a:lnTo>
                  <a:pt x="1" y="111"/>
                </a:lnTo>
                <a:lnTo>
                  <a:pt x="1" y="104"/>
                </a:lnTo>
                <a:lnTo>
                  <a:pt x="1" y="103"/>
                </a:lnTo>
                <a:lnTo>
                  <a:pt x="1" y="100"/>
                </a:lnTo>
                <a:lnTo>
                  <a:pt x="1" y="98"/>
                </a:lnTo>
                <a:lnTo>
                  <a:pt x="1" y="96"/>
                </a:lnTo>
                <a:lnTo>
                  <a:pt x="1" y="95"/>
                </a:lnTo>
                <a:lnTo>
                  <a:pt x="1" y="88"/>
                </a:lnTo>
                <a:lnTo>
                  <a:pt x="1" y="87"/>
                </a:lnTo>
                <a:lnTo>
                  <a:pt x="1" y="82"/>
                </a:lnTo>
                <a:lnTo>
                  <a:pt x="1" y="76"/>
                </a:lnTo>
                <a:lnTo>
                  <a:pt x="1" y="73"/>
                </a:lnTo>
                <a:lnTo>
                  <a:pt x="1" y="71"/>
                </a:lnTo>
                <a:lnTo>
                  <a:pt x="1" y="68"/>
                </a:lnTo>
                <a:lnTo>
                  <a:pt x="1" y="66"/>
                </a:lnTo>
                <a:lnTo>
                  <a:pt x="1" y="64"/>
                </a:lnTo>
                <a:lnTo>
                  <a:pt x="1" y="62"/>
                </a:lnTo>
                <a:lnTo>
                  <a:pt x="1" y="58"/>
                </a:lnTo>
                <a:lnTo>
                  <a:pt x="1" y="55"/>
                </a:lnTo>
                <a:lnTo>
                  <a:pt x="1" y="54"/>
                </a:lnTo>
                <a:lnTo>
                  <a:pt x="1" y="43"/>
                </a:lnTo>
                <a:lnTo>
                  <a:pt x="1" y="41"/>
                </a:lnTo>
                <a:lnTo>
                  <a:pt x="1" y="38"/>
                </a:lnTo>
                <a:lnTo>
                  <a:pt x="1" y="35"/>
                </a:lnTo>
                <a:lnTo>
                  <a:pt x="1" y="27"/>
                </a:lnTo>
                <a:lnTo>
                  <a:pt x="1" y="26"/>
                </a:lnTo>
                <a:lnTo>
                  <a:pt x="1" y="22"/>
                </a:lnTo>
                <a:lnTo>
                  <a:pt x="1" y="18"/>
                </a:lnTo>
                <a:lnTo>
                  <a:pt x="1" y="15"/>
                </a:lnTo>
                <a:lnTo>
                  <a:pt x="0" y="8"/>
                </a:lnTo>
                <a:lnTo>
                  <a:pt x="0" y="7"/>
                </a:lnTo>
                <a:lnTo>
                  <a:pt x="0" y="6"/>
                </a:lnTo>
                <a:lnTo>
                  <a:pt x="0" y="3"/>
                </a:lnTo>
                <a:lnTo>
                  <a:pt x="4" y="3"/>
                </a:lnTo>
                <a:lnTo>
                  <a:pt x="8" y="3"/>
                </a:lnTo>
                <a:lnTo>
                  <a:pt x="17" y="3"/>
                </a:lnTo>
                <a:lnTo>
                  <a:pt x="18" y="3"/>
                </a:lnTo>
                <a:lnTo>
                  <a:pt x="19" y="3"/>
                </a:lnTo>
                <a:lnTo>
                  <a:pt x="28" y="3"/>
                </a:lnTo>
                <a:lnTo>
                  <a:pt x="29" y="3"/>
                </a:lnTo>
                <a:lnTo>
                  <a:pt x="31" y="3"/>
                </a:lnTo>
                <a:lnTo>
                  <a:pt x="33" y="3"/>
                </a:lnTo>
                <a:lnTo>
                  <a:pt x="36" y="3"/>
                </a:lnTo>
                <a:lnTo>
                  <a:pt x="40" y="3"/>
                </a:lnTo>
                <a:lnTo>
                  <a:pt x="41" y="3"/>
                </a:lnTo>
                <a:lnTo>
                  <a:pt x="42" y="3"/>
                </a:lnTo>
                <a:lnTo>
                  <a:pt x="43" y="3"/>
                </a:lnTo>
                <a:lnTo>
                  <a:pt x="44" y="3"/>
                </a:lnTo>
                <a:lnTo>
                  <a:pt x="47" y="3"/>
                </a:lnTo>
                <a:lnTo>
                  <a:pt x="48" y="3"/>
                </a:lnTo>
                <a:lnTo>
                  <a:pt x="58" y="3"/>
                </a:lnTo>
                <a:lnTo>
                  <a:pt x="59" y="3"/>
                </a:lnTo>
                <a:lnTo>
                  <a:pt x="60" y="3"/>
                </a:lnTo>
                <a:lnTo>
                  <a:pt x="65" y="3"/>
                </a:lnTo>
                <a:lnTo>
                  <a:pt x="69" y="3"/>
                </a:lnTo>
                <a:lnTo>
                  <a:pt x="71" y="3"/>
                </a:lnTo>
                <a:lnTo>
                  <a:pt x="73" y="3"/>
                </a:lnTo>
                <a:lnTo>
                  <a:pt x="74" y="3"/>
                </a:lnTo>
                <a:lnTo>
                  <a:pt x="81" y="3"/>
                </a:lnTo>
                <a:lnTo>
                  <a:pt x="87" y="2"/>
                </a:lnTo>
                <a:lnTo>
                  <a:pt x="89" y="2"/>
                </a:lnTo>
                <a:lnTo>
                  <a:pt x="95" y="2"/>
                </a:lnTo>
                <a:lnTo>
                  <a:pt x="97" y="2"/>
                </a:lnTo>
                <a:lnTo>
                  <a:pt x="98" y="2"/>
                </a:lnTo>
                <a:lnTo>
                  <a:pt x="99" y="2"/>
                </a:lnTo>
                <a:lnTo>
                  <a:pt x="103" y="2"/>
                </a:lnTo>
                <a:lnTo>
                  <a:pt x="107" y="2"/>
                </a:lnTo>
                <a:lnTo>
                  <a:pt x="108" y="2"/>
                </a:lnTo>
                <a:lnTo>
                  <a:pt x="112" y="2"/>
                </a:lnTo>
                <a:lnTo>
                  <a:pt x="115" y="2"/>
                </a:lnTo>
                <a:lnTo>
                  <a:pt x="119" y="2"/>
                </a:lnTo>
                <a:lnTo>
                  <a:pt x="128" y="2"/>
                </a:lnTo>
                <a:lnTo>
                  <a:pt x="129" y="2"/>
                </a:lnTo>
                <a:lnTo>
                  <a:pt x="132" y="2"/>
                </a:lnTo>
                <a:lnTo>
                  <a:pt x="133" y="2"/>
                </a:lnTo>
                <a:lnTo>
                  <a:pt x="136" y="2"/>
                </a:lnTo>
                <a:lnTo>
                  <a:pt x="137" y="2"/>
                </a:lnTo>
                <a:lnTo>
                  <a:pt x="151" y="2"/>
                </a:lnTo>
                <a:lnTo>
                  <a:pt x="152" y="2"/>
                </a:lnTo>
                <a:lnTo>
                  <a:pt x="153" y="2"/>
                </a:lnTo>
                <a:lnTo>
                  <a:pt x="154" y="1"/>
                </a:lnTo>
                <a:lnTo>
                  <a:pt x="162" y="1"/>
                </a:lnTo>
                <a:lnTo>
                  <a:pt x="163" y="1"/>
                </a:lnTo>
                <a:lnTo>
                  <a:pt x="165" y="1"/>
                </a:lnTo>
                <a:lnTo>
                  <a:pt x="167" y="1"/>
                </a:lnTo>
                <a:lnTo>
                  <a:pt x="169" y="1"/>
                </a:lnTo>
                <a:lnTo>
                  <a:pt x="170" y="1"/>
                </a:lnTo>
                <a:lnTo>
                  <a:pt x="172" y="1"/>
                </a:lnTo>
                <a:lnTo>
                  <a:pt x="175" y="1"/>
                </a:lnTo>
                <a:lnTo>
                  <a:pt x="178" y="1"/>
                </a:lnTo>
                <a:lnTo>
                  <a:pt x="179" y="1"/>
                </a:lnTo>
                <a:lnTo>
                  <a:pt x="187" y="1"/>
                </a:lnTo>
                <a:lnTo>
                  <a:pt x="188" y="1"/>
                </a:lnTo>
                <a:lnTo>
                  <a:pt x="191" y="1"/>
                </a:lnTo>
                <a:lnTo>
                  <a:pt x="193" y="1"/>
                </a:lnTo>
                <a:lnTo>
                  <a:pt x="197" y="1"/>
                </a:lnTo>
                <a:lnTo>
                  <a:pt x="203" y="1"/>
                </a:lnTo>
                <a:lnTo>
                  <a:pt x="206" y="1"/>
                </a:lnTo>
                <a:lnTo>
                  <a:pt x="208" y="1"/>
                </a:lnTo>
                <a:lnTo>
                  <a:pt x="211" y="1"/>
                </a:lnTo>
                <a:lnTo>
                  <a:pt x="217" y="0"/>
                </a:lnTo>
                <a:lnTo>
                  <a:pt x="220" y="0"/>
                </a:lnTo>
                <a:lnTo>
                  <a:pt x="224" y="0"/>
                </a:lnTo>
                <a:lnTo>
                  <a:pt x="226" y="0"/>
                </a:lnTo>
                <a:lnTo>
                  <a:pt x="241" y="0"/>
                </a:lnTo>
                <a:close/>
              </a:path>
            </a:pathLst>
          </a:custGeom>
          <a:solidFill>
            <a:srgbClr val="FF6600"/>
          </a:solidFill>
          <a:ln w="3175">
            <a:solidFill>
              <a:schemeClr val="tx1">
                <a:lumMod val="95000"/>
                <a:lumOff val="5000"/>
              </a:schemeClr>
            </a:solidFill>
            <a:prstDash val="solid"/>
            <a:round/>
            <a:headEnd/>
            <a:tailEnd/>
          </a:ln>
        </p:spPr>
        <p:txBody>
          <a:bodyPr/>
          <a:lstStyle/>
          <a:p>
            <a:endParaRPr lang="en-US" dirty="0"/>
          </a:p>
        </p:txBody>
      </p:sp>
      <p:sp>
        <p:nvSpPr>
          <p:cNvPr id="157" name="Freeform 147"/>
          <p:cNvSpPr>
            <a:spLocks/>
          </p:cNvSpPr>
          <p:nvPr/>
        </p:nvSpPr>
        <p:spPr bwMode="auto">
          <a:xfrm>
            <a:off x="6362324" y="2965430"/>
            <a:ext cx="762767" cy="483816"/>
          </a:xfrm>
          <a:custGeom>
            <a:avLst/>
            <a:gdLst>
              <a:gd name="T0" fmla="*/ 292 w 294"/>
              <a:gd name="T1" fmla="*/ 24 h 220"/>
              <a:gd name="T2" fmla="*/ 290 w 294"/>
              <a:gd name="T3" fmla="*/ 60 h 220"/>
              <a:gd name="T4" fmla="*/ 287 w 294"/>
              <a:gd name="T5" fmla="*/ 86 h 220"/>
              <a:gd name="T6" fmla="*/ 285 w 294"/>
              <a:gd name="T7" fmla="*/ 112 h 220"/>
              <a:gd name="T8" fmla="*/ 283 w 294"/>
              <a:gd name="T9" fmla="*/ 135 h 220"/>
              <a:gd name="T10" fmla="*/ 281 w 294"/>
              <a:gd name="T11" fmla="*/ 163 h 220"/>
              <a:gd name="T12" fmla="*/ 278 w 294"/>
              <a:gd name="T13" fmla="*/ 186 h 220"/>
              <a:gd name="T14" fmla="*/ 278 w 294"/>
              <a:gd name="T15" fmla="*/ 197 h 220"/>
              <a:gd name="T16" fmla="*/ 276 w 294"/>
              <a:gd name="T17" fmla="*/ 216 h 220"/>
              <a:gd name="T18" fmla="*/ 261 w 294"/>
              <a:gd name="T19" fmla="*/ 216 h 220"/>
              <a:gd name="T20" fmla="*/ 244 w 294"/>
              <a:gd name="T21" fmla="*/ 218 h 220"/>
              <a:gd name="T22" fmla="*/ 229 w 294"/>
              <a:gd name="T23" fmla="*/ 218 h 220"/>
              <a:gd name="T24" fmla="*/ 216 w 294"/>
              <a:gd name="T25" fmla="*/ 218 h 220"/>
              <a:gd name="T26" fmla="*/ 197 w 294"/>
              <a:gd name="T27" fmla="*/ 218 h 220"/>
              <a:gd name="T28" fmla="*/ 192 w 294"/>
              <a:gd name="T29" fmla="*/ 218 h 220"/>
              <a:gd name="T30" fmla="*/ 181 w 294"/>
              <a:gd name="T31" fmla="*/ 218 h 220"/>
              <a:gd name="T32" fmla="*/ 163 w 294"/>
              <a:gd name="T33" fmla="*/ 219 h 220"/>
              <a:gd name="T34" fmla="*/ 146 w 294"/>
              <a:gd name="T35" fmla="*/ 219 h 220"/>
              <a:gd name="T36" fmla="*/ 125 w 294"/>
              <a:gd name="T37" fmla="*/ 219 h 220"/>
              <a:gd name="T38" fmla="*/ 106 w 294"/>
              <a:gd name="T39" fmla="*/ 219 h 220"/>
              <a:gd name="T40" fmla="*/ 76 w 294"/>
              <a:gd name="T41" fmla="*/ 220 h 220"/>
              <a:gd name="T42" fmla="*/ 60 w 294"/>
              <a:gd name="T43" fmla="*/ 220 h 220"/>
              <a:gd name="T44" fmla="*/ 45 w 294"/>
              <a:gd name="T45" fmla="*/ 220 h 220"/>
              <a:gd name="T46" fmla="*/ 24 w 294"/>
              <a:gd name="T47" fmla="*/ 220 h 220"/>
              <a:gd name="T48" fmla="*/ 8 w 294"/>
              <a:gd name="T49" fmla="*/ 220 h 220"/>
              <a:gd name="T50" fmla="*/ 3 w 294"/>
              <a:gd name="T51" fmla="*/ 213 h 220"/>
              <a:gd name="T52" fmla="*/ 2 w 294"/>
              <a:gd name="T53" fmla="*/ 191 h 220"/>
              <a:gd name="T54" fmla="*/ 2 w 294"/>
              <a:gd name="T55" fmla="*/ 176 h 220"/>
              <a:gd name="T56" fmla="*/ 2 w 294"/>
              <a:gd name="T57" fmla="*/ 158 h 220"/>
              <a:gd name="T58" fmla="*/ 2 w 294"/>
              <a:gd name="T59" fmla="*/ 150 h 220"/>
              <a:gd name="T60" fmla="*/ 2 w 294"/>
              <a:gd name="T61" fmla="*/ 116 h 220"/>
              <a:gd name="T62" fmla="*/ 2 w 294"/>
              <a:gd name="T63" fmla="*/ 110 h 220"/>
              <a:gd name="T64" fmla="*/ 0 w 294"/>
              <a:gd name="T65" fmla="*/ 82 h 220"/>
              <a:gd name="T66" fmla="*/ 0 w 294"/>
              <a:gd name="T67" fmla="*/ 75 h 220"/>
              <a:gd name="T68" fmla="*/ 0 w 294"/>
              <a:gd name="T69" fmla="*/ 67 h 220"/>
              <a:gd name="T70" fmla="*/ 2 w 294"/>
              <a:gd name="T71" fmla="*/ 46 h 220"/>
              <a:gd name="T72" fmla="*/ 0 w 294"/>
              <a:gd name="T73" fmla="*/ 39 h 220"/>
              <a:gd name="T74" fmla="*/ 0 w 294"/>
              <a:gd name="T75" fmla="*/ 24 h 220"/>
              <a:gd name="T76" fmla="*/ 0 w 294"/>
              <a:gd name="T77" fmla="*/ 13 h 220"/>
              <a:gd name="T78" fmla="*/ 5 w 294"/>
              <a:gd name="T79" fmla="*/ 5 h 220"/>
              <a:gd name="T80" fmla="*/ 15 w 294"/>
              <a:gd name="T81" fmla="*/ 5 h 220"/>
              <a:gd name="T82" fmla="*/ 32 w 294"/>
              <a:gd name="T83" fmla="*/ 6 h 220"/>
              <a:gd name="T84" fmla="*/ 53 w 294"/>
              <a:gd name="T85" fmla="*/ 5 h 220"/>
              <a:gd name="T86" fmla="*/ 60 w 294"/>
              <a:gd name="T87" fmla="*/ 5 h 220"/>
              <a:gd name="T88" fmla="*/ 66 w 294"/>
              <a:gd name="T89" fmla="*/ 5 h 220"/>
              <a:gd name="T90" fmla="*/ 76 w 294"/>
              <a:gd name="T91" fmla="*/ 5 h 220"/>
              <a:gd name="T92" fmla="*/ 92 w 294"/>
              <a:gd name="T93" fmla="*/ 5 h 220"/>
              <a:gd name="T94" fmla="*/ 109 w 294"/>
              <a:gd name="T95" fmla="*/ 4 h 220"/>
              <a:gd name="T96" fmla="*/ 126 w 294"/>
              <a:gd name="T97" fmla="*/ 4 h 220"/>
              <a:gd name="T98" fmla="*/ 158 w 294"/>
              <a:gd name="T99" fmla="*/ 4 h 220"/>
              <a:gd name="T100" fmla="*/ 183 w 294"/>
              <a:gd name="T101" fmla="*/ 3 h 220"/>
              <a:gd name="T102" fmla="*/ 205 w 294"/>
              <a:gd name="T103" fmla="*/ 3 h 220"/>
              <a:gd name="T104" fmla="*/ 238 w 294"/>
              <a:gd name="T105" fmla="*/ 2 h 220"/>
              <a:gd name="T106" fmla="*/ 248 w 294"/>
              <a:gd name="T107" fmla="*/ 2 h 220"/>
              <a:gd name="T108" fmla="*/ 273 w 294"/>
              <a:gd name="T109" fmla="*/ 2 h 220"/>
              <a:gd name="T110" fmla="*/ 279 w 294"/>
              <a:gd name="T111" fmla="*/ 2 h 220"/>
              <a:gd name="T112" fmla="*/ 286 w 294"/>
              <a:gd name="T113" fmla="*/ 2 h 2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94" h="220">
                <a:moveTo>
                  <a:pt x="290" y="2"/>
                </a:moveTo>
                <a:lnTo>
                  <a:pt x="293" y="0"/>
                </a:lnTo>
                <a:lnTo>
                  <a:pt x="294" y="0"/>
                </a:lnTo>
                <a:lnTo>
                  <a:pt x="293" y="12"/>
                </a:lnTo>
                <a:lnTo>
                  <a:pt x="293" y="16"/>
                </a:lnTo>
                <a:lnTo>
                  <a:pt x="293" y="18"/>
                </a:lnTo>
                <a:lnTo>
                  <a:pt x="292" y="24"/>
                </a:lnTo>
                <a:lnTo>
                  <a:pt x="292" y="26"/>
                </a:lnTo>
                <a:lnTo>
                  <a:pt x="292" y="34"/>
                </a:lnTo>
                <a:lnTo>
                  <a:pt x="291" y="39"/>
                </a:lnTo>
                <a:lnTo>
                  <a:pt x="291" y="50"/>
                </a:lnTo>
                <a:lnTo>
                  <a:pt x="290" y="52"/>
                </a:lnTo>
                <a:lnTo>
                  <a:pt x="290" y="60"/>
                </a:lnTo>
                <a:lnTo>
                  <a:pt x="290" y="61"/>
                </a:lnTo>
                <a:lnTo>
                  <a:pt x="289" y="68"/>
                </a:lnTo>
                <a:lnTo>
                  <a:pt x="289" y="71"/>
                </a:lnTo>
                <a:lnTo>
                  <a:pt x="287" y="79"/>
                </a:lnTo>
                <a:lnTo>
                  <a:pt x="287" y="80"/>
                </a:lnTo>
                <a:lnTo>
                  <a:pt x="287" y="86"/>
                </a:lnTo>
                <a:lnTo>
                  <a:pt x="286" y="94"/>
                </a:lnTo>
                <a:lnTo>
                  <a:pt x="286" y="103"/>
                </a:lnTo>
                <a:lnTo>
                  <a:pt x="285" y="109"/>
                </a:lnTo>
                <a:lnTo>
                  <a:pt x="285" y="111"/>
                </a:lnTo>
                <a:lnTo>
                  <a:pt x="285" y="112"/>
                </a:lnTo>
                <a:lnTo>
                  <a:pt x="285" y="114"/>
                </a:lnTo>
                <a:lnTo>
                  <a:pt x="285" y="116"/>
                </a:lnTo>
                <a:lnTo>
                  <a:pt x="285" y="119"/>
                </a:lnTo>
                <a:lnTo>
                  <a:pt x="284" y="124"/>
                </a:lnTo>
                <a:lnTo>
                  <a:pt x="283" y="134"/>
                </a:lnTo>
                <a:lnTo>
                  <a:pt x="283" y="135"/>
                </a:lnTo>
                <a:lnTo>
                  <a:pt x="283" y="142"/>
                </a:lnTo>
                <a:lnTo>
                  <a:pt x="282" y="146"/>
                </a:lnTo>
                <a:lnTo>
                  <a:pt x="282" y="152"/>
                </a:lnTo>
                <a:lnTo>
                  <a:pt x="282" y="156"/>
                </a:lnTo>
                <a:lnTo>
                  <a:pt x="282" y="157"/>
                </a:lnTo>
                <a:lnTo>
                  <a:pt x="281" y="159"/>
                </a:lnTo>
                <a:lnTo>
                  <a:pt x="281" y="163"/>
                </a:lnTo>
                <a:lnTo>
                  <a:pt x="281" y="167"/>
                </a:lnTo>
                <a:lnTo>
                  <a:pt x="281" y="168"/>
                </a:lnTo>
                <a:lnTo>
                  <a:pt x="279" y="171"/>
                </a:lnTo>
                <a:lnTo>
                  <a:pt x="279" y="178"/>
                </a:lnTo>
                <a:lnTo>
                  <a:pt x="279" y="179"/>
                </a:lnTo>
                <a:lnTo>
                  <a:pt x="279" y="181"/>
                </a:lnTo>
                <a:lnTo>
                  <a:pt x="278" y="186"/>
                </a:lnTo>
                <a:lnTo>
                  <a:pt x="278" y="187"/>
                </a:lnTo>
                <a:lnTo>
                  <a:pt x="278" y="188"/>
                </a:lnTo>
                <a:lnTo>
                  <a:pt x="278" y="194"/>
                </a:lnTo>
                <a:lnTo>
                  <a:pt x="278" y="195"/>
                </a:lnTo>
                <a:lnTo>
                  <a:pt x="278" y="197"/>
                </a:lnTo>
                <a:lnTo>
                  <a:pt x="277" y="199"/>
                </a:lnTo>
                <a:lnTo>
                  <a:pt x="277" y="200"/>
                </a:lnTo>
                <a:lnTo>
                  <a:pt x="277" y="202"/>
                </a:lnTo>
                <a:lnTo>
                  <a:pt x="277" y="203"/>
                </a:lnTo>
                <a:lnTo>
                  <a:pt x="277" y="208"/>
                </a:lnTo>
                <a:lnTo>
                  <a:pt x="276" y="214"/>
                </a:lnTo>
                <a:lnTo>
                  <a:pt x="276" y="216"/>
                </a:lnTo>
                <a:lnTo>
                  <a:pt x="273" y="216"/>
                </a:lnTo>
                <a:lnTo>
                  <a:pt x="262" y="216"/>
                </a:lnTo>
                <a:lnTo>
                  <a:pt x="261" y="216"/>
                </a:lnTo>
                <a:lnTo>
                  <a:pt x="260" y="216"/>
                </a:lnTo>
                <a:lnTo>
                  <a:pt x="255" y="216"/>
                </a:lnTo>
                <a:lnTo>
                  <a:pt x="248" y="216"/>
                </a:lnTo>
                <a:lnTo>
                  <a:pt x="244" y="218"/>
                </a:lnTo>
                <a:lnTo>
                  <a:pt x="243" y="218"/>
                </a:lnTo>
                <a:lnTo>
                  <a:pt x="239" y="218"/>
                </a:lnTo>
                <a:lnTo>
                  <a:pt x="237" y="218"/>
                </a:lnTo>
                <a:lnTo>
                  <a:pt x="232" y="218"/>
                </a:lnTo>
                <a:lnTo>
                  <a:pt x="230" y="218"/>
                </a:lnTo>
                <a:lnTo>
                  <a:pt x="229" y="218"/>
                </a:lnTo>
                <a:lnTo>
                  <a:pt x="226" y="218"/>
                </a:lnTo>
                <a:lnTo>
                  <a:pt x="221" y="218"/>
                </a:lnTo>
                <a:lnTo>
                  <a:pt x="218" y="218"/>
                </a:lnTo>
                <a:lnTo>
                  <a:pt x="216" y="218"/>
                </a:lnTo>
                <a:lnTo>
                  <a:pt x="215" y="218"/>
                </a:lnTo>
                <a:lnTo>
                  <a:pt x="212" y="218"/>
                </a:lnTo>
                <a:lnTo>
                  <a:pt x="204" y="218"/>
                </a:lnTo>
                <a:lnTo>
                  <a:pt x="202" y="218"/>
                </a:lnTo>
                <a:lnTo>
                  <a:pt x="199" y="218"/>
                </a:lnTo>
                <a:lnTo>
                  <a:pt x="197" y="218"/>
                </a:lnTo>
                <a:lnTo>
                  <a:pt x="196" y="218"/>
                </a:lnTo>
                <a:lnTo>
                  <a:pt x="195" y="218"/>
                </a:lnTo>
                <a:lnTo>
                  <a:pt x="194" y="218"/>
                </a:lnTo>
                <a:lnTo>
                  <a:pt x="192" y="218"/>
                </a:lnTo>
                <a:lnTo>
                  <a:pt x="191" y="218"/>
                </a:lnTo>
                <a:lnTo>
                  <a:pt x="190" y="218"/>
                </a:lnTo>
                <a:lnTo>
                  <a:pt x="188" y="218"/>
                </a:lnTo>
                <a:lnTo>
                  <a:pt x="182" y="218"/>
                </a:lnTo>
                <a:lnTo>
                  <a:pt x="181" y="218"/>
                </a:lnTo>
                <a:lnTo>
                  <a:pt x="178" y="218"/>
                </a:lnTo>
                <a:lnTo>
                  <a:pt x="168" y="219"/>
                </a:lnTo>
                <a:lnTo>
                  <a:pt x="165" y="219"/>
                </a:lnTo>
                <a:lnTo>
                  <a:pt x="164" y="219"/>
                </a:lnTo>
                <a:lnTo>
                  <a:pt x="163" y="219"/>
                </a:lnTo>
                <a:lnTo>
                  <a:pt x="160" y="219"/>
                </a:lnTo>
                <a:lnTo>
                  <a:pt x="158" y="219"/>
                </a:lnTo>
                <a:lnTo>
                  <a:pt x="155" y="219"/>
                </a:lnTo>
                <a:lnTo>
                  <a:pt x="152" y="219"/>
                </a:lnTo>
                <a:lnTo>
                  <a:pt x="150" y="219"/>
                </a:lnTo>
                <a:lnTo>
                  <a:pt x="146" y="219"/>
                </a:lnTo>
                <a:lnTo>
                  <a:pt x="143" y="219"/>
                </a:lnTo>
                <a:lnTo>
                  <a:pt x="140" y="219"/>
                </a:lnTo>
                <a:lnTo>
                  <a:pt x="138" y="219"/>
                </a:lnTo>
                <a:lnTo>
                  <a:pt x="136" y="219"/>
                </a:lnTo>
                <a:lnTo>
                  <a:pt x="132" y="219"/>
                </a:lnTo>
                <a:lnTo>
                  <a:pt x="131" y="219"/>
                </a:lnTo>
                <a:lnTo>
                  <a:pt x="125" y="219"/>
                </a:lnTo>
                <a:lnTo>
                  <a:pt x="119" y="219"/>
                </a:lnTo>
                <a:lnTo>
                  <a:pt x="116" y="219"/>
                </a:lnTo>
                <a:lnTo>
                  <a:pt x="115" y="219"/>
                </a:lnTo>
                <a:lnTo>
                  <a:pt x="110" y="219"/>
                </a:lnTo>
                <a:lnTo>
                  <a:pt x="109" y="219"/>
                </a:lnTo>
                <a:lnTo>
                  <a:pt x="108" y="219"/>
                </a:lnTo>
                <a:lnTo>
                  <a:pt x="106" y="219"/>
                </a:lnTo>
                <a:lnTo>
                  <a:pt x="94" y="219"/>
                </a:lnTo>
                <a:lnTo>
                  <a:pt x="92" y="219"/>
                </a:lnTo>
                <a:lnTo>
                  <a:pt x="88" y="220"/>
                </a:lnTo>
                <a:lnTo>
                  <a:pt x="86" y="220"/>
                </a:lnTo>
                <a:lnTo>
                  <a:pt x="83" y="220"/>
                </a:lnTo>
                <a:lnTo>
                  <a:pt x="79" y="220"/>
                </a:lnTo>
                <a:lnTo>
                  <a:pt x="76" y="220"/>
                </a:lnTo>
                <a:lnTo>
                  <a:pt x="75" y="220"/>
                </a:lnTo>
                <a:lnTo>
                  <a:pt x="68" y="220"/>
                </a:lnTo>
                <a:lnTo>
                  <a:pt x="66" y="220"/>
                </a:lnTo>
                <a:lnTo>
                  <a:pt x="63" y="220"/>
                </a:lnTo>
                <a:lnTo>
                  <a:pt x="61" y="220"/>
                </a:lnTo>
                <a:lnTo>
                  <a:pt x="60" y="220"/>
                </a:lnTo>
                <a:lnTo>
                  <a:pt x="56" y="220"/>
                </a:lnTo>
                <a:lnTo>
                  <a:pt x="54" y="220"/>
                </a:lnTo>
                <a:lnTo>
                  <a:pt x="47" y="220"/>
                </a:lnTo>
                <a:lnTo>
                  <a:pt x="46" y="220"/>
                </a:lnTo>
                <a:lnTo>
                  <a:pt x="45" y="220"/>
                </a:lnTo>
                <a:lnTo>
                  <a:pt x="40" y="220"/>
                </a:lnTo>
                <a:lnTo>
                  <a:pt x="36" y="220"/>
                </a:lnTo>
                <a:lnTo>
                  <a:pt x="31" y="220"/>
                </a:lnTo>
                <a:lnTo>
                  <a:pt x="28" y="220"/>
                </a:lnTo>
                <a:lnTo>
                  <a:pt x="24" y="220"/>
                </a:lnTo>
                <a:lnTo>
                  <a:pt x="23" y="220"/>
                </a:lnTo>
                <a:lnTo>
                  <a:pt x="20" y="220"/>
                </a:lnTo>
                <a:lnTo>
                  <a:pt x="18" y="220"/>
                </a:lnTo>
                <a:lnTo>
                  <a:pt x="15" y="220"/>
                </a:lnTo>
                <a:lnTo>
                  <a:pt x="13" y="220"/>
                </a:lnTo>
                <a:lnTo>
                  <a:pt x="8" y="220"/>
                </a:lnTo>
                <a:lnTo>
                  <a:pt x="5" y="220"/>
                </a:lnTo>
                <a:lnTo>
                  <a:pt x="3" y="220"/>
                </a:lnTo>
                <a:lnTo>
                  <a:pt x="3" y="216"/>
                </a:lnTo>
                <a:lnTo>
                  <a:pt x="3" y="213"/>
                </a:lnTo>
                <a:lnTo>
                  <a:pt x="3" y="212"/>
                </a:lnTo>
                <a:lnTo>
                  <a:pt x="2" y="206"/>
                </a:lnTo>
                <a:lnTo>
                  <a:pt x="2" y="202"/>
                </a:lnTo>
                <a:lnTo>
                  <a:pt x="2" y="199"/>
                </a:lnTo>
                <a:lnTo>
                  <a:pt x="2" y="197"/>
                </a:lnTo>
                <a:lnTo>
                  <a:pt x="2" y="196"/>
                </a:lnTo>
                <a:lnTo>
                  <a:pt x="2" y="191"/>
                </a:lnTo>
                <a:lnTo>
                  <a:pt x="2" y="190"/>
                </a:lnTo>
                <a:lnTo>
                  <a:pt x="2" y="187"/>
                </a:lnTo>
                <a:lnTo>
                  <a:pt x="2" y="184"/>
                </a:lnTo>
                <a:lnTo>
                  <a:pt x="2" y="183"/>
                </a:lnTo>
                <a:lnTo>
                  <a:pt x="2" y="180"/>
                </a:lnTo>
                <a:lnTo>
                  <a:pt x="2" y="176"/>
                </a:lnTo>
                <a:lnTo>
                  <a:pt x="2" y="175"/>
                </a:lnTo>
                <a:lnTo>
                  <a:pt x="2" y="171"/>
                </a:lnTo>
                <a:lnTo>
                  <a:pt x="2" y="166"/>
                </a:lnTo>
                <a:lnTo>
                  <a:pt x="2" y="163"/>
                </a:lnTo>
                <a:lnTo>
                  <a:pt x="2" y="158"/>
                </a:lnTo>
                <a:lnTo>
                  <a:pt x="2" y="157"/>
                </a:lnTo>
                <a:lnTo>
                  <a:pt x="2" y="155"/>
                </a:lnTo>
                <a:lnTo>
                  <a:pt x="2" y="154"/>
                </a:lnTo>
                <a:lnTo>
                  <a:pt x="2" y="151"/>
                </a:lnTo>
                <a:lnTo>
                  <a:pt x="2" y="150"/>
                </a:lnTo>
                <a:lnTo>
                  <a:pt x="2" y="146"/>
                </a:lnTo>
                <a:lnTo>
                  <a:pt x="2" y="142"/>
                </a:lnTo>
                <a:lnTo>
                  <a:pt x="2" y="140"/>
                </a:lnTo>
                <a:lnTo>
                  <a:pt x="2" y="134"/>
                </a:lnTo>
                <a:lnTo>
                  <a:pt x="2" y="128"/>
                </a:lnTo>
                <a:lnTo>
                  <a:pt x="2" y="124"/>
                </a:lnTo>
                <a:lnTo>
                  <a:pt x="2" y="116"/>
                </a:lnTo>
                <a:lnTo>
                  <a:pt x="2" y="115"/>
                </a:lnTo>
                <a:lnTo>
                  <a:pt x="2" y="114"/>
                </a:lnTo>
                <a:lnTo>
                  <a:pt x="2" y="112"/>
                </a:lnTo>
                <a:lnTo>
                  <a:pt x="2" y="111"/>
                </a:lnTo>
                <a:lnTo>
                  <a:pt x="2" y="110"/>
                </a:lnTo>
                <a:lnTo>
                  <a:pt x="2" y="104"/>
                </a:lnTo>
                <a:lnTo>
                  <a:pt x="2" y="100"/>
                </a:lnTo>
                <a:lnTo>
                  <a:pt x="2" y="95"/>
                </a:lnTo>
                <a:lnTo>
                  <a:pt x="2" y="93"/>
                </a:lnTo>
                <a:lnTo>
                  <a:pt x="2" y="86"/>
                </a:lnTo>
                <a:lnTo>
                  <a:pt x="0" y="82"/>
                </a:lnTo>
                <a:lnTo>
                  <a:pt x="0" y="80"/>
                </a:lnTo>
                <a:lnTo>
                  <a:pt x="0" y="78"/>
                </a:lnTo>
                <a:lnTo>
                  <a:pt x="0" y="76"/>
                </a:lnTo>
                <a:lnTo>
                  <a:pt x="0" y="75"/>
                </a:lnTo>
                <a:lnTo>
                  <a:pt x="0" y="72"/>
                </a:lnTo>
                <a:lnTo>
                  <a:pt x="0" y="69"/>
                </a:lnTo>
                <a:lnTo>
                  <a:pt x="0" y="68"/>
                </a:lnTo>
                <a:lnTo>
                  <a:pt x="0" y="67"/>
                </a:lnTo>
                <a:lnTo>
                  <a:pt x="0" y="66"/>
                </a:lnTo>
                <a:lnTo>
                  <a:pt x="2" y="60"/>
                </a:lnTo>
                <a:lnTo>
                  <a:pt x="2" y="51"/>
                </a:lnTo>
                <a:lnTo>
                  <a:pt x="2" y="46"/>
                </a:lnTo>
                <a:lnTo>
                  <a:pt x="2" y="45"/>
                </a:lnTo>
                <a:lnTo>
                  <a:pt x="0" y="40"/>
                </a:lnTo>
                <a:lnTo>
                  <a:pt x="0" y="39"/>
                </a:lnTo>
                <a:lnTo>
                  <a:pt x="0" y="37"/>
                </a:lnTo>
                <a:lnTo>
                  <a:pt x="0" y="34"/>
                </a:lnTo>
                <a:lnTo>
                  <a:pt x="0" y="24"/>
                </a:lnTo>
                <a:lnTo>
                  <a:pt x="0" y="20"/>
                </a:lnTo>
                <a:lnTo>
                  <a:pt x="0" y="19"/>
                </a:lnTo>
                <a:lnTo>
                  <a:pt x="0" y="14"/>
                </a:lnTo>
                <a:lnTo>
                  <a:pt x="0" y="13"/>
                </a:lnTo>
                <a:lnTo>
                  <a:pt x="0" y="5"/>
                </a:lnTo>
                <a:lnTo>
                  <a:pt x="3" y="5"/>
                </a:lnTo>
                <a:lnTo>
                  <a:pt x="4" y="5"/>
                </a:lnTo>
                <a:lnTo>
                  <a:pt x="5" y="5"/>
                </a:lnTo>
                <a:lnTo>
                  <a:pt x="6" y="5"/>
                </a:lnTo>
                <a:lnTo>
                  <a:pt x="8" y="5"/>
                </a:lnTo>
                <a:lnTo>
                  <a:pt x="11" y="5"/>
                </a:lnTo>
                <a:lnTo>
                  <a:pt x="15" y="5"/>
                </a:lnTo>
                <a:lnTo>
                  <a:pt x="20" y="5"/>
                </a:lnTo>
                <a:lnTo>
                  <a:pt x="21" y="5"/>
                </a:lnTo>
                <a:lnTo>
                  <a:pt x="27" y="6"/>
                </a:lnTo>
                <a:lnTo>
                  <a:pt x="28" y="6"/>
                </a:lnTo>
                <a:lnTo>
                  <a:pt x="30" y="5"/>
                </a:lnTo>
                <a:lnTo>
                  <a:pt x="31" y="5"/>
                </a:lnTo>
                <a:lnTo>
                  <a:pt x="32" y="6"/>
                </a:lnTo>
                <a:lnTo>
                  <a:pt x="34" y="6"/>
                </a:lnTo>
                <a:lnTo>
                  <a:pt x="40" y="5"/>
                </a:lnTo>
                <a:lnTo>
                  <a:pt x="43" y="5"/>
                </a:lnTo>
                <a:lnTo>
                  <a:pt x="44" y="5"/>
                </a:lnTo>
                <a:lnTo>
                  <a:pt x="45" y="5"/>
                </a:lnTo>
                <a:lnTo>
                  <a:pt x="53" y="5"/>
                </a:lnTo>
                <a:lnTo>
                  <a:pt x="54" y="5"/>
                </a:lnTo>
                <a:lnTo>
                  <a:pt x="56" y="5"/>
                </a:lnTo>
                <a:lnTo>
                  <a:pt x="59" y="5"/>
                </a:lnTo>
                <a:lnTo>
                  <a:pt x="60" y="5"/>
                </a:lnTo>
                <a:lnTo>
                  <a:pt x="61" y="5"/>
                </a:lnTo>
                <a:lnTo>
                  <a:pt x="62" y="5"/>
                </a:lnTo>
                <a:lnTo>
                  <a:pt x="64" y="5"/>
                </a:lnTo>
                <a:lnTo>
                  <a:pt x="66" y="5"/>
                </a:lnTo>
                <a:lnTo>
                  <a:pt x="67" y="5"/>
                </a:lnTo>
                <a:lnTo>
                  <a:pt x="68" y="5"/>
                </a:lnTo>
                <a:lnTo>
                  <a:pt x="70" y="5"/>
                </a:lnTo>
                <a:lnTo>
                  <a:pt x="76" y="5"/>
                </a:lnTo>
                <a:lnTo>
                  <a:pt x="77" y="5"/>
                </a:lnTo>
                <a:lnTo>
                  <a:pt x="85" y="5"/>
                </a:lnTo>
                <a:lnTo>
                  <a:pt x="86" y="5"/>
                </a:lnTo>
                <a:lnTo>
                  <a:pt x="91" y="5"/>
                </a:lnTo>
                <a:lnTo>
                  <a:pt x="92" y="5"/>
                </a:lnTo>
                <a:lnTo>
                  <a:pt x="93" y="5"/>
                </a:lnTo>
                <a:lnTo>
                  <a:pt x="101" y="5"/>
                </a:lnTo>
                <a:lnTo>
                  <a:pt x="102" y="5"/>
                </a:lnTo>
                <a:lnTo>
                  <a:pt x="107" y="4"/>
                </a:lnTo>
                <a:lnTo>
                  <a:pt x="108" y="4"/>
                </a:lnTo>
                <a:lnTo>
                  <a:pt x="109" y="4"/>
                </a:lnTo>
                <a:lnTo>
                  <a:pt x="110" y="4"/>
                </a:lnTo>
                <a:lnTo>
                  <a:pt x="112" y="4"/>
                </a:lnTo>
                <a:lnTo>
                  <a:pt x="117" y="4"/>
                </a:lnTo>
                <a:lnTo>
                  <a:pt x="118" y="4"/>
                </a:lnTo>
                <a:lnTo>
                  <a:pt x="126" y="4"/>
                </a:lnTo>
                <a:lnTo>
                  <a:pt x="133" y="4"/>
                </a:lnTo>
                <a:lnTo>
                  <a:pt x="138" y="4"/>
                </a:lnTo>
                <a:lnTo>
                  <a:pt x="139" y="4"/>
                </a:lnTo>
                <a:lnTo>
                  <a:pt x="150" y="4"/>
                </a:lnTo>
                <a:lnTo>
                  <a:pt x="154" y="4"/>
                </a:lnTo>
                <a:lnTo>
                  <a:pt x="158" y="4"/>
                </a:lnTo>
                <a:lnTo>
                  <a:pt x="162" y="4"/>
                </a:lnTo>
                <a:lnTo>
                  <a:pt x="165" y="4"/>
                </a:lnTo>
                <a:lnTo>
                  <a:pt x="174" y="3"/>
                </a:lnTo>
                <a:lnTo>
                  <a:pt x="179" y="3"/>
                </a:lnTo>
                <a:lnTo>
                  <a:pt x="180" y="3"/>
                </a:lnTo>
                <a:lnTo>
                  <a:pt x="182" y="3"/>
                </a:lnTo>
                <a:lnTo>
                  <a:pt x="183" y="3"/>
                </a:lnTo>
                <a:lnTo>
                  <a:pt x="184" y="3"/>
                </a:lnTo>
                <a:lnTo>
                  <a:pt x="190" y="3"/>
                </a:lnTo>
                <a:lnTo>
                  <a:pt x="191" y="3"/>
                </a:lnTo>
                <a:lnTo>
                  <a:pt x="197" y="3"/>
                </a:lnTo>
                <a:lnTo>
                  <a:pt x="202" y="3"/>
                </a:lnTo>
                <a:lnTo>
                  <a:pt x="205" y="3"/>
                </a:lnTo>
                <a:lnTo>
                  <a:pt x="208" y="3"/>
                </a:lnTo>
                <a:lnTo>
                  <a:pt x="215" y="3"/>
                </a:lnTo>
                <a:lnTo>
                  <a:pt x="216" y="3"/>
                </a:lnTo>
                <a:lnTo>
                  <a:pt x="223" y="3"/>
                </a:lnTo>
                <a:lnTo>
                  <a:pt x="226" y="3"/>
                </a:lnTo>
                <a:lnTo>
                  <a:pt x="228" y="3"/>
                </a:lnTo>
                <a:lnTo>
                  <a:pt x="238" y="2"/>
                </a:lnTo>
                <a:lnTo>
                  <a:pt x="239" y="2"/>
                </a:lnTo>
                <a:lnTo>
                  <a:pt x="242" y="2"/>
                </a:lnTo>
                <a:lnTo>
                  <a:pt x="248" y="2"/>
                </a:lnTo>
                <a:lnTo>
                  <a:pt x="250" y="2"/>
                </a:lnTo>
                <a:lnTo>
                  <a:pt x="258" y="2"/>
                </a:lnTo>
                <a:lnTo>
                  <a:pt x="265" y="2"/>
                </a:lnTo>
                <a:lnTo>
                  <a:pt x="268" y="2"/>
                </a:lnTo>
                <a:lnTo>
                  <a:pt x="270" y="2"/>
                </a:lnTo>
                <a:lnTo>
                  <a:pt x="271" y="2"/>
                </a:lnTo>
                <a:lnTo>
                  <a:pt x="273" y="2"/>
                </a:lnTo>
                <a:lnTo>
                  <a:pt x="274" y="2"/>
                </a:lnTo>
                <a:lnTo>
                  <a:pt x="276" y="2"/>
                </a:lnTo>
                <a:lnTo>
                  <a:pt x="277" y="2"/>
                </a:lnTo>
                <a:lnTo>
                  <a:pt x="279" y="2"/>
                </a:lnTo>
                <a:lnTo>
                  <a:pt x="281" y="2"/>
                </a:lnTo>
                <a:lnTo>
                  <a:pt x="282" y="2"/>
                </a:lnTo>
                <a:lnTo>
                  <a:pt x="283" y="2"/>
                </a:lnTo>
                <a:lnTo>
                  <a:pt x="285" y="2"/>
                </a:lnTo>
                <a:lnTo>
                  <a:pt x="286" y="2"/>
                </a:lnTo>
                <a:lnTo>
                  <a:pt x="287" y="0"/>
                </a:lnTo>
                <a:lnTo>
                  <a:pt x="289" y="2"/>
                </a:lnTo>
                <a:lnTo>
                  <a:pt x="290" y="2"/>
                </a:lnTo>
                <a:close/>
              </a:path>
            </a:pathLst>
          </a:custGeom>
          <a:solidFill>
            <a:srgbClr val="FF6600"/>
          </a:solidFill>
          <a:ln w="3175">
            <a:solidFill>
              <a:schemeClr val="tx1">
                <a:lumMod val="95000"/>
                <a:lumOff val="5000"/>
              </a:schemeClr>
            </a:solidFill>
            <a:prstDash val="solid"/>
            <a:round/>
            <a:headEnd/>
            <a:tailEnd/>
          </a:ln>
        </p:spPr>
        <p:txBody>
          <a:bodyPr/>
          <a:lstStyle/>
          <a:p>
            <a:endParaRPr lang="en-US" dirty="0"/>
          </a:p>
        </p:txBody>
      </p:sp>
      <p:sp>
        <p:nvSpPr>
          <p:cNvPr id="158" name="Freeform 158"/>
          <p:cNvSpPr>
            <a:spLocks/>
          </p:cNvSpPr>
          <p:nvPr/>
        </p:nvSpPr>
        <p:spPr bwMode="auto">
          <a:xfrm>
            <a:off x="6359874" y="3440450"/>
            <a:ext cx="710878" cy="486015"/>
          </a:xfrm>
          <a:custGeom>
            <a:avLst/>
            <a:gdLst>
              <a:gd name="T0" fmla="*/ 273 w 274"/>
              <a:gd name="T1" fmla="*/ 19 h 221"/>
              <a:gd name="T2" fmla="*/ 271 w 274"/>
              <a:gd name="T3" fmla="*/ 32 h 221"/>
              <a:gd name="T4" fmla="*/ 269 w 274"/>
              <a:gd name="T5" fmla="*/ 55 h 221"/>
              <a:gd name="T6" fmla="*/ 268 w 274"/>
              <a:gd name="T7" fmla="*/ 60 h 221"/>
              <a:gd name="T8" fmla="*/ 267 w 274"/>
              <a:gd name="T9" fmla="*/ 79 h 221"/>
              <a:gd name="T10" fmla="*/ 266 w 274"/>
              <a:gd name="T11" fmla="*/ 99 h 221"/>
              <a:gd name="T12" fmla="*/ 264 w 274"/>
              <a:gd name="T13" fmla="*/ 112 h 221"/>
              <a:gd name="T14" fmla="*/ 264 w 274"/>
              <a:gd name="T15" fmla="*/ 123 h 221"/>
              <a:gd name="T16" fmla="*/ 260 w 274"/>
              <a:gd name="T17" fmla="*/ 148 h 221"/>
              <a:gd name="T18" fmla="*/ 258 w 274"/>
              <a:gd name="T19" fmla="*/ 180 h 221"/>
              <a:gd name="T20" fmla="*/ 256 w 274"/>
              <a:gd name="T21" fmla="*/ 200 h 221"/>
              <a:gd name="T22" fmla="*/ 255 w 274"/>
              <a:gd name="T23" fmla="*/ 214 h 221"/>
              <a:gd name="T24" fmla="*/ 244 w 274"/>
              <a:gd name="T25" fmla="*/ 216 h 221"/>
              <a:gd name="T26" fmla="*/ 219 w 274"/>
              <a:gd name="T27" fmla="*/ 216 h 221"/>
              <a:gd name="T28" fmla="*/ 194 w 274"/>
              <a:gd name="T29" fmla="*/ 218 h 221"/>
              <a:gd name="T30" fmla="*/ 178 w 274"/>
              <a:gd name="T31" fmla="*/ 218 h 221"/>
              <a:gd name="T32" fmla="*/ 154 w 274"/>
              <a:gd name="T33" fmla="*/ 219 h 221"/>
              <a:gd name="T34" fmla="*/ 137 w 274"/>
              <a:gd name="T35" fmla="*/ 219 h 221"/>
              <a:gd name="T36" fmla="*/ 122 w 274"/>
              <a:gd name="T37" fmla="*/ 219 h 221"/>
              <a:gd name="T38" fmla="*/ 117 w 274"/>
              <a:gd name="T39" fmla="*/ 219 h 221"/>
              <a:gd name="T40" fmla="*/ 106 w 274"/>
              <a:gd name="T41" fmla="*/ 220 h 221"/>
              <a:gd name="T42" fmla="*/ 99 w 274"/>
              <a:gd name="T43" fmla="*/ 220 h 221"/>
              <a:gd name="T44" fmla="*/ 89 w 274"/>
              <a:gd name="T45" fmla="*/ 220 h 221"/>
              <a:gd name="T46" fmla="*/ 84 w 274"/>
              <a:gd name="T47" fmla="*/ 220 h 221"/>
              <a:gd name="T48" fmla="*/ 75 w 274"/>
              <a:gd name="T49" fmla="*/ 220 h 221"/>
              <a:gd name="T50" fmla="*/ 51 w 274"/>
              <a:gd name="T51" fmla="*/ 220 h 221"/>
              <a:gd name="T52" fmla="*/ 28 w 274"/>
              <a:gd name="T53" fmla="*/ 221 h 221"/>
              <a:gd name="T54" fmla="*/ 12 w 274"/>
              <a:gd name="T55" fmla="*/ 221 h 221"/>
              <a:gd name="T56" fmla="*/ 2 w 274"/>
              <a:gd name="T57" fmla="*/ 214 h 221"/>
              <a:gd name="T58" fmla="*/ 2 w 274"/>
              <a:gd name="T59" fmla="*/ 208 h 221"/>
              <a:gd name="T60" fmla="*/ 2 w 274"/>
              <a:gd name="T61" fmla="*/ 198 h 221"/>
              <a:gd name="T62" fmla="*/ 2 w 274"/>
              <a:gd name="T63" fmla="*/ 184 h 221"/>
              <a:gd name="T64" fmla="*/ 2 w 274"/>
              <a:gd name="T65" fmla="*/ 171 h 221"/>
              <a:gd name="T66" fmla="*/ 2 w 274"/>
              <a:gd name="T67" fmla="*/ 159 h 221"/>
              <a:gd name="T68" fmla="*/ 2 w 274"/>
              <a:gd name="T69" fmla="*/ 147 h 221"/>
              <a:gd name="T70" fmla="*/ 1 w 274"/>
              <a:gd name="T71" fmla="*/ 131 h 221"/>
              <a:gd name="T72" fmla="*/ 1 w 274"/>
              <a:gd name="T73" fmla="*/ 114 h 221"/>
              <a:gd name="T74" fmla="*/ 1 w 274"/>
              <a:gd name="T75" fmla="*/ 75 h 221"/>
              <a:gd name="T76" fmla="*/ 1 w 274"/>
              <a:gd name="T77" fmla="*/ 59 h 221"/>
              <a:gd name="T78" fmla="*/ 0 w 274"/>
              <a:gd name="T79" fmla="*/ 42 h 221"/>
              <a:gd name="T80" fmla="*/ 0 w 274"/>
              <a:gd name="T81" fmla="*/ 31 h 221"/>
              <a:gd name="T82" fmla="*/ 0 w 274"/>
              <a:gd name="T83" fmla="*/ 13 h 221"/>
              <a:gd name="T84" fmla="*/ 11 w 274"/>
              <a:gd name="T85" fmla="*/ 4 h 221"/>
              <a:gd name="T86" fmla="*/ 22 w 274"/>
              <a:gd name="T87" fmla="*/ 4 h 221"/>
              <a:gd name="T88" fmla="*/ 43 w 274"/>
              <a:gd name="T89" fmla="*/ 4 h 221"/>
              <a:gd name="T90" fmla="*/ 54 w 274"/>
              <a:gd name="T91" fmla="*/ 4 h 221"/>
              <a:gd name="T92" fmla="*/ 66 w 274"/>
              <a:gd name="T93" fmla="*/ 4 h 221"/>
              <a:gd name="T94" fmla="*/ 84 w 274"/>
              <a:gd name="T95" fmla="*/ 4 h 221"/>
              <a:gd name="T96" fmla="*/ 107 w 274"/>
              <a:gd name="T97" fmla="*/ 3 h 221"/>
              <a:gd name="T98" fmla="*/ 129 w 274"/>
              <a:gd name="T99" fmla="*/ 3 h 221"/>
              <a:gd name="T100" fmla="*/ 144 w 274"/>
              <a:gd name="T101" fmla="*/ 3 h 221"/>
              <a:gd name="T102" fmla="*/ 158 w 274"/>
              <a:gd name="T103" fmla="*/ 3 h 221"/>
              <a:gd name="T104" fmla="*/ 166 w 274"/>
              <a:gd name="T105" fmla="*/ 3 h 221"/>
              <a:gd name="T106" fmla="*/ 188 w 274"/>
              <a:gd name="T107" fmla="*/ 2 h 221"/>
              <a:gd name="T108" fmla="*/ 193 w 274"/>
              <a:gd name="T109" fmla="*/ 2 h 221"/>
              <a:gd name="T110" fmla="*/ 200 w 274"/>
              <a:gd name="T111" fmla="*/ 2 h 221"/>
              <a:gd name="T112" fmla="*/ 216 w 274"/>
              <a:gd name="T113" fmla="*/ 2 h 221"/>
              <a:gd name="T114" fmla="*/ 227 w 274"/>
              <a:gd name="T115" fmla="*/ 2 h 221"/>
              <a:gd name="T116" fmla="*/ 241 w 274"/>
              <a:gd name="T117" fmla="*/ 2 h 221"/>
              <a:gd name="T118" fmla="*/ 258 w 274"/>
              <a:gd name="T119" fmla="*/ 0 h 221"/>
              <a:gd name="T120" fmla="*/ 260 w 274"/>
              <a:gd name="T121" fmla="*/ 0 h 2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74" h="221">
                <a:moveTo>
                  <a:pt x="274" y="0"/>
                </a:moveTo>
                <a:lnTo>
                  <a:pt x="274" y="6"/>
                </a:lnTo>
                <a:lnTo>
                  <a:pt x="273" y="11"/>
                </a:lnTo>
                <a:lnTo>
                  <a:pt x="273" y="12"/>
                </a:lnTo>
                <a:lnTo>
                  <a:pt x="273" y="15"/>
                </a:lnTo>
                <a:lnTo>
                  <a:pt x="273" y="19"/>
                </a:lnTo>
                <a:lnTo>
                  <a:pt x="273" y="20"/>
                </a:lnTo>
                <a:lnTo>
                  <a:pt x="272" y="26"/>
                </a:lnTo>
                <a:lnTo>
                  <a:pt x="272" y="28"/>
                </a:lnTo>
                <a:lnTo>
                  <a:pt x="272" y="30"/>
                </a:lnTo>
                <a:lnTo>
                  <a:pt x="272" y="31"/>
                </a:lnTo>
                <a:lnTo>
                  <a:pt x="271" y="32"/>
                </a:lnTo>
                <a:lnTo>
                  <a:pt x="271" y="39"/>
                </a:lnTo>
                <a:lnTo>
                  <a:pt x="271" y="44"/>
                </a:lnTo>
                <a:lnTo>
                  <a:pt x="269" y="48"/>
                </a:lnTo>
                <a:lnTo>
                  <a:pt x="269" y="54"/>
                </a:lnTo>
                <a:lnTo>
                  <a:pt x="269" y="55"/>
                </a:lnTo>
                <a:lnTo>
                  <a:pt x="269" y="56"/>
                </a:lnTo>
                <a:lnTo>
                  <a:pt x="269" y="58"/>
                </a:lnTo>
                <a:lnTo>
                  <a:pt x="268" y="60"/>
                </a:lnTo>
                <a:lnTo>
                  <a:pt x="268" y="64"/>
                </a:lnTo>
                <a:lnTo>
                  <a:pt x="268" y="66"/>
                </a:lnTo>
                <a:lnTo>
                  <a:pt x="267" y="72"/>
                </a:lnTo>
                <a:lnTo>
                  <a:pt x="267" y="77"/>
                </a:lnTo>
                <a:lnTo>
                  <a:pt x="267" y="79"/>
                </a:lnTo>
                <a:lnTo>
                  <a:pt x="267" y="80"/>
                </a:lnTo>
                <a:lnTo>
                  <a:pt x="266" y="87"/>
                </a:lnTo>
                <a:lnTo>
                  <a:pt x="266" y="93"/>
                </a:lnTo>
                <a:lnTo>
                  <a:pt x="266" y="94"/>
                </a:lnTo>
                <a:lnTo>
                  <a:pt x="266" y="99"/>
                </a:lnTo>
                <a:lnTo>
                  <a:pt x="265" y="100"/>
                </a:lnTo>
                <a:lnTo>
                  <a:pt x="265" y="103"/>
                </a:lnTo>
                <a:lnTo>
                  <a:pt x="265" y="107"/>
                </a:lnTo>
                <a:lnTo>
                  <a:pt x="265" y="109"/>
                </a:lnTo>
                <a:lnTo>
                  <a:pt x="265" y="111"/>
                </a:lnTo>
                <a:lnTo>
                  <a:pt x="264" y="112"/>
                </a:lnTo>
                <a:lnTo>
                  <a:pt x="264" y="116"/>
                </a:lnTo>
                <a:lnTo>
                  <a:pt x="264" y="119"/>
                </a:lnTo>
                <a:lnTo>
                  <a:pt x="264" y="120"/>
                </a:lnTo>
                <a:lnTo>
                  <a:pt x="264" y="122"/>
                </a:lnTo>
                <a:lnTo>
                  <a:pt x="264" y="123"/>
                </a:lnTo>
                <a:lnTo>
                  <a:pt x="263" y="126"/>
                </a:lnTo>
                <a:lnTo>
                  <a:pt x="263" y="131"/>
                </a:lnTo>
                <a:lnTo>
                  <a:pt x="263" y="132"/>
                </a:lnTo>
                <a:lnTo>
                  <a:pt x="261" y="141"/>
                </a:lnTo>
                <a:lnTo>
                  <a:pt x="260" y="148"/>
                </a:lnTo>
                <a:lnTo>
                  <a:pt x="260" y="149"/>
                </a:lnTo>
                <a:lnTo>
                  <a:pt x="260" y="152"/>
                </a:lnTo>
                <a:lnTo>
                  <a:pt x="259" y="164"/>
                </a:lnTo>
                <a:lnTo>
                  <a:pt x="259" y="166"/>
                </a:lnTo>
                <a:lnTo>
                  <a:pt x="258" y="173"/>
                </a:lnTo>
                <a:lnTo>
                  <a:pt x="258" y="180"/>
                </a:lnTo>
                <a:lnTo>
                  <a:pt x="257" y="186"/>
                </a:lnTo>
                <a:lnTo>
                  <a:pt x="257" y="189"/>
                </a:lnTo>
                <a:lnTo>
                  <a:pt x="257" y="191"/>
                </a:lnTo>
                <a:lnTo>
                  <a:pt x="256" y="199"/>
                </a:lnTo>
                <a:lnTo>
                  <a:pt x="256" y="200"/>
                </a:lnTo>
                <a:lnTo>
                  <a:pt x="256" y="202"/>
                </a:lnTo>
                <a:lnTo>
                  <a:pt x="256" y="203"/>
                </a:lnTo>
                <a:lnTo>
                  <a:pt x="256" y="208"/>
                </a:lnTo>
                <a:lnTo>
                  <a:pt x="255" y="212"/>
                </a:lnTo>
                <a:lnTo>
                  <a:pt x="255" y="213"/>
                </a:lnTo>
                <a:lnTo>
                  <a:pt x="255" y="214"/>
                </a:lnTo>
                <a:lnTo>
                  <a:pt x="255" y="215"/>
                </a:lnTo>
                <a:lnTo>
                  <a:pt x="255" y="216"/>
                </a:lnTo>
                <a:lnTo>
                  <a:pt x="253" y="216"/>
                </a:lnTo>
                <a:lnTo>
                  <a:pt x="245" y="216"/>
                </a:lnTo>
                <a:lnTo>
                  <a:pt x="244" y="216"/>
                </a:lnTo>
                <a:lnTo>
                  <a:pt x="243" y="216"/>
                </a:lnTo>
                <a:lnTo>
                  <a:pt x="238" y="216"/>
                </a:lnTo>
                <a:lnTo>
                  <a:pt x="234" y="216"/>
                </a:lnTo>
                <a:lnTo>
                  <a:pt x="229" y="216"/>
                </a:lnTo>
                <a:lnTo>
                  <a:pt x="224" y="216"/>
                </a:lnTo>
                <a:lnTo>
                  <a:pt x="219" y="216"/>
                </a:lnTo>
                <a:lnTo>
                  <a:pt x="217" y="218"/>
                </a:lnTo>
                <a:lnTo>
                  <a:pt x="211" y="218"/>
                </a:lnTo>
                <a:lnTo>
                  <a:pt x="208" y="218"/>
                </a:lnTo>
                <a:lnTo>
                  <a:pt x="196" y="218"/>
                </a:lnTo>
                <a:lnTo>
                  <a:pt x="194" y="218"/>
                </a:lnTo>
                <a:lnTo>
                  <a:pt x="188" y="218"/>
                </a:lnTo>
                <a:lnTo>
                  <a:pt x="180" y="218"/>
                </a:lnTo>
                <a:lnTo>
                  <a:pt x="179" y="218"/>
                </a:lnTo>
                <a:lnTo>
                  <a:pt x="178" y="218"/>
                </a:lnTo>
                <a:lnTo>
                  <a:pt x="177" y="218"/>
                </a:lnTo>
                <a:lnTo>
                  <a:pt x="172" y="218"/>
                </a:lnTo>
                <a:lnTo>
                  <a:pt x="165" y="218"/>
                </a:lnTo>
                <a:lnTo>
                  <a:pt x="164" y="218"/>
                </a:lnTo>
                <a:lnTo>
                  <a:pt x="154" y="219"/>
                </a:lnTo>
                <a:lnTo>
                  <a:pt x="153" y="219"/>
                </a:lnTo>
                <a:lnTo>
                  <a:pt x="149" y="219"/>
                </a:lnTo>
                <a:lnTo>
                  <a:pt x="146" y="219"/>
                </a:lnTo>
                <a:lnTo>
                  <a:pt x="139" y="219"/>
                </a:lnTo>
                <a:lnTo>
                  <a:pt x="137" y="219"/>
                </a:lnTo>
                <a:lnTo>
                  <a:pt x="134" y="219"/>
                </a:lnTo>
                <a:lnTo>
                  <a:pt x="133" y="219"/>
                </a:lnTo>
                <a:lnTo>
                  <a:pt x="132" y="219"/>
                </a:lnTo>
                <a:lnTo>
                  <a:pt x="124" y="219"/>
                </a:lnTo>
                <a:lnTo>
                  <a:pt x="123" y="219"/>
                </a:lnTo>
                <a:lnTo>
                  <a:pt x="122" y="219"/>
                </a:lnTo>
                <a:lnTo>
                  <a:pt x="118" y="219"/>
                </a:lnTo>
                <a:lnTo>
                  <a:pt x="117" y="219"/>
                </a:lnTo>
                <a:lnTo>
                  <a:pt x="116" y="219"/>
                </a:lnTo>
                <a:lnTo>
                  <a:pt x="114" y="219"/>
                </a:lnTo>
                <a:lnTo>
                  <a:pt x="113" y="219"/>
                </a:lnTo>
                <a:lnTo>
                  <a:pt x="109" y="220"/>
                </a:lnTo>
                <a:lnTo>
                  <a:pt x="106" y="220"/>
                </a:lnTo>
                <a:lnTo>
                  <a:pt x="104" y="220"/>
                </a:lnTo>
                <a:lnTo>
                  <a:pt x="102" y="220"/>
                </a:lnTo>
                <a:lnTo>
                  <a:pt x="99" y="220"/>
                </a:lnTo>
                <a:lnTo>
                  <a:pt x="97" y="220"/>
                </a:lnTo>
                <a:lnTo>
                  <a:pt x="94" y="220"/>
                </a:lnTo>
                <a:lnTo>
                  <a:pt x="89" y="220"/>
                </a:lnTo>
                <a:lnTo>
                  <a:pt x="88" y="220"/>
                </a:lnTo>
                <a:lnTo>
                  <a:pt x="86" y="220"/>
                </a:lnTo>
                <a:lnTo>
                  <a:pt x="84" y="220"/>
                </a:lnTo>
                <a:lnTo>
                  <a:pt x="82" y="220"/>
                </a:lnTo>
                <a:lnTo>
                  <a:pt x="77" y="220"/>
                </a:lnTo>
                <a:lnTo>
                  <a:pt x="76" y="220"/>
                </a:lnTo>
                <a:lnTo>
                  <a:pt x="75" y="220"/>
                </a:lnTo>
                <a:lnTo>
                  <a:pt x="67" y="220"/>
                </a:lnTo>
                <a:lnTo>
                  <a:pt x="65" y="220"/>
                </a:lnTo>
                <a:lnTo>
                  <a:pt x="62" y="220"/>
                </a:lnTo>
                <a:lnTo>
                  <a:pt x="58" y="220"/>
                </a:lnTo>
                <a:lnTo>
                  <a:pt x="53" y="220"/>
                </a:lnTo>
                <a:lnTo>
                  <a:pt x="51" y="220"/>
                </a:lnTo>
                <a:lnTo>
                  <a:pt x="49" y="220"/>
                </a:lnTo>
                <a:lnTo>
                  <a:pt x="44" y="220"/>
                </a:lnTo>
                <a:lnTo>
                  <a:pt x="40" y="221"/>
                </a:lnTo>
                <a:lnTo>
                  <a:pt x="33" y="221"/>
                </a:lnTo>
                <a:lnTo>
                  <a:pt x="29" y="221"/>
                </a:lnTo>
                <a:lnTo>
                  <a:pt x="28" y="221"/>
                </a:lnTo>
                <a:lnTo>
                  <a:pt x="27" y="221"/>
                </a:lnTo>
                <a:lnTo>
                  <a:pt x="22" y="221"/>
                </a:lnTo>
                <a:lnTo>
                  <a:pt x="18" y="221"/>
                </a:lnTo>
                <a:lnTo>
                  <a:pt x="17" y="221"/>
                </a:lnTo>
                <a:lnTo>
                  <a:pt x="12" y="221"/>
                </a:lnTo>
                <a:lnTo>
                  <a:pt x="3" y="221"/>
                </a:lnTo>
                <a:lnTo>
                  <a:pt x="2" y="221"/>
                </a:lnTo>
                <a:lnTo>
                  <a:pt x="2" y="220"/>
                </a:lnTo>
                <a:lnTo>
                  <a:pt x="2" y="214"/>
                </a:lnTo>
                <a:lnTo>
                  <a:pt x="2" y="213"/>
                </a:lnTo>
                <a:lnTo>
                  <a:pt x="2" y="212"/>
                </a:lnTo>
                <a:lnTo>
                  <a:pt x="2" y="211"/>
                </a:lnTo>
                <a:lnTo>
                  <a:pt x="2" y="208"/>
                </a:lnTo>
                <a:lnTo>
                  <a:pt x="2" y="205"/>
                </a:lnTo>
                <a:lnTo>
                  <a:pt x="2" y="204"/>
                </a:lnTo>
                <a:lnTo>
                  <a:pt x="2" y="199"/>
                </a:lnTo>
                <a:lnTo>
                  <a:pt x="2" y="198"/>
                </a:lnTo>
                <a:lnTo>
                  <a:pt x="2" y="195"/>
                </a:lnTo>
                <a:lnTo>
                  <a:pt x="2" y="192"/>
                </a:lnTo>
                <a:lnTo>
                  <a:pt x="2" y="187"/>
                </a:lnTo>
                <a:lnTo>
                  <a:pt x="2" y="186"/>
                </a:lnTo>
                <a:lnTo>
                  <a:pt x="2" y="184"/>
                </a:lnTo>
                <a:lnTo>
                  <a:pt x="2" y="183"/>
                </a:lnTo>
                <a:lnTo>
                  <a:pt x="2" y="181"/>
                </a:lnTo>
                <a:lnTo>
                  <a:pt x="2" y="174"/>
                </a:lnTo>
                <a:lnTo>
                  <a:pt x="2" y="171"/>
                </a:lnTo>
                <a:lnTo>
                  <a:pt x="2" y="164"/>
                </a:lnTo>
                <a:lnTo>
                  <a:pt x="2" y="163"/>
                </a:lnTo>
                <a:lnTo>
                  <a:pt x="2" y="160"/>
                </a:lnTo>
                <a:lnTo>
                  <a:pt x="2" y="159"/>
                </a:lnTo>
                <a:lnTo>
                  <a:pt x="2" y="157"/>
                </a:lnTo>
                <a:lnTo>
                  <a:pt x="2" y="150"/>
                </a:lnTo>
                <a:lnTo>
                  <a:pt x="2" y="148"/>
                </a:lnTo>
                <a:lnTo>
                  <a:pt x="2" y="147"/>
                </a:lnTo>
                <a:lnTo>
                  <a:pt x="1" y="140"/>
                </a:lnTo>
                <a:lnTo>
                  <a:pt x="1" y="135"/>
                </a:lnTo>
                <a:lnTo>
                  <a:pt x="1" y="134"/>
                </a:lnTo>
                <a:lnTo>
                  <a:pt x="1" y="133"/>
                </a:lnTo>
                <a:lnTo>
                  <a:pt x="1" y="131"/>
                </a:lnTo>
                <a:lnTo>
                  <a:pt x="1" y="128"/>
                </a:lnTo>
                <a:lnTo>
                  <a:pt x="1" y="124"/>
                </a:lnTo>
                <a:lnTo>
                  <a:pt x="1" y="120"/>
                </a:lnTo>
                <a:lnTo>
                  <a:pt x="1" y="117"/>
                </a:lnTo>
                <a:lnTo>
                  <a:pt x="1" y="114"/>
                </a:lnTo>
                <a:lnTo>
                  <a:pt x="1" y="85"/>
                </a:lnTo>
                <a:lnTo>
                  <a:pt x="1" y="83"/>
                </a:lnTo>
                <a:lnTo>
                  <a:pt x="1" y="82"/>
                </a:lnTo>
                <a:lnTo>
                  <a:pt x="1" y="80"/>
                </a:lnTo>
                <a:lnTo>
                  <a:pt x="1" y="76"/>
                </a:lnTo>
                <a:lnTo>
                  <a:pt x="1" y="75"/>
                </a:lnTo>
                <a:lnTo>
                  <a:pt x="1" y="74"/>
                </a:lnTo>
                <a:lnTo>
                  <a:pt x="1" y="71"/>
                </a:lnTo>
                <a:lnTo>
                  <a:pt x="1" y="70"/>
                </a:lnTo>
                <a:lnTo>
                  <a:pt x="1" y="68"/>
                </a:lnTo>
                <a:lnTo>
                  <a:pt x="1" y="61"/>
                </a:lnTo>
                <a:lnTo>
                  <a:pt x="1" y="59"/>
                </a:lnTo>
                <a:lnTo>
                  <a:pt x="1" y="55"/>
                </a:lnTo>
                <a:lnTo>
                  <a:pt x="1" y="52"/>
                </a:lnTo>
                <a:lnTo>
                  <a:pt x="0" y="45"/>
                </a:lnTo>
                <a:lnTo>
                  <a:pt x="0" y="44"/>
                </a:lnTo>
                <a:lnTo>
                  <a:pt x="0" y="42"/>
                </a:lnTo>
                <a:lnTo>
                  <a:pt x="0" y="40"/>
                </a:lnTo>
                <a:lnTo>
                  <a:pt x="0" y="39"/>
                </a:lnTo>
                <a:lnTo>
                  <a:pt x="0" y="35"/>
                </a:lnTo>
                <a:lnTo>
                  <a:pt x="0" y="34"/>
                </a:lnTo>
                <a:lnTo>
                  <a:pt x="0" y="31"/>
                </a:lnTo>
                <a:lnTo>
                  <a:pt x="0" y="30"/>
                </a:lnTo>
                <a:lnTo>
                  <a:pt x="0" y="21"/>
                </a:lnTo>
                <a:lnTo>
                  <a:pt x="0" y="15"/>
                </a:lnTo>
                <a:lnTo>
                  <a:pt x="0" y="14"/>
                </a:lnTo>
                <a:lnTo>
                  <a:pt x="0" y="13"/>
                </a:lnTo>
                <a:lnTo>
                  <a:pt x="0" y="11"/>
                </a:lnTo>
                <a:lnTo>
                  <a:pt x="1" y="5"/>
                </a:lnTo>
                <a:lnTo>
                  <a:pt x="1" y="4"/>
                </a:lnTo>
                <a:lnTo>
                  <a:pt x="3" y="4"/>
                </a:lnTo>
                <a:lnTo>
                  <a:pt x="6" y="4"/>
                </a:lnTo>
                <a:lnTo>
                  <a:pt x="11" y="4"/>
                </a:lnTo>
                <a:lnTo>
                  <a:pt x="13" y="4"/>
                </a:lnTo>
                <a:lnTo>
                  <a:pt x="16" y="4"/>
                </a:lnTo>
                <a:lnTo>
                  <a:pt x="18" y="4"/>
                </a:lnTo>
                <a:lnTo>
                  <a:pt x="21" y="4"/>
                </a:lnTo>
                <a:lnTo>
                  <a:pt x="22" y="4"/>
                </a:lnTo>
                <a:lnTo>
                  <a:pt x="26" y="4"/>
                </a:lnTo>
                <a:lnTo>
                  <a:pt x="29" y="4"/>
                </a:lnTo>
                <a:lnTo>
                  <a:pt x="34" y="4"/>
                </a:lnTo>
                <a:lnTo>
                  <a:pt x="38" y="4"/>
                </a:lnTo>
                <a:lnTo>
                  <a:pt x="43" y="4"/>
                </a:lnTo>
                <a:lnTo>
                  <a:pt x="44" y="4"/>
                </a:lnTo>
                <a:lnTo>
                  <a:pt x="45" y="4"/>
                </a:lnTo>
                <a:lnTo>
                  <a:pt x="52" y="4"/>
                </a:lnTo>
                <a:lnTo>
                  <a:pt x="54" y="4"/>
                </a:lnTo>
                <a:lnTo>
                  <a:pt x="58" y="4"/>
                </a:lnTo>
                <a:lnTo>
                  <a:pt x="59" y="4"/>
                </a:lnTo>
                <a:lnTo>
                  <a:pt x="61" y="4"/>
                </a:lnTo>
                <a:lnTo>
                  <a:pt x="64" y="4"/>
                </a:lnTo>
                <a:lnTo>
                  <a:pt x="66" y="4"/>
                </a:lnTo>
                <a:lnTo>
                  <a:pt x="73" y="4"/>
                </a:lnTo>
                <a:lnTo>
                  <a:pt x="74" y="4"/>
                </a:lnTo>
                <a:lnTo>
                  <a:pt x="77" y="4"/>
                </a:lnTo>
                <a:lnTo>
                  <a:pt x="81" y="4"/>
                </a:lnTo>
                <a:lnTo>
                  <a:pt x="84" y="4"/>
                </a:lnTo>
                <a:lnTo>
                  <a:pt x="86" y="4"/>
                </a:lnTo>
                <a:lnTo>
                  <a:pt x="90" y="3"/>
                </a:lnTo>
                <a:lnTo>
                  <a:pt x="92" y="3"/>
                </a:lnTo>
                <a:lnTo>
                  <a:pt x="104" y="3"/>
                </a:lnTo>
                <a:lnTo>
                  <a:pt x="106" y="3"/>
                </a:lnTo>
                <a:lnTo>
                  <a:pt x="107" y="3"/>
                </a:lnTo>
                <a:lnTo>
                  <a:pt x="108" y="3"/>
                </a:lnTo>
                <a:lnTo>
                  <a:pt x="113" y="3"/>
                </a:lnTo>
                <a:lnTo>
                  <a:pt x="114" y="3"/>
                </a:lnTo>
                <a:lnTo>
                  <a:pt x="117" y="3"/>
                </a:lnTo>
                <a:lnTo>
                  <a:pt x="123" y="3"/>
                </a:lnTo>
                <a:lnTo>
                  <a:pt x="129" y="3"/>
                </a:lnTo>
                <a:lnTo>
                  <a:pt x="130" y="3"/>
                </a:lnTo>
                <a:lnTo>
                  <a:pt x="134" y="3"/>
                </a:lnTo>
                <a:lnTo>
                  <a:pt x="136" y="3"/>
                </a:lnTo>
                <a:lnTo>
                  <a:pt x="138" y="3"/>
                </a:lnTo>
                <a:lnTo>
                  <a:pt x="141" y="3"/>
                </a:lnTo>
                <a:lnTo>
                  <a:pt x="144" y="3"/>
                </a:lnTo>
                <a:lnTo>
                  <a:pt x="148" y="3"/>
                </a:lnTo>
                <a:lnTo>
                  <a:pt x="150" y="3"/>
                </a:lnTo>
                <a:lnTo>
                  <a:pt x="153" y="3"/>
                </a:lnTo>
                <a:lnTo>
                  <a:pt x="156" y="3"/>
                </a:lnTo>
                <a:lnTo>
                  <a:pt x="158" y="3"/>
                </a:lnTo>
                <a:lnTo>
                  <a:pt x="161" y="3"/>
                </a:lnTo>
                <a:lnTo>
                  <a:pt x="162" y="3"/>
                </a:lnTo>
                <a:lnTo>
                  <a:pt x="163" y="3"/>
                </a:lnTo>
                <a:lnTo>
                  <a:pt x="166" y="3"/>
                </a:lnTo>
                <a:lnTo>
                  <a:pt x="176" y="2"/>
                </a:lnTo>
                <a:lnTo>
                  <a:pt x="179" y="2"/>
                </a:lnTo>
                <a:lnTo>
                  <a:pt x="180" y="2"/>
                </a:lnTo>
                <a:lnTo>
                  <a:pt x="186" y="2"/>
                </a:lnTo>
                <a:lnTo>
                  <a:pt x="188" y="2"/>
                </a:lnTo>
                <a:lnTo>
                  <a:pt x="189" y="2"/>
                </a:lnTo>
                <a:lnTo>
                  <a:pt x="190" y="2"/>
                </a:lnTo>
                <a:lnTo>
                  <a:pt x="192" y="2"/>
                </a:lnTo>
                <a:lnTo>
                  <a:pt x="193" y="2"/>
                </a:lnTo>
                <a:lnTo>
                  <a:pt x="194" y="2"/>
                </a:lnTo>
                <a:lnTo>
                  <a:pt x="195" y="2"/>
                </a:lnTo>
                <a:lnTo>
                  <a:pt x="197" y="2"/>
                </a:lnTo>
                <a:lnTo>
                  <a:pt x="200" y="2"/>
                </a:lnTo>
                <a:lnTo>
                  <a:pt x="202" y="2"/>
                </a:lnTo>
                <a:lnTo>
                  <a:pt x="210" y="2"/>
                </a:lnTo>
                <a:lnTo>
                  <a:pt x="213" y="2"/>
                </a:lnTo>
                <a:lnTo>
                  <a:pt x="214" y="2"/>
                </a:lnTo>
                <a:lnTo>
                  <a:pt x="216" y="2"/>
                </a:lnTo>
                <a:lnTo>
                  <a:pt x="219" y="2"/>
                </a:lnTo>
                <a:lnTo>
                  <a:pt x="224" y="2"/>
                </a:lnTo>
                <a:lnTo>
                  <a:pt x="227" y="2"/>
                </a:lnTo>
                <a:lnTo>
                  <a:pt x="228" y="2"/>
                </a:lnTo>
                <a:lnTo>
                  <a:pt x="230" y="2"/>
                </a:lnTo>
                <a:lnTo>
                  <a:pt x="235" y="2"/>
                </a:lnTo>
                <a:lnTo>
                  <a:pt x="237" y="2"/>
                </a:lnTo>
                <a:lnTo>
                  <a:pt x="241" y="2"/>
                </a:lnTo>
                <a:lnTo>
                  <a:pt x="242" y="2"/>
                </a:lnTo>
                <a:lnTo>
                  <a:pt x="246" y="0"/>
                </a:lnTo>
                <a:lnTo>
                  <a:pt x="253" y="0"/>
                </a:lnTo>
                <a:lnTo>
                  <a:pt x="258" y="0"/>
                </a:lnTo>
                <a:lnTo>
                  <a:pt x="259" y="0"/>
                </a:lnTo>
                <a:lnTo>
                  <a:pt x="260" y="0"/>
                </a:lnTo>
                <a:lnTo>
                  <a:pt x="271" y="0"/>
                </a:lnTo>
                <a:lnTo>
                  <a:pt x="274" y="0"/>
                </a:lnTo>
                <a:close/>
              </a:path>
            </a:pathLst>
          </a:custGeom>
          <a:solidFill>
            <a:srgbClr val="FF6600"/>
          </a:solidFill>
          <a:ln w="3175">
            <a:solidFill>
              <a:schemeClr val="tx1">
                <a:lumMod val="95000"/>
                <a:lumOff val="5000"/>
              </a:schemeClr>
            </a:solidFill>
            <a:prstDash val="solid"/>
            <a:round/>
            <a:headEnd/>
            <a:tailEnd/>
          </a:ln>
        </p:spPr>
        <p:txBody>
          <a:bodyPr/>
          <a:lstStyle/>
          <a:p>
            <a:endParaRPr lang="en-US" dirty="0"/>
          </a:p>
        </p:txBody>
      </p:sp>
      <p:sp>
        <p:nvSpPr>
          <p:cNvPr id="159" name="Freeform 150"/>
          <p:cNvSpPr>
            <a:spLocks/>
          </p:cNvSpPr>
          <p:nvPr/>
        </p:nvSpPr>
        <p:spPr bwMode="auto">
          <a:xfrm>
            <a:off x="4280395" y="3038003"/>
            <a:ext cx="972917" cy="657550"/>
          </a:xfrm>
          <a:custGeom>
            <a:avLst/>
            <a:gdLst>
              <a:gd name="T0" fmla="*/ 375 w 375"/>
              <a:gd name="T1" fmla="*/ 46 h 299"/>
              <a:gd name="T2" fmla="*/ 375 w 375"/>
              <a:gd name="T3" fmla="*/ 124 h 299"/>
              <a:gd name="T4" fmla="*/ 369 w 375"/>
              <a:gd name="T5" fmla="*/ 160 h 299"/>
              <a:gd name="T6" fmla="*/ 359 w 375"/>
              <a:gd name="T7" fmla="*/ 172 h 299"/>
              <a:gd name="T8" fmla="*/ 348 w 375"/>
              <a:gd name="T9" fmla="*/ 179 h 299"/>
              <a:gd name="T10" fmla="*/ 343 w 375"/>
              <a:gd name="T11" fmla="*/ 181 h 299"/>
              <a:gd name="T12" fmla="*/ 333 w 375"/>
              <a:gd name="T13" fmla="*/ 181 h 299"/>
              <a:gd name="T14" fmla="*/ 329 w 375"/>
              <a:gd name="T15" fmla="*/ 184 h 299"/>
              <a:gd name="T16" fmla="*/ 317 w 375"/>
              <a:gd name="T17" fmla="*/ 181 h 299"/>
              <a:gd name="T18" fmla="*/ 306 w 375"/>
              <a:gd name="T19" fmla="*/ 191 h 299"/>
              <a:gd name="T20" fmla="*/ 292 w 375"/>
              <a:gd name="T21" fmla="*/ 202 h 299"/>
              <a:gd name="T22" fmla="*/ 287 w 375"/>
              <a:gd name="T23" fmla="*/ 212 h 299"/>
              <a:gd name="T24" fmla="*/ 275 w 375"/>
              <a:gd name="T25" fmla="*/ 219 h 299"/>
              <a:gd name="T26" fmla="*/ 263 w 375"/>
              <a:gd name="T27" fmla="*/ 231 h 299"/>
              <a:gd name="T28" fmla="*/ 256 w 375"/>
              <a:gd name="T29" fmla="*/ 242 h 299"/>
              <a:gd name="T30" fmla="*/ 244 w 375"/>
              <a:gd name="T31" fmla="*/ 239 h 299"/>
              <a:gd name="T32" fmla="*/ 232 w 375"/>
              <a:gd name="T33" fmla="*/ 246 h 299"/>
              <a:gd name="T34" fmla="*/ 221 w 375"/>
              <a:gd name="T35" fmla="*/ 255 h 299"/>
              <a:gd name="T36" fmla="*/ 216 w 375"/>
              <a:gd name="T37" fmla="*/ 269 h 299"/>
              <a:gd name="T38" fmla="*/ 202 w 375"/>
              <a:gd name="T39" fmla="*/ 276 h 299"/>
              <a:gd name="T40" fmla="*/ 201 w 375"/>
              <a:gd name="T41" fmla="*/ 287 h 299"/>
              <a:gd name="T42" fmla="*/ 201 w 375"/>
              <a:gd name="T43" fmla="*/ 296 h 299"/>
              <a:gd name="T44" fmla="*/ 168 w 375"/>
              <a:gd name="T45" fmla="*/ 299 h 299"/>
              <a:gd name="T46" fmla="*/ 144 w 375"/>
              <a:gd name="T47" fmla="*/ 298 h 299"/>
              <a:gd name="T48" fmla="*/ 108 w 375"/>
              <a:gd name="T49" fmla="*/ 299 h 299"/>
              <a:gd name="T50" fmla="*/ 88 w 375"/>
              <a:gd name="T51" fmla="*/ 244 h 299"/>
              <a:gd name="T52" fmla="*/ 32 w 375"/>
              <a:gd name="T53" fmla="*/ 244 h 299"/>
              <a:gd name="T54" fmla="*/ 0 w 375"/>
              <a:gd name="T55" fmla="*/ 229 h 299"/>
              <a:gd name="T56" fmla="*/ 2 w 375"/>
              <a:gd name="T57" fmla="*/ 187 h 299"/>
              <a:gd name="T58" fmla="*/ 16 w 375"/>
              <a:gd name="T59" fmla="*/ 186 h 299"/>
              <a:gd name="T60" fmla="*/ 24 w 375"/>
              <a:gd name="T61" fmla="*/ 189 h 299"/>
              <a:gd name="T62" fmla="*/ 34 w 375"/>
              <a:gd name="T63" fmla="*/ 184 h 299"/>
              <a:gd name="T64" fmla="*/ 40 w 375"/>
              <a:gd name="T65" fmla="*/ 176 h 299"/>
              <a:gd name="T66" fmla="*/ 49 w 375"/>
              <a:gd name="T67" fmla="*/ 172 h 299"/>
              <a:gd name="T68" fmla="*/ 56 w 375"/>
              <a:gd name="T69" fmla="*/ 171 h 299"/>
              <a:gd name="T70" fmla="*/ 67 w 375"/>
              <a:gd name="T71" fmla="*/ 163 h 299"/>
              <a:gd name="T72" fmla="*/ 74 w 375"/>
              <a:gd name="T73" fmla="*/ 154 h 299"/>
              <a:gd name="T74" fmla="*/ 81 w 375"/>
              <a:gd name="T75" fmla="*/ 147 h 299"/>
              <a:gd name="T76" fmla="*/ 90 w 375"/>
              <a:gd name="T77" fmla="*/ 141 h 299"/>
              <a:gd name="T78" fmla="*/ 97 w 375"/>
              <a:gd name="T79" fmla="*/ 140 h 299"/>
              <a:gd name="T80" fmla="*/ 108 w 375"/>
              <a:gd name="T81" fmla="*/ 138 h 299"/>
              <a:gd name="T82" fmla="*/ 119 w 375"/>
              <a:gd name="T83" fmla="*/ 135 h 299"/>
              <a:gd name="T84" fmla="*/ 131 w 375"/>
              <a:gd name="T85" fmla="*/ 135 h 299"/>
              <a:gd name="T86" fmla="*/ 141 w 375"/>
              <a:gd name="T87" fmla="*/ 127 h 299"/>
              <a:gd name="T88" fmla="*/ 154 w 375"/>
              <a:gd name="T89" fmla="*/ 119 h 299"/>
              <a:gd name="T90" fmla="*/ 163 w 375"/>
              <a:gd name="T91" fmla="*/ 119 h 299"/>
              <a:gd name="T92" fmla="*/ 171 w 375"/>
              <a:gd name="T93" fmla="*/ 114 h 299"/>
              <a:gd name="T94" fmla="*/ 181 w 375"/>
              <a:gd name="T95" fmla="*/ 112 h 299"/>
              <a:gd name="T96" fmla="*/ 191 w 375"/>
              <a:gd name="T97" fmla="*/ 103 h 299"/>
              <a:gd name="T98" fmla="*/ 195 w 375"/>
              <a:gd name="T99" fmla="*/ 96 h 299"/>
              <a:gd name="T100" fmla="*/ 205 w 375"/>
              <a:gd name="T101" fmla="*/ 92 h 299"/>
              <a:gd name="T102" fmla="*/ 213 w 375"/>
              <a:gd name="T103" fmla="*/ 84 h 299"/>
              <a:gd name="T104" fmla="*/ 219 w 375"/>
              <a:gd name="T105" fmla="*/ 71 h 299"/>
              <a:gd name="T106" fmla="*/ 223 w 375"/>
              <a:gd name="T107" fmla="*/ 61 h 299"/>
              <a:gd name="T108" fmla="*/ 225 w 375"/>
              <a:gd name="T109" fmla="*/ 48 h 299"/>
              <a:gd name="T110" fmla="*/ 227 w 375"/>
              <a:gd name="T111" fmla="*/ 34 h 299"/>
              <a:gd name="T112" fmla="*/ 237 w 375"/>
              <a:gd name="T113" fmla="*/ 30 h 299"/>
              <a:gd name="T114" fmla="*/ 243 w 375"/>
              <a:gd name="T115" fmla="*/ 19 h 299"/>
              <a:gd name="T116" fmla="*/ 247 w 375"/>
              <a:gd name="T117" fmla="*/ 12 h 299"/>
              <a:gd name="T118" fmla="*/ 256 w 375"/>
              <a:gd name="T119" fmla="*/ 4 h 299"/>
              <a:gd name="T120" fmla="*/ 319 w 375"/>
              <a:gd name="T121" fmla="*/ 4 h 29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75" h="299">
                <a:moveTo>
                  <a:pt x="351" y="0"/>
                </a:moveTo>
                <a:lnTo>
                  <a:pt x="352" y="0"/>
                </a:lnTo>
                <a:lnTo>
                  <a:pt x="353" y="0"/>
                </a:lnTo>
                <a:lnTo>
                  <a:pt x="355" y="0"/>
                </a:lnTo>
                <a:lnTo>
                  <a:pt x="359" y="0"/>
                </a:lnTo>
                <a:lnTo>
                  <a:pt x="363" y="0"/>
                </a:lnTo>
                <a:lnTo>
                  <a:pt x="364" y="0"/>
                </a:lnTo>
                <a:lnTo>
                  <a:pt x="371" y="0"/>
                </a:lnTo>
                <a:lnTo>
                  <a:pt x="375" y="0"/>
                </a:lnTo>
                <a:lnTo>
                  <a:pt x="375" y="6"/>
                </a:lnTo>
                <a:lnTo>
                  <a:pt x="375" y="7"/>
                </a:lnTo>
                <a:lnTo>
                  <a:pt x="375" y="14"/>
                </a:lnTo>
                <a:lnTo>
                  <a:pt x="375" y="16"/>
                </a:lnTo>
                <a:lnTo>
                  <a:pt x="375" y="18"/>
                </a:lnTo>
                <a:lnTo>
                  <a:pt x="375" y="28"/>
                </a:lnTo>
                <a:lnTo>
                  <a:pt x="375" y="37"/>
                </a:lnTo>
                <a:lnTo>
                  <a:pt x="375" y="40"/>
                </a:lnTo>
                <a:lnTo>
                  <a:pt x="375" y="46"/>
                </a:lnTo>
                <a:lnTo>
                  <a:pt x="375" y="52"/>
                </a:lnTo>
                <a:lnTo>
                  <a:pt x="375" y="69"/>
                </a:lnTo>
                <a:lnTo>
                  <a:pt x="375" y="76"/>
                </a:lnTo>
                <a:lnTo>
                  <a:pt x="375" y="79"/>
                </a:lnTo>
                <a:lnTo>
                  <a:pt x="375" y="82"/>
                </a:lnTo>
                <a:lnTo>
                  <a:pt x="375" y="84"/>
                </a:lnTo>
                <a:lnTo>
                  <a:pt x="375" y="87"/>
                </a:lnTo>
                <a:lnTo>
                  <a:pt x="375" y="88"/>
                </a:lnTo>
                <a:lnTo>
                  <a:pt x="375" y="90"/>
                </a:lnTo>
                <a:lnTo>
                  <a:pt x="375" y="96"/>
                </a:lnTo>
                <a:lnTo>
                  <a:pt x="375" y="101"/>
                </a:lnTo>
                <a:lnTo>
                  <a:pt x="375" y="104"/>
                </a:lnTo>
                <a:lnTo>
                  <a:pt x="375" y="106"/>
                </a:lnTo>
                <a:lnTo>
                  <a:pt x="375" y="112"/>
                </a:lnTo>
                <a:lnTo>
                  <a:pt x="375" y="116"/>
                </a:lnTo>
                <a:lnTo>
                  <a:pt x="375" y="120"/>
                </a:lnTo>
                <a:lnTo>
                  <a:pt x="375" y="123"/>
                </a:lnTo>
                <a:lnTo>
                  <a:pt x="375" y="124"/>
                </a:lnTo>
                <a:lnTo>
                  <a:pt x="375" y="131"/>
                </a:lnTo>
                <a:lnTo>
                  <a:pt x="375" y="133"/>
                </a:lnTo>
                <a:lnTo>
                  <a:pt x="375" y="138"/>
                </a:lnTo>
                <a:lnTo>
                  <a:pt x="375" y="142"/>
                </a:lnTo>
                <a:lnTo>
                  <a:pt x="375" y="144"/>
                </a:lnTo>
                <a:lnTo>
                  <a:pt x="375" y="146"/>
                </a:lnTo>
                <a:lnTo>
                  <a:pt x="375" y="154"/>
                </a:lnTo>
                <a:lnTo>
                  <a:pt x="375" y="155"/>
                </a:lnTo>
                <a:lnTo>
                  <a:pt x="373" y="155"/>
                </a:lnTo>
                <a:lnTo>
                  <a:pt x="372" y="156"/>
                </a:lnTo>
                <a:lnTo>
                  <a:pt x="371" y="156"/>
                </a:lnTo>
                <a:lnTo>
                  <a:pt x="372" y="156"/>
                </a:lnTo>
                <a:lnTo>
                  <a:pt x="372" y="157"/>
                </a:lnTo>
                <a:lnTo>
                  <a:pt x="371" y="157"/>
                </a:lnTo>
                <a:lnTo>
                  <a:pt x="370" y="157"/>
                </a:lnTo>
                <a:lnTo>
                  <a:pt x="370" y="158"/>
                </a:lnTo>
                <a:lnTo>
                  <a:pt x="369" y="159"/>
                </a:lnTo>
                <a:lnTo>
                  <a:pt x="369" y="160"/>
                </a:lnTo>
                <a:lnTo>
                  <a:pt x="368" y="160"/>
                </a:lnTo>
                <a:lnTo>
                  <a:pt x="368" y="162"/>
                </a:lnTo>
                <a:lnTo>
                  <a:pt x="367" y="162"/>
                </a:lnTo>
                <a:lnTo>
                  <a:pt x="365" y="162"/>
                </a:lnTo>
                <a:lnTo>
                  <a:pt x="365" y="163"/>
                </a:lnTo>
                <a:lnTo>
                  <a:pt x="364" y="163"/>
                </a:lnTo>
                <a:lnTo>
                  <a:pt x="364" y="164"/>
                </a:lnTo>
                <a:lnTo>
                  <a:pt x="363" y="164"/>
                </a:lnTo>
                <a:lnTo>
                  <a:pt x="363" y="165"/>
                </a:lnTo>
                <a:lnTo>
                  <a:pt x="362" y="165"/>
                </a:lnTo>
                <a:lnTo>
                  <a:pt x="361" y="166"/>
                </a:lnTo>
                <a:lnTo>
                  <a:pt x="361" y="167"/>
                </a:lnTo>
                <a:lnTo>
                  <a:pt x="360" y="167"/>
                </a:lnTo>
                <a:lnTo>
                  <a:pt x="360" y="168"/>
                </a:lnTo>
                <a:lnTo>
                  <a:pt x="360" y="170"/>
                </a:lnTo>
                <a:lnTo>
                  <a:pt x="360" y="171"/>
                </a:lnTo>
                <a:lnTo>
                  <a:pt x="359" y="171"/>
                </a:lnTo>
                <a:lnTo>
                  <a:pt x="359" y="172"/>
                </a:lnTo>
                <a:lnTo>
                  <a:pt x="357" y="172"/>
                </a:lnTo>
                <a:lnTo>
                  <a:pt x="356" y="171"/>
                </a:lnTo>
                <a:lnTo>
                  <a:pt x="355" y="171"/>
                </a:lnTo>
                <a:lnTo>
                  <a:pt x="355" y="172"/>
                </a:lnTo>
                <a:lnTo>
                  <a:pt x="354" y="172"/>
                </a:lnTo>
                <a:lnTo>
                  <a:pt x="354" y="173"/>
                </a:lnTo>
                <a:lnTo>
                  <a:pt x="353" y="173"/>
                </a:lnTo>
                <a:lnTo>
                  <a:pt x="354" y="173"/>
                </a:lnTo>
                <a:lnTo>
                  <a:pt x="355" y="173"/>
                </a:lnTo>
                <a:lnTo>
                  <a:pt x="355" y="174"/>
                </a:lnTo>
                <a:lnTo>
                  <a:pt x="356" y="175"/>
                </a:lnTo>
                <a:lnTo>
                  <a:pt x="355" y="175"/>
                </a:lnTo>
                <a:lnTo>
                  <a:pt x="354" y="176"/>
                </a:lnTo>
                <a:lnTo>
                  <a:pt x="351" y="178"/>
                </a:lnTo>
                <a:lnTo>
                  <a:pt x="348" y="178"/>
                </a:lnTo>
                <a:lnTo>
                  <a:pt x="347" y="178"/>
                </a:lnTo>
                <a:lnTo>
                  <a:pt x="347" y="179"/>
                </a:lnTo>
                <a:lnTo>
                  <a:pt x="348" y="179"/>
                </a:lnTo>
                <a:lnTo>
                  <a:pt x="348" y="180"/>
                </a:lnTo>
                <a:lnTo>
                  <a:pt x="348" y="181"/>
                </a:lnTo>
                <a:lnTo>
                  <a:pt x="348" y="182"/>
                </a:lnTo>
                <a:lnTo>
                  <a:pt x="348" y="183"/>
                </a:lnTo>
                <a:lnTo>
                  <a:pt x="347" y="183"/>
                </a:lnTo>
                <a:lnTo>
                  <a:pt x="347" y="184"/>
                </a:lnTo>
                <a:lnTo>
                  <a:pt x="346" y="186"/>
                </a:lnTo>
                <a:lnTo>
                  <a:pt x="345" y="186"/>
                </a:lnTo>
                <a:lnTo>
                  <a:pt x="345" y="184"/>
                </a:lnTo>
                <a:lnTo>
                  <a:pt x="344" y="184"/>
                </a:lnTo>
                <a:lnTo>
                  <a:pt x="345" y="184"/>
                </a:lnTo>
                <a:lnTo>
                  <a:pt x="345" y="183"/>
                </a:lnTo>
                <a:lnTo>
                  <a:pt x="345" y="182"/>
                </a:lnTo>
                <a:lnTo>
                  <a:pt x="346" y="182"/>
                </a:lnTo>
                <a:lnTo>
                  <a:pt x="346" y="181"/>
                </a:lnTo>
                <a:lnTo>
                  <a:pt x="345" y="181"/>
                </a:lnTo>
                <a:lnTo>
                  <a:pt x="344" y="181"/>
                </a:lnTo>
                <a:lnTo>
                  <a:pt x="343" y="181"/>
                </a:lnTo>
                <a:lnTo>
                  <a:pt x="341" y="180"/>
                </a:lnTo>
                <a:lnTo>
                  <a:pt x="341" y="181"/>
                </a:lnTo>
                <a:lnTo>
                  <a:pt x="343" y="182"/>
                </a:lnTo>
                <a:lnTo>
                  <a:pt x="343" y="183"/>
                </a:lnTo>
                <a:lnTo>
                  <a:pt x="343" y="184"/>
                </a:lnTo>
                <a:lnTo>
                  <a:pt x="341" y="184"/>
                </a:lnTo>
                <a:lnTo>
                  <a:pt x="341" y="186"/>
                </a:lnTo>
                <a:lnTo>
                  <a:pt x="340" y="186"/>
                </a:lnTo>
                <a:lnTo>
                  <a:pt x="340" y="184"/>
                </a:lnTo>
                <a:lnTo>
                  <a:pt x="340" y="183"/>
                </a:lnTo>
                <a:lnTo>
                  <a:pt x="340" y="182"/>
                </a:lnTo>
                <a:lnTo>
                  <a:pt x="339" y="182"/>
                </a:lnTo>
                <a:lnTo>
                  <a:pt x="338" y="182"/>
                </a:lnTo>
                <a:lnTo>
                  <a:pt x="337" y="182"/>
                </a:lnTo>
                <a:lnTo>
                  <a:pt x="336" y="182"/>
                </a:lnTo>
                <a:lnTo>
                  <a:pt x="335" y="182"/>
                </a:lnTo>
                <a:lnTo>
                  <a:pt x="335" y="181"/>
                </a:lnTo>
                <a:lnTo>
                  <a:pt x="333" y="181"/>
                </a:lnTo>
                <a:lnTo>
                  <a:pt x="333" y="182"/>
                </a:lnTo>
                <a:lnTo>
                  <a:pt x="335" y="182"/>
                </a:lnTo>
                <a:lnTo>
                  <a:pt x="335" y="183"/>
                </a:lnTo>
                <a:lnTo>
                  <a:pt x="336" y="183"/>
                </a:lnTo>
                <a:lnTo>
                  <a:pt x="335" y="184"/>
                </a:lnTo>
                <a:lnTo>
                  <a:pt x="335" y="186"/>
                </a:lnTo>
                <a:lnTo>
                  <a:pt x="333" y="186"/>
                </a:lnTo>
                <a:lnTo>
                  <a:pt x="333" y="184"/>
                </a:lnTo>
                <a:lnTo>
                  <a:pt x="332" y="184"/>
                </a:lnTo>
                <a:lnTo>
                  <a:pt x="331" y="184"/>
                </a:lnTo>
                <a:lnTo>
                  <a:pt x="331" y="186"/>
                </a:lnTo>
                <a:lnTo>
                  <a:pt x="332" y="186"/>
                </a:lnTo>
                <a:lnTo>
                  <a:pt x="332" y="187"/>
                </a:lnTo>
                <a:lnTo>
                  <a:pt x="331" y="187"/>
                </a:lnTo>
                <a:lnTo>
                  <a:pt x="330" y="187"/>
                </a:lnTo>
                <a:lnTo>
                  <a:pt x="330" y="186"/>
                </a:lnTo>
                <a:lnTo>
                  <a:pt x="330" y="184"/>
                </a:lnTo>
                <a:lnTo>
                  <a:pt x="329" y="184"/>
                </a:lnTo>
                <a:lnTo>
                  <a:pt x="328" y="184"/>
                </a:lnTo>
                <a:lnTo>
                  <a:pt x="327" y="184"/>
                </a:lnTo>
                <a:lnTo>
                  <a:pt x="325" y="186"/>
                </a:lnTo>
                <a:lnTo>
                  <a:pt x="324" y="186"/>
                </a:lnTo>
                <a:lnTo>
                  <a:pt x="324" y="184"/>
                </a:lnTo>
                <a:lnTo>
                  <a:pt x="323" y="184"/>
                </a:lnTo>
                <a:lnTo>
                  <a:pt x="322" y="184"/>
                </a:lnTo>
                <a:lnTo>
                  <a:pt x="322" y="183"/>
                </a:lnTo>
                <a:lnTo>
                  <a:pt x="322" y="182"/>
                </a:lnTo>
                <a:lnTo>
                  <a:pt x="321" y="182"/>
                </a:lnTo>
                <a:lnTo>
                  <a:pt x="321" y="183"/>
                </a:lnTo>
                <a:lnTo>
                  <a:pt x="321" y="184"/>
                </a:lnTo>
                <a:lnTo>
                  <a:pt x="320" y="184"/>
                </a:lnTo>
                <a:lnTo>
                  <a:pt x="319" y="184"/>
                </a:lnTo>
                <a:lnTo>
                  <a:pt x="320" y="183"/>
                </a:lnTo>
                <a:lnTo>
                  <a:pt x="320" y="182"/>
                </a:lnTo>
                <a:lnTo>
                  <a:pt x="319" y="181"/>
                </a:lnTo>
                <a:lnTo>
                  <a:pt x="317" y="181"/>
                </a:lnTo>
                <a:lnTo>
                  <a:pt x="317" y="182"/>
                </a:lnTo>
                <a:lnTo>
                  <a:pt x="316" y="182"/>
                </a:lnTo>
                <a:lnTo>
                  <a:pt x="315" y="183"/>
                </a:lnTo>
                <a:lnTo>
                  <a:pt x="315" y="184"/>
                </a:lnTo>
                <a:lnTo>
                  <a:pt x="315" y="186"/>
                </a:lnTo>
                <a:lnTo>
                  <a:pt x="314" y="187"/>
                </a:lnTo>
                <a:lnTo>
                  <a:pt x="313" y="187"/>
                </a:lnTo>
                <a:lnTo>
                  <a:pt x="312" y="186"/>
                </a:lnTo>
                <a:lnTo>
                  <a:pt x="311" y="186"/>
                </a:lnTo>
                <a:lnTo>
                  <a:pt x="309" y="186"/>
                </a:lnTo>
                <a:lnTo>
                  <a:pt x="309" y="184"/>
                </a:lnTo>
                <a:lnTo>
                  <a:pt x="308" y="184"/>
                </a:lnTo>
                <a:lnTo>
                  <a:pt x="308" y="186"/>
                </a:lnTo>
                <a:lnTo>
                  <a:pt x="307" y="186"/>
                </a:lnTo>
                <a:lnTo>
                  <a:pt x="306" y="187"/>
                </a:lnTo>
                <a:lnTo>
                  <a:pt x="306" y="188"/>
                </a:lnTo>
                <a:lnTo>
                  <a:pt x="306" y="190"/>
                </a:lnTo>
                <a:lnTo>
                  <a:pt x="306" y="191"/>
                </a:lnTo>
                <a:lnTo>
                  <a:pt x="306" y="194"/>
                </a:lnTo>
                <a:lnTo>
                  <a:pt x="305" y="195"/>
                </a:lnTo>
                <a:lnTo>
                  <a:pt x="304" y="196"/>
                </a:lnTo>
                <a:lnTo>
                  <a:pt x="304" y="197"/>
                </a:lnTo>
                <a:lnTo>
                  <a:pt x="304" y="198"/>
                </a:lnTo>
                <a:lnTo>
                  <a:pt x="303" y="198"/>
                </a:lnTo>
                <a:lnTo>
                  <a:pt x="301" y="198"/>
                </a:lnTo>
                <a:lnTo>
                  <a:pt x="301" y="199"/>
                </a:lnTo>
                <a:lnTo>
                  <a:pt x="301" y="200"/>
                </a:lnTo>
                <a:lnTo>
                  <a:pt x="300" y="200"/>
                </a:lnTo>
                <a:lnTo>
                  <a:pt x="299" y="200"/>
                </a:lnTo>
                <a:lnTo>
                  <a:pt x="298" y="200"/>
                </a:lnTo>
                <a:lnTo>
                  <a:pt x="296" y="199"/>
                </a:lnTo>
                <a:lnTo>
                  <a:pt x="295" y="198"/>
                </a:lnTo>
                <a:lnTo>
                  <a:pt x="293" y="198"/>
                </a:lnTo>
                <a:lnTo>
                  <a:pt x="293" y="199"/>
                </a:lnTo>
                <a:lnTo>
                  <a:pt x="292" y="200"/>
                </a:lnTo>
                <a:lnTo>
                  <a:pt x="292" y="202"/>
                </a:lnTo>
                <a:lnTo>
                  <a:pt x="291" y="202"/>
                </a:lnTo>
                <a:lnTo>
                  <a:pt x="291" y="203"/>
                </a:lnTo>
                <a:lnTo>
                  <a:pt x="290" y="203"/>
                </a:lnTo>
                <a:lnTo>
                  <a:pt x="290" y="204"/>
                </a:lnTo>
                <a:lnTo>
                  <a:pt x="289" y="204"/>
                </a:lnTo>
                <a:lnTo>
                  <a:pt x="288" y="205"/>
                </a:lnTo>
                <a:lnTo>
                  <a:pt x="289" y="205"/>
                </a:lnTo>
                <a:lnTo>
                  <a:pt x="290" y="206"/>
                </a:lnTo>
                <a:lnTo>
                  <a:pt x="290" y="207"/>
                </a:lnTo>
                <a:lnTo>
                  <a:pt x="290" y="208"/>
                </a:lnTo>
                <a:lnTo>
                  <a:pt x="289" y="210"/>
                </a:lnTo>
                <a:lnTo>
                  <a:pt x="289" y="211"/>
                </a:lnTo>
                <a:lnTo>
                  <a:pt x="290" y="211"/>
                </a:lnTo>
                <a:lnTo>
                  <a:pt x="290" y="212"/>
                </a:lnTo>
                <a:lnTo>
                  <a:pt x="289" y="212"/>
                </a:lnTo>
                <a:lnTo>
                  <a:pt x="288" y="212"/>
                </a:lnTo>
                <a:lnTo>
                  <a:pt x="287" y="211"/>
                </a:lnTo>
                <a:lnTo>
                  <a:pt x="287" y="212"/>
                </a:lnTo>
                <a:lnTo>
                  <a:pt x="287" y="213"/>
                </a:lnTo>
                <a:lnTo>
                  <a:pt x="285" y="214"/>
                </a:lnTo>
                <a:lnTo>
                  <a:pt x="284" y="214"/>
                </a:lnTo>
                <a:lnTo>
                  <a:pt x="283" y="214"/>
                </a:lnTo>
                <a:lnTo>
                  <a:pt x="282" y="214"/>
                </a:lnTo>
                <a:lnTo>
                  <a:pt x="281" y="214"/>
                </a:lnTo>
                <a:lnTo>
                  <a:pt x="280" y="214"/>
                </a:lnTo>
                <a:lnTo>
                  <a:pt x="280" y="215"/>
                </a:lnTo>
                <a:lnTo>
                  <a:pt x="280" y="216"/>
                </a:lnTo>
                <a:lnTo>
                  <a:pt x="281" y="216"/>
                </a:lnTo>
                <a:lnTo>
                  <a:pt x="281" y="218"/>
                </a:lnTo>
                <a:lnTo>
                  <a:pt x="281" y="219"/>
                </a:lnTo>
                <a:lnTo>
                  <a:pt x="281" y="220"/>
                </a:lnTo>
                <a:lnTo>
                  <a:pt x="280" y="220"/>
                </a:lnTo>
                <a:lnTo>
                  <a:pt x="279" y="220"/>
                </a:lnTo>
                <a:lnTo>
                  <a:pt x="277" y="220"/>
                </a:lnTo>
                <a:lnTo>
                  <a:pt x="276" y="220"/>
                </a:lnTo>
                <a:lnTo>
                  <a:pt x="275" y="219"/>
                </a:lnTo>
                <a:lnTo>
                  <a:pt x="274" y="220"/>
                </a:lnTo>
                <a:lnTo>
                  <a:pt x="274" y="221"/>
                </a:lnTo>
                <a:lnTo>
                  <a:pt x="274" y="222"/>
                </a:lnTo>
                <a:lnTo>
                  <a:pt x="274" y="223"/>
                </a:lnTo>
                <a:lnTo>
                  <a:pt x="273" y="226"/>
                </a:lnTo>
                <a:lnTo>
                  <a:pt x="272" y="226"/>
                </a:lnTo>
                <a:lnTo>
                  <a:pt x="272" y="227"/>
                </a:lnTo>
                <a:lnTo>
                  <a:pt x="272" y="228"/>
                </a:lnTo>
                <a:lnTo>
                  <a:pt x="272" y="229"/>
                </a:lnTo>
                <a:lnTo>
                  <a:pt x="271" y="230"/>
                </a:lnTo>
                <a:lnTo>
                  <a:pt x="269" y="229"/>
                </a:lnTo>
                <a:lnTo>
                  <a:pt x="268" y="229"/>
                </a:lnTo>
                <a:lnTo>
                  <a:pt x="267" y="229"/>
                </a:lnTo>
                <a:lnTo>
                  <a:pt x="266" y="229"/>
                </a:lnTo>
                <a:lnTo>
                  <a:pt x="265" y="229"/>
                </a:lnTo>
                <a:lnTo>
                  <a:pt x="264" y="230"/>
                </a:lnTo>
                <a:lnTo>
                  <a:pt x="264" y="231"/>
                </a:lnTo>
                <a:lnTo>
                  <a:pt x="263" y="231"/>
                </a:lnTo>
                <a:lnTo>
                  <a:pt x="264" y="232"/>
                </a:lnTo>
                <a:lnTo>
                  <a:pt x="265" y="232"/>
                </a:lnTo>
                <a:lnTo>
                  <a:pt x="265" y="231"/>
                </a:lnTo>
                <a:lnTo>
                  <a:pt x="265" y="232"/>
                </a:lnTo>
                <a:lnTo>
                  <a:pt x="265" y="234"/>
                </a:lnTo>
                <a:lnTo>
                  <a:pt x="264" y="234"/>
                </a:lnTo>
                <a:lnTo>
                  <a:pt x="263" y="234"/>
                </a:lnTo>
                <a:lnTo>
                  <a:pt x="261" y="234"/>
                </a:lnTo>
                <a:lnTo>
                  <a:pt x="260" y="235"/>
                </a:lnTo>
                <a:lnTo>
                  <a:pt x="259" y="235"/>
                </a:lnTo>
                <a:lnTo>
                  <a:pt x="258" y="236"/>
                </a:lnTo>
                <a:lnTo>
                  <a:pt x="258" y="237"/>
                </a:lnTo>
                <a:lnTo>
                  <a:pt x="258" y="238"/>
                </a:lnTo>
                <a:lnTo>
                  <a:pt x="257" y="238"/>
                </a:lnTo>
                <a:lnTo>
                  <a:pt x="256" y="239"/>
                </a:lnTo>
                <a:lnTo>
                  <a:pt x="256" y="240"/>
                </a:lnTo>
                <a:lnTo>
                  <a:pt x="255" y="240"/>
                </a:lnTo>
                <a:lnTo>
                  <a:pt x="256" y="242"/>
                </a:lnTo>
                <a:lnTo>
                  <a:pt x="256" y="243"/>
                </a:lnTo>
                <a:lnTo>
                  <a:pt x="255" y="243"/>
                </a:lnTo>
                <a:lnTo>
                  <a:pt x="253" y="243"/>
                </a:lnTo>
                <a:lnTo>
                  <a:pt x="253" y="242"/>
                </a:lnTo>
                <a:lnTo>
                  <a:pt x="253" y="240"/>
                </a:lnTo>
                <a:lnTo>
                  <a:pt x="252" y="240"/>
                </a:lnTo>
                <a:lnTo>
                  <a:pt x="251" y="240"/>
                </a:lnTo>
                <a:lnTo>
                  <a:pt x="251" y="239"/>
                </a:lnTo>
                <a:lnTo>
                  <a:pt x="250" y="239"/>
                </a:lnTo>
                <a:lnTo>
                  <a:pt x="249" y="239"/>
                </a:lnTo>
                <a:lnTo>
                  <a:pt x="249" y="240"/>
                </a:lnTo>
                <a:lnTo>
                  <a:pt x="248" y="242"/>
                </a:lnTo>
                <a:lnTo>
                  <a:pt x="248" y="240"/>
                </a:lnTo>
                <a:lnTo>
                  <a:pt x="247" y="240"/>
                </a:lnTo>
                <a:lnTo>
                  <a:pt x="247" y="239"/>
                </a:lnTo>
                <a:lnTo>
                  <a:pt x="245" y="239"/>
                </a:lnTo>
                <a:lnTo>
                  <a:pt x="244" y="238"/>
                </a:lnTo>
                <a:lnTo>
                  <a:pt x="244" y="239"/>
                </a:lnTo>
                <a:lnTo>
                  <a:pt x="243" y="240"/>
                </a:lnTo>
                <a:lnTo>
                  <a:pt x="243" y="242"/>
                </a:lnTo>
                <a:lnTo>
                  <a:pt x="242" y="243"/>
                </a:lnTo>
                <a:lnTo>
                  <a:pt x="242" y="244"/>
                </a:lnTo>
                <a:lnTo>
                  <a:pt x="242" y="245"/>
                </a:lnTo>
                <a:lnTo>
                  <a:pt x="241" y="245"/>
                </a:lnTo>
                <a:lnTo>
                  <a:pt x="240" y="245"/>
                </a:lnTo>
                <a:lnTo>
                  <a:pt x="240" y="246"/>
                </a:lnTo>
                <a:lnTo>
                  <a:pt x="239" y="246"/>
                </a:lnTo>
                <a:lnTo>
                  <a:pt x="239" y="247"/>
                </a:lnTo>
                <a:lnTo>
                  <a:pt x="237" y="247"/>
                </a:lnTo>
                <a:lnTo>
                  <a:pt x="237" y="246"/>
                </a:lnTo>
                <a:lnTo>
                  <a:pt x="236" y="246"/>
                </a:lnTo>
                <a:lnTo>
                  <a:pt x="236" y="245"/>
                </a:lnTo>
                <a:lnTo>
                  <a:pt x="235" y="246"/>
                </a:lnTo>
                <a:lnTo>
                  <a:pt x="234" y="246"/>
                </a:lnTo>
                <a:lnTo>
                  <a:pt x="233" y="246"/>
                </a:lnTo>
                <a:lnTo>
                  <a:pt x="232" y="246"/>
                </a:lnTo>
                <a:lnTo>
                  <a:pt x="231" y="247"/>
                </a:lnTo>
                <a:lnTo>
                  <a:pt x="231" y="248"/>
                </a:lnTo>
                <a:lnTo>
                  <a:pt x="231" y="250"/>
                </a:lnTo>
                <a:lnTo>
                  <a:pt x="229" y="250"/>
                </a:lnTo>
                <a:lnTo>
                  <a:pt x="228" y="250"/>
                </a:lnTo>
                <a:lnTo>
                  <a:pt x="228" y="248"/>
                </a:lnTo>
                <a:lnTo>
                  <a:pt x="227" y="248"/>
                </a:lnTo>
                <a:lnTo>
                  <a:pt x="227" y="250"/>
                </a:lnTo>
                <a:lnTo>
                  <a:pt x="227" y="251"/>
                </a:lnTo>
                <a:lnTo>
                  <a:pt x="226" y="251"/>
                </a:lnTo>
                <a:lnTo>
                  <a:pt x="225" y="251"/>
                </a:lnTo>
                <a:lnTo>
                  <a:pt x="224" y="252"/>
                </a:lnTo>
                <a:lnTo>
                  <a:pt x="225" y="253"/>
                </a:lnTo>
                <a:lnTo>
                  <a:pt x="225" y="254"/>
                </a:lnTo>
                <a:lnTo>
                  <a:pt x="224" y="254"/>
                </a:lnTo>
                <a:lnTo>
                  <a:pt x="223" y="254"/>
                </a:lnTo>
                <a:lnTo>
                  <a:pt x="221" y="254"/>
                </a:lnTo>
                <a:lnTo>
                  <a:pt x="221" y="255"/>
                </a:lnTo>
                <a:lnTo>
                  <a:pt x="221" y="256"/>
                </a:lnTo>
                <a:lnTo>
                  <a:pt x="221" y="258"/>
                </a:lnTo>
                <a:lnTo>
                  <a:pt x="221" y="259"/>
                </a:lnTo>
                <a:lnTo>
                  <a:pt x="220" y="260"/>
                </a:lnTo>
                <a:lnTo>
                  <a:pt x="219" y="260"/>
                </a:lnTo>
                <a:lnTo>
                  <a:pt x="218" y="261"/>
                </a:lnTo>
                <a:lnTo>
                  <a:pt x="218" y="262"/>
                </a:lnTo>
                <a:lnTo>
                  <a:pt x="217" y="263"/>
                </a:lnTo>
                <a:lnTo>
                  <a:pt x="216" y="264"/>
                </a:lnTo>
                <a:lnTo>
                  <a:pt x="215" y="266"/>
                </a:lnTo>
                <a:lnTo>
                  <a:pt x="215" y="267"/>
                </a:lnTo>
                <a:lnTo>
                  <a:pt x="213" y="267"/>
                </a:lnTo>
                <a:lnTo>
                  <a:pt x="213" y="268"/>
                </a:lnTo>
                <a:lnTo>
                  <a:pt x="212" y="269"/>
                </a:lnTo>
                <a:lnTo>
                  <a:pt x="213" y="270"/>
                </a:lnTo>
                <a:lnTo>
                  <a:pt x="213" y="269"/>
                </a:lnTo>
                <a:lnTo>
                  <a:pt x="215" y="269"/>
                </a:lnTo>
                <a:lnTo>
                  <a:pt x="216" y="269"/>
                </a:lnTo>
                <a:lnTo>
                  <a:pt x="216" y="270"/>
                </a:lnTo>
                <a:lnTo>
                  <a:pt x="215" y="271"/>
                </a:lnTo>
                <a:lnTo>
                  <a:pt x="213" y="272"/>
                </a:lnTo>
                <a:lnTo>
                  <a:pt x="212" y="274"/>
                </a:lnTo>
                <a:lnTo>
                  <a:pt x="211" y="274"/>
                </a:lnTo>
                <a:lnTo>
                  <a:pt x="211" y="275"/>
                </a:lnTo>
                <a:lnTo>
                  <a:pt x="210" y="275"/>
                </a:lnTo>
                <a:lnTo>
                  <a:pt x="209" y="275"/>
                </a:lnTo>
                <a:lnTo>
                  <a:pt x="208" y="276"/>
                </a:lnTo>
                <a:lnTo>
                  <a:pt x="208" y="275"/>
                </a:lnTo>
                <a:lnTo>
                  <a:pt x="207" y="275"/>
                </a:lnTo>
                <a:lnTo>
                  <a:pt x="205" y="274"/>
                </a:lnTo>
                <a:lnTo>
                  <a:pt x="205" y="275"/>
                </a:lnTo>
                <a:lnTo>
                  <a:pt x="205" y="276"/>
                </a:lnTo>
                <a:lnTo>
                  <a:pt x="205" y="277"/>
                </a:lnTo>
                <a:lnTo>
                  <a:pt x="204" y="277"/>
                </a:lnTo>
                <a:lnTo>
                  <a:pt x="203" y="277"/>
                </a:lnTo>
                <a:lnTo>
                  <a:pt x="202" y="276"/>
                </a:lnTo>
                <a:lnTo>
                  <a:pt x="201" y="276"/>
                </a:lnTo>
                <a:lnTo>
                  <a:pt x="200" y="276"/>
                </a:lnTo>
                <a:lnTo>
                  <a:pt x="200" y="275"/>
                </a:lnTo>
                <a:lnTo>
                  <a:pt x="199" y="275"/>
                </a:lnTo>
                <a:lnTo>
                  <a:pt x="199" y="276"/>
                </a:lnTo>
                <a:lnTo>
                  <a:pt x="197" y="277"/>
                </a:lnTo>
                <a:lnTo>
                  <a:pt x="197" y="278"/>
                </a:lnTo>
                <a:lnTo>
                  <a:pt x="199" y="278"/>
                </a:lnTo>
                <a:lnTo>
                  <a:pt x="199" y="279"/>
                </a:lnTo>
                <a:lnTo>
                  <a:pt x="199" y="280"/>
                </a:lnTo>
                <a:lnTo>
                  <a:pt x="199" y="282"/>
                </a:lnTo>
                <a:lnTo>
                  <a:pt x="200" y="282"/>
                </a:lnTo>
                <a:lnTo>
                  <a:pt x="200" y="283"/>
                </a:lnTo>
                <a:lnTo>
                  <a:pt x="200" y="284"/>
                </a:lnTo>
                <a:lnTo>
                  <a:pt x="201" y="285"/>
                </a:lnTo>
                <a:lnTo>
                  <a:pt x="201" y="286"/>
                </a:lnTo>
                <a:lnTo>
                  <a:pt x="202" y="286"/>
                </a:lnTo>
                <a:lnTo>
                  <a:pt x="201" y="287"/>
                </a:lnTo>
                <a:lnTo>
                  <a:pt x="201" y="288"/>
                </a:lnTo>
                <a:lnTo>
                  <a:pt x="200" y="288"/>
                </a:lnTo>
                <a:lnTo>
                  <a:pt x="199" y="288"/>
                </a:lnTo>
                <a:lnTo>
                  <a:pt x="197" y="288"/>
                </a:lnTo>
                <a:lnTo>
                  <a:pt x="197" y="287"/>
                </a:lnTo>
                <a:lnTo>
                  <a:pt x="197" y="286"/>
                </a:lnTo>
                <a:lnTo>
                  <a:pt x="196" y="286"/>
                </a:lnTo>
                <a:lnTo>
                  <a:pt x="195" y="286"/>
                </a:lnTo>
                <a:lnTo>
                  <a:pt x="195" y="287"/>
                </a:lnTo>
                <a:lnTo>
                  <a:pt x="197" y="290"/>
                </a:lnTo>
                <a:lnTo>
                  <a:pt x="197" y="291"/>
                </a:lnTo>
                <a:lnTo>
                  <a:pt x="197" y="292"/>
                </a:lnTo>
                <a:lnTo>
                  <a:pt x="199" y="292"/>
                </a:lnTo>
                <a:lnTo>
                  <a:pt x="199" y="293"/>
                </a:lnTo>
                <a:lnTo>
                  <a:pt x="200" y="293"/>
                </a:lnTo>
                <a:lnTo>
                  <a:pt x="200" y="294"/>
                </a:lnTo>
                <a:lnTo>
                  <a:pt x="201" y="295"/>
                </a:lnTo>
                <a:lnTo>
                  <a:pt x="201" y="296"/>
                </a:lnTo>
                <a:lnTo>
                  <a:pt x="201" y="298"/>
                </a:lnTo>
                <a:lnTo>
                  <a:pt x="201" y="299"/>
                </a:lnTo>
                <a:lnTo>
                  <a:pt x="200" y="299"/>
                </a:lnTo>
                <a:lnTo>
                  <a:pt x="189" y="299"/>
                </a:lnTo>
                <a:lnTo>
                  <a:pt x="188" y="299"/>
                </a:lnTo>
                <a:lnTo>
                  <a:pt x="184" y="299"/>
                </a:lnTo>
                <a:lnTo>
                  <a:pt x="181" y="299"/>
                </a:lnTo>
                <a:lnTo>
                  <a:pt x="180" y="299"/>
                </a:lnTo>
                <a:lnTo>
                  <a:pt x="178" y="299"/>
                </a:lnTo>
                <a:lnTo>
                  <a:pt x="177" y="299"/>
                </a:lnTo>
                <a:lnTo>
                  <a:pt x="176" y="299"/>
                </a:lnTo>
                <a:lnTo>
                  <a:pt x="175" y="299"/>
                </a:lnTo>
                <a:lnTo>
                  <a:pt x="173" y="299"/>
                </a:lnTo>
                <a:lnTo>
                  <a:pt x="172" y="299"/>
                </a:lnTo>
                <a:lnTo>
                  <a:pt x="171" y="299"/>
                </a:lnTo>
                <a:lnTo>
                  <a:pt x="170" y="299"/>
                </a:lnTo>
                <a:lnTo>
                  <a:pt x="169" y="299"/>
                </a:lnTo>
                <a:lnTo>
                  <a:pt x="168" y="299"/>
                </a:lnTo>
                <a:lnTo>
                  <a:pt x="167" y="299"/>
                </a:lnTo>
                <a:lnTo>
                  <a:pt x="165" y="299"/>
                </a:lnTo>
                <a:lnTo>
                  <a:pt x="164" y="299"/>
                </a:lnTo>
                <a:lnTo>
                  <a:pt x="163" y="299"/>
                </a:lnTo>
                <a:lnTo>
                  <a:pt x="161" y="299"/>
                </a:lnTo>
                <a:lnTo>
                  <a:pt x="160" y="299"/>
                </a:lnTo>
                <a:lnTo>
                  <a:pt x="159" y="299"/>
                </a:lnTo>
                <a:lnTo>
                  <a:pt x="157" y="299"/>
                </a:lnTo>
                <a:lnTo>
                  <a:pt x="156" y="299"/>
                </a:lnTo>
                <a:lnTo>
                  <a:pt x="154" y="299"/>
                </a:lnTo>
                <a:lnTo>
                  <a:pt x="152" y="299"/>
                </a:lnTo>
                <a:lnTo>
                  <a:pt x="151" y="299"/>
                </a:lnTo>
                <a:lnTo>
                  <a:pt x="149" y="299"/>
                </a:lnTo>
                <a:lnTo>
                  <a:pt x="148" y="299"/>
                </a:lnTo>
                <a:lnTo>
                  <a:pt x="147" y="299"/>
                </a:lnTo>
                <a:lnTo>
                  <a:pt x="146" y="298"/>
                </a:lnTo>
                <a:lnTo>
                  <a:pt x="145" y="298"/>
                </a:lnTo>
                <a:lnTo>
                  <a:pt x="144" y="298"/>
                </a:lnTo>
                <a:lnTo>
                  <a:pt x="143" y="298"/>
                </a:lnTo>
                <a:lnTo>
                  <a:pt x="141" y="298"/>
                </a:lnTo>
                <a:lnTo>
                  <a:pt x="140" y="298"/>
                </a:lnTo>
                <a:lnTo>
                  <a:pt x="139" y="298"/>
                </a:lnTo>
                <a:lnTo>
                  <a:pt x="137" y="298"/>
                </a:lnTo>
                <a:lnTo>
                  <a:pt x="135" y="298"/>
                </a:lnTo>
                <a:lnTo>
                  <a:pt x="131" y="298"/>
                </a:lnTo>
                <a:lnTo>
                  <a:pt x="130" y="298"/>
                </a:lnTo>
                <a:lnTo>
                  <a:pt x="129" y="298"/>
                </a:lnTo>
                <a:lnTo>
                  <a:pt x="128" y="298"/>
                </a:lnTo>
                <a:lnTo>
                  <a:pt x="125" y="298"/>
                </a:lnTo>
                <a:lnTo>
                  <a:pt x="123" y="298"/>
                </a:lnTo>
                <a:lnTo>
                  <a:pt x="122" y="298"/>
                </a:lnTo>
                <a:lnTo>
                  <a:pt x="121" y="298"/>
                </a:lnTo>
                <a:lnTo>
                  <a:pt x="115" y="298"/>
                </a:lnTo>
                <a:lnTo>
                  <a:pt x="113" y="298"/>
                </a:lnTo>
                <a:lnTo>
                  <a:pt x="109" y="299"/>
                </a:lnTo>
                <a:lnTo>
                  <a:pt x="108" y="299"/>
                </a:lnTo>
                <a:lnTo>
                  <a:pt x="107" y="299"/>
                </a:lnTo>
                <a:lnTo>
                  <a:pt x="107" y="298"/>
                </a:lnTo>
                <a:lnTo>
                  <a:pt x="107" y="296"/>
                </a:lnTo>
                <a:lnTo>
                  <a:pt x="107" y="286"/>
                </a:lnTo>
                <a:lnTo>
                  <a:pt x="107" y="275"/>
                </a:lnTo>
                <a:lnTo>
                  <a:pt x="107" y="272"/>
                </a:lnTo>
                <a:lnTo>
                  <a:pt x="107" y="262"/>
                </a:lnTo>
                <a:lnTo>
                  <a:pt x="107" y="252"/>
                </a:lnTo>
                <a:lnTo>
                  <a:pt x="107" y="251"/>
                </a:lnTo>
                <a:lnTo>
                  <a:pt x="107" y="244"/>
                </a:lnTo>
                <a:lnTo>
                  <a:pt x="105" y="244"/>
                </a:lnTo>
                <a:lnTo>
                  <a:pt x="104" y="244"/>
                </a:lnTo>
                <a:lnTo>
                  <a:pt x="98" y="244"/>
                </a:lnTo>
                <a:lnTo>
                  <a:pt x="97" y="244"/>
                </a:lnTo>
                <a:lnTo>
                  <a:pt x="96" y="244"/>
                </a:lnTo>
                <a:lnTo>
                  <a:pt x="90" y="244"/>
                </a:lnTo>
                <a:lnTo>
                  <a:pt x="89" y="244"/>
                </a:lnTo>
                <a:lnTo>
                  <a:pt x="88" y="244"/>
                </a:lnTo>
                <a:lnTo>
                  <a:pt x="85" y="244"/>
                </a:lnTo>
                <a:lnTo>
                  <a:pt x="84" y="244"/>
                </a:lnTo>
                <a:lnTo>
                  <a:pt x="82" y="244"/>
                </a:lnTo>
                <a:lnTo>
                  <a:pt x="75" y="244"/>
                </a:lnTo>
                <a:lnTo>
                  <a:pt x="74" y="244"/>
                </a:lnTo>
                <a:lnTo>
                  <a:pt x="72" y="244"/>
                </a:lnTo>
                <a:lnTo>
                  <a:pt x="58" y="244"/>
                </a:lnTo>
                <a:lnTo>
                  <a:pt x="57" y="244"/>
                </a:lnTo>
                <a:lnTo>
                  <a:pt x="56" y="244"/>
                </a:lnTo>
                <a:lnTo>
                  <a:pt x="50" y="244"/>
                </a:lnTo>
                <a:lnTo>
                  <a:pt x="49" y="244"/>
                </a:lnTo>
                <a:lnTo>
                  <a:pt x="44" y="244"/>
                </a:lnTo>
                <a:lnTo>
                  <a:pt x="43" y="244"/>
                </a:lnTo>
                <a:lnTo>
                  <a:pt x="39" y="244"/>
                </a:lnTo>
                <a:lnTo>
                  <a:pt x="37" y="244"/>
                </a:lnTo>
                <a:lnTo>
                  <a:pt x="36" y="244"/>
                </a:lnTo>
                <a:lnTo>
                  <a:pt x="35" y="244"/>
                </a:lnTo>
                <a:lnTo>
                  <a:pt x="32" y="244"/>
                </a:lnTo>
                <a:lnTo>
                  <a:pt x="29" y="244"/>
                </a:lnTo>
                <a:lnTo>
                  <a:pt x="27" y="244"/>
                </a:lnTo>
                <a:lnTo>
                  <a:pt x="25" y="244"/>
                </a:lnTo>
                <a:lnTo>
                  <a:pt x="21" y="244"/>
                </a:lnTo>
                <a:lnTo>
                  <a:pt x="20" y="244"/>
                </a:lnTo>
                <a:lnTo>
                  <a:pt x="18" y="244"/>
                </a:lnTo>
                <a:lnTo>
                  <a:pt x="15" y="244"/>
                </a:lnTo>
                <a:lnTo>
                  <a:pt x="2" y="244"/>
                </a:lnTo>
                <a:lnTo>
                  <a:pt x="0" y="244"/>
                </a:lnTo>
                <a:lnTo>
                  <a:pt x="0" y="243"/>
                </a:lnTo>
                <a:lnTo>
                  <a:pt x="0" y="242"/>
                </a:lnTo>
                <a:lnTo>
                  <a:pt x="0" y="239"/>
                </a:lnTo>
                <a:lnTo>
                  <a:pt x="0" y="236"/>
                </a:lnTo>
                <a:lnTo>
                  <a:pt x="1" y="235"/>
                </a:lnTo>
                <a:lnTo>
                  <a:pt x="0" y="232"/>
                </a:lnTo>
                <a:lnTo>
                  <a:pt x="0" y="231"/>
                </a:lnTo>
                <a:lnTo>
                  <a:pt x="0" y="230"/>
                </a:lnTo>
                <a:lnTo>
                  <a:pt x="0" y="229"/>
                </a:lnTo>
                <a:lnTo>
                  <a:pt x="1" y="226"/>
                </a:lnTo>
                <a:lnTo>
                  <a:pt x="1" y="221"/>
                </a:lnTo>
                <a:lnTo>
                  <a:pt x="1" y="213"/>
                </a:lnTo>
                <a:lnTo>
                  <a:pt x="1" y="211"/>
                </a:lnTo>
                <a:lnTo>
                  <a:pt x="1" y="210"/>
                </a:lnTo>
                <a:lnTo>
                  <a:pt x="1" y="208"/>
                </a:lnTo>
                <a:lnTo>
                  <a:pt x="1" y="204"/>
                </a:lnTo>
                <a:lnTo>
                  <a:pt x="1" y="202"/>
                </a:lnTo>
                <a:lnTo>
                  <a:pt x="1" y="197"/>
                </a:lnTo>
                <a:lnTo>
                  <a:pt x="1" y="196"/>
                </a:lnTo>
                <a:lnTo>
                  <a:pt x="1" y="191"/>
                </a:lnTo>
                <a:lnTo>
                  <a:pt x="1" y="190"/>
                </a:lnTo>
                <a:lnTo>
                  <a:pt x="0" y="189"/>
                </a:lnTo>
                <a:lnTo>
                  <a:pt x="0" y="188"/>
                </a:lnTo>
                <a:lnTo>
                  <a:pt x="1" y="187"/>
                </a:lnTo>
                <a:lnTo>
                  <a:pt x="1" y="188"/>
                </a:lnTo>
                <a:lnTo>
                  <a:pt x="2" y="188"/>
                </a:lnTo>
                <a:lnTo>
                  <a:pt x="2" y="187"/>
                </a:lnTo>
                <a:lnTo>
                  <a:pt x="3" y="187"/>
                </a:lnTo>
                <a:lnTo>
                  <a:pt x="4" y="186"/>
                </a:lnTo>
                <a:lnTo>
                  <a:pt x="3" y="186"/>
                </a:lnTo>
                <a:lnTo>
                  <a:pt x="3" y="184"/>
                </a:lnTo>
                <a:lnTo>
                  <a:pt x="4" y="184"/>
                </a:lnTo>
                <a:lnTo>
                  <a:pt x="5" y="184"/>
                </a:lnTo>
                <a:lnTo>
                  <a:pt x="5" y="183"/>
                </a:lnTo>
                <a:lnTo>
                  <a:pt x="7" y="183"/>
                </a:lnTo>
                <a:lnTo>
                  <a:pt x="8" y="183"/>
                </a:lnTo>
                <a:lnTo>
                  <a:pt x="9" y="183"/>
                </a:lnTo>
                <a:lnTo>
                  <a:pt x="10" y="184"/>
                </a:lnTo>
                <a:lnTo>
                  <a:pt x="11" y="184"/>
                </a:lnTo>
                <a:lnTo>
                  <a:pt x="11" y="183"/>
                </a:lnTo>
                <a:lnTo>
                  <a:pt x="12" y="183"/>
                </a:lnTo>
                <a:lnTo>
                  <a:pt x="13" y="184"/>
                </a:lnTo>
                <a:lnTo>
                  <a:pt x="13" y="186"/>
                </a:lnTo>
                <a:lnTo>
                  <a:pt x="15" y="184"/>
                </a:lnTo>
                <a:lnTo>
                  <a:pt x="16" y="186"/>
                </a:lnTo>
                <a:lnTo>
                  <a:pt x="16" y="187"/>
                </a:lnTo>
                <a:lnTo>
                  <a:pt x="17" y="187"/>
                </a:lnTo>
                <a:lnTo>
                  <a:pt x="17" y="188"/>
                </a:lnTo>
                <a:lnTo>
                  <a:pt x="17" y="189"/>
                </a:lnTo>
                <a:lnTo>
                  <a:pt x="18" y="189"/>
                </a:lnTo>
                <a:lnTo>
                  <a:pt x="18" y="188"/>
                </a:lnTo>
                <a:lnTo>
                  <a:pt x="19" y="187"/>
                </a:lnTo>
                <a:lnTo>
                  <a:pt x="19" y="188"/>
                </a:lnTo>
                <a:lnTo>
                  <a:pt x="20" y="188"/>
                </a:lnTo>
                <a:lnTo>
                  <a:pt x="20" y="187"/>
                </a:lnTo>
                <a:lnTo>
                  <a:pt x="20" y="188"/>
                </a:lnTo>
                <a:lnTo>
                  <a:pt x="21" y="189"/>
                </a:lnTo>
                <a:lnTo>
                  <a:pt x="20" y="189"/>
                </a:lnTo>
                <a:lnTo>
                  <a:pt x="20" y="190"/>
                </a:lnTo>
                <a:lnTo>
                  <a:pt x="21" y="190"/>
                </a:lnTo>
                <a:lnTo>
                  <a:pt x="23" y="190"/>
                </a:lnTo>
                <a:lnTo>
                  <a:pt x="23" y="189"/>
                </a:lnTo>
                <a:lnTo>
                  <a:pt x="24" y="189"/>
                </a:lnTo>
                <a:lnTo>
                  <a:pt x="24" y="190"/>
                </a:lnTo>
                <a:lnTo>
                  <a:pt x="25" y="190"/>
                </a:lnTo>
                <a:lnTo>
                  <a:pt x="25" y="189"/>
                </a:lnTo>
                <a:lnTo>
                  <a:pt x="25" y="188"/>
                </a:lnTo>
                <a:lnTo>
                  <a:pt x="26" y="188"/>
                </a:lnTo>
                <a:lnTo>
                  <a:pt x="27" y="187"/>
                </a:lnTo>
                <a:lnTo>
                  <a:pt x="27" y="186"/>
                </a:lnTo>
                <a:lnTo>
                  <a:pt x="27" y="184"/>
                </a:lnTo>
                <a:lnTo>
                  <a:pt x="28" y="184"/>
                </a:lnTo>
                <a:lnTo>
                  <a:pt x="28" y="183"/>
                </a:lnTo>
                <a:lnTo>
                  <a:pt x="29" y="183"/>
                </a:lnTo>
                <a:lnTo>
                  <a:pt x="29" y="184"/>
                </a:lnTo>
                <a:lnTo>
                  <a:pt x="29" y="186"/>
                </a:lnTo>
                <a:lnTo>
                  <a:pt x="31" y="186"/>
                </a:lnTo>
                <a:lnTo>
                  <a:pt x="32" y="186"/>
                </a:lnTo>
                <a:lnTo>
                  <a:pt x="33" y="186"/>
                </a:lnTo>
                <a:lnTo>
                  <a:pt x="33" y="184"/>
                </a:lnTo>
                <a:lnTo>
                  <a:pt x="34" y="184"/>
                </a:lnTo>
                <a:lnTo>
                  <a:pt x="34" y="183"/>
                </a:lnTo>
                <a:lnTo>
                  <a:pt x="33" y="183"/>
                </a:lnTo>
                <a:lnTo>
                  <a:pt x="33" y="182"/>
                </a:lnTo>
                <a:lnTo>
                  <a:pt x="34" y="182"/>
                </a:lnTo>
                <a:lnTo>
                  <a:pt x="35" y="182"/>
                </a:lnTo>
                <a:lnTo>
                  <a:pt x="35" y="181"/>
                </a:lnTo>
                <a:lnTo>
                  <a:pt x="36" y="181"/>
                </a:lnTo>
                <a:lnTo>
                  <a:pt x="36" y="180"/>
                </a:lnTo>
                <a:lnTo>
                  <a:pt x="36" y="179"/>
                </a:lnTo>
                <a:lnTo>
                  <a:pt x="37" y="179"/>
                </a:lnTo>
                <a:lnTo>
                  <a:pt x="37" y="180"/>
                </a:lnTo>
                <a:lnTo>
                  <a:pt x="39" y="180"/>
                </a:lnTo>
                <a:lnTo>
                  <a:pt x="39" y="179"/>
                </a:lnTo>
                <a:lnTo>
                  <a:pt x="37" y="179"/>
                </a:lnTo>
                <a:lnTo>
                  <a:pt x="36" y="178"/>
                </a:lnTo>
                <a:lnTo>
                  <a:pt x="37" y="178"/>
                </a:lnTo>
                <a:lnTo>
                  <a:pt x="39" y="176"/>
                </a:lnTo>
                <a:lnTo>
                  <a:pt x="40" y="176"/>
                </a:lnTo>
                <a:lnTo>
                  <a:pt x="41" y="176"/>
                </a:lnTo>
                <a:lnTo>
                  <a:pt x="41" y="175"/>
                </a:lnTo>
                <a:lnTo>
                  <a:pt x="41" y="174"/>
                </a:lnTo>
                <a:lnTo>
                  <a:pt x="42" y="173"/>
                </a:lnTo>
                <a:lnTo>
                  <a:pt x="43" y="173"/>
                </a:lnTo>
                <a:lnTo>
                  <a:pt x="43" y="174"/>
                </a:lnTo>
                <a:lnTo>
                  <a:pt x="43" y="175"/>
                </a:lnTo>
                <a:lnTo>
                  <a:pt x="43" y="176"/>
                </a:lnTo>
                <a:lnTo>
                  <a:pt x="43" y="178"/>
                </a:lnTo>
                <a:lnTo>
                  <a:pt x="44" y="178"/>
                </a:lnTo>
                <a:lnTo>
                  <a:pt x="45" y="176"/>
                </a:lnTo>
                <a:lnTo>
                  <a:pt x="45" y="175"/>
                </a:lnTo>
                <a:lnTo>
                  <a:pt x="45" y="174"/>
                </a:lnTo>
                <a:lnTo>
                  <a:pt x="45" y="173"/>
                </a:lnTo>
                <a:lnTo>
                  <a:pt x="47" y="172"/>
                </a:lnTo>
                <a:lnTo>
                  <a:pt x="48" y="172"/>
                </a:lnTo>
                <a:lnTo>
                  <a:pt x="49" y="171"/>
                </a:lnTo>
                <a:lnTo>
                  <a:pt x="49" y="172"/>
                </a:lnTo>
                <a:lnTo>
                  <a:pt x="49" y="173"/>
                </a:lnTo>
                <a:lnTo>
                  <a:pt x="48" y="173"/>
                </a:lnTo>
                <a:lnTo>
                  <a:pt x="49" y="173"/>
                </a:lnTo>
                <a:lnTo>
                  <a:pt x="50" y="173"/>
                </a:lnTo>
                <a:lnTo>
                  <a:pt x="50" y="172"/>
                </a:lnTo>
                <a:lnTo>
                  <a:pt x="51" y="172"/>
                </a:lnTo>
                <a:lnTo>
                  <a:pt x="51" y="171"/>
                </a:lnTo>
                <a:lnTo>
                  <a:pt x="52" y="170"/>
                </a:lnTo>
                <a:lnTo>
                  <a:pt x="51" y="170"/>
                </a:lnTo>
                <a:lnTo>
                  <a:pt x="51" y="168"/>
                </a:lnTo>
                <a:lnTo>
                  <a:pt x="51" y="167"/>
                </a:lnTo>
                <a:lnTo>
                  <a:pt x="52" y="167"/>
                </a:lnTo>
                <a:lnTo>
                  <a:pt x="53" y="166"/>
                </a:lnTo>
                <a:lnTo>
                  <a:pt x="53" y="167"/>
                </a:lnTo>
                <a:lnTo>
                  <a:pt x="55" y="167"/>
                </a:lnTo>
                <a:lnTo>
                  <a:pt x="55" y="168"/>
                </a:lnTo>
                <a:lnTo>
                  <a:pt x="56" y="170"/>
                </a:lnTo>
                <a:lnTo>
                  <a:pt x="56" y="171"/>
                </a:lnTo>
                <a:lnTo>
                  <a:pt x="56" y="172"/>
                </a:lnTo>
                <a:lnTo>
                  <a:pt x="57" y="172"/>
                </a:lnTo>
                <a:lnTo>
                  <a:pt x="58" y="171"/>
                </a:lnTo>
                <a:lnTo>
                  <a:pt x="59" y="172"/>
                </a:lnTo>
                <a:lnTo>
                  <a:pt x="59" y="171"/>
                </a:lnTo>
                <a:lnTo>
                  <a:pt x="60" y="171"/>
                </a:lnTo>
                <a:lnTo>
                  <a:pt x="61" y="170"/>
                </a:lnTo>
                <a:lnTo>
                  <a:pt x="61" y="168"/>
                </a:lnTo>
                <a:lnTo>
                  <a:pt x="63" y="168"/>
                </a:lnTo>
                <a:lnTo>
                  <a:pt x="63" y="167"/>
                </a:lnTo>
                <a:lnTo>
                  <a:pt x="61" y="167"/>
                </a:lnTo>
                <a:lnTo>
                  <a:pt x="63" y="166"/>
                </a:lnTo>
                <a:lnTo>
                  <a:pt x="64" y="166"/>
                </a:lnTo>
                <a:lnTo>
                  <a:pt x="65" y="166"/>
                </a:lnTo>
                <a:lnTo>
                  <a:pt x="66" y="165"/>
                </a:lnTo>
                <a:lnTo>
                  <a:pt x="67" y="165"/>
                </a:lnTo>
                <a:lnTo>
                  <a:pt x="67" y="164"/>
                </a:lnTo>
                <a:lnTo>
                  <a:pt x="67" y="163"/>
                </a:lnTo>
                <a:lnTo>
                  <a:pt x="66" y="163"/>
                </a:lnTo>
                <a:lnTo>
                  <a:pt x="66" y="162"/>
                </a:lnTo>
                <a:lnTo>
                  <a:pt x="66" y="160"/>
                </a:lnTo>
                <a:lnTo>
                  <a:pt x="66" y="162"/>
                </a:lnTo>
                <a:lnTo>
                  <a:pt x="67" y="162"/>
                </a:lnTo>
                <a:lnTo>
                  <a:pt x="67" y="160"/>
                </a:lnTo>
                <a:lnTo>
                  <a:pt x="68" y="160"/>
                </a:lnTo>
                <a:lnTo>
                  <a:pt x="69" y="160"/>
                </a:lnTo>
                <a:lnTo>
                  <a:pt x="69" y="159"/>
                </a:lnTo>
                <a:lnTo>
                  <a:pt x="71" y="159"/>
                </a:lnTo>
                <a:lnTo>
                  <a:pt x="71" y="158"/>
                </a:lnTo>
                <a:lnTo>
                  <a:pt x="71" y="157"/>
                </a:lnTo>
                <a:lnTo>
                  <a:pt x="71" y="156"/>
                </a:lnTo>
                <a:lnTo>
                  <a:pt x="71" y="155"/>
                </a:lnTo>
                <a:lnTo>
                  <a:pt x="72" y="155"/>
                </a:lnTo>
                <a:lnTo>
                  <a:pt x="73" y="155"/>
                </a:lnTo>
                <a:lnTo>
                  <a:pt x="74" y="155"/>
                </a:lnTo>
                <a:lnTo>
                  <a:pt x="74" y="154"/>
                </a:lnTo>
                <a:lnTo>
                  <a:pt x="73" y="154"/>
                </a:lnTo>
                <a:lnTo>
                  <a:pt x="73" y="152"/>
                </a:lnTo>
                <a:lnTo>
                  <a:pt x="74" y="152"/>
                </a:lnTo>
                <a:lnTo>
                  <a:pt x="74" y="151"/>
                </a:lnTo>
                <a:lnTo>
                  <a:pt x="73" y="151"/>
                </a:lnTo>
                <a:lnTo>
                  <a:pt x="73" y="150"/>
                </a:lnTo>
                <a:lnTo>
                  <a:pt x="74" y="150"/>
                </a:lnTo>
                <a:lnTo>
                  <a:pt x="74" y="149"/>
                </a:lnTo>
                <a:lnTo>
                  <a:pt x="75" y="149"/>
                </a:lnTo>
                <a:lnTo>
                  <a:pt x="75" y="148"/>
                </a:lnTo>
                <a:lnTo>
                  <a:pt x="76" y="148"/>
                </a:lnTo>
                <a:lnTo>
                  <a:pt x="77" y="147"/>
                </a:lnTo>
                <a:lnTo>
                  <a:pt x="79" y="147"/>
                </a:lnTo>
                <a:lnTo>
                  <a:pt x="79" y="148"/>
                </a:lnTo>
                <a:lnTo>
                  <a:pt x="80" y="147"/>
                </a:lnTo>
                <a:lnTo>
                  <a:pt x="80" y="146"/>
                </a:lnTo>
                <a:lnTo>
                  <a:pt x="81" y="146"/>
                </a:lnTo>
                <a:lnTo>
                  <a:pt x="81" y="147"/>
                </a:lnTo>
                <a:lnTo>
                  <a:pt x="82" y="147"/>
                </a:lnTo>
                <a:lnTo>
                  <a:pt x="81" y="148"/>
                </a:lnTo>
                <a:lnTo>
                  <a:pt x="82" y="148"/>
                </a:lnTo>
                <a:lnTo>
                  <a:pt x="83" y="148"/>
                </a:lnTo>
                <a:lnTo>
                  <a:pt x="84" y="148"/>
                </a:lnTo>
                <a:lnTo>
                  <a:pt x="84" y="149"/>
                </a:lnTo>
                <a:lnTo>
                  <a:pt x="85" y="149"/>
                </a:lnTo>
                <a:lnTo>
                  <a:pt x="87" y="147"/>
                </a:lnTo>
                <a:lnTo>
                  <a:pt x="88" y="147"/>
                </a:lnTo>
                <a:lnTo>
                  <a:pt x="87" y="147"/>
                </a:lnTo>
                <a:lnTo>
                  <a:pt x="87" y="146"/>
                </a:lnTo>
                <a:lnTo>
                  <a:pt x="87" y="144"/>
                </a:lnTo>
                <a:lnTo>
                  <a:pt x="88" y="144"/>
                </a:lnTo>
                <a:lnTo>
                  <a:pt x="88" y="143"/>
                </a:lnTo>
                <a:lnTo>
                  <a:pt x="88" y="142"/>
                </a:lnTo>
                <a:lnTo>
                  <a:pt x="88" y="141"/>
                </a:lnTo>
                <a:lnTo>
                  <a:pt x="89" y="141"/>
                </a:lnTo>
                <a:lnTo>
                  <a:pt x="90" y="141"/>
                </a:lnTo>
                <a:lnTo>
                  <a:pt x="90" y="140"/>
                </a:lnTo>
                <a:lnTo>
                  <a:pt x="90" y="139"/>
                </a:lnTo>
                <a:lnTo>
                  <a:pt x="90" y="138"/>
                </a:lnTo>
                <a:lnTo>
                  <a:pt x="91" y="138"/>
                </a:lnTo>
                <a:lnTo>
                  <a:pt x="92" y="138"/>
                </a:lnTo>
                <a:lnTo>
                  <a:pt x="92" y="139"/>
                </a:lnTo>
                <a:lnTo>
                  <a:pt x="92" y="140"/>
                </a:lnTo>
                <a:lnTo>
                  <a:pt x="92" y="139"/>
                </a:lnTo>
                <a:lnTo>
                  <a:pt x="93" y="139"/>
                </a:lnTo>
                <a:lnTo>
                  <a:pt x="92" y="138"/>
                </a:lnTo>
                <a:lnTo>
                  <a:pt x="93" y="138"/>
                </a:lnTo>
                <a:lnTo>
                  <a:pt x="93" y="139"/>
                </a:lnTo>
                <a:lnTo>
                  <a:pt x="93" y="140"/>
                </a:lnTo>
                <a:lnTo>
                  <a:pt x="95" y="140"/>
                </a:lnTo>
                <a:lnTo>
                  <a:pt x="96" y="140"/>
                </a:lnTo>
                <a:lnTo>
                  <a:pt x="97" y="140"/>
                </a:lnTo>
                <a:lnTo>
                  <a:pt x="98" y="140"/>
                </a:lnTo>
                <a:lnTo>
                  <a:pt x="97" y="140"/>
                </a:lnTo>
                <a:lnTo>
                  <a:pt x="98" y="139"/>
                </a:lnTo>
                <a:lnTo>
                  <a:pt x="98" y="138"/>
                </a:lnTo>
                <a:lnTo>
                  <a:pt x="99" y="138"/>
                </a:lnTo>
                <a:lnTo>
                  <a:pt x="100" y="138"/>
                </a:lnTo>
                <a:lnTo>
                  <a:pt x="100" y="136"/>
                </a:lnTo>
                <a:lnTo>
                  <a:pt x="101" y="136"/>
                </a:lnTo>
                <a:lnTo>
                  <a:pt x="103" y="136"/>
                </a:lnTo>
                <a:lnTo>
                  <a:pt x="103" y="138"/>
                </a:lnTo>
                <a:lnTo>
                  <a:pt x="104" y="138"/>
                </a:lnTo>
                <a:lnTo>
                  <a:pt x="105" y="138"/>
                </a:lnTo>
                <a:lnTo>
                  <a:pt x="105" y="136"/>
                </a:lnTo>
                <a:lnTo>
                  <a:pt x="105" y="138"/>
                </a:lnTo>
                <a:lnTo>
                  <a:pt x="106" y="138"/>
                </a:lnTo>
                <a:lnTo>
                  <a:pt x="107" y="139"/>
                </a:lnTo>
                <a:lnTo>
                  <a:pt x="108" y="139"/>
                </a:lnTo>
                <a:lnTo>
                  <a:pt x="108" y="138"/>
                </a:lnTo>
                <a:lnTo>
                  <a:pt x="107" y="138"/>
                </a:lnTo>
                <a:lnTo>
                  <a:pt x="108" y="138"/>
                </a:lnTo>
                <a:lnTo>
                  <a:pt x="108" y="136"/>
                </a:lnTo>
                <a:lnTo>
                  <a:pt x="108" y="135"/>
                </a:lnTo>
                <a:lnTo>
                  <a:pt x="109" y="135"/>
                </a:lnTo>
                <a:lnTo>
                  <a:pt x="111" y="136"/>
                </a:lnTo>
                <a:lnTo>
                  <a:pt x="111" y="135"/>
                </a:lnTo>
                <a:lnTo>
                  <a:pt x="112" y="135"/>
                </a:lnTo>
                <a:lnTo>
                  <a:pt x="113" y="135"/>
                </a:lnTo>
                <a:lnTo>
                  <a:pt x="113" y="134"/>
                </a:lnTo>
                <a:lnTo>
                  <a:pt x="114" y="134"/>
                </a:lnTo>
                <a:lnTo>
                  <a:pt x="115" y="134"/>
                </a:lnTo>
                <a:lnTo>
                  <a:pt x="115" y="135"/>
                </a:lnTo>
                <a:lnTo>
                  <a:pt x="116" y="135"/>
                </a:lnTo>
                <a:lnTo>
                  <a:pt x="116" y="134"/>
                </a:lnTo>
                <a:lnTo>
                  <a:pt x="116" y="133"/>
                </a:lnTo>
                <a:lnTo>
                  <a:pt x="117" y="133"/>
                </a:lnTo>
                <a:lnTo>
                  <a:pt x="117" y="134"/>
                </a:lnTo>
                <a:lnTo>
                  <a:pt x="117" y="135"/>
                </a:lnTo>
                <a:lnTo>
                  <a:pt x="119" y="135"/>
                </a:lnTo>
                <a:lnTo>
                  <a:pt x="119" y="136"/>
                </a:lnTo>
                <a:lnTo>
                  <a:pt x="119" y="138"/>
                </a:lnTo>
                <a:lnTo>
                  <a:pt x="119" y="139"/>
                </a:lnTo>
                <a:lnTo>
                  <a:pt x="120" y="139"/>
                </a:lnTo>
                <a:lnTo>
                  <a:pt x="120" y="138"/>
                </a:lnTo>
                <a:lnTo>
                  <a:pt x="121" y="138"/>
                </a:lnTo>
                <a:lnTo>
                  <a:pt x="121" y="136"/>
                </a:lnTo>
                <a:lnTo>
                  <a:pt x="122" y="136"/>
                </a:lnTo>
                <a:lnTo>
                  <a:pt x="123" y="136"/>
                </a:lnTo>
                <a:lnTo>
                  <a:pt x="123" y="138"/>
                </a:lnTo>
                <a:lnTo>
                  <a:pt x="124" y="136"/>
                </a:lnTo>
                <a:lnTo>
                  <a:pt x="125" y="136"/>
                </a:lnTo>
                <a:lnTo>
                  <a:pt x="127" y="135"/>
                </a:lnTo>
                <a:lnTo>
                  <a:pt x="128" y="134"/>
                </a:lnTo>
                <a:lnTo>
                  <a:pt x="129" y="134"/>
                </a:lnTo>
                <a:lnTo>
                  <a:pt x="129" y="135"/>
                </a:lnTo>
                <a:lnTo>
                  <a:pt x="130" y="135"/>
                </a:lnTo>
                <a:lnTo>
                  <a:pt x="131" y="135"/>
                </a:lnTo>
                <a:lnTo>
                  <a:pt x="132" y="136"/>
                </a:lnTo>
                <a:lnTo>
                  <a:pt x="132" y="135"/>
                </a:lnTo>
                <a:lnTo>
                  <a:pt x="133" y="135"/>
                </a:lnTo>
                <a:lnTo>
                  <a:pt x="135" y="135"/>
                </a:lnTo>
                <a:lnTo>
                  <a:pt x="135" y="134"/>
                </a:lnTo>
                <a:lnTo>
                  <a:pt x="135" y="133"/>
                </a:lnTo>
                <a:lnTo>
                  <a:pt x="135" y="132"/>
                </a:lnTo>
                <a:lnTo>
                  <a:pt x="135" y="131"/>
                </a:lnTo>
                <a:lnTo>
                  <a:pt x="136" y="132"/>
                </a:lnTo>
                <a:lnTo>
                  <a:pt x="137" y="132"/>
                </a:lnTo>
                <a:lnTo>
                  <a:pt x="137" y="131"/>
                </a:lnTo>
                <a:lnTo>
                  <a:pt x="138" y="131"/>
                </a:lnTo>
                <a:lnTo>
                  <a:pt x="139" y="130"/>
                </a:lnTo>
                <a:lnTo>
                  <a:pt x="140" y="128"/>
                </a:lnTo>
                <a:lnTo>
                  <a:pt x="139" y="128"/>
                </a:lnTo>
                <a:lnTo>
                  <a:pt x="139" y="127"/>
                </a:lnTo>
                <a:lnTo>
                  <a:pt x="140" y="127"/>
                </a:lnTo>
                <a:lnTo>
                  <a:pt x="141" y="127"/>
                </a:lnTo>
                <a:lnTo>
                  <a:pt x="141" y="126"/>
                </a:lnTo>
                <a:lnTo>
                  <a:pt x="143" y="127"/>
                </a:lnTo>
                <a:lnTo>
                  <a:pt x="144" y="126"/>
                </a:lnTo>
                <a:lnTo>
                  <a:pt x="145" y="126"/>
                </a:lnTo>
                <a:lnTo>
                  <a:pt x="145" y="125"/>
                </a:lnTo>
                <a:lnTo>
                  <a:pt x="146" y="125"/>
                </a:lnTo>
                <a:lnTo>
                  <a:pt x="147" y="125"/>
                </a:lnTo>
                <a:lnTo>
                  <a:pt x="147" y="124"/>
                </a:lnTo>
                <a:lnTo>
                  <a:pt x="148" y="124"/>
                </a:lnTo>
                <a:lnTo>
                  <a:pt x="149" y="123"/>
                </a:lnTo>
                <a:lnTo>
                  <a:pt x="149" y="124"/>
                </a:lnTo>
                <a:lnTo>
                  <a:pt x="151" y="124"/>
                </a:lnTo>
                <a:lnTo>
                  <a:pt x="151" y="123"/>
                </a:lnTo>
                <a:lnTo>
                  <a:pt x="151" y="122"/>
                </a:lnTo>
                <a:lnTo>
                  <a:pt x="152" y="122"/>
                </a:lnTo>
                <a:lnTo>
                  <a:pt x="154" y="122"/>
                </a:lnTo>
                <a:lnTo>
                  <a:pt x="154" y="120"/>
                </a:lnTo>
                <a:lnTo>
                  <a:pt x="154" y="119"/>
                </a:lnTo>
                <a:lnTo>
                  <a:pt x="155" y="119"/>
                </a:lnTo>
                <a:lnTo>
                  <a:pt x="156" y="119"/>
                </a:lnTo>
                <a:lnTo>
                  <a:pt x="156" y="120"/>
                </a:lnTo>
                <a:lnTo>
                  <a:pt x="156" y="119"/>
                </a:lnTo>
                <a:lnTo>
                  <a:pt x="157" y="119"/>
                </a:lnTo>
                <a:lnTo>
                  <a:pt x="157" y="120"/>
                </a:lnTo>
                <a:lnTo>
                  <a:pt x="159" y="119"/>
                </a:lnTo>
                <a:lnTo>
                  <a:pt x="160" y="119"/>
                </a:lnTo>
                <a:lnTo>
                  <a:pt x="160" y="120"/>
                </a:lnTo>
                <a:lnTo>
                  <a:pt x="161" y="122"/>
                </a:lnTo>
                <a:lnTo>
                  <a:pt x="161" y="123"/>
                </a:lnTo>
                <a:lnTo>
                  <a:pt x="162" y="123"/>
                </a:lnTo>
                <a:lnTo>
                  <a:pt x="162" y="122"/>
                </a:lnTo>
                <a:lnTo>
                  <a:pt x="163" y="122"/>
                </a:lnTo>
                <a:lnTo>
                  <a:pt x="164" y="122"/>
                </a:lnTo>
                <a:lnTo>
                  <a:pt x="164" y="120"/>
                </a:lnTo>
                <a:lnTo>
                  <a:pt x="163" y="120"/>
                </a:lnTo>
                <a:lnTo>
                  <a:pt x="163" y="119"/>
                </a:lnTo>
                <a:lnTo>
                  <a:pt x="164" y="119"/>
                </a:lnTo>
                <a:lnTo>
                  <a:pt x="164" y="118"/>
                </a:lnTo>
                <a:lnTo>
                  <a:pt x="163" y="118"/>
                </a:lnTo>
                <a:lnTo>
                  <a:pt x="163" y="117"/>
                </a:lnTo>
                <a:lnTo>
                  <a:pt x="163" y="116"/>
                </a:lnTo>
                <a:lnTo>
                  <a:pt x="164" y="116"/>
                </a:lnTo>
                <a:lnTo>
                  <a:pt x="163" y="115"/>
                </a:lnTo>
                <a:lnTo>
                  <a:pt x="164" y="115"/>
                </a:lnTo>
                <a:lnTo>
                  <a:pt x="164" y="114"/>
                </a:lnTo>
                <a:lnTo>
                  <a:pt x="165" y="114"/>
                </a:lnTo>
                <a:lnTo>
                  <a:pt x="167" y="112"/>
                </a:lnTo>
                <a:lnTo>
                  <a:pt x="167" y="114"/>
                </a:lnTo>
                <a:lnTo>
                  <a:pt x="168" y="114"/>
                </a:lnTo>
                <a:lnTo>
                  <a:pt x="168" y="115"/>
                </a:lnTo>
                <a:lnTo>
                  <a:pt x="169" y="115"/>
                </a:lnTo>
                <a:lnTo>
                  <a:pt x="169" y="114"/>
                </a:lnTo>
                <a:lnTo>
                  <a:pt x="170" y="114"/>
                </a:lnTo>
                <a:lnTo>
                  <a:pt x="171" y="114"/>
                </a:lnTo>
                <a:lnTo>
                  <a:pt x="172" y="114"/>
                </a:lnTo>
                <a:lnTo>
                  <a:pt x="171" y="114"/>
                </a:lnTo>
                <a:lnTo>
                  <a:pt x="171" y="112"/>
                </a:lnTo>
                <a:lnTo>
                  <a:pt x="172" y="112"/>
                </a:lnTo>
                <a:lnTo>
                  <a:pt x="173" y="112"/>
                </a:lnTo>
                <a:lnTo>
                  <a:pt x="175" y="112"/>
                </a:lnTo>
                <a:lnTo>
                  <a:pt x="175" y="111"/>
                </a:lnTo>
                <a:lnTo>
                  <a:pt x="176" y="111"/>
                </a:lnTo>
                <a:lnTo>
                  <a:pt x="177" y="111"/>
                </a:lnTo>
                <a:lnTo>
                  <a:pt x="178" y="111"/>
                </a:lnTo>
                <a:lnTo>
                  <a:pt x="178" y="112"/>
                </a:lnTo>
                <a:lnTo>
                  <a:pt x="178" y="114"/>
                </a:lnTo>
                <a:lnTo>
                  <a:pt x="179" y="114"/>
                </a:lnTo>
                <a:lnTo>
                  <a:pt x="179" y="112"/>
                </a:lnTo>
                <a:lnTo>
                  <a:pt x="180" y="112"/>
                </a:lnTo>
                <a:lnTo>
                  <a:pt x="180" y="111"/>
                </a:lnTo>
                <a:lnTo>
                  <a:pt x="180" y="112"/>
                </a:lnTo>
                <a:lnTo>
                  <a:pt x="181" y="112"/>
                </a:lnTo>
                <a:lnTo>
                  <a:pt x="183" y="114"/>
                </a:lnTo>
                <a:lnTo>
                  <a:pt x="184" y="114"/>
                </a:lnTo>
                <a:lnTo>
                  <a:pt x="185" y="112"/>
                </a:lnTo>
                <a:lnTo>
                  <a:pt x="186" y="111"/>
                </a:lnTo>
                <a:lnTo>
                  <a:pt x="186" y="110"/>
                </a:lnTo>
                <a:lnTo>
                  <a:pt x="185" y="110"/>
                </a:lnTo>
                <a:lnTo>
                  <a:pt x="186" y="109"/>
                </a:lnTo>
                <a:lnTo>
                  <a:pt x="187" y="109"/>
                </a:lnTo>
                <a:lnTo>
                  <a:pt x="188" y="109"/>
                </a:lnTo>
                <a:lnTo>
                  <a:pt x="188" y="108"/>
                </a:lnTo>
                <a:lnTo>
                  <a:pt x="188" y="107"/>
                </a:lnTo>
                <a:lnTo>
                  <a:pt x="189" y="107"/>
                </a:lnTo>
                <a:lnTo>
                  <a:pt x="189" y="106"/>
                </a:lnTo>
                <a:lnTo>
                  <a:pt x="188" y="106"/>
                </a:lnTo>
                <a:lnTo>
                  <a:pt x="188" y="104"/>
                </a:lnTo>
                <a:lnTo>
                  <a:pt x="189" y="104"/>
                </a:lnTo>
                <a:lnTo>
                  <a:pt x="189" y="103"/>
                </a:lnTo>
                <a:lnTo>
                  <a:pt x="191" y="103"/>
                </a:lnTo>
                <a:lnTo>
                  <a:pt x="191" y="102"/>
                </a:lnTo>
                <a:lnTo>
                  <a:pt x="192" y="102"/>
                </a:lnTo>
                <a:lnTo>
                  <a:pt x="193" y="102"/>
                </a:lnTo>
                <a:lnTo>
                  <a:pt x="193" y="103"/>
                </a:lnTo>
                <a:lnTo>
                  <a:pt x="193" y="102"/>
                </a:lnTo>
                <a:lnTo>
                  <a:pt x="194" y="102"/>
                </a:lnTo>
                <a:lnTo>
                  <a:pt x="194" y="101"/>
                </a:lnTo>
                <a:lnTo>
                  <a:pt x="193" y="101"/>
                </a:lnTo>
                <a:lnTo>
                  <a:pt x="193" y="100"/>
                </a:lnTo>
                <a:lnTo>
                  <a:pt x="194" y="100"/>
                </a:lnTo>
                <a:lnTo>
                  <a:pt x="194" y="99"/>
                </a:lnTo>
                <a:lnTo>
                  <a:pt x="194" y="98"/>
                </a:lnTo>
                <a:lnTo>
                  <a:pt x="195" y="98"/>
                </a:lnTo>
                <a:lnTo>
                  <a:pt x="195" y="99"/>
                </a:lnTo>
                <a:lnTo>
                  <a:pt x="196" y="99"/>
                </a:lnTo>
                <a:lnTo>
                  <a:pt x="196" y="98"/>
                </a:lnTo>
                <a:lnTo>
                  <a:pt x="195" y="98"/>
                </a:lnTo>
                <a:lnTo>
                  <a:pt x="195" y="96"/>
                </a:lnTo>
                <a:lnTo>
                  <a:pt x="196" y="95"/>
                </a:lnTo>
                <a:lnTo>
                  <a:pt x="197" y="95"/>
                </a:lnTo>
                <a:lnTo>
                  <a:pt x="199" y="95"/>
                </a:lnTo>
                <a:lnTo>
                  <a:pt x="199" y="94"/>
                </a:lnTo>
                <a:lnTo>
                  <a:pt x="199" y="95"/>
                </a:lnTo>
                <a:lnTo>
                  <a:pt x="200" y="95"/>
                </a:lnTo>
                <a:lnTo>
                  <a:pt x="200" y="96"/>
                </a:lnTo>
                <a:lnTo>
                  <a:pt x="201" y="96"/>
                </a:lnTo>
                <a:lnTo>
                  <a:pt x="201" y="95"/>
                </a:lnTo>
                <a:lnTo>
                  <a:pt x="202" y="95"/>
                </a:lnTo>
                <a:lnTo>
                  <a:pt x="203" y="95"/>
                </a:lnTo>
                <a:lnTo>
                  <a:pt x="203" y="94"/>
                </a:lnTo>
                <a:lnTo>
                  <a:pt x="204" y="94"/>
                </a:lnTo>
                <a:lnTo>
                  <a:pt x="204" y="95"/>
                </a:lnTo>
                <a:lnTo>
                  <a:pt x="205" y="95"/>
                </a:lnTo>
                <a:lnTo>
                  <a:pt x="205" y="94"/>
                </a:lnTo>
                <a:lnTo>
                  <a:pt x="205" y="93"/>
                </a:lnTo>
                <a:lnTo>
                  <a:pt x="205" y="92"/>
                </a:lnTo>
                <a:lnTo>
                  <a:pt x="207" y="92"/>
                </a:lnTo>
                <a:lnTo>
                  <a:pt x="207" y="93"/>
                </a:lnTo>
                <a:lnTo>
                  <a:pt x="208" y="93"/>
                </a:lnTo>
                <a:lnTo>
                  <a:pt x="209" y="93"/>
                </a:lnTo>
                <a:lnTo>
                  <a:pt x="209" y="92"/>
                </a:lnTo>
                <a:lnTo>
                  <a:pt x="210" y="92"/>
                </a:lnTo>
                <a:lnTo>
                  <a:pt x="210" y="91"/>
                </a:lnTo>
                <a:lnTo>
                  <a:pt x="209" y="91"/>
                </a:lnTo>
                <a:lnTo>
                  <a:pt x="210" y="90"/>
                </a:lnTo>
                <a:lnTo>
                  <a:pt x="211" y="90"/>
                </a:lnTo>
                <a:lnTo>
                  <a:pt x="211" y="88"/>
                </a:lnTo>
                <a:lnTo>
                  <a:pt x="210" y="88"/>
                </a:lnTo>
                <a:lnTo>
                  <a:pt x="210" y="87"/>
                </a:lnTo>
                <a:lnTo>
                  <a:pt x="211" y="87"/>
                </a:lnTo>
                <a:lnTo>
                  <a:pt x="212" y="87"/>
                </a:lnTo>
                <a:lnTo>
                  <a:pt x="213" y="86"/>
                </a:lnTo>
                <a:lnTo>
                  <a:pt x="215" y="85"/>
                </a:lnTo>
                <a:lnTo>
                  <a:pt x="213" y="84"/>
                </a:lnTo>
                <a:lnTo>
                  <a:pt x="215" y="84"/>
                </a:lnTo>
                <a:lnTo>
                  <a:pt x="215" y="83"/>
                </a:lnTo>
                <a:lnTo>
                  <a:pt x="215" y="82"/>
                </a:lnTo>
                <a:lnTo>
                  <a:pt x="215" y="80"/>
                </a:lnTo>
                <a:lnTo>
                  <a:pt x="215" y="79"/>
                </a:lnTo>
                <a:lnTo>
                  <a:pt x="215" y="78"/>
                </a:lnTo>
                <a:lnTo>
                  <a:pt x="216" y="78"/>
                </a:lnTo>
                <a:lnTo>
                  <a:pt x="217" y="78"/>
                </a:lnTo>
                <a:lnTo>
                  <a:pt x="218" y="77"/>
                </a:lnTo>
                <a:lnTo>
                  <a:pt x="218" y="76"/>
                </a:lnTo>
                <a:lnTo>
                  <a:pt x="219" y="76"/>
                </a:lnTo>
                <a:lnTo>
                  <a:pt x="219" y="75"/>
                </a:lnTo>
                <a:lnTo>
                  <a:pt x="218" y="76"/>
                </a:lnTo>
                <a:lnTo>
                  <a:pt x="218" y="75"/>
                </a:lnTo>
                <a:lnTo>
                  <a:pt x="219" y="74"/>
                </a:lnTo>
                <a:lnTo>
                  <a:pt x="218" y="72"/>
                </a:lnTo>
                <a:lnTo>
                  <a:pt x="219" y="72"/>
                </a:lnTo>
                <a:lnTo>
                  <a:pt x="219" y="71"/>
                </a:lnTo>
                <a:lnTo>
                  <a:pt x="218" y="71"/>
                </a:lnTo>
                <a:lnTo>
                  <a:pt x="218" y="70"/>
                </a:lnTo>
                <a:lnTo>
                  <a:pt x="219" y="71"/>
                </a:lnTo>
                <a:lnTo>
                  <a:pt x="219" y="70"/>
                </a:lnTo>
                <a:lnTo>
                  <a:pt x="219" y="69"/>
                </a:lnTo>
                <a:lnTo>
                  <a:pt x="218" y="69"/>
                </a:lnTo>
                <a:lnTo>
                  <a:pt x="218" y="68"/>
                </a:lnTo>
                <a:lnTo>
                  <a:pt x="219" y="68"/>
                </a:lnTo>
                <a:lnTo>
                  <a:pt x="220" y="68"/>
                </a:lnTo>
                <a:lnTo>
                  <a:pt x="221" y="67"/>
                </a:lnTo>
                <a:lnTo>
                  <a:pt x="221" y="66"/>
                </a:lnTo>
                <a:lnTo>
                  <a:pt x="221" y="64"/>
                </a:lnTo>
                <a:lnTo>
                  <a:pt x="223" y="63"/>
                </a:lnTo>
                <a:lnTo>
                  <a:pt x="221" y="62"/>
                </a:lnTo>
                <a:lnTo>
                  <a:pt x="223" y="62"/>
                </a:lnTo>
                <a:lnTo>
                  <a:pt x="224" y="62"/>
                </a:lnTo>
                <a:lnTo>
                  <a:pt x="224" y="61"/>
                </a:lnTo>
                <a:lnTo>
                  <a:pt x="223" y="61"/>
                </a:lnTo>
                <a:lnTo>
                  <a:pt x="224" y="60"/>
                </a:lnTo>
                <a:lnTo>
                  <a:pt x="224" y="59"/>
                </a:lnTo>
                <a:lnTo>
                  <a:pt x="224" y="58"/>
                </a:lnTo>
                <a:lnTo>
                  <a:pt x="224" y="56"/>
                </a:lnTo>
                <a:lnTo>
                  <a:pt x="223" y="56"/>
                </a:lnTo>
                <a:lnTo>
                  <a:pt x="223" y="55"/>
                </a:lnTo>
                <a:lnTo>
                  <a:pt x="224" y="55"/>
                </a:lnTo>
                <a:lnTo>
                  <a:pt x="225" y="55"/>
                </a:lnTo>
                <a:lnTo>
                  <a:pt x="224" y="54"/>
                </a:lnTo>
                <a:lnTo>
                  <a:pt x="224" y="53"/>
                </a:lnTo>
                <a:lnTo>
                  <a:pt x="225" y="53"/>
                </a:lnTo>
                <a:lnTo>
                  <a:pt x="226" y="52"/>
                </a:lnTo>
                <a:lnTo>
                  <a:pt x="225" y="52"/>
                </a:lnTo>
                <a:lnTo>
                  <a:pt x="226" y="51"/>
                </a:lnTo>
                <a:lnTo>
                  <a:pt x="225" y="50"/>
                </a:lnTo>
                <a:lnTo>
                  <a:pt x="224" y="50"/>
                </a:lnTo>
                <a:lnTo>
                  <a:pt x="224" y="48"/>
                </a:lnTo>
                <a:lnTo>
                  <a:pt x="225" y="48"/>
                </a:lnTo>
                <a:lnTo>
                  <a:pt x="225" y="47"/>
                </a:lnTo>
                <a:lnTo>
                  <a:pt x="225" y="46"/>
                </a:lnTo>
                <a:lnTo>
                  <a:pt x="226" y="45"/>
                </a:lnTo>
                <a:lnTo>
                  <a:pt x="225" y="45"/>
                </a:lnTo>
                <a:lnTo>
                  <a:pt x="225" y="44"/>
                </a:lnTo>
                <a:lnTo>
                  <a:pt x="225" y="43"/>
                </a:lnTo>
                <a:lnTo>
                  <a:pt x="225" y="42"/>
                </a:lnTo>
                <a:lnTo>
                  <a:pt x="225" y="40"/>
                </a:lnTo>
                <a:lnTo>
                  <a:pt x="226" y="40"/>
                </a:lnTo>
                <a:lnTo>
                  <a:pt x="225" y="39"/>
                </a:lnTo>
                <a:lnTo>
                  <a:pt x="225" y="38"/>
                </a:lnTo>
                <a:lnTo>
                  <a:pt x="226" y="38"/>
                </a:lnTo>
                <a:lnTo>
                  <a:pt x="225" y="37"/>
                </a:lnTo>
                <a:lnTo>
                  <a:pt x="226" y="37"/>
                </a:lnTo>
                <a:lnTo>
                  <a:pt x="226" y="36"/>
                </a:lnTo>
                <a:lnTo>
                  <a:pt x="227" y="36"/>
                </a:lnTo>
                <a:lnTo>
                  <a:pt x="227" y="35"/>
                </a:lnTo>
                <a:lnTo>
                  <a:pt x="227" y="34"/>
                </a:lnTo>
                <a:lnTo>
                  <a:pt x="228" y="34"/>
                </a:lnTo>
                <a:lnTo>
                  <a:pt x="229" y="34"/>
                </a:lnTo>
                <a:lnTo>
                  <a:pt x="229" y="35"/>
                </a:lnTo>
                <a:lnTo>
                  <a:pt x="229" y="36"/>
                </a:lnTo>
                <a:lnTo>
                  <a:pt x="231" y="36"/>
                </a:lnTo>
                <a:lnTo>
                  <a:pt x="231" y="35"/>
                </a:lnTo>
                <a:lnTo>
                  <a:pt x="231" y="34"/>
                </a:lnTo>
                <a:lnTo>
                  <a:pt x="232" y="34"/>
                </a:lnTo>
                <a:lnTo>
                  <a:pt x="232" y="35"/>
                </a:lnTo>
                <a:lnTo>
                  <a:pt x="233" y="35"/>
                </a:lnTo>
                <a:lnTo>
                  <a:pt x="234" y="35"/>
                </a:lnTo>
                <a:lnTo>
                  <a:pt x="234" y="34"/>
                </a:lnTo>
                <a:lnTo>
                  <a:pt x="235" y="34"/>
                </a:lnTo>
                <a:lnTo>
                  <a:pt x="236" y="34"/>
                </a:lnTo>
                <a:lnTo>
                  <a:pt x="236" y="32"/>
                </a:lnTo>
                <a:lnTo>
                  <a:pt x="237" y="32"/>
                </a:lnTo>
                <a:lnTo>
                  <a:pt x="237" y="31"/>
                </a:lnTo>
                <a:lnTo>
                  <a:pt x="237" y="30"/>
                </a:lnTo>
                <a:lnTo>
                  <a:pt x="239" y="29"/>
                </a:lnTo>
                <a:lnTo>
                  <a:pt x="239" y="28"/>
                </a:lnTo>
                <a:lnTo>
                  <a:pt x="239" y="27"/>
                </a:lnTo>
                <a:lnTo>
                  <a:pt x="240" y="27"/>
                </a:lnTo>
                <a:lnTo>
                  <a:pt x="240" y="26"/>
                </a:lnTo>
                <a:lnTo>
                  <a:pt x="240" y="24"/>
                </a:lnTo>
                <a:lnTo>
                  <a:pt x="239" y="24"/>
                </a:lnTo>
                <a:lnTo>
                  <a:pt x="239" y="23"/>
                </a:lnTo>
                <a:lnTo>
                  <a:pt x="240" y="23"/>
                </a:lnTo>
                <a:lnTo>
                  <a:pt x="241" y="23"/>
                </a:lnTo>
                <a:lnTo>
                  <a:pt x="241" y="24"/>
                </a:lnTo>
                <a:lnTo>
                  <a:pt x="241" y="23"/>
                </a:lnTo>
                <a:lnTo>
                  <a:pt x="241" y="22"/>
                </a:lnTo>
                <a:lnTo>
                  <a:pt x="241" y="21"/>
                </a:lnTo>
                <a:lnTo>
                  <a:pt x="242" y="21"/>
                </a:lnTo>
                <a:lnTo>
                  <a:pt x="242" y="20"/>
                </a:lnTo>
                <a:lnTo>
                  <a:pt x="242" y="19"/>
                </a:lnTo>
                <a:lnTo>
                  <a:pt x="243" y="19"/>
                </a:lnTo>
                <a:lnTo>
                  <a:pt x="244" y="19"/>
                </a:lnTo>
                <a:lnTo>
                  <a:pt x="244" y="18"/>
                </a:lnTo>
                <a:lnTo>
                  <a:pt x="243" y="18"/>
                </a:lnTo>
                <a:lnTo>
                  <a:pt x="243" y="19"/>
                </a:lnTo>
                <a:lnTo>
                  <a:pt x="243" y="18"/>
                </a:lnTo>
                <a:lnTo>
                  <a:pt x="243" y="16"/>
                </a:lnTo>
                <a:lnTo>
                  <a:pt x="244" y="16"/>
                </a:lnTo>
                <a:lnTo>
                  <a:pt x="244" y="15"/>
                </a:lnTo>
                <a:lnTo>
                  <a:pt x="244" y="14"/>
                </a:lnTo>
                <a:lnTo>
                  <a:pt x="243" y="14"/>
                </a:lnTo>
                <a:lnTo>
                  <a:pt x="243" y="13"/>
                </a:lnTo>
                <a:lnTo>
                  <a:pt x="244" y="13"/>
                </a:lnTo>
                <a:lnTo>
                  <a:pt x="244" y="12"/>
                </a:lnTo>
                <a:lnTo>
                  <a:pt x="245" y="12"/>
                </a:lnTo>
                <a:lnTo>
                  <a:pt x="247" y="13"/>
                </a:lnTo>
                <a:lnTo>
                  <a:pt x="248" y="13"/>
                </a:lnTo>
                <a:lnTo>
                  <a:pt x="248" y="12"/>
                </a:lnTo>
                <a:lnTo>
                  <a:pt x="247" y="12"/>
                </a:lnTo>
                <a:lnTo>
                  <a:pt x="248" y="12"/>
                </a:lnTo>
                <a:lnTo>
                  <a:pt x="249" y="12"/>
                </a:lnTo>
                <a:lnTo>
                  <a:pt x="249" y="11"/>
                </a:lnTo>
                <a:lnTo>
                  <a:pt x="250" y="11"/>
                </a:lnTo>
                <a:lnTo>
                  <a:pt x="249" y="11"/>
                </a:lnTo>
                <a:lnTo>
                  <a:pt x="249" y="10"/>
                </a:lnTo>
                <a:lnTo>
                  <a:pt x="250" y="10"/>
                </a:lnTo>
                <a:lnTo>
                  <a:pt x="249" y="10"/>
                </a:lnTo>
                <a:lnTo>
                  <a:pt x="249" y="8"/>
                </a:lnTo>
                <a:lnTo>
                  <a:pt x="250" y="8"/>
                </a:lnTo>
                <a:lnTo>
                  <a:pt x="250" y="7"/>
                </a:lnTo>
                <a:lnTo>
                  <a:pt x="251" y="7"/>
                </a:lnTo>
                <a:lnTo>
                  <a:pt x="251" y="6"/>
                </a:lnTo>
                <a:lnTo>
                  <a:pt x="252" y="6"/>
                </a:lnTo>
                <a:lnTo>
                  <a:pt x="252" y="5"/>
                </a:lnTo>
                <a:lnTo>
                  <a:pt x="252" y="4"/>
                </a:lnTo>
                <a:lnTo>
                  <a:pt x="253" y="4"/>
                </a:lnTo>
                <a:lnTo>
                  <a:pt x="256" y="4"/>
                </a:lnTo>
                <a:lnTo>
                  <a:pt x="260" y="4"/>
                </a:lnTo>
                <a:lnTo>
                  <a:pt x="264" y="4"/>
                </a:lnTo>
                <a:lnTo>
                  <a:pt x="266" y="4"/>
                </a:lnTo>
                <a:lnTo>
                  <a:pt x="267" y="4"/>
                </a:lnTo>
                <a:lnTo>
                  <a:pt x="269" y="4"/>
                </a:lnTo>
                <a:lnTo>
                  <a:pt x="271" y="4"/>
                </a:lnTo>
                <a:lnTo>
                  <a:pt x="272" y="4"/>
                </a:lnTo>
                <a:lnTo>
                  <a:pt x="279" y="4"/>
                </a:lnTo>
                <a:lnTo>
                  <a:pt x="283" y="4"/>
                </a:lnTo>
                <a:lnTo>
                  <a:pt x="285" y="4"/>
                </a:lnTo>
                <a:lnTo>
                  <a:pt x="296" y="4"/>
                </a:lnTo>
                <a:lnTo>
                  <a:pt x="300" y="4"/>
                </a:lnTo>
                <a:lnTo>
                  <a:pt x="303" y="4"/>
                </a:lnTo>
                <a:lnTo>
                  <a:pt x="305" y="4"/>
                </a:lnTo>
                <a:lnTo>
                  <a:pt x="308" y="4"/>
                </a:lnTo>
                <a:lnTo>
                  <a:pt x="312" y="4"/>
                </a:lnTo>
                <a:lnTo>
                  <a:pt x="315" y="4"/>
                </a:lnTo>
                <a:lnTo>
                  <a:pt x="319" y="4"/>
                </a:lnTo>
                <a:lnTo>
                  <a:pt x="317" y="0"/>
                </a:lnTo>
                <a:lnTo>
                  <a:pt x="325" y="0"/>
                </a:lnTo>
                <a:lnTo>
                  <a:pt x="328" y="0"/>
                </a:lnTo>
                <a:lnTo>
                  <a:pt x="329" y="0"/>
                </a:lnTo>
                <a:lnTo>
                  <a:pt x="330" y="0"/>
                </a:lnTo>
                <a:lnTo>
                  <a:pt x="337" y="0"/>
                </a:lnTo>
                <a:lnTo>
                  <a:pt x="339" y="0"/>
                </a:lnTo>
                <a:lnTo>
                  <a:pt x="346" y="0"/>
                </a:lnTo>
                <a:lnTo>
                  <a:pt x="351" y="0"/>
                </a:lnTo>
                <a:close/>
              </a:path>
            </a:pathLst>
          </a:custGeom>
          <a:solidFill>
            <a:schemeClr val="tx2"/>
          </a:solidFill>
          <a:ln w="9525">
            <a:solidFill>
              <a:srgbClr val="000000"/>
            </a:solidFill>
            <a:round/>
            <a:headEnd/>
            <a:tailEnd/>
          </a:ln>
        </p:spPr>
        <p:txBody>
          <a:bodyPr/>
          <a:lstStyle/>
          <a:p>
            <a:endParaRPr lang="en-US" dirty="0"/>
          </a:p>
        </p:txBody>
      </p:sp>
      <p:sp>
        <p:nvSpPr>
          <p:cNvPr id="160" name="Freeform 143"/>
          <p:cNvSpPr>
            <a:spLocks/>
          </p:cNvSpPr>
          <p:nvPr/>
        </p:nvSpPr>
        <p:spPr bwMode="auto">
          <a:xfrm>
            <a:off x="3866467" y="2843287"/>
            <a:ext cx="1066317" cy="699334"/>
          </a:xfrm>
          <a:custGeom>
            <a:avLst/>
            <a:gdLst>
              <a:gd name="T0" fmla="*/ 219 w 411"/>
              <a:gd name="T1" fmla="*/ 6 h 318"/>
              <a:gd name="T2" fmla="*/ 275 w 411"/>
              <a:gd name="T3" fmla="*/ 31 h 318"/>
              <a:gd name="T4" fmla="*/ 323 w 411"/>
              <a:gd name="T5" fmla="*/ 50 h 318"/>
              <a:gd name="T6" fmla="*/ 383 w 411"/>
              <a:gd name="T7" fmla="*/ 76 h 318"/>
              <a:gd name="T8" fmla="*/ 409 w 411"/>
              <a:gd name="T9" fmla="*/ 91 h 318"/>
              <a:gd name="T10" fmla="*/ 403 w 411"/>
              <a:gd name="T11" fmla="*/ 97 h 318"/>
              <a:gd name="T12" fmla="*/ 400 w 411"/>
              <a:gd name="T13" fmla="*/ 106 h 318"/>
              <a:gd name="T14" fmla="*/ 395 w 411"/>
              <a:gd name="T15" fmla="*/ 118 h 318"/>
              <a:gd name="T16" fmla="*/ 385 w 411"/>
              <a:gd name="T17" fmla="*/ 120 h 318"/>
              <a:gd name="T18" fmla="*/ 383 w 411"/>
              <a:gd name="T19" fmla="*/ 134 h 318"/>
              <a:gd name="T20" fmla="*/ 383 w 411"/>
              <a:gd name="T21" fmla="*/ 145 h 318"/>
              <a:gd name="T22" fmla="*/ 378 w 411"/>
              <a:gd name="T23" fmla="*/ 155 h 318"/>
              <a:gd name="T24" fmla="*/ 374 w 411"/>
              <a:gd name="T25" fmla="*/ 168 h 318"/>
              <a:gd name="T26" fmla="*/ 366 w 411"/>
              <a:gd name="T27" fmla="*/ 177 h 318"/>
              <a:gd name="T28" fmla="*/ 358 w 411"/>
              <a:gd name="T29" fmla="*/ 179 h 318"/>
              <a:gd name="T30" fmla="*/ 352 w 411"/>
              <a:gd name="T31" fmla="*/ 187 h 318"/>
              <a:gd name="T32" fmla="*/ 345 w 411"/>
              <a:gd name="T33" fmla="*/ 194 h 318"/>
              <a:gd name="T34" fmla="*/ 334 w 411"/>
              <a:gd name="T35" fmla="*/ 196 h 318"/>
              <a:gd name="T36" fmla="*/ 322 w 411"/>
              <a:gd name="T37" fmla="*/ 199 h 318"/>
              <a:gd name="T38" fmla="*/ 319 w 411"/>
              <a:gd name="T39" fmla="*/ 203 h 318"/>
              <a:gd name="T40" fmla="*/ 307 w 411"/>
              <a:gd name="T41" fmla="*/ 208 h 318"/>
              <a:gd name="T42" fmla="*/ 296 w 411"/>
              <a:gd name="T43" fmla="*/ 216 h 318"/>
              <a:gd name="T44" fmla="*/ 283 w 411"/>
              <a:gd name="T45" fmla="*/ 220 h 318"/>
              <a:gd name="T46" fmla="*/ 275 w 411"/>
              <a:gd name="T47" fmla="*/ 219 h 318"/>
              <a:gd name="T48" fmla="*/ 265 w 411"/>
              <a:gd name="T49" fmla="*/ 222 h 318"/>
              <a:gd name="T50" fmla="*/ 254 w 411"/>
              <a:gd name="T51" fmla="*/ 224 h 318"/>
              <a:gd name="T52" fmla="*/ 247 w 411"/>
              <a:gd name="T53" fmla="*/ 226 h 318"/>
              <a:gd name="T54" fmla="*/ 239 w 411"/>
              <a:gd name="T55" fmla="*/ 230 h 318"/>
              <a:gd name="T56" fmla="*/ 233 w 411"/>
              <a:gd name="T57" fmla="*/ 239 h 318"/>
              <a:gd name="T58" fmla="*/ 226 w 411"/>
              <a:gd name="T59" fmla="*/ 247 h 318"/>
              <a:gd name="T60" fmla="*/ 215 w 411"/>
              <a:gd name="T61" fmla="*/ 256 h 318"/>
              <a:gd name="T62" fmla="*/ 207 w 411"/>
              <a:gd name="T63" fmla="*/ 257 h 318"/>
              <a:gd name="T64" fmla="*/ 200 w 411"/>
              <a:gd name="T65" fmla="*/ 258 h 318"/>
              <a:gd name="T66" fmla="*/ 193 w 411"/>
              <a:gd name="T67" fmla="*/ 266 h 318"/>
              <a:gd name="T68" fmla="*/ 185 w 411"/>
              <a:gd name="T69" fmla="*/ 272 h 318"/>
              <a:gd name="T70" fmla="*/ 177 w 411"/>
              <a:gd name="T71" fmla="*/ 272 h 318"/>
              <a:gd name="T72" fmla="*/ 164 w 411"/>
              <a:gd name="T73" fmla="*/ 267 h 318"/>
              <a:gd name="T74" fmla="*/ 158 w 411"/>
              <a:gd name="T75" fmla="*/ 278 h 318"/>
              <a:gd name="T76" fmla="*/ 152 w 411"/>
              <a:gd name="T77" fmla="*/ 287 h 318"/>
              <a:gd name="T78" fmla="*/ 140 w 411"/>
              <a:gd name="T79" fmla="*/ 296 h 318"/>
              <a:gd name="T80" fmla="*/ 132 w 411"/>
              <a:gd name="T81" fmla="*/ 305 h 318"/>
              <a:gd name="T82" fmla="*/ 122 w 411"/>
              <a:gd name="T83" fmla="*/ 308 h 318"/>
              <a:gd name="T84" fmla="*/ 121 w 411"/>
              <a:gd name="T85" fmla="*/ 318 h 318"/>
              <a:gd name="T86" fmla="*/ 108 w 411"/>
              <a:gd name="T87" fmla="*/ 313 h 318"/>
              <a:gd name="T88" fmla="*/ 88 w 411"/>
              <a:gd name="T89" fmla="*/ 291 h 318"/>
              <a:gd name="T90" fmla="*/ 52 w 411"/>
              <a:gd name="T91" fmla="*/ 270 h 318"/>
              <a:gd name="T92" fmla="*/ 23 w 411"/>
              <a:gd name="T93" fmla="*/ 243 h 318"/>
              <a:gd name="T94" fmla="*/ 26 w 411"/>
              <a:gd name="T95" fmla="*/ 232 h 318"/>
              <a:gd name="T96" fmla="*/ 23 w 411"/>
              <a:gd name="T97" fmla="*/ 207 h 318"/>
              <a:gd name="T98" fmla="*/ 37 w 411"/>
              <a:gd name="T99" fmla="*/ 218 h 318"/>
              <a:gd name="T100" fmla="*/ 40 w 411"/>
              <a:gd name="T101" fmla="*/ 195 h 318"/>
              <a:gd name="T102" fmla="*/ 11 w 411"/>
              <a:gd name="T103" fmla="*/ 184 h 318"/>
              <a:gd name="T104" fmla="*/ 12 w 411"/>
              <a:gd name="T105" fmla="*/ 161 h 318"/>
              <a:gd name="T106" fmla="*/ 34 w 411"/>
              <a:gd name="T107" fmla="*/ 153 h 318"/>
              <a:gd name="T108" fmla="*/ 29 w 411"/>
              <a:gd name="T109" fmla="*/ 128 h 318"/>
              <a:gd name="T110" fmla="*/ 24 w 411"/>
              <a:gd name="T111" fmla="*/ 124 h 318"/>
              <a:gd name="T112" fmla="*/ 13 w 411"/>
              <a:gd name="T113" fmla="*/ 128 h 318"/>
              <a:gd name="T114" fmla="*/ 0 w 411"/>
              <a:gd name="T115" fmla="*/ 119 h 318"/>
              <a:gd name="T116" fmla="*/ 71 w 411"/>
              <a:gd name="T117" fmla="*/ 59 h 318"/>
              <a:gd name="T118" fmla="*/ 107 w 411"/>
              <a:gd name="T119" fmla="*/ 59 h 318"/>
              <a:gd name="T120" fmla="*/ 140 w 411"/>
              <a:gd name="T121" fmla="*/ 59 h 318"/>
              <a:gd name="T122" fmla="*/ 161 w 411"/>
              <a:gd name="T123" fmla="*/ 16 h 318"/>
              <a:gd name="T124" fmla="*/ 206 w 411"/>
              <a:gd name="T125" fmla="*/ 7 h 3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11" h="318">
                <a:moveTo>
                  <a:pt x="211" y="6"/>
                </a:moveTo>
                <a:lnTo>
                  <a:pt x="211" y="4"/>
                </a:lnTo>
                <a:lnTo>
                  <a:pt x="212" y="4"/>
                </a:lnTo>
                <a:lnTo>
                  <a:pt x="212" y="3"/>
                </a:lnTo>
                <a:lnTo>
                  <a:pt x="212" y="2"/>
                </a:lnTo>
                <a:lnTo>
                  <a:pt x="212" y="1"/>
                </a:lnTo>
                <a:lnTo>
                  <a:pt x="214" y="1"/>
                </a:lnTo>
                <a:lnTo>
                  <a:pt x="214" y="0"/>
                </a:lnTo>
                <a:lnTo>
                  <a:pt x="215" y="0"/>
                </a:lnTo>
                <a:lnTo>
                  <a:pt x="217" y="0"/>
                </a:lnTo>
                <a:lnTo>
                  <a:pt x="217" y="1"/>
                </a:lnTo>
                <a:lnTo>
                  <a:pt x="218" y="1"/>
                </a:lnTo>
                <a:lnTo>
                  <a:pt x="218" y="2"/>
                </a:lnTo>
                <a:lnTo>
                  <a:pt x="218" y="3"/>
                </a:lnTo>
                <a:lnTo>
                  <a:pt x="219" y="3"/>
                </a:lnTo>
                <a:lnTo>
                  <a:pt x="219" y="4"/>
                </a:lnTo>
                <a:lnTo>
                  <a:pt x="219" y="6"/>
                </a:lnTo>
                <a:lnTo>
                  <a:pt x="219" y="7"/>
                </a:lnTo>
                <a:lnTo>
                  <a:pt x="226" y="10"/>
                </a:lnTo>
                <a:lnTo>
                  <a:pt x="227" y="10"/>
                </a:lnTo>
                <a:lnTo>
                  <a:pt x="228" y="11"/>
                </a:lnTo>
                <a:lnTo>
                  <a:pt x="230" y="11"/>
                </a:lnTo>
                <a:lnTo>
                  <a:pt x="231" y="11"/>
                </a:lnTo>
                <a:lnTo>
                  <a:pt x="235" y="14"/>
                </a:lnTo>
                <a:lnTo>
                  <a:pt x="241" y="16"/>
                </a:lnTo>
                <a:lnTo>
                  <a:pt x="242" y="16"/>
                </a:lnTo>
                <a:lnTo>
                  <a:pt x="252" y="20"/>
                </a:lnTo>
                <a:lnTo>
                  <a:pt x="256" y="22"/>
                </a:lnTo>
                <a:lnTo>
                  <a:pt x="258" y="23"/>
                </a:lnTo>
                <a:lnTo>
                  <a:pt x="260" y="24"/>
                </a:lnTo>
                <a:lnTo>
                  <a:pt x="265" y="26"/>
                </a:lnTo>
                <a:lnTo>
                  <a:pt x="266" y="26"/>
                </a:lnTo>
                <a:lnTo>
                  <a:pt x="271" y="28"/>
                </a:lnTo>
                <a:lnTo>
                  <a:pt x="275" y="31"/>
                </a:lnTo>
                <a:lnTo>
                  <a:pt x="276" y="31"/>
                </a:lnTo>
                <a:lnTo>
                  <a:pt x="279" y="32"/>
                </a:lnTo>
                <a:lnTo>
                  <a:pt x="282" y="33"/>
                </a:lnTo>
                <a:lnTo>
                  <a:pt x="287" y="35"/>
                </a:lnTo>
                <a:lnTo>
                  <a:pt x="289" y="36"/>
                </a:lnTo>
                <a:lnTo>
                  <a:pt x="291" y="38"/>
                </a:lnTo>
                <a:lnTo>
                  <a:pt x="294" y="39"/>
                </a:lnTo>
                <a:lnTo>
                  <a:pt x="300" y="41"/>
                </a:lnTo>
                <a:lnTo>
                  <a:pt x="303" y="42"/>
                </a:lnTo>
                <a:lnTo>
                  <a:pt x="304" y="42"/>
                </a:lnTo>
                <a:lnTo>
                  <a:pt x="306" y="43"/>
                </a:lnTo>
                <a:lnTo>
                  <a:pt x="307" y="44"/>
                </a:lnTo>
                <a:lnTo>
                  <a:pt x="310" y="46"/>
                </a:lnTo>
                <a:lnTo>
                  <a:pt x="312" y="46"/>
                </a:lnTo>
                <a:lnTo>
                  <a:pt x="320" y="49"/>
                </a:lnTo>
                <a:lnTo>
                  <a:pt x="321" y="50"/>
                </a:lnTo>
                <a:lnTo>
                  <a:pt x="323" y="50"/>
                </a:lnTo>
                <a:lnTo>
                  <a:pt x="328" y="52"/>
                </a:lnTo>
                <a:lnTo>
                  <a:pt x="329" y="54"/>
                </a:lnTo>
                <a:lnTo>
                  <a:pt x="332" y="55"/>
                </a:lnTo>
                <a:lnTo>
                  <a:pt x="335" y="56"/>
                </a:lnTo>
                <a:lnTo>
                  <a:pt x="337" y="57"/>
                </a:lnTo>
                <a:lnTo>
                  <a:pt x="338" y="57"/>
                </a:lnTo>
                <a:lnTo>
                  <a:pt x="343" y="59"/>
                </a:lnTo>
                <a:lnTo>
                  <a:pt x="351" y="63"/>
                </a:lnTo>
                <a:lnTo>
                  <a:pt x="354" y="64"/>
                </a:lnTo>
                <a:lnTo>
                  <a:pt x="355" y="64"/>
                </a:lnTo>
                <a:lnTo>
                  <a:pt x="359" y="66"/>
                </a:lnTo>
                <a:lnTo>
                  <a:pt x="361" y="66"/>
                </a:lnTo>
                <a:lnTo>
                  <a:pt x="369" y="70"/>
                </a:lnTo>
                <a:lnTo>
                  <a:pt x="370" y="71"/>
                </a:lnTo>
                <a:lnTo>
                  <a:pt x="371" y="71"/>
                </a:lnTo>
                <a:lnTo>
                  <a:pt x="379" y="74"/>
                </a:lnTo>
                <a:lnTo>
                  <a:pt x="383" y="76"/>
                </a:lnTo>
                <a:lnTo>
                  <a:pt x="386" y="78"/>
                </a:lnTo>
                <a:lnTo>
                  <a:pt x="391" y="80"/>
                </a:lnTo>
                <a:lnTo>
                  <a:pt x="392" y="80"/>
                </a:lnTo>
                <a:lnTo>
                  <a:pt x="394" y="81"/>
                </a:lnTo>
                <a:lnTo>
                  <a:pt x="403" y="84"/>
                </a:lnTo>
                <a:lnTo>
                  <a:pt x="404" y="84"/>
                </a:lnTo>
                <a:lnTo>
                  <a:pt x="407" y="86"/>
                </a:lnTo>
                <a:lnTo>
                  <a:pt x="408" y="87"/>
                </a:lnTo>
                <a:lnTo>
                  <a:pt x="409" y="87"/>
                </a:lnTo>
                <a:lnTo>
                  <a:pt x="410" y="87"/>
                </a:lnTo>
                <a:lnTo>
                  <a:pt x="410" y="88"/>
                </a:lnTo>
                <a:lnTo>
                  <a:pt x="411" y="88"/>
                </a:lnTo>
                <a:lnTo>
                  <a:pt x="411" y="89"/>
                </a:lnTo>
                <a:lnTo>
                  <a:pt x="411" y="90"/>
                </a:lnTo>
                <a:lnTo>
                  <a:pt x="410" y="90"/>
                </a:lnTo>
                <a:lnTo>
                  <a:pt x="410" y="91"/>
                </a:lnTo>
                <a:lnTo>
                  <a:pt x="409" y="91"/>
                </a:lnTo>
                <a:lnTo>
                  <a:pt x="409" y="92"/>
                </a:lnTo>
                <a:lnTo>
                  <a:pt x="408" y="92"/>
                </a:lnTo>
                <a:lnTo>
                  <a:pt x="408" y="94"/>
                </a:lnTo>
                <a:lnTo>
                  <a:pt x="409" y="94"/>
                </a:lnTo>
                <a:lnTo>
                  <a:pt x="408" y="94"/>
                </a:lnTo>
                <a:lnTo>
                  <a:pt x="408" y="95"/>
                </a:lnTo>
                <a:lnTo>
                  <a:pt x="409" y="95"/>
                </a:lnTo>
                <a:lnTo>
                  <a:pt x="408" y="95"/>
                </a:lnTo>
                <a:lnTo>
                  <a:pt x="408" y="96"/>
                </a:lnTo>
                <a:lnTo>
                  <a:pt x="407" y="96"/>
                </a:lnTo>
                <a:lnTo>
                  <a:pt x="406" y="96"/>
                </a:lnTo>
                <a:lnTo>
                  <a:pt x="407" y="96"/>
                </a:lnTo>
                <a:lnTo>
                  <a:pt x="407" y="97"/>
                </a:lnTo>
                <a:lnTo>
                  <a:pt x="406" y="97"/>
                </a:lnTo>
                <a:lnTo>
                  <a:pt x="404" y="96"/>
                </a:lnTo>
                <a:lnTo>
                  <a:pt x="403" y="96"/>
                </a:lnTo>
                <a:lnTo>
                  <a:pt x="403" y="97"/>
                </a:lnTo>
                <a:lnTo>
                  <a:pt x="402" y="97"/>
                </a:lnTo>
                <a:lnTo>
                  <a:pt x="402" y="98"/>
                </a:lnTo>
                <a:lnTo>
                  <a:pt x="403" y="98"/>
                </a:lnTo>
                <a:lnTo>
                  <a:pt x="403" y="99"/>
                </a:lnTo>
                <a:lnTo>
                  <a:pt x="403" y="100"/>
                </a:lnTo>
                <a:lnTo>
                  <a:pt x="402" y="100"/>
                </a:lnTo>
                <a:lnTo>
                  <a:pt x="402" y="102"/>
                </a:lnTo>
                <a:lnTo>
                  <a:pt x="402" y="103"/>
                </a:lnTo>
                <a:lnTo>
                  <a:pt x="402" y="102"/>
                </a:lnTo>
                <a:lnTo>
                  <a:pt x="403" y="102"/>
                </a:lnTo>
                <a:lnTo>
                  <a:pt x="403" y="103"/>
                </a:lnTo>
                <a:lnTo>
                  <a:pt x="402" y="103"/>
                </a:lnTo>
                <a:lnTo>
                  <a:pt x="401" y="103"/>
                </a:lnTo>
                <a:lnTo>
                  <a:pt x="401" y="104"/>
                </a:lnTo>
                <a:lnTo>
                  <a:pt x="401" y="105"/>
                </a:lnTo>
                <a:lnTo>
                  <a:pt x="400" y="105"/>
                </a:lnTo>
                <a:lnTo>
                  <a:pt x="400" y="106"/>
                </a:lnTo>
                <a:lnTo>
                  <a:pt x="400" y="107"/>
                </a:lnTo>
                <a:lnTo>
                  <a:pt x="400" y="108"/>
                </a:lnTo>
                <a:lnTo>
                  <a:pt x="400" y="107"/>
                </a:lnTo>
                <a:lnTo>
                  <a:pt x="399" y="107"/>
                </a:lnTo>
                <a:lnTo>
                  <a:pt x="398" y="107"/>
                </a:lnTo>
                <a:lnTo>
                  <a:pt x="398" y="108"/>
                </a:lnTo>
                <a:lnTo>
                  <a:pt x="399" y="108"/>
                </a:lnTo>
                <a:lnTo>
                  <a:pt x="399" y="110"/>
                </a:lnTo>
                <a:lnTo>
                  <a:pt x="399" y="111"/>
                </a:lnTo>
                <a:lnTo>
                  <a:pt x="398" y="111"/>
                </a:lnTo>
                <a:lnTo>
                  <a:pt x="398" y="112"/>
                </a:lnTo>
                <a:lnTo>
                  <a:pt x="398" y="113"/>
                </a:lnTo>
                <a:lnTo>
                  <a:pt x="396" y="114"/>
                </a:lnTo>
                <a:lnTo>
                  <a:pt x="396" y="115"/>
                </a:lnTo>
                <a:lnTo>
                  <a:pt x="396" y="116"/>
                </a:lnTo>
                <a:lnTo>
                  <a:pt x="395" y="116"/>
                </a:lnTo>
                <a:lnTo>
                  <a:pt x="395" y="118"/>
                </a:lnTo>
                <a:lnTo>
                  <a:pt x="394" y="118"/>
                </a:lnTo>
                <a:lnTo>
                  <a:pt x="393" y="118"/>
                </a:lnTo>
                <a:lnTo>
                  <a:pt x="393" y="119"/>
                </a:lnTo>
                <a:lnTo>
                  <a:pt x="392" y="119"/>
                </a:lnTo>
                <a:lnTo>
                  <a:pt x="391" y="119"/>
                </a:lnTo>
                <a:lnTo>
                  <a:pt x="391" y="118"/>
                </a:lnTo>
                <a:lnTo>
                  <a:pt x="390" y="118"/>
                </a:lnTo>
                <a:lnTo>
                  <a:pt x="390" y="119"/>
                </a:lnTo>
                <a:lnTo>
                  <a:pt x="390" y="120"/>
                </a:lnTo>
                <a:lnTo>
                  <a:pt x="388" y="120"/>
                </a:lnTo>
                <a:lnTo>
                  <a:pt x="388" y="119"/>
                </a:lnTo>
                <a:lnTo>
                  <a:pt x="388" y="118"/>
                </a:lnTo>
                <a:lnTo>
                  <a:pt x="387" y="118"/>
                </a:lnTo>
                <a:lnTo>
                  <a:pt x="386" y="118"/>
                </a:lnTo>
                <a:lnTo>
                  <a:pt x="386" y="119"/>
                </a:lnTo>
                <a:lnTo>
                  <a:pt x="386" y="120"/>
                </a:lnTo>
                <a:lnTo>
                  <a:pt x="385" y="120"/>
                </a:lnTo>
                <a:lnTo>
                  <a:pt x="385" y="121"/>
                </a:lnTo>
                <a:lnTo>
                  <a:pt x="384" y="121"/>
                </a:lnTo>
                <a:lnTo>
                  <a:pt x="385" y="122"/>
                </a:lnTo>
                <a:lnTo>
                  <a:pt x="384" y="122"/>
                </a:lnTo>
                <a:lnTo>
                  <a:pt x="384" y="123"/>
                </a:lnTo>
                <a:lnTo>
                  <a:pt x="385" y="124"/>
                </a:lnTo>
                <a:lnTo>
                  <a:pt x="384" y="124"/>
                </a:lnTo>
                <a:lnTo>
                  <a:pt x="384" y="126"/>
                </a:lnTo>
                <a:lnTo>
                  <a:pt x="384" y="127"/>
                </a:lnTo>
                <a:lnTo>
                  <a:pt x="384" y="128"/>
                </a:lnTo>
                <a:lnTo>
                  <a:pt x="384" y="129"/>
                </a:lnTo>
                <a:lnTo>
                  <a:pt x="385" y="129"/>
                </a:lnTo>
                <a:lnTo>
                  <a:pt x="384" y="130"/>
                </a:lnTo>
                <a:lnTo>
                  <a:pt x="384" y="131"/>
                </a:lnTo>
                <a:lnTo>
                  <a:pt x="384" y="132"/>
                </a:lnTo>
                <a:lnTo>
                  <a:pt x="383" y="132"/>
                </a:lnTo>
                <a:lnTo>
                  <a:pt x="383" y="134"/>
                </a:lnTo>
                <a:lnTo>
                  <a:pt x="384" y="134"/>
                </a:lnTo>
                <a:lnTo>
                  <a:pt x="385" y="135"/>
                </a:lnTo>
                <a:lnTo>
                  <a:pt x="384" y="136"/>
                </a:lnTo>
                <a:lnTo>
                  <a:pt x="385" y="136"/>
                </a:lnTo>
                <a:lnTo>
                  <a:pt x="384" y="137"/>
                </a:lnTo>
                <a:lnTo>
                  <a:pt x="383" y="137"/>
                </a:lnTo>
                <a:lnTo>
                  <a:pt x="383" y="138"/>
                </a:lnTo>
                <a:lnTo>
                  <a:pt x="384" y="139"/>
                </a:lnTo>
                <a:lnTo>
                  <a:pt x="383" y="139"/>
                </a:lnTo>
                <a:lnTo>
                  <a:pt x="382" y="139"/>
                </a:lnTo>
                <a:lnTo>
                  <a:pt x="382" y="140"/>
                </a:lnTo>
                <a:lnTo>
                  <a:pt x="383" y="140"/>
                </a:lnTo>
                <a:lnTo>
                  <a:pt x="383" y="142"/>
                </a:lnTo>
                <a:lnTo>
                  <a:pt x="383" y="143"/>
                </a:lnTo>
                <a:lnTo>
                  <a:pt x="383" y="144"/>
                </a:lnTo>
                <a:lnTo>
                  <a:pt x="382" y="145"/>
                </a:lnTo>
                <a:lnTo>
                  <a:pt x="383" y="145"/>
                </a:lnTo>
                <a:lnTo>
                  <a:pt x="383" y="146"/>
                </a:lnTo>
                <a:lnTo>
                  <a:pt x="382" y="146"/>
                </a:lnTo>
                <a:lnTo>
                  <a:pt x="380" y="146"/>
                </a:lnTo>
                <a:lnTo>
                  <a:pt x="382" y="147"/>
                </a:lnTo>
                <a:lnTo>
                  <a:pt x="380" y="148"/>
                </a:lnTo>
                <a:lnTo>
                  <a:pt x="380" y="150"/>
                </a:lnTo>
                <a:lnTo>
                  <a:pt x="380" y="151"/>
                </a:lnTo>
                <a:lnTo>
                  <a:pt x="379" y="152"/>
                </a:lnTo>
                <a:lnTo>
                  <a:pt x="378" y="152"/>
                </a:lnTo>
                <a:lnTo>
                  <a:pt x="377" y="152"/>
                </a:lnTo>
                <a:lnTo>
                  <a:pt x="377" y="153"/>
                </a:lnTo>
                <a:lnTo>
                  <a:pt x="378" y="153"/>
                </a:lnTo>
                <a:lnTo>
                  <a:pt x="378" y="154"/>
                </a:lnTo>
                <a:lnTo>
                  <a:pt x="378" y="155"/>
                </a:lnTo>
                <a:lnTo>
                  <a:pt x="377" y="154"/>
                </a:lnTo>
                <a:lnTo>
                  <a:pt x="377" y="155"/>
                </a:lnTo>
                <a:lnTo>
                  <a:pt x="378" y="155"/>
                </a:lnTo>
                <a:lnTo>
                  <a:pt x="378" y="156"/>
                </a:lnTo>
                <a:lnTo>
                  <a:pt x="377" y="156"/>
                </a:lnTo>
                <a:lnTo>
                  <a:pt x="378" y="158"/>
                </a:lnTo>
                <a:lnTo>
                  <a:pt x="377" y="159"/>
                </a:lnTo>
                <a:lnTo>
                  <a:pt x="377" y="160"/>
                </a:lnTo>
                <a:lnTo>
                  <a:pt x="378" y="159"/>
                </a:lnTo>
                <a:lnTo>
                  <a:pt x="378" y="160"/>
                </a:lnTo>
                <a:lnTo>
                  <a:pt x="377" y="160"/>
                </a:lnTo>
                <a:lnTo>
                  <a:pt x="377" y="161"/>
                </a:lnTo>
                <a:lnTo>
                  <a:pt x="376" y="162"/>
                </a:lnTo>
                <a:lnTo>
                  <a:pt x="375" y="162"/>
                </a:lnTo>
                <a:lnTo>
                  <a:pt x="374" y="162"/>
                </a:lnTo>
                <a:lnTo>
                  <a:pt x="374" y="163"/>
                </a:lnTo>
                <a:lnTo>
                  <a:pt x="374" y="164"/>
                </a:lnTo>
                <a:lnTo>
                  <a:pt x="374" y="166"/>
                </a:lnTo>
                <a:lnTo>
                  <a:pt x="374" y="167"/>
                </a:lnTo>
                <a:lnTo>
                  <a:pt x="374" y="168"/>
                </a:lnTo>
                <a:lnTo>
                  <a:pt x="372" y="168"/>
                </a:lnTo>
                <a:lnTo>
                  <a:pt x="374" y="169"/>
                </a:lnTo>
                <a:lnTo>
                  <a:pt x="372" y="170"/>
                </a:lnTo>
                <a:lnTo>
                  <a:pt x="371" y="171"/>
                </a:lnTo>
                <a:lnTo>
                  <a:pt x="370" y="171"/>
                </a:lnTo>
                <a:lnTo>
                  <a:pt x="369" y="171"/>
                </a:lnTo>
                <a:lnTo>
                  <a:pt x="369" y="172"/>
                </a:lnTo>
                <a:lnTo>
                  <a:pt x="370" y="172"/>
                </a:lnTo>
                <a:lnTo>
                  <a:pt x="370" y="174"/>
                </a:lnTo>
                <a:lnTo>
                  <a:pt x="369" y="174"/>
                </a:lnTo>
                <a:lnTo>
                  <a:pt x="368" y="175"/>
                </a:lnTo>
                <a:lnTo>
                  <a:pt x="369" y="175"/>
                </a:lnTo>
                <a:lnTo>
                  <a:pt x="369" y="176"/>
                </a:lnTo>
                <a:lnTo>
                  <a:pt x="368" y="176"/>
                </a:lnTo>
                <a:lnTo>
                  <a:pt x="368" y="177"/>
                </a:lnTo>
                <a:lnTo>
                  <a:pt x="367" y="177"/>
                </a:lnTo>
                <a:lnTo>
                  <a:pt x="366" y="177"/>
                </a:lnTo>
                <a:lnTo>
                  <a:pt x="366" y="176"/>
                </a:lnTo>
                <a:lnTo>
                  <a:pt x="364" y="176"/>
                </a:lnTo>
                <a:lnTo>
                  <a:pt x="364" y="177"/>
                </a:lnTo>
                <a:lnTo>
                  <a:pt x="364" y="178"/>
                </a:lnTo>
                <a:lnTo>
                  <a:pt x="364" y="179"/>
                </a:lnTo>
                <a:lnTo>
                  <a:pt x="363" y="179"/>
                </a:lnTo>
                <a:lnTo>
                  <a:pt x="363" y="178"/>
                </a:lnTo>
                <a:lnTo>
                  <a:pt x="362" y="178"/>
                </a:lnTo>
                <a:lnTo>
                  <a:pt x="362" y="179"/>
                </a:lnTo>
                <a:lnTo>
                  <a:pt x="361" y="179"/>
                </a:lnTo>
                <a:lnTo>
                  <a:pt x="360" y="179"/>
                </a:lnTo>
                <a:lnTo>
                  <a:pt x="360" y="180"/>
                </a:lnTo>
                <a:lnTo>
                  <a:pt x="359" y="180"/>
                </a:lnTo>
                <a:lnTo>
                  <a:pt x="359" y="179"/>
                </a:lnTo>
                <a:lnTo>
                  <a:pt x="358" y="179"/>
                </a:lnTo>
                <a:lnTo>
                  <a:pt x="358" y="178"/>
                </a:lnTo>
                <a:lnTo>
                  <a:pt x="358" y="179"/>
                </a:lnTo>
                <a:lnTo>
                  <a:pt x="356" y="179"/>
                </a:lnTo>
                <a:lnTo>
                  <a:pt x="355" y="179"/>
                </a:lnTo>
                <a:lnTo>
                  <a:pt x="354" y="180"/>
                </a:lnTo>
                <a:lnTo>
                  <a:pt x="354" y="182"/>
                </a:lnTo>
                <a:lnTo>
                  <a:pt x="355" y="182"/>
                </a:lnTo>
                <a:lnTo>
                  <a:pt x="355" y="183"/>
                </a:lnTo>
                <a:lnTo>
                  <a:pt x="354" y="183"/>
                </a:lnTo>
                <a:lnTo>
                  <a:pt x="354" y="182"/>
                </a:lnTo>
                <a:lnTo>
                  <a:pt x="353" y="182"/>
                </a:lnTo>
                <a:lnTo>
                  <a:pt x="353" y="183"/>
                </a:lnTo>
                <a:lnTo>
                  <a:pt x="353" y="184"/>
                </a:lnTo>
                <a:lnTo>
                  <a:pt x="352" y="184"/>
                </a:lnTo>
                <a:lnTo>
                  <a:pt x="352" y="185"/>
                </a:lnTo>
                <a:lnTo>
                  <a:pt x="353" y="185"/>
                </a:lnTo>
                <a:lnTo>
                  <a:pt x="353" y="186"/>
                </a:lnTo>
                <a:lnTo>
                  <a:pt x="352" y="186"/>
                </a:lnTo>
                <a:lnTo>
                  <a:pt x="352" y="187"/>
                </a:lnTo>
                <a:lnTo>
                  <a:pt x="352" y="186"/>
                </a:lnTo>
                <a:lnTo>
                  <a:pt x="351" y="186"/>
                </a:lnTo>
                <a:lnTo>
                  <a:pt x="350" y="186"/>
                </a:lnTo>
                <a:lnTo>
                  <a:pt x="350" y="187"/>
                </a:lnTo>
                <a:lnTo>
                  <a:pt x="348" y="187"/>
                </a:lnTo>
                <a:lnTo>
                  <a:pt x="348" y="188"/>
                </a:lnTo>
                <a:lnTo>
                  <a:pt x="347" y="188"/>
                </a:lnTo>
                <a:lnTo>
                  <a:pt x="347" y="190"/>
                </a:lnTo>
                <a:lnTo>
                  <a:pt x="348" y="190"/>
                </a:lnTo>
                <a:lnTo>
                  <a:pt x="348" y="191"/>
                </a:lnTo>
                <a:lnTo>
                  <a:pt x="347" y="191"/>
                </a:lnTo>
                <a:lnTo>
                  <a:pt x="347" y="192"/>
                </a:lnTo>
                <a:lnTo>
                  <a:pt x="347" y="193"/>
                </a:lnTo>
                <a:lnTo>
                  <a:pt x="346" y="193"/>
                </a:lnTo>
                <a:lnTo>
                  <a:pt x="345" y="193"/>
                </a:lnTo>
                <a:lnTo>
                  <a:pt x="344" y="194"/>
                </a:lnTo>
                <a:lnTo>
                  <a:pt x="345" y="194"/>
                </a:lnTo>
                <a:lnTo>
                  <a:pt x="345" y="195"/>
                </a:lnTo>
                <a:lnTo>
                  <a:pt x="344" y="196"/>
                </a:lnTo>
                <a:lnTo>
                  <a:pt x="343" y="198"/>
                </a:lnTo>
                <a:lnTo>
                  <a:pt x="342" y="198"/>
                </a:lnTo>
                <a:lnTo>
                  <a:pt x="340" y="196"/>
                </a:lnTo>
                <a:lnTo>
                  <a:pt x="339" y="196"/>
                </a:lnTo>
                <a:lnTo>
                  <a:pt x="339" y="195"/>
                </a:lnTo>
                <a:lnTo>
                  <a:pt x="339" y="196"/>
                </a:lnTo>
                <a:lnTo>
                  <a:pt x="338" y="196"/>
                </a:lnTo>
                <a:lnTo>
                  <a:pt x="338" y="198"/>
                </a:lnTo>
                <a:lnTo>
                  <a:pt x="337" y="198"/>
                </a:lnTo>
                <a:lnTo>
                  <a:pt x="337" y="196"/>
                </a:lnTo>
                <a:lnTo>
                  <a:pt x="337" y="195"/>
                </a:lnTo>
                <a:lnTo>
                  <a:pt x="336" y="195"/>
                </a:lnTo>
                <a:lnTo>
                  <a:pt x="335" y="195"/>
                </a:lnTo>
                <a:lnTo>
                  <a:pt x="334" y="195"/>
                </a:lnTo>
                <a:lnTo>
                  <a:pt x="334" y="196"/>
                </a:lnTo>
                <a:lnTo>
                  <a:pt x="332" y="196"/>
                </a:lnTo>
                <a:lnTo>
                  <a:pt x="331" y="196"/>
                </a:lnTo>
                <a:lnTo>
                  <a:pt x="330" y="196"/>
                </a:lnTo>
                <a:lnTo>
                  <a:pt x="330" y="198"/>
                </a:lnTo>
                <a:lnTo>
                  <a:pt x="331" y="198"/>
                </a:lnTo>
                <a:lnTo>
                  <a:pt x="330" y="198"/>
                </a:lnTo>
                <a:lnTo>
                  <a:pt x="329" y="198"/>
                </a:lnTo>
                <a:lnTo>
                  <a:pt x="328" y="198"/>
                </a:lnTo>
                <a:lnTo>
                  <a:pt x="328" y="199"/>
                </a:lnTo>
                <a:lnTo>
                  <a:pt x="327" y="199"/>
                </a:lnTo>
                <a:lnTo>
                  <a:pt x="327" y="198"/>
                </a:lnTo>
                <a:lnTo>
                  <a:pt x="326" y="198"/>
                </a:lnTo>
                <a:lnTo>
                  <a:pt x="326" y="196"/>
                </a:lnTo>
                <a:lnTo>
                  <a:pt x="324" y="198"/>
                </a:lnTo>
                <a:lnTo>
                  <a:pt x="323" y="198"/>
                </a:lnTo>
                <a:lnTo>
                  <a:pt x="323" y="199"/>
                </a:lnTo>
                <a:lnTo>
                  <a:pt x="322" y="199"/>
                </a:lnTo>
                <a:lnTo>
                  <a:pt x="323" y="200"/>
                </a:lnTo>
                <a:lnTo>
                  <a:pt x="322" y="200"/>
                </a:lnTo>
                <a:lnTo>
                  <a:pt x="322" y="201"/>
                </a:lnTo>
                <a:lnTo>
                  <a:pt x="322" y="202"/>
                </a:lnTo>
                <a:lnTo>
                  <a:pt x="323" y="202"/>
                </a:lnTo>
                <a:lnTo>
                  <a:pt x="323" y="203"/>
                </a:lnTo>
                <a:lnTo>
                  <a:pt x="322" y="203"/>
                </a:lnTo>
                <a:lnTo>
                  <a:pt x="322" y="204"/>
                </a:lnTo>
                <a:lnTo>
                  <a:pt x="323" y="204"/>
                </a:lnTo>
                <a:lnTo>
                  <a:pt x="323" y="206"/>
                </a:lnTo>
                <a:lnTo>
                  <a:pt x="322" y="206"/>
                </a:lnTo>
                <a:lnTo>
                  <a:pt x="321" y="206"/>
                </a:lnTo>
                <a:lnTo>
                  <a:pt x="321" y="207"/>
                </a:lnTo>
                <a:lnTo>
                  <a:pt x="320" y="207"/>
                </a:lnTo>
                <a:lnTo>
                  <a:pt x="320" y="206"/>
                </a:lnTo>
                <a:lnTo>
                  <a:pt x="319" y="204"/>
                </a:lnTo>
                <a:lnTo>
                  <a:pt x="319" y="203"/>
                </a:lnTo>
                <a:lnTo>
                  <a:pt x="318" y="203"/>
                </a:lnTo>
                <a:lnTo>
                  <a:pt x="316" y="204"/>
                </a:lnTo>
                <a:lnTo>
                  <a:pt x="316" y="203"/>
                </a:lnTo>
                <a:lnTo>
                  <a:pt x="315" y="203"/>
                </a:lnTo>
                <a:lnTo>
                  <a:pt x="315" y="204"/>
                </a:lnTo>
                <a:lnTo>
                  <a:pt x="315" y="203"/>
                </a:lnTo>
                <a:lnTo>
                  <a:pt x="314" y="203"/>
                </a:lnTo>
                <a:lnTo>
                  <a:pt x="313" y="203"/>
                </a:lnTo>
                <a:lnTo>
                  <a:pt x="313" y="204"/>
                </a:lnTo>
                <a:lnTo>
                  <a:pt x="313" y="206"/>
                </a:lnTo>
                <a:lnTo>
                  <a:pt x="311" y="206"/>
                </a:lnTo>
                <a:lnTo>
                  <a:pt x="310" y="206"/>
                </a:lnTo>
                <a:lnTo>
                  <a:pt x="310" y="207"/>
                </a:lnTo>
                <a:lnTo>
                  <a:pt x="310" y="208"/>
                </a:lnTo>
                <a:lnTo>
                  <a:pt x="308" y="208"/>
                </a:lnTo>
                <a:lnTo>
                  <a:pt x="308" y="207"/>
                </a:lnTo>
                <a:lnTo>
                  <a:pt x="307" y="208"/>
                </a:lnTo>
                <a:lnTo>
                  <a:pt x="306" y="208"/>
                </a:lnTo>
                <a:lnTo>
                  <a:pt x="306" y="209"/>
                </a:lnTo>
                <a:lnTo>
                  <a:pt x="305" y="209"/>
                </a:lnTo>
                <a:lnTo>
                  <a:pt x="304" y="209"/>
                </a:lnTo>
                <a:lnTo>
                  <a:pt x="304" y="210"/>
                </a:lnTo>
                <a:lnTo>
                  <a:pt x="303" y="210"/>
                </a:lnTo>
                <a:lnTo>
                  <a:pt x="302" y="211"/>
                </a:lnTo>
                <a:lnTo>
                  <a:pt x="300" y="210"/>
                </a:lnTo>
                <a:lnTo>
                  <a:pt x="300" y="211"/>
                </a:lnTo>
                <a:lnTo>
                  <a:pt x="299" y="211"/>
                </a:lnTo>
                <a:lnTo>
                  <a:pt x="298" y="211"/>
                </a:lnTo>
                <a:lnTo>
                  <a:pt x="298" y="212"/>
                </a:lnTo>
                <a:lnTo>
                  <a:pt x="299" y="212"/>
                </a:lnTo>
                <a:lnTo>
                  <a:pt x="298" y="214"/>
                </a:lnTo>
                <a:lnTo>
                  <a:pt x="297" y="215"/>
                </a:lnTo>
                <a:lnTo>
                  <a:pt x="296" y="215"/>
                </a:lnTo>
                <a:lnTo>
                  <a:pt x="296" y="216"/>
                </a:lnTo>
                <a:lnTo>
                  <a:pt x="295" y="216"/>
                </a:lnTo>
                <a:lnTo>
                  <a:pt x="294" y="215"/>
                </a:lnTo>
                <a:lnTo>
                  <a:pt x="294" y="216"/>
                </a:lnTo>
                <a:lnTo>
                  <a:pt x="294" y="217"/>
                </a:lnTo>
                <a:lnTo>
                  <a:pt x="294" y="218"/>
                </a:lnTo>
                <a:lnTo>
                  <a:pt x="294" y="219"/>
                </a:lnTo>
                <a:lnTo>
                  <a:pt x="292" y="219"/>
                </a:lnTo>
                <a:lnTo>
                  <a:pt x="291" y="219"/>
                </a:lnTo>
                <a:lnTo>
                  <a:pt x="291" y="220"/>
                </a:lnTo>
                <a:lnTo>
                  <a:pt x="290" y="219"/>
                </a:lnTo>
                <a:lnTo>
                  <a:pt x="289" y="219"/>
                </a:lnTo>
                <a:lnTo>
                  <a:pt x="288" y="219"/>
                </a:lnTo>
                <a:lnTo>
                  <a:pt x="288" y="218"/>
                </a:lnTo>
                <a:lnTo>
                  <a:pt x="287" y="218"/>
                </a:lnTo>
                <a:lnTo>
                  <a:pt x="286" y="219"/>
                </a:lnTo>
                <a:lnTo>
                  <a:pt x="284" y="220"/>
                </a:lnTo>
                <a:lnTo>
                  <a:pt x="283" y="220"/>
                </a:lnTo>
                <a:lnTo>
                  <a:pt x="282" y="222"/>
                </a:lnTo>
                <a:lnTo>
                  <a:pt x="282" y="220"/>
                </a:lnTo>
                <a:lnTo>
                  <a:pt x="281" y="220"/>
                </a:lnTo>
                <a:lnTo>
                  <a:pt x="280" y="220"/>
                </a:lnTo>
                <a:lnTo>
                  <a:pt x="280" y="222"/>
                </a:lnTo>
                <a:lnTo>
                  <a:pt x="279" y="222"/>
                </a:lnTo>
                <a:lnTo>
                  <a:pt x="279" y="223"/>
                </a:lnTo>
                <a:lnTo>
                  <a:pt x="278" y="223"/>
                </a:lnTo>
                <a:lnTo>
                  <a:pt x="278" y="222"/>
                </a:lnTo>
                <a:lnTo>
                  <a:pt x="278" y="220"/>
                </a:lnTo>
                <a:lnTo>
                  <a:pt x="278" y="219"/>
                </a:lnTo>
                <a:lnTo>
                  <a:pt x="276" y="219"/>
                </a:lnTo>
                <a:lnTo>
                  <a:pt x="276" y="218"/>
                </a:lnTo>
                <a:lnTo>
                  <a:pt x="276" y="217"/>
                </a:lnTo>
                <a:lnTo>
                  <a:pt x="275" y="217"/>
                </a:lnTo>
                <a:lnTo>
                  <a:pt x="275" y="218"/>
                </a:lnTo>
                <a:lnTo>
                  <a:pt x="275" y="219"/>
                </a:lnTo>
                <a:lnTo>
                  <a:pt x="274" y="219"/>
                </a:lnTo>
                <a:lnTo>
                  <a:pt x="274" y="218"/>
                </a:lnTo>
                <a:lnTo>
                  <a:pt x="273" y="218"/>
                </a:lnTo>
                <a:lnTo>
                  <a:pt x="272" y="218"/>
                </a:lnTo>
                <a:lnTo>
                  <a:pt x="272" y="219"/>
                </a:lnTo>
                <a:lnTo>
                  <a:pt x="271" y="219"/>
                </a:lnTo>
                <a:lnTo>
                  <a:pt x="270" y="219"/>
                </a:lnTo>
                <a:lnTo>
                  <a:pt x="270" y="220"/>
                </a:lnTo>
                <a:lnTo>
                  <a:pt x="268" y="219"/>
                </a:lnTo>
                <a:lnTo>
                  <a:pt x="267" y="219"/>
                </a:lnTo>
                <a:lnTo>
                  <a:pt x="267" y="220"/>
                </a:lnTo>
                <a:lnTo>
                  <a:pt x="267" y="222"/>
                </a:lnTo>
                <a:lnTo>
                  <a:pt x="266" y="222"/>
                </a:lnTo>
                <a:lnTo>
                  <a:pt x="267" y="222"/>
                </a:lnTo>
                <a:lnTo>
                  <a:pt x="267" y="223"/>
                </a:lnTo>
                <a:lnTo>
                  <a:pt x="266" y="223"/>
                </a:lnTo>
                <a:lnTo>
                  <a:pt x="265" y="222"/>
                </a:lnTo>
                <a:lnTo>
                  <a:pt x="264" y="222"/>
                </a:lnTo>
                <a:lnTo>
                  <a:pt x="264" y="220"/>
                </a:lnTo>
                <a:lnTo>
                  <a:pt x="264" y="222"/>
                </a:lnTo>
                <a:lnTo>
                  <a:pt x="263" y="222"/>
                </a:lnTo>
                <a:lnTo>
                  <a:pt x="262" y="222"/>
                </a:lnTo>
                <a:lnTo>
                  <a:pt x="262" y="220"/>
                </a:lnTo>
                <a:lnTo>
                  <a:pt x="260" y="220"/>
                </a:lnTo>
                <a:lnTo>
                  <a:pt x="259" y="220"/>
                </a:lnTo>
                <a:lnTo>
                  <a:pt x="259" y="222"/>
                </a:lnTo>
                <a:lnTo>
                  <a:pt x="258" y="222"/>
                </a:lnTo>
                <a:lnTo>
                  <a:pt x="257" y="222"/>
                </a:lnTo>
                <a:lnTo>
                  <a:pt x="257" y="223"/>
                </a:lnTo>
                <a:lnTo>
                  <a:pt x="256" y="224"/>
                </a:lnTo>
                <a:lnTo>
                  <a:pt x="257" y="224"/>
                </a:lnTo>
                <a:lnTo>
                  <a:pt x="256" y="224"/>
                </a:lnTo>
                <a:lnTo>
                  <a:pt x="255" y="224"/>
                </a:lnTo>
                <a:lnTo>
                  <a:pt x="254" y="224"/>
                </a:lnTo>
                <a:lnTo>
                  <a:pt x="252" y="224"/>
                </a:lnTo>
                <a:lnTo>
                  <a:pt x="252" y="223"/>
                </a:lnTo>
                <a:lnTo>
                  <a:pt x="252" y="222"/>
                </a:lnTo>
                <a:lnTo>
                  <a:pt x="251" y="222"/>
                </a:lnTo>
                <a:lnTo>
                  <a:pt x="252" y="223"/>
                </a:lnTo>
                <a:lnTo>
                  <a:pt x="251" y="223"/>
                </a:lnTo>
                <a:lnTo>
                  <a:pt x="251" y="224"/>
                </a:lnTo>
                <a:lnTo>
                  <a:pt x="251" y="223"/>
                </a:lnTo>
                <a:lnTo>
                  <a:pt x="251" y="222"/>
                </a:lnTo>
                <a:lnTo>
                  <a:pt x="250" y="222"/>
                </a:lnTo>
                <a:lnTo>
                  <a:pt x="249" y="222"/>
                </a:lnTo>
                <a:lnTo>
                  <a:pt x="249" y="223"/>
                </a:lnTo>
                <a:lnTo>
                  <a:pt x="249" y="224"/>
                </a:lnTo>
                <a:lnTo>
                  <a:pt x="249" y="225"/>
                </a:lnTo>
                <a:lnTo>
                  <a:pt x="248" y="225"/>
                </a:lnTo>
                <a:lnTo>
                  <a:pt x="247" y="225"/>
                </a:lnTo>
                <a:lnTo>
                  <a:pt x="247" y="226"/>
                </a:lnTo>
                <a:lnTo>
                  <a:pt x="247" y="227"/>
                </a:lnTo>
                <a:lnTo>
                  <a:pt x="247" y="228"/>
                </a:lnTo>
                <a:lnTo>
                  <a:pt x="246" y="228"/>
                </a:lnTo>
                <a:lnTo>
                  <a:pt x="246" y="230"/>
                </a:lnTo>
                <a:lnTo>
                  <a:pt x="246" y="231"/>
                </a:lnTo>
                <a:lnTo>
                  <a:pt x="247" y="231"/>
                </a:lnTo>
                <a:lnTo>
                  <a:pt x="246" y="231"/>
                </a:lnTo>
                <a:lnTo>
                  <a:pt x="244" y="233"/>
                </a:lnTo>
                <a:lnTo>
                  <a:pt x="243" y="233"/>
                </a:lnTo>
                <a:lnTo>
                  <a:pt x="243" y="232"/>
                </a:lnTo>
                <a:lnTo>
                  <a:pt x="242" y="232"/>
                </a:lnTo>
                <a:lnTo>
                  <a:pt x="241" y="232"/>
                </a:lnTo>
                <a:lnTo>
                  <a:pt x="240" y="232"/>
                </a:lnTo>
                <a:lnTo>
                  <a:pt x="241" y="231"/>
                </a:lnTo>
                <a:lnTo>
                  <a:pt x="240" y="231"/>
                </a:lnTo>
                <a:lnTo>
                  <a:pt x="240" y="230"/>
                </a:lnTo>
                <a:lnTo>
                  <a:pt x="239" y="230"/>
                </a:lnTo>
                <a:lnTo>
                  <a:pt x="239" y="231"/>
                </a:lnTo>
                <a:lnTo>
                  <a:pt x="238" y="232"/>
                </a:lnTo>
                <a:lnTo>
                  <a:pt x="238" y="231"/>
                </a:lnTo>
                <a:lnTo>
                  <a:pt x="236" y="231"/>
                </a:lnTo>
                <a:lnTo>
                  <a:pt x="235" y="232"/>
                </a:lnTo>
                <a:lnTo>
                  <a:pt x="234" y="232"/>
                </a:lnTo>
                <a:lnTo>
                  <a:pt x="234" y="233"/>
                </a:lnTo>
                <a:lnTo>
                  <a:pt x="233" y="233"/>
                </a:lnTo>
                <a:lnTo>
                  <a:pt x="233" y="234"/>
                </a:lnTo>
                <a:lnTo>
                  <a:pt x="232" y="234"/>
                </a:lnTo>
                <a:lnTo>
                  <a:pt x="232" y="235"/>
                </a:lnTo>
                <a:lnTo>
                  <a:pt x="233" y="235"/>
                </a:lnTo>
                <a:lnTo>
                  <a:pt x="233" y="236"/>
                </a:lnTo>
                <a:lnTo>
                  <a:pt x="232" y="236"/>
                </a:lnTo>
                <a:lnTo>
                  <a:pt x="232" y="238"/>
                </a:lnTo>
                <a:lnTo>
                  <a:pt x="233" y="238"/>
                </a:lnTo>
                <a:lnTo>
                  <a:pt x="233" y="239"/>
                </a:lnTo>
                <a:lnTo>
                  <a:pt x="232" y="239"/>
                </a:lnTo>
                <a:lnTo>
                  <a:pt x="231" y="239"/>
                </a:lnTo>
                <a:lnTo>
                  <a:pt x="230" y="239"/>
                </a:lnTo>
                <a:lnTo>
                  <a:pt x="230" y="240"/>
                </a:lnTo>
                <a:lnTo>
                  <a:pt x="230" y="241"/>
                </a:lnTo>
                <a:lnTo>
                  <a:pt x="230" y="242"/>
                </a:lnTo>
                <a:lnTo>
                  <a:pt x="230" y="243"/>
                </a:lnTo>
                <a:lnTo>
                  <a:pt x="228" y="243"/>
                </a:lnTo>
                <a:lnTo>
                  <a:pt x="228" y="244"/>
                </a:lnTo>
                <a:lnTo>
                  <a:pt x="227" y="244"/>
                </a:lnTo>
                <a:lnTo>
                  <a:pt x="226" y="244"/>
                </a:lnTo>
                <a:lnTo>
                  <a:pt x="226" y="246"/>
                </a:lnTo>
                <a:lnTo>
                  <a:pt x="225" y="246"/>
                </a:lnTo>
                <a:lnTo>
                  <a:pt x="225" y="244"/>
                </a:lnTo>
                <a:lnTo>
                  <a:pt x="225" y="246"/>
                </a:lnTo>
                <a:lnTo>
                  <a:pt x="225" y="247"/>
                </a:lnTo>
                <a:lnTo>
                  <a:pt x="226" y="247"/>
                </a:lnTo>
                <a:lnTo>
                  <a:pt x="226" y="248"/>
                </a:lnTo>
                <a:lnTo>
                  <a:pt x="226" y="249"/>
                </a:lnTo>
                <a:lnTo>
                  <a:pt x="225" y="249"/>
                </a:lnTo>
                <a:lnTo>
                  <a:pt x="224" y="250"/>
                </a:lnTo>
                <a:lnTo>
                  <a:pt x="223" y="250"/>
                </a:lnTo>
                <a:lnTo>
                  <a:pt x="222" y="250"/>
                </a:lnTo>
                <a:lnTo>
                  <a:pt x="220" y="251"/>
                </a:lnTo>
                <a:lnTo>
                  <a:pt x="222" y="251"/>
                </a:lnTo>
                <a:lnTo>
                  <a:pt x="222" y="252"/>
                </a:lnTo>
                <a:lnTo>
                  <a:pt x="220" y="252"/>
                </a:lnTo>
                <a:lnTo>
                  <a:pt x="220" y="254"/>
                </a:lnTo>
                <a:lnTo>
                  <a:pt x="219" y="255"/>
                </a:lnTo>
                <a:lnTo>
                  <a:pt x="218" y="255"/>
                </a:lnTo>
                <a:lnTo>
                  <a:pt x="218" y="256"/>
                </a:lnTo>
                <a:lnTo>
                  <a:pt x="217" y="255"/>
                </a:lnTo>
                <a:lnTo>
                  <a:pt x="216" y="256"/>
                </a:lnTo>
                <a:lnTo>
                  <a:pt x="215" y="256"/>
                </a:lnTo>
                <a:lnTo>
                  <a:pt x="215" y="255"/>
                </a:lnTo>
                <a:lnTo>
                  <a:pt x="215" y="254"/>
                </a:lnTo>
                <a:lnTo>
                  <a:pt x="214" y="252"/>
                </a:lnTo>
                <a:lnTo>
                  <a:pt x="214" y="251"/>
                </a:lnTo>
                <a:lnTo>
                  <a:pt x="212" y="251"/>
                </a:lnTo>
                <a:lnTo>
                  <a:pt x="212" y="250"/>
                </a:lnTo>
                <a:lnTo>
                  <a:pt x="211" y="251"/>
                </a:lnTo>
                <a:lnTo>
                  <a:pt x="210" y="251"/>
                </a:lnTo>
                <a:lnTo>
                  <a:pt x="210" y="252"/>
                </a:lnTo>
                <a:lnTo>
                  <a:pt x="210" y="254"/>
                </a:lnTo>
                <a:lnTo>
                  <a:pt x="211" y="254"/>
                </a:lnTo>
                <a:lnTo>
                  <a:pt x="210" y="255"/>
                </a:lnTo>
                <a:lnTo>
                  <a:pt x="210" y="256"/>
                </a:lnTo>
                <a:lnTo>
                  <a:pt x="209" y="256"/>
                </a:lnTo>
                <a:lnTo>
                  <a:pt x="209" y="257"/>
                </a:lnTo>
                <a:lnTo>
                  <a:pt x="208" y="257"/>
                </a:lnTo>
                <a:lnTo>
                  <a:pt x="207" y="257"/>
                </a:lnTo>
                <a:lnTo>
                  <a:pt x="208" y="257"/>
                </a:lnTo>
                <a:lnTo>
                  <a:pt x="208" y="256"/>
                </a:lnTo>
                <a:lnTo>
                  <a:pt x="208" y="255"/>
                </a:lnTo>
                <a:lnTo>
                  <a:pt x="207" y="256"/>
                </a:lnTo>
                <a:lnTo>
                  <a:pt x="206" y="256"/>
                </a:lnTo>
                <a:lnTo>
                  <a:pt x="204" y="257"/>
                </a:lnTo>
                <a:lnTo>
                  <a:pt x="204" y="258"/>
                </a:lnTo>
                <a:lnTo>
                  <a:pt x="204" y="259"/>
                </a:lnTo>
                <a:lnTo>
                  <a:pt x="204" y="260"/>
                </a:lnTo>
                <a:lnTo>
                  <a:pt x="203" y="262"/>
                </a:lnTo>
                <a:lnTo>
                  <a:pt x="202" y="262"/>
                </a:lnTo>
                <a:lnTo>
                  <a:pt x="202" y="260"/>
                </a:lnTo>
                <a:lnTo>
                  <a:pt x="202" y="259"/>
                </a:lnTo>
                <a:lnTo>
                  <a:pt x="202" y="258"/>
                </a:lnTo>
                <a:lnTo>
                  <a:pt x="202" y="257"/>
                </a:lnTo>
                <a:lnTo>
                  <a:pt x="201" y="257"/>
                </a:lnTo>
                <a:lnTo>
                  <a:pt x="200" y="258"/>
                </a:lnTo>
                <a:lnTo>
                  <a:pt x="200" y="259"/>
                </a:lnTo>
                <a:lnTo>
                  <a:pt x="200" y="260"/>
                </a:lnTo>
                <a:lnTo>
                  <a:pt x="199" y="260"/>
                </a:lnTo>
                <a:lnTo>
                  <a:pt x="198" y="260"/>
                </a:lnTo>
                <a:lnTo>
                  <a:pt x="196" y="262"/>
                </a:lnTo>
                <a:lnTo>
                  <a:pt x="195" y="262"/>
                </a:lnTo>
                <a:lnTo>
                  <a:pt x="196" y="263"/>
                </a:lnTo>
                <a:lnTo>
                  <a:pt x="198" y="263"/>
                </a:lnTo>
                <a:lnTo>
                  <a:pt x="198" y="264"/>
                </a:lnTo>
                <a:lnTo>
                  <a:pt x="196" y="264"/>
                </a:lnTo>
                <a:lnTo>
                  <a:pt x="196" y="263"/>
                </a:lnTo>
                <a:lnTo>
                  <a:pt x="195" y="263"/>
                </a:lnTo>
                <a:lnTo>
                  <a:pt x="195" y="264"/>
                </a:lnTo>
                <a:lnTo>
                  <a:pt x="195" y="265"/>
                </a:lnTo>
                <a:lnTo>
                  <a:pt x="194" y="265"/>
                </a:lnTo>
                <a:lnTo>
                  <a:pt x="194" y="266"/>
                </a:lnTo>
                <a:lnTo>
                  <a:pt x="193" y="266"/>
                </a:lnTo>
                <a:lnTo>
                  <a:pt x="192" y="266"/>
                </a:lnTo>
                <a:lnTo>
                  <a:pt x="192" y="267"/>
                </a:lnTo>
                <a:lnTo>
                  <a:pt x="193" y="267"/>
                </a:lnTo>
                <a:lnTo>
                  <a:pt x="193" y="268"/>
                </a:lnTo>
                <a:lnTo>
                  <a:pt x="192" y="268"/>
                </a:lnTo>
                <a:lnTo>
                  <a:pt x="192" y="270"/>
                </a:lnTo>
                <a:lnTo>
                  <a:pt x="191" y="270"/>
                </a:lnTo>
                <a:lnTo>
                  <a:pt x="190" y="270"/>
                </a:lnTo>
                <a:lnTo>
                  <a:pt x="188" y="270"/>
                </a:lnTo>
                <a:lnTo>
                  <a:pt x="188" y="268"/>
                </a:lnTo>
                <a:lnTo>
                  <a:pt x="188" y="267"/>
                </a:lnTo>
                <a:lnTo>
                  <a:pt x="187" y="267"/>
                </a:lnTo>
                <a:lnTo>
                  <a:pt x="187" y="268"/>
                </a:lnTo>
                <a:lnTo>
                  <a:pt x="186" y="268"/>
                </a:lnTo>
                <a:lnTo>
                  <a:pt x="186" y="270"/>
                </a:lnTo>
                <a:lnTo>
                  <a:pt x="186" y="271"/>
                </a:lnTo>
                <a:lnTo>
                  <a:pt x="185" y="272"/>
                </a:lnTo>
                <a:lnTo>
                  <a:pt x="184" y="272"/>
                </a:lnTo>
                <a:lnTo>
                  <a:pt x="184" y="273"/>
                </a:lnTo>
                <a:lnTo>
                  <a:pt x="184" y="274"/>
                </a:lnTo>
                <a:lnTo>
                  <a:pt x="183" y="274"/>
                </a:lnTo>
                <a:lnTo>
                  <a:pt x="183" y="273"/>
                </a:lnTo>
                <a:lnTo>
                  <a:pt x="182" y="273"/>
                </a:lnTo>
                <a:lnTo>
                  <a:pt x="182" y="274"/>
                </a:lnTo>
                <a:lnTo>
                  <a:pt x="180" y="274"/>
                </a:lnTo>
                <a:lnTo>
                  <a:pt x="179" y="274"/>
                </a:lnTo>
                <a:lnTo>
                  <a:pt x="179" y="273"/>
                </a:lnTo>
                <a:lnTo>
                  <a:pt x="180" y="273"/>
                </a:lnTo>
                <a:lnTo>
                  <a:pt x="179" y="272"/>
                </a:lnTo>
                <a:lnTo>
                  <a:pt x="179" y="271"/>
                </a:lnTo>
                <a:lnTo>
                  <a:pt x="179" y="272"/>
                </a:lnTo>
                <a:lnTo>
                  <a:pt x="178" y="272"/>
                </a:lnTo>
                <a:lnTo>
                  <a:pt x="178" y="271"/>
                </a:lnTo>
                <a:lnTo>
                  <a:pt x="177" y="272"/>
                </a:lnTo>
                <a:lnTo>
                  <a:pt x="177" y="273"/>
                </a:lnTo>
                <a:lnTo>
                  <a:pt x="176" y="273"/>
                </a:lnTo>
                <a:lnTo>
                  <a:pt x="176" y="272"/>
                </a:lnTo>
                <a:lnTo>
                  <a:pt x="176" y="271"/>
                </a:lnTo>
                <a:lnTo>
                  <a:pt x="175" y="271"/>
                </a:lnTo>
                <a:lnTo>
                  <a:pt x="175" y="270"/>
                </a:lnTo>
                <a:lnTo>
                  <a:pt x="174" y="268"/>
                </a:lnTo>
                <a:lnTo>
                  <a:pt x="172" y="270"/>
                </a:lnTo>
                <a:lnTo>
                  <a:pt x="172" y="268"/>
                </a:lnTo>
                <a:lnTo>
                  <a:pt x="171" y="267"/>
                </a:lnTo>
                <a:lnTo>
                  <a:pt x="170" y="267"/>
                </a:lnTo>
                <a:lnTo>
                  <a:pt x="170" y="268"/>
                </a:lnTo>
                <a:lnTo>
                  <a:pt x="169" y="268"/>
                </a:lnTo>
                <a:lnTo>
                  <a:pt x="168" y="267"/>
                </a:lnTo>
                <a:lnTo>
                  <a:pt x="167" y="267"/>
                </a:lnTo>
                <a:lnTo>
                  <a:pt x="166" y="267"/>
                </a:lnTo>
                <a:lnTo>
                  <a:pt x="164" y="267"/>
                </a:lnTo>
                <a:lnTo>
                  <a:pt x="164" y="268"/>
                </a:lnTo>
                <a:lnTo>
                  <a:pt x="163" y="268"/>
                </a:lnTo>
                <a:lnTo>
                  <a:pt x="162" y="268"/>
                </a:lnTo>
                <a:lnTo>
                  <a:pt x="162" y="270"/>
                </a:lnTo>
                <a:lnTo>
                  <a:pt x="163" y="270"/>
                </a:lnTo>
                <a:lnTo>
                  <a:pt x="162" y="271"/>
                </a:lnTo>
                <a:lnTo>
                  <a:pt x="161" y="271"/>
                </a:lnTo>
                <a:lnTo>
                  <a:pt x="161" y="272"/>
                </a:lnTo>
                <a:lnTo>
                  <a:pt x="160" y="272"/>
                </a:lnTo>
                <a:lnTo>
                  <a:pt x="160" y="271"/>
                </a:lnTo>
                <a:lnTo>
                  <a:pt x="159" y="272"/>
                </a:lnTo>
                <a:lnTo>
                  <a:pt x="159" y="273"/>
                </a:lnTo>
                <a:lnTo>
                  <a:pt x="160" y="274"/>
                </a:lnTo>
                <a:lnTo>
                  <a:pt x="159" y="275"/>
                </a:lnTo>
                <a:lnTo>
                  <a:pt x="159" y="276"/>
                </a:lnTo>
                <a:lnTo>
                  <a:pt x="159" y="278"/>
                </a:lnTo>
                <a:lnTo>
                  <a:pt x="158" y="278"/>
                </a:lnTo>
                <a:lnTo>
                  <a:pt x="158" y="279"/>
                </a:lnTo>
                <a:lnTo>
                  <a:pt x="156" y="280"/>
                </a:lnTo>
                <a:lnTo>
                  <a:pt x="158" y="280"/>
                </a:lnTo>
                <a:lnTo>
                  <a:pt x="159" y="281"/>
                </a:lnTo>
                <a:lnTo>
                  <a:pt x="159" y="282"/>
                </a:lnTo>
                <a:lnTo>
                  <a:pt x="158" y="282"/>
                </a:lnTo>
                <a:lnTo>
                  <a:pt x="158" y="283"/>
                </a:lnTo>
                <a:lnTo>
                  <a:pt x="158" y="284"/>
                </a:lnTo>
                <a:lnTo>
                  <a:pt x="156" y="286"/>
                </a:lnTo>
                <a:lnTo>
                  <a:pt x="155" y="286"/>
                </a:lnTo>
                <a:lnTo>
                  <a:pt x="154" y="284"/>
                </a:lnTo>
                <a:lnTo>
                  <a:pt x="155" y="283"/>
                </a:lnTo>
                <a:lnTo>
                  <a:pt x="154" y="283"/>
                </a:lnTo>
                <a:lnTo>
                  <a:pt x="153" y="283"/>
                </a:lnTo>
                <a:lnTo>
                  <a:pt x="153" y="284"/>
                </a:lnTo>
                <a:lnTo>
                  <a:pt x="152" y="286"/>
                </a:lnTo>
                <a:lnTo>
                  <a:pt x="152" y="287"/>
                </a:lnTo>
                <a:lnTo>
                  <a:pt x="152" y="288"/>
                </a:lnTo>
                <a:lnTo>
                  <a:pt x="152" y="290"/>
                </a:lnTo>
                <a:lnTo>
                  <a:pt x="152" y="291"/>
                </a:lnTo>
                <a:lnTo>
                  <a:pt x="151" y="291"/>
                </a:lnTo>
                <a:lnTo>
                  <a:pt x="150" y="290"/>
                </a:lnTo>
                <a:lnTo>
                  <a:pt x="148" y="290"/>
                </a:lnTo>
                <a:lnTo>
                  <a:pt x="147" y="290"/>
                </a:lnTo>
                <a:lnTo>
                  <a:pt x="147" y="291"/>
                </a:lnTo>
                <a:lnTo>
                  <a:pt x="148" y="292"/>
                </a:lnTo>
                <a:lnTo>
                  <a:pt x="148" y="294"/>
                </a:lnTo>
                <a:lnTo>
                  <a:pt x="147" y="294"/>
                </a:lnTo>
                <a:lnTo>
                  <a:pt x="145" y="294"/>
                </a:lnTo>
                <a:lnTo>
                  <a:pt x="144" y="294"/>
                </a:lnTo>
                <a:lnTo>
                  <a:pt x="143" y="292"/>
                </a:lnTo>
                <a:lnTo>
                  <a:pt x="142" y="294"/>
                </a:lnTo>
                <a:lnTo>
                  <a:pt x="140" y="295"/>
                </a:lnTo>
                <a:lnTo>
                  <a:pt x="140" y="296"/>
                </a:lnTo>
                <a:lnTo>
                  <a:pt x="140" y="297"/>
                </a:lnTo>
                <a:lnTo>
                  <a:pt x="139" y="297"/>
                </a:lnTo>
                <a:lnTo>
                  <a:pt x="138" y="298"/>
                </a:lnTo>
                <a:lnTo>
                  <a:pt x="137" y="299"/>
                </a:lnTo>
                <a:lnTo>
                  <a:pt x="138" y="299"/>
                </a:lnTo>
                <a:lnTo>
                  <a:pt x="138" y="300"/>
                </a:lnTo>
                <a:lnTo>
                  <a:pt x="137" y="302"/>
                </a:lnTo>
                <a:lnTo>
                  <a:pt x="136" y="302"/>
                </a:lnTo>
                <a:lnTo>
                  <a:pt x="135" y="303"/>
                </a:lnTo>
                <a:lnTo>
                  <a:pt x="134" y="303"/>
                </a:lnTo>
                <a:lnTo>
                  <a:pt x="134" y="304"/>
                </a:lnTo>
                <a:lnTo>
                  <a:pt x="135" y="304"/>
                </a:lnTo>
                <a:lnTo>
                  <a:pt x="135" y="305"/>
                </a:lnTo>
                <a:lnTo>
                  <a:pt x="134" y="305"/>
                </a:lnTo>
                <a:lnTo>
                  <a:pt x="132" y="305"/>
                </a:lnTo>
                <a:lnTo>
                  <a:pt x="132" y="304"/>
                </a:lnTo>
                <a:lnTo>
                  <a:pt x="132" y="305"/>
                </a:lnTo>
                <a:lnTo>
                  <a:pt x="131" y="305"/>
                </a:lnTo>
                <a:lnTo>
                  <a:pt x="131" y="306"/>
                </a:lnTo>
                <a:lnTo>
                  <a:pt x="130" y="306"/>
                </a:lnTo>
                <a:lnTo>
                  <a:pt x="130" y="305"/>
                </a:lnTo>
                <a:lnTo>
                  <a:pt x="129" y="305"/>
                </a:lnTo>
                <a:lnTo>
                  <a:pt x="128" y="306"/>
                </a:lnTo>
                <a:lnTo>
                  <a:pt x="127" y="306"/>
                </a:lnTo>
                <a:lnTo>
                  <a:pt x="127" y="305"/>
                </a:lnTo>
                <a:lnTo>
                  <a:pt x="127" y="304"/>
                </a:lnTo>
                <a:lnTo>
                  <a:pt x="125" y="304"/>
                </a:lnTo>
                <a:lnTo>
                  <a:pt x="124" y="305"/>
                </a:lnTo>
                <a:lnTo>
                  <a:pt x="125" y="305"/>
                </a:lnTo>
                <a:lnTo>
                  <a:pt x="124" y="306"/>
                </a:lnTo>
                <a:lnTo>
                  <a:pt x="123" y="306"/>
                </a:lnTo>
                <a:lnTo>
                  <a:pt x="122" y="307"/>
                </a:lnTo>
                <a:lnTo>
                  <a:pt x="121" y="308"/>
                </a:lnTo>
                <a:lnTo>
                  <a:pt x="122" y="308"/>
                </a:lnTo>
                <a:lnTo>
                  <a:pt x="123" y="310"/>
                </a:lnTo>
                <a:lnTo>
                  <a:pt x="122" y="310"/>
                </a:lnTo>
                <a:lnTo>
                  <a:pt x="122" y="311"/>
                </a:lnTo>
                <a:lnTo>
                  <a:pt x="121" y="311"/>
                </a:lnTo>
                <a:lnTo>
                  <a:pt x="121" y="310"/>
                </a:lnTo>
                <a:lnTo>
                  <a:pt x="120" y="310"/>
                </a:lnTo>
                <a:lnTo>
                  <a:pt x="120" y="311"/>
                </a:lnTo>
                <a:lnTo>
                  <a:pt x="121" y="311"/>
                </a:lnTo>
                <a:lnTo>
                  <a:pt x="121" y="312"/>
                </a:lnTo>
                <a:lnTo>
                  <a:pt x="122" y="313"/>
                </a:lnTo>
                <a:lnTo>
                  <a:pt x="122" y="314"/>
                </a:lnTo>
                <a:lnTo>
                  <a:pt x="121" y="314"/>
                </a:lnTo>
                <a:lnTo>
                  <a:pt x="121" y="315"/>
                </a:lnTo>
                <a:lnTo>
                  <a:pt x="122" y="315"/>
                </a:lnTo>
                <a:lnTo>
                  <a:pt x="122" y="316"/>
                </a:lnTo>
                <a:lnTo>
                  <a:pt x="122" y="318"/>
                </a:lnTo>
                <a:lnTo>
                  <a:pt x="121" y="318"/>
                </a:lnTo>
                <a:lnTo>
                  <a:pt x="119" y="315"/>
                </a:lnTo>
                <a:lnTo>
                  <a:pt x="119" y="314"/>
                </a:lnTo>
                <a:lnTo>
                  <a:pt x="117" y="314"/>
                </a:lnTo>
                <a:lnTo>
                  <a:pt x="117" y="313"/>
                </a:lnTo>
                <a:lnTo>
                  <a:pt x="116" y="313"/>
                </a:lnTo>
                <a:lnTo>
                  <a:pt x="115" y="314"/>
                </a:lnTo>
                <a:lnTo>
                  <a:pt x="114" y="315"/>
                </a:lnTo>
                <a:lnTo>
                  <a:pt x="113" y="315"/>
                </a:lnTo>
                <a:lnTo>
                  <a:pt x="113" y="314"/>
                </a:lnTo>
                <a:lnTo>
                  <a:pt x="112" y="314"/>
                </a:lnTo>
                <a:lnTo>
                  <a:pt x="112" y="315"/>
                </a:lnTo>
                <a:lnTo>
                  <a:pt x="112" y="316"/>
                </a:lnTo>
                <a:lnTo>
                  <a:pt x="111" y="316"/>
                </a:lnTo>
                <a:lnTo>
                  <a:pt x="111" y="315"/>
                </a:lnTo>
                <a:lnTo>
                  <a:pt x="109" y="314"/>
                </a:lnTo>
                <a:lnTo>
                  <a:pt x="109" y="313"/>
                </a:lnTo>
                <a:lnTo>
                  <a:pt x="108" y="313"/>
                </a:lnTo>
                <a:lnTo>
                  <a:pt x="107" y="313"/>
                </a:lnTo>
                <a:lnTo>
                  <a:pt x="107" y="314"/>
                </a:lnTo>
                <a:lnTo>
                  <a:pt x="106" y="314"/>
                </a:lnTo>
                <a:lnTo>
                  <a:pt x="106" y="315"/>
                </a:lnTo>
                <a:lnTo>
                  <a:pt x="105" y="315"/>
                </a:lnTo>
                <a:lnTo>
                  <a:pt x="105" y="310"/>
                </a:lnTo>
                <a:lnTo>
                  <a:pt x="105" y="306"/>
                </a:lnTo>
                <a:lnTo>
                  <a:pt x="105" y="300"/>
                </a:lnTo>
                <a:lnTo>
                  <a:pt x="104" y="300"/>
                </a:lnTo>
                <a:lnTo>
                  <a:pt x="101" y="300"/>
                </a:lnTo>
                <a:lnTo>
                  <a:pt x="99" y="300"/>
                </a:lnTo>
                <a:lnTo>
                  <a:pt x="97" y="300"/>
                </a:lnTo>
                <a:lnTo>
                  <a:pt x="92" y="300"/>
                </a:lnTo>
                <a:lnTo>
                  <a:pt x="89" y="300"/>
                </a:lnTo>
                <a:lnTo>
                  <a:pt x="88" y="300"/>
                </a:lnTo>
                <a:lnTo>
                  <a:pt x="88" y="297"/>
                </a:lnTo>
                <a:lnTo>
                  <a:pt x="88" y="291"/>
                </a:lnTo>
                <a:lnTo>
                  <a:pt x="87" y="291"/>
                </a:lnTo>
                <a:lnTo>
                  <a:pt x="84" y="291"/>
                </a:lnTo>
                <a:lnTo>
                  <a:pt x="82" y="291"/>
                </a:lnTo>
                <a:lnTo>
                  <a:pt x="76" y="291"/>
                </a:lnTo>
                <a:lnTo>
                  <a:pt x="71" y="291"/>
                </a:lnTo>
                <a:lnTo>
                  <a:pt x="68" y="291"/>
                </a:lnTo>
                <a:lnTo>
                  <a:pt x="66" y="291"/>
                </a:lnTo>
                <a:lnTo>
                  <a:pt x="53" y="291"/>
                </a:lnTo>
                <a:lnTo>
                  <a:pt x="52" y="291"/>
                </a:lnTo>
                <a:lnTo>
                  <a:pt x="52" y="290"/>
                </a:lnTo>
                <a:lnTo>
                  <a:pt x="52" y="284"/>
                </a:lnTo>
                <a:lnTo>
                  <a:pt x="52" y="280"/>
                </a:lnTo>
                <a:lnTo>
                  <a:pt x="52" y="275"/>
                </a:lnTo>
                <a:lnTo>
                  <a:pt x="53" y="274"/>
                </a:lnTo>
                <a:lnTo>
                  <a:pt x="53" y="273"/>
                </a:lnTo>
                <a:lnTo>
                  <a:pt x="52" y="273"/>
                </a:lnTo>
                <a:lnTo>
                  <a:pt x="52" y="270"/>
                </a:lnTo>
                <a:lnTo>
                  <a:pt x="52" y="264"/>
                </a:lnTo>
                <a:lnTo>
                  <a:pt x="44" y="264"/>
                </a:lnTo>
                <a:lnTo>
                  <a:pt x="34" y="264"/>
                </a:lnTo>
                <a:lnTo>
                  <a:pt x="34" y="260"/>
                </a:lnTo>
                <a:lnTo>
                  <a:pt x="34" y="255"/>
                </a:lnTo>
                <a:lnTo>
                  <a:pt x="35" y="247"/>
                </a:lnTo>
                <a:lnTo>
                  <a:pt x="34" y="247"/>
                </a:lnTo>
                <a:lnTo>
                  <a:pt x="27" y="246"/>
                </a:lnTo>
                <a:lnTo>
                  <a:pt x="26" y="246"/>
                </a:lnTo>
                <a:lnTo>
                  <a:pt x="19" y="246"/>
                </a:lnTo>
                <a:lnTo>
                  <a:pt x="18" y="244"/>
                </a:lnTo>
                <a:lnTo>
                  <a:pt x="18" y="243"/>
                </a:lnTo>
                <a:lnTo>
                  <a:pt x="19" y="243"/>
                </a:lnTo>
                <a:lnTo>
                  <a:pt x="19" y="242"/>
                </a:lnTo>
                <a:lnTo>
                  <a:pt x="20" y="243"/>
                </a:lnTo>
                <a:lnTo>
                  <a:pt x="21" y="243"/>
                </a:lnTo>
                <a:lnTo>
                  <a:pt x="23" y="243"/>
                </a:lnTo>
                <a:lnTo>
                  <a:pt x="24" y="242"/>
                </a:lnTo>
                <a:lnTo>
                  <a:pt x="25" y="242"/>
                </a:lnTo>
                <a:lnTo>
                  <a:pt x="26" y="242"/>
                </a:lnTo>
                <a:lnTo>
                  <a:pt x="26" y="241"/>
                </a:lnTo>
                <a:lnTo>
                  <a:pt x="27" y="242"/>
                </a:lnTo>
                <a:lnTo>
                  <a:pt x="28" y="243"/>
                </a:lnTo>
                <a:lnTo>
                  <a:pt x="29" y="243"/>
                </a:lnTo>
                <a:lnTo>
                  <a:pt x="31" y="243"/>
                </a:lnTo>
                <a:lnTo>
                  <a:pt x="31" y="242"/>
                </a:lnTo>
                <a:lnTo>
                  <a:pt x="34" y="238"/>
                </a:lnTo>
                <a:lnTo>
                  <a:pt x="34" y="235"/>
                </a:lnTo>
                <a:lnTo>
                  <a:pt x="34" y="234"/>
                </a:lnTo>
                <a:lnTo>
                  <a:pt x="33" y="233"/>
                </a:lnTo>
                <a:lnTo>
                  <a:pt x="33" y="232"/>
                </a:lnTo>
                <a:lnTo>
                  <a:pt x="31" y="232"/>
                </a:lnTo>
                <a:lnTo>
                  <a:pt x="28" y="232"/>
                </a:lnTo>
                <a:lnTo>
                  <a:pt x="26" y="232"/>
                </a:lnTo>
                <a:lnTo>
                  <a:pt x="23" y="232"/>
                </a:lnTo>
                <a:lnTo>
                  <a:pt x="21" y="231"/>
                </a:lnTo>
                <a:lnTo>
                  <a:pt x="20" y="228"/>
                </a:lnTo>
                <a:lnTo>
                  <a:pt x="19" y="227"/>
                </a:lnTo>
                <a:lnTo>
                  <a:pt x="19" y="226"/>
                </a:lnTo>
                <a:lnTo>
                  <a:pt x="19" y="225"/>
                </a:lnTo>
                <a:lnTo>
                  <a:pt x="18" y="225"/>
                </a:lnTo>
                <a:lnTo>
                  <a:pt x="17" y="223"/>
                </a:lnTo>
                <a:lnTo>
                  <a:pt x="17" y="220"/>
                </a:lnTo>
                <a:lnTo>
                  <a:pt x="18" y="219"/>
                </a:lnTo>
                <a:lnTo>
                  <a:pt x="19" y="217"/>
                </a:lnTo>
                <a:lnTo>
                  <a:pt x="20" y="214"/>
                </a:lnTo>
                <a:lnTo>
                  <a:pt x="23" y="211"/>
                </a:lnTo>
                <a:lnTo>
                  <a:pt x="23" y="210"/>
                </a:lnTo>
                <a:lnTo>
                  <a:pt x="24" y="209"/>
                </a:lnTo>
                <a:lnTo>
                  <a:pt x="24" y="208"/>
                </a:lnTo>
                <a:lnTo>
                  <a:pt x="23" y="207"/>
                </a:lnTo>
                <a:lnTo>
                  <a:pt x="24" y="206"/>
                </a:lnTo>
                <a:lnTo>
                  <a:pt x="24" y="203"/>
                </a:lnTo>
                <a:lnTo>
                  <a:pt x="25" y="203"/>
                </a:lnTo>
                <a:lnTo>
                  <a:pt x="26" y="202"/>
                </a:lnTo>
                <a:lnTo>
                  <a:pt x="27" y="202"/>
                </a:lnTo>
                <a:lnTo>
                  <a:pt x="29" y="202"/>
                </a:lnTo>
                <a:lnTo>
                  <a:pt x="31" y="203"/>
                </a:lnTo>
                <a:lnTo>
                  <a:pt x="32" y="203"/>
                </a:lnTo>
                <a:lnTo>
                  <a:pt x="32" y="206"/>
                </a:lnTo>
                <a:lnTo>
                  <a:pt x="33" y="208"/>
                </a:lnTo>
                <a:lnTo>
                  <a:pt x="33" y="210"/>
                </a:lnTo>
                <a:lnTo>
                  <a:pt x="32" y="212"/>
                </a:lnTo>
                <a:lnTo>
                  <a:pt x="33" y="214"/>
                </a:lnTo>
                <a:lnTo>
                  <a:pt x="33" y="216"/>
                </a:lnTo>
                <a:lnTo>
                  <a:pt x="34" y="217"/>
                </a:lnTo>
                <a:lnTo>
                  <a:pt x="36" y="218"/>
                </a:lnTo>
                <a:lnTo>
                  <a:pt x="37" y="218"/>
                </a:lnTo>
                <a:lnTo>
                  <a:pt x="41" y="218"/>
                </a:lnTo>
                <a:lnTo>
                  <a:pt x="42" y="218"/>
                </a:lnTo>
                <a:lnTo>
                  <a:pt x="43" y="217"/>
                </a:lnTo>
                <a:lnTo>
                  <a:pt x="44" y="216"/>
                </a:lnTo>
                <a:lnTo>
                  <a:pt x="45" y="215"/>
                </a:lnTo>
                <a:lnTo>
                  <a:pt x="47" y="215"/>
                </a:lnTo>
                <a:lnTo>
                  <a:pt x="47" y="214"/>
                </a:lnTo>
                <a:lnTo>
                  <a:pt x="48" y="212"/>
                </a:lnTo>
                <a:lnTo>
                  <a:pt x="49" y="209"/>
                </a:lnTo>
                <a:lnTo>
                  <a:pt x="49" y="207"/>
                </a:lnTo>
                <a:lnTo>
                  <a:pt x="49" y="204"/>
                </a:lnTo>
                <a:lnTo>
                  <a:pt x="49" y="203"/>
                </a:lnTo>
                <a:lnTo>
                  <a:pt x="47" y="201"/>
                </a:lnTo>
                <a:lnTo>
                  <a:pt x="44" y="199"/>
                </a:lnTo>
                <a:lnTo>
                  <a:pt x="41" y="196"/>
                </a:lnTo>
                <a:lnTo>
                  <a:pt x="41" y="195"/>
                </a:lnTo>
                <a:lnTo>
                  <a:pt x="40" y="195"/>
                </a:lnTo>
                <a:lnTo>
                  <a:pt x="39" y="194"/>
                </a:lnTo>
                <a:lnTo>
                  <a:pt x="36" y="193"/>
                </a:lnTo>
                <a:lnTo>
                  <a:pt x="35" y="193"/>
                </a:lnTo>
                <a:lnTo>
                  <a:pt x="34" y="192"/>
                </a:lnTo>
                <a:lnTo>
                  <a:pt x="31" y="192"/>
                </a:lnTo>
                <a:lnTo>
                  <a:pt x="29" y="192"/>
                </a:lnTo>
                <a:lnTo>
                  <a:pt x="27" y="192"/>
                </a:lnTo>
                <a:lnTo>
                  <a:pt x="26" y="192"/>
                </a:lnTo>
                <a:lnTo>
                  <a:pt x="23" y="192"/>
                </a:lnTo>
                <a:lnTo>
                  <a:pt x="20" y="191"/>
                </a:lnTo>
                <a:lnTo>
                  <a:pt x="20" y="190"/>
                </a:lnTo>
                <a:lnTo>
                  <a:pt x="18" y="187"/>
                </a:lnTo>
                <a:lnTo>
                  <a:pt x="17" y="186"/>
                </a:lnTo>
                <a:lnTo>
                  <a:pt x="16" y="186"/>
                </a:lnTo>
                <a:lnTo>
                  <a:pt x="15" y="186"/>
                </a:lnTo>
                <a:lnTo>
                  <a:pt x="12" y="185"/>
                </a:lnTo>
                <a:lnTo>
                  <a:pt x="11" y="184"/>
                </a:lnTo>
                <a:lnTo>
                  <a:pt x="10" y="182"/>
                </a:lnTo>
                <a:lnTo>
                  <a:pt x="9" y="179"/>
                </a:lnTo>
                <a:lnTo>
                  <a:pt x="8" y="178"/>
                </a:lnTo>
                <a:lnTo>
                  <a:pt x="8" y="177"/>
                </a:lnTo>
                <a:lnTo>
                  <a:pt x="9" y="176"/>
                </a:lnTo>
                <a:lnTo>
                  <a:pt x="9" y="175"/>
                </a:lnTo>
                <a:lnTo>
                  <a:pt x="10" y="174"/>
                </a:lnTo>
                <a:lnTo>
                  <a:pt x="11" y="172"/>
                </a:lnTo>
                <a:lnTo>
                  <a:pt x="11" y="171"/>
                </a:lnTo>
                <a:lnTo>
                  <a:pt x="11" y="170"/>
                </a:lnTo>
                <a:lnTo>
                  <a:pt x="12" y="169"/>
                </a:lnTo>
                <a:lnTo>
                  <a:pt x="12" y="167"/>
                </a:lnTo>
                <a:lnTo>
                  <a:pt x="11" y="166"/>
                </a:lnTo>
                <a:lnTo>
                  <a:pt x="11" y="163"/>
                </a:lnTo>
                <a:lnTo>
                  <a:pt x="11" y="162"/>
                </a:lnTo>
                <a:lnTo>
                  <a:pt x="11" y="161"/>
                </a:lnTo>
                <a:lnTo>
                  <a:pt x="12" y="161"/>
                </a:lnTo>
                <a:lnTo>
                  <a:pt x="13" y="161"/>
                </a:lnTo>
                <a:lnTo>
                  <a:pt x="15" y="161"/>
                </a:lnTo>
                <a:lnTo>
                  <a:pt x="16" y="162"/>
                </a:lnTo>
                <a:lnTo>
                  <a:pt x="19" y="166"/>
                </a:lnTo>
                <a:lnTo>
                  <a:pt x="21" y="167"/>
                </a:lnTo>
                <a:lnTo>
                  <a:pt x="23" y="167"/>
                </a:lnTo>
                <a:lnTo>
                  <a:pt x="25" y="167"/>
                </a:lnTo>
                <a:lnTo>
                  <a:pt x="27" y="167"/>
                </a:lnTo>
                <a:lnTo>
                  <a:pt x="28" y="167"/>
                </a:lnTo>
                <a:lnTo>
                  <a:pt x="29" y="166"/>
                </a:lnTo>
                <a:lnTo>
                  <a:pt x="31" y="166"/>
                </a:lnTo>
                <a:lnTo>
                  <a:pt x="34" y="163"/>
                </a:lnTo>
                <a:lnTo>
                  <a:pt x="35" y="161"/>
                </a:lnTo>
                <a:lnTo>
                  <a:pt x="36" y="159"/>
                </a:lnTo>
                <a:lnTo>
                  <a:pt x="36" y="156"/>
                </a:lnTo>
                <a:lnTo>
                  <a:pt x="35" y="155"/>
                </a:lnTo>
                <a:lnTo>
                  <a:pt x="34" y="153"/>
                </a:lnTo>
                <a:lnTo>
                  <a:pt x="32" y="152"/>
                </a:lnTo>
                <a:lnTo>
                  <a:pt x="31" y="151"/>
                </a:lnTo>
                <a:lnTo>
                  <a:pt x="28" y="150"/>
                </a:lnTo>
                <a:lnTo>
                  <a:pt x="26" y="148"/>
                </a:lnTo>
                <a:lnTo>
                  <a:pt x="25" y="146"/>
                </a:lnTo>
                <a:lnTo>
                  <a:pt x="24" y="144"/>
                </a:lnTo>
                <a:lnTo>
                  <a:pt x="24" y="143"/>
                </a:lnTo>
                <a:lnTo>
                  <a:pt x="23" y="140"/>
                </a:lnTo>
                <a:lnTo>
                  <a:pt x="23" y="138"/>
                </a:lnTo>
                <a:lnTo>
                  <a:pt x="23" y="137"/>
                </a:lnTo>
                <a:lnTo>
                  <a:pt x="23" y="135"/>
                </a:lnTo>
                <a:lnTo>
                  <a:pt x="24" y="134"/>
                </a:lnTo>
                <a:lnTo>
                  <a:pt x="24" y="132"/>
                </a:lnTo>
                <a:lnTo>
                  <a:pt x="25" y="131"/>
                </a:lnTo>
                <a:lnTo>
                  <a:pt x="25" y="130"/>
                </a:lnTo>
                <a:lnTo>
                  <a:pt x="26" y="130"/>
                </a:lnTo>
                <a:lnTo>
                  <a:pt x="29" y="128"/>
                </a:lnTo>
                <a:lnTo>
                  <a:pt x="29" y="127"/>
                </a:lnTo>
                <a:lnTo>
                  <a:pt x="31" y="127"/>
                </a:lnTo>
                <a:lnTo>
                  <a:pt x="32" y="127"/>
                </a:lnTo>
                <a:lnTo>
                  <a:pt x="33" y="127"/>
                </a:lnTo>
                <a:lnTo>
                  <a:pt x="33" y="126"/>
                </a:lnTo>
                <a:lnTo>
                  <a:pt x="34" y="126"/>
                </a:lnTo>
                <a:lnTo>
                  <a:pt x="33" y="126"/>
                </a:lnTo>
                <a:lnTo>
                  <a:pt x="33" y="124"/>
                </a:lnTo>
                <a:lnTo>
                  <a:pt x="32" y="124"/>
                </a:lnTo>
                <a:lnTo>
                  <a:pt x="32" y="123"/>
                </a:lnTo>
                <a:lnTo>
                  <a:pt x="31" y="123"/>
                </a:lnTo>
                <a:lnTo>
                  <a:pt x="29" y="124"/>
                </a:lnTo>
                <a:lnTo>
                  <a:pt x="28" y="124"/>
                </a:lnTo>
                <a:lnTo>
                  <a:pt x="27" y="124"/>
                </a:lnTo>
                <a:lnTo>
                  <a:pt x="26" y="123"/>
                </a:lnTo>
                <a:lnTo>
                  <a:pt x="25" y="124"/>
                </a:lnTo>
                <a:lnTo>
                  <a:pt x="24" y="124"/>
                </a:lnTo>
                <a:lnTo>
                  <a:pt x="24" y="126"/>
                </a:lnTo>
                <a:lnTo>
                  <a:pt x="23" y="126"/>
                </a:lnTo>
                <a:lnTo>
                  <a:pt x="21" y="126"/>
                </a:lnTo>
                <a:lnTo>
                  <a:pt x="20" y="126"/>
                </a:lnTo>
                <a:lnTo>
                  <a:pt x="19" y="124"/>
                </a:lnTo>
                <a:lnTo>
                  <a:pt x="19" y="123"/>
                </a:lnTo>
                <a:lnTo>
                  <a:pt x="18" y="123"/>
                </a:lnTo>
                <a:lnTo>
                  <a:pt x="18" y="122"/>
                </a:lnTo>
                <a:lnTo>
                  <a:pt x="17" y="122"/>
                </a:lnTo>
                <a:lnTo>
                  <a:pt x="16" y="123"/>
                </a:lnTo>
                <a:lnTo>
                  <a:pt x="16" y="124"/>
                </a:lnTo>
                <a:lnTo>
                  <a:pt x="16" y="126"/>
                </a:lnTo>
                <a:lnTo>
                  <a:pt x="15" y="126"/>
                </a:lnTo>
                <a:lnTo>
                  <a:pt x="16" y="127"/>
                </a:lnTo>
                <a:lnTo>
                  <a:pt x="15" y="127"/>
                </a:lnTo>
                <a:lnTo>
                  <a:pt x="13" y="127"/>
                </a:lnTo>
                <a:lnTo>
                  <a:pt x="13" y="128"/>
                </a:lnTo>
                <a:lnTo>
                  <a:pt x="13" y="129"/>
                </a:lnTo>
                <a:lnTo>
                  <a:pt x="12" y="129"/>
                </a:lnTo>
                <a:lnTo>
                  <a:pt x="11" y="129"/>
                </a:lnTo>
                <a:lnTo>
                  <a:pt x="10" y="129"/>
                </a:lnTo>
                <a:lnTo>
                  <a:pt x="9" y="129"/>
                </a:lnTo>
                <a:lnTo>
                  <a:pt x="9" y="128"/>
                </a:lnTo>
                <a:lnTo>
                  <a:pt x="8" y="127"/>
                </a:lnTo>
                <a:lnTo>
                  <a:pt x="8" y="126"/>
                </a:lnTo>
                <a:lnTo>
                  <a:pt x="7" y="124"/>
                </a:lnTo>
                <a:lnTo>
                  <a:pt x="7" y="123"/>
                </a:lnTo>
                <a:lnTo>
                  <a:pt x="5" y="123"/>
                </a:lnTo>
                <a:lnTo>
                  <a:pt x="4" y="123"/>
                </a:lnTo>
                <a:lnTo>
                  <a:pt x="3" y="123"/>
                </a:lnTo>
                <a:lnTo>
                  <a:pt x="2" y="123"/>
                </a:lnTo>
                <a:lnTo>
                  <a:pt x="1" y="124"/>
                </a:lnTo>
                <a:lnTo>
                  <a:pt x="0" y="126"/>
                </a:lnTo>
                <a:lnTo>
                  <a:pt x="0" y="119"/>
                </a:lnTo>
                <a:lnTo>
                  <a:pt x="0" y="115"/>
                </a:lnTo>
                <a:lnTo>
                  <a:pt x="0" y="113"/>
                </a:lnTo>
                <a:lnTo>
                  <a:pt x="1" y="112"/>
                </a:lnTo>
                <a:lnTo>
                  <a:pt x="4" y="107"/>
                </a:lnTo>
                <a:lnTo>
                  <a:pt x="7" y="106"/>
                </a:lnTo>
                <a:lnTo>
                  <a:pt x="12" y="100"/>
                </a:lnTo>
                <a:lnTo>
                  <a:pt x="13" y="99"/>
                </a:lnTo>
                <a:lnTo>
                  <a:pt x="25" y="89"/>
                </a:lnTo>
                <a:lnTo>
                  <a:pt x="27" y="86"/>
                </a:lnTo>
                <a:lnTo>
                  <a:pt x="32" y="82"/>
                </a:lnTo>
                <a:lnTo>
                  <a:pt x="36" y="76"/>
                </a:lnTo>
                <a:lnTo>
                  <a:pt x="53" y="59"/>
                </a:lnTo>
                <a:lnTo>
                  <a:pt x="65" y="59"/>
                </a:lnTo>
                <a:lnTo>
                  <a:pt x="66" y="59"/>
                </a:lnTo>
                <a:lnTo>
                  <a:pt x="67" y="59"/>
                </a:lnTo>
                <a:lnTo>
                  <a:pt x="69" y="59"/>
                </a:lnTo>
                <a:lnTo>
                  <a:pt x="71" y="59"/>
                </a:lnTo>
                <a:lnTo>
                  <a:pt x="72" y="59"/>
                </a:lnTo>
                <a:lnTo>
                  <a:pt x="74" y="59"/>
                </a:lnTo>
                <a:lnTo>
                  <a:pt x="77" y="59"/>
                </a:lnTo>
                <a:lnTo>
                  <a:pt x="79" y="59"/>
                </a:lnTo>
                <a:lnTo>
                  <a:pt x="81" y="59"/>
                </a:lnTo>
                <a:lnTo>
                  <a:pt x="85" y="59"/>
                </a:lnTo>
                <a:lnTo>
                  <a:pt x="87" y="59"/>
                </a:lnTo>
                <a:lnTo>
                  <a:pt x="88" y="59"/>
                </a:lnTo>
                <a:lnTo>
                  <a:pt x="89" y="59"/>
                </a:lnTo>
                <a:lnTo>
                  <a:pt x="92" y="59"/>
                </a:lnTo>
                <a:lnTo>
                  <a:pt x="96" y="59"/>
                </a:lnTo>
                <a:lnTo>
                  <a:pt x="97" y="59"/>
                </a:lnTo>
                <a:lnTo>
                  <a:pt x="98" y="59"/>
                </a:lnTo>
                <a:lnTo>
                  <a:pt x="100" y="59"/>
                </a:lnTo>
                <a:lnTo>
                  <a:pt x="104" y="59"/>
                </a:lnTo>
                <a:lnTo>
                  <a:pt x="106" y="59"/>
                </a:lnTo>
                <a:lnTo>
                  <a:pt x="107" y="59"/>
                </a:lnTo>
                <a:lnTo>
                  <a:pt x="111" y="59"/>
                </a:lnTo>
                <a:lnTo>
                  <a:pt x="112" y="59"/>
                </a:lnTo>
                <a:lnTo>
                  <a:pt x="113" y="59"/>
                </a:lnTo>
                <a:lnTo>
                  <a:pt x="114" y="59"/>
                </a:lnTo>
                <a:lnTo>
                  <a:pt x="120" y="59"/>
                </a:lnTo>
                <a:lnTo>
                  <a:pt x="122" y="59"/>
                </a:lnTo>
                <a:lnTo>
                  <a:pt x="124" y="59"/>
                </a:lnTo>
                <a:lnTo>
                  <a:pt x="125" y="59"/>
                </a:lnTo>
                <a:lnTo>
                  <a:pt x="127" y="59"/>
                </a:lnTo>
                <a:lnTo>
                  <a:pt x="131" y="59"/>
                </a:lnTo>
                <a:lnTo>
                  <a:pt x="134" y="59"/>
                </a:lnTo>
                <a:lnTo>
                  <a:pt x="135" y="59"/>
                </a:lnTo>
                <a:lnTo>
                  <a:pt x="136" y="59"/>
                </a:lnTo>
                <a:lnTo>
                  <a:pt x="137" y="59"/>
                </a:lnTo>
                <a:lnTo>
                  <a:pt x="138" y="59"/>
                </a:lnTo>
                <a:lnTo>
                  <a:pt x="139" y="59"/>
                </a:lnTo>
                <a:lnTo>
                  <a:pt x="140" y="59"/>
                </a:lnTo>
                <a:lnTo>
                  <a:pt x="142" y="59"/>
                </a:lnTo>
                <a:lnTo>
                  <a:pt x="151" y="60"/>
                </a:lnTo>
                <a:lnTo>
                  <a:pt x="152" y="60"/>
                </a:lnTo>
                <a:lnTo>
                  <a:pt x="154" y="60"/>
                </a:lnTo>
                <a:lnTo>
                  <a:pt x="155" y="60"/>
                </a:lnTo>
                <a:lnTo>
                  <a:pt x="160" y="60"/>
                </a:lnTo>
                <a:lnTo>
                  <a:pt x="161" y="60"/>
                </a:lnTo>
                <a:lnTo>
                  <a:pt x="161" y="56"/>
                </a:lnTo>
                <a:lnTo>
                  <a:pt x="161" y="49"/>
                </a:lnTo>
                <a:lnTo>
                  <a:pt x="161" y="43"/>
                </a:lnTo>
                <a:lnTo>
                  <a:pt x="161" y="39"/>
                </a:lnTo>
                <a:lnTo>
                  <a:pt x="161" y="38"/>
                </a:lnTo>
                <a:lnTo>
                  <a:pt x="161" y="35"/>
                </a:lnTo>
                <a:lnTo>
                  <a:pt x="161" y="32"/>
                </a:lnTo>
                <a:lnTo>
                  <a:pt x="161" y="22"/>
                </a:lnTo>
                <a:lnTo>
                  <a:pt x="161" y="18"/>
                </a:lnTo>
                <a:lnTo>
                  <a:pt x="161" y="16"/>
                </a:lnTo>
                <a:lnTo>
                  <a:pt x="161" y="12"/>
                </a:lnTo>
                <a:lnTo>
                  <a:pt x="161" y="11"/>
                </a:lnTo>
                <a:lnTo>
                  <a:pt x="161" y="9"/>
                </a:lnTo>
                <a:lnTo>
                  <a:pt x="162" y="8"/>
                </a:lnTo>
                <a:lnTo>
                  <a:pt x="161" y="8"/>
                </a:lnTo>
                <a:lnTo>
                  <a:pt x="162" y="7"/>
                </a:lnTo>
                <a:lnTo>
                  <a:pt x="169" y="7"/>
                </a:lnTo>
                <a:lnTo>
                  <a:pt x="172" y="7"/>
                </a:lnTo>
                <a:lnTo>
                  <a:pt x="176" y="7"/>
                </a:lnTo>
                <a:lnTo>
                  <a:pt x="184" y="7"/>
                </a:lnTo>
                <a:lnTo>
                  <a:pt x="185" y="7"/>
                </a:lnTo>
                <a:lnTo>
                  <a:pt x="190" y="7"/>
                </a:lnTo>
                <a:lnTo>
                  <a:pt x="198" y="7"/>
                </a:lnTo>
                <a:lnTo>
                  <a:pt x="199" y="7"/>
                </a:lnTo>
                <a:lnTo>
                  <a:pt x="200" y="7"/>
                </a:lnTo>
                <a:lnTo>
                  <a:pt x="202" y="7"/>
                </a:lnTo>
                <a:lnTo>
                  <a:pt x="206" y="7"/>
                </a:lnTo>
                <a:lnTo>
                  <a:pt x="207" y="7"/>
                </a:lnTo>
                <a:lnTo>
                  <a:pt x="208" y="7"/>
                </a:lnTo>
                <a:lnTo>
                  <a:pt x="209" y="7"/>
                </a:lnTo>
                <a:lnTo>
                  <a:pt x="210" y="6"/>
                </a:lnTo>
                <a:lnTo>
                  <a:pt x="211" y="6"/>
                </a:lnTo>
                <a:close/>
              </a:path>
            </a:pathLst>
          </a:custGeom>
          <a:solidFill>
            <a:srgbClr val="E7C079"/>
          </a:solidFill>
          <a:ln w="9525">
            <a:solidFill>
              <a:srgbClr val="000000"/>
            </a:solidFill>
            <a:round/>
            <a:headEnd/>
            <a:tailEnd/>
          </a:ln>
        </p:spPr>
        <p:txBody>
          <a:bodyPr/>
          <a:lstStyle/>
          <a:p>
            <a:endParaRPr lang="en-US" dirty="0"/>
          </a:p>
        </p:txBody>
      </p:sp>
      <p:sp>
        <p:nvSpPr>
          <p:cNvPr id="161" name="Freeform 137"/>
          <p:cNvSpPr>
            <a:spLocks/>
          </p:cNvSpPr>
          <p:nvPr/>
        </p:nvSpPr>
        <p:spPr bwMode="auto">
          <a:xfrm>
            <a:off x="4311106" y="2375122"/>
            <a:ext cx="915840" cy="670745"/>
          </a:xfrm>
          <a:custGeom>
            <a:avLst/>
            <a:gdLst>
              <a:gd name="T0" fmla="*/ 96 w 353"/>
              <a:gd name="T1" fmla="*/ 13 h 305"/>
              <a:gd name="T2" fmla="*/ 131 w 353"/>
              <a:gd name="T3" fmla="*/ 25 h 305"/>
              <a:gd name="T4" fmla="*/ 177 w 353"/>
              <a:gd name="T5" fmla="*/ 41 h 305"/>
              <a:gd name="T6" fmla="*/ 225 w 353"/>
              <a:gd name="T7" fmla="*/ 57 h 305"/>
              <a:gd name="T8" fmla="*/ 288 w 353"/>
              <a:gd name="T9" fmla="*/ 79 h 305"/>
              <a:gd name="T10" fmla="*/ 345 w 353"/>
              <a:gd name="T11" fmla="*/ 97 h 305"/>
              <a:gd name="T12" fmla="*/ 350 w 353"/>
              <a:gd name="T13" fmla="*/ 107 h 305"/>
              <a:gd name="T14" fmla="*/ 342 w 353"/>
              <a:gd name="T15" fmla="*/ 112 h 305"/>
              <a:gd name="T16" fmla="*/ 339 w 353"/>
              <a:gd name="T17" fmla="*/ 119 h 305"/>
              <a:gd name="T18" fmla="*/ 335 w 353"/>
              <a:gd name="T19" fmla="*/ 131 h 305"/>
              <a:gd name="T20" fmla="*/ 331 w 353"/>
              <a:gd name="T21" fmla="*/ 140 h 305"/>
              <a:gd name="T22" fmla="*/ 329 w 353"/>
              <a:gd name="T23" fmla="*/ 148 h 305"/>
              <a:gd name="T24" fmla="*/ 326 w 353"/>
              <a:gd name="T25" fmla="*/ 157 h 305"/>
              <a:gd name="T26" fmla="*/ 317 w 353"/>
              <a:gd name="T27" fmla="*/ 161 h 305"/>
              <a:gd name="T28" fmla="*/ 316 w 353"/>
              <a:gd name="T29" fmla="*/ 169 h 305"/>
              <a:gd name="T30" fmla="*/ 313 w 353"/>
              <a:gd name="T31" fmla="*/ 179 h 305"/>
              <a:gd name="T32" fmla="*/ 315 w 353"/>
              <a:gd name="T33" fmla="*/ 184 h 305"/>
              <a:gd name="T34" fmla="*/ 315 w 353"/>
              <a:gd name="T35" fmla="*/ 192 h 305"/>
              <a:gd name="T36" fmla="*/ 307 w 353"/>
              <a:gd name="T37" fmla="*/ 196 h 305"/>
              <a:gd name="T38" fmla="*/ 307 w 353"/>
              <a:gd name="T39" fmla="*/ 203 h 305"/>
              <a:gd name="T40" fmla="*/ 302 w 353"/>
              <a:gd name="T41" fmla="*/ 213 h 305"/>
              <a:gd name="T42" fmla="*/ 295 w 353"/>
              <a:gd name="T43" fmla="*/ 223 h 305"/>
              <a:gd name="T44" fmla="*/ 288 w 353"/>
              <a:gd name="T45" fmla="*/ 229 h 305"/>
              <a:gd name="T46" fmla="*/ 286 w 353"/>
              <a:gd name="T47" fmla="*/ 237 h 305"/>
              <a:gd name="T48" fmla="*/ 283 w 353"/>
              <a:gd name="T49" fmla="*/ 242 h 305"/>
              <a:gd name="T50" fmla="*/ 280 w 353"/>
              <a:gd name="T51" fmla="*/ 249 h 305"/>
              <a:gd name="T52" fmla="*/ 280 w 353"/>
              <a:gd name="T53" fmla="*/ 257 h 305"/>
              <a:gd name="T54" fmla="*/ 276 w 353"/>
              <a:gd name="T55" fmla="*/ 266 h 305"/>
              <a:gd name="T56" fmla="*/ 276 w 353"/>
              <a:gd name="T57" fmla="*/ 274 h 305"/>
              <a:gd name="T58" fmla="*/ 265 w 353"/>
              <a:gd name="T59" fmla="*/ 279 h 305"/>
              <a:gd name="T60" fmla="*/ 263 w 353"/>
              <a:gd name="T61" fmla="*/ 287 h 305"/>
              <a:gd name="T62" fmla="*/ 256 w 353"/>
              <a:gd name="T63" fmla="*/ 291 h 305"/>
              <a:gd name="T64" fmla="*/ 252 w 353"/>
              <a:gd name="T65" fmla="*/ 297 h 305"/>
              <a:gd name="T66" fmla="*/ 243 w 353"/>
              <a:gd name="T67" fmla="*/ 303 h 305"/>
              <a:gd name="T68" fmla="*/ 215 w 353"/>
              <a:gd name="T69" fmla="*/ 295 h 305"/>
              <a:gd name="T70" fmla="*/ 161 w 353"/>
              <a:gd name="T71" fmla="*/ 272 h 305"/>
              <a:gd name="T72" fmla="*/ 118 w 353"/>
              <a:gd name="T73" fmla="*/ 253 h 305"/>
              <a:gd name="T74" fmla="*/ 64 w 353"/>
              <a:gd name="T75" fmla="*/ 231 h 305"/>
              <a:gd name="T76" fmla="*/ 44 w 353"/>
              <a:gd name="T77" fmla="*/ 217 h 305"/>
              <a:gd name="T78" fmla="*/ 32 w 353"/>
              <a:gd name="T79" fmla="*/ 223 h 305"/>
              <a:gd name="T80" fmla="*/ 24 w 353"/>
              <a:gd name="T81" fmla="*/ 201 h 305"/>
              <a:gd name="T82" fmla="*/ 5 w 353"/>
              <a:gd name="T83" fmla="*/ 197 h 305"/>
              <a:gd name="T84" fmla="*/ 0 w 353"/>
              <a:gd name="T85" fmla="*/ 173 h 305"/>
              <a:gd name="T86" fmla="*/ 3 w 353"/>
              <a:gd name="T87" fmla="*/ 161 h 305"/>
              <a:gd name="T88" fmla="*/ 11 w 353"/>
              <a:gd name="T89" fmla="*/ 168 h 305"/>
              <a:gd name="T90" fmla="*/ 22 w 353"/>
              <a:gd name="T91" fmla="*/ 172 h 305"/>
              <a:gd name="T92" fmla="*/ 35 w 353"/>
              <a:gd name="T93" fmla="*/ 175 h 305"/>
              <a:gd name="T94" fmla="*/ 25 w 353"/>
              <a:gd name="T95" fmla="*/ 165 h 305"/>
              <a:gd name="T96" fmla="*/ 29 w 353"/>
              <a:gd name="T97" fmla="*/ 153 h 305"/>
              <a:gd name="T98" fmla="*/ 33 w 353"/>
              <a:gd name="T99" fmla="*/ 165 h 305"/>
              <a:gd name="T100" fmla="*/ 44 w 353"/>
              <a:gd name="T101" fmla="*/ 168 h 305"/>
              <a:gd name="T102" fmla="*/ 41 w 353"/>
              <a:gd name="T103" fmla="*/ 153 h 305"/>
              <a:gd name="T104" fmla="*/ 53 w 353"/>
              <a:gd name="T105" fmla="*/ 111 h 305"/>
              <a:gd name="T106" fmla="*/ 53 w 353"/>
              <a:gd name="T107" fmla="*/ 52 h 305"/>
              <a:gd name="T108" fmla="*/ 61 w 353"/>
              <a:gd name="T109" fmla="*/ 39 h 305"/>
              <a:gd name="T110" fmla="*/ 65 w 353"/>
              <a:gd name="T111" fmla="*/ 39 h 305"/>
              <a:gd name="T112" fmla="*/ 75 w 353"/>
              <a:gd name="T113" fmla="*/ 36 h 305"/>
              <a:gd name="T114" fmla="*/ 79 w 353"/>
              <a:gd name="T115" fmla="*/ 21 h 305"/>
              <a:gd name="T116" fmla="*/ 69 w 353"/>
              <a:gd name="T117" fmla="*/ 8 h 305"/>
              <a:gd name="T118" fmla="*/ 57 w 353"/>
              <a:gd name="T119" fmla="*/ 0 h 30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353" h="305">
                <a:moveTo>
                  <a:pt x="61" y="1"/>
                </a:moveTo>
                <a:lnTo>
                  <a:pt x="62" y="1"/>
                </a:lnTo>
                <a:lnTo>
                  <a:pt x="64" y="2"/>
                </a:lnTo>
                <a:lnTo>
                  <a:pt x="68" y="3"/>
                </a:lnTo>
                <a:lnTo>
                  <a:pt x="71" y="4"/>
                </a:lnTo>
                <a:lnTo>
                  <a:pt x="76" y="5"/>
                </a:lnTo>
                <a:lnTo>
                  <a:pt x="80" y="8"/>
                </a:lnTo>
                <a:lnTo>
                  <a:pt x="81" y="8"/>
                </a:lnTo>
                <a:lnTo>
                  <a:pt x="86" y="10"/>
                </a:lnTo>
                <a:lnTo>
                  <a:pt x="88" y="10"/>
                </a:lnTo>
                <a:lnTo>
                  <a:pt x="92" y="11"/>
                </a:lnTo>
                <a:lnTo>
                  <a:pt x="93" y="11"/>
                </a:lnTo>
                <a:lnTo>
                  <a:pt x="93" y="12"/>
                </a:lnTo>
                <a:lnTo>
                  <a:pt x="95" y="12"/>
                </a:lnTo>
                <a:lnTo>
                  <a:pt x="96" y="13"/>
                </a:lnTo>
                <a:lnTo>
                  <a:pt x="97" y="13"/>
                </a:lnTo>
                <a:lnTo>
                  <a:pt x="99" y="13"/>
                </a:lnTo>
                <a:lnTo>
                  <a:pt x="100" y="13"/>
                </a:lnTo>
                <a:lnTo>
                  <a:pt x="100" y="15"/>
                </a:lnTo>
                <a:lnTo>
                  <a:pt x="101" y="15"/>
                </a:lnTo>
                <a:lnTo>
                  <a:pt x="102" y="15"/>
                </a:lnTo>
                <a:lnTo>
                  <a:pt x="103" y="16"/>
                </a:lnTo>
                <a:lnTo>
                  <a:pt x="104" y="16"/>
                </a:lnTo>
                <a:lnTo>
                  <a:pt x="105" y="16"/>
                </a:lnTo>
                <a:lnTo>
                  <a:pt x="108" y="17"/>
                </a:lnTo>
                <a:lnTo>
                  <a:pt x="118" y="20"/>
                </a:lnTo>
                <a:lnTo>
                  <a:pt x="119" y="20"/>
                </a:lnTo>
                <a:lnTo>
                  <a:pt x="126" y="24"/>
                </a:lnTo>
                <a:lnTo>
                  <a:pt x="129" y="24"/>
                </a:lnTo>
                <a:lnTo>
                  <a:pt x="131" y="25"/>
                </a:lnTo>
                <a:lnTo>
                  <a:pt x="134" y="26"/>
                </a:lnTo>
                <a:lnTo>
                  <a:pt x="136" y="26"/>
                </a:lnTo>
                <a:lnTo>
                  <a:pt x="141" y="28"/>
                </a:lnTo>
                <a:lnTo>
                  <a:pt x="143" y="29"/>
                </a:lnTo>
                <a:lnTo>
                  <a:pt x="147" y="31"/>
                </a:lnTo>
                <a:lnTo>
                  <a:pt x="151" y="32"/>
                </a:lnTo>
                <a:lnTo>
                  <a:pt x="152" y="32"/>
                </a:lnTo>
                <a:lnTo>
                  <a:pt x="158" y="34"/>
                </a:lnTo>
                <a:lnTo>
                  <a:pt x="159" y="34"/>
                </a:lnTo>
                <a:lnTo>
                  <a:pt x="160" y="35"/>
                </a:lnTo>
                <a:lnTo>
                  <a:pt x="164" y="36"/>
                </a:lnTo>
                <a:lnTo>
                  <a:pt x="172" y="39"/>
                </a:lnTo>
                <a:lnTo>
                  <a:pt x="173" y="39"/>
                </a:lnTo>
                <a:lnTo>
                  <a:pt x="174" y="40"/>
                </a:lnTo>
                <a:lnTo>
                  <a:pt x="177" y="41"/>
                </a:lnTo>
                <a:lnTo>
                  <a:pt x="183" y="42"/>
                </a:lnTo>
                <a:lnTo>
                  <a:pt x="188" y="44"/>
                </a:lnTo>
                <a:lnTo>
                  <a:pt x="189" y="44"/>
                </a:lnTo>
                <a:lnTo>
                  <a:pt x="192" y="45"/>
                </a:lnTo>
                <a:lnTo>
                  <a:pt x="195" y="47"/>
                </a:lnTo>
                <a:lnTo>
                  <a:pt x="201" y="49"/>
                </a:lnTo>
                <a:lnTo>
                  <a:pt x="208" y="51"/>
                </a:lnTo>
                <a:lnTo>
                  <a:pt x="213" y="52"/>
                </a:lnTo>
                <a:lnTo>
                  <a:pt x="215" y="53"/>
                </a:lnTo>
                <a:lnTo>
                  <a:pt x="217" y="55"/>
                </a:lnTo>
                <a:lnTo>
                  <a:pt x="221" y="56"/>
                </a:lnTo>
                <a:lnTo>
                  <a:pt x="222" y="56"/>
                </a:lnTo>
                <a:lnTo>
                  <a:pt x="223" y="57"/>
                </a:lnTo>
                <a:lnTo>
                  <a:pt x="224" y="57"/>
                </a:lnTo>
                <a:lnTo>
                  <a:pt x="225" y="57"/>
                </a:lnTo>
                <a:lnTo>
                  <a:pt x="228" y="58"/>
                </a:lnTo>
                <a:lnTo>
                  <a:pt x="240" y="61"/>
                </a:lnTo>
                <a:lnTo>
                  <a:pt x="244" y="64"/>
                </a:lnTo>
                <a:lnTo>
                  <a:pt x="254" y="66"/>
                </a:lnTo>
                <a:lnTo>
                  <a:pt x="259" y="68"/>
                </a:lnTo>
                <a:lnTo>
                  <a:pt x="261" y="68"/>
                </a:lnTo>
                <a:lnTo>
                  <a:pt x="261" y="69"/>
                </a:lnTo>
                <a:lnTo>
                  <a:pt x="262" y="69"/>
                </a:lnTo>
                <a:lnTo>
                  <a:pt x="264" y="69"/>
                </a:lnTo>
                <a:lnTo>
                  <a:pt x="268" y="71"/>
                </a:lnTo>
                <a:lnTo>
                  <a:pt x="270" y="72"/>
                </a:lnTo>
                <a:lnTo>
                  <a:pt x="280" y="75"/>
                </a:lnTo>
                <a:lnTo>
                  <a:pt x="285" y="77"/>
                </a:lnTo>
                <a:lnTo>
                  <a:pt x="286" y="77"/>
                </a:lnTo>
                <a:lnTo>
                  <a:pt x="288" y="79"/>
                </a:lnTo>
                <a:lnTo>
                  <a:pt x="291" y="79"/>
                </a:lnTo>
                <a:lnTo>
                  <a:pt x="297" y="81"/>
                </a:lnTo>
                <a:lnTo>
                  <a:pt x="299" y="81"/>
                </a:lnTo>
                <a:lnTo>
                  <a:pt x="310" y="85"/>
                </a:lnTo>
                <a:lnTo>
                  <a:pt x="311" y="85"/>
                </a:lnTo>
                <a:lnTo>
                  <a:pt x="316" y="87"/>
                </a:lnTo>
                <a:lnTo>
                  <a:pt x="318" y="88"/>
                </a:lnTo>
                <a:lnTo>
                  <a:pt x="321" y="89"/>
                </a:lnTo>
                <a:lnTo>
                  <a:pt x="323" y="89"/>
                </a:lnTo>
                <a:lnTo>
                  <a:pt x="325" y="90"/>
                </a:lnTo>
                <a:lnTo>
                  <a:pt x="335" y="93"/>
                </a:lnTo>
                <a:lnTo>
                  <a:pt x="337" y="95"/>
                </a:lnTo>
                <a:lnTo>
                  <a:pt x="339" y="95"/>
                </a:lnTo>
                <a:lnTo>
                  <a:pt x="341" y="96"/>
                </a:lnTo>
                <a:lnTo>
                  <a:pt x="345" y="97"/>
                </a:lnTo>
                <a:lnTo>
                  <a:pt x="352" y="99"/>
                </a:lnTo>
                <a:lnTo>
                  <a:pt x="353" y="99"/>
                </a:lnTo>
                <a:lnTo>
                  <a:pt x="352" y="100"/>
                </a:lnTo>
                <a:lnTo>
                  <a:pt x="353" y="100"/>
                </a:lnTo>
                <a:lnTo>
                  <a:pt x="353" y="101"/>
                </a:lnTo>
                <a:lnTo>
                  <a:pt x="352" y="101"/>
                </a:lnTo>
                <a:lnTo>
                  <a:pt x="352" y="103"/>
                </a:lnTo>
                <a:lnTo>
                  <a:pt x="352" y="104"/>
                </a:lnTo>
                <a:lnTo>
                  <a:pt x="351" y="104"/>
                </a:lnTo>
                <a:lnTo>
                  <a:pt x="352" y="104"/>
                </a:lnTo>
                <a:lnTo>
                  <a:pt x="352" y="105"/>
                </a:lnTo>
                <a:lnTo>
                  <a:pt x="351" y="105"/>
                </a:lnTo>
                <a:lnTo>
                  <a:pt x="351" y="106"/>
                </a:lnTo>
                <a:lnTo>
                  <a:pt x="351" y="107"/>
                </a:lnTo>
                <a:lnTo>
                  <a:pt x="350" y="107"/>
                </a:lnTo>
                <a:lnTo>
                  <a:pt x="350" y="108"/>
                </a:lnTo>
                <a:lnTo>
                  <a:pt x="350" y="109"/>
                </a:lnTo>
                <a:lnTo>
                  <a:pt x="349" y="109"/>
                </a:lnTo>
                <a:lnTo>
                  <a:pt x="349" y="111"/>
                </a:lnTo>
                <a:lnTo>
                  <a:pt x="348" y="111"/>
                </a:lnTo>
                <a:lnTo>
                  <a:pt x="347" y="111"/>
                </a:lnTo>
                <a:lnTo>
                  <a:pt x="347" y="109"/>
                </a:lnTo>
                <a:lnTo>
                  <a:pt x="347" y="111"/>
                </a:lnTo>
                <a:lnTo>
                  <a:pt x="345" y="111"/>
                </a:lnTo>
                <a:lnTo>
                  <a:pt x="345" y="109"/>
                </a:lnTo>
                <a:lnTo>
                  <a:pt x="344" y="109"/>
                </a:lnTo>
                <a:lnTo>
                  <a:pt x="344" y="111"/>
                </a:lnTo>
                <a:lnTo>
                  <a:pt x="343" y="111"/>
                </a:lnTo>
                <a:lnTo>
                  <a:pt x="342" y="111"/>
                </a:lnTo>
                <a:lnTo>
                  <a:pt x="342" y="112"/>
                </a:lnTo>
                <a:lnTo>
                  <a:pt x="341" y="112"/>
                </a:lnTo>
                <a:lnTo>
                  <a:pt x="340" y="112"/>
                </a:lnTo>
                <a:lnTo>
                  <a:pt x="339" y="112"/>
                </a:lnTo>
                <a:lnTo>
                  <a:pt x="339" y="113"/>
                </a:lnTo>
                <a:lnTo>
                  <a:pt x="337" y="113"/>
                </a:lnTo>
                <a:lnTo>
                  <a:pt x="337" y="114"/>
                </a:lnTo>
                <a:lnTo>
                  <a:pt x="339" y="114"/>
                </a:lnTo>
                <a:lnTo>
                  <a:pt x="339" y="115"/>
                </a:lnTo>
                <a:lnTo>
                  <a:pt x="339" y="116"/>
                </a:lnTo>
                <a:lnTo>
                  <a:pt x="340" y="115"/>
                </a:lnTo>
                <a:lnTo>
                  <a:pt x="340" y="116"/>
                </a:lnTo>
                <a:lnTo>
                  <a:pt x="339" y="116"/>
                </a:lnTo>
                <a:lnTo>
                  <a:pt x="339" y="117"/>
                </a:lnTo>
                <a:lnTo>
                  <a:pt x="340" y="117"/>
                </a:lnTo>
                <a:lnTo>
                  <a:pt x="339" y="119"/>
                </a:lnTo>
                <a:lnTo>
                  <a:pt x="337" y="119"/>
                </a:lnTo>
                <a:lnTo>
                  <a:pt x="337" y="120"/>
                </a:lnTo>
                <a:lnTo>
                  <a:pt x="339" y="120"/>
                </a:lnTo>
                <a:lnTo>
                  <a:pt x="339" y="121"/>
                </a:lnTo>
                <a:lnTo>
                  <a:pt x="339" y="122"/>
                </a:lnTo>
                <a:lnTo>
                  <a:pt x="340" y="122"/>
                </a:lnTo>
                <a:lnTo>
                  <a:pt x="340" y="123"/>
                </a:lnTo>
                <a:lnTo>
                  <a:pt x="340" y="124"/>
                </a:lnTo>
                <a:lnTo>
                  <a:pt x="339" y="124"/>
                </a:lnTo>
                <a:lnTo>
                  <a:pt x="337" y="125"/>
                </a:lnTo>
                <a:lnTo>
                  <a:pt x="337" y="127"/>
                </a:lnTo>
                <a:lnTo>
                  <a:pt x="336" y="128"/>
                </a:lnTo>
                <a:lnTo>
                  <a:pt x="336" y="129"/>
                </a:lnTo>
                <a:lnTo>
                  <a:pt x="335" y="130"/>
                </a:lnTo>
                <a:lnTo>
                  <a:pt x="335" y="131"/>
                </a:lnTo>
                <a:lnTo>
                  <a:pt x="334" y="131"/>
                </a:lnTo>
                <a:lnTo>
                  <a:pt x="333" y="131"/>
                </a:lnTo>
                <a:lnTo>
                  <a:pt x="333" y="132"/>
                </a:lnTo>
                <a:lnTo>
                  <a:pt x="333" y="133"/>
                </a:lnTo>
                <a:lnTo>
                  <a:pt x="332" y="133"/>
                </a:lnTo>
                <a:lnTo>
                  <a:pt x="331" y="132"/>
                </a:lnTo>
                <a:lnTo>
                  <a:pt x="329" y="133"/>
                </a:lnTo>
                <a:lnTo>
                  <a:pt x="331" y="135"/>
                </a:lnTo>
                <a:lnTo>
                  <a:pt x="329" y="135"/>
                </a:lnTo>
                <a:lnTo>
                  <a:pt x="329" y="136"/>
                </a:lnTo>
                <a:lnTo>
                  <a:pt x="329" y="137"/>
                </a:lnTo>
                <a:lnTo>
                  <a:pt x="329" y="138"/>
                </a:lnTo>
                <a:lnTo>
                  <a:pt x="329" y="139"/>
                </a:lnTo>
                <a:lnTo>
                  <a:pt x="329" y="140"/>
                </a:lnTo>
                <a:lnTo>
                  <a:pt x="331" y="140"/>
                </a:lnTo>
                <a:lnTo>
                  <a:pt x="329" y="140"/>
                </a:lnTo>
                <a:lnTo>
                  <a:pt x="329" y="141"/>
                </a:lnTo>
                <a:lnTo>
                  <a:pt x="331" y="141"/>
                </a:lnTo>
                <a:lnTo>
                  <a:pt x="331" y="143"/>
                </a:lnTo>
                <a:lnTo>
                  <a:pt x="331" y="144"/>
                </a:lnTo>
                <a:lnTo>
                  <a:pt x="329" y="144"/>
                </a:lnTo>
                <a:lnTo>
                  <a:pt x="329" y="145"/>
                </a:lnTo>
                <a:lnTo>
                  <a:pt x="331" y="145"/>
                </a:lnTo>
                <a:lnTo>
                  <a:pt x="329" y="146"/>
                </a:lnTo>
                <a:lnTo>
                  <a:pt x="328" y="146"/>
                </a:lnTo>
                <a:lnTo>
                  <a:pt x="328" y="147"/>
                </a:lnTo>
                <a:lnTo>
                  <a:pt x="327" y="147"/>
                </a:lnTo>
                <a:lnTo>
                  <a:pt x="328" y="147"/>
                </a:lnTo>
                <a:lnTo>
                  <a:pt x="328" y="148"/>
                </a:lnTo>
                <a:lnTo>
                  <a:pt x="329" y="148"/>
                </a:lnTo>
                <a:lnTo>
                  <a:pt x="329" y="149"/>
                </a:lnTo>
                <a:lnTo>
                  <a:pt x="328" y="149"/>
                </a:lnTo>
                <a:lnTo>
                  <a:pt x="329" y="149"/>
                </a:lnTo>
                <a:lnTo>
                  <a:pt x="329" y="151"/>
                </a:lnTo>
                <a:lnTo>
                  <a:pt x="329" y="152"/>
                </a:lnTo>
                <a:lnTo>
                  <a:pt x="328" y="153"/>
                </a:lnTo>
                <a:lnTo>
                  <a:pt x="328" y="154"/>
                </a:lnTo>
                <a:lnTo>
                  <a:pt x="328" y="155"/>
                </a:lnTo>
                <a:lnTo>
                  <a:pt x="328" y="156"/>
                </a:lnTo>
                <a:lnTo>
                  <a:pt x="327" y="156"/>
                </a:lnTo>
                <a:lnTo>
                  <a:pt x="327" y="155"/>
                </a:lnTo>
                <a:lnTo>
                  <a:pt x="327" y="156"/>
                </a:lnTo>
                <a:lnTo>
                  <a:pt x="327" y="157"/>
                </a:lnTo>
                <a:lnTo>
                  <a:pt x="326" y="156"/>
                </a:lnTo>
                <a:lnTo>
                  <a:pt x="326" y="157"/>
                </a:lnTo>
                <a:lnTo>
                  <a:pt x="325" y="157"/>
                </a:lnTo>
                <a:lnTo>
                  <a:pt x="325" y="159"/>
                </a:lnTo>
                <a:lnTo>
                  <a:pt x="324" y="159"/>
                </a:lnTo>
                <a:lnTo>
                  <a:pt x="324" y="160"/>
                </a:lnTo>
                <a:lnTo>
                  <a:pt x="324" y="159"/>
                </a:lnTo>
                <a:lnTo>
                  <a:pt x="323" y="159"/>
                </a:lnTo>
                <a:lnTo>
                  <a:pt x="323" y="160"/>
                </a:lnTo>
                <a:lnTo>
                  <a:pt x="321" y="160"/>
                </a:lnTo>
                <a:lnTo>
                  <a:pt x="320" y="160"/>
                </a:lnTo>
                <a:lnTo>
                  <a:pt x="319" y="160"/>
                </a:lnTo>
                <a:lnTo>
                  <a:pt x="319" y="161"/>
                </a:lnTo>
                <a:lnTo>
                  <a:pt x="319" y="162"/>
                </a:lnTo>
                <a:lnTo>
                  <a:pt x="318" y="162"/>
                </a:lnTo>
                <a:lnTo>
                  <a:pt x="318" y="161"/>
                </a:lnTo>
                <a:lnTo>
                  <a:pt x="317" y="161"/>
                </a:lnTo>
                <a:lnTo>
                  <a:pt x="316" y="161"/>
                </a:lnTo>
                <a:lnTo>
                  <a:pt x="315" y="161"/>
                </a:lnTo>
                <a:lnTo>
                  <a:pt x="315" y="162"/>
                </a:lnTo>
                <a:lnTo>
                  <a:pt x="315" y="163"/>
                </a:lnTo>
                <a:lnTo>
                  <a:pt x="313" y="163"/>
                </a:lnTo>
                <a:lnTo>
                  <a:pt x="315" y="164"/>
                </a:lnTo>
                <a:lnTo>
                  <a:pt x="313" y="164"/>
                </a:lnTo>
                <a:lnTo>
                  <a:pt x="313" y="165"/>
                </a:lnTo>
                <a:lnTo>
                  <a:pt x="313" y="167"/>
                </a:lnTo>
                <a:lnTo>
                  <a:pt x="315" y="167"/>
                </a:lnTo>
                <a:lnTo>
                  <a:pt x="315" y="168"/>
                </a:lnTo>
                <a:lnTo>
                  <a:pt x="316" y="168"/>
                </a:lnTo>
                <a:lnTo>
                  <a:pt x="316" y="169"/>
                </a:lnTo>
                <a:lnTo>
                  <a:pt x="315" y="169"/>
                </a:lnTo>
                <a:lnTo>
                  <a:pt x="316" y="169"/>
                </a:lnTo>
                <a:lnTo>
                  <a:pt x="317" y="170"/>
                </a:lnTo>
                <a:lnTo>
                  <a:pt x="317" y="171"/>
                </a:lnTo>
                <a:lnTo>
                  <a:pt x="316" y="171"/>
                </a:lnTo>
                <a:lnTo>
                  <a:pt x="315" y="172"/>
                </a:lnTo>
                <a:lnTo>
                  <a:pt x="313" y="172"/>
                </a:lnTo>
                <a:lnTo>
                  <a:pt x="315" y="173"/>
                </a:lnTo>
                <a:lnTo>
                  <a:pt x="313" y="175"/>
                </a:lnTo>
                <a:lnTo>
                  <a:pt x="315" y="175"/>
                </a:lnTo>
                <a:lnTo>
                  <a:pt x="313" y="176"/>
                </a:lnTo>
                <a:lnTo>
                  <a:pt x="312" y="177"/>
                </a:lnTo>
                <a:lnTo>
                  <a:pt x="312" y="178"/>
                </a:lnTo>
                <a:lnTo>
                  <a:pt x="313" y="178"/>
                </a:lnTo>
                <a:lnTo>
                  <a:pt x="315" y="178"/>
                </a:lnTo>
                <a:lnTo>
                  <a:pt x="313" y="178"/>
                </a:lnTo>
                <a:lnTo>
                  <a:pt x="313" y="179"/>
                </a:lnTo>
                <a:lnTo>
                  <a:pt x="313" y="178"/>
                </a:lnTo>
                <a:lnTo>
                  <a:pt x="312" y="178"/>
                </a:lnTo>
                <a:lnTo>
                  <a:pt x="312" y="179"/>
                </a:lnTo>
                <a:lnTo>
                  <a:pt x="312" y="180"/>
                </a:lnTo>
                <a:lnTo>
                  <a:pt x="313" y="180"/>
                </a:lnTo>
                <a:lnTo>
                  <a:pt x="312" y="180"/>
                </a:lnTo>
                <a:lnTo>
                  <a:pt x="311" y="180"/>
                </a:lnTo>
                <a:lnTo>
                  <a:pt x="312" y="180"/>
                </a:lnTo>
                <a:lnTo>
                  <a:pt x="312" y="181"/>
                </a:lnTo>
                <a:lnTo>
                  <a:pt x="313" y="181"/>
                </a:lnTo>
                <a:lnTo>
                  <a:pt x="315" y="181"/>
                </a:lnTo>
                <a:lnTo>
                  <a:pt x="315" y="183"/>
                </a:lnTo>
                <a:lnTo>
                  <a:pt x="313" y="183"/>
                </a:lnTo>
                <a:lnTo>
                  <a:pt x="315" y="183"/>
                </a:lnTo>
                <a:lnTo>
                  <a:pt x="315" y="184"/>
                </a:lnTo>
                <a:lnTo>
                  <a:pt x="313" y="184"/>
                </a:lnTo>
                <a:lnTo>
                  <a:pt x="313" y="185"/>
                </a:lnTo>
                <a:lnTo>
                  <a:pt x="315" y="185"/>
                </a:lnTo>
                <a:lnTo>
                  <a:pt x="316" y="185"/>
                </a:lnTo>
                <a:lnTo>
                  <a:pt x="315" y="185"/>
                </a:lnTo>
                <a:lnTo>
                  <a:pt x="315" y="186"/>
                </a:lnTo>
                <a:lnTo>
                  <a:pt x="316" y="186"/>
                </a:lnTo>
                <a:lnTo>
                  <a:pt x="315" y="186"/>
                </a:lnTo>
                <a:lnTo>
                  <a:pt x="315" y="187"/>
                </a:lnTo>
                <a:lnTo>
                  <a:pt x="316" y="187"/>
                </a:lnTo>
                <a:lnTo>
                  <a:pt x="316" y="188"/>
                </a:lnTo>
                <a:lnTo>
                  <a:pt x="316" y="189"/>
                </a:lnTo>
                <a:lnTo>
                  <a:pt x="315" y="189"/>
                </a:lnTo>
                <a:lnTo>
                  <a:pt x="315" y="191"/>
                </a:lnTo>
                <a:lnTo>
                  <a:pt x="315" y="192"/>
                </a:lnTo>
                <a:lnTo>
                  <a:pt x="313" y="192"/>
                </a:lnTo>
                <a:lnTo>
                  <a:pt x="313" y="191"/>
                </a:lnTo>
                <a:lnTo>
                  <a:pt x="312" y="191"/>
                </a:lnTo>
                <a:lnTo>
                  <a:pt x="312" y="192"/>
                </a:lnTo>
                <a:lnTo>
                  <a:pt x="311" y="192"/>
                </a:lnTo>
                <a:lnTo>
                  <a:pt x="310" y="192"/>
                </a:lnTo>
                <a:lnTo>
                  <a:pt x="310" y="193"/>
                </a:lnTo>
                <a:lnTo>
                  <a:pt x="309" y="193"/>
                </a:lnTo>
                <a:lnTo>
                  <a:pt x="308" y="193"/>
                </a:lnTo>
                <a:lnTo>
                  <a:pt x="308" y="194"/>
                </a:lnTo>
                <a:lnTo>
                  <a:pt x="307" y="194"/>
                </a:lnTo>
                <a:lnTo>
                  <a:pt x="307" y="195"/>
                </a:lnTo>
                <a:lnTo>
                  <a:pt x="305" y="195"/>
                </a:lnTo>
                <a:lnTo>
                  <a:pt x="305" y="196"/>
                </a:lnTo>
                <a:lnTo>
                  <a:pt x="307" y="196"/>
                </a:lnTo>
                <a:lnTo>
                  <a:pt x="307" y="197"/>
                </a:lnTo>
                <a:lnTo>
                  <a:pt x="305" y="199"/>
                </a:lnTo>
                <a:lnTo>
                  <a:pt x="305" y="200"/>
                </a:lnTo>
                <a:lnTo>
                  <a:pt x="307" y="200"/>
                </a:lnTo>
                <a:lnTo>
                  <a:pt x="307" y="199"/>
                </a:lnTo>
                <a:lnTo>
                  <a:pt x="308" y="199"/>
                </a:lnTo>
                <a:lnTo>
                  <a:pt x="307" y="200"/>
                </a:lnTo>
                <a:lnTo>
                  <a:pt x="307" y="201"/>
                </a:lnTo>
                <a:lnTo>
                  <a:pt x="305" y="201"/>
                </a:lnTo>
                <a:lnTo>
                  <a:pt x="305" y="202"/>
                </a:lnTo>
                <a:lnTo>
                  <a:pt x="307" y="202"/>
                </a:lnTo>
                <a:lnTo>
                  <a:pt x="305" y="203"/>
                </a:lnTo>
                <a:lnTo>
                  <a:pt x="307" y="203"/>
                </a:lnTo>
                <a:lnTo>
                  <a:pt x="307" y="204"/>
                </a:lnTo>
                <a:lnTo>
                  <a:pt x="307" y="203"/>
                </a:lnTo>
                <a:lnTo>
                  <a:pt x="308" y="203"/>
                </a:lnTo>
                <a:lnTo>
                  <a:pt x="308" y="204"/>
                </a:lnTo>
                <a:lnTo>
                  <a:pt x="308" y="205"/>
                </a:lnTo>
                <a:lnTo>
                  <a:pt x="308" y="207"/>
                </a:lnTo>
                <a:lnTo>
                  <a:pt x="307" y="208"/>
                </a:lnTo>
                <a:lnTo>
                  <a:pt x="305" y="208"/>
                </a:lnTo>
                <a:lnTo>
                  <a:pt x="304" y="209"/>
                </a:lnTo>
                <a:lnTo>
                  <a:pt x="305" y="209"/>
                </a:lnTo>
                <a:lnTo>
                  <a:pt x="305" y="210"/>
                </a:lnTo>
                <a:lnTo>
                  <a:pt x="304" y="210"/>
                </a:lnTo>
                <a:lnTo>
                  <a:pt x="304" y="211"/>
                </a:lnTo>
                <a:lnTo>
                  <a:pt x="303" y="211"/>
                </a:lnTo>
                <a:lnTo>
                  <a:pt x="303" y="212"/>
                </a:lnTo>
                <a:lnTo>
                  <a:pt x="302" y="212"/>
                </a:lnTo>
                <a:lnTo>
                  <a:pt x="302" y="213"/>
                </a:lnTo>
                <a:lnTo>
                  <a:pt x="301" y="213"/>
                </a:lnTo>
                <a:lnTo>
                  <a:pt x="300" y="215"/>
                </a:lnTo>
                <a:lnTo>
                  <a:pt x="300" y="216"/>
                </a:lnTo>
                <a:lnTo>
                  <a:pt x="299" y="217"/>
                </a:lnTo>
                <a:lnTo>
                  <a:pt x="297" y="217"/>
                </a:lnTo>
                <a:lnTo>
                  <a:pt x="297" y="218"/>
                </a:lnTo>
                <a:lnTo>
                  <a:pt x="297" y="219"/>
                </a:lnTo>
                <a:lnTo>
                  <a:pt x="296" y="219"/>
                </a:lnTo>
                <a:lnTo>
                  <a:pt x="296" y="220"/>
                </a:lnTo>
                <a:lnTo>
                  <a:pt x="297" y="220"/>
                </a:lnTo>
                <a:lnTo>
                  <a:pt x="297" y="219"/>
                </a:lnTo>
                <a:lnTo>
                  <a:pt x="297" y="220"/>
                </a:lnTo>
                <a:lnTo>
                  <a:pt x="296" y="221"/>
                </a:lnTo>
                <a:lnTo>
                  <a:pt x="296" y="223"/>
                </a:lnTo>
                <a:lnTo>
                  <a:pt x="295" y="223"/>
                </a:lnTo>
                <a:lnTo>
                  <a:pt x="295" y="221"/>
                </a:lnTo>
                <a:lnTo>
                  <a:pt x="295" y="223"/>
                </a:lnTo>
                <a:lnTo>
                  <a:pt x="294" y="223"/>
                </a:lnTo>
                <a:lnTo>
                  <a:pt x="295" y="223"/>
                </a:lnTo>
                <a:lnTo>
                  <a:pt x="295" y="224"/>
                </a:lnTo>
                <a:lnTo>
                  <a:pt x="294" y="224"/>
                </a:lnTo>
                <a:lnTo>
                  <a:pt x="293" y="225"/>
                </a:lnTo>
                <a:lnTo>
                  <a:pt x="292" y="225"/>
                </a:lnTo>
                <a:lnTo>
                  <a:pt x="292" y="226"/>
                </a:lnTo>
                <a:lnTo>
                  <a:pt x="292" y="227"/>
                </a:lnTo>
                <a:lnTo>
                  <a:pt x="291" y="227"/>
                </a:lnTo>
                <a:lnTo>
                  <a:pt x="291" y="228"/>
                </a:lnTo>
                <a:lnTo>
                  <a:pt x="289" y="228"/>
                </a:lnTo>
                <a:lnTo>
                  <a:pt x="289" y="229"/>
                </a:lnTo>
                <a:lnTo>
                  <a:pt x="288" y="229"/>
                </a:lnTo>
                <a:lnTo>
                  <a:pt x="288" y="231"/>
                </a:lnTo>
                <a:lnTo>
                  <a:pt x="288" y="229"/>
                </a:lnTo>
                <a:lnTo>
                  <a:pt x="287" y="229"/>
                </a:lnTo>
                <a:lnTo>
                  <a:pt x="287" y="231"/>
                </a:lnTo>
                <a:lnTo>
                  <a:pt x="288" y="231"/>
                </a:lnTo>
                <a:lnTo>
                  <a:pt x="287" y="231"/>
                </a:lnTo>
                <a:lnTo>
                  <a:pt x="286" y="231"/>
                </a:lnTo>
                <a:lnTo>
                  <a:pt x="286" y="232"/>
                </a:lnTo>
                <a:lnTo>
                  <a:pt x="285" y="232"/>
                </a:lnTo>
                <a:lnTo>
                  <a:pt x="285" y="233"/>
                </a:lnTo>
                <a:lnTo>
                  <a:pt x="285" y="234"/>
                </a:lnTo>
                <a:lnTo>
                  <a:pt x="286" y="234"/>
                </a:lnTo>
                <a:lnTo>
                  <a:pt x="286" y="235"/>
                </a:lnTo>
                <a:lnTo>
                  <a:pt x="286" y="236"/>
                </a:lnTo>
                <a:lnTo>
                  <a:pt x="286" y="237"/>
                </a:lnTo>
                <a:lnTo>
                  <a:pt x="285" y="237"/>
                </a:lnTo>
                <a:lnTo>
                  <a:pt x="285" y="239"/>
                </a:lnTo>
                <a:lnTo>
                  <a:pt x="284" y="239"/>
                </a:lnTo>
                <a:lnTo>
                  <a:pt x="284" y="237"/>
                </a:lnTo>
                <a:lnTo>
                  <a:pt x="284" y="239"/>
                </a:lnTo>
                <a:lnTo>
                  <a:pt x="284" y="240"/>
                </a:lnTo>
                <a:lnTo>
                  <a:pt x="283" y="240"/>
                </a:lnTo>
                <a:lnTo>
                  <a:pt x="284" y="240"/>
                </a:lnTo>
                <a:lnTo>
                  <a:pt x="283" y="240"/>
                </a:lnTo>
                <a:lnTo>
                  <a:pt x="283" y="241"/>
                </a:lnTo>
                <a:lnTo>
                  <a:pt x="283" y="240"/>
                </a:lnTo>
                <a:lnTo>
                  <a:pt x="283" y="241"/>
                </a:lnTo>
                <a:lnTo>
                  <a:pt x="281" y="241"/>
                </a:lnTo>
                <a:lnTo>
                  <a:pt x="283" y="241"/>
                </a:lnTo>
                <a:lnTo>
                  <a:pt x="283" y="242"/>
                </a:lnTo>
                <a:lnTo>
                  <a:pt x="281" y="242"/>
                </a:lnTo>
                <a:lnTo>
                  <a:pt x="281" y="243"/>
                </a:lnTo>
                <a:lnTo>
                  <a:pt x="281" y="244"/>
                </a:lnTo>
                <a:lnTo>
                  <a:pt x="283" y="244"/>
                </a:lnTo>
                <a:lnTo>
                  <a:pt x="283" y="245"/>
                </a:lnTo>
                <a:lnTo>
                  <a:pt x="283" y="247"/>
                </a:lnTo>
                <a:lnTo>
                  <a:pt x="284" y="247"/>
                </a:lnTo>
                <a:lnTo>
                  <a:pt x="283" y="247"/>
                </a:lnTo>
                <a:lnTo>
                  <a:pt x="283" y="248"/>
                </a:lnTo>
                <a:lnTo>
                  <a:pt x="284" y="248"/>
                </a:lnTo>
                <a:lnTo>
                  <a:pt x="283" y="248"/>
                </a:lnTo>
                <a:lnTo>
                  <a:pt x="283" y="249"/>
                </a:lnTo>
                <a:lnTo>
                  <a:pt x="281" y="248"/>
                </a:lnTo>
                <a:lnTo>
                  <a:pt x="281" y="249"/>
                </a:lnTo>
                <a:lnTo>
                  <a:pt x="280" y="249"/>
                </a:lnTo>
                <a:lnTo>
                  <a:pt x="280" y="250"/>
                </a:lnTo>
                <a:lnTo>
                  <a:pt x="279" y="250"/>
                </a:lnTo>
                <a:lnTo>
                  <a:pt x="279" y="251"/>
                </a:lnTo>
                <a:lnTo>
                  <a:pt x="279" y="252"/>
                </a:lnTo>
                <a:lnTo>
                  <a:pt x="279" y="253"/>
                </a:lnTo>
                <a:lnTo>
                  <a:pt x="278" y="252"/>
                </a:lnTo>
                <a:lnTo>
                  <a:pt x="278" y="253"/>
                </a:lnTo>
                <a:lnTo>
                  <a:pt x="278" y="255"/>
                </a:lnTo>
                <a:lnTo>
                  <a:pt x="278" y="256"/>
                </a:lnTo>
                <a:lnTo>
                  <a:pt x="279" y="256"/>
                </a:lnTo>
                <a:lnTo>
                  <a:pt x="279" y="255"/>
                </a:lnTo>
                <a:lnTo>
                  <a:pt x="280" y="255"/>
                </a:lnTo>
                <a:lnTo>
                  <a:pt x="280" y="256"/>
                </a:lnTo>
                <a:lnTo>
                  <a:pt x="281" y="256"/>
                </a:lnTo>
                <a:lnTo>
                  <a:pt x="280" y="257"/>
                </a:lnTo>
                <a:lnTo>
                  <a:pt x="279" y="258"/>
                </a:lnTo>
                <a:lnTo>
                  <a:pt x="279" y="259"/>
                </a:lnTo>
                <a:lnTo>
                  <a:pt x="278" y="260"/>
                </a:lnTo>
                <a:lnTo>
                  <a:pt x="278" y="261"/>
                </a:lnTo>
                <a:lnTo>
                  <a:pt x="277" y="263"/>
                </a:lnTo>
                <a:lnTo>
                  <a:pt x="278" y="263"/>
                </a:lnTo>
                <a:lnTo>
                  <a:pt x="278" y="264"/>
                </a:lnTo>
                <a:lnTo>
                  <a:pt x="277" y="264"/>
                </a:lnTo>
                <a:lnTo>
                  <a:pt x="278" y="264"/>
                </a:lnTo>
                <a:lnTo>
                  <a:pt x="279" y="264"/>
                </a:lnTo>
                <a:lnTo>
                  <a:pt x="278" y="264"/>
                </a:lnTo>
                <a:lnTo>
                  <a:pt x="278" y="265"/>
                </a:lnTo>
                <a:lnTo>
                  <a:pt x="277" y="265"/>
                </a:lnTo>
                <a:lnTo>
                  <a:pt x="276" y="265"/>
                </a:lnTo>
                <a:lnTo>
                  <a:pt x="276" y="266"/>
                </a:lnTo>
                <a:lnTo>
                  <a:pt x="276" y="267"/>
                </a:lnTo>
                <a:lnTo>
                  <a:pt x="276" y="268"/>
                </a:lnTo>
                <a:lnTo>
                  <a:pt x="276" y="269"/>
                </a:lnTo>
                <a:lnTo>
                  <a:pt x="277" y="269"/>
                </a:lnTo>
                <a:lnTo>
                  <a:pt x="277" y="271"/>
                </a:lnTo>
                <a:lnTo>
                  <a:pt x="276" y="271"/>
                </a:lnTo>
                <a:lnTo>
                  <a:pt x="277" y="271"/>
                </a:lnTo>
                <a:lnTo>
                  <a:pt x="277" y="272"/>
                </a:lnTo>
                <a:lnTo>
                  <a:pt x="276" y="272"/>
                </a:lnTo>
                <a:lnTo>
                  <a:pt x="277" y="272"/>
                </a:lnTo>
                <a:lnTo>
                  <a:pt x="277" y="273"/>
                </a:lnTo>
                <a:lnTo>
                  <a:pt x="276" y="273"/>
                </a:lnTo>
                <a:lnTo>
                  <a:pt x="276" y="272"/>
                </a:lnTo>
                <a:lnTo>
                  <a:pt x="276" y="273"/>
                </a:lnTo>
                <a:lnTo>
                  <a:pt x="276" y="274"/>
                </a:lnTo>
                <a:lnTo>
                  <a:pt x="275" y="274"/>
                </a:lnTo>
                <a:lnTo>
                  <a:pt x="273" y="275"/>
                </a:lnTo>
                <a:lnTo>
                  <a:pt x="272" y="275"/>
                </a:lnTo>
                <a:lnTo>
                  <a:pt x="272" y="276"/>
                </a:lnTo>
                <a:lnTo>
                  <a:pt x="271" y="276"/>
                </a:lnTo>
                <a:lnTo>
                  <a:pt x="270" y="276"/>
                </a:lnTo>
                <a:lnTo>
                  <a:pt x="269" y="276"/>
                </a:lnTo>
                <a:lnTo>
                  <a:pt x="268" y="276"/>
                </a:lnTo>
                <a:lnTo>
                  <a:pt x="268" y="277"/>
                </a:lnTo>
                <a:lnTo>
                  <a:pt x="267" y="277"/>
                </a:lnTo>
                <a:lnTo>
                  <a:pt x="267" y="276"/>
                </a:lnTo>
                <a:lnTo>
                  <a:pt x="267" y="277"/>
                </a:lnTo>
                <a:lnTo>
                  <a:pt x="268" y="279"/>
                </a:lnTo>
                <a:lnTo>
                  <a:pt x="267" y="279"/>
                </a:lnTo>
                <a:lnTo>
                  <a:pt x="265" y="279"/>
                </a:lnTo>
                <a:lnTo>
                  <a:pt x="265" y="280"/>
                </a:lnTo>
                <a:lnTo>
                  <a:pt x="265" y="281"/>
                </a:lnTo>
                <a:lnTo>
                  <a:pt x="267" y="281"/>
                </a:lnTo>
                <a:lnTo>
                  <a:pt x="267" y="282"/>
                </a:lnTo>
                <a:lnTo>
                  <a:pt x="267" y="281"/>
                </a:lnTo>
                <a:lnTo>
                  <a:pt x="267" y="282"/>
                </a:lnTo>
                <a:lnTo>
                  <a:pt x="267" y="283"/>
                </a:lnTo>
                <a:lnTo>
                  <a:pt x="265" y="283"/>
                </a:lnTo>
                <a:lnTo>
                  <a:pt x="265" y="284"/>
                </a:lnTo>
                <a:lnTo>
                  <a:pt x="264" y="284"/>
                </a:lnTo>
                <a:lnTo>
                  <a:pt x="265" y="284"/>
                </a:lnTo>
                <a:lnTo>
                  <a:pt x="265" y="285"/>
                </a:lnTo>
                <a:lnTo>
                  <a:pt x="264" y="285"/>
                </a:lnTo>
                <a:lnTo>
                  <a:pt x="264" y="287"/>
                </a:lnTo>
                <a:lnTo>
                  <a:pt x="263" y="287"/>
                </a:lnTo>
                <a:lnTo>
                  <a:pt x="263" y="285"/>
                </a:lnTo>
                <a:lnTo>
                  <a:pt x="262" y="285"/>
                </a:lnTo>
                <a:lnTo>
                  <a:pt x="262" y="287"/>
                </a:lnTo>
                <a:lnTo>
                  <a:pt x="262" y="288"/>
                </a:lnTo>
                <a:lnTo>
                  <a:pt x="261" y="288"/>
                </a:lnTo>
                <a:lnTo>
                  <a:pt x="261" y="287"/>
                </a:lnTo>
                <a:lnTo>
                  <a:pt x="260" y="287"/>
                </a:lnTo>
                <a:lnTo>
                  <a:pt x="260" y="288"/>
                </a:lnTo>
                <a:lnTo>
                  <a:pt x="259" y="288"/>
                </a:lnTo>
                <a:lnTo>
                  <a:pt x="257" y="288"/>
                </a:lnTo>
                <a:lnTo>
                  <a:pt x="257" y="289"/>
                </a:lnTo>
                <a:lnTo>
                  <a:pt x="256" y="289"/>
                </a:lnTo>
                <a:lnTo>
                  <a:pt x="255" y="290"/>
                </a:lnTo>
                <a:lnTo>
                  <a:pt x="255" y="291"/>
                </a:lnTo>
                <a:lnTo>
                  <a:pt x="256" y="291"/>
                </a:lnTo>
                <a:lnTo>
                  <a:pt x="256" y="292"/>
                </a:lnTo>
                <a:lnTo>
                  <a:pt x="257" y="292"/>
                </a:lnTo>
                <a:lnTo>
                  <a:pt x="257" y="293"/>
                </a:lnTo>
                <a:lnTo>
                  <a:pt x="257" y="295"/>
                </a:lnTo>
                <a:lnTo>
                  <a:pt x="256" y="295"/>
                </a:lnTo>
                <a:lnTo>
                  <a:pt x="256" y="296"/>
                </a:lnTo>
                <a:lnTo>
                  <a:pt x="256" y="295"/>
                </a:lnTo>
                <a:lnTo>
                  <a:pt x="255" y="295"/>
                </a:lnTo>
                <a:lnTo>
                  <a:pt x="254" y="295"/>
                </a:lnTo>
                <a:lnTo>
                  <a:pt x="253" y="295"/>
                </a:lnTo>
                <a:lnTo>
                  <a:pt x="253" y="296"/>
                </a:lnTo>
                <a:lnTo>
                  <a:pt x="254" y="296"/>
                </a:lnTo>
                <a:lnTo>
                  <a:pt x="254" y="297"/>
                </a:lnTo>
                <a:lnTo>
                  <a:pt x="253" y="297"/>
                </a:lnTo>
                <a:lnTo>
                  <a:pt x="252" y="297"/>
                </a:lnTo>
                <a:lnTo>
                  <a:pt x="252" y="298"/>
                </a:lnTo>
                <a:lnTo>
                  <a:pt x="251" y="298"/>
                </a:lnTo>
                <a:lnTo>
                  <a:pt x="249" y="298"/>
                </a:lnTo>
                <a:lnTo>
                  <a:pt x="248" y="298"/>
                </a:lnTo>
                <a:lnTo>
                  <a:pt x="248" y="299"/>
                </a:lnTo>
                <a:lnTo>
                  <a:pt x="247" y="299"/>
                </a:lnTo>
                <a:lnTo>
                  <a:pt x="247" y="298"/>
                </a:lnTo>
                <a:lnTo>
                  <a:pt x="246" y="298"/>
                </a:lnTo>
                <a:lnTo>
                  <a:pt x="245" y="298"/>
                </a:lnTo>
                <a:lnTo>
                  <a:pt x="245" y="299"/>
                </a:lnTo>
                <a:lnTo>
                  <a:pt x="244" y="299"/>
                </a:lnTo>
                <a:lnTo>
                  <a:pt x="244" y="300"/>
                </a:lnTo>
                <a:lnTo>
                  <a:pt x="244" y="301"/>
                </a:lnTo>
                <a:lnTo>
                  <a:pt x="243" y="301"/>
                </a:lnTo>
                <a:lnTo>
                  <a:pt x="243" y="303"/>
                </a:lnTo>
                <a:lnTo>
                  <a:pt x="243" y="304"/>
                </a:lnTo>
                <a:lnTo>
                  <a:pt x="241" y="304"/>
                </a:lnTo>
                <a:lnTo>
                  <a:pt x="240" y="304"/>
                </a:lnTo>
                <a:lnTo>
                  <a:pt x="240" y="305"/>
                </a:lnTo>
                <a:lnTo>
                  <a:pt x="239" y="305"/>
                </a:lnTo>
                <a:lnTo>
                  <a:pt x="239" y="304"/>
                </a:lnTo>
                <a:lnTo>
                  <a:pt x="238" y="304"/>
                </a:lnTo>
                <a:lnTo>
                  <a:pt x="237" y="304"/>
                </a:lnTo>
                <a:lnTo>
                  <a:pt x="236" y="303"/>
                </a:lnTo>
                <a:lnTo>
                  <a:pt x="233" y="301"/>
                </a:lnTo>
                <a:lnTo>
                  <a:pt x="232" y="301"/>
                </a:lnTo>
                <a:lnTo>
                  <a:pt x="223" y="298"/>
                </a:lnTo>
                <a:lnTo>
                  <a:pt x="221" y="297"/>
                </a:lnTo>
                <a:lnTo>
                  <a:pt x="220" y="297"/>
                </a:lnTo>
                <a:lnTo>
                  <a:pt x="215" y="295"/>
                </a:lnTo>
                <a:lnTo>
                  <a:pt x="212" y="293"/>
                </a:lnTo>
                <a:lnTo>
                  <a:pt x="208" y="291"/>
                </a:lnTo>
                <a:lnTo>
                  <a:pt x="200" y="288"/>
                </a:lnTo>
                <a:lnTo>
                  <a:pt x="199" y="288"/>
                </a:lnTo>
                <a:lnTo>
                  <a:pt x="198" y="287"/>
                </a:lnTo>
                <a:lnTo>
                  <a:pt x="190" y="283"/>
                </a:lnTo>
                <a:lnTo>
                  <a:pt x="188" y="283"/>
                </a:lnTo>
                <a:lnTo>
                  <a:pt x="184" y="281"/>
                </a:lnTo>
                <a:lnTo>
                  <a:pt x="183" y="281"/>
                </a:lnTo>
                <a:lnTo>
                  <a:pt x="180" y="280"/>
                </a:lnTo>
                <a:lnTo>
                  <a:pt x="172" y="276"/>
                </a:lnTo>
                <a:lnTo>
                  <a:pt x="167" y="274"/>
                </a:lnTo>
                <a:lnTo>
                  <a:pt x="166" y="274"/>
                </a:lnTo>
                <a:lnTo>
                  <a:pt x="164" y="273"/>
                </a:lnTo>
                <a:lnTo>
                  <a:pt x="161" y="272"/>
                </a:lnTo>
                <a:lnTo>
                  <a:pt x="158" y="271"/>
                </a:lnTo>
                <a:lnTo>
                  <a:pt x="157" y="269"/>
                </a:lnTo>
                <a:lnTo>
                  <a:pt x="152" y="267"/>
                </a:lnTo>
                <a:lnTo>
                  <a:pt x="150" y="267"/>
                </a:lnTo>
                <a:lnTo>
                  <a:pt x="149" y="266"/>
                </a:lnTo>
                <a:lnTo>
                  <a:pt x="141" y="263"/>
                </a:lnTo>
                <a:lnTo>
                  <a:pt x="139" y="263"/>
                </a:lnTo>
                <a:lnTo>
                  <a:pt x="136" y="261"/>
                </a:lnTo>
                <a:lnTo>
                  <a:pt x="135" y="260"/>
                </a:lnTo>
                <a:lnTo>
                  <a:pt x="133" y="259"/>
                </a:lnTo>
                <a:lnTo>
                  <a:pt x="132" y="259"/>
                </a:lnTo>
                <a:lnTo>
                  <a:pt x="129" y="258"/>
                </a:lnTo>
                <a:lnTo>
                  <a:pt x="123" y="256"/>
                </a:lnTo>
                <a:lnTo>
                  <a:pt x="120" y="255"/>
                </a:lnTo>
                <a:lnTo>
                  <a:pt x="118" y="253"/>
                </a:lnTo>
                <a:lnTo>
                  <a:pt x="116" y="252"/>
                </a:lnTo>
                <a:lnTo>
                  <a:pt x="111" y="250"/>
                </a:lnTo>
                <a:lnTo>
                  <a:pt x="108" y="249"/>
                </a:lnTo>
                <a:lnTo>
                  <a:pt x="105" y="248"/>
                </a:lnTo>
                <a:lnTo>
                  <a:pt x="104" y="248"/>
                </a:lnTo>
                <a:lnTo>
                  <a:pt x="100" y="245"/>
                </a:lnTo>
                <a:lnTo>
                  <a:pt x="95" y="243"/>
                </a:lnTo>
                <a:lnTo>
                  <a:pt x="94" y="243"/>
                </a:lnTo>
                <a:lnTo>
                  <a:pt x="89" y="241"/>
                </a:lnTo>
                <a:lnTo>
                  <a:pt x="87" y="240"/>
                </a:lnTo>
                <a:lnTo>
                  <a:pt x="85" y="239"/>
                </a:lnTo>
                <a:lnTo>
                  <a:pt x="81" y="237"/>
                </a:lnTo>
                <a:lnTo>
                  <a:pt x="71" y="233"/>
                </a:lnTo>
                <a:lnTo>
                  <a:pt x="70" y="233"/>
                </a:lnTo>
                <a:lnTo>
                  <a:pt x="64" y="231"/>
                </a:lnTo>
                <a:lnTo>
                  <a:pt x="60" y="228"/>
                </a:lnTo>
                <a:lnTo>
                  <a:pt x="59" y="228"/>
                </a:lnTo>
                <a:lnTo>
                  <a:pt x="57" y="228"/>
                </a:lnTo>
                <a:lnTo>
                  <a:pt x="56" y="227"/>
                </a:lnTo>
                <a:lnTo>
                  <a:pt x="55" y="227"/>
                </a:lnTo>
                <a:lnTo>
                  <a:pt x="48" y="224"/>
                </a:lnTo>
                <a:lnTo>
                  <a:pt x="48" y="223"/>
                </a:lnTo>
                <a:lnTo>
                  <a:pt x="48" y="221"/>
                </a:lnTo>
                <a:lnTo>
                  <a:pt x="48" y="220"/>
                </a:lnTo>
                <a:lnTo>
                  <a:pt x="47" y="220"/>
                </a:lnTo>
                <a:lnTo>
                  <a:pt x="47" y="219"/>
                </a:lnTo>
                <a:lnTo>
                  <a:pt x="47" y="218"/>
                </a:lnTo>
                <a:lnTo>
                  <a:pt x="46" y="218"/>
                </a:lnTo>
                <a:lnTo>
                  <a:pt x="46" y="217"/>
                </a:lnTo>
                <a:lnTo>
                  <a:pt x="44" y="217"/>
                </a:lnTo>
                <a:lnTo>
                  <a:pt x="43" y="217"/>
                </a:lnTo>
                <a:lnTo>
                  <a:pt x="43" y="218"/>
                </a:lnTo>
                <a:lnTo>
                  <a:pt x="41" y="218"/>
                </a:lnTo>
                <a:lnTo>
                  <a:pt x="41" y="219"/>
                </a:lnTo>
                <a:lnTo>
                  <a:pt x="41" y="220"/>
                </a:lnTo>
                <a:lnTo>
                  <a:pt x="41" y="221"/>
                </a:lnTo>
                <a:lnTo>
                  <a:pt x="40" y="221"/>
                </a:lnTo>
                <a:lnTo>
                  <a:pt x="40" y="223"/>
                </a:lnTo>
                <a:lnTo>
                  <a:pt x="39" y="223"/>
                </a:lnTo>
                <a:lnTo>
                  <a:pt x="38" y="224"/>
                </a:lnTo>
                <a:lnTo>
                  <a:pt x="37" y="224"/>
                </a:lnTo>
                <a:lnTo>
                  <a:pt x="36" y="224"/>
                </a:lnTo>
                <a:lnTo>
                  <a:pt x="35" y="224"/>
                </a:lnTo>
                <a:lnTo>
                  <a:pt x="33" y="224"/>
                </a:lnTo>
                <a:lnTo>
                  <a:pt x="32" y="223"/>
                </a:lnTo>
                <a:lnTo>
                  <a:pt x="31" y="223"/>
                </a:lnTo>
                <a:lnTo>
                  <a:pt x="30" y="221"/>
                </a:lnTo>
                <a:lnTo>
                  <a:pt x="29" y="221"/>
                </a:lnTo>
                <a:lnTo>
                  <a:pt x="29" y="220"/>
                </a:lnTo>
                <a:lnTo>
                  <a:pt x="28" y="219"/>
                </a:lnTo>
                <a:lnTo>
                  <a:pt x="25" y="217"/>
                </a:lnTo>
                <a:lnTo>
                  <a:pt x="25" y="216"/>
                </a:lnTo>
                <a:lnTo>
                  <a:pt x="25" y="215"/>
                </a:lnTo>
                <a:lnTo>
                  <a:pt x="25" y="213"/>
                </a:lnTo>
                <a:lnTo>
                  <a:pt x="27" y="208"/>
                </a:lnTo>
                <a:lnTo>
                  <a:pt x="27" y="207"/>
                </a:lnTo>
                <a:lnTo>
                  <a:pt x="27" y="205"/>
                </a:lnTo>
                <a:lnTo>
                  <a:pt x="27" y="204"/>
                </a:lnTo>
                <a:lnTo>
                  <a:pt x="27" y="203"/>
                </a:lnTo>
                <a:lnTo>
                  <a:pt x="24" y="201"/>
                </a:lnTo>
                <a:lnTo>
                  <a:pt x="24" y="200"/>
                </a:lnTo>
                <a:lnTo>
                  <a:pt x="23" y="200"/>
                </a:lnTo>
                <a:lnTo>
                  <a:pt x="22" y="200"/>
                </a:lnTo>
                <a:lnTo>
                  <a:pt x="21" y="200"/>
                </a:lnTo>
                <a:lnTo>
                  <a:pt x="15" y="201"/>
                </a:lnTo>
                <a:lnTo>
                  <a:pt x="14" y="201"/>
                </a:lnTo>
                <a:lnTo>
                  <a:pt x="13" y="201"/>
                </a:lnTo>
                <a:lnTo>
                  <a:pt x="12" y="200"/>
                </a:lnTo>
                <a:lnTo>
                  <a:pt x="11" y="200"/>
                </a:lnTo>
                <a:lnTo>
                  <a:pt x="9" y="200"/>
                </a:lnTo>
                <a:lnTo>
                  <a:pt x="8" y="200"/>
                </a:lnTo>
                <a:lnTo>
                  <a:pt x="7" y="200"/>
                </a:lnTo>
                <a:lnTo>
                  <a:pt x="6" y="199"/>
                </a:lnTo>
                <a:lnTo>
                  <a:pt x="6" y="197"/>
                </a:lnTo>
                <a:lnTo>
                  <a:pt x="5" y="197"/>
                </a:lnTo>
                <a:lnTo>
                  <a:pt x="4" y="196"/>
                </a:lnTo>
                <a:lnTo>
                  <a:pt x="3" y="195"/>
                </a:lnTo>
                <a:lnTo>
                  <a:pt x="1" y="195"/>
                </a:lnTo>
                <a:lnTo>
                  <a:pt x="1" y="193"/>
                </a:lnTo>
                <a:lnTo>
                  <a:pt x="0" y="192"/>
                </a:lnTo>
                <a:lnTo>
                  <a:pt x="1" y="188"/>
                </a:lnTo>
                <a:lnTo>
                  <a:pt x="1" y="186"/>
                </a:lnTo>
                <a:lnTo>
                  <a:pt x="0" y="185"/>
                </a:lnTo>
                <a:lnTo>
                  <a:pt x="0" y="180"/>
                </a:lnTo>
                <a:lnTo>
                  <a:pt x="0" y="179"/>
                </a:lnTo>
                <a:lnTo>
                  <a:pt x="0" y="178"/>
                </a:lnTo>
                <a:lnTo>
                  <a:pt x="0" y="177"/>
                </a:lnTo>
                <a:lnTo>
                  <a:pt x="0" y="176"/>
                </a:lnTo>
                <a:lnTo>
                  <a:pt x="0" y="175"/>
                </a:lnTo>
                <a:lnTo>
                  <a:pt x="0" y="173"/>
                </a:lnTo>
                <a:lnTo>
                  <a:pt x="0" y="172"/>
                </a:lnTo>
                <a:lnTo>
                  <a:pt x="0" y="171"/>
                </a:lnTo>
                <a:lnTo>
                  <a:pt x="0" y="170"/>
                </a:lnTo>
                <a:lnTo>
                  <a:pt x="1" y="170"/>
                </a:lnTo>
                <a:lnTo>
                  <a:pt x="3" y="170"/>
                </a:lnTo>
                <a:lnTo>
                  <a:pt x="4" y="170"/>
                </a:lnTo>
                <a:lnTo>
                  <a:pt x="5" y="170"/>
                </a:lnTo>
                <a:lnTo>
                  <a:pt x="5" y="169"/>
                </a:lnTo>
                <a:lnTo>
                  <a:pt x="5" y="168"/>
                </a:lnTo>
                <a:lnTo>
                  <a:pt x="5" y="167"/>
                </a:lnTo>
                <a:lnTo>
                  <a:pt x="3" y="165"/>
                </a:lnTo>
                <a:lnTo>
                  <a:pt x="1" y="164"/>
                </a:lnTo>
                <a:lnTo>
                  <a:pt x="1" y="163"/>
                </a:lnTo>
                <a:lnTo>
                  <a:pt x="1" y="162"/>
                </a:lnTo>
                <a:lnTo>
                  <a:pt x="3" y="161"/>
                </a:lnTo>
                <a:lnTo>
                  <a:pt x="3" y="160"/>
                </a:lnTo>
                <a:lnTo>
                  <a:pt x="4" y="160"/>
                </a:lnTo>
                <a:lnTo>
                  <a:pt x="4" y="159"/>
                </a:lnTo>
                <a:lnTo>
                  <a:pt x="5" y="159"/>
                </a:lnTo>
                <a:lnTo>
                  <a:pt x="6" y="159"/>
                </a:lnTo>
                <a:lnTo>
                  <a:pt x="7" y="159"/>
                </a:lnTo>
                <a:lnTo>
                  <a:pt x="7" y="160"/>
                </a:lnTo>
                <a:lnTo>
                  <a:pt x="7" y="161"/>
                </a:lnTo>
                <a:lnTo>
                  <a:pt x="7" y="162"/>
                </a:lnTo>
                <a:lnTo>
                  <a:pt x="7" y="163"/>
                </a:lnTo>
                <a:lnTo>
                  <a:pt x="8" y="164"/>
                </a:lnTo>
                <a:lnTo>
                  <a:pt x="8" y="165"/>
                </a:lnTo>
                <a:lnTo>
                  <a:pt x="8" y="167"/>
                </a:lnTo>
                <a:lnTo>
                  <a:pt x="9" y="168"/>
                </a:lnTo>
                <a:lnTo>
                  <a:pt x="11" y="168"/>
                </a:lnTo>
                <a:lnTo>
                  <a:pt x="12" y="168"/>
                </a:lnTo>
                <a:lnTo>
                  <a:pt x="12" y="167"/>
                </a:lnTo>
                <a:lnTo>
                  <a:pt x="13" y="167"/>
                </a:lnTo>
                <a:lnTo>
                  <a:pt x="14" y="165"/>
                </a:lnTo>
                <a:lnTo>
                  <a:pt x="15" y="165"/>
                </a:lnTo>
                <a:lnTo>
                  <a:pt x="16" y="165"/>
                </a:lnTo>
                <a:lnTo>
                  <a:pt x="17" y="165"/>
                </a:lnTo>
                <a:lnTo>
                  <a:pt x="20" y="167"/>
                </a:lnTo>
                <a:lnTo>
                  <a:pt x="20" y="168"/>
                </a:lnTo>
                <a:lnTo>
                  <a:pt x="20" y="169"/>
                </a:lnTo>
                <a:lnTo>
                  <a:pt x="20" y="170"/>
                </a:lnTo>
                <a:lnTo>
                  <a:pt x="21" y="170"/>
                </a:lnTo>
                <a:lnTo>
                  <a:pt x="21" y="171"/>
                </a:lnTo>
                <a:lnTo>
                  <a:pt x="21" y="172"/>
                </a:lnTo>
                <a:lnTo>
                  <a:pt x="22" y="172"/>
                </a:lnTo>
                <a:lnTo>
                  <a:pt x="22" y="173"/>
                </a:lnTo>
                <a:lnTo>
                  <a:pt x="22" y="175"/>
                </a:lnTo>
                <a:lnTo>
                  <a:pt x="23" y="175"/>
                </a:lnTo>
                <a:lnTo>
                  <a:pt x="23" y="176"/>
                </a:lnTo>
                <a:lnTo>
                  <a:pt x="24" y="177"/>
                </a:lnTo>
                <a:lnTo>
                  <a:pt x="25" y="177"/>
                </a:lnTo>
                <a:lnTo>
                  <a:pt x="28" y="177"/>
                </a:lnTo>
                <a:lnTo>
                  <a:pt x="29" y="178"/>
                </a:lnTo>
                <a:lnTo>
                  <a:pt x="30" y="178"/>
                </a:lnTo>
                <a:lnTo>
                  <a:pt x="31" y="178"/>
                </a:lnTo>
                <a:lnTo>
                  <a:pt x="32" y="178"/>
                </a:lnTo>
                <a:lnTo>
                  <a:pt x="33" y="177"/>
                </a:lnTo>
                <a:lnTo>
                  <a:pt x="35" y="177"/>
                </a:lnTo>
                <a:lnTo>
                  <a:pt x="35" y="176"/>
                </a:lnTo>
                <a:lnTo>
                  <a:pt x="35" y="175"/>
                </a:lnTo>
                <a:lnTo>
                  <a:pt x="35" y="173"/>
                </a:lnTo>
                <a:lnTo>
                  <a:pt x="35" y="172"/>
                </a:lnTo>
                <a:lnTo>
                  <a:pt x="35" y="171"/>
                </a:lnTo>
                <a:lnTo>
                  <a:pt x="33" y="171"/>
                </a:lnTo>
                <a:lnTo>
                  <a:pt x="33" y="170"/>
                </a:lnTo>
                <a:lnTo>
                  <a:pt x="32" y="170"/>
                </a:lnTo>
                <a:lnTo>
                  <a:pt x="31" y="170"/>
                </a:lnTo>
                <a:lnTo>
                  <a:pt x="31" y="169"/>
                </a:lnTo>
                <a:lnTo>
                  <a:pt x="30" y="169"/>
                </a:lnTo>
                <a:lnTo>
                  <a:pt x="29" y="168"/>
                </a:lnTo>
                <a:lnTo>
                  <a:pt x="29" y="167"/>
                </a:lnTo>
                <a:lnTo>
                  <a:pt x="28" y="167"/>
                </a:lnTo>
                <a:lnTo>
                  <a:pt x="28" y="165"/>
                </a:lnTo>
                <a:lnTo>
                  <a:pt x="27" y="165"/>
                </a:lnTo>
                <a:lnTo>
                  <a:pt x="25" y="165"/>
                </a:lnTo>
                <a:lnTo>
                  <a:pt x="25" y="164"/>
                </a:lnTo>
                <a:lnTo>
                  <a:pt x="24" y="163"/>
                </a:lnTo>
                <a:lnTo>
                  <a:pt x="24" y="162"/>
                </a:lnTo>
                <a:lnTo>
                  <a:pt x="24" y="161"/>
                </a:lnTo>
                <a:lnTo>
                  <a:pt x="23" y="161"/>
                </a:lnTo>
                <a:lnTo>
                  <a:pt x="23" y="160"/>
                </a:lnTo>
                <a:lnTo>
                  <a:pt x="24" y="159"/>
                </a:lnTo>
                <a:lnTo>
                  <a:pt x="24" y="157"/>
                </a:lnTo>
                <a:lnTo>
                  <a:pt x="24" y="156"/>
                </a:lnTo>
                <a:lnTo>
                  <a:pt x="25" y="156"/>
                </a:lnTo>
                <a:lnTo>
                  <a:pt x="25" y="155"/>
                </a:lnTo>
                <a:lnTo>
                  <a:pt x="27" y="155"/>
                </a:lnTo>
                <a:lnTo>
                  <a:pt x="27" y="154"/>
                </a:lnTo>
                <a:lnTo>
                  <a:pt x="28" y="154"/>
                </a:lnTo>
                <a:lnTo>
                  <a:pt x="29" y="153"/>
                </a:lnTo>
                <a:lnTo>
                  <a:pt x="30" y="153"/>
                </a:lnTo>
                <a:lnTo>
                  <a:pt x="31" y="153"/>
                </a:lnTo>
                <a:lnTo>
                  <a:pt x="32" y="153"/>
                </a:lnTo>
                <a:lnTo>
                  <a:pt x="33" y="153"/>
                </a:lnTo>
                <a:lnTo>
                  <a:pt x="33" y="154"/>
                </a:lnTo>
                <a:lnTo>
                  <a:pt x="33" y="155"/>
                </a:lnTo>
                <a:lnTo>
                  <a:pt x="35" y="155"/>
                </a:lnTo>
                <a:lnTo>
                  <a:pt x="35" y="156"/>
                </a:lnTo>
                <a:lnTo>
                  <a:pt x="35" y="157"/>
                </a:lnTo>
                <a:lnTo>
                  <a:pt x="35" y="159"/>
                </a:lnTo>
                <a:lnTo>
                  <a:pt x="33" y="160"/>
                </a:lnTo>
                <a:lnTo>
                  <a:pt x="33" y="161"/>
                </a:lnTo>
                <a:lnTo>
                  <a:pt x="33" y="162"/>
                </a:lnTo>
                <a:lnTo>
                  <a:pt x="33" y="164"/>
                </a:lnTo>
                <a:lnTo>
                  <a:pt x="33" y="165"/>
                </a:lnTo>
                <a:lnTo>
                  <a:pt x="33" y="167"/>
                </a:lnTo>
                <a:lnTo>
                  <a:pt x="35" y="167"/>
                </a:lnTo>
                <a:lnTo>
                  <a:pt x="35" y="168"/>
                </a:lnTo>
                <a:lnTo>
                  <a:pt x="36" y="168"/>
                </a:lnTo>
                <a:lnTo>
                  <a:pt x="36" y="169"/>
                </a:lnTo>
                <a:lnTo>
                  <a:pt x="36" y="170"/>
                </a:lnTo>
                <a:lnTo>
                  <a:pt x="36" y="171"/>
                </a:lnTo>
                <a:lnTo>
                  <a:pt x="37" y="171"/>
                </a:lnTo>
                <a:lnTo>
                  <a:pt x="38" y="172"/>
                </a:lnTo>
                <a:lnTo>
                  <a:pt x="39" y="172"/>
                </a:lnTo>
                <a:lnTo>
                  <a:pt x="40" y="172"/>
                </a:lnTo>
                <a:lnTo>
                  <a:pt x="41" y="172"/>
                </a:lnTo>
                <a:lnTo>
                  <a:pt x="41" y="171"/>
                </a:lnTo>
                <a:lnTo>
                  <a:pt x="43" y="170"/>
                </a:lnTo>
                <a:lnTo>
                  <a:pt x="44" y="168"/>
                </a:lnTo>
                <a:lnTo>
                  <a:pt x="44" y="167"/>
                </a:lnTo>
                <a:lnTo>
                  <a:pt x="43" y="165"/>
                </a:lnTo>
                <a:lnTo>
                  <a:pt x="41" y="165"/>
                </a:lnTo>
                <a:lnTo>
                  <a:pt x="41" y="164"/>
                </a:lnTo>
                <a:lnTo>
                  <a:pt x="40" y="163"/>
                </a:lnTo>
                <a:lnTo>
                  <a:pt x="40" y="162"/>
                </a:lnTo>
                <a:lnTo>
                  <a:pt x="40" y="161"/>
                </a:lnTo>
                <a:lnTo>
                  <a:pt x="39" y="161"/>
                </a:lnTo>
                <a:lnTo>
                  <a:pt x="39" y="160"/>
                </a:lnTo>
                <a:lnTo>
                  <a:pt x="39" y="159"/>
                </a:lnTo>
                <a:lnTo>
                  <a:pt x="39" y="157"/>
                </a:lnTo>
                <a:lnTo>
                  <a:pt x="40" y="156"/>
                </a:lnTo>
                <a:lnTo>
                  <a:pt x="40" y="155"/>
                </a:lnTo>
                <a:lnTo>
                  <a:pt x="41" y="154"/>
                </a:lnTo>
                <a:lnTo>
                  <a:pt x="41" y="153"/>
                </a:lnTo>
                <a:lnTo>
                  <a:pt x="43" y="152"/>
                </a:lnTo>
                <a:lnTo>
                  <a:pt x="44" y="151"/>
                </a:lnTo>
                <a:lnTo>
                  <a:pt x="44" y="149"/>
                </a:lnTo>
                <a:lnTo>
                  <a:pt x="45" y="148"/>
                </a:lnTo>
                <a:lnTo>
                  <a:pt x="46" y="148"/>
                </a:lnTo>
                <a:lnTo>
                  <a:pt x="47" y="147"/>
                </a:lnTo>
                <a:lnTo>
                  <a:pt x="48" y="147"/>
                </a:lnTo>
                <a:lnTo>
                  <a:pt x="51" y="147"/>
                </a:lnTo>
                <a:lnTo>
                  <a:pt x="53" y="147"/>
                </a:lnTo>
                <a:lnTo>
                  <a:pt x="53" y="146"/>
                </a:lnTo>
                <a:lnTo>
                  <a:pt x="53" y="141"/>
                </a:lnTo>
                <a:lnTo>
                  <a:pt x="53" y="128"/>
                </a:lnTo>
                <a:lnTo>
                  <a:pt x="53" y="127"/>
                </a:lnTo>
                <a:lnTo>
                  <a:pt x="53" y="114"/>
                </a:lnTo>
                <a:lnTo>
                  <a:pt x="53" y="111"/>
                </a:lnTo>
                <a:lnTo>
                  <a:pt x="53" y="109"/>
                </a:lnTo>
                <a:lnTo>
                  <a:pt x="53" y="108"/>
                </a:lnTo>
                <a:lnTo>
                  <a:pt x="53" y="97"/>
                </a:lnTo>
                <a:lnTo>
                  <a:pt x="53" y="89"/>
                </a:lnTo>
                <a:lnTo>
                  <a:pt x="53" y="85"/>
                </a:lnTo>
                <a:lnTo>
                  <a:pt x="53" y="82"/>
                </a:lnTo>
                <a:lnTo>
                  <a:pt x="53" y="79"/>
                </a:lnTo>
                <a:lnTo>
                  <a:pt x="53" y="76"/>
                </a:lnTo>
                <a:lnTo>
                  <a:pt x="53" y="75"/>
                </a:lnTo>
                <a:lnTo>
                  <a:pt x="53" y="74"/>
                </a:lnTo>
                <a:lnTo>
                  <a:pt x="53" y="71"/>
                </a:lnTo>
                <a:lnTo>
                  <a:pt x="53" y="69"/>
                </a:lnTo>
                <a:lnTo>
                  <a:pt x="53" y="59"/>
                </a:lnTo>
                <a:lnTo>
                  <a:pt x="53" y="55"/>
                </a:lnTo>
                <a:lnTo>
                  <a:pt x="53" y="52"/>
                </a:lnTo>
                <a:lnTo>
                  <a:pt x="53" y="48"/>
                </a:lnTo>
                <a:lnTo>
                  <a:pt x="53" y="47"/>
                </a:lnTo>
                <a:lnTo>
                  <a:pt x="53" y="45"/>
                </a:lnTo>
                <a:lnTo>
                  <a:pt x="53" y="44"/>
                </a:lnTo>
                <a:lnTo>
                  <a:pt x="54" y="43"/>
                </a:lnTo>
                <a:lnTo>
                  <a:pt x="54" y="42"/>
                </a:lnTo>
                <a:lnTo>
                  <a:pt x="54" y="41"/>
                </a:lnTo>
                <a:lnTo>
                  <a:pt x="55" y="40"/>
                </a:lnTo>
                <a:lnTo>
                  <a:pt x="55" y="39"/>
                </a:lnTo>
                <a:lnTo>
                  <a:pt x="56" y="39"/>
                </a:lnTo>
                <a:lnTo>
                  <a:pt x="57" y="39"/>
                </a:lnTo>
                <a:lnTo>
                  <a:pt x="59" y="40"/>
                </a:lnTo>
                <a:lnTo>
                  <a:pt x="60" y="40"/>
                </a:lnTo>
                <a:lnTo>
                  <a:pt x="61" y="40"/>
                </a:lnTo>
                <a:lnTo>
                  <a:pt x="61" y="39"/>
                </a:lnTo>
                <a:lnTo>
                  <a:pt x="61" y="37"/>
                </a:lnTo>
                <a:lnTo>
                  <a:pt x="60" y="36"/>
                </a:lnTo>
                <a:lnTo>
                  <a:pt x="60" y="35"/>
                </a:lnTo>
                <a:lnTo>
                  <a:pt x="61" y="35"/>
                </a:lnTo>
                <a:lnTo>
                  <a:pt x="61" y="34"/>
                </a:lnTo>
                <a:lnTo>
                  <a:pt x="62" y="34"/>
                </a:lnTo>
                <a:lnTo>
                  <a:pt x="63" y="34"/>
                </a:lnTo>
                <a:lnTo>
                  <a:pt x="63" y="33"/>
                </a:lnTo>
                <a:lnTo>
                  <a:pt x="64" y="33"/>
                </a:lnTo>
                <a:lnTo>
                  <a:pt x="64" y="34"/>
                </a:lnTo>
                <a:lnTo>
                  <a:pt x="65" y="34"/>
                </a:lnTo>
                <a:lnTo>
                  <a:pt x="67" y="35"/>
                </a:lnTo>
                <a:lnTo>
                  <a:pt x="67" y="36"/>
                </a:lnTo>
                <a:lnTo>
                  <a:pt x="67" y="37"/>
                </a:lnTo>
                <a:lnTo>
                  <a:pt x="65" y="39"/>
                </a:lnTo>
                <a:lnTo>
                  <a:pt x="65" y="40"/>
                </a:lnTo>
                <a:lnTo>
                  <a:pt x="67" y="40"/>
                </a:lnTo>
                <a:lnTo>
                  <a:pt x="68" y="40"/>
                </a:lnTo>
                <a:lnTo>
                  <a:pt x="69" y="39"/>
                </a:lnTo>
                <a:lnTo>
                  <a:pt x="69" y="37"/>
                </a:lnTo>
                <a:lnTo>
                  <a:pt x="70" y="37"/>
                </a:lnTo>
                <a:lnTo>
                  <a:pt x="71" y="37"/>
                </a:lnTo>
                <a:lnTo>
                  <a:pt x="71" y="36"/>
                </a:lnTo>
                <a:lnTo>
                  <a:pt x="72" y="37"/>
                </a:lnTo>
                <a:lnTo>
                  <a:pt x="73" y="39"/>
                </a:lnTo>
                <a:lnTo>
                  <a:pt x="75" y="39"/>
                </a:lnTo>
                <a:lnTo>
                  <a:pt x="76" y="39"/>
                </a:lnTo>
                <a:lnTo>
                  <a:pt x="76" y="37"/>
                </a:lnTo>
                <a:lnTo>
                  <a:pt x="76" y="36"/>
                </a:lnTo>
                <a:lnTo>
                  <a:pt x="75" y="36"/>
                </a:lnTo>
                <a:lnTo>
                  <a:pt x="75" y="35"/>
                </a:lnTo>
                <a:lnTo>
                  <a:pt x="73" y="35"/>
                </a:lnTo>
                <a:lnTo>
                  <a:pt x="73" y="34"/>
                </a:lnTo>
                <a:lnTo>
                  <a:pt x="73" y="33"/>
                </a:lnTo>
                <a:lnTo>
                  <a:pt x="73" y="32"/>
                </a:lnTo>
                <a:lnTo>
                  <a:pt x="73" y="31"/>
                </a:lnTo>
                <a:lnTo>
                  <a:pt x="73" y="29"/>
                </a:lnTo>
                <a:lnTo>
                  <a:pt x="75" y="28"/>
                </a:lnTo>
                <a:lnTo>
                  <a:pt x="76" y="27"/>
                </a:lnTo>
                <a:lnTo>
                  <a:pt x="77" y="27"/>
                </a:lnTo>
                <a:lnTo>
                  <a:pt x="77" y="26"/>
                </a:lnTo>
                <a:lnTo>
                  <a:pt x="78" y="26"/>
                </a:lnTo>
                <a:lnTo>
                  <a:pt x="78" y="25"/>
                </a:lnTo>
                <a:lnTo>
                  <a:pt x="79" y="24"/>
                </a:lnTo>
                <a:lnTo>
                  <a:pt x="79" y="21"/>
                </a:lnTo>
                <a:lnTo>
                  <a:pt x="79" y="20"/>
                </a:lnTo>
                <a:lnTo>
                  <a:pt x="79" y="19"/>
                </a:lnTo>
                <a:lnTo>
                  <a:pt x="79" y="18"/>
                </a:lnTo>
                <a:lnTo>
                  <a:pt x="78" y="17"/>
                </a:lnTo>
                <a:lnTo>
                  <a:pt x="78" y="15"/>
                </a:lnTo>
                <a:lnTo>
                  <a:pt x="77" y="15"/>
                </a:lnTo>
                <a:lnTo>
                  <a:pt x="77" y="12"/>
                </a:lnTo>
                <a:lnTo>
                  <a:pt x="76" y="11"/>
                </a:lnTo>
                <a:lnTo>
                  <a:pt x="75" y="10"/>
                </a:lnTo>
                <a:lnTo>
                  <a:pt x="73" y="10"/>
                </a:lnTo>
                <a:lnTo>
                  <a:pt x="73" y="9"/>
                </a:lnTo>
                <a:lnTo>
                  <a:pt x="72" y="8"/>
                </a:lnTo>
                <a:lnTo>
                  <a:pt x="71" y="8"/>
                </a:lnTo>
                <a:lnTo>
                  <a:pt x="70" y="8"/>
                </a:lnTo>
                <a:lnTo>
                  <a:pt x="69" y="8"/>
                </a:lnTo>
                <a:lnTo>
                  <a:pt x="68" y="8"/>
                </a:lnTo>
                <a:lnTo>
                  <a:pt x="67" y="8"/>
                </a:lnTo>
                <a:lnTo>
                  <a:pt x="65" y="7"/>
                </a:lnTo>
                <a:lnTo>
                  <a:pt x="64" y="7"/>
                </a:lnTo>
                <a:lnTo>
                  <a:pt x="63" y="7"/>
                </a:lnTo>
                <a:lnTo>
                  <a:pt x="62" y="8"/>
                </a:lnTo>
                <a:lnTo>
                  <a:pt x="61" y="8"/>
                </a:lnTo>
                <a:lnTo>
                  <a:pt x="60" y="7"/>
                </a:lnTo>
                <a:lnTo>
                  <a:pt x="59" y="7"/>
                </a:lnTo>
                <a:lnTo>
                  <a:pt x="59" y="5"/>
                </a:lnTo>
                <a:lnTo>
                  <a:pt x="57" y="5"/>
                </a:lnTo>
                <a:lnTo>
                  <a:pt x="57" y="4"/>
                </a:lnTo>
                <a:lnTo>
                  <a:pt x="57" y="3"/>
                </a:lnTo>
                <a:lnTo>
                  <a:pt x="57" y="1"/>
                </a:lnTo>
                <a:lnTo>
                  <a:pt x="57" y="0"/>
                </a:lnTo>
                <a:lnTo>
                  <a:pt x="59" y="0"/>
                </a:lnTo>
                <a:lnTo>
                  <a:pt x="60" y="1"/>
                </a:lnTo>
                <a:lnTo>
                  <a:pt x="61" y="1"/>
                </a:lnTo>
                <a:close/>
              </a:path>
            </a:pathLst>
          </a:custGeom>
          <a:solidFill>
            <a:srgbClr val="E7C079"/>
          </a:solidFill>
          <a:ln w="3175">
            <a:solidFill>
              <a:schemeClr val="tx1">
                <a:lumMod val="95000"/>
                <a:lumOff val="5000"/>
              </a:schemeClr>
            </a:solidFill>
            <a:prstDash val="solid"/>
            <a:round/>
            <a:headEnd/>
            <a:tailEnd/>
          </a:ln>
          <a:effectLst/>
        </p:spPr>
        <p:txBody>
          <a:bodyPr/>
          <a:lstStyle/>
          <a:p>
            <a:endParaRPr lang="en-US" dirty="0"/>
          </a:p>
        </p:txBody>
      </p:sp>
      <p:sp>
        <p:nvSpPr>
          <p:cNvPr id="162" name="Freeform 141"/>
          <p:cNvSpPr>
            <a:spLocks/>
          </p:cNvSpPr>
          <p:nvPr/>
        </p:nvSpPr>
        <p:spPr bwMode="auto">
          <a:xfrm>
            <a:off x="4923350" y="2501599"/>
            <a:ext cx="871734" cy="549791"/>
          </a:xfrm>
          <a:custGeom>
            <a:avLst/>
            <a:gdLst>
              <a:gd name="T0" fmla="*/ 299 w 336"/>
              <a:gd name="T1" fmla="*/ 0 h 250"/>
              <a:gd name="T2" fmla="*/ 333 w 336"/>
              <a:gd name="T3" fmla="*/ 0 h 250"/>
              <a:gd name="T4" fmla="*/ 336 w 336"/>
              <a:gd name="T5" fmla="*/ 45 h 250"/>
              <a:gd name="T6" fmla="*/ 336 w 336"/>
              <a:gd name="T7" fmla="*/ 105 h 250"/>
              <a:gd name="T8" fmla="*/ 336 w 336"/>
              <a:gd name="T9" fmla="*/ 163 h 250"/>
              <a:gd name="T10" fmla="*/ 335 w 336"/>
              <a:gd name="T11" fmla="*/ 218 h 250"/>
              <a:gd name="T12" fmla="*/ 279 w 336"/>
              <a:gd name="T13" fmla="*/ 218 h 250"/>
              <a:gd name="T14" fmla="*/ 246 w 336"/>
              <a:gd name="T15" fmla="*/ 218 h 250"/>
              <a:gd name="T16" fmla="*/ 207 w 336"/>
              <a:gd name="T17" fmla="*/ 219 h 250"/>
              <a:gd name="T18" fmla="*/ 168 w 336"/>
              <a:gd name="T19" fmla="*/ 219 h 250"/>
              <a:gd name="T20" fmla="*/ 124 w 336"/>
              <a:gd name="T21" fmla="*/ 219 h 250"/>
              <a:gd name="T22" fmla="*/ 111 w 336"/>
              <a:gd name="T23" fmla="*/ 246 h 250"/>
              <a:gd name="T24" fmla="*/ 73 w 336"/>
              <a:gd name="T25" fmla="*/ 246 h 250"/>
              <a:gd name="T26" fmla="*/ 27 w 336"/>
              <a:gd name="T27" fmla="*/ 250 h 250"/>
              <a:gd name="T28" fmla="*/ 1 w 336"/>
              <a:gd name="T29" fmla="*/ 249 h 250"/>
              <a:gd name="T30" fmla="*/ 8 w 336"/>
              <a:gd name="T31" fmla="*/ 244 h 250"/>
              <a:gd name="T32" fmla="*/ 15 w 336"/>
              <a:gd name="T33" fmla="*/ 240 h 250"/>
              <a:gd name="T34" fmla="*/ 17 w 336"/>
              <a:gd name="T35" fmla="*/ 234 h 250"/>
              <a:gd name="T36" fmla="*/ 24 w 336"/>
              <a:gd name="T37" fmla="*/ 232 h 250"/>
              <a:gd name="T38" fmla="*/ 25 w 336"/>
              <a:gd name="T39" fmla="*/ 226 h 250"/>
              <a:gd name="T40" fmla="*/ 31 w 336"/>
              <a:gd name="T41" fmla="*/ 221 h 250"/>
              <a:gd name="T42" fmla="*/ 37 w 336"/>
              <a:gd name="T43" fmla="*/ 217 h 250"/>
              <a:gd name="T44" fmla="*/ 38 w 336"/>
              <a:gd name="T45" fmla="*/ 209 h 250"/>
              <a:gd name="T46" fmla="*/ 41 w 336"/>
              <a:gd name="T47" fmla="*/ 201 h 250"/>
              <a:gd name="T48" fmla="*/ 39 w 336"/>
              <a:gd name="T49" fmla="*/ 195 h 250"/>
              <a:gd name="T50" fmla="*/ 43 w 336"/>
              <a:gd name="T51" fmla="*/ 190 h 250"/>
              <a:gd name="T52" fmla="*/ 44 w 336"/>
              <a:gd name="T53" fmla="*/ 185 h 250"/>
              <a:gd name="T54" fmla="*/ 45 w 336"/>
              <a:gd name="T55" fmla="*/ 179 h 250"/>
              <a:gd name="T56" fmla="*/ 49 w 336"/>
              <a:gd name="T57" fmla="*/ 174 h 250"/>
              <a:gd name="T58" fmla="*/ 55 w 336"/>
              <a:gd name="T59" fmla="*/ 168 h 250"/>
              <a:gd name="T60" fmla="*/ 57 w 336"/>
              <a:gd name="T61" fmla="*/ 162 h 250"/>
              <a:gd name="T62" fmla="*/ 65 w 336"/>
              <a:gd name="T63" fmla="*/ 154 h 250"/>
              <a:gd name="T64" fmla="*/ 67 w 336"/>
              <a:gd name="T65" fmla="*/ 147 h 250"/>
              <a:gd name="T66" fmla="*/ 65 w 336"/>
              <a:gd name="T67" fmla="*/ 141 h 250"/>
              <a:gd name="T68" fmla="*/ 73 w 336"/>
              <a:gd name="T69" fmla="*/ 136 h 250"/>
              <a:gd name="T70" fmla="*/ 75 w 336"/>
              <a:gd name="T71" fmla="*/ 130 h 250"/>
              <a:gd name="T72" fmla="*/ 72 w 336"/>
              <a:gd name="T73" fmla="*/ 125 h 250"/>
              <a:gd name="T74" fmla="*/ 72 w 336"/>
              <a:gd name="T75" fmla="*/ 123 h 250"/>
              <a:gd name="T76" fmla="*/ 75 w 336"/>
              <a:gd name="T77" fmla="*/ 114 h 250"/>
              <a:gd name="T78" fmla="*/ 75 w 336"/>
              <a:gd name="T79" fmla="*/ 106 h 250"/>
              <a:gd name="T80" fmla="*/ 84 w 336"/>
              <a:gd name="T81" fmla="*/ 104 h 250"/>
              <a:gd name="T82" fmla="*/ 88 w 336"/>
              <a:gd name="T83" fmla="*/ 100 h 250"/>
              <a:gd name="T84" fmla="*/ 88 w 336"/>
              <a:gd name="T85" fmla="*/ 92 h 250"/>
              <a:gd name="T86" fmla="*/ 89 w 336"/>
              <a:gd name="T87" fmla="*/ 85 h 250"/>
              <a:gd name="T88" fmla="*/ 93 w 336"/>
              <a:gd name="T89" fmla="*/ 76 h 250"/>
              <a:gd name="T90" fmla="*/ 99 w 336"/>
              <a:gd name="T91" fmla="*/ 67 h 250"/>
              <a:gd name="T92" fmla="*/ 99 w 336"/>
              <a:gd name="T93" fmla="*/ 60 h 250"/>
              <a:gd name="T94" fmla="*/ 104 w 336"/>
              <a:gd name="T95" fmla="*/ 54 h 250"/>
              <a:gd name="T96" fmla="*/ 111 w 336"/>
              <a:gd name="T97" fmla="*/ 52 h 250"/>
              <a:gd name="T98" fmla="*/ 113 w 336"/>
              <a:gd name="T99" fmla="*/ 44 h 250"/>
              <a:gd name="T100" fmla="*/ 116 w 336"/>
              <a:gd name="T101" fmla="*/ 35 h 250"/>
              <a:gd name="T102" fmla="*/ 120 w 336"/>
              <a:gd name="T103" fmla="*/ 29 h 250"/>
              <a:gd name="T104" fmla="*/ 126 w 336"/>
              <a:gd name="T105" fmla="*/ 20 h 250"/>
              <a:gd name="T106" fmla="*/ 131 w 336"/>
              <a:gd name="T107" fmla="*/ 17 h 250"/>
              <a:gd name="T108" fmla="*/ 132 w 336"/>
              <a:gd name="T109" fmla="*/ 12 h 250"/>
              <a:gd name="T110" fmla="*/ 136 w 336"/>
              <a:gd name="T111" fmla="*/ 5 h 250"/>
              <a:gd name="T112" fmla="*/ 155 w 336"/>
              <a:gd name="T113" fmla="*/ 1 h 250"/>
              <a:gd name="T114" fmla="*/ 193 w 336"/>
              <a:gd name="T115" fmla="*/ 1 h 250"/>
              <a:gd name="T116" fmla="*/ 233 w 336"/>
              <a:gd name="T117" fmla="*/ 1 h 25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36" h="250">
                <a:moveTo>
                  <a:pt x="265" y="0"/>
                </a:moveTo>
                <a:lnTo>
                  <a:pt x="268" y="0"/>
                </a:lnTo>
                <a:lnTo>
                  <a:pt x="276" y="0"/>
                </a:lnTo>
                <a:lnTo>
                  <a:pt x="279" y="0"/>
                </a:lnTo>
                <a:lnTo>
                  <a:pt x="280" y="0"/>
                </a:lnTo>
                <a:lnTo>
                  <a:pt x="288" y="0"/>
                </a:lnTo>
                <a:lnTo>
                  <a:pt x="289" y="0"/>
                </a:lnTo>
                <a:lnTo>
                  <a:pt x="291" y="0"/>
                </a:lnTo>
                <a:lnTo>
                  <a:pt x="293" y="0"/>
                </a:lnTo>
                <a:lnTo>
                  <a:pt x="294" y="0"/>
                </a:lnTo>
                <a:lnTo>
                  <a:pt x="295" y="0"/>
                </a:lnTo>
                <a:lnTo>
                  <a:pt x="299" y="0"/>
                </a:lnTo>
                <a:lnTo>
                  <a:pt x="300" y="0"/>
                </a:lnTo>
                <a:lnTo>
                  <a:pt x="303" y="0"/>
                </a:lnTo>
                <a:lnTo>
                  <a:pt x="307" y="0"/>
                </a:lnTo>
                <a:lnTo>
                  <a:pt x="310" y="0"/>
                </a:lnTo>
                <a:lnTo>
                  <a:pt x="312" y="0"/>
                </a:lnTo>
                <a:lnTo>
                  <a:pt x="313" y="0"/>
                </a:lnTo>
                <a:lnTo>
                  <a:pt x="319" y="0"/>
                </a:lnTo>
                <a:lnTo>
                  <a:pt x="320" y="0"/>
                </a:lnTo>
                <a:lnTo>
                  <a:pt x="323" y="0"/>
                </a:lnTo>
                <a:lnTo>
                  <a:pt x="324" y="0"/>
                </a:lnTo>
                <a:lnTo>
                  <a:pt x="328" y="0"/>
                </a:lnTo>
                <a:lnTo>
                  <a:pt x="333" y="0"/>
                </a:lnTo>
                <a:lnTo>
                  <a:pt x="334" y="0"/>
                </a:lnTo>
                <a:lnTo>
                  <a:pt x="336" y="0"/>
                </a:lnTo>
                <a:lnTo>
                  <a:pt x="336" y="3"/>
                </a:lnTo>
                <a:lnTo>
                  <a:pt x="336" y="4"/>
                </a:lnTo>
                <a:lnTo>
                  <a:pt x="336" y="8"/>
                </a:lnTo>
                <a:lnTo>
                  <a:pt x="336" y="10"/>
                </a:lnTo>
                <a:lnTo>
                  <a:pt x="336" y="11"/>
                </a:lnTo>
                <a:lnTo>
                  <a:pt x="336" y="17"/>
                </a:lnTo>
                <a:lnTo>
                  <a:pt x="336" y="20"/>
                </a:lnTo>
                <a:lnTo>
                  <a:pt x="336" y="22"/>
                </a:lnTo>
                <a:lnTo>
                  <a:pt x="336" y="40"/>
                </a:lnTo>
                <a:lnTo>
                  <a:pt x="336" y="45"/>
                </a:lnTo>
                <a:lnTo>
                  <a:pt x="336" y="53"/>
                </a:lnTo>
                <a:lnTo>
                  <a:pt x="336" y="61"/>
                </a:lnTo>
                <a:lnTo>
                  <a:pt x="336" y="64"/>
                </a:lnTo>
                <a:lnTo>
                  <a:pt x="336" y="70"/>
                </a:lnTo>
                <a:lnTo>
                  <a:pt x="336" y="78"/>
                </a:lnTo>
                <a:lnTo>
                  <a:pt x="336" y="84"/>
                </a:lnTo>
                <a:lnTo>
                  <a:pt x="336" y="85"/>
                </a:lnTo>
                <a:lnTo>
                  <a:pt x="336" y="86"/>
                </a:lnTo>
                <a:lnTo>
                  <a:pt x="336" y="91"/>
                </a:lnTo>
                <a:lnTo>
                  <a:pt x="336" y="94"/>
                </a:lnTo>
                <a:lnTo>
                  <a:pt x="336" y="99"/>
                </a:lnTo>
                <a:lnTo>
                  <a:pt x="336" y="105"/>
                </a:lnTo>
                <a:lnTo>
                  <a:pt x="336" y="106"/>
                </a:lnTo>
                <a:lnTo>
                  <a:pt x="336" y="108"/>
                </a:lnTo>
                <a:lnTo>
                  <a:pt x="336" y="110"/>
                </a:lnTo>
                <a:lnTo>
                  <a:pt x="336" y="113"/>
                </a:lnTo>
                <a:lnTo>
                  <a:pt x="336" y="118"/>
                </a:lnTo>
                <a:lnTo>
                  <a:pt x="336" y="129"/>
                </a:lnTo>
                <a:lnTo>
                  <a:pt x="336" y="136"/>
                </a:lnTo>
                <a:lnTo>
                  <a:pt x="336" y="148"/>
                </a:lnTo>
                <a:lnTo>
                  <a:pt x="336" y="152"/>
                </a:lnTo>
                <a:lnTo>
                  <a:pt x="336" y="155"/>
                </a:lnTo>
                <a:lnTo>
                  <a:pt x="336" y="160"/>
                </a:lnTo>
                <a:lnTo>
                  <a:pt x="336" y="163"/>
                </a:lnTo>
                <a:lnTo>
                  <a:pt x="336" y="164"/>
                </a:lnTo>
                <a:lnTo>
                  <a:pt x="336" y="168"/>
                </a:lnTo>
                <a:lnTo>
                  <a:pt x="336" y="176"/>
                </a:lnTo>
                <a:lnTo>
                  <a:pt x="336" y="185"/>
                </a:lnTo>
                <a:lnTo>
                  <a:pt x="336" y="194"/>
                </a:lnTo>
                <a:lnTo>
                  <a:pt x="336" y="196"/>
                </a:lnTo>
                <a:lnTo>
                  <a:pt x="336" y="197"/>
                </a:lnTo>
                <a:lnTo>
                  <a:pt x="336" y="204"/>
                </a:lnTo>
                <a:lnTo>
                  <a:pt x="336" y="206"/>
                </a:lnTo>
                <a:lnTo>
                  <a:pt x="336" y="217"/>
                </a:lnTo>
                <a:lnTo>
                  <a:pt x="336" y="218"/>
                </a:lnTo>
                <a:lnTo>
                  <a:pt x="335" y="218"/>
                </a:lnTo>
                <a:lnTo>
                  <a:pt x="326" y="218"/>
                </a:lnTo>
                <a:lnTo>
                  <a:pt x="320" y="218"/>
                </a:lnTo>
                <a:lnTo>
                  <a:pt x="319" y="218"/>
                </a:lnTo>
                <a:lnTo>
                  <a:pt x="310" y="218"/>
                </a:lnTo>
                <a:lnTo>
                  <a:pt x="308" y="218"/>
                </a:lnTo>
                <a:lnTo>
                  <a:pt x="307" y="218"/>
                </a:lnTo>
                <a:lnTo>
                  <a:pt x="305" y="218"/>
                </a:lnTo>
                <a:lnTo>
                  <a:pt x="295" y="218"/>
                </a:lnTo>
                <a:lnTo>
                  <a:pt x="285" y="218"/>
                </a:lnTo>
                <a:lnTo>
                  <a:pt x="281" y="218"/>
                </a:lnTo>
                <a:lnTo>
                  <a:pt x="280" y="218"/>
                </a:lnTo>
                <a:lnTo>
                  <a:pt x="279" y="218"/>
                </a:lnTo>
                <a:lnTo>
                  <a:pt x="277" y="218"/>
                </a:lnTo>
                <a:lnTo>
                  <a:pt x="271" y="218"/>
                </a:lnTo>
                <a:lnTo>
                  <a:pt x="269" y="218"/>
                </a:lnTo>
                <a:lnTo>
                  <a:pt x="267" y="218"/>
                </a:lnTo>
                <a:lnTo>
                  <a:pt x="265" y="218"/>
                </a:lnTo>
                <a:lnTo>
                  <a:pt x="263" y="218"/>
                </a:lnTo>
                <a:lnTo>
                  <a:pt x="262" y="218"/>
                </a:lnTo>
                <a:lnTo>
                  <a:pt x="261" y="218"/>
                </a:lnTo>
                <a:lnTo>
                  <a:pt x="256" y="218"/>
                </a:lnTo>
                <a:lnTo>
                  <a:pt x="248" y="218"/>
                </a:lnTo>
                <a:lnTo>
                  <a:pt x="247" y="218"/>
                </a:lnTo>
                <a:lnTo>
                  <a:pt x="246" y="218"/>
                </a:lnTo>
                <a:lnTo>
                  <a:pt x="244" y="218"/>
                </a:lnTo>
                <a:lnTo>
                  <a:pt x="243" y="218"/>
                </a:lnTo>
                <a:lnTo>
                  <a:pt x="235" y="218"/>
                </a:lnTo>
                <a:lnTo>
                  <a:pt x="232" y="218"/>
                </a:lnTo>
                <a:lnTo>
                  <a:pt x="229" y="218"/>
                </a:lnTo>
                <a:lnTo>
                  <a:pt x="228" y="218"/>
                </a:lnTo>
                <a:lnTo>
                  <a:pt x="217" y="219"/>
                </a:lnTo>
                <a:lnTo>
                  <a:pt x="216" y="219"/>
                </a:lnTo>
                <a:lnTo>
                  <a:pt x="214" y="219"/>
                </a:lnTo>
                <a:lnTo>
                  <a:pt x="212" y="219"/>
                </a:lnTo>
                <a:lnTo>
                  <a:pt x="208" y="219"/>
                </a:lnTo>
                <a:lnTo>
                  <a:pt x="207" y="219"/>
                </a:lnTo>
                <a:lnTo>
                  <a:pt x="206" y="219"/>
                </a:lnTo>
                <a:lnTo>
                  <a:pt x="203" y="219"/>
                </a:lnTo>
                <a:lnTo>
                  <a:pt x="201" y="219"/>
                </a:lnTo>
                <a:lnTo>
                  <a:pt x="196" y="219"/>
                </a:lnTo>
                <a:lnTo>
                  <a:pt x="193" y="219"/>
                </a:lnTo>
                <a:lnTo>
                  <a:pt x="189" y="219"/>
                </a:lnTo>
                <a:lnTo>
                  <a:pt x="183" y="219"/>
                </a:lnTo>
                <a:lnTo>
                  <a:pt x="179" y="219"/>
                </a:lnTo>
                <a:lnTo>
                  <a:pt x="177" y="219"/>
                </a:lnTo>
                <a:lnTo>
                  <a:pt x="175" y="219"/>
                </a:lnTo>
                <a:lnTo>
                  <a:pt x="171" y="219"/>
                </a:lnTo>
                <a:lnTo>
                  <a:pt x="168" y="219"/>
                </a:lnTo>
                <a:lnTo>
                  <a:pt x="167" y="219"/>
                </a:lnTo>
                <a:lnTo>
                  <a:pt x="161" y="219"/>
                </a:lnTo>
                <a:lnTo>
                  <a:pt x="160" y="219"/>
                </a:lnTo>
                <a:lnTo>
                  <a:pt x="158" y="219"/>
                </a:lnTo>
                <a:lnTo>
                  <a:pt x="156" y="219"/>
                </a:lnTo>
                <a:lnTo>
                  <a:pt x="151" y="219"/>
                </a:lnTo>
                <a:lnTo>
                  <a:pt x="149" y="219"/>
                </a:lnTo>
                <a:lnTo>
                  <a:pt x="148" y="219"/>
                </a:lnTo>
                <a:lnTo>
                  <a:pt x="142" y="219"/>
                </a:lnTo>
                <a:lnTo>
                  <a:pt x="137" y="219"/>
                </a:lnTo>
                <a:lnTo>
                  <a:pt x="125" y="219"/>
                </a:lnTo>
                <a:lnTo>
                  <a:pt x="124" y="219"/>
                </a:lnTo>
                <a:lnTo>
                  <a:pt x="123" y="219"/>
                </a:lnTo>
                <a:lnTo>
                  <a:pt x="123" y="220"/>
                </a:lnTo>
                <a:lnTo>
                  <a:pt x="123" y="221"/>
                </a:lnTo>
                <a:lnTo>
                  <a:pt x="123" y="224"/>
                </a:lnTo>
                <a:lnTo>
                  <a:pt x="123" y="227"/>
                </a:lnTo>
                <a:lnTo>
                  <a:pt x="123" y="235"/>
                </a:lnTo>
                <a:lnTo>
                  <a:pt x="123" y="240"/>
                </a:lnTo>
                <a:lnTo>
                  <a:pt x="123" y="244"/>
                </a:lnTo>
                <a:lnTo>
                  <a:pt x="123" y="246"/>
                </a:lnTo>
                <a:lnTo>
                  <a:pt x="119" y="246"/>
                </a:lnTo>
                <a:lnTo>
                  <a:pt x="112" y="246"/>
                </a:lnTo>
                <a:lnTo>
                  <a:pt x="111" y="246"/>
                </a:lnTo>
                <a:lnTo>
                  <a:pt x="107" y="246"/>
                </a:lnTo>
                <a:lnTo>
                  <a:pt x="103" y="246"/>
                </a:lnTo>
                <a:lnTo>
                  <a:pt x="101" y="246"/>
                </a:lnTo>
                <a:lnTo>
                  <a:pt x="100" y="246"/>
                </a:lnTo>
                <a:lnTo>
                  <a:pt x="99" y="246"/>
                </a:lnTo>
                <a:lnTo>
                  <a:pt x="94" y="246"/>
                </a:lnTo>
                <a:lnTo>
                  <a:pt x="87" y="246"/>
                </a:lnTo>
                <a:lnTo>
                  <a:pt x="85" y="246"/>
                </a:lnTo>
                <a:lnTo>
                  <a:pt x="78" y="246"/>
                </a:lnTo>
                <a:lnTo>
                  <a:pt x="77" y="246"/>
                </a:lnTo>
                <a:lnTo>
                  <a:pt x="76" y="246"/>
                </a:lnTo>
                <a:lnTo>
                  <a:pt x="73" y="246"/>
                </a:lnTo>
                <a:lnTo>
                  <a:pt x="65" y="246"/>
                </a:lnTo>
                <a:lnTo>
                  <a:pt x="67" y="250"/>
                </a:lnTo>
                <a:lnTo>
                  <a:pt x="63" y="250"/>
                </a:lnTo>
                <a:lnTo>
                  <a:pt x="60" y="250"/>
                </a:lnTo>
                <a:lnTo>
                  <a:pt x="56" y="250"/>
                </a:lnTo>
                <a:lnTo>
                  <a:pt x="53" y="250"/>
                </a:lnTo>
                <a:lnTo>
                  <a:pt x="51" y="250"/>
                </a:lnTo>
                <a:lnTo>
                  <a:pt x="48" y="250"/>
                </a:lnTo>
                <a:lnTo>
                  <a:pt x="44" y="250"/>
                </a:lnTo>
                <a:lnTo>
                  <a:pt x="33" y="250"/>
                </a:lnTo>
                <a:lnTo>
                  <a:pt x="31" y="250"/>
                </a:lnTo>
                <a:lnTo>
                  <a:pt x="27" y="250"/>
                </a:lnTo>
                <a:lnTo>
                  <a:pt x="20" y="250"/>
                </a:lnTo>
                <a:lnTo>
                  <a:pt x="19" y="250"/>
                </a:lnTo>
                <a:lnTo>
                  <a:pt x="17" y="250"/>
                </a:lnTo>
                <a:lnTo>
                  <a:pt x="15" y="250"/>
                </a:lnTo>
                <a:lnTo>
                  <a:pt x="14" y="250"/>
                </a:lnTo>
                <a:lnTo>
                  <a:pt x="12" y="250"/>
                </a:lnTo>
                <a:lnTo>
                  <a:pt x="8" y="250"/>
                </a:lnTo>
                <a:lnTo>
                  <a:pt x="4" y="250"/>
                </a:lnTo>
                <a:lnTo>
                  <a:pt x="1" y="250"/>
                </a:lnTo>
                <a:lnTo>
                  <a:pt x="0" y="250"/>
                </a:lnTo>
                <a:lnTo>
                  <a:pt x="0" y="249"/>
                </a:lnTo>
                <a:lnTo>
                  <a:pt x="1" y="249"/>
                </a:lnTo>
                <a:lnTo>
                  <a:pt x="3" y="249"/>
                </a:lnTo>
                <a:lnTo>
                  <a:pt x="3" y="248"/>
                </a:lnTo>
                <a:lnTo>
                  <a:pt x="3" y="246"/>
                </a:lnTo>
                <a:lnTo>
                  <a:pt x="4" y="246"/>
                </a:lnTo>
                <a:lnTo>
                  <a:pt x="4" y="245"/>
                </a:lnTo>
                <a:lnTo>
                  <a:pt x="4" y="244"/>
                </a:lnTo>
                <a:lnTo>
                  <a:pt x="5" y="244"/>
                </a:lnTo>
                <a:lnTo>
                  <a:pt x="5" y="243"/>
                </a:lnTo>
                <a:lnTo>
                  <a:pt x="6" y="243"/>
                </a:lnTo>
                <a:lnTo>
                  <a:pt x="7" y="243"/>
                </a:lnTo>
                <a:lnTo>
                  <a:pt x="7" y="244"/>
                </a:lnTo>
                <a:lnTo>
                  <a:pt x="8" y="244"/>
                </a:lnTo>
                <a:lnTo>
                  <a:pt x="8" y="243"/>
                </a:lnTo>
                <a:lnTo>
                  <a:pt x="9" y="243"/>
                </a:lnTo>
                <a:lnTo>
                  <a:pt x="11" y="243"/>
                </a:lnTo>
                <a:lnTo>
                  <a:pt x="12" y="243"/>
                </a:lnTo>
                <a:lnTo>
                  <a:pt x="12" y="242"/>
                </a:lnTo>
                <a:lnTo>
                  <a:pt x="13" y="242"/>
                </a:lnTo>
                <a:lnTo>
                  <a:pt x="14" y="242"/>
                </a:lnTo>
                <a:lnTo>
                  <a:pt x="14" y="241"/>
                </a:lnTo>
                <a:lnTo>
                  <a:pt x="13" y="241"/>
                </a:lnTo>
                <a:lnTo>
                  <a:pt x="13" y="240"/>
                </a:lnTo>
                <a:lnTo>
                  <a:pt x="14" y="240"/>
                </a:lnTo>
                <a:lnTo>
                  <a:pt x="15" y="240"/>
                </a:lnTo>
                <a:lnTo>
                  <a:pt x="16" y="240"/>
                </a:lnTo>
                <a:lnTo>
                  <a:pt x="16" y="241"/>
                </a:lnTo>
                <a:lnTo>
                  <a:pt x="16" y="240"/>
                </a:lnTo>
                <a:lnTo>
                  <a:pt x="17" y="240"/>
                </a:lnTo>
                <a:lnTo>
                  <a:pt x="17" y="238"/>
                </a:lnTo>
                <a:lnTo>
                  <a:pt x="17" y="237"/>
                </a:lnTo>
                <a:lnTo>
                  <a:pt x="16" y="237"/>
                </a:lnTo>
                <a:lnTo>
                  <a:pt x="16" y="236"/>
                </a:lnTo>
                <a:lnTo>
                  <a:pt x="15" y="236"/>
                </a:lnTo>
                <a:lnTo>
                  <a:pt x="15" y="235"/>
                </a:lnTo>
                <a:lnTo>
                  <a:pt x="16" y="234"/>
                </a:lnTo>
                <a:lnTo>
                  <a:pt x="17" y="234"/>
                </a:lnTo>
                <a:lnTo>
                  <a:pt x="17" y="233"/>
                </a:lnTo>
                <a:lnTo>
                  <a:pt x="19" y="233"/>
                </a:lnTo>
                <a:lnTo>
                  <a:pt x="20" y="233"/>
                </a:lnTo>
                <a:lnTo>
                  <a:pt x="20" y="232"/>
                </a:lnTo>
                <a:lnTo>
                  <a:pt x="21" y="232"/>
                </a:lnTo>
                <a:lnTo>
                  <a:pt x="21" y="233"/>
                </a:lnTo>
                <a:lnTo>
                  <a:pt x="22" y="233"/>
                </a:lnTo>
                <a:lnTo>
                  <a:pt x="22" y="232"/>
                </a:lnTo>
                <a:lnTo>
                  <a:pt x="22" y="230"/>
                </a:lnTo>
                <a:lnTo>
                  <a:pt x="23" y="230"/>
                </a:lnTo>
                <a:lnTo>
                  <a:pt x="23" y="232"/>
                </a:lnTo>
                <a:lnTo>
                  <a:pt x="24" y="232"/>
                </a:lnTo>
                <a:lnTo>
                  <a:pt x="24" y="230"/>
                </a:lnTo>
                <a:lnTo>
                  <a:pt x="25" y="230"/>
                </a:lnTo>
                <a:lnTo>
                  <a:pt x="25" y="229"/>
                </a:lnTo>
                <a:lnTo>
                  <a:pt x="24" y="229"/>
                </a:lnTo>
                <a:lnTo>
                  <a:pt x="25" y="229"/>
                </a:lnTo>
                <a:lnTo>
                  <a:pt x="25" y="228"/>
                </a:lnTo>
                <a:lnTo>
                  <a:pt x="27" y="228"/>
                </a:lnTo>
                <a:lnTo>
                  <a:pt x="27" y="227"/>
                </a:lnTo>
                <a:lnTo>
                  <a:pt x="27" y="226"/>
                </a:lnTo>
                <a:lnTo>
                  <a:pt x="27" y="227"/>
                </a:lnTo>
                <a:lnTo>
                  <a:pt x="27" y="226"/>
                </a:lnTo>
                <a:lnTo>
                  <a:pt x="25" y="226"/>
                </a:lnTo>
                <a:lnTo>
                  <a:pt x="25" y="225"/>
                </a:lnTo>
                <a:lnTo>
                  <a:pt x="25" y="224"/>
                </a:lnTo>
                <a:lnTo>
                  <a:pt x="27" y="224"/>
                </a:lnTo>
                <a:lnTo>
                  <a:pt x="28" y="224"/>
                </a:lnTo>
                <a:lnTo>
                  <a:pt x="27" y="222"/>
                </a:lnTo>
                <a:lnTo>
                  <a:pt x="27" y="221"/>
                </a:lnTo>
                <a:lnTo>
                  <a:pt x="27" y="222"/>
                </a:lnTo>
                <a:lnTo>
                  <a:pt x="28" y="222"/>
                </a:lnTo>
                <a:lnTo>
                  <a:pt x="28" y="221"/>
                </a:lnTo>
                <a:lnTo>
                  <a:pt x="29" y="221"/>
                </a:lnTo>
                <a:lnTo>
                  <a:pt x="30" y="221"/>
                </a:lnTo>
                <a:lnTo>
                  <a:pt x="31" y="221"/>
                </a:lnTo>
                <a:lnTo>
                  <a:pt x="32" y="221"/>
                </a:lnTo>
                <a:lnTo>
                  <a:pt x="32" y="220"/>
                </a:lnTo>
                <a:lnTo>
                  <a:pt x="33" y="220"/>
                </a:lnTo>
                <a:lnTo>
                  <a:pt x="35" y="219"/>
                </a:lnTo>
                <a:lnTo>
                  <a:pt x="36" y="219"/>
                </a:lnTo>
                <a:lnTo>
                  <a:pt x="36" y="218"/>
                </a:lnTo>
                <a:lnTo>
                  <a:pt x="36" y="217"/>
                </a:lnTo>
                <a:lnTo>
                  <a:pt x="36" y="218"/>
                </a:lnTo>
                <a:lnTo>
                  <a:pt x="37" y="218"/>
                </a:lnTo>
                <a:lnTo>
                  <a:pt x="37" y="217"/>
                </a:lnTo>
                <a:lnTo>
                  <a:pt x="36" y="217"/>
                </a:lnTo>
                <a:lnTo>
                  <a:pt x="37" y="217"/>
                </a:lnTo>
                <a:lnTo>
                  <a:pt x="37" y="216"/>
                </a:lnTo>
                <a:lnTo>
                  <a:pt x="36" y="216"/>
                </a:lnTo>
                <a:lnTo>
                  <a:pt x="37" y="216"/>
                </a:lnTo>
                <a:lnTo>
                  <a:pt x="37" y="214"/>
                </a:lnTo>
                <a:lnTo>
                  <a:pt x="36" y="214"/>
                </a:lnTo>
                <a:lnTo>
                  <a:pt x="36" y="213"/>
                </a:lnTo>
                <a:lnTo>
                  <a:pt x="36" y="212"/>
                </a:lnTo>
                <a:lnTo>
                  <a:pt x="36" y="211"/>
                </a:lnTo>
                <a:lnTo>
                  <a:pt x="36" y="210"/>
                </a:lnTo>
                <a:lnTo>
                  <a:pt x="37" y="210"/>
                </a:lnTo>
                <a:lnTo>
                  <a:pt x="38" y="210"/>
                </a:lnTo>
                <a:lnTo>
                  <a:pt x="38" y="209"/>
                </a:lnTo>
                <a:lnTo>
                  <a:pt x="39" y="209"/>
                </a:lnTo>
                <a:lnTo>
                  <a:pt x="38" y="209"/>
                </a:lnTo>
                <a:lnTo>
                  <a:pt x="37" y="209"/>
                </a:lnTo>
                <a:lnTo>
                  <a:pt x="38" y="209"/>
                </a:lnTo>
                <a:lnTo>
                  <a:pt x="38" y="208"/>
                </a:lnTo>
                <a:lnTo>
                  <a:pt x="37" y="208"/>
                </a:lnTo>
                <a:lnTo>
                  <a:pt x="38" y="206"/>
                </a:lnTo>
                <a:lnTo>
                  <a:pt x="38" y="205"/>
                </a:lnTo>
                <a:lnTo>
                  <a:pt x="39" y="204"/>
                </a:lnTo>
                <a:lnTo>
                  <a:pt x="39" y="203"/>
                </a:lnTo>
                <a:lnTo>
                  <a:pt x="40" y="202"/>
                </a:lnTo>
                <a:lnTo>
                  <a:pt x="41" y="201"/>
                </a:lnTo>
                <a:lnTo>
                  <a:pt x="40" y="201"/>
                </a:lnTo>
                <a:lnTo>
                  <a:pt x="40" y="200"/>
                </a:lnTo>
                <a:lnTo>
                  <a:pt x="39" y="200"/>
                </a:lnTo>
                <a:lnTo>
                  <a:pt x="39" y="201"/>
                </a:lnTo>
                <a:lnTo>
                  <a:pt x="38" y="201"/>
                </a:lnTo>
                <a:lnTo>
                  <a:pt x="38" y="200"/>
                </a:lnTo>
                <a:lnTo>
                  <a:pt x="38" y="198"/>
                </a:lnTo>
                <a:lnTo>
                  <a:pt x="38" y="197"/>
                </a:lnTo>
                <a:lnTo>
                  <a:pt x="39" y="198"/>
                </a:lnTo>
                <a:lnTo>
                  <a:pt x="39" y="197"/>
                </a:lnTo>
                <a:lnTo>
                  <a:pt x="39" y="196"/>
                </a:lnTo>
                <a:lnTo>
                  <a:pt x="39" y="195"/>
                </a:lnTo>
                <a:lnTo>
                  <a:pt x="40" y="195"/>
                </a:lnTo>
                <a:lnTo>
                  <a:pt x="40" y="194"/>
                </a:lnTo>
                <a:lnTo>
                  <a:pt x="41" y="194"/>
                </a:lnTo>
                <a:lnTo>
                  <a:pt x="41" y="193"/>
                </a:lnTo>
                <a:lnTo>
                  <a:pt x="43" y="194"/>
                </a:lnTo>
                <a:lnTo>
                  <a:pt x="43" y="193"/>
                </a:lnTo>
                <a:lnTo>
                  <a:pt x="44" y="193"/>
                </a:lnTo>
                <a:lnTo>
                  <a:pt x="43" y="193"/>
                </a:lnTo>
                <a:lnTo>
                  <a:pt x="43" y="192"/>
                </a:lnTo>
                <a:lnTo>
                  <a:pt x="44" y="192"/>
                </a:lnTo>
                <a:lnTo>
                  <a:pt x="43" y="192"/>
                </a:lnTo>
                <a:lnTo>
                  <a:pt x="43" y="190"/>
                </a:lnTo>
                <a:lnTo>
                  <a:pt x="43" y="189"/>
                </a:lnTo>
                <a:lnTo>
                  <a:pt x="41" y="189"/>
                </a:lnTo>
                <a:lnTo>
                  <a:pt x="41" y="188"/>
                </a:lnTo>
                <a:lnTo>
                  <a:pt x="41" y="187"/>
                </a:lnTo>
                <a:lnTo>
                  <a:pt x="43" y="187"/>
                </a:lnTo>
                <a:lnTo>
                  <a:pt x="43" y="186"/>
                </a:lnTo>
                <a:lnTo>
                  <a:pt x="41" y="186"/>
                </a:lnTo>
                <a:lnTo>
                  <a:pt x="43" y="186"/>
                </a:lnTo>
                <a:lnTo>
                  <a:pt x="43" y="185"/>
                </a:lnTo>
                <a:lnTo>
                  <a:pt x="43" y="186"/>
                </a:lnTo>
                <a:lnTo>
                  <a:pt x="43" y="185"/>
                </a:lnTo>
                <a:lnTo>
                  <a:pt x="44" y="185"/>
                </a:lnTo>
                <a:lnTo>
                  <a:pt x="43" y="185"/>
                </a:lnTo>
                <a:lnTo>
                  <a:pt x="44" y="185"/>
                </a:lnTo>
                <a:lnTo>
                  <a:pt x="44" y="184"/>
                </a:lnTo>
                <a:lnTo>
                  <a:pt x="44" y="182"/>
                </a:lnTo>
                <a:lnTo>
                  <a:pt x="44" y="184"/>
                </a:lnTo>
                <a:lnTo>
                  <a:pt x="45" y="184"/>
                </a:lnTo>
                <a:lnTo>
                  <a:pt x="45" y="182"/>
                </a:lnTo>
                <a:lnTo>
                  <a:pt x="46" y="182"/>
                </a:lnTo>
                <a:lnTo>
                  <a:pt x="46" y="181"/>
                </a:lnTo>
                <a:lnTo>
                  <a:pt x="46" y="180"/>
                </a:lnTo>
                <a:lnTo>
                  <a:pt x="46" y="179"/>
                </a:lnTo>
                <a:lnTo>
                  <a:pt x="45" y="179"/>
                </a:lnTo>
                <a:lnTo>
                  <a:pt x="45" y="178"/>
                </a:lnTo>
                <a:lnTo>
                  <a:pt x="45" y="177"/>
                </a:lnTo>
                <a:lnTo>
                  <a:pt x="46" y="177"/>
                </a:lnTo>
                <a:lnTo>
                  <a:pt x="46" y="176"/>
                </a:lnTo>
                <a:lnTo>
                  <a:pt x="47" y="176"/>
                </a:lnTo>
                <a:lnTo>
                  <a:pt x="48" y="176"/>
                </a:lnTo>
                <a:lnTo>
                  <a:pt x="47" y="176"/>
                </a:lnTo>
                <a:lnTo>
                  <a:pt x="47" y="174"/>
                </a:lnTo>
                <a:lnTo>
                  <a:pt x="48" y="174"/>
                </a:lnTo>
                <a:lnTo>
                  <a:pt x="48" y="176"/>
                </a:lnTo>
                <a:lnTo>
                  <a:pt x="48" y="174"/>
                </a:lnTo>
                <a:lnTo>
                  <a:pt x="49" y="174"/>
                </a:lnTo>
                <a:lnTo>
                  <a:pt x="49" y="173"/>
                </a:lnTo>
                <a:lnTo>
                  <a:pt x="51" y="173"/>
                </a:lnTo>
                <a:lnTo>
                  <a:pt x="51" y="172"/>
                </a:lnTo>
                <a:lnTo>
                  <a:pt x="52" y="172"/>
                </a:lnTo>
                <a:lnTo>
                  <a:pt x="52" y="171"/>
                </a:lnTo>
                <a:lnTo>
                  <a:pt x="52" y="170"/>
                </a:lnTo>
                <a:lnTo>
                  <a:pt x="53" y="170"/>
                </a:lnTo>
                <a:lnTo>
                  <a:pt x="54" y="169"/>
                </a:lnTo>
                <a:lnTo>
                  <a:pt x="55" y="169"/>
                </a:lnTo>
                <a:lnTo>
                  <a:pt x="55" y="168"/>
                </a:lnTo>
                <a:lnTo>
                  <a:pt x="54" y="168"/>
                </a:lnTo>
                <a:lnTo>
                  <a:pt x="55" y="168"/>
                </a:lnTo>
                <a:lnTo>
                  <a:pt x="55" y="166"/>
                </a:lnTo>
                <a:lnTo>
                  <a:pt x="55" y="168"/>
                </a:lnTo>
                <a:lnTo>
                  <a:pt x="56" y="168"/>
                </a:lnTo>
                <a:lnTo>
                  <a:pt x="56" y="166"/>
                </a:lnTo>
                <a:lnTo>
                  <a:pt x="57" y="165"/>
                </a:lnTo>
                <a:lnTo>
                  <a:pt x="57" y="164"/>
                </a:lnTo>
                <a:lnTo>
                  <a:pt x="57" y="165"/>
                </a:lnTo>
                <a:lnTo>
                  <a:pt x="56" y="165"/>
                </a:lnTo>
                <a:lnTo>
                  <a:pt x="56" y="164"/>
                </a:lnTo>
                <a:lnTo>
                  <a:pt x="57" y="164"/>
                </a:lnTo>
                <a:lnTo>
                  <a:pt x="57" y="163"/>
                </a:lnTo>
                <a:lnTo>
                  <a:pt x="57" y="162"/>
                </a:lnTo>
                <a:lnTo>
                  <a:pt x="59" y="162"/>
                </a:lnTo>
                <a:lnTo>
                  <a:pt x="60" y="161"/>
                </a:lnTo>
                <a:lnTo>
                  <a:pt x="60" y="160"/>
                </a:lnTo>
                <a:lnTo>
                  <a:pt x="61" y="158"/>
                </a:lnTo>
                <a:lnTo>
                  <a:pt x="62" y="158"/>
                </a:lnTo>
                <a:lnTo>
                  <a:pt x="62" y="157"/>
                </a:lnTo>
                <a:lnTo>
                  <a:pt x="63" y="157"/>
                </a:lnTo>
                <a:lnTo>
                  <a:pt x="63" y="156"/>
                </a:lnTo>
                <a:lnTo>
                  <a:pt x="64" y="156"/>
                </a:lnTo>
                <a:lnTo>
                  <a:pt x="64" y="155"/>
                </a:lnTo>
                <a:lnTo>
                  <a:pt x="65" y="155"/>
                </a:lnTo>
                <a:lnTo>
                  <a:pt x="65" y="154"/>
                </a:lnTo>
                <a:lnTo>
                  <a:pt x="64" y="154"/>
                </a:lnTo>
                <a:lnTo>
                  <a:pt x="65" y="153"/>
                </a:lnTo>
                <a:lnTo>
                  <a:pt x="67" y="153"/>
                </a:lnTo>
                <a:lnTo>
                  <a:pt x="68" y="152"/>
                </a:lnTo>
                <a:lnTo>
                  <a:pt x="68" y="150"/>
                </a:lnTo>
                <a:lnTo>
                  <a:pt x="68" y="149"/>
                </a:lnTo>
                <a:lnTo>
                  <a:pt x="68" y="148"/>
                </a:lnTo>
                <a:lnTo>
                  <a:pt x="67" y="148"/>
                </a:lnTo>
                <a:lnTo>
                  <a:pt x="67" y="149"/>
                </a:lnTo>
                <a:lnTo>
                  <a:pt x="67" y="148"/>
                </a:lnTo>
                <a:lnTo>
                  <a:pt x="65" y="148"/>
                </a:lnTo>
                <a:lnTo>
                  <a:pt x="67" y="147"/>
                </a:lnTo>
                <a:lnTo>
                  <a:pt x="65" y="147"/>
                </a:lnTo>
                <a:lnTo>
                  <a:pt x="65" y="146"/>
                </a:lnTo>
                <a:lnTo>
                  <a:pt x="67" y="146"/>
                </a:lnTo>
                <a:lnTo>
                  <a:pt x="67" y="145"/>
                </a:lnTo>
                <a:lnTo>
                  <a:pt x="68" y="144"/>
                </a:lnTo>
                <a:lnTo>
                  <a:pt x="67" y="144"/>
                </a:lnTo>
                <a:lnTo>
                  <a:pt x="67" y="145"/>
                </a:lnTo>
                <a:lnTo>
                  <a:pt x="65" y="145"/>
                </a:lnTo>
                <a:lnTo>
                  <a:pt x="65" y="144"/>
                </a:lnTo>
                <a:lnTo>
                  <a:pt x="67" y="142"/>
                </a:lnTo>
                <a:lnTo>
                  <a:pt x="67" y="141"/>
                </a:lnTo>
                <a:lnTo>
                  <a:pt x="65" y="141"/>
                </a:lnTo>
                <a:lnTo>
                  <a:pt x="65" y="140"/>
                </a:lnTo>
                <a:lnTo>
                  <a:pt x="67" y="140"/>
                </a:lnTo>
                <a:lnTo>
                  <a:pt x="67" y="139"/>
                </a:lnTo>
                <a:lnTo>
                  <a:pt x="68" y="139"/>
                </a:lnTo>
                <a:lnTo>
                  <a:pt x="68" y="138"/>
                </a:lnTo>
                <a:lnTo>
                  <a:pt x="69" y="138"/>
                </a:lnTo>
                <a:lnTo>
                  <a:pt x="70" y="138"/>
                </a:lnTo>
                <a:lnTo>
                  <a:pt x="70" y="137"/>
                </a:lnTo>
                <a:lnTo>
                  <a:pt x="71" y="137"/>
                </a:lnTo>
                <a:lnTo>
                  <a:pt x="72" y="137"/>
                </a:lnTo>
                <a:lnTo>
                  <a:pt x="72" y="136"/>
                </a:lnTo>
                <a:lnTo>
                  <a:pt x="73" y="136"/>
                </a:lnTo>
                <a:lnTo>
                  <a:pt x="73" y="137"/>
                </a:lnTo>
                <a:lnTo>
                  <a:pt x="75" y="137"/>
                </a:lnTo>
                <a:lnTo>
                  <a:pt x="75" y="136"/>
                </a:lnTo>
                <a:lnTo>
                  <a:pt x="75" y="134"/>
                </a:lnTo>
                <a:lnTo>
                  <a:pt x="76" y="134"/>
                </a:lnTo>
                <a:lnTo>
                  <a:pt x="76" y="133"/>
                </a:lnTo>
                <a:lnTo>
                  <a:pt x="76" y="132"/>
                </a:lnTo>
                <a:lnTo>
                  <a:pt x="75" y="132"/>
                </a:lnTo>
                <a:lnTo>
                  <a:pt x="75" y="131"/>
                </a:lnTo>
                <a:lnTo>
                  <a:pt x="76" y="131"/>
                </a:lnTo>
                <a:lnTo>
                  <a:pt x="75" y="131"/>
                </a:lnTo>
                <a:lnTo>
                  <a:pt x="75" y="130"/>
                </a:lnTo>
                <a:lnTo>
                  <a:pt x="76" y="130"/>
                </a:lnTo>
                <a:lnTo>
                  <a:pt x="75" y="130"/>
                </a:lnTo>
                <a:lnTo>
                  <a:pt x="73" y="130"/>
                </a:lnTo>
                <a:lnTo>
                  <a:pt x="73" y="129"/>
                </a:lnTo>
                <a:lnTo>
                  <a:pt x="75" y="129"/>
                </a:lnTo>
                <a:lnTo>
                  <a:pt x="75" y="128"/>
                </a:lnTo>
                <a:lnTo>
                  <a:pt x="73" y="128"/>
                </a:lnTo>
                <a:lnTo>
                  <a:pt x="75" y="128"/>
                </a:lnTo>
                <a:lnTo>
                  <a:pt x="75" y="126"/>
                </a:lnTo>
                <a:lnTo>
                  <a:pt x="73" y="126"/>
                </a:lnTo>
                <a:lnTo>
                  <a:pt x="72" y="126"/>
                </a:lnTo>
                <a:lnTo>
                  <a:pt x="72" y="125"/>
                </a:lnTo>
                <a:lnTo>
                  <a:pt x="71" y="125"/>
                </a:lnTo>
                <a:lnTo>
                  <a:pt x="72" y="125"/>
                </a:lnTo>
                <a:lnTo>
                  <a:pt x="73" y="125"/>
                </a:lnTo>
                <a:lnTo>
                  <a:pt x="72" y="125"/>
                </a:lnTo>
                <a:lnTo>
                  <a:pt x="72" y="124"/>
                </a:lnTo>
                <a:lnTo>
                  <a:pt x="72" y="123"/>
                </a:lnTo>
                <a:lnTo>
                  <a:pt x="73" y="123"/>
                </a:lnTo>
                <a:lnTo>
                  <a:pt x="73" y="124"/>
                </a:lnTo>
                <a:lnTo>
                  <a:pt x="73" y="123"/>
                </a:lnTo>
                <a:lnTo>
                  <a:pt x="75" y="123"/>
                </a:lnTo>
                <a:lnTo>
                  <a:pt x="73" y="123"/>
                </a:lnTo>
                <a:lnTo>
                  <a:pt x="72" y="123"/>
                </a:lnTo>
                <a:lnTo>
                  <a:pt x="72" y="122"/>
                </a:lnTo>
                <a:lnTo>
                  <a:pt x="73" y="121"/>
                </a:lnTo>
                <a:lnTo>
                  <a:pt x="75" y="120"/>
                </a:lnTo>
                <a:lnTo>
                  <a:pt x="73" y="120"/>
                </a:lnTo>
                <a:lnTo>
                  <a:pt x="75" y="118"/>
                </a:lnTo>
                <a:lnTo>
                  <a:pt x="73" y="117"/>
                </a:lnTo>
                <a:lnTo>
                  <a:pt x="75" y="117"/>
                </a:lnTo>
                <a:lnTo>
                  <a:pt x="76" y="116"/>
                </a:lnTo>
                <a:lnTo>
                  <a:pt x="77" y="116"/>
                </a:lnTo>
                <a:lnTo>
                  <a:pt x="77" y="115"/>
                </a:lnTo>
                <a:lnTo>
                  <a:pt x="76" y="114"/>
                </a:lnTo>
                <a:lnTo>
                  <a:pt x="75" y="114"/>
                </a:lnTo>
                <a:lnTo>
                  <a:pt x="76" y="114"/>
                </a:lnTo>
                <a:lnTo>
                  <a:pt x="76" y="113"/>
                </a:lnTo>
                <a:lnTo>
                  <a:pt x="75" y="113"/>
                </a:lnTo>
                <a:lnTo>
                  <a:pt x="75" y="112"/>
                </a:lnTo>
                <a:lnTo>
                  <a:pt x="73" y="112"/>
                </a:lnTo>
                <a:lnTo>
                  <a:pt x="73" y="110"/>
                </a:lnTo>
                <a:lnTo>
                  <a:pt x="73" y="109"/>
                </a:lnTo>
                <a:lnTo>
                  <a:pt x="75" y="109"/>
                </a:lnTo>
                <a:lnTo>
                  <a:pt x="73" y="108"/>
                </a:lnTo>
                <a:lnTo>
                  <a:pt x="75" y="108"/>
                </a:lnTo>
                <a:lnTo>
                  <a:pt x="75" y="107"/>
                </a:lnTo>
                <a:lnTo>
                  <a:pt x="75" y="106"/>
                </a:lnTo>
                <a:lnTo>
                  <a:pt x="76" y="106"/>
                </a:lnTo>
                <a:lnTo>
                  <a:pt x="77" y="106"/>
                </a:lnTo>
                <a:lnTo>
                  <a:pt x="78" y="106"/>
                </a:lnTo>
                <a:lnTo>
                  <a:pt x="78" y="107"/>
                </a:lnTo>
                <a:lnTo>
                  <a:pt x="79" y="107"/>
                </a:lnTo>
                <a:lnTo>
                  <a:pt x="79" y="106"/>
                </a:lnTo>
                <a:lnTo>
                  <a:pt x="79" y="105"/>
                </a:lnTo>
                <a:lnTo>
                  <a:pt x="80" y="105"/>
                </a:lnTo>
                <a:lnTo>
                  <a:pt x="81" y="105"/>
                </a:lnTo>
                <a:lnTo>
                  <a:pt x="83" y="105"/>
                </a:lnTo>
                <a:lnTo>
                  <a:pt x="83" y="104"/>
                </a:lnTo>
                <a:lnTo>
                  <a:pt x="84" y="104"/>
                </a:lnTo>
                <a:lnTo>
                  <a:pt x="84" y="105"/>
                </a:lnTo>
                <a:lnTo>
                  <a:pt x="84" y="104"/>
                </a:lnTo>
                <a:lnTo>
                  <a:pt x="85" y="104"/>
                </a:lnTo>
                <a:lnTo>
                  <a:pt x="85" y="102"/>
                </a:lnTo>
                <a:lnTo>
                  <a:pt x="86" y="102"/>
                </a:lnTo>
                <a:lnTo>
                  <a:pt x="86" y="101"/>
                </a:lnTo>
                <a:lnTo>
                  <a:pt x="87" y="102"/>
                </a:lnTo>
                <a:lnTo>
                  <a:pt x="87" y="101"/>
                </a:lnTo>
                <a:lnTo>
                  <a:pt x="87" y="100"/>
                </a:lnTo>
                <a:lnTo>
                  <a:pt x="87" y="101"/>
                </a:lnTo>
                <a:lnTo>
                  <a:pt x="88" y="101"/>
                </a:lnTo>
                <a:lnTo>
                  <a:pt x="88" y="100"/>
                </a:lnTo>
                <a:lnTo>
                  <a:pt x="88" y="99"/>
                </a:lnTo>
                <a:lnTo>
                  <a:pt x="88" y="98"/>
                </a:lnTo>
                <a:lnTo>
                  <a:pt x="89" y="97"/>
                </a:lnTo>
                <a:lnTo>
                  <a:pt x="89" y="96"/>
                </a:lnTo>
                <a:lnTo>
                  <a:pt x="89" y="94"/>
                </a:lnTo>
                <a:lnTo>
                  <a:pt x="88" y="94"/>
                </a:lnTo>
                <a:lnTo>
                  <a:pt x="89" y="94"/>
                </a:lnTo>
                <a:lnTo>
                  <a:pt x="89" y="93"/>
                </a:lnTo>
                <a:lnTo>
                  <a:pt x="88" y="93"/>
                </a:lnTo>
                <a:lnTo>
                  <a:pt x="88" y="92"/>
                </a:lnTo>
                <a:lnTo>
                  <a:pt x="87" y="92"/>
                </a:lnTo>
                <a:lnTo>
                  <a:pt x="88" y="92"/>
                </a:lnTo>
                <a:lnTo>
                  <a:pt x="88" y="91"/>
                </a:lnTo>
                <a:lnTo>
                  <a:pt x="89" y="91"/>
                </a:lnTo>
                <a:lnTo>
                  <a:pt x="91" y="90"/>
                </a:lnTo>
                <a:lnTo>
                  <a:pt x="89" y="90"/>
                </a:lnTo>
                <a:lnTo>
                  <a:pt x="89" y="89"/>
                </a:lnTo>
                <a:lnTo>
                  <a:pt x="91" y="89"/>
                </a:lnTo>
                <a:lnTo>
                  <a:pt x="91" y="88"/>
                </a:lnTo>
                <a:lnTo>
                  <a:pt x="91" y="86"/>
                </a:lnTo>
                <a:lnTo>
                  <a:pt x="89" y="86"/>
                </a:lnTo>
                <a:lnTo>
                  <a:pt x="89" y="85"/>
                </a:lnTo>
                <a:lnTo>
                  <a:pt x="91" y="85"/>
                </a:lnTo>
                <a:lnTo>
                  <a:pt x="89" y="85"/>
                </a:lnTo>
                <a:lnTo>
                  <a:pt x="89" y="84"/>
                </a:lnTo>
                <a:lnTo>
                  <a:pt x="89" y="83"/>
                </a:lnTo>
                <a:lnTo>
                  <a:pt x="89" y="82"/>
                </a:lnTo>
                <a:lnTo>
                  <a:pt x="89" y="81"/>
                </a:lnTo>
                <a:lnTo>
                  <a:pt x="89" y="80"/>
                </a:lnTo>
                <a:lnTo>
                  <a:pt x="91" y="80"/>
                </a:lnTo>
                <a:lnTo>
                  <a:pt x="89" y="78"/>
                </a:lnTo>
                <a:lnTo>
                  <a:pt x="91" y="77"/>
                </a:lnTo>
                <a:lnTo>
                  <a:pt x="92" y="78"/>
                </a:lnTo>
                <a:lnTo>
                  <a:pt x="93" y="78"/>
                </a:lnTo>
                <a:lnTo>
                  <a:pt x="93" y="77"/>
                </a:lnTo>
                <a:lnTo>
                  <a:pt x="93" y="76"/>
                </a:lnTo>
                <a:lnTo>
                  <a:pt x="94" y="76"/>
                </a:lnTo>
                <a:lnTo>
                  <a:pt x="95" y="76"/>
                </a:lnTo>
                <a:lnTo>
                  <a:pt x="95" y="75"/>
                </a:lnTo>
                <a:lnTo>
                  <a:pt x="96" y="74"/>
                </a:lnTo>
                <a:lnTo>
                  <a:pt x="96" y="73"/>
                </a:lnTo>
                <a:lnTo>
                  <a:pt x="97" y="72"/>
                </a:lnTo>
                <a:lnTo>
                  <a:pt x="97" y="70"/>
                </a:lnTo>
                <a:lnTo>
                  <a:pt x="99" y="69"/>
                </a:lnTo>
                <a:lnTo>
                  <a:pt x="100" y="69"/>
                </a:lnTo>
                <a:lnTo>
                  <a:pt x="100" y="68"/>
                </a:lnTo>
                <a:lnTo>
                  <a:pt x="100" y="67"/>
                </a:lnTo>
                <a:lnTo>
                  <a:pt x="99" y="67"/>
                </a:lnTo>
                <a:lnTo>
                  <a:pt x="99" y="66"/>
                </a:lnTo>
                <a:lnTo>
                  <a:pt x="99" y="65"/>
                </a:lnTo>
                <a:lnTo>
                  <a:pt x="97" y="65"/>
                </a:lnTo>
                <a:lnTo>
                  <a:pt x="97" y="64"/>
                </a:lnTo>
                <a:lnTo>
                  <a:pt x="99" y="64"/>
                </a:lnTo>
                <a:lnTo>
                  <a:pt x="100" y="62"/>
                </a:lnTo>
                <a:lnTo>
                  <a:pt x="99" y="62"/>
                </a:lnTo>
                <a:lnTo>
                  <a:pt x="99" y="61"/>
                </a:lnTo>
                <a:lnTo>
                  <a:pt x="100" y="61"/>
                </a:lnTo>
                <a:lnTo>
                  <a:pt x="100" y="60"/>
                </a:lnTo>
                <a:lnTo>
                  <a:pt x="99" y="61"/>
                </a:lnTo>
                <a:lnTo>
                  <a:pt x="99" y="60"/>
                </a:lnTo>
                <a:lnTo>
                  <a:pt x="99" y="59"/>
                </a:lnTo>
                <a:lnTo>
                  <a:pt x="97" y="59"/>
                </a:lnTo>
                <a:lnTo>
                  <a:pt x="97" y="58"/>
                </a:lnTo>
                <a:lnTo>
                  <a:pt x="99" y="58"/>
                </a:lnTo>
                <a:lnTo>
                  <a:pt x="99" y="57"/>
                </a:lnTo>
                <a:lnTo>
                  <a:pt x="100" y="57"/>
                </a:lnTo>
                <a:lnTo>
                  <a:pt x="101" y="57"/>
                </a:lnTo>
                <a:lnTo>
                  <a:pt x="102" y="57"/>
                </a:lnTo>
                <a:lnTo>
                  <a:pt x="102" y="56"/>
                </a:lnTo>
                <a:lnTo>
                  <a:pt x="103" y="56"/>
                </a:lnTo>
                <a:lnTo>
                  <a:pt x="104" y="56"/>
                </a:lnTo>
                <a:lnTo>
                  <a:pt x="104" y="54"/>
                </a:lnTo>
                <a:lnTo>
                  <a:pt x="105" y="54"/>
                </a:lnTo>
                <a:lnTo>
                  <a:pt x="105" y="56"/>
                </a:lnTo>
                <a:lnTo>
                  <a:pt x="107" y="56"/>
                </a:lnTo>
                <a:lnTo>
                  <a:pt x="107" y="54"/>
                </a:lnTo>
                <a:lnTo>
                  <a:pt x="107" y="56"/>
                </a:lnTo>
                <a:lnTo>
                  <a:pt x="108" y="56"/>
                </a:lnTo>
                <a:lnTo>
                  <a:pt x="109" y="56"/>
                </a:lnTo>
                <a:lnTo>
                  <a:pt x="109" y="54"/>
                </a:lnTo>
                <a:lnTo>
                  <a:pt x="110" y="54"/>
                </a:lnTo>
                <a:lnTo>
                  <a:pt x="110" y="53"/>
                </a:lnTo>
                <a:lnTo>
                  <a:pt x="110" y="52"/>
                </a:lnTo>
                <a:lnTo>
                  <a:pt x="111" y="52"/>
                </a:lnTo>
                <a:lnTo>
                  <a:pt x="111" y="51"/>
                </a:lnTo>
                <a:lnTo>
                  <a:pt x="111" y="50"/>
                </a:lnTo>
                <a:lnTo>
                  <a:pt x="112" y="50"/>
                </a:lnTo>
                <a:lnTo>
                  <a:pt x="112" y="49"/>
                </a:lnTo>
                <a:lnTo>
                  <a:pt x="111" y="49"/>
                </a:lnTo>
                <a:lnTo>
                  <a:pt x="112" y="49"/>
                </a:lnTo>
                <a:lnTo>
                  <a:pt x="112" y="48"/>
                </a:lnTo>
                <a:lnTo>
                  <a:pt x="112" y="46"/>
                </a:lnTo>
                <a:lnTo>
                  <a:pt x="113" y="46"/>
                </a:lnTo>
                <a:lnTo>
                  <a:pt x="113" y="45"/>
                </a:lnTo>
                <a:lnTo>
                  <a:pt x="112" y="45"/>
                </a:lnTo>
                <a:lnTo>
                  <a:pt x="113" y="44"/>
                </a:lnTo>
                <a:lnTo>
                  <a:pt x="113" y="43"/>
                </a:lnTo>
                <a:lnTo>
                  <a:pt x="113" y="42"/>
                </a:lnTo>
                <a:lnTo>
                  <a:pt x="115" y="42"/>
                </a:lnTo>
                <a:lnTo>
                  <a:pt x="116" y="42"/>
                </a:lnTo>
                <a:lnTo>
                  <a:pt x="116" y="41"/>
                </a:lnTo>
                <a:lnTo>
                  <a:pt x="116" y="40"/>
                </a:lnTo>
                <a:lnTo>
                  <a:pt x="116" y="38"/>
                </a:lnTo>
                <a:lnTo>
                  <a:pt x="116" y="37"/>
                </a:lnTo>
                <a:lnTo>
                  <a:pt x="116" y="36"/>
                </a:lnTo>
                <a:lnTo>
                  <a:pt x="115" y="36"/>
                </a:lnTo>
                <a:lnTo>
                  <a:pt x="115" y="35"/>
                </a:lnTo>
                <a:lnTo>
                  <a:pt x="116" y="35"/>
                </a:lnTo>
                <a:lnTo>
                  <a:pt x="117" y="35"/>
                </a:lnTo>
                <a:lnTo>
                  <a:pt x="117" y="34"/>
                </a:lnTo>
                <a:lnTo>
                  <a:pt x="117" y="33"/>
                </a:lnTo>
                <a:lnTo>
                  <a:pt x="117" y="32"/>
                </a:lnTo>
                <a:lnTo>
                  <a:pt x="118" y="29"/>
                </a:lnTo>
                <a:lnTo>
                  <a:pt x="119" y="29"/>
                </a:lnTo>
                <a:lnTo>
                  <a:pt x="119" y="30"/>
                </a:lnTo>
                <a:lnTo>
                  <a:pt x="119" y="29"/>
                </a:lnTo>
                <a:lnTo>
                  <a:pt x="120" y="29"/>
                </a:lnTo>
                <a:lnTo>
                  <a:pt x="120" y="30"/>
                </a:lnTo>
                <a:lnTo>
                  <a:pt x="121" y="29"/>
                </a:lnTo>
                <a:lnTo>
                  <a:pt x="120" y="29"/>
                </a:lnTo>
                <a:lnTo>
                  <a:pt x="120" y="28"/>
                </a:lnTo>
                <a:lnTo>
                  <a:pt x="121" y="28"/>
                </a:lnTo>
                <a:lnTo>
                  <a:pt x="121" y="27"/>
                </a:lnTo>
                <a:lnTo>
                  <a:pt x="123" y="27"/>
                </a:lnTo>
                <a:lnTo>
                  <a:pt x="123" y="26"/>
                </a:lnTo>
                <a:lnTo>
                  <a:pt x="123" y="25"/>
                </a:lnTo>
                <a:lnTo>
                  <a:pt x="124" y="25"/>
                </a:lnTo>
                <a:lnTo>
                  <a:pt x="124" y="24"/>
                </a:lnTo>
                <a:lnTo>
                  <a:pt x="124" y="22"/>
                </a:lnTo>
                <a:lnTo>
                  <a:pt x="124" y="21"/>
                </a:lnTo>
                <a:lnTo>
                  <a:pt x="125" y="20"/>
                </a:lnTo>
                <a:lnTo>
                  <a:pt x="126" y="20"/>
                </a:lnTo>
                <a:lnTo>
                  <a:pt x="126" y="19"/>
                </a:lnTo>
                <a:lnTo>
                  <a:pt x="127" y="19"/>
                </a:lnTo>
                <a:lnTo>
                  <a:pt x="126" y="18"/>
                </a:lnTo>
                <a:lnTo>
                  <a:pt x="127" y="18"/>
                </a:lnTo>
                <a:lnTo>
                  <a:pt x="127" y="17"/>
                </a:lnTo>
                <a:lnTo>
                  <a:pt x="126" y="17"/>
                </a:lnTo>
                <a:lnTo>
                  <a:pt x="127" y="17"/>
                </a:lnTo>
                <a:lnTo>
                  <a:pt x="128" y="17"/>
                </a:lnTo>
                <a:lnTo>
                  <a:pt x="129" y="17"/>
                </a:lnTo>
                <a:lnTo>
                  <a:pt x="129" y="16"/>
                </a:lnTo>
                <a:lnTo>
                  <a:pt x="129" y="17"/>
                </a:lnTo>
                <a:lnTo>
                  <a:pt x="131" y="17"/>
                </a:lnTo>
                <a:lnTo>
                  <a:pt x="131" y="18"/>
                </a:lnTo>
                <a:lnTo>
                  <a:pt x="132" y="17"/>
                </a:lnTo>
                <a:lnTo>
                  <a:pt x="132" y="16"/>
                </a:lnTo>
                <a:lnTo>
                  <a:pt x="133" y="14"/>
                </a:lnTo>
                <a:lnTo>
                  <a:pt x="134" y="14"/>
                </a:lnTo>
                <a:lnTo>
                  <a:pt x="133" y="14"/>
                </a:lnTo>
                <a:lnTo>
                  <a:pt x="133" y="13"/>
                </a:lnTo>
                <a:lnTo>
                  <a:pt x="134" y="13"/>
                </a:lnTo>
                <a:lnTo>
                  <a:pt x="133" y="12"/>
                </a:lnTo>
                <a:lnTo>
                  <a:pt x="134" y="12"/>
                </a:lnTo>
                <a:lnTo>
                  <a:pt x="133" y="12"/>
                </a:lnTo>
                <a:lnTo>
                  <a:pt x="132" y="12"/>
                </a:lnTo>
                <a:lnTo>
                  <a:pt x="132" y="11"/>
                </a:lnTo>
                <a:lnTo>
                  <a:pt x="133" y="11"/>
                </a:lnTo>
                <a:lnTo>
                  <a:pt x="135" y="11"/>
                </a:lnTo>
                <a:lnTo>
                  <a:pt x="135" y="10"/>
                </a:lnTo>
                <a:lnTo>
                  <a:pt x="134" y="10"/>
                </a:lnTo>
                <a:lnTo>
                  <a:pt x="134" y="9"/>
                </a:lnTo>
                <a:lnTo>
                  <a:pt x="135" y="9"/>
                </a:lnTo>
                <a:lnTo>
                  <a:pt x="135" y="8"/>
                </a:lnTo>
                <a:lnTo>
                  <a:pt x="136" y="8"/>
                </a:lnTo>
                <a:lnTo>
                  <a:pt x="136" y="6"/>
                </a:lnTo>
                <a:lnTo>
                  <a:pt x="137" y="6"/>
                </a:lnTo>
                <a:lnTo>
                  <a:pt x="136" y="5"/>
                </a:lnTo>
                <a:lnTo>
                  <a:pt x="136" y="4"/>
                </a:lnTo>
                <a:lnTo>
                  <a:pt x="137" y="5"/>
                </a:lnTo>
                <a:lnTo>
                  <a:pt x="137" y="4"/>
                </a:lnTo>
                <a:lnTo>
                  <a:pt x="137" y="3"/>
                </a:lnTo>
                <a:lnTo>
                  <a:pt x="139" y="3"/>
                </a:lnTo>
                <a:lnTo>
                  <a:pt x="139" y="2"/>
                </a:lnTo>
                <a:lnTo>
                  <a:pt x="137" y="2"/>
                </a:lnTo>
                <a:lnTo>
                  <a:pt x="137" y="1"/>
                </a:lnTo>
                <a:lnTo>
                  <a:pt x="139" y="1"/>
                </a:lnTo>
                <a:lnTo>
                  <a:pt x="147" y="1"/>
                </a:lnTo>
                <a:lnTo>
                  <a:pt x="152" y="1"/>
                </a:lnTo>
                <a:lnTo>
                  <a:pt x="155" y="1"/>
                </a:lnTo>
                <a:lnTo>
                  <a:pt x="158" y="1"/>
                </a:lnTo>
                <a:lnTo>
                  <a:pt x="164" y="1"/>
                </a:lnTo>
                <a:lnTo>
                  <a:pt x="167" y="1"/>
                </a:lnTo>
                <a:lnTo>
                  <a:pt x="169" y="1"/>
                </a:lnTo>
                <a:lnTo>
                  <a:pt x="171" y="1"/>
                </a:lnTo>
                <a:lnTo>
                  <a:pt x="174" y="1"/>
                </a:lnTo>
                <a:lnTo>
                  <a:pt x="177" y="1"/>
                </a:lnTo>
                <a:lnTo>
                  <a:pt x="180" y="1"/>
                </a:lnTo>
                <a:lnTo>
                  <a:pt x="187" y="1"/>
                </a:lnTo>
                <a:lnTo>
                  <a:pt x="191" y="1"/>
                </a:lnTo>
                <a:lnTo>
                  <a:pt x="192" y="1"/>
                </a:lnTo>
                <a:lnTo>
                  <a:pt x="193" y="1"/>
                </a:lnTo>
                <a:lnTo>
                  <a:pt x="195" y="1"/>
                </a:lnTo>
                <a:lnTo>
                  <a:pt x="205" y="1"/>
                </a:lnTo>
                <a:lnTo>
                  <a:pt x="211" y="1"/>
                </a:lnTo>
                <a:lnTo>
                  <a:pt x="215" y="1"/>
                </a:lnTo>
                <a:lnTo>
                  <a:pt x="216" y="1"/>
                </a:lnTo>
                <a:lnTo>
                  <a:pt x="217" y="1"/>
                </a:lnTo>
                <a:lnTo>
                  <a:pt x="221" y="1"/>
                </a:lnTo>
                <a:lnTo>
                  <a:pt x="223" y="1"/>
                </a:lnTo>
                <a:lnTo>
                  <a:pt x="224" y="1"/>
                </a:lnTo>
                <a:lnTo>
                  <a:pt x="230" y="1"/>
                </a:lnTo>
                <a:lnTo>
                  <a:pt x="232" y="1"/>
                </a:lnTo>
                <a:lnTo>
                  <a:pt x="233" y="1"/>
                </a:lnTo>
                <a:lnTo>
                  <a:pt x="235" y="1"/>
                </a:lnTo>
                <a:lnTo>
                  <a:pt x="238" y="1"/>
                </a:lnTo>
                <a:lnTo>
                  <a:pt x="241" y="0"/>
                </a:lnTo>
                <a:lnTo>
                  <a:pt x="244" y="0"/>
                </a:lnTo>
                <a:lnTo>
                  <a:pt x="251" y="0"/>
                </a:lnTo>
                <a:lnTo>
                  <a:pt x="265" y="0"/>
                </a:lnTo>
                <a:close/>
              </a:path>
            </a:pathLst>
          </a:custGeom>
          <a:solidFill>
            <a:srgbClr val="E7C079"/>
          </a:solidFill>
          <a:ln w="3175">
            <a:solidFill>
              <a:schemeClr val="tx1">
                <a:lumMod val="95000"/>
                <a:lumOff val="5000"/>
              </a:schemeClr>
            </a:solidFill>
            <a:prstDash val="solid"/>
            <a:round/>
            <a:headEnd/>
            <a:tailEnd/>
          </a:ln>
        </p:spPr>
        <p:txBody>
          <a:bodyPr/>
          <a:lstStyle/>
          <a:p>
            <a:endParaRPr lang="en-US" dirty="0"/>
          </a:p>
        </p:txBody>
      </p:sp>
      <p:sp>
        <p:nvSpPr>
          <p:cNvPr id="163" name="Freeform 149"/>
          <p:cNvSpPr>
            <a:spLocks/>
          </p:cNvSpPr>
          <p:nvPr/>
        </p:nvSpPr>
        <p:spPr bwMode="auto">
          <a:xfrm>
            <a:off x="5253105" y="2980824"/>
            <a:ext cx="555212" cy="479417"/>
          </a:xfrm>
          <a:custGeom>
            <a:avLst/>
            <a:gdLst>
              <a:gd name="T0" fmla="*/ 156 w 214"/>
              <a:gd name="T1" fmla="*/ 0 h 218"/>
              <a:gd name="T2" fmla="*/ 172 w 214"/>
              <a:gd name="T3" fmla="*/ 0 h 218"/>
              <a:gd name="T4" fmla="*/ 196 w 214"/>
              <a:gd name="T5" fmla="*/ 0 h 218"/>
              <a:gd name="T6" fmla="*/ 213 w 214"/>
              <a:gd name="T7" fmla="*/ 0 h 218"/>
              <a:gd name="T8" fmla="*/ 213 w 214"/>
              <a:gd name="T9" fmla="*/ 17 h 218"/>
              <a:gd name="T10" fmla="*/ 213 w 214"/>
              <a:gd name="T11" fmla="*/ 34 h 218"/>
              <a:gd name="T12" fmla="*/ 213 w 214"/>
              <a:gd name="T13" fmla="*/ 54 h 218"/>
              <a:gd name="T14" fmla="*/ 213 w 214"/>
              <a:gd name="T15" fmla="*/ 86 h 218"/>
              <a:gd name="T16" fmla="*/ 213 w 214"/>
              <a:gd name="T17" fmla="*/ 97 h 218"/>
              <a:gd name="T18" fmla="*/ 213 w 214"/>
              <a:gd name="T19" fmla="*/ 99 h 218"/>
              <a:gd name="T20" fmla="*/ 213 w 214"/>
              <a:gd name="T21" fmla="*/ 105 h 218"/>
              <a:gd name="T22" fmla="*/ 213 w 214"/>
              <a:gd name="T23" fmla="*/ 112 h 218"/>
              <a:gd name="T24" fmla="*/ 213 w 214"/>
              <a:gd name="T25" fmla="*/ 127 h 218"/>
              <a:gd name="T26" fmla="*/ 214 w 214"/>
              <a:gd name="T27" fmla="*/ 146 h 218"/>
              <a:gd name="T28" fmla="*/ 214 w 214"/>
              <a:gd name="T29" fmla="*/ 159 h 218"/>
              <a:gd name="T30" fmla="*/ 214 w 214"/>
              <a:gd name="T31" fmla="*/ 169 h 218"/>
              <a:gd name="T32" fmla="*/ 214 w 214"/>
              <a:gd name="T33" fmla="*/ 188 h 218"/>
              <a:gd name="T34" fmla="*/ 214 w 214"/>
              <a:gd name="T35" fmla="*/ 200 h 218"/>
              <a:gd name="T36" fmla="*/ 214 w 214"/>
              <a:gd name="T37" fmla="*/ 218 h 218"/>
              <a:gd name="T38" fmla="*/ 208 w 214"/>
              <a:gd name="T39" fmla="*/ 218 h 218"/>
              <a:gd name="T40" fmla="*/ 204 w 214"/>
              <a:gd name="T41" fmla="*/ 218 h 218"/>
              <a:gd name="T42" fmla="*/ 193 w 214"/>
              <a:gd name="T43" fmla="*/ 218 h 218"/>
              <a:gd name="T44" fmla="*/ 181 w 214"/>
              <a:gd name="T45" fmla="*/ 218 h 218"/>
              <a:gd name="T46" fmla="*/ 165 w 214"/>
              <a:gd name="T47" fmla="*/ 218 h 218"/>
              <a:gd name="T48" fmla="*/ 144 w 214"/>
              <a:gd name="T49" fmla="*/ 218 h 218"/>
              <a:gd name="T50" fmla="*/ 129 w 214"/>
              <a:gd name="T51" fmla="*/ 218 h 218"/>
              <a:gd name="T52" fmla="*/ 108 w 214"/>
              <a:gd name="T53" fmla="*/ 218 h 218"/>
              <a:gd name="T54" fmla="*/ 94 w 214"/>
              <a:gd name="T55" fmla="*/ 218 h 218"/>
              <a:gd name="T56" fmla="*/ 82 w 214"/>
              <a:gd name="T57" fmla="*/ 218 h 218"/>
              <a:gd name="T58" fmla="*/ 59 w 214"/>
              <a:gd name="T59" fmla="*/ 218 h 218"/>
              <a:gd name="T60" fmla="*/ 49 w 214"/>
              <a:gd name="T61" fmla="*/ 218 h 218"/>
              <a:gd name="T62" fmla="*/ 27 w 214"/>
              <a:gd name="T63" fmla="*/ 218 h 218"/>
              <a:gd name="T64" fmla="*/ 12 w 214"/>
              <a:gd name="T65" fmla="*/ 218 h 218"/>
              <a:gd name="T66" fmla="*/ 0 w 214"/>
              <a:gd name="T67" fmla="*/ 209 h 218"/>
              <a:gd name="T68" fmla="*/ 0 w 214"/>
              <a:gd name="T69" fmla="*/ 202 h 218"/>
              <a:gd name="T70" fmla="*/ 0 w 214"/>
              <a:gd name="T71" fmla="*/ 188 h 218"/>
              <a:gd name="T72" fmla="*/ 0 w 214"/>
              <a:gd name="T73" fmla="*/ 182 h 218"/>
              <a:gd name="T74" fmla="*/ 0 w 214"/>
              <a:gd name="T75" fmla="*/ 170 h 218"/>
              <a:gd name="T76" fmla="*/ 0 w 214"/>
              <a:gd name="T77" fmla="*/ 152 h 218"/>
              <a:gd name="T78" fmla="*/ 0 w 214"/>
              <a:gd name="T79" fmla="*/ 144 h 218"/>
              <a:gd name="T80" fmla="*/ 0 w 214"/>
              <a:gd name="T81" fmla="*/ 132 h 218"/>
              <a:gd name="T82" fmla="*/ 0 w 214"/>
              <a:gd name="T83" fmla="*/ 115 h 218"/>
              <a:gd name="T84" fmla="*/ 0 w 214"/>
              <a:gd name="T85" fmla="*/ 104 h 218"/>
              <a:gd name="T86" fmla="*/ 0 w 214"/>
              <a:gd name="T87" fmla="*/ 68 h 218"/>
              <a:gd name="T88" fmla="*/ 0 w 214"/>
              <a:gd name="T89" fmla="*/ 44 h 218"/>
              <a:gd name="T90" fmla="*/ 0 w 214"/>
              <a:gd name="T91" fmla="*/ 34 h 218"/>
              <a:gd name="T92" fmla="*/ 0 w 214"/>
              <a:gd name="T93" fmla="*/ 17 h 218"/>
              <a:gd name="T94" fmla="*/ 0 w 214"/>
              <a:gd name="T95" fmla="*/ 2 h 218"/>
              <a:gd name="T96" fmla="*/ 14 w 214"/>
              <a:gd name="T97" fmla="*/ 1 h 218"/>
              <a:gd name="T98" fmla="*/ 26 w 214"/>
              <a:gd name="T99" fmla="*/ 1 h 218"/>
              <a:gd name="T100" fmla="*/ 38 w 214"/>
              <a:gd name="T101" fmla="*/ 1 h 218"/>
              <a:gd name="T102" fmla="*/ 48 w 214"/>
              <a:gd name="T103" fmla="*/ 1 h 218"/>
              <a:gd name="T104" fmla="*/ 60 w 214"/>
              <a:gd name="T105" fmla="*/ 1 h 218"/>
              <a:gd name="T106" fmla="*/ 80 w 214"/>
              <a:gd name="T107" fmla="*/ 1 h 218"/>
              <a:gd name="T108" fmla="*/ 85 w 214"/>
              <a:gd name="T109" fmla="*/ 1 h 218"/>
              <a:gd name="T110" fmla="*/ 105 w 214"/>
              <a:gd name="T111" fmla="*/ 0 h 218"/>
              <a:gd name="T112" fmla="*/ 120 w 214"/>
              <a:gd name="T113" fmla="*/ 0 h 218"/>
              <a:gd name="T114" fmla="*/ 125 w 214"/>
              <a:gd name="T115" fmla="*/ 0 h 218"/>
              <a:gd name="T116" fmla="*/ 138 w 214"/>
              <a:gd name="T117" fmla="*/ 0 h 218"/>
              <a:gd name="T118" fmla="*/ 139 w 214"/>
              <a:gd name="T119" fmla="*/ 0 h 218"/>
              <a:gd name="T120" fmla="*/ 144 w 214"/>
              <a:gd name="T121" fmla="*/ 0 h 21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4" h="218">
                <a:moveTo>
                  <a:pt x="144" y="0"/>
                </a:moveTo>
                <a:lnTo>
                  <a:pt x="146" y="0"/>
                </a:lnTo>
                <a:lnTo>
                  <a:pt x="148" y="0"/>
                </a:lnTo>
                <a:lnTo>
                  <a:pt x="154" y="0"/>
                </a:lnTo>
                <a:lnTo>
                  <a:pt x="156" y="0"/>
                </a:lnTo>
                <a:lnTo>
                  <a:pt x="157" y="0"/>
                </a:lnTo>
                <a:lnTo>
                  <a:pt x="158" y="0"/>
                </a:lnTo>
                <a:lnTo>
                  <a:pt x="162" y="0"/>
                </a:lnTo>
                <a:lnTo>
                  <a:pt x="172" y="0"/>
                </a:lnTo>
                <a:lnTo>
                  <a:pt x="182" y="0"/>
                </a:lnTo>
                <a:lnTo>
                  <a:pt x="184" y="0"/>
                </a:lnTo>
                <a:lnTo>
                  <a:pt x="185" y="0"/>
                </a:lnTo>
                <a:lnTo>
                  <a:pt x="187" y="0"/>
                </a:lnTo>
                <a:lnTo>
                  <a:pt x="196" y="0"/>
                </a:lnTo>
                <a:lnTo>
                  <a:pt x="197" y="0"/>
                </a:lnTo>
                <a:lnTo>
                  <a:pt x="203" y="0"/>
                </a:lnTo>
                <a:lnTo>
                  <a:pt x="212" y="0"/>
                </a:lnTo>
                <a:lnTo>
                  <a:pt x="213" y="0"/>
                </a:lnTo>
                <a:lnTo>
                  <a:pt x="213" y="1"/>
                </a:lnTo>
                <a:lnTo>
                  <a:pt x="213" y="4"/>
                </a:lnTo>
                <a:lnTo>
                  <a:pt x="213" y="7"/>
                </a:lnTo>
                <a:lnTo>
                  <a:pt x="213" y="16"/>
                </a:lnTo>
                <a:lnTo>
                  <a:pt x="213" y="17"/>
                </a:lnTo>
                <a:lnTo>
                  <a:pt x="213" y="18"/>
                </a:lnTo>
                <a:lnTo>
                  <a:pt x="213" y="24"/>
                </a:lnTo>
                <a:lnTo>
                  <a:pt x="213" y="31"/>
                </a:lnTo>
                <a:lnTo>
                  <a:pt x="213" y="33"/>
                </a:lnTo>
                <a:lnTo>
                  <a:pt x="213" y="34"/>
                </a:lnTo>
                <a:lnTo>
                  <a:pt x="213" y="39"/>
                </a:lnTo>
                <a:lnTo>
                  <a:pt x="213" y="44"/>
                </a:lnTo>
                <a:lnTo>
                  <a:pt x="213" y="46"/>
                </a:lnTo>
                <a:lnTo>
                  <a:pt x="213" y="50"/>
                </a:lnTo>
                <a:lnTo>
                  <a:pt x="213" y="54"/>
                </a:lnTo>
                <a:lnTo>
                  <a:pt x="213" y="59"/>
                </a:lnTo>
                <a:lnTo>
                  <a:pt x="213" y="64"/>
                </a:lnTo>
                <a:lnTo>
                  <a:pt x="213" y="73"/>
                </a:lnTo>
                <a:lnTo>
                  <a:pt x="213" y="78"/>
                </a:lnTo>
                <a:lnTo>
                  <a:pt x="213" y="86"/>
                </a:lnTo>
                <a:lnTo>
                  <a:pt x="213" y="87"/>
                </a:lnTo>
                <a:lnTo>
                  <a:pt x="213" y="92"/>
                </a:lnTo>
                <a:lnTo>
                  <a:pt x="213" y="95"/>
                </a:lnTo>
                <a:lnTo>
                  <a:pt x="213" y="96"/>
                </a:lnTo>
                <a:lnTo>
                  <a:pt x="213" y="97"/>
                </a:lnTo>
                <a:lnTo>
                  <a:pt x="213" y="98"/>
                </a:lnTo>
                <a:lnTo>
                  <a:pt x="213" y="99"/>
                </a:lnTo>
                <a:lnTo>
                  <a:pt x="213" y="102"/>
                </a:lnTo>
                <a:lnTo>
                  <a:pt x="213" y="103"/>
                </a:lnTo>
                <a:lnTo>
                  <a:pt x="213" y="104"/>
                </a:lnTo>
                <a:lnTo>
                  <a:pt x="213" y="105"/>
                </a:lnTo>
                <a:lnTo>
                  <a:pt x="213" y="107"/>
                </a:lnTo>
                <a:lnTo>
                  <a:pt x="213" y="108"/>
                </a:lnTo>
                <a:lnTo>
                  <a:pt x="213" y="110"/>
                </a:lnTo>
                <a:lnTo>
                  <a:pt x="213" y="111"/>
                </a:lnTo>
                <a:lnTo>
                  <a:pt x="213" y="112"/>
                </a:lnTo>
                <a:lnTo>
                  <a:pt x="213" y="123"/>
                </a:lnTo>
                <a:lnTo>
                  <a:pt x="213" y="124"/>
                </a:lnTo>
                <a:lnTo>
                  <a:pt x="213" y="127"/>
                </a:lnTo>
                <a:lnTo>
                  <a:pt x="214" y="132"/>
                </a:lnTo>
                <a:lnTo>
                  <a:pt x="214" y="140"/>
                </a:lnTo>
                <a:lnTo>
                  <a:pt x="214" y="144"/>
                </a:lnTo>
                <a:lnTo>
                  <a:pt x="214" y="145"/>
                </a:lnTo>
                <a:lnTo>
                  <a:pt x="214" y="146"/>
                </a:lnTo>
                <a:lnTo>
                  <a:pt x="214" y="148"/>
                </a:lnTo>
                <a:lnTo>
                  <a:pt x="214" y="159"/>
                </a:lnTo>
                <a:lnTo>
                  <a:pt x="214" y="163"/>
                </a:lnTo>
                <a:lnTo>
                  <a:pt x="214" y="167"/>
                </a:lnTo>
                <a:lnTo>
                  <a:pt x="214" y="168"/>
                </a:lnTo>
                <a:lnTo>
                  <a:pt x="214" y="169"/>
                </a:lnTo>
                <a:lnTo>
                  <a:pt x="214" y="170"/>
                </a:lnTo>
                <a:lnTo>
                  <a:pt x="214" y="174"/>
                </a:lnTo>
                <a:lnTo>
                  <a:pt x="214" y="185"/>
                </a:lnTo>
                <a:lnTo>
                  <a:pt x="214" y="188"/>
                </a:lnTo>
                <a:lnTo>
                  <a:pt x="214" y="191"/>
                </a:lnTo>
                <a:lnTo>
                  <a:pt x="214" y="192"/>
                </a:lnTo>
                <a:lnTo>
                  <a:pt x="214" y="198"/>
                </a:lnTo>
                <a:lnTo>
                  <a:pt x="214" y="200"/>
                </a:lnTo>
                <a:lnTo>
                  <a:pt x="214" y="207"/>
                </a:lnTo>
                <a:lnTo>
                  <a:pt x="214" y="208"/>
                </a:lnTo>
                <a:lnTo>
                  <a:pt x="214" y="210"/>
                </a:lnTo>
                <a:lnTo>
                  <a:pt x="214" y="214"/>
                </a:lnTo>
                <a:lnTo>
                  <a:pt x="214" y="218"/>
                </a:lnTo>
                <a:lnTo>
                  <a:pt x="212" y="218"/>
                </a:lnTo>
                <a:lnTo>
                  <a:pt x="211" y="218"/>
                </a:lnTo>
                <a:lnTo>
                  <a:pt x="210" y="218"/>
                </a:lnTo>
                <a:lnTo>
                  <a:pt x="208" y="218"/>
                </a:lnTo>
                <a:lnTo>
                  <a:pt x="206" y="218"/>
                </a:lnTo>
                <a:lnTo>
                  <a:pt x="205" y="218"/>
                </a:lnTo>
                <a:lnTo>
                  <a:pt x="204" y="218"/>
                </a:lnTo>
                <a:lnTo>
                  <a:pt x="203" y="218"/>
                </a:lnTo>
                <a:lnTo>
                  <a:pt x="201" y="218"/>
                </a:lnTo>
                <a:lnTo>
                  <a:pt x="198" y="218"/>
                </a:lnTo>
                <a:lnTo>
                  <a:pt x="196" y="218"/>
                </a:lnTo>
                <a:lnTo>
                  <a:pt x="193" y="218"/>
                </a:lnTo>
                <a:lnTo>
                  <a:pt x="190" y="218"/>
                </a:lnTo>
                <a:lnTo>
                  <a:pt x="185" y="218"/>
                </a:lnTo>
                <a:lnTo>
                  <a:pt x="181" y="218"/>
                </a:lnTo>
                <a:lnTo>
                  <a:pt x="180" y="218"/>
                </a:lnTo>
                <a:lnTo>
                  <a:pt x="173" y="218"/>
                </a:lnTo>
                <a:lnTo>
                  <a:pt x="170" y="218"/>
                </a:lnTo>
                <a:lnTo>
                  <a:pt x="168" y="218"/>
                </a:lnTo>
                <a:lnTo>
                  <a:pt x="165" y="218"/>
                </a:lnTo>
                <a:lnTo>
                  <a:pt x="152" y="218"/>
                </a:lnTo>
                <a:lnTo>
                  <a:pt x="149" y="218"/>
                </a:lnTo>
                <a:lnTo>
                  <a:pt x="146" y="218"/>
                </a:lnTo>
                <a:lnTo>
                  <a:pt x="144" y="218"/>
                </a:lnTo>
                <a:lnTo>
                  <a:pt x="137" y="218"/>
                </a:lnTo>
                <a:lnTo>
                  <a:pt x="134" y="218"/>
                </a:lnTo>
                <a:lnTo>
                  <a:pt x="130" y="218"/>
                </a:lnTo>
                <a:lnTo>
                  <a:pt x="129" y="218"/>
                </a:lnTo>
                <a:lnTo>
                  <a:pt x="128" y="218"/>
                </a:lnTo>
                <a:lnTo>
                  <a:pt x="121" y="218"/>
                </a:lnTo>
                <a:lnTo>
                  <a:pt x="120" y="218"/>
                </a:lnTo>
                <a:lnTo>
                  <a:pt x="112" y="218"/>
                </a:lnTo>
                <a:lnTo>
                  <a:pt x="108" y="218"/>
                </a:lnTo>
                <a:lnTo>
                  <a:pt x="105" y="218"/>
                </a:lnTo>
                <a:lnTo>
                  <a:pt x="100" y="218"/>
                </a:lnTo>
                <a:lnTo>
                  <a:pt x="94" y="218"/>
                </a:lnTo>
                <a:lnTo>
                  <a:pt x="90" y="218"/>
                </a:lnTo>
                <a:lnTo>
                  <a:pt x="88" y="218"/>
                </a:lnTo>
                <a:lnTo>
                  <a:pt x="85" y="218"/>
                </a:lnTo>
                <a:lnTo>
                  <a:pt x="82" y="218"/>
                </a:lnTo>
                <a:lnTo>
                  <a:pt x="81" y="218"/>
                </a:lnTo>
                <a:lnTo>
                  <a:pt x="78" y="218"/>
                </a:lnTo>
                <a:lnTo>
                  <a:pt x="73" y="218"/>
                </a:lnTo>
                <a:lnTo>
                  <a:pt x="67" y="218"/>
                </a:lnTo>
                <a:lnTo>
                  <a:pt x="59" y="218"/>
                </a:lnTo>
                <a:lnTo>
                  <a:pt x="58" y="218"/>
                </a:lnTo>
                <a:lnTo>
                  <a:pt x="54" y="218"/>
                </a:lnTo>
                <a:lnTo>
                  <a:pt x="51" y="218"/>
                </a:lnTo>
                <a:lnTo>
                  <a:pt x="49" y="218"/>
                </a:lnTo>
                <a:lnTo>
                  <a:pt x="48" y="218"/>
                </a:lnTo>
                <a:lnTo>
                  <a:pt x="46" y="218"/>
                </a:lnTo>
                <a:lnTo>
                  <a:pt x="35" y="218"/>
                </a:lnTo>
                <a:lnTo>
                  <a:pt x="32" y="218"/>
                </a:lnTo>
                <a:lnTo>
                  <a:pt x="27" y="218"/>
                </a:lnTo>
                <a:lnTo>
                  <a:pt x="25" y="218"/>
                </a:lnTo>
                <a:lnTo>
                  <a:pt x="19" y="218"/>
                </a:lnTo>
                <a:lnTo>
                  <a:pt x="17" y="218"/>
                </a:lnTo>
                <a:lnTo>
                  <a:pt x="12" y="218"/>
                </a:lnTo>
                <a:lnTo>
                  <a:pt x="9" y="218"/>
                </a:lnTo>
                <a:lnTo>
                  <a:pt x="6" y="218"/>
                </a:lnTo>
                <a:lnTo>
                  <a:pt x="0" y="218"/>
                </a:lnTo>
                <a:lnTo>
                  <a:pt x="0" y="214"/>
                </a:lnTo>
                <a:lnTo>
                  <a:pt x="0" y="209"/>
                </a:lnTo>
                <a:lnTo>
                  <a:pt x="0" y="207"/>
                </a:lnTo>
                <a:lnTo>
                  <a:pt x="0" y="206"/>
                </a:lnTo>
                <a:lnTo>
                  <a:pt x="0" y="204"/>
                </a:lnTo>
                <a:lnTo>
                  <a:pt x="0" y="203"/>
                </a:lnTo>
                <a:lnTo>
                  <a:pt x="0" y="202"/>
                </a:lnTo>
                <a:lnTo>
                  <a:pt x="0" y="200"/>
                </a:lnTo>
                <a:lnTo>
                  <a:pt x="0" y="196"/>
                </a:lnTo>
                <a:lnTo>
                  <a:pt x="0" y="194"/>
                </a:lnTo>
                <a:lnTo>
                  <a:pt x="0" y="192"/>
                </a:lnTo>
                <a:lnTo>
                  <a:pt x="0" y="188"/>
                </a:lnTo>
                <a:lnTo>
                  <a:pt x="0" y="187"/>
                </a:lnTo>
                <a:lnTo>
                  <a:pt x="0" y="183"/>
                </a:lnTo>
                <a:lnTo>
                  <a:pt x="0" y="182"/>
                </a:lnTo>
                <a:lnTo>
                  <a:pt x="0" y="174"/>
                </a:lnTo>
                <a:lnTo>
                  <a:pt x="0" y="172"/>
                </a:lnTo>
                <a:lnTo>
                  <a:pt x="0" y="170"/>
                </a:lnTo>
                <a:lnTo>
                  <a:pt x="0" y="166"/>
                </a:lnTo>
                <a:lnTo>
                  <a:pt x="0" y="161"/>
                </a:lnTo>
                <a:lnTo>
                  <a:pt x="0" y="159"/>
                </a:lnTo>
                <a:lnTo>
                  <a:pt x="0" y="152"/>
                </a:lnTo>
                <a:lnTo>
                  <a:pt x="0" y="151"/>
                </a:lnTo>
                <a:lnTo>
                  <a:pt x="0" y="148"/>
                </a:lnTo>
                <a:lnTo>
                  <a:pt x="0" y="144"/>
                </a:lnTo>
                <a:lnTo>
                  <a:pt x="0" y="140"/>
                </a:lnTo>
                <a:lnTo>
                  <a:pt x="0" y="134"/>
                </a:lnTo>
                <a:lnTo>
                  <a:pt x="0" y="132"/>
                </a:lnTo>
                <a:lnTo>
                  <a:pt x="0" y="129"/>
                </a:lnTo>
                <a:lnTo>
                  <a:pt x="0" y="124"/>
                </a:lnTo>
                <a:lnTo>
                  <a:pt x="0" y="118"/>
                </a:lnTo>
                <a:lnTo>
                  <a:pt x="0" y="116"/>
                </a:lnTo>
                <a:lnTo>
                  <a:pt x="0" y="115"/>
                </a:lnTo>
                <a:lnTo>
                  <a:pt x="0" y="112"/>
                </a:lnTo>
                <a:lnTo>
                  <a:pt x="0" y="110"/>
                </a:lnTo>
                <a:lnTo>
                  <a:pt x="0" y="107"/>
                </a:lnTo>
                <a:lnTo>
                  <a:pt x="0" y="104"/>
                </a:lnTo>
                <a:lnTo>
                  <a:pt x="0" y="97"/>
                </a:lnTo>
                <a:lnTo>
                  <a:pt x="0" y="80"/>
                </a:lnTo>
                <a:lnTo>
                  <a:pt x="0" y="74"/>
                </a:lnTo>
                <a:lnTo>
                  <a:pt x="0" y="68"/>
                </a:lnTo>
                <a:lnTo>
                  <a:pt x="0" y="65"/>
                </a:lnTo>
                <a:lnTo>
                  <a:pt x="0" y="56"/>
                </a:lnTo>
                <a:lnTo>
                  <a:pt x="0" y="46"/>
                </a:lnTo>
                <a:lnTo>
                  <a:pt x="0" y="44"/>
                </a:lnTo>
                <a:lnTo>
                  <a:pt x="0" y="42"/>
                </a:lnTo>
                <a:lnTo>
                  <a:pt x="0" y="35"/>
                </a:lnTo>
                <a:lnTo>
                  <a:pt x="0" y="34"/>
                </a:lnTo>
                <a:lnTo>
                  <a:pt x="0" y="28"/>
                </a:lnTo>
                <a:lnTo>
                  <a:pt x="0" y="26"/>
                </a:lnTo>
                <a:lnTo>
                  <a:pt x="0" y="22"/>
                </a:lnTo>
                <a:lnTo>
                  <a:pt x="0" y="17"/>
                </a:lnTo>
                <a:lnTo>
                  <a:pt x="0" y="9"/>
                </a:lnTo>
                <a:lnTo>
                  <a:pt x="0" y="6"/>
                </a:lnTo>
                <a:lnTo>
                  <a:pt x="0" y="3"/>
                </a:lnTo>
                <a:lnTo>
                  <a:pt x="0" y="2"/>
                </a:lnTo>
                <a:lnTo>
                  <a:pt x="0" y="1"/>
                </a:lnTo>
                <a:lnTo>
                  <a:pt x="1" y="1"/>
                </a:lnTo>
                <a:lnTo>
                  <a:pt x="2" y="1"/>
                </a:lnTo>
                <a:lnTo>
                  <a:pt x="14" y="1"/>
                </a:lnTo>
                <a:lnTo>
                  <a:pt x="19" y="1"/>
                </a:lnTo>
                <a:lnTo>
                  <a:pt x="25" y="1"/>
                </a:lnTo>
                <a:lnTo>
                  <a:pt x="26" y="1"/>
                </a:lnTo>
                <a:lnTo>
                  <a:pt x="28" y="1"/>
                </a:lnTo>
                <a:lnTo>
                  <a:pt x="33" y="1"/>
                </a:lnTo>
                <a:lnTo>
                  <a:pt x="35" y="1"/>
                </a:lnTo>
                <a:lnTo>
                  <a:pt x="37" y="1"/>
                </a:lnTo>
                <a:lnTo>
                  <a:pt x="38" y="1"/>
                </a:lnTo>
                <a:lnTo>
                  <a:pt x="44" y="1"/>
                </a:lnTo>
                <a:lnTo>
                  <a:pt x="45" y="1"/>
                </a:lnTo>
                <a:lnTo>
                  <a:pt x="48" y="1"/>
                </a:lnTo>
                <a:lnTo>
                  <a:pt x="52" y="1"/>
                </a:lnTo>
                <a:lnTo>
                  <a:pt x="54" y="1"/>
                </a:lnTo>
                <a:lnTo>
                  <a:pt x="56" y="1"/>
                </a:lnTo>
                <a:lnTo>
                  <a:pt x="60" y="1"/>
                </a:lnTo>
                <a:lnTo>
                  <a:pt x="66" y="1"/>
                </a:lnTo>
                <a:lnTo>
                  <a:pt x="70" y="1"/>
                </a:lnTo>
                <a:lnTo>
                  <a:pt x="73" y="1"/>
                </a:lnTo>
                <a:lnTo>
                  <a:pt x="78" y="1"/>
                </a:lnTo>
                <a:lnTo>
                  <a:pt x="80" y="1"/>
                </a:lnTo>
                <a:lnTo>
                  <a:pt x="83" y="1"/>
                </a:lnTo>
                <a:lnTo>
                  <a:pt x="84" y="1"/>
                </a:lnTo>
                <a:lnTo>
                  <a:pt x="85" y="1"/>
                </a:lnTo>
                <a:lnTo>
                  <a:pt x="89" y="1"/>
                </a:lnTo>
                <a:lnTo>
                  <a:pt x="91" y="1"/>
                </a:lnTo>
                <a:lnTo>
                  <a:pt x="93" y="1"/>
                </a:lnTo>
                <a:lnTo>
                  <a:pt x="94" y="1"/>
                </a:lnTo>
                <a:lnTo>
                  <a:pt x="105" y="0"/>
                </a:lnTo>
                <a:lnTo>
                  <a:pt x="106" y="0"/>
                </a:lnTo>
                <a:lnTo>
                  <a:pt x="109" y="0"/>
                </a:lnTo>
                <a:lnTo>
                  <a:pt x="112" y="0"/>
                </a:lnTo>
                <a:lnTo>
                  <a:pt x="120" y="0"/>
                </a:lnTo>
                <a:lnTo>
                  <a:pt x="121" y="0"/>
                </a:lnTo>
                <a:lnTo>
                  <a:pt x="123" y="0"/>
                </a:lnTo>
                <a:lnTo>
                  <a:pt x="124" y="0"/>
                </a:lnTo>
                <a:lnTo>
                  <a:pt x="125" y="0"/>
                </a:lnTo>
                <a:lnTo>
                  <a:pt x="133" y="0"/>
                </a:lnTo>
                <a:lnTo>
                  <a:pt x="138" y="0"/>
                </a:lnTo>
                <a:lnTo>
                  <a:pt x="139" y="0"/>
                </a:lnTo>
                <a:lnTo>
                  <a:pt x="140" y="0"/>
                </a:lnTo>
                <a:lnTo>
                  <a:pt x="142" y="0"/>
                </a:lnTo>
                <a:lnTo>
                  <a:pt x="144" y="0"/>
                </a:lnTo>
                <a:close/>
              </a:path>
            </a:pathLst>
          </a:custGeom>
          <a:solidFill>
            <a:srgbClr val="E7C079"/>
          </a:solidFill>
          <a:ln w="3175">
            <a:solidFill>
              <a:schemeClr val="tx1">
                <a:lumMod val="95000"/>
                <a:lumOff val="5000"/>
              </a:schemeClr>
            </a:solidFill>
            <a:prstDash val="solid"/>
            <a:round/>
            <a:headEnd/>
            <a:tailEnd/>
          </a:ln>
        </p:spPr>
        <p:txBody>
          <a:bodyPr/>
          <a:lstStyle/>
          <a:p>
            <a:endParaRPr lang="en-US" dirty="0"/>
          </a:p>
        </p:txBody>
      </p:sp>
      <p:sp>
        <p:nvSpPr>
          <p:cNvPr id="164" name="Freeform 160"/>
          <p:cNvSpPr>
            <a:spLocks/>
          </p:cNvSpPr>
          <p:nvPr/>
        </p:nvSpPr>
        <p:spPr bwMode="auto">
          <a:xfrm>
            <a:off x="3898645" y="3453537"/>
            <a:ext cx="900273" cy="712529"/>
          </a:xfrm>
          <a:custGeom>
            <a:avLst/>
            <a:gdLst>
              <a:gd name="T0" fmla="*/ 115 w 347"/>
              <a:gd name="T1" fmla="*/ 31 h 324"/>
              <a:gd name="T2" fmla="*/ 124 w 347"/>
              <a:gd name="T3" fmla="*/ 28 h 324"/>
              <a:gd name="T4" fmla="*/ 135 w 347"/>
              <a:gd name="T5" fmla="*/ 17 h 324"/>
              <a:gd name="T6" fmla="*/ 146 w 347"/>
              <a:gd name="T7" fmla="*/ 10 h 324"/>
              <a:gd name="T8" fmla="*/ 148 w 347"/>
              <a:gd name="T9" fmla="*/ 14 h 324"/>
              <a:gd name="T10" fmla="*/ 149 w 347"/>
              <a:gd name="T11" fmla="*/ 54 h 324"/>
              <a:gd name="T12" fmla="*/ 203 w 347"/>
              <a:gd name="T13" fmla="*/ 54 h 324"/>
              <a:gd name="T14" fmla="*/ 254 w 347"/>
              <a:gd name="T15" fmla="*/ 54 h 324"/>
              <a:gd name="T16" fmla="*/ 272 w 347"/>
              <a:gd name="T17" fmla="*/ 108 h 324"/>
              <a:gd name="T18" fmla="*/ 298 w 347"/>
              <a:gd name="T19" fmla="*/ 109 h 324"/>
              <a:gd name="T20" fmla="*/ 320 w 347"/>
              <a:gd name="T21" fmla="*/ 109 h 324"/>
              <a:gd name="T22" fmla="*/ 340 w 347"/>
              <a:gd name="T23" fmla="*/ 116 h 324"/>
              <a:gd name="T24" fmla="*/ 332 w 347"/>
              <a:gd name="T25" fmla="*/ 118 h 324"/>
              <a:gd name="T26" fmla="*/ 327 w 347"/>
              <a:gd name="T27" fmla="*/ 133 h 324"/>
              <a:gd name="T28" fmla="*/ 324 w 347"/>
              <a:gd name="T29" fmla="*/ 143 h 324"/>
              <a:gd name="T30" fmla="*/ 308 w 347"/>
              <a:gd name="T31" fmla="*/ 157 h 324"/>
              <a:gd name="T32" fmla="*/ 296 w 347"/>
              <a:gd name="T33" fmla="*/ 167 h 324"/>
              <a:gd name="T34" fmla="*/ 298 w 347"/>
              <a:gd name="T35" fmla="*/ 175 h 324"/>
              <a:gd name="T36" fmla="*/ 292 w 347"/>
              <a:gd name="T37" fmla="*/ 176 h 324"/>
              <a:gd name="T38" fmla="*/ 283 w 347"/>
              <a:gd name="T39" fmla="*/ 193 h 324"/>
              <a:gd name="T40" fmla="*/ 275 w 347"/>
              <a:gd name="T41" fmla="*/ 209 h 324"/>
              <a:gd name="T42" fmla="*/ 282 w 347"/>
              <a:gd name="T43" fmla="*/ 214 h 324"/>
              <a:gd name="T44" fmla="*/ 283 w 347"/>
              <a:gd name="T45" fmla="*/ 230 h 324"/>
              <a:gd name="T46" fmla="*/ 278 w 347"/>
              <a:gd name="T47" fmla="*/ 237 h 324"/>
              <a:gd name="T48" fmla="*/ 270 w 347"/>
              <a:gd name="T49" fmla="*/ 241 h 324"/>
              <a:gd name="T50" fmla="*/ 255 w 347"/>
              <a:gd name="T51" fmla="*/ 245 h 324"/>
              <a:gd name="T52" fmla="*/ 251 w 347"/>
              <a:gd name="T53" fmla="*/ 263 h 324"/>
              <a:gd name="T54" fmla="*/ 254 w 347"/>
              <a:gd name="T55" fmla="*/ 278 h 324"/>
              <a:gd name="T56" fmla="*/ 250 w 347"/>
              <a:gd name="T57" fmla="*/ 286 h 324"/>
              <a:gd name="T58" fmla="*/ 253 w 347"/>
              <a:gd name="T59" fmla="*/ 293 h 324"/>
              <a:gd name="T60" fmla="*/ 262 w 347"/>
              <a:gd name="T61" fmla="*/ 296 h 324"/>
              <a:gd name="T62" fmla="*/ 261 w 347"/>
              <a:gd name="T63" fmla="*/ 309 h 324"/>
              <a:gd name="T64" fmla="*/ 260 w 347"/>
              <a:gd name="T65" fmla="*/ 322 h 324"/>
              <a:gd name="T66" fmla="*/ 205 w 347"/>
              <a:gd name="T67" fmla="*/ 324 h 324"/>
              <a:gd name="T68" fmla="*/ 160 w 347"/>
              <a:gd name="T69" fmla="*/ 322 h 324"/>
              <a:gd name="T70" fmla="*/ 118 w 347"/>
              <a:gd name="T71" fmla="*/ 322 h 324"/>
              <a:gd name="T72" fmla="*/ 75 w 347"/>
              <a:gd name="T73" fmla="*/ 322 h 324"/>
              <a:gd name="T74" fmla="*/ 49 w 347"/>
              <a:gd name="T75" fmla="*/ 321 h 324"/>
              <a:gd name="T76" fmla="*/ 5 w 347"/>
              <a:gd name="T77" fmla="*/ 313 h 324"/>
              <a:gd name="T78" fmla="*/ 1 w 347"/>
              <a:gd name="T79" fmla="*/ 257 h 324"/>
              <a:gd name="T80" fmla="*/ 0 w 347"/>
              <a:gd name="T81" fmla="*/ 220 h 324"/>
              <a:gd name="T82" fmla="*/ 6 w 347"/>
              <a:gd name="T83" fmla="*/ 200 h 324"/>
              <a:gd name="T84" fmla="*/ 5 w 347"/>
              <a:gd name="T85" fmla="*/ 193 h 324"/>
              <a:gd name="T86" fmla="*/ 5 w 347"/>
              <a:gd name="T87" fmla="*/ 186 h 324"/>
              <a:gd name="T88" fmla="*/ 12 w 347"/>
              <a:gd name="T89" fmla="*/ 178 h 324"/>
              <a:gd name="T90" fmla="*/ 16 w 347"/>
              <a:gd name="T91" fmla="*/ 169 h 324"/>
              <a:gd name="T92" fmla="*/ 14 w 347"/>
              <a:gd name="T93" fmla="*/ 160 h 324"/>
              <a:gd name="T94" fmla="*/ 16 w 347"/>
              <a:gd name="T95" fmla="*/ 149 h 324"/>
              <a:gd name="T96" fmla="*/ 15 w 347"/>
              <a:gd name="T97" fmla="*/ 140 h 324"/>
              <a:gd name="T98" fmla="*/ 28 w 347"/>
              <a:gd name="T99" fmla="*/ 136 h 324"/>
              <a:gd name="T100" fmla="*/ 53 w 347"/>
              <a:gd name="T101" fmla="*/ 138 h 324"/>
              <a:gd name="T102" fmla="*/ 53 w 347"/>
              <a:gd name="T103" fmla="*/ 121 h 324"/>
              <a:gd name="T104" fmla="*/ 59 w 347"/>
              <a:gd name="T105" fmla="*/ 111 h 324"/>
              <a:gd name="T106" fmla="*/ 62 w 347"/>
              <a:gd name="T107" fmla="*/ 100 h 324"/>
              <a:gd name="T108" fmla="*/ 70 w 347"/>
              <a:gd name="T109" fmla="*/ 84 h 324"/>
              <a:gd name="T110" fmla="*/ 70 w 347"/>
              <a:gd name="T111" fmla="*/ 73 h 324"/>
              <a:gd name="T112" fmla="*/ 67 w 347"/>
              <a:gd name="T113" fmla="*/ 56 h 324"/>
              <a:gd name="T114" fmla="*/ 73 w 347"/>
              <a:gd name="T115" fmla="*/ 50 h 324"/>
              <a:gd name="T116" fmla="*/ 81 w 347"/>
              <a:gd name="T117" fmla="*/ 45 h 324"/>
              <a:gd name="T118" fmla="*/ 91 w 347"/>
              <a:gd name="T119" fmla="*/ 42 h 324"/>
              <a:gd name="T120" fmla="*/ 102 w 347"/>
              <a:gd name="T121" fmla="*/ 41 h 324"/>
              <a:gd name="T122" fmla="*/ 108 w 347"/>
              <a:gd name="T123" fmla="*/ 37 h 32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47" h="324">
                <a:moveTo>
                  <a:pt x="108" y="37"/>
                </a:moveTo>
                <a:lnTo>
                  <a:pt x="108" y="36"/>
                </a:lnTo>
                <a:lnTo>
                  <a:pt x="109" y="36"/>
                </a:lnTo>
                <a:lnTo>
                  <a:pt x="109" y="37"/>
                </a:lnTo>
                <a:lnTo>
                  <a:pt x="110" y="37"/>
                </a:lnTo>
                <a:lnTo>
                  <a:pt x="110" y="36"/>
                </a:lnTo>
                <a:lnTo>
                  <a:pt x="111" y="36"/>
                </a:lnTo>
                <a:lnTo>
                  <a:pt x="110" y="34"/>
                </a:lnTo>
                <a:lnTo>
                  <a:pt x="109" y="34"/>
                </a:lnTo>
                <a:lnTo>
                  <a:pt x="110" y="33"/>
                </a:lnTo>
                <a:lnTo>
                  <a:pt x="111" y="32"/>
                </a:lnTo>
                <a:lnTo>
                  <a:pt x="112" y="32"/>
                </a:lnTo>
                <a:lnTo>
                  <a:pt x="113" y="31"/>
                </a:lnTo>
                <a:lnTo>
                  <a:pt x="112" y="31"/>
                </a:lnTo>
                <a:lnTo>
                  <a:pt x="113" y="30"/>
                </a:lnTo>
                <a:lnTo>
                  <a:pt x="115" y="30"/>
                </a:lnTo>
                <a:lnTo>
                  <a:pt x="115" y="31"/>
                </a:lnTo>
                <a:lnTo>
                  <a:pt x="115" y="32"/>
                </a:lnTo>
                <a:lnTo>
                  <a:pt x="116" y="32"/>
                </a:lnTo>
                <a:lnTo>
                  <a:pt x="117" y="31"/>
                </a:lnTo>
                <a:lnTo>
                  <a:pt x="118" y="31"/>
                </a:lnTo>
                <a:lnTo>
                  <a:pt x="118" y="32"/>
                </a:lnTo>
                <a:lnTo>
                  <a:pt x="119" y="32"/>
                </a:lnTo>
                <a:lnTo>
                  <a:pt x="119" y="31"/>
                </a:lnTo>
                <a:lnTo>
                  <a:pt x="120" y="31"/>
                </a:lnTo>
                <a:lnTo>
                  <a:pt x="120" y="30"/>
                </a:lnTo>
                <a:lnTo>
                  <a:pt x="120" y="31"/>
                </a:lnTo>
                <a:lnTo>
                  <a:pt x="122" y="31"/>
                </a:lnTo>
                <a:lnTo>
                  <a:pt x="123" y="31"/>
                </a:lnTo>
                <a:lnTo>
                  <a:pt x="123" y="30"/>
                </a:lnTo>
                <a:lnTo>
                  <a:pt x="122" y="30"/>
                </a:lnTo>
                <a:lnTo>
                  <a:pt x="122" y="29"/>
                </a:lnTo>
                <a:lnTo>
                  <a:pt x="123" y="29"/>
                </a:lnTo>
                <a:lnTo>
                  <a:pt x="124" y="28"/>
                </a:lnTo>
                <a:lnTo>
                  <a:pt x="125" y="28"/>
                </a:lnTo>
                <a:lnTo>
                  <a:pt x="126" y="26"/>
                </a:lnTo>
                <a:lnTo>
                  <a:pt x="126" y="25"/>
                </a:lnTo>
                <a:lnTo>
                  <a:pt x="125" y="25"/>
                </a:lnTo>
                <a:lnTo>
                  <a:pt x="126" y="24"/>
                </a:lnTo>
                <a:lnTo>
                  <a:pt x="127" y="23"/>
                </a:lnTo>
                <a:lnTo>
                  <a:pt x="128" y="23"/>
                </a:lnTo>
                <a:lnTo>
                  <a:pt x="128" y="22"/>
                </a:lnTo>
                <a:lnTo>
                  <a:pt x="128" y="21"/>
                </a:lnTo>
                <a:lnTo>
                  <a:pt x="130" y="20"/>
                </a:lnTo>
                <a:lnTo>
                  <a:pt x="131" y="18"/>
                </a:lnTo>
                <a:lnTo>
                  <a:pt x="132" y="20"/>
                </a:lnTo>
                <a:lnTo>
                  <a:pt x="133" y="20"/>
                </a:lnTo>
                <a:lnTo>
                  <a:pt x="135" y="20"/>
                </a:lnTo>
                <a:lnTo>
                  <a:pt x="136" y="20"/>
                </a:lnTo>
                <a:lnTo>
                  <a:pt x="136" y="18"/>
                </a:lnTo>
                <a:lnTo>
                  <a:pt x="135" y="17"/>
                </a:lnTo>
                <a:lnTo>
                  <a:pt x="135" y="16"/>
                </a:lnTo>
                <a:lnTo>
                  <a:pt x="136" y="16"/>
                </a:lnTo>
                <a:lnTo>
                  <a:pt x="138" y="16"/>
                </a:lnTo>
                <a:lnTo>
                  <a:pt x="139" y="17"/>
                </a:lnTo>
                <a:lnTo>
                  <a:pt x="140" y="17"/>
                </a:lnTo>
                <a:lnTo>
                  <a:pt x="140" y="16"/>
                </a:lnTo>
                <a:lnTo>
                  <a:pt x="140" y="14"/>
                </a:lnTo>
                <a:lnTo>
                  <a:pt x="140" y="13"/>
                </a:lnTo>
                <a:lnTo>
                  <a:pt x="140" y="12"/>
                </a:lnTo>
                <a:lnTo>
                  <a:pt x="141" y="10"/>
                </a:lnTo>
                <a:lnTo>
                  <a:pt x="141" y="9"/>
                </a:lnTo>
                <a:lnTo>
                  <a:pt x="142" y="9"/>
                </a:lnTo>
                <a:lnTo>
                  <a:pt x="143" y="9"/>
                </a:lnTo>
                <a:lnTo>
                  <a:pt x="142" y="10"/>
                </a:lnTo>
                <a:lnTo>
                  <a:pt x="143" y="12"/>
                </a:lnTo>
                <a:lnTo>
                  <a:pt x="144" y="12"/>
                </a:lnTo>
                <a:lnTo>
                  <a:pt x="146" y="10"/>
                </a:lnTo>
                <a:lnTo>
                  <a:pt x="146" y="9"/>
                </a:lnTo>
                <a:lnTo>
                  <a:pt x="146" y="8"/>
                </a:lnTo>
                <a:lnTo>
                  <a:pt x="147" y="8"/>
                </a:lnTo>
                <a:lnTo>
                  <a:pt x="147" y="7"/>
                </a:lnTo>
                <a:lnTo>
                  <a:pt x="146" y="6"/>
                </a:lnTo>
                <a:lnTo>
                  <a:pt x="144" y="6"/>
                </a:lnTo>
                <a:lnTo>
                  <a:pt x="146" y="5"/>
                </a:lnTo>
                <a:lnTo>
                  <a:pt x="146" y="4"/>
                </a:lnTo>
                <a:lnTo>
                  <a:pt x="147" y="4"/>
                </a:lnTo>
                <a:lnTo>
                  <a:pt x="147" y="2"/>
                </a:lnTo>
                <a:lnTo>
                  <a:pt x="147" y="1"/>
                </a:lnTo>
                <a:lnTo>
                  <a:pt x="148" y="0"/>
                </a:lnTo>
                <a:lnTo>
                  <a:pt x="148" y="1"/>
                </a:lnTo>
                <a:lnTo>
                  <a:pt x="148" y="6"/>
                </a:lnTo>
                <a:lnTo>
                  <a:pt x="148" y="7"/>
                </a:lnTo>
                <a:lnTo>
                  <a:pt x="148" y="12"/>
                </a:lnTo>
                <a:lnTo>
                  <a:pt x="148" y="14"/>
                </a:lnTo>
                <a:lnTo>
                  <a:pt x="148" y="18"/>
                </a:lnTo>
                <a:lnTo>
                  <a:pt x="148" y="20"/>
                </a:lnTo>
                <a:lnTo>
                  <a:pt x="148" y="21"/>
                </a:lnTo>
                <a:lnTo>
                  <a:pt x="148" y="23"/>
                </a:lnTo>
                <a:lnTo>
                  <a:pt x="148" y="31"/>
                </a:lnTo>
                <a:lnTo>
                  <a:pt x="148" y="36"/>
                </a:lnTo>
                <a:lnTo>
                  <a:pt x="147" y="39"/>
                </a:lnTo>
                <a:lnTo>
                  <a:pt x="147" y="40"/>
                </a:lnTo>
                <a:lnTo>
                  <a:pt x="147" y="41"/>
                </a:lnTo>
                <a:lnTo>
                  <a:pt x="147" y="42"/>
                </a:lnTo>
                <a:lnTo>
                  <a:pt x="148" y="45"/>
                </a:lnTo>
                <a:lnTo>
                  <a:pt x="147" y="46"/>
                </a:lnTo>
                <a:lnTo>
                  <a:pt x="147" y="49"/>
                </a:lnTo>
                <a:lnTo>
                  <a:pt x="147" y="52"/>
                </a:lnTo>
                <a:lnTo>
                  <a:pt x="147" y="53"/>
                </a:lnTo>
                <a:lnTo>
                  <a:pt x="147" y="54"/>
                </a:lnTo>
                <a:lnTo>
                  <a:pt x="149" y="54"/>
                </a:lnTo>
                <a:lnTo>
                  <a:pt x="162" y="54"/>
                </a:lnTo>
                <a:lnTo>
                  <a:pt x="165" y="54"/>
                </a:lnTo>
                <a:lnTo>
                  <a:pt x="167" y="54"/>
                </a:lnTo>
                <a:lnTo>
                  <a:pt x="168" y="54"/>
                </a:lnTo>
                <a:lnTo>
                  <a:pt x="172" y="54"/>
                </a:lnTo>
                <a:lnTo>
                  <a:pt x="174" y="54"/>
                </a:lnTo>
                <a:lnTo>
                  <a:pt x="176" y="54"/>
                </a:lnTo>
                <a:lnTo>
                  <a:pt x="179" y="54"/>
                </a:lnTo>
                <a:lnTo>
                  <a:pt x="182" y="54"/>
                </a:lnTo>
                <a:lnTo>
                  <a:pt x="183" y="54"/>
                </a:lnTo>
                <a:lnTo>
                  <a:pt x="184" y="54"/>
                </a:lnTo>
                <a:lnTo>
                  <a:pt x="186" y="54"/>
                </a:lnTo>
                <a:lnTo>
                  <a:pt x="190" y="54"/>
                </a:lnTo>
                <a:lnTo>
                  <a:pt x="191" y="54"/>
                </a:lnTo>
                <a:lnTo>
                  <a:pt x="196" y="54"/>
                </a:lnTo>
                <a:lnTo>
                  <a:pt x="197" y="54"/>
                </a:lnTo>
                <a:lnTo>
                  <a:pt x="203" y="54"/>
                </a:lnTo>
                <a:lnTo>
                  <a:pt x="204" y="54"/>
                </a:lnTo>
                <a:lnTo>
                  <a:pt x="205" y="54"/>
                </a:lnTo>
                <a:lnTo>
                  <a:pt x="219" y="54"/>
                </a:lnTo>
                <a:lnTo>
                  <a:pt x="221" y="54"/>
                </a:lnTo>
                <a:lnTo>
                  <a:pt x="222" y="54"/>
                </a:lnTo>
                <a:lnTo>
                  <a:pt x="229" y="54"/>
                </a:lnTo>
                <a:lnTo>
                  <a:pt x="231" y="54"/>
                </a:lnTo>
                <a:lnTo>
                  <a:pt x="232" y="54"/>
                </a:lnTo>
                <a:lnTo>
                  <a:pt x="235" y="54"/>
                </a:lnTo>
                <a:lnTo>
                  <a:pt x="236" y="54"/>
                </a:lnTo>
                <a:lnTo>
                  <a:pt x="237" y="54"/>
                </a:lnTo>
                <a:lnTo>
                  <a:pt x="243" y="54"/>
                </a:lnTo>
                <a:lnTo>
                  <a:pt x="244" y="54"/>
                </a:lnTo>
                <a:lnTo>
                  <a:pt x="245" y="54"/>
                </a:lnTo>
                <a:lnTo>
                  <a:pt x="251" y="54"/>
                </a:lnTo>
                <a:lnTo>
                  <a:pt x="252" y="54"/>
                </a:lnTo>
                <a:lnTo>
                  <a:pt x="254" y="54"/>
                </a:lnTo>
                <a:lnTo>
                  <a:pt x="254" y="61"/>
                </a:lnTo>
                <a:lnTo>
                  <a:pt x="254" y="62"/>
                </a:lnTo>
                <a:lnTo>
                  <a:pt x="254" y="72"/>
                </a:lnTo>
                <a:lnTo>
                  <a:pt x="254" y="82"/>
                </a:lnTo>
                <a:lnTo>
                  <a:pt x="254" y="85"/>
                </a:lnTo>
                <a:lnTo>
                  <a:pt x="254" y="96"/>
                </a:lnTo>
                <a:lnTo>
                  <a:pt x="254" y="106"/>
                </a:lnTo>
                <a:lnTo>
                  <a:pt x="254" y="108"/>
                </a:lnTo>
                <a:lnTo>
                  <a:pt x="254" y="109"/>
                </a:lnTo>
                <a:lnTo>
                  <a:pt x="255" y="109"/>
                </a:lnTo>
                <a:lnTo>
                  <a:pt x="256" y="109"/>
                </a:lnTo>
                <a:lnTo>
                  <a:pt x="260" y="108"/>
                </a:lnTo>
                <a:lnTo>
                  <a:pt x="262" y="108"/>
                </a:lnTo>
                <a:lnTo>
                  <a:pt x="268" y="108"/>
                </a:lnTo>
                <a:lnTo>
                  <a:pt x="269" y="108"/>
                </a:lnTo>
                <a:lnTo>
                  <a:pt x="270" y="108"/>
                </a:lnTo>
                <a:lnTo>
                  <a:pt x="272" y="108"/>
                </a:lnTo>
                <a:lnTo>
                  <a:pt x="275" y="108"/>
                </a:lnTo>
                <a:lnTo>
                  <a:pt x="276" y="108"/>
                </a:lnTo>
                <a:lnTo>
                  <a:pt x="277" y="108"/>
                </a:lnTo>
                <a:lnTo>
                  <a:pt x="278" y="108"/>
                </a:lnTo>
                <a:lnTo>
                  <a:pt x="282" y="108"/>
                </a:lnTo>
                <a:lnTo>
                  <a:pt x="284" y="108"/>
                </a:lnTo>
                <a:lnTo>
                  <a:pt x="286" y="108"/>
                </a:lnTo>
                <a:lnTo>
                  <a:pt x="287" y="108"/>
                </a:lnTo>
                <a:lnTo>
                  <a:pt x="288" y="108"/>
                </a:lnTo>
                <a:lnTo>
                  <a:pt x="290" y="108"/>
                </a:lnTo>
                <a:lnTo>
                  <a:pt x="291" y="108"/>
                </a:lnTo>
                <a:lnTo>
                  <a:pt x="292" y="108"/>
                </a:lnTo>
                <a:lnTo>
                  <a:pt x="293" y="108"/>
                </a:lnTo>
                <a:lnTo>
                  <a:pt x="294" y="109"/>
                </a:lnTo>
                <a:lnTo>
                  <a:pt x="295" y="109"/>
                </a:lnTo>
                <a:lnTo>
                  <a:pt x="296" y="109"/>
                </a:lnTo>
                <a:lnTo>
                  <a:pt x="298" y="109"/>
                </a:lnTo>
                <a:lnTo>
                  <a:pt x="299" y="109"/>
                </a:lnTo>
                <a:lnTo>
                  <a:pt x="301" y="109"/>
                </a:lnTo>
                <a:lnTo>
                  <a:pt x="303" y="109"/>
                </a:lnTo>
                <a:lnTo>
                  <a:pt x="304" y="109"/>
                </a:lnTo>
                <a:lnTo>
                  <a:pt x="306" y="109"/>
                </a:lnTo>
                <a:lnTo>
                  <a:pt x="307" y="109"/>
                </a:lnTo>
                <a:lnTo>
                  <a:pt x="308" y="109"/>
                </a:lnTo>
                <a:lnTo>
                  <a:pt x="310" y="109"/>
                </a:lnTo>
                <a:lnTo>
                  <a:pt x="311" y="109"/>
                </a:lnTo>
                <a:lnTo>
                  <a:pt x="312" y="109"/>
                </a:lnTo>
                <a:lnTo>
                  <a:pt x="314" y="109"/>
                </a:lnTo>
                <a:lnTo>
                  <a:pt x="315" y="109"/>
                </a:lnTo>
                <a:lnTo>
                  <a:pt x="316" y="109"/>
                </a:lnTo>
                <a:lnTo>
                  <a:pt x="317" y="109"/>
                </a:lnTo>
                <a:lnTo>
                  <a:pt x="318" y="109"/>
                </a:lnTo>
                <a:lnTo>
                  <a:pt x="319" y="109"/>
                </a:lnTo>
                <a:lnTo>
                  <a:pt x="320" y="109"/>
                </a:lnTo>
                <a:lnTo>
                  <a:pt x="322" y="109"/>
                </a:lnTo>
                <a:lnTo>
                  <a:pt x="323" y="109"/>
                </a:lnTo>
                <a:lnTo>
                  <a:pt x="324" y="109"/>
                </a:lnTo>
                <a:lnTo>
                  <a:pt x="325" y="109"/>
                </a:lnTo>
                <a:lnTo>
                  <a:pt x="327" y="109"/>
                </a:lnTo>
                <a:lnTo>
                  <a:pt x="328" y="109"/>
                </a:lnTo>
                <a:lnTo>
                  <a:pt x="331" y="109"/>
                </a:lnTo>
                <a:lnTo>
                  <a:pt x="335" y="109"/>
                </a:lnTo>
                <a:lnTo>
                  <a:pt x="336" y="109"/>
                </a:lnTo>
                <a:lnTo>
                  <a:pt x="347" y="109"/>
                </a:lnTo>
                <a:lnTo>
                  <a:pt x="346" y="110"/>
                </a:lnTo>
                <a:lnTo>
                  <a:pt x="346" y="111"/>
                </a:lnTo>
                <a:lnTo>
                  <a:pt x="347" y="111"/>
                </a:lnTo>
                <a:lnTo>
                  <a:pt x="347" y="112"/>
                </a:lnTo>
                <a:lnTo>
                  <a:pt x="346" y="113"/>
                </a:lnTo>
                <a:lnTo>
                  <a:pt x="343" y="116"/>
                </a:lnTo>
                <a:lnTo>
                  <a:pt x="340" y="116"/>
                </a:lnTo>
                <a:lnTo>
                  <a:pt x="340" y="114"/>
                </a:lnTo>
                <a:lnTo>
                  <a:pt x="340" y="113"/>
                </a:lnTo>
                <a:lnTo>
                  <a:pt x="341" y="113"/>
                </a:lnTo>
                <a:lnTo>
                  <a:pt x="342" y="112"/>
                </a:lnTo>
                <a:lnTo>
                  <a:pt x="339" y="111"/>
                </a:lnTo>
                <a:lnTo>
                  <a:pt x="339" y="112"/>
                </a:lnTo>
                <a:lnTo>
                  <a:pt x="340" y="113"/>
                </a:lnTo>
                <a:lnTo>
                  <a:pt x="339" y="113"/>
                </a:lnTo>
                <a:lnTo>
                  <a:pt x="339" y="114"/>
                </a:lnTo>
                <a:lnTo>
                  <a:pt x="338" y="114"/>
                </a:lnTo>
                <a:lnTo>
                  <a:pt x="338" y="116"/>
                </a:lnTo>
                <a:lnTo>
                  <a:pt x="336" y="117"/>
                </a:lnTo>
                <a:lnTo>
                  <a:pt x="335" y="118"/>
                </a:lnTo>
                <a:lnTo>
                  <a:pt x="334" y="116"/>
                </a:lnTo>
                <a:lnTo>
                  <a:pt x="333" y="114"/>
                </a:lnTo>
                <a:lnTo>
                  <a:pt x="332" y="116"/>
                </a:lnTo>
                <a:lnTo>
                  <a:pt x="332" y="118"/>
                </a:lnTo>
                <a:lnTo>
                  <a:pt x="332" y="120"/>
                </a:lnTo>
                <a:lnTo>
                  <a:pt x="328" y="119"/>
                </a:lnTo>
                <a:lnTo>
                  <a:pt x="330" y="121"/>
                </a:lnTo>
                <a:lnTo>
                  <a:pt x="331" y="124"/>
                </a:lnTo>
                <a:lnTo>
                  <a:pt x="331" y="125"/>
                </a:lnTo>
                <a:lnTo>
                  <a:pt x="330" y="125"/>
                </a:lnTo>
                <a:lnTo>
                  <a:pt x="330" y="124"/>
                </a:lnTo>
                <a:lnTo>
                  <a:pt x="328" y="124"/>
                </a:lnTo>
                <a:lnTo>
                  <a:pt x="328" y="125"/>
                </a:lnTo>
                <a:lnTo>
                  <a:pt x="327" y="126"/>
                </a:lnTo>
                <a:lnTo>
                  <a:pt x="327" y="127"/>
                </a:lnTo>
                <a:lnTo>
                  <a:pt x="330" y="129"/>
                </a:lnTo>
                <a:lnTo>
                  <a:pt x="328" y="129"/>
                </a:lnTo>
                <a:lnTo>
                  <a:pt x="327" y="129"/>
                </a:lnTo>
                <a:lnTo>
                  <a:pt x="326" y="129"/>
                </a:lnTo>
                <a:lnTo>
                  <a:pt x="327" y="132"/>
                </a:lnTo>
                <a:lnTo>
                  <a:pt x="327" y="133"/>
                </a:lnTo>
                <a:lnTo>
                  <a:pt x="326" y="133"/>
                </a:lnTo>
                <a:lnTo>
                  <a:pt x="326" y="136"/>
                </a:lnTo>
                <a:lnTo>
                  <a:pt x="325" y="137"/>
                </a:lnTo>
                <a:lnTo>
                  <a:pt x="324" y="136"/>
                </a:lnTo>
                <a:lnTo>
                  <a:pt x="325" y="134"/>
                </a:lnTo>
                <a:lnTo>
                  <a:pt x="325" y="132"/>
                </a:lnTo>
                <a:lnTo>
                  <a:pt x="324" y="132"/>
                </a:lnTo>
                <a:lnTo>
                  <a:pt x="323" y="132"/>
                </a:lnTo>
                <a:lnTo>
                  <a:pt x="322" y="133"/>
                </a:lnTo>
                <a:lnTo>
                  <a:pt x="322" y="134"/>
                </a:lnTo>
                <a:lnTo>
                  <a:pt x="323" y="134"/>
                </a:lnTo>
                <a:lnTo>
                  <a:pt x="323" y="135"/>
                </a:lnTo>
                <a:lnTo>
                  <a:pt x="323" y="136"/>
                </a:lnTo>
                <a:lnTo>
                  <a:pt x="323" y="137"/>
                </a:lnTo>
                <a:lnTo>
                  <a:pt x="324" y="138"/>
                </a:lnTo>
                <a:lnTo>
                  <a:pt x="324" y="140"/>
                </a:lnTo>
                <a:lnTo>
                  <a:pt x="324" y="143"/>
                </a:lnTo>
                <a:lnTo>
                  <a:pt x="323" y="143"/>
                </a:lnTo>
                <a:lnTo>
                  <a:pt x="322" y="142"/>
                </a:lnTo>
                <a:lnTo>
                  <a:pt x="320" y="142"/>
                </a:lnTo>
                <a:lnTo>
                  <a:pt x="320" y="143"/>
                </a:lnTo>
                <a:lnTo>
                  <a:pt x="320" y="144"/>
                </a:lnTo>
                <a:lnTo>
                  <a:pt x="319" y="145"/>
                </a:lnTo>
                <a:lnTo>
                  <a:pt x="316" y="148"/>
                </a:lnTo>
                <a:lnTo>
                  <a:pt x="316" y="149"/>
                </a:lnTo>
                <a:lnTo>
                  <a:pt x="315" y="149"/>
                </a:lnTo>
                <a:lnTo>
                  <a:pt x="315" y="150"/>
                </a:lnTo>
                <a:lnTo>
                  <a:pt x="314" y="150"/>
                </a:lnTo>
                <a:lnTo>
                  <a:pt x="314" y="151"/>
                </a:lnTo>
                <a:lnTo>
                  <a:pt x="311" y="153"/>
                </a:lnTo>
                <a:lnTo>
                  <a:pt x="310" y="153"/>
                </a:lnTo>
                <a:lnTo>
                  <a:pt x="309" y="153"/>
                </a:lnTo>
                <a:lnTo>
                  <a:pt x="309" y="156"/>
                </a:lnTo>
                <a:lnTo>
                  <a:pt x="308" y="157"/>
                </a:lnTo>
                <a:lnTo>
                  <a:pt x="307" y="157"/>
                </a:lnTo>
                <a:lnTo>
                  <a:pt x="306" y="154"/>
                </a:lnTo>
                <a:lnTo>
                  <a:pt x="303" y="154"/>
                </a:lnTo>
                <a:lnTo>
                  <a:pt x="302" y="156"/>
                </a:lnTo>
                <a:lnTo>
                  <a:pt x="302" y="157"/>
                </a:lnTo>
                <a:lnTo>
                  <a:pt x="301" y="157"/>
                </a:lnTo>
                <a:lnTo>
                  <a:pt x="301" y="160"/>
                </a:lnTo>
                <a:lnTo>
                  <a:pt x="301" y="161"/>
                </a:lnTo>
                <a:lnTo>
                  <a:pt x="302" y="161"/>
                </a:lnTo>
                <a:lnTo>
                  <a:pt x="303" y="162"/>
                </a:lnTo>
                <a:lnTo>
                  <a:pt x="302" y="162"/>
                </a:lnTo>
                <a:lnTo>
                  <a:pt x="302" y="164"/>
                </a:lnTo>
                <a:lnTo>
                  <a:pt x="300" y="164"/>
                </a:lnTo>
                <a:lnTo>
                  <a:pt x="299" y="165"/>
                </a:lnTo>
                <a:lnTo>
                  <a:pt x="298" y="165"/>
                </a:lnTo>
                <a:lnTo>
                  <a:pt x="296" y="166"/>
                </a:lnTo>
                <a:lnTo>
                  <a:pt x="296" y="167"/>
                </a:lnTo>
                <a:lnTo>
                  <a:pt x="298" y="168"/>
                </a:lnTo>
                <a:lnTo>
                  <a:pt x="299" y="169"/>
                </a:lnTo>
                <a:lnTo>
                  <a:pt x="300" y="169"/>
                </a:lnTo>
                <a:lnTo>
                  <a:pt x="300" y="168"/>
                </a:lnTo>
                <a:lnTo>
                  <a:pt x="300" y="169"/>
                </a:lnTo>
                <a:lnTo>
                  <a:pt x="300" y="170"/>
                </a:lnTo>
                <a:lnTo>
                  <a:pt x="300" y="172"/>
                </a:lnTo>
                <a:lnTo>
                  <a:pt x="301" y="172"/>
                </a:lnTo>
                <a:lnTo>
                  <a:pt x="301" y="173"/>
                </a:lnTo>
                <a:lnTo>
                  <a:pt x="302" y="174"/>
                </a:lnTo>
                <a:lnTo>
                  <a:pt x="302" y="175"/>
                </a:lnTo>
                <a:lnTo>
                  <a:pt x="302" y="176"/>
                </a:lnTo>
                <a:lnTo>
                  <a:pt x="301" y="175"/>
                </a:lnTo>
                <a:lnTo>
                  <a:pt x="300" y="174"/>
                </a:lnTo>
                <a:lnTo>
                  <a:pt x="299" y="174"/>
                </a:lnTo>
                <a:lnTo>
                  <a:pt x="298" y="174"/>
                </a:lnTo>
                <a:lnTo>
                  <a:pt x="298" y="175"/>
                </a:lnTo>
                <a:lnTo>
                  <a:pt x="300" y="176"/>
                </a:lnTo>
                <a:lnTo>
                  <a:pt x="299" y="177"/>
                </a:lnTo>
                <a:lnTo>
                  <a:pt x="299" y="178"/>
                </a:lnTo>
                <a:lnTo>
                  <a:pt x="298" y="178"/>
                </a:lnTo>
                <a:lnTo>
                  <a:pt x="296" y="178"/>
                </a:lnTo>
                <a:lnTo>
                  <a:pt x="295" y="180"/>
                </a:lnTo>
                <a:lnTo>
                  <a:pt x="294" y="180"/>
                </a:lnTo>
                <a:lnTo>
                  <a:pt x="294" y="178"/>
                </a:lnTo>
                <a:lnTo>
                  <a:pt x="294" y="177"/>
                </a:lnTo>
                <a:lnTo>
                  <a:pt x="293" y="177"/>
                </a:lnTo>
                <a:lnTo>
                  <a:pt x="292" y="177"/>
                </a:lnTo>
                <a:lnTo>
                  <a:pt x="292" y="178"/>
                </a:lnTo>
                <a:lnTo>
                  <a:pt x="292" y="180"/>
                </a:lnTo>
                <a:lnTo>
                  <a:pt x="291" y="178"/>
                </a:lnTo>
                <a:lnTo>
                  <a:pt x="291" y="177"/>
                </a:lnTo>
                <a:lnTo>
                  <a:pt x="292" y="177"/>
                </a:lnTo>
                <a:lnTo>
                  <a:pt x="292" y="176"/>
                </a:lnTo>
                <a:lnTo>
                  <a:pt x="291" y="175"/>
                </a:lnTo>
                <a:lnTo>
                  <a:pt x="290" y="176"/>
                </a:lnTo>
                <a:lnTo>
                  <a:pt x="288" y="176"/>
                </a:lnTo>
                <a:lnTo>
                  <a:pt x="287" y="177"/>
                </a:lnTo>
                <a:lnTo>
                  <a:pt x="287" y="178"/>
                </a:lnTo>
                <a:lnTo>
                  <a:pt x="288" y="180"/>
                </a:lnTo>
                <a:lnTo>
                  <a:pt x="287" y="181"/>
                </a:lnTo>
                <a:lnTo>
                  <a:pt x="287" y="182"/>
                </a:lnTo>
                <a:lnTo>
                  <a:pt x="287" y="183"/>
                </a:lnTo>
                <a:lnTo>
                  <a:pt x="287" y="184"/>
                </a:lnTo>
                <a:lnTo>
                  <a:pt x="285" y="185"/>
                </a:lnTo>
                <a:lnTo>
                  <a:pt x="284" y="186"/>
                </a:lnTo>
                <a:lnTo>
                  <a:pt x="284" y="190"/>
                </a:lnTo>
                <a:lnTo>
                  <a:pt x="285" y="191"/>
                </a:lnTo>
                <a:lnTo>
                  <a:pt x="285" y="193"/>
                </a:lnTo>
                <a:lnTo>
                  <a:pt x="284" y="194"/>
                </a:lnTo>
                <a:lnTo>
                  <a:pt x="283" y="193"/>
                </a:lnTo>
                <a:lnTo>
                  <a:pt x="282" y="193"/>
                </a:lnTo>
                <a:lnTo>
                  <a:pt x="280" y="193"/>
                </a:lnTo>
                <a:lnTo>
                  <a:pt x="279" y="193"/>
                </a:lnTo>
                <a:lnTo>
                  <a:pt x="279" y="194"/>
                </a:lnTo>
                <a:lnTo>
                  <a:pt x="278" y="197"/>
                </a:lnTo>
                <a:lnTo>
                  <a:pt x="276" y="197"/>
                </a:lnTo>
                <a:lnTo>
                  <a:pt x="275" y="198"/>
                </a:lnTo>
                <a:lnTo>
                  <a:pt x="274" y="199"/>
                </a:lnTo>
                <a:lnTo>
                  <a:pt x="274" y="200"/>
                </a:lnTo>
                <a:lnTo>
                  <a:pt x="274" y="202"/>
                </a:lnTo>
                <a:lnTo>
                  <a:pt x="276" y="204"/>
                </a:lnTo>
                <a:lnTo>
                  <a:pt x="277" y="204"/>
                </a:lnTo>
                <a:lnTo>
                  <a:pt x="277" y="206"/>
                </a:lnTo>
                <a:lnTo>
                  <a:pt x="275" y="206"/>
                </a:lnTo>
                <a:lnTo>
                  <a:pt x="275" y="207"/>
                </a:lnTo>
                <a:lnTo>
                  <a:pt x="275" y="208"/>
                </a:lnTo>
                <a:lnTo>
                  <a:pt x="275" y="209"/>
                </a:lnTo>
                <a:lnTo>
                  <a:pt x="272" y="208"/>
                </a:lnTo>
                <a:lnTo>
                  <a:pt x="272" y="209"/>
                </a:lnTo>
                <a:lnTo>
                  <a:pt x="272" y="210"/>
                </a:lnTo>
                <a:lnTo>
                  <a:pt x="274" y="210"/>
                </a:lnTo>
                <a:lnTo>
                  <a:pt x="274" y="212"/>
                </a:lnTo>
                <a:lnTo>
                  <a:pt x="275" y="213"/>
                </a:lnTo>
                <a:lnTo>
                  <a:pt x="276" y="213"/>
                </a:lnTo>
                <a:lnTo>
                  <a:pt x="276" y="214"/>
                </a:lnTo>
                <a:lnTo>
                  <a:pt x="277" y="214"/>
                </a:lnTo>
                <a:lnTo>
                  <a:pt x="277" y="215"/>
                </a:lnTo>
                <a:lnTo>
                  <a:pt x="278" y="215"/>
                </a:lnTo>
                <a:lnTo>
                  <a:pt x="278" y="216"/>
                </a:lnTo>
                <a:lnTo>
                  <a:pt x="279" y="216"/>
                </a:lnTo>
                <a:lnTo>
                  <a:pt x="279" y="215"/>
                </a:lnTo>
                <a:lnTo>
                  <a:pt x="280" y="215"/>
                </a:lnTo>
                <a:lnTo>
                  <a:pt x="280" y="214"/>
                </a:lnTo>
                <a:lnTo>
                  <a:pt x="282" y="214"/>
                </a:lnTo>
                <a:lnTo>
                  <a:pt x="282" y="215"/>
                </a:lnTo>
                <a:lnTo>
                  <a:pt x="282" y="216"/>
                </a:lnTo>
                <a:lnTo>
                  <a:pt x="282" y="217"/>
                </a:lnTo>
                <a:lnTo>
                  <a:pt x="282" y="218"/>
                </a:lnTo>
                <a:lnTo>
                  <a:pt x="283" y="218"/>
                </a:lnTo>
                <a:lnTo>
                  <a:pt x="284" y="218"/>
                </a:lnTo>
                <a:lnTo>
                  <a:pt x="284" y="220"/>
                </a:lnTo>
                <a:lnTo>
                  <a:pt x="284" y="221"/>
                </a:lnTo>
                <a:lnTo>
                  <a:pt x="283" y="222"/>
                </a:lnTo>
                <a:lnTo>
                  <a:pt x="283" y="223"/>
                </a:lnTo>
                <a:lnTo>
                  <a:pt x="282" y="223"/>
                </a:lnTo>
                <a:lnTo>
                  <a:pt x="282" y="225"/>
                </a:lnTo>
                <a:lnTo>
                  <a:pt x="282" y="226"/>
                </a:lnTo>
                <a:lnTo>
                  <a:pt x="283" y="226"/>
                </a:lnTo>
                <a:lnTo>
                  <a:pt x="282" y="228"/>
                </a:lnTo>
                <a:lnTo>
                  <a:pt x="282" y="229"/>
                </a:lnTo>
                <a:lnTo>
                  <a:pt x="283" y="230"/>
                </a:lnTo>
                <a:lnTo>
                  <a:pt x="284" y="230"/>
                </a:lnTo>
                <a:lnTo>
                  <a:pt x="286" y="230"/>
                </a:lnTo>
                <a:lnTo>
                  <a:pt x="285" y="231"/>
                </a:lnTo>
                <a:lnTo>
                  <a:pt x="284" y="231"/>
                </a:lnTo>
                <a:lnTo>
                  <a:pt x="284" y="232"/>
                </a:lnTo>
                <a:lnTo>
                  <a:pt x="284" y="233"/>
                </a:lnTo>
                <a:lnTo>
                  <a:pt x="283" y="234"/>
                </a:lnTo>
                <a:lnTo>
                  <a:pt x="282" y="234"/>
                </a:lnTo>
                <a:lnTo>
                  <a:pt x="282" y="233"/>
                </a:lnTo>
                <a:lnTo>
                  <a:pt x="280" y="233"/>
                </a:lnTo>
                <a:lnTo>
                  <a:pt x="280" y="232"/>
                </a:lnTo>
                <a:lnTo>
                  <a:pt x="279" y="232"/>
                </a:lnTo>
                <a:lnTo>
                  <a:pt x="279" y="233"/>
                </a:lnTo>
                <a:lnTo>
                  <a:pt x="278" y="233"/>
                </a:lnTo>
                <a:lnTo>
                  <a:pt x="278" y="234"/>
                </a:lnTo>
                <a:lnTo>
                  <a:pt x="279" y="236"/>
                </a:lnTo>
                <a:lnTo>
                  <a:pt x="278" y="237"/>
                </a:lnTo>
                <a:lnTo>
                  <a:pt x="278" y="238"/>
                </a:lnTo>
                <a:lnTo>
                  <a:pt x="279" y="238"/>
                </a:lnTo>
                <a:lnTo>
                  <a:pt x="279" y="239"/>
                </a:lnTo>
                <a:lnTo>
                  <a:pt x="279" y="240"/>
                </a:lnTo>
                <a:lnTo>
                  <a:pt x="278" y="240"/>
                </a:lnTo>
                <a:lnTo>
                  <a:pt x="278" y="239"/>
                </a:lnTo>
                <a:lnTo>
                  <a:pt x="277" y="239"/>
                </a:lnTo>
                <a:lnTo>
                  <a:pt x="276" y="239"/>
                </a:lnTo>
                <a:lnTo>
                  <a:pt x="275" y="239"/>
                </a:lnTo>
                <a:lnTo>
                  <a:pt x="275" y="238"/>
                </a:lnTo>
                <a:lnTo>
                  <a:pt x="275" y="237"/>
                </a:lnTo>
                <a:lnTo>
                  <a:pt x="274" y="237"/>
                </a:lnTo>
                <a:lnTo>
                  <a:pt x="272" y="238"/>
                </a:lnTo>
                <a:lnTo>
                  <a:pt x="271" y="239"/>
                </a:lnTo>
                <a:lnTo>
                  <a:pt x="271" y="240"/>
                </a:lnTo>
                <a:lnTo>
                  <a:pt x="271" y="241"/>
                </a:lnTo>
                <a:lnTo>
                  <a:pt x="270" y="241"/>
                </a:lnTo>
                <a:lnTo>
                  <a:pt x="270" y="242"/>
                </a:lnTo>
                <a:lnTo>
                  <a:pt x="270" y="244"/>
                </a:lnTo>
                <a:lnTo>
                  <a:pt x="269" y="244"/>
                </a:lnTo>
                <a:lnTo>
                  <a:pt x="266" y="245"/>
                </a:lnTo>
                <a:lnTo>
                  <a:pt x="264" y="245"/>
                </a:lnTo>
                <a:lnTo>
                  <a:pt x="263" y="245"/>
                </a:lnTo>
                <a:lnTo>
                  <a:pt x="263" y="244"/>
                </a:lnTo>
                <a:lnTo>
                  <a:pt x="261" y="245"/>
                </a:lnTo>
                <a:lnTo>
                  <a:pt x="261" y="246"/>
                </a:lnTo>
                <a:lnTo>
                  <a:pt x="260" y="246"/>
                </a:lnTo>
                <a:lnTo>
                  <a:pt x="260" y="247"/>
                </a:lnTo>
                <a:lnTo>
                  <a:pt x="259" y="247"/>
                </a:lnTo>
                <a:lnTo>
                  <a:pt x="258" y="247"/>
                </a:lnTo>
                <a:lnTo>
                  <a:pt x="258" y="246"/>
                </a:lnTo>
                <a:lnTo>
                  <a:pt x="258" y="245"/>
                </a:lnTo>
                <a:lnTo>
                  <a:pt x="256" y="245"/>
                </a:lnTo>
                <a:lnTo>
                  <a:pt x="255" y="245"/>
                </a:lnTo>
                <a:lnTo>
                  <a:pt x="254" y="245"/>
                </a:lnTo>
                <a:lnTo>
                  <a:pt x="254" y="246"/>
                </a:lnTo>
                <a:lnTo>
                  <a:pt x="253" y="247"/>
                </a:lnTo>
                <a:lnTo>
                  <a:pt x="253" y="248"/>
                </a:lnTo>
                <a:lnTo>
                  <a:pt x="253" y="252"/>
                </a:lnTo>
                <a:lnTo>
                  <a:pt x="253" y="253"/>
                </a:lnTo>
                <a:lnTo>
                  <a:pt x="254" y="254"/>
                </a:lnTo>
                <a:lnTo>
                  <a:pt x="254" y="255"/>
                </a:lnTo>
                <a:lnTo>
                  <a:pt x="254" y="256"/>
                </a:lnTo>
                <a:lnTo>
                  <a:pt x="254" y="257"/>
                </a:lnTo>
                <a:lnTo>
                  <a:pt x="254" y="258"/>
                </a:lnTo>
                <a:lnTo>
                  <a:pt x="252" y="260"/>
                </a:lnTo>
                <a:lnTo>
                  <a:pt x="251" y="260"/>
                </a:lnTo>
                <a:lnTo>
                  <a:pt x="248" y="261"/>
                </a:lnTo>
                <a:lnTo>
                  <a:pt x="247" y="261"/>
                </a:lnTo>
                <a:lnTo>
                  <a:pt x="248" y="262"/>
                </a:lnTo>
                <a:lnTo>
                  <a:pt x="251" y="263"/>
                </a:lnTo>
                <a:lnTo>
                  <a:pt x="252" y="262"/>
                </a:lnTo>
                <a:lnTo>
                  <a:pt x="253" y="262"/>
                </a:lnTo>
                <a:lnTo>
                  <a:pt x="253" y="261"/>
                </a:lnTo>
                <a:lnTo>
                  <a:pt x="254" y="261"/>
                </a:lnTo>
                <a:lnTo>
                  <a:pt x="254" y="262"/>
                </a:lnTo>
                <a:lnTo>
                  <a:pt x="254" y="263"/>
                </a:lnTo>
                <a:lnTo>
                  <a:pt x="254" y="264"/>
                </a:lnTo>
                <a:lnTo>
                  <a:pt x="253" y="268"/>
                </a:lnTo>
                <a:lnTo>
                  <a:pt x="252" y="269"/>
                </a:lnTo>
                <a:lnTo>
                  <a:pt x="252" y="270"/>
                </a:lnTo>
                <a:lnTo>
                  <a:pt x="252" y="271"/>
                </a:lnTo>
                <a:lnTo>
                  <a:pt x="252" y="272"/>
                </a:lnTo>
                <a:lnTo>
                  <a:pt x="253" y="273"/>
                </a:lnTo>
                <a:lnTo>
                  <a:pt x="254" y="276"/>
                </a:lnTo>
                <a:lnTo>
                  <a:pt x="255" y="277"/>
                </a:lnTo>
                <a:lnTo>
                  <a:pt x="255" y="278"/>
                </a:lnTo>
                <a:lnTo>
                  <a:pt x="254" y="278"/>
                </a:lnTo>
                <a:lnTo>
                  <a:pt x="255" y="279"/>
                </a:lnTo>
                <a:lnTo>
                  <a:pt x="255" y="280"/>
                </a:lnTo>
                <a:lnTo>
                  <a:pt x="254" y="280"/>
                </a:lnTo>
                <a:lnTo>
                  <a:pt x="253" y="280"/>
                </a:lnTo>
                <a:lnTo>
                  <a:pt x="253" y="281"/>
                </a:lnTo>
                <a:lnTo>
                  <a:pt x="252" y="281"/>
                </a:lnTo>
                <a:lnTo>
                  <a:pt x="251" y="281"/>
                </a:lnTo>
                <a:lnTo>
                  <a:pt x="252" y="282"/>
                </a:lnTo>
                <a:lnTo>
                  <a:pt x="253" y="282"/>
                </a:lnTo>
                <a:lnTo>
                  <a:pt x="254" y="284"/>
                </a:lnTo>
                <a:lnTo>
                  <a:pt x="254" y="285"/>
                </a:lnTo>
                <a:lnTo>
                  <a:pt x="253" y="285"/>
                </a:lnTo>
                <a:lnTo>
                  <a:pt x="252" y="285"/>
                </a:lnTo>
                <a:lnTo>
                  <a:pt x="251" y="284"/>
                </a:lnTo>
                <a:lnTo>
                  <a:pt x="250" y="284"/>
                </a:lnTo>
                <a:lnTo>
                  <a:pt x="250" y="285"/>
                </a:lnTo>
                <a:lnTo>
                  <a:pt x="250" y="286"/>
                </a:lnTo>
                <a:lnTo>
                  <a:pt x="251" y="286"/>
                </a:lnTo>
                <a:lnTo>
                  <a:pt x="251" y="287"/>
                </a:lnTo>
                <a:lnTo>
                  <a:pt x="251" y="288"/>
                </a:lnTo>
                <a:lnTo>
                  <a:pt x="252" y="288"/>
                </a:lnTo>
                <a:lnTo>
                  <a:pt x="252" y="289"/>
                </a:lnTo>
                <a:lnTo>
                  <a:pt x="252" y="290"/>
                </a:lnTo>
                <a:lnTo>
                  <a:pt x="253" y="290"/>
                </a:lnTo>
                <a:lnTo>
                  <a:pt x="254" y="290"/>
                </a:lnTo>
                <a:lnTo>
                  <a:pt x="255" y="290"/>
                </a:lnTo>
                <a:lnTo>
                  <a:pt x="256" y="292"/>
                </a:lnTo>
                <a:lnTo>
                  <a:pt x="258" y="293"/>
                </a:lnTo>
                <a:lnTo>
                  <a:pt x="256" y="293"/>
                </a:lnTo>
                <a:lnTo>
                  <a:pt x="256" y="294"/>
                </a:lnTo>
                <a:lnTo>
                  <a:pt x="254" y="294"/>
                </a:lnTo>
                <a:lnTo>
                  <a:pt x="254" y="293"/>
                </a:lnTo>
                <a:lnTo>
                  <a:pt x="253" y="292"/>
                </a:lnTo>
                <a:lnTo>
                  <a:pt x="253" y="293"/>
                </a:lnTo>
                <a:lnTo>
                  <a:pt x="252" y="293"/>
                </a:lnTo>
                <a:lnTo>
                  <a:pt x="252" y="294"/>
                </a:lnTo>
                <a:lnTo>
                  <a:pt x="252" y="295"/>
                </a:lnTo>
                <a:lnTo>
                  <a:pt x="252" y="296"/>
                </a:lnTo>
                <a:lnTo>
                  <a:pt x="252" y="297"/>
                </a:lnTo>
                <a:lnTo>
                  <a:pt x="253" y="297"/>
                </a:lnTo>
                <a:lnTo>
                  <a:pt x="254" y="297"/>
                </a:lnTo>
                <a:lnTo>
                  <a:pt x="255" y="297"/>
                </a:lnTo>
                <a:lnTo>
                  <a:pt x="255" y="296"/>
                </a:lnTo>
                <a:lnTo>
                  <a:pt x="256" y="296"/>
                </a:lnTo>
                <a:lnTo>
                  <a:pt x="258" y="296"/>
                </a:lnTo>
                <a:lnTo>
                  <a:pt x="259" y="296"/>
                </a:lnTo>
                <a:lnTo>
                  <a:pt x="260" y="296"/>
                </a:lnTo>
                <a:lnTo>
                  <a:pt x="260" y="295"/>
                </a:lnTo>
                <a:lnTo>
                  <a:pt x="261" y="295"/>
                </a:lnTo>
                <a:lnTo>
                  <a:pt x="262" y="295"/>
                </a:lnTo>
                <a:lnTo>
                  <a:pt x="262" y="296"/>
                </a:lnTo>
                <a:lnTo>
                  <a:pt x="262" y="297"/>
                </a:lnTo>
                <a:lnTo>
                  <a:pt x="261" y="297"/>
                </a:lnTo>
                <a:lnTo>
                  <a:pt x="260" y="297"/>
                </a:lnTo>
                <a:lnTo>
                  <a:pt x="259" y="297"/>
                </a:lnTo>
                <a:lnTo>
                  <a:pt x="258" y="298"/>
                </a:lnTo>
                <a:lnTo>
                  <a:pt x="259" y="300"/>
                </a:lnTo>
                <a:lnTo>
                  <a:pt x="260" y="301"/>
                </a:lnTo>
                <a:lnTo>
                  <a:pt x="260" y="302"/>
                </a:lnTo>
                <a:lnTo>
                  <a:pt x="260" y="303"/>
                </a:lnTo>
                <a:lnTo>
                  <a:pt x="260" y="304"/>
                </a:lnTo>
                <a:lnTo>
                  <a:pt x="261" y="304"/>
                </a:lnTo>
                <a:lnTo>
                  <a:pt x="262" y="304"/>
                </a:lnTo>
                <a:lnTo>
                  <a:pt x="262" y="305"/>
                </a:lnTo>
                <a:lnTo>
                  <a:pt x="262" y="306"/>
                </a:lnTo>
                <a:lnTo>
                  <a:pt x="261" y="306"/>
                </a:lnTo>
                <a:lnTo>
                  <a:pt x="261" y="308"/>
                </a:lnTo>
                <a:lnTo>
                  <a:pt x="261" y="309"/>
                </a:lnTo>
                <a:lnTo>
                  <a:pt x="261" y="310"/>
                </a:lnTo>
                <a:lnTo>
                  <a:pt x="261" y="311"/>
                </a:lnTo>
                <a:lnTo>
                  <a:pt x="261" y="312"/>
                </a:lnTo>
                <a:lnTo>
                  <a:pt x="260" y="312"/>
                </a:lnTo>
                <a:lnTo>
                  <a:pt x="259" y="312"/>
                </a:lnTo>
                <a:lnTo>
                  <a:pt x="259" y="311"/>
                </a:lnTo>
                <a:lnTo>
                  <a:pt x="258" y="312"/>
                </a:lnTo>
                <a:lnTo>
                  <a:pt x="258" y="313"/>
                </a:lnTo>
                <a:lnTo>
                  <a:pt x="258" y="314"/>
                </a:lnTo>
                <a:lnTo>
                  <a:pt x="258" y="316"/>
                </a:lnTo>
                <a:lnTo>
                  <a:pt x="259" y="317"/>
                </a:lnTo>
                <a:lnTo>
                  <a:pt x="260" y="318"/>
                </a:lnTo>
                <a:lnTo>
                  <a:pt x="261" y="318"/>
                </a:lnTo>
                <a:lnTo>
                  <a:pt x="261" y="319"/>
                </a:lnTo>
                <a:lnTo>
                  <a:pt x="260" y="320"/>
                </a:lnTo>
                <a:lnTo>
                  <a:pt x="260" y="321"/>
                </a:lnTo>
                <a:lnTo>
                  <a:pt x="260" y="322"/>
                </a:lnTo>
                <a:lnTo>
                  <a:pt x="260" y="324"/>
                </a:lnTo>
                <a:lnTo>
                  <a:pt x="258" y="324"/>
                </a:lnTo>
                <a:lnTo>
                  <a:pt x="251" y="324"/>
                </a:lnTo>
                <a:lnTo>
                  <a:pt x="250" y="324"/>
                </a:lnTo>
                <a:lnTo>
                  <a:pt x="247" y="324"/>
                </a:lnTo>
                <a:lnTo>
                  <a:pt x="246" y="324"/>
                </a:lnTo>
                <a:lnTo>
                  <a:pt x="237" y="324"/>
                </a:lnTo>
                <a:lnTo>
                  <a:pt x="236" y="324"/>
                </a:lnTo>
                <a:lnTo>
                  <a:pt x="231" y="324"/>
                </a:lnTo>
                <a:lnTo>
                  <a:pt x="230" y="324"/>
                </a:lnTo>
                <a:lnTo>
                  <a:pt x="229" y="324"/>
                </a:lnTo>
                <a:lnTo>
                  <a:pt x="226" y="324"/>
                </a:lnTo>
                <a:lnTo>
                  <a:pt x="223" y="324"/>
                </a:lnTo>
                <a:lnTo>
                  <a:pt x="219" y="324"/>
                </a:lnTo>
                <a:lnTo>
                  <a:pt x="214" y="324"/>
                </a:lnTo>
                <a:lnTo>
                  <a:pt x="206" y="324"/>
                </a:lnTo>
                <a:lnTo>
                  <a:pt x="205" y="324"/>
                </a:lnTo>
                <a:lnTo>
                  <a:pt x="204" y="324"/>
                </a:lnTo>
                <a:lnTo>
                  <a:pt x="203" y="324"/>
                </a:lnTo>
                <a:lnTo>
                  <a:pt x="200" y="324"/>
                </a:lnTo>
                <a:lnTo>
                  <a:pt x="199" y="324"/>
                </a:lnTo>
                <a:lnTo>
                  <a:pt x="192" y="324"/>
                </a:lnTo>
                <a:lnTo>
                  <a:pt x="191" y="324"/>
                </a:lnTo>
                <a:lnTo>
                  <a:pt x="184" y="322"/>
                </a:lnTo>
                <a:lnTo>
                  <a:pt x="183" y="322"/>
                </a:lnTo>
                <a:lnTo>
                  <a:pt x="179" y="322"/>
                </a:lnTo>
                <a:lnTo>
                  <a:pt x="176" y="322"/>
                </a:lnTo>
                <a:lnTo>
                  <a:pt x="175" y="322"/>
                </a:lnTo>
                <a:lnTo>
                  <a:pt x="174" y="322"/>
                </a:lnTo>
                <a:lnTo>
                  <a:pt x="173" y="322"/>
                </a:lnTo>
                <a:lnTo>
                  <a:pt x="167" y="322"/>
                </a:lnTo>
                <a:lnTo>
                  <a:pt x="165" y="322"/>
                </a:lnTo>
                <a:lnTo>
                  <a:pt x="163" y="322"/>
                </a:lnTo>
                <a:lnTo>
                  <a:pt x="160" y="322"/>
                </a:lnTo>
                <a:lnTo>
                  <a:pt x="159" y="322"/>
                </a:lnTo>
                <a:lnTo>
                  <a:pt x="154" y="322"/>
                </a:lnTo>
                <a:lnTo>
                  <a:pt x="149" y="322"/>
                </a:lnTo>
                <a:lnTo>
                  <a:pt x="147" y="322"/>
                </a:lnTo>
                <a:lnTo>
                  <a:pt x="146" y="322"/>
                </a:lnTo>
                <a:lnTo>
                  <a:pt x="144" y="322"/>
                </a:lnTo>
                <a:lnTo>
                  <a:pt x="140" y="322"/>
                </a:lnTo>
                <a:lnTo>
                  <a:pt x="139" y="322"/>
                </a:lnTo>
                <a:lnTo>
                  <a:pt x="138" y="322"/>
                </a:lnTo>
                <a:lnTo>
                  <a:pt x="136" y="322"/>
                </a:lnTo>
                <a:lnTo>
                  <a:pt x="135" y="322"/>
                </a:lnTo>
                <a:lnTo>
                  <a:pt x="130" y="322"/>
                </a:lnTo>
                <a:lnTo>
                  <a:pt x="127" y="322"/>
                </a:lnTo>
                <a:lnTo>
                  <a:pt x="126" y="322"/>
                </a:lnTo>
                <a:lnTo>
                  <a:pt x="123" y="322"/>
                </a:lnTo>
                <a:lnTo>
                  <a:pt x="119" y="322"/>
                </a:lnTo>
                <a:lnTo>
                  <a:pt x="118" y="322"/>
                </a:lnTo>
                <a:lnTo>
                  <a:pt x="116" y="322"/>
                </a:lnTo>
                <a:lnTo>
                  <a:pt x="113" y="322"/>
                </a:lnTo>
                <a:lnTo>
                  <a:pt x="111" y="322"/>
                </a:lnTo>
                <a:lnTo>
                  <a:pt x="105" y="322"/>
                </a:lnTo>
                <a:lnTo>
                  <a:pt x="102" y="322"/>
                </a:lnTo>
                <a:lnTo>
                  <a:pt x="100" y="322"/>
                </a:lnTo>
                <a:lnTo>
                  <a:pt x="95" y="322"/>
                </a:lnTo>
                <a:lnTo>
                  <a:pt x="94" y="322"/>
                </a:lnTo>
                <a:lnTo>
                  <a:pt x="92" y="322"/>
                </a:lnTo>
                <a:lnTo>
                  <a:pt x="87" y="322"/>
                </a:lnTo>
                <a:lnTo>
                  <a:pt x="83" y="322"/>
                </a:lnTo>
                <a:lnTo>
                  <a:pt x="81" y="322"/>
                </a:lnTo>
                <a:lnTo>
                  <a:pt x="80" y="322"/>
                </a:lnTo>
                <a:lnTo>
                  <a:pt x="79" y="322"/>
                </a:lnTo>
                <a:lnTo>
                  <a:pt x="78" y="322"/>
                </a:lnTo>
                <a:lnTo>
                  <a:pt x="76" y="322"/>
                </a:lnTo>
                <a:lnTo>
                  <a:pt x="75" y="322"/>
                </a:lnTo>
                <a:lnTo>
                  <a:pt x="73" y="322"/>
                </a:lnTo>
                <a:lnTo>
                  <a:pt x="72" y="322"/>
                </a:lnTo>
                <a:lnTo>
                  <a:pt x="71" y="322"/>
                </a:lnTo>
                <a:lnTo>
                  <a:pt x="70" y="322"/>
                </a:lnTo>
                <a:lnTo>
                  <a:pt x="69" y="322"/>
                </a:lnTo>
                <a:lnTo>
                  <a:pt x="68" y="322"/>
                </a:lnTo>
                <a:lnTo>
                  <a:pt x="65" y="322"/>
                </a:lnTo>
                <a:lnTo>
                  <a:pt x="63" y="322"/>
                </a:lnTo>
                <a:lnTo>
                  <a:pt x="61" y="322"/>
                </a:lnTo>
                <a:lnTo>
                  <a:pt x="60" y="322"/>
                </a:lnTo>
                <a:lnTo>
                  <a:pt x="59" y="322"/>
                </a:lnTo>
                <a:lnTo>
                  <a:pt x="57" y="322"/>
                </a:lnTo>
                <a:lnTo>
                  <a:pt x="56" y="322"/>
                </a:lnTo>
                <a:lnTo>
                  <a:pt x="55" y="322"/>
                </a:lnTo>
                <a:lnTo>
                  <a:pt x="54" y="322"/>
                </a:lnTo>
                <a:lnTo>
                  <a:pt x="53" y="322"/>
                </a:lnTo>
                <a:lnTo>
                  <a:pt x="49" y="321"/>
                </a:lnTo>
                <a:lnTo>
                  <a:pt x="46" y="321"/>
                </a:lnTo>
                <a:lnTo>
                  <a:pt x="44" y="321"/>
                </a:lnTo>
                <a:lnTo>
                  <a:pt x="41" y="321"/>
                </a:lnTo>
                <a:lnTo>
                  <a:pt x="38" y="321"/>
                </a:lnTo>
                <a:lnTo>
                  <a:pt x="38" y="322"/>
                </a:lnTo>
                <a:lnTo>
                  <a:pt x="36" y="322"/>
                </a:lnTo>
                <a:lnTo>
                  <a:pt x="35" y="322"/>
                </a:lnTo>
                <a:lnTo>
                  <a:pt x="30" y="322"/>
                </a:lnTo>
                <a:lnTo>
                  <a:pt x="27" y="322"/>
                </a:lnTo>
                <a:lnTo>
                  <a:pt x="24" y="322"/>
                </a:lnTo>
                <a:lnTo>
                  <a:pt x="22" y="322"/>
                </a:lnTo>
                <a:lnTo>
                  <a:pt x="17" y="322"/>
                </a:lnTo>
                <a:lnTo>
                  <a:pt x="12" y="322"/>
                </a:lnTo>
                <a:lnTo>
                  <a:pt x="8" y="322"/>
                </a:lnTo>
                <a:lnTo>
                  <a:pt x="5" y="322"/>
                </a:lnTo>
                <a:lnTo>
                  <a:pt x="5" y="316"/>
                </a:lnTo>
                <a:lnTo>
                  <a:pt x="5" y="313"/>
                </a:lnTo>
                <a:lnTo>
                  <a:pt x="4" y="306"/>
                </a:lnTo>
                <a:lnTo>
                  <a:pt x="4" y="304"/>
                </a:lnTo>
                <a:lnTo>
                  <a:pt x="4" y="296"/>
                </a:lnTo>
                <a:lnTo>
                  <a:pt x="4" y="294"/>
                </a:lnTo>
                <a:lnTo>
                  <a:pt x="4" y="288"/>
                </a:lnTo>
                <a:lnTo>
                  <a:pt x="4" y="287"/>
                </a:lnTo>
                <a:lnTo>
                  <a:pt x="3" y="282"/>
                </a:lnTo>
                <a:lnTo>
                  <a:pt x="3" y="281"/>
                </a:lnTo>
                <a:lnTo>
                  <a:pt x="3" y="278"/>
                </a:lnTo>
                <a:lnTo>
                  <a:pt x="3" y="277"/>
                </a:lnTo>
                <a:lnTo>
                  <a:pt x="3" y="276"/>
                </a:lnTo>
                <a:lnTo>
                  <a:pt x="3" y="270"/>
                </a:lnTo>
                <a:lnTo>
                  <a:pt x="3" y="269"/>
                </a:lnTo>
                <a:lnTo>
                  <a:pt x="1" y="266"/>
                </a:lnTo>
                <a:lnTo>
                  <a:pt x="1" y="262"/>
                </a:lnTo>
                <a:lnTo>
                  <a:pt x="1" y="261"/>
                </a:lnTo>
                <a:lnTo>
                  <a:pt x="1" y="257"/>
                </a:lnTo>
                <a:lnTo>
                  <a:pt x="1" y="253"/>
                </a:lnTo>
                <a:lnTo>
                  <a:pt x="1" y="252"/>
                </a:lnTo>
                <a:lnTo>
                  <a:pt x="1" y="249"/>
                </a:lnTo>
                <a:lnTo>
                  <a:pt x="1" y="248"/>
                </a:lnTo>
                <a:lnTo>
                  <a:pt x="1" y="244"/>
                </a:lnTo>
                <a:lnTo>
                  <a:pt x="1" y="242"/>
                </a:lnTo>
                <a:lnTo>
                  <a:pt x="1" y="241"/>
                </a:lnTo>
                <a:lnTo>
                  <a:pt x="1" y="239"/>
                </a:lnTo>
                <a:lnTo>
                  <a:pt x="1" y="238"/>
                </a:lnTo>
                <a:lnTo>
                  <a:pt x="1" y="237"/>
                </a:lnTo>
                <a:lnTo>
                  <a:pt x="1" y="234"/>
                </a:lnTo>
                <a:lnTo>
                  <a:pt x="1" y="232"/>
                </a:lnTo>
                <a:lnTo>
                  <a:pt x="1" y="231"/>
                </a:lnTo>
                <a:lnTo>
                  <a:pt x="0" y="226"/>
                </a:lnTo>
                <a:lnTo>
                  <a:pt x="0" y="225"/>
                </a:lnTo>
                <a:lnTo>
                  <a:pt x="0" y="223"/>
                </a:lnTo>
                <a:lnTo>
                  <a:pt x="0" y="220"/>
                </a:lnTo>
                <a:lnTo>
                  <a:pt x="0" y="216"/>
                </a:lnTo>
                <a:lnTo>
                  <a:pt x="0" y="214"/>
                </a:lnTo>
                <a:lnTo>
                  <a:pt x="1" y="213"/>
                </a:lnTo>
                <a:lnTo>
                  <a:pt x="1" y="212"/>
                </a:lnTo>
                <a:lnTo>
                  <a:pt x="3" y="210"/>
                </a:lnTo>
                <a:lnTo>
                  <a:pt x="1" y="210"/>
                </a:lnTo>
                <a:lnTo>
                  <a:pt x="1" y="209"/>
                </a:lnTo>
                <a:lnTo>
                  <a:pt x="1" y="208"/>
                </a:lnTo>
                <a:lnTo>
                  <a:pt x="1" y="207"/>
                </a:lnTo>
                <a:lnTo>
                  <a:pt x="1" y="206"/>
                </a:lnTo>
                <a:lnTo>
                  <a:pt x="1" y="205"/>
                </a:lnTo>
                <a:lnTo>
                  <a:pt x="1" y="204"/>
                </a:lnTo>
                <a:lnTo>
                  <a:pt x="3" y="204"/>
                </a:lnTo>
                <a:lnTo>
                  <a:pt x="4" y="204"/>
                </a:lnTo>
                <a:lnTo>
                  <a:pt x="4" y="202"/>
                </a:lnTo>
                <a:lnTo>
                  <a:pt x="5" y="201"/>
                </a:lnTo>
                <a:lnTo>
                  <a:pt x="6" y="200"/>
                </a:lnTo>
                <a:lnTo>
                  <a:pt x="7" y="200"/>
                </a:lnTo>
                <a:lnTo>
                  <a:pt x="7" y="199"/>
                </a:lnTo>
                <a:lnTo>
                  <a:pt x="7" y="198"/>
                </a:lnTo>
                <a:lnTo>
                  <a:pt x="8" y="198"/>
                </a:lnTo>
                <a:lnTo>
                  <a:pt x="8" y="197"/>
                </a:lnTo>
                <a:lnTo>
                  <a:pt x="8" y="196"/>
                </a:lnTo>
                <a:lnTo>
                  <a:pt x="7" y="196"/>
                </a:lnTo>
                <a:lnTo>
                  <a:pt x="7" y="194"/>
                </a:lnTo>
                <a:lnTo>
                  <a:pt x="7" y="196"/>
                </a:lnTo>
                <a:lnTo>
                  <a:pt x="7" y="197"/>
                </a:lnTo>
                <a:lnTo>
                  <a:pt x="6" y="197"/>
                </a:lnTo>
                <a:lnTo>
                  <a:pt x="5" y="197"/>
                </a:lnTo>
                <a:lnTo>
                  <a:pt x="5" y="196"/>
                </a:lnTo>
                <a:lnTo>
                  <a:pt x="6" y="196"/>
                </a:lnTo>
                <a:lnTo>
                  <a:pt x="6" y="194"/>
                </a:lnTo>
                <a:lnTo>
                  <a:pt x="6" y="193"/>
                </a:lnTo>
                <a:lnTo>
                  <a:pt x="5" y="193"/>
                </a:lnTo>
                <a:lnTo>
                  <a:pt x="5" y="194"/>
                </a:lnTo>
                <a:lnTo>
                  <a:pt x="4" y="194"/>
                </a:lnTo>
                <a:lnTo>
                  <a:pt x="4" y="193"/>
                </a:lnTo>
                <a:lnTo>
                  <a:pt x="3" y="193"/>
                </a:lnTo>
                <a:lnTo>
                  <a:pt x="1" y="193"/>
                </a:lnTo>
                <a:lnTo>
                  <a:pt x="1" y="192"/>
                </a:lnTo>
                <a:lnTo>
                  <a:pt x="4" y="191"/>
                </a:lnTo>
                <a:lnTo>
                  <a:pt x="5" y="191"/>
                </a:lnTo>
                <a:lnTo>
                  <a:pt x="6" y="191"/>
                </a:lnTo>
                <a:lnTo>
                  <a:pt x="7" y="191"/>
                </a:lnTo>
                <a:lnTo>
                  <a:pt x="8" y="191"/>
                </a:lnTo>
                <a:lnTo>
                  <a:pt x="8" y="190"/>
                </a:lnTo>
                <a:lnTo>
                  <a:pt x="8" y="189"/>
                </a:lnTo>
                <a:lnTo>
                  <a:pt x="7" y="189"/>
                </a:lnTo>
                <a:lnTo>
                  <a:pt x="6" y="189"/>
                </a:lnTo>
                <a:lnTo>
                  <a:pt x="5" y="188"/>
                </a:lnTo>
                <a:lnTo>
                  <a:pt x="5" y="186"/>
                </a:lnTo>
                <a:lnTo>
                  <a:pt x="6" y="186"/>
                </a:lnTo>
                <a:lnTo>
                  <a:pt x="7" y="186"/>
                </a:lnTo>
                <a:lnTo>
                  <a:pt x="7" y="185"/>
                </a:lnTo>
                <a:lnTo>
                  <a:pt x="6" y="185"/>
                </a:lnTo>
                <a:lnTo>
                  <a:pt x="6" y="184"/>
                </a:lnTo>
                <a:lnTo>
                  <a:pt x="6" y="183"/>
                </a:lnTo>
                <a:lnTo>
                  <a:pt x="5" y="183"/>
                </a:lnTo>
                <a:lnTo>
                  <a:pt x="5" y="182"/>
                </a:lnTo>
                <a:lnTo>
                  <a:pt x="6" y="182"/>
                </a:lnTo>
                <a:lnTo>
                  <a:pt x="7" y="182"/>
                </a:lnTo>
                <a:lnTo>
                  <a:pt x="7" y="183"/>
                </a:lnTo>
                <a:lnTo>
                  <a:pt x="8" y="183"/>
                </a:lnTo>
                <a:lnTo>
                  <a:pt x="8" y="182"/>
                </a:lnTo>
                <a:lnTo>
                  <a:pt x="8" y="181"/>
                </a:lnTo>
                <a:lnTo>
                  <a:pt x="9" y="181"/>
                </a:lnTo>
                <a:lnTo>
                  <a:pt x="11" y="180"/>
                </a:lnTo>
                <a:lnTo>
                  <a:pt x="12" y="178"/>
                </a:lnTo>
                <a:lnTo>
                  <a:pt x="12" y="177"/>
                </a:lnTo>
                <a:lnTo>
                  <a:pt x="12" y="176"/>
                </a:lnTo>
                <a:lnTo>
                  <a:pt x="13" y="176"/>
                </a:lnTo>
                <a:lnTo>
                  <a:pt x="14" y="176"/>
                </a:lnTo>
                <a:lnTo>
                  <a:pt x="15" y="176"/>
                </a:lnTo>
                <a:lnTo>
                  <a:pt x="15" y="175"/>
                </a:lnTo>
                <a:lnTo>
                  <a:pt x="14" y="175"/>
                </a:lnTo>
                <a:lnTo>
                  <a:pt x="13" y="174"/>
                </a:lnTo>
                <a:lnTo>
                  <a:pt x="12" y="174"/>
                </a:lnTo>
                <a:lnTo>
                  <a:pt x="12" y="173"/>
                </a:lnTo>
                <a:lnTo>
                  <a:pt x="13" y="173"/>
                </a:lnTo>
                <a:lnTo>
                  <a:pt x="14" y="174"/>
                </a:lnTo>
                <a:lnTo>
                  <a:pt x="14" y="173"/>
                </a:lnTo>
                <a:lnTo>
                  <a:pt x="14" y="172"/>
                </a:lnTo>
                <a:lnTo>
                  <a:pt x="15" y="172"/>
                </a:lnTo>
                <a:lnTo>
                  <a:pt x="15" y="170"/>
                </a:lnTo>
                <a:lnTo>
                  <a:pt x="16" y="169"/>
                </a:lnTo>
                <a:lnTo>
                  <a:pt x="17" y="169"/>
                </a:lnTo>
                <a:lnTo>
                  <a:pt x="17" y="168"/>
                </a:lnTo>
                <a:lnTo>
                  <a:pt x="16" y="167"/>
                </a:lnTo>
                <a:lnTo>
                  <a:pt x="16" y="166"/>
                </a:lnTo>
                <a:lnTo>
                  <a:pt x="17" y="166"/>
                </a:lnTo>
                <a:lnTo>
                  <a:pt x="17" y="165"/>
                </a:lnTo>
                <a:lnTo>
                  <a:pt x="17" y="164"/>
                </a:lnTo>
                <a:lnTo>
                  <a:pt x="16" y="164"/>
                </a:lnTo>
                <a:lnTo>
                  <a:pt x="15" y="164"/>
                </a:lnTo>
                <a:lnTo>
                  <a:pt x="15" y="162"/>
                </a:lnTo>
                <a:lnTo>
                  <a:pt x="16" y="162"/>
                </a:lnTo>
                <a:lnTo>
                  <a:pt x="16" y="161"/>
                </a:lnTo>
                <a:lnTo>
                  <a:pt x="16" y="160"/>
                </a:lnTo>
                <a:lnTo>
                  <a:pt x="15" y="160"/>
                </a:lnTo>
                <a:lnTo>
                  <a:pt x="15" y="161"/>
                </a:lnTo>
                <a:lnTo>
                  <a:pt x="14" y="161"/>
                </a:lnTo>
                <a:lnTo>
                  <a:pt x="14" y="160"/>
                </a:lnTo>
                <a:lnTo>
                  <a:pt x="13" y="159"/>
                </a:lnTo>
                <a:lnTo>
                  <a:pt x="13" y="158"/>
                </a:lnTo>
                <a:lnTo>
                  <a:pt x="12" y="158"/>
                </a:lnTo>
                <a:lnTo>
                  <a:pt x="12" y="157"/>
                </a:lnTo>
                <a:lnTo>
                  <a:pt x="13" y="157"/>
                </a:lnTo>
                <a:lnTo>
                  <a:pt x="13" y="158"/>
                </a:lnTo>
                <a:lnTo>
                  <a:pt x="14" y="158"/>
                </a:lnTo>
                <a:lnTo>
                  <a:pt x="14" y="157"/>
                </a:lnTo>
                <a:lnTo>
                  <a:pt x="14" y="154"/>
                </a:lnTo>
                <a:lnTo>
                  <a:pt x="14" y="153"/>
                </a:lnTo>
                <a:lnTo>
                  <a:pt x="13" y="153"/>
                </a:lnTo>
                <a:lnTo>
                  <a:pt x="13" y="152"/>
                </a:lnTo>
                <a:lnTo>
                  <a:pt x="14" y="152"/>
                </a:lnTo>
                <a:lnTo>
                  <a:pt x="15" y="151"/>
                </a:lnTo>
                <a:lnTo>
                  <a:pt x="15" y="150"/>
                </a:lnTo>
                <a:lnTo>
                  <a:pt x="16" y="150"/>
                </a:lnTo>
                <a:lnTo>
                  <a:pt x="16" y="149"/>
                </a:lnTo>
                <a:lnTo>
                  <a:pt x="16" y="148"/>
                </a:lnTo>
                <a:lnTo>
                  <a:pt x="16" y="146"/>
                </a:lnTo>
                <a:lnTo>
                  <a:pt x="16" y="145"/>
                </a:lnTo>
                <a:lnTo>
                  <a:pt x="16" y="144"/>
                </a:lnTo>
                <a:lnTo>
                  <a:pt x="16" y="145"/>
                </a:lnTo>
                <a:lnTo>
                  <a:pt x="15" y="145"/>
                </a:lnTo>
                <a:lnTo>
                  <a:pt x="15" y="146"/>
                </a:lnTo>
                <a:lnTo>
                  <a:pt x="14" y="146"/>
                </a:lnTo>
                <a:lnTo>
                  <a:pt x="13" y="145"/>
                </a:lnTo>
                <a:lnTo>
                  <a:pt x="13" y="144"/>
                </a:lnTo>
                <a:lnTo>
                  <a:pt x="12" y="144"/>
                </a:lnTo>
                <a:lnTo>
                  <a:pt x="12" y="143"/>
                </a:lnTo>
                <a:lnTo>
                  <a:pt x="13" y="142"/>
                </a:lnTo>
                <a:lnTo>
                  <a:pt x="13" y="140"/>
                </a:lnTo>
                <a:lnTo>
                  <a:pt x="14" y="138"/>
                </a:lnTo>
                <a:lnTo>
                  <a:pt x="15" y="138"/>
                </a:lnTo>
                <a:lnTo>
                  <a:pt x="15" y="140"/>
                </a:lnTo>
                <a:lnTo>
                  <a:pt x="16" y="140"/>
                </a:lnTo>
                <a:lnTo>
                  <a:pt x="16" y="138"/>
                </a:lnTo>
                <a:lnTo>
                  <a:pt x="17" y="138"/>
                </a:lnTo>
                <a:lnTo>
                  <a:pt x="19" y="138"/>
                </a:lnTo>
                <a:lnTo>
                  <a:pt x="19" y="137"/>
                </a:lnTo>
                <a:lnTo>
                  <a:pt x="19" y="136"/>
                </a:lnTo>
                <a:lnTo>
                  <a:pt x="19" y="135"/>
                </a:lnTo>
                <a:lnTo>
                  <a:pt x="20" y="135"/>
                </a:lnTo>
                <a:lnTo>
                  <a:pt x="21" y="135"/>
                </a:lnTo>
                <a:lnTo>
                  <a:pt x="21" y="136"/>
                </a:lnTo>
                <a:lnTo>
                  <a:pt x="22" y="136"/>
                </a:lnTo>
                <a:lnTo>
                  <a:pt x="23" y="136"/>
                </a:lnTo>
                <a:lnTo>
                  <a:pt x="24" y="136"/>
                </a:lnTo>
                <a:lnTo>
                  <a:pt x="25" y="135"/>
                </a:lnTo>
                <a:lnTo>
                  <a:pt x="25" y="136"/>
                </a:lnTo>
                <a:lnTo>
                  <a:pt x="27" y="136"/>
                </a:lnTo>
                <a:lnTo>
                  <a:pt x="28" y="136"/>
                </a:lnTo>
                <a:lnTo>
                  <a:pt x="30" y="137"/>
                </a:lnTo>
                <a:lnTo>
                  <a:pt x="33" y="138"/>
                </a:lnTo>
                <a:lnTo>
                  <a:pt x="38" y="140"/>
                </a:lnTo>
                <a:lnTo>
                  <a:pt x="40" y="141"/>
                </a:lnTo>
                <a:lnTo>
                  <a:pt x="41" y="141"/>
                </a:lnTo>
                <a:lnTo>
                  <a:pt x="44" y="141"/>
                </a:lnTo>
                <a:lnTo>
                  <a:pt x="45" y="142"/>
                </a:lnTo>
                <a:lnTo>
                  <a:pt x="46" y="142"/>
                </a:lnTo>
                <a:lnTo>
                  <a:pt x="47" y="142"/>
                </a:lnTo>
                <a:lnTo>
                  <a:pt x="49" y="144"/>
                </a:lnTo>
                <a:lnTo>
                  <a:pt x="52" y="144"/>
                </a:lnTo>
                <a:lnTo>
                  <a:pt x="53" y="144"/>
                </a:lnTo>
                <a:lnTo>
                  <a:pt x="54" y="144"/>
                </a:lnTo>
                <a:lnTo>
                  <a:pt x="54" y="142"/>
                </a:lnTo>
                <a:lnTo>
                  <a:pt x="54" y="141"/>
                </a:lnTo>
                <a:lnTo>
                  <a:pt x="53" y="140"/>
                </a:lnTo>
                <a:lnTo>
                  <a:pt x="53" y="138"/>
                </a:lnTo>
                <a:lnTo>
                  <a:pt x="53" y="137"/>
                </a:lnTo>
                <a:lnTo>
                  <a:pt x="53" y="136"/>
                </a:lnTo>
                <a:lnTo>
                  <a:pt x="53" y="135"/>
                </a:lnTo>
                <a:lnTo>
                  <a:pt x="52" y="134"/>
                </a:lnTo>
                <a:lnTo>
                  <a:pt x="52" y="132"/>
                </a:lnTo>
                <a:lnTo>
                  <a:pt x="52" y="130"/>
                </a:lnTo>
                <a:lnTo>
                  <a:pt x="52" y="129"/>
                </a:lnTo>
                <a:lnTo>
                  <a:pt x="51" y="129"/>
                </a:lnTo>
                <a:lnTo>
                  <a:pt x="51" y="127"/>
                </a:lnTo>
                <a:lnTo>
                  <a:pt x="49" y="126"/>
                </a:lnTo>
                <a:lnTo>
                  <a:pt x="49" y="125"/>
                </a:lnTo>
                <a:lnTo>
                  <a:pt x="49" y="124"/>
                </a:lnTo>
                <a:lnTo>
                  <a:pt x="49" y="122"/>
                </a:lnTo>
                <a:lnTo>
                  <a:pt x="49" y="121"/>
                </a:lnTo>
                <a:lnTo>
                  <a:pt x="51" y="121"/>
                </a:lnTo>
                <a:lnTo>
                  <a:pt x="52" y="121"/>
                </a:lnTo>
                <a:lnTo>
                  <a:pt x="53" y="121"/>
                </a:lnTo>
                <a:lnTo>
                  <a:pt x="54" y="120"/>
                </a:lnTo>
                <a:lnTo>
                  <a:pt x="54" y="119"/>
                </a:lnTo>
                <a:lnTo>
                  <a:pt x="55" y="119"/>
                </a:lnTo>
                <a:lnTo>
                  <a:pt x="55" y="118"/>
                </a:lnTo>
                <a:lnTo>
                  <a:pt x="56" y="118"/>
                </a:lnTo>
                <a:lnTo>
                  <a:pt x="56" y="117"/>
                </a:lnTo>
                <a:lnTo>
                  <a:pt x="56" y="116"/>
                </a:lnTo>
                <a:lnTo>
                  <a:pt x="55" y="116"/>
                </a:lnTo>
                <a:lnTo>
                  <a:pt x="55" y="114"/>
                </a:lnTo>
                <a:lnTo>
                  <a:pt x="55" y="113"/>
                </a:lnTo>
                <a:lnTo>
                  <a:pt x="56" y="113"/>
                </a:lnTo>
                <a:lnTo>
                  <a:pt x="56" y="112"/>
                </a:lnTo>
                <a:lnTo>
                  <a:pt x="57" y="112"/>
                </a:lnTo>
                <a:lnTo>
                  <a:pt x="59" y="111"/>
                </a:lnTo>
                <a:lnTo>
                  <a:pt x="60" y="111"/>
                </a:lnTo>
                <a:lnTo>
                  <a:pt x="59" y="110"/>
                </a:lnTo>
                <a:lnTo>
                  <a:pt x="59" y="111"/>
                </a:lnTo>
                <a:lnTo>
                  <a:pt x="57" y="111"/>
                </a:lnTo>
                <a:lnTo>
                  <a:pt x="57" y="110"/>
                </a:lnTo>
                <a:lnTo>
                  <a:pt x="59" y="110"/>
                </a:lnTo>
                <a:lnTo>
                  <a:pt x="59" y="109"/>
                </a:lnTo>
                <a:lnTo>
                  <a:pt x="60" y="109"/>
                </a:lnTo>
                <a:lnTo>
                  <a:pt x="60" y="108"/>
                </a:lnTo>
                <a:lnTo>
                  <a:pt x="60" y="106"/>
                </a:lnTo>
                <a:lnTo>
                  <a:pt x="60" y="105"/>
                </a:lnTo>
                <a:lnTo>
                  <a:pt x="61" y="105"/>
                </a:lnTo>
                <a:lnTo>
                  <a:pt x="61" y="104"/>
                </a:lnTo>
                <a:lnTo>
                  <a:pt x="61" y="103"/>
                </a:lnTo>
                <a:lnTo>
                  <a:pt x="61" y="102"/>
                </a:lnTo>
                <a:lnTo>
                  <a:pt x="61" y="101"/>
                </a:lnTo>
                <a:lnTo>
                  <a:pt x="61" y="102"/>
                </a:lnTo>
                <a:lnTo>
                  <a:pt x="62" y="102"/>
                </a:lnTo>
                <a:lnTo>
                  <a:pt x="62" y="101"/>
                </a:lnTo>
                <a:lnTo>
                  <a:pt x="62" y="100"/>
                </a:lnTo>
                <a:lnTo>
                  <a:pt x="62" y="98"/>
                </a:lnTo>
                <a:lnTo>
                  <a:pt x="63" y="97"/>
                </a:lnTo>
                <a:lnTo>
                  <a:pt x="64" y="97"/>
                </a:lnTo>
                <a:lnTo>
                  <a:pt x="65" y="97"/>
                </a:lnTo>
                <a:lnTo>
                  <a:pt x="65" y="96"/>
                </a:lnTo>
                <a:lnTo>
                  <a:pt x="65" y="95"/>
                </a:lnTo>
                <a:lnTo>
                  <a:pt x="67" y="95"/>
                </a:lnTo>
                <a:lnTo>
                  <a:pt x="67" y="94"/>
                </a:lnTo>
                <a:lnTo>
                  <a:pt x="68" y="93"/>
                </a:lnTo>
                <a:lnTo>
                  <a:pt x="69" y="92"/>
                </a:lnTo>
                <a:lnTo>
                  <a:pt x="69" y="90"/>
                </a:lnTo>
                <a:lnTo>
                  <a:pt x="69" y="89"/>
                </a:lnTo>
                <a:lnTo>
                  <a:pt x="69" y="88"/>
                </a:lnTo>
                <a:lnTo>
                  <a:pt x="69" y="86"/>
                </a:lnTo>
                <a:lnTo>
                  <a:pt x="69" y="85"/>
                </a:lnTo>
                <a:lnTo>
                  <a:pt x="70" y="85"/>
                </a:lnTo>
                <a:lnTo>
                  <a:pt x="70" y="84"/>
                </a:lnTo>
                <a:lnTo>
                  <a:pt x="71" y="84"/>
                </a:lnTo>
                <a:lnTo>
                  <a:pt x="71" y="82"/>
                </a:lnTo>
                <a:lnTo>
                  <a:pt x="71" y="81"/>
                </a:lnTo>
                <a:lnTo>
                  <a:pt x="72" y="82"/>
                </a:lnTo>
                <a:lnTo>
                  <a:pt x="73" y="82"/>
                </a:lnTo>
                <a:lnTo>
                  <a:pt x="73" y="81"/>
                </a:lnTo>
                <a:lnTo>
                  <a:pt x="75" y="81"/>
                </a:lnTo>
                <a:lnTo>
                  <a:pt x="75" y="80"/>
                </a:lnTo>
                <a:lnTo>
                  <a:pt x="76" y="80"/>
                </a:lnTo>
                <a:lnTo>
                  <a:pt x="76" y="79"/>
                </a:lnTo>
                <a:lnTo>
                  <a:pt x="73" y="78"/>
                </a:lnTo>
                <a:lnTo>
                  <a:pt x="72" y="77"/>
                </a:lnTo>
                <a:lnTo>
                  <a:pt x="71" y="77"/>
                </a:lnTo>
                <a:lnTo>
                  <a:pt x="70" y="77"/>
                </a:lnTo>
                <a:lnTo>
                  <a:pt x="70" y="76"/>
                </a:lnTo>
                <a:lnTo>
                  <a:pt x="70" y="74"/>
                </a:lnTo>
                <a:lnTo>
                  <a:pt x="70" y="73"/>
                </a:lnTo>
                <a:lnTo>
                  <a:pt x="70" y="72"/>
                </a:lnTo>
                <a:lnTo>
                  <a:pt x="70" y="71"/>
                </a:lnTo>
                <a:lnTo>
                  <a:pt x="69" y="71"/>
                </a:lnTo>
                <a:lnTo>
                  <a:pt x="68" y="71"/>
                </a:lnTo>
                <a:lnTo>
                  <a:pt x="68" y="70"/>
                </a:lnTo>
                <a:lnTo>
                  <a:pt x="69" y="69"/>
                </a:lnTo>
                <a:lnTo>
                  <a:pt x="69" y="68"/>
                </a:lnTo>
                <a:lnTo>
                  <a:pt x="69" y="66"/>
                </a:lnTo>
                <a:lnTo>
                  <a:pt x="69" y="65"/>
                </a:lnTo>
                <a:lnTo>
                  <a:pt x="69" y="64"/>
                </a:lnTo>
                <a:lnTo>
                  <a:pt x="69" y="63"/>
                </a:lnTo>
                <a:lnTo>
                  <a:pt x="68" y="62"/>
                </a:lnTo>
                <a:lnTo>
                  <a:pt x="68" y="61"/>
                </a:lnTo>
                <a:lnTo>
                  <a:pt x="67" y="60"/>
                </a:lnTo>
                <a:lnTo>
                  <a:pt x="67" y="58"/>
                </a:lnTo>
                <a:lnTo>
                  <a:pt x="67" y="57"/>
                </a:lnTo>
                <a:lnTo>
                  <a:pt x="67" y="56"/>
                </a:lnTo>
                <a:lnTo>
                  <a:pt x="68" y="56"/>
                </a:lnTo>
                <a:lnTo>
                  <a:pt x="69" y="55"/>
                </a:lnTo>
                <a:lnTo>
                  <a:pt x="69" y="56"/>
                </a:lnTo>
                <a:lnTo>
                  <a:pt x="70" y="56"/>
                </a:lnTo>
                <a:lnTo>
                  <a:pt x="71" y="55"/>
                </a:lnTo>
                <a:lnTo>
                  <a:pt x="72" y="55"/>
                </a:lnTo>
                <a:lnTo>
                  <a:pt x="72" y="54"/>
                </a:lnTo>
                <a:lnTo>
                  <a:pt x="73" y="53"/>
                </a:lnTo>
                <a:lnTo>
                  <a:pt x="75" y="53"/>
                </a:lnTo>
                <a:lnTo>
                  <a:pt x="76" y="54"/>
                </a:lnTo>
                <a:lnTo>
                  <a:pt x="76" y="53"/>
                </a:lnTo>
                <a:lnTo>
                  <a:pt x="75" y="53"/>
                </a:lnTo>
                <a:lnTo>
                  <a:pt x="73" y="53"/>
                </a:lnTo>
                <a:lnTo>
                  <a:pt x="73" y="52"/>
                </a:lnTo>
                <a:lnTo>
                  <a:pt x="75" y="52"/>
                </a:lnTo>
                <a:lnTo>
                  <a:pt x="75" y="50"/>
                </a:lnTo>
                <a:lnTo>
                  <a:pt x="73" y="50"/>
                </a:lnTo>
                <a:lnTo>
                  <a:pt x="73" y="49"/>
                </a:lnTo>
                <a:lnTo>
                  <a:pt x="75" y="49"/>
                </a:lnTo>
                <a:lnTo>
                  <a:pt x="75" y="48"/>
                </a:lnTo>
                <a:lnTo>
                  <a:pt x="76" y="48"/>
                </a:lnTo>
                <a:lnTo>
                  <a:pt x="76" y="47"/>
                </a:lnTo>
                <a:lnTo>
                  <a:pt x="76" y="48"/>
                </a:lnTo>
                <a:lnTo>
                  <a:pt x="77" y="49"/>
                </a:lnTo>
                <a:lnTo>
                  <a:pt x="78" y="49"/>
                </a:lnTo>
                <a:lnTo>
                  <a:pt x="78" y="48"/>
                </a:lnTo>
                <a:lnTo>
                  <a:pt x="79" y="48"/>
                </a:lnTo>
                <a:lnTo>
                  <a:pt x="79" y="47"/>
                </a:lnTo>
                <a:lnTo>
                  <a:pt x="79" y="46"/>
                </a:lnTo>
                <a:lnTo>
                  <a:pt x="79" y="45"/>
                </a:lnTo>
                <a:lnTo>
                  <a:pt x="79" y="44"/>
                </a:lnTo>
                <a:lnTo>
                  <a:pt x="80" y="44"/>
                </a:lnTo>
                <a:lnTo>
                  <a:pt x="81" y="44"/>
                </a:lnTo>
                <a:lnTo>
                  <a:pt x="81" y="45"/>
                </a:lnTo>
                <a:lnTo>
                  <a:pt x="83" y="45"/>
                </a:lnTo>
                <a:lnTo>
                  <a:pt x="83" y="46"/>
                </a:lnTo>
                <a:lnTo>
                  <a:pt x="84" y="46"/>
                </a:lnTo>
                <a:lnTo>
                  <a:pt x="85" y="46"/>
                </a:lnTo>
                <a:lnTo>
                  <a:pt x="85" y="45"/>
                </a:lnTo>
                <a:lnTo>
                  <a:pt x="85" y="44"/>
                </a:lnTo>
                <a:lnTo>
                  <a:pt x="84" y="44"/>
                </a:lnTo>
                <a:lnTo>
                  <a:pt x="84" y="42"/>
                </a:lnTo>
                <a:lnTo>
                  <a:pt x="84" y="41"/>
                </a:lnTo>
                <a:lnTo>
                  <a:pt x="85" y="41"/>
                </a:lnTo>
                <a:lnTo>
                  <a:pt x="85" y="42"/>
                </a:lnTo>
                <a:lnTo>
                  <a:pt x="86" y="42"/>
                </a:lnTo>
                <a:lnTo>
                  <a:pt x="87" y="42"/>
                </a:lnTo>
                <a:lnTo>
                  <a:pt x="87" y="44"/>
                </a:lnTo>
                <a:lnTo>
                  <a:pt x="88" y="44"/>
                </a:lnTo>
                <a:lnTo>
                  <a:pt x="89" y="44"/>
                </a:lnTo>
                <a:lnTo>
                  <a:pt x="91" y="42"/>
                </a:lnTo>
                <a:lnTo>
                  <a:pt x="92" y="42"/>
                </a:lnTo>
                <a:lnTo>
                  <a:pt x="93" y="41"/>
                </a:lnTo>
                <a:lnTo>
                  <a:pt x="94" y="41"/>
                </a:lnTo>
                <a:lnTo>
                  <a:pt x="94" y="40"/>
                </a:lnTo>
                <a:lnTo>
                  <a:pt x="95" y="40"/>
                </a:lnTo>
                <a:lnTo>
                  <a:pt x="95" y="39"/>
                </a:lnTo>
                <a:lnTo>
                  <a:pt x="96" y="39"/>
                </a:lnTo>
                <a:lnTo>
                  <a:pt x="97" y="39"/>
                </a:lnTo>
                <a:lnTo>
                  <a:pt x="97" y="40"/>
                </a:lnTo>
                <a:lnTo>
                  <a:pt x="99" y="41"/>
                </a:lnTo>
                <a:lnTo>
                  <a:pt x="99" y="42"/>
                </a:lnTo>
                <a:lnTo>
                  <a:pt x="100" y="42"/>
                </a:lnTo>
                <a:lnTo>
                  <a:pt x="100" y="41"/>
                </a:lnTo>
                <a:lnTo>
                  <a:pt x="100" y="40"/>
                </a:lnTo>
                <a:lnTo>
                  <a:pt x="101" y="40"/>
                </a:lnTo>
                <a:lnTo>
                  <a:pt x="101" y="41"/>
                </a:lnTo>
                <a:lnTo>
                  <a:pt x="102" y="41"/>
                </a:lnTo>
                <a:lnTo>
                  <a:pt x="103" y="40"/>
                </a:lnTo>
                <a:lnTo>
                  <a:pt x="104" y="39"/>
                </a:lnTo>
                <a:lnTo>
                  <a:pt x="105" y="39"/>
                </a:lnTo>
                <a:lnTo>
                  <a:pt x="105" y="40"/>
                </a:lnTo>
                <a:lnTo>
                  <a:pt x="107" y="40"/>
                </a:lnTo>
                <a:lnTo>
                  <a:pt x="107" y="41"/>
                </a:lnTo>
                <a:lnTo>
                  <a:pt x="109" y="44"/>
                </a:lnTo>
                <a:lnTo>
                  <a:pt x="110" y="44"/>
                </a:lnTo>
                <a:lnTo>
                  <a:pt x="110" y="42"/>
                </a:lnTo>
                <a:lnTo>
                  <a:pt x="110" y="41"/>
                </a:lnTo>
                <a:lnTo>
                  <a:pt x="109" y="41"/>
                </a:lnTo>
                <a:lnTo>
                  <a:pt x="109" y="40"/>
                </a:lnTo>
                <a:lnTo>
                  <a:pt x="110" y="40"/>
                </a:lnTo>
                <a:lnTo>
                  <a:pt x="110" y="39"/>
                </a:lnTo>
                <a:lnTo>
                  <a:pt x="109" y="38"/>
                </a:lnTo>
                <a:lnTo>
                  <a:pt x="109" y="37"/>
                </a:lnTo>
                <a:lnTo>
                  <a:pt x="108" y="37"/>
                </a:lnTo>
                <a:close/>
              </a:path>
            </a:pathLst>
          </a:custGeom>
          <a:solidFill>
            <a:schemeClr val="tx2"/>
          </a:solidFill>
          <a:ln w="9525">
            <a:solidFill>
              <a:srgbClr val="000000"/>
            </a:solidFill>
            <a:round/>
            <a:headEnd/>
            <a:tailEnd/>
          </a:ln>
        </p:spPr>
        <p:txBody>
          <a:bodyPr/>
          <a:lstStyle/>
          <a:p>
            <a:endParaRPr lang="en-US" dirty="0"/>
          </a:p>
        </p:txBody>
      </p:sp>
      <p:sp>
        <p:nvSpPr>
          <p:cNvPr id="165" name="Freeform 179"/>
          <p:cNvSpPr>
            <a:spLocks/>
          </p:cNvSpPr>
          <p:nvPr/>
        </p:nvSpPr>
        <p:spPr bwMode="auto">
          <a:xfrm>
            <a:off x="3328157" y="4743453"/>
            <a:ext cx="721256" cy="391451"/>
          </a:xfrm>
          <a:custGeom>
            <a:avLst/>
            <a:gdLst>
              <a:gd name="T0" fmla="*/ 29 w 278"/>
              <a:gd name="T1" fmla="*/ 0 h 178"/>
              <a:gd name="T2" fmla="*/ 62 w 278"/>
              <a:gd name="T3" fmla="*/ 0 h 178"/>
              <a:gd name="T4" fmla="*/ 92 w 278"/>
              <a:gd name="T5" fmla="*/ 0 h 178"/>
              <a:gd name="T6" fmla="*/ 120 w 278"/>
              <a:gd name="T7" fmla="*/ 0 h 178"/>
              <a:gd name="T8" fmla="*/ 143 w 278"/>
              <a:gd name="T9" fmla="*/ 1 h 178"/>
              <a:gd name="T10" fmla="*/ 167 w 278"/>
              <a:gd name="T11" fmla="*/ 1 h 178"/>
              <a:gd name="T12" fmla="*/ 194 w 278"/>
              <a:gd name="T13" fmla="*/ 1 h 178"/>
              <a:gd name="T14" fmla="*/ 211 w 278"/>
              <a:gd name="T15" fmla="*/ 1 h 178"/>
              <a:gd name="T16" fmla="*/ 229 w 278"/>
              <a:gd name="T17" fmla="*/ 1 h 178"/>
              <a:gd name="T18" fmla="*/ 255 w 278"/>
              <a:gd name="T19" fmla="*/ 1 h 178"/>
              <a:gd name="T20" fmla="*/ 278 w 278"/>
              <a:gd name="T21" fmla="*/ 22 h 178"/>
              <a:gd name="T22" fmla="*/ 278 w 278"/>
              <a:gd name="T23" fmla="*/ 32 h 178"/>
              <a:gd name="T24" fmla="*/ 278 w 278"/>
              <a:gd name="T25" fmla="*/ 62 h 178"/>
              <a:gd name="T26" fmla="*/ 277 w 278"/>
              <a:gd name="T27" fmla="*/ 96 h 178"/>
              <a:gd name="T28" fmla="*/ 277 w 278"/>
              <a:gd name="T29" fmla="*/ 119 h 178"/>
              <a:gd name="T30" fmla="*/ 277 w 278"/>
              <a:gd name="T31" fmla="*/ 129 h 178"/>
              <a:gd name="T32" fmla="*/ 277 w 278"/>
              <a:gd name="T33" fmla="*/ 152 h 178"/>
              <a:gd name="T34" fmla="*/ 275 w 278"/>
              <a:gd name="T35" fmla="*/ 162 h 178"/>
              <a:gd name="T36" fmla="*/ 253 w 278"/>
              <a:gd name="T37" fmla="*/ 162 h 178"/>
              <a:gd name="T38" fmla="*/ 231 w 278"/>
              <a:gd name="T39" fmla="*/ 162 h 178"/>
              <a:gd name="T40" fmla="*/ 206 w 278"/>
              <a:gd name="T41" fmla="*/ 162 h 178"/>
              <a:gd name="T42" fmla="*/ 155 w 278"/>
              <a:gd name="T43" fmla="*/ 161 h 178"/>
              <a:gd name="T44" fmla="*/ 127 w 278"/>
              <a:gd name="T45" fmla="*/ 161 h 178"/>
              <a:gd name="T46" fmla="*/ 112 w 278"/>
              <a:gd name="T47" fmla="*/ 161 h 178"/>
              <a:gd name="T48" fmla="*/ 91 w 278"/>
              <a:gd name="T49" fmla="*/ 162 h 178"/>
              <a:gd name="T50" fmla="*/ 90 w 278"/>
              <a:gd name="T51" fmla="*/ 168 h 178"/>
              <a:gd name="T52" fmla="*/ 82 w 278"/>
              <a:gd name="T53" fmla="*/ 168 h 178"/>
              <a:gd name="T54" fmla="*/ 77 w 278"/>
              <a:gd name="T55" fmla="*/ 161 h 178"/>
              <a:gd name="T56" fmla="*/ 71 w 278"/>
              <a:gd name="T57" fmla="*/ 166 h 178"/>
              <a:gd name="T58" fmla="*/ 64 w 278"/>
              <a:gd name="T59" fmla="*/ 169 h 178"/>
              <a:gd name="T60" fmla="*/ 60 w 278"/>
              <a:gd name="T61" fmla="*/ 169 h 178"/>
              <a:gd name="T62" fmla="*/ 53 w 278"/>
              <a:gd name="T63" fmla="*/ 171 h 178"/>
              <a:gd name="T64" fmla="*/ 50 w 278"/>
              <a:gd name="T65" fmla="*/ 167 h 178"/>
              <a:gd name="T66" fmla="*/ 47 w 278"/>
              <a:gd name="T67" fmla="*/ 171 h 178"/>
              <a:gd name="T68" fmla="*/ 45 w 278"/>
              <a:gd name="T69" fmla="*/ 172 h 178"/>
              <a:gd name="T70" fmla="*/ 40 w 278"/>
              <a:gd name="T71" fmla="*/ 174 h 178"/>
              <a:gd name="T72" fmla="*/ 37 w 278"/>
              <a:gd name="T73" fmla="*/ 175 h 178"/>
              <a:gd name="T74" fmla="*/ 34 w 278"/>
              <a:gd name="T75" fmla="*/ 177 h 178"/>
              <a:gd name="T76" fmla="*/ 31 w 278"/>
              <a:gd name="T77" fmla="*/ 175 h 178"/>
              <a:gd name="T78" fmla="*/ 27 w 278"/>
              <a:gd name="T79" fmla="*/ 175 h 178"/>
              <a:gd name="T80" fmla="*/ 26 w 278"/>
              <a:gd name="T81" fmla="*/ 177 h 178"/>
              <a:gd name="T82" fmla="*/ 21 w 278"/>
              <a:gd name="T83" fmla="*/ 178 h 178"/>
              <a:gd name="T84" fmla="*/ 18 w 278"/>
              <a:gd name="T85" fmla="*/ 174 h 178"/>
              <a:gd name="T86" fmla="*/ 13 w 278"/>
              <a:gd name="T87" fmla="*/ 170 h 178"/>
              <a:gd name="T88" fmla="*/ 11 w 278"/>
              <a:gd name="T89" fmla="*/ 168 h 178"/>
              <a:gd name="T90" fmla="*/ 10 w 278"/>
              <a:gd name="T91" fmla="*/ 168 h 178"/>
              <a:gd name="T92" fmla="*/ 8 w 278"/>
              <a:gd name="T93" fmla="*/ 164 h 178"/>
              <a:gd name="T94" fmla="*/ 7 w 278"/>
              <a:gd name="T95" fmla="*/ 163 h 178"/>
              <a:gd name="T96" fmla="*/ 6 w 278"/>
              <a:gd name="T97" fmla="*/ 162 h 178"/>
              <a:gd name="T98" fmla="*/ 6 w 278"/>
              <a:gd name="T99" fmla="*/ 161 h 178"/>
              <a:gd name="T100" fmla="*/ 4 w 278"/>
              <a:gd name="T101" fmla="*/ 162 h 178"/>
              <a:gd name="T102" fmla="*/ 3 w 278"/>
              <a:gd name="T103" fmla="*/ 161 h 178"/>
              <a:gd name="T104" fmla="*/ 2 w 278"/>
              <a:gd name="T105" fmla="*/ 163 h 178"/>
              <a:gd name="T106" fmla="*/ 0 w 278"/>
              <a:gd name="T107" fmla="*/ 148 h 178"/>
              <a:gd name="T108" fmla="*/ 2 w 278"/>
              <a:gd name="T109" fmla="*/ 132 h 178"/>
              <a:gd name="T110" fmla="*/ 2 w 278"/>
              <a:gd name="T111" fmla="*/ 121 h 178"/>
              <a:gd name="T112" fmla="*/ 2 w 278"/>
              <a:gd name="T113" fmla="*/ 96 h 178"/>
              <a:gd name="T114" fmla="*/ 3 w 278"/>
              <a:gd name="T115" fmla="*/ 67 h 178"/>
              <a:gd name="T116" fmla="*/ 3 w 278"/>
              <a:gd name="T117" fmla="*/ 42 h 178"/>
              <a:gd name="T118" fmla="*/ 4 w 278"/>
              <a:gd name="T119" fmla="*/ 0 h 1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78" h="178">
                <a:moveTo>
                  <a:pt x="14" y="0"/>
                </a:moveTo>
                <a:lnTo>
                  <a:pt x="15" y="0"/>
                </a:lnTo>
                <a:lnTo>
                  <a:pt x="19" y="0"/>
                </a:lnTo>
                <a:lnTo>
                  <a:pt x="20" y="0"/>
                </a:lnTo>
                <a:lnTo>
                  <a:pt x="23" y="0"/>
                </a:lnTo>
                <a:lnTo>
                  <a:pt x="27" y="0"/>
                </a:lnTo>
                <a:lnTo>
                  <a:pt x="28" y="0"/>
                </a:lnTo>
                <a:lnTo>
                  <a:pt x="29" y="0"/>
                </a:lnTo>
                <a:lnTo>
                  <a:pt x="52" y="0"/>
                </a:lnTo>
                <a:lnTo>
                  <a:pt x="54" y="0"/>
                </a:lnTo>
                <a:lnTo>
                  <a:pt x="55" y="0"/>
                </a:lnTo>
                <a:lnTo>
                  <a:pt x="59" y="0"/>
                </a:lnTo>
                <a:lnTo>
                  <a:pt x="60" y="0"/>
                </a:lnTo>
                <a:lnTo>
                  <a:pt x="62" y="0"/>
                </a:lnTo>
                <a:lnTo>
                  <a:pt x="71" y="0"/>
                </a:lnTo>
                <a:lnTo>
                  <a:pt x="74" y="0"/>
                </a:lnTo>
                <a:lnTo>
                  <a:pt x="78" y="0"/>
                </a:lnTo>
                <a:lnTo>
                  <a:pt x="82" y="0"/>
                </a:lnTo>
                <a:lnTo>
                  <a:pt x="85" y="0"/>
                </a:lnTo>
                <a:lnTo>
                  <a:pt x="90" y="0"/>
                </a:lnTo>
                <a:lnTo>
                  <a:pt x="91" y="0"/>
                </a:lnTo>
                <a:lnTo>
                  <a:pt x="92" y="0"/>
                </a:lnTo>
                <a:lnTo>
                  <a:pt x="96" y="0"/>
                </a:lnTo>
                <a:lnTo>
                  <a:pt x="98" y="0"/>
                </a:lnTo>
                <a:lnTo>
                  <a:pt x="100" y="0"/>
                </a:lnTo>
                <a:lnTo>
                  <a:pt x="108" y="0"/>
                </a:lnTo>
                <a:lnTo>
                  <a:pt x="109" y="0"/>
                </a:lnTo>
                <a:lnTo>
                  <a:pt x="115" y="0"/>
                </a:lnTo>
                <a:lnTo>
                  <a:pt x="117" y="0"/>
                </a:lnTo>
                <a:lnTo>
                  <a:pt x="120" y="0"/>
                </a:lnTo>
                <a:lnTo>
                  <a:pt x="122" y="0"/>
                </a:lnTo>
                <a:lnTo>
                  <a:pt x="131" y="1"/>
                </a:lnTo>
                <a:lnTo>
                  <a:pt x="132" y="1"/>
                </a:lnTo>
                <a:lnTo>
                  <a:pt x="134" y="1"/>
                </a:lnTo>
                <a:lnTo>
                  <a:pt x="135" y="1"/>
                </a:lnTo>
                <a:lnTo>
                  <a:pt x="136" y="1"/>
                </a:lnTo>
                <a:lnTo>
                  <a:pt x="140" y="1"/>
                </a:lnTo>
                <a:lnTo>
                  <a:pt x="143" y="1"/>
                </a:lnTo>
                <a:lnTo>
                  <a:pt x="147" y="1"/>
                </a:lnTo>
                <a:lnTo>
                  <a:pt x="149" y="1"/>
                </a:lnTo>
                <a:lnTo>
                  <a:pt x="150" y="1"/>
                </a:lnTo>
                <a:lnTo>
                  <a:pt x="151" y="1"/>
                </a:lnTo>
                <a:lnTo>
                  <a:pt x="156" y="1"/>
                </a:lnTo>
                <a:lnTo>
                  <a:pt x="157" y="1"/>
                </a:lnTo>
                <a:lnTo>
                  <a:pt x="167" y="1"/>
                </a:lnTo>
                <a:lnTo>
                  <a:pt x="170" y="1"/>
                </a:lnTo>
                <a:lnTo>
                  <a:pt x="182" y="1"/>
                </a:lnTo>
                <a:lnTo>
                  <a:pt x="187" y="1"/>
                </a:lnTo>
                <a:lnTo>
                  <a:pt x="188" y="1"/>
                </a:lnTo>
                <a:lnTo>
                  <a:pt x="189" y="1"/>
                </a:lnTo>
                <a:lnTo>
                  <a:pt x="194" y="1"/>
                </a:lnTo>
                <a:lnTo>
                  <a:pt x="196" y="1"/>
                </a:lnTo>
                <a:lnTo>
                  <a:pt x="197" y="1"/>
                </a:lnTo>
                <a:lnTo>
                  <a:pt x="200" y="1"/>
                </a:lnTo>
                <a:lnTo>
                  <a:pt x="202" y="1"/>
                </a:lnTo>
                <a:lnTo>
                  <a:pt x="206" y="1"/>
                </a:lnTo>
                <a:lnTo>
                  <a:pt x="207" y="1"/>
                </a:lnTo>
                <a:lnTo>
                  <a:pt x="211" y="1"/>
                </a:lnTo>
                <a:lnTo>
                  <a:pt x="216" y="1"/>
                </a:lnTo>
                <a:lnTo>
                  <a:pt x="218" y="1"/>
                </a:lnTo>
                <a:lnTo>
                  <a:pt x="222" y="1"/>
                </a:lnTo>
                <a:lnTo>
                  <a:pt x="223" y="1"/>
                </a:lnTo>
                <a:lnTo>
                  <a:pt x="224" y="1"/>
                </a:lnTo>
                <a:lnTo>
                  <a:pt x="228" y="1"/>
                </a:lnTo>
                <a:lnTo>
                  <a:pt x="229" y="1"/>
                </a:lnTo>
                <a:lnTo>
                  <a:pt x="232" y="1"/>
                </a:lnTo>
                <a:lnTo>
                  <a:pt x="237" y="1"/>
                </a:lnTo>
                <a:lnTo>
                  <a:pt x="238" y="1"/>
                </a:lnTo>
                <a:lnTo>
                  <a:pt x="239" y="1"/>
                </a:lnTo>
                <a:lnTo>
                  <a:pt x="254" y="1"/>
                </a:lnTo>
                <a:lnTo>
                  <a:pt x="255" y="1"/>
                </a:lnTo>
                <a:lnTo>
                  <a:pt x="256" y="1"/>
                </a:lnTo>
                <a:lnTo>
                  <a:pt x="263" y="1"/>
                </a:lnTo>
                <a:lnTo>
                  <a:pt x="274" y="1"/>
                </a:lnTo>
                <a:lnTo>
                  <a:pt x="278" y="1"/>
                </a:lnTo>
                <a:lnTo>
                  <a:pt x="278" y="12"/>
                </a:lnTo>
                <a:lnTo>
                  <a:pt x="278" y="17"/>
                </a:lnTo>
                <a:lnTo>
                  <a:pt x="278" y="22"/>
                </a:lnTo>
                <a:lnTo>
                  <a:pt x="278" y="27"/>
                </a:lnTo>
                <a:lnTo>
                  <a:pt x="278" y="28"/>
                </a:lnTo>
                <a:lnTo>
                  <a:pt x="278" y="32"/>
                </a:lnTo>
                <a:lnTo>
                  <a:pt x="278" y="35"/>
                </a:lnTo>
                <a:lnTo>
                  <a:pt x="278" y="38"/>
                </a:lnTo>
                <a:lnTo>
                  <a:pt x="278" y="44"/>
                </a:lnTo>
                <a:lnTo>
                  <a:pt x="278" y="48"/>
                </a:lnTo>
                <a:lnTo>
                  <a:pt x="278" y="52"/>
                </a:lnTo>
                <a:lnTo>
                  <a:pt x="278" y="54"/>
                </a:lnTo>
                <a:lnTo>
                  <a:pt x="278" y="55"/>
                </a:lnTo>
                <a:lnTo>
                  <a:pt x="278" y="62"/>
                </a:lnTo>
                <a:lnTo>
                  <a:pt x="278" y="70"/>
                </a:lnTo>
                <a:lnTo>
                  <a:pt x="277" y="74"/>
                </a:lnTo>
                <a:lnTo>
                  <a:pt x="277" y="82"/>
                </a:lnTo>
                <a:lnTo>
                  <a:pt x="277" y="89"/>
                </a:lnTo>
                <a:lnTo>
                  <a:pt x="277" y="95"/>
                </a:lnTo>
                <a:lnTo>
                  <a:pt x="277" y="96"/>
                </a:lnTo>
                <a:lnTo>
                  <a:pt x="277" y="104"/>
                </a:lnTo>
                <a:lnTo>
                  <a:pt x="277" y="108"/>
                </a:lnTo>
                <a:lnTo>
                  <a:pt x="277" y="112"/>
                </a:lnTo>
                <a:lnTo>
                  <a:pt x="277" y="118"/>
                </a:lnTo>
                <a:lnTo>
                  <a:pt x="277" y="119"/>
                </a:lnTo>
                <a:lnTo>
                  <a:pt x="277" y="123"/>
                </a:lnTo>
                <a:lnTo>
                  <a:pt x="277" y="127"/>
                </a:lnTo>
                <a:lnTo>
                  <a:pt x="277" y="129"/>
                </a:lnTo>
                <a:lnTo>
                  <a:pt x="277" y="136"/>
                </a:lnTo>
                <a:lnTo>
                  <a:pt x="277" y="139"/>
                </a:lnTo>
                <a:lnTo>
                  <a:pt x="277" y="146"/>
                </a:lnTo>
                <a:lnTo>
                  <a:pt x="277" y="147"/>
                </a:lnTo>
                <a:lnTo>
                  <a:pt x="277" y="150"/>
                </a:lnTo>
                <a:lnTo>
                  <a:pt x="277" y="152"/>
                </a:lnTo>
                <a:lnTo>
                  <a:pt x="277" y="154"/>
                </a:lnTo>
                <a:lnTo>
                  <a:pt x="277" y="155"/>
                </a:lnTo>
                <a:lnTo>
                  <a:pt x="277" y="161"/>
                </a:lnTo>
                <a:lnTo>
                  <a:pt x="277" y="162"/>
                </a:lnTo>
                <a:lnTo>
                  <a:pt x="275" y="162"/>
                </a:lnTo>
                <a:lnTo>
                  <a:pt x="268" y="162"/>
                </a:lnTo>
                <a:lnTo>
                  <a:pt x="266" y="162"/>
                </a:lnTo>
                <a:lnTo>
                  <a:pt x="263" y="162"/>
                </a:lnTo>
                <a:lnTo>
                  <a:pt x="261" y="162"/>
                </a:lnTo>
                <a:lnTo>
                  <a:pt x="254" y="162"/>
                </a:lnTo>
                <a:lnTo>
                  <a:pt x="253" y="162"/>
                </a:lnTo>
                <a:lnTo>
                  <a:pt x="252" y="162"/>
                </a:lnTo>
                <a:lnTo>
                  <a:pt x="251" y="162"/>
                </a:lnTo>
                <a:lnTo>
                  <a:pt x="246" y="162"/>
                </a:lnTo>
                <a:lnTo>
                  <a:pt x="245" y="162"/>
                </a:lnTo>
                <a:lnTo>
                  <a:pt x="237" y="162"/>
                </a:lnTo>
                <a:lnTo>
                  <a:pt x="234" y="162"/>
                </a:lnTo>
                <a:lnTo>
                  <a:pt x="231" y="162"/>
                </a:lnTo>
                <a:lnTo>
                  <a:pt x="228" y="162"/>
                </a:lnTo>
                <a:lnTo>
                  <a:pt x="222" y="162"/>
                </a:lnTo>
                <a:lnTo>
                  <a:pt x="218" y="162"/>
                </a:lnTo>
                <a:lnTo>
                  <a:pt x="215" y="162"/>
                </a:lnTo>
                <a:lnTo>
                  <a:pt x="212" y="162"/>
                </a:lnTo>
                <a:lnTo>
                  <a:pt x="208" y="162"/>
                </a:lnTo>
                <a:lnTo>
                  <a:pt x="206" y="162"/>
                </a:lnTo>
                <a:lnTo>
                  <a:pt x="199" y="162"/>
                </a:lnTo>
                <a:lnTo>
                  <a:pt x="195" y="161"/>
                </a:lnTo>
                <a:lnTo>
                  <a:pt x="194" y="161"/>
                </a:lnTo>
                <a:lnTo>
                  <a:pt x="180" y="161"/>
                </a:lnTo>
                <a:lnTo>
                  <a:pt x="174" y="161"/>
                </a:lnTo>
                <a:lnTo>
                  <a:pt x="168" y="161"/>
                </a:lnTo>
                <a:lnTo>
                  <a:pt x="160" y="161"/>
                </a:lnTo>
                <a:lnTo>
                  <a:pt x="155" y="161"/>
                </a:lnTo>
                <a:lnTo>
                  <a:pt x="154" y="161"/>
                </a:lnTo>
                <a:lnTo>
                  <a:pt x="149" y="161"/>
                </a:lnTo>
                <a:lnTo>
                  <a:pt x="147" y="161"/>
                </a:lnTo>
                <a:lnTo>
                  <a:pt x="142" y="161"/>
                </a:lnTo>
                <a:lnTo>
                  <a:pt x="130" y="161"/>
                </a:lnTo>
                <a:lnTo>
                  <a:pt x="127" y="161"/>
                </a:lnTo>
                <a:lnTo>
                  <a:pt x="123" y="161"/>
                </a:lnTo>
                <a:lnTo>
                  <a:pt x="122" y="161"/>
                </a:lnTo>
                <a:lnTo>
                  <a:pt x="120" y="161"/>
                </a:lnTo>
                <a:lnTo>
                  <a:pt x="117" y="161"/>
                </a:lnTo>
                <a:lnTo>
                  <a:pt x="116" y="161"/>
                </a:lnTo>
                <a:lnTo>
                  <a:pt x="112" y="161"/>
                </a:lnTo>
                <a:lnTo>
                  <a:pt x="110" y="161"/>
                </a:lnTo>
                <a:lnTo>
                  <a:pt x="109" y="161"/>
                </a:lnTo>
                <a:lnTo>
                  <a:pt x="96" y="161"/>
                </a:lnTo>
                <a:lnTo>
                  <a:pt x="93" y="161"/>
                </a:lnTo>
                <a:lnTo>
                  <a:pt x="92" y="161"/>
                </a:lnTo>
                <a:lnTo>
                  <a:pt x="91" y="162"/>
                </a:lnTo>
                <a:lnTo>
                  <a:pt x="91" y="163"/>
                </a:lnTo>
                <a:lnTo>
                  <a:pt x="90" y="164"/>
                </a:lnTo>
                <a:lnTo>
                  <a:pt x="91" y="166"/>
                </a:lnTo>
                <a:lnTo>
                  <a:pt x="91" y="167"/>
                </a:lnTo>
                <a:lnTo>
                  <a:pt x="90" y="168"/>
                </a:lnTo>
                <a:lnTo>
                  <a:pt x="90" y="169"/>
                </a:lnTo>
                <a:lnTo>
                  <a:pt x="88" y="169"/>
                </a:lnTo>
                <a:lnTo>
                  <a:pt x="87" y="168"/>
                </a:lnTo>
                <a:lnTo>
                  <a:pt x="86" y="168"/>
                </a:lnTo>
                <a:lnTo>
                  <a:pt x="84" y="168"/>
                </a:lnTo>
                <a:lnTo>
                  <a:pt x="83" y="168"/>
                </a:lnTo>
                <a:lnTo>
                  <a:pt x="82" y="168"/>
                </a:lnTo>
                <a:lnTo>
                  <a:pt x="80" y="167"/>
                </a:lnTo>
                <a:lnTo>
                  <a:pt x="80" y="164"/>
                </a:lnTo>
                <a:lnTo>
                  <a:pt x="80" y="163"/>
                </a:lnTo>
                <a:lnTo>
                  <a:pt x="79" y="162"/>
                </a:lnTo>
                <a:lnTo>
                  <a:pt x="78" y="162"/>
                </a:lnTo>
                <a:lnTo>
                  <a:pt x="77" y="162"/>
                </a:lnTo>
                <a:lnTo>
                  <a:pt x="77" y="161"/>
                </a:lnTo>
                <a:lnTo>
                  <a:pt x="75" y="161"/>
                </a:lnTo>
                <a:lnTo>
                  <a:pt x="74" y="161"/>
                </a:lnTo>
                <a:lnTo>
                  <a:pt x="74" y="162"/>
                </a:lnTo>
                <a:lnTo>
                  <a:pt x="72" y="162"/>
                </a:lnTo>
                <a:lnTo>
                  <a:pt x="72" y="163"/>
                </a:lnTo>
                <a:lnTo>
                  <a:pt x="71" y="163"/>
                </a:lnTo>
                <a:lnTo>
                  <a:pt x="71" y="164"/>
                </a:lnTo>
                <a:lnTo>
                  <a:pt x="71" y="166"/>
                </a:lnTo>
                <a:lnTo>
                  <a:pt x="70" y="167"/>
                </a:lnTo>
                <a:lnTo>
                  <a:pt x="70" y="168"/>
                </a:lnTo>
                <a:lnTo>
                  <a:pt x="69" y="168"/>
                </a:lnTo>
                <a:lnTo>
                  <a:pt x="68" y="169"/>
                </a:lnTo>
                <a:lnTo>
                  <a:pt x="67" y="169"/>
                </a:lnTo>
                <a:lnTo>
                  <a:pt x="66" y="169"/>
                </a:lnTo>
                <a:lnTo>
                  <a:pt x="64" y="169"/>
                </a:lnTo>
                <a:lnTo>
                  <a:pt x="63" y="169"/>
                </a:lnTo>
                <a:lnTo>
                  <a:pt x="62" y="168"/>
                </a:lnTo>
                <a:lnTo>
                  <a:pt x="61" y="168"/>
                </a:lnTo>
                <a:lnTo>
                  <a:pt x="61" y="169"/>
                </a:lnTo>
                <a:lnTo>
                  <a:pt x="60" y="169"/>
                </a:lnTo>
                <a:lnTo>
                  <a:pt x="59" y="169"/>
                </a:lnTo>
                <a:lnTo>
                  <a:pt x="59" y="170"/>
                </a:lnTo>
                <a:lnTo>
                  <a:pt x="58" y="171"/>
                </a:lnTo>
                <a:lnTo>
                  <a:pt x="56" y="171"/>
                </a:lnTo>
                <a:lnTo>
                  <a:pt x="55" y="172"/>
                </a:lnTo>
                <a:lnTo>
                  <a:pt x="54" y="172"/>
                </a:lnTo>
                <a:lnTo>
                  <a:pt x="53" y="171"/>
                </a:lnTo>
                <a:lnTo>
                  <a:pt x="52" y="171"/>
                </a:lnTo>
                <a:lnTo>
                  <a:pt x="52" y="170"/>
                </a:lnTo>
                <a:lnTo>
                  <a:pt x="51" y="170"/>
                </a:lnTo>
                <a:lnTo>
                  <a:pt x="51" y="169"/>
                </a:lnTo>
                <a:lnTo>
                  <a:pt x="50" y="168"/>
                </a:lnTo>
                <a:lnTo>
                  <a:pt x="50" y="167"/>
                </a:lnTo>
                <a:lnTo>
                  <a:pt x="48" y="167"/>
                </a:lnTo>
                <a:lnTo>
                  <a:pt x="47" y="167"/>
                </a:lnTo>
                <a:lnTo>
                  <a:pt x="47" y="168"/>
                </a:lnTo>
                <a:lnTo>
                  <a:pt x="47" y="169"/>
                </a:lnTo>
                <a:lnTo>
                  <a:pt x="47" y="171"/>
                </a:lnTo>
                <a:lnTo>
                  <a:pt x="47" y="172"/>
                </a:lnTo>
                <a:lnTo>
                  <a:pt x="46" y="174"/>
                </a:lnTo>
                <a:lnTo>
                  <a:pt x="46" y="172"/>
                </a:lnTo>
                <a:lnTo>
                  <a:pt x="45" y="172"/>
                </a:lnTo>
                <a:lnTo>
                  <a:pt x="44" y="172"/>
                </a:lnTo>
                <a:lnTo>
                  <a:pt x="44" y="174"/>
                </a:lnTo>
                <a:lnTo>
                  <a:pt x="43" y="174"/>
                </a:lnTo>
                <a:lnTo>
                  <a:pt x="42" y="174"/>
                </a:lnTo>
                <a:lnTo>
                  <a:pt x="40" y="174"/>
                </a:lnTo>
                <a:lnTo>
                  <a:pt x="39" y="174"/>
                </a:lnTo>
                <a:lnTo>
                  <a:pt x="38" y="174"/>
                </a:lnTo>
                <a:lnTo>
                  <a:pt x="37" y="175"/>
                </a:lnTo>
                <a:lnTo>
                  <a:pt x="36" y="175"/>
                </a:lnTo>
                <a:lnTo>
                  <a:pt x="36" y="176"/>
                </a:lnTo>
                <a:lnTo>
                  <a:pt x="35" y="176"/>
                </a:lnTo>
                <a:lnTo>
                  <a:pt x="35" y="177"/>
                </a:lnTo>
                <a:lnTo>
                  <a:pt x="34" y="177"/>
                </a:lnTo>
                <a:lnTo>
                  <a:pt x="32" y="177"/>
                </a:lnTo>
                <a:lnTo>
                  <a:pt x="31" y="176"/>
                </a:lnTo>
                <a:lnTo>
                  <a:pt x="31" y="175"/>
                </a:lnTo>
                <a:lnTo>
                  <a:pt x="30" y="174"/>
                </a:lnTo>
                <a:lnTo>
                  <a:pt x="29" y="174"/>
                </a:lnTo>
                <a:lnTo>
                  <a:pt x="28" y="175"/>
                </a:lnTo>
                <a:lnTo>
                  <a:pt x="27" y="175"/>
                </a:lnTo>
                <a:lnTo>
                  <a:pt x="27" y="176"/>
                </a:lnTo>
                <a:lnTo>
                  <a:pt x="27" y="177"/>
                </a:lnTo>
                <a:lnTo>
                  <a:pt x="26" y="177"/>
                </a:lnTo>
                <a:lnTo>
                  <a:pt x="24" y="178"/>
                </a:lnTo>
                <a:lnTo>
                  <a:pt x="23" y="178"/>
                </a:lnTo>
                <a:lnTo>
                  <a:pt x="22" y="178"/>
                </a:lnTo>
                <a:lnTo>
                  <a:pt x="21" y="178"/>
                </a:lnTo>
                <a:lnTo>
                  <a:pt x="20" y="177"/>
                </a:lnTo>
                <a:lnTo>
                  <a:pt x="20" y="176"/>
                </a:lnTo>
                <a:lnTo>
                  <a:pt x="20" y="175"/>
                </a:lnTo>
                <a:lnTo>
                  <a:pt x="20" y="174"/>
                </a:lnTo>
                <a:lnTo>
                  <a:pt x="19" y="174"/>
                </a:lnTo>
                <a:lnTo>
                  <a:pt x="18" y="174"/>
                </a:lnTo>
                <a:lnTo>
                  <a:pt x="16" y="174"/>
                </a:lnTo>
                <a:lnTo>
                  <a:pt x="16" y="172"/>
                </a:lnTo>
                <a:lnTo>
                  <a:pt x="15" y="171"/>
                </a:lnTo>
                <a:lnTo>
                  <a:pt x="14" y="170"/>
                </a:lnTo>
                <a:lnTo>
                  <a:pt x="13" y="170"/>
                </a:lnTo>
                <a:lnTo>
                  <a:pt x="13" y="171"/>
                </a:lnTo>
                <a:lnTo>
                  <a:pt x="12" y="170"/>
                </a:lnTo>
                <a:lnTo>
                  <a:pt x="12" y="169"/>
                </a:lnTo>
                <a:lnTo>
                  <a:pt x="11" y="169"/>
                </a:lnTo>
                <a:lnTo>
                  <a:pt x="11" y="168"/>
                </a:lnTo>
                <a:lnTo>
                  <a:pt x="11" y="167"/>
                </a:lnTo>
                <a:lnTo>
                  <a:pt x="10" y="167"/>
                </a:lnTo>
                <a:lnTo>
                  <a:pt x="10" y="168"/>
                </a:lnTo>
                <a:lnTo>
                  <a:pt x="10" y="167"/>
                </a:lnTo>
                <a:lnTo>
                  <a:pt x="8" y="167"/>
                </a:lnTo>
                <a:lnTo>
                  <a:pt x="8" y="166"/>
                </a:lnTo>
                <a:lnTo>
                  <a:pt x="7" y="166"/>
                </a:lnTo>
                <a:lnTo>
                  <a:pt x="8" y="164"/>
                </a:lnTo>
                <a:lnTo>
                  <a:pt x="10" y="164"/>
                </a:lnTo>
                <a:lnTo>
                  <a:pt x="10" y="163"/>
                </a:lnTo>
                <a:lnTo>
                  <a:pt x="8" y="163"/>
                </a:lnTo>
                <a:lnTo>
                  <a:pt x="7" y="163"/>
                </a:lnTo>
                <a:lnTo>
                  <a:pt x="6" y="163"/>
                </a:lnTo>
                <a:lnTo>
                  <a:pt x="6" y="162"/>
                </a:lnTo>
                <a:lnTo>
                  <a:pt x="7" y="162"/>
                </a:lnTo>
                <a:lnTo>
                  <a:pt x="7" y="161"/>
                </a:lnTo>
                <a:lnTo>
                  <a:pt x="6" y="161"/>
                </a:lnTo>
                <a:lnTo>
                  <a:pt x="5" y="161"/>
                </a:lnTo>
                <a:lnTo>
                  <a:pt x="5" y="162"/>
                </a:lnTo>
                <a:lnTo>
                  <a:pt x="4" y="162"/>
                </a:lnTo>
                <a:lnTo>
                  <a:pt x="3" y="162"/>
                </a:lnTo>
                <a:lnTo>
                  <a:pt x="4" y="161"/>
                </a:lnTo>
                <a:lnTo>
                  <a:pt x="3" y="161"/>
                </a:lnTo>
                <a:lnTo>
                  <a:pt x="3" y="162"/>
                </a:lnTo>
                <a:lnTo>
                  <a:pt x="3" y="163"/>
                </a:lnTo>
                <a:lnTo>
                  <a:pt x="2" y="163"/>
                </a:lnTo>
                <a:lnTo>
                  <a:pt x="0" y="162"/>
                </a:lnTo>
                <a:lnTo>
                  <a:pt x="0" y="161"/>
                </a:lnTo>
                <a:lnTo>
                  <a:pt x="0" y="155"/>
                </a:lnTo>
                <a:lnTo>
                  <a:pt x="0" y="153"/>
                </a:lnTo>
                <a:lnTo>
                  <a:pt x="0" y="152"/>
                </a:lnTo>
                <a:lnTo>
                  <a:pt x="0" y="150"/>
                </a:lnTo>
                <a:lnTo>
                  <a:pt x="0" y="148"/>
                </a:lnTo>
                <a:lnTo>
                  <a:pt x="0" y="147"/>
                </a:lnTo>
                <a:lnTo>
                  <a:pt x="0" y="144"/>
                </a:lnTo>
                <a:lnTo>
                  <a:pt x="2" y="138"/>
                </a:lnTo>
                <a:lnTo>
                  <a:pt x="2" y="136"/>
                </a:lnTo>
                <a:lnTo>
                  <a:pt x="2" y="134"/>
                </a:lnTo>
                <a:lnTo>
                  <a:pt x="2" y="132"/>
                </a:lnTo>
                <a:lnTo>
                  <a:pt x="2" y="129"/>
                </a:lnTo>
                <a:lnTo>
                  <a:pt x="2" y="128"/>
                </a:lnTo>
                <a:lnTo>
                  <a:pt x="2" y="123"/>
                </a:lnTo>
                <a:lnTo>
                  <a:pt x="2" y="121"/>
                </a:lnTo>
                <a:lnTo>
                  <a:pt x="2" y="115"/>
                </a:lnTo>
                <a:lnTo>
                  <a:pt x="2" y="113"/>
                </a:lnTo>
                <a:lnTo>
                  <a:pt x="2" y="107"/>
                </a:lnTo>
                <a:lnTo>
                  <a:pt x="2" y="105"/>
                </a:lnTo>
                <a:lnTo>
                  <a:pt x="2" y="100"/>
                </a:lnTo>
                <a:lnTo>
                  <a:pt x="2" y="98"/>
                </a:lnTo>
                <a:lnTo>
                  <a:pt x="2" y="97"/>
                </a:lnTo>
                <a:lnTo>
                  <a:pt x="2" y="96"/>
                </a:lnTo>
                <a:lnTo>
                  <a:pt x="3" y="90"/>
                </a:lnTo>
                <a:lnTo>
                  <a:pt x="3" y="88"/>
                </a:lnTo>
                <a:lnTo>
                  <a:pt x="3" y="86"/>
                </a:lnTo>
                <a:lnTo>
                  <a:pt x="3" y="83"/>
                </a:lnTo>
                <a:lnTo>
                  <a:pt x="3" y="81"/>
                </a:lnTo>
                <a:lnTo>
                  <a:pt x="3" y="75"/>
                </a:lnTo>
                <a:lnTo>
                  <a:pt x="3" y="71"/>
                </a:lnTo>
                <a:lnTo>
                  <a:pt x="3" y="67"/>
                </a:lnTo>
                <a:lnTo>
                  <a:pt x="3" y="63"/>
                </a:lnTo>
                <a:lnTo>
                  <a:pt x="3" y="59"/>
                </a:lnTo>
                <a:lnTo>
                  <a:pt x="3" y="58"/>
                </a:lnTo>
                <a:lnTo>
                  <a:pt x="3" y="52"/>
                </a:lnTo>
                <a:lnTo>
                  <a:pt x="3" y="49"/>
                </a:lnTo>
                <a:lnTo>
                  <a:pt x="3" y="48"/>
                </a:lnTo>
                <a:lnTo>
                  <a:pt x="3" y="44"/>
                </a:lnTo>
                <a:lnTo>
                  <a:pt x="3" y="42"/>
                </a:lnTo>
                <a:lnTo>
                  <a:pt x="3" y="41"/>
                </a:lnTo>
                <a:lnTo>
                  <a:pt x="3" y="39"/>
                </a:lnTo>
                <a:lnTo>
                  <a:pt x="4" y="28"/>
                </a:lnTo>
                <a:lnTo>
                  <a:pt x="4" y="23"/>
                </a:lnTo>
                <a:lnTo>
                  <a:pt x="4" y="18"/>
                </a:lnTo>
                <a:lnTo>
                  <a:pt x="4" y="3"/>
                </a:lnTo>
                <a:lnTo>
                  <a:pt x="4" y="0"/>
                </a:lnTo>
                <a:lnTo>
                  <a:pt x="5" y="0"/>
                </a:lnTo>
                <a:lnTo>
                  <a:pt x="7" y="0"/>
                </a:lnTo>
                <a:lnTo>
                  <a:pt x="10" y="0"/>
                </a:lnTo>
                <a:lnTo>
                  <a:pt x="14" y="0"/>
                </a:lnTo>
                <a:close/>
              </a:path>
            </a:pathLst>
          </a:custGeom>
          <a:solidFill>
            <a:schemeClr val="tx2"/>
          </a:solidFill>
          <a:ln w="3175">
            <a:solidFill>
              <a:schemeClr val="tx1">
                <a:lumMod val="95000"/>
                <a:lumOff val="5000"/>
              </a:schemeClr>
            </a:solidFill>
            <a:prstDash val="solid"/>
            <a:round/>
            <a:headEnd/>
            <a:tailEnd/>
          </a:ln>
        </p:spPr>
        <p:txBody>
          <a:bodyPr/>
          <a:lstStyle/>
          <a:p>
            <a:endParaRPr lang="en-US" dirty="0"/>
          </a:p>
        </p:txBody>
      </p:sp>
      <p:sp>
        <p:nvSpPr>
          <p:cNvPr id="166" name="Freeform 185"/>
          <p:cNvSpPr>
            <a:spLocks/>
          </p:cNvSpPr>
          <p:nvPr/>
        </p:nvSpPr>
        <p:spPr bwMode="auto">
          <a:xfrm>
            <a:off x="2630978" y="5075315"/>
            <a:ext cx="799089" cy="510206"/>
          </a:xfrm>
          <a:custGeom>
            <a:avLst/>
            <a:gdLst>
              <a:gd name="T0" fmla="*/ 228 w 308"/>
              <a:gd name="T1" fmla="*/ 9 h 232"/>
              <a:gd name="T2" fmla="*/ 239 w 308"/>
              <a:gd name="T3" fmla="*/ 14 h 232"/>
              <a:gd name="T4" fmla="*/ 244 w 308"/>
              <a:gd name="T5" fmla="*/ 15 h 232"/>
              <a:gd name="T6" fmla="*/ 253 w 308"/>
              <a:gd name="T7" fmla="*/ 15 h 232"/>
              <a:gd name="T8" fmla="*/ 259 w 308"/>
              <a:gd name="T9" fmla="*/ 18 h 232"/>
              <a:gd name="T10" fmla="*/ 266 w 308"/>
              <a:gd name="T11" fmla="*/ 19 h 232"/>
              <a:gd name="T12" fmla="*/ 267 w 308"/>
              <a:gd name="T13" fmla="*/ 25 h 232"/>
              <a:gd name="T14" fmla="*/ 276 w 308"/>
              <a:gd name="T15" fmla="*/ 30 h 232"/>
              <a:gd name="T16" fmla="*/ 283 w 308"/>
              <a:gd name="T17" fmla="*/ 31 h 232"/>
              <a:gd name="T18" fmla="*/ 293 w 308"/>
              <a:gd name="T19" fmla="*/ 36 h 232"/>
              <a:gd name="T20" fmla="*/ 295 w 308"/>
              <a:gd name="T21" fmla="*/ 43 h 232"/>
              <a:gd name="T22" fmla="*/ 298 w 308"/>
              <a:gd name="T23" fmla="*/ 49 h 232"/>
              <a:gd name="T24" fmla="*/ 301 w 308"/>
              <a:gd name="T25" fmla="*/ 56 h 232"/>
              <a:gd name="T26" fmla="*/ 308 w 308"/>
              <a:gd name="T27" fmla="*/ 66 h 232"/>
              <a:gd name="T28" fmla="*/ 307 w 308"/>
              <a:gd name="T29" fmla="*/ 119 h 232"/>
              <a:gd name="T30" fmla="*/ 307 w 308"/>
              <a:gd name="T31" fmla="*/ 179 h 232"/>
              <a:gd name="T32" fmla="*/ 306 w 308"/>
              <a:gd name="T33" fmla="*/ 226 h 232"/>
              <a:gd name="T34" fmla="*/ 284 w 308"/>
              <a:gd name="T35" fmla="*/ 231 h 232"/>
              <a:gd name="T36" fmla="*/ 244 w 308"/>
              <a:gd name="T37" fmla="*/ 231 h 232"/>
              <a:gd name="T38" fmla="*/ 206 w 308"/>
              <a:gd name="T39" fmla="*/ 230 h 232"/>
              <a:gd name="T40" fmla="*/ 171 w 308"/>
              <a:gd name="T41" fmla="*/ 230 h 232"/>
              <a:gd name="T42" fmla="*/ 131 w 308"/>
              <a:gd name="T43" fmla="*/ 230 h 232"/>
              <a:gd name="T44" fmla="*/ 99 w 308"/>
              <a:gd name="T45" fmla="*/ 228 h 232"/>
              <a:gd name="T46" fmla="*/ 64 w 308"/>
              <a:gd name="T47" fmla="*/ 228 h 232"/>
              <a:gd name="T48" fmla="*/ 29 w 308"/>
              <a:gd name="T49" fmla="*/ 227 h 232"/>
              <a:gd name="T50" fmla="*/ 20 w 308"/>
              <a:gd name="T51" fmla="*/ 218 h 232"/>
              <a:gd name="T52" fmla="*/ 39 w 308"/>
              <a:gd name="T53" fmla="*/ 201 h 232"/>
              <a:gd name="T54" fmla="*/ 28 w 308"/>
              <a:gd name="T55" fmla="*/ 175 h 232"/>
              <a:gd name="T56" fmla="*/ 7 w 308"/>
              <a:gd name="T57" fmla="*/ 155 h 232"/>
              <a:gd name="T58" fmla="*/ 15 w 308"/>
              <a:gd name="T59" fmla="*/ 136 h 232"/>
              <a:gd name="T60" fmla="*/ 28 w 308"/>
              <a:gd name="T61" fmla="*/ 113 h 232"/>
              <a:gd name="T62" fmla="*/ 29 w 308"/>
              <a:gd name="T63" fmla="*/ 100 h 232"/>
              <a:gd name="T64" fmla="*/ 36 w 308"/>
              <a:gd name="T65" fmla="*/ 88 h 232"/>
              <a:gd name="T66" fmla="*/ 53 w 308"/>
              <a:gd name="T67" fmla="*/ 81 h 232"/>
              <a:gd name="T68" fmla="*/ 60 w 308"/>
              <a:gd name="T69" fmla="*/ 95 h 232"/>
              <a:gd name="T70" fmla="*/ 70 w 308"/>
              <a:gd name="T71" fmla="*/ 90 h 232"/>
              <a:gd name="T72" fmla="*/ 78 w 308"/>
              <a:gd name="T73" fmla="*/ 88 h 232"/>
              <a:gd name="T74" fmla="*/ 83 w 308"/>
              <a:gd name="T75" fmla="*/ 84 h 232"/>
              <a:gd name="T76" fmla="*/ 86 w 308"/>
              <a:gd name="T77" fmla="*/ 78 h 232"/>
              <a:gd name="T78" fmla="*/ 87 w 308"/>
              <a:gd name="T79" fmla="*/ 68 h 232"/>
              <a:gd name="T80" fmla="*/ 80 w 308"/>
              <a:gd name="T81" fmla="*/ 62 h 232"/>
              <a:gd name="T82" fmla="*/ 79 w 308"/>
              <a:gd name="T83" fmla="*/ 52 h 232"/>
              <a:gd name="T84" fmla="*/ 88 w 308"/>
              <a:gd name="T85" fmla="*/ 52 h 232"/>
              <a:gd name="T86" fmla="*/ 92 w 308"/>
              <a:gd name="T87" fmla="*/ 46 h 232"/>
              <a:gd name="T88" fmla="*/ 108 w 308"/>
              <a:gd name="T89" fmla="*/ 33 h 232"/>
              <a:gd name="T90" fmla="*/ 122 w 308"/>
              <a:gd name="T91" fmla="*/ 30 h 232"/>
              <a:gd name="T92" fmla="*/ 131 w 308"/>
              <a:gd name="T93" fmla="*/ 27 h 232"/>
              <a:gd name="T94" fmla="*/ 134 w 308"/>
              <a:gd name="T95" fmla="*/ 25 h 232"/>
              <a:gd name="T96" fmla="*/ 143 w 308"/>
              <a:gd name="T97" fmla="*/ 23 h 232"/>
              <a:gd name="T98" fmla="*/ 150 w 308"/>
              <a:gd name="T99" fmla="*/ 18 h 232"/>
              <a:gd name="T100" fmla="*/ 152 w 308"/>
              <a:gd name="T101" fmla="*/ 20 h 232"/>
              <a:gd name="T102" fmla="*/ 159 w 308"/>
              <a:gd name="T103" fmla="*/ 20 h 232"/>
              <a:gd name="T104" fmla="*/ 165 w 308"/>
              <a:gd name="T105" fmla="*/ 14 h 232"/>
              <a:gd name="T106" fmla="*/ 171 w 308"/>
              <a:gd name="T107" fmla="*/ 12 h 232"/>
              <a:gd name="T108" fmla="*/ 179 w 308"/>
              <a:gd name="T109" fmla="*/ 7 h 232"/>
              <a:gd name="T110" fmla="*/ 186 w 308"/>
              <a:gd name="T111" fmla="*/ 9 h 232"/>
              <a:gd name="T112" fmla="*/ 195 w 308"/>
              <a:gd name="T113" fmla="*/ 3 h 232"/>
              <a:gd name="T114" fmla="*/ 202 w 308"/>
              <a:gd name="T115" fmla="*/ 6 h 232"/>
              <a:gd name="T116" fmla="*/ 206 w 308"/>
              <a:gd name="T117" fmla="*/ 4 h 232"/>
              <a:gd name="T118" fmla="*/ 214 w 308"/>
              <a:gd name="T119" fmla="*/ 4 h 232"/>
              <a:gd name="T120" fmla="*/ 221 w 308"/>
              <a:gd name="T121" fmla="*/ 1 h 23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08" h="232">
                <a:moveTo>
                  <a:pt x="224" y="1"/>
                </a:moveTo>
                <a:lnTo>
                  <a:pt x="224" y="2"/>
                </a:lnTo>
                <a:lnTo>
                  <a:pt x="223" y="2"/>
                </a:lnTo>
                <a:lnTo>
                  <a:pt x="224" y="3"/>
                </a:lnTo>
                <a:lnTo>
                  <a:pt x="226" y="4"/>
                </a:lnTo>
                <a:lnTo>
                  <a:pt x="227" y="6"/>
                </a:lnTo>
                <a:lnTo>
                  <a:pt x="228" y="7"/>
                </a:lnTo>
                <a:lnTo>
                  <a:pt x="229" y="7"/>
                </a:lnTo>
                <a:lnTo>
                  <a:pt x="229" y="8"/>
                </a:lnTo>
                <a:lnTo>
                  <a:pt x="228" y="8"/>
                </a:lnTo>
                <a:lnTo>
                  <a:pt x="228" y="9"/>
                </a:lnTo>
                <a:lnTo>
                  <a:pt x="228" y="10"/>
                </a:lnTo>
                <a:lnTo>
                  <a:pt x="229" y="11"/>
                </a:lnTo>
                <a:lnTo>
                  <a:pt x="230" y="12"/>
                </a:lnTo>
                <a:lnTo>
                  <a:pt x="231" y="12"/>
                </a:lnTo>
                <a:lnTo>
                  <a:pt x="234" y="12"/>
                </a:lnTo>
                <a:lnTo>
                  <a:pt x="235" y="12"/>
                </a:lnTo>
                <a:lnTo>
                  <a:pt x="236" y="12"/>
                </a:lnTo>
                <a:lnTo>
                  <a:pt x="237" y="12"/>
                </a:lnTo>
                <a:lnTo>
                  <a:pt x="238" y="12"/>
                </a:lnTo>
                <a:lnTo>
                  <a:pt x="238" y="14"/>
                </a:lnTo>
                <a:lnTo>
                  <a:pt x="239" y="14"/>
                </a:lnTo>
                <a:lnTo>
                  <a:pt x="239" y="12"/>
                </a:lnTo>
                <a:lnTo>
                  <a:pt x="240" y="12"/>
                </a:lnTo>
                <a:lnTo>
                  <a:pt x="242" y="12"/>
                </a:lnTo>
                <a:lnTo>
                  <a:pt x="242" y="14"/>
                </a:lnTo>
                <a:lnTo>
                  <a:pt x="242" y="15"/>
                </a:lnTo>
                <a:lnTo>
                  <a:pt x="240" y="15"/>
                </a:lnTo>
                <a:lnTo>
                  <a:pt x="240" y="16"/>
                </a:lnTo>
                <a:lnTo>
                  <a:pt x="242" y="16"/>
                </a:lnTo>
                <a:lnTo>
                  <a:pt x="243" y="16"/>
                </a:lnTo>
                <a:lnTo>
                  <a:pt x="243" y="15"/>
                </a:lnTo>
                <a:lnTo>
                  <a:pt x="244" y="15"/>
                </a:lnTo>
                <a:lnTo>
                  <a:pt x="245" y="15"/>
                </a:lnTo>
                <a:lnTo>
                  <a:pt x="246" y="15"/>
                </a:lnTo>
                <a:lnTo>
                  <a:pt x="246" y="16"/>
                </a:lnTo>
                <a:lnTo>
                  <a:pt x="247" y="16"/>
                </a:lnTo>
                <a:lnTo>
                  <a:pt x="248" y="17"/>
                </a:lnTo>
                <a:lnTo>
                  <a:pt x="248" y="18"/>
                </a:lnTo>
                <a:lnTo>
                  <a:pt x="250" y="17"/>
                </a:lnTo>
                <a:lnTo>
                  <a:pt x="251" y="16"/>
                </a:lnTo>
                <a:lnTo>
                  <a:pt x="252" y="16"/>
                </a:lnTo>
                <a:lnTo>
                  <a:pt x="252" y="15"/>
                </a:lnTo>
                <a:lnTo>
                  <a:pt x="253" y="15"/>
                </a:lnTo>
                <a:lnTo>
                  <a:pt x="254" y="15"/>
                </a:lnTo>
                <a:lnTo>
                  <a:pt x="255" y="16"/>
                </a:lnTo>
                <a:lnTo>
                  <a:pt x="255" y="17"/>
                </a:lnTo>
                <a:lnTo>
                  <a:pt x="256" y="17"/>
                </a:lnTo>
                <a:lnTo>
                  <a:pt x="256" y="18"/>
                </a:lnTo>
                <a:lnTo>
                  <a:pt x="258" y="19"/>
                </a:lnTo>
                <a:lnTo>
                  <a:pt x="259" y="19"/>
                </a:lnTo>
                <a:lnTo>
                  <a:pt x="259" y="18"/>
                </a:lnTo>
                <a:lnTo>
                  <a:pt x="259" y="17"/>
                </a:lnTo>
                <a:lnTo>
                  <a:pt x="260" y="17"/>
                </a:lnTo>
                <a:lnTo>
                  <a:pt x="259" y="18"/>
                </a:lnTo>
                <a:lnTo>
                  <a:pt x="260" y="18"/>
                </a:lnTo>
                <a:lnTo>
                  <a:pt x="261" y="18"/>
                </a:lnTo>
                <a:lnTo>
                  <a:pt x="261" y="17"/>
                </a:lnTo>
                <a:lnTo>
                  <a:pt x="262" y="17"/>
                </a:lnTo>
                <a:lnTo>
                  <a:pt x="263" y="17"/>
                </a:lnTo>
                <a:lnTo>
                  <a:pt x="263" y="18"/>
                </a:lnTo>
                <a:lnTo>
                  <a:pt x="262" y="18"/>
                </a:lnTo>
                <a:lnTo>
                  <a:pt x="262" y="19"/>
                </a:lnTo>
                <a:lnTo>
                  <a:pt x="263" y="19"/>
                </a:lnTo>
                <a:lnTo>
                  <a:pt x="264" y="19"/>
                </a:lnTo>
                <a:lnTo>
                  <a:pt x="266" y="19"/>
                </a:lnTo>
                <a:lnTo>
                  <a:pt x="266" y="20"/>
                </a:lnTo>
                <a:lnTo>
                  <a:pt x="264" y="20"/>
                </a:lnTo>
                <a:lnTo>
                  <a:pt x="263" y="22"/>
                </a:lnTo>
                <a:lnTo>
                  <a:pt x="264" y="22"/>
                </a:lnTo>
                <a:lnTo>
                  <a:pt x="264" y="23"/>
                </a:lnTo>
                <a:lnTo>
                  <a:pt x="266" y="23"/>
                </a:lnTo>
                <a:lnTo>
                  <a:pt x="266" y="24"/>
                </a:lnTo>
                <a:lnTo>
                  <a:pt x="266" y="23"/>
                </a:lnTo>
                <a:lnTo>
                  <a:pt x="267" y="23"/>
                </a:lnTo>
                <a:lnTo>
                  <a:pt x="267" y="24"/>
                </a:lnTo>
                <a:lnTo>
                  <a:pt x="267" y="25"/>
                </a:lnTo>
                <a:lnTo>
                  <a:pt x="268" y="25"/>
                </a:lnTo>
                <a:lnTo>
                  <a:pt x="268" y="26"/>
                </a:lnTo>
                <a:lnTo>
                  <a:pt x="269" y="27"/>
                </a:lnTo>
                <a:lnTo>
                  <a:pt x="269" y="26"/>
                </a:lnTo>
                <a:lnTo>
                  <a:pt x="270" y="26"/>
                </a:lnTo>
                <a:lnTo>
                  <a:pt x="271" y="27"/>
                </a:lnTo>
                <a:lnTo>
                  <a:pt x="272" y="28"/>
                </a:lnTo>
                <a:lnTo>
                  <a:pt x="272" y="30"/>
                </a:lnTo>
                <a:lnTo>
                  <a:pt x="274" y="30"/>
                </a:lnTo>
                <a:lnTo>
                  <a:pt x="275" y="30"/>
                </a:lnTo>
                <a:lnTo>
                  <a:pt x="276" y="30"/>
                </a:lnTo>
                <a:lnTo>
                  <a:pt x="276" y="31"/>
                </a:lnTo>
                <a:lnTo>
                  <a:pt x="276" y="32"/>
                </a:lnTo>
                <a:lnTo>
                  <a:pt x="276" y="33"/>
                </a:lnTo>
                <a:lnTo>
                  <a:pt x="277" y="34"/>
                </a:lnTo>
                <a:lnTo>
                  <a:pt x="278" y="34"/>
                </a:lnTo>
                <a:lnTo>
                  <a:pt x="279" y="34"/>
                </a:lnTo>
                <a:lnTo>
                  <a:pt x="280" y="34"/>
                </a:lnTo>
                <a:lnTo>
                  <a:pt x="282" y="33"/>
                </a:lnTo>
                <a:lnTo>
                  <a:pt x="283" y="33"/>
                </a:lnTo>
                <a:lnTo>
                  <a:pt x="283" y="32"/>
                </a:lnTo>
                <a:lnTo>
                  <a:pt x="283" y="31"/>
                </a:lnTo>
                <a:lnTo>
                  <a:pt x="284" y="31"/>
                </a:lnTo>
                <a:lnTo>
                  <a:pt x="285" y="30"/>
                </a:lnTo>
                <a:lnTo>
                  <a:pt x="286" y="30"/>
                </a:lnTo>
                <a:lnTo>
                  <a:pt x="287" y="31"/>
                </a:lnTo>
                <a:lnTo>
                  <a:pt x="287" y="32"/>
                </a:lnTo>
                <a:lnTo>
                  <a:pt x="288" y="33"/>
                </a:lnTo>
                <a:lnTo>
                  <a:pt x="290" y="34"/>
                </a:lnTo>
                <a:lnTo>
                  <a:pt x="291" y="35"/>
                </a:lnTo>
                <a:lnTo>
                  <a:pt x="292" y="35"/>
                </a:lnTo>
                <a:lnTo>
                  <a:pt x="293" y="35"/>
                </a:lnTo>
                <a:lnTo>
                  <a:pt x="293" y="36"/>
                </a:lnTo>
                <a:lnTo>
                  <a:pt x="293" y="38"/>
                </a:lnTo>
                <a:lnTo>
                  <a:pt x="294" y="39"/>
                </a:lnTo>
                <a:lnTo>
                  <a:pt x="293" y="39"/>
                </a:lnTo>
                <a:lnTo>
                  <a:pt x="293" y="40"/>
                </a:lnTo>
                <a:lnTo>
                  <a:pt x="294" y="40"/>
                </a:lnTo>
                <a:lnTo>
                  <a:pt x="294" y="41"/>
                </a:lnTo>
                <a:lnTo>
                  <a:pt x="295" y="41"/>
                </a:lnTo>
                <a:lnTo>
                  <a:pt x="294" y="41"/>
                </a:lnTo>
                <a:lnTo>
                  <a:pt x="294" y="42"/>
                </a:lnTo>
                <a:lnTo>
                  <a:pt x="295" y="42"/>
                </a:lnTo>
                <a:lnTo>
                  <a:pt x="295" y="43"/>
                </a:lnTo>
                <a:lnTo>
                  <a:pt x="294" y="43"/>
                </a:lnTo>
                <a:lnTo>
                  <a:pt x="295" y="44"/>
                </a:lnTo>
                <a:lnTo>
                  <a:pt x="294" y="44"/>
                </a:lnTo>
                <a:lnTo>
                  <a:pt x="294" y="46"/>
                </a:lnTo>
                <a:lnTo>
                  <a:pt x="295" y="46"/>
                </a:lnTo>
                <a:lnTo>
                  <a:pt x="294" y="46"/>
                </a:lnTo>
                <a:lnTo>
                  <a:pt x="294" y="47"/>
                </a:lnTo>
                <a:lnTo>
                  <a:pt x="295" y="47"/>
                </a:lnTo>
                <a:lnTo>
                  <a:pt x="296" y="48"/>
                </a:lnTo>
                <a:lnTo>
                  <a:pt x="296" y="49"/>
                </a:lnTo>
                <a:lnTo>
                  <a:pt x="298" y="49"/>
                </a:lnTo>
                <a:lnTo>
                  <a:pt x="296" y="49"/>
                </a:lnTo>
                <a:lnTo>
                  <a:pt x="296" y="50"/>
                </a:lnTo>
                <a:lnTo>
                  <a:pt x="296" y="51"/>
                </a:lnTo>
                <a:lnTo>
                  <a:pt x="296" y="52"/>
                </a:lnTo>
                <a:lnTo>
                  <a:pt x="296" y="54"/>
                </a:lnTo>
                <a:lnTo>
                  <a:pt x="298" y="54"/>
                </a:lnTo>
                <a:lnTo>
                  <a:pt x="299" y="54"/>
                </a:lnTo>
                <a:lnTo>
                  <a:pt x="300" y="54"/>
                </a:lnTo>
                <a:lnTo>
                  <a:pt x="300" y="55"/>
                </a:lnTo>
                <a:lnTo>
                  <a:pt x="301" y="55"/>
                </a:lnTo>
                <a:lnTo>
                  <a:pt x="301" y="56"/>
                </a:lnTo>
                <a:lnTo>
                  <a:pt x="302" y="56"/>
                </a:lnTo>
                <a:lnTo>
                  <a:pt x="303" y="56"/>
                </a:lnTo>
                <a:lnTo>
                  <a:pt x="303" y="57"/>
                </a:lnTo>
                <a:lnTo>
                  <a:pt x="304" y="57"/>
                </a:lnTo>
                <a:lnTo>
                  <a:pt x="304" y="58"/>
                </a:lnTo>
                <a:lnTo>
                  <a:pt x="306" y="58"/>
                </a:lnTo>
                <a:lnTo>
                  <a:pt x="307" y="58"/>
                </a:lnTo>
                <a:lnTo>
                  <a:pt x="307" y="57"/>
                </a:lnTo>
                <a:lnTo>
                  <a:pt x="308" y="58"/>
                </a:lnTo>
                <a:lnTo>
                  <a:pt x="308" y="59"/>
                </a:lnTo>
                <a:lnTo>
                  <a:pt x="308" y="66"/>
                </a:lnTo>
                <a:lnTo>
                  <a:pt x="308" y="67"/>
                </a:lnTo>
                <a:lnTo>
                  <a:pt x="308" y="72"/>
                </a:lnTo>
                <a:lnTo>
                  <a:pt x="308" y="75"/>
                </a:lnTo>
                <a:lnTo>
                  <a:pt x="308" y="78"/>
                </a:lnTo>
                <a:lnTo>
                  <a:pt x="308" y="79"/>
                </a:lnTo>
                <a:lnTo>
                  <a:pt x="307" y="91"/>
                </a:lnTo>
                <a:lnTo>
                  <a:pt x="307" y="96"/>
                </a:lnTo>
                <a:lnTo>
                  <a:pt x="307" y="102"/>
                </a:lnTo>
                <a:lnTo>
                  <a:pt x="307" y="107"/>
                </a:lnTo>
                <a:lnTo>
                  <a:pt x="307" y="113"/>
                </a:lnTo>
                <a:lnTo>
                  <a:pt x="307" y="119"/>
                </a:lnTo>
                <a:lnTo>
                  <a:pt x="307" y="122"/>
                </a:lnTo>
                <a:lnTo>
                  <a:pt x="307" y="123"/>
                </a:lnTo>
                <a:lnTo>
                  <a:pt x="307" y="154"/>
                </a:lnTo>
                <a:lnTo>
                  <a:pt x="307" y="155"/>
                </a:lnTo>
                <a:lnTo>
                  <a:pt x="307" y="167"/>
                </a:lnTo>
                <a:lnTo>
                  <a:pt x="307" y="168"/>
                </a:lnTo>
                <a:lnTo>
                  <a:pt x="307" y="171"/>
                </a:lnTo>
                <a:lnTo>
                  <a:pt x="307" y="174"/>
                </a:lnTo>
                <a:lnTo>
                  <a:pt x="307" y="176"/>
                </a:lnTo>
                <a:lnTo>
                  <a:pt x="307" y="177"/>
                </a:lnTo>
                <a:lnTo>
                  <a:pt x="307" y="179"/>
                </a:lnTo>
                <a:lnTo>
                  <a:pt x="307" y="180"/>
                </a:lnTo>
                <a:lnTo>
                  <a:pt x="307" y="184"/>
                </a:lnTo>
                <a:lnTo>
                  <a:pt x="307" y="185"/>
                </a:lnTo>
                <a:lnTo>
                  <a:pt x="307" y="188"/>
                </a:lnTo>
                <a:lnTo>
                  <a:pt x="307" y="191"/>
                </a:lnTo>
                <a:lnTo>
                  <a:pt x="307" y="194"/>
                </a:lnTo>
                <a:lnTo>
                  <a:pt x="306" y="198"/>
                </a:lnTo>
                <a:lnTo>
                  <a:pt x="306" y="200"/>
                </a:lnTo>
                <a:lnTo>
                  <a:pt x="306" y="204"/>
                </a:lnTo>
                <a:lnTo>
                  <a:pt x="306" y="222"/>
                </a:lnTo>
                <a:lnTo>
                  <a:pt x="306" y="226"/>
                </a:lnTo>
                <a:lnTo>
                  <a:pt x="306" y="227"/>
                </a:lnTo>
                <a:lnTo>
                  <a:pt x="306" y="231"/>
                </a:lnTo>
                <a:lnTo>
                  <a:pt x="306" y="232"/>
                </a:lnTo>
                <a:lnTo>
                  <a:pt x="301" y="232"/>
                </a:lnTo>
                <a:lnTo>
                  <a:pt x="294" y="232"/>
                </a:lnTo>
                <a:lnTo>
                  <a:pt x="293" y="232"/>
                </a:lnTo>
                <a:lnTo>
                  <a:pt x="292" y="231"/>
                </a:lnTo>
                <a:lnTo>
                  <a:pt x="291" y="231"/>
                </a:lnTo>
                <a:lnTo>
                  <a:pt x="288" y="231"/>
                </a:lnTo>
                <a:lnTo>
                  <a:pt x="286" y="231"/>
                </a:lnTo>
                <a:lnTo>
                  <a:pt x="284" y="231"/>
                </a:lnTo>
                <a:lnTo>
                  <a:pt x="279" y="231"/>
                </a:lnTo>
                <a:lnTo>
                  <a:pt x="278" y="231"/>
                </a:lnTo>
                <a:lnTo>
                  <a:pt x="274" y="231"/>
                </a:lnTo>
                <a:lnTo>
                  <a:pt x="272" y="231"/>
                </a:lnTo>
                <a:lnTo>
                  <a:pt x="271" y="231"/>
                </a:lnTo>
                <a:lnTo>
                  <a:pt x="267" y="231"/>
                </a:lnTo>
                <a:lnTo>
                  <a:pt x="264" y="231"/>
                </a:lnTo>
                <a:lnTo>
                  <a:pt x="256" y="231"/>
                </a:lnTo>
                <a:lnTo>
                  <a:pt x="253" y="231"/>
                </a:lnTo>
                <a:lnTo>
                  <a:pt x="252" y="231"/>
                </a:lnTo>
                <a:lnTo>
                  <a:pt x="244" y="231"/>
                </a:lnTo>
                <a:lnTo>
                  <a:pt x="239" y="231"/>
                </a:lnTo>
                <a:lnTo>
                  <a:pt x="237" y="231"/>
                </a:lnTo>
                <a:lnTo>
                  <a:pt x="234" y="231"/>
                </a:lnTo>
                <a:lnTo>
                  <a:pt x="231" y="231"/>
                </a:lnTo>
                <a:lnTo>
                  <a:pt x="230" y="231"/>
                </a:lnTo>
                <a:lnTo>
                  <a:pt x="227" y="231"/>
                </a:lnTo>
                <a:lnTo>
                  <a:pt x="219" y="231"/>
                </a:lnTo>
                <a:lnTo>
                  <a:pt x="218" y="231"/>
                </a:lnTo>
                <a:lnTo>
                  <a:pt x="214" y="230"/>
                </a:lnTo>
                <a:lnTo>
                  <a:pt x="211" y="230"/>
                </a:lnTo>
                <a:lnTo>
                  <a:pt x="206" y="230"/>
                </a:lnTo>
                <a:lnTo>
                  <a:pt x="205" y="230"/>
                </a:lnTo>
                <a:lnTo>
                  <a:pt x="202" y="230"/>
                </a:lnTo>
                <a:lnTo>
                  <a:pt x="200" y="230"/>
                </a:lnTo>
                <a:lnTo>
                  <a:pt x="197" y="230"/>
                </a:lnTo>
                <a:lnTo>
                  <a:pt x="196" y="230"/>
                </a:lnTo>
                <a:lnTo>
                  <a:pt x="195" y="230"/>
                </a:lnTo>
                <a:lnTo>
                  <a:pt x="192" y="230"/>
                </a:lnTo>
                <a:lnTo>
                  <a:pt x="191" y="230"/>
                </a:lnTo>
                <a:lnTo>
                  <a:pt x="184" y="230"/>
                </a:lnTo>
                <a:lnTo>
                  <a:pt x="182" y="230"/>
                </a:lnTo>
                <a:lnTo>
                  <a:pt x="171" y="230"/>
                </a:lnTo>
                <a:lnTo>
                  <a:pt x="170" y="230"/>
                </a:lnTo>
                <a:lnTo>
                  <a:pt x="166" y="230"/>
                </a:lnTo>
                <a:lnTo>
                  <a:pt x="160" y="230"/>
                </a:lnTo>
                <a:lnTo>
                  <a:pt x="159" y="230"/>
                </a:lnTo>
                <a:lnTo>
                  <a:pt x="154" y="230"/>
                </a:lnTo>
                <a:lnTo>
                  <a:pt x="152" y="230"/>
                </a:lnTo>
                <a:lnTo>
                  <a:pt x="150" y="230"/>
                </a:lnTo>
                <a:lnTo>
                  <a:pt x="148" y="230"/>
                </a:lnTo>
                <a:lnTo>
                  <a:pt x="142" y="230"/>
                </a:lnTo>
                <a:lnTo>
                  <a:pt x="139" y="230"/>
                </a:lnTo>
                <a:lnTo>
                  <a:pt x="131" y="230"/>
                </a:lnTo>
                <a:lnTo>
                  <a:pt x="127" y="228"/>
                </a:lnTo>
                <a:lnTo>
                  <a:pt x="125" y="228"/>
                </a:lnTo>
                <a:lnTo>
                  <a:pt x="124" y="228"/>
                </a:lnTo>
                <a:lnTo>
                  <a:pt x="118" y="228"/>
                </a:lnTo>
                <a:lnTo>
                  <a:pt x="116" y="228"/>
                </a:lnTo>
                <a:lnTo>
                  <a:pt x="112" y="228"/>
                </a:lnTo>
                <a:lnTo>
                  <a:pt x="111" y="228"/>
                </a:lnTo>
                <a:lnTo>
                  <a:pt x="109" y="228"/>
                </a:lnTo>
                <a:lnTo>
                  <a:pt x="106" y="228"/>
                </a:lnTo>
                <a:lnTo>
                  <a:pt x="101" y="228"/>
                </a:lnTo>
                <a:lnTo>
                  <a:pt x="99" y="228"/>
                </a:lnTo>
                <a:lnTo>
                  <a:pt x="95" y="228"/>
                </a:lnTo>
                <a:lnTo>
                  <a:pt x="93" y="228"/>
                </a:lnTo>
                <a:lnTo>
                  <a:pt x="90" y="228"/>
                </a:lnTo>
                <a:lnTo>
                  <a:pt x="87" y="228"/>
                </a:lnTo>
                <a:lnTo>
                  <a:pt x="79" y="228"/>
                </a:lnTo>
                <a:lnTo>
                  <a:pt x="77" y="228"/>
                </a:lnTo>
                <a:lnTo>
                  <a:pt x="76" y="228"/>
                </a:lnTo>
                <a:lnTo>
                  <a:pt x="74" y="228"/>
                </a:lnTo>
                <a:lnTo>
                  <a:pt x="72" y="228"/>
                </a:lnTo>
                <a:lnTo>
                  <a:pt x="68" y="228"/>
                </a:lnTo>
                <a:lnTo>
                  <a:pt x="64" y="228"/>
                </a:lnTo>
                <a:lnTo>
                  <a:pt x="63" y="228"/>
                </a:lnTo>
                <a:lnTo>
                  <a:pt x="62" y="228"/>
                </a:lnTo>
                <a:lnTo>
                  <a:pt x="59" y="228"/>
                </a:lnTo>
                <a:lnTo>
                  <a:pt x="52" y="227"/>
                </a:lnTo>
                <a:lnTo>
                  <a:pt x="50" y="227"/>
                </a:lnTo>
                <a:lnTo>
                  <a:pt x="47" y="227"/>
                </a:lnTo>
                <a:lnTo>
                  <a:pt x="46" y="227"/>
                </a:lnTo>
                <a:lnTo>
                  <a:pt x="45" y="227"/>
                </a:lnTo>
                <a:lnTo>
                  <a:pt x="40" y="227"/>
                </a:lnTo>
                <a:lnTo>
                  <a:pt x="39" y="227"/>
                </a:lnTo>
                <a:lnTo>
                  <a:pt x="29" y="227"/>
                </a:lnTo>
                <a:lnTo>
                  <a:pt x="15" y="227"/>
                </a:lnTo>
                <a:lnTo>
                  <a:pt x="6" y="227"/>
                </a:lnTo>
                <a:lnTo>
                  <a:pt x="5" y="227"/>
                </a:lnTo>
                <a:lnTo>
                  <a:pt x="0" y="227"/>
                </a:lnTo>
                <a:lnTo>
                  <a:pt x="0" y="226"/>
                </a:lnTo>
                <a:lnTo>
                  <a:pt x="6" y="223"/>
                </a:lnTo>
                <a:lnTo>
                  <a:pt x="7" y="223"/>
                </a:lnTo>
                <a:lnTo>
                  <a:pt x="10" y="223"/>
                </a:lnTo>
                <a:lnTo>
                  <a:pt x="13" y="222"/>
                </a:lnTo>
                <a:lnTo>
                  <a:pt x="16" y="219"/>
                </a:lnTo>
                <a:lnTo>
                  <a:pt x="20" y="218"/>
                </a:lnTo>
                <a:lnTo>
                  <a:pt x="22" y="217"/>
                </a:lnTo>
                <a:lnTo>
                  <a:pt x="24" y="216"/>
                </a:lnTo>
                <a:lnTo>
                  <a:pt x="28" y="215"/>
                </a:lnTo>
                <a:lnTo>
                  <a:pt x="29" y="214"/>
                </a:lnTo>
                <a:lnTo>
                  <a:pt x="31" y="212"/>
                </a:lnTo>
                <a:lnTo>
                  <a:pt x="32" y="210"/>
                </a:lnTo>
                <a:lnTo>
                  <a:pt x="35" y="209"/>
                </a:lnTo>
                <a:lnTo>
                  <a:pt x="36" y="207"/>
                </a:lnTo>
                <a:lnTo>
                  <a:pt x="38" y="204"/>
                </a:lnTo>
                <a:lnTo>
                  <a:pt x="39" y="203"/>
                </a:lnTo>
                <a:lnTo>
                  <a:pt x="39" y="201"/>
                </a:lnTo>
                <a:lnTo>
                  <a:pt x="40" y="199"/>
                </a:lnTo>
                <a:lnTo>
                  <a:pt x="40" y="196"/>
                </a:lnTo>
                <a:lnTo>
                  <a:pt x="42" y="194"/>
                </a:lnTo>
                <a:lnTo>
                  <a:pt x="42" y="192"/>
                </a:lnTo>
                <a:lnTo>
                  <a:pt x="40" y="190"/>
                </a:lnTo>
                <a:lnTo>
                  <a:pt x="39" y="186"/>
                </a:lnTo>
                <a:lnTo>
                  <a:pt x="37" y="184"/>
                </a:lnTo>
                <a:lnTo>
                  <a:pt x="35" y="182"/>
                </a:lnTo>
                <a:lnTo>
                  <a:pt x="32" y="179"/>
                </a:lnTo>
                <a:lnTo>
                  <a:pt x="30" y="177"/>
                </a:lnTo>
                <a:lnTo>
                  <a:pt x="28" y="175"/>
                </a:lnTo>
                <a:lnTo>
                  <a:pt x="27" y="174"/>
                </a:lnTo>
                <a:lnTo>
                  <a:pt x="23" y="170"/>
                </a:lnTo>
                <a:lnTo>
                  <a:pt x="21" y="168"/>
                </a:lnTo>
                <a:lnTo>
                  <a:pt x="19" y="168"/>
                </a:lnTo>
                <a:lnTo>
                  <a:pt x="18" y="167"/>
                </a:lnTo>
                <a:lnTo>
                  <a:pt x="15" y="164"/>
                </a:lnTo>
                <a:lnTo>
                  <a:pt x="13" y="162"/>
                </a:lnTo>
                <a:lnTo>
                  <a:pt x="11" y="161"/>
                </a:lnTo>
                <a:lnTo>
                  <a:pt x="10" y="159"/>
                </a:lnTo>
                <a:lnTo>
                  <a:pt x="8" y="158"/>
                </a:lnTo>
                <a:lnTo>
                  <a:pt x="7" y="155"/>
                </a:lnTo>
                <a:lnTo>
                  <a:pt x="7" y="154"/>
                </a:lnTo>
                <a:lnTo>
                  <a:pt x="6" y="153"/>
                </a:lnTo>
                <a:lnTo>
                  <a:pt x="7" y="150"/>
                </a:lnTo>
                <a:lnTo>
                  <a:pt x="7" y="147"/>
                </a:lnTo>
                <a:lnTo>
                  <a:pt x="7" y="146"/>
                </a:lnTo>
                <a:lnTo>
                  <a:pt x="7" y="145"/>
                </a:lnTo>
                <a:lnTo>
                  <a:pt x="8" y="144"/>
                </a:lnTo>
                <a:lnTo>
                  <a:pt x="10" y="143"/>
                </a:lnTo>
                <a:lnTo>
                  <a:pt x="12" y="140"/>
                </a:lnTo>
                <a:lnTo>
                  <a:pt x="14" y="138"/>
                </a:lnTo>
                <a:lnTo>
                  <a:pt x="15" y="136"/>
                </a:lnTo>
                <a:lnTo>
                  <a:pt x="16" y="134"/>
                </a:lnTo>
                <a:lnTo>
                  <a:pt x="19" y="131"/>
                </a:lnTo>
                <a:lnTo>
                  <a:pt x="21" y="129"/>
                </a:lnTo>
                <a:lnTo>
                  <a:pt x="22" y="127"/>
                </a:lnTo>
                <a:lnTo>
                  <a:pt x="24" y="124"/>
                </a:lnTo>
                <a:lnTo>
                  <a:pt x="26" y="122"/>
                </a:lnTo>
                <a:lnTo>
                  <a:pt x="26" y="120"/>
                </a:lnTo>
                <a:lnTo>
                  <a:pt x="27" y="119"/>
                </a:lnTo>
                <a:lnTo>
                  <a:pt x="27" y="118"/>
                </a:lnTo>
                <a:lnTo>
                  <a:pt x="28" y="115"/>
                </a:lnTo>
                <a:lnTo>
                  <a:pt x="28" y="113"/>
                </a:lnTo>
                <a:lnTo>
                  <a:pt x="27" y="111"/>
                </a:lnTo>
                <a:lnTo>
                  <a:pt x="27" y="110"/>
                </a:lnTo>
                <a:lnTo>
                  <a:pt x="29" y="108"/>
                </a:lnTo>
                <a:lnTo>
                  <a:pt x="29" y="107"/>
                </a:lnTo>
                <a:lnTo>
                  <a:pt x="30" y="106"/>
                </a:lnTo>
                <a:lnTo>
                  <a:pt x="30" y="105"/>
                </a:lnTo>
                <a:lnTo>
                  <a:pt x="30" y="104"/>
                </a:lnTo>
                <a:lnTo>
                  <a:pt x="30" y="103"/>
                </a:lnTo>
                <a:lnTo>
                  <a:pt x="29" y="103"/>
                </a:lnTo>
                <a:lnTo>
                  <a:pt x="29" y="102"/>
                </a:lnTo>
                <a:lnTo>
                  <a:pt x="29" y="100"/>
                </a:lnTo>
                <a:lnTo>
                  <a:pt x="29" y="99"/>
                </a:lnTo>
                <a:lnTo>
                  <a:pt x="30" y="96"/>
                </a:lnTo>
                <a:lnTo>
                  <a:pt x="31" y="95"/>
                </a:lnTo>
                <a:lnTo>
                  <a:pt x="32" y="95"/>
                </a:lnTo>
                <a:lnTo>
                  <a:pt x="32" y="94"/>
                </a:lnTo>
                <a:lnTo>
                  <a:pt x="34" y="94"/>
                </a:lnTo>
                <a:lnTo>
                  <a:pt x="34" y="92"/>
                </a:lnTo>
                <a:lnTo>
                  <a:pt x="34" y="91"/>
                </a:lnTo>
                <a:lnTo>
                  <a:pt x="34" y="90"/>
                </a:lnTo>
                <a:lnTo>
                  <a:pt x="35" y="89"/>
                </a:lnTo>
                <a:lnTo>
                  <a:pt x="36" y="88"/>
                </a:lnTo>
                <a:lnTo>
                  <a:pt x="38" y="87"/>
                </a:lnTo>
                <a:lnTo>
                  <a:pt x="39" y="86"/>
                </a:lnTo>
                <a:lnTo>
                  <a:pt x="40" y="84"/>
                </a:lnTo>
                <a:lnTo>
                  <a:pt x="40" y="83"/>
                </a:lnTo>
                <a:lnTo>
                  <a:pt x="42" y="83"/>
                </a:lnTo>
                <a:lnTo>
                  <a:pt x="43" y="82"/>
                </a:lnTo>
                <a:lnTo>
                  <a:pt x="45" y="81"/>
                </a:lnTo>
                <a:lnTo>
                  <a:pt x="47" y="81"/>
                </a:lnTo>
                <a:lnTo>
                  <a:pt x="50" y="80"/>
                </a:lnTo>
                <a:lnTo>
                  <a:pt x="52" y="80"/>
                </a:lnTo>
                <a:lnTo>
                  <a:pt x="53" y="81"/>
                </a:lnTo>
                <a:lnTo>
                  <a:pt x="55" y="82"/>
                </a:lnTo>
                <a:lnTo>
                  <a:pt x="56" y="83"/>
                </a:lnTo>
                <a:lnTo>
                  <a:pt x="58" y="84"/>
                </a:lnTo>
                <a:lnTo>
                  <a:pt x="59" y="86"/>
                </a:lnTo>
                <a:lnTo>
                  <a:pt x="59" y="88"/>
                </a:lnTo>
                <a:lnTo>
                  <a:pt x="59" y="89"/>
                </a:lnTo>
                <a:lnTo>
                  <a:pt x="59" y="91"/>
                </a:lnTo>
                <a:lnTo>
                  <a:pt x="59" y="92"/>
                </a:lnTo>
                <a:lnTo>
                  <a:pt x="59" y="96"/>
                </a:lnTo>
                <a:lnTo>
                  <a:pt x="60" y="96"/>
                </a:lnTo>
                <a:lnTo>
                  <a:pt x="60" y="95"/>
                </a:lnTo>
                <a:lnTo>
                  <a:pt x="61" y="95"/>
                </a:lnTo>
                <a:lnTo>
                  <a:pt x="61" y="96"/>
                </a:lnTo>
                <a:lnTo>
                  <a:pt x="61" y="95"/>
                </a:lnTo>
                <a:lnTo>
                  <a:pt x="62" y="95"/>
                </a:lnTo>
                <a:lnTo>
                  <a:pt x="63" y="95"/>
                </a:lnTo>
                <a:lnTo>
                  <a:pt x="64" y="95"/>
                </a:lnTo>
                <a:lnTo>
                  <a:pt x="66" y="95"/>
                </a:lnTo>
                <a:lnTo>
                  <a:pt x="67" y="94"/>
                </a:lnTo>
                <a:lnTo>
                  <a:pt x="69" y="92"/>
                </a:lnTo>
                <a:lnTo>
                  <a:pt x="70" y="91"/>
                </a:lnTo>
                <a:lnTo>
                  <a:pt x="70" y="90"/>
                </a:lnTo>
                <a:lnTo>
                  <a:pt x="70" y="89"/>
                </a:lnTo>
                <a:lnTo>
                  <a:pt x="71" y="89"/>
                </a:lnTo>
                <a:lnTo>
                  <a:pt x="71" y="88"/>
                </a:lnTo>
                <a:lnTo>
                  <a:pt x="71" y="89"/>
                </a:lnTo>
                <a:lnTo>
                  <a:pt x="72" y="89"/>
                </a:lnTo>
                <a:lnTo>
                  <a:pt x="74" y="89"/>
                </a:lnTo>
                <a:lnTo>
                  <a:pt x="75" y="89"/>
                </a:lnTo>
                <a:lnTo>
                  <a:pt x="76" y="89"/>
                </a:lnTo>
                <a:lnTo>
                  <a:pt x="77" y="89"/>
                </a:lnTo>
                <a:lnTo>
                  <a:pt x="78" y="89"/>
                </a:lnTo>
                <a:lnTo>
                  <a:pt x="78" y="88"/>
                </a:lnTo>
                <a:lnTo>
                  <a:pt x="79" y="88"/>
                </a:lnTo>
                <a:lnTo>
                  <a:pt x="80" y="89"/>
                </a:lnTo>
                <a:lnTo>
                  <a:pt x="82" y="88"/>
                </a:lnTo>
                <a:lnTo>
                  <a:pt x="82" y="87"/>
                </a:lnTo>
                <a:lnTo>
                  <a:pt x="80" y="87"/>
                </a:lnTo>
                <a:lnTo>
                  <a:pt x="80" y="86"/>
                </a:lnTo>
                <a:lnTo>
                  <a:pt x="82" y="86"/>
                </a:lnTo>
                <a:lnTo>
                  <a:pt x="80" y="84"/>
                </a:lnTo>
                <a:lnTo>
                  <a:pt x="80" y="83"/>
                </a:lnTo>
                <a:lnTo>
                  <a:pt x="82" y="83"/>
                </a:lnTo>
                <a:lnTo>
                  <a:pt x="83" y="84"/>
                </a:lnTo>
                <a:lnTo>
                  <a:pt x="84" y="84"/>
                </a:lnTo>
                <a:lnTo>
                  <a:pt x="84" y="83"/>
                </a:lnTo>
                <a:lnTo>
                  <a:pt x="84" y="82"/>
                </a:lnTo>
                <a:lnTo>
                  <a:pt x="84" y="81"/>
                </a:lnTo>
                <a:lnTo>
                  <a:pt x="85" y="81"/>
                </a:lnTo>
                <a:lnTo>
                  <a:pt x="86" y="81"/>
                </a:lnTo>
                <a:lnTo>
                  <a:pt x="86" y="80"/>
                </a:lnTo>
                <a:lnTo>
                  <a:pt x="86" y="79"/>
                </a:lnTo>
                <a:lnTo>
                  <a:pt x="85" y="79"/>
                </a:lnTo>
                <a:lnTo>
                  <a:pt x="85" y="78"/>
                </a:lnTo>
                <a:lnTo>
                  <a:pt x="86" y="78"/>
                </a:lnTo>
                <a:lnTo>
                  <a:pt x="87" y="76"/>
                </a:lnTo>
                <a:lnTo>
                  <a:pt x="86" y="76"/>
                </a:lnTo>
                <a:lnTo>
                  <a:pt x="86" y="75"/>
                </a:lnTo>
                <a:lnTo>
                  <a:pt x="86" y="74"/>
                </a:lnTo>
                <a:lnTo>
                  <a:pt x="85" y="74"/>
                </a:lnTo>
                <a:lnTo>
                  <a:pt x="85" y="73"/>
                </a:lnTo>
                <a:lnTo>
                  <a:pt x="86" y="73"/>
                </a:lnTo>
                <a:lnTo>
                  <a:pt x="86" y="72"/>
                </a:lnTo>
                <a:lnTo>
                  <a:pt x="86" y="70"/>
                </a:lnTo>
                <a:lnTo>
                  <a:pt x="86" y="68"/>
                </a:lnTo>
                <a:lnTo>
                  <a:pt x="87" y="68"/>
                </a:lnTo>
                <a:lnTo>
                  <a:pt x="87" y="67"/>
                </a:lnTo>
                <a:lnTo>
                  <a:pt x="86" y="67"/>
                </a:lnTo>
                <a:lnTo>
                  <a:pt x="85" y="67"/>
                </a:lnTo>
                <a:lnTo>
                  <a:pt x="85" y="66"/>
                </a:lnTo>
                <a:lnTo>
                  <a:pt x="85" y="65"/>
                </a:lnTo>
                <a:lnTo>
                  <a:pt x="84" y="65"/>
                </a:lnTo>
                <a:lnTo>
                  <a:pt x="83" y="65"/>
                </a:lnTo>
                <a:lnTo>
                  <a:pt x="82" y="65"/>
                </a:lnTo>
                <a:lnTo>
                  <a:pt x="80" y="65"/>
                </a:lnTo>
                <a:lnTo>
                  <a:pt x="80" y="64"/>
                </a:lnTo>
                <a:lnTo>
                  <a:pt x="80" y="62"/>
                </a:lnTo>
                <a:lnTo>
                  <a:pt x="79" y="62"/>
                </a:lnTo>
                <a:lnTo>
                  <a:pt x="79" y="60"/>
                </a:lnTo>
                <a:lnTo>
                  <a:pt x="78" y="60"/>
                </a:lnTo>
                <a:lnTo>
                  <a:pt x="78" y="59"/>
                </a:lnTo>
                <a:lnTo>
                  <a:pt x="77" y="59"/>
                </a:lnTo>
                <a:lnTo>
                  <a:pt x="77" y="58"/>
                </a:lnTo>
                <a:lnTo>
                  <a:pt x="77" y="57"/>
                </a:lnTo>
                <a:lnTo>
                  <a:pt x="77" y="56"/>
                </a:lnTo>
                <a:lnTo>
                  <a:pt x="77" y="54"/>
                </a:lnTo>
                <a:lnTo>
                  <a:pt x="78" y="52"/>
                </a:lnTo>
                <a:lnTo>
                  <a:pt x="79" y="52"/>
                </a:lnTo>
                <a:lnTo>
                  <a:pt x="80" y="54"/>
                </a:lnTo>
                <a:lnTo>
                  <a:pt x="82" y="54"/>
                </a:lnTo>
                <a:lnTo>
                  <a:pt x="83" y="54"/>
                </a:lnTo>
                <a:lnTo>
                  <a:pt x="84" y="54"/>
                </a:lnTo>
                <a:lnTo>
                  <a:pt x="84" y="55"/>
                </a:lnTo>
                <a:lnTo>
                  <a:pt x="85" y="55"/>
                </a:lnTo>
                <a:lnTo>
                  <a:pt x="86" y="55"/>
                </a:lnTo>
                <a:lnTo>
                  <a:pt x="86" y="54"/>
                </a:lnTo>
                <a:lnTo>
                  <a:pt x="87" y="54"/>
                </a:lnTo>
                <a:lnTo>
                  <a:pt x="87" y="52"/>
                </a:lnTo>
                <a:lnTo>
                  <a:pt x="88" y="52"/>
                </a:lnTo>
                <a:lnTo>
                  <a:pt x="88" y="51"/>
                </a:lnTo>
                <a:lnTo>
                  <a:pt x="90" y="52"/>
                </a:lnTo>
                <a:lnTo>
                  <a:pt x="91" y="52"/>
                </a:lnTo>
                <a:lnTo>
                  <a:pt x="91" y="51"/>
                </a:lnTo>
                <a:lnTo>
                  <a:pt x="90" y="51"/>
                </a:lnTo>
                <a:lnTo>
                  <a:pt x="91" y="50"/>
                </a:lnTo>
                <a:lnTo>
                  <a:pt x="91" y="49"/>
                </a:lnTo>
                <a:lnTo>
                  <a:pt x="90" y="49"/>
                </a:lnTo>
                <a:lnTo>
                  <a:pt x="90" y="48"/>
                </a:lnTo>
                <a:lnTo>
                  <a:pt x="91" y="47"/>
                </a:lnTo>
                <a:lnTo>
                  <a:pt x="92" y="46"/>
                </a:lnTo>
                <a:lnTo>
                  <a:pt x="92" y="44"/>
                </a:lnTo>
                <a:lnTo>
                  <a:pt x="92" y="43"/>
                </a:lnTo>
                <a:lnTo>
                  <a:pt x="92" y="42"/>
                </a:lnTo>
                <a:lnTo>
                  <a:pt x="92" y="40"/>
                </a:lnTo>
                <a:lnTo>
                  <a:pt x="92" y="39"/>
                </a:lnTo>
                <a:lnTo>
                  <a:pt x="92" y="32"/>
                </a:lnTo>
                <a:lnTo>
                  <a:pt x="93" y="32"/>
                </a:lnTo>
                <a:lnTo>
                  <a:pt x="96" y="32"/>
                </a:lnTo>
                <a:lnTo>
                  <a:pt x="106" y="32"/>
                </a:lnTo>
                <a:lnTo>
                  <a:pt x="107" y="32"/>
                </a:lnTo>
                <a:lnTo>
                  <a:pt x="108" y="33"/>
                </a:lnTo>
                <a:lnTo>
                  <a:pt x="109" y="33"/>
                </a:lnTo>
                <a:lnTo>
                  <a:pt x="110" y="34"/>
                </a:lnTo>
                <a:lnTo>
                  <a:pt x="110" y="35"/>
                </a:lnTo>
                <a:lnTo>
                  <a:pt x="112" y="35"/>
                </a:lnTo>
                <a:lnTo>
                  <a:pt x="114" y="34"/>
                </a:lnTo>
                <a:lnTo>
                  <a:pt x="116" y="34"/>
                </a:lnTo>
                <a:lnTo>
                  <a:pt x="117" y="33"/>
                </a:lnTo>
                <a:lnTo>
                  <a:pt x="118" y="32"/>
                </a:lnTo>
                <a:lnTo>
                  <a:pt x="120" y="32"/>
                </a:lnTo>
                <a:lnTo>
                  <a:pt x="120" y="31"/>
                </a:lnTo>
                <a:lnTo>
                  <a:pt x="122" y="30"/>
                </a:lnTo>
                <a:lnTo>
                  <a:pt x="123" y="30"/>
                </a:lnTo>
                <a:lnTo>
                  <a:pt x="124" y="30"/>
                </a:lnTo>
                <a:lnTo>
                  <a:pt x="125" y="30"/>
                </a:lnTo>
                <a:lnTo>
                  <a:pt x="126" y="30"/>
                </a:lnTo>
                <a:lnTo>
                  <a:pt x="127" y="30"/>
                </a:lnTo>
                <a:lnTo>
                  <a:pt x="127" y="28"/>
                </a:lnTo>
                <a:lnTo>
                  <a:pt x="128" y="30"/>
                </a:lnTo>
                <a:lnTo>
                  <a:pt x="130" y="30"/>
                </a:lnTo>
                <a:lnTo>
                  <a:pt x="130" y="28"/>
                </a:lnTo>
                <a:lnTo>
                  <a:pt x="131" y="28"/>
                </a:lnTo>
                <a:lnTo>
                  <a:pt x="131" y="27"/>
                </a:lnTo>
                <a:lnTo>
                  <a:pt x="132" y="26"/>
                </a:lnTo>
                <a:lnTo>
                  <a:pt x="133" y="27"/>
                </a:lnTo>
                <a:lnTo>
                  <a:pt x="132" y="27"/>
                </a:lnTo>
                <a:lnTo>
                  <a:pt x="132" y="28"/>
                </a:lnTo>
                <a:lnTo>
                  <a:pt x="133" y="28"/>
                </a:lnTo>
                <a:lnTo>
                  <a:pt x="134" y="28"/>
                </a:lnTo>
                <a:lnTo>
                  <a:pt x="135" y="27"/>
                </a:lnTo>
                <a:lnTo>
                  <a:pt x="134" y="27"/>
                </a:lnTo>
                <a:lnTo>
                  <a:pt x="135" y="26"/>
                </a:lnTo>
                <a:lnTo>
                  <a:pt x="134" y="26"/>
                </a:lnTo>
                <a:lnTo>
                  <a:pt x="134" y="25"/>
                </a:lnTo>
                <a:lnTo>
                  <a:pt x="135" y="25"/>
                </a:lnTo>
                <a:lnTo>
                  <a:pt x="136" y="25"/>
                </a:lnTo>
                <a:lnTo>
                  <a:pt x="136" y="24"/>
                </a:lnTo>
                <a:lnTo>
                  <a:pt x="136" y="23"/>
                </a:lnTo>
                <a:lnTo>
                  <a:pt x="138" y="23"/>
                </a:lnTo>
                <a:lnTo>
                  <a:pt x="139" y="23"/>
                </a:lnTo>
                <a:lnTo>
                  <a:pt x="140" y="23"/>
                </a:lnTo>
                <a:lnTo>
                  <a:pt x="140" y="22"/>
                </a:lnTo>
                <a:lnTo>
                  <a:pt x="141" y="22"/>
                </a:lnTo>
                <a:lnTo>
                  <a:pt x="142" y="23"/>
                </a:lnTo>
                <a:lnTo>
                  <a:pt x="143" y="23"/>
                </a:lnTo>
                <a:lnTo>
                  <a:pt x="144" y="23"/>
                </a:lnTo>
                <a:lnTo>
                  <a:pt x="146" y="23"/>
                </a:lnTo>
                <a:lnTo>
                  <a:pt x="147" y="23"/>
                </a:lnTo>
                <a:lnTo>
                  <a:pt x="147" y="22"/>
                </a:lnTo>
                <a:lnTo>
                  <a:pt x="147" y="20"/>
                </a:lnTo>
                <a:lnTo>
                  <a:pt x="147" y="19"/>
                </a:lnTo>
                <a:lnTo>
                  <a:pt x="147" y="18"/>
                </a:lnTo>
                <a:lnTo>
                  <a:pt x="148" y="18"/>
                </a:lnTo>
                <a:lnTo>
                  <a:pt x="149" y="18"/>
                </a:lnTo>
                <a:lnTo>
                  <a:pt x="149" y="19"/>
                </a:lnTo>
                <a:lnTo>
                  <a:pt x="150" y="18"/>
                </a:lnTo>
                <a:lnTo>
                  <a:pt x="151" y="18"/>
                </a:lnTo>
                <a:lnTo>
                  <a:pt x="151" y="17"/>
                </a:lnTo>
                <a:lnTo>
                  <a:pt x="151" y="16"/>
                </a:lnTo>
                <a:lnTo>
                  <a:pt x="152" y="16"/>
                </a:lnTo>
                <a:lnTo>
                  <a:pt x="154" y="17"/>
                </a:lnTo>
                <a:lnTo>
                  <a:pt x="152" y="17"/>
                </a:lnTo>
                <a:lnTo>
                  <a:pt x="152" y="18"/>
                </a:lnTo>
                <a:lnTo>
                  <a:pt x="154" y="18"/>
                </a:lnTo>
                <a:lnTo>
                  <a:pt x="154" y="19"/>
                </a:lnTo>
                <a:lnTo>
                  <a:pt x="152" y="19"/>
                </a:lnTo>
                <a:lnTo>
                  <a:pt x="152" y="20"/>
                </a:lnTo>
                <a:lnTo>
                  <a:pt x="154" y="20"/>
                </a:lnTo>
                <a:lnTo>
                  <a:pt x="155" y="19"/>
                </a:lnTo>
                <a:lnTo>
                  <a:pt x="155" y="20"/>
                </a:lnTo>
                <a:lnTo>
                  <a:pt x="155" y="22"/>
                </a:lnTo>
                <a:lnTo>
                  <a:pt x="155" y="20"/>
                </a:lnTo>
                <a:lnTo>
                  <a:pt x="156" y="20"/>
                </a:lnTo>
                <a:lnTo>
                  <a:pt x="157" y="19"/>
                </a:lnTo>
                <a:lnTo>
                  <a:pt x="158" y="19"/>
                </a:lnTo>
                <a:lnTo>
                  <a:pt x="157" y="20"/>
                </a:lnTo>
                <a:lnTo>
                  <a:pt x="158" y="20"/>
                </a:lnTo>
                <a:lnTo>
                  <a:pt x="159" y="20"/>
                </a:lnTo>
                <a:lnTo>
                  <a:pt x="159" y="19"/>
                </a:lnTo>
                <a:lnTo>
                  <a:pt x="160" y="18"/>
                </a:lnTo>
                <a:lnTo>
                  <a:pt x="160" y="17"/>
                </a:lnTo>
                <a:lnTo>
                  <a:pt x="162" y="17"/>
                </a:lnTo>
                <a:lnTo>
                  <a:pt x="162" y="18"/>
                </a:lnTo>
                <a:lnTo>
                  <a:pt x="162" y="17"/>
                </a:lnTo>
                <a:lnTo>
                  <a:pt x="163" y="17"/>
                </a:lnTo>
                <a:lnTo>
                  <a:pt x="163" y="16"/>
                </a:lnTo>
                <a:lnTo>
                  <a:pt x="164" y="15"/>
                </a:lnTo>
                <a:lnTo>
                  <a:pt x="165" y="15"/>
                </a:lnTo>
                <a:lnTo>
                  <a:pt x="165" y="14"/>
                </a:lnTo>
                <a:lnTo>
                  <a:pt x="165" y="12"/>
                </a:lnTo>
                <a:lnTo>
                  <a:pt x="166" y="12"/>
                </a:lnTo>
                <a:lnTo>
                  <a:pt x="166" y="14"/>
                </a:lnTo>
                <a:lnTo>
                  <a:pt x="167" y="12"/>
                </a:lnTo>
                <a:lnTo>
                  <a:pt x="168" y="12"/>
                </a:lnTo>
                <a:lnTo>
                  <a:pt x="170" y="12"/>
                </a:lnTo>
                <a:lnTo>
                  <a:pt x="170" y="11"/>
                </a:lnTo>
                <a:lnTo>
                  <a:pt x="168" y="11"/>
                </a:lnTo>
                <a:lnTo>
                  <a:pt x="170" y="11"/>
                </a:lnTo>
                <a:lnTo>
                  <a:pt x="170" y="12"/>
                </a:lnTo>
                <a:lnTo>
                  <a:pt x="171" y="12"/>
                </a:lnTo>
                <a:lnTo>
                  <a:pt x="172" y="11"/>
                </a:lnTo>
                <a:lnTo>
                  <a:pt x="173" y="10"/>
                </a:lnTo>
                <a:lnTo>
                  <a:pt x="174" y="9"/>
                </a:lnTo>
                <a:lnTo>
                  <a:pt x="174" y="10"/>
                </a:lnTo>
                <a:lnTo>
                  <a:pt x="175" y="11"/>
                </a:lnTo>
                <a:lnTo>
                  <a:pt x="176" y="11"/>
                </a:lnTo>
                <a:lnTo>
                  <a:pt x="176" y="10"/>
                </a:lnTo>
                <a:lnTo>
                  <a:pt x="176" y="9"/>
                </a:lnTo>
                <a:lnTo>
                  <a:pt x="178" y="8"/>
                </a:lnTo>
                <a:lnTo>
                  <a:pt x="179" y="8"/>
                </a:lnTo>
                <a:lnTo>
                  <a:pt x="179" y="7"/>
                </a:lnTo>
                <a:lnTo>
                  <a:pt x="180" y="7"/>
                </a:lnTo>
                <a:lnTo>
                  <a:pt x="180" y="8"/>
                </a:lnTo>
                <a:lnTo>
                  <a:pt x="181" y="8"/>
                </a:lnTo>
                <a:lnTo>
                  <a:pt x="181" y="7"/>
                </a:lnTo>
                <a:lnTo>
                  <a:pt x="181" y="6"/>
                </a:lnTo>
                <a:lnTo>
                  <a:pt x="182" y="6"/>
                </a:lnTo>
                <a:lnTo>
                  <a:pt x="182" y="7"/>
                </a:lnTo>
                <a:lnTo>
                  <a:pt x="182" y="8"/>
                </a:lnTo>
                <a:lnTo>
                  <a:pt x="183" y="8"/>
                </a:lnTo>
                <a:lnTo>
                  <a:pt x="184" y="8"/>
                </a:lnTo>
                <a:lnTo>
                  <a:pt x="186" y="9"/>
                </a:lnTo>
                <a:lnTo>
                  <a:pt x="187" y="10"/>
                </a:lnTo>
                <a:lnTo>
                  <a:pt x="188" y="10"/>
                </a:lnTo>
                <a:lnTo>
                  <a:pt x="189" y="10"/>
                </a:lnTo>
                <a:lnTo>
                  <a:pt x="190" y="10"/>
                </a:lnTo>
                <a:lnTo>
                  <a:pt x="190" y="9"/>
                </a:lnTo>
                <a:lnTo>
                  <a:pt x="191" y="8"/>
                </a:lnTo>
                <a:lnTo>
                  <a:pt x="192" y="7"/>
                </a:lnTo>
                <a:lnTo>
                  <a:pt x="194" y="6"/>
                </a:lnTo>
                <a:lnTo>
                  <a:pt x="195" y="6"/>
                </a:lnTo>
                <a:lnTo>
                  <a:pt x="195" y="4"/>
                </a:lnTo>
                <a:lnTo>
                  <a:pt x="195" y="3"/>
                </a:lnTo>
                <a:lnTo>
                  <a:pt x="195" y="2"/>
                </a:lnTo>
                <a:lnTo>
                  <a:pt x="196" y="2"/>
                </a:lnTo>
                <a:lnTo>
                  <a:pt x="196" y="3"/>
                </a:lnTo>
                <a:lnTo>
                  <a:pt x="197" y="3"/>
                </a:lnTo>
                <a:lnTo>
                  <a:pt x="198" y="3"/>
                </a:lnTo>
                <a:lnTo>
                  <a:pt x="199" y="3"/>
                </a:lnTo>
                <a:lnTo>
                  <a:pt x="200" y="2"/>
                </a:lnTo>
                <a:lnTo>
                  <a:pt x="202" y="2"/>
                </a:lnTo>
                <a:lnTo>
                  <a:pt x="202" y="3"/>
                </a:lnTo>
                <a:lnTo>
                  <a:pt x="202" y="4"/>
                </a:lnTo>
                <a:lnTo>
                  <a:pt x="202" y="6"/>
                </a:lnTo>
                <a:lnTo>
                  <a:pt x="200" y="6"/>
                </a:lnTo>
                <a:lnTo>
                  <a:pt x="200" y="7"/>
                </a:lnTo>
                <a:lnTo>
                  <a:pt x="200" y="8"/>
                </a:lnTo>
                <a:lnTo>
                  <a:pt x="202" y="8"/>
                </a:lnTo>
                <a:lnTo>
                  <a:pt x="203" y="8"/>
                </a:lnTo>
                <a:lnTo>
                  <a:pt x="203" y="7"/>
                </a:lnTo>
                <a:lnTo>
                  <a:pt x="204" y="8"/>
                </a:lnTo>
                <a:lnTo>
                  <a:pt x="205" y="7"/>
                </a:lnTo>
                <a:lnTo>
                  <a:pt x="205" y="6"/>
                </a:lnTo>
                <a:lnTo>
                  <a:pt x="205" y="4"/>
                </a:lnTo>
                <a:lnTo>
                  <a:pt x="206" y="4"/>
                </a:lnTo>
                <a:lnTo>
                  <a:pt x="206" y="6"/>
                </a:lnTo>
                <a:lnTo>
                  <a:pt x="207" y="6"/>
                </a:lnTo>
                <a:lnTo>
                  <a:pt x="207" y="7"/>
                </a:lnTo>
                <a:lnTo>
                  <a:pt x="207" y="6"/>
                </a:lnTo>
                <a:lnTo>
                  <a:pt x="208" y="6"/>
                </a:lnTo>
                <a:lnTo>
                  <a:pt x="208" y="4"/>
                </a:lnTo>
                <a:lnTo>
                  <a:pt x="210" y="4"/>
                </a:lnTo>
                <a:lnTo>
                  <a:pt x="211" y="3"/>
                </a:lnTo>
                <a:lnTo>
                  <a:pt x="212" y="3"/>
                </a:lnTo>
                <a:lnTo>
                  <a:pt x="213" y="4"/>
                </a:lnTo>
                <a:lnTo>
                  <a:pt x="214" y="4"/>
                </a:lnTo>
                <a:lnTo>
                  <a:pt x="213" y="3"/>
                </a:lnTo>
                <a:lnTo>
                  <a:pt x="214" y="2"/>
                </a:lnTo>
                <a:lnTo>
                  <a:pt x="214" y="1"/>
                </a:lnTo>
                <a:lnTo>
                  <a:pt x="215" y="1"/>
                </a:lnTo>
                <a:lnTo>
                  <a:pt x="216" y="0"/>
                </a:lnTo>
                <a:lnTo>
                  <a:pt x="218" y="0"/>
                </a:lnTo>
                <a:lnTo>
                  <a:pt x="218" y="1"/>
                </a:lnTo>
                <a:lnTo>
                  <a:pt x="219" y="1"/>
                </a:lnTo>
                <a:lnTo>
                  <a:pt x="220" y="1"/>
                </a:lnTo>
                <a:lnTo>
                  <a:pt x="220" y="2"/>
                </a:lnTo>
                <a:lnTo>
                  <a:pt x="221" y="1"/>
                </a:lnTo>
                <a:lnTo>
                  <a:pt x="221" y="2"/>
                </a:lnTo>
                <a:lnTo>
                  <a:pt x="222" y="2"/>
                </a:lnTo>
                <a:lnTo>
                  <a:pt x="223" y="2"/>
                </a:lnTo>
                <a:lnTo>
                  <a:pt x="223" y="1"/>
                </a:lnTo>
                <a:lnTo>
                  <a:pt x="224" y="1"/>
                </a:lnTo>
                <a:close/>
              </a:path>
            </a:pathLst>
          </a:custGeom>
          <a:solidFill>
            <a:srgbClr val="CC0066"/>
          </a:solidFill>
          <a:ln w="3175">
            <a:solidFill>
              <a:schemeClr val="tx1">
                <a:lumMod val="95000"/>
                <a:lumOff val="5000"/>
              </a:schemeClr>
            </a:solidFill>
            <a:prstDash val="solid"/>
            <a:round/>
            <a:headEnd/>
            <a:tailEnd/>
          </a:ln>
        </p:spPr>
        <p:txBody>
          <a:bodyPr/>
          <a:lstStyle/>
          <a:p>
            <a:endParaRPr lang="en-US" dirty="0"/>
          </a:p>
        </p:txBody>
      </p:sp>
      <p:sp>
        <p:nvSpPr>
          <p:cNvPr id="167" name="Freeform 186"/>
          <p:cNvSpPr>
            <a:spLocks/>
          </p:cNvSpPr>
          <p:nvPr/>
        </p:nvSpPr>
        <p:spPr bwMode="auto">
          <a:xfrm>
            <a:off x="3368334" y="5105215"/>
            <a:ext cx="752389" cy="475019"/>
          </a:xfrm>
          <a:custGeom>
            <a:avLst/>
            <a:gdLst>
              <a:gd name="T0" fmla="*/ 128 w 290"/>
              <a:gd name="T1" fmla="*/ 0 h 216"/>
              <a:gd name="T2" fmla="*/ 167 w 290"/>
              <a:gd name="T3" fmla="*/ 1 h 216"/>
              <a:gd name="T4" fmla="*/ 190 w 290"/>
              <a:gd name="T5" fmla="*/ 1 h 216"/>
              <a:gd name="T6" fmla="*/ 214 w 290"/>
              <a:gd name="T7" fmla="*/ 1 h 216"/>
              <a:gd name="T8" fmla="*/ 231 w 290"/>
              <a:gd name="T9" fmla="*/ 1 h 216"/>
              <a:gd name="T10" fmla="*/ 250 w 290"/>
              <a:gd name="T11" fmla="*/ 1 h 216"/>
              <a:gd name="T12" fmla="*/ 275 w 290"/>
              <a:gd name="T13" fmla="*/ 1 h 216"/>
              <a:gd name="T14" fmla="*/ 290 w 290"/>
              <a:gd name="T15" fmla="*/ 3 h 216"/>
              <a:gd name="T16" fmla="*/ 290 w 290"/>
              <a:gd name="T17" fmla="*/ 26 h 216"/>
              <a:gd name="T18" fmla="*/ 290 w 290"/>
              <a:gd name="T19" fmla="*/ 50 h 216"/>
              <a:gd name="T20" fmla="*/ 290 w 290"/>
              <a:gd name="T21" fmla="*/ 64 h 216"/>
              <a:gd name="T22" fmla="*/ 290 w 290"/>
              <a:gd name="T23" fmla="*/ 78 h 216"/>
              <a:gd name="T24" fmla="*/ 290 w 290"/>
              <a:gd name="T25" fmla="*/ 87 h 216"/>
              <a:gd name="T26" fmla="*/ 290 w 290"/>
              <a:gd name="T27" fmla="*/ 96 h 216"/>
              <a:gd name="T28" fmla="*/ 288 w 290"/>
              <a:gd name="T29" fmla="*/ 112 h 216"/>
              <a:gd name="T30" fmla="*/ 288 w 290"/>
              <a:gd name="T31" fmla="*/ 131 h 216"/>
              <a:gd name="T32" fmla="*/ 288 w 290"/>
              <a:gd name="T33" fmla="*/ 151 h 216"/>
              <a:gd name="T34" fmla="*/ 288 w 290"/>
              <a:gd name="T35" fmla="*/ 168 h 216"/>
              <a:gd name="T36" fmla="*/ 288 w 290"/>
              <a:gd name="T37" fmla="*/ 186 h 216"/>
              <a:gd name="T38" fmla="*/ 288 w 290"/>
              <a:gd name="T39" fmla="*/ 213 h 216"/>
              <a:gd name="T40" fmla="*/ 284 w 290"/>
              <a:gd name="T41" fmla="*/ 216 h 216"/>
              <a:gd name="T42" fmla="*/ 268 w 290"/>
              <a:gd name="T43" fmla="*/ 216 h 216"/>
              <a:gd name="T44" fmla="*/ 242 w 290"/>
              <a:gd name="T45" fmla="*/ 216 h 216"/>
              <a:gd name="T46" fmla="*/ 224 w 290"/>
              <a:gd name="T47" fmla="*/ 216 h 216"/>
              <a:gd name="T48" fmla="*/ 198 w 290"/>
              <a:gd name="T49" fmla="*/ 216 h 216"/>
              <a:gd name="T50" fmla="*/ 178 w 290"/>
              <a:gd name="T51" fmla="*/ 216 h 216"/>
              <a:gd name="T52" fmla="*/ 168 w 290"/>
              <a:gd name="T53" fmla="*/ 216 h 216"/>
              <a:gd name="T54" fmla="*/ 143 w 290"/>
              <a:gd name="T55" fmla="*/ 216 h 216"/>
              <a:gd name="T56" fmla="*/ 124 w 290"/>
              <a:gd name="T57" fmla="*/ 215 h 216"/>
              <a:gd name="T58" fmla="*/ 108 w 290"/>
              <a:gd name="T59" fmla="*/ 215 h 216"/>
              <a:gd name="T60" fmla="*/ 87 w 290"/>
              <a:gd name="T61" fmla="*/ 215 h 216"/>
              <a:gd name="T62" fmla="*/ 72 w 290"/>
              <a:gd name="T63" fmla="*/ 215 h 216"/>
              <a:gd name="T64" fmla="*/ 48 w 290"/>
              <a:gd name="T65" fmla="*/ 215 h 216"/>
              <a:gd name="T66" fmla="*/ 19 w 290"/>
              <a:gd name="T67" fmla="*/ 215 h 216"/>
              <a:gd name="T68" fmla="*/ 18 w 290"/>
              <a:gd name="T69" fmla="*/ 187 h 216"/>
              <a:gd name="T70" fmla="*/ 19 w 290"/>
              <a:gd name="T71" fmla="*/ 168 h 216"/>
              <a:gd name="T72" fmla="*/ 19 w 290"/>
              <a:gd name="T73" fmla="*/ 157 h 216"/>
              <a:gd name="T74" fmla="*/ 19 w 290"/>
              <a:gd name="T75" fmla="*/ 106 h 216"/>
              <a:gd name="T76" fmla="*/ 19 w 290"/>
              <a:gd name="T77" fmla="*/ 79 h 216"/>
              <a:gd name="T78" fmla="*/ 20 w 290"/>
              <a:gd name="T79" fmla="*/ 50 h 216"/>
              <a:gd name="T80" fmla="*/ 18 w 290"/>
              <a:gd name="T81" fmla="*/ 41 h 216"/>
              <a:gd name="T82" fmla="*/ 13 w 290"/>
              <a:gd name="T83" fmla="*/ 39 h 216"/>
              <a:gd name="T84" fmla="*/ 8 w 290"/>
              <a:gd name="T85" fmla="*/ 37 h 216"/>
              <a:gd name="T86" fmla="*/ 8 w 290"/>
              <a:gd name="T87" fmla="*/ 32 h 216"/>
              <a:gd name="T88" fmla="*/ 6 w 290"/>
              <a:gd name="T89" fmla="*/ 29 h 216"/>
              <a:gd name="T90" fmla="*/ 6 w 290"/>
              <a:gd name="T91" fmla="*/ 25 h 216"/>
              <a:gd name="T92" fmla="*/ 5 w 290"/>
              <a:gd name="T93" fmla="*/ 22 h 216"/>
              <a:gd name="T94" fmla="*/ 3 w 290"/>
              <a:gd name="T95" fmla="*/ 18 h 216"/>
              <a:gd name="T96" fmla="*/ 4 w 290"/>
              <a:gd name="T97" fmla="*/ 15 h 216"/>
              <a:gd name="T98" fmla="*/ 10 w 290"/>
              <a:gd name="T99" fmla="*/ 13 h 216"/>
              <a:gd name="T100" fmla="*/ 14 w 290"/>
              <a:gd name="T101" fmla="*/ 13 h 216"/>
              <a:gd name="T102" fmla="*/ 16 w 290"/>
              <a:gd name="T103" fmla="*/ 6 h 216"/>
              <a:gd name="T104" fmla="*/ 20 w 290"/>
              <a:gd name="T105" fmla="*/ 10 h 216"/>
              <a:gd name="T106" fmla="*/ 27 w 290"/>
              <a:gd name="T107" fmla="*/ 9 h 216"/>
              <a:gd name="T108" fmla="*/ 31 w 290"/>
              <a:gd name="T109" fmla="*/ 8 h 216"/>
              <a:gd name="T110" fmla="*/ 38 w 290"/>
              <a:gd name="T111" fmla="*/ 7 h 216"/>
              <a:gd name="T112" fmla="*/ 40 w 290"/>
              <a:gd name="T113" fmla="*/ 1 h 216"/>
              <a:gd name="T114" fmla="*/ 46 w 290"/>
              <a:gd name="T115" fmla="*/ 1 h 216"/>
              <a:gd name="T116" fmla="*/ 51 w 290"/>
              <a:gd name="T117" fmla="*/ 7 h 216"/>
              <a:gd name="T118" fmla="*/ 58 w 290"/>
              <a:gd name="T119" fmla="*/ 7 h 216"/>
              <a:gd name="T120" fmla="*/ 60 w 290"/>
              <a:gd name="T121" fmla="*/ 0 h 216"/>
              <a:gd name="T122" fmla="*/ 84 w 290"/>
              <a:gd name="T123" fmla="*/ 0 h 216"/>
              <a:gd name="T124" fmla="*/ 98 w 290"/>
              <a:gd name="T125" fmla="*/ 0 h 2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90" h="216">
                <a:moveTo>
                  <a:pt x="110" y="0"/>
                </a:moveTo>
                <a:lnTo>
                  <a:pt x="115" y="0"/>
                </a:lnTo>
                <a:lnTo>
                  <a:pt x="117" y="0"/>
                </a:lnTo>
                <a:lnTo>
                  <a:pt x="122" y="0"/>
                </a:lnTo>
                <a:lnTo>
                  <a:pt x="123" y="0"/>
                </a:lnTo>
                <a:lnTo>
                  <a:pt x="128" y="0"/>
                </a:lnTo>
                <a:lnTo>
                  <a:pt x="136" y="0"/>
                </a:lnTo>
                <a:lnTo>
                  <a:pt x="142" y="0"/>
                </a:lnTo>
                <a:lnTo>
                  <a:pt x="148" y="0"/>
                </a:lnTo>
                <a:lnTo>
                  <a:pt x="162" y="0"/>
                </a:lnTo>
                <a:lnTo>
                  <a:pt x="163" y="0"/>
                </a:lnTo>
                <a:lnTo>
                  <a:pt x="167" y="1"/>
                </a:lnTo>
                <a:lnTo>
                  <a:pt x="174" y="1"/>
                </a:lnTo>
                <a:lnTo>
                  <a:pt x="176" y="1"/>
                </a:lnTo>
                <a:lnTo>
                  <a:pt x="180" y="1"/>
                </a:lnTo>
                <a:lnTo>
                  <a:pt x="183" y="1"/>
                </a:lnTo>
                <a:lnTo>
                  <a:pt x="186" y="1"/>
                </a:lnTo>
                <a:lnTo>
                  <a:pt x="190" y="1"/>
                </a:lnTo>
                <a:lnTo>
                  <a:pt x="196" y="1"/>
                </a:lnTo>
                <a:lnTo>
                  <a:pt x="199" y="1"/>
                </a:lnTo>
                <a:lnTo>
                  <a:pt x="202" y="1"/>
                </a:lnTo>
                <a:lnTo>
                  <a:pt x="205" y="1"/>
                </a:lnTo>
                <a:lnTo>
                  <a:pt x="213" y="1"/>
                </a:lnTo>
                <a:lnTo>
                  <a:pt x="214" y="1"/>
                </a:lnTo>
                <a:lnTo>
                  <a:pt x="219" y="1"/>
                </a:lnTo>
                <a:lnTo>
                  <a:pt x="220" y="1"/>
                </a:lnTo>
                <a:lnTo>
                  <a:pt x="221" y="1"/>
                </a:lnTo>
                <a:lnTo>
                  <a:pt x="222" y="1"/>
                </a:lnTo>
                <a:lnTo>
                  <a:pt x="229" y="1"/>
                </a:lnTo>
                <a:lnTo>
                  <a:pt x="231" y="1"/>
                </a:lnTo>
                <a:lnTo>
                  <a:pt x="234" y="1"/>
                </a:lnTo>
                <a:lnTo>
                  <a:pt x="236" y="1"/>
                </a:lnTo>
                <a:lnTo>
                  <a:pt x="243" y="1"/>
                </a:lnTo>
                <a:lnTo>
                  <a:pt x="245" y="1"/>
                </a:lnTo>
                <a:lnTo>
                  <a:pt x="248" y="1"/>
                </a:lnTo>
                <a:lnTo>
                  <a:pt x="250" y="1"/>
                </a:lnTo>
                <a:lnTo>
                  <a:pt x="254" y="1"/>
                </a:lnTo>
                <a:lnTo>
                  <a:pt x="260" y="1"/>
                </a:lnTo>
                <a:lnTo>
                  <a:pt x="261" y="1"/>
                </a:lnTo>
                <a:lnTo>
                  <a:pt x="263" y="1"/>
                </a:lnTo>
                <a:lnTo>
                  <a:pt x="268" y="1"/>
                </a:lnTo>
                <a:lnTo>
                  <a:pt x="275" y="1"/>
                </a:lnTo>
                <a:lnTo>
                  <a:pt x="278" y="1"/>
                </a:lnTo>
                <a:lnTo>
                  <a:pt x="279" y="1"/>
                </a:lnTo>
                <a:lnTo>
                  <a:pt x="285" y="1"/>
                </a:lnTo>
                <a:lnTo>
                  <a:pt x="288" y="1"/>
                </a:lnTo>
                <a:lnTo>
                  <a:pt x="290" y="1"/>
                </a:lnTo>
                <a:lnTo>
                  <a:pt x="290" y="3"/>
                </a:lnTo>
                <a:lnTo>
                  <a:pt x="290" y="10"/>
                </a:lnTo>
                <a:lnTo>
                  <a:pt x="290" y="16"/>
                </a:lnTo>
                <a:lnTo>
                  <a:pt x="290" y="17"/>
                </a:lnTo>
                <a:lnTo>
                  <a:pt x="290" y="18"/>
                </a:lnTo>
                <a:lnTo>
                  <a:pt x="290" y="22"/>
                </a:lnTo>
                <a:lnTo>
                  <a:pt x="290" y="26"/>
                </a:lnTo>
                <a:lnTo>
                  <a:pt x="290" y="30"/>
                </a:lnTo>
                <a:lnTo>
                  <a:pt x="290" y="33"/>
                </a:lnTo>
                <a:lnTo>
                  <a:pt x="290" y="38"/>
                </a:lnTo>
                <a:lnTo>
                  <a:pt x="290" y="46"/>
                </a:lnTo>
                <a:lnTo>
                  <a:pt x="290" y="47"/>
                </a:lnTo>
                <a:lnTo>
                  <a:pt x="290" y="50"/>
                </a:lnTo>
                <a:lnTo>
                  <a:pt x="290" y="51"/>
                </a:lnTo>
                <a:lnTo>
                  <a:pt x="290" y="54"/>
                </a:lnTo>
                <a:lnTo>
                  <a:pt x="290" y="55"/>
                </a:lnTo>
                <a:lnTo>
                  <a:pt x="290" y="58"/>
                </a:lnTo>
                <a:lnTo>
                  <a:pt x="290" y="63"/>
                </a:lnTo>
                <a:lnTo>
                  <a:pt x="290" y="64"/>
                </a:lnTo>
                <a:lnTo>
                  <a:pt x="290" y="66"/>
                </a:lnTo>
                <a:lnTo>
                  <a:pt x="290" y="70"/>
                </a:lnTo>
                <a:lnTo>
                  <a:pt x="290" y="71"/>
                </a:lnTo>
                <a:lnTo>
                  <a:pt x="290" y="73"/>
                </a:lnTo>
                <a:lnTo>
                  <a:pt x="290" y="75"/>
                </a:lnTo>
                <a:lnTo>
                  <a:pt x="290" y="78"/>
                </a:lnTo>
                <a:lnTo>
                  <a:pt x="290" y="79"/>
                </a:lnTo>
                <a:lnTo>
                  <a:pt x="290" y="80"/>
                </a:lnTo>
                <a:lnTo>
                  <a:pt x="290" y="82"/>
                </a:lnTo>
                <a:lnTo>
                  <a:pt x="290" y="83"/>
                </a:lnTo>
                <a:lnTo>
                  <a:pt x="290" y="85"/>
                </a:lnTo>
                <a:lnTo>
                  <a:pt x="290" y="87"/>
                </a:lnTo>
                <a:lnTo>
                  <a:pt x="290" y="88"/>
                </a:lnTo>
                <a:lnTo>
                  <a:pt x="290" y="91"/>
                </a:lnTo>
                <a:lnTo>
                  <a:pt x="290" y="93"/>
                </a:lnTo>
                <a:lnTo>
                  <a:pt x="288" y="94"/>
                </a:lnTo>
                <a:lnTo>
                  <a:pt x="288" y="95"/>
                </a:lnTo>
                <a:lnTo>
                  <a:pt x="290" y="96"/>
                </a:lnTo>
                <a:lnTo>
                  <a:pt x="290" y="98"/>
                </a:lnTo>
                <a:lnTo>
                  <a:pt x="288" y="102"/>
                </a:lnTo>
                <a:lnTo>
                  <a:pt x="288" y="106"/>
                </a:lnTo>
                <a:lnTo>
                  <a:pt x="288" y="110"/>
                </a:lnTo>
                <a:lnTo>
                  <a:pt x="288" y="111"/>
                </a:lnTo>
                <a:lnTo>
                  <a:pt x="288" y="112"/>
                </a:lnTo>
                <a:lnTo>
                  <a:pt x="288" y="113"/>
                </a:lnTo>
                <a:lnTo>
                  <a:pt x="288" y="114"/>
                </a:lnTo>
                <a:lnTo>
                  <a:pt x="288" y="119"/>
                </a:lnTo>
                <a:lnTo>
                  <a:pt x="288" y="126"/>
                </a:lnTo>
                <a:lnTo>
                  <a:pt x="288" y="127"/>
                </a:lnTo>
                <a:lnTo>
                  <a:pt x="288" y="131"/>
                </a:lnTo>
                <a:lnTo>
                  <a:pt x="288" y="134"/>
                </a:lnTo>
                <a:lnTo>
                  <a:pt x="288" y="136"/>
                </a:lnTo>
                <a:lnTo>
                  <a:pt x="288" y="137"/>
                </a:lnTo>
                <a:lnTo>
                  <a:pt x="288" y="138"/>
                </a:lnTo>
                <a:lnTo>
                  <a:pt x="288" y="139"/>
                </a:lnTo>
                <a:lnTo>
                  <a:pt x="288" y="151"/>
                </a:lnTo>
                <a:lnTo>
                  <a:pt x="288" y="152"/>
                </a:lnTo>
                <a:lnTo>
                  <a:pt x="288" y="153"/>
                </a:lnTo>
                <a:lnTo>
                  <a:pt x="288" y="158"/>
                </a:lnTo>
                <a:lnTo>
                  <a:pt x="288" y="159"/>
                </a:lnTo>
                <a:lnTo>
                  <a:pt x="288" y="167"/>
                </a:lnTo>
                <a:lnTo>
                  <a:pt x="288" y="168"/>
                </a:lnTo>
                <a:lnTo>
                  <a:pt x="288" y="169"/>
                </a:lnTo>
                <a:lnTo>
                  <a:pt x="288" y="171"/>
                </a:lnTo>
                <a:lnTo>
                  <a:pt x="288" y="174"/>
                </a:lnTo>
                <a:lnTo>
                  <a:pt x="288" y="178"/>
                </a:lnTo>
                <a:lnTo>
                  <a:pt x="288" y="179"/>
                </a:lnTo>
                <a:lnTo>
                  <a:pt x="288" y="186"/>
                </a:lnTo>
                <a:lnTo>
                  <a:pt x="288" y="193"/>
                </a:lnTo>
                <a:lnTo>
                  <a:pt x="288" y="199"/>
                </a:lnTo>
                <a:lnTo>
                  <a:pt x="288" y="203"/>
                </a:lnTo>
                <a:lnTo>
                  <a:pt x="288" y="209"/>
                </a:lnTo>
                <a:lnTo>
                  <a:pt x="288" y="210"/>
                </a:lnTo>
                <a:lnTo>
                  <a:pt x="288" y="213"/>
                </a:lnTo>
                <a:lnTo>
                  <a:pt x="288" y="215"/>
                </a:lnTo>
                <a:lnTo>
                  <a:pt x="288" y="216"/>
                </a:lnTo>
                <a:lnTo>
                  <a:pt x="287" y="216"/>
                </a:lnTo>
                <a:lnTo>
                  <a:pt x="286" y="216"/>
                </a:lnTo>
                <a:lnTo>
                  <a:pt x="285" y="216"/>
                </a:lnTo>
                <a:lnTo>
                  <a:pt x="284" y="216"/>
                </a:lnTo>
                <a:lnTo>
                  <a:pt x="282" y="216"/>
                </a:lnTo>
                <a:lnTo>
                  <a:pt x="278" y="216"/>
                </a:lnTo>
                <a:lnTo>
                  <a:pt x="272" y="216"/>
                </a:lnTo>
                <a:lnTo>
                  <a:pt x="270" y="216"/>
                </a:lnTo>
                <a:lnTo>
                  <a:pt x="269" y="216"/>
                </a:lnTo>
                <a:lnTo>
                  <a:pt x="268" y="216"/>
                </a:lnTo>
                <a:lnTo>
                  <a:pt x="267" y="216"/>
                </a:lnTo>
                <a:lnTo>
                  <a:pt x="263" y="216"/>
                </a:lnTo>
                <a:lnTo>
                  <a:pt x="256" y="216"/>
                </a:lnTo>
                <a:lnTo>
                  <a:pt x="248" y="216"/>
                </a:lnTo>
                <a:lnTo>
                  <a:pt x="247" y="216"/>
                </a:lnTo>
                <a:lnTo>
                  <a:pt x="242" y="216"/>
                </a:lnTo>
                <a:lnTo>
                  <a:pt x="238" y="216"/>
                </a:lnTo>
                <a:lnTo>
                  <a:pt x="236" y="216"/>
                </a:lnTo>
                <a:lnTo>
                  <a:pt x="235" y="216"/>
                </a:lnTo>
                <a:lnTo>
                  <a:pt x="234" y="216"/>
                </a:lnTo>
                <a:lnTo>
                  <a:pt x="226" y="216"/>
                </a:lnTo>
                <a:lnTo>
                  <a:pt x="224" y="216"/>
                </a:lnTo>
                <a:lnTo>
                  <a:pt x="222" y="216"/>
                </a:lnTo>
                <a:lnTo>
                  <a:pt x="212" y="216"/>
                </a:lnTo>
                <a:lnTo>
                  <a:pt x="211" y="216"/>
                </a:lnTo>
                <a:lnTo>
                  <a:pt x="204" y="216"/>
                </a:lnTo>
                <a:lnTo>
                  <a:pt x="202" y="216"/>
                </a:lnTo>
                <a:lnTo>
                  <a:pt x="198" y="216"/>
                </a:lnTo>
                <a:lnTo>
                  <a:pt x="190" y="216"/>
                </a:lnTo>
                <a:lnTo>
                  <a:pt x="189" y="216"/>
                </a:lnTo>
                <a:lnTo>
                  <a:pt x="188" y="216"/>
                </a:lnTo>
                <a:lnTo>
                  <a:pt x="181" y="216"/>
                </a:lnTo>
                <a:lnTo>
                  <a:pt x="180" y="216"/>
                </a:lnTo>
                <a:lnTo>
                  <a:pt x="178" y="216"/>
                </a:lnTo>
                <a:lnTo>
                  <a:pt x="176" y="216"/>
                </a:lnTo>
                <a:lnTo>
                  <a:pt x="173" y="216"/>
                </a:lnTo>
                <a:lnTo>
                  <a:pt x="172" y="216"/>
                </a:lnTo>
                <a:lnTo>
                  <a:pt x="171" y="216"/>
                </a:lnTo>
                <a:lnTo>
                  <a:pt x="170" y="216"/>
                </a:lnTo>
                <a:lnTo>
                  <a:pt x="168" y="216"/>
                </a:lnTo>
                <a:lnTo>
                  <a:pt x="167" y="216"/>
                </a:lnTo>
                <a:lnTo>
                  <a:pt x="166" y="216"/>
                </a:lnTo>
                <a:lnTo>
                  <a:pt x="165" y="216"/>
                </a:lnTo>
                <a:lnTo>
                  <a:pt x="164" y="216"/>
                </a:lnTo>
                <a:lnTo>
                  <a:pt x="160" y="216"/>
                </a:lnTo>
                <a:lnTo>
                  <a:pt x="143" y="216"/>
                </a:lnTo>
                <a:lnTo>
                  <a:pt x="142" y="216"/>
                </a:lnTo>
                <a:lnTo>
                  <a:pt x="141" y="216"/>
                </a:lnTo>
                <a:lnTo>
                  <a:pt x="140" y="216"/>
                </a:lnTo>
                <a:lnTo>
                  <a:pt x="136" y="216"/>
                </a:lnTo>
                <a:lnTo>
                  <a:pt x="131" y="215"/>
                </a:lnTo>
                <a:lnTo>
                  <a:pt x="124" y="215"/>
                </a:lnTo>
                <a:lnTo>
                  <a:pt x="118" y="215"/>
                </a:lnTo>
                <a:lnTo>
                  <a:pt x="115" y="215"/>
                </a:lnTo>
                <a:lnTo>
                  <a:pt x="114" y="215"/>
                </a:lnTo>
                <a:lnTo>
                  <a:pt x="111" y="215"/>
                </a:lnTo>
                <a:lnTo>
                  <a:pt x="110" y="215"/>
                </a:lnTo>
                <a:lnTo>
                  <a:pt x="108" y="215"/>
                </a:lnTo>
                <a:lnTo>
                  <a:pt x="104" y="215"/>
                </a:lnTo>
                <a:lnTo>
                  <a:pt x="103" y="215"/>
                </a:lnTo>
                <a:lnTo>
                  <a:pt x="96" y="215"/>
                </a:lnTo>
                <a:lnTo>
                  <a:pt x="90" y="215"/>
                </a:lnTo>
                <a:lnTo>
                  <a:pt x="88" y="215"/>
                </a:lnTo>
                <a:lnTo>
                  <a:pt x="87" y="215"/>
                </a:lnTo>
                <a:lnTo>
                  <a:pt x="86" y="215"/>
                </a:lnTo>
                <a:lnTo>
                  <a:pt x="83" y="215"/>
                </a:lnTo>
                <a:lnTo>
                  <a:pt x="82" y="215"/>
                </a:lnTo>
                <a:lnTo>
                  <a:pt x="78" y="215"/>
                </a:lnTo>
                <a:lnTo>
                  <a:pt x="75" y="215"/>
                </a:lnTo>
                <a:lnTo>
                  <a:pt x="72" y="215"/>
                </a:lnTo>
                <a:lnTo>
                  <a:pt x="71" y="215"/>
                </a:lnTo>
                <a:lnTo>
                  <a:pt x="64" y="215"/>
                </a:lnTo>
                <a:lnTo>
                  <a:pt x="60" y="215"/>
                </a:lnTo>
                <a:lnTo>
                  <a:pt x="53" y="215"/>
                </a:lnTo>
                <a:lnTo>
                  <a:pt x="50" y="215"/>
                </a:lnTo>
                <a:lnTo>
                  <a:pt x="48" y="215"/>
                </a:lnTo>
                <a:lnTo>
                  <a:pt x="46" y="215"/>
                </a:lnTo>
                <a:lnTo>
                  <a:pt x="38" y="215"/>
                </a:lnTo>
                <a:lnTo>
                  <a:pt x="36" y="215"/>
                </a:lnTo>
                <a:lnTo>
                  <a:pt x="27" y="215"/>
                </a:lnTo>
                <a:lnTo>
                  <a:pt x="23" y="215"/>
                </a:lnTo>
                <a:lnTo>
                  <a:pt x="19" y="215"/>
                </a:lnTo>
                <a:lnTo>
                  <a:pt x="18" y="215"/>
                </a:lnTo>
                <a:lnTo>
                  <a:pt x="18" y="214"/>
                </a:lnTo>
                <a:lnTo>
                  <a:pt x="18" y="210"/>
                </a:lnTo>
                <a:lnTo>
                  <a:pt x="18" y="209"/>
                </a:lnTo>
                <a:lnTo>
                  <a:pt x="18" y="205"/>
                </a:lnTo>
                <a:lnTo>
                  <a:pt x="18" y="187"/>
                </a:lnTo>
                <a:lnTo>
                  <a:pt x="18" y="183"/>
                </a:lnTo>
                <a:lnTo>
                  <a:pt x="18" y="181"/>
                </a:lnTo>
                <a:lnTo>
                  <a:pt x="19" y="177"/>
                </a:lnTo>
                <a:lnTo>
                  <a:pt x="19" y="174"/>
                </a:lnTo>
                <a:lnTo>
                  <a:pt x="19" y="171"/>
                </a:lnTo>
                <a:lnTo>
                  <a:pt x="19" y="168"/>
                </a:lnTo>
                <a:lnTo>
                  <a:pt x="19" y="167"/>
                </a:lnTo>
                <a:lnTo>
                  <a:pt x="19" y="163"/>
                </a:lnTo>
                <a:lnTo>
                  <a:pt x="19" y="162"/>
                </a:lnTo>
                <a:lnTo>
                  <a:pt x="19" y="160"/>
                </a:lnTo>
                <a:lnTo>
                  <a:pt x="19" y="159"/>
                </a:lnTo>
                <a:lnTo>
                  <a:pt x="19" y="157"/>
                </a:lnTo>
                <a:lnTo>
                  <a:pt x="19" y="154"/>
                </a:lnTo>
                <a:lnTo>
                  <a:pt x="19" y="151"/>
                </a:lnTo>
                <a:lnTo>
                  <a:pt x="19" y="150"/>
                </a:lnTo>
                <a:lnTo>
                  <a:pt x="19" y="138"/>
                </a:lnTo>
                <a:lnTo>
                  <a:pt x="19" y="137"/>
                </a:lnTo>
                <a:lnTo>
                  <a:pt x="19" y="106"/>
                </a:lnTo>
                <a:lnTo>
                  <a:pt x="19" y="105"/>
                </a:lnTo>
                <a:lnTo>
                  <a:pt x="19" y="102"/>
                </a:lnTo>
                <a:lnTo>
                  <a:pt x="19" y="96"/>
                </a:lnTo>
                <a:lnTo>
                  <a:pt x="19" y="90"/>
                </a:lnTo>
                <a:lnTo>
                  <a:pt x="19" y="85"/>
                </a:lnTo>
                <a:lnTo>
                  <a:pt x="19" y="79"/>
                </a:lnTo>
                <a:lnTo>
                  <a:pt x="19" y="74"/>
                </a:lnTo>
                <a:lnTo>
                  <a:pt x="20" y="62"/>
                </a:lnTo>
                <a:lnTo>
                  <a:pt x="20" y="61"/>
                </a:lnTo>
                <a:lnTo>
                  <a:pt x="20" y="58"/>
                </a:lnTo>
                <a:lnTo>
                  <a:pt x="20" y="55"/>
                </a:lnTo>
                <a:lnTo>
                  <a:pt x="20" y="50"/>
                </a:lnTo>
                <a:lnTo>
                  <a:pt x="20" y="49"/>
                </a:lnTo>
                <a:lnTo>
                  <a:pt x="20" y="42"/>
                </a:lnTo>
                <a:lnTo>
                  <a:pt x="20" y="41"/>
                </a:lnTo>
                <a:lnTo>
                  <a:pt x="19" y="40"/>
                </a:lnTo>
                <a:lnTo>
                  <a:pt x="19" y="41"/>
                </a:lnTo>
                <a:lnTo>
                  <a:pt x="18" y="41"/>
                </a:lnTo>
                <a:lnTo>
                  <a:pt x="16" y="41"/>
                </a:lnTo>
                <a:lnTo>
                  <a:pt x="16" y="40"/>
                </a:lnTo>
                <a:lnTo>
                  <a:pt x="15" y="40"/>
                </a:lnTo>
                <a:lnTo>
                  <a:pt x="15" y="39"/>
                </a:lnTo>
                <a:lnTo>
                  <a:pt x="14" y="39"/>
                </a:lnTo>
                <a:lnTo>
                  <a:pt x="13" y="39"/>
                </a:lnTo>
                <a:lnTo>
                  <a:pt x="13" y="38"/>
                </a:lnTo>
                <a:lnTo>
                  <a:pt x="12" y="38"/>
                </a:lnTo>
                <a:lnTo>
                  <a:pt x="12" y="37"/>
                </a:lnTo>
                <a:lnTo>
                  <a:pt x="11" y="37"/>
                </a:lnTo>
                <a:lnTo>
                  <a:pt x="10" y="37"/>
                </a:lnTo>
                <a:lnTo>
                  <a:pt x="8" y="37"/>
                </a:lnTo>
                <a:lnTo>
                  <a:pt x="8" y="35"/>
                </a:lnTo>
                <a:lnTo>
                  <a:pt x="8" y="34"/>
                </a:lnTo>
                <a:lnTo>
                  <a:pt x="8" y="33"/>
                </a:lnTo>
                <a:lnTo>
                  <a:pt x="8" y="32"/>
                </a:lnTo>
                <a:lnTo>
                  <a:pt x="10" y="32"/>
                </a:lnTo>
                <a:lnTo>
                  <a:pt x="8" y="32"/>
                </a:lnTo>
                <a:lnTo>
                  <a:pt x="8" y="31"/>
                </a:lnTo>
                <a:lnTo>
                  <a:pt x="7" y="30"/>
                </a:lnTo>
                <a:lnTo>
                  <a:pt x="6" y="30"/>
                </a:lnTo>
                <a:lnTo>
                  <a:pt x="6" y="29"/>
                </a:lnTo>
                <a:lnTo>
                  <a:pt x="7" y="29"/>
                </a:lnTo>
                <a:lnTo>
                  <a:pt x="6" y="29"/>
                </a:lnTo>
                <a:lnTo>
                  <a:pt x="6" y="27"/>
                </a:lnTo>
                <a:lnTo>
                  <a:pt x="7" y="27"/>
                </a:lnTo>
                <a:lnTo>
                  <a:pt x="6" y="26"/>
                </a:lnTo>
                <a:lnTo>
                  <a:pt x="7" y="26"/>
                </a:lnTo>
                <a:lnTo>
                  <a:pt x="7" y="25"/>
                </a:lnTo>
                <a:lnTo>
                  <a:pt x="6" y="25"/>
                </a:lnTo>
                <a:lnTo>
                  <a:pt x="6" y="24"/>
                </a:lnTo>
                <a:lnTo>
                  <a:pt x="7" y="24"/>
                </a:lnTo>
                <a:lnTo>
                  <a:pt x="6" y="24"/>
                </a:lnTo>
                <a:lnTo>
                  <a:pt x="6" y="23"/>
                </a:lnTo>
                <a:lnTo>
                  <a:pt x="5" y="23"/>
                </a:lnTo>
                <a:lnTo>
                  <a:pt x="5" y="22"/>
                </a:lnTo>
                <a:lnTo>
                  <a:pt x="6" y="22"/>
                </a:lnTo>
                <a:lnTo>
                  <a:pt x="5" y="21"/>
                </a:lnTo>
                <a:lnTo>
                  <a:pt x="5" y="19"/>
                </a:lnTo>
                <a:lnTo>
                  <a:pt x="5" y="18"/>
                </a:lnTo>
                <a:lnTo>
                  <a:pt x="4" y="18"/>
                </a:lnTo>
                <a:lnTo>
                  <a:pt x="3" y="18"/>
                </a:lnTo>
                <a:lnTo>
                  <a:pt x="2" y="17"/>
                </a:lnTo>
                <a:lnTo>
                  <a:pt x="0" y="16"/>
                </a:lnTo>
                <a:lnTo>
                  <a:pt x="2" y="16"/>
                </a:lnTo>
                <a:lnTo>
                  <a:pt x="3" y="16"/>
                </a:lnTo>
                <a:lnTo>
                  <a:pt x="3" y="15"/>
                </a:lnTo>
                <a:lnTo>
                  <a:pt x="4" y="15"/>
                </a:lnTo>
                <a:lnTo>
                  <a:pt x="4" y="14"/>
                </a:lnTo>
                <a:lnTo>
                  <a:pt x="5" y="14"/>
                </a:lnTo>
                <a:lnTo>
                  <a:pt x="6" y="13"/>
                </a:lnTo>
                <a:lnTo>
                  <a:pt x="7" y="13"/>
                </a:lnTo>
                <a:lnTo>
                  <a:pt x="8" y="13"/>
                </a:lnTo>
                <a:lnTo>
                  <a:pt x="10" y="13"/>
                </a:lnTo>
                <a:lnTo>
                  <a:pt x="11" y="13"/>
                </a:lnTo>
                <a:lnTo>
                  <a:pt x="12" y="13"/>
                </a:lnTo>
                <a:lnTo>
                  <a:pt x="12" y="11"/>
                </a:lnTo>
                <a:lnTo>
                  <a:pt x="13" y="11"/>
                </a:lnTo>
                <a:lnTo>
                  <a:pt x="14" y="11"/>
                </a:lnTo>
                <a:lnTo>
                  <a:pt x="14" y="13"/>
                </a:lnTo>
                <a:lnTo>
                  <a:pt x="15" y="11"/>
                </a:lnTo>
                <a:lnTo>
                  <a:pt x="15" y="10"/>
                </a:lnTo>
                <a:lnTo>
                  <a:pt x="15" y="8"/>
                </a:lnTo>
                <a:lnTo>
                  <a:pt x="15" y="7"/>
                </a:lnTo>
                <a:lnTo>
                  <a:pt x="15" y="6"/>
                </a:lnTo>
                <a:lnTo>
                  <a:pt x="16" y="6"/>
                </a:lnTo>
                <a:lnTo>
                  <a:pt x="18" y="6"/>
                </a:lnTo>
                <a:lnTo>
                  <a:pt x="18" y="7"/>
                </a:lnTo>
                <a:lnTo>
                  <a:pt x="19" y="8"/>
                </a:lnTo>
                <a:lnTo>
                  <a:pt x="19" y="9"/>
                </a:lnTo>
                <a:lnTo>
                  <a:pt x="20" y="9"/>
                </a:lnTo>
                <a:lnTo>
                  <a:pt x="20" y="10"/>
                </a:lnTo>
                <a:lnTo>
                  <a:pt x="21" y="10"/>
                </a:lnTo>
                <a:lnTo>
                  <a:pt x="22" y="11"/>
                </a:lnTo>
                <a:lnTo>
                  <a:pt x="23" y="11"/>
                </a:lnTo>
                <a:lnTo>
                  <a:pt x="24" y="10"/>
                </a:lnTo>
                <a:lnTo>
                  <a:pt x="26" y="10"/>
                </a:lnTo>
                <a:lnTo>
                  <a:pt x="27" y="9"/>
                </a:lnTo>
                <a:lnTo>
                  <a:pt x="27" y="8"/>
                </a:lnTo>
                <a:lnTo>
                  <a:pt x="28" y="8"/>
                </a:lnTo>
                <a:lnTo>
                  <a:pt x="29" y="8"/>
                </a:lnTo>
                <a:lnTo>
                  <a:pt x="29" y="7"/>
                </a:lnTo>
                <a:lnTo>
                  <a:pt x="30" y="7"/>
                </a:lnTo>
                <a:lnTo>
                  <a:pt x="31" y="8"/>
                </a:lnTo>
                <a:lnTo>
                  <a:pt x="32" y="8"/>
                </a:lnTo>
                <a:lnTo>
                  <a:pt x="34" y="8"/>
                </a:lnTo>
                <a:lnTo>
                  <a:pt x="35" y="8"/>
                </a:lnTo>
                <a:lnTo>
                  <a:pt x="36" y="8"/>
                </a:lnTo>
                <a:lnTo>
                  <a:pt x="37" y="7"/>
                </a:lnTo>
                <a:lnTo>
                  <a:pt x="38" y="7"/>
                </a:lnTo>
                <a:lnTo>
                  <a:pt x="38" y="6"/>
                </a:lnTo>
                <a:lnTo>
                  <a:pt x="39" y="5"/>
                </a:lnTo>
                <a:lnTo>
                  <a:pt x="39" y="3"/>
                </a:lnTo>
                <a:lnTo>
                  <a:pt x="39" y="2"/>
                </a:lnTo>
                <a:lnTo>
                  <a:pt x="40" y="2"/>
                </a:lnTo>
                <a:lnTo>
                  <a:pt x="40" y="1"/>
                </a:lnTo>
                <a:lnTo>
                  <a:pt x="42" y="1"/>
                </a:lnTo>
                <a:lnTo>
                  <a:pt x="42" y="0"/>
                </a:lnTo>
                <a:lnTo>
                  <a:pt x="43" y="0"/>
                </a:lnTo>
                <a:lnTo>
                  <a:pt x="45" y="0"/>
                </a:lnTo>
                <a:lnTo>
                  <a:pt x="45" y="1"/>
                </a:lnTo>
                <a:lnTo>
                  <a:pt x="46" y="1"/>
                </a:lnTo>
                <a:lnTo>
                  <a:pt x="47" y="1"/>
                </a:lnTo>
                <a:lnTo>
                  <a:pt x="48" y="2"/>
                </a:lnTo>
                <a:lnTo>
                  <a:pt x="48" y="3"/>
                </a:lnTo>
                <a:lnTo>
                  <a:pt x="48" y="6"/>
                </a:lnTo>
                <a:lnTo>
                  <a:pt x="50" y="7"/>
                </a:lnTo>
                <a:lnTo>
                  <a:pt x="51" y="7"/>
                </a:lnTo>
                <a:lnTo>
                  <a:pt x="52" y="7"/>
                </a:lnTo>
                <a:lnTo>
                  <a:pt x="54" y="7"/>
                </a:lnTo>
                <a:lnTo>
                  <a:pt x="55" y="7"/>
                </a:lnTo>
                <a:lnTo>
                  <a:pt x="56" y="8"/>
                </a:lnTo>
                <a:lnTo>
                  <a:pt x="58" y="8"/>
                </a:lnTo>
                <a:lnTo>
                  <a:pt x="58" y="7"/>
                </a:lnTo>
                <a:lnTo>
                  <a:pt x="59" y="6"/>
                </a:lnTo>
                <a:lnTo>
                  <a:pt x="59" y="5"/>
                </a:lnTo>
                <a:lnTo>
                  <a:pt x="58" y="3"/>
                </a:lnTo>
                <a:lnTo>
                  <a:pt x="59" y="2"/>
                </a:lnTo>
                <a:lnTo>
                  <a:pt x="59" y="1"/>
                </a:lnTo>
                <a:lnTo>
                  <a:pt x="60" y="0"/>
                </a:lnTo>
                <a:lnTo>
                  <a:pt x="61" y="0"/>
                </a:lnTo>
                <a:lnTo>
                  <a:pt x="64" y="0"/>
                </a:lnTo>
                <a:lnTo>
                  <a:pt x="77" y="0"/>
                </a:lnTo>
                <a:lnTo>
                  <a:pt x="78" y="0"/>
                </a:lnTo>
                <a:lnTo>
                  <a:pt x="80" y="0"/>
                </a:lnTo>
                <a:lnTo>
                  <a:pt x="84" y="0"/>
                </a:lnTo>
                <a:lnTo>
                  <a:pt x="85" y="0"/>
                </a:lnTo>
                <a:lnTo>
                  <a:pt x="88" y="0"/>
                </a:lnTo>
                <a:lnTo>
                  <a:pt x="90" y="0"/>
                </a:lnTo>
                <a:lnTo>
                  <a:pt x="91" y="0"/>
                </a:lnTo>
                <a:lnTo>
                  <a:pt x="95" y="0"/>
                </a:lnTo>
                <a:lnTo>
                  <a:pt x="98" y="0"/>
                </a:lnTo>
                <a:lnTo>
                  <a:pt x="110" y="0"/>
                </a:lnTo>
                <a:close/>
              </a:path>
            </a:pathLst>
          </a:custGeom>
          <a:solidFill>
            <a:srgbClr val="CC0066"/>
          </a:solidFill>
          <a:ln w="3175">
            <a:solidFill>
              <a:schemeClr val="tx1">
                <a:lumMod val="95000"/>
                <a:lumOff val="5000"/>
              </a:schemeClr>
            </a:solidFill>
            <a:prstDash val="solid"/>
            <a:round/>
            <a:headEnd/>
            <a:tailEnd/>
          </a:ln>
        </p:spPr>
        <p:txBody>
          <a:bodyPr/>
          <a:lstStyle/>
          <a:p>
            <a:endParaRPr lang="en-US" dirty="0"/>
          </a:p>
        </p:txBody>
      </p:sp>
      <p:sp>
        <p:nvSpPr>
          <p:cNvPr id="168" name="Freeform 187"/>
          <p:cNvSpPr>
            <a:spLocks/>
          </p:cNvSpPr>
          <p:nvPr/>
        </p:nvSpPr>
        <p:spPr bwMode="auto">
          <a:xfrm>
            <a:off x="4111333" y="5099717"/>
            <a:ext cx="399545" cy="475019"/>
          </a:xfrm>
          <a:custGeom>
            <a:avLst/>
            <a:gdLst>
              <a:gd name="T0" fmla="*/ 16 w 154"/>
              <a:gd name="T1" fmla="*/ 1 h 216"/>
              <a:gd name="T2" fmla="*/ 37 w 154"/>
              <a:gd name="T3" fmla="*/ 1 h 216"/>
              <a:gd name="T4" fmla="*/ 42 w 154"/>
              <a:gd name="T5" fmla="*/ 1 h 216"/>
              <a:gd name="T6" fmla="*/ 51 w 154"/>
              <a:gd name="T7" fmla="*/ 1 h 216"/>
              <a:gd name="T8" fmla="*/ 67 w 154"/>
              <a:gd name="T9" fmla="*/ 1 h 216"/>
              <a:gd name="T10" fmla="*/ 93 w 154"/>
              <a:gd name="T11" fmla="*/ 1 h 216"/>
              <a:gd name="T12" fmla="*/ 105 w 154"/>
              <a:gd name="T13" fmla="*/ 1 h 216"/>
              <a:gd name="T14" fmla="*/ 119 w 154"/>
              <a:gd name="T15" fmla="*/ 1 h 216"/>
              <a:gd name="T16" fmla="*/ 137 w 154"/>
              <a:gd name="T17" fmla="*/ 1 h 216"/>
              <a:gd name="T18" fmla="*/ 154 w 154"/>
              <a:gd name="T19" fmla="*/ 9 h 216"/>
              <a:gd name="T20" fmla="*/ 154 w 154"/>
              <a:gd name="T21" fmla="*/ 22 h 216"/>
              <a:gd name="T22" fmla="*/ 154 w 154"/>
              <a:gd name="T23" fmla="*/ 44 h 216"/>
              <a:gd name="T24" fmla="*/ 154 w 154"/>
              <a:gd name="T25" fmla="*/ 60 h 216"/>
              <a:gd name="T26" fmla="*/ 153 w 154"/>
              <a:gd name="T27" fmla="*/ 63 h 216"/>
              <a:gd name="T28" fmla="*/ 154 w 154"/>
              <a:gd name="T29" fmla="*/ 74 h 216"/>
              <a:gd name="T30" fmla="*/ 153 w 154"/>
              <a:gd name="T31" fmla="*/ 109 h 216"/>
              <a:gd name="T32" fmla="*/ 153 w 154"/>
              <a:gd name="T33" fmla="*/ 127 h 216"/>
              <a:gd name="T34" fmla="*/ 153 w 154"/>
              <a:gd name="T35" fmla="*/ 144 h 216"/>
              <a:gd name="T36" fmla="*/ 153 w 154"/>
              <a:gd name="T37" fmla="*/ 153 h 216"/>
              <a:gd name="T38" fmla="*/ 153 w 154"/>
              <a:gd name="T39" fmla="*/ 172 h 216"/>
              <a:gd name="T40" fmla="*/ 153 w 154"/>
              <a:gd name="T41" fmla="*/ 196 h 216"/>
              <a:gd name="T42" fmla="*/ 147 w 154"/>
              <a:gd name="T43" fmla="*/ 216 h 216"/>
              <a:gd name="T44" fmla="*/ 131 w 154"/>
              <a:gd name="T45" fmla="*/ 216 h 216"/>
              <a:gd name="T46" fmla="*/ 124 w 154"/>
              <a:gd name="T47" fmla="*/ 216 h 216"/>
              <a:gd name="T48" fmla="*/ 107 w 154"/>
              <a:gd name="T49" fmla="*/ 216 h 216"/>
              <a:gd name="T50" fmla="*/ 94 w 154"/>
              <a:gd name="T51" fmla="*/ 216 h 216"/>
              <a:gd name="T52" fmla="*/ 89 w 154"/>
              <a:gd name="T53" fmla="*/ 216 h 216"/>
              <a:gd name="T54" fmla="*/ 79 w 154"/>
              <a:gd name="T55" fmla="*/ 216 h 216"/>
              <a:gd name="T56" fmla="*/ 71 w 154"/>
              <a:gd name="T57" fmla="*/ 216 h 216"/>
              <a:gd name="T58" fmla="*/ 65 w 154"/>
              <a:gd name="T59" fmla="*/ 216 h 216"/>
              <a:gd name="T60" fmla="*/ 59 w 154"/>
              <a:gd name="T61" fmla="*/ 216 h 216"/>
              <a:gd name="T62" fmla="*/ 55 w 154"/>
              <a:gd name="T63" fmla="*/ 216 h 216"/>
              <a:gd name="T64" fmla="*/ 49 w 154"/>
              <a:gd name="T65" fmla="*/ 216 h 216"/>
              <a:gd name="T66" fmla="*/ 45 w 154"/>
              <a:gd name="T67" fmla="*/ 216 h 216"/>
              <a:gd name="T68" fmla="*/ 41 w 154"/>
              <a:gd name="T69" fmla="*/ 216 h 216"/>
              <a:gd name="T70" fmla="*/ 37 w 154"/>
              <a:gd name="T71" fmla="*/ 216 h 216"/>
              <a:gd name="T72" fmla="*/ 33 w 154"/>
              <a:gd name="T73" fmla="*/ 216 h 216"/>
              <a:gd name="T74" fmla="*/ 22 w 154"/>
              <a:gd name="T75" fmla="*/ 216 h 216"/>
              <a:gd name="T76" fmla="*/ 13 w 154"/>
              <a:gd name="T77" fmla="*/ 215 h 216"/>
              <a:gd name="T78" fmla="*/ 8 w 154"/>
              <a:gd name="T79" fmla="*/ 215 h 216"/>
              <a:gd name="T80" fmla="*/ 0 w 154"/>
              <a:gd name="T81" fmla="*/ 209 h 216"/>
              <a:gd name="T82" fmla="*/ 0 w 154"/>
              <a:gd name="T83" fmla="*/ 192 h 216"/>
              <a:gd name="T84" fmla="*/ 0 w 154"/>
              <a:gd name="T85" fmla="*/ 170 h 216"/>
              <a:gd name="T86" fmla="*/ 0 w 154"/>
              <a:gd name="T87" fmla="*/ 166 h 216"/>
              <a:gd name="T88" fmla="*/ 0 w 154"/>
              <a:gd name="T89" fmla="*/ 150 h 216"/>
              <a:gd name="T90" fmla="*/ 0 w 154"/>
              <a:gd name="T91" fmla="*/ 137 h 216"/>
              <a:gd name="T92" fmla="*/ 0 w 154"/>
              <a:gd name="T93" fmla="*/ 133 h 216"/>
              <a:gd name="T94" fmla="*/ 0 w 154"/>
              <a:gd name="T95" fmla="*/ 126 h 216"/>
              <a:gd name="T96" fmla="*/ 0 w 154"/>
              <a:gd name="T97" fmla="*/ 112 h 216"/>
              <a:gd name="T98" fmla="*/ 0 w 154"/>
              <a:gd name="T99" fmla="*/ 101 h 216"/>
              <a:gd name="T100" fmla="*/ 2 w 154"/>
              <a:gd name="T101" fmla="*/ 92 h 216"/>
              <a:gd name="T102" fmla="*/ 2 w 154"/>
              <a:gd name="T103" fmla="*/ 84 h 216"/>
              <a:gd name="T104" fmla="*/ 2 w 154"/>
              <a:gd name="T105" fmla="*/ 79 h 216"/>
              <a:gd name="T106" fmla="*/ 2 w 154"/>
              <a:gd name="T107" fmla="*/ 70 h 216"/>
              <a:gd name="T108" fmla="*/ 2 w 154"/>
              <a:gd name="T109" fmla="*/ 57 h 216"/>
              <a:gd name="T110" fmla="*/ 2 w 154"/>
              <a:gd name="T111" fmla="*/ 49 h 216"/>
              <a:gd name="T112" fmla="*/ 2 w 154"/>
              <a:gd name="T113" fmla="*/ 29 h 216"/>
              <a:gd name="T114" fmla="*/ 2 w 154"/>
              <a:gd name="T115" fmla="*/ 15 h 21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54" h="216">
                <a:moveTo>
                  <a:pt x="2" y="0"/>
                </a:moveTo>
                <a:lnTo>
                  <a:pt x="6" y="0"/>
                </a:lnTo>
                <a:lnTo>
                  <a:pt x="10" y="0"/>
                </a:lnTo>
                <a:lnTo>
                  <a:pt x="13" y="0"/>
                </a:lnTo>
                <a:lnTo>
                  <a:pt x="16" y="1"/>
                </a:lnTo>
                <a:lnTo>
                  <a:pt x="20" y="1"/>
                </a:lnTo>
                <a:lnTo>
                  <a:pt x="21" y="1"/>
                </a:lnTo>
                <a:lnTo>
                  <a:pt x="23" y="1"/>
                </a:lnTo>
                <a:lnTo>
                  <a:pt x="27" y="1"/>
                </a:lnTo>
                <a:lnTo>
                  <a:pt x="29" y="1"/>
                </a:lnTo>
                <a:lnTo>
                  <a:pt x="37" y="1"/>
                </a:lnTo>
                <a:lnTo>
                  <a:pt x="38" y="1"/>
                </a:lnTo>
                <a:lnTo>
                  <a:pt x="39" y="1"/>
                </a:lnTo>
                <a:lnTo>
                  <a:pt x="41" y="1"/>
                </a:lnTo>
                <a:lnTo>
                  <a:pt x="42" y="1"/>
                </a:lnTo>
                <a:lnTo>
                  <a:pt x="43" y="1"/>
                </a:lnTo>
                <a:lnTo>
                  <a:pt x="47" y="1"/>
                </a:lnTo>
                <a:lnTo>
                  <a:pt x="49" y="1"/>
                </a:lnTo>
                <a:lnTo>
                  <a:pt x="50" y="1"/>
                </a:lnTo>
                <a:lnTo>
                  <a:pt x="51" y="1"/>
                </a:lnTo>
                <a:lnTo>
                  <a:pt x="52" y="1"/>
                </a:lnTo>
                <a:lnTo>
                  <a:pt x="55" y="1"/>
                </a:lnTo>
                <a:lnTo>
                  <a:pt x="58" y="1"/>
                </a:lnTo>
                <a:lnTo>
                  <a:pt x="61" y="1"/>
                </a:lnTo>
                <a:lnTo>
                  <a:pt x="66" y="1"/>
                </a:lnTo>
                <a:lnTo>
                  <a:pt x="67" y="1"/>
                </a:lnTo>
                <a:lnTo>
                  <a:pt x="70" y="1"/>
                </a:lnTo>
                <a:lnTo>
                  <a:pt x="71" y="1"/>
                </a:lnTo>
                <a:lnTo>
                  <a:pt x="75" y="1"/>
                </a:lnTo>
                <a:lnTo>
                  <a:pt x="81" y="1"/>
                </a:lnTo>
                <a:lnTo>
                  <a:pt x="87" y="1"/>
                </a:lnTo>
                <a:lnTo>
                  <a:pt x="93" y="1"/>
                </a:lnTo>
                <a:lnTo>
                  <a:pt x="95" y="1"/>
                </a:lnTo>
                <a:lnTo>
                  <a:pt x="99" y="1"/>
                </a:lnTo>
                <a:lnTo>
                  <a:pt x="100" y="1"/>
                </a:lnTo>
                <a:lnTo>
                  <a:pt x="101" y="1"/>
                </a:lnTo>
                <a:lnTo>
                  <a:pt x="102" y="1"/>
                </a:lnTo>
                <a:lnTo>
                  <a:pt x="105" y="1"/>
                </a:lnTo>
                <a:lnTo>
                  <a:pt x="108" y="1"/>
                </a:lnTo>
                <a:lnTo>
                  <a:pt x="109" y="1"/>
                </a:lnTo>
                <a:lnTo>
                  <a:pt x="110" y="1"/>
                </a:lnTo>
                <a:lnTo>
                  <a:pt x="119" y="1"/>
                </a:lnTo>
                <a:lnTo>
                  <a:pt x="123" y="1"/>
                </a:lnTo>
                <a:lnTo>
                  <a:pt x="130" y="1"/>
                </a:lnTo>
                <a:lnTo>
                  <a:pt x="131" y="1"/>
                </a:lnTo>
                <a:lnTo>
                  <a:pt x="137" y="1"/>
                </a:lnTo>
                <a:lnTo>
                  <a:pt x="145" y="1"/>
                </a:lnTo>
                <a:lnTo>
                  <a:pt x="149" y="1"/>
                </a:lnTo>
                <a:lnTo>
                  <a:pt x="154" y="1"/>
                </a:lnTo>
                <a:lnTo>
                  <a:pt x="154" y="2"/>
                </a:lnTo>
                <a:lnTo>
                  <a:pt x="154" y="6"/>
                </a:lnTo>
                <a:lnTo>
                  <a:pt x="154" y="9"/>
                </a:lnTo>
                <a:lnTo>
                  <a:pt x="154" y="15"/>
                </a:lnTo>
                <a:lnTo>
                  <a:pt x="154" y="18"/>
                </a:lnTo>
                <a:lnTo>
                  <a:pt x="154" y="22"/>
                </a:lnTo>
                <a:lnTo>
                  <a:pt x="154" y="23"/>
                </a:lnTo>
                <a:lnTo>
                  <a:pt x="154" y="30"/>
                </a:lnTo>
                <a:lnTo>
                  <a:pt x="154" y="36"/>
                </a:lnTo>
                <a:lnTo>
                  <a:pt x="154" y="40"/>
                </a:lnTo>
                <a:lnTo>
                  <a:pt x="154" y="44"/>
                </a:lnTo>
                <a:lnTo>
                  <a:pt x="154" y="47"/>
                </a:lnTo>
                <a:lnTo>
                  <a:pt x="154" y="49"/>
                </a:lnTo>
                <a:lnTo>
                  <a:pt x="154" y="52"/>
                </a:lnTo>
                <a:lnTo>
                  <a:pt x="154" y="55"/>
                </a:lnTo>
                <a:lnTo>
                  <a:pt x="154" y="57"/>
                </a:lnTo>
                <a:lnTo>
                  <a:pt x="154" y="60"/>
                </a:lnTo>
                <a:lnTo>
                  <a:pt x="154" y="62"/>
                </a:lnTo>
                <a:lnTo>
                  <a:pt x="153" y="63"/>
                </a:lnTo>
                <a:lnTo>
                  <a:pt x="153" y="64"/>
                </a:lnTo>
                <a:lnTo>
                  <a:pt x="153" y="66"/>
                </a:lnTo>
                <a:lnTo>
                  <a:pt x="153" y="71"/>
                </a:lnTo>
                <a:lnTo>
                  <a:pt x="154" y="73"/>
                </a:lnTo>
                <a:lnTo>
                  <a:pt x="154" y="74"/>
                </a:lnTo>
                <a:lnTo>
                  <a:pt x="154" y="77"/>
                </a:lnTo>
                <a:lnTo>
                  <a:pt x="154" y="79"/>
                </a:lnTo>
                <a:lnTo>
                  <a:pt x="153" y="89"/>
                </a:lnTo>
                <a:lnTo>
                  <a:pt x="153" y="93"/>
                </a:lnTo>
                <a:lnTo>
                  <a:pt x="153" y="106"/>
                </a:lnTo>
                <a:lnTo>
                  <a:pt x="153" y="109"/>
                </a:lnTo>
                <a:lnTo>
                  <a:pt x="153" y="113"/>
                </a:lnTo>
                <a:lnTo>
                  <a:pt x="153" y="114"/>
                </a:lnTo>
                <a:lnTo>
                  <a:pt x="153" y="125"/>
                </a:lnTo>
                <a:lnTo>
                  <a:pt x="153" y="127"/>
                </a:lnTo>
                <a:lnTo>
                  <a:pt x="153" y="129"/>
                </a:lnTo>
                <a:lnTo>
                  <a:pt x="153" y="132"/>
                </a:lnTo>
                <a:lnTo>
                  <a:pt x="153" y="136"/>
                </a:lnTo>
                <a:lnTo>
                  <a:pt x="153" y="140"/>
                </a:lnTo>
                <a:lnTo>
                  <a:pt x="153" y="144"/>
                </a:lnTo>
                <a:lnTo>
                  <a:pt x="153" y="145"/>
                </a:lnTo>
                <a:lnTo>
                  <a:pt x="153" y="146"/>
                </a:lnTo>
                <a:lnTo>
                  <a:pt x="153" y="149"/>
                </a:lnTo>
                <a:lnTo>
                  <a:pt x="153" y="153"/>
                </a:lnTo>
                <a:lnTo>
                  <a:pt x="153" y="158"/>
                </a:lnTo>
                <a:lnTo>
                  <a:pt x="153" y="160"/>
                </a:lnTo>
                <a:lnTo>
                  <a:pt x="153" y="168"/>
                </a:lnTo>
                <a:lnTo>
                  <a:pt x="153" y="172"/>
                </a:lnTo>
                <a:lnTo>
                  <a:pt x="153" y="174"/>
                </a:lnTo>
                <a:lnTo>
                  <a:pt x="153" y="182"/>
                </a:lnTo>
                <a:lnTo>
                  <a:pt x="153" y="188"/>
                </a:lnTo>
                <a:lnTo>
                  <a:pt x="153" y="191"/>
                </a:lnTo>
                <a:lnTo>
                  <a:pt x="153" y="192"/>
                </a:lnTo>
                <a:lnTo>
                  <a:pt x="153" y="196"/>
                </a:lnTo>
                <a:lnTo>
                  <a:pt x="153" y="202"/>
                </a:lnTo>
                <a:lnTo>
                  <a:pt x="153" y="208"/>
                </a:lnTo>
                <a:lnTo>
                  <a:pt x="153" y="216"/>
                </a:lnTo>
                <a:lnTo>
                  <a:pt x="147" y="216"/>
                </a:lnTo>
                <a:lnTo>
                  <a:pt x="146" y="216"/>
                </a:lnTo>
                <a:lnTo>
                  <a:pt x="143" y="216"/>
                </a:lnTo>
                <a:lnTo>
                  <a:pt x="142" y="216"/>
                </a:lnTo>
                <a:lnTo>
                  <a:pt x="134" y="216"/>
                </a:lnTo>
                <a:lnTo>
                  <a:pt x="131" y="216"/>
                </a:lnTo>
                <a:lnTo>
                  <a:pt x="130" y="216"/>
                </a:lnTo>
                <a:lnTo>
                  <a:pt x="127" y="216"/>
                </a:lnTo>
                <a:lnTo>
                  <a:pt x="126" y="216"/>
                </a:lnTo>
                <a:lnTo>
                  <a:pt x="124" y="216"/>
                </a:lnTo>
                <a:lnTo>
                  <a:pt x="122" y="216"/>
                </a:lnTo>
                <a:lnTo>
                  <a:pt x="118" y="216"/>
                </a:lnTo>
                <a:lnTo>
                  <a:pt x="117" y="216"/>
                </a:lnTo>
                <a:lnTo>
                  <a:pt x="113" y="216"/>
                </a:lnTo>
                <a:lnTo>
                  <a:pt x="110" y="216"/>
                </a:lnTo>
                <a:lnTo>
                  <a:pt x="107" y="216"/>
                </a:lnTo>
                <a:lnTo>
                  <a:pt x="102" y="216"/>
                </a:lnTo>
                <a:lnTo>
                  <a:pt x="97" y="216"/>
                </a:lnTo>
                <a:lnTo>
                  <a:pt x="95" y="216"/>
                </a:lnTo>
                <a:lnTo>
                  <a:pt x="94" y="216"/>
                </a:lnTo>
                <a:lnTo>
                  <a:pt x="92" y="216"/>
                </a:lnTo>
                <a:lnTo>
                  <a:pt x="90" y="216"/>
                </a:lnTo>
                <a:lnTo>
                  <a:pt x="89" y="216"/>
                </a:lnTo>
                <a:lnTo>
                  <a:pt x="82" y="216"/>
                </a:lnTo>
                <a:lnTo>
                  <a:pt x="81" y="216"/>
                </a:lnTo>
                <a:lnTo>
                  <a:pt x="79" y="216"/>
                </a:lnTo>
                <a:lnTo>
                  <a:pt x="78" y="216"/>
                </a:lnTo>
                <a:lnTo>
                  <a:pt x="77" y="216"/>
                </a:lnTo>
                <a:lnTo>
                  <a:pt x="73" y="216"/>
                </a:lnTo>
                <a:lnTo>
                  <a:pt x="71" y="216"/>
                </a:lnTo>
                <a:lnTo>
                  <a:pt x="70" y="216"/>
                </a:lnTo>
                <a:lnTo>
                  <a:pt x="68" y="216"/>
                </a:lnTo>
                <a:lnTo>
                  <a:pt x="67" y="216"/>
                </a:lnTo>
                <a:lnTo>
                  <a:pt x="65" y="216"/>
                </a:lnTo>
                <a:lnTo>
                  <a:pt x="62" y="216"/>
                </a:lnTo>
                <a:lnTo>
                  <a:pt x="60" y="216"/>
                </a:lnTo>
                <a:lnTo>
                  <a:pt x="59" y="216"/>
                </a:lnTo>
                <a:lnTo>
                  <a:pt x="57" y="216"/>
                </a:lnTo>
                <a:lnTo>
                  <a:pt x="55" y="216"/>
                </a:lnTo>
                <a:lnTo>
                  <a:pt x="54" y="216"/>
                </a:lnTo>
                <a:lnTo>
                  <a:pt x="53" y="216"/>
                </a:lnTo>
                <a:lnTo>
                  <a:pt x="51" y="216"/>
                </a:lnTo>
                <a:lnTo>
                  <a:pt x="50" y="216"/>
                </a:lnTo>
                <a:lnTo>
                  <a:pt x="49" y="216"/>
                </a:lnTo>
                <a:lnTo>
                  <a:pt x="46" y="216"/>
                </a:lnTo>
                <a:lnTo>
                  <a:pt x="45" y="216"/>
                </a:lnTo>
                <a:lnTo>
                  <a:pt x="44" y="216"/>
                </a:lnTo>
                <a:lnTo>
                  <a:pt x="42" y="216"/>
                </a:lnTo>
                <a:lnTo>
                  <a:pt x="41" y="216"/>
                </a:lnTo>
                <a:lnTo>
                  <a:pt x="39" y="216"/>
                </a:lnTo>
                <a:lnTo>
                  <a:pt x="38" y="216"/>
                </a:lnTo>
                <a:lnTo>
                  <a:pt x="37" y="216"/>
                </a:lnTo>
                <a:lnTo>
                  <a:pt x="36" y="216"/>
                </a:lnTo>
                <a:lnTo>
                  <a:pt x="35" y="216"/>
                </a:lnTo>
                <a:lnTo>
                  <a:pt x="34" y="216"/>
                </a:lnTo>
                <a:lnTo>
                  <a:pt x="33" y="216"/>
                </a:lnTo>
                <a:lnTo>
                  <a:pt x="26" y="216"/>
                </a:lnTo>
                <a:lnTo>
                  <a:pt x="23" y="216"/>
                </a:lnTo>
                <a:lnTo>
                  <a:pt x="22" y="216"/>
                </a:lnTo>
                <a:lnTo>
                  <a:pt x="21" y="216"/>
                </a:lnTo>
                <a:lnTo>
                  <a:pt x="18" y="215"/>
                </a:lnTo>
                <a:lnTo>
                  <a:pt x="13" y="215"/>
                </a:lnTo>
                <a:lnTo>
                  <a:pt x="10" y="215"/>
                </a:lnTo>
                <a:lnTo>
                  <a:pt x="8" y="215"/>
                </a:lnTo>
                <a:lnTo>
                  <a:pt x="5" y="215"/>
                </a:lnTo>
                <a:lnTo>
                  <a:pt x="0" y="215"/>
                </a:lnTo>
                <a:lnTo>
                  <a:pt x="0" y="214"/>
                </a:lnTo>
                <a:lnTo>
                  <a:pt x="0" y="212"/>
                </a:lnTo>
                <a:lnTo>
                  <a:pt x="0" y="209"/>
                </a:lnTo>
                <a:lnTo>
                  <a:pt x="0" y="208"/>
                </a:lnTo>
                <a:lnTo>
                  <a:pt x="0" y="202"/>
                </a:lnTo>
                <a:lnTo>
                  <a:pt x="0" y="198"/>
                </a:lnTo>
                <a:lnTo>
                  <a:pt x="0" y="192"/>
                </a:lnTo>
                <a:lnTo>
                  <a:pt x="0" y="185"/>
                </a:lnTo>
                <a:lnTo>
                  <a:pt x="0" y="178"/>
                </a:lnTo>
                <a:lnTo>
                  <a:pt x="0" y="177"/>
                </a:lnTo>
                <a:lnTo>
                  <a:pt x="0" y="173"/>
                </a:lnTo>
                <a:lnTo>
                  <a:pt x="0" y="170"/>
                </a:lnTo>
                <a:lnTo>
                  <a:pt x="0" y="168"/>
                </a:lnTo>
                <a:lnTo>
                  <a:pt x="0" y="167"/>
                </a:lnTo>
                <a:lnTo>
                  <a:pt x="0" y="166"/>
                </a:lnTo>
                <a:lnTo>
                  <a:pt x="0" y="158"/>
                </a:lnTo>
                <a:lnTo>
                  <a:pt x="0" y="157"/>
                </a:lnTo>
                <a:lnTo>
                  <a:pt x="0" y="152"/>
                </a:lnTo>
                <a:lnTo>
                  <a:pt x="0" y="151"/>
                </a:lnTo>
                <a:lnTo>
                  <a:pt x="0" y="150"/>
                </a:lnTo>
                <a:lnTo>
                  <a:pt x="0" y="138"/>
                </a:lnTo>
                <a:lnTo>
                  <a:pt x="0" y="137"/>
                </a:lnTo>
                <a:lnTo>
                  <a:pt x="0" y="136"/>
                </a:lnTo>
                <a:lnTo>
                  <a:pt x="0" y="135"/>
                </a:lnTo>
                <a:lnTo>
                  <a:pt x="0" y="133"/>
                </a:lnTo>
                <a:lnTo>
                  <a:pt x="0" y="130"/>
                </a:lnTo>
                <a:lnTo>
                  <a:pt x="0" y="126"/>
                </a:lnTo>
                <a:lnTo>
                  <a:pt x="0" y="125"/>
                </a:lnTo>
                <a:lnTo>
                  <a:pt x="0" y="118"/>
                </a:lnTo>
                <a:lnTo>
                  <a:pt x="0" y="113"/>
                </a:lnTo>
                <a:lnTo>
                  <a:pt x="0" y="112"/>
                </a:lnTo>
                <a:lnTo>
                  <a:pt x="0" y="111"/>
                </a:lnTo>
                <a:lnTo>
                  <a:pt x="0" y="110"/>
                </a:lnTo>
                <a:lnTo>
                  <a:pt x="0" y="109"/>
                </a:lnTo>
                <a:lnTo>
                  <a:pt x="0" y="105"/>
                </a:lnTo>
                <a:lnTo>
                  <a:pt x="0" y="101"/>
                </a:lnTo>
                <a:lnTo>
                  <a:pt x="2" y="97"/>
                </a:lnTo>
                <a:lnTo>
                  <a:pt x="2" y="95"/>
                </a:lnTo>
                <a:lnTo>
                  <a:pt x="0" y="94"/>
                </a:lnTo>
                <a:lnTo>
                  <a:pt x="0" y="93"/>
                </a:lnTo>
                <a:lnTo>
                  <a:pt x="2" y="92"/>
                </a:lnTo>
                <a:lnTo>
                  <a:pt x="2" y="90"/>
                </a:lnTo>
                <a:lnTo>
                  <a:pt x="2" y="87"/>
                </a:lnTo>
                <a:lnTo>
                  <a:pt x="2" y="86"/>
                </a:lnTo>
                <a:lnTo>
                  <a:pt x="2" y="84"/>
                </a:lnTo>
                <a:lnTo>
                  <a:pt x="2" y="82"/>
                </a:lnTo>
                <a:lnTo>
                  <a:pt x="2" y="81"/>
                </a:lnTo>
                <a:lnTo>
                  <a:pt x="2" y="79"/>
                </a:lnTo>
                <a:lnTo>
                  <a:pt x="2" y="78"/>
                </a:lnTo>
                <a:lnTo>
                  <a:pt x="2" y="77"/>
                </a:lnTo>
                <a:lnTo>
                  <a:pt x="2" y="74"/>
                </a:lnTo>
                <a:lnTo>
                  <a:pt x="2" y="72"/>
                </a:lnTo>
                <a:lnTo>
                  <a:pt x="2" y="70"/>
                </a:lnTo>
                <a:lnTo>
                  <a:pt x="2" y="69"/>
                </a:lnTo>
                <a:lnTo>
                  <a:pt x="2" y="65"/>
                </a:lnTo>
                <a:lnTo>
                  <a:pt x="2" y="63"/>
                </a:lnTo>
                <a:lnTo>
                  <a:pt x="2" y="62"/>
                </a:lnTo>
                <a:lnTo>
                  <a:pt x="2" y="57"/>
                </a:lnTo>
                <a:lnTo>
                  <a:pt x="2" y="54"/>
                </a:lnTo>
                <a:lnTo>
                  <a:pt x="2" y="53"/>
                </a:lnTo>
                <a:lnTo>
                  <a:pt x="2" y="50"/>
                </a:lnTo>
                <a:lnTo>
                  <a:pt x="2" y="49"/>
                </a:lnTo>
                <a:lnTo>
                  <a:pt x="2" y="46"/>
                </a:lnTo>
                <a:lnTo>
                  <a:pt x="2" y="45"/>
                </a:lnTo>
                <a:lnTo>
                  <a:pt x="2" y="37"/>
                </a:lnTo>
                <a:lnTo>
                  <a:pt x="2" y="32"/>
                </a:lnTo>
                <a:lnTo>
                  <a:pt x="2" y="29"/>
                </a:lnTo>
                <a:lnTo>
                  <a:pt x="2" y="25"/>
                </a:lnTo>
                <a:lnTo>
                  <a:pt x="2" y="21"/>
                </a:lnTo>
                <a:lnTo>
                  <a:pt x="2" y="17"/>
                </a:lnTo>
                <a:lnTo>
                  <a:pt x="2" y="16"/>
                </a:lnTo>
                <a:lnTo>
                  <a:pt x="2" y="15"/>
                </a:lnTo>
                <a:lnTo>
                  <a:pt x="2" y="9"/>
                </a:lnTo>
                <a:lnTo>
                  <a:pt x="2" y="2"/>
                </a:lnTo>
                <a:lnTo>
                  <a:pt x="2" y="0"/>
                </a:lnTo>
                <a:close/>
              </a:path>
            </a:pathLst>
          </a:custGeom>
          <a:solidFill>
            <a:srgbClr val="CC0066"/>
          </a:solidFill>
          <a:ln w="3175">
            <a:solidFill>
              <a:schemeClr val="tx1">
                <a:lumMod val="95000"/>
                <a:lumOff val="5000"/>
              </a:schemeClr>
            </a:solidFill>
            <a:prstDash val="solid"/>
            <a:round/>
            <a:headEnd/>
            <a:tailEnd/>
          </a:ln>
        </p:spPr>
        <p:txBody>
          <a:bodyPr/>
          <a:lstStyle/>
          <a:p>
            <a:endParaRPr lang="en-US" dirty="0"/>
          </a:p>
        </p:txBody>
      </p:sp>
      <p:sp>
        <p:nvSpPr>
          <p:cNvPr id="169" name="Freeform 188"/>
          <p:cNvSpPr>
            <a:spLocks/>
          </p:cNvSpPr>
          <p:nvPr/>
        </p:nvSpPr>
        <p:spPr bwMode="auto">
          <a:xfrm>
            <a:off x="4510878" y="5101916"/>
            <a:ext cx="583750" cy="472820"/>
          </a:xfrm>
          <a:custGeom>
            <a:avLst/>
            <a:gdLst>
              <a:gd name="T0" fmla="*/ 83 w 225"/>
              <a:gd name="T1" fmla="*/ 5 h 215"/>
              <a:gd name="T2" fmla="*/ 84 w 225"/>
              <a:gd name="T3" fmla="*/ 5 h 215"/>
              <a:gd name="T4" fmla="*/ 90 w 225"/>
              <a:gd name="T5" fmla="*/ 9 h 215"/>
              <a:gd name="T6" fmla="*/ 101 w 225"/>
              <a:gd name="T7" fmla="*/ 14 h 215"/>
              <a:gd name="T8" fmla="*/ 112 w 225"/>
              <a:gd name="T9" fmla="*/ 12 h 215"/>
              <a:gd name="T10" fmla="*/ 116 w 225"/>
              <a:gd name="T11" fmla="*/ 9 h 215"/>
              <a:gd name="T12" fmla="*/ 116 w 225"/>
              <a:gd name="T13" fmla="*/ 24 h 215"/>
              <a:gd name="T14" fmla="*/ 116 w 225"/>
              <a:gd name="T15" fmla="*/ 37 h 215"/>
              <a:gd name="T16" fmla="*/ 116 w 225"/>
              <a:gd name="T17" fmla="*/ 49 h 215"/>
              <a:gd name="T18" fmla="*/ 116 w 225"/>
              <a:gd name="T19" fmla="*/ 60 h 215"/>
              <a:gd name="T20" fmla="*/ 116 w 225"/>
              <a:gd name="T21" fmla="*/ 68 h 215"/>
              <a:gd name="T22" fmla="*/ 121 w 225"/>
              <a:gd name="T23" fmla="*/ 78 h 215"/>
              <a:gd name="T24" fmla="*/ 121 w 225"/>
              <a:gd name="T25" fmla="*/ 93 h 215"/>
              <a:gd name="T26" fmla="*/ 121 w 225"/>
              <a:gd name="T27" fmla="*/ 104 h 215"/>
              <a:gd name="T28" fmla="*/ 130 w 225"/>
              <a:gd name="T29" fmla="*/ 108 h 215"/>
              <a:gd name="T30" fmla="*/ 134 w 225"/>
              <a:gd name="T31" fmla="*/ 113 h 215"/>
              <a:gd name="T32" fmla="*/ 134 w 225"/>
              <a:gd name="T33" fmla="*/ 118 h 215"/>
              <a:gd name="T34" fmla="*/ 134 w 225"/>
              <a:gd name="T35" fmla="*/ 129 h 215"/>
              <a:gd name="T36" fmla="*/ 134 w 225"/>
              <a:gd name="T37" fmla="*/ 134 h 215"/>
              <a:gd name="T38" fmla="*/ 141 w 225"/>
              <a:gd name="T39" fmla="*/ 134 h 215"/>
              <a:gd name="T40" fmla="*/ 162 w 225"/>
              <a:gd name="T41" fmla="*/ 134 h 215"/>
              <a:gd name="T42" fmla="*/ 170 w 225"/>
              <a:gd name="T43" fmla="*/ 139 h 215"/>
              <a:gd name="T44" fmla="*/ 174 w 225"/>
              <a:gd name="T45" fmla="*/ 148 h 215"/>
              <a:gd name="T46" fmla="*/ 174 w 225"/>
              <a:gd name="T47" fmla="*/ 161 h 215"/>
              <a:gd name="T48" fmla="*/ 179 w 225"/>
              <a:gd name="T49" fmla="*/ 161 h 215"/>
              <a:gd name="T50" fmla="*/ 184 w 225"/>
              <a:gd name="T51" fmla="*/ 169 h 215"/>
              <a:gd name="T52" fmla="*/ 198 w 225"/>
              <a:gd name="T53" fmla="*/ 169 h 215"/>
              <a:gd name="T54" fmla="*/ 213 w 225"/>
              <a:gd name="T55" fmla="*/ 169 h 215"/>
              <a:gd name="T56" fmla="*/ 225 w 225"/>
              <a:gd name="T57" fmla="*/ 188 h 215"/>
              <a:gd name="T58" fmla="*/ 225 w 225"/>
              <a:gd name="T59" fmla="*/ 203 h 215"/>
              <a:gd name="T60" fmla="*/ 220 w 225"/>
              <a:gd name="T61" fmla="*/ 215 h 215"/>
              <a:gd name="T62" fmla="*/ 212 w 225"/>
              <a:gd name="T63" fmla="*/ 214 h 215"/>
              <a:gd name="T64" fmla="*/ 203 w 225"/>
              <a:gd name="T65" fmla="*/ 215 h 215"/>
              <a:gd name="T66" fmla="*/ 181 w 225"/>
              <a:gd name="T67" fmla="*/ 215 h 215"/>
              <a:gd name="T68" fmla="*/ 157 w 225"/>
              <a:gd name="T69" fmla="*/ 215 h 215"/>
              <a:gd name="T70" fmla="*/ 145 w 225"/>
              <a:gd name="T71" fmla="*/ 215 h 215"/>
              <a:gd name="T72" fmla="*/ 128 w 225"/>
              <a:gd name="T73" fmla="*/ 215 h 215"/>
              <a:gd name="T74" fmla="*/ 120 w 225"/>
              <a:gd name="T75" fmla="*/ 215 h 215"/>
              <a:gd name="T76" fmla="*/ 99 w 225"/>
              <a:gd name="T77" fmla="*/ 215 h 215"/>
              <a:gd name="T78" fmla="*/ 76 w 225"/>
              <a:gd name="T79" fmla="*/ 215 h 215"/>
              <a:gd name="T80" fmla="*/ 69 w 225"/>
              <a:gd name="T81" fmla="*/ 215 h 215"/>
              <a:gd name="T82" fmla="*/ 59 w 225"/>
              <a:gd name="T83" fmla="*/ 215 h 215"/>
              <a:gd name="T84" fmla="*/ 42 w 225"/>
              <a:gd name="T85" fmla="*/ 215 h 215"/>
              <a:gd name="T86" fmla="*/ 35 w 225"/>
              <a:gd name="T87" fmla="*/ 215 h 215"/>
              <a:gd name="T88" fmla="*/ 19 w 225"/>
              <a:gd name="T89" fmla="*/ 215 h 215"/>
              <a:gd name="T90" fmla="*/ 5 w 225"/>
              <a:gd name="T91" fmla="*/ 215 h 215"/>
              <a:gd name="T92" fmla="*/ 0 w 225"/>
              <a:gd name="T93" fmla="*/ 195 h 215"/>
              <a:gd name="T94" fmla="*/ 0 w 225"/>
              <a:gd name="T95" fmla="*/ 171 h 215"/>
              <a:gd name="T96" fmla="*/ 0 w 225"/>
              <a:gd name="T97" fmla="*/ 152 h 215"/>
              <a:gd name="T98" fmla="*/ 0 w 225"/>
              <a:gd name="T99" fmla="*/ 143 h 215"/>
              <a:gd name="T100" fmla="*/ 0 w 225"/>
              <a:gd name="T101" fmla="*/ 126 h 215"/>
              <a:gd name="T102" fmla="*/ 0 w 225"/>
              <a:gd name="T103" fmla="*/ 108 h 215"/>
              <a:gd name="T104" fmla="*/ 1 w 225"/>
              <a:gd name="T105" fmla="*/ 73 h 215"/>
              <a:gd name="T106" fmla="*/ 0 w 225"/>
              <a:gd name="T107" fmla="*/ 62 h 215"/>
              <a:gd name="T108" fmla="*/ 1 w 225"/>
              <a:gd name="T109" fmla="*/ 59 h 215"/>
              <a:gd name="T110" fmla="*/ 1 w 225"/>
              <a:gd name="T111" fmla="*/ 43 h 215"/>
              <a:gd name="T112" fmla="*/ 1 w 225"/>
              <a:gd name="T113" fmla="*/ 21 h 215"/>
              <a:gd name="T114" fmla="*/ 1 w 225"/>
              <a:gd name="T115" fmla="*/ 8 h 215"/>
              <a:gd name="T116" fmla="*/ 10 w 225"/>
              <a:gd name="T117" fmla="*/ 0 h 215"/>
              <a:gd name="T118" fmla="*/ 24 w 225"/>
              <a:gd name="T119" fmla="*/ 0 h 215"/>
              <a:gd name="T120" fmla="*/ 36 w 225"/>
              <a:gd name="T121" fmla="*/ 0 h 215"/>
              <a:gd name="T122" fmla="*/ 57 w 225"/>
              <a:gd name="T123" fmla="*/ 0 h 215"/>
              <a:gd name="T124" fmla="*/ 73 w 225"/>
              <a:gd name="T125" fmla="*/ 0 h 21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25" h="215">
                <a:moveTo>
                  <a:pt x="76" y="0"/>
                </a:moveTo>
                <a:lnTo>
                  <a:pt x="81" y="0"/>
                </a:lnTo>
                <a:lnTo>
                  <a:pt x="81" y="5"/>
                </a:lnTo>
                <a:lnTo>
                  <a:pt x="82" y="5"/>
                </a:lnTo>
                <a:lnTo>
                  <a:pt x="83" y="5"/>
                </a:lnTo>
                <a:lnTo>
                  <a:pt x="84" y="5"/>
                </a:lnTo>
                <a:lnTo>
                  <a:pt x="85" y="5"/>
                </a:lnTo>
                <a:lnTo>
                  <a:pt x="88" y="5"/>
                </a:lnTo>
                <a:lnTo>
                  <a:pt x="89" y="5"/>
                </a:lnTo>
                <a:lnTo>
                  <a:pt x="90" y="5"/>
                </a:lnTo>
                <a:lnTo>
                  <a:pt x="90" y="9"/>
                </a:lnTo>
                <a:lnTo>
                  <a:pt x="94" y="9"/>
                </a:lnTo>
                <a:lnTo>
                  <a:pt x="94" y="14"/>
                </a:lnTo>
                <a:lnTo>
                  <a:pt x="97" y="14"/>
                </a:lnTo>
                <a:lnTo>
                  <a:pt x="100" y="14"/>
                </a:lnTo>
                <a:lnTo>
                  <a:pt x="101" y="14"/>
                </a:lnTo>
                <a:lnTo>
                  <a:pt x="106" y="14"/>
                </a:lnTo>
                <a:lnTo>
                  <a:pt x="109" y="14"/>
                </a:lnTo>
                <a:lnTo>
                  <a:pt x="110" y="14"/>
                </a:lnTo>
                <a:lnTo>
                  <a:pt x="110" y="13"/>
                </a:lnTo>
                <a:lnTo>
                  <a:pt x="109" y="12"/>
                </a:lnTo>
                <a:lnTo>
                  <a:pt x="112" y="12"/>
                </a:lnTo>
                <a:lnTo>
                  <a:pt x="113" y="9"/>
                </a:lnTo>
                <a:lnTo>
                  <a:pt x="114" y="9"/>
                </a:lnTo>
                <a:lnTo>
                  <a:pt x="115" y="9"/>
                </a:lnTo>
                <a:lnTo>
                  <a:pt x="116" y="9"/>
                </a:lnTo>
                <a:lnTo>
                  <a:pt x="116" y="15"/>
                </a:lnTo>
                <a:lnTo>
                  <a:pt x="116" y="17"/>
                </a:lnTo>
                <a:lnTo>
                  <a:pt x="116" y="20"/>
                </a:lnTo>
                <a:lnTo>
                  <a:pt x="116" y="22"/>
                </a:lnTo>
                <a:lnTo>
                  <a:pt x="116" y="24"/>
                </a:lnTo>
                <a:lnTo>
                  <a:pt x="116" y="25"/>
                </a:lnTo>
                <a:lnTo>
                  <a:pt x="116" y="28"/>
                </a:lnTo>
                <a:lnTo>
                  <a:pt x="116" y="30"/>
                </a:lnTo>
                <a:lnTo>
                  <a:pt x="116" y="31"/>
                </a:lnTo>
                <a:lnTo>
                  <a:pt x="116" y="36"/>
                </a:lnTo>
                <a:lnTo>
                  <a:pt x="116" y="37"/>
                </a:lnTo>
                <a:lnTo>
                  <a:pt x="116" y="38"/>
                </a:lnTo>
                <a:lnTo>
                  <a:pt x="116" y="45"/>
                </a:lnTo>
                <a:lnTo>
                  <a:pt x="116" y="46"/>
                </a:lnTo>
                <a:lnTo>
                  <a:pt x="116" y="48"/>
                </a:lnTo>
                <a:lnTo>
                  <a:pt x="116" y="49"/>
                </a:lnTo>
                <a:lnTo>
                  <a:pt x="116" y="52"/>
                </a:lnTo>
                <a:lnTo>
                  <a:pt x="116" y="53"/>
                </a:lnTo>
                <a:lnTo>
                  <a:pt x="116" y="57"/>
                </a:lnTo>
                <a:lnTo>
                  <a:pt x="116" y="59"/>
                </a:lnTo>
                <a:lnTo>
                  <a:pt x="116" y="60"/>
                </a:lnTo>
                <a:lnTo>
                  <a:pt x="116" y="62"/>
                </a:lnTo>
                <a:lnTo>
                  <a:pt x="116" y="64"/>
                </a:lnTo>
                <a:lnTo>
                  <a:pt x="116" y="67"/>
                </a:lnTo>
                <a:lnTo>
                  <a:pt x="116" y="68"/>
                </a:lnTo>
                <a:lnTo>
                  <a:pt x="116" y="72"/>
                </a:lnTo>
                <a:lnTo>
                  <a:pt x="120" y="72"/>
                </a:lnTo>
                <a:lnTo>
                  <a:pt x="121" y="72"/>
                </a:lnTo>
                <a:lnTo>
                  <a:pt x="121" y="77"/>
                </a:lnTo>
                <a:lnTo>
                  <a:pt x="121" y="78"/>
                </a:lnTo>
                <a:lnTo>
                  <a:pt x="121" y="80"/>
                </a:lnTo>
                <a:lnTo>
                  <a:pt x="121" y="81"/>
                </a:lnTo>
                <a:lnTo>
                  <a:pt x="121" y="85"/>
                </a:lnTo>
                <a:lnTo>
                  <a:pt x="121" y="89"/>
                </a:lnTo>
                <a:lnTo>
                  <a:pt x="121" y="93"/>
                </a:lnTo>
                <a:lnTo>
                  <a:pt x="121" y="94"/>
                </a:lnTo>
                <a:lnTo>
                  <a:pt x="121" y="95"/>
                </a:lnTo>
                <a:lnTo>
                  <a:pt x="121" y="96"/>
                </a:lnTo>
                <a:lnTo>
                  <a:pt x="121" y="99"/>
                </a:lnTo>
                <a:lnTo>
                  <a:pt x="121" y="101"/>
                </a:lnTo>
                <a:lnTo>
                  <a:pt x="121" y="104"/>
                </a:lnTo>
                <a:lnTo>
                  <a:pt x="121" y="108"/>
                </a:lnTo>
                <a:lnTo>
                  <a:pt x="122" y="108"/>
                </a:lnTo>
                <a:lnTo>
                  <a:pt x="123" y="108"/>
                </a:lnTo>
                <a:lnTo>
                  <a:pt x="125" y="108"/>
                </a:lnTo>
                <a:lnTo>
                  <a:pt x="130" y="108"/>
                </a:lnTo>
                <a:lnTo>
                  <a:pt x="131" y="108"/>
                </a:lnTo>
                <a:lnTo>
                  <a:pt x="134" y="108"/>
                </a:lnTo>
                <a:lnTo>
                  <a:pt x="134" y="111"/>
                </a:lnTo>
                <a:lnTo>
                  <a:pt x="134" y="113"/>
                </a:lnTo>
                <a:lnTo>
                  <a:pt x="134" y="116"/>
                </a:lnTo>
                <a:lnTo>
                  <a:pt x="134" y="118"/>
                </a:lnTo>
                <a:lnTo>
                  <a:pt x="134" y="123"/>
                </a:lnTo>
                <a:lnTo>
                  <a:pt x="134" y="125"/>
                </a:lnTo>
                <a:lnTo>
                  <a:pt x="134" y="126"/>
                </a:lnTo>
                <a:lnTo>
                  <a:pt x="134" y="129"/>
                </a:lnTo>
                <a:lnTo>
                  <a:pt x="134" y="132"/>
                </a:lnTo>
                <a:lnTo>
                  <a:pt x="134" y="133"/>
                </a:lnTo>
                <a:lnTo>
                  <a:pt x="134" y="134"/>
                </a:lnTo>
                <a:lnTo>
                  <a:pt x="137" y="134"/>
                </a:lnTo>
                <a:lnTo>
                  <a:pt x="138" y="134"/>
                </a:lnTo>
                <a:lnTo>
                  <a:pt x="139" y="134"/>
                </a:lnTo>
                <a:lnTo>
                  <a:pt x="141" y="134"/>
                </a:lnTo>
                <a:lnTo>
                  <a:pt x="142" y="134"/>
                </a:lnTo>
                <a:lnTo>
                  <a:pt x="146" y="134"/>
                </a:lnTo>
                <a:lnTo>
                  <a:pt x="155" y="134"/>
                </a:lnTo>
                <a:lnTo>
                  <a:pt x="157" y="134"/>
                </a:lnTo>
                <a:lnTo>
                  <a:pt x="158" y="134"/>
                </a:lnTo>
                <a:lnTo>
                  <a:pt x="162" y="134"/>
                </a:lnTo>
                <a:lnTo>
                  <a:pt x="166" y="134"/>
                </a:lnTo>
                <a:lnTo>
                  <a:pt x="170" y="134"/>
                </a:lnTo>
                <a:lnTo>
                  <a:pt x="170" y="135"/>
                </a:lnTo>
                <a:lnTo>
                  <a:pt x="170" y="136"/>
                </a:lnTo>
                <a:lnTo>
                  <a:pt x="170" y="139"/>
                </a:lnTo>
                <a:lnTo>
                  <a:pt x="170" y="143"/>
                </a:lnTo>
                <a:lnTo>
                  <a:pt x="170" y="145"/>
                </a:lnTo>
                <a:lnTo>
                  <a:pt x="170" y="148"/>
                </a:lnTo>
                <a:lnTo>
                  <a:pt x="174" y="148"/>
                </a:lnTo>
                <a:lnTo>
                  <a:pt x="174" y="153"/>
                </a:lnTo>
                <a:lnTo>
                  <a:pt x="174" y="155"/>
                </a:lnTo>
                <a:lnTo>
                  <a:pt x="174" y="158"/>
                </a:lnTo>
                <a:lnTo>
                  <a:pt x="174" y="161"/>
                </a:lnTo>
                <a:lnTo>
                  <a:pt x="176" y="161"/>
                </a:lnTo>
                <a:lnTo>
                  <a:pt x="177" y="161"/>
                </a:lnTo>
                <a:lnTo>
                  <a:pt x="179" y="161"/>
                </a:lnTo>
                <a:lnTo>
                  <a:pt x="179" y="164"/>
                </a:lnTo>
                <a:lnTo>
                  <a:pt x="179" y="166"/>
                </a:lnTo>
                <a:lnTo>
                  <a:pt x="179" y="169"/>
                </a:lnTo>
                <a:lnTo>
                  <a:pt x="182" y="169"/>
                </a:lnTo>
                <a:lnTo>
                  <a:pt x="184" y="169"/>
                </a:lnTo>
                <a:lnTo>
                  <a:pt x="187" y="169"/>
                </a:lnTo>
                <a:lnTo>
                  <a:pt x="188" y="169"/>
                </a:lnTo>
                <a:lnTo>
                  <a:pt x="192" y="169"/>
                </a:lnTo>
                <a:lnTo>
                  <a:pt x="196" y="169"/>
                </a:lnTo>
                <a:lnTo>
                  <a:pt x="197" y="169"/>
                </a:lnTo>
                <a:lnTo>
                  <a:pt x="198" y="169"/>
                </a:lnTo>
                <a:lnTo>
                  <a:pt x="200" y="169"/>
                </a:lnTo>
                <a:lnTo>
                  <a:pt x="203" y="169"/>
                </a:lnTo>
                <a:lnTo>
                  <a:pt x="208" y="169"/>
                </a:lnTo>
                <a:lnTo>
                  <a:pt x="212" y="169"/>
                </a:lnTo>
                <a:lnTo>
                  <a:pt x="213" y="169"/>
                </a:lnTo>
                <a:lnTo>
                  <a:pt x="217" y="169"/>
                </a:lnTo>
                <a:lnTo>
                  <a:pt x="225" y="169"/>
                </a:lnTo>
                <a:lnTo>
                  <a:pt x="225" y="183"/>
                </a:lnTo>
                <a:lnTo>
                  <a:pt x="225" y="187"/>
                </a:lnTo>
                <a:lnTo>
                  <a:pt x="225" y="188"/>
                </a:lnTo>
                <a:lnTo>
                  <a:pt x="225" y="190"/>
                </a:lnTo>
                <a:lnTo>
                  <a:pt x="225" y="192"/>
                </a:lnTo>
                <a:lnTo>
                  <a:pt x="225" y="197"/>
                </a:lnTo>
                <a:lnTo>
                  <a:pt x="225" y="199"/>
                </a:lnTo>
                <a:lnTo>
                  <a:pt x="225" y="203"/>
                </a:lnTo>
                <a:lnTo>
                  <a:pt x="225" y="206"/>
                </a:lnTo>
                <a:lnTo>
                  <a:pt x="225" y="208"/>
                </a:lnTo>
                <a:lnTo>
                  <a:pt x="225" y="212"/>
                </a:lnTo>
                <a:lnTo>
                  <a:pt x="225" y="215"/>
                </a:lnTo>
                <a:lnTo>
                  <a:pt x="222" y="215"/>
                </a:lnTo>
                <a:lnTo>
                  <a:pt x="220" y="215"/>
                </a:lnTo>
                <a:lnTo>
                  <a:pt x="218" y="215"/>
                </a:lnTo>
                <a:lnTo>
                  <a:pt x="216" y="215"/>
                </a:lnTo>
                <a:lnTo>
                  <a:pt x="214" y="215"/>
                </a:lnTo>
                <a:lnTo>
                  <a:pt x="213" y="215"/>
                </a:lnTo>
                <a:lnTo>
                  <a:pt x="213" y="214"/>
                </a:lnTo>
                <a:lnTo>
                  <a:pt x="212" y="214"/>
                </a:lnTo>
                <a:lnTo>
                  <a:pt x="210" y="215"/>
                </a:lnTo>
                <a:lnTo>
                  <a:pt x="205" y="215"/>
                </a:lnTo>
                <a:lnTo>
                  <a:pt x="204" y="215"/>
                </a:lnTo>
                <a:lnTo>
                  <a:pt x="203" y="215"/>
                </a:lnTo>
                <a:lnTo>
                  <a:pt x="202" y="215"/>
                </a:lnTo>
                <a:lnTo>
                  <a:pt x="197" y="215"/>
                </a:lnTo>
                <a:lnTo>
                  <a:pt x="194" y="215"/>
                </a:lnTo>
                <a:lnTo>
                  <a:pt x="192" y="215"/>
                </a:lnTo>
                <a:lnTo>
                  <a:pt x="181" y="215"/>
                </a:lnTo>
                <a:lnTo>
                  <a:pt x="178" y="215"/>
                </a:lnTo>
                <a:lnTo>
                  <a:pt x="176" y="215"/>
                </a:lnTo>
                <a:lnTo>
                  <a:pt x="169" y="215"/>
                </a:lnTo>
                <a:lnTo>
                  <a:pt x="157" y="215"/>
                </a:lnTo>
                <a:lnTo>
                  <a:pt x="153" y="215"/>
                </a:lnTo>
                <a:lnTo>
                  <a:pt x="152" y="215"/>
                </a:lnTo>
                <a:lnTo>
                  <a:pt x="150" y="215"/>
                </a:lnTo>
                <a:lnTo>
                  <a:pt x="147" y="215"/>
                </a:lnTo>
                <a:lnTo>
                  <a:pt x="145" y="215"/>
                </a:lnTo>
                <a:lnTo>
                  <a:pt x="142" y="215"/>
                </a:lnTo>
                <a:lnTo>
                  <a:pt x="138" y="215"/>
                </a:lnTo>
                <a:lnTo>
                  <a:pt x="134" y="215"/>
                </a:lnTo>
                <a:lnTo>
                  <a:pt x="132" y="215"/>
                </a:lnTo>
                <a:lnTo>
                  <a:pt x="130" y="215"/>
                </a:lnTo>
                <a:lnTo>
                  <a:pt x="128" y="215"/>
                </a:lnTo>
                <a:lnTo>
                  <a:pt x="125" y="215"/>
                </a:lnTo>
                <a:lnTo>
                  <a:pt x="124" y="215"/>
                </a:lnTo>
                <a:lnTo>
                  <a:pt x="122" y="215"/>
                </a:lnTo>
                <a:lnTo>
                  <a:pt x="121" y="215"/>
                </a:lnTo>
                <a:lnTo>
                  <a:pt x="120" y="215"/>
                </a:lnTo>
                <a:lnTo>
                  <a:pt x="118" y="215"/>
                </a:lnTo>
                <a:lnTo>
                  <a:pt x="112" y="215"/>
                </a:lnTo>
                <a:lnTo>
                  <a:pt x="110" y="215"/>
                </a:lnTo>
                <a:lnTo>
                  <a:pt x="101" y="215"/>
                </a:lnTo>
                <a:lnTo>
                  <a:pt x="99" y="215"/>
                </a:lnTo>
                <a:lnTo>
                  <a:pt x="93" y="215"/>
                </a:lnTo>
                <a:lnTo>
                  <a:pt x="91" y="215"/>
                </a:lnTo>
                <a:lnTo>
                  <a:pt x="85" y="215"/>
                </a:lnTo>
                <a:lnTo>
                  <a:pt x="81" y="215"/>
                </a:lnTo>
                <a:lnTo>
                  <a:pt x="76" y="215"/>
                </a:lnTo>
                <a:lnTo>
                  <a:pt x="74" y="215"/>
                </a:lnTo>
                <a:lnTo>
                  <a:pt x="72" y="215"/>
                </a:lnTo>
                <a:lnTo>
                  <a:pt x="70" y="215"/>
                </a:lnTo>
                <a:lnTo>
                  <a:pt x="69" y="215"/>
                </a:lnTo>
                <a:lnTo>
                  <a:pt x="68" y="215"/>
                </a:lnTo>
                <a:lnTo>
                  <a:pt x="67" y="215"/>
                </a:lnTo>
                <a:lnTo>
                  <a:pt x="65" y="215"/>
                </a:lnTo>
                <a:lnTo>
                  <a:pt x="59" y="215"/>
                </a:lnTo>
                <a:lnTo>
                  <a:pt x="51" y="215"/>
                </a:lnTo>
                <a:lnTo>
                  <a:pt x="50" y="215"/>
                </a:lnTo>
                <a:lnTo>
                  <a:pt x="43" y="215"/>
                </a:lnTo>
                <a:lnTo>
                  <a:pt x="42" y="215"/>
                </a:lnTo>
                <a:lnTo>
                  <a:pt x="41" y="215"/>
                </a:lnTo>
                <a:lnTo>
                  <a:pt x="38" y="215"/>
                </a:lnTo>
                <a:lnTo>
                  <a:pt x="35" y="215"/>
                </a:lnTo>
                <a:lnTo>
                  <a:pt x="34" y="215"/>
                </a:lnTo>
                <a:lnTo>
                  <a:pt x="29" y="215"/>
                </a:lnTo>
                <a:lnTo>
                  <a:pt x="26" y="215"/>
                </a:lnTo>
                <a:lnTo>
                  <a:pt x="19" y="215"/>
                </a:lnTo>
                <a:lnTo>
                  <a:pt x="18" y="215"/>
                </a:lnTo>
                <a:lnTo>
                  <a:pt x="17" y="215"/>
                </a:lnTo>
                <a:lnTo>
                  <a:pt x="13" y="215"/>
                </a:lnTo>
                <a:lnTo>
                  <a:pt x="6" y="215"/>
                </a:lnTo>
                <a:lnTo>
                  <a:pt x="5" y="215"/>
                </a:lnTo>
                <a:lnTo>
                  <a:pt x="0" y="215"/>
                </a:lnTo>
                <a:lnTo>
                  <a:pt x="0" y="207"/>
                </a:lnTo>
                <a:lnTo>
                  <a:pt x="0" y="201"/>
                </a:lnTo>
                <a:lnTo>
                  <a:pt x="0" y="195"/>
                </a:lnTo>
                <a:lnTo>
                  <a:pt x="0" y="191"/>
                </a:lnTo>
                <a:lnTo>
                  <a:pt x="0" y="190"/>
                </a:lnTo>
                <a:lnTo>
                  <a:pt x="0" y="187"/>
                </a:lnTo>
                <a:lnTo>
                  <a:pt x="0" y="181"/>
                </a:lnTo>
                <a:lnTo>
                  <a:pt x="0" y="173"/>
                </a:lnTo>
                <a:lnTo>
                  <a:pt x="0" y="171"/>
                </a:lnTo>
                <a:lnTo>
                  <a:pt x="0" y="167"/>
                </a:lnTo>
                <a:lnTo>
                  <a:pt x="0" y="159"/>
                </a:lnTo>
                <a:lnTo>
                  <a:pt x="0" y="157"/>
                </a:lnTo>
                <a:lnTo>
                  <a:pt x="0" y="152"/>
                </a:lnTo>
                <a:lnTo>
                  <a:pt x="0" y="148"/>
                </a:lnTo>
                <a:lnTo>
                  <a:pt x="0" y="145"/>
                </a:lnTo>
                <a:lnTo>
                  <a:pt x="0" y="144"/>
                </a:lnTo>
                <a:lnTo>
                  <a:pt x="0" y="143"/>
                </a:lnTo>
                <a:lnTo>
                  <a:pt x="0" y="139"/>
                </a:lnTo>
                <a:lnTo>
                  <a:pt x="0" y="135"/>
                </a:lnTo>
                <a:lnTo>
                  <a:pt x="0" y="131"/>
                </a:lnTo>
                <a:lnTo>
                  <a:pt x="0" y="128"/>
                </a:lnTo>
                <a:lnTo>
                  <a:pt x="0" y="126"/>
                </a:lnTo>
                <a:lnTo>
                  <a:pt x="0" y="124"/>
                </a:lnTo>
                <a:lnTo>
                  <a:pt x="0" y="113"/>
                </a:lnTo>
                <a:lnTo>
                  <a:pt x="0" y="112"/>
                </a:lnTo>
                <a:lnTo>
                  <a:pt x="0" y="108"/>
                </a:lnTo>
                <a:lnTo>
                  <a:pt x="0" y="105"/>
                </a:lnTo>
                <a:lnTo>
                  <a:pt x="0" y="92"/>
                </a:lnTo>
                <a:lnTo>
                  <a:pt x="0" y="88"/>
                </a:lnTo>
                <a:lnTo>
                  <a:pt x="1" y="78"/>
                </a:lnTo>
                <a:lnTo>
                  <a:pt x="1" y="76"/>
                </a:lnTo>
                <a:lnTo>
                  <a:pt x="1" y="73"/>
                </a:lnTo>
                <a:lnTo>
                  <a:pt x="1" y="72"/>
                </a:lnTo>
                <a:lnTo>
                  <a:pt x="0" y="70"/>
                </a:lnTo>
                <a:lnTo>
                  <a:pt x="0" y="65"/>
                </a:lnTo>
                <a:lnTo>
                  <a:pt x="0" y="63"/>
                </a:lnTo>
                <a:lnTo>
                  <a:pt x="0" y="62"/>
                </a:lnTo>
                <a:lnTo>
                  <a:pt x="1" y="61"/>
                </a:lnTo>
                <a:lnTo>
                  <a:pt x="1" y="59"/>
                </a:lnTo>
                <a:lnTo>
                  <a:pt x="1" y="56"/>
                </a:lnTo>
                <a:lnTo>
                  <a:pt x="1" y="54"/>
                </a:lnTo>
                <a:lnTo>
                  <a:pt x="1" y="51"/>
                </a:lnTo>
                <a:lnTo>
                  <a:pt x="1" y="48"/>
                </a:lnTo>
                <a:lnTo>
                  <a:pt x="1" y="46"/>
                </a:lnTo>
                <a:lnTo>
                  <a:pt x="1" y="43"/>
                </a:lnTo>
                <a:lnTo>
                  <a:pt x="1" y="39"/>
                </a:lnTo>
                <a:lnTo>
                  <a:pt x="1" y="35"/>
                </a:lnTo>
                <a:lnTo>
                  <a:pt x="1" y="29"/>
                </a:lnTo>
                <a:lnTo>
                  <a:pt x="1" y="22"/>
                </a:lnTo>
                <a:lnTo>
                  <a:pt x="1" y="21"/>
                </a:lnTo>
                <a:lnTo>
                  <a:pt x="1" y="17"/>
                </a:lnTo>
                <a:lnTo>
                  <a:pt x="1" y="14"/>
                </a:lnTo>
                <a:lnTo>
                  <a:pt x="1" y="8"/>
                </a:lnTo>
                <a:lnTo>
                  <a:pt x="1" y="5"/>
                </a:lnTo>
                <a:lnTo>
                  <a:pt x="1" y="1"/>
                </a:lnTo>
                <a:lnTo>
                  <a:pt x="1" y="0"/>
                </a:lnTo>
                <a:lnTo>
                  <a:pt x="6" y="0"/>
                </a:lnTo>
                <a:lnTo>
                  <a:pt x="9" y="0"/>
                </a:lnTo>
                <a:lnTo>
                  <a:pt x="10" y="0"/>
                </a:lnTo>
                <a:lnTo>
                  <a:pt x="17" y="0"/>
                </a:lnTo>
                <a:lnTo>
                  <a:pt x="18" y="0"/>
                </a:lnTo>
                <a:lnTo>
                  <a:pt x="19" y="0"/>
                </a:lnTo>
                <a:lnTo>
                  <a:pt x="20" y="0"/>
                </a:lnTo>
                <a:lnTo>
                  <a:pt x="24" y="0"/>
                </a:lnTo>
                <a:lnTo>
                  <a:pt x="25" y="0"/>
                </a:lnTo>
                <a:lnTo>
                  <a:pt x="27" y="0"/>
                </a:lnTo>
                <a:lnTo>
                  <a:pt x="29" y="0"/>
                </a:lnTo>
                <a:lnTo>
                  <a:pt x="32" y="0"/>
                </a:lnTo>
                <a:lnTo>
                  <a:pt x="36" y="0"/>
                </a:lnTo>
                <a:lnTo>
                  <a:pt x="38" y="0"/>
                </a:lnTo>
                <a:lnTo>
                  <a:pt x="41" y="0"/>
                </a:lnTo>
                <a:lnTo>
                  <a:pt x="50" y="0"/>
                </a:lnTo>
                <a:lnTo>
                  <a:pt x="53" y="0"/>
                </a:lnTo>
                <a:lnTo>
                  <a:pt x="54" y="0"/>
                </a:lnTo>
                <a:lnTo>
                  <a:pt x="57" y="0"/>
                </a:lnTo>
                <a:lnTo>
                  <a:pt x="60" y="0"/>
                </a:lnTo>
                <a:lnTo>
                  <a:pt x="67" y="0"/>
                </a:lnTo>
                <a:lnTo>
                  <a:pt x="72" y="0"/>
                </a:lnTo>
                <a:lnTo>
                  <a:pt x="73" y="0"/>
                </a:lnTo>
                <a:lnTo>
                  <a:pt x="74" y="0"/>
                </a:lnTo>
                <a:lnTo>
                  <a:pt x="76" y="0"/>
                </a:lnTo>
                <a:close/>
              </a:path>
            </a:pathLst>
          </a:custGeom>
          <a:solidFill>
            <a:srgbClr val="CC0066"/>
          </a:solidFill>
          <a:ln w="3175">
            <a:solidFill>
              <a:schemeClr val="tx1">
                <a:lumMod val="95000"/>
                <a:lumOff val="5000"/>
              </a:schemeClr>
            </a:solidFill>
            <a:prstDash val="solid"/>
            <a:round/>
            <a:headEnd/>
            <a:tailEnd/>
          </a:ln>
        </p:spPr>
        <p:txBody>
          <a:bodyPr/>
          <a:lstStyle/>
          <a:p>
            <a:endParaRPr lang="en-US" dirty="0"/>
          </a:p>
        </p:txBody>
      </p:sp>
      <p:sp>
        <p:nvSpPr>
          <p:cNvPr id="170" name="TextBox 169"/>
          <p:cNvSpPr txBox="1"/>
          <p:nvPr/>
        </p:nvSpPr>
        <p:spPr>
          <a:xfrm>
            <a:off x="533400" y="2855472"/>
            <a:ext cx="1905000" cy="2308324"/>
          </a:xfrm>
          <a:prstGeom prst="rect">
            <a:avLst/>
          </a:prstGeom>
          <a:noFill/>
        </p:spPr>
        <p:txBody>
          <a:bodyPr wrap="square" rtlCol="0">
            <a:spAutoFit/>
          </a:bodyPr>
          <a:lstStyle/>
          <a:p>
            <a:pPr algn="ctr"/>
            <a:r>
              <a:rPr lang="en-US" sz="2400" b="1" dirty="0" smtClean="0">
                <a:solidFill>
                  <a:srgbClr val="002060"/>
                </a:solidFill>
              </a:rPr>
              <a:t>DARK BLUE COUNTIES ARE POTENTIAL</a:t>
            </a:r>
          </a:p>
          <a:p>
            <a:pPr algn="ctr"/>
            <a:r>
              <a:rPr lang="en-US" sz="2400" b="1" dirty="0" smtClean="0">
                <a:solidFill>
                  <a:srgbClr val="002060"/>
                </a:solidFill>
              </a:rPr>
              <a:t>HOST COUNTIES</a:t>
            </a:r>
            <a:endParaRPr lang="en-US" sz="2400" b="1" dirty="0">
              <a:solidFill>
                <a:srgbClr val="002060"/>
              </a:solidFill>
            </a:endParaRPr>
          </a:p>
        </p:txBody>
      </p:sp>
      <p:sp>
        <p:nvSpPr>
          <p:cNvPr id="171" name="Freeform 129"/>
          <p:cNvSpPr>
            <a:spLocks/>
          </p:cNvSpPr>
          <p:nvPr/>
        </p:nvSpPr>
        <p:spPr bwMode="auto">
          <a:xfrm>
            <a:off x="4273486" y="1751492"/>
            <a:ext cx="474784" cy="778504"/>
          </a:xfrm>
          <a:custGeom>
            <a:avLst/>
            <a:gdLst>
              <a:gd name="T0" fmla="*/ 41 w 183"/>
              <a:gd name="T1" fmla="*/ 1 h 354"/>
              <a:gd name="T2" fmla="*/ 79 w 183"/>
              <a:gd name="T3" fmla="*/ 1 h 354"/>
              <a:gd name="T4" fmla="*/ 98 w 183"/>
              <a:gd name="T5" fmla="*/ 1 h 354"/>
              <a:gd name="T6" fmla="*/ 122 w 183"/>
              <a:gd name="T7" fmla="*/ 1 h 354"/>
              <a:gd name="T8" fmla="*/ 144 w 183"/>
              <a:gd name="T9" fmla="*/ 5 h 354"/>
              <a:gd name="T10" fmla="*/ 146 w 183"/>
              <a:gd name="T11" fmla="*/ 13 h 354"/>
              <a:gd name="T12" fmla="*/ 143 w 183"/>
              <a:gd name="T13" fmla="*/ 25 h 354"/>
              <a:gd name="T14" fmla="*/ 131 w 183"/>
              <a:gd name="T15" fmla="*/ 32 h 354"/>
              <a:gd name="T16" fmla="*/ 118 w 183"/>
              <a:gd name="T17" fmla="*/ 31 h 354"/>
              <a:gd name="T18" fmla="*/ 111 w 183"/>
              <a:gd name="T19" fmla="*/ 30 h 354"/>
              <a:gd name="T20" fmla="*/ 97 w 183"/>
              <a:gd name="T21" fmla="*/ 34 h 354"/>
              <a:gd name="T22" fmla="*/ 83 w 183"/>
              <a:gd name="T23" fmla="*/ 39 h 354"/>
              <a:gd name="T24" fmla="*/ 74 w 183"/>
              <a:gd name="T25" fmla="*/ 53 h 354"/>
              <a:gd name="T26" fmla="*/ 80 w 183"/>
              <a:gd name="T27" fmla="*/ 68 h 354"/>
              <a:gd name="T28" fmla="*/ 95 w 183"/>
              <a:gd name="T29" fmla="*/ 72 h 354"/>
              <a:gd name="T30" fmla="*/ 103 w 183"/>
              <a:gd name="T31" fmla="*/ 62 h 354"/>
              <a:gd name="T32" fmla="*/ 107 w 183"/>
              <a:gd name="T33" fmla="*/ 49 h 354"/>
              <a:gd name="T34" fmla="*/ 120 w 183"/>
              <a:gd name="T35" fmla="*/ 52 h 354"/>
              <a:gd name="T36" fmla="*/ 154 w 183"/>
              <a:gd name="T37" fmla="*/ 56 h 354"/>
              <a:gd name="T38" fmla="*/ 164 w 183"/>
              <a:gd name="T39" fmla="*/ 79 h 354"/>
              <a:gd name="T40" fmla="*/ 171 w 183"/>
              <a:gd name="T41" fmla="*/ 85 h 354"/>
              <a:gd name="T42" fmla="*/ 174 w 183"/>
              <a:gd name="T43" fmla="*/ 90 h 354"/>
              <a:gd name="T44" fmla="*/ 180 w 183"/>
              <a:gd name="T45" fmla="*/ 96 h 354"/>
              <a:gd name="T46" fmla="*/ 182 w 183"/>
              <a:gd name="T47" fmla="*/ 104 h 354"/>
              <a:gd name="T48" fmla="*/ 180 w 183"/>
              <a:gd name="T49" fmla="*/ 116 h 354"/>
              <a:gd name="T50" fmla="*/ 178 w 183"/>
              <a:gd name="T51" fmla="*/ 127 h 354"/>
              <a:gd name="T52" fmla="*/ 171 w 183"/>
              <a:gd name="T53" fmla="*/ 126 h 354"/>
              <a:gd name="T54" fmla="*/ 183 w 183"/>
              <a:gd name="T55" fmla="*/ 130 h 354"/>
              <a:gd name="T56" fmla="*/ 183 w 183"/>
              <a:gd name="T57" fmla="*/ 169 h 354"/>
              <a:gd name="T58" fmla="*/ 183 w 183"/>
              <a:gd name="T59" fmla="*/ 199 h 354"/>
              <a:gd name="T60" fmla="*/ 166 w 183"/>
              <a:gd name="T61" fmla="*/ 217 h 354"/>
              <a:gd name="T62" fmla="*/ 145 w 183"/>
              <a:gd name="T63" fmla="*/ 269 h 354"/>
              <a:gd name="T64" fmla="*/ 116 w 183"/>
              <a:gd name="T65" fmla="*/ 285 h 354"/>
              <a:gd name="T66" fmla="*/ 104 w 183"/>
              <a:gd name="T67" fmla="*/ 280 h 354"/>
              <a:gd name="T68" fmla="*/ 71 w 183"/>
              <a:gd name="T69" fmla="*/ 270 h 354"/>
              <a:gd name="T70" fmla="*/ 74 w 183"/>
              <a:gd name="T71" fmla="*/ 276 h 354"/>
              <a:gd name="T72" fmla="*/ 87 w 183"/>
              <a:gd name="T73" fmla="*/ 280 h 354"/>
              <a:gd name="T74" fmla="*/ 88 w 183"/>
              <a:gd name="T75" fmla="*/ 295 h 354"/>
              <a:gd name="T76" fmla="*/ 87 w 183"/>
              <a:gd name="T77" fmla="*/ 305 h 354"/>
              <a:gd name="T78" fmla="*/ 78 w 183"/>
              <a:gd name="T79" fmla="*/ 309 h 354"/>
              <a:gd name="T80" fmla="*/ 72 w 183"/>
              <a:gd name="T81" fmla="*/ 303 h 354"/>
              <a:gd name="T82" fmla="*/ 66 w 183"/>
              <a:gd name="T83" fmla="*/ 309 h 354"/>
              <a:gd name="T84" fmla="*/ 57 w 183"/>
              <a:gd name="T85" fmla="*/ 309 h 354"/>
              <a:gd name="T86" fmla="*/ 50 w 183"/>
              <a:gd name="T87" fmla="*/ 318 h 354"/>
              <a:gd name="T88" fmla="*/ 46 w 183"/>
              <a:gd name="T89" fmla="*/ 328 h 354"/>
              <a:gd name="T90" fmla="*/ 43 w 183"/>
              <a:gd name="T91" fmla="*/ 333 h 354"/>
              <a:gd name="T92" fmla="*/ 42 w 183"/>
              <a:gd name="T93" fmla="*/ 345 h 354"/>
              <a:gd name="T94" fmla="*/ 46 w 183"/>
              <a:gd name="T95" fmla="*/ 352 h 354"/>
              <a:gd name="T96" fmla="*/ 38 w 183"/>
              <a:gd name="T97" fmla="*/ 349 h 354"/>
              <a:gd name="T98" fmla="*/ 25 w 183"/>
              <a:gd name="T99" fmla="*/ 349 h 354"/>
              <a:gd name="T100" fmla="*/ 20 w 183"/>
              <a:gd name="T101" fmla="*/ 353 h 354"/>
              <a:gd name="T102" fmla="*/ 0 w 183"/>
              <a:gd name="T103" fmla="*/ 333 h 354"/>
              <a:gd name="T104" fmla="*/ 1 w 183"/>
              <a:gd name="T105" fmla="*/ 285 h 354"/>
              <a:gd name="T106" fmla="*/ 1 w 183"/>
              <a:gd name="T107" fmla="*/ 241 h 354"/>
              <a:gd name="T108" fmla="*/ 2 w 183"/>
              <a:gd name="T109" fmla="*/ 202 h 354"/>
              <a:gd name="T110" fmla="*/ 2 w 183"/>
              <a:gd name="T111" fmla="*/ 160 h 354"/>
              <a:gd name="T112" fmla="*/ 2 w 183"/>
              <a:gd name="T113" fmla="*/ 126 h 354"/>
              <a:gd name="T114" fmla="*/ 3 w 183"/>
              <a:gd name="T115" fmla="*/ 97 h 354"/>
              <a:gd name="T116" fmla="*/ 3 w 183"/>
              <a:gd name="T117" fmla="*/ 71 h 354"/>
              <a:gd name="T118" fmla="*/ 3 w 183"/>
              <a:gd name="T119" fmla="*/ 41 h 354"/>
              <a:gd name="T120" fmla="*/ 3 w 183"/>
              <a:gd name="T121" fmla="*/ 7 h 35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83" h="354">
                <a:moveTo>
                  <a:pt x="3" y="0"/>
                </a:moveTo>
                <a:lnTo>
                  <a:pt x="14" y="0"/>
                </a:lnTo>
                <a:lnTo>
                  <a:pt x="17" y="0"/>
                </a:lnTo>
                <a:lnTo>
                  <a:pt x="18" y="0"/>
                </a:lnTo>
                <a:lnTo>
                  <a:pt x="22" y="0"/>
                </a:lnTo>
                <a:lnTo>
                  <a:pt x="23" y="0"/>
                </a:lnTo>
                <a:lnTo>
                  <a:pt x="26" y="0"/>
                </a:lnTo>
                <a:lnTo>
                  <a:pt x="30" y="1"/>
                </a:lnTo>
                <a:lnTo>
                  <a:pt x="31" y="1"/>
                </a:lnTo>
                <a:lnTo>
                  <a:pt x="33" y="1"/>
                </a:lnTo>
                <a:lnTo>
                  <a:pt x="40" y="1"/>
                </a:lnTo>
                <a:lnTo>
                  <a:pt x="41" y="1"/>
                </a:lnTo>
                <a:lnTo>
                  <a:pt x="42" y="1"/>
                </a:lnTo>
                <a:lnTo>
                  <a:pt x="43" y="1"/>
                </a:lnTo>
                <a:lnTo>
                  <a:pt x="46" y="1"/>
                </a:lnTo>
                <a:lnTo>
                  <a:pt x="47" y="1"/>
                </a:lnTo>
                <a:lnTo>
                  <a:pt x="55" y="1"/>
                </a:lnTo>
                <a:lnTo>
                  <a:pt x="56" y="1"/>
                </a:lnTo>
                <a:lnTo>
                  <a:pt x="57" y="1"/>
                </a:lnTo>
                <a:lnTo>
                  <a:pt x="58" y="1"/>
                </a:lnTo>
                <a:lnTo>
                  <a:pt x="64" y="1"/>
                </a:lnTo>
                <a:lnTo>
                  <a:pt x="65" y="1"/>
                </a:lnTo>
                <a:lnTo>
                  <a:pt x="66" y="1"/>
                </a:lnTo>
                <a:lnTo>
                  <a:pt x="79" y="1"/>
                </a:lnTo>
                <a:lnTo>
                  <a:pt x="80" y="1"/>
                </a:lnTo>
                <a:lnTo>
                  <a:pt x="84" y="1"/>
                </a:lnTo>
                <a:lnTo>
                  <a:pt x="88" y="1"/>
                </a:lnTo>
                <a:lnTo>
                  <a:pt x="89" y="1"/>
                </a:lnTo>
                <a:lnTo>
                  <a:pt x="90" y="1"/>
                </a:lnTo>
                <a:lnTo>
                  <a:pt x="91" y="1"/>
                </a:lnTo>
                <a:lnTo>
                  <a:pt x="92" y="1"/>
                </a:lnTo>
                <a:lnTo>
                  <a:pt x="94" y="1"/>
                </a:lnTo>
                <a:lnTo>
                  <a:pt x="95" y="1"/>
                </a:lnTo>
                <a:lnTo>
                  <a:pt x="96" y="1"/>
                </a:lnTo>
                <a:lnTo>
                  <a:pt x="97" y="1"/>
                </a:lnTo>
                <a:lnTo>
                  <a:pt x="98" y="1"/>
                </a:lnTo>
                <a:lnTo>
                  <a:pt x="99" y="1"/>
                </a:lnTo>
                <a:lnTo>
                  <a:pt x="100" y="1"/>
                </a:lnTo>
                <a:lnTo>
                  <a:pt x="103" y="1"/>
                </a:lnTo>
                <a:lnTo>
                  <a:pt x="105" y="1"/>
                </a:lnTo>
                <a:lnTo>
                  <a:pt x="107" y="1"/>
                </a:lnTo>
                <a:lnTo>
                  <a:pt x="108" y="1"/>
                </a:lnTo>
                <a:lnTo>
                  <a:pt x="110" y="1"/>
                </a:lnTo>
                <a:lnTo>
                  <a:pt x="113" y="1"/>
                </a:lnTo>
                <a:lnTo>
                  <a:pt x="119" y="1"/>
                </a:lnTo>
                <a:lnTo>
                  <a:pt x="120" y="1"/>
                </a:lnTo>
                <a:lnTo>
                  <a:pt x="121" y="1"/>
                </a:lnTo>
                <a:lnTo>
                  <a:pt x="122" y="1"/>
                </a:lnTo>
                <a:lnTo>
                  <a:pt x="123" y="1"/>
                </a:lnTo>
                <a:lnTo>
                  <a:pt x="126" y="1"/>
                </a:lnTo>
                <a:lnTo>
                  <a:pt x="128" y="2"/>
                </a:lnTo>
                <a:lnTo>
                  <a:pt x="130" y="2"/>
                </a:lnTo>
                <a:lnTo>
                  <a:pt x="132" y="2"/>
                </a:lnTo>
                <a:lnTo>
                  <a:pt x="135" y="2"/>
                </a:lnTo>
                <a:lnTo>
                  <a:pt x="136" y="2"/>
                </a:lnTo>
                <a:lnTo>
                  <a:pt x="142" y="2"/>
                </a:lnTo>
                <a:lnTo>
                  <a:pt x="142" y="4"/>
                </a:lnTo>
                <a:lnTo>
                  <a:pt x="143" y="4"/>
                </a:lnTo>
                <a:lnTo>
                  <a:pt x="143" y="5"/>
                </a:lnTo>
                <a:lnTo>
                  <a:pt x="144" y="5"/>
                </a:lnTo>
                <a:lnTo>
                  <a:pt x="144" y="6"/>
                </a:lnTo>
                <a:lnTo>
                  <a:pt x="143" y="6"/>
                </a:lnTo>
                <a:lnTo>
                  <a:pt x="143" y="7"/>
                </a:lnTo>
                <a:lnTo>
                  <a:pt x="142" y="8"/>
                </a:lnTo>
                <a:lnTo>
                  <a:pt x="143" y="8"/>
                </a:lnTo>
                <a:lnTo>
                  <a:pt x="143" y="9"/>
                </a:lnTo>
                <a:lnTo>
                  <a:pt x="144" y="9"/>
                </a:lnTo>
                <a:lnTo>
                  <a:pt x="144" y="10"/>
                </a:lnTo>
                <a:lnTo>
                  <a:pt x="144" y="12"/>
                </a:lnTo>
                <a:lnTo>
                  <a:pt x="145" y="12"/>
                </a:lnTo>
                <a:lnTo>
                  <a:pt x="146" y="12"/>
                </a:lnTo>
                <a:lnTo>
                  <a:pt x="146" y="13"/>
                </a:lnTo>
                <a:lnTo>
                  <a:pt x="147" y="14"/>
                </a:lnTo>
                <a:lnTo>
                  <a:pt x="147" y="15"/>
                </a:lnTo>
                <a:lnTo>
                  <a:pt x="147" y="16"/>
                </a:lnTo>
                <a:lnTo>
                  <a:pt x="147" y="17"/>
                </a:lnTo>
                <a:lnTo>
                  <a:pt x="146" y="17"/>
                </a:lnTo>
                <a:lnTo>
                  <a:pt x="146" y="18"/>
                </a:lnTo>
                <a:lnTo>
                  <a:pt x="146" y="20"/>
                </a:lnTo>
                <a:lnTo>
                  <a:pt x="146" y="21"/>
                </a:lnTo>
                <a:lnTo>
                  <a:pt x="145" y="22"/>
                </a:lnTo>
                <a:lnTo>
                  <a:pt x="145" y="23"/>
                </a:lnTo>
                <a:lnTo>
                  <a:pt x="144" y="24"/>
                </a:lnTo>
                <a:lnTo>
                  <a:pt x="143" y="25"/>
                </a:lnTo>
                <a:lnTo>
                  <a:pt x="143" y="26"/>
                </a:lnTo>
                <a:lnTo>
                  <a:pt x="142" y="28"/>
                </a:lnTo>
                <a:lnTo>
                  <a:pt x="142" y="29"/>
                </a:lnTo>
                <a:lnTo>
                  <a:pt x="140" y="29"/>
                </a:lnTo>
                <a:lnTo>
                  <a:pt x="139" y="29"/>
                </a:lnTo>
                <a:lnTo>
                  <a:pt x="138" y="30"/>
                </a:lnTo>
                <a:lnTo>
                  <a:pt x="137" y="31"/>
                </a:lnTo>
                <a:lnTo>
                  <a:pt x="136" y="31"/>
                </a:lnTo>
                <a:lnTo>
                  <a:pt x="135" y="31"/>
                </a:lnTo>
                <a:lnTo>
                  <a:pt x="134" y="32"/>
                </a:lnTo>
                <a:lnTo>
                  <a:pt x="132" y="32"/>
                </a:lnTo>
                <a:lnTo>
                  <a:pt x="131" y="32"/>
                </a:lnTo>
                <a:lnTo>
                  <a:pt x="130" y="32"/>
                </a:lnTo>
                <a:lnTo>
                  <a:pt x="129" y="32"/>
                </a:lnTo>
                <a:lnTo>
                  <a:pt x="128" y="32"/>
                </a:lnTo>
                <a:lnTo>
                  <a:pt x="127" y="32"/>
                </a:lnTo>
                <a:lnTo>
                  <a:pt x="124" y="32"/>
                </a:lnTo>
                <a:lnTo>
                  <a:pt x="123" y="32"/>
                </a:lnTo>
                <a:lnTo>
                  <a:pt x="122" y="32"/>
                </a:lnTo>
                <a:lnTo>
                  <a:pt x="121" y="32"/>
                </a:lnTo>
                <a:lnTo>
                  <a:pt x="120" y="33"/>
                </a:lnTo>
                <a:lnTo>
                  <a:pt x="119" y="33"/>
                </a:lnTo>
                <a:lnTo>
                  <a:pt x="118" y="32"/>
                </a:lnTo>
                <a:lnTo>
                  <a:pt x="118" y="31"/>
                </a:lnTo>
                <a:lnTo>
                  <a:pt x="116" y="31"/>
                </a:lnTo>
                <a:lnTo>
                  <a:pt x="116" y="30"/>
                </a:lnTo>
                <a:lnTo>
                  <a:pt x="115" y="30"/>
                </a:lnTo>
                <a:lnTo>
                  <a:pt x="115" y="29"/>
                </a:lnTo>
                <a:lnTo>
                  <a:pt x="114" y="29"/>
                </a:lnTo>
                <a:lnTo>
                  <a:pt x="114" y="30"/>
                </a:lnTo>
                <a:lnTo>
                  <a:pt x="114" y="31"/>
                </a:lnTo>
                <a:lnTo>
                  <a:pt x="113" y="31"/>
                </a:lnTo>
                <a:lnTo>
                  <a:pt x="113" y="32"/>
                </a:lnTo>
                <a:lnTo>
                  <a:pt x="112" y="31"/>
                </a:lnTo>
                <a:lnTo>
                  <a:pt x="111" y="31"/>
                </a:lnTo>
                <a:lnTo>
                  <a:pt x="111" y="30"/>
                </a:lnTo>
                <a:lnTo>
                  <a:pt x="110" y="31"/>
                </a:lnTo>
                <a:lnTo>
                  <a:pt x="108" y="30"/>
                </a:lnTo>
                <a:lnTo>
                  <a:pt x="107" y="30"/>
                </a:lnTo>
                <a:lnTo>
                  <a:pt x="106" y="31"/>
                </a:lnTo>
                <a:lnTo>
                  <a:pt x="105" y="31"/>
                </a:lnTo>
                <a:lnTo>
                  <a:pt x="104" y="32"/>
                </a:lnTo>
                <a:lnTo>
                  <a:pt x="103" y="32"/>
                </a:lnTo>
                <a:lnTo>
                  <a:pt x="102" y="32"/>
                </a:lnTo>
                <a:lnTo>
                  <a:pt x="100" y="32"/>
                </a:lnTo>
                <a:lnTo>
                  <a:pt x="99" y="33"/>
                </a:lnTo>
                <a:lnTo>
                  <a:pt x="98" y="33"/>
                </a:lnTo>
                <a:lnTo>
                  <a:pt x="97" y="34"/>
                </a:lnTo>
                <a:lnTo>
                  <a:pt x="96" y="34"/>
                </a:lnTo>
                <a:lnTo>
                  <a:pt x="95" y="34"/>
                </a:lnTo>
                <a:lnTo>
                  <a:pt x="94" y="34"/>
                </a:lnTo>
                <a:lnTo>
                  <a:pt x="92" y="36"/>
                </a:lnTo>
                <a:lnTo>
                  <a:pt x="91" y="36"/>
                </a:lnTo>
                <a:lnTo>
                  <a:pt x="90" y="37"/>
                </a:lnTo>
                <a:lnTo>
                  <a:pt x="89" y="37"/>
                </a:lnTo>
                <a:lnTo>
                  <a:pt x="88" y="37"/>
                </a:lnTo>
                <a:lnTo>
                  <a:pt x="87" y="38"/>
                </a:lnTo>
                <a:lnTo>
                  <a:pt x="84" y="38"/>
                </a:lnTo>
                <a:lnTo>
                  <a:pt x="83" y="38"/>
                </a:lnTo>
                <a:lnTo>
                  <a:pt x="83" y="39"/>
                </a:lnTo>
                <a:lnTo>
                  <a:pt x="81" y="40"/>
                </a:lnTo>
                <a:lnTo>
                  <a:pt x="80" y="41"/>
                </a:lnTo>
                <a:lnTo>
                  <a:pt x="79" y="42"/>
                </a:lnTo>
                <a:lnTo>
                  <a:pt x="79" y="44"/>
                </a:lnTo>
                <a:lnTo>
                  <a:pt x="78" y="44"/>
                </a:lnTo>
                <a:lnTo>
                  <a:pt x="76" y="47"/>
                </a:lnTo>
                <a:lnTo>
                  <a:pt x="76" y="48"/>
                </a:lnTo>
                <a:lnTo>
                  <a:pt x="75" y="48"/>
                </a:lnTo>
                <a:lnTo>
                  <a:pt x="75" y="49"/>
                </a:lnTo>
                <a:lnTo>
                  <a:pt x="75" y="50"/>
                </a:lnTo>
                <a:lnTo>
                  <a:pt x="74" y="52"/>
                </a:lnTo>
                <a:lnTo>
                  <a:pt x="74" y="53"/>
                </a:lnTo>
                <a:lnTo>
                  <a:pt x="74" y="55"/>
                </a:lnTo>
                <a:lnTo>
                  <a:pt x="74" y="56"/>
                </a:lnTo>
                <a:lnTo>
                  <a:pt x="75" y="56"/>
                </a:lnTo>
                <a:lnTo>
                  <a:pt x="75" y="57"/>
                </a:lnTo>
                <a:lnTo>
                  <a:pt x="75" y="60"/>
                </a:lnTo>
                <a:lnTo>
                  <a:pt x="76" y="61"/>
                </a:lnTo>
                <a:lnTo>
                  <a:pt x="76" y="62"/>
                </a:lnTo>
                <a:lnTo>
                  <a:pt x="78" y="63"/>
                </a:lnTo>
                <a:lnTo>
                  <a:pt x="79" y="64"/>
                </a:lnTo>
                <a:lnTo>
                  <a:pt x="79" y="65"/>
                </a:lnTo>
                <a:lnTo>
                  <a:pt x="80" y="66"/>
                </a:lnTo>
                <a:lnTo>
                  <a:pt x="80" y="68"/>
                </a:lnTo>
                <a:lnTo>
                  <a:pt x="80" y="69"/>
                </a:lnTo>
                <a:lnTo>
                  <a:pt x="81" y="70"/>
                </a:lnTo>
                <a:lnTo>
                  <a:pt x="82" y="71"/>
                </a:lnTo>
                <a:lnTo>
                  <a:pt x="84" y="71"/>
                </a:lnTo>
                <a:lnTo>
                  <a:pt x="86" y="71"/>
                </a:lnTo>
                <a:lnTo>
                  <a:pt x="87" y="72"/>
                </a:lnTo>
                <a:lnTo>
                  <a:pt x="88" y="72"/>
                </a:lnTo>
                <a:lnTo>
                  <a:pt x="90" y="73"/>
                </a:lnTo>
                <a:lnTo>
                  <a:pt x="91" y="73"/>
                </a:lnTo>
                <a:lnTo>
                  <a:pt x="92" y="72"/>
                </a:lnTo>
                <a:lnTo>
                  <a:pt x="94" y="72"/>
                </a:lnTo>
                <a:lnTo>
                  <a:pt x="95" y="72"/>
                </a:lnTo>
                <a:lnTo>
                  <a:pt x="96" y="71"/>
                </a:lnTo>
                <a:lnTo>
                  <a:pt x="97" y="71"/>
                </a:lnTo>
                <a:lnTo>
                  <a:pt x="98" y="70"/>
                </a:lnTo>
                <a:lnTo>
                  <a:pt x="99" y="70"/>
                </a:lnTo>
                <a:lnTo>
                  <a:pt x="99" y="69"/>
                </a:lnTo>
                <a:lnTo>
                  <a:pt x="100" y="69"/>
                </a:lnTo>
                <a:lnTo>
                  <a:pt x="100" y="68"/>
                </a:lnTo>
                <a:lnTo>
                  <a:pt x="100" y="66"/>
                </a:lnTo>
                <a:lnTo>
                  <a:pt x="100" y="65"/>
                </a:lnTo>
                <a:lnTo>
                  <a:pt x="102" y="65"/>
                </a:lnTo>
                <a:lnTo>
                  <a:pt x="102" y="64"/>
                </a:lnTo>
                <a:lnTo>
                  <a:pt x="103" y="62"/>
                </a:lnTo>
                <a:lnTo>
                  <a:pt x="103" y="61"/>
                </a:lnTo>
                <a:lnTo>
                  <a:pt x="104" y="61"/>
                </a:lnTo>
                <a:lnTo>
                  <a:pt x="104" y="60"/>
                </a:lnTo>
                <a:lnTo>
                  <a:pt x="105" y="57"/>
                </a:lnTo>
                <a:lnTo>
                  <a:pt x="105" y="56"/>
                </a:lnTo>
                <a:lnTo>
                  <a:pt x="105" y="55"/>
                </a:lnTo>
                <a:lnTo>
                  <a:pt x="105" y="54"/>
                </a:lnTo>
                <a:lnTo>
                  <a:pt x="105" y="53"/>
                </a:lnTo>
                <a:lnTo>
                  <a:pt x="106" y="52"/>
                </a:lnTo>
                <a:lnTo>
                  <a:pt x="106" y="50"/>
                </a:lnTo>
                <a:lnTo>
                  <a:pt x="106" y="49"/>
                </a:lnTo>
                <a:lnTo>
                  <a:pt x="107" y="49"/>
                </a:lnTo>
                <a:lnTo>
                  <a:pt x="107" y="48"/>
                </a:lnTo>
                <a:lnTo>
                  <a:pt x="108" y="48"/>
                </a:lnTo>
                <a:lnTo>
                  <a:pt x="110" y="47"/>
                </a:lnTo>
                <a:lnTo>
                  <a:pt x="111" y="47"/>
                </a:lnTo>
                <a:lnTo>
                  <a:pt x="112" y="47"/>
                </a:lnTo>
                <a:lnTo>
                  <a:pt x="113" y="47"/>
                </a:lnTo>
                <a:lnTo>
                  <a:pt x="114" y="47"/>
                </a:lnTo>
                <a:lnTo>
                  <a:pt x="115" y="47"/>
                </a:lnTo>
                <a:lnTo>
                  <a:pt x="116" y="48"/>
                </a:lnTo>
                <a:lnTo>
                  <a:pt x="118" y="49"/>
                </a:lnTo>
                <a:lnTo>
                  <a:pt x="119" y="50"/>
                </a:lnTo>
                <a:lnTo>
                  <a:pt x="120" y="52"/>
                </a:lnTo>
                <a:lnTo>
                  <a:pt x="121" y="52"/>
                </a:lnTo>
                <a:lnTo>
                  <a:pt x="121" y="53"/>
                </a:lnTo>
                <a:lnTo>
                  <a:pt x="122" y="54"/>
                </a:lnTo>
                <a:lnTo>
                  <a:pt x="122" y="56"/>
                </a:lnTo>
                <a:lnTo>
                  <a:pt x="123" y="56"/>
                </a:lnTo>
                <a:lnTo>
                  <a:pt x="127" y="56"/>
                </a:lnTo>
                <a:lnTo>
                  <a:pt x="135" y="56"/>
                </a:lnTo>
                <a:lnTo>
                  <a:pt x="146" y="56"/>
                </a:lnTo>
                <a:lnTo>
                  <a:pt x="151" y="56"/>
                </a:lnTo>
                <a:lnTo>
                  <a:pt x="152" y="56"/>
                </a:lnTo>
                <a:lnTo>
                  <a:pt x="153" y="56"/>
                </a:lnTo>
                <a:lnTo>
                  <a:pt x="154" y="56"/>
                </a:lnTo>
                <a:lnTo>
                  <a:pt x="155" y="56"/>
                </a:lnTo>
                <a:lnTo>
                  <a:pt x="156" y="56"/>
                </a:lnTo>
                <a:lnTo>
                  <a:pt x="158" y="56"/>
                </a:lnTo>
                <a:lnTo>
                  <a:pt x="160" y="56"/>
                </a:lnTo>
                <a:lnTo>
                  <a:pt x="163" y="56"/>
                </a:lnTo>
                <a:lnTo>
                  <a:pt x="166" y="56"/>
                </a:lnTo>
                <a:lnTo>
                  <a:pt x="166" y="57"/>
                </a:lnTo>
                <a:lnTo>
                  <a:pt x="164" y="60"/>
                </a:lnTo>
                <a:lnTo>
                  <a:pt x="164" y="64"/>
                </a:lnTo>
                <a:lnTo>
                  <a:pt x="164" y="66"/>
                </a:lnTo>
                <a:lnTo>
                  <a:pt x="164" y="71"/>
                </a:lnTo>
                <a:lnTo>
                  <a:pt x="164" y="79"/>
                </a:lnTo>
                <a:lnTo>
                  <a:pt x="164" y="84"/>
                </a:lnTo>
                <a:lnTo>
                  <a:pt x="167" y="84"/>
                </a:lnTo>
                <a:lnTo>
                  <a:pt x="169" y="84"/>
                </a:lnTo>
                <a:lnTo>
                  <a:pt x="170" y="84"/>
                </a:lnTo>
                <a:lnTo>
                  <a:pt x="170" y="85"/>
                </a:lnTo>
                <a:lnTo>
                  <a:pt x="171" y="85"/>
                </a:lnTo>
                <a:lnTo>
                  <a:pt x="170" y="85"/>
                </a:lnTo>
                <a:lnTo>
                  <a:pt x="169" y="85"/>
                </a:lnTo>
                <a:lnTo>
                  <a:pt x="169" y="86"/>
                </a:lnTo>
                <a:lnTo>
                  <a:pt x="170" y="86"/>
                </a:lnTo>
                <a:lnTo>
                  <a:pt x="170" y="85"/>
                </a:lnTo>
                <a:lnTo>
                  <a:pt x="171" y="85"/>
                </a:lnTo>
                <a:lnTo>
                  <a:pt x="171" y="86"/>
                </a:lnTo>
                <a:lnTo>
                  <a:pt x="172" y="86"/>
                </a:lnTo>
                <a:lnTo>
                  <a:pt x="171" y="86"/>
                </a:lnTo>
                <a:lnTo>
                  <a:pt x="171" y="87"/>
                </a:lnTo>
                <a:lnTo>
                  <a:pt x="172" y="87"/>
                </a:lnTo>
                <a:lnTo>
                  <a:pt x="174" y="88"/>
                </a:lnTo>
                <a:lnTo>
                  <a:pt x="174" y="89"/>
                </a:lnTo>
                <a:lnTo>
                  <a:pt x="172" y="89"/>
                </a:lnTo>
                <a:lnTo>
                  <a:pt x="172" y="90"/>
                </a:lnTo>
                <a:lnTo>
                  <a:pt x="174" y="90"/>
                </a:lnTo>
                <a:lnTo>
                  <a:pt x="174" y="92"/>
                </a:lnTo>
                <a:lnTo>
                  <a:pt x="174" y="90"/>
                </a:lnTo>
                <a:lnTo>
                  <a:pt x="174" y="92"/>
                </a:lnTo>
                <a:lnTo>
                  <a:pt x="175" y="92"/>
                </a:lnTo>
                <a:lnTo>
                  <a:pt x="175" y="93"/>
                </a:lnTo>
                <a:lnTo>
                  <a:pt x="176" y="93"/>
                </a:lnTo>
                <a:lnTo>
                  <a:pt x="176" y="94"/>
                </a:lnTo>
                <a:lnTo>
                  <a:pt x="179" y="93"/>
                </a:lnTo>
                <a:lnTo>
                  <a:pt x="182" y="93"/>
                </a:lnTo>
                <a:lnTo>
                  <a:pt x="183" y="94"/>
                </a:lnTo>
                <a:lnTo>
                  <a:pt x="182" y="94"/>
                </a:lnTo>
                <a:lnTo>
                  <a:pt x="182" y="95"/>
                </a:lnTo>
                <a:lnTo>
                  <a:pt x="182" y="96"/>
                </a:lnTo>
                <a:lnTo>
                  <a:pt x="180" y="96"/>
                </a:lnTo>
                <a:lnTo>
                  <a:pt x="180" y="97"/>
                </a:lnTo>
                <a:lnTo>
                  <a:pt x="179" y="97"/>
                </a:lnTo>
                <a:lnTo>
                  <a:pt x="180" y="97"/>
                </a:lnTo>
                <a:lnTo>
                  <a:pt x="180" y="98"/>
                </a:lnTo>
                <a:lnTo>
                  <a:pt x="182" y="98"/>
                </a:lnTo>
                <a:lnTo>
                  <a:pt x="183" y="98"/>
                </a:lnTo>
                <a:lnTo>
                  <a:pt x="183" y="100"/>
                </a:lnTo>
                <a:lnTo>
                  <a:pt x="183" y="101"/>
                </a:lnTo>
                <a:lnTo>
                  <a:pt x="183" y="102"/>
                </a:lnTo>
                <a:lnTo>
                  <a:pt x="183" y="103"/>
                </a:lnTo>
                <a:lnTo>
                  <a:pt x="182" y="103"/>
                </a:lnTo>
                <a:lnTo>
                  <a:pt x="182" y="104"/>
                </a:lnTo>
                <a:lnTo>
                  <a:pt x="182" y="105"/>
                </a:lnTo>
                <a:lnTo>
                  <a:pt x="182" y="106"/>
                </a:lnTo>
                <a:lnTo>
                  <a:pt x="182" y="108"/>
                </a:lnTo>
                <a:lnTo>
                  <a:pt x="180" y="108"/>
                </a:lnTo>
                <a:lnTo>
                  <a:pt x="180" y="109"/>
                </a:lnTo>
                <a:lnTo>
                  <a:pt x="179" y="110"/>
                </a:lnTo>
                <a:lnTo>
                  <a:pt x="179" y="111"/>
                </a:lnTo>
                <a:lnTo>
                  <a:pt x="179" y="112"/>
                </a:lnTo>
                <a:lnTo>
                  <a:pt x="179" y="113"/>
                </a:lnTo>
                <a:lnTo>
                  <a:pt x="179" y="114"/>
                </a:lnTo>
                <a:lnTo>
                  <a:pt x="180" y="114"/>
                </a:lnTo>
                <a:lnTo>
                  <a:pt x="180" y="116"/>
                </a:lnTo>
                <a:lnTo>
                  <a:pt x="180" y="117"/>
                </a:lnTo>
                <a:lnTo>
                  <a:pt x="180" y="118"/>
                </a:lnTo>
                <a:lnTo>
                  <a:pt x="180" y="119"/>
                </a:lnTo>
                <a:lnTo>
                  <a:pt x="182" y="119"/>
                </a:lnTo>
                <a:lnTo>
                  <a:pt x="182" y="120"/>
                </a:lnTo>
                <a:lnTo>
                  <a:pt x="182" y="121"/>
                </a:lnTo>
                <a:lnTo>
                  <a:pt x="182" y="122"/>
                </a:lnTo>
                <a:lnTo>
                  <a:pt x="180" y="124"/>
                </a:lnTo>
                <a:lnTo>
                  <a:pt x="180" y="125"/>
                </a:lnTo>
                <a:lnTo>
                  <a:pt x="180" y="126"/>
                </a:lnTo>
                <a:lnTo>
                  <a:pt x="179" y="127"/>
                </a:lnTo>
                <a:lnTo>
                  <a:pt x="178" y="127"/>
                </a:lnTo>
                <a:lnTo>
                  <a:pt x="178" y="126"/>
                </a:lnTo>
                <a:lnTo>
                  <a:pt x="177" y="126"/>
                </a:lnTo>
                <a:lnTo>
                  <a:pt x="177" y="125"/>
                </a:lnTo>
                <a:lnTo>
                  <a:pt x="176" y="125"/>
                </a:lnTo>
                <a:lnTo>
                  <a:pt x="176" y="126"/>
                </a:lnTo>
                <a:lnTo>
                  <a:pt x="176" y="127"/>
                </a:lnTo>
                <a:lnTo>
                  <a:pt x="176" y="128"/>
                </a:lnTo>
                <a:lnTo>
                  <a:pt x="175" y="128"/>
                </a:lnTo>
                <a:lnTo>
                  <a:pt x="174" y="128"/>
                </a:lnTo>
                <a:lnTo>
                  <a:pt x="172" y="127"/>
                </a:lnTo>
                <a:lnTo>
                  <a:pt x="171" y="127"/>
                </a:lnTo>
                <a:lnTo>
                  <a:pt x="171" y="126"/>
                </a:lnTo>
                <a:lnTo>
                  <a:pt x="170" y="126"/>
                </a:lnTo>
                <a:lnTo>
                  <a:pt x="169" y="127"/>
                </a:lnTo>
                <a:lnTo>
                  <a:pt x="169" y="128"/>
                </a:lnTo>
                <a:lnTo>
                  <a:pt x="168" y="128"/>
                </a:lnTo>
                <a:lnTo>
                  <a:pt x="170" y="128"/>
                </a:lnTo>
                <a:lnTo>
                  <a:pt x="171" y="128"/>
                </a:lnTo>
                <a:lnTo>
                  <a:pt x="172" y="128"/>
                </a:lnTo>
                <a:lnTo>
                  <a:pt x="180" y="128"/>
                </a:lnTo>
                <a:lnTo>
                  <a:pt x="182" y="128"/>
                </a:lnTo>
                <a:lnTo>
                  <a:pt x="183" y="128"/>
                </a:lnTo>
                <a:lnTo>
                  <a:pt x="183" y="129"/>
                </a:lnTo>
                <a:lnTo>
                  <a:pt x="183" y="130"/>
                </a:lnTo>
                <a:lnTo>
                  <a:pt x="183" y="136"/>
                </a:lnTo>
                <a:lnTo>
                  <a:pt x="183" y="141"/>
                </a:lnTo>
                <a:lnTo>
                  <a:pt x="183" y="142"/>
                </a:lnTo>
                <a:lnTo>
                  <a:pt x="183" y="149"/>
                </a:lnTo>
                <a:lnTo>
                  <a:pt x="183" y="151"/>
                </a:lnTo>
                <a:lnTo>
                  <a:pt x="183" y="157"/>
                </a:lnTo>
                <a:lnTo>
                  <a:pt x="183" y="158"/>
                </a:lnTo>
                <a:lnTo>
                  <a:pt x="183" y="161"/>
                </a:lnTo>
                <a:lnTo>
                  <a:pt x="183" y="162"/>
                </a:lnTo>
                <a:lnTo>
                  <a:pt x="183" y="164"/>
                </a:lnTo>
                <a:lnTo>
                  <a:pt x="183" y="168"/>
                </a:lnTo>
                <a:lnTo>
                  <a:pt x="183" y="169"/>
                </a:lnTo>
                <a:lnTo>
                  <a:pt x="183" y="170"/>
                </a:lnTo>
                <a:lnTo>
                  <a:pt x="183" y="173"/>
                </a:lnTo>
                <a:lnTo>
                  <a:pt x="183" y="176"/>
                </a:lnTo>
                <a:lnTo>
                  <a:pt x="183" y="177"/>
                </a:lnTo>
                <a:lnTo>
                  <a:pt x="183" y="181"/>
                </a:lnTo>
                <a:lnTo>
                  <a:pt x="183" y="184"/>
                </a:lnTo>
                <a:lnTo>
                  <a:pt x="183" y="186"/>
                </a:lnTo>
                <a:lnTo>
                  <a:pt x="183" y="188"/>
                </a:lnTo>
                <a:lnTo>
                  <a:pt x="183" y="190"/>
                </a:lnTo>
                <a:lnTo>
                  <a:pt x="183" y="191"/>
                </a:lnTo>
                <a:lnTo>
                  <a:pt x="183" y="192"/>
                </a:lnTo>
                <a:lnTo>
                  <a:pt x="183" y="199"/>
                </a:lnTo>
                <a:lnTo>
                  <a:pt x="183" y="200"/>
                </a:lnTo>
                <a:lnTo>
                  <a:pt x="183" y="210"/>
                </a:lnTo>
                <a:lnTo>
                  <a:pt x="183" y="214"/>
                </a:lnTo>
                <a:lnTo>
                  <a:pt x="183" y="215"/>
                </a:lnTo>
                <a:lnTo>
                  <a:pt x="183" y="217"/>
                </a:lnTo>
                <a:lnTo>
                  <a:pt x="182" y="217"/>
                </a:lnTo>
                <a:lnTo>
                  <a:pt x="180" y="217"/>
                </a:lnTo>
                <a:lnTo>
                  <a:pt x="177" y="217"/>
                </a:lnTo>
                <a:lnTo>
                  <a:pt x="176" y="217"/>
                </a:lnTo>
                <a:lnTo>
                  <a:pt x="175" y="217"/>
                </a:lnTo>
                <a:lnTo>
                  <a:pt x="170" y="217"/>
                </a:lnTo>
                <a:lnTo>
                  <a:pt x="166" y="217"/>
                </a:lnTo>
                <a:lnTo>
                  <a:pt x="164" y="217"/>
                </a:lnTo>
                <a:lnTo>
                  <a:pt x="164" y="218"/>
                </a:lnTo>
                <a:lnTo>
                  <a:pt x="164" y="226"/>
                </a:lnTo>
                <a:lnTo>
                  <a:pt x="163" y="239"/>
                </a:lnTo>
                <a:lnTo>
                  <a:pt x="163" y="244"/>
                </a:lnTo>
                <a:lnTo>
                  <a:pt x="154" y="244"/>
                </a:lnTo>
                <a:lnTo>
                  <a:pt x="147" y="244"/>
                </a:lnTo>
                <a:lnTo>
                  <a:pt x="145" y="244"/>
                </a:lnTo>
                <a:lnTo>
                  <a:pt x="145" y="248"/>
                </a:lnTo>
                <a:lnTo>
                  <a:pt x="145" y="265"/>
                </a:lnTo>
                <a:lnTo>
                  <a:pt x="145" y="266"/>
                </a:lnTo>
                <a:lnTo>
                  <a:pt x="145" y="269"/>
                </a:lnTo>
                <a:lnTo>
                  <a:pt x="145" y="270"/>
                </a:lnTo>
                <a:lnTo>
                  <a:pt x="145" y="279"/>
                </a:lnTo>
                <a:lnTo>
                  <a:pt x="145" y="289"/>
                </a:lnTo>
                <a:lnTo>
                  <a:pt x="145" y="293"/>
                </a:lnTo>
                <a:lnTo>
                  <a:pt x="145" y="295"/>
                </a:lnTo>
                <a:lnTo>
                  <a:pt x="142" y="294"/>
                </a:lnTo>
                <a:lnTo>
                  <a:pt x="140" y="293"/>
                </a:lnTo>
                <a:lnTo>
                  <a:pt x="137" y="293"/>
                </a:lnTo>
                <a:lnTo>
                  <a:pt x="130" y="289"/>
                </a:lnTo>
                <a:lnTo>
                  <a:pt x="129" y="289"/>
                </a:lnTo>
                <a:lnTo>
                  <a:pt x="119" y="286"/>
                </a:lnTo>
                <a:lnTo>
                  <a:pt x="116" y="285"/>
                </a:lnTo>
                <a:lnTo>
                  <a:pt x="115" y="285"/>
                </a:lnTo>
                <a:lnTo>
                  <a:pt x="114" y="285"/>
                </a:lnTo>
                <a:lnTo>
                  <a:pt x="113" y="284"/>
                </a:lnTo>
                <a:lnTo>
                  <a:pt x="112" y="284"/>
                </a:lnTo>
                <a:lnTo>
                  <a:pt x="111" y="284"/>
                </a:lnTo>
                <a:lnTo>
                  <a:pt x="111" y="282"/>
                </a:lnTo>
                <a:lnTo>
                  <a:pt x="110" y="282"/>
                </a:lnTo>
                <a:lnTo>
                  <a:pt x="108" y="282"/>
                </a:lnTo>
                <a:lnTo>
                  <a:pt x="107" y="282"/>
                </a:lnTo>
                <a:lnTo>
                  <a:pt x="106" y="281"/>
                </a:lnTo>
                <a:lnTo>
                  <a:pt x="104" y="281"/>
                </a:lnTo>
                <a:lnTo>
                  <a:pt x="104" y="280"/>
                </a:lnTo>
                <a:lnTo>
                  <a:pt x="103" y="280"/>
                </a:lnTo>
                <a:lnTo>
                  <a:pt x="99" y="279"/>
                </a:lnTo>
                <a:lnTo>
                  <a:pt x="97" y="279"/>
                </a:lnTo>
                <a:lnTo>
                  <a:pt x="92" y="277"/>
                </a:lnTo>
                <a:lnTo>
                  <a:pt x="91" y="277"/>
                </a:lnTo>
                <a:lnTo>
                  <a:pt x="87" y="274"/>
                </a:lnTo>
                <a:lnTo>
                  <a:pt x="82" y="273"/>
                </a:lnTo>
                <a:lnTo>
                  <a:pt x="79" y="272"/>
                </a:lnTo>
                <a:lnTo>
                  <a:pt x="75" y="271"/>
                </a:lnTo>
                <a:lnTo>
                  <a:pt x="73" y="270"/>
                </a:lnTo>
                <a:lnTo>
                  <a:pt x="72" y="270"/>
                </a:lnTo>
                <a:lnTo>
                  <a:pt x="71" y="270"/>
                </a:lnTo>
                <a:lnTo>
                  <a:pt x="70" y="269"/>
                </a:lnTo>
                <a:lnTo>
                  <a:pt x="68" y="269"/>
                </a:lnTo>
                <a:lnTo>
                  <a:pt x="68" y="270"/>
                </a:lnTo>
                <a:lnTo>
                  <a:pt x="68" y="272"/>
                </a:lnTo>
                <a:lnTo>
                  <a:pt x="68" y="273"/>
                </a:lnTo>
                <a:lnTo>
                  <a:pt x="68" y="274"/>
                </a:lnTo>
                <a:lnTo>
                  <a:pt x="70" y="274"/>
                </a:lnTo>
                <a:lnTo>
                  <a:pt x="70" y="276"/>
                </a:lnTo>
                <a:lnTo>
                  <a:pt x="71" y="276"/>
                </a:lnTo>
                <a:lnTo>
                  <a:pt x="72" y="277"/>
                </a:lnTo>
                <a:lnTo>
                  <a:pt x="73" y="277"/>
                </a:lnTo>
                <a:lnTo>
                  <a:pt x="74" y="276"/>
                </a:lnTo>
                <a:lnTo>
                  <a:pt x="75" y="276"/>
                </a:lnTo>
                <a:lnTo>
                  <a:pt x="76" y="276"/>
                </a:lnTo>
                <a:lnTo>
                  <a:pt x="78" y="277"/>
                </a:lnTo>
                <a:lnTo>
                  <a:pt x="79" y="277"/>
                </a:lnTo>
                <a:lnTo>
                  <a:pt x="80" y="277"/>
                </a:lnTo>
                <a:lnTo>
                  <a:pt x="81" y="277"/>
                </a:lnTo>
                <a:lnTo>
                  <a:pt x="82" y="277"/>
                </a:lnTo>
                <a:lnTo>
                  <a:pt x="83" y="277"/>
                </a:lnTo>
                <a:lnTo>
                  <a:pt x="84" y="278"/>
                </a:lnTo>
                <a:lnTo>
                  <a:pt x="84" y="279"/>
                </a:lnTo>
                <a:lnTo>
                  <a:pt x="86" y="279"/>
                </a:lnTo>
                <a:lnTo>
                  <a:pt x="87" y="280"/>
                </a:lnTo>
                <a:lnTo>
                  <a:pt x="88" y="281"/>
                </a:lnTo>
                <a:lnTo>
                  <a:pt x="88" y="284"/>
                </a:lnTo>
                <a:lnTo>
                  <a:pt x="89" y="284"/>
                </a:lnTo>
                <a:lnTo>
                  <a:pt x="89" y="286"/>
                </a:lnTo>
                <a:lnTo>
                  <a:pt x="90" y="287"/>
                </a:lnTo>
                <a:lnTo>
                  <a:pt x="90" y="288"/>
                </a:lnTo>
                <a:lnTo>
                  <a:pt x="90" y="289"/>
                </a:lnTo>
                <a:lnTo>
                  <a:pt x="90" y="290"/>
                </a:lnTo>
                <a:lnTo>
                  <a:pt x="90" y="293"/>
                </a:lnTo>
                <a:lnTo>
                  <a:pt x="89" y="294"/>
                </a:lnTo>
                <a:lnTo>
                  <a:pt x="89" y="295"/>
                </a:lnTo>
                <a:lnTo>
                  <a:pt x="88" y="295"/>
                </a:lnTo>
                <a:lnTo>
                  <a:pt x="88" y="296"/>
                </a:lnTo>
                <a:lnTo>
                  <a:pt x="87" y="296"/>
                </a:lnTo>
                <a:lnTo>
                  <a:pt x="86" y="297"/>
                </a:lnTo>
                <a:lnTo>
                  <a:pt x="84" y="298"/>
                </a:lnTo>
                <a:lnTo>
                  <a:pt x="84" y="300"/>
                </a:lnTo>
                <a:lnTo>
                  <a:pt x="84" y="301"/>
                </a:lnTo>
                <a:lnTo>
                  <a:pt x="84" y="302"/>
                </a:lnTo>
                <a:lnTo>
                  <a:pt x="84" y="303"/>
                </a:lnTo>
                <a:lnTo>
                  <a:pt x="84" y="304"/>
                </a:lnTo>
                <a:lnTo>
                  <a:pt x="86" y="304"/>
                </a:lnTo>
                <a:lnTo>
                  <a:pt x="86" y="305"/>
                </a:lnTo>
                <a:lnTo>
                  <a:pt x="87" y="305"/>
                </a:lnTo>
                <a:lnTo>
                  <a:pt x="87" y="306"/>
                </a:lnTo>
                <a:lnTo>
                  <a:pt x="87" y="308"/>
                </a:lnTo>
                <a:lnTo>
                  <a:pt x="86" y="308"/>
                </a:lnTo>
                <a:lnTo>
                  <a:pt x="84" y="308"/>
                </a:lnTo>
                <a:lnTo>
                  <a:pt x="83" y="306"/>
                </a:lnTo>
                <a:lnTo>
                  <a:pt x="82" y="305"/>
                </a:lnTo>
                <a:lnTo>
                  <a:pt x="82" y="306"/>
                </a:lnTo>
                <a:lnTo>
                  <a:pt x="81" y="306"/>
                </a:lnTo>
                <a:lnTo>
                  <a:pt x="80" y="306"/>
                </a:lnTo>
                <a:lnTo>
                  <a:pt x="80" y="308"/>
                </a:lnTo>
                <a:lnTo>
                  <a:pt x="79" y="309"/>
                </a:lnTo>
                <a:lnTo>
                  <a:pt x="78" y="309"/>
                </a:lnTo>
                <a:lnTo>
                  <a:pt x="76" y="309"/>
                </a:lnTo>
                <a:lnTo>
                  <a:pt x="76" y="308"/>
                </a:lnTo>
                <a:lnTo>
                  <a:pt x="78" y="306"/>
                </a:lnTo>
                <a:lnTo>
                  <a:pt x="78" y="305"/>
                </a:lnTo>
                <a:lnTo>
                  <a:pt x="78" y="304"/>
                </a:lnTo>
                <a:lnTo>
                  <a:pt x="76" y="303"/>
                </a:lnTo>
                <a:lnTo>
                  <a:pt x="75" y="303"/>
                </a:lnTo>
                <a:lnTo>
                  <a:pt x="75" y="302"/>
                </a:lnTo>
                <a:lnTo>
                  <a:pt x="74" y="302"/>
                </a:lnTo>
                <a:lnTo>
                  <a:pt x="74" y="303"/>
                </a:lnTo>
                <a:lnTo>
                  <a:pt x="73" y="303"/>
                </a:lnTo>
                <a:lnTo>
                  <a:pt x="72" y="303"/>
                </a:lnTo>
                <a:lnTo>
                  <a:pt x="72" y="304"/>
                </a:lnTo>
                <a:lnTo>
                  <a:pt x="71" y="304"/>
                </a:lnTo>
                <a:lnTo>
                  <a:pt x="71" y="305"/>
                </a:lnTo>
                <a:lnTo>
                  <a:pt x="72" y="306"/>
                </a:lnTo>
                <a:lnTo>
                  <a:pt x="72" y="308"/>
                </a:lnTo>
                <a:lnTo>
                  <a:pt x="72" y="309"/>
                </a:lnTo>
                <a:lnTo>
                  <a:pt x="71" y="309"/>
                </a:lnTo>
                <a:lnTo>
                  <a:pt x="70" y="309"/>
                </a:lnTo>
                <a:lnTo>
                  <a:pt x="68" y="308"/>
                </a:lnTo>
                <a:lnTo>
                  <a:pt x="67" y="308"/>
                </a:lnTo>
                <a:lnTo>
                  <a:pt x="66" y="308"/>
                </a:lnTo>
                <a:lnTo>
                  <a:pt x="66" y="309"/>
                </a:lnTo>
                <a:lnTo>
                  <a:pt x="65" y="310"/>
                </a:lnTo>
                <a:lnTo>
                  <a:pt x="65" y="311"/>
                </a:lnTo>
                <a:lnTo>
                  <a:pt x="65" y="312"/>
                </a:lnTo>
                <a:lnTo>
                  <a:pt x="64" y="313"/>
                </a:lnTo>
                <a:lnTo>
                  <a:pt x="63" y="313"/>
                </a:lnTo>
                <a:lnTo>
                  <a:pt x="62" y="312"/>
                </a:lnTo>
                <a:lnTo>
                  <a:pt x="62" y="311"/>
                </a:lnTo>
                <a:lnTo>
                  <a:pt x="62" y="310"/>
                </a:lnTo>
                <a:lnTo>
                  <a:pt x="60" y="310"/>
                </a:lnTo>
                <a:lnTo>
                  <a:pt x="59" y="309"/>
                </a:lnTo>
                <a:lnTo>
                  <a:pt x="58" y="309"/>
                </a:lnTo>
                <a:lnTo>
                  <a:pt x="57" y="309"/>
                </a:lnTo>
                <a:lnTo>
                  <a:pt x="57" y="310"/>
                </a:lnTo>
                <a:lnTo>
                  <a:pt x="56" y="310"/>
                </a:lnTo>
                <a:lnTo>
                  <a:pt x="56" y="311"/>
                </a:lnTo>
                <a:lnTo>
                  <a:pt x="56" y="312"/>
                </a:lnTo>
                <a:lnTo>
                  <a:pt x="56" y="313"/>
                </a:lnTo>
                <a:lnTo>
                  <a:pt x="55" y="313"/>
                </a:lnTo>
                <a:lnTo>
                  <a:pt x="54" y="313"/>
                </a:lnTo>
                <a:lnTo>
                  <a:pt x="54" y="314"/>
                </a:lnTo>
                <a:lnTo>
                  <a:pt x="52" y="316"/>
                </a:lnTo>
                <a:lnTo>
                  <a:pt x="51" y="317"/>
                </a:lnTo>
                <a:lnTo>
                  <a:pt x="50" y="317"/>
                </a:lnTo>
                <a:lnTo>
                  <a:pt x="50" y="318"/>
                </a:lnTo>
                <a:lnTo>
                  <a:pt x="50" y="319"/>
                </a:lnTo>
                <a:lnTo>
                  <a:pt x="49" y="320"/>
                </a:lnTo>
                <a:lnTo>
                  <a:pt x="48" y="321"/>
                </a:lnTo>
                <a:lnTo>
                  <a:pt x="48" y="322"/>
                </a:lnTo>
                <a:lnTo>
                  <a:pt x="48" y="324"/>
                </a:lnTo>
                <a:lnTo>
                  <a:pt x="48" y="325"/>
                </a:lnTo>
                <a:lnTo>
                  <a:pt x="49" y="326"/>
                </a:lnTo>
                <a:lnTo>
                  <a:pt x="49" y="327"/>
                </a:lnTo>
                <a:lnTo>
                  <a:pt x="48" y="328"/>
                </a:lnTo>
                <a:lnTo>
                  <a:pt x="47" y="329"/>
                </a:lnTo>
                <a:lnTo>
                  <a:pt x="46" y="329"/>
                </a:lnTo>
                <a:lnTo>
                  <a:pt x="46" y="328"/>
                </a:lnTo>
                <a:lnTo>
                  <a:pt x="46" y="327"/>
                </a:lnTo>
                <a:lnTo>
                  <a:pt x="44" y="326"/>
                </a:lnTo>
                <a:lnTo>
                  <a:pt x="43" y="326"/>
                </a:lnTo>
                <a:lnTo>
                  <a:pt x="42" y="326"/>
                </a:lnTo>
                <a:lnTo>
                  <a:pt x="41" y="326"/>
                </a:lnTo>
                <a:lnTo>
                  <a:pt x="40" y="326"/>
                </a:lnTo>
                <a:lnTo>
                  <a:pt x="40" y="327"/>
                </a:lnTo>
                <a:lnTo>
                  <a:pt x="41" y="328"/>
                </a:lnTo>
                <a:lnTo>
                  <a:pt x="42" y="329"/>
                </a:lnTo>
                <a:lnTo>
                  <a:pt x="42" y="330"/>
                </a:lnTo>
                <a:lnTo>
                  <a:pt x="42" y="332"/>
                </a:lnTo>
                <a:lnTo>
                  <a:pt x="43" y="333"/>
                </a:lnTo>
                <a:lnTo>
                  <a:pt x="43" y="334"/>
                </a:lnTo>
                <a:lnTo>
                  <a:pt x="43" y="335"/>
                </a:lnTo>
                <a:lnTo>
                  <a:pt x="43" y="336"/>
                </a:lnTo>
                <a:lnTo>
                  <a:pt x="44" y="337"/>
                </a:lnTo>
                <a:lnTo>
                  <a:pt x="44" y="338"/>
                </a:lnTo>
                <a:lnTo>
                  <a:pt x="46" y="338"/>
                </a:lnTo>
                <a:lnTo>
                  <a:pt x="44" y="340"/>
                </a:lnTo>
                <a:lnTo>
                  <a:pt x="43" y="341"/>
                </a:lnTo>
                <a:lnTo>
                  <a:pt x="42" y="342"/>
                </a:lnTo>
                <a:lnTo>
                  <a:pt x="42" y="343"/>
                </a:lnTo>
                <a:lnTo>
                  <a:pt x="42" y="344"/>
                </a:lnTo>
                <a:lnTo>
                  <a:pt x="42" y="345"/>
                </a:lnTo>
                <a:lnTo>
                  <a:pt x="42" y="346"/>
                </a:lnTo>
                <a:lnTo>
                  <a:pt x="41" y="346"/>
                </a:lnTo>
                <a:lnTo>
                  <a:pt x="41" y="348"/>
                </a:lnTo>
                <a:lnTo>
                  <a:pt x="42" y="348"/>
                </a:lnTo>
                <a:lnTo>
                  <a:pt x="43" y="348"/>
                </a:lnTo>
                <a:lnTo>
                  <a:pt x="44" y="348"/>
                </a:lnTo>
                <a:lnTo>
                  <a:pt x="44" y="349"/>
                </a:lnTo>
                <a:lnTo>
                  <a:pt x="44" y="350"/>
                </a:lnTo>
                <a:lnTo>
                  <a:pt x="43" y="351"/>
                </a:lnTo>
                <a:lnTo>
                  <a:pt x="44" y="351"/>
                </a:lnTo>
                <a:lnTo>
                  <a:pt x="46" y="351"/>
                </a:lnTo>
                <a:lnTo>
                  <a:pt x="46" y="352"/>
                </a:lnTo>
                <a:lnTo>
                  <a:pt x="44" y="352"/>
                </a:lnTo>
                <a:lnTo>
                  <a:pt x="43" y="352"/>
                </a:lnTo>
                <a:lnTo>
                  <a:pt x="42" y="352"/>
                </a:lnTo>
                <a:lnTo>
                  <a:pt x="41" y="352"/>
                </a:lnTo>
                <a:lnTo>
                  <a:pt x="41" y="351"/>
                </a:lnTo>
                <a:lnTo>
                  <a:pt x="42" y="351"/>
                </a:lnTo>
                <a:lnTo>
                  <a:pt x="42" y="350"/>
                </a:lnTo>
                <a:lnTo>
                  <a:pt x="41" y="350"/>
                </a:lnTo>
                <a:lnTo>
                  <a:pt x="40" y="350"/>
                </a:lnTo>
                <a:lnTo>
                  <a:pt x="39" y="350"/>
                </a:lnTo>
                <a:lnTo>
                  <a:pt x="38" y="350"/>
                </a:lnTo>
                <a:lnTo>
                  <a:pt x="38" y="349"/>
                </a:lnTo>
                <a:lnTo>
                  <a:pt x="36" y="349"/>
                </a:lnTo>
                <a:lnTo>
                  <a:pt x="35" y="349"/>
                </a:lnTo>
                <a:lnTo>
                  <a:pt x="34" y="349"/>
                </a:lnTo>
                <a:lnTo>
                  <a:pt x="33" y="349"/>
                </a:lnTo>
                <a:lnTo>
                  <a:pt x="32" y="349"/>
                </a:lnTo>
                <a:lnTo>
                  <a:pt x="32" y="348"/>
                </a:lnTo>
                <a:lnTo>
                  <a:pt x="31" y="349"/>
                </a:lnTo>
                <a:lnTo>
                  <a:pt x="30" y="349"/>
                </a:lnTo>
                <a:lnTo>
                  <a:pt x="28" y="349"/>
                </a:lnTo>
                <a:lnTo>
                  <a:pt x="27" y="349"/>
                </a:lnTo>
                <a:lnTo>
                  <a:pt x="26" y="349"/>
                </a:lnTo>
                <a:lnTo>
                  <a:pt x="25" y="349"/>
                </a:lnTo>
                <a:lnTo>
                  <a:pt x="24" y="349"/>
                </a:lnTo>
                <a:lnTo>
                  <a:pt x="23" y="349"/>
                </a:lnTo>
                <a:lnTo>
                  <a:pt x="22" y="349"/>
                </a:lnTo>
                <a:lnTo>
                  <a:pt x="22" y="350"/>
                </a:lnTo>
                <a:lnTo>
                  <a:pt x="22" y="351"/>
                </a:lnTo>
                <a:lnTo>
                  <a:pt x="23" y="351"/>
                </a:lnTo>
                <a:lnTo>
                  <a:pt x="23" y="352"/>
                </a:lnTo>
                <a:lnTo>
                  <a:pt x="22" y="352"/>
                </a:lnTo>
                <a:lnTo>
                  <a:pt x="22" y="353"/>
                </a:lnTo>
                <a:lnTo>
                  <a:pt x="22" y="354"/>
                </a:lnTo>
                <a:lnTo>
                  <a:pt x="20" y="354"/>
                </a:lnTo>
                <a:lnTo>
                  <a:pt x="20" y="353"/>
                </a:lnTo>
                <a:lnTo>
                  <a:pt x="19" y="353"/>
                </a:lnTo>
                <a:lnTo>
                  <a:pt x="19" y="352"/>
                </a:lnTo>
                <a:lnTo>
                  <a:pt x="18" y="352"/>
                </a:lnTo>
                <a:lnTo>
                  <a:pt x="16" y="350"/>
                </a:lnTo>
                <a:lnTo>
                  <a:pt x="11" y="345"/>
                </a:lnTo>
                <a:lnTo>
                  <a:pt x="11" y="344"/>
                </a:lnTo>
                <a:lnTo>
                  <a:pt x="10" y="344"/>
                </a:lnTo>
                <a:lnTo>
                  <a:pt x="7" y="341"/>
                </a:lnTo>
                <a:lnTo>
                  <a:pt x="6" y="340"/>
                </a:lnTo>
                <a:lnTo>
                  <a:pt x="0" y="335"/>
                </a:lnTo>
                <a:lnTo>
                  <a:pt x="0" y="334"/>
                </a:lnTo>
                <a:lnTo>
                  <a:pt x="0" y="333"/>
                </a:lnTo>
                <a:lnTo>
                  <a:pt x="0" y="329"/>
                </a:lnTo>
                <a:lnTo>
                  <a:pt x="1" y="319"/>
                </a:lnTo>
                <a:lnTo>
                  <a:pt x="1" y="318"/>
                </a:lnTo>
                <a:lnTo>
                  <a:pt x="1" y="316"/>
                </a:lnTo>
                <a:lnTo>
                  <a:pt x="1" y="311"/>
                </a:lnTo>
                <a:lnTo>
                  <a:pt x="1" y="310"/>
                </a:lnTo>
                <a:lnTo>
                  <a:pt x="1" y="297"/>
                </a:lnTo>
                <a:lnTo>
                  <a:pt x="1" y="296"/>
                </a:lnTo>
                <a:lnTo>
                  <a:pt x="1" y="295"/>
                </a:lnTo>
                <a:lnTo>
                  <a:pt x="1" y="290"/>
                </a:lnTo>
                <a:lnTo>
                  <a:pt x="1" y="289"/>
                </a:lnTo>
                <a:lnTo>
                  <a:pt x="1" y="285"/>
                </a:lnTo>
                <a:lnTo>
                  <a:pt x="1" y="284"/>
                </a:lnTo>
                <a:lnTo>
                  <a:pt x="1" y="282"/>
                </a:lnTo>
                <a:lnTo>
                  <a:pt x="1" y="279"/>
                </a:lnTo>
                <a:lnTo>
                  <a:pt x="1" y="269"/>
                </a:lnTo>
                <a:lnTo>
                  <a:pt x="1" y="268"/>
                </a:lnTo>
                <a:lnTo>
                  <a:pt x="1" y="260"/>
                </a:lnTo>
                <a:lnTo>
                  <a:pt x="1" y="258"/>
                </a:lnTo>
                <a:lnTo>
                  <a:pt x="1" y="250"/>
                </a:lnTo>
                <a:lnTo>
                  <a:pt x="1" y="248"/>
                </a:lnTo>
                <a:lnTo>
                  <a:pt x="1" y="247"/>
                </a:lnTo>
                <a:lnTo>
                  <a:pt x="1" y="242"/>
                </a:lnTo>
                <a:lnTo>
                  <a:pt x="1" y="241"/>
                </a:lnTo>
                <a:lnTo>
                  <a:pt x="1" y="240"/>
                </a:lnTo>
                <a:lnTo>
                  <a:pt x="1" y="238"/>
                </a:lnTo>
                <a:lnTo>
                  <a:pt x="1" y="237"/>
                </a:lnTo>
                <a:lnTo>
                  <a:pt x="1" y="231"/>
                </a:lnTo>
                <a:lnTo>
                  <a:pt x="1" y="229"/>
                </a:lnTo>
                <a:lnTo>
                  <a:pt x="2" y="224"/>
                </a:lnTo>
                <a:lnTo>
                  <a:pt x="2" y="222"/>
                </a:lnTo>
                <a:lnTo>
                  <a:pt x="2" y="221"/>
                </a:lnTo>
                <a:lnTo>
                  <a:pt x="2" y="217"/>
                </a:lnTo>
                <a:lnTo>
                  <a:pt x="2" y="215"/>
                </a:lnTo>
                <a:lnTo>
                  <a:pt x="2" y="205"/>
                </a:lnTo>
                <a:lnTo>
                  <a:pt x="2" y="202"/>
                </a:lnTo>
                <a:lnTo>
                  <a:pt x="2" y="199"/>
                </a:lnTo>
                <a:lnTo>
                  <a:pt x="2" y="191"/>
                </a:lnTo>
                <a:lnTo>
                  <a:pt x="2" y="189"/>
                </a:lnTo>
                <a:lnTo>
                  <a:pt x="2" y="184"/>
                </a:lnTo>
                <a:lnTo>
                  <a:pt x="2" y="177"/>
                </a:lnTo>
                <a:lnTo>
                  <a:pt x="2" y="175"/>
                </a:lnTo>
                <a:lnTo>
                  <a:pt x="2" y="173"/>
                </a:lnTo>
                <a:lnTo>
                  <a:pt x="2" y="170"/>
                </a:lnTo>
                <a:lnTo>
                  <a:pt x="2" y="168"/>
                </a:lnTo>
                <a:lnTo>
                  <a:pt x="2" y="162"/>
                </a:lnTo>
                <a:lnTo>
                  <a:pt x="2" y="161"/>
                </a:lnTo>
                <a:lnTo>
                  <a:pt x="2" y="160"/>
                </a:lnTo>
                <a:lnTo>
                  <a:pt x="2" y="159"/>
                </a:lnTo>
                <a:lnTo>
                  <a:pt x="2" y="158"/>
                </a:lnTo>
                <a:lnTo>
                  <a:pt x="2" y="152"/>
                </a:lnTo>
                <a:lnTo>
                  <a:pt x="2" y="145"/>
                </a:lnTo>
                <a:lnTo>
                  <a:pt x="2" y="143"/>
                </a:lnTo>
                <a:lnTo>
                  <a:pt x="2" y="142"/>
                </a:lnTo>
                <a:lnTo>
                  <a:pt x="2" y="141"/>
                </a:lnTo>
                <a:lnTo>
                  <a:pt x="2" y="138"/>
                </a:lnTo>
                <a:lnTo>
                  <a:pt x="2" y="135"/>
                </a:lnTo>
                <a:lnTo>
                  <a:pt x="2" y="134"/>
                </a:lnTo>
                <a:lnTo>
                  <a:pt x="2" y="132"/>
                </a:lnTo>
                <a:lnTo>
                  <a:pt x="2" y="126"/>
                </a:lnTo>
                <a:lnTo>
                  <a:pt x="2" y="125"/>
                </a:lnTo>
                <a:lnTo>
                  <a:pt x="2" y="119"/>
                </a:lnTo>
                <a:lnTo>
                  <a:pt x="2" y="114"/>
                </a:lnTo>
                <a:lnTo>
                  <a:pt x="2" y="112"/>
                </a:lnTo>
                <a:lnTo>
                  <a:pt x="2" y="110"/>
                </a:lnTo>
                <a:lnTo>
                  <a:pt x="2" y="108"/>
                </a:lnTo>
                <a:lnTo>
                  <a:pt x="2" y="106"/>
                </a:lnTo>
                <a:lnTo>
                  <a:pt x="3" y="105"/>
                </a:lnTo>
                <a:lnTo>
                  <a:pt x="2" y="105"/>
                </a:lnTo>
                <a:lnTo>
                  <a:pt x="3" y="105"/>
                </a:lnTo>
                <a:lnTo>
                  <a:pt x="3" y="104"/>
                </a:lnTo>
                <a:lnTo>
                  <a:pt x="3" y="97"/>
                </a:lnTo>
                <a:lnTo>
                  <a:pt x="3" y="96"/>
                </a:lnTo>
                <a:lnTo>
                  <a:pt x="3" y="94"/>
                </a:lnTo>
                <a:lnTo>
                  <a:pt x="3" y="90"/>
                </a:lnTo>
                <a:lnTo>
                  <a:pt x="3" y="89"/>
                </a:lnTo>
                <a:lnTo>
                  <a:pt x="3" y="85"/>
                </a:lnTo>
                <a:lnTo>
                  <a:pt x="3" y="82"/>
                </a:lnTo>
                <a:lnTo>
                  <a:pt x="3" y="81"/>
                </a:lnTo>
                <a:lnTo>
                  <a:pt x="3" y="80"/>
                </a:lnTo>
                <a:lnTo>
                  <a:pt x="3" y="78"/>
                </a:lnTo>
                <a:lnTo>
                  <a:pt x="3" y="73"/>
                </a:lnTo>
                <a:lnTo>
                  <a:pt x="3" y="72"/>
                </a:lnTo>
                <a:lnTo>
                  <a:pt x="3" y="71"/>
                </a:lnTo>
                <a:lnTo>
                  <a:pt x="3" y="70"/>
                </a:lnTo>
                <a:lnTo>
                  <a:pt x="3" y="69"/>
                </a:lnTo>
                <a:lnTo>
                  <a:pt x="3" y="64"/>
                </a:lnTo>
                <a:lnTo>
                  <a:pt x="3" y="63"/>
                </a:lnTo>
                <a:lnTo>
                  <a:pt x="3" y="61"/>
                </a:lnTo>
                <a:lnTo>
                  <a:pt x="3" y="60"/>
                </a:lnTo>
                <a:lnTo>
                  <a:pt x="3" y="56"/>
                </a:lnTo>
                <a:lnTo>
                  <a:pt x="3" y="54"/>
                </a:lnTo>
                <a:lnTo>
                  <a:pt x="3" y="50"/>
                </a:lnTo>
                <a:lnTo>
                  <a:pt x="3" y="46"/>
                </a:lnTo>
                <a:lnTo>
                  <a:pt x="3" y="45"/>
                </a:lnTo>
                <a:lnTo>
                  <a:pt x="3" y="41"/>
                </a:lnTo>
                <a:lnTo>
                  <a:pt x="3" y="39"/>
                </a:lnTo>
                <a:lnTo>
                  <a:pt x="3" y="38"/>
                </a:lnTo>
                <a:lnTo>
                  <a:pt x="3" y="37"/>
                </a:lnTo>
                <a:lnTo>
                  <a:pt x="3" y="32"/>
                </a:lnTo>
                <a:lnTo>
                  <a:pt x="3" y="28"/>
                </a:lnTo>
                <a:lnTo>
                  <a:pt x="3" y="26"/>
                </a:lnTo>
                <a:lnTo>
                  <a:pt x="3" y="18"/>
                </a:lnTo>
                <a:lnTo>
                  <a:pt x="3" y="16"/>
                </a:lnTo>
                <a:lnTo>
                  <a:pt x="3" y="14"/>
                </a:lnTo>
                <a:lnTo>
                  <a:pt x="3" y="12"/>
                </a:lnTo>
                <a:lnTo>
                  <a:pt x="3" y="9"/>
                </a:lnTo>
                <a:lnTo>
                  <a:pt x="3" y="7"/>
                </a:lnTo>
                <a:lnTo>
                  <a:pt x="3" y="6"/>
                </a:lnTo>
                <a:lnTo>
                  <a:pt x="3" y="5"/>
                </a:lnTo>
                <a:lnTo>
                  <a:pt x="3" y="2"/>
                </a:lnTo>
                <a:lnTo>
                  <a:pt x="3" y="0"/>
                </a:lnTo>
                <a:close/>
              </a:path>
            </a:pathLst>
          </a:custGeom>
          <a:solidFill>
            <a:schemeClr val="tx2"/>
          </a:solidFill>
          <a:ln w="3175">
            <a:solidFill>
              <a:schemeClr val="tx1">
                <a:lumMod val="95000"/>
                <a:lumOff val="5000"/>
              </a:schemeClr>
            </a:solidFill>
            <a:prstDash val="solid"/>
            <a:round/>
            <a:headEnd/>
            <a:tailEnd/>
          </a:ln>
        </p:spPr>
        <p:txBody>
          <a:bodyPr/>
          <a:lstStyle/>
          <a:p>
            <a:endParaRPr lang="en-US" dirty="0"/>
          </a:p>
        </p:txBody>
      </p:sp>
      <p:sp>
        <p:nvSpPr>
          <p:cNvPr id="172" name="Freeform 123"/>
          <p:cNvSpPr>
            <a:spLocks/>
          </p:cNvSpPr>
          <p:nvPr/>
        </p:nvSpPr>
        <p:spPr bwMode="auto">
          <a:xfrm>
            <a:off x="3246394" y="1338525"/>
            <a:ext cx="773145" cy="802694"/>
          </a:xfrm>
          <a:custGeom>
            <a:avLst/>
            <a:gdLst>
              <a:gd name="T0" fmla="*/ 227 w 298"/>
              <a:gd name="T1" fmla="*/ 0 h 365"/>
              <a:gd name="T2" fmla="*/ 257 w 298"/>
              <a:gd name="T3" fmla="*/ 1 h 365"/>
              <a:gd name="T4" fmla="*/ 283 w 298"/>
              <a:gd name="T5" fmla="*/ 2 h 365"/>
              <a:gd name="T6" fmla="*/ 297 w 298"/>
              <a:gd name="T7" fmla="*/ 26 h 365"/>
              <a:gd name="T8" fmla="*/ 297 w 298"/>
              <a:gd name="T9" fmla="*/ 60 h 365"/>
              <a:gd name="T10" fmla="*/ 298 w 298"/>
              <a:gd name="T11" fmla="*/ 105 h 365"/>
              <a:gd name="T12" fmla="*/ 297 w 298"/>
              <a:gd name="T13" fmla="*/ 150 h 365"/>
              <a:gd name="T14" fmla="*/ 297 w 298"/>
              <a:gd name="T15" fmla="*/ 188 h 365"/>
              <a:gd name="T16" fmla="*/ 296 w 298"/>
              <a:gd name="T17" fmla="*/ 236 h 365"/>
              <a:gd name="T18" fmla="*/ 296 w 298"/>
              <a:gd name="T19" fmla="*/ 272 h 365"/>
              <a:gd name="T20" fmla="*/ 296 w 298"/>
              <a:gd name="T21" fmla="*/ 311 h 365"/>
              <a:gd name="T22" fmla="*/ 264 w 298"/>
              <a:gd name="T23" fmla="*/ 311 h 365"/>
              <a:gd name="T24" fmla="*/ 241 w 298"/>
              <a:gd name="T25" fmla="*/ 319 h 365"/>
              <a:gd name="T26" fmla="*/ 241 w 298"/>
              <a:gd name="T27" fmla="*/ 346 h 365"/>
              <a:gd name="T28" fmla="*/ 224 w 298"/>
              <a:gd name="T29" fmla="*/ 364 h 365"/>
              <a:gd name="T30" fmla="*/ 192 w 298"/>
              <a:gd name="T31" fmla="*/ 364 h 365"/>
              <a:gd name="T32" fmla="*/ 147 w 298"/>
              <a:gd name="T33" fmla="*/ 362 h 365"/>
              <a:gd name="T34" fmla="*/ 110 w 298"/>
              <a:gd name="T35" fmla="*/ 362 h 365"/>
              <a:gd name="T36" fmla="*/ 71 w 298"/>
              <a:gd name="T37" fmla="*/ 362 h 365"/>
              <a:gd name="T38" fmla="*/ 25 w 298"/>
              <a:gd name="T39" fmla="*/ 361 h 365"/>
              <a:gd name="T40" fmla="*/ 2 w 298"/>
              <a:gd name="T41" fmla="*/ 353 h 365"/>
              <a:gd name="T42" fmla="*/ 4 w 298"/>
              <a:gd name="T43" fmla="*/ 338 h 365"/>
              <a:gd name="T44" fmla="*/ 25 w 298"/>
              <a:gd name="T45" fmla="*/ 330 h 365"/>
              <a:gd name="T46" fmla="*/ 48 w 298"/>
              <a:gd name="T47" fmla="*/ 324 h 365"/>
              <a:gd name="T48" fmla="*/ 50 w 298"/>
              <a:gd name="T49" fmla="*/ 305 h 365"/>
              <a:gd name="T50" fmla="*/ 31 w 298"/>
              <a:gd name="T51" fmla="*/ 288 h 365"/>
              <a:gd name="T52" fmla="*/ 6 w 298"/>
              <a:gd name="T53" fmla="*/ 278 h 365"/>
              <a:gd name="T54" fmla="*/ 10 w 298"/>
              <a:gd name="T55" fmla="*/ 258 h 365"/>
              <a:gd name="T56" fmla="*/ 32 w 298"/>
              <a:gd name="T57" fmla="*/ 255 h 365"/>
              <a:gd name="T58" fmla="*/ 51 w 298"/>
              <a:gd name="T59" fmla="*/ 270 h 365"/>
              <a:gd name="T60" fmla="*/ 72 w 298"/>
              <a:gd name="T61" fmla="*/ 282 h 365"/>
              <a:gd name="T62" fmla="*/ 98 w 298"/>
              <a:gd name="T63" fmla="*/ 277 h 365"/>
              <a:gd name="T64" fmla="*/ 103 w 298"/>
              <a:gd name="T65" fmla="*/ 264 h 365"/>
              <a:gd name="T66" fmla="*/ 88 w 298"/>
              <a:gd name="T67" fmla="*/ 248 h 365"/>
              <a:gd name="T68" fmla="*/ 68 w 298"/>
              <a:gd name="T69" fmla="*/ 254 h 365"/>
              <a:gd name="T70" fmla="*/ 46 w 298"/>
              <a:gd name="T71" fmla="*/ 239 h 365"/>
              <a:gd name="T72" fmla="*/ 49 w 298"/>
              <a:gd name="T73" fmla="*/ 221 h 365"/>
              <a:gd name="T74" fmla="*/ 52 w 298"/>
              <a:gd name="T75" fmla="*/ 207 h 365"/>
              <a:gd name="T76" fmla="*/ 75 w 298"/>
              <a:gd name="T77" fmla="*/ 210 h 365"/>
              <a:gd name="T78" fmla="*/ 111 w 298"/>
              <a:gd name="T79" fmla="*/ 218 h 365"/>
              <a:gd name="T80" fmla="*/ 121 w 298"/>
              <a:gd name="T81" fmla="*/ 197 h 365"/>
              <a:gd name="T82" fmla="*/ 99 w 298"/>
              <a:gd name="T83" fmla="*/ 189 h 365"/>
              <a:gd name="T84" fmla="*/ 87 w 298"/>
              <a:gd name="T85" fmla="*/ 169 h 365"/>
              <a:gd name="T86" fmla="*/ 97 w 298"/>
              <a:gd name="T87" fmla="*/ 142 h 365"/>
              <a:gd name="T88" fmla="*/ 116 w 298"/>
              <a:gd name="T89" fmla="*/ 118 h 365"/>
              <a:gd name="T90" fmla="*/ 92 w 298"/>
              <a:gd name="T91" fmla="*/ 104 h 365"/>
              <a:gd name="T92" fmla="*/ 76 w 298"/>
              <a:gd name="T93" fmla="*/ 96 h 365"/>
              <a:gd name="T94" fmla="*/ 94 w 298"/>
              <a:gd name="T95" fmla="*/ 82 h 365"/>
              <a:gd name="T96" fmla="*/ 115 w 298"/>
              <a:gd name="T97" fmla="*/ 77 h 365"/>
              <a:gd name="T98" fmla="*/ 131 w 298"/>
              <a:gd name="T99" fmla="*/ 98 h 365"/>
              <a:gd name="T100" fmla="*/ 142 w 298"/>
              <a:gd name="T101" fmla="*/ 85 h 365"/>
              <a:gd name="T102" fmla="*/ 129 w 298"/>
              <a:gd name="T103" fmla="*/ 62 h 365"/>
              <a:gd name="T104" fmla="*/ 167 w 298"/>
              <a:gd name="T105" fmla="*/ 61 h 365"/>
              <a:gd name="T106" fmla="*/ 180 w 298"/>
              <a:gd name="T107" fmla="*/ 49 h 365"/>
              <a:gd name="T108" fmla="*/ 188 w 298"/>
              <a:gd name="T109" fmla="*/ 28 h 365"/>
              <a:gd name="T110" fmla="*/ 184 w 298"/>
              <a:gd name="T111" fmla="*/ 15 h 365"/>
              <a:gd name="T112" fmla="*/ 167 w 298"/>
              <a:gd name="T113" fmla="*/ 17 h 365"/>
              <a:gd name="T114" fmla="*/ 146 w 298"/>
              <a:gd name="T115" fmla="*/ 0 h 365"/>
              <a:gd name="T116" fmla="*/ 172 w 298"/>
              <a:gd name="T117" fmla="*/ 0 h 36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98" h="365">
                <a:moveTo>
                  <a:pt x="188" y="0"/>
                </a:moveTo>
                <a:lnTo>
                  <a:pt x="190" y="0"/>
                </a:lnTo>
                <a:lnTo>
                  <a:pt x="191" y="0"/>
                </a:lnTo>
                <a:lnTo>
                  <a:pt x="193" y="0"/>
                </a:lnTo>
                <a:lnTo>
                  <a:pt x="194" y="0"/>
                </a:lnTo>
                <a:lnTo>
                  <a:pt x="199" y="0"/>
                </a:lnTo>
                <a:lnTo>
                  <a:pt x="201" y="0"/>
                </a:lnTo>
                <a:lnTo>
                  <a:pt x="212" y="0"/>
                </a:lnTo>
                <a:lnTo>
                  <a:pt x="215" y="0"/>
                </a:lnTo>
                <a:lnTo>
                  <a:pt x="216" y="0"/>
                </a:lnTo>
                <a:lnTo>
                  <a:pt x="222" y="0"/>
                </a:lnTo>
                <a:lnTo>
                  <a:pt x="224" y="0"/>
                </a:lnTo>
                <a:lnTo>
                  <a:pt x="226" y="0"/>
                </a:lnTo>
                <a:lnTo>
                  <a:pt x="227" y="0"/>
                </a:lnTo>
                <a:lnTo>
                  <a:pt x="228" y="0"/>
                </a:lnTo>
                <a:lnTo>
                  <a:pt x="230" y="0"/>
                </a:lnTo>
                <a:lnTo>
                  <a:pt x="231" y="0"/>
                </a:lnTo>
                <a:lnTo>
                  <a:pt x="232" y="0"/>
                </a:lnTo>
                <a:lnTo>
                  <a:pt x="235" y="0"/>
                </a:lnTo>
                <a:lnTo>
                  <a:pt x="240" y="1"/>
                </a:lnTo>
                <a:lnTo>
                  <a:pt x="241" y="1"/>
                </a:lnTo>
                <a:lnTo>
                  <a:pt x="242" y="1"/>
                </a:lnTo>
                <a:lnTo>
                  <a:pt x="243" y="1"/>
                </a:lnTo>
                <a:lnTo>
                  <a:pt x="246" y="1"/>
                </a:lnTo>
                <a:lnTo>
                  <a:pt x="249" y="1"/>
                </a:lnTo>
                <a:lnTo>
                  <a:pt x="251" y="1"/>
                </a:lnTo>
                <a:lnTo>
                  <a:pt x="256" y="1"/>
                </a:lnTo>
                <a:lnTo>
                  <a:pt x="257" y="1"/>
                </a:lnTo>
                <a:lnTo>
                  <a:pt x="259" y="1"/>
                </a:lnTo>
                <a:lnTo>
                  <a:pt x="262" y="1"/>
                </a:lnTo>
                <a:lnTo>
                  <a:pt x="263" y="1"/>
                </a:lnTo>
                <a:lnTo>
                  <a:pt x="265" y="1"/>
                </a:lnTo>
                <a:lnTo>
                  <a:pt x="266" y="1"/>
                </a:lnTo>
                <a:lnTo>
                  <a:pt x="268" y="1"/>
                </a:lnTo>
                <a:lnTo>
                  <a:pt x="270" y="1"/>
                </a:lnTo>
                <a:lnTo>
                  <a:pt x="271" y="1"/>
                </a:lnTo>
                <a:lnTo>
                  <a:pt x="273" y="1"/>
                </a:lnTo>
                <a:lnTo>
                  <a:pt x="274" y="1"/>
                </a:lnTo>
                <a:lnTo>
                  <a:pt x="280" y="2"/>
                </a:lnTo>
                <a:lnTo>
                  <a:pt x="281" y="2"/>
                </a:lnTo>
                <a:lnTo>
                  <a:pt x="282" y="2"/>
                </a:lnTo>
                <a:lnTo>
                  <a:pt x="283" y="2"/>
                </a:lnTo>
                <a:lnTo>
                  <a:pt x="286" y="2"/>
                </a:lnTo>
                <a:lnTo>
                  <a:pt x="289" y="2"/>
                </a:lnTo>
                <a:lnTo>
                  <a:pt x="295" y="2"/>
                </a:lnTo>
                <a:lnTo>
                  <a:pt x="298" y="2"/>
                </a:lnTo>
                <a:lnTo>
                  <a:pt x="298" y="6"/>
                </a:lnTo>
                <a:lnTo>
                  <a:pt x="298" y="7"/>
                </a:lnTo>
                <a:lnTo>
                  <a:pt x="297" y="12"/>
                </a:lnTo>
                <a:lnTo>
                  <a:pt x="297" y="14"/>
                </a:lnTo>
                <a:lnTo>
                  <a:pt x="297" y="15"/>
                </a:lnTo>
                <a:lnTo>
                  <a:pt x="297" y="17"/>
                </a:lnTo>
                <a:lnTo>
                  <a:pt x="297" y="18"/>
                </a:lnTo>
                <a:lnTo>
                  <a:pt x="297" y="21"/>
                </a:lnTo>
                <a:lnTo>
                  <a:pt x="297" y="25"/>
                </a:lnTo>
                <a:lnTo>
                  <a:pt x="297" y="26"/>
                </a:lnTo>
                <a:lnTo>
                  <a:pt x="297" y="29"/>
                </a:lnTo>
                <a:lnTo>
                  <a:pt x="297" y="30"/>
                </a:lnTo>
                <a:lnTo>
                  <a:pt x="297" y="36"/>
                </a:lnTo>
                <a:lnTo>
                  <a:pt x="297" y="37"/>
                </a:lnTo>
                <a:lnTo>
                  <a:pt x="297" y="38"/>
                </a:lnTo>
                <a:lnTo>
                  <a:pt x="297" y="40"/>
                </a:lnTo>
                <a:lnTo>
                  <a:pt x="297" y="42"/>
                </a:lnTo>
                <a:lnTo>
                  <a:pt x="297" y="45"/>
                </a:lnTo>
                <a:lnTo>
                  <a:pt x="297" y="46"/>
                </a:lnTo>
                <a:lnTo>
                  <a:pt x="297" y="49"/>
                </a:lnTo>
                <a:lnTo>
                  <a:pt x="297" y="54"/>
                </a:lnTo>
                <a:lnTo>
                  <a:pt x="297" y="56"/>
                </a:lnTo>
                <a:lnTo>
                  <a:pt x="297" y="58"/>
                </a:lnTo>
                <a:lnTo>
                  <a:pt x="297" y="60"/>
                </a:lnTo>
                <a:lnTo>
                  <a:pt x="297" y="65"/>
                </a:lnTo>
                <a:lnTo>
                  <a:pt x="297" y="74"/>
                </a:lnTo>
                <a:lnTo>
                  <a:pt x="297" y="76"/>
                </a:lnTo>
                <a:lnTo>
                  <a:pt x="297" y="82"/>
                </a:lnTo>
                <a:lnTo>
                  <a:pt x="297" y="84"/>
                </a:lnTo>
                <a:lnTo>
                  <a:pt x="297" y="82"/>
                </a:lnTo>
                <a:lnTo>
                  <a:pt x="298" y="84"/>
                </a:lnTo>
                <a:lnTo>
                  <a:pt x="298" y="85"/>
                </a:lnTo>
                <a:lnTo>
                  <a:pt x="298" y="92"/>
                </a:lnTo>
                <a:lnTo>
                  <a:pt x="298" y="94"/>
                </a:lnTo>
                <a:lnTo>
                  <a:pt x="298" y="98"/>
                </a:lnTo>
                <a:lnTo>
                  <a:pt x="298" y="101"/>
                </a:lnTo>
                <a:lnTo>
                  <a:pt x="298" y="103"/>
                </a:lnTo>
                <a:lnTo>
                  <a:pt x="298" y="105"/>
                </a:lnTo>
                <a:lnTo>
                  <a:pt x="298" y="106"/>
                </a:lnTo>
                <a:lnTo>
                  <a:pt x="298" y="113"/>
                </a:lnTo>
                <a:lnTo>
                  <a:pt x="298" y="117"/>
                </a:lnTo>
                <a:lnTo>
                  <a:pt x="298" y="118"/>
                </a:lnTo>
                <a:lnTo>
                  <a:pt x="298" y="120"/>
                </a:lnTo>
                <a:lnTo>
                  <a:pt x="298" y="125"/>
                </a:lnTo>
                <a:lnTo>
                  <a:pt x="297" y="129"/>
                </a:lnTo>
                <a:lnTo>
                  <a:pt x="297" y="130"/>
                </a:lnTo>
                <a:lnTo>
                  <a:pt x="297" y="136"/>
                </a:lnTo>
                <a:lnTo>
                  <a:pt x="297" y="141"/>
                </a:lnTo>
                <a:lnTo>
                  <a:pt x="297" y="143"/>
                </a:lnTo>
                <a:lnTo>
                  <a:pt x="297" y="148"/>
                </a:lnTo>
                <a:lnTo>
                  <a:pt x="297" y="149"/>
                </a:lnTo>
                <a:lnTo>
                  <a:pt x="297" y="150"/>
                </a:lnTo>
                <a:lnTo>
                  <a:pt x="297" y="152"/>
                </a:lnTo>
                <a:lnTo>
                  <a:pt x="297" y="154"/>
                </a:lnTo>
                <a:lnTo>
                  <a:pt x="297" y="159"/>
                </a:lnTo>
                <a:lnTo>
                  <a:pt x="297" y="161"/>
                </a:lnTo>
                <a:lnTo>
                  <a:pt x="297" y="165"/>
                </a:lnTo>
                <a:lnTo>
                  <a:pt x="297" y="166"/>
                </a:lnTo>
                <a:lnTo>
                  <a:pt x="297" y="169"/>
                </a:lnTo>
                <a:lnTo>
                  <a:pt x="297" y="170"/>
                </a:lnTo>
                <a:lnTo>
                  <a:pt x="297" y="175"/>
                </a:lnTo>
                <a:lnTo>
                  <a:pt x="297" y="178"/>
                </a:lnTo>
                <a:lnTo>
                  <a:pt x="297" y="181"/>
                </a:lnTo>
                <a:lnTo>
                  <a:pt x="297" y="182"/>
                </a:lnTo>
                <a:lnTo>
                  <a:pt x="297" y="185"/>
                </a:lnTo>
                <a:lnTo>
                  <a:pt x="297" y="188"/>
                </a:lnTo>
                <a:lnTo>
                  <a:pt x="296" y="193"/>
                </a:lnTo>
                <a:lnTo>
                  <a:pt x="296" y="205"/>
                </a:lnTo>
                <a:lnTo>
                  <a:pt x="296" y="206"/>
                </a:lnTo>
                <a:lnTo>
                  <a:pt x="296" y="208"/>
                </a:lnTo>
                <a:lnTo>
                  <a:pt x="296" y="210"/>
                </a:lnTo>
                <a:lnTo>
                  <a:pt x="296" y="213"/>
                </a:lnTo>
                <a:lnTo>
                  <a:pt x="296" y="217"/>
                </a:lnTo>
                <a:lnTo>
                  <a:pt x="296" y="221"/>
                </a:lnTo>
                <a:lnTo>
                  <a:pt x="296" y="223"/>
                </a:lnTo>
                <a:lnTo>
                  <a:pt x="296" y="225"/>
                </a:lnTo>
                <a:lnTo>
                  <a:pt x="296" y="229"/>
                </a:lnTo>
                <a:lnTo>
                  <a:pt x="296" y="230"/>
                </a:lnTo>
                <a:lnTo>
                  <a:pt x="296" y="233"/>
                </a:lnTo>
                <a:lnTo>
                  <a:pt x="296" y="236"/>
                </a:lnTo>
                <a:lnTo>
                  <a:pt x="296" y="239"/>
                </a:lnTo>
                <a:lnTo>
                  <a:pt x="296" y="244"/>
                </a:lnTo>
                <a:lnTo>
                  <a:pt x="296" y="245"/>
                </a:lnTo>
                <a:lnTo>
                  <a:pt x="296" y="246"/>
                </a:lnTo>
                <a:lnTo>
                  <a:pt x="296" y="247"/>
                </a:lnTo>
                <a:lnTo>
                  <a:pt x="296" y="248"/>
                </a:lnTo>
                <a:lnTo>
                  <a:pt x="296" y="253"/>
                </a:lnTo>
                <a:lnTo>
                  <a:pt x="296" y="256"/>
                </a:lnTo>
                <a:lnTo>
                  <a:pt x="296" y="257"/>
                </a:lnTo>
                <a:lnTo>
                  <a:pt x="296" y="264"/>
                </a:lnTo>
                <a:lnTo>
                  <a:pt x="296" y="268"/>
                </a:lnTo>
                <a:lnTo>
                  <a:pt x="296" y="270"/>
                </a:lnTo>
                <a:lnTo>
                  <a:pt x="296" y="271"/>
                </a:lnTo>
                <a:lnTo>
                  <a:pt x="296" y="272"/>
                </a:lnTo>
                <a:lnTo>
                  <a:pt x="296" y="273"/>
                </a:lnTo>
                <a:lnTo>
                  <a:pt x="296" y="282"/>
                </a:lnTo>
                <a:lnTo>
                  <a:pt x="296" y="284"/>
                </a:lnTo>
                <a:lnTo>
                  <a:pt x="296" y="289"/>
                </a:lnTo>
                <a:lnTo>
                  <a:pt x="296" y="292"/>
                </a:lnTo>
                <a:lnTo>
                  <a:pt x="296" y="293"/>
                </a:lnTo>
                <a:lnTo>
                  <a:pt x="296" y="296"/>
                </a:lnTo>
                <a:lnTo>
                  <a:pt x="296" y="297"/>
                </a:lnTo>
                <a:lnTo>
                  <a:pt x="296" y="300"/>
                </a:lnTo>
                <a:lnTo>
                  <a:pt x="296" y="302"/>
                </a:lnTo>
                <a:lnTo>
                  <a:pt x="296" y="303"/>
                </a:lnTo>
                <a:lnTo>
                  <a:pt x="296" y="304"/>
                </a:lnTo>
                <a:lnTo>
                  <a:pt x="296" y="305"/>
                </a:lnTo>
                <a:lnTo>
                  <a:pt x="296" y="311"/>
                </a:lnTo>
                <a:lnTo>
                  <a:pt x="295" y="311"/>
                </a:lnTo>
                <a:lnTo>
                  <a:pt x="290" y="311"/>
                </a:lnTo>
                <a:lnTo>
                  <a:pt x="287" y="311"/>
                </a:lnTo>
                <a:lnTo>
                  <a:pt x="282" y="311"/>
                </a:lnTo>
                <a:lnTo>
                  <a:pt x="280" y="311"/>
                </a:lnTo>
                <a:lnTo>
                  <a:pt x="279" y="311"/>
                </a:lnTo>
                <a:lnTo>
                  <a:pt x="278" y="311"/>
                </a:lnTo>
                <a:lnTo>
                  <a:pt x="276" y="311"/>
                </a:lnTo>
                <a:lnTo>
                  <a:pt x="275" y="311"/>
                </a:lnTo>
                <a:lnTo>
                  <a:pt x="272" y="311"/>
                </a:lnTo>
                <a:lnTo>
                  <a:pt x="271" y="311"/>
                </a:lnTo>
                <a:lnTo>
                  <a:pt x="270" y="311"/>
                </a:lnTo>
                <a:lnTo>
                  <a:pt x="268" y="311"/>
                </a:lnTo>
                <a:lnTo>
                  <a:pt x="264" y="311"/>
                </a:lnTo>
                <a:lnTo>
                  <a:pt x="259" y="311"/>
                </a:lnTo>
                <a:lnTo>
                  <a:pt x="257" y="311"/>
                </a:lnTo>
                <a:lnTo>
                  <a:pt x="255" y="311"/>
                </a:lnTo>
                <a:lnTo>
                  <a:pt x="254" y="311"/>
                </a:lnTo>
                <a:lnTo>
                  <a:pt x="248" y="311"/>
                </a:lnTo>
                <a:lnTo>
                  <a:pt x="247" y="311"/>
                </a:lnTo>
                <a:lnTo>
                  <a:pt x="244" y="311"/>
                </a:lnTo>
                <a:lnTo>
                  <a:pt x="241" y="311"/>
                </a:lnTo>
                <a:lnTo>
                  <a:pt x="241" y="313"/>
                </a:lnTo>
                <a:lnTo>
                  <a:pt x="241" y="314"/>
                </a:lnTo>
                <a:lnTo>
                  <a:pt x="241" y="316"/>
                </a:lnTo>
                <a:lnTo>
                  <a:pt x="241" y="317"/>
                </a:lnTo>
                <a:lnTo>
                  <a:pt x="241" y="318"/>
                </a:lnTo>
                <a:lnTo>
                  <a:pt x="241" y="319"/>
                </a:lnTo>
                <a:lnTo>
                  <a:pt x="241" y="320"/>
                </a:lnTo>
                <a:lnTo>
                  <a:pt x="241" y="321"/>
                </a:lnTo>
                <a:lnTo>
                  <a:pt x="241" y="322"/>
                </a:lnTo>
                <a:lnTo>
                  <a:pt x="241" y="325"/>
                </a:lnTo>
                <a:lnTo>
                  <a:pt x="241" y="328"/>
                </a:lnTo>
                <a:lnTo>
                  <a:pt x="241" y="329"/>
                </a:lnTo>
                <a:lnTo>
                  <a:pt x="241" y="333"/>
                </a:lnTo>
                <a:lnTo>
                  <a:pt x="241" y="335"/>
                </a:lnTo>
                <a:lnTo>
                  <a:pt x="241" y="338"/>
                </a:lnTo>
                <a:lnTo>
                  <a:pt x="241" y="340"/>
                </a:lnTo>
                <a:lnTo>
                  <a:pt x="241" y="342"/>
                </a:lnTo>
                <a:lnTo>
                  <a:pt x="241" y="343"/>
                </a:lnTo>
                <a:lnTo>
                  <a:pt x="241" y="345"/>
                </a:lnTo>
                <a:lnTo>
                  <a:pt x="241" y="346"/>
                </a:lnTo>
                <a:lnTo>
                  <a:pt x="241" y="350"/>
                </a:lnTo>
                <a:lnTo>
                  <a:pt x="241" y="351"/>
                </a:lnTo>
                <a:lnTo>
                  <a:pt x="241" y="352"/>
                </a:lnTo>
                <a:lnTo>
                  <a:pt x="241" y="356"/>
                </a:lnTo>
                <a:lnTo>
                  <a:pt x="241" y="357"/>
                </a:lnTo>
                <a:lnTo>
                  <a:pt x="241" y="358"/>
                </a:lnTo>
                <a:lnTo>
                  <a:pt x="241" y="365"/>
                </a:lnTo>
                <a:lnTo>
                  <a:pt x="236" y="364"/>
                </a:lnTo>
                <a:lnTo>
                  <a:pt x="235" y="364"/>
                </a:lnTo>
                <a:lnTo>
                  <a:pt x="232" y="364"/>
                </a:lnTo>
                <a:lnTo>
                  <a:pt x="231" y="364"/>
                </a:lnTo>
                <a:lnTo>
                  <a:pt x="228" y="364"/>
                </a:lnTo>
                <a:lnTo>
                  <a:pt x="227" y="364"/>
                </a:lnTo>
                <a:lnTo>
                  <a:pt x="224" y="364"/>
                </a:lnTo>
                <a:lnTo>
                  <a:pt x="218" y="364"/>
                </a:lnTo>
                <a:lnTo>
                  <a:pt x="217" y="364"/>
                </a:lnTo>
                <a:lnTo>
                  <a:pt x="215" y="364"/>
                </a:lnTo>
                <a:lnTo>
                  <a:pt x="212" y="364"/>
                </a:lnTo>
                <a:lnTo>
                  <a:pt x="211" y="364"/>
                </a:lnTo>
                <a:lnTo>
                  <a:pt x="210" y="364"/>
                </a:lnTo>
                <a:lnTo>
                  <a:pt x="209" y="364"/>
                </a:lnTo>
                <a:lnTo>
                  <a:pt x="206" y="364"/>
                </a:lnTo>
                <a:lnTo>
                  <a:pt x="202" y="364"/>
                </a:lnTo>
                <a:lnTo>
                  <a:pt x="201" y="364"/>
                </a:lnTo>
                <a:lnTo>
                  <a:pt x="200" y="364"/>
                </a:lnTo>
                <a:lnTo>
                  <a:pt x="196" y="364"/>
                </a:lnTo>
                <a:lnTo>
                  <a:pt x="193" y="364"/>
                </a:lnTo>
                <a:lnTo>
                  <a:pt x="192" y="364"/>
                </a:lnTo>
                <a:lnTo>
                  <a:pt x="190" y="364"/>
                </a:lnTo>
                <a:lnTo>
                  <a:pt x="188" y="364"/>
                </a:lnTo>
                <a:lnTo>
                  <a:pt x="186" y="364"/>
                </a:lnTo>
                <a:lnTo>
                  <a:pt x="184" y="364"/>
                </a:lnTo>
                <a:lnTo>
                  <a:pt x="182" y="364"/>
                </a:lnTo>
                <a:lnTo>
                  <a:pt x="178" y="362"/>
                </a:lnTo>
                <a:lnTo>
                  <a:pt x="177" y="362"/>
                </a:lnTo>
                <a:lnTo>
                  <a:pt x="171" y="362"/>
                </a:lnTo>
                <a:lnTo>
                  <a:pt x="163" y="362"/>
                </a:lnTo>
                <a:lnTo>
                  <a:pt x="160" y="362"/>
                </a:lnTo>
                <a:lnTo>
                  <a:pt x="158" y="362"/>
                </a:lnTo>
                <a:lnTo>
                  <a:pt x="156" y="362"/>
                </a:lnTo>
                <a:lnTo>
                  <a:pt x="150" y="362"/>
                </a:lnTo>
                <a:lnTo>
                  <a:pt x="147" y="362"/>
                </a:lnTo>
                <a:lnTo>
                  <a:pt x="145" y="362"/>
                </a:lnTo>
                <a:lnTo>
                  <a:pt x="138" y="362"/>
                </a:lnTo>
                <a:lnTo>
                  <a:pt x="135" y="362"/>
                </a:lnTo>
                <a:lnTo>
                  <a:pt x="134" y="362"/>
                </a:lnTo>
                <a:lnTo>
                  <a:pt x="130" y="362"/>
                </a:lnTo>
                <a:lnTo>
                  <a:pt x="126" y="362"/>
                </a:lnTo>
                <a:lnTo>
                  <a:pt x="124" y="362"/>
                </a:lnTo>
                <a:lnTo>
                  <a:pt x="121" y="362"/>
                </a:lnTo>
                <a:lnTo>
                  <a:pt x="119" y="362"/>
                </a:lnTo>
                <a:lnTo>
                  <a:pt x="116" y="362"/>
                </a:lnTo>
                <a:lnTo>
                  <a:pt x="114" y="362"/>
                </a:lnTo>
                <a:lnTo>
                  <a:pt x="113" y="362"/>
                </a:lnTo>
                <a:lnTo>
                  <a:pt x="111" y="362"/>
                </a:lnTo>
                <a:lnTo>
                  <a:pt x="110" y="362"/>
                </a:lnTo>
                <a:lnTo>
                  <a:pt x="108" y="362"/>
                </a:lnTo>
                <a:lnTo>
                  <a:pt x="105" y="362"/>
                </a:lnTo>
                <a:lnTo>
                  <a:pt x="102" y="362"/>
                </a:lnTo>
                <a:lnTo>
                  <a:pt x="100" y="362"/>
                </a:lnTo>
                <a:lnTo>
                  <a:pt x="98" y="362"/>
                </a:lnTo>
                <a:lnTo>
                  <a:pt x="89" y="362"/>
                </a:lnTo>
                <a:lnTo>
                  <a:pt x="86" y="362"/>
                </a:lnTo>
                <a:lnTo>
                  <a:pt x="83" y="362"/>
                </a:lnTo>
                <a:lnTo>
                  <a:pt x="81" y="362"/>
                </a:lnTo>
                <a:lnTo>
                  <a:pt x="80" y="362"/>
                </a:lnTo>
                <a:lnTo>
                  <a:pt x="79" y="362"/>
                </a:lnTo>
                <a:lnTo>
                  <a:pt x="75" y="362"/>
                </a:lnTo>
                <a:lnTo>
                  <a:pt x="72" y="362"/>
                </a:lnTo>
                <a:lnTo>
                  <a:pt x="71" y="362"/>
                </a:lnTo>
                <a:lnTo>
                  <a:pt x="68" y="362"/>
                </a:lnTo>
                <a:lnTo>
                  <a:pt x="67" y="362"/>
                </a:lnTo>
                <a:lnTo>
                  <a:pt x="66" y="362"/>
                </a:lnTo>
                <a:lnTo>
                  <a:pt x="62" y="362"/>
                </a:lnTo>
                <a:lnTo>
                  <a:pt x="59" y="362"/>
                </a:lnTo>
                <a:lnTo>
                  <a:pt x="57" y="362"/>
                </a:lnTo>
                <a:lnTo>
                  <a:pt x="55" y="361"/>
                </a:lnTo>
                <a:lnTo>
                  <a:pt x="48" y="361"/>
                </a:lnTo>
                <a:lnTo>
                  <a:pt x="44" y="361"/>
                </a:lnTo>
                <a:lnTo>
                  <a:pt x="39" y="361"/>
                </a:lnTo>
                <a:lnTo>
                  <a:pt x="38" y="361"/>
                </a:lnTo>
                <a:lnTo>
                  <a:pt x="28" y="361"/>
                </a:lnTo>
                <a:lnTo>
                  <a:pt x="26" y="361"/>
                </a:lnTo>
                <a:lnTo>
                  <a:pt x="25" y="361"/>
                </a:lnTo>
                <a:lnTo>
                  <a:pt x="19" y="361"/>
                </a:lnTo>
                <a:lnTo>
                  <a:pt x="18" y="361"/>
                </a:lnTo>
                <a:lnTo>
                  <a:pt x="15" y="361"/>
                </a:lnTo>
                <a:lnTo>
                  <a:pt x="11" y="361"/>
                </a:lnTo>
                <a:lnTo>
                  <a:pt x="8" y="361"/>
                </a:lnTo>
                <a:lnTo>
                  <a:pt x="7" y="360"/>
                </a:lnTo>
                <a:lnTo>
                  <a:pt x="7" y="359"/>
                </a:lnTo>
                <a:lnTo>
                  <a:pt x="6" y="359"/>
                </a:lnTo>
                <a:lnTo>
                  <a:pt x="6" y="358"/>
                </a:lnTo>
                <a:lnTo>
                  <a:pt x="4" y="357"/>
                </a:lnTo>
                <a:lnTo>
                  <a:pt x="4" y="356"/>
                </a:lnTo>
                <a:lnTo>
                  <a:pt x="3" y="356"/>
                </a:lnTo>
                <a:lnTo>
                  <a:pt x="3" y="354"/>
                </a:lnTo>
                <a:lnTo>
                  <a:pt x="2" y="353"/>
                </a:lnTo>
                <a:lnTo>
                  <a:pt x="2" y="352"/>
                </a:lnTo>
                <a:lnTo>
                  <a:pt x="1" y="350"/>
                </a:lnTo>
                <a:lnTo>
                  <a:pt x="0" y="349"/>
                </a:lnTo>
                <a:lnTo>
                  <a:pt x="0" y="348"/>
                </a:lnTo>
                <a:lnTo>
                  <a:pt x="0" y="346"/>
                </a:lnTo>
                <a:lnTo>
                  <a:pt x="0" y="345"/>
                </a:lnTo>
                <a:lnTo>
                  <a:pt x="0" y="344"/>
                </a:lnTo>
                <a:lnTo>
                  <a:pt x="0" y="343"/>
                </a:lnTo>
                <a:lnTo>
                  <a:pt x="0" y="342"/>
                </a:lnTo>
                <a:lnTo>
                  <a:pt x="1" y="342"/>
                </a:lnTo>
                <a:lnTo>
                  <a:pt x="1" y="341"/>
                </a:lnTo>
                <a:lnTo>
                  <a:pt x="2" y="340"/>
                </a:lnTo>
                <a:lnTo>
                  <a:pt x="2" y="338"/>
                </a:lnTo>
                <a:lnTo>
                  <a:pt x="4" y="338"/>
                </a:lnTo>
                <a:lnTo>
                  <a:pt x="6" y="337"/>
                </a:lnTo>
                <a:lnTo>
                  <a:pt x="7" y="337"/>
                </a:lnTo>
                <a:lnTo>
                  <a:pt x="8" y="337"/>
                </a:lnTo>
                <a:lnTo>
                  <a:pt x="10" y="336"/>
                </a:lnTo>
                <a:lnTo>
                  <a:pt x="11" y="336"/>
                </a:lnTo>
                <a:lnTo>
                  <a:pt x="14" y="336"/>
                </a:lnTo>
                <a:lnTo>
                  <a:pt x="15" y="336"/>
                </a:lnTo>
                <a:lnTo>
                  <a:pt x="16" y="336"/>
                </a:lnTo>
                <a:lnTo>
                  <a:pt x="17" y="335"/>
                </a:lnTo>
                <a:lnTo>
                  <a:pt x="19" y="335"/>
                </a:lnTo>
                <a:lnTo>
                  <a:pt x="20" y="334"/>
                </a:lnTo>
                <a:lnTo>
                  <a:pt x="23" y="333"/>
                </a:lnTo>
                <a:lnTo>
                  <a:pt x="24" y="332"/>
                </a:lnTo>
                <a:lnTo>
                  <a:pt x="25" y="330"/>
                </a:lnTo>
                <a:lnTo>
                  <a:pt x="26" y="329"/>
                </a:lnTo>
                <a:lnTo>
                  <a:pt x="27" y="329"/>
                </a:lnTo>
                <a:lnTo>
                  <a:pt x="30" y="329"/>
                </a:lnTo>
                <a:lnTo>
                  <a:pt x="31" y="329"/>
                </a:lnTo>
                <a:lnTo>
                  <a:pt x="32" y="329"/>
                </a:lnTo>
                <a:lnTo>
                  <a:pt x="34" y="329"/>
                </a:lnTo>
                <a:lnTo>
                  <a:pt x="35" y="329"/>
                </a:lnTo>
                <a:lnTo>
                  <a:pt x="36" y="329"/>
                </a:lnTo>
                <a:lnTo>
                  <a:pt x="39" y="329"/>
                </a:lnTo>
                <a:lnTo>
                  <a:pt x="40" y="329"/>
                </a:lnTo>
                <a:lnTo>
                  <a:pt x="41" y="329"/>
                </a:lnTo>
                <a:lnTo>
                  <a:pt x="43" y="328"/>
                </a:lnTo>
                <a:lnTo>
                  <a:pt x="46" y="326"/>
                </a:lnTo>
                <a:lnTo>
                  <a:pt x="48" y="324"/>
                </a:lnTo>
                <a:lnTo>
                  <a:pt x="50" y="324"/>
                </a:lnTo>
                <a:lnTo>
                  <a:pt x="50" y="322"/>
                </a:lnTo>
                <a:lnTo>
                  <a:pt x="51" y="320"/>
                </a:lnTo>
                <a:lnTo>
                  <a:pt x="52" y="319"/>
                </a:lnTo>
                <a:lnTo>
                  <a:pt x="52" y="318"/>
                </a:lnTo>
                <a:lnTo>
                  <a:pt x="52" y="317"/>
                </a:lnTo>
                <a:lnTo>
                  <a:pt x="52" y="314"/>
                </a:lnTo>
                <a:lnTo>
                  <a:pt x="52" y="313"/>
                </a:lnTo>
                <a:lnTo>
                  <a:pt x="52" y="312"/>
                </a:lnTo>
                <a:lnTo>
                  <a:pt x="52" y="311"/>
                </a:lnTo>
                <a:lnTo>
                  <a:pt x="51" y="309"/>
                </a:lnTo>
                <a:lnTo>
                  <a:pt x="51" y="308"/>
                </a:lnTo>
                <a:lnTo>
                  <a:pt x="50" y="306"/>
                </a:lnTo>
                <a:lnTo>
                  <a:pt x="50" y="305"/>
                </a:lnTo>
                <a:lnTo>
                  <a:pt x="49" y="304"/>
                </a:lnTo>
                <a:lnTo>
                  <a:pt x="49" y="303"/>
                </a:lnTo>
                <a:lnTo>
                  <a:pt x="48" y="303"/>
                </a:lnTo>
                <a:lnTo>
                  <a:pt x="48" y="302"/>
                </a:lnTo>
                <a:lnTo>
                  <a:pt x="47" y="301"/>
                </a:lnTo>
                <a:lnTo>
                  <a:pt x="46" y="301"/>
                </a:lnTo>
                <a:lnTo>
                  <a:pt x="44" y="300"/>
                </a:lnTo>
                <a:lnTo>
                  <a:pt x="42" y="298"/>
                </a:lnTo>
                <a:lnTo>
                  <a:pt x="41" y="297"/>
                </a:lnTo>
                <a:lnTo>
                  <a:pt x="38" y="294"/>
                </a:lnTo>
                <a:lnTo>
                  <a:pt x="35" y="292"/>
                </a:lnTo>
                <a:lnTo>
                  <a:pt x="34" y="290"/>
                </a:lnTo>
                <a:lnTo>
                  <a:pt x="32" y="289"/>
                </a:lnTo>
                <a:lnTo>
                  <a:pt x="31" y="288"/>
                </a:lnTo>
                <a:lnTo>
                  <a:pt x="28" y="287"/>
                </a:lnTo>
                <a:lnTo>
                  <a:pt x="26" y="286"/>
                </a:lnTo>
                <a:lnTo>
                  <a:pt x="25" y="285"/>
                </a:lnTo>
                <a:lnTo>
                  <a:pt x="23" y="285"/>
                </a:lnTo>
                <a:lnTo>
                  <a:pt x="22" y="285"/>
                </a:lnTo>
                <a:lnTo>
                  <a:pt x="17" y="284"/>
                </a:lnTo>
                <a:lnTo>
                  <a:pt x="15" y="282"/>
                </a:lnTo>
                <a:lnTo>
                  <a:pt x="14" y="282"/>
                </a:lnTo>
                <a:lnTo>
                  <a:pt x="11" y="282"/>
                </a:lnTo>
                <a:lnTo>
                  <a:pt x="10" y="281"/>
                </a:lnTo>
                <a:lnTo>
                  <a:pt x="9" y="281"/>
                </a:lnTo>
                <a:lnTo>
                  <a:pt x="8" y="280"/>
                </a:lnTo>
                <a:lnTo>
                  <a:pt x="7" y="279"/>
                </a:lnTo>
                <a:lnTo>
                  <a:pt x="6" y="278"/>
                </a:lnTo>
                <a:lnTo>
                  <a:pt x="4" y="277"/>
                </a:lnTo>
                <a:lnTo>
                  <a:pt x="3" y="276"/>
                </a:lnTo>
                <a:lnTo>
                  <a:pt x="3" y="274"/>
                </a:lnTo>
                <a:lnTo>
                  <a:pt x="2" y="272"/>
                </a:lnTo>
                <a:lnTo>
                  <a:pt x="2" y="270"/>
                </a:lnTo>
                <a:lnTo>
                  <a:pt x="3" y="269"/>
                </a:lnTo>
                <a:lnTo>
                  <a:pt x="3" y="266"/>
                </a:lnTo>
                <a:lnTo>
                  <a:pt x="3" y="265"/>
                </a:lnTo>
                <a:lnTo>
                  <a:pt x="4" y="264"/>
                </a:lnTo>
                <a:lnTo>
                  <a:pt x="6" y="263"/>
                </a:lnTo>
                <a:lnTo>
                  <a:pt x="7" y="261"/>
                </a:lnTo>
                <a:lnTo>
                  <a:pt x="8" y="260"/>
                </a:lnTo>
                <a:lnTo>
                  <a:pt x="9" y="260"/>
                </a:lnTo>
                <a:lnTo>
                  <a:pt x="10" y="258"/>
                </a:lnTo>
                <a:lnTo>
                  <a:pt x="11" y="257"/>
                </a:lnTo>
                <a:lnTo>
                  <a:pt x="12" y="257"/>
                </a:lnTo>
                <a:lnTo>
                  <a:pt x="14" y="256"/>
                </a:lnTo>
                <a:lnTo>
                  <a:pt x="15" y="256"/>
                </a:lnTo>
                <a:lnTo>
                  <a:pt x="16" y="256"/>
                </a:lnTo>
                <a:lnTo>
                  <a:pt x="17" y="256"/>
                </a:lnTo>
                <a:lnTo>
                  <a:pt x="18" y="256"/>
                </a:lnTo>
                <a:lnTo>
                  <a:pt x="19" y="256"/>
                </a:lnTo>
                <a:lnTo>
                  <a:pt x="22" y="256"/>
                </a:lnTo>
                <a:lnTo>
                  <a:pt x="23" y="255"/>
                </a:lnTo>
                <a:lnTo>
                  <a:pt x="25" y="255"/>
                </a:lnTo>
                <a:lnTo>
                  <a:pt x="27" y="255"/>
                </a:lnTo>
                <a:lnTo>
                  <a:pt x="31" y="255"/>
                </a:lnTo>
                <a:lnTo>
                  <a:pt x="32" y="255"/>
                </a:lnTo>
                <a:lnTo>
                  <a:pt x="33" y="254"/>
                </a:lnTo>
                <a:lnTo>
                  <a:pt x="35" y="254"/>
                </a:lnTo>
                <a:lnTo>
                  <a:pt x="36" y="253"/>
                </a:lnTo>
                <a:lnTo>
                  <a:pt x="38" y="253"/>
                </a:lnTo>
                <a:lnTo>
                  <a:pt x="39" y="253"/>
                </a:lnTo>
                <a:lnTo>
                  <a:pt x="39" y="254"/>
                </a:lnTo>
                <a:lnTo>
                  <a:pt x="40" y="254"/>
                </a:lnTo>
                <a:lnTo>
                  <a:pt x="41" y="256"/>
                </a:lnTo>
                <a:lnTo>
                  <a:pt x="42" y="258"/>
                </a:lnTo>
                <a:lnTo>
                  <a:pt x="43" y="260"/>
                </a:lnTo>
                <a:lnTo>
                  <a:pt x="47" y="263"/>
                </a:lnTo>
                <a:lnTo>
                  <a:pt x="49" y="268"/>
                </a:lnTo>
                <a:lnTo>
                  <a:pt x="50" y="269"/>
                </a:lnTo>
                <a:lnTo>
                  <a:pt x="51" y="270"/>
                </a:lnTo>
                <a:lnTo>
                  <a:pt x="51" y="271"/>
                </a:lnTo>
                <a:lnTo>
                  <a:pt x="52" y="272"/>
                </a:lnTo>
                <a:lnTo>
                  <a:pt x="54" y="273"/>
                </a:lnTo>
                <a:lnTo>
                  <a:pt x="55" y="274"/>
                </a:lnTo>
                <a:lnTo>
                  <a:pt x="56" y="274"/>
                </a:lnTo>
                <a:lnTo>
                  <a:pt x="60" y="277"/>
                </a:lnTo>
                <a:lnTo>
                  <a:pt x="62" y="278"/>
                </a:lnTo>
                <a:lnTo>
                  <a:pt x="64" y="279"/>
                </a:lnTo>
                <a:lnTo>
                  <a:pt x="65" y="279"/>
                </a:lnTo>
                <a:lnTo>
                  <a:pt x="65" y="280"/>
                </a:lnTo>
                <a:lnTo>
                  <a:pt x="66" y="280"/>
                </a:lnTo>
                <a:lnTo>
                  <a:pt x="68" y="281"/>
                </a:lnTo>
                <a:lnTo>
                  <a:pt x="71" y="282"/>
                </a:lnTo>
                <a:lnTo>
                  <a:pt x="72" y="282"/>
                </a:lnTo>
                <a:lnTo>
                  <a:pt x="73" y="284"/>
                </a:lnTo>
                <a:lnTo>
                  <a:pt x="75" y="284"/>
                </a:lnTo>
                <a:lnTo>
                  <a:pt x="76" y="284"/>
                </a:lnTo>
                <a:lnTo>
                  <a:pt x="80" y="284"/>
                </a:lnTo>
                <a:lnTo>
                  <a:pt x="81" y="282"/>
                </a:lnTo>
                <a:lnTo>
                  <a:pt x="82" y="282"/>
                </a:lnTo>
                <a:lnTo>
                  <a:pt x="86" y="280"/>
                </a:lnTo>
                <a:lnTo>
                  <a:pt x="90" y="278"/>
                </a:lnTo>
                <a:lnTo>
                  <a:pt x="92" y="278"/>
                </a:lnTo>
                <a:lnTo>
                  <a:pt x="94" y="278"/>
                </a:lnTo>
                <a:lnTo>
                  <a:pt x="95" y="277"/>
                </a:lnTo>
                <a:lnTo>
                  <a:pt x="96" y="277"/>
                </a:lnTo>
                <a:lnTo>
                  <a:pt x="97" y="277"/>
                </a:lnTo>
                <a:lnTo>
                  <a:pt x="98" y="277"/>
                </a:lnTo>
                <a:lnTo>
                  <a:pt x="99" y="276"/>
                </a:lnTo>
                <a:lnTo>
                  <a:pt x="102" y="276"/>
                </a:lnTo>
                <a:lnTo>
                  <a:pt x="102" y="274"/>
                </a:lnTo>
                <a:lnTo>
                  <a:pt x="103" y="274"/>
                </a:lnTo>
                <a:lnTo>
                  <a:pt x="103" y="273"/>
                </a:lnTo>
                <a:lnTo>
                  <a:pt x="104" y="273"/>
                </a:lnTo>
                <a:lnTo>
                  <a:pt x="104" y="272"/>
                </a:lnTo>
                <a:lnTo>
                  <a:pt x="104" y="271"/>
                </a:lnTo>
                <a:lnTo>
                  <a:pt x="104" y="270"/>
                </a:lnTo>
                <a:lnTo>
                  <a:pt x="105" y="269"/>
                </a:lnTo>
                <a:lnTo>
                  <a:pt x="105" y="268"/>
                </a:lnTo>
                <a:lnTo>
                  <a:pt x="105" y="265"/>
                </a:lnTo>
                <a:lnTo>
                  <a:pt x="104" y="265"/>
                </a:lnTo>
                <a:lnTo>
                  <a:pt x="103" y="264"/>
                </a:lnTo>
                <a:lnTo>
                  <a:pt x="102" y="264"/>
                </a:lnTo>
                <a:lnTo>
                  <a:pt x="102" y="263"/>
                </a:lnTo>
                <a:lnTo>
                  <a:pt x="102" y="262"/>
                </a:lnTo>
                <a:lnTo>
                  <a:pt x="100" y="260"/>
                </a:lnTo>
                <a:lnTo>
                  <a:pt x="99" y="257"/>
                </a:lnTo>
                <a:lnTo>
                  <a:pt x="98" y="256"/>
                </a:lnTo>
                <a:lnTo>
                  <a:pt x="96" y="254"/>
                </a:lnTo>
                <a:lnTo>
                  <a:pt x="96" y="253"/>
                </a:lnTo>
                <a:lnTo>
                  <a:pt x="94" y="252"/>
                </a:lnTo>
                <a:lnTo>
                  <a:pt x="92" y="250"/>
                </a:lnTo>
                <a:lnTo>
                  <a:pt x="91" y="249"/>
                </a:lnTo>
                <a:lnTo>
                  <a:pt x="90" y="248"/>
                </a:lnTo>
                <a:lnTo>
                  <a:pt x="89" y="248"/>
                </a:lnTo>
                <a:lnTo>
                  <a:pt x="88" y="248"/>
                </a:lnTo>
                <a:lnTo>
                  <a:pt x="87" y="247"/>
                </a:lnTo>
                <a:lnTo>
                  <a:pt x="86" y="247"/>
                </a:lnTo>
                <a:lnTo>
                  <a:pt x="84" y="247"/>
                </a:lnTo>
                <a:lnTo>
                  <a:pt x="83" y="248"/>
                </a:lnTo>
                <a:lnTo>
                  <a:pt x="82" y="248"/>
                </a:lnTo>
                <a:lnTo>
                  <a:pt x="81" y="249"/>
                </a:lnTo>
                <a:lnTo>
                  <a:pt x="80" y="249"/>
                </a:lnTo>
                <a:lnTo>
                  <a:pt x="79" y="250"/>
                </a:lnTo>
                <a:lnTo>
                  <a:pt x="76" y="252"/>
                </a:lnTo>
                <a:lnTo>
                  <a:pt x="75" y="253"/>
                </a:lnTo>
                <a:lnTo>
                  <a:pt x="74" y="253"/>
                </a:lnTo>
                <a:lnTo>
                  <a:pt x="72" y="254"/>
                </a:lnTo>
                <a:lnTo>
                  <a:pt x="71" y="254"/>
                </a:lnTo>
                <a:lnTo>
                  <a:pt x="68" y="254"/>
                </a:lnTo>
                <a:lnTo>
                  <a:pt x="67" y="254"/>
                </a:lnTo>
                <a:lnTo>
                  <a:pt x="66" y="254"/>
                </a:lnTo>
                <a:lnTo>
                  <a:pt x="65" y="254"/>
                </a:lnTo>
                <a:lnTo>
                  <a:pt x="64" y="254"/>
                </a:lnTo>
                <a:lnTo>
                  <a:pt x="63" y="254"/>
                </a:lnTo>
                <a:lnTo>
                  <a:pt x="60" y="254"/>
                </a:lnTo>
                <a:lnTo>
                  <a:pt x="56" y="252"/>
                </a:lnTo>
                <a:lnTo>
                  <a:pt x="52" y="248"/>
                </a:lnTo>
                <a:lnTo>
                  <a:pt x="49" y="244"/>
                </a:lnTo>
                <a:lnTo>
                  <a:pt x="48" y="244"/>
                </a:lnTo>
                <a:lnTo>
                  <a:pt x="48" y="242"/>
                </a:lnTo>
                <a:lnTo>
                  <a:pt x="47" y="240"/>
                </a:lnTo>
                <a:lnTo>
                  <a:pt x="46" y="240"/>
                </a:lnTo>
                <a:lnTo>
                  <a:pt x="46" y="239"/>
                </a:lnTo>
                <a:lnTo>
                  <a:pt x="46" y="238"/>
                </a:lnTo>
                <a:lnTo>
                  <a:pt x="46" y="237"/>
                </a:lnTo>
                <a:lnTo>
                  <a:pt x="46" y="236"/>
                </a:lnTo>
                <a:lnTo>
                  <a:pt x="46" y="234"/>
                </a:lnTo>
                <a:lnTo>
                  <a:pt x="46" y="233"/>
                </a:lnTo>
                <a:lnTo>
                  <a:pt x="47" y="232"/>
                </a:lnTo>
                <a:lnTo>
                  <a:pt x="47" y="229"/>
                </a:lnTo>
                <a:lnTo>
                  <a:pt x="47" y="228"/>
                </a:lnTo>
                <a:lnTo>
                  <a:pt x="47" y="226"/>
                </a:lnTo>
                <a:lnTo>
                  <a:pt x="47" y="225"/>
                </a:lnTo>
                <a:lnTo>
                  <a:pt x="48" y="224"/>
                </a:lnTo>
                <a:lnTo>
                  <a:pt x="48" y="223"/>
                </a:lnTo>
                <a:lnTo>
                  <a:pt x="48" y="222"/>
                </a:lnTo>
                <a:lnTo>
                  <a:pt x="49" y="221"/>
                </a:lnTo>
                <a:lnTo>
                  <a:pt x="49" y="220"/>
                </a:lnTo>
                <a:lnTo>
                  <a:pt x="48" y="220"/>
                </a:lnTo>
                <a:lnTo>
                  <a:pt x="47" y="220"/>
                </a:lnTo>
                <a:lnTo>
                  <a:pt x="47" y="218"/>
                </a:lnTo>
                <a:lnTo>
                  <a:pt x="47" y="217"/>
                </a:lnTo>
                <a:lnTo>
                  <a:pt x="47" y="216"/>
                </a:lnTo>
                <a:lnTo>
                  <a:pt x="47" y="215"/>
                </a:lnTo>
                <a:lnTo>
                  <a:pt x="47" y="214"/>
                </a:lnTo>
                <a:lnTo>
                  <a:pt x="48" y="212"/>
                </a:lnTo>
                <a:lnTo>
                  <a:pt x="49" y="210"/>
                </a:lnTo>
                <a:lnTo>
                  <a:pt x="49" y="209"/>
                </a:lnTo>
                <a:lnTo>
                  <a:pt x="50" y="208"/>
                </a:lnTo>
                <a:lnTo>
                  <a:pt x="51" y="207"/>
                </a:lnTo>
                <a:lnTo>
                  <a:pt x="52" y="207"/>
                </a:lnTo>
                <a:lnTo>
                  <a:pt x="52" y="206"/>
                </a:lnTo>
                <a:lnTo>
                  <a:pt x="54" y="206"/>
                </a:lnTo>
                <a:lnTo>
                  <a:pt x="55" y="206"/>
                </a:lnTo>
                <a:lnTo>
                  <a:pt x="56" y="206"/>
                </a:lnTo>
                <a:lnTo>
                  <a:pt x="57" y="206"/>
                </a:lnTo>
                <a:lnTo>
                  <a:pt x="58" y="207"/>
                </a:lnTo>
                <a:lnTo>
                  <a:pt x="60" y="208"/>
                </a:lnTo>
                <a:lnTo>
                  <a:pt x="60" y="209"/>
                </a:lnTo>
                <a:lnTo>
                  <a:pt x="62" y="209"/>
                </a:lnTo>
                <a:lnTo>
                  <a:pt x="63" y="210"/>
                </a:lnTo>
                <a:lnTo>
                  <a:pt x="64" y="212"/>
                </a:lnTo>
                <a:lnTo>
                  <a:pt x="65" y="213"/>
                </a:lnTo>
                <a:lnTo>
                  <a:pt x="66" y="214"/>
                </a:lnTo>
                <a:lnTo>
                  <a:pt x="75" y="210"/>
                </a:lnTo>
                <a:lnTo>
                  <a:pt x="78" y="210"/>
                </a:lnTo>
                <a:lnTo>
                  <a:pt x="79" y="210"/>
                </a:lnTo>
                <a:lnTo>
                  <a:pt x="81" y="210"/>
                </a:lnTo>
                <a:lnTo>
                  <a:pt x="84" y="210"/>
                </a:lnTo>
                <a:lnTo>
                  <a:pt x="87" y="210"/>
                </a:lnTo>
                <a:lnTo>
                  <a:pt x="90" y="209"/>
                </a:lnTo>
                <a:lnTo>
                  <a:pt x="91" y="209"/>
                </a:lnTo>
                <a:lnTo>
                  <a:pt x="94" y="209"/>
                </a:lnTo>
                <a:lnTo>
                  <a:pt x="95" y="210"/>
                </a:lnTo>
                <a:lnTo>
                  <a:pt x="99" y="214"/>
                </a:lnTo>
                <a:lnTo>
                  <a:pt x="107" y="218"/>
                </a:lnTo>
                <a:lnTo>
                  <a:pt x="108" y="220"/>
                </a:lnTo>
                <a:lnTo>
                  <a:pt x="110" y="218"/>
                </a:lnTo>
                <a:lnTo>
                  <a:pt x="111" y="218"/>
                </a:lnTo>
                <a:lnTo>
                  <a:pt x="112" y="218"/>
                </a:lnTo>
                <a:lnTo>
                  <a:pt x="114" y="218"/>
                </a:lnTo>
                <a:lnTo>
                  <a:pt x="116" y="217"/>
                </a:lnTo>
                <a:lnTo>
                  <a:pt x="121" y="215"/>
                </a:lnTo>
                <a:lnTo>
                  <a:pt x="124" y="213"/>
                </a:lnTo>
                <a:lnTo>
                  <a:pt x="126" y="210"/>
                </a:lnTo>
                <a:lnTo>
                  <a:pt x="127" y="208"/>
                </a:lnTo>
                <a:lnTo>
                  <a:pt x="127" y="206"/>
                </a:lnTo>
                <a:lnTo>
                  <a:pt x="127" y="205"/>
                </a:lnTo>
                <a:lnTo>
                  <a:pt x="127" y="204"/>
                </a:lnTo>
                <a:lnTo>
                  <a:pt x="126" y="202"/>
                </a:lnTo>
                <a:lnTo>
                  <a:pt x="126" y="201"/>
                </a:lnTo>
                <a:lnTo>
                  <a:pt x="122" y="198"/>
                </a:lnTo>
                <a:lnTo>
                  <a:pt x="121" y="197"/>
                </a:lnTo>
                <a:lnTo>
                  <a:pt x="120" y="196"/>
                </a:lnTo>
                <a:lnTo>
                  <a:pt x="118" y="194"/>
                </a:lnTo>
                <a:lnTo>
                  <a:pt x="116" y="194"/>
                </a:lnTo>
                <a:lnTo>
                  <a:pt x="115" y="194"/>
                </a:lnTo>
                <a:lnTo>
                  <a:pt x="114" y="194"/>
                </a:lnTo>
                <a:lnTo>
                  <a:pt x="111" y="193"/>
                </a:lnTo>
                <a:lnTo>
                  <a:pt x="110" y="193"/>
                </a:lnTo>
                <a:lnTo>
                  <a:pt x="108" y="192"/>
                </a:lnTo>
                <a:lnTo>
                  <a:pt x="107" y="192"/>
                </a:lnTo>
                <a:lnTo>
                  <a:pt x="106" y="192"/>
                </a:lnTo>
                <a:lnTo>
                  <a:pt x="103" y="190"/>
                </a:lnTo>
                <a:lnTo>
                  <a:pt x="102" y="190"/>
                </a:lnTo>
                <a:lnTo>
                  <a:pt x="102" y="189"/>
                </a:lnTo>
                <a:lnTo>
                  <a:pt x="99" y="189"/>
                </a:lnTo>
                <a:lnTo>
                  <a:pt x="98" y="188"/>
                </a:lnTo>
                <a:lnTo>
                  <a:pt x="97" y="186"/>
                </a:lnTo>
                <a:lnTo>
                  <a:pt x="96" y="184"/>
                </a:lnTo>
                <a:lnTo>
                  <a:pt x="95" y="183"/>
                </a:lnTo>
                <a:lnTo>
                  <a:pt x="95" y="182"/>
                </a:lnTo>
                <a:lnTo>
                  <a:pt x="92" y="180"/>
                </a:lnTo>
                <a:lnTo>
                  <a:pt x="92" y="178"/>
                </a:lnTo>
                <a:lnTo>
                  <a:pt x="91" y="177"/>
                </a:lnTo>
                <a:lnTo>
                  <a:pt x="90" y="176"/>
                </a:lnTo>
                <a:lnTo>
                  <a:pt x="89" y="175"/>
                </a:lnTo>
                <a:lnTo>
                  <a:pt x="88" y="173"/>
                </a:lnTo>
                <a:lnTo>
                  <a:pt x="88" y="172"/>
                </a:lnTo>
                <a:lnTo>
                  <a:pt x="87" y="172"/>
                </a:lnTo>
                <a:lnTo>
                  <a:pt x="87" y="169"/>
                </a:lnTo>
                <a:lnTo>
                  <a:pt x="86" y="166"/>
                </a:lnTo>
                <a:lnTo>
                  <a:pt x="84" y="164"/>
                </a:lnTo>
                <a:lnTo>
                  <a:pt x="84" y="162"/>
                </a:lnTo>
                <a:lnTo>
                  <a:pt x="84" y="161"/>
                </a:lnTo>
                <a:lnTo>
                  <a:pt x="84" y="160"/>
                </a:lnTo>
                <a:lnTo>
                  <a:pt x="84" y="159"/>
                </a:lnTo>
                <a:lnTo>
                  <a:pt x="84" y="158"/>
                </a:lnTo>
                <a:lnTo>
                  <a:pt x="84" y="157"/>
                </a:lnTo>
                <a:lnTo>
                  <a:pt x="84" y="156"/>
                </a:lnTo>
                <a:lnTo>
                  <a:pt x="86" y="156"/>
                </a:lnTo>
                <a:lnTo>
                  <a:pt x="89" y="150"/>
                </a:lnTo>
                <a:lnTo>
                  <a:pt x="90" y="149"/>
                </a:lnTo>
                <a:lnTo>
                  <a:pt x="94" y="145"/>
                </a:lnTo>
                <a:lnTo>
                  <a:pt x="97" y="142"/>
                </a:lnTo>
                <a:lnTo>
                  <a:pt x="100" y="138"/>
                </a:lnTo>
                <a:lnTo>
                  <a:pt x="102" y="137"/>
                </a:lnTo>
                <a:lnTo>
                  <a:pt x="103" y="136"/>
                </a:lnTo>
                <a:lnTo>
                  <a:pt x="106" y="133"/>
                </a:lnTo>
                <a:lnTo>
                  <a:pt x="108" y="130"/>
                </a:lnTo>
                <a:lnTo>
                  <a:pt x="111" y="127"/>
                </a:lnTo>
                <a:lnTo>
                  <a:pt x="112" y="126"/>
                </a:lnTo>
                <a:lnTo>
                  <a:pt x="113" y="124"/>
                </a:lnTo>
                <a:lnTo>
                  <a:pt x="113" y="122"/>
                </a:lnTo>
                <a:lnTo>
                  <a:pt x="116" y="120"/>
                </a:lnTo>
                <a:lnTo>
                  <a:pt x="116" y="119"/>
                </a:lnTo>
                <a:lnTo>
                  <a:pt x="116" y="118"/>
                </a:lnTo>
                <a:lnTo>
                  <a:pt x="118" y="118"/>
                </a:lnTo>
                <a:lnTo>
                  <a:pt x="116" y="118"/>
                </a:lnTo>
                <a:lnTo>
                  <a:pt x="116" y="117"/>
                </a:lnTo>
                <a:lnTo>
                  <a:pt x="115" y="116"/>
                </a:lnTo>
                <a:lnTo>
                  <a:pt x="114" y="114"/>
                </a:lnTo>
                <a:lnTo>
                  <a:pt x="113" y="113"/>
                </a:lnTo>
                <a:lnTo>
                  <a:pt x="112" y="112"/>
                </a:lnTo>
                <a:lnTo>
                  <a:pt x="111" y="111"/>
                </a:lnTo>
                <a:lnTo>
                  <a:pt x="110" y="111"/>
                </a:lnTo>
                <a:lnTo>
                  <a:pt x="106" y="110"/>
                </a:lnTo>
                <a:lnTo>
                  <a:pt x="104" y="108"/>
                </a:lnTo>
                <a:lnTo>
                  <a:pt x="103" y="108"/>
                </a:lnTo>
                <a:lnTo>
                  <a:pt x="100" y="106"/>
                </a:lnTo>
                <a:lnTo>
                  <a:pt x="98" y="105"/>
                </a:lnTo>
                <a:lnTo>
                  <a:pt x="97" y="105"/>
                </a:lnTo>
                <a:lnTo>
                  <a:pt x="92" y="104"/>
                </a:lnTo>
                <a:lnTo>
                  <a:pt x="91" y="104"/>
                </a:lnTo>
                <a:lnTo>
                  <a:pt x="89" y="103"/>
                </a:lnTo>
                <a:lnTo>
                  <a:pt x="88" y="103"/>
                </a:lnTo>
                <a:lnTo>
                  <a:pt x="86" y="102"/>
                </a:lnTo>
                <a:lnTo>
                  <a:pt x="83" y="102"/>
                </a:lnTo>
                <a:lnTo>
                  <a:pt x="82" y="102"/>
                </a:lnTo>
                <a:lnTo>
                  <a:pt x="82" y="101"/>
                </a:lnTo>
                <a:lnTo>
                  <a:pt x="81" y="101"/>
                </a:lnTo>
                <a:lnTo>
                  <a:pt x="80" y="101"/>
                </a:lnTo>
                <a:lnTo>
                  <a:pt x="79" y="100"/>
                </a:lnTo>
                <a:lnTo>
                  <a:pt x="78" y="98"/>
                </a:lnTo>
                <a:lnTo>
                  <a:pt x="78" y="97"/>
                </a:lnTo>
                <a:lnTo>
                  <a:pt x="76" y="97"/>
                </a:lnTo>
                <a:lnTo>
                  <a:pt x="76" y="96"/>
                </a:lnTo>
                <a:lnTo>
                  <a:pt x="76" y="95"/>
                </a:lnTo>
                <a:lnTo>
                  <a:pt x="76" y="94"/>
                </a:lnTo>
                <a:lnTo>
                  <a:pt x="76" y="93"/>
                </a:lnTo>
                <a:lnTo>
                  <a:pt x="76" y="92"/>
                </a:lnTo>
                <a:lnTo>
                  <a:pt x="76" y="89"/>
                </a:lnTo>
                <a:lnTo>
                  <a:pt x="78" y="88"/>
                </a:lnTo>
                <a:lnTo>
                  <a:pt x="79" y="87"/>
                </a:lnTo>
                <a:lnTo>
                  <a:pt x="80" y="86"/>
                </a:lnTo>
                <a:lnTo>
                  <a:pt x="82" y="84"/>
                </a:lnTo>
                <a:lnTo>
                  <a:pt x="84" y="84"/>
                </a:lnTo>
                <a:lnTo>
                  <a:pt x="86" y="82"/>
                </a:lnTo>
                <a:lnTo>
                  <a:pt x="89" y="82"/>
                </a:lnTo>
                <a:lnTo>
                  <a:pt x="90" y="82"/>
                </a:lnTo>
                <a:lnTo>
                  <a:pt x="94" y="82"/>
                </a:lnTo>
                <a:lnTo>
                  <a:pt x="96" y="82"/>
                </a:lnTo>
                <a:lnTo>
                  <a:pt x="98" y="82"/>
                </a:lnTo>
                <a:lnTo>
                  <a:pt x="99" y="82"/>
                </a:lnTo>
                <a:lnTo>
                  <a:pt x="100" y="81"/>
                </a:lnTo>
                <a:lnTo>
                  <a:pt x="103" y="80"/>
                </a:lnTo>
                <a:lnTo>
                  <a:pt x="104" y="78"/>
                </a:lnTo>
                <a:lnTo>
                  <a:pt x="105" y="77"/>
                </a:lnTo>
                <a:lnTo>
                  <a:pt x="107" y="76"/>
                </a:lnTo>
                <a:lnTo>
                  <a:pt x="108" y="74"/>
                </a:lnTo>
                <a:lnTo>
                  <a:pt x="110" y="73"/>
                </a:lnTo>
                <a:lnTo>
                  <a:pt x="113" y="71"/>
                </a:lnTo>
                <a:lnTo>
                  <a:pt x="114" y="73"/>
                </a:lnTo>
                <a:lnTo>
                  <a:pt x="115" y="76"/>
                </a:lnTo>
                <a:lnTo>
                  <a:pt x="115" y="77"/>
                </a:lnTo>
                <a:lnTo>
                  <a:pt x="116" y="79"/>
                </a:lnTo>
                <a:lnTo>
                  <a:pt x="118" y="82"/>
                </a:lnTo>
                <a:lnTo>
                  <a:pt x="120" y="87"/>
                </a:lnTo>
                <a:lnTo>
                  <a:pt x="120" y="88"/>
                </a:lnTo>
                <a:lnTo>
                  <a:pt x="121" y="89"/>
                </a:lnTo>
                <a:lnTo>
                  <a:pt x="121" y="90"/>
                </a:lnTo>
                <a:lnTo>
                  <a:pt x="121" y="92"/>
                </a:lnTo>
                <a:lnTo>
                  <a:pt x="121" y="93"/>
                </a:lnTo>
                <a:lnTo>
                  <a:pt x="122" y="94"/>
                </a:lnTo>
                <a:lnTo>
                  <a:pt x="123" y="95"/>
                </a:lnTo>
                <a:lnTo>
                  <a:pt x="126" y="96"/>
                </a:lnTo>
                <a:lnTo>
                  <a:pt x="127" y="97"/>
                </a:lnTo>
                <a:lnTo>
                  <a:pt x="129" y="97"/>
                </a:lnTo>
                <a:lnTo>
                  <a:pt x="131" y="98"/>
                </a:lnTo>
                <a:lnTo>
                  <a:pt x="135" y="98"/>
                </a:lnTo>
                <a:lnTo>
                  <a:pt x="135" y="97"/>
                </a:lnTo>
                <a:lnTo>
                  <a:pt x="137" y="97"/>
                </a:lnTo>
                <a:lnTo>
                  <a:pt x="138" y="96"/>
                </a:lnTo>
                <a:lnTo>
                  <a:pt x="139" y="96"/>
                </a:lnTo>
                <a:lnTo>
                  <a:pt x="140" y="95"/>
                </a:lnTo>
                <a:lnTo>
                  <a:pt x="140" y="94"/>
                </a:lnTo>
                <a:lnTo>
                  <a:pt x="142" y="92"/>
                </a:lnTo>
                <a:lnTo>
                  <a:pt x="142" y="89"/>
                </a:lnTo>
                <a:lnTo>
                  <a:pt x="143" y="88"/>
                </a:lnTo>
                <a:lnTo>
                  <a:pt x="143" y="87"/>
                </a:lnTo>
                <a:lnTo>
                  <a:pt x="143" y="86"/>
                </a:lnTo>
                <a:lnTo>
                  <a:pt x="142" y="86"/>
                </a:lnTo>
                <a:lnTo>
                  <a:pt x="142" y="85"/>
                </a:lnTo>
                <a:lnTo>
                  <a:pt x="139" y="81"/>
                </a:lnTo>
                <a:lnTo>
                  <a:pt x="137" y="79"/>
                </a:lnTo>
                <a:lnTo>
                  <a:pt x="137" y="78"/>
                </a:lnTo>
                <a:lnTo>
                  <a:pt x="136" y="78"/>
                </a:lnTo>
                <a:lnTo>
                  <a:pt x="136" y="77"/>
                </a:lnTo>
                <a:lnTo>
                  <a:pt x="135" y="77"/>
                </a:lnTo>
                <a:lnTo>
                  <a:pt x="135" y="76"/>
                </a:lnTo>
                <a:lnTo>
                  <a:pt x="134" y="76"/>
                </a:lnTo>
                <a:lnTo>
                  <a:pt x="132" y="76"/>
                </a:lnTo>
                <a:lnTo>
                  <a:pt x="132" y="74"/>
                </a:lnTo>
                <a:lnTo>
                  <a:pt x="132" y="73"/>
                </a:lnTo>
                <a:lnTo>
                  <a:pt x="132" y="72"/>
                </a:lnTo>
                <a:lnTo>
                  <a:pt x="132" y="71"/>
                </a:lnTo>
                <a:lnTo>
                  <a:pt x="129" y="62"/>
                </a:lnTo>
                <a:lnTo>
                  <a:pt x="131" y="61"/>
                </a:lnTo>
                <a:lnTo>
                  <a:pt x="135" y="61"/>
                </a:lnTo>
                <a:lnTo>
                  <a:pt x="138" y="61"/>
                </a:lnTo>
                <a:lnTo>
                  <a:pt x="144" y="62"/>
                </a:lnTo>
                <a:lnTo>
                  <a:pt x="147" y="63"/>
                </a:lnTo>
                <a:lnTo>
                  <a:pt x="148" y="63"/>
                </a:lnTo>
                <a:lnTo>
                  <a:pt x="152" y="63"/>
                </a:lnTo>
                <a:lnTo>
                  <a:pt x="156" y="62"/>
                </a:lnTo>
                <a:lnTo>
                  <a:pt x="159" y="61"/>
                </a:lnTo>
                <a:lnTo>
                  <a:pt x="162" y="60"/>
                </a:lnTo>
                <a:lnTo>
                  <a:pt x="163" y="60"/>
                </a:lnTo>
                <a:lnTo>
                  <a:pt x="164" y="60"/>
                </a:lnTo>
                <a:lnTo>
                  <a:pt x="166" y="61"/>
                </a:lnTo>
                <a:lnTo>
                  <a:pt x="167" y="61"/>
                </a:lnTo>
                <a:lnTo>
                  <a:pt x="168" y="61"/>
                </a:lnTo>
                <a:lnTo>
                  <a:pt x="171" y="61"/>
                </a:lnTo>
                <a:lnTo>
                  <a:pt x="172" y="60"/>
                </a:lnTo>
                <a:lnTo>
                  <a:pt x="175" y="60"/>
                </a:lnTo>
                <a:lnTo>
                  <a:pt x="176" y="60"/>
                </a:lnTo>
                <a:lnTo>
                  <a:pt x="177" y="58"/>
                </a:lnTo>
                <a:lnTo>
                  <a:pt x="178" y="57"/>
                </a:lnTo>
                <a:lnTo>
                  <a:pt x="179" y="57"/>
                </a:lnTo>
                <a:lnTo>
                  <a:pt x="179" y="56"/>
                </a:lnTo>
                <a:lnTo>
                  <a:pt x="180" y="55"/>
                </a:lnTo>
                <a:lnTo>
                  <a:pt x="180" y="54"/>
                </a:lnTo>
                <a:lnTo>
                  <a:pt x="180" y="53"/>
                </a:lnTo>
                <a:lnTo>
                  <a:pt x="180" y="52"/>
                </a:lnTo>
                <a:lnTo>
                  <a:pt x="180" y="49"/>
                </a:lnTo>
                <a:lnTo>
                  <a:pt x="180" y="48"/>
                </a:lnTo>
                <a:lnTo>
                  <a:pt x="179" y="46"/>
                </a:lnTo>
                <a:lnTo>
                  <a:pt x="179" y="45"/>
                </a:lnTo>
                <a:lnTo>
                  <a:pt x="180" y="42"/>
                </a:lnTo>
                <a:lnTo>
                  <a:pt x="180" y="40"/>
                </a:lnTo>
                <a:lnTo>
                  <a:pt x="182" y="39"/>
                </a:lnTo>
                <a:lnTo>
                  <a:pt x="182" y="38"/>
                </a:lnTo>
                <a:lnTo>
                  <a:pt x="183" y="37"/>
                </a:lnTo>
                <a:lnTo>
                  <a:pt x="184" y="34"/>
                </a:lnTo>
                <a:lnTo>
                  <a:pt x="185" y="33"/>
                </a:lnTo>
                <a:lnTo>
                  <a:pt x="187" y="30"/>
                </a:lnTo>
                <a:lnTo>
                  <a:pt x="187" y="29"/>
                </a:lnTo>
                <a:lnTo>
                  <a:pt x="188" y="29"/>
                </a:lnTo>
                <a:lnTo>
                  <a:pt x="188" y="28"/>
                </a:lnTo>
                <a:lnTo>
                  <a:pt x="188" y="26"/>
                </a:lnTo>
                <a:lnTo>
                  <a:pt x="190" y="26"/>
                </a:lnTo>
                <a:lnTo>
                  <a:pt x="190" y="25"/>
                </a:lnTo>
                <a:lnTo>
                  <a:pt x="190" y="24"/>
                </a:lnTo>
                <a:lnTo>
                  <a:pt x="190" y="23"/>
                </a:lnTo>
                <a:lnTo>
                  <a:pt x="190" y="22"/>
                </a:lnTo>
                <a:lnTo>
                  <a:pt x="188" y="22"/>
                </a:lnTo>
                <a:lnTo>
                  <a:pt x="188" y="21"/>
                </a:lnTo>
                <a:lnTo>
                  <a:pt x="188" y="20"/>
                </a:lnTo>
                <a:lnTo>
                  <a:pt x="187" y="20"/>
                </a:lnTo>
                <a:lnTo>
                  <a:pt x="187" y="18"/>
                </a:lnTo>
                <a:lnTo>
                  <a:pt x="186" y="17"/>
                </a:lnTo>
                <a:lnTo>
                  <a:pt x="185" y="16"/>
                </a:lnTo>
                <a:lnTo>
                  <a:pt x="184" y="15"/>
                </a:lnTo>
                <a:lnTo>
                  <a:pt x="183" y="15"/>
                </a:lnTo>
                <a:lnTo>
                  <a:pt x="182" y="14"/>
                </a:lnTo>
                <a:lnTo>
                  <a:pt x="180" y="14"/>
                </a:lnTo>
                <a:lnTo>
                  <a:pt x="179" y="14"/>
                </a:lnTo>
                <a:lnTo>
                  <a:pt x="178" y="14"/>
                </a:lnTo>
                <a:lnTo>
                  <a:pt x="177" y="14"/>
                </a:lnTo>
                <a:lnTo>
                  <a:pt x="177" y="15"/>
                </a:lnTo>
                <a:lnTo>
                  <a:pt x="176" y="15"/>
                </a:lnTo>
                <a:lnTo>
                  <a:pt x="174" y="16"/>
                </a:lnTo>
                <a:lnTo>
                  <a:pt x="171" y="16"/>
                </a:lnTo>
                <a:lnTo>
                  <a:pt x="169" y="16"/>
                </a:lnTo>
                <a:lnTo>
                  <a:pt x="169" y="17"/>
                </a:lnTo>
                <a:lnTo>
                  <a:pt x="168" y="17"/>
                </a:lnTo>
                <a:lnTo>
                  <a:pt x="167" y="17"/>
                </a:lnTo>
                <a:lnTo>
                  <a:pt x="166" y="17"/>
                </a:lnTo>
                <a:lnTo>
                  <a:pt x="163" y="16"/>
                </a:lnTo>
                <a:lnTo>
                  <a:pt x="162" y="15"/>
                </a:lnTo>
                <a:lnTo>
                  <a:pt x="161" y="14"/>
                </a:lnTo>
                <a:lnTo>
                  <a:pt x="159" y="13"/>
                </a:lnTo>
                <a:lnTo>
                  <a:pt x="158" y="12"/>
                </a:lnTo>
                <a:lnTo>
                  <a:pt x="155" y="9"/>
                </a:lnTo>
                <a:lnTo>
                  <a:pt x="153" y="8"/>
                </a:lnTo>
                <a:lnTo>
                  <a:pt x="151" y="7"/>
                </a:lnTo>
                <a:lnTo>
                  <a:pt x="150" y="6"/>
                </a:lnTo>
                <a:lnTo>
                  <a:pt x="148" y="4"/>
                </a:lnTo>
                <a:lnTo>
                  <a:pt x="147" y="2"/>
                </a:lnTo>
                <a:lnTo>
                  <a:pt x="146" y="1"/>
                </a:lnTo>
                <a:lnTo>
                  <a:pt x="146" y="0"/>
                </a:lnTo>
                <a:lnTo>
                  <a:pt x="151" y="0"/>
                </a:lnTo>
                <a:lnTo>
                  <a:pt x="152" y="0"/>
                </a:lnTo>
                <a:lnTo>
                  <a:pt x="154" y="0"/>
                </a:lnTo>
                <a:lnTo>
                  <a:pt x="156" y="0"/>
                </a:lnTo>
                <a:lnTo>
                  <a:pt x="159" y="0"/>
                </a:lnTo>
                <a:lnTo>
                  <a:pt x="160" y="0"/>
                </a:lnTo>
                <a:lnTo>
                  <a:pt x="161" y="0"/>
                </a:lnTo>
                <a:lnTo>
                  <a:pt x="162" y="0"/>
                </a:lnTo>
                <a:lnTo>
                  <a:pt x="163" y="0"/>
                </a:lnTo>
                <a:lnTo>
                  <a:pt x="166" y="0"/>
                </a:lnTo>
                <a:lnTo>
                  <a:pt x="167" y="0"/>
                </a:lnTo>
                <a:lnTo>
                  <a:pt x="168" y="0"/>
                </a:lnTo>
                <a:lnTo>
                  <a:pt x="171" y="0"/>
                </a:lnTo>
                <a:lnTo>
                  <a:pt x="172" y="0"/>
                </a:lnTo>
                <a:lnTo>
                  <a:pt x="177" y="0"/>
                </a:lnTo>
                <a:lnTo>
                  <a:pt x="178" y="0"/>
                </a:lnTo>
                <a:lnTo>
                  <a:pt x="182" y="0"/>
                </a:lnTo>
                <a:lnTo>
                  <a:pt x="184" y="0"/>
                </a:lnTo>
                <a:lnTo>
                  <a:pt x="185" y="0"/>
                </a:lnTo>
                <a:lnTo>
                  <a:pt x="186" y="0"/>
                </a:lnTo>
                <a:lnTo>
                  <a:pt x="187" y="0"/>
                </a:lnTo>
                <a:lnTo>
                  <a:pt x="188" y="0"/>
                </a:lnTo>
                <a:close/>
              </a:path>
            </a:pathLst>
          </a:custGeom>
          <a:solidFill>
            <a:schemeClr val="bg1">
              <a:lumMod val="65000"/>
            </a:schemeClr>
          </a:solidFill>
          <a:ln w="3175">
            <a:solidFill>
              <a:schemeClr val="tx1">
                <a:lumMod val="95000"/>
                <a:lumOff val="5000"/>
              </a:schemeClr>
            </a:solidFill>
            <a:prstDash val="solid"/>
            <a:round/>
            <a:headEnd/>
            <a:tailEnd/>
          </a:ln>
        </p:spPr>
        <p:txBody>
          <a:bodyPr/>
          <a:lstStyle/>
          <a:p>
            <a:endParaRPr lang="en-US" dirty="0"/>
          </a:p>
        </p:txBody>
      </p:sp>
      <p:sp>
        <p:nvSpPr>
          <p:cNvPr id="173" name="Freeform 126"/>
          <p:cNvSpPr>
            <a:spLocks/>
          </p:cNvSpPr>
          <p:nvPr/>
        </p:nvSpPr>
        <p:spPr bwMode="auto">
          <a:xfrm>
            <a:off x="3858476" y="1531768"/>
            <a:ext cx="425489" cy="969831"/>
          </a:xfrm>
          <a:custGeom>
            <a:avLst/>
            <a:gdLst>
              <a:gd name="T0" fmla="*/ 161 w 164"/>
              <a:gd name="T1" fmla="*/ 1 h 441"/>
              <a:gd name="T2" fmla="*/ 164 w 164"/>
              <a:gd name="T3" fmla="*/ 17 h 441"/>
              <a:gd name="T4" fmla="*/ 164 w 164"/>
              <a:gd name="T5" fmla="*/ 50 h 441"/>
              <a:gd name="T6" fmla="*/ 164 w 164"/>
              <a:gd name="T7" fmla="*/ 69 h 441"/>
              <a:gd name="T8" fmla="*/ 164 w 164"/>
              <a:gd name="T9" fmla="*/ 91 h 441"/>
              <a:gd name="T10" fmla="*/ 163 w 164"/>
              <a:gd name="T11" fmla="*/ 108 h 441"/>
              <a:gd name="T12" fmla="*/ 163 w 164"/>
              <a:gd name="T13" fmla="*/ 122 h 441"/>
              <a:gd name="T14" fmla="*/ 163 w 164"/>
              <a:gd name="T15" fmla="*/ 146 h 441"/>
              <a:gd name="T16" fmla="*/ 163 w 164"/>
              <a:gd name="T17" fmla="*/ 164 h 441"/>
              <a:gd name="T18" fmla="*/ 163 w 164"/>
              <a:gd name="T19" fmla="*/ 179 h 441"/>
              <a:gd name="T20" fmla="*/ 163 w 164"/>
              <a:gd name="T21" fmla="*/ 193 h 441"/>
              <a:gd name="T22" fmla="*/ 163 w 164"/>
              <a:gd name="T23" fmla="*/ 213 h 441"/>
              <a:gd name="T24" fmla="*/ 162 w 164"/>
              <a:gd name="T25" fmla="*/ 222 h 441"/>
              <a:gd name="T26" fmla="*/ 162 w 164"/>
              <a:gd name="T27" fmla="*/ 246 h 441"/>
              <a:gd name="T28" fmla="*/ 162 w 164"/>
              <a:gd name="T29" fmla="*/ 267 h 441"/>
              <a:gd name="T30" fmla="*/ 162 w 164"/>
              <a:gd name="T31" fmla="*/ 283 h 441"/>
              <a:gd name="T32" fmla="*/ 162 w 164"/>
              <a:gd name="T33" fmla="*/ 313 h 441"/>
              <a:gd name="T34" fmla="*/ 161 w 164"/>
              <a:gd name="T35" fmla="*/ 339 h 441"/>
              <a:gd name="T36" fmla="*/ 161 w 164"/>
              <a:gd name="T37" fmla="*/ 356 h 441"/>
              <a:gd name="T38" fmla="*/ 161 w 164"/>
              <a:gd name="T39" fmla="*/ 390 h 441"/>
              <a:gd name="T40" fmla="*/ 160 w 164"/>
              <a:gd name="T41" fmla="*/ 404 h 441"/>
              <a:gd name="T42" fmla="*/ 132 w 164"/>
              <a:gd name="T43" fmla="*/ 404 h 441"/>
              <a:gd name="T44" fmla="*/ 116 w 164"/>
              <a:gd name="T45" fmla="*/ 404 h 441"/>
              <a:gd name="T46" fmla="*/ 108 w 164"/>
              <a:gd name="T47" fmla="*/ 432 h 441"/>
              <a:gd name="T48" fmla="*/ 90 w 164"/>
              <a:gd name="T49" fmla="*/ 440 h 441"/>
              <a:gd name="T50" fmla="*/ 80 w 164"/>
              <a:gd name="T51" fmla="*/ 440 h 441"/>
              <a:gd name="T52" fmla="*/ 53 w 164"/>
              <a:gd name="T53" fmla="*/ 440 h 441"/>
              <a:gd name="T54" fmla="*/ 27 w 164"/>
              <a:gd name="T55" fmla="*/ 440 h 441"/>
              <a:gd name="T56" fmla="*/ 16 w 164"/>
              <a:gd name="T57" fmla="*/ 440 h 441"/>
              <a:gd name="T58" fmla="*/ 0 w 164"/>
              <a:gd name="T59" fmla="*/ 438 h 441"/>
              <a:gd name="T60" fmla="*/ 0 w 164"/>
              <a:gd name="T61" fmla="*/ 420 h 441"/>
              <a:gd name="T62" fmla="*/ 1 w 164"/>
              <a:gd name="T63" fmla="*/ 384 h 441"/>
              <a:gd name="T64" fmla="*/ 1 w 164"/>
              <a:gd name="T65" fmla="*/ 369 h 441"/>
              <a:gd name="T66" fmla="*/ 1 w 164"/>
              <a:gd name="T67" fmla="*/ 352 h 441"/>
              <a:gd name="T68" fmla="*/ 1 w 164"/>
              <a:gd name="T69" fmla="*/ 336 h 441"/>
              <a:gd name="T70" fmla="*/ 3 w 164"/>
              <a:gd name="T71" fmla="*/ 302 h 441"/>
              <a:gd name="T72" fmla="*/ 2 w 164"/>
              <a:gd name="T73" fmla="*/ 273 h 441"/>
              <a:gd name="T74" fmla="*/ 2 w 164"/>
              <a:gd name="T75" fmla="*/ 259 h 441"/>
              <a:gd name="T76" fmla="*/ 2 w 164"/>
              <a:gd name="T77" fmla="*/ 244 h 441"/>
              <a:gd name="T78" fmla="*/ 2 w 164"/>
              <a:gd name="T79" fmla="*/ 233 h 441"/>
              <a:gd name="T80" fmla="*/ 9 w 164"/>
              <a:gd name="T81" fmla="*/ 227 h 441"/>
              <a:gd name="T82" fmla="*/ 31 w 164"/>
              <a:gd name="T83" fmla="*/ 227 h 441"/>
              <a:gd name="T84" fmla="*/ 41 w 164"/>
              <a:gd name="T85" fmla="*/ 227 h 441"/>
              <a:gd name="T86" fmla="*/ 57 w 164"/>
              <a:gd name="T87" fmla="*/ 220 h 441"/>
              <a:gd name="T88" fmla="*/ 57 w 164"/>
              <a:gd name="T89" fmla="*/ 208 h 441"/>
              <a:gd name="T90" fmla="*/ 57 w 164"/>
              <a:gd name="T91" fmla="*/ 186 h 441"/>
              <a:gd name="T92" fmla="*/ 57 w 164"/>
              <a:gd name="T93" fmla="*/ 163 h 441"/>
              <a:gd name="T94" fmla="*/ 57 w 164"/>
              <a:gd name="T95" fmla="*/ 146 h 441"/>
              <a:gd name="T96" fmla="*/ 57 w 164"/>
              <a:gd name="T97" fmla="*/ 126 h 441"/>
              <a:gd name="T98" fmla="*/ 58 w 164"/>
              <a:gd name="T99" fmla="*/ 98 h 441"/>
              <a:gd name="T100" fmla="*/ 58 w 164"/>
              <a:gd name="T101" fmla="*/ 81 h 441"/>
              <a:gd name="T102" fmla="*/ 58 w 164"/>
              <a:gd name="T103" fmla="*/ 64 h 441"/>
              <a:gd name="T104" fmla="*/ 59 w 164"/>
              <a:gd name="T105" fmla="*/ 36 h 441"/>
              <a:gd name="T106" fmla="*/ 59 w 164"/>
              <a:gd name="T107" fmla="*/ 17 h 441"/>
              <a:gd name="T108" fmla="*/ 74 w 164"/>
              <a:gd name="T109" fmla="*/ 0 h 441"/>
              <a:gd name="T110" fmla="*/ 93 w 164"/>
              <a:gd name="T111" fmla="*/ 0 h 441"/>
              <a:gd name="T112" fmla="*/ 117 w 164"/>
              <a:gd name="T113" fmla="*/ 1 h 44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64" h="441">
                <a:moveTo>
                  <a:pt x="138" y="1"/>
                </a:moveTo>
                <a:lnTo>
                  <a:pt x="139" y="1"/>
                </a:lnTo>
                <a:lnTo>
                  <a:pt x="143" y="1"/>
                </a:lnTo>
                <a:lnTo>
                  <a:pt x="150" y="1"/>
                </a:lnTo>
                <a:lnTo>
                  <a:pt x="152" y="1"/>
                </a:lnTo>
                <a:lnTo>
                  <a:pt x="153" y="1"/>
                </a:lnTo>
                <a:lnTo>
                  <a:pt x="161" y="1"/>
                </a:lnTo>
                <a:lnTo>
                  <a:pt x="162" y="1"/>
                </a:lnTo>
                <a:lnTo>
                  <a:pt x="164" y="1"/>
                </a:lnTo>
                <a:lnTo>
                  <a:pt x="164" y="3"/>
                </a:lnTo>
                <a:lnTo>
                  <a:pt x="164" y="5"/>
                </a:lnTo>
                <a:lnTo>
                  <a:pt x="164" y="8"/>
                </a:lnTo>
                <a:lnTo>
                  <a:pt x="164" y="14"/>
                </a:lnTo>
                <a:lnTo>
                  <a:pt x="164" y="17"/>
                </a:lnTo>
                <a:lnTo>
                  <a:pt x="164" y="26"/>
                </a:lnTo>
                <a:lnTo>
                  <a:pt x="164" y="28"/>
                </a:lnTo>
                <a:lnTo>
                  <a:pt x="164" y="30"/>
                </a:lnTo>
                <a:lnTo>
                  <a:pt x="164" y="37"/>
                </a:lnTo>
                <a:lnTo>
                  <a:pt x="164" y="46"/>
                </a:lnTo>
                <a:lnTo>
                  <a:pt x="164" y="49"/>
                </a:lnTo>
                <a:lnTo>
                  <a:pt x="164" y="50"/>
                </a:lnTo>
                <a:lnTo>
                  <a:pt x="164" y="54"/>
                </a:lnTo>
                <a:lnTo>
                  <a:pt x="164" y="57"/>
                </a:lnTo>
                <a:lnTo>
                  <a:pt x="164" y="58"/>
                </a:lnTo>
                <a:lnTo>
                  <a:pt x="164" y="59"/>
                </a:lnTo>
                <a:lnTo>
                  <a:pt x="164" y="64"/>
                </a:lnTo>
                <a:lnTo>
                  <a:pt x="164" y="68"/>
                </a:lnTo>
                <a:lnTo>
                  <a:pt x="164" y="69"/>
                </a:lnTo>
                <a:lnTo>
                  <a:pt x="164" y="73"/>
                </a:lnTo>
                <a:lnTo>
                  <a:pt x="164" y="77"/>
                </a:lnTo>
                <a:lnTo>
                  <a:pt x="164" y="80"/>
                </a:lnTo>
                <a:lnTo>
                  <a:pt x="164" y="82"/>
                </a:lnTo>
                <a:lnTo>
                  <a:pt x="164" y="86"/>
                </a:lnTo>
                <a:lnTo>
                  <a:pt x="164" y="88"/>
                </a:lnTo>
                <a:lnTo>
                  <a:pt x="164" y="91"/>
                </a:lnTo>
                <a:lnTo>
                  <a:pt x="164" y="96"/>
                </a:lnTo>
                <a:lnTo>
                  <a:pt x="164" y="97"/>
                </a:lnTo>
                <a:lnTo>
                  <a:pt x="164" y="99"/>
                </a:lnTo>
                <a:lnTo>
                  <a:pt x="164" y="101"/>
                </a:lnTo>
                <a:lnTo>
                  <a:pt x="164" y="102"/>
                </a:lnTo>
                <a:lnTo>
                  <a:pt x="163" y="107"/>
                </a:lnTo>
                <a:lnTo>
                  <a:pt x="163" y="108"/>
                </a:lnTo>
                <a:lnTo>
                  <a:pt x="163" y="110"/>
                </a:lnTo>
                <a:lnTo>
                  <a:pt x="163" y="113"/>
                </a:lnTo>
                <a:lnTo>
                  <a:pt x="163" y="114"/>
                </a:lnTo>
                <a:lnTo>
                  <a:pt x="163" y="115"/>
                </a:lnTo>
                <a:lnTo>
                  <a:pt x="163" y="117"/>
                </a:lnTo>
                <a:lnTo>
                  <a:pt x="163" y="120"/>
                </a:lnTo>
                <a:lnTo>
                  <a:pt x="163" y="122"/>
                </a:lnTo>
                <a:lnTo>
                  <a:pt x="163" y="124"/>
                </a:lnTo>
                <a:lnTo>
                  <a:pt x="163" y="126"/>
                </a:lnTo>
                <a:lnTo>
                  <a:pt x="163" y="134"/>
                </a:lnTo>
                <a:lnTo>
                  <a:pt x="163" y="136"/>
                </a:lnTo>
                <a:lnTo>
                  <a:pt x="163" y="140"/>
                </a:lnTo>
                <a:lnTo>
                  <a:pt x="163" y="145"/>
                </a:lnTo>
                <a:lnTo>
                  <a:pt x="163" y="146"/>
                </a:lnTo>
                <a:lnTo>
                  <a:pt x="163" y="147"/>
                </a:lnTo>
                <a:lnTo>
                  <a:pt x="163" y="149"/>
                </a:lnTo>
                <a:lnTo>
                  <a:pt x="163" y="153"/>
                </a:lnTo>
                <a:lnTo>
                  <a:pt x="163" y="154"/>
                </a:lnTo>
                <a:lnTo>
                  <a:pt x="163" y="158"/>
                </a:lnTo>
                <a:lnTo>
                  <a:pt x="163" y="162"/>
                </a:lnTo>
                <a:lnTo>
                  <a:pt x="163" y="164"/>
                </a:lnTo>
                <a:lnTo>
                  <a:pt x="163" y="168"/>
                </a:lnTo>
                <a:lnTo>
                  <a:pt x="163" y="169"/>
                </a:lnTo>
                <a:lnTo>
                  <a:pt x="163" y="171"/>
                </a:lnTo>
                <a:lnTo>
                  <a:pt x="163" y="172"/>
                </a:lnTo>
                <a:lnTo>
                  <a:pt x="163" y="177"/>
                </a:lnTo>
                <a:lnTo>
                  <a:pt x="163" y="178"/>
                </a:lnTo>
                <a:lnTo>
                  <a:pt x="163" y="179"/>
                </a:lnTo>
                <a:lnTo>
                  <a:pt x="163" y="180"/>
                </a:lnTo>
                <a:lnTo>
                  <a:pt x="163" y="181"/>
                </a:lnTo>
                <a:lnTo>
                  <a:pt x="163" y="186"/>
                </a:lnTo>
                <a:lnTo>
                  <a:pt x="163" y="188"/>
                </a:lnTo>
                <a:lnTo>
                  <a:pt x="163" y="189"/>
                </a:lnTo>
                <a:lnTo>
                  <a:pt x="163" y="190"/>
                </a:lnTo>
                <a:lnTo>
                  <a:pt x="163" y="193"/>
                </a:lnTo>
                <a:lnTo>
                  <a:pt x="163" y="197"/>
                </a:lnTo>
                <a:lnTo>
                  <a:pt x="163" y="198"/>
                </a:lnTo>
                <a:lnTo>
                  <a:pt x="163" y="202"/>
                </a:lnTo>
                <a:lnTo>
                  <a:pt x="163" y="204"/>
                </a:lnTo>
                <a:lnTo>
                  <a:pt x="163" y="205"/>
                </a:lnTo>
                <a:lnTo>
                  <a:pt x="163" y="212"/>
                </a:lnTo>
                <a:lnTo>
                  <a:pt x="163" y="213"/>
                </a:lnTo>
                <a:lnTo>
                  <a:pt x="162" y="213"/>
                </a:lnTo>
                <a:lnTo>
                  <a:pt x="163" y="213"/>
                </a:lnTo>
                <a:lnTo>
                  <a:pt x="162" y="214"/>
                </a:lnTo>
                <a:lnTo>
                  <a:pt x="162" y="216"/>
                </a:lnTo>
                <a:lnTo>
                  <a:pt x="162" y="218"/>
                </a:lnTo>
                <a:lnTo>
                  <a:pt x="162" y="220"/>
                </a:lnTo>
                <a:lnTo>
                  <a:pt x="162" y="222"/>
                </a:lnTo>
                <a:lnTo>
                  <a:pt x="162" y="227"/>
                </a:lnTo>
                <a:lnTo>
                  <a:pt x="162" y="233"/>
                </a:lnTo>
                <a:lnTo>
                  <a:pt x="162" y="234"/>
                </a:lnTo>
                <a:lnTo>
                  <a:pt x="162" y="240"/>
                </a:lnTo>
                <a:lnTo>
                  <a:pt x="162" y="242"/>
                </a:lnTo>
                <a:lnTo>
                  <a:pt x="162" y="243"/>
                </a:lnTo>
                <a:lnTo>
                  <a:pt x="162" y="246"/>
                </a:lnTo>
                <a:lnTo>
                  <a:pt x="162" y="249"/>
                </a:lnTo>
                <a:lnTo>
                  <a:pt x="162" y="250"/>
                </a:lnTo>
                <a:lnTo>
                  <a:pt x="162" y="251"/>
                </a:lnTo>
                <a:lnTo>
                  <a:pt x="162" y="253"/>
                </a:lnTo>
                <a:lnTo>
                  <a:pt x="162" y="260"/>
                </a:lnTo>
                <a:lnTo>
                  <a:pt x="162" y="266"/>
                </a:lnTo>
                <a:lnTo>
                  <a:pt x="162" y="267"/>
                </a:lnTo>
                <a:lnTo>
                  <a:pt x="162" y="268"/>
                </a:lnTo>
                <a:lnTo>
                  <a:pt x="162" y="269"/>
                </a:lnTo>
                <a:lnTo>
                  <a:pt x="162" y="270"/>
                </a:lnTo>
                <a:lnTo>
                  <a:pt x="162" y="276"/>
                </a:lnTo>
                <a:lnTo>
                  <a:pt x="162" y="278"/>
                </a:lnTo>
                <a:lnTo>
                  <a:pt x="162" y="281"/>
                </a:lnTo>
                <a:lnTo>
                  <a:pt x="162" y="283"/>
                </a:lnTo>
                <a:lnTo>
                  <a:pt x="162" y="285"/>
                </a:lnTo>
                <a:lnTo>
                  <a:pt x="162" y="292"/>
                </a:lnTo>
                <a:lnTo>
                  <a:pt x="162" y="297"/>
                </a:lnTo>
                <a:lnTo>
                  <a:pt x="162" y="299"/>
                </a:lnTo>
                <a:lnTo>
                  <a:pt x="162" y="307"/>
                </a:lnTo>
                <a:lnTo>
                  <a:pt x="162" y="310"/>
                </a:lnTo>
                <a:lnTo>
                  <a:pt x="162" y="313"/>
                </a:lnTo>
                <a:lnTo>
                  <a:pt x="162" y="323"/>
                </a:lnTo>
                <a:lnTo>
                  <a:pt x="162" y="325"/>
                </a:lnTo>
                <a:lnTo>
                  <a:pt x="162" y="329"/>
                </a:lnTo>
                <a:lnTo>
                  <a:pt x="162" y="330"/>
                </a:lnTo>
                <a:lnTo>
                  <a:pt x="162" y="332"/>
                </a:lnTo>
                <a:lnTo>
                  <a:pt x="161" y="337"/>
                </a:lnTo>
                <a:lnTo>
                  <a:pt x="161" y="339"/>
                </a:lnTo>
                <a:lnTo>
                  <a:pt x="161" y="345"/>
                </a:lnTo>
                <a:lnTo>
                  <a:pt x="161" y="346"/>
                </a:lnTo>
                <a:lnTo>
                  <a:pt x="161" y="348"/>
                </a:lnTo>
                <a:lnTo>
                  <a:pt x="161" y="349"/>
                </a:lnTo>
                <a:lnTo>
                  <a:pt x="161" y="350"/>
                </a:lnTo>
                <a:lnTo>
                  <a:pt x="161" y="355"/>
                </a:lnTo>
                <a:lnTo>
                  <a:pt x="161" y="356"/>
                </a:lnTo>
                <a:lnTo>
                  <a:pt x="161" y="358"/>
                </a:lnTo>
                <a:lnTo>
                  <a:pt x="161" y="366"/>
                </a:lnTo>
                <a:lnTo>
                  <a:pt x="161" y="368"/>
                </a:lnTo>
                <a:lnTo>
                  <a:pt x="161" y="376"/>
                </a:lnTo>
                <a:lnTo>
                  <a:pt x="161" y="377"/>
                </a:lnTo>
                <a:lnTo>
                  <a:pt x="161" y="387"/>
                </a:lnTo>
                <a:lnTo>
                  <a:pt x="161" y="390"/>
                </a:lnTo>
                <a:lnTo>
                  <a:pt x="161" y="392"/>
                </a:lnTo>
                <a:lnTo>
                  <a:pt x="161" y="393"/>
                </a:lnTo>
                <a:lnTo>
                  <a:pt x="161" y="397"/>
                </a:lnTo>
                <a:lnTo>
                  <a:pt x="161" y="398"/>
                </a:lnTo>
                <a:lnTo>
                  <a:pt x="161" y="403"/>
                </a:lnTo>
                <a:lnTo>
                  <a:pt x="161" y="404"/>
                </a:lnTo>
                <a:lnTo>
                  <a:pt x="160" y="404"/>
                </a:lnTo>
                <a:lnTo>
                  <a:pt x="159" y="404"/>
                </a:lnTo>
                <a:lnTo>
                  <a:pt x="156" y="404"/>
                </a:lnTo>
                <a:lnTo>
                  <a:pt x="147" y="404"/>
                </a:lnTo>
                <a:lnTo>
                  <a:pt x="144" y="404"/>
                </a:lnTo>
                <a:lnTo>
                  <a:pt x="138" y="404"/>
                </a:lnTo>
                <a:lnTo>
                  <a:pt x="137" y="404"/>
                </a:lnTo>
                <a:lnTo>
                  <a:pt x="132" y="404"/>
                </a:lnTo>
                <a:lnTo>
                  <a:pt x="130" y="404"/>
                </a:lnTo>
                <a:lnTo>
                  <a:pt x="125" y="404"/>
                </a:lnTo>
                <a:lnTo>
                  <a:pt x="124" y="404"/>
                </a:lnTo>
                <a:lnTo>
                  <a:pt x="120" y="404"/>
                </a:lnTo>
                <a:lnTo>
                  <a:pt x="119" y="404"/>
                </a:lnTo>
                <a:lnTo>
                  <a:pt x="117" y="404"/>
                </a:lnTo>
                <a:lnTo>
                  <a:pt x="116" y="404"/>
                </a:lnTo>
                <a:lnTo>
                  <a:pt x="112" y="404"/>
                </a:lnTo>
                <a:lnTo>
                  <a:pt x="108" y="404"/>
                </a:lnTo>
                <a:lnTo>
                  <a:pt x="108" y="408"/>
                </a:lnTo>
                <a:lnTo>
                  <a:pt x="108" y="409"/>
                </a:lnTo>
                <a:lnTo>
                  <a:pt x="108" y="410"/>
                </a:lnTo>
                <a:lnTo>
                  <a:pt x="108" y="422"/>
                </a:lnTo>
                <a:lnTo>
                  <a:pt x="108" y="432"/>
                </a:lnTo>
                <a:lnTo>
                  <a:pt x="108" y="440"/>
                </a:lnTo>
                <a:lnTo>
                  <a:pt x="108" y="441"/>
                </a:lnTo>
                <a:lnTo>
                  <a:pt x="105" y="441"/>
                </a:lnTo>
                <a:lnTo>
                  <a:pt x="99" y="440"/>
                </a:lnTo>
                <a:lnTo>
                  <a:pt x="92" y="440"/>
                </a:lnTo>
                <a:lnTo>
                  <a:pt x="91" y="440"/>
                </a:lnTo>
                <a:lnTo>
                  <a:pt x="90" y="440"/>
                </a:lnTo>
                <a:lnTo>
                  <a:pt x="89" y="440"/>
                </a:lnTo>
                <a:lnTo>
                  <a:pt x="85" y="440"/>
                </a:lnTo>
                <a:lnTo>
                  <a:pt x="84" y="440"/>
                </a:lnTo>
                <a:lnTo>
                  <a:pt x="83" y="440"/>
                </a:lnTo>
                <a:lnTo>
                  <a:pt x="82" y="440"/>
                </a:lnTo>
                <a:lnTo>
                  <a:pt x="81" y="440"/>
                </a:lnTo>
                <a:lnTo>
                  <a:pt x="80" y="440"/>
                </a:lnTo>
                <a:lnTo>
                  <a:pt x="79" y="440"/>
                </a:lnTo>
                <a:lnTo>
                  <a:pt x="72" y="440"/>
                </a:lnTo>
                <a:lnTo>
                  <a:pt x="71" y="440"/>
                </a:lnTo>
                <a:lnTo>
                  <a:pt x="67" y="440"/>
                </a:lnTo>
                <a:lnTo>
                  <a:pt x="63" y="440"/>
                </a:lnTo>
                <a:lnTo>
                  <a:pt x="55" y="440"/>
                </a:lnTo>
                <a:lnTo>
                  <a:pt x="53" y="440"/>
                </a:lnTo>
                <a:lnTo>
                  <a:pt x="44" y="440"/>
                </a:lnTo>
                <a:lnTo>
                  <a:pt x="39" y="440"/>
                </a:lnTo>
                <a:lnTo>
                  <a:pt x="36" y="440"/>
                </a:lnTo>
                <a:lnTo>
                  <a:pt x="35" y="440"/>
                </a:lnTo>
                <a:lnTo>
                  <a:pt x="31" y="440"/>
                </a:lnTo>
                <a:lnTo>
                  <a:pt x="29" y="440"/>
                </a:lnTo>
                <a:lnTo>
                  <a:pt x="27" y="440"/>
                </a:lnTo>
                <a:lnTo>
                  <a:pt x="26" y="440"/>
                </a:lnTo>
                <a:lnTo>
                  <a:pt x="25" y="440"/>
                </a:lnTo>
                <a:lnTo>
                  <a:pt x="24" y="440"/>
                </a:lnTo>
                <a:lnTo>
                  <a:pt x="19" y="440"/>
                </a:lnTo>
                <a:lnTo>
                  <a:pt x="18" y="440"/>
                </a:lnTo>
                <a:lnTo>
                  <a:pt x="17" y="440"/>
                </a:lnTo>
                <a:lnTo>
                  <a:pt x="16" y="440"/>
                </a:lnTo>
                <a:lnTo>
                  <a:pt x="10" y="440"/>
                </a:lnTo>
                <a:lnTo>
                  <a:pt x="8" y="440"/>
                </a:lnTo>
                <a:lnTo>
                  <a:pt x="7" y="440"/>
                </a:lnTo>
                <a:lnTo>
                  <a:pt x="5" y="440"/>
                </a:lnTo>
                <a:lnTo>
                  <a:pt x="2" y="440"/>
                </a:lnTo>
                <a:lnTo>
                  <a:pt x="0" y="440"/>
                </a:lnTo>
                <a:lnTo>
                  <a:pt x="0" y="438"/>
                </a:lnTo>
                <a:lnTo>
                  <a:pt x="0" y="436"/>
                </a:lnTo>
                <a:lnTo>
                  <a:pt x="0" y="435"/>
                </a:lnTo>
                <a:lnTo>
                  <a:pt x="0" y="430"/>
                </a:lnTo>
                <a:lnTo>
                  <a:pt x="0" y="425"/>
                </a:lnTo>
                <a:lnTo>
                  <a:pt x="0" y="424"/>
                </a:lnTo>
                <a:lnTo>
                  <a:pt x="0" y="421"/>
                </a:lnTo>
                <a:lnTo>
                  <a:pt x="0" y="420"/>
                </a:lnTo>
                <a:lnTo>
                  <a:pt x="0" y="419"/>
                </a:lnTo>
                <a:lnTo>
                  <a:pt x="1" y="412"/>
                </a:lnTo>
                <a:lnTo>
                  <a:pt x="1" y="403"/>
                </a:lnTo>
                <a:lnTo>
                  <a:pt x="1" y="390"/>
                </a:lnTo>
                <a:lnTo>
                  <a:pt x="1" y="388"/>
                </a:lnTo>
                <a:lnTo>
                  <a:pt x="1" y="386"/>
                </a:lnTo>
                <a:lnTo>
                  <a:pt x="1" y="384"/>
                </a:lnTo>
                <a:lnTo>
                  <a:pt x="1" y="381"/>
                </a:lnTo>
                <a:lnTo>
                  <a:pt x="1" y="379"/>
                </a:lnTo>
                <a:lnTo>
                  <a:pt x="1" y="376"/>
                </a:lnTo>
                <a:lnTo>
                  <a:pt x="1" y="374"/>
                </a:lnTo>
                <a:lnTo>
                  <a:pt x="1" y="372"/>
                </a:lnTo>
                <a:lnTo>
                  <a:pt x="1" y="371"/>
                </a:lnTo>
                <a:lnTo>
                  <a:pt x="1" y="369"/>
                </a:lnTo>
                <a:lnTo>
                  <a:pt x="1" y="368"/>
                </a:lnTo>
                <a:lnTo>
                  <a:pt x="1" y="366"/>
                </a:lnTo>
                <a:lnTo>
                  <a:pt x="1" y="361"/>
                </a:lnTo>
                <a:lnTo>
                  <a:pt x="1" y="358"/>
                </a:lnTo>
                <a:lnTo>
                  <a:pt x="1" y="356"/>
                </a:lnTo>
                <a:lnTo>
                  <a:pt x="1" y="354"/>
                </a:lnTo>
                <a:lnTo>
                  <a:pt x="1" y="352"/>
                </a:lnTo>
                <a:lnTo>
                  <a:pt x="1" y="349"/>
                </a:lnTo>
                <a:lnTo>
                  <a:pt x="1" y="346"/>
                </a:lnTo>
                <a:lnTo>
                  <a:pt x="1" y="345"/>
                </a:lnTo>
                <a:lnTo>
                  <a:pt x="1" y="341"/>
                </a:lnTo>
                <a:lnTo>
                  <a:pt x="1" y="340"/>
                </a:lnTo>
                <a:lnTo>
                  <a:pt x="1" y="339"/>
                </a:lnTo>
                <a:lnTo>
                  <a:pt x="1" y="336"/>
                </a:lnTo>
                <a:lnTo>
                  <a:pt x="1" y="332"/>
                </a:lnTo>
                <a:lnTo>
                  <a:pt x="3" y="331"/>
                </a:lnTo>
                <a:lnTo>
                  <a:pt x="3" y="326"/>
                </a:lnTo>
                <a:lnTo>
                  <a:pt x="3" y="321"/>
                </a:lnTo>
                <a:lnTo>
                  <a:pt x="3" y="320"/>
                </a:lnTo>
                <a:lnTo>
                  <a:pt x="3" y="307"/>
                </a:lnTo>
                <a:lnTo>
                  <a:pt x="3" y="302"/>
                </a:lnTo>
                <a:lnTo>
                  <a:pt x="3" y="298"/>
                </a:lnTo>
                <a:lnTo>
                  <a:pt x="3" y="296"/>
                </a:lnTo>
                <a:lnTo>
                  <a:pt x="3" y="284"/>
                </a:lnTo>
                <a:lnTo>
                  <a:pt x="3" y="281"/>
                </a:lnTo>
                <a:lnTo>
                  <a:pt x="2" y="281"/>
                </a:lnTo>
                <a:lnTo>
                  <a:pt x="2" y="274"/>
                </a:lnTo>
                <a:lnTo>
                  <a:pt x="2" y="273"/>
                </a:lnTo>
                <a:lnTo>
                  <a:pt x="2" y="272"/>
                </a:lnTo>
                <a:lnTo>
                  <a:pt x="2" y="268"/>
                </a:lnTo>
                <a:lnTo>
                  <a:pt x="2" y="267"/>
                </a:lnTo>
                <a:lnTo>
                  <a:pt x="2" y="266"/>
                </a:lnTo>
                <a:lnTo>
                  <a:pt x="2" y="262"/>
                </a:lnTo>
                <a:lnTo>
                  <a:pt x="2" y="261"/>
                </a:lnTo>
                <a:lnTo>
                  <a:pt x="2" y="259"/>
                </a:lnTo>
                <a:lnTo>
                  <a:pt x="2" y="258"/>
                </a:lnTo>
                <a:lnTo>
                  <a:pt x="2" y="256"/>
                </a:lnTo>
                <a:lnTo>
                  <a:pt x="2" y="254"/>
                </a:lnTo>
                <a:lnTo>
                  <a:pt x="2" y="251"/>
                </a:lnTo>
                <a:lnTo>
                  <a:pt x="2" y="249"/>
                </a:lnTo>
                <a:lnTo>
                  <a:pt x="2" y="245"/>
                </a:lnTo>
                <a:lnTo>
                  <a:pt x="2" y="244"/>
                </a:lnTo>
                <a:lnTo>
                  <a:pt x="2" y="241"/>
                </a:lnTo>
                <a:lnTo>
                  <a:pt x="2" y="238"/>
                </a:lnTo>
                <a:lnTo>
                  <a:pt x="2" y="237"/>
                </a:lnTo>
                <a:lnTo>
                  <a:pt x="2" y="236"/>
                </a:lnTo>
                <a:lnTo>
                  <a:pt x="2" y="235"/>
                </a:lnTo>
                <a:lnTo>
                  <a:pt x="2" y="234"/>
                </a:lnTo>
                <a:lnTo>
                  <a:pt x="2" y="233"/>
                </a:lnTo>
                <a:lnTo>
                  <a:pt x="2" y="232"/>
                </a:lnTo>
                <a:lnTo>
                  <a:pt x="2" y="230"/>
                </a:lnTo>
                <a:lnTo>
                  <a:pt x="2" y="229"/>
                </a:lnTo>
                <a:lnTo>
                  <a:pt x="2" y="227"/>
                </a:lnTo>
                <a:lnTo>
                  <a:pt x="5" y="227"/>
                </a:lnTo>
                <a:lnTo>
                  <a:pt x="8" y="227"/>
                </a:lnTo>
                <a:lnTo>
                  <a:pt x="9" y="227"/>
                </a:lnTo>
                <a:lnTo>
                  <a:pt x="15" y="227"/>
                </a:lnTo>
                <a:lnTo>
                  <a:pt x="16" y="227"/>
                </a:lnTo>
                <a:lnTo>
                  <a:pt x="18" y="227"/>
                </a:lnTo>
                <a:lnTo>
                  <a:pt x="20" y="227"/>
                </a:lnTo>
                <a:lnTo>
                  <a:pt x="25" y="227"/>
                </a:lnTo>
                <a:lnTo>
                  <a:pt x="29" y="227"/>
                </a:lnTo>
                <a:lnTo>
                  <a:pt x="31" y="227"/>
                </a:lnTo>
                <a:lnTo>
                  <a:pt x="32" y="227"/>
                </a:lnTo>
                <a:lnTo>
                  <a:pt x="33" y="227"/>
                </a:lnTo>
                <a:lnTo>
                  <a:pt x="36" y="227"/>
                </a:lnTo>
                <a:lnTo>
                  <a:pt x="37" y="227"/>
                </a:lnTo>
                <a:lnTo>
                  <a:pt x="39" y="227"/>
                </a:lnTo>
                <a:lnTo>
                  <a:pt x="40" y="227"/>
                </a:lnTo>
                <a:lnTo>
                  <a:pt x="41" y="227"/>
                </a:lnTo>
                <a:lnTo>
                  <a:pt x="43" y="227"/>
                </a:lnTo>
                <a:lnTo>
                  <a:pt x="48" y="227"/>
                </a:lnTo>
                <a:lnTo>
                  <a:pt x="51" y="227"/>
                </a:lnTo>
                <a:lnTo>
                  <a:pt x="56" y="227"/>
                </a:lnTo>
                <a:lnTo>
                  <a:pt x="57" y="227"/>
                </a:lnTo>
                <a:lnTo>
                  <a:pt x="57" y="221"/>
                </a:lnTo>
                <a:lnTo>
                  <a:pt x="57" y="220"/>
                </a:lnTo>
                <a:lnTo>
                  <a:pt x="57" y="219"/>
                </a:lnTo>
                <a:lnTo>
                  <a:pt x="57" y="218"/>
                </a:lnTo>
                <a:lnTo>
                  <a:pt x="57" y="216"/>
                </a:lnTo>
                <a:lnTo>
                  <a:pt x="57" y="213"/>
                </a:lnTo>
                <a:lnTo>
                  <a:pt x="57" y="212"/>
                </a:lnTo>
                <a:lnTo>
                  <a:pt x="57" y="209"/>
                </a:lnTo>
                <a:lnTo>
                  <a:pt x="57" y="208"/>
                </a:lnTo>
                <a:lnTo>
                  <a:pt x="57" y="205"/>
                </a:lnTo>
                <a:lnTo>
                  <a:pt x="57" y="200"/>
                </a:lnTo>
                <a:lnTo>
                  <a:pt x="57" y="198"/>
                </a:lnTo>
                <a:lnTo>
                  <a:pt x="57" y="189"/>
                </a:lnTo>
                <a:lnTo>
                  <a:pt x="57" y="188"/>
                </a:lnTo>
                <a:lnTo>
                  <a:pt x="57" y="187"/>
                </a:lnTo>
                <a:lnTo>
                  <a:pt x="57" y="186"/>
                </a:lnTo>
                <a:lnTo>
                  <a:pt x="57" y="184"/>
                </a:lnTo>
                <a:lnTo>
                  <a:pt x="57" y="180"/>
                </a:lnTo>
                <a:lnTo>
                  <a:pt x="57" y="173"/>
                </a:lnTo>
                <a:lnTo>
                  <a:pt x="57" y="172"/>
                </a:lnTo>
                <a:lnTo>
                  <a:pt x="57" y="169"/>
                </a:lnTo>
                <a:lnTo>
                  <a:pt x="57" y="164"/>
                </a:lnTo>
                <a:lnTo>
                  <a:pt x="57" y="163"/>
                </a:lnTo>
                <a:lnTo>
                  <a:pt x="57" y="162"/>
                </a:lnTo>
                <a:lnTo>
                  <a:pt x="57" y="161"/>
                </a:lnTo>
                <a:lnTo>
                  <a:pt x="57" y="160"/>
                </a:lnTo>
                <a:lnTo>
                  <a:pt x="57" y="155"/>
                </a:lnTo>
                <a:lnTo>
                  <a:pt x="57" y="152"/>
                </a:lnTo>
                <a:lnTo>
                  <a:pt x="57" y="149"/>
                </a:lnTo>
                <a:lnTo>
                  <a:pt x="57" y="146"/>
                </a:lnTo>
                <a:lnTo>
                  <a:pt x="57" y="145"/>
                </a:lnTo>
                <a:lnTo>
                  <a:pt x="57" y="141"/>
                </a:lnTo>
                <a:lnTo>
                  <a:pt x="57" y="139"/>
                </a:lnTo>
                <a:lnTo>
                  <a:pt x="57" y="137"/>
                </a:lnTo>
                <a:lnTo>
                  <a:pt x="57" y="133"/>
                </a:lnTo>
                <a:lnTo>
                  <a:pt x="57" y="129"/>
                </a:lnTo>
                <a:lnTo>
                  <a:pt x="57" y="126"/>
                </a:lnTo>
                <a:lnTo>
                  <a:pt x="57" y="124"/>
                </a:lnTo>
                <a:lnTo>
                  <a:pt x="57" y="122"/>
                </a:lnTo>
                <a:lnTo>
                  <a:pt x="57" y="121"/>
                </a:lnTo>
                <a:lnTo>
                  <a:pt x="57" y="109"/>
                </a:lnTo>
                <a:lnTo>
                  <a:pt x="58" y="104"/>
                </a:lnTo>
                <a:lnTo>
                  <a:pt x="58" y="101"/>
                </a:lnTo>
                <a:lnTo>
                  <a:pt x="58" y="98"/>
                </a:lnTo>
                <a:lnTo>
                  <a:pt x="58" y="97"/>
                </a:lnTo>
                <a:lnTo>
                  <a:pt x="58" y="94"/>
                </a:lnTo>
                <a:lnTo>
                  <a:pt x="58" y="91"/>
                </a:lnTo>
                <a:lnTo>
                  <a:pt x="58" y="86"/>
                </a:lnTo>
                <a:lnTo>
                  <a:pt x="58" y="85"/>
                </a:lnTo>
                <a:lnTo>
                  <a:pt x="58" y="82"/>
                </a:lnTo>
                <a:lnTo>
                  <a:pt x="58" y="81"/>
                </a:lnTo>
                <a:lnTo>
                  <a:pt x="58" y="77"/>
                </a:lnTo>
                <a:lnTo>
                  <a:pt x="58" y="75"/>
                </a:lnTo>
                <a:lnTo>
                  <a:pt x="58" y="70"/>
                </a:lnTo>
                <a:lnTo>
                  <a:pt x="58" y="68"/>
                </a:lnTo>
                <a:lnTo>
                  <a:pt x="58" y="66"/>
                </a:lnTo>
                <a:lnTo>
                  <a:pt x="58" y="65"/>
                </a:lnTo>
                <a:lnTo>
                  <a:pt x="58" y="64"/>
                </a:lnTo>
                <a:lnTo>
                  <a:pt x="58" y="59"/>
                </a:lnTo>
                <a:lnTo>
                  <a:pt x="58" y="57"/>
                </a:lnTo>
                <a:lnTo>
                  <a:pt x="58" y="52"/>
                </a:lnTo>
                <a:lnTo>
                  <a:pt x="58" y="46"/>
                </a:lnTo>
                <a:lnTo>
                  <a:pt x="58" y="45"/>
                </a:lnTo>
                <a:lnTo>
                  <a:pt x="59" y="41"/>
                </a:lnTo>
                <a:lnTo>
                  <a:pt x="59" y="36"/>
                </a:lnTo>
                <a:lnTo>
                  <a:pt x="59" y="34"/>
                </a:lnTo>
                <a:lnTo>
                  <a:pt x="59" y="33"/>
                </a:lnTo>
                <a:lnTo>
                  <a:pt x="59" y="29"/>
                </a:lnTo>
                <a:lnTo>
                  <a:pt x="59" y="22"/>
                </a:lnTo>
                <a:lnTo>
                  <a:pt x="59" y="21"/>
                </a:lnTo>
                <a:lnTo>
                  <a:pt x="59" y="19"/>
                </a:lnTo>
                <a:lnTo>
                  <a:pt x="59" y="17"/>
                </a:lnTo>
                <a:lnTo>
                  <a:pt x="59" y="14"/>
                </a:lnTo>
                <a:lnTo>
                  <a:pt x="59" y="10"/>
                </a:lnTo>
                <a:lnTo>
                  <a:pt x="59" y="8"/>
                </a:lnTo>
                <a:lnTo>
                  <a:pt x="59" y="1"/>
                </a:lnTo>
                <a:lnTo>
                  <a:pt x="59" y="0"/>
                </a:lnTo>
                <a:lnTo>
                  <a:pt x="68" y="0"/>
                </a:lnTo>
                <a:lnTo>
                  <a:pt x="74" y="0"/>
                </a:lnTo>
                <a:lnTo>
                  <a:pt x="75" y="0"/>
                </a:lnTo>
                <a:lnTo>
                  <a:pt x="76" y="0"/>
                </a:lnTo>
                <a:lnTo>
                  <a:pt x="77" y="0"/>
                </a:lnTo>
                <a:lnTo>
                  <a:pt x="81" y="0"/>
                </a:lnTo>
                <a:lnTo>
                  <a:pt x="82" y="0"/>
                </a:lnTo>
                <a:lnTo>
                  <a:pt x="91" y="0"/>
                </a:lnTo>
                <a:lnTo>
                  <a:pt x="93" y="0"/>
                </a:lnTo>
                <a:lnTo>
                  <a:pt x="95" y="0"/>
                </a:lnTo>
                <a:lnTo>
                  <a:pt x="99" y="0"/>
                </a:lnTo>
                <a:lnTo>
                  <a:pt x="106" y="0"/>
                </a:lnTo>
                <a:lnTo>
                  <a:pt x="107" y="0"/>
                </a:lnTo>
                <a:lnTo>
                  <a:pt x="112" y="1"/>
                </a:lnTo>
                <a:lnTo>
                  <a:pt x="114" y="1"/>
                </a:lnTo>
                <a:lnTo>
                  <a:pt x="117" y="1"/>
                </a:lnTo>
                <a:lnTo>
                  <a:pt x="121" y="1"/>
                </a:lnTo>
                <a:lnTo>
                  <a:pt x="129" y="1"/>
                </a:lnTo>
                <a:lnTo>
                  <a:pt x="131" y="1"/>
                </a:lnTo>
                <a:lnTo>
                  <a:pt x="138" y="1"/>
                </a:lnTo>
                <a:close/>
              </a:path>
            </a:pathLst>
          </a:custGeom>
          <a:solidFill>
            <a:schemeClr val="bg1">
              <a:lumMod val="65000"/>
            </a:schemeClr>
          </a:solidFill>
          <a:ln w="3175">
            <a:solidFill>
              <a:schemeClr val="tx1">
                <a:lumMod val="95000"/>
                <a:lumOff val="5000"/>
              </a:schemeClr>
            </a:solidFill>
            <a:prstDash val="solid"/>
            <a:round/>
            <a:headEnd/>
            <a:tailEnd/>
          </a:ln>
        </p:spPr>
        <p:txBody>
          <a:bodyPr/>
          <a:lstStyle/>
          <a:p>
            <a:endParaRPr lang="en-US" dirty="0"/>
          </a:p>
        </p:txBody>
      </p:sp>
      <p:sp>
        <p:nvSpPr>
          <p:cNvPr id="174" name="Freeform 136"/>
          <p:cNvSpPr>
            <a:spLocks/>
          </p:cNvSpPr>
          <p:nvPr/>
        </p:nvSpPr>
        <p:spPr bwMode="auto">
          <a:xfrm>
            <a:off x="3236874" y="2126501"/>
            <a:ext cx="742012" cy="710330"/>
          </a:xfrm>
          <a:custGeom>
            <a:avLst/>
            <a:gdLst>
              <a:gd name="T0" fmla="*/ 117 w 286"/>
              <a:gd name="T1" fmla="*/ 1 h 323"/>
              <a:gd name="T2" fmla="*/ 160 w 286"/>
              <a:gd name="T3" fmla="*/ 1 h 323"/>
              <a:gd name="T4" fmla="*/ 200 w 286"/>
              <a:gd name="T5" fmla="*/ 3 h 323"/>
              <a:gd name="T6" fmla="*/ 232 w 286"/>
              <a:gd name="T7" fmla="*/ 3 h 323"/>
              <a:gd name="T8" fmla="*/ 246 w 286"/>
              <a:gd name="T9" fmla="*/ 49 h 323"/>
              <a:gd name="T10" fmla="*/ 244 w 286"/>
              <a:gd name="T11" fmla="*/ 84 h 323"/>
              <a:gd name="T12" fmla="*/ 244 w 286"/>
              <a:gd name="T13" fmla="*/ 126 h 323"/>
              <a:gd name="T14" fmla="*/ 250 w 286"/>
              <a:gd name="T15" fmla="*/ 163 h 323"/>
              <a:gd name="T16" fmla="*/ 264 w 286"/>
              <a:gd name="T17" fmla="*/ 166 h 323"/>
              <a:gd name="T18" fmla="*/ 261 w 286"/>
              <a:gd name="T19" fmla="*/ 173 h 323"/>
              <a:gd name="T20" fmla="*/ 261 w 286"/>
              <a:gd name="T21" fmla="*/ 189 h 323"/>
              <a:gd name="T22" fmla="*/ 274 w 286"/>
              <a:gd name="T23" fmla="*/ 198 h 323"/>
              <a:gd name="T24" fmla="*/ 286 w 286"/>
              <a:gd name="T25" fmla="*/ 209 h 323"/>
              <a:gd name="T26" fmla="*/ 284 w 286"/>
              <a:gd name="T27" fmla="*/ 227 h 323"/>
              <a:gd name="T28" fmla="*/ 280 w 286"/>
              <a:gd name="T29" fmla="*/ 239 h 323"/>
              <a:gd name="T30" fmla="*/ 276 w 286"/>
              <a:gd name="T31" fmla="*/ 254 h 323"/>
              <a:gd name="T32" fmla="*/ 285 w 286"/>
              <a:gd name="T33" fmla="*/ 259 h 323"/>
              <a:gd name="T34" fmla="*/ 277 w 286"/>
              <a:gd name="T35" fmla="*/ 268 h 323"/>
              <a:gd name="T36" fmla="*/ 227 w 286"/>
              <a:gd name="T37" fmla="*/ 270 h 323"/>
              <a:gd name="T38" fmla="*/ 179 w 286"/>
              <a:gd name="T39" fmla="*/ 268 h 323"/>
              <a:gd name="T40" fmla="*/ 164 w 286"/>
              <a:gd name="T41" fmla="*/ 308 h 323"/>
              <a:gd name="T42" fmla="*/ 151 w 286"/>
              <a:gd name="T43" fmla="*/ 323 h 323"/>
              <a:gd name="T44" fmla="*/ 101 w 286"/>
              <a:gd name="T45" fmla="*/ 320 h 323"/>
              <a:gd name="T46" fmla="*/ 59 w 286"/>
              <a:gd name="T47" fmla="*/ 319 h 323"/>
              <a:gd name="T48" fmla="*/ 42 w 286"/>
              <a:gd name="T49" fmla="*/ 310 h 323"/>
              <a:gd name="T50" fmla="*/ 55 w 286"/>
              <a:gd name="T51" fmla="*/ 297 h 323"/>
              <a:gd name="T52" fmla="*/ 52 w 286"/>
              <a:gd name="T53" fmla="*/ 285 h 323"/>
              <a:gd name="T54" fmla="*/ 40 w 286"/>
              <a:gd name="T55" fmla="*/ 275 h 323"/>
              <a:gd name="T56" fmla="*/ 24 w 286"/>
              <a:gd name="T57" fmla="*/ 264 h 323"/>
              <a:gd name="T58" fmla="*/ 15 w 286"/>
              <a:gd name="T59" fmla="*/ 249 h 323"/>
              <a:gd name="T60" fmla="*/ 31 w 286"/>
              <a:gd name="T61" fmla="*/ 238 h 323"/>
              <a:gd name="T62" fmla="*/ 54 w 286"/>
              <a:gd name="T63" fmla="*/ 247 h 323"/>
              <a:gd name="T64" fmla="*/ 75 w 286"/>
              <a:gd name="T65" fmla="*/ 237 h 323"/>
              <a:gd name="T66" fmla="*/ 74 w 286"/>
              <a:gd name="T67" fmla="*/ 191 h 323"/>
              <a:gd name="T68" fmla="*/ 84 w 286"/>
              <a:gd name="T69" fmla="*/ 185 h 323"/>
              <a:gd name="T70" fmla="*/ 95 w 286"/>
              <a:gd name="T71" fmla="*/ 173 h 323"/>
              <a:gd name="T72" fmla="*/ 99 w 286"/>
              <a:gd name="T73" fmla="*/ 156 h 323"/>
              <a:gd name="T74" fmla="*/ 83 w 286"/>
              <a:gd name="T75" fmla="*/ 151 h 323"/>
              <a:gd name="T76" fmla="*/ 74 w 286"/>
              <a:gd name="T77" fmla="*/ 169 h 323"/>
              <a:gd name="T78" fmla="*/ 62 w 286"/>
              <a:gd name="T79" fmla="*/ 171 h 323"/>
              <a:gd name="T80" fmla="*/ 55 w 286"/>
              <a:gd name="T81" fmla="*/ 159 h 323"/>
              <a:gd name="T82" fmla="*/ 52 w 286"/>
              <a:gd name="T83" fmla="*/ 147 h 323"/>
              <a:gd name="T84" fmla="*/ 48 w 286"/>
              <a:gd name="T85" fmla="*/ 133 h 323"/>
              <a:gd name="T86" fmla="*/ 48 w 286"/>
              <a:gd name="T87" fmla="*/ 118 h 323"/>
              <a:gd name="T88" fmla="*/ 59 w 286"/>
              <a:gd name="T89" fmla="*/ 104 h 323"/>
              <a:gd name="T90" fmla="*/ 71 w 286"/>
              <a:gd name="T91" fmla="*/ 87 h 323"/>
              <a:gd name="T92" fmla="*/ 93 w 286"/>
              <a:gd name="T93" fmla="*/ 59 h 323"/>
              <a:gd name="T94" fmla="*/ 72 w 286"/>
              <a:gd name="T95" fmla="*/ 57 h 323"/>
              <a:gd name="T96" fmla="*/ 60 w 286"/>
              <a:gd name="T97" fmla="*/ 87 h 323"/>
              <a:gd name="T98" fmla="*/ 39 w 286"/>
              <a:gd name="T99" fmla="*/ 93 h 323"/>
              <a:gd name="T100" fmla="*/ 19 w 286"/>
              <a:gd name="T101" fmla="*/ 81 h 323"/>
              <a:gd name="T102" fmla="*/ 22 w 286"/>
              <a:gd name="T103" fmla="*/ 69 h 323"/>
              <a:gd name="T104" fmla="*/ 42 w 286"/>
              <a:gd name="T105" fmla="*/ 65 h 323"/>
              <a:gd name="T106" fmla="*/ 55 w 286"/>
              <a:gd name="T107" fmla="*/ 60 h 323"/>
              <a:gd name="T108" fmla="*/ 52 w 286"/>
              <a:gd name="T109" fmla="*/ 30 h 323"/>
              <a:gd name="T110" fmla="*/ 31 w 286"/>
              <a:gd name="T111" fmla="*/ 32 h 323"/>
              <a:gd name="T112" fmla="*/ 34 w 286"/>
              <a:gd name="T113" fmla="*/ 49 h 323"/>
              <a:gd name="T114" fmla="*/ 11 w 286"/>
              <a:gd name="T115" fmla="*/ 59 h 323"/>
              <a:gd name="T116" fmla="*/ 3 w 286"/>
              <a:gd name="T117" fmla="*/ 46 h 323"/>
              <a:gd name="T118" fmla="*/ 20 w 286"/>
              <a:gd name="T119" fmla="*/ 29 h 323"/>
              <a:gd name="T120" fmla="*/ 27 w 286"/>
              <a:gd name="T121" fmla="*/ 12 h 323"/>
              <a:gd name="T122" fmla="*/ 52 w 286"/>
              <a:gd name="T123" fmla="*/ 0 h 3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86" h="323">
                <a:moveTo>
                  <a:pt x="83" y="1"/>
                </a:moveTo>
                <a:lnTo>
                  <a:pt x="84" y="1"/>
                </a:lnTo>
                <a:lnTo>
                  <a:pt x="85" y="1"/>
                </a:lnTo>
                <a:lnTo>
                  <a:pt x="87" y="1"/>
                </a:lnTo>
                <a:lnTo>
                  <a:pt x="90" y="1"/>
                </a:lnTo>
                <a:lnTo>
                  <a:pt x="93" y="1"/>
                </a:lnTo>
                <a:lnTo>
                  <a:pt x="102" y="1"/>
                </a:lnTo>
                <a:lnTo>
                  <a:pt x="104" y="1"/>
                </a:lnTo>
                <a:lnTo>
                  <a:pt x="106" y="1"/>
                </a:lnTo>
                <a:lnTo>
                  <a:pt x="109" y="1"/>
                </a:lnTo>
                <a:lnTo>
                  <a:pt x="112" y="1"/>
                </a:lnTo>
                <a:lnTo>
                  <a:pt x="114" y="1"/>
                </a:lnTo>
                <a:lnTo>
                  <a:pt x="115" y="1"/>
                </a:lnTo>
                <a:lnTo>
                  <a:pt x="117" y="1"/>
                </a:lnTo>
                <a:lnTo>
                  <a:pt x="118" y="1"/>
                </a:lnTo>
                <a:lnTo>
                  <a:pt x="120" y="1"/>
                </a:lnTo>
                <a:lnTo>
                  <a:pt x="123" y="1"/>
                </a:lnTo>
                <a:lnTo>
                  <a:pt x="125" y="1"/>
                </a:lnTo>
                <a:lnTo>
                  <a:pt x="128" y="1"/>
                </a:lnTo>
                <a:lnTo>
                  <a:pt x="130" y="1"/>
                </a:lnTo>
                <a:lnTo>
                  <a:pt x="134" y="1"/>
                </a:lnTo>
                <a:lnTo>
                  <a:pt x="138" y="1"/>
                </a:lnTo>
                <a:lnTo>
                  <a:pt x="139" y="1"/>
                </a:lnTo>
                <a:lnTo>
                  <a:pt x="142" y="1"/>
                </a:lnTo>
                <a:lnTo>
                  <a:pt x="149" y="1"/>
                </a:lnTo>
                <a:lnTo>
                  <a:pt x="151" y="1"/>
                </a:lnTo>
                <a:lnTo>
                  <a:pt x="154" y="1"/>
                </a:lnTo>
                <a:lnTo>
                  <a:pt x="160" y="1"/>
                </a:lnTo>
                <a:lnTo>
                  <a:pt x="162" y="1"/>
                </a:lnTo>
                <a:lnTo>
                  <a:pt x="164" y="1"/>
                </a:lnTo>
                <a:lnTo>
                  <a:pt x="167" y="1"/>
                </a:lnTo>
                <a:lnTo>
                  <a:pt x="175" y="1"/>
                </a:lnTo>
                <a:lnTo>
                  <a:pt x="181" y="1"/>
                </a:lnTo>
                <a:lnTo>
                  <a:pt x="182" y="1"/>
                </a:lnTo>
                <a:lnTo>
                  <a:pt x="186" y="3"/>
                </a:lnTo>
                <a:lnTo>
                  <a:pt x="188" y="3"/>
                </a:lnTo>
                <a:lnTo>
                  <a:pt x="190" y="3"/>
                </a:lnTo>
                <a:lnTo>
                  <a:pt x="192" y="3"/>
                </a:lnTo>
                <a:lnTo>
                  <a:pt x="194" y="3"/>
                </a:lnTo>
                <a:lnTo>
                  <a:pt x="196" y="3"/>
                </a:lnTo>
                <a:lnTo>
                  <a:pt x="197" y="3"/>
                </a:lnTo>
                <a:lnTo>
                  <a:pt x="200" y="3"/>
                </a:lnTo>
                <a:lnTo>
                  <a:pt x="204" y="3"/>
                </a:lnTo>
                <a:lnTo>
                  <a:pt x="205" y="3"/>
                </a:lnTo>
                <a:lnTo>
                  <a:pt x="206" y="3"/>
                </a:lnTo>
                <a:lnTo>
                  <a:pt x="210" y="3"/>
                </a:lnTo>
                <a:lnTo>
                  <a:pt x="213" y="3"/>
                </a:lnTo>
                <a:lnTo>
                  <a:pt x="214" y="3"/>
                </a:lnTo>
                <a:lnTo>
                  <a:pt x="215" y="3"/>
                </a:lnTo>
                <a:lnTo>
                  <a:pt x="216" y="3"/>
                </a:lnTo>
                <a:lnTo>
                  <a:pt x="219" y="3"/>
                </a:lnTo>
                <a:lnTo>
                  <a:pt x="221" y="3"/>
                </a:lnTo>
                <a:lnTo>
                  <a:pt x="222" y="3"/>
                </a:lnTo>
                <a:lnTo>
                  <a:pt x="228" y="3"/>
                </a:lnTo>
                <a:lnTo>
                  <a:pt x="231" y="3"/>
                </a:lnTo>
                <a:lnTo>
                  <a:pt x="232" y="3"/>
                </a:lnTo>
                <a:lnTo>
                  <a:pt x="235" y="3"/>
                </a:lnTo>
                <a:lnTo>
                  <a:pt x="236" y="3"/>
                </a:lnTo>
                <a:lnTo>
                  <a:pt x="239" y="3"/>
                </a:lnTo>
                <a:lnTo>
                  <a:pt x="240" y="3"/>
                </a:lnTo>
                <a:lnTo>
                  <a:pt x="245" y="4"/>
                </a:lnTo>
                <a:lnTo>
                  <a:pt x="246" y="4"/>
                </a:lnTo>
                <a:lnTo>
                  <a:pt x="246" y="7"/>
                </a:lnTo>
                <a:lnTo>
                  <a:pt x="246" y="19"/>
                </a:lnTo>
                <a:lnTo>
                  <a:pt x="246" y="21"/>
                </a:lnTo>
                <a:lnTo>
                  <a:pt x="246" y="25"/>
                </a:lnTo>
                <a:lnTo>
                  <a:pt x="246" y="30"/>
                </a:lnTo>
                <a:lnTo>
                  <a:pt x="246" y="43"/>
                </a:lnTo>
                <a:lnTo>
                  <a:pt x="246" y="44"/>
                </a:lnTo>
                <a:lnTo>
                  <a:pt x="246" y="49"/>
                </a:lnTo>
                <a:lnTo>
                  <a:pt x="246" y="54"/>
                </a:lnTo>
                <a:lnTo>
                  <a:pt x="244" y="55"/>
                </a:lnTo>
                <a:lnTo>
                  <a:pt x="244" y="59"/>
                </a:lnTo>
                <a:lnTo>
                  <a:pt x="244" y="62"/>
                </a:lnTo>
                <a:lnTo>
                  <a:pt x="244" y="63"/>
                </a:lnTo>
                <a:lnTo>
                  <a:pt x="244" y="64"/>
                </a:lnTo>
                <a:lnTo>
                  <a:pt x="244" y="68"/>
                </a:lnTo>
                <a:lnTo>
                  <a:pt x="244" y="69"/>
                </a:lnTo>
                <a:lnTo>
                  <a:pt x="244" y="72"/>
                </a:lnTo>
                <a:lnTo>
                  <a:pt x="244" y="75"/>
                </a:lnTo>
                <a:lnTo>
                  <a:pt x="244" y="77"/>
                </a:lnTo>
                <a:lnTo>
                  <a:pt x="244" y="79"/>
                </a:lnTo>
                <a:lnTo>
                  <a:pt x="244" y="81"/>
                </a:lnTo>
                <a:lnTo>
                  <a:pt x="244" y="84"/>
                </a:lnTo>
                <a:lnTo>
                  <a:pt x="244" y="89"/>
                </a:lnTo>
                <a:lnTo>
                  <a:pt x="244" y="91"/>
                </a:lnTo>
                <a:lnTo>
                  <a:pt x="244" y="92"/>
                </a:lnTo>
                <a:lnTo>
                  <a:pt x="244" y="94"/>
                </a:lnTo>
                <a:lnTo>
                  <a:pt x="244" y="95"/>
                </a:lnTo>
                <a:lnTo>
                  <a:pt x="244" y="97"/>
                </a:lnTo>
                <a:lnTo>
                  <a:pt x="244" y="99"/>
                </a:lnTo>
                <a:lnTo>
                  <a:pt x="244" y="102"/>
                </a:lnTo>
                <a:lnTo>
                  <a:pt x="244" y="104"/>
                </a:lnTo>
                <a:lnTo>
                  <a:pt x="244" y="107"/>
                </a:lnTo>
                <a:lnTo>
                  <a:pt x="244" y="109"/>
                </a:lnTo>
                <a:lnTo>
                  <a:pt x="244" y="111"/>
                </a:lnTo>
                <a:lnTo>
                  <a:pt x="244" y="113"/>
                </a:lnTo>
                <a:lnTo>
                  <a:pt x="244" y="126"/>
                </a:lnTo>
                <a:lnTo>
                  <a:pt x="244" y="135"/>
                </a:lnTo>
                <a:lnTo>
                  <a:pt x="243" y="142"/>
                </a:lnTo>
                <a:lnTo>
                  <a:pt x="243" y="143"/>
                </a:lnTo>
                <a:lnTo>
                  <a:pt x="243" y="144"/>
                </a:lnTo>
                <a:lnTo>
                  <a:pt x="243" y="147"/>
                </a:lnTo>
                <a:lnTo>
                  <a:pt x="243" y="148"/>
                </a:lnTo>
                <a:lnTo>
                  <a:pt x="243" y="153"/>
                </a:lnTo>
                <a:lnTo>
                  <a:pt x="243" y="158"/>
                </a:lnTo>
                <a:lnTo>
                  <a:pt x="243" y="159"/>
                </a:lnTo>
                <a:lnTo>
                  <a:pt x="243" y="161"/>
                </a:lnTo>
                <a:lnTo>
                  <a:pt x="243" y="163"/>
                </a:lnTo>
                <a:lnTo>
                  <a:pt x="245" y="163"/>
                </a:lnTo>
                <a:lnTo>
                  <a:pt x="248" y="163"/>
                </a:lnTo>
                <a:lnTo>
                  <a:pt x="250" y="163"/>
                </a:lnTo>
                <a:lnTo>
                  <a:pt x="251" y="163"/>
                </a:lnTo>
                <a:lnTo>
                  <a:pt x="253" y="163"/>
                </a:lnTo>
                <a:lnTo>
                  <a:pt x="259" y="163"/>
                </a:lnTo>
                <a:lnTo>
                  <a:pt x="260" y="163"/>
                </a:lnTo>
                <a:lnTo>
                  <a:pt x="261" y="163"/>
                </a:lnTo>
                <a:lnTo>
                  <a:pt x="262" y="163"/>
                </a:lnTo>
                <a:lnTo>
                  <a:pt x="267" y="163"/>
                </a:lnTo>
                <a:lnTo>
                  <a:pt x="268" y="163"/>
                </a:lnTo>
                <a:lnTo>
                  <a:pt x="267" y="163"/>
                </a:lnTo>
                <a:lnTo>
                  <a:pt x="267" y="164"/>
                </a:lnTo>
                <a:lnTo>
                  <a:pt x="267" y="165"/>
                </a:lnTo>
                <a:lnTo>
                  <a:pt x="266" y="165"/>
                </a:lnTo>
                <a:lnTo>
                  <a:pt x="266" y="166"/>
                </a:lnTo>
                <a:lnTo>
                  <a:pt x="264" y="166"/>
                </a:lnTo>
                <a:lnTo>
                  <a:pt x="263" y="166"/>
                </a:lnTo>
                <a:lnTo>
                  <a:pt x="263" y="165"/>
                </a:lnTo>
                <a:lnTo>
                  <a:pt x="262" y="165"/>
                </a:lnTo>
                <a:lnTo>
                  <a:pt x="262" y="164"/>
                </a:lnTo>
                <a:lnTo>
                  <a:pt x="261" y="165"/>
                </a:lnTo>
                <a:lnTo>
                  <a:pt x="260" y="166"/>
                </a:lnTo>
                <a:lnTo>
                  <a:pt x="260" y="167"/>
                </a:lnTo>
                <a:lnTo>
                  <a:pt x="259" y="168"/>
                </a:lnTo>
                <a:lnTo>
                  <a:pt x="259" y="169"/>
                </a:lnTo>
                <a:lnTo>
                  <a:pt x="260" y="169"/>
                </a:lnTo>
                <a:lnTo>
                  <a:pt x="260" y="171"/>
                </a:lnTo>
                <a:lnTo>
                  <a:pt x="260" y="172"/>
                </a:lnTo>
                <a:lnTo>
                  <a:pt x="261" y="172"/>
                </a:lnTo>
                <a:lnTo>
                  <a:pt x="261" y="173"/>
                </a:lnTo>
                <a:lnTo>
                  <a:pt x="261" y="174"/>
                </a:lnTo>
                <a:lnTo>
                  <a:pt x="261" y="175"/>
                </a:lnTo>
                <a:lnTo>
                  <a:pt x="261" y="176"/>
                </a:lnTo>
                <a:lnTo>
                  <a:pt x="260" y="179"/>
                </a:lnTo>
                <a:lnTo>
                  <a:pt x="260" y="180"/>
                </a:lnTo>
                <a:lnTo>
                  <a:pt x="260" y="181"/>
                </a:lnTo>
                <a:lnTo>
                  <a:pt x="260" y="182"/>
                </a:lnTo>
                <a:lnTo>
                  <a:pt x="259" y="183"/>
                </a:lnTo>
                <a:lnTo>
                  <a:pt x="259" y="184"/>
                </a:lnTo>
                <a:lnTo>
                  <a:pt x="259" y="185"/>
                </a:lnTo>
                <a:lnTo>
                  <a:pt x="259" y="187"/>
                </a:lnTo>
                <a:lnTo>
                  <a:pt x="259" y="188"/>
                </a:lnTo>
                <a:lnTo>
                  <a:pt x="260" y="188"/>
                </a:lnTo>
                <a:lnTo>
                  <a:pt x="261" y="189"/>
                </a:lnTo>
                <a:lnTo>
                  <a:pt x="262" y="188"/>
                </a:lnTo>
                <a:lnTo>
                  <a:pt x="263" y="188"/>
                </a:lnTo>
                <a:lnTo>
                  <a:pt x="264" y="188"/>
                </a:lnTo>
                <a:lnTo>
                  <a:pt x="264" y="189"/>
                </a:lnTo>
                <a:lnTo>
                  <a:pt x="266" y="189"/>
                </a:lnTo>
                <a:lnTo>
                  <a:pt x="266" y="190"/>
                </a:lnTo>
                <a:lnTo>
                  <a:pt x="267" y="191"/>
                </a:lnTo>
                <a:lnTo>
                  <a:pt x="268" y="192"/>
                </a:lnTo>
                <a:lnTo>
                  <a:pt x="268" y="193"/>
                </a:lnTo>
                <a:lnTo>
                  <a:pt x="269" y="195"/>
                </a:lnTo>
                <a:lnTo>
                  <a:pt x="270" y="196"/>
                </a:lnTo>
                <a:lnTo>
                  <a:pt x="271" y="197"/>
                </a:lnTo>
                <a:lnTo>
                  <a:pt x="272" y="197"/>
                </a:lnTo>
                <a:lnTo>
                  <a:pt x="274" y="198"/>
                </a:lnTo>
                <a:lnTo>
                  <a:pt x="275" y="199"/>
                </a:lnTo>
                <a:lnTo>
                  <a:pt x="276" y="199"/>
                </a:lnTo>
                <a:lnTo>
                  <a:pt x="277" y="199"/>
                </a:lnTo>
                <a:lnTo>
                  <a:pt x="278" y="199"/>
                </a:lnTo>
                <a:lnTo>
                  <a:pt x="279" y="200"/>
                </a:lnTo>
                <a:lnTo>
                  <a:pt x="282" y="200"/>
                </a:lnTo>
                <a:lnTo>
                  <a:pt x="283" y="201"/>
                </a:lnTo>
                <a:lnTo>
                  <a:pt x="284" y="203"/>
                </a:lnTo>
                <a:lnTo>
                  <a:pt x="285" y="204"/>
                </a:lnTo>
                <a:lnTo>
                  <a:pt x="286" y="205"/>
                </a:lnTo>
                <a:lnTo>
                  <a:pt x="286" y="206"/>
                </a:lnTo>
                <a:lnTo>
                  <a:pt x="286" y="207"/>
                </a:lnTo>
                <a:lnTo>
                  <a:pt x="286" y="208"/>
                </a:lnTo>
                <a:lnTo>
                  <a:pt x="286" y="209"/>
                </a:lnTo>
                <a:lnTo>
                  <a:pt x="286" y="211"/>
                </a:lnTo>
                <a:lnTo>
                  <a:pt x="285" y="211"/>
                </a:lnTo>
                <a:lnTo>
                  <a:pt x="285" y="212"/>
                </a:lnTo>
                <a:lnTo>
                  <a:pt x="284" y="212"/>
                </a:lnTo>
                <a:lnTo>
                  <a:pt x="283" y="213"/>
                </a:lnTo>
                <a:lnTo>
                  <a:pt x="283" y="214"/>
                </a:lnTo>
                <a:lnTo>
                  <a:pt x="283" y="215"/>
                </a:lnTo>
                <a:lnTo>
                  <a:pt x="283" y="216"/>
                </a:lnTo>
                <a:lnTo>
                  <a:pt x="283" y="217"/>
                </a:lnTo>
                <a:lnTo>
                  <a:pt x="284" y="219"/>
                </a:lnTo>
                <a:lnTo>
                  <a:pt x="284" y="221"/>
                </a:lnTo>
                <a:lnTo>
                  <a:pt x="284" y="222"/>
                </a:lnTo>
                <a:lnTo>
                  <a:pt x="284" y="224"/>
                </a:lnTo>
                <a:lnTo>
                  <a:pt x="284" y="227"/>
                </a:lnTo>
                <a:lnTo>
                  <a:pt x="283" y="227"/>
                </a:lnTo>
                <a:lnTo>
                  <a:pt x="283" y="228"/>
                </a:lnTo>
                <a:lnTo>
                  <a:pt x="283" y="229"/>
                </a:lnTo>
                <a:lnTo>
                  <a:pt x="282" y="229"/>
                </a:lnTo>
                <a:lnTo>
                  <a:pt x="282" y="230"/>
                </a:lnTo>
                <a:lnTo>
                  <a:pt x="280" y="231"/>
                </a:lnTo>
                <a:lnTo>
                  <a:pt x="280" y="232"/>
                </a:lnTo>
                <a:lnTo>
                  <a:pt x="282" y="233"/>
                </a:lnTo>
                <a:lnTo>
                  <a:pt x="282" y="235"/>
                </a:lnTo>
                <a:lnTo>
                  <a:pt x="282" y="236"/>
                </a:lnTo>
                <a:lnTo>
                  <a:pt x="282" y="237"/>
                </a:lnTo>
                <a:lnTo>
                  <a:pt x="282" y="238"/>
                </a:lnTo>
                <a:lnTo>
                  <a:pt x="282" y="239"/>
                </a:lnTo>
                <a:lnTo>
                  <a:pt x="280" y="239"/>
                </a:lnTo>
                <a:lnTo>
                  <a:pt x="280" y="240"/>
                </a:lnTo>
                <a:lnTo>
                  <a:pt x="280" y="241"/>
                </a:lnTo>
                <a:lnTo>
                  <a:pt x="279" y="241"/>
                </a:lnTo>
                <a:lnTo>
                  <a:pt x="278" y="243"/>
                </a:lnTo>
                <a:lnTo>
                  <a:pt x="277" y="243"/>
                </a:lnTo>
                <a:lnTo>
                  <a:pt x="277" y="244"/>
                </a:lnTo>
                <a:lnTo>
                  <a:pt x="276" y="244"/>
                </a:lnTo>
                <a:lnTo>
                  <a:pt x="276" y="245"/>
                </a:lnTo>
                <a:lnTo>
                  <a:pt x="276" y="246"/>
                </a:lnTo>
                <a:lnTo>
                  <a:pt x="277" y="248"/>
                </a:lnTo>
                <a:lnTo>
                  <a:pt x="276" y="251"/>
                </a:lnTo>
                <a:lnTo>
                  <a:pt x="275" y="252"/>
                </a:lnTo>
                <a:lnTo>
                  <a:pt x="275" y="253"/>
                </a:lnTo>
                <a:lnTo>
                  <a:pt x="276" y="254"/>
                </a:lnTo>
                <a:lnTo>
                  <a:pt x="277" y="254"/>
                </a:lnTo>
                <a:lnTo>
                  <a:pt x="279" y="253"/>
                </a:lnTo>
                <a:lnTo>
                  <a:pt x="280" y="253"/>
                </a:lnTo>
                <a:lnTo>
                  <a:pt x="282" y="254"/>
                </a:lnTo>
                <a:lnTo>
                  <a:pt x="280" y="255"/>
                </a:lnTo>
                <a:lnTo>
                  <a:pt x="280" y="256"/>
                </a:lnTo>
                <a:lnTo>
                  <a:pt x="280" y="257"/>
                </a:lnTo>
                <a:lnTo>
                  <a:pt x="282" y="257"/>
                </a:lnTo>
                <a:lnTo>
                  <a:pt x="282" y="259"/>
                </a:lnTo>
                <a:lnTo>
                  <a:pt x="283" y="259"/>
                </a:lnTo>
                <a:lnTo>
                  <a:pt x="284" y="259"/>
                </a:lnTo>
                <a:lnTo>
                  <a:pt x="284" y="257"/>
                </a:lnTo>
                <a:lnTo>
                  <a:pt x="285" y="257"/>
                </a:lnTo>
                <a:lnTo>
                  <a:pt x="285" y="259"/>
                </a:lnTo>
                <a:lnTo>
                  <a:pt x="286" y="259"/>
                </a:lnTo>
                <a:lnTo>
                  <a:pt x="286" y="261"/>
                </a:lnTo>
                <a:lnTo>
                  <a:pt x="286" y="263"/>
                </a:lnTo>
                <a:lnTo>
                  <a:pt x="286" y="265"/>
                </a:lnTo>
                <a:lnTo>
                  <a:pt x="285" y="267"/>
                </a:lnTo>
                <a:lnTo>
                  <a:pt x="285" y="268"/>
                </a:lnTo>
                <a:lnTo>
                  <a:pt x="284" y="268"/>
                </a:lnTo>
                <a:lnTo>
                  <a:pt x="284" y="269"/>
                </a:lnTo>
                <a:lnTo>
                  <a:pt x="283" y="269"/>
                </a:lnTo>
                <a:lnTo>
                  <a:pt x="282" y="269"/>
                </a:lnTo>
                <a:lnTo>
                  <a:pt x="280" y="269"/>
                </a:lnTo>
                <a:lnTo>
                  <a:pt x="279" y="268"/>
                </a:lnTo>
                <a:lnTo>
                  <a:pt x="278" y="268"/>
                </a:lnTo>
                <a:lnTo>
                  <a:pt x="277" y="268"/>
                </a:lnTo>
                <a:lnTo>
                  <a:pt x="276" y="268"/>
                </a:lnTo>
                <a:lnTo>
                  <a:pt x="276" y="269"/>
                </a:lnTo>
                <a:lnTo>
                  <a:pt x="275" y="269"/>
                </a:lnTo>
                <a:lnTo>
                  <a:pt x="274" y="270"/>
                </a:lnTo>
                <a:lnTo>
                  <a:pt x="266" y="270"/>
                </a:lnTo>
                <a:lnTo>
                  <a:pt x="256" y="270"/>
                </a:lnTo>
                <a:lnTo>
                  <a:pt x="252" y="270"/>
                </a:lnTo>
                <a:lnTo>
                  <a:pt x="250" y="270"/>
                </a:lnTo>
                <a:lnTo>
                  <a:pt x="244" y="270"/>
                </a:lnTo>
                <a:lnTo>
                  <a:pt x="243" y="270"/>
                </a:lnTo>
                <a:lnTo>
                  <a:pt x="239" y="270"/>
                </a:lnTo>
                <a:lnTo>
                  <a:pt x="238" y="270"/>
                </a:lnTo>
                <a:lnTo>
                  <a:pt x="229" y="270"/>
                </a:lnTo>
                <a:lnTo>
                  <a:pt x="227" y="270"/>
                </a:lnTo>
                <a:lnTo>
                  <a:pt x="226" y="270"/>
                </a:lnTo>
                <a:lnTo>
                  <a:pt x="216" y="270"/>
                </a:lnTo>
                <a:lnTo>
                  <a:pt x="210" y="270"/>
                </a:lnTo>
                <a:lnTo>
                  <a:pt x="206" y="270"/>
                </a:lnTo>
                <a:lnTo>
                  <a:pt x="200" y="270"/>
                </a:lnTo>
                <a:lnTo>
                  <a:pt x="191" y="270"/>
                </a:lnTo>
                <a:lnTo>
                  <a:pt x="191" y="269"/>
                </a:lnTo>
                <a:lnTo>
                  <a:pt x="191" y="268"/>
                </a:lnTo>
                <a:lnTo>
                  <a:pt x="188" y="268"/>
                </a:lnTo>
                <a:lnTo>
                  <a:pt x="184" y="268"/>
                </a:lnTo>
                <a:lnTo>
                  <a:pt x="182" y="268"/>
                </a:lnTo>
                <a:lnTo>
                  <a:pt x="181" y="268"/>
                </a:lnTo>
                <a:lnTo>
                  <a:pt x="180" y="268"/>
                </a:lnTo>
                <a:lnTo>
                  <a:pt x="179" y="268"/>
                </a:lnTo>
                <a:lnTo>
                  <a:pt x="176" y="268"/>
                </a:lnTo>
                <a:lnTo>
                  <a:pt x="173" y="268"/>
                </a:lnTo>
                <a:lnTo>
                  <a:pt x="172" y="268"/>
                </a:lnTo>
                <a:lnTo>
                  <a:pt x="164" y="268"/>
                </a:lnTo>
                <a:lnTo>
                  <a:pt x="164" y="279"/>
                </a:lnTo>
                <a:lnTo>
                  <a:pt x="164" y="280"/>
                </a:lnTo>
                <a:lnTo>
                  <a:pt x="164" y="286"/>
                </a:lnTo>
                <a:lnTo>
                  <a:pt x="164" y="287"/>
                </a:lnTo>
                <a:lnTo>
                  <a:pt x="164" y="294"/>
                </a:lnTo>
                <a:lnTo>
                  <a:pt x="164" y="295"/>
                </a:lnTo>
                <a:lnTo>
                  <a:pt x="164" y="302"/>
                </a:lnTo>
                <a:lnTo>
                  <a:pt x="164" y="303"/>
                </a:lnTo>
                <a:lnTo>
                  <a:pt x="164" y="304"/>
                </a:lnTo>
                <a:lnTo>
                  <a:pt x="164" y="308"/>
                </a:lnTo>
                <a:lnTo>
                  <a:pt x="164" y="310"/>
                </a:lnTo>
                <a:lnTo>
                  <a:pt x="164" y="311"/>
                </a:lnTo>
                <a:lnTo>
                  <a:pt x="164" y="312"/>
                </a:lnTo>
                <a:lnTo>
                  <a:pt x="164" y="313"/>
                </a:lnTo>
                <a:lnTo>
                  <a:pt x="164" y="315"/>
                </a:lnTo>
                <a:lnTo>
                  <a:pt x="164" y="316"/>
                </a:lnTo>
                <a:lnTo>
                  <a:pt x="164" y="317"/>
                </a:lnTo>
                <a:lnTo>
                  <a:pt x="164" y="319"/>
                </a:lnTo>
                <a:lnTo>
                  <a:pt x="164" y="320"/>
                </a:lnTo>
                <a:lnTo>
                  <a:pt x="164" y="323"/>
                </a:lnTo>
                <a:lnTo>
                  <a:pt x="163" y="323"/>
                </a:lnTo>
                <a:lnTo>
                  <a:pt x="159" y="323"/>
                </a:lnTo>
                <a:lnTo>
                  <a:pt x="155" y="323"/>
                </a:lnTo>
                <a:lnTo>
                  <a:pt x="151" y="323"/>
                </a:lnTo>
                <a:lnTo>
                  <a:pt x="150" y="323"/>
                </a:lnTo>
                <a:lnTo>
                  <a:pt x="144" y="323"/>
                </a:lnTo>
                <a:lnTo>
                  <a:pt x="138" y="323"/>
                </a:lnTo>
                <a:lnTo>
                  <a:pt x="138" y="321"/>
                </a:lnTo>
                <a:lnTo>
                  <a:pt x="133" y="320"/>
                </a:lnTo>
                <a:lnTo>
                  <a:pt x="130" y="320"/>
                </a:lnTo>
                <a:lnTo>
                  <a:pt x="128" y="320"/>
                </a:lnTo>
                <a:lnTo>
                  <a:pt x="127" y="320"/>
                </a:lnTo>
                <a:lnTo>
                  <a:pt x="126" y="320"/>
                </a:lnTo>
                <a:lnTo>
                  <a:pt x="119" y="320"/>
                </a:lnTo>
                <a:lnTo>
                  <a:pt x="118" y="320"/>
                </a:lnTo>
                <a:lnTo>
                  <a:pt x="114" y="320"/>
                </a:lnTo>
                <a:lnTo>
                  <a:pt x="107" y="320"/>
                </a:lnTo>
                <a:lnTo>
                  <a:pt x="101" y="320"/>
                </a:lnTo>
                <a:lnTo>
                  <a:pt x="99" y="320"/>
                </a:lnTo>
                <a:lnTo>
                  <a:pt x="95" y="320"/>
                </a:lnTo>
                <a:lnTo>
                  <a:pt x="93" y="320"/>
                </a:lnTo>
                <a:lnTo>
                  <a:pt x="92" y="320"/>
                </a:lnTo>
                <a:lnTo>
                  <a:pt x="91" y="320"/>
                </a:lnTo>
                <a:lnTo>
                  <a:pt x="85" y="320"/>
                </a:lnTo>
                <a:lnTo>
                  <a:pt x="84" y="320"/>
                </a:lnTo>
                <a:lnTo>
                  <a:pt x="76" y="320"/>
                </a:lnTo>
                <a:lnTo>
                  <a:pt x="75" y="320"/>
                </a:lnTo>
                <a:lnTo>
                  <a:pt x="66" y="320"/>
                </a:lnTo>
                <a:lnTo>
                  <a:pt x="64" y="320"/>
                </a:lnTo>
                <a:lnTo>
                  <a:pt x="62" y="319"/>
                </a:lnTo>
                <a:lnTo>
                  <a:pt x="62" y="320"/>
                </a:lnTo>
                <a:lnTo>
                  <a:pt x="59" y="319"/>
                </a:lnTo>
                <a:lnTo>
                  <a:pt x="54" y="319"/>
                </a:lnTo>
                <a:lnTo>
                  <a:pt x="52" y="319"/>
                </a:lnTo>
                <a:lnTo>
                  <a:pt x="45" y="319"/>
                </a:lnTo>
                <a:lnTo>
                  <a:pt x="44" y="319"/>
                </a:lnTo>
                <a:lnTo>
                  <a:pt x="43" y="319"/>
                </a:lnTo>
                <a:lnTo>
                  <a:pt x="42" y="319"/>
                </a:lnTo>
                <a:lnTo>
                  <a:pt x="38" y="319"/>
                </a:lnTo>
                <a:lnTo>
                  <a:pt x="34" y="319"/>
                </a:lnTo>
                <a:lnTo>
                  <a:pt x="35" y="316"/>
                </a:lnTo>
                <a:lnTo>
                  <a:pt x="36" y="315"/>
                </a:lnTo>
                <a:lnTo>
                  <a:pt x="38" y="311"/>
                </a:lnTo>
                <a:lnTo>
                  <a:pt x="39" y="311"/>
                </a:lnTo>
                <a:lnTo>
                  <a:pt x="40" y="311"/>
                </a:lnTo>
                <a:lnTo>
                  <a:pt x="42" y="310"/>
                </a:lnTo>
                <a:lnTo>
                  <a:pt x="45" y="310"/>
                </a:lnTo>
                <a:lnTo>
                  <a:pt x="46" y="310"/>
                </a:lnTo>
                <a:lnTo>
                  <a:pt x="46" y="309"/>
                </a:lnTo>
                <a:lnTo>
                  <a:pt x="48" y="309"/>
                </a:lnTo>
                <a:lnTo>
                  <a:pt x="50" y="308"/>
                </a:lnTo>
                <a:lnTo>
                  <a:pt x="51" y="307"/>
                </a:lnTo>
                <a:lnTo>
                  <a:pt x="53" y="305"/>
                </a:lnTo>
                <a:lnTo>
                  <a:pt x="54" y="304"/>
                </a:lnTo>
                <a:lnTo>
                  <a:pt x="54" y="303"/>
                </a:lnTo>
                <a:lnTo>
                  <a:pt x="54" y="302"/>
                </a:lnTo>
                <a:lnTo>
                  <a:pt x="54" y="301"/>
                </a:lnTo>
                <a:lnTo>
                  <a:pt x="55" y="300"/>
                </a:lnTo>
                <a:lnTo>
                  <a:pt x="55" y="299"/>
                </a:lnTo>
                <a:lnTo>
                  <a:pt x="55" y="297"/>
                </a:lnTo>
                <a:lnTo>
                  <a:pt x="55" y="296"/>
                </a:lnTo>
                <a:lnTo>
                  <a:pt x="56" y="295"/>
                </a:lnTo>
                <a:lnTo>
                  <a:pt x="56" y="294"/>
                </a:lnTo>
                <a:lnTo>
                  <a:pt x="58" y="293"/>
                </a:lnTo>
                <a:lnTo>
                  <a:pt x="58" y="292"/>
                </a:lnTo>
                <a:lnTo>
                  <a:pt x="58" y="291"/>
                </a:lnTo>
                <a:lnTo>
                  <a:pt x="56" y="291"/>
                </a:lnTo>
                <a:lnTo>
                  <a:pt x="56" y="289"/>
                </a:lnTo>
                <a:lnTo>
                  <a:pt x="55" y="288"/>
                </a:lnTo>
                <a:lnTo>
                  <a:pt x="55" y="287"/>
                </a:lnTo>
                <a:lnTo>
                  <a:pt x="54" y="286"/>
                </a:lnTo>
                <a:lnTo>
                  <a:pt x="53" y="286"/>
                </a:lnTo>
                <a:lnTo>
                  <a:pt x="53" y="285"/>
                </a:lnTo>
                <a:lnTo>
                  <a:pt x="52" y="285"/>
                </a:lnTo>
                <a:lnTo>
                  <a:pt x="51" y="284"/>
                </a:lnTo>
                <a:lnTo>
                  <a:pt x="51" y="283"/>
                </a:lnTo>
                <a:lnTo>
                  <a:pt x="50" y="283"/>
                </a:lnTo>
                <a:lnTo>
                  <a:pt x="48" y="281"/>
                </a:lnTo>
                <a:lnTo>
                  <a:pt x="47" y="280"/>
                </a:lnTo>
                <a:lnTo>
                  <a:pt x="46" y="279"/>
                </a:lnTo>
                <a:lnTo>
                  <a:pt x="45" y="279"/>
                </a:lnTo>
                <a:lnTo>
                  <a:pt x="45" y="278"/>
                </a:lnTo>
                <a:lnTo>
                  <a:pt x="44" y="278"/>
                </a:lnTo>
                <a:lnTo>
                  <a:pt x="44" y="277"/>
                </a:lnTo>
                <a:lnTo>
                  <a:pt x="43" y="277"/>
                </a:lnTo>
                <a:lnTo>
                  <a:pt x="43" y="276"/>
                </a:lnTo>
                <a:lnTo>
                  <a:pt x="42" y="276"/>
                </a:lnTo>
                <a:lnTo>
                  <a:pt x="40" y="275"/>
                </a:lnTo>
                <a:lnTo>
                  <a:pt x="37" y="273"/>
                </a:lnTo>
                <a:lnTo>
                  <a:pt x="35" y="273"/>
                </a:lnTo>
                <a:lnTo>
                  <a:pt x="34" y="273"/>
                </a:lnTo>
                <a:lnTo>
                  <a:pt x="32" y="272"/>
                </a:lnTo>
                <a:lnTo>
                  <a:pt x="31" y="272"/>
                </a:lnTo>
                <a:lnTo>
                  <a:pt x="30" y="271"/>
                </a:lnTo>
                <a:lnTo>
                  <a:pt x="30" y="270"/>
                </a:lnTo>
                <a:lnTo>
                  <a:pt x="29" y="270"/>
                </a:lnTo>
                <a:lnTo>
                  <a:pt x="29" y="269"/>
                </a:lnTo>
                <a:lnTo>
                  <a:pt x="28" y="268"/>
                </a:lnTo>
                <a:lnTo>
                  <a:pt x="28" y="267"/>
                </a:lnTo>
                <a:lnTo>
                  <a:pt x="27" y="265"/>
                </a:lnTo>
                <a:lnTo>
                  <a:pt x="26" y="265"/>
                </a:lnTo>
                <a:lnTo>
                  <a:pt x="24" y="264"/>
                </a:lnTo>
                <a:lnTo>
                  <a:pt x="23" y="264"/>
                </a:lnTo>
                <a:lnTo>
                  <a:pt x="21" y="263"/>
                </a:lnTo>
                <a:lnTo>
                  <a:pt x="19" y="262"/>
                </a:lnTo>
                <a:lnTo>
                  <a:pt x="18" y="261"/>
                </a:lnTo>
                <a:lnTo>
                  <a:pt x="16" y="260"/>
                </a:lnTo>
                <a:lnTo>
                  <a:pt x="15" y="259"/>
                </a:lnTo>
                <a:lnTo>
                  <a:pt x="15" y="257"/>
                </a:lnTo>
                <a:lnTo>
                  <a:pt x="15" y="256"/>
                </a:lnTo>
                <a:lnTo>
                  <a:pt x="15" y="255"/>
                </a:lnTo>
                <a:lnTo>
                  <a:pt x="15" y="254"/>
                </a:lnTo>
                <a:lnTo>
                  <a:pt x="15" y="253"/>
                </a:lnTo>
                <a:lnTo>
                  <a:pt x="15" y="252"/>
                </a:lnTo>
                <a:lnTo>
                  <a:pt x="15" y="251"/>
                </a:lnTo>
                <a:lnTo>
                  <a:pt x="15" y="249"/>
                </a:lnTo>
                <a:lnTo>
                  <a:pt x="16" y="249"/>
                </a:lnTo>
                <a:lnTo>
                  <a:pt x="15" y="249"/>
                </a:lnTo>
                <a:lnTo>
                  <a:pt x="16" y="247"/>
                </a:lnTo>
                <a:lnTo>
                  <a:pt x="18" y="246"/>
                </a:lnTo>
                <a:lnTo>
                  <a:pt x="19" y="244"/>
                </a:lnTo>
                <a:lnTo>
                  <a:pt x="19" y="243"/>
                </a:lnTo>
                <a:lnTo>
                  <a:pt x="20" y="241"/>
                </a:lnTo>
                <a:lnTo>
                  <a:pt x="21" y="241"/>
                </a:lnTo>
                <a:lnTo>
                  <a:pt x="22" y="240"/>
                </a:lnTo>
                <a:lnTo>
                  <a:pt x="23" y="239"/>
                </a:lnTo>
                <a:lnTo>
                  <a:pt x="26" y="239"/>
                </a:lnTo>
                <a:lnTo>
                  <a:pt x="27" y="239"/>
                </a:lnTo>
                <a:lnTo>
                  <a:pt x="29" y="239"/>
                </a:lnTo>
                <a:lnTo>
                  <a:pt x="31" y="238"/>
                </a:lnTo>
                <a:lnTo>
                  <a:pt x="32" y="238"/>
                </a:lnTo>
                <a:lnTo>
                  <a:pt x="35" y="238"/>
                </a:lnTo>
                <a:lnTo>
                  <a:pt x="36" y="239"/>
                </a:lnTo>
                <a:lnTo>
                  <a:pt x="37" y="239"/>
                </a:lnTo>
                <a:lnTo>
                  <a:pt x="38" y="240"/>
                </a:lnTo>
                <a:lnTo>
                  <a:pt x="39" y="241"/>
                </a:lnTo>
                <a:lnTo>
                  <a:pt x="40" y="243"/>
                </a:lnTo>
                <a:lnTo>
                  <a:pt x="42" y="244"/>
                </a:lnTo>
                <a:lnTo>
                  <a:pt x="42" y="245"/>
                </a:lnTo>
                <a:lnTo>
                  <a:pt x="43" y="246"/>
                </a:lnTo>
                <a:lnTo>
                  <a:pt x="46" y="246"/>
                </a:lnTo>
                <a:lnTo>
                  <a:pt x="50" y="247"/>
                </a:lnTo>
                <a:lnTo>
                  <a:pt x="52" y="247"/>
                </a:lnTo>
                <a:lnTo>
                  <a:pt x="54" y="247"/>
                </a:lnTo>
                <a:lnTo>
                  <a:pt x="55" y="247"/>
                </a:lnTo>
                <a:lnTo>
                  <a:pt x="56" y="247"/>
                </a:lnTo>
                <a:lnTo>
                  <a:pt x="58" y="247"/>
                </a:lnTo>
                <a:lnTo>
                  <a:pt x="60" y="247"/>
                </a:lnTo>
                <a:lnTo>
                  <a:pt x="61" y="247"/>
                </a:lnTo>
                <a:lnTo>
                  <a:pt x="63" y="246"/>
                </a:lnTo>
                <a:lnTo>
                  <a:pt x="67" y="246"/>
                </a:lnTo>
                <a:lnTo>
                  <a:pt x="69" y="245"/>
                </a:lnTo>
                <a:lnTo>
                  <a:pt x="70" y="244"/>
                </a:lnTo>
                <a:lnTo>
                  <a:pt x="72" y="243"/>
                </a:lnTo>
                <a:lnTo>
                  <a:pt x="74" y="241"/>
                </a:lnTo>
                <a:lnTo>
                  <a:pt x="74" y="240"/>
                </a:lnTo>
                <a:lnTo>
                  <a:pt x="75" y="239"/>
                </a:lnTo>
                <a:lnTo>
                  <a:pt x="75" y="237"/>
                </a:lnTo>
                <a:lnTo>
                  <a:pt x="76" y="236"/>
                </a:lnTo>
                <a:lnTo>
                  <a:pt x="76" y="231"/>
                </a:lnTo>
                <a:lnTo>
                  <a:pt x="77" y="229"/>
                </a:lnTo>
                <a:lnTo>
                  <a:pt x="77" y="228"/>
                </a:lnTo>
                <a:lnTo>
                  <a:pt x="77" y="225"/>
                </a:lnTo>
                <a:lnTo>
                  <a:pt x="77" y="223"/>
                </a:lnTo>
                <a:lnTo>
                  <a:pt x="77" y="221"/>
                </a:lnTo>
                <a:lnTo>
                  <a:pt x="77" y="215"/>
                </a:lnTo>
                <a:lnTo>
                  <a:pt x="77" y="213"/>
                </a:lnTo>
                <a:lnTo>
                  <a:pt x="76" y="209"/>
                </a:lnTo>
                <a:lnTo>
                  <a:pt x="76" y="205"/>
                </a:lnTo>
                <a:lnTo>
                  <a:pt x="75" y="200"/>
                </a:lnTo>
                <a:lnTo>
                  <a:pt x="75" y="197"/>
                </a:lnTo>
                <a:lnTo>
                  <a:pt x="74" y="191"/>
                </a:lnTo>
                <a:lnTo>
                  <a:pt x="77" y="190"/>
                </a:lnTo>
                <a:lnTo>
                  <a:pt x="78" y="190"/>
                </a:lnTo>
                <a:lnTo>
                  <a:pt x="79" y="190"/>
                </a:lnTo>
                <a:lnTo>
                  <a:pt x="79" y="189"/>
                </a:lnTo>
                <a:lnTo>
                  <a:pt x="80" y="189"/>
                </a:lnTo>
                <a:lnTo>
                  <a:pt x="80" y="188"/>
                </a:lnTo>
                <a:lnTo>
                  <a:pt x="80" y="187"/>
                </a:lnTo>
                <a:lnTo>
                  <a:pt x="82" y="187"/>
                </a:lnTo>
                <a:lnTo>
                  <a:pt x="83" y="188"/>
                </a:lnTo>
                <a:lnTo>
                  <a:pt x="84" y="188"/>
                </a:lnTo>
                <a:lnTo>
                  <a:pt x="84" y="187"/>
                </a:lnTo>
                <a:lnTo>
                  <a:pt x="85" y="187"/>
                </a:lnTo>
                <a:lnTo>
                  <a:pt x="84" y="187"/>
                </a:lnTo>
                <a:lnTo>
                  <a:pt x="84" y="185"/>
                </a:lnTo>
                <a:lnTo>
                  <a:pt x="85" y="185"/>
                </a:lnTo>
                <a:lnTo>
                  <a:pt x="85" y="184"/>
                </a:lnTo>
                <a:lnTo>
                  <a:pt x="85" y="183"/>
                </a:lnTo>
                <a:lnTo>
                  <a:pt x="86" y="183"/>
                </a:lnTo>
                <a:lnTo>
                  <a:pt x="87" y="183"/>
                </a:lnTo>
                <a:lnTo>
                  <a:pt x="87" y="182"/>
                </a:lnTo>
                <a:lnTo>
                  <a:pt x="87" y="181"/>
                </a:lnTo>
                <a:lnTo>
                  <a:pt x="88" y="181"/>
                </a:lnTo>
                <a:lnTo>
                  <a:pt x="90" y="180"/>
                </a:lnTo>
                <a:lnTo>
                  <a:pt x="92" y="177"/>
                </a:lnTo>
                <a:lnTo>
                  <a:pt x="93" y="175"/>
                </a:lnTo>
                <a:lnTo>
                  <a:pt x="94" y="174"/>
                </a:lnTo>
                <a:lnTo>
                  <a:pt x="94" y="173"/>
                </a:lnTo>
                <a:lnTo>
                  <a:pt x="95" y="173"/>
                </a:lnTo>
                <a:lnTo>
                  <a:pt x="95" y="172"/>
                </a:lnTo>
                <a:lnTo>
                  <a:pt x="95" y="171"/>
                </a:lnTo>
                <a:lnTo>
                  <a:pt x="96" y="169"/>
                </a:lnTo>
                <a:lnTo>
                  <a:pt x="96" y="168"/>
                </a:lnTo>
                <a:lnTo>
                  <a:pt x="96" y="167"/>
                </a:lnTo>
                <a:lnTo>
                  <a:pt x="98" y="166"/>
                </a:lnTo>
                <a:lnTo>
                  <a:pt x="98" y="165"/>
                </a:lnTo>
                <a:lnTo>
                  <a:pt x="98" y="164"/>
                </a:lnTo>
                <a:lnTo>
                  <a:pt x="99" y="163"/>
                </a:lnTo>
                <a:lnTo>
                  <a:pt x="99" y="161"/>
                </a:lnTo>
                <a:lnTo>
                  <a:pt x="99" y="160"/>
                </a:lnTo>
                <a:lnTo>
                  <a:pt x="99" y="159"/>
                </a:lnTo>
                <a:lnTo>
                  <a:pt x="99" y="158"/>
                </a:lnTo>
                <a:lnTo>
                  <a:pt x="99" y="156"/>
                </a:lnTo>
                <a:lnTo>
                  <a:pt x="98" y="156"/>
                </a:lnTo>
                <a:lnTo>
                  <a:pt x="98" y="155"/>
                </a:lnTo>
                <a:lnTo>
                  <a:pt x="96" y="153"/>
                </a:lnTo>
                <a:lnTo>
                  <a:pt x="95" y="152"/>
                </a:lnTo>
                <a:lnTo>
                  <a:pt x="94" y="151"/>
                </a:lnTo>
                <a:lnTo>
                  <a:pt x="93" y="151"/>
                </a:lnTo>
                <a:lnTo>
                  <a:pt x="91" y="150"/>
                </a:lnTo>
                <a:lnTo>
                  <a:pt x="90" y="150"/>
                </a:lnTo>
                <a:lnTo>
                  <a:pt x="88" y="150"/>
                </a:lnTo>
                <a:lnTo>
                  <a:pt x="87" y="150"/>
                </a:lnTo>
                <a:lnTo>
                  <a:pt x="86" y="150"/>
                </a:lnTo>
                <a:lnTo>
                  <a:pt x="85" y="151"/>
                </a:lnTo>
                <a:lnTo>
                  <a:pt x="84" y="151"/>
                </a:lnTo>
                <a:lnTo>
                  <a:pt x="83" y="151"/>
                </a:lnTo>
                <a:lnTo>
                  <a:pt x="82" y="152"/>
                </a:lnTo>
                <a:lnTo>
                  <a:pt x="80" y="152"/>
                </a:lnTo>
                <a:lnTo>
                  <a:pt x="80" y="153"/>
                </a:lnTo>
                <a:lnTo>
                  <a:pt x="79" y="153"/>
                </a:lnTo>
                <a:lnTo>
                  <a:pt x="78" y="155"/>
                </a:lnTo>
                <a:lnTo>
                  <a:pt x="78" y="156"/>
                </a:lnTo>
                <a:lnTo>
                  <a:pt x="77" y="157"/>
                </a:lnTo>
                <a:lnTo>
                  <a:pt x="77" y="158"/>
                </a:lnTo>
                <a:lnTo>
                  <a:pt x="76" y="164"/>
                </a:lnTo>
                <a:lnTo>
                  <a:pt x="76" y="165"/>
                </a:lnTo>
                <a:lnTo>
                  <a:pt x="75" y="167"/>
                </a:lnTo>
                <a:lnTo>
                  <a:pt x="75" y="168"/>
                </a:lnTo>
                <a:lnTo>
                  <a:pt x="75" y="169"/>
                </a:lnTo>
                <a:lnTo>
                  <a:pt x="74" y="169"/>
                </a:lnTo>
                <a:lnTo>
                  <a:pt x="74" y="171"/>
                </a:lnTo>
                <a:lnTo>
                  <a:pt x="72" y="172"/>
                </a:lnTo>
                <a:lnTo>
                  <a:pt x="72" y="173"/>
                </a:lnTo>
                <a:lnTo>
                  <a:pt x="72" y="174"/>
                </a:lnTo>
                <a:lnTo>
                  <a:pt x="71" y="176"/>
                </a:lnTo>
                <a:lnTo>
                  <a:pt x="71" y="179"/>
                </a:lnTo>
                <a:lnTo>
                  <a:pt x="70" y="180"/>
                </a:lnTo>
                <a:lnTo>
                  <a:pt x="69" y="180"/>
                </a:lnTo>
                <a:lnTo>
                  <a:pt x="67" y="177"/>
                </a:lnTo>
                <a:lnTo>
                  <a:pt x="64" y="175"/>
                </a:lnTo>
                <a:lnTo>
                  <a:pt x="63" y="173"/>
                </a:lnTo>
                <a:lnTo>
                  <a:pt x="62" y="173"/>
                </a:lnTo>
                <a:lnTo>
                  <a:pt x="62" y="172"/>
                </a:lnTo>
                <a:lnTo>
                  <a:pt x="62" y="171"/>
                </a:lnTo>
                <a:lnTo>
                  <a:pt x="62" y="169"/>
                </a:lnTo>
                <a:lnTo>
                  <a:pt x="61" y="169"/>
                </a:lnTo>
                <a:lnTo>
                  <a:pt x="61" y="168"/>
                </a:lnTo>
                <a:lnTo>
                  <a:pt x="61" y="167"/>
                </a:lnTo>
                <a:lnTo>
                  <a:pt x="61" y="166"/>
                </a:lnTo>
                <a:lnTo>
                  <a:pt x="60" y="165"/>
                </a:lnTo>
                <a:lnTo>
                  <a:pt x="59" y="165"/>
                </a:lnTo>
                <a:lnTo>
                  <a:pt x="59" y="164"/>
                </a:lnTo>
                <a:lnTo>
                  <a:pt x="58" y="164"/>
                </a:lnTo>
                <a:lnTo>
                  <a:pt x="58" y="163"/>
                </a:lnTo>
                <a:lnTo>
                  <a:pt x="56" y="163"/>
                </a:lnTo>
                <a:lnTo>
                  <a:pt x="55" y="161"/>
                </a:lnTo>
                <a:lnTo>
                  <a:pt x="55" y="160"/>
                </a:lnTo>
                <a:lnTo>
                  <a:pt x="55" y="159"/>
                </a:lnTo>
                <a:lnTo>
                  <a:pt x="56" y="159"/>
                </a:lnTo>
                <a:lnTo>
                  <a:pt x="56" y="158"/>
                </a:lnTo>
                <a:lnTo>
                  <a:pt x="56" y="157"/>
                </a:lnTo>
                <a:lnTo>
                  <a:pt x="56" y="156"/>
                </a:lnTo>
                <a:lnTo>
                  <a:pt x="56" y="155"/>
                </a:lnTo>
                <a:lnTo>
                  <a:pt x="56" y="153"/>
                </a:lnTo>
                <a:lnTo>
                  <a:pt x="55" y="153"/>
                </a:lnTo>
                <a:lnTo>
                  <a:pt x="55" y="152"/>
                </a:lnTo>
                <a:lnTo>
                  <a:pt x="54" y="152"/>
                </a:lnTo>
                <a:lnTo>
                  <a:pt x="54" y="151"/>
                </a:lnTo>
                <a:lnTo>
                  <a:pt x="53" y="150"/>
                </a:lnTo>
                <a:lnTo>
                  <a:pt x="53" y="149"/>
                </a:lnTo>
                <a:lnTo>
                  <a:pt x="52" y="148"/>
                </a:lnTo>
                <a:lnTo>
                  <a:pt x="52" y="147"/>
                </a:lnTo>
                <a:lnTo>
                  <a:pt x="51" y="147"/>
                </a:lnTo>
                <a:lnTo>
                  <a:pt x="51" y="145"/>
                </a:lnTo>
                <a:lnTo>
                  <a:pt x="50" y="145"/>
                </a:lnTo>
                <a:lnTo>
                  <a:pt x="50" y="144"/>
                </a:lnTo>
                <a:lnTo>
                  <a:pt x="48" y="143"/>
                </a:lnTo>
                <a:lnTo>
                  <a:pt x="48" y="142"/>
                </a:lnTo>
                <a:lnTo>
                  <a:pt x="48" y="141"/>
                </a:lnTo>
                <a:lnTo>
                  <a:pt x="48" y="140"/>
                </a:lnTo>
                <a:lnTo>
                  <a:pt x="48" y="139"/>
                </a:lnTo>
                <a:lnTo>
                  <a:pt x="48" y="137"/>
                </a:lnTo>
                <a:lnTo>
                  <a:pt x="48" y="136"/>
                </a:lnTo>
                <a:lnTo>
                  <a:pt x="48" y="135"/>
                </a:lnTo>
                <a:lnTo>
                  <a:pt x="48" y="134"/>
                </a:lnTo>
                <a:lnTo>
                  <a:pt x="48" y="133"/>
                </a:lnTo>
                <a:lnTo>
                  <a:pt x="48" y="132"/>
                </a:lnTo>
                <a:lnTo>
                  <a:pt x="48" y="131"/>
                </a:lnTo>
                <a:lnTo>
                  <a:pt x="48" y="129"/>
                </a:lnTo>
                <a:lnTo>
                  <a:pt x="48" y="128"/>
                </a:lnTo>
                <a:lnTo>
                  <a:pt x="47" y="127"/>
                </a:lnTo>
                <a:lnTo>
                  <a:pt x="47" y="126"/>
                </a:lnTo>
                <a:lnTo>
                  <a:pt x="47" y="125"/>
                </a:lnTo>
                <a:lnTo>
                  <a:pt x="47" y="124"/>
                </a:lnTo>
                <a:lnTo>
                  <a:pt x="47" y="123"/>
                </a:lnTo>
                <a:lnTo>
                  <a:pt x="48" y="123"/>
                </a:lnTo>
                <a:lnTo>
                  <a:pt x="48" y="121"/>
                </a:lnTo>
                <a:lnTo>
                  <a:pt x="48" y="120"/>
                </a:lnTo>
                <a:lnTo>
                  <a:pt x="48" y="119"/>
                </a:lnTo>
                <a:lnTo>
                  <a:pt x="48" y="118"/>
                </a:lnTo>
                <a:lnTo>
                  <a:pt x="48" y="117"/>
                </a:lnTo>
                <a:lnTo>
                  <a:pt x="48" y="116"/>
                </a:lnTo>
                <a:lnTo>
                  <a:pt x="48" y="115"/>
                </a:lnTo>
                <a:lnTo>
                  <a:pt x="48" y="113"/>
                </a:lnTo>
                <a:lnTo>
                  <a:pt x="48" y="112"/>
                </a:lnTo>
                <a:lnTo>
                  <a:pt x="48" y="111"/>
                </a:lnTo>
                <a:lnTo>
                  <a:pt x="50" y="111"/>
                </a:lnTo>
                <a:lnTo>
                  <a:pt x="50" y="110"/>
                </a:lnTo>
                <a:lnTo>
                  <a:pt x="51" y="110"/>
                </a:lnTo>
                <a:lnTo>
                  <a:pt x="53" y="108"/>
                </a:lnTo>
                <a:lnTo>
                  <a:pt x="54" y="107"/>
                </a:lnTo>
                <a:lnTo>
                  <a:pt x="56" y="105"/>
                </a:lnTo>
                <a:lnTo>
                  <a:pt x="58" y="105"/>
                </a:lnTo>
                <a:lnTo>
                  <a:pt x="59" y="104"/>
                </a:lnTo>
                <a:lnTo>
                  <a:pt x="60" y="103"/>
                </a:lnTo>
                <a:lnTo>
                  <a:pt x="61" y="102"/>
                </a:lnTo>
                <a:lnTo>
                  <a:pt x="61" y="100"/>
                </a:lnTo>
                <a:lnTo>
                  <a:pt x="62" y="100"/>
                </a:lnTo>
                <a:lnTo>
                  <a:pt x="63" y="99"/>
                </a:lnTo>
                <a:lnTo>
                  <a:pt x="63" y="97"/>
                </a:lnTo>
                <a:lnTo>
                  <a:pt x="64" y="96"/>
                </a:lnTo>
                <a:lnTo>
                  <a:pt x="66" y="94"/>
                </a:lnTo>
                <a:lnTo>
                  <a:pt x="68" y="92"/>
                </a:lnTo>
                <a:lnTo>
                  <a:pt x="68" y="91"/>
                </a:lnTo>
                <a:lnTo>
                  <a:pt x="69" y="91"/>
                </a:lnTo>
                <a:lnTo>
                  <a:pt x="69" y="89"/>
                </a:lnTo>
                <a:lnTo>
                  <a:pt x="70" y="88"/>
                </a:lnTo>
                <a:lnTo>
                  <a:pt x="71" y="87"/>
                </a:lnTo>
                <a:lnTo>
                  <a:pt x="72" y="86"/>
                </a:lnTo>
                <a:lnTo>
                  <a:pt x="74" y="85"/>
                </a:lnTo>
                <a:lnTo>
                  <a:pt x="76" y="83"/>
                </a:lnTo>
                <a:lnTo>
                  <a:pt x="77" y="83"/>
                </a:lnTo>
                <a:lnTo>
                  <a:pt x="80" y="79"/>
                </a:lnTo>
                <a:lnTo>
                  <a:pt x="82" y="79"/>
                </a:lnTo>
                <a:lnTo>
                  <a:pt x="84" y="77"/>
                </a:lnTo>
                <a:lnTo>
                  <a:pt x="86" y="73"/>
                </a:lnTo>
                <a:lnTo>
                  <a:pt x="87" y="72"/>
                </a:lnTo>
                <a:lnTo>
                  <a:pt x="88" y="71"/>
                </a:lnTo>
                <a:lnTo>
                  <a:pt x="91" y="68"/>
                </a:lnTo>
                <a:lnTo>
                  <a:pt x="92" y="63"/>
                </a:lnTo>
                <a:lnTo>
                  <a:pt x="93" y="61"/>
                </a:lnTo>
                <a:lnTo>
                  <a:pt x="93" y="59"/>
                </a:lnTo>
                <a:lnTo>
                  <a:pt x="93" y="53"/>
                </a:lnTo>
                <a:lnTo>
                  <a:pt x="92" y="51"/>
                </a:lnTo>
                <a:lnTo>
                  <a:pt x="90" y="48"/>
                </a:lnTo>
                <a:lnTo>
                  <a:pt x="87" y="47"/>
                </a:lnTo>
                <a:lnTo>
                  <a:pt x="84" y="46"/>
                </a:lnTo>
                <a:lnTo>
                  <a:pt x="83" y="47"/>
                </a:lnTo>
                <a:lnTo>
                  <a:pt x="82" y="47"/>
                </a:lnTo>
                <a:lnTo>
                  <a:pt x="80" y="47"/>
                </a:lnTo>
                <a:lnTo>
                  <a:pt x="79" y="48"/>
                </a:lnTo>
                <a:lnTo>
                  <a:pt x="78" y="49"/>
                </a:lnTo>
                <a:lnTo>
                  <a:pt x="76" y="53"/>
                </a:lnTo>
                <a:lnTo>
                  <a:pt x="75" y="53"/>
                </a:lnTo>
                <a:lnTo>
                  <a:pt x="74" y="54"/>
                </a:lnTo>
                <a:lnTo>
                  <a:pt x="72" y="57"/>
                </a:lnTo>
                <a:lnTo>
                  <a:pt x="72" y="60"/>
                </a:lnTo>
                <a:lnTo>
                  <a:pt x="72" y="61"/>
                </a:lnTo>
                <a:lnTo>
                  <a:pt x="72" y="63"/>
                </a:lnTo>
                <a:lnTo>
                  <a:pt x="74" y="64"/>
                </a:lnTo>
                <a:lnTo>
                  <a:pt x="74" y="67"/>
                </a:lnTo>
                <a:lnTo>
                  <a:pt x="74" y="69"/>
                </a:lnTo>
                <a:lnTo>
                  <a:pt x="72" y="73"/>
                </a:lnTo>
                <a:lnTo>
                  <a:pt x="71" y="75"/>
                </a:lnTo>
                <a:lnTo>
                  <a:pt x="71" y="76"/>
                </a:lnTo>
                <a:lnTo>
                  <a:pt x="70" y="77"/>
                </a:lnTo>
                <a:lnTo>
                  <a:pt x="69" y="79"/>
                </a:lnTo>
                <a:lnTo>
                  <a:pt x="67" y="81"/>
                </a:lnTo>
                <a:lnTo>
                  <a:pt x="63" y="85"/>
                </a:lnTo>
                <a:lnTo>
                  <a:pt x="60" y="87"/>
                </a:lnTo>
                <a:lnTo>
                  <a:pt x="59" y="88"/>
                </a:lnTo>
                <a:lnTo>
                  <a:pt x="58" y="88"/>
                </a:lnTo>
                <a:lnTo>
                  <a:pt x="56" y="89"/>
                </a:lnTo>
                <a:lnTo>
                  <a:pt x="55" y="89"/>
                </a:lnTo>
                <a:lnTo>
                  <a:pt x="53" y="91"/>
                </a:lnTo>
                <a:lnTo>
                  <a:pt x="52" y="92"/>
                </a:lnTo>
                <a:lnTo>
                  <a:pt x="50" y="93"/>
                </a:lnTo>
                <a:lnTo>
                  <a:pt x="48" y="93"/>
                </a:lnTo>
                <a:lnTo>
                  <a:pt x="47" y="93"/>
                </a:lnTo>
                <a:lnTo>
                  <a:pt x="46" y="93"/>
                </a:lnTo>
                <a:lnTo>
                  <a:pt x="44" y="94"/>
                </a:lnTo>
                <a:lnTo>
                  <a:pt x="43" y="93"/>
                </a:lnTo>
                <a:lnTo>
                  <a:pt x="42" y="93"/>
                </a:lnTo>
                <a:lnTo>
                  <a:pt x="39" y="93"/>
                </a:lnTo>
                <a:lnTo>
                  <a:pt x="38" y="93"/>
                </a:lnTo>
                <a:lnTo>
                  <a:pt x="37" y="93"/>
                </a:lnTo>
                <a:lnTo>
                  <a:pt x="36" y="93"/>
                </a:lnTo>
                <a:lnTo>
                  <a:pt x="35" y="93"/>
                </a:lnTo>
                <a:lnTo>
                  <a:pt x="34" y="92"/>
                </a:lnTo>
                <a:lnTo>
                  <a:pt x="31" y="91"/>
                </a:lnTo>
                <a:lnTo>
                  <a:pt x="28" y="88"/>
                </a:lnTo>
                <a:lnTo>
                  <a:pt x="23" y="86"/>
                </a:lnTo>
                <a:lnTo>
                  <a:pt x="22" y="86"/>
                </a:lnTo>
                <a:lnTo>
                  <a:pt x="22" y="85"/>
                </a:lnTo>
                <a:lnTo>
                  <a:pt x="21" y="84"/>
                </a:lnTo>
                <a:lnTo>
                  <a:pt x="20" y="83"/>
                </a:lnTo>
                <a:lnTo>
                  <a:pt x="19" y="83"/>
                </a:lnTo>
                <a:lnTo>
                  <a:pt x="19" y="81"/>
                </a:lnTo>
                <a:lnTo>
                  <a:pt x="16" y="80"/>
                </a:lnTo>
                <a:lnTo>
                  <a:pt x="15" y="80"/>
                </a:lnTo>
                <a:lnTo>
                  <a:pt x="15" y="79"/>
                </a:lnTo>
                <a:lnTo>
                  <a:pt x="14" y="78"/>
                </a:lnTo>
                <a:lnTo>
                  <a:pt x="14" y="77"/>
                </a:lnTo>
                <a:lnTo>
                  <a:pt x="14" y="76"/>
                </a:lnTo>
                <a:lnTo>
                  <a:pt x="14" y="75"/>
                </a:lnTo>
                <a:lnTo>
                  <a:pt x="15" y="73"/>
                </a:lnTo>
                <a:lnTo>
                  <a:pt x="16" y="71"/>
                </a:lnTo>
                <a:lnTo>
                  <a:pt x="18" y="70"/>
                </a:lnTo>
                <a:lnTo>
                  <a:pt x="19" y="69"/>
                </a:lnTo>
                <a:lnTo>
                  <a:pt x="20" y="69"/>
                </a:lnTo>
                <a:lnTo>
                  <a:pt x="21" y="69"/>
                </a:lnTo>
                <a:lnTo>
                  <a:pt x="22" y="69"/>
                </a:lnTo>
                <a:lnTo>
                  <a:pt x="23" y="69"/>
                </a:lnTo>
                <a:lnTo>
                  <a:pt x="24" y="69"/>
                </a:lnTo>
                <a:lnTo>
                  <a:pt x="26" y="69"/>
                </a:lnTo>
                <a:lnTo>
                  <a:pt x="27" y="68"/>
                </a:lnTo>
                <a:lnTo>
                  <a:pt x="28" y="68"/>
                </a:lnTo>
                <a:lnTo>
                  <a:pt x="29" y="69"/>
                </a:lnTo>
                <a:lnTo>
                  <a:pt x="30" y="70"/>
                </a:lnTo>
                <a:lnTo>
                  <a:pt x="31" y="70"/>
                </a:lnTo>
                <a:lnTo>
                  <a:pt x="32" y="70"/>
                </a:lnTo>
                <a:lnTo>
                  <a:pt x="32" y="69"/>
                </a:lnTo>
                <a:lnTo>
                  <a:pt x="34" y="69"/>
                </a:lnTo>
                <a:lnTo>
                  <a:pt x="36" y="68"/>
                </a:lnTo>
                <a:lnTo>
                  <a:pt x="38" y="67"/>
                </a:lnTo>
                <a:lnTo>
                  <a:pt x="42" y="65"/>
                </a:lnTo>
                <a:lnTo>
                  <a:pt x="43" y="65"/>
                </a:lnTo>
                <a:lnTo>
                  <a:pt x="43" y="64"/>
                </a:lnTo>
                <a:lnTo>
                  <a:pt x="44" y="64"/>
                </a:lnTo>
                <a:lnTo>
                  <a:pt x="45" y="64"/>
                </a:lnTo>
                <a:lnTo>
                  <a:pt x="46" y="63"/>
                </a:lnTo>
                <a:lnTo>
                  <a:pt x="47" y="63"/>
                </a:lnTo>
                <a:lnTo>
                  <a:pt x="48" y="63"/>
                </a:lnTo>
                <a:lnTo>
                  <a:pt x="50" y="63"/>
                </a:lnTo>
                <a:lnTo>
                  <a:pt x="51" y="64"/>
                </a:lnTo>
                <a:lnTo>
                  <a:pt x="52" y="63"/>
                </a:lnTo>
                <a:lnTo>
                  <a:pt x="53" y="63"/>
                </a:lnTo>
                <a:lnTo>
                  <a:pt x="54" y="62"/>
                </a:lnTo>
                <a:lnTo>
                  <a:pt x="55" y="61"/>
                </a:lnTo>
                <a:lnTo>
                  <a:pt x="55" y="60"/>
                </a:lnTo>
                <a:lnTo>
                  <a:pt x="56" y="59"/>
                </a:lnTo>
                <a:lnTo>
                  <a:pt x="56" y="57"/>
                </a:lnTo>
                <a:lnTo>
                  <a:pt x="58" y="56"/>
                </a:lnTo>
                <a:lnTo>
                  <a:pt x="59" y="55"/>
                </a:lnTo>
                <a:lnTo>
                  <a:pt x="60" y="54"/>
                </a:lnTo>
                <a:lnTo>
                  <a:pt x="61" y="52"/>
                </a:lnTo>
                <a:lnTo>
                  <a:pt x="61" y="51"/>
                </a:lnTo>
                <a:lnTo>
                  <a:pt x="62" y="47"/>
                </a:lnTo>
                <a:lnTo>
                  <a:pt x="61" y="44"/>
                </a:lnTo>
                <a:lnTo>
                  <a:pt x="60" y="39"/>
                </a:lnTo>
                <a:lnTo>
                  <a:pt x="59" y="36"/>
                </a:lnTo>
                <a:lnTo>
                  <a:pt x="58" y="35"/>
                </a:lnTo>
                <a:lnTo>
                  <a:pt x="53" y="31"/>
                </a:lnTo>
                <a:lnTo>
                  <a:pt x="52" y="30"/>
                </a:lnTo>
                <a:lnTo>
                  <a:pt x="42" y="23"/>
                </a:lnTo>
                <a:lnTo>
                  <a:pt x="38" y="20"/>
                </a:lnTo>
                <a:lnTo>
                  <a:pt x="37" y="20"/>
                </a:lnTo>
                <a:lnTo>
                  <a:pt x="36" y="20"/>
                </a:lnTo>
                <a:lnTo>
                  <a:pt x="35" y="20"/>
                </a:lnTo>
                <a:lnTo>
                  <a:pt x="35" y="21"/>
                </a:lnTo>
                <a:lnTo>
                  <a:pt x="34" y="21"/>
                </a:lnTo>
                <a:lnTo>
                  <a:pt x="34" y="23"/>
                </a:lnTo>
                <a:lnTo>
                  <a:pt x="32" y="24"/>
                </a:lnTo>
                <a:lnTo>
                  <a:pt x="32" y="25"/>
                </a:lnTo>
                <a:lnTo>
                  <a:pt x="31" y="27"/>
                </a:lnTo>
                <a:lnTo>
                  <a:pt x="31" y="28"/>
                </a:lnTo>
                <a:lnTo>
                  <a:pt x="31" y="30"/>
                </a:lnTo>
                <a:lnTo>
                  <a:pt x="31" y="32"/>
                </a:lnTo>
                <a:lnTo>
                  <a:pt x="32" y="35"/>
                </a:lnTo>
                <a:lnTo>
                  <a:pt x="32" y="36"/>
                </a:lnTo>
                <a:lnTo>
                  <a:pt x="32" y="37"/>
                </a:lnTo>
                <a:lnTo>
                  <a:pt x="32" y="38"/>
                </a:lnTo>
                <a:lnTo>
                  <a:pt x="34" y="40"/>
                </a:lnTo>
                <a:lnTo>
                  <a:pt x="34" y="41"/>
                </a:lnTo>
                <a:lnTo>
                  <a:pt x="35" y="44"/>
                </a:lnTo>
                <a:lnTo>
                  <a:pt x="35" y="45"/>
                </a:lnTo>
                <a:lnTo>
                  <a:pt x="35" y="46"/>
                </a:lnTo>
                <a:lnTo>
                  <a:pt x="35" y="47"/>
                </a:lnTo>
                <a:lnTo>
                  <a:pt x="36" y="48"/>
                </a:lnTo>
                <a:lnTo>
                  <a:pt x="35" y="48"/>
                </a:lnTo>
                <a:lnTo>
                  <a:pt x="35" y="49"/>
                </a:lnTo>
                <a:lnTo>
                  <a:pt x="34" y="49"/>
                </a:lnTo>
                <a:lnTo>
                  <a:pt x="32" y="51"/>
                </a:lnTo>
                <a:lnTo>
                  <a:pt x="31" y="53"/>
                </a:lnTo>
                <a:lnTo>
                  <a:pt x="30" y="54"/>
                </a:lnTo>
                <a:lnTo>
                  <a:pt x="29" y="55"/>
                </a:lnTo>
                <a:lnTo>
                  <a:pt x="26" y="56"/>
                </a:lnTo>
                <a:lnTo>
                  <a:pt x="24" y="57"/>
                </a:lnTo>
                <a:lnTo>
                  <a:pt x="22" y="57"/>
                </a:lnTo>
                <a:lnTo>
                  <a:pt x="21" y="59"/>
                </a:lnTo>
                <a:lnTo>
                  <a:pt x="18" y="59"/>
                </a:lnTo>
                <a:lnTo>
                  <a:pt x="16" y="59"/>
                </a:lnTo>
                <a:lnTo>
                  <a:pt x="16" y="60"/>
                </a:lnTo>
                <a:lnTo>
                  <a:pt x="14" y="60"/>
                </a:lnTo>
                <a:lnTo>
                  <a:pt x="12" y="59"/>
                </a:lnTo>
                <a:lnTo>
                  <a:pt x="11" y="59"/>
                </a:lnTo>
                <a:lnTo>
                  <a:pt x="7" y="57"/>
                </a:lnTo>
                <a:lnTo>
                  <a:pt x="6" y="57"/>
                </a:lnTo>
                <a:lnTo>
                  <a:pt x="4" y="56"/>
                </a:lnTo>
                <a:lnTo>
                  <a:pt x="2" y="56"/>
                </a:lnTo>
                <a:lnTo>
                  <a:pt x="2" y="55"/>
                </a:lnTo>
                <a:lnTo>
                  <a:pt x="0" y="55"/>
                </a:lnTo>
                <a:lnTo>
                  <a:pt x="2" y="54"/>
                </a:lnTo>
                <a:lnTo>
                  <a:pt x="2" y="53"/>
                </a:lnTo>
                <a:lnTo>
                  <a:pt x="3" y="53"/>
                </a:lnTo>
                <a:lnTo>
                  <a:pt x="3" y="52"/>
                </a:lnTo>
                <a:lnTo>
                  <a:pt x="3" y="51"/>
                </a:lnTo>
                <a:lnTo>
                  <a:pt x="3" y="48"/>
                </a:lnTo>
                <a:lnTo>
                  <a:pt x="3" y="47"/>
                </a:lnTo>
                <a:lnTo>
                  <a:pt x="3" y="46"/>
                </a:lnTo>
                <a:lnTo>
                  <a:pt x="3" y="45"/>
                </a:lnTo>
                <a:lnTo>
                  <a:pt x="4" y="45"/>
                </a:lnTo>
                <a:lnTo>
                  <a:pt x="5" y="44"/>
                </a:lnTo>
                <a:lnTo>
                  <a:pt x="6" y="43"/>
                </a:lnTo>
                <a:lnTo>
                  <a:pt x="7" y="41"/>
                </a:lnTo>
                <a:lnTo>
                  <a:pt x="8" y="41"/>
                </a:lnTo>
                <a:lnTo>
                  <a:pt x="10" y="41"/>
                </a:lnTo>
                <a:lnTo>
                  <a:pt x="12" y="40"/>
                </a:lnTo>
                <a:lnTo>
                  <a:pt x="14" y="39"/>
                </a:lnTo>
                <a:lnTo>
                  <a:pt x="15" y="38"/>
                </a:lnTo>
                <a:lnTo>
                  <a:pt x="16" y="37"/>
                </a:lnTo>
                <a:lnTo>
                  <a:pt x="16" y="36"/>
                </a:lnTo>
                <a:lnTo>
                  <a:pt x="16" y="35"/>
                </a:lnTo>
                <a:lnTo>
                  <a:pt x="20" y="29"/>
                </a:lnTo>
                <a:lnTo>
                  <a:pt x="21" y="28"/>
                </a:lnTo>
                <a:lnTo>
                  <a:pt x="22" y="25"/>
                </a:lnTo>
                <a:lnTo>
                  <a:pt x="23" y="25"/>
                </a:lnTo>
                <a:lnTo>
                  <a:pt x="23" y="24"/>
                </a:lnTo>
                <a:lnTo>
                  <a:pt x="24" y="24"/>
                </a:lnTo>
                <a:lnTo>
                  <a:pt x="26" y="23"/>
                </a:lnTo>
                <a:lnTo>
                  <a:pt x="27" y="21"/>
                </a:lnTo>
                <a:lnTo>
                  <a:pt x="28" y="21"/>
                </a:lnTo>
                <a:lnTo>
                  <a:pt x="29" y="20"/>
                </a:lnTo>
                <a:lnTo>
                  <a:pt x="29" y="19"/>
                </a:lnTo>
                <a:lnTo>
                  <a:pt x="29" y="17"/>
                </a:lnTo>
                <a:lnTo>
                  <a:pt x="29" y="15"/>
                </a:lnTo>
                <a:lnTo>
                  <a:pt x="28" y="13"/>
                </a:lnTo>
                <a:lnTo>
                  <a:pt x="27" y="12"/>
                </a:lnTo>
                <a:lnTo>
                  <a:pt x="21" y="7"/>
                </a:lnTo>
                <a:lnTo>
                  <a:pt x="15" y="3"/>
                </a:lnTo>
                <a:lnTo>
                  <a:pt x="12" y="0"/>
                </a:lnTo>
                <a:lnTo>
                  <a:pt x="15" y="0"/>
                </a:lnTo>
                <a:lnTo>
                  <a:pt x="19" y="0"/>
                </a:lnTo>
                <a:lnTo>
                  <a:pt x="22" y="0"/>
                </a:lnTo>
                <a:lnTo>
                  <a:pt x="23" y="0"/>
                </a:lnTo>
                <a:lnTo>
                  <a:pt x="29" y="0"/>
                </a:lnTo>
                <a:lnTo>
                  <a:pt x="30" y="0"/>
                </a:lnTo>
                <a:lnTo>
                  <a:pt x="32" y="0"/>
                </a:lnTo>
                <a:lnTo>
                  <a:pt x="42" y="0"/>
                </a:lnTo>
                <a:lnTo>
                  <a:pt x="43" y="0"/>
                </a:lnTo>
                <a:lnTo>
                  <a:pt x="48" y="0"/>
                </a:lnTo>
                <a:lnTo>
                  <a:pt x="52" y="0"/>
                </a:lnTo>
                <a:lnTo>
                  <a:pt x="59" y="0"/>
                </a:lnTo>
                <a:lnTo>
                  <a:pt x="61" y="1"/>
                </a:lnTo>
                <a:lnTo>
                  <a:pt x="63" y="1"/>
                </a:lnTo>
                <a:lnTo>
                  <a:pt x="66" y="1"/>
                </a:lnTo>
                <a:lnTo>
                  <a:pt x="70" y="1"/>
                </a:lnTo>
                <a:lnTo>
                  <a:pt x="71" y="1"/>
                </a:lnTo>
                <a:lnTo>
                  <a:pt x="72" y="1"/>
                </a:lnTo>
                <a:lnTo>
                  <a:pt x="75" y="1"/>
                </a:lnTo>
                <a:lnTo>
                  <a:pt x="76" y="1"/>
                </a:lnTo>
                <a:lnTo>
                  <a:pt x="79" y="1"/>
                </a:lnTo>
                <a:lnTo>
                  <a:pt x="83" y="1"/>
                </a:lnTo>
                <a:close/>
              </a:path>
            </a:pathLst>
          </a:custGeom>
          <a:solidFill>
            <a:schemeClr val="bg1">
              <a:lumMod val="65000"/>
            </a:schemeClr>
          </a:solidFill>
          <a:ln w="3175">
            <a:solidFill>
              <a:schemeClr val="tx1">
                <a:lumMod val="95000"/>
                <a:lumOff val="5000"/>
              </a:schemeClr>
            </a:solidFill>
            <a:prstDash val="solid"/>
            <a:round/>
            <a:headEnd/>
            <a:tailEnd/>
          </a:ln>
        </p:spPr>
        <p:txBody>
          <a:bodyPr/>
          <a:lstStyle/>
          <a:p>
            <a:endParaRPr lang="en-US" dirty="0"/>
          </a:p>
        </p:txBody>
      </p:sp>
      <p:sp>
        <p:nvSpPr>
          <p:cNvPr id="175" name="Freeform 138"/>
          <p:cNvSpPr>
            <a:spLocks/>
          </p:cNvSpPr>
          <p:nvPr/>
        </p:nvSpPr>
        <p:spPr bwMode="auto">
          <a:xfrm>
            <a:off x="3932616" y="2418436"/>
            <a:ext cx="539645" cy="549791"/>
          </a:xfrm>
          <a:custGeom>
            <a:avLst/>
            <a:gdLst>
              <a:gd name="T0" fmla="*/ 145 w 208"/>
              <a:gd name="T1" fmla="*/ 20 h 250"/>
              <a:gd name="T2" fmla="*/ 155 w 208"/>
              <a:gd name="T3" fmla="*/ 48 h 250"/>
              <a:gd name="T4" fmla="*/ 166 w 208"/>
              <a:gd name="T5" fmla="*/ 56 h 250"/>
              <a:gd name="T6" fmla="*/ 171 w 208"/>
              <a:gd name="T7" fmla="*/ 53 h 250"/>
              <a:gd name="T8" fmla="*/ 182 w 208"/>
              <a:gd name="T9" fmla="*/ 53 h 250"/>
              <a:gd name="T10" fmla="*/ 187 w 208"/>
              <a:gd name="T11" fmla="*/ 56 h 250"/>
              <a:gd name="T12" fmla="*/ 186 w 208"/>
              <a:gd name="T13" fmla="*/ 52 h 250"/>
              <a:gd name="T14" fmla="*/ 190 w 208"/>
              <a:gd name="T15" fmla="*/ 42 h 250"/>
              <a:gd name="T16" fmla="*/ 185 w 208"/>
              <a:gd name="T17" fmla="*/ 32 h 250"/>
              <a:gd name="T18" fmla="*/ 191 w 208"/>
              <a:gd name="T19" fmla="*/ 33 h 250"/>
              <a:gd name="T20" fmla="*/ 194 w 208"/>
              <a:gd name="T21" fmla="*/ 22 h 250"/>
              <a:gd name="T22" fmla="*/ 200 w 208"/>
              <a:gd name="T23" fmla="*/ 14 h 250"/>
              <a:gd name="T24" fmla="*/ 208 w 208"/>
              <a:gd name="T25" fmla="*/ 17 h 250"/>
              <a:gd name="T26" fmla="*/ 208 w 208"/>
              <a:gd name="T27" fmla="*/ 48 h 250"/>
              <a:gd name="T28" fmla="*/ 208 w 208"/>
              <a:gd name="T29" fmla="*/ 87 h 250"/>
              <a:gd name="T30" fmla="*/ 200 w 208"/>
              <a:gd name="T31" fmla="*/ 121 h 250"/>
              <a:gd name="T32" fmla="*/ 194 w 208"/>
              <a:gd name="T33" fmla="*/ 133 h 250"/>
              <a:gd name="T34" fmla="*/ 198 w 208"/>
              <a:gd name="T35" fmla="*/ 143 h 250"/>
              <a:gd name="T36" fmla="*/ 191 w 208"/>
              <a:gd name="T37" fmla="*/ 141 h 250"/>
              <a:gd name="T38" fmla="*/ 190 w 208"/>
              <a:gd name="T39" fmla="*/ 130 h 250"/>
              <a:gd name="T40" fmla="*/ 183 w 208"/>
              <a:gd name="T41" fmla="*/ 127 h 250"/>
              <a:gd name="T42" fmla="*/ 179 w 208"/>
              <a:gd name="T43" fmla="*/ 134 h 250"/>
              <a:gd name="T44" fmla="*/ 185 w 208"/>
              <a:gd name="T45" fmla="*/ 142 h 250"/>
              <a:gd name="T46" fmla="*/ 190 w 208"/>
              <a:gd name="T47" fmla="*/ 149 h 250"/>
              <a:gd name="T48" fmla="*/ 178 w 208"/>
              <a:gd name="T49" fmla="*/ 149 h 250"/>
              <a:gd name="T50" fmla="*/ 175 w 208"/>
              <a:gd name="T51" fmla="*/ 141 h 250"/>
              <a:gd name="T52" fmla="*/ 164 w 208"/>
              <a:gd name="T53" fmla="*/ 141 h 250"/>
              <a:gd name="T54" fmla="*/ 160 w 208"/>
              <a:gd name="T55" fmla="*/ 132 h 250"/>
              <a:gd name="T56" fmla="*/ 160 w 208"/>
              <a:gd name="T57" fmla="*/ 141 h 250"/>
              <a:gd name="T58" fmla="*/ 155 w 208"/>
              <a:gd name="T59" fmla="*/ 148 h 250"/>
              <a:gd name="T60" fmla="*/ 156 w 208"/>
              <a:gd name="T61" fmla="*/ 166 h 250"/>
              <a:gd name="T62" fmla="*/ 166 w 208"/>
              <a:gd name="T63" fmla="*/ 173 h 250"/>
              <a:gd name="T64" fmla="*/ 182 w 208"/>
              <a:gd name="T65" fmla="*/ 176 h 250"/>
              <a:gd name="T66" fmla="*/ 184 w 208"/>
              <a:gd name="T67" fmla="*/ 193 h 250"/>
              <a:gd name="T68" fmla="*/ 182 w 208"/>
              <a:gd name="T69" fmla="*/ 197 h 250"/>
              <a:gd name="T70" fmla="*/ 145 w 208"/>
              <a:gd name="T71" fmla="*/ 199 h 250"/>
              <a:gd name="T72" fmla="*/ 145 w 208"/>
              <a:gd name="T73" fmla="*/ 233 h 250"/>
              <a:gd name="T74" fmla="*/ 124 w 208"/>
              <a:gd name="T75" fmla="*/ 249 h 250"/>
              <a:gd name="T76" fmla="*/ 108 w 208"/>
              <a:gd name="T77" fmla="*/ 249 h 250"/>
              <a:gd name="T78" fmla="*/ 84 w 208"/>
              <a:gd name="T79" fmla="*/ 249 h 250"/>
              <a:gd name="T80" fmla="*/ 63 w 208"/>
              <a:gd name="T81" fmla="*/ 249 h 250"/>
              <a:gd name="T82" fmla="*/ 37 w 208"/>
              <a:gd name="T83" fmla="*/ 245 h 250"/>
              <a:gd name="T84" fmla="*/ 37 w 208"/>
              <a:gd name="T85" fmla="*/ 214 h 250"/>
              <a:gd name="T86" fmla="*/ 37 w 208"/>
              <a:gd name="T87" fmla="*/ 191 h 250"/>
              <a:gd name="T88" fmla="*/ 37 w 208"/>
              <a:gd name="T89" fmla="*/ 152 h 250"/>
              <a:gd name="T90" fmla="*/ 18 w 208"/>
              <a:gd name="T91" fmla="*/ 141 h 250"/>
              <a:gd name="T92" fmla="*/ 27 w 208"/>
              <a:gd name="T93" fmla="*/ 138 h 250"/>
              <a:gd name="T94" fmla="*/ 23 w 208"/>
              <a:gd name="T95" fmla="*/ 130 h 250"/>
              <a:gd name="T96" fmla="*/ 16 w 208"/>
              <a:gd name="T97" fmla="*/ 125 h 250"/>
              <a:gd name="T98" fmla="*/ 21 w 208"/>
              <a:gd name="T99" fmla="*/ 114 h 250"/>
              <a:gd name="T100" fmla="*/ 21 w 208"/>
              <a:gd name="T101" fmla="*/ 104 h 250"/>
              <a:gd name="T102" fmla="*/ 25 w 208"/>
              <a:gd name="T103" fmla="*/ 92 h 250"/>
              <a:gd name="T104" fmla="*/ 27 w 208"/>
              <a:gd name="T105" fmla="*/ 82 h 250"/>
              <a:gd name="T106" fmla="*/ 19 w 208"/>
              <a:gd name="T107" fmla="*/ 72 h 250"/>
              <a:gd name="T108" fmla="*/ 9 w 208"/>
              <a:gd name="T109" fmla="*/ 65 h 250"/>
              <a:gd name="T110" fmla="*/ 0 w 208"/>
              <a:gd name="T111" fmla="*/ 61 h 250"/>
              <a:gd name="T112" fmla="*/ 2 w 208"/>
              <a:gd name="T113" fmla="*/ 48 h 250"/>
              <a:gd name="T114" fmla="*/ 1 w 208"/>
              <a:gd name="T115" fmla="*/ 39 h 250"/>
              <a:gd name="T116" fmla="*/ 8 w 208"/>
              <a:gd name="T117" fmla="*/ 37 h 250"/>
              <a:gd name="T118" fmla="*/ 28 w 208"/>
              <a:gd name="T119" fmla="*/ 36 h 250"/>
              <a:gd name="T120" fmla="*/ 66 w 208"/>
              <a:gd name="T121" fmla="*/ 36 h 250"/>
              <a:gd name="T122" fmla="*/ 92 w 208"/>
              <a:gd name="T123" fmla="*/ 37 h 250"/>
              <a:gd name="T124" fmla="*/ 101 w 208"/>
              <a:gd name="T125" fmla="*/ 0 h 25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08" h="250">
                <a:moveTo>
                  <a:pt x="128" y="0"/>
                </a:moveTo>
                <a:lnTo>
                  <a:pt x="131" y="0"/>
                </a:lnTo>
                <a:lnTo>
                  <a:pt x="140" y="0"/>
                </a:lnTo>
                <a:lnTo>
                  <a:pt x="143" y="0"/>
                </a:lnTo>
                <a:lnTo>
                  <a:pt x="144" y="0"/>
                </a:lnTo>
                <a:lnTo>
                  <a:pt x="145" y="0"/>
                </a:lnTo>
                <a:lnTo>
                  <a:pt x="145" y="1"/>
                </a:lnTo>
                <a:lnTo>
                  <a:pt x="145" y="14"/>
                </a:lnTo>
                <a:lnTo>
                  <a:pt x="145" y="15"/>
                </a:lnTo>
                <a:lnTo>
                  <a:pt x="145" y="20"/>
                </a:lnTo>
                <a:lnTo>
                  <a:pt x="145" y="22"/>
                </a:lnTo>
                <a:lnTo>
                  <a:pt x="145" y="23"/>
                </a:lnTo>
                <a:lnTo>
                  <a:pt x="144" y="33"/>
                </a:lnTo>
                <a:lnTo>
                  <a:pt x="144" y="37"/>
                </a:lnTo>
                <a:lnTo>
                  <a:pt x="144" y="38"/>
                </a:lnTo>
                <a:lnTo>
                  <a:pt x="144" y="39"/>
                </a:lnTo>
                <a:lnTo>
                  <a:pt x="150" y="44"/>
                </a:lnTo>
                <a:lnTo>
                  <a:pt x="151" y="45"/>
                </a:lnTo>
                <a:lnTo>
                  <a:pt x="154" y="48"/>
                </a:lnTo>
                <a:lnTo>
                  <a:pt x="155" y="48"/>
                </a:lnTo>
                <a:lnTo>
                  <a:pt x="155" y="49"/>
                </a:lnTo>
                <a:lnTo>
                  <a:pt x="160" y="54"/>
                </a:lnTo>
                <a:lnTo>
                  <a:pt x="162" y="56"/>
                </a:lnTo>
                <a:lnTo>
                  <a:pt x="163" y="56"/>
                </a:lnTo>
                <a:lnTo>
                  <a:pt x="163" y="57"/>
                </a:lnTo>
                <a:lnTo>
                  <a:pt x="164" y="57"/>
                </a:lnTo>
                <a:lnTo>
                  <a:pt x="164" y="58"/>
                </a:lnTo>
                <a:lnTo>
                  <a:pt x="166" y="58"/>
                </a:lnTo>
                <a:lnTo>
                  <a:pt x="166" y="57"/>
                </a:lnTo>
                <a:lnTo>
                  <a:pt x="166" y="56"/>
                </a:lnTo>
                <a:lnTo>
                  <a:pt x="167" y="56"/>
                </a:lnTo>
                <a:lnTo>
                  <a:pt x="167" y="55"/>
                </a:lnTo>
                <a:lnTo>
                  <a:pt x="166" y="55"/>
                </a:lnTo>
                <a:lnTo>
                  <a:pt x="166" y="54"/>
                </a:lnTo>
                <a:lnTo>
                  <a:pt x="166" y="53"/>
                </a:lnTo>
                <a:lnTo>
                  <a:pt x="167" y="53"/>
                </a:lnTo>
                <a:lnTo>
                  <a:pt x="168" y="53"/>
                </a:lnTo>
                <a:lnTo>
                  <a:pt x="169" y="53"/>
                </a:lnTo>
                <a:lnTo>
                  <a:pt x="170" y="53"/>
                </a:lnTo>
                <a:lnTo>
                  <a:pt x="171" y="53"/>
                </a:lnTo>
                <a:lnTo>
                  <a:pt x="172" y="53"/>
                </a:lnTo>
                <a:lnTo>
                  <a:pt x="174" y="53"/>
                </a:lnTo>
                <a:lnTo>
                  <a:pt x="175" y="53"/>
                </a:lnTo>
                <a:lnTo>
                  <a:pt x="176" y="52"/>
                </a:lnTo>
                <a:lnTo>
                  <a:pt x="176" y="53"/>
                </a:lnTo>
                <a:lnTo>
                  <a:pt x="177" y="53"/>
                </a:lnTo>
                <a:lnTo>
                  <a:pt x="178" y="53"/>
                </a:lnTo>
                <a:lnTo>
                  <a:pt x="179" y="53"/>
                </a:lnTo>
                <a:lnTo>
                  <a:pt x="180" y="53"/>
                </a:lnTo>
                <a:lnTo>
                  <a:pt x="182" y="53"/>
                </a:lnTo>
                <a:lnTo>
                  <a:pt x="182" y="54"/>
                </a:lnTo>
                <a:lnTo>
                  <a:pt x="183" y="54"/>
                </a:lnTo>
                <a:lnTo>
                  <a:pt x="184" y="54"/>
                </a:lnTo>
                <a:lnTo>
                  <a:pt x="185" y="54"/>
                </a:lnTo>
                <a:lnTo>
                  <a:pt x="186" y="54"/>
                </a:lnTo>
                <a:lnTo>
                  <a:pt x="186" y="55"/>
                </a:lnTo>
                <a:lnTo>
                  <a:pt x="185" y="55"/>
                </a:lnTo>
                <a:lnTo>
                  <a:pt x="185" y="56"/>
                </a:lnTo>
                <a:lnTo>
                  <a:pt x="186" y="56"/>
                </a:lnTo>
                <a:lnTo>
                  <a:pt x="187" y="56"/>
                </a:lnTo>
                <a:lnTo>
                  <a:pt x="188" y="56"/>
                </a:lnTo>
                <a:lnTo>
                  <a:pt x="190" y="56"/>
                </a:lnTo>
                <a:lnTo>
                  <a:pt x="190" y="55"/>
                </a:lnTo>
                <a:lnTo>
                  <a:pt x="188" y="55"/>
                </a:lnTo>
                <a:lnTo>
                  <a:pt x="187" y="55"/>
                </a:lnTo>
                <a:lnTo>
                  <a:pt x="188" y="54"/>
                </a:lnTo>
                <a:lnTo>
                  <a:pt x="188" y="53"/>
                </a:lnTo>
                <a:lnTo>
                  <a:pt x="188" y="52"/>
                </a:lnTo>
                <a:lnTo>
                  <a:pt x="187" y="52"/>
                </a:lnTo>
                <a:lnTo>
                  <a:pt x="186" y="52"/>
                </a:lnTo>
                <a:lnTo>
                  <a:pt x="185" y="52"/>
                </a:lnTo>
                <a:lnTo>
                  <a:pt x="185" y="50"/>
                </a:lnTo>
                <a:lnTo>
                  <a:pt x="186" y="50"/>
                </a:lnTo>
                <a:lnTo>
                  <a:pt x="186" y="49"/>
                </a:lnTo>
                <a:lnTo>
                  <a:pt x="186" y="48"/>
                </a:lnTo>
                <a:lnTo>
                  <a:pt x="186" y="47"/>
                </a:lnTo>
                <a:lnTo>
                  <a:pt x="186" y="46"/>
                </a:lnTo>
                <a:lnTo>
                  <a:pt x="187" y="45"/>
                </a:lnTo>
                <a:lnTo>
                  <a:pt x="188" y="44"/>
                </a:lnTo>
                <a:lnTo>
                  <a:pt x="190" y="42"/>
                </a:lnTo>
                <a:lnTo>
                  <a:pt x="188" y="42"/>
                </a:lnTo>
                <a:lnTo>
                  <a:pt x="188" y="41"/>
                </a:lnTo>
                <a:lnTo>
                  <a:pt x="187" y="40"/>
                </a:lnTo>
                <a:lnTo>
                  <a:pt x="187" y="39"/>
                </a:lnTo>
                <a:lnTo>
                  <a:pt x="187" y="38"/>
                </a:lnTo>
                <a:lnTo>
                  <a:pt x="187" y="37"/>
                </a:lnTo>
                <a:lnTo>
                  <a:pt x="186" y="36"/>
                </a:lnTo>
                <a:lnTo>
                  <a:pt x="186" y="34"/>
                </a:lnTo>
                <a:lnTo>
                  <a:pt x="186" y="33"/>
                </a:lnTo>
                <a:lnTo>
                  <a:pt x="185" y="32"/>
                </a:lnTo>
                <a:lnTo>
                  <a:pt x="184" y="31"/>
                </a:lnTo>
                <a:lnTo>
                  <a:pt x="184" y="30"/>
                </a:lnTo>
                <a:lnTo>
                  <a:pt x="185" y="30"/>
                </a:lnTo>
                <a:lnTo>
                  <a:pt x="186" y="30"/>
                </a:lnTo>
                <a:lnTo>
                  <a:pt x="187" y="30"/>
                </a:lnTo>
                <a:lnTo>
                  <a:pt x="188" y="30"/>
                </a:lnTo>
                <a:lnTo>
                  <a:pt x="190" y="31"/>
                </a:lnTo>
                <a:lnTo>
                  <a:pt x="190" y="32"/>
                </a:lnTo>
                <a:lnTo>
                  <a:pt x="190" y="33"/>
                </a:lnTo>
                <a:lnTo>
                  <a:pt x="191" y="33"/>
                </a:lnTo>
                <a:lnTo>
                  <a:pt x="192" y="32"/>
                </a:lnTo>
                <a:lnTo>
                  <a:pt x="193" y="31"/>
                </a:lnTo>
                <a:lnTo>
                  <a:pt x="193" y="30"/>
                </a:lnTo>
                <a:lnTo>
                  <a:pt x="192" y="29"/>
                </a:lnTo>
                <a:lnTo>
                  <a:pt x="192" y="28"/>
                </a:lnTo>
                <a:lnTo>
                  <a:pt x="192" y="26"/>
                </a:lnTo>
                <a:lnTo>
                  <a:pt x="192" y="25"/>
                </a:lnTo>
                <a:lnTo>
                  <a:pt x="193" y="24"/>
                </a:lnTo>
                <a:lnTo>
                  <a:pt x="194" y="23"/>
                </a:lnTo>
                <a:lnTo>
                  <a:pt x="194" y="22"/>
                </a:lnTo>
                <a:lnTo>
                  <a:pt x="194" y="21"/>
                </a:lnTo>
                <a:lnTo>
                  <a:pt x="195" y="21"/>
                </a:lnTo>
                <a:lnTo>
                  <a:pt x="196" y="20"/>
                </a:lnTo>
                <a:lnTo>
                  <a:pt x="198" y="18"/>
                </a:lnTo>
                <a:lnTo>
                  <a:pt x="198" y="17"/>
                </a:lnTo>
                <a:lnTo>
                  <a:pt x="199" y="17"/>
                </a:lnTo>
                <a:lnTo>
                  <a:pt x="200" y="17"/>
                </a:lnTo>
                <a:lnTo>
                  <a:pt x="200" y="16"/>
                </a:lnTo>
                <a:lnTo>
                  <a:pt x="200" y="15"/>
                </a:lnTo>
                <a:lnTo>
                  <a:pt x="200" y="14"/>
                </a:lnTo>
                <a:lnTo>
                  <a:pt x="201" y="14"/>
                </a:lnTo>
                <a:lnTo>
                  <a:pt x="201" y="13"/>
                </a:lnTo>
                <a:lnTo>
                  <a:pt x="202" y="13"/>
                </a:lnTo>
                <a:lnTo>
                  <a:pt x="203" y="13"/>
                </a:lnTo>
                <a:lnTo>
                  <a:pt x="204" y="14"/>
                </a:lnTo>
                <a:lnTo>
                  <a:pt x="206" y="14"/>
                </a:lnTo>
                <a:lnTo>
                  <a:pt x="206" y="15"/>
                </a:lnTo>
                <a:lnTo>
                  <a:pt x="206" y="16"/>
                </a:lnTo>
                <a:lnTo>
                  <a:pt x="207" y="17"/>
                </a:lnTo>
                <a:lnTo>
                  <a:pt x="208" y="17"/>
                </a:lnTo>
                <a:lnTo>
                  <a:pt x="208" y="18"/>
                </a:lnTo>
                <a:lnTo>
                  <a:pt x="208" y="20"/>
                </a:lnTo>
                <a:lnTo>
                  <a:pt x="208" y="21"/>
                </a:lnTo>
                <a:lnTo>
                  <a:pt x="208" y="25"/>
                </a:lnTo>
                <a:lnTo>
                  <a:pt x="208" y="28"/>
                </a:lnTo>
                <a:lnTo>
                  <a:pt x="208" y="32"/>
                </a:lnTo>
                <a:lnTo>
                  <a:pt x="208" y="42"/>
                </a:lnTo>
                <a:lnTo>
                  <a:pt x="208" y="44"/>
                </a:lnTo>
                <a:lnTo>
                  <a:pt x="208" y="47"/>
                </a:lnTo>
                <a:lnTo>
                  <a:pt x="208" y="48"/>
                </a:lnTo>
                <a:lnTo>
                  <a:pt x="208" y="49"/>
                </a:lnTo>
                <a:lnTo>
                  <a:pt x="208" y="52"/>
                </a:lnTo>
                <a:lnTo>
                  <a:pt x="208" y="55"/>
                </a:lnTo>
                <a:lnTo>
                  <a:pt x="208" y="58"/>
                </a:lnTo>
                <a:lnTo>
                  <a:pt x="208" y="62"/>
                </a:lnTo>
                <a:lnTo>
                  <a:pt x="208" y="70"/>
                </a:lnTo>
                <a:lnTo>
                  <a:pt x="208" y="81"/>
                </a:lnTo>
                <a:lnTo>
                  <a:pt x="208" y="82"/>
                </a:lnTo>
                <a:lnTo>
                  <a:pt x="208" y="84"/>
                </a:lnTo>
                <a:lnTo>
                  <a:pt x="208" y="87"/>
                </a:lnTo>
                <a:lnTo>
                  <a:pt x="208" y="100"/>
                </a:lnTo>
                <a:lnTo>
                  <a:pt x="208" y="101"/>
                </a:lnTo>
                <a:lnTo>
                  <a:pt x="208" y="114"/>
                </a:lnTo>
                <a:lnTo>
                  <a:pt x="208" y="119"/>
                </a:lnTo>
                <a:lnTo>
                  <a:pt x="208" y="120"/>
                </a:lnTo>
                <a:lnTo>
                  <a:pt x="206" y="120"/>
                </a:lnTo>
                <a:lnTo>
                  <a:pt x="203" y="120"/>
                </a:lnTo>
                <a:lnTo>
                  <a:pt x="202" y="120"/>
                </a:lnTo>
                <a:lnTo>
                  <a:pt x="201" y="121"/>
                </a:lnTo>
                <a:lnTo>
                  <a:pt x="200" y="121"/>
                </a:lnTo>
                <a:lnTo>
                  <a:pt x="199" y="122"/>
                </a:lnTo>
                <a:lnTo>
                  <a:pt x="199" y="124"/>
                </a:lnTo>
                <a:lnTo>
                  <a:pt x="198" y="125"/>
                </a:lnTo>
                <a:lnTo>
                  <a:pt x="196" y="126"/>
                </a:lnTo>
                <a:lnTo>
                  <a:pt x="196" y="127"/>
                </a:lnTo>
                <a:lnTo>
                  <a:pt x="195" y="128"/>
                </a:lnTo>
                <a:lnTo>
                  <a:pt x="195" y="129"/>
                </a:lnTo>
                <a:lnTo>
                  <a:pt x="194" y="130"/>
                </a:lnTo>
                <a:lnTo>
                  <a:pt x="194" y="132"/>
                </a:lnTo>
                <a:lnTo>
                  <a:pt x="194" y="133"/>
                </a:lnTo>
                <a:lnTo>
                  <a:pt x="194" y="134"/>
                </a:lnTo>
                <a:lnTo>
                  <a:pt x="195" y="134"/>
                </a:lnTo>
                <a:lnTo>
                  <a:pt x="195" y="135"/>
                </a:lnTo>
                <a:lnTo>
                  <a:pt x="195" y="136"/>
                </a:lnTo>
                <a:lnTo>
                  <a:pt x="196" y="137"/>
                </a:lnTo>
                <a:lnTo>
                  <a:pt x="196" y="138"/>
                </a:lnTo>
                <a:lnTo>
                  <a:pt x="198" y="138"/>
                </a:lnTo>
                <a:lnTo>
                  <a:pt x="199" y="140"/>
                </a:lnTo>
                <a:lnTo>
                  <a:pt x="199" y="141"/>
                </a:lnTo>
                <a:lnTo>
                  <a:pt x="198" y="143"/>
                </a:lnTo>
                <a:lnTo>
                  <a:pt x="196" y="144"/>
                </a:lnTo>
                <a:lnTo>
                  <a:pt x="196" y="145"/>
                </a:lnTo>
                <a:lnTo>
                  <a:pt x="195" y="145"/>
                </a:lnTo>
                <a:lnTo>
                  <a:pt x="194" y="145"/>
                </a:lnTo>
                <a:lnTo>
                  <a:pt x="193" y="145"/>
                </a:lnTo>
                <a:lnTo>
                  <a:pt x="192" y="144"/>
                </a:lnTo>
                <a:lnTo>
                  <a:pt x="191" y="144"/>
                </a:lnTo>
                <a:lnTo>
                  <a:pt x="191" y="143"/>
                </a:lnTo>
                <a:lnTo>
                  <a:pt x="191" y="142"/>
                </a:lnTo>
                <a:lnTo>
                  <a:pt x="191" y="141"/>
                </a:lnTo>
                <a:lnTo>
                  <a:pt x="190" y="141"/>
                </a:lnTo>
                <a:lnTo>
                  <a:pt x="190" y="140"/>
                </a:lnTo>
                <a:lnTo>
                  <a:pt x="188" y="140"/>
                </a:lnTo>
                <a:lnTo>
                  <a:pt x="188" y="138"/>
                </a:lnTo>
                <a:lnTo>
                  <a:pt x="188" y="137"/>
                </a:lnTo>
                <a:lnTo>
                  <a:pt x="188" y="135"/>
                </a:lnTo>
                <a:lnTo>
                  <a:pt x="188" y="134"/>
                </a:lnTo>
                <a:lnTo>
                  <a:pt x="188" y="133"/>
                </a:lnTo>
                <a:lnTo>
                  <a:pt x="190" y="132"/>
                </a:lnTo>
                <a:lnTo>
                  <a:pt x="190" y="130"/>
                </a:lnTo>
                <a:lnTo>
                  <a:pt x="190" y="129"/>
                </a:lnTo>
                <a:lnTo>
                  <a:pt x="190" y="128"/>
                </a:lnTo>
                <a:lnTo>
                  <a:pt x="188" y="128"/>
                </a:lnTo>
                <a:lnTo>
                  <a:pt x="188" y="127"/>
                </a:lnTo>
                <a:lnTo>
                  <a:pt x="188" y="126"/>
                </a:lnTo>
                <a:lnTo>
                  <a:pt x="187" y="126"/>
                </a:lnTo>
                <a:lnTo>
                  <a:pt x="186" y="126"/>
                </a:lnTo>
                <a:lnTo>
                  <a:pt x="185" y="126"/>
                </a:lnTo>
                <a:lnTo>
                  <a:pt x="184" y="126"/>
                </a:lnTo>
                <a:lnTo>
                  <a:pt x="183" y="127"/>
                </a:lnTo>
                <a:lnTo>
                  <a:pt x="182" y="127"/>
                </a:lnTo>
                <a:lnTo>
                  <a:pt x="182" y="128"/>
                </a:lnTo>
                <a:lnTo>
                  <a:pt x="180" y="128"/>
                </a:lnTo>
                <a:lnTo>
                  <a:pt x="180" y="129"/>
                </a:lnTo>
                <a:lnTo>
                  <a:pt x="179" y="129"/>
                </a:lnTo>
                <a:lnTo>
                  <a:pt x="179" y="130"/>
                </a:lnTo>
                <a:lnTo>
                  <a:pt x="179" y="132"/>
                </a:lnTo>
                <a:lnTo>
                  <a:pt x="178" y="133"/>
                </a:lnTo>
                <a:lnTo>
                  <a:pt x="178" y="134"/>
                </a:lnTo>
                <a:lnTo>
                  <a:pt x="179" y="134"/>
                </a:lnTo>
                <a:lnTo>
                  <a:pt x="179" y="135"/>
                </a:lnTo>
                <a:lnTo>
                  <a:pt x="179" y="136"/>
                </a:lnTo>
                <a:lnTo>
                  <a:pt x="180" y="137"/>
                </a:lnTo>
                <a:lnTo>
                  <a:pt x="180" y="138"/>
                </a:lnTo>
                <a:lnTo>
                  <a:pt x="182" y="138"/>
                </a:lnTo>
                <a:lnTo>
                  <a:pt x="183" y="138"/>
                </a:lnTo>
                <a:lnTo>
                  <a:pt x="183" y="140"/>
                </a:lnTo>
                <a:lnTo>
                  <a:pt x="184" y="140"/>
                </a:lnTo>
                <a:lnTo>
                  <a:pt x="184" y="141"/>
                </a:lnTo>
                <a:lnTo>
                  <a:pt x="185" y="142"/>
                </a:lnTo>
                <a:lnTo>
                  <a:pt x="186" y="142"/>
                </a:lnTo>
                <a:lnTo>
                  <a:pt x="186" y="143"/>
                </a:lnTo>
                <a:lnTo>
                  <a:pt x="187" y="143"/>
                </a:lnTo>
                <a:lnTo>
                  <a:pt x="188" y="143"/>
                </a:lnTo>
                <a:lnTo>
                  <a:pt x="188" y="144"/>
                </a:lnTo>
                <a:lnTo>
                  <a:pt x="190" y="144"/>
                </a:lnTo>
                <a:lnTo>
                  <a:pt x="190" y="145"/>
                </a:lnTo>
                <a:lnTo>
                  <a:pt x="190" y="146"/>
                </a:lnTo>
                <a:lnTo>
                  <a:pt x="190" y="148"/>
                </a:lnTo>
                <a:lnTo>
                  <a:pt x="190" y="149"/>
                </a:lnTo>
                <a:lnTo>
                  <a:pt x="190" y="150"/>
                </a:lnTo>
                <a:lnTo>
                  <a:pt x="188" y="150"/>
                </a:lnTo>
                <a:lnTo>
                  <a:pt x="187" y="151"/>
                </a:lnTo>
                <a:lnTo>
                  <a:pt x="186" y="151"/>
                </a:lnTo>
                <a:lnTo>
                  <a:pt x="185" y="151"/>
                </a:lnTo>
                <a:lnTo>
                  <a:pt x="184" y="151"/>
                </a:lnTo>
                <a:lnTo>
                  <a:pt x="183" y="150"/>
                </a:lnTo>
                <a:lnTo>
                  <a:pt x="180" y="150"/>
                </a:lnTo>
                <a:lnTo>
                  <a:pt x="179" y="150"/>
                </a:lnTo>
                <a:lnTo>
                  <a:pt x="178" y="149"/>
                </a:lnTo>
                <a:lnTo>
                  <a:pt x="178" y="148"/>
                </a:lnTo>
                <a:lnTo>
                  <a:pt x="177" y="148"/>
                </a:lnTo>
                <a:lnTo>
                  <a:pt x="177" y="146"/>
                </a:lnTo>
                <a:lnTo>
                  <a:pt x="177" y="145"/>
                </a:lnTo>
                <a:lnTo>
                  <a:pt x="176" y="145"/>
                </a:lnTo>
                <a:lnTo>
                  <a:pt x="176" y="144"/>
                </a:lnTo>
                <a:lnTo>
                  <a:pt x="176" y="143"/>
                </a:lnTo>
                <a:lnTo>
                  <a:pt x="175" y="143"/>
                </a:lnTo>
                <a:lnTo>
                  <a:pt x="175" y="142"/>
                </a:lnTo>
                <a:lnTo>
                  <a:pt x="175" y="141"/>
                </a:lnTo>
                <a:lnTo>
                  <a:pt x="175" y="140"/>
                </a:lnTo>
                <a:lnTo>
                  <a:pt x="172" y="138"/>
                </a:lnTo>
                <a:lnTo>
                  <a:pt x="171" y="138"/>
                </a:lnTo>
                <a:lnTo>
                  <a:pt x="170" y="138"/>
                </a:lnTo>
                <a:lnTo>
                  <a:pt x="169" y="138"/>
                </a:lnTo>
                <a:lnTo>
                  <a:pt x="168" y="140"/>
                </a:lnTo>
                <a:lnTo>
                  <a:pt x="167" y="140"/>
                </a:lnTo>
                <a:lnTo>
                  <a:pt x="167" y="141"/>
                </a:lnTo>
                <a:lnTo>
                  <a:pt x="166" y="141"/>
                </a:lnTo>
                <a:lnTo>
                  <a:pt x="164" y="141"/>
                </a:lnTo>
                <a:lnTo>
                  <a:pt x="163" y="140"/>
                </a:lnTo>
                <a:lnTo>
                  <a:pt x="163" y="138"/>
                </a:lnTo>
                <a:lnTo>
                  <a:pt x="163" y="137"/>
                </a:lnTo>
                <a:lnTo>
                  <a:pt x="162" y="136"/>
                </a:lnTo>
                <a:lnTo>
                  <a:pt x="162" y="135"/>
                </a:lnTo>
                <a:lnTo>
                  <a:pt x="162" y="134"/>
                </a:lnTo>
                <a:lnTo>
                  <a:pt x="162" y="133"/>
                </a:lnTo>
                <a:lnTo>
                  <a:pt x="162" y="132"/>
                </a:lnTo>
                <a:lnTo>
                  <a:pt x="161" y="132"/>
                </a:lnTo>
                <a:lnTo>
                  <a:pt x="160" y="132"/>
                </a:lnTo>
                <a:lnTo>
                  <a:pt x="159" y="132"/>
                </a:lnTo>
                <a:lnTo>
                  <a:pt x="159" y="133"/>
                </a:lnTo>
                <a:lnTo>
                  <a:pt x="158" y="133"/>
                </a:lnTo>
                <a:lnTo>
                  <a:pt x="158" y="134"/>
                </a:lnTo>
                <a:lnTo>
                  <a:pt x="156" y="135"/>
                </a:lnTo>
                <a:lnTo>
                  <a:pt x="156" y="136"/>
                </a:lnTo>
                <a:lnTo>
                  <a:pt x="156" y="137"/>
                </a:lnTo>
                <a:lnTo>
                  <a:pt x="158" y="138"/>
                </a:lnTo>
                <a:lnTo>
                  <a:pt x="160" y="140"/>
                </a:lnTo>
                <a:lnTo>
                  <a:pt x="160" y="141"/>
                </a:lnTo>
                <a:lnTo>
                  <a:pt x="160" y="142"/>
                </a:lnTo>
                <a:lnTo>
                  <a:pt x="160" y="143"/>
                </a:lnTo>
                <a:lnTo>
                  <a:pt x="159" y="143"/>
                </a:lnTo>
                <a:lnTo>
                  <a:pt x="158" y="143"/>
                </a:lnTo>
                <a:lnTo>
                  <a:pt x="156" y="143"/>
                </a:lnTo>
                <a:lnTo>
                  <a:pt x="155" y="143"/>
                </a:lnTo>
                <a:lnTo>
                  <a:pt x="155" y="144"/>
                </a:lnTo>
                <a:lnTo>
                  <a:pt x="155" y="145"/>
                </a:lnTo>
                <a:lnTo>
                  <a:pt x="155" y="146"/>
                </a:lnTo>
                <a:lnTo>
                  <a:pt x="155" y="148"/>
                </a:lnTo>
                <a:lnTo>
                  <a:pt x="155" y="149"/>
                </a:lnTo>
                <a:lnTo>
                  <a:pt x="155" y="150"/>
                </a:lnTo>
                <a:lnTo>
                  <a:pt x="155" y="151"/>
                </a:lnTo>
                <a:lnTo>
                  <a:pt x="155" y="152"/>
                </a:lnTo>
                <a:lnTo>
                  <a:pt x="155" y="153"/>
                </a:lnTo>
                <a:lnTo>
                  <a:pt x="155" y="158"/>
                </a:lnTo>
                <a:lnTo>
                  <a:pt x="156" y="159"/>
                </a:lnTo>
                <a:lnTo>
                  <a:pt x="156" y="161"/>
                </a:lnTo>
                <a:lnTo>
                  <a:pt x="155" y="165"/>
                </a:lnTo>
                <a:lnTo>
                  <a:pt x="156" y="166"/>
                </a:lnTo>
                <a:lnTo>
                  <a:pt x="156" y="168"/>
                </a:lnTo>
                <a:lnTo>
                  <a:pt x="158" y="168"/>
                </a:lnTo>
                <a:lnTo>
                  <a:pt x="159" y="169"/>
                </a:lnTo>
                <a:lnTo>
                  <a:pt x="160" y="170"/>
                </a:lnTo>
                <a:lnTo>
                  <a:pt x="161" y="170"/>
                </a:lnTo>
                <a:lnTo>
                  <a:pt x="161" y="172"/>
                </a:lnTo>
                <a:lnTo>
                  <a:pt x="162" y="173"/>
                </a:lnTo>
                <a:lnTo>
                  <a:pt x="163" y="173"/>
                </a:lnTo>
                <a:lnTo>
                  <a:pt x="164" y="173"/>
                </a:lnTo>
                <a:lnTo>
                  <a:pt x="166" y="173"/>
                </a:lnTo>
                <a:lnTo>
                  <a:pt x="167" y="173"/>
                </a:lnTo>
                <a:lnTo>
                  <a:pt x="168" y="174"/>
                </a:lnTo>
                <a:lnTo>
                  <a:pt x="169" y="174"/>
                </a:lnTo>
                <a:lnTo>
                  <a:pt x="170" y="174"/>
                </a:lnTo>
                <a:lnTo>
                  <a:pt x="176" y="173"/>
                </a:lnTo>
                <a:lnTo>
                  <a:pt x="177" y="173"/>
                </a:lnTo>
                <a:lnTo>
                  <a:pt x="178" y="173"/>
                </a:lnTo>
                <a:lnTo>
                  <a:pt x="179" y="173"/>
                </a:lnTo>
                <a:lnTo>
                  <a:pt x="179" y="174"/>
                </a:lnTo>
                <a:lnTo>
                  <a:pt x="182" y="176"/>
                </a:lnTo>
                <a:lnTo>
                  <a:pt x="182" y="177"/>
                </a:lnTo>
                <a:lnTo>
                  <a:pt x="182" y="178"/>
                </a:lnTo>
                <a:lnTo>
                  <a:pt x="182" y="180"/>
                </a:lnTo>
                <a:lnTo>
                  <a:pt x="182" y="181"/>
                </a:lnTo>
                <a:lnTo>
                  <a:pt x="180" y="186"/>
                </a:lnTo>
                <a:lnTo>
                  <a:pt x="180" y="188"/>
                </a:lnTo>
                <a:lnTo>
                  <a:pt x="180" y="189"/>
                </a:lnTo>
                <a:lnTo>
                  <a:pt x="180" y="190"/>
                </a:lnTo>
                <a:lnTo>
                  <a:pt x="183" y="192"/>
                </a:lnTo>
                <a:lnTo>
                  <a:pt x="184" y="193"/>
                </a:lnTo>
                <a:lnTo>
                  <a:pt x="184" y="194"/>
                </a:lnTo>
                <a:lnTo>
                  <a:pt x="185" y="194"/>
                </a:lnTo>
                <a:lnTo>
                  <a:pt x="186" y="196"/>
                </a:lnTo>
                <a:lnTo>
                  <a:pt x="187" y="196"/>
                </a:lnTo>
                <a:lnTo>
                  <a:pt x="188" y="197"/>
                </a:lnTo>
                <a:lnTo>
                  <a:pt x="190" y="197"/>
                </a:lnTo>
                <a:lnTo>
                  <a:pt x="186" y="197"/>
                </a:lnTo>
                <a:lnTo>
                  <a:pt x="184" y="197"/>
                </a:lnTo>
                <a:lnTo>
                  <a:pt x="183" y="197"/>
                </a:lnTo>
                <a:lnTo>
                  <a:pt x="182" y="197"/>
                </a:lnTo>
                <a:lnTo>
                  <a:pt x="174" y="197"/>
                </a:lnTo>
                <a:lnTo>
                  <a:pt x="169" y="197"/>
                </a:lnTo>
                <a:lnTo>
                  <a:pt x="168" y="197"/>
                </a:lnTo>
                <a:lnTo>
                  <a:pt x="160" y="197"/>
                </a:lnTo>
                <a:lnTo>
                  <a:pt x="156" y="197"/>
                </a:lnTo>
                <a:lnTo>
                  <a:pt x="153" y="197"/>
                </a:lnTo>
                <a:lnTo>
                  <a:pt x="146" y="197"/>
                </a:lnTo>
                <a:lnTo>
                  <a:pt x="145" y="198"/>
                </a:lnTo>
                <a:lnTo>
                  <a:pt x="146" y="198"/>
                </a:lnTo>
                <a:lnTo>
                  <a:pt x="145" y="199"/>
                </a:lnTo>
                <a:lnTo>
                  <a:pt x="145" y="201"/>
                </a:lnTo>
                <a:lnTo>
                  <a:pt x="145" y="202"/>
                </a:lnTo>
                <a:lnTo>
                  <a:pt x="145" y="206"/>
                </a:lnTo>
                <a:lnTo>
                  <a:pt x="145" y="208"/>
                </a:lnTo>
                <a:lnTo>
                  <a:pt x="145" y="212"/>
                </a:lnTo>
                <a:lnTo>
                  <a:pt x="145" y="222"/>
                </a:lnTo>
                <a:lnTo>
                  <a:pt x="145" y="225"/>
                </a:lnTo>
                <a:lnTo>
                  <a:pt x="145" y="228"/>
                </a:lnTo>
                <a:lnTo>
                  <a:pt x="145" y="229"/>
                </a:lnTo>
                <a:lnTo>
                  <a:pt x="145" y="233"/>
                </a:lnTo>
                <a:lnTo>
                  <a:pt x="145" y="239"/>
                </a:lnTo>
                <a:lnTo>
                  <a:pt x="145" y="246"/>
                </a:lnTo>
                <a:lnTo>
                  <a:pt x="145" y="250"/>
                </a:lnTo>
                <a:lnTo>
                  <a:pt x="144" y="250"/>
                </a:lnTo>
                <a:lnTo>
                  <a:pt x="139" y="250"/>
                </a:lnTo>
                <a:lnTo>
                  <a:pt x="138" y="250"/>
                </a:lnTo>
                <a:lnTo>
                  <a:pt x="136" y="250"/>
                </a:lnTo>
                <a:lnTo>
                  <a:pt x="135" y="250"/>
                </a:lnTo>
                <a:lnTo>
                  <a:pt x="126" y="249"/>
                </a:lnTo>
                <a:lnTo>
                  <a:pt x="124" y="249"/>
                </a:lnTo>
                <a:lnTo>
                  <a:pt x="123" y="249"/>
                </a:lnTo>
                <a:lnTo>
                  <a:pt x="122" y="249"/>
                </a:lnTo>
                <a:lnTo>
                  <a:pt x="121" y="249"/>
                </a:lnTo>
                <a:lnTo>
                  <a:pt x="120" y="249"/>
                </a:lnTo>
                <a:lnTo>
                  <a:pt x="119" y="249"/>
                </a:lnTo>
                <a:lnTo>
                  <a:pt x="118" y="249"/>
                </a:lnTo>
                <a:lnTo>
                  <a:pt x="115" y="249"/>
                </a:lnTo>
                <a:lnTo>
                  <a:pt x="111" y="249"/>
                </a:lnTo>
                <a:lnTo>
                  <a:pt x="109" y="249"/>
                </a:lnTo>
                <a:lnTo>
                  <a:pt x="108" y="249"/>
                </a:lnTo>
                <a:lnTo>
                  <a:pt x="106" y="249"/>
                </a:lnTo>
                <a:lnTo>
                  <a:pt x="104" y="249"/>
                </a:lnTo>
                <a:lnTo>
                  <a:pt x="98" y="249"/>
                </a:lnTo>
                <a:lnTo>
                  <a:pt x="97" y="249"/>
                </a:lnTo>
                <a:lnTo>
                  <a:pt x="96" y="249"/>
                </a:lnTo>
                <a:lnTo>
                  <a:pt x="95" y="249"/>
                </a:lnTo>
                <a:lnTo>
                  <a:pt x="91" y="249"/>
                </a:lnTo>
                <a:lnTo>
                  <a:pt x="90" y="249"/>
                </a:lnTo>
                <a:lnTo>
                  <a:pt x="88" y="249"/>
                </a:lnTo>
                <a:lnTo>
                  <a:pt x="84" y="249"/>
                </a:lnTo>
                <a:lnTo>
                  <a:pt x="82" y="249"/>
                </a:lnTo>
                <a:lnTo>
                  <a:pt x="81" y="249"/>
                </a:lnTo>
                <a:lnTo>
                  <a:pt x="80" y="249"/>
                </a:lnTo>
                <a:lnTo>
                  <a:pt x="76" y="249"/>
                </a:lnTo>
                <a:lnTo>
                  <a:pt x="73" y="249"/>
                </a:lnTo>
                <a:lnTo>
                  <a:pt x="72" y="249"/>
                </a:lnTo>
                <a:lnTo>
                  <a:pt x="71" y="249"/>
                </a:lnTo>
                <a:lnTo>
                  <a:pt x="69" y="249"/>
                </a:lnTo>
                <a:lnTo>
                  <a:pt x="65" y="249"/>
                </a:lnTo>
                <a:lnTo>
                  <a:pt x="63" y="249"/>
                </a:lnTo>
                <a:lnTo>
                  <a:pt x="61" y="249"/>
                </a:lnTo>
                <a:lnTo>
                  <a:pt x="58" y="249"/>
                </a:lnTo>
                <a:lnTo>
                  <a:pt x="56" y="249"/>
                </a:lnTo>
                <a:lnTo>
                  <a:pt x="55" y="249"/>
                </a:lnTo>
                <a:lnTo>
                  <a:pt x="53" y="249"/>
                </a:lnTo>
                <a:lnTo>
                  <a:pt x="51" y="249"/>
                </a:lnTo>
                <a:lnTo>
                  <a:pt x="50" y="249"/>
                </a:lnTo>
                <a:lnTo>
                  <a:pt x="49" y="249"/>
                </a:lnTo>
                <a:lnTo>
                  <a:pt x="37" y="249"/>
                </a:lnTo>
                <a:lnTo>
                  <a:pt x="37" y="245"/>
                </a:lnTo>
                <a:lnTo>
                  <a:pt x="37" y="238"/>
                </a:lnTo>
                <a:lnTo>
                  <a:pt x="37" y="232"/>
                </a:lnTo>
                <a:lnTo>
                  <a:pt x="37" y="229"/>
                </a:lnTo>
                <a:lnTo>
                  <a:pt x="37" y="228"/>
                </a:lnTo>
                <a:lnTo>
                  <a:pt x="37" y="226"/>
                </a:lnTo>
                <a:lnTo>
                  <a:pt x="37" y="225"/>
                </a:lnTo>
                <a:lnTo>
                  <a:pt x="37" y="223"/>
                </a:lnTo>
                <a:lnTo>
                  <a:pt x="37" y="217"/>
                </a:lnTo>
                <a:lnTo>
                  <a:pt x="37" y="216"/>
                </a:lnTo>
                <a:lnTo>
                  <a:pt x="37" y="214"/>
                </a:lnTo>
                <a:lnTo>
                  <a:pt x="37" y="212"/>
                </a:lnTo>
                <a:lnTo>
                  <a:pt x="37" y="205"/>
                </a:lnTo>
                <a:lnTo>
                  <a:pt x="37" y="202"/>
                </a:lnTo>
                <a:lnTo>
                  <a:pt x="37" y="199"/>
                </a:lnTo>
                <a:lnTo>
                  <a:pt x="37" y="198"/>
                </a:lnTo>
                <a:lnTo>
                  <a:pt x="39" y="197"/>
                </a:lnTo>
                <a:lnTo>
                  <a:pt x="37" y="196"/>
                </a:lnTo>
                <a:lnTo>
                  <a:pt x="37" y="194"/>
                </a:lnTo>
                <a:lnTo>
                  <a:pt x="37" y="192"/>
                </a:lnTo>
                <a:lnTo>
                  <a:pt x="37" y="191"/>
                </a:lnTo>
                <a:lnTo>
                  <a:pt x="37" y="190"/>
                </a:lnTo>
                <a:lnTo>
                  <a:pt x="39" y="190"/>
                </a:lnTo>
                <a:lnTo>
                  <a:pt x="37" y="177"/>
                </a:lnTo>
                <a:lnTo>
                  <a:pt x="37" y="175"/>
                </a:lnTo>
                <a:lnTo>
                  <a:pt x="37" y="173"/>
                </a:lnTo>
                <a:lnTo>
                  <a:pt x="37" y="167"/>
                </a:lnTo>
                <a:lnTo>
                  <a:pt x="37" y="166"/>
                </a:lnTo>
                <a:lnTo>
                  <a:pt x="37" y="161"/>
                </a:lnTo>
                <a:lnTo>
                  <a:pt x="37" y="160"/>
                </a:lnTo>
                <a:lnTo>
                  <a:pt x="37" y="152"/>
                </a:lnTo>
                <a:lnTo>
                  <a:pt x="37" y="144"/>
                </a:lnTo>
                <a:lnTo>
                  <a:pt x="37" y="143"/>
                </a:lnTo>
                <a:lnTo>
                  <a:pt x="27" y="143"/>
                </a:lnTo>
                <a:lnTo>
                  <a:pt x="24" y="143"/>
                </a:lnTo>
                <a:lnTo>
                  <a:pt x="16" y="143"/>
                </a:lnTo>
                <a:lnTo>
                  <a:pt x="15" y="143"/>
                </a:lnTo>
                <a:lnTo>
                  <a:pt x="16" y="142"/>
                </a:lnTo>
                <a:lnTo>
                  <a:pt x="17" y="142"/>
                </a:lnTo>
                <a:lnTo>
                  <a:pt x="17" y="141"/>
                </a:lnTo>
                <a:lnTo>
                  <a:pt x="18" y="141"/>
                </a:lnTo>
                <a:lnTo>
                  <a:pt x="19" y="141"/>
                </a:lnTo>
                <a:lnTo>
                  <a:pt x="20" y="141"/>
                </a:lnTo>
                <a:lnTo>
                  <a:pt x="21" y="142"/>
                </a:lnTo>
                <a:lnTo>
                  <a:pt x="23" y="142"/>
                </a:lnTo>
                <a:lnTo>
                  <a:pt x="24" y="142"/>
                </a:lnTo>
                <a:lnTo>
                  <a:pt x="25" y="142"/>
                </a:lnTo>
                <a:lnTo>
                  <a:pt x="25" y="141"/>
                </a:lnTo>
                <a:lnTo>
                  <a:pt x="26" y="141"/>
                </a:lnTo>
                <a:lnTo>
                  <a:pt x="26" y="140"/>
                </a:lnTo>
                <a:lnTo>
                  <a:pt x="27" y="138"/>
                </a:lnTo>
                <a:lnTo>
                  <a:pt x="27" y="136"/>
                </a:lnTo>
                <a:lnTo>
                  <a:pt x="27" y="134"/>
                </a:lnTo>
                <a:lnTo>
                  <a:pt x="27" y="132"/>
                </a:lnTo>
                <a:lnTo>
                  <a:pt x="26" y="132"/>
                </a:lnTo>
                <a:lnTo>
                  <a:pt x="26" y="130"/>
                </a:lnTo>
                <a:lnTo>
                  <a:pt x="25" y="130"/>
                </a:lnTo>
                <a:lnTo>
                  <a:pt x="25" y="132"/>
                </a:lnTo>
                <a:lnTo>
                  <a:pt x="24" y="132"/>
                </a:lnTo>
                <a:lnTo>
                  <a:pt x="23" y="132"/>
                </a:lnTo>
                <a:lnTo>
                  <a:pt x="23" y="130"/>
                </a:lnTo>
                <a:lnTo>
                  <a:pt x="21" y="130"/>
                </a:lnTo>
                <a:lnTo>
                  <a:pt x="21" y="129"/>
                </a:lnTo>
                <a:lnTo>
                  <a:pt x="21" y="128"/>
                </a:lnTo>
                <a:lnTo>
                  <a:pt x="23" y="127"/>
                </a:lnTo>
                <a:lnTo>
                  <a:pt x="21" y="126"/>
                </a:lnTo>
                <a:lnTo>
                  <a:pt x="20" y="126"/>
                </a:lnTo>
                <a:lnTo>
                  <a:pt x="18" y="127"/>
                </a:lnTo>
                <a:lnTo>
                  <a:pt x="17" y="127"/>
                </a:lnTo>
                <a:lnTo>
                  <a:pt x="16" y="126"/>
                </a:lnTo>
                <a:lnTo>
                  <a:pt x="16" y="125"/>
                </a:lnTo>
                <a:lnTo>
                  <a:pt x="17" y="124"/>
                </a:lnTo>
                <a:lnTo>
                  <a:pt x="18" y="121"/>
                </a:lnTo>
                <a:lnTo>
                  <a:pt x="17" y="119"/>
                </a:lnTo>
                <a:lnTo>
                  <a:pt x="17" y="118"/>
                </a:lnTo>
                <a:lnTo>
                  <a:pt x="17" y="117"/>
                </a:lnTo>
                <a:lnTo>
                  <a:pt x="18" y="117"/>
                </a:lnTo>
                <a:lnTo>
                  <a:pt x="18" y="116"/>
                </a:lnTo>
                <a:lnTo>
                  <a:pt x="19" y="116"/>
                </a:lnTo>
                <a:lnTo>
                  <a:pt x="20" y="114"/>
                </a:lnTo>
                <a:lnTo>
                  <a:pt x="21" y="114"/>
                </a:lnTo>
                <a:lnTo>
                  <a:pt x="21" y="113"/>
                </a:lnTo>
                <a:lnTo>
                  <a:pt x="21" y="112"/>
                </a:lnTo>
                <a:lnTo>
                  <a:pt x="23" y="112"/>
                </a:lnTo>
                <a:lnTo>
                  <a:pt x="23" y="111"/>
                </a:lnTo>
                <a:lnTo>
                  <a:pt x="23" y="110"/>
                </a:lnTo>
                <a:lnTo>
                  <a:pt x="23" y="109"/>
                </a:lnTo>
                <a:lnTo>
                  <a:pt x="23" y="108"/>
                </a:lnTo>
                <a:lnTo>
                  <a:pt x="23" y="106"/>
                </a:lnTo>
                <a:lnTo>
                  <a:pt x="21" y="105"/>
                </a:lnTo>
                <a:lnTo>
                  <a:pt x="21" y="104"/>
                </a:lnTo>
                <a:lnTo>
                  <a:pt x="23" y="103"/>
                </a:lnTo>
                <a:lnTo>
                  <a:pt x="23" y="102"/>
                </a:lnTo>
                <a:lnTo>
                  <a:pt x="24" y="102"/>
                </a:lnTo>
                <a:lnTo>
                  <a:pt x="24" y="101"/>
                </a:lnTo>
                <a:lnTo>
                  <a:pt x="24" y="100"/>
                </a:lnTo>
                <a:lnTo>
                  <a:pt x="25" y="100"/>
                </a:lnTo>
                <a:lnTo>
                  <a:pt x="25" y="97"/>
                </a:lnTo>
                <a:lnTo>
                  <a:pt x="25" y="95"/>
                </a:lnTo>
                <a:lnTo>
                  <a:pt x="25" y="94"/>
                </a:lnTo>
                <a:lnTo>
                  <a:pt x="25" y="92"/>
                </a:lnTo>
                <a:lnTo>
                  <a:pt x="24" y="90"/>
                </a:lnTo>
                <a:lnTo>
                  <a:pt x="24" y="89"/>
                </a:lnTo>
                <a:lnTo>
                  <a:pt x="24" y="88"/>
                </a:lnTo>
                <a:lnTo>
                  <a:pt x="24" y="87"/>
                </a:lnTo>
                <a:lnTo>
                  <a:pt x="24" y="86"/>
                </a:lnTo>
                <a:lnTo>
                  <a:pt x="25" y="85"/>
                </a:lnTo>
                <a:lnTo>
                  <a:pt x="26" y="85"/>
                </a:lnTo>
                <a:lnTo>
                  <a:pt x="26" y="84"/>
                </a:lnTo>
                <a:lnTo>
                  <a:pt x="27" y="84"/>
                </a:lnTo>
                <a:lnTo>
                  <a:pt x="27" y="82"/>
                </a:lnTo>
                <a:lnTo>
                  <a:pt x="27" y="81"/>
                </a:lnTo>
                <a:lnTo>
                  <a:pt x="27" y="80"/>
                </a:lnTo>
                <a:lnTo>
                  <a:pt x="27" y="79"/>
                </a:lnTo>
                <a:lnTo>
                  <a:pt x="27" y="78"/>
                </a:lnTo>
                <a:lnTo>
                  <a:pt x="26" y="77"/>
                </a:lnTo>
                <a:lnTo>
                  <a:pt x="25" y="76"/>
                </a:lnTo>
                <a:lnTo>
                  <a:pt x="24" y="74"/>
                </a:lnTo>
                <a:lnTo>
                  <a:pt x="23" y="73"/>
                </a:lnTo>
                <a:lnTo>
                  <a:pt x="20" y="73"/>
                </a:lnTo>
                <a:lnTo>
                  <a:pt x="19" y="72"/>
                </a:lnTo>
                <a:lnTo>
                  <a:pt x="18" y="72"/>
                </a:lnTo>
                <a:lnTo>
                  <a:pt x="17" y="72"/>
                </a:lnTo>
                <a:lnTo>
                  <a:pt x="16" y="72"/>
                </a:lnTo>
                <a:lnTo>
                  <a:pt x="15" y="71"/>
                </a:lnTo>
                <a:lnTo>
                  <a:pt x="13" y="70"/>
                </a:lnTo>
                <a:lnTo>
                  <a:pt x="12" y="70"/>
                </a:lnTo>
                <a:lnTo>
                  <a:pt x="11" y="69"/>
                </a:lnTo>
                <a:lnTo>
                  <a:pt x="10" y="68"/>
                </a:lnTo>
                <a:lnTo>
                  <a:pt x="9" y="66"/>
                </a:lnTo>
                <a:lnTo>
                  <a:pt x="9" y="65"/>
                </a:lnTo>
                <a:lnTo>
                  <a:pt x="8" y="64"/>
                </a:lnTo>
                <a:lnTo>
                  <a:pt x="7" y="63"/>
                </a:lnTo>
                <a:lnTo>
                  <a:pt x="7" y="62"/>
                </a:lnTo>
                <a:lnTo>
                  <a:pt x="5" y="62"/>
                </a:lnTo>
                <a:lnTo>
                  <a:pt x="5" y="61"/>
                </a:lnTo>
                <a:lnTo>
                  <a:pt x="4" y="61"/>
                </a:lnTo>
                <a:lnTo>
                  <a:pt x="3" y="61"/>
                </a:lnTo>
                <a:lnTo>
                  <a:pt x="2" y="62"/>
                </a:lnTo>
                <a:lnTo>
                  <a:pt x="1" y="61"/>
                </a:lnTo>
                <a:lnTo>
                  <a:pt x="0" y="61"/>
                </a:lnTo>
                <a:lnTo>
                  <a:pt x="0" y="60"/>
                </a:lnTo>
                <a:lnTo>
                  <a:pt x="0" y="58"/>
                </a:lnTo>
                <a:lnTo>
                  <a:pt x="0" y="57"/>
                </a:lnTo>
                <a:lnTo>
                  <a:pt x="0" y="56"/>
                </a:lnTo>
                <a:lnTo>
                  <a:pt x="1" y="55"/>
                </a:lnTo>
                <a:lnTo>
                  <a:pt x="1" y="54"/>
                </a:lnTo>
                <a:lnTo>
                  <a:pt x="1" y="53"/>
                </a:lnTo>
                <a:lnTo>
                  <a:pt x="1" y="52"/>
                </a:lnTo>
                <a:lnTo>
                  <a:pt x="2" y="49"/>
                </a:lnTo>
                <a:lnTo>
                  <a:pt x="2" y="48"/>
                </a:lnTo>
                <a:lnTo>
                  <a:pt x="2" y="47"/>
                </a:lnTo>
                <a:lnTo>
                  <a:pt x="2" y="46"/>
                </a:lnTo>
                <a:lnTo>
                  <a:pt x="2" y="45"/>
                </a:lnTo>
                <a:lnTo>
                  <a:pt x="1" y="45"/>
                </a:lnTo>
                <a:lnTo>
                  <a:pt x="1" y="44"/>
                </a:lnTo>
                <a:lnTo>
                  <a:pt x="1" y="42"/>
                </a:lnTo>
                <a:lnTo>
                  <a:pt x="0" y="42"/>
                </a:lnTo>
                <a:lnTo>
                  <a:pt x="0" y="41"/>
                </a:lnTo>
                <a:lnTo>
                  <a:pt x="1" y="40"/>
                </a:lnTo>
                <a:lnTo>
                  <a:pt x="1" y="39"/>
                </a:lnTo>
                <a:lnTo>
                  <a:pt x="2" y="38"/>
                </a:lnTo>
                <a:lnTo>
                  <a:pt x="3" y="37"/>
                </a:lnTo>
                <a:lnTo>
                  <a:pt x="3" y="38"/>
                </a:lnTo>
                <a:lnTo>
                  <a:pt x="4" y="38"/>
                </a:lnTo>
                <a:lnTo>
                  <a:pt x="4" y="39"/>
                </a:lnTo>
                <a:lnTo>
                  <a:pt x="5" y="39"/>
                </a:lnTo>
                <a:lnTo>
                  <a:pt x="7" y="39"/>
                </a:lnTo>
                <a:lnTo>
                  <a:pt x="7" y="38"/>
                </a:lnTo>
                <a:lnTo>
                  <a:pt x="8" y="38"/>
                </a:lnTo>
                <a:lnTo>
                  <a:pt x="8" y="37"/>
                </a:lnTo>
                <a:lnTo>
                  <a:pt x="8" y="36"/>
                </a:lnTo>
                <a:lnTo>
                  <a:pt x="9" y="36"/>
                </a:lnTo>
                <a:lnTo>
                  <a:pt x="10" y="36"/>
                </a:lnTo>
                <a:lnTo>
                  <a:pt x="11" y="36"/>
                </a:lnTo>
                <a:lnTo>
                  <a:pt x="13" y="36"/>
                </a:lnTo>
                <a:lnTo>
                  <a:pt x="15" y="36"/>
                </a:lnTo>
                <a:lnTo>
                  <a:pt x="19" y="36"/>
                </a:lnTo>
                <a:lnTo>
                  <a:pt x="20" y="36"/>
                </a:lnTo>
                <a:lnTo>
                  <a:pt x="23" y="36"/>
                </a:lnTo>
                <a:lnTo>
                  <a:pt x="28" y="36"/>
                </a:lnTo>
                <a:lnTo>
                  <a:pt x="37" y="36"/>
                </a:lnTo>
                <a:lnTo>
                  <a:pt x="39" y="36"/>
                </a:lnTo>
                <a:lnTo>
                  <a:pt x="47" y="36"/>
                </a:lnTo>
                <a:lnTo>
                  <a:pt x="51" y="36"/>
                </a:lnTo>
                <a:lnTo>
                  <a:pt x="55" y="36"/>
                </a:lnTo>
                <a:lnTo>
                  <a:pt x="56" y="36"/>
                </a:lnTo>
                <a:lnTo>
                  <a:pt x="63" y="36"/>
                </a:lnTo>
                <a:lnTo>
                  <a:pt x="64" y="36"/>
                </a:lnTo>
                <a:lnTo>
                  <a:pt x="65" y="36"/>
                </a:lnTo>
                <a:lnTo>
                  <a:pt x="66" y="36"/>
                </a:lnTo>
                <a:lnTo>
                  <a:pt x="67" y="36"/>
                </a:lnTo>
                <a:lnTo>
                  <a:pt x="68" y="36"/>
                </a:lnTo>
                <a:lnTo>
                  <a:pt x="69" y="36"/>
                </a:lnTo>
                <a:lnTo>
                  <a:pt x="73" y="36"/>
                </a:lnTo>
                <a:lnTo>
                  <a:pt x="74" y="36"/>
                </a:lnTo>
                <a:lnTo>
                  <a:pt x="75" y="36"/>
                </a:lnTo>
                <a:lnTo>
                  <a:pt x="76" y="36"/>
                </a:lnTo>
                <a:lnTo>
                  <a:pt x="83" y="36"/>
                </a:lnTo>
                <a:lnTo>
                  <a:pt x="89" y="37"/>
                </a:lnTo>
                <a:lnTo>
                  <a:pt x="92" y="37"/>
                </a:lnTo>
                <a:lnTo>
                  <a:pt x="92" y="36"/>
                </a:lnTo>
                <a:lnTo>
                  <a:pt x="92" y="28"/>
                </a:lnTo>
                <a:lnTo>
                  <a:pt x="92" y="18"/>
                </a:lnTo>
                <a:lnTo>
                  <a:pt x="92" y="6"/>
                </a:lnTo>
                <a:lnTo>
                  <a:pt x="92" y="5"/>
                </a:lnTo>
                <a:lnTo>
                  <a:pt x="92" y="4"/>
                </a:lnTo>
                <a:lnTo>
                  <a:pt x="92" y="0"/>
                </a:lnTo>
                <a:lnTo>
                  <a:pt x="96" y="0"/>
                </a:lnTo>
                <a:lnTo>
                  <a:pt x="100" y="0"/>
                </a:lnTo>
                <a:lnTo>
                  <a:pt x="101" y="0"/>
                </a:lnTo>
                <a:lnTo>
                  <a:pt x="103" y="0"/>
                </a:lnTo>
                <a:lnTo>
                  <a:pt x="104" y="0"/>
                </a:lnTo>
                <a:lnTo>
                  <a:pt x="108" y="0"/>
                </a:lnTo>
                <a:lnTo>
                  <a:pt x="109" y="0"/>
                </a:lnTo>
                <a:lnTo>
                  <a:pt x="114" y="0"/>
                </a:lnTo>
                <a:lnTo>
                  <a:pt x="116" y="0"/>
                </a:lnTo>
                <a:lnTo>
                  <a:pt x="121" y="0"/>
                </a:lnTo>
                <a:lnTo>
                  <a:pt x="122" y="0"/>
                </a:lnTo>
                <a:lnTo>
                  <a:pt x="128" y="0"/>
                </a:lnTo>
                <a:close/>
              </a:path>
            </a:pathLst>
          </a:custGeom>
          <a:solidFill>
            <a:schemeClr val="bg1">
              <a:lumMod val="65000"/>
            </a:schemeClr>
          </a:solidFill>
          <a:ln w="3175">
            <a:solidFill>
              <a:schemeClr val="tx1">
                <a:lumMod val="95000"/>
                <a:lumOff val="5000"/>
              </a:schemeClr>
            </a:solidFill>
            <a:prstDash val="solid"/>
            <a:round/>
            <a:headEnd/>
            <a:tailEnd/>
          </a:ln>
        </p:spPr>
        <p:txBody>
          <a:bodyPr/>
          <a:lstStyle/>
          <a:p>
            <a:endParaRPr lang="en-US" dirty="0"/>
          </a:p>
        </p:txBody>
      </p:sp>
      <p:sp>
        <p:nvSpPr>
          <p:cNvPr id="176" name="Freeform 167"/>
          <p:cNvSpPr>
            <a:spLocks/>
          </p:cNvSpPr>
          <p:nvPr/>
        </p:nvSpPr>
        <p:spPr bwMode="auto">
          <a:xfrm>
            <a:off x="3872195" y="4151118"/>
            <a:ext cx="858762" cy="494812"/>
          </a:xfrm>
          <a:custGeom>
            <a:avLst/>
            <a:gdLst>
              <a:gd name="T0" fmla="*/ 94 w 331"/>
              <a:gd name="T1" fmla="*/ 1 h 225"/>
              <a:gd name="T2" fmla="*/ 125 w 331"/>
              <a:gd name="T3" fmla="*/ 1 h 225"/>
              <a:gd name="T4" fmla="*/ 147 w 331"/>
              <a:gd name="T5" fmla="*/ 1 h 225"/>
              <a:gd name="T6" fmla="*/ 174 w 331"/>
              <a:gd name="T7" fmla="*/ 1 h 225"/>
              <a:gd name="T8" fmla="*/ 206 w 331"/>
              <a:gd name="T9" fmla="*/ 3 h 225"/>
              <a:gd name="T10" fmla="*/ 236 w 331"/>
              <a:gd name="T11" fmla="*/ 3 h 225"/>
              <a:gd name="T12" fmla="*/ 267 w 331"/>
              <a:gd name="T13" fmla="*/ 3 h 225"/>
              <a:gd name="T14" fmla="*/ 263 w 331"/>
              <a:gd name="T15" fmla="*/ 11 h 225"/>
              <a:gd name="T16" fmla="*/ 260 w 331"/>
              <a:gd name="T17" fmla="*/ 15 h 225"/>
              <a:gd name="T18" fmla="*/ 266 w 331"/>
              <a:gd name="T19" fmla="*/ 17 h 225"/>
              <a:gd name="T20" fmla="*/ 266 w 331"/>
              <a:gd name="T21" fmla="*/ 21 h 225"/>
              <a:gd name="T22" fmla="*/ 275 w 331"/>
              <a:gd name="T23" fmla="*/ 17 h 225"/>
              <a:gd name="T24" fmla="*/ 270 w 331"/>
              <a:gd name="T25" fmla="*/ 25 h 225"/>
              <a:gd name="T26" fmla="*/ 269 w 331"/>
              <a:gd name="T27" fmla="*/ 31 h 225"/>
              <a:gd name="T28" fmla="*/ 271 w 331"/>
              <a:gd name="T29" fmla="*/ 40 h 225"/>
              <a:gd name="T30" fmla="*/ 279 w 331"/>
              <a:gd name="T31" fmla="*/ 40 h 225"/>
              <a:gd name="T32" fmla="*/ 283 w 331"/>
              <a:gd name="T33" fmla="*/ 53 h 225"/>
              <a:gd name="T34" fmla="*/ 287 w 331"/>
              <a:gd name="T35" fmla="*/ 60 h 225"/>
              <a:gd name="T36" fmla="*/ 287 w 331"/>
              <a:gd name="T37" fmla="*/ 62 h 225"/>
              <a:gd name="T38" fmla="*/ 286 w 331"/>
              <a:gd name="T39" fmla="*/ 70 h 225"/>
              <a:gd name="T40" fmla="*/ 294 w 331"/>
              <a:gd name="T41" fmla="*/ 69 h 225"/>
              <a:gd name="T42" fmla="*/ 299 w 331"/>
              <a:gd name="T43" fmla="*/ 86 h 225"/>
              <a:gd name="T44" fmla="*/ 305 w 331"/>
              <a:gd name="T45" fmla="*/ 95 h 225"/>
              <a:gd name="T46" fmla="*/ 316 w 331"/>
              <a:gd name="T47" fmla="*/ 111 h 225"/>
              <a:gd name="T48" fmla="*/ 318 w 331"/>
              <a:gd name="T49" fmla="*/ 121 h 225"/>
              <a:gd name="T50" fmla="*/ 309 w 331"/>
              <a:gd name="T51" fmla="*/ 128 h 225"/>
              <a:gd name="T52" fmla="*/ 309 w 331"/>
              <a:gd name="T53" fmla="*/ 134 h 225"/>
              <a:gd name="T54" fmla="*/ 321 w 331"/>
              <a:gd name="T55" fmla="*/ 141 h 225"/>
              <a:gd name="T56" fmla="*/ 316 w 331"/>
              <a:gd name="T57" fmla="*/ 145 h 225"/>
              <a:gd name="T58" fmla="*/ 308 w 331"/>
              <a:gd name="T59" fmla="*/ 156 h 225"/>
              <a:gd name="T60" fmla="*/ 322 w 331"/>
              <a:gd name="T61" fmla="*/ 163 h 225"/>
              <a:gd name="T62" fmla="*/ 330 w 331"/>
              <a:gd name="T63" fmla="*/ 165 h 225"/>
              <a:gd name="T64" fmla="*/ 329 w 331"/>
              <a:gd name="T65" fmla="*/ 175 h 225"/>
              <a:gd name="T66" fmla="*/ 322 w 331"/>
              <a:gd name="T67" fmla="*/ 172 h 225"/>
              <a:gd name="T68" fmla="*/ 322 w 331"/>
              <a:gd name="T69" fmla="*/ 179 h 225"/>
              <a:gd name="T70" fmla="*/ 321 w 331"/>
              <a:gd name="T71" fmla="*/ 184 h 225"/>
              <a:gd name="T72" fmla="*/ 305 w 331"/>
              <a:gd name="T73" fmla="*/ 189 h 225"/>
              <a:gd name="T74" fmla="*/ 291 w 331"/>
              <a:gd name="T75" fmla="*/ 198 h 225"/>
              <a:gd name="T76" fmla="*/ 275 w 331"/>
              <a:gd name="T77" fmla="*/ 201 h 225"/>
              <a:gd name="T78" fmla="*/ 262 w 331"/>
              <a:gd name="T79" fmla="*/ 205 h 225"/>
              <a:gd name="T80" fmla="*/ 252 w 331"/>
              <a:gd name="T81" fmla="*/ 213 h 225"/>
              <a:gd name="T82" fmla="*/ 233 w 331"/>
              <a:gd name="T83" fmla="*/ 217 h 225"/>
              <a:gd name="T84" fmla="*/ 188 w 331"/>
              <a:gd name="T85" fmla="*/ 216 h 225"/>
              <a:gd name="T86" fmla="*/ 175 w 331"/>
              <a:gd name="T87" fmla="*/ 225 h 225"/>
              <a:gd name="T88" fmla="*/ 149 w 331"/>
              <a:gd name="T89" fmla="*/ 217 h 225"/>
              <a:gd name="T90" fmla="*/ 117 w 331"/>
              <a:gd name="T91" fmla="*/ 217 h 225"/>
              <a:gd name="T92" fmla="*/ 80 w 331"/>
              <a:gd name="T93" fmla="*/ 217 h 225"/>
              <a:gd name="T94" fmla="*/ 52 w 331"/>
              <a:gd name="T95" fmla="*/ 217 h 225"/>
              <a:gd name="T96" fmla="*/ 24 w 331"/>
              <a:gd name="T97" fmla="*/ 216 h 225"/>
              <a:gd name="T98" fmla="*/ 0 w 331"/>
              <a:gd name="T99" fmla="*/ 200 h 225"/>
              <a:gd name="T100" fmla="*/ 0 w 331"/>
              <a:gd name="T101" fmla="*/ 158 h 225"/>
              <a:gd name="T102" fmla="*/ 12 w 331"/>
              <a:gd name="T103" fmla="*/ 126 h 225"/>
              <a:gd name="T104" fmla="*/ 12 w 331"/>
              <a:gd name="T105" fmla="*/ 89 h 225"/>
              <a:gd name="T106" fmla="*/ 13 w 331"/>
              <a:gd name="T107" fmla="*/ 48 h 225"/>
              <a:gd name="T108" fmla="*/ 12 w 331"/>
              <a:gd name="T109" fmla="*/ 14 h 225"/>
              <a:gd name="T110" fmla="*/ 42 w 331"/>
              <a:gd name="T111" fmla="*/ 1 h 225"/>
              <a:gd name="T112" fmla="*/ 62 w 331"/>
              <a:gd name="T113" fmla="*/ 1 h 225"/>
              <a:gd name="T114" fmla="*/ 77 w 331"/>
              <a:gd name="T115" fmla="*/ 1 h 22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331" h="225">
                <a:moveTo>
                  <a:pt x="79" y="1"/>
                </a:moveTo>
                <a:lnTo>
                  <a:pt x="80" y="1"/>
                </a:lnTo>
                <a:lnTo>
                  <a:pt x="82" y="1"/>
                </a:lnTo>
                <a:lnTo>
                  <a:pt x="83" y="1"/>
                </a:lnTo>
                <a:lnTo>
                  <a:pt x="85" y="1"/>
                </a:lnTo>
                <a:lnTo>
                  <a:pt x="86" y="1"/>
                </a:lnTo>
                <a:lnTo>
                  <a:pt x="87" y="1"/>
                </a:lnTo>
                <a:lnTo>
                  <a:pt x="88" y="1"/>
                </a:lnTo>
                <a:lnTo>
                  <a:pt x="90" y="1"/>
                </a:lnTo>
                <a:lnTo>
                  <a:pt x="94" y="1"/>
                </a:lnTo>
                <a:lnTo>
                  <a:pt x="99" y="1"/>
                </a:lnTo>
                <a:lnTo>
                  <a:pt x="101" y="1"/>
                </a:lnTo>
                <a:lnTo>
                  <a:pt x="102" y="1"/>
                </a:lnTo>
                <a:lnTo>
                  <a:pt x="107" y="1"/>
                </a:lnTo>
                <a:lnTo>
                  <a:pt x="109" y="1"/>
                </a:lnTo>
                <a:lnTo>
                  <a:pt x="112" y="1"/>
                </a:lnTo>
                <a:lnTo>
                  <a:pt x="118" y="1"/>
                </a:lnTo>
                <a:lnTo>
                  <a:pt x="120" y="1"/>
                </a:lnTo>
                <a:lnTo>
                  <a:pt x="123" y="1"/>
                </a:lnTo>
                <a:lnTo>
                  <a:pt x="125" y="1"/>
                </a:lnTo>
                <a:lnTo>
                  <a:pt x="126" y="1"/>
                </a:lnTo>
                <a:lnTo>
                  <a:pt x="130" y="1"/>
                </a:lnTo>
                <a:lnTo>
                  <a:pt x="133" y="1"/>
                </a:lnTo>
                <a:lnTo>
                  <a:pt x="134" y="1"/>
                </a:lnTo>
                <a:lnTo>
                  <a:pt x="137" y="1"/>
                </a:lnTo>
                <a:lnTo>
                  <a:pt x="142" y="1"/>
                </a:lnTo>
                <a:lnTo>
                  <a:pt x="143" y="1"/>
                </a:lnTo>
                <a:lnTo>
                  <a:pt x="145" y="1"/>
                </a:lnTo>
                <a:lnTo>
                  <a:pt x="146" y="1"/>
                </a:lnTo>
                <a:lnTo>
                  <a:pt x="147" y="1"/>
                </a:lnTo>
                <a:lnTo>
                  <a:pt x="151" y="1"/>
                </a:lnTo>
                <a:lnTo>
                  <a:pt x="153" y="1"/>
                </a:lnTo>
                <a:lnTo>
                  <a:pt x="154" y="1"/>
                </a:lnTo>
                <a:lnTo>
                  <a:pt x="156" y="1"/>
                </a:lnTo>
                <a:lnTo>
                  <a:pt x="161" y="1"/>
                </a:lnTo>
                <a:lnTo>
                  <a:pt x="166" y="1"/>
                </a:lnTo>
                <a:lnTo>
                  <a:pt x="167" y="1"/>
                </a:lnTo>
                <a:lnTo>
                  <a:pt x="170" y="1"/>
                </a:lnTo>
                <a:lnTo>
                  <a:pt x="172" y="1"/>
                </a:lnTo>
                <a:lnTo>
                  <a:pt x="174" y="1"/>
                </a:lnTo>
                <a:lnTo>
                  <a:pt x="180" y="1"/>
                </a:lnTo>
                <a:lnTo>
                  <a:pt x="181" y="1"/>
                </a:lnTo>
                <a:lnTo>
                  <a:pt x="182" y="1"/>
                </a:lnTo>
                <a:lnTo>
                  <a:pt x="183" y="1"/>
                </a:lnTo>
                <a:lnTo>
                  <a:pt x="186" y="1"/>
                </a:lnTo>
                <a:lnTo>
                  <a:pt x="190" y="1"/>
                </a:lnTo>
                <a:lnTo>
                  <a:pt x="191" y="1"/>
                </a:lnTo>
                <a:lnTo>
                  <a:pt x="198" y="3"/>
                </a:lnTo>
                <a:lnTo>
                  <a:pt x="199" y="3"/>
                </a:lnTo>
                <a:lnTo>
                  <a:pt x="206" y="3"/>
                </a:lnTo>
                <a:lnTo>
                  <a:pt x="207" y="3"/>
                </a:lnTo>
                <a:lnTo>
                  <a:pt x="210" y="3"/>
                </a:lnTo>
                <a:lnTo>
                  <a:pt x="211" y="3"/>
                </a:lnTo>
                <a:lnTo>
                  <a:pt x="212" y="3"/>
                </a:lnTo>
                <a:lnTo>
                  <a:pt x="213" y="3"/>
                </a:lnTo>
                <a:lnTo>
                  <a:pt x="221" y="3"/>
                </a:lnTo>
                <a:lnTo>
                  <a:pt x="226" y="3"/>
                </a:lnTo>
                <a:lnTo>
                  <a:pt x="230" y="3"/>
                </a:lnTo>
                <a:lnTo>
                  <a:pt x="233" y="3"/>
                </a:lnTo>
                <a:lnTo>
                  <a:pt x="236" y="3"/>
                </a:lnTo>
                <a:lnTo>
                  <a:pt x="237" y="3"/>
                </a:lnTo>
                <a:lnTo>
                  <a:pt x="238" y="3"/>
                </a:lnTo>
                <a:lnTo>
                  <a:pt x="243" y="3"/>
                </a:lnTo>
                <a:lnTo>
                  <a:pt x="244" y="3"/>
                </a:lnTo>
                <a:lnTo>
                  <a:pt x="253" y="3"/>
                </a:lnTo>
                <a:lnTo>
                  <a:pt x="254" y="3"/>
                </a:lnTo>
                <a:lnTo>
                  <a:pt x="257" y="3"/>
                </a:lnTo>
                <a:lnTo>
                  <a:pt x="258" y="3"/>
                </a:lnTo>
                <a:lnTo>
                  <a:pt x="265" y="3"/>
                </a:lnTo>
                <a:lnTo>
                  <a:pt x="267" y="3"/>
                </a:lnTo>
                <a:lnTo>
                  <a:pt x="268" y="3"/>
                </a:lnTo>
                <a:lnTo>
                  <a:pt x="268" y="4"/>
                </a:lnTo>
                <a:lnTo>
                  <a:pt x="267" y="5"/>
                </a:lnTo>
                <a:lnTo>
                  <a:pt x="267" y="6"/>
                </a:lnTo>
                <a:lnTo>
                  <a:pt x="266" y="6"/>
                </a:lnTo>
                <a:lnTo>
                  <a:pt x="266" y="7"/>
                </a:lnTo>
                <a:lnTo>
                  <a:pt x="265" y="8"/>
                </a:lnTo>
                <a:lnTo>
                  <a:pt x="265" y="9"/>
                </a:lnTo>
                <a:lnTo>
                  <a:pt x="263" y="9"/>
                </a:lnTo>
                <a:lnTo>
                  <a:pt x="263" y="11"/>
                </a:lnTo>
                <a:lnTo>
                  <a:pt x="262" y="9"/>
                </a:lnTo>
                <a:lnTo>
                  <a:pt x="261" y="9"/>
                </a:lnTo>
                <a:lnTo>
                  <a:pt x="260" y="11"/>
                </a:lnTo>
                <a:lnTo>
                  <a:pt x="260" y="12"/>
                </a:lnTo>
                <a:lnTo>
                  <a:pt x="259" y="12"/>
                </a:lnTo>
                <a:lnTo>
                  <a:pt x="259" y="13"/>
                </a:lnTo>
                <a:lnTo>
                  <a:pt x="258" y="13"/>
                </a:lnTo>
                <a:lnTo>
                  <a:pt x="258" y="14"/>
                </a:lnTo>
                <a:lnTo>
                  <a:pt x="259" y="14"/>
                </a:lnTo>
                <a:lnTo>
                  <a:pt x="260" y="15"/>
                </a:lnTo>
                <a:lnTo>
                  <a:pt x="260" y="16"/>
                </a:lnTo>
                <a:lnTo>
                  <a:pt x="260" y="17"/>
                </a:lnTo>
                <a:lnTo>
                  <a:pt x="260" y="19"/>
                </a:lnTo>
                <a:lnTo>
                  <a:pt x="260" y="20"/>
                </a:lnTo>
                <a:lnTo>
                  <a:pt x="261" y="20"/>
                </a:lnTo>
                <a:lnTo>
                  <a:pt x="261" y="19"/>
                </a:lnTo>
                <a:lnTo>
                  <a:pt x="262" y="19"/>
                </a:lnTo>
                <a:lnTo>
                  <a:pt x="263" y="17"/>
                </a:lnTo>
                <a:lnTo>
                  <a:pt x="265" y="17"/>
                </a:lnTo>
                <a:lnTo>
                  <a:pt x="266" y="17"/>
                </a:lnTo>
                <a:lnTo>
                  <a:pt x="266" y="19"/>
                </a:lnTo>
                <a:lnTo>
                  <a:pt x="265" y="20"/>
                </a:lnTo>
                <a:lnTo>
                  <a:pt x="263" y="20"/>
                </a:lnTo>
                <a:lnTo>
                  <a:pt x="263" y="19"/>
                </a:lnTo>
                <a:lnTo>
                  <a:pt x="262" y="20"/>
                </a:lnTo>
                <a:lnTo>
                  <a:pt x="262" y="21"/>
                </a:lnTo>
                <a:lnTo>
                  <a:pt x="263" y="21"/>
                </a:lnTo>
                <a:lnTo>
                  <a:pt x="265" y="22"/>
                </a:lnTo>
                <a:lnTo>
                  <a:pt x="266" y="22"/>
                </a:lnTo>
                <a:lnTo>
                  <a:pt x="266" y="21"/>
                </a:lnTo>
                <a:lnTo>
                  <a:pt x="267" y="21"/>
                </a:lnTo>
                <a:lnTo>
                  <a:pt x="268" y="20"/>
                </a:lnTo>
                <a:lnTo>
                  <a:pt x="269" y="20"/>
                </a:lnTo>
                <a:lnTo>
                  <a:pt x="270" y="21"/>
                </a:lnTo>
                <a:lnTo>
                  <a:pt x="271" y="21"/>
                </a:lnTo>
                <a:lnTo>
                  <a:pt x="273" y="21"/>
                </a:lnTo>
                <a:lnTo>
                  <a:pt x="274" y="21"/>
                </a:lnTo>
                <a:lnTo>
                  <a:pt x="274" y="20"/>
                </a:lnTo>
                <a:lnTo>
                  <a:pt x="275" y="19"/>
                </a:lnTo>
                <a:lnTo>
                  <a:pt x="275" y="17"/>
                </a:lnTo>
                <a:lnTo>
                  <a:pt x="276" y="17"/>
                </a:lnTo>
                <a:lnTo>
                  <a:pt x="276" y="19"/>
                </a:lnTo>
                <a:lnTo>
                  <a:pt x="275" y="20"/>
                </a:lnTo>
                <a:lnTo>
                  <a:pt x="275" y="21"/>
                </a:lnTo>
                <a:lnTo>
                  <a:pt x="274" y="21"/>
                </a:lnTo>
                <a:lnTo>
                  <a:pt x="274" y="22"/>
                </a:lnTo>
                <a:lnTo>
                  <a:pt x="273" y="23"/>
                </a:lnTo>
                <a:lnTo>
                  <a:pt x="271" y="24"/>
                </a:lnTo>
                <a:lnTo>
                  <a:pt x="271" y="25"/>
                </a:lnTo>
                <a:lnTo>
                  <a:pt x="270" y="25"/>
                </a:lnTo>
                <a:lnTo>
                  <a:pt x="270" y="27"/>
                </a:lnTo>
                <a:lnTo>
                  <a:pt x="269" y="27"/>
                </a:lnTo>
                <a:lnTo>
                  <a:pt x="268" y="27"/>
                </a:lnTo>
                <a:lnTo>
                  <a:pt x="267" y="27"/>
                </a:lnTo>
                <a:lnTo>
                  <a:pt x="266" y="27"/>
                </a:lnTo>
                <a:lnTo>
                  <a:pt x="266" y="28"/>
                </a:lnTo>
                <a:lnTo>
                  <a:pt x="267" y="29"/>
                </a:lnTo>
                <a:lnTo>
                  <a:pt x="268" y="30"/>
                </a:lnTo>
                <a:lnTo>
                  <a:pt x="268" y="31"/>
                </a:lnTo>
                <a:lnTo>
                  <a:pt x="269" y="31"/>
                </a:lnTo>
                <a:lnTo>
                  <a:pt x="269" y="32"/>
                </a:lnTo>
                <a:lnTo>
                  <a:pt x="269" y="33"/>
                </a:lnTo>
                <a:lnTo>
                  <a:pt x="269" y="35"/>
                </a:lnTo>
                <a:lnTo>
                  <a:pt x="270" y="35"/>
                </a:lnTo>
                <a:lnTo>
                  <a:pt x="270" y="36"/>
                </a:lnTo>
                <a:lnTo>
                  <a:pt x="271" y="36"/>
                </a:lnTo>
                <a:lnTo>
                  <a:pt x="271" y="37"/>
                </a:lnTo>
                <a:lnTo>
                  <a:pt x="271" y="38"/>
                </a:lnTo>
                <a:lnTo>
                  <a:pt x="271" y="39"/>
                </a:lnTo>
                <a:lnTo>
                  <a:pt x="271" y="40"/>
                </a:lnTo>
                <a:lnTo>
                  <a:pt x="273" y="40"/>
                </a:lnTo>
                <a:lnTo>
                  <a:pt x="274" y="39"/>
                </a:lnTo>
                <a:lnTo>
                  <a:pt x="275" y="40"/>
                </a:lnTo>
                <a:lnTo>
                  <a:pt x="276" y="41"/>
                </a:lnTo>
                <a:lnTo>
                  <a:pt x="276" y="40"/>
                </a:lnTo>
                <a:lnTo>
                  <a:pt x="277" y="40"/>
                </a:lnTo>
                <a:lnTo>
                  <a:pt x="277" y="39"/>
                </a:lnTo>
                <a:lnTo>
                  <a:pt x="278" y="39"/>
                </a:lnTo>
                <a:lnTo>
                  <a:pt x="279" y="39"/>
                </a:lnTo>
                <a:lnTo>
                  <a:pt x="279" y="40"/>
                </a:lnTo>
                <a:lnTo>
                  <a:pt x="281" y="41"/>
                </a:lnTo>
                <a:lnTo>
                  <a:pt x="281" y="43"/>
                </a:lnTo>
                <a:lnTo>
                  <a:pt x="281" y="44"/>
                </a:lnTo>
                <a:lnTo>
                  <a:pt x="279" y="46"/>
                </a:lnTo>
                <a:lnTo>
                  <a:pt x="279" y="47"/>
                </a:lnTo>
                <a:lnTo>
                  <a:pt x="279" y="48"/>
                </a:lnTo>
                <a:lnTo>
                  <a:pt x="282" y="51"/>
                </a:lnTo>
                <a:lnTo>
                  <a:pt x="282" y="52"/>
                </a:lnTo>
                <a:lnTo>
                  <a:pt x="282" y="53"/>
                </a:lnTo>
                <a:lnTo>
                  <a:pt x="283" y="53"/>
                </a:lnTo>
                <a:lnTo>
                  <a:pt x="283" y="54"/>
                </a:lnTo>
                <a:lnTo>
                  <a:pt x="284" y="54"/>
                </a:lnTo>
                <a:lnTo>
                  <a:pt x="284" y="55"/>
                </a:lnTo>
                <a:lnTo>
                  <a:pt x="284" y="56"/>
                </a:lnTo>
                <a:lnTo>
                  <a:pt x="284" y="57"/>
                </a:lnTo>
                <a:lnTo>
                  <a:pt x="284" y="59"/>
                </a:lnTo>
                <a:lnTo>
                  <a:pt x="284" y="60"/>
                </a:lnTo>
                <a:lnTo>
                  <a:pt x="285" y="60"/>
                </a:lnTo>
                <a:lnTo>
                  <a:pt x="286" y="60"/>
                </a:lnTo>
                <a:lnTo>
                  <a:pt x="287" y="60"/>
                </a:lnTo>
                <a:lnTo>
                  <a:pt x="287" y="61"/>
                </a:lnTo>
                <a:lnTo>
                  <a:pt x="289" y="61"/>
                </a:lnTo>
                <a:lnTo>
                  <a:pt x="289" y="62"/>
                </a:lnTo>
                <a:lnTo>
                  <a:pt x="290" y="62"/>
                </a:lnTo>
                <a:lnTo>
                  <a:pt x="290" y="63"/>
                </a:lnTo>
                <a:lnTo>
                  <a:pt x="290" y="64"/>
                </a:lnTo>
                <a:lnTo>
                  <a:pt x="289" y="64"/>
                </a:lnTo>
                <a:lnTo>
                  <a:pt x="289" y="63"/>
                </a:lnTo>
                <a:lnTo>
                  <a:pt x="289" y="62"/>
                </a:lnTo>
                <a:lnTo>
                  <a:pt x="287" y="62"/>
                </a:lnTo>
                <a:lnTo>
                  <a:pt x="286" y="62"/>
                </a:lnTo>
                <a:lnTo>
                  <a:pt x="286" y="63"/>
                </a:lnTo>
                <a:lnTo>
                  <a:pt x="286" y="64"/>
                </a:lnTo>
                <a:lnTo>
                  <a:pt x="286" y="65"/>
                </a:lnTo>
                <a:lnTo>
                  <a:pt x="286" y="67"/>
                </a:lnTo>
                <a:lnTo>
                  <a:pt x="286" y="68"/>
                </a:lnTo>
                <a:lnTo>
                  <a:pt x="285" y="68"/>
                </a:lnTo>
                <a:lnTo>
                  <a:pt x="284" y="68"/>
                </a:lnTo>
                <a:lnTo>
                  <a:pt x="284" y="69"/>
                </a:lnTo>
                <a:lnTo>
                  <a:pt x="286" y="70"/>
                </a:lnTo>
                <a:lnTo>
                  <a:pt x="287" y="70"/>
                </a:lnTo>
                <a:lnTo>
                  <a:pt x="289" y="69"/>
                </a:lnTo>
                <a:lnTo>
                  <a:pt x="290" y="69"/>
                </a:lnTo>
                <a:lnTo>
                  <a:pt x="290" y="70"/>
                </a:lnTo>
                <a:lnTo>
                  <a:pt x="291" y="71"/>
                </a:lnTo>
                <a:lnTo>
                  <a:pt x="292" y="71"/>
                </a:lnTo>
                <a:lnTo>
                  <a:pt x="293" y="71"/>
                </a:lnTo>
                <a:lnTo>
                  <a:pt x="293" y="70"/>
                </a:lnTo>
                <a:lnTo>
                  <a:pt x="293" y="69"/>
                </a:lnTo>
                <a:lnTo>
                  <a:pt x="294" y="69"/>
                </a:lnTo>
                <a:lnTo>
                  <a:pt x="297" y="71"/>
                </a:lnTo>
                <a:lnTo>
                  <a:pt x="298" y="73"/>
                </a:lnTo>
                <a:lnTo>
                  <a:pt x="299" y="75"/>
                </a:lnTo>
                <a:lnTo>
                  <a:pt x="300" y="76"/>
                </a:lnTo>
                <a:lnTo>
                  <a:pt x="300" y="78"/>
                </a:lnTo>
                <a:lnTo>
                  <a:pt x="300" y="79"/>
                </a:lnTo>
                <a:lnTo>
                  <a:pt x="300" y="80"/>
                </a:lnTo>
                <a:lnTo>
                  <a:pt x="299" y="81"/>
                </a:lnTo>
                <a:lnTo>
                  <a:pt x="299" y="84"/>
                </a:lnTo>
                <a:lnTo>
                  <a:pt x="299" y="86"/>
                </a:lnTo>
                <a:lnTo>
                  <a:pt x="299" y="88"/>
                </a:lnTo>
                <a:lnTo>
                  <a:pt x="299" y="89"/>
                </a:lnTo>
                <a:lnTo>
                  <a:pt x="299" y="91"/>
                </a:lnTo>
                <a:lnTo>
                  <a:pt x="299" y="92"/>
                </a:lnTo>
                <a:lnTo>
                  <a:pt x="299" y="93"/>
                </a:lnTo>
                <a:lnTo>
                  <a:pt x="301" y="93"/>
                </a:lnTo>
                <a:lnTo>
                  <a:pt x="303" y="93"/>
                </a:lnTo>
                <a:lnTo>
                  <a:pt x="303" y="94"/>
                </a:lnTo>
                <a:lnTo>
                  <a:pt x="305" y="94"/>
                </a:lnTo>
                <a:lnTo>
                  <a:pt x="305" y="95"/>
                </a:lnTo>
                <a:lnTo>
                  <a:pt x="306" y="96"/>
                </a:lnTo>
                <a:lnTo>
                  <a:pt x="308" y="97"/>
                </a:lnTo>
                <a:lnTo>
                  <a:pt x="310" y="99"/>
                </a:lnTo>
                <a:lnTo>
                  <a:pt x="311" y="99"/>
                </a:lnTo>
                <a:lnTo>
                  <a:pt x="313" y="100"/>
                </a:lnTo>
                <a:lnTo>
                  <a:pt x="313" y="102"/>
                </a:lnTo>
                <a:lnTo>
                  <a:pt x="314" y="105"/>
                </a:lnTo>
                <a:lnTo>
                  <a:pt x="314" y="107"/>
                </a:lnTo>
                <a:lnTo>
                  <a:pt x="315" y="110"/>
                </a:lnTo>
                <a:lnTo>
                  <a:pt x="316" y="111"/>
                </a:lnTo>
                <a:lnTo>
                  <a:pt x="316" y="112"/>
                </a:lnTo>
                <a:lnTo>
                  <a:pt x="316" y="113"/>
                </a:lnTo>
                <a:lnTo>
                  <a:pt x="316" y="115"/>
                </a:lnTo>
                <a:lnTo>
                  <a:pt x="316" y="116"/>
                </a:lnTo>
                <a:lnTo>
                  <a:pt x="316" y="117"/>
                </a:lnTo>
                <a:lnTo>
                  <a:pt x="316" y="118"/>
                </a:lnTo>
                <a:lnTo>
                  <a:pt x="317" y="118"/>
                </a:lnTo>
                <a:lnTo>
                  <a:pt x="318" y="119"/>
                </a:lnTo>
                <a:lnTo>
                  <a:pt x="318" y="120"/>
                </a:lnTo>
                <a:lnTo>
                  <a:pt x="318" y="121"/>
                </a:lnTo>
                <a:lnTo>
                  <a:pt x="317" y="121"/>
                </a:lnTo>
                <a:lnTo>
                  <a:pt x="316" y="123"/>
                </a:lnTo>
                <a:lnTo>
                  <a:pt x="316" y="124"/>
                </a:lnTo>
                <a:lnTo>
                  <a:pt x="316" y="125"/>
                </a:lnTo>
                <a:lnTo>
                  <a:pt x="316" y="126"/>
                </a:lnTo>
                <a:lnTo>
                  <a:pt x="315" y="126"/>
                </a:lnTo>
                <a:lnTo>
                  <a:pt x="314" y="127"/>
                </a:lnTo>
                <a:lnTo>
                  <a:pt x="313" y="127"/>
                </a:lnTo>
                <a:lnTo>
                  <a:pt x="310" y="127"/>
                </a:lnTo>
                <a:lnTo>
                  <a:pt x="309" y="128"/>
                </a:lnTo>
                <a:lnTo>
                  <a:pt x="308" y="128"/>
                </a:lnTo>
                <a:lnTo>
                  <a:pt x="307" y="128"/>
                </a:lnTo>
                <a:lnTo>
                  <a:pt x="306" y="128"/>
                </a:lnTo>
                <a:lnTo>
                  <a:pt x="305" y="128"/>
                </a:lnTo>
                <a:lnTo>
                  <a:pt x="305" y="129"/>
                </a:lnTo>
                <a:lnTo>
                  <a:pt x="305" y="131"/>
                </a:lnTo>
                <a:lnTo>
                  <a:pt x="306" y="131"/>
                </a:lnTo>
                <a:lnTo>
                  <a:pt x="307" y="132"/>
                </a:lnTo>
                <a:lnTo>
                  <a:pt x="308" y="133"/>
                </a:lnTo>
                <a:lnTo>
                  <a:pt x="309" y="134"/>
                </a:lnTo>
                <a:lnTo>
                  <a:pt x="310" y="135"/>
                </a:lnTo>
                <a:lnTo>
                  <a:pt x="311" y="137"/>
                </a:lnTo>
                <a:lnTo>
                  <a:pt x="313" y="137"/>
                </a:lnTo>
                <a:lnTo>
                  <a:pt x="314" y="136"/>
                </a:lnTo>
                <a:lnTo>
                  <a:pt x="315" y="136"/>
                </a:lnTo>
                <a:lnTo>
                  <a:pt x="316" y="136"/>
                </a:lnTo>
                <a:lnTo>
                  <a:pt x="317" y="136"/>
                </a:lnTo>
                <a:lnTo>
                  <a:pt x="318" y="137"/>
                </a:lnTo>
                <a:lnTo>
                  <a:pt x="321" y="140"/>
                </a:lnTo>
                <a:lnTo>
                  <a:pt x="321" y="141"/>
                </a:lnTo>
                <a:lnTo>
                  <a:pt x="321" y="142"/>
                </a:lnTo>
                <a:lnTo>
                  <a:pt x="319" y="142"/>
                </a:lnTo>
                <a:lnTo>
                  <a:pt x="319" y="141"/>
                </a:lnTo>
                <a:lnTo>
                  <a:pt x="318" y="140"/>
                </a:lnTo>
                <a:lnTo>
                  <a:pt x="317" y="140"/>
                </a:lnTo>
                <a:lnTo>
                  <a:pt x="316" y="140"/>
                </a:lnTo>
                <a:lnTo>
                  <a:pt x="315" y="141"/>
                </a:lnTo>
                <a:lnTo>
                  <a:pt x="316" y="143"/>
                </a:lnTo>
                <a:lnTo>
                  <a:pt x="316" y="144"/>
                </a:lnTo>
                <a:lnTo>
                  <a:pt x="316" y="145"/>
                </a:lnTo>
                <a:lnTo>
                  <a:pt x="315" y="145"/>
                </a:lnTo>
                <a:lnTo>
                  <a:pt x="314" y="147"/>
                </a:lnTo>
                <a:lnTo>
                  <a:pt x="313" y="148"/>
                </a:lnTo>
                <a:lnTo>
                  <a:pt x="311" y="149"/>
                </a:lnTo>
                <a:lnTo>
                  <a:pt x="310" y="150"/>
                </a:lnTo>
                <a:lnTo>
                  <a:pt x="309" y="151"/>
                </a:lnTo>
                <a:lnTo>
                  <a:pt x="309" y="152"/>
                </a:lnTo>
                <a:lnTo>
                  <a:pt x="309" y="153"/>
                </a:lnTo>
                <a:lnTo>
                  <a:pt x="308" y="155"/>
                </a:lnTo>
                <a:lnTo>
                  <a:pt x="308" y="156"/>
                </a:lnTo>
                <a:lnTo>
                  <a:pt x="309" y="157"/>
                </a:lnTo>
                <a:lnTo>
                  <a:pt x="310" y="158"/>
                </a:lnTo>
                <a:lnTo>
                  <a:pt x="311" y="159"/>
                </a:lnTo>
                <a:lnTo>
                  <a:pt x="313" y="160"/>
                </a:lnTo>
                <a:lnTo>
                  <a:pt x="313" y="161"/>
                </a:lnTo>
                <a:lnTo>
                  <a:pt x="314" y="163"/>
                </a:lnTo>
                <a:lnTo>
                  <a:pt x="315" y="163"/>
                </a:lnTo>
                <a:lnTo>
                  <a:pt x="318" y="163"/>
                </a:lnTo>
                <a:lnTo>
                  <a:pt x="321" y="163"/>
                </a:lnTo>
                <a:lnTo>
                  <a:pt x="322" y="163"/>
                </a:lnTo>
                <a:lnTo>
                  <a:pt x="323" y="163"/>
                </a:lnTo>
                <a:lnTo>
                  <a:pt x="324" y="163"/>
                </a:lnTo>
                <a:lnTo>
                  <a:pt x="325" y="163"/>
                </a:lnTo>
                <a:lnTo>
                  <a:pt x="325" y="161"/>
                </a:lnTo>
                <a:lnTo>
                  <a:pt x="326" y="161"/>
                </a:lnTo>
                <a:lnTo>
                  <a:pt x="327" y="161"/>
                </a:lnTo>
                <a:lnTo>
                  <a:pt x="329" y="161"/>
                </a:lnTo>
                <a:lnTo>
                  <a:pt x="330" y="163"/>
                </a:lnTo>
                <a:lnTo>
                  <a:pt x="330" y="164"/>
                </a:lnTo>
                <a:lnTo>
                  <a:pt x="330" y="165"/>
                </a:lnTo>
                <a:lnTo>
                  <a:pt x="330" y="166"/>
                </a:lnTo>
                <a:lnTo>
                  <a:pt x="330" y="167"/>
                </a:lnTo>
                <a:lnTo>
                  <a:pt x="331" y="168"/>
                </a:lnTo>
                <a:lnTo>
                  <a:pt x="331" y="169"/>
                </a:lnTo>
                <a:lnTo>
                  <a:pt x="331" y="171"/>
                </a:lnTo>
                <a:lnTo>
                  <a:pt x="330" y="172"/>
                </a:lnTo>
                <a:lnTo>
                  <a:pt x="330" y="173"/>
                </a:lnTo>
                <a:lnTo>
                  <a:pt x="329" y="173"/>
                </a:lnTo>
                <a:lnTo>
                  <a:pt x="329" y="174"/>
                </a:lnTo>
                <a:lnTo>
                  <a:pt x="329" y="175"/>
                </a:lnTo>
                <a:lnTo>
                  <a:pt x="327" y="175"/>
                </a:lnTo>
                <a:lnTo>
                  <a:pt x="326" y="176"/>
                </a:lnTo>
                <a:lnTo>
                  <a:pt x="325" y="176"/>
                </a:lnTo>
                <a:lnTo>
                  <a:pt x="325" y="175"/>
                </a:lnTo>
                <a:lnTo>
                  <a:pt x="324" y="175"/>
                </a:lnTo>
                <a:lnTo>
                  <a:pt x="324" y="174"/>
                </a:lnTo>
                <a:lnTo>
                  <a:pt x="324" y="173"/>
                </a:lnTo>
                <a:lnTo>
                  <a:pt x="324" y="172"/>
                </a:lnTo>
                <a:lnTo>
                  <a:pt x="323" y="172"/>
                </a:lnTo>
                <a:lnTo>
                  <a:pt x="322" y="172"/>
                </a:lnTo>
                <a:lnTo>
                  <a:pt x="322" y="173"/>
                </a:lnTo>
                <a:lnTo>
                  <a:pt x="322" y="174"/>
                </a:lnTo>
                <a:lnTo>
                  <a:pt x="321" y="174"/>
                </a:lnTo>
                <a:lnTo>
                  <a:pt x="321" y="175"/>
                </a:lnTo>
                <a:lnTo>
                  <a:pt x="319" y="175"/>
                </a:lnTo>
                <a:lnTo>
                  <a:pt x="319" y="176"/>
                </a:lnTo>
                <a:lnTo>
                  <a:pt x="319" y="177"/>
                </a:lnTo>
                <a:lnTo>
                  <a:pt x="321" y="177"/>
                </a:lnTo>
                <a:lnTo>
                  <a:pt x="321" y="179"/>
                </a:lnTo>
                <a:lnTo>
                  <a:pt x="322" y="179"/>
                </a:lnTo>
                <a:lnTo>
                  <a:pt x="322" y="180"/>
                </a:lnTo>
                <a:lnTo>
                  <a:pt x="322" y="181"/>
                </a:lnTo>
                <a:lnTo>
                  <a:pt x="323" y="182"/>
                </a:lnTo>
                <a:lnTo>
                  <a:pt x="324" y="183"/>
                </a:lnTo>
                <a:lnTo>
                  <a:pt x="324" y="184"/>
                </a:lnTo>
                <a:lnTo>
                  <a:pt x="323" y="184"/>
                </a:lnTo>
                <a:lnTo>
                  <a:pt x="323" y="185"/>
                </a:lnTo>
                <a:lnTo>
                  <a:pt x="322" y="185"/>
                </a:lnTo>
                <a:lnTo>
                  <a:pt x="321" y="185"/>
                </a:lnTo>
                <a:lnTo>
                  <a:pt x="321" y="184"/>
                </a:lnTo>
                <a:lnTo>
                  <a:pt x="318" y="183"/>
                </a:lnTo>
                <a:lnTo>
                  <a:pt x="317" y="184"/>
                </a:lnTo>
                <a:lnTo>
                  <a:pt x="316" y="184"/>
                </a:lnTo>
                <a:lnTo>
                  <a:pt x="315" y="185"/>
                </a:lnTo>
                <a:lnTo>
                  <a:pt x="314" y="187"/>
                </a:lnTo>
                <a:lnTo>
                  <a:pt x="313" y="188"/>
                </a:lnTo>
                <a:lnTo>
                  <a:pt x="311" y="189"/>
                </a:lnTo>
                <a:lnTo>
                  <a:pt x="310" y="189"/>
                </a:lnTo>
                <a:lnTo>
                  <a:pt x="307" y="189"/>
                </a:lnTo>
                <a:lnTo>
                  <a:pt x="305" y="189"/>
                </a:lnTo>
                <a:lnTo>
                  <a:pt x="303" y="190"/>
                </a:lnTo>
                <a:lnTo>
                  <a:pt x="302" y="190"/>
                </a:lnTo>
                <a:lnTo>
                  <a:pt x="301" y="190"/>
                </a:lnTo>
                <a:lnTo>
                  <a:pt x="300" y="192"/>
                </a:lnTo>
                <a:lnTo>
                  <a:pt x="299" y="192"/>
                </a:lnTo>
                <a:lnTo>
                  <a:pt x="298" y="193"/>
                </a:lnTo>
                <a:lnTo>
                  <a:pt x="297" y="193"/>
                </a:lnTo>
                <a:lnTo>
                  <a:pt x="294" y="195"/>
                </a:lnTo>
                <a:lnTo>
                  <a:pt x="292" y="197"/>
                </a:lnTo>
                <a:lnTo>
                  <a:pt x="291" y="198"/>
                </a:lnTo>
                <a:lnTo>
                  <a:pt x="290" y="198"/>
                </a:lnTo>
                <a:lnTo>
                  <a:pt x="289" y="199"/>
                </a:lnTo>
                <a:lnTo>
                  <a:pt x="286" y="199"/>
                </a:lnTo>
                <a:lnTo>
                  <a:pt x="285" y="199"/>
                </a:lnTo>
                <a:lnTo>
                  <a:pt x="285" y="200"/>
                </a:lnTo>
                <a:lnTo>
                  <a:pt x="283" y="200"/>
                </a:lnTo>
                <a:lnTo>
                  <a:pt x="281" y="201"/>
                </a:lnTo>
                <a:lnTo>
                  <a:pt x="279" y="201"/>
                </a:lnTo>
                <a:lnTo>
                  <a:pt x="277" y="201"/>
                </a:lnTo>
                <a:lnTo>
                  <a:pt x="275" y="201"/>
                </a:lnTo>
                <a:lnTo>
                  <a:pt x="274" y="201"/>
                </a:lnTo>
                <a:lnTo>
                  <a:pt x="273" y="203"/>
                </a:lnTo>
                <a:lnTo>
                  <a:pt x="271" y="203"/>
                </a:lnTo>
                <a:lnTo>
                  <a:pt x="269" y="203"/>
                </a:lnTo>
                <a:lnTo>
                  <a:pt x="268" y="203"/>
                </a:lnTo>
                <a:lnTo>
                  <a:pt x="267" y="203"/>
                </a:lnTo>
                <a:lnTo>
                  <a:pt x="265" y="204"/>
                </a:lnTo>
                <a:lnTo>
                  <a:pt x="263" y="204"/>
                </a:lnTo>
                <a:lnTo>
                  <a:pt x="263" y="205"/>
                </a:lnTo>
                <a:lnTo>
                  <a:pt x="262" y="205"/>
                </a:lnTo>
                <a:lnTo>
                  <a:pt x="261" y="205"/>
                </a:lnTo>
                <a:lnTo>
                  <a:pt x="260" y="206"/>
                </a:lnTo>
                <a:lnTo>
                  <a:pt x="259" y="206"/>
                </a:lnTo>
                <a:lnTo>
                  <a:pt x="258" y="207"/>
                </a:lnTo>
                <a:lnTo>
                  <a:pt x="257" y="208"/>
                </a:lnTo>
                <a:lnTo>
                  <a:pt x="255" y="208"/>
                </a:lnTo>
                <a:lnTo>
                  <a:pt x="255" y="209"/>
                </a:lnTo>
                <a:lnTo>
                  <a:pt x="254" y="209"/>
                </a:lnTo>
                <a:lnTo>
                  <a:pt x="253" y="211"/>
                </a:lnTo>
                <a:lnTo>
                  <a:pt x="252" y="213"/>
                </a:lnTo>
                <a:lnTo>
                  <a:pt x="251" y="215"/>
                </a:lnTo>
                <a:lnTo>
                  <a:pt x="250" y="214"/>
                </a:lnTo>
                <a:lnTo>
                  <a:pt x="249" y="215"/>
                </a:lnTo>
                <a:lnTo>
                  <a:pt x="249" y="214"/>
                </a:lnTo>
                <a:lnTo>
                  <a:pt x="246" y="214"/>
                </a:lnTo>
                <a:lnTo>
                  <a:pt x="244" y="214"/>
                </a:lnTo>
                <a:lnTo>
                  <a:pt x="242" y="216"/>
                </a:lnTo>
                <a:lnTo>
                  <a:pt x="241" y="217"/>
                </a:lnTo>
                <a:lnTo>
                  <a:pt x="238" y="217"/>
                </a:lnTo>
                <a:lnTo>
                  <a:pt x="233" y="217"/>
                </a:lnTo>
                <a:lnTo>
                  <a:pt x="231" y="217"/>
                </a:lnTo>
                <a:lnTo>
                  <a:pt x="227" y="217"/>
                </a:lnTo>
                <a:lnTo>
                  <a:pt x="225" y="217"/>
                </a:lnTo>
                <a:lnTo>
                  <a:pt x="214" y="217"/>
                </a:lnTo>
                <a:lnTo>
                  <a:pt x="202" y="216"/>
                </a:lnTo>
                <a:lnTo>
                  <a:pt x="199" y="216"/>
                </a:lnTo>
                <a:lnTo>
                  <a:pt x="198" y="216"/>
                </a:lnTo>
                <a:lnTo>
                  <a:pt x="193" y="216"/>
                </a:lnTo>
                <a:lnTo>
                  <a:pt x="190" y="216"/>
                </a:lnTo>
                <a:lnTo>
                  <a:pt x="188" y="216"/>
                </a:lnTo>
                <a:lnTo>
                  <a:pt x="188" y="217"/>
                </a:lnTo>
                <a:lnTo>
                  <a:pt x="188" y="222"/>
                </a:lnTo>
                <a:lnTo>
                  <a:pt x="188" y="223"/>
                </a:lnTo>
                <a:lnTo>
                  <a:pt x="188" y="225"/>
                </a:lnTo>
                <a:lnTo>
                  <a:pt x="187" y="225"/>
                </a:lnTo>
                <a:lnTo>
                  <a:pt x="185" y="225"/>
                </a:lnTo>
                <a:lnTo>
                  <a:pt x="179" y="225"/>
                </a:lnTo>
                <a:lnTo>
                  <a:pt x="178" y="225"/>
                </a:lnTo>
                <a:lnTo>
                  <a:pt x="177" y="225"/>
                </a:lnTo>
                <a:lnTo>
                  <a:pt x="175" y="225"/>
                </a:lnTo>
                <a:lnTo>
                  <a:pt x="173" y="225"/>
                </a:lnTo>
                <a:lnTo>
                  <a:pt x="172" y="225"/>
                </a:lnTo>
                <a:lnTo>
                  <a:pt x="170" y="225"/>
                </a:lnTo>
                <a:lnTo>
                  <a:pt x="170" y="216"/>
                </a:lnTo>
                <a:lnTo>
                  <a:pt x="167" y="216"/>
                </a:lnTo>
                <a:lnTo>
                  <a:pt x="157" y="216"/>
                </a:lnTo>
                <a:lnTo>
                  <a:pt x="153" y="216"/>
                </a:lnTo>
                <a:lnTo>
                  <a:pt x="153" y="217"/>
                </a:lnTo>
                <a:lnTo>
                  <a:pt x="150" y="217"/>
                </a:lnTo>
                <a:lnTo>
                  <a:pt x="149" y="217"/>
                </a:lnTo>
                <a:lnTo>
                  <a:pt x="143" y="217"/>
                </a:lnTo>
                <a:lnTo>
                  <a:pt x="139" y="217"/>
                </a:lnTo>
                <a:lnTo>
                  <a:pt x="135" y="217"/>
                </a:lnTo>
                <a:lnTo>
                  <a:pt x="134" y="217"/>
                </a:lnTo>
                <a:lnTo>
                  <a:pt x="132" y="217"/>
                </a:lnTo>
                <a:lnTo>
                  <a:pt x="130" y="217"/>
                </a:lnTo>
                <a:lnTo>
                  <a:pt x="126" y="217"/>
                </a:lnTo>
                <a:lnTo>
                  <a:pt x="125" y="217"/>
                </a:lnTo>
                <a:lnTo>
                  <a:pt x="124" y="217"/>
                </a:lnTo>
                <a:lnTo>
                  <a:pt x="117" y="217"/>
                </a:lnTo>
                <a:lnTo>
                  <a:pt x="115" y="217"/>
                </a:lnTo>
                <a:lnTo>
                  <a:pt x="111" y="217"/>
                </a:lnTo>
                <a:lnTo>
                  <a:pt x="106" y="217"/>
                </a:lnTo>
                <a:lnTo>
                  <a:pt x="103" y="217"/>
                </a:lnTo>
                <a:lnTo>
                  <a:pt x="99" y="217"/>
                </a:lnTo>
                <a:lnTo>
                  <a:pt x="93" y="217"/>
                </a:lnTo>
                <a:lnTo>
                  <a:pt x="92" y="217"/>
                </a:lnTo>
                <a:lnTo>
                  <a:pt x="88" y="217"/>
                </a:lnTo>
                <a:lnTo>
                  <a:pt x="83" y="217"/>
                </a:lnTo>
                <a:lnTo>
                  <a:pt x="80" y="217"/>
                </a:lnTo>
                <a:lnTo>
                  <a:pt x="75" y="217"/>
                </a:lnTo>
                <a:lnTo>
                  <a:pt x="70" y="217"/>
                </a:lnTo>
                <a:lnTo>
                  <a:pt x="66" y="217"/>
                </a:lnTo>
                <a:lnTo>
                  <a:pt x="64" y="217"/>
                </a:lnTo>
                <a:lnTo>
                  <a:pt x="62" y="217"/>
                </a:lnTo>
                <a:lnTo>
                  <a:pt x="61" y="217"/>
                </a:lnTo>
                <a:lnTo>
                  <a:pt x="59" y="217"/>
                </a:lnTo>
                <a:lnTo>
                  <a:pt x="55" y="217"/>
                </a:lnTo>
                <a:lnTo>
                  <a:pt x="54" y="217"/>
                </a:lnTo>
                <a:lnTo>
                  <a:pt x="52" y="217"/>
                </a:lnTo>
                <a:lnTo>
                  <a:pt x="47" y="217"/>
                </a:lnTo>
                <a:lnTo>
                  <a:pt x="45" y="217"/>
                </a:lnTo>
                <a:lnTo>
                  <a:pt x="44" y="217"/>
                </a:lnTo>
                <a:lnTo>
                  <a:pt x="40" y="217"/>
                </a:lnTo>
                <a:lnTo>
                  <a:pt x="39" y="217"/>
                </a:lnTo>
                <a:lnTo>
                  <a:pt x="34" y="216"/>
                </a:lnTo>
                <a:lnTo>
                  <a:pt x="31" y="216"/>
                </a:lnTo>
                <a:lnTo>
                  <a:pt x="30" y="216"/>
                </a:lnTo>
                <a:lnTo>
                  <a:pt x="26" y="216"/>
                </a:lnTo>
                <a:lnTo>
                  <a:pt x="24" y="216"/>
                </a:lnTo>
                <a:lnTo>
                  <a:pt x="18" y="216"/>
                </a:lnTo>
                <a:lnTo>
                  <a:pt x="16" y="216"/>
                </a:lnTo>
                <a:lnTo>
                  <a:pt x="14" y="216"/>
                </a:lnTo>
                <a:lnTo>
                  <a:pt x="13" y="216"/>
                </a:lnTo>
                <a:lnTo>
                  <a:pt x="10" y="216"/>
                </a:lnTo>
                <a:lnTo>
                  <a:pt x="8" y="216"/>
                </a:lnTo>
                <a:lnTo>
                  <a:pt x="7" y="216"/>
                </a:lnTo>
                <a:lnTo>
                  <a:pt x="4" y="216"/>
                </a:lnTo>
                <a:lnTo>
                  <a:pt x="0" y="216"/>
                </a:lnTo>
                <a:lnTo>
                  <a:pt x="0" y="200"/>
                </a:lnTo>
                <a:lnTo>
                  <a:pt x="0" y="198"/>
                </a:lnTo>
                <a:lnTo>
                  <a:pt x="0" y="189"/>
                </a:lnTo>
                <a:lnTo>
                  <a:pt x="0" y="184"/>
                </a:lnTo>
                <a:lnTo>
                  <a:pt x="0" y="181"/>
                </a:lnTo>
                <a:lnTo>
                  <a:pt x="0" y="176"/>
                </a:lnTo>
                <a:lnTo>
                  <a:pt x="0" y="174"/>
                </a:lnTo>
                <a:lnTo>
                  <a:pt x="0" y="171"/>
                </a:lnTo>
                <a:lnTo>
                  <a:pt x="0" y="166"/>
                </a:lnTo>
                <a:lnTo>
                  <a:pt x="0" y="163"/>
                </a:lnTo>
                <a:lnTo>
                  <a:pt x="0" y="158"/>
                </a:lnTo>
                <a:lnTo>
                  <a:pt x="2" y="156"/>
                </a:lnTo>
                <a:lnTo>
                  <a:pt x="2" y="152"/>
                </a:lnTo>
                <a:lnTo>
                  <a:pt x="2" y="150"/>
                </a:lnTo>
                <a:lnTo>
                  <a:pt x="2" y="144"/>
                </a:lnTo>
                <a:lnTo>
                  <a:pt x="2" y="140"/>
                </a:lnTo>
                <a:lnTo>
                  <a:pt x="3" y="137"/>
                </a:lnTo>
                <a:lnTo>
                  <a:pt x="3" y="135"/>
                </a:lnTo>
                <a:lnTo>
                  <a:pt x="5" y="134"/>
                </a:lnTo>
                <a:lnTo>
                  <a:pt x="12" y="127"/>
                </a:lnTo>
                <a:lnTo>
                  <a:pt x="12" y="126"/>
                </a:lnTo>
                <a:lnTo>
                  <a:pt x="12" y="119"/>
                </a:lnTo>
                <a:lnTo>
                  <a:pt x="12" y="117"/>
                </a:lnTo>
                <a:lnTo>
                  <a:pt x="12" y="110"/>
                </a:lnTo>
                <a:lnTo>
                  <a:pt x="12" y="108"/>
                </a:lnTo>
                <a:lnTo>
                  <a:pt x="12" y="104"/>
                </a:lnTo>
                <a:lnTo>
                  <a:pt x="12" y="100"/>
                </a:lnTo>
                <a:lnTo>
                  <a:pt x="12" y="99"/>
                </a:lnTo>
                <a:lnTo>
                  <a:pt x="12" y="93"/>
                </a:lnTo>
                <a:lnTo>
                  <a:pt x="12" y="92"/>
                </a:lnTo>
                <a:lnTo>
                  <a:pt x="12" y="89"/>
                </a:lnTo>
                <a:lnTo>
                  <a:pt x="12" y="79"/>
                </a:lnTo>
                <a:lnTo>
                  <a:pt x="12" y="77"/>
                </a:lnTo>
                <a:lnTo>
                  <a:pt x="12" y="72"/>
                </a:lnTo>
                <a:lnTo>
                  <a:pt x="12" y="69"/>
                </a:lnTo>
                <a:lnTo>
                  <a:pt x="12" y="65"/>
                </a:lnTo>
                <a:lnTo>
                  <a:pt x="13" y="56"/>
                </a:lnTo>
                <a:lnTo>
                  <a:pt x="13" y="53"/>
                </a:lnTo>
                <a:lnTo>
                  <a:pt x="13" y="51"/>
                </a:lnTo>
                <a:lnTo>
                  <a:pt x="13" y="49"/>
                </a:lnTo>
                <a:lnTo>
                  <a:pt x="13" y="48"/>
                </a:lnTo>
                <a:lnTo>
                  <a:pt x="13" y="45"/>
                </a:lnTo>
                <a:lnTo>
                  <a:pt x="13" y="36"/>
                </a:lnTo>
                <a:lnTo>
                  <a:pt x="13" y="33"/>
                </a:lnTo>
                <a:lnTo>
                  <a:pt x="13" y="31"/>
                </a:lnTo>
                <a:lnTo>
                  <a:pt x="13" y="28"/>
                </a:lnTo>
                <a:lnTo>
                  <a:pt x="13" y="21"/>
                </a:lnTo>
                <a:lnTo>
                  <a:pt x="12" y="20"/>
                </a:lnTo>
                <a:lnTo>
                  <a:pt x="12" y="17"/>
                </a:lnTo>
                <a:lnTo>
                  <a:pt x="12" y="15"/>
                </a:lnTo>
                <a:lnTo>
                  <a:pt x="12" y="14"/>
                </a:lnTo>
                <a:lnTo>
                  <a:pt x="12" y="11"/>
                </a:lnTo>
                <a:lnTo>
                  <a:pt x="12" y="1"/>
                </a:lnTo>
                <a:lnTo>
                  <a:pt x="15" y="1"/>
                </a:lnTo>
                <a:lnTo>
                  <a:pt x="19" y="1"/>
                </a:lnTo>
                <a:lnTo>
                  <a:pt x="24" y="1"/>
                </a:lnTo>
                <a:lnTo>
                  <a:pt x="29" y="1"/>
                </a:lnTo>
                <a:lnTo>
                  <a:pt x="31" y="1"/>
                </a:lnTo>
                <a:lnTo>
                  <a:pt x="34" y="1"/>
                </a:lnTo>
                <a:lnTo>
                  <a:pt x="37" y="1"/>
                </a:lnTo>
                <a:lnTo>
                  <a:pt x="42" y="1"/>
                </a:lnTo>
                <a:lnTo>
                  <a:pt x="43" y="1"/>
                </a:lnTo>
                <a:lnTo>
                  <a:pt x="45" y="1"/>
                </a:lnTo>
                <a:lnTo>
                  <a:pt x="45" y="0"/>
                </a:lnTo>
                <a:lnTo>
                  <a:pt x="48" y="0"/>
                </a:lnTo>
                <a:lnTo>
                  <a:pt x="51" y="0"/>
                </a:lnTo>
                <a:lnTo>
                  <a:pt x="53" y="0"/>
                </a:lnTo>
                <a:lnTo>
                  <a:pt x="56" y="0"/>
                </a:lnTo>
                <a:lnTo>
                  <a:pt x="60" y="1"/>
                </a:lnTo>
                <a:lnTo>
                  <a:pt x="61" y="1"/>
                </a:lnTo>
                <a:lnTo>
                  <a:pt x="62" y="1"/>
                </a:lnTo>
                <a:lnTo>
                  <a:pt x="63" y="1"/>
                </a:lnTo>
                <a:lnTo>
                  <a:pt x="64" y="1"/>
                </a:lnTo>
                <a:lnTo>
                  <a:pt x="66" y="1"/>
                </a:lnTo>
                <a:lnTo>
                  <a:pt x="67" y="1"/>
                </a:lnTo>
                <a:lnTo>
                  <a:pt x="68" y="1"/>
                </a:lnTo>
                <a:lnTo>
                  <a:pt x="70" y="1"/>
                </a:lnTo>
                <a:lnTo>
                  <a:pt x="72" y="1"/>
                </a:lnTo>
                <a:lnTo>
                  <a:pt x="75" y="1"/>
                </a:lnTo>
                <a:lnTo>
                  <a:pt x="76" y="1"/>
                </a:lnTo>
                <a:lnTo>
                  <a:pt x="77" y="1"/>
                </a:lnTo>
                <a:lnTo>
                  <a:pt x="78" y="1"/>
                </a:lnTo>
                <a:lnTo>
                  <a:pt x="79" y="1"/>
                </a:lnTo>
                <a:close/>
              </a:path>
            </a:pathLst>
          </a:custGeom>
          <a:solidFill>
            <a:srgbClr val="FFFF00"/>
          </a:solidFill>
          <a:ln w="3175">
            <a:solidFill>
              <a:schemeClr val="tx1">
                <a:lumMod val="95000"/>
                <a:lumOff val="5000"/>
              </a:schemeClr>
            </a:solidFill>
            <a:prstDash val="solid"/>
            <a:round/>
            <a:headEnd/>
            <a:tailEnd/>
          </a:ln>
        </p:spPr>
        <p:txBody>
          <a:bodyPr/>
          <a:lstStyle/>
          <a:p>
            <a:endParaRPr lang="en-US" dirty="0"/>
          </a:p>
        </p:txBody>
      </p:sp>
      <p:sp>
        <p:nvSpPr>
          <p:cNvPr id="177" name="Freeform 178"/>
          <p:cNvSpPr>
            <a:spLocks/>
          </p:cNvSpPr>
          <p:nvPr/>
        </p:nvSpPr>
        <p:spPr bwMode="auto">
          <a:xfrm>
            <a:off x="3905870" y="4619663"/>
            <a:ext cx="674556" cy="497011"/>
          </a:xfrm>
          <a:custGeom>
            <a:avLst/>
            <a:gdLst>
              <a:gd name="T0" fmla="*/ 17 w 260"/>
              <a:gd name="T1" fmla="*/ 10 h 226"/>
              <a:gd name="T2" fmla="*/ 35 w 260"/>
              <a:gd name="T3" fmla="*/ 10 h 226"/>
              <a:gd name="T4" fmla="*/ 48 w 260"/>
              <a:gd name="T5" fmla="*/ 11 h 226"/>
              <a:gd name="T6" fmla="*/ 62 w 260"/>
              <a:gd name="T7" fmla="*/ 11 h 226"/>
              <a:gd name="T8" fmla="*/ 67 w 260"/>
              <a:gd name="T9" fmla="*/ 11 h 226"/>
              <a:gd name="T10" fmla="*/ 81 w 260"/>
              <a:gd name="T11" fmla="*/ 11 h 226"/>
              <a:gd name="T12" fmla="*/ 100 w 260"/>
              <a:gd name="T13" fmla="*/ 11 h 226"/>
              <a:gd name="T14" fmla="*/ 116 w 260"/>
              <a:gd name="T15" fmla="*/ 11 h 226"/>
              <a:gd name="T16" fmla="*/ 133 w 260"/>
              <a:gd name="T17" fmla="*/ 11 h 226"/>
              <a:gd name="T18" fmla="*/ 150 w 260"/>
              <a:gd name="T19" fmla="*/ 11 h 226"/>
              <a:gd name="T20" fmla="*/ 158 w 260"/>
              <a:gd name="T21" fmla="*/ 10 h 226"/>
              <a:gd name="T22" fmla="*/ 174 w 260"/>
              <a:gd name="T23" fmla="*/ 19 h 226"/>
              <a:gd name="T24" fmla="*/ 186 w 260"/>
              <a:gd name="T25" fmla="*/ 19 h 226"/>
              <a:gd name="T26" fmla="*/ 189 w 260"/>
              <a:gd name="T27" fmla="*/ 11 h 226"/>
              <a:gd name="T28" fmla="*/ 191 w 260"/>
              <a:gd name="T29" fmla="*/ 10 h 226"/>
              <a:gd name="T30" fmla="*/ 215 w 260"/>
              <a:gd name="T31" fmla="*/ 11 h 226"/>
              <a:gd name="T32" fmla="*/ 239 w 260"/>
              <a:gd name="T33" fmla="*/ 11 h 226"/>
              <a:gd name="T34" fmla="*/ 247 w 260"/>
              <a:gd name="T35" fmla="*/ 8 h 226"/>
              <a:gd name="T36" fmla="*/ 254 w 260"/>
              <a:gd name="T37" fmla="*/ 5 h 226"/>
              <a:gd name="T38" fmla="*/ 258 w 260"/>
              <a:gd name="T39" fmla="*/ 2 h 226"/>
              <a:gd name="T40" fmla="*/ 260 w 260"/>
              <a:gd name="T41" fmla="*/ 6 h 226"/>
              <a:gd name="T42" fmla="*/ 260 w 260"/>
              <a:gd name="T43" fmla="*/ 42 h 226"/>
              <a:gd name="T44" fmla="*/ 260 w 260"/>
              <a:gd name="T45" fmla="*/ 57 h 226"/>
              <a:gd name="T46" fmla="*/ 260 w 260"/>
              <a:gd name="T47" fmla="*/ 82 h 226"/>
              <a:gd name="T48" fmla="*/ 260 w 260"/>
              <a:gd name="T49" fmla="*/ 101 h 226"/>
              <a:gd name="T50" fmla="*/ 260 w 260"/>
              <a:gd name="T51" fmla="*/ 112 h 226"/>
              <a:gd name="T52" fmla="*/ 260 w 260"/>
              <a:gd name="T53" fmla="*/ 136 h 226"/>
              <a:gd name="T54" fmla="*/ 259 w 260"/>
              <a:gd name="T55" fmla="*/ 157 h 226"/>
              <a:gd name="T56" fmla="*/ 259 w 260"/>
              <a:gd name="T57" fmla="*/ 183 h 226"/>
              <a:gd name="T58" fmla="*/ 259 w 260"/>
              <a:gd name="T59" fmla="*/ 206 h 226"/>
              <a:gd name="T60" fmla="*/ 259 w 260"/>
              <a:gd name="T61" fmla="*/ 217 h 226"/>
              <a:gd name="T62" fmla="*/ 251 w 260"/>
              <a:gd name="T63" fmla="*/ 226 h 226"/>
              <a:gd name="T64" fmla="*/ 227 w 260"/>
              <a:gd name="T65" fmla="*/ 226 h 226"/>
              <a:gd name="T66" fmla="*/ 206 w 260"/>
              <a:gd name="T67" fmla="*/ 226 h 226"/>
              <a:gd name="T68" fmla="*/ 197 w 260"/>
              <a:gd name="T69" fmla="*/ 226 h 226"/>
              <a:gd name="T70" fmla="*/ 172 w 260"/>
              <a:gd name="T71" fmla="*/ 226 h 226"/>
              <a:gd name="T72" fmla="*/ 155 w 260"/>
              <a:gd name="T73" fmla="*/ 226 h 226"/>
              <a:gd name="T74" fmla="*/ 146 w 260"/>
              <a:gd name="T75" fmla="*/ 226 h 226"/>
              <a:gd name="T76" fmla="*/ 136 w 260"/>
              <a:gd name="T77" fmla="*/ 226 h 226"/>
              <a:gd name="T78" fmla="*/ 120 w 260"/>
              <a:gd name="T79" fmla="*/ 226 h 226"/>
              <a:gd name="T80" fmla="*/ 107 w 260"/>
              <a:gd name="T81" fmla="*/ 225 h 226"/>
              <a:gd name="T82" fmla="*/ 88 w 260"/>
              <a:gd name="T83" fmla="*/ 225 h 226"/>
              <a:gd name="T84" fmla="*/ 69 w 260"/>
              <a:gd name="T85" fmla="*/ 225 h 226"/>
              <a:gd name="T86" fmla="*/ 54 w 260"/>
              <a:gd name="T87" fmla="*/ 225 h 226"/>
              <a:gd name="T88" fmla="*/ 54 w 260"/>
              <a:gd name="T89" fmla="*/ 215 h 226"/>
              <a:gd name="T90" fmla="*/ 54 w 260"/>
              <a:gd name="T91" fmla="*/ 199 h 226"/>
              <a:gd name="T92" fmla="*/ 54 w 260"/>
              <a:gd name="T93" fmla="*/ 190 h 226"/>
              <a:gd name="T94" fmla="*/ 54 w 260"/>
              <a:gd name="T95" fmla="*/ 171 h 226"/>
              <a:gd name="T96" fmla="*/ 54 w 260"/>
              <a:gd name="T97" fmla="*/ 158 h 226"/>
              <a:gd name="T98" fmla="*/ 55 w 260"/>
              <a:gd name="T99" fmla="*/ 133 h 226"/>
              <a:gd name="T100" fmla="*/ 55 w 260"/>
              <a:gd name="T101" fmla="*/ 107 h 226"/>
              <a:gd name="T102" fmla="*/ 55 w 260"/>
              <a:gd name="T103" fmla="*/ 90 h 226"/>
              <a:gd name="T104" fmla="*/ 55 w 260"/>
              <a:gd name="T105" fmla="*/ 85 h 226"/>
              <a:gd name="T106" fmla="*/ 33 w 260"/>
              <a:gd name="T107" fmla="*/ 64 h 226"/>
              <a:gd name="T108" fmla="*/ 14 w 260"/>
              <a:gd name="T109" fmla="*/ 64 h 226"/>
              <a:gd name="T110" fmla="*/ 0 w 260"/>
              <a:gd name="T111" fmla="*/ 64 h 226"/>
              <a:gd name="T112" fmla="*/ 0 w 260"/>
              <a:gd name="T113" fmla="*/ 63 h 226"/>
              <a:gd name="T114" fmla="*/ 0 w 260"/>
              <a:gd name="T115" fmla="*/ 46 h 226"/>
              <a:gd name="T116" fmla="*/ 0 w 260"/>
              <a:gd name="T117" fmla="*/ 29 h 226"/>
              <a:gd name="T118" fmla="*/ 5 w 260"/>
              <a:gd name="T119" fmla="*/ 10 h 22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60" h="226">
                <a:moveTo>
                  <a:pt x="9" y="10"/>
                </a:moveTo>
                <a:lnTo>
                  <a:pt x="9" y="10"/>
                </a:lnTo>
                <a:lnTo>
                  <a:pt x="11" y="10"/>
                </a:lnTo>
                <a:lnTo>
                  <a:pt x="14" y="10"/>
                </a:lnTo>
                <a:lnTo>
                  <a:pt x="15" y="10"/>
                </a:lnTo>
                <a:lnTo>
                  <a:pt x="17" y="10"/>
                </a:lnTo>
                <a:lnTo>
                  <a:pt x="19" y="10"/>
                </a:lnTo>
                <a:lnTo>
                  <a:pt x="25" y="10"/>
                </a:lnTo>
                <a:lnTo>
                  <a:pt x="27" y="10"/>
                </a:lnTo>
                <a:lnTo>
                  <a:pt x="31" y="10"/>
                </a:lnTo>
                <a:lnTo>
                  <a:pt x="32" y="10"/>
                </a:lnTo>
                <a:lnTo>
                  <a:pt x="35" y="10"/>
                </a:lnTo>
                <a:lnTo>
                  <a:pt x="40" y="11"/>
                </a:lnTo>
                <a:lnTo>
                  <a:pt x="41" y="11"/>
                </a:lnTo>
                <a:lnTo>
                  <a:pt x="45" y="11"/>
                </a:lnTo>
                <a:lnTo>
                  <a:pt x="46" y="11"/>
                </a:lnTo>
                <a:lnTo>
                  <a:pt x="48" y="11"/>
                </a:lnTo>
                <a:lnTo>
                  <a:pt x="53" y="11"/>
                </a:lnTo>
                <a:lnTo>
                  <a:pt x="55" y="11"/>
                </a:lnTo>
                <a:lnTo>
                  <a:pt x="56" y="11"/>
                </a:lnTo>
                <a:lnTo>
                  <a:pt x="60" y="11"/>
                </a:lnTo>
                <a:lnTo>
                  <a:pt x="62" y="11"/>
                </a:lnTo>
                <a:lnTo>
                  <a:pt x="63" y="11"/>
                </a:lnTo>
                <a:lnTo>
                  <a:pt x="65" y="11"/>
                </a:lnTo>
                <a:lnTo>
                  <a:pt x="67" y="11"/>
                </a:lnTo>
                <a:lnTo>
                  <a:pt x="71" y="11"/>
                </a:lnTo>
                <a:lnTo>
                  <a:pt x="76" y="11"/>
                </a:lnTo>
                <a:lnTo>
                  <a:pt x="81" y="11"/>
                </a:lnTo>
                <a:lnTo>
                  <a:pt x="84" y="11"/>
                </a:lnTo>
                <a:lnTo>
                  <a:pt x="89" y="11"/>
                </a:lnTo>
                <a:lnTo>
                  <a:pt x="93" y="11"/>
                </a:lnTo>
                <a:lnTo>
                  <a:pt x="94" y="11"/>
                </a:lnTo>
                <a:lnTo>
                  <a:pt x="100" y="11"/>
                </a:lnTo>
                <a:lnTo>
                  <a:pt x="104" y="11"/>
                </a:lnTo>
                <a:lnTo>
                  <a:pt x="107" y="11"/>
                </a:lnTo>
                <a:lnTo>
                  <a:pt x="112" y="11"/>
                </a:lnTo>
                <a:lnTo>
                  <a:pt x="116" y="11"/>
                </a:lnTo>
                <a:lnTo>
                  <a:pt x="118" y="11"/>
                </a:lnTo>
                <a:lnTo>
                  <a:pt x="125" y="11"/>
                </a:lnTo>
                <a:lnTo>
                  <a:pt x="126" y="11"/>
                </a:lnTo>
                <a:lnTo>
                  <a:pt x="127" y="11"/>
                </a:lnTo>
                <a:lnTo>
                  <a:pt x="131" y="11"/>
                </a:lnTo>
                <a:lnTo>
                  <a:pt x="133" y="11"/>
                </a:lnTo>
                <a:lnTo>
                  <a:pt x="135" y="11"/>
                </a:lnTo>
                <a:lnTo>
                  <a:pt x="136" y="11"/>
                </a:lnTo>
                <a:lnTo>
                  <a:pt x="140" y="11"/>
                </a:lnTo>
                <a:lnTo>
                  <a:pt x="144" y="11"/>
                </a:lnTo>
                <a:lnTo>
                  <a:pt x="150" y="11"/>
                </a:lnTo>
                <a:lnTo>
                  <a:pt x="151" y="11"/>
                </a:lnTo>
                <a:lnTo>
                  <a:pt x="154" y="11"/>
                </a:lnTo>
                <a:lnTo>
                  <a:pt x="154" y="10"/>
                </a:lnTo>
                <a:lnTo>
                  <a:pt x="158" y="10"/>
                </a:lnTo>
                <a:lnTo>
                  <a:pt x="168" y="10"/>
                </a:lnTo>
                <a:lnTo>
                  <a:pt x="171" y="10"/>
                </a:lnTo>
                <a:lnTo>
                  <a:pt x="171" y="19"/>
                </a:lnTo>
                <a:lnTo>
                  <a:pt x="173" y="19"/>
                </a:lnTo>
                <a:lnTo>
                  <a:pt x="174" y="19"/>
                </a:lnTo>
                <a:lnTo>
                  <a:pt x="176" y="19"/>
                </a:lnTo>
                <a:lnTo>
                  <a:pt x="178" y="19"/>
                </a:lnTo>
                <a:lnTo>
                  <a:pt x="179" y="19"/>
                </a:lnTo>
                <a:lnTo>
                  <a:pt x="180" y="19"/>
                </a:lnTo>
                <a:lnTo>
                  <a:pt x="186" y="19"/>
                </a:lnTo>
                <a:lnTo>
                  <a:pt x="188" y="19"/>
                </a:lnTo>
                <a:lnTo>
                  <a:pt x="189" y="19"/>
                </a:lnTo>
                <a:lnTo>
                  <a:pt x="189" y="17"/>
                </a:lnTo>
                <a:lnTo>
                  <a:pt x="189" y="16"/>
                </a:lnTo>
                <a:lnTo>
                  <a:pt x="189" y="11"/>
                </a:lnTo>
                <a:lnTo>
                  <a:pt x="189" y="10"/>
                </a:lnTo>
                <a:lnTo>
                  <a:pt x="191" y="10"/>
                </a:lnTo>
                <a:lnTo>
                  <a:pt x="194" y="10"/>
                </a:lnTo>
                <a:lnTo>
                  <a:pt x="199" y="10"/>
                </a:lnTo>
                <a:lnTo>
                  <a:pt x="200" y="10"/>
                </a:lnTo>
                <a:lnTo>
                  <a:pt x="203" y="10"/>
                </a:lnTo>
                <a:lnTo>
                  <a:pt x="215" y="11"/>
                </a:lnTo>
                <a:lnTo>
                  <a:pt x="226" y="11"/>
                </a:lnTo>
                <a:lnTo>
                  <a:pt x="228" y="11"/>
                </a:lnTo>
                <a:lnTo>
                  <a:pt x="232" y="11"/>
                </a:lnTo>
                <a:lnTo>
                  <a:pt x="234" y="11"/>
                </a:lnTo>
                <a:lnTo>
                  <a:pt x="239" y="11"/>
                </a:lnTo>
                <a:lnTo>
                  <a:pt x="242" y="11"/>
                </a:lnTo>
                <a:lnTo>
                  <a:pt x="243" y="10"/>
                </a:lnTo>
                <a:lnTo>
                  <a:pt x="245" y="8"/>
                </a:lnTo>
                <a:lnTo>
                  <a:pt x="247" y="8"/>
                </a:lnTo>
                <a:lnTo>
                  <a:pt x="250" y="8"/>
                </a:lnTo>
                <a:lnTo>
                  <a:pt x="250" y="9"/>
                </a:lnTo>
                <a:lnTo>
                  <a:pt x="251" y="8"/>
                </a:lnTo>
                <a:lnTo>
                  <a:pt x="252" y="9"/>
                </a:lnTo>
                <a:lnTo>
                  <a:pt x="253" y="7"/>
                </a:lnTo>
                <a:lnTo>
                  <a:pt x="254" y="5"/>
                </a:lnTo>
                <a:lnTo>
                  <a:pt x="255" y="3"/>
                </a:lnTo>
                <a:lnTo>
                  <a:pt x="256" y="3"/>
                </a:lnTo>
                <a:lnTo>
                  <a:pt x="256" y="2"/>
                </a:lnTo>
                <a:lnTo>
                  <a:pt x="258" y="2"/>
                </a:lnTo>
                <a:lnTo>
                  <a:pt x="259" y="1"/>
                </a:lnTo>
                <a:lnTo>
                  <a:pt x="260" y="0"/>
                </a:lnTo>
                <a:lnTo>
                  <a:pt x="260" y="1"/>
                </a:lnTo>
                <a:lnTo>
                  <a:pt x="260" y="6"/>
                </a:lnTo>
                <a:lnTo>
                  <a:pt x="260" y="9"/>
                </a:lnTo>
                <a:lnTo>
                  <a:pt x="260" y="17"/>
                </a:lnTo>
                <a:lnTo>
                  <a:pt x="260" y="19"/>
                </a:lnTo>
                <a:lnTo>
                  <a:pt x="260" y="27"/>
                </a:lnTo>
                <a:lnTo>
                  <a:pt x="260" y="39"/>
                </a:lnTo>
                <a:lnTo>
                  <a:pt x="260" y="42"/>
                </a:lnTo>
                <a:lnTo>
                  <a:pt x="260" y="45"/>
                </a:lnTo>
                <a:lnTo>
                  <a:pt x="260" y="46"/>
                </a:lnTo>
                <a:lnTo>
                  <a:pt x="260" y="51"/>
                </a:lnTo>
                <a:lnTo>
                  <a:pt x="260" y="57"/>
                </a:lnTo>
                <a:lnTo>
                  <a:pt x="260" y="64"/>
                </a:lnTo>
                <a:lnTo>
                  <a:pt x="260" y="66"/>
                </a:lnTo>
                <a:lnTo>
                  <a:pt x="260" y="67"/>
                </a:lnTo>
                <a:lnTo>
                  <a:pt x="260" y="69"/>
                </a:lnTo>
                <a:lnTo>
                  <a:pt x="260" y="74"/>
                </a:lnTo>
                <a:lnTo>
                  <a:pt x="260" y="82"/>
                </a:lnTo>
                <a:lnTo>
                  <a:pt x="260" y="83"/>
                </a:lnTo>
                <a:lnTo>
                  <a:pt x="260" y="86"/>
                </a:lnTo>
                <a:lnTo>
                  <a:pt x="260" y="91"/>
                </a:lnTo>
                <a:lnTo>
                  <a:pt x="260" y="94"/>
                </a:lnTo>
                <a:lnTo>
                  <a:pt x="260" y="95"/>
                </a:lnTo>
                <a:lnTo>
                  <a:pt x="260" y="101"/>
                </a:lnTo>
                <a:lnTo>
                  <a:pt x="260" y="102"/>
                </a:lnTo>
                <a:lnTo>
                  <a:pt x="260" y="104"/>
                </a:lnTo>
                <a:lnTo>
                  <a:pt x="260" y="106"/>
                </a:lnTo>
                <a:lnTo>
                  <a:pt x="260" y="112"/>
                </a:lnTo>
                <a:lnTo>
                  <a:pt x="260" y="114"/>
                </a:lnTo>
                <a:lnTo>
                  <a:pt x="260" y="122"/>
                </a:lnTo>
                <a:lnTo>
                  <a:pt x="260" y="125"/>
                </a:lnTo>
                <a:lnTo>
                  <a:pt x="260" y="128"/>
                </a:lnTo>
                <a:lnTo>
                  <a:pt x="260" y="134"/>
                </a:lnTo>
                <a:lnTo>
                  <a:pt x="260" y="136"/>
                </a:lnTo>
                <a:lnTo>
                  <a:pt x="260" y="142"/>
                </a:lnTo>
                <a:lnTo>
                  <a:pt x="259" y="150"/>
                </a:lnTo>
                <a:lnTo>
                  <a:pt x="259" y="153"/>
                </a:lnTo>
                <a:lnTo>
                  <a:pt x="259" y="154"/>
                </a:lnTo>
                <a:lnTo>
                  <a:pt x="259" y="157"/>
                </a:lnTo>
                <a:lnTo>
                  <a:pt x="260" y="167"/>
                </a:lnTo>
                <a:lnTo>
                  <a:pt x="260" y="168"/>
                </a:lnTo>
                <a:lnTo>
                  <a:pt x="260" y="169"/>
                </a:lnTo>
                <a:lnTo>
                  <a:pt x="259" y="176"/>
                </a:lnTo>
                <a:lnTo>
                  <a:pt x="259" y="183"/>
                </a:lnTo>
                <a:lnTo>
                  <a:pt x="259" y="190"/>
                </a:lnTo>
                <a:lnTo>
                  <a:pt x="259" y="191"/>
                </a:lnTo>
                <a:lnTo>
                  <a:pt x="259" y="192"/>
                </a:lnTo>
                <a:lnTo>
                  <a:pt x="259" y="201"/>
                </a:lnTo>
                <a:lnTo>
                  <a:pt x="259" y="202"/>
                </a:lnTo>
                <a:lnTo>
                  <a:pt x="259" y="206"/>
                </a:lnTo>
                <a:lnTo>
                  <a:pt x="260" y="210"/>
                </a:lnTo>
                <a:lnTo>
                  <a:pt x="260" y="211"/>
                </a:lnTo>
                <a:lnTo>
                  <a:pt x="260" y="215"/>
                </a:lnTo>
                <a:lnTo>
                  <a:pt x="259" y="217"/>
                </a:lnTo>
                <a:lnTo>
                  <a:pt x="259" y="219"/>
                </a:lnTo>
                <a:lnTo>
                  <a:pt x="259" y="225"/>
                </a:lnTo>
                <a:lnTo>
                  <a:pt x="259" y="226"/>
                </a:lnTo>
                <a:lnTo>
                  <a:pt x="256" y="226"/>
                </a:lnTo>
                <a:lnTo>
                  <a:pt x="251" y="226"/>
                </a:lnTo>
                <a:lnTo>
                  <a:pt x="246" y="226"/>
                </a:lnTo>
                <a:lnTo>
                  <a:pt x="242" y="226"/>
                </a:lnTo>
                <a:lnTo>
                  <a:pt x="234" y="226"/>
                </a:lnTo>
                <a:lnTo>
                  <a:pt x="228" y="226"/>
                </a:lnTo>
                <a:lnTo>
                  <a:pt x="227" y="226"/>
                </a:lnTo>
                <a:lnTo>
                  <a:pt x="220" y="226"/>
                </a:lnTo>
                <a:lnTo>
                  <a:pt x="216" y="226"/>
                </a:lnTo>
                <a:lnTo>
                  <a:pt x="207" y="226"/>
                </a:lnTo>
                <a:lnTo>
                  <a:pt x="206" y="226"/>
                </a:lnTo>
                <a:lnTo>
                  <a:pt x="205" y="226"/>
                </a:lnTo>
                <a:lnTo>
                  <a:pt x="202" y="226"/>
                </a:lnTo>
                <a:lnTo>
                  <a:pt x="199" y="226"/>
                </a:lnTo>
                <a:lnTo>
                  <a:pt x="198" y="226"/>
                </a:lnTo>
                <a:lnTo>
                  <a:pt x="197" y="226"/>
                </a:lnTo>
                <a:lnTo>
                  <a:pt x="196" y="226"/>
                </a:lnTo>
                <a:lnTo>
                  <a:pt x="192" y="226"/>
                </a:lnTo>
                <a:lnTo>
                  <a:pt x="190" y="226"/>
                </a:lnTo>
                <a:lnTo>
                  <a:pt x="184" y="226"/>
                </a:lnTo>
                <a:lnTo>
                  <a:pt x="178" y="226"/>
                </a:lnTo>
                <a:lnTo>
                  <a:pt x="172" y="226"/>
                </a:lnTo>
                <a:lnTo>
                  <a:pt x="168" y="226"/>
                </a:lnTo>
                <a:lnTo>
                  <a:pt x="167" y="226"/>
                </a:lnTo>
                <a:lnTo>
                  <a:pt x="164" y="226"/>
                </a:lnTo>
                <a:lnTo>
                  <a:pt x="163" y="226"/>
                </a:lnTo>
                <a:lnTo>
                  <a:pt x="158" y="226"/>
                </a:lnTo>
                <a:lnTo>
                  <a:pt x="155" y="226"/>
                </a:lnTo>
                <a:lnTo>
                  <a:pt x="152" y="226"/>
                </a:lnTo>
                <a:lnTo>
                  <a:pt x="149" y="226"/>
                </a:lnTo>
                <a:lnTo>
                  <a:pt x="148" y="226"/>
                </a:lnTo>
                <a:lnTo>
                  <a:pt x="147" y="226"/>
                </a:lnTo>
                <a:lnTo>
                  <a:pt x="146" y="226"/>
                </a:lnTo>
                <a:lnTo>
                  <a:pt x="144" y="226"/>
                </a:lnTo>
                <a:lnTo>
                  <a:pt x="140" y="226"/>
                </a:lnTo>
                <a:lnTo>
                  <a:pt x="139" y="226"/>
                </a:lnTo>
                <a:lnTo>
                  <a:pt x="138" y="226"/>
                </a:lnTo>
                <a:lnTo>
                  <a:pt x="136" y="226"/>
                </a:lnTo>
                <a:lnTo>
                  <a:pt x="135" y="226"/>
                </a:lnTo>
                <a:lnTo>
                  <a:pt x="134" y="226"/>
                </a:lnTo>
                <a:lnTo>
                  <a:pt x="126" y="226"/>
                </a:lnTo>
                <a:lnTo>
                  <a:pt x="124" y="226"/>
                </a:lnTo>
                <a:lnTo>
                  <a:pt x="120" y="226"/>
                </a:lnTo>
                <a:lnTo>
                  <a:pt x="118" y="226"/>
                </a:lnTo>
                <a:lnTo>
                  <a:pt x="117" y="226"/>
                </a:lnTo>
                <a:lnTo>
                  <a:pt x="113" y="226"/>
                </a:lnTo>
                <a:lnTo>
                  <a:pt x="110" y="225"/>
                </a:lnTo>
                <a:lnTo>
                  <a:pt x="107" y="225"/>
                </a:lnTo>
                <a:lnTo>
                  <a:pt x="103" y="225"/>
                </a:lnTo>
                <a:lnTo>
                  <a:pt x="99" y="225"/>
                </a:lnTo>
                <a:lnTo>
                  <a:pt x="97" y="225"/>
                </a:lnTo>
                <a:lnTo>
                  <a:pt x="94" y="225"/>
                </a:lnTo>
                <a:lnTo>
                  <a:pt x="88" y="225"/>
                </a:lnTo>
                <a:lnTo>
                  <a:pt x="87" y="225"/>
                </a:lnTo>
                <a:lnTo>
                  <a:pt x="84" y="225"/>
                </a:lnTo>
                <a:lnTo>
                  <a:pt x="77" y="225"/>
                </a:lnTo>
                <a:lnTo>
                  <a:pt x="72" y="225"/>
                </a:lnTo>
                <a:lnTo>
                  <a:pt x="70" y="225"/>
                </a:lnTo>
                <a:lnTo>
                  <a:pt x="69" y="225"/>
                </a:lnTo>
                <a:lnTo>
                  <a:pt x="63" y="225"/>
                </a:lnTo>
                <a:lnTo>
                  <a:pt x="59" y="225"/>
                </a:lnTo>
                <a:lnTo>
                  <a:pt x="57" y="225"/>
                </a:lnTo>
                <a:lnTo>
                  <a:pt x="54" y="225"/>
                </a:lnTo>
                <a:lnTo>
                  <a:pt x="54" y="224"/>
                </a:lnTo>
                <a:lnTo>
                  <a:pt x="54" y="218"/>
                </a:lnTo>
                <a:lnTo>
                  <a:pt x="54" y="217"/>
                </a:lnTo>
                <a:lnTo>
                  <a:pt x="54" y="215"/>
                </a:lnTo>
                <a:lnTo>
                  <a:pt x="54" y="213"/>
                </a:lnTo>
                <a:lnTo>
                  <a:pt x="54" y="210"/>
                </a:lnTo>
                <a:lnTo>
                  <a:pt x="54" y="209"/>
                </a:lnTo>
                <a:lnTo>
                  <a:pt x="54" y="202"/>
                </a:lnTo>
                <a:lnTo>
                  <a:pt x="54" y="199"/>
                </a:lnTo>
                <a:lnTo>
                  <a:pt x="54" y="192"/>
                </a:lnTo>
                <a:lnTo>
                  <a:pt x="54" y="190"/>
                </a:lnTo>
                <a:lnTo>
                  <a:pt x="54" y="186"/>
                </a:lnTo>
                <a:lnTo>
                  <a:pt x="54" y="182"/>
                </a:lnTo>
                <a:lnTo>
                  <a:pt x="54" y="181"/>
                </a:lnTo>
                <a:lnTo>
                  <a:pt x="54" y="175"/>
                </a:lnTo>
                <a:lnTo>
                  <a:pt x="54" y="171"/>
                </a:lnTo>
                <a:lnTo>
                  <a:pt x="54" y="167"/>
                </a:lnTo>
                <a:lnTo>
                  <a:pt x="54" y="159"/>
                </a:lnTo>
                <a:lnTo>
                  <a:pt x="54" y="158"/>
                </a:lnTo>
                <a:lnTo>
                  <a:pt x="54" y="152"/>
                </a:lnTo>
                <a:lnTo>
                  <a:pt x="54" y="145"/>
                </a:lnTo>
                <a:lnTo>
                  <a:pt x="54" y="137"/>
                </a:lnTo>
                <a:lnTo>
                  <a:pt x="55" y="133"/>
                </a:lnTo>
                <a:lnTo>
                  <a:pt x="55" y="125"/>
                </a:lnTo>
                <a:lnTo>
                  <a:pt x="55" y="118"/>
                </a:lnTo>
                <a:lnTo>
                  <a:pt x="55" y="117"/>
                </a:lnTo>
                <a:lnTo>
                  <a:pt x="55" y="115"/>
                </a:lnTo>
                <a:lnTo>
                  <a:pt x="55" y="111"/>
                </a:lnTo>
                <a:lnTo>
                  <a:pt x="55" y="107"/>
                </a:lnTo>
                <a:lnTo>
                  <a:pt x="55" y="101"/>
                </a:lnTo>
                <a:lnTo>
                  <a:pt x="55" y="98"/>
                </a:lnTo>
                <a:lnTo>
                  <a:pt x="55" y="95"/>
                </a:lnTo>
                <a:lnTo>
                  <a:pt x="55" y="91"/>
                </a:lnTo>
                <a:lnTo>
                  <a:pt x="55" y="90"/>
                </a:lnTo>
                <a:lnTo>
                  <a:pt x="55" y="85"/>
                </a:lnTo>
                <a:lnTo>
                  <a:pt x="55" y="80"/>
                </a:lnTo>
                <a:lnTo>
                  <a:pt x="55" y="75"/>
                </a:lnTo>
                <a:lnTo>
                  <a:pt x="55" y="64"/>
                </a:lnTo>
                <a:lnTo>
                  <a:pt x="51" y="64"/>
                </a:lnTo>
                <a:lnTo>
                  <a:pt x="40" y="64"/>
                </a:lnTo>
                <a:lnTo>
                  <a:pt x="33" y="64"/>
                </a:lnTo>
                <a:lnTo>
                  <a:pt x="32" y="64"/>
                </a:lnTo>
                <a:lnTo>
                  <a:pt x="31" y="64"/>
                </a:lnTo>
                <a:lnTo>
                  <a:pt x="16" y="64"/>
                </a:lnTo>
                <a:lnTo>
                  <a:pt x="15" y="64"/>
                </a:lnTo>
                <a:lnTo>
                  <a:pt x="14" y="64"/>
                </a:lnTo>
                <a:lnTo>
                  <a:pt x="9" y="64"/>
                </a:lnTo>
                <a:lnTo>
                  <a:pt x="6" y="64"/>
                </a:lnTo>
                <a:lnTo>
                  <a:pt x="5" y="64"/>
                </a:lnTo>
                <a:lnTo>
                  <a:pt x="1" y="64"/>
                </a:lnTo>
                <a:lnTo>
                  <a:pt x="0" y="64"/>
                </a:lnTo>
                <a:lnTo>
                  <a:pt x="0" y="63"/>
                </a:lnTo>
                <a:lnTo>
                  <a:pt x="0" y="56"/>
                </a:lnTo>
                <a:lnTo>
                  <a:pt x="0" y="55"/>
                </a:lnTo>
                <a:lnTo>
                  <a:pt x="0" y="53"/>
                </a:lnTo>
                <a:lnTo>
                  <a:pt x="0" y="47"/>
                </a:lnTo>
                <a:lnTo>
                  <a:pt x="0" y="46"/>
                </a:lnTo>
                <a:lnTo>
                  <a:pt x="0" y="43"/>
                </a:lnTo>
                <a:lnTo>
                  <a:pt x="0" y="40"/>
                </a:lnTo>
                <a:lnTo>
                  <a:pt x="0" y="39"/>
                </a:lnTo>
                <a:lnTo>
                  <a:pt x="0" y="33"/>
                </a:lnTo>
                <a:lnTo>
                  <a:pt x="0" y="31"/>
                </a:lnTo>
                <a:lnTo>
                  <a:pt x="0" y="29"/>
                </a:lnTo>
                <a:lnTo>
                  <a:pt x="1" y="27"/>
                </a:lnTo>
                <a:lnTo>
                  <a:pt x="1" y="22"/>
                </a:lnTo>
                <a:lnTo>
                  <a:pt x="1" y="15"/>
                </a:lnTo>
                <a:lnTo>
                  <a:pt x="1" y="10"/>
                </a:lnTo>
                <a:lnTo>
                  <a:pt x="5" y="10"/>
                </a:lnTo>
                <a:lnTo>
                  <a:pt x="8" y="10"/>
                </a:lnTo>
                <a:lnTo>
                  <a:pt x="9" y="10"/>
                </a:lnTo>
                <a:close/>
              </a:path>
            </a:pathLst>
          </a:custGeom>
          <a:solidFill>
            <a:srgbClr val="CC0066"/>
          </a:solidFill>
          <a:ln w="3175">
            <a:solidFill>
              <a:schemeClr val="tx1">
                <a:lumMod val="95000"/>
                <a:lumOff val="5000"/>
              </a:schemeClr>
            </a:solidFill>
            <a:prstDash val="solid"/>
            <a:round/>
            <a:headEnd/>
            <a:tailEnd/>
          </a:ln>
        </p:spPr>
        <p:txBody>
          <a:bodyPr/>
          <a:lstStyle/>
          <a:p>
            <a:endParaRPr lang="en-US" dirty="0"/>
          </a:p>
        </p:txBody>
      </p:sp>
      <p:sp>
        <p:nvSpPr>
          <p:cNvPr id="178" name="Freeform 113"/>
          <p:cNvSpPr>
            <a:spLocks/>
          </p:cNvSpPr>
          <p:nvPr/>
        </p:nvSpPr>
        <p:spPr bwMode="auto">
          <a:xfrm>
            <a:off x="5277682" y="784634"/>
            <a:ext cx="633045" cy="532197"/>
          </a:xfrm>
          <a:custGeom>
            <a:avLst/>
            <a:gdLst>
              <a:gd name="T0" fmla="*/ 66 w 244"/>
              <a:gd name="T1" fmla="*/ 0 h 242"/>
              <a:gd name="T2" fmla="*/ 93 w 244"/>
              <a:gd name="T3" fmla="*/ 0 h 242"/>
              <a:gd name="T4" fmla="*/ 120 w 244"/>
              <a:gd name="T5" fmla="*/ 0 h 242"/>
              <a:gd name="T6" fmla="*/ 125 w 244"/>
              <a:gd name="T7" fmla="*/ 4 h 242"/>
              <a:gd name="T8" fmla="*/ 129 w 244"/>
              <a:gd name="T9" fmla="*/ 7 h 242"/>
              <a:gd name="T10" fmla="*/ 135 w 244"/>
              <a:gd name="T11" fmla="*/ 13 h 242"/>
              <a:gd name="T12" fmla="*/ 143 w 244"/>
              <a:gd name="T13" fmla="*/ 18 h 242"/>
              <a:gd name="T14" fmla="*/ 150 w 244"/>
              <a:gd name="T15" fmla="*/ 22 h 242"/>
              <a:gd name="T16" fmla="*/ 157 w 244"/>
              <a:gd name="T17" fmla="*/ 18 h 242"/>
              <a:gd name="T18" fmla="*/ 160 w 244"/>
              <a:gd name="T19" fmla="*/ 18 h 242"/>
              <a:gd name="T20" fmla="*/ 165 w 244"/>
              <a:gd name="T21" fmla="*/ 18 h 242"/>
              <a:gd name="T22" fmla="*/ 169 w 244"/>
              <a:gd name="T23" fmla="*/ 21 h 242"/>
              <a:gd name="T24" fmla="*/ 175 w 244"/>
              <a:gd name="T25" fmla="*/ 23 h 242"/>
              <a:gd name="T26" fmla="*/ 180 w 244"/>
              <a:gd name="T27" fmla="*/ 21 h 242"/>
              <a:gd name="T28" fmla="*/ 182 w 244"/>
              <a:gd name="T29" fmla="*/ 17 h 242"/>
              <a:gd name="T30" fmla="*/ 185 w 244"/>
              <a:gd name="T31" fmla="*/ 18 h 242"/>
              <a:gd name="T32" fmla="*/ 189 w 244"/>
              <a:gd name="T33" fmla="*/ 21 h 242"/>
              <a:gd name="T34" fmla="*/ 192 w 244"/>
              <a:gd name="T35" fmla="*/ 18 h 242"/>
              <a:gd name="T36" fmla="*/ 196 w 244"/>
              <a:gd name="T37" fmla="*/ 20 h 242"/>
              <a:gd name="T38" fmla="*/ 200 w 244"/>
              <a:gd name="T39" fmla="*/ 20 h 242"/>
              <a:gd name="T40" fmla="*/ 204 w 244"/>
              <a:gd name="T41" fmla="*/ 20 h 242"/>
              <a:gd name="T42" fmla="*/ 206 w 244"/>
              <a:gd name="T43" fmla="*/ 18 h 242"/>
              <a:gd name="T44" fmla="*/ 207 w 244"/>
              <a:gd name="T45" fmla="*/ 22 h 242"/>
              <a:gd name="T46" fmla="*/ 210 w 244"/>
              <a:gd name="T47" fmla="*/ 23 h 242"/>
              <a:gd name="T48" fmla="*/ 216 w 244"/>
              <a:gd name="T49" fmla="*/ 23 h 242"/>
              <a:gd name="T50" fmla="*/ 218 w 244"/>
              <a:gd name="T51" fmla="*/ 23 h 242"/>
              <a:gd name="T52" fmla="*/ 221 w 244"/>
              <a:gd name="T53" fmla="*/ 29 h 242"/>
              <a:gd name="T54" fmla="*/ 224 w 244"/>
              <a:gd name="T55" fmla="*/ 30 h 242"/>
              <a:gd name="T56" fmla="*/ 228 w 244"/>
              <a:gd name="T57" fmla="*/ 29 h 242"/>
              <a:gd name="T58" fmla="*/ 233 w 244"/>
              <a:gd name="T59" fmla="*/ 31 h 242"/>
              <a:gd name="T60" fmla="*/ 237 w 244"/>
              <a:gd name="T61" fmla="*/ 36 h 242"/>
              <a:gd name="T62" fmla="*/ 240 w 244"/>
              <a:gd name="T63" fmla="*/ 34 h 242"/>
              <a:gd name="T64" fmla="*/ 242 w 244"/>
              <a:gd name="T65" fmla="*/ 37 h 242"/>
              <a:gd name="T66" fmla="*/ 242 w 244"/>
              <a:gd name="T67" fmla="*/ 72 h 242"/>
              <a:gd name="T68" fmla="*/ 242 w 244"/>
              <a:gd name="T69" fmla="*/ 108 h 242"/>
              <a:gd name="T70" fmla="*/ 242 w 244"/>
              <a:gd name="T71" fmla="*/ 126 h 242"/>
              <a:gd name="T72" fmla="*/ 242 w 244"/>
              <a:gd name="T73" fmla="*/ 153 h 242"/>
              <a:gd name="T74" fmla="*/ 242 w 244"/>
              <a:gd name="T75" fmla="*/ 168 h 242"/>
              <a:gd name="T76" fmla="*/ 242 w 244"/>
              <a:gd name="T77" fmla="*/ 186 h 242"/>
              <a:gd name="T78" fmla="*/ 244 w 244"/>
              <a:gd name="T79" fmla="*/ 206 h 242"/>
              <a:gd name="T80" fmla="*/ 244 w 244"/>
              <a:gd name="T81" fmla="*/ 232 h 242"/>
              <a:gd name="T82" fmla="*/ 231 w 244"/>
              <a:gd name="T83" fmla="*/ 242 h 242"/>
              <a:gd name="T84" fmla="*/ 196 w 244"/>
              <a:gd name="T85" fmla="*/ 241 h 242"/>
              <a:gd name="T86" fmla="*/ 172 w 244"/>
              <a:gd name="T87" fmla="*/ 241 h 242"/>
              <a:gd name="T88" fmla="*/ 137 w 244"/>
              <a:gd name="T89" fmla="*/ 241 h 242"/>
              <a:gd name="T90" fmla="*/ 111 w 244"/>
              <a:gd name="T91" fmla="*/ 241 h 242"/>
              <a:gd name="T92" fmla="*/ 108 w 244"/>
              <a:gd name="T93" fmla="*/ 224 h 242"/>
              <a:gd name="T94" fmla="*/ 92 w 244"/>
              <a:gd name="T95" fmla="*/ 224 h 242"/>
              <a:gd name="T96" fmla="*/ 63 w 244"/>
              <a:gd name="T97" fmla="*/ 224 h 242"/>
              <a:gd name="T98" fmla="*/ 44 w 244"/>
              <a:gd name="T99" fmla="*/ 224 h 242"/>
              <a:gd name="T100" fmla="*/ 29 w 244"/>
              <a:gd name="T101" fmla="*/ 223 h 242"/>
              <a:gd name="T102" fmla="*/ 8 w 244"/>
              <a:gd name="T103" fmla="*/ 223 h 242"/>
              <a:gd name="T104" fmla="*/ 0 w 244"/>
              <a:gd name="T105" fmla="*/ 201 h 242"/>
              <a:gd name="T106" fmla="*/ 1 w 244"/>
              <a:gd name="T107" fmla="*/ 180 h 242"/>
              <a:gd name="T108" fmla="*/ 1 w 244"/>
              <a:gd name="T109" fmla="*/ 135 h 242"/>
              <a:gd name="T110" fmla="*/ 0 w 244"/>
              <a:gd name="T111" fmla="*/ 120 h 242"/>
              <a:gd name="T112" fmla="*/ 0 w 244"/>
              <a:gd name="T113" fmla="*/ 100 h 242"/>
              <a:gd name="T114" fmla="*/ 0 w 244"/>
              <a:gd name="T115" fmla="*/ 69 h 242"/>
              <a:gd name="T116" fmla="*/ 0 w 244"/>
              <a:gd name="T117" fmla="*/ 41 h 242"/>
              <a:gd name="T118" fmla="*/ 0 w 244"/>
              <a:gd name="T119" fmla="*/ 22 h 242"/>
              <a:gd name="T120" fmla="*/ 8 w 244"/>
              <a:gd name="T121" fmla="*/ 1 h 242"/>
              <a:gd name="T122" fmla="*/ 28 w 244"/>
              <a:gd name="T123" fmla="*/ 1 h 2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44" h="242">
                <a:moveTo>
                  <a:pt x="48" y="0"/>
                </a:moveTo>
                <a:lnTo>
                  <a:pt x="49" y="0"/>
                </a:lnTo>
                <a:lnTo>
                  <a:pt x="60" y="0"/>
                </a:lnTo>
                <a:lnTo>
                  <a:pt x="62" y="0"/>
                </a:lnTo>
                <a:lnTo>
                  <a:pt x="63" y="0"/>
                </a:lnTo>
                <a:lnTo>
                  <a:pt x="64" y="0"/>
                </a:lnTo>
                <a:lnTo>
                  <a:pt x="65" y="0"/>
                </a:lnTo>
                <a:lnTo>
                  <a:pt x="66" y="0"/>
                </a:lnTo>
                <a:lnTo>
                  <a:pt x="71" y="0"/>
                </a:lnTo>
                <a:lnTo>
                  <a:pt x="78" y="0"/>
                </a:lnTo>
                <a:lnTo>
                  <a:pt x="79" y="0"/>
                </a:lnTo>
                <a:lnTo>
                  <a:pt x="80" y="0"/>
                </a:lnTo>
                <a:lnTo>
                  <a:pt x="86" y="0"/>
                </a:lnTo>
                <a:lnTo>
                  <a:pt x="88" y="0"/>
                </a:lnTo>
                <a:lnTo>
                  <a:pt x="90" y="0"/>
                </a:lnTo>
                <a:lnTo>
                  <a:pt x="93" y="0"/>
                </a:lnTo>
                <a:lnTo>
                  <a:pt x="95" y="0"/>
                </a:lnTo>
                <a:lnTo>
                  <a:pt x="98" y="0"/>
                </a:lnTo>
                <a:lnTo>
                  <a:pt x="103" y="0"/>
                </a:lnTo>
                <a:lnTo>
                  <a:pt x="104" y="0"/>
                </a:lnTo>
                <a:lnTo>
                  <a:pt x="105" y="0"/>
                </a:lnTo>
                <a:lnTo>
                  <a:pt x="113" y="0"/>
                </a:lnTo>
                <a:lnTo>
                  <a:pt x="119" y="0"/>
                </a:lnTo>
                <a:lnTo>
                  <a:pt x="120" y="0"/>
                </a:lnTo>
                <a:lnTo>
                  <a:pt x="121" y="0"/>
                </a:lnTo>
                <a:lnTo>
                  <a:pt x="124" y="0"/>
                </a:lnTo>
                <a:lnTo>
                  <a:pt x="125" y="0"/>
                </a:lnTo>
                <a:lnTo>
                  <a:pt x="125" y="1"/>
                </a:lnTo>
                <a:lnTo>
                  <a:pt x="125" y="2"/>
                </a:lnTo>
                <a:lnTo>
                  <a:pt x="126" y="2"/>
                </a:lnTo>
                <a:lnTo>
                  <a:pt x="126" y="4"/>
                </a:lnTo>
                <a:lnTo>
                  <a:pt x="125" y="4"/>
                </a:lnTo>
                <a:lnTo>
                  <a:pt x="125" y="5"/>
                </a:lnTo>
                <a:lnTo>
                  <a:pt x="126" y="5"/>
                </a:lnTo>
                <a:lnTo>
                  <a:pt x="126" y="6"/>
                </a:lnTo>
                <a:lnTo>
                  <a:pt x="127" y="5"/>
                </a:lnTo>
                <a:lnTo>
                  <a:pt x="127" y="6"/>
                </a:lnTo>
                <a:lnTo>
                  <a:pt x="128" y="6"/>
                </a:lnTo>
                <a:lnTo>
                  <a:pt x="129" y="6"/>
                </a:lnTo>
                <a:lnTo>
                  <a:pt x="129" y="7"/>
                </a:lnTo>
                <a:lnTo>
                  <a:pt x="130" y="7"/>
                </a:lnTo>
                <a:lnTo>
                  <a:pt x="132" y="8"/>
                </a:lnTo>
                <a:lnTo>
                  <a:pt x="132" y="9"/>
                </a:lnTo>
                <a:lnTo>
                  <a:pt x="133" y="10"/>
                </a:lnTo>
                <a:lnTo>
                  <a:pt x="134" y="10"/>
                </a:lnTo>
                <a:lnTo>
                  <a:pt x="134" y="12"/>
                </a:lnTo>
                <a:lnTo>
                  <a:pt x="134" y="13"/>
                </a:lnTo>
                <a:lnTo>
                  <a:pt x="135" y="13"/>
                </a:lnTo>
                <a:lnTo>
                  <a:pt x="135" y="14"/>
                </a:lnTo>
                <a:lnTo>
                  <a:pt x="138" y="15"/>
                </a:lnTo>
                <a:lnTo>
                  <a:pt x="140" y="15"/>
                </a:lnTo>
                <a:lnTo>
                  <a:pt x="141" y="15"/>
                </a:lnTo>
                <a:lnTo>
                  <a:pt x="142" y="15"/>
                </a:lnTo>
                <a:lnTo>
                  <a:pt x="142" y="16"/>
                </a:lnTo>
                <a:lnTo>
                  <a:pt x="143" y="17"/>
                </a:lnTo>
                <a:lnTo>
                  <a:pt x="143" y="18"/>
                </a:lnTo>
                <a:lnTo>
                  <a:pt x="143" y="20"/>
                </a:lnTo>
                <a:lnTo>
                  <a:pt x="144" y="20"/>
                </a:lnTo>
                <a:lnTo>
                  <a:pt x="144" y="21"/>
                </a:lnTo>
                <a:lnTo>
                  <a:pt x="145" y="21"/>
                </a:lnTo>
                <a:lnTo>
                  <a:pt x="146" y="22"/>
                </a:lnTo>
                <a:lnTo>
                  <a:pt x="148" y="22"/>
                </a:lnTo>
                <a:lnTo>
                  <a:pt x="149" y="22"/>
                </a:lnTo>
                <a:lnTo>
                  <a:pt x="150" y="22"/>
                </a:lnTo>
                <a:lnTo>
                  <a:pt x="151" y="22"/>
                </a:lnTo>
                <a:lnTo>
                  <a:pt x="152" y="22"/>
                </a:lnTo>
                <a:lnTo>
                  <a:pt x="153" y="21"/>
                </a:lnTo>
                <a:lnTo>
                  <a:pt x="154" y="21"/>
                </a:lnTo>
                <a:lnTo>
                  <a:pt x="156" y="21"/>
                </a:lnTo>
                <a:lnTo>
                  <a:pt x="156" y="20"/>
                </a:lnTo>
                <a:lnTo>
                  <a:pt x="157" y="20"/>
                </a:lnTo>
                <a:lnTo>
                  <a:pt x="157" y="18"/>
                </a:lnTo>
                <a:lnTo>
                  <a:pt x="158" y="17"/>
                </a:lnTo>
                <a:lnTo>
                  <a:pt x="158" y="18"/>
                </a:lnTo>
                <a:lnTo>
                  <a:pt x="158" y="20"/>
                </a:lnTo>
                <a:lnTo>
                  <a:pt x="159" y="20"/>
                </a:lnTo>
                <a:lnTo>
                  <a:pt x="159" y="21"/>
                </a:lnTo>
                <a:lnTo>
                  <a:pt x="160" y="21"/>
                </a:lnTo>
                <a:lnTo>
                  <a:pt x="160" y="20"/>
                </a:lnTo>
                <a:lnTo>
                  <a:pt x="160" y="18"/>
                </a:lnTo>
                <a:lnTo>
                  <a:pt x="160" y="17"/>
                </a:lnTo>
                <a:lnTo>
                  <a:pt x="161" y="17"/>
                </a:lnTo>
                <a:lnTo>
                  <a:pt x="162" y="17"/>
                </a:lnTo>
                <a:lnTo>
                  <a:pt x="162" y="16"/>
                </a:lnTo>
                <a:lnTo>
                  <a:pt x="162" y="17"/>
                </a:lnTo>
                <a:lnTo>
                  <a:pt x="162" y="18"/>
                </a:lnTo>
                <a:lnTo>
                  <a:pt x="164" y="18"/>
                </a:lnTo>
                <a:lnTo>
                  <a:pt x="165" y="18"/>
                </a:lnTo>
                <a:lnTo>
                  <a:pt x="166" y="18"/>
                </a:lnTo>
                <a:lnTo>
                  <a:pt x="167" y="18"/>
                </a:lnTo>
                <a:lnTo>
                  <a:pt x="167" y="20"/>
                </a:lnTo>
                <a:lnTo>
                  <a:pt x="167" y="18"/>
                </a:lnTo>
                <a:lnTo>
                  <a:pt x="168" y="18"/>
                </a:lnTo>
                <a:lnTo>
                  <a:pt x="169" y="18"/>
                </a:lnTo>
                <a:lnTo>
                  <a:pt x="169" y="20"/>
                </a:lnTo>
                <a:lnTo>
                  <a:pt x="169" y="21"/>
                </a:lnTo>
                <a:lnTo>
                  <a:pt x="170" y="21"/>
                </a:lnTo>
                <a:lnTo>
                  <a:pt x="170" y="22"/>
                </a:lnTo>
                <a:lnTo>
                  <a:pt x="172" y="22"/>
                </a:lnTo>
                <a:lnTo>
                  <a:pt x="173" y="21"/>
                </a:lnTo>
                <a:lnTo>
                  <a:pt x="174" y="22"/>
                </a:lnTo>
                <a:lnTo>
                  <a:pt x="175" y="22"/>
                </a:lnTo>
                <a:lnTo>
                  <a:pt x="174" y="23"/>
                </a:lnTo>
                <a:lnTo>
                  <a:pt x="175" y="23"/>
                </a:lnTo>
                <a:lnTo>
                  <a:pt x="175" y="22"/>
                </a:lnTo>
                <a:lnTo>
                  <a:pt x="176" y="22"/>
                </a:lnTo>
                <a:lnTo>
                  <a:pt x="176" y="21"/>
                </a:lnTo>
                <a:lnTo>
                  <a:pt x="177" y="22"/>
                </a:lnTo>
                <a:lnTo>
                  <a:pt x="177" y="23"/>
                </a:lnTo>
                <a:lnTo>
                  <a:pt x="177" y="22"/>
                </a:lnTo>
                <a:lnTo>
                  <a:pt x="178" y="22"/>
                </a:lnTo>
                <a:lnTo>
                  <a:pt x="180" y="21"/>
                </a:lnTo>
                <a:lnTo>
                  <a:pt x="180" y="22"/>
                </a:lnTo>
                <a:lnTo>
                  <a:pt x="181" y="22"/>
                </a:lnTo>
                <a:lnTo>
                  <a:pt x="182" y="22"/>
                </a:lnTo>
                <a:lnTo>
                  <a:pt x="182" y="21"/>
                </a:lnTo>
                <a:lnTo>
                  <a:pt x="181" y="20"/>
                </a:lnTo>
                <a:lnTo>
                  <a:pt x="181" y="18"/>
                </a:lnTo>
                <a:lnTo>
                  <a:pt x="181" y="17"/>
                </a:lnTo>
                <a:lnTo>
                  <a:pt x="182" y="17"/>
                </a:lnTo>
                <a:lnTo>
                  <a:pt x="182" y="18"/>
                </a:lnTo>
                <a:lnTo>
                  <a:pt x="182" y="20"/>
                </a:lnTo>
                <a:lnTo>
                  <a:pt x="182" y="18"/>
                </a:lnTo>
                <a:lnTo>
                  <a:pt x="183" y="18"/>
                </a:lnTo>
                <a:lnTo>
                  <a:pt x="183" y="20"/>
                </a:lnTo>
                <a:lnTo>
                  <a:pt x="184" y="20"/>
                </a:lnTo>
                <a:lnTo>
                  <a:pt x="184" y="18"/>
                </a:lnTo>
                <a:lnTo>
                  <a:pt x="185" y="18"/>
                </a:lnTo>
                <a:lnTo>
                  <a:pt x="186" y="17"/>
                </a:lnTo>
                <a:lnTo>
                  <a:pt x="188" y="17"/>
                </a:lnTo>
                <a:lnTo>
                  <a:pt x="188" y="18"/>
                </a:lnTo>
                <a:lnTo>
                  <a:pt x="186" y="18"/>
                </a:lnTo>
                <a:lnTo>
                  <a:pt x="186" y="20"/>
                </a:lnTo>
                <a:lnTo>
                  <a:pt x="188" y="20"/>
                </a:lnTo>
                <a:lnTo>
                  <a:pt x="188" y="21"/>
                </a:lnTo>
                <a:lnTo>
                  <a:pt x="189" y="21"/>
                </a:lnTo>
                <a:lnTo>
                  <a:pt x="190" y="20"/>
                </a:lnTo>
                <a:lnTo>
                  <a:pt x="190" y="21"/>
                </a:lnTo>
                <a:lnTo>
                  <a:pt x="191" y="21"/>
                </a:lnTo>
                <a:lnTo>
                  <a:pt x="191" y="20"/>
                </a:lnTo>
                <a:lnTo>
                  <a:pt x="191" y="18"/>
                </a:lnTo>
                <a:lnTo>
                  <a:pt x="191" y="17"/>
                </a:lnTo>
                <a:lnTo>
                  <a:pt x="192" y="17"/>
                </a:lnTo>
                <a:lnTo>
                  <a:pt x="192" y="18"/>
                </a:lnTo>
                <a:lnTo>
                  <a:pt x="192" y="20"/>
                </a:lnTo>
                <a:lnTo>
                  <a:pt x="192" y="21"/>
                </a:lnTo>
                <a:lnTo>
                  <a:pt x="193" y="20"/>
                </a:lnTo>
                <a:lnTo>
                  <a:pt x="193" y="18"/>
                </a:lnTo>
                <a:lnTo>
                  <a:pt x="194" y="20"/>
                </a:lnTo>
                <a:lnTo>
                  <a:pt x="194" y="18"/>
                </a:lnTo>
                <a:lnTo>
                  <a:pt x="196" y="18"/>
                </a:lnTo>
                <a:lnTo>
                  <a:pt x="196" y="20"/>
                </a:lnTo>
                <a:lnTo>
                  <a:pt x="197" y="20"/>
                </a:lnTo>
                <a:lnTo>
                  <a:pt x="197" y="18"/>
                </a:lnTo>
                <a:lnTo>
                  <a:pt x="198" y="18"/>
                </a:lnTo>
                <a:lnTo>
                  <a:pt x="198" y="17"/>
                </a:lnTo>
                <a:lnTo>
                  <a:pt x="199" y="17"/>
                </a:lnTo>
                <a:lnTo>
                  <a:pt x="199" y="18"/>
                </a:lnTo>
                <a:lnTo>
                  <a:pt x="199" y="20"/>
                </a:lnTo>
                <a:lnTo>
                  <a:pt x="200" y="20"/>
                </a:lnTo>
                <a:lnTo>
                  <a:pt x="200" y="18"/>
                </a:lnTo>
                <a:lnTo>
                  <a:pt x="199" y="18"/>
                </a:lnTo>
                <a:lnTo>
                  <a:pt x="200" y="18"/>
                </a:lnTo>
                <a:lnTo>
                  <a:pt x="201" y="17"/>
                </a:lnTo>
                <a:lnTo>
                  <a:pt x="201" y="18"/>
                </a:lnTo>
                <a:lnTo>
                  <a:pt x="201" y="20"/>
                </a:lnTo>
                <a:lnTo>
                  <a:pt x="202" y="20"/>
                </a:lnTo>
                <a:lnTo>
                  <a:pt x="204" y="20"/>
                </a:lnTo>
                <a:lnTo>
                  <a:pt x="202" y="21"/>
                </a:lnTo>
                <a:lnTo>
                  <a:pt x="204" y="21"/>
                </a:lnTo>
                <a:lnTo>
                  <a:pt x="205" y="21"/>
                </a:lnTo>
                <a:lnTo>
                  <a:pt x="205" y="22"/>
                </a:lnTo>
                <a:lnTo>
                  <a:pt x="205" y="21"/>
                </a:lnTo>
                <a:lnTo>
                  <a:pt x="206" y="21"/>
                </a:lnTo>
                <a:lnTo>
                  <a:pt x="206" y="20"/>
                </a:lnTo>
                <a:lnTo>
                  <a:pt x="206" y="18"/>
                </a:lnTo>
                <a:lnTo>
                  <a:pt x="207" y="18"/>
                </a:lnTo>
                <a:lnTo>
                  <a:pt x="207" y="20"/>
                </a:lnTo>
                <a:lnTo>
                  <a:pt x="208" y="20"/>
                </a:lnTo>
                <a:lnTo>
                  <a:pt x="207" y="20"/>
                </a:lnTo>
                <a:lnTo>
                  <a:pt x="207" y="21"/>
                </a:lnTo>
                <a:lnTo>
                  <a:pt x="208" y="21"/>
                </a:lnTo>
                <a:lnTo>
                  <a:pt x="208" y="22"/>
                </a:lnTo>
                <a:lnTo>
                  <a:pt x="207" y="22"/>
                </a:lnTo>
                <a:lnTo>
                  <a:pt x="207" y="23"/>
                </a:lnTo>
                <a:lnTo>
                  <a:pt x="208" y="23"/>
                </a:lnTo>
                <a:lnTo>
                  <a:pt x="208" y="22"/>
                </a:lnTo>
                <a:lnTo>
                  <a:pt x="209" y="22"/>
                </a:lnTo>
                <a:lnTo>
                  <a:pt x="209" y="23"/>
                </a:lnTo>
                <a:lnTo>
                  <a:pt x="209" y="22"/>
                </a:lnTo>
                <a:lnTo>
                  <a:pt x="210" y="22"/>
                </a:lnTo>
                <a:lnTo>
                  <a:pt x="210" y="23"/>
                </a:lnTo>
                <a:lnTo>
                  <a:pt x="212" y="23"/>
                </a:lnTo>
                <a:lnTo>
                  <a:pt x="213" y="23"/>
                </a:lnTo>
                <a:lnTo>
                  <a:pt x="213" y="24"/>
                </a:lnTo>
                <a:lnTo>
                  <a:pt x="214" y="24"/>
                </a:lnTo>
                <a:lnTo>
                  <a:pt x="214" y="25"/>
                </a:lnTo>
                <a:lnTo>
                  <a:pt x="215" y="25"/>
                </a:lnTo>
                <a:lnTo>
                  <a:pt x="215" y="24"/>
                </a:lnTo>
                <a:lnTo>
                  <a:pt x="216" y="23"/>
                </a:lnTo>
                <a:lnTo>
                  <a:pt x="216" y="22"/>
                </a:lnTo>
                <a:lnTo>
                  <a:pt x="217" y="22"/>
                </a:lnTo>
                <a:lnTo>
                  <a:pt x="217" y="23"/>
                </a:lnTo>
                <a:lnTo>
                  <a:pt x="216" y="23"/>
                </a:lnTo>
                <a:lnTo>
                  <a:pt x="216" y="24"/>
                </a:lnTo>
                <a:lnTo>
                  <a:pt x="217" y="24"/>
                </a:lnTo>
                <a:lnTo>
                  <a:pt x="217" y="23"/>
                </a:lnTo>
                <a:lnTo>
                  <a:pt x="218" y="23"/>
                </a:lnTo>
                <a:lnTo>
                  <a:pt x="218" y="24"/>
                </a:lnTo>
                <a:lnTo>
                  <a:pt x="218" y="25"/>
                </a:lnTo>
                <a:lnTo>
                  <a:pt x="220" y="25"/>
                </a:lnTo>
                <a:lnTo>
                  <a:pt x="221" y="26"/>
                </a:lnTo>
                <a:lnTo>
                  <a:pt x="220" y="26"/>
                </a:lnTo>
                <a:lnTo>
                  <a:pt x="220" y="28"/>
                </a:lnTo>
                <a:lnTo>
                  <a:pt x="221" y="28"/>
                </a:lnTo>
                <a:lnTo>
                  <a:pt x="221" y="29"/>
                </a:lnTo>
                <a:lnTo>
                  <a:pt x="220" y="30"/>
                </a:lnTo>
                <a:lnTo>
                  <a:pt x="221" y="30"/>
                </a:lnTo>
                <a:lnTo>
                  <a:pt x="221" y="29"/>
                </a:lnTo>
                <a:lnTo>
                  <a:pt x="222" y="29"/>
                </a:lnTo>
                <a:lnTo>
                  <a:pt x="223" y="30"/>
                </a:lnTo>
                <a:lnTo>
                  <a:pt x="223" y="29"/>
                </a:lnTo>
                <a:lnTo>
                  <a:pt x="224" y="29"/>
                </a:lnTo>
                <a:lnTo>
                  <a:pt x="224" y="30"/>
                </a:lnTo>
                <a:lnTo>
                  <a:pt x="225" y="30"/>
                </a:lnTo>
                <a:lnTo>
                  <a:pt x="225" y="29"/>
                </a:lnTo>
                <a:lnTo>
                  <a:pt x="226" y="29"/>
                </a:lnTo>
                <a:lnTo>
                  <a:pt x="226" y="30"/>
                </a:lnTo>
                <a:lnTo>
                  <a:pt x="225" y="30"/>
                </a:lnTo>
                <a:lnTo>
                  <a:pt x="226" y="30"/>
                </a:lnTo>
                <a:lnTo>
                  <a:pt x="228" y="30"/>
                </a:lnTo>
                <a:lnTo>
                  <a:pt x="228" y="29"/>
                </a:lnTo>
                <a:lnTo>
                  <a:pt x="229" y="30"/>
                </a:lnTo>
                <a:lnTo>
                  <a:pt x="230" y="30"/>
                </a:lnTo>
                <a:lnTo>
                  <a:pt x="230" y="31"/>
                </a:lnTo>
                <a:lnTo>
                  <a:pt x="231" y="30"/>
                </a:lnTo>
                <a:lnTo>
                  <a:pt x="231" y="31"/>
                </a:lnTo>
                <a:lnTo>
                  <a:pt x="232" y="31"/>
                </a:lnTo>
                <a:lnTo>
                  <a:pt x="232" y="30"/>
                </a:lnTo>
                <a:lnTo>
                  <a:pt x="233" y="31"/>
                </a:lnTo>
                <a:lnTo>
                  <a:pt x="233" y="32"/>
                </a:lnTo>
                <a:lnTo>
                  <a:pt x="233" y="33"/>
                </a:lnTo>
                <a:lnTo>
                  <a:pt x="234" y="32"/>
                </a:lnTo>
                <a:lnTo>
                  <a:pt x="234" y="33"/>
                </a:lnTo>
                <a:lnTo>
                  <a:pt x="236" y="33"/>
                </a:lnTo>
                <a:lnTo>
                  <a:pt x="236" y="34"/>
                </a:lnTo>
                <a:lnTo>
                  <a:pt x="236" y="36"/>
                </a:lnTo>
                <a:lnTo>
                  <a:pt x="237" y="36"/>
                </a:lnTo>
                <a:lnTo>
                  <a:pt x="237" y="34"/>
                </a:lnTo>
                <a:lnTo>
                  <a:pt x="238" y="34"/>
                </a:lnTo>
                <a:lnTo>
                  <a:pt x="238" y="36"/>
                </a:lnTo>
                <a:lnTo>
                  <a:pt x="239" y="36"/>
                </a:lnTo>
                <a:lnTo>
                  <a:pt x="239" y="34"/>
                </a:lnTo>
                <a:lnTo>
                  <a:pt x="240" y="34"/>
                </a:lnTo>
                <a:lnTo>
                  <a:pt x="240" y="33"/>
                </a:lnTo>
                <a:lnTo>
                  <a:pt x="240" y="34"/>
                </a:lnTo>
                <a:lnTo>
                  <a:pt x="241" y="34"/>
                </a:lnTo>
                <a:lnTo>
                  <a:pt x="241" y="36"/>
                </a:lnTo>
                <a:lnTo>
                  <a:pt x="240" y="36"/>
                </a:lnTo>
                <a:lnTo>
                  <a:pt x="240" y="37"/>
                </a:lnTo>
                <a:lnTo>
                  <a:pt x="241" y="37"/>
                </a:lnTo>
                <a:lnTo>
                  <a:pt x="241" y="36"/>
                </a:lnTo>
                <a:lnTo>
                  <a:pt x="242" y="36"/>
                </a:lnTo>
                <a:lnTo>
                  <a:pt x="242" y="37"/>
                </a:lnTo>
                <a:lnTo>
                  <a:pt x="242" y="40"/>
                </a:lnTo>
                <a:lnTo>
                  <a:pt x="242" y="52"/>
                </a:lnTo>
                <a:lnTo>
                  <a:pt x="242" y="54"/>
                </a:lnTo>
                <a:lnTo>
                  <a:pt x="242" y="55"/>
                </a:lnTo>
                <a:lnTo>
                  <a:pt x="242" y="57"/>
                </a:lnTo>
                <a:lnTo>
                  <a:pt x="242" y="63"/>
                </a:lnTo>
                <a:lnTo>
                  <a:pt x="242" y="71"/>
                </a:lnTo>
                <a:lnTo>
                  <a:pt x="242" y="72"/>
                </a:lnTo>
                <a:lnTo>
                  <a:pt x="242" y="76"/>
                </a:lnTo>
                <a:lnTo>
                  <a:pt x="242" y="82"/>
                </a:lnTo>
                <a:lnTo>
                  <a:pt x="242" y="90"/>
                </a:lnTo>
                <a:lnTo>
                  <a:pt x="242" y="92"/>
                </a:lnTo>
                <a:lnTo>
                  <a:pt x="242" y="95"/>
                </a:lnTo>
                <a:lnTo>
                  <a:pt x="242" y="100"/>
                </a:lnTo>
                <a:lnTo>
                  <a:pt x="242" y="102"/>
                </a:lnTo>
                <a:lnTo>
                  <a:pt x="242" y="108"/>
                </a:lnTo>
                <a:lnTo>
                  <a:pt x="242" y="110"/>
                </a:lnTo>
                <a:lnTo>
                  <a:pt x="242" y="118"/>
                </a:lnTo>
                <a:lnTo>
                  <a:pt x="242" y="119"/>
                </a:lnTo>
                <a:lnTo>
                  <a:pt x="242" y="120"/>
                </a:lnTo>
                <a:lnTo>
                  <a:pt x="242" y="121"/>
                </a:lnTo>
                <a:lnTo>
                  <a:pt x="242" y="124"/>
                </a:lnTo>
                <a:lnTo>
                  <a:pt x="242" y="125"/>
                </a:lnTo>
                <a:lnTo>
                  <a:pt x="242" y="126"/>
                </a:lnTo>
                <a:lnTo>
                  <a:pt x="242" y="129"/>
                </a:lnTo>
                <a:lnTo>
                  <a:pt x="242" y="135"/>
                </a:lnTo>
                <a:lnTo>
                  <a:pt x="242" y="136"/>
                </a:lnTo>
                <a:lnTo>
                  <a:pt x="242" y="137"/>
                </a:lnTo>
                <a:lnTo>
                  <a:pt x="242" y="144"/>
                </a:lnTo>
                <a:lnTo>
                  <a:pt x="242" y="145"/>
                </a:lnTo>
                <a:lnTo>
                  <a:pt x="242" y="149"/>
                </a:lnTo>
                <a:lnTo>
                  <a:pt x="242" y="153"/>
                </a:lnTo>
                <a:lnTo>
                  <a:pt x="242" y="156"/>
                </a:lnTo>
                <a:lnTo>
                  <a:pt x="242" y="157"/>
                </a:lnTo>
                <a:lnTo>
                  <a:pt x="242" y="158"/>
                </a:lnTo>
                <a:lnTo>
                  <a:pt x="242" y="160"/>
                </a:lnTo>
                <a:lnTo>
                  <a:pt x="242" y="161"/>
                </a:lnTo>
                <a:lnTo>
                  <a:pt x="242" y="162"/>
                </a:lnTo>
                <a:lnTo>
                  <a:pt x="242" y="165"/>
                </a:lnTo>
                <a:lnTo>
                  <a:pt x="242" y="168"/>
                </a:lnTo>
                <a:lnTo>
                  <a:pt x="242" y="169"/>
                </a:lnTo>
                <a:lnTo>
                  <a:pt x="242" y="170"/>
                </a:lnTo>
                <a:lnTo>
                  <a:pt x="242" y="177"/>
                </a:lnTo>
                <a:lnTo>
                  <a:pt x="242" y="180"/>
                </a:lnTo>
                <a:lnTo>
                  <a:pt x="242" y="181"/>
                </a:lnTo>
                <a:lnTo>
                  <a:pt x="242" y="183"/>
                </a:lnTo>
                <a:lnTo>
                  <a:pt x="242" y="184"/>
                </a:lnTo>
                <a:lnTo>
                  <a:pt x="242" y="186"/>
                </a:lnTo>
                <a:lnTo>
                  <a:pt x="242" y="188"/>
                </a:lnTo>
                <a:lnTo>
                  <a:pt x="242" y="189"/>
                </a:lnTo>
                <a:lnTo>
                  <a:pt x="242" y="196"/>
                </a:lnTo>
                <a:lnTo>
                  <a:pt x="242" y="197"/>
                </a:lnTo>
                <a:lnTo>
                  <a:pt x="242" y="199"/>
                </a:lnTo>
                <a:lnTo>
                  <a:pt x="242" y="201"/>
                </a:lnTo>
                <a:lnTo>
                  <a:pt x="244" y="205"/>
                </a:lnTo>
                <a:lnTo>
                  <a:pt x="244" y="206"/>
                </a:lnTo>
                <a:lnTo>
                  <a:pt x="244" y="212"/>
                </a:lnTo>
                <a:lnTo>
                  <a:pt x="244" y="217"/>
                </a:lnTo>
                <a:lnTo>
                  <a:pt x="244" y="218"/>
                </a:lnTo>
                <a:lnTo>
                  <a:pt x="244" y="221"/>
                </a:lnTo>
                <a:lnTo>
                  <a:pt x="244" y="223"/>
                </a:lnTo>
                <a:lnTo>
                  <a:pt x="244" y="225"/>
                </a:lnTo>
                <a:lnTo>
                  <a:pt x="244" y="229"/>
                </a:lnTo>
                <a:lnTo>
                  <a:pt x="244" y="232"/>
                </a:lnTo>
                <a:lnTo>
                  <a:pt x="244" y="233"/>
                </a:lnTo>
                <a:lnTo>
                  <a:pt x="244" y="238"/>
                </a:lnTo>
                <a:lnTo>
                  <a:pt x="244" y="241"/>
                </a:lnTo>
                <a:lnTo>
                  <a:pt x="242" y="241"/>
                </a:lnTo>
                <a:lnTo>
                  <a:pt x="241" y="242"/>
                </a:lnTo>
                <a:lnTo>
                  <a:pt x="238" y="242"/>
                </a:lnTo>
                <a:lnTo>
                  <a:pt x="236" y="242"/>
                </a:lnTo>
                <a:lnTo>
                  <a:pt x="231" y="242"/>
                </a:lnTo>
                <a:lnTo>
                  <a:pt x="229" y="242"/>
                </a:lnTo>
                <a:lnTo>
                  <a:pt x="226" y="242"/>
                </a:lnTo>
                <a:lnTo>
                  <a:pt x="224" y="241"/>
                </a:lnTo>
                <a:lnTo>
                  <a:pt x="221" y="241"/>
                </a:lnTo>
                <a:lnTo>
                  <a:pt x="215" y="241"/>
                </a:lnTo>
                <a:lnTo>
                  <a:pt x="214" y="241"/>
                </a:lnTo>
                <a:lnTo>
                  <a:pt x="205" y="241"/>
                </a:lnTo>
                <a:lnTo>
                  <a:pt x="196" y="241"/>
                </a:lnTo>
                <a:lnTo>
                  <a:pt x="194" y="241"/>
                </a:lnTo>
                <a:lnTo>
                  <a:pt x="193" y="241"/>
                </a:lnTo>
                <a:lnTo>
                  <a:pt x="190" y="241"/>
                </a:lnTo>
                <a:lnTo>
                  <a:pt x="184" y="241"/>
                </a:lnTo>
                <a:lnTo>
                  <a:pt x="183" y="241"/>
                </a:lnTo>
                <a:lnTo>
                  <a:pt x="177" y="241"/>
                </a:lnTo>
                <a:lnTo>
                  <a:pt x="176" y="241"/>
                </a:lnTo>
                <a:lnTo>
                  <a:pt x="172" y="241"/>
                </a:lnTo>
                <a:lnTo>
                  <a:pt x="166" y="241"/>
                </a:lnTo>
                <a:lnTo>
                  <a:pt x="165" y="241"/>
                </a:lnTo>
                <a:lnTo>
                  <a:pt x="152" y="241"/>
                </a:lnTo>
                <a:lnTo>
                  <a:pt x="145" y="241"/>
                </a:lnTo>
                <a:lnTo>
                  <a:pt x="143" y="241"/>
                </a:lnTo>
                <a:lnTo>
                  <a:pt x="142" y="241"/>
                </a:lnTo>
                <a:lnTo>
                  <a:pt x="141" y="241"/>
                </a:lnTo>
                <a:lnTo>
                  <a:pt x="137" y="241"/>
                </a:lnTo>
                <a:lnTo>
                  <a:pt x="135" y="241"/>
                </a:lnTo>
                <a:lnTo>
                  <a:pt x="134" y="241"/>
                </a:lnTo>
                <a:lnTo>
                  <a:pt x="133" y="241"/>
                </a:lnTo>
                <a:lnTo>
                  <a:pt x="120" y="241"/>
                </a:lnTo>
                <a:lnTo>
                  <a:pt x="118" y="241"/>
                </a:lnTo>
                <a:lnTo>
                  <a:pt x="116" y="241"/>
                </a:lnTo>
                <a:lnTo>
                  <a:pt x="113" y="241"/>
                </a:lnTo>
                <a:lnTo>
                  <a:pt x="111" y="241"/>
                </a:lnTo>
                <a:lnTo>
                  <a:pt x="110" y="241"/>
                </a:lnTo>
                <a:lnTo>
                  <a:pt x="109" y="241"/>
                </a:lnTo>
                <a:lnTo>
                  <a:pt x="109" y="240"/>
                </a:lnTo>
                <a:lnTo>
                  <a:pt x="109" y="238"/>
                </a:lnTo>
                <a:lnTo>
                  <a:pt x="109" y="237"/>
                </a:lnTo>
                <a:lnTo>
                  <a:pt x="109" y="236"/>
                </a:lnTo>
                <a:lnTo>
                  <a:pt x="109" y="224"/>
                </a:lnTo>
                <a:lnTo>
                  <a:pt x="108" y="224"/>
                </a:lnTo>
                <a:lnTo>
                  <a:pt x="102" y="224"/>
                </a:lnTo>
                <a:lnTo>
                  <a:pt x="100" y="224"/>
                </a:lnTo>
                <a:lnTo>
                  <a:pt x="97" y="224"/>
                </a:lnTo>
                <a:lnTo>
                  <a:pt x="96" y="224"/>
                </a:lnTo>
                <a:lnTo>
                  <a:pt x="95" y="224"/>
                </a:lnTo>
                <a:lnTo>
                  <a:pt x="94" y="224"/>
                </a:lnTo>
                <a:lnTo>
                  <a:pt x="93" y="224"/>
                </a:lnTo>
                <a:lnTo>
                  <a:pt x="92" y="224"/>
                </a:lnTo>
                <a:lnTo>
                  <a:pt x="88" y="224"/>
                </a:lnTo>
                <a:lnTo>
                  <a:pt x="86" y="224"/>
                </a:lnTo>
                <a:lnTo>
                  <a:pt x="84" y="224"/>
                </a:lnTo>
                <a:lnTo>
                  <a:pt x="76" y="224"/>
                </a:lnTo>
                <a:lnTo>
                  <a:pt x="74" y="224"/>
                </a:lnTo>
                <a:lnTo>
                  <a:pt x="72" y="224"/>
                </a:lnTo>
                <a:lnTo>
                  <a:pt x="64" y="224"/>
                </a:lnTo>
                <a:lnTo>
                  <a:pt x="63" y="224"/>
                </a:lnTo>
                <a:lnTo>
                  <a:pt x="55" y="224"/>
                </a:lnTo>
                <a:lnTo>
                  <a:pt x="54" y="224"/>
                </a:lnTo>
                <a:lnTo>
                  <a:pt x="52" y="224"/>
                </a:lnTo>
                <a:lnTo>
                  <a:pt x="50" y="224"/>
                </a:lnTo>
                <a:lnTo>
                  <a:pt x="49" y="224"/>
                </a:lnTo>
                <a:lnTo>
                  <a:pt x="48" y="224"/>
                </a:lnTo>
                <a:lnTo>
                  <a:pt x="46" y="224"/>
                </a:lnTo>
                <a:lnTo>
                  <a:pt x="44" y="224"/>
                </a:lnTo>
                <a:lnTo>
                  <a:pt x="42" y="224"/>
                </a:lnTo>
                <a:lnTo>
                  <a:pt x="41" y="224"/>
                </a:lnTo>
                <a:lnTo>
                  <a:pt x="39" y="224"/>
                </a:lnTo>
                <a:lnTo>
                  <a:pt x="38" y="224"/>
                </a:lnTo>
                <a:lnTo>
                  <a:pt x="33" y="223"/>
                </a:lnTo>
                <a:lnTo>
                  <a:pt x="32" y="223"/>
                </a:lnTo>
                <a:lnTo>
                  <a:pt x="31" y="223"/>
                </a:lnTo>
                <a:lnTo>
                  <a:pt x="29" y="223"/>
                </a:lnTo>
                <a:lnTo>
                  <a:pt x="26" y="223"/>
                </a:lnTo>
                <a:lnTo>
                  <a:pt x="22" y="223"/>
                </a:lnTo>
                <a:lnTo>
                  <a:pt x="18" y="223"/>
                </a:lnTo>
                <a:lnTo>
                  <a:pt x="17" y="223"/>
                </a:lnTo>
                <a:lnTo>
                  <a:pt x="16" y="223"/>
                </a:lnTo>
                <a:lnTo>
                  <a:pt x="15" y="223"/>
                </a:lnTo>
                <a:lnTo>
                  <a:pt x="10" y="223"/>
                </a:lnTo>
                <a:lnTo>
                  <a:pt x="8" y="223"/>
                </a:lnTo>
                <a:lnTo>
                  <a:pt x="0" y="223"/>
                </a:lnTo>
                <a:lnTo>
                  <a:pt x="0" y="217"/>
                </a:lnTo>
                <a:lnTo>
                  <a:pt x="0" y="213"/>
                </a:lnTo>
                <a:lnTo>
                  <a:pt x="0" y="212"/>
                </a:lnTo>
                <a:lnTo>
                  <a:pt x="0" y="208"/>
                </a:lnTo>
                <a:lnTo>
                  <a:pt x="0" y="207"/>
                </a:lnTo>
                <a:lnTo>
                  <a:pt x="0" y="202"/>
                </a:lnTo>
                <a:lnTo>
                  <a:pt x="0" y="201"/>
                </a:lnTo>
                <a:lnTo>
                  <a:pt x="0" y="200"/>
                </a:lnTo>
                <a:lnTo>
                  <a:pt x="0" y="197"/>
                </a:lnTo>
                <a:lnTo>
                  <a:pt x="0" y="196"/>
                </a:lnTo>
                <a:lnTo>
                  <a:pt x="0" y="193"/>
                </a:lnTo>
                <a:lnTo>
                  <a:pt x="0" y="192"/>
                </a:lnTo>
                <a:lnTo>
                  <a:pt x="1" y="188"/>
                </a:lnTo>
                <a:lnTo>
                  <a:pt x="1" y="182"/>
                </a:lnTo>
                <a:lnTo>
                  <a:pt x="1" y="180"/>
                </a:lnTo>
                <a:lnTo>
                  <a:pt x="1" y="167"/>
                </a:lnTo>
                <a:lnTo>
                  <a:pt x="1" y="166"/>
                </a:lnTo>
                <a:lnTo>
                  <a:pt x="1" y="165"/>
                </a:lnTo>
                <a:lnTo>
                  <a:pt x="1" y="157"/>
                </a:lnTo>
                <a:lnTo>
                  <a:pt x="1" y="153"/>
                </a:lnTo>
                <a:lnTo>
                  <a:pt x="1" y="141"/>
                </a:lnTo>
                <a:lnTo>
                  <a:pt x="1" y="140"/>
                </a:lnTo>
                <a:lnTo>
                  <a:pt x="1" y="135"/>
                </a:lnTo>
                <a:lnTo>
                  <a:pt x="1" y="134"/>
                </a:lnTo>
                <a:lnTo>
                  <a:pt x="0" y="134"/>
                </a:lnTo>
                <a:lnTo>
                  <a:pt x="0" y="133"/>
                </a:lnTo>
                <a:lnTo>
                  <a:pt x="0" y="132"/>
                </a:lnTo>
                <a:lnTo>
                  <a:pt x="0" y="130"/>
                </a:lnTo>
                <a:lnTo>
                  <a:pt x="0" y="128"/>
                </a:lnTo>
                <a:lnTo>
                  <a:pt x="0" y="127"/>
                </a:lnTo>
                <a:lnTo>
                  <a:pt x="0" y="120"/>
                </a:lnTo>
                <a:lnTo>
                  <a:pt x="0" y="114"/>
                </a:lnTo>
                <a:lnTo>
                  <a:pt x="0" y="113"/>
                </a:lnTo>
                <a:lnTo>
                  <a:pt x="0" y="111"/>
                </a:lnTo>
                <a:lnTo>
                  <a:pt x="0" y="109"/>
                </a:lnTo>
                <a:lnTo>
                  <a:pt x="0" y="108"/>
                </a:lnTo>
                <a:lnTo>
                  <a:pt x="0" y="106"/>
                </a:lnTo>
                <a:lnTo>
                  <a:pt x="0" y="105"/>
                </a:lnTo>
                <a:lnTo>
                  <a:pt x="0" y="100"/>
                </a:lnTo>
                <a:lnTo>
                  <a:pt x="0" y="94"/>
                </a:lnTo>
                <a:lnTo>
                  <a:pt x="0" y="88"/>
                </a:lnTo>
                <a:lnTo>
                  <a:pt x="0" y="86"/>
                </a:lnTo>
                <a:lnTo>
                  <a:pt x="0" y="84"/>
                </a:lnTo>
                <a:lnTo>
                  <a:pt x="0" y="82"/>
                </a:lnTo>
                <a:lnTo>
                  <a:pt x="0" y="81"/>
                </a:lnTo>
                <a:lnTo>
                  <a:pt x="0" y="72"/>
                </a:lnTo>
                <a:lnTo>
                  <a:pt x="0" y="69"/>
                </a:lnTo>
                <a:lnTo>
                  <a:pt x="0" y="56"/>
                </a:lnTo>
                <a:lnTo>
                  <a:pt x="0" y="55"/>
                </a:lnTo>
                <a:lnTo>
                  <a:pt x="0" y="48"/>
                </a:lnTo>
                <a:lnTo>
                  <a:pt x="0" y="47"/>
                </a:lnTo>
                <a:lnTo>
                  <a:pt x="0" y="46"/>
                </a:lnTo>
                <a:lnTo>
                  <a:pt x="0" y="44"/>
                </a:lnTo>
                <a:lnTo>
                  <a:pt x="0" y="42"/>
                </a:lnTo>
                <a:lnTo>
                  <a:pt x="0" y="41"/>
                </a:lnTo>
                <a:lnTo>
                  <a:pt x="1" y="39"/>
                </a:lnTo>
                <a:lnTo>
                  <a:pt x="1" y="34"/>
                </a:lnTo>
                <a:lnTo>
                  <a:pt x="0" y="31"/>
                </a:lnTo>
                <a:lnTo>
                  <a:pt x="1" y="31"/>
                </a:lnTo>
                <a:lnTo>
                  <a:pt x="0" y="29"/>
                </a:lnTo>
                <a:lnTo>
                  <a:pt x="0" y="28"/>
                </a:lnTo>
                <a:lnTo>
                  <a:pt x="0" y="26"/>
                </a:lnTo>
                <a:lnTo>
                  <a:pt x="0" y="22"/>
                </a:lnTo>
                <a:lnTo>
                  <a:pt x="0" y="21"/>
                </a:lnTo>
                <a:lnTo>
                  <a:pt x="0" y="17"/>
                </a:lnTo>
                <a:lnTo>
                  <a:pt x="0" y="12"/>
                </a:lnTo>
                <a:lnTo>
                  <a:pt x="0" y="9"/>
                </a:lnTo>
                <a:lnTo>
                  <a:pt x="0" y="8"/>
                </a:lnTo>
                <a:lnTo>
                  <a:pt x="0" y="5"/>
                </a:lnTo>
                <a:lnTo>
                  <a:pt x="0" y="1"/>
                </a:lnTo>
                <a:lnTo>
                  <a:pt x="8" y="1"/>
                </a:lnTo>
                <a:lnTo>
                  <a:pt x="12" y="1"/>
                </a:lnTo>
                <a:lnTo>
                  <a:pt x="14" y="1"/>
                </a:lnTo>
                <a:lnTo>
                  <a:pt x="15" y="1"/>
                </a:lnTo>
                <a:lnTo>
                  <a:pt x="16" y="1"/>
                </a:lnTo>
                <a:lnTo>
                  <a:pt x="17" y="1"/>
                </a:lnTo>
                <a:lnTo>
                  <a:pt x="20" y="1"/>
                </a:lnTo>
                <a:lnTo>
                  <a:pt x="22" y="1"/>
                </a:lnTo>
                <a:lnTo>
                  <a:pt x="28" y="1"/>
                </a:lnTo>
                <a:lnTo>
                  <a:pt x="30" y="0"/>
                </a:lnTo>
                <a:lnTo>
                  <a:pt x="34" y="0"/>
                </a:lnTo>
                <a:lnTo>
                  <a:pt x="39" y="0"/>
                </a:lnTo>
                <a:lnTo>
                  <a:pt x="40" y="0"/>
                </a:lnTo>
                <a:lnTo>
                  <a:pt x="41" y="0"/>
                </a:lnTo>
                <a:lnTo>
                  <a:pt x="48" y="0"/>
                </a:lnTo>
                <a:close/>
              </a:path>
            </a:pathLst>
          </a:custGeom>
          <a:solidFill>
            <a:srgbClr val="A62A8B"/>
          </a:solidFill>
          <a:ln w="3175">
            <a:solidFill>
              <a:schemeClr val="tx1">
                <a:lumMod val="95000"/>
                <a:lumOff val="5000"/>
              </a:schemeClr>
            </a:solidFill>
            <a:prstDash val="solid"/>
            <a:round/>
            <a:headEnd/>
            <a:tailEnd/>
          </a:ln>
        </p:spPr>
        <p:txBody>
          <a:bodyPr/>
          <a:lstStyle/>
          <a:p>
            <a:endParaRPr lang="en-US" dirty="0"/>
          </a:p>
        </p:txBody>
      </p:sp>
      <p:sp>
        <p:nvSpPr>
          <p:cNvPr id="179" name="Freeform 171"/>
          <p:cNvSpPr>
            <a:spLocks/>
          </p:cNvSpPr>
          <p:nvPr/>
        </p:nvSpPr>
        <p:spPr bwMode="auto">
          <a:xfrm>
            <a:off x="5744846" y="4458662"/>
            <a:ext cx="627856" cy="529998"/>
          </a:xfrm>
          <a:custGeom>
            <a:avLst/>
            <a:gdLst>
              <a:gd name="T0" fmla="*/ 50 w 242"/>
              <a:gd name="T1" fmla="*/ 15 h 241"/>
              <a:gd name="T2" fmla="*/ 68 w 242"/>
              <a:gd name="T3" fmla="*/ 13 h 241"/>
              <a:gd name="T4" fmla="*/ 80 w 242"/>
              <a:gd name="T5" fmla="*/ 12 h 241"/>
              <a:gd name="T6" fmla="*/ 100 w 242"/>
              <a:gd name="T7" fmla="*/ 10 h 241"/>
              <a:gd name="T8" fmla="*/ 114 w 242"/>
              <a:gd name="T9" fmla="*/ 9 h 241"/>
              <a:gd name="T10" fmla="*/ 125 w 242"/>
              <a:gd name="T11" fmla="*/ 9 h 241"/>
              <a:gd name="T12" fmla="*/ 141 w 242"/>
              <a:gd name="T13" fmla="*/ 8 h 241"/>
              <a:gd name="T14" fmla="*/ 150 w 242"/>
              <a:gd name="T15" fmla="*/ 7 h 241"/>
              <a:gd name="T16" fmla="*/ 159 w 242"/>
              <a:gd name="T17" fmla="*/ 7 h 241"/>
              <a:gd name="T18" fmla="*/ 181 w 242"/>
              <a:gd name="T19" fmla="*/ 4 h 241"/>
              <a:gd name="T20" fmla="*/ 189 w 242"/>
              <a:gd name="T21" fmla="*/ 4 h 241"/>
              <a:gd name="T22" fmla="*/ 199 w 242"/>
              <a:gd name="T23" fmla="*/ 3 h 241"/>
              <a:gd name="T24" fmla="*/ 209 w 242"/>
              <a:gd name="T25" fmla="*/ 2 h 241"/>
              <a:gd name="T26" fmla="*/ 224 w 242"/>
              <a:gd name="T27" fmla="*/ 1 h 241"/>
              <a:gd name="T28" fmla="*/ 241 w 242"/>
              <a:gd name="T29" fmla="*/ 1 h 241"/>
              <a:gd name="T30" fmla="*/ 241 w 242"/>
              <a:gd name="T31" fmla="*/ 21 h 241"/>
              <a:gd name="T32" fmla="*/ 241 w 242"/>
              <a:gd name="T33" fmla="*/ 32 h 241"/>
              <a:gd name="T34" fmla="*/ 241 w 242"/>
              <a:gd name="T35" fmla="*/ 45 h 241"/>
              <a:gd name="T36" fmla="*/ 241 w 242"/>
              <a:gd name="T37" fmla="*/ 65 h 241"/>
              <a:gd name="T38" fmla="*/ 241 w 242"/>
              <a:gd name="T39" fmla="*/ 79 h 241"/>
              <a:gd name="T40" fmla="*/ 241 w 242"/>
              <a:gd name="T41" fmla="*/ 92 h 241"/>
              <a:gd name="T42" fmla="*/ 241 w 242"/>
              <a:gd name="T43" fmla="*/ 109 h 241"/>
              <a:gd name="T44" fmla="*/ 242 w 242"/>
              <a:gd name="T45" fmla="*/ 122 h 241"/>
              <a:gd name="T46" fmla="*/ 242 w 242"/>
              <a:gd name="T47" fmla="*/ 146 h 241"/>
              <a:gd name="T48" fmla="*/ 242 w 242"/>
              <a:gd name="T49" fmla="*/ 177 h 241"/>
              <a:gd name="T50" fmla="*/ 242 w 242"/>
              <a:gd name="T51" fmla="*/ 205 h 241"/>
              <a:gd name="T52" fmla="*/ 242 w 242"/>
              <a:gd name="T53" fmla="*/ 234 h 241"/>
              <a:gd name="T54" fmla="*/ 231 w 242"/>
              <a:gd name="T55" fmla="*/ 240 h 241"/>
              <a:gd name="T56" fmla="*/ 223 w 242"/>
              <a:gd name="T57" fmla="*/ 240 h 241"/>
              <a:gd name="T58" fmla="*/ 220 w 242"/>
              <a:gd name="T59" fmla="*/ 240 h 241"/>
              <a:gd name="T60" fmla="*/ 198 w 242"/>
              <a:gd name="T61" fmla="*/ 240 h 241"/>
              <a:gd name="T62" fmla="*/ 181 w 242"/>
              <a:gd name="T63" fmla="*/ 240 h 241"/>
              <a:gd name="T64" fmla="*/ 168 w 242"/>
              <a:gd name="T65" fmla="*/ 241 h 241"/>
              <a:gd name="T66" fmla="*/ 142 w 242"/>
              <a:gd name="T67" fmla="*/ 241 h 241"/>
              <a:gd name="T68" fmla="*/ 121 w 242"/>
              <a:gd name="T69" fmla="*/ 241 h 241"/>
              <a:gd name="T70" fmla="*/ 92 w 242"/>
              <a:gd name="T71" fmla="*/ 241 h 241"/>
              <a:gd name="T72" fmla="*/ 65 w 242"/>
              <a:gd name="T73" fmla="*/ 241 h 241"/>
              <a:gd name="T74" fmla="*/ 50 w 242"/>
              <a:gd name="T75" fmla="*/ 241 h 241"/>
              <a:gd name="T76" fmla="*/ 33 w 242"/>
              <a:gd name="T77" fmla="*/ 241 h 241"/>
              <a:gd name="T78" fmla="*/ 15 w 242"/>
              <a:gd name="T79" fmla="*/ 241 h 241"/>
              <a:gd name="T80" fmla="*/ 2 w 242"/>
              <a:gd name="T81" fmla="*/ 237 h 241"/>
              <a:gd name="T82" fmla="*/ 2 w 242"/>
              <a:gd name="T83" fmla="*/ 228 h 241"/>
              <a:gd name="T84" fmla="*/ 2 w 242"/>
              <a:gd name="T85" fmla="*/ 217 h 241"/>
              <a:gd name="T86" fmla="*/ 2 w 242"/>
              <a:gd name="T87" fmla="*/ 203 h 241"/>
              <a:gd name="T88" fmla="*/ 2 w 242"/>
              <a:gd name="T89" fmla="*/ 181 h 241"/>
              <a:gd name="T90" fmla="*/ 1 w 242"/>
              <a:gd name="T91" fmla="*/ 169 h 241"/>
              <a:gd name="T92" fmla="*/ 1 w 242"/>
              <a:gd name="T93" fmla="*/ 160 h 241"/>
              <a:gd name="T94" fmla="*/ 1 w 242"/>
              <a:gd name="T95" fmla="*/ 146 h 241"/>
              <a:gd name="T96" fmla="*/ 1 w 242"/>
              <a:gd name="T97" fmla="*/ 131 h 241"/>
              <a:gd name="T98" fmla="*/ 1 w 242"/>
              <a:gd name="T99" fmla="*/ 115 h 241"/>
              <a:gd name="T100" fmla="*/ 1 w 242"/>
              <a:gd name="T101" fmla="*/ 99 h 241"/>
              <a:gd name="T102" fmla="*/ 1 w 242"/>
              <a:gd name="T103" fmla="*/ 85 h 241"/>
              <a:gd name="T104" fmla="*/ 1 w 242"/>
              <a:gd name="T105" fmla="*/ 73 h 241"/>
              <a:gd name="T106" fmla="*/ 1 w 242"/>
              <a:gd name="T107" fmla="*/ 59 h 241"/>
              <a:gd name="T108" fmla="*/ 1 w 242"/>
              <a:gd name="T109" fmla="*/ 41 h 241"/>
              <a:gd name="T110" fmla="*/ 0 w 242"/>
              <a:gd name="T111" fmla="*/ 27 h 241"/>
              <a:gd name="T112" fmla="*/ 5 w 242"/>
              <a:gd name="T113" fmla="*/ 18 h 241"/>
              <a:gd name="T114" fmla="*/ 14 w 242"/>
              <a:gd name="T115" fmla="*/ 17 h 241"/>
              <a:gd name="T116" fmla="*/ 22 w 242"/>
              <a:gd name="T117" fmla="*/ 17 h 241"/>
              <a:gd name="T118" fmla="*/ 28 w 242"/>
              <a:gd name="T119" fmla="*/ 16 h 241"/>
              <a:gd name="T120" fmla="*/ 33 w 242"/>
              <a:gd name="T121" fmla="*/ 16 h 24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42" h="241">
                <a:moveTo>
                  <a:pt x="45" y="15"/>
                </a:moveTo>
                <a:lnTo>
                  <a:pt x="46" y="15"/>
                </a:lnTo>
                <a:lnTo>
                  <a:pt x="48" y="15"/>
                </a:lnTo>
                <a:lnTo>
                  <a:pt x="49" y="15"/>
                </a:lnTo>
                <a:lnTo>
                  <a:pt x="50" y="15"/>
                </a:lnTo>
                <a:lnTo>
                  <a:pt x="53" y="15"/>
                </a:lnTo>
                <a:lnTo>
                  <a:pt x="53" y="13"/>
                </a:lnTo>
                <a:lnTo>
                  <a:pt x="57" y="13"/>
                </a:lnTo>
                <a:lnTo>
                  <a:pt x="61" y="13"/>
                </a:lnTo>
                <a:lnTo>
                  <a:pt x="64" y="13"/>
                </a:lnTo>
                <a:lnTo>
                  <a:pt x="68" y="13"/>
                </a:lnTo>
                <a:lnTo>
                  <a:pt x="71" y="12"/>
                </a:lnTo>
                <a:lnTo>
                  <a:pt x="73" y="12"/>
                </a:lnTo>
                <a:lnTo>
                  <a:pt x="78" y="12"/>
                </a:lnTo>
                <a:lnTo>
                  <a:pt x="79" y="12"/>
                </a:lnTo>
                <a:lnTo>
                  <a:pt x="80" y="12"/>
                </a:lnTo>
                <a:lnTo>
                  <a:pt x="87" y="11"/>
                </a:lnTo>
                <a:lnTo>
                  <a:pt x="88" y="11"/>
                </a:lnTo>
                <a:lnTo>
                  <a:pt x="90" y="11"/>
                </a:lnTo>
                <a:lnTo>
                  <a:pt x="92" y="11"/>
                </a:lnTo>
                <a:lnTo>
                  <a:pt x="95" y="11"/>
                </a:lnTo>
                <a:lnTo>
                  <a:pt x="98" y="11"/>
                </a:lnTo>
                <a:lnTo>
                  <a:pt x="100" y="10"/>
                </a:lnTo>
                <a:lnTo>
                  <a:pt x="105" y="10"/>
                </a:lnTo>
                <a:lnTo>
                  <a:pt x="106" y="10"/>
                </a:lnTo>
                <a:lnTo>
                  <a:pt x="108" y="10"/>
                </a:lnTo>
                <a:lnTo>
                  <a:pt x="110" y="10"/>
                </a:lnTo>
                <a:lnTo>
                  <a:pt x="111" y="10"/>
                </a:lnTo>
                <a:lnTo>
                  <a:pt x="113" y="10"/>
                </a:lnTo>
                <a:lnTo>
                  <a:pt x="114" y="9"/>
                </a:lnTo>
                <a:lnTo>
                  <a:pt x="117" y="9"/>
                </a:lnTo>
                <a:lnTo>
                  <a:pt x="118" y="9"/>
                </a:lnTo>
                <a:lnTo>
                  <a:pt x="121" y="9"/>
                </a:lnTo>
                <a:lnTo>
                  <a:pt x="122" y="9"/>
                </a:lnTo>
                <a:lnTo>
                  <a:pt x="125" y="9"/>
                </a:lnTo>
                <a:lnTo>
                  <a:pt x="129" y="8"/>
                </a:lnTo>
                <a:lnTo>
                  <a:pt x="134" y="8"/>
                </a:lnTo>
                <a:lnTo>
                  <a:pt x="136" y="8"/>
                </a:lnTo>
                <a:lnTo>
                  <a:pt x="138" y="8"/>
                </a:lnTo>
                <a:lnTo>
                  <a:pt x="140" y="8"/>
                </a:lnTo>
                <a:lnTo>
                  <a:pt x="141" y="8"/>
                </a:lnTo>
                <a:lnTo>
                  <a:pt x="143" y="8"/>
                </a:lnTo>
                <a:lnTo>
                  <a:pt x="144" y="8"/>
                </a:lnTo>
                <a:lnTo>
                  <a:pt x="145" y="7"/>
                </a:lnTo>
                <a:lnTo>
                  <a:pt x="146" y="7"/>
                </a:lnTo>
                <a:lnTo>
                  <a:pt x="149" y="7"/>
                </a:lnTo>
                <a:lnTo>
                  <a:pt x="150" y="7"/>
                </a:lnTo>
                <a:lnTo>
                  <a:pt x="151" y="7"/>
                </a:lnTo>
                <a:lnTo>
                  <a:pt x="152" y="7"/>
                </a:lnTo>
                <a:lnTo>
                  <a:pt x="153" y="7"/>
                </a:lnTo>
                <a:lnTo>
                  <a:pt x="156" y="7"/>
                </a:lnTo>
                <a:lnTo>
                  <a:pt x="159" y="7"/>
                </a:lnTo>
                <a:lnTo>
                  <a:pt x="160" y="5"/>
                </a:lnTo>
                <a:lnTo>
                  <a:pt x="165" y="5"/>
                </a:lnTo>
                <a:lnTo>
                  <a:pt x="167" y="5"/>
                </a:lnTo>
                <a:lnTo>
                  <a:pt x="169" y="5"/>
                </a:lnTo>
                <a:lnTo>
                  <a:pt x="178" y="4"/>
                </a:lnTo>
                <a:lnTo>
                  <a:pt x="181" y="4"/>
                </a:lnTo>
                <a:lnTo>
                  <a:pt x="182" y="4"/>
                </a:lnTo>
                <a:lnTo>
                  <a:pt x="184" y="4"/>
                </a:lnTo>
                <a:lnTo>
                  <a:pt x="185" y="4"/>
                </a:lnTo>
                <a:lnTo>
                  <a:pt x="186" y="4"/>
                </a:lnTo>
                <a:lnTo>
                  <a:pt x="188" y="4"/>
                </a:lnTo>
                <a:lnTo>
                  <a:pt x="189" y="4"/>
                </a:lnTo>
                <a:lnTo>
                  <a:pt x="191" y="3"/>
                </a:lnTo>
                <a:lnTo>
                  <a:pt x="193" y="3"/>
                </a:lnTo>
                <a:lnTo>
                  <a:pt x="194" y="3"/>
                </a:lnTo>
                <a:lnTo>
                  <a:pt x="196" y="3"/>
                </a:lnTo>
                <a:lnTo>
                  <a:pt x="198" y="3"/>
                </a:lnTo>
                <a:lnTo>
                  <a:pt x="199" y="3"/>
                </a:lnTo>
                <a:lnTo>
                  <a:pt x="202" y="3"/>
                </a:lnTo>
                <a:lnTo>
                  <a:pt x="205" y="2"/>
                </a:lnTo>
                <a:lnTo>
                  <a:pt x="207" y="2"/>
                </a:lnTo>
                <a:lnTo>
                  <a:pt x="208" y="2"/>
                </a:lnTo>
                <a:lnTo>
                  <a:pt x="209" y="2"/>
                </a:lnTo>
                <a:lnTo>
                  <a:pt x="212" y="2"/>
                </a:lnTo>
                <a:lnTo>
                  <a:pt x="214" y="2"/>
                </a:lnTo>
                <a:lnTo>
                  <a:pt x="215" y="2"/>
                </a:lnTo>
                <a:lnTo>
                  <a:pt x="220" y="1"/>
                </a:lnTo>
                <a:lnTo>
                  <a:pt x="221" y="1"/>
                </a:lnTo>
                <a:lnTo>
                  <a:pt x="224" y="1"/>
                </a:lnTo>
                <a:lnTo>
                  <a:pt x="225" y="1"/>
                </a:lnTo>
                <a:lnTo>
                  <a:pt x="226" y="1"/>
                </a:lnTo>
                <a:lnTo>
                  <a:pt x="230" y="1"/>
                </a:lnTo>
                <a:lnTo>
                  <a:pt x="237" y="0"/>
                </a:lnTo>
                <a:lnTo>
                  <a:pt x="239" y="0"/>
                </a:lnTo>
                <a:lnTo>
                  <a:pt x="241" y="0"/>
                </a:lnTo>
                <a:lnTo>
                  <a:pt x="241" y="1"/>
                </a:lnTo>
                <a:lnTo>
                  <a:pt x="241" y="10"/>
                </a:lnTo>
                <a:lnTo>
                  <a:pt x="241" y="12"/>
                </a:lnTo>
                <a:lnTo>
                  <a:pt x="241" y="13"/>
                </a:lnTo>
                <a:lnTo>
                  <a:pt x="241" y="16"/>
                </a:lnTo>
                <a:lnTo>
                  <a:pt x="241" y="20"/>
                </a:lnTo>
                <a:lnTo>
                  <a:pt x="241" y="21"/>
                </a:lnTo>
                <a:lnTo>
                  <a:pt x="241" y="23"/>
                </a:lnTo>
                <a:lnTo>
                  <a:pt x="241" y="25"/>
                </a:lnTo>
                <a:lnTo>
                  <a:pt x="241" y="26"/>
                </a:lnTo>
                <a:lnTo>
                  <a:pt x="241" y="31"/>
                </a:lnTo>
                <a:lnTo>
                  <a:pt x="241" y="32"/>
                </a:lnTo>
                <a:lnTo>
                  <a:pt x="241" y="33"/>
                </a:lnTo>
                <a:lnTo>
                  <a:pt x="241" y="34"/>
                </a:lnTo>
                <a:lnTo>
                  <a:pt x="241" y="39"/>
                </a:lnTo>
                <a:lnTo>
                  <a:pt x="241" y="41"/>
                </a:lnTo>
                <a:lnTo>
                  <a:pt x="241" y="43"/>
                </a:lnTo>
                <a:lnTo>
                  <a:pt x="241" y="45"/>
                </a:lnTo>
                <a:lnTo>
                  <a:pt x="241" y="51"/>
                </a:lnTo>
                <a:lnTo>
                  <a:pt x="241" y="53"/>
                </a:lnTo>
                <a:lnTo>
                  <a:pt x="241" y="56"/>
                </a:lnTo>
                <a:lnTo>
                  <a:pt x="241" y="59"/>
                </a:lnTo>
                <a:lnTo>
                  <a:pt x="241" y="60"/>
                </a:lnTo>
                <a:lnTo>
                  <a:pt x="241" y="65"/>
                </a:lnTo>
                <a:lnTo>
                  <a:pt x="241" y="66"/>
                </a:lnTo>
                <a:lnTo>
                  <a:pt x="241" y="72"/>
                </a:lnTo>
                <a:lnTo>
                  <a:pt x="241" y="73"/>
                </a:lnTo>
                <a:lnTo>
                  <a:pt x="241" y="75"/>
                </a:lnTo>
                <a:lnTo>
                  <a:pt x="241" y="79"/>
                </a:lnTo>
                <a:lnTo>
                  <a:pt x="241" y="84"/>
                </a:lnTo>
                <a:lnTo>
                  <a:pt x="241" y="85"/>
                </a:lnTo>
                <a:lnTo>
                  <a:pt x="241" y="87"/>
                </a:lnTo>
                <a:lnTo>
                  <a:pt x="241" y="89"/>
                </a:lnTo>
                <a:lnTo>
                  <a:pt x="241" y="92"/>
                </a:lnTo>
                <a:lnTo>
                  <a:pt x="241" y="97"/>
                </a:lnTo>
                <a:lnTo>
                  <a:pt x="241" y="99"/>
                </a:lnTo>
                <a:lnTo>
                  <a:pt x="241" y="105"/>
                </a:lnTo>
                <a:lnTo>
                  <a:pt x="241" y="107"/>
                </a:lnTo>
                <a:lnTo>
                  <a:pt x="241" y="108"/>
                </a:lnTo>
                <a:lnTo>
                  <a:pt x="241" y="109"/>
                </a:lnTo>
                <a:lnTo>
                  <a:pt x="242" y="112"/>
                </a:lnTo>
                <a:lnTo>
                  <a:pt x="241" y="113"/>
                </a:lnTo>
                <a:lnTo>
                  <a:pt x="242" y="119"/>
                </a:lnTo>
                <a:lnTo>
                  <a:pt x="242" y="121"/>
                </a:lnTo>
                <a:lnTo>
                  <a:pt x="242" y="122"/>
                </a:lnTo>
                <a:lnTo>
                  <a:pt x="242" y="124"/>
                </a:lnTo>
                <a:lnTo>
                  <a:pt x="242" y="127"/>
                </a:lnTo>
                <a:lnTo>
                  <a:pt x="242" y="128"/>
                </a:lnTo>
                <a:lnTo>
                  <a:pt x="242" y="132"/>
                </a:lnTo>
                <a:lnTo>
                  <a:pt x="242" y="133"/>
                </a:lnTo>
                <a:lnTo>
                  <a:pt x="242" y="144"/>
                </a:lnTo>
                <a:lnTo>
                  <a:pt x="242" y="146"/>
                </a:lnTo>
                <a:lnTo>
                  <a:pt x="242" y="147"/>
                </a:lnTo>
                <a:lnTo>
                  <a:pt x="242" y="149"/>
                </a:lnTo>
                <a:lnTo>
                  <a:pt x="242" y="151"/>
                </a:lnTo>
                <a:lnTo>
                  <a:pt x="242" y="159"/>
                </a:lnTo>
                <a:lnTo>
                  <a:pt x="242" y="163"/>
                </a:lnTo>
                <a:lnTo>
                  <a:pt x="242" y="177"/>
                </a:lnTo>
                <a:lnTo>
                  <a:pt x="242" y="178"/>
                </a:lnTo>
                <a:lnTo>
                  <a:pt x="242" y="181"/>
                </a:lnTo>
                <a:lnTo>
                  <a:pt x="242" y="188"/>
                </a:lnTo>
                <a:lnTo>
                  <a:pt x="242" y="197"/>
                </a:lnTo>
                <a:lnTo>
                  <a:pt x="242" y="199"/>
                </a:lnTo>
                <a:lnTo>
                  <a:pt x="242" y="203"/>
                </a:lnTo>
                <a:lnTo>
                  <a:pt x="242" y="205"/>
                </a:lnTo>
                <a:lnTo>
                  <a:pt x="242" y="211"/>
                </a:lnTo>
                <a:lnTo>
                  <a:pt x="242" y="216"/>
                </a:lnTo>
                <a:lnTo>
                  <a:pt x="242" y="218"/>
                </a:lnTo>
                <a:lnTo>
                  <a:pt x="242" y="220"/>
                </a:lnTo>
                <a:lnTo>
                  <a:pt x="242" y="225"/>
                </a:lnTo>
                <a:lnTo>
                  <a:pt x="242" y="234"/>
                </a:lnTo>
                <a:lnTo>
                  <a:pt x="242" y="239"/>
                </a:lnTo>
                <a:lnTo>
                  <a:pt x="242" y="240"/>
                </a:lnTo>
                <a:lnTo>
                  <a:pt x="234" y="240"/>
                </a:lnTo>
                <a:lnTo>
                  <a:pt x="233" y="240"/>
                </a:lnTo>
                <a:lnTo>
                  <a:pt x="231" y="240"/>
                </a:lnTo>
                <a:lnTo>
                  <a:pt x="228" y="240"/>
                </a:lnTo>
                <a:lnTo>
                  <a:pt x="226" y="240"/>
                </a:lnTo>
                <a:lnTo>
                  <a:pt x="224" y="240"/>
                </a:lnTo>
                <a:lnTo>
                  <a:pt x="223" y="240"/>
                </a:lnTo>
                <a:lnTo>
                  <a:pt x="222" y="240"/>
                </a:lnTo>
                <a:lnTo>
                  <a:pt x="220" y="240"/>
                </a:lnTo>
                <a:lnTo>
                  <a:pt x="217" y="240"/>
                </a:lnTo>
                <a:lnTo>
                  <a:pt x="213" y="240"/>
                </a:lnTo>
                <a:lnTo>
                  <a:pt x="212" y="240"/>
                </a:lnTo>
                <a:lnTo>
                  <a:pt x="206" y="240"/>
                </a:lnTo>
                <a:lnTo>
                  <a:pt x="201" y="240"/>
                </a:lnTo>
                <a:lnTo>
                  <a:pt x="199" y="240"/>
                </a:lnTo>
                <a:lnTo>
                  <a:pt x="198" y="240"/>
                </a:lnTo>
                <a:lnTo>
                  <a:pt x="192" y="240"/>
                </a:lnTo>
                <a:lnTo>
                  <a:pt x="189" y="240"/>
                </a:lnTo>
                <a:lnTo>
                  <a:pt x="186" y="240"/>
                </a:lnTo>
                <a:lnTo>
                  <a:pt x="185" y="240"/>
                </a:lnTo>
                <a:lnTo>
                  <a:pt x="184" y="240"/>
                </a:lnTo>
                <a:lnTo>
                  <a:pt x="182" y="240"/>
                </a:lnTo>
                <a:lnTo>
                  <a:pt x="181" y="240"/>
                </a:lnTo>
                <a:lnTo>
                  <a:pt x="180" y="240"/>
                </a:lnTo>
                <a:lnTo>
                  <a:pt x="176" y="241"/>
                </a:lnTo>
                <a:lnTo>
                  <a:pt x="176" y="240"/>
                </a:lnTo>
                <a:lnTo>
                  <a:pt x="174" y="241"/>
                </a:lnTo>
                <a:lnTo>
                  <a:pt x="169" y="241"/>
                </a:lnTo>
                <a:lnTo>
                  <a:pt x="168" y="241"/>
                </a:lnTo>
                <a:lnTo>
                  <a:pt x="160" y="241"/>
                </a:lnTo>
                <a:lnTo>
                  <a:pt x="159" y="241"/>
                </a:lnTo>
                <a:lnTo>
                  <a:pt x="153" y="241"/>
                </a:lnTo>
                <a:lnTo>
                  <a:pt x="150" y="241"/>
                </a:lnTo>
                <a:lnTo>
                  <a:pt x="146" y="241"/>
                </a:lnTo>
                <a:lnTo>
                  <a:pt x="144" y="241"/>
                </a:lnTo>
                <a:lnTo>
                  <a:pt x="142" y="241"/>
                </a:lnTo>
                <a:lnTo>
                  <a:pt x="137" y="241"/>
                </a:lnTo>
                <a:lnTo>
                  <a:pt x="136" y="241"/>
                </a:lnTo>
                <a:lnTo>
                  <a:pt x="133" y="241"/>
                </a:lnTo>
                <a:lnTo>
                  <a:pt x="128" y="241"/>
                </a:lnTo>
                <a:lnTo>
                  <a:pt x="124" y="241"/>
                </a:lnTo>
                <a:lnTo>
                  <a:pt x="121" y="241"/>
                </a:lnTo>
                <a:lnTo>
                  <a:pt x="111" y="241"/>
                </a:lnTo>
                <a:lnTo>
                  <a:pt x="110" y="241"/>
                </a:lnTo>
                <a:lnTo>
                  <a:pt x="108" y="241"/>
                </a:lnTo>
                <a:lnTo>
                  <a:pt x="103" y="241"/>
                </a:lnTo>
                <a:lnTo>
                  <a:pt x="100" y="241"/>
                </a:lnTo>
                <a:lnTo>
                  <a:pt x="92" y="241"/>
                </a:lnTo>
                <a:lnTo>
                  <a:pt x="90" y="241"/>
                </a:lnTo>
                <a:lnTo>
                  <a:pt x="85" y="241"/>
                </a:lnTo>
                <a:lnTo>
                  <a:pt x="81" y="241"/>
                </a:lnTo>
                <a:lnTo>
                  <a:pt x="73" y="241"/>
                </a:lnTo>
                <a:lnTo>
                  <a:pt x="71" y="241"/>
                </a:lnTo>
                <a:lnTo>
                  <a:pt x="70" y="241"/>
                </a:lnTo>
                <a:lnTo>
                  <a:pt x="65" y="241"/>
                </a:lnTo>
                <a:lnTo>
                  <a:pt x="64" y="241"/>
                </a:lnTo>
                <a:lnTo>
                  <a:pt x="63" y="241"/>
                </a:lnTo>
                <a:lnTo>
                  <a:pt x="56" y="241"/>
                </a:lnTo>
                <a:lnTo>
                  <a:pt x="55" y="241"/>
                </a:lnTo>
                <a:lnTo>
                  <a:pt x="54" y="241"/>
                </a:lnTo>
                <a:lnTo>
                  <a:pt x="50" y="241"/>
                </a:lnTo>
                <a:lnTo>
                  <a:pt x="48" y="241"/>
                </a:lnTo>
                <a:lnTo>
                  <a:pt x="45" y="241"/>
                </a:lnTo>
                <a:lnTo>
                  <a:pt x="42" y="241"/>
                </a:lnTo>
                <a:lnTo>
                  <a:pt x="40" y="241"/>
                </a:lnTo>
                <a:lnTo>
                  <a:pt x="34" y="241"/>
                </a:lnTo>
                <a:lnTo>
                  <a:pt x="33" y="241"/>
                </a:lnTo>
                <a:lnTo>
                  <a:pt x="29" y="241"/>
                </a:lnTo>
                <a:lnTo>
                  <a:pt x="25" y="241"/>
                </a:lnTo>
                <a:lnTo>
                  <a:pt x="22" y="241"/>
                </a:lnTo>
                <a:lnTo>
                  <a:pt x="21" y="241"/>
                </a:lnTo>
                <a:lnTo>
                  <a:pt x="18" y="241"/>
                </a:lnTo>
                <a:lnTo>
                  <a:pt x="17" y="241"/>
                </a:lnTo>
                <a:lnTo>
                  <a:pt x="15" y="241"/>
                </a:lnTo>
                <a:lnTo>
                  <a:pt x="13" y="241"/>
                </a:lnTo>
                <a:lnTo>
                  <a:pt x="7" y="241"/>
                </a:lnTo>
                <a:lnTo>
                  <a:pt x="6" y="241"/>
                </a:lnTo>
                <a:lnTo>
                  <a:pt x="5" y="241"/>
                </a:lnTo>
                <a:lnTo>
                  <a:pt x="2" y="241"/>
                </a:lnTo>
                <a:lnTo>
                  <a:pt x="2" y="237"/>
                </a:lnTo>
                <a:lnTo>
                  <a:pt x="2" y="235"/>
                </a:lnTo>
                <a:lnTo>
                  <a:pt x="2" y="234"/>
                </a:lnTo>
                <a:lnTo>
                  <a:pt x="2" y="232"/>
                </a:lnTo>
                <a:lnTo>
                  <a:pt x="2" y="231"/>
                </a:lnTo>
                <a:lnTo>
                  <a:pt x="2" y="228"/>
                </a:lnTo>
                <a:lnTo>
                  <a:pt x="2" y="227"/>
                </a:lnTo>
                <a:lnTo>
                  <a:pt x="2" y="226"/>
                </a:lnTo>
                <a:lnTo>
                  <a:pt x="2" y="223"/>
                </a:lnTo>
                <a:lnTo>
                  <a:pt x="2" y="220"/>
                </a:lnTo>
                <a:lnTo>
                  <a:pt x="2" y="219"/>
                </a:lnTo>
                <a:lnTo>
                  <a:pt x="2" y="217"/>
                </a:lnTo>
                <a:lnTo>
                  <a:pt x="2" y="216"/>
                </a:lnTo>
                <a:lnTo>
                  <a:pt x="2" y="215"/>
                </a:lnTo>
                <a:lnTo>
                  <a:pt x="2" y="211"/>
                </a:lnTo>
                <a:lnTo>
                  <a:pt x="2" y="209"/>
                </a:lnTo>
                <a:lnTo>
                  <a:pt x="2" y="208"/>
                </a:lnTo>
                <a:lnTo>
                  <a:pt x="2" y="203"/>
                </a:lnTo>
                <a:lnTo>
                  <a:pt x="2" y="200"/>
                </a:lnTo>
                <a:lnTo>
                  <a:pt x="2" y="197"/>
                </a:lnTo>
                <a:lnTo>
                  <a:pt x="2" y="196"/>
                </a:lnTo>
                <a:lnTo>
                  <a:pt x="2" y="192"/>
                </a:lnTo>
                <a:lnTo>
                  <a:pt x="2" y="187"/>
                </a:lnTo>
                <a:lnTo>
                  <a:pt x="2" y="181"/>
                </a:lnTo>
                <a:lnTo>
                  <a:pt x="1" y="178"/>
                </a:lnTo>
                <a:lnTo>
                  <a:pt x="1" y="176"/>
                </a:lnTo>
                <a:lnTo>
                  <a:pt x="1" y="175"/>
                </a:lnTo>
                <a:lnTo>
                  <a:pt x="1" y="171"/>
                </a:lnTo>
                <a:lnTo>
                  <a:pt x="1" y="169"/>
                </a:lnTo>
                <a:lnTo>
                  <a:pt x="1" y="168"/>
                </a:lnTo>
                <a:lnTo>
                  <a:pt x="1" y="167"/>
                </a:lnTo>
                <a:lnTo>
                  <a:pt x="1" y="165"/>
                </a:lnTo>
                <a:lnTo>
                  <a:pt x="1" y="162"/>
                </a:lnTo>
                <a:lnTo>
                  <a:pt x="1" y="161"/>
                </a:lnTo>
                <a:lnTo>
                  <a:pt x="1" y="160"/>
                </a:lnTo>
                <a:lnTo>
                  <a:pt x="1" y="159"/>
                </a:lnTo>
                <a:lnTo>
                  <a:pt x="1" y="157"/>
                </a:lnTo>
                <a:lnTo>
                  <a:pt x="1" y="155"/>
                </a:lnTo>
                <a:lnTo>
                  <a:pt x="1" y="154"/>
                </a:lnTo>
                <a:lnTo>
                  <a:pt x="1" y="152"/>
                </a:lnTo>
                <a:lnTo>
                  <a:pt x="1" y="149"/>
                </a:lnTo>
                <a:lnTo>
                  <a:pt x="1" y="146"/>
                </a:lnTo>
                <a:lnTo>
                  <a:pt x="1" y="141"/>
                </a:lnTo>
                <a:lnTo>
                  <a:pt x="1" y="138"/>
                </a:lnTo>
                <a:lnTo>
                  <a:pt x="1" y="137"/>
                </a:lnTo>
                <a:lnTo>
                  <a:pt x="1" y="135"/>
                </a:lnTo>
                <a:lnTo>
                  <a:pt x="1" y="133"/>
                </a:lnTo>
                <a:lnTo>
                  <a:pt x="1" y="131"/>
                </a:lnTo>
                <a:lnTo>
                  <a:pt x="1" y="127"/>
                </a:lnTo>
                <a:lnTo>
                  <a:pt x="1" y="124"/>
                </a:lnTo>
                <a:lnTo>
                  <a:pt x="1" y="123"/>
                </a:lnTo>
                <a:lnTo>
                  <a:pt x="1" y="120"/>
                </a:lnTo>
                <a:lnTo>
                  <a:pt x="1" y="117"/>
                </a:lnTo>
                <a:lnTo>
                  <a:pt x="1" y="115"/>
                </a:lnTo>
                <a:lnTo>
                  <a:pt x="1" y="113"/>
                </a:lnTo>
                <a:lnTo>
                  <a:pt x="1" y="112"/>
                </a:lnTo>
                <a:lnTo>
                  <a:pt x="1" y="107"/>
                </a:lnTo>
                <a:lnTo>
                  <a:pt x="1" y="103"/>
                </a:lnTo>
                <a:lnTo>
                  <a:pt x="1" y="99"/>
                </a:lnTo>
                <a:lnTo>
                  <a:pt x="1" y="96"/>
                </a:lnTo>
                <a:lnTo>
                  <a:pt x="1" y="95"/>
                </a:lnTo>
                <a:lnTo>
                  <a:pt x="1" y="89"/>
                </a:lnTo>
                <a:lnTo>
                  <a:pt x="1" y="87"/>
                </a:lnTo>
                <a:lnTo>
                  <a:pt x="1" y="85"/>
                </a:lnTo>
                <a:lnTo>
                  <a:pt x="1" y="81"/>
                </a:lnTo>
                <a:lnTo>
                  <a:pt x="1" y="79"/>
                </a:lnTo>
                <a:lnTo>
                  <a:pt x="1" y="77"/>
                </a:lnTo>
                <a:lnTo>
                  <a:pt x="1" y="74"/>
                </a:lnTo>
                <a:lnTo>
                  <a:pt x="1" y="73"/>
                </a:lnTo>
                <a:lnTo>
                  <a:pt x="1" y="72"/>
                </a:lnTo>
                <a:lnTo>
                  <a:pt x="1" y="71"/>
                </a:lnTo>
                <a:lnTo>
                  <a:pt x="1" y="69"/>
                </a:lnTo>
                <a:lnTo>
                  <a:pt x="1" y="68"/>
                </a:lnTo>
                <a:lnTo>
                  <a:pt x="1" y="63"/>
                </a:lnTo>
                <a:lnTo>
                  <a:pt x="1" y="59"/>
                </a:lnTo>
                <a:lnTo>
                  <a:pt x="1" y="58"/>
                </a:lnTo>
                <a:lnTo>
                  <a:pt x="1" y="55"/>
                </a:lnTo>
                <a:lnTo>
                  <a:pt x="1" y="47"/>
                </a:lnTo>
                <a:lnTo>
                  <a:pt x="1" y="45"/>
                </a:lnTo>
                <a:lnTo>
                  <a:pt x="1" y="44"/>
                </a:lnTo>
                <a:lnTo>
                  <a:pt x="1" y="41"/>
                </a:lnTo>
                <a:lnTo>
                  <a:pt x="1" y="37"/>
                </a:lnTo>
                <a:lnTo>
                  <a:pt x="1" y="35"/>
                </a:lnTo>
                <a:lnTo>
                  <a:pt x="1" y="33"/>
                </a:lnTo>
                <a:lnTo>
                  <a:pt x="1" y="31"/>
                </a:lnTo>
                <a:lnTo>
                  <a:pt x="0" y="27"/>
                </a:lnTo>
                <a:lnTo>
                  <a:pt x="0" y="25"/>
                </a:lnTo>
                <a:lnTo>
                  <a:pt x="0" y="24"/>
                </a:lnTo>
                <a:lnTo>
                  <a:pt x="0" y="21"/>
                </a:lnTo>
                <a:lnTo>
                  <a:pt x="0" y="18"/>
                </a:lnTo>
                <a:lnTo>
                  <a:pt x="4" y="18"/>
                </a:lnTo>
                <a:lnTo>
                  <a:pt x="5" y="18"/>
                </a:lnTo>
                <a:lnTo>
                  <a:pt x="6" y="18"/>
                </a:lnTo>
                <a:lnTo>
                  <a:pt x="7" y="18"/>
                </a:lnTo>
                <a:lnTo>
                  <a:pt x="8" y="17"/>
                </a:lnTo>
                <a:lnTo>
                  <a:pt x="9" y="17"/>
                </a:lnTo>
                <a:lnTo>
                  <a:pt x="10" y="17"/>
                </a:lnTo>
                <a:lnTo>
                  <a:pt x="12" y="17"/>
                </a:lnTo>
                <a:lnTo>
                  <a:pt x="14" y="17"/>
                </a:lnTo>
                <a:lnTo>
                  <a:pt x="16" y="17"/>
                </a:lnTo>
                <a:lnTo>
                  <a:pt x="18" y="17"/>
                </a:lnTo>
                <a:lnTo>
                  <a:pt x="21" y="17"/>
                </a:lnTo>
                <a:lnTo>
                  <a:pt x="22" y="17"/>
                </a:lnTo>
                <a:lnTo>
                  <a:pt x="23" y="17"/>
                </a:lnTo>
                <a:lnTo>
                  <a:pt x="25" y="16"/>
                </a:lnTo>
                <a:lnTo>
                  <a:pt x="26" y="16"/>
                </a:lnTo>
                <a:lnTo>
                  <a:pt x="28" y="16"/>
                </a:lnTo>
                <a:lnTo>
                  <a:pt x="29" y="16"/>
                </a:lnTo>
                <a:lnTo>
                  <a:pt x="30" y="16"/>
                </a:lnTo>
                <a:lnTo>
                  <a:pt x="31" y="16"/>
                </a:lnTo>
                <a:lnTo>
                  <a:pt x="32" y="16"/>
                </a:lnTo>
                <a:lnTo>
                  <a:pt x="33" y="16"/>
                </a:lnTo>
                <a:lnTo>
                  <a:pt x="36" y="16"/>
                </a:lnTo>
                <a:lnTo>
                  <a:pt x="37" y="16"/>
                </a:lnTo>
                <a:lnTo>
                  <a:pt x="38" y="16"/>
                </a:lnTo>
                <a:lnTo>
                  <a:pt x="40" y="15"/>
                </a:lnTo>
                <a:lnTo>
                  <a:pt x="41" y="15"/>
                </a:lnTo>
                <a:lnTo>
                  <a:pt x="45" y="15"/>
                </a:lnTo>
                <a:close/>
              </a:path>
            </a:pathLst>
          </a:custGeom>
          <a:solidFill>
            <a:srgbClr val="FF66FF"/>
          </a:solidFill>
          <a:ln w="3175">
            <a:solidFill>
              <a:schemeClr val="tx1">
                <a:lumMod val="95000"/>
                <a:lumOff val="5000"/>
              </a:schemeClr>
            </a:solidFill>
            <a:prstDash val="solid"/>
            <a:round/>
            <a:headEnd/>
            <a:tailEnd/>
          </a:ln>
        </p:spPr>
        <p:txBody>
          <a:bodyPr/>
          <a:lstStyle/>
          <a:p>
            <a:endParaRPr lang="en-US" dirty="0"/>
          </a:p>
        </p:txBody>
      </p:sp>
      <p:sp>
        <p:nvSpPr>
          <p:cNvPr id="180" name="Freeform 169"/>
          <p:cNvSpPr>
            <a:spLocks/>
          </p:cNvSpPr>
          <p:nvPr/>
        </p:nvSpPr>
        <p:spPr bwMode="auto">
          <a:xfrm>
            <a:off x="6376796" y="4347864"/>
            <a:ext cx="679745" cy="626761"/>
          </a:xfrm>
          <a:custGeom>
            <a:avLst/>
            <a:gdLst>
              <a:gd name="T0" fmla="*/ 246 w 262"/>
              <a:gd name="T1" fmla="*/ 12 h 285"/>
              <a:gd name="T2" fmla="*/ 247 w 262"/>
              <a:gd name="T3" fmla="*/ 26 h 285"/>
              <a:gd name="T4" fmla="*/ 248 w 262"/>
              <a:gd name="T5" fmla="*/ 47 h 285"/>
              <a:gd name="T6" fmla="*/ 249 w 262"/>
              <a:gd name="T7" fmla="*/ 64 h 285"/>
              <a:gd name="T8" fmla="*/ 251 w 262"/>
              <a:gd name="T9" fmla="*/ 88 h 285"/>
              <a:gd name="T10" fmla="*/ 252 w 262"/>
              <a:gd name="T11" fmla="*/ 114 h 285"/>
              <a:gd name="T12" fmla="*/ 253 w 262"/>
              <a:gd name="T13" fmla="*/ 136 h 285"/>
              <a:gd name="T14" fmla="*/ 254 w 262"/>
              <a:gd name="T15" fmla="*/ 158 h 285"/>
              <a:gd name="T16" fmla="*/ 255 w 262"/>
              <a:gd name="T17" fmla="*/ 167 h 285"/>
              <a:gd name="T18" fmla="*/ 257 w 262"/>
              <a:gd name="T19" fmla="*/ 213 h 285"/>
              <a:gd name="T20" fmla="*/ 259 w 262"/>
              <a:gd name="T21" fmla="*/ 234 h 285"/>
              <a:gd name="T22" fmla="*/ 261 w 262"/>
              <a:gd name="T23" fmla="*/ 256 h 285"/>
              <a:gd name="T24" fmla="*/ 262 w 262"/>
              <a:gd name="T25" fmla="*/ 281 h 285"/>
              <a:gd name="T26" fmla="*/ 253 w 262"/>
              <a:gd name="T27" fmla="*/ 281 h 285"/>
              <a:gd name="T28" fmla="*/ 247 w 262"/>
              <a:gd name="T29" fmla="*/ 281 h 285"/>
              <a:gd name="T30" fmla="*/ 236 w 262"/>
              <a:gd name="T31" fmla="*/ 281 h 285"/>
              <a:gd name="T32" fmla="*/ 231 w 262"/>
              <a:gd name="T33" fmla="*/ 281 h 285"/>
              <a:gd name="T34" fmla="*/ 219 w 262"/>
              <a:gd name="T35" fmla="*/ 281 h 285"/>
              <a:gd name="T36" fmla="*/ 209 w 262"/>
              <a:gd name="T37" fmla="*/ 282 h 285"/>
              <a:gd name="T38" fmla="*/ 198 w 262"/>
              <a:gd name="T39" fmla="*/ 282 h 285"/>
              <a:gd name="T40" fmla="*/ 175 w 262"/>
              <a:gd name="T41" fmla="*/ 284 h 285"/>
              <a:gd name="T42" fmla="*/ 163 w 262"/>
              <a:gd name="T43" fmla="*/ 284 h 285"/>
              <a:gd name="T44" fmla="*/ 135 w 262"/>
              <a:gd name="T45" fmla="*/ 284 h 285"/>
              <a:gd name="T46" fmla="*/ 112 w 262"/>
              <a:gd name="T47" fmla="*/ 284 h 285"/>
              <a:gd name="T48" fmla="*/ 101 w 262"/>
              <a:gd name="T49" fmla="*/ 284 h 285"/>
              <a:gd name="T50" fmla="*/ 89 w 262"/>
              <a:gd name="T51" fmla="*/ 285 h 285"/>
              <a:gd name="T52" fmla="*/ 72 w 262"/>
              <a:gd name="T53" fmla="*/ 285 h 285"/>
              <a:gd name="T54" fmla="*/ 53 w 262"/>
              <a:gd name="T55" fmla="*/ 285 h 285"/>
              <a:gd name="T56" fmla="*/ 35 w 262"/>
              <a:gd name="T57" fmla="*/ 285 h 285"/>
              <a:gd name="T58" fmla="*/ 11 w 262"/>
              <a:gd name="T59" fmla="*/ 285 h 285"/>
              <a:gd name="T60" fmla="*/ 1 w 262"/>
              <a:gd name="T61" fmla="*/ 284 h 285"/>
              <a:gd name="T62" fmla="*/ 1 w 262"/>
              <a:gd name="T63" fmla="*/ 256 h 285"/>
              <a:gd name="T64" fmla="*/ 1 w 262"/>
              <a:gd name="T65" fmla="*/ 223 h 285"/>
              <a:gd name="T66" fmla="*/ 1 w 262"/>
              <a:gd name="T67" fmla="*/ 192 h 285"/>
              <a:gd name="T68" fmla="*/ 1 w 262"/>
              <a:gd name="T69" fmla="*/ 169 h 285"/>
              <a:gd name="T70" fmla="*/ 0 w 262"/>
              <a:gd name="T71" fmla="*/ 154 h 285"/>
              <a:gd name="T72" fmla="*/ 0 w 262"/>
              <a:gd name="T73" fmla="*/ 142 h 285"/>
              <a:gd name="T74" fmla="*/ 0 w 262"/>
              <a:gd name="T75" fmla="*/ 124 h 285"/>
              <a:gd name="T76" fmla="*/ 0 w 262"/>
              <a:gd name="T77" fmla="*/ 111 h 285"/>
              <a:gd name="T78" fmla="*/ 0 w 262"/>
              <a:gd name="T79" fmla="*/ 96 h 285"/>
              <a:gd name="T80" fmla="*/ 0 w 262"/>
              <a:gd name="T81" fmla="*/ 78 h 285"/>
              <a:gd name="T82" fmla="*/ 0 w 262"/>
              <a:gd name="T83" fmla="*/ 68 h 285"/>
              <a:gd name="T84" fmla="*/ 0 w 262"/>
              <a:gd name="T85" fmla="*/ 55 h 285"/>
              <a:gd name="T86" fmla="*/ 6 w 262"/>
              <a:gd name="T87" fmla="*/ 44 h 285"/>
              <a:gd name="T88" fmla="*/ 21 w 262"/>
              <a:gd name="T89" fmla="*/ 42 h 285"/>
              <a:gd name="T90" fmla="*/ 39 w 262"/>
              <a:gd name="T91" fmla="*/ 41 h 285"/>
              <a:gd name="T92" fmla="*/ 68 w 262"/>
              <a:gd name="T93" fmla="*/ 39 h 285"/>
              <a:gd name="T94" fmla="*/ 89 w 262"/>
              <a:gd name="T95" fmla="*/ 38 h 285"/>
              <a:gd name="T96" fmla="*/ 101 w 262"/>
              <a:gd name="T97" fmla="*/ 36 h 285"/>
              <a:gd name="T98" fmla="*/ 118 w 262"/>
              <a:gd name="T99" fmla="*/ 32 h 285"/>
              <a:gd name="T100" fmla="*/ 131 w 262"/>
              <a:gd name="T101" fmla="*/ 30 h 285"/>
              <a:gd name="T102" fmla="*/ 140 w 262"/>
              <a:gd name="T103" fmla="*/ 29 h 285"/>
              <a:gd name="T104" fmla="*/ 164 w 262"/>
              <a:gd name="T105" fmla="*/ 24 h 285"/>
              <a:gd name="T106" fmla="*/ 181 w 262"/>
              <a:gd name="T107" fmla="*/ 20 h 285"/>
              <a:gd name="T108" fmla="*/ 199 w 262"/>
              <a:gd name="T109" fmla="*/ 14 h 285"/>
              <a:gd name="T110" fmla="*/ 214 w 262"/>
              <a:gd name="T111" fmla="*/ 9 h 285"/>
              <a:gd name="T112" fmla="*/ 237 w 262"/>
              <a:gd name="T113" fmla="*/ 2 h 2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62" h="285">
                <a:moveTo>
                  <a:pt x="246" y="0"/>
                </a:moveTo>
                <a:lnTo>
                  <a:pt x="246" y="1"/>
                </a:lnTo>
                <a:lnTo>
                  <a:pt x="246" y="2"/>
                </a:lnTo>
                <a:lnTo>
                  <a:pt x="246" y="6"/>
                </a:lnTo>
                <a:lnTo>
                  <a:pt x="246" y="10"/>
                </a:lnTo>
                <a:lnTo>
                  <a:pt x="246" y="12"/>
                </a:lnTo>
                <a:lnTo>
                  <a:pt x="246" y="14"/>
                </a:lnTo>
                <a:lnTo>
                  <a:pt x="247" y="17"/>
                </a:lnTo>
                <a:lnTo>
                  <a:pt x="247" y="18"/>
                </a:lnTo>
                <a:lnTo>
                  <a:pt x="247" y="21"/>
                </a:lnTo>
                <a:lnTo>
                  <a:pt x="247" y="25"/>
                </a:lnTo>
                <a:lnTo>
                  <a:pt x="247" y="26"/>
                </a:lnTo>
                <a:lnTo>
                  <a:pt x="248" y="36"/>
                </a:lnTo>
                <a:lnTo>
                  <a:pt x="248" y="37"/>
                </a:lnTo>
                <a:lnTo>
                  <a:pt x="248" y="42"/>
                </a:lnTo>
                <a:lnTo>
                  <a:pt x="248" y="44"/>
                </a:lnTo>
                <a:lnTo>
                  <a:pt x="248" y="46"/>
                </a:lnTo>
                <a:lnTo>
                  <a:pt x="248" y="47"/>
                </a:lnTo>
                <a:lnTo>
                  <a:pt x="248" y="48"/>
                </a:lnTo>
                <a:lnTo>
                  <a:pt x="248" y="49"/>
                </a:lnTo>
                <a:lnTo>
                  <a:pt x="248" y="50"/>
                </a:lnTo>
                <a:lnTo>
                  <a:pt x="248" y="54"/>
                </a:lnTo>
                <a:lnTo>
                  <a:pt x="248" y="57"/>
                </a:lnTo>
                <a:lnTo>
                  <a:pt x="249" y="63"/>
                </a:lnTo>
                <a:lnTo>
                  <a:pt x="249" y="64"/>
                </a:lnTo>
                <a:lnTo>
                  <a:pt x="249" y="66"/>
                </a:lnTo>
                <a:lnTo>
                  <a:pt x="249" y="68"/>
                </a:lnTo>
                <a:lnTo>
                  <a:pt x="249" y="69"/>
                </a:lnTo>
                <a:lnTo>
                  <a:pt x="249" y="71"/>
                </a:lnTo>
                <a:lnTo>
                  <a:pt x="249" y="78"/>
                </a:lnTo>
                <a:lnTo>
                  <a:pt x="251" y="84"/>
                </a:lnTo>
                <a:lnTo>
                  <a:pt x="251" y="88"/>
                </a:lnTo>
                <a:lnTo>
                  <a:pt x="251" y="101"/>
                </a:lnTo>
                <a:lnTo>
                  <a:pt x="252" y="105"/>
                </a:lnTo>
                <a:lnTo>
                  <a:pt x="252" y="109"/>
                </a:lnTo>
                <a:lnTo>
                  <a:pt x="252" y="110"/>
                </a:lnTo>
                <a:lnTo>
                  <a:pt x="252" y="114"/>
                </a:lnTo>
                <a:lnTo>
                  <a:pt x="252" y="116"/>
                </a:lnTo>
                <a:lnTo>
                  <a:pt x="252" y="120"/>
                </a:lnTo>
                <a:lnTo>
                  <a:pt x="252" y="124"/>
                </a:lnTo>
                <a:lnTo>
                  <a:pt x="252" y="126"/>
                </a:lnTo>
                <a:lnTo>
                  <a:pt x="253" y="129"/>
                </a:lnTo>
                <a:lnTo>
                  <a:pt x="253" y="136"/>
                </a:lnTo>
                <a:lnTo>
                  <a:pt x="253" y="137"/>
                </a:lnTo>
                <a:lnTo>
                  <a:pt x="253" y="143"/>
                </a:lnTo>
                <a:lnTo>
                  <a:pt x="254" y="148"/>
                </a:lnTo>
                <a:lnTo>
                  <a:pt x="254" y="149"/>
                </a:lnTo>
                <a:lnTo>
                  <a:pt x="254" y="151"/>
                </a:lnTo>
                <a:lnTo>
                  <a:pt x="254" y="157"/>
                </a:lnTo>
                <a:lnTo>
                  <a:pt x="254" y="158"/>
                </a:lnTo>
                <a:lnTo>
                  <a:pt x="254" y="161"/>
                </a:lnTo>
                <a:lnTo>
                  <a:pt x="255" y="165"/>
                </a:lnTo>
                <a:lnTo>
                  <a:pt x="255" y="166"/>
                </a:lnTo>
                <a:lnTo>
                  <a:pt x="255" y="167"/>
                </a:lnTo>
                <a:lnTo>
                  <a:pt x="255" y="170"/>
                </a:lnTo>
                <a:lnTo>
                  <a:pt x="256" y="186"/>
                </a:lnTo>
                <a:lnTo>
                  <a:pt x="256" y="192"/>
                </a:lnTo>
                <a:lnTo>
                  <a:pt x="257" y="200"/>
                </a:lnTo>
                <a:lnTo>
                  <a:pt x="257" y="204"/>
                </a:lnTo>
                <a:lnTo>
                  <a:pt x="257" y="213"/>
                </a:lnTo>
                <a:lnTo>
                  <a:pt x="257" y="215"/>
                </a:lnTo>
                <a:lnTo>
                  <a:pt x="259" y="223"/>
                </a:lnTo>
                <a:lnTo>
                  <a:pt x="259" y="228"/>
                </a:lnTo>
                <a:lnTo>
                  <a:pt x="259" y="230"/>
                </a:lnTo>
                <a:lnTo>
                  <a:pt x="259" y="232"/>
                </a:lnTo>
                <a:lnTo>
                  <a:pt x="259" y="234"/>
                </a:lnTo>
                <a:lnTo>
                  <a:pt x="259" y="236"/>
                </a:lnTo>
                <a:lnTo>
                  <a:pt x="260" y="238"/>
                </a:lnTo>
                <a:lnTo>
                  <a:pt x="260" y="241"/>
                </a:lnTo>
                <a:lnTo>
                  <a:pt x="260" y="246"/>
                </a:lnTo>
                <a:lnTo>
                  <a:pt x="260" y="253"/>
                </a:lnTo>
                <a:lnTo>
                  <a:pt x="261" y="256"/>
                </a:lnTo>
                <a:lnTo>
                  <a:pt x="261" y="258"/>
                </a:lnTo>
                <a:lnTo>
                  <a:pt x="261" y="265"/>
                </a:lnTo>
                <a:lnTo>
                  <a:pt x="261" y="266"/>
                </a:lnTo>
                <a:lnTo>
                  <a:pt x="261" y="271"/>
                </a:lnTo>
                <a:lnTo>
                  <a:pt x="261" y="273"/>
                </a:lnTo>
                <a:lnTo>
                  <a:pt x="261" y="276"/>
                </a:lnTo>
                <a:lnTo>
                  <a:pt x="262" y="281"/>
                </a:lnTo>
                <a:lnTo>
                  <a:pt x="261" y="281"/>
                </a:lnTo>
                <a:lnTo>
                  <a:pt x="257" y="281"/>
                </a:lnTo>
                <a:lnTo>
                  <a:pt x="255" y="281"/>
                </a:lnTo>
                <a:lnTo>
                  <a:pt x="254" y="281"/>
                </a:lnTo>
                <a:lnTo>
                  <a:pt x="253" y="281"/>
                </a:lnTo>
                <a:lnTo>
                  <a:pt x="251" y="281"/>
                </a:lnTo>
                <a:lnTo>
                  <a:pt x="249" y="281"/>
                </a:lnTo>
                <a:lnTo>
                  <a:pt x="248" y="281"/>
                </a:lnTo>
                <a:lnTo>
                  <a:pt x="247" y="281"/>
                </a:lnTo>
                <a:lnTo>
                  <a:pt x="246" y="281"/>
                </a:lnTo>
                <a:lnTo>
                  <a:pt x="244" y="281"/>
                </a:lnTo>
                <a:lnTo>
                  <a:pt x="243" y="281"/>
                </a:lnTo>
                <a:lnTo>
                  <a:pt x="239" y="281"/>
                </a:lnTo>
                <a:lnTo>
                  <a:pt x="237" y="281"/>
                </a:lnTo>
                <a:lnTo>
                  <a:pt x="236" y="281"/>
                </a:lnTo>
                <a:lnTo>
                  <a:pt x="235" y="281"/>
                </a:lnTo>
                <a:lnTo>
                  <a:pt x="233" y="281"/>
                </a:lnTo>
                <a:lnTo>
                  <a:pt x="232" y="281"/>
                </a:lnTo>
                <a:lnTo>
                  <a:pt x="231" y="281"/>
                </a:lnTo>
                <a:lnTo>
                  <a:pt x="230" y="281"/>
                </a:lnTo>
                <a:lnTo>
                  <a:pt x="229" y="281"/>
                </a:lnTo>
                <a:lnTo>
                  <a:pt x="227" y="281"/>
                </a:lnTo>
                <a:lnTo>
                  <a:pt x="225" y="281"/>
                </a:lnTo>
                <a:lnTo>
                  <a:pt x="221" y="281"/>
                </a:lnTo>
                <a:lnTo>
                  <a:pt x="219" y="281"/>
                </a:lnTo>
                <a:lnTo>
                  <a:pt x="214" y="281"/>
                </a:lnTo>
                <a:lnTo>
                  <a:pt x="213" y="281"/>
                </a:lnTo>
                <a:lnTo>
                  <a:pt x="214" y="282"/>
                </a:lnTo>
                <a:lnTo>
                  <a:pt x="213" y="282"/>
                </a:lnTo>
                <a:lnTo>
                  <a:pt x="212" y="282"/>
                </a:lnTo>
                <a:lnTo>
                  <a:pt x="209" y="282"/>
                </a:lnTo>
                <a:lnTo>
                  <a:pt x="206" y="282"/>
                </a:lnTo>
                <a:lnTo>
                  <a:pt x="205" y="282"/>
                </a:lnTo>
                <a:lnTo>
                  <a:pt x="204" y="282"/>
                </a:lnTo>
                <a:lnTo>
                  <a:pt x="198" y="282"/>
                </a:lnTo>
                <a:lnTo>
                  <a:pt x="189" y="282"/>
                </a:lnTo>
                <a:lnTo>
                  <a:pt x="188" y="282"/>
                </a:lnTo>
                <a:lnTo>
                  <a:pt x="182" y="282"/>
                </a:lnTo>
                <a:lnTo>
                  <a:pt x="180" y="282"/>
                </a:lnTo>
                <a:lnTo>
                  <a:pt x="179" y="282"/>
                </a:lnTo>
                <a:lnTo>
                  <a:pt x="175" y="284"/>
                </a:lnTo>
                <a:lnTo>
                  <a:pt x="173" y="284"/>
                </a:lnTo>
                <a:lnTo>
                  <a:pt x="169" y="284"/>
                </a:lnTo>
                <a:lnTo>
                  <a:pt x="164" y="284"/>
                </a:lnTo>
                <a:lnTo>
                  <a:pt x="163" y="284"/>
                </a:lnTo>
                <a:lnTo>
                  <a:pt x="160" y="284"/>
                </a:lnTo>
                <a:lnTo>
                  <a:pt x="159" y="284"/>
                </a:lnTo>
                <a:lnTo>
                  <a:pt x="151" y="284"/>
                </a:lnTo>
                <a:lnTo>
                  <a:pt x="147" y="284"/>
                </a:lnTo>
                <a:lnTo>
                  <a:pt x="143" y="284"/>
                </a:lnTo>
                <a:lnTo>
                  <a:pt x="140" y="284"/>
                </a:lnTo>
                <a:lnTo>
                  <a:pt x="135" y="284"/>
                </a:lnTo>
                <a:lnTo>
                  <a:pt x="134" y="284"/>
                </a:lnTo>
                <a:lnTo>
                  <a:pt x="131" y="284"/>
                </a:lnTo>
                <a:lnTo>
                  <a:pt x="126" y="284"/>
                </a:lnTo>
                <a:lnTo>
                  <a:pt x="123" y="284"/>
                </a:lnTo>
                <a:lnTo>
                  <a:pt x="120" y="284"/>
                </a:lnTo>
                <a:lnTo>
                  <a:pt x="115" y="284"/>
                </a:lnTo>
                <a:lnTo>
                  <a:pt x="112" y="284"/>
                </a:lnTo>
                <a:lnTo>
                  <a:pt x="109" y="284"/>
                </a:lnTo>
                <a:lnTo>
                  <a:pt x="108" y="284"/>
                </a:lnTo>
                <a:lnTo>
                  <a:pt x="104" y="284"/>
                </a:lnTo>
                <a:lnTo>
                  <a:pt x="103" y="284"/>
                </a:lnTo>
                <a:lnTo>
                  <a:pt x="101" y="284"/>
                </a:lnTo>
                <a:lnTo>
                  <a:pt x="97" y="284"/>
                </a:lnTo>
                <a:lnTo>
                  <a:pt x="95" y="285"/>
                </a:lnTo>
                <a:lnTo>
                  <a:pt x="94" y="285"/>
                </a:lnTo>
                <a:lnTo>
                  <a:pt x="92" y="285"/>
                </a:lnTo>
                <a:lnTo>
                  <a:pt x="89" y="285"/>
                </a:lnTo>
                <a:lnTo>
                  <a:pt x="86" y="284"/>
                </a:lnTo>
                <a:lnTo>
                  <a:pt x="84" y="285"/>
                </a:lnTo>
                <a:lnTo>
                  <a:pt x="84" y="284"/>
                </a:lnTo>
                <a:lnTo>
                  <a:pt x="78" y="285"/>
                </a:lnTo>
                <a:lnTo>
                  <a:pt x="77" y="285"/>
                </a:lnTo>
                <a:lnTo>
                  <a:pt x="72" y="285"/>
                </a:lnTo>
                <a:lnTo>
                  <a:pt x="64" y="285"/>
                </a:lnTo>
                <a:lnTo>
                  <a:pt x="60" y="285"/>
                </a:lnTo>
                <a:lnTo>
                  <a:pt x="55" y="285"/>
                </a:lnTo>
                <a:lnTo>
                  <a:pt x="53" y="285"/>
                </a:lnTo>
                <a:lnTo>
                  <a:pt x="46" y="285"/>
                </a:lnTo>
                <a:lnTo>
                  <a:pt x="44" y="285"/>
                </a:lnTo>
                <a:lnTo>
                  <a:pt x="41" y="285"/>
                </a:lnTo>
                <a:lnTo>
                  <a:pt x="38" y="285"/>
                </a:lnTo>
                <a:lnTo>
                  <a:pt x="37" y="285"/>
                </a:lnTo>
                <a:lnTo>
                  <a:pt x="35" y="285"/>
                </a:lnTo>
                <a:lnTo>
                  <a:pt x="28" y="285"/>
                </a:lnTo>
                <a:lnTo>
                  <a:pt x="23" y="285"/>
                </a:lnTo>
                <a:lnTo>
                  <a:pt x="14" y="285"/>
                </a:lnTo>
                <a:lnTo>
                  <a:pt x="13" y="285"/>
                </a:lnTo>
                <a:lnTo>
                  <a:pt x="12" y="285"/>
                </a:lnTo>
                <a:lnTo>
                  <a:pt x="11" y="285"/>
                </a:lnTo>
                <a:lnTo>
                  <a:pt x="8" y="285"/>
                </a:lnTo>
                <a:lnTo>
                  <a:pt x="7" y="285"/>
                </a:lnTo>
                <a:lnTo>
                  <a:pt x="3" y="285"/>
                </a:lnTo>
                <a:lnTo>
                  <a:pt x="1" y="285"/>
                </a:lnTo>
                <a:lnTo>
                  <a:pt x="1" y="284"/>
                </a:lnTo>
                <a:lnTo>
                  <a:pt x="1" y="279"/>
                </a:lnTo>
                <a:lnTo>
                  <a:pt x="1" y="270"/>
                </a:lnTo>
                <a:lnTo>
                  <a:pt x="1" y="265"/>
                </a:lnTo>
                <a:lnTo>
                  <a:pt x="1" y="263"/>
                </a:lnTo>
                <a:lnTo>
                  <a:pt x="1" y="261"/>
                </a:lnTo>
                <a:lnTo>
                  <a:pt x="1" y="256"/>
                </a:lnTo>
                <a:lnTo>
                  <a:pt x="1" y="250"/>
                </a:lnTo>
                <a:lnTo>
                  <a:pt x="1" y="248"/>
                </a:lnTo>
                <a:lnTo>
                  <a:pt x="1" y="244"/>
                </a:lnTo>
                <a:lnTo>
                  <a:pt x="1" y="242"/>
                </a:lnTo>
                <a:lnTo>
                  <a:pt x="1" y="233"/>
                </a:lnTo>
                <a:lnTo>
                  <a:pt x="1" y="226"/>
                </a:lnTo>
                <a:lnTo>
                  <a:pt x="1" y="223"/>
                </a:lnTo>
                <a:lnTo>
                  <a:pt x="1" y="222"/>
                </a:lnTo>
                <a:lnTo>
                  <a:pt x="1" y="208"/>
                </a:lnTo>
                <a:lnTo>
                  <a:pt x="1" y="204"/>
                </a:lnTo>
                <a:lnTo>
                  <a:pt x="1" y="196"/>
                </a:lnTo>
                <a:lnTo>
                  <a:pt x="1" y="194"/>
                </a:lnTo>
                <a:lnTo>
                  <a:pt x="1" y="192"/>
                </a:lnTo>
                <a:lnTo>
                  <a:pt x="1" y="191"/>
                </a:lnTo>
                <a:lnTo>
                  <a:pt x="1" y="189"/>
                </a:lnTo>
                <a:lnTo>
                  <a:pt x="1" y="178"/>
                </a:lnTo>
                <a:lnTo>
                  <a:pt x="1" y="177"/>
                </a:lnTo>
                <a:lnTo>
                  <a:pt x="1" y="173"/>
                </a:lnTo>
                <a:lnTo>
                  <a:pt x="1" y="172"/>
                </a:lnTo>
                <a:lnTo>
                  <a:pt x="1" y="169"/>
                </a:lnTo>
                <a:lnTo>
                  <a:pt x="1" y="167"/>
                </a:lnTo>
                <a:lnTo>
                  <a:pt x="1" y="166"/>
                </a:lnTo>
                <a:lnTo>
                  <a:pt x="1" y="164"/>
                </a:lnTo>
                <a:lnTo>
                  <a:pt x="0" y="158"/>
                </a:lnTo>
                <a:lnTo>
                  <a:pt x="1" y="157"/>
                </a:lnTo>
                <a:lnTo>
                  <a:pt x="0" y="154"/>
                </a:lnTo>
                <a:lnTo>
                  <a:pt x="0" y="153"/>
                </a:lnTo>
                <a:lnTo>
                  <a:pt x="0" y="152"/>
                </a:lnTo>
                <a:lnTo>
                  <a:pt x="0" y="150"/>
                </a:lnTo>
                <a:lnTo>
                  <a:pt x="0" y="144"/>
                </a:lnTo>
                <a:lnTo>
                  <a:pt x="0" y="142"/>
                </a:lnTo>
                <a:lnTo>
                  <a:pt x="0" y="137"/>
                </a:lnTo>
                <a:lnTo>
                  <a:pt x="0" y="134"/>
                </a:lnTo>
                <a:lnTo>
                  <a:pt x="0" y="132"/>
                </a:lnTo>
                <a:lnTo>
                  <a:pt x="0" y="130"/>
                </a:lnTo>
                <a:lnTo>
                  <a:pt x="0" y="129"/>
                </a:lnTo>
                <a:lnTo>
                  <a:pt x="0" y="124"/>
                </a:lnTo>
                <a:lnTo>
                  <a:pt x="0" y="120"/>
                </a:lnTo>
                <a:lnTo>
                  <a:pt x="0" y="118"/>
                </a:lnTo>
                <a:lnTo>
                  <a:pt x="0" y="117"/>
                </a:lnTo>
                <a:lnTo>
                  <a:pt x="0" y="111"/>
                </a:lnTo>
                <a:lnTo>
                  <a:pt x="0" y="110"/>
                </a:lnTo>
                <a:lnTo>
                  <a:pt x="0" y="105"/>
                </a:lnTo>
                <a:lnTo>
                  <a:pt x="0" y="104"/>
                </a:lnTo>
                <a:lnTo>
                  <a:pt x="0" y="101"/>
                </a:lnTo>
                <a:lnTo>
                  <a:pt x="0" y="98"/>
                </a:lnTo>
                <a:lnTo>
                  <a:pt x="0" y="96"/>
                </a:lnTo>
                <a:lnTo>
                  <a:pt x="0" y="90"/>
                </a:lnTo>
                <a:lnTo>
                  <a:pt x="0" y="88"/>
                </a:lnTo>
                <a:lnTo>
                  <a:pt x="0" y="86"/>
                </a:lnTo>
                <a:lnTo>
                  <a:pt x="0" y="84"/>
                </a:lnTo>
                <a:lnTo>
                  <a:pt x="0" y="79"/>
                </a:lnTo>
                <a:lnTo>
                  <a:pt x="0" y="78"/>
                </a:lnTo>
                <a:lnTo>
                  <a:pt x="0" y="77"/>
                </a:lnTo>
                <a:lnTo>
                  <a:pt x="0" y="76"/>
                </a:lnTo>
                <a:lnTo>
                  <a:pt x="0" y="71"/>
                </a:lnTo>
                <a:lnTo>
                  <a:pt x="0" y="70"/>
                </a:lnTo>
                <a:lnTo>
                  <a:pt x="0" y="68"/>
                </a:lnTo>
                <a:lnTo>
                  <a:pt x="0" y="66"/>
                </a:lnTo>
                <a:lnTo>
                  <a:pt x="0" y="65"/>
                </a:lnTo>
                <a:lnTo>
                  <a:pt x="0" y="61"/>
                </a:lnTo>
                <a:lnTo>
                  <a:pt x="0" y="58"/>
                </a:lnTo>
                <a:lnTo>
                  <a:pt x="0" y="57"/>
                </a:lnTo>
                <a:lnTo>
                  <a:pt x="0" y="55"/>
                </a:lnTo>
                <a:lnTo>
                  <a:pt x="0" y="46"/>
                </a:lnTo>
                <a:lnTo>
                  <a:pt x="0" y="45"/>
                </a:lnTo>
                <a:lnTo>
                  <a:pt x="1" y="45"/>
                </a:lnTo>
                <a:lnTo>
                  <a:pt x="3" y="45"/>
                </a:lnTo>
                <a:lnTo>
                  <a:pt x="4" y="45"/>
                </a:lnTo>
                <a:lnTo>
                  <a:pt x="5" y="45"/>
                </a:lnTo>
                <a:lnTo>
                  <a:pt x="6" y="44"/>
                </a:lnTo>
                <a:lnTo>
                  <a:pt x="8" y="44"/>
                </a:lnTo>
                <a:lnTo>
                  <a:pt x="14" y="44"/>
                </a:lnTo>
                <a:lnTo>
                  <a:pt x="17" y="44"/>
                </a:lnTo>
                <a:lnTo>
                  <a:pt x="19" y="44"/>
                </a:lnTo>
                <a:lnTo>
                  <a:pt x="21" y="42"/>
                </a:lnTo>
                <a:lnTo>
                  <a:pt x="22" y="42"/>
                </a:lnTo>
                <a:lnTo>
                  <a:pt x="23" y="42"/>
                </a:lnTo>
                <a:lnTo>
                  <a:pt x="28" y="42"/>
                </a:lnTo>
                <a:lnTo>
                  <a:pt x="30" y="42"/>
                </a:lnTo>
                <a:lnTo>
                  <a:pt x="35" y="41"/>
                </a:lnTo>
                <a:lnTo>
                  <a:pt x="36" y="41"/>
                </a:lnTo>
                <a:lnTo>
                  <a:pt x="39" y="41"/>
                </a:lnTo>
                <a:lnTo>
                  <a:pt x="46" y="41"/>
                </a:lnTo>
                <a:lnTo>
                  <a:pt x="49" y="40"/>
                </a:lnTo>
                <a:lnTo>
                  <a:pt x="61" y="40"/>
                </a:lnTo>
                <a:lnTo>
                  <a:pt x="64" y="39"/>
                </a:lnTo>
                <a:lnTo>
                  <a:pt x="68" y="39"/>
                </a:lnTo>
                <a:lnTo>
                  <a:pt x="69" y="39"/>
                </a:lnTo>
                <a:lnTo>
                  <a:pt x="76" y="39"/>
                </a:lnTo>
                <a:lnTo>
                  <a:pt x="79" y="38"/>
                </a:lnTo>
                <a:lnTo>
                  <a:pt x="83" y="38"/>
                </a:lnTo>
                <a:lnTo>
                  <a:pt x="88" y="38"/>
                </a:lnTo>
                <a:lnTo>
                  <a:pt x="89" y="38"/>
                </a:lnTo>
                <a:lnTo>
                  <a:pt x="91" y="38"/>
                </a:lnTo>
                <a:lnTo>
                  <a:pt x="93" y="37"/>
                </a:lnTo>
                <a:lnTo>
                  <a:pt x="94" y="37"/>
                </a:lnTo>
                <a:lnTo>
                  <a:pt x="95" y="37"/>
                </a:lnTo>
                <a:lnTo>
                  <a:pt x="99" y="36"/>
                </a:lnTo>
                <a:lnTo>
                  <a:pt x="100" y="36"/>
                </a:lnTo>
                <a:lnTo>
                  <a:pt x="101" y="36"/>
                </a:lnTo>
                <a:lnTo>
                  <a:pt x="105" y="34"/>
                </a:lnTo>
                <a:lnTo>
                  <a:pt x="107" y="34"/>
                </a:lnTo>
                <a:lnTo>
                  <a:pt x="109" y="34"/>
                </a:lnTo>
                <a:lnTo>
                  <a:pt x="111" y="34"/>
                </a:lnTo>
                <a:lnTo>
                  <a:pt x="116" y="33"/>
                </a:lnTo>
                <a:lnTo>
                  <a:pt x="118" y="32"/>
                </a:lnTo>
                <a:lnTo>
                  <a:pt x="119" y="32"/>
                </a:lnTo>
                <a:lnTo>
                  <a:pt x="125" y="31"/>
                </a:lnTo>
                <a:lnTo>
                  <a:pt x="128" y="31"/>
                </a:lnTo>
                <a:lnTo>
                  <a:pt x="129" y="31"/>
                </a:lnTo>
                <a:lnTo>
                  <a:pt x="131" y="30"/>
                </a:lnTo>
                <a:lnTo>
                  <a:pt x="132" y="30"/>
                </a:lnTo>
                <a:lnTo>
                  <a:pt x="134" y="30"/>
                </a:lnTo>
                <a:lnTo>
                  <a:pt x="135" y="30"/>
                </a:lnTo>
                <a:lnTo>
                  <a:pt x="136" y="30"/>
                </a:lnTo>
                <a:lnTo>
                  <a:pt x="137" y="29"/>
                </a:lnTo>
                <a:lnTo>
                  <a:pt x="140" y="29"/>
                </a:lnTo>
                <a:lnTo>
                  <a:pt x="145" y="28"/>
                </a:lnTo>
                <a:lnTo>
                  <a:pt x="147" y="28"/>
                </a:lnTo>
                <a:lnTo>
                  <a:pt x="149" y="26"/>
                </a:lnTo>
                <a:lnTo>
                  <a:pt x="155" y="26"/>
                </a:lnTo>
                <a:lnTo>
                  <a:pt x="158" y="25"/>
                </a:lnTo>
                <a:lnTo>
                  <a:pt x="159" y="25"/>
                </a:lnTo>
                <a:lnTo>
                  <a:pt x="164" y="24"/>
                </a:lnTo>
                <a:lnTo>
                  <a:pt x="166" y="23"/>
                </a:lnTo>
                <a:lnTo>
                  <a:pt x="168" y="23"/>
                </a:lnTo>
                <a:lnTo>
                  <a:pt x="173" y="22"/>
                </a:lnTo>
                <a:lnTo>
                  <a:pt x="175" y="21"/>
                </a:lnTo>
                <a:lnTo>
                  <a:pt x="180" y="20"/>
                </a:lnTo>
                <a:lnTo>
                  <a:pt x="181" y="20"/>
                </a:lnTo>
                <a:lnTo>
                  <a:pt x="187" y="17"/>
                </a:lnTo>
                <a:lnTo>
                  <a:pt x="188" y="17"/>
                </a:lnTo>
                <a:lnTo>
                  <a:pt x="190" y="16"/>
                </a:lnTo>
                <a:lnTo>
                  <a:pt x="191" y="16"/>
                </a:lnTo>
                <a:lnTo>
                  <a:pt x="193" y="16"/>
                </a:lnTo>
                <a:lnTo>
                  <a:pt x="197" y="15"/>
                </a:lnTo>
                <a:lnTo>
                  <a:pt x="199" y="14"/>
                </a:lnTo>
                <a:lnTo>
                  <a:pt x="200" y="14"/>
                </a:lnTo>
                <a:lnTo>
                  <a:pt x="203" y="13"/>
                </a:lnTo>
                <a:lnTo>
                  <a:pt x="206" y="12"/>
                </a:lnTo>
                <a:lnTo>
                  <a:pt x="212" y="10"/>
                </a:lnTo>
                <a:lnTo>
                  <a:pt x="212" y="9"/>
                </a:lnTo>
                <a:lnTo>
                  <a:pt x="213" y="9"/>
                </a:lnTo>
                <a:lnTo>
                  <a:pt x="214" y="9"/>
                </a:lnTo>
                <a:lnTo>
                  <a:pt x="216" y="8"/>
                </a:lnTo>
                <a:lnTo>
                  <a:pt x="224" y="6"/>
                </a:lnTo>
                <a:lnTo>
                  <a:pt x="227" y="6"/>
                </a:lnTo>
                <a:lnTo>
                  <a:pt x="228" y="6"/>
                </a:lnTo>
                <a:lnTo>
                  <a:pt x="228" y="5"/>
                </a:lnTo>
                <a:lnTo>
                  <a:pt x="232" y="4"/>
                </a:lnTo>
                <a:lnTo>
                  <a:pt x="237" y="2"/>
                </a:lnTo>
                <a:lnTo>
                  <a:pt x="241" y="1"/>
                </a:lnTo>
                <a:lnTo>
                  <a:pt x="244" y="0"/>
                </a:lnTo>
                <a:lnTo>
                  <a:pt x="246" y="0"/>
                </a:lnTo>
                <a:close/>
              </a:path>
            </a:pathLst>
          </a:custGeom>
          <a:solidFill>
            <a:srgbClr val="00FFFF"/>
          </a:solidFill>
          <a:ln w="3175">
            <a:solidFill>
              <a:schemeClr val="tx1">
                <a:lumMod val="95000"/>
                <a:lumOff val="5000"/>
              </a:schemeClr>
            </a:solidFill>
            <a:prstDash val="solid"/>
            <a:round/>
            <a:headEnd/>
            <a:tailEnd/>
          </a:ln>
        </p:spPr>
        <p:txBody>
          <a:bodyPr/>
          <a:lstStyle/>
          <a:p>
            <a:endParaRPr lang="en-US" dirty="0"/>
          </a:p>
        </p:txBody>
      </p:sp>
    </p:spTree>
    <p:extLst>
      <p:ext uri="{BB962C8B-B14F-4D97-AF65-F5344CB8AC3E}">
        <p14:creationId xmlns:p14="http://schemas.microsoft.com/office/powerpoint/2010/main" val="5844705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par>
                          <p:cTn id="11" fill="hold">
                            <p:stCondLst>
                              <p:cond delay="1000"/>
                            </p:stCondLst>
                            <p:childTnLst>
                              <p:par>
                                <p:cTn id="12" presetID="1" presetClass="entr" presetSubtype="0" fill="hold" nodeType="afterEffect">
                                  <p:stCondLst>
                                    <p:cond delay="0"/>
                                  </p:stCondLst>
                                  <p:childTnLst>
                                    <p:set>
                                      <p:cBhvr>
                                        <p:cTn id="13" dur="1" fill="hold">
                                          <p:stCondLst>
                                            <p:cond delay="0"/>
                                          </p:stCondLst>
                                        </p:cTn>
                                        <p:tgtEl>
                                          <p:spTgt spid="170">
                                            <p:txEl>
                                              <p:pRg st="0" end="0"/>
                                            </p:txEl>
                                          </p:spTgt>
                                        </p:tgtEl>
                                        <p:attrNameLst>
                                          <p:attrName>style.visibility</p:attrName>
                                        </p:attrNameLst>
                                      </p:cBhvr>
                                      <p:to>
                                        <p:strVal val="visible"/>
                                      </p:to>
                                    </p:set>
                                  </p:childTnLst>
                                </p:cTn>
                              </p:par>
                            </p:childTnLst>
                          </p:cTn>
                        </p:par>
                        <p:par>
                          <p:cTn id="14" fill="hold">
                            <p:stCondLst>
                              <p:cond delay="1000"/>
                            </p:stCondLst>
                            <p:childTnLst>
                              <p:par>
                                <p:cTn id="15" presetID="1" presetClass="entr" presetSubtype="0" fill="hold" nodeType="afterEffect">
                                  <p:stCondLst>
                                    <p:cond delay="0"/>
                                  </p:stCondLst>
                                  <p:childTnLst>
                                    <p:set>
                                      <p:cBhvr>
                                        <p:cTn id="16" dur="1" fill="hold">
                                          <p:stCondLst>
                                            <p:cond delay="0"/>
                                          </p:stCondLst>
                                        </p:cTn>
                                        <p:tgtEl>
                                          <p:spTgt spid="170">
                                            <p:txEl>
                                              <p:pRg st="1" end="1"/>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2" presetClass="entr" presetSubtype="2" fill="hold" nodeType="clickEffect">
                                  <p:stCondLst>
                                    <p:cond delay="0"/>
                                  </p:stCondLst>
                                  <p:childTnLst>
                                    <p:set>
                                      <p:cBhvr>
                                        <p:cTn id="20" dur="1" fill="hold">
                                          <p:stCondLst>
                                            <p:cond delay="0"/>
                                          </p:stCondLst>
                                        </p:cTn>
                                        <p:tgtEl>
                                          <p:spTgt spid="96"/>
                                        </p:tgtEl>
                                        <p:attrNameLst>
                                          <p:attrName>style.visibility</p:attrName>
                                        </p:attrNameLst>
                                      </p:cBhvr>
                                      <p:to>
                                        <p:strVal val="visible"/>
                                      </p:to>
                                    </p:set>
                                    <p:anim calcmode="lin" valueType="num">
                                      <p:cBhvr additive="base">
                                        <p:cTn id="21" dur="1000" fill="hold"/>
                                        <p:tgtEl>
                                          <p:spTgt spid="96"/>
                                        </p:tgtEl>
                                        <p:attrNameLst>
                                          <p:attrName>ppt_x</p:attrName>
                                        </p:attrNameLst>
                                      </p:cBhvr>
                                      <p:tavLst>
                                        <p:tav tm="0">
                                          <p:val>
                                            <p:strVal val="1+#ppt_w/2"/>
                                          </p:val>
                                        </p:tav>
                                        <p:tav tm="100000">
                                          <p:val>
                                            <p:strVal val="#ppt_x"/>
                                          </p:val>
                                        </p:tav>
                                      </p:tavLst>
                                    </p:anim>
                                    <p:anim calcmode="lin" valueType="num">
                                      <p:cBhvr additive="base">
                                        <p:cTn id="22" dur="1000" fill="hold"/>
                                        <p:tgtEl>
                                          <p:spTgt spid="96"/>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119"/>
                                        </p:tgtEl>
                                        <p:attrNameLst>
                                          <p:attrName>style.visibility</p:attrName>
                                        </p:attrNameLst>
                                      </p:cBhvr>
                                      <p:to>
                                        <p:strVal val="visible"/>
                                      </p:to>
                                    </p:set>
                                    <p:animEffect transition="in" filter="wipe(down)">
                                      <p:cBhvr>
                                        <p:cTn id="27" dur="2000"/>
                                        <p:tgtEl>
                                          <p:spTgt spid="119"/>
                                        </p:tgtEl>
                                      </p:cBhvr>
                                    </p:animEffect>
                                  </p:childTnLst>
                                </p:cTn>
                              </p:par>
                              <p:par>
                                <p:cTn id="28" presetID="22" presetClass="entr" presetSubtype="4" fill="hold" grpId="0" nodeType="withEffect">
                                  <p:stCondLst>
                                    <p:cond delay="0"/>
                                  </p:stCondLst>
                                  <p:childTnLst>
                                    <p:set>
                                      <p:cBhvr>
                                        <p:cTn id="29" dur="1" fill="hold">
                                          <p:stCondLst>
                                            <p:cond delay="0"/>
                                          </p:stCondLst>
                                        </p:cTn>
                                        <p:tgtEl>
                                          <p:spTgt spid="113"/>
                                        </p:tgtEl>
                                        <p:attrNameLst>
                                          <p:attrName>style.visibility</p:attrName>
                                        </p:attrNameLst>
                                      </p:cBhvr>
                                      <p:to>
                                        <p:strVal val="visible"/>
                                      </p:to>
                                    </p:set>
                                    <p:animEffect transition="in" filter="wipe(down)">
                                      <p:cBhvr>
                                        <p:cTn id="30" dur="2000"/>
                                        <p:tgtEl>
                                          <p:spTgt spid="113"/>
                                        </p:tgtEl>
                                      </p:cBhvr>
                                    </p:animEffect>
                                  </p:childTnLst>
                                </p:cTn>
                              </p:par>
                              <p:par>
                                <p:cTn id="31" presetID="22" presetClass="entr" presetSubtype="4" fill="hold" grpId="0" nodeType="withEffect">
                                  <p:stCondLst>
                                    <p:cond delay="0"/>
                                  </p:stCondLst>
                                  <p:childTnLst>
                                    <p:set>
                                      <p:cBhvr>
                                        <p:cTn id="32" dur="1" fill="hold">
                                          <p:stCondLst>
                                            <p:cond delay="0"/>
                                          </p:stCondLst>
                                        </p:cTn>
                                        <p:tgtEl>
                                          <p:spTgt spid="112"/>
                                        </p:tgtEl>
                                        <p:attrNameLst>
                                          <p:attrName>style.visibility</p:attrName>
                                        </p:attrNameLst>
                                      </p:cBhvr>
                                      <p:to>
                                        <p:strVal val="visible"/>
                                      </p:to>
                                    </p:set>
                                    <p:animEffect transition="in" filter="wipe(down)">
                                      <p:cBhvr>
                                        <p:cTn id="33" dur="2000"/>
                                        <p:tgtEl>
                                          <p:spTgt spid="112"/>
                                        </p:tgtEl>
                                      </p:cBhvr>
                                    </p:animEffect>
                                  </p:childTnLst>
                                </p:cTn>
                              </p:par>
                              <p:par>
                                <p:cTn id="34" presetID="22" presetClass="entr" presetSubtype="4" fill="hold" grpId="0" nodeType="withEffect">
                                  <p:stCondLst>
                                    <p:cond delay="0"/>
                                  </p:stCondLst>
                                  <p:childTnLst>
                                    <p:set>
                                      <p:cBhvr>
                                        <p:cTn id="35" dur="1" fill="hold">
                                          <p:stCondLst>
                                            <p:cond delay="0"/>
                                          </p:stCondLst>
                                        </p:cTn>
                                        <p:tgtEl>
                                          <p:spTgt spid="111"/>
                                        </p:tgtEl>
                                        <p:attrNameLst>
                                          <p:attrName>style.visibility</p:attrName>
                                        </p:attrNameLst>
                                      </p:cBhvr>
                                      <p:to>
                                        <p:strVal val="visible"/>
                                      </p:to>
                                    </p:set>
                                    <p:animEffect transition="in" filter="wipe(down)">
                                      <p:cBhvr>
                                        <p:cTn id="36" dur="2000"/>
                                        <p:tgtEl>
                                          <p:spTgt spid="111"/>
                                        </p:tgtEl>
                                      </p:cBhvr>
                                    </p:animEffect>
                                  </p:childTnLst>
                                </p:cTn>
                              </p:par>
                              <p:par>
                                <p:cTn id="37" presetID="22" presetClass="entr" presetSubtype="4" fill="hold" grpId="0" nodeType="withEffect">
                                  <p:stCondLst>
                                    <p:cond delay="0"/>
                                  </p:stCondLst>
                                  <p:childTnLst>
                                    <p:set>
                                      <p:cBhvr>
                                        <p:cTn id="38" dur="1" fill="hold">
                                          <p:stCondLst>
                                            <p:cond delay="0"/>
                                          </p:stCondLst>
                                        </p:cTn>
                                        <p:tgtEl>
                                          <p:spTgt spid="110"/>
                                        </p:tgtEl>
                                        <p:attrNameLst>
                                          <p:attrName>style.visibility</p:attrName>
                                        </p:attrNameLst>
                                      </p:cBhvr>
                                      <p:to>
                                        <p:strVal val="visible"/>
                                      </p:to>
                                    </p:set>
                                    <p:animEffect transition="in" filter="wipe(down)">
                                      <p:cBhvr>
                                        <p:cTn id="39" dur="500"/>
                                        <p:tgtEl>
                                          <p:spTgt spid="110"/>
                                        </p:tgtEl>
                                      </p:cBhvr>
                                    </p:animEffect>
                                  </p:childTnLst>
                                </p:cTn>
                              </p:par>
                              <p:par>
                                <p:cTn id="40" presetID="22" presetClass="entr" presetSubtype="4" fill="hold" grpId="0" nodeType="withEffect">
                                  <p:stCondLst>
                                    <p:cond delay="0"/>
                                  </p:stCondLst>
                                  <p:childTnLst>
                                    <p:set>
                                      <p:cBhvr>
                                        <p:cTn id="41" dur="1" fill="hold">
                                          <p:stCondLst>
                                            <p:cond delay="0"/>
                                          </p:stCondLst>
                                        </p:cTn>
                                        <p:tgtEl>
                                          <p:spTgt spid="109"/>
                                        </p:tgtEl>
                                        <p:attrNameLst>
                                          <p:attrName>style.visibility</p:attrName>
                                        </p:attrNameLst>
                                      </p:cBhvr>
                                      <p:to>
                                        <p:strVal val="visible"/>
                                      </p:to>
                                    </p:set>
                                    <p:animEffect transition="in" filter="wipe(down)">
                                      <p:cBhvr>
                                        <p:cTn id="42" dur="2000"/>
                                        <p:tgtEl>
                                          <p:spTgt spid="109"/>
                                        </p:tgtEl>
                                      </p:cBhvr>
                                    </p:animEffect>
                                  </p:childTnLst>
                                </p:cTn>
                              </p:par>
                            </p:childTnLst>
                          </p:cTn>
                        </p:par>
                      </p:childTnLst>
                    </p:cTn>
                  </p:par>
                  <p:par>
                    <p:cTn id="43" fill="hold">
                      <p:stCondLst>
                        <p:cond delay="indefinite"/>
                      </p:stCondLst>
                      <p:childTnLst>
                        <p:par>
                          <p:cTn id="44" fill="hold">
                            <p:stCondLst>
                              <p:cond delay="0"/>
                            </p:stCondLst>
                            <p:childTnLst>
                              <p:par>
                                <p:cTn id="45" presetID="2" presetClass="entr" presetSubtype="1" fill="hold" nodeType="clickEffect">
                                  <p:stCondLst>
                                    <p:cond delay="0"/>
                                  </p:stCondLst>
                                  <p:childTnLst>
                                    <p:set>
                                      <p:cBhvr>
                                        <p:cTn id="46" dur="1" fill="hold">
                                          <p:stCondLst>
                                            <p:cond delay="0"/>
                                          </p:stCondLst>
                                        </p:cTn>
                                        <p:tgtEl>
                                          <p:spTgt spid="97"/>
                                        </p:tgtEl>
                                        <p:attrNameLst>
                                          <p:attrName>style.visibility</p:attrName>
                                        </p:attrNameLst>
                                      </p:cBhvr>
                                      <p:to>
                                        <p:strVal val="visible"/>
                                      </p:to>
                                    </p:set>
                                    <p:anim calcmode="lin" valueType="num">
                                      <p:cBhvr additive="base">
                                        <p:cTn id="47" dur="1000" fill="hold"/>
                                        <p:tgtEl>
                                          <p:spTgt spid="97"/>
                                        </p:tgtEl>
                                        <p:attrNameLst>
                                          <p:attrName>ppt_x</p:attrName>
                                        </p:attrNameLst>
                                      </p:cBhvr>
                                      <p:tavLst>
                                        <p:tav tm="0">
                                          <p:val>
                                            <p:strVal val="#ppt_x"/>
                                          </p:val>
                                        </p:tav>
                                        <p:tav tm="100000">
                                          <p:val>
                                            <p:strVal val="#ppt_x"/>
                                          </p:val>
                                        </p:tav>
                                      </p:tavLst>
                                    </p:anim>
                                    <p:anim calcmode="lin" valueType="num">
                                      <p:cBhvr additive="base">
                                        <p:cTn id="48" dur="1000" fill="hold"/>
                                        <p:tgtEl>
                                          <p:spTgt spid="97"/>
                                        </p:tgtEl>
                                        <p:attrNameLst>
                                          <p:attrName>ppt_y</p:attrName>
                                        </p:attrNameLst>
                                      </p:cBhvr>
                                      <p:tavLst>
                                        <p:tav tm="0">
                                          <p:val>
                                            <p:strVal val="0-#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2" presetClass="entr" presetSubtype="4" fill="hold" grpId="0" nodeType="clickEffect">
                                  <p:stCondLst>
                                    <p:cond delay="0"/>
                                  </p:stCondLst>
                                  <p:childTnLst>
                                    <p:set>
                                      <p:cBhvr>
                                        <p:cTn id="52" dur="1" fill="hold">
                                          <p:stCondLst>
                                            <p:cond delay="0"/>
                                          </p:stCondLst>
                                        </p:cTn>
                                        <p:tgtEl>
                                          <p:spTgt spid="101"/>
                                        </p:tgtEl>
                                        <p:attrNameLst>
                                          <p:attrName>style.visibility</p:attrName>
                                        </p:attrNameLst>
                                      </p:cBhvr>
                                      <p:to>
                                        <p:strVal val="visible"/>
                                      </p:to>
                                    </p:set>
                                    <p:animEffect transition="in" filter="wipe(down)">
                                      <p:cBhvr>
                                        <p:cTn id="53" dur="2000"/>
                                        <p:tgtEl>
                                          <p:spTgt spid="101"/>
                                        </p:tgtEl>
                                      </p:cBhvr>
                                    </p:animEffect>
                                  </p:childTnLst>
                                </p:cTn>
                              </p:par>
                              <p:par>
                                <p:cTn id="54" presetID="22" presetClass="entr" presetSubtype="4" fill="hold" grpId="0" nodeType="withEffect">
                                  <p:stCondLst>
                                    <p:cond delay="0"/>
                                  </p:stCondLst>
                                  <p:childTnLst>
                                    <p:set>
                                      <p:cBhvr>
                                        <p:cTn id="55" dur="1" fill="hold">
                                          <p:stCondLst>
                                            <p:cond delay="0"/>
                                          </p:stCondLst>
                                        </p:cTn>
                                        <p:tgtEl>
                                          <p:spTgt spid="107"/>
                                        </p:tgtEl>
                                        <p:attrNameLst>
                                          <p:attrName>style.visibility</p:attrName>
                                        </p:attrNameLst>
                                      </p:cBhvr>
                                      <p:to>
                                        <p:strVal val="visible"/>
                                      </p:to>
                                    </p:set>
                                    <p:animEffect transition="in" filter="wipe(down)">
                                      <p:cBhvr>
                                        <p:cTn id="56" dur="2000"/>
                                        <p:tgtEl>
                                          <p:spTgt spid="107"/>
                                        </p:tgtEl>
                                      </p:cBhvr>
                                    </p:animEffect>
                                  </p:childTnLst>
                                </p:cTn>
                              </p:par>
                              <p:par>
                                <p:cTn id="57" presetID="22" presetClass="entr" presetSubtype="4" fill="hold" grpId="0" nodeType="withEffect">
                                  <p:stCondLst>
                                    <p:cond delay="0"/>
                                  </p:stCondLst>
                                  <p:childTnLst>
                                    <p:set>
                                      <p:cBhvr>
                                        <p:cTn id="58" dur="1" fill="hold">
                                          <p:stCondLst>
                                            <p:cond delay="0"/>
                                          </p:stCondLst>
                                        </p:cTn>
                                        <p:tgtEl>
                                          <p:spTgt spid="103"/>
                                        </p:tgtEl>
                                        <p:attrNameLst>
                                          <p:attrName>style.visibility</p:attrName>
                                        </p:attrNameLst>
                                      </p:cBhvr>
                                      <p:to>
                                        <p:strVal val="visible"/>
                                      </p:to>
                                    </p:set>
                                    <p:animEffect transition="in" filter="wipe(down)">
                                      <p:cBhvr>
                                        <p:cTn id="59" dur="2000"/>
                                        <p:tgtEl>
                                          <p:spTgt spid="103"/>
                                        </p:tgtEl>
                                      </p:cBhvr>
                                    </p:animEffect>
                                  </p:childTnLst>
                                </p:cTn>
                              </p:par>
                              <p:par>
                                <p:cTn id="60" presetID="22" presetClass="entr" presetSubtype="4" fill="hold" grpId="0" nodeType="withEffect">
                                  <p:stCondLst>
                                    <p:cond delay="0"/>
                                  </p:stCondLst>
                                  <p:childTnLst>
                                    <p:set>
                                      <p:cBhvr>
                                        <p:cTn id="61" dur="1" fill="hold">
                                          <p:stCondLst>
                                            <p:cond delay="0"/>
                                          </p:stCondLst>
                                        </p:cTn>
                                        <p:tgtEl>
                                          <p:spTgt spid="105"/>
                                        </p:tgtEl>
                                        <p:attrNameLst>
                                          <p:attrName>style.visibility</p:attrName>
                                        </p:attrNameLst>
                                      </p:cBhvr>
                                      <p:to>
                                        <p:strVal val="visible"/>
                                      </p:to>
                                    </p:set>
                                    <p:animEffect transition="in" filter="wipe(down)">
                                      <p:cBhvr>
                                        <p:cTn id="62" dur="2000"/>
                                        <p:tgtEl>
                                          <p:spTgt spid="105"/>
                                        </p:tgtEl>
                                      </p:cBhvr>
                                    </p:animEffect>
                                  </p:childTnLst>
                                </p:cTn>
                              </p:par>
                              <p:par>
                                <p:cTn id="63" presetID="22" presetClass="entr" presetSubtype="4" fill="hold" grpId="0" nodeType="withEffect">
                                  <p:stCondLst>
                                    <p:cond delay="0"/>
                                  </p:stCondLst>
                                  <p:childTnLst>
                                    <p:set>
                                      <p:cBhvr>
                                        <p:cTn id="64" dur="1" fill="hold">
                                          <p:stCondLst>
                                            <p:cond delay="0"/>
                                          </p:stCondLst>
                                        </p:cTn>
                                        <p:tgtEl>
                                          <p:spTgt spid="106"/>
                                        </p:tgtEl>
                                        <p:attrNameLst>
                                          <p:attrName>style.visibility</p:attrName>
                                        </p:attrNameLst>
                                      </p:cBhvr>
                                      <p:to>
                                        <p:strVal val="visible"/>
                                      </p:to>
                                    </p:set>
                                    <p:animEffect transition="in" filter="wipe(down)">
                                      <p:cBhvr>
                                        <p:cTn id="65" dur="2000"/>
                                        <p:tgtEl>
                                          <p:spTgt spid="106"/>
                                        </p:tgtEl>
                                      </p:cBhvr>
                                    </p:animEffect>
                                  </p:childTnLst>
                                </p:cTn>
                              </p:par>
                              <p:par>
                                <p:cTn id="66" presetID="22" presetClass="entr" presetSubtype="4" fill="hold" grpId="0" nodeType="withEffect">
                                  <p:stCondLst>
                                    <p:cond delay="0"/>
                                  </p:stCondLst>
                                  <p:childTnLst>
                                    <p:set>
                                      <p:cBhvr>
                                        <p:cTn id="67" dur="1" fill="hold">
                                          <p:stCondLst>
                                            <p:cond delay="0"/>
                                          </p:stCondLst>
                                        </p:cTn>
                                        <p:tgtEl>
                                          <p:spTgt spid="108"/>
                                        </p:tgtEl>
                                        <p:attrNameLst>
                                          <p:attrName>style.visibility</p:attrName>
                                        </p:attrNameLst>
                                      </p:cBhvr>
                                      <p:to>
                                        <p:strVal val="visible"/>
                                      </p:to>
                                    </p:set>
                                    <p:animEffect transition="in" filter="wipe(down)">
                                      <p:cBhvr>
                                        <p:cTn id="68" dur="2000"/>
                                        <p:tgtEl>
                                          <p:spTgt spid="108"/>
                                        </p:tgtEl>
                                      </p:cBhvr>
                                    </p:animEffect>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nodeType="clickEffect">
                                  <p:stCondLst>
                                    <p:cond delay="0"/>
                                  </p:stCondLst>
                                  <p:childTnLst>
                                    <p:set>
                                      <p:cBhvr>
                                        <p:cTn id="72" dur="1" fill="hold">
                                          <p:stCondLst>
                                            <p:cond delay="0"/>
                                          </p:stCondLst>
                                        </p:cTn>
                                        <p:tgtEl>
                                          <p:spTgt spid="98"/>
                                        </p:tgtEl>
                                        <p:attrNameLst>
                                          <p:attrName>style.visibility</p:attrName>
                                        </p:attrNameLst>
                                      </p:cBhvr>
                                      <p:to>
                                        <p:strVal val="visible"/>
                                      </p:to>
                                    </p:set>
                                    <p:anim calcmode="lin" valueType="num">
                                      <p:cBhvr additive="base">
                                        <p:cTn id="73" dur="1000" fill="hold"/>
                                        <p:tgtEl>
                                          <p:spTgt spid="98"/>
                                        </p:tgtEl>
                                        <p:attrNameLst>
                                          <p:attrName>ppt_x</p:attrName>
                                        </p:attrNameLst>
                                      </p:cBhvr>
                                      <p:tavLst>
                                        <p:tav tm="0">
                                          <p:val>
                                            <p:strVal val="0-#ppt_w/2"/>
                                          </p:val>
                                        </p:tav>
                                        <p:tav tm="100000">
                                          <p:val>
                                            <p:strVal val="#ppt_x"/>
                                          </p:val>
                                        </p:tav>
                                      </p:tavLst>
                                    </p:anim>
                                    <p:anim calcmode="lin" valueType="num">
                                      <p:cBhvr additive="base">
                                        <p:cTn id="74" dur="1000" fill="hold"/>
                                        <p:tgtEl>
                                          <p:spTgt spid="98"/>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2" presetClass="entr" presetSubtype="4" fill="hold" grpId="0" nodeType="clickEffect">
                                  <p:stCondLst>
                                    <p:cond delay="0"/>
                                  </p:stCondLst>
                                  <p:childTnLst>
                                    <p:set>
                                      <p:cBhvr>
                                        <p:cTn id="78" dur="1" fill="hold">
                                          <p:stCondLst>
                                            <p:cond delay="0"/>
                                          </p:stCondLst>
                                        </p:cTn>
                                        <p:tgtEl>
                                          <p:spTgt spid="114"/>
                                        </p:tgtEl>
                                        <p:attrNameLst>
                                          <p:attrName>style.visibility</p:attrName>
                                        </p:attrNameLst>
                                      </p:cBhvr>
                                      <p:to>
                                        <p:strVal val="visible"/>
                                      </p:to>
                                    </p:set>
                                    <p:animEffect transition="in" filter="wipe(down)">
                                      <p:cBhvr>
                                        <p:cTn id="79" dur="2000"/>
                                        <p:tgtEl>
                                          <p:spTgt spid="114"/>
                                        </p:tgtEl>
                                      </p:cBhvr>
                                    </p:animEffect>
                                  </p:childTnLst>
                                </p:cTn>
                              </p:par>
                              <p:par>
                                <p:cTn id="80" presetID="22" presetClass="entr" presetSubtype="4" fill="hold" grpId="0" nodeType="withEffect">
                                  <p:stCondLst>
                                    <p:cond delay="0"/>
                                  </p:stCondLst>
                                  <p:childTnLst>
                                    <p:set>
                                      <p:cBhvr>
                                        <p:cTn id="81" dur="1" fill="hold">
                                          <p:stCondLst>
                                            <p:cond delay="0"/>
                                          </p:stCondLst>
                                        </p:cTn>
                                        <p:tgtEl>
                                          <p:spTgt spid="115"/>
                                        </p:tgtEl>
                                        <p:attrNameLst>
                                          <p:attrName>style.visibility</p:attrName>
                                        </p:attrNameLst>
                                      </p:cBhvr>
                                      <p:to>
                                        <p:strVal val="visible"/>
                                      </p:to>
                                    </p:set>
                                    <p:animEffect transition="in" filter="wipe(down)">
                                      <p:cBhvr>
                                        <p:cTn id="82" dur="2000"/>
                                        <p:tgtEl>
                                          <p:spTgt spid="115"/>
                                        </p:tgtEl>
                                      </p:cBhvr>
                                    </p:animEffect>
                                  </p:childTnLst>
                                </p:cTn>
                              </p:par>
                              <p:par>
                                <p:cTn id="83" presetID="22" presetClass="entr" presetSubtype="4" fill="hold" grpId="0" nodeType="withEffect">
                                  <p:stCondLst>
                                    <p:cond delay="0"/>
                                  </p:stCondLst>
                                  <p:childTnLst>
                                    <p:set>
                                      <p:cBhvr>
                                        <p:cTn id="84" dur="1" fill="hold">
                                          <p:stCondLst>
                                            <p:cond delay="0"/>
                                          </p:stCondLst>
                                        </p:cTn>
                                        <p:tgtEl>
                                          <p:spTgt spid="116"/>
                                        </p:tgtEl>
                                        <p:attrNameLst>
                                          <p:attrName>style.visibility</p:attrName>
                                        </p:attrNameLst>
                                      </p:cBhvr>
                                      <p:to>
                                        <p:strVal val="visible"/>
                                      </p:to>
                                    </p:set>
                                    <p:animEffect transition="in" filter="wipe(down)">
                                      <p:cBhvr>
                                        <p:cTn id="85" dur="2000"/>
                                        <p:tgtEl>
                                          <p:spTgt spid="116"/>
                                        </p:tgtEl>
                                      </p:cBhvr>
                                    </p:animEffect>
                                  </p:childTnLst>
                                </p:cTn>
                              </p:par>
                              <p:par>
                                <p:cTn id="86" presetID="22" presetClass="entr" presetSubtype="4" fill="hold" grpId="0" nodeType="withEffect">
                                  <p:stCondLst>
                                    <p:cond delay="0"/>
                                  </p:stCondLst>
                                  <p:childTnLst>
                                    <p:set>
                                      <p:cBhvr>
                                        <p:cTn id="87" dur="1" fill="hold">
                                          <p:stCondLst>
                                            <p:cond delay="0"/>
                                          </p:stCondLst>
                                        </p:cTn>
                                        <p:tgtEl>
                                          <p:spTgt spid="176"/>
                                        </p:tgtEl>
                                        <p:attrNameLst>
                                          <p:attrName>style.visibility</p:attrName>
                                        </p:attrNameLst>
                                      </p:cBhvr>
                                      <p:to>
                                        <p:strVal val="visible"/>
                                      </p:to>
                                    </p:set>
                                    <p:animEffect transition="in" filter="wipe(down)">
                                      <p:cBhvr>
                                        <p:cTn id="88" dur="500"/>
                                        <p:tgtEl>
                                          <p:spTgt spid="176"/>
                                        </p:tgtEl>
                                      </p:cBhvr>
                                    </p:animEffect>
                                  </p:childTnLst>
                                </p:cTn>
                              </p:par>
                              <p:par>
                                <p:cTn id="89" presetID="22" presetClass="entr" presetSubtype="4" fill="hold" grpId="0" nodeType="withEffect">
                                  <p:stCondLst>
                                    <p:cond delay="0"/>
                                  </p:stCondLst>
                                  <p:childTnLst>
                                    <p:set>
                                      <p:cBhvr>
                                        <p:cTn id="90" dur="1" fill="hold">
                                          <p:stCondLst>
                                            <p:cond delay="0"/>
                                          </p:stCondLst>
                                        </p:cTn>
                                        <p:tgtEl>
                                          <p:spTgt spid="117"/>
                                        </p:tgtEl>
                                        <p:attrNameLst>
                                          <p:attrName>style.visibility</p:attrName>
                                        </p:attrNameLst>
                                      </p:cBhvr>
                                      <p:to>
                                        <p:strVal val="visible"/>
                                      </p:to>
                                    </p:set>
                                    <p:animEffect transition="in" filter="wipe(down)">
                                      <p:cBhvr>
                                        <p:cTn id="91" dur="2000"/>
                                        <p:tgtEl>
                                          <p:spTgt spid="117"/>
                                        </p:tgtEl>
                                      </p:cBhvr>
                                    </p:animEffect>
                                  </p:childTnLst>
                                </p:cTn>
                              </p:par>
                              <p:par>
                                <p:cTn id="92" presetID="22" presetClass="entr" presetSubtype="4" fill="hold" grpId="0" nodeType="withEffect">
                                  <p:stCondLst>
                                    <p:cond delay="0"/>
                                  </p:stCondLst>
                                  <p:childTnLst>
                                    <p:set>
                                      <p:cBhvr>
                                        <p:cTn id="93" dur="1" fill="hold">
                                          <p:stCondLst>
                                            <p:cond delay="0"/>
                                          </p:stCondLst>
                                        </p:cTn>
                                        <p:tgtEl>
                                          <p:spTgt spid="118"/>
                                        </p:tgtEl>
                                        <p:attrNameLst>
                                          <p:attrName>style.visibility</p:attrName>
                                        </p:attrNameLst>
                                      </p:cBhvr>
                                      <p:to>
                                        <p:strVal val="visible"/>
                                      </p:to>
                                    </p:set>
                                    <p:animEffect transition="in" filter="wipe(down)">
                                      <p:cBhvr>
                                        <p:cTn id="94" dur="2000"/>
                                        <p:tgtEl>
                                          <p:spTgt spid="118"/>
                                        </p:tgtEl>
                                      </p:cBhvr>
                                    </p:animEffect>
                                  </p:childTnLst>
                                </p:cTn>
                              </p:par>
                            </p:childTnLst>
                          </p:cTn>
                        </p:par>
                      </p:childTnLst>
                    </p:cTn>
                  </p:par>
                  <p:par>
                    <p:cTn id="95" fill="hold">
                      <p:stCondLst>
                        <p:cond delay="indefinite"/>
                      </p:stCondLst>
                      <p:childTnLst>
                        <p:par>
                          <p:cTn id="96" fill="hold">
                            <p:stCondLst>
                              <p:cond delay="0"/>
                            </p:stCondLst>
                            <p:childTnLst>
                              <p:par>
                                <p:cTn id="97" presetID="2" presetClass="entr" presetSubtype="2" fill="hold" nodeType="clickEffect">
                                  <p:stCondLst>
                                    <p:cond delay="0"/>
                                  </p:stCondLst>
                                  <p:childTnLst>
                                    <p:set>
                                      <p:cBhvr>
                                        <p:cTn id="98" dur="1" fill="hold">
                                          <p:stCondLst>
                                            <p:cond delay="0"/>
                                          </p:stCondLst>
                                        </p:cTn>
                                        <p:tgtEl>
                                          <p:spTgt spid="99"/>
                                        </p:tgtEl>
                                        <p:attrNameLst>
                                          <p:attrName>style.visibility</p:attrName>
                                        </p:attrNameLst>
                                      </p:cBhvr>
                                      <p:to>
                                        <p:strVal val="visible"/>
                                      </p:to>
                                    </p:set>
                                    <p:anim calcmode="lin" valueType="num">
                                      <p:cBhvr additive="base">
                                        <p:cTn id="99" dur="1000" fill="hold"/>
                                        <p:tgtEl>
                                          <p:spTgt spid="99"/>
                                        </p:tgtEl>
                                        <p:attrNameLst>
                                          <p:attrName>ppt_x</p:attrName>
                                        </p:attrNameLst>
                                      </p:cBhvr>
                                      <p:tavLst>
                                        <p:tav tm="0">
                                          <p:val>
                                            <p:strVal val="1+#ppt_w/2"/>
                                          </p:val>
                                        </p:tav>
                                        <p:tav tm="100000">
                                          <p:val>
                                            <p:strVal val="#ppt_x"/>
                                          </p:val>
                                        </p:tav>
                                      </p:tavLst>
                                    </p:anim>
                                    <p:anim calcmode="lin" valueType="num">
                                      <p:cBhvr additive="base">
                                        <p:cTn id="100" dur="1000" fill="hold"/>
                                        <p:tgtEl>
                                          <p:spTgt spid="99"/>
                                        </p:tgtEl>
                                        <p:attrNameLst>
                                          <p:attrName>ppt_y</p:attrName>
                                        </p:attrNameLst>
                                      </p:cBhvr>
                                      <p:tavLst>
                                        <p:tav tm="0">
                                          <p:val>
                                            <p:strVal val="#ppt_y"/>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2" presetClass="entr" presetSubtype="4" fill="hold" grpId="0" nodeType="clickEffect">
                                  <p:stCondLst>
                                    <p:cond delay="0"/>
                                  </p:stCondLst>
                                  <p:childTnLst>
                                    <p:set>
                                      <p:cBhvr>
                                        <p:cTn id="104" dur="1" fill="hold">
                                          <p:stCondLst>
                                            <p:cond delay="0"/>
                                          </p:stCondLst>
                                        </p:cTn>
                                        <p:tgtEl>
                                          <p:spTgt spid="120"/>
                                        </p:tgtEl>
                                        <p:attrNameLst>
                                          <p:attrName>style.visibility</p:attrName>
                                        </p:attrNameLst>
                                      </p:cBhvr>
                                      <p:to>
                                        <p:strVal val="visible"/>
                                      </p:to>
                                    </p:set>
                                    <p:animEffect transition="in" filter="wipe(down)">
                                      <p:cBhvr>
                                        <p:cTn id="105" dur="2000"/>
                                        <p:tgtEl>
                                          <p:spTgt spid="120"/>
                                        </p:tgtEl>
                                      </p:cBhvr>
                                    </p:animEffect>
                                  </p:childTnLst>
                                </p:cTn>
                              </p:par>
                              <p:par>
                                <p:cTn id="106" presetID="22" presetClass="entr" presetSubtype="4" fill="hold" grpId="0" nodeType="withEffect">
                                  <p:stCondLst>
                                    <p:cond delay="0"/>
                                  </p:stCondLst>
                                  <p:childTnLst>
                                    <p:set>
                                      <p:cBhvr>
                                        <p:cTn id="107" dur="1" fill="hold">
                                          <p:stCondLst>
                                            <p:cond delay="0"/>
                                          </p:stCondLst>
                                        </p:cTn>
                                        <p:tgtEl>
                                          <p:spTgt spid="121"/>
                                        </p:tgtEl>
                                        <p:attrNameLst>
                                          <p:attrName>style.visibility</p:attrName>
                                        </p:attrNameLst>
                                      </p:cBhvr>
                                      <p:to>
                                        <p:strVal val="visible"/>
                                      </p:to>
                                    </p:set>
                                    <p:animEffect transition="in" filter="wipe(down)">
                                      <p:cBhvr>
                                        <p:cTn id="108" dur="2000"/>
                                        <p:tgtEl>
                                          <p:spTgt spid="121"/>
                                        </p:tgtEl>
                                      </p:cBhvr>
                                    </p:animEffect>
                                  </p:childTnLst>
                                </p:cTn>
                              </p:par>
                              <p:par>
                                <p:cTn id="109" presetID="22" presetClass="entr" presetSubtype="4" fill="hold" grpId="0" nodeType="withEffect">
                                  <p:stCondLst>
                                    <p:cond delay="0"/>
                                  </p:stCondLst>
                                  <p:childTnLst>
                                    <p:set>
                                      <p:cBhvr>
                                        <p:cTn id="110" dur="1" fill="hold">
                                          <p:stCondLst>
                                            <p:cond delay="0"/>
                                          </p:stCondLst>
                                        </p:cTn>
                                        <p:tgtEl>
                                          <p:spTgt spid="122"/>
                                        </p:tgtEl>
                                        <p:attrNameLst>
                                          <p:attrName>style.visibility</p:attrName>
                                        </p:attrNameLst>
                                      </p:cBhvr>
                                      <p:to>
                                        <p:strVal val="visible"/>
                                      </p:to>
                                    </p:set>
                                    <p:animEffect transition="in" filter="wipe(down)">
                                      <p:cBhvr>
                                        <p:cTn id="111" dur="2000"/>
                                        <p:tgtEl>
                                          <p:spTgt spid="122"/>
                                        </p:tgtEl>
                                      </p:cBhvr>
                                    </p:animEffect>
                                  </p:childTnLst>
                                </p:cTn>
                              </p:par>
                              <p:par>
                                <p:cTn id="112" presetID="22" presetClass="entr" presetSubtype="4" fill="hold" grpId="0" nodeType="with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2000"/>
                                        <p:tgtEl>
                                          <p:spTgt spid="123"/>
                                        </p:tgtEl>
                                      </p:cBhvr>
                                    </p:animEffect>
                                  </p:childTnLst>
                                </p:cTn>
                              </p:par>
                              <p:par>
                                <p:cTn id="115" presetID="22" presetClass="entr" presetSubtype="4" fill="hold" grpId="0" nodeType="withEffect">
                                  <p:stCondLst>
                                    <p:cond delay="0"/>
                                  </p:stCondLst>
                                  <p:childTnLst>
                                    <p:set>
                                      <p:cBhvr>
                                        <p:cTn id="116" dur="1" fill="hold">
                                          <p:stCondLst>
                                            <p:cond delay="0"/>
                                          </p:stCondLst>
                                        </p:cTn>
                                        <p:tgtEl>
                                          <p:spTgt spid="124"/>
                                        </p:tgtEl>
                                        <p:attrNameLst>
                                          <p:attrName>style.visibility</p:attrName>
                                        </p:attrNameLst>
                                      </p:cBhvr>
                                      <p:to>
                                        <p:strVal val="visible"/>
                                      </p:to>
                                    </p:set>
                                    <p:animEffect transition="in" filter="wipe(down)">
                                      <p:cBhvr>
                                        <p:cTn id="117" dur="2000"/>
                                        <p:tgtEl>
                                          <p:spTgt spid="124"/>
                                        </p:tgtEl>
                                      </p:cBhvr>
                                    </p:animEffect>
                                  </p:childTnLst>
                                </p:cTn>
                              </p:par>
                              <p:par>
                                <p:cTn id="118" presetID="22" presetClass="entr" presetSubtype="4" fill="hold" grpId="0" nodeType="withEffect">
                                  <p:stCondLst>
                                    <p:cond delay="0"/>
                                  </p:stCondLst>
                                  <p:childTnLst>
                                    <p:set>
                                      <p:cBhvr>
                                        <p:cTn id="119" dur="1" fill="hold">
                                          <p:stCondLst>
                                            <p:cond delay="0"/>
                                          </p:stCondLst>
                                        </p:cTn>
                                        <p:tgtEl>
                                          <p:spTgt spid="125"/>
                                        </p:tgtEl>
                                        <p:attrNameLst>
                                          <p:attrName>style.visibility</p:attrName>
                                        </p:attrNameLst>
                                      </p:cBhvr>
                                      <p:to>
                                        <p:strVal val="visible"/>
                                      </p:to>
                                    </p:set>
                                    <p:animEffect transition="in" filter="wipe(down)">
                                      <p:cBhvr>
                                        <p:cTn id="120" dur="2000"/>
                                        <p:tgtEl>
                                          <p:spTgt spid="125"/>
                                        </p:tgtEl>
                                      </p:cBhvr>
                                    </p:animEffect>
                                  </p:childTnLst>
                                </p:cTn>
                              </p:par>
                              <p:par>
                                <p:cTn id="121" presetID="22" presetClass="entr" presetSubtype="4" fill="hold" grpId="0" nodeType="withEffect">
                                  <p:stCondLst>
                                    <p:cond delay="0"/>
                                  </p:stCondLst>
                                  <p:childTnLst>
                                    <p:set>
                                      <p:cBhvr>
                                        <p:cTn id="122" dur="1" fill="hold">
                                          <p:stCondLst>
                                            <p:cond delay="0"/>
                                          </p:stCondLst>
                                        </p:cTn>
                                        <p:tgtEl>
                                          <p:spTgt spid="179"/>
                                        </p:tgtEl>
                                        <p:attrNameLst>
                                          <p:attrName>style.visibility</p:attrName>
                                        </p:attrNameLst>
                                      </p:cBhvr>
                                      <p:to>
                                        <p:strVal val="visible"/>
                                      </p:to>
                                    </p:set>
                                    <p:animEffect transition="in" filter="wipe(down)">
                                      <p:cBhvr>
                                        <p:cTn id="123" dur="500"/>
                                        <p:tgtEl>
                                          <p:spTgt spid="179"/>
                                        </p:tgtEl>
                                      </p:cBhvr>
                                    </p:animEffect>
                                  </p:childTnLst>
                                </p:cTn>
                              </p:par>
                            </p:childTnLst>
                          </p:cTn>
                        </p:par>
                      </p:childTnLst>
                    </p:cTn>
                  </p:par>
                  <p:par>
                    <p:cTn id="124" fill="hold">
                      <p:stCondLst>
                        <p:cond delay="indefinite"/>
                      </p:stCondLst>
                      <p:childTnLst>
                        <p:par>
                          <p:cTn id="125" fill="hold">
                            <p:stCondLst>
                              <p:cond delay="0"/>
                            </p:stCondLst>
                            <p:childTnLst>
                              <p:par>
                                <p:cTn id="126" presetID="2" presetClass="entr" presetSubtype="4" fill="hold" nodeType="clickEffect">
                                  <p:stCondLst>
                                    <p:cond delay="0"/>
                                  </p:stCondLst>
                                  <p:childTnLst>
                                    <p:set>
                                      <p:cBhvr>
                                        <p:cTn id="127" dur="1" fill="hold">
                                          <p:stCondLst>
                                            <p:cond delay="0"/>
                                          </p:stCondLst>
                                        </p:cTn>
                                        <p:tgtEl>
                                          <p:spTgt spid="100"/>
                                        </p:tgtEl>
                                        <p:attrNameLst>
                                          <p:attrName>style.visibility</p:attrName>
                                        </p:attrNameLst>
                                      </p:cBhvr>
                                      <p:to>
                                        <p:strVal val="visible"/>
                                      </p:to>
                                    </p:set>
                                    <p:anim calcmode="lin" valueType="num">
                                      <p:cBhvr additive="base">
                                        <p:cTn id="128" dur="500" fill="hold"/>
                                        <p:tgtEl>
                                          <p:spTgt spid="100"/>
                                        </p:tgtEl>
                                        <p:attrNameLst>
                                          <p:attrName>ppt_x</p:attrName>
                                        </p:attrNameLst>
                                      </p:cBhvr>
                                      <p:tavLst>
                                        <p:tav tm="0">
                                          <p:val>
                                            <p:strVal val="#ppt_x"/>
                                          </p:val>
                                        </p:tav>
                                        <p:tav tm="100000">
                                          <p:val>
                                            <p:strVal val="#ppt_x"/>
                                          </p:val>
                                        </p:tav>
                                      </p:tavLst>
                                    </p:anim>
                                    <p:anim calcmode="lin" valueType="num">
                                      <p:cBhvr additive="base">
                                        <p:cTn id="129" dur="500" fill="hold"/>
                                        <p:tgtEl>
                                          <p:spTgt spid="100"/>
                                        </p:tgtEl>
                                        <p:attrNameLst>
                                          <p:attrName>ppt_y</p:attrName>
                                        </p:attrNameLst>
                                      </p:cBhvr>
                                      <p:tavLst>
                                        <p:tav tm="0">
                                          <p:val>
                                            <p:strVal val="1+#ppt_h/2"/>
                                          </p:val>
                                        </p:tav>
                                        <p:tav tm="100000">
                                          <p:val>
                                            <p:strVal val="#ppt_y"/>
                                          </p:val>
                                        </p:tav>
                                      </p:tavLst>
                                    </p:anim>
                                  </p:childTnLst>
                                </p:cTn>
                              </p:par>
                              <p:par>
                                <p:cTn id="130" presetID="2" presetClass="entr" presetSubtype="4" fill="hold" grpId="0"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additive="base">
                                        <p:cTn id="132" dur="500" fill="hold"/>
                                        <p:tgtEl>
                                          <p:spTgt spid="130"/>
                                        </p:tgtEl>
                                        <p:attrNameLst>
                                          <p:attrName>ppt_x</p:attrName>
                                        </p:attrNameLst>
                                      </p:cBhvr>
                                      <p:tavLst>
                                        <p:tav tm="0">
                                          <p:val>
                                            <p:strVal val="#ppt_x"/>
                                          </p:val>
                                        </p:tav>
                                        <p:tav tm="100000">
                                          <p:val>
                                            <p:strVal val="#ppt_x"/>
                                          </p:val>
                                        </p:tav>
                                      </p:tavLst>
                                    </p:anim>
                                    <p:anim calcmode="lin" valueType="num">
                                      <p:cBhvr additive="base">
                                        <p:cTn id="133" dur="500" fill="hold"/>
                                        <p:tgtEl>
                                          <p:spTgt spid="130"/>
                                        </p:tgtEl>
                                        <p:attrNameLst>
                                          <p:attrName>ppt_y</p:attrName>
                                        </p:attrNameLst>
                                      </p:cBhvr>
                                      <p:tavLst>
                                        <p:tav tm="0">
                                          <p:val>
                                            <p:strVal val="1+#ppt_h/2"/>
                                          </p:val>
                                        </p:tav>
                                        <p:tav tm="100000">
                                          <p:val>
                                            <p:strVal val="#ppt_y"/>
                                          </p:val>
                                        </p:tav>
                                      </p:tavLst>
                                    </p:anim>
                                  </p:childTnLst>
                                </p:cTn>
                              </p:par>
                            </p:childTnLst>
                          </p:cTn>
                        </p:par>
                      </p:childTnLst>
                    </p:cTn>
                  </p:par>
                  <p:par>
                    <p:cTn id="134" fill="hold">
                      <p:stCondLst>
                        <p:cond delay="indefinite"/>
                      </p:stCondLst>
                      <p:childTnLst>
                        <p:par>
                          <p:cTn id="135" fill="hold">
                            <p:stCondLst>
                              <p:cond delay="0"/>
                            </p:stCondLst>
                            <p:childTnLst>
                              <p:par>
                                <p:cTn id="136" presetID="22" presetClass="entr" presetSubtype="4" fill="hold" grpId="0" nodeType="clickEffect">
                                  <p:stCondLst>
                                    <p:cond delay="0"/>
                                  </p:stCondLst>
                                  <p:childTnLst>
                                    <p:set>
                                      <p:cBhvr>
                                        <p:cTn id="137" dur="1" fill="hold">
                                          <p:stCondLst>
                                            <p:cond delay="0"/>
                                          </p:stCondLst>
                                        </p:cTn>
                                        <p:tgtEl>
                                          <p:spTgt spid="126"/>
                                        </p:tgtEl>
                                        <p:attrNameLst>
                                          <p:attrName>style.visibility</p:attrName>
                                        </p:attrNameLst>
                                      </p:cBhvr>
                                      <p:to>
                                        <p:strVal val="visible"/>
                                      </p:to>
                                    </p:set>
                                    <p:animEffect transition="in" filter="wipe(down)">
                                      <p:cBhvr>
                                        <p:cTn id="138" dur="2000"/>
                                        <p:tgtEl>
                                          <p:spTgt spid="126"/>
                                        </p:tgtEl>
                                      </p:cBhvr>
                                    </p:animEffect>
                                  </p:childTnLst>
                                </p:cTn>
                              </p:par>
                              <p:par>
                                <p:cTn id="139" presetID="22" presetClass="entr" presetSubtype="4" fill="hold" grpId="0" nodeType="withEffect">
                                  <p:stCondLst>
                                    <p:cond delay="0"/>
                                  </p:stCondLst>
                                  <p:childTnLst>
                                    <p:set>
                                      <p:cBhvr>
                                        <p:cTn id="140" dur="1" fill="hold">
                                          <p:stCondLst>
                                            <p:cond delay="0"/>
                                          </p:stCondLst>
                                        </p:cTn>
                                        <p:tgtEl>
                                          <p:spTgt spid="127"/>
                                        </p:tgtEl>
                                        <p:attrNameLst>
                                          <p:attrName>style.visibility</p:attrName>
                                        </p:attrNameLst>
                                      </p:cBhvr>
                                      <p:to>
                                        <p:strVal val="visible"/>
                                      </p:to>
                                    </p:set>
                                    <p:animEffect transition="in" filter="wipe(down)">
                                      <p:cBhvr>
                                        <p:cTn id="141" dur="2000"/>
                                        <p:tgtEl>
                                          <p:spTgt spid="127"/>
                                        </p:tgtEl>
                                      </p:cBhvr>
                                    </p:animEffect>
                                  </p:childTnLst>
                                </p:cTn>
                              </p:par>
                              <p:par>
                                <p:cTn id="142" presetID="22" presetClass="entr" presetSubtype="4" fill="hold" grpId="0" nodeType="withEffect">
                                  <p:stCondLst>
                                    <p:cond delay="0"/>
                                  </p:stCondLst>
                                  <p:childTnLst>
                                    <p:set>
                                      <p:cBhvr>
                                        <p:cTn id="143" dur="1" fill="hold">
                                          <p:stCondLst>
                                            <p:cond delay="0"/>
                                          </p:stCondLst>
                                        </p:cTn>
                                        <p:tgtEl>
                                          <p:spTgt spid="180"/>
                                        </p:tgtEl>
                                        <p:attrNameLst>
                                          <p:attrName>style.visibility</p:attrName>
                                        </p:attrNameLst>
                                      </p:cBhvr>
                                      <p:to>
                                        <p:strVal val="visible"/>
                                      </p:to>
                                    </p:set>
                                    <p:animEffect transition="in" filter="wipe(down)">
                                      <p:cBhvr>
                                        <p:cTn id="144" dur="500"/>
                                        <p:tgtEl>
                                          <p:spTgt spid="180"/>
                                        </p:tgtEl>
                                      </p:cBhvr>
                                    </p:animEffect>
                                  </p:childTnLst>
                                </p:cTn>
                              </p:par>
                              <p:par>
                                <p:cTn id="145" presetID="22" presetClass="entr" presetSubtype="4" fill="hold" grpId="0" nodeType="withEffect">
                                  <p:stCondLst>
                                    <p:cond delay="0"/>
                                  </p:stCondLst>
                                  <p:childTnLst>
                                    <p:set>
                                      <p:cBhvr>
                                        <p:cTn id="146" dur="1" fill="hold">
                                          <p:stCondLst>
                                            <p:cond delay="0"/>
                                          </p:stCondLst>
                                        </p:cTn>
                                        <p:tgtEl>
                                          <p:spTgt spid="128"/>
                                        </p:tgtEl>
                                        <p:attrNameLst>
                                          <p:attrName>style.visibility</p:attrName>
                                        </p:attrNameLst>
                                      </p:cBhvr>
                                      <p:to>
                                        <p:strVal val="visible"/>
                                      </p:to>
                                    </p:set>
                                    <p:animEffect transition="in" filter="wipe(down)">
                                      <p:cBhvr>
                                        <p:cTn id="147" dur="2000"/>
                                        <p:tgtEl>
                                          <p:spTgt spid="128"/>
                                        </p:tgtEl>
                                      </p:cBhvr>
                                    </p:animEffect>
                                  </p:childTnLst>
                                </p:cTn>
                              </p:par>
                              <p:par>
                                <p:cTn id="148" presetID="22" presetClass="entr" presetSubtype="4" fill="hold" grpId="0" nodeType="withEffect">
                                  <p:stCondLst>
                                    <p:cond delay="0"/>
                                  </p:stCondLst>
                                  <p:childTnLst>
                                    <p:set>
                                      <p:cBhvr>
                                        <p:cTn id="149" dur="1" fill="hold">
                                          <p:stCondLst>
                                            <p:cond delay="0"/>
                                          </p:stCondLst>
                                        </p:cTn>
                                        <p:tgtEl>
                                          <p:spTgt spid="129"/>
                                        </p:tgtEl>
                                        <p:attrNameLst>
                                          <p:attrName>style.visibility</p:attrName>
                                        </p:attrNameLst>
                                      </p:cBhvr>
                                      <p:to>
                                        <p:strVal val="visible"/>
                                      </p:to>
                                    </p:set>
                                    <p:animEffect transition="in" filter="wipe(down)">
                                      <p:cBhvr>
                                        <p:cTn id="150" dur="2000"/>
                                        <p:tgtEl>
                                          <p:spTgt spid="129"/>
                                        </p:tgtEl>
                                      </p:cBhvr>
                                    </p:animEffect>
                                  </p:childTnLst>
                                </p:cTn>
                              </p:par>
                              <p:par>
                                <p:cTn id="151" presetID="22" presetClass="entr" presetSubtype="4" fill="hold" grpId="0" nodeType="withEffect">
                                  <p:stCondLst>
                                    <p:cond delay="0"/>
                                  </p:stCondLst>
                                  <p:childTnLst>
                                    <p:set>
                                      <p:cBhvr>
                                        <p:cTn id="152" dur="1" fill="hold">
                                          <p:stCondLst>
                                            <p:cond delay="0"/>
                                          </p:stCondLst>
                                        </p:cTn>
                                        <p:tgtEl>
                                          <p:spTgt spid="131"/>
                                        </p:tgtEl>
                                        <p:attrNameLst>
                                          <p:attrName>style.visibility</p:attrName>
                                        </p:attrNameLst>
                                      </p:cBhvr>
                                      <p:to>
                                        <p:strVal val="visible"/>
                                      </p:to>
                                    </p:set>
                                    <p:animEffect transition="in" filter="wipe(down)">
                                      <p:cBhvr>
                                        <p:cTn id="153" dur="2000"/>
                                        <p:tgtEl>
                                          <p:spTgt spid="131"/>
                                        </p:tgtEl>
                                      </p:cBhvr>
                                    </p:animEffect>
                                  </p:childTnLst>
                                </p:cTn>
                              </p:par>
                            </p:childTnLst>
                          </p:cTn>
                        </p:par>
                      </p:childTnLst>
                    </p:cTn>
                  </p:par>
                  <p:par>
                    <p:cTn id="154" fill="hold">
                      <p:stCondLst>
                        <p:cond delay="indefinite"/>
                      </p:stCondLst>
                      <p:childTnLst>
                        <p:par>
                          <p:cTn id="155" fill="hold">
                            <p:stCondLst>
                              <p:cond delay="0"/>
                            </p:stCondLst>
                            <p:childTnLst>
                              <p:par>
                                <p:cTn id="156" presetID="42" presetClass="entr" presetSubtype="0" fill="hold" grpId="0" nodeType="click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fade">
                                      <p:cBhvr>
                                        <p:cTn id="158" dur="1000"/>
                                        <p:tgtEl>
                                          <p:spTgt spid="132"/>
                                        </p:tgtEl>
                                      </p:cBhvr>
                                    </p:animEffect>
                                    <p:anim calcmode="lin" valueType="num">
                                      <p:cBhvr>
                                        <p:cTn id="159" dur="1000" fill="hold"/>
                                        <p:tgtEl>
                                          <p:spTgt spid="132"/>
                                        </p:tgtEl>
                                        <p:attrNameLst>
                                          <p:attrName>ppt_x</p:attrName>
                                        </p:attrNameLst>
                                      </p:cBhvr>
                                      <p:tavLst>
                                        <p:tav tm="0">
                                          <p:val>
                                            <p:strVal val="#ppt_x"/>
                                          </p:val>
                                        </p:tav>
                                        <p:tav tm="100000">
                                          <p:val>
                                            <p:strVal val="#ppt_x"/>
                                          </p:val>
                                        </p:tav>
                                      </p:tavLst>
                                    </p:anim>
                                    <p:anim calcmode="lin" valueType="num">
                                      <p:cBhvr>
                                        <p:cTn id="160" dur="1000" fill="hold"/>
                                        <p:tgtEl>
                                          <p:spTgt spid="132"/>
                                        </p:tgtEl>
                                        <p:attrNameLst>
                                          <p:attrName>ppt_y</p:attrName>
                                        </p:attrNameLst>
                                      </p:cBhvr>
                                      <p:tavLst>
                                        <p:tav tm="0">
                                          <p:val>
                                            <p:strVal val="#ppt_y+.1"/>
                                          </p:val>
                                        </p:tav>
                                        <p:tav tm="100000">
                                          <p:val>
                                            <p:strVal val="#ppt_y"/>
                                          </p:val>
                                        </p:tav>
                                      </p:tavLst>
                                    </p:anim>
                                  </p:childTnLst>
                                </p:cTn>
                              </p:par>
                            </p:childTnLst>
                          </p:cTn>
                        </p:par>
                      </p:childTnLst>
                    </p:cTn>
                  </p:par>
                  <p:par>
                    <p:cTn id="161" fill="hold">
                      <p:stCondLst>
                        <p:cond delay="indefinite"/>
                      </p:stCondLst>
                      <p:childTnLst>
                        <p:par>
                          <p:cTn id="162" fill="hold">
                            <p:stCondLst>
                              <p:cond delay="0"/>
                            </p:stCondLst>
                            <p:childTnLst>
                              <p:par>
                                <p:cTn id="163" presetID="22" presetClass="entr" presetSubtype="4" fill="hold" grpId="0" nodeType="clickEffect">
                                  <p:stCondLst>
                                    <p:cond delay="0"/>
                                  </p:stCondLst>
                                  <p:childTnLst>
                                    <p:set>
                                      <p:cBhvr>
                                        <p:cTn id="164" dur="1" fill="hold">
                                          <p:stCondLst>
                                            <p:cond delay="0"/>
                                          </p:stCondLst>
                                        </p:cTn>
                                        <p:tgtEl>
                                          <p:spTgt spid="133"/>
                                        </p:tgtEl>
                                        <p:attrNameLst>
                                          <p:attrName>style.visibility</p:attrName>
                                        </p:attrNameLst>
                                      </p:cBhvr>
                                      <p:to>
                                        <p:strVal val="visible"/>
                                      </p:to>
                                    </p:set>
                                    <p:animEffect transition="in" filter="wipe(down)">
                                      <p:cBhvr>
                                        <p:cTn id="165" dur="500"/>
                                        <p:tgtEl>
                                          <p:spTgt spid="133"/>
                                        </p:tgtEl>
                                      </p:cBhvr>
                                    </p:animEffect>
                                  </p:childTnLst>
                                </p:cTn>
                              </p:par>
                              <p:par>
                                <p:cTn id="166" presetID="22" presetClass="entr" presetSubtype="4" fill="hold" grpId="0" nodeType="withEffect">
                                  <p:stCondLst>
                                    <p:cond delay="0"/>
                                  </p:stCondLst>
                                  <p:childTnLst>
                                    <p:set>
                                      <p:cBhvr>
                                        <p:cTn id="167" dur="1" fill="hold">
                                          <p:stCondLst>
                                            <p:cond delay="0"/>
                                          </p:stCondLst>
                                        </p:cTn>
                                        <p:tgtEl>
                                          <p:spTgt spid="135"/>
                                        </p:tgtEl>
                                        <p:attrNameLst>
                                          <p:attrName>style.visibility</p:attrName>
                                        </p:attrNameLst>
                                      </p:cBhvr>
                                      <p:to>
                                        <p:strVal val="visible"/>
                                      </p:to>
                                    </p:set>
                                    <p:animEffect transition="in" filter="wipe(down)">
                                      <p:cBhvr>
                                        <p:cTn id="168" dur="500"/>
                                        <p:tgtEl>
                                          <p:spTgt spid="135"/>
                                        </p:tgtEl>
                                      </p:cBhvr>
                                    </p:animEffect>
                                  </p:childTnLst>
                                </p:cTn>
                              </p:par>
                              <p:par>
                                <p:cTn id="169" presetID="22" presetClass="entr" presetSubtype="4" fill="hold" grpId="0" nodeType="withEffect">
                                  <p:stCondLst>
                                    <p:cond delay="0"/>
                                  </p:stCondLst>
                                  <p:childTnLst>
                                    <p:set>
                                      <p:cBhvr>
                                        <p:cTn id="170" dur="1" fill="hold">
                                          <p:stCondLst>
                                            <p:cond delay="0"/>
                                          </p:stCondLst>
                                        </p:cTn>
                                        <p:tgtEl>
                                          <p:spTgt spid="139"/>
                                        </p:tgtEl>
                                        <p:attrNameLst>
                                          <p:attrName>style.visibility</p:attrName>
                                        </p:attrNameLst>
                                      </p:cBhvr>
                                      <p:to>
                                        <p:strVal val="visible"/>
                                      </p:to>
                                    </p:set>
                                    <p:animEffect transition="in" filter="wipe(down)">
                                      <p:cBhvr>
                                        <p:cTn id="171" dur="500"/>
                                        <p:tgtEl>
                                          <p:spTgt spid="139"/>
                                        </p:tgtEl>
                                      </p:cBhvr>
                                    </p:animEffect>
                                  </p:childTnLst>
                                </p:cTn>
                              </p:par>
                              <p:par>
                                <p:cTn id="172" presetID="22" presetClass="entr" presetSubtype="4" fill="hold" grpId="0" nodeType="withEffect">
                                  <p:stCondLst>
                                    <p:cond delay="0"/>
                                  </p:stCondLst>
                                  <p:childTnLst>
                                    <p:set>
                                      <p:cBhvr>
                                        <p:cTn id="173" dur="1" fill="hold">
                                          <p:stCondLst>
                                            <p:cond delay="0"/>
                                          </p:stCondLst>
                                        </p:cTn>
                                        <p:tgtEl>
                                          <p:spTgt spid="136"/>
                                        </p:tgtEl>
                                        <p:attrNameLst>
                                          <p:attrName>style.visibility</p:attrName>
                                        </p:attrNameLst>
                                      </p:cBhvr>
                                      <p:to>
                                        <p:strVal val="visible"/>
                                      </p:to>
                                    </p:set>
                                    <p:animEffect transition="in" filter="wipe(down)">
                                      <p:cBhvr>
                                        <p:cTn id="174" dur="500"/>
                                        <p:tgtEl>
                                          <p:spTgt spid="136"/>
                                        </p:tgtEl>
                                      </p:cBhvr>
                                    </p:animEffect>
                                  </p:childTnLst>
                                </p:cTn>
                              </p:par>
                              <p:par>
                                <p:cTn id="175" presetID="22" presetClass="entr" presetSubtype="4" fill="hold" grpId="0" nodeType="withEffect">
                                  <p:stCondLst>
                                    <p:cond delay="0"/>
                                  </p:stCondLst>
                                  <p:childTnLst>
                                    <p:set>
                                      <p:cBhvr>
                                        <p:cTn id="176" dur="1" fill="hold">
                                          <p:stCondLst>
                                            <p:cond delay="0"/>
                                          </p:stCondLst>
                                        </p:cTn>
                                        <p:tgtEl>
                                          <p:spTgt spid="134"/>
                                        </p:tgtEl>
                                        <p:attrNameLst>
                                          <p:attrName>style.visibility</p:attrName>
                                        </p:attrNameLst>
                                      </p:cBhvr>
                                      <p:to>
                                        <p:strVal val="visible"/>
                                      </p:to>
                                    </p:set>
                                    <p:animEffect transition="in" filter="wipe(down)">
                                      <p:cBhvr>
                                        <p:cTn id="177" dur="500"/>
                                        <p:tgtEl>
                                          <p:spTgt spid="134"/>
                                        </p:tgtEl>
                                      </p:cBhvr>
                                    </p:animEffect>
                                  </p:childTnLst>
                                </p:cTn>
                              </p:par>
                              <p:par>
                                <p:cTn id="178" presetID="22" presetClass="entr" presetSubtype="4" fill="hold" grpId="0" nodeType="withEffect">
                                  <p:stCondLst>
                                    <p:cond delay="0"/>
                                  </p:stCondLst>
                                  <p:childTnLst>
                                    <p:set>
                                      <p:cBhvr>
                                        <p:cTn id="179" dur="1" fill="hold">
                                          <p:stCondLst>
                                            <p:cond delay="0"/>
                                          </p:stCondLst>
                                        </p:cTn>
                                        <p:tgtEl>
                                          <p:spTgt spid="138"/>
                                        </p:tgtEl>
                                        <p:attrNameLst>
                                          <p:attrName>style.visibility</p:attrName>
                                        </p:attrNameLst>
                                      </p:cBhvr>
                                      <p:to>
                                        <p:strVal val="visible"/>
                                      </p:to>
                                    </p:set>
                                    <p:animEffect transition="in" filter="wipe(down)">
                                      <p:cBhvr>
                                        <p:cTn id="180" dur="500"/>
                                        <p:tgtEl>
                                          <p:spTgt spid="138"/>
                                        </p:tgtEl>
                                      </p:cBhvr>
                                    </p:animEffect>
                                  </p:childTnLst>
                                </p:cTn>
                              </p:par>
                              <p:par>
                                <p:cTn id="181" presetID="22" presetClass="entr" presetSubtype="4" fill="hold" grpId="0" nodeType="withEffect">
                                  <p:stCondLst>
                                    <p:cond delay="0"/>
                                  </p:stCondLst>
                                  <p:childTnLst>
                                    <p:set>
                                      <p:cBhvr>
                                        <p:cTn id="182" dur="1" fill="hold">
                                          <p:stCondLst>
                                            <p:cond delay="0"/>
                                          </p:stCondLst>
                                        </p:cTn>
                                        <p:tgtEl>
                                          <p:spTgt spid="140"/>
                                        </p:tgtEl>
                                        <p:attrNameLst>
                                          <p:attrName>style.visibility</p:attrName>
                                        </p:attrNameLst>
                                      </p:cBhvr>
                                      <p:to>
                                        <p:strVal val="visible"/>
                                      </p:to>
                                    </p:set>
                                    <p:animEffect transition="in" filter="wipe(down)">
                                      <p:cBhvr>
                                        <p:cTn id="183" dur="500"/>
                                        <p:tgtEl>
                                          <p:spTgt spid="140"/>
                                        </p:tgtEl>
                                      </p:cBhvr>
                                    </p:animEffect>
                                  </p:childTnLst>
                                </p:cTn>
                              </p:par>
                              <p:par>
                                <p:cTn id="184" presetID="22" presetClass="entr" presetSubtype="4" fill="hold" grpId="0" nodeType="withEffect">
                                  <p:stCondLst>
                                    <p:cond delay="0"/>
                                  </p:stCondLst>
                                  <p:childTnLst>
                                    <p:set>
                                      <p:cBhvr>
                                        <p:cTn id="185" dur="1" fill="hold">
                                          <p:stCondLst>
                                            <p:cond delay="0"/>
                                          </p:stCondLst>
                                        </p:cTn>
                                        <p:tgtEl>
                                          <p:spTgt spid="137"/>
                                        </p:tgtEl>
                                        <p:attrNameLst>
                                          <p:attrName>style.visibility</p:attrName>
                                        </p:attrNameLst>
                                      </p:cBhvr>
                                      <p:to>
                                        <p:strVal val="visible"/>
                                      </p:to>
                                    </p:set>
                                    <p:animEffect transition="in" filter="wipe(down)">
                                      <p:cBhvr>
                                        <p:cTn id="186" dur="500"/>
                                        <p:tgtEl>
                                          <p:spTgt spid="137"/>
                                        </p:tgtEl>
                                      </p:cBhvr>
                                    </p:animEffect>
                                  </p:childTnLst>
                                </p:cTn>
                              </p:par>
                            </p:childTnLst>
                          </p:cTn>
                        </p:par>
                      </p:childTnLst>
                    </p:cTn>
                  </p:par>
                  <p:par>
                    <p:cTn id="187" fill="hold">
                      <p:stCondLst>
                        <p:cond delay="indefinite"/>
                      </p:stCondLst>
                      <p:childTnLst>
                        <p:par>
                          <p:cTn id="188" fill="hold">
                            <p:stCondLst>
                              <p:cond delay="0"/>
                            </p:stCondLst>
                            <p:childTnLst>
                              <p:par>
                                <p:cTn id="189" presetID="2" presetClass="entr" presetSubtype="4" fill="hold" grpId="0" nodeType="clickEffect">
                                  <p:stCondLst>
                                    <p:cond delay="0"/>
                                  </p:stCondLst>
                                  <p:childTnLst>
                                    <p:set>
                                      <p:cBhvr>
                                        <p:cTn id="190" dur="1" fill="hold">
                                          <p:stCondLst>
                                            <p:cond delay="0"/>
                                          </p:stCondLst>
                                        </p:cTn>
                                        <p:tgtEl>
                                          <p:spTgt spid="141"/>
                                        </p:tgtEl>
                                        <p:attrNameLst>
                                          <p:attrName>style.visibility</p:attrName>
                                        </p:attrNameLst>
                                      </p:cBhvr>
                                      <p:to>
                                        <p:strVal val="visible"/>
                                      </p:to>
                                    </p:set>
                                    <p:anim calcmode="lin" valueType="num">
                                      <p:cBhvr additive="base">
                                        <p:cTn id="191" dur="500" fill="hold"/>
                                        <p:tgtEl>
                                          <p:spTgt spid="141"/>
                                        </p:tgtEl>
                                        <p:attrNameLst>
                                          <p:attrName>ppt_x</p:attrName>
                                        </p:attrNameLst>
                                      </p:cBhvr>
                                      <p:tavLst>
                                        <p:tav tm="0">
                                          <p:val>
                                            <p:strVal val="#ppt_x"/>
                                          </p:val>
                                        </p:tav>
                                        <p:tav tm="100000">
                                          <p:val>
                                            <p:strVal val="#ppt_x"/>
                                          </p:val>
                                        </p:tav>
                                      </p:tavLst>
                                    </p:anim>
                                    <p:anim calcmode="lin" valueType="num">
                                      <p:cBhvr additive="base">
                                        <p:cTn id="192" dur="500" fill="hold"/>
                                        <p:tgtEl>
                                          <p:spTgt spid="141"/>
                                        </p:tgtEl>
                                        <p:attrNameLst>
                                          <p:attrName>ppt_y</p:attrName>
                                        </p:attrNameLst>
                                      </p:cBhvr>
                                      <p:tavLst>
                                        <p:tav tm="0">
                                          <p:val>
                                            <p:strVal val="1+#ppt_h/2"/>
                                          </p:val>
                                        </p:tav>
                                        <p:tav tm="100000">
                                          <p:val>
                                            <p:strVal val="#ppt_y"/>
                                          </p:val>
                                        </p:tav>
                                      </p:tavLst>
                                    </p:anim>
                                  </p:childTnLst>
                                </p:cTn>
                              </p:par>
                            </p:childTnLst>
                          </p:cTn>
                        </p:par>
                      </p:childTnLst>
                    </p:cTn>
                  </p:par>
                  <p:par>
                    <p:cTn id="193" fill="hold">
                      <p:stCondLst>
                        <p:cond delay="indefinite"/>
                      </p:stCondLst>
                      <p:childTnLst>
                        <p:par>
                          <p:cTn id="194" fill="hold">
                            <p:stCondLst>
                              <p:cond delay="0"/>
                            </p:stCondLst>
                            <p:childTnLst>
                              <p:par>
                                <p:cTn id="195" presetID="22" presetClass="entr" presetSubtype="4" fill="hold" grpId="0" nodeType="clickEffect">
                                  <p:stCondLst>
                                    <p:cond delay="0"/>
                                  </p:stCondLst>
                                  <p:childTnLst>
                                    <p:set>
                                      <p:cBhvr>
                                        <p:cTn id="196" dur="1" fill="hold">
                                          <p:stCondLst>
                                            <p:cond delay="0"/>
                                          </p:stCondLst>
                                        </p:cTn>
                                        <p:tgtEl>
                                          <p:spTgt spid="142"/>
                                        </p:tgtEl>
                                        <p:attrNameLst>
                                          <p:attrName>style.visibility</p:attrName>
                                        </p:attrNameLst>
                                      </p:cBhvr>
                                      <p:to>
                                        <p:strVal val="visible"/>
                                      </p:to>
                                    </p:set>
                                    <p:animEffect transition="in" filter="wipe(down)">
                                      <p:cBhvr>
                                        <p:cTn id="197" dur="500"/>
                                        <p:tgtEl>
                                          <p:spTgt spid="142"/>
                                        </p:tgtEl>
                                      </p:cBhvr>
                                    </p:animEffect>
                                  </p:childTnLst>
                                </p:cTn>
                              </p:par>
                              <p:par>
                                <p:cTn id="198" presetID="22" presetClass="entr" presetSubtype="4" fill="hold" grpId="0" nodeType="withEffect">
                                  <p:stCondLst>
                                    <p:cond delay="0"/>
                                  </p:stCondLst>
                                  <p:childTnLst>
                                    <p:set>
                                      <p:cBhvr>
                                        <p:cTn id="199" dur="1" fill="hold">
                                          <p:stCondLst>
                                            <p:cond delay="0"/>
                                          </p:stCondLst>
                                        </p:cTn>
                                        <p:tgtEl>
                                          <p:spTgt spid="143"/>
                                        </p:tgtEl>
                                        <p:attrNameLst>
                                          <p:attrName>style.visibility</p:attrName>
                                        </p:attrNameLst>
                                      </p:cBhvr>
                                      <p:to>
                                        <p:strVal val="visible"/>
                                      </p:to>
                                    </p:set>
                                    <p:animEffect transition="in" filter="wipe(down)">
                                      <p:cBhvr>
                                        <p:cTn id="200" dur="500"/>
                                        <p:tgtEl>
                                          <p:spTgt spid="143"/>
                                        </p:tgtEl>
                                      </p:cBhvr>
                                    </p:animEffect>
                                  </p:childTnLst>
                                </p:cTn>
                              </p:par>
                              <p:par>
                                <p:cTn id="201" presetID="22" presetClass="entr" presetSubtype="4" fill="hold" grpId="0" nodeType="withEffect">
                                  <p:stCondLst>
                                    <p:cond delay="0"/>
                                  </p:stCondLst>
                                  <p:childTnLst>
                                    <p:set>
                                      <p:cBhvr>
                                        <p:cTn id="202" dur="1" fill="hold">
                                          <p:stCondLst>
                                            <p:cond delay="0"/>
                                          </p:stCondLst>
                                        </p:cTn>
                                        <p:tgtEl>
                                          <p:spTgt spid="178"/>
                                        </p:tgtEl>
                                        <p:attrNameLst>
                                          <p:attrName>style.visibility</p:attrName>
                                        </p:attrNameLst>
                                      </p:cBhvr>
                                      <p:to>
                                        <p:strVal val="visible"/>
                                      </p:to>
                                    </p:set>
                                    <p:animEffect transition="in" filter="wipe(down)">
                                      <p:cBhvr>
                                        <p:cTn id="203" dur="500"/>
                                        <p:tgtEl>
                                          <p:spTgt spid="178"/>
                                        </p:tgtEl>
                                      </p:cBhvr>
                                    </p:animEffect>
                                  </p:childTnLst>
                                </p:cTn>
                              </p:par>
                              <p:par>
                                <p:cTn id="204" presetID="22" presetClass="entr" presetSubtype="4" fill="hold" grpId="0" nodeType="withEffect">
                                  <p:stCondLst>
                                    <p:cond delay="0"/>
                                  </p:stCondLst>
                                  <p:childTnLst>
                                    <p:set>
                                      <p:cBhvr>
                                        <p:cTn id="205" dur="1" fill="hold">
                                          <p:stCondLst>
                                            <p:cond delay="0"/>
                                          </p:stCondLst>
                                        </p:cTn>
                                        <p:tgtEl>
                                          <p:spTgt spid="144"/>
                                        </p:tgtEl>
                                        <p:attrNameLst>
                                          <p:attrName>style.visibility</p:attrName>
                                        </p:attrNameLst>
                                      </p:cBhvr>
                                      <p:to>
                                        <p:strVal val="visible"/>
                                      </p:to>
                                    </p:set>
                                    <p:animEffect transition="in" filter="wipe(down)">
                                      <p:cBhvr>
                                        <p:cTn id="206" dur="500"/>
                                        <p:tgtEl>
                                          <p:spTgt spid="144"/>
                                        </p:tgtEl>
                                      </p:cBhvr>
                                    </p:animEffect>
                                  </p:childTnLst>
                                </p:cTn>
                              </p:par>
                              <p:par>
                                <p:cTn id="207" presetID="22" presetClass="entr" presetSubtype="4" fill="hold" grpId="0" nodeType="withEffect">
                                  <p:stCondLst>
                                    <p:cond delay="0"/>
                                  </p:stCondLst>
                                  <p:childTnLst>
                                    <p:set>
                                      <p:cBhvr>
                                        <p:cTn id="208" dur="1" fill="hold">
                                          <p:stCondLst>
                                            <p:cond delay="0"/>
                                          </p:stCondLst>
                                        </p:cTn>
                                        <p:tgtEl>
                                          <p:spTgt spid="146"/>
                                        </p:tgtEl>
                                        <p:attrNameLst>
                                          <p:attrName>style.visibility</p:attrName>
                                        </p:attrNameLst>
                                      </p:cBhvr>
                                      <p:to>
                                        <p:strVal val="visible"/>
                                      </p:to>
                                    </p:set>
                                    <p:animEffect transition="in" filter="wipe(down)">
                                      <p:cBhvr>
                                        <p:cTn id="209" dur="500"/>
                                        <p:tgtEl>
                                          <p:spTgt spid="146"/>
                                        </p:tgtEl>
                                      </p:cBhvr>
                                    </p:animEffect>
                                  </p:childTnLst>
                                </p:cTn>
                              </p:par>
                              <p:par>
                                <p:cTn id="210" presetID="22" presetClass="entr" presetSubtype="4" fill="hold" grpId="0" nodeType="withEffect">
                                  <p:stCondLst>
                                    <p:cond delay="0"/>
                                  </p:stCondLst>
                                  <p:childTnLst>
                                    <p:set>
                                      <p:cBhvr>
                                        <p:cTn id="211" dur="1" fill="hold">
                                          <p:stCondLst>
                                            <p:cond delay="0"/>
                                          </p:stCondLst>
                                        </p:cTn>
                                        <p:tgtEl>
                                          <p:spTgt spid="145"/>
                                        </p:tgtEl>
                                        <p:attrNameLst>
                                          <p:attrName>style.visibility</p:attrName>
                                        </p:attrNameLst>
                                      </p:cBhvr>
                                      <p:to>
                                        <p:strVal val="visible"/>
                                      </p:to>
                                    </p:set>
                                    <p:animEffect transition="in" filter="wipe(down)">
                                      <p:cBhvr>
                                        <p:cTn id="212" dur="500"/>
                                        <p:tgtEl>
                                          <p:spTgt spid="145"/>
                                        </p:tgtEl>
                                      </p:cBhvr>
                                    </p:animEffect>
                                  </p:childTnLst>
                                </p:cTn>
                              </p:par>
                            </p:childTnLst>
                          </p:cTn>
                        </p:par>
                      </p:childTnLst>
                    </p:cTn>
                  </p:par>
                  <p:par>
                    <p:cTn id="213" fill="hold">
                      <p:stCondLst>
                        <p:cond delay="indefinite"/>
                      </p:stCondLst>
                      <p:childTnLst>
                        <p:par>
                          <p:cTn id="214" fill="hold">
                            <p:stCondLst>
                              <p:cond delay="0"/>
                            </p:stCondLst>
                            <p:childTnLst>
                              <p:par>
                                <p:cTn id="215" presetID="2" presetClass="entr" presetSubtype="4" fill="hold" grpId="0" nodeType="clickEffect">
                                  <p:stCondLst>
                                    <p:cond delay="0"/>
                                  </p:stCondLst>
                                  <p:childTnLst>
                                    <p:set>
                                      <p:cBhvr>
                                        <p:cTn id="216" dur="1" fill="hold">
                                          <p:stCondLst>
                                            <p:cond delay="0"/>
                                          </p:stCondLst>
                                        </p:cTn>
                                        <p:tgtEl>
                                          <p:spTgt spid="147"/>
                                        </p:tgtEl>
                                        <p:attrNameLst>
                                          <p:attrName>style.visibility</p:attrName>
                                        </p:attrNameLst>
                                      </p:cBhvr>
                                      <p:to>
                                        <p:strVal val="visible"/>
                                      </p:to>
                                    </p:set>
                                    <p:anim calcmode="lin" valueType="num">
                                      <p:cBhvr additive="base">
                                        <p:cTn id="217" dur="500" fill="hold"/>
                                        <p:tgtEl>
                                          <p:spTgt spid="147"/>
                                        </p:tgtEl>
                                        <p:attrNameLst>
                                          <p:attrName>ppt_x</p:attrName>
                                        </p:attrNameLst>
                                      </p:cBhvr>
                                      <p:tavLst>
                                        <p:tav tm="0">
                                          <p:val>
                                            <p:strVal val="#ppt_x"/>
                                          </p:val>
                                        </p:tav>
                                        <p:tav tm="100000">
                                          <p:val>
                                            <p:strVal val="#ppt_x"/>
                                          </p:val>
                                        </p:tav>
                                      </p:tavLst>
                                    </p:anim>
                                    <p:anim calcmode="lin" valueType="num">
                                      <p:cBhvr additive="base">
                                        <p:cTn id="218" dur="500" fill="hold"/>
                                        <p:tgtEl>
                                          <p:spTgt spid="147"/>
                                        </p:tgtEl>
                                        <p:attrNameLst>
                                          <p:attrName>ppt_y</p:attrName>
                                        </p:attrNameLst>
                                      </p:cBhvr>
                                      <p:tavLst>
                                        <p:tav tm="0">
                                          <p:val>
                                            <p:strVal val="1+#ppt_h/2"/>
                                          </p:val>
                                        </p:tav>
                                        <p:tav tm="100000">
                                          <p:val>
                                            <p:strVal val="#ppt_y"/>
                                          </p:val>
                                        </p:tav>
                                      </p:tavLst>
                                    </p:anim>
                                  </p:childTnLst>
                                </p:cTn>
                              </p:par>
                            </p:childTnLst>
                          </p:cTn>
                        </p:par>
                      </p:childTnLst>
                    </p:cTn>
                  </p:par>
                  <p:par>
                    <p:cTn id="219" fill="hold">
                      <p:stCondLst>
                        <p:cond delay="indefinite"/>
                      </p:stCondLst>
                      <p:childTnLst>
                        <p:par>
                          <p:cTn id="220" fill="hold">
                            <p:stCondLst>
                              <p:cond delay="0"/>
                            </p:stCondLst>
                            <p:childTnLst>
                              <p:par>
                                <p:cTn id="221" presetID="22" presetClass="entr" presetSubtype="4" fill="hold" grpId="0" nodeType="clickEffect">
                                  <p:stCondLst>
                                    <p:cond delay="0"/>
                                  </p:stCondLst>
                                  <p:childTnLst>
                                    <p:set>
                                      <p:cBhvr>
                                        <p:cTn id="222" dur="1" fill="hold">
                                          <p:stCondLst>
                                            <p:cond delay="0"/>
                                          </p:stCondLst>
                                        </p:cTn>
                                        <p:tgtEl>
                                          <p:spTgt spid="148"/>
                                        </p:tgtEl>
                                        <p:attrNameLst>
                                          <p:attrName>style.visibility</p:attrName>
                                        </p:attrNameLst>
                                      </p:cBhvr>
                                      <p:to>
                                        <p:strVal val="visible"/>
                                      </p:to>
                                    </p:set>
                                    <p:animEffect transition="in" filter="wipe(down)">
                                      <p:cBhvr>
                                        <p:cTn id="223" dur="500"/>
                                        <p:tgtEl>
                                          <p:spTgt spid="148"/>
                                        </p:tgtEl>
                                      </p:cBhvr>
                                    </p:animEffect>
                                  </p:childTnLst>
                                </p:cTn>
                              </p:par>
                              <p:par>
                                <p:cTn id="224" presetID="22" presetClass="entr" presetSubtype="4" fill="hold" grpId="0" nodeType="withEffect">
                                  <p:stCondLst>
                                    <p:cond delay="0"/>
                                  </p:stCondLst>
                                  <p:childTnLst>
                                    <p:set>
                                      <p:cBhvr>
                                        <p:cTn id="225" dur="1" fill="hold">
                                          <p:stCondLst>
                                            <p:cond delay="0"/>
                                          </p:stCondLst>
                                        </p:cTn>
                                        <p:tgtEl>
                                          <p:spTgt spid="149"/>
                                        </p:tgtEl>
                                        <p:attrNameLst>
                                          <p:attrName>style.visibility</p:attrName>
                                        </p:attrNameLst>
                                      </p:cBhvr>
                                      <p:to>
                                        <p:strVal val="visible"/>
                                      </p:to>
                                    </p:set>
                                    <p:animEffect transition="in" filter="wipe(down)">
                                      <p:cBhvr>
                                        <p:cTn id="226" dur="500"/>
                                        <p:tgtEl>
                                          <p:spTgt spid="149"/>
                                        </p:tgtEl>
                                      </p:cBhvr>
                                    </p:animEffect>
                                  </p:childTnLst>
                                </p:cTn>
                              </p:par>
                              <p:par>
                                <p:cTn id="227" presetID="22" presetClass="entr" presetSubtype="4" fill="hold" grpId="0" nodeType="withEffect">
                                  <p:stCondLst>
                                    <p:cond delay="0"/>
                                  </p:stCondLst>
                                  <p:childTnLst>
                                    <p:set>
                                      <p:cBhvr>
                                        <p:cTn id="228" dur="1" fill="hold">
                                          <p:stCondLst>
                                            <p:cond delay="0"/>
                                          </p:stCondLst>
                                        </p:cTn>
                                        <p:tgtEl>
                                          <p:spTgt spid="152"/>
                                        </p:tgtEl>
                                        <p:attrNameLst>
                                          <p:attrName>style.visibility</p:attrName>
                                        </p:attrNameLst>
                                      </p:cBhvr>
                                      <p:to>
                                        <p:strVal val="visible"/>
                                      </p:to>
                                    </p:set>
                                    <p:animEffect transition="in" filter="wipe(down)">
                                      <p:cBhvr>
                                        <p:cTn id="229" dur="500"/>
                                        <p:tgtEl>
                                          <p:spTgt spid="152"/>
                                        </p:tgtEl>
                                      </p:cBhvr>
                                    </p:animEffect>
                                  </p:childTnLst>
                                </p:cTn>
                              </p:par>
                              <p:par>
                                <p:cTn id="230" presetID="22" presetClass="entr" presetSubtype="4" fill="hold" grpId="0" nodeType="withEffect">
                                  <p:stCondLst>
                                    <p:cond delay="0"/>
                                  </p:stCondLst>
                                  <p:childTnLst>
                                    <p:set>
                                      <p:cBhvr>
                                        <p:cTn id="231" dur="1" fill="hold">
                                          <p:stCondLst>
                                            <p:cond delay="0"/>
                                          </p:stCondLst>
                                        </p:cTn>
                                        <p:tgtEl>
                                          <p:spTgt spid="150"/>
                                        </p:tgtEl>
                                        <p:attrNameLst>
                                          <p:attrName>style.visibility</p:attrName>
                                        </p:attrNameLst>
                                      </p:cBhvr>
                                      <p:to>
                                        <p:strVal val="visible"/>
                                      </p:to>
                                    </p:set>
                                    <p:animEffect transition="in" filter="wipe(down)">
                                      <p:cBhvr>
                                        <p:cTn id="232" dur="500"/>
                                        <p:tgtEl>
                                          <p:spTgt spid="150"/>
                                        </p:tgtEl>
                                      </p:cBhvr>
                                    </p:animEffect>
                                  </p:childTnLst>
                                </p:cTn>
                              </p:par>
                              <p:par>
                                <p:cTn id="233" presetID="22" presetClass="entr" presetSubtype="4" fill="hold" grpId="0" nodeType="withEffect">
                                  <p:stCondLst>
                                    <p:cond delay="0"/>
                                  </p:stCondLst>
                                  <p:childTnLst>
                                    <p:set>
                                      <p:cBhvr>
                                        <p:cTn id="234" dur="1" fill="hold">
                                          <p:stCondLst>
                                            <p:cond delay="0"/>
                                          </p:stCondLst>
                                        </p:cTn>
                                        <p:tgtEl>
                                          <p:spTgt spid="151"/>
                                        </p:tgtEl>
                                        <p:attrNameLst>
                                          <p:attrName>style.visibility</p:attrName>
                                        </p:attrNameLst>
                                      </p:cBhvr>
                                      <p:to>
                                        <p:strVal val="visible"/>
                                      </p:to>
                                    </p:set>
                                    <p:animEffect transition="in" filter="wipe(down)">
                                      <p:cBhvr>
                                        <p:cTn id="235" dur="500"/>
                                        <p:tgtEl>
                                          <p:spTgt spid="151"/>
                                        </p:tgtEl>
                                      </p:cBhvr>
                                    </p:animEffect>
                                  </p:childTnLst>
                                </p:cTn>
                              </p:par>
                              <p:par>
                                <p:cTn id="236" presetID="22" presetClass="entr" presetSubtype="4" fill="hold" grpId="0" nodeType="withEffect">
                                  <p:stCondLst>
                                    <p:cond delay="0"/>
                                  </p:stCondLst>
                                  <p:childTnLst>
                                    <p:set>
                                      <p:cBhvr>
                                        <p:cTn id="237" dur="1" fill="hold">
                                          <p:stCondLst>
                                            <p:cond delay="0"/>
                                          </p:stCondLst>
                                        </p:cTn>
                                        <p:tgtEl>
                                          <p:spTgt spid="153"/>
                                        </p:tgtEl>
                                        <p:attrNameLst>
                                          <p:attrName>style.visibility</p:attrName>
                                        </p:attrNameLst>
                                      </p:cBhvr>
                                      <p:to>
                                        <p:strVal val="visible"/>
                                      </p:to>
                                    </p:set>
                                    <p:animEffect transition="in" filter="wipe(down)">
                                      <p:cBhvr>
                                        <p:cTn id="238" dur="500"/>
                                        <p:tgtEl>
                                          <p:spTgt spid="153"/>
                                        </p:tgtEl>
                                      </p:cBhvr>
                                    </p:animEffect>
                                  </p:childTnLst>
                                </p:cTn>
                              </p:par>
                            </p:childTnLst>
                          </p:cTn>
                        </p:par>
                      </p:childTnLst>
                    </p:cTn>
                  </p:par>
                  <p:par>
                    <p:cTn id="239" fill="hold">
                      <p:stCondLst>
                        <p:cond delay="indefinite"/>
                      </p:stCondLst>
                      <p:childTnLst>
                        <p:par>
                          <p:cTn id="240" fill="hold">
                            <p:stCondLst>
                              <p:cond delay="0"/>
                            </p:stCondLst>
                            <p:childTnLst>
                              <p:par>
                                <p:cTn id="241" presetID="2" presetClass="entr" presetSubtype="4" fill="hold" grpId="0" nodeType="clickEffect">
                                  <p:stCondLst>
                                    <p:cond delay="0"/>
                                  </p:stCondLst>
                                  <p:childTnLst>
                                    <p:set>
                                      <p:cBhvr>
                                        <p:cTn id="242" dur="1" fill="hold">
                                          <p:stCondLst>
                                            <p:cond delay="0"/>
                                          </p:stCondLst>
                                        </p:cTn>
                                        <p:tgtEl>
                                          <p:spTgt spid="154"/>
                                        </p:tgtEl>
                                        <p:attrNameLst>
                                          <p:attrName>style.visibility</p:attrName>
                                        </p:attrNameLst>
                                      </p:cBhvr>
                                      <p:to>
                                        <p:strVal val="visible"/>
                                      </p:to>
                                    </p:set>
                                    <p:anim calcmode="lin" valueType="num">
                                      <p:cBhvr additive="base">
                                        <p:cTn id="243" dur="500" fill="hold"/>
                                        <p:tgtEl>
                                          <p:spTgt spid="154"/>
                                        </p:tgtEl>
                                        <p:attrNameLst>
                                          <p:attrName>ppt_x</p:attrName>
                                        </p:attrNameLst>
                                      </p:cBhvr>
                                      <p:tavLst>
                                        <p:tav tm="0">
                                          <p:val>
                                            <p:strVal val="#ppt_x"/>
                                          </p:val>
                                        </p:tav>
                                        <p:tav tm="100000">
                                          <p:val>
                                            <p:strVal val="#ppt_x"/>
                                          </p:val>
                                        </p:tav>
                                      </p:tavLst>
                                    </p:anim>
                                    <p:anim calcmode="lin" valueType="num">
                                      <p:cBhvr additive="base">
                                        <p:cTn id="244" dur="500" fill="hold"/>
                                        <p:tgtEl>
                                          <p:spTgt spid="154"/>
                                        </p:tgtEl>
                                        <p:attrNameLst>
                                          <p:attrName>ppt_y</p:attrName>
                                        </p:attrNameLst>
                                      </p:cBhvr>
                                      <p:tavLst>
                                        <p:tav tm="0">
                                          <p:val>
                                            <p:strVal val="1+#ppt_h/2"/>
                                          </p:val>
                                        </p:tav>
                                        <p:tav tm="100000">
                                          <p:val>
                                            <p:strVal val="#ppt_y"/>
                                          </p:val>
                                        </p:tav>
                                      </p:tavLst>
                                    </p:anim>
                                  </p:childTnLst>
                                </p:cTn>
                              </p:par>
                            </p:childTnLst>
                          </p:cTn>
                        </p:par>
                      </p:childTnLst>
                    </p:cTn>
                  </p:par>
                  <p:par>
                    <p:cTn id="245" fill="hold">
                      <p:stCondLst>
                        <p:cond delay="indefinite"/>
                      </p:stCondLst>
                      <p:childTnLst>
                        <p:par>
                          <p:cTn id="246" fill="hold">
                            <p:stCondLst>
                              <p:cond delay="0"/>
                            </p:stCondLst>
                            <p:childTnLst>
                              <p:par>
                                <p:cTn id="247" presetID="22" presetClass="entr" presetSubtype="4" fill="hold" grpId="0" nodeType="clickEffect">
                                  <p:stCondLst>
                                    <p:cond delay="0"/>
                                  </p:stCondLst>
                                  <p:childTnLst>
                                    <p:set>
                                      <p:cBhvr>
                                        <p:cTn id="248" dur="1" fill="hold">
                                          <p:stCondLst>
                                            <p:cond delay="0"/>
                                          </p:stCondLst>
                                        </p:cTn>
                                        <p:tgtEl>
                                          <p:spTgt spid="155"/>
                                        </p:tgtEl>
                                        <p:attrNameLst>
                                          <p:attrName>style.visibility</p:attrName>
                                        </p:attrNameLst>
                                      </p:cBhvr>
                                      <p:to>
                                        <p:strVal val="visible"/>
                                      </p:to>
                                    </p:set>
                                    <p:animEffect transition="in" filter="wipe(down)">
                                      <p:cBhvr>
                                        <p:cTn id="249" dur="500"/>
                                        <p:tgtEl>
                                          <p:spTgt spid="155"/>
                                        </p:tgtEl>
                                      </p:cBhvr>
                                    </p:animEffect>
                                  </p:childTnLst>
                                </p:cTn>
                              </p:par>
                              <p:par>
                                <p:cTn id="250" presetID="22" presetClass="entr" presetSubtype="4" fill="hold" grpId="0" nodeType="withEffect">
                                  <p:stCondLst>
                                    <p:cond delay="0"/>
                                  </p:stCondLst>
                                  <p:childTnLst>
                                    <p:set>
                                      <p:cBhvr>
                                        <p:cTn id="251" dur="1" fill="hold">
                                          <p:stCondLst>
                                            <p:cond delay="0"/>
                                          </p:stCondLst>
                                        </p:cTn>
                                        <p:tgtEl>
                                          <p:spTgt spid="156"/>
                                        </p:tgtEl>
                                        <p:attrNameLst>
                                          <p:attrName>style.visibility</p:attrName>
                                        </p:attrNameLst>
                                      </p:cBhvr>
                                      <p:to>
                                        <p:strVal val="visible"/>
                                      </p:to>
                                    </p:set>
                                    <p:animEffect transition="in" filter="wipe(down)">
                                      <p:cBhvr>
                                        <p:cTn id="252" dur="500"/>
                                        <p:tgtEl>
                                          <p:spTgt spid="156"/>
                                        </p:tgtEl>
                                      </p:cBhvr>
                                    </p:animEffect>
                                  </p:childTnLst>
                                </p:cTn>
                              </p:par>
                              <p:par>
                                <p:cTn id="253" presetID="22" presetClass="entr" presetSubtype="4" fill="hold" grpId="0" nodeType="withEffect">
                                  <p:stCondLst>
                                    <p:cond delay="0"/>
                                  </p:stCondLst>
                                  <p:childTnLst>
                                    <p:set>
                                      <p:cBhvr>
                                        <p:cTn id="254" dur="1" fill="hold">
                                          <p:stCondLst>
                                            <p:cond delay="0"/>
                                          </p:stCondLst>
                                        </p:cTn>
                                        <p:tgtEl>
                                          <p:spTgt spid="157"/>
                                        </p:tgtEl>
                                        <p:attrNameLst>
                                          <p:attrName>style.visibility</p:attrName>
                                        </p:attrNameLst>
                                      </p:cBhvr>
                                      <p:to>
                                        <p:strVal val="visible"/>
                                      </p:to>
                                    </p:set>
                                    <p:animEffect transition="in" filter="wipe(down)">
                                      <p:cBhvr>
                                        <p:cTn id="255" dur="500"/>
                                        <p:tgtEl>
                                          <p:spTgt spid="157"/>
                                        </p:tgtEl>
                                      </p:cBhvr>
                                    </p:animEffect>
                                  </p:childTnLst>
                                </p:cTn>
                              </p:par>
                              <p:par>
                                <p:cTn id="256" presetID="22" presetClass="entr" presetSubtype="4" fill="hold" grpId="0" nodeType="withEffect">
                                  <p:stCondLst>
                                    <p:cond delay="0"/>
                                  </p:stCondLst>
                                  <p:childTnLst>
                                    <p:set>
                                      <p:cBhvr>
                                        <p:cTn id="257" dur="1" fill="hold">
                                          <p:stCondLst>
                                            <p:cond delay="0"/>
                                          </p:stCondLst>
                                        </p:cTn>
                                        <p:tgtEl>
                                          <p:spTgt spid="158"/>
                                        </p:tgtEl>
                                        <p:attrNameLst>
                                          <p:attrName>style.visibility</p:attrName>
                                        </p:attrNameLst>
                                      </p:cBhvr>
                                      <p:to>
                                        <p:strVal val="visible"/>
                                      </p:to>
                                    </p:set>
                                    <p:animEffect transition="in" filter="wipe(down)">
                                      <p:cBhvr>
                                        <p:cTn id="258" dur="500"/>
                                        <p:tgtEl>
                                          <p:spTgt spid="158"/>
                                        </p:tgtEl>
                                      </p:cBhvr>
                                    </p:animEffect>
                                  </p:childTnLst>
                                </p:cTn>
                              </p:par>
                            </p:childTnLst>
                          </p:cTn>
                        </p:par>
                      </p:childTnLst>
                    </p:cTn>
                  </p:par>
                  <p:par>
                    <p:cTn id="259" fill="hold">
                      <p:stCondLst>
                        <p:cond delay="indefinite"/>
                      </p:stCondLst>
                      <p:childTnLst>
                        <p:par>
                          <p:cTn id="260" fill="hold">
                            <p:stCondLst>
                              <p:cond delay="0"/>
                            </p:stCondLst>
                            <p:childTnLst>
                              <p:par>
                                <p:cTn id="261" presetID="2" presetClass="entr" presetSubtype="4" fill="hold" grpId="0" nodeType="clickEffect">
                                  <p:stCondLst>
                                    <p:cond delay="0"/>
                                  </p:stCondLst>
                                  <p:childTnLst>
                                    <p:set>
                                      <p:cBhvr>
                                        <p:cTn id="262" dur="1" fill="hold">
                                          <p:stCondLst>
                                            <p:cond delay="0"/>
                                          </p:stCondLst>
                                        </p:cTn>
                                        <p:tgtEl>
                                          <p:spTgt spid="159"/>
                                        </p:tgtEl>
                                        <p:attrNameLst>
                                          <p:attrName>style.visibility</p:attrName>
                                        </p:attrNameLst>
                                      </p:cBhvr>
                                      <p:to>
                                        <p:strVal val="visible"/>
                                      </p:to>
                                    </p:set>
                                    <p:anim calcmode="lin" valueType="num">
                                      <p:cBhvr additive="base">
                                        <p:cTn id="263" dur="500" fill="hold"/>
                                        <p:tgtEl>
                                          <p:spTgt spid="159"/>
                                        </p:tgtEl>
                                        <p:attrNameLst>
                                          <p:attrName>ppt_x</p:attrName>
                                        </p:attrNameLst>
                                      </p:cBhvr>
                                      <p:tavLst>
                                        <p:tav tm="0">
                                          <p:val>
                                            <p:strVal val="#ppt_x"/>
                                          </p:val>
                                        </p:tav>
                                        <p:tav tm="100000">
                                          <p:val>
                                            <p:strVal val="#ppt_x"/>
                                          </p:val>
                                        </p:tav>
                                      </p:tavLst>
                                    </p:anim>
                                    <p:anim calcmode="lin" valueType="num">
                                      <p:cBhvr additive="base">
                                        <p:cTn id="264" dur="500" fill="hold"/>
                                        <p:tgtEl>
                                          <p:spTgt spid="159"/>
                                        </p:tgtEl>
                                        <p:attrNameLst>
                                          <p:attrName>ppt_y</p:attrName>
                                        </p:attrNameLst>
                                      </p:cBhvr>
                                      <p:tavLst>
                                        <p:tav tm="0">
                                          <p:val>
                                            <p:strVal val="1+#ppt_h/2"/>
                                          </p:val>
                                        </p:tav>
                                        <p:tav tm="100000">
                                          <p:val>
                                            <p:strVal val="#ppt_y"/>
                                          </p:val>
                                        </p:tav>
                                      </p:tavLst>
                                    </p:anim>
                                  </p:childTnLst>
                                </p:cTn>
                              </p:par>
                            </p:childTnLst>
                          </p:cTn>
                        </p:par>
                      </p:childTnLst>
                    </p:cTn>
                  </p:par>
                  <p:par>
                    <p:cTn id="265" fill="hold">
                      <p:stCondLst>
                        <p:cond delay="indefinite"/>
                      </p:stCondLst>
                      <p:childTnLst>
                        <p:par>
                          <p:cTn id="266" fill="hold">
                            <p:stCondLst>
                              <p:cond delay="0"/>
                            </p:stCondLst>
                            <p:childTnLst>
                              <p:par>
                                <p:cTn id="267" presetID="22" presetClass="entr" presetSubtype="4" fill="hold" grpId="0" nodeType="clickEffect">
                                  <p:stCondLst>
                                    <p:cond delay="0"/>
                                  </p:stCondLst>
                                  <p:childTnLst>
                                    <p:set>
                                      <p:cBhvr>
                                        <p:cTn id="268" dur="1" fill="hold">
                                          <p:stCondLst>
                                            <p:cond delay="0"/>
                                          </p:stCondLst>
                                        </p:cTn>
                                        <p:tgtEl>
                                          <p:spTgt spid="160"/>
                                        </p:tgtEl>
                                        <p:attrNameLst>
                                          <p:attrName>style.visibility</p:attrName>
                                        </p:attrNameLst>
                                      </p:cBhvr>
                                      <p:to>
                                        <p:strVal val="visible"/>
                                      </p:to>
                                    </p:set>
                                    <p:animEffect transition="in" filter="wipe(down)">
                                      <p:cBhvr>
                                        <p:cTn id="269" dur="500"/>
                                        <p:tgtEl>
                                          <p:spTgt spid="160"/>
                                        </p:tgtEl>
                                      </p:cBhvr>
                                    </p:animEffect>
                                  </p:childTnLst>
                                </p:cTn>
                              </p:par>
                              <p:par>
                                <p:cTn id="270" presetID="22" presetClass="entr" presetSubtype="4" fill="hold" grpId="0" nodeType="withEffect">
                                  <p:stCondLst>
                                    <p:cond delay="0"/>
                                  </p:stCondLst>
                                  <p:childTnLst>
                                    <p:set>
                                      <p:cBhvr>
                                        <p:cTn id="271" dur="1" fill="hold">
                                          <p:stCondLst>
                                            <p:cond delay="0"/>
                                          </p:stCondLst>
                                        </p:cTn>
                                        <p:tgtEl>
                                          <p:spTgt spid="161"/>
                                        </p:tgtEl>
                                        <p:attrNameLst>
                                          <p:attrName>style.visibility</p:attrName>
                                        </p:attrNameLst>
                                      </p:cBhvr>
                                      <p:to>
                                        <p:strVal val="visible"/>
                                      </p:to>
                                    </p:set>
                                    <p:animEffect transition="in" filter="wipe(down)">
                                      <p:cBhvr>
                                        <p:cTn id="272" dur="500"/>
                                        <p:tgtEl>
                                          <p:spTgt spid="161"/>
                                        </p:tgtEl>
                                      </p:cBhvr>
                                    </p:animEffect>
                                  </p:childTnLst>
                                </p:cTn>
                              </p:par>
                              <p:par>
                                <p:cTn id="273" presetID="22" presetClass="entr" presetSubtype="4" fill="hold" grpId="0" nodeType="withEffect">
                                  <p:stCondLst>
                                    <p:cond delay="0"/>
                                  </p:stCondLst>
                                  <p:childTnLst>
                                    <p:set>
                                      <p:cBhvr>
                                        <p:cTn id="274" dur="1" fill="hold">
                                          <p:stCondLst>
                                            <p:cond delay="0"/>
                                          </p:stCondLst>
                                        </p:cTn>
                                        <p:tgtEl>
                                          <p:spTgt spid="162"/>
                                        </p:tgtEl>
                                        <p:attrNameLst>
                                          <p:attrName>style.visibility</p:attrName>
                                        </p:attrNameLst>
                                      </p:cBhvr>
                                      <p:to>
                                        <p:strVal val="visible"/>
                                      </p:to>
                                    </p:set>
                                    <p:animEffect transition="in" filter="wipe(down)">
                                      <p:cBhvr>
                                        <p:cTn id="275" dur="500"/>
                                        <p:tgtEl>
                                          <p:spTgt spid="162"/>
                                        </p:tgtEl>
                                      </p:cBhvr>
                                    </p:animEffect>
                                  </p:childTnLst>
                                </p:cTn>
                              </p:par>
                              <p:par>
                                <p:cTn id="276" presetID="22" presetClass="entr" presetSubtype="4" fill="hold" grpId="0" nodeType="withEffect">
                                  <p:stCondLst>
                                    <p:cond delay="0"/>
                                  </p:stCondLst>
                                  <p:childTnLst>
                                    <p:set>
                                      <p:cBhvr>
                                        <p:cTn id="277" dur="1" fill="hold">
                                          <p:stCondLst>
                                            <p:cond delay="0"/>
                                          </p:stCondLst>
                                        </p:cTn>
                                        <p:tgtEl>
                                          <p:spTgt spid="163"/>
                                        </p:tgtEl>
                                        <p:attrNameLst>
                                          <p:attrName>style.visibility</p:attrName>
                                        </p:attrNameLst>
                                      </p:cBhvr>
                                      <p:to>
                                        <p:strVal val="visible"/>
                                      </p:to>
                                    </p:set>
                                    <p:animEffect transition="in" filter="wipe(down)">
                                      <p:cBhvr>
                                        <p:cTn id="278" dur="500"/>
                                        <p:tgtEl>
                                          <p:spTgt spid="163"/>
                                        </p:tgtEl>
                                      </p:cBhvr>
                                    </p:animEffect>
                                  </p:childTnLst>
                                </p:cTn>
                              </p:par>
                            </p:childTnLst>
                          </p:cTn>
                        </p:par>
                      </p:childTnLst>
                    </p:cTn>
                  </p:par>
                  <p:par>
                    <p:cTn id="279" fill="hold">
                      <p:stCondLst>
                        <p:cond delay="indefinite"/>
                      </p:stCondLst>
                      <p:childTnLst>
                        <p:par>
                          <p:cTn id="280" fill="hold">
                            <p:stCondLst>
                              <p:cond delay="0"/>
                            </p:stCondLst>
                            <p:childTnLst>
                              <p:par>
                                <p:cTn id="281" presetID="2" presetClass="entr" presetSubtype="4" fill="hold" grpId="0" nodeType="clickEffect">
                                  <p:stCondLst>
                                    <p:cond delay="0"/>
                                  </p:stCondLst>
                                  <p:childTnLst>
                                    <p:set>
                                      <p:cBhvr>
                                        <p:cTn id="282" dur="1" fill="hold">
                                          <p:stCondLst>
                                            <p:cond delay="0"/>
                                          </p:stCondLst>
                                        </p:cTn>
                                        <p:tgtEl>
                                          <p:spTgt spid="164"/>
                                        </p:tgtEl>
                                        <p:attrNameLst>
                                          <p:attrName>style.visibility</p:attrName>
                                        </p:attrNameLst>
                                      </p:cBhvr>
                                      <p:to>
                                        <p:strVal val="visible"/>
                                      </p:to>
                                    </p:set>
                                    <p:anim calcmode="lin" valueType="num">
                                      <p:cBhvr additive="base">
                                        <p:cTn id="283" dur="500" fill="hold"/>
                                        <p:tgtEl>
                                          <p:spTgt spid="164"/>
                                        </p:tgtEl>
                                        <p:attrNameLst>
                                          <p:attrName>ppt_x</p:attrName>
                                        </p:attrNameLst>
                                      </p:cBhvr>
                                      <p:tavLst>
                                        <p:tav tm="0">
                                          <p:val>
                                            <p:strVal val="#ppt_x"/>
                                          </p:val>
                                        </p:tav>
                                        <p:tav tm="100000">
                                          <p:val>
                                            <p:strVal val="#ppt_x"/>
                                          </p:val>
                                        </p:tav>
                                      </p:tavLst>
                                    </p:anim>
                                    <p:anim calcmode="lin" valueType="num">
                                      <p:cBhvr additive="base">
                                        <p:cTn id="284" dur="500" fill="hold"/>
                                        <p:tgtEl>
                                          <p:spTgt spid="164"/>
                                        </p:tgtEl>
                                        <p:attrNameLst>
                                          <p:attrName>ppt_y</p:attrName>
                                        </p:attrNameLst>
                                      </p:cBhvr>
                                      <p:tavLst>
                                        <p:tav tm="0">
                                          <p:val>
                                            <p:strVal val="1+#ppt_h/2"/>
                                          </p:val>
                                        </p:tav>
                                        <p:tav tm="100000">
                                          <p:val>
                                            <p:strVal val="#ppt_y"/>
                                          </p:val>
                                        </p:tav>
                                      </p:tavLst>
                                    </p:anim>
                                  </p:childTnLst>
                                </p:cTn>
                              </p:par>
                            </p:childTnLst>
                          </p:cTn>
                        </p:par>
                      </p:childTnLst>
                    </p:cTn>
                  </p:par>
                  <p:par>
                    <p:cTn id="285" fill="hold">
                      <p:stCondLst>
                        <p:cond delay="indefinite"/>
                      </p:stCondLst>
                      <p:childTnLst>
                        <p:par>
                          <p:cTn id="286" fill="hold">
                            <p:stCondLst>
                              <p:cond delay="0"/>
                            </p:stCondLst>
                            <p:childTnLst>
                              <p:par>
                                <p:cTn id="287" presetID="42" presetClass="entr" presetSubtype="0" fill="hold" grpId="0" nodeType="clickEffect">
                                  <p:stCondLst>
                                    <p:cond delay="0"/>
                                  </p:stCondLst>
                                  <p:childTnLst>
                                    <p:set>
                                      <p:cBhvr>
                                        <p:cTn id="288" dur="1" fill="hold">
                                          <p:stCondLst>
                                            <p:cond delay="0"/>
                                          </p:stCondLst>
                                        </p:cTn>
                                        <p:tgtEl>
                                          <p:spTgt spid="165"/>
                                        </p:tgtEl>
                                        <p:attrNameLst>
                                          <p:attrName>style.visibility</p:attrName>
                                        </p:attrNameLst>
                                      </p:cBhvr>
                                      <p:to>
                                        <p:strVal val="visible"/>
                                      </p:to>
                                    </p:set>
                                    <p:animEffect transition="in" filter="fade">
                                      <p:cBhvr>
                                        <p:cTn id="289" dur="1000"/>
                                        <p:tgtEl>
                                          <p:spTgt spid="165"/>
                                        </p:tgtEl>
                                      </p:cBhvr>
                                    </p:animEffect>
                                    <p:anim calcmode="lin" valueType="num">
                                      <p:cBhvr>
                                        <p:cTn id="290" dur="1000" fill="hold"/>
                                        <p:tgtEl>
                                          <p:spTgt spid="165"/>
                                        </p:tgtEl>
                                        <p:attrNameLst>
                                          <p:attrName>ppt_x</p:attrName>
                                        </p:attrNameLst>
                                      </p:cBhvr>
                                      <p:tavLst>
                                        <p:tav tm="0">
                                          <p:val>
                                            <p:strVal val="#ppt_x"/>
                                          </p:val>
                                        </p:tav>
                                        <p:tav tm="100000">
                                          <p:val>
                                            <p:strVal val="#ppt_x"/>
                                          </p:val>
                                        </p:tav>
                                      </p:tavLst>
                                    </p:anim>
                                    <p:anim calcmode="lin" valueType="num">
                                      <p:cBhvr>
                                        <p:cTn id="291" dur="1000" fill="hold"/>
                                        <p:tgtEl>
                                          <p:spTgt spid="165"/>
                                        </p:tgtEl>
                                        <p:attrNameLst>
                                          <p:attrName>ppt_y</p:attrName>
                                        </p:attrNameLst>
                                      </p:cBhvr>
                                      <p:tavLst>
                                        <p:tav tm="0">
                                          <p:val>
                                            <p:strVal val="#ppt_y+.1"/>
                                          </p:val>
                                        </p:tav>
                                        <p:tav tm="100000">
                                          <p:val>
                                            <p:strVal val="#ppt_y"/>
                                          </p:val>
                                        </p:tav>
                                      </p:tavLst>
                                    </p:anim>
                                  </p:childTnLst>
                                </p:cTn>
                              </p:par>
                            </p:childTnLst>
                          </p:cTn>
                        </p:par>
                      </p:childTnLst>
                    </p:cTn>
                  </p:par>
                  <p:par>
                    <p:cTn id="292" fill="hold">
                      <p:stCondLst>
                        <p:cond delay="indefinite"/>
                      </p:stCondLst>
                      <p:childTnLst>
                        <p:par>
                          <p:cTn id="293" fill="hold">
                            <p:stCondLst>
                              <p:cond delay="0"/>
                            </p:stCondLst>
                            <p:childTnLst>
                              <p:par>
                                <p:cTn id="294" presetID="22" presetClass="entr" presetSubtype="4" fill="hold" grpId="0" nodeType="clickEffect">
                                  <p:stCondLst>
                                    <p:cond delay="0"/>
                                  </p:stCondLst>
                                  <p:childTnLst>
                                    <p:set>
                                      <p:cBhvr>
                                        <p:cTn id="295" dur="1" fill="hold">
                                          <p:stCondLst>
                                            <p:cond delay="0"/>
                                          </p:stCondLst>
                                        </p:cTn>
                                        <p:tgtEl>
                                          <p:spTgt spid="166"/>
                                        </p:tgtEl>
                                        <p:attrNameLst>
                                          <p:attrName>style.visibility</p:attrName>
                                        </p:attrNameLst>
                                      </p:cBhvr>
                                      <p:to>
                                        <p:strVal val="visible"/>
                                      </p:to>
                                    </p:set>
                                    <p:animEffect transition="in" filter="wipe(down)">
                                      <p:cBhvr>
                                        <p:cTn id="296" dur="500"/>
                                        <p:tgtEl>
                                          <p:spTgt spid="166"/>
                                        </p:tgtEl>
                                      </p:cBhvr>
                                    </p:animEffect>
                                  </p:childTnLst>
                                </p:cTn>
                              </p:par>
                              <p:par>
                                <p:cTn id="297" presetID="22" presetClass="entr" presetSubtype="4" fill="hold" grpId="0" nodeType="withEffect">
                                  <p:stCondLst>
                                    <p:cond delay="0"/>
                                  </p:stCondLst>
                                  <p:childTnLst>
                                    <p:set>
                                      <p:cBhvr>
                                        <p:cTn id="298" dur="1" fill="hold">
                                          <p:stCondLst>
                                            <p:cond delay="0"/>
                                          </p:stCondLst>
                                        </p:cTn>
                                        <p:tgtEl>
                                          <p:spTgt spid="167"/>
                                        </p:tgtEl>
                                        <p:attrNameLst>
                                          <p:attrName>style.visibility</p:attrName>
                                        </p:attrNameLst>
                                      </p:cBhvr>
                                      <p:to>
                                        <p:strVal val="visible"/>
                                      </p:to>
                                    </p:set>
                                    <p:animEffect transition="in" filter="wipe(down)">
                                      <p:cBhvr>
                                        <p:cTn id="299" dur="500"/>
                                        <p:tgtEl>
                                          <p:spTgt spid="167"/>
                                        </p:tgtEl>
                                      </p:cBhvr>
                                    </p:animEffect>
                                  </p:childTnLst>
                                </p:cTn>
                              </p:par>
                              <p:par>
                                <p:cTn id="300" presetID="22" presetClass="entr" presetSubtype="4" fill="hold" grpId="0" nodeType="withEffect">
                                  <p:stCondLst>
                                    <p:cond delay="0"/>
                                  </p:stCondLst>
                                  <p:childTnLst>
                                    <p:set>
                                      <p:cBhvr>
                                        <p:cTn id="301" dur="1" fill="hold">
                                          <p:stCondLst>
                                            <p:cond delay="0"/>
                                          </p:stCondLst>
                                        </p:cTn>
                                        <p:tgtEl>
                                          <p:spTgt spid="168"/>
                                        </p:tgtEl>
                                        <p:attrNameLst>
                                          <p:attrName>style.visibility</p:attrName>
                                        </p:attrNameLst>
                                      </p:cBhvr>
                                      <p:to>
                                        <p:strVal val="visible"/>
                                      </p:to>
                                    </p:set>
                                    <p:animEffect transition="in" filter="wipe(down)">
                                      <p:cBhvr>
                                        <p:cTn id="302" dur="500"/>
                                        <p:tgtEl>
                                          <p:spTgt spid="168"/>
                                        </p:tgtEl>
                                      </p:cBhvr>
                                    </p:animEffect>
                                  </p:childTnLst>
                                </p:cTn>
                              </p:par>
                              <p:par>
                                <p:cTn id="303" presetID="22" presetClass="entr" presetSubtype="4" fill="hold" grpId="0" nodeType="withEffect">
                                  <p:stCondLst>
                                    <p:cond delay="0"/>
                                  </p:stCondLst>
                                  <p:childTnLst>
                                    <p:set>
                                      <p:cBhvr>
                                        <p:cTn id="304" dur="1" fill="hold">
                                          <p:stCondLst>
                                            <p:cond delay="0"/>
                                          </p:stCondLst>
                                        </p:cTn>
                                        <p:tgtEl>
                                          <p:spTgt spid="177"/>
                                        </p:tgtEl>
                                        <p:attrNameLst>
                                          <p:attrName>style.visibility</p:attrName>
                                        </p:attrNameLst>
                                      </p:cBhvr>
                                      <p:to>
                                        <p:strVal val="visible"/>
                                      </p:to>
                                    </p:set>
                                    <p:animEffect transition="in" filter="wipe(down)">
                                      <p:cBhvr>
                                        <p:cTn id="305" dur="500"/>
                                        <p:tgtEl>
                                          <p:spTgt spid="177"/>
                                        </p:tgtEl>
                                      </p:cBhvr>
                                    </p:animEffect>
                                  </p:childTnLst>
                                </p:cTn>
                              </p:par>
                              <p:par>
                                <p:cTn id="306" presetID="22" presetClass="entr" presetSubtype="4" fill="hold" grpId="0" nodeType="withEffect">
                                  <p:stCondLst>
                                    <p:cond delay="0"/>
                                  </p:stCondLst>
                                  <p:childTnLst>
                                    <p:set>
                                      <p:cBhvr>
                                        <p:cTn id="307" dur="1" fill="hold">
                                          <p:stCondLst>
                                            <p:cond delay="0"/>
                                          </p:stCondLst>
                                        </p:cTn>
                                        <p:tgtEl>
                                          <p:spTgt spid="169"/>
                                        </p:tgtEl>
                                        <p:attrNameLst>
                                          <p:attrName>style.visibility</p:attrName>
                                        </p:attrNameLst>
                                      </p:cBhvr>
                                      <p:to>
                                        <p:strVal val="visible"/>
                                      </p:to>
                                    </p:set>
                                    <p:animEffect transition="in" filter="wipe(down)">
                                      <p:cBhvr>
                                        <p:cTn id="308" dur="500"/>
                                        <p:tgtEl>
                                          <p:spTgt spid="169"/>
                                        </p:tgtEl>
                                      </p:cBhvr>
                                    </p:animEffect>
                                  </p:childTnLst>
                                </p:cTn>
                              </p:par>
                            </p:childTnLst>
                          </p:cTn>
                        </p:par>
                      </p:childTnLst>
                    </p:cTn>
                  </p:par>
                  <p:par>
                    <p:cTn id="309" fill="hold">
                      <p:stCondLst>
                        <p:cond delay="indefinite"/>
                      </p:stCondLst>
                      <p:childTnLst>
                        <p:par>
                          <p:cTn id="310" fill="hold">
                            <p:stCondLst>
                              <p:cond delay="0"/>
                            </p:stCondLst>
                            <p:childTnLst>
                              <p:par>
                                <p:cTn id="311" presetID="2" presetClass="entr" presetSubtype="4" fill="hold" grpId="0" nodeType="clickEffect">
                                  <p:stCondLst>
                                    <p:cond delay="0"/>
                                  </p:stCondLst>
                                  <p:childTnLst>
                                    <p:set>
                                      <p:cBhvr>
                                        <p:cTn id="312" dur="1" fill="hold">
                                          <p:stCondLst>
                                            <p:cond delay="0"/>
                                          </p:stCondLst>
                                        </p:cTn>
                                        <p:tgtEl>
                                          <p:spTgt spid="171"/>
                                        </p:tgtEl>
                                        <p:attrNameLst>
                                          <p:attrName>style.visibility</p:attrName>
                                        </p:attrNameLst>
                                      </p:cBhvr>
                                      <p:to>
                                        <p:strVal val="visible"/>
                                      </p:to>
                                    </p:set>
                                    <p:anim calcmode="lin" valueType="num">
                                      <p:cBhvr additive="base">
                                        <p:cTn id="313" dur="500" fill="hold"/>
                                        <p:tgtEl>
                                          <p:spTgt spid="171"/>
                                        </p:tgtEl>
                                        <p:attrNameLst>
                                          <p:attrName>ppt_x</p:attrName>
                                        </p:attrNameLst>
                                      </p:cBhvr>
                                      <p:tavLst>
                                        <p:tav tm="0">
                                          <p:val>
                                            <p:strVal val="#ppt_x"/>
                                          </p:val>
                                        </p:tav>
                                        <p:tav tm="100000">
                                          <p:val>
                                            <p:strVal val="#ppt_x"/>
                                          </p:val>
                                        </p:tav>
                                      </p:tavLst>
                                    </p:anim>
                                    <p:anim calcmode="lin" valueType="num">
                                      <p:cBhvr additive="base">
                                        <p:cTn id="314" dur="500" fill="hold"/>
                                        <p:tgtEl>
                                          <p:spTgt spid="171"/>
                                        </p:tgtEl>
                                        <p:attrNameLst>
                                          <p:attrName>ppt_y</p:attrName>
                                        </p:attrNameLst>
                                      </p:cBhvr>
                                      <p:tavLst>
                                        <p:tav tm="0">
                                          <p:val>
                                            <p:strVal val="1+#ppt_h/2"/>
                                          </p:val>
                                        </p:tav>
                                        <p:tav tm="100000">
                                          <p:val>
                                            <p:strVal val="#ppt_y"/>
                                          </p:val>
                                        </p:tav>
                                      </p:tavLst>
                                    </p:anim>
                                  </p:childTnLst>
                                </p:cTn>
                              </p:par>
                            </p:childTnLst>
                          </p:cTn>
                        </p:par>
                      </p:childTnLst>
                    </p:cTn>
                  </p:par>
                  <p:par>
                    <p:cTn id="315" fill="hold">
                      <p:stCondLst>
                        <p:cond delay="indefinite"/>
                      </p:stCondLst>
                      <p:childTnLst>
                        <p:par>
                          <p:cTn id="316" fill="hold">
                            <p:stCondLst>
                              <p:cond delay="0"/>
                            </p:stCondLst>
                            <p:childTnLst>
                              <p:par>
                                <p:cTn id="317" presetID="22" presetClass="entr" presetSubtype="4" fill="hold" grpId="0" nodeType="clickEffect">
                                  <p:stCondLst>
                                    <p:cond delay="0"/>
                                  </p:stCondLst>
                                  <p:childTnLst>
                                    <p:set>
                                      <p:cBhvr>
                                        <p:cTn id="318" dur="1" fill="hold">
                                          <p:stCondLst>
                                            <p:cond delay="0"/>
                                          </p:stCondLst>
                                        </p:cTn>
                                        <p:tgtEl>
                                          <p:spTgt spid="172"/>
                                        </p:tgtEl>
                                        <p:attrNameLst>
                                          <p:attrName>style.visibility</p:attrName>
                                        </p:attrNameLst>
                                      </p:cBhvr>
                                      <p:to>
                                        <p:strVal val="visible"/>
                                      </p:to>
                                    </p:set>
                                    <p:animEffect transition="in" filter="wipe(down)">
                                      <p:cBhvr>
                                        <p:cTn id="319" dur="500"/>
                                        <p:tgtEl>
                                          <p:spTgt spid="172"/>
                                        </p:tgtEl>
                                      </p:cBhvr>
                                    </p:animEffect>
                                  </p:childTnLst>
                                </p:cTn>
                              </p:par>
                              <p:par>
                                <p:cTn id="320" presetID="22" presetClass="entr" presetSubtype="4" fill="hold" grpId="0" nodeType="withEffect">
                                  <p:stCondLst>
                                    <p:cond delay="0"/>
                                  </p:stCondLst>
                                  <p:childTnLst>
                                    <p:set>
                                      <p:cBhvr>
                                        <p:cTn id="321" dur="1" fill="hold">
                                          <p:stCondLst>
                                            <p:cond delay="0"/>
                                          </p:stCondLst>
                                        </p:cTn>
                                        <p:tgtEl>
                                          <p:spTgt spid="173"/>
                                        </p:tgtEl>
                                        <p:attrNameLst>
                                          <p:attrName>style.visibility</p:attrName>
                                        </p:attrNameLst>
                                      </p:cBhvr>
                                      <p:to>
                                        <p:strVal val="visible"/>
                                      </p:to>
                                    </p:set>
                                    <p:animEffect transition="in" filter="wipe(down)">
                                      <p:cBhvr>
                                        <p:cTn id="322" dur="500"/>
                                        <p:tgtEl>
                                          <p:spTgt spid="173"/>
                                        </p:tgtEl>
                                      </p:cBhvr>
                                    </p:animEffect>
                                  </p:childTnLst>
                                </p:cTn>
                              </p:par>
                              <p:par>
                                <p:cTn id="323" presetID="22" presetClass="entr" presetSubtype="4" fill="hold" grpId="0" nodeType="withEffect">
                                  <p:stCondLst>
                                    <p:cond delay="0"/>
                                  </p:stCondLst>
                                  <p:childTnLst>
                                    <p:set>
                                      <p:cBhvr>
                                        <p:cTn id="324" dur="1" fill="hold">
                                          <p:stCondLst>
                                            <p:cond delay="0"/>
                                          </p:stCondLst>
                                        </p:cTn>
                                        <p:tgtEl>
                                          <p:spTgt spid="175"/>
                                        </p:tgtEl>
                                        <p:attrNameLst>
                                          <p:attrName>style.visibility</p:attrName>
                                        </p:attrNameLst>
                                      </p:cBhvr>
                                      <p:to>
                                        <p:strVal val="visible"/>
                                      </p:to>
                                    </p:set>
                                    <p:animEffect transition="in" filter="wipe(down)">
                                      <p:cBhvr>
                                        <p:cTn id="325" dur="500"/>
                                        <p:tgtEl>
                                          <p:spTgt spid="175"/>
                                        </p:tgtEl>
                                      </p:cBhvr>
                                    </p:animEffect>
                                  </p:childTnLst>
                                </p:cTn>
                              </p:par>
                              <p:par>
                                <p:cTn id="326" presetID="22" presetClass="entr" presetSubtype="4" fill="hold" grpId="0" nodeType="withEffect">
                                  <p:stCondLst>
                                    <p:cond delay="0"/>
                                  </p:stCondLst>
                                  <p:childTnLst>
                                    <p:set>
                                      <p:cBhvr>
                                        <p:cTn id="327" dur="1" fill="hold">
                                          <p:stCondLst>
                                            <p:cond delay="0"/>
                                          </p:stCondLst>
                                        </p:cTn>
                                        <p:tgtEl>
                                          <p:spTgt spid="174"/>
                                        </p:tgtEl>
                                        <p:attrNameLst>
                                          <p:attrName>style.visibility</p:attrName>
                                        </p:attrNameLst>
                                      </p:cBhvr>
                                      <p:to>
                                        <p:strVal val="visible"/>
                                      </p:to>
                                    </p:set>
                                    <p:animEffect transition="in" filter="wipe(down)">
                                      <p:cBhvr>
                                        <p:cTn id="328" dur="500"/>
                                        <p:tgtEl>
                                          <p:spTgt spid="1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1" grpId="0" animBg="1"/>
      <p:bldP spid="103" grpId="0" animBg="1"/>
      <p:bldP spid="105" grpId="0" animBg="1"/>
      <p:bldP spid="106" grpId="0" animBg="1"/>
      <p:bldP spid="107" grpId="0" animBg="1"/>
      <p:bldP spid="108" grpId="0" animBg="1"/>
      <p:bldP spid="109" grpId="0" animBg="1"/>
      <p:bldP spid="110" grpId="0" animBg="1"/>
      <p:bldP spid="111" grpId="0" animBg="1"/>
      <p:bldP spid="112" grpId="0" animBg="1"/>
      <p:bldP spid="113" grpId="0" animBg="1"/>
      <p:bldP spid="114" grpId="0" animBg="1"/>
      <p:bldP spid="115"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53" grpId="0" animBg="1"/>
      <p:bldP spid="154" grpId="0" animBg="1"/>
      <p:bldP spid="155" grpId="0" animBg="1"/>
      <p:bldP spid="156" grpId="0" animBg="1"/>
      <p:bldP spid="157" grpId="0" animBg="1"/>
      <p:bldP spid="158" grpId="0" animBg="1"/>
      <p:bldP spid="159" grpId="0" animBg="1"/>
      <p:bldP spid="160" grpId="0" animBg="1"/>
      <p:bldP spid="161" grpId="0" animBg="1"/>
      <p:bldP spid="162" grpId="0" animBg="1"/>
      <p:bldP spid="163" grpId="0" animBg="1"/>
      <p:bldP spid="164" grpId="0" animBg="1"/>
      <p:bldP spid="165" grpId="0" animBg="1"/>
      <p:bldP spid="166" grpId="0" animBg="1"/>
      <p:bldP spid="167" grpId="0" animBg="1"/>
      <p:bldP spid="168" grpId="0" animBg="1"/>
      <p:bldP spid="169" grpId="0" animBg="1"/>
      <p:bldP spid="171" grpId="0" animBg="1"/>
      <p:bldP spid="172" grpId="0" animBg="1"/>
      <p:bldP spid="173" grpId="0" animBg="1"/>
      <p:bldP spid="174" grpId="0" animBg="1"/>
      <p:bldP spid="175" grpId="0" animBg="1"/>
      <p:bldP spid="176" grpId="0" animBg="1"/>
      <p:bldP spid="177" grpId="0" animBg="1"/>
      <p:bldP spid="178" grpId="0" animBg="1"/>
      <p:bldP spid="179" grpId="0" animBg="1"/>
      <p:bldP spid="180"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02"/>
          <p:cNvGrpSpPr>
            <a:grpSpLocks noChangeAspect="1"/>
          </p:cNvGrpSpPr>
          <p:nvPr/>
        </p:nvGrpSpPr>
        <p:grpSpPr bwMode="auto">
          <a:xfrm>
            <a:off x="2634105" y="163697"/>
            <a:ext cx="4760809" cy="6527115"/>
            <a:chOff x="1961" y="773"/>
            <a:chExt cx="1835" cy="2968"/>
          </a:xfrm>
        </p:grpSpPr>
        <p:sp>
          <p:nvSpPr>
            <p:cNvPr id="3" name="Freeform 103"/>
            <p:cNvSpPr>
              <a:spLocks/>
            </p:cNvSpPr>
            <p:nvPr/>
          </p:nvSpPr>
          <p:spPr bwMode="auto">
            <a:xfrm>
              <a:off x="3661" y="773"/>
              <a:ext cx="135" cy="328"/>
            </a:xfrm>
            <a:custGeom>
              <a:avLst/>
              <a:gdLst>
                <a:gd name="T0" fmla="*/ 63 w 135"/>
                <a:gd name="T1" fmla="*/ 0 h 328"/>
                <a:gd name="T2" fmla="*/ 76 w 135"/>
                <a:gd name="T3" fmla="*/ 0 h 328"/>
                <a:gd name="T4" fmla="*/ 84 w 135"/>
                <a:gd name="T5" fmla="*/ 2 h 328"/>
                <a:gd name="T6" fmla="*/ 87 w 135"/>
                <a:gd name="T7" fmla="*/ 8 h 328"/>
                <a:gd name="T8" fmla="*/ 89 w 135"/>
                <a:gd name="T9" fmla="*/ 12 h 328"/>
                <a:gd name="T10" fmla="*/ 93 w 135"/>
                <a:gd name="T11" fmla="*/ 17 h 328"/>
                <a:gd name="T12" fmla="*/ 96 w 135"/>
                <a:gd name="T13" fmla="*/ 20 h 328"/>
                <a:gd name="T14" fmla="*/ 98 w 135"/>
                <a:gd name="T15" fmla="*/ 26 h 328"/>
                <a:gd name="T16" fmla="*/ 101 w 135"/>
                <a:gd name="T17" fmla="*/ 30 h 328"/>
                <a:gd name="T18" fmla="*/ 102 w 135"/>
                <a:gd name="T19" fmla="*/ 36 h 328"/>
                <a:gd name="T20" fmla="*/ 105 w 135"/>
                <a:gd name="T21" fmla="*/ 42 h 328"/>
                <a:gd name="T22" fmla="*/ 110 w 135"/>
                <a:gd name="T23" fmla="*/ 48 h 328"/>
                <a:gd name="T24" fmla="*/ 113 w 135"/>
                <a:gd name="T25" fmla="*/ 51 h 328"/>
                <a:gd name="T26" fmla="*/ 119 w 135"/>
                <a:gd name="T27" fmla="*/ 54 h 328"/>
                <a:gd name="T28" fmla="*/ 127 w 135"/>
                <a:gd name="T29" fmla="*/ 58 h 328"/>
                <a:gd name="T30" fmla="*/ 135 w 135"/>
                <a:gd name="T31" fmla="*/ 61 h 328"/>
                <a:gd name="T32" fmla="*/ 133 w 135"/>
                <a:gd name="T33" fmla="*/ 98 h 328"/>
                <a:gd name="T34" fmla="*/ 132 w 135"/>
                <a:gd name="T35" fmla="*/ 115 h 328"/>
                <a:gd name="T36" fmla="*/ 128 w 135"/>
                <a:gd name="T37" fmla="*/ 142 h 328"/>
                <a:gd name="T38" fmla="*/ 127 w 135"/>
                <a:gd name="T39" fmla="*/ 164 h 328"/>
                <a:gd name="T40" fmla="*/ 126 w 135"/>
                <a:gd name="T41" fmla="*/ 177 h 328"/>
                <a:gd name="T42" fmla="*/ 124 w 135"/>
                <a:gd name="T43" fmla="*/ 192 h 328"/>
                <a:gd name="T44" fmla="*/ 121 w 135"/>
                <a:gd name="T45" fmla="*/ 214 h 328"/>
                <a:gd name="T46" fmla="*/ 119 w 135"/>
                <a:gd name="T47" fmla="*/ 233 h 328"/>
                <a:gd name="T48" fmla="*/ 117 w 135"/>
                <a:gd name="T49" fmla="*/ 253 h 328"/>
                <a:gd name="T50" fmla="*/ 114 w 135"/>
                <a:gd name="T51" fmla="*/ 280 h 328"/>
                <a:gd name="T52" fmla="*/ 112 w 135"/>
                <a:gd name="T53" fmla="*/ 309 h 328"/>
                <a:gd name="T54" fmla="*/ 111 w 135"/>
                <a:gd name="T55" fmla="*/ 321 h 328"/>
                <a:gd name="T56" fmla="*/ 104 w 135"/>
                <a:gd name="T57" fmla="*/ 326 h 328"/>
                <a:gd name="T58" fmla="*/ 93 w 135"/>
                <a:gd name="T59" fmla="*/ 326 h 328"/>
                <a:gd name="T60" fmla="*/ 86 w 135"/>
                <a:gd name="T61" fmla="*/ 326 h 328"/>
                <a:gd name="T62" fmla="*/ 77 w 135"/>
                <a:gd name="T63" fmla="*/ 326 h 328"/>
                <a:gd name="T64" fmla="*/ 60 w 135"/>
                <a:gd name="T65" fmla="*/ 326 h 328"/>
                <a:gd name="T66" fmla="*/ 46 w 135"/>
                <a:gd name="T67" fmla="*/ 328 h 328"/>
                <a:gd name="T68" fmla="*/ 38 w 135"/>
                <a:gd name="T69" fmla="*/ 328 h 328"/>
                <a:gd name="T70" fmla="*/ 23 w 135"/>
                <a:gd name="T71" fmla="*/ 328 h 328"/>
                <a:gd name="T72" fmla="*/ 22 w 135"/>
                <a:gd name="T73" fmla="*/ 322 h 328"/>
                <a:gd name="T74" fmla="*/ 22 w 135"/>
                <a:gd name="T75" fmla="*/ 315 h 328"/>
                <a:gd name="T76" fmla="*/ 22 w 135"/>
                <a:gd name="T77" fmla="*/ 308 h 328"/>
                <a:gd name="T78" fmla="*/ 22 w 135"/>
                <a:gd name="T79" fmla="*/ 293 h 328"/>
                <a:gd name="T80" fmla="*/ 21 w 135"/>
                <a:gd name="T81" fmla="*/ 277 h 328"/>
                <a:gd name="T82" fmla="*/ 21 w 135"/>
                <a:gd name="T83" fmla="*/ 269 h 328"/>
                <a:gd name="T84" fmla="*/ 21 w 135"/>
                <a:gd name="T85" fmla="*/ 257 h 328"/>
                <a:gd name="T86" fmla="*/ 21 w 135"/>
                <a:gd name="T87" fmla="*/ 241 h 328"/>
                <a:gd name="T88" fmla="*/ 20 w 135"/>
                <a:gd name="T89" fmla="*/ 232 h 328"/>
                <a:gd name="T90" fmla="*/ 20 w 135"/>
                <a:gd name="T91" fmla="*/ 221 h 328"/>
                <a:gd name="T92" fmla="*/ 20 w 135"/>
                <a:gd name="T93" fmla="*/ 195 h 328"/>
                <a:gd name="T94" fmla="*/ 20 w 135"/>
                <a:gd name="T95" fmla="*/ 169 h 328"/>
                <a:gd name="T96" fmla="*/ 12 w 135"/>
                <a:gd name="T97" fmla="*/ 157 h 328"/>
                <a:gd name="T98" fmla="*/ 9 w 135"/>
                <a:gd name="T99" fmla="*/ 148 h 328"/>
                <a:gd name="T100" fmla="*/ 1 w 135"/>
                <a:gd name="T101" fmla="*/ 141 h 328"/>
                <a:gd name="T102" fmla="*/ 0 w 135"/>
                <a:gd name="T103" fmla="*/ 131 h 328"/>
                <a:gd name="T104" fmla="*/ 0 w 135"/>
                <a:gd name="T105" fmla="*/ 115 h 328"/>
                <a:gd name="T106" fmla="*/ 0 w 135"/>
                <a:gd name="T107" fmla="*/ 90 h 328"/>
                <a:gd name="T108" fmla="*/ 0 w 135"/>
                <a:gd name="T109" fmla="*/ 76 h 328"/>
                <a:gd name="T110" fmla="*/ 0 w 135"/>
                <a:gd name="T111" fmla="*/ 53 h 328"/>
                <a:gd name="T112" fmla="*/ 0 w 135"/>
                <a:gd name="T113" fmla="*/ 30 h 328"/>
                <a:gd name="T114" fmla="*/ 0 w 135"/>
                <a:gd name="T115" fmla="*/ 20 h 328"/>
                <a:gd name="T116" fmla="*/ 0 w 135"/>
                <a:gd name="T117" fmla="*/ 8 h 328"/>
                <a:gd name="T118" fmla="*/ 7 w 135"/>
                <a:gd name="T119" fmla="*/ 1 h 328"/>
                <a:gd name="T120" fmla="*/ 26 w 135"/>
                <a:gd name="T121" fmla="*/ 1 h 328"/>
                <a:gd name="T122" fmla="*/ 46 w 135"/>
                <a:gd name="T123" fmla="*/ 0 h 32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5" h="328">
                  <a:moveTo>
                    <a:pt x="55" y="0"/>
                  </a:moveTo>
                  <a:lnTo>
                    <a:pt x="56" y="0"/>
                  </a:lnTo>
                  <a:lnTo>
                    <a:pt x="57" y="0"/>
                  </a:lnTo>
                  <a:lnTo>
                    <a:pt x="58" y="0"/>
                  </a:lnTo>
                  <a:lnTo>
                    <a:pt x="62" y="0"/>
                  </a:lnTo>
                  <a:lnTo>
                    <a:pt x="63" y="0"/>
                  </a:lnTo>
                  <a:lnTo>
                    <a:pt x="64" y="0"/>
                  </a:lnTo>
                  <a:lnTo>
                    <a:pt x="65" y="0"/>
                  </a:lnTo>
                  <a:lnTo>
                    <a:pt x="66" y="0"/>
                  </a:lnTo>
                  <a:lnTo>
                    <a:pt x="69" y="0"/>
                  </a:lnTo>
                  <a:lnTo>
                    <a:pt x="71" y="0"/>
                  </a:lnTo>
                  <a:lnTo>
                    <a:pt x="76" y="0"/>
                  </a:lnTo>
                  <a:lnTo>
                    <a:pt x="77" y="0"/>
                  </a:lnTo>
                  <a:lnTo>
                    <a:pt x="78" y="0"/>
                  </a:lnTo>
                  <a:lnTo>
                    <a:pt x="80" y="0"/>
                  </a:lnTo>
                  <a:lnTo>
                    <a:pt x="82" y="0"/>
                  </a:lnTo>
                  <a:lnTo>
                    <a:pt x="84" y="1"/>
                  </a:lnTo>
                  <a:lnTo>
                    <a:pt x="84" y="2"/>
                  </a:lnTo>
                  <a:lnTo>
                    <a:pt x="84" y="3"/>
                  </a:lnTo>
                  <a:lnTo>
                    <a:pt x="85" y="4"/>
                  </a:lnTo>
                  <a:lnTo>
                    <a:pt x="85" y="5"/>
                  </a:lnTo>
                  <a:lnTo>
                    <a:pt x="86" y="5"/>
                  </a:lnTo>
                  <a:lnTo>
                    <a:pt x="86" y="6"/>
                  </a:lnTo>
                  <a:lnTo>
                    <a:pt x="87" y="8"/>
                  </a:lnTo>
                  <a:lnTo>
                    <a:pt x="87" y="9"/>
                  </a:lnTo>
                  <a:lnTo>
                    <a:pt x="88" y="9"/>
                  </a:lnTo>
                  <a:lnTo>
                    <a:pt x="88" y="10"/>
                  </a:lnTo>
                  <a:lnTo>
                    <a:pt x="88" y="11"/>
                  </a:lnTo>
                  <a:lnTo>
                    <a:pt x="89" y="11"/>
                  </a:lnTo>
                  <a:lnTo>
                    <a:pt x="89" y="12"/>
                  </a:lnTo>
                  <a:lnTo>
                    <a:pt x="89" y="13"/>
                  </a:lnTo>
                  <a:lnTo>
                    <a:pt x="90" y="13"/>
                  </a:lnTo>
                  <a:lnTo>
                    <a:pt x="92" y="14"/>
                  </a:lnTo>
                  <a:lnTo>
                    <a:pt x="92" y="16"/>
                  </a:lnTo>
                  <a:lnTo>
                    <a:pt x="93" y="16"/>
                  </a:lnTo>
                  <a:lnTo>
                    <a:pt x="93" y="17"/>
                  </a:lnTo>
                  <a:lnTo>
                    <a:pt x="94" y="17"/>
                  </a:lnTo>
                  <a:lnTo>
                    <a:pt x="94" y="18"/>
                  </a:lnTo>
                  <a:lnTo>
                    <a:pt x="95" y="18"/>
                  </a:lnTo>
                  <a:lnTo>
                    <a:pt x="95" y="19"/>
                  </a:lnTo>
                  <a:lnTo>
                    <a:pt x="95" y="20"/>
                  </a:lnTo>
                  <a:lnTo>
                    <a:pt x="96" y="20"/>
                  </a:lnTo>
                  <a:lnTo>
                    <a:pt x="96" y="21"/>
                  </a:lnTo>
                  <a:lnTo>
                    <a:pt x="96" y="22"/>
                  </a:lnTo>
                  <a:lnTo>
                    <a:pt x="97" y="22"/>
                  </a:lnTo>
                  <a:lnTo>
                    <a:pt x="97" y="24"/>
                  </a:lnTo>
                  <a:lnTo>
                    <a:pt x="97" y="25"/>
                  </a:lnTo>
                  <a:lnTo>
                    <a:pt x="98" y="26"/>
                  </a:lnTo>
                  <a:lnTo>
                    <a:pt x="98" y="27"/>
                  </a:lnTo>
                  <a:lnTo>
                    <a:pt x="98" y="28"/>
                  </a:lnTo>
                  <a:lnTo>
                    <a:pt x="100" y="28"/>
                  </a:lnTo>
                  <a:lnTo>
                    <a:pt x="100" y="29"/>
                  </a:lnTo>
                  <a:lnTo>
                    <a:pt x="100" y="30"/>
                  </a:lnTo>
                  <a:lnTo>
                    <a:pt x="101" y="30"/>
                  </a:lnTo>
                  <a:lnTo>
                    <a:pt x="101" y="32"/>
                  </a:lnTo>
                  <a:lnTo>
                    <a:pt x="101" y="33"/>
                  </a:lnTo>
                  <a:lnTo>
                    <a:pt x="102" y="33"/>
                  </a:lnTo>
                  <a:lnTo>
                    <a:pt x="102" y="34"/>
                  </a:lnTo>
                  <a:lnTo>
                    <a:pt x="102" y="35"/>
                  </a:lnTo>
                  <a:lnTo>
                    <a:pt x="102" y="36"/>
                  </a:lnTo>
                  <a:lnTo>
                    <a:pt x="103" y="36"/>
                  </a:lnTo>
                  <a:lnTo>
                    <a:pt x="103" y="37"/>
                  </a:lnTo>
                  <a:lnTo>
                    <a:pt x="104" y="40"/>
                  </a:lnTo>
                  <a:lnTo>
                    <a:pt x="104" y="41"/>
                  </a:lnTo>
                  <a:lnTo>
                    <a:pt x="105" y="41"/>
                  </a:lnTo>
                  <a:lnTo>
                    <a:pt x="105" y="42"/>
                  </a:lnTo>
                  <a:lnTo>
                    <a:pt x="105" y="43"/>
                  </a:lnTo>
                  <a:lnTo>
                    <a:pt x="106" y="43"/>
                  </a:lnTo>
                  <a:lnTo>
                    <a:pt x="106" y="44"/>
                  </a:lnTo>
                  <a:lnTo>
                    <a:pt x="108" y="45"/>
                  </a:lnTo>
                  <a:lnTo>
                    <a:pt x="109" y="46"/>
                  </a:lnTo>
                  <a:lnTo>
                    <a:pt x="110" y="48"/>
                  </a:lnTo>
                  <a:lnTo>
                    <a:pt x="110" y="49"/>
                  </a:lnTo>
                  <a:lnTo>
                    <a:pt x="111" y="49"/>
                  </a:lnTo>
                  <a:lnTo>
                    <a:pt x="111" y="50"/>
                  </a:lnTo>
                  <a:lnTo>
                    <a:pt x="112" y="50"/>
                  </a:lnTo>
                  <a:lnTo>
                    <a:pt x="112" y="51"/>
                  </a:lnTo>
                  <a:lnTo>
                    <a:pt x="113" y="51"/>
                  </a:lnTo>
                  <a:lnTo>
                    <a:pt x="114" y="52"/>
                  </a:lnTo>
                  <a:lnTo>
                    <a:pt x="116" y="52"/>
                  </a:lnTo>
                  <a:lnTo>
                    <a:pt x="116" y="53"/>
                  </a:lnTo>
                  <a:lnTo>
                    <a:pt x="117" y="53"/>
                  </a:lnTo>
                  <a:lnTo>
                    <a:pt x="118" y="54"/>
                  </a:lnTo>
                  <a:lnTo>
                    <a:pt x="119" y="54"/>
                  </a:lnTo>
                  <a:lnTo>
                    <a:pt x="120" y="56"/>
                  </a:lnTo>
                  <a:lnTo>
                    <a:pt x="121" y="56"/>
                  </a:lnTo>
                  <a:lnTo>
                    <a:pt x="121" y="57"/>
                  </a:lnTo>
                  <a:lnTo>
                    <a:pt x="122" y="57"/>
                  </a:lnTo>
                  <a:lnTo>
                    <a:pt x="124" y="57"/>
                  </a:lnTo>
                  <a:lnTo>
                    <a:pt x="127" y="58"/>
                  </a:lnTo>
                  <a:lnTo>
                    <a:pt x="128" y="59"/>
                  </a:lnTo>
                  <a:lnTo>
                    <a:pt x="129" y="59"/>
                  </a:lnTo>
                  <a:lnTo>
                    <a:pt x="132" y="60"/>
                  </a:lnTo>
                  <a:lnTo>
                    <a:pt x="133" y="60"/>
                  </a:lnTo>
                  <a:lnTo>
                    <a:pt x="134" y="61"/>
                  </a:lnTo>
                  <a:lnTo>
                    <a:pt x="135" y="61"/>
                  </a:lnTo>
                  <a:lnTo>
                    <a:pt x="135" y="62"/>
                  </a:lnTo>
                  <a:lnTo>
                    <a:pt x="135" y="65"/>
                  </a:lnTo>
                  <a:lnTo>
                    <a:pt x="135" y="73"/>
                  </a:lnTo>
                  <a:lnTo>
                    <a:pt x="134" y="88"/>
                  </a:lnTo>
                  <a:lnTo>
                    <a:pt x="134" y="89"/>
                  </a:lnTo>
                  <a:lnTo>
                    <a:pt x="133" y="98"/>
                  </a:lnTo>
                  <a:lnTo>
                    <a:pt x="133" y="99"/>
                  </a:lnTo>
                  <a:lnTo>
                    <a:pt x="133" y="100"/>
                  </a:lnTo>
                  <a:lnTo>
                    <a:pt x="132" y="112"/>
                  </a:lnTo>
                  <a:lnTo>
                    <a:pt x="132" y="113"/>
                  </a:lnTo>
                  <a:lnTo>
                    <a:pt x="132" y="114"/>
                  </a:lnTo>
                  <a:lnTo>
                    <a:pt x="132" y="115"/>
                  </a:lnTo>
                  <a:lnTo>
                    <a:pt x="130" y="118"/>
                  </a:lnTo>
                  <a:lnTo>
                    <a:pt x="130" y="120"/>
                  </a:lnTo>
                  <a:lnTo>
                    <a:pt x="129" y="132"/>
                  </a:lnTo>
                  <a:lnTo>
                    <a:pt x="129" y="137"/>
                  </a:lnTo>
                  <a:lnTo>
                    <a:pt x="129" y="140"/>
                  </a:lnTo>
                  <a:lnTo>
                    <a:pt x="128" y="142"/>
                  </a:lnTo>
                  <a:lnTo>
                    <a:pt x="128" y="146"/>
                  </a:lnTo>
                  <a:lnTo>
                    <a:pt x="128" y="149"/>
                  </a:lnTo>
                  <a:lnTo>
                    <a:pt x="128" y="152"/>
                  </a:lnTo>
                  <a:lnTo>
                    <a:pt x="127" y="155"/>
                  </a:lnTo>
                  <a:lnTo>
                    <a:pt x="127" y="160"/>
                  </a:lnTo>
                  <a:lnTo>
                    <a:pt x="127" y="164"/>
                  </a:lnTo>
                  <a:lnTo>
                    <a:pt x="127" y="165"/>
                  </a:lnTo>
                  <a:lnTo>
                    <a:pt x="127" y="166"/>
                  </a:lnTo>
                  <a:lnTo>
                    <a:pt x="126" y="171"/>
                  </a:lnTo>
                  <a:lnTo>
                    <a:pt x="126" y="173"/>
                  </a:lnTo>
                  <a:lnTo>
                    <a:pt x="126" y="176"/>
                  </a:lnTo>
                  <a:lnTo>
                    <a:pt x="126" y="177"/>
                  </a:lnTo>
                  <a:lnTo>
                    <a:pt x="125" y="184"/>
                  </a:lnTo>
                  <a:lnTo>
                    <a:pt x="125" y="185"/>
                  </a:lnTo>
                  <a:lnTo>
                    <a:pt x="125" y="186"/>
                  </a:lnTo>
                  <a:lnTo>
                    <a:pt x="125" y="187"/>
                  </a:lnTo>
                  <a:lnTo>
                    <a:pt x="124" y="190"/>
                  </a:lnTo>
                  <a:lnTo>
                    <a:pt x="124" y="192"/>
                  </a:lnTo>
                  <a:lnTo>
                    <a:pt x="124" y="195"/>
                  </a:lnTo>
                  <a:lnTo>
                    <a:pt x="124" y="198"/>
                  </a:lnTo>
                  <a:lnTo>
                    <a:pt x="122" y="202"/>
                  </a:lnTo>
                  <a:lnTo>
                    <a:pt x="122" y="205"/>
                  </a:lnTo>
                  <a:lnTo>
                    <a:pt x="121" y="212"/>
                  </a:lnTo>
                  <a:lnTo>
                    <a:pt x="121" y="214"/>
                  </a:lnTo>
                  <a:lnTo>
                    <a:pt x="121" y="218"/>
                  </a:lnTo>
                  <a:lnTo>
                    <a:pt x="120" y="226"/>
                  </a:lnTo>
                  <a:lnTo>
                    <a:pt x="120" y="227"/>
                  </a:lnTo>
                  <a:lnTo>
                    <a:pt x="120" y="228"/>
                  </a:lnTo>
                  <a:lnTo>
                    <a:pt x="119" y="232"/>
                  </a:lnTo>
                  <a:lnTo>
                    <a:pt x="119" y="233"/>
                  </a:lnTo>
                  <a:lnTo>
                    <a:pt x="119" y="241"/>
                  </a:lnTo>
                  <a:lnTo>
                    <a:pt x="118" y="243"/>
                  </a:lnTo>
                  <a:lnTo>
                    <a:pt x="118" y="249"/>
                  </a:lnTo>
                  <a:lnTo>
                    <a:pt x="118" y="250"/>
                  </a:lnTo>
                  <a:lnTo>
                    <a:pt x="118" y="253"/>
                  </a:lnTo>
                  <a:lnTo>
                    <a:pt x="117" y="253"/>
                  </a:lnTo>
                  <a:lnTo>
                    <a:pt x="117" y="260"/>
                  </a:lnTo>
                  <a:lnTo>
                    <a:pt x="117" y="262"/>
                  </a:lnTo>
                  <a:lnTo>
                    <a:pt x="116" y="268"/>
                  </a:lnTo>
                  <a:lnTo>
                    <a:pt x="116" y="275"/>
                  </a:lnTo>
                  <a:lnTo>
                    <a:pt x="114" y="277"/>
                  </a:lnTo>
                  <a:lnTo>
                    <a:pt x="114" y="280"/>
                  </a:lnTo>
                  <a:lnTo>
                    <a:pt x="114" y="281"/>
                  </a:lnTo>
                  <a:lnTo>
                    <a:pt x="114" y="285"/>
                  </a:lnTo>
                  <a:lnTo>
                    <a:pt x="113" y="290"/>
                  </a:lnTo>
                  <a:lnTo>
                    <a:pt x="113" y="294"/>
                  </a:lnTo>
                  <a:lnTo>
                    <a:pt x="112" y="304"/>
                  </a:lnTo>
                  <a:lnTo>
                    <a:pt x="112" y="309"/>
                  </a:lnTo>
                  <a:lnTo>
                    <a:pt x="112" y="310"/>
                  </a:lnTo>
                  <a:lnTo>
                    <a:pt x="111" y="312"/>
                  </a:lnTo>
                  <a:lnTo>
                    <a:pt x="111" y="316"/>
                  </a:lnTo>
                  <a:lnTo>
                    <a:pt x="111" y="317"/>
                  </a:lnTo>
                  <a:lnTo>
                    <a:pt x="111" y="320"/>
                  </a:lnTo>
                  <a:lnTo>
                    <a:pt x="111" y="321"/>
                  </a:lnTo>
                  <a:lnTo>
                    <a:pt x="110" y="323"/>
                  </a:lnTo>
                  <a:lnTo>
                    <a:pt x="110" y="325"/>
                  </a:lnTo>
                  <a:lnTo>
                    <a:pt x="110" y="326"/>
                  </a:lnTo>
                  <a:lnTo>
                    <a:pt x="106" y="326"/>
                  </a:lnTo>
                  <a:lnTo>
                    <a:pt x="105" y="326"/>
                  </a:lnTo>
                  <a:lnTo>
                    <a:pt x="104" y="326"/>
                  </a:lnTo>
                  <a:lnTo>
                    <a:pt x="103" y="326"/>
                  </a:lnTo>
                  <a:lnTo>
                    <a:pt x="98" y="326"/>
                  </a:lnTo>
                  <a:lnTo>
                    <a:pt x="97" y="326"/>
                  </a:lnTo>
                  <a:lnTo>
                    <a:pt x="96" y="326"/>
                  </a:lnTo>
                  <a:lnTo>
                    <a:pt x="95" y="326"/>
                  </a:lnTo>
                  <a:lnTo>
                    <a:pt x="93" y="326"/>
                  </a:lnTo>
                  <a:lnTo>
                    <a:pt x="92" y="326"/>
                  </a:lnTo>
                  <a:lnTo>
                    <a:pt x="90" y="326"/>
                  </a:lnTo>
                  <a:lnTo>
                    <a:pt x="89" y="326"/>
                  </a:lnTo>
                  <a:lnTo>
                    <a:pt x="88" y="326"/>
                  </a:lnTo>
                  <a:lnTo>
                    <a:pt x="87" y="326"/>
                  </a:lnTo>
                  <a:lnTo>
                    <a:pt x="86" y="326"/>
                  </a:lnTo>
                  <a:lnTo>
                    <a:pt x="85" y="326"/>
                  </a:lnTo>
                  <a:lnTo>
                    <a:pt x="82" y="326"/>
                  </a:lnTo>
                  <a:lnTo>
                    <a:pt x="81" y="326"/>
                  </a:lnTo>
                  <a:lnTo>
                    <a:pt x="80" y="326"/>
                  </a:lnTo>
                  <a:lnTo>
                    <a:pt x="79" y="326"/>
                  </a:lnTo>
                  <a:lnTo>
                    <a:pt x="77" y="326"/>
                  </a:lnTo>
                  <a:lnTo>
                    <a:pt x="73" y="326"/>
                  </a:lnTo>
                  <a:lnTo>
                    <a:pt x="71" y="326"/>
                  </a:lnTo>
                  <a:lnTo>
                    <a:pt x="66" y="326"/>
                  </a:lnTo>
                  <a:lnTo>
                    <a:pt x="62" y="326"/>
                  </a:lnTo>
                  <a:lnTo>
                    <a:pt x="61" y="326"/>
                  </a:lnTo>
                  <a:lnTo>
                    <a:pt x="60" y="326"/>
                  </a:lnTo>
                  <a:lnTo>
                    <a:pt x="56" y="326"/>
                  </a:lnTo>
                  <a:lnTo>
                    <a:pt x="55" y="326"/>
                  </a:lnTo>
                  <a:lnTo>
                    <a:pt x="54" y="326"/>
                  </a:lnTo>
                  <a:lnTo>
                    <a:pt x="50" y="328"/>
                  </a:lnTo>
                  <a:lnTo>
                    <a:pt x="48" y="328"/>
                  </a:lnTo>
                  <a:lnTo>
                    <a:pt x="46" y="328"/>
                  </a:lnTo>
                  <a:lnTo>
                    <a:pt x="45" y="328"/>
                  </a:lnTo>
                  <a:lnTo>
                    <a:pt x="44" y="328"/>
                  </a:lnTo>
                  <a:lnTo>
                    <a:pt x="42" y="328"/>
                  </a:lnTo>
                  <a:lnTo>
                    <a:pt x="41" y="328"/>
                  </a:lnTo>
                  <a:lnTo>
                    <a:pt x="40" y="328"/>
                  </a:lnTo>
                  <a:lnTo>
                    <a:pt x="38" y="328"/>
                  </a:lnTo>
                  <a:lnTo>
                    <a:pt x="37" y="328"/>
                  </a:lnTo>
                  <a:lnTo>
                    <a:pt x="36" y="328"/>
                  </a:lnTo>
                  <a:lnTo>
                    <a:pt x="33" y="328"/>
                  </a:lnTo>
                  <a:lnTo>
                    <a:pt x="30" y="328"/>
                  </a:lnTo>
                  <a:lnTo>
                    <a:pt x="28" y="328"/>
                  </a:lnTo>
                  <a:lnTo>
                    <a:pt x="23" y="328"/>
                  </a:lnTo>
                  <a:lnTo>
                    <a:pt x="22" y="328"/>
                  </a:lnTo>
                  <a:lnTo>
                    <a:pt x="22" y="326"/>
                  </a:lnTo>
                  <a:lnTo>
                    <a:pt x="22" y="325"/>
                  </a:lnTo>
                  <a:lnTo>
                    <a:pt x="22" y="324"/>
                  </a:lnTo>
                  <a:lnTo>
                    <a:pt x="22" y="323"/>
                  </a:lnTo>
                  <a:lnTo>
                    <a:pt x="22" y="322"/>
                  </a:lnTo>
                  <a:lnTo>
                    <a:pt x="22" y="321"/>
                  </a:lnTo>
                  <a:lnTo>
                    <a:pt x="22" y="320"/>
                  </a:lnTo>
                  <a:lnTo>
                    <a:pt x="22" y="318"/>
                  </a:lnTo>
                  <a:lnTo>
                    <a:pt x="22" y="317"/>
                  </a:lnTo>
                  <a:lnTo>
                    <a:pt x="22" y="316"/>
                  </a:lnTo>
                  <a:lnTo>
                    <a:pt x="22" y="315"/>
                  </a:lnTo>
                  <a:lnTo>
                    <a:pt x="22" y="314"/>
                  </a:lnTo>
                  <a:lnTo>
                    <a:pt x="22" y="313"/>
                  </a:lnTo>
                  <a:lnTo>
                    <a:pt x="22" y="312"/>
                  </a:lnTo>
                  <a:lnTo>
                    <a:pt x="22" y="310"/>
                  </a:lnTo>
                  <a:lnTo>
                    <a:pt x="22" y="309"/>
                  </a:lnTo>
                  <a:lnTo>
                    <a:pt x="22" y="308"/>
                  </a:lnTo>
                  <a:lnTo>
                    <a:pt x="22" y="307"/>
                  </a:lnTo>
                  <a:lnTo>
                    <a:pt x="22" y="305"/>
                  </a:lnTo>
                  <a:lnTo>
                    <a:pt x="22" y="304"/>
                  </a:lnTo>
                  <a:lnTo>
                    <a:pt x="22" y="302"/>
                  </a:lnTo>
                  <a:lnTo>
                    <a:pt x="22" y="301"/>
                  </a:lnTo>
                  <a:lnTo>
                    <a:pt x="22" y="293"/>
                  </a:lnTo>
                  <a:lnTo>
                    <a:pt x="21" y="291"/>
                  </a:lnTo>
                  <a:lnTo>
                    <a:pt x="21" y="290"/>
                  </a:lnTo>
                  <a:lnTo>
                    <a:pt x="21" y="286"/>
                  </a:lnTo>
                  <a:lnTo>
                    <a:pt x="21" y="281"/>
                  </a:lnTo>
                  <a:lnTo>
                    <a:pt x="21" y="278"/>
                  </a:lnTo>
                  <a:lnTo>
                    <a:pt x="21" y="277"/>
                  </a:lnTo>
                  <a:lnTo>
                    <a:pt x="21" y="276"/>
                  </a:lnTo>
                  <a:lnTo>
                    <a:pt x="21" y="275"/>
                  </a:lnTo>
                  <a:lnTo>
                    <a:pt x="21" y="274"/>
                  </a:lnTo>
                  <a:lnTo>
                    <a:pt x="21" y="272"/>
                  </a:lnTo>
                  <a:lnTo>
                    <a:pt x="21" y="270"/>
                  </a:lnTo>
                  <a:lnTo>
                    <a:pt x="21" y="269"/>
                  </a:lnTo>
                  <a:lnTo>
                    <a:pt x="21" y="267"/>
                  </a:lnTo>
                  <a:lnTo>
                    <a:pt x="21" y="261"/>
                  </a:lnTo>
                  <a:lnTo>
                    <a:pt x="21" y="260"/>
                  </a:lnTo>
                  <a:lnTo>
                    <a:pt x="21" y="259"/>
                  </a:lnTo>
                  <a:lnTo>
                    <a:pt x="21" y="258"/>
                  </a:lnTo>
                  <a:lnTo>
                    <a:pt x="21" y="257"/>
                  </a:lnTo>
                  <a:lnTo>
                    <a:pt x="21" y="256"/>
                  </a:lnTo>
                  <a:lnTo>
                    <a:pt x="21" y="252"/>
                  </a:lnTo>
                  <a:lnTo>
                    <a:pt x="21" y="249"/>
                  </a:lnTo>
                  <a:lnTo>
                    <a:pt x="21" y="246"/>
                  </a:lnTo>
                  <a:lnTo>
                    <a:pt x="21" y="242"/>
                  </a:lnTo>
                  <a:lnTo>
                    <a:pt x="21" y="241"/>
                  </a:lnTo>
                  <a:lnTo>
                    <a:pt x="21" y="240"/>
                  </a:lnTo>
                  <a:lnTo>
                    <a:pt x="21" y="237"/>
                  </a:lnTo>
                  <a:lnTo>
                    <a:pt x="21" y="236"/>
                  </a:lnTo>
                  <a:lnTo>
                    <a:pt x="20" y="234"/>
                  </a:lnTo>
                  <a:lnTo>
                    <a:pt x="20" y="233"/>
                  </a:lnTo>
                  <a:lnTo>
                    <a:pt x="20" y="232"/>
                  </a:lnTo>
                  <a:lnTo>
                    <a:pt x="21" y="228"/>
                  </a:lnTo>
                  <a:lnTo>
                    <a:pt x="21" y="227"/>
                  </a:lnTo>
                  <a:lnTo>
                    <a:pt x="20" y="227"/>
                  </a:lnTo>
                  <a:lnTo>
                    <a:pt x="20" y="225"/>
                  </a:lnTo>
                  <a:lnTo>
                    <a:pt x="20" y="222"/>
                  </a:lnTo>
                  <a:lnTo>
                    <a:pt x="20" y="221"/>
                  </a:lnTo>
                  <a:lnTo>
                    <a:pt x="20" y="219"/>
                  </a:lnTo>
                  <a:lnTo>
                    <a:pt x="20" y="216"/>
                  </a:lnTo>
                  <a:lnTo>
                    <a:pt x="20" y="210"/>
                  </a:lnTo>
                  <a:lnTo>
                    <a:pt x="20" y="209"/>
                  </a:lnTo>
                  <a:lnTo>
                    <a:pt x="20" y="204"/>
                  </a:lnTo>
                  <a:lnTo>
                    <a:pt x="20" y="195"/>
                  </a:lnTo>
                  <a:lnTo>
                    <a:pt x="20" y="187"/>
                  </a:lnTo>
                  <a:lnTo>
                    <a:pt x="20" y="184"/>
                  </a:lnTo>
                  <a:lnTo>
                    <a:pt x="20" y="181"/>
                  </a:lnTo>
                  <a:lnTo>
                    <a:pt x="20" y="178"/>
                  </a:lnTo>
                  <a:lnTo>
                    <a:pt x="20" y="170"/>
                  </a:lnTo>
                  <a:lnTo>
                    <a:pt x="20" y="169"/>
                  </a:lnTo>
                  <a:lnTo>
                    <a:pt x="20" y="165"/>
                  </a:lnTo>
                  <a:lnTo>
                    <a:pt x="18" y="160"/>
                  </a:lnTo>
                  <a:lnTo>
                    <a:pt x="18" y="157"/>
                  </a:lnTo>
                  <a:lnTo>
                    <a:pt x="16" y="157"/>
                  </a:lnTo>
                  <a:lnTo>
                    <a:pt x="15" y="157"/>
                  </a:lnTo>
                  <a:lnTo>
                    <a:pt x="12" y="157"/>
                  </a:lnTo>
                  <a:lnTo>
                    <a:pt x="10" y="157"/>
                  </a:lnTo>
                  <a:lnTo>
                    <a:pt x="10" y="154"/>
                  </a:lnTo>
                  <a:lnTo>
                    <a:pt x="10" y="153"/>
                  </a:lnTo>
                  <a:lnTo>
                    <a:pt x="10" y="152"/>
                  </a:lnTo>
                  <a:lnTo>
                    <a:pt x="10" y="149"/>
                  </a:lnTo>
                  <a:lnTo>
                    <a:pt x="9" y="148"/>
                  </a:lnTo>
                  <a:lnTo>
                    <a:pt x="8" y="148"/>
                  </a:lnTo>
                  <a:lnTo>
                    <a:pt x="5" y="148"/>
                  </a:lnTo>
                  <a:lnTo>
                    <a:pt x="2" y="148"/>
                  </a:lnTo>
                  <a:lnTo>
                    <a:pt x="1" y="148"/>
                  </a:lnTo>
                  <a:lnTo>
                    <a:pt x="1" y="145"/>
                  </a:lnTo>
                  <a:lnTo>
                    <a:pt x="1" y="141"/>
                  </a:lnTo>
                  <a:lnTo>
                    <a:pt x="1" y="140"/>
                  </a:lnTo>
                  <a:lnTo>
                    <a:pt x="1" y="136"/>
                  </a:lnTo>
                  <a:lnTo>
                    <a:pt x="1" y="134"/>
                  </a:lnTo>
                  <a:lnTo>
                    <a:pt x="1" y="133"/>
                  </a:lnTo>
                  <a:lnTo>
                    <a:pt x="0" y="132"/>
                  </a:lnTo>
                  <a:lnTo>
                    <a:pt x="0" y="131"/>
                  </a:lnTo>
                  <a:lnTo>
                    <a:pt x="0" y="130"/>
                  </a:lnTo>
                  <a:lnTo>
                    <a:pt x="1" y="126"/>
                  </a:lnTo>
                  <a:lnTo>
                    <a:pt x="1" y="124"/>
                  </a:lnTo>
                  <a:lnTo>
                    <a:pt x="0" y="122"/>
                  </a:lnTo>
                  <a:lnTo>
                    <a:pt x="0" y="120"/>
                  </a:lnTo>
                  <a:lnTo>
                    <a:pt x="0" y="115"/>
                  </a:lnTo>
                  <a:lnTo>
                    <a:pt x="0" y="109"/>
                  </a:lnTo>
                  <a:lnTo>
                    <a:pt x="0" y="102"/>
                  </a:lnTo>
                  <a:lnTo>
                    <a:pt x="0" y="99"/>
                  </a:lnTo>
                  <a:lnTo>
                    <a:pt x="0" y="98"/>
                  </a:lnTo>
                  <a:lnTo>
                    <a:pt x="0" y="96"/>
                  </a:lnTo>
                  <a:lnTo>
                    <a:pt x="0" y="90"/>
                  </a:lnTo>
                  <a:lnTo>
                    <a:pt x="0" y="89"/>
                  </a:lnTo>
                  <a:lnTo>
                    <a:pt x="0" y="88"/>
                  </a:lnTo>
                  <a:lnTo>
                    <a:pt x="0" y="82"/>
                  </a:lnTo>
                  <a:lnTo>
                    <a:pt x="0" y="81"/>
                  </a:lnTo>
                  <a:lnTo>
                    <a:pt x="0" y="77"/>
                  </a:lnTo>
                  <a:lnTo>
                    <a:pt x="0" y="76"/>
                  </a:lnTo>
                  <a:lnTo>
                    <a:pt x="0" y="75"/>
                  </a:lnTo>
                  <a:lnTo>
                    <a:pt x="0" y="68"/>
                  </a:lnTo>
                  <a:lnTo>
                    <a:pt x="0" y="62"/>
                  </a:lnTo>
                  <a:lnTo>
                    <a:pt x="0" y="61"/>
                  </a:lnTo>
                  <a:lnTo>
                    <a:pt x="0" y="58"/>
                  </a:lnTo>
                  <a:lnTo>
                    <a:pt x="0" y="53"/>
                  </a:lnTo>
                  <a:lnTo>
                    <a:pt x="0" y="49"/>
                  </a:lnTo>
                  <a:lnTo>
                    <a:pt x="0" y="48"/>
                  </a:lnTo>
                  <a:lnTo>
                    <a:pt x="0" y="43"/>
                  </a:lnTo>
                  <a:lnTo>
                    <a:pt x="0" y="41"/>
                  </a:lnTo>
                  <a:lnTo>
                    <a:pt x="0" y="40"/>
                  </a:lnTo>
                  <a:lnTo>
                    <a:pt x="0" y="30"/>
                  </a:lnTo>
                  <a:lnTo>
                    <a:pt x="0" y="28"/>
                  </a:lnTo>
                  <a:lnTo>
                    <a:pt x="0" y="26"/>
                  </a:lnTo>
                  <a:lnTo>
                    <a:pt x="0" y="24"/>
                  </a:lnTo>
                  <a:lnTo>
                    <a:pt x="0" y="22"/>
                  </a:lnTo>
                  <a:lnTo>
                    <a:pt x="0" y="21"/>
                  </a:lnTo>
                  <a:lnTo>
                    <a:pt x="0" y="20"/>
                  </a:lnTo>
                  <a:lnTo>
                    <a:pt x="0" y="18"/>
                  </a:lnTo>
                  <a:lnTo>
                    <a:pt x="0" y="16"/>
                  </a:lnTo>
                  <a:lnTo>
                    <a:pt x="0" y="14"/>
                  </a:lnTo>
                  <a:lnTo>
                    <a:pt x="0" y="11"/>
                  </a:lnTo>
                  <a:lnTo>
                    <a:pt x="0" y="10"/>
                  </a:lnTo>
                  <a:lnTo>
                    <a:pt x="0" y="8"/>
                  </a:lnTo>
                  <a:lnTo>
                    <a:pt x="0" y="5"/>
                  </a:lnTo>
                  <a:lnTo>
                    <a:pt x="0" y="4"/>
                  </a:lnTo>
                  <a:lnTo>
                    <a:pt x="0" y="1"/>
                  </a:lnTo>
                  <a:lnTo>
                    <a:pt x="2" y="1"/>
                  </a:lnTo>
                  <a:lnTo>
                    <a:pt x="4" y="1"/>
                  </a:lnTo>
                  <a:lnTo>
                    <a:pt x="7" y="1"/>
                  </a:lnTo>
                  <a:lnTo>
                    <a:pt x="9" y="1"/>
                  </a:lnTo>
                  <a:lnTo>
                    <a:pt x="10" y="1"/>
                  </a:lnTo>
                  <a:lnTo>
                    <a:pt x="16" y="1"/>
                  </a:lnTo>
                  <a:lnTo>
                    <a:pt x="18" y="1"/>
                  </a:lnTo>
                  <a:lnTo>
                    <a:pt x="20" y="1"/>
                  </a:lnTo>
                  <a:lnTo>
                    <a:pt x="26" y="1"/>
                  </a:lnTo>
                  <a:lnTo>
                    <a:pt x="29" y="1"/>
                  </a:lnTo>
                  <a:lnTo>
                    <a:pt x="30" y="1"/>
                  </a:lnTo>
                  <a:lnTo>
                    <a:pt x="36" y="1"/>
                  </a:lnTo>
                  <a:lnTo>
                    <a:pt x="41" y="0"/>
                  </a:lnTo>
                  <a:lnTo>
                    <a:pt x="45" y="0"/>
                  </a:lnTo>
                  <a:lnTo>
                    <a:pt x="46" y="0"/>
                  </a:lnTo>
                  <a:lnTo>
                    <a:pt x="52" y="0"/>
                  </a:lnTo>
                  <a:lnTo>
                    <a:pt x="53" y="0"/>
                  </a:lnTo>
                  <a:lnTo>
                    <a:pt x="54" y="0"/>
                  </a:lnTo>
                  <a:lnTo>
                    <a:pt x="55"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4" name="Freeform 104"/>
            <p:cNvSpPr>
              <a:spLocks/>
            </p:cNvSpPr>
            <p:nvPr/>
          </p:nvSpPr>
          <p:spPr bwMode="auto">
            <a:xfrm>
              <a:off x="3428" y="778"/>
              <a:ext cx="234" cy="148"/>
            </a:xfrm>
            <a:custGeom>
              <a:avLst/>
              <a:gdLst>
                <a:gd name="T0" fmla="*/ 232 w 234"/>
                <a:gd name="T1" fmla="*/ 0 h 148"/>
                <a:gd name="T2" fmla="*/ 233 w 234"/>
                <a:gd name="T3" fmla="*/ 4 h 148"/>
                <a:gd name="T4" fmla="*/ 233 w 234"/>
                <a:gd name="T5" fmla="*/ 17 h 148"/>
                <a:gd name="T6" fmla="*/ 233 w 234"/>
                <a:gd name="T7" fmla="*/ 25 h 148"/>
                <a:gd name="T8" fmla="*/ 233 w 234"/>
                <a:gd name="T9" fmla="*/ 42 h 148"/>
                <a:gd name="T10" fmla="*/ 233 w 234"/>
                <a:gd name="T11" fmla="*/ 61 h 148"/>
                <a:gd name="T12" fmla="*/ 233 w 234"/>
                <a:gd name="T13" fmla="*/ 80 h 148"/>
                <a:gd name="T14" fmla="*/ 233 w 234"/>
                <a:gd name="T15" fmla="*/ 89 h 148"/>
                <a:gd name="T16" fmla="*/ 233 w 234"/>
                <a:gd name="T17" fmla="*/ 97 h 148"/>
                <a:gd name="T18" fmla="*/ 233 w 234"/>
                <a:gd name="T19" fmla="*/ 119 h 148"/>
                <a:gd name="T20" fmla="*/ 233 w 234"/>
                <a:gd name="T21" fmla="*/ 129 h 148"/>
                <a:gd name="T22" fmla="*/ 234 w 234"/>
                <a:gd name="T23" fmla="*/ 133 h 148"/>
                <a:gd name="T24" fmla="*/ 234 w 234"/>
                <a:gd name="T25" fmla="*/ 144 h 148"/>
                <a:gd name="T26" fmla="*/ 230 w 234"/>
                <a:gd name="T27" fmla="*/ 147 h 148"/>
                <a:gd name="T28" fmla="*/ 210 w 234"/>
                <a:gd name="T29" fmla="*/ 147 h 148"/>
                <a:gd name="T30" fmla="*/ 200 w 234"/>
                <a:gd name="T31" fmla="*/ 147 h 148"/>
                <a:gd name="T32" fmla="*/ 180 w 234"/>
                <a:gd name="T33" fmla="*/ 148 h 148"/>
                <a:gd name="T34" fmla="*/ 172 w 234"/>
                <a:gd name="T35" fmla="*/ 148 h 148"/>
                <a:gd name="T36" fmla="*/ 164 w 234"/>
                <a:gd name="T37" fmla="*/ 148 h 148"/>
                <a:gd name="T38" fmla="*/ 153 w 234"/>
                <a:gd name="T39" fmla="*/ 148 h 148"/>
                <a:gd name="T40" fmla="*/ 143 w 234"/>
                <a:gd name="T41" fmla="*/ 148 h 148"/>
                <a:gd name="T42" fmla="*/ 120 w 234"/>
                <a:gd name="T43" fmla="*/ 148 h 148"/>
                <a:gd name="T44" fmla="*/ 99 w 234"/>
                <a:gd name="T45" fmla="*/ 148 h 148"/>
                <a:gd name="T46" fmla="*/ 86 w 234"/>
                <a:gd name="T47" fmla="*/ 148 h 148"/>
                <a:gd name="T48" fmla="*/ 66 w 234"/>
                <a:gd name="T49" fmla="*/ 148 h 148"/>
                <a:gd name="T50" fmla="*/ 49 w 234"/>
                <a:gd name="T51" fmla="*/ 148 h 148"/>
                <a:gd name="T52" fmla="*/ 38 w 234"/>
                <a:gd name="T53" fmla="*/ 147 h 148"/>
                <a:gd name="T54" fmla="*/ 38 w 234"/>
                <a:gd name="T55" fmla="*/ 123 h 148"/>
                <a:gd name="T56" fmla="*/ 38 w 234"/>
                <a:gd name="T57" fmla="*/ 113 h 148"/>
                <a:gd name="T58" fmla="*/ 27 w 234"/>
                <a:gd name="T59" fmla="*/ 87 h 148"/>
                <a:gd name="T60" fmla="*/ 7 w 234"/>
                <a:gd name="T61" fmla="*/ 87 h 148"/>
                <a:gd name="T62" fmla="*/ 2 w 234"/>
                <a:gd name="T63" fmla="*/ 87 h 148"/>
                <a:gd name="T64" fmla="*/ 1 w 234"/>
                <a:gd name="T65" fmla="*/ 83 h 148"/>
                <a:gd name="T66" fmla="*/ 1 w 234"/>
                <a:gd name="T67" fmla="*/ 69 h 148"/>
                <a:gd name="T68" fmla="*/ 1 w 234"/>
                <a:gd name="T69" fmla="*/ 59 h 148"/>
                <a:gd name="T70" fmla="*/ 1 w 234"/>
                <a:gd name="T71" fmla="*/ 50 h 148"/>
                <a:gd name="T72" fmla="*/ 1 w 234"/>
                <a:gd name="T73" fmla="*/ 35 h 148"/>
                <a:gd name="T74" fmla="*/ 1 w 234"/>
                <a:gd name="T75" fmla="*/ 19 h 148"/>
                <a:gd name="T76" fmla="*/ 1 w 234"/>
                <a:gd name="T77" fmla="*/ 8 h 148"/>
                <a:gd name="T78" fmla="*/ 1 w 234"/>
                <a:gd name="T79" fmla="*/ 3 h 148"/>
                <a:gd name="T80" fmla="*/ 20 w 234"/>
                <a:gd name="T81" fmla="*/ 2 h 148"/>
                <a:gd name="T82" fmla="*/ 55 w 234"/>
                <a:gd name="T83" fmla="*/ 2 h 148"/>
                <a:gd name="T84" fmla="*/ 71 w 234"/>
                <a:gd name="T85" fmla="*/ 2 h 148"/>
                <a:gd name="T86" fmla="*/ 90 w 234"/>
                <a:gd name="T87" fmla="*/ 2 h 148"/>
                <a:gd name="T88" fmla="*/ 107 w 234"/>
                <a:gd name="T89" fmla="*/ 1 h 148"/>
                <a:gd name="T90" fmla="*/ 121 w 234"/>
                <a:gd name="T91" fmla="*/ 1 h 148"/>
                <a:gd name="T92" fmla="*/ 138 w 234"/>
                <a:gd name="T93" fmla="*/ 1 h 148"/>
                <a:gd name="T94" fmla="*/ 150 w 234"/>
                <a:gd name="T95" fmla="*/ 1 h 148"/>
                <a:gd name="T96" fmla="*/ 154 w 234"/>
                <a:gd name="T97" fmla="*/ 1 h 148"/>
                <a:gd name="T98" fmla="*/ 163 w 234"/>
                <a:gd name="T99" fmla="*/ 1 h 148"/>
                <a:gd name="T100" fmla="*/ 170 w 234"/>
                <a:gd name="T101" fmla="*/ 0 h 148"/>
                <a:gd name="T102" fmla="*/ 183 w 234"/>
                <a:gd name="T103" fmla="*/ 0 h 148"/>
                <a:gd name="T104" fmla="*/ 199 w 234"/>
                <a:gd name="T105" fmla="*/ 0 h 148"/>
                <a:gd name="T106" fmla="*/ 218 w 234"/>
                <a:gd name="T107" fmla="*/ 0 h 1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4" h="148">
                  <a:moveTo>
                    <a:pt x="224" y="0"/>
                  </a:moveTo>
                  <a:lnTo>
                    <a:pt x="227" y="0"/>
                  </a:lnTo>
                  <a:lnTo>
                    <a:pt x="229" y="0"/>
                  </a:lnTo>
                  <a:lnTo>
                    <a:pt x="230" y="0"/>
                  </a:lnTo>
                  <a:lnTo>
                    <a:pt x="232" y="0"/>
                  </a:lnTo>
                  <a:lnTo>
                    <a:pt x="233" y="0"/>
                  </a:lnTo>
                  <a:lnTo>
                    <a:pt x="233" y="3"/>
                  </a:lnTo>
                  <a:lnTo>
                    <a:pt x="233" y="4"/>
                  </a:lnTo>
                  <a:lnTo>
                    <a:pt x="233" y="7"/>
                  </a:lnTo>
                  <a:lnTo>
                    <a:pt x="233" y="9"/>
                  </a:lnTo>
                  <a:lnTo>
                    <a:pt x="233" y="10"/>
                  </a:lnTo>
                  <a:lnTo>
                    <a:pt x="233" y="13"/>
                  </a:lnTo>
                  <a:lnTo>
                    <a:pt x="233" y="15"/>
                  </a:lnTo>
                  <a:lnTo>
                    <a:pt x="233" y="17"/>
                  </a:lnTo>
                  <a:lnTo>
                    <a:pt x="233" y="19"/>
                  </a:lnTo>
                  <a:lnTo>
                    <a:pt x="233" y="20"/>
                  </a:lnTo>
                  <a:lnTo>
                    <a:pt x="233" y="21"/>
                  </a:lnTo>
                  <a:lnTo>
                    <a:pt x="233" y="23"/>
                  </a:lnTo>
                  <a:lnTo>
                    <a:pt x="233" y="25"/>
                  </a:lnTo>
                  <a:lnTo>
                    <a:pt x="233" y="27"/>
                  </a:lnTo>
                  <a:lnTo>
                    <a:pt x="233" y="29"/>
                  </a:lnTo>
                  <a:lnTo>
                    <a:pt x="233" y="39"/>
                  </a:lnTo>
                  <a:lnTo>
                    <a:pt x="233" y="40"/>
                  </a:lnTo>
                  <a:lnTo>
                    <a:pt x="233" y="42"/>
                  </a:lnTo>
                  <a:lnTo>
                    <a:pt x="233" y="47"/>
                  </a:lnTo>
                  <a:lnTo>
                    <a:pt x="233" y="48"/>
                  </a:lnTo>
                  <a:lnTo>
                    <a:pt x="233" y="52"/>
                  </a:lnTo>
                  <a:lnTo>
                    <a:pt x="233" y="57"/>
                  </a:lnTo>
                  <a:lnTo>
                    <a:pt x="233" y="60"/>
                  </a:lnTo>
                  <a:lnTo>
                    <a:pt x="233" y="61"/>
                  </a:lnTo>
                  <a:lnTo>
                    <a:pt x="233" y="67"/>
                  </a:lnTo>
                  <a:lnTo>
                    <a:pt x="233" y="74"/>
                  </a:lnTo>
                  <a:lnTo>
                    <a:pt x="233" y="75"/>
                  </a:lnTo>
                  <a:lnTo>
                    <a:pt x="233" y="76"/>
                  </a:lnTo>
                  <a:lnTo>
                    <a:pt x="233" y="80"/>
                  </a:lnTo>
                  <a:lnTo>
                    <a:pt x="233" y="81"/>
                  </a:lnTo>
                  <a:lnTo>
                    <a:pt x="233" y="87"/>
                  </a:lnTo>
                  <a:lnTo>
                    <a:pt x="233" y="88"/>
                  </a:lnTo>
                  <a:lnTo>
                    <a:pt x="233" y="89"/>
                  </a:lnTo>
                  <a:lnTo>
                    <a:pt x="233" y="95"/>
                  </a:lnTo>
                  <a:lnTo>
                    <a:pt x="233" y="97"/>
                  </a:lnTo>
                  <a:lnTo>
                    <a:pt x="233" y="98"/>
                  </a:lnTo>
                  <a:lnTo>
                    <a:pt x="233" y="101"/>
                  </a:lnTo>
                  <a:lnTo>
                    <a:pt x="233" y="108"/>
                  </a:lnTo>
                  <a:lnTo>
                    <a:pt x="233" y="114"/>
                  </a:lnTo>
                  <a:lnTo>
                    <a:pt x="233" y="119"/>
                  </a:lnTo>
                  <a:lnTo>
                    <a:pt x="233" y="121"/>
                  </a:lnTo>
                  <a:lnTo>
                    <a:pt x="234" y="123"/>
                  </a:lnTo>
                  <a:lnTo>
                    <a:pt x="234" y="125"/>
                  </a:lnTo>
                  <a:lnTo>
                    <a:pt x="233" y="129"/>
                  </a:lnTo>
                  <a:lnTo>
                    <a:pt x="233" y="130"/>
                  </a:lnTo>
                  <a:lnTo>
                    <a:pt x="233" y="131"/>
                  </a:lnTo>
                  <a:lnTo>
                    <a:pt x="234" y="132"/>
                  </a:lnTo>
                  <a:lnTo>
                    <a:pt x="234" y="133"/>
                  </a:lnTo>
                  <a:lnTo>
                    <a:pt x="234" y="135"/>
                  </a:lnTo>
                  <a:lnTo>
                    <a:pt x="234" y="139"/>
                  </a:lnTo>
                  <a:lnTo>
                    <a:pt x="234" y="140"/>
                  </a:lnTo>
                  <a:lnTo>
                    <a:pt x="234" y="144"/>
                  </a:lnTo>
                  <a:lnTo>
                    <a:pt x="234" y="147"/>
                  </a:lnTo>
                  <a:lnTo>
                    <a:pt x="232" y="147"/>
                  </a:lnTo>
                  <a:lnTo>
                    <a:pt x="231" y="147"/>
                  </a:lnTo>
                  <a:lnTo>
                    <a:pt x="230" y="147"/>
                  </a:lnTo>
                  <a:lnTo>
                    <a:pt x="227" y="147"/>
                  </a:lnTo>
                  <a:lnTo>
                    <a:pt x="224" y="147"/>
                  </a:lnTo>
                  <a:lnTo>
                    <a:pt x="221" y="147"/>
                  </a:lnTo>
                  <a:lnTo>
                    <a:pt x="215" y="147"/>
                  </a:lnTo>
                  <a:lnTo>
                    <a:pt x="210" y="147"/>
                  </a:lnTo>
                  <a:lnTo>
                    <a:pt x="208" y="147"/>
                  </a:lnTo>
                  <a:lnTo>
                    <a:pt x="204" y="147"/>
                  </a:lnTo>
                  <a:lnTo>
                    <a:pt x="203" y="147"/>
                  </a:lnTo>
                  <a:lnTo>
                    <a:pt x="202" y="147"/>
                  </a:lnTo>
                  <a:lnTo>
                    <a:pt x="200" y="147"/>
                  </a:lnTo>
                  <a:lnTo>
                    <a:pt x="193" y="147"/>
                  </a:lnTo>
                  <a:lnTo>
                    <a:pt x="188" y="147"/>
                  </a:lnTo>
                  <a:lnTo>
                    <a:pt x="187" y="148"/>
                  </a:lnTo>
                  <a:lnTo>
                    <a:pt x="180" y="148"/>
                  </a:lnTo>
                  <a:lnTo>
                    <a:pt x="178" y="148"/>
                  </a:lnTo>
                  <a:lnTo>
                    <a:pt x="176" y="148"/>
                  </a:lnTo>
                  <a:lnTo>
                    <a:pt x="175" y="148"/>
                  </a:lnTo>
                  <a:lnTo>
                    <a:pt x="174" y="148"/>
                  </a:lnTo>
                  <a:lnTo>
                    <a:pt x="172" y="148"/>
                  </a:lnTo>
                  <a:lnTo>
                    <a:pt x="170" y="148"/>
                  </a:lnTo>
                  <a:lnTo>
                    <a:pt x="168" y="148"/>
                  </a:lnTo>
                  <a:lnTo>
                    <a:pt x="167" y="148"/>
                  </a:lnTo>
                  <a:lnTo>
                    <a:pt x="166" y="148"/>
                  </a:lnTo>
                  <a:lnTo>
                    <a:pt x="164" y="148"/>
                  </a:lnTo>
                  <a:lnTo>
                    <a:pt x="160" y="148"/>
                  </a:lnTo>
                  <a:lnTo>
                    <a:pt x="159" y="148"/>
                  </a:lnTo>
                  <a:lnTo>
                    <a:pt x="158" y="148"/>
                  </a:lnTo>
                  <a:lnTo>
                    <a:pt x="153" y="148"/>
                  </a:lnTo>
                  <a:lnTo>
                    <a:pt x="152" y="148"/>
                  </a:lnTo>
                  <a:lnTo>
                    <a:pt x="144" y="148"/>
                  </a:lnTo>
                  <a:lnTo>
                    <a:pt x="143" y="148"/>
                  </a:lnTo>
                  <a:lnTo>
                    <a:pt x="138" y="148"/>
                  </a:lnTo>
                  <a:lnTo>
                    <a:pt x="136" y="148"/>
                  </a:lnTo>
                  <a:lnTo>
                    <a:pt x="135" y="148"/>
                  </a:lnTo>
                  <a:lnTo>
                    <a:pt x="130" y="148"/>
                  </a:lnTo>
                  <a:lnTo>
                    <a:pt x="122" y="148"/>
                  </a:lnTo>
                  <a:lnTo>
                    <a:pt x="120" y="148"/>
                  </a:lnTo>
                  <a:lnTo>
                    <a:pt x="118" y="148"/>
                  </a:lnTo>
                  <a:lnTo>
                    <a:pt x="113" y="148"/>
                  </a:lnTo>
                  <a:lnTo>
                    <a:pt x="112" y="148"/>
                  </a:lnTo>
                  <a:lnTo>
                    <a:pt x="106" y="148"/>
                  </a:lnTo>
                  <a:lnTo>
                    <a:pt x="103" y="148"/>
                  </a:lnTo>
                  <a:lnTo>
                    <a:pt x="99" y="148"/>
                  </a:lnTo>
                  <a:lnTo>
                    <a:pt x="95" y="148"/>
                  </a:lnTo>
                  <a:lnTo>
                    <a:pt x="92" y="148"/>
                  </a:lnTo>
                  <a:lnTo>
                    <a:pt x="88" y="148"/>
                  </a:lnTo>
                  <a:lnTo>
                    <a:pt x="87" y="148"/>
                  </a:lnTo>
                  <a:lnTo>
                    <a:pt x="86" y="148"/>
                  </a:lnTo>
                  <a:lnTo>
                    <a:pt x="82" y="148"/>
                  </a:lnTo>
                  <a:lnTo>
                    <a:pt x="80" y="148"/>
                  </a:lnTo>
                  <a:lnTo>
                    <a:pt x="74" y="148"/>
                  </a:lnTo>
                  <a:lnTo>
                    <a:pt x="72" y="148"/>
                  </a:lnTo>
                  <a:lnTo>
                    <a:pt x="71" y="148"/>
                  </a:lnTo>
                  <a:lnTo>
                    <a:pt x="66" y="148"/>
                  </a:lnTo>
                  <a:lnTo>
                    <a:pt x="64" y="148"/>
                  </a:lnTo>
                  <a:lnTo>
                    <a:pt x="63" y="148"/>
                  </a:lnTo>
                  <a:lnTo>
                    <a:pt x="58" y="148"/>
                  </a:lnTo>
                  <a:lnTo>
                    <a:pt x="55" y="148"/>
                  </a:lnTo>
                  <a:lnTo>
                    <a:pt x="50" y="148"/>
                  </a:lnTo>
                  <a:lnTo>
                    <a:pt x="49" y="148"/>
                  </a:lnTo>
                  <a:lnTo>
                    <a:pt x="47" y="148"/>
                  </a:lnTo>
                  <a:lnTo>
                    <a:pt x="44" y="148"/>
                  </a:lnTo>
                  <a:lnTo>
                    <a:pt x="41" y="148"/>
                  </a:lnTo>
                  <a:lnTo>
                    <a:pt x="39" y="148"/>
                  </a:lnTo>
                  <a:lnTo>
                    <a:pt x="38" y="148"/>
                  </a:lnTo>
                  <a:lnTo>
                    <a:pt x="38" y="147"/>
                  </a:lnTo>
                  <a:lnTo>
                    <a:pt x="38" y="141"/>
                  </a:lnTo>
                  <a:lnTo>
                    <a:pt x="38" y="140"/>
                  </a:lnTo>
                  <a:lnTo>
                    <a:pt x="38" y="128"/>
                  </a:lnTo>
                  <a:lnTo>
                    <a:pt x="38" y="123"/>
                  </a:lnTo>
                  <a:lnTo>
                    <a:pt x="38" y="121"/>
                  </a:lnTo>
                  <a:lnTo>
                    <a:pt x="38" y="119"/>
                  </a:lnTo>
                  <a:lnTo>
                    <a:pt x="38" y="115"/>
                  </a:lnTo>
                  <a:lnTo>
                    <a:pt x="38" y="114"/>
                  </a:lnTo>
                  <a:lnTo>
                    <a:pt x="38" y="113"/>
                  </a:lnTo>
                  <a:lnTo>
                    <a:pt x="36" y="100"/>
                  </a:lnTo>
                  <a:lnTo>
                    <a:pt x="36" y="96"/>
                  </a:lnTo>
                  <a:lnTo>
                    <a:pt x="36" y="93"/>
                  </a:lnTo>
                  <a:lnTo>
                    <a:pt x="36" y="87"/>
                  </a:lnTo>
                  <a:lnTo>
                    <a:pt x="27" y="87"/>
                  </a:lnTo>
                  <a:lnTo>
                    <a:pt x="16" y="87"/>
                  </a:lnTo>
                  <a:lnTo>
                    <a:pt x="11" y="87"/>
                  </a:lnTo>
                  <a:lnTo>
                    <a:pt x="8" y="87"/>
                  </a:lnTo>
                  <a:lnTo>
                    <a:pt x="7" y="87"/>
                  </a:lnTo>
                  <a:lnTo>
                    <a:pt x="6" y="87"/>
                  </a:lnTo>
                  <a:lnTo>
                    <a:pt x="3" y="87"/>
                  </a:lnTo>
                  <a:lnTo>
                    <a:pt x="2" y="87"/>
                  </a:lnTo>
                  <a:lnTo>
                    <a:pt x="1" y="87"/>
                  </a:lnTo>
                  <a:lnTo>
                    <a:pt x="1" y="85"/>
                  </a:lnTo>
                  <a:lnTo>
                    <a:pt x="1" y="84"/>
                  </a:lnTo>
                  <a:lnTo>
                    <a:pt x="1" y="83"/>
                  </a:lnTo>
                  <a:lnTo>
                    <a:pt x="1" y="77"/>
                  </a:lnTo>
                  <a:lnTo>
                    <a:pt x="1" y="76"/>
                  </a:lnTo>
                  <a:lnTo>
                    <a:pt x="1" y="74"/>
                  </a:lnTo>
                  <a:lnTo>
                    <a:pt x="1" y="69"/>
                  </a:lnTo>
                  <a:lnTo>
                    <a:pt x="1" y="68"/>
                  </a:lnTo>
                  <a:lnTo>
                    <a:pt x="1" y="65"/>
                  </a:lnTo>
                  <a:lnTo>
                    <a:pt x="1" y="64"/>
                  </a:lnTo>
                  <a:lnTo>
                    <a:pt x="1" y="60"/>
                  </a:lnTo>
                  <a:lnTo>
                    <a:pt x="1" y="59"/>
                  </a:lnTo>
                  <a:lnTo>
                    <a:pt x="1" y="58"/>
                  </a:lnTo>
                  <a:lnTo>
                    <a:pt x="1" y="56"/>
                  </a:lnTo>
                  <a:lnTo>
                    <a:pt x="1" y="55"/>
                  </a:lnTo>
                  <a:lnTo>
                    <a:pt x="1" y="53"/>
                  </a:lnTo>
                  <a:lnTo>
                    <a:pt x="1" y="50"/>
                  </a:lnTo>
                  <a:lnTo>
                    <a:pt x="1" y="48"/>
                  </a:lnTo>
                  <a:lnTo>
                    <a:pt x="1" y="44"/>
                  </a:lnTo>
                  <a:lnTo>
                    <a:pt x="1" y="40"/>
                  </a:lnTo>
                  <a:lnTo>
                    <a:pt x="1" y="37"/>
                  </a:lnTo>
                  <a:lnTo>
                    <a:pt x="1" y="35"/>
                  </a:lnTo>
                  <a:lnTo>
                    <a:pt x="1" y="33"/>
                  </a:lnTo>
                  <a:lnTo>
                    <a:pt x="1" y="31"/>
                  </a:lnTo>
                  <a:lnTo>
                    <a:pt x="1" y="28"/>
                  </a:lnTo>
                  <a:lnTo>
                    <a:pt x="1" y="24"/>
                  </a:lnTo>
                  <a:lnTo>
                    <a:pt x="1" y="19"/>
                  </a:lnTo>
                  <a:lnTo>
                    <a:pt x="1" y="18"/>
                  </a:lnTo>
                  <a:lnTo>
                    <a:pt x="1" y="17"/>
                  </a:lnTo>
                  <a:lnTo>
                    <a:pt x="1" y="15"/>
                  </a:lnTo>
                  <a:lnTo>
                    <a:pt x="1" y="12"/>
                  </a:lnTo>
                  <a:lnTo>
                    <a:pt x="1" y="10"/>
                  </a:lnTo>
                  <a:lnTo>
                    <a:pt x="1" y="8"/>
                  </a:lnTo>
                  <a:lnTo>
                    <a:pt x="1" y="5"/>
                  </a:lnTo>
                  <a:lnTo>
                    <a:pt x="0" y="4"/>
                  </a:lnTo>
                  <a:lnTo>
                    <a:pt x="0" y="3"/>
                  </a:lnTo>
                  <a:lnTo>
                    <a:pt x="1" y="3"/>
                  </a:lnTo>
                  <a:lnTo>
                    <a:pt x="6" y="2"/>
                  </a:lnTo>
                  <a:lnTo>
                    <a:pt x="12" y="2"/>
                  </a:lnTo>
                  <a:lnTo>
                    <a:pt x="15" y="2"/>
                  </a:lnTo>
                  <a:lnTo>
                    <a:pt x="16" y="2"/>
                  </a:lnTo>
                  <a:lnTo>
                    <a:pt x="19" y="2"/>
                  </a:lnTo>
                  <a:lnTo>
                    <a:pt x="20" y="2"/>
                  </a:lnTo>
                  <a:lnTo>
                    <a:pt x="32" y="2"/>
                  </a:lnTo>
                  <a:lnTo>
                    <a:pt x="35" y="2"/>
                  </a:lnTo>
                  <a:lnTo>
                    <a:pt x="38" y="2"/>
                  </a:lnTo>
                  <a:lnTo>
                    <a:pt x="41" y="2"/>
                  </a:lnTo>
                  <a:lnTo>
                    <a:pt x="52" y="2"/>
                  </a:lnTo>
                  <a:lnTo>
                    <a:pt x="55" y="2"/>
                  </a:lnTo>
                  <a:lnTo>
                    <a:pt x="56" y="2"/>
                  </a:lnTo>
                  <a:lnTo>
                    <a:pt x="57" y="2"/>
                  </a:lnTo>
                  <a:lnTo>
                    <a:pt x="64" y="2"/>
                  </a:lnTo>
                  <a:lnTo>
                    <a:pt x="65" y="2"/>
                  </a:lnTo>
                  <a:lnTo>
                    <a:pt x="68" y="2"/>
                  </a:lnTo>
                  <a:lnTo>
                    <a:pt x="71" y="2"/>
                  </a:lnTo>
                  <a:lnTo>
                    <a:pt x="74" y="2"/>
                  </a:lnTo>
                  <a:lnTo>
                    <a:pt x="75" y="2"/>
                  </a:lnTo>
                  <a:lnTo>
                    <a:pt x="83" y="2"/>
                  </a:lnTo>
                  <a:lnTo>
                    <a:pt x="86" y="2"/>
                  </a:lnTo>
                  <a:lnTo>
                    <a:pt x="88" y="2"/>
                  </a:lnTo>
                  <a:lnTo>
                    <a:pt x="90" y="2"/>
                  </a:lnTo>
                  <a:lnTo>
                    <a:pt x="92" y="2"/>
                  </a:lnTo>
                  <a:lnTo>
                    <a:pt x="96" y="2"/>
                  </a:lnTo>
                  <a:lnTo>
                    <a:pt x="99" y="1"/>
                  </a:lnTo>
                  <a:lnTo>
                    <a:pt x="100" y="1"/>
                  </a:lnTo>
                  <a:lnTo>
                    <a:pt x="103" y="1"/>
                  </a:lnTo>
                  <a:lnTo>
                    <a:pt x="107" y="1"/>
                  </a:lnTo>
                  <a:lnTo>
                    <a:pt x="111" y="1"/>
                  </a:lnTo>
                  <a:lnTo>
                    <a:pt x="112" y="1"/>
                  </a:lnTo>
                  <a:lnTo>
                    <a:pt x="114" y="1"/>
                  </a:lnTo>
                  <a:lnTo>
                    <a:pt x="116" y="1"/>
                  </a:lnTo>
                  <a:lnTo>
                    <a:pt x="121" y="1"/>
                  </a:lnTo>
                  <a:lnTo>
                    <a:pt x="124" y="1"/>
                  </a:lnTo>
                  <a:lnTo>
                    <a:pt x="130" y="1"/>
                  </a:lnTo>
                  <a:lnTo>
                    <a:pt x="131" y="1"/>
                  </a:lnTo>
                  <a:lnTo>
                    <a:pt x="135" y="1"/>
                  </a:lnTo>
                  <a:lnTo>
                    <a:pt x="138" y="1"/>
                  </a:lnTo>
                  <a:lnTo>
                    <a:pt x="140" y="1"/>
                  </a:lnTo>
                  <a:lnTo>
                    <a:pt x="144" y="1"/>
                  </a:lnTo>
                  <a:lnTo>
                    <a:pt x="147" y="1"/>
                  </a:lnTo>
                  <a:lnTo>
                    <a:pt x="150" y="1"/>
                  </a:lnTo>
                  <a:lnTo>
                    <a:pt x="151" y="1"/>
                  </a:lnTo>
                  <a:lnTo>
                    <a:pt x="153" y="1"/>
                  </a:lnTo>
                  <a:lnTo>
                    <a:pt x="154" y="1"/>
                  </a:lnTo>
                  <a:lnTo>
                    <a:pt x="156" y="1"/>
                  </a:lnTo>
                  <a:lnTo>
                    <a:pt x="160" y="1"/>
                  </a:lnTo>
                  <a:lnTo>
                    <a:pt x="161" y="1"/>
                  </a:lnTo>
                  <a:lnTo>
                    <a:pt x="162" y="1"/>
                  </a:lnTo>
                  <a:lnTo>
                    <a:pt x="163" y="1"/>
                  </a:lnTo>
                  <a:lnTo>
                    <a:pt x="164" y="1"/>
                  </a:lnTo>
                  <a:lnTo>
                    <a:pt x="167" y="1"/>
                  </a:lnTo>
                  <a:lnTo>
                    <a:pt x="168" y="1"/>
                  </a:lnTo>
                  <a:lnTo>
                    <a:pt x="169" y="0"/>
                  </a:lnTo>
                  <a:lnTo>
                    <a:pt x="170" y="0"/>
                  </a:lnTo>
                  <a:lnTo>
                    <a:pt x="175" y="0"/>
                  </a:lnTo>
                  <a:lnTo>
                    <a:pt x="176" y="0"/>
                  </a:lnTo>
                  <a:lnTo>
                    <a:pt x="178" y="0"/>
                  </a:lnTo>
                  <a:lnTo>
                    <a:pt x="179" y="0"/>
                  </a:lnTo>
                  <a:lnTo>
                    <a:pt x="183" y="0"/>
                  </a:lnTo>
                  <a:lnTo>
                    <a:pt x="191" y="0"/>
                  </a:lnTo>
                  <a:lnTo>
                    <a:pt x="193" y="0"/>
                  </a:lnTo>
                  <a:lnTo>
                    <a:pt x="198" y="0"/>
                  </a:lnTo>
                  <a:lnTo>
                    <a:pt x="199" y="0"/>
                  </a:lnTo>
                  <a:lnTo>
                    <a:pt x="200" y="0"/>
                  </a:lnTo>
                  <a:lnTo>
                    <a:pt x="206" y="0"/>
                  </a:lnTo>
                  <a:lnTo>
                    <a:pt x="211" y="0"/>
                  </a:lnTo>
                  <a:lnTo>
                    <a:pt x="215" y="0"/>
                  </a:lnTo>
                  <a:lnTo>
                    <a:pt x="218" y="0"/>
                  </a:lnTo>
                  <a:lnTo>
                    <a:pt x="223" y="0"/>
                  </a:lnTo>
                  <a:lnTo>
                    <a:pt x="224"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5" name="Freeform 105"/>
            <p:cNvSpPr>
              <a:spLocks/>
            </p:cNvSpPr>
            <p:nvPr/>
          </p:nvSpPr>
          <p:spPr bwMode="auto">
            <a:xfrm>
              <a:off x="3295" y="781"/>
              <a:ext cx="189" cy="246"/>
            </a:xfrm>
            <a:custGeom>
              <a:avLst/>
              <a:gdLst>
                <a:gd name="T0" fmla="*/ 134 w 189"/>
                <a:gd name="T1" fmla="*/ 6 h 246"/>
                <a:gd name="T2" fmla="*/ 134 w 189"/>
                <a:gd name="T3" fmla="*/ 17 h 246"/>
                <a:gd name="T4" fmla="*/ 134 w 189"/>
                <a:gd name="T5" fmla="*/ 33 h 246"/>
                <a:gd name="T6" fmla="*/ 134 w 189"/>
                <a:gd name="T7" fmla="*/ 48 h 246"/>
                <a:gd name="T8" fmla="*/ 134 w 189"/>
                <a:gd name="T9" fmla="*/ 57 h 246"/>
                <a:gd name="T10" fmla="*/ 134 w 189"/>
                <a:gd name="T11" fmla="*/ 67 h 246"/>
                <a:gd name="T12" fmla="*/ 134 w 189"/>
                <a:gd name="T13" fmla="*/ 81 h 246"/>
                <a:gd name="T14" fmla="*/ 135 w 189"/>
                <a:gd name="T15" fmla="*/ 85 h 246"/>
                <a:gd name="T16" fmla="*/ 140 w 189"/>
                <a:gd name="T17" fmla="*/ 85 h 246"/>
                <a:gd name="T18" fmla="*/ 160 w 189"/>
                <a:gd name="T19" fmla="*/ 85 h 246"/>
                <a:gd name="T20" fmla="*/ 171 w 189"/>
                <a:gd name="T21" fmla="*/ 111 h 246"/>
                <a:gd name="T22" fmla="*/ 171 w 189"/>
                <a:gd name="T23" fmla="*/ 121 h 246"/>
                <a:gd name="T24" fmla="*/ 171 w 189"/>
                <a:gd name="T25" fmla="*/ 145 h 246"/>
                <a:gd name="T26" fmla="*/ 182 w 189"/>
                <a:gd name="T27" fmla="*/ 146 h 246"/>
                <a:gd name="T28" fmla="*/ 188 w 189"/>
                <a:gd name="T29" fmla="*/ 158 h 246"/>
                <a:gd name="T30" fmla="*/ 188 w 189"/>
                <a:gd name="T31" fmla="*/ 170 h 246"/>
                <a:gd name="T32" fmla="*/ 188 w 189"/>
                <a:gd name="T33" fmla="*/ 178 h 246"/>
                <a:gd name="T34" fmla="*/ 188 w 189"/>
                <a:gd name="T35" fmla="*/ 187 h 246"/>
                <a:gd name="T36" fmla="*/ 189 w 189"/>
                <a:gd name="T37" fmla="*/ 195 h 246"/>
                <a:gd name="T38" fmla="*/ 189 w 189"/>
                <a:gd name="T39" fmla="*/ 210 h 246"/>
                <a:gd name="T40" fmla="*/ 189 w 189"/>
                <a:gd name="T41" fmla="*/ 230 h 246"/>
                <a:gd name="T42" fmla="*/ 189 w 189"/>
                <a:gd name="T43" fmla="*/ 246 h 246"/>
                <a:gd name="T44" fmla="*/ 172 w 189"/>
                <a:gd name="T45" fmla="*/ 246 h 246"/>
                <a:gd name="T46" fmla="*/ 160 w 189"/>
                <a:gd name="T47" fmla="*/ 246 h 246"/>
                <a:gd name="T48" fmla="*/ 135 w 189"/>
                <a:gd name="T49" fmla="*/ 246 h 246"/>
                <a:gd name="T50" fmla="*/ 118 w 189"/>
                <a:gd name="T51" fmla="*/ 246 h 246"/>
                <a:gd name="T52" fmla="*/ 100 w 189"/>
                <a:gd name="T53" fmla="*/ 246 h 246"/>
                <a:gd name="T54" fmla="*/ 85 w 189"/>
                <a:gd name="T55" fmla="*/ 246 h 246"/>
                <a:gd name="T56" fmla="*/ 68 w 189"/>
                <a:gd name="T57" fmla="*/ 246 h 246"/>
                <a:gd name="T58" fmla="*/ 52 w 189"/>
                <a:gd name="T59" fmla="*/ 246 h 246"/>
                <a:gd name="T60" fmla="*/ 43 w 189"/>
                <a:gd name="T61" fmla="*/ 246 h 246"/>
                <a:gd name="T62" fmla="*/ 25 w 189"/>
                <a:gd name="T63" fmla="*/ 246 h 246"/>
                <a:gd name="T64" fmla="*/ 12 w 189"/>
                <a:gd name="T65" fmla="*/ 246 h 246"/>
                <a:gd name="T66" fmla="*/ 0 w 189"/>
                <a:gd name="T67" fmla="*/ 237 h 246"/>
                <a:gd name="T68" fmla="*/ 0 w 189"/>
                <a:gd name="T69" fmla="*/ 210 h 246"/>
                <a:gd name="T70" fmla="*/ 0 w 189"/>
                <a:gd name="T71" fmla="*/ 184 h 246"/>
                <a:gd name="T72" fmla="*/ 0 w 189"/>
                <a:gd name="T73" fmla="*/ 169 h 246"/>
                <a:gd name="T74" fmla="*/ 0 w 189"/>
                <a:gd name="T75" fmla="*/ 158 h 246"/>
                <a:gd name="T76" fmla="*/ 0 w 189"/>
                <a:gd name="T77" fmla="*/ 145 h 246"/>
                <a:gd name="T78" fmla="*/ 0 w 189"/>
                <a:gd name="T79" fmla="*/ 134 h 246"/>
                <a:gd name="T80" fmla="*/ 0 w 189"/>
                <a:gd name="T81" fmla="*/ 113 h 246"/>
                <a:gd name="T82" fmla="*/ 12 w 189"/>
                <a:gd name="T83" fmla="*/ 112 h 246"/>
                <a:gd name="T84" fmla="*/ 27 w 189"/>
                <a:gd name="T85" fmla="*/ 112 h 246"/>
                <a:gd name="T86" fmla="*/ 27 w 189"/>
                <a:gd name="T87" fmla="*/ 101 h 246"/>
                <a:gd name="T88" fmla="*/ 33 w 189"/>
                <a:gd name="T89" fmla="*/ 86 h 246"/>
                <a:gd name="T90" fmla="*/ 36 w 189"/>
                <a:gd name="T91" fmla="*/ 64 h 246"/>
                <a:gd name="T92" fmla="*/ 36 w 189"/>
                <a:gd name="T93" fmla="*/ 58 h 246"/>
                <a:gd name="T94" fmla="*/ 36 w 189"/>
                <a:gd name="T95" fmla="*/ 35 h 246"/>
                <a:gd name="T96" fmla="*/ 36 w 189"/>
                <a:gd name="T97" fmla="*/ 17 h 246"/>
                <a:gd name="T98" fmla="*/ 36 w 189"/>
                <a:gd name="T99" fmla="*/ 16 h 246"/>
                <a:gd name="T100" fmla="*/ 36 w 189"/>
                <a:gd name="T101" fmla="*/ 1 h 246"/>
                <a:gd name="T102" fmla="*/ 47 w 189"/>
                <a:gd name="T103" fmla="*/ 1 h 246"/>
                <a:gd name="T104" fmla="*/ 79 w 189"/>
                <a:gd name="T105" fmla="*/ 1 h 246"/>
                <a:gd name="T106" fmla="*/ 97 w 189"/>
                <a:gd name="T107" fmla="*/ 0 h 246"/>
                <a:gd name="T108" fmla="*/ 117 w 189"/>
                <a:gd name="T109" fmla="*/ 1 h 246"/>
                <a:gd name="T110" fmla="*/ 129 w 189"/>
                <a:gd name="T111" fmla="*/ 1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9" h="246">
                  <a:moveTo>
                    <a:pt x="133" y="1"/>
                  </a:moveTo>
                  <a:lnTo>
                    <a:pt x="133" y="1"/>
                  </a:lnTo>
                  <a:lnTo>
                    <a:pt x="133" y="2"/>
                  </a:lnTo>
                  <a:lnTo>
                    <a:pt x="134" y="3"/>
                  </a:lnTo>
                  <a:lnTo>
                    <a:pt x="134" y="6"/>
                  </a:lnTo>
                  <a:lnTo>
                    <a:pt x="134" y="8"/>
                  </a:lnTo>
                  <a:lnTo>
                    <a:pt x="134" y="10"/>
                  </a:lnTo>
                  <a:lnTo>
                    <a:pt x="134" y="13"/>
                  </a:lnTo>
                  <a:lnTo>
                    <a:pt x="134" y="15"/>
                  </a:lnTo>
                  <a:lnTo>
                    <a:pt x="134" y="16"/>
                  </a:lnTo>
                  <a:lnTo>
                    <a:pt x="134" y="17"/>
                  </a:lnTo>
                  <a:lnTo>
                    <a:pt x="134" y="22"/>
                  </a:lnTo>
                  <a:lnTo>
                    <a:pt x="134" y="26"/>
                  </a:lnTo>
                  <a:lnTo>
                    <a:pt x="134" y="29"/>
                  </a:lnTo>
                  <a:lnTo>
                    <a:pt x="134" y="31"/>
                  </a:lnTo>
                  <a:lnTo>
                    <a:pt x="134" y="33"/>
                  </a:lnTo>
                  <a:lnTo>
                    <a:pt x="134" y="35"/>
                  </a:lnTo>
                  <a:lnTo>
                    <a:pt x="134" y="38"/>
                  </a:lnTo>
                  <a:lnTo>
                    <a:pt x="134" y="42"/>
                  </a:lnTo>
                  <a:lnTo>
                    <a:pt x="134" y="46"/>
                  </a:lnTo>
                  <a:lnTo>
                    <a:pt x="134" y="48"/>
                  </a:lnTo>
                  <a:lnTo>
                    <a:pt x="134" y="51"/>
                  </a:lnTo>
                  <a:lnTo>
                    <a:pt x="134" y="53"/>
                  </a:lnTo>
                  <a:lnTo>
                    <a:pt x="134" y="54"/>
                  </a:lnTo>
                  <a:lnTo>
                    <a:pt x="134" y="56"/>
                  </a:lnTo>
                  <a:lnTo>
                    <a:pt x="134" y="57"/>
                  </a:lnTo>
                  <a:lnTo>
                    <a:pt x="134" y="58"/>
                  </a:lnTo>
                  <a:lnTo>
                    <a:pt x="134" y="62"/>
                  </a:lnTo>
                  <a:lnTo>
                    <a:pt x="134" y="63"/>
                  </a:lnTo>
                  <a:lnTo>
                    <a:pt x="134" y="66"/>
                  </a:lnTo>
                  <a:lnTo>
                    <a:pt x="134" y="67"/>
                  </a:lnTo>
                  <a:lnTo>
                    <a:pt x="134" y="72"/>
                  </a:lnTo>
                  <a:lnTo>
                    <a:pt x="134" y="74"/>
                  </a:lnTo>
                  <a:lnTo>
                    <a:pt x="134" y="75"/>
                  </a:lnTo>
                  <a:lnTo>
                    <a:pt x="134" y="81"/>
                  </a:lnTo>
                  <a:lnTo>
                    <a:pt x="134" y="82"/>
                  </a:lnTo>
                  <a:lnTo>
                    <a:pt x="134" y="83"/>
                  </a:lnTo>
                  <a:lnTo>
                    <a:pt x="134" y="85"/>
                  </a:lnTo>
                  <a:lnTo>
                    <a:pt x="135" y="85"/>
                  </a:lnTo>
                  <a:lnTo>
                    <a:pt x="136" y="85"/>
                  </a:lnTo>
                  <a:lnTo>
                    <a:pt x="139" y="85"/>
                  </a:lnTo>
                  <a:lnTo>
                    <a:pt x="140" y="85"/>
                  </a:lnTo>
                  <a:lnTo>
                    <a:pt x="141" y="85"/>
                  </a:lnTo>
                  <a:lnTo>
                    <a:pt x="144" y="85"/>
                  </a:lnTo>
                  <a:lnTo>
                    <a:pt x="149" y="85"/>
                  </a:lnTo>
                  <a:lnTo>
                    <a:pt x="160" y="85"/>
                  </a:lnTo>
                  <a:lnTo>
                    <a:pt x="169" y="85"/>
                  </a:lnTo>
                  <a:lnTo>
                    <a:pt x="169" y="91"/>
                  </a:lnTo>
                  <a:lnTo>
                    <a:pt x="169" y="94"/>
                  </a:lnTo>
                  <a:lnTo>
                    <a:pt x="169" y="98"/>
                  </a:lnTo>
                  <a:lnTo>
                    <a:pt x="171" y="111"/>
                  </a:lnTo>
                  <a:lnTo>
                    <a:pt x="171" y="112"/>
                  </a:lnTo>
                  <a:lnTo>
                    <a:pt x="171" y="113"/>
                  </a:lnTo>
                  <a:lnTo>
                    <a:pt x="171" y="117"/>
                  </a:lnTo>
                  <a:lnTo>
                    <a:pt x="171" y="119"/>
                  </a:lnTo>
                  <a:lnTo>
                    <a:pt x="171" y="121"/>
                  </a:lnTo>
                  <a:lnTo>
                    <a:pt x="171" y="126"/>
                  </a:lnTo>
                  <a:lnTo>
                    <a:pt x="171" y="138"/>
                  </a:lnTo>
                  <a:lnTo>
                    <a:pt x="171" y="139"/>
                  </a:lnTo>
                  <a:lnTo>
                    <a:pt x="171" y="145"/>
                  </a:lnTo>
                  <a:lnTo>
                    <a:pt x="171" y="146"/>
                  </a:lnTo>
                  <a:lnTo>
                    <a:pt x="172" y="146"/>
                  </a:lnTo>
                  <a:lnTo>
                    <a:pt x="174" y="146"/>
                  </a:lnTo>
                  <a:lnTo>
                    <a:pt x="177" y="146"/>
                  </a:lnTo>
                  <a:lnTo>
                    <a:pt x="180" y="146"/>
                  </a:lnTo>
                  <a:lnTo>
                    <a:pt x="182" y="146"/>
                  </a:lnTo>
                  <a:lnTo>
                    <a:pt x="183" y="146"/>
                  </a:lnTo>
                  <a:lnTo>
                    <a:pt x="188" y="146"/>
                  </a:lnTo>
                  <a:lnTo>
                    <a:pt x="188" y="149"/>
                  </a:lnTo>
                  <a:lnTo>
                    <a:pt x="188" y="151"/>
                  </a:lnTo>
                  <a:lnTo>
                    <a:pt x="188" y="157"/>
                  </a:lnTo>
                  <a:lnTo>
                    <a:pt x="188" y="158"/>
                  </a:lnTo>
                  <a:lnTo>
                    <a:pt x="188" y="160"/>
                  </a:lnTo>
                  <a:lnTo>
                    <a:pt x="188" y="163"/>
                  </a:lnTo>
                  <a:lnTo>
                    <a:pt x="188" y="166"/>
                  </a:lnTo>
                  <a:lnTo>
                    <a:pt x="188" y="167"/>
                  </a:lnTo>
                  <a:lnTo>
                    <a:pt x="188" y="170"/>
                  </a:lnTo>
                  <a:lnTo>
                    <a:pt x="188" y="173"/>
                  </a:lnTo>
                  <a:lnTo>
                    <a:pt x="188" y="174"/>
                  </a:lnTo>
                  <a:lnTo>
                    <a:pt x="188" y="178"/>
                  </a:lnTo>
                  <a:lnTo>
                    <a:pt x="188" y="181"/>
                  </a:lnTo>
                  <a:lnTo>
                    <a:pt x="188" y="182"/>
                  </a:lnTo>
                  <a:lnTo>
                    <a:pt x="188" y="183"/>
                  </a:lnTo>
                  <a:lnTo>
                    <a:pt x="188" y="184"/>
                  </a:lnTo>
                  <a:lnTo>
                    <a:pt x="188" y="187"/>
                  </a:lnTo>
                  <a:lnTo>
                    <a:pt x="188" y="190"/>
                  </a:lnTo>
                  <a:lnTo>
                    <a:pt x="188" y="192"/>
                  </a:lnTo>
                  <a:lnTo>
                    <a:pt x="188" y="193"/>
                  </a:lnTo>
                  <a:lnTo>
                    <a:pt x="189" y="193"/>
                  </a:lnTo>
                  <a:lnTo>
                    <a:pt x="189" y="195"/>
                  </a:lnTo>
                  <a:lnTo>
                    <a:pt x="188" y="197"/>
                  </a:lnTo>
                  <a:lnTo>
                    <a:pt x="189" y="201"/>
                  </a:lnTo>
                  <a:lnTo>
                    <a:pt x="189" y="208"/>
                  </a:lnTo>
                  <a:lnTo>
                    <a:pt x="189" y="210"/>
                  </a:lnTo>
                  <a:lnTo>
                    <a:pt x="189" y="213"/>
                  </a:lnTo>
                  <a:lnTo>
                    <a:pt x="189" y="223"/>
                  </a:lnTo>
                  <a:lnTo>
                    <a:pt x="189" y="225"/>
                  </a:lnTo>
                  <a:lnTo>
                    <a:pt x="189" y="227"/>
                  </a:lnTo>
                  <a:lnTo>
                    <a:pt x="189" y="229"/>
                  </a:lnTo>
                  <a:lnTo>
                    <a:pt x="189" y="230"/>
                  </a:lnTo>
                  <a:lnTo>
                    <a:pt x="189" y="233"/>
                  </a:lnTo>
                  <a:lnTo>
                    <a:pt x="189" y="239"/>
                  </a:lnTo>
                  <a:lnTo>
                    <a:pt x="189" y="241"/>
                  </a:lnTo>
                  <a:lnTo>
                    <a:pt x="189" y="243"/>
                  </a:lnTo>
                  <a:lnTo>
                    <a:pt x="189" y="246"/>
                  </a:lnTo>
                  <a:lnTo>
                    <a:pt x="185" y="246"/>
                  </a:lnTo>
                  <a:lnTo>
                    <a:pt x="183" y="246"/>
                  </a:lnTo>
                  <a:lnTo>
                    <a:pt x="182" y="246"/>
                  </a:lnTo>
                  <a:lnTo>
                    <a:pt x="181" y="246"/>
                  </a:lnTo>
                  <a:lnTo>
                    <a:pt x="173" y="246"/>
                  </a:lnTo>
                  <a:lnTo>
                    <a:pt x="172" y="246"/>
                  </a:lnTo>
                  <a:lnTo>
                    <a:pt x="171" y="246"/>
                  </a:lnTo>
                  <a:lnTo>
                    <a:pt x="169" y="246"/>
                  </a:lnTo>
                  <a:lnTo>
                    <a:pt x="165" y="246"/>
                  </a:lnTo>
                  <a:lnTo>
                    <a:pt x="164" y="246"/>
                  </a:lnTo>
                  <a:lnTo>
                    <a:pt x="161" y="246"/>
                  </a:lnTo>
                  <a:lnTo>
                    <a:pt x="160" y="246"/>
                  </a:lnTo>
                  <a:lnTo>
                    <a:pt x="148" y="246"/>
                  </a:lnTo>
                  <a:lnTo>
                    <a:pt x="143" y="246"/>
                  </a:lnTo>
                  <a:lnTo>
                    <a:pt x="141" y="246"/>
                  </a:lnTo>
                  <a:lnTo>
                    <a:pt x="140" y="246"/>
                  </a:lnTo>
                  <a:lnTo>
                    <a:pt x="136" y="246"/>
                  </a:lnTo>
                  <a:lnTo>
                    <a:pt x="135" y="246"/>
                  </a:lnTo>
                  <a:lnTo>
                    <a:pt x="132" y="246"/>
                  </a:lnTo>
                  <a:lnTo>
                    <a:pt x="131" y="246"/>
                  </a:lnTo>
                  <a:lnTo>
                    <a:pt x="129" y="246"/>
                  </a:lnTo>
                  <a:lnTo>
                    <a:pt x="126" y="246"/>
                  </a:lnTo>
                  <a:lnTo>
                    <a:pt x="118" y="246"/>
                  </a:lnTo>
                  <a:lnTo>
                    <a:pt x="113" y="246"/>
                  </a:lnTo>
                  <a:lnTo>
                    <a:pt x="110" y="246"/>
                  </a:lnTo>
                  <a:lnTo>
                    <a:pt x="109" y="246"/>
                  </a:lnTo>
                  <a:lnTo>
                    <a:pt x="107" y="246"/>
                  </a:lnTo>
                  <a:lnTo>
                    <a:pt x="104" y="246"/>
                  </a:lnTo>
                  <a:lnTo>
                    <a:pt x="100" y="246"/>
                  </a:lnTo>
                  <a:lnTo>
                    <a:pt x="97" y="246"/>
                  </a:lnTo>
                  <a:lnTo>
                    <a:pt x="94" y="246"/>
                  </a:lnTo>
                  <a:lnTo>
                    <a:pt x="92" y="246"/>
                  </a:lnTo>
                  <a:lnTo>
                    <a:pt x="91" y="246"/>
                  </a:lnTo>
                  <a:lnTo>
                    <a:pt x="85" y="246"/>
                  </a:lnTo>
                  <a:lnTo>
                    <a:pt x="81" y="246"/>
                  </a:lnTo>
                  <a:lnTo>
                    <a:pt x="72" y="246"/>
                  </a:lnTo>
                  <a:lnTo>
                    <a:pt x="70" y="246"/>
                  </a:lnTo>
                  <a:lnTo>
                    <a:pt x="68" y="246"/>
                  </a:lnTo>
                  <a:lnTo>
                    <a:pt x="67" y="246"/>
                  </a:lnTo>
                  <a:lnTo>
                    <a:pt x="64" y="246"/>
                  </a:lnTo>
                  <a:lnTo>
                    <a:pt x="62" y="246"/>
                  </a:lnTo>
                  <a:lnTo>
                    <a:pt x="57" y="246"/>
                  </a:lnTo>
                  <a:lnTo>
                    <a:pt x="55" y="246"/>
                  </a:lnTo>
                  <a:lnTo>
                    <a:pt x="52" y="246"/>
                  </a:lnTo>
                  <a:lnTo>
                    <a:pt x="51" y="246"/>
                  </a:lnTo>
                  <a:lnTo>
                    <a:pt x="46" y="246"/>
                  </a:lnTo>
                  <a:lnTo>
                    <a:pt x="45" y="246"/>
                  </a:lnTo>
                  <a:lnTo>
                    <a:pt x="44" y="246"/>
                  </a:lnTo>
                  <a:lnTo>
                    <a:pt x="43" y="246"/>
                  </a:lnTo>
                  <a:lnTo>
                    <a:pt x="41" y="246"/>
                  </a:lnTo>
                  <a:lnTo>
                    <a:pt x="39" y="246"/>
                  </a:lnTo>
                  <a:lnTo>
                    <a:pt x="38" y="245"/>
                  </a:lnTo>
                  <a:lnTo>
                    <a:pt x="32" y="246"/>
                  </a:lnTo>
                  <a:lnTo>
                    <a:pt x="28" y="246"/>
                  </a:lnTo>
                  <a:lnTo>
                    <a:pt x="25" y="246"/>
                  </a:lnTo>
                  <a:lnTo>
                    <a:pt x="21" y="246"/>
                  </a:lnTo>
                  <a:lnTo>
                    <a:pt x="20" y="246"/>
                  </a:lnTo>
                  <a:lnTo>
                    <a:pt x="19" y="246"/>
                  </a:lnTo>
                  <a:lnTo>
                    <a:pt x="15" y="246"/>
                  </a:lnTo>
                  <a:lnTo>
                    <a:pt x="14" y="246"/>
                  </a:lnTo>
                  <a:lnTo>
                    <a:pt x="12" y="246"/>
                  </a:lnTo>
                  <a:lnTo>
                    <a:pt x="5" y="246"/>
                  </a:lnTo>
                  <a:lnTo>
                    <a:pt x="1" y="246"/>
                  </a:lnTo>
                  <a:lnTo>
                    <a:pt x="1" y="245"/>
                  </a:lnTo>
                  <a:lnTo>
                    <a:pt x="1" y="241"/>
                  </a:lnTo>
                  <a:lnTo>
                    <a:pt x="0" y="237"/>
                  </a:lnTo>
                  <a:lnTo>
                    <a:pt x="0" y="232"/>
                  </a:lnTo>
                  <a:lnTo>
                    <a:pt x="0" y="230"/>
                  </a:lnTo>
                  <a:lnTo>
                    <a:pt x="0" y="227"/>
                  </a:lnTo>
                  <a:lnTo>
                    <a:pt x="0" y="216"/>
                  </a:lnTo>
                  <a:lnTo>
                    <a:pt x="0" y="210"/>
                  </a:lnTo>
                  <a:lnTo>
                    <a:pt x="0" y="207"/>
                  </a:lnTo>
                  <a:lnTo>
                    <a:pt x="0" y="203"/>
                  </a:lnTo>
                  <a:lnTo>
                    <a:pt x="0" y="199"/>
                  </a:lnTo>
                  <a:lnTo>
                    <a:pt x="0" y="186"/>
                  </a:lnTo>
                  <a:lnTo>
                    <a:pt x="0" y="184"/>
                  </a:lnTo>
                  <a:lnTo>
                    <a:pt x="0" y="182"/>
                  </a:lnTo>
                  <a:lnTo>
                    <a:pt x="0" y="173"/>
                  </a:lnTo>
                  <a:lnTo>
                    <a:pt x="0" y="171"/>
                  </a:lnTo>
                  <a:lnTo>
                    <a:pt x="0" y="170"/>
                  </a:lnTo>
                  <a:lnTo>
                    <a:pt x="0" y="169"/>
                  </a:lnTo>
                  <a:lnTo>
                    <a:pt x="0" y="168"/>
                  </a:lnTo>
                  <a:lnTo>
                    <a:pt x="0" y="166"/>
                  </a:lnTo>
                  <a:lnTo>
                    <a:pt x="0" y="165"/>
                  </a:lnTo>
                  <a:lnTo>
                    <a:pt x="0" y="161"/>
                  </a:lnTo>
                  <a:lnTo>
                    <a:pt x="0" y="159"/>
                  </a:lnTo>
                  <a:lnTo>
                    <a:pt x="0" y="158"/>
                  </a:lnTo>
                  <a:lnTo>
                    <a:pt x="0" y="155"/>
                  </a:lnTo>
                  <a:lnTo>
                    <a:pt x="0" y="153"/>
                  </a:lnTo>
                  <a:lnTo>
                    <a:pt x="0" y="152"/>
                  </a:lnTo>
                  <a:lnTo>
                    <a:pt x="0" y="151"/>
                  </a:lnTo>
                  <a:lnTo>
                    <a:pt x="0" y="147"/>
                  </a:lnTo>
                  <a:lnTo>
                    <a:pt x="0" y="145"/>
                  </a:lnTo>
                  <a:lnTo>
                    <a:pt x="0" y="144"/>
                  </a:lnTo>
                  <a:lnTo>
                    <a:pt x="0" y="142"/>
                  </a:lnTo>
                  <a:lnTo>
                    <a:pt x="0" y="139"/>
                  </a:lnTo>
                  <a:lnTo>
                    <a:pt x="0" y="138"/>
                  </a:lnTo>
                  <a:lnTo>
                    <a:pt x="0" y="134"/>
                  </a:lnTo>
                  <a:lnTo>
                    <a:pt x="0" y="127"/>
                  </a:lnTo>
                  <a:lnTo>
                    <a:pt x="0" y="115"/>
                  </a:lnTo>
                  <a:lnTo>
                    <a:pt x="0" y="114"/>
                  </a:lnTo>
                  <a:lnTo>
                    <a:pt x="0" y="113"/>
                  </a:lnTo>
                  <a:lnTo>
                    <a:pt x="0" y="112"/>
                  </a:lnTo>
                  <a:lnTo>
                    <a:pt x="3" y="112"/>
                  </a:lnTo>
                  <a:lnTo>
                    <a:pt x="6" y="112"/>
                  </a:lnTo>
                  <a:lnTo>
                    <a:pt x="8" y="112"/>
                  </a:lnTo>
                  <a:lnTo>
                    <a:pt x="12" y="112"/>
                  </a:lnTo>
                  <a:lnTo>
                    <a:pt x="13" y="112"/>
                  </a:lnTo>
                  <a:lnTo>
                    <a:pt x="16" y="112"/>
                  </a:lnTo>
                  <a:lnTo>
                    <a:pt x="17" y="112"/>
                  </a:lnTo>
                  <a:lnTo>
                    <a:pt x="22" y="112"/>
                  </a:lnTo>
                  <a:lnTo>
                    <a:pt x="27" y="112"/>
                  </a:lnTo>
                  <a:lnTo>
                    <a:pt x="27" y="109"/>
                  </a:lnTo>
                  <a:lnTo>
                    <a:pt x="27" y="106"/>
                  </a:lnTo>
                  <a:lnTo>
                    <a:pt x="27" y="105"/>
                  </a:lnTo>
                  <a:lnTo>
                    <a:pt x="27" y="104"/>
                  </a:lnTo>
                  <a:lnTo>
                    <a:pt x="27" y="103"/>
                  </a:lnTo>
                  <a:lnTo>
                    <a:pt x="27" y="101"/>
                  </a:lnTo>
                  <a:lnTo>
                    <a:pt x="27" y="94"/>
                  </a:lnTo>
                  <a:lnTo>
                    <a:pt x="27" y="90"/>
                  </a:lnTo>
                  <a:lnTo>
                    <a:pt x="27" y="86"/>
                  </a:lnTo>
                  <a:lnTo>
                    <a:pt x="31" y="86"/>
                  </a:lnTo>
                  <a:lnTo>
                    <a:pt x="33" y="86"/>
                  </a:lnTo>
                  <a:lnTo>
                    <a:pt x="36" y="86"/>
                  </a:lnTo>
                  <a:lnTo>
                    <a:pt x="36" y="79"/>
                  </a:lnTo>
                  <a:lnTo>
                    <a:pt x="36" y="75"/>
                  </a:lnTo>
                  <a:lnTo>
                    <a:pt x="36" y="72"/>
                  </a:lnTo>
                  <a:lnTo>
                    <a:pt x="36" y="66"/>
                  </a:lnTo>
                  <a:lnTo>
                    <a:pt x="36" y="64"/>
                  </a:lnTo>
                  <a:lnTo>
                    <a:pt x="36" y="61"/>
                  </a:lnTo>
                  <a:lnTo>
                    <a:pt x="36" y="59"/>
                  </a:lnTo>
                  <a:lnTo>
                    <a:pt x="36" y="58"/>
                  </a:lnTo>
                  <a:lnTo>
                    <a:pt x="36" y="54"/>
                  </a:lnTo>
                  <a:lnTo>
                    <a:pt x="36" y="53"/>
                  </a:lnTo>
                  <a:lnTo>
                    <a:pt x="36" y="51"/>
                  </a:lnTo>
                  <a:lnTo>
                    <a:pt x="36" y="45"/>
                  </a:lnTo>
                  <a:lnTo>
                    <a:pt x="36" y="40"/>
                  </a:lnTo>
                  <a:lnTo>
                    <a:pt x="36" y="35"/>
                  </a:lnTo>
                  <a:lnTo>
                    <a:pt x="36" y="32"/>
                  </a:lnTo>
                  <a:lnTo>
                    <a:pt x="36" y="26"/>
                  </a:lnTo>
                  <a:lnTo>
                    <a:pt x="36" y="18"/>
                  </a:lnTo>
                  <a:lnTo>
                    <a:pt x="36" y="17"/>
                  </a:lnTo>
                  <a:lnTo>
                    <a:pt x="36" y="16"/>
                  </a:lnTo>
                  <a:lnTo>
                    <a:pt x="36" y="15"/>
                  </a:lnTo>
                  <a:lnTo>
                    <a:pt x="36" y="14"/>
                  </a:lnTo>
                  <a:lnTo>
                    <a:pt x="36" y="9"/>
                  </a:lnTo>
                  <a:lnTo>
                    <a:pt x="36" y="8"/>
                  </a:lnTo>
                  <a:lnTo>
                    <a:pt x="36" y="1"/>
                  </a:lnTo>
                  <a:lnTo>
                    <a:pt x="38" y="1"/>
                  </a:lnTo>
                  <a:lnTo>
                    <a:pt x="39" y="1"/>
                  </a:lnTo>
                  <a:lnTo>
                    <a:pt x="43" y="1"/>
                  </a:lnTo>
                  <a:lnTo>
                    <a:pt x="44" y="1"/>
                  </a:lnTo>
                  <a:lnTo>
                    <a:pt x="47" y="1"/>
                  </a:lnTo>
                  <a:lnTo>
                    <a:pt x="52" y="1"/>
                  </a:lnTo>
                  <a:lnTo>
                    <a:pt x="55" y="1"/>
                  </a:lnTo>
                  <a:lnTo>
                    <a:pt x="59" y="1"/>
                  </a:lnTo>
                  <a:lnTo>
                    <a:pt x="62" y="1"/>
                  </a:lnTo>
                  <a:lnTo>
                    <a:pt x="67" y="1"/>
                  </a:lnTo>
                  <a:lnTo>
                    <a:pt x="79" y="1"/>
                  </a:lnTo>
                  <a:lnTo>
                    <a:pt x="80" y="1"/>
                  </a:lnTo>
                  <a:lnTo>
                    <a:pt x="81" y="1"/>
                  </a:lnTo>
                  <a:lnTo>
                    <a:pt x="84" y="1"/>
                  </a:lnTo>
                  <a:lnTo>
                    <a:pt x="97" y="0"/>
                  </a:lnTo>
                  <a:lnTo>
                    <a:pt x="101" y="0"/>
                  </a:lnTo>
                  <a:lnTo>
                    <a:pt x="104" y="0"/>
                  </a:lnTo>
                  <a:lnTo>
                    <a:pt x="108" y="1"/>
                  </a:lnTo>
                  <a:lnTo>
                    <a:pt x="111" y="1"/>
                  </a:lnTo>
                  <a:lnTo>
                    <a:pt x="116" y="1"/>
                  </a:lnTo>
                  <a:lnTo>
                    <a:pt x="117" y="1"/>
                  </a:lnTo>
                  <a:lnTo>
                    <a:pt x="119" y="1"/>
                  </a:lnTo>
                  <a:lnTo>
                    <a:pt x="124" y="1"/>
                  </a:lnTo>
                  <a:lnTo>
                    <a:pt x="126" y="1"/>
                  </a:lnTo>
                  <a:lnTo>
                    <a:pt x="129" y="1"/>
                  </a:lnTo>
                  <a:lnTo>
                    <a:pt x="133" y="1"/>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6" name="Freeform 106"/>
            <p:cNvSpPr>
              <a:spLocks/>
            </p:cNvSpPr>
            <p:nvPr/>
          </p:nvSpPr>
          <p:spPr bwMode="auto">
            <a:xfrm>
              <a:off x="3160" y="781"/>
              <a:ext cx="171" cy="255"/>
            </a:xfrm>
            <a:custGeom>
              <a:avLst/>
              <a:gdLst>
                <a:gd name="T0" fmla="*/ 86 w 171"/>
                <a:gd name="T1" fmla="*/ 1 h 255"/>
                <a:gd name="T2" fmla="*/ 103 w 171"/>
                <a:gd name="T3" fmla="*/ 1 h 255"/>
                <a:gd name="T4" fmla="*/ 110 w 171"/>
                <a:gd name="T5" fmla="*/ 1 h 255"/>
                <a:gd name="T6" fmla="*/ 134 w 171"/>
                <a:gd name="T7" fmla="*/ 1 h 255"/>
                <a:gd name="T8" fmla="*/ 152 w 171"/>
                <a:gd name="T9" fmla="*/ 1 h 255"/>
                <a:gd name="T10" fmla="*/ 171 w 171"/>
                <a:gd name="T11" fmla="*/ 7 h 255"/>
                <a:gd name="T12" fmla="*/ 171 w 171"/>
                <a:gd name="T13" fmla="*/ 15 h 255"/>
                <a:gd name="T14" fmla="*/ 171 w 171"/>
                <a:gd name="T15" fmla="*/ 16 h 255"/>
                <a:gd name="T16" fmla="*/ 171 w 171"/>
                <a:gd name="T17" fmla="*/ 31 h 255"/>
                <a:gd name="T18" fmla="*/ 171 w 171"/>
                <a:gd name="T19" fmla="*/ 50 h 255"/>
                <a:gd name="T20" fmla="*/ 171 w 171"/>
                <a:gd name="T21" fmla="*/ 57 h 255"/>
                <a:gd name="T22" fmla="*/ 171 w 171"/>
                <a:gd name="T23" fmla="*/ 65 h 255"/>
                <a:gd name="T24" fmla="*/ 168 w 171"/>
                <a:gd name="T25" fmla="*/ 85 h 255"/>
                <a:gd name="T26" fmla="*/ 162 w 171"/>
                <a:gd name="T27" fmla="*/ 93 h 255"/>
                <a:gd name="T28" fmla="*/ 162 w 171"/>
                <a:gd name="T29" fmla="*/ 105 h 255"/>
                <a:gd name="T30" fmla="*/ 152 w 171"/>
                <a:gd name="T31" fmla="*/ 111 h 255"/>
                <a:gd name="T32" fmla="*/ 141 w 171"/>
                <a:gd name="T33" fmla="*/ 111 h 255"/>
                <a:gd name="T34" fmla="*/ 135 w 171"/>
                <a:gd name="T35" fmla="*/ 113 h 255"/>
                <a:gd name="T36" fmla="*/ 135 w 171"/>
                <a:gd name="T37" fmla="*/ 133 h 255"/>
                <a:gd name="T38" fmla="*/ 135 w 171"/>
                <a:gd name="T39" fmla="*/ 143 h 255"/>
                <a:gd name="T40" fmla="*/ 135 w 171"/>
                <a:gd name="T41" fmla="*/ 152 h 255"/>
                <a:gd name="T42" fmla="*/ 135 w 171"/>
                <a:gd name="T43" fmla="*/ 164 h 255"/>
                <a:gd name="T44" fmla="*/ 135 w 171"/>
                <a:gd name="T45" fmla="*/ 169 h 255"/>
                <a:gd name="T46" fmla="*/ 135 w 171"/>
                <a:gd name="T47" fmla="*/ 185 h 255"/>
                <a:gd name="T48" fmla="*/ 135 w 171"/>
                <a:gd name="T49" fmla="*/ 209 h 255"/>
                <a:gd name="T50" fmla="*/ 135 w 171"/>
                <a:gd name="T51" fmla="*/ 231 h 255"/>
                <a:gd name="T52" fmla="*/ 133 w 171"/>
                <a:gd name="T53" fmla="*/ 245 h 255"/>
                <a:gd name="T54" fmla="*/ 123 w 171"/>
                <a:gd name="T55" fmla="*/ 245 h 255"/>
                <a:gd name="T56" fmla="*/ 114 w 171"/>
                <a:gd name="T57" fmla="*/ 245 h 255"/>
                <a:gd name="T58" fmla="*/ 111 w 171"/>
                <a:gd name="T59" fmla="*/ 245 h 255"/>
                <a:gd name="T60" fmla="*/ 103 w 171"/>
                <a:gd name="T61" fmla="*/ 245 h 255"/>
                <a:gd name="T62" fmla="*/ 74 w 171"/>
                <a:gd name="T63" fmla="*/ 246 h 255"/>
                <a:gd name="T64" fmla="*/ 52 w 171"/>
                <a:gd name="T65" fmla="*/ 254 h 255"/>
                <a:gd name="T66" fmla="*/ 29 w 171"/>
                <a:gd name="T67" fmla="*/ 248 h 255"/>
                <a:gd name="T68" fmla="*/ 29 w 171"/>
                <a:gd name="T69" fmla="*/ 240 h 255"/>
                <a:gd name="T70" fmla="*/ 29 w 171"/>
                <a:gd name="T71" fmla="*/ 229 h 255"/>
                <a:gd name="T72" fmla="*/ 29 w 171"/>
                <a:gd name="T73" fmla="*/ 220 h 255"/>
                <a:gd name="T74" fmla="*/ 29 w 171"/>
                <a:gd name="T75" fmla="*/ 213 h 255"/>
                <a:gd name="T76" fmla="*/ 29 w 171"/>
                <a:gd name="T77" fmla="*/ 193 h 255"/>
                <a:gd name="T78" fmla="*/ 29 w 171"/>
                <a:gd name="T79" fmla="*/ 178 h 255"/>
                <a:gd name="T80" fmla="*/ 29 w 171"/>
                <a:gd name="T81" fmla="*/ 161 h 255"/>
                <a:gd name="T82" fmla="*/ 29 w 171"/>
                <a:gd name="T83" fmla="*/ 156 h 255"/>
                <a:gd name="T84" fmla="*/ 28 w 171"/>
                <a:gd name="T85" fmla="*/ 134 h 255"/>
                <a:gd name="T86" fmla="*/ 28 w 171"/>
                <a:gd name="T87" fmla="*/ 124 h 255"/>
                <a:gd name="T88" fmla="*/ 28 w 171"/>
                <a:gd name="T89" fmla="*/ 108 h 255"/>
                <a:gd name="T90" fmla="*/ 20 w 171"/>
                <a:gd name="T91" fmla="*/ 94 h 255"/>
                <a:gd name="T92" fmla="*/ 0 w 171"/>
                <a:gd name="T93" fmla="*/ 94 h 255"/>
                <a:gd name="T94" fmla="*/ 0 w 171"/>
                <a:gd name="T95" fmla="*/ 78 h 255"/>
                <a:gd name="T96" fmla="*/ 0 w 171"/>
                <a:gd name="T97" fmla="*/ 66 h 255"/>
                <a:gd name="T98" fmla="*/ 0 w 171"/>
                <a:gd name="T99" fmla="*/ 49 h 255"/>
                <a:gd name="T100" fmla="*/ 0 w 171"/>
                <a:gd name="T101" fmla="*/ 25 h 255"/>
                <a:gd name="T102" fmla="*/ 0 w 171"/>
                <a:gd name="T103" fmla="*/ 14 h 255"/>
                <a:gd name="T104" fmla="*/ 10 w 171"/>
                <a:gd name="T105" fmla="*/ 2 h 255"/>
                <a:gd name="T106" fmla="*/ 18 w 171"/>
                <a:gd name="T107" fmla="*/ 2 h 255"/>
                <a:gd name="T108" fmla="*/ 40 w 171"/>
                <a:gd name="T109" fmla="*/ 1 h 255"/>
                <a:gd name="T110" fmla="*/ 52 w 171"/>
                <a:gd name="T111" fmla="*/ 1 h 255"/>
                <a:gd name="T112" fmla="*/ 63 w 171"/>
                <a:gd name="T113" fmla="*/ 1 h 255"/>
                <a:gd name="T114" fmla="*/ 75 w 171"/>
                <a:gd name="T115" fmla="*/ 1 h 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71" h="255">
                  <a:moveTo>
                    <a:pt x="79" y="1"/>
                  </a:moveTo>
                  <a:lnTo>
                    <a:pt x="79" y="1"/>
                  </a:lnTo>
                  <a:lnTo>
                    <a:pt x="82" y="1"/>
                  </a:lnTo>
                  <a:lnTo>
                    <a:pt x="83" y="1"/>
                  </a:lnTo>
                  <a:lnTo>
                    <a:pt x="86" y="1"/>
                  </a:lnTo>
                  <a:lnTo>
                    <a:pt x="90" y="1"/>
                  </a:lnTo>
                  <a:lnTo>
                    <a:pt x="93" y="1"/>
                  </a:lnTo>
                  <a:lnTo>
                    <a:pt x="99" y="1"/>
                  </a:lnTo>
                  <a:lnTo>
                    <a:pt x="100" y="1"/>
                  </a:lnTo>
                  <a:lnTo>
                    <a:pt x="103" y="1"/>
                  </a:lnTo>
                  <a:lnTo>
                    <a:pt x="104" y="1"/>
                  </a:lnTo>
                  <a:lnTo>
                    <a:pt x="109" y="1"/>
                  </a:lnTo>
                  <a:lnTo>
                    <a:pt x="110" y="1"/>
                  </a:lnTo>
                  <a:lnTo>
                    <a:pt x="116" y="1"/>
                  </a:lnTo>
                  <a:lnTo>
                    <a:pt x="123" y="1"/>
                  </a:lnTo>
                  <a:lnTo>
                    <a:pt x="126" y="1"/>
                  </a:lnTo>
                  <a:lnTo>
                    <a:pt x="128" y="1"/>
                  </a:lnTo>
                  <a:lnTo>
                    <a:pt x="134" y="1"/>
                  </a:lnTo>
                  <a:lnTo>
                    <a:pt x="138" y="1"/>
                  </a:lnTo>
                  <a:lnTo>
                    <a:pt x="141" y="1"/>
                  </a:lnTo>
                  <a:lnTo>
                    <a:pt x="143" y="1"/>
                  </a:lnTo>
                  <a:lnTo>
                    <a:pt x="151" y="1"/>
                  </a:lnTo>
                  <a:lnTo>
                    <a:pt x="152" y="1"/>
                  </a:lnTo>
                  <a:lnTo>
                    <a:pt x="156" y="1"/>
                  </a:lnTo>
                  <a:lnTo>
                    <a:pt x="158" y="0"/>
                  </a:lnTo>
                  <a:lnTo>
                    <a:pt x="166" y="0"/>
                  </a:lnTo>
                  <a:lnTo>
                    <a:pt x="171" y="0"/>
                  </a:lnTo>
                  <a:lnTo>
                    <a:pt x="171" y="7"/>
                  </a:lnTo>
                  <a:lnTo>
                    <a:pt x="171" y="8"/>
                  </a:lnTo>
                  <a:lnTo>
                    <a:pt x="171" y="13"/>
                  </a:lnTo>
                  <a:lnTo>
                    <a:pt x="171" y="14"/>
                  </a:lnTo>
                  <a:lnTo>
                    <a:pt x="171" y="15"/>
                  </a:lnTo>
                  <a:lnTo>
                    <a:pt x="171" y="16"/>
                  </a:lnTo>
                  <a:lnTo>
                    <a:pt x="171" y="17"/>
                  </a:lnTo>
                  <a:lnTo>
                    <a:pt x="171" y="25"/>
                  </a:lnTo>
                  <a:lnTo>
                    <a:pt x="171" y="31"/>
                  </a:lnTo>
                  <a:lnTo>
                    <a:pt x="171" y="34"/>
                  </a:lnTo>
                  <a:lnTo>
                    <a:pt x="171" y="39"/>
                  </a:lnTo>
                  <a:lnTo>
                    <a:pt x="171" y="44"/>
                  </a:lnTo>
                  <a:lnTo>
                    <a:pt x="171" y="50"/>
                  </a:lnTo>
                  <a:lnTo>
                    <a:pt x="171" y="52"/>
                  </a:lnTo>
                  <a:lnTo>
                    <a:pt x="171" y="53"/>
                  </a:lnTo>
                  <a:lnTo>
                    <a:pt x="171" y="57"/>
                  </a:lnTo>
                  <a:lnTo>
                    <a:pt x="171" y="58"/>
                  </a:lnTo>
                  <a:lnTo>
                    <a:pt x="171" y="60"/>
                  </a:lnTo>
                  <a:lnTo>
                    <a:pt x="171" y="63"/>
                  </a:lnTo>
                  <a:lnTo>
                    <a:pt x="171" y="65"/>
                  </a:lnTo>
                  <a:lnTo>
                    <a:pt x="171" y="71"/>
                  </a:lnTo>
                  <a:lnTo>
                    <a:pt x="171" y="74"/>
                  </a:lnTo>
                  <a:lnTo>
                    <a:pt x="171" y="78"/>
                  </a:lnTo>
                  <a:lnTo>
                    <a:pt x="171" y="85"/>
                  </a:lnTo>
                  <a:lnTo>
                    <a:pt x="168" y="85"/>
                  </a:lnTo>
                  <a:lnTo>
                    <a:pt x="166" y="85"/>
                  </a:lnTo>
                  <a:lnTo>
                    <a:pt x="162" y="85"/>
                  </a:lnTo>
                  <a:lnTo>
                    <a:pt x="162" y="89"/>
                  </a:lnTo>
                  <a:lnTo>
                    <a:pt x="162" y="93"/>
                  </a:lnTo>
                  <a:lnTo>
                    <a:pt x="162" y="100"/>
                  </a:lnTo>
                  <a:lnTo>
                    <a:pt x="162" y="102"/>
                  </a:lnTo>
                  <a:lnTo>
                    <a:pt x="162" y="103"/>
                  </a:lnTo>
                  <a:lnTo>
                    <a:pt x="162" y="104"/>
                  </a:lnTo>
                  <a:lnTo>
                    <a:pt x="162" y="105"/>
                  </a:lnTo>
                  <a:lnTo>
                    <a:pt x="162" y="108"/>
                  </a:lnTo>
                  <a:lnTo>
                    <a:pt x="162" y="111"/>
                  </a:lnTo>
                  <a:lnTo>
                    <a:pt x="157" y="111"/>
                  </a:lnTo>
                  <a:lnTo>
                    <a:pt x="152" y="111"/>
                  </a:lnTo>
                  <a:lnTo>
                    <a:pt x="151" y="111"/>
                  </a:lnTo>
                  <a:lnTo>
                    <a:pt x="148" y="111"/>
                  </a:lnTo>
                  <a:lnTo>
                    <a:pt x="147" y="111"/>
                  </a:lnTo>
                  <a:lnTo>
                    <a:pt x="143" y="111"/>
                  </a:lnTo>
                  <a:lnTo>
                    <a:pt x="141" y="111"/>
                  </a:lnTo>
                  <a:lnTo>
                    <a:pt x="138" y="111"/>
                  </a:lnTo>
                  <a:lnTo>
                    <a:pt x="135" y="111"/>
                  </a:lnTo>
                  <a:lnTo>
                    <a:pt x="135" y="112"/>
                  </a:lnTo>
                  <a:lnTo>
                    <a:pt x="135" y="113"/>
                  </a:lnTo>
                  <a:lnTo>
                    <a:pt x="135" y="114"/>
                  </a:lnTo>
                  <a:lnTo>
                    <a:pt x="135" y="126"/>
                  </a:lnTo>
                  <a:lnTo>
                    <a:pt x="135" y="133"/>
                  </a:lnTo>
                  <a:lnTo>
                    <a:pt x="135" y="137"/>
                  </a:lnTo>
                  <a:lnTo>
                    <a:pt x="135" y="138"/>
                  </a:lnTo>
                  <a:lnTo>
                    <a:pt x="135" y="141"/>
                  </a:lnTo>
                  <a:lnTo>
                    <a:pt x="135" y="143"/>
                  </a:lnTo>
                  <a:lnTo>
                    <a:pt x="135" y="144"/>
                  </a:lnTo>
                  <a:lnTo>
                    <a:pt x="135" y="146"/>
                  </a:lnTo>
                  <a:lnTo>
                    <a:pt x="135" y="150"/>
                  </a:lnTo>
                  <a:lnTo>
                    <a:pt x="135" y="151"/>
                  </a:lnTo>
                  <a:lnTo>
                    <a:pt x="135" y="152"/>
                  </a:lnTo>
                  <a:lnTo>
                    <a:pt x="135" y="154"/>
                  </a:lnTo>
                  <a:lnTo>
                    <a:pt x="135" y="157"/>
                  </a:lnTo>
                  <a:lnTo>
                    <a:pt x="135" y="158"/>
                  </a:lnTo>
                  <a:lnTo>
                    <a:pt x="135" y="160"/>
                  </a:lnTo>
                  <a:lnTo>
                    <a:pt x="135" y="164"/>
                  </a:lnTo>
                  <a:lnTo>
                    <a:pt x="135" y="165"/>
                  </a:lnTo>
                  <a:lnTo>
                    <a:pt x="135" y="167"/>
                  </a:lnTo>
                  <a:lnTo>
                    <a:pt x="135" y="168"/>
                  </a:lnTo>
                  <a:lnTo>
                    <a:pt x="135" y="169"/>
                  </a:lnTo>
                  <a:lnTo>
                    <a:pt x="135" y="170"/>
                  </a:lnTo>
                  <a:lnTo>
                    <a:pt x="135" y="172"/>
                  </a:lnTo>
                  <a:lnTo>
                    <a:pt x="135" y="181"/>
                  </a:lnTo>
                  <a:lnTo>
                    <a:pt x="135" y="183"/>
                  </a:lnTo>
                  <a:lnTo>
                    <a:pt x="135" y="185"/>
                  </a:lnTo>
                  <a:lnTo>
                    <a:pt x="135" y="198"/>
                  </a:lnTo>
                  <a:lnTo>
                    <a:pt x="135" y="202"/>
                  </a:lnTo>
                  <a:lnTo>
                    <a:pt x="135" y="206"/>
                  </a:lnTo>
                  <a:lnTo>
                    <a:pt x="135" y="209"/>
                  </a:lnTo>
                  <a:lnTo>
                    <a:pt x="135" y="215"/>
                  </a:lnTo>
                  <a:lnTo>
                    <a:pt x="135" y="226"/>
                  </a:lnTo>
                  <a:lnTo>
                    <a:pt x="135" y="229"/>
                  </a:lnTo>
                  <a:lnTo>
                    <a:pt x="135" y="231"/>
                  </a:lnTo>
                  <a:lnTo>
                    <a:pt x="135" y="236"/>
                  </a:lnTo>
                  <a:lnTo>
                    <a:pt x="136" y="240"/>
                  </a:lnTo>
                  <a:lnTo>
                    <a:pt x="136" y="244"/>
                  </a:lnTo>
                  <a:lnTo>
                    <a:pt x="136" y="245"/>
                  </a:lnTo>
                  <a:lnTo>
                    <a:pt x="133" y="245"/>
                  </a:lnTo>
                  <a:lnTo>
                    <a:pt x="130" y="245"/>
                  </a:lnTo>
                  <a:lnTo>
                    <a:pt x="128" y="245"/>
                  </a:lnTo>
                  <a:lnTo>
                    <a:pt x="126" y="245"/>
                  </a:lnTo>
                  <a:lnTo>
                    <a:pt x="123" y="245"/>
                  </a:lnTo>
                  <a:lnTo>
                    <a:pt x="122" y="245"/>
                  </a:lnTo>
                  <a:lnTo>
                    <a:pt x="117" y="245"/>
                  </a:lnTo>
                  <a:lnTo>
                    <a:pt x="115" y="245"/>
                  </a:lnTo>
                  <a:lnTo>
                    <a:pt x="114" y="245"/>
                  </a:lnTo>
                  <a:lnTo>
                    <a:pt x="111" y="245"/>
                  </a:lnTo>
                  <a:lnTo>
                    <a:pt x="110" y="245"/>
                  </a:lnTo>
                  <a:lnTo>
                    <a:pt x="103" y="245"/>
                  </a:lnTo>
                  <a:lnTo>
                    <a:pt x="102" y="245"/>
                  </a:lnTo>
                  <a:lnTo>
                    <a:pt x="95" y="245"/>
                  </a:lnTo>
                  <a:lnTo>
                    <a:pt x="78" y="246"/>
                  </a:lnTo>
                  <a:lnTo>
                    <a:pt x="75" y="246"/>
                  </a:lnTo>
                  <a:lnTo>
                    <a:pt x="74" y="246"/>
                  </a:lnTo>
                  <a:lnTo>
                    <a:pt x="71" y="246"/>
                  </a:lnTo>
                  <a:lnTo>
                    <a:pt x="56" y="246"/>
                  </a:lnTo>
                  <a:lnTo>
                    <a:pt x="56" y="254"/>
                  </a:lnTo>
                  <a:lnTo>
                    <a:pt x="54" y="254"/>
                  </a:lnTo>
                  <a:lnTo>
                    <a:pt x="52" y="254"/>
                  </a:lnTo>
                  <a:lnTo>
                    <a:pt x="39" y="255"/>
                  </a:lnTo>
                  <a:lnTo>
                    <a:pt x="30" y="255"/>
                  </a:lnTo>
                  <a:lnTo>
                    <a:pt x="29" y="255"/>
                  </a:lnTo>
                  <a:lnTo>
                    <a:pt x="29" y="254"/>
                  </a:lnTo>
                  <a:lnTo>
                    <a:pt x="29" y="248"/>
                  </a:lnTo>
                  <a:lnTo>
                    <a:pt x="29" y="245"/>
                  </a:lnTo>
                  <a:lnTo>
                    <a:pt x="29" y="244"/>
                  </a:lnTo>
                  <a:lnTo>
                    <a:pt x="29" y="242"/>
                  </a:lnTo>
                  <a:lnTo>
                    <a:pt x="29" y="240"/>
                  </a:lnTo>
                  <a:lnTo>
                    <a:pt x="29" y="238"/>
                  </a:lnTo>
                  <a:lnTo>
                    <a:pt x="29" y="236"/>
                  </a:lnTo>
                  <a:lnTo>
                    <a:pt x="29" y="233"/>
                  </a:lnTo>
                  <a:lnTo>
                    <a:pt x="29" y="229"/>
                  </a:lnTo>
                  <a:lnTo>
                    <a:pt x="29" y="228"/>
                  </a:lnTo>
                  <a:lnTo>
                    <a:pt x="29" y="225"/>
                  </a:lnTo>
                  <a:lnTo>
                    <a:pt x="29" y="223"/>
                  </a:lnTo>
                  <a:lnTo>
                    <a:pt x="29" y="221"/>
                  </a:lnTo>
                  <a:lnTo>
                    <a:pt x="29" y="220"/>
                  </a:lnTo>
                  <a:lnTo>
                    <a:pt x="29" y="216"/>
                  </a:lnTo>
                  <a:lnTo>
                    <a:pt x="29" y="213"/>
                  </a:lnTo>
                  <a:lnTo>
                    <a:pt x="29" y="209"/>
                  </a:lnTo>
                  <a:lnTo>
                    <a:pt x="29" y="204"/>
                  </a:lnTo>
                  <a:lnTo>
                    <a:pt x="29" y="201"/>
                  </a:lnTo>
                  <a:lnTo>
                    <a:pt x="29" y="197"/>
                  </a:lnTo>
                  <a:lnTo>
                    <a:pt x="29" y="193"/>
                  </a:lnTo>
                  <a:lnTo>
                    <a:pt x="29" y="192"/>
                  </a:lnTo>
                  <a:lnTo>
                    <a:pt x="29" y="191"/>
                  </a:lnTo>
                  <a:lnTo>
                    <a:pt x="29" y="189"/>
                  </a:lnTo>
                  <a:lnTo>
                    <a:pt x="29" y="181"/>
                  </a:lnTo>
                  <a:lnTo>
                    <a:pt x="29" y="178"/>
                  </a:lnTo>
                  <a:lnTo>
                    <a:pt x="29" y="175"/>
                  </a:lnTo>
                  <a:lnTo>
                    <a:pt x="29" y="170"/>
                  </a:lnTo>
                  <a:lnTo>
                    <a:pt x="29" y="169"/>
                  </a:lnTo>
                  <a:lnTo>
                    <a:pt x="29" y="162"/>
                  </a:lnTo>
                  <a:lnTo>
                    <a:pt x="29" y="161"/>
                  </a:lnTo>
                  <a:lnTo>
                    <a:pt x="29" y="160"/>
                  </a:lnTo>
                  <a:lnTo>
                    <a:pt x="29" y="156"/>
                  </a:lnTo>
                  <a:lnTo>
                    <a:pt x="29" y="152"/>
                  </a:lnTo>
                  <a:lnTo>
                    <a:pt x="29" y="151"/>
                  </a:lnTo>
                  <a:lnTo>
                    <a:pt x="28" y="143"/>
                  </a:lnTo>
                  <a:lnTo>
                    <a:pt x="28" y="134"/>
                  </a:lnTo>
                  <a:lnTo>
                    <a:pt x="28" y="132"/>
                  </a:lnTo>
                  <a:lnTo>
                    <a:pt x="28" y="129"/>
                  </a:lnTo>
                  <a:lnTo>
                    <a:pt x="28" y="125"/>
                  </a:lnTo>
                  <a:lnTo>
                    <a:pt x="28" y="124"/>
                  </a:lnTo>
                  <a:lnTo>
                    <a:pt x="28" y="119"/>
                  </a:lnTo>
                  <a:lnTo>
                    <a:pt x="28" y="116"/>
                  </a:lnTo>
                  <a:lnTo>
                    <a:pt x="28" y="113"/>
                  </a:lnTo>
                  <a:lnTo>
                    <a:pt x="28" y="109"/>
                  </a:lnTo>
                  <a:lnTo>
                    <a:pt x="28" y="108"/>
                  </a:lnTo>
                  <a:lnTo>
                    <a:pt x="28" y="103"/>
                  </a:lnTo>
                  <a:lnTo>
                    <a:pt x="28" y="100"/>
                  </a:lnTo>
                  <a:lnTo>
                    <a:pt x="28" y="94"/>
                  </a:lnTo>
                  <a:lnTo>
                    <a:pt x="20" y="94"/>
                  </a:lnTo>
                  <a:lnTo>
                    <a:pt x="13" y="94"/>
                  </a:lnTo>
                  <a:lnTo>
                    <a:pt x="5" y="94"/>
                  </a:lnTo>
                  <a:lnTo>
                    <a:pt x="4" y="94"/>
                  </a:lnTo>
                  <a:lnTo>
                    <a:pt x="0" y="94"/>
                  </a:lnTo>
                  <a:lnTo>
                    <a:pt x="0" y="93"/>
                  </a:lnTo>
                  <a:lnTo>
                    <a:pt x="0" y="85"/>
                  </a:lnTo>
                  <a:lnTo>
                    <a:pt x="0" y="84"/>
                  </a:lnTo>
                  <a:lnTo>
                    <a:pt x="0" y="78"/>
                  </a:lnTo>
                  <a:lnTo>
                    <a:pt x="0" y="76"/>
                  </a:lnTo>
                  <a:lnTo>
                    <a:pt x="0" y="66"/>
                  </a:lnTo>
                  <a:lnTo>
                    <a:pt x="0" y="64"/>
                  </a:lnTo>
                  <a:lnTo>
                    <a:pt x="0" y="60"/>
                  </a:lnTo>
                  <a:lnTo>
                    <a:pt x="0" y="52"/>
                  </a:lnTo>
                  <a:lnTo>
                    <a:pt x="0" y="49"/>
                  </a:lnTo>
                  <a:lnTo>
                    <a:pt x="0" y="44"/>
                  </a:lnTo>
                  <a:lnTo>
                    <a:pt x="0" y="41"/>
                  </a:lnTo>
                  <a:lnTo>
                    <a:pt x="0" y="31"/>
                  </a:lnTo>
                  <a:lnTo>
                    <a:pt x="0" y="25"/>
                  </a:lnTo>
                  <a:lnTo>
                    <a:pt x="0" y="23"/>
                  </a:lnTo>
                  <a:lnTo>
                    <a:pt x="0" y="21"/>
                  </a:lnTo>
                  <a:lnTo>
                    <a:pt x="0" y="16"/>
                  </a:lnTo>
                  <a:lnTo>
                    <a:pt x="0" y="14"/>
                  </a:lnTo>
                  <a:lnTo>
                    <a:pt x="0" y="13"/>
                  </a:lnTo>
                  <a:lnTo>
                    <a:pt x="0" y="10"/>
                  </a:lnTo>
                  <a:lnTo>
                    <a:pt x="0" y="2"/>
                  </a:lnTo>
                  <a:lnTo>
                    <a:pt x="6" y="2"/>
                  </a:lnTo>
                  <a:lnTo>
                    <a:pt x="10" y="2"/>
                  </a:lnTo>
                  <a:lnTo>
                    <a:pt x="13" y="2"/>
                  </a:lnTo>
                  <a:lnTo>
                    <a:pt x="14" y="2"/>
                  </a:lnTo>
                  <a:lnTo>
                    <a:pt x="18" y="2"/>
                  </a:lnTo>
                  <a:lnTo>
                    <a:pt x="27" y="1"/>
                  </a:lnTo>
                  <a:lnTo>
                    <a:pt x="34" y="1"/>
                  </a:lnTo>
                  <a:lnTo>
                    <a:pt x="35" y="1"/>
                  </a:lnTo>
                  <a:lnTo>
                    <a:pt x="37" y="1"/>
                  </a:lnTo>
                  <a:lnTo>
                    <a:pt x="40" y="1"/>
                  </a:lnTo>
                  <a:lnTo>
                    <a:pt x="43" y="1"/>
                  </a:lnTo>
                  <a:lnTo>
                    <a:pt x="45" y="1"/>
                  </a:lnTo>
                  <a:lnTo>
                    <a:pt x="50" y="1"/>
                  </a:lnTo>
                  <a:lnTo>
                    <a:pt x="52" y="1"/>
                  </a:lnTo>
                  <a:lnTo>
                    <a:pt x="53" y="1"/>
                  </a:lnTo>
                  <a:lnTo>
                    <a:pt x="61" y="1"/>
                  </a:lnTo>
                  <a:lnTo>
                    <a:pt x="63" y="1"/>
                  </a:lnTo>
                  <a:lnTo>
                    <a:pt x="69" y="1"/>
                  </a:lnTo>
                  <a:lnTo>
                    <a:pt x="70" y="1"/>
                  </a:lnTo>
                  <a:lnTo>
                    <a:pt x="72" y="1"/>
                  </a:lnTo>
                  <a:lnTo>
                    <a:pt x="75" y="1"/>
                  </a:lnTo>
                  <a:lnTo>
                    <a:pt x="76" y="1"/>
                  </a:lnTo>
                  <a:lnTo>
                    <a:pt x="79" y="1"/>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7" name="Freeform 107"/>
            <p:cNvSpPr>
              <a:spLocks/>
            </p:cNvSpPr>
            <p:nvPr/>
          </p:nvSpPr>
          <p:spPr bwMode="auto">
            <a:xfrm>
              <a:off x="2675" y="777"/>
              <a:ext cx="298" cy="178"/>
            </a:xfrm>
            <a:custGeom>
              <a:avLst/>
              <a:gdLst>
                <a:gd name="T0" fmla="*/ 298 w 298"/>
                <a:gd name="T1" fmla="*/ 36 h 178"/>
                <a:gd name="T2" fmla="*/ 298 w 298"/>
                <a:gd name="T3" fmla="*/ 69 h 178"/>
                <a:gd name="T4" fmla="*/ 298 w 298"/>
                <a:gd name="T5" fmla="*/ 86 h 178"/>
                <a:gd name="T6" fmla="*/ 298 w 298"/>
                <a:gd name="T7" fmla="*/ 114 h 178"/>
                <a:gd name="T8" fmla="*/ 295 w 298"/>
                <a:gd name="T9" fmla="*/ 138 h 178"/>
                <a:gd name="T10" fmla="*/ 281 w 298"/>
                <a:gd name="T11" fmla="*/ 138 h 178"/>
                <a:gd name="T12" fmla="*/ 253 w 298"/>
                <a:gd name="T13" fmla="*/ 138 h 178"/>
                <a:gd name="T14" fmla="*/ 227 w 298"/>
                <a:gd name="T15" fmla="*/ 138 h 178"/>
                <a:gd name="T16" fmla="*/ 202 w 298"/>
                <a:gd name="T17" fmla="*/ 140 h 178"/>
                <a:gd name="T18" fmla="*/ 201 w 298"/>
                <a:gd name="T19" fmla="*/ 145 h 178"/>
                <a:gd name="T20" fmla="*/ 195 w 298"/>
                <a:gd name="T21" fmla="*/ 151 h 178"/>
                <a:gd name="T22" fmla="*/ 188 w 298"/>
                <a:gd name="T23" fmla="*/ 154 h 178"/>
                <a:gd name="T24" fmla="*/ 184 w 298"/>
                <a:gd name="T25" fmla="*/ 159 h 178"/>
                <a:gd name="T26" fmla="*/ 180 w 298"/>
                <a:gd name="T27" fmla="*/ 165 h 178"/>
                <a:gd name="T28" fmla="*/ 175 w 298"/>
                <a:gd name="T29" fmla="*/ 168 h 178"/>
                <a:gd name="T30" fmla="*/ 168 w 298"/>
                <a:gd name="T31" fmla="*/ 168 h 178"/>
                <a:gd name="T32" fmla="*/ 164 w 298"/>
                <a:gd name="T33" fmla="*/ 170 h 178"/>
                <a:gd name="T34" fmla="*/ 157 w 298"/>
                <a:gd name="T35" fmla="*/ 172 h 178"/>
                <a:gd name="T36" fmla="*/ 152 w 298"/>
                <a:gd name="T37" fmla="*/ 175 h 178"/>
                <a:gd name="T38" fmla="*/ 146 w 298"/>
                <a:gd name="T39" fmla="*/ 176 h 178"/>
                <a:gd name="T40" fmla="*/ 140 w 298"/>
                <a:gd name="T41" fmla="*/ 176 h 178"/>
                <a:gd name="T42" fmla="*/ 136 w 298"/>
                <a:gd name="T43" fmla="*/ 174 h 178"/>
                <a:gd name="T44" fmla="*/ 133 w 298"/>
                <a:gd name="T45" fmla="*/ 175 h 178"/>
                <a:gd name="T46" fmla="*/ 130 w 298"/>
                <a:gd name="T47" fmla="*/ 173 h 178"/>
                <a:gd name="T48" fmla="*/ 129 w 298"/>
                <a:gd name="T49" fmla="*/ 168 h 178"/>
                <a:gd name="T50" fmla="*/ 123 w 298"/>
                <a:gd name="T51" fmla="*/ 167 h 178"/>
                <a:gd name="T52" fmla="*/ 120 w 298"/>
                <a:gd name="T53" fmla="*/ 168 h 178"/>
                <a:gd name="T54" fmla="*/ 115 w 298"/>
                <a:gd name="T55" fmla="*/ 164 h 178"/>
                <a:gd name="T56" fmla="*/ 108 w 298"/>
                <a:gd name="T57" fmla="*/ 164 h 178"/>
                <a:gd name="T58" fmla="*/ 104 w 298"/>
                <a:gd name="T59" fmla="*/ 161 h 178"/>
                <a:gd name="T60" fmla="*/ 103 w 298"/>
                <a:gd name="T61" fmla="*/ 156 h 178"/>
                <a:gd name="T62" fmla="*/ 97 w 298"/>
                <a:gd name="T63" fmla="*/ 150 h 178"/>
                <a:gd name="T64" fmla="*/ 93 w 298"/>
                <a:gd name="T65" fmla="*/ 148 h 178"/>
                <a:gd name="T66" fmla="*/ 89 w 298"/>
                <a:gd name="T67" fmla="*/ 145 h 178"/>
                <a:gd name="T68" fmla="*/ 84 w 298"/>
                <a:gd name="T69" fmla="*/ 149 h 178"/>
                <a:gd name="T70" fmla="*/ 77 w 298"/>
                <a:gd name="T71" fmla="*/ 149 h 178"/>
                <a:gd name="T72" fmla="*/ 74 w 298"/>
                <a:gd name="T73" fmla="*/ 148 h 178"/>
                <a:gd name="T74" fmla="*/ 69 w 298"/>
                <a:gd name="T75" fmla="*/ 150 h 178"/>
                <a:gd name="T76" fmla="*/ 68 w 298"/>
                <a:gd name="T77" fmla="*/ 154 h 178"/>
                <a:gd name="T78" fmla="*/ 63 w 298"/>
                <a:gd name="T79" fmla="*/ 160 h 178"/>
                <a:gd name="T80" fmla="*/ 63 w 298"/>
                <a:gd name="T81" fmla="*/ 164 h 178"/>
                <a:gd name="T82" fmla="*/ 59 w 298"/>
                <a:gd name="T83" fmla="*/ 167 h 178"/>
                <a:gd name="T84" fmla="*/ 57 w 298"/>
                <a:gd name="T85" fmla="*/ 169 h 178"/>
                <a:gd name="T86" fmla="*/ 56 w 298"/>
                <a:gd name="T87" fmla="*/ 149 h 178"/>
                <a:gd name="T88" fmla="*/ 56 w 298"/>
                <a:gd name="T89" fmla="*/ 118 h 178"/>
                <a:gd name="T90" fmla="*/ 56 w 298"/>
                <a:gd name="T91" fmla="*/ 84 h 178"/>
                <a:gd name="T92" fmla="*/ 20 w 298"/>
                <a:gd name="T93" fmla="*/ 84 h 178"/>
                <a:gd name="T94" fmla="*/ 2 w 298"/>
                <a:gd name="T95" fmla="*/ 81 h 178"/>
                <a:gd name="T96" fmla="*/ 21 w 298"/>
                <a:gd name="T97" fmla="*/ 63 h 178"/>
                <a:gd name="T98" fmla="*/ 34 w 298"/>
                <a:gd name="T99" fmla="*/ 40 h 178"/>
                <a:gd name="T100" fmla="*/ 29 w 298"/>
                <a:gd name="T101" fmla="*/ 25 h 178"/>
                <a:gd name="T102" fmla="*/ 12 w 298"/>
                <a:gd name="T103" fmla="*/ 15 h 178"/>
                <a:gd name="T104" fmla="*/ 5 w 298"/>
                <a:gd name="T105" fmla="*/ 0 h 178"/>
                <a:gd name="T106" fmla="*/ 57 w 298"/>
                <a:gd name="T107" fmla="*/ 1 h 178"/>
                <a:gd name="T108" fmla="*/ 109 w 298"/>
                <a:gd name="T109" fmla="*/ 1 h 178"/>
                <a:gd name="T110" fmla="*/ 149 w 298"/>
                <a:gd name="T111" fmla="*/ 2 h 178"/>
                <a:gd name="T112" fmla="*/ 168 w 298"/>
                <a:gd name="T113" fmla="*/ 2 h 178"/>
                <a:gd name="T114" fmla="*/ 220 w 298"/>
                <a:gd name="T115" fmla="*/ 2 h 178"/>
                <a:gd name="T116" fmla="*/ 284 w 298"/>
                <a:gd name="T117" fmla="*/ 2 h 17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98" h="178">
                  <a:moveTo>
                    <a:pt x="298" y="1"/>
                  </a:moveTo>
                  <a:lnTo>
                    <a:pt x="298" y="4"/>
                  </a:lnTo>
                  <a:lnTo>
                    <a:pt x="298" y="9"/>
                  </a:lnTo>
                  <a:lnTo>
                    <a:pt x="298" y="13"/>
                  </a:lnTo>
                  <a:lnTo>
                    <a:pt x="298" y="16"/>
                  </a:lnTo>
                  <a:lnTo>
                    <a:pt x="298" y="22"/>
                  </a:lnTo>
                  <a:lnTo>
                    <a:pt x="298" y="23"/>
                  </a:lnTo>
                  <a:lnTo>
                    <a:pt x="298" y="29"/>
                  </a:lnTo>
                  <a:lnTo>
                    <a:pt x="298" y="30"/>
                  </a:lnTo>
                  <a:lnTo>
                    <a:pt x="298" y="36"/>
                  </a:lnTo>
                  <a:lnTo>
                    <a:pt x="298" y="37"/>
                  </a:lnTo>
                  <a:lnTo>
                    <a:pt x="298" y="44"/>
                  </a:lnTo>
                  <a:lnTo>
                    <a:pt x="298" y="47"/>
                  </a:lnTo>
                  <a:lnTo>
                    <a:pt x="298" y="48"/>
                  </a:lnTo>
                  <a:lnTo>
                    <a:pt x="298" y="49"/>
                  </a:lnTo>
                  <a:lnTo>
                    <a:pt x="298" y="53"/>
                  </a:lnTo>
                  <a:lnTo>
                    <a:pt x="298" y="60"/>
                  </a:lnTo>
                  <a:lnTo>
                    <a:pt x="298" y="61"/>
                  </a:lnTo>
                  <a:lnTo>
                    <a:pt x="298" y="68"/>
                  </a:lnTo>
                  <a:lnTo>
                    <a:pt x="298" y="69"/>
                  </a:lnTo>
                  <a:lnTo>
                    <a:pt x="298" y="70"/>
                  </a:lnTo>
                  <a:lnTo>
                    <a:pt x="298" y="71"/>
                  </a:lnTo>
                  <a:lnTo>
                    <a:pt x="298" y="72"/>
                  </a:lnTo>
                  <a:lnTo>
                    <a:pt x="298" y="73"/>
                  </a:lnTo>
                  <a:lnTo>
                    <a:pt x="298" y="74"/>
                  </a:lnTo>
                  <a:lnTo>
                    <a:pt x="298" y="76"/>
                  </a:lnTo>
                  <a:lnTo>
                    <a:pt x="298" y="78"/>
                  </a:lnTo>
                  <a:lnTo>
                    <a:pt x="298" y="84"/>
                  </a:lnTo>
                  <a:lnTo>
                    <a:pt x="298" y="85"/>
                  </a:lnTo>
                  <a:lnTo>
                    <a:pt x="298" y="86"/>
                  </a:lnTo>
                  <a:lnTo>
                    <a:pt x="298" y="95"/>
                  </a:lnTo>
                  <a:lnTo>
                    <a:pt x="298" y="96"/>
                  </a:lnTo>
                  <a:lnTo>
                    <a:pt x="298" y="103"/>
                  </a:lnTo>
                  <a:lnTo>
                    <a:pt x="298" y="105"/>
                  </a:lnTo>
                  <a:lnTo>
                    <a:pt x="298" y="108"/>
                  </a:lnTo>
                  <a:lnTo>
                    <a:pt x="298" y="109"/>
                  </a:lnTo>
                  <a:lnTo>
                    <a:pt x="298" y="110"/>
                  </a:lnTo>
                  <a:lnTo>
                    <a:pt x="298" y="111"/>
                  </a:lnTo>
                  <a:lnTo>
                    <a:pt x="298" y="112"/>
                  </a:lnTo>
                  <a:lnTo>
                    <a:pt x="298" y="114"/>
                  </a:lnTo>
                  <a:lnTo>
                    <a:pt x="298" y="118"/>
                  </a:lnTo>
                  <a:lnTo>
                    <a:pt x="298" y="119"/>
                  </a:lnTo>
                  <a:lnTo>
                    <a:pt x="298" y="120"/>
                  </a:lnTo>
                  <a:lnTo>
                    <a:pt x="298" y="121"/>
                  </a:lnTo>
                  <a:lnTo>
                    <a:pt x="298" y="129"/>
                  </a:lnTo>
                  <a:lnTo>
                    <a:pt x="298" y="132"/>
                  </a:lnTo>
                  <a:lnTo>
                    <a:pt x="298" y="134"/>
                  </a:lnTo>
                  <a:lnTo>
                    <a:pt x="298" y="138"/>
                  </a:lnTo>
                  <a:lnTo>
                    <a:pt x="297" y="138"/>
                  </a:lnTo>
                  <a:lnTo>
                    <a:pt x="295" y="138"/>
                  </a:lnTo>
                  <a:lnTo>
                    <a:pt x="292" y="138"/>
                  </a:lnTo>
                  <a:lnTo>
                    <a:pt x="291" y="138"/>
                  </a:lnTo>
                  <a:lnTo>
                    <a:pt x="290" y="138"/>
                  </a:lnTo>
                  <a:lnTo>
                    <a:pt x="289" y="138"/>
                  </a:lnTo>
                  <a:lnTo>
                    <a:pt x="288" y="138"/>
                  </a:lnTo>
                  <a:lnTo>
                    <a:pt x="287" y="138"/>
                  </a:lnTo>
                  <a:lnTo>
                    <a:pt x="285" y="138"/>
                  </a:lnTo>
                  <a:lnTo>
                    <a:pt x="284" y="138"/>
                  </a:lnTo>
                  <a:lnTo>
                    <a:pt x="283" y="138"/>
                  </a:lnTo>
                  <a:lnTo>
                    <a:pt x="281" y="138"/>
                  </a:lnTo>
                  <a:lnTo>
                    <a:pt x="274" y="138"/>
                  </a:lnTo>
                  <a:lnTo>
                    <a:pt x="272" y="138"/>
                  </a:lnTo>
                  <a:lnTo>
                    <a:pt x="271" y="138"/>
                  </a:lnTo>
                  <a:lnTo>
                    <a:pt x="269" y="138"/>
                  </a:lnTo>
                  <a:lnTo>
                    <a:pt x="267" y="138"/>
                  </a:lnTo>
                  <a:lnTo>
                    <a:pt x="265" y="138"/>
                  </a:lnTo>
                  <a:lnTo>
                    <a:pt x="264" y="138"/>
                  </a:lnTo>
                  <a:lnTo>
                    <a:pt x="263" y="138"/>
                  </a:lnTo>
                  <a:lnTo>
                    <a:pt x="259" y="138"/>
                  </a:lnTo>
                  <a:lnTo>
                    <a:pt x="253" y="138"/>
                  </a:lnTo>
                  <a:lnTo>
                    <a:pt x="251" y="138"/>
                  </a:lnTo>
                  <a:lnTo>
                    <a:pt x="244" y="138"/>
                  </a:lnTo>
                  <a:lnTo>
                    <a:pt x="243" y="138"/>
                  </a:lnTo>
                  <a:lnTo>
                    <a:pt x="241" y="138"/>
                  </a:lnTo>
                  <a:lnTo>
                    <a:pt x="240" y="138"/>
                  </a:lnTo>
                  <a:lnTo>
                    <a:pt x="237" y="138"/>
                  </a:lnTo>
                  <a:lnTo>
                    <a:pt x="236" y="138"/>
                  </a:lnTo>
                  <a:lnTo>
                    <a:pt x="235" y="138"/>
                  </a:lnTo>
                  <a:lnTo>
                    <a:pt x="231" y="138"/>
                  </a:lnTo>
                  <a:lnTo>
                    <a:pt x="227" y="138"/>
                  </a:lnTo>
                  <a:lnTo>
                    <a:pt x="225" y="138"/>
                  </a:lnTo>
                  <a:lnTo>
                    <a:pt x="221" y="138"/>
                  </a:lnTo>
                  <a:lnTo>
                    <a:pt x="217" y="138"/>
                  </a:lnTo>
                  <a:lnTo>
                    <a:pt x="215" y="138"/>
                  </a:lnTo>
                  <a:lnTo>
                    <a:pt x="213" y="138"/>
                  </a:lnTo>
                  <a:lnTo>
                    <a:pt x="212" y="138"/>
                  </a:lnTo>
                  <a:lnTo>
                    <a:pt x="210" y="138"/>
                  </a:lnTo>
                  <a:lnTo>
                    <a:pt x="203" y="138"/>
                  </a:lnTo>
                  <a:lnTo>
                    <a:pt x="203" y="140"/>
                  </a:lnTo>
                  <a:lnTo>
                    <a:pt x="202" y="140"/>
                  </a:lnTo>
                  <a:lnTo>
                    <a:pt x="202" y="141"/>
                  </a:lnTo>
                  <a:lnTo>
                    <a:pt x="203" y="141"/>
                  </a:lnTo>
                  <a:lnTo>
                    <a:pt x="202" y="141"/>
                  </a:lnTo>
                  <a:lnTo>
                    <a:pt x="201" y="142"/>
                  </a:lnTo>
                  <a:lnTo>
                    <a:pt x="200" y="142"/>
                  </a:lnTo>
                  <a:lnTo>
                    <a:pt x="201" y="142"/>
                  </a:lnTo>
                  <a:lnTo>
                    <a:pt x="202" y="143"/>
                  </a:lnTo>
                  <a:lnTo>
                    <a:pt x="202" y="144"/>
                  </a:lnTo>
                  <a:lnTo>
                    <a:pt x="201" y="144"/>
                  </a:lnTo>
                  <a:lnTo>
                    <a:pt x="201" y="145"/>
                  </a:lnTo>
                  <a:lnTo>
                    <a:pt x="201" y="146"/>
                  </a:lnTo>
                  <a:lnTo>
                    <a:pt x="201" y="148"/>
                  </a:lnTo>
                  <a:lnTo>
                    <a:pt x="200" y="146"/>
                  </a:lnTo>
                  <a:lnTo>
                    <a:pt x="199" y="146"/>
                  </a:lnTo>
                  <a:lnTo>
                    <a:pt x="199" y="148"/>
                  </a:lnTo>
                  <a:lnTo>
                    <a:pt x="197" y="149"/>
                  </a:lnTo>
                  <a:lnTo>
                    <a:pt x="197" y="150"/>
                  </a:lnTo>
                  <a:lnTo>
                    <a:pt x="196" y="150"/>
                  </a:lnTo>
                  <a:lnTo>
                    <a:pt x="196" y="151"/>
                  </a:lnTo>
                  <a:lnTo>
                    <a:pt x="195" y="151"/>
                  </a:lnTo>
                  <a:lnTo>
                    <a:pt x="194" y="152"/>
                  </a:lnTo>
                  <a:lnTo>
                    <a:pt x="194" y="151"/>
                  </a:lnTo>
                  <a:lnTo>
                    <a:pt x="193" y="151"/>
                  </a:lnTo>
                  <a:lnTo>
                    <a:pt x="193" y="152"/>
                  </a:lnTo>
                  <a:lnTo>
                    <a:pt x="193" y="153"/>
                  </a:lnTo>
                  <a:lnTo>
                    <a:pt x="192" y="153"/>
                  </a:lnTo>
                  <a:lnTo>
                    <a:pt x="192" y="154"/>
                  </a:lnTo>
                  <a:lnTo>
                    <a:pt x="191" y="154"/>
                  </a:lnTo>
                  <a:lnTo>
                    <a:pt x="189" y="154"/>
                  </a:lnTo>
                  <a:lnTo>
                    <a:pt x="188" y="154"/>
                  </a:lnTo>
                  <a:lnTo>
                    <a:pt x="189" y="154"/>
                  </a:lnTo>
                  <a:lnTo>
                    <a:pt x="188" y="154"/>
                  </a:lnTo>
                  <a:lnTo>
                    <a:pt x="187" y="156"/>
                  </a:lnTo>
                  <a:lnTo>
                    <a:pt x="186" y="156"/>
                  </a:lnTo>
                  <a:lnTo>
                    <a:pt x="186" y="157"/>
                  </a:lnTo>
                  <a:lnTo>
                    <a:pt x="185" y="156"/>
                  </a:lnTo>
                  <a:lnTo>
                    <a:pt x="185" y="157"/>
                  </a:lnTo>
                  <a:lnTo>
                    <a:pt x="185" y="158"/>
                  </a:lnTo>
                  <a:lnTo>
                    <a:pt x="185" y="159"/>
                  </a:lnTo>
                  <a:lnTo>
                    <a:pt x="184" y="159"/>
                  </a:lnTo>
                  <a:lnTo>
                    <a:pt x="183" y="159"/>
                  </a:lnTo>
                  <a:lnTo>
                    <a:pt x="183" y="158"/>
                  </a:lnTo>
                  <a:lnTo>
                    <a:pt x="183" y="159"/>
                  </a:lnTo>
                  <a:lnTo>
                    <a:pt x="181" y="159"/>
                  </a:lnTo>
                  <a:lnTo>
                    <a:pt x="181" y="160"/>
                  </a:lnTo>
                  <a:lnTo>
                    <a:pt x="180" y="160"/>
                  </a:lnTo>
                  <a:lnTo>
                    <a:pt x="180" y="161"/>
                  </a:lnTo>
                  <a:lnTo>
                    <a:pt x="180" y="162"/>
                  </a:lnTo>
                  <a:lnTo>
                    <a:pt x="180" y="164"/>
                  </a:lnTo>
                  <a:lnTo>
                    <a:pt x="180" y="165"/>
                  </a:lnTo>
                  <a:lnTo>
                    <a:pt x="181" y="165"/>
                  </a:lnTo>
                  <a:lnTo>
                    <a:pt x="181" y="166"/>
                  </a:lnTo>
                  <a:lnTo>
                    <a:pt x="181" y="167"/>
                  </a:lnTo>
                  <a:lnTo>
                    <a:pt x="180" y="167"/>
                  </a:lnTo>
                  <a:lnTo>
                    <a:pt x="179" y="167"/>
                  </a:lnTo>
                  <a:lnTo>
                    <a:pt x="178" y="167"/>
                  </a:lnTo>
                  <a:lnTo>
                    <a:pt x="178" y="168"/>
                  </a:lnTo>
                  <a:lnTo>
                    <a:pt x="177" y="168"/>
                  </a:lnTo>
                  <a:lnTo>
                    <a:pt x="176" y="168"/>
                  </a:lnTo>
                  <a:lnTo>
                    <a:pt x="175" y="168"/>
                  </a:lnTo>
                  <a:lnTo>
                    <a:pt x="173" y="168"/>
                  </a:lnTo>
                  <a:lnTo>
                    <a:pt x="173" y="167"/>
                  </a:lnTo>
                  <a:lnTo>
                    <a:pt x="173" y="168"/>
                  </a:lnTo>
                  <a:lnTo>
                    <a:pt x="172" y="167"/>
                  </a:lnTo>
                  <a:lnTo>
                    <a:pt x="172" y="168"/>
                  </a:lnTo>
                  <a:lnTo>
                    <a:pt x="171" y="168"/>
                  </a:lnTo>
                  <a:lnTo>
                    <a:pt x="170" y="168"/>
                  </a:lnTo>
                  <a:lnTo>
                    <a:pt x="169" y="168"/>
                  </a:lnTo>
                  <a:lnTo>
                    <a:pt x="168" y="167"/>
                  </a:lnTo>
                  <a:lnTo>
                    <a:pt x="168" y="168"/>
                  </a:lnTo>
                  <a:lnTo>
                    <a:pt x="167" y="168"/>
                  </a:lnTo>
                  <a:lnTo>
                    <a:pt x="168" y="167"/>
                  </a:lnTo>
                  <a:lnTo>
                    <a:pt x="167" y="167"/>
                  </a:lnTo>
                  <a:lnTo>
                    <a:pt x="167" y="168"/>
                  </a:lnTo>
                  <a:lnTo>
                    <a:pt x="165" y="169"/>
                  </a:lnTo>
                  <a:lnTo>
                    <a:pt x="167" y="169"/>
                  </a:lnTo>
                  <a:lnTo>
                    <a:pt x="167" y="170"/>
                  </a:lnTo>
                  <a:lnTo>
                    <a:pt x="165" y="170"/>
                  </a:lnTo>
                  <a:lnTo>
                    <a:pt x="164" y="172"/>
                  </a:lnTo>
                  <a:lnTo>
                    <a:pt x="164" y="170"/>
                  </a:lnTo>
                  <a:lnTo>
                    <a:pt x="163" y="170"/>
                  </a:lnTo>
                  <a:lnTo>
                    <a:pt x="162" y="170"/>
                  </a:lnTo>
                  <a:lnTo>
                    <a:pt x="162" y="172"/>
                  </a:lnTo>
                  <a:lnTo>
                    <a:pt x="161" y="172"/>
                  </a:lnTo>
                  <a:lnTo>
                    <a:pt x="161" y="173"/>
                  </a:lnTo>
                  <a:lnTo>
                    <a:pt x="160" y="173"/>
                  </a:lnTo>
                  <a:lnTo>
                    <a:pt x="160" y="172"/>
                  </a:lnTo>
                  <a:lnTo>
                    <a:pt x="159" y="172"/>
                  </a:lnTo>
                  <a:lnTo>
                    <a:pt x="159" y="173"/>
                  </a:lnTo>
                  <a:lnTo>
                    <a:pt x="157" y="172"/>
                  </a:lnTo>
                  <a:lnTo>
                    <a:pt x="159" y="172"/>
                  </a:lnTo>
                  <a:lnTo>
                    <a:pt x="157" y="170"/>
                  </a:lnTo>
                  <a:lnTo>
                    <a:pt x="157" y="172"/>
                  </a:lnTo>
                  <a:lnTo>
                    <a:pt x="157" y="173"/>
                  </a:lnTo>
                  <a:lnTo>
                    <a:pt x="156" y="173"/>
                  </a:lnTo>
                  <a:lnTo>
                    <a:pt x="155" y="173"/>
                  </a:lnTo>
                  <a:lnTo>
                    <a:pt x="154" y="173"/>
                  </a:lnTo>
                  <a:lnTo>
                    <a:pt x="153" y="174"/>
                  </a:lnTo>
                  <a:lnTo>
                    <a:pt x="152" y="174"/>
                  </a:lnTo>
                  <a:lnTo>
                    <a:pt x="152" y="175"/>
                  </a:lnTo>
                  <a:lnTo>
                    <a:pt x="152" y="174"/>
                  </a:lnTo>
                  <a:lnTo>
                    <a:pt x="151" y="174"/>
                  </a:lnTo>
                  <a:lnTo>
                    <a:pt x="151" y="175"/>
                  </a:lnTo>
                  <a:lnTo>
                    <a:pt x="149" y="175"/>
                  </a:lnTo>
                  <a:lnTo>
                    <a:pt x="148" y="175"/>
                  </a:lnTo>
                  <a:lnTo>
                    <a:pt x="148" y="174"/>
                  </a:lnTo>
                  <a:lnTo>
                    <a:pt x="148" y="175"/>
                  </a:lnTo>
                  <a:lnTo>
                    <a:pt x="147" y="175"/>
                  </a:lnTo>
                  <a:lnTo>
                    <a:pt x="146" y="175"/>
                  </a:lnTo>
                  <a:lnTo>
                    <a:pt x="146" y="176"/>
                  </a:lnTo>
                  <a:lnTo>
                    <a:pt x="146" y="177"/>
                  </a:lnTo>
                  <a:lnTo>
                    <a:pt x="145" y="177"/>
                  </a:lnTo>
                  <a:lnTo>
                    <a:pt x="144" y="177"/>
                  </a:lnTo>
                  <a:lnTo>
                    <a:pt x="143" y="177"/>
                  </a:lnTo>
                  <a:lnTo>
                    <a:pt x="143" y="178"/>
                  </a:lnTo>
                  <a:lnTo>
                    <a:pt x="141" y="178"/>
                  </a:lnTo>
                  <a:lnTo>
                    <a:pt x="141" y="177"/>
                  </a:lnTo>
                  <a:lnTo>
                    <a:pt x="140" y="177"/>
                  </a:lnTo>
                  <a:lnTo>
                    <a:pt x="141" y="177"/>
                  </a:lnTo>
                  <a:lnTo>
                    <a:pt x="140" y="176"/>
                  </a:lnTo>
                  <a:lnTo>
                    <a:pt x="139" y="176"/>
                  </a:lnTo>
                  <a:lnTo>
                    <a:pt x="139" y="177"/>
                  </a:lnTo>
                  <a:lnTo>
                    <a:pt x="138" y="177"/>
                  </a:lnTo>
                  <a:lnTo>
                    <a:pt x="138" y="176"/>
                  </a:lnTo>
                  <a:lnTo>
                    <a:pt x="139" y="176"/>
                  </a:lnTo>
                  <a:lnTo>
                    <a:pt x="139" y="175"/>
                  </a:lnTo>
                  <a:lnTo>
                    <a:pt x="138" y="175"/>
                  </a:lnTo>
                  <a:lnTo>
                    <a:pt x="137" y="175"/>
                  </a:lnTo>
                  <a:lnTo>
                    <a:pt x="137" y="174"/>
                  </a:lnTo>
                  <a:lnTo>
                    <a:pt x="136" y="174"/>
                  </a:lnTo>
                  <a:lnTo>
                    <a:pt x="136" y="175"/>
                  </a:lnTo>
                  <a:lnTo>
                    <a:pt x="136" y="176"/>
                  </a:lnTo>
                  <a:lnTo>
                    <a:pt x="136" y="175"/>
                  </a:lnTo>
                  <a:lnTo>
                    <a:pt x="135" y="175"/>
                  </a:lnTo>
                  <a:lnTo>
                    <a:pt x="136" y="175"/>
                  </a:lnTo>
                  <a:lnTo>
                    <a:pt x="136" y="174"/>
                  </a:lnTo>
                  <a:lnTo>
                    <a:pt x="135" y="174"/>
                  </a:lnTo>
                  <a:lnTo>
                    <a:pt x="135" y="175"/>
                  </a:lnTo>
                  <a:lnTo>
                    <a:pt x="133" y="176"/>
                  </a:lnTo>
                  <a:lnTo>
                    <a:pt x="133" y="175"/>
                  </a:lnTo>
                  <a:lnTo>
                    <a:pt x="133" y="174"/>
                  </a:lnTo>
                  <a:lnTo>
                    <a:pt x="132" y="174"/>
                  </a:lnTo>
                  <a:lnTo>
                    <a:pt x="132" y="175"/>
                  </a:lnTo>
                  <a:lnTo>
                    <a:pt x="131" y="175"/>
                  </a:lnTo>
                  <a:lnTo>
                    <a:pt x="131" y="174"/>
                  </a:lnTo>
                  <a:lnTo>
                    <a:pt x="131" y="175"/>
                  </a:lnTo>
                  <a:lnTo>
                    <a:pt x="130" y="175"/>
                  </a:lnTo>
                  <a:lnTo>
                    <a:pt x="130" y="174"/>
                  </a:lnTo>
                  <a:lnTo>
                    <a:pt x="131" y="174"/>
                  </a:lnTo>
                  <a:lnTo>
                    <a:pt x="130" y="173"/>
                  </a:lnTo>
                  <a:lnTo>
                    <a:pt x="129" y="173"/>
                  </a:lnTo>
                  <a:lnTo>
                    <a:pt x="129" y="172"/>
                  </a:lnTo>
                  <a:lnTo>
                    <a:pt x="128" y="172"/>
                  </a:lnTo>
                  <a:lnTo>
                    <a:pt x="128" y="170"/>
                  </a:lnTo>
                  <a:lnTo>
                    <a:pt x="128" y="169"/>
                  </a:lnTo>
                  <a:lnTo>
                    <a:pt x="129" y="169"/>
                  </a:lnTo>
                  <a:lnTo>
                    <a:pt x="128" y="169"/>
                  </a:lnTo>
                  <a:lnTo>
                    <a:pt x="127" y="168"/>
                  </a:lnTo>
                  <a:lnTo>
                    <a:pt x="128" y="168"/>
                  </a:lnTo>
                  <a:lnTo>
                    <a:pt x="129" y="168"/>
                  </a:lnTo>
                  <a:lnTo>
                    <a:pt x="129" y="167"/>
                  </a:lnTo>
                  <a:lnTo>
                    <a:pt x="128" y="167"/>
                  </a:lnTo>
                  <a:lnTo>
                    <a:pt x="127" y="167"/>
                  </a:lnTo>
                  <a:lnTo>
                    <a:pt x="127" y="166"/>
                  </a:lnTo>
                  <a:lnTo>
                    <a:pt x="128" y="166"/>
                  </a:lnTo>
                  <a:lnTo>
                    <a:pt x="127" y="166"/>
                  </a:lnTo>
                  <a:lnTo>
                    <a:pt x="125" y="166"/>
                  </a:lnTo>
                  <a:lnTo>
                    <a:pt x="124" y="166"/>
                  </a:lnTo>
                  <a:lnTo>
                    <a:pt x="124" y="167"/>
                  </a:lnTo>
                  <a:lnTo>
                    <a:pt x="123" y="167"/>
                  </a:lnTo>
                  <a:lnTo>
                    <a:pt x="122" y="167"/>
                  </a:lnTo>
                  <a:lnTo>
                    <a:pt x="122" y="168"/>
                  </a:lnTo>
                  <a:lnTo>
                    <a:pt x="123" y="168"/>
                  </a:lnTo>
                  <a:lnTo>
                    <a:pt x="122" y="168"/>
                  </a:lnTo>
                  <a:lnTo>
                    <a:pt x="122" y="169"/>
                  </a:lnTo>
                  <a:lnTo>
                    <a:pt x="121" y="169"/>
                  </a:lnTo>
                  <a:lnTo>
                    <a:pt x="121" y="170"/>
                  </a:lnTo>
                  <a:lnTo>
                    <a:pt x="120" y="170"/>
                  </a:lnTo>
                  <a:lnTo>
                    <a:pt x="120" y="169"/>
                  </a:lnTo>
                  <a:lnTo>
                    <a:pt x="120" y="168"/>
                  </a:lnTo>
                  <a:lnTo>
                    <a:pt x="120" y="167"/>
                  </a:lnTo>
                  <a:lnTo>
                    <a:pt x="119" y="167"/>
                  </a:lnTo>
                  <a:lnTo>
                    <a:pt x="117" y="167"/>
                  </a:lnTo>
                  <a:lnTo>
                    <a:pt x="116" y="167"/>
                  </a:lnTo>
                  <a:lnTo>
                    <a:pt x="116" y="166"/>
                  </a:lnTo>
                  <a:lnTo>
                    <a:pt x="116" y="165"/>
                  </a:lnTo>
                  <a:lnTo>
                    <a:pt x="115" y="165"/>
                  </a:lnTo>
                  <a:lnTo>
                    <a:pt x="116" y="165"/>
                  </a:lnTo>
                  <a:lnTo>
                    <a:pt x="116" y="164"/>
                  </a:lnTo>
                  <a:lnTo>
                    <a:pt x="115" y="164"/>
                  </a:lnTo>
                  <a:lnTo>
                    <a:pt x="115" y="162"/>
                  </a:lnTo>
                  <a:lnTo>
                    <a:pt x="114" y="162"/>
                  </a:lnTo>
                  <a:lnTo>
                    <a:pt x="113" y="161"/>
                  </a:lnTo>
                  <a:lnTo>
                    <a:pt x="112" y="161"/>
                  </a:lnTo>
                  <a:lnTo>
                    <a:pt x="112" y="162"/>
                  </a:lnTo>
                  <a:lnTo>
                    <a:pt x="112" y="164"/>
                  </a:lnTo>
                  <a:lnTo>
                    <a:pt x="111" y="162"/>
                  </a:lnTo>
                  <a:lnTo>
                    <a:pt x="111" y="164"/>
                  </a:lnTo>
                  <a:lnTo>
                    <a:pt x="109" y="164"/>
                  </a:lnTo>
                  <a:lnTo>
                    <a:pt x="108" y="164"/>
                  </a:lnTo>
                  <a:lnTo>
                    <a:pt x="107" y="164"/>
                  </a:lnTo>
                  <a:lnTo>
                    <a:pt x="107" y="162"/>
                  </a:lnTo>
                  <a:lnTo>
                    <a:pt x="107" y="164"/>
                  </a:lnTo>
                  <a:lnTo>
                    <a:pt x="106" y="164"/>
                  </a:lnTo>
                  <a:lnTo>
                    <a:pt x="106" y="162"/>
                  </a:lnTo>
                  <a:lnTo>
                    <a:pt x="105" y="162"/>
                  </a:lnTo>
                  <a:lnTo>
                    <a:pt x="105" y="161"/>
                  </a:lnTo>
                  <a:lnTo>
                    <a:pt x="105" y="162"/>
                  </a:lnTo>
                  <a:lnTo>
                    <a:pt x="104" y="162"/>
                  </a:lnTo>
                  <a:lnTo>
                    <a:pt x="104" y="161"/>
                  </a:lnTo>
                  <a:lnTo>
                    <a:pt x="104" y="160"/>
                  </a:lnTo>
                  <a:lnTo>
                    <a:pt x="103" y="160"/>
                  </a:lnTo>
                  <a:lnTo>
                    <a:pt x="101" y="160"/>
                  </a:lnTo>
                  <a:lnTo>
                    <a:pt x="101" y="159"/>
                  </a:lnTo>
                  <a:lnTo>
                    <a:pt x="103" y="159"/>
                  </a:lnTo>
                  <a:lnTo>
                    <a:pt x="104" y="158"/>
                  </a:lnTo>
                  <a:lnTo>
                    <a:pt x="104" y="157"/>
                  </a:lnTo>
                  <a:lnTo>
                    <a:pt x="103" y="157"/>
                  </a:lnTo>
                  <a:lnTo>
                    <a:pt x="101" y="157"/>
                  </a:lnTo>
                  <a:lnTo>
                    <a:pt x="103" y="156"/>
                  </a:lnTo>
                  <a:lnTo>
                    <a:pt x="101" y="156"/>
                  </a:lnTo>
                  <a:lnTo>
                    <a:pt x="100" y="156"/>
                  </a:lnTo>
                  <a:lnTo>
                    <a:pt x="100" y="154"/>
                  </a:lnTo>
                  <a:lnTo>
                    <a:pt x="99" y="154"/>
                  </a:lnTo>
                  <a:lnTo>
                    <a:pt x="99" y="153"/>
                  </a:lnTo>
                  <a:lnTo>
                    <a:pt x="99" y="152"/>
                  </a:lnTo>
                  <a:lnTo>
                    <a:pt x="99" y="151"/>
                  </a:lnTo>
                  <a:lnTo>
                    <a:pt x="98" y="151"/>
                  </a:lnTo>
                  <a:lnTo>
                    <a:pt x="98" y="150"/>
                  </a:lnTo>
                  <a:lnTo>
                    <a:pt x="97" y="150"/>
                  </a:lnTo>
                  <a:lnTo>
                    <a:pt x="97" y="151"/>
                  </a:lnTo>
                  <a:lnTo>
                    <a:pt x="97" y="150"/>
                  </a:lnTo>
                  <a:lnTo>
                    <a:pt x="96" y="150"/>
                  </a:lnTo>
                  <a:lnTo>
                    <a:pt x="96" y="149"/>
                  </a:lnTo>
                  <a:lnTo>
                    <a:pt x="97" y="149"/>
                  </a:lnTo>
                  <a:lnTo>
                    <a:pt x="96" y="149"/>
                  </a:lnTo>
                  <a:lnTo>
                    <a:pt x="95" y="149"/>
                  </a:lnTo>
                  <a:lnTo>
                    <a:pt x="95" y="148"/>
                  </a:lnTo>
                  <a:lnTo>
                    <a:pt x="95" y="146"/>
                  </a:lnTo>
                  <a:lnTo>
                    <a:pt x="93" y="148"/>
                  </a:lnTo>
                  <a:lnTo>
                    <a:pt x="93" y="146"/>
                  </a:lnTo>
                  <a:lnTo>
                    <a:pt x="92" y="146"/>
                  </a:lnTo>
                  <a:lnTo>
                    <a:pt x="92" y="145"/>
                  </a:lnTo>
                  <a:lnTo>
                    <a:pt x="91" y="145"/>
                  </a:lnTo>
                  <a:lnTo>
                    <a:pt x="91" y="146"/>
                  </a:lnTo>
                  <a:lnTo>
                    <a:pt x="90" y="146"/>
                  </a:lnTo>
                  <a:lnTo>
                    <a:pt x="90" y="145"/>
                  </a:lnTo>
                  <a:lnTo>
                    <a:pt x="89" y="145"/>
                  </a:lnTo>
                  <a:lnTo>
                    <a:pt x="89" y="146"/>
                  </a:lnTo>
                  <a:lnTo>
                    <a:pt x="89" y="145"/>
                  </a:lnTo>
                  <a:lnTo>
                    <a:pt x="88" y="145"/>
                  </a:lnTo>
                  <a:lnTo>
                    <a:pt x="88" y="144"/>
                  </a:lnTo>
                  <a:lnTo>
                    <a:pt x="87" y="144"/>
                  </a:lnTo>
                  <a:lnTo>
                    <a:pt x="87" y="145"/>
                  </a:lnTo>
                  <a:lnTo>
                    <a:pt x="87" y="146"/>
                  </a:lnTo>
                  <a:lnTo>
                    <a:pt x="87" y="148"/>
                  </a:lnTo>
                  <a:lnTo>
                    <a:pt x="85" y="146"/>
                  </a:lnTo>
                  <a:lnTo>
                    <a:pt x="85" y="148"/>
                  </a:lnTo>
                  <a:lnTo>
                    <a:pt x="85" y="149"/>
                  </a:lnTo>
                  <a:lnTo>
                    <a:pt x="84" y="149"/>
                  </a:lnTo>
                  <a:lnTo>
                    <a:pt x="84" y="148"/>
                  </a:lnTo>
                  <a:lnTo>
                    <a:pt x="84" y="146"/>
                  </a:lnTo>
                  <a:lnTo>
                    <a:pt x="82" y="146"/>
                  </a:lnTo>
                  <a:lnTo>
                    <a:pt x="82" y="148"/>
                  </a:lnTo>
                  <a:lnTo>
                    <a:pt x="81" y="148"/>
                  </a:lnTo>
                  <a:lnTo>
                    <a:pt x="81" y="146"/>
                  </a:lnTo>
                  <a:lnTo>
                    <a:pt x="80" y="146"/>
                  </a:lnTo>
                  <a:lnTo>
                    <a:pt x="80" y="148"/>
                  </a:lnTo>
                  <a:lnTo>
                    <a:pt x="79" y="149"/>
                  </a:lnTo>
                  <a:lnTo>
                    <a:pt x="77" y="149"/>
                  </a:lnTo>
                  <a:lnTo>
                    <a:pt x="77" y="148"/>
                  </a:lnTo>
                  <a:lnTo>
                    <a:pt x="76" y="148"/>
                  </a:lnTo>
                  <a:lnTo>
                    <a:pt x="75" y="146"/>
                  </a:lnTo>
                  <a:lnTo>
                    <a:pt x="76" y="146"/>
                  </a:lnTo>
                  <a:lnTo>
                    <a:pt x="76" y="145"/>
                  </a:lnTo>
                  <a:lnTo>
                    <a:pt x="75" y="146"/>
                  </a:lnTo>
                  <a:lnTo>
                    <a:pt x="75" y="148"/>
                  </a:lnTo>
                  <a:lnTo>
                    <a:pt x="75" y="146"/>
                  </a:lnTo>
                  <a:lnTo>
                    <a:pt x="74" y="146"/>
                  </a:lnTo>
                  <a:lnTo>
                    <a:pt x="74" y="148"/>
                  </a:lnTo>
                  <a:lnTo>
                    <a:pt x="73" y="148"/>
                  </a:lnTo>
                  <a:lnTo>
                    <a:pt x="73" y="146"/>
                  </a:lnTo>
                  <a:lnTo>
                    <a:pt x="73" y="148"/>
                  </a:lnTo>
                  <a:lnTo>
                    <a:pt x="72" y="149"/>
                  </a:lnTo>
                  <a:lnTo>
                    <a:pt x="72" y="148"/>
                  </a:lnTo>
                  <a:lnTo>
                    <a:pt x="72" y="146"/>
                  </a:lnTo>
                  <a:lnTo>
                    <a:pt x="71" y="146"/>
                  </a:lnTo>
                  <a:lnTo>
                    <a:pt x="71" y="148"/>
                  </a:lnTo>
                  <a:lnTo>
                    <a:pt x="71" y="149"/>
                  </a:lnTo>
                  <a:lnTo>
                    <a:pt x="69" y="150"/>
                  </a:lnTo>
                  <a:lnTo>
                    <a:pt x="69" y="151"/>
                  </a:lnTo>
                  <a:lnTo>
                    <a:pt x="69" y="152"/>
                  </a:lnTo>
                  <a:lnTo>
                    <a:pt x="69" y="153"/>
                  </a:lnTo>
                  <a:lnTo>
                    <a:pt x="68" y="153"/>
                  </a:lnTo>
                  <a:lnTo>
                    <a:pt x="69" y="153"/>
                  </a:lnTo>
                  <a:lnTo>
                    <a:pt x="71" y="153"/>
                  </a:lnTo>
                  <a:lnTo>
                    <a:pt x="69" y="154"/>
                  </a:lnTo>
                  <a:lnTo>
                    <a:pt x="69" y="156"/>
                  </a:lnTo>
                  <a:lnTo>
                    <a:pt x="68" y="156"/>
                  </a:lnTo>
                  <a:lnTo>
                    <a:pt x="68" y="154"/>
                  </a:lnTo>
                  <a:lnTo>
                    <a:pt x="67" y="154"/>
                  </a:lnTo>
                  <a:lnTo>
                    <a:pt x="67" y="156"/>
                  </a:lnTo>
                  <a:lnTo>
                    <a:pt x="67" y="157"/>
                  </a:lnTo>
                  <a:lnTo>
                    <a:pt x="66" y="157"/>
                  </a:lnTo>
                  <a:lnTo>
                    <a:pt x="66" y="156"/>
                  </a:lnTo>
                  <a:lnTo>
                    <a:pt x="65" y="157"/>
                  </a:lnTo>
                  <a:lnTo>
                    <a:pt x="65" y="158"/>
                  </a:lnTo>
                  <a:lnTo>
                    <a:pt x="65" y="159"/>
                  </a:lnTo>
                  <a:lnTo>
                    <a:pt x="64" y="160"/>
                  </a:lnTo>
                  <a:lnTo>
                    <a:pt x="63" y="160"/>
                  </a:lnTo>
                  <a:lnTo>
                    <a:pt x="63" y="159"/>
                  </a:lnTo>
                  <a:lnTo>
                    <a:pt x="61" y="159"/>
                  </a:lnTo>
                  <a:lnTo>
                    <a:pt x="63" y="160"/>
                  </a:lnTo>
                  <a:lnTo>
                    <a:pt x="63" y="161"/>
                  </a:lnTo>
                  <a:lnTo>
                    <a:pt x="64" y="161"/>
                  </a:lnTo>
                  <a:lnTo>
                    <a:pt x="65" y="161"/>
                  </a:lnTo>
                  <a:lnTo>
                    <a:pt x="65" y="162"/>
                  </a:lnTo>
                  <a:lnTo>
                    <a:pt x="64" y="162"/>
                  </a:lnTo>
                  <a:lnTo>
                    <a:pt x="63" y="162"/>
                  </a:lnTo>
                  <a:lnTo>
                    <a:pt x="63" y="164"/>
                  </a:lnTo>
                  <a:lnTo>
                    <a:pt x="61" y="164"/>
                  </a:lnTo>
                  <a:lnTo>
                    <a:pt x="61" y="165"/>
                  </a:lnTo>
                  <a:lnTo>
                    <a:pt x="63" y="165"/>
                  </a:lnTo>
                  <a:lnTo>
                    <a:pt x="61" y="166"/>
                  </a:lnTo>
                  <a:lnTo>
                    <a:pt x="60" y="166"/>
                  </a:lnTo>
                  <a:lnTo>
                    <a:pt x="60" y="165"/>
                  </a:lnTo>
                  <a:lnTo>
                    <a:pt x="60" y="166"/>
                  </a:lnTo>
                  <a:lnTo>
                    <a:pt x="59" y="166"/>
                  </a:lnTo>
                  <a:lnTo>
                    <a:pt x="60" y="167"/>
                  </a:lnTo>
                  <a:lnTo>
                    <a:pt x="59" y="167"/>
                  </a:lnTo>
                  <a:lnTo>
                    <a:pt x="58" y="167"/>
                  </a:lnTo>
                  <a:lnTo>
                    <a:pt x="59" y="167"/>
                  </a:lnTo>
                  <a:lnTo>
                    <a:pt x="59" y="166"/>
                  </a:lnTo>
                  <a:lnTo>
                    <a:pt x="58" y="166"/>
                  </a:lnTo>
                  <a:lnTo>
                    <a:pt x="57" y="167"/>
                  </a:lnTo>
                  <a:lnTo>
                    <a:pt x="57" y="168"/>
                  </a:lnTo>
                  <a:lnTo>
                    <a:pt x="58" y="168"/>
                  </a:lnTo>
                  <a:lnTo>
                    <a:pt x="58" y="169"/>
                  </a:lnTo>
                  <a:lnTo>
                    <a:pt x="58" y="170"/>
                  </a:lnTo>
                  <a:lnTo>
                    <a:pt x="57" y="169"/>
                  </a:lnTo>
                  <a:lnTo>
                    <a:pt x="57" y="168"/>
                  </a:lnTo>
                  <a:lnTo>
                    <a:pt x="56" y="168"/>
                  </a:lnTo>
                  <a:lnTo>
                    <a:pt x="56" y="167"/>
                  </a:lnTo>
                  <a:lnTo>
                    <a:pt x="56" y="164"/>
                  </a:lnTo>
                  <a:lnTo>
                    <a:pt x="56" y="160"/>
                  </a:lnTo>
                  <a:lnTo>
                    <a:pt x="56" y="159"/>
                  </a:lnTo>
                  <a:lnTo>
                    <a:pt x="56" y="152"/>
                  </a:lnTo>
                  <a:lnTo>
                    <a:pt x="56" y="151"/>
                  </a:lnTo>
                  <a:lnTo>
                    <a:pt x="56" y="150"/>
                  </a:lnTo>
                  <a:lnTo>
                    <a:pt x="56" y="149"/>
                  </a:lnTo>
                  <a:lnTo>
                    <a:pt x="56" y="138"/>
                  </a:lnTo>
                  <a:lnTo>
                    <a:pt x="56" y="137"/>
                  </a:lnTo>
                  <a:lnTo>
                    <a:pt x="56" y="134"/>
                  </a:lnTo>
                  <a:lnTo>
                    <a:pt x="56" y="130"/>
                  </a:lnTo>
                  <a:lnTo>
                    <a:pt x="56" y="129"/>
                  </a:lnTo>
                  <a:lnTo>
                    <a:pt x="56" y="128"/>
                  </a:lnTo>
                  <a:lnTo>
                    <a:pt x="56" y="124"/>
                  </a:lnTo>
                  <a:lnTo>
                    <a:pt x="56" y="120"/>
                  </a:lnTo>
                  <a:lnTo>
                    <a:pt x="56" y="119"/>
                  </a:lnTo>
                  <a:lnTo>
                    <a:pt x="56" y="118"/>
                  </a:lnTo>
                  <a:lnTo>
                    <a:pt x="56" y="116"/>
                  </a:lnTo>
                  <a:lnTo>
                    <a:pt x="56" y="112"/>
                  </a:lnTo>
                  <a:lnTo>
                    <a:pt x="56" y="108"/>
                  </a:lnTo>
                  <a:lnTo>
                    <a:pt x="56" y="103"/>
                  </a:lnTo>
                  <a:lnTo>
                    <a:pt x="56" y="102"/>
                  </a:lnTo>
                  <a:lnTo>
                    <a:pt x="56" y="97"/>
                  </a:lnTo>
                  <a:lnTo>
                    <a:pt x="56" y="93"/>
                  </a:lnTo>
                  <a:lnTo>
                    <a:pt x="56" y="90"/>
                  </a:lnTo>
                  <a:lnTo>
                    <a:pt x="56" y="89"/>
                  </a:lnTo>
                  <a:lnTo>
                    <a:pt x="56" y="84"/>
                  </a:lnTo>
                  <a:lnTo>
                    <a:pt x="51" y="84"/>
                  </a:lnTo>
                  <a:lnTo>
                    <a:pt x="49" y="84"/>
                  </a:lnTo>
                  <a:lnTo>
                    <a:pt x="48" y="84"/>
                  </a:lnTo>
                  <a:lnTo>
                    <a:pt x="44" y="84"/>
                  </a:lnTo>
                  <a:lnTo>
                    <a:pt x="43" y="84"/>
                  </a:lnTo>
                  <a:lnTo>
                    <a:pt x="39" y="84"/>
                  </a:lnTo>
                  <a:lnTo>
                    <a:pt x="33" y="84"/>
                  </a:lnTo>
                  <a:lnTo>
                    <a:pt x="32" y="84"/>
                  </a:lnTo>
                  <a:lnTo>
                    <a:pt x="25" y="84"/>
                  </a:lnTo>
                  <a:lnTo>
                    <a:pt x="20" y="84"/>
                  </a:lnTo>
                  <a:lnTo>
                    <a:pt x="19" y="84"/>
                  </a:lnTo>
                  <a:lnTo>
                    <a:pt x="18" y="84"/>
                  </a:lnTo>
                  <a:lnTo>
                    <a:pt x="16" y="84"/>
                  </a:lnTo>
                  <a:lnTo>
                    <a:pt x="15" y="84"/>
                  </a:lnTo>
                  <a:lnTo>
                    <a:pt x="12" y="84"/>
                  </a:lnTo>
                  <a:lnTo>
                    <a:pt x="10" y="84"/>
                  </a:lnTo>
                  <a:lnTo>
                    <a:pt x="9" y="84"/>
                  </a:lnTo>
                  <a:lnTo>
                    <a:pt x="4" y="84"/>
                  </a:lnTo>
                  <a:lnTo>
                    <a:pt x="3" y="84"/>
                  </a:lnTo>
                  <a:lnTo>
                    <a:pt x="2" y="81"/>
                  </a:lnTo>
                  <a:lnTo>
                    <a:pt x="1" y="80"/>
                  </a:lnTo>
                  <a:lnTo>
                    <a:pt x="0" y="78"/>
                  </a:lnTo>
                  <a:lnTo>
                    <a:pt x="0" y="77"/>
                  </a:lnTo>
                  <a:lnTo>
                    <a:pt x="1" y="74"/>
                  </a:lnTo>
                  <a:lnTo>
                    <a:pt x="3" y="73"/>
                  </a:lnTo>
                  <a:lnTo>
                    <a:pt x="5" y="72"/>
                  </a:lnTo>
                  <a:lnTo>
                    <a:pt x="9" y="70"/>
                  </a:lnTo>
                  <a:lnTo>
                    <a:pt x="13" y="68"/>
                  </a:lnTo>
                  <a:lnTo>
                    <a:pt x="17" y="65"/>
                  </a:lnTo>
                  <a:lnTo>
                    <a:pt x="21" y="63"/>
                  </a:lnTo>
                  <a:lnTo>
                    <a:pt x="21" y="62"/>
                  </a:lnTo>
                  <a:lnTo>
                    <a:pt x="23" y="62"/>
                  </a:lnTo>
                  <a:lnTo>
                    <a:pt x="23" y="61"/>
                  </a:lnTo>
                  <a:lnTo>
                    <a:pt x="25" y="60"/>
                  </a:lnTo>
                  <a:lnTo>
                    <a:pt x="27" y="58"/>
                  </a:lnTo>
                  <a:lnTo>
                    <a:pt x="32" y="55"/>
                  </a:lnTo>
                  <a:lnTo>
                    <a:pt x="33" y="54"/>
                  </a:lnTo>
                  <a:lnTo>
                    <a:pt x="33" y="50"/>
                  </a:lnTo>
                  <a:lnTo>
                    <a:pt x="34" y="47"/>
                  </a:lnTo>
                  <a:lnTo>
                    <a:pt x="34" y="40"/>
                  </a:lnTo>
                  <a:lnTo>
                    <a:pt x="34" y="38"/>
                  </a:lnTo>
                  <a:lnTo>
                    <a:pt x="34" y="37"/>
                  </a:lnTo>
                  <a:lnTo>
                    <a:pt x="34" y="34"/>
                  </a:lnTo>
                  <a:lnTo>
                    <a:pt x="34" y="32"/>
                  </a:lnTo>
                  <a:lnTo>
                    <a:pt x="33" y="32"/>
                  </a:lnTo>
                  <a:lnTo>
                    <a:pt x="33" y="31"/>
                  </a:lnTo>
                  <a:lnTo>
                    <a:pt x="33" y="30"/>
                  </a:lnTo>
                  <a:lnTo>
                    <a:pt x="32" y="29"/>
                  </a:lnTo>
                  <a:lnTo>
                    <a:pt x="32" y="28"/>
                  </a:lnTo>
                  <a:lnTo>
                    <a:pt x="29" y="25"/>
                  </a:lnTo>
                  <a:lnTo>
                    <a:pt x="27" y="24"/>
                  </a:lnTo>
                  <a:lnTo>
                    <a:pt x="26" y="23"/>
                  </a:lnTo>
                  <a:lnTo>
                    <a:pt x="24" y="23"/>
                  </a:lnTo>
                  <a:lnTo>
                    <a:pt x="21" y="22"/>
                  </a:lnTo>
                  <a:lnTo>
                    <a:pt x="19" y="21"/>
                  </a:lnTo>
                  <a:lnTo>
                    <a:pt x="17" y="20"/>
                  </a:lnTo>
                  <a:lnTo>
                    <a:pt x="16" y="18"/>
                  </a:lnTo>
                  <a:lnTo>
                    <a:pt x="15" y="16"/>
                  </a:lnTo>
                  <a:lnTo>
                    <a:pt x="13" y="15"/>
                  </a:lnTo>
                  <a:lnTo>
                    <a:pt x="12" y="15"/>
                  </a:lnTo>
                  <a:lnTo>
                    <a:pt x="11" y="14"/>
                  </a:lnTo>
                  <a:lnTo>
                    <a:pt x="10" y="14"/>
                  </a:lnTo>
                  <a:lnTo>
                    <a:pt x="9" y="13"/>
                  </a:lnTo>
                  <a:lnTo>
                    <a:pt x="8" y="13"/>
                  </a:lnTo>
                  <a:lnTo>
                    <a:pt x="7" y="10"/>
                  </a:lnTo>
                  <a:lnTo>
                    <a:pt x="5" y="9"/>
                  </a:lnTo>
                  <a:lnTo>
                    <a:pt x="4" y="7"/>
                  </a:lnTo>
                  <a:lnTo>
                    <a:pt x="2" y="4"/>
                  </a:lnTo>
                  <a:lnTo>
                    <a:pt x="2" y="0"/>
                  </a:lnTo>
                  <a:lnTo>
                    <a:pt x="5" y="0"/>
                  </a:lnTo>
                  <a:lnTo>
                    <a:pt x="11" y="1"/>
                  </a:lnTo>
                  <a:lnTo>
                    <a:pt x="19" y="1"/>
                  </a:lnTo>
                  <a:lnTo>
                    <a:pt x="24" y="1"/>
                  </a:lnTo>
                  <a:lnTo>
                    <a:pt x="28" y="1"/>
                  </a:lnTo>
                  <a:lnTo>
                    <a:pt x="33" y="1"/>
                  </a:lnTo>
                  <a:lnTo>
                    <a:pt x="41" y="1"/>
                  </a:lnTo>
                  <a:lnTo>
                    <a:pt x="45" y="1"/>
                  </a:lnTo>
                  <a:lnTo>
                    <a:pt x="51" y="1"/>
                  </a:lnTo>
                  <a:lnTo>
                    <a:pt x="52" y="1"/>
                  </a:lnTo>
                  <a:lnTo>
                    <a:pt x="57" y="1"/>
                  </a:lnTo>
                  <a:lnTo>
                    <a:pt x="59" y="1"/>
                  </a:lnTo>
                  <a:lnTo>
                    <a:pt x="66" y="1"/>
                  </a:lnTo>
                  <a:lnTo>
                    <a:pt x="73" y="1"/>
                  </a:lnTo>
                  <a:lnTo>
                    <a:pt x="79" y="1"/>
                  </a:lnTo>
                  <a:lnTo>
                    <a:pt x="85" y="1"/>
                  </a:lnTo>
                  <a:lnTo>
                    <a:pt x="88" y="1"/>
                  </a:lnTo>
                  <a:lnTo>
                    <a:pt x="89" y="1"/>
                  </a:lnTo>
                  <a:lnTo>
                    <a:pt x="93" y="1"/>
                  </a:lnTo>
                  <a:lnTo>
                    <a:pt x="104" y="1"/>
                  </a:lnTo>
                  <a:lnTo>
                    <a:pt x="109" y="1"/>
                  </a:lnTo>
                  <a:lnTo>
                    <a:pt x="112" y="1"/>
                  </a:lnTo>
                  <a:lnTo>
                    <a:pt x="115" y="1"/>
                  </a:lnTo>
                  <a:lnTo>
                    <a:pt x="119" y="1"/>
                  </a:lnTo>
                  <a:lnTo>
                    <a:pt x="128" y="1"/>
                  </a:lnTo>
                  <a:lnTo>
                    <a:pt x="131" y="1"/>
                  </a:lnTo>
                  <a:lnTo>
                    <a:pt x="137" y="1"/>
                  </a:lnTo>
                  <a:lnTo>
                    <a:pt x="143" y="1"/>
                  </a:lnTo>
                  <a:lnTo>
                    <a:pt x="146" y="1"/>
                  </a:lnTo>
                  <a:lnTo>
                    <a:pt x="147" y="1"/>
                  </a:lnTo>
                  <a:lnTo>
                    <a:pt x="149" y="2"/>
                  </a:lnTo>
                  <a:lnTo>
                    <a:pt x="152" y="2"/>
                  </a:lnTo>
                  <a:lnTo>
                    <a:pt x="153" y="1"/>
                  </a:lnTo>
                  <a:lnTo>
                    <a:pt x="153" y="2"/>
                  </a:lnTo>
                  <a:lnTo>
                    <a:pt x="154" y="2"/>
                  </a:lnTo>
                  <a:lnTo>
                    <a:pt x="156" y="1"/>
                  </a:lnTo>
                  <a:lnTo>
                    <a:pt x="156" y="2"/>
                  </a:lnTo>
                  <a:lnTo>
                    <a:pt x="157" y="2"/>
                  </a:lnTo>
                  <a:lnTo>
                    <a:pt x="163" y="2"/>
                  </a:lnTo>
                  <a:lnTo>
                    <a:pt x="167" y="2"/>
                  </a:lnTo>
                  <a:lnTo>
                    <a:pt x="168" y="2"/>
                  </a:lnTo>
                  <a:lnTo>
                    <a:pt x="172" y="2"/>
                  </a:lnTo>
                  <a:lnTo>
                    <a:pt x="177" y="2"/>
                  </a:lnTo>
                  <a:lnTo>
                    <a:pt x="180" y="2"/>
                  </a:lnTo>
                  <a:lnTo>
                    <a:pt x="191" y="2"/>
                  </a:lnTo>
                  <a:lnTo>
                    <a:pt x="195" y="2"/>
                  </a:lnTo>
                  <a:lnTo>
                    <a:pt x="200" y="2"/>
                  </a:lnTo>
                  <a:lnTo>
                    <a:pt x="208" y="2"/>
                  </a:lnTo>
                  <a:lnTo>
                    <a:pt x="213" y="2"/>
                  </a:lnTo>
                  <a:lnTo>
                    <a:pt x="217" y="2"/>
                  </a:lnTo>
                  <a:lnTo>
                    <a:pt x="220" y="2"/>
                  </a:lnTo>
                  <a:lnTo>
                    <a:pt x="224" y="2"/>
                  </a:lnTo>
                  <a:lnTo>
                    <a:pt x="226" y="2"/>
                  </a:lnTo>
                  <a:lnTo>
                    <a:pt x="228" y="2"/>
                  </a:lnTo>
                  <a:lnTo>
                    <a:pt x="235" y="2"/>
                  </a:lnTo>
                  <a:lnTo>
                    <a:pt x="244" y="2"/>
                  </a:lnTo>
                  <a:lnTo>
                    <a:pt x="248" y="2"/>
                  </a:lnTo>
                  <a:lnTo>
                    <a:pt x="261" y="2"/>
                  </a:lnTo>
                  <a:lnTo>
                    <a:pt x="273" y="2"/>
                  </a:lnTo>
                  <a:lnTo>
                    <a:pt x="280" y="2"/>
                  </a:lnTo>
                  <a:lnTo>
                    <a:pt x="284" y="2"/>
                  </a:lnTo>
                  <a:lnTo>
                    <a:pt x="289" y="1"/>
                  </a:lnTo>
                  <a:lnTo>
                    <a:pt x="298" y="1"/>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8" name="Freeform 108"/>
            <p:cNvSpPr>
              <a:spLocks/>
            </p:cNvSpPr>
            <p:nvPr/>
          </p:nvSpPr>
          <p:spPr bwMode="auto">
            <a:xfrm>
              <a:off x="2973" y="778"/>
              <a:ext cx="243" cy="308"/>
            </a:xfrm>
            <a:custGeom>
              <a:avLst/>
              <a:gdLst>
                <a:gd name="T0" fmla="*/ 80 w 243"/>
                <a:gd name="T1" fmla="*/ 0 h 308"/>
                <a:gd name="T2" fmla="*/ 107 w 243"/>
                <a:gd name="T3" fmla="*/ 1 h 308"/>
                <a:gd name="T4" fmla="*/ 133 w 243"/>
                <a:gd name="T5" fmla="*/ 1 h 308"/>
                <a:gd name="T6" fmla="*/ 151 w 243"/>
                <a:gd name="T7" fmla="*/ 1 h 308"/>
                <a:gd name="T8" fmla="*/ 183 w 243"/>
                <a:gd name="T9" fmla="*/ 1 h 308"/>
                <a:gd name="T10" fmla="*/ 187 w 243"/>
                <a:gd name="T11" fmla="*/ 24 h 308"/>
                <a:gd name="T12" fmla="*/ 187 w 243"/>
                <a:gd name="T13" fmla="*/ 65 h 308"/>
                <a:gd name="T14" fmla="*/ 192 w 243"/>
                <a:gd name="T15" fmla="*/ 93 h 308"/>
                <a:gd name="T16" fmla="*/ 215 w 243"/>
                <a:gd name="T17" fmla="*/ 112 h 308"/>
                <a:gd name="T18" fmla="*/ 215 w 243"/>
                <a:gd name="T19" fmla="*/ 142 h 308"/>
                <a:gd name="T20" fmla="*/ 216 w 243"/>
                <a:gd name="T21" fmla="*/ 169 h 308"/>
                <a:gd name="T22" fmla="*/ 216 w 243"/>
                <a:gd name="T23" fmla="*/ 196 h 308"/>
                <a:gd name="T24" fmla="*/ 216 w 243"/>
                <a:gd name="T25" fmla="*/ 222 h 308"/>
                <a:gd name="T26" fmla="*/ 216 w 243"/>
                <a:gd name="T27" fmla="*/ 241 h 308"/>
                <a:gd name="T28" fmla="*/ 239 w 243"/>
                <a:gd name="T29" fmla="*/ 253 h 308"/>
                <a:gd name="T30" fmla="*/ 243 w 243"/>
                <a:gd name="T31" fmla="*/ 280 h 308"/>
                <a:gd name="T32" fmla="*/ 243 w 243"/>
                <a:gd name="T33" fmla="*/ 293 h 308"/>
                <a:gd name="T34" fmla="*/ 242 w 243"/>
                <a:gd name="T35" fmla="*/ 308 h 308"/>
                <a:gd name="T36" fmla="*/ 240 w 243"/>
                <a:gd name="T37" fmla="*/ 305 h 308"/>
                <a:gd name="T38" fmla="*/ 237 w 243"/>
                <a:gd name="T39" fmla="*/ 304 h 308"/>
                <a:gd name="T40" fmla="*/ 232 w 243"/>
                <a:gd name="T41" fmla="*/ 302 h 308"/>
                <a:gd name="T42" fmla="*/ 226 w 243"/>
                <a:gd name="T43" fmla="*/ 301 h 308"/>
                <a:gd name="T44" fmla="*/ 224 w 243"/>
                <a:gd name="T45" fmla="*/ 301 h 308"/>
                <a:gd name="T46" fmla="*/ 221 w 243"/>
                <a:gd name="T47" fmla="*/ 297 h 308"/>
                <a:gd name="T48" fmla="*/ 217 w 243"/>
                <a:gd name="T49" fmla="*/ 295 h 308"/>
                <a:gd name="T50" fmla="*/ 215 w 243"/>
                <a:gd name="T51" fmla="*/ 296 h 308"/>
                <a:gd name="T52" fmla="*/ 210 w 243"/>
                <a:gd name="T53" fmla="*/ 294 h 308"/>
                <a:gd name="T54" fmla="*/ 208 w 243"/>
                <a:gd name="T55" fmla="*/ 292 h 308"/>
                <a:gd name="T56" fmla="*/ 206 w 243"/>
                <a:gd name="T57" fmla="*/ 292 h 308"/>
                <a:gd name="T58" fmla="*/ 202 w 243"/>
                <a:gd name="T59" fmla="*/ 289 h 308"/>
                <a:gd name="T60" fmla="*/ 200 w 243"/>
                <a:gd name="T61" fmla="*/ 288 h 308"/>
                <a:gd name="T62" fmla="*/ 195 w 243"/>
                <a:gd name="T63" fmla="*/ 291 h 308"/>
                <a:gd name="T64" fmla="*/ 192 w 243"/>
                <a:gd name="T65" fmla="*/ 289 h 308"/>
                <a:gd name="T66" fmla="*/ 187 w 243"/>
                <a:gd name="T67" fmla="*/ 291 h 308"/>
                <a:gd name="T68" fmla="*/ 184 w 243"/>
                <a:gd name="T69" fmla="*/ 291 h 308"/>
                <a:gd name="T70" fmla="*/ 182 w 243"/>
                <a:gd name="T71" fmla="*/ 291 h 308"/>
                <a:gd name="T72" fmla="*/ 178 w 243"/>
                <a:gd name="T73" fmla="*/ 294 h 308"/>
                <a:gd name="T74" fmla="*/ 175 w 243"/>
                <a:gd name="T75" fmla="*/ 293 h 308"/>
                <a:gd name="T76" fmla="*/ 169 w 243"/>
                <a:gd name="T77" fmla="*/ 289 h 308"/>
                <a:gd name="T78" fmla="*/ 163 w 243"/>
                <a:gd name="T79" fmla="*/ 288 h 308"/>
                <a:gd name="T80" fmla="*/ 160 w 243"/>
                <a:gd name="T81" fmla="*/ 292 h 308"/>
                <a:gd name="T82" fmla="*/ 157 w 243"/>
                <a:gd name="T83" fmla="*/ 292 h 308"/>
                <a:gd name="T84" fmla="*/ 147 w 243"/>
                <a:gd name="T85" fmla="*/ 293 h 308"/>
                <a:gd name="T86" fmla="*/ 143 w 243"/>
                <a:gd name="T87" fmla="*/ 286 h 308"/>
                <a:gd name="T88" fmla="*/ 135 w 243"/>
                <a:gd name="T89" fmla="*/ 281 h 308"/>
                <a:gd name="T90" fmla="*/ 128 w 243"/>
                <a:gd name="T91" fmla="*/ 277 h 308"/>
                <a:gd name="T92" fmla="*/ 126 w 243"/>
                <a:gd name="T93" fmla="*/ 273 h 308"/>
                <a:gd name="T94" fmla="*/ 106 w 243"/>
                <a:gd name="T95" fmla="*/ 271 h 308"/>
                <a:gd name="T96" fmla="*/ 87 w 243"/>
                <a:gd name="T97" fmla="*/ 271 h 308"/>
                <a:gd name="T98" fmla="*/ 64 w 243"/>
                <a:gd name="T99" fmla="*/ 271 h 308"/>
                <a:gd name="T100" fmla="*/ 35 w 243"/>
                <a:gd name="T101" fmla="*/ 271 h 308"/>
                <a:gd name="T102" fmla="*/ 27 w 243"/>
                <a:gd name="T103" fmla="*/ 246 h 308"/>
                <a:gd name="T104" fmla="*/ 27 w 243"/>
                <a:gd name="T105" fmla="*/ 205 h 308"/>
                <a:gd name="T106" fmla="*/ 13 w 243"/>
                <a:gd name="T107" fmla="*/ 191 h 308"/>
                <a:gd name="T108" fmla="*/ 0 w 243"/>
                <a:gd name="T109" fmla="*/ 174 h 308"/>
                <a:gd name="T110" fmla="*/ 0 w 243"/>
                <a:gd name="T111" fmla="*/ 151 h 308"/>
                <a:gd name="T112" fmla="*/ 0 w 243"/>
                <a:gd name="T113" fmla="*/ 128 h 308"/>
                <a:gd name="T114" fmla="*/ 0 w 243"/>
                <a:gd name="T115" fmla="*/ 109 h 308"/>
                <a:gd name="T116" fmla="*/ 0 w 243"/>
                <a:gd name="T117" fmla="*/ 84 h 308"/>
                <a:gd name="T118" fmla="*/ 0 w 243"/>
                <a:gd name="T119" fmla="*/ 69 h 308"/>
                <a:gd name="T120" fmla="*/ 0 w 243"/>
                <a:gd name="T121" fmla="*/ 46 h 308"/>
                <a:gd name="T122" fmla="*/ 0 w 243"/>
                <a:gd name="T123" fmla="*/ 15 h 308"/>
                <a:gd name="T124" fmla="*/ 31 w 243"/>
                <a:gd name="T125" fmla="*/ 0 h 30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43" h="308">
                  <a:moveTo>
                    <a:pt x="50" y="0"/>
                  </a:moveTo>
                  <a:lnTo>
                    <a:pt x="54" y="0"/>
                  </a:lnTo>
                  <a:lnTo>
                    <a:pt x="56" y="0"/>
                  </a:lnTo>
                  <a:lnTo>
                    <a:pt x="64" y="0"/>
                  </a:lnTo>
                  <a:lnTo>
                    <a:pt x="65" y="0"/>
                  </a:lnTo>
                  <a:lnTo>
                    <a:pt x="71" y="0"/>
                  </a:lnTo>
                  <a:lnTo>
                    <a:pt x="77" y="0"/>
                  </a:lnTo>
                  <a:lnTo>
                    <a:pt x="80" y="0"/>
                  </a:lnTo>
                  <a:lnTo>
                    <a:pt x="82" y="0"/>
                  </a:lnTo>
                  <a:lnTo>
                    <a:pt x="87" y="0"/>
                  </a:lnTo>
                  <a:lnTo>
                    <a:pt x="94" y="1"/>
                  </a:lnTo>
                  <a:lnTo>
                    <a:pt x="97" y="1"/>
                  </a:lnTo>
                  <a:lnTo>
                    <a:pt x="98" y="1"/>
                  </a:lnTo>
                  <a:lnTo>
                    <a:pt x="99" y="1"/>
                  </a:lnTo>
                  <a:lnTo>
                    <a:pt x="104" y="1"/>
                  </a:lnTo>
                  <a:lnTo>
                    <a:pt x="107" y="1"/>
                  </a:lnTo>
                  <a:lnTo>
                    <a:pt x="111" y="1"/>
                  </a:lnTo>
                  <a:lnTo>
                    <a:pt x="113" y="1"/>
                  </a:lnTo>
                  <a:lnTo>
                    <a:pt x="117" y="1"/>
                  </a:lnTo>
                  <a:lnTo>
                    <a:pt x="119" y="1"/>
                  </a:lnTo>
                  <a:lnTo>
                    <a:pt x="120" y="1"/>
                  </a:lnTo>
                  <a:lnTo>
                    <a:pt x="121" y="1"/>
                  </a:lnTo>
                  <a:lnTo>
                    <a:pt x="130" y="1"/>
                  </a:lnTo>
                  <a:lnTo>
                    <a:pt x="133" y="1"/>
                  </a:lnTo>
                  <a:lnTo>
                    <a:pt x="136" y="1"/>
                  </a:lnTo>
                  <a:lnTo>
                    <a:pt x="142" y="1"/>
                  </a:lnTo>
                  <a:lnTo>
                    <a:pt x="143" y="1"/>
                  </a:lnTo>
                  <a:lnTo>
                    <a:pt x="144" y="1"/>
                  </a:lnTo>
                  <a:lnTo>
                    <a:pt x="146" y="1"/>
                  </a:lnTo>
                  <a:lnTo>
                    <a:pt x="147" y="1"/>
                  </a:lnTo>
                  <a:lnTo>
                    <a:pt x="149" y="1"/>
                  </a:lnTo>
                  <a:lnTo>
                    <a:pt x="151" y="1"/>
                  </a:lnTo>
                  <a:lnTo>
                    <a:pt x="159" y="1"/>
                  </a:lnTo>
                  <a:lnTo>
                    <a:pt x="161" y="1"/>
                  </a:lnTo>
                  <a:lnTo>
                    <a:pt x="173" y="1"/>
                  </a:lnTo>
                  <a:lnTo>
                    <a:pt x="175" y="1"/>
                  </a:lnTo>
                  <a:lnTo>
                    <a:pt x="176" y="1"/>
                  </a:lnTo>
                  <a:lnTo>
                    <a:pt x="178" y="1"/>
                  </a:lnTo>
                  <a:lnTo>
                    <a:pt x="182" y="1"/>
                  </a:lnTo>
                  <a:lnTo>
                    <a:pt x="183" y="1"/>
                  </a:lnTo>
                  <a:lnTo>
                    <a:pt x="187" y="1"/>
                  </a:lnTo>
                  <a:lnTo>
                    <a:pt x="187" y="9"/>
                  </a:lnTo>
                  <a:lnTo>
                    <a:pt x="187" y="12"/>
                  </a:lnTo>
                  <a:lnTo>
                    <a:pt x="187" y="13"/>
                  </a:lnTo>
                  <a:lnTo>
                    <a:pt x="187" y="15"/>
                  </a:lnTo>
                  <a:lnTo>
                    <a:pt x="187" y="20"/>
                  </a:lnTo>
                  <a:lnTo>
                    <a:pt x="187" y="22"/>
                  </a:lnTo>
                  <a:lnTo>
                    <a:pt x="187" y="24"/>
                  </a:lnTo>
                  <a:lnTo>
                    <a:pt x="187" y="30"/>
                  </a:lnTo>
                  <a:lnTo>
                    <a:pt x="187" y="40"/>
                  </a:lnTo>
                  <a:lnTo>
                    <a:pt x="187" y="43"/>
                  </a:lnTo>
                  <a:lnTo>
                    <a:pt x="187" y="48"/>
                  </a:lnTo>
                  <a:lnTo>
                    <a:pt x="187" y="51"/>
                  </a:lnTo>
                  <a:lnTo>
                    <a:pt x="187" y="59"/>
                  </a:lnTo>
                  <a:lnTo>
                    <a:pt x="187" y="63"/>
                  </a:lnTo>
                  <a:lnTo>
                    <a:pt x="187" y="65"/>
                  </a:lnTo>
                  <a:lnTo>
                    <a:pt x="187" y="75"/>
                  </a:lnTo>
                  <a:lnTo>
                    <a:pt x="187" y="77"/>
                  </a:lnTo>
                  <a:lnTo>
                    <a:pt x="187" y="83"/>
                  </a:lnTo>
                  <a:lnTo>
                    <a:pt x="187" y="84"/>
                  </a:lnTo>
                  <a:lnTo>
                    <a:pt x="187" y="92"/>
                  </a:lnTo>
                  <a:lnTo>
                    <a:pt x="187" y="93"/>
                  </a:lnTo>
                  <a:lnTo>
                    <a:pt x="191" y="93"/>
                  </a:lnTo>
                  <a:lnTo>
                    <a:pt x="192" y="93"/>
                  </a:lnTo>
                  <a:lnTo>
                    <a:pt x="200" y="93"/>
                  </a:lnTo>
                  <a:lnTo>
                    <a:pt x="207" y="93"/>
                  </a:lnTo>
                  <a:lnTo>
                    <a:pt x="215" y="93"/>
                  </a:lnTo>
                  <a:lnTo>
                    <a:pt x="215" y="99"/>
                  </a:lnTo>
                  <a:lnTo>
                    <a:pt x="215" y="102"/>
                  </a:lnTo>
                  <a:lnTo>
                    <a:pt x="215" y="107"/>
                  </a:lnTo>
                  <a:lnTo>
                    <a:pt x="215" y="108"/>
                  </a:lnTo>
                  <a:lnTo>
                    <a:pt x="215" y="112"/>
                  </a:lnTo>
                  <a:lnTo>
                    <a:pt x="215" y="115"/>
                  </a:lnTo>
                  <a:lnTo>
                    <a:pt x="215" y="118"/>
                  </a:lnTo>
                  <a:lnTo>
                    <a:pt x="215" y="123"/>
                  </a:lnTo>
                  <a:lnTo>
                    <a:pt x="215" y="124"/>
                  </a:lnTo>
                  <a:lnTo>
                    <a:pt x="215" y="128"/>
                  </a:lnTo>
                  <a:lnTo>
                    <a:pt x="215" y="131"/>
                  </a:lnTo>
                  <a:lnTo>
                    <a:pt x="215" y="133"/>
                  </a:lnTo>
                  <a:lnTo>
                    <a:pt x="215" y="142"/>
                  </a:lnTo>
                  <a:lnTo>
                    <a:pt x="216" y="150"/>
                  </a:lnTo>
                  <a:lnTo>
                    <a:pt x="216" y="151"/>
                  </a:lnTo>
                  <a:lnTo>
                    <a:pt x="216" y="155"/>
                  </a:lnTo>
                  <a:lnTo>
                    <a:pt x="216" y="159"/>
                  </a:lnTo>
                  <a:lnTo>
                    <a:pt x="216" y="160"/>
                  </a:lnTo>
                  <a:lnTo>
                    <a:pt x="216" y="161"/>
                  </a:lnTo>
                  <a:lnTo>
                    <a:pt x="216" y="168"/>
                  </a:lnTo>
                  <a:lnTo>
                    <a:pt x="216" y="169"/>
                  </a:lnTo>
                  <a:lnTo>
                    <a:pt x="216" y="174"/>
                  </a:lnTo>
                  <a:lnTo>
                    <a:pt x="216" y="177"/>
                  </a:lnTo>
                  <a:lnTo>
                    <a:pt x="216" y="180"/>
                  </a:lnTo>
                  <a:lnTo>
                    <a:pt x="216" y="188"/>
                  </a:lnTo>
                  <a:lnTo>
                    <a:pt x="216" y="190"/>
                  </a:lnTo>
                  <a:lnTo>
                    <a:pt x="216" y="191"/>
                  </a:lnTo>
                  <a:lnTo>
                    <a:pt x="216" y="192"/>
                  </a:lnTo>
                  <a:lnTo>
                    <a:pt x="216" y="196"/>
                  </a:lnTo>
                  <a:lnTo>
                    <a:pt x="216" y="200"/>
                  </a:lnTo>
                  <a:lnTo>
                    <a:pt x="216" y="203"/>
                  </a:lnTo>
                  <a:lnTo>
                    <a:pt x="216" y="208"/>
                  </a:lnTo>
                  <a:lnTo>
                    <a:pt x="216" y="212"/>
                  </a:lnTo>
                  <a:lnTo>
                    <a:pt x="216" y="215"/>
                  </a:lnTo>
                  <a:lnTo>
                    <a:pt x="216" y="219"/>
                  </a:lnTo>
                  <a:lnTo>
                    <a:pt x="216" y="220"/>
                  </a:lnTo>
                  <a:lnTo>
                    <a:pt x="216" y="222"/>
                  </a:lnTo>
                  <a:lnTo>
                    <a:pt x="216" y="224"/>
                  </a:lnTo>
                  <a:lnTo>
                    <a:pt x="216" y="227"/>
                  </a:lnTo>
                  <a:lnTo>
                    <a:pt x="216" y="228"/>
                  </a:lnTo>
                  <a:lnTo>
                    <a:pt x="216" y="232"/>
                  </a:lnTo>
                  <a:lnTo>
                    <a:pt x="216" y="235"/>
                  </a:lnTo>
                  <a:lnTo>
                    <a:pt x="216" y="237"/>
                  </a:lnTo>
                  <a:lnTo>
                    <a:pt x="216" y="239"/>
                  </a:lnTo>
                  <a:lnTo>
                    <a:pt x="216" y="241"/>
                  </a:lnTo>
                  <a:lnTo>
                    <a:pt x="216" y="243"/>
                  </a:lnTo>
                  <a:lnTo>
                    <a:pt x="216" y="244"/>
                  </a:lnTo>
                  <a:lnTo>
                    <a:pt x="216" y="247"/>
                  </a:lnTo>
                  <a:lnTo>
                    <a:pt x="216" y="253"/>
                  </a:lnTo>
                  <a:lnTo>
                    <a:pt x="216" y="254"/>
                  </a:lnTo>
                  <a:lnTo>
                    <a:pt x="217" y="254"/>
                  </a:lnTo>
                  <a:lnTo>
                    <a:pt x="226" y="254"/>
                  </a:lnTo>
                  <a:lnTo>
                    <a:pt x="239" y="253"/>
                  </a:lnTo>
                  <a:lnTo>
                    <a:pt x="241" y="253"/>
                  </a:lnTo>
                  <a:lnTo>
                    <a:pt x="243" y="253"/>
                  </a:lnTo>
                  <a:lnTo>
                    <a:pt x="243" y="264"/>
                  </a:lnTo>
                  <a:lnTo>
                    <a:pt x="243" y="273"/>
                  </a:lnTo>
                  <a:lnTo>
                    <a:pt x="243" y="276"/>
                  </a:lnTo>
                  <a:lnTo>
                    <a:pt x="243" y="277"/>
                  </a:lnTo>
                  <a:lnTo>
                    <a:pt x="243" y="278"/>
                  </a:lnTo>
                  <a:lnTo>
                    <a:pt x="243" y="280"/>
                  </a:lnTo>
                  <a:lnTo>
                    <a:pt x="243" y="281"/>
                  </a:lnTo>
                  <a:lnTo>
                    <a:pt x="243" y="284"/>
                  </a:lnTo>
                  <a:lnTo>
                    <a:pt x="243" y="285"/>
                  </a:lnTo>
                  <a:lnTo>
                    <a:pt x="243" y="287"/>
                  </a:lnTo>
                  <a:lnTo>
                    <a:pt x="243" y="289"/>
                  </a:lnTo>
                  <a:lnTo>
                    <a:pt x="243" y="291"/>
                  </a:lnTo>
                  <a:lnTo>
                    <a:pt x="243" y="292"/>
                  </a:lnTo>
                  <a:lnTo>
                    <a:pt x="243" y="293"/>
                  </a:lnTo>
                  <a:lnTo>
                    <a:pt x="243" y="299"/>
                  </a:lnTo>
                  <a:lnTo>
                    <a:pt x="243" y="300"/>
                  </a:lnTo>
                  <a:lnTo>
                    <a:pt x="243" y="304"/>
                  </a:lnTo>
                  <a:lnTo>
                    <a:pt x="243" y="307"/>
                  </a:lnTo>
                  <a:lnTo>
                    <a:pt x="243" y="308"/>
                  </a:lnTo>
                  <a:lnTo>
                    <a:pt x="243" y="307"/>
                  </a:lnTo>
                  <a:lnTo>
                    <a:pt x="242" y="307"/>
                  </a:lnTo>
                  <a:lnTo>
                    <a:pt x="242" y="308"/>
                  </a:lnTo>
                  <a:lnTo>
                    <a:pt x="241" y="308"/>
                  </a:lnTo>
                  <a:lnTo>
                    <a:pt x="241" y="307"/>
                  </a:lnTo>
                  <a:lnTo>
                    <a:pt x="242" y="307"/>
                  </a:lnTo>
                  <a:lnTo>
                    <a:pt x="242" y="305"/>
                  </a:lnTo>
                  <a:lnTo>
                    <a:pt x="241" y="305"/>
                  </a:lnTo>
                  <a:lnTo>
                    <a:pt x="241" y="304"/>
                  </a:lnTo>
                  <a:lnTo>
                    <a:pt x="241" y="305"/>
                  </a:lnTo>
                  <a:lnTo>
                    <a:pt x="240" y="305"/>
                  </a:lnTo>
                  <a:lnTo>
                    <a:pt x="240" y="307"/>
                  </a:lnTo>
                  <a:lnTo>
                    <a:pt x="239" y="307"/>
                  </a:lnTo>
                  <a:lnTo>
                    <a:pt x="239" y="305"/>
                  </a:lnTo>
                  <a:lnTo>
                    <a:pt x="238" y="305"/>
                  </a:lnTo>
                  <a:lnTo>
                    <a:pt x="238" y="307"/>
                  </a:lnTo>
                  <a:lnTo>
                    <a:pt x="237" y="307"/>
                  </a:lnTo>
                  <a:lnTo>
                    <a:pt x="237" y="305"/>
                  </a:lnTo>
                  <a:lnTo>
                    <a:pt x="237" y="304"/>
                  </a:lnTo>
                  <a:lnTo>
                    <a:pt x="235" y="304"/>
                  </a:lnTo>
                  <a:lnTo>
                    <a:pt x="235" y="303"/>
                  </a:lnTo>
                  <a:lnTo>
                    <a:pt x="234" y="304"/>
                  </a:lnTo>
                  <a:lnTo>
                    <a:pt x="234" y="303"/>
                  </a:lnTo>
                  <a:lnTo>
                    <a:pt x="234" y="302"/>
                  </a:lnTo>
                  <a:lnTo>
                    <a:pt x="233" y="301"/>
                  </a:lnTo>
                  <a:lnTo>
                    <a:pt x="233" y="302"/>
                  </a:lnTo>
                  <a:lnTo>
                    <a:pt x="232" y="302"/>
                  </a:lnTo>
                  <a:lnTo>
                    <a:pt x="232" y="301"/>
                  </a:lnTo>
                  <a:lnTo>
                    <a:pt x="231" y="302"/>
                  </a:lnTo>
                  <a:lnTo>
                    <a:pt x="231" y="301"/>
                  </a:lnTo>
                  <a:lnTo>
                    <a:pt x="230" y="301"/>
                  </a:lnTo>
                  <a:lnTo>
                    <a:pt x="229" y="300"/>
                  </a:lnTo>
                  <a:lnTo>
                    <a:pt x="229" y="301"/>
                  </a:lnTo>
                  <a:lnTo>
                    <a:pt x="227" y="301"/>
                  </a:lnTo>
                  <a:lnTo>
                    <a:pt x="226" y="301"/>
                  </a:lnTo>
                  <a:lnTo>
                    <a:pt x="227" y="301"/>
                  </a:lnTo>
                  <a:lnTo>
                    <a:pt x="227" y="300"/>
                  </a:lnTo>
                  <a:lnTo>
                    <a:pt x="226" y="300"/>
                  </a:lnTo>
                  <a:lnTo>
                    <a:pt x="226" y="301"/>
                  </a:lnTo>
                  <a:lnTo>
                    <a:pt x="225" y="301"/>
                  </a:lnTo>
                  <a:lnTo>
                    <a:pt x="225" y="300"/>
                  </a:lnTo>
                  <a:lnTo>
                    <a:pt x="224" y="300"/>
                  </a:lnTo>
                  <a:lnTo>
                    <a:pt x="224" y="301"/>
                  </a:lnTo>
                  <a:lnTo>
                    <a:pt x="223" y="300"/>
                  </a:lnTo>
                  <a:lnTo>
                    <a:pt x="222" y="300"/>
                  </a:lnTo>
                  <a:lnTo>
                    <a:pt x="222" y="301"/>
                  </a:lnTo>
                  <a:lnTo>
                    <a:pt x="221" y="301"/>
                  </a:lnTo>
                  <a:lnTo>
                    <a:pt x="222" y="300"/>
                  </a:lnTo>
                  <a:lnTo>
                    <a:pt x="222" y="299"/>
                  </a:lnTo>
                  <a:lnTo>
                    <a:pt x="221" y="299"/>
                  </a:lnTo>
                  <a:lnTo>
                    <a:pt x="221" y="297"/>
                  </a:lnTo>
                  <a:lnTo>
                    <a:pt x="222" y="297"/>
                  </a:lnTo>
                  <a:lnTo>
                    <a:pt x="221" y="296"/>
                  </a:lnTo>
                  <a:lnTo>
                    <a:pt x="219" y="296"/>
                  </a:lnTo>
                  <a:lnTo>
                    <a:pt x="219" y="295"/>
                  </a:lnTo>
                  <a:lnTo>
                    <a:pt x="219" y="294"/>
                  </a:lnTo>
                  <a:lnTo>
                    <a:pt x="218" y="294"/>
                  </a:lnTo>
                  <a:lnTo>
                    <a:pt x="218" y="295"/>
                  </a:lnTo>
                  <a:lnTo>
                    <a:pt x="217" y="295"/>
                  </a:lnTo>
                  <a:lnTo>
                    <a:pt x="217" y="294"/>
                  </a:lnTo>
                  <a:lnTo>
                    <a:pt x="218" y="294"/>
                  </a:lnTo>
                  <a:lnTo>
                    <a:pt x="218" y="293"/>
                  </a:lnTo>
                  <a:lnTo>
                    <a:pt x="217" y="293"/>
                  </a:lnTo>
                  <a:lnTo>
                    <a:pt x="217" y="294"/>
                  </a:lnTo>
                  <a:lnTo>
                    <a:pt x="216" y="295"/>
                  </a:lnTo>
                  <a:lnTo>
                    <a:pt x="216" y="296"/>
                  </a:lnTo>
                  <a:lnTo>
                    <a:pt x="215" y="296"/>
                  </a:lnTo>
                  <a:lnTo>
                    <a:pt x="215" y="295"/>
                  </a:lnTo>
                  <a:lnTo>
                    <a:pt x="214" y="295"/>
                  </a:lnTo>
                  <a:lnTo>
                    <a:pt x="214" y="294"/>
                  </a:lnTo>
                  <a:lnTo>
                    <a:pt x="213" y="294"/>
                  </a:lnTo>
                  <a:lnTo>
                    <a:pt x="211" y="294"/>
                  </a:lnTo>
                  <a:lnTo>
                    <a:pt x="211" y="293"/>
                  </a:lnTo>
                  <a:lnTo>
                    <a:pt x="210" y="293"/>
                  </a:lnTo>
                  <a:lnTo>
                    <a:pt x="210" y="294"/>
                  </a:lnTo>
                  <a:lnTo>
                    <a:pt x="210" y="293"/>
                  </a:lnTo>
                  <a:lnTo>
                    <a:pt x="209" y="293"/>
                  </a:lnTo>
                  <a:lnTo>
                    <a:pt x="209" y="294"/>
                  </a:lnTo>
                  <a:lnTo>
                    <a:pt x="208" y="294"/>
                  </a:lnTo>
                  <a:lnTo>
                    <a:pt x="208" y="293"/>
                  </a:lnTo>
                  <a:lnTo>
                    <a:pt x="209" y="293"/>
                  </a:lnTo>
                  <a:lnTo>
                    <a:pt x="209" y="292"/>
                  </a:lnTo>
                  <a:lnTo>
                    <a:pt x="208" y="292"/>
                  </a:lnTo>
                  <a:lnTo>
                    <a:pt x="208" y="291"/>
                  </a:lnTo>
                  <a:lnTo>
                    <a:pt x="209" y="291"/>
                  </a:lnTo>
                  <a:lnTo>
                    <a:pt x="208" y="291"/>
                  </a:lnTo>
                  <a:lnTo>
                    <a:pt x="208" y="289"/>
                  </a:lnTo>
                  <a:lnTo>
                    <a:pt x="207" y="289"/>
                  </a:lnTo>
                  <a:lnTo>
                    <a:pt x="207" y="291"/>
                  </a:lnTo>
                  <a:lnTo>
                    <a:pt x="207" y="292"/>
                  </a:lnTo>
                  <a:lnTo>
                    <a:pt x="206" y="292"/>
                  </a:lnTo>
                  <a:lnTo>
                    <a:pt x="206" y="293"/>
                  </a:lnTo>
                  <a:lnTo>
                    <a:pt x="206" y="292"/>
                  </a:lnTo>
                  <a:lnTo>
                    <a:pt x="205" y="292"/>
                  </a:lnTo>
                  <a:lnTo>
                    <a:pt x="203" y="292"/>
                  </a:lnTo>
                  <a:lnTo>
                    <a:pt x="205" y="291"/>
                  </a:lnTo>
                  <a:lnTo>
                    <a:pt x="203" y="291"/>
                  </a:lnTo>
                  <a:lnTo>
                    <a:pt x="202" y="291"/>
                  </a:lnTo>
                  <a:lnTo>
                    <a:pt x="202" y="289"/>
                  </a:lnTo>
                  <a:lnTo>
                    <a:pt x="202" y="288"/>
                  </a:lnTo>
                  <a:lnTo>
                    <a:pt x="201" y="289"/>
                  </a:lnTo>
                  <a:lnTo>
                    <a:pt x="200" y="289"/>
                  </a:lnTo>
                  <a:lnTo>
                    <a:pt x="201" y="289"/>
                  </a:lnTo>
                  <a:lnTo>
                    <a:pt x="201" y="291"/>
                  </a:lnTo>
                  <a:lnTo>
                    <a:pt x="200" y="291"/>
                  </a:lnTo>
                  <a:lnTo>
                    <a:pt x="200" y="289"/>
                  </a:lnTo>
                  <a:lnTo>
                    <a:pt x="200" y="288"/>
                  </a:lnTo>
                  <a:lnTo>
                    <a:pt x="199" y="288"/>
                  </a:lnTo>
                  <a:lnTo>
                    <a:pt x="199" y="289"/>
                  </a:lnTo>
                  <a:lnTo>
                    <a:pt x="198" y="289"/>
                  </a:lnTo>
                  <a:lnTo>
                    <a:pt x="198" y="291"/>
                  </a:lnTo>
                  <a:lnTo>
                    <a:pt x="197" y="291"/>
                  </a:lnTo>
                  <a:lnTo>
                    <a:pt x="197" y="289"/>
                  </a:lnTo>
                  <a:lnTo>
                    <a:pt x="195" y="289"/>
                  </a:lnTo>
                  <a:lnTo>
                    <a:pt x="195" y="291"/>
                  </a:lnTo>
                  <a:lnTo>
                    <a:pt x="194" y="289"/>
                  </a:lnTo>
                  <a:lnTo>
                    <a:pt x="194" y="291"/>
                  </a:lnTo>
                  <a:lnTo>
                    <a:pt x="193" y="292"/>
                  </a:lnTo>
                  <a:lnTo>
                    <a:pt x="193" y="291"/>
                  </a:lnTo>
                  <a:lnTo>
                    <a:pt x="193" y="289"/>
                  </a:lnTo>
                  <a:lnTo>
                    <a:pt x="193" y="288"/>
                  </a:lnTo>
                  <a:lnTo>
                    <a:pt x="192" y="288"/>
                  </a:lnTo>
                  <a:lnTo>
                    <a:pt x="192" y="289"/>
                  </a:lnTo>
                  <a:lnTo>
                    <a:pt x="192" y="291"/>
                  </a:lnTo>
                  <a:lnTo>
                    <a:pt x="192" y="292"/>
                  </a:lnTo>
                  <a:lnTo>
                    <a:pt x="191" y="292"/>
                  </a:lnTo>
                  <a:lnTo>
                    <a:pt x="191" y="291"/>
                  </a:lnTo>
                  <a:lnTo>
                    <a:pt x="190" y="292"/>
                  </a:lnTo>
                  <a:lnTo>
                    <a:pt x="189" y="292"/>
                  </a:lnTo>
                  <a:lnTo>
                    <a:pt x="189" y="291"/>
                  </a:lnTo>
                  <a:lnTo>
                    <a:pt x="187" y="291"/>
                  </a:lnTo>
                  <a:lnTo>
                    <a:pt x="187" y="289"/>
                  </a:lnTo>
                  <a:lnTo>
                    <a:pt x="189" y="289"/>
                  </a:lnTo>
                  <a:lnTo>
                    <a:pt x="189" y="288"/>
                  </a:lnTo>
                  <a:lnTo>
                    <a:pt x="187" y="288"/>
                  </a:lnTo>
                  <a:lnTo>
                    <a:pt x="186" y="289"/>
                  </a:lnTo>
                  <a:lnTo>
                    <a:pt x="185" y="289"/>
                  </a:lnTo>
                  <a:lnTo>
                    <a:pt x="185" y="291"/>
                  </a:lnTo>
                  <a:lnTo>
                    <a:pt x="184" y="291"/>
                  </a:lnTo>
                  <a:lnTo>
                    <a:pt x="184" y="289"/>
                  </a:lnTo>
                  <a:lnTo>
                    <a:pt x="183" y="289"/>
                  </a:lnTo>
                  <a:lnTo>
                    <a:pt x="183" y="291"/>
                  </a:lnTo>
                  <a:lnTo>
                    <a:pt x="183" y="289"/>
                  </a:lnTo>
                  <a:lnTo>
                    <a:pt x="183" y="288"/>
                  </a:lnTo>
                  <a:lnTo>
                    <a:pt x="182" y="288"/>
                  </a:lnTo>
                  <a:lnTo>
                    <a:pt x="182" y="289"/>
                  </a:lnTo>
                  <a:lnTo>
                    <a:pt x="182" y="291"/>
                  </a:lnTo>
                  <a:lnTo>
                    <a:pt x="183" y="292"/>
                  </a:lnTo>
                  <a:lnTo>
                    <a:pt x="183" y="293"/>
                  </a:lnTo>
                  <a:lnTo>
                    <a:pt x="182" y="293"/>
                  </a:lnTo>
                  <a:lnTo>
                    <a:pt x="181" y="293"/>
                  </a:lnTo>
                  <a:lnTo>
                    <a:pt x="181" y="292"/>
                  </a:lnTo>
                  <a:lnTo>
                    <a:pt x="179" y="293"/>
                  </a:lnTo>
                  <a:lnTo>
                    <a:pt x="178" y="293"/>
                  </a:lnTo>
                  <a:lnTo>
                    <a:pt x="178" y="294"/>
                  </a:lnTo>
                  <a:lnTo>
                    <a:pt x="178" y="293"/>
                  </a:lnTo>
                  <a:lnTo>
                    <a:pt x="177" y="292"/>
                  </a:lnTo>
                  <a:lnTo>
                    <a:pt x="177" y="293"/>
                  </a:lnTo>
                  <a:lnTo>
                    <a:pt x="176" y="293"/>
                  </a:lnTo>
                  <a:lnTo>
                    <a:pt x="176" y="294"/>
                  </a:lnTo>
                  <a:lnTo>
                    <a:pt x="175" y="294"/>
                  </a:lnTo>
                  <a:lnTo>
                    <a:pt x="176" y="293"/>
                  </a:lnTo>
                  <a:lnTo>
                    <a:pt x="175" y="293"/>
                  </a:lnTo>
                  <a:lnTo>
                    <a:pt x="174" y="292"/>
                  </a:lnTo>
                  <a:lnTo>
                    <a:pt x="173" y="293"/>
                  </a:lnTo>
                  <a:lnTo>
                    <a:pt x="171" y="293"/>
                  </a:lnTo>
                  <a:lnTo>
                    <a:pt x="171" y="292"/>
                  </a:lnTo>
                  <a:lnTo>
                    <a:pt x="170" y="292"/>
                  </a:lnTo>
                  <a:lnTo>
                    <a:pt x="170" y="291"/>
                  </a:lnTo>
                  <a:lnTo>
                    <a:pt x="170" y="289"/>
                  </a:lnTo>
                  <a:lnTo>
                    <a:pt x="169" y="289"/>
                  </a:lnTo>
                  <a:lnTo>
                    <a:pt x="168" y="289"/>
                  </a:lnTo>
                  <a:lnTo>
                    <a:pt x="168" y="291"/>
                  </a:lnTo>
                  <a:lnTo>
                    <a:pt x="168" y="289"/>
                  </a:lnTo>
                  <a:lnTo>
                    <a:pt x="167" y="289"/>
                  </a:lnTo>
                  <a:lnTo>
                    <a:pt x="166" y="289"/>
                  </a:lnTo>
                  <a:lnTo>
                    <a:pt x="165" y="289"/>
                  </a:lnTo>
                  <a:lnTo>
                    <a:pt x="163" y="289"/>
                  </a:lnTo>
                  <a:lnTo>
                    <a:pt x="163" y="288"/>
                  </a:lnTo>
                  <a:lnTo>
                    <a:pt x="163" y="287"/>
                  </a:lnTo>
                  <a:lnTo>
                    <a:pt x="163" y="288"/>
                  </a:lnTo>
                  <a:lnTo>
                    <a:pt x="162" y="288"/>
                  </a:lnTo>
                  <a:lnTo>
                    <a:pt x="161" y="288"/>
                  </a:lnTo>
                  <a:lnTo>
                    <a:pt x="161" y="289"/>
                  </a:lnTo>
                  <a:lnTo>
                    <a:pt x="161" y="291"/>
                  </a:lnTo>
                  <a:lnTo>
                    <a:pt x="161" y="292"/>
                  </a:lnTo>
                  <a:lnTo>
                    <a:pt x="160" y="292"/>
                  </a:lnTo>
                  <a:lnTo>
                    <a:pt x="160" y="291"/>
                  </a:lnTo>
                  <a:lnTo>
                    <a:pt x="159" y="291"/>
                  </a:lnTo>
                  <a:lnTo>
                    <a:pt x="159" y="289"/>
                  </a:lnTo>
                  <a:lnTo>
                    <a:pt x="159" y="288"/>
                  </a:lnTo>
                  <a:lnTo>
                    <a:pt x="158" y="289"/>
                  </a:lnTo>
                  <a:lnTo>
                    <a:pt x="158" y="291"/>
                  </a:lnTo>
                  <a:lnTo>
                    <a:pt x="157" y="291"/>
                  </a:lnTo>
                  <a:lnTo>
                    <a:pt x="157" y="292"/>
                  </a:lnTo>
                  <a:lnTo>
                    <a:pt x="155" y="292"/>
                  </a:lnTo>
                  <a:lnTo>
                    <a:pt x="154" y="292"/>
                  </a:lnTo>
                  <a:lnTo>
                    <a:pt x="153" y="293"/>
                  </a:lnTo>
                  <a:lnTo>
                    <a:pt x="152" y="293"/>
                  </a:lnTo>
                  <a:lnTo>
                    <a:pt x="151" y="293"/>
                  </a:lnTo>
                  <a:lnTo>
                    <a:pt x="150" y="293"/>
                  </a:lnTo>
                  <a:lnTo>
                    <a:pt x="149" y="293"/>
                  </a:lnTo>
                  <a:lnTo>
                    <a:pt x="147" y="293"/>
                  </a:lnTo>
                  <a:lnTo>
                    <a:pt x="146" y="292"/>
                  </a:lnTo>
                  <a:lnTo>
                    <a:pt x="145" y="292"/>
                  </a:lnTo>
                  <a:lnTo>
                    <a:pt x="145" y="291"/>
                  </a:lnTo>
                  <a:lnTo>
                    <a:pt x="144" y="291"/>
                  </a:lnTo>
                  <a:lnTo>
                    <a:pt x="144" y="289"/>
                  </a:lnTo>
                  <a:lnTo>
                    <a:pt x="144" y="288"/>
                  </a:lnTo>
                  <a:lnTo>
                    <a:pt x="143" y="287"/>
                  </a:lnTo>
                  <a:lnTo>
                    <a:pt x="143" y="286"/>
                  </a:lnTo>
                  <a:lnTo>
                    <a:pt x="142" y="286"/>
                  </a:lnTo>
                  <a:lnTo>
                    <a:pt x="141" y="286"/>
                  </a:lnTo>
                  <a:lnTo>
                    <a:pt x="139" y="286"/>
                  </a:lnTo>
                  <a:lnTo>
                    <a:pt x="136" y="285"/>
                  </a:lnTo>
                  <a:lnTo>
                    <a:pt x="136" y="284"/>
                  </a:lnTo>
                  <a:lnTo>
                    <a:pt x="135" y="284"/>
                  </a:lnTo>
                  <a:lnTo>
                    <a:pt x="135" y="283"/>
                  </a:lnTo>
                  <a:lnTo>
                    <a:pt x="135" y="281"/>
                  </a:lnTo>
                  <a:lnTo>
                    <a:pt x="134" y="281"/>
                  </a:lnTo>
                  <a:lnTo>
                    <a:pt x="133" y="280"/>
                  </a:lnTo>
                  <a:lnTo>
                    <a:pt x="133" y="279"/>
                  </a:lnTo>
                  <a:lnTo>
                    <a:pt x="131" y="278"/>
                  </a:lnTo>
                  <a:lnTo>
                    <a:pt x="130" y="278"/>
                  </a:lnTo>
                  <a:lnTo>
                    <a:pt x="130" y="277"/>
                  </a:lnTo>
                  <a:lnTo>
                    <a:pt x="129" y="277"/>
                  </a:lnTo>
                  <a:lnTo>
                    <a:pt x="128" y="277"/>
                  </a:lnTo>
                  <a:lnTo>
                    <a:pt x="128" y="276"/>
                  </a:lnTo>
                  <a:lnTo>
                    <a:pt x="127" y="277"/>
                  </a:lnTo>
                  <a:lnTo>
                    <a:pt x="127" y="276"/>
                  </a:lnTo>
                  <a:lnTo>
                    <a:pt x="126" y="276"/>
                  </a:lnTo>
                  <a:lnTo>
                    <a:pt x="126" y="275"/>
                  </a:lnTo>
                  <a:lnTo>
                    <a:pt x="127" y="275"/>
                  </a:lnTo>
                  <a:lnTo>
                    <a:pt x="127" y="273"/>
                  </a:lnTo>
                  <a:lnTo>
                    <a:pt x="126" y="273"/>
                  </a:lnTo>
                  <a:lnTo>
                    <a:pt x="126" y="272"/>
                  </a:lnTo>
                  <a:lnTo>
                    <a:pt x="126" y="271"/>
                  </a:lnTo>
                  <a:lnTo>
                    <a:pt x="125" y="271"/>
                  </a:lnTo>
                  <a:lnTo>
                    <a:pt x="122" y="271"/>
                  </a:lnTo>
                  <a:lnTo>
                    <a:pt x="121" y="271"/>
                  </a:lnTo>
                  <a:lnTo>
                    <a:pt x="120" y="271"/>
                  </a:lnTo>
                  <a:lnTo>
                    <a:pt x="114" y="271"/>
                  </a:lnTo>
                  <a:lnTo>
                    <a:pt x="106" y="271"/>
                  </a:lnTo>
                  <a:lnTo>
                    <a:pt x="105" y="271"/>
                  </a:lnTo>
                  <a:lnTo>
                    <a:pt x="104" y="271"/>
                  </a:lnTo>
                  <a:lnTo>
                    <a:pt x="99" y="271"/>
                  </a:lnTo>
                  <a:lnTo>
                    <a:pt x="96" y="271"/>
                  </a:lnTo>
                  <a:lnTo>
                    <a:pt x="94" y="271"/>
                  </a:lnTo>
                  <a:lnTo>
                    <a:pt x="91" y="271"/>
                  </a:lnTo>
                  <a:lnTo>
                    <a:pt x="89" y="271"/>
                  </a:lnTo>
                  <a:lnTo>
                    <a:pt x="87" y="271"/>
                  </a:lnTo>
                  <a:lnTo>
                    <a:pt x="81" y="271"/>
                  </a:lnTo>
                  <a:lnTo>
                    <a:pt x="80" y="271"/>
                  </a:lnTo>
                  <a:lnTo>
                    <a:pt x="79" y="271"/>
                  </a:lnTo>
                  <a:lnTo>
                    <a:pt x="72" y="271"/>
                  </a:lnTo>
                  <a:lnTo>
                    <a:pt x="67" y="271"/>
                  </a:lnTo>
                  <a:lnTo>
                    <a:pt x="66" y="271"/>
                  </a:lnTo>
                  <a:lnTo>
                    <a:pt x="65" y="271"/>
                  </a:lnTo>
                  <a:lnTo>
                    <a:pt x="64" y="271"/>
                  </a:lnTo>
                  <a:lnTo>
                    <a:pt x="63" y="271"/>
                  </a:lnTo>
                  <a:lnTo>
                    <a:pt x="61" y="271"/>
                  </a:lnTo>
                  <a:lnTo>
                    <a:pt x="50" y="271"/>
                  </a:lnTo>
                  <a:lnTo>
                    <a:pt x="49" y="271"/>
                  </a:lnTo>
                  <a:lnTo>
                    <a:pt x="42" y="271"/>
                  </a:lnTo>
                  <a:lnTo>
                    <a:pt x="41" y="271"/>
                  </a:lnTo>
                  <a:lnTo>
                    <a:pt x="40" y="271"/>
                  </a:lnTo>
                  <a:lnTo>
                    <a:pt x="35" y="271"/>
                  </a:lnTo>
                  <a:lnTo>
                    <a:pt x="31" y="271"/>
                  </a:lnTo>
                  <a:lnTo>
                    <a:pt x="29" y="272"/>
                  </a:lnTo>
                  <a:lnTo>
                    <a:pt x="29" y="270"/>
                  </a:lnTo>
                  <a:lnTo>
                    <a:pt x="27" y="262"/>
                  </a:lnTo>
                  <a:lnTo>
                    <a:pt x="27" y="260"/>
                  </a:lnTo>
                  <a:lnTo>
                    <a:pt x="27" y="254"/>
                  </a:lnTo>
                  <a:lnTo>
                    <a:pt x="27" y="252"/>
                  </a:lnTo>
                  <a:lnTo>
                    <a:pt x="27" y="246"/>
                  </a:lnTo>
                  <a:lnTo>
                    <a:pt x="27" y="245"/>
                  </a:lnTo>
                  <a:lnTo>
                    <a:pt x="27" y="237"/>
                  </a:lnTo>
                  <a:lnTo>
                    <a:pt x="27" y="236"/>
                  </a:lnTo>
                  <a:lnTo>
                    <a:pt x="27" y="228"/>
                  </a:lnTo>
                  <a:lnTo>
                    <a:pt x="27" y="225"/>
                  </a:lnTo>
                  <a:lnTo>
                    <a:pt x="27" y="219"/>
                  </a:lnTo>
                  <a:lnTo>
                    <a:pt x="27" y="217"/>
                  </a:lnTo>
                  <a:lnTo>
                    <a:pt x="27" y="205"/>
                  </a:lnTo>
                  <a:lnTo>
                    <a:pt x="27" y="197"/>
                  </a:lnTo>
                  <a:lnTo>
                    <a:pt x="27" y="196"/>
                  </a:lnTo>
                  <a:lnTo>
                    <a:pt x="27" y="192"/>
                  </a:lnTo>
                  <a:lnTo>
                    <a:pt x="27" y="191"/>
                  </a:lnTo>
                  <a:lnTo>
                    <a:pt x="23" y="191"/>
                  </a:lnTo>
                  <a:lnTo>
                    <a:pt x="17" y="191"/>
                  </a:lnTo>
                  <a:lnTo>
                    <a:pt x="16" y="191"/>
                  </a:lnTo>
                  <a:lnTo>
                    <a:pt x="13" y="191"/>
                  </a:lnTo>
                  <a:lnTo>
                    <a:pt x="2" y="191"/>
                  </a:lnTo>
                  <a:lnTo>
                    <a:pt x="1" y="191"/>
                  </a:lnTo>
                  <a:lnTo>
                    <a:pt x="1" y="188"/>
                  </a:lnTo>
                  <a:lnTo>
                    <a:pt x="0" y="187"/>
                  </a:lnTo>
                  <a:lnTo>
                    <a:pt x="0" y="185"/>
                  </a:lnTo>
                  <a:lnTo>
                    <a:pt x="0" y="182"/>
                  </a:lnTo>
                  <a:lnTo>
                    <a:pt x="0" y="180"/>
                  </a:lnTo>
                  <a:lnTo>
                    <a:pt x="0" y="174"/>
                  </a:lnTo>
                  <a:lnTo>
                    <a:pt x="0" y="168"/>
                  </a:lnTo>
                  <a:lnTo>
                    <a:pt x="0" y="164"/>
                  </a:lnTo>
                  <a:lnTo>
                    <a:pt x="0" y="163"/>
                  </a:lnTo>
                  <a:lnTo>
                    <a:pt x="0" y="161"/>
                  </a:lnTo>
                  <a:lnTo>
                    <a:pt x="0" y="160"/>
                  </a:lnTo>
                  <a:lnTo>
                    <a:pt x="0" y="159"/>
                  </a:lnTo>
                  <a:lnTo>
                    <a:pt x="0" y="156"/>
                  </a:lnTo>
                  <a:lnTo>
                    <a:pt x="0" y="151"/>
                  </a:lnTo>
                  <a:lnTo>
                    <a:pt x="0" y="149"/>
                  </a:lnTo>
                  <a:lnTo>
                    <a:pt x="0" y="147"/>
                  </a:lnTo>
                  <a:lnTo>
                    <a:pt x="0" y="144"/>
                  </a:lnTo>
                  <a:lnTo>
                    <a:pt x="0" y="142"/>
                  </a:lnTo>
                  <a:lnTo>
                    <a:pt x="0" y="137"/>
                  </a:lnTo>
                  <a:lnTo>
                    <a:pt x="0" y="133"/>
                  </a:lnTo>
                  <a:lnTo>
                    <a:pt x="0" y="131"/>
                  </a:lnTo>
                  <a:lnTo>
                    <a:pt x="0" y="128"/>
                  </a:lnTo>
                  <a:lnTo>
                    <a:pt x="0" y="120"/>
                  </a:lnTo>
                  <a:lnTo>
                    <a:pt x="0" y="119"/>
                  </a:lnTo>
                  <a:lnTo>
                    <a:pt x="0" y="118"/>
                  </a:lnTo>
                  <a:lnTo>
                    <a:pt x="0" y="117"/>
                  </a:lnTo>
                  <a:lnTo>
                    <a:pt x="0" y="113"/>
                  </a:lnTo>
                  <a:lnTo>
                    <a:pt x="0" y="111"/>
                  </a:lnTo>
                  <a:lnTo>
                    <a:pt x="0" y="110"/>
                  </a:lnTo>
                  <a:lnTo>
                    <a:pt x="0" y="109"/>
                  </a:lnTo>
                  <a:lnTo>
                    <a:pt x="0" y="108"/>
                  </a:lnTo>
                  <a:lnTo>
                    <a:pt x="0" y="107"/>
                  </a:lnTo>
                  <a:lnTo>
                    <a:pt x="0" y="104"/>
                  </a:lnTo>
                  <a:lnTo>
                    <a:pt x="0" y="102"/>
                  </a:lnTo>
                  <a:lnTo>
                    <a:pt x="0" y="95"/>
                  </a:lnTo>
                  <a:lnTo>
                    <a:pt x="0" y="94"/>
                  </a:lnTo>
                  <a:lnTo>
                    <a:pt x="0" y="85"/>
                  </a:lnTo>
                  <a:lnTo>
                    <a:pt x="0" y="84"/>
                  </a:lnTo>
                  <a:lnTo>
                    <a:pt x="0" y="83"/>
                  </a:lnTo>
                  <a:lnTo>
                    <a:pt x="0" y="77"/>
                  </a:lnTo>
                  <a:lnTo>
                    <a:pt x="0" y="75"/>
                  </a:lnTo>
                  <a:lnTo>
                    <a:pt x="0" y="73"/>
                  </a:lnTo>
                  <a:lnTo>
                    <a:pt x="0" y="72"/>
                  </a:lnTo>
                  <a:lnTo>
                    <a:pt x="0" y="71"/>
                  </a:lnTo>
                  <a:lnTo>
                    <a:pt x="0" y="70"/>
                  </a:lnTo>
                  <a:lnTo>
                    <a:pt x="0" y="69"/>
                  </a:lnTo>
                  <a:lnTo>
                    <a:pt x="0" y="68"/>
                  </a:lnTo>
                  <a:lnTo>
                    <a:pt x="0" y="67"/>
                  </a:lnTo>
                  <a:lnTo>
                    <a:pt x="0" y="60"/>
                  </a:lnTo>
                  <a:lnTo>
                    <a:pt x="0" y="59"/>
                  </a:lnTo>
                  <a:lnTo>
                    <a:pt x="0" y="52"/>
                  </a:lnTo>
                  <a:lnTo>
                    <a:pt x="0" y="48"/>
                  </a:lnTo>
                  <a:lnTo>
                    <a:pt x="0" y="47"/>
                  </a:lnTo>
                  <a:lnTo>
                    <a:pt x="0" y="46"/>
                  </a:lnTo>
                  <a:lnTo>
                    <a:pt x="0" y="43"/>
                  </a:lnTo>
                  <a:lnTo>
                    <a:pt x="0" y="36"/>
                  </a:lnTo>
                  <a:lnTo>
                    <a:pt x="0" y="35"/>
                  </a:lnTo>
                  <a:lnTo>
                    <a:pt x="0" y="29"/>
                  </a:lnTo>
                  <a:lnTo>
                    <a:pt x="0" y="28"/>
                  </a:lnTo>
                  <a:lnTo>
                    <a:pt x="0" y="22"/>
                  </a:lnTo>
                  <a:lnTo>
                    <a:pt x="0" y="21"/>
                  </a:lnTo>
                  <a:lnTo>
                    <a:pt x="0" y="15"/>
                  </a:lnTo>
                  <a:lnTo>
                    <a:pt x="0" y="12"/>
                  </a:lnTo>
                  <a:lnTo>
                    <a:pt x="0" y="8"/>
                  </a:lnTo>
                  <a:lnTo>
                    <a:pt x="0" y="3"/>
                  </a:lnTo>
                  <a:lnTo>
                    <a:pt x="0" y="0"/>
                  </a:lnTo>
                  <a:lnTo>
                    <a:pt x="2" y="0"/>
                  </a:lnTo>
                  <a:lnTo>
                    <a:pt x="9" y="0"/>
                  </a:lnTo>
                  <a:lnTo>
                    <a:pt x="17" y="0"/>
                  </a:lnTo>
                  <a:lnTo>
                    <a:pt x="31" y="0"/>
                  </a:lnTo>
                  <a:lnTo>
                    <a:pt x="40" y="0"/>
                  </a:lnTo>
                  <a:lnTo>
                    <a:pt x="46" y="0"/>
                  </a:lnTo>
                  <a:lnTo>
                    <a:pt x="48" y="0"/>
                  </a:lnTo>
                  <a:lnTo>
                    <a:pt x="50"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9" name="Freeform 109"/>
            <p:cNvSpPr>
              <a:spLocks/>
            </p:cNvSpPr>
            <p:nvPr/>
          </p:nvSpPr>
          <p:spPr bwMode="auto">
            <a:xfrm>
              <a:off x="2534" y="841"/>
              <a:ext cx="198" cy="288"/>
            </a:xfrm>
            <a:custGeom>
              <a:avLst/>
              <a:gdLst>
                <a:gd name="T0" fmla="*/ 174 w 198"/>
                <a:gd name="T1" fmla="*/ 20 h 288"/>
                <a:gd name="T2" fmla="*/ 197 w 198"/>
                <a:gd name="T3" fmla="*/ 39 h 288"/>
                <a:gd name="T4" fmla="*/ 197 w 198"/>
                <a:gd name="T5" fmla="*/ 74 h 288"/>
                <a:gd name="T6" fmla="*/ 196 w 198"/>
                <a:gd name="T7" fmla="*/ 105 h 288"/>
                <a:gd name="T8" fmla="*/ 190 w 198"/>
                <a:gd name="T9" fmla="*/ 105 h 288"/>
                <a:gd name="T10" fmla="*/ 184 w 198"/>
                <a:gd name="T11" fmla="*/ 114 h 288"/>
                <a:gd name="T12" fmla="*/ 183 w 198"/>
                <a:gd name="T13" fmla="*/ 120 h 288"/>
                <a:gd name="T14" fmla="*/ 184 w 198"/>
                <a:gd name="T15" fmla="*/ 134 h 288"/>
                <a:gd name="T16" fmla="*/ 184 w 198"/>
                <a:gd name="T17" fmla="*/ 141 h 288"/>
                <a:gd name="T18" fmla="*/ 189 w 198"/>
                <a:gd name="T19" fmla="*/ 149 h 288"/>
                <a:gd name="T20" fmla="*/ 182 w 198"/>
                <a:gd name="T21" fmla="*/ 159 h 288"/>
                <a:gd name="T22" fmla="*/ 177 w 198"/>
                <a:gd name="T23" fmla="*/ 169 h 288"/>
                <a:gd name="T24" fmla="*/ 175 w 198"/>
                <a:gd name="T25" fmla="*/ 178 h 288"/>
                <a:gd name="T26" fmla="*/ 177 w 198"/>
                <a:gd name="T27" fmla="*/ 183 h 288"/>
                <a:gd name="T28" fmla="*/ 184 w 198"/>
                <a:gd name="T29" fmla="*/ 189 h 288"/>
                <a:gd name="T30" fmla="*/ 188 w 198"/>
                <a:gd name="T31" fmla="*/ 196 h 288"/>
                <a:gd name="T32" fmla="*/ 189 w 198"/>
                <a:gd name="T33" fmla="*/ 205 h 288"/>
                <a:gd name="T34" fmla="*/ 198 w 198"/>
                <a:gd name="T35" fmla="*/ 208 h 288"/>
                <a:gd name="T36" fmla="*/ 191 w 198"/>
                <a:gd name="T37" fmla="*/ 236 h 288"/>
                <a:gd name="T38" fmla="*/ 161 w 198"/>
                <a:gd name="T39" fmla="*/ 236 h 288"/>
                <a:gd name="T40" fmla="*/ 144 w 198"/>
                <a:gd name="T41" fmla="*/ 252 h 288"/>
                <a:gd name="T42" fmla="*/ 144 w 198"/>
                <a:gd name="T43" fmla="*/ 282 h 288"/>
                <a:gd name="T44" fmla="*/ 104 w 198"/>
                <a:gd name="T45" fmla="*/ 288 h 288"/>
                <a:gd name="T46" fmla="*/ 63 w 198"/>
                <a:gd name="T47" fmla="*/ 264 h 288"/>
                <a:gd name="T48" fmla="*/ 29 w 198"/>
                <a:gd name="T49" fmla="*/ 239 h 288"/>
                <a:gd name="T50" fmla="*/ 22 w 198"/>
                <a:gd name="T51" fmla="*/ 216 h 288"/>
                <a:gd name="T52" fmla="*/ 13 w 198"/>
                <a:gd name="T53" fmla="*/ 191 h 288"/>
                <a:gd name="T54" fmla="*/ 1 w 198"/>
                <a:gd name="T55" fmla="*/ 158 h 288"/>
                <a:gd name="T56" fmla="*/ 1 w 198"/>
                <a:gd name="T57" fmla="*/ 133 h 288"/>
                <a:gd name="T58" fmla="*/ 19 w 198"/>
                <a:gd name="T59" fmla="*/ 120 h 288"/>
                <a:gd name="T60" fmla="*/ 25 w 198"/>
                <a:gd name="T61" fmla="*/ 133 h 288"/>
                <a:gd name="T62" fmla="*/ 17 w 198"/>
                <a:gd name="T63" fmla="*/ 146 h 288"/>
                <a:gd name="T64" fmla="*/ 22 w 198"/>
                <a:gd name="T65" fmla="*/ 161 h 288"/>
                <a:gd name="T66" fmla="*/ 38 w 198"/>
                <a:gd name="T67" fmla="*/ 159 h 288"/>
                <a:gd name="T68" fmla="*/ 47 w 198"/>
                <a:gd name="T69" fmla="*/ 149 h 288"/>
                <a:gd name="T70" fmla="*/ 63 w 198"/>
                <a:gd name="T71" fmla="*/ 133 h 288"/>
                <a:gd name="T72" fmla="*/ 60 w 198"/>
                <a:gd name="T73" fmla="*/ 119 h 288"/>
                <a:gd name="T74" fmla="*/ 45 w 198"/>
                <a:gd name="T75" fmla="*/ 118 h 288"/>
                <a:gd name="T76" fmla="*/ 23 w 198"/>
                <a:gd name="T77" fmla="*/ 117 h 288"/>
                <a:gd name="T78" fmla="*/ 10 w 198"/>
                <a:gd name="T79" fmla="*/ 101 h 288"/>
                <a:gd name="T80" fmla="*/ 23 w 198"/>
                <a:gd name="T81" fmla="*/ 90 h 288"/>
                <a:gd name="T82" fmla="*/ 24 w 198"/>
                <a:gd name="T83" fmla="*/ 78 h 288"/>
                <a:gd name="T84" fmla="*/ 25 w 198"/>
                <a:gd name="T85" fmla="*/ 58 h 288"/>
                <a:gd name="T86" fmla="*/ 41 w 198"/>
                <a:gd name="T87" fmla="*/ 64 h 288"/>
                <a:gd name="T88" fmla="*/ 38 w 198"/>
                <a:gd name="T89" fmla="*/ 81 h 288"/>
                <a:gd name="T90" fmla="*/ 33 w 198"/>
                <a:gd name="T91" fmla="*/ 94 h 288"/>
                <a:gd name="T92" fmla="*/ 46 w 198"/>
                <a:gd name="T93" fmla="*/ 103 h 288"/>
                <a:gd name="T94" fmla="*/ 66 w 198"/>
                <a:gd name="T95" fmla="*/ 97 h 288"/>
                <a:gd name="T96" fmla="*/ 69 w 198"/>
                <a:gd name="T97" fmla="*/ 84 h 288"/>
                <a:gd name="T98" fmla="*/ 60 w 198"/>
                <a:gd name="T99" fmla="*/ 64 h 288"/>
                <a:gd name="T100" fmla="*/ 66 w 198"/>
                <a:gd name="T101" fmla="*/ 48 h 288"/>
                <a:gd name="T102" fmla="*/ 58 w 198"/>
                <a:gd name="T103" fmla="*/ 25 h 288"/>
                <a:gd name="T104" fmla="*/ 55 w 198"/>
                <a:gd name="T105" fmla="*/ 7 h 288"/>
                <a:gd name="T106" fmla="*/ 79 w 198"/>
                <a:gd name="T107" fmla="*/ 8 h 288"/>
                <a:gd name="T108" fmla="*/ 81 w 198"/>
                <a:gd name="T109" fmla="*/ 30 h 288"/>
                <a:gd name="T110" fmla="*/ 97 w 198"/>
                <a:gd name="T111" fmla="*/ 34 h 288"/>
                <a:gd name="T112" fmla="*/ 113 w 198"/>
                <a:gd name="T113" fmla="*/ 26 h 288"/>
                <a:gd name="T114" fmla="*/ 128 w 198"/>
                <a:gd name="T115" fmla="*/ 22 h 288"/>
                <a:gd name="T116" fmla="*/ 142 w 198"/>
                <a:gd name="T117" fmla="*/ 30 h 28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98" h="288">
                  <a:moveTo>
                    <a:pt x="144" y="20"/>
                  </a:moveTo>
                  <a:lnTo>
                    <a:pt x="145" y="20"/>
                  </a:lnTo>
                  <a:lnTo>
                    <a:pt x="150" y="20"/>
                  </a:lnTo>
                  <a:lnTo>
                    <a:pt x="151" y="20"/>
                  </a:lnTo>
                  <a:lnTo>
                    <a:pt x="153" y="20"/>
                  </a:lnTo>
                  <a:lnTo>
                    <a:pt x="156" y="20"/>
                  </a:lnTo>
                  <a:lnTo>
                    <a:pt x="157" y="20"/>
                  </a:lnTo>
                  <a:lnTo>
                    <a:pt x="159" y="20"/>
                  </a:lnTo>
                  <a:lnTo>
                    <a:pt x="160" y="20"/>
                  </a:lnTo>
                  <a:lnTo>
                    <a:pt x="161" y="20"/>
                  </a:lnTo>
                  <a:lnTo>
                    <a:pt x="166" y="20"/>
                  </a:lnTo>
                  <a:lnTo>
                    <a:pt x="173" y="20"/>
                  </a:lnTo>
                  <a:lnTo>
                    <a:pt x="174" y="20"/>
                  </a:lnTo>
                  <a:lnTo>
                    <a:pt x="180" y="20"/>
                  </a:lnTo>
                  <a:lnTo>
                    <a:pt x="184" y="20"/>
                  </a:lnTo>
                  <a:lnTo>
                    <a:pt x="185" y="20"/>
                  </a:lnTo>
                  <a:lnTo>
                    <a:pt x="189" y="20"/>
                  </a:lnTo>
                  <a:lnTo>
                    <a:pt x="190" y="20"/>
                  </a:lnTo>
                  <a:lnTo>
                    <a:pt x="192" y="20"/>
                  </a:lnTo>
                  <a:lnTo>
                    <a:pt x="197" y="20"/>
                  </a:lnTo>
                  <a:lnTo>
                    <a:pt x="197" y="25"/>
                  </a:lnTo>
                  <a:lnTo>
                    <a:pt x="197" y="26"/>
                  </a:lnTo>
                  <a:lnTo>
                    <a:pt x="197" y="29"/>
                  </a:lnTo>
                  <a:lnTo>
                    <a:pt x="197" y="33"/>
                  </a:lnTo>
                  <a:lnTo>
                    <a:pt x="197" y="38"/>
                  </a:lnTo>
                  <a:lnTo>
                    <a:pt x="197" y="39"/>
                  </a:lnTo>
                  <a:lnTo>
                    <a:pt x="197" y="44"/>
                  </a:lnTo>
                  <a:lnTo>
                    <a:pt x="197" y="48"/>
                  </a:lnTo>
                  <a:lnTo>
                    <a:pt x="197" y="52"/>
                  </a:lnTo>
                  <a:lnTo>
                    <a:pt x="197" y="54"/>
                  </a:lnTo>
                  <a:lnTo>
                    <a:pt x="197" y="55"/>
                  </a:lnTo>
                  <a:lnTo>
                    <a:pt x="197" y="56"/>
                  </a:lnTo>
                  <a:lnTo>
                    <a:pt x="197" y="60"/>
                  </a:lnTo>
                  <a:lnTo>
                    <a:pt x="197" y="64"/>
                  </a:lnTo>
                  <a:lnTo>
                    <a:pt x="197" y="65"/>
                  </a:lnTo>
                  <a:lnTo>
                    <a:pt x="197" y="66"/>
                  </a:lnTo>
                  <a:lnTo>
                    <a:pt x="197" y="70"/>
                  </a:lnTo>
                  <a:lnTo>
                    <a:pt x="197" y="73"/>
                  </a:lnTo>
                  <a:lnTo>
                    <a:pt x="197" y="74"/>
                  </a:lnTo>
                  <a:lnTo>
                    <a:pt x="197" y="85"/>
                  </a:lnTo>
                  <a:lnTo>
                    <a:pt x="197" y="86"/>
                  </a:lnTo>
                  <a:lnTo>
                    <a:pt x="197" y="87"/>
                  </a:lnTo>
                  <a:lnTo>
                    <a:pt x="197" y="88"/>
                  </a:lnTo>
                  <a:lnTo>
                    <a:pt x="197" y="95"/>
                  </a:lnTo>
                  <a:lnTo>
                    <a:pt x="197" y="96"/>
                  </a:lnTo>
                  <a:lnTo>
                    <a:pt x="197" y="100"/>
                  </a:lnTo>
                  <a:lnTo>
                    <a:pt x="197" y="103"/>
                  </a:lnTo>
                  <a:lnTo>
                    <a:pt x="197" y="104"/>
                  </a:lnTo>
                  <a:lnTo>
                    <a:pt x="197" y="105"/>
                  </a:lnTo>
                  <a:lnTo>
                    <a:pt x="197" y="106"/>
                  </a:lnTo>
                  <a:lnTo>
                    <a:pt x="196" y="106"/>
                  </a:lnTo>
                  <a:lnTo>
                    <a:pt x="196" y="105"/>
                  </a:lnTo>
                  <a:lnTo>
                    <a:pt x="194" y="105"/>
                  </a:lnTo>
                  <a:lnTo>
                    <a:pt x="196" y="105"/>
                  </a:lnTo>
                  <a:lnTo>
                    <a:pt x="196" y="104"/>
                  </a:lnTo>
                  <a:lnTo>
                    <a:pt x="194" y="104"/>
                  </a:lnTo>
                  <a:lnTo>
                    <a:pt x="194" y="105"/>
                  </a:lnTo>
                  <a:lnTo>
                    <a:pt x="194" y="104"/>
                  </a:lnTo>
                  <a:lnTo>
                    <a:pt x="194" y="103"/>
                  </a:lnTo>
                  <a:lnTo>
                    <a:pt x="193" y="103"/>
                  </a:lnTo>
                  <a:lnTo>
                    <a:pt x="193" y="104"/>
                  </a:lnTo>
                  <a:lnTo>
                    <a:pt x="192" y="104"/>
                  </a:lnTo>
                  <a:lnTo>
                    <a:pt x="191" y="104"/>
                  </a:lnTo>
                  <a:lnTo>
                    <a:pt x="191" y="105"/>
                  </a:lnTo>
                  <a:lnTo>
                    <a:pt x="190" y="105"/>
                  </a:lnTo>
                  <a:lnTo>
                    <a:pt x="190" y="106"/>
                  </a:lnTo>
                  <a:lnTo>
                    <a:pt x="189" y="106"/>
                  </a:lnTo>
                  <a:lnTo>
                    <a:pt x="186" y="109"/>
                  </a:lnTo>
                  <a:lnTo>
                    <a:pt x="186" y="110"/>
                  </a:lnTo>
                  <a:lnTo>
                    <a:pt x="188" y="110"/>
                  </a:lnTo>
                  <a:lnTo>
                    <a:pt x="188" y="111"/>
                  </a:lnTo>
                  <a:lnTo>
                    <a:pt x="186" y="111"/>
                  </a:lnTo>
                  <a:lnTo>
                    <a:pt x="186" y="112"/>
                  </a:lnTo>
                  <a:lnTo>
                    <a:pt x="185" y="112"/>
                  </a:lnTo>
                  <a:lnTo>
                    <a:pt x="184" y="111"/>
                  </a:lnTo>
                  <a:lnTo>
                    <a:pt x="184" y="112"/>
                  </a:lnTo>
                  <a:lnTo>
                    <a:pt x="184" y="113"/>
                  </a:lnTo>
                  <a:lnTo>
                    <a:pt x="184" y="114"/>
                  </a:lnTo>
                  <a:lnTo>
                    <a:pt x="183" y="114"/>
                  </a:lnTo>
                  <a:lnTo>
                    <a:pt x="183" y="116"/>
                  </a:lnTo>
                  <a:lnTo>
                    <a:pt x="182" y="116"/>
                  </a:lnTo>
                  <a:lnTo>
                    <a:pt x="183" y="116"/>
                  </a:lnTo>
                  <a:lnTo>
                    <a:pt x="184" y="116"/>
                  </a:lnTo>
                  <a:lnTo>
                    <a:pt x="184" y="117"/>
                  </a:lnTo>
                  <a:lnTo>
                    <a:pt x="184" y="118"/>
                  </a:lnTo>
                  <a:lnTo>
                    <a:pt x="183" y="117"/>
                  </a:lnTo>
                  <a:lnTo>
                    <a:pt x="182" y="117"/>
                  </a:lnTo>
                  <a:lnTo>
                    <a:pt x="181" y="118"/>
                  </a:lnTo>
                  <a:lnTo>
                    <a:pt x="181" y="119"/>
                  </a:lnTo>
                  <a:lnTo>
                    <a:pt x="182" y="120"/>
                  </a:lnTo>
                  <a:lnTo>
                    <a:pt x="183" y="120"/>
                  </a:lnTo>
                  <a:lnTo>
                    <a:pt x="183" y="121"/>
                  </a:lnTo>
                  <a:lnTo>
                    <a:pt x="184" y="121"/>
                  </a:lnTo>
                  <a:lnTo>
                    <a:pt x="184" y="122"/>
                  </a:lnTo>
                  <a:lnTo>
                    <a:pt x="185" y="124"/>
                  </a:lnTo>
                  <a:lnTo>
                    <a:pt x="186" y="125"/>
                  </a:lnTo>
                  <a:lnTo>
                    <a:pt x="186" y="126"/>
                  </a:lnTo>
                  <a:lnTo>
                    <a:pt x="186" y="127"/>
                  </a:lnTo>
                  <a:lnTo>
                    <a:pt x="186" y="128"/>
                  </a:lnTo>
                  <a:lnTo>
                    <a:pt x="186" y="129"/>
                  </a:lnTo>
                  <a:lnTo>
                    <a:pt x="186" y="130"/>
                  </a:lnTo>
                  <a:lnTo>
                    <a:pt x="185" y="132"/>
                  </a:lnTo>
                  <a:lnTo>
                    <a:pt x="184" y="133"/>
                  </a:lnTo>
                  <a:lnTo>
                    <a:pt x="184" y="134"/>
                  </a:lnTo>
                  <a:lnTo>
                    <a:pt x="184" y="135"/>
                  </a:lnTo>
                  <a:lnTo>
                    <a:pt x="185" y="135"/>
                  </a:lnTo>
                  <a:lnTo>
                    <a:pt x="185" y="136"/>
                  </a:lnTo>
                  <a:lnTo>
                    <a:pt x="186" y="137"/>
                  </a:lnTo>
                  <a:lnTo>
                    <a:pt x="186" y="138"/>
                  </a:lnTo>
                  <a:lnTo>
                    <a:pt x="186" y="140"/>
                  </a:lnTo>
                  <a:lnTo>
                    <a:pt x="188" y="140"/>
                  </a:lnTo>
                  <a:lnTo>
                    <a:pt x="188" y="141"/>
                  </a:lnTo>
                  <a:lnTo>
                    <a:pt x="188" y="142"/>
                  </a:lnTo>
                  <a:lnTo>
                    <a:pt x="186" y="142"/>
                  </a:lnTo>
                  <a:lnTo>
                    <a:pt x="186" y="141"/>
                  </a:lnTo>
                  <a:lnTo>
                    <a:pt x="185" y="141"/>
                  </a:lnTo>
                  <a:lnTo>
                    <a:pt x="184" y="141"/>
                  </a:lnTo>
                  <a:lnTo>
                    <a:pt x="184" y="142"/>
                  </a:lnTo>
                  <a:lnTo>
                    <a:pt x="184" y="143"/>
                  </a:lnTo>
                  <a:lnTo>
                    <a:pt x="185" y="143"/>
                  </a:lnTo>
                  <a:lnTo>
                    <a:pt x="186" y="143"/>
                  </a:lnTo>
                  <a:lnTo>
                    <a:pt x="188" y="143"/>
                  </a:lnTo>
                  <a:lnTo>
                    <a:pt x="189" y="143"/>
                  </a:lnTo>
                  <a:lnTo>
                    <a:pt x="190" y="143"/>
                  </a:lnTo>
                  <a:lnTo>
                    <a:pt x="190" y="144"/>
                  </a:lnTo>
                  <a:lnTo>
                    <a:pt x="190" y="145"/>
                  </a:lnTo>
                  <a:lnTo>
                    <a:pt x="189" y="145"/>
                  </a:lnTo>
                  <a:lnTo>
                    <a:pt x="189" y="146"/>
                  </a:lnTo>
                  <a:lnTo>
                    <a:pt x="189" y="148"/>
                  </a:lnTo>
                  <a:lnTo>
                    <a:pt x="189" y="149"/>
                  </a:lnTo>
                  <a:lnTo>
                    <a:pt x="189" y="150"/>
                  </a:lnTo>
                  <a:lnTo>
                    <a:pt x="189" y="151"/>
                  </a:lnTo>
                  <a:lnTo>
                    <a:pt x="189" y="152"/>
                  </a:lnTo>
                  <a:lnTo>
                    <a:pt x="188" y="152"/>
                  </a:lnTo>
                  <a:lnTo>
                    <a:pt x="185" y="153"/>
                  </a:lnTo>
                  <a:lnTo>
                    <a:pt x="185" y="154"/>
                  </a:lnTo>
                  <a:lnTo>
                    <a:pt x="184" y="154"/>
                  </a:lnTo>
                  <a:lnTo>
                    <a:pt x="184" y="156"/>
                  </a:lnTo>
                  <a:lnTo>
                    <a:pt x="184" y="157"/>
                  </a:lnTo>
                  <a:lnTo>
                    <a:pt x="184" y="158"/>
                  </a:lnTo>
                  <a:lnTo>
                    <a:pt x="183" y="158"/>
                  </a:lnTo>
                  <a:lnTo>
                    <a:pt x="183" y="159"/>
                  </a:lnTo>
                  <a:lnTo>
                    <a:pt x="182" y="159"/>
                  </a:lnTo>
                  <a:lnTo>
                    <a:pt x="182" y="160"/>
                  </a:lnTo>
                  <a:lnTo>
                    <a:pt x="182" y="161"/>
                  </a:lnTo>
                  <a:lnTo>
                    <a:pt x="181" y="161"/>
                  </a:lnTo>
                  <a:lnTo>
                    <a:pt x="181" y="162"/>
                  </a:lnTo>
                  <a:lnTo>
                    <a:pt x="178" y="162"/>
                  </a:lnTo>
                  <a:lnTo>
                    <a:pt x="177" y="164"/>
                  </a:lnTo>
                  <a:lnTo>
                    <a:pt x="176" y="164"/>
                  </a:lnTo>
                  <a:lnTo>
                    <a:pt x="176" y="165"/>
                  </a:lnTo>
                  <a:lnTo>
                    <a:pt x="177" y="165"/>
                  </a:lnTo>
                  <a:lnTo>
                    <a:pt x="177" y="166"/>
                  </a:lnTo>
                  <a:lnTo>
                    <a:pt x="177" y="167"/>
                  </a:lnTo>
                  <a:lnTo>
                    <a:pt x="177" y="168"/>
                  </a:lnTo>
                  <a:lnTo>
                    <a:pt x="177" y="169"/>
                  </a:lnTo>
                  <a:lnTo>
                    <a:pt x="176" y="169"/>
                  </a:lnTo>
                  <a:lnTo>
                    <a:pt x="176" y="170"/>
                  </a:lnTo>
                  <a:lnTo>
                    <a:pt x="176" y="172"/>
                  </a:lnTo>
                  <a:lnTo>
                    <a:pt x="177" y="172"/>
                  </a:lnTo>
                  <a:lnTo>
                    <a:pt x="177" y="173"/>
                  </a:lnTo>
                  <a:lnTo>
                    <a:pt x="178" y="173"/>
                  </a:lnTo>
                  <a:lnTo>
                    <a:pt x="178" y="174"/>
                  </a:lnTo>
                  <a:lnTo>
                    <a:pt x="178" y="175"/>
                  </a:lnTo>
                  <a:lnTo>
                    <a:pt x="178" y="176"/>
                  </a:lnTo>
                  <a:lnTo>
                    <a:pt x="177" y="176"/>
                  </a:lnTo>
                  <a:lnTo>
                    <a:pt x="176" y="176"/>
                  </a:lnTo>
                  <a:lnTo>
                    <a:pt x="176" y="177"/>
                  </a:lnTo>
                  <a:lnTo>
                    <a:pt x="175" y="178"/>
                  </a:lnTo>
                  <a:lnTo>
                    <a:pt x="175" y="180"/>
                  </a:lnTo>
                  <a:lnTo>
                    <a:pt x="175" y="181"/>
                  </a:lnTo>
                  <a:lnTo>
                    <a:pt x="176" y="181"/>
                  </a:lnTo>
                  <a:lnTo>
                    <a:pt x="177" y="180"/>
                  </a:lnTo>
                  <a:lnTo>
                    <a:pt x="177" y="178"/>
                  </a:lnTo>
                  <a:lnTo>
                    <a:pt x="177" y="177"/>
                  </a:lnTo>
                  <a:lnTo>
                    <a:pt x="178" y="177"/>
                  </a:lnTo>
                  <a:lnTo>
                    <a:pt x="180" y="178"/>
                  </a:lnTo>
                  <a:lnTo>
                    <a:pt x="180" y="180"/>
                  </a:lnTo>
                  <a:lnTo>
                    <a:pt x="180" y="181"/>
                  </a:lnTo>
                  <a:lnTo>
                    <a:pt x="178" y="181"/>
                  </a:lnTo>
                  <a:lnTo>
                    <a:pt x="177" y="182"/>
                  </a:lnTo>
                  <a:lnTo>
                    <a:pt x="177" y="183"/>
                  </a:lnTo>
                  <a:lnTo>
                    <a:pt x="176" y="184"/>
                  </a:lnTo>
                  <a:lnTo>
                    <a:pt x="177" y="185"/>
                  </a:lnTo>
                  <a:lnTo>
                    <a:pt x="177" y="184"/>
                  </a:lnTo>
                  <a:lnTo>
                    <a:pt x="178" y="184"/>
                  </a:lnTo>
                  <a:lnTo>
                    <a:pt x="180" y="183"/>
                  </a:lnTo>
                  <a:lnTo>
                    <a:pt x="181" y="184"/>
                  </a:lnTo>
                  <a:lnTo>
                    <a:pt x="181" y="185"/>
                  </a:lnTo>
                  <a:lnTo>
                    <a:pt x="181" y="186"/>
                  </a:lnTo>
                  <a:lnTo>
                    <a:pt x="181" y="188"/>
                  </a:lnTo>
                  <a:lnTo>
                    <a:pt x="182" y="188"/>
                  </a:lnTo>
                  <a:lnTo>
                    <a:pt x="182" y="189"/>
                  </a:lnTo>
                  <a:lnTo>
                    <a:pt x="183" y="189"/>
                  </a:lnTo>
                  <a:lnTo>
                    <a:pt x="184" y="189"/>
                  </a:lnTo>
                  <a:lnTo>
                    <a:pt x="184" y="190"/>
                  </a:lnTo>
                  <a:lnTo>
                    <a:pt x="184" y="191"/>
                  </a:lnTo>
                  <a:lnTo>
                    <a:pt x="185" y="191"/>
                  </a:lnTo>
                  <a:lnTo>
                    <a:pt x="186" y="191"/>
                  </a:lnTo>
                  <a:lnTo>
                    <a:pt x="186" y="192"/>
                  </a:lnTo>
                  <a:lnTo>
                    <a:pt x="186" y="193"/>
                  </a:lnTo>
                  <a:lnTo>
                    <a:pt x="185" y="193"/>
                  </a:lnTo>
                  <a:lnTo>
                    <a:pt x="185" y="194"/>
                  </a:lnTo>
                  <a:lnTo>
                    <a:pt x="184" y="194"/>
                  </a:lnTo>
                  <a:lnTo>
                    <a:pt x="185" y="194"/>
                  </a:lnTo>
                  <a:lnTo>
                    <a:pt x="185" y="196"/>
                  </a:lnTo>
                  <a:lnTo>
                    <a:pt x="186" y="196"/>
                  </a:lnTo>
                  <a:lnTo>
                    <a:pt x="188" y="196"/>
                  </a:lnTo>
                  <a:lnTo>
                    <a:pt x="189" y="197"/>
                  </a:lnTo>
                  <a:lnTo>
                    <a:pt x="190" y="197"/>
                  </a:lnTo>
                  <a:lnTo>
                    <a:pt x="191" y="197"/>
                  </a:lnTo>
                  <a:lnTo>
                    <a:pt x="191" y="198"/>
                  </a:lnTo>
                  <a:lnTo>
                    <a:pt x="191" y="199"/>
                  </a:lnTo>
                  <a:lnTo>
                    <a:pt x="191" y="200"/>
                  </a:lnTo>
                  <a:lnTo>
                    <a:pt x="191" y="201"/>
                  </a:lnTo>
                  <a:lnTo>
                    <a:pt x="191" y="202"/>
                  </a:lnTo>
                  <a:lnTo>
                    <a:pt x="191" y="204"/>
                  </a:lnTo>
                  <a:lnTo>
                    <a:pt x="189" y="202"/>
                  </a:lnTo>
                  <a:lnTo>
                    <a:pt x="188" y="204"/>
                  </a:lnTo>
                  <a:lnTo>
                    <a:pt x="188" y="205"/>
                  </a:lnTo>
                  <a:lnTo>
                    <a:pt x="189" y="205"/>
                  </a:lnTo>
                  <a:lnTo>
                    <a:pt x="190" y="205"/>
                  </a:lnTo>
                  <a:lnTo>
                    <a:pt x="191" y="205"/>
                  </a:lnTo>
                  <a:lnTo>
                    <a:pt x="192" y="205"/>
                  </a:lnTo>
                  <a:lnTo>
                    <a:pt x="192" y="206"/>
                  </a:lnTo>
                  <a:lnTo>
                    <a:pt x="193" y="206"/>
                  </a:lnTo>
                  <a:lnTo>
                    <a:pt x="194" y="206"/>
                  </a:lnTo>
                  <a:lnTo>
                    <a:pt x="194" y="205"/>
                  </a:lnTo>
                  <a:lnTo>
                    <a:pt x="194" y="206"/>
                  </a:lnTo>
                  <a:lnTo>
                    <a:pt x="194" y="207"/>
                  </a:lnTo>
                  <a:lnTo>
                    <a:pt x="194" y="208"/>
                  </a:lnTo>
                  <a:lnTo>
                    <a:pt x="196" y="208"/>
                  </a:lnTo>
                  <a:lnTo>
                    <a:pt x="197" y="208"/>
                  </a:lnTo>
                  <a:lnTo>
                    <a:pt x="198" y="208"/>
                  </a:lnTo>
                  <a:lnTo>
                    <a:pt x="198" y="212"/>
                  </a:lnTo>
                  <a:lnTo>
                    <a:pt x="198" y="213"/>
                  </a:lnTo>
                  <a:lnTo>
                    <a:pt x="198" y="216"/>
                  </a:lnTo>
                  <a:lnTo>
                    <a:pt x="198" y="218"/>
                  </a:lnTo>
                  <a:lnTo>
                    <a:pt x="198" y="220"/>
                  </a:lnTo>
                  <a:lnTo>
                    <a:pt x="198" y="221"/>
                  </a:lnTo>
                  <a:lnTo>
                    <a:pt x="198" y="223"/>
                  </a:lnTo>
                  <a:lnTo>
                    <a:pt x="198" y="231"/>
                  </a:lnTo>
                  <a:lnTo>
                    <a:pt x="198" y="233"/>
                  </a:lnTo>
                  <a:lnTo>
                    <a:pt x="198" y="234"/>
                  </a:lnTo>
                  <a:lnTo>
                    <a:pt x="197" y="234"/>
                  </a:lnTo>
                  <a:lnTo>
                    <a:pt x="192" y="234"/>
                  </a:lnTo>
                  <a:lnTo>
                    <a:pt x="191" y="236"/>
                  </a:lnTo>
                  <a:lnTo>
                    <a:pt x="189" y="236"/>
                  </a:lnTo>
                  <a:lnTo>
                    <a:pt x="186" y="236"/>
                  </a:lnTo>
                  <a:lnTo>
                    <a:pt x="182" y="236"/>
                  </a:lnTo>
                  <a:lnTo>
                    <a:pt x="180" y="236"/>
                  </a:lnTo>
                  <a:lnTo>
                    <a:pt x="177" y="236"/>
                  </a:lnTo>
                  <a:lnTo>
                    <a:pt x="175" y="236"/>
                  </a:lnTo>
                  <a:lnTo>
                    <a:pt x="173" y="236"/>
                  </a:lnTo>
                  <a:lnTo>
                    <a:pt x="172" y="236"/>
                  </a:lnTo>
                  <a:lnTo>
                    <a:pt x="170" y="236"/>
                  </a:lnTo>
                  <a:lnTo>
                    <a:pt x="169" y="236"/>
                  </a:lnTo>
                  <a:lnTo>
                    <a:pt x="167" y="236"/>
                  </a:lnTo>
                  <a:lnTo>
                    <a:pt x="164" y="236"/>
                  </a:lnTo>
                  <a:lnTo>
                    <a:pt x="161" y="236"/>
                  </a:lnTo>
                  <a:lnTo>
                    <a:pt x="160" y="236"/>
                  </a:lnTo>
                  <a:lnTo>
                    <a:pt x="159" y="236"/>
                  </a:lnTo>
                  <a:lnTo>
                    <a:pt x="152" y="236"/>
                  </a:lnTo>
                  <a:lnTo>
                    <a:pt x="150" y="236"/>
                  </a:lnTo>
                  <a:lnTo>
                    <a:pt x="149" y="236"/>
                  </a:lnTo>
                  <a:lnTo>
                    <a:pt x="148" y="236"/>
                  </a:lnTo>
                  <a:lnTo>
                    <a:pt x="145" y="236"/>
                  </a:lnTo>
                  <a:lnTo>
                    <a:pt x="144" y="236"/>
                  </a:lnTo>
                  <a:lnTo>
                    <a:pt x="144" y="238"/>
                  </a:lnTo>
                  <a:lnTo>
                    <a:pt x="144" y="240"/>
                  </a:lnTo>
                  <a:lnTo>
                    <a:pt x="144" y="241"/>
                  </a:lnTo>
                  <a:lnTo>
                    <a:pt x="144" y="248"/>
                  </a:lnTo>
                  <a:lnTo>
                    <a:pt x="144" y="252"/>
                  </a:lnTo>
                  <a:lnTo>
                    <a:pt x="144" y="253"/>
                  </a:lnTo>
                  <a:lnTo>
                    <a:pt x="144" y="260"/>
                  </a:lnTo>
                  <a:lnTo>
                    <a:pt x="144" y="261"/>
                  </a:lnTo>
                  <a:lnTo>
                    <a:pt x="144" y="262"/>
                  </a:lnTo>
                  <a:lnTo>
                    <a:pt x="144" y="265"/>
                  </a:lnTo>
                  <a:lnTo>
                    <a:pt x="144" y="266"/>
                  </a:lnTo>
                  <a:lnTo>
                    <a:pt x="144" y="269"/>
                  </a:lnTo>
                  <a:lnTo>
                    <a:pt x="144" y="272"/>
                  </a:lnTo>
                  <a:lnTo>
                    <a:pt x="144" y="273"/>
                  </a:lnTo>
                  <a:lnTo>
                    <a:pt x="144" y="274"/>
                  </a:lnTo>
                  <a:lnTo>
                    <a:pt x="144" y="279"/>
                  </a:lnTo>
                  <a:lnTo>
                    <a:pt x="144" y="280"/>
                  </a:lnTo>
                  <a:lnTo>
                    <a:pt x="144" y="282"/>
                  </a:lnTo>
                  <a:lnTo>
                    <a:pt x="144" y="284"/>
                  </a:lnTo>
                  <a:lnTo>
                    <a:pt x="144" y="285"/>
                  </a:lnTo>
                  <a:lnTo>
                    <a:pt x="144" y="288"/>
                  </a:lnTo>
                  <a:lnTo>
                    <a:pt x="135" y="288"/>
                  </a:lnTo>
                  <a:lnTo>
                    <a:pt x="125" y="288"/>
                  </a:lnTo>
                  <a:lnTo>
                    <a:pt x="124" y="288"/>
                  </a:lnTo>
                  <a:lnTo>
                    <a:pt x="122" y="288"/>
                  </a:lnTo>
                  <a:lnTo>
                    <a:pt x="119" y="288"/>
                  </a:lnTo>
                  <a:lnTo>
                    <a:pt x="118" y="288"/>
                  </a:lnTo>
                  <a:lnTo>
                    <a:pt x="116" y="288"/>
                  </a:lnTo>
                  <a:lnTo>
                    <a:pt x="113" y="288"/>
                  </a:lnTo>
                  <a:lnTo>
                    <a:pt x="108" y="288"/>
                  </a:lnTo>
                  <a:lnTo>
                    <a:pt x="104" y="288"/>
                  </a:lnTo>
                  <a:lnTo>
                    <a:pt x="103" y="288"/>
                  </a:lnTo>
                  <a:lnTo>
                    <a:pt x="98" y="288"/>
                  </a:lnTo>
                  <a:lnTo>
                    <a:pt x="97" y="288"/>
                  </a:lnTo>
                  <a:lnTo>
                    <a:pt x="95" y="288"/>
                  </a:lnTo>
                  <a:lnTo>
                    <a:pt x="94" y="287"/>
                  </a:lnTo>
                  <a:lnTo>
                    <a:pt x="93" y="287"/>
                  </a:lnTo>
                  <a:lnTo>
                    <a:pt x="93" y="286"/>
                  </a:lnTo>
                  <a:lnTo>
                    <a:pt x="92" y="286"/>
                  </a:lnTo>
                  <a:lnTo>
                    <a:pt x="82" y="279"/>
                  </a:lnTo>
                  <a:lnTo>
                    <a:pt x="77" y="274"/>
                  </a:lnTo>
                  <a:lnTo>
                    <a:pt x="69" y="269"/>
                  </a:lnTo>
                  <a:lnTo>
                    <a:pt x="68" y="269"/>
                  </a:lnTo>
                  <a:lnTo>
                    <a:pt x="63" y="264"/>
                  </a:lnTo>
                  <a:lnTo>
                    <a:pt x="61" y="263"/>
                  </a:lnTo>
                  <a:lnTo>
                    <a:pt x="60" y="262"/>
                  </a:lnTo>
                  <a:lnTo>
                    <a:pt x="58" y="262"/>
                  </a:lnTo>
                  <a:lnTo>
                    <a:pt x="57" y="261"/>
                  </a:lnTo>
                  <a:lnTo>
                    <a:pt x="55" y="258"/>
                  </a:lnTo>
                  <a:lnTo>
                    <a:pt x="47" y="253"/>
                  </a:lnTo>
                  <a:lnTo>
                    <a:pt x="44" y="250"/>
                  </a:lnTo>
                  <a:lnTo>
                    <a:pt x="41" y="248"/>
                  </a:lnTo>
                  <a:lnTo>
                    <a:pt x="40" y="248"/>
                  </a:lnTo>
                  <a:lnTo>
                    <a:pt x="39" y="247"/>
                  </a:lnTo>
                  <a:lnTo>
                    <a:pt x="34" y="244"/>
                  </a:lnTo>
                  <a:lnTo>
                    <a:pt x="30" y="240"/>
                  </a:lnTo>
                  <a:lnTo>
                    <a:pt x="29" y="239"/>
                  </a:lnTo>
                  <a:lnTo>
                    <a:pt x="27" y="239"/>
                  </a:lnTo>
                  <a:lnTo>
                    <a:pt x="26" y="238"/>
                  </a:lnTo>
                  <a:lnTo>
                    <a:pt x="25" y="237"/>
                  </a:lnTo>
                  <a:lnTo>
                    <a:pt x="24" y="236"/>
                  </a:lnTo>
                  <a:lnTo>
                    <a:pt x="22" y="234"/>
                  </a:lnTo>
                  <a:lnTo>
                    <a:pt x="10" y="226"/>
                  </a:lnTo>
                  <a:lnTo>
                    <a:pt x="9" y="225"/>
                  </a:lnTo>
                  <a:lnTo>
                    <a:pt x="11" y="224"/>
                  </a:lnTo>
                  <a:lnTo>
                    <a:pt x="14" y="223"/>
                  </a:lnTo>
                  <a:lnTo>
                    <a:pt x="16" y="222"/>
                  </a:lnTo>
                  <a:lnTo>
                    <a:pt x="19" y="220"/>
                  </a:lnTo>
                  <a:lnTo>
                    <a:pt x="21" y="217"/>
                  </a:lnTo>
                  <a:lnTo>
                    <a:pt x="22" y="216"/>
                  </a:lnTo>
                  <a:lnTo>
                    <a:pt x="23" y="214"/>
                  </a:lnTo>
                  <a:lnTo>
                    <a:pt x="23" y="213"/>
                  </a:lnTo>
                  <a:lnTo>
                    <a:pt x="23" y="212"/>
                  </a:lnTo>
                  <a:lnTo>
                    <a:pt x="23" y="209"/>
                  </a:lnTo>
                  <a:lnTo>
                    <a:pt x="23" y="208"/>
                  </a:lnTo>
                  <a:lnTo>
                    <a:pt x="22" y="206"/>
                  </a:lnTo>
                  <a:lnTo>
                    <a:pt x="22" y="205"/>
                  </a:lnTo>
                  <a:lnTo>
                    <a:pt x="22" y="204"/>
                  </a:lnTo>
                  <a:lnTo>
                    <a:pt x="21" y="201"/>
                  </a:lnTo>
                  <a:lnTo>
                    <a:pt x="19" y="199"/>
                  </a:lnTo>
                  <a:lnTo>
                    <a:pt x="17" y="196"/>
                  </a:lnTo>
                  <a:lnTo>
                    <a:pt x="15" y="193"/>
                  </a:lnTo>
                  <a:lnTo>
                    <a:pt x="13" y="191"/>
                  </a:lnTo>
                  <a:lnTo>
                    <a:pt x="11" y="190"/>
                  </a:lnTo>
                  <a:lnTo>
                    <a:pt x="9" y="188"/>
                  </a:lnTo>
                  <a:lnTo>
                    <a:pt x="9" y="186"/>
                  </a:lnTo>
                  <a:lnTo>
                    <a:pt x="6" y="182"/>
                  </a:lnTo>
                  <a:lnTo>
                    <a:pt x="6" y="181"/>
                  </a:lnTo>
                  <a:lnTo>
                    <a:pt x="2" y="176"/>
                  </a:lnTo>
                  <a:lnTo>
                    <a:pt x="0" y="169"/>
                  </a:lnTo>
                  <a:lnTo>
                    <a:pt x="0" y="164"/>
                  </a:lnTo>
                  <a:lnTo>
                    <a:pt x="0" y="162"/>
                  </a:lnTo>
                  <a:lnTo>
                    <a:pt x="0" y="161"/>
                  </a:lnTo>
                  <a:lnTo>
                    <a:pt x="0" y="160"/>
                  </a:lnTo>
                  <a:lnTo>
                    <a:pt x="0" y="159"/>
                  </a:lnTo>
                  <a:lnTo>
                    <a:pt x="1" y="158"/>
                  </a:lnTo>
                  <a:lnTo>
                    <a:pt x="1" y="156"/>
                  </a:lnTo>
                  <a:lnTo>
                    <a:pt x="2" y="154"/>
                  </a:lnTo>
                  <a:lnTo>
                    <a:pt x="2" y="153"/>
                  </a:lnTo>
                  <a:lnTo>
                    <a:pt x="2" y="152"/>
                  </a:lnTo>
                  <a:lnTo>
                    <a:pt x="1" y="150"/>
                  </a:lnTo>
                  <a:lnTo>
                    <a:pt x="1" y="148"/>
                  </a:lnTo>
                  <a:lnTo>
                    <a:pt x="0" y="144"/>
                  </a:lnTo>
                  <a:lnTo>
                    <a:pt x="0" y="141"/>
                  </a:lnTo>
                  <a:lnTo>
                    <a:pt x="0" y="138"/>
                  </a:lnTo>
                  <a:lnTo>
                    <a:pt x="0" y="137"/>
                  </a:lnTo>
                  <a:lnTo>
                    <a:pt x="0" y="135"/>
                  </a:lnTo>
                  <a:lnTo>
                    <a:pt x="0" y="134"/>
                  </a:lnTo>
                  <a:lnTo>
                    <a:pt x="1" y="133"/>
                  </a:lnTo>
                  <a:lnTo>
                    <a:pt x="2" y="132"/>
                  </a:lnTo>
                  <a:lnTo>
                    <a:pt x="3" y="129"/>
                  </a:lnTo>
                  <a:lnTo>
                    <a:pt x="5" y="127"/>
                  </a:lnTo>
                  <a:lnTo>
                    <a:pt x="6" y="127"/>
                  </a:lnTo>
                  <a:lnTo>
                    <a:pt x="8" y="126"/>
                  </a:lnTo>
                  <a:lnTo>
                    <a:pt x="10" y="121"/>
                  </a:lnTo>
                  <a:lnTo>
                    <a:pt x="13" y="120"/>
                  </a:lnTo>
                  <a:lnTo>
                    <a:pt x="14" y="120"/>
                  </a:lnTo>
                  <a:lnTo>
                    <a:pt x="14" y="119"/>
                  </a:lnTo>
                  <a:lnTo>
                    <a:pt x="15" y="119"/>
                  </a:lnTo>
                  <a:lnTo>
                    <a:pt x="16" y="119"/>
                  </a:lnTo>
                  <a:lnTo>
                    <a:pt x="18" y="119"/>
                  </a:lnTo>
                  <a:lnTo>
                    <a:pt x="19" y="120"/>
                  </a:lnTo>
                  <a:lnTo>
                    <a:pt x="21" y="121"/>
                  </a:lnTo>
                  <a:lnTo>
                    <a:pt x="21" y="122"/>
                  </a:lnTo>
                  <a:lnTo>
                    <a:pt x="22" y="124"/>
                  </a:lnTo>
                  <a:lnTo>
                    <a:pt x="23" y="124"/>
                  </a:lnTo>
                  <a:lnTo>
                    <a:pt x="23" y="125"/>
                  </a:lnTo>
                  <a:lnTo>
                    <a:pt x="24" y="126"/>
                  </a:lnTo>
                  <a:lnTo>
                    <a:pt x="24" y="127"/>
                  </a:lnTo>
                  <a:lnTo>
                    <a:pt x="25" y="127"/>
                  </a:lnTo>
                  <a:lnTo>
                    <a:pt x="25" y="128"/>
                  </a:lnTo>
                  <a:lnTo>
                    <a:pt x="25" y="129"/>
                  </a:lnTo>
                  <a:lnTo>
                    <a:pt x="25" y="130"/>
                  </a:lnTo>
                  <a:lnTo>
                    <a:pt x="25" y="132"/>
                  </a:lnTo>
                  <a:lnTo>
                    <a:pt x="25" y="133"/>
                  </a:lnTo>
                  <a:lnTo>
                    <a:pt x="25" y="134"/>
                  </a:lnTo>
                  <a:lnTo>
                    <a:pt x="25" y="135"/>
                  </a:lnTo>
                  <a:lnTo>
                    <a:pt x="24" y="136"/>
                  </a:lnTo>
                  <a:lnTo>
                    <a:pt x="23" y="136"/>
                  </a:lnTo>
                  <a:lnTo>
                    <a:pt x="22" y="137"/>
                  </a:lnTo>
                  <a:lnTo>
                    <a:pt x="21" y="138"/>
                  </a:lnTo>
                  <a:lnTo>
                    <a:pt x="19" y="140"/>
                  </a:lnTo>
                  <a:lnTo>
                    <a:pt x="18" y="141"/>
                  </a:lnTo>
                  <a:lnTo>
                    <a:pt x="18" y="142"/>
                  </a:lnTo>
                  <a:lnTo>
                    <a:pt x="17" y="143"/>
                  </a:lnTo>
                  <a:lnTo>
                    <a:pt x="17" y="144"/>
                  </a:lnTo>
                  <a:lnTo>
                    <a:pt x="17" y="145"/>
                  </a:lnTo>
                  <a:lnTo>
                    <a:pt x="17" y="146"/>
                  </a:lnTo>
                  <a:lnTo>
                    <a:pt x="17" y="148"/>
                  </a:lnTo>
                  <a:lnTo>
                    <a:pt x="17" y="149"/>
                  </a:lnTo>
                  <a:lnTo>
                    <a:pt x="16" y="151"/>
                  </a:lnTo>
                  <a:lnTo>
                    <a:pt x="17" y="152"/>
                  </a:lnTo>
                  <a:lnTo>
                    <a:pt x="17" y="153"/>
                  </a:lnTo>
                  <a:lnTo>
                    <a:pt x="17" y="154"/>
                  </a:lnTo>
                  <a:lnTo>
                    <a:pt x="17" y="156"/>
                  </a:lnTo>
                  <a:lnTo>
                    <a:pt x="18" y="157"/>
                  </a:lnTo>
                  <a:lnTo>
                    <a:pt x="19" y="158"/>
                  </a:lnTo>
                  <a:lnTo>
                    <a:pt x="19" y="159"/>
                  </a:lnTo>
                  <a:lnTo>
                    <a:pt x="21" y="160"/>
                  </a:lnTo>
                  <a:lnTo>
                    <a:pt x="22" y="160"/>
                  </a:lnTo>
                  <a:lnTo>
                    <a:pt x="22" y="161"/>
                  </a:lnTo>
                  <a:lnTo>
                    <a:pt x="23" y="161"/>
                  </a:lnTo>
                  <a:lnTo>
                    <a:pt x="24" y="161"/>
                  </a:lnTo>
                  <a:lnTo>
                    <a:pt x="25" y="162"/>
                  </a:lnTo>
                  <a:lnTo>
                    <a:pt x="26" y="162"/>
                  </a:lnTo>
                  <a:lnTo>
                    <a:pt x="27" y="162"/>
                  </a:lnTo>
                  <a:lnTo>
                    <a:pt x="29" y="162"/>
                  </a:lnTo>
                  <a:lnTo>
                    <a:pt x="31" y="162"/>
                  </a:lnTo>
                  <a:lnTo>
                    <a:pt x="32" y="161"/>
                  </a:lnTo>
                  <a:lnTo>
                    <a:pt x="33" y="161"/>
                  </a:lnTo>
                  <a:lnTo>
                    <a:pt x="34" y="161"/>
                  </a:lnTo>
                  <a:lnTo>
                    <a:pt x="36" y="160"/>
                  </a:lnTo>
                  <a:lnTo>
                    <a:pt x="37" y="160"/>
                  </a:lnTo>
                  <a:lnTo>
                    <a:pt x="38" y="159"/>
                  </a:lnTo>
                  <a:lnTo>
                    <a:pt x="39" y="158"/>
                  </a:lnTo>
                  <a:lnTo>
                    <a:pt x="40" y="158"/>
                  </a:lnTo>
                  <a:lnTo>
                    <a:pt x="40" y="157"/>
                  </a:lnTo>
                  <a:lnTo>
                    <a:pt x="41" y="156"/>
                  </a:lnTo>
                  <a:lnTo>
                    <a:pt x="42" y="156"/>
                  </a:lnTo>
                  <a:lnTo>
                    <a:pt x="42" y="154"/>
                  </a:lnTo>
                  <a:lnTo>
                    <a:pt x="44" y="154"/>
                  </a:lnTo>
                  <a:lnTo>
                    <a:pt x="44" y="153"/>
                  </a:lnTo>
                  <a:lnTo>
                    <a:pt x="45" y="152"/>
                  </a:lnTo>
                  <a:lnTo>
                    <a:pt x="45" y="151"/>
                  </a:lnTo>
                  <a:lnTo>
                    <a:pt x="46" y="151"/>
                  </a:lnTo>
                  <a:lnTo>
                    <a:pt x="46" y="150"/>
                  </a:lnTo>
                  <a:lnTo>
                    <a:pt x="47" y="149"/>
                  </a:lnTo>
                  <a:lnTo>
                    <a:pt x="49" y="148"/>
                  </a:lnTo>
                  <a:lnTo>
                    <a:pt x="50" y="145"/>
                  </a:lnTo>
                  <a:lnTo>
                    <a:pt x="52" y="145"/>
                  </a:lnTo>
                  <a:lnTo>
                    <a:pt x="53" y="144"/>
                  </a:lnTo>
                  <a:lnTo>
                    <a:pt x="54" y="144"/>
                  </a:lnTo>
                  <a:lnTo>
                    <a:pt x="55" y="143"/>
                  </a:lnTo>
                  <a:lnTo>
                    <a:pt x="56" y="141"/>
                  </a:lnTo>
                  <a:lnTo>
                    <a:pt x="58" y="140"/>
                  </a:lnTo>
                  <a:lnTo>
                    <a:pt x="58" y="138"/>
                  </a:lnTo>
                  <a:lnTo>
                    <a:pt x="60" y="136"/>
                  </a:lnTo>
                  <a:lnTo>
                    <a:pt x="62" y="135"/>
                  </a:lnTo>
                  <a:lnTo>
                    <a:pt x="62" y="134"/>
                  </a:lnTo>
                  <a:lnTo>
                    <a:pt x="63" y="133"/>
                  </a:lnTo>
                  <a:lnTo>
                    <a:pt x="63" y="130"/>
                  </a:lnTo>
                  <a:lnTo>
                    <a:pt x="63" y="129"/>
                  </a:lnTo>
                  <a:lnTo>
                    <a:pt x="64" y="128"/>
                  </a:lnTo>
                  <a:lnTo>
                    <a:pt x="64" y="127"/>
                  </a:lnTo>
                  <a:lnTo>
                    <a:pt x="64" y="126"/>
                  </a:lnTo>
                  <a:lnTo>
                    <a:pt x="64" y="125"/>
                  </a:lnTo>
                  <a:lnTo>
                    <a:pt x="63" y="124"/>
                  </a:lnTo>
                  <a:lnTo>
                    <a:pt x="63" y="122"/>
                  </a:lnTo>
                  <a:lnTo>
                    <a:pt x="62" y="121"/>
                  </a:lnTo>
                  <a:lnTo>
                    <a:pt x="62" y="120"/>
                  </a:lnTo>
                  <a:lnTo>
                    <a:pt x="61" y="120"/>
                  </a:lnTo>
                  <a:lnTo>
                    <a:pt x="61" y="119"/>
                  </a:lnTo>
                  <a:lnTo>
                    <a:pt x="60" y="119"/>
                  </a:lnTo>
                  <a:lnTo>
                    <a:pt x="58" y="118"/>
                  </a:lnTo>
                  <a:lnTo>
                    <a:pt x="57" y="118"/>
                  </a:lnTo>
                  <a:lnTo>
                    <a:pt x="56" y="117"/>
                  </a:lnTo>
                  <a:lnTo>
                    <a:pt x="55" y="117"/>
                  </a:lnTo>
                  <a:lnTo>
                    <a:pt x="54" y="117"/>
                  </a:lnTo>
                  <a:lnTo>
                    <a:pt x="53" y="117"/>
                  </a:lnTo>
                  <a:lnTo>
                    <a:pt x="52" y="117"/>
                  </a:lnTo>
                  <a:lnTo>
                    <a:pt x="49" y="117"/>
                  </a:lnTo>
                  <a:lnTo>
                    <a:pt x="48" y="117"/>
                  </a:lnTo>
                  <a:lnTo>
                    <a:pt x="48" y="118"/>
                  </a:lnTo>
                  <a:lnTo>
                    <a:pt x="47" y="118"/>
                  </a:lnTo>
                  <a:lnTo>
                    <a:pt x="46" y="118"/>
                  </a:lnTo>
                  <a:lnTo>
                    <a:pt x="45" y="118"/>
                  </a:lnTo>
                  <a:lnTo>
                    <a:pt x="42" y="118"/>
                  </a:lnTo>
                  <a:lnTo>
                    <a:pt x="41" y="119"/>
                  </a:lnTo>
                  <a:lnTo>
                    <a:pt x="40" y="119"/>
                  </a:lnTo>
                  <a:lnTo>
                    <a:pt x="38" y="119"/>
                  </a:lnTo>
                  <a:lnTo>
                    <a:pt x="36" y="120"/>
                  </a:lnTo>
                  <a:lnTo>
                    <a:pt x="33" y="120"/>
                  </a:lnTo>
                  <a:lnTo>
                    <a:pt x="32" y="120"/>
                  </a:lnTo>
                  <a:lnTo>
                    <a:pt x="30" y="120"/>
                  </a:lnTo>
                  <a:lnTo>
                    <a:pt x="29" y="119"/>
                  </a:lnTo>
                  <a:lnTo>
                    <a:pt x="26" y="119"/>
                  </a:lnTo>
                  <a:lnTo>
                    <a:pt x="25" y="118"/>
                  </a:lnTo>
                  <a:lnTo>
                    <a:pt x="24" y="118"/>
                  </a:lnTo>
                  <a:lnTo>
                    <a:pt x="23" y="117"/>
                  </a:lnTo>
                  <a:lnTo>
                    <a:pt x="22" y="117"/>
                  </a:lnTo>
                  <a:lnTo>
                    <a:pt x="21" y="114"/>
                  </a:lnTo>
                  <a:lnTo>
                    <a:pt x="18" y="113"/>
                  </a:lnTo>
                  <a:lnTo>
                    <a:pt x="17" y="111"/>
                  </a:lnTo>
                  <a:lnTo>
                    <a:pt x="16" y="110"/>
                  </a:lnTo>
                  <a:lnTo>
                    <a:pt x="14" y="108"/>
                  </a:lnTo>
                  <a:lnTo>
                    <a:pt x="14" y="106"/>
                  </a:lnTo>
                  <a:lnTo>
                    <a:pt x="13" y="106"/>
                  </a:lnTo>
                  <a:lnTo>
                    <a:pt x="13" y="105"/>
                  </a:lnTo>
                  <a:lnTo>
                    <a:pt x="11" y="104"/>
                  </a:lnTo>
                  <a:lnTo>
                    <a:pt x="10" y="103"/>
                  </a:lnTo>
                  <a:lnTo>
                    <a:pt x="10" y="102"/>
                  </a:lnTo>
                  <a:lnTo>
                    <a:pt x="10" y="101"/>
                  </a:lnTo>
                  <a:lnTo>
                    <a:pt x="10" y="98"/>
                  </a:lnTo>
                  <a:lnTo>
                    <a:pt x="10" y="97"/>
                  </a:lnTo>
                  <a:lnTo>
                    <a:pt x="11" y="95"/>
                  </a:lnTo>
                  <a:lnTo>
                    <a:pt x="13" y="94"/>
                  </a:lnTo>
                  <a:lnTo>
                    <a:pt x="14" y="93"/>
                  </a:lnTo>
                  <a:lnTo>
                    <a:pt x="15" y="93"/>
                  </a:lnTo>
                  <a:lnTo>
                    <a:pt x="16" y="92"/>
                  </a:lnTo>
                  <a:lnTo>
                    <a:pt x="17" y="92"/>
                  </a:lnTo>
                  <a:lnTo>
                    <a:pt x="18" y="92"/>
                  </a:lnTo>
                  <a:lnTo>
                    <a:pt x="19" y="92"/>
                  </a:lnTo>
                  <a:lnTo>
                    <a:pt x="21" y="92"/>
                  </a:lnTo>
                  <a:lnTo>
                    <a:pt x="22" y="92"/>
                  </a:lnTo>
                  <a:lnTo>
                    <a:pt x="23" y="90"/>
                  </a:lnTo>
                  <a:lnTo>
                    <a:pt x="24" y="90"/>
                  </a:lnTo>
                  <a:lnTo>
                    <a:pt x="25" y="90"/>
                  </a:lnTo>
                  <a:lnTo>
                    <a:pt x="25" y="89"/>
                  </a:lnTo>
                  <a:lnTo>
                    <a:pt x="26" y="88"/>
                  </a:lnTo>
                  <a:lnTo>
                    <a:pt x="27" y="87"/>
                  </a:lnTo>
                  <a:lnTo>
                    <a:pt x="27" y="86"/>
                  </a:lnTo>
                  <a:lnTo>
                    <a:pt x="27" y="85"/>
                  </a:lnTo>
                  <a:lnTo>
                    <a:pt x="26" y="84"/>
                  </a:lnTo>
                  <a:lnTo>
                    <a:pt x="26" y="82"/>
                  </a:lnTo>
                  <a:lnTo>
                    <a:pt x="25" y="81"/>
                  </a:lnTo>
                  <a:lnTo>
                    <a:pt x="24" y="80"/>
                  </a:lnTo>
                  <a:lnTo>
                    <a:pt x="24" y="79"/>
                  </a:lnTo>
                  <a:lnTo>
                    <a:pt x="24" y="78"/>
                  </a:lnTo>
                  <a:lnTo>
                    <a:pt x="23" y="78"/>
                  </a:lnTo>
                  <a:lnTo>
                    <a:pt x="23" y="77"/>
                  </a:lnTo>
                  <a:lnTo>
                    <a:pt x="23" y="76"/>
                  </a:lnTo>
                  <a:lnTo>
                    <a:pt x="22" y="73"/>
                  </a:lnTo>
                  <a:lnTo>
                    <a:pt x="22" y="72"/>
                  </a:lnTo>
                  <a:lnTo>
                    <a:pt x="22" y="71"/>
                  </a:lnTo>
                  <a:lnTo>
                    <a:pt x="21" y="69"/>
                  </a:lnTo>
                  <a:lnTo>
                    <a:pt x="21" y="68"/>
                  </a:lnTo>
                  <a:lnTo>
                    <a:pt x="21" y="65"/>
                  </a:lnTo>
                  <a:lnTo>
                    <a:pt x="22" y="63"/>
                  </a:lnTo>
                  <a:lnTo>
                    <a:pt x="23" y="62"/>
                  </a:lnTo>
                  <a:lnTo>
                    <a:pt x="24" y="60"/>
                  </a:lnTo>
                  <a:lnTo>
                    <a:pt x="25" y="58"/>
                  </a:lnTo>
                  <a:lnTo>
                    <a:pt x="26" y="57"/>
                  </a:lnTo>
                  <a:lnTo>
                    <a:pt x="27" y="56"/>
                  </a:lnTo>
                  <a:lnTo>
                    <a:pt x="30" y="56"/>
                  </a:lnTo>
                  <a:lnTo>
                    <a:pt x="31" y="55"/>
                  </a:lnTo>
                  <a:lnTo>
                    <a:pt x="33" y="55"/>
                  </a:lnTo>
                  <a:lnTo>
                    <a:pt x="34" y="55"/>
                  </a:lnTo>
                  <a:lnTo>
                    <a:pt x="36" y="55"/>
                  </a:lnTo>
                  <a:lnTo>
                    <a:pt x="37" y="55"/>
                  </a:lnTo>
                  <a:lnTo>
                    <a:pt x="38" y="55"/>
                  </a:lnTo>
                  <a:lnTo>
                    <a:pt x="38" y="56"/>
                  </a:lnTo>
                  <a:lnTo>
                    <a:pt x="39" y="58"/>
                  </a:lnTo>
                  <a:lnTo>
                    <a:pt x="40" y="62"/>
                  </a:lnTo>
                  <a:lnTo>
                    <a:pt x="41" y="64"/>
                  </a:lnTo>
                  <a:lnTo>
                    <a:pt x="42" y="68"/>
                  </a:lnTo>
                  <a:lnTo>
                    <a:pt x="44" y="69"/>
                  </a:lnTo>
                  <a:lnTo>
                    <a:pt x="44" y="70"/>
                  </a:lnTo>
                  <a:lnTo>
                    <a:pt x="45" y="71"/>
                  </a:lnTo>
                  <a:lnTo>
                    <a:pt x="45" y="72"/>
                  </a:lnTo>
                  <a:lnTo>
                    <a:pt x="45" y="73"/>
                  </a:lnTo>
                  <a:lnTo>
                    <a:pt x="45" y="74"/>
                  </a:lnTo>
                  <a:lnTo>
                    <a:pt x="44" y="76"/>
                  </a:lnTo>
                  <a:lnTo>
                    <a:pt x="44" y="77"/>
                  </a:lnTo>
                  <a:lnTo>
                    <a:pt x="42" y="78"/>
                  </a:lnTo>
                  <a:lnTo>
                    <a:pt x="41" y="79"/>
                  </a:lnTo>
                  <a:lnTo>
                    <a:pt x="39" y="80"/>
                  </a:lnTo>
                  <a:lnTo>
                    <a:pt x="38" y="81"/>
                  </a:lnTo>
                  <a:lnTo>
                    <a:pt x="37" y="82"/>
                  </a:lnTo>
                  <a:lnTo>
                    <a:pt x="36" y="82"/>
                  </a:lnTo>
                  <a:lnTo>
                    <a:pt x="34" y="84"/>
                  </a:lnTo>
                  <a:lnTo>
                    <a:pt x="33" y="85"/>
                  </a:lnTo>
                  <a:lnTo>
                    <a:pt x="33" y="86"/>
                  </a:lnTo>
                  <a:lnTo>
                    <a:pt x="32" y="86"/>
                  </a:lnTo>
                  <a:lnTo>
                    <a:pt x="32" y="87"/>
                  </a:lnTo>
                  <a:lnTo>
                    <a:pt x="32" y="88"/>
                  </a:lnTo>
                  <a:lnTo>
                    <a:pt x="32" y="89"/>
                  </a:lnTo>
                  <a:lnTo>
                    <a:pt x="32" y="90"/>
                  </a:lnTo>
                  <a:lnTo>
                    <a:pt x="33" y="92"/>
                  </a:lnTo>
                  <a:lnTo>
                    <a:pt x="33" y="93"/>
                  </a:lnTo>
                  <a:lnTo>
                    <a:pt x="33" y="94"/>
                  </a:lnTo>
                  <a:lnTo>
                    <a:pt x="33" y="95"/>
                  </a:lnTo>
                  <a:lnTo>
                    <a:pt x="34" y="97"/>
                  </a:lnTo>
                  <a:lnTo>
                    <a:pt x="34" y="98"/>
                  </a:lnTo>
                  <a:lnTo>
                    <a:pt x="36" y="98"/>
                  </a:lnTo>
                  <a:lnTo>
                    <a:pt x="37" y="100"/>
                  </a:lnTo>
                  <a:lnTo>
                    <a:pt x="38" y="100"/>
                  </a:lnTo>
                  <a:lnTo>
                    <a:pt x="38" y="101"/>
                  </a:lnTo>
                  <a:lnTo>
                    <a:pt x="40" y="101"/>
                  </a:lnTo>
                  <a:lnTo>
                    <a:pt x="41" y="102"/>
                  </a:lnTo>
                  <a:lnTo>
                    <a:pt x="42" y="102"/>
                  </a:lnTo>
                  <a:lnTo>
                    <a:pt x="44" y="103"/>
                  </a:lnTo>
                  <a:lnTo>
                    <a:pt x="45" y="103"/>
                  </a:lnTo>
                  <a:lnTo>
                    <a:pt x="46" y="103"/>
                  </a:lnTo>
                  <a:lnTo>
                    <a:pt x="49" y="103"/>
                  </a:lnTo>
                  <a:lnTo>
                    <a:pt x="50" y="103"/>
                  </a:lnTo>
                  <a:lnTo>
                    <a:pt x="53" y="103"/>
                  </a:lnTo>
                  <a:lnTo>
                    <a:pt x="55" y="103"/>
                  </a:lnTo>
                  <a:lnTo>
                    <a:pt x="58" y="102"/>
                  </a:lnTo>
                  <a:lnTo>
                    <a:pt x="61" y="102"/>
                  </a:lnTo>
                  <a:lnTo>
                    <a:pt x="61" y="101"/>
                  </a:lnTo>
                  <a:lnTo>
                    <a:pt x="62" y="101"/>
                  </a:lnTo>
                  <a:lnTo>
                    <a:pt x="63" y="100"/>
                  </a:lnTo>
                  <a:lnTo>
                    <a:pt x="64" y="100"/>
                  </a:lnTo>
                  <a:lnTo>
                    <a:pt x="64" y="98"/>
                  </a:lnTo>
                  <a:lnTo>
                    <a:pt x="65" y="98"/>
                  </a:lnTo>
                  <a:lnTo>
                    <a:pt x="66" y="97"/>
                  </a:lnTo>
                  <a:lnTo>
                    <a:pt x="68" y="97"/>
                  </a:lnTo>
                  <a:lnTo>
                    <a:pt x="68" y="96"/>
                  </a:lnTo>
                  <a:lnTo>
                    <a:pt x="69" y="95"/>
                  </a:lnTo>
                  <a:lnTo>
                    <a:pt x="69" y="94"/>
                  </a:lnTo>
                  <a:lnTo>
                    <a:pt x="70" y="93"/>
                  </a:lnTo>
                  <a:lnTo>
                    <a:pt x="70" y="92"/>
                  </a:lnTo>
                  <a:lnTo>
                    <a:pt x="70" y="90"/>
                  </a:lnTo>
                  <a:lnTo>
                    <a:pt x="70" y="89"/>
                  </a:lnTo>
                  <a:lnTo>
                    <a:pt x="70" y="88"/>
                  </a:lnTo>
                  <a:lnTo>
                    <a:pt x="70" y="87"/>
                  </a:lnTo>
                  <a:lnTo>
                    <a:pt x="70" y="86"/>
                  </a:lnTo>
                  <a:lnTo>
                    <a:pt x="69" y="85"/>
                  </a:lnTo>
                  <a:lnTo>
                    <a:pt x="69" y="84"/>
                  </a:lnTo>
                  <a:lnTo>
                    <a:pt x="68" y="82"/>
                  </a:lnTo>
                  <a:lnTo>
                    <a:pt x="68" y="81"/>
                  </a:lnTo>
                  <a:lnTo>
                    <a:pt x="68" y="80"/>
                  </a:lnTo>
                  <a:lnTo>
                    <a:pt x="66" y="80"/>
                  </a:lnTo>
                  <a:lnTo>
                    <a:pt x="66" y="79"/>
                  </a:lnTo>
                  <a:lnTo>
                    <a:pt x="65" y="77"/>
                  </a:lnTo>
                  <a:lnTo>
                    <a:pt x="63" y="73"/>
                  </a:lnTo>
                  <a:lnTo>
                    <a:pt x="62" y="71"/>
                  </a:lnTo>
                  <a:lnTo>
                    <a:pt x="61" y="70"/>
                  </a:lnTo>
                  <a:lnTo>
                    <a:pt x="61" y="69"/>
                  </a:lnTo>
                  <a:lnTo>
                    <a:pt x="60" y="68"/>
                  </a:lnTo>
                  <a:lnTo>
                    <a:pt x="60" y="65"/>
                  </a:lnTo>
                  <a:lnTo>
                    <a:pt x="60" y="64"/>
                  </a:lnTo>
                  <a:lnTo>
                    <a:pt x="58" y="63"/>
                  </a:lnTo>
                  <a:lnTo>
                    <a:pt x="58" y="62"/>
                  </a:lnTo>
                  <a:lnTo>
                    <a:pt x="58" y="61"/>
                  </a:lnTo>
                  <a:lnTo>
                    <a:pt x="58" y="60"/>
                  </a:lnTo>
                  <a:lnTo>
                    <a:pt x="58" y="58"/>
                  </a:lnTo>
                  <a:lnTo>
                    <a:pt x="58" y="57"/>
                  </a:lnTo>
                  <a:lnTo>
                    <a:pt x="60" y="55"/>
                  </a:lnTo>
                  <a:lnTo>
                    <a:pt x="61" y="54"/>
                  </a:lnTo>
                  <a:lnTo>
                    <a:pt x="62" y="52"/>
                  </a:lnTo>
                  <a:lnTo>
                    <a:pt x="63" y="50"/>
                  </a:lnTo>
                  <a:lnTo>
                    <a:pt x="64" y="49"/>
                  </a:lnTo>
                  <a:lnTo>
                    <a:pt x="65" y="48"/>
                  </a:lnTo>
                  <a:lnTo>
                    <a:pt x="66" y="48"/>
                  </a:lnTo>
                  <a:lnTo>
                    <a:pt x="66" y="46"/>
                  </a:lnTo>
                  <a:lnTo>
                    <a:pt x="68" y="44"/>
                  </a:lnTo>
                  <a:lnTo>
                    <a:pt x="68" y="42"/>
                  </a:lnTo>
                  <a:lnTo>
                    <a:pt x="66" y="41"/>
                  </a:lnTo>
                  <a:lnTo>
                    <a:pt x="66" y="40"/>
                  </a:lnTo>
                  <a:lnTo>
                    <a:pt x="66" y="39"/>
                  </a:lnTo>
                  <a:lnTo>
                    <a:pt x="65" y="38"/>
                  </a:lnTo>
                  <a:lnTo>
                    <a:pt x="64" y="36"/>
                  </a:lnTo>
                  <a:lnTo>
                    <a:pt x="63" y="33"/>
                  </a:lnTo>
                  <a:lnTo>
                    <a:pt x="62" y="31"/>
                  </a:lnTo>
                  <a:lnTo>
                    <a:pt x="60" y="28"/>
                  </a:lnTo>
                  <a:lnTo>
                    <a:pt x="58" y="26"/>
                  </a:lnTo>
                  <a:lnTo>
                    <a:pt x="58" y="25"/>
                  </a:lnTo>
                  <a:lnTo>
                    <a:pt x="57" y="25"/>
                  </a:lnTo>
                  <a:lnTo>
                    <a:pt x="57" y="24"/>
                  </a:lnTo>
                  <a:lnTo>
                    <a:pt x="55" y="22"/>
                  </a:lnTo>
                  <a:lnTo>
                    <a:pt x="55" y="21"/>
                  </a:lnTo>
                  <a:lnTo>
                    <a:pt x="54" y="20"/>
                  </a:lnTo>
                  <a:lnTo>
                    <a:pt x="54" y="18"/>
                  </a:lnTo>
                  <a:lnTo>
                    <a:pt x="54" y="17"/>
                  </a:lnTo>
                  <a:lnTo>
                    <a:pt x="54" y="16"/>
                  </a:lnTo>
                  <a:lnTo>
                    <a:pt x="53" y="14"/>
                  </a:lnTo>
                  <a:lnTo>
                    <a:pt x="54" y="12"/>
                  </a:lnTo>
                  <a:lnTo>
                    <a:pt x="54" y="10"/>
                  </a:lnTo>
                  <a:lnTo>
                    <a:pt x="54" y="9"/>
                  </a:lnTo>
                  <a:lnTo>
                    <a:pt x="55" y="7"/>
                  </a:lnTo>
                  <a:lnTo>
                    <a:pt x="56" y="5"/>
                  </a:lnTo>
                  <a:lnTo>
                    <a:pt x="58" y="4"/>
                  </a:lnTo>
                  <a:lnTo>
                    <a:pt x="63" y="0"/>
                  </a:lnTo>
                  <a:lnTo>
                    <a:pt x="65" y="0"/>
                  </a:lnTo>
                  <a:lnTo>
                    <a:pt x="66" y="0"/>
                  </a:lnTo>
                  <a:lnTo>
                    <a:pt x="69" y="0"/>
                  </a:lnTo>
                  <a:lnTo>
                    <a:pt x="71" y="1"/>
                  </a:lnTo>
                  <a:lnTo>
                    <a:pt x="73" y="2"/>
                  </a:lnTo>
                  <a:lnTo>
                    <a:pt x="76" y="4"/>
                  </a:lnTo>
                  <a:lnTo>
                    <a:pt x="77" y="5"/>
                  </a:lnTo>
                  <a:lnTo>
                    <a:pt x="78" y="6"/>
                  </a:lnTo>
                  <a:lnTo>
                    <a:pt x="79" y="7"/>
                  </a:lnTo>
                  <a:lnTo>
                    <a:pt x="79" y="8"/>
                  </a:lnTo>
                  <a:lnTo>
                    <a:pt x="79" y="9"/>
                  </a:lnTo>
                  <a:lnTo>
                    <a:pt x="80" y="10"/>
                  </a:lnTo>
                  <a:lnTo>
                    <a:pt x="80" y="12"/>
                  </a:lnTo>
                  <a:lnTo>
                    <a:pt x="81" y="12"/>
                  </a:lnTo>
                  <a:lnTo>
                    <a:pt x="81" y="13"/>
                  </a:lnTo>
                  <a:lnTo>
                    <a:pt x="81" y="14"/>
                  </a:lnTo>
                  <a:lnTo>
                    <a:pt x="81" y="15"/>
                  </a:lnTo>
                  <a:lnTo>
                    <a:pt x="81" y="16"/>
                  </a:lnTo>
                  <a:lnTo>
                    <a:pt x="81" y="18"/>
                  </a:lnTo>
                  <a:lnTo>
                    <a:pt x="80" y="21"/>
                  </a:lnTo>
                  <a:lnTo>
                    <a:pt x="80" y="23"/>
                  </a:lnTo>
                  <a:lnTo>
                    <a:pt x="80" y="26"/>
                  </a:lnTo>
                  <a:lnTo>
                    <a:pt x="81" y="30"/>
                  </a:lnTo>
                  <a:lnTo>
                    <a:pt x="81" y="31"/>
                  </a:lnTo>
                  <a:lnTo>
                    <a:pt x="84" y="33"/>
                  </a:lnTo>
                  <a:lnTo>
                    <a:pt x="84" y="34"/>
                  </a:lnTo>
                  <a:lnTo>
                    <a:pt x="84" y="36"/>
                  </a:lnTo>
                  <a:lnTo>
                    <a:pt x="85" y="36"/>
                  </a:lnTo>
                  <a:lnTo>
                    <a:pt x="86" y="37"/>
                  </a:lnTo>
                  <a:lnTo>
                    <a:pt x="88" y="37"/>
                  </a:lnTo>
                  <a:lnTo>
                    <a:pt x="90" y="37"/>
                  </a:lnTo>
                  <a:lnTo>
                    <a:pt x="93" y="37"/>
                  </a:lnTo>
                  <a:lnTo>
                    <a:pt x="94" y="36"/>
                  </a:lnTo>
                  <a:lnTo>
                    <a:pt x="95" y="34"/>
                  </a:lnTo>
                  <a:lnTo>
                    <a:pt x="96" y="34"/>
                  </a:lnTo>
                  <a:lnTo>
                    <a:pt x="97" y="34"/>
                  </a:lnTo>
                  <a:lnTo>
                    <a:pt x="98" y="33"/>
                  </a:lnTo>
                  <a:lnTo>
                    <a:pt x="100" y="32"/>
                  </a:lnTo>
                  <a:lnTo>
                    <a:pt x="101" y="31"/>
                  </a:lnTo>
                  <a:lnTo>
                    <a:pt x="103" y="31"/>
                  </a:lnTo>
                  <a:lnTo>
                    <a:pt x="105" y="30"/>
                  </a:lnTo>
                  <a:lnTo>
                    <a:pt x="105" y="29"/>
                  </a:lnTo>
                  <a:lnTo>
                    <a:pt x="106" y="29"/>
                  </a:lnTo>
                  <a:lnTo>
                    <a:pt x="108" y="29"/>
                  </a:lnTo>
                  <a:lnTo>
                    <a:pt x="109" y="28"/>
                  </a:lnTo>
                  <a:lnTo>
                    <a:pt x="110" y="28"/>
                  </a:lnTo>
                  <a:lnTo>
                    <a:pt x="111" y="26"/>
                  </a:lnTo>
                  <a:lnTo>
                    <a:pt x="112" y="26"/>
                  </a:lnTo>
                  <a:lnTo>
                    <a:pt x="113" y="26"/>
                  </a:lnTo>
                  <a:lnTo>
                    <a:pt x="114" y="26"/>
                  </a:lnTo>
                  <a:lnTo>
                    <a:pt x="116" y="25"/>
                  </a:lnTo>
                  <a:lnTo>
                    <a:pt x="117" y="25"/>
                  </a:lnTo>
                  <a:lnTo>
                    <a:pt x="118" y="25"/>
                  </a:lnTo>
                  <a:lnTo>
                    <a:pt x="119" y="25"/>
                  </a:lnTo>
                  <a:lnTo>
                    <a:pt x="120" y="24"/>
                  </a:lnTo>
                  <a:lnTo>
                    <a:pt x="121" y="23"/>
                  </a:lnTo>
                  <a:lnTo>
                    <a:pt x="122" y="23"/>
                  </a:lnTo>
                  <a:lnTo>
                    <a:pt x="124" y="22"/>
                  </a:lnTo>
                  <a:lnTo>
                    <a:pt x="125" y="21"/>
                  </a:lnTo>
                  <a:lnTo>
                    <a:pt x="126" y="21"/>
                  </a:lnTo>
                  <a:lnTo>
                    <a:pt x="127" y="20"/>
                  </a:lnTo>
                  <a:lnTo>
                    <a:pt x="128" y="22"/>
                  </a:lnTo>
                  <a:lnTo>
                    <a:pt x="129" y="23"/>
                  </a:lnTo>
                  <a:lnTo>
                    <a:pt x="129" y="24"/>
                  </a:lnTo>
                  <a:lnTo>
                    <a:pt x="130" y="24"/>
                  </a:lnTo>
                  <a:lnTo>
                    <a:pt x="132" y="25"/>
                  </a:lnTo>
                  <a:lnTo>
                    <a:pt x="133" y="26"/>
                  </a:lnTo>
                  <a:lnTo>
                    <a:pt x="134" y="28"/>
                  </a:lnTo>
                  <a:lnTo>
                    <a:pt x="135" y="29"/>
                  </a:lnTo>
                  <a:lnTo>
                    <a:pt x="136" y="29"/>
                  </a:lnTo>
                  <a:lnTo>
                    <a:pt x="137" y="30"/>
                  </a:lnTo>
                  <a:lnTo>
                    <a:pt x="138" y="30"/>
                  </a:lnTo>
                  <a:lnTo>
                    <a:pt x="140" y="30"/>
                  </a:lnTo>
                  <a:lnTo>
                    <a:pt x="141" y="30"/>
                  </a:lnTo>
                  <a:lnTo>
                    <a:pt x="142" y="30"/>
                  </a:lnTo>
                  <a:lnTo>
                    <a:pt x="143" y="29"/>
                  </a:lnTo>
                  <a:lnTo>
                    <a:pt x="144" y="28"/>
                  </a:lnTo>
                  <a:lnTo>
                    <a:pt x="145" y="26"/>
                  </a:lnTo>
                  <a:lnTo>
                    <a:pt x="145" y="25"/>
                  </a:lnTo>
                  <a:lnTo>
                    <a:pt x="145" y="23"/>
                  </a:lnTo>
                  <a:lnTo>
                    <a:pt x="145" y="22"/>
                  </a:lnTo>
                  <a:lnTo>
                    <a:pt x="145" y="21"/>
                  </a:lnTo>
                  <a:lnTo>
                    <a:pt x="145" y="20"/>
                  </a:lnTo>
                  <a:lnTo>
                    <a:pt x="144" y="2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10" name="Freeform 110"/>
            <p:cNvSpPr>
              <a:spLocks/>
            </p:cNvSpPr>
            <p:nvPr/>
          </p:nvSpPr>
          <p:spPr bwMode="auto">
            <a:xfrm>
              <a:off x="2714" y="911"/>
              <a:ext cx="293" cy="135"/>
            </a:xfrm>
            <a:custGeom>
              <a:avLst/>
              <a:gdLst>
                <a:gd name="T0" fmla="*/ 230 w 293"/>
                <a:gd name="T1" fmla="*/ 0 h 135"/>
                <a:gd name="T2" fmla="*/ 253 w 293"/>
                <a:gd name="T3" fmla="*/ 0 h 135"/>
                <a:gd name="T4" fmla="*/ 264 w 293"/>
                <a:gd name="T5" fmla="*/ 10 h 135"/>
                <a:gd name="T6" fmla="*/ 264 w 293"/>
                <a:gd name="T7" fmla="*/ 43 h 135"/>
                <a:gd name="T8" fmla="*/ 291 w 293"/>
                <a:gd name="T9" fmla="*/ 54 h 135"/>
                <a:gd name="T10" fmla="*/ 291 w 293"/>
                <a:gd name="T11" fmla="*/ 108 h 135"/>
                <a:gd name="T12" fmla="*/ 281 w 293"/>
                <a:gd name="T13" fmla="*/ 135 h 135"/>
                <a:gd name="T14" fmla="*/ 234 w 293"/>
                <a:gd name="T15" fmla="*/ 135 h 135"/>
                <a:gd name="T16" fmla="*/ 201 w 293"/>
                <a:gd name="T17" fmla="*/ 135 h 135"/>
                <a:gd name="T18" fmla="*/ 167 w 293"/>
                <a:gd name="T19" fmla="*/ 135 h 135"/>
                <a:gd name="T20" fmla="*/ 143 w 293"/>
                <a:gd name="T21" fmla="*/ 135 h 135"/>
                <a:gd name="T22" fmla="*/ 106 w 293"/>
                <a:gd name="T23" fmla="*/ 134 h 135"/>
                <a:gd name="T24" fmla="*/ 63 w 293"/>
                <a:gd name="T25" fmla="*/ 134 h 135"/>
                <a:gd name="T26" fmla="*/ 23 w 293"/>
                <a:gd name="T27" fmla="*/ 134 h 135"/>
                <a:gd name="T28" fmla="*/ 16 w 293"/>
                <a:gd name="T29" fmla="*/ 131 h 135"/>
                <a:gd name="T30" fmla="*/ 16 w 293"/>
                <a:gd name="T31" fmla="*/ 124 h 135"/>
                <a:gd name="T32" fmla="*/ 11 w 293"/>
                <a:gd name="T33" fmla="*/ 119 h 135"/>
                <a:gd name="T34" fmla="*/ 6 w 293"/>
                <a:gd name="T35" fmla="*/ 112 h 135"/>
                <a:gd name="T36" fmla="*/ 5 w 293"/>
                <a:gd name="T37" fmla="*/ 107 h 135"/>
                <a:gd name="T38" fmla="*/ 1 w 293"/>
                <a:gd name="T39" fmla="*/ 103 h 135"/>
                <a:gd name="T40" fmla="*/ 1 w 293"/>
                <a:gd name="T41" fmla="*/ 95 h 135"/>
                <a:gd name="T42" fmla="*/ 6 w 293"/>
                <a:gd name="T43" fmla="*/ 87 h 135"/>
                <a:gd name="T44" fmla="*/ 10 w 293"/>
                <a:gd name="T45" fmla="*/ 79 h 135"/>
                <a:gd name="T46" fmla="*/ 15 w 293"/>
                <a:gd name="T47" fmla="*/ 69 h 135"/>
                <a:gd name="T48" fmla="*/ 13 w 293"/>
                <a:gd name="T49" fmla="*/ 68 h 135"/>
                <a:gd name="T50" fmla="*/ 10 w 293"/>
                <a:gd name="T51" fmla="*/ 58 h 135"/>
                <a:gd name="T52" fmla="*/ 8 w 293"/>
                <a:gd name="T53" fmla="*/ 46 h 135"/>
                <a:gd name="T54" fmla="*/ 8 w 293"/>
                <a:gd name="T55" fmla="*/ 42 h 135"/>
                <a:gd name="T56" fmla="*/ 11 w 293"/>
                <a:gd name="T57" fmla="*/ 36 h 135"/>
                <a:gd name="T58" fmla="*/ 19 w 293"/>
                <a:gd name="T59" fmla="*/ 30 h 135"/>
                <a:gd name="T60" fmla="*/ 23 w 293"/>
                <a:gd name="T61" fmla="*/ 30 h 135"/>
                <a:gd name="T62" fmla="*/ 25 w 293"/>
                <a:gd name="T63" fmla="*/ 29 h 135"/>
                <a:gd name="T64" fmla="*/ 29 w 293"/>
                <a:gd name="T65" fmla="*/ 24 h 135"/>
                <a:gd name="T66" fmla="*/ 31 w 293"/>
                <a:gd name="T67" fmla="*/ 21 h 135"/>
                <a:gd name="T68" fmla="*/ 35 w 293"/>
                <a:gd name="T69" fmla="*/ 16 h 135"/>
                <a:gd name="T70" fmla="*/ 38 w 293"/>
                <a:gd name="T71" fmla="*/ 8 h 135"/>
                <a:gd name="T72" fmla="*/ 42 w 293"/>
                <a:gd name="T73" fmla="*/ 7 h 135"/>
                <a:gd name="T74" fmla="*/ 48 w 293"/>
                <a:gd name="T75" fmla="*/ 10 h 135"/>
                <a:gd name="T76" fmla="*/ 53 w 293"/>
                <a:gd name="T77" fmla="*/ 6 h 135"/>
                <a:gd name="T78" fmla="*/ 58 w 293"/>
                <a:gd name="T79" fmla="*/ 8 h 135"/>
                <a:gd name="T80" fmla="*/ 63 w 293"/>
                <a:gd name="T81" fmla="*/ 13 h 135"/>
                <a:gd name="T82" fmla="*/ 69 w 293"/>
                <a:gd name="T83" fmla="*/ 18 h 135"/>
                <a:gd name="T84" fmla="*/ 70 w 293"/>
                <a:gd name="T85" fmla="*/ 24 h 135"/>
                <a:gd name="T86" fmla="*/ 77 w 293"/>
                <a:gd name="T87" fmla="*/ 26 h 135"/>
                <a:gd name="T88" fmla="*/ 81 w 293"/>
                <a:gd name="T89" fmla="*/ 27 h 135"/>
                <a:gd name="T90" fmla="*/ 87 w 293"/>
                <a:gd name="T91" fmla="*/ 31 h 135"/>
                <a:gd name="T92" fmla="*/ 94 w 293"/>
                <a:gd name="T93" fmla="*/ 28 h 135"/>
                <a:gd name="T94" fmla="*/ 94 w 293"/>
                <a:gd name="T95" fmla="*/ 32 h 135"/>
                <a:gd name="T96" fmla="*/ 98 w 293"/>
                <a:gd name="T97" fmla="*/ 37 h 135"/>
                <a:gd name="T98" fmla="*/ 102 w 293"/>
                <a:gd name="T99" fmla="*/ 38 h 135"/>
                <a:gd name="T100" fmla="*/ 105 w 293"/>
                <a:gd name="T101" fmla="*/ 38 h 135"/>
                <a:gd name="T102" fmla="*/ 112 w 293"/>
                <a:gd name="T103" fmla="*/ 38 h 135"/>
                <a:gd name="T104" fmla="*/ 118 w 293"/>
                <a:gd name="T105" fmla="*/ 36 h 135"/>
                <a:gd name="T106" fmla="*/ 125 w 293"/>
                <a:gd name="T107" fmla="*/ 34 h 135"/>
                <a:gd name="T108" fmla="*/ 133 w 293"/>
                <a:gd name="T109" fmla="*/ 32 h 135"/>
                <a:gd name="T110" fmla="*/ 137 w 293"/>
                <a:gd name="T111" fmla="*/ 30 h 135"/>
                <a:gd name="T112" fmla="*/ 145 w 293"/>
                <a:gd name="T113" fmla="*/ 29 h 135"/>
                <a:gd name="T114" fmla="*/ 147 w 293"/>
                <a:gd name="T115" fmla="*/ 21 h 135"/>
                <a:gd name="T116" fmla="*/ 153 w 293"/>
                <a:gd name="T117" fmla="*/ 18 h 135"/>
                <a:gd name="T118" fmla="*/ 160 w 293"/>
                <a:gd name="T119" fmla="*/ 13 h 135"/>
                <a:gd name="T120" fmla="*/ 167 w 293"/>
                <a:gd name="T121" fmla="*/ 8 h 135"/>
                <a:gd name="T122" fmla="*/ 168 w 293"/>
                <a:gd name="T123" fmla="*/ 2 h 135"/>
                <a:gd name="T124" fmla="*/ 197 w 293"/>
                <a:gd name="T125" fmla="*/ 0 h 13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93" h="135">
                  <a:moveTo>
                    <a:pt x="202" y="0"/>
                  </a:moveTo>
                  <a:lnTo>
                    <a:pt x="203" y="0"/>
                  </a:lnTo>
                  <a:lnTo>
                    <a:pt x="206" y="0"/>
                  </a:lnTo>
                  <a:lnTo>
                    <a:pt x="207" y="0"/>
                  </a:lnTo>
                  <a:lnTo>
                    <a:pt x="209" y="0"/>
                  </a:lnTo>
                  <a:lnTo>
                    <a:pt x="210" y="0"/>
                  </a:lnTo>
                  <a:lnTo>
                    <a:pt x="217" y="0"/>
                  </a:lnTo>
                  <a:lnTo>
                    <a:pt x="219" y="0"/>
                  </a:lnTo>
                  <a:lnTo>
                    <a:pt x="225" y="0"/>
                  </a:lnTo>
                  <a:lnTo>
                    <a:pt x="229" y="0"/>
                  </a:lnTo>
                  <a:lnTo>
                    <a:pt x="230" y="0"/>
                  </a:lnTo>
                  <a:lnTo>
                    <a:pt x="231" y="0"/>
                  </a:lnTo>
                  <a:lnTo>
                    <a:pt x="233" y="0"/>
                  </a:lnTo>
                  <a:lnTo>
                    <a:pt x="235" y="0"/>
                  </a:lnTo>
                  <a:lnTo>
                    <a:pt x="237" y="0"/>
                  </a:lnTo>
                  <a:lnTo>
                    <a:pt x="238" y="0"/>
                  </a:lnTo>
                  <a:lnTo>
                    <a:pt x="240" y="0"/>
                  </a:lnTo>
                  <a:lnTo>
                    <a:pt x="247" y="0"/>
                  </a:lnTo>
                  <a:lnTo>
                    <a:pt x="249" y="0"/>
                  </a:lnTo>
                  <a:lnTo>
                    <a:pt x="250" y="0"/>
                  </a:lnTo>
                  <a:lnTo>
                    <a:pt x="251" y="0"/>
                  </a:lnTo>
                  <a:lnTo>
                    <a:pt x="253" y="0"/>
                  </a:lnTo>
                  <a:lnTo>
                    <a:pt x="254" y="0"/>
                  </a:lnTo>
                  <a:lnTo>
                    <a:pt x="255" y="0"/>
                  </a:lnTo>
                  <a:lnTo>
                    <a:pt x="256" y="0"/>
                  </a:lnTo>
                  <a:lnTo>
                    <a:pt x="257" y="0"/>
                  </a:lnTo>
                  <a:lnTo>
                    <a:pt x="258" y="0"/>
                  </a:lnTo>
                  <a:lnTo>
                    <a:pt x="261" y="0"/>
                  </a:lnTo>
                  <a:lnTo>
                    <a:pt x="263" y="0"/>
                  </a:lnTo>
                  <a:lnTo>
                    <a:pt x="264" y="0"/>
                  </a:lnTo>
                  <a:lnTo>
                    <a:pt x="264" y="5"/>
                  </a:lnTo>
                  <a:lnTo>
                    <a:pt x="264" y="7"/>
                  </a:lnTo>
                  <a:lnTo>
                    <a:pt x="264" y="10"/>
                  </a:lnTo>
                  <a:lnTo>
                    <a:pt x="264" y="12"/>
                  </a:lnTo>
                  <a:lnTo>
                    <a:pt x="264" y="14"/>
                  </a:lnTo>
                  <a:lnTo>
                    <a:pt x="264" y="19"/>
                  </a:lnTo>
                  <a:lnTo>
                    <a:pt x="264" y="22"/>
                  </a:lnTo>
                  <a:lnTo>
                    <a:pt x="264" y="23"/>
                  </a:lnTo>
                  <a:lnTo>
                    <a:pt x="264" y="24"/>
                  </a:lnTo>
                  <a:lnTo>
                    <a:pt x="264" y="26"/>
                  </a:lnTo>
                  <a:lnTo>
                    <a:pt x="264" y="27"/>
                  </a:lnTo>
                  <a:lnTo>
                    <a:pt x="264" y="31"/>
                  </a:lnTo>
                  <a:lnTo>
                    <a:pt x="264" y="37"/>
                  </a:lnTo>
                  <a:lnTo>
                    <a:pt x="264" y="43"/>
                  </a:lnTo>
                  <a:lnTo>
                    <a:pt x="264" y="45"/>
                  </a:lnTo>
                  <a:lnTo>
                    <a:pt x="264" y="48"/>
                  </a:lnTo>
                  <a:lnTo>
                    <a:pt x="264" y="50"/>
                  </a:lnTo>
                  <a:lnTo>
                    <a:pt x="265" y="51"/>
                  </a:lnTo>
                  <a:lnTo>
                    <a:pt x="265" y="54"/>
                  </a:lnTo>
                  <a:lnTo>
                    <a:pt x="266" y="54"/>
                  </a:lnTo>
                  <a:lnTo>
                    <a:pt x="277" y="54"/>
                  </a:lnTo>
                  <a:lnTo>
                    <a:pt x="280" y="54"/>
                  </a:lnTo>
                  <a:lnTo>
                    <a:pt x="281" y="54"/>
                  </a:lnTo>
                  <a:lnTo>
                    <a:pt x="287" y="54"/>
                  </a:lnTo>
                  <a:lnTo>
                    <a:pt x="291" y="54"/>
                  </a:lnTo>
                  <a:lnTo>
                    <a:pt x="291" y="55"/>
                  </a:lnTo>
                  <a:lnTo>
                    <a:pt x="291" y="59"/>
                  </a:lnTo>
                  <a:lnTo>
                    <a:pt x="291" y="60"/>
                  </a:lnTo>
                  <a:lnTo>
                    <a:pt x="291" y="68"/>
                  </a:lnTo>
                  <a:lnTo>
                    <a:pt x="291" y="80"/>
                  </a:lnTo>
                  <a:lnTo>
                    <a:pt x="291" y="82"/>
                  </a:lnTo>
                  <a:lnTo>
                    <a:pt x="291" y="88"/>
                  </a:lnTo>
                  <a:lnTo>
                    <a:pt x="291" y="91"/>
                  </a:lnTo>
                  <a:lnTo>
                    <a:pt x="291" y="99"/>
                  </a:lnTo>
                  <a:lnTo>
                    <a:pt x="291" y="100"/>
                  </a:lnTo>
                  <a:lnTo>
                    <a:pt x="291" y="108"/>
                  </a:lnTo>
                  <a:lnTo>
                    <a:pt x="291" y="109"/>
                  </a:lnTo>
                  <a:lnTo>
                    <a:pt x="291" y="115"/>
                  </a:lnTo>
                  <a:lnTo>
                    <a:pt x="291" y="117"/>
                  </a:lnTo>
                  <a:lnTo>
                    <a:pt x="291" y="123"/>
                  </a:lnTo>
                  <a:lnTo>
                    <a:pt x="291" y="125"/>
                  </a:lnTo>
                  <a:lnTo>
                    <a:pt x="293" y="133"/>
                  </a:lnTo>
                  <a:lnTo>
                    <a:pt x="293" y="135"/>
                  </a:lnTo>
                  <a:lnTo>
                    <a:pt x="287" y="135"/>
                  </a:lnTo>
                  <a:lnTo>
                    <a:pt x="285" y="135"/>
                  </a:lnTo>
                  <a:lnTo>
                    <a:pt x="282" y="135"/>
                  </a:lnTo>
                  <a:lnTo>
                    <a:pt x="281" y="135"/>
                  </a:lnTo>
                  <a:lnTo>
                    <a:pt x="280" y="135"/>
                  </a:lnTo>
                  <a:lnTo>
                    <a:pt x="279" y="135"/>
                  </a:lnTo>
                  <a:lnTo>
                    <a:pt x="277" y="135"/>
                  </a:lnTo>
                  <a:lnTo>
                    <a:pt x="273" y="135"/>
                  </a:lnTo>
                  <a:lnTo>
                    <a:pt x="265" y="135"/>
                  </a:lnTo>
                  <a:lnTo>
                    <a:pt x="261" y="135"/>
                  </a:lnTo>
                  <a:lnTo>
                    <a:pt x="257" y="135"/>
                  </a:lnTo>
                  <a:lnTo>
                    <a:pt x="250" y="135"/>
                  </a:lnTo>
                  <a:lnTo>
                    <a:pt x="247" y="135"/>
                  </a:lnTo>
                  <a:lnTo>
                    <a:pt x="238" y="135"/>
                  </a:lnTo>
                  <a:lnTo>
                    <a:pt x="234" y="135"/>
                  </a:lnTo>
                  <a:lnTo>
                    <a:pt x="233" y="135"/>
                  </a:lnTo>
                  <a:lnTo>
                    <a:pt x="231" y="135"/>
                  </a:lnTo>
                  <a:lnTo>
                    <a:pt x="227" y="135"/>
                  </a:lnTo>
                  <a:lnTo>
                    <a:pt x="225" y="135"/>
                  </a:lnTo>
                  <a:lnTo>
                    <a:pt x="221" y="135"/>
                  </a:lnTo>
                  <a:lnTo>
                    <a:pt x="215" y="135"/>
                  </a:lnTo>
                  <a:lnTo>
                    <a:pt x="211" y="135"/>
                  </a:lnTo>
                  <a:lnTo>
                    <a:pt x="205" y="135"/>
                  </a:lnTo>
                  <a:lnTo>
                    <a:pt x="203" y="135"/>
                  </a:lnTo>
                  <a:lnTo>
                    <a:pt x="202" y="135"/>
                  </a:lnTo>
                  <a:lnTo>
                    <a:pt x="201" y="135"/>
                  </a:lnTo>
                  <a:lnTo>
                    <a:pt x="199" y="135"/>
                  </a:lnTo>
                  <a:lnTo>
                    <a:pt x="198" y="135"/>
                  </a:lnTo>
                  <a:lnTo>
                    <a:pt x="193" y="135"/>
                  </a:lnTo>
                  <a:lnTo>
                    <a:pt x="192" y="135"/>
                  </a:lnTo>
                  <a:lnTo>
                    <a:pt x="187" y="135"/>
                  </a:lnTo>
                  <a:lnTo>
                    <a:pt x="184" y="135"/>
                  </a:lnTo>
                  <a:lnTo>
                    <a:pt x="181" y="135"/>
                  </a:lnTo>
                  <a:lnTo>
                    <a:pt x="175" y="135"/>
                  </a:lnTo>
                  <a:lnTo>
                    <a:pt x="173" y="135"/>
                  </a:lnTo>
                  <a:lnTo>
                    <a:pt x="168" y="135"/>
                  </a:lnTo>
                  <a:lnTo>
                    <a:pt x="167" y="135"/>
                  </a:lnTo>
                  <a:lnTo>
                    <a:pt x="159" y="135"/>
                  </a:lnTo>
                  <a:lnTo>
                    <a:pt x="158" y="135"/>
                  </a:lnTo>
                  <a:lnTo>
                    <a:pt x="157" y="135"/>
                  </a:lnTo>
                  <a:lnTo>
                    <a:pt x="155" y="135"/>
                  </a:lnTo>
                  <a:lnTo>
                    <a:pt x="154" y="135"/>
                  </a:lnTo>
                  <a:lnTo>
                    <a:pt x="153" y="135"/>
                  </a:lnTo>
                  <a:lnTo>
                    <a:pt x="152" y="135"/>
                  </a:lnTo>
                  <a:lnTo>
                    <a:pt x="151" y="135"/>
                  </a:lnTo>
                  <a:lnTo>
                    <a:pt x="150" y="135"/>
                  </a:lnTo>
                  <a:lnTo>
                    <a:pt x="149" y="135"/>
                  </a:lnTo>
                  <a:lnTo>
                    <a:pt x="143" y="135"/>
                  </a:lnTo>
                  <a:lnTo>
                    <a:pt x="141" y="135"/>
                  </a:lnTo>
                  <a:lnTo>
                    <a:pt x="139" y="135"/>
                  </a:lnTo>
                  <a:lnTo>
                    <a:pt x="137" y="135"/>
                  </a:lnTo>
                  <a:lnTo>
                    <a:pt x="126" y="135"/>
                  </a:lnTo>
                  <a:lnTo>
                    <a:pt x="123" y="135"/>
                  </a:lnTo>
                  <a:lnTo>
                    <a:pt x="121" y="135"/>
                  </a:lnTo>
                  <a:lnTo>
                    <a:pt x="119" y="135"/>
                  </a:lnTo>
                  <a:lnTo>
                    <a:pt x="118" y="135"/>
                  </a:lnTo>
                  <a:lnTo>
                    <a:pt x="114" y="135"/>
                  </a:lnTo>
                  <a:lnTo>
                    <a:pt x="107" y="135"/>
                  </a:lnTo>
                  <a:lnTo>
                    <a:pt x="106" y="134"/>
                  </a:lnTo>
                  <a:lnTo>
                    <a:pt x="104" y="134"/>
                  </a:lnTo>
                  <a:lnTo>
                    <a:pt x="102" y="134"/>
                  </a:lnTo>
                  <a:lnTo>
                    <a:pt x="97" y="134"/>
                  </a:lnTo>
                  <a:lnTo>
                    <a:pt x="95" y="134"/>
                  </a:lnTo>
                  <a:lnTo>
                    <a:pt x="86" y="134"/>
                  </a:lnTo>
                  <a:lnTo>
                    <a:pt x="80" y="134"/>
                  </a:lnTo>
                  <a:lnTo>
                    <a:pt x="79" y="134"/>
                  </a:lnTo>
                  <a:lnTo>
                    <a:pt x="77" y="134"/>
                  </a:lnTo>
                  <a:lnTo>
                    <a:pt x="73" y="134"/>
                  </a:lnTo>
                  <a:lnTo>
                    <a:pt x="67" y="134"/>
                  </a:lnTo>
                  <a:lnTo>
                    <a:pt x="63" y="134"/>
                  </a:lnTo>
                  <a:lnTo>
                    <a:pt x="62" y="134"/>
                  </a:lnTo>
                  <a:lnTo>
                    <a:pt x="59" y="134"/>
                  </a:lnTo>
                  <a:lnTo>
                    <a:pt x="55" y="134"/>
                  </a:lnTo>
                  <a:lnTo>
                    <a:pt x="47" y="134"/>
                  </a:lnTo>
                  <a:lnTo>
                    <a:pt x="41" y="134"/>
                  </a:lnTo>
                  <a:lnTo>
                    <a:pt x="34" y="134"/>
                  </a:lnTo>
                  <a:lnTo>
                    <a:pt x="33" y="134"/>
                  </a:lnTo>
                  <a:lnTo>
                    <a:pt x="29" y="134"/>
                  </a:lnTo>
                  <a:lnTo>
                    <a:pt x="26" y="134"/>
                  </a:lnTo>
                  <a:lnTo>
                    <a:pt x="24" y="134"/>
                  </a:lnTo>
                  <a:lnTo>
                    <a:pt x="23" y="134"/>
                  </a:lnTo>
                  <a:lnTo>
                    <a:pt x="22" y="134"/>
                  </a:lnTo>
                  <a:lnTo>
                    <a:pt x="21" y="134"/>
                  </a:lnTo>
                  <a:lnTo>
                    <a:pt x="19" y="134"/>
                  </a:lnTo>
                  <a:lnTo>
                    <a:pt x="19" y="133"/>
                  </a:lnTo>
                  <a:lnTo>
                    <a:pt x="19" y="132"/>
                  </a:lnTo>
                  <a:lnTo>
                    <a:pt x="19" y="131"/>
                  </a:lnTo>
                  <a:lnTo>
                    <a:pt x="19" y="132"/>
                  </a:lnTo>
                  <a:lnTo>
                    <a:pt x="18" y="132"/>
                  </a:lnTo>
                  <a:lnTo>
                    <a:pt x="17" y="132"/>
                  </a:lnTo>
                  <a:lnTo>
                    <a:pt x="17" y="131"/>
                  </a:lnTo>
                  <a:lnTo>
                    <a:pt x="16" y="131"/>
                  </a:lnTo>
                  <a:lnTo>
                    <a:pt x="15" y="131"/>
                  </a:lnTo>
                  <a:lnTo>
                    <a:pt x="14" y="131"/>
                  </a:lnTo>
                  <a:lnTo>
                    <a:pt x="13" y="131"/>
                  </a:lnTo>
                  <a:lnTo>
                    <a:pt x="13" y="130"/>
                  </a:lnTo>
                  <a:lnTo>
                    <a:pt x="14" y="128"/>
                  </a:lnTo>
                  <a:lnTo>
                    <a:pt x="16" y="130"/>
                  </a:lnTo>
                  <a:lnTo>
                    <a:pt x="16" y="128"/>
                  </a:lnTo>
                  <a:lnTo>
                    <a:pt x="16" y="127"/>
                  </a:lnTo>
                  <a:lnTo>
                    <a:pt x="16" y="126"/>
                  </a:lnTo>
                  <a:lnTo>
                    <a:pt x="16" y="125"/>
                  </a:lnTo>
                  <a:lnTo>
                    <a:pt x="16" y="124"/>
                  </a:lnTo>
                  <a:lnTo>
                    <a:pt x="16" y="123"/>
                  </a:lnTo>
                  <a:lnTo>
                    <a:pt x="15" y="123"/>
                  </a:lnTo>
                  <a:lnTo>
                    <a:pt x="14" y="123"/>
                  </a:lnTo>
                  <a:lnTo>
                    <a:pt x="13" y="122"/>
                  </a:lnTo>
                  <a:lnTo>
                    <a:pt x="11" y="122"/>
                  </a:lnTo>
                  <a:lnTo>
                    <a:pt x="10" y="122"/>
                  </a:lnTo>
                  <a:lnTo>
                    <a:pt x="10" y="120"/>
                  </a:lnTo>
                  <a:lnTo>
                    <a:pt x="9" y="120"/>
                  </a:lnTo>
                  <a:lnTo>
                    <a:pt x="10" y="120"/>
                  </a:lnTo>
                  <a:lnTo>
                    <a:pt x="10" y="119"/>
                  </a:lnTo>
                  <a:lnTo>
                    <a:pt x="11" y="119"/>
                  </a:lnTo>
                  <a:lnTo>
                    <a:pt x="11" y="118"/>
                  </a:lnTo>
                  <a:lnTo>
                    <a:pt x="11" y="117"/>
                  </a:lnTo>
                  <a:lnTo>
                    <a:pt x="10" y="117"/>
                  </a:lnTo>
                  <a:lnTo>
                    <a:pt x="9" y="117"/>
                  </a:lnTo>
                  <a:lnTo>
                    <a:pt x="9" y="116"/>
                  </a:lnTo>
                  <a:lnTo>
                    <a:pt x="9" y="115"/>
                  </a:lnTo>
                  <a:lnTo>
                    <a:pt x="8" y="115"/>
                  </a:lnTo>
                  <a:lnTo>
                    <a:pt x="7" y="115"/>
                  </a:lnTo>
                  <a:lnTo>
                    <a:pt x="7" y="114"/>
                  </a:lnTo>
                  <a:lnTo>
                    <a:pt x="6" y="114"/>
                  </a:lnTo>
                  <a:lnTo>
                    <a:pt x="6" y="112"/>
                  </a:lnTo>
                  <a:lnTo>
                    <a:pt x="6" y="111"/>
                  </a:lnTo>
                  <a:lnTo>
                    <a:pt x="6" y="110"/>
                  </a:lnTo>
                  <a:lnTo>
                    <a:pt x="5" y="109"/>
                  </a:lnTo>
                  <a:lnTo>
                    <a:pt x="3" y="110"/>
                  </a:lnTo>
                  <a:lnTo>
                    <a:pt x="2" y="110"/>
                  </a:lnTo>
                  <a:lnTo>
                    <a:pt x="2" y="111"/>
                  </a:lnTo>
                  <a:lnTo>
                    <a:pt x="1" y="110"/>
                  </a:lnTo>
                  <a:lnTo>
                    <a:pt x="2" y="109"/>
                  </a:lnTo>
                  <a:lnTo>
                    <a:pt x="2" y="108"/>
                  </a:lnTo>
                  <a:lnTo>
                    <a:pt x="3" y="107"/>
                  </a:lnTo>
                  <a:lnTo>
                    <a:pt x="5" y="107"/>
                  </a:lnTo>
                  <a:lnTo>
                    <a:pt x="5" y="106"/>
                  </a:lnTo>
                  <a:lnTo>
                    <a:pt x="5" y="104"/>
                  </a:lnTo>
                  <a:lnTo>
                    <a:pt x="3" y="103"/>
                  </a:lnTo>
                  <a:lnTo>
                    <a:pt x="2" y="103"/>
                  </a:lnTo>
                  <a:lnTo>
                    <a:pt x="2" y="104"/>
                  </a:lnTo>
                  <a:lnTo>
                    <a:pt x="2" y="106"/>
                  </a:lnTo>
                  <a:lnTo>
                    <a:pt x="1" y="107"/>
                  </a:lnTo>
                  <a:lnTo>
                    <a:pt x="0" y="107"/>
                  </a:lnTo>
                  <a:lnTo>
                    <a:pt x="0" y="106"/>
                  </a:lnTo>
                  <a:lnTo>
                    <a:pt x="0" y="104"/>
                  </a:lnTo>
                  <a:lnTo>
                    <a:pt x="1" y="103"/>
                  </a:lnTo>
                  <a:lnTo>
                    <a:pt x="1" y="102"/>
                  </a:lnTo>
                  <a:lnTo>
                    <a:pt x="2" y="102"/>
                  </a:lnTo>
                  <a:lnTo>
                    <a:pt x="3" y="102"/>
                  </a:lnTo>
                  <a:lnTo>
                    <a:pt x="3" y="101"/>
                  </a:lnTo>
                  <a:lnTo>
                    <a:pt x="3" y="100"/>
                  </a:lnTo>
                  <a:lnTo>
                    <a:pt x="3" y="99"/>
                  </a:lnTo>
                  <a:lnTo>
                    <a:pt x="2" y="99"/>
                  </a:lnTo>
                  <a:lnTo>
                    <a:pt x="2" y="98"/>
                  </a:lnTo>
                  <a:lnTo>
                    <a:pt x="1" y="98"/>
                  </a:lnTo>
                  <a:lnTo>
                    <a:pt x="1" y="96"/>
                  </a:lnTo>
                  <a:lnTo>
                    <a:pt x="1" y="95"/>
                  </a:lnTo>
                  <a:lnTo>
                    <a:pt x="2" y="95"/>
                  </a:lnTo>
                  <a:lnTo>
                    <a:pt x="2" y="94"/>
                  </a:lnTo>
                  <a:lnTo>
                    <a:pt x="2" y="93"/>
                  </a:lnTo>
                  <a:lnTo>
                    <a:pt x="2" y="92"/>
                  </a:lnTo>
                  <a:lnTo>
                    <a:pt x="2" y="91"/>
                  </a:lnTo>
                  <a:lnTo>
                    <a:pt x="1" y="91"/>
                  </a:lnTo>
                  <a:lnTo>
                    <a:pt x="1" y="90"/>
                  </a:lnTo>
                  <a:lnTo>
                    <a:pt x="2" y="90"/>
                  </a:lnTo>
                  <a:lnTo>
                    <a:pt x="3" y="88"/>
                  </a:lnTo>
                  <a:lnTo>
                    <a:pt x="6" y="88"/>
                  </a:lnTo>
                  <a:lnTo>
                    <a:pt x="6" y="87"/>
                  </a:lnTo>
                  <a:lnTo>
                    <a:pt x="7" y="87"/>
                  </a:lnTo>
                  <a:lnTo>
                    <a:pt x="7" y="86"/>
                  </a:lnTo>
                  <a:lnTo>
                    <a:pt x="7" y="85"/>
                  </a:lnTo>
                  <a:lnTo>
                    <a:pt x="8" y="85"/>
                  </a:lnTo>
                  <a:lnTo>
                    <a:pt x="8" y="84"/>
                  </a:lnTo>
                  <a:lnTo>
                    <a:pt x="9" y="84"/>
                  </a:lnTo>
                  <a:lnTo>
                    <a:pt x="9" y="83"/>
                  </a:lnTo>
                  <a:lnTo>
                    <a:pt x="9" y="82"/>
                  </a:lnTo>
                  <a:lnTo>
                    <a:pt x="9" y="80"/>
                  </a:lnTo>
                  <a:lnTo>
                    <a:pt x="10" y="80"/>
                  </a:lnTo>
                  <a:lnTo>
                    <a:pt x="10" y="79"/>
                  </a:lnTo>
                  <a:lnTo>
                    <a:pt x="13" y="78"/>
                  </a:lnTo>
                  <a:lnTo>
                    <a:pt x="14" y="78"/>
                  </a:lnTo>
                  <a:lnTo>
                    <a:pt x="14" y="77"/>
                  </a:lnTo>
                  <a:lnTo>
                    <a:pt x="14" y="76"/>
                  </a:lnTo>
                  <a:lnTo>
                    <a:pt x="14" y="75"/>
                  </a:lnTo>
                  <a:lnTo>
                    <a:pt x="14" y="74"/>
                  </a:lnTo>
                  <a:lnTo>
                    <a:pt x="14" y="72"/>
                  </a:lnTo>
                  <a:lnTo>
                    <a:pt x="14" y="71"/>
                  </a:lnTo>
                  <a:lnTo>
                    <a:pt x="15" y="71"/>
                  </a:lnTo>
                  <a:lnTo>
                    <a:pt x="15" y="70"/>
                  </a:lnTo>
                  <a:lnTo>
                    <a:pt x="15" y="69"/>
                  </a:lnTo>
                  <a:lnTo>
                    <a:pt x="14" y="69"/>
                  </a:lnTo>
                  <a:lnTo>
                    <a:pt x="13" y="69"/>
                  </a:lnTo>
                  <a:lnTo>
                    <a:pt x="11" y="69"/>
                  </a:lnTo>
                  <a:lnTo>
                    <a:pt x="10" y="69"/>
                  </a:lnTo>
                  <a:lnTo>
                    <a:pt x="9" y="69"/>
                  </a:lnTo>
                  <a:lnTo>
                    <a:pt x="9" y="68"/>
                  </a:lnTo>
                  <a:lnTo>
                    <a:pt x="9" y="67"/>
                  </a:lnTo>
                  <a:lnTo>
                    <a:pt x="10" y="67"/>
                  </a:lnTo>
                  <a:lnTo>
                    <a:pt x="11" y="67"/>
                  </a:lnTo>
                  <a:lnTo>
                    <a:pt x="11" y="68"/>
                  </a:lnTo>
                  <a:lnTo>
                    <a:pt x="13" y="68"/>
                  </a:lnTo>
                  <a:lnTo>
                    <a:pt x="13" y="67"/>
                  </a:lnTo>
                  <a:lnTo>
                    <a:pt x="13" y="66"/>
                  </a:lnTo>
                  <a:lnTo>
                    <a:pt x="11" y="66"/>
                  </a:lnTo>
                  <a:lnTo>
                    <a:pt x="11" y="64"/>
                  </a:lnTo>
                  <a:lnTo>
                    <a:pt x="11" y="63"/>
                  </a:lnTo>
                  <a:lnTo>
                    <a:pt x="10" y="62"/>
                  </a:lnTo>
                  <a:lnTo>
                    <a:pt x="10" y="61"/>
                  </a:lnTo>
                  <a:lnTo>
                    <a:pt x="9" y="61"/>
                  </a:lnTo>
                  <a:lnTo>
                    <a:pt x="9" y="60"/>
                  </a:lnTo>
                  <a:lnTo>
                    <a:pt x="9" y="59"/>
                  </a:lnTo>
                  <a:lnTo>
                    <a:pt x="10" y="58"/>
                  </a:lnTo>
                  <a:lnTo>
                    <a:pt x="11" y="56"/>
                  </a:lnTo>
                  <a:lnTo>
                    <a:pt x="11" y="55"/>
                  </a:lnTo>
                  <a:lnTo>
                    <a:pt x="11" y="54"/>
                  </a:lnTo>
                  <a:lnTo>
                    <a:pt x="11" y="53"/>
                  </a:lnTo>
                  <a:lnTo>
                    <a:pt x="11" y="52"/>
                  </a:lnTo>
                  <a:lnTo>
                    <a:pt x="11" y="51"/>
                  </a:lnTo>
                  <a:lnTo>
                    <a:pt x="10" y="50"/>
                  </a:lnTo>
                  <a:lnTo>
                    <a:pt x="9" y="48"/>
                  </a:lnTo>
                  <a:lnTo>
                    <a:pt x="9" y="47"/>
                  </a:lnTo>
                  <a:lnTo>
                    <a:pt x="8" y="47"/>
                  </a:lnTo>
                  <a:lnTo>
                    <a:pt x="8" y="46"/>
                  </a:lnTo>
                  <a:lnTo>
                    <a:pt x="7" y="46"/>
                  </a:lnTo>
                  <a:lnTo>
                    <a:pt x="6" y="45"/>
                  </a:lnTo>
                  <a:lnTo>
                    <a:pt x="6" y="44"/>
                  </a:lnTo>
                  <a:lnTo>
                    <a:pt x="7" y="43"/>
                  </a:lnTo>
                  <a:lnTo>
                    <a:pt x="8" y="43"/>
                  </a:lnTo>
                  <a:lnTo>
                    <a:pt x="9" y="44"/>
                  </a:lnTo>
                  <a:lnTo>
                    <a:pt x="9" y="43"/>
                  </a:lnTo>
                  <a:lnTo>
                    <a:pt x="9" y="42"/>
                  </a:lnTo>
                  <a:lnTo>
                    <a:pt x="8" y="42"/>
                  </a:lnTo>
                  <a:lnTo>
                    <a:pt x="7" y="42"/>
                  </a:lnTo>
                  <a:lnTo>
                    <a:pt x="8" y="42"/>
                  </a:lnTo>
                  <a:lnTo>
                    <a:pt x="8" y="40"/>
                  </a:lnTo>
                  <a:lnTo>
                    <a:pt x="9" y="40"/>
                  </a:lnTo>
                  <a:lnTo>
                    <a:pt x="9" y="39"/>
                  </a:lnTo>
                  <a:lnTo>
                    <a:pt x="9" y="38"/>
                  </a:lnTo>
                  <a:lnTo>
                    <a:pt x="9" y="37"/>
                  </a:lnTo>
                  <a:lnTo>
                    <a:pt x="10" y="38"/>
                  </a:lnTo>
                  <a:lnTo>
                    <a:pt x="11" y="38"/>
                  </a:lnTo>
                  <a:lnTo>
                    <a:pt x="11" y="37"/>
                  </a:lnTo>
                  <a:lnTo>
                    <a:pt x="13" y="37"/>
                  </a:lnTo>
                  <a:lnTo>
                    <a:pt x="13" y="36"/>
                  </a:lnTo>
                  <a:lnTo>
                    <a:pt x="11" y="36"/>
                  </a:lnTo>
                  <a:lnTo>
                    <a:pt x="11" y="35"/>
                  </a:lnTo>
                  <a:lnTo>
                    <a:pt x="14" y="32"/>
                  </a:lnTo>
                  <a:lnTo>
                    <a:pt x="15" y="32"/>
                  </a:lnTo>
                  <a:lnTo>
                    <a:pt x="15" y="31"/>
                  </a:lnTo>
                  <a:lnTo>
                    <a:pt x="16" y="31"/>
                  </a:lnTo>
                  <a:lnTo>
                    <a:pt x="16" y="30"/>
                  </a:lnTo>
                  <a:lnTo>
                    <a:pt x="17" y="30"/>
                  </a:lnTo>
                  <a:lnTo>
                    <a:pt x="18" y="30"/>
                  </a:lnTo>
                  <a:lnTo>
                    <a:pt x="18" y="29"/>
                  </a:lnTo>
                  <a:lnTo>
                    <a:pt x="19" y="29"/>
                  </a:lnTo>
                  <a:lnTo>
                    <a:pt x="19" y="30"/>
                  </a:lnTo>
                  <a:lnTo>
                    <a:pt x="19" y="31"/>
                  </a:lnTo>
                  <a:lnTo>
                    <a:pt x="19" y="30"/>
                  </a:lnTo>
                  <a:lnTo>
                    <a:pt x="21" y="30"/>
                  </a:lnTo>
                  <a:lnTo>
                    <a:pt x="21" y="31"/>
                  </a:lnTo>
                  <a:lnTo>
                    <a:pt x="19" y="31"/>
                  </a:lnTo>
                  <a:lnTo>
                    <a:pt x="21" y="31"/>
                  </a:lnTo>
                  <a:lnTo>
                    <a:pt x="21" y="32"/>
                  </a:lnTo>
                  <a:lnTo>
                    <a:pt x="22" y="32"/>
                  </a:lnTo>
                  <a:lnTo>
                    <a:pt x="22" y="31"/>
                  </a:lnTo>
                  <a:lnTo>
                    <a:pt x="22" y="30"/>
                  </a:lnTo>
                  <a:lnTo>
                    <a:pt x="23" y="30"/>
                  </a:lnTo>
                  <a:lnTo>
                    <a:pt x="23" y="31"/>
                  </a:lnTo>
                  <a:lnTo>
                    <a:pt x="24" y="32"/>
                  </a:lnTo>
                  <a:lnTo>
                    <a:pt x="24" y="31"/>
                  </a:lnTo>
                  <a:lnTo>
                    <a:pt x="24" y="30"/>
                  </a:lnTo>
                  <a:lnTo>
                    <a:pt x="23" y="30"/>
                  </a:lnTo>
                  <a:lnTo>
                    <a:pt x="23" y="29"/>
                  </a:lnTo>
                  <a:lnTo>
                    <a:pt x="24" y="28"/>
                  </a:lnTo>
                  <a:lnTo>
                    <a:pt x="25" y="28"/>
                  </a:lnTo>
                  <a:lnTo>
                    <a:pt x="25" y="29"/>
                  </a:lnTo>
                  <a:lnTo>
                    <a:pt x="24" y="29"/>
                  </a:lnTo>
                  <a:lnTo>
                    <a:pt x="25" y="29"/>
                  </a:lnTo>
                  <a:lnTo>
                    <a:pt x="26" y="29"/>
                  </a:lnTo>
                  <a:lnTo>
                    <a:pt x="25" y="28"/>
                  </a:lnTo>
                  <a:lnTo>
                    <a:pt x="26" y="28"/>
                  </a:lnTo>
                  <a:lnTo>
                    <a:pt x="26" y="27"/>
                  </a:lnTo>
                  <a:lnTo>
                    <a:pt x="26" y="28"/>
                  </a:lnTo>
                  <a:lnTo>
                    <a:pt x="27" y="28"/>
                  </a:lnTo>
                  <a:lnTo>
                    <a:pt x="29" y="27"/>
                  </a:lnTo>
                  <a:lnTo>
                    <a:pt x="27" y="27"/>
                  </a:lnTo>
                  <a:lnTo>
                    <a:pt x="27" y="26"/>
                  </a:lnTo>
                  <a:lnTo>
                    <a:pt x="29" y="26"/>
                  </a:lnTo>
                  <a:lnTo>
                    <a:pt x="29" y="24"/>
                  </a:lnTo>
                  <a:lnTo>
                    <a:pt x="30" y="24"/>
                  </a:lnTo>
                  <a:lnTo>
                    <a:pt x="31" y="24"/>
                  </a:lnTo>
                  <a:lnTo>
                    <a:pt x="31" y="23"/>
                  </a:lnTo>
                  <a:lnTo>
                    <a:pt x="30" y="23"/>
                  </a:lnTo>
                  <a:lnTo>
                    <a:pt x="29" y="23"/>
                  </a:lnTo>
                  <a:lnTo>
                    <a:pt x="29" y="22"/>
                  </a:lnTo>
                  <a:lnTo>
                    <a:pt x="27" y="21"/>
                  </a:lnTo>
                  <a:lnTo>
                    <a:pt x="29" y="21"/>
                  </a:lnTo>
                  <a:lnTo>
                    <a:pt x="29" y="22"/>
                  </a:lnTo>
                  <a:lnTo>
                    <a:pt x="30" y="22"/>
                  </a:lnTo>
                  <a:lnTo>
                    <a:pt x="31" y="21"/>
                  </a:lnTo>
                  <a:lnTo>
                    <a:pt x="31" y="20"/>
                  </a:lnTo>
                  <a:lnTo>
                    <a:pt x="31" y="19"/>
                  </a:lnTo>
                  <a:lnTo>
                    <a:pt x="32" y="18"/>
                  </a:lnTo>
                  <a:lnTo>
                    <a:pt x="32" y="19"/>
                  </a:lnTo>
                  <a:lnTo>
                    <a:pt x="33" y="19"/>
                  </a:lnTo>
                  <a:lnTo>
                    <a:pt x="33" y="18"/>
                  </a:lnTo>
                  <a:lnTo>
                    <a:pt x="33" y="16"/>
                  </a:lnTo>
                  <a:lnTo>
                    <a:pt x="34" y="16"/>
                  </a:lnTo>
                  <a:lnTo>
                    <a:pt x="34" y="18"/>
                  </a:lnTo>
                  <a:lnTo>
                    <a:pt x="35" y="18"/>
                  </a:lnTo>
                  <a:lnTo>
                    <a:pt x="35" y="16"/>
                  </a:lnTo>
                  <a:lnTo>
                    <a:pt x="37" y="15"/>
                  </a:lnTo>
                  <a:lnTo>
                    <a:pt x="35" y="15"/>
                  </a:lnTo>
                  <a:lnTo>
                    <a:pt x="34" y="15"/>
                  </a:lnTo>
                  <a:lnTo>
                    <a:pt x="35" y="15"/>
                  </a:lnTo>
                  <a:lnTo>
                    <a:pt x="35" y="14"/>
                  </a:lnTo>
                  <a:lnTo>
                    <a:pt x="35" y="13"/>
                  </a:lnTo>
                  <a:lnTo>
                    <a:pt x="35" y="12"/>
                  </a:lnTo>
                  <a:lnTo>
                    <a:pt x="37" y="11"/>
                  </a:lnTo>
                  <a:lnTo>
                    <a:pt x="37" y="10"/>
                  </a:lnTo>
                  <a:lnTo>
                    <a:pt x="37" y="8"/>
                  </a:lnTo>
                  <a:lnTo>
                    <a:pt x="38" y="8"/>
                  </a:lnTo>
                  <a:lnTo>
                    <a:pt x="38" y="10"/>
                  </a:lnTo>
                  <a:lnTo>
                    <a:pt x="38" y="11"/>
                  </a:lnTo>
                  <a:lnTo>
                    <a:pt x="39" y="10"/>
                  </a:lnTo>
                  <a:lnTo>
                    <a:pt x="39" y="8"/>
                  </a:lnTo>
                  <a:lnTo>
                    <a:pt x="39" y="10"/>
                  </a:lnTo>
                  <a:lnTo>
                    <a:pt x="40" y="10"/>
                  </a:lnTo>
                  <a:lnTo>
                    <a:pt x="40" y="8"/>
                  </a:lnTo>
                  <a:lnTo>
                    <a:pt x="41" y="8"/>
                  </a:lnTo>
                  <a:lnTo>
                    <a:pt x="41" y="10"/>
                  </a:lnTo>
                  <a:lnTo>
                    <a:pt x="41" y="8"/>
                  </a:lnTo>
                  <a:lnTo>
                    <a:pt x="42" y="7"/>
                  </a:lnTo>
                  <a:lnTo>
                    <a:pt x="42" y="8"/>
                  </a:lnTo>
                  <a:lnTo>
                    <a:pt x="41" y="8"/>
                  </a:lnTo>
                  <a:lnTo>
                    <a:pt x="42" y="10"/>
                  </a:lnTo>
                  <a:lnTo>
                    <a:pt x="43" y="10"/>
                  </a:lnTo>
                  <a:lnTo>
                    <a:pt x="43" y="11"/>
                  </a:lnTo>
                  <a:lnTo>
                    <a:pt x="45" y="11"/>
                  </a:lnTo>
                  <a:lnTo>
                    <a:pt x="46" y="10"/>
                  </a:lnTo>
                  <a:lnTo>
                    <a:pt x="46" y="8"/>
                  </a:lnTo>
                  <a:lnTo>
                    <a:pt x="47" y="8"/>
                  </a:lnTo>
                  <a:lnTo>
                    <a:pt x="47" y="10"/>
                  </a:lnTo>
                  <a:lnTo>
                    <a:pt x="48" y="10"/>
                  </a:lnTo>
                  <a:lnTo>
                    <a:pt x="48" y="8"/>
                  </a:lnTo>
                  <a:lnTo>
                    <a:pt x="50" y="8"/>
                  </a:lnTo>
                  <a:lnTo>
                    <a:pt x="50" y="10"/>
                  </a:lnTo>
                  <a:lnTo>
                    <a:pt x="50" y="11"/>
                  </a:lnTo>
                  <a:lnTo>
                    <a:pt x="51" y="11"/>
                  </a:lnTo>
                  <a:lnTo>
                    <a:pt x="51" y="10"/>
                  </a:lnTo>
                  <a:lnTo>
                    <a:pt x="51" y="8"/>
                  </a:lnTo>
                  <a:lnTo>
                    <a:pt x="53" y="10"/>
                  </a:lnTo>
                  <a:lnTo>
                    <a:pt x="53" y="8"/>
                  </a:lnTo>
                  <a:lnTo>
                    <a:pt x="53" y="7"/>
                  </a:lnTo>
                  <a:lnTo>
                    <a:pt x="53" y="6"/>
                  </a:lnTo>
                  <a:lnTo>
                    <a:pt x="54" y="6"/>
                  </a:lnTo>
                  <a:lnTo>
                    <a:pt x="54" y="7"/>
                  </a:lnTo>
                  <a:lnTo>
                    <a:pt x="55" y="7"/>
                  </a:lnTo>
                  <a:lnTo>
                    <a:pt x="55" y="8"/>
                  </a:lnTo>
                  <a:lnTo>
                    <a:pt x="55" y="7"/>
                  </a:lnTo>
                  <a:lnTo>
                    <a:pt x="56" y="7"/>
                  </a:lnTo>
                  <a:lnTo>
                    <a:pt x="56" y="8"/>
                  </a:lnTo>
                  <a:lnTo>
                    <a:pt x="57" y="8"/>
                  </a:lnTo>
                  <a:lnTo>
                    <a:pt x="57" y="7"/>
                  </a:lnTo>
                  <a:lnTo>
                    <a:pt x="58" y="7"/>
                  </a:lnTo>
                  <a:lnTo>
                    <a:pt x="58" y="8"/>
                  </a:lnTo>
                  <a:lnTo>
                    <a:pt x="59" y="8"/>
                  </a:lnTo>
                  <a:lnTo>
                    <a:pt x="59" y="10"/>
                  </a:lnTo>
                  <a:lnTo>
                    <a:pt x="61" y="8"/>
                  </a:lnTo>
                  <a:lnTo>
                    <a:pt x="61" y="10"/>
                  </a:lnTo>
                  <a:lnTo>
                    <a:pt x="61" y="11"/>
                  </a:lnTo>
                  <a:lnTo>
                    <a:pt x="62" y="11"/>
                  </a:lnTo>
                  <a:lnTo>
                    <a:pt x="63" y="11"/>
                  </a:lnTo>
                  <a:lnTo>
                    <a:pt x="62" y="11"/>
                  </a:lnTo>
                  <a:lnTo>
                    <a:pt x="62" y="12"/>
                  </a:lnTo>
                  <a:lnTo>
                    <a:pt x="63" y="12"/>
                  </a:lnTo>
                  <a:lnTo>
                    <a:pt x="63" y="13"/>
                  </a:lnTo>
                  <a:lnTo>
                    <a:pt x="63" y="12"/>
                  </a:lnTo>
                  <a:lnTo>
                    <a:pt x="64" y="12"/>
                  </a:lnTo>
                  <a:lnTo>
                    <a:pt x="64" y="13"/>
                  </a:lnTo>
                  <a:lnTo>
                    <a:pt x="65" y="13"/>
                  </a:lnTo>
                  <a:lnTo>
                    <a:pt x="65" y="14"/>
                  </a:lnTo>
                  <a:lnTo>
                    <a:pt x="65" y="15"/>
                  </a:lnTo>
                  <a:lnTo>
                    <a:pt x="65" y="16"/>
                  </a:lnTo>
                  <a:lnTo>
                    <a:pt x="66" y="16"/>
                  </a:lnTo>
                  <a:lnTo>
                    <a:pt x="66" y="18"/>
                  </a:lnTo>
                  <a:lnTo>
                    <a:pt x="67" y="18"/>
                  </a:lnTo>
                  <a:lnTo>
                    <a:pt x="69" y="18"/>
                  </a:lnTo>
                  <a:lnTo>
                    <a:pt x="67" y="19"/>
                  </a:lnTo>
                  <a:lnTo>
                    <a:pt x="69" y="19"/>
                  </a:lnTo>
                  <a:lnTo>
                    <a:pt x="70" y="19"/>
                  </a:lnTo>
                  <a:lnTo>
                    <a:pt x="70" y="20"/>
                  </a:lnTo>
                  <a:lnTo>
                    <a:pt x="69" y="21"/>
                  </a:lnTo>
                  <a:lnTo>
                    <a:pt x="67" y="21"/>
                  </a:lnTo>
                  <a:lnTo>
                    <a:pt x="67" y="22"/>
                  </a:lnTo>
                  <a:lnTo>
                    <a:pt x="69" y="22"/>
                  </a:lnTo>
                  <a:lnTo>
                    <a:pt x="70" y="22"/>
                  </a:lnTo>
                  <a:lnTo>
                    <a:pt x="70" y="23"/>
                  </a:lnTo>
                  <a:lnTo>
                    <a:pt x="70" y="24"/>
                  </a:lnTo>
                  <a:lnTo>
                    <a:pt x="71" y="24"/>
                  </a:lnTo>
                  <a:lnTo>
                    <a:pt x="71" y="23"/>
                  </a:lnTo>
                  <a:lnTo>
                    <a:pt x="71" y="24"/>
                  </a:lnTo>
                  <a:lnTo>
                    <a:pt x="72" y="24"/>
                  </a:lnTo>
                  <a:lnTo>
                    <a:pt x="72" y="26"/>
                  </a:lnTo>
                  <a:lnTo>
                    <a:pt x="73" y="26"/>
                  </a:lnTo>
                  <a:lnTo>
                    <a:pt x="73" y="24"/>
                  </a:lnTo>
                  <a:lnTo>
                    <a:pt x="73" y="26"/>
                  </a:lnTo>
                  <a:lnTo>
                    <a:pt x="74" y="26"/>
                  </a:lnTo>
                  <a:lnTo>
                    <a:pt x="75" y="26"/>
                  </a:lnTo>
                  <a:lnTo>
                    <a:pt x="77" y="26"/>
                  </a:lnTo>
                  <a:lnTo>
                    <a:pt x="77" y="24"/>
                  </a:lnTo>
                  <a:lnTo>
                    <a:pt x="78" y="26"/>
                  </a:lnTo>
                  <a:lnTo>
                    <a:pt x="78" y="24"/>
                  </a:lnTo>
                  <a:lnTo>
                    <a:pt x="78" y="23"/>
                  </a:lnTo>
                  <a:lnTo>
                    <a:pt x="79" y="23"/>
                  </a:lnTo>
                  <a:lnTo>
                    <a:pt x="80" y="24"/>
                  </a:lnTo>
                  <a:lnTo>
                    <a:pt x="81" y="24"/>
                  </a:lnTo>
                  <a:lnTo>
                    <a:pt x="81" y="26"/>
                  </a:lnTo>
                  <a:lnTo>
                    <a:pt x="82" y="26"/>
                  </a:lnTo>
                  <a:lnTo>
                    <a:pt x="82" y="27"/>
                  </a:lnTo>
                  <a:lnTo>
                    <a:pt x="81" y="27"/>
                  </a:lnTo>
                  <a:lnTo>
                    <a:pt x="82" y="27"/>
                  </a:lnTo>
                  <a:lnTo>
                    <a:pt x="82" y="28"/>
                  </a:lnTo>
                  <a:lnTo>
                    <a:pt x="82" y="29"/>
                  </a:lnTo>
                  <a:lnTo>
                    <a:pt x="83" y="29"/>
                  </a:lnTo>
                  <a:lnTo>
                    <a:pt x="85" y="29"/>
                  </a:lnTo>
                  <a:lnTo>
                    <a:pt x="86" y="29"/>
                  </a:lnTo>
                  <a:lnTo>
                    <a:pt x="86" y="30"/>
                  </a:lnTo>
                  <a:lnTo>
                    <a:pt x="86" y="31"/>
                  </a:lnTo>
                  <a:lnTo>
                    <a:pt x="86" y="32"/>
                  </a:lnTo>
                  <a:lnTo>
                    <a:pt x="87" y="32"/>
                  </a:lnTo>
                  <a:lnTo>
                    <a:pt x="87" y="31"/>
                  </a:lnTo>
                  <a:lnTo>
                    <a:pt x="88" y="31"/>
                  </a:lnTo>
                  <a:lnTo>
                    <a:pt x="88" y="30"/>
                  </a:lnTo>
                  <a:lnTo>
                    <a:pt x="89" y="30"/>
                  </a:lnTo>
                  <a:lnTo>
                    <a:pt x="88" y="30"/>
                  </a:lnTo>
                  <a:lnTo>
                    <a:pt x="88" y="29"/>
                  </a:lnTo>
                  <a:lnTo>
                    <a:pt x="89" y="29"/>
                  </a:lnTo>
                  <a:lnTo>
                    <a:pt x="90" y="29"/>
                  </a:lnTo>
                  <a:lnTo>
                    <a:pt x="90" y="28"/>
                  </a:lnTo>
                  <a:lnTo>
                    <a:pt x="91" y="28"/>
                  </a:lnTo>
                  <a:lnTo>
                    <a:pt x="93" y="28"/>
                  </a:lnTo>
                  <a:lnTo>
                    <a:pt x="94" y="28"/>
                  </a:lnTo>
                  <a:lnTo>
                    <a:pt x="93" y="28"/>
                  </a:lnTo>
                  <a:lnTo>
                    <a:pt x="93" y="29"/>
                  </a:lnTo>
                  <a:lnTo>
                    <a:pt x="94" y="29"/>
                  </a:lnTo>
                  <a:lnTo>
                    <a:pt x="95" y="29"/>
                  </a:lnTo>
                  <a:lnTo>
                    <a:pt x="95" y="30"/>
                  </a:lnTo>
                  <a:lnTo>
                    <a:pt x="94" y="30"/>
                  </a:lnTo>
                  <a:lnTo>
                    <a:pt x="93" y="30"/>
                  </a:lnTo>
                  <a:lnTo>
                    <a:pt x="94" y="31"/>
                  </a:lnTo>
                  <a:lnTo>
                    <a:pt x="95" y="31"/>
                  </a:lnTo>
                  <a:lnTo>
                    <a:pt x="94" y="31"/>
                  </a:lnTo>
                  <a:lnTo>
                    <a:pt x="94" y="32"/>
                  </a:lnTo>
                  <a:lnTo>
                    <a:pt x="94" y="34"/>
                  </a:lnTo>
                  <a:lnTo>
                    <a:pt x="95" y="34"/>
                  </a:lnTo>
                  <a:lnTo>
                    <a:pt x="95" y="35"/>
                  </a:lnTo>
                  <a:lnTo>
                    <a:pt x="96" y="35"/>
                  </a:lnTo>
                  <a:lnTo>
                    <a:pt x="97" y="36"/>
                  </a:lnTo>
                  <a:lnTo>
                    <a:pt x="96" y="36"/>
                  </a:lnTo>
                  <a:lnTo>
                    <a:pt x="96" y="37"/>
                  </a:lnTo>
                  <a:lnTo>
                    <a:pt x="97" y="37"/>
                  </a:lnTo>
                  <a:lnTo>
                    <a:pt x="97" y="36"/>
                  </a:lnTo>
                  <a:lnTo>
                    <a:pt x="97" y="37"/>
                  </a:lnTo>
                  <a:lnTo>
                    <a:pt x="98" y="37"/>
                  </a:lnTo>
                  <a:lnTo>
                    <a:pt x="98" y="36"/>
                  </a:lnTo>
                  <a:lnTo>
                    <a:pt x="99" y="36"/>
                  </a:lnTo>
                  <a:lnTo>
                    <a:pt x="99" y="37"/>
                  </a:lnTo>
                  <a:lnTo>
                    <a:pt x="99" y="38"/>
                  </a:lnTo>
                  <a:lnTo>
                    <a:pt x="101" y="37"/>
                  </a:lnTo>
                  <a:lnTo>
                    <a:pt x="101" y="36"/>
                  </a:lnTo>
                  <a:lnTo>
                    <a:pt x="102" y="36"/>
                  </a:lnTo>
                  <a:lnTo>
                    <a:pt x="102" y="37"/>
                  </a:lnTo>
                  <a:lnTo>
                    <a:pt x="101" y="37"/>
                  </a:lnTo>
                  <a:lnTo>
                    <a:pt x="102" y="37"/>
                  </a:lnTo>
                  <a:lnTo>
                    <a:pt x="102" y="38"/>
                  </a:lnTo>
                  <a:lnTo>
                    <a:pt x="102" y="37"/>
                  </a:lnTo>
                  <a:lnTo>
                    <a:pt x="102" y="36"/>
                  </a:lnTo>
                  <a:lnTo>
                    <a:pt x="103" y="36"/>
                  </a:lnTo>
                  <a:lnTo>
                    <a:pt x="103" y="37"/>
                  </a:lnTo>
                  <a:lnTo>
                    <a:pt x="104" y="37"/>
                  </a:lnTo>
                  <a:lnTo>
                    <a:pt x="105" y="37"/>
                  </a:lnTo>
                  <a:lnTo>
                    <a:pt x="105" y="38"/>
                  </a:lnTo>
                  <a:lnTo>
                    <a:pt x="104" y="38"/>
                  </a:lnTo>
                  <a:lnTo>
                    <a:pt x="104" y="39"/>
                  </a:lnTo>
                  <a:lnTo>
                    <a:pt x="105" y="39"/>
                  </a:lnTo>
                  <a:lnTo>
                    <a:pt x="105" y="38"/>
                  </a:lnTo>
                  <a:lnTo>
                    <a:pt x="106" y="38"/>
                  </a:lnTo>
                  <a:lnTo>
                    <a:pt x="107" y="39"/>
                  </a:lnTo>
                  <a:lnTo>
                    <a:pt x="106" y="39"/>
                  </a:lnTo>
                  <a:lnTo>
                    <a:pt x="107" y="39"/>
                  </a:lnTo>
                  <a:lnTo>
                    <a:pt x="107" y="40"/>
                  </a:lnTo>
                  <a:lnTo>
                    <a:pt x="109" y="40"/>
                  </a:lnTo>
                  <a:lnTo>
                    <a:pt x="109" y="39"/>
                  </a:lnTo>
                  <a:lnTo>
                    <a:pt x="110" y="39"/>
                  </a:lnTo>
                  <a:lnTo>
                    <a:pt x="111" y="39"/>
                  </a:lnTo>
                  <a:lnTo>
                    <a:pt x="112" y="39"/>
                  </a:lnTo>
                  <a:lnTo>
                    <a:pt x="112" y="38"/>
                  </a:lnTo>
                  <a:lnTo>
                    <a:pt x="112" y="37"/>
                  </a:lnTo>
                  <a:lnTo>
                    <a:pt x="113" y="37"/>
                  </a:lnTo>
                  <a:lnTo>
                    <a:pt x="114" y="37"/>
                  </a:lnTo>
                  <a:lnTo>
                    <a:pt x="114" y="36"/>
                  </a:lnTo>
                  <a:lnTo>
                    <a:pt x="114" y="37"/>
                  </a:lnTo>
                  <a:lnTo>
                    <a:pt x="115" y="37"/>
                  </a:lnTo>
                  <a:lnTo>
                    <a:pt x="117" y="37"/>
                  </a:lnTo>
                  <a:lnTo>
                    <a:pt x="117" y="36"/>
                  </a:lnTo>
                  <a:lnTo>
                    <a:pt x="118" y="36"/>
                  </a:lnTo>
                  <a:lnTo>
                    <a:pt x="118" y="37"/>
                  </a:lnTo>
                  <a:lnTo>
                    <a:pt x="118" y="36"/>
                  </a:lnTo>
                  <a:lnTo>
                    <a:pt x="119" y="36"/>
                  </a:lnTo>
                  <a:lnTo>
                    <a:pt x="120" y="35"/>
                  </a:lnTo>
                  <a:lnTo>
                    <a:pt x="121" y="35"/>
                  </a:lnTo>
                  <a:lnTo>
                    <a:pt x="122" y="35"/>
                  </a:lnTo>
                  <a:lnTo>
                    <a:pt x="123" y="35"/>
                  </a:lnTo>
                  <a:lnTo>
                    <a:pt x="123" y="34"/>
                  </a:lnTo>
                  <a:lnTo>
                    <a:pt x="123" y="32"/>
                  </a:lnTo>
                  <a:lnTo>
                    <a:pt x="125" y="34"/>
                  </a:lnTo>
                  <a:lnTo>
                    <a:pt x="123" y="34"/>
                  </a:lnTo>
                  <a:lnTo>
                    <a:pt x="125" y="35"/>
                  </a:lnTo>
                  <a:lnTo>
                    <a:pt x="125" y="34"/>
                  </a:lnTo>
                  <a:lnTo>
                    <a:pt x="126" y="34"/>
                  </a:lnTo>
                  <a:lnTo>
                    <a:pt x="126" y="35"/>
                  </a:lnTo>
                  <a:lnTo>
                    <a:pt x="127" y="35"/>
                  </a:lnTo>
                  <a:lnTo>
                    <a:pt x="127" y="34"/>
                  </a:lnTo>
                  <a:lnTo>
                    <a:pt x="128" y="34"/>
                  </a:lnTo>
                  <a:lnTo>
                    <a:pt x="128" y="32"/>
                  </a:lnTo>
                  <a:lnTo>
                    <a:pt x="129" y="32"/>
                  </a:lnTo>
                  <a:lnTo>
                    <a:pt x="130" y="32"/>
                  </a:lnTo>
                  <a:lnTo>
                    <a:pt x="130" y="34"/>
                  </a:lnTo>
                  <a:lnTo>
                    <a:pt x="131" y="32"/>
                  </a:lnTo>
                  <a:lnTo>
                    <a:pt x="133" y="32"/>
                  </a:lnTo>
                  <a:lnTo>
                    <a:pt x="133" y="31"/>
                  </a:lnTo>
                  <a:lnTo>
                    <a:pt x="131" y="31"/>
                  </a:lnTo>
                  <a:lnTo>
                    <a:pt x="133" y="30"/>
                  </a:lnTo>
                  <a:lnTo>
                    <a:pt x="133" y="29"/>
                  </a:lnTo>
                  <a:lnTo>
                    <a:pt x="134" y="29"/>
                  </a:lnTo>
                  <a:lnTo>
                    <a:pt x="133" y="30"/>
                  </a:lnTo>
                  <a:lnTo>
                    <a:pt x="134" y="30"/>
                  </a:lnTo>
                  <a:lnTo>
                    <a:pt x="134" y="29"/>
                  </a:lnTo>
                  <a:lnTo>
                    <a:pt x="135" y="30"/>
                  </a:lnTo>
                  <a:lnTo>
                    <a:pt x="136" y="30"/>
                  </a:lnTo>
                  <a:lnTo>
                    <a:pt x="137" y="30"/>
                  </a:lnTo>
                  <a:lnTo>
                    <a:pt x="138" y="30"/>
                  </a:lnTo>
                  <a:lnTo>
                    <a:pt x="138" y="29"/>
                  </a:lnTo>
                  <a:lnTo>
                    <a:pt x="139" y="30"/>
                  </a:lnTo>
                  <a:lnTo>
                    <a:pt x="139" y="29"/>
                  </a:lnTo>
                  <a:lnTo>
                    <a:pt x="139" y="30"/>
                  </a:lnTo>
                  <a:lnTo>
                    <a:pt x="141" y="30"/>
                  </a:lnTo>
                  <a:lnTo>
                    <a:pt x="142" y="30"/>
                  </a:lnTo>
                  <a:lnTo>
                    <a:pt x="143" y="30"/>
                  </a:lnTo>
                  <a:lnTo>
                    <a:pt x="144" y="30"/>
                  </a:lnTo>
                  <a:lnTo>
                    <a:pt x="144" y="29"/>
                  </a:lnTo>
                  <a:lnTo>
                    <a:pt x="145" y="29"/>
                  </a:lnTo>
                  <a:lnTo>
                    <a:pt x="146" y="29"/>
                  </a:lnTo>
                  <a:lnTo>
                    <a:pt x="147" y="29"/>
                  </a:lnTo>
                  <a:lnTo>
                    <a:pt x="147" y="28"/>
                  </a:lnTo>
                  <a:lnTo>
                    <a:pt x="147" y="27"/>
                  </a:lnTo>
                  <a:lnTo>
                    <a:pt x="146" y="27"/>
                  </a:lnTo>
                  <a:lnTo>
                    <a:pt x="146" y="26"/>
                  </a:lnTo>
                  <a:lnTo>
                    <a:pt x="146" y="24"/>
                  </a:lnTo>
                  <a:lnTo>
                    <a:pt x="146" y="23"/>
                  </a:lnTo>
                  <a:lnTo>
                    <a:pt x="146" y="22"/>
                  </a:lnTo>
                  <a:lnTo>
                    <a:pt x="147" y="22"/>
                  </a:lnTo>
                  <a:lnTo>
                    <a:pt x="147" y="21"/>
                  </a:lnTo>
                  <a:lnTo>
                    <a:pt x="149" y="21"/>
                  </a:lnTo>
                  <a:lnTo>
                    <a:pt x="149" y="20"/>
                  </a:lnTo>
                  <a:lnTo>
                    <a:pt x="149" y="21"/>
                  </a:lnTo>
                  <a:lnTo>
                    <a:pt x="150" y="21"/>
                  </a:lnTo>
                  <a:lnTo>
                    <a:pt x="151" y="21"/>
                  </a:lnTo>
                  <a:lnTo>
                    <a:pt x="151" y="20"/>
                  </a:lnTo>
                  <a:lnTo>
                    <a:pt x="151" y="19"/>
                  </a:lnTo>
                  <a:lnTo>
                    <a:pt x="151" y="18"/>
                  </a:lnTo>
                  <a:lnTo>
                    <a:pt x="152" y="19"/>
                  </a:lnTo>
                  <a:lnTo>
                    <a:pt x="152" y="18"/>
                  </a:lnTo>
                  <a:lnTo>
                    <a:pt x="153" y="18"/>
                  </a:lnTo>
                  <a:lnTo>
                    <a:pt x="154" y="16"/>
                  </a:lnTo>
                  <a:lnTo>
                    <a:pt x="155" y="16"/>
                  </a:lnTo>
                  <a:lnTo>
                    <a:pt x="154" y="16"/>
                  </a:lnTo>
                  <a:lnTo>
                    <a:pt x="155" y="16"/>
                  </a:lnTo>
                  <a:lnTo>
                    <a:pt x="157" y="16"/>
                  </a:lnTo>
                  <a:lnTo>
                    <a:pt x="158" y="16"/>
                  </a:lnTo>
                  <a:lnTo>
                    <a:pt x="158" y="15"/>
                  </a:lnTo>
                  <a:lnTo>
                    <a:pt x="159" y="15"/>
                  </a:lnTo>
                  <a:lnTo>
                    <a:pt x="159" y="14"/>
                  </a:lnTo>
                  <a:lnTo>
                    <a:pt x="159" y="13"/>
                  </a:lnTo>
                  <a:lnTo>
                    <a:pt x="160" y="13"/>
                  </a:lnTo>
                  <a:lnTo>
                    <a:pt x="160" y="14"/>
                  </a:lnTo>
                  <a:lnTo>
                    <a:pt x="161" y="13"/>
                  </a:lnTo>
                  <a:lnTo>
                    <a:pt x="162" y="13"/>
                  </a:lnTo>
                  <a:lnTo>
                    <a:pt x="162" y="12"/>
                  </a:lnTo>
                  <a:lnTo>
                    <a:pt x="163" y="12"/>
                  </a:lnTo>
                  <a:lnTo>
                    <a:pt x="163" y="11"/>
                  </a:lnTo>
                  <a:lnTo>
                    <a:pt x="165" y="10"/>
                  </a:lnTo>
                  <a:lnTo>
                    <a:pt x="165" y="8"/>
                  </a:lnTo>
                  <a:lnTo>
                    <a:pt x="166" y="8"/>
                  </a:lnTo>
                  <a:lnTo>
                    <a:pt x="167" y="10"/>
                  </a:lnTo>
                  <a:lnTo>
                    <a:pt x="167" y="8"/>
                  </a:lnTo>
                  <a:lnTo>
                    <a:pt x="167" y="7"/>
                  </a:lnTo>
                  <a:lnTo>
                    <a:pt x="167" y="6"/>
                  </a:lnTo>
                  <a:lnTo>
                    <a:pt x="168" y="6"/>
                  </a:lnTo>
                  <a:lnTo>
                    <a:pt x="168" y="5"/>
                  </a:lnTo>
                  <a:lnTo>
                    <a:pt x="167" y="4"/>
                  </a:lnTo>
                  <a:lnTo>
                    <a:pt x="166" y="4"/>
                  </a:lnTo>
                  <a:lnTo>
                    <a:pt x="167" y="4"/>
                  </a:lnTo>
                  <a:lnTo>
                    <a:pt x="168" y="3"/>
                  </a:lnTo>
                  <a:lnTo>
                    <a:pt x="169" y="3"/>
                  </a:lnTo>
                  <a:lnTo>
                    <a:pt x="168" y="3"/>
                  </a:lnTo>
                  <a:lnTo>
                    <a:pt x="168" y="2"/>
                  </a:lnTo>
                  <a:lnTo>
                    <a:pt x="169" y="2"/>
                  </a:lnTo>
                  <a:lnTo>
                    <a:pt x="169" y="0"/>
                  </a:lnTo>
                  <a:lnTo>
                    <a:pt x="176" y="0"/>
                  </a:lnTo>
                  <a:lnTo>
                    <a:pt x="178" y="0"/>
                  </a:lnTo>
                  <a:lnTo>
                    <a:pt x="179" y="0"/>
                  </a:lnTo>
                  <a:lnTo>
                    <a:pt x="181" y="0"/>
                  </a:lnTo>
                  <a:lnTo>
                    <a:pt x="183" y="0"/>
                  </a:lnTo>
                  <a:lnTo>
                    <a:pt x="187" y="0"/>
                  </a:lnTo>
                  <a:lnTo>
                    <a:pt x="191" y="0"/>
                  </a:lnTo>
                  <a:lnTo>
                    <a:pt x="193" y="0"/>
                  </a:lnTo>
                  <a:lnTo>
                    <a:pt x="197" y="0"/>
                  </a:lnTo>
                  <a:lnTo>
                    <a:pt x="201" y="0"/>
                  </a:lnTo>
                  <a:lnTo>
                    <a:pt x="202"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11" name="Freeform 111"/>
            <p:cNvSpPr>
              <a:spLocks/>
            </p:cNvSpPr>
            <p:nvPr/>
          </p:nvSpPr>
          <p:spPr bwMode="auto">
            <a:xfrm>
              <a:off x="3476" y="913"/>
              <a:ext cx="208" cy="180"/>
            </a:xfrm>
            <a:custGeom>
              <a:avLst/>
              <a:gdLst>
                <a:gd name="T0" fmla="*/ 140 w 208"/>
                <a:gd name="T1" fmla="*/ 1 h 180"/>
                <a:gd name="T2" fmla="*/ 156 w 208"/>
                <a:gd name="T3" fmla="*/ 0 h 180"/>
                <a:gd name="T4" fmla="*/ 177 w 208"/>
                <a:gd name="T5" fmla="*/ 0 h 180"/>
                <a:gd name="T6" fmla="*/ 187 w 208"/>
                <a:gd name="T7" fmla="*/ 0 h 180"/>
                <a:gd name="T8" fmla="*/ 195 w 208"/>
                <a:gd name="T9" fmla="*/ 0 h 180"/>
                <a:gd name="T10" fmla="*/ 198 w 208"/>
                <a:gd name="T11" fmla="*/ 9 h 180"/>
                <a:gd name="T12" fmla="*/ 206 w 208"/>
                <a:gd name="T13" fmla="*/ 21 h 180"/>
                <a:gd name="T14" fmla="*/ 206 w 208"/>
                <a:gd name="T15" fmla="*/ 39 h 180"/>
                <a:gd name="T16" fmla="*/ 206 w 208"/>
                <a:gd name="T17" fmla="*/ 71 h 180"/>
                <a:gd name="T18" fmla="*/ 206 w 208"/>
                <a:gd name="T19" fmla="*/ 84 h 180"/>
                <a:gd name="T20" fmla="*/ 207 w 208"/>
                <a:gd name="T21" fmla="*/ 94 h 180"/>
                <a:gd name="T22" fmla="*/ 207 w 208"/>
                <a:gd name="T23" fmla="*/ 109 h 180"/>
                <a:gd name="T24" fmla="*/ 207 w 208"/>
                <a:gd name="T25" fmla="*/ 112 h 180"/>
                <a:gd name="T26" fmla="*/ 207 w 208"/>
                <a:gd name="T27" fmla="*/ 122 h 180"/>
                <a:gd name="T28" fmla="*/ 207 w 208"/>
                <a:gd name="T29" fmla="*/ 128 h 180"/>
                <a:gd name="T30" fmla="*/ 207 w 208"/>
                <a:gd name="T31" fmla="*/ 143 h 180"/>
                <a:gd name="T32" fmla="*/ 208 w 208"/>
                <a:gd name="T33" fmla="*/ 159 h 180"/>
                <a:gd name="T34" fmla="*/ 208 w 208"/>
                <a:gd name="T35" fmla="*/ 164 h 180"/>
                <a:gd name="T36" fmla="*/ 208 w 208"/>
                <a:gd name="T37" fmla="*/ 168 h 180"/>
                <a:gd name="T38" fmla="*/ 208 w 208"/>
                <a:gd name="T39" fmla="*/ 174 h 180"/>
                <a:gd name="T40" fmla="*/ 207 w 208"/>
                <a:gd name="T41" fmla="*/ 180 h 180"/>
                <a:gd name="T42" fmla="*/ 198 w 208"/>
                <a:gd name="T43" fmla="*/ 180 h 180"/>
                <a:gd name="T44" fmla="*/ 191 w 208"/>
                <a:gd name="T45" fmla="*/ 180 h 180"/>
                <a:gd name="T46" fmla="*/ 179 w 208"/>
                <a:gd name="T47" fmla="*/ 180 h 180"/>
                <a:gd name="T48" fmla="*/ 160 w 208"/>
                <a:gd name="T49" fmla="*/ 180 h 180"/>
                <a:gd name="T50" fmla="*/ 137 w 208"/>
                <a:gd name="T51" fmla="*/ 180 h 180"/>
                <a:gd name="T52" fmla="*/ 120 w 208"/>
                <a:gd name="T53" fmla="*/ 180 h 180"/>
                <a:gd name="T54" fmla="*/ 106 w 208"/>
                <a:gd name="T55" fmla="*/ 180 h 180"/>
                <a:gd name="T56" fmla="*/ 99 w 208"/>
                <a:gd name="T57" fmla="*/ 158 h 180"/>
                <a:gd name="T58" fmla="*/ 83 w 208"/>
                <a:gd name="T59" fmla="*/ 153 h 180"/>
                <a:gd name="T60" fmla="*/ 73 w 208"/>
                <a:gd name="T61" fmla="*/ 153 h 180"/>
                <a:gd name="T62" fmla="*/ 67 w 208"/>
                <a:gd name="T63" fmla="*/ 153 h 180"/>
                <a:gd name="T64" fmla="*/ 57 w 208"/>
                <a:gd name="T65" fmla="*/ 153 h 180"/>
                <a:gd name="T66" fmla="*/ 52 w 208"/>
                <a:gd name="T67" fmla="*/ 153 h 180"/>
                <a:gd name="T68" fmla="*/ 45 w 208"/>
                <a:gd name="T69" fmla="*/ 153 h 180"/>
                <a:gd name="T70" fmla="*/ 37 w 208"/>
                <a:gd name="T71" fmla="*/ 153 h 180"/>
                <a:gd name="T72" fmla="*/ 31 w 208"/>
                <a:gd name="T73" fmla="*/ 153 h 180"/>
                <a:gd name="T74" fmla="*/ 20 w 208"/>
                <a:gd name="T75" fmla="*/ 154 h 180"/>
                <a:gd name="T76" fmla="*/ 11 w 208"/>
                <a:gd name="T77" fmla="*/ 154 h 180"/>
                <a:gd name="T78" fmla="*/ 1 w 208"/>
                <a:gd name="T79" fmla="*/ 152 h 180"/>
                <a:gd name="T80" fmla="*/ 1 w 208"/>
                <a:gd name="T81" fmla="*/ 136 h 180"/>
                <a:gd name="T82" fmla="*/ 0 w 208"/>
                <a:gd name="T83" fmla="*/ 119 h 180"/>
                <a:gd name="T84" fmla="*/ 5 w 208"/>
                <a:gd name="T85" fmla="*/ 101 h 180"/>
                <a:gd name="T86" fmla="*/ 9 w 208"/>
                <a:gd name="T87" fmla="*/ 85 h 180"/>
                <a:gd name="T88" fmla="*/ 9 w 208"/>
                <a:gd name="T89" fmla="*/ 65 h 180"/>
                <a:gd name="T90" fmla="*/ 8 w 208"/>
                <a:gd name="T91" fmla="*/ 48 h 180"/>
                <a:gd name="T92" fmla="*/ 8 w 208"/>
                <a:gd name="T93" fmla="*/ 37 h 180"/>
                <a:gd name="T94" fmla="*/ 8 w 208"/>
                <a:gd name="T95" fmla="*/ 28 h 180"/>
                <a:gd name="T96" fmla="*/ 8 w 208"/>
                <a:gd name="T97" fmla="*/ 15 h 180"/>
                <a:gd name="T98" fmla="*/ 16 w 208"/>
                <a:gd name="T99" fmla="*/ 1 h 180"/>
                <a:gd name="T100" fmla="*/ 35 w 208"/>
                <a:gd name="T101" fmla="*/ 1 h 180"/>
                <a:gd name="T102" fmla="*/ 52 w 208"/>
                <a:gd name="T103" fmla="*/ 1 h 180"/>
                <a:gd name="T104" fmla="*/ 75 w 208"/>
                <a:gd name="T105" fmla="*/ 1 h 180"/>
                <a:gd name="T106" fmla="*/ 97 w 208"/>
                <a:gd name="T107" fmla="*/ 1 h 180"/>
                <a:gd name="T108" fmla="*/ 111 w 208"/>
                <a:gd name="T109" fmla="*/ 1 h 180"/>
                <a:gd name="T110" fmla="*/ 121 w 208"/>
                <a:gd name="T111" fmla="*/ 1 h 18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8" h="180">
                  <a:moveTo>
                    <a:pt x="128" y="1"/>
                  </a:moveTo>
                  <a:lnTo>
                    <a:pt x="129" y="1"/>
                  </a:lnTo>
                  <a:lnTo>
                    <a:pt x="131" y="1"/>
                  </a:lnTo>
                  <a:lnTo>
                    <a:pt x="133" y="1"/>
                  </a:lnTo>
                  <a:lnTo>
                    <a:pt x="140" y="1"/>
                  </a:lnTo>
                  <a:lnTo>
                    <a:pt x="141" y="0"/>
                  </a:lnTo>
                  <a:lnTo>
                    <a:pt x="146" y="0"/>
                  </a:lnTo>
                  <a:lnTo>
                    <a:pt x="153" y="0"/>
                  </a:lnTo>
                  <a:lnTo>
                    <a:pt x="155" y="0"/>
                  </a:lnTo>
                  <a:lnTo>
                    <a:pt x="156" y="0"/>
                  </a:lnTo>
                  <a:lnTo>
                    <a:pt x="157" y="0"/>
                  </a:lnTo>
                  <a:lnTo>
                    <a:pt x="161" y="0"/>
                  </a:lnTo>
                  <a:lnTo>
                    <a:pt x="163" y="0"/>
                  </a:lnTo>
                  <a:lnTo>
                    <a:pt x="168" y="0"/>
                  </a:lnTo>
                  <a:lnTo>
                    <a:pt x="174" y="0"/>
                  </a:lnTo>
                  <a:lnTo>
                    <a:pt x="177" y="0"/>
                  </a:lnTo>
                  <a:lnTo>
                    <a:pt x="180" y="0"/>
                  </a:lnTo>
                  <a:lnTo>
                    <a:pt x="183" y="0"/>
                  </a:lnTo>
                  <a:lnTo>
                    <a:pt x="184" y="0"/>
                  </a:lnTo>
                  <a:lnTo>
                    <a:pt x="185" y="0"/>
                  </a:lnTo>
                  <a:lnTo>
                    <a:pt x="187" y="0"/>
                  </a:lnTo>
                  <a:lnTo>
                    <a:pt x="188" y="0"/>
                  </a:lnTo>
                  <a:lnTo>
                    <a:pt x="191" y="0"/>
                  </a:lnTo>
                  <a:lnTo>
                    <a:pt x="194" y="0"/>
                  </a:lnTo>
                  <a:lnTo>
                    <a:pt x="195" y="0"/>
                  </a:lnTo>
                  <a:lnTo>
                    <a:pt x="196" y="1"/>
                  </a:lnTo>
                  <a:lnTo>
                    <a:pt x="196" y="4"/>
                  </a:lnTo>
                  <a:lnTo>
                    <a:pt x="196" y="5"/>
                  </a:lnTo>
                  <a:lnTo>
                    <a:pt x="196" y="6"/>
                  </a:lnTo>
                  <a:lnTo>
                    <a:pt x="196" y="9"/>
                  </a:lnTo>
                  <a:lnTo>
                    <a:pt x="198" y="9"/>
                  </a:lnTo>
                  <a:lnTo>
                    <a:pt x="201" y="9"/>
                  </a:lnTo>
                  <a:lnTo>
                    <a:pt x="202" y="9"/>
                  </a:lnTo>
                  <a:lnTo>
                    <a:pt x="204" y="9"/>
                  </a:lnTo>
                  <a:lnTo>
                    <a:pt x="204" y="12"/>
                  </a:lnTo>
                  <a:lnTo>
                    <a:pt x="206" y="17"/>
                  </a:lnTo>
                  <a:lnTo>
                    <a:pt x="206" y="21"/>
                  </a:lnTo>
                  <a:lnTo>
                    <a:pt x="206" y="22"/>
                  </a:lnTo>
                  <a:lnTo>
                    <a:pt x="206" y="30"/>
                  </a:lnTo>
                  <a:lnTo>
                    <a:pt x="206" y="33"/>
                  </a:lnTo>
                  <a:lnTo>
                    <a:pt x="206" y="36"/>
                  </a:lnTo>
                  <a:lnTo>
                    <a:pt x="206" y="39"/>
                  </a:lnTo>
                  <a:lnTo>
                    <a:pt x="206" y="47"/>
                  </a:lnTo>
                  <a:lnTo>
                    <a:pt x="206" y="56"/>
                  </a:lnTo>
                  <a:lnTo>
                    <a:pt x="206" y="61"/>
                  </a:lnTo>
                  <a:lnTo>
                    <a:pt x="206" y="62"/>
                  </a:lnTo>
                  <a:lnTo>
                    <a:pt x="206" y="68"/>
                  </a:lnTo>
                  <a:lnTo>
                    <a:pt x="206" y="71"/>
                  </a:lnTo>
                  <a:lnTo>
                    <a:pt x="206" y="73"/>
                  </a:lnTo>
                  <a:lnTo>
                    <a:pt x="206" y="74"/>
                  </a:lnTo>
                  <a:lnTo>
                    <a:pt x="206" y="77"/>
                  </a:lnTo>
                  <a:lnTo>
                    <a:pt x="206" y="79"/>
                  </a:lnTo>
                  <a:lnTo>
                    <a:pt x="207" y="79"/>
                  </a:lnTo>
                  <a:lnTo>
                    <a:pt x="207" y="80"/>
                  </a:lnTo>
                  <a:lnTo>
                    <a:pt x="206" y="84"/>
                  </a:lnTo>
                  <a:lnTo>
                    <a:pt x="206" y="85"/>
                  </a:lnTo>
                  <a:lnTo>
                    <a:pt x="206" y="86"/>
                  </a:lnTo>
                  <a:lnTo>
                    <a:pt x="207" y="88"/>
                  </a:lnTo>
                  <a:lnTo>
                    <a:pt x="207" y="89"/>
                  </a:lnTo>
                  <a:lnTo>
                    <a:pt x="207" y="92"/>
                  </a:lnTo>
                  <a:lnTo>
                    <a:pt x="207" y="93"/>
                  </a:lnTo>
                  <a:lnTo>
                    <a:pt x="207" y="94"/>
                  </a:lnTo>
                  <a:lnTo>
                    <a:pt x="207" y="98"/>
                  </a:lnTo>
                  <a:lnTo>
                    <a:pt x="207" y="101"/>
                  </a:lnTo>
                  <a:lnTo>
                    <a:pt x="207" y="104"/>
                  </a:lnTo>
                  <a:lnTo>
                    <a:pt x="207" y="108"/>
                  </a:lnTo>
                  <a:lnTo>
                    <a:pt x="207" y="109"/>
                  </a:lnTo>
                  <a:lnTo>
                    <a:pt x="207" y="110"/>
                  </a:lnTo>
                  <a:lnTo>
                    <a:pt x="207" y="111"/>
                  </a:lnTo>
                  <a:lnTo>
                    <a:pt x="207" y="112"/>
                  </a:lnTo>
                  <a:lnTo>
                    <a:pt x="207" y="113"/>
                  </a:lnTo>
                  <a:lnTo>
                    <a:pt x="207" y="119"/>
                  </a:lnTo>
                  <a:lnTo>
                    <a:pt x="207" y="121"/>
                  </a:lnTo>
                  <a:lnTo>
                    <a:pt x="207" y="122"/>
                  </a:lnTo>
                  <a:lnTo>
                    <a:pt x="207" y="124"/>
                  </a:lnTo>
                  <a:lnTo>
                    <a:pt x="207" y="126"/>
                  </a:lnTo>
                  <a:lnTo>
                    <a:pt x="207" y="127"/>
                  </a:lnTo>
                  <a:lnTo>
                    <a:pt x="207" y="128"/>
                  </a:lnTo>
                  <a:lnTo>
                    <a:pt x="207" y="129"/>
                  </a:lnTo>
                  <a:lnTo>
                    <a:pt x="207" y="130"/>
                  </a:lnTo>
                  <a:lnTo>
                    <a:pt x="207" y="133"/>
                  </a:lnTo>
                  <a:lnTo>
                    <a:pt x="207" y="138"/>
                  </a:lnTo>
                  <a:lnTo>
                    <a:pt x="207" y="142"/>
                  </a:lnTo>
                  <a:lnTo>
                    <a:pt x="207" y="143"/>
                  </a:lnTo>
                  <a:lnTo>
                    <a:pt x="208" y="145"/>
                  </a:lnTo>
                  <a:lnTo>
                    <a:pt x="208" y="153"/>
                  </a:lnTo>
                  <a:lnTo>
                    <a:pt x="208" y="154"/>
                  </a:lnTo>
                  <a:lnTo>
                    <a:pt x="208" y="156"/>
                  </a:lnTo>
                  <a:lnTo>
                    <a:pt x="208" y="157"/>
                  </a:lnTo>
                  <a:lnTo>
                    <a:pt x="208" y="159"/>
                  </a:lnTo>
                  <a:lnTo>
                    <a:pt x="208" y="160"/>
                  </a:lnTo>
                  <a:lnTo>
                    <a:pt x="208" y="161"/>
                  </a:lnTo>
                  <a:lnTo>
                    <a:pt x="208" y="162"/>
                  </a:lnTo>
                  <a:lnTo>
                    <a:pt x="208" y="164"/>
                  </a:lnTo>
                  <a:lnTo>
                    <a:pt x="208" y="165"/>
                  </a:lnTo>
                  <a:lnTo>
                    <a:pt x="208" y="166"/>
                  </a:lnTo>
                  <a:lnTo>
                    <a:pt x="208" y="167"/>
                  </a:lnTo>
                  <a:lnTo>
                    <a:pt x="208" y="168"/>
                  </a:lnTo>
                  <a:lnTo>
                    <a:pt x="208" y="169"/>
                  </a:lnTo>
                  <a:lnTo>
                    <a:pt x="208" y="170"/>
                  </a:lnTo>
                  <a:lnTo>
                    <a:pt x="208" y="172"/>
                  </a:lnTo>
                  <a:lnTo>
                    <a:pt x="208" y="173"/>
                  </a:lnTo>
                  <a:lnTo>
                    <a:pt x="208" y="174"/>
                  </a:lnTo>
                  <a:lnTo>
                    <a:pt x="208" y="175"/>
                  </a:lnTo>
                  <a:lnTo>
                    <a:pt x="208" y="176"/>
                  </a:lnTo>
                  <a:lnTo>
                    <a:pt x="208" y="177"/>
                  </a:lnTo>
                  <a:lnTo>
                    <a:pt x="208" y="178"/>
                  </a:lnTo>
                  <a:lnTo>
                    <a:pt x="208" y="180"/>
                  </a:lnTo>
                  <a:lnTo>
                    <a:pt x="207" y="180"/>
                  </a:lnTo>
                  <a:lnTo>
                    <a:pt x="204" y="180"/>
                  </a:lnTo>
                  <a:lnTo>
                    <a:pt x="203" y="180"/>
                  </a:lnTo>
                  <a:lnTo>
                    <a:pt x="202" y="180"/>
                  </a:lnTo>
                  <a:lnTo>
                    <a:pt x="200" y="180"/>
                  </a:lnTo>
                  <a:lnTo>
                    <a:pt x="198" y="180"/>
                  </a:lnTo>
                  <a:lnTo>
                    <a:pt x="196" y="180"/>
                  </a:lnTo>
                  <a:lnTo>
                    <a:pt x="195" y="180"/>
                  </a:lnTo>
                  <a:lnTo>
                    <a:pt x="194" y="180"/>
                  </a:lnTo>
                  <a:lnTo>
                    <a:pt x="193" y="180"/>
                  </a:lnTo>
                  <a:lnTo>
                    <a:pt x="191" y="180"/>
                  </a:lnTo>
                  <a:lnTo>
                    <a:pt x="190" y="180"/>
                  </a:lnTo>
                  <a:lnTo>
                    <a:pt x="188" y="180"/>
                  </a:lnTo>
                  <a:lnTo>
                    <a:pt x="187" y="180"/>
                  </a:lnTo>
                  <a:lnTo>
                    <a:pt x="186" y="180"/>
                  </a:lnTo>
                  <a:lnTo>
                    <a:pt x="185" y="180"/>
                  </a:lnTo>
                  <a:lnTo>
                    <a:pt x="179" y="180"/>
                  </a:lnTo>
                  <a:lnTo>
                    <a:pt x="178" y="180"/>
                  </a:lnTo>
                  <a:lnTo>
                    <a:pt x="176" y="180"/>
                  </a:lnTo>
                  <a:lnTo>
                    <a:pt x="174" y="180"/>
                  </a:lnTo>
                  <a:lnTo>
                    <a:pt x="164" y="180"/>
                  </a:lnTo>
                  <a:lnTo>
                    <a:pt x="162" y="180"/>
                  </a:lnTo>
                  <a:lnTo>
                    <a:pt x="161" y="180"/>
                  </a:lnTo>
                  <a:lnTo>
                    <a:pt x="160" y="180"/>
                  </a:lnTo>
                  <a:lnTo>
                    <a:pt x="157" y="180"/>
                  </a:lnTo>
                  <a:lnTo>
                    <a:pt x="153" y="180"/>
                  </a:lnTo>
                  <a:lnTo>
                    <a:pt x="149" y="180"/>
                  </a:lnTo>
                  <a:lnTo>
                    <a:pt x="148" y="180"/>
                  </a:lnTo>
                  <a:lnTo>
                    <a:pt x="137" y="180"/>
                  </a:lnTo>
                  <a:lnTo>
                    <a:pt x="132" y="180"/>
                  </a:lnTo>
                  <a:lnTo>
                    <a:pt x="130" y="180"/>
                  </a:lnTo>
                  <a:lnTo>
                    <a:pt x="127" y="180"/>
                  </a:lnTo>
                  <a:lnTo>
                    <a:pt x="124" y="180"/>
                  </a:lnTo>
                  <a:lnTo>
                    <a:pt x="121" y="180"/>
                  </a:lnTo>
                  <a:lnTo>
                    <a:pt x="120" y="180"/>
                  </a:lnTo>
                  <a:lnTo>
                    <a:pt x="119" y="180"/>
                  </a:lnTo>
                  <a:lnTo>
                    <a:pt x="117" y="180"/>
                  </a:lnTo>
                  <a:lnTo>
                    <a:pt x="115" y="180"/>
                  </a:lnTo>
                  <a:lnTo>
                    <a:pt x="111" y="180"/>
                  </a:lnTo>
                  <a:lnTo>
                    <a:pt x="108" y="180"/>
                  </a:lnTo>
                  <a:lnTo>
                    <a:pt x="106" y="180"/>
                  </a:lnTo>
                  <a:lnTo>
                    <a:pt x="99" y="180"/>
                  </a:lnTo>
                  <a:lnTo>
                    <a:pt x="99" y="175"/>
                  </a:lnTo>
                  <a:lnTo>
                    <a:pt x="99" y="170"/>
                  </a:lnTo>
                  <a:lnTo>
                    <a:pt x="99" y="168"/>
                  </a:lnTo>
                  <a:lnTo>
                    <a:pt x="99" y="161"/>
                  </a:lnTo>
                  <a:lnTo>
                    <a:pt x="99" y="158"/>
                  </a:lnTo>
                  <a:lnTo>
                    <a:pt x="99" y="153"/>
                  </a:lnTo>
                  <a:lnTo>
                    <a:pt x="91" y="153"/>
                  </a:lnTo>
                  <a:lnTo>
                    <a:pt x="89" y="153"/>
                  </a:lnTo>
                  <a:lnTo>
                    <a:pt x="87" y="153"/>
                  </a:lnTo>
                  <a:lnTo>
                    <a:pt x="84" y="153"/>
                  </a:lnTo>
                  <a:lnTo>
                    <a:pt x="83" y="153"/>
                  </a:lnTo>
                  <a:lnTo>
                    <a:pt x="79" y="153"/>
                  </a:lnTo>
                  <a:lnTo>
                    <a:pt x="77" y="153"/>
                  </a:lnTo>
                  <a:lnTo>
                    <a:pt x="76" y="153"/>
                  </a:lnTo>
                  <a:lnTo>
                    <a:pt x="75" y="153"/>
                  </a:lnTo>
                  <a:lnTo>
                    <a:pt x="74" y="153"/>
                  </a:lnTo>
                  <a:lnTo>
                    <a:pt x="73" y="153"/>
                  </a:lnTo>
                  <a:lnTo>
                    <a:pt x="72" y="153"/>
                  </a:lnTo>
                  <a:lnTo>
                    <a:pt x="69" y="153"/>
                  </a:lnTo>
                  <a:lnTo>
                    <a:pt x="68" y="153"/>
                  </a:lnTo>
                  <a:lnTo>
                    <a:pt x="67" y="153"/>
                  </a:lnTo>
                  <a:lnTo>
                    <a:pt x="65" y="153"/>
                  </a:lnTo>
                  <a:lnTo>
                    <a:pt x="63" y="153"/>
                  </a:lnTo>
                  <a:lnTo>
                    <a:pt x="61" y="153"/>
                  </a:lnTo>
                  <a:lnTo>
                    <a:pt x="59" y="153"/>
                  </a:lnTo>
                  <a:lnTo>
                    <a:pt x="58" y="153"/>
                  </a:lnTo>
                  <a:lnTo>
                    <a:pt x="57" y="153"/>
                  </a:lnTo>
                  <a:lnTo>
                    <a:pt x="56" y="153"/>
                  </a:lnTo>
                  <a:lnTo>
                    <a:pt x="55" y="153"/>
                  </a:lnTo>
                  <a:lnTo>
                    <a:pt x="53" y="153"/>
                  </a:lnTo>
                  <a:lnTo>
                    <a:pt x="52" y="153"/>
                  </a:lnTo>
                  <a:lnTo>
                    <a:pt x="51" y="153"/>
                  </a:lnTo>
                  <a:lnTo>
                    <a:pt x="48" y="153"/>
                  </a:lnTo>
                  <a:lnTo>
                    <a:pt x="45" y="153"/>
                  </a:lnTo>
                  <a:lnTo>
                    <a:pt x="43" y="153"/>
                  </a:lnTo>
                  <a:lnTo>
                    <a:pt x="42" y="153"/>
                  </a:lnTo>
                  <a:lnTo>
                    <a:pt x="41" y="153"/>
                  </a:lnTo>
                  <a:lnTo>
                    <a:pt x="40" y="153"/>
                  </a:lnTo>
                  <a:lnTo>
                    <a:pt x="37" y="153"/>
                  </a:lnTo>
                  <a:lnTo>
                    <a:pt x="36" y="153"/>
                  </a:lnTo>
                  <a:lnTo>
                    <a:pt x="35" y="153"/>
                  </a:lnTo>
                  <a:lnTo>
                    <a:pt x="33" y="153"/>
                  </a:lnTo>
                  <a:lnTo>
                    <a:pt x="32" y="153"/>
                  </a:lnTo>
                  <a:lnTo>
                    <a:pt x="31" y="153"/>
                  </a:lnTo>
                  <a:lnTo>
                    <a:pt x="29" y="153"/>
                  </a:lnTo>
                  <a:lnTo>
                    <a:pt x="28" y="153"/>
                  </a:lnTo>
                  <a:lnTo>
                    <a:pt x="25" y="154"/>
                  </a:lnTo>
                  <a:lnTo>
                    <a:pt x="24" y="154"/>
                  </a:lnTo>
                  <a:lnTo>
                    <a:pt x="21" y="154"/>
                  </a:lnTo>
                  <a:lnTo>
                    <a:pt x="20" y="154"/>
                  </a:lnTo>
                  <a:lnTo>
                    <a:pt x="18" y="154"/>
                  </a:lnTo>
                  <a:lnTo>
                    <a:pt x="13" y="154"/>
                  </a:lnTo>
                  <a:lnTo>
                    <a:pt x="12" y="154"/>
                  </a:lnTo>
                  <a:lnTo>
                    <a:pt x="11" y="154"/>
                  </a:lnTo>
                  <a:lnTo>
                    <a:pt x="9" y="154"/>
                  </a:lnTo>
                  <a:lnTo>
                    <a:pt x="5" y="154"/>
                  </a:lnTo>
                  <a:lnTo>
                    <a:pt x="3" y="154"/>
                  </a:lnTo>
                  <a:lnTo>
                    <a:pt x="1" y="154"/>
                  </a:lnTo>
                  <a:lnTo>
                    <a:pt x="1" y="152"/>
                  </a:lnTo>
                  <a:lnTo>
                    <a:pt x="1" y="150"/>
                  </a:lnTo>
                  <a:lnTo>
                    <a:pt x="1" y="148"/>
                  </a:lnTo>
                  <a:lnTo>
                    <a:pt x="1" y="145"/>
                  </a:lnTo>
                  <a:lnTo>
                    <a:pt x="1" y="137"/>
                  </a:lnTo>
                  <a:lnTo>
                    <a:pt x="1" y="136"/>
                  </a:lnTo>
                  <a:lnTo>
                    <a:pt x="1" y="135"/>
                  </a:lnTo>
                  <a:lnTo>
                    <a:pt x="1" y="130"/>
                  </a:lnTo>
                  <a:lnTo>
                    <a:pt x="1" y="125"/>
                  </a:lnTo>
                  <a:lnTo>
                    <a:pt x="0" y="121"/>
                  </a:lnTo>
                  <a:lnTo>
                    <a:pt x="0" y="119"/>
                  </a:lnTo>
                  <a:lnTo>
                    <a:pt x="1" y="113"/>
                  </a:lnTo>
                  <a:lnTo>
                    <a:pt x="1" y="110"/>
                  </a:lnTo>
                  <a:lnTo>
                    <a:pt x="1" y="108"/>
                  </a:lnTo>
                  <a:lnTo>
                    <a:pt x="1" y="101"/>
                  </a:lnTo>
                  <a:lnTo>
                    <a:pt x="2" y="101"/>
                  </a:lnTo>
                  <a:lnTo>
                    <a:pt x="3" y="101"/>
                  </a:lnTo>
                  <a:lnTo>
                    <a:pt x="5" y="101"/>
                  </a:lnTo>
                  <a:lnTo>
                    <a:pt x="9" y="101"/>
                  </a:lnTo>
                  <a:lnTo>
                    <a:pt x="9" y="98"/>
                  </a:lnTo>
                  <a:lnTo>
                    <a:pt x="9" y="96"/>
                  </a:lnTo>
                  <a:lnTo>
                    <a:pt x="9" y="94"/>
                  </a:lnTo>
                  <a:lnTo>
                    <a:pt x="9" y="88"/>
                  </a:lnTo>
                  <a:lnTo>
                    <a:pt x="9" y="85"/>
                  </a:lnTo>
                  <a:lnTo>
                    <a:pt x="9" y="84"/>
                  </a:lnTo>
                  <a:lnTo>
                    <a:pt x="9" y="82"/>
                  </a:lnTo>
                  <a:lnTo>
                    <a:pt x="9" y="80"/>
                  </a:lnTo>
                  <a:lnTo>
                    <a:pt x="9" y="78"/>
                  </a:lnTo>
                  <a:lnTo>
                    <a:pt x="9" y="68"/>
                  </a:lnTo>
                  <a:lnTo>
                    <a:pt x="9" y="65"/>
                  </a:lnTo>
                  <a:lnTo>
                    <a:pt x="9" y="63"/>
                  </a:lnTo>
                  <a:lnTo>
                    <a:pt x="9" y="56"/>
                  </a:lnTo>
                  <a:lnTo>
                    <a:pt x="8" y="52"/>
                  </a:lnTo>
                  <a:lnTo>
                    <a:pt x="9" y="50"/>
                  </a:lnTo>
                  <a:lnTo>
                    <a:pt x="9" y="48"/>
                  </a:lnTo>
                  <a:lnTo>
                    <a:pt x="8" y="48"/>
                  </a:lnTo>
                  <a:lnTo>
                    <a:pt x="8" y="47"/>
                  </a:lnTo>
                  <a:lnTo>
                    <a:pt x="8" y="45"/>
                  </a:lnTo>
                  <a:lnTo>
                    <a:pt x="8" y="42"/>
                  </a:lnTo>
                  <a:lnTo>
                    <a:pt x="8" y="39"/>
                  </a:lnTo>
                  <a:lnTo>
                    <a:pt x="8" y="38"/>
                  </a:lnTo>
                  <a:lnTo>
                    <a:pt x="8" y="37"/>
                  </a:lnTo>
                  <a:lnTo>
                    <a:pt x="8" y="36"/>
                  </a:lnTo>
                  <a:lnTo>
                    <a:pt x="8" y="33"/>
                  </a:lnTo>
                  <a:lnTo>
                    <a:pt x="8" y="29"/>
                  </a:lnTo>
                  <a:lnTo>
                    <a:pt x="8" y="28"/>
                  </a:lnTo>
                  <a:lnTo>
                    <a:pt x="8" y="25"/>
                  </a:lnTo>
                  <a:lnTo>
                    <a:pt x="8" y="22"/>
                  </a:lnTo>
                  <a:lnTo>
                    <a:pt x="8" y="21"/>
                  </a:lnTo>
                  <a:lnTo>
                    <a:pt x="8" y="18"/>
                  </a:lnTo>
                  <a:lnTo>
                    <a:pt x="8" y="15"/>
                  </a:lnTo>
                  <a:lnTo>
                    <a:pt x="8" y="13"/>
                  </a:lnTo>
                  <a:lnTo>
                    <a:pt x="8" y="12"/>
                  </a:lnTo>
                  <a:lnTo>
                    <a:pt x="8" y="6"/>
                  </a:lnTo>
                  <a:lnTo>
                    <a:pt x="8" y="4"/>
                  </a:lnTo>
                  <a:lnTo>
                    <a:pt x="8" y="1"/>
                  </a:lnTo>
                  <a:lnTo>
                    <a:pt x="11" y="1"/>
                  </a:lnTo>
                  <a:lnTo>
                    <a:pt x="16" y="1"/>
                  </a:lnTo>
                  <a:lnTo>
                    <a:pt x="17" y="1"/>
                  </a:lnTo>
                  <a:lnTo>
                    <a:pt x="19" y="1"/>
                  </a:lnTo>
                  <a:lnTo>
                    <a:pt x="24" y="1"/>
                  </a:lnTo>
                  <a:lnTo>
                    <a:pt x="25" y="1"/>
                  </a:lnTo>
                  <a:lnTo>
                    <a:pt x="27" y="1"/>
                  </a:lnTo>
                  <a:lnTo>
                    <a:pt x="33" y="1"/>
                  </a:lnTo>
                  <a:lnTo>
                    <a:pt x="35" y="1"/>
                  </a:lnTo>
                  <a:lnTo>
                    <a:pt x="39" y="1"/>
                  </a:lnTo>
                  <a:lnTo>
                    <a:pt x="40" y="1"/>
                  </a:lnTo>
                  <a:lnTo>
                    <a:pt x="41" y="1"/>
                  </a:lnTo>
                  <a:lnTo>
                    <a:pt x="45" y="1"/>
                  </a:lnTo>
                  <a:lnTo>
                    <a:pt x="48" y="1"/>
                  </a:lnTo>
                  <a:lnTo>
                    <a:pt x="52" y="1"/>
                  </a:lnTo>
                  <a:lnTo>
                    <a:pt x="56" y="1"/>
                  </a:lnTo>
                  <a:lnTo>
                    <a:pt x="59" y="1"/>
                  </a:lnTo>
                  <a:lnTo>
                    <a:pt x="65" y="1"/>
                  </a:lnTo>
                  <a:lnTo>
                    <a:pt x="66" y="1"/>
                  </a:lnTo>
                  <a:lnTo>
                    <a:pt x="71" y="1"/>
                  </a:lnTo>
                  <a:lnTo>
                    <a:pt x="73" y="1"/>
                  </a:lnTo>
                  <a:lnTo>
                    <a:pt x="75" y="1"/>
                  </a:lnTo>
                  <a:lnTo>
                    <a:pt x="83" y="1"/>
                  </a:lnTo>
                  <a:lnTo>
                    <a:pt x="88" y="1"/>
                  </a:lnTo>
                  <a:lnTo>
                    <a:pt x="89" y="1"/>
                  </a:lnTo>
                  <a:lnTo>
                    <a:pt x="91" y="1"/>
                  </a:lnTo>
                  <a:lnTo>
                    <a:pt x="96" y="1"/>
                  </a:lnTo>
                  <a:lnTo>
                    <a:pt x="97" y="1"/>
                  </a:lnTo>
                  <a:lnTo>
                    <a:pt x="105" y="1"/>
                  </a:lnTo>
                  <a:lnTo>
                    <a:pt x="106" y="1"/>
                  </a:lnTo>
                  <a:lnTo>
                    <a:pt x="111" y="1"/>
                  </a:lnTo>
                  <a:lnTo>
                    <a:pt x="112" y="1"/>
                  </a:lnTo>
                  <a:lnTo>
                    <a:pt x="113" y="1"/>
                  </a:lnTo>
                  <a:lnTo>
                    <a:pt x="117" y="1"/>
                  </a:lnTo>
                  <a:lnTo>
                    <a:pt x="119" y="1"/>
                  </a:lnTo>
                  <a:lnTo>
                    <a:pt x="120" y="1"/>
                  </a:lnTo>
                  <a:lnTo>
                    <a:pt x="121" y="1"/>
                  </a:lnTo>
                  <a:lnTo>
                    <a:pt x="123" y="1"/>
                  </a:lnTo>
                  <a:lnTo>
                    <a:pt x="125" y="1"/>
                  </a:lnTo>
                  <a:lnTo>
                    <a:pt x="127" y="1"/>
                  </a:lnTo>
                  <a:lnTo>
                    <a:pt x="128" y="1"/>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12" name="Freeform 112"/>
            <p:cNvSpPr>
              <a:spLocks/>
            </p:cNvSpPr>
            <p:nvPr/>
          </p:nvSpPr>
          <p:spPr bwMode="auto">
            <a:xfrm>
              <a:off x="3216" y="1021"/>
              <a:ext cx="260" cy="144"/>
            </a:xfrm>
            <a:custGeom>
              <a:avLst/>
              <a:gdLst>
                <a:gd name="T0" fmla="*/ 147 w 260"/>
                <a:gd name="T1" fmla="*/ 1 h 144"/>
                <a:gd name="T2" fmla="*/ 164 w 260"/>
                <a:gd name="T3" fmla="*/ 1 h 144"/>
                <a:gd name="T4" fmla="*/ 179 w 260"/>
                <a:gd name="T5" fmla="*/ 1 h 144"/>
                <a:gd name="T6" fmla="*/ 197 w 260"/>
                <a:gd name="T7" fmla="*/ 1 h 144"/>
                <a:gd name="T8" fmla="*/ 214 w 260"/>
                <a:gd name="T9" fmla="*/ 1 h 144"/>
                <a:gd name="T10" fmla="*/ 239 w 260"/>
                <a:gd name="T11" fmla="*/ 1 h 144"/>
                <a:gd name="T12" fmla="*/ 251 w 260"/>
                <a:gd name="T13" fmla="*/ 1 h 144"/>
                <a:gd name="T14" fmla="*/ 259 w 260"/>
                <a:gd name="T15" fmla="*/ 19 h 144"/>
                <a:gd name="T16" fmla="*/ 260 w 260"/>
                <a:gd name="T17" fmla="*/ 36 h 144"/>
                <a:gd name="T18" fmla="*/ 260 w 260"/>
                <a:gd name="T19" fmla="*/ 50 h 144"/>
                <a:gd name="T20" fmla="*/ 260 w 260"/>
                <a:gd name="T21" fmla="*/ 61 h 144"/>
                <a:gd name="T22" fmla="*/ 256 w 260"/>
                <a:gd name="T23" fmla="*/ 62 h 144"/>
                <a:gd name="T24" fmla="*/ 248 w 260"/>
                <a:gd name="T25" fmla="*/ 62 h 144"/>
                <a:gd name="T26" fmla="*/ 234 w 260"/>
                <a:gd name="T27" fmla="*/ 64 h 144"/>
                <a:gd name="T28" fmla="*/ 232 w 260"/>
                <a:gd name="T29" fmla="*/ 76 h 144"/>
                <a:gd name="T30" fmla="*/ 232 w 260"/>
                <a:gd name="T31" fmla="*/ 98 h 144"/>
                <a:gd name="T32" fmla="*/ 232 w 260"/>
                <a:gd name="T33" fmla="*/ 112 h 144"/>
                <a:gd name="T34" fmla="*/ 226 w 260"/>
                <a:gd name="T35" fmla="*/ 125 h 144"/>
                <a:gd name="T36" fmla="*/ 215 w 260"/>
                <a:gd name="T37" fmla="*/ 125 h 144"/>
                <a:gd name="T38" fmla="*/ 215 w 260"/>
                <a:gd name="T39" fmla="*/ 137 h 144"/>
                <a:gd name="T40" fmla="*/ 212 w 260"/>
                <a:gd name="T41" fmla="*/ 144 h 144"/>
                <a:gd name="T42" fmla="*/ 208 w 260"/>
                <a:gd name="T43" fmla="*/ 144 h 144"/>
                <a:gd name="T44" fmla="*/ 203 w 260"/>
                <a:gd name="T45" fmla="*/ 144 h 144"/>
                <a:gd name="T46" fmla="*/ 197 w 260"/>
                <a:gd name="T47" fmla="*/ 144 h 144"/>
                <a:gd name="T48" fmla="*/ 172 w 260"/>
                <a:gd name="T49" fmla="*/ 144 h 144"/>
                <a:gd name="T50" fmla="*/ 163 w 260"/>
                <a:gd name="T51" fmla="*/ 142 h 144"/>
                <a:gd name="T52" fmla="*/ 162 w 260"/>
                <a:gd name="T53" fmla="*/ 134 h 144"/>
                <a:gd name="T54" fmla="*/ 152 w 260"/>
                <a:gd name="T55" fmla="*/ 134 h 144"/>
                <a:gd name="T56" fmla="*/ 146 w 260"/>
                <a:gd name="T57" fmla="*/ 134 h 144"/>
                <a:gd name="T58" fmla="*/ 138 w 260"/>
                <a:gd name="T59" fmla="*/ 134 h 144"/>
                <a:gd name="T60" fmla="*/ 128 w 260"/>
                <a:gd name="T61" fmla="*/ 134 h 144"/>
                <a:gd name="T62" fmla="*/ 115 w 260"/>
                <a:gd name="T63" fmla="*/ 134 h 144"/>
                <a:gd name="T64" fmla="*/ 109 w 260"/>
                <a:gd name="T65" fmla="*/ 134 h 144"/>
                <a:gd name="T66" fmla="*/ 102 w 260"/>
                <a:gd name="T67" fmla="*/ 134 h 144"/>
                <a:gd name="T68" fmla="*/ 95 w 260"/>
                <a:gd name="T69" fmla="*/ 134 h 144"/>
                <a:gd name="T70" fmla="*/ 80 w 260"/>
                <a:gd name="T71" fmla="*/ 134 h 144"/>
                <a:gd name="T72" fmla="*/ 74 w 260"/>
                <a:gd name="T73" fmla="*/ 134 h 144"/>
                <a:gd name="T74" fmla="*/ 67 w 260"/>
                <a:gd name="T75" fmla="*/ 134 h 144"/>
                <a:gd name="T76" fmla="*/ 55 w 260"/>
                <a:gd name="T77" fmla="*/ 136 h 144"/>
                <a:gd name="T78" fmla="*/ 36 w 260"/>
                <a:gd name="T79" fmla="*/ 136 h 144"/>
                <a:gd name="T80" fmla="*/ 12 w 260"/>
                <a:gd name="T81" fmla="*/ 136 h 144"/>
                <a:gd name="T82" fmla="*/ 8 w 260"/>
                <a:gd name="T83" fmla="*/ 136 h 144"/>
                <a:gd name="T84" fmla="*/ 0 w 260"/>
                <a:gd name="T85" fmla="*/ 118 h 144"/>
                <a:gd name="T86" fmla="*/ 0 w 260"/>
                <a:gd name="T87" fmla="*/ 91 h 144"/>
                <a:gd name="T88" fmla="*/ 0 w 260"/>
                <a:gd name="T89" fmla="*/ 83 h 144"/>
                <a:gd name="T90" fmla="*/ 0 w 260"/>
                <a:gd name="T91" fmla="*/ 65 h 144"/>
                <a:gd name="T92" fmla="*/ 0 w 260"/>
                <a:gd name="T93" fmla="*/ 57 h 144"/>
                <a:gd name="T94" fmla="*/ 0 w 260"/>
                <a:gd name="T95" fmla="*/ 48 h 144"/>
                <a:gd name="T96" fmla="*/ 0 w 260"/>
                <a:gd name="T97" fmla="*/ 42 h 144"/>
                <a:gd name="T98" fmla="*/ 0 w 260"/>
                <a:gd name="T99" fmla="*/ 35 h 144"/>
                <a:gd name="T100" fmla="*/ 0 w 260"/>
                <a:gd name="T101" fmla="*/ 33 h 144"/>
                <a:gd name="T102" fmla="*/ 15 w 260"/>
                <a:gd name="T103" fmla="*/ 2 h 144"/>
                <a:gd name="T104" fmla="*/ 47 w 260"/>
                <a:gd name="T105" fmla="*/ 1 h 144"/>
                <a:gd name="T106" fmla="*/ 55 w 260"/>
                <a:gd name="T107" fmla="*/ 1 h 144"/>
                <a:gd name="T108" fmla="*/ 61 w 260"/>
                <a:gd name="T109" fmla="*/ 1 h 144"/>
                <a:gd name="T110" fmla="*/ 72 w 260"/>
                <a:gd name="T111" fmla="*/ 1 h 144"/>
                <a:gd name="T112" fmla="*/ 91 w 260"/>
                <a:gd name="T113" fmla="*/ 1 h 144"/>
                <a:gd name="T114" fmla="*/ 104 w 260"/>
                <a:gd name="T115" fmla="*/ 1 h 144"/>
                <a:gd name="T116" fmla="*/ 122 w 260"/>
                <a:gd name="T117" fmla="*/ 1 h 144"/>
                <a:gd name="T118" fmla="*/ 131 w 260"/>
                <a:gd name="T119" fmla="*/ 1 h 14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60" h="144">
                  <a:moveTo>
                    <a:pt x="134" y="1"/>
                  </a:moveTo>
                  <a:lnTo>
                    <a:pt x="136" y="1"/>
                  </a:lnTo>
                  <a:lnTo>
                    <a:pt x="141" y="1"/>
                  </a:lnTo>
                  <a:lnTo>
                    <a:pt x="143" y="1"/>
                  </a:lnTo>
                  <a:lnTo>
                    <a:pt x="146" y="1"/>
                  </a:lnTo>
                  <a:lnTo>
                    <a:pt x="147" y="1"/>
                  </a:lnTo>
                  <a:lnTo>
                    <a:pt x="149" y="1"/>
                  </a:lnTo>
                  <a:lnTo>
                    <a:pt x="151" y="1"/>
                  </a:lnTo>
                  <a:lnTo>
                    <a:pt x="160" y="1"/>
                  </a:lnTo>
                  <a:lnTo>
                    <a:pt x="164" y="1"/>
                  </a:lnTo>
                  <a:lnTo>
                    <a:pt x="170" y="1"/>
                  </a:lnTo>
                  <a:lnTo>
                    <a:pt x="171" y="1"/>
                  </a:lnTo>
                  <a:lnTo>
                    <a:pt x="173" y="1"/>
                  </a:lnTo>
                  <a:lnTo>
                    <a:pt x="176" y="1"/>
                  </a:lnTo>
                  <a:lnTo>
                    <a:pt x="179" y="1"/>
                  </a:lnTo>
                  <a:lnTo>
                    <a:pt x="183" y="1"/>
                  </a:lnTo>
                  <a:lnTo>
                    <a:pt x="186" y="1"/>
                  </a:lnTo>
                  <a:lnTo>
                    <a:pt x="188" y="1"/>
                  </a:lnTo>
                  <a:lnTo>
                    <a:pt x="189" y="1"/>
                  </a:lnTo>
                  <a:lnTo>
                    <a:pt x="192" y="1"/>
                  </a:lnTo>
                  <a:lnTo>
                    <a:pt x="197" y="1"/>
                  </a:lnTo>
                  <a:lnTo>
                    <a:pt x="205" y="1"/>
                  </a:lnTo>
                  <a:lnTo>
                    <a:pt x="208" y="1"/>
                  </a:lnTo>
                  <a:lnTo>
                    <a:pt x="210" y="1"/>
                  </a:lnTo>
                  <a:lnTo>
                    <a:pt x="211" y="1"/>
                  </a:lnTo>
                  <a:lnTo>
                    <a:pt x="214" y="1"/>
                  </a:lnTo>
                  <a:lnTo>
                    <a:pt x="215" y="1"/>
                  </a:lnTo>
                  <a:lnTo>
                    <a:pt x="219" y="1"/>
                  </a:lnTo>
                  <a:lnTo>
                    <a:pt x="220" y="1"/>
                  </a:lnTo>
                  <a:lnTo>
                    <a:pt x="222" y="1"/>
                  </a:lnTo>
                  <a:lnTo>
                    <a:pt x="227" y="1"/>
                  </a:lnTo>
                  <a:lnTo>
                    <a:pt x="239" y="1"/>
                  </a:lnTo>
                  <a:lnTo>
                    <a:pt x="240" y="1"/>
                  </a:lnTo>
                  <a:lnTo>
                    <a:pt x="243" y="1"/>
                  </a:lnTo>
                  <a:lnTo>
                    <a:pt x="244" y="1"/>
                  </a:lnTo>
                  <a:lnTo>
                    <a:pt x="248" y="1"/>
                  </a:lnTo>
                  <a:lnTo>
                    <a:pt x="250" y="1"/>
                  </a:lnTo>
                  <a:lnTo>
                    <a:pt x="251" y="1"/>
                  </a:lnTo>
                  <a:lnTo>
                    <a:pt x="252" y="1"/>
                  </a:lnTo>
                  <a:lnTo>
                    <a:pt x="260" y="1"/>
                  </a:lnTo>
                  <a:lnTo>
                    <a:pt x="260" y="8"/>
                  </a:lnTo>
                  <a:lnTo>
                    <a:pt x="260" y="10"/>
                  </a:lnTo>
                  <a:lnTo>
                    <a:pt x="260" y="13"/>
                  </a:lnTo>
                  <a:lnTo>
                    <a:pt x="259" y="19"/>
                  </a:lnTo>
                  <a:lnTo>
                    <a:pt x="259" y="21"/>
                  </a:lnTo>
                  <a:lnTo>
                    <a:pt x="260" y="25"/>
                  </a:lnTo>
                  <a:lnTo>
                    <a:pt x="260" y="30"/>
                  </a:lnTo>
                  <a:lnTo>
                    <a:pt x="260" y="35"/>
                  </a:lnTo>
                  <a:lnTo>
                    <a:pt x="260" y="36"/>
                  </a:lnTo>
                  <a:lnTo>
                    <a:pt x="260" y="37"/>
                  </a:lnTo>
                  <a:lnTo>
                    <a:pt x="260" y="45"/>
                  </a:lnTo>
                  <a:lnTo>
                    <a:pt x="260" y="48"/>
                  </a:lnTo>
                  <a:lnTo>
                    <a:pt x="260" y="50"/>
                  </a:lnTo>
                  <a:lnTo>
                    <a:pt x="260" y="52"/>
                  </a:lnTo>
                  <a:lnTo>
                    <a:pt x="260" y="54"/>
                  </a:lnTo>
                  <a:lnTo>
                    <a:pt x="259" y="59"/>
                  </a:lnTo>
                  <a:lnTo>
                    <a:pt x="260" y="60"/>
                  </a:lnTo>
                  <a:lnTo>
                    <a:pt x="260" y="61"/>
                  </a:lnTo>
                  <a:lnTo>
                    <a:pt x="260" y="62"/>
                  </a:lnTo>
                  <a:lnTo>
                    <a:pt x="259" y="62"/>
                  </a:lnTo>
                  <a:lnTo>
                    <a:pt x="258" y="62"/>
                  </a:lnTo>
                  <a:lnTo>
                    <a:pt x="256" y="62"/>
                  </a:lnTo>
                  <a:lnTo>
                    <a:pt x="255" y="62"/>
                  </a:lnTo>
                  <a:lnTo>
                    <a:pt x="253" y="62"/>
                  </a:lnTo>
                  <a:lnTo>
                    <a:pt x="251" y="62"/>
                  </a:lnTo>
                  <a:lnTo>
                    <a:pt x="248" y="62"/>
                  </a:lnTo>
                  <a:lnTo>
                    <a:pt x="244" y="62"/>
                  </a:lnTo>
                  <a:lnTo>
                    <a:pt x="240" y="62"/>
                  </a:lnTo>
                  <a:lnTo>
                    <a:pt x="237" y="64"/>
                  </a:lnTo>
                  <a:lnTo>
                    <a:pt x="235" y="64"/>
                  </a:lnTo>
                  <a:lnTo>
                    <a:pt x="234" y="64"/>
                  </a:lnTo>
                  <a:lnTo>
                    <a:pt x="232" y="64"/>
                  </a:lnTo>
                  <a:lnTo>
                    <a:pt x="232" y="66"/>
                  </a:lnTo>
                  <a:lnTo>
                    <a:pt x="232" y="70"/>
                  </a:lnTo>
                  <a:lnTo>
                    <a:pt x="232" y="76"/>
                  </a:lnTo>
                  <a:lnTo>
                    <a:pt x="232" y="81"/>
                  </a:lnTo>
                  <a:lnTo>
                    <a:pt x="232" y="90"/>
                  </a:lnTo>
                  <a:lnTo>
                    <a:pt x="232" y="92"/>
                  </a:lnTo>
                  <a:lnTo>
                    <a:pt x="232" y="97"/>
                  </a:lnTo>
                  <a:lnTo>
                    <a:pt x="232" y="98"/>
                  </a:lnTo>
                  <a:lnTo>
                    <a:pt x="232" y="101"/>
                  </a:lnTo>
                  <a:lnTo>
                    <a:pt x="232" y="105"/>
                  </a:lnTo>
                  <a:lnTo>
                    <a:pt x="232" y="108"/>
                  </a:lnTo>
                  <a:lnTo>
                    <a:pt x="232" y="112"/>
                  </a:lnTo>
                  <a:lnTo>
                    <a:pt x="232" y="116"/>
                  </a:lnTo>
                  <a:lnTo>
                    <a:pt x="232" y="121"/>
                  </a:lnTo>
                  <a:lnTo>
                    <a:pt x="232" y="125"/>
                  </a:lnTo>
                  <a:lnTo>
                    <a:pt x="230" y="125"/>
                  </a:lnTo>
                  <a:lnTo>
                    <a:pt x="228" y="125"/>
                  </a:lnTo>
                  <a:lnTo>
                    <a:pt x="226" y="125"/>
                  </a:lnTo>
                  <a:lnTo>
                    <a:pt x="224" y="125"/>
                  </a:lnTo>
                  <a:lnTo>
                    <a:pt x="222" y="125"/>
                  </a:lnTo>
                  <a:lnTo>
                    <a:pt x="218" y="125"/>
                  </a:lnTo>
                  <a:lnTo>
                    <a:pt x="215" y="125"/>
                  </a:lnTo>
                  <a:lnTo>
                    <a:pt x="215" y="130"/>
                  </a:lnTo>
                  <a:lnTo>
                    <a:pt x="215" y="133"/>
                  </a:lnTo>
                  <a:lnTo>
                    <a:pt x="215" y="136"/>
                  </a:lnTo>
                  <a:lnTo>
                    <a:pt x="215" y="137"/>
                  </a:lnTo>
                  <a:lnTo>
                    <a:pt x="215" y="139"/>
                  </a:lnTo>
                  <a:lnTo>
                    <a:pt x="215" y="141"/>
                  </a:lnTo>
                  <a:lnTo>
                    <a:pt x="215" y="144"/>
                  </a:lnTo>
                  <a:lnTo>
                    <a:pt x="212" y="144"/>
                  </a:lnTo>
                  <a:lnTo>
                    <a:pt x="211" y="144"/>
                  </a:lnTo>
                  <a:lnTo>
                    <a:pt x="208" y="144"/>
                  </a:lnTo>
                  <a:lnTo>
                    <a:pt x="207" y="144"/>
                  </a:lnTo>
                  <a:lnTo>
                    <a:pt x="206" y="144"/>
                  </a:lnTo>
                  <a:lnTo>
                    <a:pt x="205" y="144"/>
                  </a:lnTo>
                  <a:lnTo>
                    <a:pt x="204" y="144"/>
                  </a:lnTo>
                  <a:lnTo>
                    <a:pt x="203" y="144"/>
                  </a:lnTo>
                  <a:lnTo>
                    <a:pt x="202" y="144"/>
                  </a:lnTo>
                  <a:lnTo>
                    <a:pt x="200" y="144"/>
                  </a:lnTo>
                  <a:lnTo>
                    <a:pt x="199" y="144"/>
                  </a:lnTo>
                  <a:lnTo>
                    <a:pt x="198" y="144"/>
                  </a:lnTo>
                  <a:lnTo>
                    <a:pt x="197" y="144"/>
                  </a:lnTo>
                  <a:lnTo>
                    <a:pt x="195" y="144"/>
                  </a:lnTo>
                  <a:lnTo>
                    <a:pt x="190" y="144"/>
                  </a:lnTo>
                  <a:lnTo>
                    <a:pt x="188" y="144"/>
                  </a:lnTo>
                  <a:lnTo>
                    <a:pt x="180" y="144"/>
                  </a:lnTo>
                  <a:lnTo>
                    <a:pt x="178" y="144"/>
                  </a:lnTo>
                  <a:lnTo>
                    <a:pt x="172" y="144"/>
                  </a:lnTo>
                  <a:lnTo>
                    <a:pt x="167" y="144"/>
                  </a:lnTo>
                  <a:lnTo>
                    <a:pt x="165" y="144"/>
                  </a:lnTo>
                  <a:lnTo>
                    <a:pt x="163" y="144"/>
                  </a:lnTo>
                  <a:lnTo>
                    <a:pt x="163" y="142"/>
                  </a:lnTo>
                  <a:lnTo>
                    <a:pt x="163" y="141"/>
                  </a:lnTo>
                  <a:lnTo>
                    <a:pt x="162" y="139"/>
                  </a:lnTo>
                  <a:lnTo>
                    <a:pt x="162" y="137"/>
                  </a:lnTo>
                  <a:lnTo>
                    <a:pt x="162" y="134"/>
                  </a:lnTo>
                  <a:lnTo>
                    <a:pt x="160" y="134"/>
                  </a:lnTo>
                  <a:lnTo>
                    <a:pt x="157" y="134"/>
                  </a:lnTo>
                  <a:lnTo>
                    <a:pt x="154" y="134"/>
                  </a:lnTo>
                  <a:lnTo>
                    <a:pt x="152" y="134"/>
                  </a:lnTo>
                  <a:lnTo>
                    <a:pt x="151" y="134"/>
                  </a:lnTo>
                  <a:lnTo>
                    <a:pt x="150" y="134"/>
                  </a:lnTo>
                  <a:lnTo>
                    <a:pt x="149" y="134"/>
                  </a:lnTo>
                  <a:lnTo>
                    <a:pt x="148" y="134"/>
                  </a:lnTo>
                  <a:lnTo>
                    <a:pt x="146" y="134"/>
                  </a:lnTo>
                  <a:lnTo>
                    <a:pt x="143" y="134"/>
                  </a:lnTo>
                  <a:lnTo>
                    <a:pt x="141" y="134"/>
                  </a:lnTo>
                  <a:lnTo>
                    <a:pt x="139" y="134"/>
                  </a:lnTo>
                  <a:lnTo>
                    <a:pt x="138" y="134"/>
                  </a:lnTo>
                  <a:lnTo>
                    <a:pt x="135" y="134"/>
                  </a:lnTo>
                  <a:lnTo>
                    <a:pt x="133" y="134"/>
                  </a:lnTo>
                  <a:lnTo>
                    <a:pt x="131" y="134"/>
                  </a:lnTo>
                  <a:lnTo>
                    <a:pt x="130" y="134"/>
                  </a:lnTo>
                  <a:lnTo>
                    <a:pt x="128" y="134"/>
                  </a:lnTo>
                  <a:lnTo>
                    <a:pt x="127" y="134"/>
                  </a:lnTo>
                  <a:lnTo>
                    <a:pt x="126" y="134"/>
                  </a:lnTo>
                  <a:lnTo>
                    <a:pt x="118" y="134"/>
                  </a:lnTo>
                  <a:lnTo>
                    <a:pt x="117" y="134"/>
                  </a:lnTo>
                  <a:lnTo>
                    <a:pt x="115" y="134"/>
                  </a:lnTo>
                  <a:lnTo>
                    <a:pt x="114" y="134"/>
                  </a:lnTo>
                  <a:lnTo>
                    <a:pt x="112" y="134"/>
                  </a:lnTo>
                  <a:lnTo>
                    <a:pt x="110" y="134"/>
                  </a:lnTo>
                  <a:lnTo>
                    <a:pt x="109" y="134"/>
                  </a:lnTo>
                  <a:lnTo>
                    <a:pt x="107" y="134"/>
                  </a:lnTo>
                  <a:lnTo>
                    <a:pt x="103" y="134"/>
                  </a:lnTo>
                  <a:lnTo>
                    <a:pt x="102" y="134"/>
                  </a:lnTo>
                  <a:lnTo>
                    <a:pt x="100" y="134"/>
                  </a:lnTo>
                  <a:lnTo>
                    <a:pt x="98" y="134"/>
                  </a:lnTo>
                  <a:lnTo>
                    <a:pt x="96" y="134"/>
                  </a:lnTo>
                  <a:lnTo>
                    <a:pt x="95" y="134"/>
                  </a:lnTo>
                  <a:lnTo>
                    <a:pt x="93" y="134"/>
                  </a:lnTo>
                  <a:lnTo>
                    <a:pt x="85" y="134"/>
                  </a:lnTo>
                  <a:lnTo>
                    <a:pt x="84" y="134"/>
                  </a:lnTo>
                  <a:lnTo>
                    <a:pt x="82" y="134"/>
                  </a:lnTo>
                  <a:lnTo>
                    <a:pt x="80" y="134"/>
                  </a:lnTo>
                  <a:lnTo>
                    <a:pt x="79" y="134"/>
                  </a:lnTo>
                  <a:lnTo>
                    <a:pt x="77" y="134"/>
                  </a:lnTo>
                  <a:lnTo>
                    <a:pt x="76" y="134"/>
                  </a:lnTo>
                  <a:lnTo>
                    <a:pt x="74" y="134"/>
                  </a:lnTo>
                  <a:lnTo>
                    <a:pt x="72" y="134"/>
                  </a:lnTo>
                  <a:lnTo>
                    <a:pt x="71" y="134"/>
                  </a:lnTo>
                  <a:lnTo>
                    <a:pt x="68" y="134"/>
                  </a:lnTo>
                  <a:lnTo>
                    <a:pt x="67" y="134"/>
                  </a:lnTo>
                  <a:lnTo>
                    <a:pt x="62" y="134"/>
                  </a:lnTo>
                  <a:lnTo>
                    <a:pt x="61" y="134"/>
                  </a:lnTo>
                  <a:lnTo>
                    <a:pt x="59" y="134"/>
                  </a:lnTo>
                  <a:lnTo>
                    <a:pt x="58" y="134"/>
                  </a:lnTo>
                  <a:lnTo>
                    <a:pt x="55" y="136"/>
                  </a:lnTo>
                  <a:lnTo>
                    <a:pt x="50" y="136"/>
                  </a:lnTo>
                  <a:lnTo>
                    <a:pt x="39" y="136"/>
                  </a:lnTo>
                  <a:lnTo>
                    <a:pt x="38" y="136"/>
                  </a:lnTo>
                  <a:lnTo>
                    <a:pt x="37" y="136"/>
                  </a:lnTo>
                  <a:lnTo>
                    <a:pt x="36" y="136"/>
                  </a:lnTo>
                  <a:lnTo>
                    <a:pt x="35" y="136"/>
                  </a:lnTo>
                  <a:lnTo>
                    <a:pt x="32" y="136"/>
                  </a:lnTo>
                  <a:lnTo>
                    <a:pt x="23" y="136"/>
                  </a:lnTo>
                  <a:lnTo>
                    <a:pt x="20" y="136"/>
                  </a:lnTo>
                  <a:lnTo>
                    <a:pt x="13" y="136"/>
                  </a:lnTo>
                  <a:lnTo>
                    <a:pt x="12" y="136"/>
                  </a:lnTo>
                  <a:lnTo>
                    <a:pt x="11" y="136"/>
                  </a:lnTo>
                  <a:lnTo>
                    <a:pt x="10" y="136"/>
                  </a:lnTo>
                  <a:lnTo>
                    <a:pt x="8" y="136"/>
                  </a:lnTo>
                  <a:lnTo>
                    <a:pt x="0" y="136"/>
                  </a:lnTo>
                  <a:lnTo>
                    <a:pt x="0" y="130"/>
                  </a:lnTo>
                  <a:lnTo>
                    <a:pt x="0" y="128"/>
                  </a:lnTo>
                  <a:lnTo>
                    <a:pt x="0" y="123"/>
                  </a:lnTo>
                  <a:lnTo>
                    <a:pt x="0" y="120"/>
                  </a:lnTo>
                  <a:lnTo>
                    <a:pt x="0" y="118"/>
                  </a:lnTo>
                  <a:lnTo>
                    <a:pt x="0" y="110"/>
                  </a:lnTo>
                  <a:lnTo>
                    <a:pt x="0" y="104"/>
                  </a:lnTo>
                  <a:lnTo>
                    <a:pt x="0" y="100"/>
                  </a:lnTo>
                  <a:lnTo>
                    <a:pt x="0" y="99"/>
                  </a:lnTo>
                  <a:lnTo>
                    <a:pt x="0" y="91"/>
                  </a:lnTo>
                  <a:lnTo>
                    <a:pt x="0" y="85"/>
                  </a:lnTo>
                  <a:lnTo>
                    <a:pt x="0" y="83"/>
                  </a:lnTo>
                  <a:lnTo>
                    <a:pt x="0" y="82"/>
                  </a:lnTo>
                  <a:lnTo>
                    <a:pt x="0" y="80"/>
                  </a:lnTo>
                  <a:lnTo>
                    <a:pt x="0" y="68"/>
                  </a:lnTo>
                  <a:lnTo>
                    <a:pt x="0" y="65"/>
                  </a:lnTo>
                  <a:lnTo>
                    <a:pt x="0" y="64"/>
                  </a:lnTo>
                  <a:lnTo>
                    <a:pt x="0" y="61"/>
                  </a:lnTo>
                  <a:lnTo>
                    <a:pt x="0" y="57"/>
                  </a:lnTo>
                  <a:lnTo>
                    <a:pt x="0" y="56"/>
                  </a:lnTo>
                  <a:lnTo>
                    <a:pt x="0" y="50"/>
                  </a:lnTo>
                  <a:lnTo>
                    <a:pt x="0" y="49"/>
                  </a:lnTo>
                  <a:lnTo>
                    <a:pt x="0" y="48"/>
                  </a:lnTo>
                  <a:lnTo>
                    <a:pt x="0" y="46"/>
                  </a:lnTo>
                  <a:lnTo>
                    <a:pt x="0" y="44"/>
                  </a:lnTo>
                  <a:lnTo>
                    <a:pt x="0" y="42"/>
                  </a:lnTo>
                  <a:lnTo>
                    <a:pt x="0" y="41"/>
                  </a:lnTo>
                  <a:lnTo>
                    <a:pt x="0" y="38"/>
                  </a:lnTo>
                  <a:lnTo>
                    <a:pt x="0" y="37"/>
                  </a:lnTo>
                  <a:lnTo>
                    <a:pt x="0" y="35"/>
                  </a:lnTo>
                  <a:lnTo>
                    <a:pt x="0" y="34"/>
                  </a:lnTo>
                  <a:lnTo>
                    <a:pt x="0" y="33"/>
                  </a:lnTo>
                  <a:lnTo>
                    <a:pt x="0" y="30"/>
                  </a:lnTo>
                  <a:lnTo>
                    <a:pt x="0" y="21"/>
                  </a:lnTo>
                  <a:lnTo>
                    <a:pt x="0" y="10"/>
                  </a:lnTo>
                  <a:lnTo>
                    <a:pt x="0" y="2"/>
                  </a:lnTo>
                  <a:lnTo>
                    <a:pt x="15" y="2"/>
                  </a:lnTo>
                  <a:lnTo>
                    <a:pt x="18" y="2"/>
                  </a:lnTo>
                  <a:lnTo>
                    <a:pt x="19" y="2"/>
                  </a:lnTo>
                  <a:lnTo>
                    <a:pt x="22" y="2"/>
                  </a:lnTo>
                  <a:lnTo>
                    <a:pt x="39" y="1"/>
                  </a:lnTo>
                  <a:lnTo>
                    <a:pt x="46" y="1"/>
                  </a:lnTo>
                  <a:lnTo>
                    <a:pt x="47" y="1"/>
                  </a:lnTo>
                  <a:lnTo>
                    <a:pt x="54" y="1"/>
                  </a:lnTo>
                  <a:lnTo>
                    <a:pt x="55" y="1"/>
                  </a:lnTo>
                  <a:lnTo>
                    <a:pt x="58" y="1"/>
                  </a:lnTo>
                  <a:lnTo>
                    <a:pt x="59" y="1"/>
                  </a:lnTo>
                  <a:lnTo>
                    <a:pt x="61" y="1"/>
                  </a:lnTo>
                  <a:lnTo>
                    <a:pt x="66" y="1"/>
                  </a:lnTo>
                  <a:lnTo>
                    <a:pt x="67" y="1"/>
                  </a:lnTo>
                  <a:lnTo>
                    <a:pt x="70" y="1"/>
                  </a:lnTo>
                  <a:lnTo>
                    <a:pt x="72" y="1"/>
                  </a:lnTo>
                  <a:lnTo>
                    <a:pt x="74" y="1"/>
                  </a:lnTo>
                  <a:lnTo>
                    <a:pt x="77" y="1"/>
                  </a:lnTo>
                  <a:lnTo>
                    <a:pt x="80" y="1"/>
                  </a:lnTo>
                  <a:lnTo>
                    <a:pt x="84" y="1"/>
                  </a:lnTo>
                  <a:lnTo>
                    <a:pt x="91" y="1"/>
                  </a:lnTo>
                  <a:lnTo>
                    <a:pt x="93" y="1"/>
                  </a:lnTo>
                  <a:lnTo>
                    <a:pt x="94" y="1"/>
                  </a:lnTo>
                  <a:lnTo>
                    <a:pt x="98" y="1"/>
                  </a:lnTo>
                  <a:lnTo>
                    <a:pt x="99" y="1"/>
                  </a:lnTo>
                  <a:lnTo>
                    <a:pt x="100" y="1"/>
                  </a:lnTo>
                  <a:lnTo>
                    <a:pt x="104" y="1"/>
                  </a:lnTo>
                  <a:lnTo>
                    <a:pt x="107" y="1"/>
                  </a:lnTo>
                  <a:lnTo>
                    <a:pt x="111" y="1"/>
                  </a:lnTo>
                  <a:lnTo>
                    <a:pt x="117" y="0"/>
                  </a:lnTo>
                  <a:lnTo>
                    <a:pt x="118" y="1"/>
                  </a:lnTo>
                  <a:lnTo>
                    <a:pt x="120" y="1"/>
                  </a:lnTo>
                  <a:lnTo>
                    <a:pt x="122" y="1"/>
                  </a:lnTo>
                  <a:lnTo>
                    <a:pt x="123" y="1"/>
                  </a:lnTo>
                  <a:lnTo>
                    <a:pt x="124" y="1"/>
                  </a:lnTo>
                  <a:lnTo>
                    <a:pt x="125" y="1"/>
                  </a:lnTo>
                  <a:lnTo>
                    <a:pt x="130" y="1"/>
                  </a:lnTo>
                  <a:lnTo>
                    <a:pt x="131" y="1"/>
                  </a:lnTo>
                  <a:lnTo>
                    <a:pt x="134" y="1"/>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13" name="Freeform 113"/>
            <p:cNvSpPr>
              <a:spLocks/>
            </p:cNvSpPr>
            <p:nvPr/>
          </p:nvSpPr>
          <p:spPr bwMode="auto">
            <a:xfrm>
              <a:off x="2974" y="1049"/>
              <a:ext cx="244" cy="242"/>
            </a:xfrm>
            <a:custGeom>
              <a:avLst/>
              <a:gdLst>
                <a:gd name="T0" fmla="*/ 66 w 244"/>
                <a:gd name="T1" fmla="*/ 0 h 242"/>
                <a:gd name="T2" fmla="*/ 93 w 244"/>
                <a:gd name="T3" fmla="*/ 0 h 242"/>
                <a:gd name="T4" fmla="*/ 120 w 244"/>
                <a:gd name="T5" fmla="*/ 0 h 242"/>
                <a:gd name="T6" fmla="*/ 125 w 244"/>
                <a:gd name="T7" fmla="*/ 4 h 242"/>
                <a:gd name="T8" fmla="*/ 129 w 244"/>
                <a:gd name="T9" fmla="*/ 7 h 242"/>
                <a:gd name="T10" fmla="*/ 135 w 244"/>
                <a:gd name="T11" fmla="*/ 13 h 242"/>
                <a:gd name="T12" fmla="*/ 143 w 244"/>
                <a:gd name="T13" fmla="*/ 18 h 242"/>
                <a:gd name="T14" fmla="*/ 150 w 244"/>
                <a:gd name="T15" fmla="*/ 22 h 242"/>
                <a:gd name="T16" fmla="*/ 157 w 244"/>
                <a:gd name="T17" fmla="*/ 18 h 242"/>
                <a:gd name="T18" fmla="*/ 160 w 244"/>
                <a:gd name="T19" fmla="*/ 18 h 242"/>
                <a:gd name="T20" fmla="*/ 165 w 244"/>
                <a:gd name="T21" fmla="*/ 18 h 242"/>
                <a:gd name="T22" fmla="*/ 169 w 244"/>
                <a:gd name="T23" fmla="*/ 21 h 242"/>
                <a:gd name="T24" fmla="*/ 175 w 244"/>
                <a:gd name="T25" fmla="*/ 23 h 242"/>
                <a:gd name="T26" fmla="*/ 180 w 244"/>
                <a:gd name="T27" fmla="*/ 21 h 242"/>
                <a:gd name="T28" fmla="*/ 182 w 244"/>
                <a:gd name="T29" fmla="*/ 17 h 242"/>
                <a:gd name="T30" fmla="*/ 185 w 244"/>
                <a:gd name="T31" fmla="*/ 18 h 242"/>
                <a:gd name="T32" fmla="*/ 189 w 244"/>
                <a:gd name="T33" fmla="*/ 21 h 242"/>
                <a:gd name="T34" fmla="*/ 192 w 244"/>
                <a:gd name="T35" fmla="*/ 18 h 242"/>
                <a:gd name="T36" fmla="*/ 196 w 244"/>
                <a:gd name="T37" fmla="*/ 20 h 242"/>
                <a:gd name="T38" fmla="*/ 200 w 244"/>
                <a:gd name="T39" fmla="*/ 20 h 242"/>
                <a:gd name="T40" fmla="*/ 204 w 244"/>
                <a:gd name="T41" fmla="*/ 20 h 242"/>
                <a:gd name="T42" fmla="*/ 206 w 244"/>
                <a:gd name="T43" fmla="*/ 18 h 242"/>
                <a:gd name="T44" fmla="*/ 207 w 244"/>
                <a:gd name="T45" fmla="*/ 22 h 242"/>
                <a:gd name="T46" fmla="*/ 210 w 244"/>
                <a:gd name="T47" fmla="*/ 23 h 242"/>
                <a:gd name="T48" fmla="*/ 216 w 244"/>
                <a:gd name="T49" fmla="*/ 23 h 242"/>
                <a:gd name="T50" fmla="*/ 218 w 244"/>
                <a:gd name="T51" fmla="*/ 23 h 242"/>
                <a:gd name="T52" fmla="*/ 221 w 244"/>
                <a:gd name="T53" fmla="*/ 29 h 242"/>
                <a:gd name="T54" fmla="*/ 224 w 244"/>
                <a:gd name="T55" fmla="*/ 30 h 242"/>
                <a:gd name="T56" fmla="*/ 228 w 244"/>
                <a:gd name="T57" fmla="*/ 29 h 242"/>
                <a:gd name="T58" fmla="*/ 233 w 244"/>
                <a:gd name="T59" fmla="*/ 31 h 242"/>
                <a:gd name="T60" fmla="*/ 237 w 244"/>
                <a:gd name="T61" fmla="*/ 36 h 242"/>
                <a:gd name="T62" fmla="*/ 240 w 244"/>
                <a:gd name="T63" fmla="*/ 34 h 242"/>
                <a:gd name="T64" fmla="*/ 242 w 244"/>
                <a:gd name="T65" fmla="*/ 37 h 242"/>
                <a:gd name="T66" fmla="*/ 242 w 244"/>
                <a:gd name="T67" fmla="*/ 72 h 242"/>
                <a:gd name="T68" fmla="*/ 242 w 244"/>
                <a:gd name="T69" fmla="*/ 108 h 242"/>
                <a:gd name="T70" fmla="*/ 242 w 244"/>
                <a:gd name="T71" fmla="*/ 126 h 242"/>
                <a:gd name="T72" fmla="*/ 242 w 244"/>
                <a:gd name="T73" fmla="*/ 153 h 242"/>
                <a:gd name="T74" fmla="*/ 242 w 244"/>
                <a:gd name="T75" fmla="*/ 168 h 242"/>
                <a:gd name="T76" fmla="*/ 242 w 244"/>
                <a:gd name="T77" fmla="*/ 186 h 242"/>
                <a:gd name="T78" fmla="*/ 244 w 244"/>
                <a:gd name="T79" fmla="*/ 206 h 242"/>
                <a:gd name="T80" fmla="*/ 244 w 244"/>
                <a:gd name="T81" fmla="*/ 232 h 242"/>
                <a:gd name="T82" fmla="*/ 231 w 244"/>
                <a:gd name="T83" fmla="*/ 242 h 242"/>
                <a:gd name="T84" fmla="*/ 196 w 244"/>
                <a:gd name="T85" fmla="*/ 241 h 242"/>
                <a:gd name="T86" fmla="*/ 172 w 244"/>
                <a:gd name="T87" fmla="*/ 241 h 242"/>
                <a:gd name="T88" fmla="*/ 137 w 244"/>
                <a:gd name="T89" fmla="*/ 241 h 242"/>
                <a:gd name="T90" fmla="*/ 111 w 244"/>
                <a:gd name="T91" fmla="*/ 241 h 242"/>
                <a:gd name="T92" fmla="*/ 108 w 244"/>
                <a:gd name="T93" fmla="*/ 224 h 242"/>
                <a:gd name="T94" fmla="*/ 92 w 244"/>
                <a:gd name="T95" fmla="*/ 224 h 242"/>
                <a:gd name="T96" fmla="*/ 63 w 244"/>
                <a:gd name="T97" fmla="*/ 224 h 242"/>
                <a:gd name="T98" fmla="*/ 44 w 244"/>
                <a:gd name="T99" fmla="*/ 224 h 242"/>
                <a:gd name="T100" fmla="*/ 29 w 244"/>
                <a:gd name="T101" fmla="*/ 223 h 242"/>
                <a:gd name="T102" fmla="*/ 8 w 244"/>
                <a:gd name="T103" fmla="*/ 223 h 242"/>
                <a:gd name="T104" fmla="*/ 0 w 244"/>
                <a:gd name="T105" fmla="*/ 201 h 242"/>
                <a:gd name="T106" fmla="*/ 1 w 244"/>
                <a:gd name="T107" fmla="*/ 180 h 242"/>
                <a:gd name="T108" fmla="*/ 1 w 244"/>
                <a:gd name="T109" fmla="*/ 135 h 242"/>
                <a:gd name="T110" fmla="*/ 0 w 244"/>
                <a:gd name="T111" fmla="*/ 120 h 242"/>
                <a:gd name="T112" fmla="*/ 0 w 244"/>
                <a:gd name="T113" fmla="*/ 100 h 242"/>
                <a:gd name="T114" fmla="*/ 0 w 244"/>
                <a:gd name="T115" fmla="*/ 69 h 242"/>
                <a:gd name="T116" fmla="*/ 0 w 244"/>
                <a:gd name="T117" fmla="*/ 41 h 242"/>
                <a:gd name="T118" fmla="*/ 0 w 244"/>
                <a:gd name="T119" fmla="*/ 22 h 242"/>
                <a:gd name="T120" fmla="*/ 8 w 244"/>
                <a:gd name="T121" fmla="*/ 1 h 242"/>
                <a:gd name="T122" fmla="*/ 28 w 244"/>
                <a:gd name="T123" fmla="*/ 1 h 2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44" h="242">
                  <a:moveTo>
                    <a:pt x="48" y="0"/>
                  </a:moveTo>
                  <a:lnTo>
                    <a:pt x="49" y="0"/>
                  </a:lnTo>
                  <a:lnTo>
                    <a:pt x="60" y="0"/>
                  </a:lnTo>
                  <a:lnTo>
                    <a:pt x="62" y="0"/>
                  </a:lnTo>
                  <a:lnTo>
                    <a:pt x="63" y="0"/>
                  </a:lnTo>
                  <a:lnTo>
                    <a:pt x="64" y="0"/>
                  </a:lnTo>
                  <a:lnTo>
                    <a:pt x="65" y="0"/>
                  </a:lnTo>
                  <a:lnTo>
                    <a:pt x="66" y="0"/>
                  </a:lnTo>
                  <a:lnTo>
                    <a:pt x="71" y="0"/>
                  </a:lnTo>
                  <a:lnTo>
                    <a:pt x="78" y="0"/>
                  </a:lnTo>
                  <a:lnTo>
                    <a:pt x="79" y="0"/>
                  </a:lnTo>
                  <a:lnTo>
                    <a:pt x="80" y="0"/>
                  </a:lnTo>
                  <a:lnTo>
                    <a:pt x="86" y="0"/>
                  </a:lnTo>
                  <a:lnTo>
                    <a:pt x="88" y="0"/>
                  </a:lnTo>
                  <a:lnTo>
                    <a:pt x="90" y="0"/>
                  </a:lnTo>
                  <a:lnTo>
                    <a:pt x="93" y="0"/>
                  </a:lnTo>
                  <a:lnTo>
                    <a:pt x="95" y="0"/>
                  </a:lnTo>
                  <a:lnTo>
                    <a:pt x="98" y="0"/>
                  </a:lnTo>
                  <a:lnTo>
                    <a:pt x="103" y="0"/>
                  </a:lnTo>
                  <a:lnTo>
                    <a:pt x="104" y="0"/>
                  </a:lnTo>
                  <a:lnTo>
                    <a:pt x="105" y="0"/>
                  </a:lnTo>
                  <a:lnTo>
                    <a:pt x="113" y="0"/>
                  </a:lnTo>
                  <a:lnTo>
                    <a:pt x="119" y="0"/>
                  </a:lnTo>
                  <a:lnTo>
                    <a:pt x="120" y="0"/>
                  </a:lnTo>
                  <a:lnTo>
                    <a:pt x="121" y="0"/>
                  </a:lnTo>
                  <a:lnTo>
                    <a:pt x="124" y="0"/>
                  </a:lnTo>
                  <a:lnTo>
                    <a:pt x="125" y="0"/>
                  </a:lnTo>
                  <a:lnTo>
                    <a:pt x="125" y="1"/>
                  </a:lnTo>
                  <a:lnTo>
                    <a:pt x="125" y="2"/>
                  </a:lnTo>
                  <a:lnTo>
                    <a:pt x="126" y="2"/>
                  </a:lnTo>
                  <a:lnTo>
                    <a:pt x="126" y="4"/>
                  </a:lnTo>
                  <a:lnTo>
                    <a:pt x="125" y="4"/>
                  </a:lnTo>
                  <a:lnTo>
                    <a:pt x="125" y="5"/>
                  </a:lnTo>
                  <a:lnTo>
                    <a:pt x="126" y="5"/>
                  </a:lnTo>
                  <a:lnTo>
                    <a:pt x="126" y="6"/>
                  </a:lnTo>
                  <a:lnTo>
                    <a:pt x="127" y="5"/>
                  </a:lnTo>
                  <a:lnTo>
                    <a:pt x="127" y="6"/>
                  </a:lnTo>
                  <a:lnTo>
                    <a:pt x="128" y="6"/>
                  </a:lnTo>
                  <a:lnTo>
                    <a:pt x="129" y="6"/>
                  </a:lnTo>
                  <a:lnTo>
                    <a:pt x="129" y="7"/>
                  </a:lnTo>
                  <a:lnTo>
                    <a:pt x="130" y="7"/>
                  </a:lnTo>
                  <a:lnTo>
                    <a:pt x="132" y="8"/>
                  </a:lnTo>
                  <a:lnTo>
                    <a:pt x="132" y="9"/>
                  </a:lnTo>
                  <a:lnTo>
                    <a:pt x="133" y="10"/>
                  </a:lnTo>
                  <a:lnTo>
                    <a:pt x="134" y="10"/>
                  </a:lnTo>
                  <a:lnTo>
                    <a:pt x="134" y="12"/>
                  </a:lnTo>
                  <a:lnTo>
                    <a:pt x="134" y="13"/>
                  </a:lnTo>
                  <a:lnTo>
                    <a:pt x="135" y="13"/>
                  </a:lnTo>
                  <a:lnTo>
                    <a:pt x="135" y="14"/>
                  </a:lnTo>
                  <a:lnTo>
                    <a:pt x="138" y="15"/>
                  </a:lnTo>
                  <a:lnTo>
                    <a:pt x="140" y="15"/>
                  </a:lnTo>
                  <a:lnTo>
                    <a:pt x="141" y="15"/>
                  </a:lnTo>
                  <a:lnTo>
                    <a:pt x="142" y="15"/>
                  </a:lnTo>
                  <a:lnTo>
                    <a:pt x="142" y="16"/>
                  </a:lnTo>
                  <a:lnTo>
                    <a:pt x="143" y="17"/>
                  </a:lnTo>
                  <a:lnTo>
                    <a:pt x="143" y="18"/>
                  </a:lnTo>
                  <a:lnTo>
                    <a:pt x="143" y="20"/>
                  </a:lnTo>
                  <a:lnTo>
                    <a:pt x="144" y="20"/>
                  </a:lnTo>
                  <a:lnTo>
                    <a:pt x="144" y="21"/>
                  </a:lnTo>
                  <a:lnTo>
                    <a:pt x="145" y="21"/>
                  </a:lnTo>
                  <a:lnTo>
                    <a:pt x="146" y="22"/>
                  </a:lnTo>
                  <a:lnTo>
                    <a:pt x="148" y="22"/>
                  </a:lnTo>
                  <a:lnTo>
                    <a:pt x="149" y="22"/>
                  </a:lnTo>
                  <a:lnTo>
                    <a:pt x="150" y="22"/>
                  </a:lnTo>
                  <a:lnTo>
                    <a:pt x="151" y="22"/>
                  </a:lnTo>
                  <a:lnTo>
                    <a:pt x="152" y="22"/>
                  </a:lnTo>
                  <a:lnTo>
                    <a:pt x="153" y="21"/>
                  </a:lnTo>
                  <a:lnTo>
                    <a:pt x="154" y="21"/>
                  </a:lnTo>
                  <a:lnTo>
                    <a:pt x="156" y="21"/>
                  </a:lnTo>
                  <a:lnTo>
                    <a:pt x="156" y="20"/>
                  </a:lnTo>
                  <a:lnTo>
                    <a:pt x="157" y="20"/>
                  </a:lnTo>
                  <a:lnTo>
                    <a:pt x="157" y="18"/>
                  </a:lnTo>
                  <a:lnTo>
                    <a:pt x="158" y="17"/>
                  </a:lnTo>
                  <a:lnTo>
                    <a:pt x="158" y="18"/>
                  </a:lnTo>
                  <a:lnTo>
                    <a:pt x="158" y="20"/>
                  </a:lnTo>
                  <a:lnTo>
                    <a:pt x="159" y="20"/>
                  </a:lnTo>
                  <a:lnTo>
                    <a:pt x="159" y="21"/>
                  </a:lnTo>
                  <a:lnTo>
                    <a:pt x="160" y="21"/>
                  </a:lnTo>
                  <a:lnTo>
                    <a:pt x="160" y="20"/>
                  </a:lnTo>
                  <a:lnTo>
                    <a:pt x="160" y="18"/>
                  </a:lnTo>
                  <a:lnTo>
                    <a:pt x="160" y="17"/>
                  </a:lnTo>
                  <a:lnTo>
                    <a:pt x="161" y="17"/>
                  </a:lnTo>
                  <a:lnTo>
                    <a:pt x="162" y="17"/>
                  </a:lnTo>
                  <a:lnTo>
                    <a:pt x="162" y="16"/>
                  </a:lnTo>
                  <a:lnTo>
                    <a:pt x="162" y="17"/>
                  </a:lnTo>
                  <a:lnTo>
                    <a:pt x="162" y="18"/>
                  </a:lnTo>
                  <a:lnTo>
                    <a:pt x="164" y="18"/>
                  </a:lnTo>
                  <a:lnTo>
                    <a:pt x="165" y="18"/>
                  </a:lnTo>
                  <a:lnTo>
                    <a:pt x="166" y="18"/>
                  </a:lnTo>
                  <a:lnTo>
                    <a:pt x="167" y="18"/>
                  </a:lnTo>
                  <a:lnTo>
                    <a:pt x="167" y="20"/>
                  </a:lnTo>
                  <a:lnTo>
                    <a:pt x="167" y="18"/>
                  </a:lnTo>
                  <a:lnTo>
                    <a:pt x="168" y="18"/>
                  </a:lnTo>
                  <a:lnTo>
                    <a:pt x="169" y="18"/>
                  </a:lnTo>
                  <a:lnTo>
                    <a:pt x="169" y="20"/>
                  </a:lnTo>
                  <a:lnTo>
                    <a:pt x="169" y="21"/>
                  </a:lnTo>
                  <a:lnTo>
                    <a:pt x="170" y="21"/>
                  </a:lnTo>
                  <a:lnTo>
                    <a:pt x="170" y="22"/>
                  </a:lnTo>
                  <a:lnTo>
                    <a:pt x="172" y="22"/>
                  </a:lnTo>
                  <a:lnTo>
                    <a:pt x="173" y="21"/>
                  </a:lnTo>
                  <a:lnTo>
                    <a:pt x="174" y="22"/>
                  </a:lnTo>
                  <a:lnTo>
                    <a:pt x="175" y="22"/>
                  </a:lnTo>
                  <a:lnTo>
                    <a:pt x="174" y="23"/>
                  </a:lnTo>
                  <a:lnTo>
                    <a:pt x="175" y="23"/>
                  </a:lnTo>
                  <a:lnTo>
                    <a:pt x="175" y="22"/>
                  </a:lnTo>
                  <a:lnTo>
                    <a:pt x="176" y="22"/>
                  </a:lnTo>
                  <a:lnTo>
                    <a:pt x="176" y="21"/>
                  </a:lnTo>
                  <a:lnTo>
                    <a:pt x="177" y="22"/>
                  </a:lnTo>
                  <a:lnTo>
                    <a:pt x="177" y="23"/>
                  </a:lnTo>
                  <a:lnTo>
                    <a:pt x="177" y="22"/>
                  </a:lnTo>
                  <a:lnTo>
                    <a:pt x="178" y="22"/>
                  </a:lnTo>
                  <a:lnTo>
                    <a:pt x="180" y="21"/>
                  </a:lnTo>
                  <a:lnTo>
                    <a:pt x="180" y="22"/>
                  </a:lnTo>
                  <a:lnTo>
                    <a:pt x="181" y="22"/>
                  </a:lnTo>
                  <a:lnTo>
                    <a:pt x="182" y="22"/>
                  </a:lnTo>
                  <a:lnTo>
                    <a:pt x="182" y="21"/>
                  </a:lnTo>
                  <a:lnTo>
                    <a:pt x="181" y="20"/>
                  </a:lnTo>
                  <a:lnTo>
                    <a:pt x="181" y="18"/>
                  </a:lnTo>
                  <a:lnTo>
                    <a:pt x="181" y="17"/>
                  </a:lnTo>
                  <a:lnTo>
                    <a:pt x="182" y="17"/>
                  </a:lnTo>
                  <a:lnTo>
                    <a:pt x="182" y="18"/>
                  </a:lnTo>
                  <a:lnTo>
                    <a:pt x="182" y="20"/>
                  </a:lnTo>
                  <a:lnTo>
                    <a:pt x="182" y="18"/>
                  </a:lnTo>
                  <a:lnTo>
                    <a:pt x="183" y="18"/>
                  </a:lnTo>
                  <a:lnTo>
                    <a:pt x="183" y="20"/>
                  </a:lnTo>
                  <a:lnTo>
                    <a:pt x="184" y="20"/>
                  </a:lnTo>
                  <a:lnTo>
                    <a:pt x="184" y="18"/>
                  </a:lnTo>
                  <a:lnTo>
                    <a:pt x="185" y="18"/>
                  </a:lnTo>
                  <a:lnTo>
                    <a:pt x="186" y="17"/>
                  </a:lnTo>
                  <a:lnTo>
                    <a:pt x="188" y="17"/>
                  </a:lnTo>
                  <a:lnTo>
                    <a:pt x="188" y="18"/>
                  </a:lnTo>
                  <a:lnTo>
                    <a:pt x="186" y="18"/>
                  </a:lnTo>
                  <a:lnTo>
                    <a:pt x="186" y="20"/>
                  </a:lnTo>
                  <a:lnTo>
                    <a:pt x="188" y="20"/>
                  </a:lnTo>
                  <a:lnTo>
                    <a:pt x="188" y="21"/>
                  </a:lnTo>
                  <a:lnTo>
                    <a:pt x="189" y="21"/>
                  </a:lnTo>
                  <a:lnTo>
                    <a:pt x="190" y="20"/>
                  </a:lnTo>
                  <a:lnTo>
                    <a:pt x="190" y="21"/>
                  </a:lnTo>
                  <a:lnTo>
                    <a:pt x="191" y="21"/>
                  </a:lnTo>
                  <a:lnTo>
                    <a:pt x="191" y="20"/>
                  </a:lnTo>
                  <a:lnTo>
                    <a:pt x="191" y="18"/>
                  </a:lnTo>
                  <a:lnTo>
                    <a:pt x="191" y="17"/>
                  </a:lnTo>
                  <a:lnTo>
                    <a:pt x="192" y="17"/>
                  </a:lnTo>
                  <a:lnTo>
                    <a:pt x="192" y="18"/>
                  </a:lnTo>
                  <a:lnTo>
                    <a:pt x="192" y="20"/>
                  </a:lnTo>
                  <a:lnTo>
                    <a:pt x="192" y="21"/>
                  </a:lnTo>
                  <a:lnTo>
                    <a:pt x="193" y="20"/>
                  </a:lnTo>
                  <a:lnTo>
                    <a:pt x="193" y="18"/>
                  </a:lnTo>
                  <a:lnTo>
                    <a:pt x="194" y="20"/>
                  </a:lnTo>
                  <a:lnTo>
                    <a:pt x="194" y="18"/>
                  </a:lnTo>
                  <a:lnTo>
                    <a:pt x="196" y="18"/>
                  </a:lnTo>
                  <a:lnTo>
                    <a:pt x="196" y="20"/>
                  </a:lnTo>
                  <a:lnTo>
                    <a:pt x="197" y="20"/>
                  </a:lnTo>
                  <a:lnTo>
                    <a:pt x="197" y="18"/>
                  </a:lnTo>
                  <a:lnTo>
                    <a:pt x="198" y="18"/>
                  </a:lnTo>
                  <a:lnTo>
                    <a:pt x="198" y="17"/>
                  </a:lnTo>
                  <a:lnTo>
                    <a:pt x="199" y="17"/>
                  </a:lnTo>
                  <a:lnTo>
                    <a:pt x="199" y="18"/>
                  </a:lnTo>
                  <a:lnTo>
                    <a:pt x="199" y="20"/>
                  </a:lnTo>
                  <a:lnTo>
                    <a:pt x="200" y="20"/>
                  </a:lnTo>
                  <a:lnTo>
                    <a:pt x="200" y="18"/>
                  </a:lnTo>
                  <a:lnTo>
                    <a:pt x="199" y="18"/>
                  </a:lnTo>
                  <a:lnTo>
                    <a:pt x="200" y="18"/>
                  </a:lnTo>
                  <a:lnTo>
                    <a:pt x="201" y="17"/>
                  </a:lnTo>
                  <a:lnTo>
                    <a:pt x="201" y="18"/>
                  </a:lnTo>
                  <a:lnTo>
                    <a:pt x="201" y="20"/>
                  </a:lnTo>
                  <a:lnTo>
                    <a:pt x="202" y="20"/>
                  </a:lnTo>
                  <a:lnTo>
                    <a:pt x="204" y="20"/>
                  </a:lnTo>
                  <a:lnTo>
                    <a:pt x="202" y="21"/>
                  </a:lnTo>
                  <a:lnTo>
                    <a:pt x="204" y="21"/>
                  </a:lnTo>
                  <a:lnTo>
                    <a:pt x="205" y="21"/>
                  </a:lnTo>
                  <a:lnTo>
                    <a:pt x="205" y="22"/>
                  </a:lnTo>
                  <a:lnTo>
                    <a:pt x="205" y="21"/>
                  </a:lnTo>
                  <a:lnTo>
                    <a:pt x="206" y="21"/>
                  </a:lnTo>
                  <a:lnTo>
                    <a:pt x="206" y="20"/>
                  </a:lnTo>
                  <a:lnTo>
                    <a:pt x="206" y="18"/>
                  </a:lnTo>
                  <a:lnTo>
                    <a:pt x="207" y="18"/>
                  </a:lnTo>
                  <a:lnTo>
                    <a:pt x="207" y="20"/>
                  </a:lnTo>
                  <a:lnTo>
                    <a:pt x="208" y="20"/>
                  </a:lnTo>
                  <a:lnTo>
                    <a:pt x="207" y="20"/>
                  </a:lnTo>
                  <a:lnTo>
                    <a:pt x="207" y="21"/>
                  </a:lnTo>
                  <a:lnTo>
                    <a:pt x="208" y="21"/>
                  </a:lnTo>
                  <a:lnTo>
                    <a:pt x="208" y="22"/>
                  </a:lnTo>
                  <a:lnTo>
                    <a:pt x="207" y="22"/>
                  </a:lnTo>
                  <a:lnTo>
                    <a:pt x="207" y="23"/>
                  </a:lnTo>
                  <a:lnTo>
                    <a:pt x="208" y="23"/>
                  </a:lnTo>
                  <a:lnTo>
                    <a:pt x="208" y="22"/>
                  </a:lnTo>
                  <a:lnTo>
                    <a:pt x="209" y="22"/>
                  </a:lnTo>
                  <a:lnTo>
                    <a:pt x="209" y="23"/>
                  </a:lnTo>
                  <a:lnTo>
                    <a:pt x="209" y="22"/>
                  </a:lnTo>
                  <a:lnTo>
                    <a:pt x="210" y="22"/>
                  </a:lnTo>
                  <a:lnTo>
                    <a:pt x="210" y="23"/>
                  </a:lnTo>
                  <a:lnTo>
                    <a:pt x="212" y="23"/>
                  </a:lnTo>
                  <a:lnTo>
                    <a:pt x="213" y="23"/>
                  </a:lnTo>
                  <a:lnTo>
                    <a:pt x="213" y="24"/>
                  </a:lnTo>
                  <a:lnTo>
                    <a:pt x="214" y="24"/>
                  </a:lnTo>
                  <a:lnTo>
                    <a:pt x="214" y="25"/>
                  </a:lnTo>
                  <a:lnTo>
                    <a:pt x="215" y="25"/>
                  </a:lnTo>
                  <a:lnTo>
                    <a:pt x="215" y="24"/>
                  </a:lnTo>
                  <a:lnTo>
                    <a:pt x="216" y="23"/>
                  </a:lnTo>
                  <a:lnTo>
                    <a:pt x="216" y="22"/>
                  </a:lnTo>
                  <a:lnTo>
                    <a:pt x="217" y="22"/>
                  </a:lnTo>
                  <a:lnTo>
                    <a:pt x="217" y="23"/>
                  </a:lnTo>
                  <a:lnTo>
                    <a:pt x="216" y="23"/>
                  </a:lnTo>
                  <a:lnTo>
                    <a:pt x="216" y="24"/>
                  </a:lnTo>
                  <a:lnTo>
                    <a:pt x="217" y="24"/>
                  </a:lnTo>
                  <a:lnTo>
                    <a:pt x="217" y="23"/>
                  </a:lnTo>
                  <a:lnTo>
                    <a:pt x="218" y="23"/>
                  </a:lnTo>
                  <a:lnTo>
                    <a:pt x="218" y="24"/>
                  </a:lnTo>
                  <a:lnTo>
                    <a:pt x="218" y="25"/>
                  </a:lnTo>
                  <a:lnTo>
                    <a:pt x="220" y="25"/>
                  </a:lnTo>
                  <a:lnTo>
                    <a:pt x="221" y="26"/>
                  </a:lnTo>
                  <a:lnTo>
                    <a:pt x="220" y="26"/>
                  </a:lnTo>
                  <a:lnTo>
                    <a:pt x="220" y="28"/>
                  </a:lnTo>
                  <a:lnTo>
                    <a:pt x="221" y="28"/>
                  </a:lnTo>
                  <a:lnTo>
                    <a:pt x="221" y="29"/>
                  </a:lnTo>
                  <a:lnTo>
                    <a:pt x="220" y="30"/>
                  </a:lnTo>
                  <a:lnTo>
                    <a:pt x="221" y="30"/>
                  </a:lnTo>
                  <a:lnTo>
                    <a:pt x="221" y="29"/>
                  </a:lnTo>
                  <a:lnTo>
                    <a:pt x="222" y="29"/>
                  </a:lnTo>
                  <a:lnTo>
                    <a:pt x="223" y="30"/>
                  </a:lnTo>
                  <a:lnTo>
                    <a:pt x="223" y="29"/>
                  </a:lnTo>
                  <a:lnTo>
                    <a:pt x="224" y="29"/>
                  </a:lnTo>
                  <a:lnTo>
                    <a:pt x="224" y="30"/>
                  </a:lnTo>
                  <a:lnTo>
                    <a:pt x="225" y="30"/>
                  </a:lnTo>
                  <a:lnTo>
                    <a:pt x="225" y="29"/>
                  </a:lnTo>
                  <a:lnTo>
                    <a:pt x="226" y="29"/>
                  </a:lnTo>
                  <a:lnTo>
                    <a:pt x="226" y="30"/>
                  </a:lnTo>
                  <a:lnTo>
                    <a:pt x="225" y="30"/>
                  </a:lnTo>
                  <a:lnTo>
                    <a:pt x="226" y="30"/>
                  </a:lnTo>
                  <a:lnTo>
                    <a:pt x="228" y="30"/>
                  </a:lnTo>
                  <a:lnTo>
                    <a:pt x="228" y="29"/>
                  </a:lnTo>
                  <a:lnTo>
                    <a:pt x="229" y="30"/>
                  </a:lnTo>
                  <a:lnTo>
                    <a:pt x="230" y="30"/>
                  </a:lnTo>
                  <a:lnTo>
                    <a:pt x="230" y="31"/>
                  </a:lnTo>
                  <a:lnTo>
                    <a:pt x="231" y="30"/>
                  </a:lnTo>
                  <a:lnTo>
                    <a:pt x="231" y="31"/>
                  </a:lnTo>
                  <a:lnTo>
                    <a:pt x="232" y="31"/>
                  </a:lnTo>
                  <a:lnTo>
                    <a:pt x="232" y="30"/>
                  </a:lnTo>
                  <a:lnTo>
                    <a:pt x="233" y="31"/>
                  </a:lnTo>
                  <a:lnTo>
                    <a:pt x="233" y="32"/>
                  </a:lnTo>
                  <a:lnTo>
                    <a:pt x="233" y="33"/>
                  </a:lnTo>
                  <a:lnTo>
                    <a:pt x="234" y="32"/>
                  </a:lnTo>
                  <a:lnTo>
                    <a:pt x="234" y="33"/>
                  </a:lnTo>
                  <a:lnTo>
                    <a:pt x="236" y="33"/>
                  </a:lnTo>
                  <a:lnTo>
                    <a:pt x="236" y="34"/>
                  </a:lnTo>
                  <a:lnTo>
                    <a:pt x="236" y="36"/>
                  </a:lnTo>
                  <a:lnTo>
                    <a:pt x="237" y="36"/>
                  </a:lnTo>
                  <a:lnTo>
                    <a:pt x="237" y="34"/>
                  </a:lnTo>
                  <a:lnTo>
                    <a:pt x="238" y="34"/>
                  </a:lnTo>
                  <a:lnTo>
                    <a:pt x="238" y="36"/>
                  </a:lnTo>
                  <a:lnTo>
                    <a:pt x="239" y="36"/>
                  </a:lnTo>
                  <a:lnTo>
                    <a:pt x="239" y="34"/>
                  </a:lnTo>
                  <a:lnTo>
                    <a:pt x="240" y="34"/>
                  </a:lnTo>
                  <a:lnTo>
                    <a:pt x="240" y="33"/>
                  </a:lnTo>
                  <a:lnTo>
                    <a:pt x="240" y="34"/>
                  </a:lnTo>
                  <a:lnTo>
                    <a:pt x="241" y="34"/>
                  </a:lnTo>
                  <a:lnTo>
                    <a:pt x="241" y="36"/>
                  </a:lnTo>
                  <a:lnTo>
                    <a:pt x="240" y="36"/>
                  </a:lnTo>
                  <a:lnTo>
                    <a:pt x="240" y="37"/>
                  </a:lnTo>
                  <a:lnTo>
                    <a:pt x="241" y="37"/>
                  </a:lnTo>
                  <a:lnTo>
                    <a:pt x="241" y="36"/>
                  </a:lnTo>
                  <a:lnTo>
                    <a:pt x="242" y="36"/>
                  </a:lnTo>
                  <a:lnTo>
                    <a:pt x="242" y="37"/>
                  </a:lnTo>
                  <a:lnTo>
                    <a:pt x="242" y="40"/>
                  </a:lnTo>
                  <a:lnTo>
                    <a:pt x="242" y="52"/>
                  </a:lnTo>
                  <a:lnTo>
                    <a:pt x="242" y="54"/>
                  </a:lnTo>
                  <a:lnTo>
                    <a:pt x="242" y="55"/>
                  </a:lnTo>
                  <a:lnTo>
                    <a:pt x="242" y="57"/>
                  </a:lnTo>
                  <a:lnTo>
                    <a:pt x="242" y="63"/>
                  </a:lnTo>
                  <a:lnTo>
                    <a:pt x="242" y="71"/>
                  </a:lnTo>
                  <a:lnTo>
                    <a:pt x="242" y="72"/>
                  </a:lnTo>
                  <a:lnTo>
                    <a:pt x="242" y="76"/>
                  </a:lnTo>
                  <a:lnTo>
                    <a:pt x="242" y="82"/>
                  </a:lnTo>
                  <a:lnTo>
                    <a:pt x="242" y="90"/>
                  </a:lnTo>
                  <a:lnTo>
                    <a:pt x="242" y="92"/>
                  </a:lnTo>
                  <a:lnTo>
                    <a:pt x="242" y="95"/>
                  </a:lnTo>
                  <a:lnTo>
                    <a:pt x="242" y="100"/>
                  </a:lnTo>
                  <a:lnTo>
                    <a:pt x="242" y="102"/>
                  </a:lnTo>
                  <a:lnTo>
                    <a:pt x="242" y="108"/>
                  </a:lnTo>
                  <a:lnTo>
                    <a:pt x="242" y="110"/>
                  </a:lnTo>
                  <a:lnTo>
                    <a:pt x="242" y="118"/>
                  </a:lnTo>
                  <a:lnTo>
                    <a:pt x="242" y="119"/>
                  </a:lnTo>
                  <a:lnTo>
                    <a:pt x="242" y="120"/>
                  </a:lnTo>
                  <a:lnTo>
                    <a:pt x="242" y="121"/>
                  </a:lnTo>
                  <a:lnTo>
                    <a:pt x="242" y="124"/>
                  </a:lnTo>
                  <a:lnTo>
                    <a:pt x="242" y="125"/>
                  </a:lnTo>
                  <a:lnTo>
                    <a:pt x="242" y="126"/>
                  </a:lnTo>
                  <a:lnTo>
                    <a:pt x="242" y="129"/>
                  </a:lnTo>
                  <a:lnTo>
                    <a:pt x="242" y="135"/>
                  </a:lnTo>
                  <a:lnTo>
                    <a:pt x="242" y="136"/>
                  </a:lnTo>
                  <a:lnTo>
                    <a:pt x="242" y="137"/>
                  </a:lnTo>
                  <a:lnTo>
                    <a:pt x="242" y="144"/>
                  </a:lnTo>
                  <a:lnTo>
                    <a:pt x="242" y="145"/>
                  </a:lnTo>
                  <a:lnTo>
                    <a:pt x="242" y="149"/>
                  </a:lnTo>
                  <a:lnTo>
                    <a:pt x="242" y="153"/>
                  </a:lnTo>
                  <a:lnTo>
                    <a:pt x="242" y="156"/>
                  </a:lnTo>
                  <a:lnTo>
                    <a:pt x="242" y="157"/>
                  </a:lnTo>
                  <a:lnTo>
                    <a:pt x="242" y="158"/>
                  </a:lnTo>
                  <a:lnTo>
                    <a:pt x="242" y="160"/>
                  </a:lnTo>
                  <a:lnTo>
                    <a:pt x="242" y="161"/>
                  </a:lnTo>
                  <a:lnTo>
                    <a:pt x="242" y="162"/>
                  </a:lnTo>
                  <a:lnTo>
                    <a:pt x="242" y="165"/>
                  </a:lnTo>
                  <a:lnTo>
                    <a:pt x="242" y="168"/>
                  </a:lnTo>
                  <a:lnTo>
                    <a:pt x="242" y="169"/>
                  </a:lnTo>
                  <a:lnTo>
                    <a:pt x="242" y="170"/>
                  </a:lnTo>
                  <a:lnTo>
                    <a:pt x="242" y="177"/>
                  </a:lnTo>
                  <a:lnTo>
                    <a:pt x="242" y="180"/>
                  </a:lnTo>
                  <a:lnTo>
                    <a:pt x="242" y="181"/>
                  </a:lnTo>
                  <a:lnTo>
                    <a:pt x="242" y="183"/>
                  </a:lnTo>
                  <a:lnTo>
                    <a:pt x="242" y="184"/>
                  </a:lnTo>
                  <a:lnTo>
                    <a:pt x="242" y="186"/>
                  </a:lnTo>
                  <a:lnTo>
                    <a:pt x="242" y="188"/>
                  </a:lnTo>
                  <a:lnTo>
                    <a:pt x="242" y="189"/>
                  </a:lnTo>
                  <a:lnTo>
                    <a:pt x="242" y="196"/>
                  </a:lnTo>
                  <a:lnTo>
                    <a:pt x="242" y="197"/>
                  </a:lnTo>
                  <a:lnTo>
                    <a:pt x="242" y="199"/>
                  </a:lnTo>
                  <a:lnTo>
                    <a:pt x="242" y="201"/>
                  </a:lnTo>
                  <a:lnTo>
                    <a:pt x="244" y="205"/>
                  </a:lnTo>
                  <a:lnTo>
                    <a:pt x="244" y="206"/>
                  </a:lnTo>
                  <a:lnTo>
                    <a:pt x="244" y="212"/>
                  </a:lnTo>
                  <a:lnTo>
                    <a:pt x="244" y="217"/>
                  </a:lnTo>
                  <a:lnTo>
                    <a:pt x="244" y="218"/>
                  </a:lnTo>
                  <a:lnTo>
                    <a:pt x="244" y="221"/>
                  </a:lnTo>
                  <a:lnTo>
                    <a:pt x="244" y="223"/>
                  </a:lnTo>
                  <a:lnTo>
                    <a:pt x="244" y="225"/>
                  </a:lnTo>
                  <a:lnTo>
                    <a:pt x="244" y="229"/>
                  </a:lnTo>
                  <a:lnTo>
                    <a:pt x="244" y="232"/>
                  </a:lnTo>
                  <a:lnTo>
                    <a:pt x="244" y="233"/>
                  </a:lnTo>
                  <a:lnTo>
                    <a:pt x="244" y="238"/>
                  </a:lnTo>
                  <a:lnTo>
                    <a:pt x="244" y="241"/>
                  </a:lnTo>
                  <a:lnTo>
                    <a:pt x="242" y="241"/>
                  </a:lnTo>
                  <a:lnTo>
                    <a:pt x="241" y="242"/>
                  </a:lnTo>
                  <a:lnTo>
                    <a:pt x="238" y="242"/>
                  </a:lnTo>
                  <a:lnTo>
                    <a:pt x="236" y="242"/>
                  </a:lnTo>
                  <a:lnTo>
                    <a:pt x="231" y="242"/>
                  </a:lnTo>
                  <a:lnTo>
                    <a:pt x="229" y="242"/>
                  </a:lnTo>
                  <a:lnTo>
                    <a:pt x="226" y="242"/>
                  </a:lnTo>
                  <a:lnTo>
                    <a:pt x="224" y="241"/>
                  </a:lnTo>
                  <a:lnTo>
                    <a:pt x="221" y="241"/>
                  </a:lnTo>
                  <a:lnTo>
                    <a:pt x="215" y="241"/>
                  </a:lnTo>
                  <a:lnTo>
                    <a:pt x="214" y="241"/>
                  </a:lnTo>
                  <a:lnTo>
                    <a:pt x="205" y="241"/>
                  </a:lnTo>
                  <a:lnTo>
                    <a:pt x="196" y="241"/>
                  </a:lnTo>
                  <a:lnTo>
                    <a:pt x="194" y="241"/>
                  </a:lnTo>
                  <a:lnTo>
                    <a:pt x="193" y="241"/>
                  </a:lnTo>
                  <a:lnTo>
                    <a:pt x="190" y="241"/>
                  </a:lnTo>
                  <a:lnTo>
                    <a:pt x="184" y="241"/>
                  </a:lnTo>
                  <a:lnTo>
                    <a:pt x="183" y="241"/>
                  </a:lnTo>
                  <a:lnTo>
                    <a:pt x="177" y="241"/>
                  </a:lnTo>
                  <a:lnTo>
                    <a:pt x="176" y="241"/>
                  </a:lnTo>
                  <a:lnTo>
                    <a:pt x="172" y="241"/>
                  </a:lnTo>
                  <a:lnTo>
                    <a:pt x="166" y="241"/>
                  </a:lnTo>
                  <a:lnTo>
                    <a:pt x="165" y="241"/>
                  </a:lnTo>
                  <a:lnTo>
                    <a:pt x="152" y="241"/>
                  </a:lnTo>
                  <a:lnTo>
                    <a:pt x="145" y="241"/>
                  </a:lnTo>
                  <a:lnTo>
                    <a:pt x="143" y="241"/>
                  </a:lnTo>
                  <a:lnTo>
                    <a:pt x="142" y="241"/>
                  </a:lnTo>
                  <a:lnTo>
                    <a:pt x="141" y="241"/>
                  </a:lnTo>
                  <a:lnTo>
                    <a:pt x="137" y="241"/>
                  </a:lnTo>
                  <a:lnTo>
                    <a:pt x="135" y="241"/>
                  </a:lnTo>
                  <a:lnTo>
                    <a:pt x="134" y="241"/>
                  </a:lnTo>
                  <a:lnTo>
                    <a:pt x="133" y="241"/>
                  </a:lnTo>
                  <a:lnTo>
                    <a:pt x="120" y="241"/>
                  </a:lnTo>
                  <a:lnTo>
                    <a:pt x="118" y="241"/>
                  </a:lnTo>
                  <a:lnTo>
                    <a:pt x="116" y="241"/>
                  </a:lnTo>
                  <a:lnTo>
                    <a:pt x="113" y="241"/>
                  </a:lnTo>
                  <a:lnTo>
                    <a:pt x="111" y="241"/>
                  </a:lnTo>
                  <a:lnTo>
                    <a:pt x="110" y="241"/>
                  </a:lnTo>
                  <a:lnTo>
                    <a:pt x="109" y="241"/>
                  </a:lnTo>
                  <a:lnTo>
                    <a:pt x="109" y="240"/>
                  </a:lnTo>
                  <a:lnTo>
                    <a:pt x="109" y="238"/>
                  </a:lnTo>
                  <a:lnTo>
                    <a:pt x="109" y="237"/>
                  </a:lnTo>
                  <a:lnTo>
                    <a:pt x="109" y="236"/>
                  </a:lnTo>
                  <a:lnTo>
                    <a:pt x="109" y="224"/>
                  </a:lnTo>
                  <a:lnTo>
                    <a:pt x="108" y="224"/>
                  </a:lnTo>
                  <a:lnTo>
                    <a:pt x="102" y="224"/>
                  </a:lnTo>
                  <a:lnTo>
                    <a:pt x="100" y="224"/>
                  </a:lnTo>
                  <a:lnTo>
                    <a:pt x="97" y="224"/>
                  </a:lnTo>
                  <a:lnTo>
                    <a:pt x="96" y="224"/>
                  </a:lnTo>
                  <a:lnTo>
                    <a:pt x="95" y="224"/>
                  </a:lnTo>
                  <a:lnTo>
                    <a:pt x="94" y="224"/>
                  </a:lnTo>
                  <a:lnTo>
                    <a:pt x="93" y="224"/>
                  </a:lnTo>
                  <a:lnTo>
                    <a:pt x="92" y="224"/>
                  </a:lnTo>
                  <a:lnTo>
                    <a:pt x="88" y="224"/>
                  </a:lnTo>
                  <a:lnTo>
                    <a:pt x="86" y="224"/>
                  </a:lnTo>
                  <a:lnTo>
                    <a:pt x="84" y="224"/>
                  </a:lnTo>
                  <a:lnTo>
                    <a:pt x="76" y="224"/>
                  </a:lnTo>
                  <a:lnTo>
                    <a:pt x="74" y="224"/>
                  </a:lnTo>
                  <a:lnTo>
                    <a:pt x="72" y="224"/>
                  </a:lnTo>
                  <a:lnTo>
                    <a:pt x="64" y="224"/>
                  </a:lnTo>
                  <a:lnTo>
                    <a:pt x="63" y="224"/>
                  </a:lnTo>
                  <a:lnTo>
                    <a:pt x="55" y="224"/>
                  </a:lnTo>
                  <a:lnTo>
                    <a:pt x="54" y="224"/>
                  </a:lnTo>
                  <a:lnTo>
                    <a:pt x="52" y="224"/>
                  </a:lnTo>
                  <a:lnTo>
                    <a:pt x="50" y="224"/>
                  </a:lnTo>
                  <a:lnTo>
                    <a:pt x="49" y="224"/>
                  </a:lnTo>
                  <a:lnTo>
                    <a:pt x="48" y="224"/>
                  </a:lnTo>
                  <a:lnTo>
                    <a:pt x="46" y="224"/>
                  </a:lnTo>
                  <a:lnTo>
                    <a:pt x="44" y="224"/>
                  </a:lnTo>
                  <a:lnTo>
                    <a:pt x="42" y="224"/>
                  </a:lnTo>
                  <a:lnTo>
                    <a:pt x="41" y="224"/>
                  </a:lnTo>
                  <a:lnTo>
                    <a:pt x="39" y="224"/>
                  </a:lnTo>
                  <a:lnTo>
                    <a:pt x="38" y="224"/>
                  </a:lnTo>
                  <a:lnTo>
                    <a:pt x="33" y="223"/>
                  </a:lnTo>
                  <a:lnTo>
                    <a:pt x="32" y="223"/>
                  </a:lnTo>
                  <a:lnTo>
                    <a:pt x="31" y="223"/>
                  </a:lnTo>
                  <a:lnTo>
                    <a:pt x="29" y="223"/>
                  </a:lnTo>
                  <a:lnTo>
                    <a:pt x="26" y="223"/>
                  </a:lnTo>
                  <a:lnTo>
                    <a:pt x="22" y="223"/>
                  </a:lnTo>
                  <a:lnTo>
                    <a:pt x="18" y="223"/>
                  </a:lnTo>
                  <a:lnTo>
                    <a:pt x="17" y="223"/>
                  </a:lnTo>
                  <a:lnTo>
                    <a:pt x="16" y="223"/>
                  </a:lnTo>
                  <a:lnTo>
                    <a:pt x="15" y="223"/>
                  </a:lnTo>
                  <a:lnTo>
                    <a:pt x="10" y="223"/>
                  </a:lnTo>
                  <a:lnTo>
                    <a:pt x="8" y="223"/>
                  </a:lnTo>
                  <a:lnTo>
                    <a:pt x="0" y="223"/>
                  </a:lnTo>
                  <a:lnTo>
                    <a:pt x="0" y="217"/>
                  </a:lnTo>
                  <a:lnTo>
                    <a:pt x="0" y="213"/>
                  </a:lnTo>
                  <a:lnTo>
                    <a:pt x="0" y="212"/>
                  </a:lnTo>
                  <a:lnTo>
                    <a:pt x="0" y="208"/>
                  </a:lnTo>
                  <a:lnTo>
                    <a:pt x="0" y="207"/>
                  </a:lnTo>
                  <a:lnTo>
                    <a:pt x="0" y="202"/>
                  </a:lnTo>
                  <a:lnTo>
                    <a:pt x="0" y="201"/>
                  </a:lnTo>
                  <a:lnTo>
                    <a:pt x="0" y="200"/>
                  </a:lnTo>
                  <a:lnTo>
                    <a:pt x="0" y="197"/>
                  </a:lnTo>
                  <a:lnTo>
                    <a:pt x="0" y="196"/>
                  </a:lnTo>
                  <a:lnTo>
                    <a:pt x="0" y="193"/>
                  </a:lnTo>
                  <a:lnTo>
                    <a:pt x="0" y="192"/>
                  </a:lnTo>
                  <a:lnTo>
                    <a:pt x="1" y="188"/>
                  </a:lnTo>
                  <a:lnTo>
                    <a:pt x="1" y="182"/>
                  </a:lnTo>
                  <a:lnTo>
                    <a:pt x="1" y="180"/>
                  </a:lnTo>
                  <a:lnTo>
                    <a:pt x="1" y="167"/>
                  </a:lnTo>
                  <a:lnTo>
                    <a:pt x="1" y="166"/>
                  </a:lnTo>
                  <a:lnTo>
                    <a:pt x="1" y="165"/>
                  </a:lnTo>
                  <a:lnTo>
                    <a:pt x="1" y="157"/>
                  </a:lnTo>
                  <a:lnTo>
                    <a:pt x="1" y="153"/>
                  </a:lnTo>
                  <a:lnTo>
                    <a:pt x="1" y="141"/>
                  </a:lnTo>
                  <a:lnTo>
                    <a:pt x="1" y="140"/>
                  </a:lnTo>
                  <a:lnTo>
                    <a:pt x="1" y="135"/>
                  </a:lnTo>
                  <a:lnTo>
                    <a:pt x="1" y="134"/>
                  </a:lnTo>
                  <a:lnTo>
                    <a:pt x="0" y="134"/>
                  </a:lnTo>
                  <a:lnTo>
                    <a:pt x="0" y="133"/>
                  </a:lnTo>
                  <a:lnTo>
                    <a:pt x="0" y="132"/>
                  </a:lnTo>
                  <a:lnTo>
                    <a:pt x="0" y="130"/>
                  </a:lnTo>
                  <a:lnTo>
                    <a:pt x="0" y="128"/>
                  </a:lnTo>
                  <a:lnTo>
                    <a:pt x="0" y="127"/>
                  </a:lnTo>
                  <a:lnTo>
                    <a:pt x="0" y="120"/>
                  </a:lnTo>
                  <a:lnTo>
                    <a:pt x="0" y="114"/>
                  </a:lnTo>
                  <a:lnTo>
                    <a:pt x="0" y="113"/>
                  </a:lnTo>
                  <a:lnTo>
                    <a:pt x="0" y="111"/>
                  </a:lnTo>
                  <a:lnTo>
                    <a:pt x="0" y="109"/>
                  </a:lnTo>
                  <a:lnTo>
                    <a:pt x="0" y="108"/>
                  </a:lnTo>
                  <a:lnTo>
                    <a:pt x="0" y="106"/>
                  </a:lnTo>
                  <a:lnTo>
                    <a:pt x="0" y="105"/>
                  </a:lnTo>
                  <a:lnTo>
                    <a:pt x="0" y="100"/>
                  </a:lnTo>
                  <a:lnTo>
                    <a:pt x="0" y="94"/>
                  </a:lnTo>
                  <a:lnTo>
                    <a:pt x="0" y="88"/>
                  </a:lnTo>
                  <a:lnTo>
                    <a:pt x="0" y="86"/>
                  </a:lnTo>
                  <a:lnTo>
                    <a:pt x="0" y="84"/>
                  </a:lnTo>
                  <a:lnTo>
                    <a:pt x="0" y="82"/>
                  </a:lnTo>
                  <a:lnTo>
                    <a:pt x="0" y="81"/>
                  </a:lnTo>
                  <a:lnTo>
                    <a:pt x="0" y="72"/>
                  </a:lnTo>
                  <a:lnTo>
                    <a:pt x="0" y="69"/>
                  </a:lnTo>
                  <a:lnTo>
                    <a:pt x="0" y="56"/>
                  </a:lnTo>
                  <a:lnTo>
                    <a:pt x="0" y="55"/>
                  </a:lnTo>
                  <a:lnTo>
                    <a:pt x="0" y="48"/>
                  </a:lnTo>
                  <a:lnTo>
                    <a:pt x="0" y="47"/>
                  </a:lnTo>
                  <a:lnTo>
                    <a:pt x="0" y="46"/>
                  </a:lnTo>
                  <a:lnTo>
                    <a:pt x="0" y="44"/>
                  </a:lnTo>
                  <a:lnTo>
                    <a:pt x="0" y="42"/>
                  </a:lnTo>
                  <a:lnTo>
                    <a:pt x="0" y="41"/>
                  </a:lnTo>
                  <a:lnTo>
                    <a:pt x="1" y="39"/>
                  </a:lnTo>
                  <a:lnTo>
                    <a:pt x="1" y="34"/>
                  </a:lnTo>
                  <a:lnTo>
                    <a:pt x="0" y="31"/>
                  </a:lnTo>
                  <a:lnTo>
                    <a:pt x="1" y="31"/>
                  </a:lnTo>
                  <a:lnTo>
                    <a:pt x="0" y="29"/>
                  </a:lnTo>
                  <a:lnTo>
                    <a:pt x="0" y="28"/>
                  </a:lnTo>
                  <a:lnTo>
                    <a:pt x="0" y="26"/>
                  </a:lnTo>
                  <a:lnTo>
                    <a:pt x="0" y="22"/>
                  </a:lnTo>
                  <a:lnTo>
                    <a:pt x="0" y="21"/>
                  </a:lnTo>
                  <a:lnTo>
                    <a:pt x="0" y="17"/>
                  </a:lnTo>
                  <a:lnTo>
                    <a:pt x="0" y="12"/>
                  </a:lnTo>
                  <a:lnTo>
                    <a:pt x="0" y="9"/>
                  </a:lnTo>
                  <a:lnTo>
                    <a:pt x="0" y="8"/>
                  </a:lnTo>
                  <a:lnTo>
                    <a:pt x="0" y="5"/>
                  </a:lnTo>
                  <a:lnTo>
                    <a:pt x="0" y="1"/>
                  </a:lnTo>
                  <a:lnTo>
                    <a:pt x="8" y="1"/>
                  </a:lnTo>
                  <a:lnTo>
                    <a:pt x="12" y="1"/>
                  </a:lnTo>
                  <a:lnTo>
                    <a:pt x="14" y="1"/>
                  </a:lnTo>
                  <a:lnTo>
                    <a:pt x="15" y="1"/>
                  </a:lnTo>
                  <a:lnTo>
                    <a:pt x="16" y="1"/>
                  </a:lnTo>
                  <a:lnTo>
                    <a:pt x="17" y="1"/>
                  </a:lnTo>
                  <a:lnTo>
                    <a:pt x="20" y="1"/>
                  </a:lnTo>
                  <a:lnTo>
                    <a:pt x="22" y="1"/>
                  </a:lnTo>
                  <a:lnTo>
                    <a:pt x="28" y="1"/>
                  </a:lnTo>
                  <a:lnTo>
                    <a:pt x="30" y="0"/>
                  </a:lnTo>
                  <a:lnTo>
                    <a:pt x="34" y="0"/>
                  </a:lnTo>
                  <a:lnTo>
                    <a:pt x="39" y="0"/>
                  </a:lnTo>
                  <a:lnTo>
                    <a:pt x="40" y="0"/>
                  </a:lnTo>
                  <a:lnTo>
                    <a:pt x="41" y="0"/>
                  </a:lnTo>
                  <a:lnTo>
                    <a:pt x="48"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14" name="Freeform 114"/>
            <p:cNvSpPr>
              <a:spLocks/>
            </p:cNvSpPr>
            <p:nvPr/>
          </p:nvSpPr>
          <p:spPr bwMode="auto">
            <a:xfrm>
              <a:off x="2737" y="1045"/>
              <a:ext cx="243" cy="244"/>
            </a:xfrm>
            <a:custGeom>
              <a:avLst/>
              <a:gdLst>
                <a:gd name="T0" fmla="*/ 54 w 243"/>
                <a:gd name="T1" fmla="*/ 0 h 244"/>
                <a:gd name="T2" fmla="*/ 79 w 243"/>
                <a:gd name="T3" fmla="*/ 0 h 244"/>
                <a:gd name="T4" fmla="*/ 95 w 243"/>
                <a:gd name="T5" fmla="*/ 1 h 244"/>
                <a:gd name="T6" fmla="*/ 114 w 243"/>
                <a:gd name="T7" fmla="*/ 1 h 244"/>
                <a:gd name="T8" fmla="*/ 127 w 243"/>
                <a:gd name="T9" fmla="*/ 1 h 244"/>
                <a:gd name="T10" fmla="*/ 132 w 243"/>
                <a:gd name="T11" fmla="*/ 1 h 244"/>
                <a:gd name="T12" fmla="*/ 150 w 243"/>
                <a:gd name="T13" fmla="*/ 1 h 244"/>
                <a:gd name="T14" fmla="*/ 170 w 243"/>
                <a:gd name="T15" fmla="*/ 1 h 244"/>
                <a:gd name="T16" fmla="*/ 182 w 243"/>
                <a:gd name="T17" fmla="*/ 1 h 244"/>
                <a:gd name="T18" fmla="*/ 204 w 243"/>
                <a:gd name="T19" fmla="*/ 1 h 244"/>
                <a:gd name="T20" fmla="*/ 224 w 243"/>
                <a:gd name="T21" fmla="*/ 1 h 244"/>
                <a:gd name="T22" fmla="*/ 242 w 243"/>
                <a:gd name="T23" fmla="*/ 9 h 244"/>
                <a:gd name="T24" fmla="*/ 242 w 243"/>
                <a:gd name="T25" fmla="*/ 28 h 244"/>
                <a:gd name="T26" fmla="*/ 242 w 243"/>
                <a:gd name="T27" fmla="*/ 41 h 244"/>
                <a:gd name="T28" fmla="*/ 242 w 243"/>
                <a:gd name="T29" fmla="*/ 47 h 244"/>
                <a:gd name="T30" fmla="*/ 242 w 243"/>
                <a:gd name="T31" fmla="*/ 81 h 244"/>
                <a:gd name="T32" fmla="*/ 242 w 243"/>
                <a:gd name="T33" fmla="*/ 84 h 244"/>
                <a:gd name="T34" fmla="*/ 242 w 243"/>
                <a:gd name="T35" fmla="*/ 100 h 244"/>
                <a:gd name="T36" fmla="*/ 242 w 243"/>
                <a:gd name="T37" fmla="*/ 111 h 244"/>
                <a:gd name="T38" fmla="*/ 242 w 243"/>
                <a:gd name="T39" fmla="*/ 130 h 244"/>
                <a:gd name="T40" fmla="*/ 243 w 243"/>
                <a:gd name="T41" fmla="*/ 134 h 244"/>
                <a:gd name="T42" fmla="*/ 243 w 243"/>
                <a:gd name="T43" fmla="*/ 153 h 244"/>
                <a:gd name="T44" fmla="*/ 243 w 243"/>
                <a:gd name="T45" fmla="*/ 167 h 244"/>
                <a:gd name="T46" fmla="*/ 242 w 243"/>
                <a:gd name="T47" fmla="*/ 196 h 244"/>
                <a:gd name="T48" fmla="*/ 242 w 243"/>
                <a:gd name="T49" fmla="*/ 212 h 244"/>
                <a:gd name="T50" fmla="*/ 227 w 243"/>
                <a:gd name="T51" fmla="*/ 241 h 244"/>
                <a:gd name="T52" fmla="*/ 208 w 243"/>
                <a:gd name="T53" fmla="*/ 241 h 244"/>
                <a:gd name="T54" fmla="*/ 193 w 243"/>
                <a:gd name="T55" fmla="*/ 241 h 244"/>
                <a:gd name="T56" fmla="*/ 188 w 243"/>
                <a:gd name="T57" fmla="*/ 240 h 244"/>
                <a:gd name="T58" fmla="*/ 183 w 243"/>
                <a:gd name="T59" fmla="*/ 240 h 244"/>
                <a:gd name="T60" fmla="*/ 175 w 243"/>
                <a:gd name="T61" fmla="*/ 240 h 244"/>
                <a:gd name="T62" fmla="*/ 162 w 243"/>
                <a:gd name="T63" fmla="*/ 240 h 244"/>
                <a:gd name="T64" fmla="*/ 154 w 243"/>
                <a:gd name="T65" fmla="*/ 240 h 244"/>
                <a:gd name="T66" fmla="*/ 145 w 243"/>
                <a:gd name="T67" fmla="*/ 240 h 244"/>
                <a:gd name="T68" fmla="*/ 139 w 243"/>
                <a:gd name="T69" fmla="*/ 240 h 244"/>
                <a:gd name="T70" fmla="*/ 130 w 243"/>
                <a:gd name="T71" fmla="*/ 240 h 244"/>
                <a:gd name="T72" fmla="*/ 118 w 243"/>
                <a:gd name="T73" fmla="*/ 240 h 244"/>
                <a:gd name="T74" fmla="*/ 121 w 243"/>
                <a:gd name="T75" fmla="*/ 244 h 244"/>
                <a:gd name="T76" fmla="*/ 103 w 243"/>
                <a:gd name="T77" fmla="*/ 244 h 244"/>
                <a:gd name="T78" fmla="*/ 90 w 243"/>
                <a:gd name="T79" fmla="*/ 244 h 244"/>
                <a:gd name="T80" fmla="*/ 76 w 243"/>
                <a:gd name="T81" fmla="*/ 244 h 244"/>
                <a:gd name="T82" fmla="*/ 39 w 243"/>
                <a:gd name="T83" fmla="*/ 242 h 244"/>
                <a:gd name="T84" fmla="*/ 31 w 243"/>
                <a:gd name="T85" fmla="*/ 242 h 244"/>
                <a:gd name="T86" fmla="*/ 31 w 243"/>
                <a:gd name="T87" fmla="*/ 233 h 244"/>
                <a:gd name="T88" fmla="*/ 31 w 243"/>
                <a:gd name="T89" fmla="*/ 218 h 244"/>
                <a:gd name="T90" fmla="*/ 31 w 243"/>
                <a:gd name="T91" fmla="*/ 207 h 244"/>
                <a:gd name="T92" fmla="*/ 32 w 243"/>
                <a:gd name="T93" fmla="*/ 192 h 244"/>
                <a:gd name="T94" fmla="*/ 32 w 243"/>
                <a:gd name="T95" fmla="*/ 185 h 244"/>
                <a:gd name="T96" fmla="*/ 28 w 243"/>
                <a:gd name="T97" fmla="*/ 175 h 244"/>
                <a:gd name="T98" fmla="*/ 11 w 243"/>
                <a:gd name="T99" fmla="*/ 164 h 244"/>
                <a:gd name="T100" fmla="*/ 2 w 243"/>
                <a:gd name="T101" fmla="*/ 132 h 244"/>
                <a:gd name="T102" fmla="*/ 0 w 243"/>
                <a:gd name="T103" fmla="*/ 110 h 244"/>
                <a:gd name="T104" fmla="*/ 0 w 243"/>
                <a:gd name="T105" fmla="*/ 92 h 244"/>
                <a:gd name="T106" fmla="*/ 0 w 243"/>
                <a:gd name="T107" fmla="*/ 87 h 244"/>
                <a:gd name="T108" fmla="*/ 0 w 243"/>
                <a:gd name="T109" fmla="*/ 74 h 244"/>
                <a:gd name="T110" fmla="*/ 0 w 243"/>
                <a:gd name="T111" fmla="*/ 62 h 244"/>
                <a:gd name="T112" fmla="*/ 0 w 243"/>
                <a:gd name="T113" fmla="*/ 49 h 244"/>
                <a:gd name="T114" fmla="*/ 0 w 243"/>
                <a:gd name="T115" fmla="*/ 34 h 244"/>
                <a:gd name="T116" fmla="*/ 0 w 243"/>
                <a:gd name="T117" fmla="*/ 32 h 244"/>
                <a:gd name="T118" fmla="*/ 0 w 243"/>
                <a:gd name="T119" fmla="*/ 26 h 244"/>
                <a:gd name="T120" fmla="*/ 0 w 243"/>
                <a:gd name="T121" fmla="*/ 13 h 244"/>
                <a:gd name="T122" fmla="*/ 0 w 243"/>
                <a:gd name="T123" fmla="*/ 5 h 244"/>
                <a:gd name="T124" fmla="*/ 11 w 243"/>
                <a:gd name="T125" fmla="*/ 0 h 2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43" h="244">
                  <a:moveTo>
                    <a:pt x="36" y="0"/>
                  </a:moveTo>
                  <a:lnTo>
                    <a:pt x="36" y="0"/>
                  </a:lnTo>
                  <a:lnTo>
                    <a:pt x="39" y="0"/>
                  </a:lnTo>
                  <a:lnTo>
                    <a:pt x="40" y="0"/>
                  </a:lnTo>
                  <a:lnTo>
                    <a:pt x="44" y="0"/>
                  </a:lnTo>
                  <a:lnTo>
                    <a:pt x="50" y="0"/>
                  </a:lnTo>
                  <a:lnTo>
                    <a:pt x="54" y="0"/>
                  </a:lnTo>
                  <a:lnTo>
                    <a:pt x="56" y="0"/>
                  </a:lnTo>
                  <a:lnTo>
                    <a:pt x="57" y="0"/>
                  </a:lnTo>
                  <a:lnTo>
                    <a:pt x="63" y="0"/>
                  </a:lnTo>
                  <a:lnTo>
                    <a:pt x="72" y="0"/>
                  </a:lnTo>
                  <a:lnTo>
                    <a:pt x="74" y="0"/>
                  </a:lnTo>
                  <a:lnTo>
                    <a:pt x="79" y="0"/>
                  </a:lnTo>
                  <a:lnTo>
                    <a:pt x="81" y="0"/>
                  </a:lnTo>
                  <a:lnTo>
                    <a:pt x="83" y="0"/>
                  </a:lnTo>
                  <a:lnTo>
                    <a:pt x="84" y="1"/>
                  </a:lnTo>
                  <a:lnTo>
                    <a:pt x="91" y="1"/>
                  </a:lnTo>
                  <a:lnTo>
                    <a:pt x="95" y="1"/>
                  </a:lnTo>
                  <a:lnTo>
                    <a:pt x="96" y="1"/>
                  </a:lnTo>
                  <a:lnTo>
                    <a:pt x="98" y="1"/>
                  </a:lnTo>
                  <a:lnTo>
                    <a:pt x="100" y="1"/>
                  </a:lnTo>
                  <a:lnTo>
                    <a:pt x="103" y="1"/>
                  </a:lnTo>
                  <a:lnTo>
                    <a:pt x="114" y="1"/>
                  </a:lnTo>
                  <a:lnTo>
                    <a:pt x="116" y="1"/>
                  </a:lnTo>
                  <a:lnTo>
                    <a:pt x="118" y="1"/>
                  </a:lnTo>
                  <a:lnTo>
                    <a:pt x="120" y="1"/>
                  </a:lnTo>
                  <a:lnTo>
                    <a:pt x="126" y="1"/>
                  </a:lnTo>
                  <a:lnTo>
                    <a:pt x="127" y="1"/>
                  </a:lnTo>
                  <a:lnTo>
                    <a:pt x="128" y="1"/>
                  </a:lnTo>
                  <a:lnTo>
                    <a:pt x="129" y="1"/>
                  </a:lnTo>
                  <a:lnTo>
                    <a:pt x="130" y="1"/>
                  </a:lnTo>
                  <a:lnTo>
                    <a:pt x="131" y="1"/>
                  </a:lnTo>
                  <a:lnTo>
                    <a:pt x="132" y="1"/>
                  </a:lnTo>
                  <a:lnTo>
                    <a:pt x="134" y="1"/>
                  </a:lnTo>
                  <a:lnTo>
                    <a:pt x="135" y="1"/>
                  </a:lnTo>
                  <a:lnTo>
                    <a:pt x="136" y="1"/>
                  </a:lnTo>
                  <a:lnTo>
                    <a:pt x="144" y="1"/>
                  </a:lnTo>
                  <a:lnTo>
                    <a:pt x="145" y="1"/>
                  </a:lnTo>
                  <a:lnTo>
                    <a:pt x="150" y="1"/>
                  </a:lnTo>
                  <a:lnTo>
                    <a:pt x="152" y="1"/>
                  </a:lnTo>
                  <a:lnTo>
                    <a:pt x="158" y="1"/>
                  </a:lnTo>
                  <a:lnTo>
                    <a:pt x="161" y="1"/>
                  </a:lnTo>
                  <a:lnTo>
                    <a:pt x="164" y="1"/>
                  </a:lnTo>
                  <a:lnTo>
                    <a:pt x="169" y="1"/>
                  </a:lnTo>
                  <a:lnTo>
                    <a:pt x="170" y="1"/>
                  </a:lnTo>
                  <a:lnTo>
                    <a:pt x="175" y="1"/>
                  </a:lnTo>
                  <a:lnTo>
                    <a:pt x="176" y="1"/>
                  </a:lnTo>
                  <a:lnTo>
                    <a:pt x="178" y="1"/>
                  </a:lnTo>
                  <a:lnTo>
                    <a:pt x="179" y="1"/>
                  </a:lnTo>
                  <a:lnTo>
                    <a:pt x="180" y="1"/>
                  </a:lnTo>
                  <a:lnTo>
                    <a:pt x="182" y="1"/>
                  </a:lnTo>
                  <a:lnTo>
                    <a:pt x="188" y="1"/>
                  </a:lnTo>
                  <a:lnTo>
                    <a:pt x="192" y="1"/>
                  </a:lnTo>
                  <a:lnTo>
                    <a:pt x="198" y="1"/>
                  </a:lnTo>
                  <a:lnTo>
                    <a:pt x="202" y="1"/>
                  </a:lnTo>
                  <a:lnTo>
                    <a:pt x="204" y="1"/>
                  </a:lnTo>
                  <a:lnTo>
                    <a:pt x="208" y="1"/>
                  </a:lnTo>
                  <a:lnTo>
                    <a:pt x="210" y="1"/>
                  </a:lnTo>
                  <a:lnTo>
                    <a:pt x="211" y="1"/>
                  </a:lnTo>
                  <a:lnTo>
                    <a:pt x="215" y="1"/>
                  </a:lnTo>
                  <a:lnTo>
                    <a:pt x="224" y="1"/>
                  </a:lnTo>
                  <a:lnTo>
                    <a:pt x="227" y="1"/>
                  </a:lnTo>
                  <a:lnTo>
                    <a:pt x="234" y="1"/>
                  </a:lnTo>
                  <a:lnTo>
                    <a:pt x="238" y="1"/>
                  </a:lnTo>
                  <a:lnTo>
                    <a:pt x="242" y="1"/>
                  </a:lnTo>
                  <a:lnTo>
                    <a:pt x="242" y="5"/>
                  </a:lnTo>
                  <a:lnTo>
                    <a:pt x="242" y="8"/>
                  </a:lnTo>
                  <a:lnTo>
                    <a:pt x="242" y="9"/>
                  </a:lnTo>
                  <a:lnTo>
                    <a:pt x="242" y="12"/>
                  </a:lnTo>
                  <a:lnTo>
                    <a:pt x="242" y="17"/>
                  </a:lnTo>
                  <a:lnTo>
                    <a:pt x="242" y="21"/>
                  </a:lnTo>
                  <a:lnTo>
                    <a:pt x="242" y="22"/>
                  </a:lnTo>
                  <a:lnTo>
                    <a:pt x="242" y="26"/>
                  </a:lnTo>
                  <a:lnTo>
                    <a:pt x="242" y="28"/>
                  </a:lnTo>
                  <a:lnTo>
                    <a:pt x="242" y="29"/>
                  </a:lnTo>
                  <a:lnTo>
                    <a:pt x="243" y="31"/>
                  </a:lnTo>
                  <a:lnTo>
                    <a:pt x="242" y="31"/>
                  </a:lnTo>
                  <a:lnTo>
                    <a:pt x="243" y="34"/>
                  </a:lnTo>
                  <a:lnTo>
                    <a:pt x="243" y="39"/>
                  </a:lnTo>
                  <a:lnTo>
                    <a:pt x="242" y="41"/>
                  </a:lnTo>
                  <a:lnTo>
                    <a:pt x="242" y="42"/>
                  </a:lnTo>
                  <a:lnTo>
                    <a:pt x="242" y="44"/>
                  </a:lnTo>
                  <a:lnTo>
                    <a:pt x="242" y="46"/>
                  </a:lnTo>
                  <a:lnTo>
                    <a:pt x="242" y="47"/>
                  </a:lnTo>
                  <a:lnTo>
                    <a:pt x="242" y="48"/>
                  </a:lnTo>
                  <a:lnTo>
                    <a:pt x="242" y="55"/>
                  </a:lnTo>
                  <a:lnTo>
                    <a:pt x="242" y="56"/>
                  </a:lnTo>
                  <a:lnTo>
                    <a:pt x="242" y="69"/>
                  </a:lnTo>
                  <a:lnTo>
                    <a:pt x="242" y="72"/>
                  </a:lnTo>
                  <a:lnTo>
                    <a:pt x="242" y="81"/>
                  </a:lnTo>
                  <a:lnTo>
                    <a:pt x="242" y="82"/>
                  </a:lnTo>
                  <a:lnTo>
                    <a:pt x="242" y="84"/>
                  </a:lnTo>
                  <a:lnTo>
                    <a:pt x="242" y="86"/>
                  </a:lnTo>
                  <a:lnTo>
                    <a:pt x="242" y="88"/>
                  </a:lnTo>
                  <a:lnTo>
                    <a:pt x="242" y="94"/>
                  </a:lnTo>
                  <a:lnTo>
                    <a:pt x="242" y="100"/>
                  </a:lnTo>
                  <a:lnTo>
                    <a:pt x="242" y="105"/>
                  </a:lnTo>
                  <a:lnTo>
                    <a:pt x="242" y="106"/>
                  </a:lnTo>
                  <a:lnTo>
                    <a:pt x="242" y="108"/>
                  </a:lnTo>
                  <a:lnTo>
                    <a:pt x="242" y="109"/>
                  </a:lnTo>
                  <a:lnTo>
                    <a:pt x="242" y="111"/>
                  </a:lnTo>
                  <a:lnTo>
                    <a:pt x="242" y="113"/>
                  </a:lnTo>
                  <a:lnTo>
                    <a:pt x="242" y="114"/>
                  </a:lnTo>
                  <a:lnTo>
                    <a:pt x="242" y="120"/>
                  </a:lnTo>
                  <a:lnTo>
                    <a:pt x="242" y="127"/>
                  </a:lnTo>
                  <a:lnTo>
                    <a:pt x="242" y="128"/>
                  </a:lnTo>
                  <a:lnTo>
                    <a:pt x="242" y="130"/>
                  </a:lnTo>
                  <a:lnTo>
                    <a:pt x="242" y="132"/>
                  </a:lnTo>
                  <a:lnTo>
                    <a:pt x="242" y="133"/>
                  </a:lnTo>
                  <a:lnTo>
                    <a:pt x="242" y="134"/>
                  </a:lnTo>
                  <a:lnTo>
                    <a:pt x="243" y="134"/>
                  </a:lnTo>
                  <a:lnTo>
                    <a:pt x="243" y="135"/>
                  </a:lnTo>
                  <a:lnTo>
                    <a:pt x="243" y="140"/>
                  </a:lnTo>
                  <a:lnTo>
                    <a:pt x="243" y="141"/>
                  </a:lnTo>
                  <a:lnTo>
                    <a:pt x="243" y="153"/>
                  </a:lnTo>
                  <a:lnTo>
                    <a:pt x="243" y="157"/>
                  </a:lnTo>
                  <a:lnTo>
                    <a:pt x="243" y="165"/>
                  </a:lnTo>
                  <a:lnTo>
                    <a:pt x="243" y="166"/>
                  </a:lnTo>
                  <a:lnTo>
                    <a:pt x="243" y="167"/>
                  </a:lnTo>
                  <a:lnTo>
                    <a:pt x="243" y="180"/>
                  </a:lnTo>
                  <a:lnTo>
                    <a:pt x="243" y="182"/>
                  </a:lnTo>
                  <a:lnTo>
                    <a:pt x="243" y="188"/>
                  </a:lnTo>
                  <a:lnTo>
                    <a:pt x="242" y="192"/>
                  </a:lnTo>
                  <a:lnTo>
                    <a:pt x="242" y="193"/>
                  </a:lnTo>
                  <a:lnTo>
                    <a:pt x="242" y="196"/>
                  </a:lnTo>
                  <a:lnTo>
                    <a:pt x="242" y="197"/>
                  </a:lnTo>
                  <a:lnTo>
                    <a:pt x="242" y="200"/>
                  </a:lnTo>
                  <a:lnTo>
                    <a:pt x="242" y="201"/>
                  </a:lnTo>
                  <a:lnTo>
                    <a:pt x="242" y="202"/>
                  </a:lnTo>
                  <a:lnTo>
                    <a:pt x="242" y="207"/>
                  </a:lnTo>
                  <a:lnTo>
                    <a:pt x="242" y="208"/>
                  </a:lnTo>
                  <a:lnTo>
                    <a:pt x="242" y="212"/>
                  </a:lnTo>
                  <a:lnTo>
                    <a:pt x="242" y="213"/>
                  </a:lnTo>
                  <a:lnTo>
                    <a:pt x="242" y="217"/>
                  </a:lnTo>
                  <a:lnTo>
                    <a:pt x="242" y="223"/>
                  </a:lnTo>
                  <a:lnTo>
                    <a:pt x="242" y="233"/>
                  </a:lnTo>
                  <a:lnTo>
                    <a:pt x="242" y="241"/>
                  </a:lnTo>
                  <a:lnTo>
                    <a:pt x="236" y="241"/>
                  </a:lnTo>
                  <a:lnTo>
                    <a:pt x="227" y="241"/>
                  </a:lnTo>
                  <a:lnTo>
                    <a:pt x="220" y="241"/>
                  </a:lnTo>
                  <a:lnTo>
                    <a:pt x="214" y="241"/>
                  </a:lnTo>
                  <a:lnTo>
                    <a:pt x="208" y="241"/>
                  </a:lnTo>
                  <a:lnTo>
                    <a:pt x="207" y="241"/>
                  </a:lnTo>
                  <a:lnTo>
                    <a:pt x="206" y="241"/>
                  </a:lnTo>
                  <a:lnTo>
                    <a:pt x="204" y="241"/>
                  </a:lnTo>
                  <a:lnTo>
                    <a:pt x="202" y="241"/>
                  </a:lnTo>
                  <a:lnTo>
                    <a:pt x="198" y="241"/>
                  </a:lnTo>
                  <a:lnTo>
                    <a:pt x="193" y="240"/>
                  </a:lnTo>
                  <a:lnTo>
                    <a:pt x="193" y="241"/>
                  </a:lnTo>
                  <a:lnTo>
                    <a:pt x="192" y="240"/>
                  </a:lnTo>
                  <a:lnTo>
                    <a:pt x="191" y="240"/>
                  </a:lnTo>
                  <a:lnTo>
                    <a:pt x="190" y="240"/>
                  </a:lnTo>
                  <a:lnTo>
                    <a:pt x="188" y="240"/>
                  </a:lnTo>
                  <a:lnTo>
                    <a:pt x="186" y="240"/>
                  </a:lnTo>
                  <a:lnTo>
                    <a:pt x="185" y="240"/>
                  </a:lnTo>
                  <a:lnTo>
                    <a:pt x="184" y="240"/>
                  </a:lnTo>
                  <a:lnTo>
                    <a:pt x="183" y="240"/>
                  </a:lnTo>
                  <a:lnTo>
                    <a:pt x="182" y="240"/>
                  </a:lnTo>
                  <a:lnTo>
                    <a:pt x="180" y="240"/>
                  </a:lnTo>
                  <a:lnTo>
                    <a:pt x="179" y="240"/>
                  </a:lnTo>
                  <a:lnTo>
                    <a:pt x="178" y="240"/>
                  </a:lnTo>
                  <a:lnTo>
                    <a:pt x="177" y="240"/>
                  </a:lnTo>
                  <a:lnTo>
                    <a:pt x="175" y="240"/>
                  </a:lnTo>
                  <a:lnTo>
                    <a:pt x="174" y="240"/>
                  </a:lnTo>
                  <a:lnTo>
                    <a:pt x="171" y="240"/>
                  </a:lnTo>
                  <a:lnTo>
                    <a:pt x="169" y="240"/>
                  </a:lnTo>
                  <a:lnTo>
                    <a:pt x="163" y="240"/>
                  </a:lnTo>
                  <a:lnTo>
                    <a:pt x="162" y="240"/>
                  </a:lnTo>
                  <a:lnTo>
                    <a:pt x="161" y="240"/>
                  </a:lnTo>
                  <a:lnTo>
                    <a:pt x="158" y="240"/>
                  </a:lnTo>
                  <a:lnTo>
                    <a:pt x="156" y="240"/>
                  </a:lnTo>
                  <a:lnTo>
                    <a:pt x="154" y="240"/>
                  </a:lnTo>
                  <a:lnTo>
                    <a:pt x="153" y="240"/>
                  </a:lnTo>
                  <a:lnTo>
                    <a:pt x="151" y="240"/>
                  </a:lnTo>
                  <a:lnTo>
                    <a:pt x="150" y="240"/>
                  </a:lnTo>
                  <a:lnTo>
                    <a:pt x="145" y="240"/>
                  </a:lnTo>
                  <a:lnTo>
                    <a:pt x="140" y="240"/>
                  </a:lnTo>
                  <a:lnTo>
                    <a:pt x="139" y="240"/>
                  </a:lnTo>
                  <a:lnTo>
                    <a:pt x="138" y="240"/>
                  </a:lnTo>
                  <a:lnTo>
                    <a:pt x="136" y="240"/>
                  </a:lnTo>
                  <a:lnTo>
                    <a:pt x="135" y="240"/>
                  </a:lnTo>
                  <a:lnTo>
                    <a:pt x="132" y="240"/>
                  </a:lnTo>
                  <a:lnTo>
                    <a:pt x="130" y="240"/>
                  </a:lnTo>
                  <a:lnTo>
                    <a:pt x="129" y="240"/>
                  </a:lnTo>
                  <a:lnTo>
                    <a:pt x="127" y="240"/>
                  </a:lnTo>
                  <a:lnTo>
                    <a:pt x="124" y="240"/>
                  </a:lnTo>
                  <a:lnTo>
                    <a:pt x="122" y="240"/>
                  </a:lnTo>
                  <a:lnTo>
                    <a:pt x="118" y="240"/>
                  </a:lnTo>
                  <a:lnTo>
                    <a:pt x="118" y="241"/>
                  </a:lnTo>
                  <a:lnTo>
                    <a:pt x="119" y="241"/>
                  </a:lnTo>
                  <a:lnTo>
                    <a:pt x="121" y="244"/>
                  </a:lnTo>
                  <a:lnTo>
                    <a:pt x="118" y="244"/>
                  </a:lnTo>
                  <a:lnTo>
                    <a:pt x="116" y="244"/>
                  </a:lnTo>
                  <a:lnTo>
                    <a:pt x="112" y="244"/>
                  </a:lnTo>
                  <a:lnTo>
                    <a:pt x="110" y="244"/>
                  </a:lnTo>
                  <a:lnTo>
                    <a:pt x="105" y="244"/>
                  </a:lnTo>
                  <a:lnTo>
                    <a:pt x="104" y="244"/>
                  </a:lnTo>
                  <a:lnTo>
                    <a:pt x="103" y="244"/>
                  </a:lnTo>
                  <a:lnTo>
                    <a:pt x="102" y="244"/>
                  </a:lnTo>
                  <a:lnTo>
                    <a:pt x="100" y="244"/>
                  </a:lnTo>
                  <a:lnTo>
                    <a:pt x="98" y="244"/>
                  </a:lnTo>
                  <a:lnTo>
                    <a:pt x="97" y="244"/>
                  </a:lnTo>
                  <a:lnTo>
                    <a:pt x="91" y="244"/>
                  </a:lnTo>
                  <a:lnTo>
                    <a:pt x="90" y="244"/>
                  </a:lnTo>
                  <a:lnTo>
                    <a:pt x="88" y="244"/>
                  </a:lnTo>
                  <a:lnTo>
                    <a:pt x="86" y="244"/>
                  </a:lnTo>
                  <a:lnTo>
                    <a:pt x="82" y="244"/>
                  </a:lnTo>
                  <a:lnTo>
                    <a:pt x="79" y="244"/>
                  </a:lnTo>
                  <a:lnTo>
                    <a:pt x="76" y="244"/>
                  </a:lnTo>
                  <a:lnTo>
                    <a:pt x="60" y="242"/>
                  </a:lnTo>
                  <a:lnTo>
                    <a:pt x="56" y="242"/>
                  </a:lnTo>
                  <a:lnTo>
                    <a:pt x="52" y="242"/>
                  </a:lnTo>
                  <a:lnTo>
                    <a:pt x="51" y="242"/>
                  </a:lnTo>
                  <a:lnTo>
                    <a:pt x="44" y="242"/>
                  </a:lnTo>
                  <a:lnTo>
                    <a:pt x="39" y="242"/>
                  </a:lnTo>
                  <a:lnTo>
                    <a:pt x="36" y="242"/>
                  </a:lnTo>
                  <a:lnTo>
                    <a:pt x="35" y="242"/>
                  </a:lnTo>
                  <a:lnTo>
                    <a:pt x="34" y="242"/>
                  </a:lnTo>
                  <a:lnTo>
                    <a:pt x="31" y="242"/>
                  </a:lnTo>
                  <a:lnTo>
                    <a:pt x="31" y="237"/>
                  </a:lnTo>
                  <a:lnTo>
                    <a:pt x="31" y="236"/>
                  </a:lnTo>
                  <a:lnTo>
                    <a:pt x="31" y="234"/>
                  </a:lnTo>
                  <a:lnTo>
                    <a:pt x="31" y="233"/>
                  </a:lnTo>
                  <a:lnTo>
                    <a:pt x="31" y="231"/>
                  </a:lnTo>
                  <a:lnTo>
                    <a:pt x="31" y="226"/>
                  </a:lnTo>
                  <a:lnTo>
                    <a:pt x="31" y="225"/>
                  </a:lnTo>
                  <a:lnTo>
                    <a:pt x="31" y="223"/>
                  </a:lnTo>
                  <a:lnTo>
                    <a:pt x="31" y="218"/>
                  </a:lnTo>
                  <a:lnTo>
                    <a:pt x="31" y="215"/>
                  </a:lnTo>
                  <a:lnTo>
                    <a:pt x="31" y="212"/>
                  </a:lnTo>
                  <a:lnTo>
                    <a:pt x="31" y="209"/>
                  </a:lnTo>
                  <a:lnTo>
                    <a:pt x="31" y="207"/>
                  </a:lnTo>
                  <a:lnTo>
                    <a:pt x="31" y="205"/>
                  </a:lnTo>
                  <a:lnTo>
                    <a:pt x="31" y="202"/>
                  </a:lnTo>
                  <a:lnTo>
                    <a:pt x="31" y="201"/>
                  </a:lnTo>
                  <a:lnTo>
                    <a:pt x="31" y="198"/>
                  </a:lnTo>
                  <a:lnTo>
                    <a:pt x="32" y="196"/>
                  </a:lnTo>
                  <a:lnTo>
                    <a:pt x="32" y="192"/>
                  </a:lnTo>
                  <a:lnTo>
                    <a:pt x="32" y="191"/>
                  </a:lnTo>
                  <a:lnTo>
                    <a:pt x="32" y="188"/>
                  </a:lnTo>
                  <a:lnTo>
                    <a:pt x="32" y="185"/>
                  </a:lnTo>
                  <a:lnTo>
                    <a:pt x="32" y="182"/>
                  </a:lnTo>
                  <a:lnTo>
                    <a:pt x="32" y="178"/>
                  </a:lnTo>
                  <a:lnTo>
                    <a:pt x="32" y="177"/>
                  </a:lnTo>
                  <a:lnTo>
                    <a:pt x="28" y="175"/>
                  </a:lnTo>
                  <a:lnTo>
                    <a:pt x="24" y="172"/>
                  </a:lnTo>
                  <a:lnTo>
                    <a:pt x="20" y="170"/>
                  </a:lnTo>
                  <a:lnTo>
                    <a:pt x="15" y="166"/>
                  </a:lnTo>
                  <a:lnTo>
                    <a:pt x="15" y="165"/>
                  </a:lnTo>
                  <a:lnTo>
                    <a:pt x="14" y="165"/>
                  </a:lnTo>
                  <a:lnTo>
                    <a:pt x="11" y="164"/>
                  </a:lnTo>
                  <a:lnTo>
                    <a:pt x="10" y="162"/>
                  </a:lnTo>
                  <a:lnTo>
                    <a:pt x="1" y="156"/>
                  </a:lnTo>
                  <a:lnTo>
                    <a:pt x="1" y="149"/>
                  </a:lnTo>
                  <a:lnTo>
                    <a:pt x="1" y="141"/>
                  </a:lnTo>
                  <a:lnTo>
                    <a:pt x="1" y="140"/>
                  </a:lnTo>
                  <a:lnTo>
                    <a:pt x="1" y="136"/>
                  </a:lnTo>
                  <a:lnTo>
                    <a:pt x="2" y="132"/>
                  </a:lnTo>
                  <a:lnTo>
                    <a:pt x="0" y="132"/>
                  </a:lnTo>
                  <a:lnTo>
                    <a:pt x="0" y="118"/>
                  </a:lnTo>
                  <a:lnTo>
                    <a:pt x="0" y="117"/>
                  </a:lnTo>
                  <a:lnTo>
                    <a:pt x="0" y="116"/>
                  </a:lnTo>
                  <a:lnTo>
                    <a:pt x="0" y="110"/>
                  </a:lnTo>
                  <a:lnTo>
                    <a:pt x="0" y="108"/>
                  </a:lnTo>
                  <a:lnTo>
                    <a:pt x="0" y="98"/>
                  </a:lnTo>
                  <a:lnTo>
                    <a:pt x="0" y="97"/>
                  </a:lnTo>
                  <a:lnTo>
                    <a:pt x="0" y="95"/>
                  </a:lnTo>
                  <a:lnTo>
                    <a:pt x="0" y="92"/>
                  </a:lnTo>
                  <a:lnTo>
                    <a:pt x="0" y="90"/>
                  </a:lnTo>
                  <a:lnTo>
                    <a:pt x="0" y="89"/>
                  </a:lnTo>
                  <a:lnTo>
                    <a:pt x="0" y="88"/>
                  </a:lnTo>
                  <a:lnTo>
                    <a:pt x="0" y="87"/>
                  </a:lnTo>
                  <a:lnTo>
                    <a:pt x="0" y="86"/>
                  </a:lnTo>
                  <a:lnTo>
                    <a:pt x="0" y="84"/>
                  </a:lnTo>
                  <a:lnTo>
                    <a:pt x="0" y="80"/>
                  </a:lnTo>
                  <a:lnTo>
                    <a:pt x="0" y="79"/>
                  </a:lnTo>
                  <a:lnTo>
                    <a:pt x="0" y="78"/>
                  </a:lnTo>
                  <a:lnTo>
                    <a:pt x="0" y="74"/>
                  </a:lnTo>
                  <a:lnTo>
                    <a:pt x="0" y="72"/>
                  </a:lnTo>
                  <a:lnTo>
                    <a:pt x="0" y="71"/>
                  </a:lnTo>
                  <a:lnTo>
                    <a:pt x="0" y="64"/>
                  </a:lnTo>
                  <a:lnTo>
                    <a:pt x="0" y="62"/>
                  </a:lnTo>
                  <a:lnTo>
                    <a:pt x="0" y="58"/>
                  </a:lnTo>
                  <a:lnTo>
                    <a:pt x="0" y="56"/>
                  </a:lnTo>
                  <a:lnTo>
                    <a:pt x="0" y="55"/>
                  </a:lnTo>
                  <a:lnTo>
                    <a:pt x="0" y="53"/>
                  </a:lnTo>
                  <a:lnTo>
                    <a:pt x="0" y="49"/>
                  </a:lnTo>
                  <a:lnTo>
                    <a:pt x="0" y="48"/>
                  </a:lnTo>
                  <a:lnTo>
                    <a:pt x="0" y="46"/>
                  </a:lnTo>
                  <a:lnTo>
                    <a:pt x="0" y="45"/>
                  </a:lnTo>
                  <a:lnTo>
                    <a:pt x="0" y="40"/>
                  </a:lnTo>
                  <a:lnTo>
                    <a:pt x="0" y="36"/>
                  </a:lnTo>
                  <a:lnTo>
                    <a:pt x="0" y="34"/>
                  </a:lnTo>
                  <a:lnTo>
                    <a:pt x="0" y="33"/>
                  </a:lnTo>
                  <a:lnTo>
                    <a:pt x="0" y="32"/>
                  </a:lnTo>
                  <a:lnTo>
                    <a:pt x="0" y="30"/>
                  </a:lnTo>
                  <a:lnTo>
                    <a:pt x="0" y="29"/>
                  </a:lnTo>
                  <a:lnTo>
                    <a:pt x="0" y="28"/>
                  </a:lnTo>
                  <a:lnTo>
                    <a:pt x="0" y="26"/>
                  </a:lnTo>
                  <a:lnTo>
                    <a:pt x="0" y="25"/>
                  </a:lnTo>
                  <a:lnTo>
                    <a:pt x="0" y="23"/>
                  </a:lnTo>
                  <a:lnTo>
                    <a:pt x="0" y="15"/>
                  </a:lnTo>
                  <a:lnTo>
                    <a:pt x="0" y="13"/>
                  </a:lnTo>
                  <a:lnTo>
                    <a:pt x="0" y="12"/>
                  </a:lnTo>
                  <a:lnTo>
                    <a:pt x="0" y="10"/>
                  </a:lnTo>
                  <a:lnTo>
                    <a:pt x="0" y="8"/>
                  </a:lnTo>
                  <a:lnTo>
                    <a:pt x="0" y="5"/>
                  </a:lnTo>
                  <a:lnTo>
                    <a:pt x="0" y="4"/>
                  </a:lnTo>
                  <a:lnTo>
                    <a:pt x="0" y="0"/>
                  </a:lnTo>
                  <a:lnTo>
                    <a:pt x="1" y="0"/>
                  </a:lnTo>
                  <a:lnTo>
                    <a:pt x="3" y="0"/>
                  </a:lnTo>
                  <a:lnTo>
                    <a:pt x="6" y="0"/>
                  </a:lnTo>
                  <a:lnTo>
                    <a:pt x="10" y="0"/>
                  </a:lnTo>
                  <a:lnTo>
                    <a:pt x="11" y="0"/>
                  </a:lnTo>
                  <a:lnTo>
                    <a:pt x="18" y="0"/>
                  </a:lnTo>
                  <a:lnTo>
                    <a:pt x="24" y="0"/>
                  </a:lnTo>
                  <a:lnTo>
                    <a:pt x="32" y="0"/>
                  </a:lnTo>
                  <a:lnTo>
                    <a:pt x="36"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15" name="Freeform 115"/>
            <p:cNvSpPr>
              <a:spLocks/>
            </p:cNvSpPr>
            <p:nvPr/>
          </p:nvSpPr>
          <p:spPr bwMode="auto">
            <a:xfrm>
              <a:off x="2344" y="1065"/>
              <a:ext cx="289" cy="332"/>
            </a:xfrm>
            <a:custGeom>
              <a:avLst/>
              <a:gdLst>
                <a:gd name="T0" fmla="*/ 227 w 289"/>
                <a:gd name="T1" fmla="*/ 19 h 332"/>
                <a:gd name="T2" fmla="*/ 254 w 289"/>
                <a:gd name="T3" fmla="*/ 38 h 332"/>
                <a:gd name="T4" fmla="*/ 288 w 289"/>
                <a:gd name="T5" fmla="*/ 63 h 332"/>
                <a:gd name="T6" fmla="*/ 288 w 289"/>
                <a:gd name="T7" fmla="*/ 97 h 332"/>
                <a:gd name="T8" fmla="*/ 288 w 289"/>
                <a:gd name="T9" fmla="*/ 141 h 332"/>
                <a:gd name="T10" fmla="*/ 271 w 289"/>
                <a:gd name="T11" fmla="*/ 163 h 332"/>
                <a:gd name="T12" fmla="*/ 261 w 289"/>
                <a:gd name="T13" fmla="*/ 198 h 332"/>
                <a:gd name="T14" fmla="*/ 261 w 289"/>
                <a:gd name="T15" fmla="*/ 224 h 332"/>
                <a:gd name="T16" fmla="*/ 261 w 289"/>
                <a:gd name="T17" fmla="*/ 251 h 332"/>
                <a:gd name="T18" fmla="*/ 261 w 289"/>
                <a:gd name="T19" fmla="*/ 270 h 332"/>
                <a:gd name="T20" fmla="*/ 259 w 289"/>
                <a:gd name="T21" fmla="*/ 297 h 332"/>
                <a:gd name="T22" fmla="*/ 261 w 289"/>
                <a:gd name="T23" fmla="*/ 323 h 332"/>
                <a:gd name="T24" fmla="*/ 238 w 289"/>
                <a:gd name="T25" fmla="*/ 332 h 332"/>
                <a:gd name="T26" fmla="*/ 201 w 289"/>
                <a:gd name="T27" fmla="*/ 331 h 332"/>
                <a:gd name="T28" fmla="*/ 169 w 289"/>
                <a:gd name="T29" fmla="*/ 331 h 332"/>
                <a:gd name="T30" fmla="*/ 153 w 289"/>
                <a:gd name="T31" fmla="*/ 305 h 332"/>
                <a:gd name="T32" fmla="*/ 153 w 289"/>
                <a:gd name="T33" fmla="*/ 283 h 332"/>
                <a:gd name="T34" fmla="*/ 153 w 289"/>
                <a:gd name="T35" fmla="*/ 259 h 332"/>
                <a:gd name="T36" fmla="*/ 136 w 289"/>
                <a:gd name="T37" fmla="*/ 249 h 332"/>
                <a:gd name="T38" fmla="*/ 115 w 289"/>
                <a:gd name="T39" fmla="*/ 248 h 332"/>
                <a:gd name="T40" fmla="*/ 91 w 289"/>
                <a:gd name="T41" fmla="*/ 247 h 332"/>
                <a:gd name="T42" fmla="*/ 71 w 289"/>
                <a:gd name="T43" fmla="*/ 247 h 332"/>
                <a:gd name="T44" fmla="*/ 42 w 289"/>
                <a:gd name="T45" fmla="*/ 247 h 332"/>
                <a:gd name="T46" fmla="*/ 22 w 289"/>
                <a:gd name="T47" fmla="*/ 247 h 332"/>
                <a:gd name="T48" fmla="*/ 2 w 289"/>
                <a:gd name="T49" fmla="*/ 247 h 332"/>
                <a:gd name="T50" fmla="*/ 9 w 289"/>
                <a:gd name="T51" fmla="*/ 231 h 332"/>
                <a:gd name="T52" fmla="*/ 32 w 289"/>
                <a:gd name="T53" fmla="*/ 222 h 332"/>
                <a:gd name="T54" fmla="*/ 46 w 289"/>
                <a:gd name="T55" fmla="*/ 232 h 332"/>
                <a:gd name="T56" fmla="*/ 71 w 289"/>
                <a:gd name="T57" fmla="*/ 233 h 332"/>
                <a:gd name="T58" fmla="*/ 79 w 289"/>
                <a:gd name="T59" fmla="*/ 219 h 332"/>
                <a:gd name="T60" fmla="*/ 73 w 289"/>
                <a:gd name="T61" fmla="*/ 208 h 332"/>
                <a:gd name="T62" fmla="*/ 58 w 289"/>
                <a:gd name="T63" fmla="*/ 207 h 332"/>
                <a:gd name="T64" fmla="*/ 44 w 289"/>
                <a:gd name="T65" fmla="*/ 208 h 332"/>
                <a:gd name="T66" fmla="*/ 32 w 289"/>
                <a:gd name="T67" fmla="*/ 206 h 332"/>
                <a:gd name="T68" fmla="*/ 19 w 289"/>
                <a:gd name="T69" fmla="*/ 196 h 332"/>
                <a:gd name="T70" fmla="*/ 12 w 289"/>
                <a:gd name="T71" fmla="*/ 183 h 332"/>
                <a:gd name="T72" fmla="*/ 25 w 289"/>
                <a:gd name="T73" fmla="*/ 169 h 332"/>
                <a:gd name="T74" fmla="*/ 34 w 289"/>
                <a:gd name="T75" fmla="*/ 183 h 332"/>
                <a:gd name="T76" fmla="*/ 49 w 289"/>
                <a:gd name="T77" fmla="*/ 191 h 332"/>
                <a:gd name="T78" fmla="*/ 62 w 289"/>
                <a:gd name="T79" fmla="*/ 187 h 332"/>
                <a:gd name="T80" fmla="*/ 64 w 289"/>
                <a:gd name="T81" fmla="*/ 166 h 332"/>
                <a:gd name="T82" fmla="*/ 67 w 289"/>
                <a:gd name="T83" fmla="*/ 155 h 332"/>
                <a:gd name="T84" fmla="*/ 78 w 289"/>
                <a:gd name="T85" fmla="*/ 150 h 332"/>
                <a:gd name="T86" fmla="*/ 89 w 289"/>
                <a:gd name="T87" fmla="*/ 149 h 332"/>
                <a:gd name="T88" fmla="*/ 100 w 289"/>
                <a:gd name="T89" fmla="*/ 150 h 332"/>
                <a:gd name="T90" fmla="*/ 112 w 289"/>
                <a:gd name="T91" fmla="*/ 137 h 332"/>
                <a:gd name="T92" fmla="*/ 113 w 289"/>
                <a:gd name="T93" fmla="*/ 126 h 332"/>
                <a:gd name="T94" fmla="*/ 104 w 289"/>
                <a:gd name="T95" fmla="*/ 115 h 332"/>
                <a:gd name="T96" fmla="*/ 100 w 289"/>
                <a:gd name="T97" fmla="*/ 101 h 332"/>
                <a:gd name="T98" fmla="*/ 116 w 289"/>
                <a:gd name="T99" fmla="*/ 97 h 332"/>
                <a:gd name="T100" fmla="*/ 139 w 289"/>
                <a:gd name="T101" fmla="*/ 95 h 332"/>
                <a:gd name="T102" fmla="*/ 144 w 289"/>
                <a:gd name="T103" fmla="*/ 104 h 332"/>
                <a:gd name="T104" fmla="*/ 150 w 289"/>
                <a:gd name="T105" fmla="*/ 129 h 332"/>
                <a:gd name="T106" fmla="*/ 151 w 289"/>
                <a:gd name="T107" fmla="*/ 108 h 332"/>
                <a:gd name="T108" fmla="*/ 159 w 289"/>
                <a:gd name="T109" fmla="*/ 89 h 332"/>
                <a:gd name="T110" fmla="*/ 176 w 289"/>
                <a:gd name="T111" fmla="*/ 84 h 332"/>
                <a:gd name="T112" fmla="*/ 198 w 289"/>
                <a:gd name="T113" fmla="*/ 68 h 332"/>
                <a:gd name="T114" fmla="*/ 203 w 289"/>
                <a:gd name="T115" fmla="*/ 54 h 332"/>
                <a:gd name="T116" fmla="*/ 198 w 289"/>
                <a:gd name="T117" fmla="*/ 44 h 332"/>
                <a:gd name="T118" fmla="*/ 191 w 289"/>
                <a:gd name="T119" fmla="*/ 24 h 332"/>
                <a:gd name="T120" fmla="*/ 195 w 289"/>
                <a:gd name="T121" fmla="*/ 9 h 33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89" h="332">
                  <a:moveTo>
                    <a:pt x="202" y="0"/>
                  </a:moveTo>
                  <a:lnTo>
                    <a:pt x="203" y="1"/>
                  </a:lnTo>
                  <a:lnTo>
                    <a:pt x="215" y="9"/>
                  </a:lnTo>
                  <a:lnTo>
                    <a:pt x="217" y="11"/>
                  </a:lnTo>
                  <a:lnTo>
                    <a:pt x="218" y="12"/>
                  </a:lnTo>
                  <a:lnTo>
                    <a:pt x="219" y="13"/>
                  </a:lnTo>
                  <a:lnTo>
                    <a:pt x="220" y="14"/>
                  </a:lnTo>
                  <a:lnTo>
                    <a:pt x="222" y="14"/>
                  </a:lnTo>
                  <a:lnTo>
                    <a:pt x="223" y="15"/>
                  </a:lnTo>
                  <a:lnTo>
                    <a:pt x="227" y="19"/>
                  </a:lnTo>
                  <a:lnTo>
                    <a:pt x="232" y="22"/>
                  </a:lnTo>
                  <a:lnTo>
                    <a:pt x="233" y="23"/>
                  </a:lnTo>
                  <a:lnTo>
                    <a:pt x="234" y="23"/>
                  </a:lnTo>
                  <a:lnTo>
                    <a:pt x="237" y="25"/>
                  </a:lnTo>
                  <a:lnTo>
                    <a:pt x="240" y="28"/>
                  </a:lnTo>
                  <a:lnTo>
                    <a:pt x="248" y="33"/>
                  </a:lnTo>
                  <a:lnTo>
                    <a:pt x="250" y="36"/>
                  </a:lnTo>
                  <a:lnTo>
                    <a:pt x="251" y="37"/>
                  </a:lnTo>
                  <a:lnTo>
                    <a:pt x="253" y="37"/>
                  </a:lnTo>
                  <a:lnTo>
                    <a:pt x="254" y="38"/>
                  </a:lnTo>
                  <a:lnTo>
                    <a:pt x="256" y="39"/>
                  </a:lnTo>
                  <a:lnTo>
                    <a:pt x="261" y="44"/>
                  </a:lnTo>
                  <a:lnTo>
                    <a:pt x="262" y="44"/>
                  </a:lnTo>
                  <a:lnTo>
                    <a:pt x="270" y="49"/>
                  </a:lnTo>
                  <a:lnTo>
                    <a:pt x="275" y="54"/>
                  </a:lnTo>
                  <a:lnTo>
                    <a:pt x="285" y="61"/>
                  </a:lnTo>
                  <a:lnTo>
                    <a:pt x="286" y="61"/>
                  </a:lnTo>
                  <a:lnTo>
                    <a:pt x="286" y="62"/>
                  </a:lnTo>
                  <a:lnTo>
                    <a:pt x="287" y="62"/>
                  </a:lnTo>
                  <a:lnTo>
                    <a:pt x="288" y="63"/>
                  </a:lnTo>
                  <a:lnTo>
                    <a:pt x="289" y="63"/>
                  </a:lnTo>
                  <a:lnTo>
                    <a:pt x="288" y="68"/>
                  </a:lnTo>
                  <a:lnTo>
                    <a:pt x="288" y="73"/>
                  </a:lnTo>
                  <a:lnTo>
                    <a:pt x="288" y="76"/>
                  </a:lnTo>
                  <a:lnTo>
                    <a:pt x="288" y="81"/>
                  </a:lnTo>
                  <a:lnTo>
                    <a:pt x="288" y="93"/>
                  </a:lnTo>
                  <a:lnTo>
                    <a:pt x="288" y="94"/>
                  </a:lnTo>
                  <a:lnTo>
                    <a:pt x="288" y="95"/>
                  </a:lnTo>
                  <a:lnTo>
                    <a:pt x="288" y="96"/>
                  </a:lnTo>
                  <a:lnTo>
                    <a:pt x="288" y="97"/>
                  </a:lnTo>
                  <a:lnTo>
                    <a:pt x="288" y="103"/>
                  </a:lnTo>
                  <a:lnTo>
                    <a:pt x="288" y="107"/>
                  </a:lnTo>
                  <a:lnTo>
                    <a:pt x="287" y="110"/>
                  </a:lnTo>
                  <a:lnTo>
                    <a:pt x="287" y="111"/>
                  </a:lnTo>
                  <a:lnTo>
                    <a:pt x="287" y="118"/>
                  </a:lnTo>
                  <a:lnTo>
                    <a:pt x="287" y="119"/>
                  </a:lnTo>
                  <a:lnTo>
                    <a:pt x="288" y="126"/>
                  </a:lnTo>
                  <a:lnTo>
                    <a:pt x="288" y="127"/>
                  </a:lnTo>
                  <a:lnTo>
                    <a:pt x="288" y="132"/>
                  </a:lnTo>
                  <a:lnTo>
                    <a:pt x="288" y="141"/>
                  </a:lnTo>
                  <a:lnTo>
                    <a:pt x="288" y="144"/>
                  </a:lnTo>
                  <a:lnTo>
                    <a:pt x="288" y="151"/>
                  </a:lnTo>
                  <a:lnTo>
                    <a:pt x="288" y="152"/>
                  </a:lnTo>
                  <a:lnTo>
                    <a:pt x="288" y="156"/>
                  </a:lnTo>
                  <a:lnTo>
                    <a:pt x="288" y="159"/>
                  </a:lnTo>
                  <a:lnTo>
                    <a:pt x="288" y="163"/>
                  </a:lnTo>
                  <a:lnTo>
                    <a:pt x="287" y="163"/>
                  </a:lnTo>
                  <a:lnTo>
                    <a:pt x="285" y="163"/>
                  </a:lnTo>
                  <a:lnTo>
                    <a:pt x="283" y="163"/>
                  </a:lnTo>
                  <a:lnTo>
                    <a:pt x="271" y="163"/>
                  </a:lnTo>
                  <a:lnTo>
                    <a:pt x="270" y="163"/>
                  </a:lnTo>
                  <a:lnTo>
                    <a:pt x="262" y="161"/>
                  </a:lnTo>
                  <a:lnTo>
                    <a:pt x="261" y="169"/>
                  </a:lnTo>
                  <a:lnTo>
                    <a:pt x="261" y="173"/>
                  </a:lnTo>
                  <a:lnTo>
                    <a:pt x="261" y="181"/>
                  </a:lnTo>
                  <a:lnTo>
                    <a:pt x="261" y="184"/>
                  </a:lnTo>
                  <a:lnTo>
                    <a:pt x="261" y="185"/>
                  </a:lnTo>
                  <a:lnTo>
                    <a:pt x="261" y="189"/>
                  </a:lnTo>
                  <a:lnTo>
                    <a:pt x="261" y="192"/>
                  </a:lnTo>
                  <a:lnTo>
                    <a:pt x="261" y="198"/>
                  </a:lnTo>
                  <a:lnTo>
                    <a:pt x="261" y="200"/>
                  </a:lnTo>
                  <a:lnTo>
                    <a:pt x="261" y="203"/>
                  </a:lnTo>
                  <a:lnTo>
                    <a:pt x="261" y="206"/>
                  </a:lnTo>
                  <a:lnTo>
                    <a:pt x="261" y="207"/>
                  </a:lnTo>
                  <a:lnTo>
                    <a:pt x="261" y="208"/>
                  </a:lnTo>
                  <a:lnTo>
                    <a:pt x="261" y="215"/>
                  </a:lnTo>
                  <a:lnTo>
                    <a:pt x="261" y="216"/>
                  </a:lnTo>
                  <a:lnTo>
                    <a:pt x="261" y="217"/>
                  </a:lnTo>
                  <a:lnTo>
                    <a:pt x="261" y="222"/>
                  </a:lnTo>
                  <a:lnTo>
                    <a:pt x="261" y="224"/>
                  </a:lnTo>
                  <a:lnTo>
                    <a:pt x="261" y="225"/>
                  </a:lnTo>
                  <a:lnTo>
                    <a:pt x="261" y="228"/>
                  </a:lnTo>
                  <a:lnTo>
                    <a:pt x="261" y="229"/>
                  </a:lnTo>
                  <a:lnTo>
                    <a:pt x="261" y="231"/>
                  </a:lnTo>
                  <a:lnTo>
                    <a:pt x="261" y="233"/>
                  </a:lnTo>
                  <a:lnTo>
                    <a:pt x="261" y="235"/>
                  </a:lnTo>
                  <a:lnTo>
                    <a:pt x="261" y="244"/>
                  </a:lnTo>
                  <a:lnTo>
                    <a:pt x="261" y="246"/>
                  </a:lnTo>
                  <a:lnTo>
                    <a:pt x="261" y="247"/>
                  </a:lnTo>
                  <a:lnTo>
                    <a:pt x="261" y="251"/>
                  </a:lnTo>
                  <a:lnTo>
                    <a:pt x="261" y="252"/>
                  </a:lnTo>
                  <a:lnTo>
                    <a:pt x="261" y="253"/>
                  </a:lnTo>
                  <a:lnTo>
                    <a:pt x="261" y="254"/>
                  </a:lnTo>
                  <a:lnTo>
                    <a:pt x="261" y="255"/>
                  </a:lnTo>
                  <a:lnTo>
                    <a:pt x="261" y="259"/>
                  </a:lnTo>
                  <a:lnTo>
                    <a:pt x="261" y="260"/>
                  </a:lnTo>
                  <a:lnTo>
                    <a:pt x="261" y="263"/>
                  </a:lnTo>
                  <a:lnTo>
                    <a:pt x="261" y="268"/>
                  </a:lnTo>
                  <a:lnTo>
                    <a:pt x="261" y="269"/>
                  </a:lnTo>
                  <a:lnTo>
                    <a:pt x="261" y="270"/>
                  </a:lnTo>
                  <a:lnTo>
                    <a:pt x="261" y="272"/>
                  </a:lnTo>
                  <a:lnTo>
                    <a:pt x="261" y="273"/>
                  </a:lnTo>
                  <a:lnTo>
                    <a:pt x="261" y="276"/>
                  </a:lnTo>
                  <a:lnTo>
                    <a:pt x="261" y="278"/>
                  </a:lnTo>
                  <a:lnTo>
                    <a:pt x="261" y="280"/>
                  </a:lnTo>
                  <a:lnTo>
                    <a:pt x="261" y="283"/>
                  </a:lnTo>
                  <a:lnTo>
                    <a:pt x="261" y="284"/>
                  </a:lnTo>
                  <a:lnTo>
                    <a:pt x="261" y="286"/>
                  </a:lnTo>
                  <a:lnTo>
                    <a:pt x="261" y="287"/>
                  </a:lnTo>
                  <a:lnTo>
                    <a:pt x="259" y="297"/>
                  </a:lnTo>
                  <a:lnTo>
                    <a:pt x="259" y="301"/>
                  </a:lnTo>
                  <a:lnTo>
                    <a:pt x="259" y="303"/>
                  </a:lnTo>
                  <a:lnTo>
                    <a:pt x="259" y="304"/>
                  </a:lnTo>
                  <a:lnTo>
                    <a:pt x="259" y="305"/>
                  </a:lnTo>
                  <a:lnTo>
                    <a:pt x="259" y="308"/>
                  </a:lnTo>
                  <a:lnTo>
                    <a:pt x="259" y="309"/>
                  </a:lnTo>
                  <a:lnTo>
                    <a:pt x="259" y="310"/>
                  </a:lnTo>
                  <a:lnTo>
                    <a:pt x="259" y="315"/>
                  </a:lnTo>
                  <a:lnTo>
                    <a:pt x="259" y="316"/>
                  </a:lnTo>
                  <a:lnTo>
                    <a:pt x="261" y="323"/>
                  </a:lnTo>
                  <a:lnTo>
                    <a:pt x="261" y="324"/>
                  </a:lnTo>
                  <a:lnTo>
                    <a:pt x="259" y="327"/>
                  </a:lnTo>
                  <a:lnTo>
                    <a:pt x="259" y="328"/>
                  </a:lnTo>
                  <a:lnTo>
                    <a:pt x="259" y="332"/>
                  </a:lnTo>
                  <a:lnTo>
                    <a:pt x="257" y="332"/>
                  </a:lnTo>
                  <a:lnTo>
                    <a:pt x="256" y="332"/>
                  </a:lnTo>
                  <a:lnTo>
                    <a:pt x="248" y="332"/>
                  </a:lnTo>
                  <a:lnTo>
                    <a:pt x="247" y="332"/>
                  </a:lnTo>
                  <a:lnTo>
                    <a:pt x="245" y="332"/>
                  </a:lnTo>
                  <a:lnTo>
                    <a:pt x="238" y="332"/>
                  </a:lnTo>
                  <a:lnTo>
                    <a:pt x="234" y="332"/>
                  </a:lnTo>
                  <a:lnTo>
                    <a:pt x="233" y="332"/>
                  </a:lnTo>
                  <a:lnTo>
                    <a:pt x="226" y="332"/>
                  </a:lnTo>
                  <a:lnTo>
                    <a:pt x="224" y="332"/>
                  </a:lnTo>
                  <a:lnTo>
                    <a:pt x="216" y="332"/>
                  </a:lnTo>
                  <a:lnTo>
                    <a:pt x="212" y="332"/>
                  </a:lnTo>
                  <a:lnTo>
                    <a:pt x="209" y="332"/>
                  </a:lnTo>
                  <a:lnTo>
                    <a:pt x="207" y="332"/>
                  </a:lnTo>
                  <a:lnTo>
                    <a:pt x="202" y="331"/>
                  </a:lnTo>
                  <a:lnTo>
                    <a:pt x="201" y="331"/>
                  </a:lnTo>
                  <a:lnTo>
                    <a:pt x="194" y="331"/>
                  </a:lnTo>
                  <a:lnTo>
                    <a:pt x="190" y="331"/>
                  </a:lnTo>
                  <a:lnTo>
                    <a:pt x="188" y="331"/>
                  </a:lnTo>
                  <a:lnTo>
                    <a:pt x="186" y="331"/>
                  </a:lnTo>
                  <a:lnTo>
                    <a:pt x="177" y="331"/>
                  </a:lnTo>
                  <a:lnTo>
                    <a:pt x="176" y="331"/>
                  </a:lnTo>
                  <a:lnTo>
                    <a:pt x="172" y="331"/>
                  </a:lnTo>
                  <a:lnTo>
                    <a:pt x="171" y="331"/>
                  </a:lnTo>
                  <a:lnTo>
                    <a:pt x="170" y="331"/>
                  </a:lnTo>
                  <a:lnTo>
                    <a:pt x="169" y="331"/>
                  </a:lnTo>
                  <a:lnTo>
                    <a:pt x="163" y="331"/>
                  </a:lnTo>
                  <a:lnTo>
                    <a:pt x="154" y="331"/>
                  </a:lnTo>
                  <a:lnTo>
                    <a:pt x="153" y="329"/>
                  </a:lnTo>
                  <a:lnTo>
                    <a:pt x="153" y="331"/>
                  </a:lnTo>
                  <a:lnTo>
                    <a:pt x="153" y="329"/>
                  </a:lnTo>
                  <a:lnTo>
                    <a:pt x="153" y="323"/>
                  </a:lnTo>
                  <a:lnTo>
                    <a:pt x="153" y="321"/>
                  </a:lnTo>
                  <a:lnTo>
                    <a:pt x="153" y="312"/>
                  </a:lnTo>
                  <a:lnTo>
                    <a:pt x="153" y="307"/>
                  </a:lnTo>
                  <a:lnTo>
                    <a:pt x="153" y="305"/>
                  </a:lnTo>
                  <a:lnTo>
                    <a:pt x="153" y="303"/>
                  </a:lnTo>
                  <a:lnTo>
                    <a:pt x="153" y="301"/>
                  </a:lnTo>
                  <a:lnTo>
                    <a:pt x="153" y="296"/>
                  </a:lnTo>
                  <a:lnTo>
                    <a:pt x="153" y="293"/>
                  </a:lnTo>
                  <a:lnTo>
                    <a:pt x="153" y="292"/>
                  </a:lnTo>
                  <a:lnTo>
                    <a:pt x="153" y="289"/>
                  </a:lnTo>
                  <a:lnTo>
                    <a:pt x="153" y="287"/>
                  </a:lnTo>
                  <a:lnTo>
                    <a:pt x="153" y="285"/>
                  </a:lnTo>
                  <a:lnTo>
                    <a:pt x="153" y="284"/>
                  </a:lnTo>
                  <a:lnTo>
                    <a:pt x="153" y="283"/>
                  </a:lnTo>
                  <a:lnTo>
                    <a:pt x="153" y="277"/>
                  </a:lnTo>
                  <a:lnTo>
                    <a:pt x="153" y="276"/>
                  </a:lnTo>
                  <a:lnTo>
                    <a:pt x="153" y="273"/>
                  </a:lnTo>
                  <a:lnTo>
                    <a:pt x="153" y="272"/>
                  </a:lnTo>
                  <a:lnTo>
                    <a:pt x="153" y="268"/>
                  </a:lnTo>
                  <a:lnTo>
                    <a:pt x="153" y="265"/>
                  </a:lnTo>
                  <a:lnTo>
                    <a:pt x="153" y="264"/>
                  </a:lnTo>
                  <a:lnTo>
                    <a:pt x="153" y="262"/>
                  </a:lnTo>
                  <a:lnTo>
                    <a:pt x="153" y="261"/>
                  </a:lnTo>
                  <a:lnTo>
                    <a:pt x="153" y="259"/>
                  </a:lnTo>
                  <a:lnTo>
                    <a:pt x="154" y="254"/>
                  </a:lnTo>
                  <a:lnTo>
                    <a:pt x="154" y="253"/>
                  </a:lnTo>
                  <a:lnTo>
                    <a:pt x="154" y="249"/>
                  </a:lnTo>
                  <a:lnTo>
                    <a:pt x="151" y="249"/>
                  </a:lnTo>
                  <a:lnTo>
                    <a:pt x="145" y="249"/>
                  </a:lnTo>
                  <a:lnTo>
                    <a:pt x="142" y="249"/>
                  </a:lnTo>
                  <a:lnTo>
                    <a:pt x="139" y="249"/>
                  </a:lnTo>
                  <a:lnTo>
                    <a:pt x="138" y="249"/>
                  </a:lnTo>
                  <a:lnTo>
                    <a:pt x="137" y="249"/>
                  </a:lnTo>
                  <a:lnTo>
                    <a:pt x="136" y="249"/>
                  </a:lnTo>
                  <a:lnTo>
                    <a:pt x="130" y="248"/>
                  </a:lnTo>
                  <a:lnTo>
                    <a:pt x="129" y="248"/>
                  </a:lnTo>
                  <a:lnTo>
                    <a:pt x="127" y="248"/>
                  </a:lnTo>
                  <a:lnTo>
                    <a:pt x="126" y="248"/>
                  </a:lnTo>
                  <a:lnTo>
                    <a:pt x="124" y="248"/>
                  </a:lnTo>
                  <a:lnTo>
                    <a:pt x="122" y="248"/>
                  </a:lnTo>
                  <a:lnTo>
                    <a:pt x="121" y="248"/>
                  </a:lnTo>
                  <a:lnTo>
                    <a:pt x="119" y="248"/>
                  </a:lnTo>
                  <a:lnTo>
                    <a:pt x="118" y="248"/>
                  </a:lnTo>
                  <a:lnTo>
                    <a:pt x="115" y="248"/>
                  </a:lnTo>
                  <a:lnTo>
                    <a:pt x="113" y="248"/>
                  </a:lnTo>
                  <a:lnTo>
                    <a:pt x="112" y="248"/>
                  </a:lnTo>
                  <a:lnTo>
                    <a:pt x="107" y="248"/>
                  </a:lnTo>
                  <a:lnTo>
                    <a:pt x="105" y="248"/>
                  </a:lnTo>
                  <a:lnTo>
                    <a:pt x="102" y="248"/>
                  </a:lnTo>
                  <a:lnTo>
                    <a:pt x="99" y="248"/>
                  </a:lnTo>
                  <a:lnTo>
                    <a:pt x="98" y="248"/>
                  </a:lnTo>
                  <a:lnTo>
                    <a:pt x="97" y="248"/>
                  </a:lnTo>
                  <a:lnTo>
                    <a:pt x="96" y="248"/>
                  </a:lnTo>
                  <a:lnTo>
                    <a:pt x="91" y="247"/>
                  </a:lnTo>
                  <a:lnTo>
                    <a:pt x="88" y="247"/>
                  </a:lnTo>
                  <a:lnTo>
                    <a:pt x="87" y="247"/>
                  </a:lnTo>
                  <a:lnTo>
                    <a:pt x="86" y="247"/>
                  </a:lnTo>
                  <a:lnTo>
                    <a:pt x="84" y="247"/>
                  </a:lnTo>
                  <a:lnTo>
                    <a:pt x="83" y="247"/>
                  </a:lnTo>
                  <a:lnTo>
                    <a:pt x="82" y="247"/>
                  </a:lnTo>
                  <a:lnTo>
                    <a:pt x="80" y="247"/>
                  </a:lnTo>
                  <a:lnTo>
                    <a:pt x="78" y="247"/>
                  </a:lnTo>
                  <a:lnTo>
                    <a:pt x="72" y="247"/>
                  </a:lnTo>
                  <a:lnTo>
                    <a:pt x="71" y="247"/>
                  </a:lnTo>
                  <a:lnTo>
                    <a:pt x="68" y="247"/>
                  </a:lnTo>
                  <a:lnTo>
                    <a:pt x="57" y="247"/>
                  </a:lnTo>
                  <a:lnTo>
                    <a:pt x="55" y="247"/>
                  </a:lnTo>
                  <a:lnTo>
                    <a:pt x="50" y="247"/>
                  </a:lnTo>
                  <a:lnTo>
                    <a:pt x="49" y="247"/>
                  </a:lnTo>
                  <a:lnTo>
                    <a:pt x="47" y="247"/>
                  </a:lnTo>
                  <a:lnTo>
                    <a:pt x="46" y="247"/>
                  </a:lnTo>
                  <a:lnTo>
                    <a:pt x="44" y="247"/>
                  </a:lnTo>
                  <a:lnTo>
                    <a:pt x="43" y="247"/>
                  </a:lnTo>
                  <a:lnTo>
                    <a:pt x="42" y="247"/>
                  </a:lnTo>
                  <a:lnTo>
                    <a:pt x="41" y="247"/>
                  </a:lnTo>
                  <a:lnTo>
                    <a:pt x="40" y="247"/>
                  </a:lnTo>
                  <a:lnTo>
                    <a:pt x="38" y="247"/>
                  </a:lnTo>
                  <a:lnTo>
                    <a:pt x="34" y="247"/>
                  </a:lnTo>
                  <a:lnTo>
                    <a:pt x="33" y="247"/>
                  </a:lnTo>
                  <a:lnTo>
                    <a:pt x="28" y="247"/>
                  </a:lnTo>
                  <a:lnTo>
                    <a:pt x="27" y="247"/>
                  </a:lnTo>
                  <a:lnTo>
                    <a:pt x="24" y="247"/>
                  </a:lnTo>
                  <a:lnTo>
                    <a:pt x="23" y="247"/>
                  </a:lnTo>
                  <a:lnTo>
                    <a:pt x="22" y="247"/>
                  </a:lnTo>
                  <a:lnTo>
                    <a:pt x="19" y="247"/>
                  </a:lnTo>
                  <a:lnTo>
                    <a:pt x="18" y="247"/>
                  </a:lnTo>
                  <a:lnTo>
                    <a:pt x="17" y="247"/>
                  </a:lnTo>
                  <a:lnTo>
                    <a:pt x="16" y="247"/>
                  </a:lnTo>
                  <a:lnTo>
                    <a:pt x="15" y="247"/>
                  </a:lnTo>
                  <a:lnTo>
                    <a:pt x="12" y="247"/>
                  </a:lnTo>
                  <a:lnTo>
                    <a:pt x="10" y="247"/>
                  </a:lnTo>
                  <a:lnTo>
                    <a:pt x="8" y="247"/>
                  </a:lnTo>
                  <a:lnTo>
                    <a:pt x="7" y="247"/>
                  </a:lnTo>
                  <a:lnTo>
                    <a:pt x="2" y="247"/>
                  </a:lnTo>
                  <a:lnTo>
                    <a:pt x="1" y="246"/>
                  </a:lnTo>
                  <a:lnTo>
                    <a:pt x="1" y="244"/>
                  </a:lnTo>
                  <a:lnTo>
                    <a:pt x="0" y="241"/>
                  </a:lnTo>
                  <a:lnTo>
                    <a:pt x="0" y="240"/>
                  </a:lnTo>
                  <a:lnTo>
                    <a:pt x="1" y="239"/>
                  </a:lnTo>
                  <a:lnTo>
                    <a:pt x="1" y="238"/>
                  </a:lnTo>
                  <a:lnTo>
                    <a:pt x="2" y="237"/>
                  </a:lnTo>
                  <a:lnTo>
                    <a:pt x="3" y="236"/>
                  </a:lnTo>
                  <a:lnTo>
                    <a:pt x="6" y="233"/>
                  </a:lnTo>
                  <a:lnTo>
                    <a:pt x="9" y="231"/>
                  </a:lnTo>
                  <a:lnTo>
                    <a:pt x="11" y="230"/>
                  </a:lnTo>
                  <a:lnTo>
                    <a:pt x="15" y="227"/>
                  </a:lnTo>
                  <a:lnTo>
                    <a:pt x="20" y="223"/>
                  </a:lnTo>
                  <a:lnTo>
                    <a:pt x="26" y="220"/>
                  </a:lnTo>
                  <a:lnTo>
                    <a:pt x="28" y="220"/>
                  </a:lnTo>
                  <a:lnTo>
                    <a:pt x="30" y="220"/>
                  </a:lnTo>
                  <a:lnTo>
                    <a:pt x="31" y="220"/>
                  </a:lnTo>
                  <a:lnTo>
                    <a:pt x="31" y="221"/>
                  </a:lnTo>
                  <a:lnTo>
                    <a:pt x="32" y="221"/>
                  </a:lnTo>
                  <a:lnTo>
                    <a:pt x="32" y="222"/>
                  </a:lnTo>
                  <a:lnTo>
                    <a:pt x="33" y="222"/>
                  </a:lnTo>
                  <a:lnTo>
                    <a:pt x="34" y="222"/>
                  </a:lnTo>
                  <a:lnTo>
                    <a:pt x="34" y="223"/>
                  </a:lnTo>
                  <a:lnTo>
                    <a:pt x="38" y="227"/>
                  </a:lnTo>
                  <a:lnTo>
                    <a:pt x="40" y="228"/>
                  </a:lnTo>
                  <a:lnTo>
                    <a:pt x="41" y="229"/>
                  </a:lnTo>
                  <a:lnTo>
                    <a:pt x="42" y="230"/>
                  </a:lnTo>
                  <a:lnTo>
                    <a:pt x="43" y="231"/>
                  </a:lnTo>
                  <a:lnTo>
                    <a:pt x="44" y="231"/>
                  </a:lnTo>
                  <a:lnTo>
                    <a:pt x="46" y="232"/>
                  </a:lnTo>
                  <a:lnTo>
                    <a:pt x="47" y="233"/>
                  </a:lnTo>
                  <a:lnTo>
                    <a:pt x="49" y="235"/>
                  </a:lnTo>
                  <a:lnTo>
                    <a:pt x="51" y="236"/>
                  </a:lnTo>
                  <a:lnTo>
                    <a:pt x="55" y="237"/>
                  </a:lnTo>
                  <a:lnTo>
                    <a:pt x="58" y="237"/>
                  </a:lnTo>
                  <a:lnTo>
                    <a:pt x="60" y="237"/>
                  </a:lnTo>
                  <a:lnTo>
                    <a:pt x="64" y="237"/>
                  </a:lnTo>
                  <a:lnTo>
                    <a:pt x="66" y="236"/>
                  </a:lnTo>
                  <a:lnTo>
                    <a:pt x="68" y="235"/>
                  </a:lnTo>
                  <a:lnTo>
                    <a:pt x="71" y="233"/>
                  </a:lnTo>
                  <a:lnTo>
                    <a:pt x="72" y="231"/>
                  </a:lnTo>
                  <a:lnTo>
                    <a:pt x="74" y="230"/>
                  </a:lnTo>
                  <a:lnTo>
                    <a:pt x="75" y="228"/>
                  </a:lnTo>
                  <a:lnTo>
                    <a:pt x="76" y="225"/>
                  </a:lnTo>
                  <a:lnTo>
                    <a:pt x="78" y="223"/>
                  </a:lnTo>
                  <a:lnTo>
                    <a:pt x="78" y="222"/>
                  </a:lnTo>
                  <a:lnTo>
                    <a:pt x="79" y="222"/>
                  </a:lnTo>
                  <a:lnTo>
                    <a:pt x="79" y="221"/>
                  </a:lnTo>
                  <a:lnTo>
                    <a:pt x="79" y="220"/>
                  </a:lnTo>
                  <a:lnTo>
                    <a:pt x="79" y="219"/>
                  </a:lnTo>
                  <a:lnTo>
                    <a:pt x="79" y="217"/>
                  </a:lnTo>
                  <a:lnTo>
                    <a:pt x="79" y="216"/>
                  </a:lnTo>
                  <a:lnTo>
                    <a:pt x="78" y="215"/>
                  </a:lnTo>
                  <a:lnTo>
                    <a:pt x="78" y="214"/>
                  </a:lnTo>
                  <a:lnTo>
                    <a:pt x="78" y="213"/>
                  </a:lnTo>
                  <a:lnTo>
                    <a:pt x="78" y="212"/>
                  </a:lnTo>
                  <a:lnTo>
                    <a:pt x="75" y="211"/>
                  </a:lnTo>
                  <a:lnTo>
                    <a:pt x="75" y="209"/>
                  </a:lnTo>
                  <a:lnTo>
                    <a:pt x="74" y="209"/>
                  </a:lnTo>
                  <a:lnTo>
                    <a:pt x="73" y="208"/>
                  </a:lnTo>
                  <a:lnTo>
                    <a:pt x="71" y="208"/>
                  </a:lnTo>
                  <a:lnTo>
                    <a:pt x="70" y="208"/>
                  </a:lnTo>
                  <a:lnTo>
                    <a:pt x="67" y="208"/>
                  </a:lnTo>
                  <a:lnTo>
                    <a:pt x="66" y="208"/>
                  </a:lnTo>
                  <a:lnTo>
                    <a:pt x="65" y="208"/>
                  </a:lnTo>
                  <a:lnTo>
                    <a:pt x="64" y="208"/>
                  </a:lnTo>
                  <a:lnTo>
                    <a:pt x="63" y="208"/>
                  </a:lnTo>
                  <a:lnTo>
                    <a:pt x="62" y="208"/>
                  </a:lnTo>
                  <a:lnTo>
                    <a:pt x="59" y="207"/>
                  </a:lnTo>
                  <a:lnTo>
                    <a:pt x="58" y="207"/>
                  </a:lnTo>
                  <a:lnTo>
                    <a:pt x="56" y="207"/>
                  </a:lnTo>
                  <a:lnTo>
                    <a:pt x="54" y="206"/>
                  </a:lnTo>
                  <a:lnTo>
                    <a:pt x="52" y="207"/>
                  </a:lnTo>
                  <a:lnTo>
                    <a:pt x="50" y="207"/>
                  </a:lnTo>
                  <a:lnTo>
                    <a:pt x="50" y="208"/>
                  </a:lnTo>
                  <a:lnTo>
                    <a:pt x="49" y="208"/>
                  </a:lnTo>
                  <a:lnTo>
                    <a:pt x="48" y="208"/>
                  </a:lnTo>
                  <a:lnTo>
                    <a:pt x="47" y="209"/>
                  </a:lnTo>
                  <a:lnTo>
                    <a:pt x="46" y="209"/>
                  </a:lnTo>
                  <a:lnTo>
                    <a:pt x="44" y="208"/>
                  </a:lnTo>
                  <a:lnTo>
                    <a:pt x="43" y="208"/>
                  </a:lnTo>
                  <a:lnTo>
                    <a:pt x="42" y="207"/>
                  </a:lnTo>
                  <a:lnTo>
                    <a:pt x="40" y="208"/>
                  </a:lnTo>
                  <a:lnTo>
                    <a:pt x="39" y="208"/>
                  </a:lnTo>
                  <a:lnTo>
                    <a:pt x="38" y="209"/>
                  </a:lnTo>
                  <a:lnTo>
                    <a:pt x="36" y="208"/>
                  </a:lnTo>
                  <a:lnTo>
                    <a:pt x="35" y="207"/>
                  </a:lnTo>
                  <a:lnTo>
                    <a:pt x="34" y="207"/>
                  </a:lnTo>
                  <a:lnTo>
                    <a:pt x="33" y="206"/>
                  </a:lnTo>
                  <a:lnTo>
                    <a:pt x="32" y="206"/>
                  </a:lnTo>
                  <a:lnTo>
                    <a:pt x="31" y="205"/>
                  </a:lnTo>
                  <a:lnTo>
                    <a:pt x="30" y="205"/>
                  </a:lnTo>
                  <a:lnTo>
                    <a:pt x="28" y="204"/>
                  </a:lnTo>
                  <a:lnTo>
                    <a:pt x="26" y="203"/>
                  </a:lnTo>
                  <a:lnTo>
                    <a:pt x="25" y="201"/>
                  </a:lnTo>
                  <a:lnTo>
                    <a:pt x="24" y="201"/>
                  </a:lnTo>
                  <a:lnTo>
                    <a:pt x="23" y="200"/>
                  </a:lnTo>
                  <a:lnTo>
                    <a:pt x="22" y="199"/>
                  </a:lnTo>
                  <a:lnTo>
                    <a:pt x="22" y="198"/>
                  </a:lnTo>
                  <a:lnTo>
                    <a:pt x="19" y="196"/>
                  </a:lnTo>
                  <a:lnTo>
                    <a:pt x="18" y="195"/>
                  </a:lnTo>
                  <a:lnTo>
                    <a:pt x="17" y="193"/>
                  </a:lnTo>
                  <a:lnTo>
                    <a:pt x="16" y="191"/>
                  </a:lnTo>
                  <a:lnTo>
                    <a:pt x="16" y="190"/>
                  </a:lnTo>
                  <a:lnTo>
                    <a:pt x="15" y="189"/>
                  </a:lnTo>
                  <a:lnTo>
                    <a:pt x="14" y="188"/>
                  </a:lnTo>
                  <a:lnTo>
                    <a:pt x="14" y="187"/>
                  </a:lnTo>
                  <a:lnTo>
                    <a:pt x="14" y="185"/>
                  </a:lnTo>
                  <a:lnTo>
                    <a:pt x="14" y="184"/>
                  </a:lnTo>
                  <a:lnTo>
                    <a:pt x="12" y="183"/>
                  </a:lnTo>
                  <a:lnTo>
                    <a:pt x="12" y="181"/>
                  </a:lnTo>
                  <a:lnTo>
                    <a:pt x="12" y="177"/>
                  </a:lnTo>
                  <a:lnTo>
                    <a:pt x="12" y="176"/>
                  </a:lnTo>
                  <a:lnTo>
                    <a:pt x="12" y="175"/>
                  </a:lnTo>
                  <a:lnTo>
                    <a:pt x="15" y="173"/>
                  </a:lnTo>
                  <a:lnTo>
                    <a:pt x="17" y="171"/>
                  </a:lnTo>
                  <a:lnTo>
                    <a:pt x="19" y="169"/>
                  </a:lnTo>
                  <a:lnTo>
                    <a:pt x="20" y="169"/>
                  </a:lnTo>
                  <a:lnTo>
                    <a:pt x="23" y="169"/>
                  </a:lnTo>
                  <a:lnTo>
                    <a:pt x="25" y="169"/>
                  </a:lnTo>
                  <a:lnTo>
                    <a:pt x="27" y="171"/>
                  </a:lnTo>
                  <a:lnTo>
                    <a:pt x="28" y="171"/>
                  </a:lnTo>
                  <a:lnTo>
                    <a:pt x="28" y="172"/>
                  </a:lnTo>
                  <a:lnTo>
                    <a:pt x="30" y="173"/>
                  </a:lnTo>
                  <a:lnTo>
                    <a:pt x="30" y="174"/>
                  </a:lnTo>
                  <a:lnTo>
                    <a:pt x="31" y="176"/>
                  </a:lnTo>
                  <a:lnTo>
                    <a:pt x="31" y="179"/>
                  </a:lnTo>
                  <a:lnTo>
                    <a:pt x="32" y="180"/>
                  </a:lnTo>
                  <a:lnTo>
                    <a:pt x="32" y="182"/>
                  </a:lnTo>
                  <a:lnTo>
                    <a:pt x="34" y="183"/>
                  </a:lnTo>
                  <a:lnTo>
                    <a:pt x="36" y="184"/>
                  </a:lnTo>
                  <a:lnTo>
                    <a:pt x="39" y="187"/>
                  </a:lnTo>
                  <a:lnTo>
                    <a:pt x="40" y="188"/>
                  </a:lnTo>
                  <a:lnTo>
                    <a:pt x="42" y="189"/>
                  </a:lnTo>
                  <a:lnTo>
                    <a:pt x="44" y="190"/>
                  </a:lnTo>
                  <a:lnTo>
                    <a:pt x="46" y="190"/>
                  </a:lnTo>
                  <a:lnTo>
                    <a:pt x="47" y="190"/>
                  </a:lnTo>
                  <a:lnTo>
                    <a:pt x="47" y="191"/>
                  </a:lnTo>
                  <a:lnTo>
                    <a:pt x="48" y="191"/>
                  </a:lnTo>
                  <a:lnTo>
                    <a:pt x="49" y="191"/>
                  </a:lnTo>
                  <a:lnTo>
                    <a:pt x="51" y="191"/>
                  </a:lnTo>
                  <a:lnTo>
                    <a:pt x="54" y="191"/>
                  </a:lnTo>
                  <a:lnTo>
                    <a:pt x="56" y="192"/>
                  </a:lnTo>
                  <a:lnTo>
                    <a:pt x="56" y="193"/>
                  </a:lnTo>
                  <a:lnTo>
                    <a:pt x="58" y="195"/>
                  </a:lnTo>
                  <a:lnTo>
                    <a:pt x="59" y="193"/>
                  </a:lnTo>
                  <a:lnTo>
                    <a:pt x="59" y="192"/>
                  </a:lnTo>
                  <a:lnTo>
                    <a:pt x="60" y="190"/>
                  </a:lnTo>
                  <a:lnTo>
                    <a:pt x="60" y="188"/>
                  </a:lnTo>
                  <a:lnTo>
                    <a:pt x="62" y="187"/>
                  </a:lnTo>
                  <a:lnTo>
                    <a:pt x="62" y="184"/>
                  </a:lnTo>
                  <a:lnTo>
                    <a:pt x="63" y="182"/>
                  </a:lnTo>
                  <a:lnTo>
                    <a:pt x="62" y="180"/>
                  </a:lnTo>
                  <a:lnTo>
                    <a:pt x="62" y="177"/>
                  </a:lnTo>
                  <a:lnTo>
                    <a:pt x="62" y="176"/>
                  </a:lnTo>
                  <a:lnTo>
                    <a:pt x="63" y="174"/>
                  </a:lnTo>
                  <a:lnTo>
                    <a:pt x="63" y="173"/>
                  </a:lnTo>
                  <a:lnTo>
                    <a:pt x="63" y="171"/>
                  </a:lnTo>
                  <a:lnTo>
                    <a:pt x="64" y="168"/>
                  </a:lnTo>
                  <a:lnTo>
                    <a:pt x="64" y="166"/>
                  </a:lnTo>
                  <a:lnTo>
                    <a:pt x="65" y="165"/>
                  </a:lnTo>
                  <a:lnTo>
                    <a:pt x="65" y="164"/>
                  </a:lnTo>
                  <a:lnTo>
                    <a:pt x="65" y="163"/>
                  </a:lnTo>
                  <a:lnTo>
                    <a:pt x="65" y="161"/>
                  </a:lnTo>
                  <a:lnTo>
                    <a:pt x="65" y="160"/>
                  </a:lnTo>
                  <a:lnTo>
                    <a:pt x="66" y="159"/>
                  </a:lnTo>
                  <a:lnTo>
                    <a:pt x="66" y="158"/>
                  </a:lnTo>
                  <a:lnTo>
                    <a:pt x="66" y="157"/>
                  </a:lnTo>
                  <a:lnTo>
                    <a:pt x="66" y="156"/>
                  </a:lnTo>
                  <a:lnTo>
                    <a:pt x="67" y="155"/>
                  </a:lnTo>
                  <a:lnTo>
                    <a:pt x="68" y="153"/>
                  </a:lnTo>
                  <a:lnTo>
                    <a:pt x="70" y="152"/>
                  </a:lnTo>
                  <a:lnTo>
                    <a:pt x="71" y="152"/>
                  </a:lnTo>
                  <a:lnTo>
                    <a:pt x="71" y="151"/>
                  </a:lnTo>
                  <a:lnTo>
                    <a:pt x="72" y="151"/>
                  </a:lnTo>
                  <a:lnTo>
                    <a:pt x="73" y="151"/>
                  </a:lnTo>
                  <a:lnTo>
                    <a:pt x="74" y="150"/>
                  </a:lnTo>
                  <a:lnTo>
                    <a:pt x="75" y="150"/>
                  </a:lnTo>
                  <a:lnTo>
                    <a:pt x="76" y="150"/>
                  </a:lnTo>
                  <a:lnTo>
                    <a:pt x="78" y="150"/>
                  </a:lnTo>
                  <a:lnTo>
                    <a:pt x="79" y="149"/>
                  </a:lnTo>
                  <a:lnTo>
                    <a:pt x="80" y="149"/>
                  </a:lnTo>
                  <a:lnTo>
                    <a:pt x="81" y="148"/>
                  </a:lnTo>
                  <a:lnTo>
                    <a:pt x="82" y="148"/>
                  </a:lnTo>
                  <a:lnTo>
                    <a:pt x="83" y="148"/>
                  </a:lnTo>
                  <a:lnTo>
                    <a:pt x="84" y="148"/>
                  </a:lnTo>
                  <a:lnTo>
                    <a:pt x="86" y="149"/>
                  </a:lnTo>
                  <a:lnTo>
                    <a:pt x="87" y="149"/>
                  </a:lnTo>
                  <a:lnTo>
                    <a:pt x="88" y="149"/>
                  </a:lnTo>
                  <a:lnTo>
                    <a:pt x="89" y="149"/>
                  </a:lnTo>
                  <a:lnTo>
                    <a:pt x="90" y="149"/>
                  </a:lnTo>
                  <a:lnTo>
                    <a:pt x="91" y="149"/>
                  </a:lnTo>
                  <a:lnTo>
                    <a:pt x="92" y="149"/>
                  </a:lnTo>
                  <a:lnTo>
                    <a:pt x="94" y="149"/>
                  </a:lnTo>
                  <a:lnTo>
                    <a:pt x="95" y="150"/>
                  </a:lnTo>
                  <a:lnTo>
                    <a:pt x="96" y="150"/>
                  </a:lnTo>
                  <a:lnTo>
                    <a:pt x="97" y="150"/>
                  </a:lnTo>
                  <a:lnTo>
                    <a:pt x="98" y="150"/>
                  </a:lnTo>
                  <a:lnTo>
                    <a:pt x="99" y="150"/>
                  </a:lnTo>
                  <a:lnTo>
                    <a:pt x="100" y="150"/>
                  </a:lnTo>
                  <a:lnTo>
                    <a:pt x="103" y="148"/>
                  </a:lnTo>
                  <a:lnTo>
                    <a:pt x="104" y="147"/>
                  </a:lnTo>
                  <a:lnTo>
                    <a:pt x="106" y="145"/>
                  </a:lnTo>
                  <a:lnTo>
                    <a:pt x="107" y="144"/>
                  </a:lnTo>
                  <a:lnTo>
                    <a:pt x="108" y="142"/>
                  </a:lnTo>
                  <a:lnTo>
                    <a:pt x="108" y="141"/>
                  </a:lnTo>
                  <a:lnTo>
                    <a:pt x="110" y="140"/>
                  </a:lnTo>
                  <a:lnTo>
                    <a:pt x="111" y="140"/>
                  </a:lnTo>
                  <a:lnTo>
                    <a:pt x="111" y="139"/>
                  </a:lnTo>
                  <a:lnTo>
                    <a:pt x="112" y="137"/>
                  </a:lnTo>
                  <a:lnTo>
                    <a:pt x="112" y="136"/>
                  </a:lnTo>
                  <a:lnTo>
                    <a:pt x="112" y="135"/>
                  </a:lnTo>
                  <a:lnTo>
                    <a:pt x="113" y="134"/>
                  </a:lnTo>
                  <a:lnTo>
                    <a:pt x="113" y="133"/>
                  </a:lnTo>
                  <a:lnTo>
                    <a:pt x="113" y="132"/>
                  </a:lnTo>
                  <a:lnTo>
                    <a:pt x="113" y="131"/>
                  </a:lnTo>
                  <a:lnTo>
                    <a:pt x="113" y="129"/>
                  </a:lnTo>
                  <a:lnTo>
                    <a:pt x="113" y="128"/>
                  </a:lnTo>
                  <a:lnTo>
                    <a:pt x="113" y="127"/>
                  </a:lnTo>
                  <a:lnTo>
                    <a:pt x="113" y="126"/>
                  </a:lnTo>
                  <a:lnTo>
                    <a:pt x="112" y="125"/>
                  </a:lnTo>
                  <a:lnTo>
                    <a:pt x="112" y="124"/>
                  </a:lnTo>
                  <a:lnTo>
                    <a:pt x="111" y="123"/>
                  </a:lnTo>
                  <a:lnTo>
                    <a:pt x="111" y="121"/>
                  </a:lnTo>
                  <a:lnTo>
                    <a:pt x="110" y="120"/>
                  </a:lnTo>
                  <a:lnTo>
                    <a:pt x="110" y="118"/>
                  </a:lnTo>
                  <a:lnTo>
                    <a:pt x="108" y="118"/>
                  </a:lnTo>
                  <a:lnTo>
                    <a:pt x="107" y="117"/>
                  </a:lnTo>
                  <a:lnTo>
                    <a:pt x="106" y="116"/>
                  </a:lnTo>
                  <a:lnTo>
                    <a:pt x="104" y="115"/>
                  </a:lnTo>
                  <a:lnTo>
                    <a:pt x="102" y="112"/>
                  </a:lnTo>
                  <a:lnTo>
                    <a:pt x="100" y="111"/>
                  </a:lnTo>
                  <a:lnTo>
                    <a:pt x="100" y="110"/>
                  </a:lnTo>
                  <a:lnTo>
                    <a:pt x="99" y="109"/>
                  </a:lnTo>
                  <a:lnTo>
                    <a:pt x="99" y="107"/>
                  </a:lnTo>
                  <a:lnTo>
                    <a:pt x="99" y="105"/>
                  </a:lnTo>
                  <a:lnTo>
                    <a:pt x="99" y="104"/>
                  </a:lnTo>
                  <a:lnTo>
                    <a:pt x="99" y="103"/>
                  </a:lnTo>
                  <a:lnTo>
                    <a:pt x="99" y="102"/>
                  </a:lnTo>
                  <a:lnTo>
                    <a:pt x="100" y="101"/>
                  </a:lnTo>
                  <a:lnTo>
                    <a:pt x="100" y="100"/>
                  </a:lnTo>
                  <a:lnTo>
                    <a:pt x="102" y="99"/>
                  </a:lnTo>
                  <a:lnTo>
                    <a:pt x="103" y="97"/>
                  </a:lnTo>
                  <a:lnTo>
                    <a:pt x="104" y="97"/>
                  </a:lnTo>
                  <a:lnTo>
                    <a:pt x="104" y="96"/>
                  </a:lnTo>
                  <a:lnTo>
                    <a:pt x="106" y="96"/>
                  </a:lnTo>
                  <a:lnTo>
                    <a:pt x="107" y="96"/>
                  </a:lnTo>
                  <a:lnTo>
                    <a:pt x="108" y="96"/>
                  </a:lnTo>
                  <a:lnTo>
                    <a:pt x="113" y="96"/>
                  </a:lnTo>
                  <a:lnTo>
                    <a:pt x="116" y="97"/>
                  </a:lnTo>
                  <a:lnTo>
                    <a:pt x="118" y="97"/>
                  </a:lnTo>
                  <a:lnTo>
                    <a:pt x="120" y="99"/>
                  </a:lnTo>
                  <a:lnTo>
                    <a:pt x="122" y="99"/>
                  </a:lnTo>
                  <a:lnTo>
                    <a:pt x="123" y="99"/>
                  </a:lnTo>
                  <a:lnTo>
                    <a:pt x="126" y="99"/>
                  </a:lnTo>
                  <a:lnTo>
                    <a:pt x="128" y="99"/>
                  </a:lnTo>
                  <a:lnTo>
                    <a:pt x="134" y="97"/>
                  </a:lnTo>
                  <a:lnTo>
                    <a:pt x="135" y="97"/>
                  </a:lnTo>
                  <a:lnTo>
                    <a:pt x="137" y="96"/>
                  </a:lnTo>
                  <a:lnTo>
                    <a:pt x="139" y="95"/>
                  </a:lnTo>
                  <a:lnTo>
                    <a:pt x="142" y="95"/>
                  </a:lnTo>
                  <a:lnTo>
                    <a:pt x="145" y="94"/>
                  </a:lnTo>
                  <a:lnTo>
                    <a:pt x="146" y="94"/>
                  </a:lnTo>
                  <a:lnTo>
                    <a:pt x="146" y="95"/>
                  </a:lnTo>
                  <a:lnTo>
                    <a:pt x="146" y="96"/>
                  </a:lnTo>
                  <a:lnTo>
                    <a:pt x="146" y="97"/>
                  </a:lnTo>
                  <a:lnTo>
                    <a:pt x="145" y="99"/>
                  </a:lnTo>
                  <a:lnTo>
                    <a:pt x="145" y="100"/>
                  </a:lnTo>
                  <a:lnTo>
                    <a:pt x="145" y="102"/>
                  </a:lnTo>
                  <a:lnTo>
                    <a:pt x="144" y="104"/>
                  </a:lnTo>
                  <a:lnTo>
                    <a:pt x="144" y="105"/>
                  </a:lnTo>
                  <a:lnTo>
                    <a:pt x="142" y="110"/>
                  </a:lnTo>
                  <a:lnTo>
                    <a:pt x="138" y="115"/>
                  </a:lnTo>
                  <a:lnTo>
                    <a:pt x="138" y="116"/>
                  </a:lnTo>
                  <a:lnTo>
                    <a:pt x="137" y="119"/>
                  </a:lnTo>
                  <a:lnTo>
                    <a:pt x="137" y="124"/>
                  </a:lnTo>
                  <a:lnTo>
                    <a:pt x="139" y="126"/>
                  </a:lnTo>
                  <a:lnTo>
                    <a:pt x="142" y="128"/>
                  </a:lnTo>
                  <a:lnTo>
                    <a:pt x="145" y="129"/>
                  </a:lnTo>
                  <a:lnTo>
                    <a:pt x="150" y="129"/>
                  </a:lnTo>
                  <a:lnTo>
                    <a:pt x="153" y="129"/>
                  </a:lnTo>
                  <a:lnTo>
                    <a:pt x="154" y="128"/>
                  </a:lnTo>
                  <a:lnTo>
                    <a:pt x="155" y="125"/>
                  </a:lnTo>
                  <a:lnTo>
                    <a:pt x="155" y="124"/>
                  </a:lnTo>
                  <a:lnTo>
                    <a:pt x="155" y="121"/>
                  </a:lnTo>
                  <a:lnTo>
                    <a:pt x="155" y="120"/>
                  </a:lnTo>
                  <a:lnTo>
                    <a:pt x="154" y="117"/>
                  </a:lnTo>
                  <a:lnTo>
                    <a:pt x="154" y="116"/>
                  </a:lnTo>
                  <a:lnTo>
                    <a:pt x="152" y="111"/>
                  </a:lnTo>
                  <a:lnTo>
                    <a:pt x="151" y="108"/>
                  </a:lnTo>
                  <a:lnTo>
                    <a:pt x="151" y="107"/>
                  </a:lnTo>
                  <a:lnTo>
                    <a:pt x="151" y="105"/>
                  </a:lnTo>
                  <a:lnTo>
                    <a:pt x="151" y="104"/>
                  </a:lnTo>
                  <a:lnTo>
                    <a:pt x="151" y="103"/>
                  </a:lnTo>
                  <a:lnTo>
                    <a:pt x="155" y="97"/>
                  </a:lnTo>
                  <a:lnTo>
                    <a:pt x="155" y="96"/>
                  </a:lnTo>
                  <a:lnTo>
                    <a:pt x="158" y="94"/>
                  </a:lnTo>
                  <a:lnTo>
                    <a:pt x="155" y="92"/>
                  </a:lnTo>
                  <a:lnTo>
                    <a:pt x="158" y="91"/>
                  </a:lnTo>
                  <a:lnTo>
                    <a:pt x="159" y="89"/>
                  </a:lnTo>
                  <a:lnTo>
                    <a:pt x="161" y="88"/>
                  </a:lnTo>
                  <a:lnTo>
                    <a:pt x="162" y="87"/>
                  </a:lnTo>
                  <a:lnTo>
                    <a:pt x="164" y="86"/>
                  </a:lnTo>
                  <a:lnTo>
                    <a:pt x="166" y="86"/>
                  </a:lnTo>
                  <a:lnTo>
                    <a:pt x="168" y="85"/>
                  </a:lnTo>
                  <a:lnTo>
                    <a:pt x="169" y="85"/>
                  </a:lnTo>
                  <a:lnTo>
                    <a:pt x="171" y="85"/>
                  </a:lnTo>
                  <a:lnTo>
                    <a:pt x="172" y="84"/>
                  </a:lnTo>
                  <a:lnTo>
                    <a:pt x="175" y="84"/>
                  </a:lnTo>
                  <a:lnTo>
                    <a:pt x="176" y="84"/>
                  </a:lnTo>
                  <a:lnTo>
                    <a:pt x="178" y="83"/>
                  </a:lnTo>
                  <a:lnTo>
                    <a:pt x="180" y="81"/>
                  </a:lnTo>
                  <a:lnTo>
                    <a:pt x="183" y="79"/>
                  </a:lnTo>
                  <a:lnTo>
                    <a:pt x="186" y="77"/>
                  </a:lnTo>
                  <a:lnTo>
                    <a:pt x="188" y="76"/>
                  </a:lnTo>
                  <a:lnTo>
                    <a:pt x="192" y="73"/>
                  </a:lnTo>
                  <a:lnTo>
                    <a:pt x="193" y="72"/>
                  </a:lnTo>
                  <a:lnTo>
                    <a:pt x="195" y="70"/>
                  </a:lnTo>
                  <a:lnTo>
                    <a:pt x="196" y="69"/>
                  </a:lnTo>
                  <a:lnTo>
                    <a:pt x="198" y="68"/>
                  </a:lnTo>
                  <a:lnTo>
                    <a:pt x="200" y="65"/>
                  </a:lnTo>
                  <a:lnTo>
                    <a:pt x="200" y="64"/>
                  </a:lnTo>
                  <a:lnTo>
                    <a:pt x="201" y="63"/>
                  </a:lnTo>
                  <a:lnTo>
                    <a:pt x="202" y="62"/>
                  </a:lnTo>
                  <a:lnTo>
                    <a:pt x="202" y="60"/>
                  </a:lnTo>
                  <a:lnTo>
                    <a:pt x="202" y="59"/>
                  </a:lnTo>
                  <a:lnTo>
                    <a:pt x="203" y="57"/>
                  </a:lnTo>
                  <a:lnTo>
                    <a:pt x="203" y="56"/>
                  </a:lnTo>
                  <a:lnTo>
                    <a:pt x="203" y="55"/>
                  </a:lnTo>
                  <a:lnTo>
                    <a:pt x="203" y="54"/>
                  </a:lnTo>
                  <a:lnTo>
                    <a:pt x="202" y="54"/>
                  </a:lnTo>
                  <a:lnTo>
                    <a:pt x="202" y="53"/>
                  </a:lnTo>
                  <a:lnTo>
                    <a:pt x="202" y="52"/>
                  </a:lnTo>
                  <a:lnTo>
                    <a:pt x="202" y="51"/>
                  </a:lnTo>
                  <a:lnTo>
                    <a:pt x="201" y="49"/>
                  </a:lnTo>
                  <a:lnTo>
                    <a:pt x="201" y="48"/>
                  </a:lnTo>
                  <a:lnTo>
                    <a:pt x="200" y="47"/>
                  </a:lnTo>
                  <a:lnTo>
                    <a:pt x="200" y="46"/>
                  </a:lnTo>
                  <a:lnTo>
                    <a:pt x="199" y="45"/>
                  </a:lnTo>
                  <a:lnTo>
                    <a:pt x="198" y="44"/>
                  </a:lnTo>
                  <a:lnTo>
                    <a:pt x="196" y="43"/>
                  </a:lnTo>
                  <a:lnTo>
                    <a:pt x="195" y="43"/>
                  </a:lnTo>
                  <a:lnTo>
                    <a:pt x="195" y="41"/>
                  </a:lnTo>
                  <a:lnTo>
                    <a:pt x="194" y="40"/>
                  </a:lnTo>
                  <a:lnTo>
                    <a:pt x="193" y="39"/>
                  </a:lnTo>
                  <a:lnTo>
                    <a:pt x="193" y="38"/>
                  </a:lnTo>
                  <a:lnTo>
                    <a:pt x="192" y="33"/>
                  </a:lnTo>
                  <a:lnTo>
                    <a:pt x="192" y="30"/>
                  </a:lnTo>
                  <a:lnTo>
                    <a:pt x="191" y="28"/>
                  </a:lnTo>
                  <a:lnTo>
                    <a:pt x="191" y="24"/>
                  </a:lnTo>
                  <a:lnTo>
                    <a:pt x="191" y="23"/>
                  </a:lnTo>
                  <a:lnTo>
                    <a:pt x="192" y="21"/>
                  </a:lnTo>
                  <a:lnTo>
                    <a:pt x="192" y="19"/>
                  </a:lnTo>
                  <a:lnTo>
                    <a:pt x="192" y="17"/>
                  </a:lnTo>
                  <a:lnTo>
                    <a:pt x="193" y="16"/>
                  </a:lnTo>
                  <a:lnTo>
                    <a:pt x="193" y="15"/>
                  </a:lnTo>
                  <a:lnTo>
                    <a:pt x="193" y="14"/>
                  </a:lnTo>
                  <a:lnTo>
                    <a:pt x="194" y="14"/>
                  </a:lnTo>
                  <a:lnTo>
                    <a:pt x="194" y="13"/>
                  </a:lnTo>
                  <a:lnTo>
                    <a:pt x="195" y="9"/>
                  </a:lnTo>
                  <a:lnTo>
                    <a:pt x="195" y="8"/>
                  </a:lnTo>
                  <a:lnTo>
                    <a:pt x="195" y="7"/>
                  </a:lnTo>
                  <a:lnTo>
                    <a:pt x="196" y="6"/>
                  </a:lnTo>
                  <a:lnTo>
                    <a:pt x="196" y="5"/>
                  </a:lnTo>
                  <a:lnTo>
                    <a:pt x="199" y="4"/>
                  </a:lnTo>
                  <a:lnTo>
                    <a:pt x="202"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16" name="Freeform 116"/>
            <p:cNvSpPr>
              <a:spLocks/>
            </p:cNvSpPr>
            <p:nvPr/>
          </p:nvSpPr>
          <p:spPr bwMode="auto">
            <a:xfrm>
              <a:off x="3431" y="1074"/>
              <a:ext cx="145" cy="269"/>
            </a:xfrm>
            <a:custGeom>
              <a:avLst/>
              <a:gdLst>
                <a:gd name="T0" fmla="*/ 127 w 145"/>
                <a:gd name="T1" fmla="*/ 0 h 269"/>
                <a:gd name="T2" fmla="*/ 143 w 145"/>
                <a:gd name="T3" fmla="*/ 5 h 269"/>
                <a:gd name="T4" fmla="*/ 143 w 145"/>
                <a:gd name="T5" fmla="*/ 30 h 269"/>
                <a:gd name="T6" fmla="*/ 144 w 145"/>
                <a:gd name="T7" fmla="*/ 47 h 269"/>
                <a:gd name="T8" fmla="*/ 144 w 145"/>
                <a:gd name="T9" fmla="*/ 76 h 269"/>
                <a:gd name="T10" fmla="*/ 144 w 145"/>
                <a:gd name="T11" fmla="*/ 88 h 269"/>
                <a:gd name="T12" fmla="*/ 144 w 145"/>
                <a:gd name="T13" fmla="*/ 96 h 269"/>
                <a:gd name="T14" fmla="*/ 143 w 145"/>
                <a:gd name="T15" fmla="*/ 107 h 269"/>
                <a:gd name="T16" fmla="*/ 143 w 145"/>
                <a:gd name="T17" fmla="*/ 135 h 269"/>
                <a:gd name="T18" fmla="*/ 144 w 145"/>
                <a:gd name="T19" fmla="*/ 150 h 269"/>
                <a:gd name="T20" fmla="*/ 144 w 145"/>
                <a:gd name="T21" fmla="*/ 161 h 269"/>
                <a:gd name="T22" fmla="*/ 144 w 145"/>
                <a:gd name="T23" fmla="*/ 171 h 269"/>
                <a:gd name="T24" fmla="*/ 144 w 145"/>
                <a:gd name="T25" fmla="*/ 184 h 269"/>
                <a:gd name="T26" fmla="*/ 145 w 145"/>
                <a:gd name="T27" fmla="*/ 201 h 269"/>
                <a:gd name="T28" fmla="*/ 145 w 145"/>
                <a:gd name="T29" fmla="*/ 228 h 269"/>
                <a:gd name="T30" fmla="*/ 145 w 145"/>
                <a:gd name="T31" fmla="*/ 235 h 269"/>
                <a:gd name="T32" fmla="*/ 145 w 145"/>
                <a:gd name="T33" fmla="*/ 251 h 269"/>
                <a:gd name="T34" fmla="*/ 137 w 145"/>
                <a:gd name="T35" fmla="*/ 259 h 269"/>
                <a:gd name="T36" fmla="*/ 125 w 145"/>
                <a:gd name="T37" fmla="*/ 259 h 269"/>
                <a:gd name="T38" fmla="*/ 112 w 145"/>
                <a:gd name="T39" fmla="*/ 259 h 269"/>
                <a:gd name="T40" fmla="*/ 105 w 145"/>
                <a:gd name="T41" fmla="*/ 259 h 269"/>
                <a:gd name="T42" fmla="*/ 99 w 145"/>
                <a:gd name="T43" fmla="*/ 259 h 269"/>
                <a:gd name="T44" fmla="*/ 79 w 145"/>
                <a:gd name="T45" fmla="*/ 259 h 269"/>
                <a:gd name="T46" fmla="*/ 63 w 145"/>
                <a:gd name="T47" fmla="*/ 259 h 269"/>
                <a:gd name="T48" fmla="*/ 56 w 145"/>
                <a:gd name="T49" fmla="*/ 259 h 269"/>
                <a:gd name="T50" fmla="*/ 53 w 145"/>
                <a:gd name="T51" fmla="*/ 268 h 269"/>
                <a:gd name="T52" fmla="*/ 39 w 145"/>
                <a:gd name="T53" fmla="*/ 268 h 269"/>
                <a:gd name="T54" fmla="*/ 29 w 145"/>
                <a:gd name="T55" fmla="*/ 268 h 269"/>
                <a:gd name="T56" fmla="*/ 16 w 145"/>
                <a:gd name="T57" fmla="*/ 268 h 269"/>
                <a:gd name="T58" fmla="*/ 9 w 145"/>
                <a:gd name="T59" fmla="*/ 268 h 269"/>
                <a:gd name="T60" fmla="*/ 5 w 145"/>
                <a:gd name="T61" fmla="*/ 268 h 269"/>
                <a:gd name="T62" fmla="*/ 1 w 145"/>
                <a:gd name="T63" fmla="*/ 262 h 269"/>
                <a:gd name="T64" fmla="*/ 1 w 145"/>
                <a:gd name="T65" fmla="*/ 249 h 269"/>
                <a:gd name="T66" fmla="*/ 1 w 145"/>
                <a:gd name="T67" fmla="*/ 241 h 269"/>
                <a:gd name="T68" fmla="*/ 1 w 145"/>
                <a:gd name="T69" fmla="*/ 231 h 269"/>
                <a:gd name="T70" fmla="*/ 1 w 145"/>
                <a:gd name="T71" fmla="*/ 223 h 269"/>
                <a:gd name="T72" fmla="*/ 1 w 145"/>
                <a:gd name="T73" fmla="*/ 192 h 269"/>
                <a:gd name="T74" fmla="*/ 0 w 145"/>
                <a:gd name="T75" fmla="*/ 169 h 269"/>
                <a:gd name="T76" fmla="*/ 0 w 145"/>
                <a:gd name="T77" fmla="*/ 158 h 269"/>
                <a:gd name="T78" fmla="*/ 0 w 145"/>
                <a:gd name="T79" fmla="*/ 139 h 269"/>
                <a:gd name="T80" fmla="*/ 0 w 145"/>
                <a:gd name="T81" fmla="*/ 128 h 269"/>
                <a:gd name="T82" fmla="*/ 0 w 145"/>
                <a:gd name="T83" fmla="*/ 116 h 269"/>
                <a:gd name="T84" fmla="*/ 0 w 145"/>
                <a:gd name="T85" fmla="*/ 103 h 269"/>
                <a:gd name="T86" fmla="*/ 0 w 145"/>
                <a:gd name="T87" fmla="*/ 96 h 269"/>
                <a:gd name="T88" fmla="*/ 0 w 145"/>
                <a:gd name="T89" fmla="*/ 83 h 269"/>
                <a:gd name="T90" fmla="*/ 9 w 145"/>
                <a:gd name="T91" fmla="*/ 72 h 269"/>
                <a:gd name="T92" fmla="*/ 17 w 145"/>
                <a:gd name="T93" fmla="*/ 63 h 269"/>
                <a:gd name="T94" fmla="*/ 17 w 145"/>
                <a:gd name="T95" fmla="*/ 44 h 269"/>
                <a:gd name="T96" fmla="*/ 17 w 145"/>
                <a:gd name="T97" fmla="*/ 13 h 269"/>
                <a:gd name="T98" fmla="*/ 29 w 145"/>
                <a:gd name="T99" fmla="*/ 9 h 269"/>
                <a:gd name="T100" fmla="*/ 43 w 145"/>
                <a:gd name="T101" fmla="*/ 9 h 269"/>
                <a:gd name="T102" fmla="*/ 45 w 145"/>
                <a:gd name="T103" fmla="*/ 1 h 269"/>
                <a:gd name="T104" fmla="*/ 57 w 145"/>
                <a:gd name="T105" fmla="*/ 1 h 269"/>
                <a:gd name="T106" fmla="*/ 72 w 145"/>
                <a:gd name="T107" fmla="*/ 0 h 269"/>
                <a:gd name="T108" fmla="*/ 80 w 145"/>
                <a:gd name="T109" fmla="*/ 0 h 269"/>
                <a:gd name="T110" fmla="*/ 89 w 145"/>
                <a:gd name="T111" fmla="*/ 0 h 269"/>
                <a:gd name="T112" fmla="*/ 100 w 145"/>
                <a:gd name="T113" fmla="*/ 0 h 269"/>
                <a:gd name="T114" fmla="*/ 109 w 145"/>
                <a:gd name="T115" fmla="*/ 0 h 269"/>
                <a:gd name="T116" fmla="*/ 118 w 145"/>
                <a:gd name="T117" fmla="*/ 0 h 26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45" h="269">
                  <a:moveTo>
                    <a:pt x="118" y="0"/>
                  </a:moveTo>
                  <a:lnTo>
                    <a:pt x="119" y="0"/>
                  </a:lnTo>
                  <a:lnTo>
                    <a:pt x="120" y="0"/>
                  </a:lnTo>
                  <a:lnTo>
                    <a:pt x="121" y="0"/>
                  </a:lnTo>
                  <a:lnTo>
                    <a:pt x="123" y="0"/>
                  </a:lnTo>
                  <a:lnTo>
                    <a:pt x="127" y="0"/>
                  </a:lnTo>
                  <a:lnTo>
                    <a:pt x="128" y="0"/>
                  </a:lnTo>
                  <a:lnTo>
                    <a:pt x="131" y="0"/>
                  </a:lnTo>
                  <a:lnTo>
                    <a:pt x="133" y="0"/>
                  </a:lnTo>
                  <a:lnTo>
                    <a:pt x="135" y="0"/>
                  </a:lnTo>
                  <a:lnTo>
                    <a:pt x="143" y="0"/>
                  </a:lnTo>
                  <a:lnTo>
                    <a:pt x="143" y="5"/>
                  </a:lnTo>
                  <a:lnTo>
                    <a:pt x="143" y="8"/>
                  </a:lnTo>
                  <a:lnTo>
                    <a:pt x="143" y="15"/>
                  </a:lnTo>
                  <a:lnTo>
                    <a:pt x="143" y="17"/>
                  </a:lnTo>
                  <a:lnTo>
                    <a:pt x="143" y="22"/>
                  </a:lnTo>
                  <a:lnTo>
                    <a:pt x="143" y="27"/>
                  </a:lnTo>
                  <a:lnTo>
                    <a:pt x="143" y="30"/>
                  </a:lnTo>
                  <a:lnTo>
                    <a:pt x="144" y="31"/>
                  </a:lnTo>
                  <a:lnTo>
                    <a:pt x="144" y="33"/>
                  </a:lnTo>
                  <a:lnTo>
                    <a:pt x="144" y="36"/>
                  </a:lnTo>
                  <a:lnTo>
                    <a:pt x="144" y="44"/>
                  </a:lnTo>
                  <a:lnTo>
                    <a:pt x="144" y="46"/>
                  </a:lnTo>
                  <a:lnTo>
                    <a:pt x="144" y="47"/>
                  </a:lnTo>
                  <a:lnTo>
                    <a:pt x="144" y="51"/>
                  </a:lnTo>
                  <a:lnTo>
                    <a:pt x="144" y="56"/>
                  </a:lnTo>
                  <a:lnTo>
                    <a:pt x="144" y="57"/>
                  </a:lnTo>
                  <a:lnTo>
                    <a:pt x="144" y="67"/>
                  </a:lnTo>
                  <a:lnTo>
                    <a:pt x="144" y="71"/>
                  </a:lnTo>
                  <a:lnTo>
                    <a:pt x="144" y="76"/>
                  </a:lnTo>
                  <a:lnTo>
                    <a:pt x="144" y="77"/>
                  </a:lnTo>
                  <a:lnTo>
                    <a:pt x="144" y="79"/>
                  </a:lnTo>
                  <a:lnTo>
                    <a:pt x="144" y="80"/>
                  </a:lnTo>
                  <a:lnTo>
                    <a:pt x="144" y="83"/>
                  </a:lnTo>
                  <a:lnTo>
                    <a:pt x="144" y="85"/>
                  </a:lnTo>
                  <a:lnTo>
                    <a:pt x="144" y="88"/>
                  </a:lnTo>
                  <a:lnTo>
                    <a:pt x="144" y="89"/>
                  </a:lnTo>
                  <a:lnTo>
                    <a:pt x="144" y="91"/>
                  </a:lnTo>
                  <a:lnTo>
                    <a:pt x="144" y="92"/>
                  </a:lnTo>
                  <a:lnTo>
                    <a:pt x="144" y="93"/>
                  </a:lnTo>
                  <a:lnTo>
                    <a:pt x="144" y="95"/>
                  </a:lnTo>
                  <a:lnTo>
                    <a:pt x="144" y="96"/>
                  </a:lnTo>
                  <a:lnTo>
                    <a:pt x="144" y="97"/>
                  </a:lnTo>
                  <a:lnTo>
                    <a:pt x="144" y="101"/>
                  </a:lnTo>
                  <a:lnTo>
                    <a:pt x="144" y="103"/>
                  </a:lnTo>
                  <a:lnTo>
                    <a:pt x="144" y="105"/>
                  </a:lnTo>
                  <a:lnTo>
                    <a:pt x="143" y="105"/>
                  </a:lnTo>
                  <a:lnTo>
                    <a:pt x="143" y="107"/>
                  </a:lnTo>
                  <a:lnTo>
                    <a:pt x="143" y="112"/>
                  </a:lnTo>
                  <a:lnTo>
                    <a:pt x="143" y="113"/>
                  </a:lnTo>
                  <a:lnTo>
                    <a:pt x="143" y="118"/>
                  </a:lnTo>
                  <a:lnTo>
                    <a:pt x="143" y="125"/>
                  </a:lnTo>
                  <a:lnTo>
                    <a:pt x="143" y="127"/>
                  </a:lnTo>
                  <a:lnTo>
                    <a:pt x="143" y="135"/>
                  </a:lnTo>
                  <a:lnTo>
                    <a:pt x="143" y="137"/>
                  </a:lnTo>
                  <a:lnTo>
                    <a:pt x="143" y="139"/>
                  </a:lnTo>
                  <a:lnTo>
                    <a:pt x="143" y="143"/>
                  </a:lnTo>
                  <a:lnTo>
                    <a:pt x="143" y="147"/>
                  </a:lnTo>
                  <a:lnTo>
                    <a:pt x="143" y="149"/>
                  </a:lnTo>
                  <a:lnTo>
                    <a:pt x="144" y="150"/>
                  </a:lnTo>
                  <a:lnTo>
                    <a:pt x="144" y="151"/>
                  </a:lnTo>
                  <a:lnTo>
                    <a:pt x="144" y="157"/>
                  </a:lnTo>
                  <a:lnTo>
                    <a:pt x="144" y="158"/>
                  </a:lnTo>
                  <a:lnTo>
                    <a:pt x="144" y="159"/>
                  </a:lnTo>
                  <a:lnTo>
                    <a:pt x="144" y="160"/>
                  </a:lnTo>
                  <a:lnTo>
                    <a:pt x="144" y="161"/>
                  </a:lnTo>
                  <a:lnTo>
                    <a:pt x="144" y="163"/>
                  </a:lnTo>
                  <a:lnTo>
                    <a:pt x="144" y="164"/>
                  </a:lnTo>
                  <a:lnTo>
                    <a:pt x="144" y="166"/>
                  </a:lnTo>
                  <a:lnTo>
                    <a:pt x="144" y="168"/>
                  </a:lnTo>
                  <a:lnTo>
                    <a:pt x="144" y="169"/>
                  </a:lnTo>
                  <a:lnTo>
                    <a:pt x="144" y="171"/>
                  </a:lnTo>
                  <a:lnTo>
                    <a:pt x="144" y="173"/>
                  </a:lnTo>
                  <a:lnTo>
                    <a:pt x="144" y="177"/>
                  </a:lnTo>
                  <a:lnTo>
                    <a:pt x="144" y="179"/>
                  </a:lnTo>
                  <a:lnTo>
                    <a:pt x="144" y="180"/>
                  </a:lnTo>
                  <a:lnTo>
                    <a:pt x="144" y="183"/>
                  </a:lnTo>
                  <a:lnTo>
                    <a:pt x="144" y="184"/>
                  </a:lnTo>
                  <a:lnTo>
                    <a:pt x="144" y="188"/>
                  </a:lnTo>
                  <a:lnTo>
                    <a:pt x="144" y="189"/>
                  </a:lnTo>
                  <a:lnTo>
                    <a:pt x="144" y="191"/>
                  </a:lnTo>
                  <a:lnTo>
                    <a:pt x="144" y="195"/>
                  </a:lnTo>
                  <a:lnTo>
                    <a:pt x="145" y="200"/>
                  </a:lnTo>
                  <a:lnTo>
                    <a:pt x="145" y="201"/>
                  </a:lnTo>
                  <a:lnTo>
                    <a:pt x="145" y="203"/>
                  </a:lnTo>
                  <a:lnTo>
                    <a:pt x="145" y="208"/>
                  </a:lnTo>
                  <a:lnTo>
                    <a:pt x="145" y="209"/>
                  </a:lnTo>
                  <a:lnTo>
                    <a:pt x="145" y="213"/>
                  </a:lnTo>
                  <a:lnTo>
                    <a:pt x="145" y="219"/>
                  </a:lnTo>
                  <a:lnTo>
                    <a:pt x="145" y="228"/>
                  </a:lnTo>
                  <a:lnTo>
                    <a:pt x="145" y="229"/>
                  </a:lnTo>
                  <a:lnTo>
                    <a:pt x="145" y="230"/>
                  </a:lnTo>
                  <a:lnTo>
                    <a:pt x="145" y="231"/>
                  </a:lnTo>
                  <a:lnTo>
                    <a:pt x="145" y="232"/>
                  </a:lnTo>
                  <a:lnTo>
                    <a:pt x="145" y="233"/>
                  </a:lnTo>
                  <a:lnTo>
                    <a:pt x="145" y="235"/>
                  </a:lnTo>
                  <a:lnTo>
                    <a:pt x="145" y="236"/>
                  </a:lnTo>
                  <a:lnTo>
                    <a:pt x="145" y="240"/>
                  </a:lnTo>
                  <a:lnTo>
                    <a:pt x="145" y="243"/>
                  </a:lnTo>
                  <a:lnTo>
                    <a:pt x="145" y="247"/>
                  </a:lnTo>
                  <a:lnTo>
                    <a:pt x="145" y="249"/>
                  </a:lnTo>
                  <a:lnTo>
                    <a:pt x="145" y="251"/>
                  </a:lnTo>
                  <a:lnTo>
                    <a:pt x="145" y="254"/>
                  </a:lnTo>
                  <a:lnTo>
                    <a:pt x="145" y="255"/>
                  </a:lnTo>
                  <a:lnTo>
                    <a:pt x="145" y="259"/>
                  </a:lnTo>
                  <a:lnTo>
                    <a:pt x="144" y="259"/>
                  </a:lnTo>
                  <a:lnTo>
                    <a:pt x="140" y="259"/>
                  </a:lnTo>
                  <a:lnTo>
                    <a:pt x="137" y="259"/>
                  </a:lnTo>
                  <a:lnTo>
                    <a:pt x="136" y="259"/>
                  </a:lnTo>
                  <a:lnTo>
                    <a:pt x="134" y="259"/>
                  </a:lnTo>
                  <a:lnTo>
                    <a:pt x="132" y="259"/>
                  </a:lnTo>
                  <a:lnTo>
                    <a:pt x="129" y="259"/>
                  </a:lnTo>
                  <a:lnTo>
                    <a:pt x="128" y="259"/>
                  </a:lnTo>
                  <a:lnTo>
                    <a:pt x="125" y="259"/>
                  </a:lnTo>
                  <a:lnTo>
                    <a:pt x="124" y="259"/>
                  </a:lnTo>
                  <a:lnTo>
                    <a:pt x="120" y="259"/>
                  </a:lnTo>
                  <a:lnTo>
                    <a:pt x="119" y="259"/>
                  </a:lnTo>
                  <a:lnTo>
                    <a:pt x="118" y="259"/>
                  </a:lnTo>
                  <a:lnTo>
                    <a:pt x="117" y="259"/>
                  </a:lnTo>
                  <a:lnTo>
                    <a:pt x="112" y="259"/>
                  </a:lnTo>
                  <a:lnTo>
                    <a:pt x="111" y="259"/>
                  </a:lnTo>
                  <a:lnTo>
                    <a:pt x="110" y="259"/>
                  </a:lnTo>
                  <a:lnTo>
                    <a:pt x="109" y="259"/>
                  </a:lnTo>
                  <a:lnTo>
                    <a:pt x="108" y="259"/>
                  </a:lnTo>
                  <a:lnTo>
                    <a:pt x="107" y="259"/>
                  </a:lnTo>
                  <a:lnTo>
                    <a:pt x="105" y="259"/>
                  </a:lnTo>
                  <a:lnTo>
                    <a:pt x="104" y="259"/>
                  </a:lnTo>
                  <a:lnTo>
                    <a:pt x="103" y="259"/>
                  </a:lnTo>
                  <a:lnTo>
                    <a:pt x="102" y="259"/>
                  </a:lnTo>
                  <a:lnTo>
                    <a:pt x="101" y="259"/>
                  </a:lnTo>
                  <a:lnTo>
                    <a:pt x="100" y="259"/>
                  </a:lnTo>
                  <a:lnTo>
                    <a:pt x="99" y="259"/>
                  </a:lnTo>
                  <a:lnTo>
                    <a:pt x="96" y="259"/>
                  </a:lnTo>
                  <a:lnTo>
                    <a:pt x="91" y="259"/>
                  </a:lnTo>
                  <a:lnTo>
                    <a:pt x="89" y="259"/>
                  </a:lnTo>
                  <a:lnTo>
                    <a:pt x="88" y="259"/>
                  </a:lnTo>
                  <a:lnTo>
                    <a:pt x="83" y="259"/>
                  </a:lnTo>
                  <a:lnTo>
                    <a:pt x="79" y="259"/>
                  </a:lnTo>
                  <a:lnTo>
                    <a:pt x="78" y="259"/>
                  </a:lnTo>
                  <a:lnTo>
                    <a:pt x="73" y="259"/>
                  </a:lnTo>
                  <a:lnTo>
                    <a:pt x="70" y="259"/>
                  </a:lnTo>
                  <a:lnTo>
                    <a:pt x="65" y="259"/>
                  </a:lnTo>
                  <a:lnTo>
                    <a:pt x="64" y="259"/>
                  </a:lnTo>
                  <a:lnTo>
                    <a:pt x="63" y="259"/>
                  </a:lnTo>
                  <a:lnTo>
                    <a:pt x="62" y="259"/>
                  </a:lnTo>
                  <a:lnTo>
                    <a:pt x="61" y="259"/>
                  </a:lnTo>
                  <a:lnTo>
                    <a:pt x="60" y="259"/>
                  </a:lnTo>
                  <a:lnTo>
                    <a:pt x="59" y="259"/>
                  </a:lnTo>
                  <a:lnTo>
                    <a:pt x="57" y="259"/>
                  </a:lnTo>
                  <a:lnTo>
                    <a:pt x="56" y="259"/>
                  </a:lnTo>
                  <a:lnTo>
                    <a:pt x="56" y="265"/>
                  </a:lnTo>
                  <a:lnTo>
                    <a:pt x="56" y="267"/>
                  </a:lnTo>
                  <a:lnTo>
                    <a:pt x="56" y="268"/>
                  </a:lnTo>
                  <a:lnTo>
                    <a:pt x="55" y="268"/>
                  </a:lnTo>
                  <a:lnTo>
                    <a:pt x="54" y="268"/>
                  </a:lnTo>
                  <a:lnTo>
                    <a:pt x="53" y="268"/>
                  </a:lnTo>
                  <a:lnTo>
                    <a:pt x="51" y="268"/>
                  </a:lnTo>
                  <a:lnTo>
                    <a:pt x="49" y="268"/>
                  </a:lnTo>
                  <a:lnTo>
                    <a:pt x="48" y="268"/>
                  </a:lnTo>
                  <a:lnTo>
                    <a:pt x="45" y="268"/>
                  </a:lnTo>
                  <a:lnTo>
                    <a:pt x="40" y="268"/>
                  </a:lnTo>
                  <a:lnTo>
                    <a:pt x="39" y="268"/>
                  </a:lnTo>
                  <a:lnTo>
                    <a:pt x="38" y="268"/>
                  </a:lnTo>
                  <a:lnTo>
                    <a:pt x="36" y="268"/>
                  </a:lnTo>
                  <a:lnTo>
                    <a:pt x="35" y="268"/>
                  </a:lnTo>
                  <a:lnTo>
                    <a:pt x="33" y="268"/>
                  </a:lnTo>
                  <a:lnTo>
                    <a:pt x="32" y="268"/>
                  </a:lnTo>
                  <a:lnTo>
                    <a:pt x="29" y="268"/>
                  </a:lnTo>
                  <a:lnTo>
                    <a:pt x="27" y="268"/>
                  </a:lnTo>
                  <a:lnTo>
                    <a:pt x="24" y="268"/>
                  </a:lnTo>
                  <a:lnTo>
                    <a:pt x="21" y="268"/>
                  </a:lnTo>
                  <a:lnTo>
                    <a:pt x="20" y="268"/>
                  </a:lnTo>
                  <a:lnTo>
                    <a:pt x="19" y="268"/>
                  </a:lnTo>
                  <a:lnTo>
                    <a:pt x="16" y="268"/>
                  </a:lnTo>
                  <a:lnTo>
                    <a:pt x="15" y="268"/>
                  </a:lnTo>
                  <a:lnTo>
                    <a:pt x="14" y="268"/>
                  </a:lnTo>
                  <a:lnTo>
                    <a:pt x="13" y="268"/>
                  </a:lnTo>
                  <a:lnTo>
                    <a:pt x="12" y="268"/>
                  </a:lnTo>
                  <a:lnTo>
                    <a:pt x="11" y="268"/>
                  </a:lnTo>
                  <a:lnTo>
                    <a:pt x="9" y="268"/>
                  </a:lnTo>
                  <a:lnTo>
                    <a:pt x="8" y="268"/>
                  </a:lnTo>
                  <a:lnTo>
                    <a:pt x="7" y="268"/>
                  </a:lnTo>
                  <a:lnTo>
                    <a:pt x="7" y="269"/>
                  </a:lnTo>
                  <a:lnTo>
                    <a:pt x="6" y="269"/>
                  </a:lnTo>
                  <a:lnTo>
                    <a:pt x="6" y="268"/>
                  </a:lnTo>
                  <a:lnTo>
                    <a:pt x="5" y="268"/>
                  </a:lnTo>
                  <a:lnTo>
                    <a:pt x="3" y="268"/>
                  </a:lnTo>
                  <a:lnTo>
                    <a:pt x="1" y="268"/>
                  </a:lnTo>
                  <a:lnTo>
                    <a:pt x="1" y="267"/>
                  </a:lnTo>
                  <a:lnTo>
                    <a:pt x="1" y="264"/>
                  </a:lnTo>
                  <a:lnTo>
                    <a:pt x="1" y="263"/>
                  </a:lnTo>
                  <a:lnTo>
                    <a:pt x="1" y="262"/>
                  </a:lnTo>
                  <a:lnTo>
                    <a:pt x="1" y="259"/>
                  </a:lnTo>
                  <a:lnTo>
                    <a:pt x="1" y="256"/>
                  </a:lnTo>
                  <a:lnTo>
                    <a:pt x="1" y="255"/>
                  </a:lnTo>
                  <a:lnTo>
                    <a:pt x="1" y="253"/>
                  </a:lnTo>
                  <a:lnTo>
                    <a:pt x="1" y="251"/>
                  </a:lnTo>
                  <a:lnTo>
                    <a:pt x="1" y="249"/>
                  </a:lnTo>
                  <a:lnTo>
                    <a:pt x="1" y="248"/>
                  </a:lnTo>
                  <a:lnTo>
                    <a:pt x="1" y="246"/>
                  </a:lnTo>
                  <a:lnTo>
                    <a:pt x="1" y="245"/>
                  </a:lnTo>
                  <a:lnTo>
                    <a:pt x="1" y="244"/>
                  </a:lnTo>
                  <a:lnTo>
                    <a:pt x="1" y="243"/>
                  </a:lnTo>
                  <a:lnTo>
                    <a:pt x="1" y="241"/>
                  </a:lnTo>
                  <a:lnTo>
                    <a:pt x="1" y="240"/>
                  </a:lnTo>
                  <a:lnTo>
                    <a:pt x="1" y="239"/>
                  </a:lnTo>
                  <a:lnTo>
                    <a:pt x="1" y="238"/>
                  </a:lnTo>
                  <a:lnTo>
                    <a:pt x="1" y="235"/>
                  </a:lnTo>
                  <a:lnTo>
                    <a:pt x="1" y="232"/>
                  </a:lnTo>
                  <a:lnTo>
                    <a:pt x="1" y="231"/>
                  </a:lnTo>
                  <a:lnTo>
                    <a:pt x="1" y="230"/>
                  </a:lnTo>
                  <a:lnTo>
                    <a:pt x="1" y="229"/>
                  </a:lnTo>
                  <a:lnTo>
                    <a:pt x="1" y="228"/>
                  </a:lnTo>
                  <a:lnTo>
                    <a:pt x="1" y="227"/>
                  </a:lnTo>
                  <a:lnTo>
                    <a:pt x="1" y="225"/>
                  </a:lnTo>
                  <a:lnTo>
                    <a:pt x="1" y="223"/>
                  </a:lnTo>
                  <a:lnTo>
                    <a:pt x="1" y="217"/>
                  </a:lnTo>
                  <a:lnTo>
                    <a:pt x="1" y="214"/>
                  </a:lnTo>
                  <a:lnTo>
                    <a:pt x="1" y="212"/>
                  </a:lnTo>
                  <a:lnTo>
                    <a:pt x="1" y="208"/>
                  </a:lnTo>
                  <a:lnTo>
                    <a:pt x="1" y="201"/>
                  </a:lnTo>
                  <a:lnTo>
                    <a:pt x="1" y="192"/>
                  </a:lnTo>
                  <a:lnTo>
                    <a:pt x="1" y="188"/>
                  </a:lnTo>
                  <a:lnTo>
                    <a:pt x="1" y="184"/>
                  </a:lnTo>
                  <a:lnTo>
                    <a:pt x="1" y="183"/>
                  </a:lnTo>
                  <a:lnTo>
                    <a:pt x="0" y="173"/>
                  </a:lnTo>
                  <a:lnTo>
                    <a:pt x="0" y="172"/>
                  </a:lnTo>
                  <a:lnTo>
                    <a:pt x="0" y="169"/>
                  </a:lnTo>
                  <a:lnTo>
                    <a:pt x="0" y="167"/>
                  </a:lnTo>
                  <a:lnTo>
                    <a:pt x="0" y="166"/>
                  </a:lnTo>
                  <a:lnTo>
                    <a:pt x="0" y="164"/>
                  </a:lnTo>
                  <a:lnTo>
                    <a:pt x="0" y="161"/>
                  </a:lnTo>
                  <a:lnTo>
                    <a:pt x="0" y="160"/>
                  </a:lnTo>
                  <a:lnTo>
                    <a:pt x="0" y="158"/>
                  </a:lnTo>
                  <a:lnTo>
                    <a:pt x="0" y="157"/>
                  </a:lnTo>
                  <a:lnTo>
                    <a:pt x="0" y="155"/>
                  </a:lnTo>
                  <a:lnTo>
                    <a:pt x="0" y="149"/>
                  </a:lnTo>
                  <a:lnTo>
                    <a:pt x="0" y="148"/>
                  </a:lnTo>
                  <a:lnTo>
                    <a:pt x="0" y="140"/>
                  </a:lnTo>
                  <a:lnTo>
                    <a:pt x="0" y="139"/>
                  </a:lnTo>
                  <a:lnTo>
                    <a:pt x="0" y="136"/>
                  </a:lnTo>
                  <a:lnTo>
                    <a:pt x="0" y="134"/>
                  </a:lnTo>
                  <a:lnTo>
                    <a:pt x="0" y="133"/>
                  </a:lnTo>
                  <a:lnTo>
                    <a:pt x="0" y="132"/>
                  </a:lnTo>
                  <a:lnTo>
                    <a:pt x="0" y="129"/>
                  </a:lnTo>
                  <a:lnTo>
                    <a:pt x="0" y="128"/>
                  </a:lnTo>
                  <a:lnTo>
                    <a:pt x="0" y="127"/>
                  </a:lnTo>
                  <a:lnTo>
                    <a:pt x="0" y="126"/>
                  </a:lnTo>
                  <a:lnTo>
                    <a:pt x="0" y="125"/>
                  </a:lnTo>
                  <a:lnTo>
                    <a:pt x="0" y="123"/>
                  </a:lnTo>
                  <a:lnTo>
                    <a:pt x="0" y="117"/>
                  </a:lnTo>
                  <a:lnTo>
                    <a:pt x="0" y="116"/>
                  </a:lnTo>
                  <a:lnTo>
                    <a:pt x="0" y="113"/>
                  </a:lnTo>
                  <a:lnTo>
                    <a:pt x="0" y="112"/>
                  </a:lnTo>
                  <a:lnTo>
                    <a:pt x="0" y="111"/>
                  </a:lnTo>
                  <a:lnTo>
                    <a:pt x="0" y="108"/>
                  </a:lnTo>
                  <a:lnTo>
                    <a:pt x="0" y="107"/>
                  </a:lnTo>
                  <a:lnTo>
                    <a:pt x="0" y="103"/>
                  </a:lnTo>
                  <a:lnTo>
                    <a:pt x="0" y="102"/>
                  </a:lnTo>
                  <a:lnTo>
                    <a:pt x="0" y="101"/>
                  </a:lnTo>
                  <a:lnTo>
                    <a:pt x="0" y="100"/>
                  </a:lnTo>
                  <a:lnTo>
                    <a:pt x="0" y="99"/>
                  </a:lnTo>
                  <a:lnTo>
                    <a:pt x="0" y="97"/>
                  </a:lnTo>
                  <a:lnTo>
                    <a:pt x="0" y="96"/>
                  </a:lnTo>
                  <a:lnTo>
                    <a:pt x="0" y="95"/>
                  </a:lnTo>
                  <a:lnTo>
                    <a:pt x="0" y="91"/>
                  </a:lnTo>
                  <a:lnTo>
                    <a:pt x="0" y="88"/>
                  </a:lnTo>
                  <a:lnTo>
                    <a:pt x="0" y="86"/>
                  </a:lnTo>
                  <a:lnTo>
                    <a:pt x="0" y="84"/>
                  </a:lnTo>
                  <a:lnTo>
                    <a:pt x="0" y="83"/>
                  </a:lnTo>
                  <a:lnTo>
                    <a:pt x="0" y="80"/>
                  </a:lnTo>
                  <a:lnTo>
                    <a:pt x="0" y="77"/>
                  </a:lnTo>
                  <a:lnTo>
                    <a:pt x="0" y="72"/>
                  </a:lnTo>
                  <a:lnTo>
                    <a:pt x="3" y="72"/>
                  </a:lnTo>
                  <a:lnTo>
                    <a:pt x="7" y="72"/>
                  </a:lnTo>
                  <a:lnTo>
                    <a:pt x="9" y="72"/>
                  </a:lnTo>
                  <a:lnTo>
                    <a:pt x="11" y="72"/>
                  </a:lnTo>
                  <a:lnTo>
                    <a:pt x="13" y="72"/>
                  </a:lnTo>
                  <a:lnTo>
                    <a:pt x="15" y="72"/>
                  </a:lnTo>
                  <a:lnTo>
                    <a:pt x="17" y="72"/>
                  </a:lnTo>
                  <a:lnTo>
                    <a:pt x="17" y="68"/>
                  </a:lnTo>
                  <a:lnTo>
                    <a:pt x="17" y="63"/>
                  </a:lnTo>
                  <a:lnTo>
                    <a:pt x="17" y="59"/>
                  </a:lnTo>
                  <a:lnTo>
                    <a:pt x="17" y="55"/>
                  </a:lnTo>
                  <a:lnTo>
                    <a:pt x="17" y="52"/>
                  </a:lnTo>
                  <a:lnTo>
                    <a:pt x="17" y="48"/>
                  </a:lnTo>
                  <a:lnTo>
                    <a:pt x="17" y="45"/>
                  </a:lnTo>
                  <a:lnTo>
                    <a:pt x="17" y="44"/>
                  </a:lnTo>
                  <a:lnTo>
                    <a:pt x="17" y="39"/>
                  </a:lnTo>
                  <a:lnTo>
                    <a:pt x="17" y="37"/>
                  </a:lnTo>
                  <a:lnTo>
                    <a:pt x="17" y="28"/>
                  </a:lnTo>
                  <a:lnTo>
                    <a:pt x="17" y="23"/>
                  </a:lnTo>
                  <a:lnTo>
                    <a:pt x="17" y="17"/>
                  </a:lnTo>
                  <a:lnTo>
                    <a:pt x="17" y="13"/>
                  </a:lnTo>
                  <a:lnTo>
                    <a:pt x="17" y="11"/>
                  </a:lnTo>
                  <a:lnTo>
                    <a:pt x="19" y="11"/>
                  </a:lnTo>
                  <a:lnTo>
                    <a:pt x="20" y="11"/>
                  </a:lnTo>
                  <a:lnTo>
                    <a:pt x="22" y="11"/>
                  </a:lnTo>
                  <a:lnTo>
                    <a:pt x="25" y="9"/>
                  </a:lnTo>
                  <a:lnTo>
                    <a:pt x="29" y="9"/>
                  </a:lnTo>
                  <a:lnTo>
                    <a:pt x="33" y="9"/>
                  </a:lnTo>
                  <a:lnTo>
                    <a:pt x="36" y="9"/>
                  </a:lnTo>
                  <a:lnTo>
                    <a:pt x="38" y="9"/>
                  </a:lnTo>
                  <a:lnTo>
                    <a:pt x="40" y="9"/>
                  </a:lnTo>
                  <a:lnTo>
                    <a:pt x="41" y="9"/>
                  </a:lnTo>
                  <a:lnTo>
                    <a:pt x="43" y="9"/>
                  </a:lnTo>
                  <a:lnTo>
                    <a:pt x="44" y="9"/>
                  </a:lnTo>
                  <a:lnTo>
                    <a:pt x="45" y="9"/>
                  </a:lnTo>
                  <a:lnTo>
                    <a:pt x="45" y="8"/>
                  </a:lnTo>
                  <a:lnTo>
                    <a:pt x="45" y="7"/>
                  </a:lnTo>
                  <a:lnTo>
                    <a:pt x="44" y="6"/>
                  </a:lnTo>
                  <a:lnTo>
                    <a:pt x="45" y="1"/>
                  </a:lnTo>
                  <a:lnTo>
                    <a:pt x="47" y="1"/>
                  </a:lnTo>
                  <a:lnTo>
                    <a:pt x="49" y="1"/>
                  </a:lnTo>
                  <a:lnTo>
                    <a:pt x="53" y="1"/>
                  </a:lnTo>
                  <a:lnTo>
                    <a:pt x="55" y="1"/>
                  </a:lnTo>
                  <a:lnTo>
                    <a:pt x="56" y="1"/>
                  </a:lnTo>
                  <a:lnTo>
                    <a:pt x="57" y="1"/>
                  </a:lnTo>
                  <a:lnTo>
                    <a:pt x="62" y="1"/>
                  </a:lnTo>
                  <a:lnTo>
                    <a:pt x="64" y="1"/>
                  </a:lnTo>
                  <a:lnTo>
                    <a:pt x="65" y="1"/>
                  </a:lnTo>
                  <a:lnTo>
                    <a:pt x="68" y="1"/>
                  </a:lnTo>
                  <a:lnTo>
                    <a:pt x="69" y="1"/>
                  </a:lnTo>
                  <a:lnTo>
                    <a:pt x="72" y="0"/>
                  </a:lnTo>
                  <a:lnTo>
                    <a:pt x="73" y="0"/>
                  </a:lnTo>
                  <a:lnTo>
                    <a:pt x="75" y="0"/>
                  </a:lnTo>
                  <a:lnTo>
                    <a:pt x="76" y="0"/>
                  </a:lnTo>
                  <a:lnTo>
                    <a:pt x="77" y="0"/>
                  </a:lnTo>
                  <a:lnTo>
                    <a:pt x="79" y="0"/>
                  </a:lnTo>
                  <a:lnTo>
                    <a:pt x="80" y="0"/>
                  </a:lnTo>
                  <a:lnTo>
                    <a:pt x="81" y="0"/>
                  </a:lnTo>
                  <a:lnTo>
                    <a:pt x="84" y="0"/>
                  </a:lnTo>
                  <a:lnTo>
                    <a:pt x="85" y="0"/>
                  </a:lnTo>
                  <a:lnTo>
                    <a:pt x="86" y="0"/>
                  </a:lnTo>
                  <a:lnTo>
                    <a:pt x="87" y="0"/>
                  </a:lnTo>
                  <a:lnTo>
                    <a:pt x="89" y="0"/>
                  </a:lnTo>
                  <a:lnTo>
                    <a:pt x="92" y="0"/>
                  </a:lnTo>
                  <a:lnTo>
                    <a:pt x="95" y="0"/>
                  </a:lnTo>
                  <a:lnTo>
                    <a:pt x="96" y="0"/>
                  </a:lnTo>
                  <a:lnTo>
                    <a:pt x="97" y="0"/>
                  </a:lnTo>
                  <a:lnTo>
                    <a:pt x="99" y="0"/>
                  </a:lnTo>
                  <a:lnTo>
                    <a:pt x="100" y="0"/>
                  </a:lnTo>
                  <a:lnTo>
                    <a:pt x="101" y="0"/>
                  </a:lnTo>
                  <a:lnTo>
                    <a:pt x="102" y="0"/>
                  </a:lnTo>
                  <a:lnTo>
                    <a:pt x="103" y="0"/>
                  </a:lnTo>
                  <a:lnTo>
                    <a:pt x="105" y="0"/>
                  </a:lnTo>
                  <a:lnTo>
                    <a:pt x="107" y="0"/>
                  </a:lnTo>
                  <a:lnTo>
                    <a:pt x="109" y="0"/>
                  </a:lnTo>
                  <a:lnTo>
                    <a:pt x="111" y="0"/>
                  </a:lnTo>
                  <a:lnTo>
                    <a:pt x="112" y="0"/>
                  </a:lnTo>
                  <a:lnTo>
                    <a:pt x="113" y="0"/>
                  </a:lnTo>
                  <a:lnTo>
                    <a:pt x="116" y="0"/>
                  </a:lnTo>
                  <a:lnTo>
                    <a:pt x="117" y="0"/>
                  </a:lnTo>
                  <a:lnTo>
                    <a:pt x="118"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17" name="Freeform 117"/>
            <p:cNvSpPr>
              <a:spLocks/>
            </p:cNvSpPr>
            <p:nvPr/>
          </p:nvSpPr>
          <p:spPr bwMode="auto">
            <a:xfrm>
              <a:off x="2610" y="1078"/>
              <a:ext cx="162" cy="270"/>
            </a:xfrm>
            <a:custGeom>
              <a:avLst/>
              <a:gdLst>
                <a:gd name="T0" fmla="*/ 124 w 162"/>
                <a:gd name="T1" fmla="*/ 0 h 270"/>
                <a:gd name="T2" fmla="*/ 130 w 162"/>
                <a:gd name="T3" fmla="*/ 4 h 270"/>
                <a:gd name="T4" fmla="*/ 130 w 162"/>
                <a:gd name="T5" fmla="*/ 8 h 270"/>
                <a:gd name="T6" fmla="*/ 130 w 162"/>
                <a:gd name="T7" fmla="*/ 22 h 270"/>
                <a:gd name="T8" fmla="*/ 130 w 162"/>
                <a:gd name="T9" fmla="*/ 36 h 270"/>
                <a:gd name="T10" fmla="*/ 130 w 162"/>
                <a:gd name="T11" fmla="*/ 46 h 270"/>
                <a:gd name="T12" fmla="*/ 130 w 162"/>
                <a:gd name="T13" fmla="*/ 61 h 270"/>
                <a:gd name="T14" fmla="*/ 130 w 162"/>
                <a:gd name="T15" fmla="*/ 64 h 270"/>
                <a:gd name="T16" fmla="*/ 130 w 162"/>
                <a:gd name="T17" fmla="*/ 82 h 270"/>
                <a:gd name="T18" fmla="*/ 130 w 162"/>
                <a:gd name="T19" fmla="*/ 106 h 270"/>
                <a:gd name="T20" fmla="*/ 140 w 162"/>
                <a:gd name="T21" fmla="*/ 136 h 270"/>
                <a:gd name="T22" fmla="*/ 154 w 162"/>
                <a:gd name="T23" fmla="*/ 146 h 270"/>
                <a:gd name="T24" fmla="*/ 162 w 162"/>
                <a:gd name="T25" fmla="*/ 156 h 270"/>
                <a:gd name="T26" fmla="*/ 162 w 162"/>
                <a:gd name="T27" fmla="*/ 165 h 270"/>
                <a:gd name="T28" fmla="*/ 161 w 162"/>
                <a:gd name="T29" fmla="*/ 179 h 270"/>
                <a:gd name="T30" fmla="*/ 161 w 162"/>
                <a:gd name="T31" fmla="*/ 192 h 270"/>
                <a:gd name="T32" fmla="*/ 161 w 162"/>
                <a:gd name="T33" fmla="*/ 207 h 270"/>
                <a:gd name="T34" fmla="*/ 161 w 162"/>
                <a:gd name="T35" fmla="*/ 216 h 270"/>
                <a:gd name="T36" fmla="*/ 161 w 162"/>
                <a:gd name="T37" fmla="*/ 232 h 270"/>
                <a:gd name="T38" fmla="*/ 161 w 162"/>
                <a:gd name="T39" fmla="*/ 244 h 270"/>
                <a:gd name="T40" fmla="*/ 161 w 162"/>
                <a:gd name="T41" fmla="*/ 260 h 270"/>
                <a:gd name="T42" fmla="*/ 147 w 162"/>
                <a:gd name="T43" fmla="*/ 270 h 270"/>
                <a:gd name="T44" fmla="*/ 136 w 162"/>
                <a:gd name="T45" fmla="*/ 270 h 270"/>
                <a:gd name="T46" fmla="*/ 114 w 162"/>
                <a:gd name="T47" fmla="*/ 270 h 270"/>
                <a:gd name="T48" fmla="*/ 102 w 162"/>
                <a:gd name="T49" fmla="*/ 270 h 270"/>
                <a:gd name="T50" fmla="*/ 94 w 162"/>
                <a:gd name="T51" fmla="*/ 270 h 270"/>
                <a:gd name="T52" fmla="*/ 86 w 162"/>
                <a:gd name="T53" fmla="*/ 270 h 270"/>
                <a:gd name="T54" fmla="*/ 53 w 162"/>
                <a:gd name="T55" fmla="*/ 270 h 270"/>
                <a:gd name="T56" fmla="*/ 50 w 162"/>
                <a:gd name="T57" fmla="*/ 270 h 270"/>
                <a:gd name="T58" fmla="*/ 43 w 162"/>
                <a:gd name="T59" fmla="*/ 270 h 270"/>
                <a:gd name="T60" fmla="*/ 35 w 162"/>
                <a:gd name="T61" fmla="*/ 270 h 270"/>
                <a:gd name="T62" fmla="*/ 20 w 162"/>
                <a:gd name="T63" fmla="*/ 270 h 270"/>
                <a:gd name="T64" fmla="*/ 2 w 162"/>
                <a:gd name="T65" fmla="*/ 269 h 270"/>
                <a:gd name="T66" fmla="*/ 0 w 162"/>
                <a:gd name="T67" fmla="*/ 261 h 270"/>
                <a:gd name="T68" fmla="*/ 0 w 162"/>
                <a:gd name="T69" fmla="*/ 250 h 270"/>
                <a:gd name="T70" fmla="*/ 0 w 162"/>
                <a:gd name="T71" fmla="*/ 242 h 270"/>
                <a:gd name="T72" fmla="*/ 0 w 162"/>
                <a:gd name="T73" fmla="*/ 220 h 270"/>
                <a:gd name="T74" fmla="*/ 0 w 162"/>
                <a:gd name="T75" fmla="*/ 208 h 270"/>
                <a:gd name="T76" fmla="*/ 0 w 162"/>
                <a:gd name="T77" fmla="*/ 198 h 270"/>
                <a:gd name="T78" fmla="*/ 0 w 162"/>
                <a:gd name="T79" fmla="*/ 176 h 270"/>
                <a:gd name="T80" fmla="*/ 10 w 162"/>
                <a:gd name="T81" fmla="*/ 154 h 270"/>
                <a:gd name="T82" fmla="*/ 27 w 162"/>
                <a:gd name="T83" fmla="*/ 143 h 270"/>
                <a:gd name="T84" fmla="*/ 26 w 162"/>
                <a:gd name="T85" fmla="*/ 110 h 270"/>
                <a:gd name="T86" fmla="*/ 27 w 162"/>
                <a:gd name="T87" fmla="*/ 88 h 270"/>
                <a:gd name="T88" fmla="*/ 27 w 162"/>
                <a:gd name="T89" fmla="*/ 67 h 270"/>
                <a:gd name="T90" fmla="*/ 30 w 162"/>
                <a:gd name="T91" fmla="*/ 54 h 270"/>
                <a:gd name="T92" fmla="*/ 50 w 162"/>
                <a:gd name="T93" fmla="*/ 54 h 270"/>
                <a:gd name="T94" fmla="*/ 76 w 162"/>
                <a:gd name="T95" fmla="*/ 51 h 270"/>
                <a:gd name="T96" fmla="*/ 76 w 162"/>
                <a:gd name="T97" fmla="*/ 50 h 270"/>
                <a:gd name="T98" fmla="*/ 76 w 162"/>
                <a:gd name="T99" fmla="*/ 39 h 270"/>
                <a:gd name="T100" fmla="*/ 76 w 162"/>
                <a:gd name="T101" fmla="*/ 28 h 270"/>
                <a:gd name="T102" fmla="*/ 76 w 162"/>
                <a:gd name="T103" fmla="*/ 7 h 270"/>
                <a:gd name="T104" fmla="*/ 77 w 162"/>
                <a:gd name="T105" fmla="*/ 2 h 270"/>
                <a:gd name="T106" fmla="*/ 93 w 162"/>
                <a:gd name="T107" fmla="*/ 2 h 270"/>
                <a:gd name="T108" fmla="*/ 104 w 162"/>
                <a:gd name="T109" fmla="*/ 2 h 270"/>
                <a:gd name="T110" fmla="*/ 109 w 162"/>
                <a:gd name="T111" fmla="*/ 2 h 27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62" h="270">
                  <a:moveTo>
                    <a:pt x="114" y="2"/>
                  </a:moveTo>
                  <a:lnTo>
                    <a:pt x="114" y="2"/>
                  </a:lnTo>
                  <a:lnTo>
                    <a:pt x="118" y="2"/>
                  </a:lnTo>
                  <a:lnTo>
                    <a:pt x="121" y="2"/>
                  </a:lnTo>
                  <a:lnTo>
                    <a:pt x="123" y="2"/>
                  </a:lnTo>
                  <a:lnTo>
                    <a:pt x="124" y="0"/>
                  </a:lnTo>
                  <a:lnTo>
                    <a:pt x="129" y="0"/>
                  </a:lnTo>
                  <a:lnTo>
                    <a:pt x="130" y="0"/>
                  </a:lnTo>
                  <a:lnTo>
                    <a:pt x="130" y="2"/>
                  </a:lnTo>
                  <a:lnTo>
                    <a:pt x="130" y="3"/>
                  </a:lnTo>
                  <a:lnTo>
                    <a:pt x="130" y="4"/>
                  </a:lnTo>
                  <a:lnTo>
                    <a:pt x="130" y="6"/>
                  </a:lnTo>
                  <a:lnTo>
                    <a:pt x="130" y="7"/>
                  </a:lnTo>
                  <a:lnTo>
                    <a:pt x="130" y="8"/>
                  </a:lnTo>
                  <a:lnTo>
                    <a:pt x="130" y="10"/>
                  </a:lnTo>
                  <a:lnTo>
                    <a:pt x="130" y="14"/>
                  </a:lnTo>
                  <a:lnTo>
                    <a:pt x="130" y="19"/>
                  </a:lnTo>
                  <a:lnTo>
                    <a:pt x="130" y="20"/>
                  </a:lnTo>
                  <a:lnTo>
                    <a:pt x="130" y="22"/>
                  </a:lnTo>
                  <a:lnTo>
                    <a:pt x="130" y="23"/>
                  </a:lnTo>
                  <a:lnTo>
                    <a:pt x="130" y="27"/>
                  </a:lnTo>
                  <a:lnTo>
                    <a:pt x="130" y="29"/>
                  </a:lnTo>
                  <a:lnTo>
                    <a:pt x="130" y="30"/>
                  </a:lnTo>
                  <a:lnTo>
                    <a:pt x="130" y="32"/>
                  </a:lnTo>
                  <a:lnTo>
                    <a:pt x="130" y="36"/>
                  </a:lnTo>
                  <a:lnTo>
                    <a:pt x="130" y="38"/>
                  </a:lnTo>
                  <a:lnTo>
                    <a:pt x="130" y="45"/>
                  </a:lnTo>
                  <a:lnTo>
                    <a:pt x="130" y="46"/>
                  </a:lnTo>
                  <a:lnTo>
                    <a:pt x="130" y="48"/>
                  </a:lnTo>
                  <a:lnTo>
                    <a:pt x="130" y="52"/>
                  </a:lnTo>
                  <a:lnTo>
                    <a:pt x="130" y="53"/>
                  </a:lnTo>
                  <a:lnTo>
                    <a:pt x="130" y="54"/>
                  </a:lnTo>
                  <a:lnTo>
                    <a:pt x="130" y="58"/>
                  </a:lnTo>
                  <a:lnTo>
                    <a:pt x="130" y="60"/>
                  </a:lnTo>
                  <a:lnTo>
                    <a:pt x="130" y="61"/>
                  </a:lnTo>
                  <a:lnTo>
                    <a:pt x="130" y="62"/>
                  </a:lnTo>
                  <a:lnTo>
                    <a:pt x="130" y="63"/>
                  </a:lnTo>
                  <a:lnTo>
                    <a:pt x="130" y="64"/>
                  </a:lnTo>
                  <a:lnTo>
                    <a:pt x="130" y="66"/>
                  </a:lnTo>
                  <a:lnTo>
                    <a:pt x="130" y="69"/>
                  </a:lnTo>
                  <a:lnTo>
                    <a:pt x="130" y="71"/>
                  </a:lnTo>
                  <a:lnTo>
                    <a:pt x="130" y="72"/>
                  </a:lnTo>
                  <a:lnTo>
                    <a:pt x="130" y="82"/>
                  </a:lnTo>
                  <a:lnTo>
                    <a:pt x="130" y="84"/>
                  </a:lnTo>
                  <a:lnTo>
                    <a:pt x="130" y="90"/>
                  </a:lnTo>
                  <a:lnTo>
                    <a:pt x="130" y="91"/>
                  </a:lnTo>
                  <a:lnTo>
                    <a:pt x="130" y="92"/>
                  </a:lnTo>
                  <a:lnTo>
                    <a:pt x="130" y="106"/>
                  </a:lnTo>
                  <a:lnTo>
                    <a:pt x="132" y="106"/>
                  </a:lnTo>
                  <a:lnTo>
                    <a:pt x="131" y="110"/>
                  </a:lnTo>
                  <a:lnTo>
                    <a:pt x="131" y="114"/>
                  </a:lnTo>
                  <a:lnTo>
                    <a:pt x="131" y="115"/>
                  </a:lnTo>
                  <a:lnTo>
                    <a:pt x="131" y="123"/>
                  </a:lnTo>
                  <a:lnTo>
                    <a:pt x="131" y="130"/>
                  </a:lnTo>
                  <a:lnTo>
                    <a:pt x="140" y="136"/>
                  </a:lnTo>
                  <a:lnTo>
                    <a:pt x="141" y="138"/>
                  </a:lnTo>
                  <a:lnTo>
                    <a:pt x="144" y="139"/>
                  </a:lnTo>
                  <a:lnTo>
                    <a:pt x="145" y="139"/>
                  </a:lnTo>
                  <a:lnTo>
                    <a:pt x="145" y="140"/>
                  </a:lnTo>
                  <a:lnTo>
                    <a:pt x="150" y="144"/>
                  </a:lnTo>
                  <a:lnTo>
                    <a:pt x="154" y="146"/>
                  </a:lnTo>
                  <a:lnTo>
                    <a:pt x="158" y="149"/>
                  </a:lnTo>
                  <a:lnTo>
                    <a:pt x="162" y="151"/>
                  </a:lnTo>
                  <a:lnTo>
                    <a:pt x="162" y="152"/>
                  </a:lnTo>
                  <a:lnTo>
                    <a:pt x="162" y="156"/>
                  </a:lnTo>
                  <a:lnTo>
                    <a:pt x="162" y="159"/>
                  </a:lnTo>
                  <a:lnTo>
                    <a:pt x="162" y="162"/>
                  </a:lnTo>
                  <a:lnTo>
                    <a:pt x="162" y="165"/>
                  </a:lnTo>
                  <a:lnTo>
                    <a:pt x="162" y="166"/>
                  </a:lnTo>
                  <a:lnTo>
                    <a:pt x="162" y="170"/>
                  </a:lnTo>
                  <a:lnTo>
                    <a:pt x="161" y="172"/>
                  </a:lnTo>
                  <a:lnTo>
                    <a:pt x="161" y="175"/>
                  </a:lnTo>
                  <a:lnTo>
                    <a:pt x="161" y="176"/>
                  </a:lnTo>
                  <a:lnTo>
                    <a:pt x="161" y="179"/>
                  </a:lnTo>
                  <a:lnTo>
                    <a:pt x="161" y="181"/>
                  </a:lnTo>
                  <a:lnTo>
                    <a:pt x="161" y="183"/>
                  </a:lnTo>
                  <a:lnTo>
                    <a:pt x="161" y="186"/>
                  </a:lnTo>
                  <a:lnTo>
                    <a:pt x="161" y="189"/>
                  </a:lnTo>
                  <a:lnTo>
                    <a:pt x="161" y="192"/>
                  </a:lnTo>
                  <a:lnTo>
                    <a:pt x="161" y="197"/>
                  </a:lnTo>
                  <a:lnTo>
                    <a:pt x="161" y="199"/>
                  </a:lnTo>
                  <a:lnTo>
                    <a:pt x="161" y="200"/>
                  </a:lnTo>
                  <a:lnTo>
                    <a:pt x="161" y="205"/>
                  </a:lnTo>
                  <a:lnTo>
                    <a:pt x="161" y="207"/>
                  </a:lnTo>
                  <a:lnTo>
                    <a:pt x="161" y="208"/>
                  </a:lnTo>
                  <a:lnTo>
                    <a:pt x="161" y="210"/>
                  </a:lnTo>
                  <a:lnTo>
                    <a:pt x="161" y="211"/>
                  </a:lnTo>
                  <a:lnTo>
                    <a:pt x="161" y="216"/>
                  </a:lnTo>
                  <a:lnTo>
                    <a:pt x="161" y="218"/>
                  </a:lnTo>
                  <a:lnTo>
                    <a:pt x="161" y="219"/>
                  </a:lnTo>
                  <a:lnTo>
                    <a:pt x="161" y="220"/>
                  </a:lnTo>
                  <a:lnTo>
                    <a:pt x="161" y="226"/>
                  </a:lnTo>
                  <a:lnTo>
                    <a:pt x="161" y="228"/>
                  </a:lnTo>
                  <a:lnTo>
                    <a:pt x="161" y="230"/>
                  </a:lnTo>
                  <a:lnTo>
                    <a:pt x="161" y="232"/>
                  </a:lnTo>
                  <a:lnTo>
                    <a:pt x="161" y="236"/>
                  </a:lnTo>
                  <a:lnTo>
                    <a:pt x="161" y="237"/>
                  </a:lnTo>
                  <a:lnTo>
                    <a:pt x="161" y="238"/>
                  </a:lnTo>
                  <a:lnTo>
                    <a:pt x="161" y="239"/>
                  </a:lnTo>
                  <a:lnTo>
                    <a:pt x="161" y="244"/>
                  </a:lnTo>
                  <a:lnTo>
                    <a:pt x="161" y="246"/>
                  </a:lnTo>
                  <a:lnTo>
                    <a:pt x="161" y="248"/>
                  </a:lnTo>
                  <a:lnTo>
                    <a:pt x="161" y="255"/>
                  </a:lnTo>
                  <a:lnTo>
                    <a:pt x="161" y="258"/>
                  </a:lnTo>
                  <a:lnTo>
                    <a:pt x="161" y="259"/>
                  </a:lnTo>
                  <a:lnTo>
                    <a:pt x="161" y="260"/>
                  </a:lnTo>
                  <a:lnTo>
                    <a:pt x="161" y="261"/>
                  </a:lnTo>
                  <a:lnTo>
                    <a:pt x="161" y="262"/>
                  </a:lnTo>
                  <a:lnTo>
                    <a:pt x="161" y="270"/>
                  </a:lnTo>
                  <a:lnTo>
                    <a:pt x="152" y="270"/>
                  </a:lnTo>
                  <a:lnTo>
                    <a:pt x="148" y="270"/>
                  </a:lnTo>
                  <a:lnTo>
                    <a:pt x="147" y="270"/>
                  </a:lnTo>
                  <a:lnTo>
                    <a:pt x="146" y="270"/>
                  </a:lnTo>
                  <a:lnTo>
                    <a:pt x="142" y="270"/>
                  </a:lnTo>
                  <a:lnTo>
                    <a:pt x="141" y="270"/>
                  </a:lnTo>
                  <a:lnTo>
                    <a:pt x="138" y="270"/>
                  </a:lnTo>
                  <a:lnTo>
                    <a:pt x="136" y="270"/>
                  </a:lnTo>
                  <a:lnTo>
                    <a:pt x="132" y="270"/>
                  </a:lnTo>
                  <a:lnTo>
                    <a:pt x="128" y="270"/>
                  </a:lnTo>
                  <a:lnTo>
                    <a:pt x="120" y="270"/>
                  </a:lnTo>
                  <a:lnTo>
                    <a:pt x="116" y="270"/>
                  </a:lnTo>
                  <a:lnTo>
                    <a:pt x="115" y="270"/>
                  </a:lnTo>
                  <a:lnTo>
                    <a:pt x="114" y="270"/>
                  </a:lnTo>
                  <a:lnTo>
                    <a:pt x="112" y="270"/>
                  </a:lnTo>
                  <a:lnTo>
                    <a:pt x="110" y="270"/>
                  </a:lnTo>
                  <a:lnTo>
                    <a:pt x="108" y="270"/>
                  </a:lnTo>
                  <a:lnTo>
                    <a:pt x="106" y="270"/>
                  </a:lnTo>
                  <a:lnTo>
                    <a:pt x="102" y="270"/>
                  </a:lnTo>
                  <a:lnTo>
                    <a:pt x="101" y="270"/>
                  </a:lnTo>
                  <a:lnTo>
                    <a:pt x="100" y="270"/>
                  </a:lnTo>
                  <a:lnTo>
                    <a:pt x="98" y="270"/>
                  </a:lnTo>
                  <a:lnTo>
                    <a:pt x="96" y="270"/>
                  </a:lnTo>
                  <a:lnTo>
                    <a:pt x="94" y="270"/>
                  </a:lnTo>
                  <a:lnTo>
                    <a:pt x="91" y="270"/>
                  </a:lnTo>
                  <a:lnTo>
                    <a:pt x="90" y="270"/>
                  </a:lnTo>
                  <a:lnTo>
                    <a:pt x="88" y="270"/>
                  </a:lnTo>
                  <a:lnTo>
                    <a:pt x="86" y="270"/>
                  </a:lnTo>
                  <a:lnTo>
                    <a:pt x="85" y="270"/>
                  </a:lnTo>
                  <a:lnTo>
                    <a:pt x="82" y="270"/>
                  </a:lnTo>
                  <a:lnTo>
                    <a:pt x="70" y="270"/>
                  </a:lnTo>
                  <a:lnTo>
                    <a:pt x="67" y="270"/>
                  </a:lnTo>
                  <a:lnTo>
                    <a:pt x="56" y="270"/>
                  </a:lnTo>
                  <a:lnTo>
                    <a:pt x="54" y="270"/>
                  </a:lnTo>
                  <a:lnTo>
                    <a:pt x="53" y="270"/>
                  </a:lnTo>
                  <a:lnTo>
                    <a:pt x="52" y="270"/>
                  </a:lnTo>
                  <a:lnTo>
                    <a:pt x="51" y="270"/>
                  </a:lnTo>
                  <a:lnTo>
                    <a:pt x="50" y="270"/>
                  </a:lnTo>
                  <a:lnTo>
                    <a:pt x="49" y="270"/>
                  </a:lnTo>
                  <a:lnTo>
                    <a:pt x="46" y="270"/>
                  </a:lnTo>
                  <a:lnTo>
                    <a:pt x="44" y="270"/>
                  </a:lnTo>
                  <a:lnTo>
                    <a:pt x="43" y="270"/>
                  </a:lnTo>
                  <a:lnTo>
                    <a:pt x="42" y="270"/>
                  </a:lnTo>
                  <a:lnTo>
                    <a:pt x="38" y="270"/>
                  </a:lnTo>
                  <a:lnTo>
                    <a:pt x="37" y="270"/>
                  </a:lnTo>
                  <a:lnTo>
                    <a:pt x="36" y="270"/>
                  </a:lnTo>
                  <a:lnTo>
                    <a:pt x="35" y="270"/>
                  </a:lnTo>
                  <a:lnTo>
                    <a:pt x="34" y="270"/>
                  </a:lnTo>
                  <a:lnTo>
                    <a:pt x="33" y="270"/>
                  </a:lnTo>
                  <a:lnTo>
                    <a:pt x="29" y="270"/>
                  </a:lnTo>
                  <a:lnTo>
                    <a:pt x="28" y="270"/>
                  </a:lnTo>
                  <a:lnTo>
                    <a:pt x="27" y="270"/>
                  </a:lnTo>
                  <a:lnTo>
                    <a:pt x="20" y="270"/>
                  </a:lnTo>
                  <a:lnTo>
                    <a:pt x="17" y="269"/>
                  </a:lnTo>
                  <a:lnTo>
                    <a:pt x="11" y="269"/>
                  </a:lnTo>
                  <a:lnTo>
                    <a:pt x="8" y="269"/>
                  </a:lnTo>
                  <a:lnTo>
                    <a:pt x="4" y="269"/>
                  </a:lnTo>
                  <a:lnTo>
                    <a:pt x="3" y="269"/>
                  </a:lnTo>
                  <a:lnTo>
                    <a:pt x="2" y="269"/>
                  </a:lnTo>
                  <a:lnTo>
                    <a:pt x="0" y="269"/>
                  </a:lnTo>
                  <a:lnTo>
                    <a:pt x="0" y="267"/>
                  </a:lnTo>
                  <a:lnTo>
                    <a:pt x="0" y="264"/>
                  </a:lnTo>
                  <a:lnTo>
                    <a:pt x="0" y="263"/>
                  </a:lnTo>
                  <a:lnTo>
                    <a:pt x="0" y="261"/>
                  </a:lnTo>
                  <a:lnTo>
                    <a:pt x="0" y="260"/>
                  </a:lnTo>
                  <a:lnTo>
                    <a:pt x="0" y="259"/>
                  </a:lnTo>
                  <a:lnTo>
                    <a:pt x="0" y="254"/>
                  </a:lnTo>
                  <a:lnTo>
                    <a:pt x="0" y="251"/>
                  </a:lnTo>
                  <a:lnTo>
                    <a:pt x="0" y="250"/>
                  </a:lnTo>
                  <a:lnTo>
                    <a:pt x="0" y="246"/>
                  </a:lnTo>
                  <a:lnTo>
                    <a:pt x="0" y="245"/>
                  </a:lnTo>
                  <a:lnTo>
                    <a:pt x="0" y="244"/>
                  </a:lnTo>
                  <a:lnTo>
                    <a:pt x="0" y="243"/>
                  </a:lnTo>
                  <a:lnTo>
                    <a:pt x="0" y="242"/>
                  </a:lnTo>
                  <a:lnTo>
                    <a:pt x="0" y="238"/>
                  </a:lnTo>
                  <a:lnTo>
                    <a:pt x="0" y="237"/>
                  </a:lnTo>
                  <a:lnTo>
                    <a:pt x="0" y="235"/>
                  </a:lnTo>
                  <a:lnTo>
                    <a:pt x="0" y="226"/>
                  </a:lnTo>
                  <a:lnTo>
                    <a:pt x="0" y="224"/>
                  </a:lnTo>
                  <a:lnTo>
                    <a:pt x="0" y="222"/>
                  </a:lnTo>
                  <a:lnTo>
                    <a:pt x="0" y="220"/>
                  </a:lnTo>
                  <a:lnTo>
                    <a:pt x="0" y="219"/>
                  </a:lnTo>
                  <a:lnTo>
                    <a:pt x="0" y="216"/>
                  </a:lnTo>
                  <a:lnTo>
                    <a:pt x="0" y="215"/>
                  </a:lnTo>
                  <a:lnTo>
                    <a:pt x="0" y="213"/>
                  </a:lnTo>
                  <a:lnTo>
                    <a:pt x="0" y="208"/>
                  </a:lnTo>
                  <a:lnTo>
                    <a:pt x="0" y="207"/>
                  </a:lnTo>
                  <a:lnTo>
                    <a:pt x="0" y="206"/>
                  </a:lnTo>
                  <a:lnTo>
                    <a:pt x="0" y="199"/>
                  </a:lnTo>
                  <a:lnTo>
                    <a:pt x="0" y="198"/>
                  </a:lnTo>
                  <a:lnTo>
                    <a:pt x="0" y="197"/>
                  </a:lnTo>
                  <a:lnTo>
                    <a:pt x="0" y="194"/>
                  </a:lnTo>
                  <a:lnTo>
                    <a:pt x="0" y="191"/>
                  </a:lnTo>
                  <a:lnTo>
                    <a:pt x="0" y="189"/>
                  </a:lnTo>
                  <a:lnTo>
                    <a:pt x="0" y="183"/>
                  </a:lnTo>
                  <a:lnTo>
                    <a:pt x="0" y="180"/>
                  </a:lnTo>
                  <a:lnTo>
                    <a:pt x="0" y="176"/>
                  </a:lnTo>
                  <a:lnTo>
                    <a:pt x="0" y="175"/>
                  </a:lnTo>
                  <a:lnTo>
                    <a:pt x="0" y="172"/>
                  </a:lnTo>
                  <a:lnTo>
                    <a:pt x="0" y="164"/>
                  </a:lnTo>
                  <a:lnTo>
                    <a:pt x="0" y="160"/>
                  </a:lnTo>
                  <a:lnTo>
                    <a:pt x="1" y="152"/>
                  </a:lnTo>
                  <a:lnTo>
                    <a:pt x="9" y="154"/>
                  </a:lnTo>
                  <a:lnTo>
                    <a:pt x="10" y="154"/>
                  </a:lnTo>
                  <a:lnTo>
                    <a:pt x="22" y="154"/>
                  </a:lnTo>
                  <a:lnTo>
                    <a:pt x="24" y="154"/>
                  </a:lnTo>
                  <a:lnTo>
                    <a:pt x="26" y="154"/>
                  </a:lnTo>
                  <a:lnTo>
                    <a:pt x="27" y="154"/>
                  </a:lnTo>
                  <a:lnTo>
                    <a:pt x="27" y="150"/>
                  </a:lnTo>
                  <a:lnTo>
                    <a:pt x="27" y="147"/>
                  </a:lnTo>
                  <a:lnTo>
                    <a:pt x="27" y="143"/>
                  </a:lnTo>
                  <a:lnTo>
                    <a:pt x="27" y="142"/>
                  </a:lnTo>
                  <a:lnTo>
                    <a:pt x="27" y="135"/>
                  </a:lnTo>
                  <a:lnTo>
                    <a:pt x="27" y="132"/>
                  </a:lnTo>
                  <a:lnTo>
                    <a:pt x="27" y="123"/>
                  </a:lnTo>
                  <a:lnTo>
                    <a:pt x="27" y="118"/>
                  </a:lnTo>
                  <a:lnTo>
                    <a:pt x="27" y="117"/>
                  </a:lnTo>
                  <a:lnTo>
                    <a:pt x="26" y="110"/>
                  </a:lnTo>
                  <a:lnTo>
                    <a:pt x="26" y="109"/>
                  </a:lnTo>
                  <a:lnTo>
                    <a:pt x="26" y="102"/>
                  </a:lnTo>
                  <a:lnTo>
                    <a:pt x="26" y="101"/>
                  </a:lnTo>
                  <a:lnTo>
                    <a:pt x="27" y="98"/>
                  </a:lnTo>
                  <a:lnTo>
                    <a:pt x="27" y="94"/>
                  </a:lnTo>
                  <a:lnTo>
                    <a:pt x="27" y="88"/>
                  </a:lnTo>
                  <a:lnTo>
                    <a:pt x="27" y="87"/>
                  </a:lnTo>
                  <a:lnTo>
                    <a:pt x="27" y="86"/>
                  </a:lnTo>
                  <a:lnTo>
                    <a:pt x="27" y="85"/>
                  </a:lnTo>
                  <a:lnTo>
                    <a:pt x="27" y="84"/>
                  </a:lnTo>
                  <a:lnTo>
                    <a:pt x="27" y="72"/>
                  </a:lnTo>
                  <a:lnTo>
                    <a:pt x="27" y="67"/>
                  </a:lnTo>
                  <a:lnTo>
                    <a:pt x="27" y="64"/>
                  </a:lnTo>
                  <a:lnTo>
                    <a:pt x="27" y="59"/>
                  </a:lnTo>
                  <a:lnTo>
                    <a:pt x="28" y="54"/>
                  </a:lnTo>
                  <a:lnTo>
                    <a:pt x="27" y="54"/>
                  </a:lnTo>
                  <a:lnTo>
                    <a:pt x="29" y="54"/>
                  </a:lnTo>
                  <a:lnTo>
                    <a:pt x="30" y="54"/>
                  </a:lnTo>
                  <a:lnTo>
                    <a:pt x="35" y="54"/>
                  </a:lnTo>
                  <a:lnTo>
                    <a:pt x="36" y="54"/>
                  </a:lnTo>
                  <a:lnTo>
                    <a:pt x="40" y="54"/>
                  </a:lnTo>
                  <a:lnTo>
                    <a:pt x="45" y="54"/>
                  </a:lnTo>
                  <a:lnTo>
                    <a:pt x="48" y="54"/>
                  </a:lnTo>
                  <a:lnTo>
                    <a:pt x="50" y="54"/>
                  </a:lnTo>
                  <a:lnTo>
                    <a:pt x="51" y="54"/>
                  </a:lnTo>
                  <a:lnTo>
                    <a:pt x="54" y="54"/>
                  </a:lnTo>
                  <a:lnTo>
                    <a:pt x="56" y="54"/>
                  </a:lnTo>
                  <a:lnTo>
                    <a:pt x="57" y="54"/>
                  </a:lnTo>
                  <a:lnTo>
                    <a:pt x="67" y="54"/>
                  </a:lnTo>
                  <a:lnTo>
                    <a:pt x="76" y="54"/>
                  </a:lnTo>
                  <a:lnTo>
                    <a:pt x="76" y="51"/>
                  </a:lnTo>
                  <a:lnTo>
                    <a:pt x="76" y="50"/>
                  </a:lnTo>
                  <a:lnTo>
                    <a:pt x="76" y="48"/>
                  </a:lnTo>
                  <a:lnTo>
                    <a:pt x="76" y="46"/>
                  </a:lnTo>
                  <a:lnTo>
                    <a:pt x="76" y="45"/>
                  </a:lnTo>
                  <a:lnTo>
                    <a:pt x="76" y="40"/>
                  </a:lnTo>
                  <a:lnTo>
                    <a:pt x="76" y="39"/>
                  </a:lnTo>
                  <a:lnTo>
                    <a:pt x="76" y="38"/>
                  </a:lnTo>
                  <a:lnTo>
                    <a:pt x="76" y="35"/>
                  </a:lnTo>
                  <a:lnTo>
                    <a:pt x="76" y="32"/>
                  </a:lnTo>
                  <a:lnTo>
                    <a:pt x="76" y="31"/>
                  </a:lnTo>
                  <a:lnTo>
                    <a:pt x="76" y="28"/>
                  </a:lnTo>
                  <a:lnTo>
                    <a:pt x="76" y="27"/>
                  </a:lnTo>
                  <a:lnTo>
                    <a:pt x="76" y="26"/>
                  </a:lnTo>
                  <a:lnTo>
                    <a:pt x="76" y="19"/>
                  </a:lnTo>
                  <a:lnTo>
                    <a:pt x="76" y="18"/>
                  </a:lnTo>
                  <a:lnTo>
                    <a:pt x="76" y="14"/>
                  </a:lnTo>
                  <a:lnTo>
                    <a:pt x="76" y="7"/>
                  </a:lnTo>
                  <a:lnTo>
                    <a:pt x="76" y="6"/>
                  </a:lnTo>
                  <a:lnTo>
                    <a:pt x="76" y="4"/>
                  </a:lnTo>
                  <a:lnTo>
                    <a:pt x="76" y="2"/>
                  </a:lnTo>
                  <a:lnTo>
                    <a:pt x="77" y="2"/>
                  </a:lnTo>
                  <a:lnTo>
                    <a:pt x="80" y="2"/>
                  </a:lnTo>
                  <a:lnTo>
                    <a:pt x="81" y="2"/>
                  </a:lnTo>
                  <a:lnTo>
                    <a:pt x="82" y="2"/>
                  </a:lnTo>
                  <a:lnTo>
                    <a:pt x="84" y="2"/>
                  </a:lnTo>
                  <a:lnTo>
                    <a:pt x="91" y="2"/>
                  </a:lnTo>
                  <a:lnTo>
                    <a:pt x="92" y="2"/>
                  </a:lnTo>
                  <a:lnTo>
                    <a:pt x="93" y="2"/>
                  </a:lnTo>
                  <a:lnTo>
                    <a:pt x="96" y="2"/>
                  </a:lnTo>
                  <a:lnTo>
                    <a:pt x="99" y="2"/>
                  </a:lnTo>
                  <a:lnTo>
                    <a:pt x="101" y="2"/>
                  </a:lnTo>
                  <a:lnTo>
                    <a:pt x="102" y="2"/>
                  </a:lnTo>
                  <a:lnTo>
                    <a:pt x="104" y="2"/>
                  </a:lnTo>
                  <a:lnTo>
                    <a:pt x="105" y="2"/>
                  </a:lnTo>
                  <a:lnTo>
                    <a:pt x="107" y="2"/>
                  </a:lnTo>
                  <a:lnTo>
                    <a:pt x="109" y="2"/>
                  </a:lnTo>
                  <a:lnTo>
                    <a:pt x="112" y="2"/>
                  </a:lnTo>
                  <a:lnTo>
                    <a:pt x="114" y="2"/>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18" name="Freeform 118"/>
            <p:cNvSpPr>
              <a:spLocks/>
            </p:cNvSpPr>
            <p:nvPr/>
          </p:nvSpPr>
          <p:spPr bwMode="auto">
            <a:xfrm>
              <a:off x="3574" y="1099"/>
              <a:ext cx="197" cy="234"/>
            </a:xfrm>
            <a:custGeom>
              <a:avLst/>
              <a:gdLst>
                <a:gd name="T0" fmla="*/ 197 w 197"/>
                <a:gd name="T1" fmla="*/ 8 h 234"/>
                <a:gd name="T2" fmla="*/ 196 w 197"/>
                <a:gd name="T3" fmla="*/ 20 h 234"/>
                <a:gd name="T4" fmla="*/ 195 w 197"/>
                <a:gd name="T5" fmla="*/ 28 h 234"/>
                <a:gd name="T6" fmla="*/ 195 w 197"/>
                <a:gd name="T7" fmla="*/ 34 h 234"/>
                <a:gd name="T8" fmla="*/ 193 w 197"/>
                <a:gd name="T9" fmla="*/ 47 h 234"/>
                <a:gd name="T10" fmla="*/ 192 w 197"/>
                <a:gd name="T11" fmla="*/ 56 h 234"/>
                <a:gd name="T12" fmla="*/ 190 w 197"/>
                <a:gd name="T13" fmla="*/ 87 h 234"/>
                <a:gd name="T14" fmla="*/ 189 w 197"/>
                <a:gd name="T15" fmla="*/ 100 h 234"/>
                <a:gd name="T16" fmla="*/ 187 w 197"/>
                <a:gd name="T17" fmla="*/ 117 h 234"/>
                <a:gd name="T18" fmla="*/ 184 w 197"/>
                <a:gd name="T19" fmla="*/ 144 h 234"/>
                <a:gd name="T20" fmla="*/ 183 w 197"/>
                <a:gd name="T21" fmla="*/ 160 h 234"/>
                <a:gd name="T22" fmla="*/ 179 w 197"/>
                <a:gd name="T23" fmla="*/ 206 h 234"/>
                <a:gd name="T24" fmla="*/ 176 w 197"/>
                <a:gd name="T25" fmla="*/ 231 h 234"/>
                <a:gd name="T26" fmla="*/ 152 w 197"/>
                <a:gd name="T27" fmla="*/ 232 h 234"/>
                <a:gd name="T28" fmla="*/ 126 w 197"/>
                <a:gd name="T29" fmla="*/ 232 h 234"/>
                <a:gd name="T30" fmla="*/ 111 w 197"/>
                <a:gd name="T31" fmla="*/ 232 h 234"/>
                <a:gd name="T32" fmla="*/ 89 w 197"/>
                <a:gd name="T33" fmla="*/ 232 h 234"/>
                <a:gd name="T34" fmla="*/ 84 w 197"/>
                <a:gd name="T35" fmla="*/ 232 h 234"/>
                <a:gd name="T36" fmla="*/ 77 w 197"/>
                <a:gd name="T37" fmla="*/ 234 h 234"/>
                <a:gd name="T38" fmla="*/ 63 w 197"/>
                <a:gd name="T39" fmla="*/ 234 h 234"/>
                <a:gd name="T40" fmla="*/ 39 w 197"/>
                <a:gd name="T41" fmla="*/ 232 h 234"/>
                <a:gd name="T42" fmla="*/ 22 w 197"/>
                <a:gd name="T43" fmla="*/ 232 h 234"/>
                <a:gd name="T44" fmla="*/ 7 w 197"/>
                <a:gd name="T45" fmla="*/ 234 h 234"/>
                <a:gd name="T46" fmla="*/ 2 w 197"/>
                <a:gd name="T47" fmla="*/ 224 h 234"/>
                <a:gd name="T48" fmla="*/ 2 w 197"/>
                <a:gd name="T49" fmla="*/ 208 h 234"/>
                <a:gd name="T50" fmla="*/ 2 w 197"/>
                <a:gd name="T51" fmla="*/ 204 h 234"/>
                <a:gd name="T52" fmla="*/ 2 w 197"/>
                <a:gd name="T53" fmla="*/ 178 h 234"/>
                <a:gd name="T54" fmla="*/ 1 w 197"/>
                <a:gd name="T55" fmla="*/ 163 h 234"/>
                <a:gd name="T56" fmla="*/ 1 w 197"/>
                <a:gd name="T57" fmla="*/ 148 h 234"/>
                <a:gd name="T58" fmla="*/ 1 w 197"/>
                <a:gd name="T59" fmla="*/ 139 h 234"/>
                <a:gd name="T60" fmla="*/ 1 w 197"/>
                <a:gd name="T61" fmla="*/ 135 h 234"/>
                <a:gd name="T62" fmla="*/ 1 w 197"/>
                <a:gd name="T63" fmla="*/ 125 h 234"/>
                <a:gd name="T64" fmla="*/ 0 w 197"/>
                <a:gd name="T65" fmla="*/ 114 h 234"/>
                <a:gd name="T66" fmla="*/ 0 w 197"/>
                <a:gd name="T67" fmla="*/ 88 h 234"/>
                <a:gd name="T68" fmla="*/ 0 w 197"/>
                <a:gd name="T69" fmla="*/ 80 h 234"/>
                <a:gd name="T70" fmla="*/ 1 w 197"/>
                <a:gd name="T71" fmla="*/ 72 h 234"/>
                <a:gd name="T72" fmla="*/ 1 w 197"/>
                <a:gd name="T73" fmla="*/ 66 h 234"/>
                <a:gd name="T74" fmla="*/ 1 w 197"/>
                <a:gd name="T75" fmla="*/ 55 h 234"/>
                <a:gd name="T76" fmla="*/ 1 w 197"/>
                <a:gd name="T77" fmla="*/ 32 h 234"/>
                <a:gd name="T78" fmla="*/ 1 w 197"/>
                <a:gd name="T79" fmla="*/ 6 h 234"/>
                <a:gd name="T80" fmla="*/ 20 w 197"/>
                <a:gd name="T81" fmla="*/ 2 h 234"/>
                <a:gd name="T82" fmla="*/ 33 w 197"/>
                <a:gd name="T83" fmla="*/ 2 h 234"/>
                <a:gd name="T84" fmla="*/ 61 w 197"/>
                <a:gd name="T85" fmla="*/ 2 h 234"/>
                <a:gd name="T86" fmla="*/ 86 w 197"/>
                <a:gd name="T87" fmla="*/ 2 h 234"/>
                <a:gd name="T88" fmla="*/ 95 w 197"/>
                <a:gd name="T89" fmla="*/ 2 h 234"/>
                <a:gd name="T90" fmla="*/ 103 w 197"/>
                <a:gd name="T91" fmla="*/ 2 h 234"/>
                <a:gd name="T92" fmla="*/ 115 w 197"/>
                <a:gd name="T93" fmla="*/ 2 h 234"/>
                <a:gd name="T94" fmla="*/ 129 w 197"/>
                <a:gd name="T95" fmla="*/ 2 h 234"/>
                <a:gd name="T96" fmla="*/ 137 w 197"/>
                <a:gd name="T97" fmla="*/ 2 h 234"/>
                <a:gd name="T98" fmla="*/ 148 w 197"/>
                <a:gd name="T99" fmla="*/ 0 h 234"/>
                <a:gd name="T100" fmla="*/ 167 w 197"/>
                <a:gd name="T101" fmla="*/ 0 h 234"/>
                <a:gd name="T102" fmla="*/ 172 w 197"/>
                <a:gd name="T103" fmla="*/ 0 h 234"/>
                <a:gd name="T104" fmla="*/ 176 w 197"/>
                <a:gd name="T105" fmla="*/ 0 h 234"/>
                <a:gd name="T106" fmla="*/ 179 w 197"/>
                <a:gd name="T107" fmla="*/ 0 h 234"/>
                <a:gd name="T108" fmla="*/ 184 w 197"/>
                <a:gd name="T109" fmla="*/ 0 h 234"/>
                <a:gd name="T110" fmla="*/ 192 w 197"/>
                <a:gd name="T111" fmla="*/ 0 h 23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7" h="234">
                  <a:moveTo>
                    <a:pt x="197" y="0"/>
                  </a:moveTo>
                  <a:lnTo>
                    <a:pt x="197" y="2"/>
                  </a:lnTo>
                  <a:lnTo>
                    <a:pt x="197" y="3"/>
                  </a:lnTo>
                  <a:lnTo>
                    <a:pt x="197" y="4"/>
                  </a:lnTo>
                  <a:lnTo>
                    <a:pt x="197" y="6"/>
                  </a:lnTo>
                  <a:lnTo>
                    <a:pt x="197" y="7"/>
                  </a:lnTo>
                  <a:lnTo>
                    <a:pt x="197" y="8"/>
                  </a:lnTo>
                  <a:lnTo>
                    <a:pt x="196" y="13"/>
                  </a:lnTo>
                  <a:lnTo>
                    <a:pt x="196" y="14"/>
                  </a:lnTo>
                  <a:lnTo>
                    <a:pt x="196" y="15"/>
                  </a:lnTo>
                  <a:lnTo>
                    <a:pt x="196" y="18"/>
                  </a:lnTo>
                  <a:lnTo>
                    <a:pt x="196" y="19"/>
                  </a:lnTo>
                  <a:lnTo>
                    <a:pt x="196" y="20"/>
                  </a:lnTo>
                  <a:lnTo>
                    <a:pt x="196" y="22"/>
                  </a:lnTo>
                  <a:lnTo>
                    <a:pt x="196" y="24"/>
                  </a:lnTo>
                  <a:lnTo>
                    <a:pt x="195" y="24"/>
                  </a:lnTo>
                  <a:lnTo>
                    <a:pt x="195" y="27"/>
                  </a:lnTo>
                  <a:lnTo>
                    <a:pt x="195" y="28"/>
                  </a:lnTo>
                  <a:lnTo>
                    <a:pt x="195" y="29"/>
                  </a:lnTo>
                  <a:lnTo>
                    <a:pt x="195" y="30"/>
                  </a:lnTo>
                  <a:lnTo>
                    <a:pt x="195" y="31"/>
                  </a:lnTo>
                  <a:lnTo>
                    <a:pt x="195" y="34"/>
                  </a:lnTo>
                  <a:lnTo>
                    <a:pt x="195" y="36"/>
                  </a:lnTo>
                  <a:lnTo>
                    <a:pt x="195" y="37"/>
                  </a:lnTo>
                  <a:lnTo>
                    <a:pt x="195" y="38"/>
                  </a:lnTo>
                  <a:lnTo>
                    <a:pt x="193" y="39"/>
                  </a:lnTo>
                  <a:lnTo>
                    <a:pt x="193" y="43"/>
                  </a:lnTo>
                  <a:lnTo>
                    <a:pt x="193" y="45"/>
                  </a:lnTo>
                  <a:lnTo>
                    <a:pt x="193" y="46"/>
                  </a:lnTo>
                  <a:lnTo>
                    <a:pt x="193" y="47"/>
                  </a:lnTo>
                  <a:lnTo>
                    <a:pt x="193" y="48"/>
                  </a:lnTo>
                  <a:lnTo>
                    <a:pt x="193" y="50"/>
                  </a:lnTo>
                  <a:lnTo>
                    <a:pt x="193" y="51"/>
                  </a:lnTo>
                  <a:lnTo>
                    <a:pt x="193" y="53"/>
                  </a:lnTo>
                  <a:lnTo>
                    <a:pt x="192" y="54"/>
                  </a:lnTo>
                  <a:lnTo>
                    <a:pt x="192" y="56"/>
                  </a:lnTo>
                  <a:lnTo>
                    <a:pt x="192" y="61"/>
                  </a:lnTo>
                  <a:lnTo>
                    <a:pt x="191" y="67"/>
                  </a:lnTo>
                  <a:lnTo>
                    <a:pt x="191" y="75"/>
                  </a:lnTo>
                  <a:lnTo>
                    <a:pt x="191" y="76"/>
                  </a:lnTo>
                  <a:lnTo>
                    <a:pt x="190" y="78"/>
                  </a:lnTo>
                  <a:lnTo>
                    <a:pt x="190" y="84"/>
                  </a:lnTo>
                  <a:lnTo>
                    <a:pt x="190" y="87"/>
                  </a:lnTo>
                  <a:lnTo>
                    <a:pt x="190" y="88"/>
                  </a:lnTo>
                  <a:lnTo>
                    <a:pt x="190" y="90"/>
                  </a:lnTo>
                  <a:lnTo>
                    <a:pt x="190" y="91"/>
                  </a:lnTo>
                  <a:lnTo>
                    <a:pt x="189" y="92"/>
                  </a:lnTo>
                  <a:lnTo>
                    <a:pt x="189" y="99"/>
                  </a:lnTo>
                  <a:lnTo>
                    <a:pt x="189" y="100"/>
                  </a:lnTo>
                  <a:lnTo>
                    <a:pt x="189" y="102"/>
                  </a:lnTo>
                  <a:lnTo>
                    <a:pt x="189" y="104"/>
                  </a:lnTo>
                  <a:lnTo>
                    <a:pt x="188" y="104"/>
                  </a:lnTo>
                  <a:lnTo>
                    <a:pt x="188" y="106"/>
                  </a:lnTo>
                  <a:lnTo>
                    <a:pt x="188" y="108"/>
                  </a:lnTo>
                  <a:lnTo>
                    <a:pt x="188" y="112"/>
                  </a:lnTo>
                  <a:lnTo>
                    <a:pt x="188" y="115"/>
                  </a:lnTo>
                  <a:lnTo>
                    <a:pt x="187" y="117"/>
                  </a:lnTo>
                  <a:lnTo>
                    <a:pt x="187" y="120"/>
                  </a:lnTo>
                  <a:lnTo>
                    <a:pt x="187" y="123"/>
                  </a:lnTo>
                  <a:lnTo>
                    <a:pt x="187" y="126"/>
                  </a:lnTo>
                  <a:lnTo>
                    <a:pt x="187" y="127"/>
                  </a:lnTo>
                  <a:lnTo>
                    <a:pt x="185" y="131"/>
                  </a:lnTo>
                  <a:lnTo>
                    <a:pt x="185" y="132"/>
                  </a:lnTo>
                  <a:lnTo>
                    <a:pt x="185" y="133"/>
                  </a:lnTo>
                  <a:lnTo>
                    <a:pt x="184" y="144"/>
                  </a:lnTo>
                  <a:lnTo>
                    <a:pt x="184" y="149"/>
                  </a:lnTo>
                  <a:lnTo>
                    <a:pt x="184" y="151"/>
                  </a:lnTo>
                  <a:lnTo>
                    <a:pt x="184" y="152"/>
                  </a:lnTo>
                  <a:lnTo>
                    <a:pt x="184" y="156"/>
                  </a:lnTo>
                  <a:lnTo>
                    <a:pt x="184" y="157"/>
                  </a:lnTo>
                  <a:lnTo>
                    <a:pt x="183" y="159"/>
                  </a:lnTo>
                  <a:lnTo>
                    <a:pt x="183" y="160"/>
                  </a:lnTo>
                  <a:lnTo>
                    <a:pt x="183" y="162"/>
                  </a:lnTo>
                  <a:lnTo>
                    <a:pt x="182" y="168"/>
                  </a:lnTo>
                  <a:lnTo>
                    <a:pt x="182" y="170"/>
                  </a:lnTo>
                  <a:lnTo>
                    <a:pt x="182" y="178"/>
                  </a:lnTo>
                  <a:lnTo>
                    <a:pt x="181" y="188"/>
                  </a:lnTo>
                  <a:lnTo>
                    <a:pt x="181" y="190"/>
                  </a:lnTo>
                  <a:lnTo>
                    <a:pt x="180" y="196"/>
                  </a:lnTo>
                  <a:lnTo>
                    <a:pt x="179" y="206"/>
                  </a:lnTo>
                  <a:lnTo>
                    <a:pt x="179" y="208"/>
                  </a:lnTo>
                  <a:lnTo>
                    <a:pt x="179" y="213"/>
                  </a:lnTo>
                  <a:lnTo>
                    <a:pt x="179" y="214"/>
                  </a:lnTo>
                  <a:lnTo>
                    <a:pt x="177" y="222"/>
                  </a:lnTo>
                  <a:lnTo>
                    <a:pt x="177" y="223"/>
                  </a:lnTo>
                  <a:lnTo>
                    <a:pt x="177" y="226"/>
                  </a:lnTo>
                  <a:lnTo>
                    <a:pt x="176" y="229"/>
                  </a:lnTo>
                  <a:lnTo>
                    <a:pt x="176" y="231"/>
                  </a:lnTo>
                  <a:lnTo>
                    <a:pt x="176" y="232"/>
                  </a:lnTo>
                  <a:lnTo>
                    <a:pt x="174" y="232"/>
                  </a:lnTo>
                  <a:lnTo>
                    <a:pt x="164" y="232"/>
                  </a:lnTo>
                  <a:lnTo>
                    <a:pt x="161" y="232"/>
                  </a:lnTo>
                  <a:lnTo>
                    <a:pt x="156" y="232"/>
                  </a:lnTo>
                  <a:lnTo>
                    <a:pt x="152" y="232"/>
                  </a:lnTo>
                  <a:lnTo>
                    <a:pt x="150" y="232"/>
                  </a:lnTo>
                  <a:lnTo>
                    <a:pt x="143" y="232"/>
                  </a:lnTo>
                  <a:lnTo>
                    <a:pt x="141" y="232"/>
                  </a:lnTo>
                  <a:lnTo>
                    <a:pt x="136" y="232"/>
                  </a:lnTo>
                  <a:lnTo>
                    <a:pt x="133" y="232"/>
                  </a:lnTo>
                  <a:lnTo>
                    <a:pt x="131" y="232"/>
                  </a:lnTo>
                  <a:lnTo>
                    <a:pt x="129" y="232"/>
                  </a:lnTo>
                  <a:lnTo>
                    <a:pt x="126" y="232"/>
                  </a:lnTo>
                  <a:lnTo>
                    <a:pt x="125" y="232"/>
                  </a:lnTo>
                  <a:lnTo>
                    <a:pt x="123" y="232"/>
                  </a:lnTo>
                  <a:lnTo>
                    <a:pt x="121" y="232"/>
                  </a:lnTo>
                  <a:lnTo>
                    <a:pt x="116" y="232"/>
                  </a:lnTo>
                  <a:lnTo>
                    <a:pt x="112" y="232"/>
                  </a:lnTo>
                  <a:lnTo>
                    <a:pt x="111" y="232"/>
                  </a:lnTo>
                  <a:lnTo>
                    <a:pt x="102" y="232"/>
                  </a:lnTo>
                  <a:lnTo>
                    <a:pt x="101" y="232"/>
                  </a:lnTo>
                  <a:lnTo>
                    <a:pt x="100" y="232"/>
                  </a:lnTo>
                  <a:lnTo>
                    <a:pt x="92" y="232"/>
                  </a:lnTo>
                  <a:lnTo>
                    <a:pt x="91" y="232"/>
                  </a:lnTo>
                  <a:lnTo>
                    <a:pt x="89" y="232"/>
                  </a:lnTo>
                  <a:lnTo>
                    <a:pt x="88" y="232"/>
                  </a:lnTo>
                  <a:lnTo>
                    <a:pt x="87" y="232"/>
                  </a:lnTo>
                  <a:lnTo>
                    <a:pt x="85" y="232"/>
                  </a:lnTo>
                  <a:lnTo>
                    <a:pt x="84" y="232"/>
                  </a:lnTo>
                  <a:lnTo>
                    <a:pt x="80" y="234"/>
                  </a:lnTo>
                  <a:lnTo>
                    <a:pt x="77" y="234"/>
                  </a:lnTo>
                  <a:lnTo>
                    <a:pt x="76" y="234"/>
                  </a:lnTo>
                  <a:lnTo>
                    <a:pt x="72" y="234"/>
                  </a:lnTo>
                  <a:lnTo>
                    <a:pt x="64" y="234"/>
                  </a:lnTo>
                  <a:lnTo>
                    <a:pt x="63" y="234"/>
                  </a:lnTo>
                  <a:lnTo>
                    <a:pt x="60" y="232"/>
                  </a:lnTo>
                  <a:lnTo>
                    <a:pt x="49" y="232"/>
                  </a:lnTo>
                  <a:lnTo>
                    <a:pt x="46" y="232"/>
                  </a:lnTo>
                  <a:lnTo>
                    <a:pt x="44" y="232"/>
                  </a:lnTo>
                  <a:lnTo>
                    <a:pt x="42" y="232"/>
                  </a:lnTo>
                  <a:lnTo>
                    <a:pt x="39" y="232"/>
                  </a:lnTo>
                  <a:lnTo>
                    <a:pt x="38" y="232"/>
                  </a:lnTo>
                  <a:lnTo>
                    <a:pt x="37" y="232"/>
                  </a:lnTo>
                  <a:lnTo>
                    <a:pt x="36" y="232"/>
                  </a:lnTo>
                  <a:lnTo>
                    <a:pt x="29" y="232"/>
                  </a:lnTo>
                  <a:lnTo>
                    <a:pt x="25" y="232"/>
                  </a:lnTo>
                  <a:lnTo>
                    <a:pt x="23" y="232"/>
                  </a:lnTo>
                  <a:lnTo>
                    <a:pt x="22" y="232"/>
                  </a:lnTo>
                  <a:lnTo>
                    <a:pt x="20" y="232"/>
                  </a:lnTo>
                  <a:lnTo>
                    <a:pt x="15" y="232"/>
                  </a:lnTo>
                  <a:lnTo>
                    <a:pt x="14" y="232"/>
                  </a:lnTo>
                  <a:lnTo>
                    <a:pt x="13" y="232"/>
                  </a:lnTo>
                  <a:lnTo>
                    <a:pt x="9" y="234"/>
                  </a:lnTo>
                  <a:lnTo>
                    <a:pt x="8" y="234"/>
                  </a:lnTo>
                  <a:lnTo>
                    <a:pt x="7" y="234"/>
                  </a:lnTo>
                  <a:lnTo>
                    <a:pt x="6" y="234"/>
                  </a:lnTo>
                  <a:lnTo>
                    <a:pt x="2" y="234"/>
                  </a:lnTo>
                  <a:lnTo>
                    <a:pt x="2" y="230"/>
                  </a:lnTo>
                  <a:lnTo>
                    <a:pt x="2" y="229"/>
                  </a:lnTo>
                  <a:lnTo>
                    <a:pt x="2" y="226"/>
                  </a:lnTo>
                  <a:lnTo>
                    <a:pt x="2" y="224"/>
                  </a:lnTo>
                  <a:lnTo>
                    <a:pt x="2" y="222"/>
                  </a:lnTo>
                  <a:lnTo>
                    <a:pt x="2" y="218"/>
                  </a:lnTo>
                  <a:lnTo>
                    <a:pt x="2" y="215"/>
                  </a:lnTo>
                  <a:lnTo>
                    <a:pt x="2" y="211"/>
                  </a:lnTo>
                  <a:lnTo>
                    <a:pt x="2" y="210"/>
                  </a:lnTo>
                  <a:lnTo>
                    <a:pt x="2" y="208"/>
                  </a:lnTo>
                  <a:lnTo>
                    <a:pt x="2" y="207"/>
                  </a:lnTo>
                  <a:lnTo>
                    <a:pt x="2" y="206"/>
                  </a:lnTo>
                  <a:lnTo>
                    <a:pt x="2" y="205"/>
                  </a:lnTo>
                  <a:lnTo>
                    <a:pt x="2" y="204"/>
                  </a:lnTo>
                  <a:lnTo>
                    <a:pt x="2" y="203"/>
                  </a:lnTo>
                  <a:lnTo>
                    <a:pt x="2" y="194"/>
                  </a:lnTo>
                  <a:lnTo>
                    <a:pt x="2" y="188"/>
                  </a:lnTo>
                  <a:lnTo>
                    <a:pt x="2" y="184"/>
                  </a:lnTo>
                  <a:lnTo>
                    <a:pt x="2" y="183"/>
                  </a:lnTo>
                  <a:lnTo>
                    <a:pt x="2" y="178"/>
                  </a:lnTo>
                  <a:lnTo>
                    <a:pt x="2" y="176"/>
                  </a:lnTo>
                  <a:lnTo>
                    <a:pt x="2" y="175"/>
                  </a:lnTo>
                  <a:lnTo>
                    <a:pt x="1" y="170"/>
                  </a:lnTo>
                  <a:lnTo>
                    <a:pt x="1" y="166"/>
                  </a:lnTo>
                  <a:lnTo>
                    <a:pt x="1" y="164"/>
                  </a:lnTo>
                  <a:lnTo>
                    <a:pt x="1" y="163"/>
                  </a:lnTo>
                  <a:lnTo>
                    <a:pt x="1" y="159"/>
                  </a:lnTo>
                  <a:lnTo>
                    <a:pt x="1" y="158"/>
                  </a:lnTo>
                  <a:lnTo>
                    <a:pt x="1" y="155"/>
                  </a:lnTo>
                  <a:lnTo>
                    <a:pt x="1" y="154"/>
                  </a:lnTo>
                  <a:lnTo>
                    <a:pt x="1" y="152"/>
                  </a:lnTo>
                  <a:lnTo>
                    <a:pt x="1" y="148"/>
                  </a:lnTo>
                  <a:lnTo>
                    <a:pt x="1" y="146"/>
                  </a:lnTo>
                  <a:lnTo>
                    <a:pt x="1" y="144"/>
                  </a:lnTo>
                  <a:lnTo>
                    <a:pt x="1" y="143"/>
                  </a:lnTo>
                  <a:lnTo>
                    <a:pt x="1" y="141"/>
                  </a:lnTo>
                  <a:lnTo>
                    <a:pt x="1" y="139"/>
                  </a:lnTo>
                  <a:lnTo>
                    <a:pt x="1" y="138"/>
                  </a:lnTo>
                  <a:lnTo>
                    <a:pt x="1" y="136"/>
                  </a:lnTo>
                  <a:lnTo>
                    <a:pt x="1" y="135"/>
                  </a:lnTo>
                  <a:lnTo>
                    <a:pt x="1" y="134"/>
                  </a:lnTo>
                  <a:lnTo>
                    <a:pt x="1" y="133"/>
                  </a:lnTo>
                  <a:lnTo>
                    <a:pt x="1" y="132"/>
                  </a:lnTo>
                  <a:lnTo>
                    <a:pt x="1" y="126"/>
                  </a:lnTo>
                  <a:lnTo>
                    <a:pt x="1" y="125"/>
                  </a:lnTo>
                  <a:lnTo>
                    <a:pt x="0" y="124"/>
                  </a:lnTo>
                  <a:lnTo>
                    <a:pt x="0" y="122"/>
                  </a:lnTo>
                  <a:lnTo>
                    <a:pt x="0" y="118"/>
                  </a:lnTo>
                  <a:lnTo>
                    <a:pt x="0" y="114"/>
                  </a:lnTo>
                  <a:lnTo>
                    <a:pt x="0" y="112"/>
                  </a:lnTo>
                  <a:lnTo>
                    <a:pt x="0" y="110"/>
                  </a:lnTo>
                  <a:lnTo>
                    <a:pt x="0" y="102"/>
                  </a:lnTo>
                  <a:lnTo>
                    <a:pt x="0" y="100"/>
                  </a:lnTo>
                  <a:lnTo>
                    <a:pt x="0" y="93"/>
                  </a:lnTo>
                  <a:lnTo>
                    <a:pt x="0" y="88"/>
                  </a:lnTo>
                  <a:lnTo>
                    <a:pt x="0" y="87"/>
                  </a:lnTo>
                  <a:lnTo>
                    <a:pt x="0" y="82"/>
                  </a:lnTo>
                  <a:lnTo>
                    <a:pt x="0" y="80"/>
                  </a:lnTo>
                  <a:lnTo>
                    <a:pt x="1" y="80"/>
                  </a:lnTo>
                  <a:lnTo>
                    <a:pt x="1" y="78"/>
                  </a:lnTo>
                  <a:lnTo>
                    <a:pt x="1" y="76"/>
                  </a:lnTo>
                  <a:lnTo>
                    <a:pt x="1" y="72"/>
                  </a:lnTo>
                  <a:lnTo>
                    <a:pt x="1" y="71"/>
                  </a:lnTo>
                  <a:lnTo>
                    <a:pt x="1" y="70"/>
                  </a:lnTo>
                  <a:lnTo>
                    <a:pt x="1" y="68"/>
                  </a:lnTo>
                  <a:lnTo>
                    <a:pt x="1" y="67"/>
                  </a:lnTo>
                  <a:lnTo>
                    <a:pt x="1" y="66"/>
                  </a:lnTo>
                  <a:lnTo>
                    <a:pt x="1" y="64"/>
                  </a:lnTo>
                  <a:lnTo>
                    <a:pt x="1" y="63"/>
                  </a:lnTo>
                  <a:lnTo>
                    <a:pt x="1" y="60"/>
                  </a:lnTo>
                  <a:lnTo>
                    <a:pt x="1" y="58"/>
                  </a:lnTo>
                  <a:lnTo>
                    <a:pt x="1" y="55"/>
                  </a:lnTo>
                  <a:lnTo>
                    <a:pt x="1" y="54"/>
                  </a:lnTo>
                  <a:lnTo>
                    <a:pt x="1" y="52"/>
                  </a:lnTo>
                  <a:lnTo>
                    <a:pt x="1" y="51"/>
                  </a:lnTo>
                  <a:lnTo>
                    <a:pt x="1" y="46"/>
                  </a:lnTo>
                  <a:lnTo>
                    <a:pt x="1" y="42"/>
                  </a:lnTo>
                  <a:lnTo>
                    <a:pt x="1" y="32"/>
                  </a:lnTo>
                  <a:lnTo>
                    <a:pt x="1" y="31"/>
                  </a:lnTo>
                  <a:lnTo>
                    <a:pt x="1" y="26"/>
                  </a:lnTo>
                  <a:lnTo>
                    <a:pt x="1" y="22"/>
                  </a:lnTo>
                  <a:lnTo>
                    <a:pt x="1" y="21"/>
                  </a:lnTo>
                  <a:lnTo>
                    <a:pt x="1" y="19"/>
                  </a:lnTo>
                  <a:lnTo>
                    <a:pt x="1" y="11"/>
                  </a:lnTo>
                  <a:lnTo>
                    <a:pt x="1" y="8"/>
                  </a:lnTo>
                  <a:lnTo>
                    <a:pt x="1" y="6"/>
                  </a:lnTo>
                  <a:lnTo>
                    <a:pt x="0" y="5"/>
                  </a:lnTo>
                  <a:lnTo>
                    <a:pt x="0" y="2"/>
                  </a:lnTo>
                  <a:lnTo>
                    <a:pt x="7" y="2"/>
                  </a:lnTo>
                  <a:lnTo>
                    <a:pt x="9" y="2"/>
                  </a:lnTo>
                  <a:lnTo>
                    <a:pt x="12" y="2"/>
                  </a:lnTo>
                  <a:lnTo>
                    <a:pt x="16" y="2"/>
                  </a:lnTo>
                  <a:lnTo>
                    <a:pt x="18" y="2"/>
                  </a:lnTo>
                  <a:lnTo>
                    <a:pt x="20" y="2"/>
                  </a:lnTo>
                  <a:lnTo>
                    <a:pt x="21" y="2"/>
                  </a:lnTo>
                  <a:lnTo>
                    <a:pt x="22" y="2"/>
                  </a:lnTo>
                  <a:lnTo>
                    <a:pt x="25" y="2"/>
                  </a:lnTo>
                  <a:lnTo>
                    <a:pt x="28" y="2"/>
                  </a:lnTo>
                  <a:lnTo>
                    <a:pt x="31" y="2"/>
                  </a:lnTo>
                  <a:lnTo>
                    <a:pt x="33" y="2"/>
                  </a:lnTo>
                  <a:lnTo>
                    <a:pt x="38" y="2"/>
                  </a:lnTo>
                  <a:lnTo>
                    <a:pt x="49" y="2"/>
                  </a:lnTo>
                  <a:lnTo>
                    <a:pt x="50" y="2"/>
                  </a:lnTo>
                  <a:lnTo>
                    <a:pt x="54" y="2"/>
                  </a:lnTo>
                  <a:lnTo>
                    <a:pt x="58" y="2"/>
                  </a:lnTo>
                  <a:lnTo>
                    <a:pt x="61" y="2"/>
                  </a:lnTo>
                  <a:lnTo>
                    <a:pt x="62" y="2"/>
                  </a:lnTo>
                  <a:lnTo>
                    <a:pt x="63" y="2"/>
                  </a:lnTo>
                  <a:lnTo>
                    <a:pt x="65" y="2"/>
                  </a:lnTo>
                  <a:lnTo>
                    <a:pt x="75" y="2"/>
                  </a:lnTo>
                  <a:lnTo>
                    <a:pt x="77" y="2"/>
                  </a:lnTo>
                  <a:lnTo>
                    <a:pt x="79" y="2"/>
                  </a:lnTo>
                  <a:lnTo>
                    <a:pt x="80" y="2"/>
                  </a:lnTo>
                  <a:lnTo>
                    <a:pt x="86" y="2"/>
                  </a:lnTo>
                  <a:lnTo>
                    <a:pt x="87" y="2"/>
                  </a:lnTo>
                  <a:lnTo>
                    <a:pt x="88" y="2"/>
                  </a:lnTo>
                  <a:lnTo>
                    <a:pt x="89" y="2"/>
                  </a:lnTo>
                  <a:lnTo>
                    <a:pt x="91" y="2"/>
                  </a:lnTo>
                  <a:lnTo>
                    <a:pt x="92" y="2"/>
                  </a:lnTo>
                  <a:lnTo>
                    <a:pt x="94" y="2"/>
                  </a:lnTo>
                  <a:lnTo>
                    <a:pt x="95" y="2"/>
                  </a:lnTo>
                  <a:lnTo>
                    <a:pt x="96" y="2"/>
                  </a:lnTo>
                  <a:lnTo>
                    <a:pt x="97" y="2"/>
                  </a:lnTo>
                  <a:lnTo>
                    <a:pt x="99" y="2"/>
                  </a:lnTo>
                  <a:lnTo>
                    <a:pt x="101" y="2"/>
                  </a:lnTo>
                  <a:lnTo>
                    <a:pt x="103" y="2"/>
                  </a:lnTo>
                  <a:lnTo>
                    <a:pt x="104" y="2"/>
                  </a:lnTo>
                  <a:lnTo>
                    <a:pt x="105" y="2"/>
                  </a:lnTo>
                  <a:lnTo>
                    <a:pt x="108" y="2"/>
                  </a:lnTo>
                  <a:lnTo>
                    <a:pt x="109" y="2"/>
                  </a:lnTo>
                  <a:lnTo>
                    <a:pt x="110" y="2"/>
                  </a:lnTo>
                  <a:lnTo>
                    <a:pt x="115" y="2"/>
                  </a:lnTo>
                  <a:lnTo>
                    <a:pt x="117" y="2"/>
                  </a:lnTo>
                  <a:lnTo>
                    <a:pt x="120" y="2"/>
                  </a:lnTo>
                  <a:lnTo>
                    <a:pt x="123" y="2"/>
                  </a:lnTo>
                  <a:lnTo>
                    <a:pt x="124" y="2"/>
                  </a:lnTo>
                  <a:lnTo>
                    <a:pt x="125" y="2"/>
                  </a:lnTo>
                  <a:lnTo>
                    <a:pt x="127" y="2"/>
                  </a:lnTo>
                  <a:lnTo>
                    <a:pt x="128" y="2"/>
                  </a:lnTo>
                  <a:lnTo>
                    <a:pt x="129" y="2"/>
                  </a:lnTo>
                  <a:lnTo>
                    <a:pt x="131" y="2"/>
                  </a:lnTo>
                  <a:lnTo>
                    <a:pt x="132" y="2"/>
                  </a:lnTo>
                  <a:lnTo>
                    <a:pt x="133" y="2"/>
                  </a:lnTo>
                  <a:lnTo>
                    <a:pt x="135" y="2"/>
                  </a:lnTo>
                  <a:lnTo>
                    <a:pt x="137" y="2"/>
                  </a:lnTo>
                  <a:lnTo>
                    <a:pt x="141" y="0"/>
                  </a:lnTo>
                  <a:lnTo>
                    <a:pt x="142" y="0"/>
                  </a:lnTo>
                  <a:lnTo>
                    <a:pt x="143" y="0"/>
                  </a:lnTo>
                  <a:lnTo>
                    <a:pt x="147" y="0"/>
                  </a:lnTo>
                  <a:lnTo>
                    <a:pt x="148" y="0"/>
                  </a:lnTo>
                  <a:lnTo>
                    <a:pt x="149" y="0"/>
                  </a:lnTo>
                  <a:lnTo>
                    <a:pt x="153" y="0"/>
                  </a:lnTo>
                  <a:lnTo>
                    <a:pt x="158" y="0"/>
                  </a:lnTo>
                  <a:lnTo>
                    <a:pt x="160" y="0"/>
                  </a:lnTo>
                  <a:lnTo>
                    <a:pt x="164" y="0"/>
                  </a:lnTo>
                  <a:lnTo>
                    <a:pt x="166" y="0"/>
                  </a:lnTo>
                  <a:lnTo>
                    <a:pt x="167" y="0"/>
                  </a:lnTo>
                  <a:lnTo>
                    <a:pt x="168" y="0"/>
                  </a:lnTo>
                  <a:lnTo>
                    <a:pt x="169" y="0"/>
                  </a:lnTo>
                  <a:lnTo>
                    <a:pt x="172" y="0"/>
                  </a:lnTo>
                  <a:lnTo>
                    <a:pt x="173" y="0"/>
                  </a:lnTo>
                  <a:lnTo>
                    <a:pt x="174" y="0"/>
                  </a:lnTo>
                  <a:lnTo>
                    <a:pt x="175" y="0"/>
                  </a:lnTo>
                  <a:lnTo>
                    <a:pt x="176" y="0"/>
                  </a:lnTo>
                  <a:lnTo>
                    <a:pt x="177" y="0"/>
                  </a:lnTo>
                  <a:lnTo>
                    <a:pt x="179" y="0"/>
                  </a:lnTo>
                  <a:lnTo>
                    <a:pt x="180" y="0"/>
                  </a:lnTo>
                  <a:lnTo>
                    <a:pt x="182" y="0"/>
                  </a:lnTo>
                  <a:lnTo>
                    <a:pt x="183" y="0"/>
                  </a:lnTo>
                  <a:lnTo>
                    <a:pt x="184" y="0"/>
                  </a:lnTo>
                  <a:lnTo>
                    <a:pt x="185" y="0"/>
                  </a:lnTo>
                  <a:lnTo>
                    <a:pt x="190" y="0"/>
                  </a:lnTo>
                  <a:lnTo>
                    <a:pt x="191" y="0"/>
                  </a:lnTo>
                  <a:lnTo>
                    <a:pt x="192" y="0"/>
                  </a:lnTo>
                  <a:lnTo>
                    <a:pt x="193" y="0"/>
                  </a:lnTo>
                  <a:lnTo>
                    <a:pt x="197"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19" name="Freeform 119"/>
            <p:cNvSpPr>
              <a:spLocks/>
            </p:cNvSpPr>
            <p:nvPr/>
          </p:nvSpPr>
          <p:spPr bwMode="auto">
            <a:xfrm>
              <a:off x="3215" y="1159"/>
              <a:ext cx="216" cy="189"/>
            </a:xfrm>
            <a:custGeom>
              <a:avLst/>
              <a:gdLst>
                <a:gd name="T0" fmla="*/ 115 w 216"/>
                <a:gd name="T1" fmla="*/ 0 h 189"/>
                <a:gd name="T2" fmla="*/ 130 w 216"/>
                <a:gd name="T3" fmla="*/ 0 h 189"/>
                <a:gd name="T4" fmla="*/ 139 w 216"/>
                <a:gd name="T5" fmla="*/ 0 h 189"/>
                <a:gd name="T6" fmla="*/ 149 w 216"/>
                <a:gd name="T7" fmla="*/ 0 h 189"/>
                <a:gd name="T8" fmla="*/ 160 w 216"/>
                <a:gd name="T9" fmla="*/ 0 h 189"/>
                <a:gd name="T10" fmla="*/ 163 w 216"/>
                <a:gd name="T11" fmla="*/ 7 h 189"/>
                <a:gd name="T12" fmla="*/ 172 w 216"/>
                <a:gd name="T13" fmla="*/ 10 h 189"/>
                <a:gd name="T14" fmla="*/ 198 w 216"/>
                <a:gd name="T15" fmla="*/ 10 h 189"/>
                <a:gd name="T16" fmla="*/ 205 w 216"/>
                <a:gd name="T17" fmla="*/ 10 h 189"/>
                <a:gd name="T18" fmla="*/ 211 w 216"/>
                <a:gd name="T19" fmla="*/ 10 h 189"/>
                <a:gd name="T20" fmla="*/ 215 w 216"/>
                <a:gd name="T21" fmla="*/ 14 h 189"/>
                <a:gd name="T22" fmla="*/ 215 w 216"/>
                <a:gd name="T23" fmla="*/ 18 h 189"/>
                <a:gd name="T24" fmla="*/ 215 w 216"/>
                <a:gd name="T25" fmla="*/ 22 h 189"/>
                <a:gd name="T26" fmla="*/ 215 w 216"/>
                <a:gd name="T27" fmla="*/ 32 h 189"/>
                <a:gd name="T28" fmla="*/ 215 w 216"/>
                <a:gd name="T29" fmla="*/ 47 h 189"/>
                <a:gd name="T30" fmla="*/ 215 w 216"/>
                <a:gd name="T31" fmla="*/ 55 h 189"/>
                <a:gd name="T32" fmla="*/ 215 w 216"/>
                <a:gd name="T33" fmla="*/ 74 h 189"/>
                <a:gd name="T34" fmla="*/ 215 w 216"/>
                <a:gd name="T35" fmla="*/ 80 h 189"/>
                <a:gd name="T36" fmla="*/ 216 w 216"/>
                <a:gd name="T37" fmla="*/ 102 h 189"/>
                <a:gd name="T38" fmla="*/ 216 w 216"/>
                <a:gd name="T39" fmla="*/ 133 h 189"/>
                <a:gd name="T40" fmla="*/ 216 w 216"/>
                <a:gd name="T41" fmla="*/ 146 h 189"/>
                <a:gd name="T42" fmla="*/ 216 w 216"/>
                <a:gd name="T43" fmla="*/ 150 h 189"/>
                <a:gd name="T44" fmla="*/ 216 w 216"/>
                <a:gd name="T45" fmla="*/ 158 h 189"/>
                <a:gd name="T46" fmla="*/ 216 w 216"/>
                <a:gd name="T47" fmla="*/ 165 h 189"/>
                <a:gd name="T48" fmla="*/ 216 w 216"/>
                <a:gd name="T49" fmla="*/ 175 h 189"/>
                <a:gd name="T50" fmla="*/ 216 w 216"/>
                <a:gd name="T51" fmla="*/ 186 h 189"/>
                <a:gd name="T52" fmla="*/ 207 w 216"/>
                <a:gd name="T53" fmla="*/ 188 h 189"/>
                <a:gd name="T54" fmla="*/ 194 w 216"/>
                <a:gd name="T55" fmla="*/ 188 h 189"/>
                <a:gd name="T56" fmla="*/ 189 w 216"/>
                <a:gd name="T57" fmla="*/ 188 h 189"/>
                <a:gd name="T58" fmla="*/ 174 w 216"/>
                <a:gd name="T59" fmla="*/ 188 h 189"/>
                <a:gd name="T60" fmla="*/ 157 w 216"/>
                <a:gd name="T61" fmla="*/ 188 h 189"/>
                <a:gd name="T62" fmla="*/ 138 w 216"/>
                <a:gd name="T63" fmla="*/ 188 h 189"/>
                <a:gd name="T64" fmla="*/ 124 w 216"/>
                <a:gd name="T65" fmla="*/ 188 h 189"/>
                <a:gd name="T66" fmla="*/ 107 w 216"/>
                <a:gd name="T67" fmla="*/ 189 h 189"/>
                <a:gd name="T68" fmla="*/ 72 w 216"/>
                <a:gd name="T69" fmla="*/ 189 h 189"/>
                <a:gd name="T70" fmla="*/ 56 w 216"/>
                <a:gd name="T71" fmla="*/ 189 h 189"/>
                <a:gd name="T72" fmla="*/ 27 w 216"/>
                <a:gd name="T73" fmla="*/ 189 h 189"/>
                <a:gd name="T74" fmla="*/ 16 w 216"/>
                <a:gd name="T75" fmla="*/ 189 h 189"/>
                <a:gd name="T76" fmla="*/ 2 w 216"/>
                <a:gd name="T77" fmla="*/ 181 h 189"/>
                <a:gd name="T78" fmla="*/ 2 w 216"/>
                <a:gd name="T79" fmla="*/ 141 h 189"/>
                <a:gd name="T80" fmla="*/ 2 w 216"/>
                <a:gd name="T81" fmla="*/ 119 h 189"/>
                <a:gd name="T82" fmla="*/ 2 w 216"/>
                <a:gd name="T83" fmla="*/ 106 h 189"/>
                <a:gd name="T84" fmla="*/ 0 w 216"/>
                <a:gd name="T85" fmla="*/ 83 h 189"/>
                <a:gd name="T86" fmla="*/ 0 w 216"/>
                <a:gd name="T87" fmla="*/ 75 h 189"/>
                <a:gd name="T88" fmla="*/ 0 w 216"/>
                <a:gd name="T89" fmla="*/ 59 h 189"/>
                <a:gd name="T90" fmla="*/ 0 w 216"/>
                <a:gd name="T91" fmla="*/ 51 h 189"/>
                <a:gd name="T92" fmla="*/ 0 w 216"/>
                <a:gd name="T93" fmla="*/ 39 h 189"/>
                <a:gd name="T94" fmla="*/ 0 w 216"/>
                <a:gd name="T95" fmla="*/ 20 h 189"/>
                <a:gd name="T96" fmla="*/ 0 w 216"/>
                <a:gd name="T97" fmla="*/ 12 h 189"/>
                <a:gd name="T98" fmla="*/ 11 w 216"/>
                <a:gd name="T99" fmla="*/ 2 h 189"/>
                <a:gd name="T100" fmla="*/ 35 w 216"/>
                <a:gd name="T101" fmla="*/ 2 h 189"/>
                <a:gd name="T102" fmla="*/ 55 w 216"/>
                <a:gd name="T103" fmla="*/ 2 h 189"/>
                <a:gd name="T104" fmla="*/ 67 w 216"/>
                <a:gd name="T105" fmla="*/ 0 h 189"/>
                <a:gd name="T106" fmla="*/ 76 w 216"/>
                <a:gd name="T107" fmla="*/ 0 h 189"/>
                <a:gd name="T108" fmla="*/ 84 w 216"/>
                <a:gd name="T109" fmla="*/ 0 h 189"/>
                <a:gd name="T110" fmla="*/ 100 w 216"/>
                <a:gd name="T111" fmla="*/ 0 h 189"/>
                <a:gd name="T112" fmla="*/ 109 w 216"/>
                <a:gd name="T113" fmla="*/ 0 h 18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16" h="189">
                  <a:moveTo>
                    <a:pt x="109" y="0"/>
                  </a:moveTo>
                  <a:lnTo>
                    <a:pt x="110" y="0"/>
                  </a:lnTo>
                  <a:lnTo>
                    <a:pt x="112" y="0"/>
                  </a:lnTo>
                  <a:lnTo>
                    <a:pt x="114" y="0"/>
                  </a:lnTo>
                  <a:lnTo>
                    <a:pt x="115" y="0"/>
                  </a:lnTo>
                  <a:lnTo>
                    <a:pt x="117" y="0"/>
                  </a:lnTo>
                  <a:lnTo>
                    <a:pt x="118" y="0"/>
                  </a:lnTo>
                  <a:lnTo>
                    <a:pt x="126" y="0"/>
                  </a:lnTo>
                  <a:lnTo>
                    <a:pt x="127" y="0"/>
                  </a:lnTo>
                  <a:lnTo>
                    <a:pt x="128" y="0"/>
                  </a:lnTo>
                  <a:lnTo>
                    <a:pt x="130" y="0"/>
                  </a:lnTo>
                  <a:lnTo>
                    <a:pt x="131" y="0"/>
                  </a:lnTo>
                  <a:lnTo>
                    <a:pt x="133" y="0"/>
                  </a:lnTo>
                  <a:lnTo>
                    <a:pt x="135" y="0"/>
                  </a:lnTo>
                  <a:lnTo>
                    <a:pt x="138" y="0"/>
                  </a:lnTo>
                  <a:lnTo>
                    <a:pt x="139" y="0"/>
                  </a:lnTo>
                  <a:lnTo>
                    <a:pt x="141" y="0"/>
                  </a:lnTo>
                  <a:lnTo>
                    <a:pt x="143" y="0"/>
                  </a:lnTo>
                  <a:lnTo>
                    <a:pt x="146" y="0"/>
                  </a:lnTo>
                  <a:lnTo>
                    <a:pt x="148" y="0"/>
                  </a:lnTo>
                  <a:lnTo>
                    <a:pt x="149" y="0"/>
                  </a:lnTo>
                  <a:lnTo>
                    <a:pt x="150" y="0"/>
                  </a:lnTo>
                  <a:lnTo>
                    <a:pt x="151" y="0"/>
                  </a:lnTo>
                  <a:lnTo>
                    <a:pt x="152" y="0"/>
                  </a:lnTo>
                  <a:lnTo>
                    <a:pt x="154" y="0"/>
                  </a:lnTo>
                  <a:lnTo>
                    <a:pt x="157" y="0"/>
                  </a:lnTo>
                  <a:lnTo>
                    <a:pt x="160" y="0"/>
                  </a:lnTo>
                  <a:lnTo>
                    <a:pt x="162" y="0"/>
                  </a:lnTo>
                  <a:lnTo>
                    <a:pt x="162" y="3"/>
                  </a:lnTo>
                  <a:lnTo>
                    <a:pt x="162" y="5"/>
                  </a:lnTo>
                  <a:lnTo>
                    <a:pt x="163" y="7"/>
                  </a:lnTo>
                  <a:lnTo>
                    <a:pt x="163" y="8"/>
                  </a:lnTo>
                  <a:lnTo>
                    <a:pt x="163" y="10"/>
                  </a:lnTo>
                  <a:lnTo>
                    <a:pt x="165" y="10"/>
                  </a:lnTo>
                  <a:lnTo>
                    <a:pt x="167" y="10"/>
                  </a:lnTo>
                  <a:lnTo>
                    <a:pt x="172" y="10"/>
                  </a:lnTo>
                  <a:lnTo>
                    <a:pt x="178" y="10"/>
                  </a:lnTo>
                  <a:lnTo>
                    <a:pt x="180" y="10"/>
                  </a:lnTo>
                  <a:lnTo>
                    <a:pt x="188" y="10"/>
                  </a:lnTo>
                  <a:lnTo>
                    <a:pt x="190" y="10"/>
                  </a:lnTo>
                  <a:lnTo>
                    <a:pt x="195" y="10"/>
                  </a:lnTo>
                  <a:lnTo>
                    <a:pt x="197" y="10"/>
                  </a:lnTo>
                  <a:lnTo>
                    <a:pt x="198" y="10"/>
                  </a:lnTo>
                  <a:lnTo>
                    <a:pt x="199" y="10"/>
                  </a:lnTo>
                  <a:lnTo>
                    <a:pt x="200" y="10"/>
                  </a:lnTo>
                  <a:lnTo>
                    <a:pt x="202" y="10"/>
                  </a:lnTo>
                  <a:lnTo>
                    <a:pt x="203" y="10"/>
                  </a:lnTo>
                  <a:lnTo>
                    <a:pt x="204" y="10"/>
                  </a:lnTo>
                  <a:lnTo>
                    <a:pt x="205" y="10"/>
                  </a:lnTo>
                  <a:lnTo>
                    <a:pt x="206" y="10"/>
                  </a:lnTo>
                  <a:lnTo>
                    <a:pt x="207" y="10"/>
                  </a:lnTo>
                  <a:lnTo>
                    <a:pt x="208" y="10"/>
                  </a:lnTo>
                  <a:lnTo>
                    <a:pt x="211" y="10"/>
                  </a:lnTo>
                  <a:lnTo>
                    <a:pt x="212" y="10"/>
                  </a:lnTo>
                  <a:lnTo>
                    <a:pt x="215" y="10"/>
                  </a:lnTo>
                  <a:lnTo>
                    <a:pt x="215" y="14"/>
                  </a:lnTo>
                  <a:lnTo>
                    <a:pt x="215" y="15"/>
                  </a:lnTo>
                  <a:lnTo>
                    <a:pt x="215" y="16"/>
                  </a:lnTo>
                  <a:lnTo>
                    <a:pt x="215" y="18"/>
                  </a:lnTo>
                  <a:lnTo>
                    <a:pt x="215" y="19"/>
                  </a:lnTo>
                  <a:lnTo>
                    <a:pt x="215" y="20"/>
                  </a:lnTo>
                  <a:lnTo>
                    <a:pt x="215" y="21"/>
                  </a:lnTo>
                  <a:lnTo>
                    <a:pt x="215" y="22"/>
                  </a:lnTo>
                  <a:lnTo>
                    <a:pt x="215" y="26"/>
                  </a:lnTo>
                  <a:lnTo>
                    <a:pt x="215" y="27"/>
                  </a:lnTo>
                  <a:lnTo>
                    <a:pt x="215" y="30"/>
                  </a:lnTo>
                  <a:lnTo>
                    <a:pt x="215" y="31"/>
                  </a:lnTo>
                  <a:lnTo>
                    <a:pt x="215" y="32"/>
                  </a:lnTo>
                  <a:lnTo>
                    <a:pt x="215" y="35"/>
                  </a:lnTo>
                  <a:lnTo>
                    <a:pt x="215" y="36"/>
                  </a:lnTo>
                  <a:lnTo>
                    <a:pt x="215" y="42"/>
                  </a:lnTo>
                  <a:lnTo>
                    <a:pt x="215" y="44"/>
                  </a:lnTo>
                  <a:lnTo>
                    <a:pt x="215" y="45"/>
                  </a:lnTo>
                  <a:lnTo>
                    <a:pt x="215" y="46"/>
                  </a:lnTo>
                  <a:lnTo>
                    <a:pt x="215" y="47"/>
                  </a:lnTo>
                  <a:lnTo>
                    <a:pt x="215" y="48"/>
                  </a:lnTo>
                  <a:lnTo>
                    <a:pt x="215" y="51"/>
                  </a:lnTo>
                  <a:lnTo>
                    <a:pt x="215" y="52"/>
                  </a:lnTo>
                  <a:lnTo>
                    <a:pt x="215" y="53"/>
                  </a:lnTo>
                  <a:lnTo>
                    <a:pt x="215" y="55"/>
                  </a:lnTo>
                  <a:lnTo>
                    <a:pt x="215" y="58"/>
                  </a:lnTo>
                  <a:lnTo>
                    <a:pt x="215" y="59"/>
                  </a:lnTo>
                  <a:lnTo>
                    <a:pt x="215" y="67"/>
                  </a:lnTo>
                  <a:lnTo>
                    <a:pt x="215" y="68"/>
                  </a:lnTo>
                  <a:lnTo>
                    <a:pt x="215" y="74"/>
                  </a:lnTo>
                  <a:lnTo>
                    <a:pt x="215" y="76"/>
                  </a:lnTo>
                  <a:lnTo>
                    <a:pt x="215" y="77"/>
                  </a:lnTo>
                  <a:lnTo>
                    <a:pt x="215" y="79"/>
                  </a:lnTo>
                  <a:lnTo>
                    <a:pt x="215" y="80"/>
                  </a:lnTo>
                  <a:lnTo>
                    <a:pt x="215" y="83"/>
                  </a:lnTo>
                  <a:lnTo>
                    <a:pt x="215" y="85"/>
                  </a:lnTo>
                  <a:lnTo>
                    <a:pt x="215" y="86"/>
                  </a:lnTo>
                  <a:lnTo>
                    <a:pt x="215" y="88"/>
                  </a:lnTo>
                  <a:lnTo>
                    <a:pt x="215" y="91"/>
                  </a:lnTo>
                  <a:lnTo>
                    <a:pt x="215" y="92"/>
                  </a:lnTo>
                  <a:lnTo>
                    <a:pt x="216" y="102"/>
                  </a:lnTo>
                  <a:lnTo>
                    <a:pt x="216" y="103"/>
                  </a:lnTo>
                  <a:lnTo>
                    <a:pt x="216" y="107"/>
                  </a:lnTo>
                  <a:lnTo>
                    <a:pt x="216" y="111"/>
                  </a:lnTo>
                  <a:lnTo>
                    <a:pt x="216" y="120"/>
                  </a:lnTo>
                  <a:lnTo>
                    <a:pt x="216" y="127"/>
                  </a:lnTo>
                  <a:lnTo>
                    <a:pt x="216" y="131"/>
                  </a:lnTo>
                  <a:lnTo>
                    <a:pt x="216" y="133"/>
                  </a:lnTo>
                  <a:lnTo>
                    <a:pt x="216" y="136"/>
                  </a:lnTo>
                  <a:lnTo>
                    <a:pt x="216" y="142"/>
                  </a:lnTo>
                  <a:lnTo>
                    <a:pt x="216" y="144"/>
                  </a:lnTo>
                  <a:lnTo>
                    <a:pt x="216" y="146"/>
                  </a:lnTo>
                  <a:lnTo>
                    <a:pt x="216" y="147"/>
                  </a:lnTo>
                  <a:lnTo>
                    <a:pt x="216" y="148"/>
                  </a:lnTo>
                  <a:lnTo>
                    <a:pt x="216" y="149"/>
                  </a:lnTo>
                  <a:lnTo>
                    <a:pt x="216" y="150"/>
                  </a:lnTo>
                  <a:lnTo>
                    <a:pt x="216" y="151"/>
                  </a:lnTo>
                  <a:lnTo>
                    <a:pt x="216" y="154"/>
                  </a:lnTo>
                  <a:lnTo>
                    <a:pt x="216" y="157"/>
                  </a:lnTo>
                  <a:lnTo>
                    <a:pt x="216" y="158"/>
                  </a:lnTo>
                  <a:lnTo>
                    <a:pt x="216" y="159"/>
                  </a:lnTo>
                  <a:lnTo>
                    <a:pt x="216" y="160"/>
                  </a:lnTo>
                  <a:lnTo>
                    <a:pt x="216" y="162"/>
                  </a:lnTo>
                  <a:lnTo>
                    <a:pt x="216" y="163"/>
                  </a:lnTo>
                  <a:lnTo>
                    <a:pt x="216" y="164"/>
                  </a:lnTo>
                  <a:lnTo>
                    <a:pt x="216" y="165"/>
                  </a:lnTo>
                  <a:lnTo>
                    <a:pt x="216" y="167"/>
                  </a:lnTo>
                  <a:lnTo>
                    <a:pt x="216" y="168"/>
                  </a:lnTo>
                  <a:lnTo>
                    <a:pt x="216" y="170"/>
                  </a:lnTo>
                  <a:lnTo>
                    <a:pt x="216" y="172"/>
                  </a:lnTo>
                  <a:lnTo>
                    <a:pt x="216" y="174"/>
                  </a:lnTo>
                  <a:lnTo>
                    <a:pt x="216" y="175"/>
                  </a:lnTo>
                  <a:lnTo>
                    <a:pt x="216" y="178"/>
                  </a:lnTo>
                  <a:lnTo>
                    <a:pt x="216" y="181"/>
                  </a:lnTo>
                  <a:lnTo>
                    <a:pt x="216" y="182"/>
                  </a:lnTo>
                  <a:lnTo>
                    <a:pt x="216" y="183"/>
                  </a:lnTo>
                  <a:lnTo>
                    <a:pt x="216" y="186"/>
                  </a:lnTo>
                  <a:lnTo>
                    <a:pt x="216" y="187"/>
                  </a:lnTo>
                  <a:lnTo>
                    <a:pt x="215" y="187"/>
                  </a:lnTo>
                  <a:lnTo>
                    <a:pt x="214" y="187"/>
                  </a:lnTo>
                  <a:lnTo>
                    <a:pt x="211" y="188"/>
                  </a:lnTo>
                  <a:lnTo>
                    <a:pt x="210" y="188"/>
                  </a:lnTo>
                  <a:lnTo>
                    <a:pt x="207" y="188"/>
                  </a:lnTo>
                  <a:lnTo>
                    <a:pt x="205" y="188"/>
                  </a:lnTo>
                  <a:lnTo>
                    <a:pt x="202" y="188"/>
                  </a:lnTo>
                  <a:lnTo>
                    <a:pt x="200" y="188"/>
                  </a:lnTo>
                  <a:lnTo>
                    <a:pt x="199" y="188"/>
                  </a:lnTo>
                  <a:lnTo>
                    <a:pt x="198" y="188"/>
                  </a:lnTo>
                  <a:lnTo>
                    <a:pt x="194" y="188"/>
                  </a:lnTo>
                  <a:lnTo>
                    <a:pt x="192" y="188"/>
                  </a:lnTo>
                  <a:lnTo>
                    <a:pt x="191" y="188"/>
                  </a:lnTo>
                  <a:lnTo>
                    <a:pt x="189" y="188"/>
                  </a:lnTo>
                  <a:lnTo>
                    <a:pt x="188" y="188"/>
                  </a:lnTo>
                  <a:lnTo>
                    <a:pt x="186" y="188"/>
                  </a:lnTo>
                  <a:lnTo>
                    <a:pt x="183" y="188"/>
                  </a:lnTo>
                  <a:lnTo>
                    <a:pt x="182" y="188"/>
                  </a:lnTo>
                  <a:lnTo>
                    <a:pt x="179" y="188"/>
                  </a:lnTo>
                  <a:lnTo>
                    <a:pt x="176" y="188"/>
                  </a:lnTo>
                  <a:lnTo>
                    <a:pt x="174" y="188"/>
                  </a:lnTo>
                  <a:lnTo>
                    <a:pt x="173" y="188"/>
                  </a:lnTo>
                  <a:lnTo>
                    <a:pt x="171" y="188"/>
                  </a:lnTo>
                  <a:lnTo>
                    <a:pt x="167" y="188"/>
                  </a:lnTo>
                  <a:lnTo>
                    <a:pt x="165" y="188"/>
                  </a:lnTo>
                  <a:lnTo>
                    <a:pt x="164" y="188"/>
                  </a:lnTo>
                  <a:lnTo>
                    <a:pt x="160" y="188"/>
                  </a:lnTo>
                  <a:lnTo>
                    <a:pt x="157" y="188"/>
                  </a:lnTo>
                  <a:lnTo>
                    <a:pt x="155" y="188"/>
                  </a:lnTo>
                  <a:lnTo>
                    <a:pt x="150" y="188"/>
                  </a:lnTo>
                  <a:lnTo>
                    <a:pt x="149" y="188"/>
                  </a:lnTo>
                  <a:lnTo>
                    <a:pt x="147" y="188"/>
                  </a:lnTo>
                  <a:lnTo>
                    <a:pt x="142" y="188"/>
                  </a:lnTo>
                  <a:lnTo>
                    <a:pt x="138" y="188"/>
                  </a:lnTo>
                  <a:lnTo>
                    <a:pt x="130" y="188"/>
                  </a:lnTo>
                  <a:lnTo>
                    <a:pt x="128" y="188"/>
                  </a:lnTo>
                  <a:lnTo>
                    <a:pt x="127" y="188"/>
                  </a:lnTo>
                  <a:lnTo>
                    <a:pt x="125" y="188"/>
                  </a:lnTo>
                  <a:lnTo>
                    <a:pt x="124" y="188"/>
                  </a:lnTo>
                  <a:lnTo>
                    <a:pt x="123" y="188"/>
                  </a:lnTo>
                  <a:lnTo>
                    <a:pt x="119" y="188"/>
                  </a:lnTo>
                  <a:lnTo>
                    <a:pt x="116" y="188"/>
                  </a:lnTo>
                  <a:lnTo>
                    <a:pt x="115" y="188"/>
                  </a:lnTo>
                  <a:lnTo>
                    <a:pt x="114" y="188"/>
                  </a:lnTo>
                  <a:lnTo>
                    <a:pt x="110" y="188"/>
                  </a:lnTo>
                  <a:lnTo>
                    <a:pt x="107" y="189"/>
                  </a:lnTo>
                  <a:lnTo>
                    <a:pt x="103" y="189"/>
                  </a:lnTo>
                  <a:lnTo>
                    <a:pt x="94" y="189"/>
                  </a:lnTo>
                  <a:lnTo>
                    <a:pt x="90" y="189"/>
                  </a:lnTo>
                  <a:lnTo>
                    <a:pt x="87" y="189"/>
                  </a:lnTo>
                  <a:lnTo>
                    <a:pt x="85" y="189"/>
                  </a:lnTo>
                  <a:lnTo>
                    <a:pt x="74" y="189"/>
                  </a:lnTo>
                  <a:lnTo>
                    <a:pt x="72" y="189"/>
                  </a:lnTo>
                  <a:lnTo>
                    <a:pt x="68" y="189"/>
                  </a:lnTo>
                  <a:lnTo>
                    <a:pt x="67" y="189"/>
                  </a:lnTo>
                  <a:lnTo>
                    <a:pt x="63" y="189"/>
                  </a:lnTo>
                  <a:lnTo>
                    <a:pt x="60" y="189"/>
                  </a:lnTo>
                  <a:lnTo>
                    <a:pt x="58" y="189"/>
                  </a:lnTo>
                  <a:lnTo>
                    <a:pt x="56" y="189"/>
                  </a:lnTo>
                  <a:lnTo>
                    <a:pt x="51" y="189"/>
                  </a:lnTo>
                  <a:lnTo>
                    <a:pt x="43" y="189"/>
                  </a:lnTo>
                  <a:lnTo>
                    <a:pt x="40" y="189"/>
                  </a:lnTo>
                  <a:lnTo>
                    <a:pt x="38" y="189"/>
                  </a:lnTo>
                  <a:lnTo>
                    <a:pt x="34" y="189"/>
                  </a:lnTo>
                  <a:lnTo>
                    <a:pt x="27" y="189"/>
                  </a:lnTo>
                  <a:lnTo>
                    <a:pt x="26" y="189"/>
                  </a:lnTo>
                  <a:lnTo>
                    <a:pt x="19" y="189"/>
                  </a:lnTo>
                  <a:lnTo>
                    <a:pt x="16" y="189"/>
                  </a:lnTo>
                  <a:lnTo>
                    <a:pt x="15" y="189"/>
                  </a:lnTo>
                  <a:lnTo>
                    <a:pt x="8" y="189"/>
                  </a:lnTo>
                  <a:lnTo>
                    <a:pt x="3" y="189"/>
                  </a:lnTo>
                  <a:lnTo>
                    <a:pt x="3" y="187"/>
                  </a:lnTo>
                  <a:lnTo>
                    <a:pt x="2" y="182"/>
                  </a:lnTo>
                  <a:lnTo>
                    <a:pt x="2" y="181"/>
                  </a:lnTo>
                  <a:lnTo>
                    <a:pt x="2" y="172"/>
                  </a:lnTo>
                  <a:lnTo>
                    <a:pt x="2" y="163"/>
                  </a:lnTo>
                  <a:lnTo>
                    <a:pt x="2" y="158"/>
                  </a:lnTo>
                  <a:lnTo>
                    <a:pt x="2" y="143"/>
                  </a:lnTo>
                  <a:lnTo>
                    <a:pt x="2" y="142"/>
                  </a:lnTo>
                  <a:lnTo>
                    <a:pt x="2" y="141"/>
                  </a:lnTo>
                  <a:lnTo>
                    <a:pt x="2" y="135"/>
                  </a:lnTo>
                  <a:lnTo>
                    <a:pt x="2" y="132"/>
                  </a:lnTo>
                  <a:lnTo>
                    <a:pt x="2" y="127"/>
                  </a:lnTo>
                  <a:lnTo>
                    <a:pt x="2" y="126"/>
                  </a:lnTo>
                  <a:lnTo>
                    <a:pt x="2" y="123"/>
                  </a:lnTo>
                  <a:lnTo>
                    <a:pt x="2" y="119"/>
                  </a:lnTo>
                  <a:lnTo>
                    <a:pt x="2" y="117"/>
                  </a:lnTo>
                  <a:lnTo>
                    <a:pt x="2" y="115"/>
                  </a:lnTo>
                  <a:lnTo>
                    <a:pt x="2" y="112"/>
                  </a:lnTo>
                  <a:lnTo>
                    <a:pt x="2" y="111"/>
                  </a:lnTo>
                  <a:lnTo>
                    <a:pt x="2" y="106"/>
                  </a:lnTo>
                  <a:lnTo>
                    <a:pt x="2" y="100"/>
                  </a:lnTo>
                  <a:lnTo>
                    <a:pt x="2" y="99"/>
                  </a:lnTo>
                  <a:lnTo>
                    <a:pt x="0" y="95"/>
                  </a:lnTo>
                  <a:lnTo>
                    <a:pt x="0" y="93"/>
                  </a:lnTo>
                  <a:lnTo>
                    <a:pt x="0" y="91"/>
                  </a:lnTo>
                  <a:lnTo>
                    <a:pt x="0" y="90"/>
                  </a:lnTo>
                  <a:lnTo>
                    <a:pt x="0" y="83"/>
                  </a:lnTo>
                  <a:lnTo>
                    <a:pt x="0" y="82"/>
                  </a:lnTo>
                  <a:lnTo>
                    <a:pt x="0" y="80"/>
                  </a:lnTo>
                  <a:lnTo>
                    <a:pt x="0" y="78"/>
                  </a:lnTo>
                  <a:lnTo>
                    <a:pt x="0" y="77"/>
                  </a:lnTo>
                  <a:lnTo>
                    <a:pt x="0" y="75"/>
                  </a:lnTo>
                  <a:lnTo>
                    <a:pt x="0" y="74"/>
                  </a:lnTo>
                  <a:lnTo>
                    <a:pt x="0" y="71"/>
                  </a:lnTo>
                  <a:lnTo>
                    <a:pt x="0" y="64"/>
                  </a:lnTo>
                  <a:lnTo>
                    <a:pt x="0" y="63"/>
                  </a:lnTo>
                  <a:lnTo>
                    <a:pt x="0" y="62"/>
                  </a:lnTo>
                  <a:lnTo>
                    <a:pt x="0" y="59"/>
                  </a:lnTo>
                  <a:lnTo>
                    <a:pt x="0" y="56"/>
                  </a:lnTo>
                  <a:lnTo>
                    <a:pt x="0" y="55"/>
                  </a:lnTo>
                  <a:lnTo>
                    <a:pt x="0" y="54"/>
                  </a:lnTo>
                  <a:lnTo>
                    <a:pt x="0" y="52"/>
                  </a:lnTo>
                  <a:lnTo>
                    <a:pt x="0" y="51"/>
                  </a:lnTo>
                  <a:lnTo>
                    <a:pt x="0" y="50"/>
                  </a:lnTo>
                  <a:lnTo>
                    <a:pt x="0" y="47"/>
                  </a:lnTo>
                  <a:lnTo>
                    <a:pt x="0" y="43"/>
                  </a:lnTo>
                  <a:lnTo>
                    <a:pt x="0" y="39"/>
                  </a:lnTo>
                  <a:lnTo>
                    <a:pt x="0" y="38"/>
                  </a:lnTo>
                  <a:lnTo>
                    <a:pt x="0" y="31"/>
                  </a:lnTo>
                  <a:lnTo>
                    <a:pt x="0" y="30"/>
                  </a:lnTo>
                  <a:lnTo>
                    <a:pt x="0" y="29"/>
                  </a:lnTo>
                  <a:lnTo>
                    <a:pt x="0" y="23"/>
                  </a:lnTo>
                  <a:lnTo>
                    <a:pt x="0" y="20"/>
                  </a:lnTo>
                  <a:lnTo>
                    <a:pt x="0" y="19"/>
                  </a:lnTo>
                  <a:lnTo>
                    <a:pt x="0" y="18"/>
                  </a:lnTo>
                  <a:lnTo>
                    <a:pt x="0" y="15"/>
                  </a:lnTo>
                  <a:lnTo>
                    <a:pt x="0" y="14"/>
                  </a:lnTo>
                  <a:lnTo>
                    <a:pt x="0" y="13"/>
                  </a:lnTo>
                  <a:lnTo>
                    <a:pt x="0" y="12"/>
                  </a:lnTo>
                  <a:lnTo>
                    <a:pt x="0" y="4"/>
                  </a:lnTo>
                  <a:lnTo>
                    <a:pt x="0" y="2"/>
                  </a:lnTo>
                  <a:lnTo>
                    <a:pt x="8" y="2"/>
                  </a:lnTo>
                  <a:lnTo>
                    <a:pt x="10" y="2"/>
                  </a:lnTo>
                  <a:lnTo>
                    <a:pt x="11" y="2"/>
                  </a:lnTo>
                  <a:lnTo>
                    <a:pt x="12" y="2"/>
                  </a:lnTo>
                  <a:lnTo>
                    <a:pt x="13" y="2"/>
                  </a:lnTo>
                  <a:lnTo>
                    <a:pt x="20" y="2"/>
                  </a:lnTo>
                  <a:lnTo>
                    <a:pt x="23" y="2"/>
                  </a:lnTo>
                  <a:lnTo>
                    <a:pt x="32" y="2"/>
                  </a:lnTo>
                  <a:lnTo>
                    <a:pt x="35" y="2"/>
                  </a:lnTo>
                  <a:lnTo>
                    <a:pt x="36" y="2"/>
                  </a:lnTo>
                  <a:lnTo>
                    <a:pt x="37" y="2"/>
                  </a:lnTo>
                  <a:lnTo>
                    <a:pt x="38" y="2"/>
                  </a:lnTo>
                  <a:lnTo>
                    <a:pt x="39" y="2"/>
                  </a:lnTo>
                  <a:lnTo>
                    <a:pt x="50" y="2"/>
                  </a:lnTo>
                  <a:lnTo>
                    <a:pt x="55" y="2"/>
                  </a:lnTo>
                  <a:lnTo>
                    <a:pt x="58" y="0"/>
                  </a:lnTo>
                  <a:lnTo>
                    <a:pt x="59" y="0"/>
                  </a:lnTo>
                  <a:lnTo>
                    <a:pt x="61" y="0"/>
                  </a:lnTo>
                  <a:lnTo>
                    <a:pt x="62" y="0"/>
                  </a:lnTo>
                  <a:lnTo>
                    <a:pt x="67" y="0"/>
                  </a:lnTo>
                  <a:lnTo>
                    <a:pt x="68" y="0"/>
                  </a:lnTo>
                  <a:lnTo>
                    <a:pt x="71" y="0"/>
                  </a:lnTo>
                  <a:lnTo>
                    <a:pt x="72" y="0"/>
                  </a:lnTo>
                  <a:lnTo>
                    <a:pt x="74" y="0"/>
                  </a:lnTo>
                  <a:lnTo>
                    <a:pt x="76" y="0"/>
                  </a:lnTo>
                  <a:lnTo>
                    <a:pt x="77" y="0"/>
                  </a:lnTo>
                  <a:lnTo>
                    <a:pt x="79" y="0"/>
                  </a:lnTo>
                  <a:lnTo>
                    <a:pt x="80" y="0"/>
                  </a:lnTo>
                  <a:lnTo>
                    <a:pt x="82" y="0"/>
                  </a:lnTo>
                  <a:lnTo>
                    <a:pt x="84" y="0"/>
                  </a:lnTo>
                  <a:lnTo>
                    <a:pt x="85" y="0"/>
                  </a:lnTo>
                  <a:lnTo>
                    <a:pt x="93" y="0"/>
                  </a:lnTo>
                  <a:lnTo>
                    <a:pt x="95" y="0"/>
                  </a:lnTo>
                  <a:lnTo>
                    <a:pt x="96" y="0"/>
                  </a:lnTo>
                  <a:lnTo>
                    <a:pt x="98" y="0"/>
                  </a:lnTo>
                  <a:lnTo>
                    <a:pt x="100" y="0"/>
                  </a:lnTo>
                  <a:lnTo>
                    <a:pt x="102" y="0"/>
                  </a:lnTo>
                  <a:lnTo>
                    <a:pt x="103" y="0"/>
                  </a:lnTo>
                  <a:lnTo>
                    <a:pt x="107" y="0"/>
                  </a:lnTo>
                  <a:lnTo>
                    <a:pt x="109"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20" name="Freeform 120"/>
            <p:cNvSpPr>
              <a:spLocks/>
            </p:cNvSpPr>
            <p:nvPr/>
          </p:nvSpPr>
          <p:spPr bwMode="auto">
            <a:xfrm>
              <a:off x="2867" y="1272"/>
              <a:ext cx="217" cy="200"/>
            </a:xfrm>
            <a:custGeom>
              <a:avLst/>
              <a:gdLst>
                <a:gd name="T0" fmla="*/ 92 w 217"/>
                <a:gd name="T1" fmla="*/ 18 h 200"/>
                <a:gd name="T2" fmla="*/ 117 w 217"/>
                <a:gd name="T3" fmla="*/ 0 h 200"/>
                <a:gd name="T4" fmla="*/ 124 w 217"/>
                <a:gd name="T5" fmla="*/ 0 h 200"/>
                <a:gd name="T6" fmla="*/ 136 w 217"/>
                <a:gd name="T7" fmla="*/ 0 h 200"/>
                <a:gd name="T8" fmla="*/ 140 w 217"/>
                <a:gd name="T9" fmla="*/ 0 h 200"/>
                <a:gd name="T10" fmla="*/ 151 w 217"/>
                <a:gd name="T11" fmla="*/ 1 h 200"/>
                <a:gd name="T12" fmla="*/ 157 w 217"/>
                <a:gd name="T13" fmla="*/ 1 h 200"/>
                <a:gd name="T14" fmla="*/ 170 w 217"/>
                <a:gd name="T15" fmla="*/ 1 h 200"/>
                <a:gd name="T16" fmla="*/ 191 w 217"/>
                <a:gd name="T17" fmla="*/ 1 h 200"/>
                <a:gd name="T18" fmla="*/ 200 w 217"/>
                <a:gd name="T19" fmla="*/ 1 h 200"/>
                <a:gd name="T20" fmla="*/ 204 w 217"/>
                <a:gd name="T21" fmla="*/ 1 h 200"/>
                <a:gd name="T22" fmla="*/ 216 w 217"/>
                <a:gd name="T23" fmla="*/ 13 h 200"/>
                <a:gd name="T24" fmla="*/ 216 w 217"/>
                <a:gd name="T25" fmla="*/ 19 h 200"/>
                <a:gd name="T26" fmla="*/ 216 w 217"/>
                <a:gd name="T27" fmla="*/ 38 h 200"/>
                <a:gd name="T28" fmla="*/ 216 w 217"/>
                <a:gd name="T29" fmla="*/ 61 h 200"/>
                <a:gd name="T30" fmla="*/ 216 w 217"/>
                <a:gd name="T31" fmla="*/ 74 h 200"/>
                <a:gd name="T32" fmla="*/ 217 w 217"/>
                <a:gd name="T33" fmla="*/ 101 h 200"/>
                <a:gd name="T34" fmla="*/ 217 w 217"/>
                <a:gd name="T35" fmla="*/ 129 h 200"/>
                <a:gd name="T36" fmla="*/ 217 w 217"/>
                <a:gd name="T37" fmla="*/ 157 h 200"/>
                <a:gd name="T38" fmla="*/ 217 w 217"/>
                <a:gd name="T39" fmla="*/ 176 h 200"/>
                <a:gd name="T40" fmla="*/ 217 w 217"/>
                <a:gd name="T41" fmla="*/ 195 h 200"/>
                <a:gd name="T42" fmla="*/ 194 w 217"/>
                <a:gd name="T43" fmla="*/ 200 h 200"/>
                <a:gd name="T44" fmla="*/ 170 w 217"/>
                <a:gd name="T45" fmla="*/ 200 h 200"/>
                <a:gd name="T46" fmla="*/ 136 w 217"/>
                <a:gd name="T47" fmla="*/ 200 h 200"/>
                <a:gd name="T48" fmla="*/ 120 w 217"/>
                <a:gd name="T49" fmla="*/ 200 h 200"/>
                <a:gd name="T50" fmla="*/ 103 w 217"/>
                <a:gd name="T51" fmla="*/ 200 h 200"/>
                <a:gd name="T52" fmla="*/ 92 w 217"/>
                <a:gd name="T53" fmla="*/ 200 h 200"/>
                <a:gd name="T54" fmla="*/ 83 w 217"/>
                <a:gd name="T55" fmla="*/ 186 h 200"/>
                <a:gd name="T56" fmla="*/ 76 w 217"/>
                <a:gd name="T57" fmla="*/ 182 h 200"/>
                <a:gd name="T58" fmla="*/ 51 w 217"/>
                <a:gd name="T59" fmla="*/ 182 h 200"/>
                <a:gd name="T60" fmla="*/ 34 w 217"/>
                <a:gd name="T61" fmla="*/ 181 h 200"/>
                <a:gd name="T62" fmla="*/ 3 w 217"/>
                <a:gd name="T63" fmla="*/ 181 h 200"/>
                <a:gd name="T64" fmla="*/ 2 w 217"/>
                <a:gd name="T65" fmla="*/ 177 h 200"/>
                <a:gd name="T66" fmla="*/ 2 w 217"/>
                <a:gd name="T67" fmla="*/ 165 h 200"/>
                <a:gd name="T68" fmla="*/ 3 w 217"/>
                <a:gd name="T69" fmla="*/ 151 h 200"/>
                <a:gd name="T70" fmla="*/ 3 w 217"/>
                <a:gd name="T71" fmla="*/ 137 h 200"/>
                <a:gd name="T72" fmla="*/ 2 w 217"/>
                <a:gd name="T73" fmla="*/ 133 h 200"/>
                <a:gd name="T74" fmla="*/ 2 w 217"/>
                <a:gd name="T75" fmla="*/ 119 h 200"/>
                <a:gd name="T76" fmla="*/ 2 w 217"/>
                <a:gd name="T77" fmla="*/ 94 h 200"/>
                <a:gd name="T78" fmla="*/ 2 w 217"/>
                <a:gd name="T79" fmla="*/ 85 h 200"/>
                <a:gd name="T80" fmla="*/ 2 w 217"/>
                <a:gd name="T81" fmla="*/ 81 h 200"/>
                <a:gd name="T82" fmla="*/ 3 w 217"/>
                <a:gd name="T83" fmla="*/ 69 h 200"/>
                <a:gd name="T84" fmla="*/ 3 w 217"/>
                <a:gd name="T85" fmla="*/ 45 h 200"/>
                <a:gd name="T86" fmla="*/ 3 w 217"/>
                <a:gd name="T87" fmla="*/ 38 h 200"/>
                <a:gd name="T88" fmla="*/ 1 w 217"/>
                <a:gd name="T89" fmla="*/ 31 h 200"/>
                <a:gd name="T90" fmla="*/ 0 w 217"/>
                <a:gd name="T91" fmla="*/ 18 h 200"/>
                <a:gd name="T92" fmla="*/ 4 w 217"/>
                <a:gd name="T93" fmla="*/ 17 h 200"/>
                <a:gd name="T94" fmla="*/ 10 w 217"/>
                <a:gd name="T95" fmla="*/ 17 h 200"/>
                <a:gd name="T96" fmla="*/ 18 w 217"/>
                <a:gd name="T97" fmla="*/ 17 h 200"/>
                <a:gd name="T98" fmla="*/ 23 w 217"/>
                <a:gd name="T99" fmla="*/ 17 h 200"/>
                <a:gd name="T100" fmla="*/ 36 w 217"/>
                <a:gd name="T101" fmla="*/ 17 h 200"/>
                <a:gd name="T102" fmla="*/ 43 w 217"/>
                <a:gd name="T103" fmla="*/ 17 h 200"/>
                <a:gd name="T104" fmla="*/ 49 w 217"/>
                <a:gd name="T105" fmla="*/ 17 h 200"/>
                <a:gd name="T106" fmla="*/ 53 w 217"/>
                <a:gd name="T107" fmla="*/ 17 h 200"/>
                <a:gd name="T108" fmla="*/ 57 w 217"/>
                <a:gd name="T109" fmla="*/ 17 h 200"/>
                <a:gd name="T110" fmla="*/ 71 w 217"/>
                <a:gd name="T111" fmla="*/ 18 h 2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7" h="200">
                  <a:moveTo>
                    <a:pt x="73" y="18"/>
                  </a:moveTo>
                  <a:lnTo>
                    <a:pt x="73" y="18"/>
                  </a:lnTo>
                  <a:lnTo>
                    <a:pt x="79" y="18"/>
                  </a:lnTo>
                  <a:lnTo>
                    <a:pt x="85" y="18"/>
                  </a:lnTo>
                  <a:lnTo>
                    <a:pt x="92" y="18"/>
                  </a:lnTo>
                  <a:lnTo>
                    <a:pt x="101" y="18"/>
                  </a:lnTo>
                  <a:lnTo>
                    <a:pt x="107" y="18"/>
                  </a:lnTo>
                  <a:lnTo>
                    <a:pt x="107" y="10"/>
                  </a:lnTo>
                  <a:lnTo>
                    <a:pt x="107" y="0"/>
                  </a:lnTo>
                  <a:lnTo>
                    <a:pt x="115" y="0"/>
                  </a:lnTo>
                  <a:lnTo>
                    <a:pt x="117" y="0"/>
                  </a:lnTo>
                  <a:lnTo>
                    <a:pt x="122" y="0"/>
                  </a:lnTo>
                  <a:lnTo>
                    <a:pt x="123" y="0"/>
                  </a:lnTo>
                  <a:lnTo>
                    <a:pt x="124" y="0"/>
                  </a:lnTo>
                  <a:lnTo>
                    <a:pt x="125" y="0"/>
                  </a:lnTo>
                  <a:lnTo>
                    <a:pt x="129" y="0"/>
                  </a:lnTo>
                  <a:lnTo>
                    <a:pt x="133" y="0"/>
                  </a:lnTo>
                  <a:lnTo>
                    <a:pt x="136" y="0"/>
                  </a:lnTo>
                  <a:lnTo>
                    <a:pt x="138" y="0"/>
                  </a:lnTo>
                  <a:lnTo>
                    <a:pt x="139" y="0"/>
                  </a:lnTo>
                  <a:lnTo>
                    <a:pt x="140" y="0"/>
                  </a:lnTo>
                  <a:lnTo>
                    <a:pt x="145" y="1"/>
                  </a:lnTo>
                  <a:lnTo>
                    <a:pt x="146" y="1"/>
                  </a:lnTo>
                  <a:lnTo>
                    <a:pt x="148" y="1"/>
                  </a:lnTo>
                  <a:lnTo>
                    <a:pt x="149" y="1"/>
                  </a:lnTo>
                  <a:lnTo>
                    <a:pt x="151" y="1"/>
                  </a:lnTo>
                  <a:lnTo>
                    <a:pt x="153" y="1"/>
                  </a:lnTo>
                  <a:lnTo>
                    <a:pt x="155" y="1"/>
                  </a:lnTo>
                  <a:lnTo>
                    <a:pt x="156" y="1"/>
                  </a:lnTo>
                  <a:lnTo>
                    <a:pt x="157" y="1"/>
                  </a:lnTo>
                  <a:lnTo>
                    <a:pt x="159" y="1"/>
                  </a:lnTo>
                  <a:lnTo>
                    <a:pt x="161" y="1"/>
                  </a:lnTo>
                  <a:lnTo>
                    <a:pt x="162" y="1"/>
                  </a:lnTo>
                  <a:lnTo>
                    <a:pt x="170" y="1"/>
                  </a:lnTo>
                  <a:lnTo>
                    <a:pt x="171" y="1"/>
                  </a:lnTo>
                  <a:lnTo>
                    <a:pt x="179" y="1"/>
                  </a:lnTo>
                  <a:lnTo>
                    <a:pt x="181" y="1"/>
                  </a:lnTo>
                  <a:lnTo>
                    <a:pt x="183" y="1"/>
                  </a:lnTo>
                  <a:lnTo>
                    <a:pt x="191" y="1"/>
                  </a:lnTo>
                  <a:lnTo>
                    <a:pt x="193" y="1"/>
                  </a:lnTo>
                  <a:lnTo>
                    <a:pt x="195" y="1"/>
                  </a:lnTo>
                  <a:lnTo>
                    <a:pt x="199" y="1"/>
                  </a:lnTo>
                  <a:lnTo>
                    <a:pt x="200" y="1"/>
                  </a:lnTo>
                  <a:lnTo>
                    <a:pt x="201" y="1"/>
                  </a:lnTo>
                  <a:lnTo>
                    <a:pt x="202" y="1"/>
                  </a:lnTo>
                  <a:lnTo>
                    <a:pt x="203" y="1"/>
                  </a:lnTo>
                  <a:lnTo>
                    <a:pt x="204" y="1"/>
                  </a:lnTo>
                  <a:lnTo>
                    <a:pt x="207" y="1"/>
                  </a:lnTo>
                  <a:lnTo>
                    <a:pt x="209" y="1"/>
                  </a:lnTo>
                  <a:lnTo>
                    <a:pt x="215" y="1"/>
                  </a:lnTo>
                  <a:lnTo>
                    <a:pt x="216" y="1"/>
                  </a:lnTo>
                  <a:lnTo>
                    <a:pt x="216" y="13"/>
                  </a:lnTo>
                  <a:lnTo>
                    <a:pt x="216" y="14"/>
                  </a:lnTo>
                  <a:lnTo>
                    <a:pt x="216" y="15"/>
                  </a:lnTo>
                  <a:lnTo>
                    <a:pt x="216" y="17"/>
                  </a:lnTo>
                  <a:lnTo>
                    <a:pt x="216" y="18"/>
                  </a:lnTo>
                  <a:lnTo>
                    <a:pt x="216" y="19"/>
                  </a:lnTo>
                  <a:lnTo>
                    <a:pt x="216" y="23"/>
                  </a:lnTo>
                  <a:lnTo>
                    <a:pt x="216" y="24"/>
                  </a:lnTo>
                  <a:lnTo>
                    <a:pt x="216" y="30"/>
                  </a:lnTo>
                  <a:lnTo>
                    <a:pt x="216" y="32"/>
                  </a:lnTo>
                  <a:lnTo>
                    <a:pt x="216" y="38"/>
                  </a:lnTo>
                  <a:lnTo>
                    <a:pt x="216" y="41"/>
                  </a:lnTo>
                  <a:lnTo>
                    <a:pt x="216" y="43"/>
                  </a:lnTo>
                  <a:lnTo>
                    <a:pt x="216" y="49"/>
                  </a:lnTo>
                  <a:lnTo>
                    <a:pt x="216" y="53"/>
                  </a:lnTo>
                  <a:lnTo>
                    <a:pt x="216" y="61"/>
                  </a:lnTo>
                  <a:lnTo>
                    <a:pt x="216" y="62"/>
                  </a:lnTo>
                  <a:lnTo>
                    <a:pt x="216" y="63"/>
                  </a:lnTo>
                  <a:lnTo>
                    <a:pt x="216" y="74"/>
                  </a:lnTo>
                  <a:lnTo>
                    <a:pt x="217" y="74"/>
                  </a:lnTo>
                  <a:lnTo>
                    <a:pt x="217" y="77"/>
                  </a:lnTo>
                  <a:lnTo>
                    <a:pt x="217" y="80"/>
                  </a:lnTo>
                  <a:lnTo>
                    <a:pt x="217" y="87"/>
                  </a:lnTo>
                  <a:lnTo>
                    <a:pt x="217" y="93"/>
                  </a:lnTo>
                  <a:lnTo>
                    <a:pt x="217" y="101"/>
                  </a:lnTo>
                  <a:lnTo>
                    <a:pt x="217" y="104"/>
                  </a:lnTo>
                  <a:lnTo>
                    <a:pt x="217" y="105"/>
                  </a:lnTo>
                  <a:lnTo>
                    <a:pt x="217" y="111"/>
                  </a:lnTo>
                  <a:lnTo>
                    <a:pt x="217" y="118"/>
                  </a:lnTo>
                  <a:lnTo>
                    <a:pt x="217" y="129"/>
                  </a:lnTo>
                  <a:lnTo>
                    <a:pt x="217" y="135"/>
                  </a:lnTo>
                  <a:lnTo>
                    <a:pt x="217" y="144"/>
                  </a:lnTo>
                  <a:lnTo>
                    <a:pt x="217" y="153"/>
                  </a:lnTo>
                  <a:lnTo>
                    <a:pt x="217" y="157"/>
                  </a:lnTo>
                  <a:lnTo>
                    <a:pt x="217" y="166"/>
                  </a:lnTo>
                  <a:lnTo>
                    <a:pt x="217" y="170"/>
                  </a:lnTo>
                  <a:lnTo>
                    <a:pt x="217" y="175"/>
                  </a:lnTo>
                  <a:lnTo>
                    <a:pt x="217" y="176"/>
                  </a:lnTo>
                  <a:lnTo>
                    <a:pt x="217" y="184"/>
                  </a:lnTo>
                  <a:lnTo>
                    <a:pt x="217" y="187"/>
                  </a:lnTo>
                  <a:lnTo>
                    <a:pt x="217" y="189"/>
                  </a:lnTo>
                  <a:lnTo>
                    <a:pt x="217" y="195"/>
                  </a:lnTo>
                  <a:lnTo>
                    <a:pt x="217" y="200"/>
                  </a:lnTo>
                  <a:lnTo>
                    <a:pt x="211" y="200"/>
                  </a:lnTo>
                  <a:lnTo>
                    <a:pt x="207" y="200"/>
                  </a:lnTo>
                  <a:lnTo>
                    <a:pt x="204" y="200"/>
                  </a:lnTo>
                  <a:lnTo>
                    <a:pt x="202" y="200"/>
                  </a:lnTo>
                  <a:lnTo>
                    <a:pt x="194" y="200"/>
                  </a:lnTo>
                  <a:lnTo>
                    <a:pt x="191" y="200"/>
                  </a:lnTo>
                  <a:lnTo>
                    <a:pt x="184" y="200"/>
                  </a:lnTo>
                  <a:lnTo>
                    <a:pt x="177" y="200"/>
                  </a:lnTo>
                  <a:lnTo>
                    <a:pt x="176" y="200"/>
                  </a:lnTo>
                  <a:lnTo>
                    <a:pt x="173" y="200"/>
                  </a:lnTo>
                  <a:lnTo>
                    <a:pt x="170" y="200"/>
                  </a:lnTo>
                  <a:lnTo>
                    <a:pt x="164" y="200"/>
                  </a:lnTo>
                  <a:lnTo>
                    <a:pt x="156" y="200"/>
                  </a:lnTo>
                  <a:lnTo>
                    <a:pt x="155" y="200"/>
                  </a:lnTo>
                  <a:lnTo>
                    <a:pt x="143" y="200"/>
                  </a:lnTo>
                  <a:lnTo>
                    <a:pt x="136" y="200"/>
                  </a:lnTo>
                  <a:lnTo>
                    <a:pt x="133" y="200"/>
                  </a:lnTo>
                  <a:lnTo>
                    <a:pt x="132" y="200"/>
                  </a:lnTo>
                  <a:lnTo>
                    <a:pt x="131" y="200"/>
                  </a:lnTo>
                  <a:lnTo>
                    <a:pt x="125" y="200"/>
                  </a:lnTo>
                  <a:lnTo>
                    <a:pt x="121" y="200"/>
                  </a:lnTo>
                  <a:lnTo>
                    <a:pt x="120" y="200"/>
                  </a:lnTo>
                  <a:lnTo>
                    <a:pt x="109" y="200"/>
                  </a:lnTo>
                  <a:lnTo>
                    <a:pt x="108" y="200"/>
                  </a:lnTo>
                  <a:lnTo>
                    <a:pt x="106" y="200"/>
                  </a:lnTo>
                  <a:lnTo>
                    <a:pt x="104" y="200"/>
                  </a:lnTo>
                  <a:lnTo>
                    <a:pt x="103" y="200"/>
                  </a:lnTo>
                  <a:lnTo>
                    <a:pt x="101" y="200"/>
                  </a:lnTo>
                  <a:lnTo>
                    <a:pt x="100" y="200"/>
                  </a:lnTo>
                  <a:lnTo>
                    <a:pt x="99" y="200"/>
                  </a:lnTo>
                  <a:lnTo>
                    <a:pt x="97" y="200"/>
                  </a:lnTo>
                  <a:lnTo>
                    <a:pt x="92" y="200"/>
                  </a:lnTo>
                  <a:lnTo>
                    <a:pt x="91" y="200"/>
                  </a:lnTo>
                  <a:lnTo>
                    <a:pt x="83" y="200"/>
                  </a:lnTo>
                  <a:lnTo>
                    <a:pt x="83" y="195"/>
                  </a:lnTo>
                  <a:lnTo>
                    <a:pt x="83" y="193"/>
                  </a:lnTo>
                  <a:lnTo>
                    <a:pt x="83" y="186"/>
                  </a:lnTo>
                  <a:lnTo>
                    <a:pt x="83" y="185"/>
                  </a:lnTo>
                  <a:lnTo>
                    <a:pt x="83" y="182"/>
                  </a:lnTo>
                  <a:lnTo>
                    <a:pt x="79" y="182"/>
                  </a:lnTo>
                  <a:lnTo>
                    <a:pt x="77" y="182"/>
                  </a:lnTo>
                  <a:lnTo>
                    <a:pt x="76" y="182"/>
                  </a:lnTo>
                  <a:lnTo>
                    <a:pt x="68" y="182"/>
                  </a:lnTo>
                  <a:lnTo>
                    <a:pt x="61" y="182"/>
                  </a:lnTo>
                  <a:lnTo>
                    <a:pt x="58" y="182"/>
                  </a:lnTo>
                  <a:lnTo>
                    <a:pt x="56" y="182"/>
                  </a:lnTo>
                  <a:lnTo>
                    <a:pt x="53" y="182"/>
                  </a:lnTo>
                  <a:lnTo>
                    <a:pt x="51" y="182"/>
                  </a:lnTo>
                  <a:lnTo>
                    <a:pt x="44" y="182"/>
                  </a:lnTo>
                  <a:lnTo>
                    <a:pt x="43" y="182"/>
                  </a:lnTo>
                  <a:lnTo>
                    <a:pt x="39" y="182"/>
                  </a:lnTo>
                  <a:lnTo>
                    <a:pt x="35" y="181"/>
                  </a:lnTo>
                  <a:lnTo>
                    <a:pt x="34" y="181"/>
                  </a:lnTo>
                  <a:lnTo>
                    <a:pt x="33" y="181"/>
                  </a:lnTo>
                  <a:lnTo>
                    <a:pt x="28" y="181"/>
                  </a:lnTo>
                  <a:lnTo>
                    <a:pt x="23" y="181"/>
                  </a:lnTo>
                  <a:lnTo>
                    <a:pt x="18" y="181"/>
                  </a:lnTo>
                  <a:lnTo>
                    <a:pt x="10" y="181"/>
                  </a:lnTo>
                  <a:lnTo>
                    <a:pt x="3" y="181"/>
                  </a:lnTo>
                  <a:lnTo>
                    <a:pt x="2" y="181"/>
                  </a:lnTo>
                  <a:lnTo>
                    <a:pt x="2" y="179"/>
                  </a:lnTo>
                  <a:lnTo>
                    <a:pt x="2" y="178"/>
                  </a:lnTo>
                  <a:lnTo>
                    <a:pt x="2" y="177"/>
                  </a:lnTo>
                  <a:lnTo>
                    <a:pt x="2" y="171"/>
                  </a:lnTo>
                  <a:lnTo>
                    <a:pt x="2" y="169"/>
                  </a:lnTo>
                  <a:lnTo>
                    <a:pt x="2" y="168"/>
                  </a:lnTo>
                  <a:lnTo>
                    <a:pt x="2" y="166"/>
                  </a:lnTo>
                  <a:lnTo>
                    <a:pt x="2" y="165"/>
                  </a:lnTo>
                  <a:lnTo>
                    <a:pt x="3" y="159"/>
                  </a:lnTo>
                  <a:lnTo>
                    <a:pt x="3" y="157"/>
                  </a:lnTo>
                  <a:lnTo>
                    <a:pt x="3" y="155"/>
                  </a:lnTo>
                  <a:lnTo>
                    <a:pt x="3" y="151"/>
                  </a:lnTo>
                  <a:lnTo>
                    <a:pt x="3" y="147"/>
                  </a:lnTo>
                  <a:lnTo>
                    <a:pt x="3" y="144"/>
                  </a:lnTo>
                  <a:lnTo>
                    <a:pt x="3" y="143"/>
                  </a:lnTo>
                  <a:lnTo>
                    <a:pt x="3" y="142"/>
                  </a:lnTo>
                  <a:lnTo>
                    <a:pt x="3" y="141"/>
                  </a:lnTo>
                  <a:lnTo>
                    <a:pt x="3" y="137"/>
                  </a:lnTo>
                  <a:lnTo>
                    <a:pt x="3" y="136"/>
                  </a:lnTo>
                  <a:lnTo>
                    <a:pt x="3" y="135"/>
                  </a:lnTo>
                  <a:lnTo>
                    <a:pt x="3" y="134"/>
                  </a:lnTo>
                  <a:lnTo>
                    <a:pt x="3" y="133"/>
                  </a:lnTo>
                  <a:lnTo>
                    <a:pt x="2" y="133"/>
                  </a:lnTo>
                  <a:lnTo>
                    <a:pt x="2" y="131"/>
                  </a:lnTo>
                  <a:lnTo>
                    <a:pt x="2" y="130"/>
                  </a:lnTo>
                  <a:lnTo>
                    <a:pt x="2" y="128"/>
                  </a:lnTo>
                  <a:lnTo>
                    <a:pt x="2" y="125"/>
                  </a:lnTo>
                  <a:lnTo>
                    <a:pt x="2" y="121"/>
                  </a:lnTo>
                  <a:lnTo>
                    <a:pt x="2" y="119"/>
                  </a:lnTo>
                  <a:lnTo>
                    <a:pt x="2" y="118"/>
                  </a:lnTo>
                  <a:lnTo>
                    <a:pt x="2" y="114"/>
                  </a:lnTo>
                  <a:lnTo>
                    <a:pt x="2" y="113"/>
                  </a:lnTo>
                  <a:lnTo>
                    <a:pt x="2" y="101"/>
                  </a:lnTo>
                  <a:lnTo>
                    <a:pt x="2" y="95"/>
                  </a:lnTo>
                  <a:lnTo>
                    <a:pt x="2" y="94"/>
                  </a:lnTo>
                  <a:lnTo>
                    <a:pt x="2" y="90"/>
                  </a:lnTo>
                  <a:lnTo>
                    <a:pt x="2" y="89"/>
                  </a:lnTo>
                  <a:lnTo>
                    <a:pt x="2" y="87"/>
                  </a:lnTo>
                  <a:lnTo>
                    <a:pt x="2" y="85"/>
                  </a:lnTo>
                  <a:lnTo>
                    <a:pt x="2" y="83"/>
                  </a:lnTo>
                  <a:lnTo>
                    <a:pt x="2" y="82"/>
                  </a:lnTo>
                  <a:lnTo>
                    <a:pt x="2" y="81"/>
                  </a:lnTo>
                  <a:lnTo>
                    <a:pt x="2" y="78"/>
                  </a:lnTo>
                  <a:lnTo>
                    <a:pt x="2" y="75"/>
                  </a:lnTo>
                  <a:lnTo>
                    <a:pt x="3" y="74"/>
                  </a:lnTo>
                  <a:lnTo>
                    <a:pt x="3" y="69"/>
                  </a:lnTo>
                  <a:lnTo>
                    <a:pt x="3" y="67"/>
                  </a:lnTo>
                  <a:lnTo>
                    <a:pt x="3" y="63"/>
                  </a:lnTo>
                  <a:lnTo>
                    <a:pt x="3" y="62"/>
                  </a:lnTo>
                  <a:lnTo>
                    <a:pt x="3" y="51"/>
                  </a:lnTo>
                  <a:lnTo>
                    <a:pt x="3" y="47"/>
                  </a:lnTo>
                  <a:lnTo>
                    <a:pt x="3" y="45"/>
                  </a:lnTo>
                  <a:lnTo>
                    <a:pt x="3" y="41"/>
                  </a:lnTo>
                  <a:lnTo>
                    <a:pt x="3" y="38"/>
                  </a:lnTo>
                  <a:lnTo>
                    <a:pt x="3" y="37"/>
                  </a:lnTo>
                  <a:lnTo>
                    <a:pt x="3" y="32"/>
                  </a:lnTo>
                  <a:lnTo>
                    <a:pt x="1" y="31"/>
                  </a:lnTo>
                  <a:lnTo>
                    <a:pt x="0" y="30"/>
                  </a:lnTo>
                  <a:lnTo>
                    <a:pt x="0" y="24"/>
                  </a:lnTo>
                  <a:lnTo>
                    <a:pt x="0" y="23"/>
                  </a:lnTo>
                  <a:lnTo>
                    <a:pt x="0" y="18"/>
                  </a:lnTo>
                  <a:lnTo>
                    <a:pt x="0" y="17"/>
                  </a:lnTo>
                  <a:lnTo>
                    <a:pt x="1" y="17"/>
                  </a:lnTo>
                  <a:lnTo>
                    <a:pt x="3" y="17"/>
                  </a:lnTo>
                  <a:lnTo>
                    <a:pt x="4" y="17"/>
                  </a:lnTo>
                  <a:lnTo>
                    <a:pt x="5" y="17"/>
                  </a:lnTo>
                  <a:lnTo>
                    <a:pt x="10" y="17"/>
                  </a:lnTo>
                  <a:lnTo>
                    <a:pt x="15" y="17"/>
                  </a:lnTo>
                  <a:lnTo>
                    <a:pt x="16" y="17"/>
                  </a:lnTo>
                  <a:lnTo>
                    <a:pt x="18" y="17"/>
                  </a:lnTo>
                  <a:lnTo>
                    <a:pt x="19" y="17"/>
                  </a:lnTo>
                  <a:lnTo>
                    <a:pt x="21" y="17"/>
                  </a:lnTo>
                  <a:lnTo>
                    <a:pt x="23" y="17"/>
                  </a:lnTo>
                  <a:lnTo>
                    <a:pt x="26" y="17"/>
                  </a:lnTo>
                  <a:lnTo>
                    <a:pt x="27" y="17"/>
                  </a:lnTo>
                  <a:lnTo>
                    <a:pt x="28" y="17"/>
                  </a:lnTo>
                  <a:lnTo>
                    <a:pt x="34" y="17"/>
                  </a:lnTo>
                  <a:lnTo>
                    <a:pt x="36" y="17"/>
                  </a:lnTo>
                  <a:lnTo>
                    <a:pt x="39" y="17"/>
                  </a:lnTo>
                  <a:lnTo>
                    <a:pt x="40" y="17"/>
                  </a:lnTo>
                  <a:lnTo>
                    <a:pt x="42" y="17"/>
                  </a:lnTo>
                  <a:lnTo>
                    <a:pt x="43" y="17"/>
                  </a:lnTo>
                  <a:lnTo>
                    <a:pt x="44" y="17"/>
                  </a:lnTo>
                  <a:lnTo>
                    <a:pt x="45" y="17"/>
                  </a:lnTo>
                  <a:lnTo>
                    <a:pt x="47" y="17"/>
                  </a:lnTo>
                  <a:lnTo>
                    <a:pt x="48" y="17"/>
                  </a:lnTo>
                  <a:lnTo>
                    <a:pt x="49" y="17"/>
                  </a:lnTo>
                  <a:lnTo>
                    <a:pt x="50" y="17"/>
                  </a:lnTo>
                  <a:lnTo>
                    <a:pt x="51" y="17"/>
                  </a:lnTo>
                  <a:lnTo>
                    <a:pt x="53" y="17"/>
                  </a:lnTo>
                  <a:lnTo>
                    <a:pt x="55" y="17"/>
                  </a:lnTo>
                  <a:lnTo>
                    <a:pt x="56" y="17"/>
                  </a:lnTo>
                  <a:lnTo>
                    <a:pt x="57" y="17"/>
                  </a:lnTo>
                  <a:lnTo>
                    <a:pt x="58" y="18"/>
                  </a:lnTo>
                  <a:lnTo>
                    <a:pt x="58" y="17"/>
                  </a:lnTo>
                  <a:lnTo>
                    <a:pt x="63" y="18"/>
                  </a:lnTo>
                  <a:lnTo>
                    <a:pt x="67" y="18"/>
                  </a:lnTo>
                  <a:lnTo>
                    <a:pt x="69" y="18"/>
                  </a:lnTo>
                  <a:lnTo>
                    <a:pt x="71" y="18"/>
                  </a:lnTo>
                  <a:lnTo>
                    <a:pt x="72" y="18"/>
                  </a:lnTo>
                  <a:lnTo>
                    <a:pt x="73" y="18"/>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21" name="Freeform 121"/>
            <p:cNvSpPr>
              <a:spLocks/>
            </p:cNvSpPr>
            <p:nvPr/>
          </p:nvSpPr>
          <p:spPr bwMode="auto">
            <a:xfrm>
              <a:off x="2599" y="1289"/>
              <a:ext cx="271" cy="289"/>
            </a:xfrm>
            <a:custGeom>
              <a:avLst/>
              <a:gdLst>
                <a:gd name="T0" fmla="*/ 189 w 271"/>
                <a:gd name="T1" fmla="*/ 2 h 289"/>
                <a:gd name="T2" fmla="*/ 230 w 271"/>
                <a:gd name="T3" fmla="*/ 4 h 289"/>
                <a:gd name="T4" fmla="*/ 249 w 271"/>
                <a:gd name="T5" fmla="*/ 4 h 289"/>
                <a:gd name="T6" fmla="*/ 262 w 271"/>
                <a:gd name="T7" fmla="*/ 0 h 289"/>
                <a:gd name="T8" fmla="*/ 271 w 271"/>
                <a:gd name="T9" fmla="*/ 15 h 289"/>
                <a:gd name="T10" fmla="*/ 271 w 271"/>
                <a:gd name="T11" fmla="*/ 50 h 289"/>
                <a:gd name="T12" fmla="*/ 270 w 271"/>
                <a:gd name="T13" fmla="*/ 70 h 289"/>
                <a:gd name="T14" fmla="*/ 270 w 271"/>
                <a:gd name="T15" fmla="*/ 102 h 289"/>
                <a:gd name="T16" fmla="*/ 271 w 271"/>
                <a:gd name="T17" fmla="*/ 118 h 289"/>
                <a:gd name="T18" fmla="*/ 271 w 271"/>
                <a:gd name="T19" fmla="*/ 138 h 289"/>
                <a:gd name="T20" fmla="*/ 270 w 271"/>
                <a:gd name="T21" fmla="*/ 161 h 289"/>
                <a:gd name="T22" fmla="*/ 270 w 271"/>
                <a:gd name="T23" fmla="*/ 181 h 289"/>
                <a:gd name="T24" fmla="*/ 256 w 271"/>
                <a:gd name="T25" fmla="*/ 209 h 289"/>
                <a:gd name="T26" fmla="*/ 239 w 271"/>
                <a:gd name="T27" fmla="*/ 218 h 289"/>
                <a:gd name="T28" fmla="*/ 211 w 271"/>
                <a:gd name="T29" fmla="*/ 218 h 289"/>
                <a:gd name="T30" fmla="*/ 180 w 271"/>
                <a:gd name="T31" fmla="*/ 217 h 289"/>
                <a:gd name="T32" fmla="*/ 163 w 271"/>
                <a:gd name="T33" fmla="*/ 225 h 289"/>
                <a:gd name="T34" fmla="*/ 163 w 271"/>
                <a:gd name="T35" fmla="*/ 245 h 289"/>
                <a:gd name="T36" fmla="*/ 157 w 271"/>
                <a:gd name="T37" fmla="*/ 272 h 289"/>
                <a:gd name="T38" fmla="*/ 132 w 271"/>
                <a:gd name="T39" fmla="*/ 272 h 289"/>
                <a:gd name="T40" fmla="*/ 115 w 271"/>
                <a:gd name="T41" fmla="*/ 265 h 289"/>
                <a:gd name="T42" fmla="*/ 104 w 271"/>
                <a:gd name="T43" fmla="*/ 264 h 289"/>
                <a:gd name="T44" fmla="*/ 102 w 271"/>
                <a:gd name="T45" fmla="*/ 273 h 289"/>
                <a:gd name="T46" fmla="*/ 97 w 271"/>
                <a:gd name="T47" fmla="*/ 284 h 289"/>
                <a:gd name="T48" fmla="*/ 89 w 271"/>
                <a:gd name="T49" fmla="*/ 288 h 289"/>
                <a:gd name="T50" fmla="*/ 77 w 271"/>
                <a:gd name="T51" fmla="*/ 285 h 289"/>
                <a:gd name="T52" fmla="*/ 72 w 271"/>
                <a:gd name="T53" fmla="*/ 273 h 289"/>
                <a:gd name="T54" fmla="*/ 73 w 271"/>
                <a:gd name="T55" fmla="*/ 264 h 289"/>
                <a:gd name="T56" fmla="*/ 81 w 271"/>
                <a:gd name="T57" fmla="*/ 254 h 289"/>
                <a:gd name="T58" fmla="*/ 93 w 271"/>
                <a:gd name="T59" fmla="*/ 250 h 289"/>
                <a:gd name="T60" fmla="*/ 103 w 271"/>
                <a:gd name="T61" fmla="*/ 247 h 289"/>
                <a:gd name="T62" fmla="*/ 111 w 271"/>
                <a:gd name="T63" fmla="*/ 247 h 289"/>
                <a:gd name="T64" fmla="*/ 116 w 271"/>
                <a:gd name="T65" fmla="*/ 249 h 289"/>
                <a:gd name="T66" fmla="*/ 127 w 271"/>
                <a:gd name="T67" fmla="*/ 248 h 289"/>
                <a:gd name="T68" fmla="*/ 137 w 271"/>
                <a:gd name="T69" fmla="*/ 245 h 289"/>
                <a:gd name="T70" fmla="*/ 143 w 271"/>
                <a:gd name="T71" fmla="*/ 236 h 289"/>
                <a:gd name="T72" fmla="*/ 142 w 271"/>
                <a:gd name="T73" fmla="*/ 228 h 289"/>
                <a:gd name="T74" fmla="*/ 141 w 271"/>
                <a:gd name="T75" fmla="*/ 222 h 289"/>
                <a:gd name="T76" fmla="*/ 127 w 271"/>
                <a:gd name="T77" fmla="*/ 218 h 289"/>
                <a:gd name="T78" fmla="*/ 107 w 271"/>
                <a:gd name="T79" fmla="*/ 217 h 289"/>
                <a:gd name="T80" fmla="*/ 93 w 271"/>
                <a:gd name="T81" fmla="*/ 217 h 289"/>
                <a:gd name="T82" fmla="*/ 77 w 271"/>
                <a:gd name="T83" fmla="*/ 217 h 289"/>
                <a:gd name="T84" fmla="*/ 44 w 271"/>
                <a:gd name="T85" fmla="*/ 217 h 289"/>
                <a:gd name="T86" fmla="*/ 23 w 271"/>
                <a:gd name="T87" fmla="*/ 216 h 289"/>
                <a:gd name="T88" fmla="*/ 1 w 271"/>
                <a:gd name="T89" fmla="*/ 209 h 289"/>
                <a:gd name="T90" fmla="*/ 1 w 271"/>
                <a:gd name="T91" fmla="*/ 185 h 289"/>
                <a:gd name="T92" fmla="*/ 1 w 271"/>
                <a:gd name="T93" fmla="*/ 158 h 289"/>
                <a:gd name="T94" fmla="*/ 1 w 271"/>
                <a:gd name="T95" fmla="*/ 116 h 289"/>
                <a:gd name="T96" fmla="*/ 1 w 271"/>
                <a:gd name="T97" fmla="*/ 92 h 289"/>
                <a:gd name="T98" fmla="*/ 3 w 271"/>
                <a:gd name="T99" fmla="*/ 64 h 289"/>
                <a:gd name="T100" fmla="*/ 11 w 271"/>
                <a:gd name="T101" fmla="*/ 55 h 289"/>
                <a:gd name="T102" fmla="*/ 38 w 271"/>
                <a:gd name="T103" fmla="*/ 56 h 289"/>
                <a:gd name="T104" fmla="*/ 53 w 271"/>
                <a:gd name="T105" fmla="*/ 56 h 289"/>
                <a:gd name="T106" fmla="*/ 88 w 271"/>
                <a:gd name="T107" fmla="*/ 56 h 289"/>
                <a:gd name="T108" fmla="*/ 104 w 271"/>
                <a:gd name="T109" fmla="*/ 56 h 289"/>
                <a:gd name="T110" fmla="*/ 123 w 271"/>
                <a:gd name="T111" fmla="*/ 56 h 289"/>
                <a:gd name="T112" fmla="*/ 151 w 271"/>
                <a:gd name="T113" fmla="*/ 56 h 289"/>
                <a:gd name="T114" fmla="*/ 164 w 271"/>
                <a:gd name="T115" fmla="*/ 34 h 289"/>
                <a:gd name="T116" fmla="*/ 164 w 271"/>
                <a:gd name="T117" fmla="*/ 14 h 28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71" h="289">
                  <a:moveTo>
                    <a:pt x="164" y="2"/>
                  </a:moveTo>
                  <a:lnTo>
                    <a:pt x="167" y="2"/>
                  </a:lnTo>
                  <a:lnTo>
                    <a:pt x="168" y="2"/>
                  </a:lnTo>
                  <a:lnTo>
                    <a:pt x="169" y="2"/>
                  </a:lnTo>
                  <a:lnTo>
                    <a:pt x="172" y="2"/>
                  </a:lnTo>
                  <a:lnTo>
                    <a:pt x="177" y="2"/>
                  </a:lnTo>
                  <a:lnTo>
                    <a:pt x="184" y="2"/>
                  </a:lnTo>
                  <a:lnTo>
                    <a:pt x="185" y="2"/>
                  </a:lnTo>
                  <a:lnTo>
                    <a:pt x="189" y="2"/>
                  </a:lnTo>
                  <a:lnTo>
                    <a:pt x="193" y="2"/>
                  </a:lnTo>
                  <a:lnTo>
                    <a:pt x="209" y="4"/>
                  </a:lnTo>
                  <a:lnTo>
                    <a:pt x="212" y="4"/>
                  </a:lnTo>
                  <a:lnTo>
                    <a:pt x="215" y="4"/>
                  </a:lnTo>
                  <a:lnTo>
                    <a:pt x="219" y="4"/>
                  </a:lnTo>
                  <a:lnTo>
                    <a:pt x="221" y="4"/>
                  </a:lnTo>
                  <a:lnTo>
                    <a:pt x="223" y="4"/>
                  </a:lnTo>
                  <a:lnTo>
                    <a:pt x="224" y="4"/>
                  </a:lnTo>
                  <a:lnTo>
                    <a:pt x="230" y="4"/>
                  </a:lnTo>
                  <a:lnTo>
                    <a:pt x="231" y="4"/>
                  </a:lnTo>
                  <a:lnTo>
                    <a:pt x="233" y="4"/>
                  </a:lnTo>
                  <a:lnTo>
                    <a:pt x="235" y="4"/>
                  </a:lnTo>
                  <a:lnTo>
                    <a:pt x="236" y="4"/>
                  </a:lnTo>
                  <a:lnTo>
                    <a:pt x="237" y="4"/>
                  </a:lnTo>
                  <a:lnTo>
                    <a:pt x="238" y="4"/>
                  </a:lnTo>
                  <a:lnTo>
                    <a:pt x="243" y="4"/>
                  </a:lnTo>
                  <a:lnTo>
                    <a:pt x="245" y="4"/>
                  </a:lnTo>
                  <a:lnTo>
                    <a:pt x="249" y="4"/>
                  </a:lnTo>
                  <a:lnTo>
                    <a:pt x="251" y="4"/>
                  </a:lnTo>
                  <a:lnTo>
                    <a:pt x="254" y="4"/>
                  </a:lnTo>
                  <a:lnTo>
                    <a:pt x="252" y="1"/>
                  </a:lnTo>
                  <a:lnTo>
                    <a:pt x="251" y="1"/>
                  </a:lnTo>
                  <a:lnTo>
                    <a:pt x="251" y="0"/>
                  </a:lnTo>
                  <a:lnTo>
                    <a:pt x="255" y="0"/>
                  </a:lnTo>
                  <a:lnTo>
                    <a:pt x="257" y="0"/>
                  </a:lnTo>
                  <a:lnTo>
                    <a:pt x="260" y="0"/>
                  </a:lnTo>
                  <a:lnTo>
                    <a:pt x="262" y="0"/>
                  </a:lnTo>
                  <a:lnTo>
                    <a:pt x="263" y="0"/>
                  </a:lnTo>
                  <a:lnTo>
                    <a:pt x="265" y="0"/>
                  </a:lnTo>
                  <a:lnTo>
                    <a:pt x="268" y="0"/>
                  </a:lnTo>
                  <a:lnTo>
                    <a:pt x="268" y="1"/>
                  </a:lnTo>
                  <a:lnTo>
                    <a:pt x="268" y="6"/>
                  </a:lnTo>
                  <a:lnTo>
                    <a:pt x="268" y="7"/>
                  </a:lnTo>
                  <a:lnTo>
                    <a:pt x="268" y="13"/>
                  </a:lnTo>
                  <a:lnTo>
                    <a:pt x="269" y="14"/>
                  </a:lnTo>
                  <a:lnTo>
                    <a:pt x="271" y="15"/>
                  </a:lnTo>
                  <a:lnTo>
                    <a:pt x="271" y="20"/>
                  </a:lnTo>
                  <a:lnTo>
                    <a:pt x="271" y="21"/>
                  </a:lnTo>
                  <a:lnTo>
                    <a:pt x="271" y="24"/>
                  </a:lnTo>
                  <a:lnTo>
                    <a:pt x="271" y="28"/>
                  </a:lnTo>
                  <a:lnTo>
                    <a:pt x="271" y="30"/>
                  </a:lnTo>
                  <a:lnTo>
                    <a:pt x="271" y="34"/>
                  </a:lnTo>
                  <a:lnTo>
                    <a:pt x="271" y="45"/>
                  </a:lnTo>
                  <a:lnTo>
                    <a:pt x="271" y="46"/>
                  </a:lnTo>
                  <a:lnTo>
                    <a:pt x="271" y="50"/>
                  </a:lnTo>
                  <a:lnTo>
                    <a:pt x="271" y="52"/>
                  </a:lnTo>
                  <a:lnTo>
                    <a:pt x="271" y="57"/>
                  </a:lnTo>
                  <a:lnTo>
                    <a:pt x="270" y="58"/>
                  </a:lnTo>
                  <a:lnTo>
                    <a:pt x="270" y="61"/>
                  </a:lnTo>
                  <a:lnTo>
                    <a:pt x="270" y="64"/>
                  </a:lnTo>
                  <a:lnTo>
                    <a:pt x="270" y="65"/>
                  </a:lnTo>
                  <a:lnTo>
                    <a:pt x="270" y="66"/>
                  </a:lnTo>
                  <a:lnTo>
                    <a:pt x="270" y="68"/>
                  </a:lnTo>
                  <a:lnTo>
                    <a:pt x="270" y="70"/>
                  </a:lnTo>
                  <a:lnTo>
                    <a:pt x="270" y="72"/>
                  </a:lnTo>
                  <a:lnTo>
                    <a:pt x="270" y="73"/>
                  </a:lnTo>
                  <a:lnTo>
                    <a:pt x="270" y="77"/>
                  </a:lnTo>
                  <a:lnTo>
                    <a:pt x="270" y="78"/>
                  </a:lnTo>
                  <a:lnTo>
                    <a:pt x="270" y="84"/>
                  </a:lnTo>
                  <a:lnTo>
                    <a:pt x="270" y="96"/>
                  </a:lnTo>
                  <a:lnTo>
                    <a:pt x="270" y="97"/>
                  </a:lnTo>
                  <a:lnTo>
                    <a:pt x="270" y="101"/>
                  </a:lnTo>
                  <a:lnTo>
                    <a:pt x="270" y="102"/>
                  </a:lnTo>
                  <a:lnTo>
                    <a:pt x="270" y="104"/>
                  </a:lnTo>
                  <a:lnTo>
                    <a:pt x="270" y="108"/>
                  </a:lnTo>
                  <a:lnTo>
                    <a:pt x="270" y="111"/>
                  </a:lnTo>
                  <a:lnTo>
                    <a:pt x="270" y="113"/>
                  </a:lnTo>
                  <a:lnTo>
                    <a:pt x="270" y="114"/>
                  </a:lnTo>
                  <a:lnTo>
                    <a:pt x="270" y="116"/>
                  </a:lnTo>
                  <a:lnTo>
                    <a:pt x="271" y="116"/>
                  </a:lnTo>
                  <a:lnTo>
                    <a:pt x="271" y="117"/>
                  </a:lnTo>
                  <a:lnTo>
                    <a:pt x="271" y="118"/>
                  </a:lnTo>
                  <a:lnTo>
                    <a:pt x="271" y="119"/>
                  </a:lnTo>
                  <a:lnTo>
                    <a:pt x="271" y="120"/>
                  </a:lnTo>
                  <a:lnTo>
                    <a:pt x="271" y="124"/>
                  </a:lnTo>
                  <a:lnTo>
                    <a:pt x="271" y="125"/>
                  </a:lnTo>
                  <a:lnTo>
                    <a:pt x="271" y="126"/>
                  </a:lnTo>
                  <a:lnTo>
                    <a:pt x="271" y="127"/>
                  </a:lnTo>
                  <a:lnTo>
                    <a:pt x="271" y="130"/>
                  </a:lnTo>
                  <a:lnTo>
                    <a:pt x="271" y="134"/>
                  </a:lnTo>
                  <a:lnTo>
                    <a:pt x="271" y="138"/>
                  </a:lnTo>
                  <a:lnTo>
                    <a:pt x="271" y="140"/>
                  </a:lnTo>
                  <a:lnTo>
                    <a:pt x="271" y="142"/>
                  </a:lnTo>
                  <a:lnTo>
                    <a:pt x="270" y="148"/>
                  </a:lnTo>
                  <a:lnTo>
                    <a:pt x="270" y="149"/>
                  </a:lnTo>
                  <a:lnTo>
                    <a:pt x="270" y="151"/>
                  </a:lnTo>
                  <a:lnTo>
                    <a:pt x="270" y="152"/>
                  </a:lnTo>
                  <a:lnTo>
                    <a:pt x="270" y="154"/>
                  </a:lnTo>
                  <a:lnTo>
                    <a:pt x="270" y="160"/>
                  </a:lnTo>
                  <a:lnTo>
                    <a:pt x="270" y="161"/>
                  </a:lnTo>
                  <a:lnTo>
                    <a:pt x="270" y="162"/>
                  </a:lnTo>
                  <a:lnTo>
                    <a:pt x="270" y="164"/>
                  </a:lnTo>
                  <a:lnTo>
                    <a:pt x="270" y="167"/>
                  </a:lnTo>
                  <a:lnTo>
                    <a:pt x="270" y="169"/>
                  </a:lnTo>
                  <a:lnTo>
                    <a:pt x="270" y="175"/>
                  </a:lnTo>
                  <a:lnTo>
                    <a:pt x="270" y="176"/>
                  </a:lnTo>
                  <a:lnTo>
                    <a:pt x="270" y="177"/>
                  </a:lnTo>
                  <a:lnTo>
                    <a:pt x="270" y="178"/>
                  </a:lnTo>
                  <a:lnTo>
                    <a:pt x="270" y="181"/>
                  </a:lnTo>
                  <a:lnTo>
                    <a:pt x="270" y="184"/>
                  </a:lnTo>
                  <a:lnTo>
                    <a:pt x="270" y="192"/>
                  </a:lnTo>
                  <a:lnTo>
                    <a:pt x="270" y="199"/>
                  </a:lnTo>
                  <a:lnTo>
                    <a:pt x="270" y="206"/>
                  </a:lnTo>
                  <a:lnTo>
                    <a:pt x="270" y="209"/>
                  </a:lnTo>
                  <a:lnTo>
                    <a:pt x="264" y="209"/>
                  </a:lnTo>
                  <a:lnTo>
                    <a:pt x="261" y="209"/>
                  </a:lnTo>
                  <a:lnTo>
                    <a:pt x="260" y="209"/>
                  </a:lnTo>
                  <a:lnTo>
                    <a:pt x="256" y="209"/>
                  </a:lnTo>
                  <a:lnTo>
                    <a:pt x="255" y="209"/>
                  </a:lnTo>
                  <a:lnTo>
                    <a:pt x="251" y="209"/>
                  </a:lnTo>
                  <a:lnTo>
                    <a:pt x="247" y="209"/>
                  </a:lnTo>
                  <a:lnTo>
                    <a:pt x="245" y="209"/>
                  </a:lnTo>
                  <a:lnTo>
                    <a:pt x="244" y="209"/>
                  </a:lnTo>
                  <a:lnTo>
                    <a:pt x="244" y="214"/>
                  </a:lnTo>
                  <a:lnTo>
                    <a:pt x="244" y="218"/>
                  </a:lnTo>
                  <a:lnTo>
                    <a:pt x="243" y="218"/>
                  </a:lnTo>
                  <a:lnTo>
                    <a:pt x="239" y="218"/>
                  </a:lnTo>
                  <a:lnTo>
                    <a:pt x="238" y="218"/>
                  </a:lnTo>
                  <a:lnTo>
                    <a:pt x="235" y="218"/>
                  </a:lnTo>
                  <a:lnTo>
                    <a:pt x="232" y="218"/>
                  </a:lnTo>
                  <a:lnTo>
                    <a:pt x="231" y="218"/>
                  </a:lnTo>
                  <a:lnTo>
                    <a:pt x="229" y="218"/>
                  </a:lnTo>
                  <a:lnTo>
                    <a:pt x="219" y="218"/>
                  </a:lnTo>
                  <a:lnTo>
                    <a:pt x="217" y="218"/>
                  </a:lnTo>
                  <a:lnTo>
                    <a:pt x="212" y="218"/>
                  </a:lnTo>
                  <a:lnTo>
                    <a:pt x="211" y="218"/>
                  </a:lnTo>
                  <a:lnTo>
                    <a:pt x="209" y="218"/>
                  </a:lnTo>
                  <a:lnTo>
                    <a:pt x="203" y="218"/>
                  </a:lnTo>
                  <a:lnTo>
                    <a:pt x="195" y="217"/>
                  </a:lnTo>
                  <a:lnTo>
                    <a:pt x="192" y="217"/>
                  </a:lnTo>
                  <a:lnTo>
                    <a:pt x="191" y="217"/>
                  </a:lnTo>
                  <a:lnTo>
                    <a:pt x="190" y="217"/>
                  </a:lnTo>
                  <a:lnTo>
                    <a:pt x="189" y="217"/>
                  </a:lnTo>
                  <a:lnTo>
                    <a:pt x="183" y="217"/>
                  </a:lnTo>
                  <a:lnTo>
                    <a:pt x="180" y="217"/>
                  </a:lnTo>
                  <a:lnTo>
                    <a:pt x="179" y="217"/>
                  </a:lnTo>
                  <a:lnTo>
                    <a:pt x="177" y="217"/>
                  </a:lnTo>
                  <a:lnTo>
                    <a:pt x="172" y="217"/>
                  </a:lnTo>
                  <a:lnTo>
                    <a:pt x="168" y="218"/>
                  </a:lnTo>
                  <a:lnTo>
                    <a:pt x="167" y="218"/>
                  </a:lnTo>
                  <a:lnTo>
                    <a:pt x="163" y="218"/>
                  </a:lnTo>
                  <a:lnTo>
                    <a:pt x="163" y="221"/>
                  </a:lnTo>
                  <a:lnTo>
                    <a:pt x="163" y="224"/>
                  </a:lnTo>
                  <a:lnTo>
                    <a:pt x="163" y="225"/>
                  </a:lnTo>
                  <a:lnTo>
                    <a:pt x="163" y="226"/>
                  </a:lnTo>
                  <a:lnTo>
                    <a:pt x="163" y="229"/>
                  </a:lnTo>
                  <a:lnTo>
                    <a:pt x="163" y="230"/>
                  </a:lnTo>
                  <a:lnTo>
                    <a:pt x="163" y="231"/>
                  </a:lnTo>
                  <a:lnTo>
                    <a:pt x="163" y="232"/>
                  </a:lnTo>
                  <a:lnTo>
                    <a:pt x="163" y="236"/>
                  </a:lnTo>
                  <a:lnTo>
                    <a:pt x="163" y="239"/>
                  </a:lnTo>
                  <a:lnTo>
                    <a:pt x="163" y="242"/>
                  </a:lnTo>
                  <a:lnTo>
                    <a:pt x="163" y="245"/>
                  </a:lnTo>
                  <a:lnTo>
                    <a:pt x="163" y="246"/>
                  </a:lnTo>
                  <a:lnTo>
                    <a:pt x="163" y="249"/>
                  </a:lnTo>
                  <a:lnTo>
                    <a:pt x="163" y="255"/>
                  </a:lnTo>
                  <a:lnTo>
                    <a:pt x="163" y="258"/>
                  </a:lnTo>
                  <a:lnTo>
                    <a:pt x="163" y="262"/>
                  </a:lnTo>
                  <a:lnTo>
                    <a:pt x="163" y="270"/>
                  </a:lnTo>
                  <a:lnTo>
                    <a:pt x="163" y="272"/>
                  </a:lnTo>
                  <a:lnTo>
                    <a:pt x="160" y="272"/>
                  </a:lnTo>
                  <a:lnTo>
                    <a:pt x="157" y="272"/>
                  </a:lnTo>
                  <a:lnTo>
                    <a:pt x="155" y="272"/>
                  </a:lnTo>
                  <a:lnTo>
                    <a:pt x="153" y="272"/>
                  </a:lnTo>
                  <a:lnTo>
                    <a:pt x="152" y="272"/>
                  </a:lnTo>
                  <a:lnTo>
                    <a:pt x="151" y="272"/>
                  </a:lnTo>
                  <a:lnTo>
                    <a:pt x="150" y="272"/>
                  </a:lnTo>
                  <a:lnTo>
                    <a:pt x="149" y="272"/>
                  </a:lnTo>
                  <a:lnTo>
                    <a:pt x="148" y="272"/>
                  </a:lnTo>
                  <a:lnTo>
                    <a:pt x="143" y="272"/>
                  </a:lnTo>
                  <a:lnTo>
                    <a:pt x="132" y="272"/>
                  </a:lnTo>
                  <a:lnTo>
                    <a:pt x="124" y="272"/>
                  </a:lnTo>
                  <a:lnTo>
                    <a:pt x="120" y="272"/>
                  </a:lnTo>
                  <a:lnTo>
                    <a:pt x="119" y="272"/>
                  </a:lnTo>
                  <a:lnTo>
                    <a:pt x="119" y="270"/>
                  </a:lnTo>
                  <a:lnTo>
                    <a:pt x="118" y="269"/>
                  </a:lnTo>
                  <a:lnTo>
                    <a:pt x="118" y="268"/>
                  </a:lnTo>
                  <a:lnTo>
                    <a:pt x="117" y="268"/>
                  </a:lnTo>
                  <a:lnTo>
                    <a:pt x="116" y="266"/>
                  </a:lnTo>
                  <a:lnTo>
                    <a:pt x="115" y="265"/>
                  </a:lnTo>
                  <a:lnTo>
                    <a:pt x="113" y="264"/>
                  </a:lnTo>
                  <a:lnTo>
                    <a:pt x="112" y="263"/>
                  </a:lnTo>
                  <a:lnTo>
                    <a:pt x="111" y="263"/>
                  </a:lnTo>
                  <a:lnTo>
                    <a:pt x="110" y="263"/>
                  </a:lnTo>
                  <a:lnTo>
                    <a:pt x="109" y="263"/>
                  </a:lnTo>
                  <a:lnTo>
                    <a:pt x="108" y="263"/>
                  </a:lnTo>
                  <a:lnTo>
                    <a:pt x="107" y="263"/>
                  </a:lnTo>
                  <a:lnTo>
                    <a:pt x="105" y="264"/>
                  </a:lnTo>
                  <a:lnTo>
                    <a:pt x="104" y="264"/>
                  </a:lnTo>
                  <a:lnTo>
                    <a:pt x="104" y="265"/>
                  </a:lnTo>
                  <a:lnTo>
                    <a:pt x="103" y="265"/>
                  </a:lnTo>
                  <a:lnTo>
                    <a:pt x="103" y="266"/>
                  </a:lnTo>
                  <a:lnTo>
                    <a:pt x="103" y="268"/>
                  </a:lnTo>
                  <a:lnTo>
                    <a:pt x="102" y="269"/>
                  </a:lnTo>
                  <a:lnTo>
                    <a:pt x="102" y="270"/>
                  </a:lnTo>
                  <a:lnTo>
                    <a:pt x="102" y="271"/>
                  </a:lnTo>
                  <a:lnTo>
                    <a:pt x="102" y="272"/>
                  </a:lnTo>
                  <a:lnTo>
                    <a:pt x="102" y="273"/>
                  </a:lnTo>
                  <a:lnTo>
                    <a:pt x="101" y="276"/>
                  </a:lnTo>
                  <a:lnTo>
                    <a:pt x="101" y="277"/>
                  </a:lnTo>
                  <a:lnTo>
                    <a:pt x="100" y="277"/>
                  </a:lnTo>
                  <a:lnTo>
                    <a:pt x="100" y="278"/>
                  </a:lnTo>
                  <a:lnTo>
                    <a:pt x="99" y="280"/>
                  </a:lnTo>
                  <a:lnTo>
                    <a:pt x="99" y="281"/>
                  </a:lnTo>
                  <a:lnTo>
                    <a:pt x="97" y="281"/>
                  </a:lnTo>
                  <a:lnTo>
                    <a:pt x="97" y="282"/>
                  </a:lnTo>
                  <a:lnTo>
                    <a:pt x="97" y="284"/>
                  </a:lnTo>
                  <a:lnTo>
                    <a:pt x="97" y="285"/>
                  </a:lnTo>
                  <a:lnTo>
                    <a:pt x="96" y="285"/>
                  </a:lnTo>
                  <a:lnTo>
                    <a:pt x="96" y="286"/>
                  </a:lnTo>
                  <a:lnTo>
                    <a:pt x="95" y="286"/>
                  </a:lnTo>
                  <a:lnTo>
                    <a:pt x="94" y="287"/>
                  </a:lnTo>
                  <a:lnTo>
                    <a:pt x="93" y="287"/>
                  </a:lnTo>
                  <a:lnTo>
                    <a:pt x="92" y="288"/>
                  </a:lnTo>
                  <a:lnTo>
                    <a:pt x="91" y="288"/>
                  </a:lnTo>
                  <a:lnTo>
                    <a:pt x="89" y="288"/>
                  </a:lnTo>
                  <a:lnTo>
                    <a:pt x="88" y="289"/>
                  </a:lnTo>
                  <a:lnTo>
                    <a:pt x="87" y="289"/>
                  </a:lnTo>
                  <a:lnTo>
                    <a:pt x="85" y="288"/>
                  </a:lnTo>
                  <a:lnTo>
                    <a:pt x="84" y="288"/>
                  </a:lnTo>
                  <a:lnTo>
                    <a:pt x="83" y="287"/>
                  </a:lnTo>
                  <a:lnTo>
                    <a:pt x="81" y="287"/>
                  </a:lnTo>
                  <a:lnTo>
                    <a:pt x="79" y="287"/>
                  </a:lnTo>
                  <a:lnTo>
                    <a:pt x="78" y="286"/>
                  </a:lnTo>
                  <a:lnTo>
                    <a:pt x="77" y="285"/>
                  </a:lnTo>
                  <a:lnTo>
                    <a:pt x="77" y="284"/>
                  </a:lnTo>
                  <a:lnTo>
                    <a:pt x="77" y="282"/>
                  </a:lnTo>
                  <a:lnTo>
                    <a:pt x="76" y="281"/>
                  </a:lnTo>
                  <a:lnTo>
                    <a:pt x="76" y="280"/>
                  </a:lnTo>
                  <a:lnTo>
                    <a:pt x="75" y="279"/>
                  </a:lnTo>
                  <a:lnTo>
                    <a:pt x="73" y="278"/>
                  </a:lnTo>
                  <a:lnTo>
                    <a:pt x="73" y="277"/>
                  </a:lnTo>
                  <a:lnTo>
                    <a:pt x="72" y="276"/>
                  </a:lnTo>
                  <a:lnTo>
                    <a:pt x="72" y="273"/>
                  </a:lnTo>
                  <a:lnTo>
                    <a:pt x="72" y="272"/>
                  </a:lnTo>
                  <a:lnTo>
                    <a:pt x="71" y="272"/>
                  </a:lnTo>
                  <a:lnTo>
                    <a:pt x="71" y="271"/>
                  </a:lnTo>
                  <a:lnTo>
                    <a:pt x="71" y="269"/>
                  </a:lnTo>
                  <a:lnTo>
                    <a:pt x="71" y="268"/>
                  </a:lnTo>
                  <a:lnTo>
                    <a:pt x="72" y="266"/>
                  </a:lnTo>
                  <a:lnTo>
                    <a:pt x="72" y="265"/>
                  </a:lnTo>
                  <a:lnTo>
                    <a:pt x="72" y="264"/>
                  </a:lnTo>
                  <a:lnTo>
                    <a:pt x="73" y="264"/>
                  </a:lnTo>
                  <a:lnTo>
                    <a:pt x="73" y="263"/>
                  </a:lnTo>
                  <a:lnTo>
                    <a:pt x="75" y="260"/>
                  </a:lnTo>
                  <a:lnTo>
                    <a:pt x="76" y="260"/>
                  </a:lnTo>
                  <a:lnTo>
                    <a:pt x="76" y="258"/>
                  </a:lnTo>
                  <a:lnTo>
                    <a:pt x="77" y="257"/>
                  </a:lnTo>
                  <a:lnTo>
                    <a:pt x="78" y="256"/>
                  </a:lnTo>
                  <a:lnTo>
                    <a:pt x="80" y="255"/>
                  </a:lnTo>
                  <a:lnTo>
                    <a:pt x="80" y="254"/>
                  </a:lnTo>
                  <a:lnTo>
                    <a:pt x="81" y="254"/>
                  </a:lnTo>
                  <a:lnTo>
                    <a:pt x="84" y="254"/>
                  </a:lnTo>
                  <a:lnTo>
                    <a:pt x="85" y="253"/>
                  </a:lnTo>
                  <a:lnTo>
                    <a:pt x="86" y="253"/>
                  </a:lnTo>
                  <a:lnTo>
                    <a:pt x="87" y="253"/>
                  </a:lnTo>
                  <a:lnTo>
                    <a:pt x="88" y="252"/>
                  </a:lnTo>
                  <a:lnTo>
                    <a:pt x="89" y="252"/>
                  </a:lnTo>
                  <a:lnTo>
                    <a:pt x="91" y="250"/>
                  </a:lnTo>
                  <a:lnTo>
                    <a:pt x="92" y="250"/>
                  </a:lnTo>
                  <a:lnTo>
                    <a:pt x="93" y="250"/>
                  </a:lnTo>
                  <a:lnTo>
                    <a:pt x="94" y="250"/>
                  </a:lnTo>
                  <a:lnTo>
                    <a:pt x="95" y="249"/>
                  </a:lnTo>
                  <a:lnTo>
                    <a:pt x="96" y="249"/>
                  </a:lnTo>
                  <a:lnTo>
                    <a:pt x="97" y="248"/>
                  </a:lnTo>
                  <a:lnTo>
                    <a:pt x="99" y="248"/>
                  </a:lnTo>
                  <a:lnTo>
                    <a:pt x="100" y="248"/>
                  </a:lnTo>
                  <a:lnTo>
                    <a:pt x="101" y="248"/>
                  </a:lnTo>
                  <a:lnTo>
                    <a:pt x="102" y="247"/>
                  </a:lnTo>
                  <a:lnTo>
                    <a:pt x="103" y="247"/>
                  </a:lnTo>
                  <a:lnTo>
                    <a:pt x="104" y="246"/>
                  </a:lnTo>
                  <a:lnTo>
                    <a:pt x="105" y="246"/>
                  </a:lnTo>
                  <a:lnTo>
                    <a:pt x="107" y="247"/>
                  </a:lnTo>
                  <a:lnTo>
                    <a:pt x="108" y="246"/>
                  </a:lnTo>
                  <a:lnTo>
                    <a:pt x="108" y="247"/>
                  </a:lnTo>
                  <a:lnTo>
                    <a:pt x="109" y="247"/>
                  </a:lnTo>
                  <a:lnTo>
                    <a:pt x="110" y="248"/>
                  </a:lnTo>
                  <a:lnTo>
                    <a:pt x="110" y="247"/>
                  </a:lnTo>
                  <a:lnTo>
                    <a:pt x="111" y="247"/>
                  </a:lnTo>
                  <a:lnTo>
                    <a:pt x="111" y="246"/>
                  </a:lnTo>
                  <a:lnTo>
                    <a:pt x="111" y="245"/>
                  </a:lnTo>
                  <a:lnTo>
                    <a:pt x="112" y="245"/>
                  </a:lnTo>
                  <a:lnTo>
                    <a:pt x="112" y="246"/>
                  </a:lnTo>
                  <a:lnTo>
                    <a:pt x="113" y="246"/>
                  </a:lnTo>
                  <a:lnTo>
                    <a:pt x="113" y="247"/>
                  </a:lnTo>
                  <a:lnTo>
                    <a:pt x="115" y="247"/>
                  </a:lnTo>
                  <a:lnTo>
                    <a:pt x="115" y="248"/>
                  </a:lnTo>
                  <a:lnTo>
                    <a:pt x="116" y="249"/>
                  </a:lnTo>
                  <a:lnTo>
                    <a:pt x="117" y="249"/>
                  </a:lnTo>
                  <a:lnTo>
                    <a:pt x="118" y="248"/>
                  </a:lnTo>
                  <a:lnTo>
                    <a:pt x="119" y="248"/>
                  </a:lnTo>
                  <a:lnTo>
                    <a:pt x="120" y="248"/>
                  </a:lnTo>
                  <a:lnTo>
                    <a:pt x="121" y="248"/>
                  </a:lnTo>
                  <a:lnTo>
                    <a:pt x="124" y="248"/>
                  </a:lnTo>
                  <a:lnTo>
                    <a:pt x="125" y="248"/>
                  </a:lnTo>
                  <a:lnTo>
                    <a:pt x="126" y="248"/>
                  </a:lnTo>
                  <a:lnTo>
                    <a:pt x="127" y="248"/>
                  </a:lnTo>
                  <a:lnTo>
                    <a:pt x="128" y="248"/>
                  </a:lnTo>
                  <a:lnTo>
                    <a:pt x="129" y="248"/>
                  </a:lnTo>
                  <a:lnTo>
                    <a:pt x="131" y="248"/>
                  </a:lnTo>
                  <a:lnTo>
                    <a:pt x="132" y="247"/>
                  </a:lnTo>
                  <a:lnTo>
                    <a:pt x="133" y="247"/>
                  </a:lnTo>
                  <a:lnTo>
                    <a:pt x="134" y="247"/>
                  </a:lnTo>
                  <a:lnTo>
                    <a:pt x="135" y="246"/>
                  </a:lnTo>
                  <a:lnTo>
                    <a:pt x="136" y="245"/>
                  </a:lnTo>
                  <a:lnTo>
                    <a:pt x="137" y="245"/>
                  </a:lnTo>
                  <a:lnTo>
                    <a:pt x="139" y="245"/>
                  </a:lnTo>
                  <a:lnTo>
                    <a:pt x="139" y="244"/>
                  </a:lnTo>
                  <a:lnTo>
                    <a:pt x="140" y="242"/>
                  </a:lnTo>
                  <a:lnTo>
                    <a:pt x="140" y="241"/>
                  </a:lnTo>
                  <a:lnTo>
                    <a:pt x="141" y="240"/>
                  </a:lnTo>
                  <a:lnTo>
                    <a:pt x="142" y="239"/>
                  </a:lnTo>
                  <a:lnTo>
                    <a:pt x="142" y="238"/>
                  </a:lnTo>
                  <a:lnTo>
                    <a:pt x="143" y="237"/>
                  </a:lnTo>
                  <a:lnTo>
                    <a:pt x="143" y="236"/>
                  </a:lnTo>
                  <a:lnTo>
                    <a:pt x="143" y="234"/>
                  </a:lnTo>
                  <a:lnTo>
                    <a:pt x="143" y="233"/>
                  </a:lnTo>
                  <a:lnTo>
                    <a:pt x="144" y="233"/>
                  </a:lnTo>
                  <a:lnTo>
                    <a:pt x="144" y="232"/>
                  </a:lnTo>
                  <a:lnTo>
                    <a:pt x="144" y="231"/>
                  </a:lnTo>
                  <a:lnTo>
                    <a:pt x="144" y="230"/>
                  </a:lnTo>
                  <a:lnTo>
                    <a:pt x="143" y="229"/>
                  </a:lnTo>
                  <a:lnTo>
                    <a:pt x="143" y="228"/>
                  </a:lnTo>
                  <a:lnTo>
                    <a:pt x="142" y="228"/>
                  </a:lnTo>
                  <a:lnTo>
                    <a:pt x="141" y="228"/>
                  </a:lnTo>
                  <a:lnTo>
                    <a:pt x="141" y="226"/>
                  </a:lnTo>
                  <a:lnTo>
                    <a:pt x="141" y="225"/>
                  </a:lnTo>
                  <a:lnTo>
                    <a:pt x="140" y="225"/>
                  </a:lnTo>
                  <a:lnTo>
                    <a:pt x="140" y="224"/>
                  </a:lnTo>
                  <a:lnTo>
                    <a:pt x="139" y="224"/>
                  </a:lnTo>
                  <a:lnTo>
                    <a:pt x="140" y="223"/>
                  </a:lnTo>
                  <a:lnTo>
                    <a:pt x="140" y="222"/>
                  </a:lnTo>
                  <a:lnTo>
                    <a:pt x="141" y="222"/>
                  </a:lnTo>
                  <a:lnTo>
                    <a:pt x="141" y="221"/>
                  </a:lnTo>
                  <a:lnTo>
                    <a:pt x="140" y="221"/>
                  </a:lnTo>
                  <a:lnTo>
                    <a:pt x="140" y="220"/>
                  </a:lnTo>
                  <a:lnTo>
                    <a:pt x="139" y="220"/>
                  </a:lnTo>
                  <a:lnTo>
                    <a:pt x="139" y="218"/>
                  </a:lnTo>
                  <a:lnTo>
                    <a:pt x="133" y="218"/>
                  </a:lnTo>
                  <a:lnTo>
                    <a:pt x="132" y="218"/>
                  </a:lnTo>
                  <a:lnTo>
                    <a:pt x="129" y="218"/>
                  </a:lnTo>
                  <a:lnTo>
                    <a:pt x="127" y="218"/>
                  </a:lnTo>
                  <a:lnTo>
                    <a:pt x="125" y="218"/>
                  </a:lnTo>
                  <a:lnTo>
                    <a:pt x="123" y="217"/>
                  </a:lnTo>
                  <a:lnTo>
                    <a:pt x="120" y="217"/>
                  </a:lnTo>
                  <a:lnTo>
                    <a:pt x="119" y="217"/>
                  </a:lnTo>
                  <a:lnTo>
                    <a:pt x="118" y="217"/>
                  </a:lnTo>
                  <a:lnTo>
                    <a:pt x="117" y="217"/>
                  </a:lnTo>
                  <a:lnTo>
                    <a:pt x="116" y="217"/>
                  </a:lnTo>
                  <a:lnTo>
                    <a:pt x="110" y="217"/>
                  </a:lnTo>
                  <a:lnTo>
                    <a:pt x="107" y="217"/>
                  </a:lnTo>
                  <a:lnTo>
                    <a:pt x="105" y="217"/>
                  </a:lnTo>
                  <a:lnTo>
                    <a:pt x="104" y="217"/>
                  </a:lnTo>
                  <a:lnTo>
                    <a:pt x="102" y="217"/>
                  </a:lnTo>
                  <a:lnTo>
                    <a:pt x="100" y="217"/>
                  </a:lnTo>
                  <a:lnTo>
                    <a:pt x="97" y="217"/>
                  </a:lnTo>
                  <a:lnTo>
                    <a:pt x="96" y="217"/>
                  </a:lnTo>
                  <a:lnTo>
                    <a:pt x="95" y="217"/>
                  </a:lnTo>
                  <a:lnTo>
                    <a:pt x="94" y="217"/>
                  </a:lnTo>
                  <a:lnTo>
                    <a:pt x="93" y="217"/>
                  </a:lnTo>
                  <a:lnTo>
                    <a:pt x="92" y="217"/>
                  </a:lnTo>
                  <a:lnTo>
                    <a:pt x="91" y="217"/>
                  </a:lnTo>
                  <a:lnTo>
                    <a:pt x="89" y="217"/>
                  </a:lnTo>
                  <a:lnTo>
                    <a:pt x="88" y="217"/>
                  </a:lnTo>
                  <a:lnTo>
                    <a:pt x="87" y="217"/>
                  </a:lnTo>
                  <a:lnTo>
                    <a:pt x="86" y="217"/>
                  </a:lnTo>
                  <a:lnTo>
                    <a:pt x="85" y="217"/>
                  </a:lnTo>
                  <a:lnTo>
                    <a:pt x="81" y="217"/>
                  </a:lnTo>
                  <a:lnTo>
                    <a:pt x="77" y="217"/>
                  </a:lnTo>
                  <a:lnTo>
                    <a:pt x="76" y="217"/>
                  </a:lnTo>
                  <a:lnTo>
                    <a:pt x="63" y="217"/>
                  </a:lnTo>
                  <a:lnTo>
                    <a:pt x="62" y="217"/>
                  </a:lnTo>
                  <a:lnTo>
                    <a:pt x="61" y="217"/>
                  </a:lnTo>
                  <a:lnTo>
                    <a:pt x="55" y="217"/>
                  </a:lnTo>
                  <a:lnTo>
                    <a:pt x="54" y="217"/>
                  </a:lnTo>
                  <a:lnTo>
                    <a:pt x="53" y="217"/>
                  </a:lnTo>
                  <a:lnTo>
                    <a:pt x="52" y="217"/>
                  </a:lnTo>
                  <a:lnTo>
                    <a:pt x="44" y="217"/>
                  </a:lnTo>
                  <a:lnTo>
                    <a:pt x="43" y="217"/>
                  </a:lnTo>
                  <a:lnTo>
                    <a:pt x="40" y="217"/>
                  </a:lnTo>
                  <a:lnTo>
                    <a:pt x="39" y="217"/>
                  </a:lnTo>
                  <a:lnTo>
                    <a:pt x="38" y="217"/>
                  </a:lnTo>
                  <a:lnTo>
                    <a:pt x="37" y="217"/>
                  </a:lnTo>
                  <a:lnTo>
                    <a:pt x="30" y="217"/>
                  </a:lnTo>
                  <a:lnTo>
                    <a:pt x="28" y="217"/>
                  </a:lnTo>
                  <a:lnTo>
                    <a:pt x="27" y="217"/>
                  </a:lnTo>
                  <a:lnTo>
                    <a:pt x="23" y="216"/>
                  </a:lnTo>
                  <a:lnTo>
                    <a:pt x="20" y="216"/>
                  </a:lnTo>
                  <a:lnTo>
                    <a:pt x="19" y="216"/>
                  </a:lnTo>
                  <a:lnTo>
                    <a:pt x="15" y="216"/>
                  </a:lnTo>
                  <a:lnTo>
                    <a:pt x="14" y="216"/>
                  </a:lnTo>
                  <a:lnTo>
                    <a:pt x="11" y="216"/>
                  </a:lnTo>
                  <a:lnTo>
                    <a:pt x="0" y="216"/>
                  </a:lnTo>
                  <a:lnTo>
                    <a:pt x="0" y="215"/>
                  </a:lnTo>
                  <a:lnTo>
                    <a:pt x="1" y="210"/>
                  </a:lnTo>
                  <a:lnTo>
                    <a:pt x="1" y="209"/>
                  </a:lnTo>
                  <a:lnTo>
                    <a:pt x="1" y="207"/>
                  </a:lnTo>
                  <a:lnTo>
                    <a:pt x="1" y="205"/>
                  </a:lnTo>
                  <a:lnTo>
                    <a:pt x="1" y="204"/>
                  </a:lnTo>
                  <a:lnTo>
                    <a:pt x="1" y="199"/>
                  </a:lnTo>
                  <a:lnTo>
                    <a:pt x="1" y="196"/>
                  </a:lnTo>
                  <a:lnTo>
                    <a:pt x="1" y="194"/>
                  </a:lnTo>
                  <a:lnTo>
                    <a:pt x="1" y="190"/>
                  </a:lnTo>
                  <a:lnTo>
                    <a:pt x="1" y="188"/>
                  </a:lnTo>
                  <a:lnTo>
                    <a:pt x="1" y="185"/>
                  </a:lnTo>
                  <a:lnTo>
                    <a:pt x="1" y="181"/>
                  </a:lnTo>
                  <a:lnTo>
                    <a:pt x="1" y="177"/>
                  </a:lnTo>
                  <a:lnTo>
                    <a:pt x="1" y="176"/>
                  </a:lnTo>
                  <a:lnTo>
                    <a:pt x="1" y="172"/>
                  </a:lnTo>
                  <a:lnTo>
                    <a:pt x="1" y="167"/>
                  </a:lnTo>
                  <a:lnTo>
                    <a:pt x="1" y="166"/>
                  </a:lnTo>
                  <a:lnTo>
                    <a:pt x="1" y="165"/>
                  </a:lnTo>
                  <a:lnTo>
                    <a:pt x="1" y="162"/>
                  </a:lnTo>
                  <a:lnTo>
                    <a:pt x="1" y="158"/>
                  </a:lnTo>
                  <a:lnTo>
                    <a:pt x="1" y="157"/>
                  </a:lnTo>
                  <a:lnTo>
                    <a:pt x="1" y="154"/>
                  </a:lnTo>
                  <a:lnTo>
                    <a:pt x="1" y="145"/>
                  </a:lnTo>
                  <a:lnTo>
                    <a:pt x="1" y="138"/>
                  </a:lnTo>
                  <a:lnTo>
                    <a:pt x="1" y="136"/>
                  </a:lnTo>
                  <a:lnTo>
                    <a:pt x="1" y="134"/>
                  </a:lnTo>
                  <a:lnTo>
                    <a:pt x="1" y="125"/>
                  </a:lnTo>
                  <a:lnTo>
                    <a:pt x="1" y="122"/>
                  </a:lnTo>
                  <a:lnTo>
                    <a:pt x="1" y="116"/>
                  </a:lnTo>
                  <a:lnTo>
                    <a:pt x="1" y="113"/>
                  </a:lnTo>
                  <a:lnTo>
                    <a:pt x="1" y="111"/>
                  </a:lnTo>
                  <a:lnTo>
                    <a:pt x="1" y="109"/>
                  </a:lnTo>
                  <a:lnTo>
                    <a:pt x="1" y="105"/>
                  </a:lnTo>
                  <a:lnTo>
                    <a:pt x="1" y="104"/>
                  </a:lnTo>
                  <a:lnTo>
                    <a:pt x="3" y="101"/>
                  </a:lnTo>
                  <a:lnTo>
                    <a:pt x="3" y="100"/>
                  </a:lnTo>
                  <a:lnTo>
                    <a:pt x="1" y="93"/>
                  </a:lnTo>
                  <a:lnTo>
                    <a:pt x="1" y="92"/>
                  </a:lnTo>
                  <a:lnTo>
                    <a:pt x="1" y="87"/>
                  </a:lnTo>
                  <a:lnTo>
                    <a:pt x="1" y="86"/>
                  </a:lnTo>
                  <a:lnTo>
                    <a:pt x="1" y="85"/>
                  </a:lnTo>
                  <a:lnTo>
                    <a:pt x="1" y="82"/>
                  </a:lnTo>
                  <a:lnTo>
                    <a:pt x="1" y="81"/>
                  </a:lnTo>
                  <a:lnTo>
                    <a:pt x="1" y="80"/>
                  </a:lnTo>
                  <a:lnTo>
                    <a:pt x="1" y="78"/>
                  </a:lnTo>
                  <a:lnTo>
                    <a:pt x="1" y="74"/>
                  </a:lnTo>
                  <a:lnTo>
                    <a:pt x="3" y="64"/>
                  </a:lnTo>
                  <a:lnTo>
                    <a:pt x="3" y="63"/>
                  </a:lnTo>
                  <a:lnTo>
                    <a:pt x="3" y="61"/>
                  </a:lnTo>
                  <a:lnTo>
                    <a:pt x="3" y="60"/>
                  </a:lnTo>
                  <a:lnTo>
                    <a:pt x="3" y="57"/>
                  </a:lnTo>
                  <a:lnTo>
                    <a:pt x="3" y="55"/>
                  </a:lnTo>
                  <a:lnTo>
                    <a:pt x="5" y="55"/>
                  </a:lnTo>
                  <a:lnTo>
                    <a:pt x="6" y="55"/>
                  </a:lnTo>
                  <a:lnTo>
                    <a:pt x="7" y="55"/>
                  </a:lnTo>
                  <a:lnTo>
                    <a:pt x="11" y="55"/>
                  </a:lnTo>
                  <a:lnTo>
                    <a:pt x="14" y="55"/>
                  </a:lnTo>
                  <a:lnTo>
                    <a:pt x="20" y="55"/>
                  </a:lnTo>
                  <a:lnTo>
                    <a:pt x="23" y="56"/>
                  </a:lnTo>
                  <a:lnTo>
                    <a:pt x="30" y="56"/>
                  </a:lnTo>
                  <a:lnTo>
                    <a:pt x="31" y="56"/>
                  </a:lnTo>
                  <a:lnTo>
                    <a:pt x="32" y="56"/>
                  </a:lnTo>
                  <a:lnTo>
                    <a:pt x="36" y="56"/>
                  </a:lnTo>
                  <a:lnTo>
                    <a:pt x="37" y="56"/>
                  </a:lnTo>
                  <a:lnTo>
                    <a:pt x="38" y="56"/>
                  </a:lnTo>
                  <a:lnTo>
                    <a:pt x="39" y="56"/>
                  </a:lnTo>
                  <a:lnTo>
                    <a:pt x="40" y="56"/>
                  </a:lnTo>
                  <a:lnTo>
                    <a:pt x="41" y="56"/>
                  </a:lnTo>
                  <a:lnTo>
                    <a:pt x="45" y="56"/>
                  </a:lnTo>
                  <a:lnTo>
                    <a:pt x="46" y="56"/>
                  </a:lnTo>
                  <a:lnTo>
                    <a:pt x="47" y="56"/>
                  </a:lnTo>
                  <a:lnTo>
                    <a:pt x="49" y="56"/>
                  </a:lnTo>
                  <a:lnTo>
                    <a:pt x="52" y="56"/>
                  </a:lnTo>
                  <a:lnTo>
                    <a:pt x="53" y="56"/>
                  </a:lnTo>
                  <a:lnTo>
                    <a:pt x="54" y="56"/>
                  </a:lnTo>
                  <a:lnTo>
                    <a:pt x="55" y="56"/>
                  </a:lnTo>
                  <a:lnTo>
                    <a:pt x="56" y="56"/>
                  </a:lnTo>
                  <a:lnTo>
                    <a:pt x="57" y="56"/>
                  </a:lnTo>
                  <a:lnTo>
                    <a:pt x="59" y="56"/>
                  </a:lnTo>
                  <a:lnTo>
                    <a:pt x="70" y="56"/>
                  </a:lnTo>
                  <a:lnTo>
                    <a:pt x="73" y="56"/>
                  </a:lnTo>
                  <a:lnTo>
                    <a:pt x="85" y="56"/>
                  </a:lnTo>
                  <a:lnTo>
                    <a:pt x="88" y="56"/>
                  </a:lnTo>
                  <a:lnTo>
                    <a:pt x="89" y="56"/>
                  </a:lnTo>
                  <a:lnTo>
                    <a:pt x="91" y="56"/>
                  </a:lnTo>
                  <a:lnTo>
                    <a:pt x="93" y="56"/>
                  </a:lnTo>
                  <a:lnTo>
                    <a:pt x="94" y="56"/>
                  </a:lnTo>
                  <a:lnTo>
                    <a:pt x="97" y="56"/>
                  </a:lnTo>
                  <a:lnTo>
                    <a:pt x="99" y="56"/>
                  </a:lnTo>
                  <a:lnTo>
                    <a:pt x="101" y="56"/>
                  </a:lnTo>
                  <a:lnTo>
                    <a:pt x="103" y="56"/>
                  </a:lnTo>
                  <a:lnTo>
                    <a:pt x="104" y="56"/>
                  </a:lnTo>
                  <a:lnTo>
                    <a:pt x="105" y="56"/>
                  </a:lnTo>
                  <a:lnTo>
                    <a:pt x="109" y="56"/>
                  </a:lnTo>
                  <a:lnTo>
                    <a:pt x="111" y="56"/>
                  </a:lnTo>
                  <a:lnTo>
                    <a:pt x="113" y="56"/>
                  </a:lnTo>
                  <a:lnTo>
                    <a:pt x="115" y="56"/>
                  </a:lnTo>
                  <a:lnTo>
                    <a:pt x="117" y="56"/>
                  </a:lnTo>
                  <a:lnTo>
                    <a:pt x="118" y="56"/>
                  </a:lnTo>
                  <a:lnTo>
                    <a:pt x="119" y="56"/>
                  </a:lnTo>
                  <a:lnTo>
                    <a:pt x="123" y="56"/>
                  </a:lnTo>
                  <a:lnTo>
                    <a:pt x="131" y="56"/>
                  </a:lnTo>
                  <a:lnTo>
                    <a:pt x="135" y="56"/>
                  </a:lnTo>
                  <a:lnTo>
                    <a:pt x="139" y="56"/>
                  </a:lnTo>
                  <a:lnTo>
                    <a:pt x="141" y="56"/>
                  </a:lnTo>
                  <a:lnTo>
                    <a:pt x="144" y="56"/>
                  </a:lnTo>
                  <a:lnTo>
                    <a:pt x="145" y="56"/>
                  </a:lnTo>
                  <a:lnTo>
                    <a:pt x="149" y="56"/>
                  </a:lnTo>
                  <a:lnTo>
                    <a:pt x="150" y="56"/>
                  </a:lnTo>
                  <a:lnTo>
                    <a:pt x="151" y="56"/>
                  </a:lnTo>
                  <a:lnTo>
                    <a:pt x="155" y="56"/>
                  </a:lnTo>
                  <a:lnTo>
                    <a:pt x="164" y="56"/>
                  </a:lnTo>
                  <a:lnTo>
                    <a:pt x="164" y="48"/>
                  </a:lnTo>
                  <a:lnTo>
                    <a:pt x="164" y="47"/>
                  </a:lnTo>
                  <a:lnTo>
                    <a:pt x="164" y="46"/>
                  </a:lnTo>
                  <a:lnTo>
                    <a:pt x="164" y="45"/>
                  </a:lnTo>
                  <a:lnTo>
                    <a:pt x="164" y="44"/>
                  </a:lnTo>
                  <a:lnTo>
                    <a:pt x="164" y="41"/>
                  </a:lnTo>
                  <a:lnTo>
                    <a:pt x="164" y="34"/>
                  </a:lnTo>
                  <a:lnTo>
                    <a:pt x="164" y="32"/>
                  </a:lnTo>
                  <a:lnTo>
                    <a:pt x="164" y="30"/>
                  </a:lnTo>
                  <a:lnTo>
                    <a:pt x="164" y="25"/>
                  </a:lnTo>
                  <a:lnTo>
                    <a:pt x="164" y="24"/>
                  </a:lnTo>
                  <a:lnTo>
                    <a:pt x="164" y="23"/>
                  </a:lnTo>
                  <a:lnTo>
                    <a:pt x="164" y="22"/>
                  </a:lnTo>
                  <a:lnTo>
                    <a:pt x="164" y="18"/>
                  </a:lnTo>
                  <a:lnTo>
                    <a:pt x="164" y="16"/>
                  </a:lnTo>
                  <a:lnTo>
                    <a:pt x="164" y="14"/>
                  </a:lnTo>
                  <a:lnTo>
                    <a:pt x="164" y="12"/>
                  </a:lnTo>
                  <a:lnTo>
                    <a:pt x="164" y="6"/>
                  </a:lnTo>
                  <a:lnTo>
                    <a:pt x="164" y="5"/>
                  </a:lnTo>
                  <a:lnTo>
                    <a:pt x="164" y="4"/>
                  </a:lnTo>
                  <a:lnTo>
                    <a:pt x="164" y="2"/>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22" name="Freeform 122"/>
            <p:cNvSpPr>
              <a:spLocks/>
            </p:cNvSpPr>
            <p:nvPr/>
          </p:nvSpPr>
          <p:spPr bwMode="auto">
            <a:xfrm>
              <a:off x="3083" y="1290"/>
              <a:ext cx="191" cy="271"/>
            </a:xfrm>
            <a:custGeom>
              <a:avLst/>
              <a:gdLst>
                <a:gd name="T0" fmla="*/ 135 w 191"/>
                <a:gd name="T1" fmla="*/ 8 h 271"/>
                <a:gd name="T2" fmla="*/ 135 w 191"/>
                <a:gd name="T3" fmla="*/ 46 h 271"/>
                <a:gd name="T4" fmla="*/ 141 w 191"/>
                <a:gd name="T5" fmla="*/ 54 h 271"/>
                <a:gd name="T6" fmla="*/ 160 w 191"/>
                <a:gd name="T7" fmla="*/ 54 h 271"/>
                <a:gd name="T8" fmla="*/ 167 w 191"/>
                <a:gd name="T9" fmla="*/ 54 h 271"/>
                <a:gd name="T10" fmla="*/ 189 w 191"/>
                <a:gd name="T11" fmla="*/ 54 h 271"/>
                <a:gd name="T12" fmla="*/ 189 w 191"/>
                <a:gd name="T13" fmla="*/ 56 h 271"/>
                <a:gd name="T14" fmla="*/ 189 w 191"/>
                <a:gd name="T15" fmla="*/ 77 h 271"/>
                <a:gd name="T16" fmla="*/ 189 w 191"/>
                <a:gd name="T17" fmla="*/ 78 h 271"/>
                <a:gd name="T18" fmla="*/ 189 w 191"/>
                <a:gd name="T19" fmla="*/ 96 h 271"/>
                <a:gd name="T20" fmla="*/ 189 w 191"/>
                <a:gd name="T21" fmla="*/ 115 h 271"/>
                <a:gd name="T22" fmla="*/ 189 w 191"/>
                <a:gd name="T23" fmla="*/ 123 h 271"/>
                <a:gd name="T24" fmla="*/ 191 w 191"/>
                <a:gd name="T25" fmla="*/ 144 h 271"/>
                <a:gd name="T26" fmla="*/ 191 w 191"/>
                <a:gd name="T27" fmla="*/ 152 h 271"/>
                <a:gd name="T28" fmla="*/ 191 w 191"/>
                <a:gd name="T29" fmla="*/ 173 h 271"/>
                <a:gd name="T30" fmla="*/ 191 w 191"/>
                <a:gd name="T31" fmla="*/ 177 h 271"/>
                <a:gd name="T32" fmla="*/ 191 w 191"/>
                <a:gd name="T33" fmla="*/ 196 h 271"/>
                <a:gd name="T34" fmla="*/ 191 w 191"/>
                <a:gd name="T35" fmla="*/ 213 h 271"/>
                <a:gd name="T36" fmla="*/ 178 w 191"/>
                <a:gd name="T37" fmla="*/ 215 h 271"/>
                <a:gd name="T38" fmla="*/ 164 w 191"/>
                <a:gd name="T39" fmla="*/ 215 h 271"/>
                <a:gd name="T40" fmla="*/ 164 w 191"/>
                <a:gd name="T41" fmla="*/ 222 h 271"/>
                <a:gd name="T42" fmla="*/ 163 w 191"/>
                <a:gd name="T43" fmla="*/ 236 h 271"/>
                <a:gd name="T44" fmla="*/ 163 w 191"/>
                <a:gd name="T45" fmla="*/ 248 h 271"/>
                <a:gd name="T46" fmla="*/ 163 w 191"/>
                <a:gd name="T47" fmla="*/ 261 h 271"/>
                <a:gd name="T48" fmla="*/ 144 w 191"/>
                <a:gd name="T49" fmla="*/ 271 h 271"/>
                <a:gd name="T50" fmla="*/ 127 w 191"/>
                <a:gd name="T51" fmla="*/ 271 h 271"/>
                <a:gd name="T52" fmla="*/ 96 w 191"/>
                <a:gd name="T53" fmla="*/ 271 h 271"/>
                <a:gd name="T54" fmla="*/ 74 w 191"/>
                <a:gd name="T55" fmla="*/ 271 h 271"/>
                <a:gd name="T56" fmla="*/ 65 w 191"/>
                <a:gd name="T57" fmla="*/ 271 h 271"/>
                <a:gd name="T58" fmla="*/ 36 w 191"/>
                <a:gd name="T59" fmla="*/ 271 h 271"/>
                <a:gd name="T60" fmla="*/ 13 w 191"/>
                <a:gd name="T61" fmla="*/ 271 h 271"/>
                <a:gd name="T62" fmla="*/ 1 w 191"/>
                <a:gd name="T63" fmla="*/ 271 h 271"/>
                <a:gd name="T64" fmla="*/ 1 w 191"/>
                <a:gd name="T65" fmla="*/ 259 h 271"/>
                <a:gd name="T66" fmla="*/ 1 w 191"/>
                <a:gd name="T67" fmla="*/ 253 h 271"/>
                <a:gd name="T68" fmla="*/ 1 w 191"/>
                <a:gd name="T69" fmla="*/ 246 h 271"/>
                <a:gd name="T70" fmla="*/ 1 w 191"/>
                <a:gd name="T71" fmla="*/ 238 h 271"/>
                <a:gd name="T72" fmla="*/ 1 w 191"/>
                <a:gd name="T73" fmla="*/ 212 h 271"/>
                <a:gd name="T74" fmla="*/ 1 w 191"/>
                <a:gd name="T75" fmla="*/ 177 h 271"/>
                <a:gd name="T76" fmla="*/ 1 w 191"/>
                <a:gd name="T77" fmla="*/ 166 h 271"/>
                <a:gd name="T78" fmla="*/ 1 w 191"/>
                <a:gd name="T79" fmla="*/ 148 h 271"/>
                <a:gd name="T80" fmla="*/ 1 w 191"/>
                <a:gd name="T81" fmla="*/ 135 h 271"/>
                <a:gd name="T82" fmla="*/ 1 w 191"/>
                <a:gd name="T83" fmla="*/ 93 h 271"/>
                <a:gd name="T84" fmla="*/ 1 w 191"/>
                <a:gd name="T85" fmla="*/ 75 h 271"/>
                <a:gd name="T86" fmla="*/ 0 w 191"/>
                <a:gd name="T87" fmla="*/ 56 h 271"/>
                <a:gd name="T88" fmla="*/ 0 w 191"/>
                <a:gd name="T89" fmla="*/ 44 h 271"/>
                <a:gd name="T90" fmla="*/ 0 w 191"/>
                <a:gd name="T91" fmla="*/ 23 h 271"/>
                <a:gd name="T92" fmla="*/ 0 w 191"/>
                <a:gd name="T93" fmla="*/ 6 h 271"/>
                <a:gd name="T94" fmla="*/ 0 w 191"/>
                <a:gd name="T95" fmla="*/ 0 h 271"/>
                <a:gd name="T96" fmla="*/ 4 w 191"/>
                <a:gd name="T97" fmla="*/ 0 h 271"/>
                <a:gd name="T98" fmla="*/ 11 w 191"/>
                <a:gd name="T99" fmla="*/ 0 h 271"/>
                <a:gd name="T100" fmla="*/ 32 w 191"/>
                <a:gd name="T101" fmla="*/ 0 h 271"/>
                <a:gd name="T102" fmla="*/ 36 w 191"/>
                <a:gd name="T103" fmla="*/ 0 h 271"/>
                <a:gd name="T104" fmla="*/ 63 w 191"/>
                <a:gd name="T105" fmla="*/ 0 h 271"/>
                <a:gd name="T106" fmla="*/ 81 w 191"/>
                <a:gd name="T107" fmla="*/ 0 h 271"/>
                <a:gd name="T108" fmla="*/ 87 w 191"/>
                <a:gd name="T109" fmla="*/ 0 h 271"/>
                <a:gd name="T110" fmla="*/ 112 w 191"/>
                <a:gd name="T111" fmla="*/ 0 h 271"/>
                <a:gd name="T112" fmla="*/ 122 w 191"/>
                <a:gd name="T113" fmla="*/ 1 h 271"/>
                <a:gd name="T114" fmla="*/ 135 w 191"/>
                <a:gd name="T115" fmla="*/ 0 h 27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91" h="271">
                  <a:moveTo>
                    <a:pt x="135" y="0"/>
                  </a:moveTo>
                  <a:lnTo>
                    <a:pt x="135" y="0"/>
                  </a:lnTo>
                  <a:lnTo>
                    <a:pt x="135" y="6"/>
                  </a:lnTo>
                  <a:lnTo>
                    <a:pt x="135" y="7"/>
                  </a:lnTo>
                  <a:lnTo>
                    <a:pt x="135" y="8"/>
                  </a:lnTo>
                  <a:lnTo>
                    <a:pt x="135" y="23"/>
                  </a:lnTo>
                  <a:lnTo>
                    <a:pt x="135" y="28"/>
                  </a:lnTo>
                  <a:lnTo>
                    <a:pt x="135" y="37"/>
                  </a:lnTo>
                  <a:lnTo>
                    <a:pt x="135" y="46"/>
                  </a:lnTo>
                  <a:lnTo>
                    <a:pt x="135" y="47"/>
                  </a:lnTo>
                  <a:lnTo>
                    <a:pt x="136" y="52"/>
                  </a:lnTo>
                  <a:lnTo>
                    <a:pt x="136" y="54"/>
                  </a:lnTo>
                  <a:lnTo>
                    <a:pt x="141" y="54"/>
                  </a:lnTo>
                  <a:lnTo>
                    <a:pt x="148" y="54"/>
                  </a:lnTo>
                  <a:lnTo>
                    <a:pt x="149" y="54"/>
                  </a:lnTo>
                  <a:lnTo>
                    <a:pt x="152" y="54"/>
                  </a:lnTo>
                  <a:lnTo>
                    <a:pt x="159" y="54"/>
                  </a:lnTo>
                  <a:lnTo>
                    <a:pt x="160" y="54"/>
                  </a:lnTo>
                  <a:lnTo>
                    <a:pt x="167" y="54"/>
                  </a:lnTo>
                  <a:lnTo>
                    <a:pt x="171" y="54"/>
                  </a:lnTo>
                  <a:lnTo>
                    <a:pt x="173" y="54"/>
                  </a:lnTo>
                  <a:lnTo>
                    <a:pt x="176" y="54"/>
                  </a:lnTo>
                  <a:lnTo>
                    <a:pt x="184" y="54"/>
                  </a:lnTo>
                  <a:lnTo>
                    <a:pt x="189" y="54"/>
                  </a:lnTo>
                  <a:lnTo>
                    <a:pt x="189" y="56"/>
                  </a:lnTo>
                  <a:lnTo>
                    <a:pt x="189" y="57"/>
                  </a:lnTo>
                  <a:lnTo>
                    <a:pt x="189" y="61"/>
                  </a:lnTo>
                  <a:lnTo>
                    <a:pt x="189" y="63"/>
                  </a:lnTo>
                  <a:lnTo>
                    <a:pt x="189" y="64"/>
                  </a:lnTo>
                  <a:lnTo>
                    <a:pt x="189" y="77"/>
                  </a:lnTo>
                  <a:lnTo>
                    <a:pt x="189" y="78"/>
                  </a:lnTo>
                  <a:lnTo>
                    <a:pt x="189" y="80"/>
                  </a:lnTo>
                  <a:lnTo>
                    <a:pt x="189" y="85"/>
                  </a:lnTo>
                  <a:lnTo>
                    <a:pt x="189" y="91"/>
                  </a:lnTo>
                  <a:lnTo>
                    <a:pt x="189" y="96"/>
                  </a:lnTo>
                  <a:lnTo>
                    <a:pt x="189" y="97"/>
                  </a:lnTo>
                  <a:lnTo>
                    <a:pt x="189" y="100"/>
                  </a:lnTo>
                  <a:lnTo>
                    <a:pt x="189" y="108"/>
                  </a:lnTo>
                  <a:lnTo>
                    <a:pt x="189" y="113"/>
                  </a:lnTo>
                  <a:lnTo>
                    <a:pt x="189" y="115"/>
                  </a:lnTo>
                  <a:lnTo>
                    <a:pt x="189" y="117"/>
                  </a:lnTo>
                  <a:lnTo>
                    <a:pt x="189" y="120"/>
                  </a:lnTo>
                  <a:lnTo>
                    <a:pt x="189" y="121"/>
                  </a:lnTo>
                  <a:lnTo>
                    <a:pt x="189" y="123"/>
                  </a:lnTo>
                  <a:lnTo>
                    <a:pt x="191" y="128"/>
                  </a:lnTo>
                  <a:lnTo>
                    <a:pt x="191" y="132"/>
                  </a:lnTo>
                  <a:lnTo>
                    <a:pt x="191" y="134"/>
                  </a:lnTo>
                  <a:lnTo>
                    <a:pt x="191" y="137"/>
                  </a:lnTo>
                  <a:lnTo>
                    <a:pt x="191" y="144"/>
                  </a:lnTo>
                  <a:lnTo>
                    <a:pt x="191" y="145"/>
                  </a:lnTo>
                  <a:lnTo>
                    <a:pt x="191" y="150"/>
                  </a:lnTo>
                  <a:lnTo>
                    <a:pt x="191" y="152"/>
                  </a:lnTo>
                  <a:lnTo>
                    <a:pt x="191" y="155"/>
                  </a:lnTo>
                  <a:lnTo>
                    <a:pt x="191" y="165"/>
                  </a:lnTo>
                  <a:lnTo>
                    <a:pt x="191" y="166"/>
                  </a:lnTo>
                  <a:lnTo>
                    <a:pt x="191" y="172"/>
                  </a:lnTo>
                  <a:lnTo>
                    <a:pt x="191" y="173"/>
                  </a:lnTo>
                  <a:lnTo>
                    <a:pt x="191" y="174"/>
                  </a:lnTo>
                  <a:lnTo>
                    <a:pt x="191" y="175"/>
                  </a:lnTo>
                  <a:lnTo>
                    <a:pt x="191" y="176"/>
                  </a:lnTo>
                  <a:lnTo>
                    <a:pt x="191" y="177"/>
                  </a:lnTo>
                  <a:lnTo>
                    <a:pt x="191" y="181"/>
                  </a:lnTo>
                  <a:lnTo>
                    <a:pt x="191" y="184"/>
                  </a:lnTo>
                  <a:lnTo>
                    <a:pt x="191" y="192"/>
                  </a:lnTo>
                  <a:lnTo>
                    <a:pt x="191" y="193"/>
                  </a:lnTo>
                  <a:lnTo>
                    <a:pt x="191" y="196"/>
                  </a:lnTo>
                  <a:lnTo>
                    <a:pt x="191" y="197"/>
                  </a:lnTo>
                  <a:lnTo>
                    <a:pt x="191" y="198"/>
                  </a:lnTo>
                  <a:lnTo>
                    <a:pt x="191" y="207"/>
                  </a:lnTo>
                  <a:lnTo>
                    <a:pt x="191" y="213"/>
                  </a:lnTo>
                  <a:lnTo>
                    <a:pt x="191" y="215"/>
                  </a:lnTo>
                  <a:lnTo>
                    <a:pt x="187" y="215"/>
                  </a:lnTo>
                  <a:lnTo>
                    <a:pt x="181" y="215"/>
                  </a:lnTo>
                  <a:lnTo>
                    <a:pt x="178" y="215"/>
                  </a:lnTo>
                  <a:lnTo>
                    <a:pt x="176" y="215"/>
                  </a:lnTo>
                  <a:lnTo>
                    <a:pt x="173" y="215"/>
                  </a:lnTo>
                  <a:lnTo>
                    <a:pt x="169" y="215"/>
                  </a:lnTo>
                  <a:lnTo>
                    <a:pt x="168" y="215"/>
                  </a:lnTo>
                  <a:lnTo>
                    <a:pt x="164" y="215"/>
                  </a:lnTo>
                  <a:lnTo>
                    <a:pt x="164" y="217"/>
                  </a:lnTo>
                  <a:lnTo>
                    <a:pt x="164" y="219"/>
                  </a:lnTo>
                  <a:lnTo>
                    <a:pt x="164" y="220"/>
                  </a:lnTo>
                  <a:lnTo>
                    <a:pt x="164" y="222"/>
                  </a:lnTo>
                  <a:lnTo>
                    <a:pt x="164" y="227"/>
                  </a:lnTo>
                  <a:lnTo>
                    <a:pt x="163" y="229"/>
                  </a:lnTo>
                  <a:lnTo>
                    <a:pt x="163" y="230"/>
                  </a:lnTo>
                  <a:lnTo>
                    <a:pt x="163" y="232"/>
                  </a:lnTo>
                  <a:lnTo>
                    <a:pt x="163" y="236"/>
                  </a:lnTo>
                  <a:lnTo>
                    <a:pt x="163" y="244"/>
                  </a:lnTo>
                  <a:lnTo>
                    <a:pt x="163" y="245"/>
                  </a:lnTo>
                  <a:lnTo>
                    <a:pt x="163" y="247"/>
                  </a:lnTo>
                  <a:lnTo>
                    <a:pt x="163" y="248"/>
                  </a:lnTo>
                  <a:lnTo>
                    <a:pt x="163" y="249"/>
                  </a:lnTo>
                  <a:lnTo>
                    <a:pt x="163" y="253"/>
                  </a:lnTo>
                  <a:lnTo>
                    <a:pt x="163" y="254"/>
                  </a:lnTo>
                  <a:lnTo>
                    <a:pt x="163" y="257"/>
                  </a:lnTo>
                  <a:lnTo>
                    <a:pt x="163" y="261"/>
                  </a:lnTo>
                  <a:lnTo>
                    <a:pt x="163" y="262"/>
                  </a:lnTo>
                  <a:lnTo>
                    <a:pt x="163" y="270"/>
                  </a:lnTo>
                  <a:lnTo>
                    <a:pt x="151" y="271"/>
                  </a:lnTo>
                  <a:lnTo>
                    <a:pt x="144" y="271"/>
                  </a:lnTo>
                  <a:lnTo>
                    <a:pt x="143" y="271"/>
                  </a:lnTo>
                  <a:lnTo>
                    <a:pt x="138" y="271"/>
                  </a:lnTo>
                  <a:lnTo>
                    <a:pt x="133" y="271"/>
                  </a:lnTo>
                  <a:lnTo>
                    <a:pt x="131" y="271"/>
                  </a:lnTo>
                  <a:lnTo>
                    <a:pt x="127" y="271"/>
                  </a:lnTo>
                  <a:lnTo>
                    <a:pt x="120" y="271"/>
                  </a:lnTo>
                  <a:lnTo>
                    <a:pt x="117" y="271"/>
                  </a:lnTo>
                  <a:lnTo>
                    <a:pt x="111" y="271"/>
                  </a:lnTo>
                  <a:lnTo>
                    <a:pt x="101" y="271"/>
                  </a:lnTo>
                  <a:lnTo>
                    <a:pt x="96" y="271"/>
                  </a:lnTo>
                  <a:lnTo>
                    <a:pt x="95" y="271"/>
                  </a:lnTo>
                  <a:lnTo>
                    <a:pt x="92" y="271"/>
                  </a:lnTo>
                  <a:lnTo>
                    <a:pt x="87" y="271"/>
                  </a:lnTo>
                  <a:lnTo>
                    <a:pt x="76" y="271"/>
                  </a:lnTo>
                  <a:lnTo>
                    <a:pt x="74" y="271"/>
                  </a:lnTo>
                  <a:lnTo>
                    <a:pt x="71" y="271"/>
                  </a:lnTo>
                  <a:lnTo>
                    <a:pt x="69" y="271"/>
                  </a:lnTo>
                  <a:lnTo>
                    <a:pt x="65" y="271"/>
                  </a:lnTo>
                  <a:lnTo>
                    <a:pt x="63" y="271"/>
                  </a:lnTo>
                  <a:lnTo>
                    <a:pt x="44" y="271"/>
                  </a:lnTo>
                  <a:lnTo>
                    <a:pt x="42" y="271"/>
                  </a:lnTo>
                  <a:lnTo>
                    <a:pt x="40" y="271"/>
                  </a:lnTo>
                  <a:lnTo>
                    <a:pt x="36" y="271"/>
                  </a:lnTo>
                  <a:lnTo>
                    <a:pt x="35" y="271"/>
                  </a:lnTo>
                  <a:lnTo>
                    <a:pt x="33" y="271"/>
                  </a:lnTo>
                  <a:lnTo>
                    <a:pt x="24" y="271"/>
                  </a:lnTo>
                  <a:lnTo>
                    <a:pt x="17" y="271"/>
                  </a:lnTo>
                  <a:lnTo>
                    <a:pt x="13" y="271"/>
                  </a:lnTo>
                  <a:lnTo>
                    <a:pt x="12" y="271"/>
                  </a:lnTo>
                  <a:lnTo>
                    <a:pt x="7" y="271"/>
                  </a:lnTo>
                  <a:lnTo>
                    <a:pt x="5" y="271"/>
                  </a:lnTo>
                  <a:lnTo>
                    <a:pt x="2" y="271"/>
                  </a:lnTo>
                  <a:lnTo>
                    <a:pt x="1" y="271"/>
                  </a:lnTo>
                  <a:lnTo>
                    <a:pt x="1" y="268"/>
                  </a:lnTo>
                  <a:lnTo>
                    <a:pt x="1" y="263"/>
                  </a:lnTo>
                  <a:lnTo>
                    <a:pt x="1" y="262"/>
                  </a:lnTo>
                  <a:lnTo>
                    <a:pt x="1" y="259"/>
                  </a:lnTo>
                  <a:lnTo>
                    <a:pt x="1" y="257"/>
                  </a:lnTo>
                  <a:lnTo>
                    <a:pt x="1" y="256"/>
                  </a:lnTo>
                  <a:lnTo>
                    <a:pt x="1" y="254"/>
                  </a:lnTo>
                  <a:lnTo>
                    <a:pt x="1" y="253"/>
                  </a:lnTo>
                  <a:lnTo>
                    <a:pt x="1" y="248"/>
                  </a:lnTo>
                  <a:lnTo>
                    <a:pt x="1" y="246"/>
                  </a:lnTo>
                  <a:lnTo>
                    <a:pt x="1" y="240"/>
                  </a:lnTo>
                  <a:lnTo>
                    <a:pt x="1" y="239"/>
                  </a:lnTo>
                  <a:lnTo>
                    <a:pt x="1" y="238"/>
                  </a:lnTo>
                  <a:lnTo>
                    <a:pt x="1" y="229"/>
                  </a:lnTo>
                  <a:lnTo>
                    <a:pt x="1" y="217"/>
                  </a:lnTo>
                  <a:lnTo>
                    <a:pt x="1" y="216"/>
                  </a:lnTo>
                  <a:lnTo>
                    <a:pt x="1" y="212"/>
                  </a:lnTo>
                  <a:lnTo>
                    <a:pt x="1" y="200"/>
                  </a:lnTo>
                  <a:lnTo>
                    <a:pt x="1" y="189"/>
                  </a:lnTo>
                  <a:lnTo>
                    <a:pt x="1" y="185"/>
                  </a:lnTo>
                  <a:lnTo>
                    <a:pt x="1" y="182"/>
                  </a:lnTo>
                  <a:lnTo>
                    <a:pt x="1" y="177"/>
                  </a:lnTo>
                  <a:lnTo>
                    <a:pt x="1" y="171"/>
                  </a:lnTo>
                  <a:lnTo>
                    <a:pt x="1" y="169"/>
                  </a:lnTo>
                  <a:lnTo>
                    <a:pt x="1" y="166"/>
                  </a:lnTo>
                  <a:lnTo>
                    <a:pt x="1" y="158"/>
                  </a:lnTo>
                  <a:lnTo>
                    <a:pt x="1" y="157"/>
                  </a:lnTo>
                  <a:lnTo>
                    <a:pt x="1" y="152"/>
                  </a:lnTo>
                  <a:lnTo>
                    <a:pt x="1" y="148"/>
                  </a:lnTo>
                  <a:lnTo>
                    <a:pt x="1" y="139"/>
                  </a:lnTo>
                  <a:lnTo>
                    <a:pt x="1" y="135"/>
                  </a:lnTo>
                  <a:lnTo>
                    <a:pt x="1" y="126"/>
                  </a:lnTo>
                  <a:lnTo>
                    <a:pt x="1" y="117"/>
                  </a:lnTo>
                  <a:lnTo>
                    <a:pt x="1" y="111"/>
                  </a:lnTo>
                  <a:lnTo>
                    <a:pt x="1" y="100"/>
                  </a:lnTo>
                  <a:lnTo>
                    <a:pt x="1" y="93"/>
                  </a:lnTo>
                  <a:lnTo>
                    <a:pt x="1" y="87"/>
                  </a:lnTo>
                  <a:lnTo>
                    <a:pt x="1" y="86"/>
                  </a:lnTo>
                  <a:lnTo>
                    <a:pt x="1" y="83"/>
                  </a:lnTo>
                  <a:lnTo>
                    <a:pt x="1" y="75"/>
                  </a:lnTo>
                  <a:lnTo>
                    <a:pt x="1" y="69"/>
                  </a:lnTo>
                  <a:lnTo>
                    <a:pt x="1" y="62"/>
                  </a:lnTo>
                  <a:lnTo>
                    <a:pt x="1" y="59"/>
                  </a:lnTo>
                  <a:lnTo>
                    <a:pt x="1" y="56"/>
                  </a:lnTo>
                  <a:lnTo>
                    <a:pt x="0" y="56"/>
                  </a:lnTo>
                  <a:lnTo>
                    <a:pt x="0" y="45"/>
                  </a:lnTo>
                  <a:lnTo>
                    <a:pt x="0" y="44"/>
                  </a:lnTo>
                  <a:lnTo>
                    <a:pt x="0" y="43"/>
                  </a:lnTo>
                  <a:lnTo>
                    <a:pt x="0" y="35"/>
                  </a:lnTo>
                  <a:lnTo>
                    <a:pt x="0" y="31"/>
                  </a:lnTo>
                  <a:lnTo>
                    <a:pt x="0" y="25"/>
                  </a:lnTo>
                  <a:lnTo>
                    <a:pt x="0" y="23"/>
                  </a:lnTo>
                  <a:lnTo>
                    <a:pt x="0" y="20"/>
                  </a:lnTo>
                  <a:lnTo>
                    <a:pt x="0" y="14"/>
                  </a:lnTo>
                  <a:lnTo>
                    <a:pt x="0" y="12"/>
                  </a:lnTo>
                  <a:lnTo>
                    <a:pt x="0" y="6"/>
                  </a:lnTo>
                  <a:lnTo>
                    <a:pt x="0" y="5"/>
                  </a:lnTo>
                  <a:lnTo>
                    <a:pt x="0" y="1"/>
                  </a:lnTo>
                  <a:lnTo>
                    <a:pt x="0" y="0"/>
                  </a:lnTo>
                  <a:lnTo>
                    <a:pt x="1" y="0"/>
                  </a:lnTo>
                  <a:lnTo>
                    <a:pt x="2" y="0"/>
                  </a:lnTo>
                  <a:lnTo>
                    <a:pt x="4" y="0"/>
                  </a:lnTo>
                  <a:lnTo>
                    <a:pt x="7" y="0"/>
                  </a:lnTo>
                  <a:lnTo>
                    <a:pt x="9" y="0"/>
                  </a:lnTo>
                  <a:lnTo>
                    <a:pt x="11" y="0"/>
                  </a:lnTo>
                  <a:lnTo>
                    <a:pt x="24" y="0"/>
                  </a:lnTo>
                  <a:lnTo>
                    <a:pt x="25" y="0"/>
                  </a:lnTo>
                  <a:lnTo>
                    <a:pt x="26" y="0"/>
                  </a:lnTo>
                  <a:lnTo>
                    <a:pt x="28" y="0"/>
                  </a:lnTo>
                  <a:lnTo>
                    <a:pt x="32" y="0"/>
                  </a:lnTo>
                  <a:lnTo>
                    <a:pt x="33" y="0"/>
                  </a:lnTo>
                  <a:lnTo>
                    <a:pt x="34" y="0"/>
                  </a:lnTo>
                  <a:lnTo>
                    <a:pt x="36" y="0"/>
                  </a:lnTo>
                  <a:lnTo>
                    <a:pt x="43" y="0"/>
                  </a:lnTo>
                  <a:lnTo>
                    <a:pt x="56" y="0"/>
                  </a:lnTo>
                  <a:lnTo>
                    <a:pt x="57" y="0"/>
                  </a:lnTo>
                  <a:lnTo>
                    <a:pt x="63" y="0"/>
                  </a:lnTo>
                  <a:lnTo>
                    <a:pt x="67" y="0"/>
                  </a:lnTo>
                  <a:lnTo>
                    <a:pt x="68" y="0"/>
                  </a:lnTo>
                  <a:lnTo>
                    <a:pt x="74" y="0"/>
                  </a:lnTo>
                  <a:lnTo>
                    <a:pt x="75" y="0"/>
                  </a:lnTo>
                  <a:lnTo>
                    <a:pt x="81" y="0"/>
                  </a:lnTo>
                  <a:lnTo>
                    <a:pt x="84" y="0"/>
                  </a:lnTo>
                  <a:lnTo>
                    <a:pt x="85" y="0"/>
                  </a:lnTo>
                  <a:lnTo>
                    <a:pt x="87" y="0"/>
                  </a:lnTo>
                  <a:lnTo>
                    <a:pt x="96" y="0"/>
                  </a:lnTo>
                  <a:lnTo>
                    <a:pt x="105" y="0"/>
                  </a:lnTo>
                  <a:lnTo>
                    <a:pt x="106" y="0"/>
                  </a:lnTo>
                  <a:lnTo>
                    <a:pt x="112" y="0"/>
                  </a:lnTo>
                  <a:lnTo>
                    <a:pt x="115" y="0"/>
                  </a:lnTo>
                  <a:lnTo>
                    <a:pt x="117" y="1"/>
                  </a:lnTo>
                  <a:lnTo>
                    <a:pt x="120" y="1"/>
                  </a:lnTo>
                  <a:lnTo>
                    <a:pt x="122" y="1"/>
                  </a:lnTo>
                  <a:lnTo>
                    <a:pt x="127" y="1"/>
                  </a:lnTo>
                  <a:lnTo>
                    <a:pt x="129" y="1"/>
                  </a:lnTo>
                  <a:lnTo>
                    <a:pt x="132" y="1"/>
                  </a:lnTo>
                  <a:lnTo>
                    <a:pt x="133" y="0"/>
                  </a:lnTo>
                  <a:lnTo>
                    <a:pt x="135"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23" name="Freeform 123"/>
            <p:cNvSpPr>
              <a:spLocks/>
            </p:cNvSpPr>
            <p:nvPr/>
          </p:nvSpPr>
          <p:spPr bwMode="auto">
            <a:xfrm>
              <a:off x="2197" y="1307"/>
              <a:ext cx="298" cy="365"/>
            </a:xfrm>
            <a:custGeom>
              <a:avLst/>
              <a:gdLst>
                <a:gd name="T0" fmla="*/ 227 w 298"/>
                <a:gd name="T1" fmla="*/ 0 h 365"/>
                <a:gd name="T2" fmla="*/ 257 w 298"/>
                <a:gd name="T3" fmla="*/ 1 h 365"/>
                <a:gd name="T4" fmla="*/ 283 w 298"/>
                <a:gd name="T5" fmla="*/ 2 h 365"/>
                <a:gd name="T6" fmla="*/ 297 w 298"/>
                <a:gd name="T7" fmla="*/ 26 h 365"/>
                <a:gd name="T8" fmla="*/ 297 w 298"/>
                <a:gd name="T9" fmla="*/ 60 h 365"/>
                <a:gd name="T10" fmla="*/ 298 w 298"/>
                <a:gd name="T11" fmla="*/ 105 h 365"/>
                <a:gd name="T12" fmla="*/ 297 w 298"/>
                <a:gd name="T13" fmla="*/ 150 h 365"/>
                <a:gd name="T14" fmla="*/ 297 w 298"/>
                <a:gd name="T15" fmla="*/ 188 h 365"/>
                <a:gd name="T16" fmla="*/ 296 w 298"/>
                <a:gd name="T17" fmla="*/ 236 h 365"/>
                <a:gd name="T18" fmla="*/ 296 w 298"/>
                <a:gd name="T19" fmla="*/ 272 h 365"/>
                <a:gd name="T20" fmla="*/ 296 w 298"/>
                <a:gd name="T21" fmla="*/ 311 h 365"/>
                <a:gd name="T22" fmla="*/ 264 w 298"/>
                <a:gd name="T23" fmla="*/ 311 h 365"/>
                <a:gd name="T24" fmla="*/ 241 w 298"/>
                <a:gd name="T25" fmla="*/ 319 h 365"/>
                <a:gd name="T26" fmla="*/ 241 w 298"/>
                <a:gd name="T27" fmla="*/ 346 h 365"/>
                <a:gd name="T28" fmla="*/ 224 w 298"/>
                <a:gd name="T29" fmla="*/ 364 h 365"/>
                <a:gd name="T30" fmla="*/ 192 w 298"/>
                <a:gd name="T31" fmla="*/ 364 h 365"/>
                <a:gd name="T32" fmla="*/ 147 w 298"/>
                <a:gd name="T33" fmla="*/ 362 h 365"/>
                <a:gd name="T34" fmla="*/ 110 w 298"/>
                <a:gd name="T35" fmla="*/ 362 h 365"/>
                <a:gd name="T36" fmla="*/ 71 w 298"/>
                <a:gd name="T37" fmla="*/ 362 h 365"/>
                <a:gd name="T38" fmla="*/ 25 w 298"/>
                <a:gd name="T39" fmla="*/ 361 h 365"/>
                <a:gd name="T40" fmla="*/ 2 w 298"/>
                <a:gd name="T41" fmla="*/ 353 h 365"/>
                <a:gd name="T42" fmla="*/ 4 w 298"/>
                <a:gd name="T43" fmla="*/ 338 h 365"/>
                <a:gd name="T44" fmla="*/ 25 w 298"/>
                <a:gd name="T45" fmla="*/ 330 h 365"/>
                <a:gd name="T46" fmla="*/ 48 w 298"/>
                <a:gd name="T47" fmla="*/ 324 h 365"/>
                <a:gd name="T48" fmla="*/ 50 w 298"/>
                <a:gd name="T49" fmla="*/ 305 h 365"/>
                <a:gd name="T50" fmla="*/ 31 w 298"/>
                <a:gd name="T51" fmla="*/ 288 h 365"/>
                <a:gd name="T52" fmla="*/ 6 w 298"/>
                <a:gd name="T53" fmla="*/ 278 h 365"/>
                <a:gd name="T54" fmla="*/ 10 w 298"/>
                <a:gd name="T55" fmla="*/ 258 h 365"/>
                <a:gd name="T56" fmla="*/ 32 w 298"/>
                <a:gd name="T57" fmla="*/ 255 h 365"/>
                <a:gd name="T58" fmla="*/ 51 w 298"/>
                <a:gd name="T59" fmla="*/ 270 h 365"/>
                <a:gd name="T60" fmla="*/ 72 w 298"/>
                <a:gd name="T61" fmla="*/ 282 h 365"/>
                <a:gd name="T62" fmla="*/ 98 w 298"/>
                <a:gd name="T63" fmla="*/ 277 h 365"/>
                <a:gd name="T64" fmla="*/ 103 w 298"/>
                <a:gd name="T65" fmla="*/ 264 h 365"/>
                <a:gd name="T66" fmla="*/ 88 w 298"/>
                <a:gd name="T67" fmla="*/ 248 h 365"/>
                <a:gd name="T68" fmla="*/ 68 w 298"/>
                <a:gd name="T69" fmla="*/ 254 h 365"/>
                <a:gd name="T70" fmla="*/ 46 w 298"/>
                <a:gd name="T71" fmla="*/ 239 h 365"/>
                <a:gd name="T72" fmla="*/ 49 w 298"/>
                <a:gd name="T73" fmla="*/ 221 h 365"/>
                <a:gd name="T74" fmla="*/ 52 w 298"/>
                <a:gd name="T75" fmla="*/ 207 h 365"/>
                <a:gd name="T76" fmla="*/ 75 w 298"/>
                <a:gd name="T77" fmla="*/ 210 h 365"/>
                <a:gd name="T78" fmla="*/ 111 w 298"/>
                <a:gd name="T79" fmla="*/ 218 h 365"/>
                <a:gd name="T80" fmla="*/ 121 w 298"/>
                <a:gd name="T81" fmla="*/ 197 h 365"/>
                <a:gd name="T82" fmla="*/ 99 w 298"/>
                <a:gd name="T83" fmla="*/ 189 h 365"/>
                <a:gd name="T84" fmla="*/ 87 w 298"/>
                <a:gd name="T85" fmla="*/ 169 h 365"/>
                <a:gd name="T86" fmla="*/ 97 w 298"/>
                <a:gd name="T87" fmla="*/ 142 h 365"/>
                <a:gd name="T88" fmla="*/ 116 w 298"/>
                <a:gd name="T89" fmla="*/ 118 h 365"/>
                <a:gd name="T90" fmla="*/ 92 w 298"/>
                <a:gd name="T91" fmla="*/ 104 h 365"/>
                <a:gd name="T92" fmla="*/ 76 w 298"/>
                <a:gd name="T93" fmla="*/ 96 h 365"/>
                <a:gd name="T94" fmla="*/ 94 w 298"/>
                <a:gd name="T95" fmla="*/ 82 h 365"/>
                <a:gd name="T96" fmla="*/ 115 w 298"/>
                <a:gd name="T97" fmla="*/ 77 h 365"/>
                <a:gd name="T98" fmla="*/ 131 w 298"/>
                <a:gd name="T99" fmla="*/ 98 h 365"/>
                <a:gd name="T100" fmla="*/ 142 w 298"/>
                <a:gd name="T101" fmla="*/ 85 h 365"/>
                <a:gd name="T102" fmla="*/ 129 w 298"/>
                <a:gd name="T103" fmla="*/ 62 h 365"/>
                <a:gd name="T104" fmla="*/ 167 w 298"/>
                <a:gd name="T105" fmla="*/ 61 h 365"/>
                <a:gd name="T106" fmla="*/ 180 w 298"/>
                <a:gd name="T107" fmla="*/ 49 h 365"/>
                <a:gd name="T108" fmla="*/ 188 w 298"/>
                <a:gd name="T109" fmla="*/ 28 h 365"/>
                <a:gd name="T110" fmla="*/ 184 w 298"/>
                <a:gd name="T111" fmla="*/ 15 h 365"/>
                <a:gd name="T112" fmla="*/ 167 w 298"/>
                <a:gd name="T113" fmla="*/ 17 h 365"/>
                <a:gd name="T114" fmla="*/ 146 w 298"/>
                <a:gd name="T115" fmla="*/ 0 h 365"/>
                <a:gd name="T116" fmla="*/ 172 w 298"/>
                <a:gd name="T117" fmla="*/ 0 h 36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98" h="365">
                  <a:moveTo>
                    <a:pt x="188" y="0"/>
                  </a:moveTo>
                  <a:lnTo>
                    <a:pt x="190" y="0"/>
                  </a:lnTo>
                  <a:lnTo>
                    <a:pt x="191" y="0"/>
                  </a:lnTo>
                  <a:lnTo>
                    <a:pt x="193" y="0"/>
                  </a:lnTo>
                  <a:lnTo>
                    <a:pt x="194" y="0"/>
                  </a:lnTo>
                  <a:lnTo>
                    <a:pt x="199" y="0"/>
                  </a:lnTo>
                  <a:lnTo>
                    <a:pt x="201" y="0"/>
                  </a:lnTo>
                  <a:lnTo>
                    <a:pt x="212" y="0"/>
                  </a:lnTo>
                  <a:lnTo>
                    <a:pt x="215" y="0"/>
                  </a:lnTo>
                  <a:lnTo>
                    <a:pt x="216" y="0"/>
                  </a:lnTo>
                  <a:lnTo>
                    <a:pt x="222" y="0"/>
                  </a:lnTo>
                  <a:lnTo>
                    <a:pt x="224" y="0"/>
                  </a:lnTo>
                  <a:lnTo>
                    <a:pt x="226" y="0"/>
                  </a:lnTo>
                  <a:lnTo>
                    <a:pt x="227" y="0"/>
                  </a:lnTo>
                  <a:lnTo>
                    <a:pt x="228" y="0"/>
                  </a:lnTo>
                  <a:lnTo>
                    <a:pt x="230" y="0"/>
                  </a:lnTo>
                  <a:lnTo>
                    <a:pt x="231" y="0"/>
                  </a:lnTo>
                  <a:lnTo>
                    <a:pt x="232" y="0"/>
                  </a:lnTo>
                  <a:lnTo>
                    <a:pt x="235" y="0"/>
                  </a:lnTo>
                  <a:lnTo>
                    <a:pt x="240" y="1"/>
                  </a:lnTo>
                  <a:lnTo>
                    <a:pt x="241" y="1"/>
                  </a:lnTo>
                  <a:lnTo>
                    <a:pt x="242" y="1"/>
                  </a:lnTo>
                  <a:lnTo>
                    <a:pt x="243" y="1"/>
                  </a:lnTo>
                  <a:lnTo>
                    <a:pt x="246" y="1"/>
                  </a:lnTo>
                  <a:lnTo>
                    <a:pt x="249" y="1"/>
                  </a:lnTo>
                  <a:lnTo>
                    <a:pt x="251" y="1"/>
                  </a:lnTo>
                  <a:lnTo>
                    <a:pt x="256" y="1"/>
                  </a:lnTo>
                  <a:lnTo>
                    <a:pt x="257" y="1"/>
                  </a:lnTo>
                  <a:lnTo>
                    <a:pt x="259" y="1"/>
                  </a:lnTo>
                  <a:lnTo>
                    <a:pt x="262" y="1"/>
                  </a:lnTo>
                  <a:lnTo>
                    <a:pt x="263" y="1"/>
                  </a:lnTo>
                  <a:lnTo>
                    <a:pt x="265" y="1"/>
                  </a:lnTo>
                  <a:lnTo>
                    <a:pt x="266" y="1"/>
                  </a:lnTo>
                  <a:lnTo>
                    <a:pt x="268" y="1"/>
                  </a:lnTo>
                  <a:lnTo>
                    <a:pt x="270" y="1"/>
                  </a:lnTo>
                  <a:lnTo>
                    <a:pt x="271" y="1"/>
                  </a:lnTo>
                  <a:lnTo>
                    <a:pt x="273" y="1"/>
                  </a:lnTo>
                  <a:lnTo>
                    <a:pt x="274" y="1"/>
                  </a:lnTo>
                  <a:lnTo>
                    <a:pt x="280" y="2"/>
                  </a:lnTo>
                  <a:lnTo>
                    <a:pt x="281" y="2"/>
                  </a:lnTo>
                  <a:lnTo>
                    <a:pt x="282" y="2"/>
                  </a:lnTo>
                  <a:lnTo>
                    <a:pt x="283" y="2"/>
                  </a:lnTo>
                  <a:lnTo>
                    <a:pt x="286" y="2"/>
                  </a:lnTo>
                  <a:lnTo>
                    <a:pt x="289" y="2"/>
                  </a:lnTo>
                  <a:lnTo>
                    <a:pt x="295" y="2"/>
                  </a:lnTo>
                  <a:lnTo>
                    <a:pt x="298" y="2"/>
                  </a:lnTo>
                  <a:lnTo>
                    <a:pt x="298" y="6"/>
                  </a:lnTo>
                  <a:lnTo>
                    <a:pt x="298" y="7"/>
                  </a:lnTo>
                  <a:lnTo>
                    <a:pt x="297" y="12"/>
                  </a:lnTo>
                  <a:lnTo>
                    <a:pt x="297" y="14"/>
                  </a:lnTo>
                  <a:lnTo>
                    <a:pt x="297" y="15"/>
                  </a:lnTo>
                  <a:lnTo>
                    <a:pt x="297" y="17"/>
                  </a:lnTo>
                  <a:lnTo>
                    <a:pt x="297" y="18"/>
                  </a:lnTo>
                  <a:lnTo>
                    <a:pt x="297" y="21"/>
                  </a:lnTo>
                  <a:lnTo>
                    <a:pt x="297" y="25"/>
                  </a:lnTo>
                  <a:lnTo>
                    <a:pt x="297" y="26"/>
                  </a:lnTo>
                  <a:lnTo>
                    <a:pt x="297" y="29"/>
                  </a:lnTo>
                  <a:lnTo>
                    <a:pt x="297" y="30"/>
                  </a:lnTo>
                  <a:lnTo>
                    <a:pt x="297" y="36"/>
                  </a:lnTo>
                  <a:lnTo>
                    <a:pt x="297" y="37"/>
                  </a:lnTo>
                  <a:lnTo>
                    <a:pt x="297" y="38"/>
                  </a:lnTo>
                  <a:lnTo>
                    <a:pt x="297" y="40"/>
                  </a:lnTo>
                  <a:lnTo>
                    <a:pt x="297" y="42"/>
                  </a:lnTo>
                  <a:lnTo>
                    <a:pt x="297" y="45"/>
                  </a:lnTo>
                  <a:lnTo>
                    <a:pt x="297" y="46"/>
                  </a:lnTo>
                  <a:lnTo>
                    <a:pt x="297" y="49"/>
                  </a:lnTo>
                  <a:lnTo>
                    <a:pt x="297" y="54"/>
                  </a:lnTo>
                  <a:lnTo>
                    <a:pt x="297" y="56"/>
                  </a:lnTo>
                  <a:lnTo>
                    <a:pt x="297" y="58"/>
                  </a:lnTo>
                  <a:lnTo>
                    <a:pt x="297" y="60"/>
                  </a:lnTo>
                  <a:lnTo>
                    <a:pt x="297" y="65"/>
                  </a:lnTo>
                  <a:lnTo>
                    <a:pt x="297" y="74"/>
                  </a:lnTo>
                  <a:lnTo>
                    <a:pt x="297" y="76"/>
                  </a:lnTo>
                  <a:lnTo>
                    <a:pt x="297" y="82"/>
                  </a:lnTo>
                  <a:lnTo>
                    <a:pt x="297" y="84"/>
                  </a:lnTo>
                  <a:lnTo>
                    <a:pt x="297" y="82"/>
                  </a:lnTo>
                  <a:lnTo>
                    <a:pt x="298" y="84"/>
                  </a:lnTo>
                  <a:lnTo>
                    <a:pt x="298" y="85"/>
                  </a:lnTo>
                  <a:lnTo>
                    <a:pt x="298" y="92"/>
                  </a:lnTo>
                  <a:lnTo>
                    <a:pt x="298" y="94"/>
                  </a:lnTo>
                  <a:lnTo>
                    <a:pt x="298" y="98"/>
                  </a:lnTo>
                  <a:lnTo>
                    <a:pt x="298" y="101"/>
                  </a:lnTo>
                  <a:lnTo>
                    <a:pt x="298" y="103"/>
                  </a:lnTo>
                  <a:lnTo>
                    <a:pt x="298" y="105"/>
                  </a:lnTo>
                  <a:lnTo>
                    <a:pt x="298" y="106"/>
                  </a:lnTo>
                  <a:lnTo>
                    <a:pt x="298" y="113"/>
                  </a:lnTo>
                  <a:lnTo>
                    <a:pt x="298" y="117"/>
                  </a:lnTo>
                  <a:lnTo>
                    <a:pt x="298" y="118"/>
                  </a:lnTo>
                  <a:lnTo>
                    <a:pt x="298" y="120"/>
                  </a:lnTo>
                  <a:lnTo>
                    <a:pt x="298" y="125"/>
                  </a:lnTo>
                  <a:lnTo>
                    <a:pt x="297" y="129"/>
                  </a:lnTo>
                  <a:lnTo>
                    <a:pt x="297" y="130"/>
                  </a:lnTo>
                  <a:lnTo>
                    <a:pt x="297" y="136"/>
                  </a:lnTo>
                  <a:lnTo>
                    <a:pt x="297" y="141"/>
                  </a:lnTo>
                  <a:lnTo>
                    <a:pt x="297" y="143"/>
                  </a:lnTo>
                  <a:lnTo>
                    <a:pt x="297" y="148"/>
                  </a:lnTo>
                  <a:lnTo>
                    <a:pt x="297" y="149"/>
                  </a:lnTo>
                  <a:lnTo>
                    <a:pt x="297" y="150"/>
                  </a:lnTo>
                  <a:lnTo>
                    <a:pt x="297" y="152"/>
                  </a:lnTo>
                  <a:lnTo>
                    <a:pt x="297" y="154"/>
                  </a:lnTo>
                  <a:lnTo>
                    <a:pt x="297" y="159"/>
                  </a:lnTo>
                  <a:lnTo>
                    <a:pt x="297" y="161"/>
                  </a:lnTo>
                  <a:lnTo>
                    <a:pt x="297" y="165"/>
                  </a:lnTo>
                  <a:lnTo>
                    <a:pt x="297" y="166"/>
                  </a:lnTo>
                  <a:lnTo>
                    <a:pt x="297" y="169"/>
                  </a:lnTo>
                  <a:lnTo>
                    <a:pt x="297" y="170"/>
                  </a:lnTo>
                  <a:lnTo>
                    <a:pt x="297" y="175"/>
                  </a:lnTo>
                  <a:lnTo>
                    <a:pt x="297" y="178"/>
                  </a:lnTo>
                  <a:lnTo>
                    <a:pt x="297" y="181"/>
                  </a:lnTo>
                  <a:lnTo>
                    <a:pt x="297" y="182"/>
                  </a:lnTo>
                  <a:lnTo>
                    <a:pt x="297" y="185"/>
                  </a:lnTo>
                  <a:lnTo>
                    <a:pt x="297" y="188"/>
                  </a:lnTo>
                  <a:lnTo>
                    <a:pt x="296" y="193"/>
                  </a:lnTo>
                  <a:lnTo>
                    <a:pt x="296" y="205"/>
                  </a:lnTo>
                  <a:lnTo>
                    <a:pt x="296" y="206"/>
                  </a:lnTo>
                  <a:lnTo>
                    <a:pt x="296" y="208"/>
                  </a:lnTo>
                  <a:lnTo>
                    <a:pt x="296" y="210"/>
                  </a:lnTo>
                  <a:lnTo>
                    <a:pt x="296" y="213"/>
                  </a:lnTo>
                  <a:lnTo>
                    <a:pt x="296" y="217"/>
                  </a:lnTo>
                  <a:lnTo>
                    <a:pt x="296" y="221"/>
                  </a:lnTo>
                  <a:lnTo>
                    <a:pt x="296" y="223"/>
                  </a:lnTo>
                  <a:lnTo>
                    <a:pt x="296" y="225"/>
                  </a:lnTo>
                  <a:lnTo>
                    <a:pt x="296" y="229"/>
                  </a:lnTo>
                  <a:lnTo>
                    <a:pt x="296" y="230"/>
                  </a:lnTo>
                  <a:lnTo>
                    <a:pt x="296" y="233"/>
                  </a:lnTo>
                  <a:lnTo>
                    <a:pt x="296" y="236"/>
                  </a:lnTo>
                  <a:lnTo>
                    <a:pt x="296" y="239"/>
                  </a:lnTo>
                  <a:lnTo>
                    <a:pt x="296" y="244"/>
                  </a:lnTo>
                  <a:lnTo>
                    <a:pt x="296" y="245"/>
                  </a:lnTo>
                  <a:lnTo>
                    <a:pt x="296" y="246"/>
                  </a:lnTo>
                  <a:lnTo>
                    <a:pt x="296" y="247"/>
                  </a:lnTo>
                  <a:lnTo>
                    <a:pt x="296" y="248"/>
                  </a:lnTo>
                  <a:lnTo>
                    <a:pt x="296" y="253"/>
                  </a:lnTo>
                  <a:lnTo>
                    <a:pt x="296" y="256"/>
                  </a:lnTo>
                  <a:lnTo>
                    <a:pt x="296" y="257"/>
                  </a:lnTo>
                  <a:lnTo>
                    <a:pt x="296" y="264"/>
                  </a:lnTo>
                  <a:lnTo>
                    <a:pt x="296" y="268"/>
                  </a:lnTo>
                  <a:lnTo>
                    <a:pt x="296" y="270"/>
                  </a:lnTo>
                  <a:lnTo>
                    <a:pt x="296" y="271"/>
                  </a:lnTo>
                  <a:lnTo>
                    <a:pt x="296" y="272"/>
                  </a:lnTo>
                  <a:lnTo>
                    <a:pt x="296" y="273"/>
                  </a:lnTo>
                  <a:lnTo>
                    <a:pt x="296" y="282"/>
                  </a:lnTo>
                  <a:lnTo>
                    <a:pt x="296" y="284"/>
                  </a:lnTo>
                  <a:lnTo>
                    <a:pt x="296" y="289"/>
                  </a:lnTo>
                  <a:lnTo>
                    <a:pt x="296" y="292"/>
                  </a:lnTo>
                  <a:lnTo>
                    <a:pt x="296" y="293"/>
                  </a:lnTo>
                  <a:lnTo>
                    <a:pt x="296" y="296"/>
                  </a:lnTo>
                  <a:lnTo>
                    <a:pt x="296" y="297"/>
                  </a:lnTo>
                  <a:lnTo>
                    <a:pt x="296" y="300"/>
                  </a:lnTo>
                  <a:lnTo>
                    <a:pt x="296" y="302"/>
                  </a:lnTo>
                  <a:lnTo>
                    <a:pt x="296" y="303"/>
                  </a:lnTo>
                  <a:lnTo>
                    <a:pt x="296" y="304"/>
                  </a:lnTo>
                  <a:lnTo>
                    <a:pt x="296" y="305"/>
                  </a:lnTo>
                  <a:lnTo>
                    <a:pt x="296" y="311"/>
                  </a:lnTo>
                  <a:lnTo>
                    <a:pt x="295" y="311"/>
                  </a:lnTo>
                  <a:lnTo>
                    <a:pt x="290" y="311"/>
                  </a:lnTo>
                  <a:lnTo>
                    <a:pt x="287" y="311"/>
                  </a:lnTo>
                  <a:lnTo>
                    <a:pt x="282" y="311"/>
                  </a:lnTo>
                  <a:lnTo>
                    <a:pt x="280" y="311"/>
                  </a:lnTo>
                  <a:lnTo>
                    <a:pt x="279" y="311"/>
                  </a:lnTo>
                  <a:lnTo>
                    <a:pt x="278" y="311"/>
                  </a:lnTo>
                  <a:lnTo>
                    <a:pt x="276" y="311"/>
                  </a:lnTo>
                  <a:lnTo>
                    <a:pt x="275" y="311"/>
                  </a:lnTo>
                  <a:lnTo>
                    <a:pt x="272" y="311"/>
                  </a:lnTo>
                  <a:lnTo>
                    <a:pt x="271" y="311"/>
                  </a:lnTo>
                  <a:lnTo>
                    <a:pt x="270" y="311"/>
                  </a:lnTo>
                  <a:lnTo>
                    <a:pt x="268" y="311"/>
                  </a:lnTo>
                  <a:lnTo>
                    <a:pt x="264" y="311"/>
                  </a:lnTo>
                  <a:lnTo>
                    <a:pt x="259" y="311"/>
                  </a:lnTo>
                  <a:lnTo>
                    <a:pt x="257" y="311"/>
                  </a:lnTo>
                  <a:lnTo>
                    <a:pt x="255" y="311"/>
                  </a:lnTo>
                  <a:lnTo>
                    <a:pt x="254" y="311"/>
                  </a:lnTo>
                  <a:lnTo>
                    <a:pt x="248" y="311"/>
                  </a:lnTo>
                  <a:lnTo>
                    <a:pt x="247" y="311"/>
                  </a:lnTo>
                  <a:lnTo>
                    <a:pt x="244" y="311"/>
                  </a:lnTo>
                  <a:lnTo>
                    <a:pt x="241" y="311"/>
                  </a:lnTo>
                  <a:lnTo>
                    <a:pt x="241" y="313"/>
                  </a:lnTo>
                  <a:lnTo>
                    <a:pt x="241" y="314"/>
                  </a:lnTo>
                  <a:lnTo>
                    <a:pt x="241" y="316"/>
                  </a:lnTo>
                  <a:lnTo>
                    <a:pt x="241" y="317"/>
                  </a:lnTo>
                  <a:lnTo>
                    <a:pt x="241" y="318"/>
                  </a:lnTo>
                  <a:lnTo>
                    <a:pt x="241" y="319"/>
                  </a:lnTo>
                  <a:lnTo>
                    <a:pt x="241" y="320"/>
                  </a:lnTo>
                  <a:lnTo>
                    <a:pt x="241" y="321"/>
                  </a:lnTo>
                  <a:lnTo>
                    <a:pt x="241" y="322"/>
                  </a:lnTo>
                  <a:lnTo>
                    <a:pt x="241" y="325"/>
                  </a:lnTo>
                  <a:lnTo>
                    <a:pt x="241" y="328"/>
                  </a:lnTo>
                  <a:lnTo>
                    <a:pt x="241" y="329"/>
                  </a:lnTo>
                  <a:lnTo>
                    <a:pt x="241" y="333"/>
                  </a:lnTo>
                  <a:lnTo>
                    <a:pt x="241" y="335"/>
                  </a:lnTo>
                  <a:lnTo>
                    <a:pt x="241" y="338"/>
                  </a:lnTo>
                  <a:lnTo>
                    <a:pt x="241" y="340"/>
                  </a:lnTo>
                  <a:lnTo>
                    <a:pt x="241" y="342"/>
                  </a:lnTo>
                  <a:lnTo>
                    <a:pt x="241" y="343"/>
                  </a:lnTo>
                  <a:lnTo>
                    <a:pt x="241" y="345"/>
                  </a:lnTo>
                  <a:lnTo>
                    <a:pt x="241" y="346"/>
                  </a:lnTo>
                  <a:lnTo>
                    <a:pt x="241" y="350"/>
                  </a:lnTo>
                  <a:lnTo>
                    <a:pt x="241" y="351"/>
                  </a:lnTo>
                  <a:lnTo>
                    <a:pt x="241" y="352"/>
                  </a:lnTo>
                  <a:lnTo>
                    <a:pt x="241" y="356"/>
                  </a:lnTo>
                  <a:lnTo>
                    <a:pt x="241" y="357"/>
                  </a:lnTo>
                  <a:lnTo>
                    <a:pt x="241" y="358"/>
                  </a:lnTo>
                  <a:lnTo>
                    <a:pt x="241" y="365"/>
                  </a:lnTo>
                  <a:lnTo>
                    <a:pt x="236" y="364"/>
                  </a:lnTo>
                  <a:lnTo>
                    <a:pt x="235" y="364"/>
                  </a:lnTo>
                  <a:lnTo>
                    <a:pt x="232" y="364"/>
                  </a:lnTo>
                  <a:lnTo>
                    <a:pt x="231" y="364"/>
                  </a:lnTo>
                  <a:lnTo>
                    <a:pt x="228" y="364"/>
                  </a:lnTo>
                  <a:lnTo>
                    <a:pt x="227" y="364"/>
                  </a:lnTo>
                  <a:lnTo>
                    <a:pt x="224" y="364"/>
                  </a:lnTo>
                  <a:lnTo>
                    <a:pt x="218" y="364"/>
                  </a:lnTo>
                  <a:lnTo>
                    <a:pt x="217" y="364"/>
                  </a:lnTo>
                  <a:lnTo>
                    <a:pt x="215" y="364"/>
                  </a:lnTo>
                  <a:lnTo>
                    <a:pt x="212" y="364"/>
                  </a:lnTo>
                  <a:lnTo>
                    <a:pt x="211" y="364"/>
                  </a:lnTo>
                  <a:lnTo>
                    <a:pt x="210" y="364"/>
                  </a:lnTo>
                  <a:lnTo>
                    <a:pt x="209" y="364"/>
                  </a:lnTo>
                  <a:lnTo>
                    <a:pt x="206" y="364"/>
                  </a:lnTo>
                  <a:lnTo>
                    <a:pt x="202" y="364"/>
                  </a:lnTo>
                  <a:lnTo>
                    <a:pt x="201" y="364"/>
                  </a:lnTo>
                  <a:lnTo>
                    <a:pt x="200" y="364"/>
                  </a:lnTo>
                  <a:lnTo>
                    <a:pt x="196" y="364"/>
                  </a:lnTo>
                  <a:lnTo>
                    <a:pt x="193" y="364"/>
                  </a:lnTo>
                  <a:lnTo>
                    <a:pt x="192" y="364"/>
                  </a:lnTo>
                  <a:lnTo>
                    <a:pt x="190" y="364"/>
                  </a:lnTo>
                  <a:lnTo>
                    <a:pt x="188" y="364"/>
                  </a:lnTo>
                  <a:lnTo>
                    <a:pt x="186" y="364"/>
                  </a:lnTo>
                  <a:lnTo>
                    <a:pt x="184" y="364"/>
                  </a:lnTo>
                  <a:lnTo>
                    <a:pt x="182" y="364"/>
                  </a:lnTo>
                  <a:lnTo>
                    <a:pt x="178" y="362"/>
                  </a:lnTo>
                  <a:lnTo>
                    <a:pt x="177" y="362"/>
                  </a:lnTo>
                  <a:lnTo>
                    <a:pt x="171" y="362"/>
                  </a:lnTo>
                  <a:lnTo>
                    <a:pt x="163" y="362"/>
                  </a:lnTo>
                  <a:lnTo>
                    <a:pt x="160" y="362"/>
                  </a:lnTo>
                  <a:lnTo>
                    <a:pt x="158" y="362"/>
                  </a:lnTo>
                  <a:lnTo>
                    <a:pt x="156" y="362"/>
                  </a:lnTo>
                  <a:lnTo>
                    <a:pt x="150" y="362"/>
                  </a:lnTo>
                  <a:lnTo>
                    <a:pt x="147" y="362"/>
                  </a:lnTo>
                  <a:lnTo>
                    <a:pt x="145" y="362"/>
                  </a:lnTo>
                  <a:lnTo>
                    <a:pt x="138" y="362"/>
                  </a:lnTo>
                  <a:lnTo>
                    <a:pt x="135" y="362"/>
                  </a:lnTo>
                  <a:lnTo>
                    <a:pt x="134" y="362"/>
                  </a:lnTo>
                  <a:lnTo>
                    <a:pt x="130" y="362"/>
                  </a:lnTo>
                  <a:lnTo>
                    <a:pt x="126" y="362"/>
                  </a:lnTo>
                  <a:lnTo>
                    <a:pt x="124" y="362"/>
                  </a:lnTo>
                  <a:lnTo>
                    <a:pt x="121" y="362"/>
                  </a:lnTo>
                  <a:lnTo>
                    <a:pt x="119" y="362"/>
                  </a:lnTo>
                  <a:lnTo>
                    <a:pt x="116" y="362"/>
                  </a:lnTo>
                  <a:lnTo>
                    <a:pt x="114" y="362"/>
                  </a:lnTo>
                  <a:lnTo>
                    <a:pt x="113" y="362"/>
                  </a:lnTo>
                  <a:lnTo>
                    <a:pt x="111" y="362"/>
                  </a:lnTo>
                  <a:lnTo>
                    <a:pt x="110" y="362"/>
                  </a:lnTo>
                  <a:lnTo>
                    <a:pt x="108" y="362"/>
                  </a:lnTo>
                  <a:lnTo>
                    <a:pt x="105" y="362"/>
                  </a:lnTo>
                  <a:lnTo>
                    <a:pt x="102" y="362"/>
                  </a:lnTo>
                  <a:lnTo>
                    <a:pt x="100" y="362"/>
                  </a:lnTo>
                  <a:lnTo>
                    <a:pt x="98" y="362"/>
                  </a:lnTo>
                  <a:lnTo>
                    <a:pt x="89" y="362"/>
                  </a:lnTo>
                  <a:lnTo>
                    <a:pt x="86" y="362"/>
                  </a:lnTo>
                  <a:lnTo>
                    <a:pt x="83" y="362"/>
                  </a:lnTo>
                  <a:lnTo>
                    <a:pt x="81" y="362"/>
                  </a:lnTo>
                  <a:lnTo>
                    <a:pt x="80" y="362"/>
                  </a:lnTo>
                  <a:lnTo>
                    <a:pt x="79" y="362"/>
                  </a:lnTo>
                  <a:lnTo>
                    <a:pt x="75" y="362"/>
                  </a:lnTo>
                  <a:lnTo>
                    <a:pt x="72" y="362"/>
                  </a:lnTo>
                  <a:lnTo>
                    <a:pt x="71" y="362"/>
                  </a:lnTo>
                  <a:lnTo>
                    <a:pt x="68" y="362"/>
                  </a:lnTo>
                  <a:lnTo>
                    <a:pt x="67" y="362"/>
                  </a:lnTo>
                  <a:lnTo>
                    <a:pt x="66" y="362"/>
                  </a:lnTo>
                  <a:lnTo>
                    <a:pt x="62" y="362"/>
                  </a:lnTo>
                  <a:lnTo>
                    <a:pt x="59" y="362"/>
                  </a:lnTo>
                  <a:lnTo>
                    <a:pt x="57" y="362"/>
                  </a:lnTo>
                  <a:lnTo>
                    <a:pt x="55" y="361"/>
                  </a:lnTo>
                  <a:lnTo>
                    <a:pt x="48" y="361"/>
                  </a:lnTo>
                  <a:lnTo>
                    <a:pt x="44" y="361"/>
                  </a:lnTo>
                  <a:lnTo>
                    <a:pt x="39" y="361"/>
                  </a:lnTo>
                  <a:lnTo>
                    <a:pt x="38" y="361"/>
                  </a:lnTo>
                  <a:lnTo>
                    <a:pt x="28" y="361"/>
                  </a:lnTo>
                  <a:lnTo>
                    <a:pt x="26" y="361"/>
                  </a:lnTo>
                  <a:lnTo>
                    <a:pt x="25" y="361"/>
                  </a:lnTo>
                  <a:lnTo>
                    <a:pt x="19" y="361"/>
                  </a:lnTo>
                  <a:lnTo>
                    <a:pt x="18" y="361"/>
                  </a:lnTo>
                  <a:lnTo>
                    <a:pt x="15" y="361"/>
                  </a:lnTo>
                  <a:lnTo>
                    <a:pt x="11" y="361"/>
                  </a:lnTo>
                  <a:lnTo>
                    <a:pt x="8" y="361"/>
                  </a:lnTo>
                  <a:lnTo>
                    <a:pt x="7" y="360"/>
                  </a:lnTo>
                  <a:lnTo>
                    <a:pt x="7" y="359"/>
                  </a:lnTo>
                  <a:lnTo>
                    <a:pt x="6" y="359"/>
                  </a:lnTo>
                  <a:lnTo>
                    <a:pt x="6" y="358"/>
                  </a:lnTo>
                  <a:lnTo>
                    <a:pt x="4" y="357"/>
                  </a:lnTo>
                  <a:lnTo>
                    <a:pt x="4" y="356"/>
                  </a:lnTo>
                  <a:lnTo>
                    <a:pt x="3" y="356"/>
                  </a:lnTo>
                  <a:lnTo>
                    <a:pt x="3" y="354"/>
                  </a:lnTo>
                  <a:lnTo>
                    <a:pt x="2" y="353"/>
                  </a:lnTo>
                  <a:lnTo>
                    <a:pt x="2" y="352"/>
                  </a:lnTo>
                  <a:lnTo>
                    <a:pt x="1" y="350"/>
                  </a:lnTo>
                  <a:lnTo>
                    <a:pt x="0" y="349"/>
                  </a:lnTo>
                  <a:lnTo>
                    <a:pt x="0" y="348"/>
                  </a:lnTo>
                  <a:lnTo>
                    <a:pt x="0" y="346"/>
                  </a:lnTo>
                  <a:lnTo>
                    <a:pt x="0" y="345"/>
                  </a:lnTo>
                  <a:lnTo>
                    <a:pt x="0" y="344"/>
                  </a:lnTo>
                  <a:lnTo>
                    <a:pt x="0" y="343"/>
                  </a:lnTo>
                  <a:lnTo>
                    <a:pt x="0" y="342"/>
                  </a:lnTo>
                  <a:lnTo>
                    <a:pt x="1" y="342"/>
                  </a:lnTo>
                  <a:lnTo>
                    <a:pt x="1" y="341"/>
                  </a:lnTo>
                  <a:lnTo>
                    <a:pt x="2" y="340"/>
                  </a:lnTo>
                  <a:lnTo>
                    <a:pt x="2" y="338"/>
                  </a:lnTo>
                  <a:lnTo>
                    <a:pt x="4" y="338"/>
                  </a:lnTo>
                  <a:lnTo>
                    <a:pt x="6" y="337"/>
                  </a:lnTo>
                  <a:lnTo>
                    <a:pt x="7" y="337"/>
                  </a:lnTo>
                  <a:lnTo>
                    <a:pt x="8" y="337"/>
                  </a:lnTo>
                  <a:lnTo>
                    <a:pt x="10" y="336"/>
                  </a:lnTo>
                  <a:lnTo>
                    <a:pt x="11" y="336"/>
                  </a:lnTo>
                  <a:lnTo>
                    <a:pt x="14" y="336"/>
                  </a:lnTo>
                  <a:lnTo>
                    <a:pt x="15" y="336"/>
                  </a:lnTo>
                  <a:lnTo>
                    <a:pt x="16" y="336"/>
                  </a:lnTo>
                  <a:lnTo>
                    <a:pt x="17" y="335"/>
                  </a:lnTo>
                  <a:lnTo>
                    <a:pt x="19" y="335"/>
                  </a:lnTo>
                  <a:lnTo>
                    <a:pt x="20" y="334"/>
                  </a:lnTo>
                  <a:lnTo>
                    <a:pt x="23" y="333"/>
                  </a:lnTo>
                  <a:lnTo>
                    <a:pt x="24" y="332"/>
                  </a:lnTo>
                  <a:lnTo>
                    <a:pt x="25" y="330"/>
                  </a:lnTo>
                  <a:lnTo>
                    <a:pt x="26" y="329"/>
                  </a:lnTo>
                  <a:lnTo>
                    <a:pt x="27" y="329"/>
                  </a:lnTo>
                  <a:lnTo>
                    <a:pt x="30" y="329"/>
                  </a:lnTo>
                  <a:lnTo>
                    <a:pt x="31" y="329"/>
                  </a:lnTo>
                  <a:lnTo>
                    <a:pt x="32" y="329"/>
                  </a:lnTo>
                  <a:lnTo>
                    <a:pt x="34" y="329"/>
                  </a:lnTo>
                  <a:lnTo>
                    <a:pt x="35" y="329"/>
                  </a:lnTo>
                  <a:lnTo>
                    <a:pt x="36" y="329"/>
                  </a:lnTo>
                  <a:lnTo>
                    <a:pt x="39" y="329"/>
                  </a:lnTo>
                  <a:lnTo>
                    <a:pt x="40" y="329"/>
                  </a:lnTo>
                  <a:lnTo>
                    <a:pt x="41" y="329"/>
                  </a:lnTo>
                  <a:lnTo>
                    <a:pt x="43" y="328"/>
                  </a:lnTo>
                  <a:lnTo>
                    <a:pt x="46" y="326"/>
                  </a:lnTo>
                  <a:lnTo>
                    <a:pt x="48" y="324"/>
                  </a:lnTo>
                  <a:lnTo>
                    <a:pt x="50" y="324"/>
                  </a:lnTo>
                  <a:lnTo>
                    <a:pt x="50" y="322"/>
                  </a:lnTo>
                  <a:lnTo>
                    <a:pt x="51" y="320"/>
                  </a:lnTo>
                  <a:lnTo>
                    <a:pt x="52" y="319"/>
                  </a:lnTo>
                  <a:lnTo>
                    <a:pt x="52" y="318"/>
                  </a:lnTo>
                  <a:lnTo>
                    <a:pt x="52" y="317"/>
                  </a:lnTo>
                  <a:lnTo>
                    <a:pt x="52" y="314"/>
                  </a:lnTo>
                  <a:lnTo>
                    <a:pt x="52" y="313"/>
                  </a:lnTo>
                  <a:lnTo>
                    <a:pt x="52" y="312"/>
                  </a:lnTo>
                  <a:lnTo>
                    <a:pt x="52" y="311"/>
                  </a:lnTo>
                  <a:lnTo>
                    <a:pt x="51" y="309"/>
                  </a:lnTo>
                  <a:lnTo>
                    <a:pt x="51" y="308"/>
                  </a:lnTo>
                  <a:lnTo>
                    <a:pt x="50" y="306"/>
                  </a:lnTo>
                  <a:lnTo>
                    <a:pt x="50" y="305"/>
                  </a:lnTo>
                  <a:lnTo>
                    <a:pt x="49" y="304"/>
                  </a:lnTo>
                  <a:lnTo>
                    <a:pt x="49" y="303"/>
                  </a:lnTo>
                  <a:lnTo>
                    <a:pt x="48" y="303"/>
                  </a:lnTo>
                  <a:lnTo>
                    <a:pt x="48" y="302"/>
                  </a:lnTo>
                  <a:lnTo>
                    <a:pt x="47" y="301"/>
                  </a:lnTo>
                  <a:lnTo>
                    <a:pt x="46" y="301"/>
                  </a:lnTo>
                  <a:lnTo>
                    <a:pt x="44" y="300"/>
                  </a:lnTo>
                  <a:lnTo>
                    <a:pt x="42" y="298"/>
                  </a:lnTo>
                  <a:lnTo>
                    <a:pt x="41" y="297"/>
                  </a:lnTo>
                  <a:lnTo>
                    <a:pt x="38" y="294"/>
                  </a:lnTo>
                  <a:lnTo>
                    <a:pt x="35" y="292"/>
                  </a:lnTo>
                  <a:lnTo>
                    <a:pt x="34" y="290"/>
                  </a:lnTo>
                  <a:lnTo>
                    <a:pt x="32" y="289"/>
                  </a:lnTo>
                  <a:lnTo>
                    <a:pt x="31" y="288"/>
                  </a:lnTo>
                  <a:lnTo>
                    <a:pt x="28" y="287"/>
                  </a:lnTo>
                  <a:lnTo>
                    <a:pt x="26" y="286"/>
                  </a:lnTo>
                  <a:lnTo>
                    <a:pt x="25" y="285"/>
                  </a:lnTo>
                  <a:lnTo>
                    <a:pt x="23" y="285"/>
                  </a:lnTo>
                  <a:lnTo>
                    <a:pt x="22" y="285"/>
                  </a:lnTo>
                  <a:lnTo>
                    <a:pt x="17" y="284"/>
                  </a:lnTo>
                  <a:lnTo>
                    <a:pt x="15" y="282"/>
                  </a:lnTo>
                  <a:lnTo>
                    <a:pt x="14" y="282"/>
                  </a:lnTo>
                  <a:lnTo>
                    <a:pt x="11" y="282"/>
                  </a:lnTo>
                  <a:lnTo>
                    <a:pt x="10" y="281"/>
                  </a:lnTo>
                  <a:lnTo>
                    <a:pt x="9" y="281"/>
                  </a:lnTo>
                  <a:lnTo>
                    <a:pt x="8" y="280"/>
                  </a:lnTo>
                  <a:lnTo>
                    <a:pt x="7" y="279"/>
                  </a:lnTo>
                  <a:lnTo>
                    <a:pt x="6" y="278"/>
                  </a:lnTo>
                  <a:lnTo>
                    <a:pt x="4" y="277"/>
                  </a:lnTo>
                  <a:lnTo>
                    <a:pt x="3" y="276"/>
                  </a:lnTo>
                  <a:lnTo>
                    <a:pt x="3" y="274"/>
                  </a:lnTo>
                  <a:lnTo>
                    <a:pt x="2" y="272"/>
                  </a:lnTo>
                  <a:lnTo>
                    <a:pt x="2" y="270"/>
                  </a:lnTo>
                  <a:lnTo>
                    <a:pt x="3" y="269"/>
                  </a:lnTo>
                  <a:lnTo>
                    <a:pt x="3" y="266"/>
                  </a:lnTo>
                  <a:lnTo>
                    <a:pt x="3" y="265"/>
                  </a:lnTo>
                  <a:lnTo>
                    <a:pt x="4" y="264"/>
                  </a:lnTo>
                  <a:lnTo>
                    <a:pt x="6" y="263"/>
                  </a:lnTo>
                  <a:lnTo>
                    <a:pt x="7" y="261"/>
                  </a:lnTo>
                  <a:lnTo>
                    <a:pt x="8" y="260"/>
                  </a:lnTo>
                  <a:lnTo>
                    <a:pt x="9" y="260"/>
                  </a:lnTo>
                  <a:lnTo>
                    <a:pt x="10" y="258"/>
                  </a:lnTo>
                  <a:lnTo>
                    <a:pt x="11" y="257"/>
                  </a:lnTo>
                  <a:lnTo>
                    <a:pt x="12" y="257"/>
                  </a:lnTo>
                  <a:lnTo>
                    <a:pt x="14" y="256"/>
                  </a:lnTo>
                  <a:lnTo>
                    <a:pt x="15" y="256"/>
                  </a:lnTo>
                  <a:lnTo>
                    <a:pt x="16" y="256"/>
                  </a:lnTo>
                  <a:lnTo>
                    <a:pt x="17" y="256"/>
                  </a:lnTo>
                  <a:lnTo>
                    <a:pt x="18" y="256"/>
                  </a:lnTo>
                  <a:lnTo>
                    <a:pt x="19" y="256"/>
                  </a:lnTo>
                  <a:lnTo>
                    <a:pt x="22" y="256"/>
                  </a:lnTo>
                  <a:lnTo>
                    <a:pt x="23" y="255"/>
                  </a:lnTo>
                  <a:lnTo>
                    <a:pt x="25" y="255"/>
                  </a:lnTo>
                  <a:lnTo>
                    <a:pt x="27" y="255"/>
                  </a:lnTo>
                  <a:lnTo>
                    <a:pt x="31" y="255"/>
                  </a:lnTo>
                  <a:lnTo>
                    <a:pt x="32" y="255"/>
                  </a:lnTo>
                  <a:lnTo>
                    <a:pt x="33" y="254"/>
                  </a:lnTo>
                  <a:lnTo>
                    <a:pt x="35" y="254"/>
                  </a:lnTo>
                  <a:lnTo>
                    <a:pt x="36" y="253"/>
                  </a:lnTo>
                  <a:lnTo>
                    <a:pt x="38" y="253"/>
                  </a:lnTo>
                  <a:lnTo>
                    <a:pt x="39" y="253"/>
                  </a:lnTo>
                  <a:lnTo>
                    <a:pt x="39" y="254"/>
                  </a:lnTo>
                  <a:lnTo>
                    <a:pt x="40" y="254"/>
                  </a:lnTo>
                  <a:lnTo>
                    <a:pt x="41" y="256"/>
                  </a:lnTo>
                  <a:lnTo>
                    <a:pt x="42" y="258"/>
                  </a:lnTo>
                  <a:lnTo>
                    <a:pt x="43" y="260"/>
                  </a:lnTo>
                  <a:lnTo>
                    <a:pt x="47" y="263"/>
                  </a:lnTo>
                  <a:lnTo>
                    <a:pt x="49" y="268"/>
                  </a:lnTo>
                  <a:lnTo>
                    <a:pt x="50" y="269"/>
                  </a:lnTo>
                  <a:lnTo>
                    <a:pt x="51" y="270"/>
                  </a:lnTo>
                  <a:lnTo>
                    <a:pt x="51" y="271"/>
                  </a:lnTo>
                  <a:lnTo>
                    <a:pt x="52" y="272"/>
                  </a:lnTo>
                  <a:lnTo>
                    <a:pt x="54" y="273"/>
                  </a:lnTo>
                  <a:lnTo>
                    <a:pt x="55" y="274"/>
                  </a:lnTo>
                  <a:lnTo>
                    <a:pt x="56" y="274"/>
                  </a:lnTo>
                  <a:lnTo>
                    <a:pt x="60" y="277"/>
                  </a:lnTo>
                  <a:lnTo>
                    <a:pt x="62" y="278"/>
                  </a:lnTo>
                  <a:lnTo>
                    <a:pt x="64" y="279"/>
                  </a:lnTo>
                  <a:lnTo>
                    <a:pt x="65" y="279"/>
                  </a:lnTo>
                  <a:lnTo>
                    <a:pt x="65" y="280"/>
                  </a:lnTo>
                  <a:lnTo>
                    <a:pt x="66" y="280"/>
                  </a:lnTo>
                  <a:lnTo>
                    <a:pt x="68" y="281"/>
                  </a:lnTo>
                  <a:lnTo>
                    <a:pt x="71" y="282"/>
                  </a:lnTo>
                  <a:lnTo>
                    <a:pt x="72" y="282"/>
                  </a:lnTo>
                  <a:lnTo>
                    <a:pt x="73" y="284"/>
                  </a:lnTo>
                  <a:lnTo>
                    <a:pt x="75" y="284"/>
                  </a:lnTo>
                  <a:lnTo>
                    <a:pt x="76" y="284"/>
                  </a:lnTo>
                  <a:lnTo>
                    <a:pt x="80" y="284"/>
                  </a:lnTo>
                  <a:lnTo>
                    <a:pt x="81" y="282"/>
                  </a:lnTo>
                  <a:lnTo>
                    <a:pt x="82" y="282"/>
                  </a:lnTo>
                  <a:lnTo>
                    <a:pt x="86" y="280"/>
                  </a:lnTo>
                  <a:lnTo>
                    <a:pt x="90" y="278"/>
                  </a:lnTo>
                  <a:lnTo>
                    <a:pt x="92" y="278"/>
                  </a:lnTo>
                  <a:lnTo>
                    <a:pt x="94" y="278"/>
                  </a:lnTo>
                  <a:lnTo>
                    <a:pt x="95" y="277"/>
                  </a:lnTo>
                  <a:lnTo>
                    <a:pt x="96" y="277"/>
                  </a:lnTo>
                  <a:lnTo>
                    <a:pt x="97" y="277"/>
                  </a:lnTo>
                  <a:lnTo>
                    <a:pt x="98" y="277"/>
                  </a:lnTo>
                  <a:lnTo>
                    <a:pt x="99" y="276"/>
                  </a:lnTo>
                  <a:lnTo>
                    <a:pt x="102" y="276"/>
                  </a:lnTo>
                  <a:lnTo>
                    <a:pt x="102" y="274"/>
                  </a:lnTo>
                  <a:lnTo>
                    <a:pt x="103" y="274"/>
                  </a:lnTo>
                  <a:lnTo>
                    <a:pt x="103" y="273"/>
                  </a:lnTo>
                  <a:lnTo>
                    <a:pt x="104" y="273"/>
                  </a:lnTo>
                  <a:lnTo>
                    <a:pt x="104" y="272"/>
                  </a:lnTo>
                  <a:lnTo>
                    <a:pt x="104" y="271"/>
                  </a:lnTo>
                  <a:lnTo>
                    <a:pt x="104" y="270"/>
                  </a:lnTo>
                  <a:lnTo>
                    <a:pt x="105" y="269"/>
                  </a:lnTo>
                  <a:lnTo>
                    <a:pt x="105" y="268"/>
                  </a:lnTo>
                  <a:lnTo>
                    <a:pt x="105" y="265"/>
                  </a:lnTo>
                  <a:lnTo>
                    <a:pt x="104" y="265"/>
                  </a:lnTo>
                  <a:lnTo>
                    <a:pt x="103" y="264"/>
                  </a:lnTo>
                  <a:lnTo>
                    <a:pt x="102" y="264"/>
                  </a:lnTo>
                  <a:lnTo>
                    <a:pt x="102" y="263"/>
                  </a:lnTo>
                  <a:lnTo>
                    <a:pt x="102" y="262"/>
                  </a:lnTo>
                  <a:lnTo>
                    <a:pt x="100" y="260"/>
                  </a:lnTo>
                  <a:lnTo>
                    <a:pt x="99" y="257"/>
                  </a:lnTo>
                  <a:lnTo>
                    <a:pt x="98" y="256"/>
                  </a:lnTo>
                  <a:lnTo>
                    <a:pt x="96" y="254"/>
                  </a:lnTo>
                  <a:lnTo>
                    <a:pt x="96" y="253"/>
                  </a:lnTo>
                  <a:lnTo>
                    <a:pt x="94" y="252"/>
                  </a:lnTo>
                  <a:lnTo>
                    <a:pt x="92" y="250"/>
                  </a:lnTo>
                  <a:lnTo>
                    <a:pt x="91" y="249"/>
                  </a:lnTo>
                  <a:lnTo>
                    <a:pt x="90" y="248"/>
                  </a:lnTo>
                  <a:lnTo>
                    <a:pt x="89" y="248"/>
                  </a:lnTo>
                  <a:lnTo>
                    <a:pt x="88" y="248"/>
                  </a:lnTo>
                  <a:lnTo>
                    <a:pt x="87" y="247"/>
                  </a:lnTo>
                  <a:lnTo>
                    <a:pt x="86" y="247"/>
                  </a:lnTo>
                  <a:lnTo>
                    <a:pt x="84" y="247"/>
                  </a:lnTo>
                  <a:lnTo>
                    <a:pt x="83" y="248"/>
                  </a:lnTo>
                  <a:lnTo>
                    <a:pt x="82" y="248"/>
                  </a:lnTo>
                  <a:lnTo>
                    <a:pt x="81" y="249"/>
                  </a:lnTo>
                  <a:lnTo>
                    <a:pt x="80" y="249"/>
                  </a:lnTo>
                  <a:lnTo>
                    <a:pt x="79" y="250"/>
                  </a:lnTo>
                  <a:lnTo>
                    <a:pt x="76" y="252"/>
                  </a:lnTo>
                  <a:lnTo>
                    <a:pt x="75" y="253"/>
                  </a:lnTo>
                  <a:lnTo>
                    <a:pt x="74" y="253"/>
                  </a:lnTo>
                  <a:lnTo>
                    <a:pt x="72" y="254"/>
                  </a:lnTo>
                  <a:lnTo>
                    <a:pt x="71" y="254"/>
                  </a:lnTo>
                  <a:lnTo>
                    <a:pt x="68" y="254"/>
                  </a:lnTo>
                  <a:lnTo>
                    <a:pt x="67" y="254"/>
                  </a:lnTo>
                  <a:lnTo>
                    <a:pt x="66" y="254"/>
                  </a:lnTo>
                  <a:lnTo>
                    <a:pt x="65" y="254"/>
                  </a:lnTo>
                  <a:lnTo>
                    <a:pt x="64" y="254"/>
                  </a:lnTo>
                  <a:lnTo>
                    <a:pt x="63" y="254"/>
                  </a:lnTo>
                  <a:lnTo>
                    <a:pt x="60" y="254"/>
                  </a:lnTo>
                  <a:lnTo>
                    <a:pt x="56" y="252"/>
                  </a:lnTo>
                  <a:lnTo>
                    <a:pt x="52" y="248"/>
                  </a:lnTo>
                  <a:lnTo>
                    <a:pt x="49" y="244"/>
                  </a:lnTo>
                  <a:lnTo>
                    <a:pt x="48" y="244"/>
                  </a:lnTo>
                  <a:lnTo>
                    <a:pt x="48" y="242"/>
                  </a:lnTo>
                  <a:lnTo>
                    <a:pt x="47" y="240"/>
                  </a:lnTo>
                  <a:lnTo>
                    <a:pt x="46" y="240"/>
                  </a:lnTo>
                  <a:lnTo>
                    <a:pt x="46" y="239"/>
                  </a:lnTo>
                  <a:lnTo>
                    <a:pt x="46" y="238"/>
                  </a:lnTo>
                  <a:lnTo>
                    <a:pt x="46" y="237"/>
                  </a:lnTo>
                  <a:lnTo>
                    <a:pt x="46" y="236"/>
                  </a:lnTo>
                  <a:lnTo>
                    <a:pt x="46" y="234"/>
                  </a:lnTo>
                  <a:lnTo>
                    <a:pt x="46" y="233"/>
                  </a:lnTo>
                  <a:lnTo>
                    <a:pt x="47" y="232"/>
                  </a:lnTo>
                  <a:lnTo>
                    <a:pt x="47" y="229"/>
                  </a:lnTo>
                  <a:lnTo>
                    <a:pt x="47" y="228"/>
                  </a:lnTo>
                  <a:lnTo>
                    <a:pt x="47" y="226"/>
                  </a:lnTo>
                  <a:lnTo>
                    <a:pt x="47" y="225"/>
                  </a:lnTo>
                  <a:lnTo>
                    <a:pt x="48" y="224"/>
                  </a:lnTo>
                  <a:lnTo>
                    <a:pt x="48" y="223"/>
                  </a:lnTo>
                  <a:lnTo>
                    <a:pt x="48" y="222"/>
                  </a:lnTo>
                  <a:lnTo>
                    <a:pt x="49" y="221"/>
                  </a:lnTo>
                  <a:lnTo>
                    <a:pt x="49" y="220"/>
                  </a:lnTo>
                  <a:lnTo>
                    <a:pt x="48" y="220"/>
                  </a:lnTo>
                  <a:lnTo>
                    <a:pt x="47" y="220"/>
                  </a:lnTo>
                  <a:lnTo>
                    <a:pt x="47" y="218"/>
                  </a:lnTo>
                  <a:lnTo>
                    <a:pt x="47" y="217"/>
                  </a:lnTo>
                  <a:lnTo>
                    <a:pt x="47" y="216"/>
                  </a:lnTo>
                  <a:lnTo>
                    <a:pt x="47" y="215"/>
                  </a:lnTo>
                  <a:lnTo>
                    <a:pt x="47" y="214"/>
                  </a:lnTo>
                  <a:lnTo>
                    <a:pt x="48" y="212"/>
                  </a:lnTo>
                  <a:lnTo>
                    <a:pt x="49" y="210"/>
                  </a:lnTo>
                  <a:lnTo>
                    <a:pt x="49" y="209"/>
                  </a:lnTo>
                  <a:lnTo>
                    <a:pt x="50" y="208"/>
                  </a:lnTo>
                  <a:lnTo>
                    <a:pt x="51" y="207"/>
                  </a:lnTo>
                  <a:lnTo>
                    <a:pt x="52" y="207"/>
                  </a:lnTo>
                  <a:lnTo>
                    <a:pt x="52" y="206"/>
                  </a:lnTo>
                  <a:lnTo>
                    <a:pt x="54" y="206"/>
                  </a:lnTo>
                  <a:lnTo>
                    <a:pt x="55" y="206"/>
                  </a:lnTo>
                  <a:lnTo>
                    <a:pt x="56" y="206"/>
                  </a:lnTo>
                  <a:lnTo>
                    <a:pt x="57" y="206"/>
                  </a:lnTo>
                  <a:lnTo>
                    <a:pt x="58" y="207"/>
                  </a:lnTo>
                  <a:lnTo>
                    <a:pt x="60" y="208"/>
                  </a:lnTo>
                  <a:lnTo>
                    <a:pt x="60" y="209"/>
                  </a:lnTo>
                  <a:lnTo>
                    <a:pt x="62" y="209"/>
                  </a:lnTo>
                  <a:lnTo>
                    <a:pt x="63" y="210"/>
                  </a:lnTo>
                  <a:lnTo>
                    <a:pt x="64" y="212"/>
                  </a:lnTo>
                  <a:lnTo>
                    <a:pt x="65" y="213"/>
                  </a:lnTo>
                  <a:lnTo>
                    <a:pt x="66" y="214"/>
                  </a:lnTo>
                  <a:lnTo>
                    <a:pt x="75" y="210"/>
                  </a:lnTo>
                  <a:lnTo>
                    <a:pt x="78" y="210"/>
                  </a:lnTo>
                  <a:lnTo>
                    <a:pt x="79" y="210"/>
                  </a:lnTo>
                  <a:lnTo>
                    <a:pt x="81" y="210"/>
                  </a:lnTo>
                  <a:lnTo>
                    <a:pt x="84" y="210"/>
                  </a:lnTo>
                  <a:lnTo>
                    <a:pt x="87" y="210"/>
                  </a:lnTo>
                  <a:lnTo>
                    <a:pt x="90" y="209"/>
                  </a:lnTo>
                  <a:lnTo>
                    <a:pt x="91" y="209"/>
                  </a:lnTo>
                  <a:lnTo>
                    <a:pt x="94" y="209"/>
                  </a:lnTo>
                  <a:lnTo>
                    <a:pt x="95" y="210"/>
                  </a:lnTo>
                  <a:lnTo>
                    <a:pt x="99" y="214"/>
                  </a:lnTo>
                  <a:lnTo>
                    <a:pt x="107" y="218"/>
                  </a:lnTo>
                  <a:lnTo>
                    <a:pt x="108" y="220"/>
                  </a:lnTo>
                  <a:lnTo>
                    <a:pt x="110" y="218"/>
                  </a:lnTo>
                  <a:lnTo>
                    <a:pt x="111" y="218"/>
                  </a:lnTo>
                  <a:lnTo>
                    <a:pt x="112" y="218"/>
                  </a:lnTo>
                  <a:lnTo>
                    <a:pt x="114" y="218"/>
                  </a:lnTo>
                  <a:lnTo>
                    <a:pt x="116" y="217"/>
                  </a:lnTo>
                  <a:lnTo>
                    <a:pt x="121" y="215"/>
                  </a:lnTo>
                  <a:lnTo>
                    <a:pt x="124" y="213"/>
                  </a:lnTo>
                  <a:lnTo>
                    <a:pt x="126" y="210"/>
                  </a:lnTo>
                  <a:lnTo>
                    <a:pt x="127" y="208"/>
                  </a:lnTo>
                  <a:lnTo>
                    <a:pt x="127" y="206"/>
                  </a:lnTo>
                  <a:lnTo>
                    <a:pt x="127" y="205"/>
                  </a:lnTo>
                  <a:lnTo>
                    <a:pt x="127" y="204"/>
                  </a:lnTo>
                  <a:lnTo>
                    <a:pt x="126" y="202"/>
                  </a:lnTo>
                  <a:lnTo>
                    <a:pt x="126" y="201"/>
                  </a:lnTo>
                  <a:lnTo>
                    <a:pt x="122" y="198"/>
                  </a:lnTo>
                  <a:lnTo>
                    <a:pt x="121" y="197"/>
                  </a:lnTo>
                  <a:lnTo>
                    <a:pt x="120" y="196"/>
                  </a:lnTo>
                  <a:lnTo>
                    <a:pt x="118" y="194"/>
                  </a:lnTo>
                  <a:lnTo>
                    <a:pt x="116" y="194"/>
                  </a:lnTo>
                  <a:lnTo>
                    <a:pt x="115" y="194"/>
                  </a:lnTo>
                  <a:lnTo>
                    <a:pt x="114" y="194"/>
                  </a:lnTo>
                  <a:lnTo>
                    <a:pt x="111" y="193"/>
                  </a:lnTo>
                  <a:lnTo>
                    <a:pt x="110" y="193"/>
                  </a:lnTo>
                  <a:lnTo>
                    <a:pt x="108" y="192"/>
                  </a:lnTo>
                  <a:lnTo>
                    <a:pt x="107" y="192"/>
                  </a:lnTo>
                  <a:lnTo>
                    <a:pt x="106" y="192"/>
                  </a:lnTo>
                  <a:lnTo>
                    <a:pt x="103" y="190"/>
                  </a:lnTo>
                  <a:lnTo>
                    <a:pt x="102" y="190"/>
                  </a:lnTo>
                  <a:lnTo>
                    <a:pt x="102" y="189"/>
                  </a:lnTo>
                  <a:lnTo>
                    <a:pt x="99" y="189"/>
                  </a:lnTo>
                  <a:lnTo>
                    <a:pt x="98" y="188"/>
                  </a:lnTo>
                  <a:lnTo>
                    <a:pt x="97" y="186"/>
                  </a:lnTo>
                  <a:lnTo>
                    <a:pt x="96" y="184"/>
                  </a:lnTo>
                  <a:lnTo>
                    <a:pt x="95" y="183"/>
                  </a:lnTo>
                  <a:lnTo>
                    <a:pt x="95" y="182"/>
                  </a:lnTo>
                  <a:lnTo>
                    <a:pt x="92" y="180"/>
                  </a:lnTo>
                  <a:lnTo>
                    <a:pt x="92" y="178"/>
                  </a:lnTo>
                  <a:lnTo>
                    <a:pt x="91" y="177"/>
                  </a:lnTo>
                  <a:lnTo>
                    <a:pt x="90" y="176"/>
                  </a:lnTo>
                  <a:lnTo>
                    <a:pt x="89" y="175"/>
                  </a:lnTo>
                  <a:lnTo>
                    <a:pt x="88" y="173"/>
                  </a:lnTo>
                  <a:lnTo>
                    <a:pt x="88" y="172"/>
                  </a:lnTo>
                  <a:lnTo>
                    <a:pt x="87" y="172"/>
                  </a:lnTo>
                  <a:lnTo>
                    <a:pt x="87" y="169"/>
                  </a:lnTo>
                  <a:lnTo>
                    <a:pt x="86" y="166"/>
                  </a:lnTo>
                  <a:lnTo>
                    <a:pt x="84" y="164"/>
                  </a:lnTo>
                  <a:lnTo>
                    <a:pt x="84" y="162"/>
                  </a:lnTo>
                  <a:lnTo>
                    <a:pt x="84" y="161"/>
                  </a:lnTo>
                  <a:lnTo>
                    <a:pt x="84" y="160"/>
                  </a:lnTo>
                  <a:lnTo>
                    <a:pt x="84" y="159"/>
                  </a:lnTo>
                  <a:lnTo>
                    <a:pt x="84" y="158"/>
                  </a:lnTo>
                  <a:lnTo>
                    <a:pt x="84" y="157"/>
                  </a:lnTo>
                  <a:lnTo>
                    <a:pt x="84" y="156"/>
                  </a:lnTo>
                  <a:lnTo>
                    <a:pt x="86" y="156"/>
                  </a:lnTo>
                  <a:lnTo>
                    <a:pt x="89" y="150"/>
                  </a:lnTo>
                  <a:lnTo>
                    <a:pt x="90" y="149"/>
                  </a:lnTo>
                  <a:lnTo>
                    <a:pt x="94" y="145"/>
                  </a:lnTo>
                  <a:lnTo>
                    <a:pt x="97" y="142"/>
                  </a:lnTo>
                  <a:lnTo>
                    <a:pt x="100" y="138"/>
                  </a:lnTo>
                  <a:lnTo>
                    <a:pt x="102" y="137"/>
                  </a:lnTo>
                  <a:lnTo>
                    <a:pt x="103" y="136"/>
                  </a:lnTo>
                  <a:lnTo>
                    <a:pt x="106" y="133"/>
                  </a:lnTo>
                  <a:lnTo>
                    <a:pt x="108" y="130"/>
                  </a:lnTo>
                  <a:lnTo>
                    <a:pt x="111" y="127"/>
                  </a:lnTo>
                  <a:lnTo>
                    <a:pt x="112" y="126"/>
                  </a:lnTo>
                  <a:lnTo>
                    <a:pt x="113" y="124"/>
                  </a:lnTo>
                  <a:lnTo>
                    <a:pt x="113" y="122"/>
                  </a:lnTo>
                  <a:lnTo>
                    <a:pt x="116" y="120"/>
                  </a:lnTo>
                  <a:lnTo>
                    <a:pt x="116" y="119"/>
                  </a:lnTo>
                  <a:lnTo>
                    <a:pt x="116" y="118"/>
                  </a:lnTo>
                  <a:lnTo>
                    <a:pt x="118" y="118"/>
                  </a:lnTo>
                  <a:lnTo>
                    <a:pt x="116" y="118"/>
                  </a:lnTo>
                  <a:lnTo>
                    <a:pt x="116" y="117"/>
                  </a:lnTo>
                  <a:lnTo>
                    <a:pt x="115" y="116"/>
                  </a:lnTo>
                  <a:lnTo>
                    <a:pt x="114" y="114"/>
                  </a:lnTo>
                  <a:lnTo>
                    <a:pt x="113" y="113"/>
                  </a:lnTo>
                  <a:lnTo>
                    <a:pt x="112" y="112"/>
                  </a:lnTo>
                  <a:lnTo>
                    <a:pt x="111" y="111"/>
                  </a:lnTo>
                  <a:lnTo>
                    <a:pt x="110" y="111"/>
                  </a:lnTo>
                  <a:lnTo>
                    <a:pt x="106" y="110"/>
                  </a:lnTo>
                  <a:lnTo>
                    <a:pt x="104" y="108"/>
                  </a:lnTo>
                  <a:lnTo>
                    <a:pt x="103" y="108"/>
                  </a:lnTo>
                  <a:lnTo>
                    <a:pt x="100" y="106"/>
                  </a:lnTo>
                  <a:lnTo>
                    <a:pt x="98" y="105"/>
                  </a:lnTo>
                  <a:lnTo>
                    <a:pt x="97" y="105"/>
                  </a:lnTo>
                  <a:lnTo>
                    <a:pt x="92" y="104"/>
                  </a:lnTo>
                  <a:lnTo>
                    <a:pt x="91" y="104"/>
                  </a:lnTo>
                  <a:lnTo>
                    <a:pt x="89" y="103"/>
                  </a:lnTo>
                  <a:lnTo>
                    <a:pt x="88" y="103"/>
                  </a:lnTo>
                  <a:lnTo>
                    <a:pt x="86" y="102"/>
                  </a:lnTo>
                  <a:lnTo>
                    <a:pt x="83" y="102"/>
                  </a:lnTo>
                  <a:lnTo>
                    <a:pt x="82" y="102"/>
                  </a:lnTo>
                  <a:lnTo>
                    <a:pt x="82" y="101"/>
                  </a:lnTo>
                  <a:lnTo>
                    <a:pt x="81" y="101"/>
                  </a:lnTo>
                  <a:lnTo>
                    <a:pt x="80" y="101"/>
                  </a:lnTo>
                  <a:lnTo>
                    <a:pt x="79" y="100"/>
                  </a:lnTo>
                  <a:lnTo>
                    <a:pt x="78" y="98"/>
                  </a:lnTo>
                  <a:lnTo>
                    <a:pt x="78" y="97"/>
                  </a:lnTo>
                  <a:lnTo>
                    <a:pt x="76" y="97"/>
                  </a:lnTo>
                  <a:lnTo>
                    <a:pt x="76" y="96"/>
                  </a:lnTo>
                  <a:lnTo>
                    <a:pt x="76" y="95"/>
                  </a:lnTo>
                  <a:lnTo>
                    <a:pt x="76" y="94"/>
                  </a:lnTo>
                  <a:lnTo>
                    <a:pt x="76" y="93"/>
                  </a:lnTo>
                  <a:lnTo>
                    <a:pt x="76" y="92"/>
                  </a:lnTo>
                  <a:lnTo>
                    <a:pt x="76" y="89"/>
                  </a:lnTo>
                  <a:lnTo>
                    <a:pt x="78" y="88"/>
                  </a:lnTo>
                  <a:lnTo>
                    <a:pt x="79" y="87"/>
                  </a:lnTo>
                  <a:lnTo>
                    <a:pt x="80" y="86"/>
                  </a:lnTo>
                  <a:lnTo>
                    <a:pt x="82" y="84"/>
                  </a:lnTo>
                  <a:lnTo>
                    <a:pt x="84" y="84"/>
                  </a:lnTo>
                  <a:lnTo>
                    <a:pt x="86" y="82"/>
                  </a:lnTo>
                  <a:lnTo>
                    <a:pt x="89" y="82"/>
                  </a:lnTo>
                  <a:lnTo>
                    <a:pt x="90" y="82"/>
                  </a:lnTo>
                  <a:lnTo>
                    <a:pt x="94" y="82"/>
                  </a:lnTo>
                  <a:lnTo>
                    <a:pt x="96" y="82"/>
                  </a:lnTo>
                  <a:lnTo>
                    <a:pt x="98" y="82"/>
                  </a:lnTo>
                  <a:lnTo>
                    <a:pt x="99" y="82"/>
                  </a:lnTo>
                  <a:lnTo>
                    <a:pt x="100" y="81"/>
                  </a:lnTo>
                  <a:lnTo>
                    <a:pt x="103" y="80"/>
                  </a:lnTo>
                  <a:lnTo>
                    <a:pt x="104" y="78"/>
                  </a:lnTo>
                  <a:lnTo>
                    <a:pt x="105" y="77"/>
                  </a:lnTo>
                  <a:lnTo>
                    <a:pt x="107" y="76"/>
                  </a:lnTo>
                  <a:lnTo>
                    <a:pt x="108" y="74"/>
                  </a:lnTo>
                  <a:lnTo>
                    <a:pt x="110" y="73"/>
                  </a:lnTo>
                  <a:lnTo>
                    <a:pt x="113" y="71"/>
                  </a:lnTo>
                  <a:lnTo>
                    <a:pt x="114" y="73"/>
                  </a:lnTo>
                  <a:lnTo>
                    <a:pt x="115" y="76"/>
                  </a:lnTo>
                  <a:lnTo>
                    <a:pt x="115" y="77"/>
                  </a:lnTo>
                  <a:lnTo>
                    <a:pt x="116" y="79"/>
                  </a:lnTo>
                  <a:lnTo>
                    <a:pt x="118" y="82"/>
                  </a:lnTo>
                  <a:lnTo>
                    <a:pt x="120" y="87"/>
                  </a:lnTo>
                  <a:lnTo>
                    <a:pt x="120" y="88"/>
                  </a:lnTo>
                  <a:lnTo>
                    <a:pt x="121" y="89"/>
                  </a:lnTo>
                  <a:lnTo>
                    <a:pt x="121" y="90"/>
                  </a:lnTo>
                  <a:lnTo>
                    <a:pt x="121" y="92"/>
                  </a:lnTo>
                  <a:lnTo>
                    <a:pt x="121" y="93"/>
                  </a:lnTo>
                  <a:lnTo>
                    <a:pt x="122" y="94"/>
                  </a:lnTo>
                  <a:lnTo>
                    <a:pt x="123" y="95"/>
                  </a:lnTo>
                  <a:lnTo>
                    <a:pt x="126" y="96"/>
                  </a:lnTo>
                  <a:lnTo>
                    <a:pt x="127" y="97"/>
                  </a:lnTo>
                  <a:lnTo>
                    <a:pt x="129" y="97"/>
                  </a:lnTo>
                  <a:lnTo>
                    <a:pt x="131" y="98"/>
                  </a:lnTo>
                  <a:lnTo>
                    <a:pt x="135" y="98"/>
                  </a:lnTo>
                  <a:lnTo>
                    <a:pt x="135" y="97"/>
                  </a:lnTo>
                  <a:lnTo>
                    <a:pt x="137" y="97"/>
                  </a:lnTo>
                  <a:lnTo>
                    <a:pt x="138" y="96"/>
                  </a:lnTo>
                  <a:lnTo>
                    <a:pt x="139" y="96"/>
                  </a:lnTo>
                  <a:lnTo>
                    <a:pt x="140" y="95"/>
                  </a:lnTo>
                  <a:lnTo>
                    <a:pt x="140" y="94"/>
                  </a:lnTo>
                  <a:lnTo>
                    <a:pt x="142" y="92"/>
                  </a:lnTo>
                  <a:lnTo>
                    <a:pt x="142" y="89"/>
                  </a:lnTo>
                  <a:lnTo>
                    <a:pt x="143" y="88"/>
                  </a:lnTo>
                  <a:lnTo>
                    <a:pt x="143" y="87"/>
                  </a:lnTo>
                  <a:lnTo>
                    <a:pt x="143" y="86"/>
                  </a:lnTo>
                  <a:lnTo>
                    <a:pt x="142" y="86"/>
                  </a:lnTo>
                  <a:lnTo>
                    <a:pt x="142" y="85"/>
                  </a:lnTo>
                  <a:lnTo>
                    <a:pt x="139" y="81"/>
                  </a:lnTo>
                  <a:lnTo>
                    <a:pt x="137" y="79"/>
                  </a:lnTo>
                  <a:lnTo>
                    <a:pt x="137" y="78"/>
                  </a:lnTo>
                  <a:lnTo>
                    <a:pt x="136" y="78"/>
                  </a:lnTo>
                  <a:lnTo>
                    <a:pt x="136" y="77"/>
                  </a:lnTo>
                  <a:lnTo>
                    <a:pt x="135" y="77"/>
                  </a:lnTo>
                  <a:lnTo>
                    <a:pt x="135" y="76"/>
                  </a:lnTo>
                  <a:lnTo>
                    <a:pt x="134" y="76"/>
                  </a:lnTo>
                  <a:lnTo>
                    <a:pt x="132" y="76"/>
                  </a:lnTo>
                  <a:lnTo>
                    <a:pt x="132" y="74"/>
                  </a:lnTo>
                  <a:lnTo>
                    <a:pt x="132" y="73"/>
                  </a:lnTo>
                  <a:lnTo>
                    <a:pt x="132" y="72"/>
                  </a:lnTo>
                  <a:lnTo>
                    <a:pt x="132" y="71"/>
                  </a:lnTo>
                  <a:lnTo>
                    <a:pt x="129" y="62"/>
                  </a:lnTo>
                  <a:lnTo>
                    <a:pt x="131" y="61"/>
                  </a:lnTo>
                  <a:lnTo>
                    <a:pt x="135" y="61"/>
                  </a:lnTo>
                  <a:lnTo>
                    <a:pt x="138" y="61"/>
                  </a:lnTo>
                  <a:lnTo>
                    <a:pt x="144" y="62"/>
                  </a:lnTo>
                  <a:lnTo>
                    <a:pt x="147" y="63"/>
                  </a:lnTo>
                  <a:lnTo>
                    <a:pt x="148" y="63"/>
                  </a:lnTo>
                  <a:lnTo>
                    <a:pt x="152" y="63"/>
                  </a:lnTo>
                  <a:lnTo>
                    <a:pt x="156" y="62"/>
                  </a:lnTo>
                  <a:lnTo>
                    <a:pt x="159" y="61"/>
                  </a:lnTo>
                  <a:lnTo>
                    <a:pt x="162" y="60"/>
                  </a:lnTo>
                  <a:lnTo>
                    <a:pt x="163" y="60"/>
                  </a:lnTo>
                  <a:lnTo>
                    <a:pt x="164" y="60"/>
                  </a:lnTo>
                  <a:lnTo>
                    <a:pt x="166" y="61"/>
                  </a:lnTo>
                  <a:lnTo>
                    <a:pt x="167" y="61"/>
                  </a:lnTo>
                  <a:lnTo>
                    <a:pt x="168" y="61"/>
                  </a:lnTo>
                  <a:lnTo>
                    <a:pt x="171" y="61"/>
                  </a:lnTo>
                  <a:lnTo>
                    <a:pt x="172" y="60"/>
                  </a:lnTo>
                  <a:lnTo>
                    <a:pt x="175" y="60"/>
                  </a:lnTo>
                  <a:lnTo>
                    <a:pt x="176" y="60"/>
                  </a:lnTo>
                  <a:lnTo>
                    <a:pt x="177" y="58"/>
                  </a:lnTo>
                  <a:lnTo>
                    <a:pt x="178" y="57"/>
                  </a:lnTo>
                  <a:lnTo>
                    <a:pt x="179" y="57"/>
                  </a:lnTo>
                  <a:lnTo>
                    <a:pt x="179" y="56"/>
                  </a:lnTo>
                  <a:lnTo>
                    <a:pt x="180" y="55"/>
                  </a:lnTo>
                  <a:lnTo>
                    <a:pt x="180" y="54"/>
                  </a:lnTo>
                  <a:lnTo>
                    <a:pt x="180" y="53"/>
                  </a:lnTo>
                  <a:lnTo>
                    <a:pt x="180" y="52"/>
                  </a:lnTo>
                  <a:lnTo>
                    <a:pt x="180" y="49"/>
                  </a:lnTo>
                  <a:lnTo>
                    <a:pt x="180" y="48"/>
                  </a:lnTo>
                  <a:lnTo>
                    <a:pt x="179" y="46"/>
                  </a:lnTo>
                  <a:lnTo>
                    <a:pt x="179" y="45"/>
                  </a:lnTo>
                  <a:lnTo>
                    <a:pt x="180" y="42"/>
                  </a:lnTo>
                  <a:lnTo>
                    <a:pt x="180" y="40"/>
                  </a:lnTo>
                  <a:lnTo>
                    <a:pt x="182" y="39"/>
                  </a:lnTo>
                  <a:lnTo>
                    <a:pt x="182" y="38"/>
                  </a:lnTo>
                  <a:lnTo>
                    <a:pt x="183" y="37"/>
                  </a:lnTo>
                  <a:lnTo>
                    <a:pt x="184" y="34"/>
                  </a:lnTo>
                  <a:lnTo>
                    <a:pt x="185" y="33"/>
                  </a:lnTo>
                  <a:lnTo>
                    <a:pt x="187" y="30"/>
                  </a:lnTo>
                  <a:lnTo>
                    <a:pt x="187" y="29"/>
                  </a:lnTo>
                  <a:lnTo>
                    <a:pt x="188" y="29"/>
                  </a:lnTo>
                  <a:lnTo>
                    <a:pt x="188" y="28"/>
                  </a:lnTo>
                  <a:lnTo>
                    <a:pt x="188" y="26"/>
                  </a:lnTo>
                  <a:lnTo>
                    <a:pt x="190" y="26"/>
                  </a:lnTo>
                  <a:lnTo>
                    <a:pt x="190" y="25"/>
                  </a:lnTo>
                  <a:lnTo>
                    <a:pt x="190" y="24"/>
                  </a:lnTo>
                  <a:lnTo>
                    <a:pt x="190" y="23"/>
                  </a:lnTo>
                  <a:lnTo>
                    <a:pt x="190" y="22"/>
                  </a:lnTo>
                  <a:lnTo>
                    <a:pt x="188" y="22"/>
                  </a:lnTo>
                  <a:lnTo>
                    <a:pt x="188" y="21"/>
                  </a:lnTo>
                  <a:lnTo>
                    <a:pt x="188" y="20"/>
                  </a:lnTo>
                  <a:lnTo>
                    <a:pt x="187" y="20"/>
                  </a:lnTo>
                  <a:lnTo>
                    <a:pt x="187" y="18"/>
                  </a:lnTo>
                  <a:lnTo>
                    <a:pt x="186" y="17"/>
                  </a:lnTo>
                  <a:lnTo>
                    <a:pt x="185" y="16"/>
                  </a:lnTo>
                  <a:lnTo>
                    <a:pt x="184" y="15"/>
                  </a:lnTo>
                  <a:lnTo>
                    <a:pt x="183" y="15"/>
                  </a:lnTo>
                  <a:lnTo>
                    <a:pt x="182" y="14"/>
                  </a:lnTo>
                  <a:lnTo>
                    <a:pt x="180" y="14"/>
                  </a:lnTo>
                  <a:lnTo>
                    <a:pt x="179" y="14"/>
                  </a:lnTo>
                  <a:lnTo>
                    <a:pt x="178" y="14"/>
                  </a:lnTo>
                  <a:lnTo>
                    <a:pt x="177" y="14"/>
                  </a:lnTo>
                  <a:lnTo>
                    <a:pt x="177" y="15"/>
                  </a:lnTo>
                  <a:lnTo>
                    <a:pt x="176" y="15"/>
                  </a:lnTo>
                  <a:lnTo>
                    <a:pt x="174" y="16"/>
                  </a:lnTo>
                  <a:lnTo>
                    <a:pt x="171" y="16"/>
                  </a:lnTo>
                  <a:lnTo>
                    <a:pt x="169" y="16"/>
                  </a:lnTo>
                  <a:lnTo>
                    <a:pt x="169" y="17"/>
                  </a:lnTo>
                  <a:lnTo>
                    <a:pt x="168" y="17"/>
                  </a:lnTo>
                  <a:lnTo>
                    <a:pt x="167" y="17"/>
                  </a:lnTo>
                  <a:lnTo>
                    <a:pt x="166" y="17"/>
                  </a:lnTo>
                  <a:lnTo>
                    <a:pt x="163" y="16"/>
                  </a:lnTo>
                  <a:lnTo>
                    <a:pt x="162" y="15"/>
                  </a:lnTo>
                  <a:lnTo>
                    <a:pt x="161" y="14"/>
                  </a:lnTo>
                  <a:lnTo>
                    <a:pt x="159" y="13"/>
                  </a:lnTo>
                  <a:lnTo>
                    <a:pt x="158" y="12"/>
                  </a:lnTo>
                  <a:lnTo>
                    <a:pt x="155" y="9"/>
                  </a:lnTo>
                  <a:lnTo>
                    <a:pt x="153" y="8"/>
                  </a:lnTo>
                  <a:lnTo>
                    <a:pt x="151" y="7"/>
                  </a:lnTo>
                  <a:lnTo>
                    <a:pt x="150" y="6"/>
                  </a:lnTo>
                  <a:lnTo>
                    <a:pt x="148" y="4"/>
                  </a:lnTo>
                  <a:lnTo>
                    <a:pt x="147" y="2"/>
                  </a:lnTo>
                  <a:lnTo>
                    <a:pt x="146" y="1"/>
                  </a:lnTo>
                  <a:lnTo>
                    <a:pt x="146" y="0"/>
                  </a:lnTo>
                  <a:lnTo>
                    <a:pt x="151" y="0"/>
                  </a:lnTo>
                  <a:lnTo>
                    <a:pt x="152" y="0"/>
                  </a:lnTo>
                  <a:lnTo>
                    <a:pt x="154" y="0"/>
                  </a:lnTo>
                  <a:lnTo>
                    <a:pt x="156" y="0"/>
                  </a:lnTo>
                  <a:lnTo>
                    <a:pt x="159" y="0"/>
                  </a:lnTo>
                  <a:lnTo>
                    <a:pt x="160" y="0"/>
                  </a:lnTo>
                  <a:lnTo>
                    <a:pt x="161" y="0"/>
                  </a:lnTo>
                  <a:lnTo>
                    <a:pt x="162" y="0"/>
                  </a:lnTo>
                  <a:lnTo>
                    <a:pt x="163" y="0"/>
                  </a:lnTo>
                  <a:lnTo>
                    <a:pt x="166" y="0"/>
                  </a:lnTo>
                  <a:lnTo>
                    <a:pt x="167" y="0"/>
                  </a:lnTo>
                  <a:lnTo>
                    <a:pt x="168" y="0"/>
                  </a:lnTo>
                  <a:lnTo>
                    <a:pt x="171" y="0"/>
                  </a:lnTo>
                  <a:lnTo>
                    <a:pt x="172" y="0"/>
                  </a:lnTo>
                  <a:lnTo>
                    <a:pt x="177" y="0"/>
                  </a:lnTo>
                  <a:lnTo>
                    <a:pt x="178" y="0"/>
                  </a:lnTo>
                  <a:lnTo>
                    <a:pt x="182" y="0"/>
                  </a:lnTo>
                  <a:lnTo>
                    <a:pt x="184" y="0"/>
                  </a:lnTo>
                  <a:lnTo>
                    <a:pt x="185" y="0"/>
                  </a:lnTo>
                  <a:lnTo>
                    <a:pt x="186" y="0"/>
                  </a:lnTo>
                  <a:lnTo>
                    <a:pt x="187" y="0"/>
                  </a:lnTo>
                  <a:lnTo>
                    <a:pt x="188"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24" name="Freeform 124"/>
            <p:cNvSpPr>
              <a:spLocks/>
            </p:cNvSpPr>
            <p:nvPr/>
          </p:nvSpPr>
          <p:spPr bwMode="auto">
            <a:xfrm>
              <a:off x="3487" y="1331"/>
              <a:ext cx="263" cy="270"/>
            </a:xfrm>
            <a:custGeom>
              <a:avLst/>
              <a:gdLst>
                <a:gd name="T0" fmla="*/ 147 w 263"/>
                <a:gd name="T1" fmla="*/ 0 h 270"/>
                <a:gd name="T2" fmla="*/ 172 w 263"/>
                <a:gd name="T3" fmla="*/ 0 h 270"/>
                <a:gd name="T4" fmla="*/ 189 w 263"/>
                <a:gd name="T5" fmla="*/ 0 h 270"/>
                <a:gd name="T6" fmla="*/ 216 w 263"/>
                <a:gd name="T7" fmla="*/ 0 h 270"/>
                <a:gd name="T8" fmla="*/ 243 w 263"/>
                <a:gd name="T9" fmla="*/ 0 h 270"/>
                <a:gd name="T10" fmla="*/ 262 w 263"/>
                <a:gd name="T11" fmla="*/ 18 h 270"/>
                <a:gd name="T12" fmla="*/ 259 w 263"/>
                <a:gd name="T13" fmla="*/ 53 h 270"/>
                <a:gd name="T14" fmla="*/ 255 w 263"/>
                <a:gd name="T15" fmla="*/ 87 h 270"/>
                <a:gd name="T16" fmla="*/ 253 w 263"/>
                <a:gd name="T17" fmla="*/ 116 h 270"/>
                <a:gd name="T18" fmla="*/ 251 w 263"/>
                <a:gd name="T19" fmla="*/ 132 h 270"/>
                <a:gd name="T20" fmla="*/ 247 w 263"/>
                <a:gd name="T21" fmla="*/ 174 h 270"/>
                <a:gd name="T22" fmla="*/ 244 w 263"/>
                <a:gd name="T23" fmla="*/ 206 h 270"/>
                <a:gd name="T24" fmla="*/ 208 w 263"/>
                <a:gd name="T25" fmla="*/ 211 h 270"/>
                <a:gd name="T26" fmla="*/ 204 w 263"/>
                <a:gd name="T27" fmla="*/ 213 h 270"/>
                <a:gd name="T28" fmla="*/ 204 w 263"/>
                <a:gd name="T29" fmla="*/ 219 h 270"/>
                <a:gd name="T30" fmla="*/ 203 w 263"/>
                <a:gd name="T31" fmla="*/ 224 h 270"/>
                <a:gd name="T32" fmla="*/ 198 w 263"/>
                <a:gd name="T33" fmla="*/ 229 h 270"/>
                <a:gd name="T34" fmla="*/ 195 w 263"/>
                <a:gd name="T35" fmla="*/ 235 h 270"/>
                <a:gd name="T36" fmla="*/ 188 w 263"/>
                <a:gd name="T37" fmla="*/ 242 h 270"/>
                <a:gd name="T38" fmla="*/ 181 w 263"/>
                <a:gd name="T39" fmla="*/ 246 h 270"/>
                <a:gd name="T40" fmla="*/ 174 w 263"/>
                <a:gd name="T41" fmla="*/ 246 h 270"/>
                <a:gd name="T42" fmla="*/ 171 w 263"/>
                <a:gd name="T43" fmla="*/ 243 h 270"/>
                <a:gd name="T44" fmla="*/ 167 w 263"/>
                <a:gd name="T45" fmla="*/ 245 h 270"/>
                <a:gd name="T46" fmla="*/ 168 w 263"/>
                <a:gd name="T47" fmla="*/ 250 h 270"/>
                <a:gd name="T48" fmla="*/ 167 w 263"/>
                <a:gd name="T49" fmla="*/ 253 h 270"/>
                <a:gd name="T50" fmla="*/ 162 w 263"/>
                <a:gd name="T51" fmla="*/ 253 h 270"/>
                <a:gd name="T52" fmla="*/ 158 w 263"/>
                <a:gd name="T53" fmla="*/ 256 h 270"/>
                <a:gd name="T54" fmla="*/ 155 w 263"/>
                <a:gd name="T55" fmla="*/ 256 h 270"/>
                <a:gd name="T56" fmla="*/ 150 w 263"/>
                <a:gd name="T57" fmla="*/ 259 h 270"/>
                <a:gd name="T58" fmla="*/ 144 w 263"/>
                <a:gd name="T59" fmla="*/ 258 h 270"/>
                <a:gd name="T60" fmla="*/ 140 w 263"/>
                <a:gd name="T61" fmla="*/ 259 h 270"/>
                <a:gd name="T62" fmla="*/ 134 w 263"/>
                <a:gd name="T63" fmla="*/ 261 h 270"/>
                <a:gd name="T64" fmla="*/ 128 w 263"/>
                <a:gd name="T65" fmla="*/ 262 h 270"/>
                <a:gd name="T66" fmla="*/ 124 w 263"/>
                <a:gd name="T67" fmla="*/ 261 h 270"/>
                <a:gd name="T68" fmla="*/ 120 w 263"/>
                <a:gd name="T69" fmla="*/ 262 h 270"/>
                <a:gd name="T70" fmla="*/ 117 w 263"/>
                <a:gd name="T71" fmla="*/ 262 h 270"/>
                <a:gd name="T72" fmla="*/ 111 w 263"/>
                <a:gd name="T73" fmla="*/ 267 h 270"/>
                <a:gd name="T74" fmla="*/ 108 w 263"/>
                <a:gd name="T75" fmla="*/ 268 h 270"/>
                <a:gd name="T76" fmla="*/ 113 w 263"/>
                <a:gd name="T77" fmla="*/ 261 h 270"/>
                <a:gd name="T78" fmla="*/ 117 w 263"/>
                <a:gd name="T79" fmla="*/ 255 h 270"/>
                <a:gd name="T80" fmla="*/ 119 w 263"/>
                <a:gd name="T81" fmla="*/ 253 h 270"/>
                <a:gd name="T82" fmla="*/ 101 w 263"/>
                <a:gd name="T83" fmla="*/ 252 h 270"/>
                <a:gd name="T84" fmla="*/ 77 w 263"/>
                <a:gd name="T85" fmla="*/ 253 h 270"/>
                <a:gd name="T86" fmla="*/ 38 w 263"/>
                <a:gd name="T87" fmla="*/ 253 h 270"/>
                <a:gd name="T88" fmla="*/ 16 w 263"/>
                <a:gd name="T89" fmla="*/ 253 h 270"/>
                <a:gd name="T90" fmla="*/ 3 w 263"/>
                <a:gd name="T91" fmla="*/ 248 h 270"/>
                <a:gd name="T92" fmla="*/ 1 w 263"/>
                <a:gd name="T93" fmla="*/ 227 h 270"/>
                <a:gd name="T94" fmla="*/ 1 w 263"/>
                <a:gd name="T95" fmla="*/ 195 h 270"/>
                <a:gd name="T96" fmla="*/ 0 w 263"/>
                <a:gd name="T97" fmla="*/ 155 h 270"/>
                <a:gd name="T98" fmla="*/ 0 w 263"/>
                <a:gd name="T99" fmla="*/ 139 h 270"/>
                <a:gd name="T100" fmla="*/ 0 w 263"/>
                <a:gd name="T101" fmla="*/ 95 h 270"/>
                <a:gd name="T102" fmla="*/ 0 w 263"/>
                <a:gd name="T103" fmla="*/ 71 h 270"/>
                <a:gd name="T104" fmla="*/ 0 w 263"/>
                <a:gd name="T105" fmla="*/ 50 h 270"/>
                <a:gd name="T106" fmla="*/ 0 w 263"/>
                <a:gd name="T107" fmla="*/ 35 h 270"/>
                <a:gd name="T108" fmla="*/ 0 w 263"/>
                <a:gd name="T109" fmla="*/ 18 h 270"/>
                <a:gd name="T110" fmla="*/ 0 w 263"/>
                <a:gd name="T111" fmla="*/ 2 h 270"/>
                <a:gd name="T112" fmla="*/ 9 w 263"/>
                <a:gd name="T113" fmla="*/ 2 h 270"/>
                <a:gd name="T114" fmla="*/ 35 w 263"/>
                <a:gd name="T115" fmla="*/ 2 h 270"/>
                <a:gd name="T116" fmla="*/ 49 w 263"/>
                <a:gd name="T117" fmla="*/ 2 h 270"/>
                <a:gd name="T118" fmla="*/ 62 w 263"/>
                <a:gd name="T119" fmla="*/ 2 h 270"/>
                <a:gd name="T120" fmla="*/ 78 w 263"/>
                <a:gd name="T121" fmla="*/ 2 h 270"/>
                <a:gd name="T122" fmla="*/ 95 w 263"/>
                <a:gd name="T123" fmla="*/ 2 h 270"/>
                <a:gd name="T124" fmla="*/ 112 w 263"/>
                <a:gd name="T125" fmla="*/ 0 h 27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63" h="270">
                  <a:moveTo>
                    <a:pt x="124" y="0"/>
                  </a:moveTo>
                  <a:lnTo>
                    <a:pt x="125" y="0"/>
                  </a:lnTo>
                  <a:lnTo>
                    <a:pt x="126" y="0"/>
                  </a:lnTo>
                  <a:lnTo>
                    <a:pt x="129" y="0"/>
                  </a:lnTo>
                  <a:lnTo>
                    <a:pt x="131" y="0"/>
                  </a:lnTo>
                  <a:lnTo>
                    <a:pt x="133" y="0"/>
                  </a:lnTo>
                  <a:lnTo>
                    <a:pt x="136" y="0"/>
                  </a:lnTo>
                  <a:lnTo>
                    <a:pt x="147" y="0"/>
                  </a:lnTo>
                  <a:lnTo>
                    <a:pt x="150" y="2"/>
                  </a:lnTo>
                  <a:lnTo>
                    <a:pt x="151" y="2"/>
                  </a:lnTo>
                  <a:lnTo>
                    <a:pt x="159" y="2"/>
                  </a:lnTo>
                  <a:lnTo>
                    <a:pt x="163" y="2"/>
                  </a:lnTo>
                  <a:lnTo>
                    <a:pt x="164" y="2"/>
                  </a:lnTo>
                  <a:lnTo>
                    <a:pt x="167" y="2"/>
                  </a:lnTo>
                  <a:lnTo>
                    <a:pt x="171" y="0"/>
                  </a:lnTo>
                  <a:lnTo>
                    <a:pt x="172" y="0"/>
                  </a:lnTo>
                  <a:lnTo>
                    <a:pt x="174" y="0"/>
                  </a:lnTo>
                  <a:lnTo>
                    <a:pt x="175" y="0"/>
                  </a:lnTo>
                  <a:lnTo>
                    <a:pt x="176" y="0"/>
                  </a:lnTo>
                  <a:lnTo>
                    <a:pt x="178" y="0"/>
                  </a:lnTo>
                  <a:lnTo>
                    <a:pt x="179" y="0"/>
                  </a:lnTo>
                  <a:lnTo>
                    <a:pt x="187" y="0"/>
                  </a:lnTo>
                  <a:lnTo>
                    <a:pt x="188" y="0"/>
                  </a:lnTo>
                  <a:lnTo>
                    <a:pt x="189" y="0"/>
                  </a:lnTo>
                  <a:lnTo>
                    <a:pt x="198" y="0"/>
                  </a:lnTo>
                  <a:lnTo>
                    <a:pt x="199" y="0"/>
                  </a:lnTo>
                  <a:lnTo>
                    <a:pt x="203" y="0"/>
                  </a:lnTo>
                  <a:lnTo>
                    <a:pt x="208" y="0"/>
                  </a:lnTo>
                  <a:lnTo>
                    <a:pt x="210" y="0"/>
                  </a:lnTo>
                  <a:lnTo>
                    <a:pt x="212" y="0"/>
                  </a:lnTo>
                  <a:lnTo>
                    <a:pt x="213" y="0"/>
                  </a:lnTo>
                  <a:lnTo>
                    <a:pt x="216" y="0"/>
                  </a:lnTo>
                  <a:lnTo>
                    <a:pt x="218" y="0"/>
                  </a:lnTo>
                  <a:lnTo>
                    <a:pt x="220" y="0"/>
                  </a:lnTo>
                  <a:lnTo>
                    <a:pt x="223" y="0"/>
                  </a:lnTo>
                  <a:lnTo>
                    <a:pt x="228" y="0"/>
                  </a:lnTo>
                  <a:lnTo>
                    <a:pt x="230" y="0"/>
                  </a:lnTo>
                  <a:lnTo>
                    <a:pt x="237" y="0"/>
                  </a:lnTo>
                  <a:lnTo>
                    <a:pt x="239" y="0"/>
                  </a:lnTo>
                  <a:lnTo>
                    <a:pt x="243" y="0"/>
                  </a:lnTo>
                  <a:lnTo>
                    <a:pt x="248" y="0"/>
                  </a:lnTo>
                  <a:lnTo>
                    <a:pt x="251" y="0"/>
                  </a:lnTo>
                  <a:lnTo>
                    <a:pt x="261" y="0"/>
                  </a:lnTo>
                  <a:lnTo>
                    <a:pt x="263" y="0"/>
                  </a:lnTo>
                  <a:lnTo>
                    <a:pt x="262" y="10"/>
                  </a:lnTo>
                  <a:lnTo>
                    <a:pt x="262" y="12"/>
                  </a:lnTo>
                  <a:lnTo>
                    <a:pt x="262" y="14"/>
                  </a:lnTo>
                  <a:lnTo>
                    <a:pt x="262" y="18"/>
                  </a:lnTo>
                  <a:lnTo>
                    <a:pt x="262" y="22"/>
                  </a:lnTo>
                  <a:lnTo>
                    <a:pt x="261" y="27"/>
                  </a:lnTo>
                  <a:lnTo>
                    <a:pt x="261" y="36"/>
                  </a:lnTo>
                  <a:lnTo>
                    <a:pt x="260" y="40"/>
                  </a:lnTo>
                  <a:lnTo>
                    <a:pt x="260" y="47"/>
                  </a:lnTo>
                  <a:lnTo>
                    <a:pt x="259" y="48"/>
                  </a:lnTo>
                  <a:lnTo>
                    <a:pt x="259" y="52"/>
                  </a:lnTo>
                  <a:lnTo>
                    <a:pt x="259" y="53"/>
                  </a:lnTo>
                  <a:lnTo>
                    <a:pt x="259" y="59"/>
                  </a:lnTo>
                  <a:lnTo>
                    <a:pt x="258" y="61"/>
                  </a:lnTo>
                  <a:lnTo>
                    <a:pt x="258" y="63"/>
                  </a:lnTo>
                  <a:lnTo>
                    <a:pt x="258" y="64"/>
                  </a:lnTo>
                  <a:lnTo>
                    <a:pt x="258" y="67"/>
                  </a:lnTo>
                  <a:lnTo>
                    <a:pt x="256" y="78"/>
                  </a:lnTo>
                  <a:lnTo>
                    <a:pt x="256" y="80"/>
                  </a:lnTo>
                  <a:lnTo>
                    <a:pt x="255" y="87"/>
                  </a:lnTo>
                  <a:lnTo>
                    <a:pt x="254" y="98"/>
                  </a:lnTo>
                  <a:lnTo>
                    <a:pt x="254" y="99"/>
                  </a:lnTo>
                  <a:lnTo>
                    <a:pt x="253" y="107"/>
                  </a:lnTo>
                  <a:lnTo>
                    <a:pt x="253" y="108"/>
                  </a:lnTo>
                  <a:lnTo>
                    <a:pt x="253" y="110"/>
                  </a:lnTo>
                  <a:lnTo>
                    <a:pt x="253" y="112"/>
                  </a:lnTo>
                  <a:lnTo>
                    <a:pt x="253" y="114"/>
                  </a:lnTo>
                  <a:lnTo>
                    <a:pt x="253" y="116"/>
                  </a:lnTo>
                  <a:lnTo>
                    <a:pt x="252" y="120"/>
                  </a:lnTo>
                  <a:lnTo>
                    <a:pt x="252" y="122"/>
                  </a:lnTo>
                  <a:lnTo>
                    <a:pt x="252" y="123"/>
                  </a:lnTo>
                  <a:lnTo>
                    <a:pt x="252" y="124"/>
                  </a:lnTo>
                  <a:lnTo>
                    <a:pt x="252" y="127"/>
                  </a:lnTo>
                  <a:lnTo>
                    <a:pt x="252" y="128"/>
                  </a:lnTo>
                  <a:lnTo>
                    <a:pt x="251" y="131"/>
                  </a:lnTo>
                  <a:lnTo>
                    <a:pt x="251" y="132"/>
                  </a:lnTo>
                  <a:lnTo>
                    <a:pt x="251" y="133"/>
                  </a:lnTo>
                  <a:lnTo>
                    <a:pt x="251" y="134"/>
                  </a:lnTo>
                  <a:lnTo>
                    <a:pt x="250" y="146"/>
                  </a:lnTo>
                  <a:lnTo>
                    <a:pt x="250" y="148"/>
                  </a:lnTo>
                  <a:lnTo>
                    <a:pt x="248" y="162"/>
                  </a:lnTo>
                  <a:lnTo>
                    <a:pt x="248" y="164"/>
                  </a:lnTo>
                  <a:lnTo>
                    <a:pt x="247" y="170"/>
                  </a:lnTo>
                  <a:lnTo>
                    <a:pt x="247" y="174"/>
                  </a:lnTo>
                  <a:lnTo>
                    <a:pt x="247" y="175"/>
                  </a:lnTo>
                  <a:lnTo>
                    <a:pt x="246" y="176"/>
                  </a:lnTo>
                  <a:lnTo>
                    <a:pt x="246" y="180"/>
                  </a:lnTo>
                  <a:lnTo>
                    <a:pt x="246" y="188"/>
                  </a:lnTo>
                  <a:lnTo>
                    <a:pt x="245" y="189"/>
                  </a:lnTo>
                  <a:lnTo>
                    <a:pt x="245" y="197"/>
                  </a:lnTo>
                  <a:lnTo>
                    <a:pt x="245" y="200"/>
                  </a:lnTo>
                  <a:lnTo>
                    <a:pt x="244" y="206"/>
                  </a:lnTo>
                  <a:lnTo>
                    <a:pt x="244" y="207"/>
                  </a:lnTo>
                  <a:lnTo>
                    <a:pt x="244" y="211"/>
                  </a:lnTo>
                  <a:lnTo>
                    <a:pt x="243" y="211"/>
                  </a:lnTo>
                  <a:lnTo>
                    <a:pt x="228" y="211"/>
                  </a:lnTo>
                  <a:lnTo>
                    <a:pt x="223" y="211"/>
                  </a:lnTo>
                  <a:lnTo>
                    <a:pt x="220" y="211"/>
                  </a:lnTo>
                  <a:lnTo>
                    <a:pt x="211" y="211"/>
                  </a:lnTo>
                  <a:lnTo>
                    <a:pt x="208" y="211"/>
                  </a:lnTo>
                  <a:lnTo>
                    <a:pt x="207" y="211"/>
                  </a:lnTo>
                  <a:lnTo>
                    <a:pt x="207" y="212"/>
                  </a:lnTo>
                  <a:lnTo>
                    <a:pt x="206" y="212"/>
                  </a:lnTo>
                  <a:lnTo>
                    <a:pt x="206" y="211"/>
                  </a:lnTo>
                  <a:lnTo>
                    <a:pt x="205" y="211"/>
                  </a:lnTo>
                  <a:lnTo>
                    <a:pt x="204" y="211"/>
                  </a:lnTo>
                  <a:lnTo>
                    <a:pt x="204" y="212"/>
                  </a:lnTo>
                  <a:lnTo>
                    <a:pt x="204" y="213"/>
                  </a:lnTo>
                  <a:lnTo>
                    <a:pt x="203" y="214"/>
                  </a:lnTo>
                  <a:lnTo>
                    <a:pt x="203" y="215"/>
                  </a:lnTo>
                  <a:lnTo>
                    <a:pt x="203" y="216"/>
                  </a:lnTo>
                  <a:lnTo>
                    <a:pt x="202" y="216"/>
                  </a:lnTo>
                  <a:lnTo>
                    <a:pt x="202" y="218"/>
                  </a:lnTo>
                  <a:lnTo>
                    <a:pt x="203" y="218"/>
                  </a:lnTo>
                  <a:lnTo>
                    <a:pt x="204" y="218"/>
                  </a:lnTo>
                  <a:lnTo>
                    <a:pt x="204" y="219"/>
                  </a:lnTo>
                  <a:lnTo>
                    <a:pt x="203" y="219"/>
                  </a:lnTo>
                  <a:lnTo>
                    <a:pt x="203" y="220"/>
                  </a:lnTo>
                  <a:lnTo>
                    <a:pt x="204" y="221"/>
                  </a:lnTo>
                  <a:lnTo>
                    <a:pt x="203" y="221"/>
                  </a:lnTo>
                  <a:lnTo>
                    <a:pt x="203" y="222"/>
                  </a:lnTo>
                  <a:lnTo>
                    <a:pt x="204" y="222"/>
                  </a:lnTo>
                  <a:lnTo>
                    <a:pt x="204" y="223"/>
                  </a:lnTo>
                  <a:lnTo>
                    <a:pt x="203" y="224"/>
                  </a:lnTo>
                  <a:lnTo>
                    <a:pt x="203" y="226"/>
                  </a:lnTo>
                  <a:lnTo>
                    <a:pt x="202" y="226"/>
                  </a:lnTo>
                  <a:lnTo>
                    <a:pt x="202" y="227"/>
                  </a:lnTo>
                  <a:lnTo>
                    <a:pt x="202" y="228"/>
                  </a:lnTo>
                  <a:lnTo>
                    <a:pt x="200" y="228"/>
                  </a:lnTo>
                  <a:lnTo>
                    <a:pt x="199" y="228"/>
                  </a:lnTo>
                  <a:lnTo>
                    <a:pt x="198" y="228"/>
                  </a:lnTo>
                  <a:lnTo>
                    <a:pt x="198" y="229"/>
                  </a:lnTo>
                  <a:lnTo>
                    <a:pt x="197" y="229"/>
                  </a:lnTo>
                  <a:lnTo>
                    <a:pt x="197" y="230"/>
                  </a:lnTo>
                  <a:lnTo>
                    <a:pt x="196" y="230"/>
                  </a:lnTo>
                  <a:lnTo>
                    <a:pt x="196" y="231"/>
                  </a:lnTo>
                  <a:lnTo>
                    <a:pt x="196" y="232"/>
                  </a:lnTo>
                  <a:lnTo>
                    <a:pt x="195" y="232"/>
                  </a:lnTo>
                  <a:lnTo>
                    <a:pt x="195" y="234"/>
                  </a:lnTo>
                  <a:lnTo>
                    <a:pt x="195" y="235"/>
                  </a:lnTo>
                  <a:lnTo>
                    <a:pt x="195" y="236"/>
                  </a:lnTo>
                  <a:lnTo>
                    <a:pt x="194" y="237"/>
                  </a:lnTo>
                  <a:lnTo>
                    <a:pt x="192" y="238"/>
                  </a:lnTo>
                  <a:lnTo>
                    <a:pt x="191" y="238"/>
                  </a:lnTo>
                  <a:lnTo>
                    <a:pt x="190" y="239"/>
                  </a:lnTo>
                  <a:lnTo>
                    <a:pt x="189" y="239"/>
                  </a:lnTo>
                  <a:lnTo>
                    <a:pt x="189" y="240"/>
                  </a:lnTo>
                  <a:lnTo>
                    <a:pt x="188" y="242"/>
                  </a:lnTo>
                  <a:lnTo>
                    <a:pt x="187" y="242"/>
                  </a:lnTo>
                  <a:lnTo>
                    <a:pt x="187" y="243"/>
                  </a:lnTo>
                  <a:lnTo>
                    <a:pt x="186" y="243"/>
                  </a:lnTo>
                  <a:lnTo>
                    <a:pt x="184" y="245"/>
                  </a:lnTo>
                  <a:lnTo>
                    <a:pt x="184" y="246"/>
                  </a:lnTo>
                  <a:lnTo>
                    <a:pt x="183" y="246"/>
                  </a:lnTo>
                  <a:lnTo>
                    <a:pt x="182" y="246"/>
                  </a:lnTo>
                  <a:lnTo>
                    <a:pt x="181" y="246"/>
                  </a:lnTo>
                  <a:lnTo>
                    <a:pt x="182" y="247"/>
                  </a:lnTo>
                  <a:lnTo>
                    <a:pt x="181" y="247"/>
                  </a:lnTo>
                  <a:lnTo>
                    <a:pt x="180" y="248"/>
                  </a:lnTo>
                  <a:lnTo>
                    <a:pt x="179" y="248"/>
                  </a:lnTo>
                  <a:lnTo>
                    <a:pt x="178" y="248"/>
                  </a:lnTo>
                  <a:lnTo>
                    <a:pt x="176" y="247"/>
                  </a:lnTo>
                  <a:lnTo>
                    <a:pt x="175" y="246"/>
                  </a:lnTo>
                  <a:lnTo>
                    <a:pt x="174" y="246"/>
                  </a:lnTo>
                  <a:lnTo>
                    <a:pt x="173" y="246"/>
                  </a:lnTo>
                  <a:lnTo>
                    <a:pt x="174" y="245"/>
                  </a:lnTo>
                  <a:lnTo>
                    <a:pt x="174" y="244"/>
                  </a:lnTo>
                  <a:lnTo>
                    <a:pt x="174" y="243"/>
                  </a:lnTo>
                  <a:lnTo>
                    <a:pt x="173" y="244"/>
                  </a:lnTo>
                  <a:lnTo>
                    <a:pt x="172" y="244"/>
                  </a:lnTo>
                  <a:lnTo>
                    <a:pt x="172" y="243"/>
                  </a:lnTo>
                  <a:lnTo>
                    <a:pt x="171" y="243"/>
                  </a:lnTo>
                  <a:lnTo>
                    <a:pt x="170" y="243"/>
                  </a:lnTo>
                  <a:lnTo>
                    <a:pt x="170" y="242"/>
                  </a:lnTo>
                  <a:lnTo>
                    <a:pt x="168" y="243"/>
                  </a:lnTo>
                  <a:lnTo>
                    <a:pt x="170" y="243"/>
                  </a:lnTo>
                  <a:lnTo>
                    <a:pt x="170" y="244"/>
                  </a:lnTo>
                  <a:lnTo>
                    <a:pt x="168" y="244"/>
                  </a:lnTo>
                  <a:lnTo>
                    <a:pt x="167" y="244"/>
                  </a:lnTo>
                  <a:lnTo>
                    <a:pt x="167" y="245"/>
                  </a:lnTo>
                  <a:lnTo>
                    <a:pt x="168" y="245"/>
                  </a:lnTo>
                  <a:lnTo>
                    <a:pt x="167" y="245"/>
                  </a:lnTo>
                  <a:lnTo>
                    <a:pt x="166" y="246"/>
                  </a:lnTo>
                  <a:lnTo>
                    <a:pt x="167" y="246"/>
                  </a:lnTo>
                  <a:lnTo>
                    <a:pt x="167" y="247"/>
                  </a:lnTo>
                  <a:lnTo>
                    <a:pt x="167" y="248"/>
                  </a:lnTo>
                  <a:lnTo>
                    <a:pt x="168" y="248"/>
                  </a:lnTo>
                  <a:lnTo>
                    <a:pt x="168" y="250"/>
                  </a:lnTo>
                  <a:lnTo>
                    <a:pt x="167" y="250"/>
                  </a:lnTo>
                  <a:lnTo>
                    <a:pt x="166" y="250"/>
                  </a:lnTo>
                  <a:lnTo>
                    <a:pt x="165" y="250"/>
                  </a:lnTo>
                  <a:lnTo>
                    <a:pt x="165" y="251"/>
                  </a:lnTo>
                  <a:lnTo>
                    <a:pt x="166" y="251"/>
                  </a:lnTo>
                  <a:lnTo>
                    <a:pt x="166" y="252"/>
                  </a:lnTo>
                  <a:lnTo>
                    <a:pt x="167" y="252"/>
                  </a:lnTo>
                  <a:lnTo>
                    <a:pt x="167" y="253"/>
                  </a:lnTo>
                  <a:lnTo>
                    <a:pt x="166" y="253"/>
                  </a:lnTo>
                  <a:lnTo>
                    <a:pt x="165" y="253"/>
                  </a:lnTo>
                  <a:lnTo>
                    <a:pt x="164" y="252"/>
                  </a:lnTo>
                  <a:lnTo>
                    <a:pt x="164" y="253"/>
                  </a:lnTo>
                  <a:lnTo>
                    <a:pt x="163" y="254"/>
                  </a:lnTo>
                  <a:lnTo>
                    <a:pt x="163" y="255"/>
                  </a:lnTo>
                  <a:lnTo>
                    <a:pt x="162" y="254"/>
                  </a:lnTo>
                  <a:lnTo>
                    <a:pt x="162" y="253"/>
                  </a:lnTo>
                  <a:lnTo>
                    <a:pt x="160" y="254"/>
                  </a:lnTo>
                  <a:lnTo>
                    <a:pt x="160" y="255"/>
                  </a:lnTo>
                  <a:lnTo>
                    <a:pt x="159" y="255"/>
                  </a:lnTo>
                  <a:lnTo>
                    <a:pt x="159" y="254"/>
                  </a:lnTo>
                  <a:lnTo>
                    <a:pt x="159" y="253"/>
                  </a:lnTo>
                  <a:lnTo>
                    <a:pt x="158" y="254"/>
                  </a:lnTo>
                  <a:lnTo>
                    <a:pt x="158" y="255"/>
                  </a:lnTo>
                  <a:lnTo>
                    <a:pt x="158" y="256"/>
                  </a:lnTo>
                  <a:lnTo>
                    <a:pt x="158" y="258"/>
                  </a:lnTo>
                  <a:lnTo>
                    <a:pt x="157" y="258"/>
                  </a:lnTo>
                  <a:lnTo>
                    <a:pt x="157" y="259"/>
                  </a:lnTo>
                  <a:lnTo>
                    <a:pt x="156" y="259"/>
                  </a:lnTo>
                  <a:lnTo>
                    <a:pt x="155" y="259"/>
                  </a:lnTo>
                  <a:lnTo>
                    <a:pt x="155" y="258"/>
                  </a:lnTo>
                  <a:lnTo>
                    <a:pt x="156" y="256"/>
                  </a:lnTo>
                  <a:lnTo>
                    <a:pt x="155" y="256"/>
                  </a:lnTo>
                  <a:lnTo>
                    <a:pt x="155" y="255"/>
                  </a:lnTo>
                  <a:lnTo>
                    <a:pt x="153" y="255"/>
                  </a:lnTo>
                  <a:lnTo>
                    <a:pt x="152" y="255"/>
                  </a:lnTo>
                  <a:lnTo>
                    <a:pt x="151" y="255"/>
                  </a:lnTo>
                  <a:lnTo>
                    <a:pt x="151" y="256"/>
                  </a:lnTo>
                  <a:lnTo>
                    <a:pt x="150" y="256"/>
                  </a:lnTo>
                  <a:lnTo>
                    <a:pt x="150" y="258"/>
                  </a:lnTo>
                  <a:lnTo>
                    <a:pt x="150" y="259"/>
                  </a:lnTo>
                  <a:lnTo>
                    <a:pt x="149" y="259"/>
                  </a:lnTo>
                  <a:lnTo>
                    <a:pt x="149" y="260"/>
                  </a:lnTo>
                  <a:lnTo>
                    <a:pt x="148" y="260"/>
                  </a:lnTo>
                  <a:lnTo>
                    <a:pt x="148" y="259"/>
                  </a:lnTo>
                  <a:lnTo>
                    <a:pt x="147" y="259"/>
                  </a:lnTo>
                  <a:lnTo>
                    <a:pt x="145" y="259"/>
                  </a:lnTo>
                  <a:lnTo>
                    <a:pt x="144" y="259"/>
                  </a:lnTo>
                  <a:lnTo>
                    <a:pt x="144" y="258"/>
                  </a:lnTo>
                  <a:lnTo>
                    <a:pt x="143" y="258"/>
                  </a:lnTo>
                  <a:lnTo>
                    <a:pt x="142" y="258"/>
                  </a:lnTo>
                  <a:lnTo>
                    <a:pt x="142" y="259"/>
                  </a:lnTo>
                  <a:lnTo>
                    <a:pt x="142" y="260"/>
                  </a:lnTo>
                  <a:lnTo>
                    <a:pt x="141" y="260"/>
                  </a:lnTo>
                  <a:lnTo>
                    <a:pt x="141" y="259"/>
                  </a:lnTo>
                  <a:lnTo>
                    <a:pt x="141" y="258"/>
                  </a:lnTo>
                  <a:lnTo>
                    <a:pt x="140" y="259"/>
                  </a:lnTo>
                  <a:lnTo>
                    <a:pt x="139" y="259"/>
                  </a:lnTo>
                  <a:lnTo>
                    <a:pt x="139" y="260"/>
                  </a:lnTo>
                  <a:lnTo>
                    <a:pt x="137" y="261"/>
                  </a:lnTo>
                  <a:lnTo>
                    <a:pt x="137" y="262"/>
                  </a:lnTo>
                  <a:lnTo>
                    <a:pt x="136" y="262"/>
                  </a:lnTo>
                  <a:lnTo>
                    <a:pt x="135" y="262"/>
                  </a:lnTo>
                  <a:lnTo>
                    <a:pt x="134" y="262"/>
                  </a:lnTo>
                  <a:lnTo>
                    <a:pt x="134" y="261"/>
                  </a:lnTo>
                  <a:lnTo>
                    <a:pt x="134" y="260"/>
                  </a:lnTo>
                  <a:lnTo>
                    <a:pt x="133" y="260"/>
                  </a:lnTo>
                  <a:lnTo>
                    <a:pt x="132" y="260"/>
                  </a:lnTo>
                  <a:lnTo>
                    <a:pt x="132" y="261"/>
                  </a:lnTo>
                  <a:lnTo>
                    <a:pt x="132" y="262"/>
                  </a:lnTo>
                  <a:lnTo>
                    <a:pt x="131" y="262"/>
                  </a:lnTo>
                  <a:lnTo>
                    <a:pt x="129" y="262"/>
                  </a:lnTo>
                  <a:lnTo>
                    <a:pt x="128" y="262"/>
                  </a:lnTo>
                  <a:lnTo>
                    <a:pt x="128" y="261"/>
                  </a:lnTo>
                  <a:lnTo>
                    <a:pt x="128" y="260"/>
                  </a:lnTo>
                  <a:lnTo>
                    <a:pt x="128" y="261"/>
                  </a:lnTo>
                  <a:lnTo>
                    <a:pt x="127" y="261"/>
                  </a:lnTo>
                  <a:lnTo>
                    <a:pt x="126" y="260"/>
                  </a:lnTo>
                  <a:lnTo>
                    <a:pt x="126" y="261"/>
                  </a:lnTo>
                  <a:lnTo>
                    <a:pt x="125" y="261"/>
                  </a:lnTo>
                  <a:lnTo>
                    <a:pt x="124" y="261"/>
                  </a:lnTo>
                  <a:lnTo>
                    <a:pt x="123" y="261"/>
                  </a:lnTo>
                  <a:lnTo>
                    <a:pt x="123" y="262"/>
                  </a:lnTo>
                  <a:lnTo>
                    <a:pt x="123" y="263"/>
                  </a:lnTo>
                  <a:lnTo>
                    <a:pt x="121" y="263"/>
                  </a:lnTo>
                  <a:lnTo>
                    <a:pt x="121" y="262"/>
                  </a:lnTo>
                  <a:lnTo>
                    <a:pt x="121" y="261"/>
                  </a:lnTo>
                  <a:lnTo>
                    <a:pt x="120" y="261"/>
                  </a:lnTo>
                  <a:lnTo>
                    <a:pt x="120" y="262"/>
                  </a:lnTo>
                  <a:lnTo>
                    <a:pt x="121" y="262"/>
                  </a:lnTo>
                  <a:lnTo>
                    <a:pt x="120" y="264"/>
                  </a:lnTo>
                  <a:lnTo>
                    <a:pt x="119" y="264"/>
                  </a:lnTo>
                  <a:lnTo>
                    <a:pt x="119" y="263"/>
                  </a:lnTo>
                  <a:lnTo>
                    <a:pt x="119" y="262"/>
                  </a:lnTo>
                  <a:lnTo>
                    <a:pt x="118" y="263"/>
                  </a:lnTo>
                  <a:lnTo>
                    <a:pt x="118" y="262"/>
                  </a:lnTo>
                  <a:lnTo>
                    <a:pt x="117" y="262"/>
                  </a:lnTo>
                  <a:lnTo>
                    <a:pt x="117" y="263"/>
                  </a:lnTo>
                  <a:lnTo>
                    <a:pt x="116" y="264"/>
                  </a:lnTo>
                  <a:lnTo>
                    <a:pt x="115" y="264"/>
                  </a:lnTo>
                  <a:lnTo>
                    <a:pt x="115" y="266"/>
                  </a:lnTo>
                  <a:lnTo>
                    <a:pt x="113" y="266"/>
                  </a:lnTo>
                  <a:lnTo>
                    <a:pt x="112" y="266"/>
                  </a:lnTo>
                  <a:lnTo>
                    <a:pt x="112" y="267"/>
                  </a:lnTo>
                  <a:lnTo>
                    <a:pt x="111" y="267"/>
                  </a:lnTo>
                  <a:lnTo>
                    <a:pt x="111" y="268"/>
                  </a:lnTo>
                  <a:lnTo>
                    <a:pt x="110" y="268"/>
                  </a:lnTo>
                  <a:lnTo>
                    <a:pt x="110" y="269"/>
                  </a:lnTo>
                  <a:lnTo>
                    <a:pt x="110" y="270"/>
                  </a:lnTo>
                  <a:lnTo>
                    <a:pt x="109" y="270"/>
                  </a:lnTo>
                  <a:lnTo>
                    <a:pt x="108" y="270"/>
                  </a:lnTo>
                  <a:lnTo>
                    <a:pt x="108" y="269"/>
                  </a:lnTo>
                  <a:lnTo>
                    <a:pt x="108" y="268"/>
                  </a:lnTo>
                  <a:lnTo>
                    <a:pt x="108" y="267"/>
                  </a:lnTo>
                  <a:lnTo>
                    <a:pt x="108" y="266"/>
                  </a:lnTo>
                  <a:lnTo>
                    <a:pt x="109" y="264"/>
                  </a:lnTo>
                  <a:lnTo>
                    <a:pt x="109" y="263"/>
                  </a:lnTo>
                  <a:lnTo>
                    <a:pt x="110" y="263"/>
                  </a:lnTo>
                  <a:lnTo>
                    <a:pt x="111" y="262"/>
                  </a:lnTo>
                  <a:lnTo>
                    <a:pt x="112" y="262"/>
                  </a:lnTo>
                  <a:lnTo>
                    <a:pt x="113" y="261"/>
                  </a:lnTo>
                  <a:lnTo>
                    <a:pt x="113" y="260"/>
                  </a:lnTo>
                  <a:lnTo>
                    <a:pt x="113" y="259"/>
                  </a:lnTo>
                  <a:lnTo>
                    <a:pt x="113" y="258"/>
                  </a:lnTo>
                  <a:lnTo>
                    <a:pt x="113" y="256"/>
                  </a:lnTo>
                  <a:lnTo>
                    <a:pt x="115" y="256"/>
                  </a:lnTo>
                  <a:lnTo>
                    <a:pt x="115" y="255"/>
                  </a:lnTo>
                  <a:lnTo>
                    <a:pt x="116" y="255"/>
                  </a:lnTo>
                  <a:lnTo>
                    <a:pt x="117" y="255"/>
                  </a:lnTo>
                  <a:lnTo>
                    <a:pt x="117" y="256"/>
                  </a:lnTo>
                  <a:lnTo>
                    <a:pt x="118" y="256"/>
                  </a:lnTo>
                  <a:lnTo>
                    <a:pt x="118" y="258"/>
                  </a:lnTo>
                  <a:lnTo>
                    <a:pt x="119" y="258"/>
                  </a:lnTo>
                  <a:lnTo>
                    <a:pt x="119" y="256"/>
                  </a:lnTo>
                  <a:lnTo>
                    <a:pt x="119" y="255"/>
                  </a:lnTo>
                  <a:lnTo>
                    <a:pt x="119" y="254"/>
                  </a:lnTo>
                  <a:lnTo>
                    <a:pt x="119" y="253"/>
                  </a:lnTo>
                  <a:lnTo>
                    <a:pt x="118" y="253"/>
                  </a:lnTo>
                  <a:lnTo>
                    <a:pt x="117" y="253"/>
                  </a:lnTo>
                  <a:lnTo>
                    <a:pt x="117" y="252"/>
                  </a:lnTo>
                  <a:lnTo>
                    <a:pt x="116" y="252"/>
                  </a:lnTo>
                  <a:lnTo>
                    <a:pt x="115" y="252"/>
                  </a:lnTo>
                  <a:lnTo>
                    <a:pt x="107" y="252"/>
                  </a:lnTo>
                  <a:lnTo>
                    <a:pt x="102" y="252"/>
                  </a:lnTo>
                  <a:lnTo>
                    <a:pt x="101" y="252"/>
                  </a:lnTo>
                  <a:lnTo>
                    <a:pt x="97" y="253"/>
                  </a:lnTo>
                  <a:lnTo>
                    <a:pt x="93" y="253"/>
                  </a:lnTo>
                  <a:lnTo>
                    <a:pt x="85" y="253"/>
                  </a:lnTo>
                  <a:lnTo>
                    <a:pt x="84" y="253"/>
                  </a:lnTo>
                  <a:lnTo>
                    <a:pt x="83" y="253"/>
                  </a:lnTo>
                  <a:lnTo>
                    <a:pt x="81" y="253"/>
                  </a:lnTo>
                  <a:lnTo>
                    <a:pt x="80" y="253"/>
                  </a:lnTo>
                  <a:lnTo>
                    <a:pt x="77" y="253"/>
                  </a:lnTo>
                  <a:lnTo>
                    <a:pt x="64" y="253"/>
                  </a:lnTo>
                  <a:lnTo>
                    <a:pt x="56" y="253"/>
                  </a:lnTo>
                  <a:lnTo>
                    <a:pt x="55" y="253"/>
                  </a:lnTo>
                  <a:lnTo>
                    <a:pt x="51" y="253"/>
                  </a:lnTo>
                  <a:lnTo>
                    <a:pt x="47" y="253"/>
                  </a:lnTo>
                  <a:lnTo>
                    <a:pt x="46" y="253"/>
                  </a:lnTo>
                  <a:lnTo>
                    <a:pt x="43" y="253"/>
                  </a:lnTo>
                  <a:lnTo>
                    <a:pt x="38" y="253"/>
                  </a:lnTo>
                  <a:lnTo>
                    <a:pt x="36" y="253"/>
                  </a:lnTo>
                  <a:lnTo>
                    <a:pt x="35" y="253"/>
                  </a:lnTo>
                  <a:lnTo>
                    <a:pt x="30" y="253"/>
                  </a:lnTo>
                  <a:lnTo>
                    <a:pt x="29" y="253"/>
                  </a:lnTo>
                  <a:lnTo>
                    <a:pt x="28" y="253"/>
                  </a:lnTo>
                  <a:lnTo>
                    <a:pt x="20" y="253"/>
                  </a:lnTo>
                  <a:lnTo>
                    <a:pt x="19" y="253"/>
                  </a:lnTo>
                  <a:lnTo>
                    <a:pt x="16" y="253"/>
                  </a:lnTo>
                  <a:lnTo>
                    <a:pt x="15" y="253"/>
                  </a:lnTo>
                  <a:lnTo>
                    <a:pt x="14" y="253"/>
                  </a:lnTo>
                  <a:lnTo>
                    <a:pt x="12" y="253"/>
                  </a:lnTo>
                  <a:lnTo>
                    <a:pt x="7" y="253"/>
                  </a:lnTo>
                  <a:lnTo>
                    <a:pt x="3" y="253"/>
                  </a:lnTo>
                  <a:lnTo>
                    <a:pt x="3" y="251"/>
                  </a:lnTo>
                  <a:lnTo>
                    <a:pt x="1" y="250"/>
                  </a:lnTo>
                  <a:lnTo>
                    <a:pt x="3" y="248"/>
                  </a:lnTo>
                  <a:lnTo>
                    <a:pt x="3" y="247"/>
                  </a:lnTo>
                  <a:lnTo>
                    <a:pt x="3" y="245"/>
                  </a:lnTo>
                  <a:lnTo>
                    <a:pt x="1" y="239"/>
                  </a:lnTo>
                  <a:lnTo>
                    <a:pt x="1" y="238"/>
                  </a:lnTo>
                  <a:lnTo>
                    <a:pt x="1" y="237"/>
                  </a:lnTo>
                  <a:lnTo>
                    <a:pt x="1" y="235"/>
                  </a:lnTo>
                  <a:lnTo>
                    <a:pt x="1" y="234"/>
                  </a:lnTo>
                  <a:lnTo>
                    <a:pt x="1" y="227"/>
                  </a:lnTo>
                  <a:lnTo>
                    <a:pt x="1" y="220"/>
                  </a:lnTo>
                  <a:lnTo>
                    <a:pt x="1" y="212"/>
                  </a:lnTo>
                  <a:lnTo>
                    <a:pt x="1" y="211"/>
                  </a:lnTo>
                  <a:lnTo>
                    <a:pt x="1" y="210"/>
                  </a:lnTo>
                  <a:lnTo>
                    <a:pt x="1" y="206"/>
                  </a:lnTo>
                  <a:lnTo>
                    <a:pt x="1" y="198"/>
                  </a:lnTo>
                  <a:lnTo>
                    <a:pt x="1" y="196"/>
                  </a:lnTo>
                  <a:lnTo>
                    <a:pt x="1" y="195"/>
                  </a:lnTo>
                  <a:lnTo>
                    <a:pt x="1" y="191"/>
                  </a:lnTo>
                  <a:lnTo>
                    <a:pt x="1" y="184"/>
                  </a:lnTo>
                  <a:lnTo>
                    <a:pt x="1" y="182"/>
                  </a:lnTo>
                  <a:lnTo>
                    <a:pt x="1" y="181"/>
                  </a:lnTo>
                  <a:lnTo>
                    <a:pt x="1" y="173"/>
                  </a:lnTo>
                  <a:lnTo>
                    <a:pt x="1" y="172"/>
                  </a:lnTo>
                  <a:lnTo>
                    <a:pt x="1" y="164"/>
                  </a:lnTo>
                  <a:lnTo>
                    <a:pt x="0" y="155"/>
                  </a:lnTo>
                  <a:lnTo>
                    <a:pt x="0" y="154"/>
                  </a:lnTo>
                  <a:lnTo>
                    <a:pt x="0" y="152"/>
                  </a:lnTo>
                  <a:lnTo>
                    <a:pt x="0" y="150"/>
                  </a:lnTo>
                  <a:lnTo>
                    <a:pt x="0" y="147"/>
                  </a:lnTo>
                  <a:lnTo>
                    <a:pt x="0" y="146"/>
                  </a:lnTo>
                  <a:lnTo>
                    <a:pt x="0" y="144"/>
                  </a:lnTo>
                  <a:lnTo>
                    <a:pt x="0" y="140"/>
                  </a:lnTo>
                  <a:lnTo>
                    <a:pt x="0" y="139"/>
                  </a:lnTo>
                  <a:lnTo>
                    <a:pt x="0" y="138"/>
                  </a:lnTo>
                  <a:lnTo>
                    <a:pt x="0" y="134"/>
                  </a:lnTo>
                  <a:lnTo>
                    <a:pt x="0" y="127"/>
                  </a:lnTo>
                  <a:lnTo>
                    <a:pt x="0" y="124"/>
                  </a:lnTo>
                  <a:lnTo>
                    <a:pt x="0" y="123"/>
                  </a:lnTo>
                  <a:lnTo>
                    <a:pt x="0" y="119"/>
                  </a:lnTo>
                  <a:lnTo>
                    <a:pt x="0" y="116"/>
                  </a:lnTo>
                  <a:lnTo>
                    <a:pt x="0" y="95"/>
                  </a:lnTo>
                  <a:lnTo>
                    <a:pt x="0" y="91"/>
                  </a:lnTo>
                  <a:lnTo>
                    <a:pt x="0" y="86"/>
                  </a:lnTo>
                  <a:lnTo>
                    <a:pt x="0" y="84"/>
                  </a:lnTo>
                  <a:lnTo>
                    <a:pt x="0" y="80"/>
                  </a:lnTo>
                  <a:lnTo>
                    <a:pt x="0" y="79"/>
                  </a:lnTo>
                  <a:lnTo>
                    <a:pt x="0" y="74"/>
                  </a:lnTo>
                  <a:lnTo>
                    <a:pt x="0" y="72"/>
                  </a:lnTo>
                  <a:lnTo>
                    <a:pt x="0" y="71"/>
                  </a:lnTo>
                  <a:lnTo>
                    <a:pt x="0" y="66"/>
                  </a:lnTo>
                  <a:lnTo>
                    <a:pt x="0" y="63"/>
                  </a:lnTo>
                  <a:lnTo>
                    <a:pt x="0" y="62"/>
                  </a:lnTo>
                  <a:lnTo>
                    <a:pt x="0" y="59"/>
                  </a:lnTo>
                  <a:lnTo>
                    <a:pt x="0" y="58"/>
                  </a:lnTo>
                  <a:lnTo>
                    <a:pt x="0" y="56"/>
                  </a:lnTo>
                  <a:lnTo>
                    <a:pt x="0" y="52"/>
                  </a:lnTo>
                  <a:lnTo>
                    <a:pt x="0" y="50"/>
                  </a:lnTo>
                  <a:lnTo>
                    <a:pt x="0" y="47"/>
                  </a:lnTo>
                  <a:lnTo>
                    <a:pt x="0" y="43"/>
                  </a:lnTo>
                  <a:lnTo>
                    <a:pt x="0" y="42"/>
                  </a:lnTo>
                  <a:lnTo>
                    <a:pt x="0" y="40"/>
                  </a:lnTo>
                  <a:lnTo>
                    <a:pt x="0" y="39"/>
                  </a:lnTo>
                  <a:lnTo>
                    <a:pt x="0" y="38"/>
                  </a:lnTo>
                  <a:lnTo>
                    <a:pt x="0" y="36"/>
                  </a:lnTo>
                  <a:lnTo>
                    <a:pt x="0" y="35"/>
                  </a:lnTo>
                  <a:lnTo>
                    <a:pt x="0" y="34"/>
                  </a:lnTo>
                  <a:lnTo>
                    <a:pt x="0" y="28"/>
                  </a:lnTo>
                  <a:lnTo>
                    <a:pt x="0" y="27"/>
                  </a:lnTo>
                  <a:lnTo>
                    <a:pt x="0" y="24"/>
                  </a:lnTo>
                  <a:lnTo>
                    <a:pt x="0" y="22"/>
                  </a:lnTo>
                  <a:lnTo>
                    <a:pt x="0" y="20"/>
                  </a:lnTo>
                  <a:lnTo>
                    <a:pt x="0" y="19"/>
                  </a:lnTo>
                  <a:lnTo>
                    <a:pt x="0" y="18"/>
                  </a:lnTo>
                  <a:lnTo>
                    <a:pt x="0" y="16"/>
                  </a:lnTo>
                  <a:lnTo>
                    <a:pt x="0" y="15"/>
                  </a:lnTo>
                  <a:lnTo>
                    <a:pt x="0" y="14"/>
                  </a:lnTo>
                  <a:lnTo>
                    <a:pt x="0" y="13"/>
                  </a:lnTo>
                  <a:lnTo>
                    <a:pt x="0" y="11"/>
                  </a:lnTo>
                  <a:lnTo>
                    <a:pt x="0" y="10"/>
                  </a:lnTo>
                  <a:lnTo>
                    <a:pt x="0" y="8"/>
                  </a:lnTo>
                  <a:lnTo>
                    <a:pt x="0" y="2"/>
                  </a:lnTo>
                  <a:lnTo>
                    <a:pt x="1" y="2"/>
                  </a:lnTo>
                  <a:lnTo>
                    <a:pt x="3" y="2"/>
                  </a:lnTo>
                  <a:lnTo>
                    <a:pt x="4" y="2"/>
                  </a:lnTo>
                  <a:lnTo>
                    <a:pt x="5" y="2"/>
                  </a:lnTo>
                  <a:lnTo>
                    <a:pt x="6" y="2"/>
                  </a:lnTo>
                  <a:lnTo>
                    <a:pt x="7" y="2"/>
                  </a:lnTo>
                  <a:lnTo>
                    <a:pt x="8" y="2"/>
                  </a:lnTo>
                  <a:lnTo>
                    <a:pt x="9" y="2"/>
                  </a:lnTo>
                  <a:lnTo>
                    <a:pt x="14" y="2"/>
                  </a:lnTo>
                  <a:lnTo>
                    <a:pt x="17" y="2"/>
                  </a:lnTo>
                  <a:lnTo>
                    <a:pt x="22" y="2"/>
                  </a:lnTo>
                  <a:lnTo>
                    <a:pt x="23" y="2"/>
                  </a:lnTo>
                  <a:lnTo>
                    <a:pt x="27" y="2"/>
                  </a:lnTo>
                  <a:lnTo>
                    <a:pt x="32" y="2"/>
                  </a:lnTo>
                  <a:lnTo>
                    <a:pt x="33" y="2"/>
                  </a:lnTo>
                  <a:lnTo>
                    <a:pt x="35" y="2"/>
                  </a:lnTo>
                  <a:lnTo>
                    <a:pt x="40" y="2"/>
                  </a:lnTo>
                  <a:lnTo>
                    <a:pt x="43" y="2"/>
                  </a:lnTo>
                  <a:lnTo>
                    <a:pt x="44" y="2"/>
                  </a:lnTo>
                  <a:lnTo>
                    <a:pt x="45" y="2"/>
                  </a:lnTo>
                  <a:lnTo>
                    <a:pt x="46" y="2"/>
                  </a:lnTo>
                  <a:lnTo>
                    <a:pt x="47" y="2"/>
                  </a:lnTo>
                  <a:lnTo>
                    <a:pt x="48" y="2"/>
                  </a:lnTo>
                  <a:lnTo>
                    <a:pt x="49" y="2"/>
                  </a:lnTo>
                  <a:lnTo>
                    <a:pt x="51" y="2"/>
                  </a:lnTo>
                  <a:lnTo>
                    <a:pt x="52" y="2"/>
                  </a:lnTo>
                  <a:lnTo>
                    <a:pt x="53" y="2"/>
                  </a:lnTo>
                  <a:lnTo>
                    <a:pt x="54" y="2"/>
                  </a:lnTo>
                  <a:lnTo>
                    <a:pt x="55" y="2"/>
                  </a:lnTo>
                  <a:lnTo>
                    <a:pt x="56" y="2"/>
                  </a:lnTo>
                  <a:lnTo>
                    <a:pt x="61" y="2"/>
                  </a:lnTo>
                  <a:lnTo>
                    <a:pt x="62" y="2"/>
                  </a:lnTo>
                  <a:lnTo>
                    <a:pt x="63" y="2"/>
                  </a:lnTo>
                  <a:lnTo>
                    <a:pt x="64" y="2"/>
                  </a:lnTo>
                  <a:lnTo>
                    <a:pt x="68" y="2"/>
                  </a:lnTo>
                  <a:lnTo>
                    <a:pt x="69" y="2"/>
                  </a:lnTo>
                  <a:lnTo>
                    <a:pt x="72" y="2"/>
                  </a:lnTo>
                  <a:lnTo>
                    <a:pt x="73" y="2"/>
                  </a:lnTo>
                  <a:lnTo>
                    <a:pt x="76" y="2"/>
                  </a:lnTo>
                  <a:lnTo>
                    <a:pt x="78" y="2"/>
                  </a:lnTo>
                  <a:lnTo>
                    <a:pt x="80" y="2"/>
                  </a:lnTo>
                  <a:lnTo>
                    <a:pt x="81" y="2"/>
                  </a:lnTo>
                  <a:lnTo>
                    <a:pt x="84" y="2"/>
                  </a:lnTo>
                  <a:lnTo>
                    <a:pt x="88" y="2"/>
                  </a:lnTo>
                  <a:lnTo>
                    <a:pt x="89" y="2"/>
                  </a:lnTo>
                  <a:lnTo>
                    <a:pt x="93" y="2"/>
                  </a:lnTo>
                  <a:lnTo>
                    <a:pt x="94" y="2"/>
                  </a:lnTo>
                  <a:lnTo>
                    <a:pt x="95" y="2"/>
                  </a:lnTo>
                  <a:lnTo>
                    <a:pt x="96" y="2"/>
                  </a:lnTo>
                  <a:lnTo>
                    <a:pt x="100" y="0"/>
                  </a:lnTo>
                  <a:lnTo>
                    <a:pt x="101" y="0"/>
                  </a:lnTo>
                  <a:lnTo>
                    <a:pt x="102" y="0"/>
                  </a:lnTo>
                  <a:lnTo>
                    <a:pt x="107" y="0"/>
                  </a:lnTo>
                  <a:lnTo>
                    <a:pt x="109" y="0"/>
                  </a:lnTo>
                  <a:lnTo>
                    <a:pt x="110" y="0"/>
                  </a:lnTo>
                  <a:lnTo>
                    <a:pt x="112" y="0"/>
                  </a:lnTo>
                  <a:lnTo>
                    <a:pt x="116" y="0"/>
                  </a:lnTo>
                  <a:lnTo>
                    <a:pt x="123" y="0"/>
                  </a:lnTo>
                  <a:lnTo>
                    <a:pt x="124"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25" name="Freeform 125"/>
            <p:cNvSpPr>
              <a:spLocks/>
            </p:cNvSpPr>
            <p:nvPr/>
          </p:nvSpPr>
          <p:spPr bwMode="auto">
            <a:xfrm>
              <a:off x="3246" y="1342"/>
              <a:ext cx="242" cy="209"/>
            </a:xfrm>
            <a:custGeom>
              <a:avLst/>
              <a:gdLst>
                <a:gd name="T0" fmla="*/ 241 w 242"/>
                <a:gd name="T1" fmla="*/ 5 h 209"/>
                <a:gd name="T2" fmla="*/ 241 w 242"/>
                <a:gd name="T3" fmla="*/ 11 h 209"/>
                <a:gd name="T4" fmla="*/ 241 w 242"/>
                <a:gd name="T5" fmla="*/ 25 h 209"/>
                <a:gd name="T6" fmla="*/ 241 w 242"/>
                <a:gd name="T7" fmla="*/ 31 h 209"/>
                <a:gd name="T8" fmla="*/ 241 w 242"/>
                <a:gd name="T9" fmla="*/ 41 h 209"/>
                <a:gd name="T10" fmla="*/ 241 w 242"/>
                <a:gd name="T11" fmla="*/ 51 h 209"/>
                <a:gd name="T12" fmla="*/ 241 w 242"/>
                <a:gd name="T13" fmla="*/ 63 h 209"/>
                <a:gd name="T14" fmla="*/ 241 w 242"/>
                <a:gd name="T15" fmla="*/ 80 h 209"/>
                <a:gd name="T16" fmla="*/ 241 w 242"/>
                <a:gd name="T17" fmla="*/ 113 h 209"/>
                <a:gd name="T18" fmla="*/ 241 w 242"/>
                <a:gd name="T19" fmla="*/ 128 h 209"/>
                <a:gd name="T20" fmla="*/ 241 w 242"/>
                <a:gd name="T21" fmla="*/ 141 h 209"/>
                <a:gd name="T22" fmla="*/ 242 w 242"/>
                <a:gd name="T23" fmla="*/ 162 h 209"/>
                <a:gd name="T24" fmla="*/ 229 w 242"/>
                <a:gd name="T25" fmla="*/ 162 h 209"/>
                <a:gd name="T26" fmla="*/ 212 w 242"/>
                <a:gd name="T27" fmla="*/ 162 h 209"/>
                <a:gd name="T28" fmla="*/ 199 w 242"/>
                <a:gd name="T29" fmla="*/ 162 h 209"/>
                <a:gd name="T30" fmla="*/ 183 w 242"/>
                <a:gd name="T31" fmla="*/ 162 h 209"/>
                <a:gd name="T32" fmla="*/ 174 w 242"/>
                <a:gd name="T33" fmla="*/ 162 h 209"/>
                <a:gd name="T34" fmla="*/ 165 w 242"/>
                <a:gd name="T35" fmla="*/ 162 h 209"/>
                <a:gd name="T36" fmla="*/ 158 w 242"/>
                <a:gd name="T37" fmla="*/ 162 h 209"/>
                <a:gd name="T38" fmla="*/ 146 w 242"/>
                <a:gd name="T39" fmla="*/ 162 h 209"/>
                <a:gd name="T40" fmla="*/ 134 w 242"/>
                <a:gd name="T41" fmla="*/ 164 h 209"/>
                <a:gd name="T42" fmla="*/ 134 w 242"/>
                <a:gd name="T43" fmla="*/ 192 h 209"/>
                <a:gd name="T44" fmla="*/ 126 w 242"/>
                <a:gd name="T45" fmla="*/ 197 h 209"/>
                <a:gd name="T46" fmla="*/ 98 w 242"/>
                <a:gd name="T47" fmla="*/ 199 h 209"/>
                <a:gd name="T48" fmla="*/ 86 w 242"/>
                <a:gd name="T49" fmla="*/ 199 h 209"/>
                <a:gd name="T50" fmla="*/ 74 w 242"/>
                <a:gd name="T51" fmla="*/ 208 h 209"/>
                <a:gd name="T52" fmla="*/ 62 w 242"/>
                <a:gd name="T53" fmla="*/ 208 h 209"/>
                <a:gd name="T54" fmla="*/ 29 w 242"/>
                <a:gd name="T55" fmla="*/ 208 h 209"/>
                <a:gd name="T56" fmla="*/ 9 w 242"/>
                <a:gd name="T57" fmla="*/ 208 h 209"/>
                <a:gd name="T58" fmla="*/ 0 w 242"/>
                <a:gd name="T59" fmla="*/ 197 h 209"/>
                <a:gd name="T60" fmla="*/ 0 w 242"/>
                <a:gd name="T61" fmla="*/ 184 h 209"/>
                <a:gd name="T62" fmla="*/ 1 w 242"/>
                <a:gd name="T63" fmla="*/ 168 h 209"/>
                <a:gd name="T64" fmla="*/ 6 w 242"/>
                <a:gd name="T65" fmla="*/ 163 h 209"/>
                <a:gd name="T66" fmla="*/ 24 w 242"/>
                <a:gd name="T67" fmla="*/ 163 h 209"/>
                <a:gd name="T68" fmla="*/ 28 w 242"/>
                <a:gd name="T69" fmla="*/ 145 h 209"/>
                <a:gd name="T70" fmla="*/ 28 w 242"/>
                <a:gd name="T71" fmla="*/ 125 h 209"/>
                <a:gd name="T72" fmla="*/ 28 w 242"/>
                <a:gd name="T73" fmla="*/ 120 h 209"/>
                <a:gd name="T74" fmla="*/ 28 w 242"/>
                <a:gd name="T75" fmla="*/ 100 h 209"/>
                <a:gd name="T76" fmla="*/ 28 w 242"/>
                <a:gd name="T77" fmla="*/ 80 h 209"/>
                <a:gd name="T78" fmla="*/ 26 w 242"/>
                <a:gd name="T79" fmla="*/ 65 h 209"/>
                <a:gd name="T80" fmla="*/ 26 w 242"/>
                <a:gd name="T81" fmla="*/ 44 h 209"/>
                <a:gd name="T82" fmla="*/ 26 w 242"/>
                <a:gd name="T83" fmla="*/ 26 h 209"/>
                <a:gd name="T84" fmla="*/ 26 w 242"/>
                <a:gd name="T85" fmla="*/ 11 h 209"/>
                <a:gd name="T86" fmla="*/ 26 w 242"/>
                <a:gd name="T87" fmla="*/ 2 h 209"/>
                <a:gd name="T88" fmla="*/ 37 w 242"/>
                <a:gd name="T89" fmla="*/ 2 h 209"/>
                <a:gd name="T90" fmla="*/ 60 w 242"/>
                <a:gd name="T91" fmla="*/ 2 h 209"/>
                <a:gd name="T92" fmla="*/ 85 w 242"/>
                <a:gd name="T93" fmla="*/ 1 h 209"/>
                <a:gd name="T94" fmla="*/ 95 w 242"/>
                <a:gd name="T95" fmla="*/ 1 h 209"/>
                <a:gd name="T96" fmla="*/ 112 w 242"/>
                <a:gd name="T97" fmla="*/ 1 h 209"/>
                <a:gd name="T98" fmla="*/ 127 w 242"/>
                <a:gd name="T99" fmla="*/ 1 h 209"/>
                <a:gd name="T100" fmla="*/ 143 w 242"/>
                <a:gd name="T101" fmla="*/ 1 h 209"/>
                <a:gd name="T102" fmla="*/ 156 w 242"/>
                <a:gd name="T103" fmla="*/ 1 h 209"/>
                <a:gd name="T104" fmla="*/ 162 w 242"/>
                <a:gd name="T105" fmla="*/ 1 h 209"/>
                <a:gd name="T106" fmla="*/ 169 w 242"/>
                <a:gd name="T107" fmla="*/ 1 h 209"/>
                <a:gd name="T108" fmla="*/ 181 w 242"/>
                <a:gd name="T109" fmla="*/ 1 h 209"/>
                <a:gd name="T110" fmla="*/ 190 w 242"/>
                <a:gd name="T111" fmla="*/ 0 h 209"/>
                <a:gd name="T112" fmla="*/ 193 w 242"/>
                <a:gd name="T113" fmla="*/ 0 h 209"/>
                <a:gd name="T114" fmla="*/ 200 w 242"/>
                <a:gd name="T115" fmla="*/ 0 h 209"/>
                <a:gd name="T116" fmla="*/ 206 w 242"/>
                <a:gd name="T117" fmla="*/ 0 h 209"/>
                <a:gd name="T118" fmla="*/ 220 w 242"/>
                <a:gd name="T119" fmla="*/ 0 h 209"/>
                <a:gd name="T120" fmla="*/ 233 w 242"/>
                <a:gd name="T121" fmla="*/ 0 h 209"/>
                <a:gd name="T122" fmla="*/ 238 w 242"/>
                <a:gd name="T123" fmla="*/ 0 h 20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42" h="209">
                  <a:moveTo>
                    <a:pt x="241" y="0"/>
                  </a:moveTo>
                  <a:lnTo>
                    <a:pt x="241" y="2"/>
                  </a:lnTo>
                  <a:lnTo>
                    <a:pt x="241" y="3"/>
                  </a:lnTo>
                  <a:lnTo>
                    <a:pt x="241" y="4"/>
                  </a:lnTo>
                  <a:lnTo>
                    <a:pt x="241" y="5"/>
                  </a:lnTo>
                  <a:lnTo>
                    <a:pt x="241" y="7"/>
                  </a:lnTo>
                  <a:lnTo>
                    <a:pt x="241" y="8"/>
                  </a:lnTo>
                  <a:lnTo>
                    <a:pt x="241" y="9"/>
                  </a:lnTo>
                  <a:lnTo>
                    <a:pt x="241" y="11"/>
                  </a:lnTo>
                  <a:lnTo>
                    <a:pt x="241" y="13"/>
                  </a:lnTo>
                  <a:lnTo>
                    <a:pt x="241" y="16"/>
                  </a:lnTo>
                  <a:lnTo>
                    <a:pt x="241" y="17"/>
                  </a:lnTo>
                  <a:lnTo>
                    <a:pt x="241" y="23"/>
                  </a:lnTo>
                  <a:lnTo>
                    <a:pt x="241" y="24"/>
                  </a:lnTo>
                  <a:lnTo>
                    <a:pt x="241" y="25"/>
                  </a:lnTo>
                  <a:lnTo>
                    <a:pt x="241" y="27"/>
                  </a:lnTo>
                  <a:lnTo>
                    <a:pt x="241" y="28"/>
                  </a:lnTo>
                  <a:lnTo>
                    <a:pt x="241" y="29"/>
                  </a:lnTo>
                  <a:lnTo>
                    <a:pt x="241" y="31"/>
                  </a:lnTo>
                  <a:lnTo>
                    <a:pt x="241" y="32"/>
                  </a:lnTo>
                  <a:lnTo>
                    <a:pt x="241" y="36"/>
                  </a:lnTo>
                  <a:lnTo>
                    <a:pt x="241" y="39"/>
                  </a:lnTo>
                  <a:lnTo>
                    <a:pt x="241" y="41"/>
                  </a:lnTo>
                  <a:lnTo>
                    <a:pt x="241" y="45"/>
                  </a:lnTo>
                  <a:lnTo>
                    <a:pt x="241" y="47"/>
                  </a:lnTo>
                  <a:lnTo>
                    <a:pt x="241" y="48"/>
                  </a:lnTo>
                  <a:lnTo>
                    <a:pt x="241" y="51"/>
                  </a:lnTo>
                  <a:lnTo>
                    <a:pt x="241" y="52"/>
                  </a:lnTo>
                  <a:lnTo>
                    <a:pt x="241" y="55"/>
                  </a:lnTo>
                  <a:lnTo>
                    <a:pt x="241" y="60"/>
                  </a:lnTo>
                  <a:lnTo>
                    <a:pt x="241" y="61"/>
                  </a:lnTo>
                  <a:lnTo>
                    <a:pt x="241" y="63"/>
                  </a:lnTo>
                  <a:lnTo>
                    <a:pt x="241" y="68"/>
                  </a:lnTo>
                  <a:lnTo>
                    <a:pt x="241" y="69"/>
                  </a:lnTo>
                  <a:lnTo>
                    <a:pt x="241" y="73"/>
                  </a:lnTo>
                  <a:lnTo>
                    <a:pt x="241" y="75"/>
                  </a:lnTo>
                  <a:lnTo>
                    <a:pt x="241" y="80"/>
                  </a:lnTo>
                  <a:lnTo>
                    <a:pt x="241" y="84"/>
                  </a:lnTo>
                  <a:lnTo>
                    <a:pt x="241" y="105"/>
                  </a:lnTo>
                  <a:lnTo>
                    <a:pt x="241" y="108"/>
                  </a:lnTo>
                  <a:lnTo>
                    <a:pt x="241" y="112"/>
                  </a:lnTo>
                  <a:lnTo>
                    <a:pt x="241" y="113"/>
                  </a:lnTo>
                  <a:lnTo>
                    <a:pt x="241" y="116"/>
                  </a:lnTo>
                  <a:lnTo>
                    <a:pt x="241" y="123"/>
                  </a:lnTo>
                  <a:lnTo>
                    <a:pt x="241" y="127"/>
                  </a:lnTo>
                  <a:lnTo>
                    <a:pt x="241" y="128"/>
                  </a:lnTo>
                  <a:lnTo>
                    <a:pt x="241" y="129"/>
                  </a:lnTo>
                  <a:lnTo>
                    <a:pt x="241" y="133"/>
                  </a:lnTo>
                  <a:lnTo>
                    <a:pt x="241" y="135"/>
                  </a:lnTo>
                  <a:lnTo>
                    <a:pt x="241" y="136"/>
                  </a:lnTo>
                  <a:lnTo>
                    <a:pt x="241" y="139"/>
                  </a:lnTo>
                  <a:lnTo>
                    <a:pt x="241" y="141"/>
                  </a:lnTo>
                  <a:lnTo>
                    <a:pt x="241" y="143"/>
                  </a:lnTo>
                  <a:lnTo>
                    <a:pt x="241" y="144"/>
                  </a:lnTo>
                  <a:lnTo>
                    <a:pt x="242" y="153"/>
                  </a:lnTo>
                  <a:lnTo>
                    <a:pt x="242" y="161"/>
                  </a:lnTo>
                  <a:lnTo>
                    <a:pt x="242" y="162"/>
                  </a:lnTo>
                  <a:lnTo>
                    <a:pt x="239" y="162"/>
                  </a:lnTo>
                  <a:lnTo>
                    <a:pt x="237" y="162"/>
                  </a:lnTo>
                  <a:lnTo>
                    <a:pt x="234" y="162"/>
                  </a:lnTo>
                  <a:lnTo>
                    <a:pt x="233" y="162"/>
                  </a:lnTo>
                  <a:lnTo>
                    <a:pt x="229" y="162"/>
                  </a:lnTo>
                  <a:lnTo>
                    <a:pt x="226" y="162"/>
                  </a:lnTo>
                  <a:lnTo>
                    <a:pt x="223" y="162"/>
                  </a:lnTo>
                  <a:lnTo>
                    <a:pt x="221" y="162"/>
                  </a:lnTo>
                  <a:lnTo>
                    <a:pt x="212" y="162"/>
                  </a:lnTo>
                  <a:lnTo>
                    <a:pt x="208" y="162"/>
                  </a:lnTo>
                  <a:lnTo>
                    <a:pt x="207" y="162"/>
                  </a:lnTo>
                  <a:lnTo>
                    <a:pt x="206" y="162"/>
                  </a:lnTo>
                  <a:lnTo>
                    <a:pt x="205" y="162"/>
                  </a:lnTo>
                  <a:lnTo>
                    <a:pt x="201" y="162"/>
                  </a:lnTo>
                  <a:lnTo>
                    <a:pt x="199" y="162"/>
                  </a:lnTo>
                  <a:lnTo>
                    <a:pt x="197" y="162"/>
                  </a:lnTo>
                  <a:lnTo>
                    <a:pt x="193" y="162"/>
                  </a:lnTo>
                  <a:lnTo>
                    <a:pt x="191" y="162"/>
                  </a:lnTo>
                  <a:lnTo>
                    <a:pt x="189" y="162"/>
                  </a:lnTo>
                  <a:lnTo>
                    <a:pt x="188" y="162"/>
                  </a:lnTo>
                  <a:lnTo>
                    <a:pt x="183" y="162"/>
                  </a:lnTo>
                  <a:lnTo>
                    <a:pt x="182" y="162"/>
                  </a:lnTo>
                  <a:lnTo>
                    <a:pt x="178" y="162"/>
                  </a:lnTo>
                  <a:lnTo>
                    <a:pt x="177" y="162"/>
                  </a:lnTo>
                  <a:lnTo>
                    <a:pt x="175" y="162"/>
                  </a:lnTo>
                  <a:lnTo>
                    <a:pt x="174" y="162"/>
                  </a:lnTo>
                  <a:lnTo>
                    <a:pt x="172" y="162"/>
                  </a:lnTo>
                  <a:lnTo>
                    <a:pt x="170" y="162"/>
                  </a:lnTo>
                  <a:lnTo>
                    <a:pt x="169" y="162"/>
                  </a:lnTo>
                  <a:lnTo>
                    <a:pt x="165" y="162"/>
                  </a:lnTo>
                  <a:lnTo>
                    <a:pt x="164" y="162"/>
                  </a:lnTo>
                  <a:lnTo>
                    <a:pt x="162" y="162"/>
                  </a:lnTo>
                  <a:lnTo>
                    <a:pt x="159" y="162"/>
                  </a:lnTo>
                  <a:lnTo>
                    <a:pt x="158" y="162"/>
                  </a:lnTo>
                  <a:lnTo>
                    <a:pt x="157" y="162"/>
                  </a:lnTo>
                  <a:lnTo>
                    <a:pt x="156" y="162"/>
                  </a:lnTo>
                  <a:lnTo>
                    <a:pt x="149" y="162"/>
                  </a:lnTo>
                  <a:lnTo>
                    <a:pt x="148" y="162"/>
                  </a:lnTo>
                  <a:lnTo>
                    <a:pt x="146" y="162"/>
                  </a:lnTo>
                  <a:lnTo>
                    <a:pt x="145" y="162"/>
                  </a:lnTo>
                  <a:lnTo>
                    <a:pt x="144" y="162"/>
                  </a:lnTo>
                  <a:lnTo>
                    <a:pt x="135" y="162"/>
                  </a:lnTo>
                  <a:lnTo>
                    <a:pt x="134" y="162"/>
                  </a:lnTo>
                  <a:lnTo>
                    <a:pt x="134" y="164"/>
                  </a:lnTo>
                  <a:lnTo>
                    <a:pt x="134" y="167"/>
                  </a:lnTo>
                  <a:lnTo>
                    <a:pt x="134" y="177"/>
                  </a:lnTo>
                  <a:lnTo>
                    <a:pt x="134" y="179"/>
                  </a:lnTo>
                  <a:lnTo>
                    <a:pt x="134" y="184"/>
                  </a:lnTo>
                  <a:lnTo>
                    <a:pt x="134" y="189"/>
                  </a:lnTo>
                  <a:lnTo>
                    <a:pt x="134" y="192"/>
                  </a:lnTo>
                  <a:lnTo>
                    <a:pt x="134" y="194"/>
                  </a:lnTo>
                  <a:lnTo>
                    <a:pt x="134" y="197"/>
                  </a:lnTo>
                  <a:lnTo>
                    <a:pt x="130" y="197"/>
                  </a:lnTo>
                  <a:lnTo>
                    <a:pt x="129" y="197"/>
                  </a:lnTo>
                  <a:lnTo>
                    <a:pt x="126" y="197"/>
                  </a:lnTo>
                  <a:lnTo>
                    <a:pt x="117" y="197"/>
                  </a:lnTo>
                  <a:lnTo>
                    <a:pt x="114" y="197"/>
                  </a:lnTo>
                  <a:lnTo>
                    <a:pt x="112" y="197"/>
                  </a:lnTo>
                  <a:lnTo>
                    <a:pt x="108" y="199"/>
                  </a:lnTo>
                  <a:lnTo>
                    <a:pt x="101" y="199"/>
                  </a:lnTo>
                  <a:lnTo>
                    <a:pt x="98" y="199"/>
                  </a:lnTo>
                  <a:lnTo>
                    <a:pt x="97" y="199"/>
                  </a:lnTo>
                  <a:lnTo>
                    <a:pt x="96" y="199"/>
                  </a:lnTo>
                  <a:lnTo>
                    <a:pt x="95" y="199"/>
                  </a:lnTo>
                  <a:lnTo>
                    <a:pt x="93" y="199"/>
                  </a:lnTo>
                  <a:lnTo>
                    <a:pt x="88" y="199"/>
                  </a:lnTo>
                  <a:lnTo>
                    <a:pt x="86" y="199"/>
                  </a:lnTo>
                  <a:lnTo>
                    <a:pt x="81" y="199"/>
                  </a:lnTo>
                  <a:lnTo>
                    <a:pt x="81" y="200"/>
                  </a:lnTo>
                  <a:lnTo>
                    <a:pt x="81" y="201"/>
                  </a:lnTo>
                  <a:lnTo>
                    <a:pt x="81" y="208"/>
                  </a:lnTo>
                  <a:lnTo>
                    <a:pt x="78" y="208"/>
                  </a:lnTo>
                  <a:lnTo>
                    <a:pt x="74" y="208"/>
                  </a:lnTo>
                  <a:lnTo>
                    <a:pt x="72" y="208"/>
                  </a:lnTo>
                  <a:lnTo>
                    <a:pt x="71" y="208"/>
                  </a:lnTo>
                  <a:lnTo>
                    <a:pt x="63" y="208"/>
                  </a:lnTo>
                  <a:lnTo>
                    <a:pt x="62" y="208"/>
                  </a:lnTo>
                  <a:lnTo>
                    <a:pt x="61" y="208"/>
                  </a:lnTo>
                  <a:lnTo>
                    <a:pt x="52" y="208"/>
                  </a:lnTo>
                  <a:lnTo>
                    <a:pt x="39" y="208"/>
                  </a:lnTo>
                  <a:lnTo>
                    <a:pt x="34" y="208"/>
                  </a:lnTo>
                  <a:lnTo>
                    <a:pt x="29" y="208"/>
                  </a:lnTo>
                  <a:lnTo>
                    <a:pt x="28" y="208"/>
                  </a:lnTo>
                  <a:lnTo>
                    <a:pt x="18" y="208"/>
                  </a:lnTo>
                  <a:lnTo>
                    <a:pt x="14" y="208"/>
                  </a:lnTo>
                  <a:lnTo>
                    <a:pt x="12" y="208"/>
                  </a:lnTo>
                  <a:lnTo>
                    <a:pt x="9" y="208"/>
                  </a:lnTo>
                  <a:lnTo>
                    <a:pt x="8" y="208"/>
                  </a:lnTo>
                  <a:lnTo>
                    <a:pt x="0" y="209"/>
                  </a:lnTo>
                  <a:lnTo>
                    <a:pt x="0" y="205"/>
                  </a:lnTo>
                  <a:lnTo>
                    <a:pt x="0" y="202"/>
                  </a:lnTo>
                  <a:lnTo>
                    <a:pt x="0" y="201"/>
                  </a:lnTo>
                  <a:lnTo>
                    <a:pt x="0" y="197"/>
                  </a:lnTo>
                  <a:lnTo>
                    <a:pt x="0" y="196"/>
                  </a:lnTo>
                  <a:lnTo>
                    <a:pt x="0" y="195"/>
                  </a:lnTo>
                  <a:lnTo>
                    <a:pt x="0" y="193"/>
                  </a:lnTo>
                  <a:lnTo>
                    <a:pt x="0" y="192"/>
                  </a:lnTo>
                  <a:lnTo>
                    <a:pt x="0" y="184"/>
                  </a:lnTo>
                  <a:lnTo>
                    <a:pt x="0" y="180"/>
                  </a:lnTo>
                  <a:lnTo>
                    <a:pt x="0" y="178"/>
                  </a:lnTo>
                  <a:lnTo>
                    <a:pt x="0" y="177"/>
                  </a:lnTo>
                  <a:lnTo>
                    <a:pt x="1" y="175"/>
                  </a:lnTo>
                  <a:lnTo>
                    <a:pt x="1" y="170"/>
                  </a:lnTo>
                  <a:lnTo>
                    <a:pt x="1" y="168"/>
                  </a:lnTo>
                  <a:lnTo>
                    <a:pt x="1" y="167"/>
                  </a:lnTo>
                  <a:lnTo>
                    <a:pt x="1" y="165"/>
                  </a:lnTo>
                  <a:lnTo>
                    <a:pt x="1" y="163"/>
                  </a:lnTo>
                  <a:lnTo>
                    <a:pt x="5" y="163"/>
                  </a:lnTo>
                  <a:lnTo>
                    <a:pt x="6" y="163"/>
                  </a:lnTo>
                  <a:lnTo>
                    <a:pt x="10" y="163"/>
                  </a:lnTo>
                  <a:lnTo>
                    <a:pt x="13" y="163"/>
                  </a:lnTo>
                  <a:lnTo>
                    <a:pt x="15" y="163"/>
                  </a:lnTo>
                  <a:lnTo>
                    <a:pt x="18" y="163"/>
                  </a:lnTo>
                  <a:lnTo>
                    <a:pt x="24" y="163"/>
                  </a:lnTo>
                  <a:lnTo>
                    <a:pt x="28" y="163"/>
                  </a:lnTo>
                  <a:lnTo>
                    <a:pt x="28" y="161"/>
                  </a:lnTo>
                  <a:lnTo>
                    <a:pt x="28" y="155"/>
                  </a:lnTo>
                  <a:lnTo>
                    <a:pt x="28" y="146"/>
                  </a:lnTo>
                  <a:lnTo>
                    <a:pt x="28" y="145"/>
                  </a:lnTo>
                  <a:lnTo>
                    <a:pt x="28" y="144"/>
                  </a:lnTo>
                  <a:lnTo>
                    <a:pt x="28" y="141"/>
                  </a:lnTo>
                  <a:lnTo>
                    <a:pt x="28" y="140"/>
                  </a:lnTo>
                  <a:lnTo>
                    <a:pt x="28" y="132"/>
                  </a:lnTo>
                  <a:lnTo>
                    <a:pt x="28" y="129"/>
                  </a:lnTo>
                  <a:lnTo>
                    <a:pt x="28" y="125"/>
                  </a:lnTo>
                  <a:lnTo>
                    <a:pt x="28" y="124"/>
                  </a:lnTo>
                  <a:lnTo>
                    <a:pt x="28" y="123"/>
                  </a:lnTo>
                  <a:lnTo>
                    <a:pt x="28" y="122"/>
                  </a:lnTo>
                  <a:lnTo>
                    <a:pt x="28" y="121"/>
                  </a:lnTo>
                  <a:lnTo>
                    <a:pt x="28" y="120"/>
                  </a:lnTo>
                  <a:lnTo>
                    <a:pt x="28" y="114"/>
                  </a:lnTo>
                  <a:lnTo>
                    <a:pt x="28" y="113"/>
                  </a:lnTo>
                  <a:lnTo>
                    <a:pt x="28" y="103"/>
                  </a:lnTo>
                  <a:lnTo>
                    <a:pt x="28" y="100"/>
                  </a:lnTo>
                  <a:lnTo>
                    <a:pt x="28" y="98"/>
                  </a:lnTo>
                  <a:lnTo>
                    <a:pt x="28" y="93"/>
                  </a:lnTo>
                  <a:lnTo>
                    <a:pt x="28" y="92"/>
                  </a:lnTo>
                  <a:lnTo>
                    <a:pt x="28" y="85"/>
                  </a:lnTo>
                  <a:lnTo>
                    <a:pt x="28" y="82"/>
                  </a:lnTo>
                  <a:lnTo>
                    <a:pt x="28" y="80"/>
                  </a:lnTo>
                  <a:lnTo>
                    <a:pt x="28" y="76"/>
                  </a:lnTo>
                  <a:lnTo>
                    <a:pt x="26" y="71"/>
                  </a:lnTo>
                  <a:lnTo>
                    <a:pt x="26" y="69"/>
                  </a:lnTo>
                  <a:lnTo>
                    <a:pt x="26" y="68"/>
                  </a:lnTo>
                  <a:lnTo>
                    <a:pt x="26" y="65"/>
                  </a:lnTo>
                  <a:lnTo>
                    <a:pt x="26" y="63"/>
                  </a:lnTo>
                  <a:lnTo>
                    <a:pt x="26" y="61"/>
                  </a:lnTo>
                  <a:lnTo>
                    <a:pt x="26" y="56"/>
                  </a:lnTo>
                  <a:lnTo>
                    <a:pt x="26" y="48"/>
                  </a:lnTo>
                  <a:lnTo>
                    <a:pt x="26" y="45"/>
                  </a:lnTo>
                  <a:lnTo>
                    <a:pt x="26" y="44"/>
                  </a:lnTo>
                  <a:lnTo>
                    <a:pt x="26" y="39"/>
                  </a:lnTo>
                  <a:lnTo>
                    <a:pt x="26" y="33"/>
                  </a:lnTo>
                  <a:lnTo>
                    <a:pt x="26" y="28"/>
                  </a:lnTo>
                  <a:lnTo>
                    <a:pt x="26" y="26"/>
                  </a:lnTo>
                  <a:lnTo>
                    <a:pt x="26" y="25"/>
                  </a:lnTo>
                  <a:lnTo>
                    <a:pt x="26" y="12"/>
                  </a:lnTo>
                  <a:lnTo>
                    <a:pt x="26" y="11"/>
                  </a:lnTo>
                  <a:lnTo>
                    <a:pt x="26" y="9"/>
                  </a:lnTo>
                  <a:lnTo>
                    <a:pt x="26" y="5"/>
                  </a:lnTo>
                  <a:lnTo>
                    <a:pt x="26" y="4"/>
                  </a:lnTo>
                  <a:lnTo>
                    <a:pt x="26" y="2"/>
                  </a:lnTo>
                  <a:lnTo>
                    <a:pt x="28" y="2"/>
                  </a:lnTo>
                  <a:lnTo>
                    <a:pt x="30" y="2"/>
                  </a:lnTo>
                  <a:lnTo>
                    <a:pt x="33" y="2"/>
                  </a:lnTo>
                  <a:lnTo>
                    <a:pt x="37" y="2"/>
                  </a:lnTo>
                  <a:lnTo>
                    <a:pt x="38" y="2"/>
                  </a:lnTo>
                  <a:lnTo>
                    <a:pt x="42" y="2"/>
                  </a:lnTo>
                  <a:lnTo>
                    <a:pt x="44" y="2"/>
                  </a:lnTo>
                  <a:lnTo>
                    <a:pt x="55" y="2"/>
                  </a:lnTo>
                  <a:lnTo>
                    <a:pt x="57" y="2"/>
                  </a:lnTo>
                  <a:lnTo>
                    <a:pt x="60" y="2"/>
                  </a:lnTo>
                  <a:lnTo>
                    <a:pt x="64" y="2"/>
                  </a:lnTo>
                  <a:lnTo>
                    <a:pt x="73" y="2"/>
                  </a:lnTo>
                  <a:lnTo>
                    <a:pt x="77" y="2"/>
                  </a:lnTo>
                  <a:lnTo>
                    <a:pt x="80" y="1"/>
                  </a:lnTo>
                  <a:lnTo>
                    <a:pt x="84" y="1"/>
                  </a:lnTo>
                  <a:lnTo>
                    <a:pt x="85" y="1"/>
                  </a:lnTo>
                  <a:lnTo>
                    <a:pt x="86" y="1"/>
                  </a:lnTo>
                  <a:lnTo>
                    <a:pt x="89" y="1"/>
                  </a:lnTo>
                  <a:lnTo>
                    <a:pt x="93" y="1"/>
                  </a:lnTo>
                  <a:lnTo>
                    <a:pt x="94" y="1"/>
                  </a:lnTo>
                  <a:lnTo>
                    <a:pt x="95" y="1"/>
                  </a:lnTo>
                  <a:lnTo>
                    <a:pt x="97" y="1"/>
                  </a:lnTo>
                  <a:lnTo>
                    <a:pt x="98" y="1"/>
                  </a:lnTo>
                  <a:lnTo>
                    <a:pt x="100" y="1"/>
                  </a:lnTo>
                  <a:lnTo>
                    <a:pt x="108" y="1"/>
                  </a:lnTo>
                  <a:lnTo>
                    <a:pt x="112" y="1"/>
                  </a:lnTo>
                  <a:lnTo>
                    <a:pt x="117" y="1"/>
                  </a:lnTo>
                  <a:lnTo>
                    <a:pt x="119" y="1"/>
                  </a:lnTo>
                  <a:lnTo>
                    <a:pt x="120" y="1"/>
                  </a:lnTo>
                  <a:lnTo>
                    <a:pt x="125" y="1"/>
                  </a:lnTo>
                  <a:lnTo>
                    <a:pt x="127" y="1"/>
                  </a:lnTo>
                  <a:lnTo>
                    <a:pt x="130" y="1"/>
                  </a:lnTo>
                  <a:lnTo>
                    <a:pt x="134" y="1"/>
                  </a:lnTo>
                  <a:lnTo>
                    <a:pt x="135" y="1"/>
                  </a:lnTo>
                  <a:lnTo>
                    <a:pt x="137" y="1"/>
                  </a:lnTo>
                  <a:lnTo>
                    <a:pt x="141" y="1"/>
                  </a:lnTo>
                  <a:lnTo>
                    <a:pt x="143" y="1"/>
                  </a:lnTo>
                  <a:lnTo>
                    <a:pt x="144" y="1"/>
                  </a:lnTo>
                  <a:lnTo>
                    <a:pt x="146" y="1"/>
                  </a:lnTo>
                  <a:lnTo>
                    <a:pt x="149" y="1"/>
                  </a:lnTo>
                  <a:lnTo>
                    <a:pt x="152" y="1"/>
                  </a:lnTo>
                  <a:lnTo>
                    <a:pt x="153" y="1"/>
                  </a:lnTo>
                  <a:lnTo>
                    <a:pt x="156" y="1"/>
                  </a:lnTo>
                  <a:lnTo>
                    <a:pt x="158" y="1"/>
                  </a:lnTo>
                  <a:lnTo>
                    <a:pt x="159" y="1"/>
                  </a:lnTo>
                  <a:lnTo>
                    <a:pt x="161" y="1"/>
                  </a:lnTo>
                  <a:lnTo>
                    <a:pt x="162" y="1"/>
                  </a:lnTo>
                  <a:lnTo>
                    <a:pt x="164" y="1"/>
                  </a:lnTo>
                  <a:lnTo>
                    <a:pt x="168" y="1"/>
                  </a:lnTo>
                  <a:lnTo>
                    <a:pt x="169" y="1"/>
                  </a:lnTo>
                  <a:lnTo>
                    <a:pt x="170" y="1"/>
                  </a:lnTo>
                  <a:lnTo>
                    <a:pt x="172" y="1"/>
                  </a:lnTo>
                  <a:lnTo>
                    <a:pt x="175" y="1"/>
                  </a:lnTo>
                  <a:lnTo>
                    <a:pt x="177" y="1"/>
                  </a:lnTo>
                  <a:lnTo>
                    <a:pt x="180" y="1"/>
                  </a:lnTo>
                  <a:lnTo>
                    <a:pt x="181" y="1"/>
                  </a:lnTo>
                  <a:lnTo>
                    <a:pt x="184" y="0"/>
                  </a:lnTo>
                  <a:lnTo>
                    <a:pt x="185" y="0"/>
                  </a:lnTo>
                  <a:lnTo>
                    <a:pt x="186" y="0"/>
                  </a:lnTo>
                  <a:lnTo>
                    <a:pt x="188" y="0"/>
                  </a:lnTo>
                  <a:lnTo>
                    <a:pt x="190" y="0"/>
                  </a:lnTo>
                  <a:lnTo>
                    <a:pt x="191" y="0"/>
                  </a:lnTo>
                  <a:lnTo>
                    <a:pt x="191" y="1"/>
                  </a:lnTo>
                  <a:lnTo>
                    <a:pt x="192" y="1"/>
                  </a:lnTo>
                  <a:lnTo>
                    <a:pt x="192" y="0"/>
                  </a:lnTo>
                  <a:lnTo>
                    <a:pt x="193" y="0"/>
                  </a:lnTo>
                  <a:lnTo>
                    <a:pt x="194" y="0"/>
                  </a:lnTo>
                  <a:lnTo>
                    <a:pt x="196" y="0"/>
                  </a:lnTo>
                  <a:lnTo>
                    <a:pt x="197" y="0"/>
                  </a:lnTo>
                  <a:lnTo>
                    <a:pt x="198" y="0"/>
                  </a:lnTo>
                  <a:lnTo>
                    <a:pt x="199" y="0"/>
                  </a:lnTo>
                  <a:lnTo>
                    <a:pt x="200" y="0"/>
                  </a:lnTo>
                  <a:lnTo>
                    <a:pt x="201" y="0"/>
                  </a:lnTo>
                  <a:lnTo>
                    <a:pt x="204" y="0"/>
                  </a:lnTo>
                  <a:lnTo>
                    <a:pt x="205" y="0"/>
                  </a:lnTo>
                  <a:lnTo>
                    <a:pt x="206" y="0"/>
                  </a:lnTo>
                  <a:lnTo>
                    <a:pt x="209" y="0"/>
                  </a:lnTo>
                  <a:lnTo>
                    <a:pt x="212" y="0"/>
                  </a:lnTo>
                  <a:lnTo>
                    <a:pt x="214" y="0"/>
                  </a:lnTo>
                  <a:lnTo>
                    <a:pt x="217" y="0"/>
                  </a:lnTo>
                  <a:lnTo>
                    <a:pt x="218" y="0"/>
                  </a:lnTo>
                  <a:lnTo>
                    <a:pt x="220" y="0"/>
                  </a:lnTo>
                  <a:lnTo>
                    <a:pt x="221" y="0"/>
                  </a:lnTo>
                  <a:lnTo>
                    <a:pt x="223" y="0"/>
                  </a:lnTo>
                  <a:lnTo>
                    <a:pt x="224" y="0"/>
                  </a:lnTo>
                  <a:lnTo>
                    <a:pt x="225" y="0"/>
                  </a:lnTo>
                  <a:lnTo>
                    <a:pt x="230" y="0"/>
                  </a:lnTo>
                  <a:lnTo>
                    <a:pt x="233" y="0"/>
                  </a:lnTo>
                  <a:lnTo>
                    <a:pt x="234" y="0"/>
                  </a:lnTo>
                  <a:lnTo>
                    <a:pt x="236" y="0"/>
                  </a:lnTo>
                  <a:lnTo>
                    <a:pt x="238" y="0"/>
                  </a:lnTo>
                  <a:lnTo>
                    <a:pt x="239" y="0"/>
                  </a:lnTo>
                  <a:lnTo>
                    <a:pt x="240" y="0"/>
                  </a:lnTo>
                  <a:lnTo>
                    <a:pt x="241"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26" name="Freeform 126"/>
            <p:cNvSpPr>
              <a:spLocks/>
            </p:cNvSpPr>
            <p:nvPr/>
          </p:nvSpPr>
          <p:spPr bwMode="auto">
            <a:xfrm>
              <a:off x="2436" y="1391"/>
              <a:ext cx="164" cy="441"/>
            </a:xfrm>
            <a:custGeom>
              <a:avLst/>
              <a:gdLst>
                <a:gd name="T0" fmla="*/ 161 w 164"/>
                <a:gd name="T1" fmla="*/ 1 h 441"/>
                <a:gd name="T2" fmla="*/ 164 w 164"/>
                <a:gd name="T3" fmla="*/ 17 h 441"/>
                <a:gd name="T4" fmla="*/ 164 w 164"/>
                <a:gd name="T5" fmla="*/ 50 h 441"/>
                <a:gd name="T6" fmla="*/ 164 w 164"/>
                <a:gd name="T7" fmla="*/ 69 h 441"/>
                <a:gd name="T8" fmla="*/ 164 w 164"/>
                <a:gd name="T9" fmla="*/ 91 h 441"/>
                <a:gd name="T10" fmla="*/ 163 w 164"/>
                <a:gd name="T11" fmla="*/ 108 h 441"/>
                <a:gd name="T12" fmla="*/ 163 w 164"/>
                <a:gd name="T13" fmla="*/ 122 h 441"/>
                <a:gd name="T14" fmla="*/ 163 w 164"/>
                <a:gd name="T15" fmla="*/ 146 h 441"/>
                <a:gd name="T16" fmla="*/ 163 w 164"/>
                <a:gd name="T17" fmla="*/ 164 h 441"/>
                <a:gd name="T18" fmla="*/ 163 w 164"/>
                <a:gd name="T19" fmla="*/ 179 h 441"/>
                <a:gd name="T20" fmla="*/ 163 w 164"/>
                <a:gd name="T21" fmla="*/ 193 h 441"/>
                <a:gd name="T22" fmla="*/ 163 w 164"/>
                <a:gd name="T23" fmla="*/ 213 h 441"/>
                <a:gd name="T24" fmla="*/ 162 w 164"/>
                <a:gd name="T25" fmla="*/ 222 h 441"/>
                <a:gd name="T26" fmla="*/ 162 w 164"/>
                <a:gd name="T27" fmla="*/ 246 h 441"/>
                <a:gd name="T28" fmla="*/ 162 w 164"/>
                <a:gd name="T29" fmla="*/ 267 h 441"/>
                <a:gd name="T30" fmla="*/ 162 w 164"/>
                <a:gd name="T31" fmla="*/ 283 h 441"/>
                <a:gd name="T32" fmla="*/ 162 w 164"/>
                <a:gd name="T33" fmla="*/ 313 h 441"/>
                <a:gd name="T34" fmla="*/ 161 w 164"/>
                <a:gd name="T35" fmla="*/ 339 h 441"/>
                <a:gd name="T36" fmla="*/ 161 w 164"/>
                <a:gd name="T37" fmla="*/ 356 h 441"/>
                <a:gd name="T38" fmla="*/ 161 w 164"/>
                <a:gd name="T39" fmla="*/ 390 h 441"/>
                <a:gd name="T40" fmla="*/ 160 w 164"/>
                <a:gd name="T41" fmla="*/ 404 h 441"/>
                <a:gd name="T42" fmla="*/ 132 w 164"/>
                <a:gd name="T43" fmla="*/ 404 h 441"/>
                <a:gd name="T44" fmla="*/ 116 w 164"/>
                <a:gd name="T45" fmla="*/ 404 h 441"/>
                <a:gd name="T46" fmla="*/ 108 w 164"/>
                <a:gd name="T47" fmla="*/ 432 h 441"/>
                <a:gd name="T48" fmla="*/ 90 w 164"/>
                <a:gd name="T49" fmla="*/ 440 h 441"/>
                <a:gd name="T50" fmla="*/ 80 w 164"/>
                <a:gd name="T51" fmla="*/ 440 h 441"/>
                <a:gd name="T52" fmla="*/ 53 w 164"/>
                <a:gd name="T53" fmla="*/ 440 h 441"/>
                <a:gd name="T54" fmla="*/ 27 w 164"/>
                <a:gd name="T55" fmla="*/ 440 h 441"/>
                <a:gd name="T56" fmla="*/ 16 w 164"/>
                <a:gd name="T57" fmla="*/ 440 h 441"/>
                <a:gd name="T58" fmla="*/ 0 w 164"/>
                <a:gd name="T59" fmla="*/ 438 h 441"/>
                <a:gd name="T60" fmla="*/ 0 w 164"/>
                <a:gd name="T61" fmla="*/ 420 h 441"/>
                <a:gd name="T62" fmla="*/ 1 w 164"/>
                <a:gd name="T63" fmla="*/ 384 h 441"/>
                <a:gd name="T64" fmla="*/ 1 w 164"/>
                <a:gd name="T65" fmla="*/ 369 h 441"/>
                <a:gd name="T66" fmla="*/ 1 w 164"/>
                <a:gd name="T67" fmla="*/ 352 h 441"/>
                <a:gd name="T68" fmla="*/ 1 w 164"/>
                <a:gd name="T69" fmla="*/ 336 h 441"/>
                <a:gd name="T70" fmla="*/ 3 w 164"/>
                <a:gd name="T71" fmla="*/ 302 h 441"/>
                <a:gd name="T72" fmla="*/ 2 w 164"/>
                <a:gd name="T73" fmla="*/ 273 h 441"/>
                <a:gd name="T74" fmla="*/ 2 w 164"/>
                <a:gd name="T75" fmla="*/ 259 h 441"/>
                <a:gd name="T76" fmla="*/ 2 w 164"/>
                <a:gd name="T77" fmla="*/ 244 h 441"/>
                <a:gd name="T78" fmla="*/ 2 w 164"/>
                <a:gd name="T79" fmla="*/ 233 h 441"/>
                <a:gd name="T80" fmla="*/ 9 w 164"/>
                <a:gd name="T81" fmla="*/ 227 h 441"/>
                <a:gd name="T82" fmla="*/ 31 w 164"/>
                <a:gd name="T83" fmla="*/ 227 h 441"/>
                <a:gd name="T84" fmla="*/ 41 w 164"/>
                <a:gd name="T85" fmla="*/ 227 h 441"/>
                <a:gd name="T86" fmla="*/ 57 w 164"/>
                <a:gd name="T87" fmla="*/ 220 h 441"/>
                <a:gd name="T88" fmla="*/ 57 w 164"/>
                <a:gd name="T89" fmla="*/ 208 h 441"/>
                <a:gd name="T90" fmla="*/ 57 w 164"/>
                <a:gd name="T91" fmla="*/ 186 h 441"/>
                <a:gd name="T92" fmla="*/ 57 w 164"/>
                <a:gd name="T93" fmla="*/ 163 h 441"/>
                <a:gd name="T94" fmla="*/ 57 w 164"/>
                <a:gd name="T95" fmla="*/ 146 h 441"/>
                <a:gd name="T96" fmla="*/ 57 w 164"/>
                <a:gd name="T97" fmla="*/ 126 h 441"/>
                <a:gd name="T98" fmla="*/ 58 w 164"/>
                <a:gd name="T99" fmla="*/ 98 h 441"/>
                <a:gd name="T100" fmla="*/ 58 w 164"/>
                <a:gd name="T101" fmla="*/ 81 h 441"/>
                <a:gd name="T102" fmla="*/ 58 w 164"/>
                <a:gd name="T103" fmla="*/ 64 h 441"/>
                <a:gd name="T104" fmla="*/ 59 w 164"/>
                <a:gd name="T105" fmla="*/ 36 h 441"/>
                <a:gd name="T106" fmla="*/ 59 w 164"/>
                <a:gd name="T107" fmla="*/ 17 h 441"/>
                <a:gd name="T108" fmla="*/ 74 w 164"/>
                <a:gd name="T109" fmla="*/ 0 h 441"/>
                <a:gd name="T110" fmla="*/ 93 w 164"/>
                <a:gd name="T111" fmla="*/ 0 h 441"/>
                <a:gd name="T112" fmla="*/ 117 w 164"/>
                <a:gd name="T113" fmla="*/ 1 h 44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64" h="441">
                  <a:moveTo>
                    <a:pt x="138" y="1"/>
                  </a:moveTo>
                  <a:lnTo>
                    <a:pt x="139" y="1"/>
                  </a:lnTo>
                  <a:lnTo>
                    <a:pt x="143" y="1"/>
                  </a:lnTo>
                  <a:lnTo>
                    <a:pt x="150" y="1"/>
                  </a:lnTo>
                  <a:lnTo>
                    <a:pt x="152" y="1"/>
                  </a:lnTo>
                  <a:lnTo>
                    <a:pt x="153" y="1"/>
                  </a:lnTo>
                  <a:lnTo>
                    <a:pt x="161" y="1"/>
                  </a:lnTo>
                  <a:lnTo>
                    <a:pt x="162" y="1"/>
                  </a:lnTo>
                  <a:lnTo>
                    <a:pt x="164" y="1"/>
                  </a:lnTo>
                  <a:lnTo>
                    <a:pt x="164" y="3"/>
                  </a:lnTo>
                  <a:lnTo>
                    <a:pt x="164" y="5"/>
                  </a:lnTo>
                  <a:lnTo>
                    <a:pt x="164" y="8"/>
                  </a:lnTo>
                  <a:lnTo>
                    <a:pt x="164" y="14"/>
                  </a:lnTo>
                  <a:lnTo>
                    <a:pt x="164" y="17"/>
                  </a:lnTo>
                  <a:lnTo>
                    <a:pt x="164" y="26"/>
                  </a:lnTo>
                  <a:lnTo>
                    <a:pt x="164" y="28"/>
                  </a:lnTo>
                  <a:lnTo>
                    <a:pt x="164" y="30"/>
                  </a:lnTo>
                  <a:lnTo>
                    <a:pt x="164" y="37"/>
                  </a:lnTo>
                  <a:lnTo>
                    <a:pt x="164" y="46"/>
                  </a:lnTo>
                  <a:lnTo>
                    <a:pt x="164" y="49"/>
                  </a:lnTo>
                  <a:lnTo>
                    <a:pt x="164" y="50"/>
                  </a:lnTo>
                  <a:lnTo>
                    <a:pt x="164" y="54"/>
                  </a:lnTo>
                  <a:lnTo>
                    <a:pt x="164" y="57"/>
                  </a:lnTo>
                  <a:lnTo>
                    <a:pt x="164" y="58"/>
                  </a:lnTo>
                  <a:lnTo>
                    <a:pt x="164" y="59"/>
                  </a:lnTo>
                  <a:lnTo>
                    <a:pt x="164" y="64"/>
                  </a:lnTo>
                  <a:lnTo>
                    <a:pt x="164" y="68"/>
                  </a:lnTo>
                  <a:lnTo>
                    <a:pt x="164" y="69"/>
                  </a:lnTo>
                  <a:lnTo>
                    <a:pt x="164" y="73"/>
                  </a:lnTo>
                  <a:lnTo>
                    <a:pt x="164" y="77"/>
                  </a:lnTo>
                  <a:lnTo>
                    <a:pt x="164" y="80"/>
                  </a:lnTo>
                  <a:lnTo>
                    <a:pt x="164" y="82"/>
                  </a:lnTo>
                  <a:lnTo>
                    <a:pt x="164" y="86"/>
                  </a:lnTo>
                  <a:lnTo>
                    <a:pt x="164" y="88"/>
                  </a:lnTo>
                  <a:lnTo>
                    <a:pt x="164" y="91"/>
                  </a:lnTo>
                  <a:lnTo>
                    <a:pt x="164" y="96"/>
                  </a:lnTo>
                  <a:lnTo>
                    <a:pt x="164" y="97"/>
                  </a:lnTo>
                  <a:lnTo>
                    <a:pt x="164" y="99"/>
                  </a:lnTo>
                  <a:lnTo>
                    <a:pt x="164" y="101"/>
                  </a:lnTo>
                  <a:lnTo>
                    <a:pt x="164" y="102"/>
                  </a:lnTo>
                  <a:lnTo>
                    <a:pt x="163" y="107"/>
                  </a:lnTo>
                  <a:lnTo>
                    <a:pt x="163" y="108"/>
                  </a:lnTo>
                  <a:lnTo>
                    <a:pt x="163" y="110"/>
                  </a:lnTo>
                  <a:lnTo>
                    <a:pt x="163" y="113"/>
                  </a:lnTo>
                  <a:lnTo>
                    <a:pt x="163" y="114"/>
                  </a:lnTo>
                  <a:lnTo>
                    <a:pt x="163" y="115"/>
                  </a:lnTo>
                  <a:lnTo>
                    <a:pt x="163" y="117"/>
                  </a:lnTo>
                  <a:lnTo>
                    <a:pt x="163" y="120"/>
                  </a:lnTo>
                  <a:lnTo>
                    <a:pt x="163" y="122"/>
                  </a:lnTo>
                  <a:lnTo>
                    <a:pt x="163" y="124"/>
                  </a:lnTo>
                  <a:lnTo>
                    <a:pt x="163" y="126"/>
                  </a:lnTo>
                  <a:lnTo>
                    <a:pt x="163" y="134"/>
                  </a:lnTo>
                  <a:lnTo>
                    <a:pt x="163" y="136"/>
                  </a:lnTo>
                  <a:lnTo>
                    <a:pt x="163" y="140"/>
                  </a:lnTo>
                  <a:lnTo>
                    <a:pt x="163" y="145"/>
                  </a:lnTo>
                  <a:lnTo>
                    <a:pt x="163" y="146"/>
                  </a:lnTo>
                  <a:lnTo>
                    <a:pt x="163" y="147"/>
                  </a:lnTo>
                  <a:lnTo>
                    <a:pt x="163" y="149"/>
                  </a:lnTo>
                  <a:lnTo>
                    <a:pt x="163" y="153"/>
                  </a:lnTo>
                  <a:lnTo>
                    <a:pt x="163" y="154"/>
                  </a:lnTo>
                  <a:lnTo>
                    <a:pt x="163" y="158"/>
                  </a:lnTo>
                  <a:lnTo>
                    <a:pt x="163" y="162"/>
                  </a:lnTo>
                  <a:lnTo>
                    <a:pt x="163" y="164"/>
                  </a:lnTo>
                  <a:lnTo>
                    <a:pt x="163" y="168"/>
                  </a:lnTo>
                  <a:lnTo>
                    <a:pt x="163" y="169"/>
                  </a:lnTo>
                  <a:lnTo>
                    <a:pt x="163" y="171"/>
                  </a:lnTo>
                  <a:lnTo>
                    <a:pt x="163" y="172"/>
                  </a:lnTo>
                  <a:lnTo>
                    <a:pt x="163" y="177"/>
                  </a:lnTo>
                  <a:lnTo>
                    <a:pt x="163" y="178"/>
                  </a:lnTo>
                  <a:lnTo>
                    <a:pt x="163" y="179"/>
                  </a:lnTo>
                  <a:lnTo>
                    <a:pt x="163" y="180"/>
                  </a:lnTo>
                  <a:lnTo>
                    <a:pt x="163" y="181"/>
                  </a:lnTo>
                  <a:lnTo>
                    <a:pt x="163" y="186"/>
                  </a:lnTo>
                  <a:lnTo>
                    <a:pt x="163" y="188"/>
                  </a:lnTo>
                  <a:lnTo>
                    <a:pt x="163" y="189"/>
                  </a:lnTo>
                  <a:lnTo>
                    <a:pt x="163" y="190"/>
                  </a:lnTo>
                  <a:lnTo>
                    <a:pt x="163" y="193"/>
                  </a:lnTo>
                  <a:lnTo>
                    <a:pt x="163" y="197"/>
                  </a:lnTo>
                  <a:lnTo>
                    <a:pt x="163" y="198"/>
                  </a:lnTo>
                  <a:lnTo>
                    <a:pt x="163" y="202"/>
                  </a:lnTo>
                  <a:lnTo>
                    <a:pt x="163" y="204"/>
                  </a:lnTo>
                  <a:lnTo>
                    <a:pt x="163" y="205"/>
                  </a:lnTo>
                  <a:lnTo>
                    <a:pt x="163" y="212"/>
                  </a:lnTo>
                  <a:lnTo>
                    <a:pt x="163" y="213"/>
                  </a:lnTo>
                  <a:lnTo>
                    <a:pt x="162" y="213"/>
                  </a:lnTo>
                  <a:lnTo>
                    <a:pt x="163" y="213"/>
                  </a:lnTo>
                  <a:lnTo>
                    <a:pt x="162" y="214"/>
                  </a:lnTo>
                  <a:lnTo>
                    <a:pt x="162" y="216"/>
                  </a:lnTo>
                  <a:lnTo>
                    <a:pt x="162" y="218"/>
                  </a:lnTo>
                  <a:lnTo>
                    <a:pt x="162" y="220"/>
                  </a:lnTo>
                  <a:lnTo>
                    <a:pt x="162" y="222"/>
                  </a:lnTo>
                  <a:lnTo>
                    <a:pt x="162" y="227"/>
                  </a:lnTo>
                  <a:lnTo>
                    <a:pt x="162" y="233"/>
                  </a:lnTo>
                  <a:lnTo>
                    <a:pt x="162" y="234"/>
                  </a:lnTo>
                  <a:lnTo>
                    <a:pt x="162" y="240"/>
                  </a:lnTo>
                  <a:lnTo>
                    <a:pt x="162" y="242"/>
                  </a:lnTo>
                  <a:lnTo>
                    <a:pt x="162" y="243"/>
                  </a:lnTo>
                  <a:lnTo>
                    <a:pt x="162" y="246"/>
                  </a:lnTo>
                  <a:lnTo>
                    <a:pt x="162" y="249"/>
                  </a:lnTo>
                  <a:lnTo>
                    <a:pt x="162" y="250"/>
                  </a:lnTo>
                  <a:lnTo>
                    <a:pt x="162" y="251"/>
                  </a:lnTo>
                  <a:lnTo>
                    <a:pt x="162" y="253"/>
                  </a:lnTo>
                  <a:lnTo>
                    <a:pt x="162" y="260"/>
                  </a:lnTo>
                  <a:lnTo>
                    <a:pt x="162" y="266"/>
                  </a:lnTo>
                  <a:lnTo>
                    <a:pt x="162" y="267"/>
                  </a:lnTo>
                  <a:lnTo>
                    <a:pt x="162" y="268"/>
                  </a:lnTo>
                  <a:lnTo>
                    <a:pt x="162" y="269"/>
                  </a:lnTo>
                  <a:lnTo>
                    <a:pt x="162" y="270"/>
                  </a:lnTo>
                  <a:lnTo>
                    <a:pt x="162" y="276"/>
                  </a:lnTo>
                  <a:lnTo>
                    <a:pt x="162" y="278"/>
                  </a:lnTo>
                  <a:lnTo>
                    <a:pt x="162" y="281"/>
                  </a:lnTo>
                  <a:lnTo>
                    <a:pt x="162" y="283"/>
                  </a:lnTo>
                  <a:lnTo>
                    <a:pt x="162" y="285"/>
                  </a:lnTo>
                  <a:lnTo>
                    <a:pt x="162" y="292"/>
                  </a:lnTo>
                  <a:lnTo>
                    <a:pt x="162" y="297"/>
                  </a:lnTo>
                  <a:lnTo>
                    <a:pt x="162" y="299"/>
                  </a:lnTo>
                  <a:lnTo>
                    <a:pt x="162" y="307"/>
                  </a:lnTo>
                  <a:lnTo>
                    <a:pt x="162" y="310"/>
                  </a:lnTo>
                  <a:lnTo>
                    <a:pt x="162" y="313"/>
                  </a:lnTo>
                  <a:lnTo>
                    <a:pt x="162" y="323"/>
                  </a:lnTo>
                  <a:lnTo>
                    <a:pt x="162" y="325"/>
                  </a:lnTo>
                  <a:lnTo>
                    <a:pt x="162" y="329"/>
                  </a:lnTo>
                  <a:lnTo>
                    <a:pt x="162" y="330"/>
                  </a:lnTo>
                  <a:lnTo>
                    <a:pt x="162" y="332"/>
                  </a:lnTo>
                  <a:lnTo>
                    <a:pt x="161" y="337"/>
                  </a:lnTo>
                  <a:lnTo>
                    <a:pt x="161" y="339"/>
                  </a:lnTo>
                  <a:lnTo>
                    <a:pt x="161" y="345"/>
                  </a:lnTo>
                  <a:lnTo>
                    <a:pt x="161" y="346"/>
                  </a:lnTo>
                  <a:lnTo>
                    <a:pt x="161" y="348"/>
                  </a:lnTo>
                  <a:lnTo>
                    <a:pt x="161" y="349"/>
                  </a:lnTo>
                  <a:lnTo>
                    <a:pt x="161" y="350"/>
                  </a:lnTo>
                  <a:lnTo>
                    <a:pt x="161" y="355"/>
                  </a:lnTo>
                  <a:lnTo>
                    <a:pt x="161" y="356"/>
                  </a:lnTo>
                  <a:lnTo>
                    <a:pt x="161" y="358"/>
                  </a:lnTo>
                  <a:lnTo>
                    <a:pt x="161" y="366"/>
                  </a:lnTo>
                  <a:lnTo>
                    <a:pt x="161" y="368"/>
                  </a:lnTo>
                  <a:lnTo>
                    <a:pt x="161" y="376"/>
                  </a:lnTo>
                  <a:lnTo>
                    <a:pt x="161" y="377"/>
                  </a:lnTo>
                  <a:lnTo>
                    <a:pt x="161" y="387"/>
                  </a:lnTo>
                  <a:lnTo>
                    <a:pt x="161" y="390"/>
                  </a:lnTo>
                  <a:lnTo>
                    <a:pt x="161" y="392"/>
                  </a:lnTo>
                  <a:lnTo>
                    <a:pt x="161" y="393"/>
                  </a:lnTo>
                  <a:lnTo>
                    <a:pt x="161" y="397"/>
                  </a:lnTo>
                  <a:lnTo>
                    <a:pt x="161" y="398"/>
                  </a:lnTo>
                  <a:lnTo>
                    <a:pt x="161" y="403"/>
                  </a:lnTo>
                  <a:lnTo>
                    <a:pt x="161" y="404"/>
                  </a:lnTo>
                  <a:lnTo>
                    <a:pt x="160" y="404"/>
                  </a:lnTo>
                  <a:lnTo>
                    <a:pt x="159" y="404"/>
                  </a:lnTo>
                  <a:lnTo>
                    <a:pt x="156" y="404"/>
                  </a:lnTo>
                  <a:lnTo>
                    <a:pt x="147" y="404"/>
                  </a:lnTo>
                  <a:lnTo>
                    <a:pt x="144" y="404"/>
                  </a:lnTo>
                  <a:lnTo>
                    <a:pt x="138" y="404"/>
                  </a:lnTo>
                  <a:lnTo>
                    <a:pt x="137" y="404"/>
                  </a:lnTo>
                  <a:lnTo>
                    <a:pt x="132" y="404"/>
                  </a:lnTo>
                  <a:lnTo>
                    <a:pt x="130" y="404"/>
                  </a:lnTo>
                  <a:lnTo>
                    <a:pt x="125" y="404"/>
                  </a:lnTo>
                  <a:lnTo>
                    <a:pt x="124" y="404"/>
                  </a:lnTo>
                  <a:lnTo>
                    <a:pt x="120" y="404"/>
                  </a:lnTo>
                  <a:lnTo>
                    <a:pt x="119" y="404"/>
                  </a:lnTo>
                  <a:lnTo>
                    <a:pt x="117" y="404"/>
                  </a:lnTo>
                  <a:lnTo>
                    <a:pt x="116" y="404"/>
                  </a:lnTo>
                  <a:lnTo>
                    <a:pt x="112" y="404"/>
                  </a:lnTo>
                  <a:lnTo>
                    <a:pt x="108" y="404"/>
                  </a:lnTo>
                  <a:lnTo>
                    <a:pt x="108" y="408"/>
                  </a:lnTo>
                  <a:lnTo>
                    <a:pt x="108" y="409"/>
                  </a:lnTo>
                  <a:lnTo>
                    <a:pt x="108" y="410"/>
                  </a:lnTo>
                  <a:lnTo>
                    <a:pt x="108" y="422"/>
                  </a:lnTo>
                  <a:lnTo>
                    <a:pt x="108" y="432"/>
                  </a:lnTo>
                  <a:lnTo>
                    <a:pt x="108" y="440"/>
                  </a:lnTo>
                  <a:lnTo>
                    <a:pt x="108" y="441"/>
                  </a:lnTo>
                  <a:lnTo>
                    <a:pt x="105" y="441"/>
                  </a:lnTo>
                  <a:lnTo>
                    <a:pt x="99" y="440"/>
                  </a:lnTo>
                  <a:lnTo>
                    <a:pt x="92" y="440"/>
                  </a:lnTo>
                  <a:lnTo>
                    <a:pt x="91" y="440"/>
                  </a:lnTo>
                  <a:lnTo>
                    <a:pt x="90" y="440"/>
                  </a:lnTo>
                  <a:lnTo>
                    <a:pt x="89" y="440"/>
                  </a:lnTo>
                  <a:lnTo>
                    <a:pt x="85" y="440"/>
                  </a:lnTo>
                  <a:lnTo>
                    <a:pt x="84" y="440"/>
                  </a:lnTo>
                  <a:lnTo>
                    <a:pt x="83" y="440"/>
                  </a:lnTo>
                  <a:lnTo>
                    <a:pt x="82" y="440"/>
                  </a:lnTo>
                  <a:lnTo>
                    <a:pt x="81" y="440"/>
                  </a:lnTo>
                  <a:lnTo>
                    <a:pt x="80" y="440"/>
                  </a:lnTo>
                  <a:lnTo>
                    <a:pt x="79" y="440"/>
                  </a:lnTo>
                  <a:lnTo>
                    <a:pt x="72" y="440"/>
                  </a:lnTo>
                  <a:lnTo>
                    <a:pt x="71" y="440"/>
                  </a:lnTo>
                  <a:lnTo>
                    <a:pt x="67" y="440"/>
                  </a:lnTo>
                  <a:lnTo>
                    <a:pt x="63" y="440"/>
                  </a:lnTo>
                  <a:lnTo>
                    <a:pt x="55" y="440"/>
                  </a:lnTo>
                  <a:lnTo>
                    <a:pt x="53" y="440"/>
                  </a:lnTo>
                  <a:lnTo>
                    <a:pt x="44" y="440"/>
                  </a:lnTo>
                  <a:lnTo>
                    <a:pt x="39" y="440"/>
                  </a:lnTo>
                  <a:lnTo>
                    <a:pt x="36" y="440"/>
                  </a:lnTo>
                  <a:lnTo>
                    <a:pt x="35" y="440"/>
                  </a:lnTo>
                  <a:lnTo>
                    <a:pt x="31" y="440"/>
                  </a:lnTo>
                  <a:lnTo>
                    <a:pt x="29" y="440"/>
                  </a:lnTo>
                  <a:lnTo>
                    <a:pt x="27" y="440"/>
                  </a:lnTo>
                  <a:lnTo>
                    <a:pt x="26" y="440"/>
                  </a:lnTo>
                  <a:lnTo>
                    <a:pt x="25" y="440"/>
                  </a:lnTo>
                  <a:lnTo>
                    <a:pt x="24" y="440"/>
                  </a:lnTo>
                  <a:lnTo>
                    <a:pt x="19" y="440"/>
                  </a:lnTo>
                  <a:lnTo>
                    <a:pt x="18" y="440"/>
                  </a:lnTo>
                  <a:lnTo>
                    <a:pt x="17" y="440"/>
                  </a:lnTo>
                  <a:lnTo>
                    <a:pt x="16" y="440"/>
                  </a:lnTo>
                  <a:lnTo>
                    <a:pt x="10" y="440"/>
                  </a:lnTo>
                  <a:lnTo>
                    <a:pt x="8" y="440"/>
                  </a:lnTo>
                  <a:lnTo>
                    <a:pt x="7" y="440"/>
                  </a:lnTo>
                  <a:lnTo>
                    <a:pt x="5" y="440"/>
                  </a:lnTo>
                  <a:lnTo>
                    <a:pt x="2" y="440"/>
                  </a:lnTo>
                  <a:lnTo>
                    <a:pt x="0" y="440"/>
                  </a:lnTo>
                  <a:lnTo>
                    <a:pt x="0" y="438"/>
                  </a:lnTo>
                  <a:lnTo>
                    <a:pt x="0" y="436"/>
                  </a:lnTo>
                  <a:lnTo>
                    <a:pt x="0" y="435"/>
                  </a:lnTo>
                  <a:lnTo>
                    <a:pt x="0" y="430"/>
                  </a:lnTo>
                  <a:lnTo>
                    <a:pt x="0" y="425"/>
                  </a:lnTo>
                  <a:lnTo>
                    <a:pt x="0" y="424"/>
                  </a:lnTo>
                  <a:lnTo>
                    <a:pt x="0" y="421"/>
                  </a:lnTo>
                  <a:lnTo>
                    <a:pt x="0" y="420"/>
                  </a:lnTo>
                  <a:lnTo>
                    <a:pt x="0" y="419"/>
                  </a:lnTo>
                  <a:lnTo>
                    <a:pt x="1" y="412"/>
                  </a:lnTo>
                  <a:lnTo>
                    <a:pt x="1" y="403"/>
                  </a:lnTo>
                  <a:lnTo>
                    <a:pt x="1" y="390"/>
                  </a:lnTo>
                  <a:lnTo>
                    <a:pt x="1" y="388"/>
                  </a:lnTo>
                  <a:lnTo>
                    <a:pt x="1" y="386"/>
                  </a:lnTo>
                  <a:lnTo>
                    <a:pt x="1" y="384"/>
                  </a:lnTo>
                  <a:lnTo>
                    <a:pt x="1" y="381"/>
                  </a:lnTo>
                  <a:lnTo>
                    <a:pt x="1" y="379"/>
                  </a:lnTo>
                  <a:lnTo>
                    <a:pt x="1" y="376"/>
                  </a:lnTo>
                  <a:lnTo>
                    <a:pt x="1" y="374"/>
                  </a:lnTo>
                  <a:lnTo>
                    <a:pt x="1" y="372"/>
                  </a:lnTo>
                  <a:lnTo>
                    <a:pt x="1" y="371"/>
                  </a:lnTo>
                  <a:lnTo>
                    <a:pt x="1" y="369"/>
                  </a:lnTo>
                  <a:lnTo>
                    <a:pt x="1" y="368"/>
                  </a:lnTo>
                  <a:lnTo>
                    <a:pt x="1" y="366"/>
                  </a:lnTo>
                  <a:lnTo>
                    <a:pt x="1" y="361"/>
                  </a:lnTo>
                  <a:lnTo>
                    <a:pt x="1" y="358"/>
                  </a:lnTo>
                  <a:lnTo>
                    <a:pt x="1" y="356"/>
                  </a:lnTo>
                  <a:lnTo>
                    <a:pt x="1" y="354"/>
                  </a:lnTo>
                  <a:lnTo>
                    <a:pt x="1" y="352"/>
                  </a:lnTo>
                  <a:lnTo>
                    <a:pt x="1" y="349"/>
                  </a:lnTo>
                  <a:lnTo>
                    <a:pt x="1" y="346"/>
                  </a:lnTo>
                  <a:lnTo>
                    <a:pt x="1" y="345"/>
                  </a:lnTo>
                  <a:lnTo>
                    <a:pt x="1" y="341"/>
                  </a:lnTo>
                  <a:lnTo>
                    <a:pt x="1" y="340"/>
                  </a:lnTo>
                  <a:lnTo>
                    <a:pt x="1" y="339"/>
                  </a:lnTo>
                  <a:lnTo>
                    <a:pt x="1" y="336"/>
                  </a:lnTo>
                  <a:lnTo>
                    <a:pt x="1" y="332"/>
                  </a:lnTo>
                  <a:lnTo>
                    <a:pt x="3" y="331"/>
                  </a:lnTo>
                  <a:lnTo>
                    <a:pt x="3" y="326"/>
                  </a:lnTo>
                  <a:lnTo>
                    <a:pt x="3" y="321"/>
                  </a:lnTo>
                  <a:lnTo>
                    <a:pt x="3" y="320"/>
                  </a:lnTo>
                  <a:lnTo>
                    <a:pt x="3" y="307"/>
                  </a:lnTo>
                  <a:lnTo>
                    <a:pt x="3" y="302"/>
                  </a:lnTo>
                  <a:lnTo>
                    <a:pt x="3" y="298"/>
                  </a:lnTo>
                  <a:lnTo>
                    <a:pt x="3" y="296"/>
                  </a:lnTo>
                  <a:lnTo>
                    <a:pt x="3" y="284"/>
                  </a:lnTo>
                  <a:lnTo>
                    <a:pt x="3" y="281"/>
                  </a:lnTo>
                  <a:lnTo>
                    <a:pt x="2" y="281"/>
                  </a:lnTo>
                  <a:lnTo>
                    <a:pt x="2" y="274"/>
                  </a:lnTo>
                  <a:lnTo>
                    <a:pt x="2" y="273"/>
                  </a:lnTo>
                  <a:lnTo>
                    <a:pt x="2" y="272"/>
                  </a:lnTo>
                  <a:lnTo>
                    <a:pt x="2" y="268"/>
                  </a:lnTo>
                  <a:lnTo>
                    <a:pt x="2" y="267"/>
                  </a:lnTo>
                  <a:lnTo>
                    <a:pt x="2" y="266"/>
                  </a:lnTo>
                  <a:lnTo>
                    <a:pt x="2" y="262"/>
                  </a:lnTo>
                  <a:lnTo>
                    <a:pt x="2" y="261"/>
                  </a:lnTo>
                  <a:lnTo>
                    <a:pt x="2" y="259"/>
                  </a:lnTo>
                  <a:lnTo>
                    <a:pt x="2" y="258"/>
                  </a:lnTo>
                  <a:lnTo>
                    <a:pt x="2" y="256"/>
                  </a:lnTo>
                  <a:lnTo>
                    <a:pt x="2" y="254"/>
                  </a:lnTo>
                  <a:lnTo>
                    <a:pt x="2" y="251"/>
                  </a:lnTo>
                  <a:lnTo>
                    <a:pt x="2" y="249"/>
                  </a:lnTo>
                  <a:lnTo>
                    <a:pt x="2" y="245"/>
                  </a:lnTo>
                  <a:lnTo>
                    <a:pt x="2" y="244"/>
                  </a:lnTo>
                  <a:lnTo>
                    <a:pt x="2" y="241"/>
                  </a:lnTo>
                  <a:lnTo>
                    <a:pt x="2" y="238"/>
                  </a:lnTo>
                  <a:lnTo>
                    <a:pt x="2" y="237"/>
                  </a:lnTo>
                  <a:lnTo>
                    <a:pt x="2" y="236"/>
                  </a:lnTo>
                  <a:lnTo>
                    <a:pt x="2" y="235"/>
                  </a:lnTo>
                  <a:lnTo>
                    <a:pt x="2" y="234"/>
                  </a:lnTo>
                  <a:lnTo>
                    <a:pt x="2" y="233"/>
                  </a:lnTo>
                  <a:lnTo>
                    <a:pt x="2" y="232"/>
                  </a:lnTo>
                  <a:lnTo>
                    <a:pt x="2" y="230"/>
                  </a:lnTo>
                  <a:lnTo>
                    <a:pt x="2" y="229"/>
                  </a:lnTo>
                  <a:lnTo>
                    <a:pt x="2" y="227"/>
                  </a:lnTo>
                  <a:lnTo>
                    <a:pt x="5" y="227"/>
                  </a:lnTo>
                  <a:lnTo>
                    <a:pt x="8" y="227"/>
                  </a:lnTo>
                  <a:lnTo>
                    <a:pt x="9" y="227"/>
                  </a:lnTo>
                  <a:lnTo>
                    <a:pt x="15" y="227"/>
                  </a:lnTo>
                  <a:lnTo>
                    <a:pt x="16" y="227"/>
                  </a:lnTo>
                  <a:lnTo>
                    <a:pt x="18" y="227"/>
                  </a:lnTo>
                  <a:lnTo>
                    <a:pt x="20" y="227"/>
                  </a:lnTo>
                  <a:lnTo>
                    <a:pt x="25" y="227"/>
                  </a:lnTo>
                  <a:lnTo>
                    <a:pt x="29" y="227"/>
                  </a:lnTo>
                  <a:lnTo>
                    <a:pt x="31" y="227"/>
                  </a:lnTo>
                  <a:lnTo>
                    <a:pt x="32" y="227"/>
                  </a:lnTo>
                  <a:lnTo>
                    <a:pt x="33" y="227"/>
                  </a:lnTo>
                  <a:lnTo>
                    <a:pt x="36" y="227"/>
                  </a:lnTo>
                  <a:lnTo>
                    <a:pt x="37" y="227"/>
                  </a:lnTo>
                  <a:lnTo>
                    <a:pt x="39" y="227"/>
                  </a:lnTo>
                  <a:lnTo>
                    <a:pt x="40" y="227"/>
                  </a:lnTo>
                  <a:lnTo>
                    <a:pt x="41" y="227"/>
                  </a:lnTo>
                  <a:lnTo>
                    <a:pt x="43" y="227"/>
                  </a:lnTo>
                  <a:lnTo>
                    <a:pt x="48" y="227"/>
                  </a:lnTo>
                  <a:lnTo>
                    <a:pt x="51" y="227"/>
                  </a:lnTo>
                  <a:lnTo>
                    <a:pt x="56" y="227"/>
                  </a:lnTo>
                  <a:lnTo>
                    <a:pt x="57" y="227"/>
                  </a:lnTo>
                  <a:lnTo>
                    <a:pt x="57" y="221"/>
                  </a:lnTo>
                  <a:lnTo>
                    <a:pt x="57" y="220"/>
                  </a:lnTo>
                  <a:lnTo>
                    <a:pt x="57" y="219"/>
                  </a:lnTo>
                  <a:lnTo>
                    <a:pt x="57" y="218"/>
                  </a:lnTo>
                  <a:lnTo>
                    <a:pt x="57" y="216"/>
                  </a:lnTo>
                  <a:lnTo>
                    <a:pt x="57" y="213"/>
                  </a:lnTo>
                  <a:lnTo>
                    <a:pt x="57" y="212"/>
                  </a:lnTo>
                  <a:lnTo>
                    <a:pt x="57" y="209"/>
                  </a:lnTo>
                  <a:lnTo>
                    <a:pt x="57" y="208"/>
                  </a:lnTo>
                  <a:lnTo>
                    <a:pt x="57" y="205"/>
                  </a:lnTo>
                  <a:lnTo>
                    <a:pt x="57" y="200"/>
                  </a:lnTo>
                  <a:lnTo>
                    <a:pt x="57" y="198"/>
                  </a:lnTo>
                  <a:lnTo>
                    <a:pt x="57" y="189"/>
                  </a:lnTo>
                  <a:lnTo>
                    <a:pt x="57" y="188"/>
                  </a:lnTo>
                  <a:lnTo>
                    <a:pt x="57" y="187"/>
                  </a:lnTo>
                  <a:lnTo>
                    <a:pt x="57" y="186"/>
                  </a:lnTo>
                  <a:lnTo>
                    <a:pt x="57" y="184"/>
                  </a:lnTo>
                  <a:lnTo>
                    <a:pt x="57" y="180"/>
                  </a:lnTo>
                  <a:lnTo>
                    <a:pt x="57" y="173"/>
                  </a:lnTo>
                  <a:lnTo>
                    <a:pt x="57" y="172"/>
                  </a:lnTo>
                  <a:lnTo>
                    <a:pt x="57" y="169"/>
                  </a:lnTo>
                  <a:lnTo>
                    <a:pt x="57" y="164"/>
                  </a:lnTo>
                  <a:lnTo>
                    <a:pt x="57" y="163"/>
                  </a:lnTo>
                  <a:lnTo>
                    <a:pt x="57" y="162"/>
                  </a:lnTo>
                  <a:lnTo>
                    <a:pt x="57" y="161"/>
                  </a:lnTo>
                  <a:lnTo>
                    <a:pt x="57" y="160"/>
                  </a:lnTo>
                  <a:lnTo>
                    <a:pt x="57" y="155"/>
                  </a:lnTo>
                  <a:lnTo>
                    <a:pt x="57" y="152"/>
                  </a:lnTo>
                  <a:lnTo>
                    <a:pt x="57" y="149"/>
                  </a:lnTo>
                  <a:lnTo>
                    <a:pt x="57" y="146"/>
                  </a:lnTo>
                  <a:lnTo>
                    <a:pt x="57" y="145"/>
                  </a:lnTo>
                  <a:lnTo>
                    <a:pt x="57" y="141"/>
                  </a:lnTo>
                  <a:lnTo>
                    <a:pt x="57" y="139"/>
                  </a:lnTo>
                  <a:lnTo>
                    <a:pt x="57" y="137"/>
                  </a:lnTo>
                  <a:lnTo>
                    <a:pt x="57" y="133"/>
                  </a:lnTo>
                  <a:lnTo>
                    <a:pt x="57" y="129"/>
                  </a:lnTo>
                  <a:lnTo>
                    <a:pt x="57" y="126"/>
                  </a:lnTo>
                  <a:lnTo>
                    <a:pt x="57" y="124"/>
                  </a:lnTo>
                  <a:lnTo>
                    <a:pt x="57" y="122"/>
                  </a:lnTo>
                  <a:lnTo>
                    <a:pt x="57" y="121"/>
                  </a:lnTo>
                  <a:lnTo>
                    <a:pt x="57" y="109"/>
                  </a:lnTo>
                  <a:lnTo>
                    <a:pt x="58" y="104"/>
                  </a:lnTo>
                  <a:lnTo>
                    <a:pt x="58" y="101"/>
                  </a:lnTo>
                  <a:lnTo>
                    <a:pt x="58" y="98"/>
                  </a:lnTo>
                  <a:lnTo>
                    <a:pt x="58" y="97"/>
                  </a:lnTo>
                  <a:lnTo>
                    <a:pt x="58" y="94"/>
                  </a:lnTo>
                  <a:lnTo>
                    <a:pt x="58" y="91"/>
                  </a:lnTo>
                  <a:lnTo>
                    <a:pt x="58" y="86"/>
                  </a:lnTo>
                  <a:lnTo>
                    <a:pt x="58" y="85"/>
                  </a:lnTo>
                  <a:lnTo>
                    <a:pt x="58" y="82"/>
                  </a:lnTo>
                  <a:lnTo>
                    <a:pt x="58" y="81"/>
                  </a:lnTo>
                  <a:lnTo>
                    <a:pt x="58" y="77"/>
                  </a:lnTo>
                  <a:lnTo>
                    <a:pt x="58" y="75"/>
                  </a:lnTo>
                  <a:lnTo>
                    <a:pt x="58" y="70"/>
                  </a:lnTo>
                  <a:lnTo>
                    <a:pt x="58" y="68"/>
                  </a:lnTo>
                  <a:lnTo>
                    <a:pt x="58" y="66"/>
                  </a:lnTo>
                  <a:lnTo>
                    <a:pt x="58" y="65"/>
                  </a:lnTo>
                  <a:lnTo>
                    <a:pt x="58" y="64"/>
                  </a:lnTo>
                  <a:lnTo>
                    <a:pt x="58" y="59"/>
                  </a:lnTo>
                  <a:lnTo>
                    <a:pt x="58" y="57"/>
                  </a:lnTo>
                  <a:lnTo>
                    <a:pt x="58" y="52"/>
                  </a:lnTo>
                  <a:lnTo>
                    <a:pt x="58" y="46"/>
                  </a:lnTo>
                  <a:lnTo>
                    <a:pt x="58" y="45"/>
                  </a:lnTo>
                  <a:lnTo>
                    <a:pt x="59" y="41"/>
                  </a:lnTo>
                  <a:lnTo>
                    <a:pt x="59" y="36"/>
                  </a:lnTo>
                  <a:lnTo>
                    <a:pt x="59" y="34"/>
                  </a:lnTo>
                  <a:lnTo>
                    <a:pt x="59" y="33"/>
                  </a:lnTo>
                  <a:lnTo>
                    <a:pt x="59" y="29"/>
                  </a:lnTo>
                  <a:lnTo>
                    <a:pt x="59" y="22"/>
                  </a:lnTo>
                  <a:lnTo>
                    <a:pt x="59" y="21"/>
                  </a:lnTo>
                  <a:lnTo>
                    <a:pt x="59" y="19"/>
                  </a:lnTo>
                  <a:lnTo>
                    <a:pt x="59" y="17"/>
                  </a:lnTo>
                  <a:lnTo>
                    <a:pt x="59" y="14"/>
                  </a:lnTo>
                  <a:lnTo>
                    <a:pt x="59" y="10"/>
                  </a:lnTo>
                  <a:lnTo>
                    <a:pt x="59" y="8"/>
                  </a:lnTo>
                  <a:lnTo>
                    <a:pt x="59" y="1"/>
                  </a:lnTo>
                  <a:lnTo>
                    <a:pt x="59" y="0"/>
                  </a:lnTo>
                  <a:lnTo>
                    <a:pt x="68" y="0"/>
                  </a:lnTo>
                  <a:lnTo>
                    <a:pt x="74" y="0"/>
                  </a:lnTo>
                  <a:lnTo>
                    <a:pt x="75" y="0"/>
                  </a:lnTo>
                  <a:lnTo>
                    <a:pt x="76" y="0"/>
                  </a:lnTo>
                  <a:lnTo>
                    <a:pt x="77" y="0"/>
                  </a:lnTo>
                  <a:lnTo>
                    <a:pt x="81" y="0"/>
                  </a:lnTo>
                  <a:lnTo>
                    <a:pt x="82" y="0"/>
                  </a:lnTo>
                  <a:lnTo>
                    <a:pt x="91" y="0"/>
                  </a:lnTo>
                  <a:lnTo>
                    <a:pt x="93" y="0"/>
                  </a:lnTo>
                  <a:lnTo>
                    <a:pt x="95" y="0"/>
                  </a:lnTo>
                  <a:lnTo>
                    <a:pt x="99" y="0"/>
                  </a:lnTo>
                  <a:lnTo>
                    <a:pt x="106" y="0"/>
                  </a:lnTo>
                  <a:lnTo>
                    <a:pt x="107" y="0"/>
                  </a:lnTo>
                  <a:lnTo>
                    <a:pt x="112" y="1"/>
                  </a:lnTo>
                  <a:lnTo>
                    <a:pt x="114" y="1"/>
                  </a:lnTo>
                  <a:lnTo>
                    <a:pt x="117" y="1"/>
                  </a:lnTo>
                  <a:lnTo>
                    <a:pt x="121" y="1"/>
                  </a:lnTo>
                  <a:lnTo>
                    <a:pt x="129" y="1"/>
                  </a:lnTo>
                  <a:lnTo>
                    <a:pt x="131" y="1"/>
                  </a:lnTo>
                  <a:lnTo>
                    <a:pt x="138" y="1"/>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27" name="Freeform 127"/>
            <p:cNvSpPr>
              <a:spLocks/>
            </p:cNvSpPr>
            <p:nvPr/>
          </p:nvSpPr>
          <p:spPr bwMode="auto">
            <a:xfrm>
              <a:off x="2760" y="1447"/>
              <a:ext cx="325" cy="137"/>
            </a:xfrm>
            <a:custGeom>
              <a:avLst/>
              <a:gdLst>
                <a:gd name="T0" fmla="*/ 324 w 325"/>
                <a:gd name="T1" fmla="*/ 53 h 137"/>
                <a:gd name="T2" fmla="*/ 324 w 325"/>
                <a:gd name="T3" fmla="*/ 76 h 137"/>
                <a:gd name="T4" fmla="*/ 324 w 325"/>
                <a:gd name="T5" fmla="*/ 90 h 137"/>
                <a:gd name="T6" fmla="*/ 324 w 325"/>
                <a:gd name="T7" fmla="*/ 96 h 137"/>
                <a:gd name="T8" fmla="*/ 324 w 325"/>
                <a:gd name="T9" fmla="*/ 108 h 137"/>
                <a:gd name="T10" fmla="*/ 325 w 325"/>
                <a:gd name="T11" fmla="*/ 131 h 137"/>
                <a:gd name="T12" fmla="*/ 312 w 325"/>
                <a:gd name="T13" fmla="*/ 136 h 137"/>
                <a:gd name="T14" fmla="*/ 293 w 325"/>
                <a:gd name="T15" fmla="*/ 136 h 137"/>
                <a:gd name="T16" fmla="*/ 284 w 325"/>
                <a:gd name="T17" fmla="*/ 136 h 137"/>
                <a:gd name="T18" fmla="*/ 271 w 325"/>
                <a:gd name="T19" fmla="*/ 136 h 137"/>
                <a:gd name="T20" fmla="*/ 263 w 325"/>
                <a:gd name="T21" fmla="*/ 136 h 137"/>
                <a:gd name="T22" fmla="*/ 251 w 325"/>
                <a:gd name="T23" fmla="*/ 136 h 137"/>
                <a:gd name="T24" fmla="*/ 227 w 325"/>
                <a:gd name="T25" fmla="*/ 136 h 137"/>
                <a:gd name="T26" fmla="*/ 214 w 325"/>
                <a:gd name="T27" fmla="*/ 136 h 137"/>
                <a:gd name="T28" fmla="*/ 207 w 325"/>
                <a:gd name="T29" fmla="*/ 136 h 137"/>
                <a:gd name="T30" fmla="*/ 203 w 325"/>
                <a:gd name="T31" fmla="*/ 136 h 137"/>
                <a:gd name="T32" fmla="*/ 195 w 325"/>
                <a:gd name="T33" fmla="*/ 136 h 137"/>
                <a:gd name="T34" fmla="*/ 172 w 325"/>
                <a:gd name="T35" fmla="*/ 137 h 137"/>
                <a:gd name="T36" fmla="*/ 162 w 325"/>
                <a:gd name="T37" fmla="*/ 137 h 137"/>
                <a:gd name="T38" fmla="*/ 139 w 325"/>
                <a:gd name="T39" fmla="*/ 137 h 137"/>
                <a:gd name="T40" fmla="*/ 130 w 325"/>
                <a:gd name="T41" fmla="*/ 137 h 137"/>
                <a:gd name="T42" fmla="*/ 111 w 325"/>
                <a:gd name="T43" fmla="*/ 137 h 137"/>
                <a:gd name="T44" fmla="*/ 104 w 325"/>
                <a:gd name="T45" fmla="*/ 137 h 137"/>
                <a:gd name="T46" fmla="*/ 82 w 325"/>
                <a:gd name="T47" fmla="*/ 137 h 137"/>
                <a:gd name="T48" fmla="*/ 70 w 325"/>
                <a:gd name="T49" fmla="*/ 137 h 137"/>
                <a:gd name="T50" fmla="*/ 59 w 325"/>
                <a:gd name="T51" fmla="*/ 136 h 137"/>
                <a:gd name="T52" fmla="*/ 53 w 325"/>
                <a:gd name="T53" fmla="*/ 136 h 137"/>
                <a:gd name="T54" fmla="*/ 37 w 325"/>
                <a:gd name="T55" fmla="*/ 136 h 137"/>
                <a:gd name="T56" fmla="*/ 28 w 325"/>
                <a:gd name="T57" fmla="*/ 136 h 137"/>
                <a:gd name="T58" fmla="*/ 13 w 325"/>
                <a:gd name="T59" fmla="*/ 136 h 137"/>
                <a:gd name="T60" fmla="*/ 5 w 325"/>
                <a:gd name="T61" fmla="*/ 136 h 137"/>
                <a:gd name="T62" fmla="*/ 0 w 325"/>
                <a:gd name="T63" fmla="*/ 118 h 137"/>
                <a:gd name="T64" fmla="*/ 2 w 325"/>
                <a:gd name="T65" fmla="*/ 98 h 137"/>
                <a:gd name="T66" fmla="*/ 2 w 325"/>
                <a:gd name="T67" fmla="*/ 78 h 137"/>
                <a:gd name="T68" fmla="*/ 2 w 325"/>
                <a:gd name="T69" fmla="*/ 65 h 137"/>
                <a:gd name="T70" fmla="*/ 6 w 325"/>
                <a:gd name="T71" fmla="*/ 54 h 137"/>
                <a:gd name="T72" fmla="*/ 19 w 325"/>
                <a:gd name="T73" fmla="*/ 53 h 137"/>
                <a:gd name="T74" fmla="*/ 29 w 325"/>
                <a:gd name="T75" fmla="*/ 53 h 137"/>
                <a:gd name="T76" fmla="*/ 48 w 325"/>
                <a:gd name="T77" fmla="*/ 54 h 137"/>
                <a:gd name="T78" fmla="*/ 68 w 325"/>
                <a:gd name="T79" fmla="*/ 54 h 137"/>
                <a:gd name="T80" fmla="*/ 74 w 325"/>
                <a:gd name="T81" fmla="*/ 54 h 137"/>
                <a:gd name="T82" fmla="*/ 83 w 325"/>
                <a:gd name="T83" fmla="*/ 45 h 137"/>
                <a:gd name="T84" fmla="*/ 95 w 325"/>
                <a:gd name="T85" fmla="*/ 45 h 137"/>
                <a:gd name="T86" fmla="*/ 109 w 325"/>
                <a:gd name="T87" fmla="*/ 42 h 137"/>
                <a:gd name="T88" fmla="*/ 109 w 325"/>
                <a:gd name="T89" fmla="*/ 13 h 137"/>
                <a:gd name="T90" fmla="*/ 110 w 325"/>
                <a:gd name="T91" fmla="*/ 0 h 137"/>
                <a:gd name="T92" fmla="*/ 141 w 325"/>
                <a:gd name="T93" fmla="*/ 0 h 137"/>
                <a:gd name="T94" fmla="*/ 158 w 325"/>
                <a:gd name="T95" fmla="*/ 1 h 137"/>
                <a:gd name="T96" fmla="*/ 183 w 325"/>
                <a:gd name="T97" fmla="*/ 1 h 137"/>
                <a:gd name="T98" fmla="*/ 190 w 325"/>
                <a:gd name="T99" fmla="*/ 5 h 137"/>
                <a:gd name="T100" fmla="*/ 199 w 325"/>
                <a:gd name="T101" fmla="*/ 19 h 137"/>
                <a:gd name="T102" fmla="*/ 210 w 325"/>
                <a:gd name="T103" fmla="*/ 19 h 137"/>
                <a:gd name="T104" fmla="*/ 227 w 325"/>
                <a:gd name="T105" fmla="*/ 19 h 137"/>
                <a:gd name="T106" fmla="*/ 243 w 325"/>
                <a:gd name="T107" fmla="*/ 19 h 137"/>
                <a:gd name="T108" fmla="*/ 277 w 325"/>
                <a:gd name="T109" fmla="*/ 19 h 137"/>
                <a:gd name="T110" fmla="*/ 301 w 325"/>
                <a:gd name="T111" fmla="*/ 19 h 13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25" h="137">
                  <a:moveTo>
                    <a:pt x="324" y="19"/>
                  </a:moveTo>
                  <a:lnTo>
                    <a:pt x="324" y="22"/>
                  </a:lnTo>
                  <a:lnTo>
                    <a:pt x="324" y="26"/>
                  </a:lnTo>
                  <a:lnTo>
                    <a:pt x="324" y="37"/>
                  </a:lnTo>
                  <a:lnTo>
                    <a:pt x="324" y="49"/>
                  </a:lnTo>
                  <a:lnTo>
                    <a:pt x="324" y="53"/>
                  </a:lnTo>
                  <a:lnTo>
                    <a:pt x="324" y="54"/>
                  </a:lnTo>
                  <a:lnTo>
                    <a:pt x="324" y="66"/>
                  </a:lnTo>
                  <a:lnTo>
                    <a:pt x="324" y="75"/>
                  </a:lnTo>
                  <a:lnTo>
                    <a:pt x="324" y="76"/>
                  </a:lnTo>
                  <a:lnTo>
                    <a:pt x="324" y="77"/>
                  </a:lnTo>
                  <a:lnTo>
                    <a:pt x="324" y="83"/>
                  </a:lnTo>
                  <a:lnTo>
                    <a:pt x="324" y="85"/>
                  </a:lnTo>
                  <a:lnTo>
                    <a:pt x="324" y="90"/>
                  </a:lnTo>
                  <a:lnTo>
                    <a:pt x="324" y="91"/>
                  </a:lnTo>
                  <a:lnTo>
                    <a:pt x="324" y="93"/>
                  </a:lnTo>
                  <a:lnTo>
                    <a:pt x="324" y="94"/>
                  </a:lnTo>
                  <a:lnTo>
                    <a:pt x="324" y="96"/>
                  </a:lnTo>
                  <a:lnTo>
                    <a:pt x="324" y="99"/>
                  </a:lnTo>
                  <a:lnTo>
                    <a:pt x="324" y="100"/>
                  </a:lnTo>
                  <a:lnTo>
                    <a:pt x="324" y="105"/>
                  </a:lnTo>
                  <a:lnTo>
                    <a:pt x="324" y="108"/>
                  </a:lnTo>
                  <a:lnTo>
                    <a:pt x="324" y="110"/>
                  </a:lnTo>
                  <a:lnTo>
                    <a:pt x="324" y="112"/>
                  </a:lnTo>
                  <a:lnTo>
                    <a:pt x="324" y="114"/>
                  </a:lnTo>
                  <a:lnTo>
                    <a:pt x="324" y="116"/>
                  </a:lnTo>
                  <a:lnTo>
                    <a:pt x="324" y="117"/>
                  </a:lnTo>
                  <a:lnTo>
                    <a:pt x="325" y="131"/>
                  </a:lnTo>
                  <a:lnTo>
                    <a:pt x="325" y="134"/>
                  </a:lnTo>
                  <a:lnTo>
                    <a:pt x="325" y="136"/>
                  </a:lnTo>
                  <a:lnTo>
                    <a:pt x="324" y="136"/>
                  </a:lnTo>
                  <a:lnTo>
                    <a:pt x="318" y="136"/>
                  </a:lnTo>
                  <a:lnTo>
                    <a:pt x="317" y="136"/>
                  </a:lnTo>
                  <a:lnTo>
                    <a:pt x="312" y="136"/>
                  </a:lnTo>
                  <a:lnTo>
                    <a:pt x="306" y="136"/>
                  </a:lnTo>
                  <a:lnTo>
                    <a:pt x="303" y="136"/>
                  </a:lnTo>
                  <a:lnTo>
                    <a:pt x="302" y="136"/>
                  </a:lnTo>
                  <a:lnTo>
                    <a:pt x="295" y="136"/>
                  </a:lnTo>
                  <a:lnTo>
                    <a:pt x="294" y="136"/>
                  </a:lnTo>
                  <a:lnTo>
                    <a:pt x="293" y="136"/>
                  </a:lnTo>
                  <a:lnTo>
                    <a:pt x="290" y="136"/>
                  </a:lnTo>
                  <a:lnTo>
                    <a:pt x="288" y="136"/>
                  </a:lnTo>
                  <a:lnTo>
                    <a:pt x="286" y="136"/>
                  </a:lnTo>
                  <a:lnTo>
                    <a:pt x="285" y="136"/>
                  </a:lnTo>
                  <a:lnTo>
                    <a:pt x="284" y="136"/>
                  </a:lnTo>
                  <a:lnTo>
                    <a:pt x="282" y="136"/>
                  </a:lnTo>
                  <a:lnTo>
                    <a:pt x="276" y="136"/>
                  </a:lnTo>
                  <a:lnTo>
                    <a:pt x="275" y="136"/>
                  </a:lnTo>
                  <a:lnTo>
                    <a:pt x="272" y="136"/>
                  </a:lnTo>
                  <a:lnTo>
                    <a:pt x="271" y="136"/>
                  </a:lnTo>
                  <a:lnTo>
                    <a:pt x="268" y="136"/>
                  </a:lnTo>
                  <a:lnTo>
                    <a:pt x="267" y="136"/>
                  </a:lnTo>
                  <a:lnTo>
                    <a:pt x="263" y="136"/>
                  </a:lnTo>
                  <a:lnTo>
                    <a:pt x="260" y="136"/>
                  </a:lnTo>
                  <a:lnTo>
                    <a:pt x="258" y="136"/>
                  </a:lnTo>
                  <a:lnTo>
                    <a:pt x="255" y="136"/>
                  </a:lnTo>
                  <a:lnTo>
                    <a:pt x="253" y="136"/>
                  </a:lnTo>
                  <a:lnTo>
                    <a:pt x="251" y="136"/>
                  </a:lnTo>
                  <a:lnTo>
                    <a:pt x="250" y="136"/>
                  </a:lnTo>
                  <a:lnTo>
                    <a:pt x="248" y="136"/>
                  </a:lnTo>
                  <a:lnTo>
                    <a:pt x="244" y="136"/>
                  </a:lnTo>
                  <a:lnTo>
                    <a:pt x="235" y="136"/>
                  </a:lnTo>
                  <a:lnTo>
                    <a:pt x="232" y="136"/>
                  </a:lnTo>
                  <a:lnTo>
                    <a:pt x="227" y="136"/>
                  </a:lnTo>
                  <a:lnTo>
                    <a:pt x="223" y="136"/>
                  </a:lnTo>
                  <a:lnTo>
                    <a:pt x="222" y="136"/>
                  </a:lnTo>
                  <a:lnTo>
                    <a:pt x="221" y="136"/>
                  </a:lnTo>
                  <a:lnTo>
                    <a:pt x="218" y="136"/>
                  </a:lnTo>
                  <a:lnTo>
                    <a:pt x="214" y="136"/>
                  </a:lnTo>
                  <a:lnTo>
                    <a:pt x="213" y="136"/>
                  </a:lnTo>
                  <a:lnTo>
                    <a:pt x="211" y="136"/>
                  </a:lnTo>
                  <a:lnTo>
                    <a:pt x="210" y="136"/>
                  </a:lnTo>
                  <a:lnTo>
                    <a:pt x="207" y="136"/>
                  </a:lnTo>
                  <a:lnTo>
                    <a:pt x="206" y="136"/>
                  </a:lnTo>
                  <a:lnTo>
                    <a:pt x="204" y="136"/>
                  </a:lnTo>
                  <a:lnTo>
                    <a:pt x="203" y="136"/>
                  </a:lnTo>
                  <a:lnTo>
                    <a:pt x="202" y="136"/>
                  </a:lnTo>
                  <a:lnTo>
                    <a:pt x="200" y="136"/>
                  </a:lnTo>
                  <a:lnTo>
                    <a:pt x="199" y="136"/>
                  </a:lnTo>
                  <a:lnTo>
                    <a:pt x="195" y="136"/>
                  </a:lnTo>
                  <a:lnTo>
                    <a:pt x="192" y="136"/>
                  </a:lnTo>
                  <a:lnTo>
                    <a:pt x="191" y="136"/>
                  </a:lnTo>
                  <a:lnTo>
                    <a:pt x="183" y="136"/>
                  </a:lnTo>
                  <a:lnTo>
                    <a:pt x="181" y="137"/>
                  </a:lnTo>
                  <a:lnTo>
                    <a:pt x="179" y="137"/>
                  </a:lnTo>
                  <a:lnTo>
                    <a:pt x="172" y="137"/>
                  </a:lnTo>
                  <a:lnTo>
                    <a:pt x="170" y="137"/>
                  </a:lnTo>
                  <a:lnTo>
                    <a:pt x="168" y="137"/>
                  </a:lnTo>
                  <a:lnTo>
                    <a:pt x="167" y="137"/>
                  </a:lnTo>
                  <a:lnTo>
                    <a:pt x="166" y="137"/>
                  </a:lnTo>
                  <a:lnTo>
                    <a:pt x="162" y="137"/>
                  </a:lnTo>
                  <a:lnTo>
                    <a:pt x="158" y="137"/>
                  </a:lnTo>
                  <a:lnTo>
                    <a:pt x="151" y="137"/>
                  </a:lnTo>
                  <a:lnTo>
                    <a:pt x="148" y="137"/>
                  </a:lnTo>
                  <a:lnTo>
                    <a:pt x="142" y="137"/>
                  </a:lnTo>
                  <a:lnTo>
                    <a:pt x="140" y="137"/>
                  </a:lnTo>
                  <a:lnTo>
                    <a:pt x="139" y="137"/>
                  </a:lnTo>
                  <a:lnTo>
                    <a:pt x="136" y="137"/>
                  </a:lnTo>
                  <a:lnTo>
                    <a:pt x="135" y="137"/>
                  </a:lnTo>
                  <a:lnTo>
                    <a:pt x="134" y="137"/>
                  </a:lnTo>
                  <a:lnTo>
                    <a:pt x="132" y="137"/>
                  </a:lnTo>
                  <a:lnTo>
                    <a:pt x="130" y="137"/>
                  </a:lnTo>
                  <a:lnTo>
                    <a:pt x="128" y="137"/>
                  </a:lnTo>
                  <a:lnTo>
                    <a:pt x="118" y="137"/>
                  </a:lnTo>
                  <a:lnTo>
                    <a:pt x="117" y="137"/>
                  </a:lnTo>
                  <a:lnTo>
                    <a:pt x="115" y="137"/>
                  </a:lnTo>
                  <a:lnTo>
                    <a:pt x="111" y="137"/>
                  </a:lnTo>
                  <a:lnTo>
                    <a:pt x="110" y="137"/>
                  </a:lnTo>
                  <a:lnTo>
                    <a:pt x="109" y="137"/>
                  </a:lnTo>
                  <a:lnTo>
                    <a:pt x="108" y="137"/>
                  </a:lnTo>
                  <a:lnTo>
                    <a:pt x="107" y="137"/>
                  </a:lnTo>
                  <a:lnTo>
                    <a:pt x="104" y="137"/>
                  </a:lnTo>
                  <a:lnTo>
                    <a:pt x="99" y="137"/>
                  </a:lnTo>
                  <a:lnTo>
                    <a:pt x="98" y="137"/>
                  </a:lnTo>
                  <a:lnTo>
                    <a:pt x="94" y="137"/>
                  </a:lnTo>
                  <a:lnTo>
                    <a:pt x="83" y="137"/>
                  </a:lnTo>
                  <a:lnTo>
                    <a:pt x="82" y="137"/>
                  </a:lnTo>
                  <a:lnTo>
                    <a:pt x="77" y="137"/>
                  </a:lnTo>
                  <a:lnTo>
                    <a:pt x="75" y="137"/>
                  </a:lnTo>
                  <a:lnTo>
                    <a:pt x="74" y="137"/>
                  </a:lnTo>
                  <a:lnTo>
                    <a:pt x="71" y="137"/>
                  </a:lnTo>
                  <a:lnTo>
                    <a:pt x="70" y="137"/>
                  </a:lnTo>
                  <a:lnTo>
                    <a:pt x="69" y="137"/>
                  </a:lnTo>
                  <a:lnTo>
                    <a:pt x="66" y="137"/>
                  </a:lnTo>
                  <a:lnTo>
                    <a:pt x="62" y="137"/>
                  </a:lnTo>
                  <a:lnTo>
                    <a:pt x="59" y="136"/>
                  </a:lnTo>
                  <a:lnTo>
                    <a:pt x="56" y="136"/>
                  </a:lnTo>
                  <a:lnTo>
                    <a:pt x="55" y="136"/>
                  </a:lnTo>
                  <a:lnTo>
                    <a:pt x="54" y="136"/>
                  </a:lnTo>
                  <a:lnTo>
                    <a:pt x="53" y="136"/>
                  </a:lnTo>
                  <a:lnTo>
                    <a:pt x="51" y="136"/>
                  </a:lnTo>
                  <a:lnTo>
                    <a:pt x="50" y="136"/>
                  </a:lnTo>
                  <a:lnTo>
                    <a:pt x="46" y="136"/>
                  </a:lnTo>
                  <a:lnTo>
                    <a:pt x="44" y="136"/>
                  </a:lnTo>
                  <a:lnTo>
                    <a:pt x="39" y="136"/>
                  </a:lnTo>
                  <a:lnTo>
                    <a:pt x="37" y="136"/>
                  </a:lnTo>
                  <a:lnTo>
                    <a:pt x="36" y="136"/>
                  </a:lnTo>
                  <a:lnTo>
                    <a:pt x="32" y="136"/>
                  </a:lnTo>
                  <a:lnTo>
                    <a:pt x="29" y="136"/>
                  </a:lnTo>
                  <a:lnTo>
                    <a:pt x="28" y="136"/>
                  </a:lnTo>
                  <a:lnTo>
                    <a:pt x="24" y="136"/>
                  </a:lnTo>
                  <a:lnTo>
                    <a:pt x="23" y="136"/>
                  </a:lnTo>
                  <a:lnTo>
                    <a:pt x="19" y="136"/>
                  </a:lnTo>
                  <a:lnTo>
                    <a:pt x="15" y="136"/>
                  </a:lnTo>
                  <a:lnTo>
                    <a:pt x="14" y="136"/>
                  </a:lnTo>
                  <a:lnTo>
                    <a:pt x="13" y="136"/>
                  </a:lnTo>
                  <a:lnTo>
                    <a:pt x="12" y="136"/>
                  </a:lnTo>
                  <a:lnTo>
                    <a:pt x="10" y="136"/>
                  </a:lnTo>
                  <a:lnTo>
                    <a:pt x="8" y="136"/>
                  </a:lnTo>
                  <a:lnTo>
                    <a:pt x="7" y="136"/>
                  </a:lnTo>
                  <a:lnTo>
                    <a:pt x="5" y="136"/>
                  </a:lnTo>
                  <a:lnTo>
                    <a:pt x="3" y="136"/>
                  </a:lnTo>
                  <a:lnTo>
                    <a:pt x="0" y="136"/>
                  </a:lnTo>
                  <a:lnTo>
                    <a:pt x="0" y="131"/>
                  </a:lnTo>
                  <a:lnTo>
                    <a:pt x="0" y="123"/>
                  </a:lnTo>
                  <a:lnTo>
                    <a:pt x="0" y="118"/>
                  </a:lnTo>
                  <a:lnTo>
                    <a:pt x="0" y="116"/>
                  </a:lnTo>
                  <a:lnTo>
                    <a:pt x="0" y="112"/>
                  </a:lnTo>
                  <a:lnTo>
                    <a:pt x="2" y="109"/>
                  </a:lnTo>
                  <a:lnTo>
                    <a:pt x="2" y="108"/>
                  </a:lnTo>
                  <a:lnTo>
                    <a:pt x="2" y="106"/>
                  </a:lnTo>
                  <a:lnTo>
                    <a:pt x="2" y="98"/>
                  </a:lnTo>
                  <a:lnTo>
                    <a:pt x="2" y="94"/>
                  </a:lnTo>
                  <a:lnTo>
                    <a:pt x="2" y="91"/>
                  </a:lnTo>
                  <a:lnTo>
                    <a:pt x="2" y="85"/>
                  </a:lnTo>
                  <a:lnTo>
                    <a:pt x="2" y="82"/>
                  </a:lnTo>
                  <a:lnTo>
                    <a:pt x="2" y="81"/>
                  </a:lnTo>
                  <a:lnTo>
                    <a:pt x="2" y="78"/>
                  </a:lnTo>
                  <a:lnTo>
                    <a:pt x="2" y="75"/>
                  </a:lnTo>
                  <a:lnTo>
                    <a:pt x="2" y="72"/>
                  </a:lnTo>
                  <a:lnTo>
                    <a:pt x="2" y="68"/>
                  </a:lnTo>
                  <a:lnTo>
                    <a:pt x="2" y="67"/>
                  </a:lnTo>
                  <a:lnTo>
                    <a:pt x="2" y="66"/>
                  </a:lnTo>
                  <a:lnTo>
                    <a:pt x="2" y="65"/>
                  </a:lnTo>
                  <a:lnTo>
                    <a:pt x="2" y="62"/>
                  </a:lnTo>
                  <a:lnTo>
                    <a:pt x="2" y="61"/>
                  </a:lnTo>
                  <a:lnTo>
                    <a:pt x="2" y="60"/>
                  </a:lnTo>
                  <a:lnTo>
                    <a:pt x="2" y="57"/>
                  </a:lnTo>
                  <a:lnTo>
                    <a:pt x="2" y="54"/>
                  </a:lnTo>
                  <a:lnTo>
                    <a:pt x="6" y="54"/>
                  </a:lnTo>
                  <a:lnTo>
                    <a:pt x="7" y="54"/>
                  </a:lnTo>
                  <a:lnTo>
                    <a:pt x="11" y="53"/>
                  </a:lnTo>
                  <a:lnTo>
                    <a:pt x="16" y="53"/>
                  </a:lnTo>
                  <a:lnTo>
                    <a:pt x="18" y="53"/>
                  </a:lnTo>
                  <a:lnTo>
                    <a:pt x="19" y="53"/>
                  </a:lnTo>
                  <a:lnTo>
                    <a:pt x="22" y="53"/>
                  </a:lnTo>
                  <a:lnTo>
                    <a:pt x="28" y="53"/>
                  </a:lnTo>
                  <a:lnTo>
                    <a:pt x="29" y="53"/>
                  </a:lnTo>
                  <a:lnTo>
                    <a:pt x="30" y="53"/>
                  </a:lnTo>
                  <a:lnTo>
                    <a:pt x="31" y="53"/>
                  </a:lnTo>
                  <a:lnTo>
                    <a:pt x="34" y="53"/>
                  </a:lnTo>
                  <a:lnTo>
                    <a:pt x="42" y="54"/>
                  </a:lnTo>
                  <a:lnTo>
                    <a:pt x="48" y="54"/>
                  </a:lnTo>
                  <a:lnTo>
                    <a:pt x="50" y="54"/>
                  </a:lnTo>
                  <a:lnTo>
                    <a:pt x="51" y="54"/>
                  </a:lnTo>
                  <a:lnTo>
                    <a:pt x="56" y="54"/>
                  </a:lnTo>
                  <a:lnTo>
                    <a:pt x="58" y="54"/>
                  </a:lnTo>
                  <a:lnTo>
                    <a:pt x="68" y="54"/>
                  </a:lnTo>
                  <a:lnTo>
                    <a:pt x="70" y="54"/>
                  </a:lnTo>
                  <a:lnTo>
                    <a:pt x="71" y="54"/>
                  </a:lnTo>
                  <a:lnTo>
                    <a:pt x="74" y="54"/>
                  </a:lnTo>
                  <a:lnTo>
                    <a:pt x="77" y="54"/>
                  </a:lnTo>
                  <a:lnTo>
                    <a:pt x="78" y="54"/>
                  </a:lnTo>
                  <a:lnTo>
                    <a:pt x="82" y="54"/>
                  </a:lnTo>
                  <a:lnTo>
                    <a:pt x="83" y="54"/>
                  </a:lnTo>
                  <a:lnTo>
                    <a:pt x="83" y="50"/>
                  </a:lnTo>
                  <a:lnTo>
                    <a:pt x="83" y="45"/>
                  </a:lnTo>
                  <a:lnTo>
                    <a:pt x="84" y="45"/>
                  </a:lnTo>
                  <a:lnTo>
                    <a:pt x="86" y="45"/>
                  </a:lnTo>
                  <a:lnTo>
                    <a:pt x="90" y="45"/>
                  </a:lnTo>
                  <a:lnTo>
                    <a:pt x="94" y="45"/>
                  </a:lnTo>
                  <a:lnTo>
                    <a:pt x="95" y="45"/>
                  </a:lnTo>
                  <a:lnTo>
                    <a:pt x="99" y="45"/>
                  </a:lnTo>
                  <a:lnTo>
                    <a:pt x="100" y="45"/>
                  </a:lnTo>
                  <a:lnTo>
                    <a:pt x="103" y="45"/>
                  </a:lnTo>
                  <a:lnTo>
                    <a:pt x="109" y="45"/>
                  </a:lnTo>
                  <a:lnTo>
                    <a:pt x="109" y="42"/>
                  </a:lnTo>
                  <a:lnTo>
                    <a:pt x="109" y="35"/>
                  </a:lnTo>
                  <a:lnTo>
                    <a:pt x="109" y="28"/>
                  </a:lnTo>
                  <a:lnTo>
                    <a:pt x="109" y="20"/>
                  </a:lnTo>
                  <a:lnTo>
                    <a:pt x="109" y="17"/>
                  </a:lnTo>
                  <a:lnTo>
                    <a:pt x="109" y="14"/>
                  </a:lnTo>
                  <a:lnTo>
                    <a:pt x="109" y="13"/>
                  </a:lnTo>
                  <a:lnTo>
                    <a:pt x="109" y="12"/>
                  </a:lnTo>
                  <a:lnTo>
                    <a:pt x="109" y="11"/>
                  </a:lnTo>
                  <a:lnTo>
                    <a:pt x="109" y="5"/>
                  </a:lnTo>
                  <a:lnTo>
                    <a:pt x="109" y="3"/>
                  </a:lnTo>
                  <a:lnTo>
                    <a:pt x="109" y="0"/>
                  </a:lnTo>
                  <a:lnTo>
                    <a:pt x="110" y="0"/>
                  </a:lnTo>
                  <a:lnTo>
                    <a:pt x="117" y="0"/>
                  </a:lnTo>
                  <a:lnTo>
                    <a:pt x="125" y="0"/>
                  </a:lnTo>
                  <a:lnTo>
                    <a:pt x="130" y="0"/>
                  </a:lnTo>
                  <a:lnTo>
                    <a:pt x="135" y="0"/>
                  </a:lnTo>
                  <a:lnTo>
                    <a:pt x="140" y="0"/>
                  </a:lnTo>
                  <a:lnTo>
                    <a:pt x="141" y="0"/>
                  </a:lnTo>
                  <a:lnTo>
                    <a:pt x="142" y="0"/>
                  </a:lnTo>
                  <a:lnTo>
                    <a:pt x="146" y="1"/>
                  </a:lnTo>
                  <a:lnTo>
                    <a:pt x="150" y="1"/>
                  </a:lnTo>
                  <a:lnTo>
                    <a:pt x="151" y="1"/>
                  </a:lnTo>
                  <a:lnTo>
                    <a:pt x="158" y="1"/>
                  </a:lnTo>
                  <a:lnTo>
                    <a:pt x="160" y="1"/>
                  </a:lnTo>
                  <a:lnTo>
                    <a:pt x="163" y="1"/>
                  </a:lnTo>
                  <a:lnTo>
                    <a:pt x="165" y="1"/>
                  </a:lnTo>
                  <a:lnTo>
                    <a:pt x="168" y="1"/>
                  </a:lnTo>
                  <a:lnTo>
                    <a:pt x="175" y="1"/>
                  </a:lnTo>
                  <a:lnTo>
                    <a:pt x="183" y="1"/>
                  </a:lnTo>
                  <a:lnTo>
                    <a:pt x="184" y="1"/>
                  </a:lnTo>
                  <a:lnTo>
                    <a:pt x="186" y="1"/>
                  </a:lnTo>
                  <a:lnTo>
                    <a:pt x="190" y="1"/>
                  </a:lnTo>
                  <a:lnTo>
                    <a:pt x="190" y="4"/>
                  </a:lnTo>
                  <a:lnTo>
                    <a:pt x="190" y="5"/>
                  </a:lnTo>
                  <a:lnTo>
                    <a:pt x="190" y="12"/>
                  </a:lnTo>
                  <a:lnTo>
                    <a:pt x="190" y="14"/>
                  </a:lnTo>
                  <a:lnTo>
                    <a:pt x="190" y="19"/>
                  </a:lnTo>
                  <a:lnTo>
                    <a:pt x="198" y="19"/>
                  </a:lnTo>
                  <a:lnTo>
                    <a:pt x="199" y="19"/>
                  </a:lnTo>
                  <a:lnTo>
                    <a:pt x="204" y="19"/>
                  </a:lnTo>
                  <a:lnTo>
                    <a:pt x="206" y="19"/>
                  </a:lnTo>
                  <a:lnTo>
                    <a:pt x="207" y="19"/>
                  </a:lnTo>
                  <a:lnTo>
                    <a:pt x="208" y="19"/>
                  </a:lnTo>
                  <a:lnTo>
                    <a:pt x="210" y="19"/>
                  </a:lnTo>
                  <a:lnTo>
                    <a:pt x="211" y="19"/>
                  </a:lnTo>
                  <a:lnTo>
                    <a:pt x="213" y="19"/>
                  </a:lnTo>
                  <a:lnTo>
                    <a:pt x="215" y="19"/>
                  </a:lnTo>
                  <a:lnTo>
                    <a:pt x="216" y="19"/>
                  </a:lnTo>
                  <a:lnTo>
                    <a:pt x="227" y="19"/>
                  </a:lnTo>
                  <a:lnTo>
                    <a:pt x="228" y="19"/>
                  </a:lnTo>
                  <a:lnTo>
                    <a:pt x="232" y="19"/>
                  </a:lnTo>
                  <a:lnTo>
                    <a:pt x="238" y="19"/>
                  </a:lnTo>
                  <a:lnTo>
                    <a:pt x="239" y="19"/>
                  </a:lnTo>
                  <a:lnTo>
                    <a:pt x="240" y="19"/>
                  </a:lnTo>
                  <a:lnTo>
                    <a:pt x="243" y="19"/>
                  </a:lnTo>
                  <a:lnTo>
                    <a:pt x="250" y="19"/>
                  </a:lnTo>
                  <a:lnTo>
                    <a:pt x="262" y="19"/>
                  </a:lnTo>
                  <a:lnTo>
                    <a:pt x="263" y="19"/>
                  </a:lnTo>
                  <a:lnTo>
                    <a:pt x="271" y="19"/>
                  </a:lnTo>
                  <a:lnTo>
                    <a:pt x="277" y="19"/>
                  </a:lnTo>
                  <a:lnTo>
                    <a:pt x="280" y="19"/>
                  </a:lnTo>
                  <a:lnTo>
                    <a:pt x="283" y="19"/>
                  </a:lnTo>
                  <a:lnTo>
                    <a:pt x="284" y="19"/>
                  </a:lnTo>
                  <a:lnTo>
                    <a:pt x="291" y="19"/>
                  </a:lnTo>
                  <a:lnTo>
                    <a:pt x="298" y="19"/>
                  </a:lnTo>
                  <a:lnTo>
                    <a:pt x="301" y="19"/>
                  </a:lnTo>
                  <a:lnTo>
                    <a:pt x="309" y="19"/>
                  </a:lnTo>
                  <a:lnTo>
                    <a:pt x="311" y="19"/>
                  </a:lnTo>
                  <a:lnTo>
                    <a:pt x="314" y="19"/>
                  </a:lnTo>
                  <a:lnTo>
                    <a:pt x="318" y="19"/>
                  </a:lnTo>
                  <a:lnTo>
                    <a:pt x="324" y="19"/>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28" name="Freeform 128"/>
            <p:cNvSpPr>
              <a:spLocks/>
            </p:cNvSpPr>
            <p:nvPr/>
          </p:nvSpPr>
          <p:spPr bwMode="auto">
            <a:xfrm>
              <a:off x="3326" y="1504"/>
              <a:ext cx="292" cy="187"/>
            </a:xfrm>
            <a:custGeom>
              <a:avLst/>
              <a:gdLst>
                <a:gd name="T0" fmla="*/ 162 w 292"/>
                <a:gd name="T1" fmla="*/ 23 h 187"/>
                <a:gd name="T2" fmla="*/ 162 w 292"/>
                <a:gd name="T3" fmla="*/ 61 h 187"/>
                <a:gd name="T4" fmla="*/ 162 w 292"/>
                <a:gd name="T5" fmla="*/ 77 h 187"/>
                <a:gd name="T6" fmla="*/ 180 w 292"/>
                <a:gd name="T7" fmla="*/ 80 h 187"/>
                <a:gd name="T8" fmla="*/ 204 w 292"/>
                <a:gd name="T9" fmla="*/ 80 h 187"/>
                <a:gd name="T10" fmla="*/ 241 w 292"/>
                <a:gd name="T11" fmla="*/ 80 h 187"/>
                <a:gd name="T12" fmla="*/ 263 w 292"/>
                <a:gd name="T13" fmla="*/ 79 h 187"/>
                <a:gd name="T14" fmla="*/ 280 w 292"/>
                <a:gd name="T15" fmla="*/ 81 h 187"/>
                <a:gd name="T16" fmla="*/ 277 w 292"/>
                <a:gd name="T17" fmla="*/ 82 h 187"/>
                <a:gd name="T18" fmla="*/ 273 w 292"/>
                <a:gd name="T19" fmla="*/ 89 h 187"/>
                <a:gd name="T20" fmla="*/ 269 w 292"/>
                <a:gd name="T21" fmla="*/ 96 h 187"/>
                <a:gd name="T22" fmla="*/ 272 w 292"/>
                <a:gd name="T23" fmla="*/ 102 h 187"/>
                <a:gd name="T24" fmla="*/ 276 w 292"/>
                <a:gd name="T25" fmla="*/ 106 h 187"/>
                <a:gd name="T26" fmla="*/ 276 w 292"/>
                <a:gd name="T27" fmla="*/ 113 h 187"/>
                <a:gd name="T28" fmla="*/ 273 w 292"/>
                <a:gd name="T29" fmla="*/ 120 h 187"/>
                <a:gd name="T30" fmla="*/ 282 w 292"/>
                <a:gd name="T31" fmla="*/ 120 h 187"/>
                <a:gd name="T32" fmla="*/ 288 w 292"/>
                <a:gd name="T33" fmla="*/ 125 h 187"/>
                <a:gd name="T34" fmla="*/ 286 w 292"/>
                <a:gd name="T35" fmla="*/ 134 h 187"/>
                <a:gd name="T36" fmla="*/ 279 w 292"/>
                <a:gd name="T37" fmla="*/ 142 h 187"/>
                <a:gd name="T38" fmla="*/ 284 w 292"/>
                <a:gd name="T39" fmla="*/ 147 h 187"/>
                <a:gd name="T40" fmla="*/ 278 w 292"/>
                <a:gd name="T41" fmla="*/ 150 h 187"/>
                <a:gd name="T42" fmla="*/ 280 w 292"/>
                <a:gd name="T43" fmla="*/ 158 h 187"/>
                <a:gd name="T44" fmla="*/ 281 w 292"/>
                <a:gd name="T45" fmla="*/ 165 h 187"/>
                <a:gd name="T46" fmla="*/ 290 w 292"/>
                <a:gd name="T47" fmla="*/ 173 h 187"/>
                <a:gd name="T48" fmla="*/ 287 w 292"/>
                <a:gd name="T49" fmla="*/ 175 h 187"/>
                <a:gd name="T50" fmla="*/ 281 w 292"/>
                <a:gd name="T51" fmla="*/ 173 h 187"/>
                <a:gd name="T52" fmla="*/ 274 w 292"/>
                <a:gd name="T53" fmla="*/ 168 h 187"/>
                <a:gd name="T54" fmla="*/ 269 w 292"/>
                <a:gd name="T55" fmla="*/ 162 h 187"/>
                <a:gd name="T56" fmla="*/ 266 w 292"/>
                <a:gd name="T57" fmla="*/ 159 h 187"/>
                <a:gd name="T58" fmla="*/ 262 w 292"/>
                <a:gd name="T59" fmla="*/ 165 h 187"/>
                <a:gd name="T60" fmla="*/ 255 w 292"/>
                <a:gd name="T61" fmla="*/ 169 h 187"/>
                <a:gd name="T62" fmla="*/ 252 w 292"/>
                <a:gd name="T63" fmla="*/ 173 h 187"/>
                <a:gd name="T64" fmla="*/ 247 w 292"/>
                <a:gd name="T65" fmla="*/ 177 h 187"/>
                <a:gd name="T66" fmla="*/ 244 w 292"/>
                <a:gd name="T67" fmla="*/ 175 h 187"/>
                <a:gd name="T68" fmla="*/ 240 w 292"/>
                <a:gd name="T69" fmla="*/ 178 h 187"/>
                <a:gd name="T70" fmla="*/ 234 w 292"/>
                <a:gd name="T71" fmla="*/ 179 h 187"/>
                <a:gd name="T72" fmla="*/ 229 w 292"/>
                <a:gd name="T73" fmla="*/ 183 h 187"/>
                <a:gd name="T74" fmla="*/ 222 w 292"/>
                <a:gd name="T75" fmla="*/ 185 h 187"/>
                <a:gd name="T76" fmla="*/ 189 w 292"/>
                <a:gd name="T77" fmla="*/ 187 h 187"/>
                <a:gd name="T78" fmla="*/ 178 w 292"/>
                <a:gd name="T79" fmla="*/ 151 h 187"/>
                <a:gd name="T80" fmla="*/ 169 w 292"/>
                <a:gd name="T81" fmla="*/ 153 h 187"/>
                <a:gd name="T82" fmla="*/ 162 w 292"/>
                <a:gd name="T83" fmla="*/ 153 h 187"/>
                <a:gd name="T84" fmla="*/ 158 w 292"/>
                <a:gd name="T85" fmla="*/ 152 h 187"/>
                <a:gd name="T86" fmla="*/ 137 w 292"/>
                <a:gd name="T87" fmla="*/ 151 h 187"/>
                <a:gd name="T88" fmla="*/ 110 w 292"/>
                <a:gd name="T89" fmla="*/ 152 h 187"/>
                <a:gd name="T90" fmla="*/ 79 w 292"/>
                <a:gd name="T91" fmla="*/ 152 h 187"/>
                <a:gd name="T92" fmla="*/ 42 w 292"/>
                <a:gd name="T93" fmla="*/ 153 h 187"/>
                <a:gd name="T94" fmla="*/ 14 w 292"/>
                <a:gd name="T95" fmla="*/ 154 h 187"/>
                <a:gd name="T96" fmla="*/ 9 w 292"/>
                <a:gd name="T97" fmla="*/ 134 h 187"/>
                <a:gd name="T98" fmla="*/ 9 w 292"/>
                <a:gd name="T99" fmla="*/ 110 h 187"/>
                <a:gd name="T100" fmla="*/ 1 w 292"/>
                <a:gd name="T101" fmla="*/ 102 h 187"/>
                <a:gd name="T102" fmla="*/ 1 w 292"/>
                <a:gd name="T103" fmla="*/ 81 h 187"/>
                <a:gd name="T104" fmla="*/ 1 w 292"/>
                <a:gd name="T105" fmla="*/ 57 h 187"/>
                <a:gd name="T106" fmla="*/ 8 w 292"/>
                <a:gd name="T107" fmla="*/ 37 h 187"/>
                <a:gd name="T108" fmla="*/ 32 w 292"/>
                <a:gd name="T109" fmla="*/ 35 h 187"/>
                <a:gd name="T110" fmla="*/ 54 w 292"/>
                <a:gd name="T111" fmla="*/ 30 h 187"/>
                <a:gd name="T112" fmla="*/ 55 w 292"/>
                <a:gd name="T113" fmla="*/ 0 h 187"/>
                <a:gd name="T114" fmla="*/ 78 w 292"/>
                <a:gd name="T115" fmla="*/ 0 h 187"/>
                <a:gd name="T116" fmla="*/ 94 w 292"/>
                <a:gd name="T117" fmla="*/ 0 h 187"/>
                <a:gd name="T118" fmla="*/ 111 w 292"/>
                <a:gd name="T119" fmla="*/ 0 h 187"/>
                <a:gd name="T120" fmla="*/ 128 w 292"/>
                <a:gd name="T121" fmla="*/ 0 h 187"/>
                <a:gd name="T122" fmla="*/ 157 w 292"/>
                <a:gd name="T123" fmla="*/ 0 h 18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92" h="187">
                  <a:moveTo>
                    <a:pt x="159" y="0"/>
                  </a:moveTo>
                  <a:lnTo>
                    <a:pt x="162" y="0"/>
                  </a:lnTo>
                  <a:lnTo>
                    <a:pt x="162" y="8"/>
                  </a:lnTo>
                  <a:lnTo>
                    <a:pt x="162" y="9"/>
                  </a:lnTo>
                  <a:lnTo>
                    <a:pt x="162" y="11"/>
                  </a:lnTo>
                  <a:lnTo>
                    <a:pt x="162" y="18"/>
                  </a:lnTo>
                  <a:lnTo>
                    <a:pt x="162" y="22"/>
                  </a:lnTo>
                  <a:lnTo>
                    <a:pt x="162" y="23"/>
                  </a:lnTo>
                  <a:lnTo>
                    <a:pt x="162" y="25"/>
                  </a:lnTo>
                  <a:lnTo>
                    <a:pt x="162" y="33"/>
                  </a:lnTo>
                  <a:lnTo>
                    <a:pt x="162" y="37"/>
                  </a:lnTo>
                  <a:lnTo>
                    <a:pt x="162" y="38"/>
                  </a:lnTo>
                  <a:lnTo>
                    <a:pt x="162" y="39"/>
                  </a:lnTo>
                  <a:lnTo>
                    <a:pt x="162" y="47"/>
                  </a:lnTo>
                  <a:lnTo>
                    <a:pt x="162" y="54"/>
                  </a:lnTo>
                  <a:lnTo>
                    <a:pt x="162" y="61"/>
                  </a:lnTo>
                  <a:lnTo>
                    <a:pt x="162" y="62"/>
                  </a:lnTo>
                  <a:lnTo>
                    <a:pt x="162" y="64"/>
                  </a:lnTo>
                  <a:lnTo>
                    <a:pt x="162" y="65"/>
                  </a:lnTo>
                  <a:lnTo>
                    <a:pt x="162" y="66"/>
                  </a:lnTo>
                  <a:lnTo>
                    <a:pt x="164" y="72"/>
                  </a:lnTo>
                  <a:lnTo>
                    <a:pt x="164" y="74"/>
                  </a:lnTo>
                  <a:lnTo>
                    <a:pt x="164" y="75"/>
                  </a:lnTo>
                  <a:lnTo>
                    <a:pt x="162" y="77"/>
                  </a:lnTo>
                  <a:lnTo>
                    <a:pt x="164" y="78"/>
                  </a:lnTo>
                  <a:lnTo>
                    <a:pt x="164" y="80"/>
                  </a:lnTo>
                  <a:lnTo>
                    <a:pt x="168" y="80"/>
                  </a:lnTo>
                  <a:lnTo>
                    <a:pt x="173" y="80"/>
                  </a:lnTo>
                  <a:lnTo>
                    <a:pt x="175" y="80"/>
                  </a:lnTo>
                  <a:lnTo>
                    <a:pt x="176" y="80"/>
                  </a:lnTo>
                  <a:lnTo>
                    <a:pt x="177" y="80"/>
                  </a:lnTo>
                  <a:lnTo>
                    <a:pt x="180" y="80"/>
                  </a:lnTo>
                  <a:lnTo>
                    <a:pt x="181" y="80"/>
                  </a:lnTo>
                  <a:lnTo>
                    <a:pt x="189" y="80"/>
                  </a:lnTo>
                  <a:lnTo>
                    <a:pt x="190" y="80"/>
                  </a:lnTo>
                  <a:lnTo>
                    <a:pt x="191" y="80"/>
                  </a:lnTo>
                  <a:lnTo>
                    <a:pt x="196" y="80"/>
                  </a:lnTo>
                  <a:lnTo>
                    <a:pt x="197" y="80"/>
                  </a:lnTo>
                  <a:lnTo>
                    <a:pt x="199" y="80"/>
                  </a:lnTo>
                  <a:lnTo>
                    <a:pt x="204" y="80"/>
                  </a:lnTo>
                  <a:lnTo>
                    <a:pt x="207" y="80"/>
                  </a:lnTo>
                  <a:lnTo>
                    <a:pt x="208" y="80"/>
                  </a:lnTo>
                  <a:lnTo>
                    <a:pt x="212" y="80"/>
                  </a:lnTo>
                  <a:lnTo>
                    <a:pt x="216" y="80"/>
                  </a:lnTo>
                  <a:lnTo>
                    <a:pt x="217" y="80"/>
                  </a:lnTo>
                  <a:lnTo>
                    <a:pt x="225" y="80"/>
                  </a:lnTo>
                  <a:lnTo>
                    <a:pt x="238" y="80"/>
                  </a:lnTo>
                  <a:lnTo>
                    <a:pt x="241" y="80"/>
                  </a:lnTo>
                  <a:lnTo>
                    <a:pt x="242" y="80"/>
                  </a:lnTo>
                  <a:lnTo>
                    <a:pt x="244" y="80"/>
                  </a:lnTo>
                  <a:lnTo>
                    <a:pt x="245" y="80"/>
                  </a:lnTo>
                  <a:lnTo>
                    <a:pt x="246" y="80"/>
                  </a:lnTo>
                  <a:lnTo>
                    <a:pt x="254" y="80"/>
                  </a:lnTo>
                  <a:lnTo>
                    <a:pt x="258" y="80"/>
                  </a:lnTo>
                  <a:lnTo>
                    <a:pt x="262" y="79"/>
                  </a:lnTo>
                  <a:lnTo>
                    <a:pt x="263" y="79"/>
                  </a:lnTo>
                  <a:lnTo>
                    <a:pt x="268" y="79"/>
                  </a:lnTo>
                  <a:lnTo>
                    <a:pt x="276" y="79"/>
                  </a:lnTo>
                  <a:lnTo>
                    <a:pt x="277" y="79"/>
                  </a:lnTo>
                  <a:lnTo>
                    <a:pt x="278" y="79"/>
                  </a:lnTo>
                  <a:lnTo>
                    <a:pt x="278" y="80"/>
                  </a:lnTo>
                  <a:lnTo>
                    <a:pt x="279" y="80"/>
                  </a:lnTo>
                  <a:lnTo>
                    <a:pt x="280" y="80"/>
                  </a:lnTo>
                  <a:lnTo>
                    <a:pt x="280" y="81"/>
                  </a:lnTo>
                  <a:lnTo>
                    <a:pt x="280" y="82"/>
                  </a:lnTo>
                  <a:lnTo>
                    <a:pt x="280" y="83"/>
                  </a:lnTo>
                  <a:lnTo>
                    <a:pt x="280" y="85"/>
                  </a:lnTo>
                  <a:lnTo>
                    <a:pt x="279" y="85"/>
                  </a:lnTo>
                  <a:lnTo>
                    <a:pt x="279" y="83"/>
                  </a:lnTo>
                  <a:lnTo>
                    <a:pt x="278" y="83"/>
                  </a:lnTo>
                  <a:lnTo>
                    <a:pt x="278" y="82"/>
                  </a:lnTo>
                  <a:lnTo>
                    <a:pt x="277" y="82"/>
                  </a:lnTo>
                  <a:lnTo>
                    <a:pt x="276" y="82"/>
                  </a:lnTo>
                  <a:lnTo>
                    <a:pt x="276" y="83"/>
                  </a:lnTo>
                  <a:lnTo>
                    <a:pt x="274" y="83"/>
                  </a:lnTo>
                  <a:lnTo>
                    <a:pt x="274" y="85"/>
                  </a:lnTo>
                  <a:lnTo>
                    <a:pt x="274" y="86"/>
                  </a:lnTo>
                  <a:lnTo>
                    <a:pt x="274" y="87"/>
                  </a:lnTo>
                  <a:lnTo>
                    <a:pt x="274" y="88"/>
                  </a:lnTo>
                  <a:lnTo>
                    <a:pt x="273" y="89"/>
                  </a:lnTo>
                  <a:lnTo>
                    <a:pt x="272" y="89"/>
                  </a:lnTo>
                  <a:lnTo>
                    <a:pt x="271" y="90"/>
                  </a:lnTo>
                  <a:lnTo>
                    <a:pt x="270" y="90"/>
                  </a:lnTo>
                  <a:lnTo>
                    <a:pt x="270" y="91"/>
                  </a:lnTo>
                  <a:lnTo>
                    <a:pt x="269" y="93"/>
                  </a:lnTo>
                  <a:lnTo>
                    <a:pt x="269" y="94"/>
                  </a:lnTo>
                  <a:lnTo>
                    <a:pt x="269" y="95"/>
                  </a:lnTo>
                  <a:lnTo>
                    <a:pt x="269" y="96"/>
                  </a:lnTo>
                  <a:lnTo>
                    <a:pt x="269" y="97"/>
                  </a:lnTo>
                  <a:lnTo>
                    <a:pt x="269" y="98"/>
                  </a:lnTo>
                  <a:lnTo>
                    <a:pt x="269" y="99"/>
                  </a:lnTo>
                  <a:lnTo>
                    <a:pt x="270" y="99"/>
                  </a:lnTo>
                  <a:lnTo>
                    <a:pt x="270" y="101"/>
                  </a:lnTo>
                  <a:lnTo>
                    <a:pt x="270" y="102"/>
                  </a:lnTo>
                  <a:lnTo>
                    <a:pt x="271" y="102"/>
                  </a:lnTo>
                  <a:lnTo>
                    <a:pt x="272" y="102"/>
                  </a:lnTo>
                  <a:lnTo>
                    <a:pt x="273" y="102"/>
                  </a:lnTo>
                  <a:lnTo>
                    <a:pt x="274" y="102"/>
                  </a:lnTo>
                  <a:lnTo>
                    <a:pt x="276" y="102"/>
                  </a:lnTo>
                  <a:lnTo>
                    <a:pt x="277" y="102"/>
                  </a:lnTo>
                  <a:lnTo>
                    <a:pt x="277" y="103"/>
                  </a:lnTo>
                  <a:lnTo>
                    <a:pt x="277" y="104"/>
                  </a:lnTo>
                  <a:lnTo>
                    <a:pt x="276" y="105"/>
                  </a:lnTo>
                  <a:lnTo>
                    <a:pt x="276" y="106"/>
                  </a:lnTo>
                  <a:lnTo>
                    <a:pt x="276" y="107"/>
                  </a:lnTo>
                  <a:lnTo>
                    <a:pt x="276" y="109"/>
                  </a:lnTo>
                  <a:lnTo>
                    <a:pt x="276" y="110"/>
                  </a:lnTo>
                  <a:lnTo>
                    <a:pt x="277" y="110"/>
                  </a:lnTo>
                  <a:lnTo>
                    <a:pt x="277" y="111"/>
                  </a:lnTo>
                  <a:lnTo>
                    <a:pt x="277" y="112"/>
                  </a:lnTo>
                  <a:lnTo>
                    <a:pt x="277" y="113"/>
                  </a:lnTo>
                  <a:lnTo>
                    <a:pt x="276" y="113"/>
                  </a:lnTo>
                  <a:lnTo>
                    <a:pt x="276" y="114"/>
                  </a:lnTo>
                  <a:lnTo>
                    <a:pt x="274" y="114"/>
                  </a:lnTo>
                  <a:lnTo>
                    <a:pt x="274" y="115"/>
                  </a:lnTo>
                  <a:lnTo>
                    <a:pt x="273" y="115"/>
                  </a:lnTo>
                  <a:lnTo>
                    <a:pt x="273" y="117"/>
                  </a:lnTo>
                  <a:lnTo>
                    <a:pt x="273" y="118"/>
                  </a:lnTo>
                  <a:lnTo>
                    <a:pt x="273" y="119"/>
                  </a:lnTo>
                  <a:lnTo>
                    <a:pt x="273" y="120"/>
                  </a:lnTo>
                  <a:lnTo>
                    <a:pt x="274" y="120"/>
                  </a:lnTo>
                  <a:lnTo>
                    <a:pt x="276" y="120"/>
                  </a:lnTo>
                  <a:lnTo>
                    <a:pt x="277" y="120"/>
                  </a:lnTo>
                  <a:lnTo>
                    <a:pt x="278" y="120"/>
                  </a:lnTo>
                  <a:lnTo>
                    <a:pt x="279" y="119"/>
                  </a:lnTo>
                  <a:lnTo>
                    <a:pt x="280" y="119"/>
                  </a:lnTo>
                  <a:lnTo>
                    <a:pt x="281" y="120"/>
                  </a:lnTo>
                  <a:lnTo>
                    <a:pt x="282" y="120"/>
                  </a:lnTo>
                  <a:lnTo>
                    <a:pt x="282" y="121"/>
                  </a:lnTo>
                  <a:lnTo>
                    <a:pt x="284" y="121"/>
                  </a:lnTo>
                  <a:lnTo>
                    <a:pt x="285" y="122"/>
                  </a:lnTo>
                  <a:lnTo>
                    <a:pt x="286" y="122"/>
                  </a:lnTo>
                  <a:lnTo>
                    <a:pt x="286" y="123"/>
                  </a:lnTo>
                  <a:lnTo>
                    <a:pt x="287" y="123"/>
                  </a:lnTo>
                  <a:lnTo>
                    <a:pt x="287" y="125"/>
                  </a:lnTo>
                  <a:lnTo>
                    <a:pt x="288" y="125"/>
                  </a:lnTo>
                  <a:lnTo>
                    <a:pt x="289" y="126"/>
                  </a:lnTo>
                  <a:lnTo>
                    <a:pt x="289" y="127"/>
                  </a:lnTo>
                  <a:lnTo>
                    <a:pt x="289" y="128"/>
                  </a:lnTo>
                  <a:lnTo>
                    <a:pt x="289" y="129"/>
                  </a:lnTo>
                  <a:lnTo>
                    <a:pt x="289" y="130"/>
                  </a:lnTo>
                  <a:lnTo>
                    <a:pt x="288" y="130"/>
                  </a:lnTo>
                  <a:lnTo>
                    <a:pt x="287" y="131"/>
                  </a:lnTo>
                  <a:lnTo>
                    <a:pt x="286" y="134"/>
                  </a:lnTo>
                  <a:lnTo>
                    <a:pt x="285" y="135"/>
                  </a:lnTo>
                  <a:lnTo>
                    <a:pt x="284" y="136"/>
                  </a:lnTo>
                  <a:lnTo>
                    <a:pt x="284" y="138"/>
                  </a:lnTo>
                  <a:lnTo>
                    <a:pt x="282" y="139"/>
                  </a:lnTo>
                  <a:lnTo>
                    <a:pt x="281" y="139"/>
                  </a:lnTo>
                  <a:lnTo>
                    <a:pt x="280" y="139"/>
                  </a:lnTo>
                  <a:lnTo>
                    <a:pt x="279" y="141"/>
                  </a:lnTo>
                  <a:lnTo>
                    <a:pt x="279" y="142"/>
                  </a:lnTo>
                  <a:lnTo>
                    <a:pt x="280" y="143"/>
                  </a:lnTo>
                  <a:lnTo>
                    <a:pt x="281" y="143"/>
                  </a:lnTo>
                  <a:lnTo>
                    <a:pt x="281" y="144"/>
                  </a:lnTo>
                  <a:lnTo>
                    <a:pt x="281" y="145"/>
                  </a:lnTo>
                  <a:lnTo>
                    <a:pt x="282" y="145"/>
                  </a:lnTo>
                  <a:lnTo>
                    <a:pt x="282" y="146"/>
                  </a:lnTo>
                  <a:lnTo>
                    <a:pt x="284" y="146"/>
                  </a:lnTo>
                  <a:lnTo>
                    <a:pt x="284" y="147"/>
                  </a:lnTo>
                  <a:lnTo>
                    <a:pt x="284" y="149"/>
                  </a:lnTo>
                  <a:lnTo>
                    <a:pt x="284" y="150"/>
                  </a:lnTo>
                  <a:lnTo>
                    <a:pt x="282" y="151"/>
                  </a:lnTo>
                  <a:lnTo>
                    <a:pt x="281" y="151"/>
                  </a:lnTo>
                  <a:lnTo>
                    <a:pt x="280" y="151"/>
                  </a:lnTo>
                  <a:lnTo>
                    <a:pt x="280" y="150"/>
                  </a:lnTo>
                  <a:lnTo>
                    <a:pt x="279" y="150"/>
                  </a:lnTo>
                  <a:lnTo>
                    <a:pt x="278" y="150"/>
                  </a:lnTo>
                  <a:lnTo>
                    <a:pt x="278" y="151"/>
                  </a:lnTo>
                  <a:lnTo>
                    <a:pt x="278" y="152"/>
                  </a:lnTo>
                  <a:lnTo>
                    <a:pt x="279" y="153"/>
                  </a:lnTo>
                  <a:lnTo>
                    <a:pt x="279" y="154"/>
                  </a:lnTo>
                  <a:lnTo>
                    <a:pt x="279" y="155"/>
                  </a:lnTo>
                  <a:lnTo>
                    <a:pt x="280" y="155"/>
                  </a:lnTo>
                  <a:lnTo>
                    <a:pt x="280" y="157"/>
                  </a:lnTo>
                  <a:lnTo>
                    <a:pt x="280" y="158"/>
                  </a:lnTo>
                  <a:lnTo>
                    <a:pt x="280" y="159"/>
                  </a:lnTo>
                  <a:lnTo>
                    <a:pt x="280" y="160"/>
                  </a:lnTo>
                  <a:lnTo>
                    <a:pt x="280" y="161"/>
                  </a:lnTo>
                  <a:lnTo>
                    <a:pt x="281" y="162"/>
                  </a:lnTo>
                  <a:lnTo>
                    <a:pt x="280" y="162"/>
                  </a:lnTo>
                  <a:lnTo>
                    <a:pt x="280" y="163"/>
                  </a:lnTo>
                  <a:lnTo>
                    <a:pt x="281" y="163"/>
                  </a:lnTo>
                  <a:lnTo>
                    <a:pt x="281" y="165"/>
                  </a:lnTo>
                  <a:lnTo>
                    <a:pt x="284" y="167"/>
                  </a:lnTo>
                  <a:lnTo>
                    <a:pt x="285" y="168"/>
                  </a:lnTo>
                  <a:lnTo>
                    <a:pt x="285" y="169"/>
                  </a:lnTo>
                  <a:lnTo>
                    <a:pt x="286" y="169"/>
                  </a:lnTo>
                  <a:lnTo>
                    <a:pt x="287" y="170"/>
                  </a:lnTo>
                  <a:lnTo>
                    <a:pt x="288" y="170"/>
                  </a:lnTo>
                  <a:lnTo>
                    <a:pt x="289" y="171"/>
                  </a:lnTo>
                  <a:lnTo>
                    <a:pt x="290" y="173"/>
                  </a:lnTo>
                  <a:lnTo>
                    <a:pt x="292" y="173"/>
                  </a:lnTo>
                  <a:lnTo>
                    <a:pt x="292" y="174"/>
                  </a:lnTo>
                  <a:lnTo>
                    <a:pt x="292" y="175"/>
                  </a:lnTo>
                  <a:lnTo>
                    <a:pt x="290" y="175"/>
                  </a:lnTo>
                  <a:lnTo>
                    <a:pt x="289" y="176"/>
                  </a:lnTo>
                  <a:lnTo>
                    <a:pt x="288" y="176"/>
                  </a:lnTo>
                  <a:lnTo>
                    <a:pt x="287" y="176"/>
                  </a:lnTo>
                  <a:lnTo>
                    <a:pt x="287" y="175"/>
                  </a:lnTo>
                  <a:lnTo>
                    <a:pt x="286" y="174"/>
                  </a:lnTo>
                  <a:lnTo>
                    <a:pt x="285" y="174"/>
                  </a:lnTo>
                  <a:lnTo>
                    <a:pt x="285" y="173"/>
                  </a:lnTo>
                  <a:lnTo>
                    <a:pt x="284" y="173"/>
                  </a:lnTo>
                  <a:lnTo>
                    <a:pt x="284" y="171"/>
                  </a:lnTo>
                  <a:lnTo>
                    <a:pt x="282" y="171"/>
                  </a:lnTo>
                  <a:lnTo>
                    <a:pt x="282" y="173"/>
                  </a:lnTo>
                  <a:lnTo>
                    <a:pt x="281" y="173"/>
                  </a:lnTo>
                  <a:lnTo>
                    <a:pt x="280" y="173"/>
                  </a:lnTo>
                  <a:lnTo>
                    <a:pt x="280" y="171"/>
                  </a:lnTo>
                  <a:lnTo>
                    <a:pt x="279" y="170"/>
                  </a:lnTo>
                  <a:lnTo>
                    <a:pt x="279" y="169"/>
                  </a:lnTo>
                  <a:lnTo>
                    <a:pt x="278" y="168"/>
                  </a:lnTo>
                  <a:lnTo>
                    <a:pt x="277" y="168"/>
                  </a:lnTo>
                  <a:lnTo>
                    <a:pt x="276" y="168"/>
                  </a:lnTo>
                  <a:lnTo>
                    <a:pt x="274" y="168"/>
                  </a:lnTo>
                  <a:lnTo>
                    <a:pt x="274" y="167"/>
                  </a:lnTo>
                  <a:lnTo>
                    <a:pt x="274" y="166"/>
                  </a:lnTo>
                  <a:lnTo>
                    <a:pt x="274" y="165"/>
                  </a:lnTo>
                  <a:lnTo>
                    <a:pt x="273" y="163"/>
                  </a:lnTo>
                  <a:lnTo>
                    <a:pt x="272" y="162"/>
                  </a:lnTo>
                  <a:lnTo>
                    <a:pt x="271" y="162"/>
                  </a:lnTo>
                  <a:lnTo>
                    <a:pt x="270" y="162"/>
                  </a:lnTo>
                  <a:lnTo>
                    <a:pt x="269" y="162"/>
                  </a:lnTo>
                  <a:lnTo>
                    <a:pt x="269" y="163"/>
                  </a:lnTo>
                  <a:lnTo>
                    <a:pt x="268" y="163"/>
                  </a:lnTo>
                  <a:lnTo>
                    <a:pt x="268" y="162"/>
                  </a:lnTo>
                  <a:lnTo>
                    <a:pt x="269" y="162"/>
                  </a:lnTo>
                  <a:lnTo>
                    <a:pt x="268" y="161"/>
                  </a:lnTo>
                  <a:lnTo>
                    <a:pt x="268" y="160"/>
                  </a:lnTo>
                  <a:lnTo>
                    <a:pt x="266" y="160"/>
                  </a:lnTo>
                  <a:lnTo>
                    <a:pt x="266" y="159"/>
                  </a:lnTo>
                  <a:lnTo>
                    <a:pt x="265" y="159"/>
                  </a:lnTo>
                  <a:lnTo>
                    <a:pt x="264" y="159"/>
                  </a:lnTo>
                  <a:lnTo>
                    <a:pt x="263" y="160"/>
                  </a:lnTo>
                  <a:lnTo>
                    <a:pt x="263" y="161"/>
                  </a:lnTo>
                  <a:lnTo>
                    <a:pt x="263" y="162"/>
                  </a:lnTo>
                  <a:lnTo>
                    <a:pt x="263" y="163"/>
                  </a:lnTo>
                  <a:lnTo>
                    <a:pt x="263" y="165"/>
                  </a:lnTo>
                  <a:lnTo>
                    <a:pt x="262" y="165"/>
                  </a:lnTo>
                  <a:lnTo>
                    <a:pt x="262" y="166"/>
                  </a:lnTo>
                  <a:lnTo>
                    <a:pt x="261" y="167"/>
                  </a:lnTo>
                  <a:lnTo>
                    <a:pt x="260" y="168"/>
                  </a:lnTo>
                  <a:lnTo>
                    <a:pt x="258" y="168"/>
                  </a:lnTo>
                  <a:lnTo>
                    <a:pt x="257" y="168"/>
                  </a:lnTo>
                  <a:lnTo>
                    <a:pt x="256" y="168"/>
                  </a:lnTo>
                  <a:lnTo>
                    <a:pt x="256" y="169"/>
                  </a:lnTo>
                  <a:lnTo>
                    <a:pt x="255" y="169"/>
                  </a:lnTo>
                  <a:lnTo>
                    <a:pt x="255" y="170"/>
                  </a:lnTo>
                  <a:lnTo>
                    <a:pt x="256" y="171"/>
                  </a:lnTo>
                  <a:lnTo>
                    <a:pt x="256" y="173"/>
                  </a:lnTo>
                  <a:lnTo>
                    <a:pt x="255" y="173"/>
                  </a:lnTo>
                  <a:lnTo>
                    <a:pt x="255" y="174"/>
                  </a:lnTo>
                  <a:lnTo>
                    <a:pt x="254" y="174"/>
                  </a:lnTo>
                  <a:lnTo>
                    <a:pt x="253" y="174"/>
                  </a:lnTo>
                  <a:lnTo>
                    <a:pt x="252" y="173"/>
                  </a:lnTo>
                  <a:lnTo>
                    <a:pt x="250" y="173"/>
                  </a:lnTo>
                  <a:lnTo>
                    <a:pt x="250" y="174"/>
                  </a:lnTo>
                  <a:lnTo>
                    <a:pt x="250" y="175"/>
                  </a:lnTo>
                  <a:lnTo>
                    <a:pt x="250" y="176"/>
                  </a:lnTo>
                  <a:lnTo>
                    <a:pt x="249" y="176"/>
                  </a:lnTo>
                  <a:lnTo>
                    <a:pt x="249" y="177"/>
                  </a:lnTo>
                  <a:lnTo>
                    <a:pt x="248" y="177"/>
                  </a:lnTo>
                  <a:lnTo>
                    <a:pt x="247" y="177"/>
                  </a:lnTo>
                  <a:lnTo>
                    <a:pt x="247" y="176"/>
                  </a:lnTo>
                  <a:lnTo>
                    <a:pt x="247" y="175"/>
                  </a:lnTo>
                  <a:lnTo>
                    <a:pt x="246" y="175"/>
                  </a:lnTo>
                  <a:lnTo>
                    <a:pt x="245" y="174"/>
                  </a:lnTo>
                  <a:lnTo>
                    <a:pt x="244" y="174"/>
                  </a:lnTo>
                  <a:lnTo>
                    <a:pt x="242" y="174"/>
                  </a:lnTo>
                  <a:lnTo>
                    <a:pt x="242" y="175"/>
                  </a:lnTo>
                  <a:lnTo>
                    <a:pt x="244" y="175"/>
                  </a:lnTo>
                  <a:lnTo>
                    <a:pt x="244" y="176"/>
                  </a:lnTo>
                  <a:lnTo>
                    <a:pt x="242" y="176"/>
                  </a:lnTo>
                  <a:lnTo>
                    <a:pt x="242" y="175"/>
                  </a:lnTo>
                  <a:lnTo>
                    <a:pt x="242" y="176"/>
                  </a:lnTo>
                  <a:lnTo>
                    <a:pt x="241" y="176"/>
                  </a:lnTo>
                  <a:lnTo>
                    <a:pt x="240" y="176"/>
                  </a:lnTo>
                  <a:lnTo>
                    <a:pt x="240" y="177"/>
                  </a:lnTo>
                  <a:lnTo>
                    <a:pt x="240" y="178"/>
                  </a:lnTo>
                  <a:lnTo>
                    <a:pt x="239" y="178"/>
                  </a:lnTo>
                  <a:lnTo>
                    <a:pt x="238" y="177"/>
                  </a:lnTo>
                  <a:lnTo>
                    <a:pt x="237" y="177"/>
                  </a:lnTo>
                  <a:lnTo>
                    <a:pt x="236" y="177"/>
                  </a:lnTo>
                  <a:lnTo>
                    <a:pt x="236" y="178"/>
                  </a:lnTo>
                  <a:lnTo>
                    <a:pt x="234" y="178"/>
                  </a:lnTo>
                  <a:lnTo>
                    <a:pt x="236" y="179"/>
                  </a:lnTo>
                  <a:lnTo>
                    <a:pt x="234" y="179"/>
                  </a:lnTo>
                  <a:lnTo>
                    <a:pt x="234" y="181"/>
                  </a:lnTo>
                  <a:lnTo>
                    <a:pt x="233" y="181"/>
                  </a:lnTo>
                  <a:lnTo>
                    <a:pt x="232" y="181"/>
                  </a:lnTo>
                  <a:lnTo>
                    <a:pt x="232" y="182"/>
                  </a:lnTo>
                  <a:lnTo>
                    <a:pt x="231" y="182"/>
                  </a:lnTo>
                  <a:lnTo>
                    <a:pt x="230" y="182"/>
                  </a:lnTo>
                  <a:lnTo>
                    <a:pt x="230" y="183"/>
                  </a:lnTo>
                  <a:lnTo>
                    <a:pt x="229" y="183"/>
                  </a:lnTo>
                  <a:lnTo>
                    <a:pt x="228" y="184"/>
                  </a:lnTo>
                  <a:lnTo>
                    <a:pt x="226" y="184"/>
                  </a:lnTo>
                  <a:lnTo>
                    <a:pt x="226" y="185"/>
                  </a:lnTo>
                  <a:lnTo>
                    <a:pt x="225" y="185"/>
                  </a:lnTo>
                  <a:lnTo>
                    <a:pt x="224" y="185"/>
                  </a:lnTo>
                  <a:lnTo>
                    <a:pt x="224" y="186"/>
                  </a:lnTo>
                  <a:lnTo>
                    <a:pt x="223" y="185"/>
                  </a:lnTo>
                  <a:lnTo>
                    <a:pt x="222" y="185"/>
                  </a:lnTo>
                  <a:lnTo>
                    <a:pt x="222" y="186"/>
                  </a:lnTo>
                  <a:lnTo>
                    <a:pt x="221" y="186"/>
                  </a:lnTo>
                  <a:lnTo>
                    <a:pt x="213" y="186"/>
                  </a:lnTo>
                  <a:lnTo>
                    <a:pt x="209" y="186"/>
                  </a:lnTo>
                  <a:lnTo>
                    <a:pt x="198" y="186"/>
                  </a:lnTo>
                  <a:lnTo>
                    <a:pt x="197" y="187"/>
                  </a:lnTo>
                  <a:lnTo>
                    <a:pt x="196" y="187"/>
                  </a:lnTo>
                  <a:lnTo>
                    <a:pt x="189" y="187"/>
                  </a:lnTo>
                  <a:lnTo>
                    <a:pt x="189" y="186"/>
                  </a:lnTo>
                  <a:lnTo>
                    <a:pt x="189" y="182"/>
                  </a:lnTo>
                  <a:lnTo>
                    <a:pt x="189" y="173"/>
                  </a:lnTo>
                  <a:lnTo>
                    <a:pt x="189" y="155"/>
                  </a:lnTo>
                  <a:lnTo>
                    <a:pt x="189" y="151"/>
                  </a:lnTo>
                  <a:lnTo>
                    <a:pt x="183" y="151"/>
                  </a:lnTo>
                  <a:lnTo>
                    <a:pt x="181" y="151"/>
                  </a:lnTo>
                  <a:lnTo>
                    <a:pt x="178" y="151"/>
                  </a:lnTo>
                  <a:lnTo>
                    <a:pt x="176" y="151"/>
                  </a:lnTo>
                  <a:lnTo>
                    <a:pt x="176" y="152"/>
                  </a:lnTo>
                  <a:lnTo>
                    <a:pt x="175" y="153"/>
                  </a:lnTo>
                  <a:lnTo>
                    <a:pt x="174" y="153"/>
                  </a:lnTo>
                  <a:lnTo>
                    <a:pt x="172" y="154"/>
                  </a:lnTo>
                  <a:lnTo>
                    <a:pt x="170" y="154"/>
                  </a:lnTo>
                  <a:lnTo>
                    <a:pt x="170" y="153"/>
                  </a:lnTo>
                  <a:lnTo>
                    <a:pt x="169" y="153"/>
                  </a:lnTo>
                  <a:lnTo>
                    <a:pt x="169" y="154"/>
                  </a:lnTo>
                  <a:lnTo>
                    <a:pt x="168" y="154"/>
                  </a:lnTo>
                  <a:lnTo>
                    <a:pt x="167" y="154"/>
                  </a:lnTo>
                  <a:lnTo>
                    <a:pt x="166" y="154"/>
                  </a:lnTo>
                  <a:lnTo>
                    <a:pt x="165" y="154"/>
                  </a:lnTo>
                  <a:lnTo>
                    <a:pt x="164" y="154"/>
                  </a:lnTo>
                  <a:lnTo>
                    <a:pt x="162" y="154"/>
                  </a:lnTo>
                  <a:lnTo>
                    <a:pt x="162" y="153"/>
                  </a:lnTo>
                  <a:lnTo>
                    <a:pt x="161" y="153"/>
                  </a:lnTo>
                  <a:lnTo>
                    <a:pt x="161" y="152"/>
                  </a:lnTo>
                  <a:lnTo>
                    <a:pt x="160" y="153"/>
                  </a:lnTo>
                  <a:lnTo>
                    <a:pt x="159" y="153"/>
                  </a:lnTo>
                  <a:lnTo>
                    <a:pt x="158" y="153"/>
                  </a:lnTo>
                  <a:lnTo>
                    <a:pt x="158" y="152"/>
                  </a:lnTo>
                  <a:lnTo>
                    <a:pt x="159" y="152"/>
                  </a:lnTo>
                  <a:lnTo>
                    <a:pt x="158" y="152"/>
                  </a:lnTo>
                  <a:lnTo>
                    <a:pt x="157" y="152"/>
                  </a:lnTo>
                  <a:lnTo>
                    <a:pt x="157" y="151"/>
                  </a:lnTo>
                  <a:lnTo>
                    <a:pt x="156" y="151"/>
                  </a:lnTo>
                  <a:lnTo>
                    <a:pt x="152" y="151"/>
                  </a:lnTo>
                  <a:lnTo>
                    <a:pt x="150" y="151"/>
                  </a:lnTo>
                  <a:lnTo>
                    <a:pt x="148" y="151"/>
                  </a:lnTo>
                  <a:lnTo>
                    <a:pt x="143" y="151"/>
                  </a:lnTo>
                  <a:lnTo>
                    <a:pt x="137" y="151"/>
                  </a:lnTo>
                  <a:lnTo>
                    <a:pt x="135" y="151"/>
                  </a:lnTo>
                  <a:lnTo>
                    <a:pt x="133" y="151"/>
                  </a:lnTo>
                  <a:lnTo>
                    <a:pt x="126" y="152"/>
                  </a:lnTo>
                  <a:lnTo>
                    <a:pt x="124" y="152"/>
                  </a:lnTo>
                  <a:lnTo>
                    <a:pt x="120" y="152"/>
                  </a:lnTo>
                  <a:lnTo>
                    <a:pt x="119" y="152"/>
                  </a:lnTo>
                  <a:lnTo>
                    <a:pt x="116" y="152"/>
                  </a:lnTo>
                  <a:lnTo>
                    <a:pt x="110" y="152"/>
                  </a:lnTo>
                  <a:lnTo>
                    <a:pt x="105" y="152"/>
                  </a:lnTo>
                  <a:lnTo>
                    <a:pt x="90" y="152"/>
                  </a:lnTo>
                  <a:lnTo>
                    <a:pt x="89" y="152"/>
                  </a:lnTo>
                  <a:lnTo>
                    <a:pt x="88" y="152"/>
                  </a:lnTo>
                  <a:lnTo>
                    <a:pt x="86" y="152"/>
                  </a:lnTo>
                  <a:lnTo>
                    <a:pt x="84" y="152"/>
                  </a:lnTo>
                  <a:lnTo>
                    <a:pt x="80" y="152"/>
                  </a:lnTo>
                  <a:lnTo>
                    <a:pt x="79" y="152"/>
                  </a:lnTo>
                  <a:lnTo>
                    <a:pt x="74" y="152"/>
                  </a:lnTo>
                  <a:lnTo>
                    <a:pt x="73" y="152"/>
                  </a:lnTo>
                  <a:lnTo>
                    <a:pt x="71" y="152"/>
                  </a:lnTo>
                  <a:lnTo>
                    <a:pt x="68" y="152"/>
                  </a:lnTo>
                  <a:lnTo>
                    <a:pt x="54" y="152"/>
                  </a:lnTo>
                  <a:lnTo>
                    <a:pt x="49" y="152"/>
                  </a:lnTo>
                  <a:lnTo>
                    <a:pt x="46" y="153"/>
                  </a:lnTo>
                  <a:lnTo>
                    <a:pt x="42" y="153"/>
                  </a:lnTo>
                  <a:lnTo>
                    <a:pt x="41" y="153"/>
                  </a:lnTo>
                  <a:lnTo>
                    <a:pt x="40" y="153"/>
                  </a:lnTo>
                  <a:lnTo>
                    <a:pt x="33" y="153"/>
                  </a:lnTo>
                  <a:lnTo>
                    <a:pt x="28" y="153"/>
                  </a:lnTo>
                  <a:lnTo>
                    <a:pt x="20" y="154"/>
                  </a:lnTo>
                  <a:lnTo>
                    <a:pt x="18" y="154"/>
                  </a:lnTo>
                  <a:lnTo>
                    <a:pt x="15" y="154"/>
                  </a:lnTo>
                  <a:lnTo>
                    <a:pt x="14" y="154"/>
                  </a:lnTo>
                  <a:lnTo>
                    <a:pt x="10" y="154"/>
                  </a:lnTo>
                  <a:lnTo>
                    <a:pt x="10" y="147"/>
                  </a:lnTo>
                  <a:lnTo>
                    <a:pt x="10" y="145"/>
                  </a:lnTo>
                  <a:lnTo>
                    <a:pt x="10" y="143"/>
                  </a:lnTo>
                  <a:lnTo>
                    <a:pt x="10" y="141"/>
                  </a:lnTo>
                  <a:lnTo>
                    <a:pt x="9" y="136"/>
                  </a:lnTo>
                  <a:lnTo>
                    <a:pt x="9" y="135"/>
                  </a:lnTo>
                  <a:lnTo>
                    <a:pt x="9" y="134"/>
                  </a:lnTo>
                  <a:lnTo>
                    <a:pt x="9" y="127"/>
                  </a:lnTo>
                  <a:lnTo>
                    <a:pt x="9" y="125"/>
                  </a:lnTo>
                  <a:lnTo>
                    <a:pt x="9" y="123"/>
                  </a:lnTo>
                  <a:lnTo>
                    <a:pt x="9" y="119"/>
                  </a:lnTo>
                  <a:lnTo>
                    <a:pt x="9" y="117"/>
                  </a:lnTo>
                  <a:lnTo>
                    <a:pt x="9" y="115"/>
                  </a:lnTo>
                  <a:lnTo>
                    <a:pt x="9" y="112"/>
                  </a:lnTo>
                  <a:lnTo>
                    <a:pt x="9" y="110"/>
                  </a:lnTo>
                  <a:lnTo>
                    <a:pt x="7" y="110"/>
                  </a:lnTo>
                  <a:lnTo>
                    <a:pt x="6" y="110"/>
                  </a:lnTo>
                  <a:lnTo>
                    <a:pt x="0" y="111"/>
                  </a:lnTo>
                  <a:lnTo>
                    <a:pt x="0" y="110"/>
                  </a:lnTo>
                  <a:lnTo>
                    <a:pt x="1" y="110"/>
                  </a:lnTo>
                  <a:lnTo>
                    <a:pt x="1" y="107"/>
                  </a:lnTo>
                  <a:lnTo>
                    <a:pt x="1" y="106"/>
                  </a:lnTo>
                  <a:lnTo>
                    <a:pt x="1" y="102"/>
                  </a:lnTo>
                  <a:lnTo>
                    <a:pt x="1" y="99"/>
                  </a:lnTo>
                  <a:lnTo>
                    <a:pt x="1" y="97"/>
                  </a:lnTo>
                  <a:lnTo>
                    <a:pt x="1" y="95"/>
                  </a:lnTo>
                  <a:lnTo>
                    <a:pt x="1" y="90"/>
                  </a:lnTo>
                  <a:lnTo>
                    <a:pt x="1" y="87"/>
                  </a:lnTo>
                  <a:lnTo>
                    <a:pt x="1" y="85"/>
                  </a:lnTo>
                  <a:lnTo>
                    <a:pt x="1" y="82"/>
                  </a:lnTo>
                  <a:lnTo>
                    <a:pt x="1" y="81"/>
                  </a:lnTo>
                  <a:lnTo>
                    <a:pt x="1" y="80"/>
                  </a:lnTo>
                  <a:lnTo>
                    <a:pt x="1" y="78"/>
                  </a:lnTo>
                  <a:lnTo>
                    <a:pt x="1" y="72"/>
                  </a:lnTo>
                  <a:lnTo>
                    <a:pt x="1" y="67"/>
                  </a:lnTo>
                  <a:lnTo>
                    <a:pt x="1" y="66"/>
                  </a:lnTo>
                  <a:lnTo>
                    <a:pt x="1" y="63"/>
                  </a:lnTo>
                  <a:lnTo>
                    <a:pt x="1" y="61"/>
                  </a:lnTo>
                  <a:lnTo>
                    <a:pt x="1" y="57"/>
                  </a:lnTo>
                  <a:lnTo>
                    <a:pt x="1" y="53"/>
                  </a:lnTo>
                  <a:lnTo>
                    <a:pt x="1" y="49"/>
                  </a:lnTo>
                  <a:lnTo>
                    <a:pt x="1" y="46"/>
                  </a:lnTo>
                  <a:lnTo>
                    <a:pt x="1" y="39"/>
                  </a:lnTo>
                  <a:lnTo>
                    <a:pt x="1" y="38"/>
                  </a:lnTo>
                  <a:lnTo>
                    <a:pt x="1" y="37"/>
                  </a:lnTo>
                  <a:lnTo>
                    <a:pt x="6" y="37"/>
                  </a:lnTo>
                  <a:lnTo>
                    <a:pt x="8" y="37"/>
                  </a:lnTo>
                  <a:lnTo>
                    <a:pt x="13" y="37"/>
                  </a:lnTo>
                  <a:lnTo>
                    <a:pt x="15" y="37"/>
                  </a:lnTo>
                  <a:lnTo>
                    <a:pt x="16" y="37"/>
                  </a:lnTo>
                  <a:lnTo>
                    <a:pt x="17" y="37"/>
                  </a:lnTo>
                  <a:lnTo>
                    <a:pt x="18" y="37"/>
                  </a:lnTo>
                  <a:lnTo>
                    <a:pt x="21" y="37"/>
                  </a:lnTo>
                  <a:lnTo>
                    <a:pt x="28" y="37"/>
                  </a:lnTo>
                  <a:lnTo>
                    <a:pt x="32" y="35"/>
                  </a:lnTo>
                  <a:lnTo>
                    <a:pt x="34" y="35"/>
                  </a:lnTo>
                  <a:lnTo>
                    <a:pt x="37" y="35"/>
                  </a:lnTo>
                  <a:lnTo>
                    <a:pt x="46" y="35"/>
                  </a:lnTo>
                  <a:lnTo>
                    <a:pt x="49" y="35"/>
                  </a:lnTo>
                  <a:lnTo>
                    <a:pt x="50" y="35"/>
                  </a:lnTo>
                  <a:lnTo>
                    <a:pt x="54" y="35"/>
                  </a:lnTo>
                  <a:lnTo>
                    <a:pt x="54" y="32"/>
                  </a:lnTo>
                  <a:lnTo>
                    <a:pt x="54" y="30"/>
                  </a:lnTo>
                  <a:lnTo>
                    <a:pt x="54" y="27"/>
                  </a:lnTo>
                  <a:lnTo>
                    <a:pt x="54" y="22"/>
                  </a:lnTo>
                  <a:lnTo>
                    <a:pt x="54" y="17"/>
                  </a:lnTo>
                  <a:lnTo>
                    <a:pt x="54" y="15"/>
                  </a:lnTo>
                  <a:lnTo>
                    <a:pt x="54" y="5"/>
                  </a:lnTo>
                  <a:lnTo>
                    <a:pt x="54" y="2"/>
                  </a:lnTo>
                  <a:lnTo>
                    <a:pt x="54" y="0"/>
                  </a:lnTo>
                  <a:lnTo>
                    <a:pt x="55" y="0"/>
                  </a:lnTo>
                  <a:lnTo>
                    <a:pt x="64" y="0"/>
                  </a:lnTo>
                  <a:lnTo>
                    <a:pt x="65" y="0"/>
                  </a:lnTo>
                  <a:lnTo>
                    <a:pt x="66" y="0"/>
                  </a:lnTo>
                  <a:lnTo>
                    <a:pt x="68" y="0"/>
                  </a:lnTo>
                  <a:lnTo>
                    <a:pt x="69" y="0"/>
                  </a:lnTo>
                  <a:lnTo>
                    <a:pt x="76" y="0"/>
                  </a:lnTo>
                  <a:lnTo>
                    <a:pt x="77" y="0"/>
                  </a:lnTo>
                  <a:lnTo>
                    <a:pt x="78" y="0"/>
                  </a:lnTo>
                  <a:lnTo>
                    <a:pt x="79" y="0"/>
                  </a:lnTo>
                  <a:lnTo>
                    <a:pt x="82" y="0"/>
                  </a:lnTo>
                  <a:lnTo>
                    <a:pt x="84" y="0"/>
                  </a:lnTo>
                  <a:lnTo>
                    <a:pt x="85" y="0"/>
                  </a:lnTo>
                  <a:lnTo>
                    <a:pt x="89" y="0"/>
                  </a:lnTo>
                  <a:lnTo>
                    <a:pt x="90" y="0"/>
                  </a:lnTo>
                  <a:lnTo>
                    <a:pt x="92" y="0"/>
                  </a:lnTo>
                  <a:lnTo>
                    <a:pt x="94" y="0"/>
                  </a:lnTo>
                  <a:lnTo>
                    <a:pt x="95" y="0"/>
                  </a:lnTo>
                  <a:lnTo>
                    <a:pt x="97" y="0"/>
                  </a:lnTo>
                  <a:lnTo>
                    <a:pt x="98" y="0"/>
                  </a:lnTo>
                  <a:lnTo>
                    <a:pt x="102" y="0"/>
                  </a:lnTo>
                  <a:lnTo>
                    <a:pt x="103" y="0"/>
                  </a:lnTo>
                  <a:lnTo>
                    <a:pt x="108" y="0"/>
                  </a:lnTo>
                  <a:lnTo>
                    <a:pt x="109" y="0"/>
                  </a:lnTo>
                  <a:lnTo>
                    <a:pt x="111" y="0"/>
                  </a:lnTo>
                  <a:lnTo>
                    <a:pt x="113" y="0"/>
                  </a:lnTo>
                  <a:lnTo>
                    <a:pt x="117" y="0"/>
                  </a:lnTo>
                  <a:lnTo>
                    <a:pt x="119" y="0"/>
                  </a:lnTo>
                  <a:lnTo>
                    <a:pt x="121" y="0"/>
                  </a:lnTo>
                  <a:lnTo>
                    <a:pt x="125" y="0"/>
                  </a:lnTo>
                  <a:lnTo>
                    <a:pt x="126" y="0"/>
                  </a:lnTo>
                  <a:lnTo>
                    <a:pt x="127" y="0"/>
                  </a:lnTo>
                  <a:lnTo>
                    <a:pt x="128" y="0"/>
                  </a:lnTo>
                  <a:lnTo>
                    <a:pt x="132" y="0"/>
                  </a:lnTo>
                  <a:lnTo>
                    <a:pt x="141" y="0"/>
                  </a:lnTo>
                  <a:lnTo>
                    <a:pt x="143" y="0"/>
                  </a:lnTo>
                  <a:lnTo>
                    <a:pt x="146" y="0"/>
                  </a:lnTo>
                  <a:lnTo>
                    <a:pt x="149" y="0"/>
                  </a:lnTo>
                  <a:lnTo>
                    <a:pt x="153" y="0"/>
                  </a:lnTo>
                  <a:lnTo>
                    <a:pt x="154" y="0"/>
                  </a:lnTo>
                  <a:lnTo>
                    <a:pt x="157" y="0"/>
                  </a:lnTo>
                  <a:lnTo>
                    <a:pt x="159"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29" name="Freeform 129"/>
            <p:cNvSpPr>
              <a:spLocks/>
            </p:cNvSpPr>
            <p:nvPr/>
          </p:nvSpPr>
          <p:spPr bwMode="auto">
            <a:xfrm>
              <a:off x="2596" y="1499"/>
              <a:ext cx="183" cy="354"/>
            </a:xfrm>
            <a:custGeom>
              <a:avLst/>
              <a:gdLst>
                <a:gd name="T0" fmla="*/ 41 w 183"/>
                <a:gd name="T1" fmla="*/ 1 h 354"/>
                <a:gd name="T2" fmla="*/ 79 w 183"/>
                <a:gd name="T3" fmla="*/ 1 h 354"/>
                <a:gd name="T4" fmla="*/ 98 w 183"/>
                <a:gd name="T5" fmla="*/ 1 h 354"/>
                <a:gd name="T6" fmla="*/ 122 w 183"/>
                <a:gd name="T7" fmla="*/ 1 h 354"/>
                <a:gd name="T8" fmla="*/ 144 w 183"/>
                <a:gd name="T9" fmla="*/ 5 h 354"/>
                <a:gd name="T10" fmla="*/ 146 w 183"/>
                <a:gd name="T11" fmla="*/ 13 h 354"/>
                <a:gd name="T12" fmla="*/ 143 w 183"/>
                <a:gd name="T13" fmla="*/ 25 h 354"/>
                <a:gd name="T14" fmla="*/ 131 w 183"/>
                <a:gd name="T15" fmla="*/ 32 h 354"/>
                <a:gd name="T16" fmla="*/ 118 w 183"/>
                <a:gd name="T17" fmla="*/ 31 h 354"/>
                <a:gd name="T18" fmla="*/ 111 w 183"/>
                <a:gd name="T19" fmla="*/ 30 h 354"/>
                <a:gd name="T20" fmla="*/ 97 w 183"/>
                <a:gd name="T21" fmla="*/ 34 h 354"/>
                <a:gd name="T22" fmla="*/ 83 w 183"/>
                <a:gd name="T23" fmla="*/ 39 h 354"/>
                <a:gd name="T24" fmla="*/ 74 w 183"/>
                <a:gd name="T25" fmla="*/ 53 h 354"/>
                <a:gd name="T26" fmla="*/ 80 w 183"/>
                <a:gd name="T27" fmla="*/ 68 h 354"/>
                <a:gd name="T28" fmla="*/ 95 w 183"/>
                <a:gd name="T29" fmla="*/ 72 h 354"/>
                <a:gd name="T30" fmla="*/ 103 w 183"/>
                <a:gd name="T31" fmla="*/ 62 h 354"/>
                <a:gd name="T32" fmla="*/ 107 w 183"/>
                <a:gd name="T33" fmla="*/ 49 h 354"/>
                <a:gd name="T34" fmla="*/ 120 w 183"/>
                <a:gd name="T35" fmla="*/ 52 h 354"/>
                <a:gd name="T36" fmla="*/ 154 w 183"/>
                <a:gd name="T37" fmla="*/ 56 h 354"/>
                <a:gd name="T38" fmla="*/ 164 w 183"/>
                <a:gd name="T39" fmla="*/ 79 h 354"/>
                <a:gd name="T40" fmla="*/ 171 w 183"/>
                <a:gd name="T41" fmla="*/ 85 h 354"/>
                <a:gd name="T42" fmla="*/ 174 w 183"/>
                <a:gd name="T43" fmla="*/ 90 h 354"/>
                <a:gd name="T44" fmla="*/ 180 w 183"/>
                <a:gd name="T45" fmla="*/ 96 h 354"/>
                <a:gd name="T46" fmla="*/ 182 w 183"/>
                <a:gd name="T47" fmla="*/ 104 h 354"/>
                <a:gd name="T48" fmla="*/ 180 w 183"/>
                <a:gd name="T49" fmla="*/ 116 h 354"/>
                <a:gd name="T50" fmla="*/ 178 w 183"/>
                <a:gd name="T51" fmla="*/ 127 h 354"/>
                <a:gd name="T52" fmla="*/ 171 w 183"/>
                <a:gd name="T53" fmla="*/ 126 h 354"/>
                <a:gd name="T54" fmla="*/ 183 w 183"/>
                <a:gd name="T55" fmla="*/ 130 h 354"/>
                <a:gd name="T56" fmla="*/ 183 w 183"/>
                <a:gd name="T57" fmla="*/ 169 h 354"/>
                <a:gd name="T58" fmla="*/ 183 w 183"/>
                <a:gd name="T59" fmla="*/ 199 h 354"/>
                <a:gd name="T60" fmla="*/ 166 w 183"/>
                <a:gd name="T61" fmla="*/ 217 h 354"/>
                <a:gd name="T62" fmla="*/ 145 w 183"/>
                <a:gd name="T63" fmla="*/ 269 h 354"/>
                <a:gd name="T64" fmla="*/ 116 w 183"/>
                <a:gd name="T65" fmla="*/ 285 h 354"/>
                <a:gd name="T66" fmla="*/ 104 w 183"/>
                <a:gd name="T67" fmla="*/ 280 h 354"/>
                <a:gd name="T68" fmla="*/ 71 w 183"/>
                <a:gd name="T69" fmla="*/ 270 h 354"/>
                <a:gd name="T70" fmla="*/ 74 w 183"/>
                <a:gd name="T71" fmla="*/ 276 h 354"/>
                <a:gd name="T72" fmla="*/ 87 w 183"/>
                <a:gd name="T73" fmla="*/ 280 h 354"/>
                <a:gd name="T74" fmla="*/ 88 w 183"/>
                <a:gd name="T75" fmla="*/ 295 h 354"/>
                <a:gd name="T76" fmla="*/ 87 w 183"/>
                <a:gd name="T77" fmla="*/ 305 h 354"/>
                <a:gd name="T78" fmla="*/ 78 w 183"/>
                <a:gd name="T79" fmla="*/ 309 h 354"/>
                <a:gd name="T80" fmla="*/ 72 w 183"/>
                <a:gd name="T81" fmla="*/ 303 h 354"/>
                <a:gd name="T82" fmla="*/ 66 w 183"/>
                <a:gd name="T83" fmla="*/ 309 h 354"/>
                <a:gd name="T84" fmla="*/ 57 w 183"/>
                <a:gd name="T85" fmla="*/ 309 h 354"/>
                <a:gd name="T86" fmla="*/ 50 w 183"/>
                <a:gd name="T87" fmla="*/ 318 h 354"/>
                <a:gd name="T88" fmla="*/ 46 w 183"/>
                <a:gd name="T89" fmla="*/ 328 h 354"/>
                <a:gd name="T90" fmla="*/ 43 w 183"/>
                <a:gd name="T91" fmla="*/ 333 h 354"/>
                <a:gd name="T92" fmla="*/ 42 w 183"/>
                <a:gd name="T93" fmla="*/ 345 h 354"/>
                <a:gd name="T94" fmla="*/ 46 w 183"/>
                <a:gd name="T95" fmla="*/ 352 h 354"/>
                <a:gd name="T96" fmla="*/ 38 w 183"/>
                <a:gd name="T97" fmla="*/ 349 h 354"/>
                <a:gd name="T98" fmla="*/ 25 w 183"/>
                <a:gd name="T99" fmla="*/ 349 h 354"/>
                <a:gd name="T100" fmla="*/ 20 w 183"/>
                <a:gd name="T101" fmla="*/ 353 h 354"/>
                <a:gd name="T102" fmla="*/ 0 w 183"/>
                <a:gd name="T103" fmla="*/ 333 h 354"/>
                <a:gd name="T104" fmla="*/ 1 w 183"/>
                <a:gd name="T105" fmla="*/ 285 h 354"/>
                <a:gd name="T106" fmla="*/ 1 w 183"/>
                <a:gd name="T107" fmla="*/ 241 h 354"/>
                <a:gd name="T108" fmla="*/ 2 w 183"/>
                <a:gd name="T109" fmla="*/ 202 h 354"/>
                <a:gd name="T110" fmla="*/ 2 w 183"/>
                <a:gd name="T111" fmla="*/ 160 h 354"/>
                <a:gd name="T112" fmla="*/ 2 w 183"/>
                <a:gd name="T113" fmla="*/ 126 h 354"/>
                <a:gd name="T114" fmla="*/ 3 w 183"/>
                <a:gd name="T115" fmla="*/ 97 h 354"/>
                <a:gd name="T116" fmla="*/ 3 w 183"/>
                <a:gd name="T117" fmla="*/ 71 h 354"/>
                <a:gd name="T118" fmla="*/ 3 w 183"/>
                <a:gd name="T119" fmla="*/ 41 h 354"/>
                <a:gd name="T120" fmla="*/ 3 w 183"/>
                <a:gd name="T121" fmla="*/ 7 h 35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83" h="354">
                  <a:moveTo>
                    <a:pt x="3" y="0"/>
                  </a:moveTo>
                  <a:lnTo>
                    <a:pt x="14" y="0"/>
                  </a:lnTo>
                  <a:lnTo>
                    <a:pt x="17" y="0"/>
                  </a:lnTo>
                  <a:lnTo>
                    <a:pt x="18" y="0"/>
                  </a:lnTo>
                  <a:lnTo>
                    <a:pt x="22" y="0"/>
                  </a:lnTo>
                  <a:lnTo>
                    <a:pt x="23" y="0"/>
                  </a:lnTo>
                  <a:lnTo>
                    <a:pt x="26" y="0"/>
                  </a:lnTo>
                  <a:lnTo>
                    <a:pt x="30" y="1"/>
                  </a:lnTo>
                  <a:lnTo>
                    <a:pt x="31" y="1"/>
                  </a:lnTo>
                  <a:lnTo>
                    <a:pt x="33" y="1"/>
                  </a:lnTo>
                  <a:lnTo>
                    <a:pt x="40" y="1"/>
                  </a:lnTo>
                  <a:lnTo>
                    <a:pt x="41" y="1"/>
                  </a:lnTo>
                  <a:lnTo>
                    <a:pt x="42" y="1"/>
                  </a:lnTo>
                  <a:lnTo>
                    <a:pt x="43" y="1"/>
                  </a:lnTo>
                  <a:lnTo>
                    <a:pt x="46" y="1"/>
                  </a:lnTo>
                  <a:lnTo>
                    <a:pt x="47" y="1"/>
                  </a:lnTo>
                  <a:lnTo>
                    <a:pt x="55" y="1"/>
                  </a:lnTo>
                  <a:lnTo>
                    <a:pt x="56" y="1"/>
                  </a:lnTo>
                  <a:lnTo>
                    <a:pt x="57" y="1"/>
                  </a:lnTo>
                  <a:lnTo>
                    <a:pt x="58" y="1"/>
                  </a:lnTo>
                  <a:lnTo>
                    <a:pt x="64" y="1"/>
                  </a:lnTo>
                  <a:lnTo>
                    <a:pt x="65" y="1"/>
                  </a:lnTo>
                  <a:lnTo>
                    <a:pt x="66" y="1"/>
                  </a:lnTo>
                  <a:lnTo>
                    <a:pt x="79" y="1"/>
                  </a:lnTo>
                  <a:lnTo>
                    <a:pt x="80" y="1"/>
                  </a:lnTo>
                  <a:lnTo>
                    <a:pt x="84" y="1"/>
                  </a:lnTo>
                  <a:lnTo>
                    <a:pt x="88" y="1"/>
                  </a:lnTo>
                  <a:lnTo>
                    <a:pt x="89" y="1"/>
                  </a:lnTo>
                  <a:lnTo>
                    <a:pt x="90" y="1"/>
                  </a:lnTo>
                  <a:lnTo>
                    <a:pt x="91" y="1"/>
                  </a:lnTo>
                  <a:lnTo>
                    <a:pt x="92" y="1"/>
                  </a:lnTo>
                  <a:lnTo>
                    <a:pt x="94" y="1"/>
                  </a:lnTo>
                  <a:lnTo>
                    <a:pt x="95" y="1"/>
                  </a:lnTo>
                  <a:lnTo>
                    <a:pt x="96" y="1"/>
                  </a:lnTo>
                  <a:lnTo>
                    <a:pt x="97" y="1"/>
                  </a:lnTo>
                  <a:lnTo>
                    <a:pt x="98" y="1"/>
                  </a:lnTo>
                  <a:lnTo>
                    <a:pt x="99" y="1"/>
                  </a:lnTo>
                  <a:lnTo>
                    <a:pt x="100" y="1"/>
                  </a:lnTo>
                  <a:lnTo>
                    <a:pt x="103" y="1"/>
                  </a:lnTo>
                  <a:lnTo>
                    <a:pt x="105" y="1"/>
                  </a:lnTo>
                  <a:lnTo>
                    <a:pt x="107" y="1"/>
                  </a:lnTo>
                  <a:lnTo>
                    <a:pt x="108" y="1"/>
                  </a:lnTo>
                  <a:lnTo>
                    <a:pt x="110" y="1"/>
                  </a:lnTo>
                  <a:lnTo>
                    <a:pt x="113" y="1"/>
                  </a:lnTo>
                  <a:lnTo>
                    <a:pt x="119" y="1"/>
                  </a:lnTo>
                  <a:lnTo>
                    <a:pt x="120" y="1"/>
                  </a:lnTo>
                  <a:lnTo>
                    <a:pt x="121" y="1"/>
                  </a:lnTo>
                  <a:lnTo>
                    <a:pt x="122" y="1"/>
                  </a:lnTo>
                  <a:lnTo>
                    <a:pt x="123" y="1"/>
                  </a:lnTo>
                  <a:lnTo>
                    <a:pt x="126" y="1"/>
                  </a:lnTo>
                  <a:lnTo>
                    <a:pt x="128" y="2"/>
                  </a:lnTo>
                  <a:lnTo>
                    <a:pt x="130" y="2"/>
                  </a:lnTo>
                  <a:lnTo>
                    <a:pt x="132" y="2"/>
                  </a:lnTo>
                  <a:lnTo>
                    <a:pt x="135" y="2"/>
                  </a:lnTo>
                  <a:lnTo>
                    <a:pt x="136" y="2"/>
                  </a:lnTo>
                  <a:lnTo>
                    <a:pt x="142" y="2"/>
                  </a:lnTo>
                  <a:lnTo>
                    <a:pt x="142" y="4"/>
                  </a:lnTo>
                  <a:lnTo>
                    <a:pt x="143" y="4"/>
                  </a:lnTo>
                  <a:lnTo>
                    <a:pt x="143" y="5"/>
                  </a:lnTo>
                  <a:lnTo>
                    <a:pt x="144" y="5"/>
                  </a:lnTo>
                  <a:lnTo>
                    <a:pt x="144" y="6"/>
                  </a:lnTo>
                  <a:lnTo>
                    <a:pt x="143" y="6"/>
                  </a:lnTo>
                  <a:lnTo>
                    <a:pt x="143" y="7"/>
                  </a:lnTo>
                  <a:lnTo>
                    <a:pt x="142" y="8"/>
                  </a:lnTo>
                  <a:lnTo>
                    <a:pt x="143" y="8"/>
                  </a:lnTo>
                  <a:lnTo>
                    <a:pt x="143" y="9"/>
                  </a:lnTo>
                  <a:lnTo>
                    <a:pt x="144" y="9"/>
                  </a:lnTo>
                  <a:lnTo>
                    <a:pt x="144" y="10"/>
                  </a:lnTo>
                  <a:lnTo>
                    <a:pt x="144" y="12"/>
                  </a:lnTo>
                  <a:lnTo>
                    <a:pt x="145" y="12"/>
                  </a:lnTo>
                  <a:lnTo>
                    <a:pt x="146" y="12"/>
                  </a:lnTo>
                  <a:lnTo>
                    <a:pt x="146" y="13"/>
                  </a:lnTo>
                  <a:lnTo>
                    <a:pt x="147" y="14"/>
                  </a:lnTo>
                  <a:lnTo>
                    <a:pt x="147" y="15"/>
                  </a:lnTo>
                  <a:lnTo>
                    <a:pt x="147" y="16"/>
                  </a:lnTo>
                  <a:lnTo>
                    <a:pt x="147" y="17"/>
                  </a:lnTo>
                  <a:lnTo>
                    <a:pt x="146" y="17"/>
                  </a:lnTo>
                  <a:lnTo>
                    <a:pt x="146" y="18"/>
                  </a:lnTo>
                  <a:lnTo>
                    <a:pt x="146" y="20"/>
                  </a:lnTo>
                  <a:lnTo>
                    <a:pt x="146" y="21"/>
                  </a:lnTo>
                  <a:lnTo>
                    <a:pt x="145" y="22"/>
                  </a:lnTo>
                  <a:lnTo>
                    <a:pt x="145" y="23"/>
                  </a:lnTo>
                  <a:lnTo>
                    <a:pt x="144" y="24"/>
                  </a:lnTo>
                  <a:lnTo>
                    <a:pt x="143" y="25"/>
                  </a:lnTo>
                  <a:lnTo>
                    <a:pt x="143" y="26"/>
                  </a:lnTo>
                  <a:lnTo>
                    <a:pt x="142" y="28"/>
                  </a:lnTo>
                  <a:lnTo>
                    <a:pt x="142" y="29"/>
                  </a:lnTo>
                  <a:lnTo>
                    <a:pt x="140" y="29"/>
                  </a:lnTo>
                  <a:lnTo>
                    <a:pt x="139" y="29"/>
                  </a:lnTo>
                  <a:lnTo>
                    <a:pt x="138" y="30"/>
                  </a:lnTo>
                  <a:lnTo>
                    <a:pt x="137" y="31"/>
                  </a:lnTo>
                  <a:lnTo>
                    <a:pt x="136" y="31"/>
                  </a:lnTo>
                  <a:lnTo>
                    <a:pt x="135" y="31"/>
                  </a:lnTo>
                  <a:lnTo>
                    <a:pt x="134" y="32"/>
                  </a:lnTo>
                  <a:lnTo>
                    <a:pt x="132" y="32"/>
                  </a:lnTo>
                  <a:lnTo>
                    <a:pt x="131" y="32"/>
                  </a:lnTo>
                  <a:lnTo>
                    <a:pt x="130" y="32"/>
                  </a:lnTo>
                  <a:lnTo>
                    <a:pt x="129" y="32"/>
                  </a:lnTo>
                  <a:lnTo>
                    <a:pt x="128" y="32"/>
                  </a:lnTo>
                  <a:lnTo>
                    <a:pt x="127" y="32"/>
                  </a:lnTo>
                  <a:lnTo>
                    <a:pt x="124" y="32"/>
                  </a:lnTo>
                  <a:lnTo>
                    <a:pt x="123" y="32"/>
                  </a:lnTo>
                  <a:lnTo>
                    <a:pt x="122" y="32"/>
                  </a:lnTo>
                  <a:lnTo>
                    <a:pt x="121" y="32"/>
                  </a:lnTo>
                  <a:lnTo>
                    <a:pt x="120" y="33"/>
                  </a:lnTo>
                  <a:lnTo>
                    <a:pt x="119" y="33"/>
                  </a:lnTo>
                  <a:lnTo>
                    <a:pt x="118" y="32"/>
                  </a:lnTo>
                  <a:lnTo>
                    <a:pt x="118" y="31"/>
                  </a:lnTo>
                  <a:lnTo>
                    <a:pt x="116" y="31"/>
                  </a:lnTo>
                  <a:lnTo>
                    <a:pt x="116" y="30"/>
                  </a:lnTo>
                  <a:lnTo>
                    <a:pt x="115" y="30"/>
                  </a:lnTo>
                  <a:lnTo>
                    <a:pt x="115" y="29"/>
                  </a:lnTo>
                  <a:lnTo>
                    <a:pt x="114" y="29"/>
                  </a:lnTo>
                  <a:lnTo>
                    <a:pt x="114" y="30"/>
                  </a:lnTo>
                  <a:lnTo>
                    <a:pt x="114" y="31"/>
                  </a:lnTo>
                  <a:lnTo>
                    <a:pt x="113" y="31"/>
                  </a:lnTo>
                  <a:lnTo>
                    <a:pt x="113" y="32"/>
                  </a:lnTo>
                  <a:lnTo>
                    <a:pt x="112" y="31"/>
                  </a:lnTo>
                  <a:lnTo>
                    <a:pt x="111" y="31"/>
                  </a:lnTo>
                  <a:lnTo>
                    <a:pt x="111" y="30"/>
                  </a:lnTo>
                  <a:lnTo>
                    <a:pt x="110" y="31"/>
                  </a:lnTo>
                  <a:lnTo>
                    <a:pt x="108" y="30"/>
                  </a:lnTo>
                  <a:lnTo>
                    <a:pt x="107" y="30"/>
                  </a:lnTo>
                  <a:lnTo>
                    <a:pt x="106" y="31"/>
                  </a:lnTo>
                  <a:lnTo>
                    <a:pt x="105" y="31"/>
                  </a:lnTo>
                  <a:lnTo>
                    <a:pt x="104" y="32"/>
                  </a:lnTo>
                  <a:lnTo>
                    <a:pt x="103" y="32"/>
                  </a:lnTo>
                  <a:lnTo>
                    <a:pt x="102" y="32"/>
                  </a:lnTo>
                  <a:lnTo>
                    <a:pt x="100" y="32"/>
                  </a:lnTo>
                  <a:lnTo>
                    <a:pt x="99" y="33"/>
                  </a:lnTo>
                  <a:lnTo>
                    <a:pt x="98" y="33"/>
                  </a:lnTo>
                  <a:lnTo>
                    <a:pt x="97" y="34"/>
                  </a:lnTo>
                  <a:lnTo>
                    <a:pt x="96" y="34"/>
                  </a:lnTo>
                  <a:lnTo>
                    <a:pt x="95" y="34"/>
                  </a:lnTo>
                  <a:lnTo>
                    <a:pt x="94" y="34"/>
                  </a:lnTo>
                  <a:lnTo>
                    <a:pt x="92" y="36"/>
                  </a:lnTo>
                  <a:lnTo>
                    <a:pt x="91" y="36"/>
                  </a:lnTo>
                  <a:lnTo>
                    <a:pt x="90" y="37"/>
                  </a:lnTo>
                  <a:lnTo>
                    <a:pt x="89" y="37"/>
                  </a:lnTo>
                  <a:lnTo>
                    <a:pt x="88" y="37"/>
                  </a:lnTo>
                  <a:lnTo>
                    <a:pt x="87" y="38"/>
                  </a:lnTo>
                  <a:lnTo>
                    <a:pt x="84" y="38"/>
                  </a:lnTo>
                  <a:lnTo>
                    <a:pt x="83" y="38"/>
                  </a:lnTo>
                  <a:lnTo>
                    <a:pt x="83" y="39"/>
                  </a:lnTo>
                  <a:lnTo>
                    <a:pt x="81" y="40"/>
                  </a:lnTo>
                  <a:lnTo>
                    <a:pt x="80" y="41"/>
                  </a:lnTo>
                  <a:lnTo>
                    <a:pt x="79" y="42"/>
                  </a:lnTo>
                  <a:lnTo>
                    <a:pt x="79" y="44"/>
                  </a:lnTo>
                  <a:lnTo>
                    <a:pt x="78" y="44"/>
                  </a:lnTo>
                  <a:lnTo>
                    <a:pt x="76" y="47"/>
                  </a:lnTo>
                  <a:lnTo>
                    <a:pt x="76" y="48"/>
                  </a:lnTo>
                  <a:lnTo>
                    <a:pt x="75" y="48"/>
                  </a:lnTo>
                  <a:lnTo>
                    <a:pt x="75" y="49"/>
                  </a:lnTo>
                  <a:lnTo>
                    <a:pt x="75" y="50"/>
                  </a:lnTo>
                  <a:lnTo>
                    <a:pt x="74" y="52"/>
                  </a:lnTo>
                  <a:lnTo>
                    <a:pt x="74" y="53"/>
                  </a:lnTo>
                  <a:lnTo>
                    <a:pt x="74" y="55"/>
                  </a:lnTo>
                  <a:lnTo>
                    <a:pt x="74" y="56"/>
                  </a:lnTo>
                  <a:lnTo>
                    <a:pt x="75" y="56"/>
                  </a:lnTo>
                  <a:lnTo>
                    <a:pt x="75" y="57"/>
                  </a:lnTo>
                  <a:lnTo>
                    <a:pt x="75" y="60"/>
                  </a:lnTo>
                  <a:lnTo>
                    <a:pt x="76" y="61"/>
                  </a:lnTo>
                  <a:lnTo>
                    <a:pt x="76" y="62"/>
                  </a:lnTo>
                  <a:lnTo>
                    <a:pt x="78" y="63"/>
                  </a:lnTo>
                  <a:lnTo>
                    <a:pt x="79" y="64"/>
                  </a:lnTo>
                  <a:lnTo>
                    <a:pt x="79" y="65"/>
                  </a:lnTo>
                  <a:lnTo>
                    <a:pt x="80" y="66"/>
                  </a:lnTo>
                  <a:lnTo>
                    <a:pt x="80" y="68"/>
                  </a:lnTo>
                  <a:lnTo>
                    <a:pt x="80" y="69"/>
                  </a:lnTo>
                  <a:lnTo>
                    <a:pt x="81" y="70"/>
                  </a:lnTo>
                  <a:lnTo>
                    <a:pt x="82" y="71"/>
                  </a:lnTo>
                  <a:lnTo>
                    <a:pt x="84" y="71"/>
                  </a:lnTo>
                  <a:lnTo>
                    <a:pt x="86" y="71"/>
                  </a:lnTo>
                  <a:lnTo>
                    <a:pt x="87" y="72"/>
                  </a:lnTo>
                  <a:lnTo>
                    <a:pt x="88" y="72"/>
                  </a:lnTo>
                  <a:lnTo>
                    <a:pt x="90" y="73"/>
                  </a:lnTo>
                  <a:lnTo>
                    <a:pt x="91" y="73"/>
                  </a:lnTo>
                  <a:lnTo>
                    <a:pt x="92" y="72"/>
                  </a:lnTo>
                  <a:lnTo>
                    <a:pt x="94" y="72"/>
                  </a:lnTo>
                  <a:lnTo>
                    <a:pt x="95" y="72"/>
                  </a:lnTo>
                  <a:lnTo>
                    <a:pt x="96" y="71"/>
                  </a:lnTo>
                  <a:lnTo>
                    <a:pt x="97" y="71"/>
                  </a:lnTo>
                  <a:lnTo>
                    <a:pt x="98" y="70"/>
                  </a:lnTo>
                  <a:lnTo>
                    <a:pt x="99" y="70"/>
                  </a:lnTo>
                  <a:lnTo>
                    <a:pt x="99" y="69"/>
                  </a:lnTo>
                  <a:lnTo>
                    <a:pt x="100" y="69"/>
                  </a:lnTo>
                  <a:lnTo>
                    <a:pt x="100" y="68"/>
                  </a:lnTo>
                  <a:lnTo>
                    <a:pt x="100" y="66"/>
                  </a:lnTo>
                  <a:lnTo>
                    <a:pt x="100" y="65"/>
                  </a:lnTo>
                  <a:lnTo>
                    <a:pt x="102" y="65"/>
                  </a:lnTo>
                  <a:lnTo>
                    <a:pt x="102" y="64"/>
                  </a:lnTo>
                  <a:lnTo>
                    <a:pt x="103" y="62"/>
                  </a:lnTo>
                  <a:lnTo>
                    <a:pt x="103" y="61"/>
                  </a:lnTo>
                  <a:lnTo>
                    <a:pt x="104" y="61"/>
                  </a:lnTo>
                  <a:lnTo>
                    <a:pt x="104" y="60"/>
                  </a:lnTo>
                  <a:lnTo>
                    <a:pt x="105" y="57"/>
                  </a:lnTo>
                  <a:lnTo>
                    <a:pt x="105" y="56"/>
                  </a:lnTo>
                  <a:lnTo>
                    <a:pt x="105" y="55"/>
                  </a:lnTo>
                  <a:lnTo>
                    <a:pt x="105" y="54"/>
                  </a:lnTo>
                  <a:lnTo>
                    <a:pt x="105" y="53"/>
                  </a:lnTo>
                  <a:lnTo>
                    <a:pt x="106" y="52"/>
                  </a:lnTo>
                  <a:lnTo>
                    <a:pt x="106" y="50"/>
                  </a:lnTo>
                  <a:lnTo>
                    <a:pt x="106" y="49"/>
                  </a:lnTo>
                  <a:lnTo>
                    <a:pt x="107" y="49"/>
                  </a:lnTo>
                  <a:lnTo>
                    <a:pt x="107" y="48"/>
                  </a:lnTo>
                  <a:lnTo>
                    <a:pt x="108" y="48"/>
                  </a:lnTo>
                  <a:lnTo>
                    <a:pt x="110" y="47"/>
                  </a:lnTo>
                  <a:lnTo>
                    <a:pt x="111" y="47"/>
                  </a:lnTo>
                  <a:lnTo>
                    <a:pt x="112" y="47"/>
                  </a:lnTo>
                  <a:lnTo>
                    <a:pt x="113" y="47"/>
                  </a:lnTo>
                  <a:lnTo>
                    <a:pt x="114" y="47"/>
                  </a:lnTo>
                  <a:lnTo>
                    <a:pt x="115" y="47"/>
                  </a:lnTo>
                  <a:lnTo>
                    <a:pt x="116" y="48"/>
                  </a:lnTo>
                  <a:lnTo>
                    <a:pt x="118" y="49"/>
                  </a:lnTo>
                  <a:lnTo>
                    <a:pt x="119" y="50"/>
                  </a:lnTo>
                  <a:lnTo>
                    <a:pt x="120" y="52"/>
                  </a:lnTo>
                  <a:lnTo>
                    <a:pt x="121" y="52"/>
                  </a:lnTo>
                  <a:lnTo>
                    <a:pt x="121" y="53"/>
                  </a:lnTo>
                  <a:lnTo>
                    <a:pt x="122" y="54"/>
                  </a:lnTo>
                  <a:lnTo>
                    <a:pt x="122" y="56"/>
                  </a:lnTo>
                  <a:lnTo>
                    <a:pt x="123" y="56"/>
                  </a:lnTo>
                  <a:lnTo>
                    <a:pt x="127" y="56"/>
                  </a:lnTo>
                  <a:lnTo>
                    <a:pt x="135" y="56"/>
                  </a:lnTo>
                  <a:lnTo>
                    <a:pt x="146" y="56"/>
                  </a:lnTo>
                  <a:lnTo>
                    <a:pt x="151" y="56"/>
                  </a:lnTo>
                  <a:lnTo>
                    <a:pt x="152" y="56"/>
                  </a:lnTo>
                  <a:lnTo>
                    <a:pt x="153" y="56"/>
                  </a:lnTo>
                  <a:lnTo>
                    <a:pt x="154" y="56"/>
                  </a:lnTo>
                  <a:lnTo>
                    <a:pt x="155" y="56"/>
                  </a:lnTo>
                  <a:lnTo>
                    <a:pt x="156" y="56"/>
                  </a:lnTo>
                  <a:lnTo>
                    <a:pt x="158" y="56"/>
                  </a:lnTo>
                  <a:lnTo>
                    <a:pt x="160" y="56"/>
                  </a:lnTo>
                  <a:lnTo>
                    <a:pt x="163" y="56"/>
                  </a:lnTo>
                  <a:lnTo>
                    <a:pt x="166" y="56"/>
                  </a:lnTo>
                  <a:lnTo>
                    <a:pt x="166" y="57"/>
                  </a:lnTo>
                  <a:lnTo>
                    <a:pt x="164" y="60"/>
                  </a:lnTo>
                  <a:lnTo>
                    <a:pt x="164" y="64"/>
                  </a:lnTo>
                  <a:lnTo>
                    <a:pt x="164" y="66"/>
                  </a:lnTo>
                  <a:lnTo>
                    <a:pt x="164" y="71"/>
                  </a:lnTo>
                  <a:lnTo>
                    <a:pt x="164" y="79"/>
                  </a:lnTo>
                  <a:lnTo>
                    <a:pt x="164" y="84"/>
                  </a:lnTo>
                  <a:lnTo>
                    <a:pt x="167" y="84"/>
                  </a:lnTo>
                  <a:lnTo>
                    <a:pt x="169" y="84"/>
                  </a:lnTo>
                  <a:lnTo>
                    <a:pt x="170" y="84"/>
                  </a:lnTo>
                  <a:lnTo>
                    <a:pt x="170" y="85"/>
                  </a:lnTo>
                  <a:lnTo>
                    <a:pt x="171" y="85"/>
                  </a:lnTo>
                  <a:lnTo>
                    <a:pt x="170" y="85"/>
                  </a:lnTo>
                  <a:lnTo>
                    <a:pt x="169" y="85"/>
                  </a:lnTo>
                  <a:lnTo>
                    <a:pt x="169" y="86"/>
                  </a:lnTo>
                  <a:lnTo>
                    <a:pt x="170" y="86"/>
                  </a:lnTo>
                  <a:lnTo>
                    <a:pt x="170" y="85"/>
                  </a:lnTo>
                  <a:lnTo>
                    <a:pt x="171" y="85"/>
                  </a:lnTo>
                  <a:lnTo>
                    <a:pt x="171" y="86"/>
                  </a:lnTo>
                  <a:lnTo>
                    <a:pt x="172" y="86"/>
                  </a:lnTo>
                  <a:lnTo>
                    <a:pt x="171" y="86"/>
                  </a:lnTo>
                  <a:lnTo>
                    <a:pt x="171" y="87"/>
                  </a:lnTo>
                  <a:lnTo>
                    <a:pt x="172" y="87"/>
                  </a:lnTo>
                  <a:lnTo>
                    <a:pt x="174" y="88"/>
                  </a:lnTo>
                  <a:lnTo>
                    <a:pt x="174" y="89"/>
                  </a:lnTo>
                  <a:lnTo>
                    <a:pt x="172" y="89"/>
                  </a:lnTo>
                  <a:lnTo>
                    <a:pt x="172" y="90"/>
                  </a:lnTo>
                  <a:lnTo>
                    <a:pt x="174" y="90"/>
                  </a:lnTo>
                  <a:lnTo>
                    <a:pt x="174" y="92"/>
                  </a:lnTo>
                  <a:lnTo>
                    <a:pt x="174" y="90"/>
                  </a:lnTo>
                  <a:lnTo>
                    <a:pt x="174" y="92"/>
                  </a:lnTo>
                  <a:lnTo>
                    <a:pt x="175" y="92"/>
                  </a:lnTo>
                  <a:lnTo>
                    <a:pt x="175" y="93"/>
                  </a:lnTo>
                  <a:lnTo>
                    <a:pt x="176" y="93"/>
                  </a:lnTo>
                  <a:lnTo>
                    <a:pt x="176" y="94"/>
                  </a:lnTo>
                  <a:lnTo>
                    <a:pt x="179" y="93"/>
                  </a:lnTo>
                  <a:lnTo>
                    <a:pt x="182" y="93"/>
                  </a:lnTo>
                  <a:lnTo>
                    <a:pt x="183" y="94"/>
                  </a:lnTo>
                  <a:lnTo>
                    <a:pt x="182" y="94"/>
                  </a:lnTo>
                  <a:lnTo>
                    <a:pt x="182" y="95"/>
                  </a:lnTo>
                  <a:lnTo>
                    <a:pt x="182" y="96"/>
                  </a:lnTo>
                  <a:lnTo>
                    <a:pt x="180" y="96"/>
                  </a:lnTo>
                  <a:lnTo>
                    <a:pt x="180" y="97"/>
                  </a:lnTo>
                  <a:lnTo>
                    <a:pt x="179" y="97"/>
                  </a:lnTo>
                  <a:lnTo>
                    <a:pt x="180" y="97"/>
                  </a:lnTo>
                  <a:lnTo>
                    <a:pt x="180" y="98"/>
                  </a:lnTo>
                  <a:lnTo>
                    <a:pt x="182" y="98"/>
                  </a:lnTo>
                  <a:lnTo>
                    <a:pt x="183" y="98"/>
                  </a:lnTo>
                  <a:lnTo>
                    <a:pt x="183" y="100"/>
                  </a:lnTo>
                  <a:lnTo>
                    <a:pt x="183" y="101"/>
                  </a:lnTo>
                  <a:lnTo>
                    <a:pt x="183" y="102"/>
                  </a:lnTo>
                  <a:lnTo>
                    <a:pt x="183" y="103"/>
                  </a:lnTo>
                  <a:lnTo>
                    <a:pt x="182" y="103"/>
                  </a:lnTo>
                  <a:lnTo>
                    <a:pt x="182" y="104"/>
                  </a:lnTo>
                  <a:lnTo>
                    <a:pt x="182" y="105"/>
                  </a:lnTo>
                  <a:lnTo>
                    <a:pt x="182" y="106"/>
                  </a:lnTo>
                  <a:lnTo>
                    <a:pt x="182" y="108"/>
                  </a:lnTo>
                  <a:lnTo>
                    <a:pt x="180" y="108"/>
                  </a:lnTo>
                  <a:lnTo>
                    <a:pt x="180" y="109"/>
                  </a:lnTo>
                  <a:lnTo>
                    <a:pt x="179" y="110"/>
                  </a:lnTo>
                  <a:lnTo>
                    <a:pt x="179" y="111"/>
                  </a:lnTo>
                  <a:lnTo>
                    <a:pt x="179" y="112"/>
                  </a:lnTo>
                  <a:lnTo>
                    <a:pt x="179" y="113"/>
                  </a:lnTo>
                  <a:lnTo>
                    <a:pt x="179" y="114"/>
                  </a:lnTo>
                  <a:lnTo>
                    <a:pt x="180" y="114"/>
                  </a:lnTo>
                  <a:lnTo>
                    <a:pt x="180" y="116"/>
                  </a:lnTo>
                  <a:lnTo>
                    <a:pt x="180" y="117"/>
                  </a:lnTo>
                  <a:lnTo>
                    <a:pt x="180" y="118"/>
                  </a:lnTo>
                  <a:lnTo>
                    <a:pt x="180" y="119"/>
                  </a:lnTo>
                  <a:lnTo>
                    <a:pt x="182" y="119"/>
                  </a:lnTo>
                  <a:lnTo>
                    <a:pt x="182" y="120"/>
                  </a:lnTo>
                  <a:lnTo>
                    <a:pt x="182" y="121"/>
                  </a:lnTo>
                  <a:lnTo>
                    <a:pt x="182" y="122"/>
                  </a:lnTo>
                  <a:lnTo>
                    <a:pt x="180" y="124"/>
                  </a:lnTo>
                  <a:lnTo>
                    <a:pt x="180" y="125"/>
                  </a:lnTo>
                  <a:lnTo>
                    <a:pt x="180" y="126"/>
                  </a:lnTo>
                  <a:lnTo>
                    <a:pt x="179" y="127"/>
                  </a:lnTo>
                  <a:lnTo>
                    <a:pt x="178" y="127"/>
                  </a:lnTo>
                  <a:lnTo>
                    <a:pt x="178" y="126"/>
                  </a:lnTo>
                  <a:lnTo>
                    <a:pt x="177" y="126"/>
                  </a:lnTo>
                  <a:lnTo>
                    <a:pt x="177" y="125"/>
                  </a:lnTo>
                  <a:lnTo>
                    <a:pt x="176" y="125"/>
                  </a:lnTo>
                  <a:lnTo>
                    <a:pt x="176" y="126"/>
                  </a:lnTo>
                  <a:lnTo>
                    <a:pt x="176" y="127"/>
                  </a:lnTo>
                  <a:lnTo>
                    <a:pt x="176" y="128"/>
                  </a:lnTo>
                  <a:lnTo>
                    <a:pt x="175" y="128"/>
                  </a:lnTo>
                  <a:lnTo>
                    <a:pt x="174" y="128"/>
                  </a:lnTo>
                  <a:lnTo>
                    <a:pt x="172" y="127"/>
                  </a:lnTo>
                  <a:lnTo>
                    <a:pt x="171" y="127"/>
                  </a:lnTo>
                  <a:lnTo>
                    <a:pt x="171" y="126"/>
                  </a:lnTo>
                  <a:lnTo>
                    <a:pt x="170" y="126"/>
                  </a:lnTo>
                  <a:lnTo>
                    <a:pt x="169" y="127"/>
                  </a:lnTo>
                  <a:lnTo>
                    <a:pt x="169" y="128"/>
                  </a:lnTo>
                  <a:lnTo>
                    <a:pt x="168" y="128"/>
                  </a:lnTo>
                  <a:lnTo>
                    <a:pt x="170" y="128"/>
                  </a:lnTo>
                  <a:lnTo>
                    <a:pt x="171" y="128"/>
                  </a:lnTo>
                  <a:lnTo>
                    <a:pt x="172" y="128"/>
                  </a:lnTo>
                  <a:lnTo>
                    <a:pt x="180" y="128"/>
                  </a:lnTo>
                  <a:lnTo>
                    <a:pt x="182" y="128"/>
                  </a:lnTo>
                  <a:lnTo>
                    <a:pt x="183" y="128"/>
                  </a:lnTo>
                  <a:lnTo>
                    <a:pt x="183" y="129"/>
                  </a:lnTo>
                  <a:lnTo>
                    <a:pt x="183" y="130"/>
                  </a:lnTo>
                  <a:lnTo>
                    <a:pt x="183" y="136"/>
                  </a:lnTo>
                  <a:lnTo>
                    <a:pt x="183" y="141"/>
                  </a:lnTo>
                  <a:lnTo>
                    <a:pt x="183" y="142"/>
                  </a:lnTo>
                  <a:lnTo>
                    <a:pt x="183" y="149"/>
                  </a:lnTo>
                  <a:lnTo>
                    <a:pt x="183" y="151"/>
                  </a:lnTo>
                  <a:lnTo>
                    <a:pt x="183" y="157"/>
                  </a:lnTo>
                  <a:lnTo>
                    <a:pt x="183" y="158"/>
                  </a:lnTo>
                  <a:lnTo>
                    <a:pt x="183" y="161"/>
                  </a:lnTo>
                  <a:lnTo>
                    <a:pt x="183" y="162"/>
                  </a:lnTo>
                  <a:lnTo>
                    <a:pt x="183" y="164"/>
                  </a:lnTo>
                  <a:lnTo>
                    <a:pt x="183" y="168"/>
                  </a:lnTo>
                  <a:lnTo>
                    <a:pt x="183" y="169"/>
                  </a:lnTo>
                  <a:lnTo>
                    <a:pt x="183" y="170"/>
                  </a:lnTo>
                  <a:lnTo>
                    <a:pt x="183" y="173"/>
                  </a:lnTo>
                  <a:lnTo>
                    <a:pt x="183" y="176"/>
                  </a:lnTo>
                  <a:lnTo>
                    <a:pt x="183" y="177"/>
                  </a:lnTo>
                  <a:lnTo>
                    <a:pt x="183" y="181"/>
                  </a:lnTo>
                  <a:lnTo>
                    <a:pt x="183" y="184"/>
                  </a:lnTo>
                  <a:lnTo>
                    <a:pt x="183" y="186"/>
                  </a:lnTo>
                  <a:lnTo>
                    <a:pt x="183" y="188"/>
                  </a:lnTo>
                  <a:lnTo>
                    <a:pt x="183" y="190"/>
                  </a:lnTo>
                  <a:lnTo>
                    <a:pt x="183" y="191"/>
                  </a:lnTo>
                  <a:lnTo>
                    <a:pt x="183" y="192"/>
                  </a:lnTo>
                  <a:lnTo>
                    <a:pt x="183" y="199"/>
                  </a:lnTo>
                  <a:lnTo>
                    <a:pt x="183" y="200"/>
                  </a:lnTo>
                  <a:lnTo>
                    <a:pt x="183" y="210"/>
                  </a:lnTo>
                  <a:lnTo>
                    <a:pt x="183" y="214"/>
                  </a:lnTo>
                  <a:lnTo>
                    <a:pt x="183" y="215"/>
                  </a:lnTo>
                  <a:lnTo>
                    <a:pt x="183" y="217"/>
                  </a:lnTo>
                  <a:lnTo>
                    <a:pt x="182" y="217"/>
                  </a:lnTo>
                  <a:lnTo>
                    <a:pt x="180" y="217"/>
                  </a:lnTo>
                  <a:lnTo>
                    <a:pt x="177" y="217"/>
                  </a:lnTo>
                  <a:lnTo>
                    <a:pt x="176" y="217"/>
                  </a:lnTo>
                  <a:lnTo>
                    <a:pt x="175" y="217"/>
                  </a:lnTo>
                  <a:lnTo>
                    <a:pt x="170" y="217"/>
                  </a:lnTo>
                  <a:lnTo>
                    <a:pt x="166" y="217"/>
                  </a:lnTo>
                  <a:lnTo>
                    <a:pt x="164" y="217"/>
                  </a:lnTo>
                  <a:lnTo>
                    <a:pt x="164" y="218"/>
                  </a:lnTo>
                  <a:lnTo>
                    <a:pt x="164" y="226"/>
                  </a:lnTo>
                  <a:lnTo>
                    <a:pt x="163" y="239"/>
                  </a:lnTo>
                  <a:lnTo>
                    <a:pt x="163" y="244"/>
                  </a:lnTo>
                  <a:lnTo>
                    <a:pt x="154" y="244"/>
                  </a:lnTo>
                  <a:lnTo>
                    <a:pt x="147" y="244"/>
                  </a:lnTo>
                  <a:lnTo>
                    <a:pt x="145" y="244"/>
                  </a:lnTo>
                  <a:lnTo>
                    <a:pt x="145" y="248"/>
                  </a:lnTo>
                  <a:lnTo>
                    <a:pt x="145" y="265"/>
                  </a:lnTo>
                  <a:lnTo>
                    <a:pt x="145" y="266"/>
                  </a:lnTo>
                  <a:lnTo>
                    <a:pt x="145" y="269"/>
                  </a:lnTo>
                  <a:lnTo>
                    <a:pt x="145" y="270"/>
                  </a:lnTo>
                  <a:lnTo>
                    <a:pt x="145" y="279"/>
                  </a:lnTo>
                  <a:lnTo>
                    <a:pt x="145" y="289"/>
                  </a:lnTo>
                  <a:lnTo>
                    <a:pt x="145" y="293"/>
                  </a:lnTo>
                  <a:lnTo>
                    <a:pt x="145" y="295"/>
                  </a:lnTo>
                  <a:lnTo>
                    <a:pt x="142" y="294"/>
                  </a:lnTo>
                  <a:lnTo>
                    <a:pt x="140" y="293"/>
                  </a:lnTo>
                  <a:lnTo>
                    <a:pt x="137" y="293"/>
                  </a:lnTo>
                  <a:lnTo>
                    <a:pt x="130" y="289"/>
                  </a:lnTo>
                  <a:lnTo>
                    <a:pt x="129" y="289"/>
                  </a:lnTo>
                  <a:lnTo>
                    <a:pt x="119" y="286"/>
                  </a:lnTo>
                  <a:lnTo>
                    <a:pt x="116" y="285"/>
                  </a:lnTo>
                  <a:lnTo>
                    <a:pt x="115" y="285"/>
                  </a:lnTo>
                  <a:lnTo>
                    <a:pt x="114" y="285"/>
                  </a:lnTo>
                  <a:lnTo>
                    <a:pt x="113" y="284"/>
                  </a:lnTo>
                  <a:lnTo>
                    <a:pt x="112" y="284"/>
                  </a:lnTo>
                  <a:lnTo>
                    <a:pt x="111" y="284"/>
                  </a:lnTo>
                  <a:lnTo>
                    <a:pt x="111" y="282"/>
                  </a:lnTo>
                  <a:lnTo>
                    <a:pt x="110" y="282"/>
                  </a:lnTo>
                  <a:lnTo>
                    <a:pt x="108" y="282"/>
                  </a:lnTo>
                  <a:lnTo>
                    <a:pt x="107" y="282"/>
                  </a:lnTo>
                  <a:lnTo>
                    <a:pt x="106" y="281"/>
                  </a:lnTo>
                  <a:lnTo>
                    <a:pt x="104" y="281"/>
                  </a:lnTo>
                  <a:lnTo>
                    <a:pt x="104" y="280"/>
                  </a:lnTo>
                  <a:lnTo>
                    <a:pt x="103" y="280"/>
                  </a:lnTo>
                  <a:lnTo>
                    <a:pt x="99" y="279"/>
                  </a:lnTo>
                  <a:lnTo>
                    <a:pt x="97" y="279"/>
                  </a:lnTo>
                  <a:lnTo>
                    <a:pt x="92" y="277"/>
                  </a:lnTo>
                  <a:lnTo>
                    <a:pt x="91" y="277"/>
                  </a:lnTo>
                  <a:lnTo>
                    <a:pt x="87" y="274"/>
                  </a:lnTo>
                  <a:lnTo>
                    <a:pt x="82" y="273"/>
                  </a:lnTo>
                  <a:lnTo>
                    <a:pt x="79" y="272"/>
                  </a:lnTo>
                  <a:lnTo>
                    <a:pt x="75" y="271"/>
                  </a:lnTo>
                  <a:lnTo>
                    <a:pt x="73" y="270"/>
                  </a:lnTo>
                  <a:lnTo>
                    <a:pt x="72" y="270"/>
                  </a:lnTo>
                  <a:lnTo>
                    <a:pt x="71" y="270"/>
                  </a:lnTo>
                  <a:lnTo>
                    <a:pt x="70" y="269"/>
                  </a:lnTo>
                  <a:lnTo>
                    <a:pt x="68" y="269"/>
                  </a:lnTo>
                  <a:lnTo>
                    <a:pt x="68" y="270"/>
                  </a:lnTo>
                  <a:lnTo>
                    <a:pt x="68" y="272"/>
                  </a:lnTo>
                  <a:lnTo>
                    <a:pt x="68" y="273"/>
                  </a:lnTo>
                  <a:lnTo>
                    <a:pt x="68" y="274"/>
                  </a:lnTo>
                  <a:lnTo>
                    <a:pt x="70" y="274"/>
                  </a:lnTo>
                  <a:lnTo>
                    <a:pt x="70" y="276"/>
                  </a:lnTo>
                  <a:lnTo>
                    <a:pt x="71" y="276"/>
                  </a:lnTo>
                  <a:lnTo>
                    <a:pt x="72" y="277"/>
                  </a:lnTo>
                  <a:lnTo>
                    <a:pt x="73" y="277"/>
                  </a:lnTo>
                  <a:lnTo>
                    <a:pt x="74" y="276"/>
                  </a:lnTo>
                  <a:lnTo>
                    <a:pt x="75" y="276"/>
                  </a:lnTo>
                  <a:lnTo>
                    <a:pt x="76" y="276"/>
                  </a:lnTo>
                  <a:lnTo>
                    <a:pt x="78" y="277"/>
                  </a:lnTo>
                  <a:lnTo>
                    <a:pt x="79" y="277"/>
                  </a:lnTo>
                  <a:lnTo>
                    <a:pt x="80" y="277"/>
                  </a:lnTo>
                  <a:lnTo>
                    <a:pt x="81" y="277"/>
                  </a:lnTo>
                  <a:lnTo>
                    <a:pt x="82" y="277"/>
                  </a:lnTo>
                  <a:lnTo>
                    <a:pt x="83" y="277"/>
                  </a:lnTo>
                  <a:lnTo>
                    <a:pt x="84" y="278"/>
                  </a:lnTo>
                  <a:lnTo>
                    <a:pt x="84" y="279"/>
                  </a:lnTo>
                  <a:lnTo>
                    <a:pt x="86" y="279"/>
                  </a:lnTo>
                  <a:lnTo>
                    <a:pt x="87" y="280"/>
                  </a:lnTo>
                  <a:lnTo>
                    <a:pt x="88" y="281"/>
                  </a:lnTo>
                  <a:lnTo>
                    <a:pt x="88" y="284"/>
                  </a:lnTo>
                  <a:lnTo>
                    <a:pt x="89" y="284"/>
                  </a:lnTo>
                  <a:lnTo>
                    <a:pt x="89" y="286"/>
                  </a:lnTo>
                  <a:lnTo>
                    <a:pt x="90" y="287"/>
                  </a:lnTo>
                  <a:lnTo>
                    <a:pt x="90" y="288"/>
                  </a:lnTo>
                  <a:lnTo>
                    <a:pt x="90" y="289"/>
                  </a:lnTo>
                  <a:lnTo>
                    <a:pt x="90" y="290"/>
                  </a:lnTo>
                  <a:lnTo>
                    <a:pt x="90" y="293"/>
                  </a:lnTo>
                  <a:lnTo>
                    <a:pt x="89" y="294"/>
                  </a:lnTo>
                  <a:lnTo>
                    <a:pt x="89" y="295"/>
                  </a:lnTo>
                  <a:lnTo>
                    <a:pt x="88" y="295"/>
                  </a:lnTo>
                  <a:lnTo>
                    <a:pt x="88" y="296"/>
                  </a:lnTo>
                  <a:lnTo>
                    <a:pt x="87" y="296"/>
                  </a:lnTo>
                  <a:lnTo>
                    <a:pt x="86" y="297"/>
                  </a:lnTo>
                  <a:lnTo>
                    <a:pt x="84" y="298"/>
                  </a:lnTo>
                  <a:lnTo>
                    <a:pt x="84" y="300"/>
                  </a:lnTo>
                  <a:lnTo>
                    <a:pt x="84" y="301"/>
                  </a:lnTo>
                  <a:lnTo>
                    <a:pt x="84" y="302"/>
                  </a:lnTo>
                  <a:lnTo>
                    <a:pt x="84" y="303"/>
                  </a:lnTo>
                  <a:lnTo>
                    <a:pt x="84" y="304"/>
                  </a:lnTo>
                  <a:lnTo>
                    <a:pt x="86" y="304"/>
                  </a:lnTo>
                  <a:lnTo>
                    <a:pt x="86" y="305"/>
                  </a:lnTo>
                  <a:lnTo>
                    <a:pt x="87" y="305"/>
                  </a:lnTo>
                  <a:lnTo>
                    <a:pt x="87" y="306"/>
                  </a:lnTo>
                  <a:lnTo>
                    <a:pt x="87" y="308"/>
                  </a:lnTo>
                  <a:lnTo>
                    <a:pt x="86" y="308"/>
                  </a:lnTo>
                  <a:lnTo>
                    <a:pt x="84" y="308"/>
                  </a:lnTo>
                  <a:lnTo>
                    <a:pt x="83" y="306"/>
                  </a:lnTo>
                  <a:lnTo>
                    <a:pt x="82" y="305"/>
                  </a:lnTo>
                  <a:lnTo>
                    <a:pt x="82" y="306"/>
                  </a:lnTo>
                  <a:lnTo>
                    <a:pt x="81" y="306"/>
                  </a:lnTo>
                  <a:lnTo>
                    <a:pt x="80" y="306"/>
                  </a:lnTo>
                  <a:lnTo>
                    <a:pt x="80" y="308"/>
                  </a:lnTo>
                  <a:lnTo>
                    <a:pt x="79" y="309"/>
                  </a:lnTo>
                  <a:lnTo>
                    <a:pt x="78" y="309"/>
                  </a:lnTo>
                  <a:lnTo>
                    <a:pt x="76" y="309"/>
                  </a:lnTo>
                  <a:lnTo>
                    <a:pt x="76" y="308"/>
                  </a:lnTo>
                  <a:lnTo>
                    <a:pt x="78" y="306"/>
                  </a:lnTo>
                  <a:lnTo>
                    <a:pt x="78" y="305"/>
                  </a:lnTo>
                  <a:lnTo>
                    <a:pt x="78" y="304"/>
                  </a:lnTo>
                  <a:lnTo>
                    <a:pt x="76" y="303"/>
                  </a:lnTo>
                  <a:lnTo>
                    <a:pt x="75" y="303"/>
                  </a:lnTo>
                  <a:lnTo>
                    <a:pt x="75" y="302"/>
                  </a:lnTo>
                  <a:lnTo>
                    <a:pt x="74" y="302"/>
                  </a:lnTo>
                  <a:lnTo>
                    <a:pt x="74" y="303"/>
                  </a:lnTo>
                  <a:lnTo>
                    <a:pt x="73" y="303"/>
                  </a:lnTo>
                  <a:lnTo>
                    <a:pt x="72" y="303"/>
                  </a:lnTo>
                  <a:lnTo>
                    <a:pt x="72" y="304"/>
                  </a:lnTo>
                  <a:lnTo>
                    <a:pt x="71" y="304"/>
                  </a:lnTo>
                  <a:lnTo>
                    <a:pt x="71" y="305"/>
                  </a:lnTo>
                  <a:lnTo>
                    <a:pt x="72" y="306"/>
                  </a:lnTo>
                  <a:lnTo>
                    <a:pt x="72" y="308"/>
                  </a:lnTo>
                  <a:lnTo>
                    <a:pt x="72" y="309"/>
                  </a:lnTo>
                  <a:lnTo>
                    <a:pt x="71" y="309"/>
                  </a:lnTo>
                  <a:lnTo>
                    <a:pt x="70" y="309"/>
                  </a:lnTo>
                  <a:lnTo>
                    <a:pt x="68" y="308"/>
                  </a:lnTo>
                  <a:lnTo>
                    <a:pt x="67" y="308"/>
                  </a:lnTo>
                  <a:lnTo>
                    <a:pt x="66" y="308"/>
                  </a:lnTo>
                  <a:lnTo>
                    <a:pt x="66" y="309"/>
                  </a:lnTo>
                  <a:lnTo>
                    <a:pt x="65" y="310"/>
                  </a:lnTo>
                  <a:lnTo>
                    <a:pt x="65" y="311"/>
                  </a:lnTo>
                  <a:lnTo>
                    <a:pt x="65" y="312"/>
                  </a:lnTo>
                  <a:lnTo>
                    <a:pt x="64" y="313"/>
                  </a:lnTo>
                  <a:lnTo>
                    <a:pt x="63" y="313"/>
                  </a:lnTo>
                  <a:lnTo>
                    <a:pt x="62" y="312"/>
                  </a:lnTo>
                  <a:lnTo>
                    <a:pt x="62" y="311"/>
                  </a:lnTo>
                  <a:lnTo>
                    <a:pt x="62" y="310"/>
                  </a:lnTo>
                  <a:lnTo>
                    <a:pt x="60" y="310"/>
                  </a:lnTo>
                  <a:lnTo>
                    <a:pt x="59" y="309"/>
                  </a:lnTo>
                  <a:lnTo>
                    <a:pt x="58" y="309"/>
                  </a:lnTo>
                  <a:lnTo>
                    <a:pt x="57" y="309"/>
                  </a:lnTo>
                  <a:lnTo>
                    <a:pt x="57" y="310"/>
                  </a:lnTo>
                  <a:lnTo>
                    <a:pt x="56" y="310"/>
                  </a:lnTo>
                  <a:lnTo>
                    <a:pt x="56" y="311"/>
                  </a:lnTo>
                  <a:lnTo>
                    <a:pt x="56" y="312"/>
                  </a:lnTo>
                  <a:lnTo>
                    <a:pt x="56" y="313"/>
                  </a:lnTo>
                  <a:lnTo>
                    <a:pt x="55" y="313"/>
                  </a:lnTo>
                  <a:lnTo>
                    <a:pt x="54" y="313"/>
                  </a:lnTo>
                  <a:lnTo>
                    <a:pt x="54" y="314"/>
                  </a:lnTo>
                  <a:lnTo>
                    <a:pt x="52" y="316"/>
                  </a:lnTo>
                  <a:lnTo>
                    <a:pt x="51" y="317"/>
                  </a:lnTo>
                  <a:lnTo>
                    <a:pt x="50" y="317"/>
                  </a:lnTo>
                  <a:lnTo>
                    <a:pt x="50" y="318"/>
                  </a:lnTo>
                  <a:lnTo>
                    <a:pt x="50" y="319"/>
                  </a:lnTo>
                  <a:lnTo>
                    <a:pt x="49" y="320"/>
                  </a:lnTo>
                  <a:lnTo>
                    <a:pt x="48" y="321"/>
                  </a:lnTo>
                  <a:lnTo>
                    <a:pt x="48" y="322"/>
                  </a:lnTo>
                  <a:lnTo>
                    <a:pt x="48" y="324"/>
                  </a:lnTo>
                  <a:lnTo>
                    <a:pt x="48" y="325"/>
                  </a:lnTo>
                  <a:lnTo>
                    <a:pt x="49" y="326"/>
                  </a:lnTo>
                  <a:lnTo>
                    <a:pt x="49" y="327"/>
                  </a:lnTo>
                  <a:lnTo>
                    <a:pt x="48" y="328"/>
                  </a:lnTo>
                  <a:lnTo>
                    <a:pt x="47" y="329"/>
                  </a:lnTo>
                  <a:lnTo>
                    <a:pt x="46" y="329"/>
                  </a:lnTo>
                  <a:lnTo>
                    <a:pt x="46" y="328"/>
                  </a:lnTo>
                  <a:lnTo>
                    <a:pt x="46" y="327"/>
                  </a:lnTo>
                  <a:lnTo>
                    <a:pt x="44" y="326"/>
                  </a:lnTo>
                  <a:lnTo>
                    <a:pt x="43" y="326"/>
                  </a:lnTo>
                  <a:lnTo>
                    <a:pt x="42" y="326"/>
                  </a:lnTo>
                  <a:lnTo>
                    <a:pt x="41" y="326"/>
                  </a:lnTo>
                  <a:lnTo>
                    <a:pt x="40" y="326"/>
                  </a:lnTo>
                  <a:lnTo>
                    <a:pt x="40" y="327"/>
                  </a:lnTo>
                  <a:lnTo>
                    <a:pt x="41" y="328"/>
                  </a:lnTo>
                  <a:lnTo>
                    <a:pt x="42" y="329"/>
                  </a:lnTo>
                  <a:lnTo>
                    <a:pt x="42" y="330"/>
                  </a:lnTo>
                  <a:lnTo>
                    <a:pt x="42" y="332"/>
                  </a:lnTo>
                  <a:lnTo>
                    <a:pt x="43" y="333"/>
                  </a:lnTo>
                  <a:lnTo>
                    <a:pt x="43" y="334"/>
                  </a:lnTo>
                  <a:lnTo>
                    <a:pt x="43" y="335"/>
                  </a:lnTo>
                  <a:lnTo>
                    <a:pt x="43" y="336"/>
                  </a:lnTo>
                  <a:lnTo>
                    <a:pt x="44" y="337"/>
                  </a:lnTo>
                  <a:lnTo>
                    <a:pt x="44" y="338"/>
                  </a:lnTo>
                  <a:lnTo>
                    <a:pt x="46" y="338"/>
                  </a:lnTo>
                  <a:lnTo>
                    <a:pt x="44" y="340"/>
                  </a:lnTo>
                  <a:lnTo>
                    <a:pt x="43" y="341"/>
                  </a:lnTo>
                  <a:lnTo>
                    <a:pt x="42" y="342"/>
                  </a:lnTo>
                  <a:lnTo>
                    <a:pt x="42" y="343"/>
                  </a:lnTo>
                  <a:lnTo>
                    <a:pt x="42" y="344"/>
                  </a:lnTo>
                  <a:lnTo>
                    <a:pt x="42" y="345"/>
                  </a:lnTo>
                  <a:lnTo>
                    <a:pt x="42" y="346"/>
                  </a:lnTo>
                  <a:lnTo>
                    <a:pt x="41" y="346"/>
                  </a:lnTo>
                  <a:lnTo>
                    <a:pt x="41" y="348"/>
                  </a:lnTo>
                  <a:lnTo>
                    <a:pt x="42" y="348"/>
                  </a:lnTo>
                  <a:lnTo>
                    <a:pt x="43" y="348"/>
                  </a:lnTo>
                  <a:lnTo>
                    <a:pt x="44" y="348"/>
                  </a:lnTo>
                  <a:lnTo>
                    <a:pt x="44" y="349"/>
                  </a:lnTo>
                  <a:lnTo>
                    <a:pt x="44" y="350"/>
                  </a:lnTo>
                  <a:lnTo>
                    <a:pt x="43" y="351"/>
                  </a:lnTo>
                  <a:lnTo>
                    <a:pt x="44" y="351"/>
                  </a:lnTo>
                  <a:lnTo>
                    <a:pt x="46" y="351"/>
                  </a:lnTo>
                  <a:lnTo>
                    <a:pt x="46" y="352"/>
                  </a:lnTo>
                  <a:lnTo>
                    <a:pt x="44" y="352"/>
                  </a:lnTo>
                  <a:lnTo>
                    <a:pt x="43" y="352"/>
                  </a:lnTo>
                  <a:lnTo>
                    <a:pt x="42" y="352"/>
                  </a:lnTo>
                  <a:lnTo>
                    <a:pt x="41" y="352"/>
                  </a:lnTo>
                  <a:lnTo>
                    <a:pt x="41" y="351"/>
                  </a:lnTo>
                  <a:lnTo>
                    <a:pt x="42" y="351"/>
                  </a:lnTo>
                  <a:lnTo>
                    <a:pt x="42" y="350"/>
                  </a:lnTo>
                  <a:lnTo>
                    <a:pt x="41" y="350"/>
                  </a:lnTo>
                  <a:lnTo>
                    <a:pt x="40" y="350"/>
                  </a:lnTo>
                  <a:lnTo>
                    <a:pt x="39" y="350"/>
                  </a:lnTo>
                  <a:lnTo>
                    <a:pt x="38" y="350"/>
                  </a:lnTo>
                  <a:lnTo>
                    <a:pt x="38" y="349"/>
                  </a:lnTo>
                  <a:lnTo>
                    <a:pt x="36" y="349"/>
                  </a:lnTo>
                  <a:lnTo>
                    <a:pt x="35" y="349"/>
                  </a:lnTo>
                  <a:lnTo>
                    <a:pt x="34" y="349"/>
                  </a:lnTo>
                  <a:lnTo>
                    <a:pt x="33" y="349"/>
                  </a:lnTo>
                  <a:lnTo>
                    <a:pt x="32" y="349"/>
                  </a:lnTo>
                  <a:lnTo>
                    <a:pt x="32" y="348"/>
                  </a:lnTo>
                  <a:lnTo>
                    <a:pt x="31" y="349"/>
                  </a:lnTo>
                  <a:lnTo>
                    <a:pt x="30" y="349"/>
                  </a:lnTo>
                  <a:lnTo>
                    <a:pt x="28" y="349"/>
                  </a:lnTo>
                  <a:lnTo>
                    <a:pt x="27" y="349"/>
                  </a:lnTo>
                  <a:lnTo>
                    <a:pt x="26" y="349"/>
                  </a:lnTo>
                  <a:lnTo>
                    <a:pt x="25" y="349"/>
                  </a:lnTo>
                  <a:lnTo>
                    <a:pt x="24" y="349"/>
                  </a:lnTo>
                  <a:lnTo>
                    <a:pt x="23" y="349"/>
                  </a:lnTo>
                  <a:lnTo>
                    <a:pt x="22" y="349"/>
                  </a:lnTo>
                  <a:lnTo>
                    <a:pt x="22" y="350"/>
                  </a:lnTo>
                  <a:lnTo>
                    <a:pt x="22" y="351"/>
                  </a:lnTo>
                  <a:lnTo>
                    <a:pt x="23" y="351"/>
                  </a:lnTo>
                  <a:lnTo>
                    <a:pt x="23" y="352"/>
                  </a:lnTo>
                  <a:lnTo>
                    <a:pt x="22" y="352"/>
                  </a:lnTo>
                  <a:lnTo>
                    <a:pt x="22" y="353"/>
                  </a:lnTo>
                  <a:lnTo>
                    <a:pt x="22" y="354"/>
                  </a:lnTo>
                  <a:lnTo>
                    <a:pt x="20" y="354"/>
                  </a:lnTo>
                  <a:lnTo>
                    <a:pt x="20" y="353"/>
                  </a:lnTo>
                  <a:lnTo>
                    <a:pt x="19" y="353"/>
                  </a:lnTo>
                  <a:lnTo>
                    <a:pt x="19" y="352"/>
                  </a:lnTo>
                  <a:lnTo>
                    <a:pt x="18" y="352"/>
                  </a:lnTo>
                  <a:lnTo>
                    <a:pt x="16" y="350"/>
                  </a:lnTo>
                  <a:lnTo>
                    <a:pt x="11" y="345"/>
                  </a:lnTo>
                  <a:lnTo>
                    <a:pt x="11" y="344"/>
                  </a:lnTo>
                  <a:lnTo>
                    <a:pt x="10" y="344"/>
                  </a:lnTo>
                  <a:lnTo>
                    <a:pt x="7" y="341"/>
                  </a:lnTo>
                  <a:lnTo>
                    <a:pt x="6" y="340"/>
                  </a:lnTo>
                  <a:lnTo>
                    <a:pt x="0" y="335"/>
                  </a:lnTo>
                  <a:lnTo>
                    <a:pt x="0" y="334"/>
                  </a:lnTo>
                  <a:lnTo>
                    <a:pt x="0" y="333"/>
                  </a:lnTo>
                  <a:lnTo>
                    <a:pt x="0" y="329"/>
                  </a:lnTo>
                  <a:lnTo>
                    <a:pt x="1" y="319"/>
                  </a:lnTo>
                  <a:lnTo>
                    <a:pt x="1" y="318"/>
                  </a:lnTo>
                  <a:lnTo>
                    <a:pt x="1" y="316"/>
                  </a:lnTo>
                  <a:lnTo>
                    <a:pt x="1" y="311"/>
                  </a:lnTo>
                  <a:lnTo>
                    <a:pt x="1" y="310"/>
                  </a:lnTo>
                  <a:lnTo>
                    <a:pt x="1" y="297"/>
                  </a:lnTo>
                  <a:lnTo>
                    <a:pt x="1" y="296"/>
                  </a:lnTo>
                  <a:lnTo>
                    <a:pt x="1" y="295"/>
                  </a:lnTo>
                  <a:lnTo>
                    <a:pt x="1" y="290"/>
                  </a:lnTo>
                  <a:lnTo>
                    <a:pt x="1" y="289"/>
                  </a:lnTo>
                  <a:lnTo>
                    <a:pt x="1" y="285"/>
                  </a:lnTo>
                  <a:lnTo>
                    <a:pt x="1" y="284"/>
                  </a:lnTo>
                  <a:lnTo>
                    <a:pt x="1" y="282"/>
                  </a:lnTo>
                  <a:lnTo>
                    <a:pt x="1" y="279"/>
                  </a:lnTo>
                  <a:lnTo>
                    <a:pt x="1" y="269"/>
                  </a:lnTo>
                  <a:lnTo>
                    <a:pt x="1" y="268"/>
                  </a:lnTo>
                  <a:lnTo>
                    <a:pt x="1" y="260"/>
                  </a:lnTo>
                  <a:lnTo>
                    <a:pt x="1" y="258"/>
                  </a:lnTo>
                  <a:lnTo>
                    <a:pt x="1" y="250"/>
                  </a:lnTo>
                  <a:lnTo>
                    <a:pt x="1" y="248"/>
                  </a:lnTo>
                  <a:lnTo>
                    <a:pt x="1" y="247"/>
                  </a:lnTo>
                  <a:lnTo>
                    <a:pt x="1" y="242"/>
                  </a:lnTo>
                  <a:lnTo>
                    <a:pt x="1" y="241"/>
                  </a:lnTo>
                  <a:lnTo>
                    <a:pt x="1" y="240"/>
                  </a:lnTo>
                  <a:lnTo>
                    <a:pt x="1" y="238"/>
                  </a:lnTo>
                  <a:lnTo>
                    <a:pt x="1" y="237"/>
                  </a:lnTo>
                  <a:lnTo>
                    <a:pt x="1" y="231"/>
                  </a:lnTo>
                  <a:lnTo>
                    <a:pt x="1" y="229"/>
                  </a:lnTo>
                  <a:lnTo>
                    <a:pt x="2" y="224"/>
                  </a:lnTo>
                  <a:lnTo>
                    <a:pt x="2" y="222"/>
                  </a:lnTo>
                  <a:lnTo>
                    <a:pt x="2" y="221"/>
                  </a:lnTo>
                  <a:lnTo>
                    <a:pt x="2" y="217"/>
                  </a:lnTo>
                  <a:lnTo>
                    <a:pt x="2" y="215"/>
                  </a:lnTo>
                  <a:lnTo>
                    <a:pt x="2" y="205"/>
                  </a:lnTo>
                  <a:lnTo>
                    <a:pt x="2" y="202"/>
                  </a:lnTo>
                  <a:lnTo>
                    <a:pt x="2" y="199"/>
                  </a:lnTo>
                  <a:lnTo>
                    <a:pt x="2" y="191"/>
                  </a:lnTo>
                  <a:lnTo>
                    <a:pt x="2" y="189"/>
                  </a:lnTo>
                  <a:lnTo>
                    <a:pt x="2" y="184"/>
                  </a:lnTo>
                  <a:lnTo>
                    <a:pt x="2" y="177"/>
                  </a:lnTo>
                  <a:lnTo>
                    <a:pt x="2" y="175"/>
                  </a:lnTo>
                  <a:lnTo>
                    <a:pt x="2" y="173"/>
                  </a:lnTo>
                  <a:lnTo>
                    <a:pt x="2" y="170"/>
                  </a:lnTo>
                  <a:lnTo>
                    <a:pt x="2" y="168"/>
                  </a:lnTo>
                  <a:lnTo>
                    <a:pt x="2" y="162"/>
                  </a:lnTo>
                  <a:lnTo>
                    <a:pt x="2" y="161"/>
                  </a:lnTo>
                  <a:lnTo>
                    <a:pt x="2" y="160"/>
                  </a:lnTo>
                  <a:lnTo>
                    <a:pt x="2" y="159"/>
                  </a:lnTo>
                  <a:lnTo>
                    <a:pt x="2" y="158"/>
                  </a:lnTo>
                  <a:lnTo>
                    <a:pt x="2" y="152"/>
                  </a:lnTo>
                  <a:lnTo>
                    <a:pt x="2" y="145"/>
                  </a:lnTo>
                  <a:lnTo>
                    <a:pt x="2" y="143"/>
                  </a:lnTo>
                  <a:lnTo>
                    <a:pt x="2" y="142"/>
                  </a:lnTo>
                  <a:lnTo>
                    <a:pt x="2" y="141"/>
                  </a:lnTo>
                  <a:lnTo>
                    <a:pt x="2" y="138"/>
                  </a:lnTo>
                  <a:lnTo>
                    <a:pt x="2" y="135"/>
                  </a:lnTo>
                  <a:lnTo>
                    <a:pt x="2" y="134"/>
                  </a:lnTo>
                  <a:lnTo>
                    <a:pt x="2" y="132"/>
                  </a:lnTo>
                  <a:lnTo>
                    <a:pt x="2" y="126"/>
                  </a:lnTo>
                  <a:lnTo>
                    <a:pt x="2" y="125"/>
                  </a:lnTo>
                  <a:lnTo>
                    <a:pt x="2" y="119"/>
                  </a:lnTo>
                  <a:lnTo>
                    <a:pt x="2" y="114"/>
                  </a:lnTo>
                  <a:lnTo>
                    <a:pt x="2" y="112"/>
                  </a:lnTo>
                  <a:lnTo>
                    <a:pt x="2" y="110"/>
                  </a:lnTo>
                  <a:lnTo>
                    <a:pt x="2" y="108"/>
                  </a:lnTo>
                  <a:lnTo>
                    <a:pt x="2" y="106"/>
                  </a:lnTo>
                  <a:lnTo>
                    <a:pt x="3" y="105"/>
                  </a:lnTo>
                  <a:lnTo>
                    <a:pt x="2" y="105"/>
                  </a:lnTo>
                  <a:lnTo>
                    <a:pt x="3" y="105"/>
                  </a:lnTo>
                  <a:lnTo>
                    <a:pt x="3" y="104"/>
                  </a:lnTo>
                  <a:lnTo>
                    <a:pt x="3" y="97"/>
                  </a:lnTo>
                  <a:lnTo>
                    <a:pt x="3" y="96"/>
                  </a:lnTo>
                  <a:lnTo>
                    <a:pt x="3" y="94"/>
                  </a:lnTo>
                  <a:lnTo>
                    <a:pt x="3" y="90"/>
                  </a:lnTo>
                  <a:lnTo>
                    <a:pt x="3" y="89"/>
                  </a:lnTo>
                  <a:lnTo>
                    <a:pt x="3" y="85"/>
                  </a:lnTo>
                  <a:lnTo>
                    <a:pt x="3" y="82"/>
                  </a:lnTo>
                  <a:lnTo>
                    <a:pt x="3" y="81"/>
                  </a:lnTo>
                  <a:lnTo>
                    <a:pt x="3" y="80"/>
                  </a:lnTo>
                  <a:lnTo>
                    <a:pt x="3" y="78"/>
                  </a:lnTo>
                  <a:lnTo>
                    <a:pt x="3" y="73"/>
                  </a:lnTo>
                  <a:lnTo>
                    <a:pt x="3" y="72"/>
                  </a:lnTo>
                  <a:lnTo>
                    <a:pt x="3" y="71"/>
                  </a:lnTo>
                  <a:lnTo>
                    <a:pt x="3" y="70"/>
                  </a:lnTo>
                  <a:lnTo>
                    <a:pt x="3" y="69"/>
                  </a:lnTo>
                  <a:lnTo>
                    <a:pt x="3" y="64"/>
                  </a:lnTo>
                  <a:lnTo>
                    <a:pt x="3" y="63"/>
                  </a:lnTo>
                  <a:lnTo>
                    <a:pt x="3" y="61"/>
                  </a:lnTo>
                  <a:lnTo>
                    <a:pt x="3" y="60"/>
                  </a:lnTo>
                  <a:lnTo>
                    <a:pt x="3" y="56"/>
                  </a:lnTo>
                  <a:lnTo>
                    <a:pt x="3" y="54"/>
                  </a:lnTo>
                  <a:lnTo>
                    <a:pt x="3" y="50"/>
                  </a:lnTo>
                  <a:lnTo>
                    <a:pt x="3" y="46"/>
                  </a:lnTo>
                  <a:lnTo>
                    <a:pt x="3" y="45"/>
                  </a:lnTo>
                  <a:lnTo>
                    <a:pt x="3" y="41"/>
                  </a:lnTo>
                  <a:lnTo>
                    <a:pt x="3" y="39"/>
                  </a:lnTo>
                  <a:lnTo>
                    <a:pt x="3" y="38"/>
                  </a:lnTo>
                  <a:lnTo>
                    <a:pt x="3" y="37"/>
                  </a:lnTo>
                  <a:lnTo>
                    <a:pt x="3" y="32"/>
                  </a:lnTo>
                  <a:lnTo>
                    <a:pt x="3" y="28"/>
                  </a:lnTo>
                  <a:lnTo>
                    <a:pt x="3" y="26"/>
                  </a:lnTo>
                  <a:lnTo>
                    <a:pt x="3" y="18"/>
                  </a:lnTo>
                  <a:lnTo>
                    <a:pt x="3" y="16"/>
                  </a:lnTo>
                  <a:lnTo>
                    <a:pt x="3" y="14"/>
                  </a:lnTo>
                  <a:lnTo>
                    <a:pt x="3" y="12"/>
                  </a:lnTo>
                  <a:lnTo>
                    <a:pt x="3" y="9"/>
                  </a:lnTo>
                  <a:lnTo>
                    <a:pt x="3" y="7"/>
                  </a:lnTo>
                  <a:lnTo>
                    <a:pt x="3" y="6"/>
                  </a:lnTo>
                  <a:lnTo>
                    <a:pt x="3" y="5"/>
                  </a:lnTo>
                  <a:lnTo>
                    <a:pt x="3" y="2"/>
                  </a:lnTo>
                  <a:lnTo>
                    <a:pt x="3"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30" name="Freeform 130"/>
            <p:cNvSpPr>
              <a:spLocks/>
            </p:cNvSpPr>
            <p:nvPr/>
          </p:nvSpPr>
          <p:spPr bwMode="auto">
            <a:xfrm>
              <a:off x="3515" y="1542"/>
              <a:ext cx="216" cy="284"/>
            </a:xfrm>
            <a:custGeom>
              <a:avLst/>
              <a:gdLst>
                <a:gd name="T0" fmla="*/ 214 w 216"/>
                <a:gd name="T1" fmla="*/ 28 h 284"/>
                <a:gd name="T2" fmla="*/ 211 w 216"/>
                <a:gd name="T3" fmla="*/ 45 h 284"/>
                <a:gd name="T4" fmla="*/ 209 w 216"/>
                <a:gd name="T5" fmla="*/ 73 h 284"/>
                <a:gd name="T6" fmla="*/ 207 w 216"/>
                <a:gd name="T7" fmla="*/ 106 h 284"/>
                <a:gd name="T8" fmla="*/ 203 w 216"/>
                <a:gd name="T9" fmla="*/ 140 h 284"/>
                <a:gd name="T10" fmla="*/ 201 w 216"/>
                <a:gd name="T11" fmla="*/ 171 h 284"/>
                <a:gd name="T12" fmla="*/ 198 w 216"/>
                <a:gd name="T13" fmla="*/ 208 h 284"/>
                <a:gd name="T14" fmla="*/ 194 w 216"/>
                <a:gd name="T15" fmla="*/ 240 h 284"/>
                <a:gd name="T16" fmla="*/ 190 w 216"/>
                <a:gd name="T17" fmla="*/ 281 h 284"/>
                <a:gd name="T18" fmla="*/ 136 w 216"/>
                <a:gd name="T19" fmla="*/ 282 h 284"/>
                <a:gd name="T20" fmla="*/ 103 w 216"/>
                <a:gd name="T21" fmla="*/ 282 h 284"/>
                <a:gd name="T22" fmla="*/ 80 w 216"/>
                <a:gd name="T23" fmla="*/ 283 h 284"/>
                <a:gd name="T24" fmla="*/ 40 w 216"/>
                <a:gd name="T25" fmla="*/ 283 h 284"/>
                <a:gd name="T26" fmla="*/ 9 w 216"/>
                <a:gd name="T27" fmla="*/ 284 h 284"/>
                <a:gd name="T28" fmla="*/ 2 w 216"/>
                <a:gd name="T29" fmla="*/ 229 h 284"/>
                <a:gd name="T30" fmla="*/ 1 w 216"/>
                <a:gd name="T31" fmla="*/ 194 h 284"/>
                <a:gd name="T32" fmla="*/ 7 w 216"/>
                <a:gd name="T33" fmla="*/ 149 h 284"/>
                <a:gd name="T34" fmla="*/ 35 w 216"/>
                <a:gd name="T35" fmla="*/ 147 h 284"/>
                <a:gd name="T36" fmla="*/ 43 w 216"/>
                <a:gd name="T37" fmla="*/ 143 h 284"/>
                <a:gd name="T38" fmla="*/ 50 w 216"/>
                <a:gd name="T39" fmla="*/ 140 h 284"/>
                <a:gd name="T40" fmla="*/ 53 w 216"/>
                <a:gd name="T41" fmla="*/ 137 h 284"/>
                <a:gd name="T42" fmla="*/ 60 w 216"/>
                <a:gd name="T43" fmla="*/ 138 h 284"/>
                <a:gd name="T44" fmla="*/ 67 w 216"/>
                <a:gd name="T45" fmla="*/ 135 h 284"/>
                <a:gd name="T46" fmla="*/ 73 w 216"/>
                <a:gd name="T47" fmla="*/ 128 h 284"/>
                <a:gd name="T48" fmla="*/ 77 w 216"/>
                <a:gd name="T49" fmla="*/ 122 h 284"/>
                <a:gd name="T50" fmla="*/ 83 w 216"/>
                <a:gd name="T51" fmla="*/ 124 h 284"/>
                <a:gd name="T52" fmla="*/ 90 w 216"/>
                <a:gd name="T53" fmla="*/ 132 h 284"/>
                <a:gd name="T54" fmla="*/ 97 w 216"/>
                <a:gd name="T55" fmla="*/ 136 h 284"/>
                <a:gd name="T56" fmla="*/ 100 w 216"/>
                <a:gd name="T57" fmla="*/ 133 h 284"/>
                <a:gd name="T58" fmla="*/ 91 w 216"/>
                <a:gd name="T59" fmla="*/ 124 h 284"/>
                <a:gd name="T60" fmla="*/ 90 w 216"/>
                <a:gd name="T61" fmla="*/ 115 h 284"/>
                <a:gd name="T62" fmla="*/ 95 w 216"/>
                <a:gd name="T63" fmla="*/ 111 h 284"/>
                <a:gd name="T64" fmla="*/ 90 w 216"/>
                <a:gd name="T65" fmla="*/ 103 h 284"/>
                <a:gd name="T66" fmla="*/ 100 w 216"/>
                <a:gd name="T67" fmla="*/ 92 h 284"/>
                <a:gd name="T68" fmla="*/ 96 w 216"/>
                <a:gd name="T69" fmla="*/ 84 h 284"/>
                <a:gd name="T70" fmla="*/ 85 w 216"/>
                <a:gd name="T71" fmla="*/ 82 h 284"/>
                <a:gd name="T72" fmla="*/ 88 w 216"/>
                <a:gd name="T73" fmla="*/ 75 h 284"/>
                <a:gd name="T74" fmla="*/ 88 w 216"/>
                <a:gd name="T75" fmla="*/ 65 h 284"/>
                <a:gd name="T76" fmla="*/ 80 w 216"/>
                <a:gd name="T77" fmla="*/ 61 h 284"/>
                <a:gd name="T78" fmla="*/ 84 w 216"/>
                <a:gd name="T79" fmla="*/ 55 h 284"/>
                <a:gd name="T80" fmla="*/ 91 w 216"/>
                <a:gd name="T81" fmla="*/ 52 h 284"/>
                <a:gd name="T82" fmla="*/ 95 w 216"/>
                <a:gd name="T83" fmla="*/ 51 h 284"/>
                <a:gd name="T84" fmla="*/ 100 w 216"/>
                <a:gd name="T85" fmla="*/ 51 h 284"/>
                <a:gd name="T86" fmla="*/ 107 w 216"/>
                <a:gd name="T87" fmla="*/ 51 h 284"/>
                <a:gd name="T88" fmla="*/ 114 w 216"/>
                <a:gd name="T89" fmla="*/ 49 h 284"/>
                <a:gd name="T90" fmla="*/ 121 w 216"/>
                <a:gd name="T91" fmla="*/ 49 h 284"/>
                <a:gd name="T92" fmla="*/ 127 w 216"/>
                <a:gd name="T93" fmla="*/ 45 h 284"/>
                <a:gd name="T94" fmla="*/ 130 w 216"/>
                <a:gd name="T95" fmla="*/ 43 h 284"/>
                <a:gd name="T96" fmla="*/ 136 w 216"/>
                <a:gd name="T97" fmla="*/ 42 h 284"/>
                <a:gd name="T98" fmla="*/ 138 w 216"/>
                <a:gd name="T99" fmla="*/ 39 h 284"/>
                <a:gd name="T100" fmla="*/ 139 w 216"/>
                <a:gd name="T101" fmla="*/ 34 h 284"/>
                <a:gd name="T102" fmla="*/ 144 w 216"/>
                <a:gd name="T103" fmla="*/ 33 h 284"/>
                <a:gd name="T104" fmla="*/ 151 w 216"/>
                <a:gd name="T105" fmla="*/ 37 h 284"/>
                <a:gd name="T106" fmla="*/ 159 w 216"/>
                <a:gd name="T107" fmla="*/ 32 h 284"/>
                <a:gd name="T108" fmla="*/ 167 w 216"/>
                <a:gd name="T109" fmla="*/ 24 h 284"/>
                <a:gd name="T110" fmla="*/ 171 w 216"/>
                <a:gd name="T111" fmla="*/ 17 h 284"/>
                <a:gd name="T112" fmla="*/ 175 w 216"/>
                <a:gd name="T113" fmla="*/ 10 h 284"/>
                <a:gd name="T114" fmla="*/ 175 w 216"/>
                <a:gd name="T115" fmla="*/ 4 h 284"/>
                <a:gd name="T116" fmla="*/ 180 w 216"/>
                <a:gd name="T117" fmla="*/ 0 h 28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16" h="284">
                  <a:moveTo>
                    <a:pt x="216" y="0"/>
                  </a:moveTo>
                  <a:lnTo>
                    <a:pt x="215" y="2"/>
                  </a:lnTo>
                  <a:lnTo>
                    <a:pt x="215" y="3"/>
                  </a:lnTo>
                  <a:lnTo>
                    <a:pt x="215" y="4"/>
                  </a:lnTo>
                  <a:lnTo>
                    <a:pt x="215" y="11"/>
                  </a:lnTo>
                  <a:lnTo>
                    <a:pt x="214" y="16"/>
                  </a:lnTo>
                  <a:lnTo>
                    <a:pt x="214" y="17"/>
                  </a:lnTo>
                  <a:lnTo>
                    <a:pt x="214" y="19"/>
                  </a:lnTo>
                  <a:lnTo>
                    <a:pt x="214" y="27"/>
                  </a:lnTo>
                  <a:lnTo>
                    <a:pt x="214" y="28"/>
                  </a:lnTo>
                  <a:lnTo>
                    <a:pt x="214" y="29"/>
                  </a:lnTo>
                  <a:lnTo>
                    <a:pt x="212" y="29"/>
                  </a:lnTo>
                  <a:lnTo>
                    <a:pt x="212" y="33"/>
                  </a:lnTo>
                  <a:lnTo>
                    <a:pt x="212" y="36"/>
                  </a:lnTo>
                  <a:lnTo>
                    <a:pt x="212" y="37"/>
                  </a:lnTo>
                  <a:lnTo>
                    <a:pt x="212" y="39"/>
                  </a:lnTo>
                  <a:lnTo>
                    <a:pt x="211" y="42"/>
                  </a:lnTo>
                  <a:lnTo>
                    <a:pt x="211" y="43"/>
                  </a:lnTo>
                  <a:lnTo>
                    <a:pt x="211" y="44"/>
                  </a:lnTo>
                  <a:lnTo>
                    <a:pt x="211" y="45"/>
                  </a:lnTo>
                  <a:lnTo>
                    <a:pt x="211" y="48"/>
                  </a:lnTo>
                  <a:lnTo>
                    <a:pt x="211" y="49"/>
                  </a:lnTo>
                  <a:lnTo>
                    <a:pt x="211" y="52"/>
                  </a:lnTo>
                  <a:lnTo>
                    <a:pt x="211" y="53"/>
                  </a:lnTo>
                  <a:lnTo>
                    <a:pt x="210" y="56"/>
                  </a:lnTo>
                  <a:lnTo>
                    <a:pt x="210" y="57"/>
                  </a:lnTo>
                  <a:lnTo>
                    <a:pt x="210" y="58"/>
                  </a:lnTo>
                  <a:lnTo>
                    <a:pt x="210" y="66"/>
                  </a:lnTo>
                  <a:lnTo>
                    <a:pt x="209" y="69"/>
                  </a:lnTo>
                  <a:lnTo>
                    <a:pt x="209" y="73"/>
                  </a:lnTo>
                  <a:lnTo>
                    <a:pt x="209" y="76"/>
                  </a:lnTo>
                  <a:lnTo>
                    <a:pt x="209" y="79"/>
                  </a:lnTo>
                  <a:lnTo>
                    <a:pt x="208" y="88"/>
                  </a:lnTo>
                  <a:lnTo>
                    <a:pt x="208" y="91"/>
                  </a:lnTo>
                  <a:lnTo>
                    <a:pt x="208" y="92"/>
                  </a:lnTo>
                  <a:lnTo>
                    <a:pt x="208" y="93"/>
                  </a:lnTo>
                  <a:lnTo>
                    <a:pt x="207" y="98"/>
                  </a:lnTo>
                  <a:lnTo>
                    <a:pt x="207" y="101"/>
                  </a:lnTo>
                  <a:lnTo>
                    <a:pt x="207" y="103"/>
                  </a:lnTo>
                  <a:lnTo>
                    <a:pt x="207" y="106"/>
                  </a:lnTo>
                  <a:lnTo>
                    <a:pt x="207" y="107"/>
                  </a:lnTo>
                  <a:lnTo>
                    <a:pt x="206" y="109"/>
                  </a:lnTo>
                  <a:lnTo>
                    <a:pt x="206" y="111"/>
                  </a:lnTo>
                  <a:lnTo>
                    <a:pt x="206" y="114"/>
                  </a:lnTo>
                  <a:lnTo>
                    <a:pt x="206" y="115"/>
                  </a:lnTo>
                  <a:lnTo>
                    <a:pt x="204" y="128"/>
                  </a:lnTo>
                  <a:lnTo>
                    <a:pt x="204" y="129"/>
                  </a:lnTo>
                  <a:lnTo>
                    <a:pt x="204" y="130"/>
                  </a:lnTo>
                  <a:lnTo>
                    <a:pt x="203" y="135"/>
                  </a:lnTo>
                  <a:lnTo>
                    <a:pt x="203" y="140"/>
                  </a:lnTo>
                  <a:lnTo>
                    <a:pt x="203" y="143"/>
                  </a:lnTo>
                  <a:lnTo>
                    <a:pt x="202" y="149"/>
                  </a:lnTo>
                  <a:lnTo>
                    <a:pt x="202" y="151"/>
                  </a:lnTo>
                  <a:lnTo>
                    <a:pt x="202" y="152"/>
                  </a:lnTo>
                  <a:lnTo>
                    <a:pt x="202" y="156"/>
                  </a:lnTo>
                  <a:lnTo>
                    <a:pt x="201" y="160"/>
                  </a:lnTo>
                  <a:lnTo>
                    <a:pt x="201" y="164"/>
                  </a:lnTo>
                  <a:lnTo>
                    <a:pt x="201" y="165"/>
                  </a:lnTo>
                  <a:lnTo>
                    <a:pt x="201" y="167"/>
                  </a:lnTo>
                  <a:lnTo>
                    <a:pt x="201" y="171"/>
                  </a:lnTo>
                  <a:lnTo>
                    <a:pt x="200" y="172"/>
                  </a:lnTo>
                  <a:lnTo>
                    <a:pt x="200" y="173"/>
                  </a:lnTo>
                  <a:lnTo>
                    <a:pt x="200" y="180"/>
                  </a:lnTo>
                  <a:lnTo>
                    <a:pt x="199" y="185"/>
                  </a:lnTo>
                  <a:lnTo>
                    <a:pt x="199" y="186"/>
                  </a:lnTo>
                  <a:lnTo>
                    <a:pt x="199" y="189"/>
                  </a:lnTo>
                  <a:lnTo>
                    <a:pt x="199" y="195"/>
                  </a:lnTo>
                  <a:lnTo>
                    <a:pt x="199" y="197"/>
                  </a:lnTo>
                  <a:lnTo>
                    <a:pt x="198" y="205"/>
                  </a:lnTo>
                  <a:lnTo>
                    <a:pt x="198" y="208"/>
                  </a:lnTo>
                  <a:lnTo>
                    <a:pt x="196" y="211"/>
                  </a:lnTo>
                  <a:lnTo>
                    <a:pt x="196" y="212"/>
                  </a:lnTo>
                  <a:lnTo>
                    <a:pt x="196" y="218"/>
                  </a:lnTo>
                  <a:lnTo>
                    <a:pt x="196" y="220"/>
                  </a:lnTo>
                  <a:lnTo>
                    <a:pt x="196" y="223"/>
                  </a:lnTo>
                  <a:lnTo>
                    <a:pt x="195" y="224"/>
                  </a:lnTo>
                  <a:lnTo>
                    <a:pt x="195" y="227"/>
                  </a:lnTo>
                  <a:lnTo>
                    <a:pt x="195" y="232"/>
                  </a:lnTo>
                  <a:lnTo>
                    <a:pt x="194" y="237"/>
                  </a:lnTo>
                  <a:lnTo>
                    <a:pt x="194" y="240"/>
                  </a:lnTo>
                  <a:lnTo>
                    <a:pt x="194" y="243"/>
                  </a:lnTo>
                  <a:lnTo>
                    <a:pt x="193" y="251"/>
                  </a:lnTo>
                  <a:lnTo>
                    <a:pt x="193" y="256"/>
                  </a:lnTo>
                  <a:lnTo>
                    <a:pt x="193" y="260"/>
                  </a:lnTo>
                  <a:lnTo>
                    <a:pt x="193" y="263"/>
                  </a:lnTo>
                  <a:lnTo>
                    <a:pt x="192" y="272"/>
                  </a:lnTo>
                  <a:lnTo>
                    <a:pt x="191" y="277"/>
                  </a:lnTo>
                  <a:lnTo>
                    <a:pt x="191" y="280"/>
                  </a:lnTo>
                  <a:lnTo>
                    <a:pt x="191" y="281"/>
                  </a:lnTo>
                  <a:lnTo>
                    <a:pt x="190" y="281"/>
                  </a:lnTo>
                  <a:lnTo>
                    <a:pt x="187" y="281"/>
                  </a:lnTo>
                  <a:lnTo>
                    <a:pt x="179" y="281"/>
                  </a:lnTo>
                  <a:lnTo>
                    <a:pt x="174" y="281"/>
                  </a:lnTo>
                  <a:lnTo>
                    <a:pt x="169" y="281"/>
                  </a:lnTo>
                  <a:lnTo>
                    <a:pt x="154" y="281"/>
                  </a:lnTo>
                  <a:lnTo>
                    <a:pt x="152" y="281"/>
                  </a:lnTo>
                  <a:lnTo>
                    <a:pt x="148" y="281"/>
                  </a:lnTo>
                  <a:lnTo>
                    <a:pt x="145" y="281"/>
                  </a:lnTo>
                  <a:lnTo>
                    <a:pt x="139" y="282"/>
                  </a:lnTo>
                  <a:lnTo>
                    <a:pt x="136" y="282"/>
                  </a:lnTo>
                  <a:lnTo>
                    <a:pt x="134" y="282"/>
                  </a:lnTo>
                  <a:lnTo>
                    <a:pt x="131" y="282"/>
                  </a:lnTo>
                  <a:lnTo>
                    <a:pt x="125" y="282"/>
                  </a:lnTo>
                  <a:lnTo>
                    <a:pt x="121" y="282"/>
                  </a:lnTo>
                  <a:lnTo>
                    <a:pt x="119" y="282"/>
                  </a:lnTo>
                  <a:lnTo>
                    <a:pt x="116" y="282"/>
                  </a:lnTo>
                  <a:lnTo>
                    <a:pt x="115" y="282"/>
                  </a:lnTo>
                  <a:lnTo>
                    <a:pt x="107" y="282"/>
                  </a:lnTo>
                  <a:lnTo>
                    <a:pt x="106" y="282"/>
                  </a:lnTo>
                  <a:lnTo>
                    <a:pt x="103" y="282"/>
                  </a:lnTo>
                  <a:lnTo>
                    <a:pt x="100" y="282"/>
                  </a:lnTo>
                  <a:lnTo>
                    <a:pt x="98" y="282"/>
                  </a:lnTo>
                  <a:lnTo>
                    <a:pt x="97" y="282"/>
                  </a:lnTo>
                  <a:lnTo>
                    <a:pt x="95" y="282"/>
                  </a:lnTo>
                  <a:lnTo>
                    <a:pt x="93" y="282"/>
                  </a:lnTo>
                  <a:lnTo>
                    <a:pt x="91" y="282"/>
                  </a:lnTo>
                  <a:lnTo>
                    <a:pt x="90" y="282"/>
                  </a:lnTo>
                  <a:lnTo>
                    <a:pt x="82" y="282"/>
                  </a:lnTo>
                  <a:lnTo>
                    <a:pt x="81" y="283"/>
                  </a:lnTo>
                  <a:lnTo>
                    <a:pt x="80" y="283"/>
                  </a:lnTo>
                  <a:lnTo>
                    <a:pt x="79" y="283"/>
                  </a:lnTo>
                  <a:lnTo>
                    <a:pt x="65" y="283"/>
                  </a:lnTo>
                  <a:lnTo>
                    <a:pt x="64" y="283"/>
                  </a:lnTo>
                  <a:lnTo>
                    <a:pt x="61" y="283"/>
                  </a:lnTo>
                  <a:lnTo>
                    <a:pt x="60" y="283"/>
                  </a:lnTo>
                  <a:lnTo>
                    <a:pt x="57" y="283"/>
                  </a:lnTo>
                  <a:lnTo>
                    <a:pt x="56" y="283"/>
                  </a:lnTo>
                  <a:lnTo>
                    <a:pt x="47" y="283"/>
                  </a:lnTo>
                  <a:lnTo>
                    <a:pt x="43" y="283"/>
                  </a:lnTo>
                  <a:lnTo>
                    <a:pt x="40" y="283"/>
                  </a:lnTo>
                  <a:lnTo>
                    <a:pt x="36" y="283"/>
                  </a:lnTo>
                  <a:lnTo>
                    <a:pt x="35" y="283"/>
                  </a:lnTo>
                  <a:lnTo>
                    <a:pt x="31" y="283"/>
                  </a:lnTo>
                  <a:lnTo>
                    <a:pt x="27" y="283"/>
                  </a:lnTo>
                  <a:lnTo>
                    <a:pt x="26" y="283"/>
                  </a:lnTo>
                  <a:lnTo>
                    <a:pt x="25" y="283"/>
                  </a:lnTo>
                  <a:lnTo>
                    <a:pt x="23" y="283"/>
                  </a:lnTo>
                  <a:lnTo>
                    <a:pt x="17" y="283"/>
                  </a:lnTo>
                  <a:lnTo>
                    <a:pt x="15" y="283"/>
                  </a:lnTo>
                  <a:lnTo>
                    <a:pt x="9" y="284"/>
                  </a:lnTo>
                  <a:lnTo>
                    <a:pt x="2" y="284"/>
                  </a:lnTo>
                  <a:lnTo>
                    <a:pt x="2" y="282"/>
                  </a:lnTo>
                  <a:lnTo>
                    <a:pt x="2" y="281"/>
                  </a:lnTo>
                  <a:lnTo>
                    <a:pt x="2" y="280"/>
                  </a:lnTo>
                  <a:lnTo>
                    <a:pt x="2" y="268"/>
                  </a:lnTo>
                  <a:lnTo>
                    <a:pt x="2" y="261"/>
                  </a:lnTo>
                  <a:lnTo>
                    <a:pt x="2" y="243"/>
                  </a:lnTo>
                  <a:lnTo>
                    <a:pt x="2" y="232"/>
                  </a:lnTo>
                  <a:lnTo>
                    <a:pt x="2" y="231"/>
                  </a:lnTo>
                  <a:lnTo>
                    <a:pt x="2" y="229"/>
                  </a:lnTo>
                  <a:lnTo>
                    <a:pt x="1" y="229"/>
                  </a:lnTo>
                  <a:lnTo>
                    <a:pt x="1" y="225"/>
                  </a:lnTo>
                  <a:lnTo>
                    <a:pt x="1" y="224"/>
                  </a:lnTo>
                  <a:lnTo>
                    <a:pt x="1" y="216"/>
                  </a:lnTo>
                  <a:lnTo>
                    <a:pt x="1" y="212"/>
                  </a:lnTo>
                  <a:lnTo>
                    <a:pt x="1" y="211"/>
                  </a:lnTo>
                  <a:lnTo>
                    <a:pt x="1" y="205"/>
                  </a:lnTo>
                  <a:lnTo>
                    <a:pt x="1" y="203"/>
                  </a:lnTo>
                  <a:lnTo>
                    <a:pt x="1" y="199"/>
                  </a:lnTo>
                  <a:lnTo>
                    <a:pt x="1" y="194"/>
                  </a:lnTo>
                  <a:lnTo>
                    <a:pt x="1" y="189"/>
                  </a:lnTo>
                  <a:lnTo>
                    <a:pt x="1" y="188"/>
                  </a:lnTo>
                  <a:lnTo>
                    <a:pt x="1" y="184"/>
                  </a:lnTo>
                  <a:lnTo>
                    <a:pt x="1" y="176"/>
                  </a:lnTo>
                  <a:lnTo>
                    <a:pt x="1" y="175"/>
                  </a:lnTo>
                  <a:lnTo>
                    <a:pt x="1" y="167"/>
                  </a:lnTo>
                  <a:lnTo>
                    <a:pt x="0" y="162"/>
                  </a:lnTo>
                  <a:lnTo>
                    <a:pt x="0" y="153"/>
                  </a:lnTo>
                  <a:lnTo>
                    <a:pt x="0" y="149"/>
                  </a:lnTo>
                  <a:lnTo>
                    <a:pt x="7" y="149"/>
                  </a:lnTo>
                  <a:lnTo>
                    <a:pt x="8" y="149"/>
                  </a:lnTo>
                  <a:lnTo>
                    <a:pt x="9" y="148"/>
                  </a:lnTo>
                  <a:lnTo>
                    <a:pt x="20" y="148"/>
                  </a:lnTo>
                  <a:lnTo>
                    <a:pt x="24" y="148"/>
                  </a:lnTo>
                  <a:lnTo>
                    <a:pt x="32" y="148"/>
                  </a:lnTo>
                  <a:lnTo>
                    <a:pt x="33" y="148"/>
                  </a:lnTo>
                  <a:lnTo>
                    <a:pt x="33" y="147"/>
                  </a:lnTo>
                  <a:lnTo>
                    <a:pt x="34" y="147"/>
                  </a:lnTo>
                  <a:lnTo>
                    <a:pt x="35" y="148"/>
                  </a:lnTo>
                  <a:lnTo>
                    <a:pt x="35" y="147"/>
                  </a:lnTo>
                  <a:lnTo>
                    <a:pt x="36" y="147"/>
                  </a:lnTo>
                  <a:lnTo>
                    <a:pt x="37" y="147"/>
                  </a:lnTo>
                  <a:lnTo>
                    <a:pt x="37" y="146"/>
                  </a:lnTo>
                  <a:lnTo>
                    <a:pt x="39" y="146"/>
                  </a:lnTo>
                  <a:lnTo>
                    <a:pt x="40" y="145"/>
                  </a:lnTo>
                  <a:lnTo>
                    <a:pt x="41" y="145"/>
                  </a:lnTo>
                  <a:lnTo>
                    <a:pt x="41" y="144"/>
                  </a:lnTo>
                  <a:lnTo>
                    <a:pt x="42" y="144"/>
                  </a:lnTo>
                  <a:lnTo>
                    <a:pt x="43" y="144"/>
                  </a:lnTo>
                  <a:lnTo>
                    <a:pt x="43" y="143"/>
                  </a:lnTo>
                  <a:lnTo>
                    <a:pt x="44" y="143"/>
                  </a:lnTo>
                  <a:lnTo>
                    <a:pt x="45" y="143"/>
                  </a:lnTo>
                  <a:lnTo>
                    <a:pt x="45" y="141"/>
                  </a:lnTo>
                  <a:lnTo>
                    <a:pt x="47" y="141"/>
                  </a:lnTo>
                  <a:lnTo>
                    <a:pt x="45" y="140"/>
                  </a:lnTo>
                  <a:lnTo>
                    <a:pt x="47" y="140"/>
                  </a:lnTo>
                  <a:lnTo>
                    <a:pt x="47" y="139"/>
                  </a:lnTo>
                  <a:lnTo>
                    <a:pt x="48" y="139"/>
                  </a:lnTo>
                  <a:lnTo>
                    <a:pt x="49" y="139"/>
                  </a:lnTo>
                  <a:lnTo>
                    <a:pt x="50" y="140"/>
                  </a:lnTo>
                  <a:lnTo>
                    <a:pt x="51" y="140"/>
                  </a:lnTo>
                  <a:lnTo>
                    <a:pt x="51" y="139"/>
                  </a:lnTo>
                  <a:lnTo>
                    <a:pt x="51" y="138"/>
                  </a:lnTo>
                  <a:lnTo>
                    <a:pt x="52" y="138"/>
                  </a:lnTo>
                  <a:lnTo>
                    <a:pt x="53" y="138"/>
                  </a:lnTo>
                  <a:lnTo>
                    <a:pt x="53" y="137"/>
                  </a:lnTo>
                  <a:lnTo>
                    <a:pt x="53" y="138"/>
                  </a:lnTo>
                  <a:lnTo>
                    <a:pt x="55" y="138"/>
                  </a:lnTo>
                  <a:lnTo>
                    <a:pt x="55" y="137"/>
                  </a:lnTo>
                  <a:lnTo>
                    <a:pt x="53" y="137"/>
                  </a:lnTo>
                  <a:lnTo>
                    <a:pt x="53" y="136"/>
                  </a:lnTo>
                  <a:lnTo>
                    <a:pt x="55" y="136"/>
                  </a:lnTo>
                  <a:lnTo>
                    <a:pt x="56" y="136"/>
                  </a:lnTo>
                  <a:lnTo>
                    <a:pt x="57" y="137"/>
                  </a:lnTo>
                  <a:lnTo>
                    <a:pt x="58" y="137"/>
                  </a:lnTo>
                  <a:lnTo>
                    <a:pt x="58" y="138"/>
                  </a:lnTo>
                  <a:lnTo>
                    <a:pt x="58" y="139"/>
                  </a:lnTo>
                  <a:lnTo>
                    <a:pt x="59" y="139"/>
                  </a:lnTo>
                  <a:lnTo>
                    <a:pt x="60" y="139"/>
                  </a:lnTo>
                  <a:lnTo>
                    <a:pt x="60" y="138"/>
                  </a:lnTo>
                  <a:lnTo>
                    <a:pt x="61" y="138"/>
                  </a:lnTo>
                  <a:lnTo>
                    <a:pt x="61" y="137"/>
                  </a:lnTo>
                  <a:lnTo>
                    <a:pt x="61" y="136"/>
                  </a:lnTo>
                  <a:lnTo>
                    <a:pt x="61" y="135"/>
                  </a:lnTo>
                  <a:lnTo>
                    <a:pt x="63" y="135"/>
                  </a:lnTo>
                  <a:lnTo>
                    <a:pt x="64" y="136"/>
                  </a:lnTo>
                  <a:lnTo>
                    <a:pt x="65" y="136"/>
                  </a:lnTo>
                  <a:lnTo>
                    <a:pt x="66" y="136"/>
                  </a:lnTo>
                  <a:lnTo>
                    <a:pt x="66" y="135"/>
                  </a:lnTo>
                  <a:lnTo>
                    <a:pt x="67" y="135"/>
                  </a:lnTo>
                  <a:lnTo>
                    <a:pt x="67" y="133"/>
                  </a:lnTo>
                  <a:lnTo>
                    <a:pt x="66" y="132"/>
                  </a:lnTo>
                  <a:lnTo>
                    <a:pt x="66" y="131"/>
                  </a:lnTo>
                  <a:lnTo>
                    <a:pt x="67" y="131"/>
                  </a:lnTo>
                  <a:lnTo>
                    <a:pt x="67" y="130"/>
                  </a:lnTo>
                  <a:lnTo>
                    <a:pt x="68" y="130"/>
                  </a:lnTo>
                  <a:lnTo>
                    <a:pt x="69" y="130"/>
                  </a:lnTo>
                  <a:lnTo>
                    <a:pt x="71" y="130"/>
                  </a:lnTo>
                  <a:lnTo>
                    <a:pt x="72" y="129"/>
                  </a:lnTo>
                  <a:lnTo>
                    <a:pt x="73" y="128"/>
                  </a:lnTo>
                  <a:lnTo>
                    <a:pt x="73" y="127"/>
                  </a:lnTo>
                  <a:lnTo>
                    <a:pt x="74" y="127"/>
                  </a:lnTo>
                  <a:lnTo>
                    <a:pt x="74" y="125"/>
                  </a:lnTo>
                  <a:lnTo>
                    <a:pt x="74" y="124"/>
                  </a:lnTo>
                  <a:lnTo>
                    <a:pt x="74" y="123"/>
                  </a:lnTo>
                  <a:lnTo>
                    <a:pt x="74" y="122"/>
                  </a:lnTo>
                  <a:lnTo>
                    <a:pt x="75" y="121"/>
                  </a:lnTo>
                  <a:lnTo>
                    <a:pt x="76" y="121"/>
                  </a:lnTo>
                  <a:lnTo>
                    <a:pt x="77" y="121"/>
                  </a:lnTo>
                  <a:lnTo>
                    <a:pt x="77" y="122"/>
                  </a:lnTo>
                  <a:lnTo>
                    <a:pt x="79" y="122"/>
                  </a:lnTo>
                  <a:lnTo>
                    <a:pt x="79" y="123"/>
                  </a:lnTo>
                  <a:lnTo>
                    <a:pt x="80" y="124"/>
                  </a:lnTo>
                  <a:lnTo>
                    <a:pt x="79" y="124"/>
                  </a:lnTo>
                  <a:lnTo>
                    <a:pt x="79" y="125"/>
                  </a:lnTo>
                  <a:lnTo>
                    <a:pt x="80" y="125"/>
                  </a:lnTo>
                  <a:lnTo>
                    <a:pt x="80" y="124"/>
                  </a:lnTo>
                  <a:lnTo>
                    <a:pt x="81" y="124"/>
                  </a:lnTo>
                  <a:lnTo>
                    <a:pt x="82" y="124"/>
                  </a:lnTo>
                  <a:lnTo>
                    <a:pt x="83" y="124"/>
                  </a:lnTo>
                  <a:lnTo>
                    <a:pt x="84" y="125"/>
                  </a:lnTo>
                  <a:lnTo>
                    <a:pt x="85" y="127"/>
                  </a:lnTo>
                  <a:lnTo>
                    <a:pt x="85" y="128"/>
                  </a:lnTo>
                  <a:lnTo>
                    <a:pt x="85" y="129"/>
                  </a:lnTo>
                  <a:lnTo>
                    <a:pt x="85" y="130"/>
                  </a:lnTo>
                  <a:lnTo>
                    <a:pt x="87" y="130"/>
                  </a:lnTo>
                  <a:lnTo>
                    <a:pt x="88" y="130"/>
                  </a:lnTo>
                  <a:lnTo>
                    <a:pt x="89" y="130"/>
                  </a:lnTo>
                  <a:lnTo>
                    <a:pt x="90" y="131"/>
                  </a:lnTo>
                  <a:lnTo>
                    <a:pt x="90" y="132"/>
                  </a:lnTo>
                  <a:lnTo>
                    <a:pt x="91" y="133"/>
                  </a:lnTo>
                  <a:lnTo>
                    <a:pt x="91" y="135"/>
                  </a:lnTo>
                  <a:lnTo>
                    <a:pt x="92" y="135"/>
                  </a:lnTo>
                  <a:lnTo>
                    <a:pt x="93" y="135"/>
                  </a:lnTo>
                  <a:lnTo>
                    <a:pt x="93" y="133"/>
                  </a:lnTo>
                  <a:lnTo>
                    <a:pt x="95" y="133"/>
                  </a:lnTo>
                  <a:lnTo>
                    <a:pt x="95" y="135"/>
                  </a:lnTo>
                  <a:lnTo>
                    <a:pt x="96" y="135"/>
                  </a:lnTo>
                  <a:lnTo>
                    <a:pt x="96" y="136"/>
                  </a:lnTo>
                  <a:lnTo>
                    <a:pt x="97" y="136"/>
                  </a:lnTo>
                  <a:lnTo>
                    <a:pt x="98" y="137"/>
                  </a:lnTo>
                  <a:lnTo>
                    <a:pt x="98" y="138"/>
                  </a:lnTo>
                  <a:lnTo>
                    <a:pt x="99" y="138"/>
                  </a:lnTo>
                  <a:lnTo>
                    <a:pt x="100" y="138"/>
                  </a:lnTo>
                  <a:lnTo>
                    <a:pt x="101" y="137"/>
                  </a:lnTo>
                  <a:lnTo>
                    <a:pt x="103" y="137"/>
                  </a:lnTo>
                  <a:lnTo>
                    <a:pt x="103" y="136"/>
                  </a:lnTo>
                  <a:lnTo>
                    <a:pt x="103" y="135"/>
                  </a:lnTo>
                  <a:lnTo>
                    <a:pt x="101" y="135"/>
                  </a:lnTo>
                  <a:lnTo>
                    <a:pt x="100" y="133"/>
                  </a:lnTo>
                  <a:lnTo>
                    <a:pt x="99" y="132"/>
                  </a:lnTo>
                  <a:lnTo>
                    <a:pt x="98" y="132"/>
                  </a:lnTo>
                  <a:lnTo>
                    <a:pt x="97" y="131"/>
                  </a:lnTo>
                  <a:lnTo>
                    <a:pt x="96" y="131"/>
                  </a:lnTo>
                  <a:lnTo>
                    <a:pt x="96" y="130"/>
                  </a:lnTo>
                  <a:lnTo>
                    <a:pt x="95" y="129"/>
                  </a:lnTo>
                  <a:lnTo>
                    <a:pt x="92" y="127"/>
                  </a:lnTo>
                  <a:lnTo>
                    <a:pt x="92" y="125"/>
                  </a:lnTo>
                  <a:lnTo>
                    <a:pt x="91" y="125"/>
                  </a:lnTo>
                  <a:lnTo>
                    <a:pt x="91" y="124"/>
                  </a:lnTo>
                  <a:lnTo>
                    <a:pt x="92" y="124"/>
                  </a:lnTo>
                  <a:lnTo>
                    <a:pt x="91" y="123"/>
                  </a:lnTo>
                  <a:lnTo>
                    <a:pt x="91" y="122"/>
                  </a:lnTo>
                  <a:lnTo>
                    <a:pt x="91" y="121"/>
                  </a:lnTo>
                  <a:lnTo>
                    <a:pt x="91" y="120"/>
                  </a:lnTo>
                  <a:lnTo>
                    <a:pt x="91" y="119"/>
                  </a:lnTo>
                  <a:lnTo>
                    <a:pt x="91" y="117"/>
                  </a:lnTo>
                  <a:lnTo>
                    <a:pt x="90" y="117"/>
                  </a:lnTo>
                  <a:lnTo>
                    <a:pt x="90" y="116"/>
                  </a:lnTo>
                  <a:lnTo>
                    <a:pt x="90" y="115"/>
                  </a:lnTo>
                  <a:lnTo>
                    <a:pt x="89" y="114"/>
                  </a:lnTo>
                  <a:lnTo>
                    <a:pt x="89" y="113"/>
                  </a:lnTo>
                  <a:lnTo>
                    <a:pt x="89" y="112"/>
                  </a:lnTo>
                  <a:lnTo>
                    <a:pt x="90" y="112"/>
                  </a:lnTo>
                  <a:lnTo>
                    <a:pt x="91" y="112"/>
                  </a:lnTo>
                  <a:lnTo>
                    <a:pt x="91" y="113"/>
                  </a:lnTo>
                  <a:lnTo>
                    <a:pt x="92" y="113"/>
                  </a:lnTo>
                  <a:lnTo>
                    <a:pt x="93" y="113"/>
                  </a:lnTo>
                  <a:lnTo>
                    <a:pt x="95" y="112"/>
                  </a:lnTo>
                  <a:lnTo>
                    <a:pt x="95" y="111"/>
                  </a:lnTo>
                  <a:lnTo>
                    <a:pt x="95" y="109"/>
                  </a:lnTo>
                  <a:lnTo>
                    <a:pt x="95" y="108"/>
                  </a:lnTo>
                  <a:lnTo>
                    <a:pt x="93" y="108"/>
                  </a:lnTo>
                  <a:lnTo>
                    <a:pt x="93" y="107"/>
                  </a:lnTo>
                  <a:lnTo>
                    <a:pt x="92" y="107"/>
                  </a:lnTo>
                  <a:lnTo>
                    <a:pt x="92" y="106"/>
                  </a:lnTo>
                  <a:lnTo>
                    <a:pt x="92" y="105"/>
                  </a:lnTo>
                  <a:lnTo>
                    <a:pt x="91" y="105"/>
                  </a:lnTo>
                  <a:lnTo>
                    <a:pt x="90" y="104"/>
                  </a:lnTo>
                  <a:lnTo>
                    <a:pt x="90" y="103"/>
                  </a:lnTo>
                  <a:lnTo>
                    <a:pt x="91" y="101"/>
                  </a:lnTo>
                  <a:lnTo>
                    <a:pt x="92" y="101"/>
                  </a:lnTo>
                  <a:lnTo>
                    <a:pt x="93" y="101"/>
                  </a:lnTo>
                  <a:lnTo>
                    <a:pt x="95" y="100"/>
                  </a:lnTo>
                  <a:lnTo>
                    <a:pt x="95" y="98"/>
                  </a:lnTo>
                  <a:lnTo>
                    <a:pt x="96" y="97"/>
                  </a:lnTo>
                  <a:lnTo>
                    <a:pt x="97" y="96"/>
                  </a:lnTo>
                  <a:lnTo>
                    <a:pt x="98" y="93"/>
                  </a:lnTo>
                  <a:lnTo>
                    <a:pt x="99" y="92"/>
                  </a:lnTo>
                  <a:lnTo>
                    <a:pt x="100" y="92"/>
                  </a:lnTo>
                  <a:lnTo>
                    <a:pt x="100" y="91"/>
                  </a:lnTo>
                  <a:lnTo>
                    <a:pt x="100" y="90"/>
                  </a:lnTo>
                  <a:lnTo>
                    <a:pt x="100" y="89"/>
                  </a:lnTo>
                  <a:lnTo>
                    <a:pt x="100" y="88"/>
                  </a:lnTo>
                  <a:lnTo>
                    <a:pt x="99" y="87"/>
                  </a:lnTo>
                  <a:lnTo>
                    <a:pt x="98" y="87"/>
                  </a:lnTo>
                  <a:lnTo>
                    <a:pt x="98" y="85"/>
                  </a:lnTo>
                  <a:lnTo>
                    <a:pt x="97" y="85"/>
                  </a:lnTo>
                  <a:lnTo>
                    <a:pt x="97" y="84"/>
                  </a:lnTo>
                  <a:lnTo>
                    <a:pt x="96" y="84"/>
                  </a:lnTo>
                  <a:lnTo>
                    <a:pt x="95" y="83"/>
                  </a:lnTo>
                  <a:lnTo>
                    <a:pt x="93" y="83"/>
                  </a:lnTo>
                  <a:lnTo>
                    <a:pt x="93" y="82"/>
                  </a:lnTo>
                  <a:lnTo>
                    <a:pt x="92" y="82"/>
                  </a:lnTo>
                  <a:lnTo>
                    <a:pt x="91" y="81"/>
                  </a:lnTo>
                  <a:lnTo>
                    <a:pt x="90" y="81"/>
                  </a:lnTo>
                  <a:lnTo>
                    <a:pt x="89" y="82"/>
                  </a:lnTo>
                  <a:lnTo>
                    <a:pt x="88" y="82"/>
                  </a:lnTo>
                  <a:lnTo>
                    <a:pt x="87" y="82"/>
                  </a:lnTo>
                  <a:lnTo>
                    <a:pt x="85" y="82"/>
                  </a:lnTo>
                  <a:lnTo>
                    <a:pt x="84" y="82"/>
                  </a:lnTo>
                  <a:lnTo>
                    <a:pt x="84" y="81"/>
                  </a:lnTo>
                  <a:lnTo>
                    <a:pt x="84" y="80"/>
                  </a:lnTo>
                  <a:lnTo>
                    <a:pt x="84" y="79"/>
                  </a:lnTo>
                  <a:lnTo>
                    <a:pt x="84" y="77"/>
                  </a:lnTo>
                  <a:lnTo>
                    <a:pt x="85" y="77"/>
                  </a:lnTo>
                  <a:lnTo>
                    <a:pt x="85" y="76"/>
                  </a:lnTo>
                  <a:lnTo>
                    <a:pt x="87" y="76"/>
                  </a:lnTo>
                  <a:lnTo>
                    <a:pt x="87" y="75"/>
                  </a:lnTo>
                  <a:lnTo>
                    <a:pt x="88" y="75"/>
                  </a:lnTo>
                  <a:lnTo>
                    <a:pt x="88" y="74"/>
                  </a:lnTo>
                  <a:lnTo>
                    <a:pt x="88" y="73"/>
                  </a:lnTo>
                  <a:lnTo>
                    <a:pt x="88" y="72"/>
                  </a:lnTo>
                  <a:lnTo>
                    <a:pt x="87" y="72"/>
                  </a:lnTo>
                  <a:lnTo>
                    <a:pt x="87" y="71"/>
                  </a:lnTo>
                  <a:lnTo>
                    <a:pt x="87" y="69"/>
                  </a:lnTo>
                  <a:lnTo>
                    <a:pt x="87" y="68"/>
                  </a:lnTo>
                  <a:lnTo>
                    <a:pt x="87" y="67"/>
                  </a:lnTo>
                  <a:lnTo>
                    <a:pt x="88" y="66"/>
                  </a:lnTo>
                  <a:lnTo>
                    <a:pt x="88" y="65"/>
                  </a:lnTo>
                  <a:lnTo>
                    <a:pt x="88" y="64"/>
                  </a:lnTo>
                  <a:lnTo>
                    <a:pt x="87" y="64"/>
                  </a:lnTo>
                  <a:lnTo>
                    <a:pt x="85" y="64"/>
                  </a:lnTo>
                  <a:lnTo>
                    <a:pt x="84" y="64"/>
                  </a:lnTo>
                  <a:lnTo>
                    <a:pt x="83" y="64"/>
                  </a:lnTo>
                  <a:lnTo>
                    <a:pt x="82" y="64"/>
                  </a:lnTo>
                  <a:lnTo>
                    <a:pt x="81" y="64"/>
                  </a:lnTo>
                  <a:lnTo>
                    <a:pt x="81" y="63"/>
                  </a:lnTo>
                  <a:lnTo>
                    <a:pt x="81" y="61"/>
                  </a:lnTo>
                  <a:lnTo>
                    <a:pt x="80" y="61"/>
                  </a:lnTo>
                  <a:lnTo>
                    <a:pt x="80" y="60"/>
                  </a:lnTo>
                  <a:lnTo>
                    <a:pt x="80" y="59"/>
                  </a:lnTo>
                  <a:lnTo>
                    <a:pt x="81" y="59"/>
                  </a:lnTo>
                  <a:lnTo>
                    <a:pt x="82" y="59"/>
                  </a:lnTo>
                  <a:lnTo>
                    <a:pt x="82" y="58"/>
                  </a:lnTo>
                  <a:lnTo>
                    <a:pt x="82" y="57"/>
                  </a:lnTo>
                  <a:lnTo>
                    <a:pt x="83" y="57"/>
                  </a:lnTo>
                  <a:lnTo>
                    <a:pt x="83" y="56"/>
                  </a:lnTo>
                  <a:lnTo>
                    <a:pt x="84" y="56"/>
                  </a:lnTo>
                  <a:lnTo>
                    <a:pt x="84" y="55"/>
                  </a:lnTo>
                  <a:lnTo>
                    <a:pt x="85" y="55"/>
                  </a:lnTo>
                  <a:lnTo>
                    <a:pt x="87" y="55"/>
                  </a:lnTo>
                  <a:lnTo>
                    <a:pt x="87" y="53"/>
                  </a:lnTo>
                  <a:lnTo>
                    <a:pt x="88" y="53"/>
                  </a:lnTo>
                  <a:lnTo>
                    <a:pt x="89" y="52"/>
                  </a:lnTo>
                  <a:lnTo>
                    <a:pt x="89" y="51"/>
                  </a:lnTo>
                  <a:lnTo>
                    <a:pt x="90" y="51"/>
                  </a:lnTo>
                  <a:lnTo>
                    <a:pt x="90" y="52"/>
                  </a:lnTo>
                  <a:lnTo>
                    <a:pt x="91" y="51"/>
                  </a:lnTo>
                  <a:lnTo>
                    <a:pt x="91" y="52"/>
                  </a:lnTo>
                  <a:lnTo>
                    <a:pt x="91" y="53"/>
                  </a:lnTo>
                  <a:lnTo>
                    <a:pt x="92" y="53"/>
                  </a:lnTo>
                  <a:lnTo>
                    <a:pt x="93" y="51"/>
                  </a:lnTo>
                  <a:lnTo>
                    <a:pt x="92" y="51"/>
                  </a:lnTo>
                  <a:lnTo>
                    <a:pt x="92" y="50"/>
                  </a:lnTo>
                  <a:lnTo>
                    <a:pt x="93" y="50"/>
                  </a:lnTo>
                  <a:lnTo>
                    <a:pt x="93" y="51"/>
                  </a:lnTo>
                  <a:lnTo>
                    <a:pt x="93" y="52"/>
                  </a:lnTo>
                  <a:lnTo>
                    <a:pt x="95" y="52"/>
                  </a:lnTo>
                  <a:lnTo>
                    <a:pt x="95" y="51"/>
                  </a:lnTo>
                  <a:lnTo>
                    <a:pt x="95" y="50"/>
                  </a:lnTo>
                  <a:lnTo>
                    <a:pt x="96" y="50"/>
                  </a:lnTo>
                  <a:lnTo>
                    <a:pt x="97" y="50"/>
                  </a:lnTo>
                  <a:lnTo>
                    <a:pt x="98" y="50"/>
                  </a:lnTo>
                  <a:lnTo>
                    <a:pt x="98" y="49"/>
                  </a:lnTo>
                  <a:lnTo>
                    <a:pt x="99" y="50"/>
                  </a:lnTo>
                  <a:lnTo>
                    <a:pt x="100" y="50"/>
                  </a:lnTo>
                  <a:lnTo>
                    <a:pt x="100" y="49"/>
                  </a:lnTo>
                  <a:lnTo>
                    <a:pt x="100" y="50"/>
                  </a:lnTo>
                  <a:lnTo>
                    <a:pt x="100" y="51"/>
                  </a:lnTo>
                  <a:lnTo>
                    <a:pt x="101" y="51"/>
                  </a:lnTo>
                  <a:lnTo>
                    <a:pt x="103" y="51"/>
                  </a:lnTo>
                  <a:lnTo>
                    <a:pt x="104" y="51"/>
                  </a:lnTo>
                  <a:lnTo>
                    <a:pt x="104" y="50"/>
                  </a:lnTo>
                  <a:lnTo>
                    <a:pt x="104" y="49"/>
                  </a:lnTo>
                  <a:lnTo>
                    <a:pt x="105" y="49"/>
                  </a:lnTo>
                  <a:lnTo>
                    <a:pt x="106" y="49"/>
                  </a:lnTo>
                  <a:lnTo>
                    <a:pt x="106" y="50"/>
                  </a:lnTo>
                  <a:lnTo>
                    <a:pt x="106" y="51"/>
                  </a:lnTo>
                  <a:lnTo>
                    <a:pt x="107" y="51"/>
                  </a:lnTo>
                  <a:lnTo>
                    <a:pt x="108" y="51"/>
                  </a:lnTo>
                  <a:lnTo>
                    <a:pt x="109" y="51"/>
                  </a:lnTo>
                  <a:lnTo>
                    <a:pt x="109" y="50"/>
                  </a:lnTo>
                  <a:lnTo>
                    <a:pt x="111" y="49"/>
                  </a:lnTo>
                  <a:lnTo>
                    <a:pt x="111" y="48"/>
                  </a:lnTo>
                  <a:lnTo>
                    <a:pt x="112" y="48"/>
                  </a:lnTo>
                  <a:lnTo>
                    <a:pt x="113" y="47"/>
                  </a:lnTo>
                  <a:lnTo>
                    <a:pt x="113" y="48"/>
                  </a:lnTo>
                  <a:lnTo>
                    <a:pt x="113" y="49"/>
                  </a:lnTo>
                  <a:lnTo>
                    <a:pt x="114" y="49"/>
                  </a:lnTo>
                  <a:lnTo>
                    <a:pt x="114" y="48"/>
                  </a:lnTo>
                  <a:lnTo>
                    <a:pt x="114" y="47"/>
                  </a:lnTo>
                  <a:lnTo>
                    <a:pt x="115" y="47"/>
                  </a:lnTo>
                  <a:lnTo>
                    <a:pt x="116" y="47"/>
                  </a:lnTo>
                  <a:lnTo>
                    <a:pt x="116" y="48"/>
                  </a:lnTo>
                  <a:lnTo>
                    <a:pt x="117" y="48"/>
                  </a:lnTo>
                  <a:lnTo>
                    <a:pt x="119" y="48"/>
                  </a:lnTo>
                  <a:lnTo>
                    <a:pt x="120" y="48"/>
                  </a:lnTo>
                  <a:lnTo>
                    <a:pt x="120" y="49"/>
                  </a:lnTo>
                  <a:lnTo>
                    <a:pt x="121" y="49"/>
                  </a:lnTo>
                  <a:lnTo>
                    <a:pt x="121" y="48"/>
                  </a:lnTo>
                  <a:lnTo>
                    <a:pt x="122" y="48"/>
                  </a:lnTo>
                  <a:lnTo>
                    <a:pt x="122" y="47"/>
                  </a:lnTo>
                  <a:lnTo>
                    <a:pt x="122" y="45"/>
                  </a:lnTo>
                  <a:lnTo>
                    <a:pt x="123" y="45"/>
                  </a:lnTo>
                  <a:lnTo>
                    <a:pt x="123" y="44"/>
                  </a:lnTo>
                  <a:lnTo>
                    <a:pt x="124" y="44"/>
                  </a:lnTo>
                  <a:lnTo>
                    <a:pt x="125" y="44"/>
                  </a:lnTo>
                  <a:lnTo>
                    <a:pt x="127" y="44"/>
                  </a:lnTo>
                  <a:lnTo>
                    <a:pt x="127" y="45"/>
                  </a:lnTo>
                  <a:lnTo>
                    <a:pt x="128" y="45"/>
                  </a:lnTo>
                  <a:lnTo>
                    <a:pt x="127" y="47"/>
                  </a:lnTo>
                  <a:lnTo>
                    <a:pt x="127" y="48"/>
                  </a:lnTo>
                  <a:lnTo>
                    <a:pt x="128" y="48"/>
                  </a:lnTo>
                  <a:lnTo>
                    <a:pt x="129" y="48"/>
                  </a:lnTo>
                  <a:lnTo>
                    <a:pt x="129" y="47"/>
                  </a:lnTo>
                  <a:lnTo>
                    <a:pt x="130" y="47"/>
                  </a:lnTo>
                  <a:lnTo>
                    <a:pt x="130" y="45"/>
                  </a:lnTo>
                  <a:lnTo>
                    <a:pt x="130" y="44"/>
                  </a:lnTo>
                  <a:lnTo>
                    <a:pt x="130" y="43"/>
                  </a:lnTo>
                  <a:lnTo>
                    <a:pt x="131" y="42"/>
                  </a:lnTo>
                  <a:lnTo>
                    <a:pt x="131" y="43"/>
                  </a:lnTo>
                  <a:lnTo>
                    <a:pt x="131" y="44"/>
                  </a:lnTo>
                  <a:lnTo>
                    <a:pt x="132" y="44"/>
                  </a:lnTo>
                  <a:lnTo>
                    <a:pt x="132" y="43"/>
                  </a:lnTo>
                  <a:lnTo>
                    <a:pt x="134" y="42"/>
                  </a:lnTo>
                  <a:lnTo>
                    <a:pt x="134" y="43"/>
                  </a:lnTo>
                  <a:lnTo>
                    <a:pt x="135" y="44"/>
                  </a:lnTo>
                  <a:lnTo>
                    <a:pt x="135" y="43"/>
                  </a:lnTo>
                  <a:lnTo>
                    <a:pt x="136" y="42"/>
                  </a:lnTo>
                  <a:lnTo>
                    <a:pt x="136" y="41"/>
                  </a:lnTo>
                  <a:lnTo>
                    <a:pt x="137" y="42"/>
                  </a:lnTo>
                  <a:lnTo>
                    <a:pt x="138" y="42"/>
                  </a:lnTo>
                  <a:lnTo>
                    <a:pt x="139" y="42"/>
                  </a:lnTo>
                  <a:lnTo>
                    <a:pt x="139" y="41"/>
                  </a:lnTo>
                  <a:lnTo>
                    <a:pt x="138" y="41"/>
                  </a:lnTo>
                  <a:lnTo>
                    <a:pt x="138" y="40"/>
                  </a:lnTo>
                  <a:lnTo>
                    <a:pt x="137" y="40"/>
                  </a:lnTo>
                  <a:lnTo>
                    <a:pt x="137" y="39"/>
                  </a:lnTo>
                  <a:lnTo>
                    <a:pt x="138" y="39"/>
                  </a:lnTo>
                  <a:lnTo>
                    <a:pt x="139" y="39"/>
                  </a:lnTo>
                  <a:lnTo>
                    <a:pt x="140" y="39"/>
                  </a:lnTo>
                  <a:lnTo>
                    <a:pt x="140" y="37"/>
                  </a:lnTo>
                  <a:lnTo>
                    <a:pt x="139" y="37"/>
                  </a:lnTo>
                  <a:lnTo>
                    <a:pt x="139" y="36"/>
                  </a:lnTo>
                  <a:lnTo>
                    <a:pt x="139" y="35"/>
                  </a:lnTo>
                  <a:lnTo>
                    <a:pt x="138" y="35"/>
                  </a:lnTo>
                  <a:lnTo>
                    <a:pt x="139" y="34"/>
                  </a:lnTo>
                  <a:lnTo>
                    <a:pt x="140" y="34"/>
                  </a:lnTo>
                  <a:lnTo>
                    <a:pt x="139" y="34"/>
                  </a:lnTo>
                  <a:lnTo>
                    <a:pt x="139" y="33"/>
                  </a:lnTo>
                  <a:lnTo>
                    <a:pt x="140" y="33"/>
                  </a:lnTo>
                  <a:lnTo>
                    <a:pt x="142" y="33"/>
                  </a:lnTo>
                  <a:lnTo>
                    <a:pt x="142" y="32"/>
                  </a:lnTo>
                  <a:lnTo>
                    <a:pt x="140" y="32"/>
                  </a:lnTo>
                  <a:lnTo>
                    <a:pt x="142" y="31"/>
                  </a:lnTo>
                  <a:lnTo>
                    <a:pt x="142" y="32"/>
                  </a:lnTo>
                  <a:lnTo>
                    <a:pt x="143" y="32"/>
                  </a:lnTo>
                  <a:lnTo>
                    <a:pt x="144" y="32"/>
                  </a:lnTo>
                  <a:lnTo>
                    <a:pt x="144" y="33"/>
                  </a:lnTo>
                  <a:lnTo>
                    <a:pt x="145" y="33"/>
                  </a:lnTo>
                  <a:lnTo>
                    <a:pt x="146" y="32"/>
                  </a:lnTo>
                  <a:lnTo>
                    <a:pt x="146" y="33"/>
                  </a:lnTo>
                  <a:lnTo>
                    <a:pt x="146" y="34"/>
                  </a:lnTo>
                  <a:lnTo>
                    <a:pt x="145" y="35"/>
                  </a:lnTo>
                  <a:lnTo>
                    <a:pt x="146" y="35"/>
                  </a:lnTo>
                  <a:lnTo>
                    <a:pt x="147" y="35"/>
                  </a:lnTo>
                  <a:lnTo>
                    <a:pt x="148" y="36"/>
                  </a:lnTo>
                  <a:lnTo>
                    <a:pt x="150" y="37"/>
                  </a:lnTo>
                  <a:lnTo>
                    <a:pt x="151" y="37"/>
                  </a:lnTo>
                  <a:lnTo>
                    <a:pt x="152" y="37"/>
                  </a:lnTo>
                  <a:lnTo>
                    <a:pt x="153" y="36"/>
                  </a:lnTo>
                  <a:lnTo>
                    <a:pt x="154" y="36"/>
                  </a:lnTo>
                  <a:lnTo>
                    <a:pt x="153" y="35"/>
                  </a:lnTo>
                  <a:lnTo>
                    <a:pt x="154" y="35"/>
                  </a:lnTo>
                  <a:lnTo>
                    <a:pt x="155" y="35"/>
                  </a:lnTo>
                  <a:lnTo>
                    <a:pt x="156" y="35"/>
                  </a:lnTo>
                  <a:lnTo>
                    <a:pt x="156" y="34"/>
                  </a:lnTo>
                  <a:lnTo>
                    <a:pt x="158" y="32"/>
                  </a:lnTo>
                  <a:lnTo>
                    <a:pt x="159" y="32"/>
                  </a:lnTo>
                  <a:lnTo>
                    <a:pt x="159" y="31"/>
                  </a:lnTo>
                  <a:lnTo>
                    <a:pt x="160" y="31"/>
                  </a:lnTo>
                  <a:lnTo>
                    <a:pt x="161" y="29"/>
                  </a:lnTo>
                  <a:lnTo>
                    <a:pt x="161" y="28"/>
                  </a:lnTo>
                  <a:lnTo>
                    <a:pt x="162" y="28"/>
                  </a:lnTo>
                  <a:lnTo>
                    <a:pt x="163" y="27"/>
                  </a:lnTo>
                  <a:lnTo>
                    <a:pt x="164" y="27"/>
                  </a:lnTo>
                  <a:lnTo>
                    <a:pt x="166" y="26"/>
                  </a:lnTo>
                  <a:lnTo>
                    <a:pt x="167" y="25"/>
                  </a:lnTo>
                  <a:lnTo>
                    <a:pt x="167" y="24"/>
                  </a:lnTo>
                  <a:lnTo>
                    <a:pt x="167" y="23"/>
                  </a:lnTo>
                  <a:lnTo>
                    <a:pt x="167" y="21"/>
                  </a:lnTo>
                  <a:lnTo>
                    <a:pt x="168" y="21"/>
                  </a:lnTo>
                  <a:lnTo>
                    <a:pt x="168" y="20"/>
                  </a:lnTo>
                  <a:lnTo>
                    <a:pt x="168" y="19"/>
                  </a:lnTo>
                  <a:lnTo>
                    <a:pt x="169" y="19"/>
                  </a:lnTo>
                  <a:lnTo>
                    <a:pt x="169" y="18"/>
                  </a:lnTo>
                  <a:lnTo>
                    <a:pt x="170" y="18"/>
                  </a:lnTo>
                  <a:lnTo>
                    <a:pt x="170" y="17"/>
                  </a:lnTo>
                  <a:lnTo>
                    <a:pt x="171" y="17"/>
                  </a:lnTo>
                  <a:lnTo>
                    <a:pt x="172" y="17"/>
                  </a:lnTo>
                  <a:lnTo>
                    <a:pt x="174" y="17"/>
                  </a:lnTo>
                  <a:lnTo>
                    <a:pt x="174" y="16"/>
                  </a:lnTo>
                  <a:lnTo>
                    <a:pt x="174" y="15"/>
                  </a:lnTo>
                  <a:lnTo>
                    <a:pt x="175" y="15"/>
                  </a:lnTo>
                  <a:lnTo>
                    <a:pt x="175" y="13"/>
                  </a:lnTo>
                  <a:lnTo>
                    <a:pt x="176" y="12"/>
                  </a:lnTo>
                  <a:lnTo>
                    <a:pt x="176" y="11"/>
                  </a:lnTo>
                  <a:lnTo>
                    <a:pt x="175" y="11"/>
                  </a:lnTo>
                  <a:lnTo>
                    <a:pt x="175" y="10"/>
                  </a:lnTo>
                  <a:lnTo>
                    <a:pt x="176" y="10"/>
                  </a:lnTo>
                  <a:lnTo>
                    <a:pt x="175" y="9"/>
                  </a:lnTo>
                  <a:lnTo>
                    <a:pt x="175" y="8"/>
                  </a:lnTo>
                  <a:lnTo>
                    <a:pt x="176" y="8"/>
                  </a:lnTo>
                  <a:lnTo>
                    <a:pt x="176" y="7"/>
                  </a:lnTo>
                  <a:lnTo>
                    <a:pt x="175" y="7"/>
                  </a:lnTo>
                  <a:lnTo>
                    <a:pt x="174" y="7"/>
                  </a:lnTo>
                  <a:lnTo>
                    <a:pt x="174" y="5"/>
                  </a:lnTo>
                  <a:lnTo>
                    <a:pt x="175" y="5"/>
                  </a:lnTo>
                  <a:lnTo>
                    <a:pt x="175" y="4"/>
                  </a:lnTo>
                  <a:lnTo>
                    <a:pt x="175" y="3"/>
                  </a:lnTo>
                  <a:lnTo>
                    <a:pt x="176" y="2"/>
                  </a:lnTo>
                  <a:lnTo>
                    <a:pt x="176" y="1"/>
                  </a:lnTo>
                  <a:lnTo>
                    <a:pt x="176" y="0"/>
                  </a:lnTo>
                  <a:lnTo>
                    <a:pt x="177" y="0"/>
                  </a:lnTo>
                  <a:lnTo>
                    <a:pt x="178" y="0"/>
                  </a:lnTo>
                  <a:lnTo>
                    <a:pt x="178" y="1"/>
                  </a:lnTo>
                  <a:lnTo>
                    <a:pt x="179" y="1"/>
                  </a:lnTo>
                  <a:lnTo>
                    <a:pt x="179" y="0"/>
                  </a:lnTo>
                  <a:lnTo>
                    <a:pt x="180" y="0"/>
                  </a:lnTo>
                  <a:lnTo>
                    <a:pt x="183" y="0"/>
                  </a:lnTo>
                  <a:lnTo>
                    <a:pt x="192" y="0"/>
                  </a:lnTo>
                  <a:lnTo>
                    <a:pt x="195" y="0"/>
                  </a:lnTo>
                  <a:lnTo>
                    <a:pt x="200" y="0"/>
                  </a:lnTo>
                  <a:lnTo>
                    <a:pt x="215" y="0"/>
                  </a:lnTo>
                  <a:lnTo>
                    <a:pt x="216"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31" name="Freeform 131"/>
            <p:cNvSpPr>
              <a:spLocks/>
            </p:cNvSpPr>
            <p:nvPr/>
          </p:nvSpPr>
          <p:spPr bwMode="auto">
            <a:xfrm>
              <a:off x="3084" y="1550"/>
              <a:ext cx="252" cy="172"/>
            </a:xfrm>
            <a:custGeom>
              <a:avLst/>
              <a:gdLst>
                <a:gd name="T0" fmla="*/ 190 w 252"/>
                <a:gd name="T1" fmla="*/ 0 h 172"/>
                <a:gd name="T2" fmla="*/ 225 w 252"/>
                <a:gd name="T3" fmla="*/ 0 h 172"/>
                <a:gd name="T4" fmla="*/ 243 w 252"/>
                <a:gd name="T5" fmla="*/ 7 h 172"/>
                <a:gd name="T6" fmla="*/ 243 w 252"/>
                <a:gd name="T7" fmla="*/ 32 h 172"/>
                <a:gd name="T8" fmla="*/ 243 w 252"/>
                <a:gd name="T9" fmla="*/ 49 h 172"/>
                <a:gd name="T10" fmla="*/ 242 w 252"/>
                <a:gd name="T11" fmla="*/ 64 h 172"/>
                <a:gd name="T12" fmla="*/ 251 w 252"/>
                <a:gd name="T13" fmla="*/ 71 h 172"/>
                <a:gd name="T14" fmla="*/ 251 w 252"/>
                <a:gd name="T15" fmla="*/ 90 h 172"/>
                <a:gd name="T16" fmla="*/ 246 w 252"/>
                <a:gd name="T17" fmla="*/ 108 h 172"/>
                <a:gd name="T18" fmla="*/ 222 w 252"/>
                <a:gd name="T19" fmla="*/ 108 h 172"/>
                <a:gd name="T20" fmla="*/ 216 w 252"/>
                <a:gd name="T21" fmla="*/ 112 h 172"/>
                <a:gd name="T22" fmla="*/ 216 w 252"/>
                <a:gd name="T23" fmla="*/ 125 h 172"/>
                <a:gd name="T24" fmla="*/ 201 w 252"/>
                <a:gd name="T25" fmla="*/ 127 h 172"/>
                <a:gd name="T26" fmla="*/ 190 w 252"/>
                <a:gd name="T27" fmla="*/ 127 h 172"/>
                <a:gd name="T28" fmla="*/ 179 w 252"/>
                <a:gd name="T29" fmla="*/ 127 h 172"/>
                <a:gd name="T30" fmla="*/ 168 w 252"/>
                <a:gd name="T31" fmla="*/ 127 h 172"/>
                <a:gd name="T32" fmla="*/ 163 w 252"/>
                <a:gd name="T33" fmla="*/ 128 h 172"/>
                <a:gd name="T34" fmla="*/ 158 w 252"/>
                <a:gd name="T35" fmla="*/ 130 h 172"/>
                <a:gd name="T36" fmla="*/ 153 w 252"/>
                <a:gd name="T37" fmla="*/ 130 h 172"/>
                <a:gd name="T38" fmla="*/ 148 w 252"/>
                <a:gd name="T39" fmla="*/ 130 h 172"/>
                <a:gd name="T40" fmla="*/ 145 w 252"/>
                <a:gd name="T41" fmla="*/ 135 h 172"/>
                <a:gd name="T42" fmla="*/ 138 w 252"/>
                <a:gd name="T43" fmla="*/ 137 h 172"/>
                <a:gd name="T44" fmla="*/ 131 w 252"/>
                <a:gd name="T45" fmla="*/ 137 h 172"/>
                <a:gd name="T46" fmla="*/ 127 w 252"/>
                <a:gd name="T47" fmla="*/ 136 h 172"/>
                <a:gd name="T48" fmla="*/ 124 w 252"/>
                <a:gd name="T49" fmla="*/ 138 h 172"/>
                <a:gd name="T50" fmla="*/ 119 w 252"/>
                <a:gd name="T51" fmla="*/ 140 h 172"/>
                <a:gd name="T52" fmla="*/ 115 w 252"/>
                <a:gd name="T53" fmla="*/ 143 h 172"/>
                <a:gd name="T54" fmla="*/ 110 w 252"/>
                <a:gd name="T55" fmla="*/ 145 h 172"/>
                <a:gd name="T56" fmla="*/ 106 w 252"/>
                <a:gd name="T57" fmla="*/ 145 h 172"/>
                <a:gd name="T58" fmla="*/ 104 w 252"/>
                <a:gd name="T59" fmla="*/ 147 h 172"/>
                <a:gd name="T60" fmla="*/ 99 w 252"/>
                <a:gd name="T61" fmla="*/ 148 h 172"/>
                <a:gd name="T62" fmla="*/ 96 w 252"/>
                <a:gd name="T63" fmla="*/ 152 h 172"/>
                <a:gd name="T64" fmla="*/ 92 w 252"/>
                <a:gd name="T65" fmla="*/ 155 h 172"/>
                <a:gd name="T66" fmla="*/ 90 w 252"/>
                <a:gd name="T67" fmla="*/ 159 h 172"/>
                <a:gd name="T68" fmla="*/ 87 w 252"/>
                <a:gd name="T69" fmla="*/ 165 h 172"/>
                <a:gd name="T70" fmla="*/ 80 w 252"/>
                <a:gd name="T71" fmla="*/ 165 h 172"/>
                <a:gd name="T72" fmla="*/ 75 w 252"/>
                <a:gd name="T73" fmla="*/ 164 h 172"/>
                <a:gd name="T74" fmla="*/ 73 w 252"/>
                <a:gd name="T75" fmla="*/ 168 h 172"/>
                <a:gd name="T76" fmla="*/ 71 w 252"/>
                <a:gd name="T77" fmla="*/ 169 h 172"/>
                <a:gd name="T78" fmla="*/ 65 w 252"/>
                <a:gd name="T79" fmla="*/ 171 h 172"/>
                <a:gd name="T80" fmla="*/ 50 w 252"/>
                <a:gd name="T81" fmla="*/ 172 h 172"/>
                <a:gd name="T82" fmla="*/ 27 w 252"/>
                <a:gd name="T83" fmla="*/ 172 h 172"/>
                <a:gd name="T84" fmla="*/ 3 w 252"/>
                <a:gd name="T85" fmla="*/ 172 h 172"/>
                <a:gd name="T86" fmla="*/ 1 w 252"/>
                <a:gd name="T87" fmla="*/ 145 h 172"/>
                <a:gd name="T88" fmla="*/ 1 w 252"/>
                <a:gd name="T89" fmla="*/ 132 h 172"/>
                <a:gd name="T90" fmla="*/ 1 w 252"/>
                <a:gd name="T91" fmla="*/ 114 h 172"/>
                <a:gd name="T92" fmla="*/ 1 w 252"/>
                <a:gd name="T93" fmla="*/ 89 h 172"/>
                <a:gd name="T94" fmla="*/ 1 w 252"/>
                <a:gd name="T95" fmla="*/ 66 h 172"/>
                <a:gd name="T96" fmla="*/ 1 w 252"/>
                <a:gd name="T97" fmla="*/ 39 h 172"/>
                <a:gd name="T98" fmla="*/ 0 w 252"/>
                <a:gd name="T99" fmla="*/ 13 h 172"/>
                <a:gd name="T100" fmla="*/ 16 w 252"/>
                <a:gd name="T101" fmla="*/ 11 h 172"/>
                <a:gd name="T102" fmla="*/ 43 w 252"/>
                <a:gd name="T103" fmla="*/ 11 h 172"/>
                <a:gd name="T104" fmla="*/ 86 w 252"/>
                <a:gd name="T105" fmla="*/ 11 h 172"/>
                <a:gd name="T106" fmla="*/ 119 w 252"/>
                <a:gd name="T107" fmla="*/ 11 h 172"/>
                <a:gd name="T108" fmla="*/ 150 w 252"/>
                <a:gd name="T109" fmla="*/ 11 h 1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2" h="172">
                  <a:moveTo>
                    <a:pt x="162" y="1"/>
                  </a:moveTo>
                  <a:lnTo>
                    <a:pt x="170" y="0"/>
                  </a:lnTo>
                  <a:lnTo>
                    <a:pt x="171" y="0"/>
                  </a:lnTo>
                  <a:lnTo>
                    <a:pt x="174" y="0"/>
                  </a:lnTo>
                  <a:lnTo>
                    <a:pt x="176" y="0"/>
                  </a:lnTo>
                  <a:lnTo>
                    <a:pt x="180" y="0"/>
                  </a:lnTo>
                  <a:lnTo>
                    <a:pt x="190" y="0"/>
                  </a:lnTo>
                  <a:lnTo>
                    <a:pt x="191" y="0"/>
                  </a:lnTo>
                  <a:lnTo>
                    <a:pt x="196" y="0"/>
                  </a:lnTo>
                  <a:lnTo>
                    <a:pt x="201" y="0"/>
                  </a:lnTo>
                  <a:lnTo>
                    <a:pt x="214" y="0"/>
                  </a:lnTo>
                  <a:lnTo>
                    <a:pt x="223" y="0"/>
                  </a:lnTo>
                  <a:lnTo>
                    <a:pt x="224" y="0"/>
                  </a:lnTo>
                  <a:lnTo>
                    <a:pt x="225" y="0"/>
                  </a:lnTo>
                  <a:lnTo>
                    <a:pt x="233" y="0"/>
                  </a:lnTo>
                  <a:lnTo>
                    <a:pt x="234" y="0"/>
                  </a:lnTo>
                  <a:lnTo>
                    <a:pt x="236" y="0"/>
                  </a:lnTo>
                  <a:lnTo>
                    <a:pt x="240" y="0"/>
                  </a:lnTo>
                  <a:lnTo>
                    <a:pt x="243" y="0"/>
                  </a:lnTo>
                  <a:lnTo>
                    <a:pt x="243" y="3"/>
                  </a:lnTo>
                  <a:lnTo>
                    <a:pt x="243" y="7"/>
                  </a:lnTo>
                  <a:lnTo>
                    <a:pt x="243" y="11"/>
                  </a:lnTo>
                  <a:lnTo>
                    <a:pt x="243" y="15"/>
                  </a:lnTo>
                  <a:lnTo>
                    <a:pt x="243" y="17"/>
                  </a:lnTo>
                  <a:lnTo>
                    <a:pt x="243" y="20"/>
                  </a:lnTo>
                  <a:lnTo>
                    <a:pt x="243" y="21"/>
                  </a:lnTo>
                  <a:lnTo>
                    <a:pt x="243" y="26"/>
                  </a:lnTo>
                  <a:lnTo>
                    <a:pt x="243" y="32"/>
                  </a:lnTo>
                  <a:lnTo>
                    <a:pt x="243" y="34"/>
                  </a:lnTo>
                  <a:lnTo>
                    <a:pt x="243" y="35"/>
                  </a:lnTo>
                  <a:lnTo>
                    <a:pt x="243" y="36"/>
                  </a:lnTo>
                  <a:lnTo>
                    <a:pt x="243" y="39"/>
                  </a:lnTo>
                  <a:lnTo>
                    <a:pt x="243" y="41"/>
                  </a:lnTo>
                  <a:lnTo>
                    <a:pt x="243" y="44"/>
                  </a:lnTo>
                  <a:lnTo>
                    <a:pt x="243" y="49"/>
                  </a:lnTo>
                  <a:lnTo>
                    <a:pt x="243" y="51"/>
                  </a:lnTo>
                  <a:lnTo>
                    <a:pt x="243" y="53"/>
                  </a:lnTo>
                  <a:lnTo>
                    <a:pt x="243" y="56"/>
                  </a:lnTo>
                  <a:lnTo>
                    <a:pt x="243" y="60"/>
                  </a:lnTo>
                  <a:lnTo>
                    <a:pt x="243" y="61"/>
                  </a:lnTo>
                  <a:lnTo>
                    <a:pt x="243" y="64"/>
                  </a:lnTo>
                  <a:lnTo>
                    <a:pt x="242" y="64"/>
                  </a:lnTo>
                  <a:lnTo>
                    <a:pt x="242" y="65"/>
                  </a:lnTo>
                  <a:lnTo>
                    <a:pt x="248" y="64"/>
                  </a:lnTo>
                  <a:lnTo>
                    <a:pt x="249" y="64"/>
                  </a:lnTo>
                  <a:lnTo>
                    <a:pt x="251" y="64"/>
                  </a:lnTo>
                  <a:lnTo>
                    <a:pt x="251" y="66"/>
                  </a:lnTo>
                  <a:lnTo>
                    <a:pt x="251" y="69"/>
                  </a:lnTo>
                  <a:lnTo>
                    <a:pt x="251" y="71"/>
                  </a:lnTo>
                  <a:lnTo>
                    <a:pt x="251" y="73"/>
                  </a:lnTo>
                  <a:lnTo>
                    <a:pt x="251" y="77"/>
                  </a:lnTo>
                  <a:lnTo>
                    <a:pt x="251" y="79"/>
                  </a:lnTo>
                  <a:lnTo>
                    <a:pt x="251" y="81"/>
                  </a:lnTo>
                  <a:lnTo>
                    <a:pt x="251" y="88"/>
                  </a:lnTo>
                  <a:lnTo>
                    <a:pt x="251" y="89"/>
                  </a:lnTo>
                  <a:lnTo>
                    <a:pt x="251" y="90"/>
                  </a:lnTo>
                  <a:lnTo>
                    <a:pt x="252" y="95"/>
                  </a:lnTo>
                  <a:lnTo>
                    <a:pt x="252" y="97"/>
                  </a:lnTo>
                  <a:lnTo>
                    <a:pt x="252" y="99"/>
                  </a:lnTo>
                  <a:lnTo>
                    <a:pt x="252" y="101"/>
                  </a:lnTo>
                  <a:lnTo>
                    <a:pt x="252" y="108"/>
                  </a:lnTo>
                  <a:lnTo>
                    <a:pt x="250" y="108"/>
                  </a:lnTo>
                  <a:lnTo>
                    <a:pt x="246" y="108"/>
                  </a:lnTo>
                  <a:lnTo>
                    <a:pt x="244" y="108"/>
                  </a:lnTo>
                  <a:lnTo>
                    <a:pt x="243" y="108"/>
                  </a:lnTo>
                  <a:lnTo>
                    <a:pt x="235" y="108"/>
                  </a:lnTo>
                  <a:lnTo>
                    <a:pt x="225" y="108"/>
                  </a:lnTo>
                  <a:lnTo>
                    <a:pt x="224" y="108"/>
                  </a:lnTo>
                  <a:lnTo>
                    <a:pt x="223" y="108"/>
                  </a:lnTo>
                  <a:lnTo>
                    <a:pt x="222" y="108"/>
                  </a:lnTo>
                  <a:lnTo>
                    <a:pt x="219" y="108"/>
                  </a:lnTo>
                  <a:lnTo>
                    <a:pt x="218" y="108"/>
                  </a:lnTo>
                  <a:lnTo>
                    <a:pt x="217" y="108"/>
                  </a:lnTo>
                  <a:lnTo>
                    <a:pt x="216" y="108"/>
                  </a:lnTo>
                  <a:lnTo>
                    <a:pt x="216" y="109"/>
                  </a:lnTo>
                  <a:lnTo>
                    <a:pt x="216" y="111"/>
                  </a:lnTo>
                  <a:lnTo>
                    <a:pt x="216" y="112"/>
                  </a:lnTo>
                  <a:lnTo>
                    <a:pt x="216" y="113"/>
                  </a:lnTo>
                  <a:lnTo>
                    <a:pt x="216" y="114"/>
                  </a:lnTo>
                  <a:lnTo>
                    <a:pt x="216" y="115"/>
                  </a:lnTo>
                  <a:lnTo>
                    <a:pt x="216" y="117"/>
                  </a:lnTo>
                  <a:lnTo>
                    <a:pt x="216" y="119"/>
                  </a:lnTo>
                  <a:lnTo>
                    <a:pt x="216" y="123"/>
                  </a:lnTo>
                  <a:lnTo>
                    <a:pt x="216" y="125"/>
                  </a:lnTo>
                  <a:lnTo>
                    <a:pt x="216" y="127"/>
                  </a:lnTo>
                  <a:lnTo>
                    <a:pt x="215" y="127"/>
                  </a:lnTo>
                  <a:lnTo>
                    <a:pt x="206" y="127"/>
                  </a:lnTo>
                  <a:lnTo>
                    <a:pt x="204" y="127"/>
                  </a:lnTo>
                  <a:lnTo>
                    <a:pt x="203" y="127"/>
                  </a:lnTo>
                  <a:lnTo>
                    <a:pt x="202" y="127"/>
                  </a:lnTo>
                  <a:lnTo>
                    <a:pt x="201" y="127"/>
                  </a:lnTo>
                  <a:lnTo>
                    <a:pt x="199" y="127"/>
                  </a:lnTo>
                  <a:lnTo>
                    <a:pt x="198" y="127"/>
                  </a:lnTo>
                  <a:lnTo>
                    <a:pt x="196" y="127"/>
                  </a:lnTo>
                  <a:lnTo>
                    <a:pt x="195" y="127"/>
                  </a:lnTo>
                  <a:lnTo>
                    <a:pt x="194" y="127"/>
                  </a:lnTo>
                  <a:lnTo>
                    <a:pt x="192" y="127"/>
                  </a:lnTo>
                  <a:lnTo>
                    <a:pt x="190" y="127"/>
                  </a:lnTo>
                  <a:lnTo>
                    <a:pt x="188" y="127"/>
                  </a:lnTo>
                  <a:lnTo>
                    <a:pt x="187" y="127"/>
                  </a:lnTo>
                  <a:lnTo>
                    <a:pt x="184" y="127"/>
                  </a:lnTo>
                  <a:lnTo>
                    <a:pt x="183" y="127"/>
                  </a:lnTo>
                  <a:lnTo>
                    <a:pt x="182" y="127"/>
                  </a:lnTo>
                  <a:lnTo>
                    <a:pt x="180" y="127"/>
                  </a:lnTo>
                  <a:lnTo>
                    <a:pt x="179" y="127"/>
                  </a:lnTo>
                  <a:lnTo>
                    <a:pt x="175" y="127"/>
                  </a:lnTo>
                  <a:lnTo>
                    <a:pt x="171" y="127"/>
                  </a:lnTo>
                  <a:lnTo>
                    <a:pt x="170" y="127"/>
                  </a:lnTo>
                  <a:lnTo>
                    <a:pt x="170" y="128"/>
                  </a:lnTo>
                  <a:lnTo>
                    <a:pt x="169" y="128"/>
                  </a:lnTo>
                  <a:lnTo>
                    <a:pt x="169" y="127"/>
                  </a:lnTo>
                  <a:lnTo>
                    <a:pt x="168" y="127"/>
                  </a:lnTo>
                  <a:lnTo>
                    <a:pt x="168" y="128"/>
                  </a:lnTo>
                  <a:lnTo>
                    <a:pt x="167" y="128"/>
                  </a:lnTo>
                  <a:lnTo>
                    <a:pt x="166" y="128"/>
                  </a:lnTo>
                  <a:lnTo>
                    <a:pt x="164" y="128"/>
                  </a:lnTo>
                  <a:lnTo>
                    <a:pt x="164" y="129"/>
                  </a:lnTo>
                  <a:lnTo>
                    <a:pt x="163" y="129"/>
                  </a:lnTo>
                  <a:lnTo>
                    <a:pt x="163" y="128"/>
                  </a:lnTo>
                  <a:lnTo>
                    <a:pt x="163" y="129"/>
                  </a:lnTo>
                  <a:lnTo>
                    <a:pt x="162" y="129"/>
                  </a:lnTo>
                  <a:lnTo>
                    <a:pt x="161" y="129"/>
                  </a:lnTo>
                  <a:lnTo>
                    <a:pt x="160" y="129"/>
                  </a:lnTo>
                  <a:lnTo>
                    <a:pt x="159" y="129"/>
                  </a:lnTo>
                  <a:lnTo>
                    <a:pt x="159" y="130"/>
                  </a:lnTo>
                  <a:lnTo>
                    <a:pt x="158" y="130"/>
                  </a:lnTo>
                  <a:lnTo>
                    <a:pt x="156" y="129"/>
                  </a:lnTo>
                  <a:lnTo>
                    <a:pt x="156" y="130"/>
                  </a:lnTo>
                  <a:lnTo>
                    <a:pt x="156" y="131"/>
                  </a:lnTo>
                  <a:lnTo>
                    <a:pt x="155" y="131"/>
                  </a:lnTo>
                  <a:lnTo>
                    <a:pt x="154" y="131"/>
                  </a:lnTo>
                  <a:lnTo>
                    <a:pt x="153" y="131"/>
                  </a:lnTo>
                  <a:lnTo>
                    <a:pt x="153" y="130"/>
                  </a:lnTo>
                  <a:lnTo>
                    <a:pt x="152" y="130"/>
                  </a:lnTo>
                  <a:lnTo>
                    <a:pt x="152" y="131"/>
                  </a:lnTo>
                  <a:lnTo>
                    <a:pt x="152" y="130"/>
                  </a:lnTo>
                  <a:lnTo>
                    <a:pt x="151" y="130"/>
                  </a:lnTo>
                  <a:lnTo>
                    <a:pt x="151" y="131"/>
                  </a:lnTo>
                  <a:lnTo>
                    <a:pt x="150" y="131"/>
                  </a:lnTo>
                  <a:lnTo>
                    <a:pt x="148" y="130"/>
                  </a:lnTo>
                  <a:lnTo>
                    <a:pt x="147" y="130"/>
                  </a:lnTo>
                  <a:lnTo>
                    <a:pt x="147" y="131"/>
                  </a:lnTo>
                  <a:lnTo>
                    <a:pt x="146" y="131"/>
                  </a:lnTo>
                  <a:lnTo>
                    <a:pt x="146" y="132"/>
                  </a:lnTo>
                  <a:lnTo>
                    <a:pt x="145" y="132"/>
                  </a:lnTo>
                  <a:lnTo>
                    <a:pt x="145" y="133"/>
                  </a:lnTo>
                  <a:lnTo>
                    <a:pt x="145" y="135"/>
                  </a:lnTo>
                  <a:lnTo>
                    <a:pt x="144" y="135"/>
                  </a:lnTo>
                  <a:lnTo>
                    <a:pt x="143" y="136"/>
                  </a:lnTo>
                  <a:lnTo>
                    <a:pt x="142" y="136"/>
                  </a:lnTo>
                  <a:lnTo>
                    <a:pt x="140" y="136"/>
                  </a:lnTo>
                  <a:lnTo>
                    <a:pt x="139" y="136"/>
                  </a:lnTo>
                  <a:lnTo>
                    <a:pt x="138" y="136"/>
                  </a:lnTo>
                  <a:lnTo>
                    <a:pt x="138" y="137"/>
                  </a:lnTo>
                  <a:lnTo>
                    <a:pt x="137" y="137"/>
                  </a:lnTo>
                  <a:lnTo>
                    <a:pt x="136" y="137"/>
                  </a:lnTo>
                  <a:lnTo>
                    <a:pt x="135" y="137"/>
                  </a:lnTo>
                  <a:lnTo>
                    <a:pt x="134" y="137"/>
                  </a:lnTo>
                  <a:lnTo>
                    <a:pt x="132" y="137"/>
                  </a:lnTo>
                  <a:lnTo>
                    <a:pt x="131" y="136"/>
                  </a:lnTo>
                  <a:lnTo>
                    <a:pt x="131" y="137"/>
                  </a:lnTo>
                  <a:lnTo>
                    <a:pt x="130" y="137"/>
                  </a:lnTo>
                  <a:lnTo>
                    <a:pt x="130" y="136"/>
                  </a:lnTo>
                  <a:lnTo>
                    <a:pt x="130" y="137"/>
                  </a:lnTo>
                  <a:lnTo>
                    <a:pt x="130" y="136"/>
                  </a:lnTo>
                  <a:lnTo>
                    <a:pt x="129" y="136"/>
                  </a:lnTo>
                  <a:lnTo>
                    <a:pt x="128" y="136"/>
                  </a:lnTo>
                  <a:lnTo>
                    <a:pt x="127" y="136"/>
                  </a:lnTo>
                  <a:lnTo>
                    <a:pt x="127" y="137"/>
                  </a:lnTo>
                  <a:lnTo>
                    <a:pt x="127" y="138"/>
                  </a:lnTo>
                  <a:lnTo>
                    <a:pt x="126" y="137"/>
                  </a:lnTo>
                  <a:lnTo>
                    <a:pt x="126" y="138"/>
                  </a:lnTo>
                  <a:lnTo>
                    <a:pt x="126" y="137"/>
                  </a:lnTo>
                  <a:lnTo>
                    <a:pt x="124" y="137"/>
                  </a:lnTo>
                  <a:lnTo>
                    <a:pt x="124" y="138"/>
                  </a:lnTo>
                  <a:lnTo>
                    <a:pt x="124" y="139"/>
                  </a:lnTo>
                  <a:lnTo>
                    <a:pt x="123" y="139"/>
                  </a:lnTo>
                  <a:lnTo>
                    <a:pt x="122" y="139"/>
                  </a:lnTo>
                  <a:lnTo>
                    <a:pt x="122" y="140"/>
                  </a:lnTo>
                  <a:lnTo>
                    <a:pt x="121" y="140"/>
                  </a:lnTo>
                  <a:lnTo>
                    <a:pt x="120" y="140"/>
                  </a:lnTo>
                  <a:lnTo>
                    <a:pt x="119" y="140"/>
                  </a:lnTo>
                  <a:lnTo>
                    <a:pt x="119" y="141"/>
                  </a:lnTo>
                  <a:lnTo>
                    <a:pt x="118" y="141"/>
                  </a:lnTo>
                  <a:lnTo>
                    <a:pt x="116" y="141"/>
                  </a:lnTo>
                  <a:lnTo>
                    <a:pt x="116" y="143"/>
                  </a:lnTo>
                  <a:lnTo>
                    <a:pt x="116" y="141"/>
                  </a:lnTo>
                  <a:lnTo>
                    <a:pt x="115" y="141"/>
                  </a:lnTo>
                  <a:lnTo>
                    <a:pt x="115" y="143"/>
                  </a:lnTo>
                  <a:lnTo>
                    <a:pt x="114" y="143"/>
                  </a:lnTo>
                  <a:lnTo>
                    <a:pt x="113" y="143"/>
                  </a:lnTo>
                  <a:lnTo>
                    <a:pt x="112" y="143"/>
                  </a:lnTo>
                  <a:lnTo>
                    <a:pt x="111" y="143"/>
                  </a:lnTo>
                  <a:lnTo>
                    <a:pt x="111" y="144"/>
                  </a:lnTo>
                  <a:lnTo>
                    <a:pt x="110" y="144"/>
                  </a:lnTo>
                  <a:lnTo>
                    <a:pt x="110" y="145"/>
                  </a:lnTo>
                  <a:lnTo>
                    <a:pt x="110" y="146"/>
                  </a:lnTo>
                  <a:lnTo>
                    <a:pt x="108" y="146"/>
                  </a:lnTo>
                  <a:lnTo>
                    <a:pt x="108" y="145"/>
                  </a:lnTo>
                  <a:lnTo>
                    <a:pt x="107" y="145"/>
                  </a:lnTo>
                  <a:lnTo>
                    <a:pt x="107" y="146"/>
                  </a:lnTo>
                  <a:lnTo>
                    <a:pt x="107" y="145"/>
                  </a:lnTo>
                  <a:lnTo>
                    <a:pt x="106" y="145"/>
                  </a:lnTo>
                  <a:lnTo>
                    <a:pt x="107" y="146"/>
                  </a:lnTo>
                  <a:lnTo>
                    <a:pt x="106" y="146"/>
                  </a:lnTo>
                  <a:lnTo>
                    <a:pt x="106" y="145"/>
                  </a:lnTo>
                  <a:lnTo>
                    <a:pt x="105" y="145"/>
                  </a:lnTo>
                  <a:lnTo>
                    <a:pt x="105" y="146"/>
                  </a:lnTo>
                  <a:lnTo>
                    <a:pt x="104" y="146"/>
                  </a:lnTo>
                  <a:lnTo>
                    <a:pt x="104" y="147"/>
                  </a:lnTo>
                  <a:lnTo>
                    <a:pt x="103" y="147"/>
                  </a:lnTo>
                  <a:lnTo>
                    <a:pt x="103" y="148"/>
                  </a:lnTo>
                  <a:lnTo>
                    <a:pt x="102" y="148"/>
                  </a:lnTo>
                  <a:lnTo>
                    <a:pt x="100" y="148"/>
                  </a:lnTo>
                  <a:lnTo>
                    <a:pt x="100" y="149"/>
                  </a:lnTo>
                  <a:lnTo>
                    <a:pt x="99" y="149"/>
                  </a:lnTo>
                  <a:lnTo>
                    <a:pt x="99" y="148"/>
                  </a:lnTo>
                  <a:lnTo>
                    <a:pt x="98" y="148"/>
                  </a:lnTo>
                  <a:lnTo>
                    <a:pt x="98" y="149"/>
                  </a:lnTo>
                  <a:lnTo>
                    <a:pt x="97" y="149"/>
                  </a:lnTo>
                  <a:lnTo>
                    <a:pt x="98" y="151"/>
                  </a:lnTo>
                  <a:lnTo>
                    <a:pt x="97" y="151"/>
                  </a:lnTo>
                  <a:lnTo>
                    <a:pt x="97" y="152"/>
                  </a:lnTo>
                  <a:lnTo>
                    <a:pt x="96" y="152"/>
                  </a:lnTo>
                  <a:lnTo>
                    <a:pt x="96" y="153"/>
                  </a:lnTo>
                  <a:lnTo>
                    <a:pt x="96" y="154"/>
                  </a:lnTo>
                  <a:lnTo>
                    <a:pt x="95" y="154"/>
                  </a:lnTo>
                  <a:lnTo>
                    <a:pt x="94" y="154"/>
                  </a:lnTo>
                  <a:lnTo>
                    <a:pt x="92" y="154"/>
                  </a:lnTo>
                  <a:lnTo>
                    <a:pt x="91" y="154"/>
                  </a:lnTo>
                  <a:lnTo>
                    <a:pt x="92" y="155"/>
                  </a:lnTo>
                  <a:lnTo>
                    <a:pt x="92" y="156"/>
                  </a:lnTo>
                  <a:lnTo>
                    <a:pt x="91" y="156"/>
                  </a:lnTo>
                  <a:lnTo>
                    <a:pt x="92" y="156"/>
                  </a:lnTo>
                  <a:lnTo>
                    <a:pt x="92" y="157"/>
                  </a:lnTo>
                  <a:lnTo>
                    <a:pt x="91" y="157"/>
                  </a:lnTo>
                  <a:lnTo>
                    <a:pt x="90" y="157"/>
                  </a:lnTo>
                  <a:lnTo>
                    <a:pt x="90" y="159"/>
                  </a:lnTo>
                  <a:lnTo>
                    <a:pt x="90" y="160"/>
                  </a:lnTo>
                  <a:lnTo>
                    <a:pt x="89" y="161"/>
                  </a:lnTo>
                  <a:lnTo>
                    <a:pt x="89" y="162"/>
                  </a:lnTo>
                  <a:lnTo>
                    <a:pt x="88" y="163"/>
                  </a:lnTo>
                  <a:lnTo>
                    <a:pt x="88" y="164"/>
                  </a:lnTo>
                  <a:lnTo>
                    <a:pt x="88" y="165"/>
                  </a:lnTo>
                  <a:lnTo>
                    <a:pt x="87" y="165"/>
                  </a:lnTo>
                  <a:lnTo>
                    <a:pt x="86" y="167"/>
                  </a:lnTo>
                  <a:lnTo>
                    <a:pt x="84" y="167"/>
                  </a:lnTo>
                  <a:lnTo>
                    <a:pt x="83" y="167"/>
                  </a:lnTo>
                  <a:lnTo>
                    <a:pt x="82" y="167"/>
                  </a:lnTo>
                  <a:lnTo>
                    <a:pt x="82" y="165"/>
                  </a:lnTo>
                  <a:lnTo>
                    <a:pt x="81" y="165"/>
                  </a:lnTo>
                  <a:lnTo>
                    <a:pt x="80" y="165"/>
                  </a:lnTo>
                  <a:lnTo>
                    <a:pt x="80" y="167"/>
                  </a:lnTo>
                  <a:lnTo>
                    <a:pt x="79" y="167"/>
                  </a:lnTo>
                  <a:lnTo>
                    <a:pt x="79" y="165"/>
                  </a:lnTo>
                  <a:lnTo>
                    <a:pt x="78" y="165"/>
                  </a:lnTo>
                  <a:lnTo>
                    <a:pt x="76" y="165"/>
                  </a:lnTo>
                  <a:lnTo>
                    <a:pt x="76" y="164"/>
                  </a:lnTo>
                  <a:lnTo>
                    <a:pt x="75" y="164"/>
                  </a:lnTo>
                  <a:lnTo>
                    <a:pt x="75" y="165"/>
                  </a:lnTo>
                  <a:lnTo>
                    <a:pt x="74" y="165"/>
                  </a:lnTo>
                  <a:lnTo>
                    <a:pt x="74" y="167"/>
                  </a:lnTo>
                  <a:lnTo>
                    <a:pt x="73" y="167"/>
                  </a:lnTo>
                  <a:lnTo>
                    <a:pt x="72" y="167"/>
                  </a:lnTo>
                  <a:lnTo>
                    <a:pt x="73" y="167"/>
                  </a:lnTo>
                  <a:lnTo>
                    <a:pt x="73" y="168"/>
                  </a:lnTo>
                  <a:lnTo>
                    <a:pt x="72" y="168"/>
                  </a:lnTo>
                  <a:lnTo>
                    <a:pt x="73" y="168"/>
                  </a:lnTo>
                  <a:lnTo>
                    <a:pt x="73" y="169"/>
                  </a:lnTo>
                  <a:lnTo>
                    <a:pt x="72" y="169"/>
                  </a:lnTo>
                  <a:lnTo>
                    <a:pt x="72" y="170"/>
                  </a:lnTo>
                  <a:lnTo>
                    <a:pt x="71" y="170"/>
                  </a:lnTo>
                  <a:lnTo>
                    <a:pt x="71" y="169"/>
                  </a:lnTo>
                  <a:lnTo>
                    <a:pt x="70" y="169"/>
                  </a:lnTo>
                  <a:lnTo>
                    <a:pt x="70" y="170"/>
                  </a:lnTo>
                  <a:lnTo>
                    <a:pt x="68" y="170"/>
                  </a:lnTo>
                  <a:lnTo>
                    <a:pt x="68" y="171"/>
                  </a:lnTo>
                  <a:lnTo>
                    <a:pt x="67" y="171"/>
                  </a:lnTo>
                  <a:lnTo>
                    <a:pt x="66" y="171"/>
                  </a:lnTo>
                  <a:lnTo>
                    <a:pt x="65" y="171"/>
                  </a:lnTo>
                  <a:lnTo>
                    <a:pt x="66" y="172"/>
                  </a:lnTo>
                  <a:lnTo>
                    <a:pt x="62" y="172"/>
                  </a:lnTo>
                  <a:lnTo>
                    <a:pt x="58" y="172"/>
                  </a:lnTo>
                  <a:lnTo>
                    <a:pt x="57" y="172"/>
                  </a:lnTo>
                  <a:lnTo>
                    <a:pt x="56" y="172"/>
                  </a:lnTo>
                  <a:lnTo>
                    <a:pt x="54" y="172"/>
                  </a:lnTo>
                  <a:lnTo>
                    <a:pt x="50" y="172"/>
                  </a:lnTo>
                  <a:lnTo>
                    <a:pt x="47" y="172"/>
                  </a:lnTo>
                  <a:lnTo>
                    <a:pt x="41" y="172"/>
                  </a:lnTo>
                  <a:lnTo>
                    <a:pt x="39" y="172"/>
                  </a:lnTo>
                  <a:lnTo>
                    <a:pt x="38" y="172"/>
                  </a:lnTo>
                  <a:lnTo>
                    <a:pt x="36" y="172"/>
                  </a:lnTo>
                  <a:lnTo>
                    <a:pt x="32" y="172"/>
                  </a:lnTo>
                  <a:lnTo>
                    <a:pt x="27" y="172"/>
                  </a:lnTo>
                  <a:lnTo>
                    <a:pt x="25" y="172"/>
                  </a:lnTo>
                  <a:lnTo>
                    <a:pt x="19" y="172"/>
                  </a:lnTo>
                  <a:lnTo>
                    <a:pt x="16" y="172"/>
                  </a:lnTo>
                  <a:lnTo>
                    <a:pt x="10" y="172"/>
                  </a:lnTo>
                  <a:lnTo>
                    <a:pt x="6" y="172"/>
                  </a:lnTo>
                  <a:lnTo>
                    <a:pt x="4" y="172"/>
                  </a:lnTo>
                  <a:lnTo>
                    <a:pt x="3" y="172"/>
                  </a:lnTo>
                  <a:lnTo>
                    <a:pt x="1" y="172"/>
                  </a:lnTo>
                  <a:lnTo>
                    <a:pt x="1" y="163"/>
                  </a:lnTo>
                  <a:lnTo>
                    <a:pt x="1" y="162"/>
                  </a:lnTo>
                  <a:lnTo>
                    <a:pt x="1" y="160"/>
                  </a:lnTo>
                  <a:lnTo>
                    <a:pt x="1" y="147"/>
                  </a:lnTo>
                  <a:lnTo>
                    <a:pt x="1" y="146"/>
                  </a:lnTo>
                  <a:lnTo>
                    <a:pt x="1" y="145"/>
                  </a:lnTo>
                  <a:lnTo>
                    <a:pt x="1" y="144"/>
                  </a:lnTo>
                  <a:lnTo>
                    <a:pt x="1" y="143"/>
                  </a:lnTo>
                  <a:lnTo>
                    <a:pt x="1" y="141"/>
                  </a:lnTo>
                  <a:lnTo>
                    <a:pt x="1" y="140"/>
                  </a:lnTo>
                  <a:lnTo>
                    <a:pt x="1" y="139"/>
                  </a:lnTo>
                  <a:lnTo>
                    <a:pt x="1" y="137"/>
                  </a:lnTo>
                  <a:lnTo>
                    <a:pt x="1" y="132"/>
                  </a:lnTo>
                  <a:lnTo>
                    <a:pt x="1" y="125"/>
                  </a:lnTo>
                  <a:lnTo>
                    <a:pt x="1" y="124"/>
                  </a:lnTo>
                  <a:lnTo>
                    <a:pt x="1" y="123"/>
                  </a:lnTo>
                  <a:lnTo>
                    <a:pt x="1" y="121"/>
                  </a:lnTo>
                  <a:lnTo>
                    <a:pt x="1" y="120"/>
                  </a:lnTo>
                  <a:lnTo>
                    <a:pt x="1" y="119"/>
                  </a:lnTo>
                  <a:lnTo>
                    <a:pt x="1" y="114"/>
                  </a:lnTo>
                  <a:lnTo>
                    <a:pt x="1" y="104"/>
                  </a:lnTo>
                  <a:lnTo>
                    <a:pt x="1" y="100"/>
                  </a:lnTo>
                  <a:lnTo>
                    <a:pt x="1" y="99"/>
                  </a:lnTo>
                  <a:lnTo>
                    <a:pt x="1" y="97"/>
                  </a:lnTo>
                  <a:lnTo>
                    <a:pt x="1" y="95"/>
                  </a:lnTo>
                  <a:lnTo>
                    <a:pt x="1" y="93"/>
                  </a:lnTo>
                  <a:lnTo>
                    <a:pt x="1" y="89"/>
                  </a:lnTo>
                  <a:lnTo>
                    <a:pt x="1" y="88"/>
                  </a:lnTo>
                  <a:lnTo>
                    <a:pt x="1" y="79"/>
                  </a:lnTo>
                  <a:lnTo>
                    <a:pt x="1" y="74"/>
                  </a:lnTo>
                  <a:lnTo>
                    <a:pt x="1" y="73"/>
                  </a:lnTo>
                  <a:lnTo>
                    <a:pt x="1" y="71"/>
                  </a:lnTo>
                  <a:lnTo>
                    <a:pt x="1" y="67"/>
                  </a:lnTo>
                  <a:lnTo>
                    <a:pt x="1" y="66"/>
                  </a:lnTo>
                  <a:lnTo>
                    <a:pt x="1" y="63"/>
                  </a:lnTo>
                  <a:lnTo>
                    <a:pt x="1" y="57"/>
                  </a:lnTo>
                  <a:lnTo>
                    <a:pt x="1" y="55"/>
                  </a:lnTo>
                  <a:lnTo>
                    <a:pt x="1" y="52"/>
                  </a:lnTo>
                  <a:lnTo>
                    <a:pt x="1" y="48"/>
                  </a:lnTo>
                  <a:lnTo>
                    <a:pt x="1" y="45"/>
                  </a:lnTo>
                  <a:lnTo>
                    <a:pt x="1" y="39"/>
                  </a:lnTo>
                  <a:lnTo>
                    <a:pt x="1" y="37"/>
                  </a:lnTo>
                  <a:lnTo>
                    <a:pt x="1" y="34"/>
                  </a:lnTo>
                  <a:lnTo>
                    <a:pt x="0" y="20"/>
                  </a:lnTo>
                  <a:lnTo>
                    <a:pt x="0" y="19"/>
                  </a:lnTo>
                  <a:lnTo>
                    <a:pt x="0" y="17"/>
                  </a:lnTo>
                  <a:lnTo>
                    <a:pt x="0" y="15"/>
                  </a:lnTo>
                  <a:lnTo>
                    <a:pt x="0" y="13"/>
                  </a:lnTo>
                  <a:lnTo>
                    <a:pt x="0" y="11"/>
                  </a:lnTo>
                  <a:lnTo>
                    <a:pt x="1" y="11"/>
                  </a:lnTo>
                  <a:lnTo>
                    <a:pt x="4" y="11"/>
                  </a:lnTo>
                  <a:lnTo>
                    <a:pt x="6" y="11"/>
                  </a:lnTo>
                  <a:lnTo>
                    <a:pt x="11" y="11"/>
                  </a:lnTo>
                  <a:lnTo>
                    <a:pt x="12" y="11"/>
                  </a:lnTo>
                  <a:lnTo>
                    <a:pt x="16" y="11"/>
                  </a:lnTo>
                  <a:lnTo>
                    <a:pt x="23" y="11"/>
                  </a:lnTo>
                  <a:lnTo>
                    <a:pt x="32" y="11"/>
                  </a:lnTo>
                  <a:lnTo>
                    <a:pt x="34" y="11"/>
                  </a:lnTo>
                  <a:lnTo>
                    <a:pt x="35" y="11"/>
                  </a:lnTo>
                  <a:lnTo>
                    <a:pt x="39" y="11"/>
                  </a:lnTo>
                  <a:lnTo>
                    <a:pt x="41" y="11"/>
                  </a:lnTo>
                  <a:lnTo>
                    <a:pt x="43" y="11"/>
                  </a:lnTo>
                  <a:lnTo>
                    <a:pt x="62" y="11"/>
                  </a:lnTo>
                  <a:lnTo>
                    <a:pt x="64" y="11"/>
                  </a:lnTo>
                  <a:lnTo>
                    <a:pt x="68" y="11"/>
                  </a:lnTo>
                  <a:lnTo>
                    <a:pt x="70" y="11"/>
                  </a:lnTo>
                  <a:lnTo>
                    <a:pt x="73" y="11"/>
                  </a:lnTo>
                  <a:lnTo>
                    <a:pt x="75" y="11"/>
                  </a:lnTo>
                  <a:lnTo>
                    <a:pt x="86" y="11"/>
                  </a:lnTo>
                  <a:lnTo>
                    <a:pt x="91" y="11"/>
                  </a:lnTo>
                  <a:lnTo>
                    <a:pt x="94" y="11"/>
                  </a:lnTo>
                  <a:lnTo>
                    <a:pt x="95" y="11"/>
                  </a:lnTo>
                  <a:lnTo>
                    <a:pt x="100" y="11"/>
                  </a:lnTo>
                  <a:lnTo>
                    <a:pt x="110" y="11"/>
                  </a:lnTo>
                  <a:lnTo>
                    <a:pt x="116" y="11"/>
                  </a:lnTo>
                  <a:lnTo>
                    <a:pt x="119" y="11"/>
                  </a:lnTo>
                  <a:lnTo>
                    <a:pt x="126" y="11"/>
                  </a:lnTo>
                  <a:lnTo>
                    <a:pt x="130" y="11"/>
                  </a:lnTo>
                  <a:lnTo>
                    <a:pt x="132" y="11"/>
                  </a:lnTo>
                  <a:lnTo>
                    <a:pt x="137" y="11"/>
                  </a:lnTo>
                  <a:lnTo>
                    <a:pt x="142" y="11"/>
                  </a:lnTo>
                  <a:lnTo>
                    <a:pt x="143" y="11"/>
                  </a:lnTo>
                  <a:lnTo>
                    <a:pt x="150" y="11"/>
                  </a:lnTo>
                  <a:lnTo>
                    <a:pt x="162" y="10"/>
                  </a:lnTo>
                  <a:lnTo>
                    <a:pt x="162" y="2"/>
                  </a:lnTo>
                  <a:lnTo>
                    <a:pt x="162" y="1"/>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32" name="Freeform 132"/>
            <p:cNvSpPr>
              <a:spLocks/>
            </p:cNvSpPr>
            <p:nvPr/>
          </p:nvSpPr>
          <p:spPr bwMode="auto">
            <a:xfrm>
              <a:off x="2941" y="1583"/>
              <a:ext cx="209" cy="241"/>
            </a:xfrm>
            <a:custGeom>
              <a:avLst/>
              <a:gdLst>
                <a:gd name="T0" fmla="*/ 144 w 209"/>
                <a:gd name="T1" fmla="*/ 18 h 241"/>
                <a:gd name="T2" fmla="*/ 144 w 209"/>
                <a:gd name="T3" fmla="*/ 35 h 241"/>
                <a:gd name="T4" fmla="*/ 144 w 209"/>
                <a:gd name="T5" fmla="*/ 58 h 241"/>
                <a:gd name="T6" fmla="*/ 144 w 209"/>
                <a:gd name="T7" fmla="*/ 81 h 241"/>
                <a:gd name="T8" fmla="*/ 144 w 209"/>
                <a:gd name="T9" fmla="*/ 98 h 241"/>
                <a:gd name="T10" fmla="*/ 144 w 209"/>
                <a:gd name="T11" fmla="*/ 106 h 241"/>
                <a:gd name="T12" fmla="*/ 144 w 209"/>
                <a:gd name="T13" fmla="*/ 133 h 241"/>
                <a:gd name="T14" fmla="*/ 162 w 209"/>
                <a:gd name="T15" fmla="*/ 133 h 241"/>
                <a:gd name="T16" fmla="*/ 182 w 209"/>
                <a:gd name="T17" fmla="*/ 133 h 241"/>
                <a:gd name="T18" fmla="*/ 200 w 209"/>
                <a:gd name="T19" fmla="*/ 133 h 241"/>
                <a:gd name="T20" fmla="*/ 209 w 209"/>
                <a:gd name="T21" fmla="*/ 134 h 241"/>
                <a:gd name="T22" fmla="*/ 205 w 209"/>
                <a:gd name="T23" fmla="*/ 137 h 241"/>
                <a:gd name="T24" fmla="*/ 201 w 209"/>
                <a:gd name="T25" fmla="*/ 138 h 241"/>
                <a:gd name="T26" fmla="*/ 199 w 209"/>
                <a:gd name="T27" fmla="*/ 138 h 241"/>
                <a:gd name="T28" fmla="*/ 195 w 209"/>
                <a:gd name="T29" fmla="*/ 139 h 241"/>
                <a:gd name="T30" fmla="*/ 194 w 209"/>
                <a:gd name="T31" fmla="*/ 141 h 241"/>
                <a:gd name="T32" fmla="*/ 193 w 209"/>
                <a:gd name="T33" fmla="*/ 145 h 241"/>
                <a:gd name="T34" fmla="*/ 192 w 209"/>
                <a:gd name="T35" fmla="*/ 146 h 241"/>
                <a:gd name="T36" fmla="*/ 190 w 209"/>
                <a:gd name="T37" fmla="*/ 149 h 241"/>
                <a:gd name="T38" fmla="*/ 189 w 209"/>
                <a:gd name="T39" fmla="*/ 150 h 241"/>
                <a:gd name="T40" fmla="*/ 186 w 209"/>
                <a:gd name="T41" fmla="*/ 150 h 241"/>
                <a:gd name="T42" fmla="*/ 185 w 209"/>
                <a:gd name="T43" fmla="*/ 149 h 241"/>
                <a:gd name="T44" fmla="*/ 181 w 209"/>
                <a:gd name="T45" fmla="*/ 147 h 241"/>
                <a:gd name="T46" fmla="*/ 177 w 209"/>
                <a:gd name="T47" fmla="*/ 146 h 241"/>
                <a:gd name="T48" fmla="*/ 174 w 209"/>
                <a:gd name="T49" fmla="*/ 146 h 241"/>
                <a:gd name="T50" fmla="*/ 171 w 209"/>
                <a:gd name="T51" fmla="*/ 149 h 241"/>
                <a:gd name="T52" fmla="*/ 171 w 209"/>
                <a:gd name="T53" fmla="*/ 156 h 241"/>
                <a:gd name="T54" fmla="*/ 171 w 209"/>
                <a:gd name="T55" fmla="*/ 185 h 241"/>
                <a:gd name="T56" fmla="*/ 171 w 209"/>
                <a:gd name="T57" fmla="*/ 216 h 241"/>
                <a:gd name="T58" fmla="*/ 171 w 209"/>
                <a:gd name="T59" fmla="*/ 240 h 241"/>
                <a:gd name="T60" fmla="*/ 139 w 209"/>
                <a:gd name="T61" fmla="*/ 241 h 241"/>
                <a:gd name="T62" fmla="*/ 123 w 209"/>
                <a:gd name="T63" fmla="*/ 241 h 241"/>
                <a:gd name="T64" fmla="*/ 99 w 209"/>
                <a:gd name="T65" fmla="*/ 241 h 241"/>
                <a:gd name="T66" fmla="*/ 80 w 209"/>
                <a:gd name="T67" fmla="*/ 241 h 241"/>
                <a:gd name="T68" fmla="*/ 73 w 209"/>
                <a:gd name="T69" fmla="*/ 230 h 241"/>
                <a:gd name="T70" fmla="*/ 72 w 209"/>
                <a:gd name="T71" fmla="*/ 214 h 241"/>
                <a:gd name="T72" fmla="*/ 72 w 209"/>
                <a:gd name="T73" fmla="*/ 190 h 241"/>
                <a:gd name="T74" fmla="*/ 72 w 209"/>
                <a:gd name="T75" fmla="*/ 169 h 241"/>
                <a:gd name="T76" fmla="*/ 38 w 209"/>
                <a:gd name="T77" fmla="*/ 169 h 241"/>
                <a:gd name="T78" fmla="*/ 32 w 209"/>
                <a:gd name="T79" fmla="*/ 160 h 241"/>
                <a:gd name="T80" fmla="*/ 18 w 209"/>
                <a:gd name="T81" fmla="*/ 160 h 241"/>
                <a:gd name="T82" fmla="*/ 0 w 209"/>
                <a:gd name="T83" fmla="*/ 161 h 241"/>
                <a:gd name="T84" fmla="*/ 0 w 209"/>
                <a:gd name="T85" fmla="*/ 142 h 241"/>
                <a:gd name="T86" fmla="*/ 0 w 209"/>
                <a:gd name="T87" fmla="*/ 129 h 241"/>
                <a:gd name="T88" fmla="*/ 0 w 209"/>
                <a:gd name="T89" fmla="*/ 115 h 241"/>
                <a:gd name="T90" fmla="*/ 0 w 209"/>
                <a:gd name="T91" fmla="*/ 99 h 241"/>
                <a:gd name="T92" fmla="*/ 0 w 209"/>
                <a:gd name="T93" fmla="*/ 84 h 241"/>
                <a:gd name="T94" fmla="*/ 0 w 209"/>
                <a:gd name="T95" fmla="*/ 68 h 241"/>
                <a:gd name="T96" fmla="*/ 0 w 209"/>
                <a:gd name="T97" fmla="*/ 54 h 241"/>
                <a:gd name="T98" fmla="*/ 0 w 209"/>
                <a:gd name="T99" fmla="*/ 44 h 241"/>
                <a:gd name="T100" fmla="*/ 0 w 209"/>
                <a:gd name="T101" fmla="*/ 35 h 241"/>
                <a:gd name="T102" fmla="*/ 0 w 209"/>
                <a:gd name="T103" fmla="*/ 22 h 241"/>
                <a:gd name="T104" fmla="*/ 2 w 209"/>
                <a:gd name="T105" fmla="*/ 0 h 241"/>
                <a:gd name="T106" fmla="*/ 21 w 209"/>
                <a:gd name="T107" fmla="*/ 0 h 241"/>
                <a:gd name="T108" fmla="*/ 30 w 209"/>
                <a:gd name="T109" fmla="*/ 0 h 241"/>
                <a:gd name="T110" fmla="*/ 42 w 209"/>
                <a:gd name="T111" fmla="*/ 0 h 241"/>
                <a:gd name="T112" fmla="*/ 69 w 209"/>
                <a:gd name="T113" fmla="*/ 0 h 241"/>
                <a:gd name="T114" fmla="*/ 82 w 209"/>
                <a:gd name="T115" fmla="*/ 0 h 241"/>
                <a:gd name="T116" fmla="*/ 95 w 209"/>
                <a:gd name="T117" fmla="*/ 0 h 241"/>
                <a:gd name="T118" fmla="*/ 109 w 209"/>
                <a:gd name="T119" fmla="*/ 0 h 241"/>
                <a:gd name="T120" fmla="*/ 125 w 209"/>
                <a:gd name="T121" fmla="*/ 0 h 24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09" h="241">
                  <a:moveTo>
                    <a:pt x="144" y="0"/>
                  </a:moveTo>
                  <a:lnTo>
                    <a:pt x="144" y="6"/>
                  </a:lnTo>
                  <a:lnTo>
                    <a:pt x="144" y="9"/>
                  </a:lnTo>
                  <a:lnTo>
                    <a:pt x="144" y="13"/>
                  </a:lnTo>
                  <a:lnTo>
                    <a:pt x="144" y="16"/>
                  </a:lnTo>
                  <a:lnTo>
                    <a:pt x="144" y="18"/>
                  </a:lnTo>
                  <a:lnTo>
                    <a:pt x="144" y="24"/>
                  </a:lnTo>
                  <a:lnTo>
                    <a:pt x="144" y="27"/>
                  </a:lnTo>
                  <a:lnTo>
                    <a:pt x="144" y="28"/>
                  </a:lnTo>
                  <a:lnTo>
                    <a:pt x="144" y="32"/>
                  </a:lnTo>
                  <a:lnTo>
                    <a:pt x="144" y="34"/>
                  </a:lnTo>
                  <a:lnTo>
                    <a:pt x="144" y="35"/>
                  </a:lnTo>
                  <a:lnTo>
                    <a:pt x="144" y="40"/>
                  </a:lnTo>
                  <a:lnTo>
                    <a:pt x="144" y="49"/>
                  </a:lnTo>
                  <a:lnTo>
                    <a:pt x="144" y="50"/>
                  </a:lnTo>
                  <a:lnTo>
                    <a:pt x="144" y="54"/>
                  </a:lnTo>
                  <a:lnTo>
                    <a:pt x="144" y="56"/>
                  </a:lnTo>
                  <a:lnTo>
                    <a:pt x="144" y="58"/>
                  </a:lnTo>
                  <a:lnTo>
                    <a:pt x="144" y="60"/>
                  </a:lnTo>
                  <a:lnTo>
                    <a:pt x="144" y="61"/>
                  </a:lnTo>
                  <a:lnTo>
                    <a:pt x="144" y="65"/>
                  </a:lnTo>
                  <a:lnTo>
                    <a:pt x="144" y="75"/>
                  </a:lnTo>
                  <a:lnTo>
                    <a:pt x="144" y="80"/>
                  </a:lnTo>
                  <a:lnTo>
                    <a:pt x="144" y="81"/>
                  </a:lnTo>
                  <a:lnTo>
                    <a:pt x="144" y="82"/>
                  </a:lnTo>
                  <a:lnTo>
                    <a:pt x="144" y="84"/>
                  </a:lnTo>
                  <a:lnTo>
                    <a:pt x="144" y="85"/>
                  </a:lnTo>
                  <a:lnTo>
                    <a:pt x="144" y="86"/>
                  </a:lnTo>
                  <a:lnTo>
                    <a:pt x="144" y="93"/>
                  </a:lnTo>
                  <a:lnTo>
                    <a:pt x="144" y="98"/>
                  </a:lnTo>
                  <a:lnTo>
                    <a:pt x="144" y="100"/>
                  </a:lnTo>
                  <a:lnTo>
                    <a:pt x="144" y="101"/>
                  </a:lnTo>
                  <a:lnTo>
                    <a:pt x="144" y="102"/>
                  </a:lnTo>
                  <a:lnTo>
                    <a:pt x="144" y="104"/>
                  </a:lnTo>
                  <a:lnTo>
                    <a:pt x="144" y="105"/>
                  </a:lnTo>
                  <a:lnTo>
                    <a:pt x="144" y="106"/>
                  </a:lnTo>
                  <a:lnTo>
                    <a:pt x="144" y="107"/>
                  </a:lnTo>
                  <a:lnTo>
                    <a:pt x="144" y="108"/>
                  </a:lnTo>
                  <a:lnTo>
                    <a:pt x="144" y="121"/>
                  </a:lnTo>
                  <a:lnTo>
                    <a:pt x="144" y="123"/>
                  </a:lnTo>
                  <a:lnTo>
                    <a:pt x="144" y="124"/>
                  </a:lnTo>
                  <a:lnTo>
                    <a:pt x="144" y="133"/>
                  </a:lnTo>
                  <a:lnTo>
                    <a:pt x="146" y="133"/>
                  </a:lnTo>
                  <a:lnTo>
                    <a:pt x="147" y="133"/>
                  </a:lnTo>
                  <a:lnTo>
                    <a:pt x="149" y="133"/>
                  </a:lnTo>
                  <a:lnTo>
                    <a:pt x="153" y="133"/>
                  </a:lnTo>
                  <a:lnTo>
                    <a:pt x="159" y="133"/>
                  </a:lnTo>
                  <a:lnTo>
                    <a:pt x="162" y="133"/>
                  </a:lnTo>
                  <a:lnTo>
                    <a:pt x="168" y="133"/>
                  </a:lnTo>
                  <a:lnTo>
                    <a:pt x="170" y="133"/>
                  </a:lnTo>
                  <a:lnTo>
                    <a:pt x="175" y="133"/>
                  </a:lnTo>
                  <a:lnTo>
                    <a:pt x="179" y="133"/>
                  </a:lnTo>
                  <a:lnTo>
                    <a:pt x="181" y="133"/>
                  </a:lnTo>
                  <a:lnTo>
                    <a:pt x="182" y="133"/>
                  </a:lnTo>
                  <a:lnTo>
                    <a:pt x="184" y="133"/>
                  </a:lnTo>
                  <a:lnTo>
                    <a:pt x="190" y="133"/>
                  </a:lnTo>
                  <a:lnTo>
                    <a:pt x="193" y="133"/>
                  </a:lnTo>
                  <a:lnTo>
                    <a:pt x="197" y="133"/>
                  </a:lnTo>
                  <a:lnTo>
                    <a:pt x="199" y="133"/>
                  </a:lnTo>
                  <a:lnTo>
                    <a:pt x="200" y="133"/>
                  </a:lnTo>
                  <a:lnTo>
                    <a:pt x="201" y="133"/>
                  </a:lnTo>
                  <a:lnTo>
                    <a:pt x="205" y="133"/>
                  </a:lnTo>
                  <a:lnTo>
                    <a:pt x="209" y="133"/>
                  </a:lnTo>
                  <a:lnTo>
                    <a:pt x="208" y="133"/>
                  </a:lnTo>
                  <a:lnTo>
                    <a:pt x="208" y="134"/>
                  </a:lnTo>
                  <a:lnTo>
                    <a:pt x="209" y="134"/>
                  </a:lnTo>
                  <a:lnTo>
                    <a:pt x="208" y="136"/>
                  </a:lnTo>
                  <a:lnTo>
                    <a:pt x="207" y="136"/>
                  </a:lnTo>
                  <a:lnTo>
                    <a:pt x="207" y="134"/>
                  </a:lnTo>
                  <a:lnTo>
                    <a:pt x="206" y="136"/>
                  </a:lnTo>
                  <a:lnTo>
                    <a:pt x="206" y="137"/>
                  </a:lnTo>
                  <a:lnTo>
                    <a:pt x="205" y="137"/>
                  </a:lnTo>
                  <a:lnTo>
                    <a:pt x="203" y="137"/>
                  </a:lnTo>
                  <a:lnTo>
                    <a:pt x="202" y="137"/>
                  </a:lnTo>
                  <a:lnTo>
                    <a:pt x="202" y="136"/>
                  </a:lnTo>
                  <a:lnTo>
                    <a:pt x="202" y="137"/>
                  </a:lnTo>
                  <a:lnTo>
                    <a:pt x="202" y="138"/>
                  </a:lnTo>
                  <a:lnTo>
                    <a:pt x="201" y="138"/>
                  </a:lnTo>
                  <a:lnTo>
                    <a:pt x="201" y="137"/>
                  </a:lnTo>
                  <a:lnTo>
                    <a:pt x="200" y="137"/>
                  </a:lnTo>
                  <a:lnTo>
                    <a:pt x="200" y="138"/>
                  </a:lnTo>
                  <a:lnTo>
                    <a:pt x="199" y="138"/>
                  </a:lnTo>
                  <a:lnTo>
                    <a:pt x="199" y="137"/>
                  </a:lnTo>
                  <a:lnTo>
                    <a:pt x="199" y="138"/>
                  </a:lnTo>
                  <a:lnTo>
                    <a:pt x="198" y="138"/>
                  </a:lnTo>
                  <a:lnTo>
                    <a:pt x="198" y="139"/>
                  </a:lnTo>
                  <a:lnTo>
                    <a:pt x="197" y="138"/>
                  </a:lnTo>
                  <a:lnTo>
                    <a:pt x="197" y="139"/>
                  </a:lnTo>
                  <a:lnTo>
                    <a:pt x="195" y="138"/>
                  </a:lnTo>
                  <a:lnTo>
                    <a:pt x="195" y="139"/>
                  </a:lnTo>
                  <a:lnTo>
                    <a:pt x="195" y="140"/>
                  </a:lnTo>
                  <a:lnTo>
                    <a:pt x="195" y="141"/>
                  </a:lnTo>
                  <a:lnTo>
                    <a:pt x="194" y="141"/>
                  </a:lnTo>
                  <a:lnTo>
                    <a:pt x="194" y="140"/>
                  </a:lnTo>
                  <a:lnTo>
                    <a:pt x="193" y="140"/>
                  </a:lnTo>
                  <a:lnTo>
                    <a:pt x="194" y="141"/>
                  </a:lnTo>
                  <a:lnTo>
                    <a:pt x="193" y="141"/>
                  </a:lnTo>
                  <a:lnTo>
                    <a:pt x="193" y="142"/>
                  </a:lnTo>
                  <a:lnTo>
                    <a:pt x="193" y="144"/>
                  </a:lnTo>
                  <a:lnTo>
                    <a:pt x="194" y="144"/>
                  </a:lnTo>
                  <a:lnTo>
                    <a:pt x="194" y="145"/>
                  </a:lnTo>
                  <a:lnTo>
                    <a:pt x="193" y="145"/>
                  </a:lnTo>
                  <a:lnTo>
                    <a:pt x="194" y="145"/>
                  </a:lnTo>
                  <a:lnTo>
                    <a:pt x="194" y="146"/>
                  </a:lnTo>
                  <a:lnTo>
                    <a:pt x="193" y="146"/>
                  </a:lnTo>
                  <a:lnTo>
                    <a:pt x="193" y="147"/>
                  </a:lnTo>
                  <a:lnTo>
                    <a:pt x="193" y="146"/>
                  </a:lnTo>
                  <a:lnTo>
                    <a:pt x="192" y="146"/>
                  </a:lnTo>
                  <a:lnTo>
                    <a:pt x="193" y="147"/>
                  </a:lnTo>
                  <a:lnTo>
                    <a:pt x="193" y="148"/>
                  </a:lnTo>
                  <a:lnTo>
                    <a:pt x="192" y="148"/>
                  </a:lnTo>
                  <a:lnTo>
                    <a:pt x="192" y="149"/>
                  </a:lnTo>
                  <a:lnTo>
                    <a:pt x="191" y="149"/>
                  </a:lnTo>
                  <a:lnTo>
                    <a:pt x="190" y="149"/>
                  </a:lnTo>
                  <a:lnTo>
                    <a:pt x="190" y="150"/>
                  </a:lnTo>
                  <a:lnTo>
                    <a:pt x="190" y="149"/>
                  </a:lnTo>
                  <a:lnTo>
                    <a:pt x="189" y="149"/>
                  </a:lnTo>
                  <a:lnTo>
                    <a:pt x="187" y="149"/>
                  </a:lnTo>
                  <a:lnTo>
                    <a:pt x="187" y="150"/>
                  </a:lnTo>
                  <a:lnTo>
                    <a:pt x="189" y="150"/>
                  </a:lnTo>
                  <a:lnTo>
                    <a:pt x="189" y="152"/>
                  </a:lnTo>
                  <a:lnTo>
                    <a:pt x="187" y="152"/>
                  </a:lnTo>
                  <a:lnTo>
                    <a:pt x="187" y="150"/>
                  </a:lnTo>
                  <a:lnTo>
                    <a:pt x="186" y="150"/>
                  </a:lnTo>
                  <a:lnTo>
                    <a:pt x="186" y="149"/>
                  </a:lnTo>
                  <a:lnTo>
                    <a:pt x="186" y="150"/>
                  </a:lnTo>
                  <a:lnTo>
                    <a:pt x="186" y="149"/>
                  </a:lnTo>
                  <a:lnTo>
                    <a:pt x="185" y="149"/>
                  </a:lnTo>
                  <a:lnTo>
                    <a:pt x="185" y="150"/>
                  </a:lnTo>
                  <a:lnTo>
                    <a:pt x="184" y="150"/>
                  </a:lnTo>
                  <a:lnTo>
                    <a:pt x="184" y="149"/>
                  </a:lnTo>
                  <a:lnTo>
                    <a:pt x="185" y="149"/>
                  </a:lnTo>
                  <a:lnTo>
                    <a:pt x="184" y="148"/>
                  </a:lnTo>
                  <a:lnTo>
                    <a:pt x="184" y="149"/>
                  </a:lnTo>
                  <a:lnTo>
                    <a:pt x="183" y="148"/>
                  </a:lnTo>
                  <a:lnTo>
                    <a:pt x="182" y="148"/>
                  </a:lnTo>
                  <a:lnTo>
                    <a:pt x="182" y="147"/>
                  </a:lnTo>
                  <a:lnTo>
                    <a:pt x="181" y="147"/>
                  </a:lnTo>
                  <a:lnTo>
                    <a:pt x="181" y="148"/>
                  </a:lnTo>
                  <a:lnTo>
                    <a:pt x="179" y="148"/>
                  </a:lnTo>
                  <a:lnTo>
                    <a:pt x="179" y="147"/>
                  </a:lnTo>
                  <a:lnTo>
                    <a:pt x="178" y="147"/>
                  </a:lnTo>
                  <a:lnTo>
                    <a:pt x="178" y="146"/>
                  </a:lnTo>
                  <a:lnTo>
                    <a:pt x="177" y="146"/>
                  </a:lnTo>
                  <a:lnTo>
                    <a:pt x="177" y="147"/>
                  </a:lnTo>
                  <a:lnTo>
                    <a:pt x="176" y="148"/>
                  </a:lnTo>
                  <a:lnTo>
                    <a:pt x="175" y="148"/>
                  </a:lnTo>
                  <a:lnTo>
                    <a:pt x="175" y="147"/>
                  </a:lnTo>
                  <a:lnTo>
                    <a:pt x="175" y="146"/>
                  </a:lnTo>
                  <a:lnTo>
                    <a:pt x="174" y="146"/>
                  </a:lnTo>
                  <a:lnTo>
                    <a:pt x="174" y="147"/>
                  </a:lnTo>
                  <a:lnTo>
                    <a:pt x="173" y="147"/>
                  </a:lnTo>
                  <a:lnTo>
                    <a:pt x="173" y="148"/>
                  </a:lnTo>
                  <a:lnTo>
                    <a:pt x="173" y="149"/>
                  </a:lnTo>
                  <a:lnTo>
                    <a:pt x="171" y="148"/>
                  </a:lnTo>
                  <a:lnTo>
                    <a:pt x="171" y="149"/>
                  </a:lnTo>
                  <a:lnTo>
                    <a:pt x="173" y="149"/>
                  </a:lnTo>
                  <a:lnTo>
                    <a:pt x="173" y="150"/>
                  </a:lnTo>
                  <a:lnTo>
                    <a:pt x="171" y="150"/>
                  </a:lnTo>
                  <a:lnTo>
                    <a:pt x="171" y="149"/>
                  </a:lnTo>
                  <a:lnTo>
                    <a:pt x="171" y="155"/>
                  </a:lnTo>
                  <a:lnTo>
                    <a:pt x="171" y="156"/>
                  </a:lnTo>
                  <a:lnTo>
                    <a:pt x="171" y="157"/>
                  </a:lnTo>
                  <a:lnTo>
                    <a:pt x="171" y="164"/>
                  </a:lnTo>
                  <a:lnTo>
                    <a:pt x="171" y="171"/>
                  </a:lnTo>
                  <a:lnTo>
                    <a:pt x="171" y="172"/>
                  </a:lnTo>
                  <a:lnTo>
                    <a:pt x="171" y="177"/>
                  </a:lnTo>
                  <a:lnTo>
                    <a:pt x="171" y="185"/>
                  </a:lnTo>
                  <a:lnTo>
                    <a:pt x="171" y="186"/>
                  </a:lnTo>
                  <a:lnTo>
                    <a:pt x="171" y="187"/>
                  </a:lnTo>
                  <a:lnTo>
                    <a:pt x="171" y="197"/>
                  </a:lnTo>
                  <a:lnTo>
                    <a:pt x="171" y="204"/>
                  </a:lnTo>
                  <a:lnTo>
                    <a:pt x="171" y="208"/>
                  </a:lnTo>
                  <a:lnTo>
                    <a:pt x="171" y="216"/>
                  </a:lnTo>
                  <a:lnTo>
                    <a:pt x="171" y="217"/>
                  </a:lnTo>
                  <a:lnTo>
                    <a:pt x="171" y="220"/>
                  </a:lnTo>
                  <a:lnTo>
                    <a:pt x="171" y="221"/>
                  </a:lnTo>
                  <a:lnTo>
                    <a:pt x="171" y="225"/>
                  </a:lnTo>
                  <a:lnTo>
                    <a:pt x="171" y="227"/>
                  </a:lnTo>
                  <a:lnTo>
                    <a:pt x="171" y="240"/>
                  </a:lnTo>
                  <a:lnTo>
                    <a:pt x="157" y="240"/>
                  </a:lnTo>
                  <a:lnTo>
                    <a:pt x="150" y="240"/>
                  </a:lnTo>
                  <a:lnTo>
                    <a:pt x="147" y="240"/>
                  </a:lnTo>
                  <a:lnTo>
                    <a:pt x="144" y="241"/>
                  </a:lnTo>
                  <a:lnTo>
                    <a:pt x="141" y="241"/>
                  </a:lnTo>
                  <a:lnTo>
                    <a:pt x="139" y="241"/>
                  </a:lnTo>
                  <a:lnTo>
                    <a:pt x="138" y="241"/>
                  </a:lnTo>
                  <a:lnTo>
                    <a:pt x="136" y="241"/>
                  </a:lnTo>
                  <a:lnTo>
                    <a:pt x="130" y="241"/>
                  </a:lnTo>
                  <a:lnTo>
                    <a:pt x="129" y="241"/>
                  </a:lnTo>
                  <a:lnTo>
                    <a:pt x="127" y="241"/>
                  </a:lnTo>
                  <a:lnTo>
                    <a:pt x="123" y="241"/>
                  </a:lnTo>
                  <a:lnTo>
                    <a:pt x="122" y="241"/>
                  </a:lnTo>
                  <a:lnTo>
                    <a:pt x="121" y="241"/>
                  </a:lnTo>
                  <a:lnTo>
                    <a:pt x="117" y="241"/>
                  </a:lnTo>
                  <a:lnTo>
                    <a:pt x="111" y="241"/>
                  </a:lnTo>
                  <a:lnTo>
                    <a:pt x="101" y="241"/>
                  </a:lnTo>
                  <a:lnTo>
                    <a:pt x="99" y="241"/>
                  </a:lnTo>
                  <a:lnTo>
                    <a:pt x="98" y="241"/>
                  </a:lnTo>
                  <a:lnTo>
                    <a:pt x="97" y="241"/>
                  </a:lnTo>
                  <a:lnTo>
                    <a:pt x="93" y="241"/>
                  </a:lnTo>
                  <a:lnTo>
                    <a:pt x="86" y="241"/>
                  </a:lnTo>
                  <a:lnTo>
                    <a:pt x="83" y="241"/>
                  </a:lnTo>
                  <a:lnTo>
                    <a:pt x="80" y="241"/>
                  </a:lnTo>
                  <a:lnTo>
                    <a:pt x="77" y="241"/>
                  </a:lnTo>
                  <a:lnTo>
                    <a:pt x="75" y="241"/>
                  </a:lnTo>
                  <a:lnTo>
                    <a:pt x="73" y="241"/>
                  </a:lnTo>
                  <a:lnTo>
                    <a:pt x="73" y="240"/>
                  </a:lnTo>
                  <a:lnTo>
                    <a:pt x="73" y="232"/>
                  </a:lnTo>
                  <a:lnTo>
                    <a:pt x="73" y="230"/>
                  </a:lnTo>
                  <a:lnTo>
                    <a:pt x="73" y="228"/>
                  </a:lnTo>
                  <a:lnTo>
                    <a:pt x="72" y="224"/>
                  </a:lnTo>
                  <a:lnTo>
                    <a:pt x="72" y="222"/>
                  </a:lnTo>
                  <a:lnTo>
                    <a:pt x="72" y="218"/>
                  </a:lnTo>
                  <a:lnTo>
                    <a:pt x="72" y="216"/>
                  </a:lnTo>
                  <a:lnTo>
                    <a:pt x="72" y="214"/>
                  </a:lnTo>
                  <a:lnTo>
                    <a:pt x="72" y="213"/>
                  </a:lnTo>
                  <a:lnTo>
                    <a:pt x="72" y="205"/>
                  </a:lnTo>
                  <a:lnTo>
                    <a:pt x="72" y="203"/>
                  </a:lnTo>
                  <a:lnTo>
                    <a:pt x="72" y="200"/>
                  </a:lnTo>
                  <a:lnTo>
                    <a:pt x="72" y="195"/>
                  </a:lnTo>
                  <a:lnTo>
                    <a:pt x="72" y="190"/>
                  </a:lnTo>
                  <a:lnTo>
                    <a:pt x="72" y="187"/>
                  </a:lnTo>
                  <a:lnTo>
                    <a:pt x="72" y="186"/>
                  </a:lnTo>
                  <a:lnTo>
                    <a:pt x="72" y="185"/>
                  </a:lnTo>
                  <a:lnTo>
                    <a:pt x="72" y="176"/>
                  </a:lnTo>
                  <a:lnTo>
                    <a:pt x="72" y="173"/>
                  </a:lnTo>
                  <a:lnTo>
                    <a:pt x="72" y="169"/>
                  </a:lnTo>
                  <a:lnTo>
                    <a:pt x="65" y="169"/>
                  </a:lnTo>
                  <a:lnTo>
                    <a:pt x="57" y="169"/>
                  </a:lnTo>
                  <a:lnTo>
                    <a:pt x="51" y="169"/>
                  </a:lnTo>
                  <a:lnTo>
                    <a:pt x="45" y="169"/>
                  </a:lnTo>
                  <a:lnTo>
                    <a:pt x="42" y="169"/>
                  </a:lnTo>
                  <a:lnTo>
                    <a:pt x="38" y="169"/>
                  </a:lnTo>
                  <a:lnTo>
                    <a:pt x="37" y="169"/>
                  </a:lnTo>
                  <a:lnTo>
                    <a:pt x="37" y="168"/>
                  </a:lnTo>
                  <a:lnTo>
                    <a:pt x="37" y="162"/>
                  </a:lnTo>
                  <a:lnTo>
                    <a:pt x="37" y="160"/>
                  </a:lnTo>
                  <a:lnTo>
                    <a:pt x="34" y="160"/>
                  </a:lnTo>
                  <a:lnTo>
                    <a:pt x="32" y="160"/>
                  </a:lnTo>
                  <a:lnTo>
                    <a:pt x="31" y="160"/>
                  </a:lnTo>
                  <a:lnTo>
                    <a:pt x="29" y="160"/>
                  </a:lnTo>
                  <a:lnTo>
                    <a:pt x="27" y="160"/>
                  </a:lnTo>
                  <a:lnTo>
                    <a:pt x="22" y="160"/>
                  </a:lnTo>
                  <a:lnTo>
                    <a:pt x="19" y="160"/>
                  </a:lnTo>
                  <a:lnTo>
                    <a:pt x="18" y="160"/>
                  </a:lnTo>
                  <a:lnTo>
                    <a:pt x="16" y="160"/>
                  </a:lnTo>
                  <a:lnTo>
                    <a:pt x="15" y="160"/>
                  </a:lnTo>
                  <a:lnTo>
                    <a:pt x="10" y="161"/>
                  </a:lnTo>
                  <a:lnTo>
                    <a:pt x="9" y="160"/>
                  </a:lnTo>
                  <a:lnTo>
                    <a:pt x="1" y="161"/>
                  </a:lnTo>
                  <a:lnTo>
                    <a:pt x="0" y="161"/>
                  </a:lnTo>
                  <a:lnTo>
                    <a:pt x="0" y="153"/>
                  </a:lnTo>
                  <a:lnTo>
                    <a:pt x="0" y="148"/>
                  </a:lnTo>
                  <a:lnTo>
                    <a:pt x="0" y="147"/>
                  </a:lnTo>
                  <a:lnTo>
                    <a:pt x="0" y="146"/>
                  </a:lnTo>
                  <a:lnTo>
                    <a:pt x="0" y="144"/>
                  </a:lnTo>
                  <a:lnTo>
                    <a:pt x="0" y="142"/>
                  </a:lnTo>
                  <a:lnTo>
                    <a:pt x="0" y="140"/>
                  </a:lnTo>
                  <a:lnTo>
                    <a:pt x="0" y="138"/>
                  </a:lnTo>
                  <a:lnTo>
                    <a:pt x="0" y="134"/>
                  </a:lnTo>
                  <a:lnTo>
                    <a:pt x="0" y="132"/>
                  </a:lnTo>
                  <a:lnTo>
                    <a:pt x="0" y="131"/>
                  </a:lnTo>
                  <a:lnTo>
                    <a:pt x="0" y="129"/>
                  </a:lnTo>
                  <a:lnTo>
                    <a:pt x="0" y="128"/>
                  </a:lnTo>
                  <a:lnTo>
                    <a:pt x="0" y="124"/>
                  </a:lnTo>
                  <a:lnTo>
                    <a:pt x="0" y="122"/>
                  </a:lnTo>
                  <a:lnTo>
                    <a:pt x="0" y="120"/>
                  </a:lnTo>
                  <a:lnTo>
                    <a:pt x="0" y="117"/>
                  </a:lnTo>
                  <a:lnTo>
                    <a:pt x="0" y="115"/>
                  </a:lnTo>
                  <a:lnTo>
                    <a:pt x="0" y="114"/>
                  </a:lnTo>
                  <a:lnTo>
                    <a:pt x="0" y="108"/>
                  </a:lnTo>
                  <a:lnTo>
                    <a:pt x="0" y="106"/>
                  </a:lnTo>
                  <a:lnTo>
                    <a:pt x="0" y="105"/>
                  </a:lnTo>
                  <a:lnTo>
                    <a:pt x="0" y="100"/>
                  </a:lnTo>
                  <a:lnTo>
                    <a:pt x="0" y="99"/>
                  </a:lnTo>
                  <a:lnTo>
                    <a:pt x="0" y="98"/>
                  </a:lnTo>
                  <a:lnTo>
                    <a:pt x="0" y="94"/>
                  </a:lnTo>
                  <a:lnTo>
                    <a:pt x="0" y="93"/>
                  </a:lnTo>
                  <a:lnTo>
                    <a:pt x="0" y="90"/>
                  </a:lnTo>
                  <a:lnTo>
                    <a:pt x="0" y="89"/>
                  </a:lnTo>
                  <a:lnTo>
                    <a:pt x="0" y="84"/>
                  </a:lnTo>
                  <a:lnTo>
                    <a:pt x="0" y="82"/>
                  </a:lnTo>
                  <a:lnTo>
                    <a:pt x="0" y="81"/>
                  </a:lnTo>
                  <a:lnTo>
                    <a:pt x="0" y="76"/>
                  </a:lnTo>
                  <a:lnTo>
                    <a:pt x="0" y="75"/>
                  </a:lnTo>
                  <a:lnTo>
                    <a:pt x="0" y="72"/>
                  </a:lnTo>
                  <a:lnTo>
                    <a:pt x="0" y="68"/>
                  </a:lnTo>
                  <a:lnTo>
                    <a:pt x="0" y="67"/>
                  </a:lnTo>
                  <a:lnTo>
                    <a:pt x="0" y="61"/>
                  </a:lnTo>
                  <a:lnTo>
                    <a:pt x="0" y="59"/>
                  </a:lnTo>
                  <a:lnTo>
                    <a:pt x="0" y="57"/>
                  </a:lnTo>
                  <a:lnTo>
                    <a:pt x="0" y="56"/>
                  </a:lnTo>
                  <a:lnTo>
                    <a:pt x="0" y="54"/>
                  </a:lnTo>
                  <a:lnTo>
                    <a:pt x="0" y="51"/>
                  </a:lnTo>
                  <a:lnTo>
                    <a:pt x="0" y="49"/>
                  </a:lnTo>
                  <a:lnTo>
                    <a:pt x="0" y="48"/>
                  </a:lnTo>
                  <a:lnTo>
                    <a:pt x="0" y="46"/>
                  </a:lnTo>
                  <a:lnTo>
                    <a:pt x="0" y="45"/>
                  </a:lnTo>
                  <a:lnTo>
                    <a:pt x="0" y="44"/>
                  </a:lnTo>
                  <a:lnTo>
                    <a:pt x="0" y="41"/>
                  </a:lnTo>
                  <a:lnTo>
                    <a:pt x="0" y="40"/>
                  </a:lnTo>
                  <a:lnTo>
                    <a:pt x="0" y="38"/>
                  </a:lnTo>
                  <a:lnTo>
                    <a:pt x="0" y="37"/>
                  </a:lnTo>
                  <a:lnTo>
                    <a:pt x="0" y="36"/>
                  </a:lnTo>
                  <a:lnTo>
                    <a:pt x="0" y="35"/>
                  </a:lnTo>
                  <a:lnTo>
                    <a:pt x="0" y="34"/>
                  </a:lnTo>
                  <a:lnTo>
                    <a:pt x="0" y="33"/>
                  </a:lnTo>
                  <a:lnTo>
                    <a:pt x="0" y="32"/>
                  </a:lnTo>
                  <a:lnTo>
                    <a:pt x="0" y="28"/>
                  </a:lnTo>
                  <a:lnTo>
                    <a:pt x="0" y="26"/>
                  </a:lnTo>
                  <a:lnTo>
                    <a:pt x="0" y="22"/>
                  </a:lnTo>
                  <a:lnTo>
                    <a:pt x="0" y="21"/>
                  </a:lnTo>
                  <a:lnTo>
                    <a:pt x="0" y="17"/>
                  </a:lnTo>
                  <a:lnTo>
                    <a:pt x="0" y="13"/>
                  </a:lnTo>
                  <a:lnTo>
                    <a:pt x="0" y="10"/>
                  </a:lnTo>
                  <a:lnTo>
                    <a:pt x="0" y="1"/>
                  </a:lnTo>
                  <a:lnTo>
                    <a:pt x="2" y="0"/>
                  </a:lnTo>
                  <a:lnTo>
                    <a:pt x="10" y="0"/>
                  </a:lnTo>
                  <a:lnTo>
                    <a:pt x="11" y="0"/>
                  </a:lnTo>
                  <a:lnTo>
                    <a:pt x="14" y="0"/>
                  </a:lnTo>
                  <a:lnTo>
                    <a:pt x="18" y="0"/>
                  </a:lnTo>
                  <a:lnTo>
                    <a:pt x="19" y="0"/>
                  </a:lnTo>
                  <a:lnTo>
                    <a:pt x="21" y="0"/>
                  </a:lnTo>
                  <a:lnTo>
                    <a:pt x="22" y="0"/>
                  </a:lnTo>
                  <a:lnTo>
                    <a:pt x="23" y="0"/>
                  </a:lnTo>
                  <a:lnTo>
                    <a:pt x="25" y="0"/>
                  </a:lnTo>
                  <a:lnTo>
                    <a:pt x="26" y="0"/>
                  </a:lnTo>
                  <a:lnTo>
                    <a:pt x="29" y="0"/>
                  </a:lnTo>
                  <a:lnTo>
                    <a:pt x="30" y="0"/>
                  </a:lnTo>
                  <a:lnTo>
                    <a:pt x="32" y="0"/>
                  </a:lnTo>
                  <a:lnTo>
                    <a:pt x="33" y="0"/>
                  </a:lnTo>
                  <a:lnTo>
                    <a:pt x="37" y="0"/>
                  </a:lnTo>
                  <a:lnTo>
                    <a:pt x="40" y="0"/>
                  </a:lnTo>
                  <a:lnTo>
                    <a:pt x="41" y="0"/>
                  </a:lnTo>
                  <a:lnTo>
                    <a:pt x="42" y="0"/>
                  </a:lnTo>
                  <a:lnTo>
                    <a:pt x="46" y="0"/>
                  </a:lnTo>
                  <a:lnTo>
                    <a:pt x="51" y="0"/>
                  </a:lnTo>
                  <a:lnTo>
                    <a:pt x="54" y="0"/>
                  </a:lnTo>
                  <a:lnTo>
                    <a:pt x="63" y="0"/>
                  </a:lnTo>
                  <a:lnTo>
                    <a:pt x="67" y="0"/>
                  </a:lnTo>
                  <a:lnTo>
                    <a:pt x="69" y="0"/>
                  </a:lnTo>
                  <a:lnTo>
                    <a:pt x="70" y="0"/>
                  </a:lnTo>
                  <a:lnTo>
                    <a:pt x="72" y="0"/>
                  </a:lnTo>
                  <a:lnTo>
                    <a:pt x="74" y="0"/>
                  </a:lnTo>
                  <a:lnTo>
                    <a:pt x="77" y="0"/>
                  </a:lnTo>
                  <a:lnTo>
                    <a:pt x="79" y="0"/>
                  </a:lnTo>
                  <a:lnTo>
                    <a:pt x="82" y="0"/>
                  </a:lnTo>
                  <a:lnTo>
                    <a:pt x="86" y="0"/>
                  </a:lnTo>
                  <a:lnTo>
                    <a:pt x="87" y="0"/>
                  </a:lnTo>
                  <a:lnTo>
                    <a:pt x="90" y="0"/>
                  </a:lnTo>
                  <a:lnTo>
                    <a:pt x="91" y="0"/>
                  </a:lnTo>
                  <a:lnTo>
                    <a:pt x="94" y="0"/>
                  </a:lnTo>
                  <a:lnTo>
                    <a:pt x="95" y="0"/>
                  </a:lnTo>
                  <a:lnTo>
                    <a:pt x="101" y="0"/>
                  </a:lnTo>
                  <a:lnTo>
                    <a:pt x="103" y="0"/>
                  </a:lnTo>
                  <a:lnTo>
                    <a:pt x="104" y="0"/>
                  </a:lnTo>
                  <a:lnTo>
                    <a:pt x="105" y="0"/>
                  </a:lnTo>
                  <a:lnTo>
                    <a:pt x="107" y="0"/>
                  </a:lnTo>
                  <a:lnTo>
                    <a:pt x="109" y="0"/>
                  </a:lnTo>
                  <a:lnTo>
                    <a:pt x="112" y="0"/>
                  </a:lnTo>
                  <a:lnTo>
                    <a:pt x="113" y="0"/>
                  </a:lnTo>
                  <a:lnTo>
                    <a:pt x="114" y="0"/>
                  </a:lnTo>
                  <a:lnTo>
                    <a:pt x="121" y="0"/>
                  </a:lnTo>
                  <a:lnTo>
                    <a:pt x="122" y="0"/>
                  </a:lnTo>
                  <a:lnTo>
                    <a:pt x="125" y="0"/>
                  </a:lnTo>
                  <a:lnTo>
                    <a:pt x="131" y="0"/>
                  </a:lnTo>
                  <a:lnTo>
                    <a:pt x="136" y="0"/>
                  </a:lnTo>
                  <a:lnTo>
                    <a:pt x="137" y="0"/>
                  </a:lnTo>
                  <a:lnTo>
                    <a:pt x="143" y="0"/>
                  </a:lnTo>
                  <a:lnTo>
                    <a:pt x="144"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33" name="Freeform 133"/>
            <p:cNvSpPr>
              <a:spLocks/>
            </p:cNvSpPr>
            <p:nvPr/>
          </p:nvSpPr>
          <p:spPr bwMode="auto">
            <a:xfrm>
              <a:off x="2738" y="1584"/>
              <a:ext cx="273" cy="284"/>
            </a:xfrm>
            <a:custGeom>
              <a:avLst/>
              <a:gdLst>
                <a:gd name="T0" fmla="*/ 58 w 273"/>
                <a:gd name="T1" fmla="*/ 0 h 284"/>
                <a:gd name="T2" fmla="*/ 75 w 273"/>
                <a:gd name="T3" fmla="*/ 0 h 284"/>
                <a:gd name="T4" fmla="*/ 94 w 273"/>
                <a:gd name="T5" fmla="*/ 1 h 284"/>
                <a:gd name="T6" fmla="*/ 126 w 273"/>
                <a:gd name="T7" fmla="*/ 1 h 284"/>
                <a:gd name="T8" fmla="*/ 147 w 273"/>
                <a:gd name="T9" fmla="*/ 1 h 284"/>
                <a:gd name="T10" fmla="*/ 161 w 273"/>
                <a:gd name="T11" fmla="*/ 1 h 284"/>
                <a:gd name="T12" fmla="*/ 189 w 273"/>
                <a:gd name="T13" fmla="*/ 1 h 284"/>
                <a:gd name="T14" fmla="*/ 200 w 273"/>
                <a:gd name="T15" fmla="*/ 22 h 284"/>
                <a:gd name="T16" fmla="*/ 200 w 273"/>
                <a:gd name="T17" fmla="*/ 37 h 284"/>
                <a:gd name="T18" fmla="*/ 200 w 273"/>
                <a:gd name="T19" fmla="*/ 49 h 284"/>
                <a:gd name="T20" fmla="*/ 200 w 273"/>
                <a:gd name="T21" fmla="*/ 68 h 284"/>
                <a:gd name="T22" fmla="*/ 200 w 273"/>
                <a:gd name="T23" fmla="*/ 90 h 284"/>
                <a:gd name="T24" fmla="*/ 200 w 273"/>
                <a:gd name="T25" fmla="*/ 108 h 284"/>
                <a:gd name="T26" fmla="*/ 200 w 273"/>
                <a:gd name="T27" fmla="*/ 129 h 284"/>
                <a:gd name="T28" fmla="*/ 200 w 273"/>
                <a:gd name="T29" fmla="*/ 146 h 284"/>
                <a:gd name="T30" fmla="*/ 215 w 273"/>
                <a:gd name="T31" fmla="*/ 160 h 284"/>
                <a:gd name="T32" fmla="*/ 232 w 273"/>
                <a:gd name="T33" fmla="*/ 160 h 284"/>
                <a:gd name="T34" fmla="*/ 245 w 273"/>
                <a:gd name="T35" fmla="*/ 169 h 284"/>
                <a:gd name="T36" fmla="*/ 272 w 273"/>
                <a:gd name="T37" fmla="*/ 186 h 284"/>
                <a:gd name="T38" fmla="*/ 272 w 273"/>
                <a:gd name="T39" fmla="*/ 214 h 284"/>
                <a:gd name="T40" fmla="*/ 273 w 273"/>
                <a:gd name="T41" fmla="*/ 240 h 284"/>
                <a:gd name="T42" fmla="*/ 243 w 273"/>
                <a:gd name="T43" fmla="*/ 241 h 284"/>
                <a:gd name="T44" fmla="*/ 242 w 273"/>
                <a:gd name="T45" fmla="*/ 245 h 284"/>
                <a:gd name="T46" fmla="*/ 241 w 273"/>
                <a:gd name="T47" fmla="*/ 250 h 284"/>
                <a:gd name="T48" fmla="*/ 240 w 273"/>
                <a:gd name="T49" fmla="*/ 253 h 284"/>
                <a:gd name="T50" fmla="*/ 237 w 273"/>
                <a:gd name="T51" fmla="*/ 257 h 284"/>
                <a:gd name="T52" fmla="*/ 233 w 273"/>
                <a:gd name="T53" fmla="*/ 258 h 284"/>
                <a:gd name="T54" fmla="*/ 230 w 273"/>
                <a:gd name="T55" fmla="*/ 264 h 284"/>
                <a:gd name="T56" fmla="*/ 226 w 273"/>
                <a:gd name="T57" fmla="*/ 269 h 284"/>
                <a:gd name="T58" fmla="*/ 223 w 273"/>
                <a:gd name="T59" fmla="*/ 272 h 284"/>
                <a:gd name="T60" fmla="*/ 222 w 273"/>
                <a:gd name="T61" fmla="*/ 277 h 284"/>
                <a:gd name="T62" fmla="*/ 219 w 273"/>
                <a:gd name="T63" fmla="*/ 284 h 284"/>
                <a:gd name="T64" fmla="*/ 189 w 273"/>
                <a:gd name="T65" fmla="*/ 274 h 284"/>
                <a:gd name="T66" fmla="*/ 157 w 273"/>
                <a:gd name="T67" fmla="*/ 264 h 284"/>
                <a:gd name="T68" fmla="*/ 128 w 273"/>
                <a:gd name="T69" fmla="*/ 254 h 284"/>
                <a:gd name="T70" fmla="*/ 91 w 273"/>
                <a:gd name="T71" fmla="*/ 242 h 284"/>
                <a:gd name="T72" fmla="*/ 74 w 273"/>
                <a:gd name="T73" fmla="*/ 236 h 284"/>
                <a:gd name="T74" fmla="*/ 40 w 273"/>
                <a:gd name="T75" fmla="*/ 225 h 284"/>
                <a:gd name="T76" fmla="*/ 17 w 273"/>
                <a:gd name="T77" fmla="*/ 217 h 284"/>
                <a:gd name="T78" fmla="*/ 0 w 273"/>
                <a:gd name="T79" fmla="*/ 195 h 284"/>
                <a:gd name="T80" fmla="*/ 9 w 273"/>
                <a:gd name="T81" fmla="*/ 160 h 284"/>
                <a:gd name="T82" fmla="*/ 30 w 273"/>
                <a:gd name="T83" fmla="*/ 133 h 284"/>
                <a:gd name="T84" fmla="*/ 38 w 273"/>
                <a:gd name="T85" fmla="*/ 126 h 284"/>
                <a:gd name="T86" fmla="*/ 38 w 273"/>
                <a:gd name="T87" fmla="*/ 100 h 284"/>
                <a:gd name="T88" fmla="*/ 38 w 273"/>
                <a:gd name="T89" fmla="*/ 80 h 284"/>
                <a:gd name="T90" fmla="*/ 38 w 273"/>
                <a:gd name="T91" fmla="*/ 57 h 284"/>
                <a:gd name="T92" fmla="*/ 26 w 273"/>
                <a:gd name="T93" fmla="*/ 44 h 284"/>
                <a:gd name="T94" fmla="*/ 27 w 273"/>
                <a:gd name="T95" fmla="*/ 43 h 284"/>
                <a:gd name="T96" fmla="*/ 32 w 273"/>
                <a:gd name="T97" fmla="*/ 42 h 284"/>
                <a:gd name="T98" fmla="*/ 37 w 273"/>
                <a:gd name="T99" fmla="*/ 37 h 284"/>
                <a:gd name="T100" fmla="*/ 34 w 273"/>
                <a:gd name="T101" fmla="*/ 30 h 284"/>
                <a:gd name="T102" fmla="*/ 37 w 273"/>
                <a:gd name="T103" fmla="*/ 22 h 284"/>
                <a:gd name="T104" fmla="*/ 38 w 273"/>
                <a:gd name="T105" fmla="*/ 14 h 284"/>
                <a:gd name="T106" fmla="*/ 37 w 273"/>
                <a:gd name="T107" fmla="*/ 11 h 284"/>
                <a:gd name="T108" fmla="*/ 30 w 273"/>
                <a:gd name="T109" fmla="*/ 8 h 284"/>
                <a:gd name="T110" fmla="*/ 29 w 273"/>
                <a:gd name="T111" fmla="*/ 4 h 284"/>
                <a:gd name="T112" fmla="*/ 25 w 273"/>
                <a:gd name="T113" fmla="*/ 2 h 284"/>
                <a:gd name="T114" fmla="*/ 26 w 273"/>
                <a:gd name="T115" fmla="*/ 0 h 284"/>
                <a:gd name="T116" fmla="*/ 42 w 273"/>
                <a:gd name="T117" fmla="*/ 0 h 28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73" h="284">
                  <a:moveTo>
                    <a:pt x="42" y="0"/>
                  </a:moveTo>
                  <a:lnTo>
                    <a:pt x="43" y="0"/>
                  </a:lnTo>
                  <a:lnTo>
                    <a:pt x="47" y="0"/>
                  </a:lnTo>
                  <a:lnTo>
                    <a:pt x="48" y="0"/>
                  </a:lnTo>
                  <a:lnTo>
                    <a:pt x="51" y="0"/>
                  </a:lnTo>
                  <a:lnTo>
                    <a:pt x="55" y="0"/>
                  </a:lnTo>
                  <a:lnTo>
                    <a:pt x="56" y="0"/>
                  </a:lnTo>
                  <a:lnTo>
                    <a:pt x="58" y="0"/>
                  </a:lnTo>
                  <a:lnTo>
                    <a:pt x="63" y="0"/>
                  </a:lnTo>
                  <a:lnTo>
                    <a:pt x="65" y="0"/>
                  </a:lnTo>
                  <a:lnTo>
                    <a:pt x="69" y="0"/>
                  </a:lnTo>
                  <a:lnTo>
                    <a:pt x="70" y="0"/>
                  </a:lnTo>
                  <a:lnTo>
                    <a:pt x="72" y="0"/>
                  </a:lnTo>
                  <a:lnTo>
                    <a:pt x="73" y="0"/>
                  </a:lnTo>
                  <a:lnTo>
                    <a:pt x="74" y="0"/>
                  </a:lnTo>
                  <a:lnTo>
                    <a:pt x="75" y="0"/>
                  </a:lnTo>
                  <a:lnTo>
                    <a:pt x="78" y="0"/>
                  </a:lnTo>
                  <a:lnTo>
                    <a:pt x="81" y="1"/>
                  </a:lnTo>
                  <a:lnTo>
                    <a:pt x="85" y="1"/>
                  </a:lnTo>
                  <a:lnTo>
                    <a:pt x="88" y="1"/>
                  </a:lnTo>
                  <a:lnTo>
                    <a:pt x="89" y="1"/>
                  </a:lnTo>
                  <a:lnTo>
                    <a:pt x="90" y="1"/>
                  </a:lnTo>
                  <a:lnTo>
                    <a:pt x="93" y="1"/>
                  </a:lnTo>
                  <a:lnTo>
                    <a:pt x="94" y="1"/>
                  </a:lnTo>
                  <a:lnTo>
                    <a:pt x="96" y="1"/>
                  </a:lnTo>
                  <a:lnTo>
                    <a:pt x="101" y="1"/>
                  </a:lnTo>
                  <a:lnTo>
                    <a:pt x="102" y="1"/>
                  </a:lnTo>
                  <a:lnTo>
                    <a:pt x="113" y="1"/>
                  </a:lnTo>
                  <a:lnTo>
                    <a:pt x="117" y="1"/>
                  </a:lnTo>
                  <a:lnTo>
                    <a:pt x="118" y="1"/>
                  </a:lnTo>
                  <a:lnTo>
                    <a:pt x="123" y="1"/>
                  </a:lnTo>
                  <a:lnTo>
                    <a:pt x="126" y="1"/>
                  </a:lnTo>
                  <a:lnTo>
                    <a:pt x="127" y="1"/>
                  </a:lnTo>
                  <a:lnTo>
                    <a:pt x="128" y="1"/>
                  </a:lnTo>
                  <a:lnTo>
                    <a:pt x="129" y="1"/>
                  </a:lnTo>
                  <a:lnTo>
                    <a:pt x="130" y="1"/>
                  </a:lnTo>
                  <a:lnTo>
                    <a:pt x="134" y="1"/>
                  </a:lnTo>
                  <a:lnTo>
                    <a:pt x="136" y="1"/>
                  </a:lnTo>
                  <a:lnTo>
                    <a:pt x="137" y="1"/>
                  </a:lnTo>
                  <a:lnTo>
                    <a:pt x="147" y="1"/>
                  </a:lnTo>
                  <a:lnTo>
                    <a:pt x="149" y="1"/>
                  </a:lnTo>
                  <a:lnTo>
                    <a:pt x="151" y="1"/>
                  </a:lnTo>
                  <a:lnTo>
                    <a:pt x="153" y="1"/>
                  </a:lnTo>
                  <a:lnTo>
                    <a:pt x="154" y="1"/>
                  </a:lnTo>
                  <a:lnTo>
                    <a:pt x="155" y="1"/>
                  </a:lnTo>
                  <a:lnTo>
                    <a:pt x="158" y="1"/>
                  </a:lnTo>
                  <a:lnTo>
                    <a:pt x="159" y="1"/>
                  </a:lnTo>
                  <a:lnTo>
                    <a:pt x="161" y="1"/>
                  </a:lnTo>
                  <a:lnTo>
                    <a:pt x="167" y="1"/>
                  </a:lnTo>
                  <a:lnTo>
                    <a:pt x="170" y="1"/>
                  </a:lnTo>
                  <a:lnTo>
                    <a:pt x="177" y="1"/>
                  </a:lnTo>
                  <a:lnTo>
                    <a:pt x="181" y="1"/>
                  </a:lnTo>
                  <a:lnTo>
                    <a:pt x="185" y="1"/>
                  </a:lnTo>
                  <a:lnTo>
                    <a:pt x="186" y="1"/>
                  </a:lnTo>
                  <a:lnTo>
                    <a:pt x="187" y="1"/>
                  </a:lnTo>
                  <a:lnTo>
                    <a:pt x="189" y="1"/>
                  </a:lnTo>
                  <a:lnTo>
                    <a:pt x="191" y="1"/>
                  </a:lnTo>
                  <a:lnTo>
                    <a:pt x="198" y="1"/>
                  </a:lnTo>
                  <a:lnTo>
                    <a:pt x="200" y="1"/>
                  </a:lnTo>
                  <a:lnTo>
                    <a:pt x="200" y="10"/>
                  </a:lnTo>
                  <a:lnTo>
                    <a:pt x="200" y="13"/>
                  </a:lnTo>
                  <a:lnTo>
                    <a:pt x="200" y="17"/>
                  </a:lnTo>
                  <a:lnTo>
                    <a:pt x="200" y="21"/>
                  </a:lnTo>
                  <a:lnTo>
                    <a:pt x="200" y="22"/>
                  </a:lnTo>
                  <a:lnTo>
                    <a:pt x="200" y="26"/>
                  </a:lnTo>
                  <a:lnTo>
                    <a:pt x="200" y="28"/>
                  </a:lnTo>
                  <a:lnTo>
                    <a:pt x="200" y="32"/>
                  </a:lnTo>
                  <a:lnTo>
                    <a:pt x="200" y="33"/>
                  </a:lnTo>
                  <a:lnTo>
                    <a:pt x="200" y="34"/>
                  </a:lnTo>
                  <a:lnTo>
                    <a:pt x="200" y="35"/>
                  </a:lnTo>
                  <a:lnTo>
                    <a:pt x="200" y="36"/>
                  </a:lnTo>
                  <a:lnTo>
                    <a:pt x="200" y="37"/>
                  </a:lnTo>
                  <a:lnTo>
                    <a:pt x="200" y="38"/>
                  </a:lnTo>
                  <a:lnTo>
                    <a:pt x="200" y="40"/>
                  </a:lnTo>
                  <a:lnTo>
                    <a:pt x="200" y="41"/>
                  </a:lnTo>
                  <a:lnTo>
                    <a:pt x="200" y="44"/>
                  </a:lnTo>
                  <a:lnTo>
                    <a:pt x="200" y="45"/>
                  </a:lnTo>
                  <a:lnTo>
                    <a:pt x="200" y="46"/>
                  </a:lnTo>
                  <a:lnTo>
                    <a:pt x="200" y="48"/>
                  </a:lnTo>
                  <a:lnTo>
                    <a:pt x="200" y="49"/>
                  </a:lnTo>
                  <a:lnTo>
                    <a:pt x="200" y="51"/>
                  </a:lnTo>
                  <a:lnTo>
                    <a:pt x="200" y="54"/>
                  </a:lnTo>
                  <a:lnTo>
                    <a:pt x="200" y="56"/>
                  </a:lnTo>
                  <a:lnTo>
                    <a:pt x="200" y="57"/>
                  </a:lnTo>
                  <a:lnTo>
                    <a:pt x="200" y="59"/>
                  </a:lnTo>
                  <a:lnTo>
                    <a:pt x="200" y="61"/>
                  </a:lnTo>
                  <a:lnTo>
                    <a:pt x="200" y="67"/>
                  </a:lnTo>
                  <a:lnTo>
                    <a:pt x="200" y="68"/>
                  </a:lnTo>
                  <a:lnTo>
                    <a:pt x="200" y="72"/>
                  </a:lnTo>
                  <a:lnTo>
                    <a:pt x="200" y="75"/>
                  </a:lnTo>
                  <a:lnTo>
                    <a:pt x="200" y="76"/>
                  </a:lnTo>
                  <a:lnTo>
                    <a:pt x="200" y="81"/>
                  </a:lnTo>
                  <a:lnTo>
                    <a:pt x="200" y="82"/>
                  </a:lnTo>
                  <a:lnTo>
                    <a:pt x="200" y="84"/>
                  </a:lnTo>
                  <a:lnTo>
                    <a:pt x="200" y="89"/>
                  </a:lnTo>
                  <a:lnTo>
                    <a:pt x="200" y="90"/>
                  </a:lnTo>
                  <a:lnTo>
                    <a:pt x="200" y="93"/>
                  </a:lnTo>
                  <a:lnTo>
                    <a:pt x="200" y="94"/>
                  </a:lnTo>
                  <a:lnTo>
                    <a:pt x="200" y="98"/>
                  </a:lnTo>
                  <a:lnTo>
                    <a:pt x="200" y="99"/>
                  </a:lnTo>
                  <a:lnTo>
                    <a:pt x="200" y="100"/>
                  </a:lnTo>
                  <a:lnTo>
                    <a:pt x="200" y="105"/>
                  </a:lnTo>
                  <a:lnTo>
                    <a:pt x="200" y="106"/>
                  </a:lnTo>
                  <a:lnTo>
                    <a:pt x="200" y="108"/>
                  </a:lnTo>
                  <a:lnTo>
                    <a:pt x="200" y="114"/>
                  </a:lnTo>
                  <a:lnTo>
                    <a:pt x="200" y="115"/>
                  </a:lnTo>
                  <a:lnTo>
                    <a:pt x="200" y="117"/>
                  </a:lnTo>
                  <a:lnTo>
                    <a:pt x="200" y="120"/>
                  </a:lnTo>
                  <a:lnTo>
                    <a:pt x="200" y="122"/>
                  </a:lnTo>
                  <a:lnTo>
                    <a:pt x="200" y="124"/>
                  </a:lnTo>
                  <a:lnTo>
                    <a:pt x="200" y="128"/>
                  </a:lnTo>
                  <a:lnTo>
                    <a:pt x="200" y="129"/>
                  </a:lnTo>
                  <a:lnTo>
                    <a:pt x="200" y="131"/>
                  </a:lnTo>
                  <a:lnTo>
                    <a:pt x="200" y="132"/>
                  </a:lnTo>
                  <a:lnTo>
                    <a:pt x="200" y="134"/>
                  </a:lnTo>
                  <a:lnTo>
                    <a:pt x="200" y="138"/>
                  </a:lnTo>
                  <a:lnTo>
                    <a:pt x="200" y="140"/>
                  </a:lnTo>
                  <a:lnTo>
                    <a:pt x="200" y="142"/>
                  </a:lnTo>
                  <a:lnTo>
                    <a:pt x="200" y="144"/>
                  </a:lnTo>
                  <a:lnTo>
                    <a:pt x="200" y="146"/>
                  </a:lnTo>
                  <a:lnTo>
                    <a:pt x="200" y="147"/>
                  </a:lnTo>
                  <a:lnTo>
                    <a:pt x="200" y="148"/>
                  </a:lnTo>
                  <a:lnTo>
                    <a:pt x="200" y="153"/>
                  </a:lnTo>
                  <a:lnTo>
                    <a:pt x="200" y="161"/>
                  </a:lnTo>
                  <a:lnTo>
                    <a:pt x="201" y="161"/>
                  </a:lnTo>
                  <a:lnTo>
                    <a:pt x="209" y="160"/>
                  </a:lnTo>
                  <a:lnTo>
                    <a:pt x="210" y="161"/>
                  </a:lnTo>
                  <a:lnTo>
                    <a:pt x="215" y="160"/>
                  </a:lnTo>
                  <a:lnTo>
                    <a:pt x="216" y="160"/>
                  </a:lnTo>
                  <a:lnTo>
                    <a:pt x="218" y="160"/>
                  </a:lnTo>
                  <a:lnTo>
                    <a:pt x="219" y="160"/>
                  </a:lnTo>
                  <a:lnTo>
                    <a:pt x="222" y="160"/>
                  </a:lnTo>
                  <a:lnTo>
                    <a:pt x="227" y="160"/>
                  </a:lnTo>
                  <a:lnTo>
                    <a:pt x="229" y="160"/>
                  </a:lnTo>
                  <a:lnTo>
                    <a:pt x="231" y="160"/>
                  </a:lnTo>
                  <a:lnTo>
                    <a:pt x="232" y="160"/>
                  </a:lnTo>
                  <a:lnTo>
                    <a:pt x="234" y="160"/>
                  </a:lnTo>
                  <a:lnTo>
                    <a:pt x="237" y="160"/>
                  </a:lnTo>
                  <a:lnTo>
                    <a:pt x="237" y="162"/>
                  </a:lnTo>
                  <a:lnTo>
                    <a:pt x="237" y="168"/>
                  </a:lnTo>
                  <a:lnTo>
                    <a:pt x="237" y="169"/>
                  </a:lnTo>
                  <a:lnTo>
                    <a:pt x="238" y="169"/>
                  </a:lnTo>
                  <a:lnTo>
                    <a:pt x="242" y="169"/>
                  </a:lnTo>
                  <a:lnTo>
                    <a:pt x="245" y="169"/>
                  </a:lnTo>
                  <a:lnTo>
                    <a:pt x="251" y="169"/>
                  </a:lnTo>
                  <a:lnTo>
                    <a:pt x="257" y="169"/>
                  </a:lnTo>
                  <a:lnTo>
                    <a:pt x="265" y="169"/>
                  </a:lnTo>
                  <a:lnTo>
                    <a:pt x="272" y="169"/>
                  </a:lnTo>
                  <a:lnTo>
                    <a:pt x="272" y="173"/>
                  </a:lnTo>
                  <a:lnTo>
                    <a:pt x="272" y="176"/>
                  </a:lnTo>
                  <a:lnTo>
                    <a:pt x="272" y="185"/>
                  </a:lnTo>
                  <a:lnTo>
                    <a:pt x="272" y="186"/>
                  </a:lnTo>
                  <a:lnTo>
                    <a:pt x="272" y="187"/>
                  </a:lnTo>
                  <a:lnTo>
                    <a:pt x="272" y="190"/>
                  </a:lnTo>
                  <a:lnTo>
                    <a:pt x="272" y="195"/>
                  </a:lnTo>
                  <a:lnTo>
                    <a:pt x="272" y="200"/>
                  </a:lnTo>
                  <a:lnTo>
                    <a:pt x="272" y="203"/>
                  </a:lnTo>
                  <a:lnTo>
                    <a:pt x="272" y="205"/>
                  </a:lnTo>
                  <a:lnTo>
                    <a:pt x="272" y="213"/>
                  </a:lnTo>
                  <a:lnTo>
                    <a:pt x="272" y="214"/>
                  </a:lnTo>
                  <a:lnTo>
                    <a:pt x="272" y="216"/>
                  </a:lnTo>
                  <a:lnTo>
                    <a:pt x="272" y="218"/>
                  </a:lnTo>
                  <a:lnTo>
                    <a:pt x="272" y="222"/>
                  </a:lnTo>
                  <a:lnTo>
                    <a:pt x="272" y="224"/>
                  </a:lnTo>
                  <a:lnTo>
                    <a:pt x="273" y="228"/>
                  </a:lnTo>
                  <a:lnTo>
                    <a:pt x="273" y="230"/>
                  </a:lnTo>
                  <a:lnTo>
                    <a:pt x="273" y="232"/>
                  </a:lnTo>
                  <a:lnTo>
                    <a:pt x="273" y="240"/>
                  </a:lnTo>
                  <a:lnTo>
                    <a:pt x="273" y="241"/>
                  </a:lnTo>
                  <a:lnTo>
                    <a:pt x="270" y="241"/>
                  </a:lnTo>
                  <a:lnTo>
                    <a:pt x="264" y="241"/>
                  </a:lnTo>
                  <a:lnTo>
                    <a:pt x="261" y="241"/>
                  </a:lnTo>
                  <a:lnTo>
                    <a:pt x="258" y="241"/>
                  </a:lnTo>
                  <a:lnTo>
                    <a:pt x="253" y="241"/>
                  </a:lnTo>
                  <a:lnTo>
                    <a:pt x="245" y="241"/>
                  </a:lnTo>
                  <a:lnTo>
                    <a:pt x="243" y="241"/>
                  </a:lnTo>
                  <a:lnTo>
                    <a:pt x="243" y="242"/>
                  </a:lnTo>
                  <a:lnTo>
                    <a:pt x="245" y="242"/>
                  </a:lnTo>
                  <a:lnTo>
                    <a:pt x="245" y="243"/>
                  </a:lnTo>
                  <a:lnTo>
                    <a:pt x="243" y="243"/>
                  </a:lnTo>
                  <a:lnTo>
                    <a:pt x="243" y="244"/>
                  </a:lnTo>
                  <a:lnTo>
                    <a:pt x="243" y="245"/>
                  </a:lnTo>
                  <a:lnTo>
                    <a:pt x="242" y="244"/>
                  </a:lnTo>
                  <a:lnTo>
                    <a:pt x="242" y="245"/>
                  </a:lnTo>
                  <a:lnTo>
                    <a:pt x="243" y="246"/>
                  </a:lnTo>
                  <a:lnTo>
                    <a:pt x="242" y="246"/>
                  </a:lnTo>
                  <a:lnTo>
                    <a:pt x="242" y="248"/>
                  </a:lnTo>
                  <a:lnTo>
                    <a:pt x="241" y="248"/>
                  </a:lnTo>
                  <a:lnTo>
                    <a:pt x="241" y="249"/>
                  </a:lnTo>
                  <a:lnTo>
                    <a:pt x="240" y="249"/>
                  </a:lnTo>
                  <a:lnTo>
                    <a:pt x="240" y="250"/>
                  </a:lnTo>
                  <a:lnTo>
                    <a:pt x="241" y="250"/>
                  </a:lnTo>
                  <a:lnTo>
                    <a:pt x="241" y="251"/>
                  </a:lnTo>
                  <a:lnTo>
                    <a:pt x="239" y="251"/>
                  </a:lnTo>
                  <a:lnTo>
                    <a:pt x="238" y="251"/>
                  </a:lnTo>
                  <a:lnTo>
                    <a:pt x="238" y="252"/>
                  </a:lnTo>
                  <a:lnTo>
                    <a:pt x="239" y="252"/>
                  </a:lnTo>
                  <a:lnTo>
                    <a:pt x="240" y="252"/>
                  </a:lnTo>
                  <a:lnTo>
                    <a:pt x="239" y="252"/>
                  </a:lnTo>
                  <a:lnTo>
                    <a:pt x="240" y="253"/>
                  </a:lnTo>
                  <a:lnTo>
                    <a:pt x="239" y="253"/>
                  </a:lnTo>
                  <a:lnTo>
                    <a:pt x="239" y="254"/>
                  </a:lnTo>
                  <a:lnTo>
                    <a:pt x="240" y="254"/>
                  </a:lnTo>
                  <a:lnTo>
                    <a:pt x="239" y="254"/>
                  </a:lnTo>
                  <a:lnTo>
                    <a:pt x="238" y="256"/>
                  </a:lnTo>
                  <a:lnTo>
                    <a:pt x="238" y="257"/>
                  </a:lnTo>
                  <a:lnTo>
                    <a:pt x="237" y="258"/>
                  </a:lnTo>
                  <a:lnTo>
                    <a:pt x="237" y="257"/>
                  </a:lnTo>
                  <a:lnTo>
                    <a:pt x="235" y="257"/>
                  </a:lnTo>
                  <a:lnTo>
                    <a:pt x="235" y="256"/>
                  </a:lnTo>
                  <a:lnTo>
                    <a:pt x="235" y="257"/>
                  </a:lnTo>
                  <a:lnTo>
                    <a:pt x="234" y="257"/>
                  </a:lnTo>
                  <a:lnTo>
                    <a:pt x="233" y="257"/>
                  </a:lnTo>
                  <a:lnTo>
                    <a:pt x="232" y="257"/>
                  </a:lnTo>
                  <a:lnTo>
                    <a:pt x="233" y="257"/>
                  </a:lnTo>
                  <a:lnTo>
                    <a:pt x="233" y="258"/>
                  </a:lnTo>
                  <a:lnTo>
                    <a:pt x="232" y="258"/>
                  </a:lnTo>
                  <a:lnTo>
                    <a:pt x="233" y="259"/>
                  </a:lnTo>
                  <a:lnTo>
                    <a:pt x="232" y="259"/>
                  </a:lnTo>
                  <a:lnTo>
                    <a:pt x="232" y="260"/>
                  </a:lnTo>
                  <a:lnTo>
                    <a:pt x="231" y="260"/>
                  </a:lnTo>
                  <a:lnTo>
                    <a:pt x="230" y="261"/>
                  </a:lnTo>
                  <a:lnTo>
                    <a:pt x="230" y="262"/>
                  </a:lnTo>
                  <a:lnTo>
                    <a:pt x="230" y="264"/>
                  </a:lnTo>
                  <a:lnTo>
                    <a:pt x="230" y="265"/>
                  </a:lnTo>
                  <a:lnTo>
                    <a:pt x="229" y="265"/>
                  </a:lnTo>
                  <a:lnTo>
                    <a:pt x="229" y="266"/>
                  </a:lnTo>
                  <a:lnTo>
                    <a:pt x="229" y="267"/>
                  </a:lnTo>
                  <a:lnTo>
                    <a:pt x="227" y="267"/>
                  </a:lnTo>
                  <a:lnTo>
                    <a:pt x="227" y="268"/>
                  </a:lnTo>
                  <a:lnTo>
                    <a:pt x="226" y="268"/>
                  </a:lnTo>
                  <a:lnTo>
                    <a:pt x="226" y="269"/>
                  </a:lnTo>
                  <a:lnTo>
                    <a:pt x="227" y="269"/>
                  </a:lnTo>
                  <a:lnTo>
                    <a:pt x="226" y="270"/>
                  </a:lnTo>
                  <a:lnTo>
                    <a:pt x="226" y="269"/>
                  </a:lnTo>
                  <a:lnTo>
                    <a:pt x="225" y="269"/>
                  </a:lnTo>
                  <a:lnTo>
                    <a:pt x="225" y="270"/>
                  </a:lnTo>
                  <a:lnTo>
                    <a:pt x="225" y="269"/>
                  </a:lnTo>
                  <a:lnTo>
                    <a:pt x="224" y="269"/>
                  </a:lnTo>
                  <a:lnTo>
                    <a:pt x="223" y="272"/>
                  </a:lnTo>
                  <a:lnTo>
                    <a:pt x="223" y="273"/>
                  </a:lnTo>
                  <a:lnTo>
                    <a:pt x="223" y="274"/>
                  </a:lnTo>
                  <a:lnTo>
                    <a:pt x="223" y="275"/>
                  </a:lnTo>
                  <a:lnTo>
                    <a:pt x="222" y="275"/>
                  </a:lnTo>
                  <a:lnTo>
                    <a:pt x="221" y="275"/>
                  </a:lnTo>
                  <a:lnTo>
                    <a:pt x="221" y="276"/>
                  </a:lnTo>
                  <a:lnTo>
                    <a:pt x="222" y="276"/>
                  </a:lnTo>
                  <a:lnTo>
                    <a:pt x="222" y="277"/>
                  </a:lnTo>
                  <a:lnTo>
                    <a:pt x="222" y="278"/>
                  </a:lnTo>
                  <a:lnTo>
                    <a:pt x="222" y="280"/>
                  </a:lnTo>
                  <a:lnTo>
                    <a:pt x="222" y="281"/>
                  </a:lnTo>
                  <a:lnTo>
                    <a:pt x="222" y="282"/>
                  </a:lnTo>
                  <a:lnTo>
                    <a:pt x="221" y="282"/>
                  </a:lnTo>
                  <a:lnTo>
                    <a:pt x="219" y="282"/>
                  </a:lnTo>
                  <a:lnTo>
                    <a:pt x="219" y="283"/>
                  </a:lnTo>
                  <a:lnTo>
                    <a:pt x="219" y="284"/>
                  </a:lnTo>
                  <a:lnTo>
                    <a:pt x="218" y="284"/>
                  </a:lnTo>
                  <a:lnTo>
                    <a:pt x="211" y="282"/>
                  </a:lnTo>
                  <a:lnTo>
                    <a:pt x="207" y="281"/>
                  </a:lnTo>
                  <a:lnTo>
                    <a:pt x="205" y="280"/>
                  </a:lnTo>
                  <a:lnTo>
                    <a:pt x="203" y="280"/>
                  </a:lnTo>
                  <a:lnTo>
                    <a:pt x="201" y="278"/>
                  </a:lnTo>
                  <a:lnTo>
                    <a:pt x="191" y="275"/>
                  </a:lnTo>
                  <a:lnTo>
                    <a:pt x="189" y="274"/>
                  </a:lnTo>
                  <a:lnTo>
                    <a:pt x="187" y="274"/>
                  </a:lnTo>
                  <a:lnTo>
                    <a:pt x="184" y="273"/>
                  </a:lnTo>
                  <a:lnTo>
                    <a:pt x="182" y="272"/>
                  </a:lnTo>
                  <a:lnTo>
                    <a:pt x="177" y="270"/>
                  </a:lnTo>
                  <a:lnTo>
                    <a:pt x="176" y="270"/>
                  </a:lnTo>
                  <a:lnTo>
                    <a:pt x="165" y="266"/>
                  </a:lnTo>
                  <a:lnTo>
                    <a:pt x="163" y="266"/>
                  </a:lnTo>
                  <a:lnTo>
                    <a:pt x="157" y="264"/>
                  </a:lnTo>
                  <a:lnTo>
                    <a:pt x="154" y="264"/>
                  </a:lnTo>
                  <a:lnTo>
                    <a:pt x="152" y="262"/>
                  </a:lnTo>
                  <a:lnTo>
                    <a:pt x="151" y="262"/>
                  </a:lnTo>
                  <a:lnTo>
                    <a:pt x="146" y="260"/>
                  </a:lnTo>
                  <a:lnTo>
                    <a:pt x="136" y="257"/>
                  </a:lnTo>
                  <a:lnTo>
                    <a:pt x="134" y="256"/>
                  </a:lnTo>
                  <a:lnTo>
                    <a:pt x="130" y="254"/>
                  </a:lnTo>
                  <a:lnTo>
                    <a:pt x="128" y="254"/>
                  </a:lnTo>
                  <a:lnTo>
                    <a:pt x="127" y="254"/>
                  </a:lnTo>
                  <a:lnTo>
                    <a:pt x="127" y="253"/>
                  </a:lnTo>
                  <a:lnTo>
                    <a:pt x="125" y="253"/>
                  </a:lnTo>
                  <a:lnTo>
                    <a:pt x="120" y="251"/>
                  </a:lnTo>
                  <a:lnTo>
                    <a:pt x="110" y="249"/>
                  </a:lnTo>
                  <a:lnTo>
                    <a:pt x="106" y="246"/>
                  </a:lnTo>
                  <a:lnTo>
                    <a:pt x="94" y="243"/>
                  </a:lnTo>
                  <a:lnTo>
                    <a:pt x="91" y="242"/>
                  </a:lnTo>
                  <a:lnTo>
                    <a:pt x="90" y="242"/>
                  </a:lnTo>
                  <a:lnTo>
                    <a:pt x="89" y="242"/>
                  </a:lnTo>
                  <a:lnTo>
                    <a:pt x="88" y="241"/>
                  </a:lnTo>
                  <a:lnTo>
                    <a:pt x="87" y="241"/>
                  </a:lnTo>
                  <a:lnTo>
                    <a:pt x="83" y="240"/>
                  </a:lnTo>
                  <a:lnTo>
                    <a:pt x="81" y="238"/>
                  </a:lnTo>
                  <a:lnTo>
                    <a:pt x="79" y="237"/>
                  </a:lnTo>
                  <a:lnTo>
                    <a:pt x="74" y="236"/>
                  </a:lnTo>
                  <a:lnTo>
                    <a:pt x="67" y="234"/>
                  </a:lnTo>
                  <a:lnTo>
                    <a:pt x="61" y="232"/>
                  </a:lnTo>
                  <a:lnTo>
                    <a:pt x="58" y="230"/>
                  </a:lnTo>
                  <a:lnTo>
                    <a:pt x="55" y="229"/>
                  </a:lnTo>
                  <a:lnTo>
                    <a:pt x="54" y="229"/>
                  </a:lnTo>
                  <a:lnTo>
                    <a:pt x="49" y="227"/>
                  </a:lnTo>
                  <a:lnTo>
                    <a:pt x="43" y="226"/>
                  </a:lnTo>
                  <a:lnTo>
                    <a:pt x="40" y="225"/>
                  </a:lnTo>
                  <a:lnTo>
                    <a:pt x="39" y="224"/>
                  </a:lnTo>
                  <a:lnTo>
                    <a:pt x="38" y="224"/>
                  </a:lnTo>
                  <a:lnTo>
                    <a:pt x="30" y="221"/>
                  </a:lnTo>
                  <a:lnTo>
                    <a:pt x="26" y="220"/>
                  </a:lnTo>
                  <a:lnTo>
                    <a:pt x="25" y="219"/>
                  </a:lnTo>
                  <a:lnTo>
                    <a:pt x="24" y="219"/>
                  </a:lnTo>
                  <a:lnTo>
                    <a:pt x="18" y="217"/>
                  </a:lnTo>
                  <a:lnTo>
                    <a:pt x="17" y="217"/>
                  </a:lnTo>
                  <a:lnTo>
                    <a:pt x="13" y="216"/>
                  </a:lnTo>
                  <a:lnTo>
                    <a:pt x="9" y="214"/>
                  </a:lnTo>
                  <a:lnTo>
                    <a:pt x="7" y="213"/>
                  </a:lnTo>
                  <a:lnTo>
                    <a:pt x="2" y="211"/>
                  </a:lnTo>
                  <a:lnTo>
                    <a:pt x="0" y="211"/>
                  </a:lnTo>
                  <a:lnTo>
                    <a:pt x="0" y="209"/>
                  </a:lnTo>
                  <a:lnTo>
                    <a:pt x="0" y="205"/>
                  </a:lnTo>
                  <a:lnTo>
                    <a:pt x="0" y="195"/>
                  </a:lnTo>
                  <a:lnTo>
                    <a:pt x="0" y="186"/>
                  </a:lnTo>
                  <a:lnTo>
                    <a:pt x="0" y="185"/>
                  </a:lnTo>
                  <a:lnTo>
                    <a:pt x="0" y="182"/>
                  </a:lnTo>
                  <a:lnTo>
                    <a:pt x="0" y="181"/>
                  </a:lnTo>
                  <a:lnTo>
                    <a:pt x="0" y="164"/>
                  </a:lnTo>
                  <a:lnTo>
                    <a:pt x="0" y="160"/>
                  </a:lnTo>
                  <a:lnTo>
                    <a:pt x="2" y="160"/>
                  </a:lnTo>
                  <a:lnTo>
                    <a:pt x="9" y="160"/>
                  </a:lnTo>
                  <a:lnTo>
                    <a:pt x="18" y="160"/>
                  </a:lnTo>
                  <a:lnTo>
                    <a:pt x="18" y="155"/>
                  </a:lnTo>
                  <a:lnTo>
                    <a:pt x="19" y="142"/>
                  </a:lnTo>
                  <a:lnTo>
                    <a:pt x="19" y="134"/>
                  </a:lnTo>
                  <a:lnTo>
                    <a:pt x="19" y="133"/>
                  </a:lnTo>
                  <a:lnTo>
                    <a:pt x="21" y="133"/>
                  </a:lnTo>
                  <a:lnTo>
                    <a:pt x="25" y="133"/>
                  </a:lnTo>
                  <a:lnTo>
                    <a:pt x="30" y="133"/>
                  </a:lnTo>
                  <a:lnTo>
                    <a:pt x="31" y="133"/>
                  </a:lnTo>
                  <a:lnTo>
                    <a:pt x="32" y="133"/>
                  </a:lnTo>
                  <a:lnTo>
                    <a:pt x="35" y="133"/>
                  </a:lnTo>
                  <a:lnTo>
                    <a:pt x="37" y="133"/>
                  </a:lnTo>
                  <a:lnTo>
                    <a:pt x="38" y="133"/>
                  </a:lnTo>
                  <a:lnTo>
                    <a:pt x="38" y="131"/>
                  </a:lnTo>
                  <a:lnTo>
                    <a:pt x="38" y="130"/>
                  </a:lnTo>
                  <a:lnTo>
                    <a:pt x="38" y="126"/>
                  </a:lnTo>
                  <a:lnTo>
                    <a:pt x="38" y="116"/>
                  </a:lnTo>
                  <a:lnTo>
                    <a:pt x="38" y="115"/>
                  </a:lnTo>
                  <a:lnTo>
                    <a:pt x="38" y="108"/>
                  </a:lnTo>
                  <a:lnTo>
                    <a:pt x="38" y="107"/>
                  </a:lnTo>
                  <a:lnTo>
                    <a:pt x="38" y="106"/>
                  </a:lnTo>
                  <a:lnTo>
                    <a:pt x="38" y="104"/>
                  </a:lnTo>
                  <a:lnTo>
                    <a:pt x="38" y="102"/>
                  </a:lnTo>
                  <a:lnTo>
                    <a:pt x="38" y="100"/>
                  </a:lnTo>
                  <a:lnTo>
                    <a:pt x="38" y="97"/>
                  </a:lnTo>
                  <a:lnTo>
                    <a:pt x="38" y="93"/>
                  </a:lnTo>
                  <a:lnTo>
                    <a:pt x="38" y="92"/>
                  </a:lnTo>
                  <a:lnTo>
                    <a:pt x="38" y="89"/>
                  </a:lnTo>
                  <a:lnTo>
                    <a:pt x="38" y="86"/>
                  </a:lnTo>
                  <a:lnTo>
                    <a:pt x="38" y="85"/>
                  </a:lnTo>
                  <a:lnTo>
                    <a:pt x="38" y="84"/>
                  </a:lnTo>
                  <a:lnTo>
                    <a:pt x="38" y="80"/>
                  </a:lnTo>
                  <a:lnTo>
                    <a:pt x="38" y="78"/>
                  </a:lnTo>
                  <a:lnTo>
                    <a:pt x="38" y="77"/>
                  </a:lnTo>
                  <a:lnTo>
                    <a:pt x="38" y="74"/>
                  </a:lnTo>
                  <a:lnTo>
                    <a:pt x="38" y="73"/>
                  </a:lnTo>
                  <a:lnTo>
                    <a:pt x="38" y="67"/>
                  </a:lnTo>
                  <a:lnTo>
                    <a:pt x="38" y="65"/>
                  </a:lnTo>
                  <a:lnTo>
                    <a:pt x="38" y="58"/>
                  </a:lnTo>
                  <a:lnTo>
                    <a:pt x="38" y="57"/>
                  </a:lnTo>
                  <a:lnTo>
                    <a:pt x="38" y="52"/>
                  </a:lnTo>
                  <a:lnTo>
                    <a:pt x="38" y="46"/>
                  </a:lnTo>
                  <a:lnTo>
                    <a:pt x="38" y="45"/>
                  </a:lnTo>
                  <a:lnTo>
                    <a:pt x="38" y="44"/>
                  </a:lnTo>
                  <a:lnTo>
                    <a:pt x="37" y="44"/>
                  </a:lnTo>
                  <a:lnTo>
                    <a:pt x="35" y="44"/>
                  </a:lnTo>
                  <a:lnTo>
                    <a:pt x="27" y="44"/>
                  </a:lnTo>
                  <a:lnTo>
                    <a:pt x="26" y="44"/>
                  </a:lnTo>
                  <a:lnTo>
                    <a:pt x="25" y="44"/>
                  </a:lnTo>
                  <a:lnTo>
                    <a:pt x="23" y="44"/>
                  </a:lnTo>
                  <a:lnTo>
                    <a:pt x="24" y="44"/>
                  </a:lnTo>
                  <a:lnTo>
                    <a:pt x="24" y="43"/>
                  </a:lnTo>
                  <a:lnTo>
                    <a:pt x="25" y="42"/>
                  </a:lnTo>
                  <a:lnTo>
                    <a:pt x="26" y="42"/>
                  </a:lnTo>
                  <a:lnTo>
                    <a:pt x="26" y="43"/>
                  </a:lnTo>
                  <a:lnTo>
                    <a:pt x="27" y="43"/>
                  </a:lnTo>
                  <a:lnTo>
                    <a:pt x="29" y="44"/>
                  </a:lnTo>
                  <a:lnTo>
                    <a:pt x="30" y="44"/>
                  </a:lnTo>
                  <a:lnTo>
                    <a:pt x="31" y="44"/>
                  </a:lnTo>
                  <a:lnTo>
                    <a:pt x="31" y="43"/>
                  </a:lnTo>
                  <a:lnTo>
                    <a:pt x="31" y="42"/>
                  </a:lnTo>
                  <a:lnTo>
                    <a:pt x="31" y="41"/>
                  </a:lnTo>
                  <a:lnTo>
                    <a:pt x="32" y="41"/>
                  </a:lnTo>
                  <a:lnTo>
                    <a:pt x="32" y="42"/>
                  </a:lnTo>
                  <a:lnTo>
                    <a:pt x="33" y="42"/>
                  </a:lnTo>
                  <a:lnTo>
                    <a:pt x="33" y="43"/>
                  </a:lnTo>
                  <a:lnTo>
                    <a:pt x="34" y="43"/>
                  </a:lnTo>
                  <a:lnTo>
                    <a:pt x="35" y="42"/>
                  </a:lnTo>
                  <a:lnTo>
                    <a:pt x="35" y="41"/>
                  </a:lnTo>
                  <a:lnTo>
                    <a:pt x="35" y="40"/>
                  </a:lnTo>
                  <a:lnTo>
                    <a:pt x="37" y="38"/>
                  </a:lnTo>
                  <a:lnTo>
                    <a:pt x="37" y="37"/>
                  </a:lnTo>
                  <a:lnTo>
                    <a:pt x="37" y="36"/>
                  </a:lnTo>
                  <a:lnTo>
                    <a:pt x="37" y="35"/>
                  </a:lnTo>
                  <a:lnTo>
                    <a:pt x="35" y="35"/>
                  </a:lnTo>
                  <a:lnTo>
                    <a:pt x="35" y="34"/>
                  </a:lnTo>
                  <a:lnTo>
                    <a:pt x="35" y="33"/>
                  </a:lnTo>
                  <a:lnTo>
                    <a:pt x="35" y="32"/>
                  </a:lnTo>
                  <a:lnTo>
                    <a:pt x="35" y="30"/>
                  </a:lnTo>
                  <a:lnTo>
                    <a:pt x="34" y="30"/>
                  </a:lnTo>
                  <a:lnTo>
                    <a:pt x="34" y="29"/>
                  </a:lnTo>
                  <a:lnTo>
                    <a:pt x="34" y="28"/>
                  </a:lnTo>
                  <a:lnTo>
                    <a:pt x="34" y="27"/>
                  </a:lnTo>
                  <a:lnTo>
                    <a:pt x="34" y="26"/>
                  </a:lnTo>
                  <a:lnTo>
                    <a:pt x="35" y="25"/>
                  </a:lnTo>
                  <a:lnTo>
                    <a:pt x="35" y="24"/>
                  </a:lnTo>
                  <a:lnTo>
                    <a:pt x="37" y="24"/>
                  </a:lnTo>
                  <a:lnTo>
                    <a:pt x="37" y="22"/>
                  </a:lnTo>
                  <a:lnTo>
                    <a:pt x="37" y="21"/>
                  </a:lnTo>
                  <a:lnTo>
                    <a:pt x="37" y="20"/>
                  </a:lnTo>
                  <a:lnTo>
                    <a:pt x="37" y="19"/>
                  </a:lnTo>
                  <a:lnTo>
                    <a:pt x="38" y="19"/>
                  </a:lnTo>
                  <a:lnTo>
                    <a:pt x="38" y="18"/>
                  </a:lnTo>
                  <a:lnTo>
                    <a:pt x="38" y="17"/>
                  </a:lnTo>
                  <a:lnTo>
                    <a:pt x="38" y="16"/>
                  </a:lnTo>
                  <a:lnTo>
                    <a:pt x="38" y="14"/>
                  </a:lnTo>
                  <a:lnTo>
                    <a:pt x="37" y="14"/>
                  </a:lnTo>
                  <a:lnTo>
                    <a:pt x="35" y="14"/>
                  </a:lnTo>
                  <a:lnTo>
                    <a:pt x="35" y="13"/>
                  </a:lnTo>
                  <a:lnTo>
                    <a:pt x="34" y="13"/>
                  </a:lnTo>
                  <a:lnTo>
                    <a:pt x="35" y="13"/>
                  </a:lnTo>
                  <a:lnTo>
                    <a:pt x="35" y="12"/>
                  </a:lnTo>
                  <a:lnTo>
                    <a:pt x="37" y="12"/>
                  </a:lnTo>
                  <a:lnTo>
                    <a:pt x="37" y="11"/>
                  </a:lnTo>
                  <a:lnTo>
                    <a:pt x="37" y="10"/>
                  </a:lnTo>
                  <a:lnTo>
                    <a:pt x="38" y="10"/>
                  </a:lnTo>
                  <a:lnTo>
                    <a:pt x="37" y="9"/>
                  </a:lnTo>
                  <a:lnTo>
                    <a:pt x="34" y="9"/>
                  </a:lnTo>
                  <a:lnTo>
                    <a:pt x="31" y="10"/>
                  </a:lnTo>
                  <a:lnTo>
                    <a:pt x="31" y="9"/>
                  </a:lnTo>
                  <a:lnTo>
                    <a:pt x="30" y="9"/>
                  </a:lnTo>
                  <a:lnTo>
                    <a:pt x="30" y="8"/>
                  </a:lnTo>
                  <a:lnTo>
                    <a:pt x="29" y="8"/>
                  </a:lnTo>
                  <a:lnTo>
                    <a:pt x="29" y="6"/>
                  </a:lnTo>
                  <a:lnTo>
                    <a:pt x="29" y="8"/>
                  </a:lnTo>
                  <a:lnTo>
                    <a:pt x="29" y="6"/>
                  </a:lnTo>
                  <a:lnTo>
                    <a:pt x="27" y="6"/>
                  </a:lnTo>
                  <a:lnTo>
                    <a:pt x="27" y="5"/>
                  </a:lnTo>
                  <a:lnTo>
                    <a:pt x="29" y="5"/>
                  </a:lnTo>
                  <a:lnTo>
                    <a:pt x="29" y="4"/>
                  </a:lnTo>
                  <a:lnTo>
                    <a:pt x="27" y="3"/>
                  </a:lnTo>
                  <a:lnTo>
                    <a:pt x="26" y="3"/>
                  </a:lnTo>
                  <a:lnTo>
                    <a:pt x="26" y="2"/>
                  </a:lnTo>
                  <a:lnTo>
                    <a:pt x="27" y="2"/>
                  </a:lnTo>
                  <a:lnTo>
                    <a:pt x="26" y="2"/>
                  </a:lnTo>
                  <a:lnTo>
                    <a:pt x="26" y="1"/>
                  </a:lnTo>
                  <a:lnTo>
                    <a:pt x="25" y="1"/>
                  </a:lnTo>
                  <a:lnTo>
                    <a:pt x="25" y="2"/>
                  </a:lnTo>
                  <a:lnTo>
                    <a:pt x="24" y="2"/>
                  </a:lnTo>
                  <a:lnTo>
                    <a:pt x="24" y="1"/>
                  </a:lnTo>
                  <a:lnTo>
                    <a:pt x="25" y="1"/>
                  </a:lnTo>
                  <a:lnTo>
                    <a:pt x="26" y="1"/>
                  </a:lnTo>
                  <a:lnTo>
                    <a:pt x="25" y="1"/>
                  </a:lnTo>
                  <a:lnTo>
                    <a:pt x="25" y="0"/>
                  </a:lnTo>
                  <a:lnTo>
                    <a:pt x="24" y="0"/>
                  </a:lnTo>
                  <a:lnTo>
                    <a:pt x="26" y="0"/>
                  </a:lnTo>
                  <a:lnTo>
                    <a:pt x="27" y="0"/>
                  </a:lnTo>
                  <a:lnTo>
                    <a:pt x="29" y="0"/>
                  </a:lnTo>
                  <a:lnTo>
                    <a:pt x="31" y="0"/>
                  </a:lnTo>
                  <a:lnTo>
                    <a:pt x="32" y="0"/>
                  </a:lnTo>
                  <a:lnTo>
                    <a:pt x="33" y="0"/>
                  </a:lnTo>
                  <a:lnTo>
                    <a:pt x="34" y="0"/>
                  </a:lnTo>
                  <a:lnTo>
                    <a:pt x="38" y="0"/>
                  </a:lnTo>
                  <a:lnTo>
                    <a:pt x="42"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34" name="Freeform 134"/>
            <p:cNvSpPr>
              <a:spLocks/>
            </p:cNvSpPr>
            <p:nvPr/>
          </p:nvSpPr>
          <p:spPr bwMode="auto">
            <a:xfrm>
              <a:off x="3300" y="1655"/>
              <a:ext cx="217" cy="174"/>
            </a:xfrm>
            <a:custGeom>
              <a:avLst/>
              <a:gdLst>
                <a:gd name="T0" fmla="*/ 184 w 217"/>
                <a:gd name="T1" fmla="*/ 1 h 174"/>
                <a:gd name="T2" fmla="*/ 185 w 217"/>
                <a:gd name="T3" fmla="*/ 2 h 174"/>
                <a:gd name="T4" fmla="*/ 187 w 217"/>
                <a:gd name="T5" fmla="*/ 1 h 174"/>
                <a:gd name="T6" fmla="*/ 187 w 217"/>
                <a:gd name="T7" fmla="*/ 2 h 174"/>
                <a:gd name="T8" fmla="*/ 188 w 217"/>
                <a:gd name="T9" fmla="*/ 2 h 174"/>
                <a:gd name="T10" fmla="*/ 190 w 217"/>
                <a:gd name="T11" fmla="*/ 3 h 174"/>
                <a:gd name="T12" fmla="*/ 191 w 217"/>
                <a:gd name="T13" fmla="*/ 3 h 174"/>
                <a:gd name="T14" fmla="*/ 194 w 217"/>
                <a:gd name="T15" fmla="*/ 3 h 174"/>
                <a:gd name="T16" fmla="*/ 195 w 217"/>
                <a:gd name="T17" fmla="*/ 3 h 174"/>
                <a:gd name="T18" fmla="*/ 196 w 217"/>
                <a:gd name="T19" fmla="*/ 3 h 174"/>
                <a:gd name="T20" fmla="*/ 196 w 217"/>
                <a:gd name="T21" fmla="*/ 3 h 174"/>
                <a:gd name="T22" fmla="*/ 201 w 217"/>
                <a:gd name="T23" fmla="*/ 2 h 174"/>
                <a:gd name="T24" fmla="*/ 202 w 217"/>
                <a:gd name="T25" fmla="*/ 1 h 174"/>
                <a:gd name="T26" fmla="*/ 209 w 217"/>
                <a:gd name="T27" fmla="*/ 0 h 174"/>
                <a:gd name="T28" fmla="*/ 215 w 217"/>
                <a:gd name="T29" fmla="*/ 35 h 174"/>
                <a:gd name="T30" fmla="*/ 216 w 217"/>
                <a:gd name="T31" fmla="*/ 62 h 174"/>
                <a:gd name="T32" fmla="*/ 216 w 217"/>
                <a:gd name="T33" fmla="*/ 75 h 174"/>
                <a:gd name="T34" fmla="*/ 216 w 217"/>
                <a:gd name="T35" fmla="*/ 90 h 174"/>
                <a:gd name="T36" fmla="*/ 216 w 217"/>
                <a:gd name="T37" fmla="*/ 111 h 174"/>
                <a:gd name="T38" fmla="*/ 217 w 217"/>
                <a:gd name="T39" fmla="*/ 130 h 174"/>
                <a:gd name="T40" fmla="*/ 217 w 217"/>
                <a:gd name="T41" fmla="*/ 168 h 174"/>
                <a:gd name="T42" fmla="*/ 217 w 217"/>
                <a:gd name="T43" fmla="*/ 171 h 174"/>
                <a:gd name="T44" fmla="*/ 202 w 217"/>
                <a:gd name="T45" fmla="*/ 171 h 174"/>
                <a:gd name="T46" fmla="*/ 186 w 217"/>
                <a:gd name="T47" fmla="*/ 171 h 174"/>
                <a:gd name="T48" fmla="*/ 174 w 217"/>
                <a:gd name="T49" fmla="*/ 171 h 174"/>
                <a:gd name="T50" fmla="*/ 161 w 217"/>
                <a:gd name="T51" fmla="*/ 171 h 174"/>
                <a:gd name="T52" fmla="*/ 142 w 217"/>
                <a:gd name="T53" fmla="*/ 171 h 174"/>
                <a:gd name="T54" fmla="*/ 110 w 217"/>
                <a:gd name="T55" fmla="*/ 172 h 174"/>
                <a:gd name="T56" fmla="*/ 98 w 217"/>
                <a:gd name="T57" fmla="*/ 172 h 174"/>
                <a:gd name="T58" fmla="*/ 86 w 217"/>
                <a:gd name="T59" fmla="*/ 172 h 174"/>
                <a:gd name="T60" fmla="*/ 74 w 217"/>
                <a:gd name="T61" fmla="*/ 172 h 174"/>
                <a:gd name="T62" fmla="*/ 72 w 217"/>
                <a:gd name="T63" fmla="*/ 172 h 174"/>
                <a:gd name="T64" fmla="*/ 54 w 217"/>
                <a:gd name="T65" fmla="*/ 172 h 174"/>
                <a:gd name="T66" fmla="*/ 24 w 217"/>
                <a:gd name="T67" fmla="*/ 172 h 174"/>
                <a:gd name="T68" fmla="*/ 3 w 217"/>
                <a:gd name="T69" fmla="*/ 174 h 174"/>
                <a:gd name="T70" fmla="*/ 1 w 217"/>
                <a:gd name="T71" fmla="*/ 153 h 174"/>
                <a:gd name="T72" fmla="*/ 1 w 217"/>
                <a:gd name="T73" fmla="*/ 142 h 174"/>
                <a:gd name="T74" fmla="*/ 1 w 217"/>
                <a:gd name="T75" fmla="*/ 135 h 174"/>
                <a:gd name="T76" fmla="*/ 1 w 217"/>
                <a:gd name="T77" fmla="*/ 124 h 174"/>
                <a:gd name="T78" fmla="*/ 1 w 217"/>
                <a:gd name="T79" fmla="*/ 102 h 174"/>
                <a:gd name="T80" fmla="*/ 1 w 217"/>
                <a:gd name="T81" fmla="*/ 82 h 174"/>
                <a:gd name="T82" fmla="*/ 0 w 217"/>
                <a:gd name="T83" fmla="*/ 68 h 174"/>
                <a:gd name="T84" fmla="*/ 0 w 217"/>
                <a:gd name="T85" fmla="*/ 54 h 174"/>
                <a:gd name="T86" fmla="*/ 0 w 217"/>
                <a:gd name="T87" fmla="*/ 40 h 174"/>
                <a:gd name="T88" fmla="*/ 0 w 217"/>
                <a:gd name="T89" fmla="*/ 31 h 174"/>
                <a:gd name="T90" fmla="*/ 0 w 217"/>
                <a:gd name="T91" fmla="*/ 14 h 174"/>
                <a:gd name="T92" fmla="*/ 0 w 217"/>
                <a:gd name="T93" fmla="*/ 8 h 174"/>
                <a:gd name="T94" fmla="*/ 0 w 217"/>
                <a:gd name="T95" fmla="*/ 4 h 174"/>
                <a:gd name="T96" fmla="*/ 2 w 217"/>
                <a:gd name="T97" fmla="*/ 3 h 174"/>
                <a:gd name="T98" fmla="*/ 7 w 217"/>
                <a:gd name="T99" fmla="*/ 3 h 174"/>
                <a:gd name="T100" fmla="*/ 27 w 217"/>
                <a:gd name="T101" fmla="*/ 3 h 174"/>
                <a:gd name="T102" fmla="*/ 41 w 217"/>
                <a:gd name="T103" fmla="*/ 3 h 174"/>
                <a:gd name="T104" fmla="*/ 66 w 217"/>
                <a:gd name="T105" fmla="*/ 2 h 174"/>
                <a:gd name="T106" fmla="*/ 75 w 217"/>
                <a:gd name="T107" fmla="*/ 1 h 174"/>
                <a:gd name="T108" fmla="*/ 100 w 217"/>
                <a:gd name="T109" fmla="*/ 1 h 174"/>
                <a:gd name="T110" fmla="*/ 114 w 217"/>
                <a:gd name="T111" fmla="*/ 1 h 174"/>
                <a:gd name="T112" fmla="*/ 136 w 217"/>
                <a:gd name="T113" fmla="*/ 1 h 174"/>
                <a:gd name="T114" fmla="*/ 146 w 217"/>
                <a:gd name="T115" fmla="*/ 1 h 174"/>
                <a:gd name="T116" fmla="*/ 161 w 217"/>
                <a:gd name="T117" fmla="*/ 0 h 174"/>
                <a:gd name="T118" fmla="*/ 176 w 217"/>
                <a:gd name="T119" fmla="*/ 0 h 174"/>
                <a:gd name="T120" fmla="*/ 183 w 217"/>
                <a:gd name="T121" fmla="*/ 0 h 17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7" h="174">
                  <a:moveTo>
                    <a:pt x="185" y="1"/>
                  </a:moveTo>
                  <a:lnTo>
                    <a:pt x="185" y="1"/>
                  </a:lnTo>
                  <a:lnTo>
                    <a:pt x="184" y="1"/>
                  </a:lnTo>
                  <a:lnTo>
                    <a:pt x="184" y="2"/>
                  </a:lnTo>
                  <a:lnTo>
                    <a:pt x="185" y="2"/>
                  </a:lnTo>
                  <a:lnTo>
                    <a:pt x="186" y="2"/>
                  </a:lnTo>
                  <a:lnTo>
                    <a:pt x="187" y="1"/>
                  </a:lnTo>
                  <a:lnTo>
                    <a:pt x="187" y="2"/>
                  </a:lnTo>
                  <a:lnTo>
                    <a:pt x="188" y="2"/>
                  </a:lnTo>
                  <a:lnTo>
                    <a:pt x="188" y="3"/>
                  </a:lnTo>
                  <a:lnTo>
                    <a:pt x="190" y="3"/>
                  </a:lnTo>
                  <a:lnTo>
                    <a:pt x="191" y="3"/>
                  </a:lnTo>
                  <a:lnTo>
                    <a:pt x="192" y="3"/>
                  </a:lnTo>
                  <a:lnTo>
                    <a:pt x="193" y="3"/>
                  </a:lnTo>
                  <a:lnTo>
                    <a:pt x="194" y="3"/>
                  </a:lnTo>
                  <a:lnTo>
                    <a:pt x="195" y="3"/>
                  </a:lnTo>
                  <a:lnTo>
                    <a:pt x="195" y="2"/>
                  </a:lnTo>
                  <a:lnTo>
                    <a:pt x="196" y="2"/>
                  </a:lnTo>
                  <a:lnTo>
                    <a:pt x="196" y="3"/>
                  </a:lnTo>
                  <a:lnTo>
                    <a:pt x="198" y="3"/>
                  </a:lnTo>
                  <a:lnTo>
                    <a:pt x="200" y="2"/>
                  </a:lnTo>
                  <a:lnTo>
                    <a:pt x="201" y="2"/>
                  </a:lnTo>
                  <a:lnTo>
                    <a:pt x="202" y="1"/>
                  </a:lnTo>
                  <a:lnTo>
                    <a:pt x="202" y="0"/>
                  </a:lnTo>
                  <a:lnTo>
                    <a:pt x="204" y="0"/>
                  </a:lnTo>
                  <a:lnTo>
                    <a:pt x="207" y="0"/>
                  </a:lnTo>
                  <a:lnTo>
                    <a:pt x="209" y="0"/>
                  </a:lnTo>
                  <a:lnTo>
                    <a:pt x="215" y="0"/>
                  </a:lnTo>
                  <a:lnTo>
                    <a:pt x="215" y="4"/>
                  </a:lnTo>
                  <a:lnTo>
                    <a:pt x="215" y="22"/>
                  </a:lnTo>
                  <a:lnTo>
                    <a:pt x="215" y="31"/>
                  </a:lnTo>
                  <a:lnTo>
                    <a:pt x="215" y="35"/>
                  </a:lnTo>
                  <a:lnTo>
                    <a:pt x="215" y="36"/>
                  </a:lnTo>
                  <a:lnTo>
                    <a:pt x="215" y="40"/>
                  </a:lnTo>
                  <a:lnTo>
                    <a:pt x="215" y="49"/>
                  </a:lnTo>
                  <a:lnTo>
                    <a:pt x="216" y="54"/>
                  </a:lnTo>
                  <a:lnTo>
                    <a:pt x="216" y="62"/>
                  </a:lnTo>
                  <a:lnTo>
                    <a:pt x="216" y="63"/>
                  </a:lnTo>
                  <a:lnTo>
                    <a:pt x="216" y="71"/>
                  </a:lnTo>
                  <a:lnTo>
                    <a:pt x="216" y="75"/>
                  </a:lnTo>
                  <a:lnTo>
                    <a:pt x="216" y="76"/>
                  </a:lnTo>
                  <a:lnTo>
                    <a:pt x="216" y="81"/>
                  </a:lnTo>
                  <a:lnTo>
                    <a:pt x="216" y="86"/>
                  </a:lnTo>
                  <a:lnTo>
                    <a:pt x="216" y="90"/>
                  </a:lnTo>
                  <a:lnTo>
                    <a:pt x="216" y="92"/>
                  </a:lnTo>
                  <a:lnTo>
                    <a:pt x="216" y="98"/>
                  </a:lnTo>
                  <a:lnTo>
                    <a:pt x="216" y="99"/>
                  </a:lnTo>
                  <a:lnTo>
                    <a:pt x="216" y="103"/>
                  </a:lnTo>
                  <a:lnTo>
                    <a:pt x="216" y="111"/>
                  </a:lnTo>
                  <a:lnTo>
                    <a:pt x="216" y="112"/>
                  </a:lnTo>
                  <a:lnTo>
                    <a:pt x="216" y="116"/>
                  </a:lnTo>
                  <a:lnTo>
                    <a:pt x="217" y="116"/>
                  </a:lnTo>
                  <a:lnTo>
                    <a:pt x="217" y="118"/>
                  </a:lnTo>
                  <a:lnTo>
                    <a:pt x="217" y="119"/>
                  </a:lnTo>
                  <a:lnTo>
                    <a:pt x="217" y="130"/>
                  </a:lnTo>
                  <a:lnTo>
                    <a:pt x="217" y="148"/>
                  </a:lnTo>
                  <a:lnTo>
                    <a:pt x="217" y="155"/>
                  </a:lnTo>
                  <a:lnTo>
                    <a:pt x="217" y="167"/>
                  </a:lnTo>
                  <a:lnTo>
                    <a:pt x="217" y="168"/>
                  </a:lnTo>
                  <a:lnTo>
                    <a:pt x="217" y="169"/>
                  </a:lnTo>
                  <a:lnTo>
                    <a:pt x="217" y="171"/>
                  </a:lnTo>
                  <a:lnTo>
                    <a:pt x="216" y="171"/>
                  </a:lnTo>
                  <a:lnTo>
                    <a:pt x="214" y="171"/>
                  </a:lnTo>
                  <a:lnTo>
                    <a:pt x="212" y="171"/>
                  </a:lnTo>
                  <a:lnTo>
                    <a:pt x="208" y="171"/>
                  </a:lnTo>
                  <a:lnTo>
                    <a:pt x="203" y="171"/>
                  </a:lnTo>
                  <a:lnTo>
                    <a:pt x="202" y="171"/>
                  </a:lnTo>
                  <a:lnTo>
                    <a:pt x="201" y="171"/>
                  </a:lnTo>
                  <a:lnTo>
                    <a:pt x="191" y="171"/>
                  </a:lnTo>
                  <a:lnTo>
                    <a:pt x="190" y="171"/>
                  </a:lnTo>
                  <a:lnTo>
                    <a:pt x="187" y="171"/>
                  </a:lnTo>
                  <a:lnTo>
                    <a:pt x="186" y="171"/>
                  </a:lnTo>
                  <a:lnTo>
                    <a:pt x="185" y="171"/>
                  </a:lnTo>
                  <a:lnTo>
                    <a:pt x="184" y="171"/>
                  </a:lnTo>
                  <a:lnTo>
                    <a:pt x="183" y="171"/>
                  </a:lnTo>
                  <a:lnTo>
                    <a:pt x="179" y="171"/>
                  </a:lnTo>
                  <a:lnTo>
                    <a:pt x="176" y="171"/>
                  </a:lnTo>
                  <a:lnTo>
                    <a:pt x="174" y="171"/>
                  </a:lnTo>
                  <a:lnTo>
                    <a:pt x="172" y="171"/>
                  </a:lnTo>
                  <a:lnTo>
                    <a:pt x="171" y="171"/>
                  </a:lnTo>
                  <a:lnTo>
                    <a:pt x="162" y="171"/>
                  </a:lnTo>
                  <a:lnTo>
                    <a:pt x="161" y="171"/>
                  </a:lnTo>
                  <a:lnTo>
                    <a:pt x="160" y="171"/>
                  </a:lnTo>
                  <a:lnTo>
                    <a:pt x="151" y="171"/>
                  </a:lnTo>
                  <a:lnTo>
                    <a:pt x="147" y="171"/>
                  </a:lnTo>
                  <a:lnTo>
                    <a:pt x="143" y="171"/>
                  </a:lnTo>
                  <a:lnTo>
                    <a:pt x="142" y="171"/>
                  </a:lnTo>
                  <a:lnTo>
                    <a:pt x="142" y="172"/>
                  </a:lnTo>
                  <a:lnTo>
                    <a:pt x="140" y="172"/>
                  </a:lnTo>
                  <a:lnTo>
                    <a:pt x="130" y="172"/>
                  </a:lnTo>
                  <a:lnTo>
                    <a:pt x="113" y="172"/>
                  </a:lnTo>
                  <a:lnTo>
                    <a:pt x="111" y="172"/>
                  </a:lnTo>
                  <a:lnTo>
                    <a:pt x="110" y="172"/>
                  </a:lnTo>
                  <a:lnTo>
                    <a:pt x="108" y="172"/>
                  </a:lnTo>
                  <a:lnTo>
                    <a:pt x="106" y="172"/>
                  </a:lnTo>
                  <a:lnTo>
                    <a:pt x="105" y="172"/>
                  </a:lnTo>
                  <a:lnTo>
                    <a:pt x="103" y="172"/>
                  </a:lnTo>
                  <a:lnTo>
                    <a:pt x="98" y="172"/>
                  </a:lnTo>
                  <a:lnTo>
                    <a:pt x="97" y="172"/>
                  </a:lnTo>
                  <a:lnTo>
                    <a:pt x="96" y="172"/>
                  </a:lnTo>
                  <a:lnTo>
                    <a:pt x="95" y="172"/>
                  </a:lnTo>
                  <a:lnTo>
                    <a:pt x="86" y="172"/>
                  </a:lnTo>
                  <a:lnTo>
                    <a:pt x="84" y="172"/>
                  </a:lnTo>
                  <a:lnTo>
                    <a:pt x="79" y="172"/>
                  </a:lnTo>
                  <a:lnTo>
                    <a:pt x="78" y="172"/>
                  </a:lnTo>
                  <a:lnTo>
                    <a:pt x="76" y="172"/>
                  </a:lnTo>
                  <a:lnTo>
                    <a:pt x="74" y="172"/>
                  </a:lnTo>
                  <a:lnTo>
                    <a:pt x="73" y="172"/>
                  </a:lnTo>
                  <a:lnTo>
                    <a:pt x="72" y="172"/>
                  </a:lnTo>
                  <a:lnTo>
                    <a:pt x="70" y="172"/>
                  </a:lnTo>
                  <a:lnTo>
                    <a:pt x="65" y="172"/>
                  </a:lnTo>
                  <a:lnTo>
                    <a:pt x="64" y="172"/>
                  </a:lnTo>
                  <a:lnTo>
                    <a:pt x="59" y="172"/>
                  </a:lnTo>
                  <a:lnTo>
                    <a:pt x="55" y="172"/>
                  </a:lnTo>
                  <a:lnTo>
                    <a:pt x="54" y="172"/>
                  </a:lnTo>
                  <a:lnTo>
                    <a:pt x="52" y="172"/>
                  </a:lnTo>
                  <a:lnTo>
                    <a:pt x="47" y="172"/>
                  </a:lnTo>
                  <a:lnTo>
                    <a:pt x="39" y="172"/>
                  </a:lnTo>
                  <a:lnTo>
                    <a:pt x="33" y="172"/>
                  </a:lnTo>
                  <a:lnTo>
                    <a:pt x="31" y="172"/>
                  </a:lnTo>
                  <a:lnTo>
                    <a:pt x="24" y="172"/>
                  </a:lnTo>
                  <a:lnTo>
                    <a:pt x="17" y="174"/>
                  </a:lnTo>
                  <a:lnTo>
                    <a:pt x="14" y="174"/>
                  </a:lnTo>
                  <a:lnTo>
                    <a:pt x="11" y="174"/>
                  </a:lnTo>
                  <a:lnTo>
                    <a:pt x="9" y="174"/>
                  </a:lnTo>
                  <a:lnTo>
                    <a:pt x="7" y="174"/>
                  </a:lnTo>
                  <a:lnTo>
                    <a:pt x="3" y="174"/>
                  </a:lnTo>
                  <a:lnTo>
                    <a:pt x="1" y="174"/>
                  </a:lnTo>
                  <a:lnTo>
                    <a:pt x="1" y="169"/>
                  </a:lnTo>
                  <a:lnTo>
                    <a:pt x="1" y="162"/>
                  </a:lnTo>
                  <a:lnTo>
                    <a:pt x="1" y="158"/>
                  </a:lnTo>
                  <a:lnTo>
                    <a:pt x="1" y="154"/>
                  </a:lnTo>
                  <a:lnTo>
                    <a:pt x="1" y="153"/>
                  </a:lnTo>
                  <a:lnTo>
                    <a:pt x="1" y="146"/>
                  </a:lnTo>
                  <a:lnTo>
                    <a:pt x="1" y="145"/>
                  </a:lnTo>
                  <a:lnTo>
                    <a:pt x="1" y="143"/>
                  </a:lnTo>
                  <a:lnTo>
                    <a:pt x="1" y="142"/>
                  </a:lnTo>
                  <a:lnTo>
                    <a:pt x="1" y="140"/>
                  </a:lnTo>
                  <a:lnTo>
                    <a:pt x="1" y="139"/>
                  </a:lnTo>
                  <a:lnTo>
                    <a:pt x="1" y="137"/>
                  </a:lnTo>
                  <a:lnTo>
                    <a:pt x="1" y="135"/>
                  </a:lnTo>
                  <a:lnTo>
                    <a:pt x="1" y="134"/>
                  </a:lnTo>
                  <a:lnTo>
                    <a:pt x="1" y="131"/>
                  </a:lnTo>
                  <a:lnTo>
                    <a:pt x="1" y="129"/>
                  </a:lnTo>
                  <a:lnTo>
                    <a:pt x="1" y="124"/>
                  </a:lnTo>
                  <a:lnTo>
                    <a:pt x="1" y="119"/>
                  </a:lnTo>
                  <a:lnTo>
                    <a:pt x="1" y="118"/>
                  </a:lnTo>
                  <a:lnTo>
                    <a:pt x="1" y="114"/>
                  </a:lnTo>
                  <a:lnTo>
                    <a:pt x="1" y="112"/>
                  </a:lnTo>
                  <a:lnTo>
                    <a:pt x="1" y="106"/>
                  </a:lnTo>
                  <a:lnTo>
                    <a:pt x="1" y="102"/>
                  </a:lnTo>
                  <a:lnTo>
                    <a:pt x="1" y="100"/>
                  </a:lnTo>
                  <a:lnTo>
                    <a:pt x="1" y="98"/>
                  </a:lnTo>
                  <a:lnTo>
                    <a:pt x="1" y="95"/>
                  </a:lnTo>
                  <a:lnTo>
                    <a:pt x="1" y="90"/>
                  </a:lnTo>
                  <a:lnTo>
                    <a:pt x="1" y="87"/>
                  </a:lnTo>
                  <a:lnTo>
                    <a:pt x="1" y="82"/>
                  </a:lnTo>
                  <a:lnTo>
                    <a:pt x="0" y="79"/>
                  </a:lnTo>
                  <a:lnTo>
                    <a:pt x="0" y="78"/>
                  </a:lnTo>
                  <a:lnTo>
                    <a:pt x="0" y="75"/>
                  </a:lnTo>
                  <a:lnTo>
                    <a:pt x="0" y="68"/>
                  </a:lnTo>
                  <a:lnTo>
                    <a:pt x="0" y="63"/>
                  </a:lnTo>
                  <a:lnTo>
                    <a:pt x="0" y="58"/>
                  </a:lnTo>
                  <a:lnTo>
                    <a:pt x="0" y="55"/>
                  </a:lnTo>
                  <a:lnTo>
                    <a:pt x="0" y="54"/>
                  </a:lnTo>
                  <a:lnTo>
                    <a:pt x="0" y="52"/>
                  </a:lnTo>
                  <a:lnTo>
                    <a:pt x="0" y="51"/>
                  </a:lnTo>
                  <a:lnTo>
                    <a:pt x="0" y="48"/>
                  </a:lnTo>
                  <a:lnTo>
                    <a:pt x="0" y="42"/>
                  </a:lnTo>
                  <a:lnTo>
                    <a:pt x="0" y="40"/>
                  </a:lnTo>
                  <a:lnTo>
                    <a:pt x="0" y="39"/>
                  </a:lnTo>
                  <a:lnTo>
                    <a:pt x="0" y="34"/>
                  </a:lnTo>
                  <a:lnTo>
                    <a:pt x="0" y="33"/>
                  </a:lnTo>
                  <a:lnTo>
                    <a:pt x="0" y="32"/>
                  </a:lnTo>
                  <a:lnTo>
                    <a:pt x="0" y="31"/>
                  </a:lnTo>
                  <a:lnTo>
                    <a:pt x="0" y="27"/>
                  </a:lnTo>
                  <a:lnTo>
                    <a:pt x="0" y="22"/>
                  </a:lnTo>
                  <a:lnTo>
                    <a:pt x="0" y="20"/>
                  </a:lnTo>
                  <a:lnTo>
                    <a:pt x="0" y="18"/>
                  </a:lnTo>
                  <a:lnTo>
                    <a:pt x="0" y="14"/>
                  </a:lnTo>
                  <a:lnTo>
                    <a:pt x="0" y="12"/>
                  </a:lnTo>
                  <a:lnTo>
                    <a:pt x="0" y="10"/>
                  </a:lnTo>
                  <a:lnTo>
                    <a:pt x="0" y="9"/>
                  </a:lnTo>
                  <a:lnTo>
                    <a:pt x="0" y="8"/>
                  </a:lnTo>
                  <a:lnTo>
                    <a:pt x="0" y="7"/>
                  </a:lnTo>
                  <a:lnTo>
                    <a:pt x="0" y="6"/>
                  </a:lnTo>
                  <a:lnTo>
                    <a:pt x="0" y="4"/>
                  </a:lnTo>
                  <a:lnTo>
                    <a:pt x="0" y="3"/>
                  </a:lnTo>
                  <a:lnTo>
                    <a:pt x="1" y="3"/>
                  </a:lnTo>
                  <a:lnTo>
                    <a:pt x="2" y="3"/>
                  </a:lnTo>
                  <a:lnTo>
                    <a:pt x="3" y="3"/>
                  </a:lnTo>
                  <a:lnTo>
                    <a:pt x="6" y="3"/>
                  </a:lnTo>
                  <a:lnTo>
                    <a:pt x="7" y="3"/>
                  </a:lnTo>
                  <a:lnTo>
                    <a:pt x="8" y="3"/>
                  </a:lnTo>
                  <a:lnTo>
                    <a:pt x="9" y="3"/>
                  </a:lnTo>
                  <a:lnTo>
                    <a:pt x="19" y="3"/>
                  </a:lnTo>
                  <a:lnTo>
                    <a:pt x="27" y="3"/>
                  </a:lnTo>
                  <a:lnTo>
                    <a:pt x="28" y="3"/>
                  </a:lnTo>
                  <a:lnTo>
                    <a:pt x="30" y="3"/>
                  </a:lnTo>
                  <a:lnTo>
                    <a:pt x="34" y="3"/>
                  </a:lnTo>
                  <a:lnTo>
                    <a:pt x="36" y="3"/>
                  </a:lnTo>
                  <a:lnTo>
                    <a:pt x="40" y="3"/>
                  </a:lnTo>
                  <a:lnTo>
                    <a:pt x="41" y="3"/>
                  </a:lnTo>
                  <a:lnTo>
                    <a:pt x="44" y="3"/>
                  </a:lnTo>
                  <a:lnTo>
                    <a:pt x="46" y="3"/>
                  </a:lnTo>
                  <a:lnTo>
                    <a:pt x="54" y="2"/>
                  </a:lnTo>
                  <a:lnTo>
                    <a:pt x="59" y="2"/>
                  </a:lnTo>
                  <a:lnTo>
                    <a:pt x="66" y="2"/>
                  </a:lnTo>
                  <a:lnTo>
                    <a:pt x="67" y="2"/>
                  </a:lnTo>
                  <a:lnTo>
                    <a:pt x="68" y="2"/>
                  </a:lnTo>
                  <a:lnTo>
                    <a:pt x="72" y="2"/>
                  </a:lnTo>
                  <a:lnTo>
                    <a:pt x="75" y="1"/>
                  </a:lnTo>
                  <a:lnTo>
                    <a:pt x="80" y="1"/>
                  </a:lnTo>
                  <a:lnTo>
                    <a:pt x="94" y="1"/>
                  </a:lnTo>
                  <a:lnTo>
                    <a:pt x="97" y="1"/>
                  </a:lnTo>
                  <a:lnTo>
                    <a:pt x="99" y="1"/>
                  </a:lnTo>
                  <a:lnTo>
                    <a:pt x="100" y="1"/>
                  </a:lnTo>
                  <a:lnTo>
                    <a:pt x="105" y="1"/>
                  </a:lnTo>
                  <a:lnTo>
                    <a:pt x="106" y="1"/>
                  </a:lnTo>
                  <a:lnTo>
                    <a:pt x="110" y="1"/>
                  </a:lnTo>
                  <a:lnTo>
                    <a:pt x="112" y="1"/>
                  </a:lnTo>
                  <a:lnTo>
                    <a:pt x="114" y="1"/>
                  </a:lnTo>
                  <a:lnTo>
                    <a:pt x="115" y="1"/>
                  </a:lnTo>
                  <a:lnTo>
                    <a:pt x="116" y="1"/>
                  </a:lnTo>
                  <a:lnTo>
                    <a:pt x="131" y="1"/>
                  </a:lnTo>
                  <a:lnTo>
                    <a:pt x="136" y="1"/>
                  </a:lnTo>
                  <a:lnTo>
                    <a:pt x="142" y="1"/>
                  </a:lnTo>
                  <a:lnTo>
                    <a:pt x="145" y="1"/>
                  </a:lnTo>
                  <a:lnTo>
                    <a:pt x="146" y="1"/>
                  </a:lnTo>
                  <a:lnTo>
                    <a:pt x="150" y="1"/>
                  </a:lnTo>
                  <a:lnTo>
                    <a:pt x="152" y="1"/>
                  </a:lnTo>
                  <a:lnTo>
                    <a:pt x="159" y="0"/>
                  </a:lnTo>
                  <a:lnTo>
                    <a:pt x="161" y="0"/>
                  </a:lnTo>
                  <a:lnTo>
                    <a:pt x="163" y="0"/>
                  </a:lnTo>
                  <a:lnTo>
                    <a:pt x="169" y="0"/>
                  </a:lnTo>
                  <a:lnTo>
                    <a:pt x="174" y="0"/>
                  </a:lnTo>
                  <a:lnTo>
                    <a:pt x="176" y="0"/>
                  </a:lnTo>
                  <a:lnTo>
                    <a:pt x="178" y="0"/>
                  </a:lnTo>
                  <a:lnTo>
                    <a:pt x="182" y="0"/>
                  </a:lnTo>
                  <a:lnTo>
                    <a:pt x="183" y="0"/>
                  </a:lnTo>
                  <a:lnTo>
                    <a:pt x="183" y="1"/>
                  </a:lnTo>
                  <a:lnTo>
                    <a:pt x="184" y="1"/>
                  </a:lnTo>
                  <a:lnTo>
                    <a:pt x="185" y="1"/>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35" name="Freeform 135"/>
            <p:cNvSpPr>
              <a:spLocks/>
            </p:cNvSpPr>
            <p:nvPr/>
          </p:nvSpPr>
          <p:spPr bwMode="auto">
            <a:xfrm>
              <a:off x="3098" y="1677"/>
              <a:ext cx="203" cy="275"/>
            </a:xfrm>
            <a:custGeom>
              <a:avLst/>
              <a:gdLst>
                <a:gd name="T0" fmla="*/ 175 w 189"/>
                <a:gd name="T1" fmla="*/ 0 h 260"/>
                <a:gd name="T2" fmla="*/ 188 w 189"/>
                <a:gd name="T3" fmla="*/ 11 h 260"/>
                <a:gd name="T4" fmla="*/ 188 w 189"/>
                <a:gd name="T5" fmla="*/ 32 h 260"/>
                <a:gd name="T6" fmla="*/ 189 w 189"/>
                <a:gd name="T7" fmla="*/ 60 h 260"/>
                <a:gd name="T8" fmla="*/ 189 w 189"/>
                <a:gd name="T9" fmla="*/ 90 h 260"/>
                <a:gd name="T10" fmla="*/ 189 w 189"/>
                <a:gd name="T11" fmla="*/ 113 h 260"/>
                <a:gd name="T12" fmla="*/ 189 w 189"/>
                <a:gd name="T13" fmla="*/ 131 h 260"/>
                <a:gd name="T14" fmla="*/ 179 w 189"/>
                <a:gd name="T15" fmla="*/ 152 h 260"/>
                <a:gd name="T16" fmla="*/ 179 w 189"/>
                <a:gd name="T17" fmla="*/ 181 h 260"/>
                <a:gd name="T18" fmla="*/ 166 w 189"/>
                <a:gd name="T19" fmla="*/ 205 h 260"/>
                <a:gd name="T20" fmla="*/ 128 w 189"/>
                <a:gd name="T21" fmla="*/ 206 h 260"/>
                <a:gd name="T22" fmla="*/ 125 w 189"/>
                <a:gd name="T23" fmla="*/ 246 h 260"/>
                <a:gd name="T24" fmla="*/ 99 w 189"/>
                <a:gd name="T25" fmla="*/ 260 h 260"/>
                <a:gd name="T26" fmla="*/ 71 w 189"/>
                <a:gd name="T27" fmla="*/ 258 h 260"/>
                <a:gd name="T28" fmla="*/ 71 w 189"/>
                <a:gd name="T29" fmla="*/ 230 h 260"/>
                <a:gd name="T30" fmla="*/ 71 w 189"/>
                <a:gd name="T31" fmla="*/ 172 h 260"/>
                <a:gd name="T32" fmla="*/ 69 w 189"/>
                <a:gd name="T33" fmla="*/ 152 h 260"/>
                <a:gd name="T34" fmla="*/ 47 w 189"/>
                <a:gd name="T35" fmla="*/ 152 h 260"/>
                <a:gd name="T36" fmla="*/ 28 w 189"/>
                <a:gd name="T37" fmla="*/ 152 h 260"/>
                <a:gd name="T38" fmla="*/ 0 w 189"/>
                <a:gd name="T39" fmla="*/ 152 h 260"/>
                <a:gd name="T40" fmla="*/ 0 w 189"/>
                <a:gd name="T41" fmla="*/ 116 h 260"/>
                <a:gd name="T42" fmla="*/ 0 w 189"/>
                <a:gd name="T43" fmla="*/ 76 h 260"/>
                <a:gd name="T44" fmla="*/ 0 w 189"/>
                <a:gd name="T45" fmla="*/ 61 h 260"/>
                <a:gd name="T46" fmla="*/ 4 w 189"/>
                <a:gd name="T47" fmla="*/ 59 h 260"/>
                <a:gd name="T48" fmla="*/ 8 w 189"/>
                <a:gd name="T49" fmla="*/ 60 h 260"/>
                <a:gd name="T50" fmla="*/ 14 w 189"/>
                <a:gd name="T51" fmla="*/ 61 h 260"/>
                <a:gd name="T52" fmla="*/ 15 w 189"/>
                <a:gd name="T53" fmla="*/ 62 h 260"/>
                <a:gd name="T54" fmla="*/ 19 w 189"/>
                <a:gd name="T55" fmla="*/ 61 h 260"/>
                <a:gd name="T56" fmla="*/ 21 w 189"/>
                <a:gd name="T57" fmla="*/ 58 h 260"/>
                <a:gd name="T58" fmla="*/ 23 w 189"/>
                <a:gd name="T59" fmla="*/ 56 h 260"/>
                <a:gd name="T60" fmla="*/ 24 w 189"/>
                <a:gd name="T61" fmla="*/ 53 h 260"/>
                <a:gd name="T62" fmla="*/ 28 w 189"/>
                <a:gd name="T63" fmla="*/ 50 h 260"/>
                <a:gd name="T64" fmla="*/ 31 w 189"/>
                <a:gd name="T65" fmla="*/ 49 h 260"/>
                <a:gd name="T66" fmla="*/ 36 w 189"/>
                <a:gd name="T67" fmla="*/ 48 h 260"/>
                <a:gd name="T68" fmla="*/ 39 w 189"/>
                <a:gd name="T69" fmla="*/ 44 h 260"/>
                <a:gd name="T70" fmla="*/ 44 w 189"/>
                <a:gd name="T71" fmla="*/ 42 h 260"/>
                <a:gd name="T72" fmla="*/ 46 w 189"/>
                <a:gd name="T73" fmla="*/ 40 h 260"/>
                <a:gd name="T74" fmla="*/ 51 w 189"/>
                <a:gd name="T75" fmla="*/ 40 h 260"/>
                <a:gd name="T76" fmla="*/ 58 w 189"/>
                <a:gd name="T77" fmla="*/ 40 h 260"/>
                <a:gd name="T78" fmla="*/ 62 w 189"/>
                <a:gd name="T79" fmla="*/ 32 h 260"/>
                <a:gd name="T80" fmla="*/ 63 w 189"/>
                <a:gd name="T81" fmla="*/ 27 h 260"/>
                <a:gd name="T82" fmla="*/ 69 w 189"/>
                <a:gd name="T83" fmla="*/ 24 h 260"/>
                <a:gd name="T84" fmla="*/ 72 w 189"/>
                <a:gd name="T85" fmla="*/ 21 h 260"/>
                <a:gd name="T86" fmla="*/ 78 w 189"/>
                <a:gd name="T87" fmla="*/ 18 h 260"/>
                <a:gd name="T88" fmla="*/ 80 w 189"/>
                <a:gd name="T89" fmla="*/ 19 h 260"/>
                <a:gd name="T90" fmla="*/ 86 w 189"/>
                <a:gd name="T91" fmla="*/ 16 h 260"/>
                <a:gd name="T92" fmla="*/ 91 w 189"/>
                <a:gd name="T93" fmla="*/ 13 h 260"/>
                <a:gd name="T94" fmla="*/ 96 w 189"/>
                <a:gd name="T95" fmla="*/ 10 h 260"/>
                <a:gd name="T96" fmla="*/ 101 w 189"/>
                <a:gd name="T97" fmla="*/ 9 h 260"/>
                <a:gd name="T98" fmla="*/ 106 w 189"/>
                <a:gd name="T99" fmla="*/ 10 h 260"/>
                <a:gd name="T100" fmla="*/ 114 w 189"/>
                <a:gd name="T101" fmla="*/ 9 h 260"/>
                <a:gd name="T102" fmla="*/ 119 w 189"/>
                <a:gd name="T103" fmla="*/ 4 h 260"/>
                <a:gd name="T104" fmla="*/ 124 w 189"/>
                <a:gd name="T105" fmla="*/ 3 h 260"/>
                <a:gd name="T106" fmla="*/ 130 w 189"/>
                <a:gd name="T107" fmla="*/ 3 h 260"/>
                <a:gd name="T108" fmla="*/ 135 w 189"/>
                <a:gd name="T109" fmla="*/ 2 h 260"/>
                <a:gd name="T110" fmla="*/ 141 w 189"/>
                <a:gd name="T111" fmla="*/ 1 h 260"/>
                <a:gd name="T112" fmla="*/ 155 w 189"/>
                <a:gd name="T113" fmla="*/ 0 h 26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89" h="260">
                  <a:moveTo>
                    <a:pt x="166" y="0"/>
                  </a:moveTo>
                  <a:lnTo>
                    <a:pt x="167" y="0"/>
                  </a:lnTo>
                  <a:lnTo>
                    <a:pt x="168" y="0"/>
                  </a:lnTo>
                  <a:lnTo>
                    <a:pt x="170" y="0"/>
                  </a:lnTo>
                  <a:lnTo>
                    <a:pt x="171" y="0"/>
                  </a:lnTo>
                  <a:lnTo>
                    <a:pt x="173" y="0"/>
                  </a:lnTo>
                  <a:lnTo>
                    <a:pt x="174" y="0"/>
                  </a:lnTo>
                  <a:lnTo>
                    <a:pt x="175" y="0"/>
                  </a:lnTo>
                  <a:lnTo>
                    <a:pt x="176" y="0"/>
                  </a:lnTo>
                  <a:lnTo>
                    <a:pt x="178" y="0"/>
                  </a:lnTo>
                  <a:lnTo>
                    <a:pt x="187" y="0"/>
                  </a:lnTo>
                  <a:lnTo>
                    <a:pt x="188" y="0"/>
                  </a:lnTo>
                  <a:lnTo>
                    <a:pt x="188" y="5"/>
                  </a:lnTo>
                  <a:lnTo>
                    <a:pt x="188" y="9"/>
                  </a:lnTo>
                  <a:lnTo>
                    <a:pt x="188" y="10"/>
                  </a:lnTo>
                  <a:lnTo>
                    <a:pt x="188" y="11"/>
                  </a:lnTo>
                  <a:lnTo>
                    <a:pt x="188" y="12"/>
                  </a:lnTo>
                  <a:lnTo>
                    <a:pt x="188" y="17"/>
                  </a:lnTo>
                  <a:lnTo>
                    <a:pt x="188" y="18"/>
                  </a:lnTo>
                  <a:lnTo>
                    <a:pt x="188" y="20"/>
                  </a:lnTo>
                  <a:lnTo>
                    <a:pt x="188" y="26"/>
                  </a:lnTo>
                  <a:lnTo>
                    <a:pt x="188" y="29"/>
                  </a:lnTo>
                  <a:lnTo>
                    <a:pt x="188" y="30"/>
                  </a:lnTo>
                  <a:lnTo>
                    <a:pt x="188" y="32"/>
                  </a:lnTo>
                  <a:lnTo>
                    <a:pt x="188" y="33"/>
                  </a:lnTo>
                  <a:lnTo>
                    <a:pt x="188" y="36"/>
                  </a:lnTo>
                  <a:lnTo>
                    <a:pt x="188" y="41"/>
                  </a:lnTo>
                  <a:lnTo>
                    <a:pt x="188" y="46"/>
                  </a:lnTo>
                  <a:lnTo>
                    <a:pt x="188" y="53"/>
                  </a:lnTo>
                  <a:lnTo>
                    <a:pt x="188" y="56"/>
                  </a:lnTo>
                  <a:lnTo>
                    <a:pt x="188" y="57"/>
                  </a:lnTo>
                  <a:lnTo>
                    <a:pt x="189" y="60"/>
                  </a:lnTo>
                  <a:lnTo>
                    <a:pt x="189" y="65"/>
                  </a:lnTo>
                  <a:lnTo>
                    <a:pt x="189" y="68"/>
                  </a:lnTo>
                  <a:lnTo>
                    <a:pt x="189" y="73"/>
                  </a:lnTo>
                  <a:lnTo>
                    <a:pt x="189" y="76"/>
                  </a:lnTo>
                  <a:lnTo>
                    <a:pt x="189" y="78"/>
                  </a:lnTo>
                  <a:lnTo>
                    <a:pt x="189" y="80"/>
                  </a:lnTo>
                  <a:lnTo>
                    <a:pt x="189" y="84"/>
                  </a:lnTo>
                  <a:lnTo>
                    <a:pt x="189" y="90"/>
                  </a:lnTo>
                  <a:lnTo>
                    <a:pt x="189" y="92"/>
                  </a:lnTo>
                  <a:lnTo>
                    <a:pt x="189" y="96"/>
                  </a:lnTo>
                  <a:lnTo>
                    <a:pt x="189" y="97"/>
                  </a:lnTo>
                  <a:lnTo>
                    <a:pt x="189" y="102"/>
                  </a:lnTo>
                  <a:lnTo>
                    <a:pt x="189" y="107"/>
                  </a:lnTo>
                  <a:lnTo>
                    <a:pt x="189" y="109"/>
                  </a:lnTo>
                  <a:lnTo>
                    <a:pt x="189" y="112"/>
                  </a:lnTo>
                  <a:lnTo>
                    <a:pt x="189" y="113"/>
                  </a:lnTo>
                  <a:lnTo>
                    <a:pt x="189" y="115"/>
                  </a:lnTo>
                  <a:lnTo>
                    <a:pt x="189" y="117"/>
                  </a:lnTo>
                  <a:lnTo>
                    <a:pt x="189" y="118"/>
                  </a:lnTo>
                  <a:lnTo>
                    <a:pt x="189" y="120"/>
                  </a:lnTo>
                  <a:lnTo>
                    <a:pt x="189" y="121"/>
                  </a:lnTo>
                  <a:lnTo>
                    <a:pt x="189" y="123"/>
                  </a:lnTo>
                  <a:lnTo>
                    <a:pt x="189" y="124"/>
                  </a:lnTo>
                  <a:lnTo>
                    <a:pt x="189" y="131"/>
                  </a:lnTo>
                  <a:lnTo>
                    <a:pt x="189" y="132"/>
                  </a:lnTo>
                  <a:lnTo>
                    <a:pt x="189" y="136"/>
                  </a:lnTo>
                  <a:lnTo>
                    <a:pt x="189" y="140"/>
                  </a:lnTo>
                  <a:lnTo>
                    <a:pt x="189" y="147"/>
                  </a:lnTo>
                  <a:lnTo>
                    <a:pt x="189" y="152"/>
                  </a:lnTo>
                  <a:lnTo>
                    <a:pt x="182" y="152"/>
                  </a:lnTo>
                  <a:lnTo>
                    <a:pt x="180" y="152"/>
                  </a:lnTo>
                  <a:lnTo>
                    <a:pt x="179" y="152"/>
                  </a:lnTo>
                  <a:lnTo>
                    <a:pt x="179" y="153"/>
                  </a:lnTo>
                  <a:lnTo>
                    <a:pt x="179" y="160"/>
                  </a:lnTo>
                  <a:lnTo>
                    <a:pt x="179" y="162"/>
                  </a:lnTo>
                  <a:lnTo>
                    <a:pt x="179" y="169"/>
                  </a:lnTo>
                  <a:lnTo>
                    <a:pt x="179" y="171"/>
                  </a:lnTo>
                  <a:lnTo>
                    <a:pt x="179" y="173"/>
                  </a:lnTo>
                  <a:lnTo>
                    <a:pt x="179" y="177"/>
                  </a:lnTo>
                  <a:lnTo>
                    <a:pt x="179" y="181"/>
                  </a:lnTo>
                  <a:lnTo>
                    <a:pt x="179" y="194"/>
                  </a:lnTo>
                  <a:lnTo>
                    <a:pt x="179" y="205"/>
                  </a:lnTo>
                  <a:lnTo>
                    <a:pt x="176" y="205"/>
                  </a:lnTo>
                  <a:lnTo>
                    <a:pt x="171" y="205"/>
                  </a:lnTo>
                  <a:lnTo>
                    <a:pt x="170" y="205"/>
                  </a:lnTo>
                  <a:lnTo>
                    <a:pt x="168" y="205"/>
                  </a:lnTo>
                  <a:lnTo>
                    <a:pt x="167" y="205"/>
                  </a:lnTo>
                  <a:lnTo>
                    <a:pt x="166" y="205"/>
                  </a:lnTo>
                  <a:lnTo>
                    <a:pt x="162" y="205"/>
                  </a:lnTo>
                  <a:lnTo>
                    <a:pt x="160" y="205"/>
                  </a:lnTo>
                  <a:lnTo>
                    <a:pt x="157" y="205"/>
                  </a:lnTo>
                  <a:lnTo>
                    <a:pt x="155" y="205"/>
                  </a:lnTo>
                  <a:lnTo>
                    <a:pt x="143" y="205"/>
                  </a:lnTo>
                  <a:lnTo>
                    <a:pt x="138" y="205"/>
                  </a:lnTo>
                  <a:lnTo>
                    <a:pt x="132" y="206"/>
                  </a:lnTo>
                  <a:lnTo>
                    <a:pt x="128" y="206"/>
                  </a:lnTo>
                  <a:lnTo>
                    <a:pt x="125" y="206"/>
                  </a:lnTo>
                  <a:lnTo>
                    <a:pt x="125" y="210"/>
                  </a:lnTo>
                  <a:lnTo>
                    <a:pt x="125" y="211"/>
                  </a:lnTo>
                  <a:lnTo>
                    <a:pt x="125" y="220"/>
                  </a:lnTo>
                  <a:lnTo>
                    <a:pt x="125" y="224"/>
                  </a:lnTo>
                  <a:lnTo>
                    <a:pt x="125" y="227"/>
                  </a:lnTo>
                  <a:lnTo>
                    <a:pt x="125" y="243"/>
                  </a:lnTo>
                  <a:lnTo>
                    <a:pt x="125" y="246"/>
                  </a:lnTo>
                  <a:lnTo>
                    <a:pt x="125" y="250"/>
                  </a:lnTo>
                  <a:lnTo>
                    <a:pt x="125" y="251"/>
                  </a:lnTo>
                  <a:lnTo>
                    <a:pt x="125" y="260"/>
                  </a:lnTo>
                  <a:lnTo>
                    <a:pt x="120" y="260"/>
                  </a:lnTo>
                  <a:lnTo>
                    <a:pt x="109" y="260"/>
                  </a:lnTo>
                  <a:lnTo>
                    <a:pt x="107" y="260"/>
                  </a:lnTo>
                  <a:lnTo>
                    <a:pt x="106" y="260"/>
                  </a:lnTo>
                  <a:lnTo>
                    <a:pt x="99" y="260"/>
                  </a:lnTo>
                  <a:lnTo>
                    <a:pt x="96" y="260"/>
                  </a:lnTo>
                  <a:lnTo>
                    <a:pt x="88" y="260"/>
                  </a:lnTo>
                  <a:lnTo>
                    <a:pt x="86" y="260"/>
                  </a:lnTo>
                  <a:lnTo>
                    <a:pt x="84" y="260"/>
                  </a:lnTo>
                  <a:lnTo>
                    <a:pt x="75" y="260"/>
                  </a:lnTo>
                  <a:lnTo>
                    <a:pt x="72" y="260"/>
                  </a:lnTo>
                  <a:lnTo>
                    <a:pt x="71" y="260"/>
                  </a:lnTo>
                  <a:lnTo>
                    <a:pt x="71" y="258"/>
                  </a:lnTo>
                  <a:lnTo>
                    <a:pt x="71" y="257"/>
                  </a:lnTo>
                  <a:lnTo>
                    <a:pt x="71" y="251"/>
                  </a:lnTo>
                  <a:lnTo>
                    <a:pt x="71" y="246"/>
                  </a:lnTo>
                  <a:lnTo>
                    <a:pt x="71" y="243"/>
                  </a:lnTo>
                  <a:lnTo>
                    <a:pt x="71" y="238"/>
                  </a:lnTo>
                  <a:lnTo>
                    <a:pt x="71" y="237"/>
                  </a:lnTo>
                  <a:lnTo>
                    <a:pt x="71" y="236"/>
                  </a:lnTo>
                  <a:lnTo>
                    <a:pt x="71" y="230"/>
                  </a:lnTo>
                  <a:lnTo>
                    <a:pt x="71" y="222"/>
                  </a:lnTo>
                  <a:lnTo>
                    <a:pt x="71" y="216"/>
                  </a:lnTo>
                  <a:lnTo>
                    <a:pt x="71" y="213"/>
                  </a:lnTo>
                  <a:lnTo>
                    <a:pt x="71" y="205"/>
                  </a:lnTo>
                  <a:lnTo>
                    <a:pt x="71" y="197"/>
                  </a:lnTo>
                  <a:lnTo>
                    <a:pt x="71" y="192"/>
                  </a:lnTo>
                  <a:lnTo>
                    <a:pt x="71" y="174"/>
                  </a:lnTo>
                  <a:lnTo>
                    <a:pt x="71" y="172"/>
                  </a:lnTo>
                  <a:lnTo>
                    <a:pt x="71" y="169"/>
                  </a:lnTo>
                  <a:lnTo>
                    <a:pt x="71" y="163"/>
                  </a:lnTo>
                  <a:lnTo>
                    <a:pt x="71" y="162"/>
                  </a:lnTo>
                  <a:lnTo>
                    <a:pt x="71" y="160"/>
                  </a:lnTo>
                  <a:lnTo>
                    <a:pt x="71" y="156"/>
                  </a:lnTo>
                  <a:lnTo>
                    <a:pt x="71" y="155"/>
                  </a:lnTo>
                  <a:lnTo>
                    <a:pt x="71" y="152"/>
                  </a:lnTo>
                  <a:lnTo>
                    <a:pt x="69" y="152"/>
                  </a:lnTo>
                  <a:lnTo>
                    <a:pt x="68" y="152"/>
                  </a:lnTo>
                  <a:lnTo>
                    <a:pt x="63" y="152"/>
                  </a:lnTo>
                  <a:lnTo>
                    <a:pt x="59" y="152"/>
                  </a:lnTo>
                  <a:lnTo>
                    <a:pt x="58" y="152"/>
                  </a:lnTo>
                  <a:lnTo>
                    <a:pt x="55" y="152"/>
                  </a:lnTo>
                  <a:lnTo>
                    <a:pt x="54" y="152"/>
                  </a:lnTo>
                  <a:lnTo>
                    <a:pt x="48" y="152"/>
                  </a:lnTo>
                  <a:lnTo>
                    <a:pt x="47" y="152"/>
                  </a:lnTo>
                  <a:lnTo>
                    <a:pt x="45" y="152"/>
                  </a:lnTo>
                  <a:lnTo>
                    <a:pt x="42" y="152"/>
                  </a:lnTo>
                  <a:lnTo>
                    <a:pt x="38" y="152"/>
                  </a:lnTo>
                  <a:lnTo>
                    <a:pt x="35" y="152"/>
                  </a:lnTo>
                  <a:lnTo>
                    <a:pt x="34" y="152"/>
                  </a:lnTo>
                  <a:lnTo>
                    <a:pt x="30" y="152"/>
                  </a:lnTo>
                  <a:lnTo>
                    <a:pt x="29" y="152"/>
                  </a:lnTo>
                  <a:lnTo>
                    <a:pt x="28" y="152"/>
                  </a:lnTo>
                  <a:lnTo>
                    <a:pt x="26" y="152"/>
                  </a:lnTo>
                  <a:lnTo>
                    <a:pt x="24" y="152"/>
                  </a:lnTo>
                  <a:lnTo>
                    <a:pt x="23" y="152"/>
                  </a:lnTo>
                  <a:lnTo>
                    <a:pt x="15" y="152"/>
                  </a:lnTo>
                  <a:lnTo>
                    <a:pt x="14" y="152"/>
                  </a:lnTo>
                  <a:lnTo>
                    <a:pt x="11" y="152"/>
                  </a:lnTo>
                  <a:lnTo>
                    <a:pt x="3" y="152"/>
                  </a:lnTo>
                  <a:lnTo>
                    <a:pt x="0" y="152"/>
                  </a:lnTo>
                  <a:lnTo>
                    <a:pt x="0" y="139"/>
                  </a:lnTo>
                  <a:lnTo>
                    <a:pt x="0" y="137"/>
                  </a:lnTo>
                  <a:lnTo>
                    <a:pt x="0" y="133"/>
                  </a:lnTo>
                  <a:lnTo>
                    <a:pt x="0" y="132"/>
                  </a:lnTo>
                  <a:lnTo>
                    <a:pt x="0" y="129"/>
                  </a:lnTo>
                  <a:lnTo>
                    <a:pt x="0" y="128"/>
                  </a:lnTo>
                  <a:lnTo>
                    <a:pt x="0" y="120"/>
                  </a:lnTo>
                  <a:lnTo>
                    <a:pt x="0" y="116"/>
                  </a:lnTo>
                  <a:lnTo>
                    <a:pt x="0" y="109"/>
                  </a:lnTo>
                  <a:lnTo>
                    <a:pt x="0" y="99"/>
                  </a:lnTo>
                  <a:lnTo>
                    <a:pt x="0" y="98"/>
                  </a:lnTo>
                  <a:lnTo>
                    <a:pt x="0" y="97"/>
                  </a:lnTo>
                  <a:lnTo>
                    <a:pt x="0" y="89"/>
                  </a:lnTo>
                  <a:lnTo>
                    <a:pt x="0" y="84"/>
                  </a:lnTo>
                  <a:lnTo>
                    <a:pt x="0" y="83"/>
                  </a:lnTo>
                  <a:lnTo>
                    <a:pt x="0" y="76"/>
                  </a:lnTo>
                  <a:lnTo>
                    <a:pt x="0" y="69"/>
                  </a:lnTo>
                  <a:lnTo>
                    <a:pt x="0" y="68"/>
                  </a:lnTo>
                  <a:lnTo>
                    <a:pt x="0" y="67"/>
                  </a:lnTo>
                  <a:lnTo>
                    <a:pt x="0" y="61"/>
                  </a:lnTo>
                  <a:lnTo>
                    <a:pt x="0" y="62"/>
                  </a:lnTo>
                  <a:lnTo>
                    <a:pt x="2" y="62"/>
                  </a:lnTo>
                  <a:lnTo>
                    <a:pt x="2" y="61"/>
                  </a:lnTo>
                  <a:lnTo>
                    <a:pt x="0" y="61"/>
                  </a:lnTo>
                  <a:lnTo>
                    <a:pt x="0" y="60"/>
                  </a:lnTo>
                  <a:lnTo>
                    <a:pt x="2" y="61"/>
                  </a:lnTo>
                  <a:lnTo>
                    <a:pt x="2" y="60"/>
                  </a:lnTo>
                  <a:lnTo>
                    <a:pt x="2" y="59"/>
                  </a:lnTo>
                  <a:lnTo>
                    <a:pt x="3" y="59"/>
                  </a:lnTo>
                  <a:lnTo>
                    <a:pt x="3" y="58"/>
                  </a:lnTo>
                  <a:lnTo>
                    <a:pt x="4" y="58"/>
                  </a:lnTo>
                  <a:lnTo>
                    <a:pt x="4" y="59"/>
                  </a:lnTo>
                  <a:lnTo>
                    <a:pt x="4" y="60"/>
                  </a:lnTo>
                  <a:lnTo>
                    <a:pt x="5" y="60"/>
                  </a:lnTo>
                  <a:lnTo>
                    <a:pt x="6" y="59"/>
                  </a:lnTo>
                  <a:lnTo>
                    <a:pt x="6" y="58"/>
                  </a:lnTo>
                  <a:lnTo>
                    <a:pt x="7" y="58"/>
                  </a:lnTo>
                  <a:lnTo>
                    <a:pt x="7" y="59"/>
                  </a:lnTo>
                  <a:lnTo>
                    <a:pt x="8" y="59"/>
                  </a:lnTo>
                  <a:lnTo>
                    <a:pt x="8" y="60"/>
                  </a:lnTo>
                  <a:lnTo>
                    <a:pt x="10" y="60"/>
                  </a:lnTo>
                  <a:lnTo>
                    <a:pt x="10" y="59"/>
                  </a:lnTo>
                  <a:lnTo>
                    <a:pt x="11" y="59"/>
                  </a:lnTo>
                  <a:lnTo>
                    <a:pt x="11" y="60"/>
                  </a:lnTo>
                  <a:lnTo>
                    <a:pt x="12" y="60"/>
                  </a:lnTo>
                  <a:lnTo>
                    <a:pt x="13" y="61"/>
                  </a:lnTo>
                  <a:lnTo>
                    <a:pt x="13" y="60"/>
                  </a:lnTo>
                  <a:lnTo>
                    <a:pt x="14" y="61"/>
                  </a:lnTo>
                  <a:lnTo>
                    <a:pt x="13" y="61"/>
                  </a:lnTo>
                  <a:lnTo>
                    <a:pt x="13" y="62"/>
                  </a:lnTo>
                  <a:lnTo>
                    <a:pt x="14" y="62"/>
                  </a:lnTo>
                  <a:lnTo>
                    <a:pt x="14" y="61"/>
                  </a:lnTo>
                  <a:lnTo>
                    <a:pt x="15" y="61"/>
                  </a:lnTo>
                  <a:lnTo>
                    <a:pt x="15" y="62"/>
                  </a:lnTo>
                  <a:lnTo>
                    <a:pt x="15" y="61"/>
                  </a:lnTo>
                  <a:lnTo>
                    <a:pt x="15" y="62"/>
                  </a:lnTo>
                  <a:lnTo>
                    <a:pt x="16" y="62"/>
                  </a:lnTo>
                  <a:lnTo>
                    <a:pt x="16" y="64"/>
                  </a:lnTo>
                  <a:lnTo>
                    <a:pt x="18" y="64"/>
                  </a:lnTo>
                  <a:lnTo>
                    <a:pt x="18" y="62"/>
                  </a:lnTo>
                  <a:lnTo>
                    <a:pt x="16" y="62"/>
                  </a:lnTo>
                  <a:lnTo>
                    <a:pt x="16" y="61"/>
                  </a:lnTo>
                  <a:lnTo>
                    <a:pt x="18" y="61"/>
                  </a:lnTo>
                  <a:lnTo>
                    <a:pt x="19" y="61"/>
                  </a:lnTo>
                  <a:lnTo>
                    <a:pt x="19" y="62"/>
                  </a:lnTo>
                  <a:lnTo>
                    <a:pt x="19" y="61"/>
                  </a:lnTo>
                  <a:lnTo>
                    <a:pt x="20" y="61"/>
                  </a:lnTo>
                  <a:lnTo>
                    <a:pt x="21" y="61"/>
                  </a:lnTo>
                  <a:lnTo>
                    <a:pt x="21" y="60"/>
                  </a:lnTo>
                  <a:lnTo>
                    <a:pt x="22" y="60"/>
                  </a:lnTo>
                  <a:lnTo>
                    <a:pt x="22" y="59"/>
                  </a:lnTo>
                  <a:lnTo>
                    <a:pt x="21" y="58"/>
                  </a:lnTo>
                  <a:lnTo>
                    <a:pt x="22" y="58"/>
                  </a:lnTo>
                  <a:lnTo>
                    <a:pt x="22" y="59"/>
                  </a:lnTo>
                  <a:lnTo>
                    <a:pt x="22" y="58"/>
                  </a:lnTo>
                  <a:lnTo>
                    <a:pt x="23" y="58"/>
                  </a:lnTo>
                  <a:lnTo>
                    <a:pt x="23" y="57"/>
                  </a:lnTo>
                  <a:lnTo>
                    <a:pt x="22" y="57"/>
                  </a:lnTo>
                  <a:lnTo>
                    <a:pt x="23" y="57"/>
                  </a:lnTo>
                  <a:lnTo>
                    <a:pt x="23" y="56"/>
                  </a:lnTo>
                  <a:lnTo>
                    <a:pt x="22" y="56"/>
                  </a:lnTo>
                  <a:lnTo>
                    <a:pt x="22" y="54"/>
                  </a:lnTo>
                  <a:lnTo>
                    <a:pt x="22" y="53"/>
                  </a:lnTo>
                  <a:lnTo>
                    <a:pt x="23" y="53"/>
                  </a:lnTo>
                  <a:lnTo>
                    <a:pt x="22" y="52"/>
                  </a:lnTo>
                  <a:lnTo>
                    <a:pt x="23" y="52"/>
                  </a:lnTo>
                  <a:lnTo>
                    <a:pt x="23" y="53"/>
                  </a:lnTo>
                  <a:lnTo>
                    <a:pt x="24" y="53"/>
                  </a:lnTo>
                  <a:lnTo>
                    <a:pt x="24" y="52"/>
                  </a:lnTo>
                  <a:lnTo>
                    <a:pt x="24" y="51"/>
                  </a:lnTo>
                  <a:lnTo>
                    <a:pt x="24" y="50"/>
                  </a:lnTo>
                  <a:lnTo>
                    <a:pt x="26" y="51"/>
                  </a:lnTo>
                  <a:lnTo>
                    <a:pt x="26" y="50"/>
                  </a:lnTo>
                  <a:lnTo>
                    <a:pt x="27" y="51"/>
                  </a:lnTo>
                  <a:lnTo>
                    <a:pt x="27" y="50"/>
                  </a:lnTo>
                  <a:lnTo>
                    <a:pt x="28" y="50"/>
                  </a:lnTo>
                  <a:lnTo>
                    <a:pt x="28" y="49"/>
                  </a:lnTo>
                  <a:lnTo>
                    <a:pt x="28" y="50"/>
                  </a:lnTo>
                  <a:lnTo>
                    <a:pt x="29" y="50"/>
                  </a:lnTo>
                  <a:lnTo>
                    <a:pt x="29" y="49"/>
                  </a:lnTo>
                  <a:lnTo>
                    <a:pt x="30" y="49"/>
                  </a:lnTo>
                  <a:lnTo>
                    <a:pt x="30" y="50"/>
                  </a:lnTo>
                  <a:lnTo>
                    <a:pt x="31" y="50"/>
                  </a:lnTo>
                  <a:lnTo>
                    <a:pt x="31" y="49"/>
                  </a:lnTo>
                  <a:lnTo>
                    <a:pt x="31" y="48"/>
                  </a:lnTo>
                  <a:lnTo>
                    <a:pt x="31" y="49"/>
                  </a:lnTo>
                  <a:lnTo>
                    <a:pt x="32" y="49"/>
                  </a:lnTo>
                  <a:lnTo>
                    <a:pt x="34" y="49"/>
                  </a:lnTo>
                  <a:lnTo>
                    <a:pt x="35" y="49"/>
                  </a:lnTo>
                  <a:lnTo>
                    <a:pt x="35" y="48"/>
                  </a:lnTo>
                  <a:lnTo>
                    <a:pt x="36" y="46"/>
                  </a:lnTo>
                  <a:lnTo>
                    <a:pt x="36" y="48"/>
                  </a:lnTo>
                  <a:lnTo>
                    <a:pt x="37" y="48"/>
                  </a:lnTo>
                  <a:lnTo>
                    <a:pt x="38" y="46"/>
                  </a:lnTo>
                  <a:lnTo>
                    <a:pt x="37" y="46"/>
                  </a:lnTo>
                  <a:lnTo>
                    <a:pt x="37" y="45"/>
                  </a:lnTo>
                  <a:lnTo>
                    <a:pt x="38" y="45"/>
                  </a:lnTo>
                  <a:lnTo>
                    <a:pt x="37" y="44"/>
                  </a:lnTo>
                  <a:lnTo>
                    <a:pt x="38" y="44"/>
                  </a:lnTo>
                  <a:lnTo>
                    <a:pt x="39" y="44"/>
                  </a:lnTo>
                  <a:lnTo>
                    <a:pt x="40" y="44"/>
                  </a:lnTo>
                  <a:lnTo>
                    <a:pt x="40" y="43"/>
                  </a:lnTo>
                  <a:lnTo>
                    <a:pt x="42" y="43"/>
                  </a:lnTo>
                  <a:lnTo>
                    <a:pt x="42" y="42"/>
                  </a:lnTo>
                  <a:lnTo>
                    <a:pt x="43" y="42"/>
                  </a:lnTo>
                  <a:lnTo>
                    <a:pt x="43" y="43"/>
                  </a:lnTo>
                  <a:lnTo>
                    <a:pt x="44" y="43"/>
                  </a:lnTo>
                  <a:lnTo>
                    <a:pt x="44" y="42"/>
                  </a:lnTo>
                  <a:lnTo>
                    <a:pt x="45" y="42"/>
                  </a:lnTo>
                  <a:lnTo>
                    <a:pt x="45" y="41"/>
                  </a:lnTo>
                  <a:lnTo>
                    <a:pt x="44" y="41"/>
                  </a:lnTo>
                  <a:lnTo>
                    <a:pt x="45" y="41"/>
                  </a:lnTo>
                  <a:lnTo>
                    <a:pt x="45" y="40"/>
                  </a:lnTo>
                  <a:lnTo>
                    <a:pt x="44" y="40"/>
                  </a:lnTo>
                  <a:lnTo>
                    <a:pt x="45" y="40"/>
                  </a:lnTo>
                  <a:lnTo>
                    <a:pt x="46" y="40"/>
                  </a:lnTo>
                  <a:lnTo>
                    <a:pt x="46" y="38"/>
                  </a:lnTo>
                  <a:lnTo>
                    <a:pt x="47" y="38"/>
                  </a:lnTo>
                  <a:lnTo>
                    <a:pt x="47" y="37"/>
                  </a:lnTo>
                  <a:lnTo>
                    <a:pt x="48" y="37"/>
                  </a:lnTo>
                  <a:lnTo>
                    <a:pt x="48" y="38"/>
                  </a:lnTo>
                  <a:lnTo>
                    <a:pt x="50" y="38"/>
                  </a:lnTo>
                  <a:lnTo>
                    <a:pt x="51" y="38"/>
                  </a:lnTo>
                  <a:lnTo>
                    <a:pt x="51" y="40"/>
                  </a:lnTo>
                  <a:lnTo>
                    <a:pt x="52" y="40"/>
                  </a:lnTo>
                  <a:lnTo>
                    <a:pt x="52" y="38"/>
                  </a:lnTo>
                  <a:lnTo>
                    <a:pt x="53" y="38"/>
                  </a:lnTo>
                  <a:lnTo>
                    <a:pt x="54" y="38"/>
                  </a:lnTo>
                  <a:lnTo>
                    <a:pt x="54" y="40"/>
                  </a:lnTo>
                  <a:lnTo>
                    <a:pt x="55" y="40"/>
                  </a:lnTo>
                  <a:lnTo>
                    <a:pt x="56" y="40"/>
                  </a:lnTo>
                  <a:lnTo>
                    <a:pt x="58" y="40"/>
                  </a:lnTo>
                  <a:lnTo>
                    <a:pt x="59" y="38"/>
                  </a:lnTo>
                  <a:lnTo>
                    <a:pt x="60" y="38"/>
                  </a:lnTo>
                  <a:lnTo>
                    <a:pt x="60" y="37"/>
                  </a:lnTo>
                  <a:lnTo>
                    <a:pt x="60" y="36"/>
                  </a:lnTo>
                  <a:lnTo>
                    <a:pt x="61" y="35"/>
                  </a:lnTo>
                  <a:lnTo>
                    <a:pt x="61" y="34"/>
                  </a:lnTo>
                  <a:lnTo>
                    <a:pt x="62" y="33"/>
                  </a:lnTo>
                  <a:lnTo>
                    <a:pt x="62" y="32"/>
                  </a:lnTo>
                  <a:lnTo>
                    <a:pt x="62" y="30"/>
                  </a:lnTo>
                  <a:lnTo>
                    <a:pt x="63" y="30"/>
                  </a:lnTo>
                  <a:lnTo>
                    <a:pt x="64" y="30"/>
                  </a:lnTo>
                  <a:lnTo>
                    <a:pt x="64" y="29"/>
                  </a:lnTo>
                  <a:lnTo>
                    <a:pt x="63" y="29"/>
                  </a:lnTo>
                  <a:lnTo>
                    <a:pt x="64" y="29"/>
                  </a:lnTo>
                  <a:lnTo>
                    <a:pt x="64" y="28"/>
                  </a:lnTo>
                  <a:lnTo>
                    <a:pt x="63" y="27"/>
                  </a:lnTo>
                  <a:lnTo>
                    <a:pt x="64" y="27"/>
                  </a:lnTo>
                  <a:lnTo>
                    <a:pt x="66" y="27"/>
                  </a:lnTo>
                  <a:lnTo>
                    <a:pt x="67" y="27"/>
                  </a:lnTo>
                  <a:lnTo>
                    <a:pt x="68" y="27"/>
                  </a:lnTo>
                  <a:lnTo>
                    <a:pt x="68" y="26"/>
                  </a:lnTo>
                  <a:lnTo>
                    <a:pt x="68" y="25"/>
                  </a:lnTo>
                  <a:lnTo>
                    <a:pt x="69" y="25"/>
                  </a:lnTo>
                  <a:lnTo>
                    <a:pt x="69" y="24"/>
                  </a:lnTo>
                  <a:lnTo>
                    <a:pt x="70" y="24"/>
                  </a:lnTo>
                  <a:lnTo>
                    <a:pt x="69" y="22"/>
                  </a:lnTo>
                  <a:lnTo>
                    <a:pt x="70" y="22"/>
                  </a:lnTo>
                  <a:lnTo>
                    <a:pt x="70" y="21"/>
                  </a:lnTo>
                  <a:lnTo>
                    <a:pt x="71" y="21"/>
                  </a:lnTo>
                  <a:lnTo>
                    <a:pt x="71" y="22"/>
                  </a:lnTo>
                  <a:lnTo>
                    <a:pt x="72" y="22"/>
                  </a:lnTo>
                  <a:lnTo>
                    <a:pt x="72" y="21"/>
                  </a:lnTo>
                  <a:lnTo>
                    <a:pt x="74" y="21"/>
                  </a:lnTo>
                  <a:lnTo>
                    <a:pt x="75" y="21"/>
                  </a:lnTo>
                  <a:lnTo>
                    <a:pt x="75" y="20"/>
                  </a:lnTo>
                  <a:lnTo>
                    <a:pt x="76" y="20"/>
                  </a:lnTo>
                  <a:lnTo>
                    <a:pt x="76" y="19"/>
                  </a:lnTo>
                  <a:lnTo>
                    <a:pt x="77" y="19"/>
                  </a:lnTo>
                  <a:lnTo>
                    <a:pt x="77" y="18"/>
                  </a:lnTo>
                  <a:lnTo>
                    <a:pt x="78" y="18"/>
                  </a:lnTo>
                  <a:lnTo>
                    <a:pt x="78" y="19"/>
                  </a:lnTo>
                  <a:lnTo>
                    <a:pt x="79" y="19"/>
                  </a:lnTo>
                  <a:lnTo>
                    <a:pt x="78" y="18"/>
                  </a:lnTo>
                  <a:lnTo>
                    <a:pt x="79" y="18"/>
                  </a:lnTo>
                  <a:lnTo>
                    <a:pt x="79" y="19"/>
                  </a:lnTo>
                  <a:lnTo>
                    <a:pt x="79" y="18"/>
                  </a:lnTo>
                  <a:lnTo>
                    <a:pt x="80" y="18"/>
                  </a:lnTo>
                  <a:lnTo>
                    <a:pt x="80" y="19"/>
                  </a:lnTo>
                  <a:lnTo>
                    <a:pt x="82" y="19"/>
                  </a:lnTo>
                  <a:lnTo>
                    <a:pt x="82" y="18"/>
                  </a:lnTo>
                  <a:lnTo>
                    <a:pt x="82" y="17"/>
                  </a:lnTo>
                  <a:lnTo>
                    <a:pt x="83" y="17"/>
                  </a:lnTo>
                  <a:lnTo>
                    <a:pt x="83" y="16"/>
                  </a:lnTo>
                  <a:lnTo>
                    <a:pt x="84" y="16"/>
                  </a:lnTo>
                  <a:lnTo>
                    <a:pt x="85" y="16"/>
                  </a:lnTo>
                  <a:lnTo>
                    <a:pt x="86" y="16"/>
                  </a:lnTo>
                  <a:lnTo>
                    <a:pt x="87" y="16"/>
                  </a:lnTo>
                  <a:lnTo>
                    <a:pt x="87" y="14"/>
                  </a:lnTo>
                  <a:lnTo>
                    <a:pt x="88" y="14"/>
                  </a:lnTo>
                  <a:lnTo>
                    <a:pt x="88" y="16"/>
                  </a:lnTo>
                  <a:lnTo>
                    <a:pt x="88" y="14"/>
                  </a:lnTo>
                  <a:lnTo>
                    <a:pt x="90" y="14"/>
                  </a:lnTo>
                  <a:lnTo>
                    <a:pt x="91" y="14"/>
                  </a:lnTo>
                  <a:lnTo>
                    <a:pt x="91" y="13"/>
                  </a:lnTo>
                  <a:lnTo>
                    <a:pt x="92" y="13"/>
                  </a:lnTo>
                  <a:lnTo>
                    <a:pt x="93" y="13"/>
                  </a:lnTo>
                  <a:lnTo>
                    <a:pt x="94" y="13"/>
                  </a:lnTo>
                  <a:lnTo>
                    <a:pt x="94" y="12"/>
                  </a:lnTo>
                  <a:lnTo>
                    <a:pt x="95" y="12"/>
                  </a:lnTo>
                  <a:lnTo>
                    <a:pt x="96" y="12"/>
                  </a:lnTo>
                  <a:lnTo>
                    <a:pt x="96" y="11"/>
                  </a:lnTo>
                  <a:lnTo>
                    <a:pt x="96" y="10"/>
                  </a:lnTo>
                  <a:lnTo>
                    <a:pt x="98" y="10"/>
                  </a:lnTo>
                  <a:lnTo>
                    <a:pt x="98" y="11"/>
                  </a:lnTo>
                  <a:lnTo>
                    <a:pt x="98" y="10"/>
                  </a:lnTo>
                  <a:lnTo>
                    <a:pt x="99" y="11"/>
                  </a:lnTo>
                  <a:lnTo>
                    <a:pt x="99" y="10"/>
                  </a:lnTo>
                  <a:lnTo>
                    <a:pt x="99" y="9"/>
                  </a:lnTo>
                  <a:lnTo>
                    <a:pt x="100" y="9"/>
                  </a:lnTo>
                  <a:lnTo>
                    <a:pt x="101" y="9"/>
                  </a:lnTo>
                  <a:lnTo>
                    <a:pt x="102" y="9"/>
                  </a:lnTo>
                  <a:lnTo>
                    <a:pt x="102" y="10"/>
                  </a:lnTo>
                  <a:lnTo>
                    <a:pt x="102" y="9"/>
                  </a:lnTo>
                  <a:lnTo>
                    <a:pt x="102" y="10"/>
                  </a:lnTo>
                  <a:lnTo>
                    <a:pt x="103" y="10"/>
                  </a:lnTo>
                  <a:lnTo>
                    <a:pt x="103" y="9"/>
                  </a:lnTo>
                  <a:lnTo>
                    <a:pt x="104" y="10"/>
                  </a:lnTo>
                  <a:lnTo>
                    <a:pt x="106" y="10"/>
                  </a:lnTo>
                  <a:lnTo>
                    <a:pt x="107" y="10"/>
                  </a:lnTo>
                  <a:lnTo>
                    <a:pt x="108" y="10"/>
                  </a:lnTo>
                  <a:lnTo>
                    <a:pt x="109" y="10"/>
                  </a:lnTo>
                  <a:lnTo>
                    <a:pt x="110" y="10"/>
                  </a:lnTo>
                  <a:lnTo>
                    <a:pt x="110" y="9"/>
                  </a:lnTo>
                  <a:lnTo>
                    <a:pt x="111" y="9"/>
                  </a:lnTo>
                  <a:lnTo>
                    <a:pt x="112" y="9"/>
                  </a:lnTo>
                  <a:lnTo>
                    <a:pt x="114" y="9"/>
                  </a:lnTo>
                  <a:lnTo>
                    <a:pt x="115" y="9"/>
                  </a:lnTo>
                  <a:lnTo>
                    <a:pt x="116" y="8"/>
                  </a:lnTo>
                  <a:lnTo>
                    <a:pt x="117" y="8"/>
                  </a:lnTo>
                  <a:lnTo>
                    <a:pt x="117" y="6"/>
                  </a:lnTo>
                  <a:lnTo>
                    <a:pt x="117" y="5"/>
                  </a:lnTo>
                  <a:lnTo>
                    <a:pt x="118" y="5"/>
                  </a:lnTo>
                  <a:lnTo>
                    <a:pt x="118" y="4"/>
                  </a:lnTo>
                  <a:lnTo>
                    <a:pt x="119" y="4"/>
                  </a:lnTo>
                  <a:lnTo>
                    <a:pt x="119" y="3"/>
                  </a:lnTo>
                  <a:lnTo>
                    <a:pt x="120" y="3"/>
                  </a:lnTo>
                  <a:lnTo>
                    <a:pt x="122" y="4"/>
                  </a:lnTo>
                  <a:lnTo>
                    <a:pt x="123" y="4"/>
                  </a:lnTo>
                  <a:lnTo>
                    <a:pt x="123" y="3"/>
                  </a:lnTo>
                  <a:lnTo>
                    <a:pt x="124" y="3"/>
                  </a:lnTo>
                  <a:lnTo>
                    <a:pt x="124" y="4"/>
                  </a:lnTo>
                  <a:lnTo>
                    <a:pt x="124" y="3"/>
                  </a:lnTo>
                  <a:lnTo>
                    <a:pt x="125" y="3"/>
                  </a:lnTo>
                  <a:lnTo>
                    <a:pt x="125" y="4"/>
                  </a:lnTo>
                  <a:lnTo>
                    <a:pt x="126" y="4"/>
                  </a:lnTo>
                  <a:lnTo>
                    <a:pt x="127" y="4"/>
                  </a:lnTo>
                  <a:lnTo>
                    <a:pt x="128" y="4"/>
                  </a:lnTo>
                  <a:lnTo>
                    <a:pt x="128" y="3"/>
                  </a:lnTo>
                  <a:lnTo>
                    <a:pt x="128" y="2"/>
                  </a:lnTo>
                  <a:lnTo>
                    <a:pt x="130" y="3"/>
                  </a:lnTo>
                  <a:lnTo>
                    <a:pt x="131" y="3"/>
                  </a:lnTo>
                  <a:lnTo>
                    <a:pt x="131" y="2"/>
                  </a:lnTo>
                  <a:lnTo>
                    <a:pt x="132" y="2"/>
                  </a:lnTo>
                  <a:lnTo>
                    <a:pt x="133" y="2"/>
                  </a:lnTo>
                  <a:lnTo>
                    <a:pt x="134" y="2"/>
                  </a:lnTo>
                  <a:lnTo>
                    <a:pt x="135" y="2"/>
                  </a:lnTo>
                  <a:lnTo>
                    <a:pt x="135" y="1"/>
                  </a:lnTo>
                  <a:lnTo>
                    <a:pt x="135" y="2"/>
                  </a:lnTo>
                  <a:lnTo>
                    <a:pt x="136" y="2"/>
                  </a:lnTo>
                  <a:lnTo>
                    <a:pt x="136" y="1"/>
                  </a:lnTo>
                  <a:lnTo>
                    <a:pt x="138" y="1"/>
                  </a:lnTo>
                  <a:lnTo>
                    <a:pt x="139" y="1"/>
                  </a:lnTo>
                  <a:lnTo>
                    <a:pt x="140" y="1"/>
                  </a:lnTo>
                  <a:lnTo>
                    <a:pt x="140" y="0"/>
                  </a:lnTo>
                  <a:lnTo>
                    <a:pt x="141" y="0"/>
                  </a:lnTo>
                  <a:lnTo>
                    <a:pt x="141" y="1"/>
                  </a:lnTo>
                  <a:lnTo>
                    <a:pt x="142" y="1"/>
                  </a:lnTo>
                  <a:lnTo>
                    <a:pt x="142" y="0"/>
                  </a:lnTo>
                  <a:lnTo>
                    <a:pt x="143" y="0"/>
                  </a:lnTo>
                  <a:lnTo>
                    <a:pt x="147" y="0"/>
                  </a:lnTo>
                  <a:lnTo>
                    <a:pt x="151" y="0"/>
                  </a:lnTo>
                  <a:lnTo>
                    <a:pt x="152" y="0"/>
                  </a:lnTo>
                  <a:lnTo>
                    <a:pt x="154" y="0"/>
                  </a:lnTo>
                  <a:lnTo>
                    <a:pt x="155" y="0"/>
                  </a:lnTo>
                  <a:lnTo>
                    <a:pt x="156" y="0"/>
                  </a:lnTo>
                  <a:lnTo>
                    <a:pt x="159" y="0"/>
                  </a:lnTo>
                  <a:lnTo>
                    <a:pt x="160" y="0"/>
                  </a:lnTo>
                  <a:lnTo>
                    <a:pt x="162" y="0"/>
                  </a:lnTo>
                  <a:lnTo>
                    <a:pt x="164" y="0"/>
                  </a:lnTo>
                  <a:lnTo>
                    <a:pt x="166"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36" name="Freeform 136"/>
            <p:cNvSpPr>
              <a:spLocks/>
            </p:cNvSpPr>
            <p:nvPr/>
          </p:nvSpPr>
          <p:spPr bwMode="auto">
            <a:xfrm>
              <a:off x="2193" y="1668"/>
              <a:ext cx="286" cy="323"/>
            </a:xfrm>
            <a:custGeom>
              <a:avLst/>
              <a:gdLst>
                <a:gd name="T0" fmla="*/ 117 w 286"/>
                <a:gd name="T1" fmla="*/ 1 h 323"/>
                <a:gd name="T2" fmla="*/ 160 w 286"/>
                <a:gd name="T3" fmla="*/ 1 h 323"/>
                <a:gd name="T4" fmla="*/ 200 w 286"/>
                <a:gd name="T5" fmla="*/ 3 h 323"/>
                <a:gd name="T6" fmla="*/ 232 w 286"/>
                <a:gd name="T7" fmla="*/ 3 h 323"/>
                <a:gd name="T8" fmla="*/ 246 w 286"/>
                <a:gd name="T9" fmla="*/ 49 h 323"/>
                <a:gd name="T10" fmla="*/ 244 w 286"/>
                <a:gd name="T11" fmla="*/ 84 h 323"/>
                <a:gd name="T12" fmla="*/ 244 w 286"/>
                <a:gd name="T13" fmla="*/ 126 h 323"/>
                <a:gd name="T14" fmla="*/ 250 w 286"/>
                <a:gd name="T15" fmla="*/ 163 h 323"/>
                <a:gd name="T16" fmla="*/ 264 w 286"/>
                <a:gd name="T17" fmla="*/ 166 h 323"/>
                <a:gd name="T18" fmla="*/ 261 w 286"/>
                <a:gd name="T19" fmla="*/ 173 h 323"/>
                <a:gd name="T20" fmla="*/ 261 w 286"/>
                <a:gd name="T21" fmla="*/ 189 h 323"/>
                <a:gd name="T22" fmla="*/ 274 w 286"/>
                <a:gd name="T23" fmla="*/ 198 h 323"/>
                <a:gd name="T24" fmla="*/ 286 w 286"/>
                <a:gd name="T25" fmla="*/ 209 h 323"/>
                <a:gd name="T26" fmla="*/ 284 w 286"/>
                <a:gd name="T27" fmla="*/ 227 h 323"/>
                <a:gd name="T28" fmla="*/ 280 w 286"/>
                <a:gd name="T29" fmla="*/ 239 h 323"/>
                <a:gd name="T30" fmla="*/ 276 w 286"/>
                <a:gd name="T31" fmla="*/ 254 h 323"/>
                <a:gd name="T32" fmla="*/ 285 w 286"/>
                <a:gd name="T33" fmla="*/ 259 h 323"/>
                <a:gd name="T34" fmla="*/ 277 w 286"/>
                <a:gd name="T35" fmla="*/ 268 h 323"/>
                <a:gd name="T36" fmla="*/ 227 w 286"/>
                <a:gd name="T37" fmla="*/ 270 h 323"/>
                <a:gd name="T38" fmla="*/ 179 w 286"/>
                <a:gd name="T39" fmla="*/ 268 h 323"/>
                <a:gd name="T40" fmla="*/ 164 w 286"/>
                <a:gd name="T41" fmla="*/ 308 h 323"/>
                <a:gd name="T42" fmla="*/ 151 w 286"/>
                <a:gd name="T43" fmla="*/ 323 h 323"/>
                <a:gd name="T44" fmla="*/ 101 w 286"/>
                <a:gd name="T45" fmla="*/ 320 h 323"/>
                <a:gd name="T46" fmla="*/ 59 w 286"/>
                <a:gd name="T47" fmla="*/ 319 h 323"/>
                <a:gd name="T48" fmla="*/ 42 w 286"/>
                <a:gd name="T49" fmla="*/ 310 h 323"/>
                <a:gd name="T50" fmla="*/ 55 w 286"/>
                <a:gd name="T51" fmla="*/ 297 h 323"/>
                <a:gd name="T52" fmla="*/ 52 w 286"/>
                <a:gd name="T53" fmla="*/ 285 h 323"/>
                <a:gd name="T54" fmla="*/ 40 w 286"/>
                <a:gd name="T55" fmla="*/ 275 h 323"/>
                <a:gd name="T56" fmla="*/ 24 w 286"/>
                <a:gd name="T57" fmla="*/ 264 h 323"/>
                <a:gd name="T58" fmla="*/ 15 w 286"/>
                <a:gd name="T59" fmla="*/ 249 h 323"/>
                <a:gd name="T60" fmla="*/ 31 w 286"/>
                <a:gd name="T61" fmla="*/ 238 h 323"/>
                <a:gd name="T62" fmla="*/ 54 w 286"/>
                <a:gd name="T63" fmla="*/ 247 h 323"/>
                <a:gd name="T64" fmla="*/ 75 w 286"/>
                <a:gd name="T65" fmla="*/ 237 h 323"/>
                <a:gd name="T66" fmla="*/ 74 w 286"/>
                <a:gd name="T67" fmla="*/ 191 h 323"/>
                <a:gd name="T68" fmla="*/ 84 w 286"/>
                <a:gd name="T69" fmla="*/ 185 h 323"/>
                <a:gd name="T70" fmla="*/ 95 w 286"/>
                <a:gd name="T71" fmla="*/ 173 h 323"/>
                <a:gd name="T72" fmla="*/ 99 w 286"/>
                <a:gd name="T73" fmla="*/ 156 h 323"/>
                <a:gd name="T74" fmla="*/ 83 w 286"/>
                <a:gd name="T75" fmla="*/ 151 h 323"/>
                <a:gd name="T76" fmla="*/ 74 w 286"/>
                <a:gd name="T77" fmla="*/ 169 h 323"/>
                <a:gd name="T78" fmla="*/ 62 w 286"/>
                <a:gd name="T79" fmla="*/ 171 h 323"/>
                <a:gd name="T80" fmla="*/ 55 w 286"/>
                <a:gd name="T81" fmla="*/ 159 h 323"/>
                <a:gd name="T82" fmla="*/ 52 w 286"/>
                <a:gd name="T83" fmla="*/ 147 h 323"/>
                <a:gd name="T84" fmla="*/ 48 w 286"/>
                <a:gd name="T85" fmla="*/ 133 h 323"/>
                <a:gd name="T86" fmla="*/ 48 w 286"/>
                <a:gd name="T87" fmla="*/ 118 h 323"/>
                <a:gd name="T88" fmla="*/ 59 w 286"/>
                <a:gd name="T89" fmla="*/ 104 h 323"/>
                <a:gd name="T90" fmla="*/ 71 w 286"/>
                <a:gd name="T91" fmla="*/ 87 h 323"/>
                <a:gd name="T92" fmla="*/ 93 w 286"/>
                <a:gd name="T93" fmla="*/ 59 h 323"/>
                <a:gd name="T94" fmla="*/ 72 w 286"/>
                <a:gd name="T95" fmla="*/ 57 h 323"/>
                <a:gd name="T96" fmla="*/ 60 w 286"/>
                <a:gd name="T97" fmla="*/ 87 h 323"/>
                <a:gd name="T98" fmla="*/ 39 w 286"/>
                <a:gd name="T99" fmla="*/ 93 h 323"/>
                <a:gd name="T100" fmla="*/ 19 w 286"/>
                <a:gd name="T101" fmla="*/ 81 h 323"/>
                <a:gd name="T102" fmla="*/ 22 w 286"/>
                <a:gd name="T103" fmla="*/ 69 h 323"/>
                <a:gd name="T104" fmla="*/ 42 w 286"/>
                <a:gd name="T105" fmla="*/ 65 h 323"/>
                <a:gd name="T106" fmla="*/ 55 w 286"/>
                <a:gd name="T107" fmla="*/ 60 h 323"/>
                <a:gd name="T108" fmla="*/ 52 w 286"/>
                <a:gd name="T109" fmla="*/ 30 h 323"/>
                <a:gd name="T110" fmla="*/ 31 w 286"/>
                <a:gd name="T111" fmla="*/ 32 h 323"/>
                <a:gd name="T112" fmla="*/ 34 w 286"/>
                <a:gd name="T113" fmla="*/ 49 h 323"/>
                <a:gd name="T114" fmla="*/ 11 w 286"/>
                <a:gd name="T115" fmla="*/ 59 h 323"/>
                <a:gd name="T116" fmla="*/ 3 w 286"/>
                <a:gd name="T117" fmla="*/ 46 h 323"/>
                <a:gd name="T118" fmla="*/ 20 w 286"/>
                <a:gd name="T119" fmla="*/ 29 h 323"/>
                <a:gd name="T120" fmla="*/ 27 w 286"/>
                <a:gd name="T121" fmla="*/ 12 h 323"/>
                <a:gd name="T122" fmla="*/ 52 w 286"/>
                <a:gd name="T123" fmla="*/ 0 h 3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86" h="323">
                  <a:moveTo>
                    <a:pt x="83" y="1"/>
                  </a:moveTo>
                  <a:lnTo>
                    <a:pt x="84" y="1"/>
                  </a:lnTo>
                  <a:lnTo>
                    <a:pt x="85" y="1"/>
                  </a:lnTo>
                  <a:lnTo>
                    <a:pt x="87" y="1"/>
                  </a:lnTo>
                  <a:lnTo>
                    <a:pt x="90" y="1"/>
                  </a:lnTo>
                  <a:lnTo>
                    <a:pt x="93" y="1"/>
                  </a:lnTo>
                  <a:lnTo>
                    <a:pt x="102" y="1"/>
                  </a:lnTo>
                  <a:lnTo>
                    <a:pt x="104" y="1"/>
                  </a:lnTo>
                  <a:lnTo>
                    <a:pt x="106" y="1"/>
                  </a:lnTo>
                  <a:lnTo>
                    <a:pt x="109" y="1"/>
                  </a:lnTo>
                  <a:lnTo>
                    <a:pt x="112" y="1"/>
                  </a:lnTo>
                  <a:lnTo>
                    <a:pt x="114" y="1"/>
                  </a:lnTo>
                  <a:lnTo>
                    <a:pt x="115" y="1"/>
                  </a:lnTo>
                  <a:lnTo>
                    <a:pt x="117" y="1"/>
                  </a:lnTo>
                  <a:lnTo>
                    <a:pt x="118" y="1"/>
                  </a:lnTo>
                  <a:lnTo>
                    <a:pt x="120" y="1"/>
                  </a:lnTo>
                  <a:lnTo>
                    <a:pt x="123" y="1"/>
                  </a:lnTo>
                  <a:lnTo>
                    <a:pt x="125" y="1"/>
                  </a:lnTo>
                  <a:lnTo>
                    <a:pt x="128" y="1"/>
                  </a:lnTo>
                  <a:lnTo>
                    <a:pt x="130" y="1"/>
                  </a:lnTo>
                  <a:lnTo>
                    <a:pt x="134" y="1"/>
                  </a:lnTo>
                  <a:lnTo>
                    <a:pt x="138" y="1"/>
                  </a:lnTo>
                  <a:lnTo>
                    <a:pt x="139" y="1"/>
                  </a:lnTo>
                  <a:lnTo>
                    <a:pt x="142" y="1"/>
                  </a:lnTo>
                  <a:lnTo>
                    <a:pt x="149" y="1"/>
                  </a:lnTo>
                  <a:lnTo>
                    <a:pt x="151" y="1"/>
                  </a:lnTo>
                  <a:lnTo>
                    <a:pt x="154" y="1"/>
                  </a:lnTo>
                  <a:lnTo>
                    <a:pt x="160" y="1"/>
                  </a:lnTo>
                  <a:lnTo>
                    <a:pt x="162" y="1"/>
                  </a:lnTo>
                  <a:lnTo>
                    <a:pt x="164" y="1"/>
                  </a:lnTo>
                  <a:lnTo>
                    <a:pt x="167" y="1"/>
                  </a:lnTo>
                  <a:lnTo>
                    <a:pt x="175" y="1"/>
                  </a:lnTo>
                  <a:lnTo>
                    <a:pt x="181" y="1"/>
                  </a:lnTo>
                  <a:lnTo>
                    <a:pt x="182" y="1"/>
                  </a:lnTo>
                  <a:lnTo>
                    <a:pt x="186" y="3"/>
                  </a:lnTo>
                  <a:lnTo>
                    <a:pt x="188" y="3"/>
                  </a:lnTo>
                  <a:lnTo>
                    <a:pt x="190" y="3"/>
                  </a:lnTo>
                  <a:lnTo>
                    <a:pt x="192" y="3"/>
                  </a:lnTo>
                  <a:lnTo>
                    <a:pt x="194" y="3"/>
                  </a:lnTo>
                  <a:lnTo>
                    <a:pt x="196" y="3"/>
                  </a:lnTo>
                  <a:lnTo>
                    <a:pt x="197" y="3"/>
                  </a:lnTo>
                  <a:lnTo>
                    <a:pt x="200" y="3"/>
                  </a:lnTo>
                  <a:lnTo>
                    <a:pt x="204" y="3"/>
                  </a:lnTo>
                  <a:lnTo>
                    <a:pt x="205" y="3"/>
                  </a:lnTo>
                  <a:lnTo>
                    <a:pt x="206" y="3"/>
                  </a:lnTo>
                  <a:lnTo>
                    <a:pt x="210" y="3"/>
                  </a:lnTo>
                  <a:lnTo>
                    <a:pt x="213" y="3"/>
                  </a:lnTo>
                  <a:lnTo>
                    <a:pt x="214" y="3"/>
                  </a:lnTo>
                  <a:lnTo>
                    <a:pt x="215" y="3"/>
                  </a:lnTo>
                  <a:lnTo>
                    <a:pt x="216" y="3"/>
                  </a:lnTo>
                  <a:lnTo>
                    <a:pt x="219" y="3"/>
                  </a:lnTo>
                  <a:lnTo>
                    <a:pt x="221" y="3"/>
                  </a:lnTo>
                  <a:lnTo>
                    <a:pt x="222" y="3"/>
                  </a:lnTo>
                  <a:lnTo>
                    <a:pt x="228" y="3"/>
                  </a:lnTo>
                  <a:lnTo>
                    <a:pt x="231" y="3"/>
                  </a:lnTo>
                  <a:lnTo>
                    <a:pt x="232" y="3"/>
                  </a:lnTo>
                  <a:lnTo>
                    <a:pt x="235" y="3"/>
                  </a:lnTo>
                  <a:lnTo>
                    <a:pt x="236" y="3"/>
                  </a:lnTo>
                  <a:lnTo>
                    <a:pt x="239" y="3"/>
                  </a:lnTo>
                  <a:lnTo>
                    <a:pt x="240" y="3"/>
                  </a:lnTo>
                  <a:lnTo>
                    <a:pt x="245" y="4"/>
                  </a:lnTo>
                  <a:lnTo>
                    <a:pt x="246" y="4"/>
                  </a:lnTo>
                  <a:lnTo>
                    <a:pt x="246" y="7"/>
                  </a:lnTo>
                  <a:lnTo>
                    <a:pt x="246" y="19"/>
                  </a:lnTo>
                  <a:lnTo>
                    <a:pt x="246" y="21"/>
                  </a:lnTo>
                  <a:lnTo>
                    <a:pt x="246" y="25"/>
                  </a:lnTo>
                  <a:lnTo>
                    <a:pt x="246" y="30"/>
                  </a:lnTo>
                  <a:lnTo>
                    <a:pt x="246" y="43"/>
                  </a:lnTo>
                  <a:lnTo>
                    <a:pt x="246" y="44"/>
                  </a:lnTo>
                  <a:lnTo>
                    <a:pt x="246" y="49"/>
                  </a:lnTo>
                  <a:lnTo>
                    <a:pt x="246" y="54"/>
                  </a:lnTo>
                  <a:lnTo>
                    <a:pt x="244" y="55"/>
                  </a:lnTo>
                  <a:lnTo>
                    <a:pt x="244" y="59"/>
                  </a:lnTo>
                  <a:lnTo>
                    <a:pt x="244" y="62"/>
                  </a:lnTo>
                  <a:lnTo>
                    <a:pt x="244" y="63"/>
                  </a:lnTo>
                  <a:lnTo>
                    <a:pt x="244" y="64"/>
                  </a:lnTo>
                  <a:lnTo>
                    <a:pt x="244" y="68"/>
                  </a:lnTo>
                  <a:lnTo>
                    <a:pt x="244" y="69"/>
                  </a:lnTo>
                  <a:lnTo>
                    <a:pt x="244" y="72"/>
                  </a:lnTo>
                  <a:lnTo>
                    <a:pt x="244" y="75"/>
                  </a:lnTo>
                  <a:lnTo>
                    <a:pt x="244" y="77"/>
                  </a:lnTo>
                  <a:lnTo>
                    <a:pt x="244" y="79"/>
                  </a:lnTo>
                  <a:lnTo>
                    <a:pt x="244" y="81"/>
                  </a:lnTo>
                  <a:lnTo>
                    <a:pt x="244" y="84"/>
                  </a:lnTo>
                  <a:lnTo>
                    <a:pt x="244" y="89"/>
                  </a:lnTo>
                  <a:lnTo>
                    <a:pt x="244" y="91"/>
                  </a:lnTo>
                  <a:lnTo>
                    <a:pt x="244" y="92"/>
                  </a:lnTo>
                  <a:lnTo>
                    <a:pt x="244" y="94"/>
                  </a:lnTo>
                  <a:lnTo>
                    <a:pt x="244" y="95"/>
                  </a:lnTo>
                  <a:lnTo>
                    <a:pt x="244" y="97"/>
                  </a:lnTo>
                  <a:lnTo>
                    <a:pt x="244" y="99"/>
                  </a:lnTo>
                  <a:lnTo>
                    <a:pt x="244" y="102"/>
                  </a:lnTo>
                  <a:lnTo>
                    <a:pt x="244" y="104"/>
                  </a:lnTo>
                  <a:lnTo>
                    <a:pt x="244" y="107"/>
                  </a:lnTo>
                  <a:lnTo>
                    <a:pt x="244" y="109"/>
                  </a:lnTo>
                  <a:lnTo>
                    <a:pt x="244" y="111"/>
                  </a:lnTo>
                  <a:lnTo>
                    <a:pt x="244" y="113"/>
                  </a:lnTo>
                  <a:lnTo>
                    <a:pt x="244" y="126"/>
                  </a:lnTo>
                  <a:lnTo>
                    <a:pt x="244" y="135"/>
                  </a:lnTo>
                  <a:lnTo>
                    <a:pt x="243" y="142"/>
                  </a:lnTo>
                  <a:lnTo>
                    <a:pt x="243" y="143"/>
                  </a:lnTo>
                  <a:lnTo>
                    <a:pt x="243" y="144"/>
                  </a:lnTo>
                  <a:lnTo>
                    <a:pt x="243" y="147"/>
                  </a:lnTo>
                  <a:lnTo>
                    <a:pt x="243" y="148"/>
                  </a:lnTo>
                  <a:lnTo>
                    <a:pt x="243" y="153"/>
                  </a:lnTo>
                  <a:lnTo>
                    <a:pt x="243" y="158"/>
                  </a:lnTo>
                  <a:lnTo>
                    <a:pt x="243" y="159"/>
                  </a:lnTo>
                  <a:lnTo>
                    <a:pt x="243" y="161"/>
                  </a:lnTo>
                  <a:lnTo>
                    <a:pt x="243" y="163"/>
                  </a:lnTo>
                  <a:lnTo>
                    <a:pt x="245" y="163"/>
                  </a:lnTo>
                  <a:lnTo>
                    <a:pt x="248" y="163"/>
                  </a:lnTo>
                  <a:lnTo>
                    <a:pt x="250" y="163"/>
                  </a:lnTo>
                  <a:lnTo>
                    <a:pt x="251" y="163"/>
                  </a:lnTo>
                  <a:lnTo>
                    <a:pt x="253" y="163"/>
                  </a:lnTo>
                  <a:lnTo>
                    <a:pt x="259" y="163"/>
                  </a:lnTo>
                  <a:lnTo>
                    <a:pt x="260" y="163"/>
                  </a:lnTo>
                  <a:lnTo>
                    <a:pt x="261" y="163"/>
                  </a:lnTo>
                  <a:lnTo>
                    <a:pt x="262" y="163"/>
                  </a:lnTo>
                  <a:lnTo>
                    <a:pt x="267" y="163"/>
                  </a:lnTo>
                  <a:lnTo>
                    <a:pt x="268" y="163"/>
                  </a:lnTo>
                  <a:lnTo>
                    <a:pt x="267" y="163"/>
                  </a:lnTo>
                  <a:lnTo>
                    <a:pt x="267" y="164"/>
                  </a:lnTo>
                  <a:lnTo>
                    <a:pt x="267" y="165"/>
                  </a:lnTo>
                  <a:lnTo>
                    <a:pt x="266" y="165"/>
                  </a:lnTo>
                  <a:lnTo>
                    <a:pt x="266" y="166"/>
                  </a:lnTo>
                  <a:lnTo>
                    <a:pt x="264" y="166"/>
                  </a:lnTo>
                  <a:lnTo>
                    <a:pt x="263" y="166"/>
                  </a:lnTo>
                  <a:lnTo>
                    <a:pt x="263" y="165"/>
                  </a:lnTo>
                  <a:lnTo>
                    <a:pt x="262" y="165"/>
                  </a:lnTo>
                  <a:lnTo>
                    <a:pt x="262" y="164"/>
                  </a:lnTo>
                  <a:lnTo>
                    <a:pt x="261" y="165"/>
                  </a:lnTo>
                  <a:lnTo>
                    <a:pt x="260" y="166"/>
                  </a:lnTo>
                  <a:lnTo>
                    <a:pt x="260" y="167"/>
                  </a:lnTo>
                  <a:lnTo>
                    <a:pt x="259" y="168"/>
                  </a:lnTo>
                  <a:lnTo>
                    <a:pt x="259" y="169"/>
                  </a:lnTo>
                  <a:lnTo>
                    <a:pt x="260" y="169"/>
                  </a:lnTo>
                  <a:lnTo>
                    <a:pt x="260" y="171"/>
                  </a:lnTo>
                  <a:lnTo>
                    <a:pt x="260" y="172"/>
                  </a:lnTo>
                  <a:lnTo>
                    <a:pt x="261" y="172"/>
                  </a:lnTo>
                  <a:lnTo>
                    <a:pt x="261" y="173"/>
                  </a:lnTo>
                  <a:lnTo>
                    <a:pt x="261" y="174"/>
                  </a:lnTo>
                  <a:lnTo>
                    <a:pt x="261" y="175"/>
                  </a:lnTo>
                  <a:lnTo>
                    <a:pt x="261" y="176"/>
                  </a:lnTo>
                  <a:lnTo>
                    <a:pt x="260" y="179"/>
                  </a:lnTo>
                  <a:lnTo>
                    <a:pt x="260" y="180"/>
                  </a:lnTo>
                  <a:lnTo>
                    <a:pt x="260" y="181"/>
                  </a:lnTo>
                  <a:lnTo>
                    <a:pt x="260" y="182"/>
                  </a:lnTo>
                  <a:lnTo>
                    <a:pt x="259" y="183"/>
                  </a:lnTo>
                  <a:lnTo>
                    <a:pt x="259" y="184"/>
                  </a:lnTo>
                  <a:lnTo>
                    <a:pt x="259" y="185"/>
                  </a:lnTo>
                  <a:lnTo>
                    <a:pt x="259" y="187"/>
                  </a:lnTo>
                  <a:lnTo>
                    <a:pt x="259" y="188"/>
                  </a:lnTo>
                  <a:lnTo>
                    <a:pt x="260" y="188"/>
                  </a:lnTo>
                  <a:lnTo>
                    <a:pt x="261" y="189"/>
                  </a:lnTo>
                  <a:lnTo>
                    <a:pt x="262" y="188"/>
                  </a:lnTo>
                  <a:lnTo>
                    <a:pt x="263" y="188"/>
                  </a:lnTo>
                  <a:lnTo>
                    <a:pt x="264" y="188"/>
                  </a:lnTo>
                  <a:lnTo>
                    <a:pt x="264" y="189"/>
                  </a:lnTo>
                  <a:lnTo>
                    <a:pt x="266" y="189"/>
                  </a:lnTo>
                  <a:lnTo>
                    <a:pt x="266" y="190"/>
                  </a:lnTo>
                  <a:lnTo>
                    <a:pt x="267" y="191"/>
                  </a:lnTo>
                  <a:lnTo>
                    <a:pt x="268" y="192"/>
                  </a:lnTo>
                  <a:lnTo>
                    <a:pt x="268" y="193"/>
                  </a:lnTo>
                  <a:lnTo>
                    <a:pt x="269" y="195"/>
                  </a:lnTo>
                  <a:lnTo>
                    <a:pt x="270" y="196"/>
                  </a:lnTo>
                  <a:lnTo>
                    <a:pt x="271" y="197"/>
                  </a:lnTo>
                  <a:lnTo>
                    <a:pt x="272" y="197"/>
                  </a:lnTo>
                  <a:lnTo>
                    <a:pt x="274" y="198"/>
                  </a:lnTo>
                  <a:lnTo>
                    <a:pt x="275" y="199"/>
                  </a:lnTo>
                  <a:lnTo>
                    <a:pt x="276" y="199"/>
                  </a:lnTo>
                  <a:lnTo>
                    <a:pt x="277" y="199"/>
                  </a:lnTo>
                  <a:lnTo>
                    <a:pt x="278" y="199"/>
                  </a:lnTo>
                  <a:lnTo>
                    <a:pt x="279" y="200"/>
                  </a:lnTo>
                  <a:lnTo>
                    <a:pt x="282" y="200"/>
                  </a:lnTo>
                  <a:lnTo>
                    <a:pt x="283" y="201"/>
                  </a:lnTo>
                  <a:lnTo>
                    <a:pt x="284" y="203"/>
                  </a:lnTo>
                  <a:lnTo>
                    <a:pt x="285" y="204"/>
                  </a:lnTo>
                  <a:lnTo>
                    <a:pt x="286" y="205"/>
                  </a:lnTo>
                  <a:lnTo>
                    <a:pt x="286" y="206"/>
                  </a:lnTo>
                  <a:lnTo>
                    <a:pt x="286" y="207"/>
                  </a:lnTo>
                  <a:lnTo>
                    <a:pt x="286" y="208"/>
                  </a:lnTo>
                  <a:lnTo>
                    <a:pt x="286" y="209"/>
                  </a:lnTo>
                  <a:lnTo>
                    <a:pt x="286" y="211"/>
                  </a:lnTo>
                  <a:lnTo>
                    <a:pt x="285" y="211"/>
                  </a:lnTo>
                  <a:lnTo>
                    <a:pt x="285" y="212"/>
                  </a:lnTo>
                  <a:lnTo>
                    <a:pt x="284" y="212"/>
                  </a:lnTo>
                  <a:lnTo>
                    <a:pt x="283" y="213"/>
                  </a:lnTo>
                  <a:lnTo>
                    <a:pt x="283" y="214"/>
                  </a:lnTo>
                  <a:lnTo>
                    <a:pt x="283" y="215"/>
                  </a:lnTo>
                  <a:lnTo>
                    <a:pt x="283" y="216"/>
                  </a:lnTo>
                  <a:lnTo>
                    <a:pt x="283" y="217"/>
                  </a:lnTo>
                  <a:lnTo>
                    <a:pt x="284" y="219"/>
                  </a:lnTo>
                  <a:lnTo>
                    <a:pt x="284" y="221"/>
                  </a:lnTo>
                  <a:lnTo>
                    <a:pt x="284" y="222"/>
                  </a:lnTo>
                  <a:lnTo>
                    <a:pt x="284" y="224"/>
                  </a:lnTo>
                  <a:lnTo>
                    <a:pt x="284" y="227"/>
                  </a:lnTo>
                  <a:lnTo>
                    <a:pt x="283" y="227"/>
                  </a:lnTo>
                  <a:lnTo>
                    <a:pt x="283" y="228"/>
                  </a:lnTo>
                  <a:lnTo>
                    <a:pt x="283" y="229"/>
                  </a:lnTo>
                  <a:lnTo>
                    <a:pt x="282" y="229"/>
                  </a:lnTo>
                  <a:lnTo>
                    <a:pt x="282" y="230"/>
                  </a:lnTo>
                  <a:lnTo>
                    <a:pt x="280" y="231"/>
                  </a:lnTo>
                  <a:lnTo>
                    <a:pt x="280" y="232"/>
                  </a:lnTo>
                  <a:lnTo>
                    <a:pt x="282" y="233"/>
                  </a:lnTo>
                  <a:lnTo>
                    <a:pt x="282" y="235"/>
                  </a:lnTo>
                  <a:lnTo>
                    <a:pt x="282" y="236"/>
                  </a:lnTo>
                  <a:lnTo>
                    <a:pt x="282" y="237"/>
                  </a:lnTo>
                  <a:lnTo>
                    <a:pt x="282" y="238"/>
                  </a:lnTo>
                  <a:lnTo>
                    <a:pt x="282" y="239"/>
                  </a:lnTo>
                  <a:lnTo>
                    <a:pt x="280" y="239"/>
                  </a:lnTo>
                  <a:lnTo>
                    <a:pt x="280" y="240"/>
                  </a:lnTo>
                  <a:lnTo>
                    <a:pt x="280" y="241"/>
                  </a:lnTo>
                  <a:lnTo>
                    <a:pt x="279" y="241"/>
                  </a:lnTo>
                  <a:lnTo>
                    <a:pt x="278" y="243"/>
                  </a:lnTo>
                  <a:lnTo>
                    <a:pt x="277" y="243"/>
                  </a:lnTo>
                  <a:lnTo>
                    <a:pt x="277" y="244"/>
                  </a:lnTo>
                  <a:lnTo>
                    <a:pt x="276" y="244"/>
                  </a:lnTo>
                  <a:lnTo>
                    <a:pt x="276" y="245"/>
                  </a:lnTo>
                  <a:lnTo>
                    <a:pt x="276" y="246"/>
                  </a:lnTo>
                  <a:lnTo>
                    <a:pt x="277" y="248"/>
                  </a:lnTo>
                  <a:lnTo>
                    <a:pt x="276" y="251"/>
                  </a:lnTo>
                  <a:lnTo>
                    <a:pt x="275" y="252"/>
                  </a:lnTo>
                  <a:lnTo>
                    <a:pt x="275" y="253"/>
                  </a:lnTo>
                  <a:lnTo>
                    <a:pt x="276" y="254"/>
                  </a:lnTo>
                  <a:lnTo>
                    <a:pt x="277" y="254"/>
                  </a:lnTo>
                  <a:lnTo>
                    <a:pt x="279" y="253"/>
                  </a:lnTo>
                  <a:lnTo>
                    <a:pt x="280" y="253"/>
                  </a:lnTo>
                  <a:lnTo>
                    <a:pt x="282" y="254"/>
                  </a:lnTo>
                  <a:lnTo>
                    <a:pt x="280" y="255"/>
                  </a:lnTo>
                  <a:lnTo>
                    <a:pt x="280" y="256"/>
                  </a:lnTo>
                  <a:lnTo>
                    <a:pt x="280" y="257"/>
                  </a:lnTo>
                  <a:lnTo>
                    <a:pt x="282" y="257"/>
                  </a:lnTo>
                  <a:lnTo>
                    <a:pt x="282" y="259"/>
                  </a:lnTo>
                  <a:lnTo>
                    <a:pt x="283" y="259"/>
                  </a:lnTo>
                  <a:lnTo>
                    <a:pt x="284" y="259"/>
                  </a:lnTo>
                  <a:lnTo>
                    <a:pt x="284" y="257"/>
                  </a:lnTo>
                  <a:lnTo>
                    <a:pt x="285" y="257"/>
                  </a:lnTo>
                  <a:lnTo>
                    <a:pt x="285" y="259"/>
                  </a:lnTo>
                  <a:lnTo>
                    <a:pt x="286" y="259"/>
                  </a:lnTo>
                  <a:lnTo>
                    <a:pt x="286" y="261"/>
                  </a:lnTo>
                  <a:lnTo>
                    <a:pt x="286" y="263"/>
                  </a:lnTo>
                  <a:lnTo>
                    <a:pt x="286" y="265"/>
                  </a:lnTo>
                  <a:lnTo>
                    <a:pt x="285" y="267"/>
                  </a:lnTo>
                  <a:lnTo>
                    <a:pt x="285" y="268"/>
                  </a:lnTo>
                  <a:lnTo>
                    <a:pt x="284" y="268"/>
                  </a:lnTo>
                  <a:lnTo>
                    <a:pt x="284" y="269"/>
                  </a:lnTo>
                  <a:lnTo>
                    <a:pt x="283" y="269"/>
                  </a:lnTo>
                  <a:lnTo>
                    <a:pt x="282" y="269"/>
                  </a:lnTo>
                  <a:lnTo>
                    <a:pt x="280" y="269"/>
                  </a:lnTo>
                  <a:lnTo>
                    <a:pt x="279" y="268"/>
                  </a:lnTo>
                  <a:lnTo>
                    <a:pt x="278" y="268"/>
                  </a:lnTo>
                  <a:lnTo>
                    <a:pt x="277" y="268"/>
                  </a:lnTo>
                  <a:lnTo>
                    <a:pt x="276" y="268"/>
                  </a:lnTo>
                  <a:lnTo>
                    <a:pt x="276" y="269"/>
                  </a:lnTo>
                  <a:lnTo>
                    <a:pt x="275" y="269"/>
                  </a:lnTo>
                  <a:lnTo>
                    <a:pt x="274" y="270"/>
                  </a:lnTo>
                  <a:lnTo>
                    <a:pt x="266" y="270"/>
                  </a:lnTo>
                  <a:lnTo>
                    <a:pt x="256" y="270"/>
                  </a:lnTo>
                  <a:lnTo>
                    <a:pt x="252" y="270"/>
                  </a:lnTo>
                  <a:lnTo>
                    <a:pt x="250" y="270"/>
                  </a:lnTo>
                  <a:lnTo>
                    <a:pt x="244" y="270"/>
                  </a:lnTo>
                  <a:lnTo>
                    <a:pt x="243" y="270"/>
                  </a:lnTo>
                  <a:lnTo>
                    <a:pt x="239" y="270"/>
                  </a:lnTo>
                  <a:lnTo>
                    <a:pt x="238" y="270"/>
                  </a:lnTo>
                  <a:lnTo>
                    <a:pt x="229" y="270"/>
                  </a:lnTo>
                  <a:lnTo>
                    <a:pt x="227" y="270"/>
                  </a:lnTo>
                  <a:lnTo>
                    <a:pt x="226" y="270"/>
                  </a:lnTo>
                  <a:lnTo>
                    <a:pt x="216" y="270"/>
                  </a:lnTo>
                  <a:lnTo>
                    <a:pt x="210" y="270"/>
                  </a:lnTo>
                  <a:lnTo>
                    <a:pt x="206" y="270"/>
                  </a:lnTo>
                  <a:lnTo>
                    <a:pt x="200" y="270"/>
                  </a:lnTo>
                  <a:lnTo>
                    <a:pt x="191" y="270"/>
                  </a:lnTo>
                  <a:lnTo>
                    <a:pt x="191" y="269"/>
                  </a:lnTo>
                  <a:lnTo>
                    <a:pt x="191" y="268"/>
                  </a:lnTo>
                  <a:lnTo>
                    <a:pt x="188" y="268"/>
                  </a:lnTo>
                  <a:lnTo>
                    <a:pt x="184" y="268"/>
                  </a:lnTo>
                  <a:lnTo>
                    <a:pt x="182" y="268"/>
                  </a:lnTo>
                  <a:lnTo>
                    <a:pt x="181" y="268"/>
                  </a:lnTo>
                  <a:lnTo>
                    <a:pt x="180" y="268"/>
                  </a:lnTo>
                  <a:lnTo>
                    <a:pt x="179" y="268"/>
                  </a:lnTo>
                  <a:lnTo>
                    <a:pt x="176" y="268"/>
                  </a:lnTo>
                  <a:lnTo>
                    <a:pt x="173" y="268"/>
                  </a:lnTo>
                  <a:lnTo>
                    <a:pt x="172" y="268"/>
                  </a:lnTo>
                  <a:lnTo>
                    <a:pt x="164" y="268"/>
                  </a:lnTo>
                  <a:lnTo>
                    <a:pt x="164" y="279"/>
                  </a:lnTo>
                  <a:lnTo>
                    <a:pt x="164" y="280"/>
                  </a:lnTo>
                  <a:lnTo>
                    <a:pt x="164" y="286"/>
                  </a:lnTo>
                  <a:lnTo>
                    <a:pt x="164" y="287"/>
                  </a:lnTo>
                  <a:lnTo>
                    <a:pt x="164" y="294"/>
                  </a:lnTo>
                  <a:lnTo>
                    <a:pt x="164" y="295"/>
                  </a:lnTo>
                  <a:lnTo>
                    <a:pt x="164" y="302"/>
                  </a:lnTo>
                  <a:lnTo>
                    <a:pt x="164" y="303"/>
                  </a:lnTo>
                  <a:lnTo>
                    <a:pt x="164" y="304"/>
                  </a:lnTo>
                  <a:lnTo>
                    <a:pt x="164" y="308"/>
                  </a:lnTo>
                  <a:lnTo>
                    <a:pt x="164" y="310"/>
                  </a:lnTo>
                  <a:lnTo>
                    <a:pt x="164" y="311"/>
                  </a:lnTo>
                  <a:lnTo>
                    <a:pt x="164" y="312"/>
                  </a:lnTo>
                  <a:lnTo>
                    <a:pt x="164" y="313"/>
                  </a:lnTo>
                  <a:lnTo>
                    <a:pt x="164" y="315"/>
                  </a:lnTo>
                  <a:lnTo>
                    <a:pt x="164" y="316"/>
                  </a:lnTo>
                  <a:lnTo>
                    <a:pt x="164" y="317"/>
                  </a:lnTo>
                  <a:lnTo>
                    <a:pt x="164" y="319"/>
                  </a:lnTo>
                  <a:lnTo>
                    <a:pt x="164" y="320"/>
                  </a:lnTo>
                  <a:lnTo>
                    <a:pt x="164" y="323"/>
                  </a:lnTo>
                  <a:lnTo>
                    <a:pt x="163" y="323"/>
                  </a:lnTo>
                  <a:lnTo>
                    <a:pt x="159" y="323"/>
                  </a:lnTo>
                  <a:lnTo>
                    <a:pt x="155" y="323"/>
                  </a:lnTo>
                  <a:lnTo>
                    <a:pt x="151" y="323"/>
                  </a:lnTo>
                  <a:lnTo>
                    <a:pt x="150" y="323"/>
                  </a:lnTo>
                  <a:lnTo>
                    <a:pt x="144" y="323"/>
                  </a:lnTo>
                  <a:lnTo>
                    <a:pt x="138" y="323"/>
                  </a:lnTo>
                  <a:lnTo>
                    <a:pt x="138" y="321"/>
                  </a:lnTo>
                  <a:lnTo>
                    <a:pt x="133" y="320"/>
                  </a:lnTo>
                  <a:lnTo>
                    <a:pt x="130" y="320"/>
                  </a:lnTo>
                  <a:lnTo>
                    <a:pt x="128" y="320"/>
                  </a:lnTo>
                  <a:lnTo>
                    <a:pt x="127" y="320"/>
                  </a:lnTo>
                  <a:lnTo>
                    <a:pt x="126" y="320"/>
                  </a:lnTo>
                  <a:lnTo>
                    <a:pt x="119" y="320"/>
                  </a:lnTo>
                  <a:lnTo>
                    <a:pt x="118" y="320"/>
                  </a:lnTo>
                  <a:lnTo>
                    <a:pt x="114" y="320"/>
                  </a:lnTo>
                  <a:lnTo>
                    <a:pt x="107" y="320"/>
                  </a:lnTo>
                  <a:lnTo>
                    <a:pt x="101" y="320"/>
                  </a:lnTo>
                  <a:lnTo>
                    <a:pt x="99" y="320"/>
                  </a:lnTo>
                  <a:lnTo>
                    <a:pt x="95" y="320"/>
                  </a:lnTo>
                  <a:lnTo>
                    <a:pt x="93" y="320"/>
                  </a:lnTo>
                  <a:lnTo>
                    <a:pt x="92" y="320"/>
                  </a:lnTo>
                  <a:lnTo>
                    <a:pt x="91" y="320"/>
                  </a:lnTo>
                  <a:lnTo>
                    <a:pt x="85" y="320"/>
                  </a:lnTo>
                  <a:lnTo>
                    <a:pt x="84" y="320"/>
                  </a:lnTo>
                  <a:lnTo>
                    <a:pt x="76" y="320"/>
                  </a:lnTo>
                  <a:lnTo>
                    <a:pt x="75" y="320"/>
                  </a:lnTo>
                  <a:lnTo>
                    <a:pt x="66" y="320"/>
                  </a:lnTo>
                  <a:lnTo>
                    <a:pt x="64" y="320"/>
                  </a:lnTo>
                  <a:lnTo>
                    <a:pt x="62" y="319"/>
                  </a:lnTo>
                  <a:lnTo>
                    <a:pt x="62" y="320"/>
                  </a:lnTo>
                  <a:lnTo>
                    <a:pt x="59" y="319"/>
                  </a:lnTo>
                  <a:lnTo>
                    <a:pt x="54" y="319"/>
                  </a:lnTo>
                  <a:lnTo>
                    <a:pt x="52" y="319"/>
                  </a:lnTo>
                  <a:lnTo>
                    <a:pt x="45" y="319"/>
                  </a:lnTo>
                  <a:lnTo>
                    <a:pt x="44" y="319"/>
                  </a:lnTo>
                  <a:lnTo>
                    <a:pt x="43" y="319"/>
                  </a:lnTo>
                  <a:lnTo>
                    <a:pt x="42" y="319"/>
                  </a:lnTo>
                  <a:lnTo>
                    <a:pt x="38" y="319"/>
                  </a:lnTo>
                  <a:lnTo>
                    <a:pt x="34" y="319"/>
                  </a:lnTo>
                  <a:lnTo>
                    <a:pt x="35" y="316"/>
                  </a:lnTo>
                  <a:lnTo>
                    <a:pt x="36" y="315"/>
                  </a:lnTo>
                  <a:lnTo>
                    <a:pt x="38" y="311"/>
                  </a:lnTo>
                  <a:lnTo>
                    <a:pt x="39" y="311"/>
                  </a:lnTo>
                  <a:lnTo>
                    <a:pt x="40" y="311"/>
                  </a:lnTo>
                  <a:lnTo>
                    <a:pt x="42" y="310"/>
                  </a:lnTo>
                  <a:lnTo>
                    <a:pt x="45" y="310"/>
                  </a:lnTo>
                  <a:lnTo>
                    <a:pt x="46" y="310"/>
                  </a:lnTo>
                  <a:lnTo>
                    <a:pt x="46" y="309"/>
                  </a:lnTo>
                  <a:lnTo>
                    <a:pt x="48" y="309"/>
                  </a:lnTo>
                  <a:lnTo>
                    <a:pt x="50" y="308"/>
                  </a:lnTo>
                  <a:lnTo>
                    <a:pt x="51" y="307"/>
                  </a:lnTo>
                  <a:lnTo>
                    <a:pt x="53" y="305"/>
                  </a:lnTo>
                  <a:lnTo>
                    <a:pt x="54" y="304"/>
                  </a:lnTo>
                  <a:lnTo>
                    <a:pt x="54" y="303"/>
                  </a:lnTo>
                  <a:lnTo>
                    <a:pt x="54" y="302"/>
                  </a:lnTo>
                  <a:lnTo>
                    <a:pt x="54" y="301"/>
                  </a:lnTo>
                  <a:lnTo>
                    <a:pt x="55" y="300"/>
                  </a:lnTo>
                  <a:lnTo>
                    <a:pt x="55" y="299"/>
                  </a:lnTo>
                  <a:lnTo>
                    <a:pt x="55" y="297"/>
                  </a:lnTo>
                  <a:lnTo>
                    <a:pt x="55" y="296"/>
                  </a:lnTo>
                  <a:lnTo>
                    <a:pt x="56" y="295"/>
                  </a:lnTo>
                  <a:lnTo>
                    <a:pt x="56" y="294"/>
                  </a:lnTo>
                  <a:lnTo>
                    <a:pt x="58" y="293"/>
                  </a:lnTo>
                  <a:lnTo>
                    <a:pt x="58" y="292"/>
                  </a:lnTo>
                  <a:lnTo>
                    <a:pt x="58" y="291"/>
                  </a:lnTo>
                  <a:lnTo>
                    <a:pt x="56" y="291"/>
                  </a:lnTo>
                  <a:lnTo>
                    <a:pt x="56" y="289"/>
                  </a:lnTo>
                  <a:lnTo>
                    <a:pt x="55" y="288"/>
                  </a:lnTo>
                  <a:lnTo>
                    <a:pt x="55" y="287"/>
                  </a:lnTo>
                  <a:lnTo>
                    <a:pt x="54" y="286"/>
                  </a:lnTo>
                  <a:lnTo>
                    <a:pt x="53" y="286"/>
                  </a:lnTo>
                  <a:lnTo>
                    <a:pt x="53" y="285"/>
                  </a:lnTo>
                  <a:lnTo>
                    <a:pt x="52" y="285"/>
                  </a:lnTo>
                  <a:lnTo>
                    <a:pt x="51" y="284"/>
                  </a:lnTo>
                  <a:lnTo>
                    <a:pt x="51" y="283"/>
                  </a:lnTo>
                  <a:lnTo>
                    <a:pt x="50" y="283"/>
                  </a:lnTo>
                  <a:lnTo>
                    <a:pt x="48" y="281"/>
                  </a:lnTo>
                  <a:lnTo>
                    <a:pt x="47" y="280"/>
                  </a:lnTo>
                  <a:lnTo>
                    <a:pt x="46" y="279"/>
                  </a:lnTo>
                  <a:lnTo>
                    <a:pt x="45" y="279"/>
                  </a:lnTo>
                  <a:lnTo>
                    <a:pt x="45" y="278"/>
                  </a:lnTo>
                  <a:lnTo>
                    <a:pt x="44" y="278"/>
                  </a:lnTo>
                  <a:lnTo>
                    <a:pt x="44" y="277"/>
                  </a:lnTo>
                  <a:lnTo>
                    <a:pt x="43" y="277"/>
                  </a:lnTo>
                  <a:lnTo>
                    <a:pt x="43" y="276"/>
                  </a:lnTo>
                  <a:lnTo>
                    <a:pt x="42" y="276"/>
                  </a:lnTo>
                  <a:lnTo>
                    <a:pt x="40" y="275"/>
                  </a:lnTo>
                  <a:lnTo>
                    <a:pt x="37" y="273"/>
                  </a:lnTo>
                  <a:lnTo>
                    <a:pt x="35" y="273"/>
                  </a:lnTo>
                  <a:lnTo>
                    <a:pt x="34" y="273"/>
                  </a:lnTo>
                  <a:lnTo>
                    <a:pt x="32" y="272"/>
                  </a:lnTo>
                  <a:lnTo>
                    <a:pt x="31" y="272"/>
                  </a:lnTo>
                  <a:lnTo>
                    <a:pt x="30" y="271"/>
                  </a:lnTo>
                  <a:lnTo>
                    <a:pt x="30" y="270"/>
                  </a:lnTo>
                  <a:lnTo>
                    <a:pt x="29" y="270"/>
                  </a:lnTo>
                  <a:lnTo>
                    <a:pt x="29" y="269"/>
                  </a:lnTo>
                  <a:lnTo>
                    <a:pt x="28" y="268"/>
                  </a:lnTo>
                  <a:lnTo>
                    <a:pt x="28" y="267"/>
                  </a:lnTo>
                  <a:lnTo>
                    <a:pt x="27" y="265"/>
                  </a:lnTo>
                  <a:lnTo>
                    <a:pt x="26" y="265"/>
                  </a:lnTo>
                  <a:lnTo>
                    <a:pt x="24" y="264"/>
                  </a:lnTo>
                  <a:lnTo>
                    <a:pt x="23" y="264"/>
                  </a:lnTo>
                  <a:lnTo>
                    <a:pt x="21" y="263"/>
                  </a:lnTo>
                  <a:lnTo>
                    <a:pt x="19" y="262"/>
                  </a:lnTo>
                  <a:lnTo>
                    <a:pt x="18" y="261"/>
                  </a:lnTo>
                  <a:lnTo>
                    <a:pt x="16" y="260"/>
                  </a:lnTo>
                  <a:lnTo>
                    <a:pt x="15" y="259"/>
                  </a:lnTo>
                  <a:lnTo>
                    <a:pt x="15" y="257"/>
                  </a:lnTo>
                  <a:lnTo>
                    <a:pt x="15" y="256"/>
                  </a:lnTo>
                  <a:lnTo>
                    <a:pt x="15" y="255"/>
                  </a:lnTo>
                  <a:lnTo>
                    <a:pt x="15" y="254"/>
                  </a:lnTo>
                  <a:lnTo>
                    <a:pt x="15" y="253"/>
                  </a:lnTo>
                  <a:lnTo>
                    <a:pt x="15" y="252"/>
                  </a:lnTo>
                  <a:lnTo>
                    <a:pt x="15" y="251"/>
                  </a:lnTo>
                  <a:lnTo>
                    <a:pt x="15" y="249"/>
                  </a:lnTo>
                  <a:lnTo>
                    <a:pt x="16" y="249"/>
                  </a:lnTo>
                  <a:lnTo>
                    <a:pt x="15" y="249"/>
                  </a:lnTo>
                  <a:lnTo>
                    <a:pt x="16" y="247"/>
                  </a:lnTo>
                  <a:lnTo>
                    <a:pt x="18" y="246"/>
                  </a:lnTo>
                  <a:lnTo>
                    <a:pt x="19" y="244"/>
                  </a:lnTo>
                  <a:lnTo>
                    <a:pt x="19" y="243"/>
                  </a:lnTo>
                  <a:lnTo>
                    <a:pt x="20" y="241"/>
                  </a:lnTo>
                  <a:lnTo>
                    <a:pt x="21" y="241"/>
                  </a:lnTo>
                  <a:lnTo>
                    <a:pt x="22" y="240"/>
                  </a:lnTo>
                  <a:lnTo>
                    <a:pt x="23" y="239"/>
                  </a:lnTo>
                  <a:lnTo>
                    <a:pt x="26" y="239"/>
                  </a:lnTo>
                  <a:lnTo>
                    <a:pt x="27" y="239"/>
                  </a:lnTo>
                  <a:lnTo>
                    <a:pt x="29" y="239"/>
                  </a:lnTo>
                  <a:lnTo>
                    <a:pt x="31" y="238"/>
                  </a:lnTo>
                  <a:lnTo>
                    <a:pt x="32" y="238"/>
                  </a:lnTo>
                  <a:lnTo>
                    <a:pt x="35" y="238"/>
                  </a:lnTo>
                  <a:lnTo>
                    <a:pt x="36" y="239"/>
                  </a:lnTo>
                  <a:lnTo>
                    <a:pt x="37" y="239"/>
                  </a:lnTo>
                  <a:lnTo>
                    <a:pt x="38" y="240"/>
                  </a:lnTo>
                  <a:lnTo>
                    <a:pt x="39" y="241"/>
                  </a:lnTo>
                  <a:lnTo>
                    <a:pt x="40" y="243"/>
                  </a:lnTo>
                  <a:lnTo>
                    <a:pt x="42" y="244"/>
                  </a:lnTo>
                  <a:lnTo>
                    <a:pt x="42" y="245"/>
                  </a:lnTo>
                  <a:lnTo>
                    <a:pt x="43" y="246"/>
                  </a:lnTo>
                  <a:lnTo>
                    <a:pt x="46" y="246"/>
                  </a:lnTo>
                  <a:lnTo>
                    <a:pt x="50" y="247"/>
                  </a:lnTo>
                  <a:lnTo>
                    <a:pt x="52" y="247"/>
                  </a:lnTo>
                  <a:lnTo>
                    <a:pt x="54" y="247"/>
                  </a:lnTo>
                  <a:lnTo>
                    <a:pt x="55" y="247"/>
                  </a:lnTo>
                  <a:lnTo>
                    <a:pt x="56" y="247"/>
                  </a:lnTo>
                  <a:lnTo>
                    <a:pt x="58" y="247"/>
                  </a:lnTo>
                  <a:lnTo>
                    <a:pt x="60" y="247"/>
                  </a:lnTo>
                  <a:lnTo>
                    <a:pt x="61" y="247"/>
                  </a:lnTo>
                  <a:lnTo>
                    <a:pt x="63" y="246"/>
                  </a:lnTo>
                  <a:lnTo>
                    <a:pt x="67" y="246"/>
                  </a:lnTo>
                  <a:lnTo>
                    <a:pt x="69" y="245"/>
                  </a:lnTo>
                  <a:lnTo>
                    <a:pt x="70" y="244"/>
                  </a:lnTo>
                  <a:lnTo>
                    <a:pt x="72" y="243"/>
                  </a:lnTo>
                  <a:lnTo>
                    <a:pt x="74" y="241"/>
                  </a:lnTo>
                  <a:lnTo>
                    <a:pt x="74" y="240"/>
                  </a:lnTo>
                  <a:lnTo>
                    <a:pt x="75" y="239"/>
                  </a:lnTo>
                  <a:lnTo>
                    <a:pt x="75" y="237"/>
                  </a:lnTo>
                  <a:lnTo>
                    <a:pt x="76" y="236"/>
                  </a:lnTo>
                  <a:lnTo>
                    <a:pt x="76" y="231"/>
                  </a:lnTo>
                  <a:lnTo>
                    <a:pt x="77" y="229"/>
                  </a:lnTo>
                  <a:lnTo>
                    <a:pt x="77" y="228"/>
                  </a:lnTo>
                  <a:lnTo>
                    <a:pt x="77" y="225"/>
                  </a:lnTo>
                  <a:lnTo>
                    <a:pt x="77" y="223"/>
                  </a:lnTo>
                  <a:lnTo>
                    <a:pt x="77" y="221"/>
                  </a:lnTo>
                  <a:lnTo>
                    <a:pt x="77" y="215"/>
                  </a:lnTo>
                  <a:lnTo>
                    <a:pt x="77" y="213"/>
                  </a:lnTo>
                  <a:lnTo>
                    <a:pt x="76" y="209"/>
                  </a:lnTo>
                  <a:lnTo>
                    <a:pt x="76" y="205"/>
                  </a:lnTo>
                  <a:lnTo>
                    <a:pt x="75" y="200"/>
                  </a:lnTo>
                  <a:lnTo>
                    <a:pt x="75" y="197"/>
                  </a:lnTo>
                  <a:lnTo>
                    <a:pt x="74" y="191"/>
                  </a:lnTo>
                  <a:lnTo>
                    <a:pt x="77" y="190"/>
                  </a:lnTo>
                  <a:lnTo>
                    <a:pt x="78" y="190"/>
                  </a:lnTo>
                  <a:lnTo>
                    <a:pt x="79" y="190"/>
                  </a:lnTo>
                  <a:lnTo>
                    <a:pt x="79" y="189"/>
                  </a:lnTo>
                  <a:lnTo>
                    <a:pt x="80" y="189"/>
                  </a:lnTo>
                  <a:lnTo>
                    <a:pt x="80" y="188"/>
                  </a:lnTo>
                  <a:lnTo>
                    <a:pt x="80" y="187"/>
                  </a:lnTo>
                  <a:lnTo>
                    <a:pt x="82" y="187"/>
                  </a:lnTo>
                  <a:lnTo>
                    <a:pt x="83" y="188"/>
                  </a:lnTo>
                  <a:lnTo>
                    <a:pt x="84" y="188"/>
                  </a:lnTo>
                  <a:lnTo>
                    <a:pt x="84" y="187"/>
                  </a:lnTo>
                  <a:lnTo>
                    <a:pt x="85" y="187"/>
                  </a:lnTo>
                  <a:lnTo>
                    <a:pt x="84" y="187"/>
                  </a:lnTo>
                  <a:lnTo>
                    <a:pt x="84" y="185"/>
                  </a:lnTo>
                  <a:lnTo>
                    <a:pt x="85" y="185"/>
                  </a:lnTo>
                  <a:lnTo>
                    <a:pt x="85" y="184"/>
                  </a:lnTo>
                  <a:lnTo>
                    <a:pt x="85" y="183"/>
                  </a:lnTo>
                  <a:lnTo>
                    <a:pt x="86" y="183"/>
                  </a:lnTo>
                  <a:lnTo>
                    <a:pt x="87" y="183"/>
                  </a:lnTo>
                  <a:lnTo>
                    <a:pt x="87" y="182"/>
                  </a:lnTo>
                  <a:lnTo>
                    <a:pt x="87" y="181"/>
                  </a:lnTo>
                  <a:lnTo>
                    <a:pt x="88" y="181"/>
                  </a:lnTo>
                  <a:lnTo>
                    <a:pt x="90" y="180"/>
                  </a:lnTo>
                  <a:lnTo>
                    <a:pt x="92" y="177"/>
                  </a:lnTo>
                  <a:lnTo>
                    <a:pt x="93" y="175"/>
                  </a:lnTo>
                  <a:lnTo>
                    <a:pt x="94" y="174"/>
                  </a:lnTo>
                  <a:lnTo>
                    <a:pt x="94" y="173"/>
                  </a:lnTo>
                  <a:lnTo>
                    <a:pt x="95" y="173"/>
                  </a:lnTo>
                  <a:lnTo>
                    <a:pt x="95" y="172"/>
                  </a:lnTo>
                  <a:lnTo>
                    <a:pt x="95" y="171"/>
                  </a:lnTo>
                  <a:lnTo>
                    <a:pt x="96" y="169"/>
                  </a:lnTo>
                  <a:lnTo>
                    <a:pt x="96" y="168"/>
                  </a:lnTo>
                  <a:lnTo>
                    <a:pt x="96" y="167"/>
                  </a:lnTo>
                  <a:lnTo>
                    <a:pt x="98" y="166"/>
                  </a:lnTo>
                  <a:lnTo>
                    <a:pt x="98" y="165"/>
                  </a:lnTo>
                  <a:lnTo>
                    <a:pt x="98" y="164"/>
                  </a:lnTo>
                  <a:lnTo>
                    <a:pt x="99" y="163"/>
                  </a:lnTo>
                  <a:lnTo>
                    <a:pt x="99" y="161"/>
                  </a:lnTo>
                  <a:lnTo>
                    <a:pt x="99" y="160"/>
                  </a:lnTo>
                  <a:lnTo>
                    <a:pt x="99" y="159"/>
                  </a:lnTo>
                  <a:lnTo>
                    <a:pt x="99" y="158"/>
                  </a:lnTo>
                  <a:lnTo>
                    <a:pt x="99" y="156"/>
                  </a:lnTo>
                  <a:lnTo>
                    <a:pt x="98" y="156"/>
                  </a:lnTo>
                  <a:lnTo>
                    <a:pt x="98" y="155"/>
                  </a:lnTo>
                  <a:lnTo>
                    <a:pt x="96" y="153"/>
                  </a:lnTo>
                  <a:lnTo>
                    <a:pt x="95" y="152"/>
                  </a:lnTo>
                  <a:lnTo>
                    <a:pt x="94" y="151"/>
                  </a:lnTo>
                  <a:lnTo>
                    <a:pt x="93" y="151"/>
                  </a:lnTo>
                  <a:lnTo>
                    <a:pt x="91" y="150"/>
                  </a:lnTo>
                  <a:lnTo>
                    <a:pt x="90" y="150"/>
                  </a:lnTo>
                  <a:lnTo>
                    <a:pt x="88" y="150"/>
                  </a:lnTo>
                  <a:lnTo>
                    <a:pt x="87" y="150"/>
                  </a:lnTo>
                  <a:lnTo>
                    <a:pt x="86" y="150"/>
                  </a:lnTo>
                  <a:lnTo>
                    <a:pt x="85" y="151"/>
                  </a:lnTo>
                  <a:lnTo>
                    <a:pt x="84" y="151"/>
                  </a:lnTo>
                  <a:lnTo>
                    <a:pt x="83" y="151"/>
                  </a:lnTo>
                  <a:lnTo>
                    <a:pt x="82" y="152"/>
                  </a:lnTo>
                  <a:lnTo>
                    <a:pt x="80" y="152"/>
                  </a:lnTo>
                  <a:lnTo>
                    <a:pt x="80" y="153"/>
                  </a:lnTo>
                  <a:lnTo>
                    <a:pt x="79" y="153"/>
                  </a:lnTo>
                  <a:lnTo>
                    <a:pt x="78" y="155"/>
                  </a:lnTo>
                  <a:lnTo>
                    <a:pt x="78" y="156"/>
                  </a:lnTo>
                  <a:lnTo>
                    <a:pt x="77" y="157"/>
                  </a:lnTo>
                  <a:lnTo>
                    <a:pt x="77" y="158"/>
                  </a:lnTo>
                  <a:lnTo>
                    <a:pt x="76" y="164"/>
                  </a:lnTo>
                  <a:lnTo>
                    <a:pt x="76" y="165"/>
                  </a:lnTo>
                  <a:lnTo>
                    <a:pt x="75" y="167"/>
                  </a:lnTo>
                  <a:lnTo>
                    <a:pt x="75" y="168"/>
                  </a:lnTo>
                  <a:lnTo>
                    <a:pt x="75" y="169"/>
                  </a:lnTo>
                  <a:lnTo>
                    <a:pt x="74" y="169"/>
                  </a:lnTo>
                  <a:lnTo>
                    <a:pt x="74" y="171"/>
                  </a:lnTo>
                  <a:lnTo>
                    <a:pt x="72" y="172"/>
                  </a:lnTo>
                  <a:lnTo>
                    <a:pt x="72" y="173"/>
                  </a:lnTo>
                  <a:lnTo>
                    <a:pt x="72" y="174"/>
                  </a:lnTo>
                  <a:lnTo>
                    <a:pt x="71" y="176"/>
                  </a:lnTo>
                  <a:lnTo>
                    <a:pt x="71" y="179"/>
                  </a:lnTo>
                  <a:lnTo>
                    <a:pt x="70" y="180"/>
                  </a:lnTo>
                  <a:lnTo>
                    <a:pt x="69" y="180"/>
                  </a:lnTo>
                  <a:lnTo>
                    <a:pt x="67" y="177"/>
                  </a:lnTo>
                  <a:lnTo>
                    <a:pt x="64" y="175"/>
                  </a:lnTo>
                  <a:lnTo>
                    <a:pt x="63" y="173"/>
                  </a:lnTo>
                  <a:lnTo>
                    <a:pt x="62" y="173"/>
                  </a:lnTo>
                  <a:lnTo>
                    <a:pt x="62" y="172"/>
                  </a:lnTo>
                  <a:lnTo>
                    <a:pt x="62" y="171"/>
                  </a:lnTo>
                  <a:lnTo>
                    <a:pt x="62" y="169"/>
                  </a:lnTo>
                  <a:lnTo>
                    <a:pt x="61" y="169"/>
                  </a:lnTo>
                  <a:lnTo>
                    <a:pt x="61" y="168"/>
                  </a:lnTo>
                  <a:lnTo>
                    <a:pt x="61" y="167"/>
                  </a:lnTo>
                  <a:lnTo>
                    <a:pt x="61" y="166"/>
                  </a:lnTo>
                  <a:lnTo>
                    <a:pt x="60" y="165"/>
                  </a:lnTo>
                  <a:lnTo>
                    <a:pt x="59" y="165"/>
                  </a:lnTo>
                  <a:lnTo>
                    <a:pt x="59" y="164"/>
                  </a:lnTo>
                  <a:lnTo>
                    <a:pt x="58" y="164"/>
                  </a:lnTo>
                  <a:lnTo>
                    <a:pt x="58" y="163"/>
                  </a:lnTo>
                  <a:lnTo>
                    <a:pt x="56" y="163"/>
                  </a:lnTo>
                  <a:lnTo>
                    <a:pt x="55" y="161"/>
                  </a:lnTo>
                  <a:lnTo>
                    <a:pt x="55" y="160"/>
                  </a:lnTo>
                  <a:lnTo>
                    <a:pt x="55" y="159"/>
                  </a:lnTo>
                  <a:lnTo>
                    <a:pt x="56" y="159"/>
                  </a:lnTo>
                  <a:lnTo>
                    <a:pt x="56" y="158"/>
                  </a:lnTo>
                  <a:lnTo>
                    <a:pt x="56" y="157"/>
                  </a:lnTo>
                  <a:lnTo>
                    <a:pt x="56" y="156"/>
                  </a:lnTo>
                  <a:lnTo>
                    <a:pt x="56" y="155"/>
                  </a:lnTo>
                  <a:lnTo>
                    <a:pt x="56" y="153"/>
                  </a:lnTo>
                  <a:lnTo>
                    <a:pt x="55" y="153"/>
                  </a:lnTo>
                  <a:lnTo>
                    <a:pt x="55" y="152"/>
                  </a:lnTo>
                  <a:lnTo>
                    <a:pt x="54" y="152"/>
                  </a:lnTo>
                  <a:lnTo>
                    <a:pt x="54" y="151"/>
                  </a:lnTo>
                  <a:lnTo>
                    <a:pt x="53" y="150"/>
                  </a:lnTo>
                  <a:lnTo>
                    <a:pt x="53" y="149"/>
                  </a:lnTo>
                  <a:lnTo>
                    <a:pt x="52" y="148"/>
                  </a:lnTo>
                  <a:lnTo>
                    <a:pt x="52" y="147"/>
                  </a:lnTo>
                  <a:lnTo>
                    <a:pt x="51" y="147"/>
                  </a:lnTo>
                  <a:lnTo>
                    <a:pt x="51" y="145"/>
                  </a:lnTo>
                  <a:lnTo>
                    <a:pt x="50" y="145"/>
                  </a:lnTo>
                  <a:lnTo>
                    <a:pt x="50" y="144"/>
                  </a:lnTo>
                  <a:lnTo>
                    <a:pt x="48" y="143"/>
                  </a:lnTo>
                  <a:lnTo>
                    <a:pt x="48" y="142"/>
                  </a:lnTo>
                  <a:lnTo>
                    <a:pt x="48" y="141"/>
                  </a:lnTo>
                  <a:lnTo>
                    <a:pt x="48" y="140"/>
                  </a:lnTo>
                  <a:lnTo>
                    <a:pt x="48" y="139"/>
                  </a:lnTo>
                  <a:lnTo>
                    <a:pt x="48" y="137"/>
                  </a:lnTo>
                  <a:lnTo>
                    <a:pt x="48" y="136"/>
                  </a:lnTo>
                  <a:lnTo>
                    <a:pt x="48" y="135"/>
                  </a:lnTo>
                  <a:lnTo>
                    <a:pt x="48" y="134"/>
                  </a:lnTo>
                  <a:lnTo>
                    <a:pt x="48" y="133"/>
                  </a:lnTo>
                  <a:lnTo>
                    <a:pt x="48" y="132"/>
                  </a:lnTo>
                  <a:lnTo>
                    <a:pt x="48" y="131"/>
                  </a:lnTo>
                  <a:lnTo>
                    <a:pt x="48" y="129"/>
                  </a:lnTo>
                  <a:lnTo>
                    <a:pt x="48" y="128"/>
                  </a:lnTo>
                  <a:lnTo>
                    <a:pt x="47" y="127"/>
                  </a:lnTo>
                  <a:lnTo>
                    <a:pt x="47" y="126"/>
                  </a:lnTo>
                  <a:lnTo>
                    <a:pt x="47" y="125"/>
                  </a:lnTo>
                  <a:lnTo>
                    <a:pt x="47" y="124"/>
                  </a:lnTo>
                  <a:lnTo>
                    <a:pt x="47" y="123"/>
                  </a:lnTo>
                  <a:lnTo>
                    <a:pt x="48" y="123"/>
                  </a:lnTo>
                  <a:lnTo>
                    <a:pt x="48" y="121"/>
                  </a:lnTo>
                  <a:lnTo>
                    <a:pt x="48" y="120"/>
                  </a:lnTo>
                  <a:lnTo>
                    <a:pt x="48" y="119"/>
                  </a:lnTo>
                  <a:lnTo>
                    <a:pt x="48" y="118"/>
                  </a:lnTo>
                  <a:lnTo>
                    <a:pt x="48" y="117"/>
                  </a:lnTo>
                  <a:lnTo>
                    <a:pt x="48" y="116"/>
                  </a:lnTo>
                  <a:lnTo>
                    <a:pt x="48" y="115"/>
                  </a:lnTo>
                  <a:lnTo>
                    <a:pt x="48" y="113"/>
                  </a:lnTo>
                  <a:lnTo>
                    <a:pt x="48" y="112"/>
                  </a:lnTo>
                  <a:lnTo>
                    <a:pt x="48" y="111"/>
                  </a:lnTo>
                  <a:lnTo>
                    <a:pt x="50" y="111"/>
                  </a:lnTo>
                  <a:lnTo>
                    <a:pt x="50" y="110"/>
                  </a:lnTo>
                  <a:lnTo>
                    <a:pt x="51" y="110"/>
                  </a:lnTo>
                  <a:lnTo>
                    <a:pt x="53" y="108"/>
                  </a:lnTo>
                  <a:lnTo>
                    <a:pt x="54" y="107"/>
                  </a:lnTo>
                  <a:lnTo>
                    <a:pt x="56" y="105"/>
                  </a:lnTo>
                  <a:lnTo>
                    <a:pt x="58" y="105"/>
                  </a:lnTo>
                  <a:lnTo>
                    <a:pt x="59" y="104"/>
                  </a:lnTo>
                  <a:lnTo>
                    <a:pt x="60" y="103"/>
                  </a:lnTo>
                  <a:lnTo>
                    <a:pt x="61" y="102"/>
                  </a:lnTo>
                  <a:lnTo>
                    <a:pt x="61" y="100"/>
                  </a:lnTo>
                  <a:lnTo>
                    <a:pt x="62" y="100"/>
                  </a:lnTo>
                  <a:lnTo>
                    <a:pt x="63" y="99"/>
                  </a:lnTo>
                  <a:lnTo>
                    <a:pt x="63" y="97"/>
                  </a:lnTo>
                  <a:lnTo>
                    <a:pt x="64" y="96"/>
                  </a:lnTo>
                  <a:lnTo>
                    <a:pt x="66" y="94"/>
                  </a:lnTo>
                  <a:lnTo>
                    <a:pt x="68" y="92"/>
                  </a:lnTo>
                  <a:lnTo>
                    <a:pt x="68" y="91"/>
                  </a:lnTo>
                  <a:lnTo>
                    <a:pt x="69" y="91"/>
                  </a:lnTo>
                  <a:lnTo>
                    <a:pt x="69" y="89"/>
                  </a:lnTo>
                  <a:lnTo>
                    <a:pt x="70" y="88"/>
                  </a:lnTo>
                  <a:lnTo>
                    <a:pt x="71" y="87"/>
                  </a:lnTo>
                  <a:lnTo>
                    <a:pt x="72" y="86"/>
                  </a:lnTo>
                  <a:lnTo>
                    <a:pt x="74" y="85"/>
                  </a:lnTo>
                  <a:lnTo>
                    <a:pt x="76" y="83"/>
                  </a:lnTo>
                  <a:lnTo>
                    <a:pt x="77" y="83"/>
                  </a:lnTo>
                  <a:lnTo>
                    <a:pt x="80" y="79"/>
                  </a:lnTo>
                  <a:lnTo>
                    <a:pt x="82" y="79"/>
                  </a:lnTo>
                  <a:lnTo>
                    <a:pt x="84" y="77"/>
                  </a:lnTo>
                  <a:lnTo>
                    <a:pt x="86" y="73"/>
                  </a:lnTo>
                  <a:lnTo>
                    <a:pt x="87" y="72"/>
                  </a:lnTo>
                  <a:lnTo>
                    <a:pt x="88" y="71"/>
                  </a:lnTo>
                  <a:lnTo>
                    <a:pt x="91" y="68"/>
                  </a:lnTo>
                  <a:lnTo>
                    <a:pt x="92" y="63"/>
                  </a:lnTo>
                  <a:lnTo>
                    <a:pt x="93" y="61"/>
                  </a:lnTo>
                  <a:lnTo>
                    <a:pt x="93" y="59"/>
                  </a:lnTo>
                  <a:lnTo>
                    <a:pt x="93" y="53"/>
                  </a:lnTo>
                  <a:lnTo>
                    <a:pt x="92" y="51"/>
                  </a:lnTo>
                  <a:lnTo>
                    <a:pt x="90" y="48"/>
                  </a:lnTo>
                  <a:lnTo>
                    <a:pt x="87" y="47"/>
                  </a:lnTo>
                  <a:lnTo>
                    <a:pt x="84" y="46"/>
                  </a:lnTo>
                  <a:lnTo>
                    <a:pt x="83" y="47"/>
                  </a:lnTo>
                  <a:lnTo>
                    <a:pt x="82" y="47"/>
                  </a:lnTo>
                  <a:lnTo>
                    <a:pt x="80" y="47"/>
                  </a:lnTo>
                  <a:lnTo>
                    <a:pt x="79" y="48"/>
                  </a:lnTo>
                  <a:lnTo>
                    <a:pt x="78" y="49"/>
                  </a:lnTo>
                  <a:lnTo>
                    <a:pt x="76" y="53"/>
                  </a:lnTo>
                  <a:lnTo>
                    <a:pt x="75" y="53"/>
                  </a:lnTo>
                  <a:lnTo>
                    <a:pt x="74" y="54"/>
                  </a:lnTo>
                  <a:lnTo>
                    <a:pt x="72" y="57"/>
                  </a:lnTo>
                  <a:lnTo>
                    <a:pt x="72" y="60"/>
                  </a:lnTo>
                  <a:lnTo>
                    <a:pt x="72" y="61"/>
                  </a:lnTo>
                  <a:lnTo>
                    <a:pt x="72" y="63"/>
                  </a:lnTo>
                  <a:lnTo>
                    <a:pt x="74" y="64"/>
                  </a:lnTo>
                  <a:lnTo>
                    <a:pt x="74" y="67"/>
                  </a:lnTo>
                  <a:lnTo>
                    <a:pt x="74" y="69"/>
                  </a:lnTo>
                  <a:lnTo>
                    <a:pt x="72" y="73"/>
                  </a:lnTo>
                  <a:lnTo>
                    <a:pt x="71" y="75"/>
                  </a:lnTo>
                  <a:lnTo>
                    <a:pt x="71" y="76"/>
                  </a:lnTo>
                  <a:lnTo>
                    <a:pt x="70" y="77"/>
                  </a:lnTo>
                  <a:lnTo>
                    <a:pt x="69" y="79"/>
                  </a:lnTo>
                  <a:lnTo>
                    <a:pt x="67" y="81"/>
                  </a:lnTo>
                  <a:lnTo>
                    <a:pt x="63" y="85"/>
                  </a:lnTo>
                  <a:lnTo>
                    <a:pt x="60" y="87"/>
                  </a:lnTo>
                  <a:lnTo>
                    <a:pt x="59" y="88"/>
                  </a:lnTo>
                  <a:lnTo>
                    <a:pt x="58" y="88"/>
                  </a:lnTo>
                  <a:lnTo>
                    <a:pt x="56" y="89"/>
                  </a:lnTo>
                  <a:lnTo>
                    <a:pt x="55" y="89"/>
                  </a:lnTo>
                  <a:lnTo>
                    <a:pt x="53" y="91"/>
                  </a:lnTo>
                  <a:lnTo>
                    <a:pt x="52" y="92"/>
                  </a:lnTo>
                  <a:lnTo>
                    <a:pt x="50" y="93"/>
                  </a:lnTo>
                  <a:lnTo>
                    <a:pt x="48" y="93"/>
                  </a:lnTo>
                  <a:lnTo>
                    <a:pt x="47" y="93"/>
                  </a:lnTo>
                  <a:lnTo>
                    <a:pt x="46" y="93"/>
                  </a:lnTo>
                  <a:lnTo>
                    <a:pt x="44" y="94"/>
                  </a:lnTo>
                  <a:lnTo>
                    <a:pt x="43" y="93"/>
                  </a:lnTo>
                  <a:lnTo>
                    <a:pt x="42" y="93"/>
                  </a:lnTo>
                  <a:lnTo>
                    <a:pt x="39" y="93"/>
                  </a:lnTo>
                  <a:lnTo>
                    <a:pt x="38" y="93"/>
                  </a:lnTo>
                  <a:lnTo>
                    <a:pt x="37" y="93"/>
                  </a:lnTo>
                  <a:lnTo>
                    <a:pt x="36" y="93"/>
                  </a:lnTo>
                  <a:lnTo>
                    <a:pt x="35" y="93"/>
                  </a:lnTo>
                  <a:lnTo>
                    <a:pt x="34" y="92"/>
                  </a:lnTo>
                  <a:lnTo>
                    <a:pt x="31" y="91"/>
                  </a:lnTo>
                  <a:lnTo>
                    <a:pt x="28" y="88"/>
                  </a:lnTo>
                  <a:lnTo>
                    <a:pt x="23" y="86"/>
                  </a:lnTo>
                  <a:lnTo>
                    <a:pt x="22" y="86"/>
                  </a:lnTo>
                  <a:lnTo>
                    <a:pt x="22" y="85"/>
                  </a:lnTo>
                  <a:lnTo>
                    <a:pt x="21" y="84"/>
                  </a:lnTo>
                  <a:lnTo>
                    <a:pt x="20" y="83"/>
                  </a:lnTo>
                  <a:lnTo>
                    <a:pt x="19" y="83"/>
                  </a:lnTo>
                  <a:lnTo>
                    <a:pt x="19" y="81"/>
                  </a:lnTo>
                  <a:lnTo>
                    <a:pt x="16" y="80"/>
                  </a:lnTo>
                  <a:lnTo>
                    <a:pt x="15" y="80"/>
                  </a:lnTo>
                  <a:lnTo>
                    <a:pt x="15" y="79"/>
                  </a:lnTo>
                  <a:lnTo>
                    <a:pt x="14" y="78"/>
                  </a:lnTo>
                  <a:lnTo>
                    <a:pt x="14" y="77"/>
                  </a:lnTo>
                  <a:lnTo>
                    <a:pt x="14" y="76"/>
                  </a:lnTo>
                  <a:lnTo>
                    <a:pt x="14" y="75"/>
                  </a:lnTo>
                  <a:lnTo>
                    <a:pt x="15" y="73"/>
                  </a:lnTo>
                  <a:lnTo>
                    <a:pt x="16" y="71"/>
                  </a:lnTo>
                  <a:lnTo>
                    <a:pt x="18" y="70"/>
                  </a:lnTo>
                  <a:lnTo>
                    <a:pt x="19" y="69"/>
                  </a:lnTo>
                  <a:lnTo>
                    <a:pt x="20" y="69"/>
                  </a:lnTo>
                  <a:lnTo>
                    <a:pt x="21" y="69"/>
                  </a:lnTo>
                  <a:lnTo>
                    <a:pt x="22" y="69"/>
                  </a:lnTo>
                  <a:lnTo>
                    <a:pt x="23" y="69"/>
                  </a:lnTo>
                  <a:lnTo>
                    <a:pt x="24" y="69"/>
                  </a:lnTo>
                  <a:lnTo>
                    <a:pt x="26" y="69"/>
                  </a:lnTo>
                  <a:lnTo>
                    <a:pt x="27" y="68"/>
                  </a:lnTo>
                  <a:lnTo>
                    <a:pt x="28" y="68"/>
                  </a:lnTo>
                  <a:lnTo>
                    <a:pt x="29" y="69"/>
                  </a:lnTo>
                  <a:lnTo>
                    <a:pt x="30" y="70"/>
                  </a:lnTo>
                  <a:lnTo>
                    <a:pt x="31" y="70"/>
                  </a:lnTo>
                  <a:lnTo>
                    <a:pt x="32" y="70"/>
                  </a:lnTo>
                  <a:lnTo>
                    <a:pt x="32" y="69"/>
                  </a:lnTo>
                  <a:lnTo>
                    <a:pt x="34" y="69"/>
                  </a:lnTo>
                  <a:lnTo>
                    <a:pt x="36" y="68"/>
                  </a:lnTo>
                  <a:lnTo>
                    <a:pt x="38" y="67"/>
                  </a:lnTo>
                  <a:lnTo>
                    <a:pt x="42" y="65"/>
                  </a:lnTo>
                  <a:lnTo>
                    <a:pt x="43" y="65"/>
                  </a:lnTo>
                  <a:lnTo>
                    <a:pt x="43" y="64"/>
                  </a:lnTo>
                  <a:lnTo>
                    <a:pt x="44" y="64"/>
                  </a:lnTo>
                  <a:lnTo>
                    <a:pt x="45" y="64"/>
                  </a:lnTo>
                  <a:lnTo>
                    <a:pt x="46" y="63"/>
                  </a:lnTo>
                  <a:lnTo>
                    <a:pt x="47" y="63"/>
                  </a:lnTo>
                  <a:lnTo>
                    <a:pt x="48" y="63"/>
                  </a:lnTo>
                  <a:lnTo>
                    <a:pt x="50" y="63"/>
                  </a:lnTo>
                  <a:lnTo>
                    <a:pt x="51" y="64"/>
                  </a:lnTo>
                  <a:lnTo>
                    <a:pt x="52" y="63"/>
                  </a:lnTo>
                  <a:lnTo>
                    <a:pt x="53" y="63"/>
                  </a:lnTo>
                  <a:lnTo>
                    <a:pt x="54" y="62"/>
                  </a:lnTo>
                  <a:lnTo>
                    <a:pt x="55" y="61"/>
                  </a:lnTo>
                  <a:lnTo>
                    <a:pt x="55" y="60"/>
                  </a:lnTo>
                  <a:lnTo>
                    <a:pt x="56" y="59"/>
                  </a:lnTo>
                  <a:lnTo>
                    <a:pt x="56" y="57"/>
                  </a:lnTo>
                  <a:lnTo>
                    <a:pt x="58" y="56"/>
                  </a:lnTo>
                  <a:lnTo>
                    <a:pt x="59" y="55"/>
                  </a:lnTo>
                  <a:lnTo>
                    <a:pt x="60" y="54"/>
                  </a:lnTo>
                  <a:lnTo>
                    <a:pt x="61" y="52"/>
                  </a:lnTo>
                  <a:lnTo>
                    <a:pt x="61" y="51"/>
                  </a:lnTo>
                  <a:lnTo>
                    <a:pt x="62" y="47"/>
                  </a:lnTo>
                  <a:lnTo>
                    <a:pt x="61" y="44"/>
                  </a:lnTo>
                  <a:lnTo>
                    <a:pt x="60" y="39"/>
                  </a:lnTo>
                  <a:lnTo>
                    <a:pt x="59" y="36"/>
                  </a:lnTo>
                  <a:lnTo>
                    <a:pt x="58" y="35"/>
                  </a:lnTo>
                  <a:lnTo>
                    <a:pt x="53" y="31"/>
                  </a:lnTo>
                  <a:lnTo>
                    <a:pt x="52" y="30"/>
                  </a:lnTo>
                  <a:lnTo>
                    <a:pt x="42" y="23"/>
                  </a:lnTo>
                  <a:lnTo>
                    <a:pt x="38" y="20"/>
                  </a:lnTo>
                  <a:lnTo>
                    <a:pt x="37" y="20"/>
                  </a:lnTo>
                  <a:lnTo>
                    <a:pt x="36" y="20"/>
                  </a:lnTo>
                  <a:lnTo>
                    <a:pt x="35" y="20"/>
                  </a:lnTo>
                  <a:lnTo>
                    <a:pt x="35" y="21"/>
                  </a:lnTo>
                  <a:lnTo>
                    <a:pt x="34" y="21"/>
                  </a:lnTo>
                  <a:lnTo>
                    <a:pt x="34" y="23"/>
                  </a:lnTo>
                  <a:lnTo>
                    <a:pt x="32" y="24"/>
                  </a:lnTo>
                  <a:lnTo>
                    <a:pt x="32" y="25"/>
                  </a:lnTo>
                  <a:lnTo>
                    <a:pt x="31" y="27"/>
                  </a:lnTo>
                  <a:lnTo>
                    <a:pt x="31" y="28"/>
                  </a:lnTo>
                  <a:lnTo>
                    <a:pt x="31" y="30"/>
                  </a:lnTo>
                  <a:lnTo>
                    <a:pt x="31" y="32"/>
                  </a:lnTo>
                  <a:lnTo>
                    <a:pt x="32" y="35"/>
                  </a:lnTo>
                  <a:lnTo>
                    <a:pt x="32" y="36"/>
                  </a:lnTo>
                  <a:lnTo>
                    <a:pt x="32" y="37"/>
                  </a:lnTo>
                  <a:lnTo>
                    <a:pt x="32" y="38"/>
                  </a:lnTo>
                  <a:lnTo>
                    <a:pt x="34" y="40"/>
                  </a:lnTo>
                  <a:lnTo>
                    <a:pt x="34" y="41"/>
                  </a:lnTo>
                  <a:lnTo>
                    <a:pt x="35" y="44"/>
                  </a:lnTo>
                  <a:lnTo>
                    <a:pt x="35" y="45"/>
                  </a:lnTo>
                  <a:lnTo>
                    <a:pt x="35" y="46"/>
                  </a:lnTo>
                  <a:lnTo>
                    <a:pt x="35" y="47"/>
                  </a:lnTo>
                  <a:lnTo>
                    <a:pt x="36" y="48"/>
                  </a:lnTo>
                  <a:lnTo>
                    <a:pt x="35" y="48"/>
                  </a:lnTo>
                  <a:lnTo>
                    <a:pt x="35" y="49"/>
                  </a:lnTo>
                  <a:lnTo>
                    <a:pt x="34" y="49"/>
                  </a:lnTo>
                  <a:lnTo>
                    <a:pt x="32" y="51"/>
                  </a:lnTo>
                  <a:lnTo>
                    <a:pt x="31" y="53"/>
                  </a:lnTo>
                  <a:lnTo>
                    <a:pt x="30" y="54"/>
                  </a:lnTo>
                  <a:lnTo>
                    <a:pt x="29" y="55"/>
                  </a:lnTo>
                  <a:lnTo>
                    <a:pt x="26" y="56"/>
                  </a:lnTo>
                  <a:lnTo>
                    <a:pt x="24" y="57"/>
                  </a:lnTo>
                  <a:lnTo>
                    <a:pt x="22" y="57"/>
                  </a:lnTo>
                  <a:lnTo>
                    <a:pt x="21" y="59"/>
                  </a:lnTo>
                  <a:lnTo>
                    <a:pt x="18" y="59"/>
                  </a:lnTo>
                  <a:lnTo>
                    <a:pt x="16" y="59"/>
                  </a:lnTo>
                  <a:lnTo>
                    <a:pt x="16" y="60"/>
                  </a:lnTo>
                  <a:lnTo>
                    <a:pt x="14" y="60"/>
                  </a:lnTo>
                  <a:lnTo>
                    <a:pt x="12" y="59"/>
                  </a:lnTo>
                  <a:lnTo>
                    <a:pt x="11" y="59"/>
                  </a:lnTo>
                  <a:lnTo>
                    <a:pt x="7" y="57"/>
                  </a:lnTo>
                  <a:lnTo>
                    <a:pt x="6" y="57"/>
                  </a:lnTo>
                  <a:lnTo>
                    <a:pt x="4" y="56"/>
                  </a:lnTo>
                  <a:lnTo>
                    <a:pt x="2" y="56"/>
                  </a:lnTo>
                  <a:lnTo>
                    <a:pt x="2" y="55"/>
                  </a:lnTo>
                  <a:lnTo>
                    <a:pt x="0" y="55"/>
                  </a:lnTo>
                  <a:lnTo>
                    <a:pt x="2" y="54"/>
                  </a:lnTo>
                  <a:lnTo>
                    <a:pt x="2" y="53"/>
                  </a:lnTo>
                  <a:lnTo>
                    <a:pt x="3" y="53"/>
                  </a:lnTo>
                  <a:lnTo>
                    <a:pt x="3" y="52"/>
                  </a:lnTo>
                  <a:lnTo>
                    <a:pt x="3" y="51"/>
                  </a:lnTo>
                  <a:lnTo>
                    <a:pt x="3" y="48"/>
                  </a:lnTo>
                  <a:lnTo>
                    <a:pt x="3" y="47"/>
                  </a:lnTo>
                  <a:lnTo>
                    <a:pt x="3" y="46"/>
                  </a:lnTo>
                  <a:lnTo>
                    <a:pt x="3" y="45"/>
                  </a:lnTo>
                  <a:lnTo>
                    <a:pt x="4" y="45"/>
                  </a:lnTo>
                  <a:lnTo>
                    <a:pt x="5" y="44"/>
                  </a:lnTo>
                  <a:lnTo>
                    <a:pt x="6" y="43"/>
                  </a:lnTo>
                  <a:lnTo>
                    <a:pt x="7" y="41"/>
                  </a:lnTo>
                  <a:lnTo>
                    <a:pt x="8" y="41"/>
                  </a:lnTo>
                  <a:lnTo>
                    <a:pt x="10" y="41"/>
                  </a:lnTo>
                  <a:lnTo>
                    <a:pt x="12" y="40"/>
                  </a:lnTo>
                  <a:lnTo>
                    <a:pt x="14" y="39"/>
                  </a:lnTo>
                  <a:lnTo>
                    <a:pt x="15" y="38"/>
                  </a:lnTo>
                  <a:lnTo>
                    <a:pt x="16" y="37"/>
                  </a:lnTo>
                  <a:lnTo>
                    <a:pt x="16" y="36"/>
                  </a:lnTo>
                  <a:lnTo>
                    <a:pt x="16" y="35"/>
                  </a:lnTo>
                  <a:lnTo>
                    <a:pt x="20" y="29"/>
                  </a:lnTo>
                  <a:lnTo>
                    <a:pt x="21" y="28"/>
                  </a:lnTo>
                  <a:lnTo>
                    <a:pt x="22" y="25"/>
                  </a:lnTo>
                  <a:lnTo>
                    <a:pt x="23" y="25"/>
                  </a:lnTo>
                  <a:lnTo>
                    <a:pt x="23" y="24"/>
                  </a:lnTo>
                  <a:lnTo>
                    <a:pt x="24" y="24"/>
                  </a:lnTo>
                  <a:lnTo>
                    <a:pt x="26" y="23"/>
                  </a:lnTo>
                  <a:lnTo>
                    <a:pt x="27" y="21"/>
                  </a:lnTo>
                  <a:lnTo>
                    <a:pt x="28" y="21"/>
                  </a:lnTo>
                  <a:lnTo>
                    <a:pt x="29" y="20"/>
                  </a:lnTo>
                  <a:lnTo>
                    <a:pt x="29" y="19"/>
                  </a:lnTo>
                  <a:lnTo>
                    <a:pt x="29" y="17"/>
                  </a:lnTo>
                  <a:lnTo>
                    <a:pt x="29" y="15"/>
                  </a:lnTo>
                  <a:lnTo>
                    <a:pt x="28" y="13"/>
                  </a:lnTo>
                  <a:lnTo>
                    <a:pt x="27" y="12"/>
                  </a:lnTo>
                  <a:lnTo>
                    <a:pt x="21" y="7"/>
                  </a:lnTo>
                  <a:lnTo>
                    <a:pt x="15" y="3"/>
                  </a:lnTo>
                  <a:lnTo>
                    <a:pt x="12" y="0"/>
                  </a:lnTo>
                  <a:lnTo>
                    <a:pt x="15" y="0"/>
                  </a:lnTo>
                  <a:lnTo>
                    <a:pt x="19" y="0"/>
                  </a:lnTo>
                  <a:lnTo>
                    <a:pt x="22" y="0"/>
                  </a:lnTo>
                  <a:lnTo>
                    <a:pt x="23" y="0"/>
                  </a:lnTo>
                  <a:lnTo>
                    <a:pt x="29" y="0"/>
                  </a:lnTo>
                  <a:lnTo>
                    <a:pt x="30" y="0"/>
                  </a:lnTo>
                  <a:lnTo>
                    <a:pt x="32" y="0"/>
                  </a:lnTo>
                  <a:lnTo>
                    <a:pt x="42" y="0"/>
                  </a:lnTo>
                  <a:lnTo>
                    <a:pt x="43" y="0"/>
                  </a:lnTo>
                  <a:lnTo>
                    <a:pt x="48" y="0"/>
                  </a:lnTo>
                  <a:lnTo>
                    <a:pt x="52" y="0"/>
                  </a:lnTo>
                  <a:lnTo>
                    <a:pt x="59" y="0"/>
                  </a:lnTo>
                  <a:lnTo>
                    <a:pt x="61" y="1"/>
                  </a:lnTo>
                  <a:lnTo>
                    <a:pt x="63" y="1"/>
                  </a:lnTo>
                  <a:lnTo>
                    <a:pt x="66" y="1"/>
                  </a:lnTo>
                  <a:lnTo>
                    <a:pt x="70" y="1"/>
                  </a:lnTo>
                  <a:lnTo>
                    <a:pt x="71" y="1"/>
                  </a:lnTo>
                  <a:lnTo>
                    <a:pt x="72" y="1"/>
                  </a:lnTo>
                  <a:lnTo>
                    <a:pt x="75" y="1"/>
                  </a:lnTo>
                  <a:lnTo>
                    <a:pt x="76" y="1"/>
                  </a:lnTo>
                  <a:lnTo>
                    <a:pt x="79" y="1"/>
                  </a:lnTo>
                  <a:lnTo>
                    <a:pt x="83" y="1"/>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37" name="Freeform 137"/>
            <p:cNvSpPr>
              <a:spLocks/>
            </p:cNvSpPr>
            <p:nvPr/>
          </p:nvSpPr>
          <p:spPr bwMode="auto">
            <a:xfrm>
              <a:off x="2610" y="1775"/>
              <a:ext cx="353" cy="305"/>
            </a:xfrm>
            <a:custGeom>
              <a:avLst/>
              <a:gdLst>
                <a:gd name="T0" fmla="*/ 96 w 353"/>
                <a:gd name="T1" fmla="*/ 13 h 305"/>
                <a:gd name="T2" fmla="*/ 131 w 353"/>
                <a:gd name="T3" fmla="*/ 25 h 305"/>
                <a:gd name="T4" fmla="*/ 177 w 353"/>
                <a:gd name="T5" fmla="*/ 41 h 305"/>
                <a:gd name="T6" fmla="*/ 225 w 353"/>
                <a:gd name="T7" fmla="*/ 57 h 305"/>
                <a:gd name="T8" fmla="*/ 288 w 353"/>
                <a:gd name="T9" fmla="*/ 79 h 305"/>
                <a:gd name="T10" fmla="*/ 345 w 353"/>
                <a:gd name="T11" fmla="*/ 97 h 305"/>
                <a:gd name="T12" fmla="*/ 350 w 353"/>
                <a:gd name="T13" fmla="*/ 107 h 305"/>
                <a:gd name="T14" fmla="*/ 342 w 353"/>
                <a:gd name="T15" fmla="*/ 112 h 305"/>
                <a:gd name="T16" fmla="*/ 339 w 353"/>
                <a:gd name="T17" fmla="*/ 119 h 305"/>
                <a:gd name="T18" fmla="*/ 335 w 353"/>
                <a:gd name="T19" fmla="*/ 131 h 305"/>
                <a:gd name="T20" fmla="*/ 331 w 353"/>
                <a:gd name="T21" fmla="*/ 140 h 305"/>
                <a:gd name="T22" fmla="*/ 329 w 353"/>
                <a:gd name="T23" fmla="*/ 148 h 305"/>
                <a:gd name="T24" fmla="*/ 326 w 353"/>
                <a:gd name="T25" fmla="*/ 157 h 305"/>
                <a:gd name="T26" fmla="*/ 317 w 353"/>
                <a:gd name="T27" fmla="*/ 161 h 305"/>
                <a:gd name="T28" fmla="*/ 316 w 353"/>
                <a:gd name="T29" fmla="*/ 169 h 305"/>
                <a:gd name="T30" fmla="*/ 313 w 353"/>
                <a:gd name="T31" fmla="*/ 179 h 305"/>
                <a:gd name="T32" fmla="*/ 315 w 353"/>
                <a:gd name="T33" fmla="*/ 184 h 305"/>
                <a:gd name="T34" fmla="*/ 315 w 353"/>
                <a:gd name="T35" fmla="*/ 192 h 305"/>
                <a:gd name="T36" fmla="*/ 307 w 353"/>
                <a:gd name="T37" fmla="*/ 196 h 305"/>
                <a:gd name="T38" fmla="*/ 307 w 353"/>
                <a:gd name="T39" fmla="*/ 203 h 305"/>
                <a:gd name="T40" fmla="*/ 302 w 353"/>
                <a:gd name="T41" fmla="*/ 213 h 305"/>
                <a:gd name="T42" fmla="*/ 295 w 353"/>
                <a:gd name="T43" fmla="*/ 223 h 305"/>
                <a:gd name="T44" fmla="*/ 288 w 353"/>
                <a:gd name="T45" fmla="*/ 229 h 305"/>
                <a:gd name="T46" fmla="*/ 286 w 353"/>
                <a:gd name="T47" fmla="*/ 237 h 305"/>
                <a:gd name="T48" fmla="*/ 283 w 353"/>
                <a:gd name="T49" fmla="*/ 242 h 305"/>
                <a:gd name="T50" fmla="*/ 280 w 353"/>
                <a:gd name="T51" fmla="*/ 249 h 305"/>
                <a:gd name="T52" fmla="*/ 280 w 353"/>
                <a:gd name="T53" fmla="*/ 257 h 305"/>
                <a:gd name="T54" fmla="*/ 276 w 353"/>
                <a:gd name="T55" fmla="*/ 266 h 305"/>
                <a:gd name="T56" fmla="*/ 276 w 353"/>
                <a:gd name="T57" fmla="*/ 274 h 305"/>
                <a:gd name="T58" fmla="*/ 265 w 353"/>
                <a:gd name="T59" fmla="*/ 279 h 305"/>
                <a:gd name="T60" fmla="*/ 263 w 353"/>
                <a:gd name="T61" fmla="*/ 287 h 305"/>
                <a:gd name="T62" fmla="*/ 256 w 353"/>
                <a:gd name="T63" fmla="*/ 291 h 305"/>
                <a:gd name="T64" fmla="*/ 252 w 353"/>
                <a:gd name="T65" fmla="*/ 297 h 305"/>
                <a:gd name="T66" fmla="*/ 243 w 353"/>
                <a:gd name="T67" fmla="*/ 303 h 305"/>
                <a:gd name="T68" fmla="*/ 215 w 353"/>
                <a:gd name="T69" fmla="*/ 295 h 305"/>
                <a:gd name="T70" fmla="*/ 161 w 353"/>
                <a:gd name="T71" fmla="*/ 272 h 305"/>
                <a:gd name="T72" fmla="*/ 118 w 353"/>
                <a:gd name="T73" fmla="*/ 253 h 305"/>
                <a:gd name="T74" fmla="*/ 64 w 353"/>
                <a:gd name="T75" fmla="*/ 231 h 305"/>
                <a:gd name="T76" fmla="*/ 44 w 353"/>
                <a:gd name="T77" fmla="*/ 217 h 305"/>
                <a:gd name="T78" fmla="*/ 32 w 353"/>
                <a:gd name="T79" fmla="*/ 223 h 305"/>
                <a:gd name="T80" fmla="*/ 24 w 353"/>
                <a:gd name="T81" fmla="*/ 201 h 305"/>
                <a:gd name="T82" fmla="*/ 5 w 353"/>
                <a:gd name="T83" fmla="*/ 197 h 305"/>
                <a:gd name="T84" fmla="*/ 0 w 353"/>
                <a:gd name="T85" fmla="*/ 173 h 305"/>
                <a:gd name="T86" fmla="*/ 3 w 353"/>
                <a:gd name="T87" fmla="*/ 161 h 305"/>
                <a:gd name="T88" fmla="*/ 11 w 353"/>
                <a:gd name="T89" fmla="*/ 168 h 305"/>
                <a:gd name="T90" fmla="*/ 22 w 353"/>
                <a:gd name="T91" fmla="*/ 172 h 305"/>
                <a:gd name="T92" fmla="*/ 35 w 353"/>
                <a:gd name="T93" fmla="*/ 175 h 305"/>
                <a:gd name="T94" fmla="*/ 25 w 353"/>
                <a:gd name="T95" fmla="*/ 165 h 305"/>
                <a:gd name="T96" fmla="*/ 29 w 353"/>
                <a:gd name="T97" fmla="*/ 153 h 305"/>
                <a:gd name="T98" fmla="*/ 33 w 353"/>
                <a:gd name="T99" fmla="*/ 165 h 305"/>
                <a:gd name="T100" fmla="*/ 44 w 353"/>
                <a:gd name="T101" fmla="*/ 168 h 305"/>
                <a:gd name="T102" fmla="*/ 41 w 353"/>
                <a:gd name="T103" fmla="*/ 153 h 305"/>
                <a:gd name="T104" fmla="*/ 53 w 353"/>
                <a:gd name="T105" fmla="*/ 111 h 305"/>
                <a:gd name="T106" fmla="*/ 53 w 353"/>
                <a:gd name="T107" fmla="*/ 52 h 305"/>
                <a:gd name="T108" fmla="*/ 61 w 353"/>
                <a:gd name="T109" fmla="*/ 39 h 305"/>
                <a:gd name="T110" fmla="*/ 65 w 353"/>
                <a:gd name="T111" fmla="*/ 39 h 305"/>
                <a:gd name="T112" fmla="*/ 75 w 353"/>
                <a:gd name="T113" fmla="*/ 36 h 305"/>
                <a:gd name="T114" fmla="*/ 79 w 353"/>
                <a:gd name="T115" fmla="*/ 21 h 305"/>
                <a:gd name="T116" fmla="*/ 69 w 353"/>
                <a:gd name="T117" fmla="*/ 8 h 305"/>
                <a:gd name="T118" fmla="*/ 57 w 353"/>
                <a:gd name="T119" fmla="*/ 0 h 30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353" h="305">
                  <a:moveTo>
                    <a:pt x="61" y="1"/>
                  </a:moveTo>
                  <a:lnTo>
                    <a:pt x="62" y="1"/>
                  </a:lnTo>
                  <a:lnTo>
                    <a:pt x="64" y="2"/>
                  </a:lnTo>
                  <a:lnTo>
                    <a:pt x="68" y="3"/>
                  </a:lnTo>
                  <a:lnTo>
                    <a:pt x="71" y="4"/>
                  </a:lnTo>
                  <a:lnTo>
                    <a:pt x="76" y="5"/>
                  </a:lnTo>
                  <a:lnTo>
                    <a:pt x="80" y="8"/>
                  </a:lnTo>
                  <a:lnTo>
                    <a:pt x="81" y="8"/>
                  </a:lnTo>
                  <a:lnTo>
                    <a:pt x="86" y="10"/>
                  </a:lnTo>
                  <a:lnTo>
                    <a:pt x="88" y="10"/>
                  </a:lnTo>
                  <a:lnTo>
                    <a:pt x="92" y="11"/>
                  </a:lnTo>
                  <a:lnTo>
                    <a:pt x="93" y="11"/>
                  </a:lnTo>
                  <a:lnTo>
                    <a:pt x="93" y="12"/>
                  </a:lnTo>
                  <a:lnTo>
                    <a:pt x="95" y="12"/>
                  </a:lnTo>
                  <a:lnTo>
                    <a:pt x="96" y="13"/>
                  </a:lnTo>
                  <a:lnTo>
                    <a:pt x="97" y="13"/>
                  </a:lnTo>
                  <a:lnTo>
                    <a:pt x="99" y="13"/>
                  </a:lnTo>
                  <a:lnTo>
                    <a:pt x="100" y="13"/>
                  </a:lnTo>
                  <a:lnTo>
                    <a:pt x="100" y="15"/>
                  </a:lnTo>
                  <a:lnTo>
                    <a:pt x="101" y="15"/>
                  </a:lnTo>
                  <a:lnTo>
                    <a:pt x="102" y="15"/>
                  </a:lnTo>
                  <a:lnTo>
                    <a:pt x="103" y="16"/>
                  </a:lnTo>
                  <a:lnTo>
                    <a:pt x="104" y="16"/>
                  </a:lnTo>
                  <a:lnTo>
                    <a:pt x="105" y="16"/>
                  </a:lnTo>
                  <a:lnTo>
                    <a:pt x="108" y="17"/>
                  </a:lnTo>
                  <a:lnTo>
                    <a:pt x="118" y="20"/>
                  </a:lnTo>
                  <a:lnTo>
                    <a:pt x="119" y="20"/>
                  </a:lnTo>
                  <a:lnTo>
                    <a:pt x="126" y="24"/>
                  </a:lnTo>
                  <a:lnTo>
                    <a:pt x="129" y="24"/>
                  </a:lnTo>
                  <a:lnTo>
                    <a:pt x="131" y="25"/>
                  </a:lnTo>
                  <a:lnTo>
                    <a:pt x="134" y="26"/>
                  </a:lnTo>
                  <a:lnTo>
                    <a:pt x="136" y="26"/>
                  </a:lnTo>
                  <a:lnTo>
                    <a:pt x="141" y="28"/>
                  </a:lnTo>
                  <a:lnTo>
                    <a:pt x="143" y="29"/>
                  </a:lnTo>
                  <a:lnTo>
                    <a:pt x="147" y="31"/>
                  </a:lnTo>
                  <a:lnTo>
                    <a:pt x="151" y="32"/>
                  </a:lnTo>
                  <a:lnTo>
                    <a:pt x="152" y="32"/>
                  </a:lnTo>
                  <a:lnTo>
                    <a:pt x="158" y="34"/>
                  </a:lnTo>
                  <a:lnTo>
                    <a:pt x="159" y="34"/>
                  </a:lnTo>
                  <a:lnTo>
                    <a:pt x="160" y="35"/>
                  </a:lnTo>
                  <a:lnTo>
                    <a:pt x="164" y="36"/>
                  </a:lnTo>
                  <a:lnTo>
                    <a:pt x="172" y="39"/>
                  </a:lnTo>
                  <a:lnTo>
                    <a:pt x="173" y="39"/>
                  </a:lnTo>
                  <a:lnTo>
                    <a:pt x="174" y="40"/>
                  </a:lnTo>
                  <a:lnTo>
                    <a:pt x="177" y="41"/>
                  </a:lnTo>
                  <a:lnTo>
                    <a:pt x="183" y="42"/>
                  </a:lnTo>
                  <a:lnTo>
                    <a:pt x="188" y="44"/>
                  </a:lnTo>
                  <a:lnTo>
                    <a:pt x="189" y="44"/>
                  </a:lnTo>
                  <a:lnTo>
                    <a:pt x="192" y="45"/>
                  </a:lnTo>
                  <a:lnTo>
                    <a:pt x="195" y="47"/>
                  </a:lnTo>
                  <a:lnTo>
                    <a:pt x="201" y="49"/>
                  </a:lnTo>
                  <a:lnTo>
                    <a:pt x="208" y="51"/>
                  </a:lnTo>
                  <a:lnTo>
                    <a:pt x="213" y="52"/>
                  </a:lnTo>
                  <a:lnTo>
                    <a:pt x="215" y="53"/>
                  </a:lnTo>
                  <a:lnTo>
                    <a:pt x="217" y="55"/>
                  </a:lnTo>
                  <a:lnTo>
                    <a:pt x="221" y="56"/>
                  </a:lnTo>
                  <a:lnTo>
                    <a:pt x="222" y="56"/>
                  </a:lnTo>
                  <a:lnTo>
                    <a:pt x="223" y="57"/>
                  </a:lnTo>
                  <a:lnTo>
                    <a:pt x="224" y="57"/>
                  </a:lnTo>
                  <a:lnTo>
                    <a:pt x="225" y="57"/>
                  </a:lnTo>
                  <a:lnTo>
                    <a:pt x="228" y="58"/>
                  </a:lnTo>
                  <a:lnTo>
                    <a:pt x="240" y="61"/>
                  </a:lnTo>
                  <a:lnTo>
                    <a:pt x="244" y="64"/>
                  </a:lnTo>
                  <a:lnTo>
                    <a:pt x="254" y="66"/>
                  </a:lnTo>
                  <a:lnTo>
                    <a:pt x="259" y="68"/>
                  </a:lnTo>
                  <a:lnTo>
                    <a:pt x="261" y="68"/>
                  </a:lnTo>
                  <a:lnTo>
                    <a:pt x="261" y="69"/>
                  </a:lnTo>
                  <a:lnTo>
                    <a:pt x="262" y="69"/>
                  </a:lnTo>
                  <a:lnTo>
                    <a:pt x="264" y="69"/>
                  </a:lnTo>
                  <a:lnTo>
                    <a:pt x="268" y="71"/>
                  </a:lnTo>
                  <a:lnTo>
                    <a:pt x="270" y="72"/>
                  </a:lnTo>
                  <a:lnTo>
                    <a:pt x="280" y="75"/>
                  </a:lnTo>
                  <a:lnTo>
                    <a:pt x="285" y="77"/>
                  </a:lnTo>
                  <a:lnTo>
                    <a:pt x="286" y="77"/>
                  </a:lnTo>
                  <a:lnTo>
                    <a:pt x="288" y="79"/>
                  </a:lnTo>
                  <a:lnTo>
                    <a:pt x="291" y="79"/>
                  </a:lnTo>
                  <a:lnTo>
                    <a:pt x="297" y="81"/>
                  </a:lnTo>
                  <a:lnTo>
                    <a:pt x="299" y="81"/>
                  </a:lnTo>
                  <a:lnTo>
                    <a:pt x="310" y="85"/>
                  </a:lnTo>
                  <a:lnTo>
                    <a:pt x="311" y="85"/>
                  </a:lnTo>
                  <a:lnTo>
                    <a:pt x="316" y="87"/>
                  </a:lnTo>
                  <a:lnTo>
                    <a:pt x="318" y="88"/>
                  </a:lnTo>
                  <a:lnTo>
                    <a:pt x="321" y="89"/>
                  </a:lnTo>
                  <a:lnTo>
                    <a:pt x="323" y="89"/>
                  </a:lnTo>
                  <a:lnTo>
                    <a:pt x="325" y="90"/>
                  </a:lnTo>
                  <a:lnTo>
                    <a:pt x="335" y="93"/>
                  </a:lnTo>
                  <a:lnTo>
                    <a:pt x="337" y="95"/>
                  </a:lnTo>
                  <a:lnTo>
                    <a:pt x="339" y="95"/>
                  </a:lnTo>
                  <a:lnTo>
                    <a:pt x="341" y="96"/>
                  </a:lnTo>
                  <a:lnTo>
                    <a:pt x="345" y="97"/>
                  </a:lnTo>
                  <a:lnTo>
                    <a:pt x="352" y="99"/>
                  </a:lnTo>
                  <a:lnTo>
                    <a:pt x="353" y="99"/>
                  </a:lnTo>
                  <a:lnTo>
                    <a:pt x="352" y="100"/>
                  </a:lnTo>
                  <a:lnTo>
                    <a:pt x="353" y="100"/>
                  </a:lnTo>
                  <a:lnTo>
                    <a:pt x="353" y="101"/>
                  </a:lnTo>
                  <a:lnTo>
                    <a:pt x="352" y="101"/>
                  </a:lnTo>
                  <a:lnTo>
                    <a:pt x="352" y="103"/>
                  </a:lnTo>
                  <a:lnTo>
                    <a:pt x="352" y="104"/>
                  </a:lnTo>
                  <a:lnTo>
                    <a:pt x="351" y="104"/>
                  </a:lnTo>
                  <a:lnTo>
                    <a:pt x="352" y="104"/>
                  </a:lnTo>
                  <a:lnTo>
                    <a:pt x="352" y="105"/>
                  </a:lnTo>
                  <a:lnTo>
                    <a:pt x="351" y="105"/>
                  </a:lnTo>
                  <a:lnTo>
                    <a:pt x="351" y="106"/>
                  </a:lnTo>
                  <a:lnTo>
                    <a:pt x="351" y="107"/>
                  </a:lnTo>
                  <a:lnTo>
                    <a:pt x="350" y="107"/>
                  </a:lnTo>
                  <a:lnTo>
                    <a:pt x="350" y="108"/>
                  </a:lnTo>
                  <a:lnTo>
                    <a:pt x="350" y="109"/>
                  </a:lnTo>
                  <a:lnTo>
                    <a:pt x="349" y="109"/>
                  </a:lnTo>
                  <a:lnTo>
                    <a:pt x="349" y="111"/>
                  </a:lnTo>
                  <a:lnTo>
                    <a:pt x="348" y="111"/>
                  </a:lnTo>
                  <a:lnTo>
                    <a:pt x="347" y="111"/>
                  </a:lnTo>
                  <a:lnTo>
                    <a:pt x="347" y="109"/>
                  </a:lnTo>
                  <a:lnTo>
                    <a:pt x="347" y="111"/>
                  </a:lnTo>
                  <a:lnTo>
                    <a:pt x="345" y="111"/>
                  </a:lnTo>
                  <a:lnTo>
                    <a:pt x="345" y="109"/>
                  </a:lnTo>
                  <a:lnTo>
                    <a:pt x="344" y="109"/>
                  </a:lnTo>
                  <a:lnTo>
                    <a:pt x="344" y="111"/>
                  </a:lnTo>
                  <a:lnTo>
                    <a:pt x="343" y="111"/>
                  </a:lnTo>
                  <a:lnTo>
                    <a:pt x="342" y="111"/>
                  </a:lnTo>
                  <a:lnTo>
                    <a:pt x="342" y="112"/>
                  </a:lnTo>
                  <a:lnTo>
                    <a:pt x="341" y="112"/>
                  </a:lnTo>
                  <a:lnTo>
                    <a:pt x="340" y="112"/>
                  </a:lnTo>
                  <a:lnTo>
                    <a:pt x="339" y="112"/>
                  </a:lnTo>
                  <a:lnTo>
                    <a:pt x="339" y="113"/>
                  </a:lnTo>
                  <a:lnTo>
                    <a:pt x="337" y="113"/>
                  </a:lnTo>
                  <a:lnTo>
                    <a:pt x="337" y="114"/>
                  </a:lnTo>
                  <a:lnTo>
                    <a:pt x="339" y="114"/>
                  </a:lnTo>
                  <a:lnTo>
                    <a:pt x="339" y="115"/>
                  </a:lnTo>
                  <a:lnTo>
                    <a:pt x="339" y="116"/>
                  </a:lnTo>
                  <a:lnTo>
                    <a:pt x="340" y="115"/>
                  </a:lnTo>
                  <a:lnTo>
                    <a:pt x="340" y="116"/>
                  </a:lnTo>
                  <a:lnTo>
                    <a:pt x="339" y="116"/>
                  </a:lnTo>
                  <a:lnTo>
                    <a:pt x="339" y="117"/>
                  </a:lnTo>
                  <a:lnTo>
                    <a:pt x="340" y="117"/>
                  </a:lnTo>
                  <a:lnTo>
                    <a:pt x="339" y="119"/>
                  </a:lnTo>
                  <a:lnTo>
                    <a:pt x="337" y="119"/>
                  </a:lnTo>
                  <a:lnTo>
                    <a:pt x="337" y="120"/>
                  </a:lnTo>
                  <a:lnTo>
                    <a:pt x="339" y="120"/>
                  </a:lnTo>
                  <a:lnTo>
                    <a:pt x="339" y="121"/>
                  </a:lnTo>
                  <a:lnTo>
                    <a:pt x="339" y="122"/>
                  </a:lnTo>
                  <a:lnTo>
                    <a:pt x="340" y="122"/>
                  </a:lnTo>
                  <a:lnTo>
                    <a:pt x="340" y="123"/>
                  </a:lnTo>
                  <a:lnTo>
                    <a:pt x="340" y="124"/>
                  </a:lnTo>
                  <a:lnTo>
                    <a:pt x="339" y="124"/>
                  </a:lnTo>
                  <a:lnTo>
                    <a:pt x="337" y="125"/>
                  </a:lnTo>
                  <a:lnTo>
                    <a:pt x="337" y="127"/>
                  </a:lnTo>
                  <a:lnTo>
                    <a:pt x="336" y="128"/>
                  </a:lnTo>
                  <a:lnTo>
                    <a:pt x="336" y="129"/>
                  </a:lnTo>
                  <a:lnTo>
                    <a:pt x="335" y="130"/>
                  </a:lnTo>
                  <a:lnTo>
                    <a:pt x="335" y="131"/>
                  </a:lnTo>
                  <a:lnTo>
                    <a:pt x="334" y="131"/>
                  </a:lnTo>
                  <a:lnTo>
                    <a:pt x="333" y="131"/>
                  </a:lnTo>
                  <a:lnTo>
                    <a:pt x="333" y="132"/>
                  </a:lnTo>
                  <a:lnTo>
                    <a:pt x="333" y="133"/>
                  </a:lnTo>
                  <a:lnTo>
                    <a:pt x="332" y="133"/>
                  </a:lnTo>
                  <a:lnTo>
                    <a:pt x="331" y="132"/>
                  </a:lnTo>
                  <a:lnTo>
                    <a:pt x="329" y="133"/>
                  </a:lnTo>
                  <a:lnTo>
                    <a:pt x="331" y="135"/>
                  </a:lnTo>
                  <a:lnTo>
                    <a:pt x="329" y="135"/>
                  </a:lnTo>
                  <a:lnTo>
                    <a:pt x="329" y="136"/>
                  </a:lnTo>
                  <a:lnTo>
                    <a:pt x="329" y="137"/>
                  </a:lnTo>
                  <a:lnTo>
                    <a:pt x="329" y="138"/>
                  </a:lnTo>
                  <a:lnTo>
                    <a:pt x="329" y="139"/>
                  </a:lnTo>
                  <a:lnTo>
                    <a:pt x="329" y="140"/>
                  </a:lnTo>
                  <a:lnTo>
                    <a:pt x="331" y="140"/>
                  </a:lnTo>
                  <a:lnTo>
                    <a:pt x="329" y="140"/>
                  </a:lnTo>
                  <a:lnTo>
                    <a:pt x="329" y="141"/>
                  </a:lnTo>
                  <a:lnTo>
                    <a:pt x="331" y="141"/>
                  </a:lnTo>
                  <a:lnTo>
                    <a:pt x="331" y="143"/>
                  </a:lnTo>
                  <a:lnTo>
                    <a:pt x="331" y="144"/>
                  </a:lnTo>
                  <a:lnTo>
                    <a:pt x="329" y="144"/>
                  </a:lnTo>
                  <a:lnTo>
                    <a:pt x="329" y="145"/>
                  </a:lnTo>
                  <a:lnTo>
                    <a:pt x="331" y="145"/>
                  </a:lnTo>
                  <a:lnTo>
                    <a:pt x="329" y="146"/>
                  </a:lnTo>
                  <a:lnTo>
                    <a:pt x="328" y="146"/>
                  </a:lnTo>
                  <a:lnTo>
                    <a:pt x="328" y="147"/>
                  </a:lnTo>
                  <a:lnTo>
                    <a:pt x="327" y="147"/>
                  </a:lnTo>
                  <a:lnTo>
                    <a:pt x="328" y="147"/>
                  </a:lnTo>
                  <a:lnTo>
                    <a:pt x="328" y="148"/>
                  </a:lnTo>
                  <a:lnTo>
                    <a:pt x="329" y="148"/>
                  </a:lnTo>
                  <a:lnTo>
                    <a:pt x="329" y="149"/>
                  </a:lnTo>
                  <a:lnTo>
                    <a:pt x="328" y="149"/>
                  </a:lnTo>
                  <a:lnTo>
                    <a:pt x="329" y="149"/>
                  </a:lnTo>
                  <a:lnTo>
                    <a:pt x="329" y="151"/>
                  </a:lnTo>
                  <a:lnTo>
                    <a:pt x="329" y="152"/>
                  </a:lnTo>
                  <a:lnTo>
                    <a:pt x="328" y="153"/>
                  </a:lnTo>
                  <a:lnTo>
                    <a:pt x="328" y="154"/>
                  </a:lnTo>
                  <a:lnTo>
                    <a:pt x="328" y="155"/>
                  </a:lnTo>
                  <a:lnTo>
                    <a:pt x="328" y="156"/>
                  </a:lnTo>
                  <a:lnTo>
                    <a:pt x="327" y="156"/>
                  </a:lnTo>
                  <a:lnTo>
                    <a:pt x="327" y="155"/>
                  </a:lnTo>
                  <a:lnTo>
                    <a:pt x="327" y="156"/>
                  </a:lnTo>
                  <a:lnTo>
                    <a:pt x="327" y="157"/>
                  </a:lnTo>
                  <a:lnTo>
                    <a:pt x="326" y="156"/>
                  </a:lnTo>
                  <a:lnTo>
                    <a:pt x="326" y="157"/>
                  </a:lnTo>
                  <a:lnTo>
                    <a:pt x="325" y="157"/>
                  </a:lnTo>
                  <a:lnTo>
                    <a:pt x="325" y="159"/>
                  </a:lnTo>
                  <a:lnTo>
                    <a:pt x="324" y="159"/>
                  </a:lnTo>
                  <a:lnTo>
                    <a:pt x="324" y="160"/>
                  </a:lnTo>
                  <a:lnTo>
                    <a:pt x="324" y="159"/>
                  </a:lnTo>
                  <a:lnTo>
                    <a:pt x="323" y="159"/>
                  </a:lnTo>
                  <a:lnTo>
                    <a:pt x="323" y="160"/>
                  </a:lnTo>
                  <a:lnTo>
                    <a:pt x="321" y="160"/>
                  </a:lnTo>
                  <a:lnTo>
                    <a:pt x="320" y="160"/>
                  </a:lnTo>
                  <a:lnTo>
                    <a:pt x="319" y="160"/>
                  </a:lnTo>
                  <a:lnTo>
                    <a:pt x="319" y="161"/>
                  </a:lnTo>
                  <a:lnTo>
                    <a:pt x="319" y="162"/>
                  </a:lnTo>
                  <a:lnTo>
                    <a:pt x="318" y="162"/>
                  </a:lnTo>
                  <a:lnTo>
                    <a:pt x="318" y="161"/>
                  </a:lnTo>
                  <a:lnTo>
                    <a:pt x="317" y="161"/>
                  </a:lnTo>
                  <a:lnTo>
                    <a:pt x="316" y="161"/>
                  </a:lnTo>
                  <a:lnTo>
                    <a:pt x="315" y="161"/>
                  </a:lnTo>
                  <a:lnTo>
                    <a:pt x="315" y="162"/>
                  </a:lnTo>
                  <a:lnTo>
                    <a:pt x="315" y="163"/>
                  </a:lnTo>
                  <a:lnTo>
                    <a:pt x="313" y="163"/>
                  </a:lnTo>
                  <a:lnTo>
                    <a:pt x="315" y="164"/>
                  </a:lnTo>
                  <a:lnTo>
                    <a:pt x="313" y="164"/>
                  </a:lnTo>
                  <a:lnTo>
                    <a:pt x="313" y="165"/>
                  </a:lnTo>
                  <a:lnTo>
                    <a:pt x="313" y="167"/>
                  </a:lnTo>
                  <a:lnTo>
                    <a:pt x="315" y="167"/>
                  </a:lnTo>
                  <a:lnTo>
                    <a:pt x="315" y="168"/>
                  </a:lnTo>
                  <a:lnTo>
                    <a:pt x="316" y="168"/>
                  </a:lnTo>
                  <a:lnTo>
                    <a:pt x="316" y="169"/>
                  </a:lnTo>
                  <a:lnTo>
                    <a:pt x="315" y="169"/>
                  </a:lnTo>
                  <a:lnTo>
                    <a:pt x="316" y="169"/>
                  </a:lnTo>
                  <a:lnTo>
                    <a:pt x="317" y="170"/>
                  </a:lnTo>
                  <a:lnTo>
                    <a:pt x="317" y="171"/>
                  </a:lnTo>
                  <a:lnTo>
                    <a:pt x="316" y="171"/>
                  </a:lnTo>
                  <a:lnTo>
                    <a:pt x="315" y="172"/>
                  </a:lnTo>
                  <a:lnTo>
                    <a:pt x="313" y="172"/>
                  </a:lnTo>
                  <a:lnTo>
                    <a:pt x="315" y="173"/>
                  </a:lnTo>
                  <a:lnTo>
                    <a:pt x="313" y="175"/>
                  </a:lnTo>
                  <a:lnTo>
                    <a:pt x="315" y="175"/>
                  </a:lnTo>
                  <a:lnTo>
                    <a:pt x="313" y="176"/>
                  </a:lnTo>
                  <a:lnTo>
                    <a:pt x="312" y="177"/>
                  </a:lnTo>
                  <a:lnTo>
                    <a:pt x="312" y="178"/>
                  </a:lnTo>
                  <a:lnTo>
                    <a:pt x="313" y="178"/>
                  </a:lnTo>
                  <a:lnTo>
                    <a:pt x="315" y="178"/>
                  </a:lnTo>
                  <a:lnTo>
                    <a:pt x="313" y="178"/>
                  </a:lnTo>
                  <a:lnTo>
                    <a:pt x="313" y="179"/>
                  </a:lnTo>
                  <a:lnTo>
                    <a:pt x="313" y="178"/>
                  </a:lnTo>
                  <a:lnTo>
                    <a:pt x="312" y="178"/>
                  </a:lnTo>
                  <a:lnTo>
                    <a:pt x="312" y="179"/>
                  </a:lnTo>
                  <a:lnTo>
                    <a:pt x="312" y="180"/>
                  </a:lnTo>
                  <a:lnTo>
                    <a:pt x="313" y="180"/>
                  </a:lnTo>
                  <a:lnTo>
                    <a:pt x="312" y="180"/>
                  </a:lnTo>
                  <a:lnTo>
                    <a:pt x="311" y="180"/>
                  </a:lnTo>
                  <a:lnTo>
                    <a:pt x="312" y="180"/>
                  </a:lnTo>
                  <a:lnTo>
                    <a:pt x="312" y="181"/>
                  </a:lnTo>
                  <a:lnTo>
                    <a:pt x="313" y="181"/>
                  </a:lnTo>
                  <a:lnTo>
                    <a:pt x="315" y="181"/>
                  </a:lnTo>
                  <a:lnTo>
                    <a:pt x="315" y="183"/>
                  </a:lnTo>
                  <a:lnTo>
                    <a:pt x="313" y="183"/>
                  </a:lnTo>
                  <a:lnTo>
                    <a:pt x="315" y="183"/>
                  </a:lnTo>
                  <a:lnTo>
                    <a:pt x="315" y="184"/>
                  </a:lnTo>
                  <a:lnTo>
                    <a:pt x="313" y="184"/>
                  </a:lnTo>
                  <a:lnTo>
                    <a:pt x="313" y="185"/>
                  </a:lnTo>
                  <a:lnTo>
                    <a:pt x="315" y="185"/>
                  </a:lnTo>
                  <a:lnTo>
                    <a:pt x="316" y="185"/>
                  </a:lnTo>
                  <a:lnTo>
                    <a:pt x="315" y="185"/>
                  </a:lnTo>
                  <a:lnTo>
                    <a:pt x="315" y="186"/>
                  </a:lnTo>
                  <a:lnTo>
                    <a:pt x="316" y="186"/>
                  </a:lnTo>
                  <a:lnTo>
                    <a:pt x="315" y="186"/>
                  </a:lnTo>
                  <a:lnTo>
                    <a:pt x="315" y="187"/>
                  </a:lnTo>
                  <a:lnTo>
                    <a:pt x="316" y="187"/>
                  </a:lnTo>
                  <a:lnTo>
                    <a:pt x="316" y="188"/>
                  </a:lnTo>
                  <a:lnTo>
                    <a:pt x="316" y="189"/>
                  </a:lnTo>
                  <a:lnTo>
                    <a:pt x="315" y="189"/>
                  </a:lnTo>
                  <a:lnTo>
                    <a:pt x="315" y="191"/>
                  </a:lnTo>
                  <a:lnTo>
                    <a:pt x="315" y="192"/>
                  </a:lnTo>
                  <a:lnTo>
                    <a:pt x="313" y="192"/>
                  </a:lnTo>
                  <a:lnTo>
                    <a:pt x="313" y="191"/>
                  </a:lnTo>
                  <a:lnTo>
                    <a:pt x="312" y="191"/>
                  </a:lnTo>
                  <a:lnTo>
                    <a:pt x="312" y="192"/>
                  </a:lnTo>
                  <a:lnTo>
                    <a:pt x="311" y="192"/>
                  </a:lnTo>
                  <a:lnTo>
                    <a:pt x="310" y="192"/>
                  </a:lnTo>
                  <a:lnTo>
                    <a:pt x="310" y="193"/>
                  </a:lnTo>
                  <a:lnTo>
                    <a:pt x="309" y="193"/>
                  </a:lnTo>
                  <a:lnTo>
                    <a:pt x="308" y="193"/>
                  </a:lnTo>
                  <a:lnTo>
                    <a:pt x="308" y="194"/>
                  </a:lnTo>
                  <a:lnTo>
                    <a:pt x="307" y="194"/>
                  </a:lnTo>
                  <a:lnTo>
                    <a:pt x="307" y="195"/>
                  </a:lnTo>
                  <a:lnTo>
                    <a:pt x="305" y="195"/>
                  </a:lnTo>
                  <a:lnTo>
                    <a:pt x="305" y="196"/>
                  </a:lnTo>
                  <a:lnTo>
                    <a:pt x="307" y="196"/>
                  </a:lnTo>
                  <a:lnTo>
                    <a:pt x="307" y="197"/>
                  </a:lnTo>
                  <a:lnTo>
                    <a:pt x="305" y="199"/>
                  </a:lnTo>
                  <a:lnTo>
                    <a:pt x="305" y="200"/>
                  </a:lnTo>
                  <a:lnTo>
                    <a:pt x="307" y="200"/>
                  </a:lnTo>
                  <a:lnTo>
                    <a:pt x="307" y="199"/>
                  </a:lnTo>
                  <a:lnTo>
                    <a:pt x="308" y="199"/>
                  </a:lnTo>
                  <a:lnTo>
                    <a:pt x="307" y="200"/>
                  </a:lnTo>
                  <a:lnTo>
                    <a:pt x="307" y="201"/>
                  </a:lnTo>
                  <a:lnTo>
                    <a:pt x="305" y="201"/>
                  </a:lnTo>
                  <a:lnTo>
                    <a:pt x="305" y="202"/>
                  </a:lnTo>
                  <a:lnTo>
                    <a:pt x="307" y="202"/>
                  </a:lnTo>
                  <a:lnTo>
                    <a:pt x="305" y="203"/>
                  </a:lnTo>
                  <a:lnTo>
                    <a:pt x="307" y="203"/>
                  </a:lnTo>
                  <a:lnTo>
                    <a:pt x="307" y="204"/>
                  </a:lnTo>
                  <a:lnTo>
                    <a:pt x="307" y="203"/>
                  </a:lnTo>
                  <a:lnTo>
                    <a:pt x="308" y="203"/>
                  </a:lnTo>
                  <a:lnTo>
                    <a:pt x="308" y="204"/>
                  </a:lnTo>
                  <a:lnTo>
                    <a:pt x="308" y="205"/>
                  </a:lnTo>
                  <a:lnTo>
                    <a:pt x="308" y="207"/>
                  </a:lnTo>
                  <a:lnTo>
                    <a:pt x="307" y="208"/>
                  </a:lnTo>
                  <a:lnTo>
                    <a:pt x="305" y="208"/>
                  </a:lnTo>
                  <a:lnTo>
                    <a:pt x="304" y="209"/>
                  </a:lnTo>
                  <a:lnTo>
                    <a:pt x="305" y="209"/>
                  </a:lnTo>
                  <a:lnTo>
                    <a:pt x="305" y="210"/>
                  </a:lnTo>
                  <a:lnTo>
                    <a:pt x="304" y="210"/>
                  </a:lnTo>
                  <a:lnTo>
                    <a:pt x="304" y="211"/>
                  </a:lnTo>
                  <a:lnTo>
                    <a:pt x="303" y="211"/>
                  </a:lnTo>
                  <a:lnTo>
                    <a:pt x="303" y="212"/>
                  </a:lnTo>
                  <a:lnTo>
                    <a:pt x="302" y="212"/>
                  </a:lnTo>
                  <a:lnTo>
                    <a:pt x="302" y="213"/>
                  </a:lnTo>
                  <a:lnTo>
                    <a:pt x="301" y="213"/>
                  </a:lnTo>
                  <a:lnTo>
                    <a:pt x="300" y="215"/>
                  </a:lnTo>
                  <a:lnTo>
                    <a:pt x="300" y="216"/>
                  </a:lnTo>
                  <a:lnTo>
                    <a:pt x="299" y="217"/>
                  </a:lnTo>
                  <a:lnTo>
                    <a:pt x="297" y="217"/>
                  </a:lnTo>
                  <a:lnTo>
                    <a:pt x="297" y="218"/>
                  </a:lnTo>
                  <a:lnTo>
                    <a:pt x="297" y="219"/>
                  </a:lnTo>
                  <a:lnTo>
                    <a:pt x="296" y="219"/>
                  </a:lnTo>
                  <a:lnTo>
                    <a:pt x="296" y="220"/>
                  </a:lnTo>
                  <a:lnTo>
                    <a:pt x="297" y="220"/>
                  </a:lnTo>
                  <a:lnTo>
                    <a:pt x="297" y="219"/>
                  </a:lnTo>
                  <a:lnTo>
                    <a:pt x="297" y="220"/>
                  </a:lnTo>
                  <a:lnTo>
                    <a:pt x="296" y="221"/>
                  </a:lnTo>
                  <a:lnTo>
                    <a:pt x="296" y="223"/>
                  </a:lnTo>
                  <a:lnTo>
                    <a:pt x="295" y="223"/>
                  </a:lnTo>
                  <a:lnTo>
                    <a:pt x="295" y="221"/>
                  </a:lnTo>
                  <a:lnTo>
                    <a:pt x="295" y="223"/>
                  </a:lnTo>
                  <a:lnTo>
                    <a:pt x="294" y="223"/>
                  </a:lnTo>
                  <a:lnTo>
                    <a:pt x="295" y="223"/>
                  </a:lnTo>
                  <a:lnTo>
                    <a:pt x="295" y="224"/>
                  </a:lnTo>
                  <a:lnTo>
                    <a:pt x="294" y="224"/>
                  </a:lnTo>
                  <a:lnTo>
                    <a:pt x="293" y="225"/>
                  </a:lnTo>
                  <a:lnTo>
                    <a:pt x="292" y="225"/>
                  </a:lnTo>
                  <a:lnTo>
                    <a:pt x="292" y="226"/>
                  </a:lnTo>
                  <a:lnTo>
                    <a:pt x="292" y="227"/>
                  </a:lnTo>
                  <a:lnTo>
                    <a:pt x="291" y="227"/>
                  </a:lnTo>
                  <a:lnTo>
                    <a:pt x="291" y="228"/>
                  </a:lnTo>
                  <a:lnTo>
                    <a:pt x="289" y="228"/>
                  </a:lnTo>
                  <a:lnTo>
                    <a:pt x="289" y="229"/>
                  </a:lnTo>
                  <a:lnTo>
                    <a:pt x="288" y="229"/>
                  </a:lnTo>
                  <a:lnTo>
                    <a:pt x="288" y="231"/>
                  </a:lnTo>
                  <a:lnTo>
                    <a:pt x="288" y="229"/>
                  </a:lnTo>
                  <a:lnTo>
                    <a:pt x="287" y="229"/>
                  </a:lnTo>
                  <a:lnTo>
                    <a:pt x="287" y="231"/>
                  </a:lnTo>
                  <a:lnTo>
                    <a:pt x="288" y="231"/>
                  </a:lnTo>
                  <a:lnTo>
                    <a:pt x="287" y="231"/>
                  </a:lnTo>
                  <a:lnTo>
                    <a:pt x="286" y="231"/>
                  </a:lnTo>
                  <a:lnTo>
                    <a:pt x="286" y="232"/>
                  </a:lnTo>
                  <a:lnTo>
                    <a:pt x="285" y="232"/>
                  </a:lnTo>
                  <a:lnTo>
                    <a:pt x="285" y="233"/>
                  </a:lnTo>
                  <a:lnTo>
                    <a:pt x="285" y="234"/>
                  </a:lnTo>
                  <a:lnTo>
                    <a:pt x="286" y="234"/>
                  </a:lnTo>
                  <a:lnTo>
                    <a:pt x="286" y="235"/>
                  </a:lnTo>
                  <a:lnTo>
                    <a:pt x="286" y="236"/>
                  </a:lnTo>
                  <a:lnTo>
                    <a:pt x="286" y="237"/>
                  </a:lnTo>
                  <a:lnTo>
                    <a:pt x="285" y="237"/>
                  </a:lnTo>
                  <a:lnTo>
                    <a:pt x="285" y="239"/>
                  </a:lnTo>
                  <a:lnTo>
                    <a:pt x="284" y="239"/>
                  </a:lnTo>
                  <a:lnTo>
                    <a:pt x="284" y="237"/>
                  </a:lnTo>
                  <a:lnTo>
                    <a:pt x="284" y="239"/>
                  </a:lnTo>
                  <a:lnTo>
                    <a:pt x="284" y="240"/>
                  </a:lnTo>
                  <a:lnTo>
                    <a:pt x="283" y="240"/>
                  </a:lnTo>
                  <a:lnTo>
                    <a:pt x="284" y="240"/>
                  </a:lnTo>
                  <a:lnTo>
                    <a:pt x="283" y="240"/>
                  </a:lnTo>
                  <a:lnTo>
                    <a:pt x="283" y="241"/>
                  </a:lnTo>
                  <a:lnTo>
                    <a:pt x="283" y="240"/>
                  </a:lnTo>
                  <a:lnTo>
                    <a:pt x="283" y="241"/>
                  </a:lnTo>
                  <a:lnTo>
                    <a:pt x="281" y="241"/>
                  </a:lnTo>
                  <a:lnTo>
                    <a:pt x="283" y="241"/>
                  </a:lnTo>
                  <a:lnTo>
                    <a:pt x="283" y="242"/>
                  </a:lnTo>
                  <a:lnTo>
                    <a:pt x="281" y="242"/>
                  </a:lnTo>
                  <a:lnTo>
                    <a:pt x="281" y="243"/>
                  </a:lnTo>
                  <a:lnTo>
                    <a:pt x="281" y="244"/>
                  </a:lnTo>
                  <a:lnTo>
                    <a:pt x="283" y="244"/>
                  </a:lnTo>
                  <a:lnTo>
                    <a:pt x="283" y="245"/>
                  </a:lnTo>
                  <a:lnTo>
                    <a:pt x="283" y="247"/>
                  </a:lnTo>
                  <a:lnTo>
                    <a:pt x="284" y="247"/>
                  </a:lnTo>
                  <a:lnTo>
                    <a:pt x="283" y="247"/>
                  </a:lnTo>
                  <a:lnTo>
                    <a:pt x="283" y="248"/>
                  </a:lnTo>
                  <a:lnTo>
                    <a:pt x="284" y="248"/>
                  </a:lnTo>
                  <a:lnTo>
                    <a:pt x="283" y="248"/>
                  </a:lnTo>
                  <a:lnTo>
                    <a:pt x="283" y="249"/>
                  </a:lnTo>
                  <a:lnTo>
                    <a:pt x="281" y="248"/>
                  </a:lnTo>
                  <a:lnTo>
                    <a:pt x="281" y="249"/>
                  </a:lnTo>
                  <a:lnTo>
                    <a:pt x="280" y="249"/>
                  </a:lnTo>
                  <a:lnTo>
                    <a:pt x="280" y="250"/>
                  </a:lnTo>
                  <a:lnTo>
                    <a:pt x="279" y="250"/>
                  </a:lnTo>
                  <a:lnTo>
                    <a:pt x="279" y="251"/>
                  </a:lnTo>
                  <a:lnTo>
                    <a:pt x="279" y="252"/>
                  </a:lnTo>
                  <a:lnTo>
                    <a:pt x="279" y="253"/>
                  </a:lnTo>
                  <a:lnTo>
                    <a:pt x="278" y="252"/>
                  </a:lnTo>
                  <a:lnTo>
                    <a:pt x="278" y="253"/>
                  </a:lnTo>
                  <a:lnTo>
                    <a:pt x="278" y="255"/>
                  </a:lnTo>
                  <a:lnTo>
                    <a:pt x="278" y="256"/>
                  </a:lnTo>
                  <a:lnTo>
                    <a:pt x="279" y="256"/>
                  </a:lnTo>
                  <a:lnTo>
                    <a:pt x="279" y="255"/>
                  </a:lnTo>
                  <a:lnTo>
                    <a:pt x="280" y="255"/>
                  </a:lnTo>
                  <a:lnTo>
                    <a:pt x="280" y="256"/>
                  </a:lnTo>
                  <a:lnTo>
                    <a:pt x="281" y="256"/>
                  </a:lnTo>
                  <a:lnTo>
                    <a:pt x="280" y="257"/>
                  </a:lnTo>
                  <a:lnTo>
                    <a:pt x="279" y="258"/>
                  </a:lnTo>
                  <a:lnTo>
                    <a:pt x="279" y="259"/>
                  </a:lnTo>
                  <a:lnTo>
                    <a:pt x="278" y="260"/>
                  </a:lnTo>
                  <a:lnTo>
                    <a:pt x="278" y="261"/>
                  </a:lnTo>
                  <a:lnTo>
                    <a:pt x="277" y="263"/>
                  </a:lnTo>
                  <a:lnTo>
                    <a:pt x="278" y="263"/>
                  </a:lnTo>
                  <a:lnTo>
                    <a:pt x="278" y="264"/>
                  </a:lnTo>
                  <a:lnTo>
                    <a:pt x="277" y="264"/>
                  </a:lnTo>
                  <a:lnTo>
                    <a:pt x="278" y="264"/>
                  </a:lnTo>
                  <a:lnTo>
                    <a:pt x="279" y="264"/>
                  </a:lnTo>
                  <a:lnTo>
                    <a:pt x="278" y="264"/>
                  </a:lnTo>
                  <a:lnTo>
                    <a:pt x="278" y="265"/>
                  </a:lnTo>
                  <a:lnTo>
                    <a:pt x="277" y="265"/>
                  </a:lnTo>
                  <a:lnTo>
                    <a:pt x="276" y="265"/>
                  </a:lnTo>
                  <a:lnTo>
                    <a:pt x="276" y="266"/>
                  </a:lnTo>
                  <a:lnTo>
                    <a:pt x="276" y="267"/>
                  </a:lnTo>
                  <a:lnTo>
                    <a:pt x="276" y="268"/>
                  </a:lnTo>
                  <a:lnTo>
                    <a:pt x="276" y="269"/>
                  </a:lnTo>
                  <a:lnTo>
                    <a:pt x="277" y="269"/>
                  </a:lnTo>
                  <a:lnTo>
                    <a:pt x="277" y="271"/>
                  </a:lnTo>
                  <a:lnTo>
                    <a:pt x="276" y="271"/>
                  </a:lnTo>
                  <a:lnTo>
                    <a:pt x="277" y="271"/>
                  </a:lnTo>
                  <a:lnTo>
                    <a:pt x="277" y="272"/>
                  </a:lnTo>
                  <a:lnTo>
                    <a:pt x="276" y="272"/>
                  </a:lnTo>
                  <a:lnTo>
                    <a:pt x="277" y="272"/>
                  </a:lnTo>
                  <a:lnTo>
                    <a:pt x="277" y="273"/>
                  </a:lnTo>
                  <a:lnTo>
                    <a:pt x="276" y="273"/>
                  </a:lnTo>
                  <a:lnTo>
                    <a:pt x="276" y="272"/>
                  </a:lnTo>
                  <a:lnTo>
                    <a:pt x="276" y="273"/>
                  </a:lnTo>
                  <a:lnTo>
                    <a:pt x="276" y="274"/>
                  </a:lnTo>
                  <a:lnTo>
                    <a:pt x="275" y="274"/>
                  </a:lnTo>
                  <a:lnTo>
                    <a:pt x="273" y="275"/>
                  </a:lnTo>
                  <a:lnTo>
                    <a:pt x="272" y="275"/>
                  </a:lnTo>
                  <a:lnTo>
                    <a:pt x="272" y="276"/>
                  </a:lnTo>
                  <a:lnTo>
                    <a:pt x="271" y="276"/>
                  </a:lnTo>
                  <a:lnTo>
                    <a:pt x="270" y="276"/>
                  </a:lnTo>
                  <a:lnTo>
                    <a:pt x="269" y="276"/>
                  </a:lnTo>
                  <a:lnTo>
                    <a:pt x="268" y="276"/>
                  </a:lnTo>
                  <a:lnTo>
                    <a:pt x="268" y="277"/>
                  </a:lnTo>
                  <a:lnTo>
                    <a:pt x="267" y="277"/>
                  </a:lnTo>
                  <a:lnTo>
                    <a:pt x="267" y="276"/>
                  </a:lnTo>
                  <a:lnTo>
                    <a:pt x="267" y="277"/>
                  </a:lnTo>
                  <a:lnTo>
                    <a:pt x="268" y="279"/>
                  </a:lnTo>
                  <a:lnTo>
                    <a:pt x="267" y="279"/>
                  </a:lnTo>
                  <a:lnTo>
                    <a:pt x="265" y="279"/>
                  </a:lnTo>
                  <a:lnTo>
                    <a:pt x="265" y="280"/>
                  </a:lnTo>
                  <a:lnTo>
                    <a:pt x="265" y="281"/>
                  </a:lnTo>
                  <a:lnTo>
                    <a:pt x="267" y="281"/>
                  </a:lnTo>
                  <a:lnTo>
                    <a:pt x="267" y="282"/>
                  </a:lnTo>
                  <a:lnTo>
                    <a:pt x="267" y="281"/>
                  </a:lnTo>
                  <a:lnTo>
                    <a:pt x="267" y="282"/>
                  </a:lnTo>
                  <a:lnTo>
                    <a:pt x="267" y="283"/>
                  </a:lnTo>
                  <a:lnTo>
                    <a:pt x="265" y="283"/>
                  </a:lnTo>
                  <a:lnTo>
                    <a:pt x="265" y="284"/>
                  </a:lnTo>
                  <a:lnTo>
                    <a:pt x="264" y="284"/>
                  </a:lnTo>
                  <a:lnTo>
                    <a:pt x="265" y="284"/>
                  </a:lnTo>
                  <a:lnTo>
                    <a:pt x="265" y="285"/>
                  </a:lnTo>
                  <a:lnTo>
                    <a:pt x="264" y="285"/>
                  </a:lnTo>
                  <a:lnTo>
                    <a:pt x="264" y="287"/>
                  </a:lnTo>
                  <a:lnTo>
                    <a:pt x="263" y="287"/>
                  </a:lnTo>
                  <a:lnTo>
                    <a:pt x="263" y="285"/>
                  </a:lnTo>
                  <a:lnTo>
                    <a:pt x="262" y="285"/>
                  </a:lnTo>
                  <a:lnTo>
                    <a:pt x="262" y="287"/>
                  </a:lnTo>
                  <a:lnTo>
                    <a:pt x="262" y="288"/>
                  </a:lnTo>
                  <a:lnTo>
                    <a:pt x="261" y="288"/>
                  </a:lnTo>
                  <a:lnTo>
                    <a:pt x="261" y="287"/>
                  </a:lnTo>
                  <a:lnTo>
                    <a:pt x="260" y="287"/>
                  </a:lnTo>
                  <a:lnTo>
                    <a:pt x="260" y="288"/>
                  </a:lnTo>
                  <a:lnTo>
                    <a:pt x="259" y="288"/>
                  </a:lnTo>
                  <a:lnTo>
                    <a:pt x="257" y="288"/>
                  </a:lnTo>
                  <a:lnTo>
                    <a:pt x="257" y="289"/>
                  </a:lnTo>
                  <a:lnTo>
                    <a:pt x="256" y="289"/>
                  </a:lnTo>
                  <a:lnTo>
                    <a:pt x="255" y="290"/>
                  </a:lnTo>
                  <a:lnTo>
                    <a:pt x="255" y="291"/>
                  </a:lnTo>
                  <a:lnTo>
                    <a:pt x="256" y="291"/>
                  </a:lnTo>
                  <a:lnTo>
                    <a:pt x="256" y="292"/>
                  </a:lnTo>
                  <a:lnTo>
                    <a:pt x="257" y="292"/>
                  </a:lnTo>
                  <a:lnTo>
                    <a:pt x="257" y="293"/>
                  </a:lnTo>
                  <a:lnTo>
                    <a:pt x="257" y="295"/>
                  </a:lnTo>
                  <a:lnTo>
                    <a:pt x="256" y="295"/>
                  </a:lnTo>
                  <a:lnTo>
                    <a:pt x="256" y="296"/>
                  </a:lnTo>
                  <a:lnTo>
                    <a:pt x="256" y="295"/>
                  </a:lnTo>
                  <a:lnTo>
                    <a:pt x="255" y="295"/>
                  </a:lnTo>
                  <a:lnTo>
                    <a:pt x="254" y="295"/>
                  </a:lnTo>
                  <a:lnTo>
                    <a:pt x="253" y="295"/>
                  </a:lnTo>
                  <a:lnTo>
                    <a:pt x="253" y="296"/>
                  </a:lnTo>
                  <a:lnTo>
                    <a:pt x="254" y="296"/>
                  </a:lnTo>
                  <a:lnTo>
                    <a:pt x="254" y="297"/>
                  </a:lnTo>
                  <a:lnTo>
                    <a:pt x="253" y="297"/>
                  </a:lnTo>
                  <a:lnTo>
                    <a:pt x="252" y="297"/>
                  </a:lnTo>
                  <a:lnTo>
                    <a:pt x="252" y="298"/>
                  </a:lnTo>
                  <a:lnTo>
                    <a:pt x="251" y="298"/>
                  </a:lnTo>
                  <a:lnTo>
                    <a:pt x="249" y="298"/>
                  </a:lnTo>
                  <a:lnTo>
                    <a:pt x="248" y="298"/>
                  </a:lnTo>
                  <a:lnTo>
                    <a:pt x="248" y="299"/>
                  </a:lnTo>
                  <a:lnTo>
                    <a:pt x="247" y="299"/>
                  </a:lnTo>
                  <a:lnTo>
                    <a:pt x="247" y="298"/>
                  </a:lnTo>
                  <a:lnTo>
                    <a:pt x="246" y="298"/>
                  </a:lnTo>
                  <a:lnTo>
                    <a:pt x="245" y="298"/>
                  </a:lnTo>
                  <a:lnTo>
                    <a:pt x="245" y="299"/>
                  </a:lnTo>
                  <a:lnTo>
                    <a:pt x="244" y="299"/>
                  </a:lnTo>
                  <a:lnTo>
                    <a:pt x="244" y="300"/>
                  </a:lnTo>
                  <a:lnTo>
                    <a:pt x="244" y="301"/>
                  </a:lnTo>
                  <a:lnTo>
                    <a:pt x="243" y="301"/>
                  </a:lnTo>
                  <a:lnTo>
                    <a:pt x="243" y="303"/>
                  </a:lnTo>
                  <a:lnTo>
                    <a:pt x="243" y="304"/>
                  </a:lnTo>
                  <a:lnTo>
                    <a:pt x="241" y="304"/>
                  </a:lnTo>
                  <a:lnTo>
                    <a:pt x="240" y="304"/>
                  </a:lnTo>
                  <a:lnTo>
                    <a:pt x="240" y="305"/>
                  </a:lnTo>
                  <a:lnTo>
                    <a:pt x="239" y="305"/>
                  </a:lnTo>
                  <a:lnTo>
                    <a:pt x="239" y="304"/>
                  </a:lnTo>
                  <a:lnTo>
                    <a:pt x="238" y="304"/>
                  </a:lnTo>
                  <a:lnTo>
                    <a:pt x="237" y="304"/>
                  </a:lnTo>
                  <a:lnTo>
                    <a:pt x="236" y="303"/>
                  </a:lnTo>
                  <a:lnTo>
                    <a:pt x="233" y="301"/>
                  </a:lnTo>
                  <a:lnTo>
                    <a:pt x="232" y="301"/>
                  </a:lnTo>
                  <a:lnTo>
                    <a:pt x="223" y="298"/>
                  </a:lnTo>
                  <a:lnTo>
                    <a:pt x="221" y="297"/>
                  </a:lnTo>
                  <a:lnTo>
                    <a:pt x="220" y="297"/>
                  </a:lnTo>
                  <a:lnTo>
                    <a:pt x="215" y="295"/>
                  </a:lnTo>
                  <a:lnTo>
                    <a:pt x="212" y="293"/>
                  </a:lnTo>
                  <a:lnTo>
                    <a:pt x="208" y="291"/>
                  </a:lnTo>
                  <a:lnTo>
                    <a:pt x="200" y="288"/>
                  </a:lnTo>
                  <a:lnTo>
                    <a:pt x="199" y="288"/>
                  </a:lnTo>
                  <a:lnTo>
                    <a:pt x="198" y="287"/>
                  </a:lnTo>
                  <a:lnTo>
                    <a:pt x="190" y="283"/>
                  </a:lnTo>
                  <a:lnTo>
                    <a:pt x="188" y="283"/>
                  </a:lnTo>
                  <a:lnTo>
                    <a:pt x="184" y="281"/>
                  </a:lnTo>
                  <a:lnTo>
                    <a:pt x="183" y="281"/>
                  </a:lnTo>
                  <a:lnTo>
                    <a:pt x="180" y="280"/>
                  </a:lnTo>
                  <a:lnTo>
                    <a:pt x="172" y="276"/>
                  </a:lnTo>
                  <a:lnTo>
                    <a:pt x="167" y="274"/>
                  </a:lnTo>
                  <a:lnTo>
                    <a:pt x="166" y="274"/>
                  </a:lnTo>
                  <a:lnTo>
                    <a:pt x="164" y="273"/>
                  </a:lnTo>
                  <a:lnTo>
                    <a:pt x="161" y="272"/>
                  </a:lnTo>
                  <a:lnTo>
                    <a:pt x="158" y="271"/>
                  </a:lnTo>
                  <a:lnTo>
                    <a:pt x="157" y="269"/>
                  </a:lnTo>
                  <a:lnTo>
                    <a:pt x="152" y="267"/>
                  </a:lnTo>
                  <a:lnTo>
                    <a:pt x="150" y="267"/>
                  </a:lnTo>
                  <a:lnTo>
                    <a:pt x="149" y="266"/>
                  </a:lnTo>
                  <a:lnTo>
                    <a:pt x="141" y="263"/>
                  </a:lnTo>
                  <a:lnTo>
                    <a:pt x="139" y="263"/>
                  </a:lnTo>
                  <a:lnTo>
                    <a:pt x="136" y="261"/>
                  </a:lnTo>
                  <a:lnTo>
                    <a:pt x="135" y="260"/>
                  </a:lnTo>
                  <a:lnTo>
                    <a:pt x="133" y="259"/>
                  </a:lnTo>
                  <a:lnTo>
                    <a:pt x="132" y="259"/>
                  </a:lnTo>
                  <a:lnTo>
                    <a:pt x="129" y="258"/>
                  </a:lnTo>
                  <a:lnTo>
                    <a:pt x="123" y="256"/>
                  </a:lnTo>
                  <a:lnTo>
                    <a:pt x="120" y="255"/>
                  </a:lnTo>
                  <a:lnTo>
                    <a:pt x="118" y="253"/>
                  </a:lnTo>
                  <a:lnTo>
                    <a:pt x="116" y="252"/>
                  </a:lnTo>
                  <a:lnTo>
                    <a:pt x="111" y="250"/>
                  </a:lnTo>
                  <a:lnTo>
                    <a:pt x="108" y="249"/>
                  </a:lnTo>
                  <a:lnTo>
                    <a:pt x="105" y="248"/>
                  </a:lnTo>
                  <a:lnTo>
                    <a:pt x="104" y="248"/>
                  </a:lnTo>
                  <a:lnTo>
                    <a:pt x="100" y="245"/>
                  </a:lnTo>
                  <a:lnTo>
                    <a:pt x="95" y="243"/>
                  </a:lnTo>
                  <a:lnTo>
                    <a:pt x="94" y="243"/>
                  </a:lnTo>
                  <a:lnTo>
                    <a:pt x="89" y="241"/>
                  </a:lnTo>
                  <a:lnTo>
                    <a:pt x="87" y="240"/>
                  </a:lnTo>
                  <a:lnTo>
                    <a:pt x="85" y="239"/>
                  </a:lnTo>
                  <a:lnTo>
                    <a:pt x="81" y="237"/>
                  </a:lnTo>
                  <a:lnTo>
                    <a:pt x="71" y="233"/>
                  </a:lnTo>
                  <a:lnTo>
                    <a:pt x="70" y="233"/>
                  </a:lnTo>
                  <a:lnTo>
                    <a:pt x="64" y="231"/>
                  </a:lnTo>
                  <a:lnTo>
                    <a:pt x="60" y="228"/>
                  </a:lnTo>
                  <a:lnTo>
                    <a:pt x="59" y="228"/>
                  </a:lnTo>
                  <a:lnTo>
                    <a:pt x="57" y="228"/>
                  </a:lnTo>
                  <a:lnTo>
                    <a:pt x="56" y="227"/>
                  </a:lnTo>
                  <a:lnTo>
                    <a:pt x="55" y="227"/>
                  </a:lnTo>
                  <a:lnTo>
                    <a:pt x="48" y="224"/>
                  </a:lnTo>
                  <a:lnTo>
                    <a:pt x="48" y="223"/>
                  </a:lnTo>
                  <a:lnTo>
                    <a:pt x="48" y="221"/>
                  </a:lnTo>
                  <a:lnTo>
                    <a:pt x="48" y="220"/>
                  </a:lnTo>
                  <a:lnTo>
                    <a:pt x="47" y="220"/>
                  </a:lnTo>
                  <a:lnTo>
                    <a:pt x="47" y="219"/>
                  </a:lnTo>
                  <a:lnTo>
                    <a:pt x="47" y="218"/>
                  </a:lnTo>
                  <a:lnTo>
                    <a:pt x="46" y="218"/>
                  </a:lnTo>
                  <a:lnTo>
                    <a:pt x="46" y="217"/>
                  </a:lnTo>
                  <a:lnTo>
                    <a:pt x="44" y="217"/>
                  </a:lnTo>
                  <a:lnTo>
                    <a:pt x="43" y="217"/>
                  </a:lnTo>
                  <a:lnTo>
                    <a:pt x="43" y="218"/>
                  </a:lnTo>
                  <a:lnTo>
                    <a:pt x="41" y="218"/>
                  </a:lnTo>
                  <a:lnTo>
                    <a:pt x="41" y="219"/>
                  </a:lnTo>
                  <a:lnTo>
                    <a:pt x="41" y="220"/>
                  </a:lnTo>
                  <a:lnTo>
                    <a:pt x="41" y="221"/>
                  </a:lnTo>
                  <a:lnTo>
                    <a:pt x="40" y="221"/>
                  </a:lnTo>
                  <a:lnTo>
                    <a:pt x="40" y="223"/>
                  </a:lnTo>
                  <a:lnTo>
                    <a:pt x="39" y="223"/>
                  </a:lnTo>
                  <a:lnTo>
                    <a:pt x="38" y="224"/>
                  </a:lnTo>
                  <a:lnTo>
                    <a:pt x="37" y="224"/>
                  </a:lnTo>
                  <a:lnTo>
                    <a:pt x="36" y="224"/>
                  </a:lnTo>
                  <a:lnTo>
                    <a:pt x="35" y="224"/>
                  </a:lnTo>
                  <a:lnTo>
                    <a:pt x="33" y="224"/>
                  </a:lnTo>
                  <a:lnTo>
                    <a:pt x="32" y="223"/>
                  </a:lnTo>
                  <a:lnTo>
                    <a:pt x="31" y="223"/>
                  </a:lnTo>
                  <a:lnTo>
                    <a:pt x="30" y="221"/>
                  </a:lnTo>
                  <a:lnTo>
                    <a:pt x="29" y="221"/>
                  </a:lnTo>
                  <a:lnTo>
                    <a:pt x="29" y="220"/>
                  </a:lnTo>
                  <a:lnTo>
                    <a:pt x="28" y="219"/>
                  </a:lnTo>
                  <a:lnTo>
                    <a:pt x="25" y="217"/>
                  </a:lnTo>
                  <a:lnTo>
                    <a:pt x="25" y="216"/>
                  </a:lnTo>
                  <a:lnTo>
                    <a:pt x="25" y="215"/>
                  </a:lnTo>
                  <a:lnTo>
                    <a:pt x="25" y="213"/>
                  </a:lnTo>
                  <a:lnTo>
                    <a:pt x="27" y="208"/>
                  </a:lnTo>
                  <a:lnTo>
                    <a:pt x="27" y="207"/>
                  </a:lnTo>
                  <a:lnTo>
                    <a:pt x="27" y="205"/>
                  </a:lnTo>
                  <a:lnTo>
                    <a:pt x="27" y="204"/>
                  </a:lnTo>
                  <a:lnTo>
                    <a:pt x="27" y="203"/>
                  </a:lnTo>
                  <a:lnTo>
                    <a:pt x="24" y="201"/>
                  </a:lnTo>
                  <a:lnTo>
                    <a:pt x="24" y="200"/>
                  </a:lnTo>
                  <a:lnTo>
                    <a:pt x="23" y="200"/>
                  </a:lnTo>
                  <a:lnTo>
                    <a:pt x="22" y="200"/>
                  </a:lnTo>
                  <a:lnTo>
                    <a:pt x="21" y="200"/>
                  </a:lnTo>
                  <a:lnTo>
                    <a:pt x="15" y="201"/>
                  </a:lnTo>
                  <a:lnTo>
                    <a:pt x="14" y="201"/>
                  </a:lnTo>
                  <a:lnTo>
                    <a:pt x="13" y="201"/>
                  </a:lnTo>
                  <a:lnTo>
                    <a:pt x="12" y="200"/>
                  </a:lnTo>
                  <a:lnTo>
                    <a:pt x="11" y="200"/>
                  </a:lnTo>
                  <a:lnTo>
                    <a:pt x="9" y="200"/>
                  </a:lnTo>
                  <a:lnTo>
                    <a:pt x="8" y="200"/>
                  </a:lnTo>
                  <a:lnTo>
                    <a:pt x="7" y="200"/>
                  </a:lnTo>
                  <a:lnTo>
                    <a:pt x="6" y="199"/>
                  </a:lnTo>
                  <a:lnTo>
                    <a:pt x="6" y="197"/>
                  </a:lnTo>
                  <a:lnTo>
                    <a:pt x="5" y="197"/>
                  </a:lnTo>
                  <a:lnTo>
                    <a:pt x="4" y="196"/>
                  </a:lnTo>
                  <a:lnTo>
                    <a:pt x="3" y="195"/>
                  </a:lnTo>
                  <a:lnTo>
                    <a:pt x="1" y="195"/>
                  </a:lnTo>
                  <a:lnTo>
                    <a:pt x="1" y="193"/>
                  </a:lnTo>
                  <a:lnTo>
                    <a:pt x="0" y="192"/>
                  </a:lnTo>
                  <a:lnTo>
                    <a:pt x="1" y="188"/>
                  </a:lnTo>
                  <a:lnTo>
                    <a:pt x="1" y="186"/>
                  </a:lnTo>
                  <a:lnTo>
                    <a:pt x="0" y="185"/>
                  </a:lnTo>
                  <a:lnTo>
                    <a:pt x="0" y="180"/>
                  </a:lnTo>
                  <a:lnTo>
                    <a:pt x="0" y="179"/>
                  </a:lnTo>
                  <a:lnTo>
                    <a:pt x="0" y="178"/>
                  </a:lnTo>
                  <a:lnTo>
                    <a:pt x="0" y="177"/>
                  </a:lnTo>
                  <a:lnTo>
                    <a:pt x="0" y="176"/>
                  </a:lnTo>
                  <a:lnTo>
                    <a:pt x="0" y="175"/>
                  </a:lnTo>
                  <a:lnTo>
                    <a:pt x="0" y="173"/>
                  </a:lnTo>
                  <a:lnTo>
                    <a:pt x="0" y="172"/>
                  </a:lnTo>
                  <a:lnTo>
                    <a:pt x="0" y="171"/>
                  </a:lnTo>
                  <a:lnTo>
                    <a:pt x="0" y="170"/>
                  </a:lnTo>
                  <a:lnTo>
                    <a:pt x="1" y="170"/>
                  </a:lnTo>
                  <a:lnTo>
                    <a:pt x="3" y="170"/>
                  </a:lnTo>
                  <a:lnTo>
                    <a:pt x="4" y="170"/>
                  </a:lnTo>
                  <a:lnTo>
                    <a:pt x="5" y="170"/>
                  </a:lnTo>
                  <a:lnTo>
                    <a:pt x="5" y="169"/>
                  </a:lnTo>
                  <a:lnTo>
                    <a:pt x="5" y="168"/>
                  </a:lnTo>
                  <a:lnTo>
                    <a:pt x="5" y="167"/>
                  </a:lnTo>
                  <a:lnTo>
                    <a:pt x="3" y="165"/>
                  </a:lnTo>
                  <a:lnTo>
                    <a:pt x="1" y="164"/>
                  </a:lnTo>
                  <a:lnTo>
                    <a:pt x="1" y="163"/>
                  </a:lnTo>
                  <a:lnTo>
                    <a:pt x="1" y="162"/>
                  </a:lnTo>
                  <a:lnTo>
                    <a:pt x="3" y="161"/>
                  </a:lnTo>
                  <a:lnTo>
                    <a:pt x="3" y="160"/>
                  </a:lnTo>
                  <a:lnTo>
                    <a:pt x="4" y="160"/>
                  </a:lnTo>
                  <a:lnTo>
                    <a:pt x="4" y="159"/>
                  </a:lnTo>
                  <a:lnTo>
                    <a:pt x="5" y="159"/>
                  </a:lnTo>
                  <a:lnTo>
                    <a:pt x="6" y="159"/>
                  </a:lnTo>
                  <a:lnTo>
                    <a:pt x="7" y="159"/>
                  </a:lnTo>
                  <a:lnTo>
                    <a:pt x="7" y="160"/>
                  </a:lnTo>
                  <a:lnTo>
                    <a:pt x="7" y="161"/>
                  </a:lnTo>
                  <a:lnTo>
                    <a:pt x="7" y="162"/>
                  </a:lnTo>
                  <a:lnTo>
                    <a:pt x="7" y="163"/>
                  </a:lnTo>
                  <a:lnTo>
                    <a:pt x="8" y="164"/>
                  </a:lnTo>
                  <a:lnTo>
                    <a:pt x="8" y="165"/>
                  </a:lnTo>
                  <a:lnTo>
                    <a:pt x="8" y="167"/>
                  </a:lnTo>
                  <a:lnTo>
                    <a:pt x="9" y="168"/>
                  </a:lnTo>
                  <a:lnTo>
                    <a:pt x="11" y="168"/>
                  </a:lnTo>
                  <a:lnTo>
                    <a:pt x="12" y="168"/>
                  </a:lnTo>
                  <a:lnTo>
                    <a:pt x="12" y="167"/>
                  </a:lnTo>
                  <a:lnTo>
                    <a:pt x="13" y="167"/>
                  </a:lnTo>
                  <a:lnTo>
                    <a:pt x="14" y="165"/>
                  </a:lnTo>
                  <a:lnTo>
                    <a:pt x="15" y="165"/>
                  </a:lnTo>
                  <a:lnTo>
                    <a:pt x="16" y="165"/>
                  </a:lnTo>
                  <a:lnTo>
                    <a:pt x="17" y="165"/>
                  </a:lnTo>
                  <a:lnTo>
                    <a:pt x="20" y="167"/>
                  </a:lnTo>
                  <a:lnTo>
                    <a:pt x="20" y="168"/>
                  </a:lnTo>
                  <a:lnTo>
                    <a:pt x="20" y="169"/>
                  </a:lnTo>
                  <a:lnTo>
                    <a:pt x="20" y="170"/>
                  </a:lnTo>
                  <a:lnTo>
                    <a:pt x="21" y="170"/>
                  </a:lnTo>
                  <a:lnTo>
                    <a:pt x="21" y="171"/>
                  </a:lnTo>
                  <a:lnTo>
                    <a:pt x="21" y="172"/>
                  </a:lnTo>
                  <a:lnTo>
                    <a:pt x="22" y="172"/>
                  </a:lnTo>
                  <a:lnTo>
                    <a:pt x="22" y="173"/>
                  </a:lnTo>
                  <a:lnTo>
                    <a:pt x="22" y="175"/>
                  </a:lnTo>
                  <a:lnTo>
                    <a:pt x="23" y="175"/>
                  </a:lnTo>
                  <a:lnTo>
                    <a:pt x="23" y="176"/>
                  </a:lnTo>
                  <a:lnTo>
                    <a:pt x="24" y="177"/>
                  </a:lnTo>
                  <a:lnTo>
                    <a:pt x="25" y="177"/>
                  </a:lnTo>
                  <a:lnTo>
                    <a:pt x="28" y="177"/>
                  </a:lnTo>
                  <a:lnTo>
                    <a:pt x="29" y="178"/>
                  </a:lnTo>
                  <a:lnTo>
                    <a:pt x="30" y="178"/>
                  </a:lnTo>
                  <a:lnTo>
                    <a:pt x="31" y="178"/>
                  </a:lnTo>
                  <a:lnTo>
                    <a:pt x="32" y="178"/>
                  </a:lnTo>
                  <a:lnTo>
                    <a:pt x="33" y="177"/>
                  </a:lnTo>
                  <a:lnTo>
                    <a:pt x="35" y="177"/>
                  </a:lnTo>
                  <a:lnTo>
                    <a:pt x="35" y="176"/>
                  </a:lnTo>
                  <a:lnTo>
                    <a:pt x="35" y="175"/>
                  </a:lnTo>
                  <a:lnTo>
                    <a:pt x="35" y="173"/>
                  </a:lnTo>
                  <a:lnTo>
                    <a:pt x="35" y="172"/>
                  </a:lnTo>
                  <a:lnTo>
                    <a:pt x="35" y="171"/>
                  </a:lnTo>
                  <a:lnTo>
                    <a:pt x="33" y="171"/>
                  </a:lnTo>
                  <a:lnTo>
                    <a:pt x="33" y="170"/>
                  </a:lnTo>
                  <a:lnTo>
                    <a:pt x="32" y="170"/>
                  </a:lnTo>
                  <a:lnTo>
                    <a:pt x="31" y="170"/>
                  </a:lnTo>
                  <a:lnTo>
                    <a:pt x="31" y="169"/>
                  </a:lnTo>
                  <a:lnTo>
                    <a:pt x="30" y="169"/>
                  </a:lnTo>
                  <a:lnTo>
                    <a:pt x="29" y="168"/>
                  </a:lnTo>
                  <a:lnTo>
                    <a:pt x="29" y="167"/>
                  </a:lnTo>
                  <a:lnTo>
                    <a:pt x="28" y="167"/>
                  </a:lnTo>
                  <a:lnTo>
                    <a:pt x="28" y="165"/>
                  </a:lnTo>
                  <a:lnTo>
                    <a:pt x="27" y="165"/>
                  </a:lnTo>
                  <a:lnTo>
                    <a:pt x="25" y="165"/>
                  </a:lnTo>
                  <a:lnTo>
                    <a:pt x="25" y="164"/>
                  </a:lnTo>
                  <a:lnTo>
                    <a:pt x="24" y="163"/>
                  </a:lnTo>
                  <a:lnTo>
                    <a:pt x="24" y="162"/>
                  </a:lnTo>
                  <a:lnTo>
                    <a:pt x="24" y="161"/>
                  </a:lnTo>
                  <a:lnTo>
                    <a:pt x="23" y="161"/>
                  </a:lnTo>
                  <a:lnTo>
                    <a:pt x="23" y="160"/>
                  </a:lnTo>
                  <a:lnTo>
                    <a:pt x="24" y="159"/>
                  </a:lnTo>
                  <a:lnTo>
                    <a:pt x="24" y="157"/>
                  </a:lnTo>
                  <a:lnTo>
                    <a:pt x="24" y="156"/>
                  </a:lnTo>
                  <a:lnTo>
                    <a:pt x="25" y="156"/>
                  </a:lnTo>
                  <a:lnTo>
                    <a:pt x="25" y="155"/>
                  </a:lnTo>
                  <a:lnTo>
                    <a:pt x="27" y="155"/>
                  </a:lnTo>
                  <a:lnTo>
                    <a:pt x="27" y="154"/>
                  </a:lnTo>
                  <a:lnTo>
                    <a:pt x="28" y="154"/>
                  </a:lnTo>
                  <a:lnTo>
                    <a:pt x="29" y="153"/>
                  </a:lnTo>
                  <a:lnTo>
                    <a:pt x="30" y="153"/>
                  </a:lnTo>
                  <a:lnTo>
                    <a:pt x="31" y="153"/>
                  </a:lnTo>
                  <a:lnTo>
                    <a:pt x="32" y="153"/>
                  </a:lnTo>
                  <a:lnTo>
                    <a:pt x="33" y="153"/>
                  </a:lnTo>
                  <a:lnTo>
                    <a:pt x="33" y="154"/>
                  </a:lnTo>
                  <a:lnTo>
                    <a:pt x="33" y="155"/>
                  </a:lnTo>
                  <a:lnTo>
                    <a:pt x="35" y="155"/>
                  </a:lnTo>
                  <a:lnTo>
                    <a:pt x="35" y="156"/>
                  </a:lnTo>
                  <a:lnTo>
                    <a:pt x="35" y="157"/>
                  </a:lnTo>
                  <a:lnTo>
                    <a:pt x="35" y="159"/>
                  </a:lnTo>
                  <a:lnTo>
                    <a:pt x="33" y="160"/>
                  </a:lnTo>
                  <a:lnTo>
                    <a:pt x="33" y="161"/>
                  </a:lnTo>
                  <a:lnTo>
                    <a:pt x="33" y="162"/>
                  </a:lnTo>
                  <a:lnTo>
                    <a:pt x="33" y="164"/>
                  </a:lnTo>
                  <a:lnTo>
                    <a:pt x="33" y="165"/>
                  </a:lnTo>
                  <a:lnTo>
                    <a:pt x="33" y="167"/>
                  </a:lnTo>
                  <a:lnTo>
                    <a:pt x="35" y="167"/>
                  </a:lnTo>
                  <a:lnTo>
                    <a:pt x="35" y="168"/>
                  </a:lnTo>
                  <a:lnTo>
                    <a:pt x="36" y="168"/>
                  </a:lnTo>
                  <a:lnTo>
                    <a:pt x="36" y="169"/>
                  </a:lnTo>
                  <a:lnTo>
                    <a:pt x="36" y="170"/>
                  </a:lnTo>
                  <a:lnTo>
                    <a:pt x="36" y="171"/>
                  </a:lnTo>
                  <a:lnTo>
                    <a:pt x="37" y="171"/>
                  </a:lnTo>
                  <a:lnTo>
                    <a:pt x="38" y="172"/>
                  </a:lnTo>
                  <a:lnTo>
                    <a:pt x="39" y="172"/>
                  </a:lnTo>
                  <a:lnTo>
                    <a:pt x="40" y="172"/>
                  </a:lnTo>
                  <a:lnTo>
                    <a:pt x="41" y="172"/>
                  </a:lnTo>
                  <a:lnTo>
                    <a:pt x="41" y="171"/>
                  </a:lnTo>
                  <a:lnTo>
                    <a:pt x="43" y="170"/>
                  </a:lnTo>
                  <a:lnTo>
                    <a:pt x="44" y="168"/>
                  </a:lnTo>
                  <a:lnTo>
                    <a:pt x="44" y="167"/>
                  </a:lnTo>
                  <a:lnTo>
                    <a:pt x="43" y="165"/>
                  </a:lnTo>
                  <a:lnTo>
                    <a:pt x="41" y="165"/>
                  </a:lnTo>
                  <a:lnTo>
                    <a:pt x="41" y="164"/>
                  </a:lnTo>
                  <a:lnTo>
                    <a:pt x="40" y="163"/>
                  </a:lnTo>
                  <a:lnTo>
                    <a:pt x="40" y="162"/>
                  </a:lnTo>
                  <a:lnTo>
                    <a:pt x="40" y="161"/>
                  </a:lnTo>
                  <a:lnTo>
                    <a:pt x="39" y="161"/>
                  </a:lnTo>
                  <a:lnTo>
                    <a:pt x="39" y="160"/>
                  </a:lnTo>
                  <a:lnTo>
                    <a:pt x="39" y="159"/>
                  </a:lnTo>
                  <a:lnTo>
                    <a:pt x="39" y="157"/>
                  </a:lnTo>
                  <a:lnTo>
                    <a:pt x="40" y="156"/>
                  </a:lnTo>
                  <a:lnTo>
                    <a:pt x="40" y="155"/>
                  </a:lnTo>
                  <a:lnTo>
                    <a:pt x="41" y="154"/>
                  </a:lnTo>
                  <a:lnTo>
                    <a:pt x="41" y="153"/>
                  </a:lnTo>
                  <a:lnTo>
                    <a:pt x="43" y="152"/>
                  </a:lnTo>
                  <a:lnTo>
                    <a:pt x="44" y="151"/>
                  </a:lnTo>
                  <a:lnTo>
                    <a:pt x="44" y="149"/>
                  </a:lnTo>
                  <a:lnTo>
                    <a:pt x="45" y="148"/>
                  </a:lnTo>
                  <a:lnTo>
                    <a:pt x="46" y="148"/>
                  </a:lnTo>
                  <a:lnTo>
                    <a:pt x="47" y="147"/>
                  </a:lnTo>
                  <a:lnTo>
                    <a:pt x="48" y="147"/>
                  </a:lnTo>
                  <a:lnTo>
                    <a:pt x="51" y="147"/>
                  </a:lnTo>
                  <a:lnTo>
                    <a:pt x="53" y="147"/>
                  </a:lnTo>
                  <a:lnTo>
                    <a:pt x="53" y="146"/>
                  </a:lnTo>
                  <a:lnTo>
                    <a:pt x="53" y="141"/>
                  </a:lnTo>
                  <a:lnTo>
                    <a:pt x="53" y="128"/>
                  </a:lnTo>
                  <a:lnTo>
                    <a:pt x="53" y="127"/>
                  </a:lnTo>
                  <a:lnTo>
                    <a:pt x="53" y="114"/>
                  </a:lnTo>
                  <a:lnTo>
                    <a:pt x="53" y="111"/>
                  </a:lnTo>
                  <a:lnTo>
                    <a:pt x="53" y="109"/>
                  </a:lnTo>
                  <a:lnTo>
                    <a:pt x="53" y="108"/>
                  </a:lnTo>
                  <a:lnTo>
                    <a:pt x="53" y="97"/>
                  </a:lnTo>
                  <a:lnTo>
                    <a:pt x="53" y="89"/>
                  </a:lnTo>
                  <a:lnTo>
                    <a:pt x="53" y="85"/>
                  </a:lnTo>
                  <a:lnTo>
                    <a:pt x="53" y="82"/>
                  </a:lnTo>
                  <a:lnTo>
                    <a:pt x="53" y="79"/>
                  </a:lnTo>
                  <a:lnTo>
                    <a:pt x="53" y="76"/>
                  </a:lnTo>
                  <a:lnTo>
                    <a:pt x="53" y="75"/>
                  </a:lnTo>
                  <a:lnTo>
                    <a:pt x="53" y="74"/>
                  </a:lnTo>
                  <a:lnTo>
                    <a:pt x="53" y="71"/>
                  </a:lnTo>
                  <a:lnTo>
                    <a:pt x="53" y="69"/>
                  </a:lnTo>
                  <a:lnTo>
                    <a:pt x="53" y="59"/>
                  </a:lnTo>
                  <a:lnTo>
                    <a:pt x="53" y="55"/>
                  </a:lnTo>
                  <a:lnTo>
                    <a:pt x="53" y="52"/>
                  </a:lnTo>
                  <a:lnTo>
                    <a:pt x="53" y="48"/>
                  </a:lnTo>
                  <a:lnTo>
                    <a:pt x="53" y="47"/>
                  </a:lnTo>
                  <a:lnTo>
                    <a:pt x="53" y="45"/>
                  </a:lnTo>
                  <a:lnTo>
                    <a:pt x="53" y="44"/>
                  </a:lnTo>
                  <a:lnTo>
                    <a:pt x="54" y="43"/>
                  </a:lnTo>
                  <a:lnTo>
                    <a:pt x="54" y="42"/>
                  </a:lnTo>
                  <a:lnTo>
                    <a:pt x="54" y="41"/>
                  </a:lnTo>
                  <a:lnTo>
                    <a:pt x="55" y="40"/>
                  </a:lnTo>
                  <a:lnTo>
                    <a:pt x="55" y="39"/>
                  </a:lnTo>
                  <a:lnTo>
                    <a:pt x="56" y="39"/>
                  </a:lnTo>
                  <a:lnTo>
                    <a:pt x="57" y="39"/>
                  </a:lnTo>
                  <a:lnTo>
                    <a:pt x="59" y="40"/>
                  </a:lnTo>
                  <a:lnTo>
                    <a:pt x="60" y="40"/>
                  </a:lnTo>
                  <a:lnTo>
                    <a:pt x="61" y="40"/>
                  </a:lnTo>
                  <a:lnTo>
                    <a:pt x="61" y="39"/>
                  </a:lnTo>
                  <a:lnTo>
                    <a:pt x="61" y="37"/>
                  </a:lnTo>
                  <a:lnTo>
                    <a:pt x="60" y="36"/>
                  </a:lnTo>
                  <a:lnTo>
                    <a:pt x="60" y="35"/>
                  </a:lnTo>
                  <a:lnTo>
                    <a:pt x="61" y="35"/>
                  </a:lnTo>
                  <a:lnTo>
                    <a:pt x="61" y="34"/>
                  </a:lnTo>
                  <a:lnTo>
                    <a:pt x="62" y="34"/>
                  </a:lnTo>
                  <a:lnTo>
                    <a:pt x="63" y="34"/>
                  </a:lnTo>
                  <a:lnTo>
                    <a:pt x="63" y="33"/>
                  </a:lnTo>
                  <a:lnTo>
                    <a:pt x="64" y="33"/>
                  </a:lnTo>
                  <a:lnTo>
                    <a:pt x="64" y="34"/>
                  </a:lnTo>
                  <a:lnTo>
                    <a:pt x="65" y="34"/>
                  </a:lnTo>
                  <a:lnTo>
                    <a:pt x="67" y="35"/>
                  </a:lnTo>
                  <a:lnTo>
                    <a:pt x="67" y="36"/>
                  </a:lnTo>
                  <a:lnTo>
                    <a:pt x="67" y="37"/>
                  </a:lnTo>
                  <a:lnTo>
                    <a:pt x="65" y="39"/>
                  </a:lnTo>
                  <a:lnTo>
                    <a:pt x="65" y="40"/>
                  </a:lnTo>
                  <a:lnTo>
                    <a:pt x="67" y="40"/>
                  </a:lnTo>
                  <a:lnTo>
                    <a:pt x="68" y="40"/>
                  </a:lnTo>
                  <a:lnTo>
                    <a:pt x="69" y="39"/>
                  </a:lnTo>
                  <a:lnTo>
                    <a:pt x="69" y="37"/>
                  </a:lnTo>
                  <a:lnTo>
                    <a:pt x="70" y="37"/>
                  </a:lnTo>
                  <a:lnTo>
                    <a:pt x="71" y="37"/>
                  </a:lnTo>
                  <a:lnTo>
                    <a:pt x="71" y="36"/>
                  </a:lnTo>
                  <a:lnTo>
                    <a:pt x="72" y="37"/>
                  </a:lnTo>
                  <a:lnTo>
                    <a:pt x="73" y="39"/>
                  </a:lnTo>
                  <a:lnTo>
                    <a:pt x="75" y="39"/>
                  </a:lnTo>
                  <a:lnTo>
                    <a:pt x="76" y="39"/>
                  </a:lnTo>
                  <a:lnTo>
                    <a:pt x="76" y="37"/>
                  </a:lnTo>
                  <a:lnTo>
                    <a:pt x="76" y="36"/>
                  </a:lnTo>
                  <a:lnTo>
                    <a:pt x="75" y="36"/>
                  </a:lnTo>
                  <a:lnTo>
                    <a:pt x="75" y="35"/>
                  </a:lnTo>
                  <a:lnTo>
                    <a:pt x="73" y="35"/>
                  </a:lnTo>
                  <a:lnTo>
                    <a:pt x="73" y="34"/>
                  </a:lnTo>
                  <a:lnTo>
                    <a:pt x="73" y="33"/>
                  </a:lnTo>
                  <a:lnTo>
                    <a:pt x="73" y="32"/>
                  </a:lnTo>
                  <a:lnTo>
                    <a:pt x="73" y="31"/>
                  </a:lnTo>
                  <a:lnTo>
                    <a:pt x="73" y="29"/>
                  </a:lnTo>
                  <a:lnTo>
                    <a:pt x="75" y="28"/>
                  </a:lnTo>
                  <a:lnTo>
                    <a:pt x="76" y="27"/>
                  </a:lnTo>
                  <a:lnTo>
                    <a:pt x="77" y="27"/>
                  </a:lnTo>
                  <a:lnTo>
                    <a:pt x="77" y="26"/>
                  </a:lnTo>
                  <a:lnTo>
                    <a:pt x="78" y="26"/>
                  </a:lnTo>
                  <a:lnTo>
                    <a:pt x="78" y="25"/>
                  </a:lnTo>
                  <a:lnTo>
                    <a:pt x="79" y="24"/>
                  </a:lnTo>
                  <a:lnTo>
                    <a:pt x="79" y="21"/>
                  </a:lnTo>
                  <a:lnTo>
                    <a:pt x="79" y="20"/>
                  </a:lnTo>
                  <a:lnTo>
                    <a:pt x="79" y="19"/>
                  </a:lnTo>
                  <a:lnTo>
                    <a:pt x="79" y="18"/>
                  </a:lnTo>
                  <a:lnTo>
                    <a:pt x="78" y="17"/>
                  </a:lnTo>
                  <a:lnTo>
                    <a:pt x="78" y="15"/>
                  </a:lnTo>
                  <a:lnTo>
                    <a:pt x="77" y="15"/>
                  </a:lnTo>
                  <a:lnTo>
                    <a:pt x="77" y="12"/>
                  </a:lnTo>
                  <a:lnTo>
                    <a:pt x="76" y="11"/>
                  </a:lnTo>
                  <a:lnTo>
                    <a:pt x="75" y="10"/>
                  </a:lnTo>
                  <a:lnTo>
                    <a:pt x="73" y="10"/>
                  </a:lnTo>
                  <a:lnTo>
                    <a:pt x="73" y="9"/>
                  </a:lnTo>
                  <a:lnTo>
                    <a:pt x="72" y="8"/>
                  </a:lnTo>
                  <a:lnTo>
                    <a:pt x="71" y="8"/>
                  </a:lnTo>
                  <a:lnTo>
                    <a:pt x="70" y="8"/>
                  </a:lnTo>
                  <a:lnTo>
                    <a:pt x="69" y="8"/>
                  </a:lnTo>
                  <a:lnTo>
                    <a:pt x="68" y="8"/>
                  </a:lnTo>
                  <a:lnTo>
                    <a:pt x="67" y="8"/>
                  </a:lnTo>
                  <a:lnTo>
                    <a:pt x="65" y="7"/>
                  </a:lnTo>
                  <a:lnTo>
                    <a:pt x="64" y="7"/>
                  </a:lnTo>
                  <a:lnTo>
                    <a:pt x="63" y="7"/>
                  </a:lnTo>
                  <a:lnTo>
                    <a:pt x="62" y="8"/>
                  </a:lnTo>
                  <a:lnTo>
                    <a:pt x="61" y="8"/>
                  </a:lnTo>
                  <a:lnTo>
                    <a:pt x="60" y="7"/>
                  </a:lnTo>
                  <a:lnTo>
                    <a:pt x="59" y="7"/>
                  </a:lnTo>
                  <a:lnTo>
                    <a:pt x="59" y="5"/>
                  </a:lnTo>
                  <a:lnTo>
                    <a:pt x="57" y="5"/>
                  </a:lnTo>
                  <a:lnTo>
                    <a:pt x="57" y="4"/>
                  </a:lnTo>
                  <a:lnTo>
                    <a:pt x="57" y="3"/>
                  </a:lnTo>
                  <a:lnTo>
                    <a:pt x="57" y="1"/>
                  </a:lnTo>
                  <a:lnTo>
                    <a:pt x="57" y="0"/>
                  </a:lnTo>
                  <a:lnTo>
                    <a:pt x="59" y="0"/>
                  </a:lnTo>
                  <a:lnTo>
                    <a:pt x="60" y="1"/>
                  </a:lnTo>
                  <a:lnTo>
                    <a:pt x="61" y="1"/>
                  </a:lnTo>
                  <a:close/>
                </a:path>
              </a:pathLst>
            </a:custGeom>
            <a:solidFill>
              <a:schemeClr val="bg1"/>
            </a:solidFill>
            <a:ln w="3175">
              <a:solidFill>
                <a:schemeClr val="tx1">
                  <a:lumMod val="95000"/>
                  <a:lumOff val="5000"/>
                </a:schemeClr>
              </a:solidFill>
              <a:prstDash val="solid"/>
              <a:round/>
              <a:headEnd/>
              <a:tailEnd/>
            </a:ln>
            <a:effectLst/>
          </p:spPr>
          <p:txBody>
            <a:bodyPr/>
            <a:lstStyle/>
            <a:p>
              <a:endParaRPr lang="en-US" dirty="0"/>
            </a:p>
          </p:txBody>
        </p:sp>
        <p:sp>
          <p:nvSpPr>
            <p:cNvPr id="38" name="Freeform 138"/>
            <p:cNvSpPr>
              <a:spLocks/>
            </p:cNvSpPr>
            <p:nvPr/>
          </p:nvSpPr>
          <p:spPr bwMode="auto">
            <a:xfrm>
              <a:off x="2452" y="1795"/>
              <a:ext cx="208" cy="250"/>
            </a:xfrm>
            <a:custGeom>
              <a:avLst/>
              <a:gdLst>
                <a:gd name="T0" fmla="*/ 145 w 208"/>
                <a:gd name="T1" fmla="*/ 20 h 250"/>
                <a:gd name="T2" fmla="*/ 155 w 208"/>
                <a:gd name="T3" fmla="*/ 48 h 250"/>
                <a:gd name="T4" fmla="*/ 166 w 208"/>
                <a:gd name="T5" fmla="*/ 56 h 250"/>
                <a:gd name="T6" fmla="*/ 171 w 208"/>
                <a:gd name="T7" fmla="*/ 53 h 250"/>
                <a:gd name="T8" fmla="*/ 182 w 208"/>
                <a:gd name="T9" fmla="*/ 53 h 250"/>
                <a:gd name="T10" fmla="*/ 187 w 208"/>
                <a:gd name="T11" fmla="*/ 56 h 250"/>
                <a:gd name="T12" fmla="*/ 186 w 208"/>
                <a:gd name="T13" fmla="*/ 52 h 250"/>
                <a:gd name="T14" fmla="*/ 190 w 208"/>
                <a:gd name="T15" fmla="*/ 42 h 250"/>
                <a:gd name="T16" fmla="*/ 185 w 208"/>
                <a:gd name="T17" fmla="*/ 32 h 250"/>
                <a:gd name="T18" fmla="*/ 191 w 208"/>
                <a:gd name="T19" fmla="*/ 33 h 250"/>
                <a:gd name="T20" fmla="*/ 194 w 208"/>
                <a:gd name="T21" fmla="*/ 22 h 250"/>
                <a:gd name="T22" fmla="*/ 200 w 208"/>
                <a:gd name="T23" fmla="*/ 14 h 250"/>
                <a:gd name="T24" fmla="*/ 208 w 208"/>
                <a:gd name="T25" fmla="*/ 17 h 250"/>
                <a:gd name="T26" fmla="*/ 208 w 208"/>
                <a:gd name="T27" fmla="*/ 48 h 250"/>
                <a:gd name="T28" fmla="*/ 208 w 208"/>
                <a:gd name="T29" fmla="*/ 87 h 250"/>
                <a:gd name="T30" fmla="*/ 200 w 208"/>
                <a:gd name="T31" fmla="*/ 121 h 250"/>
                <a:gd name="T32" fmla="*/ 194 w 208"/>
                <a:gd name="T33" fmla="*/ 133 h 250"/>
                <a:gd name="T34" fmla="*/ 198 w 208"/>
                <a:gd name="T35" fmla="*/ 143 h 250"/>
                <a:gd name="T36" fmla="*/ 191 w 208"/>
                <a:gd name="T37" fmla="*/ 141 h 250"/>
                <a:gd name="T38" fmla="*/ 190 w 208"/>
                <a:gd name="T39" fmla="*/ 130 h 250"/>
                <a:gd name="T40" fmla="*/ 183 w 208"/>
                <a:gd name="T41" fmla="*/ 127 h 250"/>
                <a:gd name="T42" fmla="*/ 179 w 208"/>
                <a:gd name="T43" fmla="*/ 134 h 250"/>
                <a:gd name="T44" fmla="*/ 185 w 208"/>
                <a:gd name="T45" fmla="*/ 142 h 250"/>
                <a:gd name="T46" fmla="*/ 190 w 208"/>
                <a:gd name="T47" fmla="*/ 149 h 250"/>
                <a:gd name="T48" fmla="*/ 178 w 208"/>
                <a:gd name="T49" fmla="*/ 149 h 250"/>
                <a:gd name="T50" fmla="*/ 175 w 208"/>
                <a:gd name="T51" fmla="*/ 141 h 250"/>
                <a:gd name="T52" fmla="*/ 164 w 208"/>
                <a:gd name="T53" fmla="*/ 141 h 250"/>
                <a:gd name="T54" fmla="*/ 160 w 208"/>
                <a:gd name="T55" fmla="*/ 132 h 250"/>
                <a:gd name="T56" fmla="*/ 160 w 208"/>
                <a:gd name="T57" fmla="*/ 141 h 250"/>
                <a:gd name="T58" fmla="*/ 155 w 208"/>
                <a:gd name="T59" fmla="*/ 148 h 250"/>
                <a:gd name="T60" fmla="*/ 156 w 208"/>
                <a:gd name="T61" fmla="*/ 166 h 250"/>
                <a:gd name="T62" fmla="*/ 166 w 208"/>
                <a:gd name="T63" fmla="*/ 173 h 250"/>
                <a:gd name="T64" fmla="*/ 182 w 208"/>
                <a:gd name="T65" fmla="*/ 176 h 250"/>
                <a:gd name="T66" fmla="*/ 184 w 208"/>
                <a:gd name="T67" fmla="*/ 193 h 250"/>
                <a:gd name="T68" fmla="*/ 182 w 208"/>
                <a:gd name="T69" fmla="*/ 197 h 250"/>
                <a:gd name="T70" fmla="*/ 145 w 208"/>
                <a:gd name="T71" fmla="*/ 199 h 250"/>
                <a:gd name="T72" fmla="*/ 145 w 208"/>
                <a:gd name="T73" fmla="*/ 233 h 250"/>
                <a:gd name="T74" fmla="*/ 124 w 208"/>
                <a:gd name="T75" fmla="*/ 249 h 250"/>
                <a:gd name="T76" fmla="*/ 108 w 208"/>
                <a:gd name="T77" fmla="*/ 249 h 250"/>
                <a:gd name="T78" fmla="*/ 84 w 208"/>
                <a:gd name="T79" fmla="*/ 249 h 250"/>
                <a:gd name="T80" fmla="*/ 63 w 208"/>
                <a:gd name="T81" fmla="*/ 249 h 250"/>
                <a:gd name="T82" fmla="*/ 37 w 208"/>
                <a:gd name="T83" fmla="*/ 245 h 250"/>
                <a:gd name="T84" fmla="*/ 37 w 208"/>
                <a:gd name="T85" fmla="*/ 214 h 250"/>
                <a:gd name="T86" fmla="*/ 37 w 208"/>
                <a:gd name="T87" fmla="*/ 191 h 250"/>
                <a:gd name="T88" fmla="*/ 37 w 208"/>
                <a:gd name="T89" fmla="*/ 152 h 250"/>
                <a:gd name="T90" fmla="*/ 18 w 208"/>
                <a:gd name="T91" fmla="*/ 141 h 250"/>
                <a:gd name="T92" fmla="*/ 27 w 208"/>
                <a:gd name="T93" fmla="*/ 138 h 250"/>
                <a:gd name="T94" fmla="*/ 23 w 208"/>
                <a:gd name="T95" fmla="*/ 130 h 250"/>
                <a:gd name="T96" fmla="*/ 16 w 208"/>
                <a:gd name="T97" fmla="*/ 125 h 250"/>
                <a:gd name="T98" fmla="*/ 21 w 208"/>
                <a:gd name="T99" fmla="*/ 114 h 250"/>
                <a:gd name="T100" fmla="*/ 21 w 208"/>
                <a:gd name="T101" fmla="*/ 104 h 250"/>
                <a:gd name="T102" fmla="*/ 25 w 208"/>
                <a:gd name="T103" fmla="*/ 92 h 250"/>
                <a:gd name="T104" fmla="*/ 27 w 208"/>
                <a:gd name="T105" fmla="*/ 82 h 250"/>
                <a:gd name="T106" fmla="*/ 19 w 208"/>
                <a:gd name="T107" fmla="*/ 72 h 250"/>
                <a:gd name="T108" fmla="*/ 9 w 208"/>
                <a:gd name="T109" fmla="*/ 65 h 250"/>
                <a:gd name="T110" fmla="*/ 0 w 208"/>
                <a:gd name="T111" fmla="*/ 61 h 250"/>
                <a:gd name="T112" fmla="*/ 2 w 208"/>
                <a:gd name="T113" fmla="*/ 48 h 250"/>
                <a:gd name="T114" fmla="*/ 1 w 208"/>
                <a:gd name="T115" fmla="*/ 39 h 250"/>
                <a:gd name="T116" fmla="*/ 8 w 208"/>
                <a:gd name="T117" fmla="*/ 37 h 250"/>
                <a:gd name="T118" fmla="*/ 28 w 208"/>
                <a:gd name="T119" fmla="*/ 36 h 250"/>
                <a:gd name="T120" fmla="*/ 66 w 208"/>
                <a:gd name="T121" fmla="*/ 36 h 250"/>
                <a:gd name="T122" fmla="*/ 92 w 208"/>
                <a:gd name="T123" fmla="*/ 37 h 250"/>
                <a:gd name="T124" fmla="*/ 101 w 208"/>
                <a:gd name="T125" fmla="*/ 0 h 25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08" h="250">
                  <a:moveTo>
                    <a:pt x="128" y="0"/>
                  </a:moveTo>
                  <a:lnTo>
                    <a:pt x="131" y="0"/>
                  </a:lnTo>
                  <a:lnTo>
                    <a:pt x="140" y="0"/>
                  </a:lnTo>
                  <a:lnTo>
                    <a:pt x="143" y="0"/>
                  </a:lnTo>
                  <a:lnTo>
                    <a:pt x="144" y="0"/>
                  </a:lnTo>
                  <a:lnTo>
                    <a:pt x="145" y="0"/>
                  </a:lnTo>
                  <a:lnTo>
                    <a:pt x="145" y="1"/>
                  </a:lnTo>
                  <a:lnTo>
                    <a:pt x="145" y="14"/>
                  </a:lnTo>
                  <a:lnTo>
                    <a:pt x="145" y="15"/>
                  </a:lnTo>
                  <a:lnTo>
                    <a:pt x="145" y="20"/>
                  </a:lnTo>
                  <a:lnTo>
                    <a:pt x="145" y="22"/>
                  </a:lnTo>
                  <a:lnTo>
                    <a:pt x="145" y="23"/>
                  </a:lnTo>
                  <a:lnTo>
                    <a:pt x="144" y="33"/>
                  </a:lnTo>
                  <a:lnTo>
                    <a:pt x="144" y="37"/>
                  </a:lnTo>
                  <a:lnTo>
                    <a:pt x="144" y="38"/>
                  </a:lnTo>
                  <a:lnTo>
                    <a:pt x="144" y="39"/>
                  </a:lnTo>
                  <a:lnTo>
                    <a:pt x="150" y="44"/>
                  </a:lnTo>
                  <a:lnTo>
                    <a:pt x="151" y="45"/>
                  </a:lnTo>
                  <a:lnTo>
                    <a:pt x="154" y="48"/>
                  </a:lnTo>
                  <a:lnTo>
                    <a:pt x="155" y="48"/>
                  </a:lnTo>
                  <a:lnTo>
                    <a:pt x="155" y="49"/>
                  </a:lnTo>
                  <a:lnTo>
                    <a:pt x="160" y="54"/>
                  </a:lnTo>
                  <a:lnTo>
                    <a:pt x="162" y="56"/>
                  </a:lnTo>
                  <a:lnTo>
                    <a:pt x="163" y="56"/>
                  </a:lnTo>
                  <a:lnTo>
                    <a:pt x="163" y="57"/>
                  </a:lnTo>
                  <a:lnTo>
                    <a:pt x="164" y="57"/>
                  </a:lnTo>
                  <a:lnTo>
                    <a:pt x="164" y="58"/>
                  </a:lnTo>
                  <a:lnTo>
                    <a:pt x="166" y="58"/>
                  </a:lnTo>
                  <a:lnTo>
                    <a:pt x="166" y="57"/>
                  </a:lnTo>
                  <a:lnTo>
                    <a:pt x="166" y="56"/>
                  </a:lnTo>
                  <a:lnTo>
                    <a:pt x="167" y="56"/>
                  </a:lnTo>
                  <a:lnTo>
                    <a:pt x="167" y="55"/>
                  </a:lnTo>
                  <a:lnTo>
                    <a:pt x="166" y="55"/>
                  </a:lnTo>
                  <a:lnTo>
                    <a:pt x="166" y="54"/>
                  </a:lnTo>
                  <a:lnTo>
                    <a:pt x="166" y="53"/>
                  </a:lnTo>
                  <a:lnTo>
                    <a:pt x="167" y="53"/>
                  </a:lnTo>
                  <a:lnTo>
                    <a:pt x="168" y="53"/>
                  </a:lnTo>
                  <a:lnTo>
                    <a:pt x="169" y="53"/>
                  </a:lnTo>
                  <a:lnTo>
                    <a:pt x="170" y="53"/>
                  </a:lnTo>
                  <a:lnTo>
                    <a:pt x="171" y="53"/>
                  </a:lnTo>
                  <a:lnTo>
                    <a:pt x="172" y="53"/>
                  </a:lnTo>
                  <a:lnTo>
                    <a:pt x="174" y="53"/>
                  </a:lnTo>
                  <a:lnTo>
                    <a:pt x="175" y="53"/>
                  </a:lnTo>
                  <a:lnTo>
                    <a:pt x="176" y="52"/>
                  </a:lnTo>
                  <a:lnTo>
                    <a:pt x="176" y="53"/>
                  </a:lnTo>
                  <a:lnTo>
                    <a:pt x="177" y="53"/>
                  </a:lnTo>
                  <a:lnTo>
                    <a:pt x="178" y="53"/>
                  </a:lnTo>
                  <a:lnTo>
                    <a:pt x="179" y="53"/>
                  </a:lnTo>
                  <a:lnTo>
                    <a:pt x="180" y="53"/>
                  </a:lnTo>
                  <a:lnTo>
                    <a:pt x="182" y="53"/>
                  </a:lnTo>
                  <a:lnTo>
                    <a:pt x="182" y="54"/>
                  </a:lnTo>
                  <a:lnTo>
                    <a:pt x="183" y="54"/>
                  </a:lnTo>
                  <a:lnTo>
                    <a:pt x="184" y="54"/>
                  </a:lnTo>
                  <a:lnTo>
                    <a:pt x="185" y="54"/>
                  </a:lnTo>
                  <a:lnTo>
                    <a:pt x="186" y="54"/>
                  </a:lnTo>
                  <a:lnTo>
                    <a:pt x="186" y="55"/>
                  </a:lnTo>
                  <a:lnTo>
                    <a:pt x="185" y="55"/>
                  </a:lnTo>
                  <a:lnTo>
                    <a:pt x="185" y="56"/>
                  </a:lnTo>
                  <a:lnTo>
                    <a:pt x="186" y="56"/>
                  </a:lnTo>
                  <a:lnTo>
                    <a:pt x="187" y="56"/>
                  </a:lnTo>
                  <a:lnTo>
                    <a:pt x="188" y="56"/>
                  </a:lnTo>
                  <a:lnTo>
                    <a:pt x="190" y="56"/>
                  </a:lnTo>
                  <a:lnTo>
                    <a:pt x="190" y="55"/>
                  </a:lnTo>
                  <a:lnTo>
                    <a:pt x="188" y="55"/>
                  </a:lnTo>
                  <a:lnTo>
                    <a:pt x="187" y="55"/>
                  </a:lnTo>
                  <a:lnTo>
                    <a:pt x="188" y="54"/>
                  </a:lnTo>
                  <a:lnTo>
                    <a:pt x="188" y="53"/>
                  </a:lnTo>
                  <a:lnTo>
                    <a:pt x="188" y="52"/>
                  </a:lnTo>
                  <a:lnTo>
                    <a:pt x="187" y="52"/>
                  </a:lnTo>
                  <a:lnTo>
                    <a:pt x="186" y="52"/>
                  </a:lnTo>
                  <a:lnTo>
                    <a:pt x="185" y="52"/>
                  </a:lnTo>
                  <a:lnTo>
                    <a:pt x="185" y="50"/>
                  </a:lnTo>
                  <a:lnTo>
                    <a:pt x="186" y="50"/>
                  </a:lnTo>
                  <a:lnTo>
                    <a:pt x="186" y="49"/>
                  </a:lnTo>
                  <a:lnTo>
                    <a:pt x="186" y="48"/>
                  </a:lnTo>
                  <a:lnTo>
                    <a:pt x="186" y="47"/>
                  </a:lnTo>
                  <a:lnTo>
                    <a:pt x="186" y="46"/>
                  </a:lnTo>
                  <a:lnTo>
                    <a:pt x="187" y="45"/>
                  </a:lnTo>
                  <a:lnTo>
                    <a:pt x="188" y="44"/>
                  </a:lnTo>
                  <a:lnTo>
                    <a:pt x="190" y="42"/>
                  </a:lnTo>
                  <a:lnTo>
                    <a:pt x="188" y="42"/>
                  </a:lnTo>
                  <a:lnTo>
                    <a:pt x="188" y="41"/>
                  </a:lnTo>
                  <a:lnTo>
                    <a:pt x="187" y="40"/>
                  </a:lnTo>
                  <a:lnTo>
                    <a:pt x="187" y="39"/>
                  </a:lnTo>
                  <a:lnTo>
                    <a:pt x="187" y="38"/>
                  </a:lnTo>
                  <a:lnTo>
                    <a:pt x="187" y="37"/>
                  </a:lnTo>
                  <a:lnTo>
                    <a:pt x="186" y="36"/>
                  </a:lnTo>
                  <a:lnTo>
                    <a:pt x="186" y="34"/>
                  </a:lnTo>
                  <a:lnTo>
                    <a:pt x="186" y="33"/>
                  </a:lnTo>
                  <a:lnTo>
                    <a:pt x="185" y="32"/>
                  </a:lnTo>
                  <a:lnTo>
                    <a:pt x="184" y="31"/>
                  </a:lnTo>
                  <a:lnTo>
                    <a:pt x="184" y="30"/>
                  </a:lnTo>
                  <a:lnTo>
                    <a:pt x="185" y="30"/>
                  </a:lnTo>
                  <a:lnTo>
                    <a:pt x="186" y="30"/>
                  </a:lnTo>
                  <a:lnTo>
                    <a:pt x="187" y="30"/>
                  </a:lnTo>
                  <a:lnTo>
                    <a:pt x="188" y="30"/>
                  </a:lnTo>
                  <a:lnTo>
                    <a:pt x="190" y="31"/>
                  </a:lnTo>
                  <a:lnTo>
                    <a:pt x="190" y="32"/>
                  </a:lnTo>
                  <a:lnTo>
                    <a:pt x="190" y="33"/>
                  </a:lnTo>
                  <a:lnTo>
                    <a:pt x="191" y="33"/>
                  </a:lnTo>
                  <a:lnTo>
                    <a:pt x="192" y="32"/>
                  </a:lnTo>
                  <a:lnTo>
                    <a:pt x="193" y="31"/>
                  </a:lnTo>
                  <a:lnTo>
                    <a:pt x="193" y="30"/>
                  </a:lnTo>
                  <a:lnTo>
                    <a:pt x="192" y="29"/>
                  </a:lnTo>
                  <a:lnTo>
                    <a:pt x="192" y="28"/>
                  </a:lnTo>
                  <a:lnTo>
                    <a:pt x="192" y="26"/>
                  </a:lnTo>
                  <a:lnTo>
                    <a:pt x="192" y="25"/>
                  </a:lnTo>
                  <a:lnTo>
                    <a:pt x="193" y="24"/>
                  </a:lnTo>
                  <a:lnTo>
                    <a:pt x="194" y="23"/>
                  </a:lnTo>
                  <a:lnTo>
                    <a:pt x="194" y="22"/>
                  </a:lnTo>
                  <a:lnTo>
                    <a:pt x="194" y="21"/>
                  </a:lnTo>
                  <a:lnTo>
                    <a:pt x="195" y="21"/>
                  </a:lnTo>
                  <a:lnTo>
                    <a:pt x="196" y="20"/>
                  </a:lnTo>
                  <a:lnTo>
                    <a:pt x="198" y="18"/>
                  </a:lnTo>
                  <a:lnTo>
                    <a:pt x="198" y="17"/>
                  </a:lnTo>
                  <a:lnTo>
                    <a:pt x="199" y="17"/>
                  </a:lnTo>
                  <a:lnTo>
                    <a:pt x="200" y="17"/>
                  </a:lnTo>
                  <a:lnTo>
                    <a:pt x="200" y="16"/>
                  </a:lnTo>
                  <a:lnTo>
                    <a:pt x="200" y="15"/>
                  </a:lnTo>
                  <a:lnTo>
                    <a:pt x="200" y="14"/>
                  </a:lnTo>
                  <a:lnTo>
                    <a:pt x="201" y="14"/>
                  </a:lnTo>
                  <a:lnTo>
                    <a:pt x="201" y="13"/>
                  </a:lnTo>
                  <a:lnTo>
                    <a:pt x="202" y="13"/>
                  </a:lnTo>
                  <a:lnTo>
                    <a:pt x="203" y="13"/>
                  </a:lnTo>
                  <a:lnTo>
                    <a:pt x="204" y="14"/>
                  </a:lnTo>
                  <a:lnTo>
                    <a:pt x="206" y="14"/>
                  </a:lnTo>
                  <a:lnTo>
                    <a:pt x="206" y="15"/>
                  </a:lnTo>
                  <a:lnTo>
                    <a:pt x="206" y="16"/>
                  </a:lnTo>
                  <a:lnTo>
                    <a:pt x="207" y="17"/>
                  </a:lnTo>
                  <a:lnTo>
                    <a:pt x="208" y="17"/>
                  </a:lnTo>
                  <a:lnTo>
                    <a:pt x="208" y="18"/>
                  </a:lnTo>
                  <a:lnTo>
                    <a:pt x="208" y="20"/>
                  </a:lnTo>
                  <a:lnTo>
                    <a:pt x="208" y="21"/>
                  </a:lnTo>
                  <a:lnTo>
                    <a:pt x="208" y="25"/>
                  </a:lnTo>
                  <a:lnTo>
                    <a:pt x="208" y="28"/>
                  </a:lnTo>
                  <a:lnTo>
                    <a:pt x="208" y="32"/>
                  </a:lnTo>
                  <a:lnTo>
                    <a:pt x="208" y="42"/>
                  </a:lnTo>
                  <a:lnTo>
                    <a:pt x="208" y="44"/>
                  </a:lnTo>
                  <a:lnTo>
                    <a:pt x="208" y="47"/>
                  </a:lnTo>
                  <a:lnTo>
                    <a:pt x="208" y="48"/>
                  </a:lnTo>
                  <a:lnTo>
                    <a:pt x="208" y="49"/>
                  </a:lnTo>
                  <a:lnTo>
                    <a:pt x="208" y="52"/>
                  </a:lnTo>
                  <a:lnTo>
                    <a:pt x="208" y="55"/>
                  </a:lnTo>
                  <a:lnTo>
                    <a:pt x="208" y="58"/>
                  </a:lnTo>
                  <a:lnTo>
                    <a:pt x="208" y="62"/>
                  </a:lnTo>
                  <a:lnTo>
                    <a:pt x="208" y="70"/>
                  </a:lnTo>
                  <a:lnTo>
                    <a:pt x="208" y="81"/>
                  </a:lnTo>
                  <a:lnTo>
                    <a:pt x="208" y="82"/>
                  </a:lnTo>
                  <a:lnTo>
                    <a:pt x="208" y="84"/>
                  </a:lnTo>
                  <a:lnTo>
                    <a:pt x="208" y="87"/>
                  </a:lnTo>
                  <a:lnTo>
                    <a:pt x="208" y="100"/>
                  </a:lnTo>
                  <a:lnTo>
                    <a:pt x="208" y="101"/>
                  </a:lnTo>
                  <a:lnTo>
                    <a:pt x="208" y="114"/>
                  </a:lnTo>
                  <a:lnTo>
                    <a:pt x="208" y="119"/>
                  </a:lnTo>
                  <a:lnTo>
                    <a:pt x="208" y="120"/>
                  </a:lnTo>
                  <a:lnTo>
                    <a:pt x="206" y="120"/>
                  </a:lnTo>
                  <a:lnTo>
                    <a:pt x="203" y="120"/>
                  </a:lnTo>
                  <a:lnTo>
                    <a:pt x="202" y="120"/>
                  </a:lnTo>
                  <a:lnTo>
                    <a:pt x="201" y="121"/>
                  </a:lnTo>
                  <a:lnTo>
                    <a:pt x="200" y="121"/>
                  </a:lnTo>
                  <a:lnTo>
                    <a:pt x="199" y="122"/>
                  </a:lnTo>
                  <a:lnTo>
                    <a:pt x="199" y="124"/>
                  </a:lnTo>
                  <a:lnTo>
                    <a:pt x="198" y="125"/>
                  </a:lnTo>
                  <a:lnTo>
                    <a:pt x="196" y="126"/>
                  </a:lnTo>
                  <a:lnTo>
                    <a:pt x="196" y="127"/>
                  </a:lnTo>
                  <a:lnTo>
                    <a:pt x="195" y="128"/>
                  </a:lnTo>
                  <a:lnTo>
                    <a:pt x="195" y="129"/>
                  </a:lnTo>
                  <a:lnTo>
                    <a:pt x="194" y="130"/>
                  </a:lnTo>
                  <a:lnTo>
                    <a:pt x="194" y="132"/>
                  </a:lnTo>
                  <a:lnTo>
                    <a:pt x="194" y="133"/>
                  </a:lnTo>
                  <a:lnTo>
                    <a:pt x="194" y="134"/>
                  </a:lnTo>
                  <a:lnTo>
                    <a:pt x="195" y="134"/>
                  </a:lnTo>
                  <a:lnTo>
                    <a:pt x="195" y="135"/>
                  </a:lnTo>
                  <a:lnTo>
                    <a:pt x="195" y="136"/>
                  </a:lnTo>
                  <a:lnTo>
                    <a:pt x="196" y="137"/>
                  </a:lnTo>
                  <a:lnTo>
                    <a:pt x="196" y="138"/>
                  </a:lnTo>
                  <a:lnTo>
                    <a:pt x="198" y="138"/>
                  </a:lnTo>
                  <a:lnTo>
                    <a:pt x="199" y="140"/>
                  </a:lnTo>
                  <a:lnTo>
                    <a:pt x="199" y="141"/>
                  </a:lnTo>
                  <a:lnTo>
                    <a:pt x="198" y="143"/>
                  </a:lnTo>
                  <a:lnTo>
                    <a:pt x="196" y="144"/>
                  </a:lnTo>
                  <a:lnTo>
                    <a:pt x="196" y="145"/>
                  </a:lnTo>
                  <a:lnTo>
                    <a:pt x="195" y="145"/>
                  </a:lnTo>
                  <a:lnTo>
                    <a:pt x="194" y="145"/>
                  </a:lnTo>
                  <a:lnTo>
                    <a:pt x="193" y="145"/>
                  </a:lnTo>
                  <a:lnTo>
                    <a:pt x="192" y="144"/>
                  </a:lnTo>
                  <a:lnTo>
                    <a:pt x="191" y="144"/>
                  </a:lnTo>
                  <a:lnTo>
                    <a:pt x="191" y="143"/>
                  </a:lnTo>
                  <a:lnTo>
                    <a:pt x="191" y="142"/>
                  </a:lnTo>
                  <a:lnTo>
                    <a:pt x="191" y="141"/>
                  </a:lnTo>
                  <a:lnTo>
                    <a:pt x="190" y="141"/>
                  </a:lnTo>
                  <a:lnTo>
                    <a:pt x="190" y="140"/>
                  </a:lnTo>
                  <a:lnTo>
                    <a:pt x="188" y="140"/>
                  </a:lnTo>
                  <a:lnTo>
                    <a:pt x="188" y="138"/>
                  </a:lnTo>
                  <a:lnTo>
                    <a:pt x="188" y="137"/>
                  </a:lnTo>
                  <a:lnTo>
                    <a:pt x="188" y="135"/>
                  </a:lnTo>
                  <a:lnTo>
                    <a:pt x="188" y="134"/>
                  </a:lnTo>
                  <a:lnTo>
                    <a:pt x="188" y="133"/>
                  </a:lnTo>
                  <a:lnTo>
                    <a:pt x="190" y="132"/>
                  </a:lnTo>
                  <a:lnTo>
                    <a:pt x="190" y="130"/>
                  </a:lnTo>
                  <a:lnTo>
                    <a:pt x="190" y="129"/>
                  </a:lnTo>
                  <a:lnTo>
                    <a:pt x="190" y="128"/>
                  </a:lnTo>
                  <a:lnTo>
                    <a:pt x="188" y="128"/>
                  </a:lnTo>
                  <a:lnTo>
                    <a:pt x="188" y="127"/>
                  </a:lnTo>
                  <a:lnTo>
                    <a:pt x="188" y="126"/>
                  </a:lnTo>
                  <a:lnTo>
                    <a:pt x="187" y="126"/>
                  </a:lnTo>
                  <a:lnTo>
                    <a:pt x="186" y="126"/>
                  </a:lnTo>
                  <a:lnTo>
                    <a:pt x="185" y="126"/>
                  </a:lnTo>
                  <a:lnTo>
                    <a:pt x="184" y="126"/>
                  </a:lnTo>
                  <a:lnTo>
                    <a:pt x="183" y="127"/>
                  </a:lnTo>
                  <a:lnTo>
                    <a:pt x="182" y="127"/>
                  </a:lnTo>
                  <a:lnTo>
                    <a:pt x="182" y="128"/>
                  </a:lnTo>
                  <a:lnTo>
                    <a:pt x="180" y="128"/>
                  </a:lnTo>
                  <a:lnTo>
                    <a:pt x="180" y="129"/>
                  </a:lnTo>
                  <a:lnTo>
                    <a:pt x="179" y="129"/>
                  </a:lnTo>
                  <a:lnTo>
                    <a:pt x="179" y="130"/>
                  </a:lnTo>
                  <a:lnTo>
                    <a:pt x="179" y="132"/>
                  </a:lnTo>
                  <a:lnTo>
                    <a:pt x="178" y="133"/>
                  </a:lnTo>
                  <a:lnTo>
                    <a:pt x="178" y="134"/>
                  </a:lnTo>
                  <a:lnTo>
                    <a:pt x="179" y="134"/>
                  </a:lnTo>
                  <a:lnTo>
                    <a:pt x="179" y="135"/>
                  </a:lnTo>
                  <a:lnTo>
                    <a:pt x="179" y="136"/>
                  </a:lnTo>
                  <a:lnTo>
                    <a:pt x="180" y="137"/>
                  </a:lnTo>
                  <a:lnTo>
                    <a:pt x="180" y="138"/>
                  </a:lnTo>
                  <a:lnTo>
                    <a:pt x="182" y="138"/>
                  </a:lnTo>
                  <a:lnTo>
                    <a:pt x="183" y="138"/>
                  </a:lnTo>
                  <a:lnTo>
                    <a:pt x="183" y="140"/>
                  </a:lnTo>
                  <a:lnTo>
                    <a:pt x="184" y="140"/>
                  </a:lnTo>
                  <a:lnTo>
                    <a:pt x="184" y="141"/>
                  </a:lnTo>
                  <a:lnTo>
                    <a:pt x="185" y="142"/>
                  </a:lnTo>
                  <a:lnTo>
                    <a:pt x="186" y="142"/>
                  </a:lnTo>
                  <a:lnTo>
                    <a:pt x="186" y="143"/>
                  </a:lnTo>
                  <a:lnTo>
                    <a:pt x="187" y="143"/>
                  </a:lnTo>
                  <a:lnTo>
                    <a:pt x="188" y="143"/>
                  </a:lnTo>
                  <a:lnTo>
                    <a:pt x="188" y="144"/>
                  </a:lnTo>
                  <a:lnTo>
                    <a:pt x="190" y="144"/>
                  </a:lnTo>
                  <a:lnTo>
                    <a:pt x="190" y="145"/>
                  </a:lnTo>
                  <a:lnTo>
                    <a:pt x="190" y="146"/>
                  </a:lnTo>
                  <a:lnTo>
                    <a:pt x="190" y="148"/>
                  </a:lnTo>
                  <a:lnTo>
                    <a:pt x="190" y="149"/>
                  </a:lnTo>
                  <a:lnTo>
                    <a:pt x="190" y="150"/>
                  </a:lnTo>
                  <a:lnTo>
                    <a:pt x="188" y="150"/>
                  </a:lnTo>
                  <a:lnTo>
                    <a:pt x="187" y="151"/>
                  </a:lnTo>
                  <a:lnTo>
                    <a:pt x="186" y="151"/>
                  </a:lnTo>
                  <a:lnTo>
                    <a:pt x="185" y="151"/>
                  </a:lnTo>
                  <a:lnTo>
                    <a:pt x="184" y="151"/>
                  </a:lnTo>
                  <a:lnTo>
                    <a:pt x="183" y="150"/>
                  </a:lnTo>
                  <a:lnTo>
                    <a:pt x="180" y="150"/>
                  </a:lnTo>
                  <a:lnTo>
                    <a:pt x="179" y="150"/>
                  </a:lnTo>
                  <a:lnTo>
                    <a:pt x="178" y="149"/>
                  </a:lnTo>
                  <a:lnTo>
                    <a:pt x="178" y="148"/>
                  </a:lnTo>
                  <a:lnTo>
                    <a:pt x="177" y="148"/>
                  </a:lnTo>
                  <a:lnTo>
                    <a:pt x="177" y="146"/>
                  </a:lnTo>
                  <a:lnTo>
                    <a:pt x="177" y="145"/>
                  </a:lnTo>
                  <a:lnTo>
                    <a:pt x="176" y="145"/>
                  </a:lnTo>
                  <a:lnTo>
                    <a:pt x="176" y="144"/>
                  </a:lnTo>
                  <a:lnTo>
                    <a:pt x="176" y="143"/>
                  </a:lnTo>
                  <a:lnTo>
                    <a:pt x="175" y="143"/>
                  </a:lnTo>
                  <a:lnTo>
                    <a:pt x="175" y="142"/>
                  </a:lnTo>
                  <a:lnTo>
                    <a:pt x="175" y="141"/>
                  </a:lnTo>
                  <a:lnTo>
                    <a:pt x="175" y="140"/>
                  </a:lnTo>
                  <a:lnTo>
                    <a:pt x="172" y="138"/>
                  </a:lnTo>
                  <a:lnTo>
                    <a:pt x="171" y="138"/>
                  </a:lnTo>
                  <a:lnTo>
                    <a:pt x="170" y="138"/>
                  </a:lnTo>
                  <a:lnTo>
                    <a:pt x="169" y="138"/>
                  </a:lnTo>
                  <a:lnTo>
                    <a:pt x="168" y="140"/>
                  </a:lnTo>
                  <a:lnTo>
                    <a:pt x="167" y="140"/>
                  </a:lnTo>
                  <a:lnTo>
                    <a:pt x="167" y="141"/>
                  </a:lnTo>
                  <a:lnTo>
                    <a:pt x="166" y="141"/>
                  </a:lnTo>
                  <a:lnTo>
                    <a:pt x="164" y="141"/>
                  </a:lnTo>
                  <a:lnTo>
                    <a:pt x="163" y="140"/>
                  </a:lnTo>
                  <a:lnTo>
                    <a:pt x="163" y="138"/>
                  </a:lnTo>
                  <a:lnTo>
                    <a:pt x="163" y="137"/>
                  </a:lnTo>
                  <a:lnTo>
                    <a:pt x="162" y="136"/>
                  </a:lnTo>
                  <a:lnTo>
                    <a:pt x="162" y="135"/>
                  </a:lnTo>
                  <a:lnTo>
                    <a:pt x="162" y="134"/>
                  </a:lnTo>
                  <a:lnTo>
                    <a:pt x="162" y="133"/>
                  </a:lnTo>
                  <a:lnTo>
                    <a:pt x="162" y="132"/>
                  </a:lnTo>
                  <a:lnTo>
                    <a:pt x="161" y="132"/>
                  </a:lnTo>
                  <a:lnTo>
                    <a:pt x="160" y="132"/>
                  </a:lnTo>
                  <a:lnTo>
                    <a:pt x="159" y="132"/>
                  </a:lnTo>
                  <a:lnTo>
                    <a:pt x="159" y="133"/>
                  </a:lnTo>
                  <a:lnTo>
                    <a:pt x="158" y="133"/>
                  </a:lnTo>
                  <a:lnTo>
                    <a:pt x="158" y="134"/>
                  </a:lnTo>
                  <a:lnTo>
                    <a:pt x="156" y="135"/>
                  </a:lnTo>
                  <a:lnTo>
                    <a:pt x="156" y="136"/>
                  </a:lnTo>
                  <a:lnTo>
                    <a:pt x="156" y="137"/>
                  </a:lnTo>
                  <a:lnTo>
                    <a:pt x="158" y="138"/>
                  </a:lnTo>
                  <a:lnTo>
                    <a:pt x="160" y="140"/>
                  </a:lnTo>
                  <a:lnTo>
                    <a:pt x="160" y="141"/>
                  </a:lnTo>
                  <a:lnTo>
                    <a:pt x="160" y="142"/>
                  </a:lnTo>
                  <a:lnTo>
                    <a:pt x="160" y="143"/>
                  </a:lnTo>
                  <a:lnTo>
                    <a:pt x="159" y="143"/>
                  </a:lnTo>
                  <a:lnTo>
                    <a:pt x="158" y="143"/>
                  </a:lnTo>
                  <a:lnTo>
                    <a:pt x="156" y="143"/>
                  </a:lnTo>
                  <a:lnTo>
                    <a:pt x="155" y="143"/>
                  </a:lnTo>
                  <a:lnTo>
                    <a:pt x="155" y="144"/>
                  </a:lnTo>
                  <a:lnTo>
                    <a:pt x="155" y="145"/>
                  </a:lnTo>
                  <a:lnTo>
                    <a:pt x="155" y="146"/>
                  </a:lnTo>
                  <a:lnTo>
                    <a:pt x="155" y="148"/>
                  </a:lnTo>
                  <a:lnTo>
                    <a:pt x="155" y="149"/>
                  </a:lnTo>
                  <a:lnTo>
                    <a:pt x="155" y="150"/>
                  </a:lnTo>
                  <a:lnTo>
                    <a:pt x="155" y="151"/>
                  </a:lnTo>
                  <a:lnTo>
                    <a:pt x="155" y="152"/>
                  </a:lnTo>
                  <a:lnTo>
                    <a:pt x="155" y="153"/>
                  </a:lnTo>
                  <a:lnTo>
                    <a:pt x="155" y="158"/>
                  </a:lnTo>
                  <a:lnTo>
                    <a:pt x="156" y="159"/>
                  </a:lnTo>
                  <a:lnTo>
                    <a:pt x="156" y="161"/>
                  </a:lnTo>
                  <a:lnTo>
                    <a:pt x="155" y="165"/>
                  </a:lnTo>
                  <a:lnTo>
                    <a:pt x="156" y="166"/>
                  </a:lnTo>
                  <a:lnTo>
                    <a:pt x="156" y="168"/>
                  </a:lnTo>
                  <a:lnTo>
                    <a:pt x="158" y="168"/>
                  </a:lnTo>
                  <a:lnTo>
                    <a:pt x="159" y="169"/>
                  </a:lnTo>
                  <a:lnTo>
                    <a:pt x="160" y="170"/>
                  </a:lnTo>
                  <a:lnTo>
                    <a:pt x="161" y="170"/>
                  </a:lnTo>
                  <a:lnTo>
                    <a:pt x="161" y="172"/>
                  </a:lnTo>
                  <a:lnTo>
                    <a:pt x="162" y="173"/>
                  </a:lnTo>
                  <a:lnTo>
                    <a:pt x="163" y="173"/>
                  </a:lnTo>
                  <a:lnTo>
                    <a:pt x="164" y="173"/>
                  </a:lnTo>
                  <a:lnTo>
                    <a:pt x="166" y="173"/>
                  </a:lnTo>
                  <a:lnTo>
                    <a:pt x="167" y="173"/>
                  </a:lnTo>
                  <a:lnTo>
                    <a:pt x="168" y="174"/>
                  </a:lnTo>
                  <a:lnTo>
                    <a:pt x="169" y="174"/>
                  </a:lnTo>
                  <a:lnTo>
                    <a:pt x="170" y="174"/>
                  </a:lnTo>
                  <a:lnTo>
                    <a:pt x="176" y="173"/>
                  </a:lnTo>
                  <a:lnTo>
                    <a:pt x="177" y="173"/>
                  </a:lnTo>
                  <a:lnTo>
                    <a:pt x="178" y="173"/>
                  </a:lnTo>
                  <a:lnTo>
                    <a:pt x="179" y="173"/>
                  </a:lnTo>
                  <a:lnTo>
                    <a:pt x="179" y="174"/>
                  </a:lnTo>
                  <a:lnTo>
                    <a:pt x="182" y="176"/>
                  </a:lnTo>
                  <a:lnTo>
                    <a:pt x="182" y="177"/>
                  </a:lnTo>
                  <a:lnTo>
                    <a:pt x="182" y="178"/>
                  </a:lnTo>
                  <a:lnTo>
                    <a:pt x="182" y="180"/>
                  </a:lnTo>
                  <a:lnTo>
                    <a:pt x="182" y="181"/>
                  </a:lnTo>
                  <a:lnTo>
                    <a:pt x="180" y="186"/>
                  </a:lnTo>
                  <a:lnTo>
                    <a:pt x="180" y="188"/>
                  </a:lnTo>
                  <a:lnTo>
                    <a:pt x="180" y="189"/>
                  </a:lnTo>
                  <a:lnTo>
                    <a:pt x="180" y="190"/>
                  </a:lnTo>
                  <a:lnTo>
                    <a:pt x="183" y="192"/>
                  </a:lnTo>
                  <a:lnTo>
                    <a:pt x="184" y="193"/>
                  </a:lnTo>
                  <a:lnTo>
                    <a:pt x="184" y="194"/>
                  </a:lnTo>
                  <a:lnTo>
                    <a:pt x="185" y="194"/>
                  </a:lnTo>
                  <a:lnTo>
                    <a:pt x="186" y="196"/>
                  </a:lnTo>
                  <a:lnTo>
                    <a:pt x="187" y="196"/>
                  </a:lnTo>
                  <a:lnTo>
                    <a:pt x="188" y="197"/>
                  </a:lnTo>
                  <a:lnTo>
                    <a:pt x="190" y="197"/>
                  </a:lnTo>
                  <a:lnTo>
                    <a:pt x="186" y="197"/>
                  </a:lnTo>
                  <a:lnTo>
                    <a:pt x="184" y="197"/>
                  </a:lnTo>
                  <a:lnTo>
                    <a:pt x="183" y="197"/>
                  </a:lnTo>
                  <a:lnTo>
                    <a:pt x="182" y="197"/>
                  </a:lnTo>
                  <a:lnTo>
                    <a:pt x="174" y="197"/>
                  </a:lnTo>
                  <a:lnTo>
                    <a:pt x="169" y="197"/>
                  </a:lnTo>
                  <a:lnTo>
                    <a:pt x="168" y="197"/>
                  </a:lnTo>
                  <a:lnTo>
                    <a:pt x="160" y="197"/>
                  </a:lnTo>
                  <a:lnTo>
                    <a:pt x="156" y="197"/>
                  </a:lnTo>
                  <a:lnTo>
                    <a:pt x="153" y="197"/>
                  </a:lnTo>
                  <a:lnTo>
                    <a:pt x="146" y="197"/>
                  </a:lnTo>
                  <a:lnTo>
                    <a:pt x="145" y="198"/>
                  </a:lnTo>
                  <a:lnTo>
                    <a:pt x="146" y="198"/>
                  </a:lnTo>
                  <a:lnTo>
                    <a:pt x="145" y="199"/>
                  </a:lnTo>
                  <a:lnTo>
                    <a:pt x="145" y="201"/>
                  </a:lnTo>
                  <a:lnTo>
                    <a:pt x="145" y="202"/>
                  </a:lnTo>
                  <a:lnTo>
                    <a:pt x="145" y="206"/>
                  </a:lnTo>
                  <a:lnTo>
                    <a:pt x="145" y="208"/>
                  </a:lnTo>
                  <a:lnTo>
                    <a:pt x="145" y="212"/>
                  </a:lnTo>
                  <a:lnTo>
                    <a:pt x="145" y="222"/>
                  </a:lnTo>
                  <a:lnTo>
                    <a:pt x="145" y="225"/>
                  </a:lnTo>
                  <a:lnTo>
                    <a:pt x="145" y="228"/>
                  </a:lnTo>
                  <a:lnTo>
                    <a:pt x="145" y="229"/>
                  </a:lnTo>
                  <a:lnTo>
                    <a:pt x="145" y="233"/>
                  </a:lnTo>
                  <a:lnTo>
                    <a:pt x="145" y="239"/>
                  </a:lnTo>
                  <a:lnTo>
                    <a:pt x="145" y="246"/>
                  </a:lnTo>
                  <a:lnTo>
                    <a:pt x="145" y="250"/>
                  </a:lnTo>
                  <a:lnTo>
                    <a:pt x="144" y="250"/>
                  </a:lnTo>
                  <a:lnTo>
                    <a:pt x="139" y="250"/>
                  </a:lnTo>
                  <a:lnTo>
                    <a:pt x="138" y="250"/>
                  </a:lnTo>
                  <a:lnTo>
                    <a:pt x="136" y="250"/>
                  </a:lnTo>
                  <a:lnTo>
                    <a:pt x="135" y="250"/>
                  </a:lnTo>
                  <a:lnTo>
                    <a:pt x="126" y="249"/>
                  </a:lnTo>
                  <a:lnTo>
                    <a:pt x="124" y="249"/>
                  </a:lnTo>
                  <a:lnTo>
                    <a:pt x="123" y="249"/>
                  </a:lnTo>
                  <a:lnTo>
                    <a:pt x="122" y="249"/>
                  </a:lnTo>
                  <a:lnTo>
                    <a:pt x="121" y="249"/>
                  </a:lnTo>
                  <a:lnTo>
                    <a:pt x="120" y="249"/>
                  </a:lnTo>
                  <a:lnTo>
                    <a:pt x="119" y="249"/>
                  </a:lnTo>
                  <a:lnTo>
                    <a:pt x="118" y="249"/>
                  </a:lnTo>
                  <a:lnTo>
                    <a:pt x="115" y="249"/>
                  </a:lnTo>
                  <a:lnTo>
                    <a:pt x="111" y="249"/>
                  </a:lnTo>
                  <a:lnTo>
                    <a:pt x="109" y="249"/>
                  </a:lnTo>
                  <a:lnTo>
                    <a:pt x="108" y="249"/>
                  </a:lnTo>
                  <a:lnTo>
                    <a:pt x="106" y="249"/>
                  </a:lnTo>
                  <a:lnTo>
                    <a:pt x="104" y="249"/>
                  </a:lnTo>
                  <a:lnTo>
                    <a:pt x="98" y="249"/>
                  </a:lnTo>
                  <a:lnTo>
                    <a:pt x="97" y="249"/>
                  </a:lnTo>
                  <a:lnTo>
                    <a:pt x="96" y="249"/>
                  </a:lnTo>
                  <a:lnTo>
                    <a:pt x="95" y="249"/>
                  </a:lnTo>
                  <a:lnTo>
                    <a:pt x="91" y="249"/>
                  </a:lnTo>
                  <a:lnTo>
                    <a:pt x="90" y="249"/>
                  </a:lnTo>
                  <a:lnTo>
                    <a:pt x="88" y="249"/>
                  </a:lnTo>
                  <a:lnTo>
                    <a:pt x="84" y="249"/>
                  </a:lnTo>
                  <a:lnTo>
                    <a:pt x="82" y="249"/>
                  </a:lnTo>
                  <a:lnTo>
                    <a:pt x="81" y="249"/>
                  </a:lnTo>
                  <a:lnTo>
                    <a:pt x="80" y="249"/>
                  </a:lnTo>
                  <a:lnTo>
                    <a:pt x="76" y="249"/>
                  </a:lnTo>
                  <a:lnTo>
                    <a:pt x="73" y="249"/>
                  </a:lnTo>
                  <a:lnTo>
                    <a:pt x="72" y="249"/>
                  </a:lnTo>
                  <a:lnTo>
                    <a:pt x="71" y="249"/>
                  </a:lnTo>
                  <a:lnTo>
                    <a:pt x="69" y="249"/>
                  </a:lnTo>
                  <a:lnTo>
                    <a:pt x="65" y="249"/>
                  </a:lnTo>
                  <a:lnTo>
                    <a:pt x="63" y="249"/>
                  </a:lnTo>
                  <a:lnTo>
                    <a:pt x="61" y="249"/>
                  </a:lnTo>
                  <a:lnTo>
                    <a:pt x="58" y="249"/>
                  </a:lnTo>
                  <a:lnTo>
                    <a:pt x="56" y="249"/>
                  </a:lnTo>
                  <a:lnTo>
                    <a:pt x="55" y="249"/>
                  </a:lnTo>
                  <a:lnTo>
                    <a:pt x="53" y="249"/>
                  </a:lnTo>
                  <a:lnTo>
                    <a:pt x="51" y="249"/>
                  </a:lnTo>
                  <a:lnTo>
                    <a:pt x="50" y="249"/>
                  </a:lnTo>
                  <a:lnTo>
                    <a:pt x="49" y="249"/>
                  </a:lnTo>
                  <a:lnTo>
                    <a:pt x="37" y="249"/>
                  </a:lnTo>
                  <a:lnTo>
                    <a:pt x="37" y="245"/>
                  </a:lnTo>
                  <a:lnTo>
                    <a:pt x="37" y="238"/>
                  </a:lnTo>
                  <a:lnTo>
                    <a:pt x="37" y="232"/>
                  </a:lnTo>
                  <a:lnTo>
                    <a:pt x="37" y="229"/>
                  </a:lnTo>
                  <a:lnTo>
                    <a:pt x="37" y="228"/>
                  </a:lnTo>
                  <a:lnTo>
                    <a:pt x="37" y="226"/>
                  </a:lnTo>
                  <a:lnTo>
                    <a:pt x="37" y="225"/>
                  </a:lnTo>
                  <a:lnTo>
                    <a:pt x="37" y="223"/>
                  </a:lnTo>
                  <a:lnTo>
                    <a:pt x="37" y="217"/>
                  </a:lnTo>
                  <a:lnTo>
                    <a:pt x="37" y="216"/>
                  </a:lnTo>
                  <a:lnTo>
                    <a:pt x="37" y="214"/>
                  </a:lnTo>
                  <a:lnTo>
                    <a:pt x="37" y="212"/>
                  </a:lnTo>
                  <a:lnTo>
                    <a:pt x="37" y="205"/>
                  </a:lnTo>
                  <a:lnTo>
                    <a:pt x="37" y="202"/>
                  </a:lnTo>
                  <a:lnTo>
                    <a:pt x="37" y="199"/>
                  </a:lnTo>
                  <a:lnTo>
                    <a:pt x="37" y="198"/>
                  </a:lnTo>
                  <a:lnTo>
                    <a:pt x="39" y="197"/>
                  </a:lnTo>
                  <a:lnTo>
                    <a:pt x="37" y="196"/>
                  </a:lnTo>
                  <a:lnTo>
                    <a:pt x="37" y="194"/>
                  </a:lnTo>
                  <a:lnTo>
                    <a:pt x="37" y="192"/>
                  </a:lnTo>
                  <a:lnTo>
                    <a:pt x="37" y="191"/>
                  </a:lnTo>
                  <a:lnTo>
                    <a:pt x="37" y="190"/>
                  </a:lnTo>
                  <a:lnTo>
                    <a:pt x="39" y="190"/>
                  </a:lnTo>
                  <a:lnTo>
                    <a:pt x="37" y="177"/>
                  </a:lnTo>
                  <a:lnTo>
                    <a:pt x="37" y="175"/>
                  </a:lnTo>
                  <a:lnTo>
                    <a:pt x="37" y="173"/>
                  </a:lnTo>
                  <a:lnTo>
                    <a:pt x="37" y="167"/>
                  </a:lnTo>
                  <a:lnTo>
                    <a:pt x="37" y="166"/>
                  </a:lnTo>
                  <a:lnTo>
                    <a:pt x="37" y="161"/>
                  </a:lnTo>
                  <a:lnTo>
                    <a:pt x="37" y="160"/>
                  </a:lnTo>
                  <a:lnTo>
                    <a:pt x="37" y="152"/>
                  </a:lnTo>
                  <a:lnTo>
                    <a:pt x="37" y="144"/>
                  </a:lnTo>
                  <a:lnTo>
                    <a:pt x="37" y="143"/>
                  </a:lnTo>
                  <a:lnTo>
                    <a:pt x="27" y="143"/>
                  </a:lnTo>
                  <a:lnTo>
                    <a:pt x="24" y="143"/>
                  </a:lnTo>
                  <a:lnTo>
                    <a:pt x="16" y="143"/>
                  </a:lnTo>
                  <a:lnTo>
                    <a:pt x="15" y="143"/>
                  </a:lnTo>
                  <a:lnTo>
                    <a:pt x="16" y="142"/>
                  </a:lnTo>
                  <a:lnTo>
                    <a:pt x="17" y="142"/>
                  </a:lnTo>
                  <a:lnTo>
                    <a:pt x="17" y="141"/>
                  </a:lnTo>
                  <a:lnTo>
                    <a:pt x="18" y="141"/>
                  </a:lnTo>
                  <a:lnTo>
                    <a:pt x="19" y="141"/>
                  </a:lnTo>
                  <a:lnTo>
                    <a:pt x="20" y="141"/>
                  </a:lnTo>
                  <a:lnTo>
                    <a:pt x="21" y="142"/>
                  </a:lnTo>
                  <a:lnTo>
                    <a:pt x="23" y="142"/>
                  </a:lnTo>
                  <a:lnTo>
                    <a:pt x="24" y="142"/>
                  </a:lnTo>
                  <a:lnTo>
                    <a:pt x="25" y="142"/>
                  </a:lnTo>
                  <a:lnTo>
                    <a:pt x="25" y="141"/>
                  </a:lnTo>
                  <a:lnTo>
                    <a:pt x="26" y="141"/>
                  </a:lnTo>
                  <a:lnTo>
                    <a:pt x="26" y="140"/>
                  </a:lnTo>
                  <a:lnTo>
                    <a:pt x="27" y="138"/>
                  </a:lnTo>
                  <a:lnTo>
                    <a:pt x="27" y="136"/>
                  </a:lnTo>
                  <a:lnTo>
                    <a:pt x="27" y="134"/>
                  </a:lnTo>
                  <a:lnTo>
                    <a:pt x="27" y="132"/>
                  </a:lnTo>
                  <a:lnTo>
                    <a:pt x="26" y="132"/>
                  </a:lnTo>
                  <a:lnTo>
                    <a:pt x="26" y="130"/>
                  </a:lnTo>
                  <a:lnTo>
                    <a:pt x="25" y="130"/>
                  </a:lnTo>
                  <a:lnTo>
                    <a:pt x="25" y="132"/>
                  </a:lnTo>
                  <a:lnTo>
                    <a:pt x="24" y="132"/>
                  </a:lnTo>
                  <a:lnTo>
                    <a:pt x="23" y="132"/>
                  </a:lnTo>
                  <a:lnTo>
                    <a:pt x="23" y="130"/>
                  </a:lnTo>
                  <a:lnTo>
                    <a:pt x="21" y="130"/>
                  </a:lnTo>
                  <a:lnTo>
                    <a:pt x="21" y="129"/>
                  </a:lnTo>
                  <a:lnTo>
                    <a:pt x="21" y="128"/>
                  </a:lnTo>
                  <a:lnTo>
                    <a:pt x="23" y="127"/>
                  </a:lnTo>
                  <a:lnTo>
                    <a:pt x="21" y="126"/>
                  </a:lnTo>
                  <a:lnTo>
                    <a:pt x="20" y="126"/>
                  </a:lnTo>
                  <a:lnTo>
                    <a:pt x="18" y="127"/>
                  </a:lnTo>
                  <a:lnTo>
                    <a:pt x="17" y="127"/>
                  </a:lnTo>
                  <a:lnTo>
                    <a:pt x="16" y="126"/>
                  </a:lnTo>
                  <a:lnTo>
                    <a:pt x="16" y="125"/>
                  </a:lnTo>
                  <a:lnTo>
                    <a:pt x="17" y="124"/>
                  </a:lnTo>
                  <a:lnTo>
                    <a:pt x="18" y="121"/>
                  </a:lnTo>
                  <a:lnTo>
                    <a:pt x="17" y="119"/>
                  </a:lnTo>
                  <a:lnTo>
                    <a:pt x="17" y="118"/>
                  </a:lnTo>
                  <a:lnTo>
                    <a:pt x="17" y="117"/>
                  </a:lnTo>
                  <a:lnTo>
                    <a:pt x="18" y="117"/>
                  </a:lnTo>
                  <a:lnTo>
                    <a:pt x="18" y="116"/>
                  </a:lnTo>
                  <a:lnTo>
                    <a:pt x="19" y="116"/>
                  </a:lnTo>
                  <a:lnTo>
                    <a:pt x="20" y="114"/>
                  </a:lnTo>
                  <a:lnTo>
                    <a:pt x="21" y="114"/>
                  </a:lnTo>
                  <a:lnTo>
                    <a:pt x="21" y="113"/>
                  </a:lnTo>
                  <a:lnTo>
                    <a:pt x="21" y="112"/>
                  </a:lnTo>
                  <a:lnTo>
                    <a:pt x="23" y="112"/>
                  </a:lnTo>
                  <a:lnTo>
                    <a:pt x="23" y="111"/>
                  </a:lnTo>
                  <a:lnTo>
                    <a:pt x="23" y="110"/>
                  </a:lnTo>
                  <a:lnTo>
                    <a:pt x="23" y="109"/>
                  </a:lnTo>
                  <a:lnTo>
                    <a:pt x="23" y="108"/>
                  </a:lnTo>
                  <a:lnTo>
                    <a:pt x="23" y="106"/>
                  </a:lnTo>
                  <a:lnTo>
                    <a:pt x="21" y="105"/>
                  </a:lnTo>
                  <a:lnTo>
                    <a:pt x="21" y="104"/>
                  </a:lnTo>
                  <a:lnTo>
                    <a:pt x="23" y="103"/>
                  </a:lnTo>
                  <a:lnTo>
                    <a:pt x="23" y="102"/>
                  </a:lnTo>
                  <a:lnTo>
                    <a:pt x="24" y="102"/>
                  </a:lnTo>
                  <a:lnTo>
                    <a:pt x="24" y="101"/>
                  </a:lnTo>
                  <a:lnTo>
                    <a:pt x="24" y="100"/>
                  </a:lnTo>
                  <a:lnTo>
                    <a:pt x="25" y="100"/>
                  </a:lnTo>
                  <a:lnTo>
                    <a:pt x="25" y="97"/>
                  </a:lnTo>
                  <a:lnTo>
                    <a:pt x="25" y="95"/>
                  </a:lnTo>
                  <a:lnTo>
                    <a:pt x="25" y="94"/>
                  </a:lnTo>
                  <a:lnTo>
                    <a:pt x="25" y="92"/>
                  </a:lnTo>
                  <a:lnTo>
                    <a:pt x="24" y="90"/>
                  </a:lnTo>
                  <a:lnTo>
                    <a:pt x="24" y="89"/>
                  </a:lnTo>
                  <a:lnTo>
                    <a:pt x="24" y="88"/>
                  </a:lnTo>
                  <a:lnTo>
                    <a:pt x="24" y="87"/>
                  </a:lnTo>
                  <a:lnTo>
                    <a:pt x="24" y="86"/>
                  </a:lnTo>
                  <a:lnTo>
                    <a:pt x="25" y="85"/>
                  </a:lnTo>
                  <a:lnTo>
                    <a:pt x="26" y="85"/>
                  </a:lnTo>
                  <a:lnTo>
                    <a:pt x="26" y="84"/>
                  </a:lnTo>
                  <a:lnTo>
                    <a:pt x="27" y="84"/>
                  </a:lnTo>
                  <a:lnTo>
                    <a:pt x="27" y="82"/>
                  </a:lnTo>
                  <a:lnTo>
                    <a:pt x="27" y="81"/>
                  </a:lnTo>
                  <a:lnTo>
                    <a:pt x="27" y="80"/>
                  </a:lnTo>
                  <a:lnTo>
                    <a:pt x="27" y="79"/>
                  </a:lnTo>
                  <a:lnTo>
                    <a:pt x="27" y="78"/>
                  </a:lnTo>
                  <a:lnTo>
                    <a:pt x="26" y="77"/>
                  </a:lnTo>
                  <a:lnTo>
                    <a:pt x="25" y="76"/>
                  </a:lnTo>
                  <a:lnTo>
                    <a:pt x="24" y="74"/>
                  </a:lnTo>
                  <a:lnTo>
                    <a:pt x="23" y="73"/>
                  </a:lnTo>
                  <a:lnTo>
                    <a:pt x="20" y="73"/>
                  </a:lnTo>
                  <a:lnTo>
                    <a:pt x="19" y="72"/>
                  </a:lnTo>
                  <a:lnTo>
                    <a:pt x="18" y="72"/>
                  </a:lnTo>
                  <a:lnTo>
                    <a:pt x="17" y="72"/>
                  </a:lnTo>
                  <a:lnTo>
                    <a:pt x="16" y="72"/>
                  </a:lnTo>
                  <a:lnTo>
                    <a:pt x="15" y="71"/>
                  </a:lnTo>
                  <a:lnTo>
                    <a:pt x="13" y="70"/>
                  </a:lnTo>
                  <a:lnTo>
                    <a:pt x="12" y="70"/>
                  </a:lnTo>
                  <a:lnTo>
                    <a:pt x="11" y="69"/>
                  </a:lnTo>
                  <a:lnTo>
                    <a:pt x="10" y="68"/>
                  </a:lnTo>
                  <a:lnTo>
                    <a:pt x="9" y="66"/>
                  </a:lnTo>
                  <a:lnTo>
                    <a:pt x="9" y="65"/>
                  </a:lnTo>
                  <a:lnTo>
                    <a:pt x="8" y="64"/>
                  </a:lnTo>
                  <a:lnTo>
                    <a:pt x="7" y="63"/>
                  </a:lnTo>
                  <a:lnTo>
                    <a:pt x="7" y="62"/>
                  </a:lnTo>
                  <a:lnTo>
                    <a:pt x="5" y="62"/>
                  </a:lnTo>
                  <a:lnTo>
                    <a:pt x="5" y="61"/>
                  </a:lnTo>
                  <a:lnTo>
                    <a:pt x="4" y="61"/>
                  </a:lnTo>
                  <a:lnTo>
                    <a:pt x="3" y="61"/>
                  </a:lnTo>
                  <a:lnTo>
                    <a:pt x="2" y="62"/>
                  </a:lnTo>
                  <a:lnTo>
                    <a:pt x="1" y="61"/>
                  </a:lnTo>
                  <a:lnTo>
                    <a:pt x="0" y="61"/>
                  </a:lnTo>
                  <a:lnTo>
                    <a:pt x="0" y="60"/>
                  </a:lnTo>
                  <a:lnTo>
                    <a:pt x="0" y="58"/>
                  </a:lnTo>
                  <a:lnTo>
                    <a:pt x="0" y="57"/>
                  </a:lnTo>
                  <a:lnTo>
                    <a:pt x="0" y="56"/>
                  </a:lnTo>
                  <a:lnTo>
                    <a:pt x="1" y="55"/>
                  </a:lnTo>
                  <a:lnTo>
                    <a:pt x="1" y="54"/>
                  </a:lnTo>
                  <a:lnTo>
                    <a:pt x="1" y="53"/>
                  </a:lnTo>
                  <a:lnTo>
                    <a:pt x="1" y="52"/>
                  </a:lnTo>
                  <a:lnTo>
                    <a:pt x="2" y="49"/>
                  </a:lnTo>
                  <a:lnTo>
                    <a:pt x="2" y="48"/>
                  </a:lnTo>
                  <a:lnTo>
                    <a:pt x="2" y="47"/>
                  </a:lnTo>
                  <a:lnTo>
                    <a:pt x="2" y="46"/>
                  </a:lnTo>
                  <a:lnTo>
                    <a:pt x="2" y="45"/>
                  </a:lnTo>
                  <a:lnTo>
                    <a:pt x="1" y="45"/>
                  </a:lnTo>
                  <a:lnTo>
                    <a:pt x="1" y="44"/>
                  </a:lnTo>
                  <a:lnTo>
                    <a:pt x="1" y="42"/>
                  </a:lnTo>
                  <a:lnTo>
                    <a:pt x="0" y="42"/>
                  </a:lnTo>
                  <a:lnTo>
                    <a:pt x="0" y="41"/>
                  </a:lnTo>
                  <a:lnTo>
                    <a:pt x="1" y="40"/>
                  </a:lnTo>
                  <a:lnTo>
                    <a:pt x="1" y="39"/>
                  </a:lnTo>
                  <a:lnTo>
                    <a:pt x="2" y="38"/>
                  </a:lnTo>
                  <a:lnTo>
                    <a:pt x="3" y="37"/>
                  </a:lnTo>
                  <a:lnTo>
                    <a:pt x="3" y="38"/>
                  </a:lnTo>
                  <a:lnTo>
                    <a:pt x="4" y="38"/>
                  </a:lnTo>
                  <a:lnTo>
                    <a:pt x="4" y="39"/>
                  </a:lnTo>
                  <a:lnTo>
                    <a:pt x="5" y="39"/>
                  </a:lnTo>
                  <a:lnTo>
                    <a:pt x="7" y="39"/>
                  </a:lnTo>
                  <a:lnTo>
                    <a:pt x="7" y="38"/>
                  </a:lnTo>
                  <a:lnTo>
                    <a:pt x="8" y="38"/>
                  </a:lnTo>
                  <a:lnTo>
                    <a:pt x="8" y="37"/>
                  </a:lnTo>
                  <a:lnTo>
                    <a:pt x="8" y="36"/>
                  </a:lnTo>
                  <a:lnTo>
                    <a:pt x="9" y="36"/>
                  </a:lnTo>
                  <a:lnTo>
                    <a:pt x="10" y="36"/>
                  </a:lnTo>
                  <a:lnTo>
                    <a:pt x="11" y="36"/>
                  </a:lnTo>
                  <a:lnTo>
                    <a:pt x="13" y="36"/>
                  </a:lnTo>
                  <a:lnTo>
                    <a:pt x="15" y="36"/>
                  </a:lnTo>
                  <a:lnTo>
                    <a:pt x="19" y="36"/>
                  </a:lnTo>
                  <a:lnTo>
                    <a:pt x="20" y="36"/>
                  </a:lnTo>
                  <a:lnTo>
                    <a:pt x="23" y="36"/>
                  </a:lnTo>
                  <a:lnTo>
                    <a:pt x="28" y="36"/>
                  </a:lnTo>
                  <a:lnTo>
                    <a:pt x="37" y="36"/>
                  </a:lnTo>
                  <a:lnTo>
                    <a:pt x="39" y="36"/>
                  </a:lnTo>
                  <a:lnTo>
                    <a:pt x="47" y="36"/>
                  </a:lnTo>
                  <a:lnTo>
                    <a:pt x="51" y="36"/>
                  </a:lnTo>
                  <a:lnTo>
                    <a:pt x="55" y="36"/>
                  </a:lnTo>
                  <a:lnTo>
                    <a:pt x="56" y="36"/>
                  </a:lnTo>
                  <a:lnTo>
                    <a:pt x="63" y="36"/>
                  </a:lnTo>
                  <a:lnTo>
                    <a:pt x="64" y="36"/>
                  </a:lnTo>
                  <a:lnTo>
                    <a:pt x="65" y="36"/>
                  </a:lnTo>
                  <a:lnTo>
                    <a:pt x="66" y="36"/>
                  </a:lnTo>
                  <a:lnTo>
                    <a:pt x="67" y="36"/>
                  </a:lnTo>
                  <a:lnTo>
                    <a:pt x="68" y="36"/>
                  </a:lnTo>
                  <a:lnTo>
                    <a:pt x="69" y="36"/>
                  </a:lnTo>
                  <a:lnTo>
                    <a:pt x="73" y="36"/>
                  </a:lnTo>
                  <a:lnTo>
                    <a:pt x="74" y="36"/>
                  </a:lnTo>
                  <a:lnTo>
                    <a:pt x="75" y="36"/>
                  </a:lnTo>
                  <a:lnTo>
                    <a:pt x="76" y="36"/>
                  </a:lnTo>
                  <a:lnTo>
                    <a:pt x="83" y="36"/>
                  </a:lnTo>
                  <a:lnTo>
                    <a:pt x="89" y="37"/>
                  </a:lnTo>
                  <a:lnTo>
                    <a:pt x="92" y="37"/>
                  </a:lnTo>
                  <a:lnTo>
                    <a:pt x="92" y="36"/>
                  </a:lnTo>
                  <a:lnTo>
                    <a:pt x="92" y="28"/>
                  </a:lnTo>
                  <a:lnTo>
                    <a:pt x="92" y="18"/>
                  </a:lnTo>
                  <a:lnTo>
                    <a:pt x="92" y="6"/>
                  </a:lnTo>
                  <a:lnTo>
                    <a:pt x="92" y="5"/>
                  </a:lnTo>
                  <a:lnTo>
                    <a:pt x="92" y="4"/>
                  </a:lnTo>
                  <a:lnTo>
                    <a:pt x="92" y="0"/>
                  </a:lnTo>
                  <a:lnTo>
                    <a:pt x="96" y="0"/>
                  </a:lnTo>
                  <a:lnTo>
                    <a:pt x="100" y="0"/>
                  </a:lnTo>
                  <a:lnTo>
                    <a:pt x="101" y="0"/>
                  </a:lnTo>
                  <a:lnTo>
                    <a:pt x="103" y="0"/>
                  </a:lnTo>
                  <a:lnTo>
                    <a:pt x="104" y="0"/>
                  </a:lnTo>
                  <a:lnTo>
                    <a:pt x="108" y="0"/>
                  </a:lnTo>
                  <a:lnTo>
                    <a:pt x="109" y="0"/>
                  </a:lnTo>
                  <a:lnTo>
                    <a:pt x="114" y="0"/>
                  </a:lnTo>
                  <a:lnTo>
                    <a:pt x="116" y="0"/>
                  </a:lnTo>
                  <a:lnTo>
                    <a:pt x="121" y="0"/>
                  </a:lnTo>
                  <a:lnTo>
                    <a:pt x="122" y="0"/>
                  </a:lnTo>
                  <a:lnTo>
                    <a:pt x="128"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39" name="Freeform 139"/>
            <p:cNvSpPr>
              <a:spLocks/>
            </p:cNvSpPr>
            <p:nvPr/>
          </p:nvSpPr>
          <p:spPr bwMode="auto">
            <a:xfrm>
              <a:off x="3443" y="1823"/>
              <a:ext cx="263" cy="225"/>
            </a:xfrm>
            <a:custGeom>
              <a:avLst/>
              <a:gdLst>
                <a:gd name="T0" fmla="*/ 262 w 263"/>
                <a:gd name="T1" fmla="*/ 0 h 225"/>
                <a:gd name="T2" fmla="*/ 262 w 263"/>
                <a:gd name="T3" fmla="*/ 18 h 225"/>
                <a:gd name="T4" fmla="*/ 260 w 263"/>
                <a:gd name="T5" fmla="*/ 25 h 225"/>
                <a:gd name="T6" fmla="*/ 260 w 263"/>
                <a:gd name="T7" fmla="*/ 31 h 225"/>
                <a:gd name="T8" fmla="*/ 259 w 263"/>
                <a:gd name="T9" fmla="*/ 46 h 225"/>
                <a:gd name="T10" fmla="*/ 258 w 263"/>
                <a:gd name="T11" fmla="*/ 55 h 225"/>
                <a:gd name="T12" fmla="*/ 257 w 263"/>
                <a:gd name="T13" fmla="*/ 67 h 225"/>
                <a:gd name="T14" fmla="*/ 256 w 263"/>
                <a:gd name="T15" fmla="*/ 76 h 225"/>
                <a:gd name="T16" fmla="*/ 256 w 263"/>
                <a:gd name="T17" fmla="*/ 78 h 225"/>
                <a:gd name="T18" fmla="*/ 255 w 263"/>
                <a:gd name="T19" fmla="*/ 88 h 225"/>
                <a:gd name="T20" fmla="*/ 255 w 263"/>
                <a:gd name="T21" fmla="*/ 92 h 225"/>
                <a:gd name="T22" fmla="*/ 252 w 263"/>
                <a:gd name="T23" fmla="*/ 122 h 225"/>
                <a:gd name="T24" fmla="*/ 249 w 263"/>
                <a:gd name="T25" fmla="*/ 161 h 225"/>
                <a:gd name="T26" fmla="*/ 246 w 263"/>
                <a:gd name="T27" fmla="*/ 201 h 225"/>
                <a:gd name="T28" fmla="*/ 243 w 263"/>
                <a:gd name="T29" fmla="*/ 220 h 225"/>
                <a:gd name="T30" fmla="*/ 235 w 263"/>
                <a:gd name="T31" fmla="*/ 222 h 225"/>
                <a:gd name="T32" fmla="*/ 231 w 263"/>
                <a:gd name="T33" fmla="*/ 222 h 225"/>
                <a:gd name="T34" fmla="*/ 223 w 263"/>
                <a:gd name="T35" fmla="*/ 222 h 225"/>
                <a:gd name="T36" fmla="*/ 217 w 263"/>
                <a:gd name="T37" fmla="*/ 222 h 225"/>
                <a:gd name="T38" fmla="*/ 197 w 263"/>
                <a:gd name="T39" fmla="*/ 222 h 225"/>
                <a:gd name="T40" fmla="*/ 177 w 263"/>
                <a:gd name="T41" fmla="*/ 223 h 225"/>
                <a:gd name="T42" fmla="*/ 154 w 263"/>
                <a:gd name="T43" fmla="*/ 223 h 225"/>
                <a:gd name="T44" fmla="*/ 133 w 263"/>
                <a:gd name="T45" fmla="*/ 223 h 225"/>
                <a:gd name="T46" fmla="*/ 114 w 263"/>
                <a:gd name="T47" fmla="*/ 224 h 225"/>
                <a:gd name="T48" fmla="*/ 87 w 263"/>
                <a:gd name="T49" fmla="*/ 224 h 225"/>
                <a:gd name="T50" fmla="*/ 66 w 263"/>
                <a:gd name="T51" fmla="*/ 224 h 225"/>
                <a:gd name="T52" fmla="*/ 56 w 263"/>
                <a:gd name="T53" fmla="*/ 224 h 225"/>
                <a:gd name="T54" fmla="*/ 40 w 263"/>
                <a:gd name="T55" fmla="*/ 225 h 225"/>
                <a:gd name="T56" fmla="*/ 25 w 263"/>
                <a:gd name="T57" fmla="*/ 225 h 225"/>
                <a:gd name="T58" fmla="*/ 15 w 263"/>
                <a:gd name="T59" fmla="*/ 225 h 225"/>
                <a:gd name="T60" fmla="*/ 10 w 263"/>
                <a:gd name="T61" fmla="*/ 225 h 225"/>
                <a:gd name="T62" fmla="*/ 5 w 263"/>
                <a:gd name="T63" fmla="*/ 225 h 225"/>
                <a:gd name="T64" fmla="*/ 2 w 263"/>
                <a:gd name="T65" fmla="*/ 212 h 225"/>
                <a:gd name="T66" fmla="*/ 2 w 263"/>
                <a:gd name="T67" fmla="*/ 198 h 225"/>
                <a:gd name="T68" fmla="*/ 2 w 263"/>
                <a:gd name="T69" fmla="*/ 179 h 225"/>
                <a:gd name="T70" fmla="*/ 1 w 263"/>
                <a:gd name="T71" fmla="*/ 159 h 225"/>
                <a:gd name="T72" fmla="*/ 1 w 263"/>
                <a:gd name="T73" fmla="*/ 153 h 225"/>
                <a:gd name="T74" fmla="*/ 1 w 263"/>
                <a:gd name="T75" fmla="*/ 147 h 225"/>
                <a:gd name="T76" fmla="*/ 1 w 263"/>
                <a:gd name="T77" fmla="*/ 132 h 225"/>
                <a:gd name="T78" fmla="*/ 1 w 263"/>
                <a:gd name="T79" fmla="*/ 118 h 225"/>
                <a:gd name="T80" fmla="*/ 1 w 263"/>
                <a:gd name="T81" fmla="*/ 100 h 225"/>
                <a:gd name="T82" fmla="*/ 1 w 263"/>
                <a:gd name="T83" fmla="*/ 88 h 225"/>
                <a:gd name="T84" fmla="*/ 1 w 263"/>
                <a:gd name="T85" fmla="*/ 73 h 225"/>
                <a:gd name="T86" fmla="*/ 1 w 263"/>
                <a:gd name="T87" fmla="*/ 58 h 225"/>
                <a:gd name="T88" fmla="*/ 1 w 263"/>
                <a:gd name="T89" fmla="*/ 38 h 225"/>
                <a:gd name="T90" fmla="*/ 1 w 263"/>
                <a:gd name="T91" fmla="*/ 22 h 225"/>
                <a:gd name="T92" fmla="*/ 0 w 263"/>
                <a:gd name="T93" fmla="*/ 7 h 225"/>
                <a:gd name="T94" fmla="*/ 17 w 263"/>
                <a:gd name="T95" fmla="*/ 3 h 225"/>
                <a:gd name="T96" fmla="*/ 29 w 263"/>
                <a:gd name="T97" fmla="*/ 3 h 225"/>
                <a:gd name="T98" fmla="*/ 42 w 263"/>
                <a:gd name="T99" fmla="*/ 3 h 225"/>
                <a:gd name="T100" fmla="*/ 58 w 263"/>
                <a:gd name="T101" fmla="*/ 3 h 225"/>
                <a:gd name="T102" fmla="*/ 73 w 263"/>
                <a:gd name="T103" fmla="*/ 3 h 225"/>
                <a:gd name="T104" fmla="*/ 89 w 263"/>
                <a:gd name="T105" fmla="*/ 2 h 225"/>
                <a:gd name="T106" fmla="*/ 99 w 263"/>
                <a:gd name="T107" fmla="*/ 2 h 225"/>
                <a:gd name="T108" fmla="*/ 115 w 263"/>
                <a:gd name="T109" fmla="*/ 2 h 225"/>
                <a:gd name="T110" fmla="*/ 133 w 263"/>
                <a:gd name="T111" fmla="*/ 2 h 225"/>
                <a:gd name="T112" fmla="*/ 154 w 263"/>
                <a:gd name="T113" fmla="*/ 1 h 225"/>
                <a:gd name="T114" fmla="*/ 169 w 263"/>
                <a:gd name="T115" fmla="*/ 1 h 225"/>
                <a:gd name="T116" fmla="*/ 178 w 263"/>
                <a:gd name="T117" fmla="*/ 1 h 225"/>
                <a:gd name="T118" fmla="*/ 191 w 263"/>
                <a:gd name="T119" fmla="*/ 1 h 225"/>
                <a:gd name="T120" fmla="*/ 206 w 263"/>
                <a:gd name="T121" fmla="*/ 1 h 225"/>
                <a:gd name="T122" fmla="*/ 226 w 263"/>
                <a:gd name="T123" fmla="*/ 0 h 2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63" h="225">
                  <a:moveTo>
                    <a:pt x="241" y="0"/>
                  </a:moveTo>
                  <a:lnTo>
                    <a:pt x="246" y="0"/>
                  </a:lnTo>
                  <a:lnTo>
                    <a:pt x="251" y="0"/>
                  </a:lnTo>
                  <a:lnTo>
                    <a:pt x="259" y="0"/>
                  </a:lnTo>
                  <a:lnTo>
                    <a:pt x="262" y="0"/>
                  </a:lnTo>
                  <a:lnTo>
                    <a:pt x="263" y="0"/>
                  </a:lnTo>
                  <a:lnTo>
                    <a:pt x="263" y="1"/>
                  </a:lnTo>
                  <a:lnTo>
                    <a:pt x="263" y="6"/>
                  </a:lnTo>
                  <a:lnTo>
                    <a:pt x="262" y="9"/>
                  </a:lnTo>
                  <a:lnTo>
                    <a:pt x="262" y="18"/>
                  </a:lnTo>
                  <a:lnTo>
                    <a:pt x="260" y="23"/>
                  </a:lnTo>
                  <a:lnTo>
                    <a:pt x="260" y="25"/>
                  </a:lnTo>
                  <a:lnTo>
                    <a:pt x="260" y="26"/>
                  </a:lnTo>
                  <a:lnTo>
                    <a:pt x="260" y="27"/>
                  </a:lnTo>
                  <a:lnTo>
                    <a:pt x="260" y="30"/>
                  </a:lnTo>
                  <a:lnTo>
                    <a:pt x="260" y="31"/>
                  </a:lnTo>
                  <a:lnTo>
                    <a:pt x="260" y="32"/>
                  </a:lnTo>
                  <a:lnTo>
                    <a:pt x="259" y="38"/>
                  </a:lnTo>
                  <a:lnTo>
                    <a:pt x="259" y="39"/>
                  </a:lnTo>
                  <a:lnTo>
                    <a:pt x="259" y="41"/>
                  </a:lnTo>
                  <a:lnTo>
                    <a:pt x="259" y="46"/>
                  </a:lnTo>
                  <a:lnTo>
                    <a:pt x="258" y="47"/>
                  </a:lnTo>
                  <a:lnTo>
                    <a:pt x="258" y="50"/>
                  </a:lnTo>
                  <a:lnTo>
                    <a:pt x="258" y="51"/>
                  </a:lnTo>
                  <a:lnTo>
                    <a:pt x="258" y="52"/>
                  </a:lnTo>
                  <a:lnTo>
                    <a:pt x="258" y="55"/>
                  </a:lnTo>
                  <a:lnTo>
                    <a:pt x="257" y="59"/>
                  </a:lnTo>
                  <a:lnTo>
                    <a:pt x="257" y="63"/>
                  </a:lnTo>
                  <a:lnTo>
                    <a:pt x="257" y="64"/>
                  </a:lnTo>
                  <a:lnTo>
                    <a:pt x="257" y="67"/>
                  </a:lnTo>
                  <a:lnTo>
                    <a:pt x="257" y="68"/>
                  </a:lnTo>
                  <a:lnTo>
                    <a:pt x="256" y="74"/>
                  </a:lnTo>
                  <a:lnTo>
                    <a:pt x="256" y="75"/>
                  </a:lnTo>
                  <a:lnTo>
                    <a:pt x="256" y="76"/>
                  </a:lnTo>
                  <a:lnTo>
                    <a:pt x="256" y="78"/>
                  </a:lnTo>
                  <a:lnTo>
                    <a:pt x="256" y="79"/>
                  </a:lnTo>
                  <a:lnTo>
                    <a:pt x="255" y="87"/>
                  </a:lnTo>
                  <a:lnTo>
                    <a:pt x="255" y="88"/>
                  </a:lnTo>
                  <a:lnTo>
                    <a:pt x="255" y="89"/>
                  </a:lnTo>
                  <a:lnTo>
                    <a:pt x="255" y="90"/>
                  </a:lnTo>
                  <a:lnTo>
                    <a:pt x="255" y="91"/>
                  </a:lnTo>
                  <a:lnTo>
                    <a:pt x="255" y="92"/>
                  </a:lnTo>
                  <a:lnTo>
                    <a:pt x="254" y="100"/>
                  </a:lnTo>
                  <a:lnTo>
                    <a:pt x="254" y="110"/>
                  </a:lnTo>
                  <a:lnTo>
                    <a:pt x="252" y="113"/>
                  </a:lnTo>
                  <a:lnTo>
                    <a:pt x="252" y="118"/>
                  </a:lnTo>
                  <a:lnTo>
                    <a:pt x="252" y="122"/>
                  </a:lnTo>
                  <a:lnTo>
                    <a:pt x="251" y="132"/>
                  </a:lnTo>
                  <a:lnTo>
                    <a:pt x="250" y="145"/>
                  </a:lnTo>
                  <a:lnTo>
                    <a:pt x="249" y="148"/>
                  </a:lnTo>
                  <a:lnTo>
                    <a:pt x="249" y="161"/>
                  </a:lnTo>
                  <a:lnTo>
                    <a:pt x="247" y="177"/>
                  </a:lnTo>
                  <a:lnTo>
                    <a:pt x="247" y="183"/>
                  </a:lnTo>
                  <a:lnTo>
                    <a:pt x="247" y="187"/>
                  </a:lnTo>
                  <a:lnTo>
                    <a:pt x="246" y="194"/>
                  </a:lnTo>
                  <a:lnTo>
                    <a:pt x="246" y="196"/>
                  </a:lnTo>
                  <a:lnTo>
                    <a:pt x="246" y="201"/>
                  </a:lnTo>
                  <a:lnTo>
                    <a:pt x="244" y="203"/>
                  </a:lnTo>
                  <a:lnTo>
                    <a:pt x="244" y="204"/>
                  </a:lnTo>
                  <a:lnTo>
                    <a:pt x="243" y="217"/>
                  </a:lnTo>
                  <a:lnTo>
                    <a:pt x="243" y="218"/>
                  </a:lnTo>
                  <a:lnTo>
                    <a:pt x="243" y="220"/>
                  </a:lnTo>
                  <a:lnTo>
                    <a:pt x="242" y="220"/>
                  </a:lnTo>
                  <a:lnTo>
                    <a:pt x="239" y="222"/>
                  </a:lnTo>
                  <a:lnTo>
                    <a:pt x="238" y="222"/>
                  </a:lnTo>
                  <a:lnTo>
                    <a:pt x="236" y="220"/>
                  </a:lnTo>
                  <a:lnTo>
                    <a:pt x="235" y="222"/>
                  </a:lnTo>
                  <a:lnTo>
                    <a:pt x="234" y="222"/>
                  </a:lnTo>
                  <a:lnTo>
                    <a:pt x="232" y="222"/>
                  </a:lnTo>
                  <a:lnTo>
                    <a:pt x="231" y="222"/>
                  </a:lnTo>
                  <a:lnTo>
                    <a:pt x="230" y="222"/>
                  </a:lnTo>
                  <a:lnTo>
                    <a:pt x="228" y="222"/>
                  </a:lnTo>
                  <a:lnTo>
                    <a:pt x="226" y="222"/>
                  </a:lnTo>
                  <a:lnTo>
                    <a:pt x="225" y="222"/>
                  </a:lnTo>
                  <a:lnTo>
                    <a:pt x="223" y="222"/>
                  </a:lnTo>
                  <a:lnTo>
                    <a:pt x="222" y="222"/>
                  </a:lnTo>
                  <a:lnTo>
                    <a:pt x="220" y="222"/>
                  </a:lnTo>
                  <a:lnTo>
                    <a:pt x="219" y="222"/>
                  </a:lnTo>
                  <a:lnTo>
                    <a:pt x="217" y="222"/>
                  </a:lnTo>
                  <a:lnTo>
                    <a:pt x="214" y="222"/>
                  </a:lnTo>
                  <a:lnTo>
                    <a:pt x="207" y="222"/>
                  </a:lnTo>
                  <a:lnTo>
                    <a:pt x="199" y="222"/>
                  </a:lnTo>
                  <a:lnTo>
                    <a:pt x="197" y="222"/>
                  </a:lnTo>
                  <a:lnTo>
                    <a:pt x="191" y="222"/>
                  </a:lnTo>
                  <a:lnTo>
                    <a:pt x="188" y="222"/>
                  </a:lnTo>
                  <a:lnTo>
                    <a:pt x="187" y="222"/>
                  </a:lnTo>
                  <a:lnTo>
                    <a:pt x="177" y="223"/>
                  </a:lnTo>
                  <a:lnTo>
                    <a:pt x="175" y="223"/>
                  </a:lnTo>
                  <a:lnTo>
                    <a:pt x="172" y="223"/>
                  </a:lnTo>
                  <a:lnTo>
                    <a:pt x="165" y="223"/>
                  </a:lnTo>
                  <a:lnTo>
                    <a:pt x="164" y="223"/>
                  </a:lnTo>
                  <a:lnTo>
                    <a:pt x="157" y="223"/>
                  </a:lnTo>
                  <a:lnTo>
                    <a:pt x="154" y="223"/>
                  </a:lnTo>
                  <a:lnTo>
                    <a:pt x="151" y="223"/>
                  </a:lnTo>
                  <a:lnTo>
                    <a:pt x="146" y="223"/>
                  </a:lnTo>
                  <a:lnTo>
                    <a:pt x="140" y="223"/>
                  </a:lnTo>
                  <a:lnTo>
                    <a:pt x="139" y="223"/>
                  </a:lnTo>
                  <a:lnTo>
                    <a:pt x="133" y="223"/>
                  </a:lnTo>
                  <a:lnTo>
                    <a:pt x="132" y="223"/>
                  </a:lnTo>
                  <a:lnTo>
                    <a:pt x="131" y="223"/>
                  </a:lnTo>
                  <a:lnTo>
                    <a:pt x="129" y="223"/>
                  </a:lnTo>
                  <a:lnTo>
                    <a:pt x="128" y="223"/>
                  </a:lnTo>
                  <a:lnTo>
                    <a:pt x="123" y="223"/>
                  </a:lnTo>
                  <a:lnTo>
                    <a:pt x="114" y="224"/>
                  </a:lnTo>
                  <a:lnTo>
                    <a:pt x="111" y="224"/>
                  </a:lnTo>
                  <a:lnTo>
                    <a:pt x="107" y="224"/>
                  </a:lnTo>
                  <a:lnTo>
                    <a:pt x="103" y="224"/>
                  </a:lnTo>
                  <a:lnTo>
                    <a:pt x="99" y="224"/>
                  </a:lnTo>
                  <a:lnTo>
                    <a:pt x="88" y="224"/>
                  </a:lnTo>
                  <a:lnTo>
                    <a:pt x="87" y="224"/>
                  </a:lnTo>
                  <a:lnTo>
                    <a:pt x="82" y="224"/>
                  </a:lnTo>
                  <a:lnTo>
                    <a:pt x="75" y="224"/>
                  </a:lnTo>
                  <a:lnTo>
                    <a:pt x="67" y="224"/>
                  </a:lnTo>
                  <a:lnTo>
                    <a:pt x="66" y="224"/>
                  </a:lnTo>
                  <a:lnTo>
                    <a:pt x="61" y="224"/>
                  </a:lnTo>
                  <a:lnTo>
                    <a:pt x="59" y="224"/>
                  </a:lnTo>
                  <a:lnTo>
                    <a:pt x="58" y="224"/>
                  </a:lnTo>
                  <a:lnTo>
                    <a:pt x="57" y="224"/>
                  </a:lnTo>
                  <a:lnTo>
                    <a:pt x="56" y="224"/>
                  </a:lnTo>
                  <a:lnTo>
                    <a:pt x="51" y="225"/>
                  </a:lnTo>
                  <a:lnTo>
                    <a:pt x="50" y="225"/>
                  </a:lnTo>
                  <a:lnTo>
                    <a:pt x="42" y="225"/>
                  </a:lnTo>
                  <a:lnTo>
                    <a:pt x="41" y="225"/>
                  </a:lnTo>
                  <a:lnTo>
                    <a:pt x="40" y="225"/>
                  </a:lnTo>
                  <a:lnTo>
                    <a:pt x="35" y="225"/>
                  </a:lnTo>
                  <a:lnTo>
                    <a:pt x="34" y="225"/>
                  </a:lnTo>
                  <a:lnTo>
                    <a:pt x="26" y="225"/>
                  </a:lnTo>
                  <a:lnTo>
                    <a:pt x="25" y="225"/>
                  </a:lnTo>
                  <a:lnTo>
                    <a:pt x="19" y="225"/>
                  </a:lnTo>
                  <a:lnTo>
                    <a:pt x="17" y="225"/>
                  </a:lnTo>
                  <a:lnTo>
                    <a:pt x="16" y="225"/>
                  </a:lnTo>
                  <a:lnTo>
                    <a:pt x="15" y="225"/>
                  </a:lnTo>
                  <a:lnTo>
                    <a:pt x="13" y="225"/>
                  </a:lnTo>
                  <a:lnTo>
                    <a:pt x="11" y="225"/>
                  </a:lnTo>
                  <a:lnTo>
                    <a:pt x="10" y="225"/>
                  </a:lnTo>
                  <a:lnTo>
                    <a:pt x="9" y="225"/>
                  </a:lnTo>
                  <a:lnTo>
                    <a:pt x="8" y="225"/>
                  </a:lnTo>
                  <a:lnTo>
                    <a:pt x="5" y="225"/>
                  </a:lnTo>
                  <a:lnTo>
                    <a:pt x="3" y="225"/>
                  </a:lnTo>
                  <a:lnTo>
                    <a:pt x="2" y="225"/>
                  </a:lnTo>
                  <a:lnTo>
                    <a:pt x="2" y="217"/>
                  </a:lnTo>
                  <a:lnTo>
                    <a:pt x="2" y="212"/>
                  </a:lnTo>
                  <a:lnTo>
                    <a:pt x="2" y="208"/>
                  </a:lnTo>
                  <a:lnTo>
                    <a:pt x="2" y="202"/>
                  </a:lnTo>
                  <a:lnTo>
                    <a:pt x="2" y="201"/>
                  </a:lnTo>
                  <a:lnTo>
                    <a:pt x="2" y="198"/>
                  </a:lnTo>
                  <a:lnTo>
                    <a:pt x="2" y="194"/>
                  </a:lnTo>
                  <a:lnTo>
                    <a:pt x="2" y="191"/>
                  </a:lnTo>
                  <a:lnTo>
                    <a:pt x="2" y="185"/>
                  </a:lnTo>
                  <a:lnTo>
                    <a:pt x="2" y="179"/>
                  </a:lnTo>
                  <a:lnTo>
                    <a:pt x="2" y="174"/>
                  </a:lnTo>
                  <a:lnTo>
                    <a:pt x="2" y="171"/>
                  </a:lnTo>
                  <a:lnTo>
                    <a:pt x="2" y="166"/>
                  </a:lnTo>
                  <a:lnTo>
                    <a:pt x="1" y="159"/>
                  </a:lnTo>
                  <a:lnTo>
                    <a:pt x="1" y="156"/>
                  </a:lnTo>
                  <a:lnTo>
                    <a:pt x="1" y="155"/>
                  </a:lnTo>
                  <a:lnTo>
                    <a:pt x="1" y="154"/>
                  </a:lnTo>
                  <a:lnTo>
                    <a:pt x="1" y="153"/>
                  </a:lnTo>
                  <a:lnTo>
                    <a:pt x="1" y="152"/>
                  </a:lnTo>
                  <a:lnTo>
                    <a:pt x="1" y="148"/>
                  </a:lnTo>
                  <a:lnTo>
                    <a:pt x="1" y="147"/>
                  </a:lnTo>
                  <a:lnTo>
                    <a:pt x="1" y="145"/>
                  </a:lnTo>
                  <a:lnTo>
                    <a:pt x="1" y="139"/>
                  </a:lnTo>
                  <a:lnTo>
                    <a:pt x="1" y="135"/>
                  </a:lnTo>
                  <a:lnTo>
                    <a:pt x="1" y="134"/>
                  </a:lnTo>
                  <a:lnTo>
                    <a:pt x="1" y="132"/>
                  </a:lnTo>
                  <a:lnTo>
                    <a:pt x="1" y="131"/>
                  </a:lnTo>
                  <a:lnTo>
                    <a:pt x="1" y="126"/>
                  </a:lnTo>
                  <a:lnTo>
                    <a:pt x="1" y="124"/>
                  </a:lnTo>
                  <a:lnTo>
                    <a:pt x="1" y="122"/>
                  </a:lnTo>
                  <a:lnTo>
                    <a:pt x="1" y="119"/>
                  </a:lnTo>
                  <a:lnTo>
                    <a:pt x="1" y="118"/>
                  </a:lnTo>
                  <a:lnTo>
                    <a:pt x="1" y="114"/>
                  </a:lnTo>
                  <a:lnTo>
                    <a:pt x="1" y="113"/>
                  </a:lnTo>
                  <a:lnTo>
                    <a:pt x="1" y="111"/>
                  </a:lnTo>
                  <a:lnTo>
                    <a:pt x="1" y="104"/>
                  </a:lnTo>
                  <a:lnTo>
                    <a:pt x="1" y="103"/>
                  </a:lnTo>
                  <a:lnTo>
                    <a:pt x="1" y="100"/>
                  </a:lnTo>
                  <a:lnTo>
                    <a:pt x="1" y="98"/>
                  </a:lnTo>
                  <a:lnTo>
                    <a:pt x="1" y="96"/>
                  </a:lnTo>
                  <a:lnTo>
                    <a:pt x="1" y="95"/>
                  </a:lnTo>
                  <a:lnTo>
                    <a:pt x="1" y="88"/>
                  </a:lnTo>
                  <a:lnTo>
                    <a:pt x="1" y="87"/>
                  </a:lnTo>
                  <a:lnTo>
                    <a:pt x="1" y="82"/>
                  </a:lnTo>
                  <a:lnTo>
                    <a:pt x="1" y="76"/>
                  </a:lnTo>
                  <a:lnTo>
                    <a:pt x="1" y="73"/>
                  </a:lnTo>
                  <a:lnTo>
                    <a:pt x="1" y="71"/>
                  </a:lnTo>
                  <a:lnTo>
                    <a:pt x="1" y="68"/>
                  </a:lnTo>
                  <a:lnTo>
                    <a:pt x="1" y="66"/>
                  </a:lnTo>
                  <a:lnTo>
                    <a:pt x="1" y="64"/>
                  </a:lnTo>
                  <a:lnTo>
                    <a:pt x="1" y="62"/>
                  </a:lnTo>
                  <a:lnTo>
                    <a:pt x="1" y="58"/>
                  </a:lnTo>
                  <a:lnTo>
                    <a:pt x="1" y="55"/>
                  </a:lnTo>
                  <a:lnTo>
                    <a:pt x="1" y="54"/>
                  </a:lnTo>
                  <a:lnTo>
                    <a:pt x="1" y="43"/>
                  </a:lnTo>
                  <a:lnTo>
                    <a:pt x="1" y="41"/>
                  </a:lnTo>
                  <a:lnTo>
                    <a:pt x="1" y="38"/>
                  </a:lnTo>
                  <a:lnTo>
                    <a:pt x="1" y="35"/>
                  </a:lnTo>
                  <a:lnTo>
                    <a:pt x="1" y="27"/>
                  </a:lnTo>
                  <a:lnTo>
                    <a:pt x="1" y="26"/>
                  </a:lnTo>
                  <a:lnTo>
                    <a:pt x="1" y="22"/>
                  </a:lnTo>
                  <a:lnTo>
                    <a:pt x="1" y="18"/>
                  </a:lnTo>
                  <a:lnTo>
                    <a:pt x="1" y="15"/>
                  </a:lnTo>
                  <a:lnTo>
                    <a:pt x="0" y="8"/>
                  </a:lnTo>
                  <a:lnTo>
                    <a:pt x="0" y="7"/>
                  </a:lnTo>
                  <a:lnTo>
                    <a:pt x="0" y="6"/>
                  </a:lnTo>
                  <a:lnTo>
                    <a:pt x="0" y="3"/>
                  </a:lnTo>
                  <a:lnTo>
                    <a:pt x="4" y="3"/>
                  </a:lnTo>
                  <a:lnTo>
                    <a:pt x="8" y="3"/>
                  </a:lnTo>
                  <a:lnTo>
                    <a:pt x="17" y="3"/>
                  </a:lnTo>
                  <a:lnTo>
                    <a:pt x="18" y="3"/>
                  </a:lnTo>
                  <a:lnTo>
                    <a:pt x="19" y="3"/>
                  </a:lnTo>
                  <a:lnTo>
                    <a:pt x="28" y="3"/>
                  </a:lnTo>
                  <a:lnTo>
                    <a:pt x="29" y="3"/>
                  </a:lnTo>
                  <a:lnTo>
                    <a:pt x="31" y="3"/>
                  </a:lnTo>
                  <a:lnTo>
                    <a:pt x="33" y="3"/>
                  </a:lnTo>
                  <a:lnTo>
                    <a:pt x="36" y="3"/>
                  </a:lnTo>
                  <a:lnTo>
                    <a:pt x="40" y="3"/>
                  </a:lnTo>
                  <a:lnTo>
                    <a:pt x="41" y="3"/>
                  </a:lnTo>
                  <a:lnTo>
                    <a:pt x="42" y="3"/>
                  </a:lnTo>
                  <a:lnTo>
                    <a:pt x="43" y="3"/>
                  </a:lnTo>
                  <a:lnTo>
                    <a:pt x="44" y="3"/>
                  </a:lnTo>
                  <a:lnTo>
                    <a:pt x="47" y="3"/>
                  </a:lnTo>
                  <a:lnTo>
                    <a:pt x="48" y="3"/>
                  </a:lnTo>
                  <a:lnTo>
                    <a:pt x="58" y="3"/>
                  </a:lnTo>
                  <a:lnTo>
                    <a:pt x="59" y="3"/>
                  </a:lnTo>
                  <a:lnTo>
                    <a:pt x="60" y="3"/>
                  </a:lnTo>
                  <a:lnTo>
                    <a:pt x="65" y="3"/>
                  </a:lnTo>
                  <a:lnTo>
                    <a:pt x="69" y="3"/>
                  </a:lnTo>
                  <a:lnTo>
                    <a:pt x="71" y="3"/>
                  </a:lnTo>
                  <a:lnTo>
                    <a:pt x="73" y="3"/>
                  </a:lnTo>
                  <a:lnTo>
                    <a:pt x="74" y="3"/>
                  </a:lnTo>
                  <a:lnTo>
                    <a:pt x="81" y="3"/>
                  </a:lnTo>
                  <a:lnTo>
                    <a:pt x="87" y="2"/>
                  </a:lnTo>
                  <a:lnTo>
                    <a:pt x="89" y="2"/>
                  </a:lnTo>
                  <a:lnTo>
                    <a:pt x="95" y="2"/>
                  </a:lnTo>
                  <a:lnTo>
                    <a:pt x="97" y="2"/>
                  </a:lnTo>
                  <a:lnTo>
                    <a:pt x="98" y="2"/>
                  </a:lnTo>
                  <a:lnTo>
                    <a:pt x="99" y="2"/>
                  </a:lnTo>
                  <a:lnTo>
                    <a:pt x="103" y="2"/>
                  </a:lnTo>
                  <a:lnTo>
                    <a:pt x="107" y="2"/>
                  </a:lnTo>
                  <a:lnTo>
                    <a:pt x="108" y="2"/>
                  </a:lnTo>
                  <a:lnTo>
                    <a:pt x="112" y="2"/>
                  </a:lnTo>
                  <a:lnTo>
                    <a:pt x="115" y="2"/>
                  </a:lnTo>
                  <a:lnTo>
                    <a:pt x="119" y="2"/>
                  </a:lnTo>
                  <a:lnTo>
                    <a:pt x="128" y="2"/>
                  </a:lnTo>
                  <a:lnTo>
                    <a:pt x="129" y="2"/>
                  </a:lnTo>
                  <a:lnTo>
                    <a:pt x="132" y="2"/>
                  </a:lnTo>
                  <a:lnTo>
                    <a:pt x="133" y="2"/>
                  </a:lnTo>
                  <a:lnTo>
                    <a:pt x="136" y="2"/>
                  </a:lnTo>
                  <a:lnTo>
                    <a:pt x="137" y="2"/>
                  </a:lnTo>
                  <a:lnTo>
                    <a:pt x="151" y="2"/>
                  </a:lnTo>
                  <a:lnTo>
                    <a:pt x="152" y="2"/>
                  </a:lnTo>
                  <a:lnTo>
                    <a:pt x="153" y="2"/>
                  </a:lnTo>
                  <a:lnTo>
                    <a:pt x="154" y="1"/>
                  </a:lnTo>
                  <a:lnTo>
                    <a:pt x="162" y="1"/>
                  </a:lnTo>
                  <a:lnTo>
                    <a:pt x="163" y="1"/>
                  </a:lnTo>
                  <a:lnTo>
                    <a:pt x="165" y="1"/>
                  </a:lnTo>
                  <a:lnTo>
                    <a:pt x="167" y="1"/>
                  </a:lnTo>
                  <a:lnTo>
                    <a:pt x="169" y="1"/>
                  </a:lnTo>
                  <a:lnTo>
                    <a:pt x="170" y="1"/>
                  </a:lnTo>
                  <a:lnTo>
                    <a:pt x="172" y="1"/>
                  </a:lnTo>
                  <a:lnTo>
                    <a:pt x="175" y="1"/>
                  </a:lnTo>
                  <a:lnTo>
                    <a:pt x="178" y="1"/>
                  </a:lnTo>
                  <a:lnTo>
                    <a:pt x="179" y="1"/>
                  </a:lnTo>
                  <a:lnTo>
                    <a:pt x="187" y="1"/>
                  </a:lnTo>
                  <a:lnTo>
                    <a:pt x="188" y="1"/>
                  </a:lnTo>
                  <a:lnTo>
                    <a:pt x="191" y="1"/>
                  </a:lnTo>
                  <a:lnTo>
                    <a:pt x="193" y="1"/>
                  </a:lnTo>
                  <a:lnTo>
                    <a:pt x="197" y="1"/>
                  </a:lnTo>
                  <a:lnTo>
                    <a:pt x="203" y="1"/>
                  </a:lnTo>
                  <a:lnTo>
                    <a:pt x="206" y="1"/>
                  </a:lnTo>
                  <a:lnTo>
                    <a:pt x="208" y="1"/>
                  </a:lnTo>
                  <a:lnTo>
                    <a:pt x="211" y="1"/>
                  </a:lnTo>
                  <a:lnTo>
                    <a:pt x="217" y="0"/>
                  </a:lnTo>
                  <a:lnTo>
                    <a:pt x="220" y="0"/>
                  </a:lnTo>
                  <a:lnTo>
                    <a:pt x="224" y="0"/>
                  </a:lnTo>
                  <a:lnTo>
                    <a:pt x="226" y="0"/>
                  </a:lnTo>
                  <a:lnTo>
                    <a:pt x="241"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40" name="Freeform 140"/>
            <p:cNvSpPr>
              <a:spLocks/>
            </p:cNvSpPr>
            <p:nvPr/>
          </p:nvSpPr>
          <p:spPr bwMode="auto">
            <a:xfrm>
              <a:off x="3183" y="1826"/>
              <a:ext cx="262" cy="228"/>
            </a:xfrm>
            <a:custGeom>
              <a:avLst/>
              <a:gdLst>
                <a:gd name="T0" fmla="*/ 260 w 262"/>
                <a:gd name="T1" fmla="*/ 4 h 228"/>
                <a:gd name="T2" fmla="*/ 261 w 262"/>
                <a:gd name="T3" fmla="*/ 19 h 228"/>
                <a:gd name="T4" fmla="*/ 261 w 262"/>
                <a:gd name="T5" fmla="*/ 32 h 228"/>
                <a:gd name="T6" fmla="*/ 261 w 262"/>
                <a:gd name="T7" fmla="*/ 52 h 228"/>
                <a:gd name="T8" fmla="*/ 261 w 262"/>
                <a:gd name="T9" fmla="*/ 63 h 228"/>
                <a:gd name="T10" fmla="*/ 261 w 262"/>
                <a:gd name="T11" fmla="*/ 73 h 228"/>
                <a:gd name="T12" fmla="*/ 261 w 262"/>
                <a:gd name="T13" fmla="*/ 92 h 228"/>
                <a:gd name="T14" fmla="*/ 261 w 262"/>
                <a:gd name="T15" fmla="*/ 97 h 228"/>
                <a:gd name="T16" fmla="*/ 261 w 262"/>
                <a:gd name="T17" fmla="*/ 111 h 228"/>
                <a:gd name="T18" fmla="*/ 261 w 262"/>
                <a:gd name="T19" fmla="*/ 123 h 228"/>
                <a:gd name="T20" fmla="*/ 261 w 262"/>
                <a:gd name="T21" fmla="*/ 132 h 228"/>
                <a:gd name="T22" fmla="*/ 261 w 262"/>
                <a:gd name="T23" fmla="*/ 145 h 228"/>
                <a:gd name="T24" fmla="*/ 261 w 262"/>
                <a:gd name="T25" fmla="*/ 150 h 228"/>
                <a:gd name="T26" fmla="*/ 261 w 262"/>
                <a:gd name="T27" fmla="*/ 156 h 228"/>
                <a:gd name="T28" fmla="*/ 262 w 262"/>
                <a:gd name="T29" fmla="*/ 171 h 228"/>
                <a:gd name="T30" fmla="*/ 262 w 262"/>
                <a:gd name="T31" fmla="*/ 188 h 228"/>
                <a:gd name="T32" fmla="*/ 262 w 262"/>
                <a:gd name="T33" fmla="*/ 198 h 228"/>
                <a:gd name="T34" fmla="*/ 262 w 262"/>
                <a:gd name="T35" fmla="*/ 222 h 228"/>
                <a:gd name="T36" fmla="*/ 249 w 262"/>
                <a:gd name="T37" fmla="*/ 222 h 228"/>
                <a:gd name="T38" fmla="*/ 239 w 262"/>
                <a:gd name="T39" fmla="*/ 222 h 228"/>
                <a:gd name="T40" fmla="*/ 224 w 262"/>
                <a:gd name="T41" fmla="*/ 222 h 228"/>
                <a:gd name="T42" fmla="*/ 214 w 262"/>
                <a:gd name="T43" fmla="*/ 222 h 228"/>
                <a:gd name="T44" fmla="*/ 212 w 262"/>
                <a:gd name="T45" fmla="*/ 222 h 228"/>
                <a:gd name="T46" fmla="*/ 206 w 262"/>
                <a:gd name="T47" fmla="*/ 222 h 228"/>
                <a:gd name="T48" fmla="*/ 191 w 262"/>
                <a:gd name="T49" fmla="*/ 227 h 228"/>
                <a:gd name="T50" fmla="*/ 181 w 262"/>
                <a:gd name="T51" fmla="*/ 223 h 228"/>
                <a:gd name="T52" fmla="*/ 167 w 262"/>
                <a:gd name="T53" fmla="*/ 223 h 228"/>
                <a:gd name="T54" fmla="*/ 156 w 262"/>
                <a:gd name="T55" fmla="*/ 220 h 228"/>
                <a:gd name="T56" fmla="*/ 143 w 262"/>
                <a:gd name="T57" fmla="*/ 220 h 228"/>
                <a:gd name="T58" fmla="*/ 140 w 262"/>
                <a:gd name="T59" fmla="*/ 220 h 228"/>
                <a:gd name="T60" fmla="*/ 117 w 262"/>
                <a:gd name="T61" fmla="*/ 220 h 228"/>
                <a:gd name="T62" fmla="*/ 101 w 262"/>
                <a:gd name="T63" fmla="*/ 220 h 228"/>
                <a:gd name="T64" fmla="*/ 88 w 262"/>
                <a:gd name="T65" fmla="*/ 220 h 228"/>
                <a:gd name="T66" fmla="*/ 69 w 262"/>
                <a:gd name="T67" fmla="*/ 220 h 228"/>
                <a:gd name="T68" fmla="*/ 44 w 262"/>
                <a:gd name="T69" fmla="*/ 220 h 228"/>
                <a:gd name="T70" fmla="*/ 21 w 262"/>
                <a:gd name="T71" fmla="*/ 220 h 228"/>
                <a:gd name="T72" fmla="*/ 6 w 262"/>
                <a:gd name="T73" fmla="*/ 221 h 228"/>
                <a:gd name="T74" fmla="*/ 0 w 262"/>
                <a:gd name="T75" fmla="*/ 207 h 228"/>
                <a:gd name="T76" fmla="*/ 0 w 262"/>
                <a:gd name="T77" fmla="*/ 179 h 228"/>
                <a:gd name="T78" fmla="*/ 0 w 262"/>
                <a:gd name="T79" fmla="*/ 166 h 228"/>
                <a:gd name="T80" fmla="*/ 0 w 262"/>
                <a:gd name="T81" fmla="*/ 139 h 228"/>
                <a:gd name="T82" fmla="*/ 0 w 262"/>
                <a:gd name="T83" fmla="*/ 113 h 228"/>
                <a:gd name="T84" fmla="*/ 15 w 262"/>
                <a:gd name="T85" fmla="*/ 111 h 228"/>
                <a:gd name="T86" fmla="*/ 36 w 262"/>
                <a:gd name="T87" fmla="*/ 111 h 228"/>
                <a:gd name="T88" fmla="*/ 54 w 262"/>
                <a:gd name="T89" fmla="*/ 101 h 228"/>
                <a:gd name="T90" fmla="*/ 54 w 262"/>
                <a:gd name="T91" fmla="*/ 71 h 228"/>
                <a:gd name="T92" fmla="*/ 61 w 262"/>
                <a:gd name="T93" fmla="*/ 57 h 228"/>
                <a:gd name="T94" fmla="*/ 89 w 262"/>
                <a:gd name="T95" fmla="*/ 56 h 228"/>
                <a:gd name="T96" fmla="*/ 96 w 262"/>
                <a:gd name="T97" fmla="*/ 56 h 228"/>
                <a:gd name="T98" fmla="*/ 105 w 262"/>
                <a:gd name="T99" fmla="*/ 56 h 228"/>
                <a:gd name="T100" fmla="*/ 108 w 262"/>
                <a:gd name="T101" fmla="*/ 24 h 228"/>
                <a:gd name="T102" fmla="*/ 108 w 262"/>
                <a:gd name="T103" fmla="*/ 11 h 228"/>
                <a:gd name="T104" fmla="*/ 118 w 262"/>
                <a:gd name="T105" fmla="*/ 3 h 228"/>
                <a:gd name="T106" fmla="*/ 131 w 262"/>
                <a:gd name="T107" fmla="*/ 3 h 228"/>
                <a:gd name="T108" fmla="*/ 156 w 262"/>
                <a:gd name="T109" fmla="*/ 1 h 228"/>
                <a:gd name="T110" fmla="*/ 176 w 262"/>
                <a:gd name="T111" fmla="*/ 1 h 228"/>
                <a:gd name="T112" fmla="*/ 190 w 262"/>
                <a:gd name="T113" fmla="*/ 1 h 228"/>
                <a:gd name="T114" fmla="*/ 191 w 262"/>
                <a:gd name="T115" fmla="*/ 1 h 228"/>
                <a:gd name="T116" fmla="*/ 201 w 262"/>
                <a:gd name="T117" fmla="*/ 1 h 228"/>
                <a:gd name="T118" fmla="*/ 215 w 262"/>
                <a:gd name="T119" fmla="*/ 1 h 228"/>
                <a:gd name="T120" fmla="*/ 222 w 262"/>
                <a:gd name="T121" fmla="*/ 1 h 228"/>
                <a:gd name="T122" fmla="*/ 230 w 262"/>
                <a:gd name="T123" fmla="*/ 1 h 228"/>
                <a:gd name="T124" fmla="*/ 260 w 262"/>
                <a:gd name="T125" fmla="*/ 0 h 22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62" h="228">
                  <a:moveTo>
                    <a:pt x="260" y="0"/>
                  </a:moveTo>
                  <a:lnTo>
                    <a:pt x="260" y="3"/>
                  </a:lnTo>
                  <a:lnTo>
                    <a:pt x="260" y="4"/>
                  </a:lnTo>
                  <a:lnTo>
                    <a:pt x="260" y="5"/>
                  </a:lnTo>
                  <a:lnTo>
                    <a:pt x="261" y="12"/>
                  </a:lnTo>
                  <a:lnTo>
                    <a:pt x="261" y="15"/>
                  </a:lnTo>
                  <a:lnTo>
                    <a:pt x="261" y="19"/>
                  </a:lnTo>
                  <a:lnTo>
                    <a:pt x="261" y="23"/>
                  </a:lnTo>
                  <a:lnTo>
                    <a:pt x="261" y="24"/>
                  </a:lnTo>
                  <a:lnTo>
                    <a:pt x="261" y="32"/>
                  </a:lnTo>
                  <a:lnTo>
                    <a:pt x="261" y="35"/>
                  </a:lnTo>
                  <a:lnTo>
                    <a:pt x="261" y="38"/>
                  </a:lnTo>
                  <a:lnTo>
                    <a:pt x="261" y="40"/>
                  </a:lnTo>
                  <a:lnTo>
                    <a:pt x="261" y="51"/>
                  </a:lnTo>
                  <a:lnTo>
                    <a:pt x="261" y="52"/>
                  </a:lnTo>
                  <a:lnTo>
                    <a:pt x="261" y="55"/>
                  </a:lnTo>
                  <a:lnTo>
                    <a:pt x="261" y="59"/>
                  </a:lnTo>
                  <a:lnTo>
                    <a:pt x="261" y="61"/>
                  </a:lnTo>
                  <a:lnTo>
                    <a:pt x="261" y="63"/>
                  </a:lnTo>
                  <a:lnTo>
                    <a:pt x="261" y="65"/>
                  </a:lnTo>
                  <a:lnTo>
                    <a:pt x="261" y="68"/>
                  </a:lnTo>
                  <a:lnTo>
                    <a:pt x="261" y="70"/>
                  </a:lnTo>
                  <a:lnTo>
                    <a:pt x="261" y="73"/>
                  </a:lnTo>
                  <a:lnTo>
                    <a:pt x="261" y="79"/>
                  </a:lnTo>
                  <a:lnTo>
                    <a:pt x="261" y="84"/>
                  </a:lnTo>
                  <a:lnTo>
                    <a:pt x="261" y="85"/>
                  </a:lnTo>
                  <a:lnTo>
                    <a:pt x="261" y="92"/>
                  </a:lnTo>
                  <a:lnTo>
                    <a:pt x="261" y="93"/>
                  </a:lnTo>
                  <a:lnTo>
                    <a:pt x="261" y="95"/>
                  </a:lnTo>
                  <a:lnTo>
                    <a:pt x="261" y="97"/>
                  </a:lnTo>
                  <a:lnTo>
                    <a:pt x="261" y="100"/>
                  </a:lnTo>
                  <a:lnTo>
                    <a:pt x="261" y="101"/>
                  </a:lnTo>
                  <a:lnTo>
                    <a:pt x="261" y="108"/>
                  </a:lnTo>
                  <a:lnTo>
                    <a:pt x="261" y="110"/>
                  </a:lnTo>
                  <a:lnTo>
                    <a:pt x="261" y="111"/>
                  </a:lnTo>
                  <a:lnTo>
                    <a:pt x="261" y="115"/>
                  </a:lnTo>
                  <a:lnTo>
                    <a:pt x="261" y="116"/>
                  </a:lnTo>
                  <a:lnTo>
                    <a:pt x="261" y="119"/>
                  </a:lnTo>
                  <a:lnTo>
                    <a:pt x="261" y="121"/>
                  </a:lnTo>
                  <a:lnTo>
                    <a:pt x="261" y="123"/>
                  </a:lnTo>
                  <a:lnTo>
                    <a:pt x="261" y="128"/>
                  </a:lnTo>
                  <a:lnTo>
                    <a:pt x="261" y="129"/>
                  </a:lnTo>
                  <a:lnTo>
                    <a:pt x="261" y="131"/>
                  </a:lnTo>
                  <a:lnTo>
                    <a:pt x="261" y="132"/>
                  </a:lnTo>
                  <a:lnTo>
                    <a:pt x="261" y="136"/>
                  </a:lnTo>
                  <a:lnTo>
                    <a:pt x="261" y="142"/>
                  </a:lnTo>
                  <a:lnTo>
                    <a:pt x="261" y="144"/>
                  </a:lnTo>
                  <a:lnTo>
                    <a:pt x="261" y="145"/>
                  </a:lnTo>
                  <a:lnTo>
                    <a:pt x="261" y="149"/>
                  </a:lnTo>
                  <a:lnTo>
                    <a:pt x="261" y="150"/>
                  </a:lnTo>
                  <a:lnTo>
                    <a:pt x="261" y="151"/>
                  </a:lnTo>
                  <a:lnTo>
                    <a:pt x="261" y="152"/>
                  </a:lnTo>
                  <a:lnTo>
                    <a:pt x="261" y="153"/>
                  </a:lnTo>
                  <a:lnTo>
                    <a:pt x="261" y="156"/>
                  </a:lnTo>
                  <a:lnTo>
                    <a:pt x="262" y="163"/>
                  </a:lnTo>
                  <a:lnTo>
                    <a:pt x="262" y="168"/>
                  </a:lnTo>
                  <a:lnTo>
                    <a:pt x="262" y="171"/>
                  </a:lnTo>
                  <a:lnTo>
                    <a:pt x="262" y="176"/>
                  </a:lnTo>
                  <a:lnTo>
                    <a:pt x="262" y="182"/>
                  </a:lnTo>
                  <a:lnTo>
                    <a:pt x="262" y="188"/>
                  </a:lnTo>
                  <a:lnTo>
                    <a:pt x="262" y="191"/>
                  </a:lnTo>
                  <a:lnTo>
                    <a:pt x="262" y="195"/>
                  </a:lnTo>
                  <a:lnTo>
                    <a:pt x="262" y="198"/>
                  </a:lnTo>
                  <a:lnTo>
                    <a:pt x="262" y="199"/>
                  </a:lnTo>
                  <a:lnTo>
                    <a:pt x="262" y="205"/>
                  </a:lnTo>
                  <a:lnTo>
                    <a:pt x="262" y="209"/>
                  </a:lnTo>
                  <a:lnTo>
                    <a:pt x="262" y="214"/>
                  </a:lnTo>
                  <a:lnTo>
                    <a:pt x="262" y="222"/>
                  </a:lnTo>
                  <a:lnTo>
                    <a:pt x="254" y="222"/>
                  </a:lnTo>
                  <a:lnTo>
                    <a:pt x="253" y="222"/>
                  </a:lnTo>
                  <a:lnTo>
                    <a:pt x="252" y="222"/>
                  </a:lnTo>
                  <a:lnTo>
                    <a:pt x="249" y="222"/>
                  </a:lnTo>
                  <a:lnTo>
                    <a:pt x="243" y="223"/>
                  </a:lnTo>
                  <a:lnTo>
                    <a:pt x="241" y="223"/>
                  </a:lnTo>
                  <a:lnTo>
                    <a:pt x="240" y="222"/>
                  </a:lnTo>
                  <a:lnTo>
                    <a:pt x="239" y="222"/>
                  </a:lnTo>
                  <a:lnTo>
                    <a:pt x="237" y="223"/>
                  </a:lnTo>
                  <a:lnTo>
                    <a:pt x="236" y="223"/>
                  </a:lnTo>
                  <a:lnTo>
                    <a:pt x="230" y="222"/>
                  </a:lnTo>
                  <a:lnTo>
                    <a:pt x="229" y="222"/>
                  </a:lnTo>
                  <a:lnTo>
                    <a:pt x="224" y="222"/>
                  </a:lnTo>
                  <a:lnTo>
                    <a:pt x="220" y="222"/>
                  </a:lnTo>
                  <a:lnTo>
                    <a:pt x="217" y="222"/>
                  </a:lnTo>
                  <a:lnTo>
                    <a:pt x="215" y="222"/>
                  </a:lnTo>
                  <a:lnTo>
                    <a:pt x="214" y="222"/>
                  </a:lnTo>
                  <a:lnTo>
                    <a:pt x="213" y="222"/>
                  </a:lnTo>
                  <a:lnTo>
                    <a:pt x="212" y="222"/>
                  </a:lnTo>
                  <a:lnTo>
                    <a:pt x="209" y="222"/>
                  </a:lnTo>
                  <a:lnTo>
                    <a:pt x="207" y="222"/>
                  </a:lnTo>
                  <a:lnTo>
                    <a:pt x="206" y="222"/>
                  </a:lnTo>
                  <a:lnTo>
                    <a:pt x="201" y="222"/>
                  </a:lnTo>
                  <a:lnTo>
                    <a:pt x="201" y="227"/>
                  </a:lnTo>
                  <a:lnTo>
                    <a:pt x="192" y="227"/>
                  </a:lnTo>
                  <a:lnTo>
                    <a:pt x="191" y="227"/>
                  </a:lnTo>
                  <a:lnTo>
                    <a:pt x="184" y="228"/>
                  </a:lnTo>
                  <a:lnTo>
                    <a:pt x="183" y="228"/>
                  </a:lnTo>
                  <a:lnTo>
                    <a:pt x="183" y="223"/>
                  </a:lnTo>
                  <a:lnTo>
                    <a:pt x="182" y="223"/>
                  </a:lnTo>
                  <a:lnTo>
                    <a:pt x="181" y="223"/>
                  </a:lnTo>
                  <a:lnTo>
                    <a:pt x="180" y="223"/>
                  </a:lnTo>
                  <a:lnTo>
                    <a:pt x="179" y="223"/>
                  </a:lnTo>
                  <a:lnTo>
                    <a:pt x="169" y="223"/>
                  </a:lnTo>
                  <a:lnTo>
                    <a:pt x="167" y="223"/>
                  </a:lnTo>
                  <a:lnTo>
                    <a:pt x="165" y="223"/>
                  </a:lnTo>
                  <a:lnTo>
                    <a:pt x="163" y="223"/>
                  </a:lnTo>
                  <a:lnTo>
                    <a:pt x="161" y="223"/>
                  </a:lnTo>
                  <a:lnTo>
                    <a:pt x="156" y="223"/>
                  </a:lnTo>
                  <a:lnTo>
                    <a:pt x="156" y="220"/>
                  </a:lnTo>
                  <a:lnTo>
                    <a:pt x="152" y="220"/>
                  </a:lnTo>
                  <a:lnTo>
                    <a:pt x="149" y="220"/>
                  </a:lnTo>
                  <a:lnTo>
                    <a:pt x="148" y="220"/>
                  </a:lnTo>
                  <a:lnTo>
                    <a:pt x="144" y="220"/>
                  </a:lnTo>
                  <a:lnTo>
                    <a:pt x="143" y="220"/>
                  </a:lnTo>
                  <a:lnTo>
                    <a:pt x="140" y="220"/>
                  </a:lnTo>
                  <a:lnTo>
                    <a:pt x="139" y="220"/>
                  </a:lnTo>
                  <a:lnTo>
                    <a:pt x="133" y="220"/>
                  </a:lnTo>
                  <a:lnTo>
                    <a:pt x="126" y="220"/>
                  </a:lnTo>
                  <a:lnTo>
                    <a:pt x="120" y="220"/>
                  </a:lnTo>
                  <a:lnTo>
                    <a:pt x="117" y="220"/>
                  </a:lnTo>
                  <a:lnTo>
                    <a:pt x="116" y="220"/>
                  </a:lnTo>
                  <a:lnTo>
                    <a:pt x="115" y="220"/>
                  </a:lnTo>
                  <a:lnTo>
                    <a:pt x="109" y="220"/>
                  </a:lnTo>
                  <a:lnTo>
                    <a:pt x="108" y="220"/>
                  </a:lnTo>
                  <a:lnTo>
                    <a:pt x="101" y="220"/>
                  </a:lnTo>
                  <a:lnTo>
                    <a:pt x="99" y="220"/>
                  </a:lnTo>
                  <a:lnTo>
                    <a:pt x="97" y="220"/>
                  </a:lnTo>
                  <a:lnTo>
                    <a:pt x="96" y="220"/>
                  </a:lnTo>
                  <a:lnTo>
                    <a:pt x="88" y="220"/>
                  </a:lnTo>
                  <a:lnTo>
                    <a:pt x="85" y="220"/>
                  </a:lnTo>
                  <a:lnTo>
                    <a:pt x="83" y="220"/>
                  </a:lnTo>
                  <a:lnTo>
                    <a:pt x="78" y="220"/>
                  </a:lnTo>
                  <a:lnTo>
                    <a:pt x="75" y="220"/>
                  </a:lnTo>
                  <a:lnTo>
                    <a:pt x="69" y="220"/>
                  </a:lnTo>
                  <a:lnTo>
                    <a:pt x="65" y="220"/>
                  </a:lnTo>
                  <a:lnTo>
                    <a:pt x="53" y="220"/>
                  </a:lnTo>
                  <a:lnTo>
                    <a:pt x="48" y="220"/>
                  </a:lnTo>
                  <a:lnTo>
                    <a:pt x="44" y="220"/>
                  </a:lnTo>
                  <a:lnTo>
                    <a:pt x="43" y="220"/>
                  </a:lnTo>
                  <a:lnTo>
                    <a:pt x="36" y="220"/>
                  </a:lnTo>
                  <a:lnTo>
                    <a:pt x="33" y="220"/>
                  </a:lnTo>
                  <a:lnTo>
                    <a:pt x="27" y="220"/>
                  </a:lnTo>
                  <a:lnTo>
                    <a:pt x="21" y="220"/>
                  </a:lnTo>
                  <a:lnTo>
                    <a:pt x="19" y="220"/>
                  </a:lnTo>
                  <a:lnTo>
                    <a:pt x="14" y="220"/>
                  </a:lnTo>
                  <a:lnTo>
                    <a:pt x="13" y="220"/>
                  </a:lnTo>
                  <a:lnTo>
                    <a:pt x="6" y="221"/>
                  </a:lnTo>
                  <a:lnTo>
                    <a:pt x="1" y="221"/>
                  </a:lnTo>
                  <a:lnTo>
                    <a:pt x="0" y="221"/>
                  </a:lnTo>
                  <a:lnTo>
                    <a:pt x="0" y="220"/>
                  </a:lnTo>
                  <a:lnTo>
                    <a:pt x="0" y="209"/>
                  </a:lnTo>
                  <a:lnTo>
                    <a:pt x="0" y="207"/>
                  </a:lnTo>
                  <a:lnTo>
                    <a:pt x="0" y="200"/>
                  </a:lnTo>
                  <a:lnTo>
                    <a:pt x="0" y="199"/>
                  </a:lnTo>
                  <a:lnTo>
                    <a:pt x="0" y="197"/>
                  </a:lnTo>
                  <a:lnTo>
                    <a:pt x="0" y="188"/>
                  </a:lnTo>
                  <a:lnTo>
                    <a:pt x="0" y="179"/>
                  </a:lnTo>
                  <a:lnTo>
                    <a:pt x="0" y="171"/>
                  </a:lnTo>
                  <a:lnTo>
                    <a:pt x="0" y="167"/>
                  </a:lnTo>
                  <a:lnTo>
                    <a:pt x="0" y="166"/>
                  </a:lnTo>
                  <a:lnTo>
                    <a:pt x="0" y="163"/>
                  </a:lnTo>
                  <a:lnTo>
                    <a:pt x="0" y="158"/>
                  </a:lnTo>
                  <a:lnTo>
                    <a:pt x="0" y="155"/>
                  </a:lnTo>
                  <a:lnTo>
                    <a:pt x="0" y="151"/>
                  </a:lnTo>
                  <a:lnTo>
                    <a:pt x="0" y="139"/>
                  </a:lnTo>
                  <a:lnTo>
                    <a:pt x="0" y="132"/>
                  </a:lnTo>
                  <a:lnTo>
                    <a:pt x="0" y="121"/>
                  </a:lnTo>
                  <a:lnTo>
                    <a:pt x="0" y="116"/>
                  </a:lnTo>
                  <a:lnTo>
                    <a:pt x="0" y="113"/>
                  </a:lnTo>
                  <a:lnTo>
                    <a:pt x="0" y="111"/>
                  </a:lnTo>
                  <a:lnTo>
                    <a:pt x="1" y="111"/>
                  </a:lnTo>
                  <a:lnTo>
                    <a:pt x="4" y="111"/>
                  </a:lnTo>
                  <a:lnTo>
                    <a:pt x="13" y="111"/>
                  </a:lnTo>
                  <a:lnTo>
                    <a:pt x="15" y="111"/>
                  </a:lnTo>
                  <a:lnTo>
                    <a:pt x="17" y="111"/>
                  </a:lnTo>
                  <a:lnTo>
                    <a:pt x="25" y="111"/>
                  </a:lnTo>
                  <a:lnTo>
                    <a:pt x="28" y="111"/>
                  </a:lnTo>
                  <a:lnTo>
                    <a:pt x="35" y="111"/>
                  </a:lnTo>
                  <a:lnTo>
                    <a:pt x="36" y="111"/>
                  </a:lnTo>
                  <a:lnTo>
                    <a:pt x="38" y="111"/>
                  </a:lnTo>
                  <a:lnTo>
                    <a:pt x="49" y="111"/>
                  </a:lnTo>
                  <a:lnTo>
                    <a:pt x="54" y="111"/>
                  </a:lnTo>
                  <a:lnTo>
                    <a:pt x="54" y="102"/>
                  </a:lnTo>
                  <a:lnTo>
                    <a:pt x="54" y="101"/>
                  </a:lnTo>
                  <a:lnTo>
                    <a:pt x="54" y="97"/>
                  </a:lnTo>
                  <a:lnTo>
                    <a:pt x="54" y="94"/>
                  </a:lnTo>
                  <a:lnTo>
                    <a:pt x="54" y="78"/>
                  </a:lnTo>
                  <a:lnTo>
                    <a:pt x="54" y="75"/>
                  </a:lnTo>
                  <a:lnTo>
                    <a:pt x="54" y="71"/>
                  </a:lnTo>
                  <a:lnTo>
                    <a:pt x="54" y="62"/>
                  </a:lnTo>
                  <a:lnTo>
                    <a:pt x="54" y="61"/>
                  </a:lnTo>
                  <a:lnTo>
                    <a:pt x="54" y="57"/>
                  </a:lnTo>
                  <a:lnTo>
                    <a:pt x="57" y="57"/>
                  </a:lnTo>
                  <a:lnTo>
                    <a:pt x="61" y="57"/>
                  </a:lnTo>
                  <a:lnTo>
                    <a:pt x="67" y="56"/>
                  </a:lnTo>
                  <a:lnTo>
                    <a:pt x="72" y="56"/>
                  </a:lnTo>
                  <a:lnTo>
                    <a:pt x="84" y="56"/>
                  </a:lnTo>
                  <a:lnTo>
                    <a:pt x="86" y="56"/>
                  </a:lnTo>
                  <a:lnTo>
                    <a:pt x="89" y="56"/>
                  </a:lnTo>
                  <a:lnTo>
                    <a:pt x="91" y="56"/>
                  </a:lnTo>
                  <a:lnTo>
                    <a:pt x="95" y="56"/>
                  </a:lnTo>
                  <a:lnTo>
                    <a:pt x="96" y="56"/>
                  </a:lnTo>
                  <a:lnTo>
                    <a:pt x="97" y="56"/>
                  </a:lnTo>
                  <a:lnTo>
                    <a:pt x="99" y="56"/>
                  </a:lnTo>
                  <a:lnTo>
                    <a:pt x="100" y="56"/>
                  </a:lnTo>
                  <a:lnTo>
                    <a:pt x="105" y="56"/>
                  </a:lnTo>
                  <a:lnTo>
                    <a:pt x="108" y="56"/>
                  </a:lnTo>
                  <a:lnTo>
                    <a:pt x="108" y="45"/>
                  </a:lnTo>
                  <a:lnTo>
                    <a:pt x="108" y="32"/>
                  </a:lnTo>
                  <a:lnTo>
                    <a:pt x="108" y="28"/>
                  </a:lnTo>
                  <a:lnTo>
                    <a:pt x="108" y="24"/>
                  </a:lnTo>
                  <a:lnTo>
                    <a:pt x="108" y="22"/>
                  </a:lnTo>
                  <a:lnTo>
                    <a:pt x="108" y="20"/>
                  </a:lnTo>
                  <a:lnTo>
                    <a:pt x="108" y="13"/>
                  </a:lnTo>
                  <a:lnTo>
                    <a:pt x="108" y="11"/>
                  </a:lnTo>
                  <a:lnTo>
                    <a:pt x="108" y="4"/>
                  </a:lnTo>
                  <a:lnTo>
                    <a:pt x="108" y="3"/>
                  </a:lnTo>
                  <a:lnTo>
                    <a:pt x="109" y="3"/>
                  </a:lnTo>
                  <a:lnTo>
                    <a:pt x="111" y="3"/>
                  </a:lnTo>
                  <a:lnTo>
                    <a:pt x="118" y="3"/>
                  </a:lnTo>
                  <a:lnTo>
                    <a:pt x="120" y="3"/>
                  </a:lnTo>
                  <a:lnTo>
                    <a:pt x="124" y="3"/>
                  </a:lnTo>
                  <a:lnTo>
                    <a:pt x="126" y="3"/>
                  </a:lnTo>
                  <a:lnTo>
                    <a:pt x="128" y="3"/>
                  </a:lnTo>
                  <a:lnTo>
                    <a:pt x="131" y="3"/>
                  </a:lnTo>
                  <a:lnTo>
                    <a:pt x="134" y="3"/>
                  </a:lnTo>
                  <a:lnTo>
                    <a:pt x="141" y="1"/>
                  </a:lnTo>
                  <a:lnTo>
                    <a:pt x="148" y="1"/>
                  </a:lnTo>
                  <a:lnTo>
                    <a:pt x="150" y="1"/>
                  </a:lnTo>
                  <a:lnTo>
                    <a:pt x="156" y="1"/>
                  </a:lnTo>
                  <a:lnTo>
                    <a:pt x="164" y="1"/>
                  </a:lnTo>
                  <a:lnTo>
                    <a:pt x="169" y="1"/>
                  </a:lnTo>
                  <a:lnTo>
                    <a:pt x="171" y="1"/>
                  </a:lnTo>
                  <a:lnTo>
                    <a:pt x="172" y="1"/>
                  </a:lnTo>
                  <a:lnTo>
                    <a:pt x="176" y="1"/>
                  </a:lnTo>
                  <a:lnTo>
                    <a:pt x="181" y="1"/>
                  </a:lnTo>
                  <a:lnTo>
                    <a:pt x="182" y="1"/>
                  </a:lnTo>
                  <a:lnTo>
                    <a:pt x="187" y="1"/>
                  </a:lnTo>
                  <a:lnTo>
                    <a:pt x="189" y="1"/>
                  </a:lnTo>
                  <a:lnTo>
                    <a:pt x="190" y="1"/>
                  </a:lnTo>
                  <a:lnTo>
                    <a:pt x="191" y="1"/>
                  </a:lnTo>
                  <a:lnTo>
                    <a:pt x="193" y="1"/>
                  </a:lnTo>
                  <a:lnTo>
                    <a:pt x="195" y="1"/>
                  </a:lnTo>
                  <a:lnTo>
                    <a:pt x="196" y="1"/>
                  </a:lnTo>
                  <a:lnTo>
                    <a:pt x="201" y="1"/>
                  </a:lnTo>
                  <a:lnTo>
                    <a:pt x="203" y="1"/>
                  </a:lnTo>
                  <a:lnTo>
                    <a:pt x="212" y="1"/>
                  </a:lnTo>
                  <a:lnTo>
                    <a:pt x="213" y="1"/>
                  </a:lnTo>
                  <a:lnTo>
                    <a:pt x="214" y="1"/>
                  </a:lnTo>
                  <a:lnTo>
                    <a:pt x="215" y="1"/>
                  </a:lnTo>
                  <a:lnTo>
                    <a:pt x="220" y="1"/>
                  </a:lnTo>
                  <a:lnTo>
                    <a:pt x="222" y="1"/>
                  </a:lnTo>
                  <a:lnTo>
                    <a:pt x="223" y="1"/>
                  </a:lnTo>
                  <a:lnTo>
                    <a:pt x="225" y="1"/>
                  </a:lnTo>
                  <a:lnTo>
                    <a:pt x="227" y="1"/>
                  </a:lnTo>
                  <a:lnTo>
                    <a:pt x="228" y="1"/>
                  </a:lnTo>
                  <a:lnTo>
                    <a:pt x="230" y="1"/>
                  </a:lnTo>
                  <a:lnTo>
                    <a:pt x="247" y="1"/>
                  </a:lnTo>
                  <a:lnTo>
                    <a:pt x="257" y="1"/>
                  </a:lnTo>
                  <a:lnTo>
                    <a:pt x="259" y="1"/>
                  </a:lnTo>
                  <a:lnTo>
                    <a:pt x="259" y="0"/>
                  </a:lnTo>
                  <a:lnTo>
                    <a:pt x="260"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41" name="Freeform 141"/>
            <p:cNvSpPr>
              <a:spLocks/>
            </p:cNvSpPr>
            <p:nvPr/>
          </p:nvSpPr>
          <p:spPr bwMode="auto">
            <a:xfrm>
              <a:off x="2840" y="1823"/>
              <a:ext cx="336" cy="259"/>
            </a:xfrm>
            <a:custGeom>
              <a:avLst/>
              <a:gdLst>
                <a:gd name="T0" fmla="*/ 299 w 336"/>
                <a:gd name="T1" fmla="*/ 0 h 250"/>
                <a:gd name="T2" fmla="*/ 333 w 336"/>
                <a:gd name="T3" fmla="*/ 0 h 250"/>
                <a:gd name="T4" fmla="*/ 336 w 336"/>
                <a:gd name="T5" fmla="*/ 45 h 250"/>
                <a:gd name="T6" fmla="*/ 336 w 336"/>
                <a:gd name="T7" fmla="*/ 105 h 250"/>
                <a:gd name="T8" fmla="*/ 336 w 336"/>
                <a:gd name="T9" fmla="*/ 163 h 250"/>
                <a:gd name="T10" fmla="*/ 335 w 336"/>
                <a:gd name="T11" fmla="*/ 218 h 250"/>
                <a:gd name="T12" fmla="*/ 279 w 336"/>
                <a:gd name="T13" fmla="*/ 218 h 250"/>
                <a:gd name="T14" fmla="*/ 246 w 336"/>
                <a:gd name="T15" fmla="*/ 218 h 250"/>
                <a:gd name="T16" fmla="*/ 207 w 336"/>
                <a:gd name="T17" fmla="*/ 219 h 250"/>
                <a:gd name="T18" fmla="*/ 168 w 336"/>
                <a:gd name="T19" fmla="*/ 219 h 250"/>
                <a:gd name="T20" fmla="*/ 124 w 336"/>
                <a:gd name="T21" fmla="*/ 219 h 250"/>
                <a:gd name="T22" fmla="*/ 111 w 336"/>
                <a:gd name="T23" fmla="*/ 246 h 250"/>
                <a:gd name="T24" fmla="*/ 73 w 336"/>
                <a:gd name="T25" fmla="*/ 246 h 250"/>
                <a:gd name="T26" fmla="*/ 27 w 336"/>
                <a:gd name="T27" fmla="*/ 250 h 250"/>
                <a:gd name="T28" fmla="*/ 1 w 336"/>
                <a:gd name="T29" fmla="*/ 249 h 250"/>
                <a:gd name="T30" fmla="*/ 8 w 336"/>
                <a:gd name="T31" fmla="*/ 244 h 250"/>
                <a:gd name="T32" fmla="*/ 15 w 336"/>
                <a:gd name="T33" fmla="*/ 240 h 250"/>
                <a:gd name="T34" fmla="*/ 17 w 336"/>
                <a:gd name="T35" fmla="*/ 234 h 250"/>
                <a:gd name="T36" fmla="*/ 24 w 336"/>
                <a:gd name="T37" fmla="*/ 232 h 250"/>
                <a:gd name="T38" fmla="*/ 25 w 336"/>
                <a:gd name="T39" fmla="*/ 226 h 250"/>
                <a:gd name="T40" fmla="*/ 31 w 336"/>
                <a:gd name="T41" fmla="*/ 221 h 250"/>
                <a:gd name="T42" fmla="*/ 37 w 336"/>
                <a:gd name="T43" fmla="*/ 217 h 250"/>
                <a:gd name="T44" fmla="*/ 38 w 336"/>
                <a:gd name="T45" fmla="*/ 209 h 250"/>
                <a:gd name="T46" fmla="*/ 41 w 336"/>
                <a:gd name="T47" fmla="*/ 201 h 250"/>
                <a:gd name="T48" fmla="*/ 39 w 336"/>
                <a:gd name="T49" fmla="*/ 195 h 250"/>
                <a:gd name="T50" fmla="*/ 43 w 336"/>
                <a:gd name="T51" fmla="*/ 190 h 250"/>
                <a:gd name="T52" fmla="*/ 44 w 336"/>
                <a:gd name="T53" fmla="*/ 185 h 250"/>
                <a:gd name="T54" fmla="*/ 45 w 336"/>
                <a:gd name="T55" fmla="*/ 179 h 250"/>
                <a:gd name="T56" fmla="*/ 49 w 336"/>
                <a:gd name="T57" fmla="*/ 174 h 250"/>
                <a:gd name="T58" fmla="*/ 55 w 336"/>
                <a:gd name="T59" fmla="*/ 168 h 250"/>
                <a:gd name="T60" fmla="*/ 57 w 336"/>
                <a:gd name="T61" fmla="*/ 162 h 250"/>
                <a:gd name="T62" fmla="*/ 65 w 336"/>
                <a:gd name="T63" fmla="*/ 154 h 250"/>
                <a:gd name="T64" fmla="*/ 67 w 336"/>
                <a:gd name="T65" fmla="*/ 147 h 250"/>
                <a:gd name="T66" fmla="*/ 65 w 336"/>
                <a:gd name="T67" fmla="*/ 141 h 250"/>
                <a:gd name="T68" fmla="*/ 73 w 336"/>
                <a:gd name="T69" fmla="*/ 136 h 250"/>
                <a:gd name="T70" fmla="*/ 75 w 336"/>
                <a:gd name="T71" fmla="*/ 130 h 250"/>
                <a:gd name="T72" fmla="*/ 72 w 336"/>
                <a:gd name="T73" fmla="*/ 125 h 250"/>
                <a:gd name="T74" fmla="*/ 72 w 336"/>
                <a:gd name="T75" fmla="*/ 123 h 250"/>
                <a:gd name="T76" fmla="*/ 75 w 336"/>
                <a:gd name="T77" fmla="*/ 114 h 250"/>
                <a:gd name="T78" fmla="*/ 75 w 336"/>
                <a:gd name="T79" fmla="*/ 106 h 250"/>
                <a:gd name="T80" fmla="*/ 84 w 336"/>
                <a:gd name="T81" fmla="*/ 104 h 250"/>
                <a:gd name="T82" fmla="*/ 88 w 336"/>
                <a:gd name="T83" fmla="*/ 100 h 250"/>
                <a:gd name="T84" fmla="*/ 88 w 336"/>
                <a:gd name="T85" fmla="*/ 92 h 250"/>
                <a:gd name="T86" fmla="*/ 89 w 336"/>
                <a:gd name="T87" fmla="*/ 85 h 250"/>
                <a:gd name="T88" fmla="*/ 93 w 336"/>
                <a:gd name="T89" fmla="*/ 76 h 250"/>
                <a:gd name="T90" fmla="*/ 99 w 336"/>
                <a:gd name="T91" fmla="*/ 67 h 250"/>
                <a:gd name="T92" fmla="*/ 99 w 336"/>
                <a:gd name="T93" fmla="*/ 60 h 250"/>
                <a:gd name="T94" fmla="*/ 104 w 336"/>
                <a:gd name="T95" fmla="*/ 54 h 250"/>
                <a:gd name="T96" fmla="*/ 111 w 336"/>
                <a:gd name="T97" fmla="*/ 52 h 250"/>
                <a:gd name="T98" fmla="*/ 113 w 336"/>
                <a:gd name="T99" fmla="*/ 44 h 250"/>
                <a:gd name="T100" fmla="*/ 116 w 336"/>
                <a:gd name="T101" fmla="*/ 35 h 250"/>
                <a:gd name="T102" fmla="*/ 120 w 336"/>
                <a:gd name="T103" fmla="*/ 29 h 250"/>
                <a:gd name="T104" fmla="*/ 126 w 336"/>
                <a:gd name="T105" fmla="*/ 20 h 250"/>
                <a:gd name="T106" fmla="*/ 131 w 336"/>
                <a:gd name="T107" fmla="*/ 17 h 250"/>
                <a:gd name="T108" fmla="*/ 132 w 336"/>
                <a:gd name="T109" fmla="*/ 12 h 250"/>
                <a:gd name="T110" fmla="*/ 136 w 336"/>
                <a:gd name="T111" fmla="*/ 5 h 250"/>
                <a:gd name="T112" fmla="*/ 155 w 336"/>
                <a:gd name="T113" fmla="*/ 1 h 250"/>
                <a:gd name="T114" fmla="*/ 193 w 336"/>
                <a:gd name="T115" fmla="*/ 1 h 250"/>
                <a:gd name="T116" fmla="*/ 233 w 336"/>
                <a:gd name="T117" fmla="*/ 1 h 25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36" h="250">
                  <a:moveTo>
                    <a:pt x="265" y="0"/>
                  </a:moveTo>
                  <a:lnTo>
                    <a:pt x="268" y="0"/>
                  </a:lnTo>
                  <a:lnTo>
                    <a:pt x="276" y="0"/>
                  </a:lnTo>
                  <a:lnTo>
                    <a:pt x="279" y="0"/>
                  </a:lnTo>
                  <a:lnTo>
                    <a:pt x="280" y="0"/>
                  </a:lnTo>
                  <a:lnTo>
                    <a:pt x="288" y="0"/>
                  </a:lnTo>
                  <a:lnTo>
                    <a:pt x="289" y="0"/>
                  </a:lnTo>
                  <a:lnTo>
                    <a:pt x="291" y="0"/>
                  </a:lnTo>
                  <a:lnTo>
                    <a:pt x="293" y="0"/>
                  </a:lnTo>
                  <a:lnTo>
                    <a:pt x="294" y="0"/>
                  </a:lnTo>
                  <a:lnTo>
                    <a:pt x="295" y="0"/>
                  </a:lnTo>
                  <a:lnTo>
                    <a:pt x="299" y="0"/>
                  </a:lnTo>
                  <a:lnTo>
                    <a:pt x="300" y="0"/>
                  </a:lnTo>
                  <a:lnTo>
                    <a:pt x="303" y="0"/>
                  </a:lnTo>
                  <a:lnTo>
                    <a:pt x="307" y="0"/>
                  </a:lnTo>
                  <a:lnTo>
                    <a:pt x="310" y="0"/>
                  </a:lnTo>
                  <a:lnTo>
                    <a:pt x="312" y="0"/>
                  </a:lnTo>
                  <a:lnTo>
                    <a:pt x="313" y="0"/>
                  </a:lnTo>
                  <a:lnTo>
                    <a:pt x="319" y="0"/>
                  </a:lnTo>
                  <a:lnTo>
                    <a:pt x="320" y="0"/>
                  </a:lnTo>
                  <a:lnTo>
                    <a:pt x="323" y="0"/>
                  </a:lnTo>
                  <a:lnTo>
                    <a:pt x="324" y="0"/>
                  </a:lnTo>
                  <a:lnTo>
                    <a:pt x="328" y="0"/>
                  </a:lnTo>
                  <a:lnTo>
                    <a:pt x="333" y="0"/>
                  </a:lnTo>
                  <a:lnTo>
                    <a:pt x="334" y="0"/>
                  </a:lnTo>
                  <a:lnTo>
                    <a:pt x="336" y="0"/>
                  </a:lnTo>
                  <a:lnTo>
                    <a:pt x="336" y="3"/>
                  </a:lnTo>
                  <a:lnTo>
                    <a:pt x="336" y="4"/>
                  </a:lnTo>
                  <a:lnTo>
                    <a:pt x="336" y="8"/>
                  </a:lnTo>
                  <a:lnTo>
                    <a:pt x="336" y="10"/>
                  </a:lnTo>
                  <a:lnTo>
                    <a:pt x="336" y="11"/>
                  </a:lnTo>
                  <a:lnTo>
                    <a:pt x="336" y="17"/>
                  </a:lnTo>
                  <a:lnTo>
                    <a:pt x="336" y="20"/>
                  </a:lnTo>
                  <a:lnTo>
                    <a:pt x="336" y="22"/>
                  </a:lnTo>
                  <a:lnTo>
                    <a:pt x="336" y="40"/>
                  </a:lnTo>
                  <a:lnTo>
                    <a:pt x="336" y="45"/>
                  </a:lnTo>
                  <a:lnTo>
                    <a:pt x="336" y="53"/>
                  </a:lnTo>
                  <a:lnTo>
                    <a:pt x="336" y="61"/>
                  </a:lnTo>
                  <a:lnTo>
                    <a:pt x="336" y="64"/>
                  </a:lnTo>
                  <a:lnTo>
                    <a:pt x="336" y="70"/>
                  </a:lnTo>
                  <a:lnTo>
                    <a:pt x="336" y="78"/>
                  </a:lnTo>
                  <a:lnTo>
                    <a:pt x="336" y="84"/>
                  </a:lnTo>
                  <a:lnTo>
                    <a:pt x="336" y="85"/>
                  </a:lnTo>
                  <a:lnTo>
                    <a:pt x="336" y="86"/>
                  </a:lnTo>
                  <a:lnTo>
                    <a:pt x="336" y="91"/>
                  </a:lnTo>
                  <a:lnTo>
                    <a:pt x="336" y="94"/>
                  </a:lnTo>
                  <a:lnTo>
                    <a:pt x="336" y="99"/>
                  </a:lnTo>
                  <a:lnTo>
                    <a:pt x="336" y="105"/>
                  </a:lnTo>
                  <a:lnTo>
                    <a:pt x="336" y="106"/>
                  </a:lnTo>
                  <a:lnTo>
                    <a:pt x="336" y="108"/>
                  </a:lnTo>
                  <a:lnTo>
                    <a:pt x="336" y="110"/>
                  </a:lnTo>
                  <a:lnTo>
                    <a:pt x="336" y="113"/>
                  </a:lnTo>
                  <a:lnTo>
                    <a:pt x="336" y="118"/>
                  </a:lnTo>
                  <a:lnTo>
                    <a:pt x="336" y="129"/>
                  </a:lnTo>
                  <a:lnTo>
                    <a:pt x="336" y="136"/>
                  </a:lnTo>
                  <a:lnTo>
                    <a:pt x="336" y="148"/>
                  </a:lnTo>
                  <a:lnTo>
                    <a:pt x="336" y="152"/>
                  </a:lnTo>
                  <a:lnTo>
                    <a:pt x="336" y="155"/>
                  </a:lnTo>
                  <a:lnTo>
                    <a:pt x="336" y="160"/>
                  </a:lnTo>
                  <a:lnTo>
                    <a:pt x="336" y="163"/>
                  </a:lnTo>
                  <a:lnTo>
                    <a:pt x="336" y="164"/>
                  </a:lnTo>
                  <a:lnTo>
                    <a:pt x="336" y="168"/>
                  </a:lnTo>
                  <a:lnTo>
                    <a:pt x="336" y="176"/>
                  </a:lnTo>
                  <a:lnTo>
                    <a:pt x="336" y="185"/>
                  </a:lnTo>
                  <a:lnTo>
                    <a:pt x="336" y="194"/>
                  </a:lnTo>
                  <a:lnTo>
                    <a:pt x="336" y="196"/>
                  </a:lnTo>
                  <a:lnTo>
                    <a:pt x="336" y="197"/>
                  </a:lnTo>
                  <a:lnTo>
                    <a:pt x="336" y="204"/>
                  </a:lnTo>
                  <a:lnTo>
                    <a:pt x="336" y="206"/>
                  </a:lnTo>
                  <a:lnTo>
                    <a:pt x="336" y="217"/>
                  </a:lnTo>
                  <a:lnTo>
                    <a:pt x="336" y="218"/>
                  </a:lnTo>
                  <a:lnTo>
                    <a:pt x="335" y="218"/>
                  </a:lnTo>
                  <a:lnTo>
                    <a:pt x="326" y="218"/>
                  </a:lnTo>
                  <a:lnTo>
                    <a:pt x="320" y="218"/>
                  </a:lnTo>
                  <a:lnTo>
                    <a:pt x="319" y="218"/>
                  </a:lnTo>
                  <a:lnTo>
                    <a:pt x="310" y="218"/>
                  </a:lnTo>
                  <a:lnTo>
                    <a:pt x="308" y="218"/>
                  </a:lnTo>
                  <a:lnTo>
                    <a:pt x="307" y="218"/>
                  </a:lnTo>
                  <a:lnTo>
                    <a:pt x="305" y="218"/>
                  </a:lnTo>
                  <a:lnTo>
                    <a:pt x="295" y="218"/>
                  </a:lnTo>
                  <a:lnTo>
                    <a:pt x="285" y="218"/>
                  </a:lnTo>
                  <a:lnTo>
                    <a:pt x="281" y="218"/>
                  </a:lnTo>
                  <a:lnTo>
                    <a:pt x="280" y="218"/>
                  </a:lnTo>
                  <a:lnTo>
                    <a:pt x="279" y="218"/>
                  </a:lnTo>
                  <a:lnTo>
                    <a:pt x="277" y="218"/>
                  </a:lnTo>
                  <a:lnTo>
                    <a:pt x="271" y="218"/>
                  </a:lnTo>
                  <a:lnTo>
                    <a:pt x="269" y="218"/>
                  </a:lnTo>
                  <a:lnTo>
                    <a:pt x="267" y="218"/>
                  </a:lnTo>
                  <a:lnTo>
                    <a:pt x="265" y="218"/>
                  </a:lnTo>
                  <a:lnTo>
                    <a:pt x="263" y="218"/>
                  </a:lnTo>
                  <a:lnTo>
                    <a:pt x="262" y="218"/>
                  </a:lnTo>
                  <a:lnTo>
                    <a:pt x="261" y="218"/>
                  </a:lnTo>
                  <a:lnTo>
                    <a:pt x="256" y="218"/>
                  </a:lnTo>
                  <a:lnTo>
                    <a:pt x="248" y="218"/>
                  </a:lnTo>
                  <a:lnTo>
                    <a:pt x="247" y="218"/>
                  </a:lnTo>
                  <a:lnTo>
                    <a:pt x="246" y="218"/>
                  </a:lnTo>
                  <a:lnTo>
                    <a:pt x="244" y="218"/>
                  </a:lnTo>
                  <a:lnTo>
                    <a:pt x="243" y="218"/>
                  </a:lnTo>
                  <a:lnTo>
                    <a:pt x="235" y="218"/>
                  </a:lnTo>
                  <a:lnTo>
                    <a:pt x="232" y="218"/>
                  </a:lnTo>
                  <a:lnTo>
                    <a:pt x="229" y="218"/>
                  </a:lnTo>
                  <a:lnTo>
                    <a:pt x="228" y="218"/>
                  </a:lnTo>
                  <a:lnTo>
                    <a:pt x="217" y="219"/>
                  </a:lnTo>
                  <a:lnTo>
                    <a:pt x="216" y="219"/>
                  </a:lnTo>
                  <a:lnTo>
                    <a:pt x="214" y="219"/>
                  </a:lnTo>
                  <a:lnTo>
                    <a:pt x="212" y="219"/>
                  </a:lnTo>
                  <a:lnTo>
                    <a:pt x="208" y="219"/>
                  </a:lnTo>
                  <a:lnTo>
                    <a:pt x="207" y="219"/>
                  </a:lnTo>
                  <a:lnTo>
                    <a:pt x="206" y="219"/>
                  </a:lnTo>
                  <a:lnTo>
                    <a:pt x="203" y="219"/>
                  </a:lnTo>
                  <a:lnTo>
                    <a:pt x="201" y="219"/>
                  </a:lnTo>
                  <a:lnTo>
                    <a:pt x="196" y="219"/>
                  </a:lnTo>
                  <a:lnTo>
                    <a:pt x="193" y="219"/>
                  </a:lnTo>
                  <a:lnTo>
                    <a:pt x="189" y="219"/>
                  </a:lnTo>
                  <a:lnTo>
                    <a:pt x="183" y="219"/>
                  </a:lnTo>
                  <a:lnTo>
                    <a:pt x="179" y="219"/>
                  </a:lnTo>
                  <a:lnTo>
                    <a:pt x="177" y="219"/>
                  </a:lnTo>
                  <a:lnTo>
                    <a:pt x="175" y="219"/>
                  </a:lnTo>
                  <a:lnTo>
                    <a:pt x="171" y="219"/>
                  </a:lnTo>
                  <a:lnTo>
                    <a:pt x="168" y="219"/>
                  </a:lnTo>
                  <a:lnTo>
                    <a:pt x="167" y="219"/>
                  </a:lnTo>
                  <a:lnTo>
                    <a:pt x="161" y="219"/>
                  </a:lnTo>
                  <a:lnTo>
                    <a:pt x="160" y="219"/>
                  </a:lnTo>
                  <a:lnTo>
                    <a:pt x="158" y="219"/>
                  </a:lnTo>
                  <a:lnTo>
                    <a:pt x="156" y="219"/>
                  </a:lnTo>
                  <a:lnTo>
                    <a:pt x="151" y="219"/>
                  </a:lnTo>
                  <a:lnTo>
                    <a:pt x="149" y="219"/>
                  </a:lnTo>
                  <a:lnTo>
                    <a:pt x="148" y="219"/>
                  </a:lnTo>
                  <a:lnTo>
                    <a:pt x="142" y="219"/>
                  </a:lnTo>
                  <a:lnTo>
                    <a:pt x="137" y="219"/>
                  </a:lnTo>
                  <a:lnTo>
                    <a:pt x="125" y="219"/>
                  </a:lnTo>
                  <a:lnTo>
                    <a:pt x="124" y="219"/>
                  </a:lnTo>
                  <a:lnTo>
                    <a:pt x="123" y="219"/>
                  </a:lnTo>
                  <a:lnTo>
                    <a:pt x="123" y="220"/>
                  </a:lnTo>
                  <a:lnTo>
                    <a:pt x="123" y="221"/>
                  </a:lnTo>
                  <a:lnTo>
                    <a:pt x="123" y="224"/>
                  </a:lnTo>
                  <a:lnTo>
                    <a:pt x="123" y="227"/>
                  </a:lnTo>
                  <a:lnTo>
                    <a:pt x="123" y="235"/>
                  </a:lnTo>
                  <a:lnTo>
                    <a:pt x="123" y="240"/>
                  </a:lnTo>
                  <a:lnTo>
                    <a:pt x="123" y="244"/>
                  </a:lnTo>
                  <a:lnTo>
                    <a:pt x="123" y="246"/>
                  </a:lnTo>
                  <a:lnTo>
                    <a:pt x="119" y="246"/>
                  </a:lnTo>
                  <a:lnTo>
                    <a:pt x="112" y="246"/>
                  </a:lnTo>
                  <a:lnTo>
                    <a:pt x="111" y="246"/>
                  </a:lnTo>
                  <a:lnTo>
                    <a:pt x="107" y="246"/>
                  </a:lnTo>
                  <a:lnTo>
                    <a:pt x="103" y="246"/>
                  </a:lnTo>
                  <a:lnTo>
                    <a:pt x="101" y="246"/>
                  </a:lnTo>
                  <a:lnTo>
                    <a:pt x="100" y="246"/>
                  </a:lnTo>
                  <a:lnTo>
                    <a:pt x="99" y="246"/>
                  </a:lnTo>
                  <a:lnTo>
                    <a:pt x="94" y="246"/>
                  </a:lnTo>
                  <a:lnTo>
                    <a:pt x="87" y="246"/>
                  </a:lnTo>
                  <a:lnTo>
                    <a:pt x="85" y="246"/>
                  </a:lnTo>
                  <a:lnTo>
                    <a:pt x="78" y="246"/>
                  </a:lnTo>
                  <a:lnTo>
                    <a:pt x="77" y="246"/>
                  </a:lnTo>
                  <a:lnTo>
                    <a:pt x="76" y="246"/>
                  </a:lnTo>
                  <a:lnTo>
                    <a:pt x="73" y="246"/>
                  </a:lnTo>
                  <a:lnTo>
                    <a:pt x="65" y="246"/>
                  </a:lnTo>
                  <a:lnTo>
                    <a:pt x="67" y="250"/>
                  </a:lnTo>
                  <a:lnTo>
                    <a:pt x="63" y="250"/>
                  </a:lnTo>
                  <a:lnTo>
                    <a:pt x="60" y="250"/>
                  </a:lnTo>
                  <a:lnTo>
                    <a:pt x="56" y="250"/>
                  </a:lnTo>
                  <a:lnTo>
                    <a:pt x="53" y="250"/>
                  </a:lnTo>
                  <a:lnTo>
                    <a:pt x="51" y="250"/>
                  </a:lnTo>
                  <a:lnTo>
                    <a:pt x="48" y="250"/>
                  </a:lnTo>
                  <a:lnTo>
                    <a:pt x="44" y="250"/>
                  </a:lnTo>
                  <a:lnTo>
                    <a:pt x="33" y="250"/>
                  </a:lnTo>
                  <a:lnTo>
                    <a:pt x="31" y="250"/>
                  </a:lnTo>
                  <a:lnTo>
                    <a:pt x="27" y="250"/>
                  </a:lnTo>
                  <a:lnTo>
                    <a:pt x="20" y="250"/>
                  </a:lnTo>
                  <a:lnTo>
                    <a:pt x="19" y="250"/>
                  </a:lnTo>
                  <a:lnTo>
                    <a:pt x="17" y="250"/>
                  </a:lnTo>
                  <a:lnTo>
                    <a:pt x="15" y="250"/>
                  </a:lnTo>
                  <a:lnTo>
                    <a:pt x="14" y="250"/>
                  </a:lnTo>
                  <a:lnTo>
                    <a:pt x="12" y="250"/>
                  </a:lnTo>
                  <a:lnTo>
                    <a:pt x="8" y="250"/>
                  </a:lnTo>
                  <a:lnTo>
                    <a:pt x="4" y="250"/>
                  </a:lnTo>
                  <a:lnTo>
                    <a:pt x="1" y="250"/>
                  </a:lnTo>
                  <a:lnTo>
                    <a:pt x="0" y="250"/>
                  </a:lnTo>
                  <a:lnTo>
                    <a:pt x="0" y="249"/>
                  </a:lnTo>
                  <a:lnTo>
                    <a:pt x="1" y="249"/>
                  </a:lnTo>
                  <a:lnTo>
                    <a:pt x="3" y="249"/>
                  </a:lnTo>
                  <a:lnTo>
                    <a:pt x="3" y="248"/>
                  </a:lnTo>
                  <a:lnTo>
                    <a:pt x="3" y="246"/>
                  </a:lnTo>
                  <a:lnTo>
                    <a:pt x="4" y="246"/>
                  </a:lnTo>
                  <a:lnTo>
                    <a:pt x="4" y="245"/>
                  </a:lnTo>
                  <a:lnTo>
                    <a:pt x="4" y="244"/>
                  </a:lnTo>
                  <a:lnTo>
                    <a:pt x="5" y="244"/>
                  </a:lnTo>
                  <a:lnTo>
                    <a:pt x="5" y="243"/>
                  </a:lnTo>
                  <a:lnTo>
                    <a:pt x="6" y="243"/>
                  </a:lnTo>
                  <a:lnTo>
                    <a:pt x="7" y="243"/>
                  </a:lnTo>
                  <a:lnTo>
                    <a:pt x="7" y="244"/>
                  </a:lnTo>
                  <a:lnTo>
                    <a:pt x="8" y="244"/>
                  </a:lnTo>
                  <a:lnTo>
                    <a:pt x="8" y="243"/>
                  </a:lnTo>
                  <a:lnTo>
                    <a:pt x="9" y="243"/>
                  </a:lnTo>
                  <a:lnTo>
                    <a:pt x="11" y="243"/>
                  </a:lnTo>
                  <a:lnTo>
                    <a:pt x="12" y="243"/>
                  </a:lnTo>
                  <a:lnTo>
                    <a:pt x="12" y="242"/>
                  </a:lnTo>
                  <a:lnTo>
                    <a:pt x="13" y="242"/>
                  </a:lnTo>
                  <a:lnTo>
                    <a:pt x="14" y="242"/>
                  </a:lnTo>
                  <a:lnTo>
                    <a:pt x="14" y="241"/>
                  </a:lnTo>
                  <a:lnTo>
                    <a:pt x="13" y="241"/>
                  </a:lnTo>
                  <a:lnTo>
                    <a:pt x="13" y="240"/>
                  </a:lnTo>
                  <a:lnTo>
                    <a:pt x="14" y="240"/>
                  </a:lnTo>
                  <a:lnTo>
                    <a:pt x="15" y="240"/>
                  </a:lnTo>
                  <a:lnTo>
                    <a:pt x="16" y="240"/>
                  </a:lnTo>
                  <a:lnTo>
                    <a:pt x="16" y="241"/>
                  </a:lnTo>
                  <a:lnTo>
                    <a:pt x="16" y="240"/>
                  </a:lnTo>
                  <a:lnTo>
                    <a:pt x="17" y="240"/>
                  </a:lnTo>
                  <a:lnTo>
                    <a:pt x="17" y="238"/>
                  </a:lnTo>
                  <a:lnTo>
                    <a:pt x="17" y="237"/>
                  </a:lnTo>
                  <a:lnTo>
                    <a:pt x="16" y="237"/>
                  </a:lnTo>
                  <a:lnTo>
                    <a:pt x="16" y="236"/>
                  </a:lnTo>
                  <a:lnTo>
                    <a:pt x="15" y="236"/>
                  </a:lnTo>
                  <a:lnTo>
                    <a:pt x="15" y="235"/>
                  </a:lnTo>
                  <a:lnTo>
                    <a:pt x="16" y="234"/>
                  </a:lnTo>
                  <a:lnTo>
                    <a:pt x="17" y="234"/>
                  </a:lnTo>
                  <a:lnTo>
                    <a:pt x="17" y="233"/>
                  </a:lnTo>
                  <a:lnTo>
                    <a:pt x="19" y="233"/>
                  </a:lnTo>
                  <a:lnTo>
                    <a:pt x="20" y="233"/>
                  </a:lnTo>
                  <a:lnTo>
                    <a:pt x="20" y="232"/>
                  </a:lnTo>
                  <a:lnTo>
                    <a:pt x="21" y="232"/>
                  </a:lnTo>
                  <a:lnTo>
                    <a:pt x="21" y="233"/>
                  </a:lnTo>
                  <a:lnTo>
                    <a:pt x="22" y="233"/>
                  </a:lnTo>
                  <a:lnTo>
                    <a:pt x="22" y="232"/>
                  </a:lnTo>
                  <a:lnTo>
                    <a:pt x="22" y="230"/>
                  </a:lnTo>
                  <a:lnTo>
                    <a:pt x="23" y="230"/>
                  </a:lnTo>
                  <a:lnTo>
                    <a:pt x="23" y="232"/>
                  </a:lnTo>
                  <a:lnTo>
                    <a:pt x="24" y="232"/>
                  </a:lnTo>
                  <a:lnTo>
                    <a:pt x="24" y="230"/>
                  </a:lnTo>
                  <a:lnTo>
                    <a:pt x="25" y="230"/>
                  </a:lnTo>
                  <a:lnTo>
                    <a:pt x="25" y="229"/>
                  </a:lnTo>
                  <a:lnTo>
                    <a:pt x="24" y="229"/>
                  </a:lnTo>
                  <a:lnTo>
                    <a:pt x="25" y="229"/>
                  </a:lnTo>
                  <a:lnTo>
                    <a:pt x="25" y="228"/>
                  </a:lnTo>
                  <a:lnTo>
                    <a:pt x="27" y="228"/>
                  </a:lnTo>
                  <a:lnTo>
                    <a:pt x="27" y="227"/>
                  </a:lnTo>
                  <a:lnTo>
                    <a:pt x="27" y="226"/>
                  </a:lnTo>
                  <a:lnTo>
                    <a:pt x="27" y="227"/>
                  </a:lnTo>
                  <a:lnTo>
                    <a:pt x="27" y="226"/>
                  </a:lnTo>
                  <a:lnTo>
                    <a:pt x="25" y="226"/>
                  </a:lnTo>
                  <a:lnTo>
                    <a:pt x="25" y="225"/>
                  </a:lnTo>
                  <a:lnTo>
                    <a:pt x="25" y="224"/>
                  </a:lnTo>
                  <a:lnTo>
                    <a:pt x="27" y="224"/>
                  </a:lnTo>
                  <a:lnTo>
                    <a:pt x="28" y="224"/>
                  </a:lnTo>
                  <a:lnTo>
                    <a:pt x="27" y="222"/>
                  </a:lnTo>
                  <a:lnTo>
                    <a:pt x="27" y="221"/>
                  </a:lnTo>
                  <a:lnTo>
                    <a:pt x="27" y="222"/>
                  </a:lnTo>
                  <a:lnTo>
                    <a:pt x="28" y="222"/>
                  </a:lnTo>
                  <a:lnTo>
                    <a:pt x="28" y="221"/>
                  </a:lnTo>
                  <a:lnTo>
                    <a:pt x="29" y="221"/>
                  </a:lnTo>
                  <a:lnTo>
                    <a:pt x="30" y="221"/>
                  </a:lnTo>
                  <a:lnTo>
                    <a:pt x="31" y="221"/>
                  </a:lnTo>
                  <a:lnTo>
                    <a:pt x="32" y="221"/>
                  </a:lnTo>
                  <a:lnTo>
                    <a:pt x="32" y="220"/>
                  </a:lnTo>
                  <a:lnTo>
                    <a:pt x="33" y="220"/>
                  </a:lnTo>
                  <a:lnTo>
                    <a:pt x="35" y="219"/>
                  </a:lnTo>
                  <a:lnTo>
                    <a:pt x="36" y="219"/>
                  </a:lnTo>
                  <a:lnTo>
                    <a:pt x="36" y="218"/>
                  </a:lnTo>
                  <a:lnTo>
                    <a:pt x="36" y="217"/>
                  </a:lnTo>
                  <a:lnTo>
                    <a:pt x="36" y="218"/>
                  </a:lnTo>
                  <a:lnTo>
                    <a:pt x="37" y="218"/>
                  </a:lnTo>
                  <a:lnTo>
                    <a:pt x="37" y="217"/>
                  </a:lnTo>
                  <a:lnTo>
                    <a:pt x="36" y="217"/>
                  </a:lnTo>
                  <a:lnTo>
                    <a:pt x="37" y="217"/>
                  </a:lnTo>
                  <a:lnTo>
                    <a:pt x="37" y="216"/>
                  </a:lnTo>
                  <a:lnTo>
                    <a:pt x="36" y="216"/>
                  </a:lnTo>
                  <a:lnTo>
                    <a:pt x="37" y="216"/>
                  </a:lnTo>
                  <a:lnTo>
                    <a:pt x="37" y="214"/>
                  </a:lnTo>
                  <a:lnTo>
                    <a:pt x="36" y="214"/>
                  </a:lnTo>
                  <a:lnTo>
                    <a:pt x="36" y="213"/>
                  </a:lnTo>
                  <a:lnTo>
                    <a:pt x="36" y="212"/>
                  </a:lnTo>
                  <a:lnTo>
                    <a:pt x="36" y="211"/>
                  </a:lnTo>
                  <a:lnTo>
                    <a:pt x="36" y="210"/>
                  </a:lnTo>
                  <a:lnTo>
                    <a:pt x="37" y="210"/>
                  </a:lnTo>
                  <a:lnTo>
                    <a:pt x="38" y="210"/>
                  </a:lnTo>
                  <a:lnTo>
                    <a:pt x="38" y="209"/>
                  </a:lnTo>
                  <a:lnTo>
                    <a:pt x="39" y="209"/>
                  </a:lnTo>
                  <a:lnTo>
                    <a:pt x="38" y="209"/>
                  </a:lnTo>
                  <a:lnTo>
                    <a:pt x="37" y="209"/>
                  </a:lnTo>
                  <a:lnTo>
                    <a:pt x="38" y="209"/>
                  </a:lnTo>
                  <a:lnTo>
                    <a:pt x="38" y="208"/>
                  </a:lnTo>
                  <a:lnTo>
                    <a:pt x="37" y="208"/>
                  </a:lnTo>
                  <a:lnTo>
                    <a:pt x="38" y="206"/>
                  </a:lnTo>
                  <a:lnTo>
                    <a:pt x="38" y="205"/>
                  </a:lnTo>
                  <a:lnTo>
                    <a:pt x="39" y="204"/>
                  </a:lnTo>
                  <a:lnTo>
                    <a:pt x="39" y="203"/>
                  </a:lnTo>
                  <a:lnTo>
                    <a:pt x="40" y="202"/>
                  </a:lnTo>
                  <a:lnTo>
                    <a:pt x="41" y="201"/>
                  </a:lnTo>
                  <a:lnTo>
                    <a:pt x="40" y="201"/>
                  </a:lnTo>
                  <a:lnTo>
                    <a:pt x="40" y="200"/>
                  </a:lnTo>
                  <a:lnTo>
                    <a:pt x="39" y="200"/>
                  </a:lnTo>
                  <a:lnTo>
                    <a:pt x="39" y="201"/>
                  </a:lnTo>
                  <a:lnTo>
                    <a:pt x="38" y="201"/>
                  </a:lnTo>
                  <a:lnTo>
                    <a:pt x="38" y="200"/>
                  </a:lnTo>
                  <a:lnTo>
                    <a:pt x="38" y="198"/>
                  </a:lnTo>
                  <a:lnTo>
                    <a:pt x="38" y="197"/>
                  </a:lnTo>
                  <a:lnTo>
                    <a:pt x="39" y="198"/>
                  </a:lnTo>
                  <a:lnTo>
                    <a:pt x="39" y="197"/>
                  </a:lnTo>
                  <a:lnTo>
                    <a:pt x="39" y="196"/>
                  </a:lnTo>
                  <a:lnTo>
                    <a:pt x="39" y="195"/>
                  </a:lnTo>
                  <a:lnTo>
                    <a:pt x="40" y="195"/>
                  </a:lnTo>
                  <a:lnTo>
                    <a:pt x="40" y="194"/>
                  </a:lnTo>
                  <a:lnTo>
                    <a:pt x="41" y="194"/>
                  </a:lnTo>
                  <a:lnTo>
                    <a:pt x="41" y="193"/>
                  </a:lnTo>
                  <a:lnTo>
                    <a:pt x="43" y="194"/>
                  </a:lnTo>
                  <a:lnTo>
                    <a:pt x="43" y="193"/>
                  </a:lnTo>
                  <a:lnTo>
                    <a:pt x="44" y="193"/>
                  </a:lnTo>
                  <a:lnTo>
                    <a:pt x="43" y="193"/>
                  </a:lnTo>
                  <a:lnTo>
                    <a:pt x="43" y="192"/>
                  </a:lnTo>
                  <a:lnTo>
                    <a:pt x="44" y="192"/>
                  </a:lnTo>
                  <a:lnTo>
                    <a:pt x="43" y="192"/>
                  </a:lnTo>
                  <a:lnTo>
                    <a:pt x="43" y="190"/>
                  </a:lnTo>
                  <a:lnTo>
                    <a:pt x="43" y="189"/>
                  </a:lnTo>
                  <a:lnTo>
                    <a:pt x="41" y="189"/>
                  </a:lnTo>
                  <a:lnTo>
                    <a:pt x="41" y="188"/>
                  </a:lnTo>
                  <a:lnTo>
                    <a:pt x="41" y="187"/>
                  </a:lnTo>
                  <a:lnTo>
                    <a:pt x="43" y="187"/>
                  </a:lnTo>
                  <a:lnTo>
                    <a:pt x="43" y="186"/>
                  </a:lnTo>
                  <a:lnTo>
                    <a:pt x="41" y="186"/>
                  </a:lnTo>
                  <a:lnTo>
                    <a:pt x="43" y="186"/>
                  </a:lnTo>
                  <a:lnTo>
                    <a:pt x="43" y="185"/>
                  </a:lnTo>
                  <a:lnTo>
                    <a:pt x="43" y="186"/>
                  </a:lnTo>
                  <a:lnTo>
                    <a:pt x="43" y="185"/>
                  </a:lnTo>
                  <a:lnTo>
                    <a:pt x="44" y="185"/>
                  </a:lnTo>
                  <a:lnTo>
                    <a:pt x="43" y="185"/>
                  </a:lnTo>
                  <a:lnTo>
                    <a:pt x="44" y="185"/>
                  </a:lnTo>
                  <a:lnTo>
                    <a:pt x="44" y="184"/>
                  </a:lnTo>
                  <a:lnTo>
                    <a:pt x="44" y="182"/>
                  </a:lnTo>
                  <a:lnTo>
                    <a:pt x="44" y="184"/>
                  </a:lnTo>
                  <a:lnTo>
                    <a:pt x="45" y="184"/>
                  </a:lnTo>
                  <a:lnTo>
                    <a:pt x="45" y="182"/>
                  </a:lnTo>
                  <a:lnTo>
                    <a:pt x="46" y="182"/>
                  </a:lnTo>
                  <a:lnTo>
                    <a:pt x="46" y="181"/>
                  </a:lnTo>
                  <a:lnTo>
                    <a:pt x="46" y="180"/>
                  </a:lnTo>
                  <a:lnTo>
                    <a:pt x="46" y="179"/>
                  </a:lnTo>
                  <a:lnTo>
                    <a:pt x="45" y="179"/>
                  </a:lnTo>
                  <a:lnTo>
                    <a:pt x="45" y="178"/>
                  </a:lnTo>
                  <a:lnTo>
                    <a:pt x="45" y="177"/>
                  </a:lnTo>
                  <a:lnTo>
                    <a:pt x="46" y="177"/>
                  </a:lnTo>
                  <a:lnTo>
                    <a:pt x="46" y="176"/>
                  </a:lnTo>
                  <a:lnTo>
                    <a:pt x="47" y="176"/>
                  </a:lnTo>
                  <a:lnTo>
                    <a:pt x="48" y="176"/>
                  </a:lnTo>
                  <a:lnTo>
                    <a:pt x="47" y="176"/>
                  </a:lnTo>
                  <a:lnTo>
                    <a:pt x="47" y="174"/>
                  </a:lnTo>
                  <a:lnTo>
                    <a:pt x="48" y="174"/>
                  </a:lnTo>
                  <a:lnTo>
                    <a:pt x="48" y="176"/>
                  </a:lnTo>
                  <a:lnTo>
                    <a:pt x="48" y="174"/>
                  </a:lnTo>
                  <a:lnTo>
                    <a:pt x="49" y="174"/>
                  </a:lnTo>
                  <a:lnTo>
                    <a:pt x="49" y="173"/>
                  </a:lnTo>
                  <a:lnTo>
                    <a:pt x="51" y="173"/>
                  </a:lnTo>
                  <a:lnTo>
                    <a:pt x="51" y="172"/>
                  </a:lnTo>
                  <a:lnTo>
                    <a:pt x="52" y="172"/>
                  </a:lnTo>
                  <a:lnTo>
                    <a:pt x="52" y="171"/>
                  </a:lnTo>
                  <a:lnTo>
                    <a:pt x="52" y="170"/>
                  </a:lnTo>
                  <a:lnTo>
                    <a:pt x="53" y="170"/>
                  </a:lnTo>
                  <a:lnTo>
                    <a:pt x="54" y="169"/>
                  </a:lnTo>
                  <a:lnTo>
                    <a:pt x="55" y="169"/>
                  </a:lnTo>
                  <a:lnTo>
                    <a:pt x="55" y="168"/>
                  </a:lnTo>
                  <a:lnTo>
                    <a:pt x="54" y="168"/>
                  </a:lnTo>
                  <a:lnTo>
                    <a:pt x="55" y="168"/>
                  </a:lnTo>
                  <a:lnTo>
                    <a:pt x="55" y="166"/>
                  </a:lnTo>
                  <a:lnTo>
                    <a:pt x="55" y="168"/>
                  </a:lnTo>
                  <a:lnTo>
                    <a:pt x="56" y="168"/>
                  </a:lnTo>
                  <a:lnTo>
                    <a:pt x="56" y="166"/>
                  </a:lnTo>
                  <a:lnTo>
                    <a:pt x="57" y="165"/>
                  </a:lnTo>
                  <a:lnTo>
                    <a:pt x="57" y="164"/>
                  </a:lnTo>
                  <a:lnTo>
                    <a:pt x="57" y="165"/>
                  </a:lnTo>
                  <a:lnTo>
                    <a:pt x="56" y="165"/>
                  </a:lnTo>
                  <a:lnTo>
                    <a:pt x="56" y="164"/>
                  </a:lnTo>
                  <a:lnTo>
                    <a:pt x="57" y="164"/>
                  </a:lnTo>
                  <a:lnTo>
                    <a:pt x="57" y="163"/>
                  </a:lnTo>
                  <a:lnTo>
                    <a:pt x="57" y="162"/>
                  </a:lnTo>
                  <a:lnTo>
                    <a:pt x="59" y="162"/>
                  </a:lnTo>
                  <a:lnTo>
                    <a:pt x="60" y="161"/>
                  </a:lnTo>
                  <a:lnTo>
                    <a:pt x="60" y="160"/>
                  </a:lnTo>
                  <a:lnTo>
                    <a:pt x="61" y="158"/>
                  </a:lnTo>
                  <a:lnTo>
                    <a:pt x="62" y="158"/>
                  </a:lnTo>
                  <a:lnTo>
                    <a:pt x="62" y="157"/>
                  </a:lnTo>
                  <a:lnTo>
                    <a:pt x="63" y="157"/>
                  </a:lnTo>
                  <a:lnTo>
                    <a:pt x="63" y="156"/>
                  </a:lnTo>
                  <a:lnTo>
                    <a:pt x="64" y="156"/>
                  </a:lnTo>
                  <a:lnTo>
                    <a:pt x="64" y="155"/>
                  </a:lnTo>
                  <a:lnTo>
                    <a:pt x="65" y="155"/>
                  </a:lnTo>
                  <a:lnTo>
                    <a:pt x="65" y="154"/>
                  </a:lnTo>
                  <a:lnTo>
                    <a:pt x="64" y="154"/>
                  </a:lnTo>
                  <a:lnTo>
                    <a:pt x="65" y="153"/>
                  </a:lnTo>
                  <a:lnTo>
                    <a:pt x="67" y="153"/>
                  </a:lnTo>
                  <a:lnTo>
                    <a:pt x="68" y="152"/>
                  </a:lnTo>
                  <a:lnTo>
                    <a:pt x="68" y="150"/>
                  </a:lnTo>
                  <a:lnTo>
                    <a:pt x="68" y="149"/>
                  </a:lnTo>
                  <a:lnTo>
                    <a:pt x="68" y="148"/>
                  </a:lnTo>
                  <a:lnTo>
                    <a:pt x="67" y="148"/>
                  </a:lnTo>
                  <a:lnTo>
                    <a:pt x="67" y="149"/>
                  </a:lnTo>
                  <a:lnTo>
                    <a:pt x="67" y="148"/>
                  </a:lnTo>
                  <a:lnTo>
                    <a:pt x="65" y="148"/>
                  </a:lnTo>
                  <a:lnTo>
                    <a:pt x="67" y="147"/>
                  </a:lnTo>
                  <a:lnTo>
                    <a:pt x="65" y="147"/>
                  </a:lnTo>
                  <a:lnTo>
                    <a:pt x="65" y="146"/>
                  </a:lnTo>
                  <a:lnTo>
                    <a:pt x="67" y="146"/>
                  </a:lnTo>
                  <a:lnTo>
                    <a:pt x="67" y="145"/>
                  </a:lnTo>
                  <a:lnTo>
                    <a:pt x="68" y="144"/>
                  </a:lnTo>
                  <a:lnTo>
                    <a:pt x="67" y="144"/>
                  </a:lnTo>
                  <a:lnTo>
                    <a:pt x="67" y="145"/>
                  </a:lnTo>
                  <a:lnTo>
                    <a:pt x="65" y="145"/>
                  </a:lnTo>
                  <a:lnTo>
                    <a:pt x="65" y="144"/>
                  </a:lnTo>
                  <a:lnTo>
                    <a:pt x="67" y="142"/>
                  </a:lnTo>
                  <a:lnTo>
                    <a:pt x="67" y="141"/>
                  </a:lnTo>
                  <a:lnTo>
                    <a:pt x="65" y="141"/>
                  </a:lnTo>
                  <a:lnTo>
                    <a:pt x="65" y="140"/>
                  </a:lnTo>
                  <a:lnTo>
                    <a:pt x="67" y="140"/>
                  </a:lnTo>
                  <a:lnTo>
                    <a:pt x="67" y="139"/>
                  </a:lnTo>
                  <a:lnTo>
                    <a:pt x="68" y="139"/>
                  </a:lnTo>
                  <a:lnTo>
                    <a:pt x="68" y="138"/>
                  </a:lnTo>
                  <a:lnTo>
                    <a:pt x="69" y="138"/>
                  </a:lnTo>
                  <a:lnTo>
                    <a:pt x="70" y="138"/>
                  </a:lnTo>
                  <a:lnTo>
                    <a:pt x="70" y="137"/>
                  </a:lnTo>
                  <a:lnTo>
                    <a:pt x="71" y="137"/>
                  </a:lnTo>
                  <a:lnTo>
                    <a:pt x="72" y="137"/>
                  </a:lnTo>
                  <a:lnTo>
                    <a:pt x="72" y="136"/>
                  </a:lnTo>
                  <a:lnTo>
                    <a:pt x="73" y="136"/>
                  </a:lnTo>
                  <a:lnTo>
                    <a:pt x="73" y="137"/>
                  </a:lnTo>
                  <a:lnTo>
                    <a:pt x="75" y="137"/>
                  </a:lnTo>
                  <a:lnTo>
                    <a:pt x="75" y="136"/>
                  </a:lnTo>
                  <a:lnTo>
                    <a:pt x="75" y="134"/>
                  </a:lnTo>
                  <a:lnTo>
                    <a:pt x="76" y="134"/>
                  </a:lnTo>
                  <a:lnTo>
                    <a:pt x="76" y="133"/>
                  </a:lnTo>
                  <a:lnTo>
                    <a:pt x="76" y="132"/>
                  </a:lnTo>
                  <a:lnTo>
                    <a:pt x="75" y="132"/>
                  </a:lnTo>
                  <a:lnTo>
                    <a:pt x="75" y="131"/>
                  </a:lnTo>
                  <a:lnTo>
                    <a:pt x="76" y="131"/>
                  </a:lnTo>
                  <a:lnTo>
                    <a:pt x="75" y="131"/>
                  </a:lnTo>
                  <a:lnTo>
                    <a:pt x="75" y="130"/>
                  </a:lnTo>
                  <a:lnTo>
                    <a:pt x="76" y="130"/>
                  </a:lnTo>
                  <a:lnTo>
                    <a:pt x="75" y="130"/>
                  </a:lnTo>
                  <a:lnTo>
                    <a:pt x="73" y="130"/>
                  </a:lnTo>
                  <a:lnTo>
                    <a:pt x="73" y="129"/>
                  </a:lnTo>
                  <a:lnTo>
                    <a:pt x="75" y="129"/>
                  </a:lnTo>
                  <a:lnTo>
                    <a:pt x="75" y="128"/>
                  </a:lnTo>
                  <a:lnTo>
                    <a:pt x="73" y="128"/>
                  </a:lnTo>
                  <a:lnTo>
                    <a:pt x="75" y="128"/>
                  </a:lnTo>
                  <a:lnTo>
                    <a:pt x="75" y="126"/>
                  </a:lnTo>
                  <a:lnTo>
                    <a:pt x="73" y="126"/>
                  </a:lnTo>
                  <a:lnTo>
                    <a:pt x="72" y="126"/>
                  </a:lnTo>
                  <a:lnTo>
                    <a:pt x="72" y="125"/>
                  </a:lnTo>
                  <a:lnTo>
                    <a:pt x="71" y="125"/>
                  </a:lnTo>
                  <a:lnTo>
                    <a:pt x="72" y="125"/>
                  </a:lnTo>
                  <a:lnTo>
                    <a:pt x="73" y="125"/>
                  </a:lnTo>
                  <a:lnTo>
                    <a:pt x="72" y="125"/>
                  </a:lnTo>
                  <a:lnTo>
                    <a:pt x="72" y="124"/>
                  </a:lnTo>
                  <a:lnTo>
                    <a:pt x="72" y="123"/>
                  </a:lnTo>
                  <a:lnTo>
                    <a:pt x="73" y="123"/>
                  </a:lnTo>
                  <a:lnTo>
                    <a:pt x="73" y="124"/>
                  </a:lnTo>
                  <a:lnTo>
                    <a:pt x="73" y="123"/>
                  </a:lnTo>
                  <a:lnTo>
                    <a:pt x="75" y="123"/>
                  </a:lnTo>
                  <a:lnTo>
                    <a:pt x="73" y="123"/>
                  </a:lnTo>
                  <a:lnTo>
                    <a:pt x="72" y="123"/>
                  </a:lnTo>
                  <a:lnTo>
                    <a:pt x="72" y="122"/>
                  </a:lnTo>
                  <a:lnTo>
                    <a:pt x="73" y="121"/>
                  </a:lnTo>
                  <a:lnTo>
                    <a:pt x="75" y="120"/>
                  </a:lnTo>
                  <a:lnTo>
                    <a:pt x="73" y="120"/>
                  </a:lnTo>
                  <a:lnTo>
                    <a:pt x="75" y="118"/>
                  </a:lnTo>
                  <a:lnTo>
                    <a:pt x="73" y="117"/>
                  </a:lnTo>
                  <a:lnTo>
                    <a:pt x="75" y="117"/>
                  </a:lnTo>
                  <a:lnTo>
                    <a:pt x="76" y="116"/>
                  </a:lnTo>
                  <a:lnTo>
                    <a:pt x="77" y="116"/>
                  </a:lnTo>
                  <a:lnTo>
                    <a:pt x="77" y="115"/>
                  </a:lnTo>
                  <a:lnTo>
                    <a:pt x="76" y="114"/>
                  </a:lnTo>
                  <a:lnTo>
                    <a:pt x="75" y="114"/>
                  </a:lnTo>
                  <a:lnTo>
                    <a:pt x="76" y="114"/>
                  </a:lnTo>
                  <a:lnTo>
                    <a:pt x="76" y="113"/>
                  </a:lnTo>
                  <a:lnTo>
                    <a:pt x="75" y="113"/>
                  </a:lnTo>
                  <a:lnTo>
                    <a:pt x="75" y="112"/>
                  </a:lnTo>
                  <a:lnTo>
                    <a:pt x="73" y="112"/>
                  </a:lnTo>
                  <a:lnTo>
                    <a:pt x="73" y="110"/>
                  </a:lnTo>
                  <a:lnTo>
                    <a:pt x="73" y="109"/>
                  </a:lnTo>
                  <a:lnTo>
                    <a:pt x="75" y="109"/>
                  </a:lnTo>
                  <a:lnTo>
                    <a:pt x="73" y="108"/>
                  </a:lnTo>
                  <a:lnTo>
                    <a:pt x="75" y="108"/>
                  </a:lnTo>
                  <a:lnTo>
                    <a:pt x="75" y="107"/>
                  </a:lnTo>
                  <a:lnTo>
                    <a:pt x="75" y="106"/>
                  </a:lnTo>
                  <a:lnTo>
                    <a:pt x="76" y="106"/>
                  </a:lnTo>
                  <a:lnTo>
                    <a:pt x="77" y="106"/>
                  </a:lnTo>
                  <a:lnTo>
                    <a:pt x="78" y="106"/>
                  </a:lnTo>
                  <a:lnTo>
                    <a:pt x="78" y="107"/>
                  </a:lnTo>
                  <a:lnTo>
                    <a:pt x="79" y="107"/>
                  </a:lnTo>
                  <a:lnTo>
                    <a:pt x="79" y="106"/>
                  </a:lnTo>
                  <a:lnTo>
                    <a:pt x="79" y="105"/>
                  </a:lnTo>
                  <a:lnTo>
                    <a:pt x="80" y="105"/>
                  </a:lnTo>
                  <a:lnTo>
                    <a:pt x="81" y="105"/>
                  </a:lnTo>
                  <a:lnTo>
                    <a:pt x="83" y="105"/>
                  </a:lnTo>
                  <a:lnTo>
                    <a:pt x="83" y="104"/>
                  </a:lnTo>
                  <a:lnTo>
                    <a:pt x="84" y="104"/>
                  </a:lnTo>
                  <a:lnTo>
                    <a:pt x="84" y="105"/>
                  </a:lnTo>
                  <a:lnTo>
                    <a:pt x="84" y="104"/>
                  </a:lnTo>
                  <a:lnTo>
                    <a:pt x="85" y="104"/>
                  </a:lnTo>
                  <a:lnTo>
                    <a:pt x="85" y="102"/>
                  </a:lnTo>
                  <a:lnTo>
                    <a:pt x="86" y="102"/>
                  </a:lnTo>
                  <a:lnTo>
                    <a:pt x="86" y="101"/>
                  </a:lnTo>
                  <a:lnTo>
                    <a:pt x="87" y="102"/>
                  </a:lnTo>
                  <a:lnTo>
                    <a:pt x="87" y="101"/>
                  </a:lnTo>
                  <a:lnTo>
                    <a:pt x="87" y="100"/>
                  </a:lnTo>
                  <a:lnTo>
                    <a:pt x="87" y="101"/>
                  </a:lnTo>
                  <a:lnTo>
                    <a:pt x="88" y="101"/>
                  </a:lnTo>
                  <a:lnTo>
                    <a:pt x="88" y="100"/>
                  </a:lnTo>
                  <a:lnTo>
                    <a:pt x="88" y="99"/>
                  </a:lnTo>
                  <a:lnTo>
                    <a:pt x="88" y="98"/>
                  </a:lnTo>
                  <a:lnTo>
                    <a:pt x="89" y="97"/>
                  </a:lnTo>
                  <a:lnTo>
                    <a:pt x="89" y="96"/>
                  </a:lnTo>
                  <a:lnTo>
                    <a:pt x="89" y="94"/>
                  </a:lnTo>
                  <a:lnTo>
                    <a:pt x="88" y="94"/>
                  </a:lnTo>
                  <a:lnTo>
                    <a:pt x="89" y="94"/>
                  </a:lnTo>
                  <a:lnTo>
                    <a:pt x="89" y="93"/>
                  </a:lnTo>
                  <a:lnTo>
                    <a:pt x="88" y="93"/>
                  </a:lnTo>
                  <a:lnTo>
                    <a:pt x="88" y="92"/>
                  </a:lnTo>
                  <a:lnTo>
                    <a:pt x="87" y="92"/>
                  </a:lnTo>
                  <a:lnTo>
                    <a:pt x="88" y="92"/>
                  </a:lnTo>
                  <a:lnTo>
                    <a:pt x="88" y="91"/>
                  </a:lnTo>
                  <a:lnTo>
                    <a:pt x="89" y="91"/>
                  </a:lnTo>
                  <a:lnTo>
                    <a:pt x="91" y="90"/>
                  </a:lnTo>
                  <a:lnTo>
                    <a:pt x="89" y="90"/>
                  </a:lnTo>
                  <a:lnTo>
                    <a:pt x="89" y="89"/>
                  </a:lnTo>
                  <a:lnTo>
                    <a:pt x="91" y="89"/>
                  </a:lnTo>
                  <a:lnTo>
                    <a:pt x="91" y="88"/>
                  </a:lnTo>
                  <a:lnTo>
                    <a:pt x="91" y="86"/>
                  </a:lnTo>
                  <a:lnTo>
                    <a:pt x="89" y="86"/>
                  </a:lnTo>
                  <a:lnTo>
                    <a:pt x="89" y="85"/>
                  </a:lnTo>
                  <a:lnTo>
                    <a:pt x="91" y="85"/>
                  </a:lnTo>
                  <a:lnTo>
                    <a:pt x="89" y="85"/>
                  </a:lnTo>
                  <a:lnTo>
                    <a:pt x="89" y="84"/>
                  </a:lnTo>
                  <a:lnTo>
                    <a:pt x="89" y="83"/>
                  </a:lnTo>
                  <a:lnTo>
                    <a:pt x="89" y="82"/>
                  </a:lnTo>
                  <a:lnTo>
                    <a:pt x="89" y="81"/>
                  </a:lnTo>
                  <a:lnTo>
                    <a:pt x="89" y="80"/>
                  </a:lnTo>
                  <a:lnTo>
                    <a:pt x="91" y="80"/>
                  </a:lnTo>
                  <a:lnTo>
                    <a:pt x="89" y="78"/>
                  </a:lnTo>
                  <a:lnTo>
                    <a:pt x="91" y="77"/>
                  </a:lnTo>
                  <a:lnTo>
                    <a:pt x="92" y="78"/>
                  </a:lnTo>
                  <a:lnTo>
                    <a:pt x="93" y="78"/>
                  </a:lnTo>
                  <a:lnTo>
                    <a:pt x="93" y="77"/>
                  </a:lnTo>
                  <a:lnTo>
                    <a:pt x="93" y="76"/>
                  </a:lnTo>
                  <a:lnTo>
                    <a:pt x="94" y="76"/>
                  </a:lnTo>
                  <a:lnTo>
                    <a:pt x="95" y="76"/>
                  </a:lnTo>
                  <a:lnTo>
                    <a:pt x="95" y="75"/>
                  </a:lnTo>
                  <a:lnTo>
                    <a:pt x="96" y="74"/>
                  </a:lnTo>
                  <a:lnTo>
                    <a:pt x="96" y="73"/>
                  </a:lnTo>
                  <a:lnTo>
                    <a:pt x="97" y="72"/>
                  </a:lnTo>
                  <a:lnTo>
                    <a:pt x="97" y="70"/>
                  </a:lnTo>
                  <a:lnTo>
                    <a:pt x="99" y="69"/>
                  </a:lnTo>
                  <a:lnTo>
                    <a:pt x="100" y="69"/>
                  </a:lnTo>
                  <a:lnTo>
                    <a:pt x="100" y="68"/>
                  </a:lnTo>
                  <a:lnTo>
                    <a:pt x="100" y="67"/>
                  </a:lnTo>
                  <a:lnTo>
                    <a:pt x="99" y="67"/>
                  </a:lnTo>
                  <a:lnTo>
                    <a:pt x="99" y="66"/>
                  </a:lnTo>
                  <a:lnTo>
                    <a:pt x="99" y="65"/>
                  </a:lnTo>
                  <a:lnTo>
                    <a:pt x="97" y="65"/>
                  </a:lnTo>
                  <a:lnTo>
                    <a:pt x="97" y="64"/>
                  </a:lnTo>
                  <a:lnTo>
                    <a:pt x="99" y="64"/>
                  </a:lnTo>
                  <a:lnTo>
                    <a:pt x="100" y="62"/>
                  </a:lnTo>
                  <a:lnTo>
                    <a:pt x="99" y="62"/>
                  </a:lnTo>
                  <a:lnTo>
                    <a:pt x="99" y="61"/>
                  </a:lnTo>
                  <a:lnTo>
                    <a:pt x="100" y="61"/>
                  </a:lnTo>
                  <a:lnTo>
                    <a:pt x="100" y="60"/>
                  </a:lnTo>
                  <a:lnTo>
                    <a:pt x="99" y="61"/>
                  </a:lnTo>
                  <a:lnTo>
                    <a:pt x="99" y="60"/>
                  </a:lnTo>
                  <a:lnTo>
                    <a:pt x="99" y="59"/>
                  </a:lnTo>
                  <a:lnTo>
                    <a:pt x="97" y="59"/>
                  </a:lnTo>
                  <a:lnTo>
                    <a:pt x="97" y="58"/>
                  </a:lnTo>
                  <a:lnTo>
                    <a:pt x="99" y="58"/>
                  </a:lnTo>
                  <a:lnTo>
                    <a:pt x="99" y="57"/>
                  </a:lnTo>
                  <a:lnTo>
                    <a:pt x="100" y="57"/>
                  </a:lnTo>
                  <a:lnTo>
                    <a:pt x="101" y="57"/>
                  </a:lnTo>
                  <a:lnTo>
                    <a:pt x="102" y="57"/>
                  </a:lnTo>
                  <a:lnTo>
                    <a:pt x="102" y="56"/>
                  </a:lnTo>
                  <a:lnTo>
                    <a:pt x="103" y="56"/>
                  </a:lnTo>
                  <a:lnTo>
                    <a:pt x="104" y="56"/>
                  </a:lnTo>
                  <a:lnTo>
                    <a:pt x="104" y="54"/>
                  </a:lnTo>
                  <a:lnTo>
                    <a:pt x="105" y="54"/>
                  </a:lnTo>
                  <a:lnTo>
                    <a:pt x="105" y="56"/>
                  </a:lnTo>
                  <a:lnTo>
                    <a:pt x="107" y="56"/>
                  </a:lnTo>
                  <a:lnTo>
                    <a:pt x="107" y="54"/>
                  </a:lnTo>
                  <a:lnTo>
                    <a:pt x="107" y="56"/>
                  </a:lnTo>
                  <a:lnTo>
                    <a:pt x="108" y="56"/>
                  </a:lnTo>
                  <a:lnTo>
                    <a:pt x="109" y="56"/>
                  </a:lnTo>
                  <a:lnTo>
                    <a:pt x="109" y="54"/>
                  </a:lnTo>
                  <a:lnTo>
                    <a:pt x="110" y="54"/>
                  </a:lnTo>
                  <a:lnTo>
                    <a:pt x="110" y="53"/>
                  </a:lnTo>
                  <a:lnTo>
                    <a:pt x="110" y="52"/>
                  </a:lnTo>
                  <a:lnTo>
                    <a:pt x="111" y="52"/>
                  </a:lnTo>
                  <a:lnTo>
                    <a:pt x="111" y="51"/>
                  </a:lnTo>
                  <a:lnTo>
                    <a:pt x="111" y="50"/>
                  </a:lnTo>
                  <a:lnTo>
                    <a:pt x="112" y="50"/>
                  </a:lnTo>
                  <a:lnTo>
                    <a:pt x="112" y="49"/>
                  </a:lnTo>
                  <a:lnTo>
                    <a:pt x="111" y="49"/>
                  </a:lnTo>
                  <a:lnTo>
                    <a:pt x="112" y="49"/>
                  </a:lnTo>
                  <a:lnTo>
                    <a:pt x="112" y="48"/>
                  </a:lnTo>
                  <a:lnTo>
                    <a:pt x="112" y="46"/>
                  </a:lnTo>
                  <a:lnTo>
                    <a:pt x="113" y="46"/>
                  </a:lnTo>
                  <a:lnTo>
                    <a:pt x="113" y="45"/>
                  </a:lnTo>
                  <a:lnTo>
                    <a:pt x="112" y="45"/>
                  </a:lnTo>
                  <a:lnTo>
                    <a:pt x="113" y="44"/>
                  </a:lnTo>
                  <a:lnTo>
                    <a:pt x="113" y="43"/>
                  </a:lnTo>
                  <a:lnTo>
                    <a:pt x="113" y="42"/>
                  </a:lnTo>
                  <a:lnTo>
                    <a:pt x="115" y="42"/>
                  </a:lnTo>
                  <a:lnTo>
                    <a:pt x="116" y="42"/>
                  </a:lnTo>
                  <a:lnTo>
                    <a:pt x="116" y="41"/>
                  </a:lnTo>
                  <a:lnTo>
                    <a:pt x="116" y="40"/>
                  </a:lnTo>
                  <a:lnTo>
                    <a:pt x="116" y="38"/>
                  </a:lnTo>
                  <a:lnTo>
                    <a:pt x="116" y="37"/>
                  </a:lnTo>
                  <a:lnTo>
                    <a:pt x="116" y="36"/>
                  </a:lnTo>
                  <a:lnTo>
                    <a:pt x="115" y="36"/>
                  </a:lnTo>
                  <a:lnTo>
                    <a:pt x="115" y="35"/>
                  </a:lnTo>
                  <a:lnTo>
                    <a:pt x="116" y="35"/>
                  </a:lnTo>
                  <a:lnTo>
                    <a:pt x="117" y="35"/>
                  </a:lnTo>
                  <a:lnTo>
                    <a:pt x="117" y="34"/>
                  </a:lnTo>
                  <a:lnTo>
                    <a:pt x="117" y="33"/>
                  </a:lnTo>
                  <a:lnTo>
                    <a:pt x="117" y="32"/>
                  </a:lnTo>
                  <a:lnTo>
                    <a:pt x="118" y="29"/>
                  </a:lnTo>
                  <a:lnTo>
                    <a:pt x="119" y="29"/>
                  </a:lnTo>
                  <a:lnTo>
                    <a:pt x="119" y="30"/>
                  </a:lnTo>
                  <a:lnTo>
                    <a:pt x="119" y="29"/>
                  </a:lnTo>
                  <a:lnTo>
                    <a:pt x="120" y="29"/>
                  </a:lnTo>
                  <a:lnTo>
                    <a:pt x="120" y="30"/>
                  </a:lnTo>
                  <a:lnTo>
                    <a:pt x="121" y="29"/>
                  </a:lnTo>
                  <a:lnTo>
                    <a:pt x="120" y="29"/>
                  </a:lnTo>
                  <a:lnTo>
                    <a:pt x="120" y="28"/>
                  </a:lnTo>
                  <a:lnTo>
                    <a:pt x="121" y="28"/>
                  </a:lnTo>
                  <a:lnTo>
                    <a:pt x="121" y="27"/>
                  </a:lnTo>
                  <a:lnTo>
                    <a:pt x="123" y="27"/>
                  </a:lnTo>
                  <a:lnTo>
                    <a:pt x="123" y="26"/>
                  </a:lnTo>
                  <a:lnTo>
                    <a:pt x="123" y="25"/>
                  </a:lnTo>
                  <a:lnTo>
                    <a:pt x="124" y="25"/>
                  </a:lnTo>
                  <a:lnTo>
                    <a:pt x="124" y="24"/>
                  </a:lnTo>
                  <a:lnTo>
                    <a:pt x="124" y="22"/>
                  </a:lnTo>
                  <a:lnTo>
                    <a:pt x="124" y="21"/>
                  </a:lnTo>
                  <a:lnTo>
                    <a:pt x="125" y="20"/>
                  </a:lnTo>
                  <a:lnTo>
                    <a:pt x="126" y="20"/>
                  </a:lnTo>
                  <a:lnTo>
                    <a:pt x="126" y="19"/>
                  </a:lnTo>
                  <a:lnTo>
                    <a:pt x="127" y="19"/>
                  </a:lnTo>
                  <a:lnTo>
                    <a:pt x="126" y="18"/>
                  </a:lnTo>
                  <a:lnTo>
                    <a:pt x="127" y="18"/>
                  </a:lnTo>
                  <a:lnTo>
                    <a:pt x="127" y="17"/>
                  </a:lnTo>
                  <a:lnTo>
                    <a:pt x="126" y="17"/>
                  </a:lnTo>
                  <a:lnTo>
                    <a:pt x="127" y="17"/>
                  </a:lnTo>
                  <a:lnTo>
                    <a:pt x="128" y="17"/>
                  </a:lnTo>
                  <a:lnTo>
                    <a:pt x="129" y="17"/>
                  </a:lnTo>
                  <a:lnTo>
                    <a:pt x="129" y="16"/>
                  </a:lnTo>
                  <a:lnTo>
                    <a:pt x="129" y="17"/>
                  </a:lnTo>
                  <a:lnTo>
                    <a:pt x="131" y="17"/>
                  </a:lnTo>
                  <a:lnTo>
                    <a:pt x="131" y="18"/>
                  </a:lnTo>
                  <a:lnTo>
                    <a:pt x="132" y="17"/>
                  </a:lnTo>
                  <a:lnTo>
                    <a:pt x="132" y="16"/>
                  </a:lnTo>
                  <a:lnTo>
                    <a:pt x="133" y="14"/>
                  </a:lnTo>
                  <a:lnTo>
                    <a:pt x="134" y="14"/>
                  </a:lnTo>
                  <a:lnTo>
                    <a:pt x="133" y="14"/>
                  </a:lnTo>
                  <a:lnTo>
                    <a:pt x="133" y="13"/>
                  </a:lnTo>
                  <a:lnTo>
                    <a:pt x="134" y="13"/>
                  </a:lnTo>
                  <a:lnTo>
                    <a:pt x="133" y="12"/>
                  </a:lnTo>
                  <a:lnTo>
                    <a:pt x="134" y="12"/>
                  </a:lnTo>
                  <a:lnTo>
                    <a:pt x="133" y="12"/>
                  </a:lnTo>
                  <a:lnTo>
                    <a:pt x="132" y="12"/>
                  </a:lnTo>
                  <a:lnTo>
                    <a:pt x="132" y="11"/>
                  </a:lnTo>
                  <a:lnTo>
                    <a:pt x="133" y="11"/>
                  </a:lnTo>
                  <a:lnTo>
                    <a:pt x="135" y="11"/>
                  </a:lnTo>
                  <a:lnTo>
                    <a:pt x="135" y="10"/>
                  </a:lnTo>
                  <a:lnTo>
                    <a:pt x="134" y="10"/>
                  </a:lnTo>
                  <a:lnTo>
                    <a:pt x="134" y="9"/>
                  </a:lnTo>
                  <a:lnTo>
                    <a:pt x="135" y="9"/>
                  </a:lnTo>
                  <a:lnTo>
                    <a:pt x="135" y="8"/>
                  </a:lnTo>
                  <a:lnTo>
                    <a:pt x="136" y="8"/>
                  </a:lnTo>
                  <a:lnTo>
                    <a:pt x="136" y="6"/>
                  </a:lnTo>
                  <a:lnTo>
                    <a:pt x="137" y="6"/>
                  </a:lnTo>
                  <a:lnTo>
                    <a:pt x="136" y="5"/>
                  </a:lnTo>
                  <a:lnTo>
                    <a:pt x="136" y="4"/>
                  </a:lnTo>
                  <a:lnTo>
                    <a:pt x="137" y="5"/>
                  </a:lnTo>
                  <a:lnTo>
                    <a:pt x="137" y="4"/>
                  </a:lnTo>
                  <a:lnTo>
                    <a:pt x="137" y="3"/>
                  </a:lnTo>
                  <a:lnTo>
                    <a:pt x="139" y="3"/>
                  </a:lnTo>
                  <a:lnTo>
                    <a:pt x="139" y="2"/>
                  </a:lnTo>
                  <a:lnTo>
                    <a:pt x="137" y="2"/>
                  </a:lnTo>
                  <a:lnTo>
                    <a:pt x="137" y="1"/>
                  </a:lnTo>
                  <a:lnTo>
                    <a:pt x="139" y="1"/>
                  </a:lnTo>
                  <a:lnTo>
                    <a:pt x="147" y="1"/>
                  </a:lnTo>
                  <a:lnTo>
                    <a:pt x="152" y="1"/>
                  </a:lnTo>
                  <a:lnTo>
                    <a:pt x="155" y="1"/>
                  </a:lnTo>
                  <a:lnTo>
                    <a:pt x="158" y="1"/>
                  </a:lnTo>
                  <a:lnTo>
                    <a:pt x="164" y="1"/>
                  </a:lnTo>
                  <a:lnTo>
                    <a:pt x="167" y="1"/>
                  </a:lnTo>
                  <a:lnTo>
                    <a:pt x="169" y="1"/>
                  </a:lnTo>
                  <a:lnTo>
                    <a:pt x="171" y="1"/>
                  </a:lnTo>
                  <a:lnTo>
                    <a:pt x="174" y="1"/>
                  </a:lnTo>
                  <a:lnTo>
                    <a:pt x="177" y="1"/>
                  </a:lnTo>
                  <a:lnTo>
                    <a:pt x="180" y="1"/>
                  </a:lnTo>
                  <a:lnTo>
                    <a:pt x="187" y="1"/>
                  </a:lnTo>
                  <a:lnTo>
                    <a:pt x="191" y="1"/>
                  </a:lnTo>
                  <a:lnTo>
                    <a:pt x="192" y="1"/>
                  </a:lnTo>
                  <a:lnTo>
                    <a:pt x="193" y="1"/>
                  </a:lnTo>
                  <a:lnTo>
                    <a:pt x="195" y="1"/>
                  </a:lnTo>
                  <a:lnTo>
                    <a:pt x="205" y="1"/>
                  </a:lnTo>
                  <a:lnTo>
                    <a:pt x="211" y="1"/>
                  </a:lnTo>
                  <a:lnTo>
                    <a:pt x="215" y="1"/>
                  </a:lnTo>
                  <a:lnTo>
                    <a:pt x="216" y="1"/>
                  </a:lnTo>
                  <a:lnTo>
                    <a:pt x="217" y="1"/>
                  </a:lnTo>
                  <a:lnTo>
                    <a:pt x="221" y="1"/>
                  </a:lnTo>
                  <a:lnTo>
                    <a:pt x="223" y="1"/>
                  </a:lnTo>
                  <a:lnTo>
                    <a:pt x="224" y="1"/>
                  </a:lnTo>
                  <a:lnTo>
                    <a:pt x="230" y="1"/>
                  </a:lnTo>
                  <a:lnTo>
                    <a:pt x="232" y="1"/>
                  </a:lnTo>
                  <a:lnTo>
                    <a:pt x="233" y="1"/>
                  </a:lnTo>
                  <a:lnTo>
                    <a:pt x="235" y="1"/>
                  </a:lnTo>
                  <a:lnTo>
                    <a:pt x="238" y="1"/>
                  </a:lnTo>
                  <a:lnTo>
                    <a:pt x="241" y="0"/>
                  </a:lnTo>
                  <a:lnTo>
                    <a:pt x="244" y="0"/>
                  </a:lnTo>
                  <a:lnTo>
                    <a:pt x="251" y="0"/>
                  </a:lnTo>
                  <a:lnTo>
                    <a:pt x="265"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42" name="Freeform 142"/>
            <p:cNvSpPr>
              <a:spLocks/>
            </p:cNvSpPr>
            <p:nvPr/>
          </p:nvSpPr>
          <p:spPr bwMode="auto">
            <a:xfrm>
              <a:off x="2328" y="1942"/>
              <a:ext cx="163" cy="268"/>
            </a:xfrm>
            <a:custGeom>
              <a:avLst/>
              <a:gdLst>
                <a:gd name="T0" fmla="*/ 47 w 163"/>
                <a:gd name="T1" fmla="*/ 0 h 268"/>
                <a:gd name="T2" fmla="*/ 71 w 163"/>
                <a:gd name="T3" fmla="*/ 2 h 268"/>
                <a:gd name="T4" fmla="*/ 104 w 163"/>
                <a:gd name="T5" fmla="*/ 2 h 268"/>
                <a:gd name="T6" fmla="*/ 139 w 163"/>
                <a:gd name="T7" fmla="*/ 2 h 268"/>
                <a:gd name="T8" fmla="*/ 161 w 163"/>
                <a:gd name="T9" fmla="*/ 19 h 268"/>
                <a:gd name="T10" fmla="*/ 163 w 163"/>
                <a:gd name="T11" fmla="*/ 49 h 268"/>
                <a:gd name="T12" fmla="*/ 161 w 163"/>
                <a:gd name="T13" fmla="*/ 57 h 268"/>
                <a:gd name="T14" fmla="*/ 161 w 163"/>
                <a:gd name="T15" fmla="*/ 76 h 268"/>
                <a:gd name="T16" fmla="*/ 161 w 163"/>
                <a:gd name="T17" fmla="*/ 97 h 268"/>
                <a:gd name="T18" fmla="*/ 121 w 163"/>
                <a:gd name="T19" fmla="*/ 148 h 268"/>
                <a:gd name="T20" fmla="*/ 108 w 163"/>
                <a:gd name="T21" fmla="*/ 168 h 268"/>
                <a:gd name="T22" fmla="*/ 115 w 163"/>
                <a:gd name="T23" fmla="*/ 172 h 268"/>
                <a:gd name="T24" fmla="*/ 119 w 163"/>
                <a:gd name="T25" fmla="*/ 178 h 268"/>
                <a:gd name="T26" fmla="*/ 123 w 163"/>
                <a:gd name="T27" fmla="*/ 175 h 268"/>
                <a:gd name="T28" fmla="*/ 127 w 163"/>
                <a:gd name="T29" fmla="*/ 172 h 268"/>
                <a:gd name="T30" fmla="*/ 133 w 163"/>
                <a:gd name="T31" fmla="*/ 173 h 268"/>
                <a:gd name="T32" fmla="*/ 140 w 163"/>
                <a:gd name="T33" fmla="*/ 173 h 268"/>
                <a:gd name="T34" fmla="*/ 139 w 163"/>
                <a:gd name="T35" fmla="*/ 176 h 268"/>
                <a:gd name="T36" fmla="*/ 132 w 163"/>
                <a:gd name="T37" fmla="*/ 183 h 268"/>
                <a:gd name="T38" fmla="*/ 133 w 163"/>
                <a:gd name="T39" fmla="*/ 195 h 268"/>
                <a:gd name="T40" fmla="*/ 144 w 163"/>
                <a:gd name="T41" fmla="*/ 205 h 268"/>
                <a:gd name="T42" fmla="*/ 135 w 163"/>
                <a:gd name="T43" fmla="*/ 216 h 268"/>
                <a:gd name="T44" fmla="*/ 121 w 163"/>
                <a:gd name="T45" fmla="*/ 210 h 268"/>
                <a:gd name="T46" fmla="*/ 120 w 163"/>
                <a:gd name="T47" fmla="*/ 218 h 268"/>
                <a:gd name="T48" fmla="*/ 116 w 163"/>
                <a:gd name="T49" fmla="*/ 226 h 268"/>
                <a:gd name="T50" fmla="*/ 124 w 163"/>
                <a:gd name="T51" fmla="*/ 235 h 268"/>
                <a:gd name="T52" fmla="*/ 135 w 163"/>
                <a:gd name="T53" fmla="*/ 241 h 268"/>
                <a:gd name="T54" fmla="*/ 148 w 163"/>
                <a:gd name="T55" fmla="*/ 244 h 268"/>
                <a:gd name="T56" fmla="*/ 157 w 163"/>
                <a:gd name="T57" fmla="*/ 256 h 268"/>
                <a:gd name="T58" fmla="*/ 151 w 163"/>
                <a:gd name="T59" fmla="*/ 266 h 268"/>
                <a:gd name="T60" fmla="*/ 141 w 163"/>
                <a:gd name="T61" fmla="*/ 263 h 268"/>
                <a:gd name="T62" fmla="*/ 137 w 163"/>
                <a:gd name="T63" fmla="*/ 251 h 268"/>
                <a:gd name="T64" fmla="*/ 132 w 163"/>
                <a:gd name="T65" fmla="*/ 257 h 268"/>
                <a:gd name="T66" fmla="*/ 125 w 163"/>
                <a:gd name="T67" fmla="*/ 268 h 268"/>
                <a:gd name="T68" fmla="*/ 99 w 163"/>
                <a:gd name="T69" fmla="*/ 268 h 268"/>
                <a:gd name="T70" fmla="*/ 62 w 163"/>
                <a:gd name="T71" fmla="*/ 267 h 268"/>
                <a:gd name="T72" fmla="*/ 32 w 163"/>
                <a:gd name="T73" fmla="*/ 267 h 268"/>
                <a:gd name="T74" fmla="*/ 4 w 163"/>
                <a:gd name="T75" fmla="*/ 267 h 268"/>
                <a:gd name="T76" fmla="*/ 0 w 163"/>
                <a:gd name="T77" fmla="*/ 250 h 268"/>
                <a:gd name="T78" fmla="*/ 0 w 163"/>
                <a:gd name="T79" fmla="*/ 229 h 268"/>
                <a:gd name="T80" fmla="*/ 1 w 163"/>
                <a:gd name="T81" fmla="*/ 194 h 268"/>
                <a:gd name="T82" fmla="*/ 3 w 163"/>
                <a:gd name="T83" fmla="*/ 159 h 268"/>
                <a:gd name="T84" fmla="*/ 5 w 163"/>
                <a:gd name="T85" fmla="*/ 153 h 268"/>
                <a:gd name="T86" fmla="*/ 9 w 163"/>
                <a:gd name="T87" fmla="*/ 149 h 268"/>
                <a:gd name="T88" fmla="*/ 14 w 163"/>
                <a:gd name="T89" fmla="*/ 143 h 268"/>
                <a:gd name="T90" fmla="*/ 15 w 163"/>
                <a:gd name="T91" fmla="*/ 138 h 268"/>
                <a:gd name="T92" fmla="*/ 15 w 163"/>
                <a:gd name="T93" fmla="*/ 132 h 268"/>
                <a:gd name="T94" fmla="*/ 16 w 163"/>
                <a:gd name="T95" fmla="*/ 125 h 268"/>
                <a:gd name="T96" fmla="*/ 19 w 163"/>
                <a:gd name="T97" fmla="*/ 120 h 268"/>
                <a:gd name="T98" fmla="*/ 21 w 163"/>
                <a:gd name="T99" fmla="*/ 115 h 268"/>
                <a:gd name="T100" fmla="*/ 23 w 163"/>
                <a:gd name="T101" fmla="*/ 109 h 268"/>
                <a:gd name="T102" fmla="*/ 25 w 163"/>
                <a:gd name="T103" fmla="*/ 101 h 268"/>
                <a:gd name="T104" fmla="*/ 27 w 163"/>
                <a:gd name="T105" fmla="*/ 95 h 268"/>
                <a:gd name="T106" fmla="*/ 28 w 163"/>
                <a:gd name="T107" fmla="*/ 81 h 268"/>
                <a:gd name="T108" fmla="*/ 29 w 163"/>
                <a:gd name="T109" fmla="*/ 59 h 268"/>
                <a:gd name="T110" fmla="*/ 29 w 163"/>
                <a:gd name="T111" fmla="*/ 48 h 268"/>
                <a:gd name="T112" fmla="*/ 29 w 163"/>
                <a:gd name="T113" fmla="*/ 36 h 268"/>
                <a:gd name="T114" fmla="*/ 29 w 163"/>
                <a:gd name="T115" fmla="*/ 12 h 26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63" h="268">
                  <a:moveTo>
                    <a:pt x="37" y="0"/>
                  </a:moveTo>
                  <a:lnTo>
                    <a:pt x="38" y="0"/>
                  </a:lnTo>
                  <a:lnTo>
                    <a:pt x="41" y="0"/>
                  </a:lnTo>
                  <a:lnTo>
                    <a:pt x="44" y="0"/>
                  </a:lnTo>
                  <a:lnTo>
                    <a:pt x="45" y="0"/>
                  </a:lnTo>
                  <a:lnTo>
                    <a:pt x="46" y="0"/>
                  </a:lnTo>
                  <a:lnTo>
                    <a:pt x="47" y="0"/>
                  </a:lnTo>
                  <a:lnTo>
                    <a:pt x="49" y="0"/>
                  </a:lnTo>
                  <a:lnTo>
                    <a:pt x="53" y="0"/>
                  </a:lnTo>
                  <a:lnTo>
                    <a:pt x="56" y="0"/>
                  </a:lnTo>
                  <a:lnTo>
                    <a:pt x="56" y="1"/>
                  </a:lnTo>
                  <a:lnTo>
                    <a:pt x="56" y="2"/>
                  </a:lnTo>
                  <a:lnTo>
                    <a:pt x="65" y="2"/>
                  </a:lnTo>
                  <a:lnTo>
                    <a:pt x="71" y="2"/>
                  </a:lnTo>
                  <a:lnTo>
                    <a:pt x="75" y="2"/>
                  </a:lnTo>
                  <a:lnTo>
                    <a:pt x="81" y="2"/>
                  </a:lnTo>
                  <a:lnTo>
                    <a:pt x="91" y="2"/>
                  </a:lnTo>
                  <a:lnTo>
                    <a:pt x="92" y="2"/>
                  </a:lnTo>
                  <a:lnTo>
                    <a:pt x="94" y="2"/>
                  </a:lnTo>
                  <a:lnTo>
                    <a:pt x="103" y="2"/>
                  </a:lnTo>
                  <a:lnTo>
                    <a:pt x="104" y="2"/>
                  </a:lnTo>
                  <a:lnTo>
                    <a:pt x="108" y="2"/>
                  </a:lnTo>
                  <a:lnTo>
                    <a:pt x="109" y="2"/>
                  </a:lnTo>
                  <a:lnTo>
                    <a:pt x="115" y="2"/>
                  </a:lnTo>
                  <a:lnTo>
                    <a:pt x="117" y="2"/>
                  </a:lnTo>
                  <a:lnTo>
                    <a:pt x="121" y="2"/>
                  </a:lnTo>
                  <a:lnTo>
                    <a:pt x="131" y="2"/>
                  </a:lnTo>
                  <a:lnTo>
                    <a:pt x="139" y="2"/>
                  </a:lnTo>
                  <a:lnTo>
                    <a:pt x="140" y="2"/>
                  </a:lnTo>
                  <a:lnTo>
                    <a:pt x="148" y="2"/>
                  </a:lnTo>
                  <a:lnTo>
                    <a:pt x="151" y="2"/>
                  </a:lnTo>
                  <a:lnTo>
                    <a:pt x="161" y="2"/>
                  </a:lnTo>
                  <a:lnTo>
                    <a:pt x="161" y="3"/>
                  </a:lnTo>
                  <a:lnTo>
                    <a:pt x="161" y="11"/>
                  </a:lnTo>
                  <a:lnTo>
                    <a:pt x="161" y="19"/>
                  </a:lnTo>
                  <a:lnTo>
                    <a:pt x="161" y="20"/>
                  </a:lnTo>
                  <a:lnTo>
                    <a:pt x="161" y="25"/>
                  </a:lnTo>
                  <a:lnTo>
                    <a:pt x="161" y="26"/>
                  </a:lnTo>
                  <a:lnTo>
                    <a:pt x="161" y="32"/>
                  </a:lnTo>
                  <a:lnTo>
                    <a:pt x="161" y="34"/>
                  </a:lnTo>
                  <a:lnTo>
                    <a:pt x="161" y="36"/>
                  </a:lnTo>
                  <a:lnTo>
                    <a:pt x="163" y="49"/>
                  </a:lnTo>
                  <a:lnTo>
                    <a:pt x="161" y="49"/>
                  </a:lnTo>
                  <a:lnTo>
                    <a:pt x="161" y="50"/>
                  </a:lnTo>
                  <a:lnTo>
                    <a:pt x="161" y="51"/>
                  </a:lnTo>
                  <a:lnTo>
                    <a:pt x="161" y="53"/>
                  </a:lnTo>
                  <a:lnTo>
                    <a:pt x="161" y="55"/>
                  </a:lnTo>
                  <a:lnTo>
                    <a:pt x="163" y="56"/>
                  </a:lnTo>
                  <a:lnTo>
                    <a:pt x="161" y="57"/>
                  </a:lnTo>
                  <a:lnTo>
                    <a:pt x="161" y="58"/>
                  </a:lnTo>
                  <a:lnTo>
                    <a:pt x="161" y="61"/>
                  </a:lnTo>
                  <a:lnTo>
                    <a:pt x="161" y="64"/>
                  </a:lnTo>
                  <a:lnTo>
                    <a:pt x="161" y="71"/>
                  </a:lnTo>
                  <a:lnTo>
                    <a:pt x="161" y="73"/>
                  </a:lnTo>
                  <a:lnTo>
                    <a:pt x="161" y="75"/>
                  </a:lnTo>
                  <a:lnTo>
                    <a:pt x="161" y="76"/>
                  </a:lnTo>
                  <a:lnTo>
                    <a:pt x="161" y="82"/>
                  </a:lnTo>
                  <a:lnTo>
                    <a:pt x="161" y="84"/>
                  </a:lnTo>
                  <a:lnTo>
                    <a:pt x="161" y="85"/>
                  </a:lnTo>
                  <a:lnTo>
                    <a:pt x="161" y="87"/>
                  </a:lnTo>
                  <a:lnTo>
                    <a:pt x="161" y="88"/>
                  </a:lnTo>
                  <a:lnTo>
                    <a:pt x="161" y="91"/>
                  </a:lnTo>
                  <a:lnTo>
                    <a:pt x="161" y="97"/>
                  </a:lnTo>
                  <a:lnTo>
                    <a:pt x="161" y="104"/>
                  </a:lnTo>
                  <a:lnTo>
                    <a:pt x="161" y="108"/>
                  </a:lnTo>
                  <a:lnTo>
                    <a:pt x="144" y="125"/>
                  </a:lnTo>
                  <a:lnTo>
                    <a:pt x="140" y="131"/>
                  </a:lnTo>
                  <a:lnTo>
                    <a:pt x="135" y="135"/>
                  </a:lnTo>
                  <a:lnTo>
                    <a:pt x="133" y="138"/>
                  </a:lnTo>
                  <a:lnTo>
                    <a:pt x="121" y="148"/>
                  </a:lnTo>
                  <a:lnTo>
                    <a:pt x="120" y="149"/>
                  </a:lnTo>
                  <a:lnTo>
                    <a:pt x="115" y="155"/>
                  </a:lnTo>
                  <a:lnTo>
                    <a:pt x="112" y="156"/>
                  </a:lnTo>
                  <a:lnTo>
                    <a:pt x="109" y="161"/>
                  </a:lnTo>
                  <a:lnTo>
                    <a:pt x="108" y="162"/>
                  </a:lnTo>
                  <a:lnTo>
                    <a:pt x="108" y="164"/>
                  </a:lnTo>
                  <a:lnTo>
                    <a:pt x="108" y="168"/>
                  </a:lnTo>
                  <a:lnTo>
                    <a:pt x="108" y="175"/>
                  </a:lnTo>
                  <a:lnTo>
                    <a:pt x="109" y="173"/>
                  </a:lnTo>
                  <a:lnTo>
                    <a:pt x="110" y="172"/>
                  </a:lnTo>
                  <a:lnTo>
                    <a:pt x="111" y="172"/>
                  </a:lnTo>
                  <a:lnTo>
                    <a:pt x="112" y="172"/>
                  </a:lnTo>
                  <a:lnTo>
                    <a:pt x="113" y="172"/>
                  </a:lnTo>
                  <a:lnTo>
                    <a:pt x="115" y="172"/>
                  </a:lnTo>
                  <a:lnTo>
                    <a:pt x="115" y="173"/>
                  </a:lnTo>
                  <a:lnTo>
                    <a:pt x="116" y="175"/>
                  </a:lnTo>
                  <a:lnTo>
                    <a:pt x="116" y="176"/>
                  </a:lnTo>
                  <a:lnTo>
                    <a:pt x="117" y="177"/>
                  </a:lnTo>
                  <a:lnTo>
                    <a:pt x="117" y="178"/>
                  </a:lnTo>
                  <a:lnTo>
                    <a:pt x="118" y="178"/>
                  </a:lnTo>
                  <a:lnTo>
                    <a:pt x="119" y="178"/>
                  </a:lnTo>
                  <a:lnTo>
                    <a:pt x="120" y="178"/>
                  </a:lnTo>
                  <a:lnTo>
                    <a:pt x="121" y="178"/>
                  </a:lnTo>
                  <a:lnTo>
                    <a:pt x="121" y="177"/>
                  </a:lnTo>
                  <a:lnTo>
                    <a:pt x="121" y="176"/>
                  </a:lnTo>
                  <a:lnTo>
                    <a:pt x="123" y="176"/>
                  </a:lnTo>
                  <a:lnTo>
                    <a:pt x="124" y="176"/>
                  </a:lnTo>
                  <a:lnTo>
                    <a:pt x="123" y="175"/>
                  </a:lnTo>
                  <a:lnTo>
                    <a:pt x="124" y="175"/>
                  </a:lnTo>
                  <a:lnTo>
                    <a:pt x="124" y="173"/>
                  </a:lnTo>
                  <a:lnTo>
                    <a:pt x="124" y="172"/>
                  </a:lnTo>
                  <a:lnTo>
                    <a:pt x="125" y="171"/>
                  </a:lnTo>
                  <a:lnTo>
                    <a:pt x="126" y="171"/>
                  </a:lnTo>
                  <a:lnTo>
                    <a:pt x="126" y="172"/>
                  </a:lnTo>
                  <a:lnTo>
                    <a:pt x="127" y="172"/>
                  </a:lnTo>
                  <a:lnTo>
                    <a:pt x="127" y="173"/>
                  </a:lnTo>
                  <a:lnTo>
                    <a:pt x="128" y="175"/>
                  </a:lnTo>
                  <a:lnTo>
                    <a:pt x="129" y="175"/>
                  </a:lnTo>
                  <a:lnTo>
                    <a:pt x="131" y="175"/>
                  </a:lnTo>
                  <a:lnTo>
                    <a:pt x="132" y="175"/>
                  </a:lnTo>
                  <a:lnTo>
                    <a:pt x="132" y="173"/>
                  </a:lnTo>
                  <a:lnTo>
                    <a:pt x="133" y="173"/>
                  </a:lnTo>
                  <a:lnTo>
                    <a:pt x="134" y="172"/>
                  </a:lnTo>
                  <a:lnTo>
                    <a:pt x="135" y="173"/>
                  </a:lnTo>
                  <a:lnTo>
                    <a:pt x="136" y="173"/>
                  </a:lnTo>
                  <a:lnTo>
                    <a:pt x="137" y="173"/>
                  </a:lnTo>
                  <a:lnTo>
                    <a:pt x="139" y="172"/>
                  </a:lnTo>
                  <a:lnTo>
                    <a:pt x="140" y="172"/>
                  </a:lnTo>
                  <a:lnTo>
                    <a:pt x="140" y="173"/>
                  </a:lnTo>
                  <a:lnTo>
                    <a:pt x="141" y="173"/>
                  </a:lnTo>
                  <a:lnTo>
                    <a:pt x="141" y="175"/>
                  </a:lnTo>
                  <a:lnTo>
                    <a:pt x="142" y="175"/>
                  </a:lnTo>
                  <a:lnTo>
                    <a:pt x="141" y="175"/>
                  </a:lnTo>
                  <a:lnTo>
                    <a:pt x="141" y="176"/>
                  </a:lnTo>
                  <a:lnTo>
                    <a:pt x="140" y="176"/>
                  </a:lnTo>
                  <a:lnTo>
                    <a:pt x="139" y="176"/>
                  </a:lnTo>
                  <a:lnTo>
                    <a:pt x="137" y="176"/>
                  </a:lnTo>
                  <a:lnTo>
                    <a:pt x="137" y="177"/>
                  </a:lnTo>
                  <a:lnTo>
                    <a:pt x="134" y="179"/>
                  </a:lnTo>
                  <a:lnTo>
                    <a:pt x="133" y="179"/>
                  </a:lnTo>
                  <a:lnTo>
                    <a:pt x="133" y="180"/>
                  </a:lnTo>
                  <a:lnTo>
                    <a:pt x="132" y="181"/>
                  </a:lnTo>
                  <a:lnTo>
                    <a:pt x="132" y="183"/>
                  </a:lnTo>
                  <a:lnTo>
                    <a:pt x="131" y="184"/>
                  </a:lnTo>
                  <a:lnTo>
                    <a:pt x="131" y="186"/>
                  </a:lnTo>
                  <a:lnTo>
                    <a:pt x="131" y="187"/>
                  </a:lnTo>
                  <a:lnTo>
                    <a:pt x="131" y="189"/>
                  </a:lnTo>
                  <a:lnTo>
                    <a:pt x="132" y="192"/>
                  </a:lnTo>
                  <a:lnTo>
                    <a:pt x="132" y="193"/>
                  </a:lnTo>
                  <a:lnTo>
                    <a:pt x="133" y="195"/>
                  </a:lnTo>
                  <a:lnTo>
                    <a:pt x="134" y="197"/>
                  </a:lnTo>
                  <a:lnTo>
                    <a:pt x="136" y="199"/>
                  </a:lnTo>
                  <a:lnTo>
                    <a:pt x="139" y="200"/>
                  </a:lnTo>
                  <a:lnTo>
                    <a:pt x="140" y="201"/>
                  </a:lnTo>
                  <a:lnTo>
                    <a:pt x="142" y="202"/>
                  </a:lnTo>
                  <a:lnTo>
                    <a:pt x="143" y="204"/>
                  </a:lnTo>
                  <a:lnTo>
                    <a:pt x="144" y="205"/>
                  </a:lnTo>
                  <a:lnTo>
                    <a:pt x="144" y="208"/>
                  </a:lnTo>
                  <a:lnTo>
                    <a:pt x="143" y="210"/>
                  </a:lnTo>
                  <a:lnTo>
                    <a:pt x="142" y="212"/>
                  </a:lnTo>
                  <a:lnTo>
                    <a:pt x="139" y="215"/>
                  </a:lnTo>
                  <a:lnTo>
                    <a:pt x="137" y="215"/>
                  </a:lnTo>
                  <a:lnTo>
                    <a:pt x="136" y="216"/>
                  </a:lnTo>
                  <a:lnTo>
                    <a:pt x="135" y="216"/>
                  </a:lnTo>
                  <a:lnTo>
                    <a:pt x="133" y="216"/>
                  </a:lnTo>
                  <a:lnTo>
                    <a:pt x="131" y="216"/>
                  </a:lnTo>
                  <a:lnTo>
                    <a:pt x="129" y="216"/>
                  </a:lnTo>
                  <a:lnTo>
                    <a:pt x="127" y="215"/>
                  </a:lnTo>
                  <a:lnTo>
                    <a:pt x="124" y="211"/>
                  </a:lnTo>
                  <a:lnTo>
                    <a:pt x="123" y="210"/>
                  </a:lnTo>
                  <a:lnTo>
                    <a:pt x="121" y="210"/>
                  </a:lnTo>
                  <a:lnTo>
                    <a:pt x="120" y="210"/>
                  </a:lnTo>
                  <a:lnTo>
                    <a:pt x="119" y="210"/>
                  </a:lnTo>
                  <a:lnTo>
                    <a:pt x="119" y="211"/>
                  </a:lnTo>
                  <a:lnTo>
                    <a:pt x="119" y="212"/>
                  </a:lnTo>
                  <a:lnTo>
                    <a:pt x="119" y="215"/>
                  </a:lnTo>
                  <a:lnTo>
                    <a:pt x="120" y="216"/>
                  </a:lnTo>
                  <a:lnTo>
                    <a:pt x="120" y="218"/>
                  </a:lnTo>
                  <a:lnTo>
                    <a:pt x="119" y="219"/>
                  </a:lnTo>
                  <a:lnTo>
                    <a:pt x="119" y="220"/>
                  </a:lnTo>
                  <a:lnTo>
                    <a:pt x="119" y="221"/>
                  </a:lnTo>
                  <a:lnTo>
                    <a:pt x="118" y="223"/>
                  </a:lnTo>
                  <a:lnTo>
                    <a:pt x="117" y="224"/>
                  </a:lnTo>
                  <a:lnTo>
                    <a:pt x="117" y="225"/>
                  </a:lnTo>
                  <a:lnTo>
                    <a:pt x="116" y="226"/>
                  </a:lnTo>
                  <a:lnTo>
                    <a:pt x="116" y="227"/>
                  </a:lnTo>
                  <a:lnTo>
                    <a:pt x="117" y="228"/>
                  </a:lnTo>
                  <a:lnTo>
                    <a:pt x="118" y="231"/>
                  </a:lnTo>
                  <a:lnTo>
                    <a:pt x="119" y="233"/>
                  </a:lnTo>
                  <a:lnTo>
                    <a:pt x="120" y="234"/>
                  </a:lnTo>
                  <a:lnTo>
                    <a:pt x="123" y="235"/>
                  </a:lnTo>
                  <a:lnTo>
                    <a:pt x="124" y="235"/>
                  </a:lnTo>
                  <a:lnTo>
                    <a:pt x="125" y="235"/>
                  </a:lnTo>
                  <a:lnTo>
                    <a:pt x="126" y="236"/>
                  </a:lnTo>
                  <a:lnTo>
                    <a:pt x="128" y="239"/>
                  </a:lnTo>
                  <a:lnTo>
                    <a:pt x="128" y="240"/>
                  </a:lnTo>
                  <a:lnTo>
                    <a:pt x="131" y="241"/>
                  </a:lnTo>
                  <a:lnTo>
                    <a:pt x="134" y="241"/>
                  </a:lnTo>
                  <a:lnTo>
                    <a:pt x="135" y="241"/>
                  </a:lnTo>
                  <a:lnTo>
                    <a:pt x="137" y="241"/>
                  </a:lnTo>
                  <a:lnTo>
                    <a:pt x="139" y="241"/>
                  </a:lnTo>
                  <a:lnTo>
                    <a:pt x="142" y="241"/>
                  </a:lnTo>
                  <a:lnTo>
                    <a:pt x="143" y="242"/>
                  </a:lnTo>
                  <a:lnTo>
                    <a:pt x="144" y="242"/>
                  </a:lnTo>
                  <a:lnTo>
                    <a:pt x="147" y="243"/>
                  </a:lnTo>
                  <a:lnTo>
                    <a:pt x="148" y="244"/>
                  </a:lnTo>
                  <a:lnTo>
                    <a:pt x="149" y="244"/>
                  </a:lnTo>
                  <a:lnTo>
                    <a:pt x="149" y="245"/>
                  </a:lnTo>
                  <a:lnTo>
                    <a:pt x="152" y="248"/>
                  </a:lnTo>
                  <a:lnTo>
                    <a:pt x="155" y="250"/>
                  </a:lnTo>
                  <a:lnTo>
                    <a:pt x="157" y="252"/>
                  </a:lnTo>
                  <a:lnTo>
                    <a:pt x="157" y="253"/>
                  </a:lnTo>
                  <a:lnTo>
                    <a:pt x="157" y="256"/>
                  </a:lnTo>
                  <a:lnTo>
                    <a:pt x="157" y="258"/>
                  </a:lnTo>
                  <a:lnTo>
                    <a:pt x="156" y="261"/>
                  </a:lnTo>
                  <a:lnTo>
                    <a:pt x="155" y="263"/>
                  </a:lnTo>
                  <a:lnTo>
                    <a:pt x="155" y="264"/>
                  </a:lnTo>
                  <a:lnTo>
                    <a:pt x="153" y="264"/>
                  </a:lnTo>
                  <a:lnTo>
                    <a:pt x="152" y="265"/>
                  </a:lnTo>
                  <a:lnTo>
                    <a:pt x="151" y="266"/>
                  </a:lnTo>
                  <a:lnTo>
                    <a:pt x="150" y="267"/>
                  </a:lnTo>
                  <a:lnTo>
                    <a:pt x="149" y="267"/>
                  </a:lnTo>
                  <a:lnTo>
                    <a:pt x="145" y="267"/>
                  </a:lnTo>
                  <a:lnTo>
                    <a:pt x="144" y="267"/>
                  </a:lnTo>
                  <a:lnTo>
                    <a:pt x="142" y="266"/>
                  </a:lnTo>
                  <a:lnTo>
                    <a:pt x="141" y="265"/>
                  </a:lnTo>
                  <a:lnTo>
                    <a:pt x="141" y="263"/>
                  </a:lnTo>
                  <a:lnTo>
                    <a:pt x="140" y="261"/>
                  </a:lnTo>
                  <a:lnTo>
                    <a:pt x="141" y="259"/>
                  </a:lnTo>
                  <a:lnTo>
                    <a:pt x="141" y="257"/>
                  </a:lnTo>
                  <a:lnTo>
                    <a:pt x="140" y="255"/>
                  </a:lnTo>
                  <a:lnTo>
                    <a:pt x="140" y="252"/>
                  </a:lnTo>
                  <a:lnTo>
                    <a:pt x="139" y="252"/>
                  </a:lnTo>
                  <a:lnTo>
                    <a:pt x="137" y="251"/>
                  </a:lnTo>
                  <a:lnTo>
                    <a:pt x="135" y="251"/>
                  </a:lnTo>
                  <a:lnTo>
                    <a:pt x="134" y="251"/>
                  </a:lnTo>
                  <a:lnTo>
                    <a:pt x="133" y="252"/>
                  </a:lnTo>
                  <a:lnTo>
                    <a:pt x="132" y="252"/>
                  </a:lnTo>
                  <a:lnTo>
                    <a:pt x="132" y="255"/>
                  </a:lnTo>
                  <a:lnTo>
                    <a:pt x="131" y="256"/>
                  </a:lnTo>
                  <a:lnTo>
                    <a:pt x="132" y="257"/>
                  </a:lnTo>
                  <a:lnTo>
                    <a:pt x="132" y="258"/>
                  </a:lnTo>
                  <a:lnTo>
                    <a:pt x="131" y="259"/>
                  </a:lnTo>
                  <a:lnTo>
                    <a:pt x="131" y="260"/>
                  </a:lnTo>
                  <a:lnTo>
                    <a:pt x="128" y="263"/>
                  </a:lnTo>
                  <a:lnTo>
                    <a:pt x="127" y="266"/>
                  </a:lnTo>
                  <a:lnTo>
                    <a:pt x="126" y="268"/>
                  </a:lnTo>
                  <a:lnTo>
                    <a:pt x="125" y="268"/>
                  </a:lnTo>
                  <a:lnTo>
                    <a:pt x="124" y="268"/>
                  </a:lnTo>
                  <a:lnTo>
                    <a:pt x="121" y="268"/>
                  </a:lnTo>
                  <a:lnTo>
                    <a:pt x="120" y="268"/>
                  </a:lnTo>
                  <a:lnTo>
                    <a:pt x="111" y="268"/>
                  </a:lnTo>
                  <a:lnTo>
                    <a:pt x="107" y="268"/>
                  </a:lnTo>
                  <a:lnTo>
                    <a:pt x="102" y="268"/>
                  </a:lnTo>
                  <a:lnTo>
                    <a:pt x="99" y="268"/>
                  </a:lnTo>
                  <a:lnTo>
                    <a:pt x="93" y="268"/>
                  </a:lnTo>
                  <a:lnTo>
                    <a:pt x="92" y="268"/>
                  </a:lnTo>
                  <a:lnTo>
                    <a:pt x="86" y="268"/>
                  </a:lnTo>
                  <a:lnTo>
                    <a:pt x="85" y="268"/>
                  </a:lnTo>
                  <a:lnTo>
                    <a:pt x="71" y="268"/>
                  </a:lnTo>
                  <a:lnTo>
                    <a:pt x="67" y="267"/>
                  </a:lnTo>
                  <a:lnTo>
                    <a:pt x="62" y="267"/>
                  </a:lnTo>
                  <a:lnTo>
                    <a:pt x="59" y="267"/>
                  </a:lnTo>
                  <a:lnTo>
                    <a:pt x="57" y="267"/>
                  </a:lnTo>
                  <a:lnTo>
                    <a:pt x="56" y="267"/>
                  </a:lnTo>
                  <a:lnTo>
                    <a:pt x="47" y="267"/>
                  </a:lnTo>
                  <a:lnTo>
                    <a:pt x="40" y="267"/>
                  </a:lnTo>
                  <a:lnTo>
                    <a:pt x="39" y="267"/>
                  </a:lnTo>
                  <a:lnTo>
                    <a:pt x="32" y="267"/>
                  </a:lnTo>
                  <a:lnTo>
                    <a:pt x="25" y="267"/>
                  </a:lnTo>
                  <a:lnTo>
                    <a:pt x="24" y="267"/>
                  </a:lnTo>
                  <a:lnTo>
                    <a:pt x="23" y="267"/>
                  </a:lnTo>
                  <a:lnTo>
                    <a:pt x="17" y="267"/>
                  </a:lnTo>
                  <a:lnTo>
                    <a:pt x="13" y="267"/>
                  </a:lnTo>
                  <a:lnTo>
                    <a:pt x="5" y="267"/>
                  </a:lnTo>
                  <a:lnTo>
                    <a:pt x="4" y="267"/>
                  </a:lnTo>
                  <a:lnTo>
                    <a:pt x="3" y="267"/>
                  </a:lnTo>
                  <a:lnTo>
                    <a:pt x="0" y="267"/>
                  </a:lnTo>
                  <a:lnTo>
                    <a:pt x="0" y="263"/>
                  </a:lnTo>
                  <a:lnTo>
                    <a:pt x="0" y="259"/>
                  </a:lnTo>
                  <a:lnTo>
                    <a:pt x="0" y="258"/>
                  </a:lnTo>
                  <a:lnTo>
                    <a:pt x="0" y="256"/>
                  </a:lnTo>
                  <a:lnTo>
                    <a:pt x="0" y="250"/>
                  </a:lnTo>
                  <a:lnTo>
                    <a:pt x="0" y="249"/>
                  </a:lnTo>
                  <a:lnTo>
                    <a:pt x="0" y="248"/>
                  </a:lnTo>
                  <a:lnTo>
                    <a:pt x="0" y="237"/>
                  </a:lnTo>
                  <a:lnTo>
                    <a:pt x="0" y="236"/>
                  </a:lnTo>
                  <a:lnTo>
                    <a:pt x="0" y="235"/>
                  </a:lnTo>
                  <a:lnTo>
                    <a:pt x="0" y="234"/>
                  </a:lnTo>
                  <a:lnTo>
                    <a:pt x="0" y="229"/>
                  </a:lnTo>
                  <a:lnTo>
                    <a:pt x="0" y="228"/>
                  </a:lnTo>
                  <a:lnTo>
                    <a:pt x="1" y="213"/>
                  </a:lnTo>
                  <a:lnTo>
                    <a:pt x="1" y="209"/>
                  </a:lnTo>
                  <a:lnTo>
                    <a:pt x="1" y="207"/>
                  </a:lnTo>
                  <a:lnTo>
                    <a:pt x="1" y="196"/>
                  </a:lnTo>
                  <a:lnTo>
                    <a:pt x="1" y="195"/>
                  </a:lnTo>
                  <a:lnTo>
                    <a:pt x="1" y="194"/>
                  </a:lnTo>
                  <a:lnTo>
                    <a:pt x="1" y="187"/>
                  </a:lnTo>
                  <a:lnTo>
                    <a:pt x="1" y="186"/>
                  </a:lnTo>
                  <a:lnTo>
                    <a:pt x="1" y="180"/>
                  </a:lnTo>
                  <a:lnTo>
                    <a:pt x="1" y="167"/>
                  </a:lnTo>
                  <a:lnTo>
                    <a:pt x="1" y="164"/>
                  </a:lnTo>
                  <a:lnTo>
                    <a:pt x="1" y="159"/>
                  </a:lnTo>
                  <a:lnTo>
                    <a:pt x="3" y="159"/>
                  </a:lnTo>
                  <a:lnTo>
                    <a:pt x="3" y="157"/>
                  </a:lnTo>
                  <a:lnTo>
                    <a:pt x="4" y="157"/>
                  </a:lnTo>
                  <a:lnTo>
                    <a:pt x="4" y="156"/>
                  </a:lnTo>
                  <a:lnTo>
                    <a:pt x="5" y="156"/>
                  </a:lnTo>
                  <a:lnTo>
                    <a:pt x="6" y="155"/>
                  </a:lnTo>
                  <a:lnTo>
                    <a:pt x="6" y="154"/>
                  </a:lnTo>
                  <a:lnTo>
                    <a:pt x="5" y="153"/>
                  </a:lnTo>
                  <a:lnTo>
                    <a:pt x="5" y="152"/>
                  </a:lnTo>
                  <a:lnTo>
                    <a:pt x="5" y="151"/>
                  </a:lnTo>
                  <a:lnTo>
                    <a:pt x="6" y="151"/>
                  </a:lnTo>
                  <a:lnTo>
                    <a:pt x="6" y="149"/>
                  </a:lnTo>
                  <a:lnTo>
                    <a:pt x="7" y="151"/>
                  </a:lnTo>
                  <a:lnTo>
                    <a:pt x="8" y="149"/>
                  </a:lnTo>
                  <a:lnTo>
                    <a:pt x="9" y="149"/>
                  </a:lnTo>
                  <a:lnTo>
                    <a:pt x="9" y="148"/>
                  </a:lnTo>
                  <a:lnTo>
                    <a:pt x="9" y="147"/>
                  </a:lnTo>
                  <a:lnTo>
                    <a:pt x="11" y="147"/>
                  </a:lnTo>
                  <a:lnTo>
                    <a:pt x="12" y="147"/>
                  </a:lnTo>
                  <a:lnTo>
                    <a:pt x="14" y="145"/>
                  </a:lnTo>
                  <a:lnTo>
                    <a:pt x="14" y="144"/>
                  </a:lnTo>
                  <a:lnTo>
                    <a:pt x="14" y="143"/>
                  </a:lnTo>
                  <a:lnTo>
                    <a:pt x="14" y="141"/>
                  </a:lnTo>
                  <a:lnTo>
                    <a:pt x="14" y="140"/>
                  </a:lnTo>
                  <a:lnTo>
                    <a:pt x="13" y="140"/>
                  </a:lnTo>
                  <a:lnTo>
                    <a:pt x="13" y="139"/>
                  </a:lnTo>
                  <a:lnTo>
                    <a:pt x="14" y="139"/>
                  </a:lnTo>
                  <a:lnTo>
                    <a:pt x="14" y="138"/>
                  </a:lnTo>
                  <a:lnTo>
                    <a:pt x="15" y="138"/>
                  </a:lnTo>
                  <a:lnTo>
                    <a:pt x="15" y="137"/>
                  </a:lnTo>
                  <a:lnTo>
                    <a:pt x="16" y="137"/>
                  </a:lnTo>
                  <a:lnTo>
                    <a:pt x="16" y="136"/>
                  </a:lnTo>
                  <a:lnTo>
                    <a:pt x="16" y="135"/>
                  </a:lnTo>
                  <a:lnTo>
                    <a:pt x="16" y="133"/>
                  </a:lnTo>
                  <a:lnTo>
                    <a:pt x="16" y="132"/>
                  </a:lnTo>
                  <a:lnTo>
                    <a:pt x="15" y="132"/>
                  </a:lnTo>
                  <a:lnTo>
                    <a:pt x="14" y="131"/>
                  </a:lnTo>
                  <a:lnTo>
                    <a:pt x="14" y="130"/>
                  </a:lnTo>
                  <a:lnTo>
                    <a:pt x="15" y="129"/>
                  </a:lnTo>
                  <a:lnTo>
                    <a:pt x="15" y="128"/>
                  </a:lnTo>
                  <a:lnTo>
                    <a:pt x="16" y="128"/>
                  </a:lnTo>
                  <a:lnTo>
                    <a:pt x="16" y="127"/>
                  </a:lnTo>
                  <a:lnTo>
                    <a:pt x="16" y="125"/>
                  </a:lnTo>
                  <a:lnTo>
                    <a:pt x="16" y="124"/>
                  </a:lnTo>
                  <a:lnTo>
                    <a:pt x="17" y="124"/>
                  </a:lnTo>
                  <a:lnTo>
                    <a:pt x="17" y="123"/>
                  </a:lnTo>
                  <a:lnTo>
                    <a:pt x="17" y="122"/>
                  </a:lnTo>
                  <a:lnTo>
                    <a:pt x="19" y="122"/>
                  </a:lnTo>
                  <a:lnTo>
                    <a:pt x="19" y="121"/>
                  </a:lnTo>
                  <a:lnTo>
                    <a:pt x="19" y="120"/>
                  </a:lnTo>
                  <a:lnTo>
                    <a:pt x="20" y="120"/>
                  </a:lnTo>
                  <a:lnTo>
                    <a:pt x="19" y="120"/>
                  </a:lnTo>
                  <a:lnTo>
                    <a:pt x="19" y="119"/>
                  </a:lnTo>
                  <a:lnTo>
                    <a:pt x="20" y="119"/>
                  </a:lnTo>
                  <a:lnTo>
                    <a:pt x="20" y="117"/>
                  </a:lnTo>
                  <a:lnTo>
                    <a:pt x="21" y="116"/>
                  </a:lnTo>
                  <a:lnTo>
                    <a:pt x="21" y="115"/>
                  </a:lnTo>
                  <a:lnTo>
                    <a:pt x="22" y="115"/>
                  </a:lnTo>
                  <a:lnTo>
                    <a:pt x="22" y="114"/>
                  </a:lnTo>
                  <a:lnTo>
                    <a:pt x="22" y="113"/>
                  </a:lnTo>
                  <a:lnTo>
                    <a:pt x="22" y="112"/>
                  </a:lnTo>
                  <a:lnTo>
                    <a:pt x="22" y="111"/>
                  </a:lnTo>
                  <a:lnTo>
                    <a:pt x="22" y="109"/>
                  </a:lnTo>
                  <a:lnTo>
                    <a:pt x="23" y="109"/>
                  </a:lnTo>
                  <a:lnTo>
                    <a:pt x="23" y="108"/>
                  </a:lnTo>
                  <a:lnTo>
                    <a:pt x="23" y="107"/>
                  </a:lnTo>
                  <a:lnTo>
                    <a:pt x="24" y="105"/>
                  </a:lnTo>
                  <a:lnTo>
                    <a:pt x="24" y="104"/>
                  </a:lnTo>
                  <a:lnTo>
                    <a:pt x="24" y="103"/>
                  </a:lnTo>
                  <a:lnTo>
                    <a:pt x="24" y="101"/>
                  </a:lnTo>
                  <a:lnTo>
                    <a:pt x="25" y="101"/>
                  </a:lnTo>
                  <a:lnTo>
                    <a:pt x="25" y="100"/>
                  </a:lnTo>
                  <a:lnTo>
                    <a:pt x="25" y="99"/>
                  </a:lnTo>
                  <a:lnTo>
                    <a:pt x="25" y="98"/>
                  </a:lnTo>
                  <a:lnTo>
                    <a:pt x="25" y="97"/>
                  </a:lnTo>
                  <a:lnTo>
                    <a:pt x="27" y="97"/>
                  </a:lnTo>
                  <a:lnTo>
                    <a:pt x="27" y="96"/>
                  </a:lnTo>
                  <a:lnTo>
                    <a:pt x="27" y="95"/>
                  </a:lnTo>
                  <a:lnTo>
                    <a:pt x="27" y="93"/>
                  </a:lnTo>
                  <a:lnTo>
                    <a:pt x="28" y="93"/>
                  </a:lnTo>
                  <a:lnTo>
                    <a:pt x="29" y="93"/>
                  </a:lnTo>
                  <a:lnTo>
                    <a:pt x="29" y="90"/>
                  </a:lnTo>
                  <a:lnTo>
                    <a:pt x="29" y="89"/>
                  </a:lnTo>
                  <a:lnTo>
                    <a:pt x="29" y="88"/>
                  </a:lnTo>
                  <a:lnTo>
                    <a:pt x="28" y="81"/>
                  </a:lnTo>
                  <a:lnTo>
                    <a:pt x="28" y="73"/>
                  </a:lnTo>
                  <a:lnTo>
                    <a:pt x="28" y="72"/>
                  </a:lnTo>
                  <a:lnTo>
                    <a:pt x="29" y="68"/>
                  </a:lnTo>
                  <a:lnTo>
                    <a:pt x="29" y="67"/>
                  </a:lnTo>
                  <a:lnTo>
                    <a:pt x="29" y="65"/>
                  </a:lnTo>
                  <a:lnTo>
                    <a:pt x="29" y="64"/>
                  </a:lnTo>
                  <a:lnTo>
                    <a:pt x="29" y="59"/>
                  </a:lnTo>
                  <a:lnTo>
                    <a:pt x="29" y="58"/>
                  </a:lnTo>
                  <a:lnTo>
                    <a:pt x="29" y="57"/>
                  </a:lnTo>
                  <a:lnTo>
                    <a:pt x="29" y="55"/>
                  </a:lnTo>
                  <a:lnTo>
                    <a:pt x="29" y="52"/>
                  </a:lnTo>
                  <a:lnTo>
                    <a:pt x="29" y="51"/>
                  </a:lnTo>
                  <a:lnTo>
                    <a:pt x="29" y="49"/>
                  </a:lnTo>
                  <a:lnTo>
                    <a:pt x="29" y="48"/>
                  </a:lnTo>
                  <a:lnTo>
                    <a:pt x="29" y="47"/>
                  </a:lnTo>
                  <a:lnTo>
                    <a:pt x="29" y="45"/>
                  </a:lnTo>
                  <a:lnTo>
                    <a:pt x="29" y="44"/>
                  </a:lnTo>
                  <a:lnTo>
                    <a:pt x="29" y="43"/>
                  </a:lnTo>
                  <a:lnTo>
                    <a:pt x="29" y="42"/>
                  </a:lnTo>
                  <a:lnTo>
                    <a:pt x="29" y="40"/>
                  </a:lnTo>
                  <a:lnTo>
                    <a:pt x="29" y="36"/>
                  </a:lnTo>
                  <a:lnTo>
                    <a:pt x="29" y="35"/>
                  </a:lnTo>
                  <a:lnTo>
                    <a:pt x="29" y="34"/>
                  </a:lnTo>
                  <a:lnTo>
                    <a:pt x="29" y="27"/>
                  </a:lnTo>
                  <a:lnTo>
                    <a:pt x="29" y="26"/>
                  </a:lnTo>
                  <a:lnTo>
                    <a:pt x="29" y="19"/>
                  </a:lnTo>
                  <a:lnTo>
                    <a:pt x="29" y="18"/>
                  </a:lnTo>
                  <a:lnTo>
                    <a:pt x="29" y="12"/>
                  </a:lnTo>
                  <a:lnTo>
                    <a:pt x="29" y="11"/>
                  </a:lnTo>
                  <a:lnTo>
                    <a:pt x="29" y="0"/>
                  </a:lnTo>
                  <a:lnTo>
                    <a:pt x="37"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43" name="Freeform 143"/>
            <p:cNvSpPr>
              <a:spLocks/>
            </p:cNvSpPr>
            <p:nvPr/>
          </p:nvSpPr>
          <p:spPr bwMode="auto">
            <a:xfrm>
              <a:off x="2436" y="1991"/>
              <a:ext cx="411" cy="318"/>
            </a:xfrm>
            <a:custGeom>
              <a:avLst/>
              <a:gdLst>
                <a:gd name="T0" fmla="*/ 219 w 411"/>
                <a:gd name="T1" fmla="*/ 6 h 318"/>
                <a:gd name="T2" fmla="*/ 275 w 411"/>
                <a:gd name="T3" fmla="*/ 31 h 318"/>
                <a:gd name="T4" fmla="*/ 323 w 411"/>
                <a:gd name="T5" fmla="*/ 50 h 318"/>
                <a:gd name="T6" fmla="*/ 383 w 411"/>
                <a:gd name="T7" fmla="*/ 76 h 318"/>
                <a:gd name="T8" fmla="*/ 409 w 411"/>
                <a:gd name="T9" fmla="*/ 91 h 318"/>
                <a:gd name="T10" fmla="*/ 403 w 411"/>
                <a:gd name="T11" fmla="*/ 97 h 318"/>
                <a:gd name="T12" fmla="*/ 400 w 411"/>
                <a:gd name="T13" fmla="*/ 106 h 318"/>
                <a:gd name="T14" fmla="*/ 395 w 411"/>
                <a:gd name="T15" fmla="*/ 118 h 318"/>
                <a:gd name="T16" fmla="*/ 385 w 411"/>
                <a:gd name="T17" fmla="*/ 120 h 318"/>
                <a:gd name="T18" fmla="*/ 383 w 411"/>
                <a:gd name="T19" fmla="*/ 134 h 318"/>
                <a:gd name="T20" fmla="*/ 383 w 411"/>
                <a:gd name="T21" fmla="*/ 145 h 318"/>
                <a:gd name="T22" fmla="*/ 378 w 411"/>
                <a:gd name="T23" fmla="*/ 155 h 318"/>
                <a:gd name="T24" fmla="*/ 374 w 411"/>
                <a:gd name="T25" fmla="*/ 168 h 318"/>
                <a:gd name="T26" fmla="*/ 366 w 411"/>
                <a:gd name="T27" fmla="*/ 177 h 318"/>
                <a:gd name="T28" fmla="*/ 358 w 411"/>
                <a:gd name="T29" fmla="*/ 179 h 318"/>
                <a:gd name="T30" fmla="*/ 352 w 411"/>
                <a:gd name="T31" fmla="*/ 187 h 318"/>
                <a:gd name="T32" fmla="*/ 345 w 411"/>
                <a:gd name="T33" fmla="*/ 194 h 318"/>
                <a:gd name="T34" fmla="*/ 334 w 411"/>
                <a:gd name="T35" fmla="*/ 196 h 318"/>
                <a:gd name="T36" fmla="*/ 322 w 411"/>
                <a:gd name="T37" fmla="*/ 199 h 318"/>
                <a:gd name="T38" fmla="*/ 319 w 411"/>
                <a:gd name="T39" fmla="*/ 203 h 318"/>
                <a:gd name="T40" fmla="*/ 307 w 411"/>
                <a:gd name="T41" fmla="*/ 208 h 318"/>
                <a:gd name="T42" fmla="*/ 296 w 411"/>
                <a:gd name="T43" fmla="*/ 216 h 318"/>
                <a:gd name="T44" fmla="*/ 283 w 411"/>
                <a:gd name="T45" fmla="*/ 220 h 318"/>
                <a:gd name="T46" fmla="*/ 275 w 411"/>
                <a:gd name="T47" fmla="*/ 219 h 318"/>
                <a:gd name="T48" fmla="*/ 265 w 411"/>
                <a:gd name="T49" fmla="*/ 222 h 318"/>
                <a:gd name="T50" fmla="*/ 254 w 411"/>
                <a:gd name="T51" fmla="*/ 224 h 318"/>
                <a:gd name="T52" fmla="*/ 247 w 411"/>
                <a:gd name="T53" fmla="*/ 226 h 318"/>
                <a:gd name="T54" fmla="*/ 239 w 411"/>
                <a:gd name="T55" fmla="*/ 230 h 318"/>
                <a:gd name="T56" fmla="*/ 233 w 411"/>
                <a:gd name="T57" fmla="*/ 239 h 318"/>
                <a:gd name="T58" fmla="*/ 226 w 411"/>
                <a:gd name="T59" fmla="*/ 247 h 318"/>
                <a:gd name="T60" fmla="*/ 215 w 411"/>
                <a:gd name="T61" fmla="*/ 256 h 318"/>
                <a:gd name="T62" fmla="*/ 207 w 411"/>
                <a:gd name="T63" fmla="*/ 257 h 318"/>
                <a:gd name="T64" fmla="*/ 200 w 411"/>
                <a:gd name="T65" fmla="*/ 258 h 318"/>
                <a:gd name="T66" fmla="*/ 193 w 411"/>
                <a:gd name="T67" fmla="*/ 266 h 318"/>
                <a:gd name="T68" fmla="*/ 185 w 411"/>
                <a:gd name="T69" fmla="*/ 272 h 318"/>
                <a:gd name="T70" fmla="*/ 177 w 411"/>
                <a:gd name="T71" fmla="*/ 272 h 318"/>
                <a:gd name="T72" fmla="*/ 164 w 411"/>
                <a:gd name="T73" fmla="*/ 267 h 318"/>
                <a:gd name="T74" fmla="*/ 158 w 411"/>
                <a:gd name="T75" fmla="*/ 278 h 318"/>
                <a:gd name="T76" fmla="*/ 152 w 411"/>
                <a:gd name="T77" fmla="*/ 287 h 318"/>
                <a:gd name="T78" fmla="*/ 140 w 411"/>
                <a:gd name="T79" fmla="*/ 296 h 318"/>
                <a:gd name="T80" fmla="*/ 132 w 411"/>
                <a:gd name="T81" fmla="*/ 305 h 318"/>
                <a:gd name="T82" fmla="*/ 122 w 411"/>
                <a:gd name="T83" fmla="*/ 308 h 318"/>
                <a:gd name="T84" fmla="*/ 121 w 411"/>
                <a:gd name="T85" fmla="*/ 318 h 318"/>
                <a:gd name="T86" fmla="*/ 108 w 411"/>
                <a:gd name="T87" fmla="*/ 313 h 318"/>
                <a:gd name="T88" fmla="*/ 88 w 411"/>
                <a:gd name="T89" fmla="*/ 291 h 318"/>
                <a:gd name="T90" fmla="*/ 52 w 411"/>
                <a:gd name="T91" fmla="*/ 270 h 318"/>
                <a:gd name="T92" fmla="*/ 23 w 411"/>
                <a:gd name="T93" fmla="*/ 243 h 318"/>
                <a:gd name="T94" fmla="*/ 26 w 411"/>
                <a:gd name="T95" fmla="*/ 232 h 318"/>
                <a:gd name="T96" fmla="*/ 23 w 411"/>
                <a:gd name="T97" fmla="*/ 207 h 318"/>
                <a:gd name="T98" fmla="*/ 37 w 411"/>
                <a:gd name="T99" fmla="*/ 218 h 318"/>
                <a:gd name="T100" fmla="*/ 40 w 411"/>
                <a:gd name="T101" fmla="*/ 195 h 318"/>
                <a:gd name="T102" fmla="*/ 11 w 411"/>
                <a:gd name="T103" fmla="*/ 184 h 318"/>
                <a:gd name="T104" fmla="*/ 12 w 411"/>
                <a:gd name="T105" fmla="*/ 161 h 318"/>
                <a:gd name="T106" fmla="*/ 34 w 411"/>
                <a:gd name="T107" fmla="*/ 153 h 318"/>
                <a:gd name="T108" fmla="*/ 29 w 411"/>
                <a:gd name="T109" fmla="*/ 128 h 318"/>
                <a:gd name="T110" fmla="*/ 24 w 411"/>
                <a:gd name="T111" fmla="*/ 124 h 318"/>
                <a:gd name="T112" fmla="*/ 13 w 411"/>
                <a:gd name="T113" fmla="*/ 128 h 318"/>
                <a:gd name="T114" fmla="*/ 0 w 411"/>
                <a:gd name="T115" fmla="*/ 119 h 318"/>
                <a:gd name="T116" fmla="*/ 71 w 411"/>
                <a:gd name="T117" fmla="*/ 59 h 318"/>
                <a:gd name="T118" fmla="*/ 107 w 411"/>
                <a:gd name="T119" fmla="*/ 59 h 318"/>
                <a:gd name="T120" fmla="*/ 140 w 411"/>
                <a:gd name="T121" fmla="*/ 59 h 318"/>
                <a:gd name="T122" fmla="*/ 161 w 411"/>
                <a:gd name="T123" fmla="*/ 16 h 318"/>
                <a:gd name="T124" fmla="*/ 206 w 411"/>
                <a:gd name="T125" fmla="*/ 7 h 3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11" h="318">
                  <a:moveTo>
                    <a:pt x="211" y="6"/>
                  </a:moveTo>
                  <a:lnTo>
                    <a:pt x="211" y="4"/>
                  </a:lnTo>
                  <a:lnTo>
                    <a:pt x="212" y="4"/>
                  </a:lnTo>
                  <a:lnTo>
                    <a:pt x="212" y="3"/>
                  </a:lnTo>
                  <a:lnTo>
                    <a:pt x="212" y="2"/>
                  </a:lnTo>
                  <a:lnTo>
                    <a:pt x="212" y="1"/>
                  </a:lnTo>
                  <a:lnTo>
                    <a:pt x="214" y="1"/>
                  </a:lnTo>
                  <a:lnTo>
                    <a:pt x="214" y="0"/>
                  </a:lnTo>
                  <a:lnTo>
                    <a:pt x="215" y="0"/>
                  </a:lnTo>
                  <a:lnTo>
                    <a:pt x="217" y="0"/>
                  </a:lnTo>
                  <a:lnTo>
                    <a:pt x="217" y="1"/>
                  </a:lnTo>
                  <a:lnTo>
                    <a:pt x="218" y="1"/>
                  </a:lnTo>
                  <a:lnTo>
                    <a:pt x="218" y="2"/>
                  </a:lnTo>
                  <a:lnTo>
                    <a:pt x="218" y="3"/>
                  </a:lnTo>
                  <a:lnTo>
                    <a:pt x="219" y="3"/>
                  </a:lnTo>
                  <a:lnTo>
                    <a:pt x="219" y="4"/>
                  </a:lnTo>
                  <a:lnTo>
                    <a:pt x="219" y="6"/>
                  </a:lnTo>
                  <a:lnTo>
                    <a:pt x="219" y="7"/>
                  </a:lnTo>
                  <a:lnTo>
                    <a:pt x="226" y="10"/>
                  </a:lnTo>
                  <a:lnTo>
                    <a:pt x="227" y="10"/>
                  </a:lnTo>
                  <a:lnTo>
                    <a:pt x="228" y="11"/>
                  </a:lnTo>
                  <a:lnTo>
                    <a:pt x="230" y="11"/>
                  </a:lnTo>
                  <a:lnTo>
                    <a:pt x="231" y="11"/>
                  </a:lnTo>
                  <a:lnTo>
                    <a:pt x="235" y="14"/>
                  </a:lnTo>
                  <a:lnTo>
                    <a:pt x="241" y="16"/>
                  </a:lnTo>
                  <a:lnTo>
                    <a:pt x="242" y="16"/>
                  </a:lnTo>
                  <a:lnTo>
                    <a:pt x="252" y="20"/>
                  </a:lnTo>
                  <a:lnTo>
                    <a:pt x="256" y="22"/>
                  </a:lnTo>
                  <a:lnTo>
                    <a:pt x="258" y="23"/>
                  </a:lnTo>
                  <a:lnTo>
                    <a:pt x="260" y="24"/>
                  </a:lnTo>
                  <a:lnTo>
                    <a:pt x="265" y="26"/>
                  </a:lnTo>
                  <a:lnTo>
                    <a:pt x="266" y="26"/>
                  </a:lnTo>
                  <a:lnTo>
                    <a:pt x="271" y="28"/>
                  </a:lnTo>
                  <a:lnTo>
                    <a:pt x="275" y="31"/>
                  </a:lnTo>
                  <a:lnTo>
                    <a:pt x="276" y="31"/>
                  </a:lnTo>
                  <a:lnTo>
                    <a:pt x="279" y="32"/>
                  </a:lnTo>
                  <a:lnTo>
                    <a:pt x="282" y="33"/>
                  </a:lnTo>
                  <a:lnTo>
                    <a:pt x="287" y="35"/>
                  </a:lnTo>
                  <a:lnTo>
                    <a:pt x="289" y="36"/>
                  </a:lnTo>
                  <a:lnTo>
                    <a:pt x="291" y="38"/>
                  </a:lnTo>
                  <a:lnTo>
                    <a:pt x="294" y="39"/>
                  </a:lnTo>
                  <a:lnTo>
                    <a:pt x="300" y="41"/>
                  </a:lnTo>
                  <a:lnTo>
                    <a:pt x="303" y="42"/>
                  </a:lnTo>
                  <a:lnTo>
                    <a:pt x="304" y="42"/>
                  </a:lnTo>
                  <a:lnTo>
                    <a:pt x="306" y="43"/>
                  </a:lnTo>
                  <a:lnTo>
                    <a:pt x="307" y="44"/>
                  </a:lnTo>
                  <a:lnTo>
                    <a:pt x="310" y="46"/>
                  </a:lnTo>
                  <a:lnTo>
                    <a:pt x="312" y="46"/>
                  </a:lnTo>
                  <a:lnTo>
                    <a:pt x="320" y="49"/>
                  </a:lnTo>
                  <a:lnTo>
                    <a:pt x="321" y="50"/>
                  </a:lnTo>
                  <a:lnTo>
                    <a:pt x="323" y="50"/>
                  </a:lnTo>
                  <a:lnTo>
                    <a:pt x="328" y="52"/>
                  </a:lnTo>
                  <a:lnTo>
                    <a:pt x="329" y="54"/>
                  </a:lnTo>
                  <a:lnTo>
                    <a:pt x="332" y="55"/>
                  </a:lnTo>
                  <a:lnTo>
                    <a:pt x="335" y="56"/>
                  </a:lnTo>
                  <a:lnTo>
                    <a:pt x="337" y="57"/>
                  </a:lnTo>
                  <a:lnTo>
                    <a:pt x="338" y="57"/>
                  </a:lnTo>
                  <a:lnTo>
                    <a:pt x="343" y="59"/>
                  </a:lnTo>
                  <a:lnTo>
                    <a:pt x="351" y="63"/>
                  </a:lnTo>
                  <a:lnTo>
                    <a:pt x="354" y="64"/>
                  </a:lnTo>
                  <a:lnTo>
                    <a:pt x="355" y="64"/>
                  </a:lnTo>
                  <a:lnTo>
                    <a:pt x="359" y="66"/>
                  </a:lnTo>
                  <a:lnTo>
                    <a:pt x="361" y="66"/>
                  </a:lnTo>
                  <a:lnTo>
                    <a:pt x="369" y="70"/>
                  </a:lnTo>
                  <a:lnTo>
                    <a:pt x="370" y="71"/>
                  </a:lnTo>
                  <a:lnTo>
                    <a:pt x="371" y="71"/>
                  </a:lnTo>
                  <a:lnTo>
                    <a:pt x="379" y="74"/>
                  </a:lnTo>
                  <a:lnTo>
                    <a:pt x="383" y="76"/>
                  </a:lnTo>
                  <a:lnTo>
                    <a:pt x="386" y="78"/>
                  </a:lnTo>
                  <a:lnTo>
                    <a:pt x="391" y="80"/>
                  </a:lnTo>
                  <a:lnTo>
                    <a:pt x="392" y="80"/>
                  </a:lnTo>
                  <a:lnTo>
                    <a:pt x="394" y="81"/>
                  </a:lnTo>
                  <a:lnTo>
                    <a:pt x="403" y="84"/>
                  </a:lnTo>
                  <a:lnTo>
                    <a:pt x="404" y="84"/>
                  </a:lnTo>
                  <a:lnTo>
                    <a:pt x="407" y="86"/>
                  </a:lnTo>
                  <a:lnTo>
                    <a:pt x="408" y="87"/>
                  </a:lnTo>
                  <a:lnTo>
                    <a:pt x="409" y="87"/>
                  </a:lnTo>
                  <a:lnTo>
                    <a:pt x="410" y="87"/>
                  </a:lnTo>
                  <a:lnTo>
                    <a:pt x="410" y="88"/>
                  </a:lnTo>
                  <a:lnTo>
                    <a:pt x="411" y="88"/>
                  </a:lnTo>
                  <a:lnTo>
                    <a:pt x="411" y="89"/>
                  </a:lnTo>
                  <a:lnTo>
                    <a:pt x="411" y="90"/>
                  </a:lnTo>
                  <a:lnTo>
                    <a:pt x="410" y="90"/>
                  </a:lnTo>
                  <a:lnTo>
                    <a:pt x="410" y="91"/>
                  </a:lnTo>
                  <a:lnTo>
                    <a:pt x="409" y="91"/>
                  </a:lnTo>
                  <a:lnTo>
                    <a:pt x="409" y="92"/>
                  </a:lnTo>
                  <a:lnTo>
                    <a:pt x="408" y="92"/>
                  </a:lnTo>
                  <a:lnTo>
                    <a:pt x="408" y="94"/>
                  </a:lnTo>
                  <a:lnTo>
                    <a:pt x="409" y="94"/>
                  </a:lnTo>
                  <a:lnTo>
                    <a:pt x="408" y="94"/>
                  </a:lnTo>
                  <a:lnTo>
                    <a:pt x="408" y="95"/>
                  </a:lnTo>
                  <a:lnTo>
                    <a:pt x="409" y="95"/>
                  </a:lnTo>
                  <a:lnTo>
                    <a:pt x="408" y="95"/>
                  </a:lnTo>
                  <a:lnTo>
                    <a:pt x="408" y="96"/>
                  </a:lnTo>
                  <a:lnTo>
                    <a:pt x="407" y="96"/>
                  </a:lnTo>
                  <a:lnTo>
                    <a:pt x="406" y="96"/>
                  </a:lnTo>
                  <a:lnTo>
                    <a:pt x="407" y="96"/>
                  </a:lnTo>
                  <a:lnTo>
                    <a:pt x="407" y="97"/>
                  </a:lnTo>
                  <a:lnTo>
                    <a:pt x="406" y="97"/>
                  </a:lnTo>
                  <a:lnTo>
                    <a:pt x="404" y="96"/>
                  </a:lnTo>
                  <a:lnTo>
                    <a:pt x="403" y="96"/>
                  </a:lnTo>
                  <a:lnTo>
                    <a:pt x="403" y="97"/>
                  </a:lnTo>
                  <a:lnTo>
                    <a:pt x="402" y="97"/>
                  </a:lnTo>
                  <a:lnTo>
                    <a:pt x="402" y="98"/>
                  </a:lnTo>
                  <a:lnTo>
                    <a:pt x="403" y="98"/>
                  </a:lnTo>
                  <a:lnTo>
                    <a:pt x="403" y="99"/>
                  </a:lnTo>
                  <a:lnTo>
                    <a:pt x="403" y="100"/>
                  </a:lnTo>
                  <a:lnTo>
                    <a:pt x="402" y="100"/>
                  </a:lnTo>
                  <a:lnTo>
                    <a:pt x="402" y="102"/>
                  </a:lnTo>
                  <a:lnTo>
                    <a:pt x="402" y="103"/>
                  </a:lnTo>
                  <a:lnTo>
                    <a:pt x="402" y="102"/>
                  </a:lnTo>
                  <a:lnTo>
                    <a:pt x="403" y="102"/>
                  </a:lnTo>
                  <a:lnTo>
                    <a:pt x="403" y="103"/>
                  </a:lnTo>
                  <a:lnTo>
                    <a:pt x="402" y="103"/>
                  </a:lnTo>
                  <a:lnTo>
                    <a:pt x="401" y="103"/>
                  </a:lnTo>
                  <a:lnTo>
                    <a:pt x="401" y="104"/>
                  </a:lnTo>
                  <a:lnTo>
                    <a:pt x="401" y="105"/>
                  </a:lnTo>
                  <a:lnTo>
                    <a:pt x="400" y="105"/>
                  </a:lnTo>
                  <a:lnTo>
                    <a:pt x="400" y="106"/>
                  </a:lnTo>
                  <a:lnTo>
                    <a:pt x="400" y="107"/>
                  </a:lnTo>
                  <a:lnTo>
                    <a:pt x="400" y="108"/>
                  </a:lnTo>
                  <a:lnTo>
                    <a:pt x="400" y="107"/>
                  </a:lnTo>
                  <a:lnTo>
                    <a:pt x="399" y="107"/>
                  </a:lnTo>
                  <a:lnTo>
                    <a:pt x="398" y="107"/>
                  </a:lnTo>
                  <a:lnTo>
                    <a:pt x="398" y="108"/>
                  </a:lnTo>
                  <a:lnTo>
                    <a:pt x="399" y="108"/>
                  </a:lnTo>
                  <a:lnTo>
                    <a:pt x="399" y="110"/>
                  </a:lnTo>
                  <a:lnTo>
                    <a:pt x="399" y="111"/>
                  </a:lnTo>
                  <a:lnTo>
                    <a:pt x="398" y="111"/>
                  </a:lnTo>
                  <a:lnTo>
                    <a:pt x="398" y="112"/>
                  </a:lnTo>
                  <a:lnTo>
                    <a:pt x="398" y="113"/>
                  </a:lnTo>
                  <a:lnTo>
                    <a:pt x="396" y="114"/>
                  </a:lnTo>
                  <a:lnTo>
                    <a:pt x="396" y="115"/>
                  </a:lnTo>
                  <a:lnTo>
                    <a:pt x="396" y="116"/>
                  </a:lnTo>
                  <a:lnTo>
                    <a:pt x="395" y="116"/>
                  </a:lnTo>
                  <a:lnTo>
                    <a:pt x="395" y="118"/>
                  </a:lnTo>
                  <a:lnTo>
                    <a:pt x="394" y="118"/>
                  </a:lnTo>
                  <a:lnTo>
                    <a:pt x="393" y="118"/>
                  </a:lnTo>
                  <a:lnTo>
                    <a:pt x="393" y="119"/>
                  </a:lnTo>
                  <a:lnTo>
                    <a:pt x="392" y="119"/>
                  </a:lnTo>
                  <a:lnTo>
                    <a:pt x="391" y="119"/>
                  </a:lnTo>
                  <a:lnTo>
                    <a:pt x="391" y="118"/>
                  </a:lnTo>
                  <a:lnTo>
                    <a:pt x="390" y="118"/>
                  </a:lnTo>
                  <a:lnTo>
                    <a:pt x="390" y="119"/>
                  </a:lnTo>
                  <a:lnTo>
                    <a:pt x="390" y="120"/>
                  </a:lnTo>
                  <a:lnTo>
                    <a:pt x="388" y="120"/>
                  </a:lnTo>
                  <a:lnTo>
                    <a:pt x="388" y="119"/>
                  </a:lnTo>
                  <a:lnTo>
                    <a:pt x="388" y="118"/>
                  </a:lnTo>
                  <a:lnTo>
                    <a:pt x="387" y="118"/>
                  </a:lnTo>
                  <a:lnTo>
                    <a:pt x="386" y="118"/>
                  </a:lnTo>
                  <a:lnTo>
                    <a:pt x="386" y="119"/>
                  </a:lnTo>
                  <a:lnTo>
                    <a:pt x="386" y="120"/>
                  </a:lnTo>
                  <a:lnTo>
                    <a:pt x="385" y="120"/>
                  </a:lnTo>
                  <a:lnTo>
                    <a:pt x="385" y="121"/>
                  </a:lnTo>
                  <a:lnTo>
                    <a:pt x="384" y="121"/>
                  </a:lnTo>
                  <a:lnTo>
                    <a:pt x="385" y="122"/>
                  </a:lnTo>
                  <a:lnTo>
                    <a:pt x="384" y="122"/>
                  </a:lnTo>
                  <a:lnTo>
                    <a:pt x="384" y="123"/>
                  </a:lnTo>
                  <a:lnTo>
                    <a:pt x="385" y="124"/>
                  </a:lnTo>
                  <a:lnTo>
                    <a:pt x="384" y="124"/>
                  </a:lnTo>
                  <a:lnTo>
                    <a:pt x="384" y="126"/>
                  </a:lnTo>
                  <a:lnTo>
                    <a:pt x="384" y="127"/>
                  </a:lnTo>
                  <a:lnTo>
                    <a:pt x="384" y="128"/>
                  </a:lnTo>
                  <a:lnTo>
                    <a:pt x="384" y="129"/>
                  </a:lnTo>
                  <a:lnTo>
                    <a:pt x="385" y="129"/>
                  </a:lnTo>
                  <a:lnTo>
                    <a:pt x="384" y="130"/>
                  </a:lnTo>
                  <a:lnTo>
                    <a:pt x="384" y="131"/>
                  </a:lnTo>
                  <a:lnTo>
                    <a:pt x="384" y="132"/>
                  </a:lnTo>
                  <a:lnTo>
                    <a:pt x="383" y="132"/>
                  </a:lnTo>
                  <a:lnTo>
                    <a:pt x="383" y="134"/>
                  </a:lnTo>
                  <a:lnTo>
                    <a:pt x="384" y="134"/>
                  </a:lnTo>
                  <a:lnTo>
                    <a:pt x="385" y="135"/>
                  </a:lnTo>
                  <a:lnTo>
                    <a:pt x="384" y="136"/>
                  </a:lnTo>
                  <a:lnTo>
                    <a:pt x="385" y="136"/>
                  </a:lnTo>
                  <a:lnTo>
                    <a:pt x="384" y="137"/>
                  </a:lnTo>
                  <a:lnTo>
                    <a:pt x="383" y="137"/>
                  </a:lnTo>
                  <a:lnTo>
                    <a:pt x="383" y="138"/>
                  </a:lnTo>
                  <a:lnTo>
                    <a:pt x="384" y="139"/>
                  </a:lnTo>
                  <a:lnTo>
                    <a:pt x="383" y="139"/>
                  </a:lnTo>
                  <a:lnTo>
                    <a:pt x="382" y="139"/>
                  </a:lnTo>
                  <a:lnTo>
                    <a:pt x="382" y="140"/>
                  </a:lnTo>
                  <a:lnTo>
                    <a:pt x="383" y="140"/>
                  </a:lnTo>
                  <a:lnTo>
                    <a:pt x="383" y="142"/>
                  </a:lnTo>
                  <a:lnTo>
                    <a:pt x="383" y="143"/>
                  </a:lnTo>
                  <a:lnTo>
                    <a:pt x="383" y="144"/>
                  </a:lnTo>
                  <a:lnTo>
                    <a:pt x="382" y="145"/>
                  </a:lnTo>
                  <a:lnTo>
                    <a:pt x="383" y="145"/>
                  </a:lnTo>
                  <a:lnTo>
                    <a:pt x="383" y="146"/>
                  </a:lnTo>
                  <a:lnTo>
                    <a:pt x="382" y="146"/>
                  </a:lnTo>
                  <a:lnTo>
                    <a:pt x="380" y="146"/>
                  </a:lnTo>
                  <a:lnTo>
                    <a:pt x="382" y="147"/>
                  </a:lnTo>
                  <a:lnTo>
                    <a:pt x="380" y="148"/>
                  </a:lnTo>
                  <a:lnTo>
                    <a:pt x="380" y="150"/>
                  </a:lnTo>
                  <a:lnTo>
                    <a:pt x="380" y="151"/>
                  </a:lnTo>
                  <a:lnTo>
                    <a:pt x="379" y="152"/>
                  </a:lnTo>
                  <a:lnTo>
                    <a:pt x="378" y="152"/>
                  </a:lnTo>
                  <a:lnTo>
                    <a:pt x="377" y="152"/>
                  </a:lnTo>
                  <a:lnTo>
                    <a:pt x="377" y="153"/>
                  </a:lnTo>
                  <a:lnTo>
                    <a:pt x="378" y="153"/>
                  </a:lnTo>
                  <a:lnTo>
                    <a:pt x="378" y="154"/>
                  </a:lnTo>
                  <a:lnTo>
                    <a:pt x="378" y="155"/>
                  </a:lnTo>
                  <a:lnTo>
                    <a:pt x="377" y="154"/>
                  </a:lnTo>
                  <a:lnTo>
                    <a:pt x="377" y="155"/>
                  </a:lnTo>
                  <a:lnTo>
                    <a:pt x="378" y="155"/>
                  </a:lnTo>
                  <a:lnTo>
                    <a:pt x="378" y="156"/>
                  </a:lnTo>
                  <a:lnTo>
                    <a:pt x="377" y="156"/>
                  </a:lnTo>
                  <a:lnTo>
                    <a:pt x="378" y="158"/>
                  </a:lnTo>
                  <a:lnTo>
                    <a:pt x="377" y="159"/>
                  </a:lnTo>
                  <a:lnTo>
                    <a:pt x="377" y="160"/>
                  </a:lnTo>
                  <a:lnTo>
                    <a:pt x="378" y="159"/>
                  </a:lnTo>
                  <a:lnTo>
                    <a:pt x="378" y="160"/>
                  </a:lnTo>
                  <a:lnTo>
                    <a:pt x="377" y="160"/>
                  </a:lnTo>
                  <a:lnTo>
                    <a:pt x="377" y="161"/>
                  </a:lnTo>
                  <a:lnTo>
                    <a:pt x="376" y="162"/>
                  </a:lnTo>
                  <a:lnTo>
                    <a:pt x="375" y="162"/>
                  </a:lnTo>
                  <a:lnTo>
                    <a:pt x="374" y="162"/>
                  </a:lnTo>
                  <a:lnTo>
                    <a:pt x="374" y="163"/>
                  </a:lnTo>
                  <a:lnTo>
                    <a:pt x="374" y="164"/>
                  </a:lnTo>
                  <a:lnTo>
                    <a:pt x="374" y="166"/>
                  </a:lnTo>
                  <a:lnTo>
                    <a:pt x="374" y="167"/>
                  </a:lnTo>
                  <a:lnTo>
                    <a:pt x="374" y="168"/>
                  </a:lnTo>
                  <a:lnTo>
                    <a:pt x="372" y="168"/>
                  </a:lnTo>
                  <a:lnTo>
                    <a:pt x="374" y="169"/>
                  </a:lnTo>
                  <a:lnTo>
                    <a:pt x="372" y="170"/>
                  </a:lnTo>
                  <a:lnTo>
                    <a:pt x="371" y="171"/>
                  </a:lnTo>
                  <a:lnTo>
                    <a:pt x="370" y="171"/>
                  </a:lnTo>
                  <a:lnTo>
                    <a:pt x="369" y="171"/>
                  </a:lnTo>
                  <a:lnTo>
                    <a:pt x="369" y="172"/>
                  </a:lnTo>
                  <a:lnTo>
                    <a:pt x="370" y="172"/>
                  </a:lnTo>
                  <a:lnTo>
                    <a:pt x="370" y="174"/>
                  </a:lnTo>
                  <a:lnTo>
                    <a:pt x="369" y="174"/>
                  </a:lnTo>
                  <a:lnTo>
                    <a:pt x="368" y="175"/>
                  </a:lnTo>
                  <a:lnTo>
                    <a:pt x="369" y="175"/>
                  </a:lnTo>
                  <a:lnTo>
                    <a:pt x="369" y="176"/>
                  </a:lnTo>
                  <a:lnTo>
                    <a:pt x="368" y="176"/>
                  </a:lnTo>
                  <a:lnTo>
                    <a:pt x="368" y="177"/>
                  </a:lnTo>
                  <a:lnTo>
                    <a:pt x="367" y="177"/>
                  </a:lnTo>
                  <a:lnTo>
                    <a:pt x="366" y="177"/>
                  </a:lnTo>
                  <a:lnTo>
                    <a:pt x="366" y="176"/>
                  </a:lnTo>
                  <a:lnTo>
                    <a:pt x="364" y="176"/>
                  </a:lnTo>
                  <a:lnTo>
                    <a:pt x="364" y="177"/>
                  </a:lnTo>
                  <a:lnTo>
                    <a:pt x="364" y="178"/>
                  </a:lnTo>
                  <a:lnTo>
                    <a:pt x="364" y="179"/>
                  </a:lnTo>
                  <a:lnTo>
                    <a:pt x="363" y="179"/>
                  </a:lnTo>
                  <a:lnTo>
                    <a:pt x="363" y="178"/>
                  </a:lnTo>
                  <a:lnTo>
                    <a:pt x="362" y="178"/>
                  </a:lnTo>
                  <a:lnTo>
                    <a:pt x="362" y="179"/>
                  </a:lnTo>
                  <a:lnTo>
                    <a:pt x="361" y="179"/>
                  </a:lnTo>
                  <a:lnTo>
                    <a:pt x="360" y="179"/>
                  </a:lnTo>
                  <a:lnTo>
                    <a:pt x="360" y="180"/>
                  </a:lnTo>
                  <a:lnTo>
                    <a:pt x="359" y="180"/>
                  </a:lnTo>
                  <a:lnTo>
                    <a:pt x="359" y="179"/>
                  </a:lnTo>
                  <a:lnTo>
                    <a:pt x="358" y="179"/>
                  </a:lnTo>
                  <a:lnTo>
                    <a:pt x="358" y="178"/>
                  </a:lnTo>
                  <a:lnTo>
                    <a:pt x="358" y="179"/>
                  </a:lnTo>
                  <a:lnTo>
                    <a:pt x="356" y="179"/>
                  </a:lnTo>
                  <a:lnTo>
                    <a:pt x="355" y="179"/>
                  </a:lnTo>
                  <a:lnTo>
                    <a:pt x="354" y="180"/>
                  </a:lnTo>
                  <a:lnTo>
                    <a:pt x="354" y="182"/>
                  </a:lnTo>
                  <a:lnTo>
                    <a:pt x="355" y="182"/>
                  </a:lnTo>
                  <a:lnTo>
                    <a:pt x="355" y="183"/>
                  </a:lnTo>
                  <a:lnTo>
                    <a:pt x="354" y="183"/>
                  </a:lnTo>
                  <a:lnTo>
                    <a:pt x="354" y="182"/>
                  </a:lnTo>
                  <a:lnTo>
                    <a:pt x="353" y="182"/>
                  </a:lnTo>
                  <a:lnTo>
                    <a:pt x="353" y="183"/>
                  </a:lnTo>
                  <a:lnTo>
                    <a:pt x="353" y="184"/>
                  </a:lnTo>
                  <a:lnTo>
                    <a:pt x="352" y="184"/>
                  </a:lnTo>
                  <a:lnTo>
                    <a:pt x="352" y="185"/>
                  </a:lnTo>
                  <a:lnTo>
                    <a:pt x="353" y="185"/>
                  </a:lnTo>
                  <a:lnTo>
                    <a:pt x="353" y="186"/>
                  </a:lnTo>
                  <a:lnTo>
                    <a:pt x="352" y="186"/>
                  </a:lnTo>
                  <a:lnTo>
                    <a:pt x="352" y="187"/>
                  </a:lnTo>
                  <a:lnTo>
                    <a:pt x="352" y="186"/>
                  </a:lnTo>
                  <a:lnTo>
                    <a:pt x="351" y="186"/>
                  </a:lnTo>
                  <a:lnTo>
                    <a:pt x="350" y="186"/>
                  </a:lnTo>
                  <a:lnTo>
                    <a:pt x="350" y="187"/>
                  </a:lnTo>
                  <a:lnTo>
                    <a:pt x="348" y="187"/>
                  </a:lnTo>
                  <a:lnTo>
                    <a:pt x="348" y="188"/>
                  </a:lnTo>
                  <a:lnTo>
                    <a:pt x="347" y="188"/>
                  </a:lnTo>
                  <a:lnTo>
                    <a:pt x="347" y="190"/>
                  </a:lnTo>
                  <a:lnTo>
                    <a:pt x="348" y="190"/>
                  </a:lnTo>
                  <a:lnTo>
                    <a:pt x="348" y="191"/>
                  </a:lnTo>
                  <a:lnTo>
                    <a:pt x="347" y="191"/>
                  </a:lnTo>
                  <a:lnTo>
                    <a:pt x="347" y="192"/>
                  </a:lnTo>
                  <a:lnTo>
                    <a:pt x="347" y="193"/>
                  </a:lnTo>
                  <a:lnTo>
                    <a:pt x="346" y="193"/>
                  </a:lnTo>
                  <a:lnTo>
                    <a:pt x="345" y="193"/>
                  </a:lnTo>
                  <a:lnTo>
                    <a:pt x="344" y="194"/>
                  </a:lnTo>
                  <a:lnTo>
                    <a:pt x="345" y="194"/>
                  </a:lnTo>
                  <a:lnTo>
                    <a:pt x="345" y="195"/>
                  </a:lnTo>
                  <a:lnTo>
                    <a:pt x="344" y="196"/>
                  </a:lnTo>
                  <a:lnTo>
                    <a:pt x="343" y="198"/>
                  </a:lnTo>
                  <a:lnTo>
                    <a:pt x="342" y="198"/>
                  </a:lnTo>
                  <a:lnTo>
                    <a:pt x="340" y="196"/>
                  </a:lnTo>
                  <a:lnTo>
                    <a:pt x="339" y="196"/>
                  </a:lnTo>
                  <a:lnTo>
                    <a:pt x="339" y="195"/>
                  </a:lnTo>
                  <a:lnTo>
                    <a:pt x="339" y="196"/>
                  </a:lnTo>
                  <a:lnTo>
                    <a:pt x="338" y="196"/>
                  </a:lnTo>
                  <a:lnTo>
                    <a:pt x="338" y="198"/>
                  </a:lnTo>
                  <a:lnTo>
                    <a:pt x="337" y="198"/>
                  </a:lnTo>
                  <a:lnTo>
                    <a:pt x="337" y="196"/>
                  </a:lnTo>
                  <a:lnTo>
                    <a:pt x="337" y="195"/>
                  </a:lnTo>
                  <a:lnTo>
                    <a:pt x="336" y="195"/>
                  </a:lnTo>
                  <a:lnTo>
                    <a:pt x="335" y="195"/>
                  </a:lnTo>
                  <a:lnTo>
                    <a:pt x="334" y="195"/>
                  </a:lnTo>
                  <a:lnTo>
                    <a:pt x="334" y="196"/>
                  </a:lnTo>
                  <a:lnTo>
                    <a:pt x="332" y="196"/>
                  </a:lnTo>
                  <a:lnTo>
                    <a:pt x="331" y="196"/>
                  </a:lnTo>
                  <a:lnTo>
                    <a:pt x="330" y="196"/>
                  </a:lnTo>
                  <a:lnTo>
                    <a:pt x="330" y="198"/>
                  </a:lnTo>
                  <a:lnTo>
                    <a:pt x="331" y="198"/>
                  </a:lnTo>
                  <a:lnTo>
                    <a:pt x="330" y="198"/>
                  </a:lnTo>
                  <a:lnTo>
                    <a:pt x="329" y="198"/>
                  </a:lnTo>
                  <a:lnTo>
                    <a:pt x="328" y="198"/>
                  </a:lnTo>
                  <a:lnTo>
                    <a:pt x="328" y="199"/>
                  </a:lnTo>
                  <a:lnTo>
                    <a:pt x="327" y="199"/>
                  </a:lnTo>
                  <a:lnTo>
                    <a:pt x="327" y="198"/>
                  </a:lnTo>
                  <a:lnTo>
                    <a:pt x="326" y="198"/>
                  </a:lnTo>
                  <a:lnTo>
                    <a:pt x="326" y="196"/>
                  </a:lnTo>
                  <a:lnTo>
                    <a:pt x="324" y="198"/>
                  </a:lnTo>
                  <a:lnTo>
                    <a:pt x="323" y="198"/>
                  </a:lnTo>
                  <a:lnTo>
                    <a:pt x="323" y="199"/>
                  </a:lnTo>
                  <a:lnTo>
                    <a:pt x="322" y="199"/>
                  </a:lnTo>
                  <a:lnTo>
                    <a:pt x="323" y="200"/>
                  </a:lnTo>
                  <a:lnTo>
                    <a:pt x="322" y="200"/>
                  </a:lnTo>
                  <a:lnTo>
                    <a:pt x="322" y="201"/>
                  </a:lnTo>
                  <a:lnTo>
                    <a:pt x="322" y="202"/>
                  </a:lnTo>
                  <a:lnTo>
                    <a:pt x="323" y="202"/>
                  </a:lnTo>
                  <a:lnTo>
                    <a:pt x="323" y="203"/>
                  </a:lnTo>
                  <a:lnTo>
                    <a:pt x="322" y="203"/>
                  </a:lnTo>
                  <a:lnTo>
                    <a:pt x="322" y="204"/>
                  </a:lnTo>
                  <a:lnTo>
                    <a:pt x="323" y="204"/>
                  </a:lnTo>
                  <a:lnTo>
                    <a:pt x="323" y="206"/>
                  </a:lnTo>
                  <a:lnTo>
                    <a:pt x="322" y="206"/>
                  </a:lnTo>
                  <a:lnTo>
                    <a:pt x="321" y="206"/>
                  </a:lnTo>
                  <a:lnTo>
                    <a:pt x="321" y="207"/>
                  </a:lnTo>
                  <a:lnTo>
                    <a:pt x="320" y="207"/>
                  </a:lnTo>
                  <a:lnTo>
                    <a:pt x="320" y="206"/>
                  </a:lnTo>
                  <a:lnTo>
                    <a:pt x="319" y="204"/>
                  </a:lnTo>
                  <a:lnTo>
                    <a:pt x="319" y="203"/>
                  </a:lnTo>
                  <a:lnTo>
                    <a:pt x="318" y="203"/>
                  </a:lnTo>
                  <a:lnTo>
                    <a:pt x="316" y="204"/>
                  </a:lnTo>
                  <a:lnTo>
                    <a:pt x="316" y="203"/>
                  </a:lnTo>
                  <a:lnTo>
                    <a:pt x="315" y="203"/>
                  </a:lnTo>
                  <a:lnTo>
                    <a:pt x="315" y="204"/>
                  </a:lnTo>
                  <a:lnTo>
                    <a:pt x="315" y="203"/>
                  </a:lnTo>
                  <a:lnTo>
                    <a:pt x="314" y="203"/>
                  </a:lnTo>
                  <a:lnTo>
                    <a:pt x="313" y="203"/>
                  </a:lnTo>
                  <a:lnTo>
                    <a:pt x="313" y="204"/>
                  </a:lnTo>
                  <a:lnTo>
                    <a:pt x="313" y="206"/>
                  </a:lnTo>
                  <a:lnTo>
                    <a:pt x="311" y="206"/>
                  </a:lnTo>
                  <a:lnTo>
                    <a:pt x="310" y="206"/>
                  </a:lnTo>
                  <a:lnTo>
                    <a:pt x="310" y="207"/>
                  </a:lnTo>
                  <a:lnTo>
                    <a:pt x="310" y="208"/>
                  </a:lnTo>
                  <a:lnTo>
                    <a:pt x="308" y="208"/>
                  </a:lnTo>
                  <a:lnTo>
                    <a:pt x="308" y="207"/>
                  </a:lnTo>
                  <a:lnTo>
                    <a:pt x="307" y="208"/>
                  </a:lnTo>
                  <a:lnTo>
                    <a:pt x="306" y="208"/>
                  </a:lnTo>
                  <a:lnTo>
                    <a:pt x="306" y="209"/>
                  </a:lnTo>
                  <a:lnTo>
                    <a:pt x="305" y="209"/>
                  </a:lnTo>
                  <a:lnTo>
                    <a:pt x="304" y="209"/>
                  </a:lnTo>
                  <a:lnTo>
                    <a:pt x="304" y="210"/>
                  </a:lnTo>
                  <a:lnTo>
                    <a:pt x="303" y="210"/>
                  </a:lnTo>
                  <a:lnTo>
                    <a:pt x="302" y="211"/>
                  </a:lnTo>
                  <a:lnTo>
                    <a:pt x="300" y="210"/>
                  </a:lnTo>
                  <a:lnTo>
                    <a:pt x="300" y="211"/>
                  </a:lnTo>
                  <a:lnTo>
                    <a:pt x="299" y="211"/>
                  </a:lnTo>
                  <a:lnTo>
                    <a:pt x="298" y="211"/>
                  </a:lnTo>
                  <a:lnTo>
                    <a:pt x="298" y="212"/>
                  </a:lnTo>
                  <a:lnTo>
                    <a:pt x="299" y="212"/>
                  </a:lnTo>
                  <a:lnTo>
                    <a:pt x="298" y="214"/>
                  </a:lnTo>
                  <a:lnTo>
                    <a:pt x="297" y="215"/>
                  </a:lnTo>
                  <a:lnTo>
                    <a:pt x="296" y="215"/>
                  </a:lnTo>
                  <a:lnTo>
                    <a:pt x="296" y="216"/>
                  </a:lnTo>
                  <a:lnTo>
                    <a:pt x="295" y="216"/>
                  </a:lnTo>
                  <a:lnTo>
                    <a:pt x="294" y="215"/>
                  </a:lnTo>
                  <a:lnTo>
                    <a:pt x="294" y="216"/>
                  </a:lnTo>
                  <a:lnTo>
                    <a:pt x="294" y="217"/>
                  </a:lnTo>
                  <a:lnTo>
                    <a:pt x="294" y="218"/>
                  </a:lnTo>
                  <a:lnTo>
                    <a:pt x="294" y="219"/>
                  </a:lnTo>
                  <a:lnTo>
                    <a:pt x="292" y="219"/>
                  </a:lnTo>
                  <a:lnTo>
                    <a:pt x="291" y="219"/>
                  </a:lnTo>
                  <a:lnTo>
                    <a:pt x="291" y="220"/>
                  </a:lnTo>
                  <a:lnTo>
                    <a:pt x="290" y="219"/>
                  </a:lnTo>
                  <a:lnTo>
                    <a:pt x="289" y="219"/>
                  </a:lnTo>
                  <a:lnTo>
                    <a:pt x="288" y="219"/>
                  </a:lnTo>
                  <a:lnTo>
                    <a:pt x="288" y="218"/>
                  </a:lnTo>
                  <a:lnTo>
                    <a:pt x="287" y="218"/>
                  </a:lnTo>
                  <a:lnTo>
                    <a:pt x="286" y="219"/>
                  </a:lnTo>
                  <a:lnTo>
                    <a:pt x="284" y="220"/>
                  </a:lnTo>
                  <a:lnTo>
                    <a:pt x="283" y="220"/>
                  </a:lnTo>
                  <a:lnTo>
                    <a:pt x="282" y="222"/>
                  </a:lnTo>
                  <a:lnTo>
                    <a:pt x="282" y="220"/>
                  </a:lnTo>
                  <a:lnTo>
                    <a:pt x="281" y="220"/>
                  </a:lnTo>
                  <a:lnTo>
                    <a:pt x="280" y="220"/>
                  </a:lnTo>
                  <a:lnTo>
                    <a:pt x="280" y="222"/>
                  </a:lnTo>
                  <a:lnTo>
                    <a:pt x="279" y="222"/>
                  </a:lnTo>
                  <a:lnTo>
                    <a:pt x="279" y="223"/>
                  </a:lnTo>
                  <a:lnTo>
                    <a:pt x="278" y="223"/>
                  </a:lnTo>
                  <a:lnTo>
                    <a:pt x="278" y="222"/>
                  </a:lnTo>
                  <a:lnTo>
                    <a:pt x="278" y="220"/>
                  </a:lnTo>
                  <a:lnTo>
                    <a:pt x="278" y="219"/>
                  </a:lnTo>
                  <a:lnTo>
                    <a:pt x="276" y="219"/>
                  </a:lnTo>
                  <a:lnTo>
                    <a:pt x="276" y="218"/>
                  </a:lnTo>
                  <a:lnTo>
                    <a:pt x="276" y="217"/>
                  </a:lnTo>
                  <a:lnTo>
                    <a:pt x="275" y="217"/>
                  </a:lnTo>
                  <a:lnTo>
                    <a:pt x="275" y="218"/>
                  </a:lnTo>
                  <a:lnTo>
                    <a:pt x="275" y="219"/>
                  </a:lnTo>
                  <a:lnTo>
                    <a:pt x="274" y="219"/>
                  </a:lnTo>
                  <a:lnTo>
                    <a:pt x="274" y="218"/>
                  </a:lnTo>
                  <a:lnTo>
                    <a:pt x="273" y="218"/>
                  </a:lnTo>
                  <a:lnTo>
                    <a:pt x="272" y="218"/>
                  </a:lnTo>
                  <a:lnTo>
                    <a:pt x="272" y="219"/>
                  </a:lnTo>
                  <a:lnTo>
                    <a:pt x="271" y="219"/>
                  </a:lnTo>
                  <a:lnTo>
                    <a:pt x="270" y="219"/>
                  </a:lnTo>
                  <a:lnTo>
                    <a:pt x="270" y="220"/>
                  </a:lnTo>
                  <a:lnTo>
                    <a:pt x="268" y="219"/>
                  </a:lnTo>
                  <a:lnTo>
                    <a:pt x="267" y="219"/>
                  </a:lnTo>
                  <a:lnTo>
                    <a:pt x="267" y="220"/>
                  </a:lnTo>
                  <a:lnTo>
                    <a:pt x="267" y="222"/>
                  </a:lnTo>
                  <a:lnTo>
                    <a:pt x="266" y="222"/>
                  </a:lnTo>
                  <a:lnTo>
                    <a:pt x="267" y="222"/>
                  </a:lnTo>
                  <a:lnTo>
                    <a:pt x="267" y="223"/>
                  </a:lnTo>
                  <a:lnTo>
                    <a:pt x="266" y="223"/>
                  </a:lnTo>
                  <a:lnTo>
                    <a:pt x="265" y="222"/>
                  </a:lnTo>
                  <a:lnTo>
                    <a:pt x="264" y="222"/>
                  </a:lnTo>
                  <a:lnTo>
                    <a:pt x="264" y="220"/>
                  </a:lnTo>
                  <a:lnTo>
                    <a:pt x="264" y="222"/>
                  </a:lnTo>
                  <a:lnTo>
                    <a:pt x="263" y="222"/>
                  </a:lnTo>
                  <a:lnTo>
                    <a:pt x="262" y="222"/>
                  </a:lnTo>
                  <a:lnTo>
                    <a:pt x="262" y="220"/>
                  </a:lnTo>
                  <a:lnTo>
                    <a:pt x="260" y="220"/>
                  </a:lnTo>
                  <a:lnTo>
                    <a:pt x="259" y="220"/>
                  </a:lnTo>
                  <a:lnTo>
                    <a:pt x="259" y="222"/>
                  </a:lnTo>
                  <a:lnTo>
                    <a:pt x="258" y="222"/>
                  </a:lnTo>
                  <a:lnTo>
                    <a:pt x="257" y="222"/>
                  </a:lnTo>
                  <a:lnTo>
                    <a:pt x="257" y="223"/>
                  </a:lnTo>
                  <a:lnTo>
                    <a:pt x="256" y="224"/>
                  </a:lnTo>
                  <a:lnTo>
                    <a:pt x="257" y="224"/>
                  </a:lnTo>
                  <a:lnTo>
                    <a:pt x="256" y="224"/>
                  </a:lnTo>
                  <a:lnTo>
                    <a:pt x="255" y="224"/>
                  </a:lnTo>
                  <a:lnTo>
                    <a:pt x="254" y="224"/>
                  </a:lnTo>
                  <a:lnTo>
                    <a:pt x="252" y="224"/>
                  </a:lnTo>
                  <a:lnTo>
                    <a:pt x="252" y="223"/>
                  </a:lnTo>
                  <a:lnTo>
                    <a:pt x="252" y="222"/>
                  </a:lnTo>
                  <a:lnTo>
                    <a:pt x="251" y="222"/>
                  </a:lnTo>
                  <a:lnTo>
                    <a:pt x="252" y="223"/>
                  </a:lnTo>
                  <a:lnTo>
                    <a:pt x="251" y="223"/>
                  </a:lnTo>
                  <a:lnTo>
                    <a:pt x="251" y="224"/>
                  </a:lnTo>
                  <a:lnTo>
                    <a:pt x="251" y="223"/>
                  </a:lnTo>
                  <a:lnTo>
                    <a:pt x="251" y="222"/>
                  </a:lnTo>
                  <a:lnTo>
                    <a:pt x="250" y="222"/>
                  </a:lnTo>
                  <a:lnTo>
                    <a:pt x="249" y="222"/>
                  </a:lnTo>
                  <a:lnTo>
                    <a:pt x="249" y="223"/>
                  </a:lnTo>
                  <a:lnTo>
                    <a:pt x="249" y="224"/>
                  </a:lnTo>
                  <a:lnTo>
                    <a:pt x="249" y="225"/>
                  </a:lnTo>
                  <a:lnTo>
                    <a:pt x="248" y="225"/>
                  </a:lnTo>
                  <a:lnTo>
                    <a:pt x="247" y="225"/>
                  </a:lnTo>
                  <a:lnTo>
                    <a:pt x="247" y="226"/>
                  </a:lnTo>
                  <a:lnTo>
                    <a:pt x="247" y="227"/>
                  </a:lnTo>
                  <a:lnTo>
                    <a:pt x="247" y="228"/>
                  </a:lnTo>
                  <a:lnTo>
                    <a:pt x="246" y="228"/>
                  </a:lnTo>
                  <a:lnTo>
                    <a:pt x="246" y="230"/>
                  </a:lnTo>
                  <a:lnTo>
                    <a:pt x="246" y="231"/>
                  </a:lnTo>
                  <a:lnTo>
                    <a:pt x="247" y="231"/>
                  </a:lnTo>
                  <a:lnTo>
                    <a:pt x="246" y="231"/>
                  </a:lnTo>
                  <a:lnTo>
                    <a:pt x="244" y="233"/>
                  </a:lnTo>
                  <a:lnTo>
                    <a:pt x="243" y="233"/>
                  </a:lnTo>
                  <a:lnTo>
                    <a:pt x="243" y="232"/>
                  </a:lnTo>
                  <a:lnTo>
                    <a:pt x="242" y="232"/>
                  </a:lnTo>
                  <a:lnTo>
                    <a:pt x="241" y="232"/>
                  </a:lnTo>
                  <a:lnTo>
                    <a:pt x="240" y="232"/>
                  </a:lnTo>
                  <a:lnTo>
                    <a:pt x="241" y="231"/>
                  </a:lnTo>
                  <a:lnTo>
                    <a:pt x="240" y="231"/>
                  </a:lnTo>
                  <a:lnTo>
                    <a:pt x="240" y="230"/>
                  </a:lnTo>
                  <a:lnTo>
                    <a:pt x="239" y="230"/>
                  </a:lnTo>
                  <a:lnTo>
                    <a:pt x="239" y="231"/>
                  </a:lnTo>
                  <a:lnTo>
                    <a:pt x="238" y="232"/>
                  </a:lnTo>
                  <a:lnTo>
                    <a:pt x="238" y="231"/>
                  </a:lnTo>
                  <a:lnTo>
                    <a:pt x="236" y="231"/>
                  </a:lnTo>
                  <a:lnTo>
                    <a:pt x="235" y="232"/>
                  </a:lnTo>
                  <a:lnTo>
                    <a:pt x="234" y="232"/>
                  </a:lnTo>
                  <a:lnTo>
                    <a:pt x="234" y="233"/>
                  </a:lnTo>
                  <a:lnTo>
                    <a:pt x="233" y="233"/>
                  </a:lnTo>
                  <a:lnTo>
                    <a:pt x="233" y="234"/>
                  </a:lnTo>
                  <a:lnTo>
                    <a:pt x="232" y="234"/>
                  </a:lnTo>
                  <a:lnTo>
                    <a:pt x="232" y="235"/>
                  </a:lnTo>
                  <a:lnTo>
                    <a:pt x="233" y="235"/>
                  </a:lnTo>
                  <a:lnTo>
                    <a:pt x="233" y="236"/>
                  </a:lnTo>
                  <a:lnTo>
                    <a:pt x="232" y="236"/>
                  </a:lnTo>
                  <a:lnTo>
                    <a:pt x="232" y="238"/>
                  </a:lnTo>
                  <a:lnTo>
                    <a:pt x="233" y="238"/>
                  </a:lnTo>
                  <a:lnTo>
                    <a:pt x="233" y="239"/>
                  </a:lnTo>
                  <a:lnTo>
                    <a:pt x="232" y="239"/>
                  </a:lnTo>
                  <a:lnTo>
                    <a:pt x="231" y="239"/>
                  </a:lnTo>
                  <a:lnTo>
                    <a:pt x="230" y="239"/>
                  </a:lnTo>
                  <a:lnTo>
                    <a:pt x="230" y="240"/>
                  </a:lnTo>
                  <a:lnTo>
                    <a:pt x="230" y="241"/>
                  </a:lnTo>
                  <a:lnTo>
                    <a:pt x="230" y="242"/>
                  </a:lnTo>
                  <a:lnTo>
                    <a:pt x="230" y="243"/>
                  </a:lnTo>
                  <a:lnTo>
                    <a:pt x="228" y="243"/>
                  </a:lnTo>
                  <a:lnTo>
                    <a:pt x="228" y="244"/>
                  </a:lnTo>
                  <a:lnTo>
                    <a:pt x="227" y="244"/>
                  </a:lnTo>
                  <a:lnTo>
                    <a:pt x="226" y="244"/>
                  </a:lnTo>
                  <a:lnTo>
                    <a:pt x="226" y="246"/>
                  </a:lnTo>
                  <a:lnTo>
                    <a:pt x="225" y="246"/>
                  </a:lnTo>
                  <a:lnTo>
                    <a:pt x="225" y="244"/>
                  </a:lnTo>
                  <a:lnTo>
                    <a:pt x="225" y="246"/>
                  </a:lnTo>
                  <a:lnTo>
                    <a:pt x="225" y="247"/>
                  </a:lnTo>
                  <a:lnTo>
                    <a:pt x="226" y="247"/>
                  </a:lnTo>
                  <a:lnTo>
                    <a:pt x="226" y="248"/>
                  </a:lnTo>
                  <a:lnTo>
                    <a:pt x="226" y="249"/>
                  </a:lnTo>
                  <a:lnTo>
                    <a:pt x="225" y="249"/>
                  </a:lnTo>
                  <a:lnTo>
                    <a:pt x="224" y="250"/>
                  </a:lnTo>
                  <a:lnTo>
                    <a:pt x="223" y="250"/>
                  </a:lnTo>
                  <a:lnTo>
                    <a:pt x="222" y="250"/>
                  </a:lnTo>
                  <a:lnTo>
                    <a:pt x="220" y="251"/>
                  </a:lnTo>
                  <a:lnTo>
                    <a:pt x="222" y="251"/>
                  </a:lnTo>
                  <a:lnTo>
                    <a:pt x="222" y="252"/>
                  </a:lnTo>
                  <a:lnTo>
                    <a:pt x="220" y="252"/>
                  </a:lnTo>
                  <a:lnTo>
                    <a:pt x="220" y="254"/>
                  </a:lnTo>
                  <a:lnTo>
                    <a:pt x="219" y="255"/>
                  </a:lnTo>
                  <a:lnTo>
                    <a:pt x="218" y="255"/>
                  </a:lnTo>
                  <a:lnTo>
                    <a:pt x="218" y="256"/>
                  </a:lnTo>
                  <a:lnTo>
                    <a:pt x="217" y="255"/>
                  </a:lnTo>
                  <a:lnTo>
                    <a:pt x="216" y="256"/>
                  </a:lnTo>
                  <a:lnTo>
                    <a:pt x="215" y="256"/>
                  </a:lnTo>
                  <a:lnTo>
                    <a:pt x="215" y="255"/>
                  </a:lnTo>
                  <a:lnTo>
                    <a:pt x="215" y="254"/>
                  </a:lnTo>
                  <a:lnTo>
                    <a:pt x="214" y="252"/>
                  </a:lnTo>
                  <a:lnTo>
                    <a:pt x="214" y="251"/>
                  </a:lnTo>
                  <a:lnTo>
                    <a:pt x="212" y="251"/>
                  </a:lnTo>
                  <a:lnTo>
                    <a:pt x="212" y="250"/>
                  </a:lnTo>
                  <a:lnTo>
                    <a:pt x="211" y="251"/>
                  </a:lnTo>
                  <a:lnTo>
                    <a:pt x="210" y="251"/>
                  </a:lnTo>
                  <a:lnTo>
                    <a:pt x="210" y="252"/>
                  </a:lnTo>
                  <a:lnTo>
                    <a:pt x="210" y="254"/>
                  </a:lnTo>
                  <a:lnTo>
                    <a:pt x="211" y="254"/>
                  </a:lnTo>
                  <a:lnTo>
                    <a:pt x="210" y="255"/>
                  </a:lnTo>
                  <a:lnTo>
                    <a:pt x="210" y="256"/>
                  </a:lnTo>
                  <a:lnTo>
                    <a:pt x="209" y="256"/>
                  </a:lnTo>
                  <a:lnTo>
                    <a:pt x="209" y="257"/>
                  </a:lnTo>
                  <a:lnTo>
                    <a:pt x="208" y="257"/>
                  </a:lnTo>
                  <a:lnTo>
                    <a:pt x="207" y="257"/>
                  </a:lnTo>
                  <a:lnTo>
                    <a:pt x="208" y="257"/>
                  </a:lnTo>
                  <a:lnTo>
                    <a:pt x="208" y="256"/>
                  </a:lnTo>
                  <a:lnTo>
                    <a:pt x="208" y="255"/>
                  </a:lnTo>
                  <a:lnTo>
                    <a:pt x="207" y="256"/>
                  </a:lnTo>
                  <a:lnTo>
                    <a:pt x="206" y="256"/>
                  </a:lnTo>
                  <a:lnTo>
                    <a:pt x="204" y="257"/>
                  </a:lnTo>
                  <a:lnTo>
                    <a:pt x="204" y="258"/>
                  </a:lnTo>
                  <a:lnTo>
                    <a:pt x="204" y="259"/>
                  </a:lnTo>
                  <a:lnTo>
                    <a:pt x="204" y="260"/>
                  </a:lnTo>
                  <a:lnTo>
                    <a:pt x="203" y="262"/>
                  </a:lnTo>
                  <a:lnTo>
                    <a:pt x="202" y="262"/>
                  </a:lnTo>
                  <a:lnTo>
                    <a:pt x="202" y="260"/>
                  </a:lnTo>
                  <a:lnTo>
                    <a:pt x="202" y="259"/>
                  </a:lnTo>
                  <a:lnTo>
                    <a:pt x="202" y="258"/>
                  </a:lnTo>
                  <a:lnTo>
                    <a:pt x="202" y="257"/>
                  </a:lnTo>
                  <a:lnTo>
                    <a:pt x="201" y="257"/>
                  </a:lnTo>
                  <a:lnTo>
                    <a:pt x="200" y="258"/>
                  </a:lnTo>
                  <a:lnTo>
                    <a:pt x="200" y="259"/>
                  </a:lnTo>
                  <a:lnTo>
                    <a:pt x="200" y="260"/>
                  </a:lnTo>
                  <a:lnTo>
                    <a:pt x="199" y="260"/>
                  </a:lnTo>
                  <a:lnTo>
                    <a:pt x="198" y="260"/>
                  </a:lnTo>
                  <a:lnTo>
                    <a:pt x="196" y="262"/>
                  </a:lnTo>
                  <a:lnTo>
                    <a:pt x="195" y="262"/>
                  </a:lnTo>
                  <a:lnTo>
                    <a:pt x="196" y="263"/>
                  </a:lnTo>
                  <a:lnTo>
                    <a:pt x="198" y="263"/>
                  </a:lnTo>
                  <a:lnTo>
                    <a:pt x="198" y="264"/>
                  </a:lnTo>
                  <a:lnTo>
                    <a:pt x="196" y="264"/>
                  </a:lnTo>
                  <a:lnTo>
                    <a:pt x="196" y="263"/>
                  </a:lnTo>
                  <a:lnTo>
                    <a:pt x="195" y="263"/>
                  </a:lnTo>
                  <a:lnTo>
                    <a:pt x="195" y="264"/>
                  </a:lnTo>
                  <a:lnTo>
                    <a:pt x="195" y="265"/>
                  </a:lnTo>
                  <a:lnTo>
                    <a:pt x="194" y="265"/>
                  </a:lnTo>
                  <a:lnTo>
                    <a:pt x="194" y="266"/>
                  </a:lnTo>
                  <a:lnTo>
                    <a:pt x="193" y="266"/>
                  </a:lnTo>
                  <a:lnTo>
                    <a:pt x="192" y="266"/>
                  </a:lnTo>
                  <a:lnTo>
                    <a:pt x="192" y="267"/>
                  </a:lnTo>
                  <a:lnTo>
                    <a:pt x="193" y="267"/>
                  </a:lnTo>
                  <a:lnTo>
                    <a:pt x="193" y="268"/>
                  </a:lnTo>
                  <a:lnTo>
                    <a:pt x="192" y="268"/>
                  </a:lnTo>
                  <a:lnTo>
                    <a:pt x="192" y="270"/>
                  </a:lnTo>
                  <a:lnTo>
                    <a:pt x="191" y="270"/>
                  </a:lnTo>
                  <a:lnTo>
                    <a:pt x="190" y="270"/>
                  </a:lnTo>
                  <a:lnTo>
                    <a:pt x="188" y="270"/>
                  </a:lnTo>
                  <a:lnTo>
                    <a:pt x="188" y="268"/>
                  </a:lnTo>
                  <a:lnTo>
                    <a:pt x="188" y="267"/>
                  </a:lnTo>
                  <a:lnTo>
                    <a:pt x="187" y="267"/>
                  </a:lnTo>
                  <a:lnTo>
                    <a:pt x="187" y="268"/>
                  </a:lnTo>
                  <a:lnTo>
                    <a:pt x="186" y="268"/>
                  </a:lnTo>
                  <a:lnTo>
                    <a:pt x="186" y="270"/>
                  </a:lnTo>
                  <a:lnTo>
                    <a:pt x="186" y="271"/>
                  </a:lnTo>
                  <a:lnTo>
                    <a:pt x="185" y="272"/>
                  </a:lnTo>
                  <a:lnTo>
                    <a:pt x="184" y="272"/>
                  </a:lnTo>
                  <a:lnTo>
                    <a:pt x="184" y="273"/>
                  </a:lnTo>
                  <a:lnTo>
                    <a:pt x="184" y="274"/>
                  </a:lnTo>
                  <a:lnTo>
                    <a:pt x="183" y="274"/>
                  </a:lnTo>
                  <a:lnTo>
                    <a:pt x="183" y="273"/>
                  </a:lnTo>
                  <a:lnTo>
                    <a:pt x="182" y="273"/>
                  </a:lnTo>
                  <a:lnTo>
                    <a:pt x="182" y="274"/>
                  </a:lnTo>
                  <a:lnTo>
                    <a:pt x="180" y="274"/>
                  </a:lnTo>
                  <a:lnTo>
                    <a:pt x="179" y="274"/>
                  </a:lnTo>
                  <a:lnTo>
                    <a:pt x="179" y="273"/>
                  </a:lnTo>
                  <a:lnTo>
                    <a:pt x="180" y="273"/>
                  </a:lnTo>
                  <a:lnTo>
                    <a:pt x="179" y="272"/>
                  </a:lnTo>
                  <a:lnTo>
                    <a:pt x="179" y="271"/>
                  </a:lnTo>
                  <a:lnTo>
                    <a:pt x="179" y="272"/>
                  </a:lnTo>
                  <a:lnTo>
                    <a:pt x="178" y="272"/>
                  </a:lnTo>
                  <a:lnTo>
                    <a:pt x="178" y="271"/>
                  </a:lnTo>
                  <a:lnTo>
                    <a:pt x="177" y="272"/>
                  </a:lnTo>
                  <a:lnTo>
                    <a:pt x="177" y="273"/>
                  </a:lnTo>
                  <a:lnTo>
                    <a:pt x="176" y="273"/>
                  </a:lnTo>
                  <a:lnTo>
                    <a:pt x="176" y="272"/>
                  </a:lnTo>
                  <a:lnTo>
                    <a:pt x="176" y="271"/>
                  </a:lnTo>
                  <a:lnTo>
                    <a:pt x="175" y="271"/>
                  </a:lnTo>
                  <a:lnTo>
                    <a:pt x="175" y="270"/>
                  </a:lnTo>
                  <a:lnTo>
                    <a:pt x="174" y="268"/>
                  </a:lnTo>
                  <a:lnTo>
                    <a:pt x="172" y="270"/>
                  </a:lnTo>
                  <a:lnTo>
                    <a:pt x="172" y="268"/>
                  </a:lnTo>
                  <a:lnTo>
                    <a:pt x="171" y="267"/>
                  </a:lnTo>
                  <a:lnTo>
                    <a:pt x="170" y="267"/>
                  </a:lnTo>
                  <a:lnTo>
                    <a:pt x="170" y="268"/>
                  </a:lnTo>
                  <a:lnTo>
                    <a:pt x="169" y="268"/>
                  </a:lnTo>
                  <a:lnTo>
                    <a:pt x="168" y="267"/>
                  </a:lnTo>
                  <a:lnTo>
                    <a:pt x="167" y="267"/>
                  </a:lnTo>
                  <a:lnTo>
                    <a:pt x="166" y="267"/>
                  </a:lnTo>
                  <a:lnTo>
                    <a:pt x="164" y="267"/>
                  </a:lnTo>
                  <a:lnTo>
                    <a:pt x="164" y="268"/>
                  </a:lnTo>
                  <a:lnTo>
                    <a:pt x="163" y="268"/>
                  </a:lnTo>
                  <a:lnTo>
                    <a:pt x="162" y="268"/>
                  </a:lnTo>
                  <a:lnTo>
                    <a:pt x="162" y="270"/>
                  </a:lnTo>
                  <a:lnTo>
                    <a:pt x="163" y="270"/>
                  </a:lnTo>
                  <a:lnTo>
                    <a:pt x="162" y="271"/>
                  </a:lnTo>
                  <a:lnTo>
                    <a:pt x="161" y="271"/>
                  </a:lnTo>
                  <a:lnTo>
                    <a:pt x="161" y="272"/>
                  </a:lnTo>
                  <a:lnTo>
                    <a:pt x="160" y="272"/>
                  </a:lnTo>
                  <a:lnTo>
                    <a:pt x="160" y="271"/>
                  </a:lnTo>
                  <a:lnTo>
                    <a:pt x="159" y="272"/>
                  </a:lnTo>
                  <a:lnTo>
                    <a:pt x="159" y="273"/>
                  </a:lnTo>
                  <a:lnTo>
                    <a:pt x="160" y="274"/>
                  </a:lnTo>
                  <a:lnTo>
                    <a:pt x="159" y="275"/>
                  </a:lnTo>
                  <a:lnTo>
                    <a:pt x="159" y="276"/>
                  </a:lnTo>
                  <a:lnTo>
                    <a:pt x="159" y="278"/>
                  </a:lnTo>
                  <a:lnTo>
                    <a:pt x="158" y="278"/>
                  </a:lnTo>
                  <a:lnTo>
                    <a:pt x="158" y="279"/>
                  </a:lnTo>
                  <a:lnTo>
                    <a:pt x="156" y="280"/>
                  </a:lnTo>
                  <a:lnTo>
                    <a:pt x="158" y="280"/>
                  </a:lnTo>
                  <a:lnTo>
                    <a:pt x="159" y="281"/>
                  </a:lnTo>
                  <a:lnTo>
                    <a:pt x="159" y="282"/>
                  </a:lnTo>
                  <a:lnTo>
                    <a:pt x="158" y="282"/>
                  </a:lnTo>
                  <a:lnTo>
                    <a:pt x="158" y="283"/>
                  </a:lnTo>
                  <a:lnTo>
                    <a:pt x="158" y="284"/>
                  </a:lnTo>
                  <a:lnTo>
                    <a:pt x="156" y="286"/>
                  </a:lnTo>
                  <a:lnTo>
                    <a:pt x="155" y="286"/>
                  </a:lnTo>
                  <a:lnTo>
                    <a:pt x="154" y="284"/>
                  </a:lnTo>
                  <a:lnTo>
                    <a:pt x="155" y="283"/>
                  </a:lnTo>
                  <a:lnTo>
                    <a:pt x="154" y="283"/>
                  </a:lnTo>
                  <a:lnTo>
                    <a:pt x="153" y="283"/>
                  </a:lnTo>
                  <a:lnTo>
                    <a:pt x="153" y="284"/>
                  </a:lnTo>
                  <a:lnTo>
                    <a:pt x="152" y="286"/>
                  </a:lnTo>
                  <a:lnTo>
                    <a:pt x="152" y="287"/>
                  </a:lnTo>
                  <a:lnTo>
                    <a:pt x="152" y="288"/>
                  </a:lnTo>
                  <a:lnTo>
                    <a:pt x="152" y="290"/>
                  </a:lnTo>
                  <a:lnTo>
                    <a:pt x="152" y="291"/>
                  </a:lnTo>
                  <a:lnTo>
                    <a:pt x="151" y="291"/>
                  </a:lnTo>
                  <a:lnTo>
                    <a:pt x="150" y="290"/>
                  </a:lnTo>
                  <a:lnTo>
                    <a:pt x="148" y="290"/>
                  </a:lnTo>
                  <a:lnTo>
                    <a:pt x="147" y="290"/>
                  </a:lnTo>
                  <a:lnTo>
                    <a:pt x="147" y="291"/>
                  </a:lnTo>
                  <a:lnTo>
                    <a:pt x="148" y="292"/>
                  </a:lnTo>
                  <a:lnTo>
                    <a:pt x="148" y="294"/>
                  </a:lnTo>
                  <a:lnTo>
                    <a:pt x="147" y="294"/>
                  </a:lnTo>
                  <a:lnTo>
                    <a:pt x="145" y="294"/>
                  </a:lnTo>
                  <a:lnTo>
                    <a:pt x="144" y="294"/>
                  </a:lnTo>
                  <a:lnTo>
                    <a:pt x="143" y="292"/>
                  </a:lnTo>
                  <a:lnTo>
                    <a:pt x="142" y="294"/>
                  </a:lnTo>
                  <a:lnTo>
                    <a:pt x="140" y="295"/>
                  </a:lnTo>
                  <a:lnTo>
                    <a:pt x="140" y="296"/>
                  </a:lnTo>
                  <a:lnTo>
                    <a:pt x="140" y="297"/>
                  </a:lnTo>
                  <a:lnTo>
                    <a:pt x="139" y="297"/>
                  </a:lnTo>
                  <a:lnTo>
                    <a:pt x="138" y="298"/>
                  </a:lnTo>
                  <a:lnTo>
                    <a:pt x="137" y="299"/>
                  </a:lnTo>
                  <a:lnTo>
                    <a:pt x="138" y="299"/>
                  </a:lnTo>
                  <a:lnTo>
                    <a:pt x="138" y="300"/>
                  </a:lnTo>
                  <a:lnTo>
                    <a:pt x="137" y="302"/>
                  </a:lnTo>
                  <a:lnTo>
                    <a:pt x="136" y="302"/>
                  </a:lnTo>
                  <a:lnTo>
                    <a:pt x="135" y="303"/>
                  </a:lnTo>
                  <a:lnTo>
                    <a:pt x="134" y="303"/>
                  </a:lnTo>
                  <a:lnTo>
                    <a:pt x="134" y="304"/>
                  </a:lnTo>
                  <a:lnTo>
                    <a:pt x="135" y="304"/>
                  </a:lnTo>
                  <a:lnTo>
                    <a:pt x="135" y="305"/>
                  </a:lnTo>
                  <a:lnTo>
                    <a:pt x="134" y="305"/>
                  </a:lnTo>
                  <a:lnTo>
                    <a:pt x="132" y="305"/>
                  </a:lnTo>
                  <a:lnTo>
                    <a:pt x="132" y="304"/>
                  </a:lnTo>
                  <a:lnTo>
                    <a:pt x="132" y="305"/>
                  </a:lnTo>
                  <a:lnTo>
                    <a:pt x="131" y="305"/>
                  </a:lnTo>
                  <a:lnTo>
                    <a:pt x="131" y="306"/>
                  </a:lnTo>
                  <a:lnTo>
                    <a:pt x="130" y="306"/>
                  </a:lnTo>
                  <a:lnTo>
                    <a:pt x="130" y="305"/>
                  </a:lnTo>
                  <a:lnTo>
                    <a:pt x="129" y="305"/>
                  </a:lnTo>
                  <a:lnTo>
                    <a:pt x="128" y="306"/>
                  </a:lnTo>
                  <a:lnTo>
                    <a:pt x="127" y="306"/>
                  </a:lnTo>
                  <a:lnTo>
                    <a:pt x="127" y="305"/>
                  </a:lnTo>
                  <a:lnTo>
                    <a:pt x="127" y="304"/>
                  </a:lnTo>
                  <a:lnTo>
                    <a:pt x="125" y="304"/>
                  </a:lnTo>
                  <a:lnTo>
                    <a:pt x="124" y="305"/>
                  </a:lnTo>
                  <a:lnTo>
                    <a:pt x="125" y="305"/>
                  </a:lnTo>
                  <a:lnTo>
                    <a:pt x="124" y="306"/>
                  </a:lnTo>
                  <a:lnTo>
                    <a:pt x="123" y="306"/>
                  </a:lnTo>
                  <a:lnTo>
                    <a:pt x="122" y="307"/>
                  </a:lnTo>
                  <a:lnTo>
                    <a:pt x="121" y="308"/>
                  </a:lnTo>
                  <a:lnTo>
                    <a:pt x="122" y="308"/>
                  </a:lnTo>
                  <a:lnTo>
                    <a:pt x="123" y="310"/>
                  </a:lnTo>
                  <a:lnTo>
                    <a:pt x="122" y="310"/>
                  </a:lnTo>
                  <a:lnTo>
                    <a:pt x="122" y="311"/>
                  </a:lnTo>
                  <a:lnTo>
                    <a:pt x="121" y="311"/>
                  </a:lnTo>
                  <a:lnTo>
                    <a:pt x="121" y="310"/>
                  </a:lnTo>
                  <a:lnTo>
                    <a:pt x="120" y="310"/>
                  </a:lnTo>
                  <a:lnTo>
                    <a:pt x="120" y="311"/>
                  </a:lnTo>
                  <a:lnTo>
                    <a:pt x="121" y="311"/>
                  </a:lnTo>
                  <a:lnTo>
                    <a:pt x="121" y="312"/>
                  </a:lnTo>
                  <a:lnTo>
                    <a:pt x="122" y="313"/>
                  </a:lnTo>
                  <a:lnTo>
                    <a:pt x="122" y="314"/>
                  </a:lnTo>
                  <a:lnTo>
                    <a:pt x="121" y="314"/>
                  </a:lnTo>
                  <a:lnTo>
                    <a:pt x="121" y="315"/>
                  </a:lnTo>
                  <a:lnTo>
                    <a:pt x="122" y="315"/>
                  </a:lnTo>
                  <a:lnTo>
                    <a:pt x="122" y="316"/>
                  </a:lnTo>
                  <a:lnTo>
                    <a:pt x="122" y="318"/>
                  </a:lnTo>
                  <a:lnTo>
                    <a:pt x="121" y="318"/>
                  </a:lnTo>
                  <a:lnTo>
                    <a:pt x="119" y="315"/>
                  </a:lnTo>
                  <a:lnTo>
                    <a:pt x="119" y="314"/>
                  </a:lnTo>
                  <a:lnTo>
                    <a:pt x="117" y="314"/>
                  </a:lnTo>
                  <a:lnTo>
                    <a:pt x="117" y="313"/>
                  </a:lnTo>
                  <a:lnTo>
                    <a:pt x="116" y="313"/>
                  </a:lnTo>
                  <a:lnTo>
                    <a:pt x="115" y="314"/>
                  </a:lnTo>
                  <a:lnTo>
                    <a:pt x="114" y="315"/>
                  </a:lnTo>
                  <a:lnTo>
                    <a:pt x="113" y="315"/>
                  </a:lnTo>
                  <a:lnTo>
                    <a:pt x="113" y="314"/>
                  </a:lnTo>
                  <a:lnTo>
                    <a:pt x="112" y="314"/>
                  </a:lnTo>
                  <a:lnTo>
                    <a:pt x="112" y="315"/>
                  </a:lnTo>
                  <a:lnTo>
                    <a:pt x="112" y="316"/>
                  </a:lnTo>
                  <a:lnTo>
                    <a:pt x="111" y="316"/>
                  </a:lnTo>
                  <a:lnTo>
                    <a:pt x="111" y="315"/>
                  </a:lnTo>
                  <a:lnTo>
                    <a:pt x="109" y="314"/>
                  </a:lnTo>
                  <a:lnTo>
                    <a:pt x="109" y="313"/>
                  </a:lnTo>
                  <a:lnTo>
                    <a:pt x="108" y="313"/>
                  </a:lnTo>
                  <a:lnTo>
                    <a:pt x="107" y="313"/>
                  </a:lnTo>
                  <a:lnTo>
                    <a:pt x="107" y="314"/>
                  </a:lnTo>
                  <a:lnTo>
                    <a:pt x="106" y="314"/>
                  </a:lnTo>
                  <a:lnTo>
                    <a:pt x="106" y="315"/>
                  </a:lnTo>
                  <a:lnTo>
                    <a:pt x="105" y="315"/>
                  </a:lnTo>
                  <a:lnTo>
                    <a:pt x="105" y="310"/>
                  </a:lnTo>
                  <a:lnTo>
                    <a:pt x="105" y="306"/>
                  </a:lnTo>
                  <a:lnTo>
                    <a:pt x="105" y="300"/>
                  </a:lnTo>
                  <a:lnTo>
                    <a:pt x="104" y="300"/>
                  </a:lnTo>
                  <a:lnTo>
                    <a:pt x="101" y="300"/>
                  </a:lnTo>
                  <a:lnTo>
                    <a:pt x="99" y="300"/>
                  </a:lnTo>
                  <a:lnTo>
                    <a:pt x="97" y="300"/>
                  </a:lnTo>
                  <a:lnTo>
                    <a:pt x="92" y="300"/>
                  </a:lnTo>
                  <a:lnTo>
                    <a:pt x="89" y="300"/>
                  </a:lnTo>
                  <a:lnTo>
                    <a:pt x="88" y="300"/>
                  </a:lnTo>
                  <a:lnTo>
                    <a:pt x="88" y="297"/>
                  </a:lnTo>
                  <a:lnTo>
                    <a:pt x="88" y="291"/>
                  </a:lnTo>
                  <a:lnTo>
                    <a:pt x="87" y="291"/>
                  </a:lnTo>
                  <a:lnTo>
                    <a:pt x="84" y="291"/>
                  </a:lnTo>
                  <a:lnTo>
                    <a:pt x="82" y="291"/>
                  </a:lnTo>
                  <a:lnTo>
                    <a:pt x="76" y="291"/>
                  </a:lnTo>
                  <a:lnTo>
                    <a:pt x="71" y="291"/>
                  </a:lnTo>
                  <a:lnTo>
                    <a:pt x="68" y="291"/>
                  </a:lnTo>
                  <a:lnTo>
                    <a:pt x="66" y="291"/>
                  </a:lnTo>
                  <a:lnTo>
                    <a:pt x="53" y="291"/>
                  </a:lnTo>
                  <a:lnTo>
                    <a:pt x="52" y="291"/>
                  </a:lnTo>
                  <a:lnTo>
                    <a:pt x="52" y="290"/>
                  </a:lnTo>
                  <a:lnTo>
                    <a:pt x="52" y="284"/>
                  </a:lnTo>
                  <a:lnTo>
                    <a:pt x="52" y="280"/>
                  </a:lnTo>
                  <a:lnTo>
                    <a:pt x="52" y="275"/>
                  </a:lnTo>
                  <a:lnTo>
                    <a:pt x="53" y="274"/>
                  </a:lnTo>
                  <a:lnTo>
                    <a:pt x="53" y="273"/>
                  </a:lnTo>
                  <a:lnTo>
                    <a:pt x="52" y="273"/>
                  </a:lnTo>
                  <a:lnTo>
                    <a:pt x="52" y="270"/>
                  </a:lnTo>
                  <a:lnTo>
                    <a:pt x="52" y="264"/>
                  </a:lnTo>
                  <a:lnTo>
                    <a:pt x="44" y="264"/>
                  </a:lnTo>
                  <a:lnTo>
                    <a:pt x="34" y="264"/>
                  </a:lnTo>
                  <a:lnTo>
                    <a:pt x="34" y="260"/>
                  </a:lnTo>
                  <a:lnTo>
                    <a:pt x="34" y="255"/>
                  </a:lnTo>
                  <a:lnTo>
                    <a:pt x="35" y="247"/>
                  </a:lnTo>
                  <a:lnTo>
                    <a:pt x="34" y="247"/>
                  </a:lnTo>
                  <a:lnTo>
                    <a:pt x="27" y="246"/>
                  </a:lnTo>
                  <a:lnTo>
                    <a:pt x="26" y="246"/>
                  </a:lnTo>
                  <a:lnTo>
                    <a:pt x="19" y="246"/>
                  </a:lnTo>
                  <a:lnTo>
                    <a:pt x="18" y="244"/>
                  </a:lnTo>
                  <a:lnTo>
                    <a:pt x="18" y="243"/>
                  </a:lnTo>
                  <a:lnTo>
                    <a:pt x="19" y="243"/>
                  </a:lnTo>
                  <a:lnTo>
                    <a:pt x="19" y="242"/>
                  </a:lnTo>
                  <a:lnTo>
                    <a:pt x="20" y="243"/>
                  </a:lnTo>
                  <a:lnTo>
                    <a:pt x="21" y="243"/>
                  </a:lnTo>
                  <a:lnTo>
                    <a:pt x="23" y="243"/>
                  </a:lnTo>
                  <a:lnTo>
                    <a:pt x="24" y="242"/>
                  </a:lnTo>
                  <a:lnTo>
                    <a:pt x="25" y="242"/>
                  </a:lnTo>
                  <a:lnTo>
                    <a:pt x="26" y="242"/>
                  </a:lnTo>
                  <a:lnTo>
                    <a:pt x="26" y="241"/>
                  </a:lnTo>
                  <a:lnTo>
                    <a:pt x="27" y="242"/>
                  </a:lnTo>
                  <a:lnTo>
                    <a:pt x="28" y="243"/>
                  </a:lnTo>
                  <a:lnTo>
                    <a:pt x="29" y="243"/>
                  </a:lnTo>
                  <a:lnTo>
                    <a:pt x="31" y="243"/>
                  </a:lnTo>
                  <a:lnTo>
                    <a:pt x="31" y="242"/>
                  </a:lnTo>
                  <a:lnTo>
                    <a:pt x="34" y="238"/>
                  </a:lnTo>
                  <a:lnTo>
                    <a:pt x="34" y="235"/>
                  </a:lnTo>
                  <a:lnTo>
                    <a:pt x="34" y="234"/>
                  </a:lnTo>
                  <a:lnTo>
                    <a:pt x="33" y="233"/>
                  </a:lnTo>
                  <a:lnTo>
                    <a:pt x="33" y="232"/>
                  </a:lnTo>
                  <a:lnTo>
                    <a:pt x="31" y="232"/>
                  </a:lnTo>
                  <a:lnTo>
                    <a:pt x="28" y="232"/>
                  </a:lnTo>
                  <a:lnTo>
                    <a:pt x="26" y="232"/>
                  </a:lnTo>
                  <a:lnTo>
                    <a:pt x="23" y="232"/>
                  </a:lnTo>
                  <a:lnTo>
                    <a:pt x="21" y="231"/>
                  </a:lnTo>
                  <a:lnTo>
                    <a:pt x="20" y="228"/>
                  </a:lnTo>
                  <a:lnTo>
                    <a:pt x="19" y="227"/>
                  </a:lnTo>
                  <a:lnTo>
                    <a:pt x="19" y="226"/>
                  </a:lnTo>
                  <a:lnTo>
                    <a:pt x="19" y="225"/>
                  </a:lnTo>
                  <a:lnTo>
                    <a:pt x="18" y="225"/>
                  </a:lnTo>
                  <a:lnTo>
                    <a:pt x="17" y="223"/>
                  </a:lnTo>
                  <a:lnTo>
                    <a:pt x="17" y="220"/>
                  </a:lnTo>
                  <a:lnTo>
                    <a:pt x="18" y="219"/>
                  </a:lnTo>
                  <a:lnTo>
                    <a:pt x="19" y="217"/>
                  </a:lnTo>
                  <a:lnTo>
                    <a:pt x="20" y="214"/>
                  </a:lnTo>
                  <a:lnTo>
                    <a:pt x="23" y="211"/>
                  </a:lnTo>
                  <a:lnTo>
                    <a:pt x="23" y="210"/>
                  </a:lnTo>
                  <a:lnTo>
                    <a:pt x="24" y="209"/>
                  </a:lnTo>
                  <a:lnTo>
                    <a:pt x="24" y="208"/>
                  </a:lnTo>
                  <a:lnTo>
                    <a:pt x="23" y="207"/>
                  </a:lnTo>
                  <a:lnTo>
                    <a:pt x="24" y="206"/>
                  </a:lnTo>
                  <a:lnTo>
                    <a:pt x="24" y="203"/>
                  </a:lnTo>
                  <a:lnTo>
                    <a:pt x="25" y="203"/>
                  </a:lnTo>
                  <a:lnTo>
                    <a:pt x="26" y="202"/>
                  </a:lnTo>
                  <a:lnTo>
                    <a:pt x="27" y="202"/>
                  </a:lnTo>
                  <a:lnTo>
                    <a:pt x="29" y="202"/>
                  </a:lnTo>
                  <a:lnTo>
                    <a:pt x="31" y="203"/>
                  </a:lnTo>
                  <a:lnTo>
                    <a:pt x="32" y="203"/>
                  </a:lnTo>
                  <a:lnTo>
                    <a:pt x="32" y="206"/>
                  </a:lnTo>
                  <a:lnTo>
                    <a:pt x="33" y="208"/>
                  </a:lnTo>
                  <a:lnTo>
                    <a:pt x="33" y="210"/>
                  </a:lnTo>
                  <a:lnTo>
                    <a:pt x="32" y="212"/>
                  </a:lnTo>
                  <a:lnTo>
                    <a:pt x="33" y="214"/>
                  </a:lnTo>
                  <a:lnTo>
                    <a:pt x="33" y="216"/>
                  </a:lnTo>
                  <a:lnTo>
                    <a:pt x="34" y="217"/>
                  </a:lnTo>
                  <a:lnTo>
                    <a:pt x="36" y="218"/>
                  </a:lnTo>
                  <a:lnTo>
                    <a:pt x="37" y="218"/>
                  </a:lnTo>
                  <a:lnTo>
                    <a:pt x="41" y="218"/>
                  </a:lnTo>
                  <a:lnTo>
                    <a:pt x="42" y="218"/>
                  </a:lnTo>
                  <a:lnTo>
                    <a:pt x="43" y="217"/>
                  </a:lnTo>
                  <a:lnTo>
                    <a:pt x="44" y="216"/>
                  </a:lnTo>
                  <a:lnTo>
                    <a:pt x="45" y="215"/>
                  </a:lnTo>
                  <a:lnTo>
                    <a:pt x="47" y="215"/>
                  </a:lnTo>
                  <a:lnTo>
                    <a:pt x="47" y="214"/>
                  </a:lnTo>
                  <a:lnTo>
                    <a:pt x="48" y="212"/>
                  </a:lnTo>
                  <a:lnTo>
                    <a:pt x="49" y="209"/>
                  </a:lnTo>
                  <a:lnTo>
                    <a:pt x="49" y="207"/>
                  </a:lnTo>
                  <a:lnTo>
                    <a:pt x="49" y="204"/>
                  </a:lnTo>
                  <a:lnTo>
                    <a:pt x="49" y="203"/>
                  </a:lnTo>
                  <a:lnTo>
                    <a:pt x="47" y="201"/>
                  </a:lnTo>
                  <a:lnTo>
                    <a:pt x="44" y="199"/>
                  </a:lnTo>
                  <a:lnTo>
                    <a:pt x="41" y="196"/>
                  </a:lnTo>
                  <a:lnTo>
                    <a:pt x="41" y="195"/>
                  </a:lnTo>
                  <a:lnTo>
                    <a:pt x="40" y="195"/>
                  </a:lnTo>
                  <a:lnTo>
                    <a:pt x="39" y="194"/>
                  </a:lnTo>
                  <a:lnTo>
                    <a:pt x="36" y="193"/>
                  </a:lnTo>
                  <a:lnTo>
                    <a:pt x="35" y="193"/>
                  </a:lnTo>
                  <a:lnTo>
                    <a:pt x="34" y="192"/>
                  </a:lnTo>
                  <a:lnTo>
                    <a:pt x="31" y="192"/>
                  </a:lnTo>
                  <a:lnTo>
                    <a:pt x="29" y="192"/>
                  </a:lnTo>
                  <a:lnTo>
                    <a:pt x="27" y="192"/>
                  </a:lnTo>
                  <a:lnTo>
                    <a:pt x="26" y="192"/>
                  </a:lnTo>
                  <a:lnTo>
                    <a:pt x="23" y="192"/>
                  </a:lnTo>
                  <a:lnTo>
                    <a:pt x="20" y="191"/>
                  </a:lnTo>
                  <a:lnTo>
                    <a:pt x="20" y="190"/>
                  </a:lnTo>
                  <a:lnTo>
                    <a:pt x="18" y="187"/>
                  </a:lnTo>
                  <a:lnTo>
                    <a:pt x="17" y="186"/>
                  </a:lnTo>
                  <a:lnTo>
                    <a:pt x="16" y="186"/>
                  </a:lnTo>
                  <a:lnTo>
                    <a:pt x="15" y="186"/>
                  </a:lnTo>
                  <a:lnTo>
                    <a:pt x="12" y="185"/>
                  </a:lnTo>
                  <a:lnTo>
                    <a:pt x="11" y="184"/>
                  </a:lnTo>
                  <a:lnTo>
                    <a:pt x="10" y="182"/>
                  </a:lnTo>
                  <a:lnTo>
                    <a:pt x="9" y="179"/>
                  </a:lnTo>
                  <a:lnTo>
                    <a:pt x="8" y="178"/>
                  </a:lnTo>
                  <a:lnTo>
                    <a:pt x="8" y="177"/>
                  </a:lnTo>
                  <a:lnTo>
                    <a:pt x="9" y="176"/>
                  </a:lnTo>
                  <a:lnTo>
                    <a:pt x="9" y="175"/>
                  </a:lnTo>
                  <a:lnTo>
                    <a:pt x="10" y="174"/>
                  </a:lnTo>
                  <a:lnTo>
                    <a:pt x="11" y="172"/>
                  </a:lnTo>
                  <a:lnTo>
                    <a:pt x="11" y="171"/>
                  </a:lnTo>
                  <a:lnTo>
                    <a:pt x="11" y="170"/>
                  </a:lnTo>
                  <a:lnTo>
                    <a:pt x="12" y="169"/>
                  </a:lnTo>
                  <a:lnTo>
                    <a:pt x="12" y="167"/>
                  </a:lnTo>
                  <a:lnTo>
                    <a:pt x="11" y="166"/>
                  </a:lnTo>
                  <a:lnTo>
                    <a:pt x="11" y="163"/>
                  </a:lnTo>
                  <a:lnTo>
                    <a:pt x="11" y="162"/>
                  </a:lnTo>
                  <a:lnTo>
                    <a:pt x="11" y="161"/>
                  </a:lnTo>
                  <a:lnTo>
                    <a:pt x="12" y="161"/>
                  </a:lnTo>
                  <a:lnTo>
                    <a:pt x="13" y="161"/>
                  </a:lnTo>
                  <a:lnTo>
                    <a:pt x="15" y="161"/>
                  </a:lnTo>
                  <a:lnTo>
                    <a:pt x="16" y="162"/>
                  </a:lnTo>
                  <a:lnTo>
                    <a:pt x="19" y="166"/>
                  </a:lnTo>
                  <a:lnTo>
                    <a:pt x="21" y="167"/>
                  </a:lnTo>
                  <a:lnTo>
                    <a:pt x="23" y="167"/>
                  </a:lnTo>
                  <a:lnTo>
                    <a:pt x="25" y="167"/>
                  </a:lnTo>
                  <a:lnTo>
                    <a:pt x="27" y="167"/>
                  </a:lnTo>
                  <a:lnTo>
                    <a:pt x="28" y="167"/>
                  </a:lnTo>
                  <a:lnTo>
                    <a:pt x="29" y="166"/>
                  </a:lnTo>
                  <a:lnTo>
                    <a:pt x="31" y="166"/>
                  </a:lnTo>
                  <a:lnTo>
                    <a:pt x="34" y="163"/>
                  </a:lnTo>
                  <a:lnTo>
                    <a:pt x="35" y="161"/>
                  </a:lnTo>
                  <a:lnTo>
                    <a:pt x="36" y="159"/>
                  </a:lnTo>
                  <a:lnTo>
                    <a:pt x="36" y="156"/>
                  </a:lnTo>
                  <a:lnTo>
                    <a:pt x="35" y="155"/>
                  </a:lnTo>
                  <a:lnTo>
                    <a:pt x="34" y="153"/>
                  </a:lnTo>
                  <a:lnTo>
                    <a:pt x="32" y="152"/>
                  </a:lnTo>
                  <a:lnTo>
                    <a:pt x="31" y="151"/>
                  </a:lnTo>
                  <a:lnTo>
                    <a:pt x="28" y="150"/>
                  </a:lnTo>
                  <a:lnTo>
                    <a:pt x="26" y="148"/>
                  </a:lnTo>
                  <a:lnTo>
                    <a:pt x="25" y="146"/>
                  </a:lnTo>
                  <a:lnTo>
                    <a:pt x="24" y="144"/>
                  </a:lnTo>
                  <a:lnTo>
                    <a:pt x="24" y="143"/>
                  </a:lnTo>
                  <a:lnTo>
                    <a:pt x="23" y="140"/>
                  </a:lnTo>
                  <a:lnTo>
                    <a:pt x="23" y="138"/>
                  </a:lnTo>
                  <a:lnTo>
                    <a:pt x="23" y="137"/>
                  </a:lnTo>
                  <a:lnTo>
                    <a:pt x="23" y="135"/>
                  </a:lnTo>
                  <a:lnTo>
                    <a:pt x="24" y="134"/>
                  </a:lnTo>
                  <a:lnTo>
                    <a:pt x="24" y="132"/>
                  </a:lnTo>
                  <a:lnTo>
                    <a:pt x="25" y="131"/>
                  </a:lnTo>
                  <a:lnTo>
                    <a:pt x="25" y="130"/>
                  </a:lnTo>
                  <a:lnTo>
                    <a:pt x="26" y="130"/>
                  </a:lnTo>
                  <a:lnTo>
                    <a:pt x="29" y="128"/>
                  </a:lnTo>
                  <a:lnTo>
                    <a:pt x="29" y="127"/>
                  </a:lnTo>
                  <a:lnTo>
                    <a:pt x="31" y="127"/>
                  </a:lnTo>
                  <a:lnTo>
                    <a:pt x="32" y="127"/>
                  </a:lnTo>
                  <a:lnTo>
                    <a:pt x="33" y="127"/>
                  </a:lnTo>
                  <a:lnTo>
                    <a:pt x="33" y="126"/>
                  </a:lnTo>
                  <a:lnTo>
                    <a:pt x="34" y="126"/>
                  </a:lnTo>
                  <a:lnTo>
                    <a:pt x="33" y="126"/>
                  </a:lnTo>
                  <a:lnTo>
                    <a:pt x="33" y="124"/>
                  </a:lnTo>
                  <a:lnTo>
                    <a:pt x="32" y="124"/>
                  </a:lnTo>
                  <a:lnTo>
                    <a:pt x="32" y="123"/>
                  </a:lnTo>
                  <a:lnTo>
                    <a:pt x="31" y="123"/>
                  </a:lnTo>
                  <a:lnTo>
                    <a:pt x="29" y="124"/>
                  </a:lnTo>
                  <a:lnTo>
                    <a:pt x="28" y="124"/>
                  </a:lnTo>
                  <a:lnTo>
                    <a:pt x="27" y="124"/>
                  </a:lnTo>
                  <a:lnTo>
                    <a:pt x="26" y="123"/>
                  </a:lnTo>
                  <a:lnTo>
                    <a:pt x="25" y="124"/>
                  </a:lnTo>
                  <a:lnTo>
                    <a:pt x="24" y="124"/>
                  </a:lnTo>
                  <a:lnTo>
                    <a:pt x="24" y="126"/>
                  </a:lnTo>
                  <a:lnTo>
                    <a:pt x="23" y="126"/>
                  </a:lnTo>
                  <a:lnTo>
                    <a:pt x="21" y="126"/>
                  </a:lnTo>
                  <a:lnTo>
                    <a:pt x="20" y="126"/>
                  </a:lnTo>
                  <a:lnTo>
                    <a:pt x="19" y="124"/>
                  </a:lnTo>
                  <a:lnTo>
                    <a:pt x="19" y="123"/>
                  </a:lnTo>
                  <a:lnTo>
                    <a:pt x="18" y="123"/>
                  </a:lnTo>
                  <a:lnTo>
                    <a:pt x="18" y="122"/>
                  </a:lnTo>
                  <a:lnTo>
                    <a:pt x="17" y="122"/>
                  </a:lnTo>
                  <a:lnTo>
                    <a:pt x="16" y="123"/>
                  </a:lnTo>
                  <a:lnTo>
                    <a:pt x="16" y="124"/>
                  </a:lnTo>
                  <a:lnTo>
                    <a:pt x="16" y="126"/>
                  </a:lnTo>
                  <a:lnTo>
                    <a:pt x="15" y="126"/>
                  </a:lnTo>
                  <a:lnTo>
                    <a:pt x="16" y="127"/>
                  </a:lnTo>
                  <a:lnTo>
                    <a:pt x="15" y="127"/>
                  </a:lnTo>
                  <a:lnTo>
                    <a:pt x="13" y="127"/>
                  </a:lnTo>
                  <a:lnTo>
                    <a:pt x="13" y="128"/>
                  </a:lnTo>
                  <a:lnTo>
                    <a:pt x="13" y="129"/>
                  </a:lnTo>
                  <a:lnTo>
                    <a:pt x="12" y="129"/>
                  </a:lnTo>
                  <a:lnTo>
                    <a:pt x="11" y="129"/>
                  </a:lnTo>
                  <a:lnTo>
                    <a:pt x="10" y="129"/>
                  </a:lnTo>
                  <a:lnTo>
                    <a:pt x="9" y="129"/>
                  </a:lnTo>
                  <a:lnTo>
                    <a:pt x="9" y="128"/>
                  </a:lnTo>
                  <a:lnTo>
                    <a:pt x="8" y="127"/>
                  </a:lnTo>
                  <a:lnTo>
                    <a:pt x="8" y="126"/>
                  </a:lnTo>
                  <a:lnTo>
                    <a:pt x="7" y="124"/>
                  </a:lnTo>
                  <a:lnTo>
                    <a:pt x="7" y="123"/>
                  </a:lnTo>
                  <a:lnTo>
                    <a:pt x="5" y="123"/>
                  </a:lnTo>
                  <a:lnTo>
                    <a:pt x="4" y="123"/>
                  </a:lnTo>
                  <a:lnTo>
                    <a:pt x="3" y="123"/>
                  </a:lnTo>
                  <a:lnTo>
                    <a:pt x="2" y="123"/>
                  </a:lnTo>
                  <a:lnTo>
                    <a:pt x="1" y="124"/>
                  </a:lnTo>
                  <a:lnTo>
                    <a:pt x="0" y="126"/>
                  </a:lnTo>
                  <a:lnTo>
                    <a:pt x="0" y="119"/>
                  </a:lnTo>
                  <a:lnTo>
                    <a:pt x="0" y="115"/>
                  </a:lnTo>
                  <a:lnTo>
                    <a:pt x="0" y="113"/>
                  </a:lnTo>
                  <a:lnTo>
                    <a:pt x="1" y="112"/>
                  </a:lnTo>
                  <a:lnTo>
                    <a:pt x="4" y="107"/>
                  </a:lnTo>
                  <a:lnTo>
                    <a:pt x="7" y="106"/>
                  </a:lnTo>
                  <a:lnTo>
                    <a:pt x="12" y="100"/>
                  </a:lnTo>
                  <a:lnTo>
                    <a:pt x="13" y="99"/>
                  </a:lnTo>
                  <a:lnTo>
                    <a:pt x="25" y="89"/>
                  </a:lnTo>
                  <a:lnTo>
                    <a:pt x="27" y="86"/>
                  </a:lnTo>
                  <a:lnTo>
                    <a:pt x="32" y="82"/>
                  </a:lnTo>
                  <a:lnTo>
                    <a:pt x="36" y="76"/>
                  </a:lnTo>
                  <a:lnTo>
                    <a:pt x="53" y="59"/>
                  </a:lnTo>
                  <a:lnTo>
                    <a:pt x="65" y="59"/>
                  </a:lnTo>
                  <a:lnTo>
                    <a:pt x="66" y="59"/>
                  </a:lnTo>
                  <a:lnTo>
                    <a:pt x="67" y="59"/>
                  </a:lnTo>
                  <a:lnTo>
                    <a:pt x="69" y="59"/>
                  </a:lnTo>
                  <a:lnTo>
                    <a:pt x="71" y="59"/>
                  </a:lnTo>
                  <a:lnTo>
                    <a:pt x="72" y="59"/>
                  </a:lnTo>
                  <a:lnTo>
                    <a:pt x="74" y="59"/>
                  </a:lnTo>
                  <a:lnTo>
                    <a:pt x="77" y="59"/>
                  </a:lnTo>
                  <a:lnTo>
                    <a:pt x="79" y="59"/>
                  </a:lnTo>
                  <a:lnTo>
                    <a:pt x="81" y="59"/>
                  </a:lnTo>
                  <a:lnTo>
                    <a:pt x="85" y="59"/>
                  </a:lnTo>
                  <a:lnTo>
                    <a:pt x="87" y="59"/>
                  </a:lnTo>
                  <a:lnTo>
                    <a:pt x="88" y="59"/>
                  </a:lnTo>
                  <a:lnTo>
                    <a:pt x="89" y="59"/>
                  </a:lnTo>
                  <a:lnTo>
                    <a:pt x="92" y="59"/>
                  </a:lnTo>
                  <a:lnTo>
                    <a:pt x="96" y="59"/>
                  </a:lnTo>
                  <a:lnTo>
                    <a:pt x="97" y="59"/>
                  </a:lnTo>
                  <a:lnTo>
                    <a:pt x="98" y="59"/>
                  </a:lnTo>
                  <a:lnTo>
                    <a:pt x="100" y="59"/>
                  </a:lnTo>
                  <a:lnTo>
                    <a:pt x="104" y="59"/>
                  </a:lnTo>
                  <a:lnTo>
                    <a:pt x="106" y="59"/>
                  </a:lnTo>
                  <a:lnTo>
                    <a:pt x="107" y="59"/>
                  </a:lnTo>
                  <a:lnTo>
                    <a:pt x="111" y="59"/>
                  </a:lnTo>
                  <a:lnTo>
                    <a:pt x="112" y="59"/>
                  </a:lnTo>
                  <a:lnTo>
                    <a:pt x="113" y="59"/>
                  </a:lnTo>
                  <a:lnTo>
                    <a:pt x="114" y="59"/>
                  </a:lnTo>
                  <a:lnTo>
                    <a:pt x="120" y="59"/>
                  </a:lnTo>
                  <a:lnTo>
                    <a:pt x="122" y="59"/>
                  </a:lnTo>
                  <a:lnTo>
                    <a:pt x="124" y="59"/>
                  </a:lnTo>
                  <a:lnTo>
                    <a:pt x="125" y="59"/>
                  </a:lnTo>
                  <a:lnTo>
                    <a:pt x="127" y="59"/>
                  </a:lnTo>
                  <a:lnTo>
                    <a:pt x="131" y="59"/>
                  </a:lnTo>
                  <a:lnTo>
                    <a:pt x="134" y="59"/>
                  </a:lnTo>
                  <a:lnTo>
                    <a:pt x="135" y="59"/>
                  </a:lnTo>
                  <a:lnTo>
                    <a:pt x="136" y="59"/>
                  </a:lnTo>
                  <a:lnTo>
                    <a:pt x="137" y="59"/>
                  </a:lnTo>
                  <a:lnTo>
                    <a:pt x="138" y="59"/>
                  </a:lnTo>
                  <a:lnTo>
                    <a:pt x="139" y="59"/>
                  </a:lnTo>
                  <a:lnTo>
                    <a:pt x="140" y="59"/>
                  </a:lnTo>
                  <a:lnTo>
                    <a:pt x="142" y="59"/>
                  </a:lnTo>
                  <a:lnTo>
                    <a:pt x="151" y="60"/>
                  </a:lnTo>
                  <a:lnTo>
                    <a:pt x="152" y="60"/>
                  </a:lnTo>
                  <a:lnTo>
                    <a:pt x="154" y="60"/>
                  </a:lnTo>
                  <a:lnTo>
                    <a:pt x="155" y="60"/>
                  </a:lnTo>
                  <a:lnTo>
                    <a:pt x="160" y="60"/>
                  </a:lnTo>
                  <a:lnTo>
                    <a:pt x="161" y="60"/>
                  </a:lnTo>
                  <a:lnTo>
                    <a:pt x="161" y="56"/>
                  </a:lnTo>
                  <a:lnTo>
                    <a:pt x="161" y="49"/>
                  </a:lnTo>
                  <a:lnTo>
                    <a:pt x="161" y="43"/>
                  </a:lnTo>
                  <a:lnTo>
                    <a:pt x="161" y="39"/>
                  </a:lnTo>
                  <a:lnTo>
                    <a:pt x="161" y="38"/>
                  </a:lnTo>
                  <a:lnTo>
                    <a:pt x="161" y="35"/>
                  </a:lnTo>
                  <a:lnTo>
                    <a:pt x="161" y="32"/>
                  </a:lnTo>
                  <a:lnTo>
                    <a:pt x="161" y="22"/>
                  </a:lnTo>
                  <a:lnTo>
                    <a:pt x="161" y="18"/>
                  </a:lnTo>
                  <a:lnTo>
                    <a:pt x="161" y="16"/>
                  </a:lnTo>
                  <a:lnTo>
                    <a:pt x="161" y="12"/>
                  </a:lnTo>
                  <a:lnTo>
                    <a:pt x="161" y="11"/>
                  </a:lnTo>
                  <a:lnTo>
                    <a:pt x="161" y="9"/>
                  </a:lnTo>
                  <a:lnTo>
                    <a:pt x="162" y="8"/>
                  </a:lnTo>
                  <a:lnTo>
                    <a:pt x="161" y="8"/>
                  </a:lnTo>
                  <a:lnTo>
                    <a:pt x="162" y="7"/>
                  </a:lnTo>
                  <a:lnTo>
                    <a:pt x="169" y="7"/>
                  </a:lnTo>
                  <a:lnTo>
                    <a:pt x="172" y="7"/>
                  </a:lnTo>
                  <a:lnTo>
                    <a:pt x="176" y="7"/>
                  </a:lnTo>
                  <a:lnTo>
                    <a:pt x="184" y="7"/>
                  </a:lnTo>
                  <a:lnTo>
                    <a:pt x="185" y="7"/>
                  </a:lnTo>
                  <a:lnTo>
                    <a:pt x="190" y="7"/>
                  </a:lnTo>
                  <a:lnTo>
                    <a:pt x="198" y="7"/>
                  </a:lnTo>
                  <a:lnTo>
                    <a:pt x="199" y="7"/>
                  </a:lnTo>
                  <a:lnTo>
                    <a:pt x="200" y="7"/>
                  </a:lnTo>
                  <a:lnTo>
                    <a:pt x="202" y="7"/>
                  </a:lnTo>
                  <a:lnTo>
                    <a:pt x="206" y="7"/>
                  </a:lnTo>
                  <a:lnTo>
                    <a:pt x="207" y="7"/>
                  </a:lnTo>
                  <a:lnTo>
                    <a:pt x="208" y="7"/>
                  </a:lnTo>
                  <a:lnTo>
                    <a:pt x="209" y="7"/>
                  </a:lnTo>
                  <a:lnTo>
                    <a:pt x="210" y="6"/>
                  </a:lnTo>
                  <a:lnTo>
                    <a:pt x="211" y="6"/>
                  </a:lnTo>
                  <a:close/>
                </a:path>
              </a:pathLst>
            </a:custGeom>
            <a:solidFill>
              <a:schemeClr val="bg1"/>
            </a:solidFill>
            <a:ln w="9525">
              <a:solidFill>
                <a:srgbClr val="000000"/>
              </a:solidFill>
              <a:round/>
              <a:headEnd/>
              <a:tailEnd/>
            </a:ln>
          </p:spPr>
          <p:txBody>
            <a:bodyPr/>
            <a:lstStyle/>
            <a:p>
              <a:endParaRPr lang="en-US" dirty="0"/>
            </a:p>
          </p:txBody>
        </p:sp>
        <p:sp>
          <p:nvSpPr>
            <p:cNvPr id="44" name="Freeform 144"/>
            <p:cNvSpPr>
              <a:spLocks/>
            </p:cNvSpPr>
            <p:nvPr/>
          </p:nvSpPr>
          <p:spPr bwMode="auto">
            <a:xfrm>
              <a:off x="2436" y="1991"/>
              <a:ext cx="411" cy="318"/>
            </a:xfrm>
            <a:custGeom>
              <a:avLst/>
              <a:gdLst>
                <a:gd name="T0" fmla="*/ 219 w 411"/>
                <a:gd name="T1" fmla="*/ 6 h 318"/>
                <a:gd name="T2" fmla="*/ 275 w 411"/>
                <a:gd name="T3" fmla="*/ 31 h 318"/>
                <a:gd name="T4" fmla="*/ 323 w 411"/>
                <a:gd name="T5" fmla="*/ 50 h 318"/>
                <a:gd name="T6" fmla="*/ 383 w 411"/>
                <a:gd name="T7" fmla="*/ 76 h 318"/>
                <a:gd name="T8" fmla="*/ 409 w 411"/>
                <a:gd name="T9" fmla="*/ 91 h 318"/>
                <a:gd name="T10" fmla="*/ 403 w 411"/>
                <a:gd name="T11" fmla="*/ 97 h 318"/>
                <a:gd name="T12" fmla="*/ 400 w 411"/>
                <a:gd name="T13" fmla="*/ 106 h 318"/>
                <a:gd name="T14" fmla="*/ 395 w 411"/>
                <a:gd name="T15" fmla="*/ 118 h 318"/>
                <a:gd name="T16" fmla="*/ 385 w 411"/>
                <a:gd name="T17" fmla="*/ 120 h 318"/>
                <a:gd name="T18" fmla="*/ 383 w 411"/>
                <a:gd name="T19" fmla="*/ 134 h 318"/>
                <a:gd name="T20" fmla="*/ 383 w 411"/>
                <a:gd name="T21" fmla="*/ 145 h 318"/>
                <a:gd name="T22" fmla="*/ 378 w 411"/>
                <a:gd name="T23" fmla="*/ 155 h 318"/>
                <a:gd name="T24" fmla="*/ 374 w 411"/>
                <a:gd name="T25" fmla="*/ 168 h 318"/>
                <a:gd name="T26" fmla="*/ 366 w 411"/>
                <a:gd name="T27" fmla="*/ 177 h 318"/>
                <a:gd name="T28" fmla="*/ 358 w 411"/>
                <a:gd name="T29" fmla="*/ 179 h 318"/>
                <a:gd name="T30" fmla="*/ 352 w 411"/>
                <a:gd name="T31" fmla="*/ 187 h 318"/>
                <a:gd name="T32" fmla="*/ 345 w 411"/>
                <a:gd name="T33" fmla="*/ 194 h 318"/>
                <a:gd name="T34" fmla="*/ 334 w 411"/>
                <a:gd name="T35" fmla="*/ 196 h 318"/>
                <a:gd name="T36" fmla="*/ 322 w 411"/>
                <a:gd name="T37" fmla="*/ 199 h 318"/>
                <a:gd name="T38" fmla="*/ 319 w 411"/>
                <a:gd name="T39" fmla="*/ 203 h 318"/>
                <a:gd name="T40" fmla="*/ 307 w 411"/>
                <a:gd name="T41" fmla="*/ 208 h 318"/>
                <a:gd name="T42" fmla="*/ 296 w 411"/>
                <a:gd name="T43" fmla="*/ 216 h 318"/>
                <a:gd name="T44" fmla="*/ 283 w 411"/>
                <a:gd name="T45" fmla="*/ 220 h 318"/>
                <a:gd name="T46" fmla="*/ 275 w 411"/>
                <a:gd name="T47" fmla="*/ 219 h 318"/>
                <a:gd name="T48" fmla="*/ 265 w 411"/>
                <a:gd name="T49" fmla="*/ 222 h 318"/>
                <a:gd name="T50" fmla="*/ 254 w 411"/>
                <a:gd name="T51" fmla="*/ 224 h 318"/>
                <a:gd name="T52" fmla="*/ 247 w 411"/>
                <a:gd name="T53" fmla="*/ 226 h 318"/>
                <a:gd name="T54" fmla="*/ 239 w 411"/>
                <a:gd name="T55" fmla="*/ 230 h 318"/>
                <a:gd name="T56" fmla="*/ 233 w 411"/>
                <a:gd name="T57" fmla="*/ 239 h 318"/>
                <a:gd name="T58" fmla="*/ 226 w 411"/>
                <a:gd name="T59" fmla="*/ 247 h 318"/>
                <a:gd name="T60" fmla="*/ 215 w 411"/>
                <a:gd name="T61" fmla="*/ 256 h 318"/>
                <a:gd name="T62" fmla="*/ 207 w 411"/>
                <a:gd name="T63" fmla="*/ 257 h 318"/>
                <a:gd name="T64" fmla="*/ 200 w 411"/>
                <a:gd name="T65" fmla="*/ 258 h 318"/>
                <a:gd name="T66" fmla="*/ 193 w 411"/>
                <a:gd name="T67" fmla="*/ 266 h 318"/>
                <a:gd name="T68" fmla="*/ 185 w 411"/>
                <a:gd name="T69" fmla="*/ 272 h 318"/>
                <a:gd name="T70" fmla="*/ 177 w 411"/>
                <a:gd name="T71" fmla="*/ 272 h 318"/>
                <a:gd name="T72" fmla="*/ 164 w 411"/>
                <a:gd name="T73" fmla="*/ 267 h 318"/>
                <a:gd name="T74" fmla="*/ 158 w 411"/>
                <a:gd name="T75" fmla="*/ 278 h 318"/>
                <a:gd name="T76" fmla="*/ 152 w 411"/>
                <a:gd name="T77" fmla="*/ 287 h 318"/>
                <a:gd name="T78" fmla="*/ 140 w 411"/>
                <a:gd name="T79" fmla="*/ 296 h 318"/>
                <a:gd name="T80" fmla="*/ 132 w 411"/>
                <a:gd name="T81" fmla="*/ 305 h 318"/>
                <a:gd name="T82" fmla="*/ 122 w 411"/>
                <a:gd name="T83" fmla="*/ 308 h 318"/>
                <a:gd name="T84" fmla="*/ 121 w 411"/>
                <a:gd name="T85" fmla="*/ 318 h 318"/>
                <a:gd name="T86" fmla="*/ 108 w 411"/>
                <a:gd name="T87" fmla="*/ 313 h 318"/>
                <a:gd name="T88" fmla="*/ 88 w 411"/>
                <a:gd name="T89" fmla="*/ 291 h 318"/>
                <a:gd name="T90" fmla="*/ 52 w 411"/>
                <a:gd name="T91" fmla="*/ 270 h 318"/>
                <a:gd name="T92" fmla="*/ 23 w 411"/>
                <a:gd name="T93" fmla="*/ 243 h 318"/>
                <a:gd name="T94" fmla="*/ 26 w 411"/>
                <a:gd name="T95" fmla="*/ 232 h 318"/>
                <a:gd name="T96" fmla="*/ 23 w 411"/>
                <a:gd name="T97" fmla="*/ 207 h 318"/>
                <a:gd name="T98" fmla="*/ 37 w 411"/>
                <a:gd name="T99" fmla="*/ 218 h 318"/>
                <a:gd name="T100" fmla="*/ 40 w 411"/>
                <a:gd name="T101" fmla="*/ 195 h 318"/>
                <a:gd name="T102" fmla="*/ 11 w 411"/>
                <a:gd name="T103" fmla="*/ 184 h 318"/>
                <a:gd name="T104" fmla="*/ 12 w 411"/>
                <a:gd name="T105" fmla="*/ 161 h 318"/>
                <a:gd name="T106" fmla="*/ 34 w 411"/>
                <a:gd name="T107" fmla="*/ 153 h 318"/>
                <a:gd name="T108" fmla="*/ 29 w 411"/>
                <a:gd name="T109" fmla="*/ 128 h 318"/>
                <a:gd name="T110" fmla="*/ 24 w 411"/>
                <a:gd name="T111" fmla="*/ 124 h 318"/>
                <a:gd name="T112" fmla="*/ 13 w 411"/>
                <a:gd name="T113" fmla="*/ 128 h 318"/>
                <a:gd name="T114" fmla="*/ 0 w 411"/>
                <a:gd name="T115" fmla="*/ 119 h 318"/>
                <a:gd name="T116" fmla="*/ 71 w 411"/>
                <a:gd name="T117" fmla="*/ 59 h 318"/>
                <a:gd name="T118" fmla="*/ 107 w 411"/>
                <a:gd name="T119" fmla="*/ 59 h 31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11" h="318">
                  <a:moveTo>
                    <a:pt x="211" y="6"/>
                  </a:moveTo>
                  <a:lnTo>
                    <a:pt x="211" y="4"/>
                  </a:lnTo>
                  <a:lnTo>
                    <a:pt x="212" y="4"/>
                  </a:lnTo>
                  <a:lnTo>
                    <a:pt x="212" y="3"/>
                  </a:lnTo>
                  <a:lnTo>
                    <a:pt x="212" y="2"/>
                  </a:lnTo>
                  <a:lnTo>
                    <a:pt x="212" y="1"/>
                  </a:lnTo>
                  <a:lnTo>
                    <a:pt x="214" y="1"/>
                  </a:lnTo>
                  <a:lnTo>
                    <a:pt x="214" y="0"/>
                  </a:lnTo>
                  <a:lnTo>
                    <a:pt x="215" y="0"/>
                  </a:lnTo>
                  <a:lnTo>
                    <a:pt x="217" y="0"/>
                  </a:lnTo>
                  <a:lnTo>
                    <a:pt x="217" y="1"/>
                  </a:lnTo>
                  <a:lnTo>
                    <a:pt x="218" y="1"/>
                  </a:lnTo>
                  <a:lnTo>
                    <a:pt x="218" y="2"/>
                  </a:lnTo>
                  <a:lnTo>
                    <a:pt x="218" y="3"/>
                  </a:lnTo>
                  <a:lnTo>
                    <a:pt x="219" y="3"/>
                  </a:lnTo>
                  <a:lnTo>
                    <a:pt x="219" y="4"/>
                  </a:lnTo>
                  <a:lnTo>
                    <a:pt x="219" y="6"/>
                  </a:lnTo>
                  <a:lnTo>
                    <a:pt x="219" y="7"/>
                  </a:lnTo>
                  <a:lnTo>
                    <a:pt x="226" y="10"/>
                  </a:lnTo>
                  <a:lnTo>
                    <a:pt x="227" y="10"/>
                  </a:lnTo>
                  <a:lnTo>
                    <a:pt x="228" y="11"/>
                  </a:lnTo>
                  <a:lnTo>
                    <a:pt x="230" y="11"/>
                  </a:lnTo>
                  <a:lnTo>
                    <a:pt x="231" y="11"/>
                  </a:lnTo>
                  <a:lnTo>
                    <a:pt x="235" y="14"/>
                  </a:lnTo>
                  <a:lnTo>
                    <a:pt x="241" y="16"/>
                  </a:lnTo>
                  <a:lnTo>
                    <a:pt x="242" y="16"/>
                  </a:lnTo>
                  <a:lnTo>
                    <a:pt x="252" y="20"/>
                  </a:lnTo>
                  <a:lnTo>
                    <a:pt x="256" y="22"/>
                  </a:lnTo>
                  <a:lnTo>
                    <a:pt x="258" y="23"/>
                  </a:lnTo>
                  <a:lnTo>
                    <a:pt x="260" y="24"/>
                  </a:lnTo>
                  <a:lnTo>
                    <a:pt x="265" y="26"/>
                  </a:lnTo>
                  <a:lnTo>
                    <a:pt x="266" y="26"/>
                  </a:lnTo>
                  <a:lnTo>
                    <a:pt x="271" y="28"/>
                  </a:lnTo>
                  <a:lnTo>
                    <a:pt x="275" y="31"/>
                  </a:lnTo>
                  <a:lnTo>
                    <a:pt x="276" y="31"/>
                  </a:lnTo>
                  <a:lnTo>
                    <a:pt x="279" y="32"/>
                  </a:lnTo>
                  <a:lnTo>
                    <a:pt x="282" y="33"/>
                  </a:lnTo>
                  <a:lnTo>
                    <a:pt x="287" y="35"/>
                  </a:lnTo>
                  <a:lnTo>
                    <a:pt x="289" y="36"/>
                  </a:lnTo>
                  <a:lnTo>
                    <a:pt x="291" y="38"/>
                  </a:lnTo>
                  <a:lnTo>
                    <a:pt x="294" y="39"/>
                  </a:lnTo>
                  <a:lnTo>
                    <a:pt x="300" y="41"/>
                  </a:lnTo>
                  <a:lnTo>
                    <a:pt x="303" y="42"/>
                  </a:lnTo>
                  <a:lnTo>
                    <a:pt x="304" y="42"/>
                  </a:lnTo>
                  <a:lnTo>
                    <a:pt x="306" y="43"/>
                  </a:lnTo>
                  <a:lnTo>
                    <a:pt x="307" y="44"/>
                  </a:lnTo>
                  <a:lnTo>
                    <a:pt x="310" y="46"/>
                  </a:lnTo>
                  <a:lnTo>
                    <a:pt x="312" y="46"/>
                  </a:lnTo>
                  <a:lnTo>
                    <a:pt x="320" y="49"/>
                  </a:lnTo>
                  <a:lnTo>
                    <a:pt x="321" y="50"/>
                  </a:lnTo>
                  <a:lnTo>
                    <a:pt x="323" y="50"/>
                  </a:lnTo>
                  <a:lnTo>
                    <a:pt x="328" y="52"/>
                  </a:lnTo>
                  <a:lnTo>
                    <a:pt x="329" y="54"/>
                  </a:lnTo>
                  <a:lnTo>
                    <a:pt x="332" y="55"/>
                  </a:lnTo>
                  <a:lnTo>
                    <a:pt x="335" y="56"/>
                  </a:lnTo>
                  <a:lnTo>
                    <a:pt x="337" y="57"/>
                  </a:lnTo>
                  <a:lnTo>
                    <a:pt x="338" y="57"/>
                  </a:lnTo>
                  <a:lnTo>
                    <a:pt x="343" y="59"/>
                  </a:lnTo>
                  <a:lnTo>
                    <a:pt x="351" y="63"/>
                  </a:lnTo>
                  <a:lnTo>
                    <a:pt x="354" y="64"/>
                  </a:lnTo>
                  <a:lnTo>
                    <a:pt x="355" y="64"/>
                  </a:lnTo>
                  <a:lnTo>
                    <a:pt x="359" y="66"/>
                  </a:lnTo>
                  <a:lnTo>
                    <a:pt x="361" y="66"/>
                  </a:lnTo>
                  <a:lnTo>
                    <a:pt x="369" y="70"/>
                  </a:lnTo>
                  <a:lnTo>
                    <a:pt x="370" y="71"/>
                  </a:lnTo>
                  <a:lnTo>
                    <a:pt x="371" y="71"/>
                  </a:lnTo>
                  <a:lnTo>
                    <a:pt x="379" y="74"/>
                  </a:lnTo>
                  <a:lnTo>
                    <a:pt x="383" y="76"/>
                  </a:lnTo>
                  <a:lnTo>
                    <a:pt x="386" y="78"/>
                  </a:lnTo>
                  <a:lnTo>
                    <a:pt x="391" y="80"/>
                  </a:lnTo>
                  <a:lnTo>
                    <a:pt x="392" y="80"/>
                  </a:lnTo>
                  <a:lnTo>
                    <a:pt x="394" y="81"/>
                  </a:lnTo>
                  <a:lnTo>
                    <a:pt x="403" y="84"/>
                  </a:lnTo>
                  <a:lnTo>
                    <a:pt x="404" y="84"/>
                  </a:lnTo>
                  <a:lnTo>
                    <a:pt x="407" y="86"/>
                  </a:lnTo>
                  <a:lnTo>
                    <a:pt x="408" y="87"/>
                  </a:lnTo>
                  <a:lnTo>
                    <a:pt x="409" y="87"/>
                  </a:lnTo>
                  <a:lnTo>
                    <a:pt x="410" y="87"/>
                  </a:lnTo>
                  <a:lnTo>
                    <a:pt x="410" y="88"/>
                  </a:lnTo>
                  <a:lnTo>
                    <a:pt x="411" y="88"/>
                  </a:lnTo>
                  <a:lnTo>
                    <a:pt x="411" y="89"/>
                  </a:lnTo>
                  <a:lnTo>
                    <a:pt x="411" y="90"/>
                  </a:lnTo>
                  <a:lnTo>
                    <a:pt x="410" y="90"/>
                  </a:lnTo>
                  <a:lnTo>
                    <a:pt x="410" y="91"/>
                  </a:lnTo>
                  <a:lnTo>
                    <a:pt x="409" y="91"/>
                  </a:lnTo>
                  <a:lnTo>
                    <a:pt x="409" y="92"/>
                  </a:lnTo>
                  <a:lnTo>
                    <a:pt x="408" y="92"/>
                  </a:lnTo>
                  <a:lnTo>
                    <a:pt x="408" y="94"/>
                  </a:lnTo>
                  <a:lnTo>
                    <a:pt x="409" y="94"/>
                  </a:lnTo>
                  <a:lnTo>
                    <a:pt x="408" y="94"/>
                  </a:lnTo>
                  <a:lnTo>
                    <a:pt x="408" y="95"/>
                  </a:lnTo>
                  <a:lnTo>
                    <a:pt x="409" y="95"/>
                  </a:lnTo>
                  <a:lnTo>
                    <a:pt x="408" y="95"/>
                  </a:lnTo>
                  <a:lnTo>
                    <a:pt x="408" y="96"/>
                  </a:lnTo>
                  <a:lnTo>
                    <a:pt x="407" y="96"/>
                  </a:lnTo>
                  <a:lnTo>
                    <a:pt x="406" y="96"/>
                  </a:lnTo>
                  <a:lnTo>
                    <a:pt x="407" y="96"/>
                  </a:lnTo>
                  <a:lnTo>
                    <a:pt x="407" y="97"/>
                  </a:lnTo>
                  <a:lnTo>
                    <a:pt x="406" y="97"/>
                  </a:lnTo>
                  <a:lnTo>
                    <a:pt x="404" y="96"/>
                  </a:lnTo>
                  <a:lnTo>
                    <a:pt x="403" y="96"/>
                  </a:lnTo>
                  <a:lnTo>
                    <a:pt x="403" y="97"/>
                  </a:lnTo>
                  <a:lnTo>
                    <a:pt x="402" y="97"/>
                  </a:lnTo>
                  <a:lnTo>
                    <a:pt x="402" y="98"/>
                  </a:lnTo>
                  <a:lnTo>
                    <a:pt x="403" y="98"/>
                  </a:lnTo>
                  <a:lnTo>
                    <a:pt x="403" y="99"/>
                  </a:lnTo>
                  <a:lnTo>
                    <a:pt x="403" y="100"/>
                  </a:lnTo>
                  <a:lnTo>
                    <a:pt x="402" y="100"/>
                  </a:lnTo>
                  <a:lnTo>
                    <a:pt x="402" y="102"/>
                  </a:lnTo>
                  <a:lnTo>
                    <a:pt x="402" y="103"/>
                  </a:lnTo>
                  <a:lnTo>
                    <a:pt x="402" y="102"/>
                  </a:lnTo>
                  <a:lnTo>
                    <a:pt x="403" y="102"/>
                  </a:lnTo>
                  <a:lnTo>
                    <a:pt x="403" y="103"/>
                  </a:lnTo>
                  <a:lnTo>
                    <a:pt x="402" y="103"/>
                  </a:lnTo>
                  <a:lnTo>
                    <a:pt x="401" y="103"/>
                  </a:lnTo>
                  <a:lnTo>
                    <a:pt x="401" y="104"/>
                  </a:lnTo>
                  <a:lnTo>
                    <a:pt x="401" y="105"/>
                  </a:lnTo>
                  <a:lnTo>
                    <a:pt x="400" y="105"/>
                  </a:lnTo>
                  <a:lnTo>
                    <a:pt x="400" y="106"/>
                  </a:lnTo>
                  <a:lnTo>
                    <a:pt x="400" y="107"/>
                  </a:lnTo>
                  <a:lnTo>
                    <a:pt x="400" y="108"/>
                  </a:lnTo>
                  <a:lnTo>
                    <a:pt x="400" y="107"/>
                  </a:lnTo>
                  <a:lnTo>
                    <a:pt x="399" y="107"/>
                  </a:lnTo>
                  <a:lnTo>
                    <a:pt x="398" y="107"/>
                  </a:lnTo>
                  <a:lnTo>
                    <a:pt x="398" y="108"/>
                  </a:lnTo>
                  <a:lnTo>
                    <a:pt x="399" y="108"/>
                  </a:lnTo>
                  <a:lnTo>
                    <a:pt x="399" y="110"/>
                  </a:lnTo>
                  <a:lnTo>
                    <a:pt x="399" y="111"/>
                  </a:lnTo>
                  <a:lnTo>
                    <a:pt x="398" y="111"/>
                  </a:lnTo>
                  <a:lnTo>
                    <a:pt x="398" y="112"/>
                  </a:lnTo>
                  <a:lnTo>
                    <a:pt x="398" y="113"/>
                  </a:lnTo>
                  <a:lnTo>
                    <a:pt x="396" y="114"/>
                  </a:lnTo>
                  <a:lnTo>
                    <a:pt x="396" y="115"/>
                  </a:lnTo>
                  <a:lnTo>
                    <a:pt x="396" y="116"/>
                  </a:lnTo>
                  <a:lnTo>
                    <a:pt x="395" y="116"/>
                  </a:lnTo>
                  <a:lnTo>
                    <a:pt x="395" y="118"/>
                  </a:lnTo>
                  <a:lnTo>
                    <a:pt x="394" y="118"/>
                  </a:lnTo>
                  <a:lnTo>
                    <a:pt x="393" y="118"/>
                  </a:lnTo>
                  <a:lnTo>
                    <a:pt x="393" y="119"/>
                  </a:lnTo>
                  <a:lnTo>
                    <a:pt x="392" y="119"/>
                  </a:lnTo>
                  <a:lnTo>
                    <a:pt x="391" y="119"/>
                  </a:lnTo>
                  <a:lnTo>
                    <a:pt x="391" y="118"/>
                  </a:lnTo>
                  <a:lnTo>
                    <a:pt x="390" y="118"/>
                  </a:lnTo>
                  <a:lnTo>
                    <a:pt x="390" y="119"/>
                  </a:lnTo>
                  <a:lnTo>
                    <a:pt x="390" y="120"/>
                  </a:lnTo>
                  <a:lnTo>
                    <a:pt x="388" y="120"/>
                  </a:lnTo>
                  <a:lnTo>
                    <a:pt x="388" y="119"/>
                  </a:lnTo>
                  <a:lnTo>
                    <a:pt x="388" y="118"/>
                  </a:lnTo>
                  <a:lnTo>
                    <a:pt x="387" y="118"/>
                  </a:lnTo>
                  <a:lnTo>
                    <a:pt x="386" y="118"/>
                  </a:lnTo>
                  <a:lnTo>
                    <a:pt x="386" y="119"/>
                  </a:lnTo>
                  <a:lnTo>
                    <a:pt x="386" y="120"/>
                  </a:lnTo>
                  <a:lnTo>
                    <a:pt x="385" y="120"/>
                  </a:lnTo>
                  <a:lnTo>
                    <a:pt x="385" y="121"/>
                  </a:lnTo>
                  <a:lnTo>
                    <a:pt x="384" y="121"/>
                  </a:lnTo>
                  <a:lnTo>
                    <a:pt x="385" y="122"/>
                  </a:lnTo>
                  <a:lnTo>
                    <a:pt x="384" y="122"/>
                  </a:lnTo>
                  <a:lnTo>
                    <a:pt x="384" y="123"/>
                  </a:lnTo>
                  <a:lnTo>
                    <a:pt x="385" y="124"/>
                  </a:lnTo>
                  <a:lnTo>
                    <a:pt x="384" y="124"/>
                  </a:lnTo>
                  <a:lnTo>
                    <a:pt x="384" y="126"/>
                  </a:lnTo>
                  <a:lnTo>
                    <a:pt x="384" y="127"/>
                  </a:lnTo>
                  <a:lnTo>
                    <a:pt x="384" y="128"/>
                  </a:lnTo>
                  <a:lnTo>
                    <a:pt x="384" y="129"/>
                  </a:lnTo>
                  <a:lnTo>
                    <a:pt x="385" y="129"/>
                  </a:lnTo>
                  <a:lnTo>
                    <a:pt x="384" y="130"/>
                  </a:lnTo>
                  <a:lnTo>
                    <a:pt x="384" y="131"/>
                  </a:lnTo>
                  <a:lnTo>
                    <a:pt x="384" y="132"/>
                  </a:lnTo>
                  <a:lnTo>
                    <a:pt x="383" y="132"/>
                  </a:lnTo>
                  <a:lnTo>
                    <a:pt x="383" y="134"/>
                  </a:lnTo>
                  <a:lnTo>
                    <a:pt x="384" y="134"/>
                  </a:lnTo>
                  <a:lnTo>
                    <a:pt x="385" y="135"/>
                  </a:lnTo>
                  <a:lnTo>
                    <a:pt x="384" y="136"/>
                  </a:lnTo>
                  <a:lnTo>
                    <a:pt x="385" y="136"/>
                  </a:lnTo>
                  <a:lnTo>
                    <a:pt x="384" y="137"/>
                  </a:lnTo>
                  <a:lnTo>
                    <a:pt x="383" y="137"/>
                  </a:lnTo>
                  <a:lnTo>
                    <a:pt x="383" y="138"/>
                  </a:lnTo>
                  <a:lnTo>
                    <a:pt x="384" y="139"/>
                  </a:lnTo>
                  <a:lnTo>
                    <a:pt x="383" y="139"/>
                  </a:lnTo>
                  <a:lnTo>
                    <a:pt x="382" y="139"/>
                  </a:lnTo>
                  <a:lnTo>
                    <a:pt x="382" y="140"/>
                  </a:lnTo>
                  <a:lnTo>
                    <a:pt x="383" y="140"/>
                  </a:lnTo>
                  <a:lnTo>
                    <a:pt x="383" y="142"/>
                  </a:lnTo>
                  <a:lnTo>
                    <a:pt x="383" y="143"/>
                  </a:lnTo>
                  <a:lnTo>
                    <a:pt x="383" y="144"/>
                  </a:lnTo>
                  <a:lnTo>
                    <a:pt x="382" y="145"/>
                  </a:lnTo>
                  <a:lnTo>
                    <a:pt x="383" y="145"/>
                  </a:lnTo>
                  <a:lnTo>
                    <a:pt x="383" y="146"/>
                  </a:lnTo>
                  <a:lnTo>
                    <a:pt x="382" y="146"/>
                  </a:lnTo>
                  <a:lnTo>
                    <a:pt x="380" y="146"/>
                  </a:lnTo>
                  <a:lnTo>
                    <a:pt x="382" y="147"/>
                  </a:lnTo>
                  <a:lnTo>
                    <a:pt x="380" y="148"/>
                  </a:lnTo>
                  <a:lnTo>
                    <a:pt x="380" y="150"/>
                  </a:lnTo>
                  <a:lnTo>
                    <a:pt x="380" y="151"/>
                  </a:lnTo>
                  <a:lnTo>
                    <a:pt x="379" y="152"/>
                  </a:lnTo>
                  <a:lnTo>
                    <a:pt x="378" y="152"/>
                  </a:lnTo>
                  <a:lnTo>
                    <a:pt x="377" y="152"/>
                  </a:lnTo>
                  <a:lnTo>
                    <a:pt x="377" y="153"/>
                  </a:lnTo>
                  <a:lnTo>
                    <a:pt x="378" y="153"/>
                  </a:lnTo>
                  <a:lnTo>
                    <a:pt x="378" y="154"/>
                  </a:lnTo>
                  <a:lnTo>
                    <a:pt x="378" y="155"/>
                  </a:lnTo>
                  <a:lnTo>
                    <a:pt x="377" y="154"/>
                  </a:lnTo>
                  <a:lnTo>
                    <a:pt x="377" y="155"/>
                  </a:lnTo>
                  <a:lnTo>
                    <a:pt x="378" y="155"/>
                  </a:lnTo>
                  <a:lnTo>
                    <a:pt x="378" y="156"/>
                  </a:lnTo>
                  <a:lnTo>
                    <a:pt x="377" y="156"/>
                  </a:lnTo>
                  <a:lnTo>
                    <a:pt x="378" y="158"/>
                  </a:lnTo>
                  <a:lnTo>
                    <a:pt x="377" y="159"/>
                  </a:lnTo>
                  <a:lnTo>
                    <a:pt x="377" y="160"/>
                  </a:lnTo>
                  <a:lnTo>
                    <a:pt x="378" y="159"/>
                  </a:lnTo>
                  <a:lnTo>
                    <a:pt x="378" y="160"/>
                  </a:lnTo>
                  <a:lnTo>
                    <a:pt x="377" y="160"/>
                  </a:lnTo>
                  <a:lnTo>
                    <a:pt x="377" y="161"/>
                  </a:lnTo>
                  <a:lnTo>
                    <a:pt x="376" y="162"/>
                  </a:lnTo>
                  <a:lnTo>
                    <a:pt x="375" y="162"/>
                  </a:lnTo>
                  <a:lnTo>
                    <a:pt x="374" y="162"/>
                  </a:lnTo>
                  <a:lnTo>
                    <a:pt x="374" y="163"/>
                  </a:lnTo>
                  <a:lnTo>
                    <a:pt x="374" y="164"/>
                  </a:lnTo>
                  <a:lnTo>
                    <a:pt x="374" y="166"/>
                  </a:lnTo>
                  <a:lnTo>
                    <a:pt x="374" y="167"/>
                  </a:lnTo>
                  <a:lnTo>
                    <a:pt x="374" y="168"/>
                  </a:lnTo>
                  <a:lnTo>
                    <a:pt x="372" y="168"/>
                  </a:lnTo>
                  <a:lnTo>
                    <a:pt x="374" y="169"/>
                  </a:lnTo>
                  <a:lnTo>
                    <a:pt x="372" y="170"/>
                  </a:lnTo>
                  <a:lnTo>
                    <a:pt x="371" y="171"/>
                  </a:lnTo>
                  <a:lnTo>
                    <a:pt x="370" y="171"/>
                  </a:lnTo>
                  <a:lnTo>
                    <a:pt x="369" y="171"/>
                  </a:lnTo>
                  <a:lnTo>
                    <a:pt x="369" y="172"/>
                  </a:lnTo>
                  <a:lnTo>
                    <a:pt x="370" y="172"/>
                  </a:lnTo>
                  <a:lnTo>
                    <a:pt x="370" y="174"/>
                  </a:lnTo>
                  <a:lnTo>
                    <a:pt x="369" y="174"/>
                  </a:lnTo>
                  <a:lnTo>
                    <a:pt x="368" y="175"/>
                  </a:lnTo>
                  <a:lnTo>
                    <a:pt x="369" y="175"/>
                  </a:lnTo>
                  <a:lnTo>
                    <a:pt x="369" y="176"/>
                  </a:lnTo>
                  <a:lnTo>
                    <a:pt x="368" y="176"/>
                  </a:lnTo>
                  <a:lnTo>
                    <a:pt x="368" y="177"/>
                  </a:lnTo>
                  <a:lnTo>
                    <a:pt x="367" y="177"/>
                  </a:lnTo>
                  <a:lnTo>
                    <a:pt x="366" y="177"/>
                  </a:lnTo>
                  <a:lnTo>
                    <a:pt x="366" y="176"/>
                  </a:lnTo>
                  <a:lnTo>
                    <a:pt x="364" y="176"/>
                  </a:lnTo>
                  <a:lnTo>
                    <a:pt x="364" y="177"/>
                  </a:lnTo>
                  <a:lnTo>
                    <a:pt x="364" y="178"/>
                  </a:lnTo>
                  <a:lnTo>
                    <a:pt x="364" y="179"/>
                  </a:lnTo>
                  <a:lnTo>
                    <a:pt x="363" y="179"/>
                  </a:lnTo>
                  <a:lnTo>
                    <a:pt x="363" y="178"/>
                  </a:lnTo>
                  <a:lnTo>
                    <a:pt x="362" y="178"/>
                  </a:lnTo>
                  <a:lnTo>
                    <a:pt x="362" y="179"/>
                  </a:lnTo>
                  <a:lnTo>
                    <a:pt x="361" y="179"/>
                  </a:lnTo>
                  <a:lnTo>
                    <a:pt x="360" y="179"/>
                  </a:lnTo>
                  <a:lnTo>
                    <a:pt x="360" y="180"/>
                  </a:lnTo>
                  <a:lnTo>
                    <a:pt x="359" y="180"/>
                  </a:lnTo>
                  <a:lnTo>
                    <a:pt x="359" y="179"/>
                  </a:lnTo>
                  <a:lnTo>
                    <a:pt x="358" y="179"/>
                  </a:lnTo>
                  <a:lnTo>
                    <a:pt x="358" y="178"/>
                  </a:lnTo>
                  <a:lnTo>
                    <a:pt x="358" y="179"/>
                  </a:lnTo>
                  <a:lnTo>
                    <a:pt x="356" y="179"/>
                  </a:lnTo>
                  <a:lnTo>
                    <a:pt x="355" y="179"/>
                  </a:lnTo>
                  <a:lnTo>
                    <a:pt x="354" y="180"/>
                  </a:lnTo>
                  <a:lnTo>
                    <a:pt x="354" y="182"/>
                  </a:lnTo>
                  <a:lnTo>
                    <a:pt x="355" y="182"/>
                  </a:lnTo>
                  <a:lnTo>
                    <a:pt x="355" y="183"/>
                  </a:lnTo>
                  <a:lnTo>
                    <a:pt x="354" y="183"/>
                  </a:lnTo>
                  <a:lnTo>
                    <a:pt x="354" y="182"/>
                  </a:lnTo>
                  <a:lnTo>
                    <a:pt x="353" y="182"/>
                  </a:lnTo>
                  <a:lnTo>
                    <a:pt x="353" y="183"/>
                  </a:lnTo>
                  <a:lnTo>
                    <a:pt x="353" y="184"/>
                  </a:lnTo>
                  <a:lnTo>
                    <a:pt x="352" y="184"/>
                  </a:lnTo>
                  <a:lnTo>
                    <a:pt x="352" y="185"/>
                  </a:lnTo>
                  <a:lnTo>
                    <a:pt x="353" y="185"/>
                  </a:lnTo>
                  <a:lnTo>
                    <a:pt x="353" y="186"/>
                  </a:lnTo>
                  <a:lnTo>
                    <a:pt x="352" y="186"/>
                  </a:lnTo>
                  <a:lnTo>
                    <a:pt x="352" y="187"/>
                  </a:lnTo>
                  <a:lnTo>
                    <a:pt x="352" y="186"/>
                  </a:lnTo>
                  <a:lnTo>
                    <a:pt x="351" y="186"/>
                  </a:lnTo>
                  <a:lnTo>
                    <a:pt x="350" y="186"/>
                  </a:lnTo>
                  <a:lnTo>
                    <a:pt x="350" y="187"/>
                  </a:lnTo>
                  <a:lnTo>
                    <a:pt x="348" y="187"/>
                  </a:lnTo>
                  <a:lnTo>
                    <a:pt x="348" y="188"/>
                  </a:lnTo>
                  <a:lnTo>
                    <a:pt x="347" y="188"/>
                  </a:lnTo>
                  <a:lnTo>
                    <a:pt x="347" y="190"/>
                  </a:lnTo>
                  <a:lnTo>
                    <a:pt x="348" y="190"/>
                  </a:lnTo>
                  <a:lnTo>
                    <a:pt x="348" y="191"/>
                  </a:lnTo>
                  <a:lnTo>
                    <a:pt x="347" y="191"/>
                  </a:lnTo>
                  <a:lnTo>
                    <a:pt x="347" y="192"/>
                  </a:lnTo>
                  <a:lnTo>
                    <a:pt x="347" y="193"/>
                  </a:lnTo>
                  <a:lnTo>
                    <a:pt x="346" y="193"/>
                  </a:lnTo>
                  <a:lnTo>
                    <a:pt x="345" y="193"/>
                  </a:lnTo>
                  <a:lnTo>
                    <a:pt x="344" y="194"/>
                  </a:lnTo>
                  <a:lnTo>
                    <a:pt x="345" y="194"/>
                  </a:lnTo>
                  <a:lnTo>
                    <a:pt x="345" y="195"/>
                  </a:lnTo>
                  <a:lnTo>
                    <a:pt x="344" y="196"/>
                  </a:lnTo>
                  <a:lnTo>
                    <a:pt x="343" y="198"/>
                  </a:lnTo>
                  <a:lnTo>
                    <a:pt x="342" y="198"/>
                  </a:lnTo>
                  <a:lnTo>
                    <a:pt x="340" y="196"/>
                  </a:lnTo>
                  <a:lnTo>
                    <a:pt x="339" y="196"/>
                  </a:lnTo>
                  <a:lnTo>
                    <a:pt x="339" y="195"/>
                  </a:lnTo>
                  <a:lnTo>
                    <a:pt x="339" y="196"/>
                  </a:lnTo>
                  <a:lnTo>
                    <a:pt x="338" y="196"/>
                  </a:lnTo>
                  <a:lnTo>
                    <a:pt x="338" y="198"/>
                  </a:lnTo>
                  <a:lnTo>
                    <a:pt x="337" y="198"/>
                  </a:lnTo>
                  <a:lnTo>
                    <a:pt x="337" y="196"/>
                  </a:lnTo>
                  <a:lnTo>
                    <a:pt x="337" y="195"/>
                  </a:lnTo>
                  <a:lnTo>
                    <a:pt x="336" y="195"/>
                  </a:lnTo>
                  <a:lnTo>
                    <a:pt x="335" y="195"/>
                  </a:lnTo>
                  <a:lnTo>
                    <a:pt x="334" y="195"/>
                  </a:lnTo>
                  <a:lnTo>
                    <a:pt x="334" y="196"/>
                  </a:lnTo>
                  <a:lnTo>
                    <a:pt x="332" y="196"/>
                  </a:lnTo>
                  <a:lnTo>
                    <a:pt x="331" y="196"/>
                  </a:lnTo>
                  <a:lnTo>
                    <a:pt x="330" y="196"/>
                  </a:lnTo>
                  <a:lnTo>
                    <a:pt x="330" y="198"/>
                  </a:lnTo>
                  <a:lnTo>
                    <a:pt x="331" y="198"/>
                  </a:lnTo>
                  <a:lnTo>
                    <a:pt x="330" y="198"/>
                  </a:lnTo>
                  <a:lnTo>
                    <a:pt x="329" y="198"/>
                  </a:lnTo>
                  <a:lnTo>
                    <a:pt x="328" y="198"/>
                  </a:lnTo>
                  <a:lnTo>
                    <a:pt x="328" y="199"/>
                  </a:lnTo>
                  <a:lnTo>
                    <a:pt x="327" y="199"/>
                  </a:lnTo>
                  <a:lnTo>
                    <a:pt x="327" y="198"/>
                  </a:lnTo>
                  <a:lnTo>
                    <a:pt x="326" y="198"/>
                  </a:lnTo>
                  <a:lnTo>
                    <a:pt x="326" y="196"/>
                  </a:lnTo>
                  <a:lnTo>
                    <a:pt x="324" y="198"/>
                  </a:lnTo>
                  <a:lnTo>
                    <a:pt x="323" y="198"/>
                  </a:lnTo>
                  <a:lnTo>
                    <a:pt x="323" y="199"/>
                  </a:lnTo>
                  <a:lnTo>
                    <a:pt x="322" y="199"/>
                  </a:lnTo>
                  <a:lnTo>
                    <a:pt x="323" y="200"/>
                  </a:lnTo>
                  <a:lnTo>
                    <a:pt x="322" y="200"/>
                  </a:lnTo>
                  <a:lnTo>
                    <a:pt x="322" y="201"/>
                  </a:lnTo>
                  <a:lnTo>
                    <a:pt x="322" y="202"/>
                  </a:lnTo>
                  <a:lnTo>
                    <a:pt x="323" y="202"/>
                  </a:lnTo>
                  <a:lnTo>
                    <a:pt x="323" y="203"/>
                  </a:lnTo>
                  <a:lnTo>
                    <a:pt x="322" y="203"/>
                  </a:lnTo>
                  <a:lnTo>
                    <a:pt x="322" y="204"/>
                  </a:lnTo>
                  <a:lnTo>
                    <a:pt x="323" y="204"/>
                  </a:lnTo>
                  <a:lnTo>
                    <a:pt x="323" y="206"/>
                  </a:lnTo>
                  <a:lnTo>
                    <a:pt x="322" y="206"/>
                  </a:lnTo>
                  <a:lnTo>
                    <a:pt x="321" y="206"/>
                  </a:lnTo>
                  <a:lnTo>
                    <a:pt x="321" y="207"/>
                  </a:lnTo>
                  <a:lnTo>
                    <a:pt x="320" y="207"/>
                  </a:lnTo>
                  <a:lnTo>
                    <a:pt x="320" y="206"/>
                  </a:lnTo>
                  <a:lnTo>
                    <a:pt x="319" y="204"/>
                  </a:lnTo>
                  <a:lnTo>
                    <a:pt x="319" y="203"/>
                  </a:lnTo>
                  <a:lnTo>
                    <a:pt x="318" y="203"/>
                  </a:lnTo>
                  <a:lnTo>
                    <a:pt x="316" y="204"/>
                  </a:lnTo>
                  <a:lnTo>
                    <a:pt x="316" y="203"/>
                  </a:lnTo>
                  <a:lnTo>
                    <a:pt x="315" y="203"/>
                  </a:lnTo>
                  <a:lnTo>
                    <a:pt x="315" y="204"/>
                  </a:lnTo>
                  <a:lnTo>
                    <a:pt x="315" y="203"/>
                  </a:lnTo>
                  <a:lnTo>
                    <a:pt x="314" y="203"/>
                  </a:lnTo>
                  <a:lnTo>
                    <a:pt x="313" y="203"/>
                  </a:lnTo>
                  <a:lnTo>
                    <a:pt x="313" y="204"/>
                  </a:lnTo>
                  <a:lnTo>
                    <a:pt x="313" y="206"/>
                  </a:lnTo>
                  <a:lnTo>
                    <a:pt x="311" y="206"/>
                  </a:lnTo>
                  <a:lnTo>
                    <a:pt x="310" y="206"/>
                  </a:lnTo>
                  <a:lnTo>
                    <a:pt x="310" y="207"/>
                  </a:lnTo>
                  <a:lnTo>
                    <a:pt x="310" y="208"/>
                  </a:lnTo>
                  <a:lnTo>
                    <a:pt x="308" y="208"/>
                  </a:lnTo>
                  <a:lnTo>
                    <a:pt x="308" y="207"/>
                  </a:lnTo>
                  <a:lnTo>
                    <a:pt x="307" y="208"/>
                  </a:lnTo>
                  <a:lnTo>
                    <a:pt x="306" y="208"/>
                  </a:lnTo>
                  <a:lnTo>
                    <a:pt x="306" y="209"/>
                  </a:lnTo>
                  <a:lnTo>
                    <a:pt x="305" y="209"/>
                  </a:lnTo>
                  <a:lnTo>
                    <a:pt x="304" y="209"/>
                  </a:lnTo>
                  <a:lnTo>
                    <a:pt x="304" y="210"/>
                  </a:lnTo>
                  <a:lnTo>
                    <a:pt x="303" y="210"/>
                  </a:lnTo>
                  <a:lnTo>
                    <a:pt x="302" y="211"/>
                  </a:lnTo>
                  <a:lnTo>
                    <a:pt x="300" y="210"/>
                  </a:lnTo>
                  <a:lnTo>
                    <a:pt x="300" y="211"/>
                  </a:lnTo>
                  <a:lnTo>
                    <a:pt x="299" y="211"/>
                  </a:lnTo>
                  <a:lnTo>
                    <a:pt x="298" y="211"/>
                  </a:lnTo>
                  <a:lnTo>
                    <a:pt x="298" y="212"/>
                  </a:lnTo>
                  <a:lnTo>
                    <a:pt x="299" y="212"/>
                  </a:lnTo>
                  <a:lnTo>
                    <a:pt x="298" y="214"/>
                  </a:lnTo>
                  <a:lnTo>
                    <a:pt x="297" y="215"/>
                  </a:lnTo>
                  <a:lnTo>
                    <a:pt x="296" y="215"/>
                  </a:lnTo>
                  <a:lnTo>
                    <a:pt x="296" y="216"/>
                  </a:lnTo>
                  <a:lnTo>
                    <a:pt x="295" y="216"/>
                  </a:lnTo>
                  <a:lnTo>
                    <a:pt x="294" y="215"/>
                  </a:lnTo>
                  <a:lnTo>
                    <a:pt x="294" y="216"/>
                  </a:lnTo>
                  <a:lnTo>
                    <a:pt x="294" y="217"/>
                  </a:lnTo>
                  <a:lnTo>
                    <a:pt x="294" y="218"/>
                  </a:lnTo>
                  <a:lnTo>
                    <a:pt x="294" y="219"/>
                  </a:lnTo>
                  <a:lnTo>
                    <a:pt x="292" y="219"/>
                  </a:lnTo>
                  <a:lnTo>
                    <a:pt x="291" y="219"/>
                  </a:lnTo>
                  <a:lnTo>
                    <a:pt x="291" y="220"/>
                  </a:lnTo>
                  <a:lnTo>
                    <a:pt x="290" y="219"/>
                  </a:lnTo>
                  <a:lnTo>
                    <a:pt x="289" y="219"/>
                  </a:lnTo>
                  <a:lnTo>
                    <a:pt x="288" y="219"/>
                  </a:lnTo>
                  <a:lnTo>
                    <a:pt x="288" y="218"/>
                  </a:lnTo>
                  <a:lnTo>
                    <a:pt x="287" y="218"/>
                  </a:lnTo>
                  <a:lnTo>
                    <a:pt x="286" y="219"/>
                  </a:lnTo>
                  <a:lnTo>
                    <a:pt x="284" y="220"/>
                  </a:lnTo>
                  <a:lnTo>
                    <a:pt x="283" y="220"/>
                  </a:lnTo>
                  <a:lnTo>
                    <a:pt x="282" y="222"/>
                  </a:lnTo>
                  <a:lnTo>
                    <a:pt x="282" y="220"/>
                  </a:lnTo>
                  <a:lnTo>
                    <a:pt x="281" y="220"/>
                  </a:lnTo>
                  <a:lnTo>
                    <a:pt x="280" y="220"/>
                  </a:lnTo>
                  <a:lnTo>
                    <a:pt x="280" y="222"/>
                  </a:lnTo>
                  <a:lnTo>
                    <a:pt x="279" y="222"/>
                  </a:lnTo>
                  <a:lnTo>
                    <a:pt x="279" y="223"/>
                  </a:lnTo>
                  <a:lnTo>
                    <a:pt x="278" y="223"/>
                  </a:lnTo>
                  <a:lnTo>
                    <a:pt x="278" y="222"/>
                  </a:lnTo>
                  <a:lnTo>
                    <a:pt x="278" y="220"/>
                  </a:lnTo>
                  <a:lnTo>
                    <a:pt x="278" y="219"/>
                  </a:lnTo>
                  <a:lnTo>
                    <a:pt x="276" y="219"/>
                  </a:lnTo>
                  <a:lnTo>
                    <a:pt x="276" y="218"/>
                  </a:lnTo>
                  <a:lnTo>
                    <a:pt x="276" y="217"/>
                  </a:lnTo>
                  <a:lnTo>
                    <a:pt x="275" y="217"/>
                  </a:lnTo>
                  <a:lnTo>
                    <a:pt x="275" y="218"/>
                  </a:lnTo>
                  <a:lnTo>
                    <a:pt x="275" y="219"/>
                  </a:lnTo>
                  <a:lnTo>
                    <a:pt x="274" y="219"/>
                  </a:lnTo>
                  <a:lnTo>
                    <a:pt x="274" y="218"/>
                  </a:lnTo>
                  <a:lnTo>
                    <a:pt x="273" y="218"/>
                  </a:lnTo>
                  <a:lnTo>
                    <a:pt x="272" y="218"/>
                  </a:lnTo>
                  <a:lnTo>
                    <a:pt x="272" y="219"/>
                  </a:lnTo>
                  <a:lnTo>
                    <a:pt x="271" y="219"/>
                  </a:lnTo>
                  <a:lnTo>
                    <a:pt x="270" y="219"/>
                  </a:lnTo>
                  <a:lnTo>
                    <a:pt x="270" y="220"/>
                  </a:lnTo>
                  <a:lnTo>
                    <a:pt x="268" y="219"/>
                  </a:lnTo>
                  <a:lnTo>
                    <a:pt x="267" y="219"/>
                  </a:lnTo>
                  <a:lnTo>
                    <a:pt x="267" y="220"/>
                  </a:lnTo>
                  <a:lnTo>
                    <a:pt x="267" y="222"/>
                  </a:lnTo>
                  <a:lnTo>
                    <a:pt x="266" y="222"/>
                  </a:lnTo>
                  <a:lnTo>
                    <a:pt x="267" y="222"/>
                  </a:lnTo>
                  <a:lnTo>
                    <a:pt x="267" y="223"/>
                  </a:lnTo>
                  <a:lnTo>
                    <a:pt x="266" y="223"/>
                  </a:lnTo>
                  <a:lnTo>
                    <a:pt x="265" y="222"/>
                  </a:lnTo>
                  <a:lnTo>
                    <a:pt x="264" y="222"/>
                  </a:lnTo>
                  <a:lnTo>
                    <a:pt x="264" y="220"/>
                  </a:lnTo>
                  <a:lnTo>
                    <a:pt x="264" y="222"/>
                  </a:lnTo>
                  <a:lnTo>
                    <a:pt x="263" y="222"/>
                  </a:lnTo>
                  <a:lnTo>
                    <a:pt x="262" y="222"/>
                  </a:lnTo>
                  <a:lnTo>
                    <a:pt x="262" y="220"/>
                  </a:lnTo>
                  <a:lnTo>
                    <a:pt x="260" y="220"/>
                  </a:lnTo>
                  <a:lnTo>
                    <a:pt x="259" y="220"/>
                  </a:lnTo>
                  <a:lnTo>
                    <a:pt x="259" y="222"/>
                  </a:lnTo>
                  <a:lnTo>
                    <a:pt x="258" y="222"/>
                  </a:lnTo>
                  <a:lnTo>
                    <a:pt x="257" y="222"/>
                  </a:lnTo>
                  <a:lnTo>
                    <a:pt x="257" y="223"/>
                  </a:lnTo>
                  <a:lnTo>
                    <a:pt x="256" y="224"/>
                  </a:lnTo>
                  <a:lnTo>
                    <a:pt x="257" y="224"/>
                  </a:lnTo>
                  <a:lnTo>
                    <a:pt x="256" y="224"/>
                  </a:lnTo>
                  <a:lnTo>
                    <a:pt x="255" y="224"/>
                  </a:lnTo>
                  <a:lnTo>
                    <a:pt x="254" y="224"/>
                  </a:lnTo>
                  <a:lnTo>
                    <a:pt x="252" y="224"/>
                  </a:lnTo>
                  <a:lnTo>
                    <a:pt x="252" y="223"/>
                  </a:lnTo>
                  <a:lnTo>
                    <a:pt x="252" y="222"/>
                  </a:lnTo>
                  <a:lnTo>
                    <a:pt x="251" y="222"/>
                  </a:lnTo>
                  <a:lnTo>
                    <a:pt x="252" y="223"/>
                  </a:lnTo>
                  <a:lnTo>
                    <a:pt x="251" y="223"/>
                  </a:lnTo>
                  <a:lnTo>
                    <a:pt x="251" y="224"/>
                  </a:lnTo>
                  <a:lnTo>
                    <a:pt x="251" y="223"/>
                  </a:lnTo>
                  <a:lnTo>
                    <a:pt x="251" y="222"/>
                  </a:lnTo>
                  <a:lnTo>
                    <a:pt x="250" y="222"/>
                  </a:lnTo>
                  <a:lnTo>
                    <a:pt x="249" y="222"/>
                  </a:lnTo>
                  <a:lnTo>
                    <a:pt x="249" y="223"/>
                  </a:lnTo>
                  <a:lnTo>
                    <a:pt x="249" y="224"/>
                  </a:lnTo>
                  <a:lnTo>
                    <a:pt x="249" y="225"/>
                  </a:lnTo>
                  <a:lnTo>
                    <a:pt x="248" y="225"/>
                  </a:lnTo>
                  <a:lnTo>
                    <a:pt x="247" y="225"/>
                  </a:lnTo>
                  <a:lnTo>
                    <a:pt x="247" y="226"/>
                  </a:lnTo>
                  <a:lnTo>
                    <a:pt x="247" y="227"/>
                  </a:lnTo>
                  <a:lnTo>
                    <a:pt x="247" y="228"/>
                  </a:lnTo>
                  <a:lnTo>
                    <a:pt x="246" y="228"/>
                  </a:lnTo>
                  <a:lnTo>
                    <a:pt x="246" y="230"/>
                  </a:lnTo>
                  <a:lnTo>
                    <a:pt x="246" y="231"/>
                  </a:lnTo>
                  <a:lnTo>
                    <a:pt x="247" y="231"/>
                  </a:lnTo>
                  <a:lnTo>
                    <a:pt x="246" y="231"/>
                  </a:lnTo>
                  <a:lnTo>
                    <a:pt x="244" y="233"/>
                  </a:lnTo>
                  <a:lnTo>
                    <a:pt x="243" y="233"/>
                  </a:lnTo>
                  <a:lnTo>
                    <a:pt x="243" y="232"/>
                  </a:lnTo>
                  <a:lnTo>
                    <a:pt x="242" y="232"/>
                  </a:lnTo>
                  <a:lnTo>
                    <a:pt x="241" y="232"/>
                  </a:lnTo>
                  <a:lnTo>
                    <a:pt x="240" y="232"/>
                  </a:lnTo>
                  <a:lnTo>
                    <a:pt x="241" y="231"/>
                  </a:lnTo>
                  <a:lnTo>
                    <a:pt x="240" y="231"/>
                  </a:lnTo>
                  <a:lnTo>
                    <a:pt x="240" y="230"/>
                  </a:lnTo>
                  <a:lnTo>
                    <a:pt x="239" y="230"/>
                  </a:lnTo>
                  <a:lnTo>
                    <a:pt x="239" y="231"/>
                  </a:lnTo>
                  <a:lnTo>
                    <a:pt x="238" y="232"/>
                  </a:lnTo>
                  <a:lnTo>
                    <a:pt x="238" y="231"/>
                  </a:lnTo>
                  <a:lnTo>
                    <a:pt x="236" y="231"/>
                  </a:lnTo>
                  <a:lnTo>
                    <a:pt x="235" y="232"/>
                  </a:lnTo>
                  <a:lnTo>
                    <a:pt x="234" y="232"/>
                  </a:lnTo>
                  <a:lnTo>
                    <a:pt x="234" y="233"/>
                  </a:lnTo>
                  <a:lnTo>
                    <a:pt x="233" y="233"/>
                  </a:lnTo>
                  <a:lnTo>
                    <a:pt x="233" y="234"/>
                  </a:lnTo>
                  <a:lnTo>
                    <a:pt x="232" y="234"/>
                  </a:lnTo>
                  <a:lnTo>
                    <a:pt x="232" y="235"/>
                  </a:lnTo>
                  <a:lnTo>
                    <a:pt x="233" y="235"/>
                  </a:lnTo>
                  <a:lnTo>
                    <a:pt x="233" y="236"/>
                  </a:lnTo>
                  <a:lnTo>
                    <a:pt x="232" y="236"/>
                  </a:lnTo>
                  <a:lnTo>
                    <a:pt x="232" y="238"/>
                  </a:lnTo>
                  <a:lnTo>
                    <a:pt x="233" y="238"/>
                  </a:lnTo>
                  <a:lnTo>
                    <a:pt x="233" y="239"/>
                  </a:lnTo>
                  <a:lnTo>
                    <a:pt x="232" y="239"/>
                  </a:lnTo>
                  <a:lnTo>
                    <a:pt x="231" y="239"/>
                  </a:lnTo>
                  <a:lnTo>
                    <a:pt x="230" y="239"/>
                  </a:lnTo>
                  <a:lnTo>
                    <a:pt x="230" y="240"/>
                  </a:lnTo>
                  <a:lnTo>
                    <a:pt x="230" y="241"/>
                  </a:lnTo>
                  <a:lnTo>
                    <a:pt x="230" y="242"/>
                  </a:lnTo>
                  <a:lnTo>
                    <a:pt x="230" y="243"/>
                  </a:lnTo>
                  <a:lnTo>
                    <a:pt x="228" y="243"/>
                  </a:lnTo>
                  <a:lnTo>
                    <a:pt x="228" y="244"/>
                  </a:lnTo>
                  <a:lnTo>
                    <a:pt x="227" y="244"/>
                  </a:lnTo>
                  <a:lnTo>
                    <a:pt x="226" y="244"/>
                  </a:lnTo>
                  <a:lnTo>
                    <a:pt x="226" y="246"/>
                  </a:lnTo>
                  <a:lnTo>
                    <a:pt x="225" y="246"/>
                  </a:lnTo>
                  <a:lnTo>
                    <a:pt x="225" y="244"/>
                  </a:lnTo>
                  <a:lnTo>
                    <a:pt x="225" y="246"/>
                  </a:lnTo>
                  <a:lnTo>
                    <a:pt x="225" y="247"/>
                  </a:lnTo>
                  <a:lnTo>
                    <a:pt x="226" y="247"/>
                  </a:lnTo>
                  <a:lnTo>
                    <a:pt x="226" y="248"/>
                  </a:lnTo>
                  <a:lnTo>
                    <a:pt x="226" y="249"/>
                  </a:lnTo>
                  <a:lnTo>
                    <a:pt x="225" y="249"/>
                  </a:lnTo>
                  <a:lnTo>
                    <a:pt x="224" y="250"/>
                  </a:lnTo>
                  <a:lnTo>
                    <a:pt x="223" y="250"/>
                  </a:lnTo>
                  <a:lnTo>
                    <a:pt x="222" y="250"/>
                  </a:lnTo>
                  <a:lnTo>
                    <a:pt x="220" y="251"/>
                  </a:lnTo>
                  <a:lnTo>
                    <a:pt x="222" y="251"/>
                  </a:lnTo>
                  <a:lnTo>
                    <a:pt x="222" y="252"/>
                  </a:lnTo>
                  <a:lnTo>
                    <a:pt x="220" y="252"/>
                  </a:lnTo>
                  <a:lnTo>
                    <a:pt x="220" y="254"/>
                  </a:lnTo>
                  <a:lnTo>
                    <a:pt x="219" y="255"/>
                  </a:lnTo>
                  <a:lnTo>
                    <a:pt x="218" y="255"/>
                  </a:lnTo>
                  <a:lnTo>
                    <a:pt x="218" y="256"/>
                  </a:lnTo>
                  <a:lnTo>
                    <a:pt x="217" y="255"/>
                  </a:lnTo>
                  <a:lnTo>
                    <a:pt x="216" y="256"/>
                  </a:lnTo>
                  <a:lnTo>
                    <a:pt x="215" y="256"/>
                  </a:lnTo>
                  <a:lnTo>
                    <a:pt x="215" y="255"/>
                  </a:lnTo>
                  <a:lnTo>
                    <a:pt x="215" y="254"/>
                  </a:lnTo>
                  <a:lnTo>
                    <a:pt x="214" y="252"/>
                  </a:lnTo>
                  <a:lnTo>
                    <a:pt x="214" y="251"/>
                  </a:lnTo>
                  <a:lnTo>
                    <a:pt x="212" y="251"/>
                  </a:lnTo>
                  <a:lnTo>
                    <a:pt x="212" y="250"/>
                  </a:lnTo>
                  <a:lnTo>
                    <a:pt x="211" y="251"/>
                  </a:lnTo>
                  <a:lnTo>
                    <a:pt x="210" y="251"/>
                  </a:lnTo>
                  <a:lnTo>
                    <a:pt x="210" y="252"/>
                  </a:lnTo>
                  <a:lnTo>
                    <a:pt x="210" y="254"/>
                  </a:lnTo>
                  <a:lnTo>
                    <a:pt x="211" y="254"/>
                  </a:lnTo>
                  <a:lnTo>
                    <a:pt x="210" y="255"/>
                  </a:lnTo>
                  <a:lnTo>
                    <a:pt x="210" y="256"/>
                  </a:lnTo>
                  <a:lnTo>
                    <a:pt x="209" y="256"/>
                  </a:lnTo>
                  <a:lnTo>
                    <a:pt x="209" y="257"/>
                  </a:lnTo>
                  <a:lnTo>
                    <a:pt x="208" y="257"/>
                  </a:lnTo>
                  <a:lnTo>
                    <a:pt x="207" y="257"/>
                  </a:lnTo>
                  <a:lnTo>
                    <a:pt x="208" y="257"/>
                  </a:lnTo>
                  <a:lnTo>
                    <a:pt x="208" y="256"/>
                  </a:lnTo>
                  <a:lnTo>
                    <a:pt x="208" y="255"/>
                  </a:lnTo>
                  <a:lnTo>
                    <a:pt x="207" y="256"/>
                  </a:lnTo>
                  <a:lnTo>
                    <a:pt x="206" y="256"/>
                  </a:lnTo>
                  <a:lnTo>
                    <a:pt x="204" y="257"/>
                  </a:lnTo>
                  <a:lnTo>
                    <a:pt x="204" y="258"/>
                  </a:lnTo>
                  <a:lnTo>
                    <a:pt x="204" y="259"/>
                  </a:lnTo>
                  <a:lnTo>
                    <a:pt x="204" y="260"/>
                  </a:lnTo>
                  <a:lnTo>
                    <a:pt x="203" y="262"/>
                  </a:lnTo>
                  <a:lnTo>
                    <a:pt x="202" y="262"/>
                  </a:lnTo>
                  <a:lnTo>
                    <a:pt x="202" y="260"/>
                  </a:lnTo>
                  <a:lnTo>
                    <a:pt x="202" y="259"/>
                  </a:lnTo>
                  <a:lnTo>
                    <a:pt x="202" y="258"/>
                  </a:lnTo>
                  <a:lnTo>
                    <a:pt x="202" y="257"/>
                  </a:lnTo>
                  <a:lnTo>
                    <a:pt x="201" y="257"/>
                  </a:lnTo>
                  <a:lnTo>
                    <a:pt x="200" y="258"/>
                  </a:lnTo>
                  <a:lnTo>
                    <a:pt x="200" y="259"/>
                  </a:lnTo>
                  <a:lnTo>
                    <a:pt x="200" y="260"/>
                  </a:lnTo>
                  <a:lnTo>
                    <a:pt x="199" y="260"/>
                  </a:lnTo>
                  <a:lnTo>
                    <a:pt x="198" y="260"/>
                  </a:lnTo>
                  <a:lnTo>
                    <a:pt x="196" y="262"/>
                  </a:lnTo>
                  <a:lnTo>
                    <a:pt x="195" y="262"/>
                  </a:lnTo>
                  <a:lnTo>
                    <a:pt x="196" y="263"/>
                  </a:lnTo>
                  <a:lnTo>
                    <a:pt x="198" y="263"/>
                  </a:lnTo>
                  <a:lnTo>
                    <a:pt x="198" y="264"/>
                  </a:lnTo>
                  <a:lnTo>
                    <a:pt x="196" y="264"/>
                  </a:lnTo>
                  <a:lnTo>
                    <a:pt x="196" y="263"/>
                  </a:lnTo>
                  <a:lnTo>
                    <a:pt x="195" y="263"/>
                  </a:lnTo>
                  <a:lnTo>
                    <a:pt x="195" y="264"/>
                  </a:lnTo>
                  <a:lnTo>
                    <a:pt x="195" y="265"/>
                  </a:lnTo>
                  <a:lnTo>
                    <a:pt x="194" y="265"/>
                  </a:lnTo>
                  <a:lnTo>
                    <a:pt x="194" y="266"/>
                  </a:lnTo>
                  <a:lnTo>
                    <a:pt x="193" y="266"/>
                  </a:lnTo>
                  <a:lnTo>
                    <a:pt x="192" y="266"/>
                  </a:lnTo>
                  <a:lnTo>
                    <a:pt x="192" y="267"/>
                  </a:lnTo>
                  <a:lnTo>
                    <a:pt x="193" y="267"/>
                  </a:lnTo>
                  <a:lnTo>
                    <a:pt x="193" y="268"/>
                  </a:lnTo>
                  <a:lnTo>
                    <a:pt x="192" y="268"/>
                  </a:lnTo>
                  <a:lnTo>
                    <a:pt x="192" y="270"/>
                  </a:lnTo>
                  <a:lnTo>
                    <a:pt x="191" y="270"/>
                  </a:lnTo>
                  <a:lnTo>
                    <a:pt x="190" y="270"/>
                  </a:lnTo>
                  <a:lnTo>
                    <a:pt x="188" y="270"/>
                  </a:lnTo>
                  <a:lnTo>
                    <a:pt x="188" y="268"/>
                  </a:lnTo>
                  <a:lnTo>
                    <a:pt x="188" y="267"/>
                  </a:lnTo>
                  <a:lnTo>
                    <a:pt x="187" y="267"/>
                  </a:lnTo>
                  <a:lnTo>
                    <a:pt x="187" y="268"/>
                  </a:lnTo>
                  <a:lnTo>
                    <a:pt x="186" y="268"/>
                  </a:lnTo>
                  <a:lnTo>
                    <a:pt x="186" y="270"/>
                  </a:lnTo>
                  <a:lnTo>
                    <a:pt x="186" y="271"/>
                  </a:lnTo>
                  <a:lnTo>
                    <a:pt x="185" y="272"/>
                  </a:lnTo>
                  <a:lnTo>
                    <a:pt x="184" y="272"/>
                  </a:lnTo>
                  <a:lnTo>
                    <a:pt x="184" y="273"/>
                  </a:lnTo>
                  <a:lnTo>
                    <a:pt x="184" y="274"/>
                  </a:lnTo>
                  <a:lnTo>
                    <a:pt x="183" y="274"/>
                  </a:lnTo>
                  <a:lnTo>
                    <a:pt x="183" y="273"/>
                  </a:lnTo>
                  <a:lnTo>
                    <a:pt x="182" y="273"/>
                  </a:lnTo>
                  <a:lnTo>
                    <a:pt x="182" y="274"/>
                  </a:lnTo>
                  <a:lnTo>
                    <a:pt x="180" y="274"/>
                  </a:lnTo>
                  <a:lnTo>
                    <a:pt x="179" y="274"/>
                  </a:lnTo>
                  <a:lnTo>
                    <a:pt x="179" y="273"/>
                  </a:lnTo>
                  <a:lnTo>
                    <a:pt x="180" y="273"/>
                  </a:lnTo>
                  <a:lnTo>
                    <a:pt x="179" y="272"/>
                  </a:lnTo>
                  <a:lnTo>
                    <a:pt x="179" y="271"/>
                  </a:lnTo>
                  <a:lnTo>
                    <a:pt x="179" y="272"/>
                  </a:lnTo>
                  <a:lnTo>
                    <a:pt x="178" y="272"/>
                  </a:lnTo>
                  <a:lnTo>
                    <a:pt x="178" y="271"/>
                  </a:lnTo>
                  <a:lnTo>
                    <a:pt x="177" y="272"/>
                  </a:lnTo>
                  <a:lnTo>
                    <a:pt x="177" y="273"/>
                  </a:lnTo>
                  <a:lnTo>
                    <a:pt x="176" y="273"/>
                  </a:lnTo>
                  <a:lnTo>
                    <a:pt x="176" y="272"/>
                  </a:lnTo>
                  <a:lnTo>
                    <a:pt x="176" y="271"/>
                  </a:lnTo>
                  <a:lnTo>
                    <a:pt x="175" y="271"/>
                  </a:lnTo>
                  <a:lnTo>
                    <a:pt x="175" y="270"/>
                  </a:lnTo>
                  <a:lnTo>
                    <a:pt x="174" y="268"/>
                  </a:lnTo>
                  <a:lnTo>
                    <a:pt x="172" y="270"/>
                  </a:lnTo>
                  <a:lnTo>
                    <a:pt x="172" y="268"/>
                  </a:lnTo>
                  <a:lnTo>
                    <a:pt x="171" y="267"/>
                  </a:lnTo>
                  <a:lnTo>
                    <a:pt x="170" y="267"/>
                  </a:lnTo>
                  <a:lnTo>
                    <a:pt x="170" y="268"/>
                  </a:lnTo>
                  <a:lnTo>
                    <a:pt x="169" y="268"/>
                  </a:lnTo>
                  <a:lnTo>
                    <a:pt x="168" y="267"/>
                  </a:lnTo>
                  <a:lnTo>
                    <a:pt x="167" y="267"/>
                  </a:lnTo>
                  <a:lnTo>
                    <a:pt x="166" y="267"/>
                  </a:lnTo>
                  <a:lnTo>
                    <a:pt x="164" y="267"/>
                  </a:lnTo>
                  <a:lnTo>
                    <a:pt x="164" y="268"/>
                  </a:lnTo>
                  <a:lnTo>
                    <a:pt x="163" y="268"/>
                  </a:lnTo>
                  <a:lnTo>
                    <a:pt x="162" y="268"/>
                  </a:lnTo>
                  <a:lnTo>
                    <a:pt x="162" y="270"/>
                  </a:lnTo>
                  <a:lnTo>
                    <a:pt x="163" y="270"/>
                  </a:lnTo>
                  <a:lnTo>
                    <a:pt x="162" y="271"/>
                  </a:lnTo>
                  <a:lnTo>
                    <a:pt x="161" y="271"/>
                  </a:lnTo>
                  <a:lnTo>
                    <a:pt x="161" y="272"/>
                  </a:lnTo>
                  <a:lnTo>
                    <a:pt x="160" y="272"/>
                  </a:lnTo>
                  <a:lnTo>
                    <a:pt x="160" y="271"/>
                  </a:lnTo>
                  <a:lnTo>
                    <a:pt x="159" y="272"/>
                  </a:lnTo>
                  <a:lnTo>
                    <a:pt x="159" y="273"/>
                  </a:lnTo>
                  <a:lnTo>
                    <a:pt x="160" y="274"/>
                  </a:lnTo>
                  <a:lnTo>
                    <a:pt x="159" y="275"/>
                  </a:lnTo>
                  <a:lnTo>
                    <a:pt x="159" y="276"/>
                  </a:lnTo>
                  <a:lnTo>
                    <a:pt x="159" y="278"/>
                  </a:lnTo>
                  <a:lnTo>
                    <a:pt x="158" y="278"/>
                  </a:lnTo>
                  <a:lnTo>
                    <a:pt x="158" y="279"/>
                  </a:lnTo>
                  <a:lnTo>
                    <a:pt x="156" y="280"/>
                  </a:lnTo>
                  <a:lnTo>
                    <a:pt x="158" y="280"/>
                  </a:lnTo>
                  <a:lnTo>
                    <a:pt x="159" y="281"/>
                  </a:lnTo>
                  <a:lnTo>
                    <a:pt x="159" y="282"/>
                  </a:lnTo>
                  <a:lnTo>
                    <a:pt x="158" y="282"/>
                  </a:lnTo>
                  <a:lnTo>
                    <a:pt x="158" y="283"/>
                  </a:lnTo>
                  <a:lnTo>
                    <a:pt x="158" y="284"/>
                  </a:lnTo>
                  <a:lnTo>
                    <a:pt x="156" y="286"/>
                  </a:lnTo>
                  <a:lnTo>
                    <a:pt x="155" y="286"/>
                  </a:lnTo>
                  <a:lnTo>
                    <a:pt x="154" y="284"/>
                  </a:lnTo>
                  <a:lnTo>
                    <a:pt x="155" y="283"/>
                  </a:lnTo>
                  <a:lnTo>
                    <a:pt x="154" y="283"/>
                  </a:lnTo>
                  <a:lnTo>
                    <a:pt x="153" y="283"/>
                  </a:lnTo>
                  <a:lnTo>
                    <a:pt x="153" y="284"/>
                  </a:lnTo>
                  <a:lnTo>
                    <a:pt x="152" y="286"/>
                  </a:lnTo>
                  <a:lnTo>
                    <a:pt x="152" y="287"/>
                  </a:lnTo>
                  <a:lnTo>
                    <a:pt x="152" y="288"/>
                  </a:lnTo>
                  <a:lnTo>
                    <a:pt x="152" y="290"/>
                  </a:lnTo>
                  <a:lnTo>
                    <a:pt x="152" y="291"/>
                  </a:lnTo>
                  <a:lnTo>
                    <a:pt x="151" y="291"/>
                  </a:lnTo>
                  <a:lnTo>
                    <a:pt x="150" y="290"/>
                  </a:lnTo>
                  <a:lnTo>
                    <a:pt x="148" y="290"/>
                  </a:lnTo>
                  <a:lnTo>
                    <a:pt x="147" y="290"/>
                  </a:lnTo>
                  <a:lnTo>
                    <a:pt x="147" y="291"/>
                  </a:lnTo>
                  <a:lnTo>
                    <a:pt x="148" y="292"/>
                  </a:lnTo>
                  <a:lnTo>
                    <a:pt x="148" y="294"/>
                  </a:lnTo>
                  <a:lnTo>
                    <a:pt x="147" y="294"/>
                  </a:lnTo>
                  <a:lnTo>
                    <a:pt x="145" y="294"/>
                  </a:lnTo>
                  <a:lnTo>
                    <a:pt x="144" y="294"/>
                  </a:lnTo>
                  <a:lnTo>
                    <a:pt x="143" y="292"/>
                  </a:lnTo>
                  <a:lnTo>
                    <a:pt x="142" y="294"/>
                  </a:lnTo>
                  <a:lnTo>
                    <a:pt x="140" y="295"/>
                  </a:lnTo>
                  <a:lnTo>
                    <a:pt x="140" y="296"/>
                  </a:lnTo>
                  <a:lnTo>
                    <a:pt x="140" y="297"/>
                  </a:lnTo>
                  <a:lnTo>
                    <a:pt x="139" y="297"/>
                  </a:lnTo>
                  <a:lnTo>
                    <a:pt x="138" y="298"/>
                  </a:lnTo>
                  <a:lnTo>
                    <a:pt x="137" y="299"/>
                  </a:lnTo>
                  <a:lnTo>
                    <a:pt x="138" y="299"/>
                  </a:lnTo>
                  <a:lnTo>
                    <a:pt x="138" y="300"/>
                  </a:lnTo>
                  <a:lnTo>
                    <a:pt x="137" y="302"/>
                  </a:lnTo>
                  <a:lnTo>
                    <a:pt x="136" y="302"/>
                  </a:lnTo>
                  <a:lnTo>
                    <a:pt x="135" y="303"/>
                  </a:lnTo>
                  <a:lnTo>
                    <a:pt x="134" y="303"/>
                  </a:lnTo>
                  <a:lnTo>
                    <a:pt x="134" y="304"/>
                  </a:lnTo>
                  <a:lnTo>
                    <a:pt x="135" y="304"/>
                  </a:lnTo>
                  <a:lnTo>
                    <a:pt x="135" y="305"/>
                  </a:lnTo>
                  <a:lnTo>
                    <a:pt x="134" y="305"/>
                  </a:lnTo>
                  <a:lnTo>
                    <a:pt x="132" y="305"/>
                  </a:lnTo>
                  <a:lnTo>
                    <a:pt x="132" y="304"/>
                  </a:lnTo>
                  <a:lnTo>
                    <a:pt x="132" y="305"/>
                  </a:lnTo>
                  <a:lnTo>
                    <a:pt x="131" y="305"/>
                  </a:lnTo>
                  <a:lnTo>
                    <a:pt x="131" y="306"/>
                  </a:lnTo>
                  <a:lnTo>
                    <a:pt x="130" y="306"/>
                  </a:lnTo>
                  <a:lnTo>
                    <a:pt x="130" y="305"/>
                  </a:lnTo>
                  <a:lnTo>
                    <a:pt x="129" y="305"/>
                  </a:lnTo>
                  <a:lnTo>
                    <a:pt x="128" y="306"/>
                  </a:lnTo>
                  <a:lnTo>
                    <a:pt x="127" y="306"/>
                  </a:lnTo>
                  <a:lnTo>
                    <a:pt x="127" y="305"/>
                  </a:lnTo>
                  <a:lnTo>
                    <a:pt x="127" y="304"/>
                  </a:lnTo>
                  <a:lnTo>
                    <a:pt x="125" y="304"/>
                  </a:lnTo>
                  <a:lnTo>
                    <a:pt x="124" y="305"/>
                  </a:lnTo>
                  <a:lnTo>
                    <a:pt x="125" y="305"/>
                  </a:lnTo>
                  <a:lnTo>
                    <a:pt x="124" y="306"/>
                  </a:lnTo>
                  <a:lnTo>
                    <a:pt x="123" y="306"/>
                  </a:lnTo>
                  <a:lnTo>
                    <a:pt x="122" y="307"/>
                  </a:lnTo>
                  <a:lnTo>
                    <a:pt x="121" y="308"/>
                  </a:lnTo>
                  <a:lnTo>
                    <a:pt x="122" y="308"/>
                  </a:lnTo>
                  <a:lnTo>
                    <a:pt x="123" y="310"/>
                  </a:lnTo>
                  <a:lnTo>
                    <a:pt x="122" y="310"/>
                  </a:lnTo>
                  <a:lnTo>
                    <a:pt x="122" y="311"/>
                  </a:lnTo>
                  <a:lnTo>
                    <a:pt x="121" y="311"/>
                  </a:lnTo>
                  <a:lnTo>
                    <a:pt x="121" y="310"/>
                  </a:lnTo>
                  <a:lnTo>
                    <a:pt x="120" y="310"/>
                  </a:lnTo>
                  <a:lnTo>
                    <a:pt x="120" y="311"/>
                  </a:lnTo>
                  <a:lnTo>
                    <a:pt x="121" y="311"/>
                  </a:lnTo>
                  <a:lnTo>
                    <a:pt x="121" y="312"/>
                  </a:lnTo>
                  <a:lnTo>
                    <a:pt x="122" y="313"/>
                  </a:lnTo>
                  <a:lnTo>
                    <a:pt x="122" y="314"/>
                  </a:lnTo>
                  <a:lnTo>
                    <a:pt x="121" y="314"/>
                  </a:lnTo>
                  <a:lnTo>
                    <a:pt x="121" y="315"/>
                  </a:lnTo>
                  <a:lnTo>
                    <a:pt x="122" y="315"/>
                  </a:lnTo>
                  <a:lnTo>
                    <a:pt x="122" y="316"/>
                  </a:lnTo>
                  <a:lnTo>
                    <a:pt x="122" y="318"/>
                  </a:lnTo>
                  <a:lnTo>
                    <a:pt x="121" y="318"/>
                  </a:lnTo>
                  <a:lnTo>
                    <a:pt x="119" y="315"/>
                  </a:lnTo>
                  <a:lnTo>
                    <a:pt x="119" y="314"/>
                  </a:lnTo>
                  <a:lnTo>
                    <a:pt x="117" y="314"/>
                  </a:lnTo>
                  <a:lnTo>
                    <a:pt x="117" y="313"/>
                  </a:lnTo>
                  <a:lnTo>
                    <a:pt x="116" y="313"/>
                  </a:lnTo>
                  <a:lnTo>
                    <a:pt x="115" y="314"/>
                  </a:lnTo>
                  <a:lnTo>
                    <a:pt x="114" y="315"/>
                  </a:lnTo>
                  <a:lnTo>
                    <a:pt x="113" y="315"/>
                  </a:lnTo>
                  <a:lnTo>
                    <a:pt x="113" y="314"/>
                  </a:lnTo>
                  <a:lnTo>
                    <a:pt x="112" y="314"/>
                  </a:lnTo>
                  <a:lnTo>
                    <a:pt x="112" y="315"/>
                  </a:lnTo>
                  <a:lnTo>
                    <a:pt x="112" y="316"/>
                  </a:lnTo>
                  <a:lnTo>
                    <a:pt x="111" y="316"/>
                  </a:lnTo>
                  <a:lnTo>
                    <a:pt x="111" y="315"/>
                  </a:lnTo>
                  <a:lnTo>
                    <a:pt x="109" y="314"/>
                  </a:lnTo>
                  <a:lnTo>
                    <a:pt x="109" y="313"/>
                  </a:lnTo>
                  <a:lnTo>
                    <a:pt x="108" y="313"/>
                  </a:lnTo>
                  <a:lnTo>
                    <a:pt x="107" y="313"/>
                  </a:lnTo>
                  <a:lnTo>
                    <a:pt x="107" y="314"/>
                  </a:lnTo>
                  <a:lnTo>
                    <a:pt x="106" y="314"/>
                  </a:lnTo>
                  <a:lnTo>
                    <a:pt x="106" y="315"/>
                  </a:lnTo>
                  <a:lnTo>
                    <a:pt x="105" y="315"/>
                  </a:lnTo>
                  <a:lnTo>
                    <a:pt x="105" y="310"/>
                  </a:lnTo>
                  <a:lnTo>
                    <a:pt x="105" y="306"/>
                  </a:lnTo>
                  <a:lnTo>
                    <a:pt x="105" y="300"/>
                  </a:lnTo>
                  <a:lnTo>
                    <a:pt x="104" y="300"/>
                  </a:lnTo>
                  <a:lnTo>
                    <a:pt x="101" y="300"/>
                  </a:lnTo>
                  <a:lnTo>
                    <a:pt x="99" y="300"/>
                  </a:lnTo>
                  <a:lnTo>
                    <a:pt x="97" y="300"/>
                  </a:lnTo>
                  <a:lnTo>
                    <a:pt x="92" y="300"/>
                  </a:lnTo>
                  <a:lnTo>
                    <a:pt x="89" y="300"/>
                  </a:lnTo>
                  <a:lnTo>
                    <a:pt x="88" y="300"/>
                  </a:lnTo>
                  <a:lnTo>
                    <a:pt x="88" y="297"/>
                  </a:lnTo>
                  <a:lnTo>
                    <a:pt x="88" y="291"/>
                  </a:lnTo>
                  <a:lnTo>
                    <a:pt x="87" y="291"/>
                  </a:lnTo>
                  <a:lnTo>
                    <a:pt x="84" y="291"/>
                  </a:lnTo>
                  <a:lnTo>
                    <a:pt x="82" y="291"/>
                  </a:lnTo>
                  <a:lnTo>
                    <a:pt x="76" y="291"/>
                  </a:lnTo>
                  <a:lnTo>
                    <a:pt x="71" y="291"/>
                  </a:lnTo>
                  <a:lnTo>
                    <a:pt x="68" y="291"/>
                  </a:lnTo>
                  <a:lnTo>
                    <a:pt x="66" y="291"/>
                  </a:lnTo>
                  <a:lnTo>
                    <a:pt x="53" y="291"/>
                  </a:lnTo>
                  <a:lnTo>
                    <a:pt x="52" y="291"/>
                  </a:lnTo>
                  <a:lnTo>
                    <a:pt x="52" y="290"/>
                  </a:lnTo>
                  <a:lnTo>
                    <a:pt x="52" y="284"/>
                  </a:lnTo>
                  <a:lnTo>
                    <a:pt x="52" y="280"/>
                  </a:lnTo>
                  <a:lnTo>
                    <a:pt x="52" y="275"/>
                  </a:lnTo>
                  <a:lnTo>
                    <a:pt x="53" y="274"/>
                  </a:lnTo>
                  <a:lnTo>
                    <a:pt x="53" y="273"/>
                  </a:lnTo>
                  <a:lnTo>
                    <a:pt x="52" y="273"/>
                  </a:lnTo>
                  <a:lnTo>
                    <a:pt x="52" y="270"/>
                  </a:lnTo>
                  <a:lnTo>
                    <a:pt x="52" y="264"/>
                  </a:lnTo>
                  <a:lnTo>
                    <a:pt x="44" y="264"/>
                  </a:lnTo>
                  <a:lnTo>
                    <a:pt x="34" y="264"/>
                  </a:lnTo>
                  <a:lnTo>
                    <a:pt x="34" y="260"/>
                  </a:lnTo>
                  <a:lnTo>
                    <a:pt x="34" y="255"/>
                  </a:lnTo>
                  <a:lnTo>
                    <a:pt x="35" y="247"/>
                  </a:lnTo>
                  <a:lnTo>
                    <a:pt x="34" y="247"/>
                  </a:lnTo>
                  <a:lnTo>
                    <a:pt x="27" y="246"/>
                  </a:lnTo>
                  <a:lnTo>
                    <a:pt x="26" y="246"/>
                  </a:lnTo>
                  <a:lnTo>
                    <a:pt x="19" y="246"/>
                  </a:lnTo>
                  <a:lnTo>
                    <a:pt x="18" y="244"/>
                  </a:lnTo>
                  <a:lnTo>
                    <a:pt x="18" y="243"/>
                  </a:lnTo>
                  <a:lnTo>
                    <a:pt x="19" y="243"/>
                  </a:lnTo>
                  <a:lnTo>
                    <a:pt x="19" y="242"/>
                  </a:lnTo>
                  <a:lnTo>
                    <a:pt x="20" y="243"/>
                  </a:lnTo>
                  <a:lnTo>
                    <a:pt x="21" y="243"/>
                  </a:lnTo>
                  <a:lnTo>
                    <a:pt x="23" y="243"/>
                  </a:lnTo>
                  <a:lnTo>
                    <a:pt x="24" y="242"/>
                  </a:lnTo>
                  <a:lnTo>
                    <a:pt x="25" y="242"/>
                  </a:lnTo>
                  <a:lnTo>
                    <a:pt x="26" y="242"/>
                  </a:lnTo>
                  <a:lnTo>
                    <a:pt x="26" y="241"/>
                  </a:lnTo>
                  <a:lnTo>
                    <a:pt x="27" y="242"/>
                  </a:lnTo>
                  <a:lnTo>
                    <a:pt x="28" y="243"/>
                  </a:lnTo>
                  <a:lnTo>
                    <a:pt x="29" y="243"/>
                  </a:lnTo>
                  <a:lnTo>
                    <a:pt x="31" y="243"/>
                  </a:lnTo>
                  <a:lnTo>
                    <a:pt x="31" y="242"/>
                  </a:lnTo>
                  <a:lnTo>
                    <a:pt x="34" y="238"/>
                  </a:lnTo>
                  <a:lnTo>
                    <a:pt x="34" y="235"/>
                  </a:lnTo>
                  <a:lnTo>
                    <a:pt x="34" y="234"/>
                  </a:lnTo>
                  <a:lnTo>
                    <a:pt x="33" y="233"/>
                  </a:lnTo>
                  <a:lnTo>
                    <a:pt x="33" y="232"/>
                  </a:lnTo>
                  <a:lnTo>
                    <a:pt x="31" y="232"/>
                  </a:lnTo>
                  <a:lnTo>
                    <a:pt x="28" y="232"/>
                  </a:lnTo>
                  <a:lnTo>
                    <a:pt x="26" y="232"/>
                  </a:lnTo>
                  <a:lnTo>
                    <a:pt x="23" y="232"/>
                  </a:lnTo>
                  <a:lnTo>
                    <a:pt x="21" y="231"/>
                  </a:lnTo>
                  <a:lnTo>
                    <a:pt x="20" y="228"/>
                  </a:lnTo>
                  <a:lnTo>
                    <a:pt x="19" y="227"/>
                  </a:lnTo>
                  <a:lnTo>
                    <a:pt x="19" y="226"/>
                  </a:lnTo>
                  <a:lnTo>
                    <a:pt x="19" y="225"/>
                  </a:lnTo>
                  <a:lnTo>
                    <a:pt x="18" y="225"/>
                  </a:lnTo>
                  <a:lnTo>
                    <a:pt x="17" y="223"/>
                  </a:lnTo>
                  <a:lnTo>
                    <a:pt x="17" y="220"/>
                  </a:lnTo>
                  <a:lnTo>
                    <a:pt x="18" y="219"/>
                  </a:lnTo>
                  <a:lnTo>
                    <a:pt x="19" y="217"/>
                  </a:lnTo>
                  <a:lnTo>
                    <a:pt x="20" y="214"/>
                  </a:lnTo>
                  <a:lnTo>
                    <a:pt x="23" y="211"/>
                  </a:lnTo>
                  <a:lnTo>
                    <a:pt x="23" y="210"/>
                  </a:lnTo>
                  <a:lnTo>
                    <a:pt x="24" y="209"/>
                  </a:lnTo>
                  <a:lnTo>
                    <a:pt x="24" y="208"/>
                  </a:lnTo>
                  <a:lnTo>
                    <a:pt x="23" y="207"/>
                  </a:lnTo>
                  <a:lnTo>
                    <a:pt x="24" y="206"/>
                  </a:lnTo>
                  <a:lnTo>
                    <a:pt x="24" y="203"/>
                  </a:lnTo>
                  <a:lnTo>
                    <a:pt x="25" y="203"/>
                  </a:lnTo>
                  <a:lnTo>
                    <a:pt x="26" y="202"/>
                  </a:lnTo>
                  <a:lnTo>
                    <a:pt x="27" y="202"/>
                  </a:lnTo>
                  <a:lnTo>
                    <a:pt x="29" y="202"/>
                  </a:lnTo>
                  <a:lnTo>
                    <a:pt x="31" y="203"/>
                  </a:lnTo>
                  <a:lnTo>
                    <a:pt x="32" y="203"/>
                  </a:lnTo>
                  <a:lnTo>
                    <a:pt x="32" y="206"/>
                  </a:lnTo>
                  <a:lnTo>
                    <a:pt x="33" y="208"/>
                  </a:lnTo>
                  <a:lnTo>
                    <a:pt x="33" y="210"/>
                  </a:lnTo>
                  <a:lnTo>
                    <a:pt x="32" y="212"/>
                  </a:lnTo>
                  <a:lnTo>
                    <a:pt x="33" y="214"/>
                  </a:lnTo>
                  <a:lnTo>
                    <a:pt x="33" y="216"/>
                  </a:lnTo>
                  <a:lnTo>
                    <a:pt x="34" y="217"/>
                  </a:lnTo>
                  <a:lnTo>
                    <a:pt x="36" y="218"/>
                  </a:lnTo>
                  <a:lnTo>
                    <a:pt x="37" y="218"/>
                  </a:lnTo>
                  <a:lnTo>
                    <a:pt x="41" y="218"/>
                  </a:lnTo>
                  <a:lnTo>
                    <a:pt x="42" y="218"/>
                  </a:lnTo>
                  <a:lnTo>
                    <a:pt x="43" y="217"/>
                  </a:lnTo>
                  <a:lnTo>
                    <a:pt x="44" y="216"/>
                  </a:lnTo>
                  <a:lnTo>
                    <a:pt x="45" y="215"/>
                  </a:lnTo>
                  <a:lnTo>
                    <a:pt x="47" y="215"/>
                  </a:lnTo>
                  <a:lnTo>
                    <a:pt x="47" y="214"/>
                  </a:lnTo>
                  <a:lnTo>
                    <a:pt x="48" y="212"/>
                  </a:lnTo>
                  <a:lnTo>
                    <a:pt x="49" y="209"/>
                  </a:lnTo>
                  <a:lnTo>
                    <a:pt x="49" y="207"/>
                  </a:lnTo>
                  <a:lnTo>
                    <a:pt x="49" y="204"/>
                  </a:lnTo>
                  <a:lnTo>
                    <a:pt x="49" y="203"/>
                  </a:lnTo>
                  <a:lnTo>
                    <a:pt x="47" y="201"/>
                  </a:lnTo>
                  <a:lnTo>
                    <a:pt x="44" y="199"/>
                  </a:lnTo>
                  <a:lnTo>
                    <a:pt x="41" y="196"/>
                  </a:lnTo>
                  <a:lnTo>
                    <a:pt x="41" y="195"/>
                  </a:lnTo>
                  <a:lnTo>
                    <a:pt x="40" y="195"/>
                  </a:lnTo>
                  <a:lnTo>
                    <a:pt x="39" y="194"/>
                  </a:lnTo>
                  <a:lnTo>
                    <a:pt x="36" y="193"/>
                  </a:lnTo>
                  <a:lnTo>
                    <a:pt x="35" y="193"/>
                  </a:lnTo>
                  <a:lnTo>
                    <a:pt x="34" y="192"/>
                  </a:lnTo>
                  <a:lnTo>
                    <a:pt x="31" y="192"/>
                  </a:lnTo>
                  <a:lnTo>
                    <a:pt x="29" y="192"/>
                  </a:lnTo>
                  <a:lnTo>
                    <a:pt x="27" y="192"/>
                  </a:lnTo>
                  <a:lnTo>
                    <a:pt x="26" y="192"/>
                  </a:lnTo>
                  <a:lnTo>
                    <a:pt x="23" y="192"/>
                  </a:lnTo>
                  <a:lnTo>
                    <a:pt x="20" y="191"/>
                  </a:lnTo>
                  <a:lnTo>
                    <a:pt x="20" y="190"/>
                  </a:lnTo>
                  <a:lnTo>
                    <a:pt x="18" y="187"/>
                  </a:lnTo>
                  <a:lnTo>
                    <a:pt x="17" y="186"/>
                  </a:lnTo>
                  <a:lnTo>
                    <a:pt x="16" y="186"/>
                  </a:lnTo>
                  <a:lnTo>
                    <a:pt x="15" y="186"/>
                  </a:lnTo>
                  <a:lnTo>
                    <a:pt x="12" y="185"/>
                  </a:lnTo>
                  <a:lnTo>
                    <a:pt x="11" y="184"/>
                  </a:lnTo>
                  <a:lnTo>
                    <a:pt x="10" y="182"/>
                  </a:lnTo>
                  <a:lnTo>
                    <a:pt x="9" y="179"/>
                  </a:lnTo>
                  <a:lnTo>
                    <a:pt x="8" y="178"/>
                  </a:lnTo>
                  <a:lnTo>
                    <a:pt x="8" y="177"/>
                  </a:lnTo>
                  <a:lnTo>
                    <a:pt x="9" y="176"/>
                  </a:lnTo>
                  <a:lnTo>
                    <a:pt x="9" y="175"/>
                  </a:lnTo>
                  <a:lnTo>
                    <a:pt x="10" y="174"/>
                  </a:lnTo>
                  <a:lnTo>
                    <a:pt x="11" y="172"/>
                  </a:lnTo>
                  <a:lnTo>
                    <a:pt x="11" y="171"/>
                  </a:lnTo>
                  <a:lnTo>
                    <a:pt x="11" y="170"/>
                  </a:lnTo>
                  <a:lnTo>
                    <a:pt x="12" y="169"/>
                  </a:lnTo>
                  <a:lnTo>
                    <a:pt x="12" y="167"/>
                  </a:lnTo>
                  <a:lnTo>
                    <a:pt x="11" y="166"/>
                  </a:lnTo>
                  <a:lnTo>
                    <a:pt x="11" y="163"/>
                  </a:lnTo>
                  <a:lnTo>
                    <a:pt x="11" y="162"/>
                  </a:lnTo>
                  <a:lnTo>
                    <a:pt x="11" y="161"/>
                  </a:lnTo>
                  <a:lnTo>
                    <a:pt x="12" y="161"/>
                  </a:lnTo>
                  <a:lnTo>
                    <a:pt x="13" y="161"/>
                  </a:lnTo>
                  <a:lnTo>
                    <a:pt x="15" y="161"/>
                  </a:lnTo>
                  <a:lnTo>
                    <a:pt x="16" y="162"/>
                  </a:lnTo>
                  <a:lnTo>
                    <a:pt x="19" y="166"/>
                  </a:lnTo>
                  <a:lnTo>
                    <a:pt x="21" y="167"/>
                  </a:lnTo>
                  <a:lnTo>
                    <a:pt x="23" y="167"/>
                  </a:lnTo>
                  <a:lnTo>
                    <a:pt x="25" y="167"/>
                  </a:lnTo>
                  <a:lnTo>
                    <a:pt x="27" y="167"/>
                  </a:lnTo>
                  <a:lnTo>
                    <a:pt x="28" y="167"/>
                  </a:lnTo>
                  <a:lnTo>
                    <a:pt x="29" y="166"/>
                  </a:lnTo>
                  <a:lnTo>
                    <a:pt x="31" y="166"/>
                  </a:lnTo>
                  <a:lnTo>
                    <a:pt x="34" y="163"/>
                  </a:lnTo>
                  <a:lnTo>
                    <a:pt x="35" y="161"/>
                  </a:lnTo>
                  <a:lnTo>
                    <a:pt x="36" y="159"/>
                  </a:lnTo>
                  <a:lnTo>
                    <a:pt x="36" y="156"/>
                  </a:lnTo>
                  <a:lnTo>
                    <a:pt x="35" y="155"/>
                  </a:lnTo>
                  <a:lnTo>
                    <a:pt x="34" y="153"/>
                  </a:lnTo>
                  <a:lnTo>
                    <a:pt x="32" y="152"/>
                  </a:lnTo>
                  <a:lnTo>
                    <a:pt x="31" y="151"/>
                  </a:lnTo>
                  <a:lnTo>
                    <a:pt x="28" y="150"/>
                  </a:lnTo>
                  <a:lnTo>
                    <a:pt x="26" y="148"/>
                  </a:lnTo>
                  <a:lnTo>
                    <a:pt x="25" y="146"/>
                  </a:lnTo>
                  <a:lnTo>
                    <a:pt x="24" y="144"/>
                  </a:lnTo>
                  <a:lnTo>
                    <a:pt x="24" y="143"/>
                  </a:lnTo>
                  <a:lnTo>
                    <a:pt x="23" y="140"/>
                  </a:lnTo>
                  <a:lnTo>
                    <a:pt x="23" y="138"/>
                  </a:lnTo>
                  <a:lnTo>
                    <a:pt x="23" y="137"/>
                  </a:lnTo>
                  <a:lnTo>
                    <a:pt x="23" y="135"/>
                  </a:lnTo>
                  <a:lnTo>
                    <a:pt x="24" y="134"/>
                  </a:lnTo>
                  <a:lnTo>
                    <a:pt x="24" y="132"/>
                  </a:lnTo>
                  <a:lnTo>
                    <a:pt x="25" y="131"/>
                  </a:lnTo>
                  <a:lnTo>
                    <a:pt x="25" y="130"/>
                  </a:lnTo>
                  <a:lnTo>
                    <a:pt x="26" y="130"/>
                  </a:lnTo>
                  <a:lnTo>
                    <a:pt x="29" y="128"/>
                  </a:lnTo>
                  <a:lnTo>
                    <a:pt x="29" y="127"/>
                  </a:lnTo>
                  <a:lnTo>
                    <a:pt x="31" y="127"/>
                  </a:lnTo>
                  <a:lnTo>
                    <a:pt x="32" y="127"/>
                  </a:lnTo>
                  <a:lnTo>
                    <a:pt x="33" y="127"/>
                  </a:lnTo>
                  <a:lnTo>
                    <a:pt x="33" y="126"/>
                  </a:lnTo>
                  <a:lnTo>
                    <a:pt x="34" y="126"/>
                  </a:lnTo>
                  <a:lnTo>
                    <a:pt x="33" y="126"/>
                  </a:lnTo>
                  <a:lnTo>
                    <a:pt x="33" y="124"/>
                  </a:lnTo>
                  <a:lnTo>
                    <a:pt x="32" y="124"/>
                  </a:lnTo>
                  <a:lnTo>
                    <a:pt x="32" y="123"/>
                  </a:lnTo>
                  <a:lnTo>
                    <a:pt x="31" y="123"/>
                  </a:lnTo>
                  <a:lnTo>
                    <a:pt x="29" y="124"/>
                  </a:lnTo>
                  <a:lnTo>
                    <a:pt x="28" y="124"/>
                  </a:lnTo>
                  <a:lnTo>
                    <a:pt x="27" y="124"/>
                  </a:lnTo>
                  <a:lnTo>
                    <a:pt x="26" y="123"/>
                  </a:lnTo>
                  <a:lnTo>
                    <a:pt x="25" y="124"/>
                  </a:lnTo>
                  <a:lnTo>
                    <a:pt x="24" y="124"/>
                  </a:lnTo>
                  <a:lnTo>
                    <a:pt x="24" y="126"/>
                  </a:lnTo>
                  <a:lnTo>
                    <a:pt x="23" y="126"/>
                  </a:lnTo>
                  <a:lnTo>
                    <a:pt x="21" y="126"/>
                  </a:lnTo>
                  <a:lnTo>
                    <a:pt x="20" y="126"/>
                  </a:lnTo>
                  <a:lnTo>
                    <a:pt x="19" y="124"/>
                  </a:lnTo>
                  <a:lnTo>
                    <a:pt x="19" y="123"/>
                  </a:lnTo>
                  <a:lnTo>
                    <a:pt x="18" y="123"/>
                  </a:lnTo>
                  <a:lnTo>
                    <a:pt x="18" y="122"/>
                  </a:lnTo>
                  <a:lnTo>
                    <a:pt x="17" y="122"/>
                  </a:lnTo>
                  <a:lnTo>
                    <a:pt x="16" y="123"/>
                  </a:lnTo>
                  <a:lnTo>
                    <a:pt x="16" y="124"/>
                  </a:lnTo>
                  <a:lnTo>
                    <a:pt x="16" y="126"/>
                  </a:lnTo>
                  <a:lnTo>
                    <a:pt x="15" y="126"/>
                  </a:lnTo>
                  <a:lnTo>
                    <a:pt x="16" y="127"/>
                  </a:lnTo>
                  <a:lnTo>
                    <a:pt x="15" y="127"/>
                  </a:lnTo>
                  <a:lnTo>
                    <a:pt x="13" y="127"/>
                  </a:lnTo>
                  <a:lnTo>
                    <a:pt x="13" y="128"/>
                  </a:lnTo>
                  <a:lnTo>
                    <a:pt x="13" y="129"/>
                  </a:lnTo>
                  <a:lnTo>
                    <a:pt x="12" y="129"/>
                  </a:lnTo>
                  <a:lnTo>
                    <a:pt x="11" y="129"/>
                  </a:lnTo>
                  <a:lnTo>
                    <a:pt x="10" y="129"/>
                  </a:lnTo>
                  <a:lnTo>
                    <a:pt x="9" y="129"/>
                  </a:lnTo>
                  <a:lnTo>
                    <a:pt x="9" y="128"/>
                  </a:lnTo>
                  <a:lnTo>
                    <a:pt x="8" y="127"/>
                  </a:lnTo>
                  <a:lnTo>
                    <a:pt x="8" y="126"/>
                  </a:lnTo>
                  <a:lnTo>
                    <a:pt x="7" y="124"/>
                  </a:lnTo>
                  <a:lnTo>
                    <a:pt x="7" y="123"/>
                  </a:lnTo>
                  <a:lnTo>
                    <a:pt x="5" y="123"/>
                  </a:lnTo>
                  <a:lnTo>
                    <a:pt x="4" y="123"/>
                  </a:lnTo>
                  <a:lnTo>
                    <a:pt x="3" y="123"/>
                  </a:lnTo>
                  <a:lnTo>
                    <a:pt x="2" y="123"/>
                  </a:lnTo>
                  <a:lnTo>
                    <a:pt x="1" y="124"/>
                  </a:lnTo>
                  <a:lnTo>
                    <a:pt x="0" y="126"/>
                  </a:lnTo>
                  <a:lnTo>
                    <a:pt x="0" y="119"/>
                  </a:lnTo>
                  <a:lnTo>
                    <a:pt x="0" y="115"/>
                  </a:lnTo>
                  <a:lnTo>
                    <a:pt x="0" y="113"/>
                  </a:lnTo>
                  <a:lnTo>
                    <a:pt x="1" y="112"/>
                  </a:lnTo>
                  <a:lnTo>
                    <a:pt x="4" y="107"/>
                  </a:lnTo>
                  <a:lnTo>
                    <a:pt x="7" y="106"/>
                  </a:lnTo>
                  <a:lnTo>
                    <a:pt x="12" y="100"/>
                  </a:lnTo>
                  <a:lnTo>
                    <a:pt x="13" y="99"/>
                  </a:lnTo>
                  <a:lnTo>
                    <a:pt x="25" y="89"/>
                  </a:lnTo>
                  <a:lnTo>
                    <a:pt x="27" y="86"/>
                  </a:lnTo>
                  <a:lnTo>
                    <a:pt x="32" y="82"/>
                  </a:lnTo>
                  <a:lnTo>
                    <a:pt x="36" y="76"/>
                  </a:lnTo>
                  <a:lnTo>
                    <a:pt x="53" y="59"/>
                  </a:lnTo>
                  <a:lnTo>
                    <a:pt x="65" y="59"/>
                  </a:lnTo>
                  <a:lnTo>
                    <a:pt x="66" y="59"/>
                  </a:lnTo>
                  <a:lnTo>
                    <a:pt x="67" y="59"/>
                  </a:lnTo>
                  <a:lnTo>
                    <a:pt x="69" y="59"/>
                  </a:lnTo>
                  <a:lnTo>
                    <a:pt x="71" y="59"/>
                  </a:lnTo>
                  <a:lnTo>
                    <a:pt x="72" y="59"/>
                  </a:lnTo>
                  <a:lnTo>
                    <a:pt x="74" y="59"/>
                  </a:lnTo>
                  <a:lnTo>
                    <a:pt x="77" y="59"/>
                  </a:lnTo>
                  <a:lnTo>
                    <a:pt x="79" y="59"/>
                  </a:lnTo>
                  <a:lnTo>
                    <a:pt x="81" y="59"/>
                  </a:lnTo>
                  <a:lnTo>
                    <a:pt x="85" y="59"/>
                  </a:lnTo>
                  <a:lnTo>
                    <a:pt x="87" y="59"/>
                  </a:lnTo>
                  <a:lnTo>
                    <a:pt x="88" y="59"/>
                  </a:lnTo>
                  <a:lnTo>
                    <a:pt x="89" y="59"/>
                  </a:lnTo>
                  <a:lnTo>
                    <a:pt x="92" y="59"/>
                  </a:lnTo>
                  <a:lnTo>
                    <a:pt x="96" y="59"/>
                  </a:lnTo>
                  <a:lnTo>
                    <a:pt x="97" y="59"/>
                  </a:lnTo>
                  <a:lnTo>
                    <a:pt x="98" y="59"/>
                  </a:lnTo>
                  <a:lnTo>
                    <a:pt x="100" y="59"/>
                  </a:lnTo>
                  <a:lnTo>
                    <a:pt x="104" y="59"/>
                  </a:lnTo>
                  <a:lnTo>
                    <a:pt x="106" y="59"/>
                  </a:lnTo>
                  <a:lnTo>
                    <a:pt x="107" y="59"/>
                  </a:lnTo>
                  <a:lnTo>
                    <a:pt x="111" y="59"/>
                  </a:lnTo>
                  <a:lnTo>
                    <a:pt x="112" y="59"/>
                  </a:lnTo>
                  <a:lnTo>
                    <a:pt x="113" y="59"/>
                  </a:lnTo>
                  <a:lnTo>
                    <a:pt x="114" y="59"/>
                  </a:lnTo>
                </a:path>
              </a:pathLst>
            </a:custGeom>
            <a:noFill/>
            <a:ln w="3175">
              <a:solidFill>
                <a:schemeClr val="tx1">
                  <a:lumMod val="95000"/>
                  <a:lumOff val="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45" name="Freeform 145"/>
            <p:cNvSpPr>
              <a:spLocks/>
            </p:cNvSpPr>
            <p:nvPr/>
          </p:nvSpPr>
          <p:spPr bwMode="auto">
            <a:xfrm>
              <a:off x="2550" y="1997"/>
              <a:ext cx="97" cy="54"/>
            </a:xfrm>
            <a:custGeom>
              <a:avLst/>
              <a:gdLst>
                <a:gd name="T0" fmla="*/ 0 w 97"/>
                <a:gd name="T1" fmla="*/ 53 h 54"/>
                <a:gd name="T2" fmla="*/ 6 w 97"/>
                <a:gd name="T3" fmla="*/ 53 h 54"/>
                <a:gd name="T4" fmla="*/ 8 w 97"/>
                <a:gd name="T5" fmla="*/ 53 h 54"/>
                <a:gd name="T6" fmla="*/ 10 w 97"/>
                <a:gd name="T7" fmla="*/ 53 h 54"/>
                <a:gd name="T8" fmla="*/ 11 w 97"/>
                <a:gd name="T9" fmla="*/ 53 h 54"/>
                <a:gd name="T10" fmla="*/ 13 w 97"/>
                <a:gd name="T11" fmla="*/ 53 h 54"/>
                <a:gd name="T12" fmla="*/ 17 w 97"/>
                <a:gd name="T13" fmla="*/ 53 h 54"/>
                <a:gd name="T14" fmla="*/ 20 w 97"/>
                <a:gd name="T15" fmla="*/ 53 h 54"/>
                <a:gd name="T16" fmla="*/ 21 w 97"/>
                <a:gd name="T17" fmla="*/ 53 h 54"/>
                <a:gd name="T18" fmla="*/ 22 w 97"/>
                <a:gd name="T19" fmla="*/ 53 h 54"/>
                <a:gd name="T20" fmla="*/ 23 w 97"/>
                <a:gd name="T21" fmla="*/ 53 h 54"/>
                <a:gd name="T22" fmla="*/ 24 w 97"/>
                <a:gd name="T23" fmla="*/ 53 h 54"/>
                <a:gd name="T24" fmla="*/ 25 w 97"/>
                <a:gd name="T25" fmla="*/ 53 h 54"/>
                <a:gd name="T26" fmla="*/ 26 w 97"/>
                <a:gd name="T27" fmla="*/ 53 h 54"/>
                <a:gd name="T28" fmla="*/ 28 w 97"/>
                <a:gd name="T29" fmla="*/ 53 h 54"/>
                <a:gd name="T30" fmla="*/ 37 w 97"/>
                <a:gd name="T31" fmla="*/ 54 h 54"/>
                <a:gd name="T32" fmla="*/ 38 w 97"/>
                <a:gd name="T33" fmla="*/ 54 h 54"/>
                <a:gd name="T34" fmla="*/ 40 w 97"/>
                <a:gd name="T35" fmla="*/ 54 h 54"/>
                <a:gd name="T36" fmla="*/ 41 w 97"/>
                <a:gd name="T37" fmla="*/ 54 h 54"/>
                <a:gd name="T38" fmla="*/ 46 w 97"/>
                <a:gd name="T39" fmla="*/ 54 h 54"/>
                <a:gd name="T40" fmla="*/ 47 w 97"/>
                <a:gd name="T41" fmla="*/ 54 h 54"/>
                <a:gd name="T42" fmla="*/ 47 w 97"/>
                <a:gd name="T43" fmla="*/ 50 h 54"/>
                <a:gd name="T44" fmla="*/ 47 w 97"/>
                <a:gd name="T45" fmla="*/ 43 h 54"/>
                <a:gd name="T46" fmla="*/ 47 w 97"/>
                <a:gd name="T47" fmla="*/ 37 h 54"/>
                <a:gd name="T48" fmla="*/ 47 w 97"/>
                <a:gd name="T49" fmla="*/ 33 h 54"/>
                <a:gd name="T50" fmla="*/ 47 w 97"/>
                <a:gd name="T51" fmla="*/ 32 h 54"/>
                <a:gd name="T52" fmla="*/ 47 w 97"/>
                <a:gd name="T53" fmla="*/ 29 h 54"/>
                <a:gd name="T54" fmla="*/ 47 w 97"/>
                <a:gd name="T55" fmla="*/ 26 h 54"/>
                <a:gd name="T56" fmla="*/ 47 w 97"/>
                <a:gd name="T57" fmla="*/ 16 h 54"/>
                <a:gd name="T58" fmla="*/ 47 w 97"/>
                <a:gd name="T59" fmla="*/ 12 h 54"/>
                <a:gd name="T60" fmla="*/ 47 w 97"/>
                <a:gd name="T61" fmla="*/ 10 h 54"/>
                <a:gd name="T62" fmla="*/ 47 w 97"/>
                <a:gd name="T63" fmla="*/ 6 h 54"/>
                <a:gd name="T64" fmla="*/ 47 w 97"/>
                <a:gd name="T65" fmla="*/ 5 h 54"/>
                <a:gd name="T66" fmla="*/ 47 w 97"/>
                <a:gd name="T67" fmla="*/ 3 h 54"/>
                <a:gd name="T68" fmla="*/ 48 w 97"/>
                <a:gd name="T69" fmla="*/ 2 h 54"/>
                <a:gd name="T70" fmla="*/ 47 w 97"/>
                <a:gd name="T71" fmla="*/ 2 h 54"/>
                <a:gd name="T72" fmla="*/ 48 w 97"/>
                <a:gd name="T73" fmla="*/ 1 h 54"/>
                <a:gd name="T74" fmla="*/ 55 w 97"/>
                <a:gd name="T75" fmla="*/ 1 h 54"/>
                <a:gd name="T76" fmla="*/ 58 w 97"/>
                <a:gd name="T77" fmla="*/ 1 h 54"/>
                <a:gd name="T78" fmla="*/ 62 w 97"/>
                <a:gd name="T79" fmla="*/ 1 h 54"/>
                <a:gd name="T80" fmla="*/ 70 w 97"/>
                <a:gd name="T81" fmla="*/ 1 h 54"/>
                <a:gd name="T82" fmla="*/ 71 w 97"/>
                <a:gd name="T83" fmla="*/ 1 h 54"/>
                <a:gd name="T84" fmla="*/ 76 w 97"/>
                <a:gd name="T85" fmla="*/ 1 h 54"/>
                <a:gd name="T86" fmla="*/ 84 w 97"/>
                <a:gd name="T87" fmla="*/ 1 h 54"/>
                <a:gd name="T88" fmla="*/ 85 w 97"/>
                <a:gd name="T89" fmla="*/ 1 h 54"/>
                <a:gd name="T90" fmla="*/ 86 w 97"/>
                <a:gd name="T91" fmla="*/ 1 h 54"/>
                <a:gd name="T92" fmla="*/ 88 w 97"/>
                <a:gd name="T93" fmla="*/ 1 h 54"/>
                <a:gd name="T94" fmla="*/ 92 w 97"/>
                <a:gd name="T95" fmla="*/ 1 h 54"/>
                <a:gd name="T96" fmla="*/ 93 w 97"/>
                <a:gd name="T97" fmla="*/ 1 h 54"/>
                <a:gd name="T98" fmla="*/ 94 w 97"/>
                <a:gd name="T99" fmla="*/ 1 h 54"/>
                <a:gd name="T100" fmla="*/ 95 w 97"/>
                <a:gd name="T101" fmla="*/ 1 h 54"/>
                <a:gd name="T102" fmla="*/ 96 w 97"/>
                <a:gd name="T103" fmla="*/ 0 h 54"/>
                <a:gd name="T104" fmla="*/ 97 w 97"/>
                <a:gd name="T105" fmla="*/ 0 h 5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97" h="54">
                  <a:moveTo>
                    <a:pt x="0" y="53"/>
                  </a:moveTo>
                  <a:lnTo>
                    <a:pt x="6" y="53"/>
                  </a:lnTo>
                  <a:lnTo>
                    <a:pt x="8" y="53"/>
                  </a:lnTo>
                  <a:lnTo>
                    <a:pt x="10" y="53"/>
                  </a:lnTo>
                  <a:lnTo>
                    <a:pt x="11" y="53"/>
                  </a:lnTo>
                  <a:lnTo>
                    <a:pt x="13" y="53"/>
                  </a:lnTo>
                  <a:lnTo>
                    <a:pt x="17" y="53"/>
                  </a:lnTo>
                  <a:lnTo>
                    <a:pt x="20" y="53"/>
                  </a:lnTo>
                  <a:lnTo>
                    <a:pt x="21" y="53"/>
                  </a:lnTo>
                  <a:lnTo>
                    <a:pt x="22" y="53"/>
                  </a:lnTo>
                  <a:lnTo>
                    <a:pt x="23" y="53"/>
                  </a:lnTo>
                  <a:lnTo>
                    <a:pt x="24" y="53"/>
                  </a:lnTo>
                  <a:lnTo>
                    <a:pt x="25" y="53"/>
                  </a:lnTo>
                  <a:lnTo>
                    <a:pt x="26" y="53"/>
                  </a:lnTo>
                  <a:lnTo>
                    <a:pt x="28" y="53"/>
                  </a:lnTo>
                  <a:lnTo>
                    <a:pt x="37" y="54"/>
                  </a:lnTo>
                  <a:lnTo>
                    <a:pt x="38" y="54"/>
                  </a:lnTo>
                  <a:lnTo>
                    <a:pt x="40" y="54"/>
                  </a:lnTo>
                  <a:lnTo>
                    <a:pt x="41" y="54"/>
                  </a:lnTo>
                  <a:lnTo>
                    <a:pt x="46" y="54"/>
                  </a:lnTo>
                  <a:lnTo>
                    <a:pt x="47" y="54"/>
                  </a:lnTo>
                  <a:lnTo>
                    <a:pt x="47" y="50"/>
                  </a:lnTo>
                  <a:lnTo>
                    <a:pt x="47" y="43"/>
                  </a:lnTo>
                  <a:lnTo>
                    <a:pt x="47" y="37"/>
                  </a:lnTo>
                  <a:lnTo>
                    <a:pt x="47" y="33"/>
                  </a:lnTo>
                  <a:lnTo>
                    <a:pt x="47" y="32"/>
                  </a:lnTo>
                  <a:lnTo>
                    <a:pt x="47" y="29"/>
                  </a:lnTo>
                  <a:lnTo>
                    <a:pt x="47" y="26"/>
                  </a:lnTo>
                  <a:lnTo>
                    <a:pt x="47" y="16"/>
                  </a:lnTo>
                  <a:lnTo>
                    <a:pt x="47" y="12"/>
                  </a:lnTo>
                  <a:lnTo>
                    <a:pt x="47" y="10"/>
                  </a:lnTo>
                  <a:lnTo>
                    <a:pt x="47" y="6"/>
                  </a:lnTo>
                  <a:lnTo>
                    <a:pt x="47" y="5"/>
                  </a:lnTo>
                  <a:lnTo>
                    <a:pt x="47" y="3"/>
                  </a:lnTo>
                  <a:lnTo>
                    <a:pt x="48" y="2"/>
                  </a:lnTo>
                  <a:lnTo>
                    <a:pt x="47" y="2"/>
                  </a:lnTo>
                  <a:lnTo>
                    <a:pt x="48" y="1"/>
                  </a:lnTo>
                  <a:lnTo>
                    <a:pt x="55" y="1"/>
                  </a:lnTo>
                  <a:lnTo>
                    <a:pt x="58" y="1"/>
                  </a:lnTo>
                  <a:lnTo>
                    <a:pt x="62" y="1"/>
                  </a:lnTo>
                  <a:lnTo>
                    <a:pt x="70" y="1"/>
                  </a:lnTo>
                  <a:lnTo>
                    <a:pt x="71" y="1"/>
                  </a:lnTo>
                  <a:lnTo>
                    <a:pt x="76" y="1"/>
                  </a:lnTo>
                  <a:lnTo>
                    <a:pt x="84" y="1"/>
                  </a:lnTo>
                  <a:lnTo>
                    <a:pt x="85" y="1"/>
                  </a:lnTo>
                  <a:lnTo>
                    <a:pt x="86" y="1"/>
                  </a:lnTo>
                  <a:lnTo>
                    <a:pt x="88" y="1"/>
                  </a:lnTo>
                  <a:lnTo>
                    <a:pt x="92" y="1"/>
                  </a:lnTo>
                  <a:lnTo>
                    <a:pt x="93" y="1"/>
                  </a:lnTo>
                  <a:lnTo>
                    <a:pt x="94" y="1"/>
                  </a:lnTo>
                  <a:lnTo>
                    <a:pt x="95" y="1"/>
                  </a:lnTo>
                  <a:lnTo>
                    <a:pt x="96" y="0"/>
                  </a:lnTo>
                  <a:lnTo>
                    <a:pt x="97" y="0"/>
                  </a:lnTo>
                </a:path>
              </a:pathLst>
            </a:custGeom>
            <a:noFill/>
            <a:ln w="3175">
              <a:solidFill>
                <a:schemeClr val="tx1">
                  <a:lumMod val="95000"/>
                  <a:lumOff val="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46" name="Freeform 146"/>
            <p:cNvSpPr>
              <a:spLocks/>
            </p:cNvSpPr>
            <p:nvPr/>
          </p:nvSpPr>
          <p:spPr bwMode="auto">
            <a:xfrm>
              <a:off x="2200" y="1993"/>
              <a:ext cx="270" cy="370"/>
            </a:xfrm>
            <a:custGeom>
              <a:avLst/>
              <a:gdLst>
                <a:gd name="T0" fmla="*/ 86 w 270"/>
                <a:gd name="T1" fmla="*/ 1 h 370"/>
                <a:gd name="T2" fmla="*/ 131 w 270"/>
                <a:gd name="T3" fmla="*/ 4 h 370"/>
                <a:gd name="T4" fmla="*/ 157 w 270"/>
                <a:gd name="T5" fmla="*/ 17 h 370"/>
                <a:gd name="T6" fmla="*/ 153 w 270"/>
                <a:gd name="T7" fmla="*/ 47 h 370"/>
                <a:gd name="T8" fmla="*/ 150 w 270"/>
                <a:gd name="T9" fmla="*/ 62 h 370"/>
                <a:gd name="T10" fmla="*/ 145 w 270"/>
                <a:gd name="T11" fmla="*/ 72 h 370"/>
                <a:gd name="T12" fmla="*/ 144 w 270"/>
                <a:gd name="T13" fmla="*/ 85 h 370"/>
                <a:gd name="T14" fmla="*/ 139 w 270"/>
                <a:gd name="T15" fmla="*/ 96 h 370"/>
                <a:gd name="T16" fmla="*/ 132 w 270"/>
                <a:gd name="T17" fmla="*/ 105 h 370"/>
                <a:gd name="T18" fmla="*/ 129 w 270"/>
                <a:gd name="T19" fmla="*/ 158 h 370"/>
                <a:gd name="T20" fmla="*/ 128 w 270"/>
                <a:gd name="T21" fmla="*/ 212 h 370"/>
                <a:gd name="T22" fmla="*/ 184 w 270"/>
                <a:gd name="T23" fmla="*/ 216 h 370"/>
                <a:gd name="T24" fmla="*/ 248 w 270"/>
                <a:gd name="T25" fmla="*/ 217 h 370"/>
                <a:gd name="T26" fmla="*/ 262 w 270"/>
                <a:gd name="T27" fmla="*/ 230 h 370"/>
                <a:gd name="T28" fmla="*/ 262 w 270"/>
                <a:gd name="T29" fmla="*/ 240 h 370"/>
                <a:gd name="T30" fmla="*/ 255 w 270"/>
                <a:gd name="T31" fmla="*/ 252 h 370"/>
                <a:gd name="T32" fmla="*/ 248 w 270"/>
                <a:gd name="T33" fmla="*/ 264 h 370"/>
                <a:gd name="T34" fmla="*/ 245 w 270"/>
                <a:gd name="T35" fmla="*/ 273 h 370"/>
                <a:gd name="T36" fmla="*/ 230 w 270"/>
                <a:gd name="T37" fmla="*/ 271 h 370"/>
                <a:gd name="T38" fmla="*/ 188 w 270"/>
                <a:gd name="T39" fmla="*/ 270 h 370"/>
                <a:gd name="T40" fmla="*/ 181 w 270"/>
                <a:gd name="T41" fmla="*/ 351 h 370"/>
                <a:gd name="T42" fmla="*/ 172 w 270"/>
                <a:gd name="T43" fmla="*/ 352 h 370"/>
                <a:gd name="T44" fmla="*/ 151 w 270"/>
                <a:gd name="T45" fmla="*/ 350 h 370"/>
                <a:gd name="T46" fmla="*/ 134 w 270"/>
                <a:gd name="T47" fmla="*/ 349 h 370"/>
                <a:gd name="T48" fmla="*/ 127 w 270"/>
                <a:gd name="T49" fmla="*/ 369 h 370"/>
                <a:gd name="T50" fmla="*/ 127 w 270"/>
                <a:gd name="T51" fmla="*/ 269 h 370"/>
                <a:gd name="T52" fmla="*/ 93 w 270"/>
                <a:gd name="T53" fmla="*/ 264 h 370"/>
                <a:gd name="T54" fmla="*/ 107 w 270"/>
                <a:gd name="T55" fmla="*/ 249 h 370"/>
                <a:gd name="T56" fmla="*/ 103 w 270"/>
                <a:gd name="T57" fmla="*/ 231 h 370"/>
                <a:gd name="T58" fmla="*/ 91 w 270"/>
                <a:gd name="T59" fmla="*/ 230 h 370"/>
                <a:gd name="T60" fmla="*/ 83 w 270"/>
                <a:gd name="T61" fmla="*/ 249 h 370"/>
                <a:gd name="T62" fmla="*/ 56 w 270"/>
                <a:gd name="T63" fmla="*/ 257 h 370"/>
                <a:gd name="T64" fmla="*/ 46 w 270"/>
                <a:gd name="T65" fmla="*/ 263 h 370"/>
                <a:gd name="T66" fmla="*/ 32 w 270"/>
                <a:gd name="T67" fmla="*/ 248 h 370"/>
                <a:gd name="T68" fmla="*/ 30 w 270"/>
                <a:gd name="T69" fmla="*/ 230 h 370"/>
                <a:gd name="T70" fmla="*/ 39 w 270"/>
                <a:gd name="T71" fmla="*/ 220 h 370"/>
                <a:gd name="T72" fmla="*/ 59 w 270"/>
                <a:gd name="T73" fmla="*/ 201 h 370"/>
                <a:gd name="T74" fmla="*/ 79 w 270"/>
                <a:gd name="T75" fmla="*/ 175 h 370"/>
                <a:gd name="T76" fmla="*/ 49 w 270"/>
                <a:gd name="T77" fmla="*/ 167 h 370"/>
                <a:gd name="T78" fmla="*/ 28 w 270"/>
                <a:gd name="T79" fmla="*/ 165 h 370"/>
                <a:gd name="T80" fmla="*/ 29 w 270"/>
                <a:gd name="T81" fmla="*/ 144 h 370"/>
                <a:gd name="T82" fmla="*/ 27 w 270"/>
                <a:gd name="T83" fmla="*/ 129 h 370"/>
                <a:gd name="T84" fmla="*/ 30 w 270"/>
                <a:gd name="T85" fmla="*/ 116 h 370"/>
                <a:gd name="T86" fmla="*/ 37 w 270"/>
                <a:gd name="T87" fmla="*/ 103 h 370"/>
                <a:gd name="T88" fmla="*/ 48 w 270"/>
                <a:gd name="T89" fmla="*/ 96 h 370"/>
                <a:gd name="T90" fmla="*/ 65 w 270"/>
                <a:gd name="T91" fmla="*/ 87 h 370"/>
                <a:gd name="T92" fmla="*/ 78 w 270"/>
                <a:gd name="T93" fmla="*/ 69 h 370"/>
                <a:gd name="T94" fmla="*/ 76 w 270"/>
                <a:gd name="T95" fmla="*/ 48 h 370"/>
                <a:gd name="T96" fmla="*/ 71 w 270"/>
                <a:gd name="T97" fmla="*/ 36 h 370"/>
                <a:gd name="T98" fmla="*/ 56 w 270"/>
                <a:gd name="T99" fmla="*/ 15 h 370"/>
                <a:gd name="T100" fmla="*/ 41 w 270"/>
                <a:gd name="T101" fmla="*/ 22 h 370"/>
                <a:gd name="T102" fmla="*/ 40 w 270"/>
                <a:gd name="T103" fmla="*/ 34 h 370"/>
                <a:gd name="T104" fmla="*/ 44 w 270"/>
                <a:gd name="T105" fmla="*/ 50 h 370"/>
                <a:gd name="T106" fmla="*/ 35 w 270"/>
                <a:gd name="T107" fmla="*/ 66 h 370"/>
                <a:gd name="T108" fmla="*/ 16 w 270"/>
                <a:gd name="T109" fmla="*/ 68 h 370"/>
                <a:gd name="T110" fmla="*/ 1 w 270"/>
                <a:gd name="T111" fmla="*/ 56 h 370"/>
                <a:gd name="T112" fmla="*/ 6 w 270"/>
                <a:gd name="T113" fmla="*/ 39 h 370"/>
                <a:gd name="T114" fmla="*/ 9 w 270"/>
                <a:gd name="T115" fmla="*/ 29 h 370"/>
                <a:gd name="T116" fmla="*/ 22 w 270"/>
                <a:gd name="T117" fmla="*/ 16 h 370"/>
                <a:gd name="T118" fmla="*/ 25 w 270"/>
                <a:gd name="T119" fmla="*/ 1 h 37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70" h="370">
                  <a:moveTo>
                    <a:pt x="45" y="0"/>
                  </a:moveTo>
                  <a:lnTo>
                    <a:pt x="47" y="0"/>
                  </a:lnTo>
                  <a:lnTo>
                    <a:pt x="52" y="0"/>
                  </a:lnTo>
                  <a:lnTo>
                    <a:pt x="55" y="1"/>
                  </a:lnTo>
                  <a:lnTo>
                    <a:pt x="55" y="0"/>
                  </a:lnTo>
                  <a:lnTo>
                    <a:pt x="57" y="1"/>
                  </a:lnTo>
                  <a:lnTo>
                    <a:pt x="59" y="1"/>
                  </a:lnTo>
                  <a:lnTo>
                    <a:pt x="68" y="1"/>
                  </a:lnTo>
                  <a:lnTo>
                    <a:pt x="69" y="1"/>
                  </a:lnTo>
                  <a:lnTo>
                    <a:pt x="77" y="1"/>
                  </a:lnTo>
                  <a:lnTo>
                    <a:pt x="78" y="1"/>
                  </a:lnTo>
                  <a:lnTo>
                    <a:pt x="84" y="1"/>
                  </a:lnTo>
                  <a:lnTo>
                    <a:pt x="85" y="1"/>
                  </a:lnTo>
                  <a:lnTo>
                    <a:pt x="86" y="1"/>
                  </a:lnTo>
                  <a:lnTo>
                    <a:pt x="88" y="1"/>
                  </a:lnTo>
                  <a:lnTo>
                    <a:pt x="92" y="1"/>
                  </a:lnTo>
                  <a:lnTo>
                    <a:pt x="94" y="1"/>
                  </a:lnTo>
                  <a:lnTo>
                    <a:pt x="100" y="1"/>
                  </a:lnTo>
                  <a:lnTo>
                    <a:pt x="107" y="1"/>
                  </a:lnTo>
                  <a:lnTo>
                    <a:pt x="111" y="1"/>
                  </a:lnTo>
                  <a:lnTo>
                    <a:pt x="112" y="1"/>
                  </a:lnTo>
                  <a:lnTo>
                    <a:pt x="119" y="1"/>
                  </a:lnTo>
                  <a:lnTo>
                    <a:pt x="120" y="1"/>
                  </a:lnTo>
                  <a:lnTo>
                    <a:pt x="121" y="1"/>
                  </a:lnTo>
                  <a:lnTo>
                    <a:pt x="123" y="1"/>
                  </a:lnTo>
                  <a:lnTo>
                    <a:pt x="126" y="1"/>
                  </a:lnTo>
                  <a:lnTo>
                    <a:pt x="131" y="2"/>
                  </a:lnTo>
                  <a:lnTo>
                    <a:pt x="131" y="4"/>
                  </a:lnTo>
                  <a:lnTo>
                    <a:pt x="137" y="4"/>
                  </a:lnTo>
                  <a:lnTo>
                    <a:pt x="143" y="4"/>
                  </a:lnTo>
                  <a:lnTo>
                    <a:pt x="144" y="4"/>
                  </a:lnTo>
                  <a:lnTo>
                    <a:pt x="148" y="4"/>
                  </a:lnTo>
                  <a:lnTo>
                    <a:pt x="152" y="4"/>
                  </a:lnTo>
                  <a:lnTo>
                    <a:pt x="156" y="4"/>
                  </a:lnTo>
                  <a:lnTo>
                    <a:pt x="157" y="4"/>
                  </a:lnTo>
                  <a:lnTo>
                    <a:pt x="157" y="6"/>
                  </a:lnTo>
                  <a:lnTo>
                    <a:pt x="157" y="7"/>
                  </a:lnTo>
                  <a:lnTo>
                    <a:pt x="157" y="8"/>
                  </a:lnTo>
                  <a:lnTo>
                    <a:pt x="157" y="13"/>
                  </a:lnTo>
                  <a:lnTo>
                    <a:pt x="157" y="14"/>
                  </a:lnTo>
                  <a:lnTo>
                    <a:pt x="157" y="16"/>
                  </a:lnTo>
                  <a:lnTo>
                    <a:pt x="157" y="17"/>
                  </a:lnTo>
                  <a:lnTo>
                    <a:pt x="156" y="21"/>
                  </a:lnTo>
                  <a:lnTo>
                    <a:pt x="156" y="22"/>
                  </a:lnTo>
                  <a:lnTo>
                    <a:pt x="156" y="30"/>
                  </a:lnTo>
                  <a:lnTo>
                    <a:pt x="157" y="37"/>
                  </a:lnTo>
                  <a:lnTo>
                    <a:pt x="157" y="38"/>
                  </a:lnTo>
                  <a:lnTo>
                    <a:pt x="157" y="39"/>
                  </a:lnTo>
                  <a:lnTo>
                    <a:pt x="157" y="42"/>
                  </a:lnTo>
                  <a:lnTo>
                    <a:pt x="156" y="42"/>
                  </a:lnTo>
                  <a:lnTo>
                    <a:pt x="155" y="42"/>
                  </a:lnTo>
                  <a:lnTo>
                    <a:pt x="155" y="44"/>
                  </a:lnTo>
                  <a:lnTo>
                    <a:pt x="155" y="45"/>
                  </a:lnTo>
                  <a:lnTo>
                    <a:pt x="155" y="46"/>
                  </a:lnTo>
                  <a:lnTo>
                    <a:pt x="153" y="46"/>
                  </a:lnTo>
                  <a:lnTo>
                    <a:pt x="153" y="47"/>
                  </a:lnTo>
                  <a:lnTo>
                    <a:pt x="153" y="48"/>
                  </a:lnTo>
                  <a:lnTo>
                    <a:pt x="153" y="49"/>
                  </a:lnTo>
                  <a:lnTo>
                    <a:pt x="153" y="50"/>
                  </a:lnTo>
                  <a:lnTo>
                    <a:pt x="152" y="50"/>
                  </a:lnTo>
                  <a:lnTo>
                    <a:pt x="152" y="52"/>
                  </a:lnTo>
                  <a:lnTo>
                    <a:pt x="152" y="53"/>
                  </a:lnTo>
                  <a:lnTo>
                    <a:pt x="152" y="54"/>
                  </a:lnTo>
                  <a:lnTo>
                    <a:pt x="151" y="56"/>
                  </a:lnTo>
                  <a:lnTo>
                    <a:pt x="151" y="57"/>
                  </a:lnTo>
                  <a:lnTo>
                    <a:pt x="151" y="58"/>
                  </a:lnTo>
                  <a:lnTo>
                    <a:pt x="150" y="58"/>
                  </a:lnTo>
                  <a:lnTo>
                    <a:pt x="150" y="60"/>
                  </a:lnTo>
                  <a:lnTo>
                    <a:pt x="150" y="61"/>
                  </a:lnTo>
                  <a:lnTo>
                    <a:pt x="150" y="62"/>
                  </a:lnTo>
                  <a:lnTo>
                    <a:pt x="150" y="63"/>
                  </a:lnTo>
                  <a:lnTo>
                    <a:pt x="150" y="64"/>
                  </a:lnTo>
                  <a:lnTo>
                    <a:pt x="149" y="64"/>
                  </a:lnTo>
                  <a:lnTo>
                    <a:pt x="149" y="65"/>
                  </a:lnTo>
                  <a:lnTo>
                    <a:pt x="148" y="66"/>
                  </a:lnTo>
                  <a:lnTo>
                    <a:pt x="148" y="68"/>
                  </a:lnTo>
                  <a:lnTo>
                    <a:pt x="147" y="68"/>
                  </a:lnTo>
                  <a:lnTo>
                    <a:pt x="147" y="69"/>
                  </a:lnTo>
                  <a:lnTo>
                    <a:pt x="148" y="69"/>
                  </a:lnTo>
                  <a:lnTo>
                    <a:pt x="147" y="69"/>
                  </a:lnTo>
                  <a:lnTo>
                    <a:pt x="147" y="70"/>
                  </a:lnTo>
                  <a:lnTo>
                    <a:pt x="147" y="71"/>
                  </a:lnTo>
                  <a:lnTo>
                    <a:pt x="145" y="71"/>
                  </a:lnTo>
                  <a:lnTo>
                    <a:pt x="145" y="72"/>
                  </a:lnTo>
                  <a:lnTo>
                    <a:pt x="145" y="73"/>
                  </a:lnTo>
                  <a:lnTo>
                    <a:pt x="144" y="73"/>
                  </a:lnTo>
                  <a:lnTo>
                    <a:pt x="144" y="74"/>
                  </a:lnTo>
                  <a:lnTo>
                    <a:pt x="144" y="76"/>
                  </a:lnTo>
                  <a:lnTo>
                    <a:pt x="144" y="77"/>
                  </a:lnTo>
                  <a:lnTo>
                    <a:pt x="143" y="77"/>
                  </a:lnTo>
                  <a:lnTo>
                    <a:pt x="143" y="78"/>
                  </a:lnTo>
                  <a:lnTo>
                    <a:pt x="142" y="79"/>
                  </a:lnTo>
                  <a:lnTo>
                    <a:pt x="142" y="80"/>
                  </a:lnTo>
                  <a:lnTo>
                    <a:pt x="143" y="81"/>
                  </a:lnTo>
                  <a:lnTo>
                    <a:pt x="144" y="81"/>
                  </a:lnTo>
                  <a:lnTo>
                    <a:pt x="144" y="82"/>
                  </a:lnTo>
                  <a:lnTo>
                    <a:pt x="144" y="84"/>
                  </a:lnTo>
                  <a:lnTo>
                    <a:pt x="144" y="85"/>
                  </a:lnTo>
                  <a:lnTo>
                    <a:pt x="144" y="86"/>
                  </a:lnTo>
                  <a:lnTo>
                    <a:pt x="143" y="86"/>
                  </a:lnTo>
                  <a:lnTo>
                    <a:pt x="143" y="87"/>
                  </a:lnTo>
                  <a:lnTo>
                    <a:pt x="142" y="87"/>
                  </a:lnTo>
                  <a:lnTo>
                    <a:pt x="142" y="88"/>
                  </a:lnTo>
                  <a:lnTo>
                    <a:pt x="141" y="88"/>
                  </a:lnTo>
                  <a:lnTo>
                    <a:pt x="141" y="89"/>
                  </a:lnTo>
                  <a:lnTo>
                    <a:pt x="142" y="89"/>
                  </a:lnTo>
                  <a:lnTo>
                    <a:pt x="142" y="90"/>
                  </a:lnTo>
                  <a:lnTo>
                    <a:pt x="142" y="92"/>
                  </a:lnTo>
                  <a:lnTo>
                    <a:pt x="142" y="93"/>
                  </a:lnTo>
                  <a:lnTo>
                    <a:pt x="142" y="94"/>
                  </a:lnTo>
                  <a:lnTo>
                    <a:pt x="140" y="96"/>
                  </a:lnTo>
                  <a:lnTo>
                    <a:pt x="139" y="96"/>
                  </a:lnTo>
                  <a:lnTo>
                    <a:pt x="137" y="96"/>
                  </a:lnTo>
                  <a:lnTo>
                    <a:pt x="137" y="97"/>
                  </a:lnTo>
                  <a:lnTo>
                    <a:pt x="137" y="98"/>
                  </a:lnTo>
                  <a:lnTo>
                    <a:pt x="136" y="98"/>
                  </a:lnTo>
                  <a:lnTo>
                    <a:pt x="135" y="100"/>
                  </a:lnTo>
                  <a:lnTo>
                    <a:pt x="134" y="98"/>
                  </a:lnTo>
                  <a:lnTo>
                    <a:pt x="134" y="100"/>
                  </a:lnTo>
                  <a:lnTo>
                    <a:pt x="133" y="100"/>
                  </a:lnTo>
                  <a:lnTo>
                    <a:pt x="133" y="101"/>
                  </a:lnTo>
                  <a:lnTo>
                    <a:pt x="133" y="102"/>
                  </a:lnTo>
                  <a:lnTo>
                    <a:pt x="134" y="103"/>
                  </a:lnTo>
                  <a:lnTo>
                    <a:pt x="134" y="104"/>
                  </a:lnTo>
                  <a:lnTo>
                    <a:pt x="133" y="105"/>
                  </a:lnTo>
                  <a:lnTo>
                    <a:pt x="132" y="105"/>
                  </a:lnTo>
                  <a:lnTo>
                    <a:pt x="132" y="106"/>
                  </a:lnTo>
                  <a:lnTo>
                    <a:pt x="131" y="106"/>
                  </a:lnTo>
                  <a:lnTo>
                    <a:pt x="131" y="108"/>
                  </a:lnTo>
                  <a:lnTo>
                    <a:pt x="129" y="108"/>
                  </a:lnTo>
                  <a:lnTo>
                    <a:pt x="129" y="113"/>
                  </a:lnTo>
                  <a:lnTo>
                    <a:pt x="129" y="116"/>
                  </a:lnTo>
                  <a:lnTo>
                    <a:pt x="129" y="129"/>
                  </a:lnTo>
                  <a:lnTo>
                    <a:pt x="129" y="135"/>
                  </a:lnTo>
                  <a:lnTo>
                    <a:pt x="129" y="136"/>
                  </a:lnTo>
                  <a:lnTo>
                    <a:pt x="129" y="143"/>
                  </a:lnTo>
                  <a:lnTo>
                    <a:pt x="129" y="144"/>
                  </a:lnTo>
                  <a:lnTo>
                    <a:pt x="129" y="145"/>
                  </a:lnTo>
                  <a:lnTo>
                    <a:pt x="129" y="156"/>
                  </a:lnTo>
                  <a:lnTo>
                    <a:pt x="129" y="158"/>
                  </a:lnTo>
                  <a:lnTo>
                    <a:pt x="129" y="162"/>
                  </a:lnTo>
                  <a:lnTo>
                    <a:pt x="128" y="177"/>
                  </a:lnTo>
                  <a:lnTo>
                    <a:pt x="128" y="178"/>
                  </a:lnTo>
                  <a:lnTo>
                    <a:pt x="128" y="183"/>
                  </a:lnTo>
                  <a:lnTo>
                    <a:pt x="128" y="184"/>
                  </a:lnTo>
                  <a:lnTo>
                    <a:pt x="128" y="185"/>
                  </a:lnTo>
                  <a:lnTo>
                    <a:pt x="128" y="186"/>
                  </a:lnTo>
                  <a:lnTo>
                    <a:pt x="128" y="197"/>
                  </a:lnTo>
                  <a:lnTo>
                    <a:pt x="128" y="198"/>
                  </a:lnTo>
                  <a:lnTo>
                    <a:pt x="128" y="199"/>
                  </a:lnTo>
                  <a:lnTo>
                    <a:pt x="128" y="205"/>
                  </a:lnTo>
                  <a:lnTo>
                    <a:pt x="128" y="207"/>
                  </a:lnTo>
                  <a:lnTo>
                    <a:pt x="128" y="208"/>
                  </a:lnTo>
                  <a:lnTo>
                    <a:pt x="128" y="212"/>
                  </a:lnTo>
                  <a:lnTo>
                    <a:pt x="128" y="216"/>
                  </a:lnTo>
                  <a:lnTo>
                    <a:pt x="131" y="216"/>
                  </a:lnTo>
                  <a:lnTo>
                    <a:pt x="132" y="216"/>
                  </a:lnTo>
                  <a:lnTo>
                    <a:pt x="133" y="216"/>
                  </a:lnTo>
                  <a:lnTo>
                    <a:pt x="141" y="216"/>
                  </a:lnTo>
                  <a:lnTo>
                    <a:pt x="145" y="216"/>
                  </a:lnTo>
                  <a:lnTo>
                    <a:pt x="151" y="216"/>
                  </a:lnTo>
                  <a:lnTo>
                    <a:pt x="152" y="216"/>
                  </a:lnTo>
                  <a:lnTo>
                    <a:pt x="153" y="216"/>
                  </a:lnTo>
                  <a:lnTo>
                    <a:pt x="160" y="216"/>
                  </a:lnTo>
                  <a:lnTo>
                    <a:pt x="167" y="216"/>
                  </a:lnTo>
                  <a:lnTo>
                    <a:pt x="168" y="216"/>
                  </a:lnTo>
                  <a:lnTo>
                    <a:pt x="175" y="216"/>
                  </a:lnTo>
                  <a:lnTo>
                    <a:pt x="184" y="216"/>
                  </a:lnTo>
                  <a:lnTo>
                    <a:pt x="185" y="216"/>
                  </a:lnTo>
                  <a:lnTo>
                    <a:pt x="187" y="216"/>
                  </a:lnTo>
                  <a:lnTo>
                    <a:pt x="190" y="216"/>
                  </a:lnTo>
                  <a:lnTo>
                    <a:pt x="195" y="216"/>
                  </a:lnTo>
                  <a:lnTo>
                    <a:pt x="199" y="217"/>
                  </a:lnTo>
                  <a:lnTo>
                    <a:pt x="213" y="217"/>
                  </a:lnTo>
                  <a:lnTo>
                    <a:pt x="214" y="217"/>
                  </a:lnTo>
                  <a:lnTo>
                    <a:pt x="220" y="217"/>
                  </a:lnTo>
                  <a:lnTo>
                    <a:pt x="221" y="217"/>
                  </a:lnTo>
                  <a:lnTo>
                    <a:pt x="227" y="217"/>
                  </a:lnTo>
                  <a:lnTo>
                    <a:pt x="230" y="217"/>
                  </a:lnTo>
                  <a:lnTo>
                    <a:pt x="235" y="217"/>
                  </a:lnTo>
                  <a:lnTo>
                    <a:pt x="239" y="217"/>
                  </a:lnTo>
                  <a:lnTo>
                    <a:pt x="248" y="217"/>
                  </a:lnTo>
                  <a:lnTo>
                    <a:pt x="249" y="217"/>
                  </a:lnTo>
                  <a:lnTo>
                    <a:pt x="252" y="217"/>
                  </a:lnTo>
                  <a:lnTo>
                    <a:pt x="253" y="217"/>
                  </a:lnTo>
                  <a:lnTo>
                    <a:pt x="254" y="217"/>
                  </a:lnTo>
                  <a:lnTo>
                    <a:pt x="253" y="218"/>
                  </a:lnTo>
                  <a:lnTo>
                    <a:pt x="253" y="221"/>
                  </a:lnTo>
                  <a:lnTo>
                    <a:pt x="254" y="223"/>
                  </a:lnTo>
                  <a:lnTo>
                    <a:pt x="255" y="223"/>
                  </a:lnTo>
                  <a:lnTo>
                    <a:pt x="255" y="224"/>
                  </a:lnTo>
                  <a:lnTo>
                    <a:pt x="255" y="225"/>
                  </a:lnTo>
                  <a:lnTo>
                    <a:pt x="256" y="226"/>
                  </a:lnTo>
                  <a:lnTo>
                    <a:pt x="257" y="229"/>
                  </a:lnTo>
                  <a:lnTo>
                    <a:pt x="259" y="230"/>
                  </a:lnTo>
                  <a:lnTo>
                    <a:pt x="262" y="230"/>
                  </a:lnTo>
                  <a:lnTo>
                    <a:pt x="264" y="230"/>
                  </a:lnTo>
                  <a:lnTo>
                    <a:pt x="267" y="230"/>
                  </a:lnTo>
                  <a:lnTo>
                    <a:pt x="269" y="230"/>
                  </a:lnTo>
                  <a:lnTo>
                    <a:pt x="269" y="231"/>
                  </a:lnTo>
                  <a:lnTo>
                    <a:pt x="270" y="232"/>
                  </a:lnTo>
                  <a:lnTo>
                    <a:pt x="270" y="233"/>
                  </a:lnTo>
                  <a:lnTo>
                    <a:pt x="270" y="236"/>
                  </a:lnTo>
                  <a:lnTo>
                    <a:pt x="267" y="240"/>
                  </a:lnTo>
                  <a:lnTo>
                    <a:pt x="267" y="241"/>
                  </a:lnTo>
                  <a:lnTo>
                    <a:pt x="265" y="241"/>
                  </a:lnTo>
                  <a:lnTo>
                    <a:pt x="264" y="241"/>
                  </a:lnTo>
                  <a:lnTo>
                    <a:pt x="263" y="240"/>
                  </a:lnTo>
                  <a:lnTo>
                    <a:pt x="262" y="239"/>
                  </a:lnTo>
                  <a:lnTo>
                    <a:pt x="262" y="240"/>
                  </a:lnTo>
                  <a:lnTo>
                    <a:pt x="261" y="240"/>
                  </a:lnTo>
                  <a:lnTo>
                    <a:pt x="260" y="240"/>
                  </a:lnTo>
                  <a:lnTo>
                    <a:pt x="259" y="241"/>
                  </a:lnTo>
                  <a:lnTo>
                    <a:pt x="257" y="241"/>
                  </a:lnTo>
                  <a:lnTo>
                    <a:pt x="256" y="241"/>
                  </a:lnTo>
                  <a:lnTo>
                    <a:pt x="255" y="240"/>
                  </a:lnTo>
                  <a:lnTo>
                    <a:pt x="255" y="241"/>
                  </a:lnTo>
                  <a:lnTo>
                    <a:pt x="254" y="241"/>
                  </a:lnTo>
                  <a:lnTo>
                    <a:pt x="254" y="242"/>
                  </a:lnTo>
                  <a:lnTo>
                    <a:pt x="255" y="244"/>
                  </a:lnTo>
                  <a:lnTo>
                    <a:pt x="255" y="245"/>
                  </a:lnTo>
                  <a:lnTo>
                    <a:pt x="256" y="247"/>
                  </a:lnTo>
                  <a:lnTo>
                    <a:pt x="257" y="248"/>
                  </a:lnTo>
                  <a:lnTo>
                    <a:pt x="255" y="252"/>
                  </a:lnTo>
                  <a:lnTo>
                    <a:pt x="255" y="254"/>
                  </a:lnTo>
                  <a:lnTo>
                    <a:pt x="254" y="256"/>
                  </a:lnTo>
                  <a:lnTo>
                    <a:pt x="254" y="257"/>
                  </a:lnTo>
                  <a:lnTo>
                    <a:pt x="254" y="258"/>
                  </a:lnTo>
                  <a:lnTo>
                    <a:pt x="254" y="260"/>
                  </a:lnTo>
                  <a:lnTo>
                    <a:pt x="254" y="261"/>
                  </a:lnTo>
                  <a:lnTo>
                    <a:pt x="253" y="261"/>
                  </a:lnTo>
                  <a:lnTo>
                    <a:pt x="253" y="262"/>
                  </a:lnTo>
                  <a:lnTo>
                    <a:pt x="252" y="262"/>
                  </a:lnTo>
                  <a:lnTo>
                    <a:pt x="251" y="262"/>
                  </a:lnTo>
                  <a:lnTo>
                    <a:pt x="249" y="262"/>
                  </a:lnTo>
                  <a:lnTo>
                    <a:pt x="249" y="263"/>
                  </a:lnTo>
                  <a:lnTo>
                    <a:pt x="248" y="263"/>
                  </a:lnTo>
                  <a:lnTo>
                    <a:pt x="248" y="264"/>
                  </a:lnTo>
                  <a:lnTo>
                    <a:pt x="249" y="266"/>
                  </a:lnTo>
                  <a:lnTo>
                    <a:pt x="249" y="268"/>
                  </a:lnTo>
                  <a:lnTo>
                    <a:pt x="251" y="269"/>
                  </a:lnTo>
                  <a:lnTo>
                    <a:pt x="252" y="269"/>
                  </a:lnTo>
                  <a:lnTo>
                    <a:pt x="252" y="270"/>
                  </a:lnTo>
                  <a:lnTo>
                    <a:pt x="252" y="272"/>
                  </a:lnTo>
                  <a:lnTo>
                    <a:pt x="252" y="274"/>
                  </a:lnTo>
                  <a:lnTo>
                    <a:pt x="251" y="276"/>
                  </a:lnTo>
                  <a:lnTo>
                    <a:pt x="251" y="277"/>
                  </a:lnTo>
                  <a:lnTo>
                    <a:pt x="249" y="277"/>
                  </a:lnTo>
                  <a:lnTo>
                    <a:pt x="248" y="277"/>
                  </a:lnTo>
                  <a:lnTo>
                    <a:pt x="248" y="276"/>
                  </a:lnTo>
                  <a:lnTo>
                    <a:pt x="247" y="274"/>
                  </a:lnTo>
                  <a:lnTo>
                    <a:pt x="245" y="273"/>
                  </a:lnTo>
                  <a:lnTo>
                    <a:pt x="244" y="272"/>
                  </a:lnTo>
                  <a:lnTo>
                    <a:pt x="243" y="272"/>
                  </a:lnTo>
                  <a:lnTo>
                    <a:pt x="243" y="273"/>
                  </a:lnTo>
                  <a:lnTo>
                    <a:pt x="241" y="273"/>
                  </a:lnTo>
                  <a:lnTo>
                    <a:pt x="240" y="273"/>
                  </a:lnTo>
                  <a:lnTo>
                    <a:pt x="239" y="273"/>
                  </a:lnTo>
                  <a:lnTo>
                    <a:pt x="237" y="273"/>
                  </a:lnTo>
                  <a:lnTo>
                    <a:pt x="236" y="272"/>
                  </a:lnTo>
                  <a:lnTo>
                    <a:pt x="236" y="271"/>
                  </a:lnTo>
                  <a:lnTo>
                    <a:pt x="235" y="270"/>
                  </a:lnTo>
                  <a:lnTo>
                    <a:pt x="233" y="270"/>
                  </a:lnTo>
                  <a:lnTo>
                    <a:pt x="232" y="269"/>
                  </a:lnTo>
                  <a:lnTo>
                    <a:pt x="231" y="270"/>
                  </a:lnTo>
                  <a:lnTo>
                    <a:pt x="230" y="271"/>
                  </a:lnTo>
                  <a:lnTo>
                    <a:pt x="229" y="271"/>
                  </a:lnTo>
                  <a:lnTo>
                    <a:pt x="227" y="271"/>
                  </a:lnTo>
                  <a:lnTo>
                    <a:pt x="223" y="271"/>
                  </a:lnTo>
                  <a:lnTo>
                    <a:pt x="220" y="271"/>
                  </a:lnTo>
                  <a:lnTo>
                    <a:pt x="219" y="271"/>
                  </a:lnTo>
                  <a:lnTo>
                    <a:pt x="217" y="271"/>
                  </a:lnTo>
                  <a:lnTo>
                    <a:pt x="211" y="271"/>
                  </a:lnTo>
                  <a:lnTo>
                    <a:pt x="206" y="270"/>
                  </a:lnTo>
                  <a:lnTo>
                    <a:pt x="205" y="270"/>
                  </a:lnTo>
                  <a:lnTo>
                    <a:pt x="200" y="270"/>
                  </a:lnTo>
                  <a:lnTo>
                    <a:pt x="199" y="270"/>
                  </a:lnTo>
                  <a:lnTo>
                    <a:pt x="195" y="270"/>
                  </a:lnTo>
                  <a:lnTo>
                    <a:pt x="192" y="270"/>
                  </a:lnTo>
                  <a:lnTo>
                    <a:pt x="188" y="270"/>
                  </a:lnTo>
                  <a:lnTo>
                    <a:pt x="182" y="270"/>
                  </a:lnTo>
                  <a:lnTo>
                    <a:pt x="182" y="276"/>
                  </a:lnTo>
                  <a:lnTo>
                    <a:pt x="182" y="288"/>
                  </a:lnTo>
                  <a:lnTo>
                    <a:pt x="181" y="296"/>
                  </a:lnTo>
                  <a:lnTo>
                    <a:pt x="181" y="311"/>
                  </a:lnTo>
                  <a:lnTo>
                    <a:pt x="181" y="317"/>
                  </a:lnTo>
                  <a:lnTo>
                    <a:pt x="181" y="321"/>
                  </a:lnTo>
                  <a:lnTo>
                    <a:pt x="181" y="328"/>
                  </a:lnTo>
                  <a:lnTo>
                    <a:pt x="181" y="329"/>
                  </a:lnTo>
                  <a:lnTo>
                    <a:pt x="181" y="330"/>
                  </a:lnTo>
                  <a:lnTo>
                    <a:pt x="181" y="335"/>
                  </a:lnTo>
                  <a:lnTo>
                    <a:pt x="181" y="343"/>
                  </a:lnTo>
                  <a:lnTo>
                    <a:pt x="181" y="344"/>
                  </a:lnTo>
                  <a:lnTo>
                    <a:pt x="181" y="351"/>
                  </a:lnTo>
                  <a:lnTo>
                    <a:pt x="181" y="352"/>
                  </a:lnTo>
                  <a:lnTo>
                    <a:pt x="180" y="352"/>
                  </a:lnTo>
                  <a:lnTo>
                    <a:pt x="179" y="351"/>
                  </a:lnTo>
                  <a:lnTo>
                    <a:pt x="177" y="350"/>
                  </a:lnTo>
                  <a:lnTo>
                    <a:pt x="177" y="349"/>
                  </a:lnTo>
                  <a:lnTo>
                    <a:pt x="177" y="348"/>
                  </a:lnTo>
                  <a:lnTo>
                    <a:pt x="176" y="346"/>
                  </a:lnTo>
                  <a:lnTo>
                    <a:pt x="175" y="346"/>
                  </a:lnTo>
                  <a:lnTo>
                    <a:pt x="174" y="346"/>
                  </a:lnTo>
                  <a:lnTo>
                    <a:pt x="174" y="348"/>
                  </a:lnTo>
                  <a:lnTo>
                    <a:pt x="174" y="350"/>
                  </a:lnTo>
                  <a:lnTo>
                    <a:pt x="173" y="351"/>
                  </a:lnTo>
                  <a:lnTo>
                    <a:pt x="172" y="351"/>
                  </a:lnTo>
                  <a:lnTo>
                    <a:pt x="172" y="352"/>
                  </a:lnTo>
                  <a:lnTo>
                    <a:pt x="171" y="352"/>
                  </a:lnTo>
                  <a:lnTo>
                    <a:pt x="169" y="352"/>
                  </a:lnTo>
                  <a:lnTo>
                    <a:pt x="168" y="352"/>
                  </a:lnTo>
                  <a:lnTo>
                    <a:pt x="167" y="351"/>
                  </a:lnTo>
                  <a:lnTo>
                    <a:pt x="166" y="350"/>
                  </a:lnTo>
                  <a:lnTo>
                    <a:pt x="165" y="349"/>
                  </a:lnTo>
                  <a:lnTo>
                    <a:pt x="163" y="348"/>
                  </a:lnTo>
                  <a:lnTo>
                    <a:pt x="161" y="348"/>
                  </a:lnTo>
                  <a:lnTo>
                    <a:pt x="159" y="348"/>
                  </a:lnTo>
                  <a:lnTo>
                    <a:pt x="158" y="348"/>
                  </a:lnTo>
                  <a:lnTo>
                    <a:pt x="156" y="349"/>
                  </a:lnTo>
                  <a:lnTo>
                    <a:pt x="155" y="349"/>
                  </a:lnTo>
                  <a:lnTo>
                    <a:pt x="152" y="350"/>
                  </a:lnTo>
                  <a:lnTo>
                    <a:pt x="151" y="350"/>
                  </a:lnTo>
                  <a:lnTo>
                    <a:pt x="150" y="350"/>
                  </a:lnTo>
                  <a:lnTo>
                    <a:pt x="149" y="350"/>
                  </a:lnTo>
                  <a:lnTo>
                    <a:pt x="149" y="348"/>
                  </a:lnTo>
                  <a:lnTo>
                    <a:pt x="148" y="346"/>
                  </a:lnTo>
                  <a:lnTo>
                    <a:pt x="147" y="346"/>
                  </a:lnTo>
                  <a:lnTo>
                    <a:pt x="145" y="346"/>
                  </a:lnTo>
                  <a:lnTo>
                    <a:pt x="143" y="345"/>
                  </a:lnTo>
                  <a:lnTo>
                    <a:pt x="142" y="345"/>
                  </a:lnTo>
                  <a:lnTo>
                    <a:pt x="141" y="345"/>
                  </a:lnTo>
                  <a:lnTo>
                    <a:pt x="140" y="345"/>
                  </a:lnTo>
                  <a:lnTo>
                    <a:pt x="139" y="346"/>
                  </a:lnTo>
                  <a:lnTo>
                    <a:pt x="137" y="346"/>
                  </a:lnTo>
                  <a:lnTo>
                    <a:pt x="135" y="348"/>
                  </a:lnTo>
                  <a:lnTo>
                    <a:pt x="134" y="349"/>
                  </a:lnTo>
                  <a:lnTo>
                    <a:pt x="134" y="350"/>
                  </a:lnTo>
                  <a:lnTo>
                    <a:pt x="133" y="351"/>
                  </a:lnTo>
                  <a:lnTo>
                    <a:pt x="133" y="352"/>
                  </a:lnTo>
                  <a:lnTo>
                    <a:pt x="132" y="354"/>
                  </a:lnTo>
                  <a:lnTo>
                    <a:pt x="132" y="356"/>
                  </a:lnTo>
                  <a:lnTo>
                    <a:pt x="131" y="358"/>
                  </a:lnTo>
                  <a:lnTo>
                    <a:pt x="131" y="360"/>
                  </a:lnTo>
                  <a:lnTo>
                    <a:pt x="129" y="360"/>
                  </a:lnTo>
                  <a:lnTo>
                    <a:pt x="129" y="361"/>
                  </a:lnTo>
                  <a:lnTo>
                    <a:pt x="129" y="362"/>
                  </a:lnTo>
                  <a:lnTo>
                    <a:pt x="129" y="365"/>
                  </a:lnTo>
                  <a:lnTo>
                    <a:pt x="128" y="368"/>
                  </a:lnTo>
                  <a:lnTo>
                    <a:pt x="127" y="370"/>
                  </a:lnTo>
                  <a:lnTo>
                    <a:pt x="127" y="369"/>
                  </a:lnTo>
                  <a:lnTo>
                    <a:pt x="127" y="365"/>
                  </a:lnTo>
                  <a:lnTo>
                    <a:pt x="127" y="352"/>
                  </a:lnTo>
                  <a:lnTo>
                    <a:pt x="127" y="349"/>
                  </a:lnTo>
                  <a:lnTo>
                    <a:pt x="127" y="344"/>
                  </a:lnTo>
                  <a:lnTo>
                    <a:pt x="127" y="329"/>
                  </a:lnTo>
                  <a:lnTo>
                    <a:pt x="127" y="316"/>
                  </a:lnTo>
                  <a:lnTo>
                    <a:pt x="127" y="313"/>
                  </a:lnTo>
                  <a:lnTo>
                    <a:pt x="127" y="306"/>
                  </a:lnTo>
                  <a:lnTo>
                    <a:pt x="127" y="305"/>
                  </a:lnTo>
                  <a:lnTo>
                    <a:pt x="127" y="303"/>
                  </a:lnTo>
                  <a:lnTo>
                    <a:pt x="127" y="279"/>
                  </a:lnTo>
                  <a:lnTo>
                    <a:pt x="128" y="272"/>
                  </a:lnTo>
                  <a:lnTo>
                    <a:pt x="128" y="269"/>
                  </a:lnTo>
                  <a:lnTo>
                    <a:pt x="127" y="269"/>
                  </a:lnTo>
                  <a:lnTo>
                    <a:pt x="125" y="269"/>
                  </a:lnTo>
                  <a:lnTo>
                    <a:pt x="123" y="269"/>
                  </a:lnTo>
                  <a:lnTo>
                    <a:pt x="121" y="269"/>
                  </a:lnTo>
                  <a:lnTo>
                    <a:pt x="115" y="269"/>
                  </a:lnTo>
                  <a:lnTo>
                    <a:pt x="109" y="269"/>
                  </a:lnTo>
                  <a:lnTo>
                    <a:pt x="93" y="269"/>
                  </a:lnTo>
                  <a:lnTo>
                    <a:pt x="92" y="269"/>
                  </a:lnTo>
                  <a:lnTo>
                    <a:pt x="91" y="269"/>
                  </a:lnTo>
                  <a:lnTo>
                    <a:pt x="88" y="269"/>
                  </a:lnTo>
                  <a:lnTo>
                    <a:pt x="86" y="269"/>
                  </a:lnTo>
                  <a:lnTo>
                    <a:pt x="88" y="268"/>
                  </a:lnTo>
                  <a:lnTo>
                    <a:pt x="91" y="266"/>
                  </a:lnTo>
                  <a:lnTo>
                    <a:pt x="92" y="265"/>
                  </a:lnTo>
                  <a:lnTo>
                    <a:pt x="93" y="264"/>
                  </a:lnTo>
                  <a:lnTo>
                    <a:pt x="94" y="262"/>
                  </a:lnTo>
                  <a:lnTo>
                    <a:pt x="95" y="261"/>
                  </a:lnTo>
                  <a:lnTo>
                    <a:pt x="96" y="260"/>
                  </a:lnTo>
                  <a:lnTo>
                    <a:pt x="97" y="258"/>
                  </a:lnTo>
                  <a:lnTo>
                    <a:pt x="99" y="257"/>
                  </a:lnTo>
                  <a:lnTo>
                    <a:pt x="100" y="257"/>
                  </a:lnTo>
                  <a:lnTo>
                    <a:pt x="100" y="256"/>
                  </a:lnTo>
                  <a:lnTo>
                    <a:pt x="101" y="256"/>
                  </a:lnTo>
                  <a:lnTo>
                    <a:pt x="101" y="255"/>
                  </a:lnTo>
                  <a:lnTo>
                    <a:pt x="102" y="255"/>
                  </a:lnTo>
                  <a:lnTo>
                    <a:pt x="103" y="254"/>
                  </a:lnTo>
                  <a:lnTo>
                    <a:pt x="104" y="253"/>
                  </a:lnTo>
                  <a:lnTo>
                    <a:pt x="105" y="252"/>
                  </a:lnTo>
                  <a:lnTo>
                    <a:pt x="107" y="249"/>
                  </a:lnTo>
                  <a:lnTo>
                    <a:pt x="107" y="248"/>
                  </a:lnTo>
                  <a:lnTo>
                    <a:pt x="108" y="247"/>
                  </a:lnTo>
                  <a:lnTo>
                    <a:pt x="108" y="245"/>
                  </a:lnTo>
                  <a:lnTo>
                    <a:pt x="108" y="244"/>
                  </a:lnTo>
                  <a:lnTo>
                    <a:pt x="108" y="241"/>
                  </a:lnTo>
                  <a:lnTo>
                    <a:pt x="108" y="240"/>
                  </a:lnTo>
                  <a:lnTo>
                    <a:pt x="108" y="239"/>
                  </a:lnTo>
                  <a:lnTo>
                    <a:pt x="108" y="238"/>
                  </a:lnTo>
                  <a:lnTo>
                    <a:pt x="107" y="237"/>
                  </a:lnTo>
                  <a:lnTo>
                    <a:pt x="107" y="234"/>
                  </a:lnTo>
                  <a:lnTo>
                    <a:pt x="105" y="234"/>
                  </a:lnTo>
                  <a:lnTo>
                    <a:pt x="105" y="233"/>
                  </a:lnTo>
                  <a:lnTo>
                    <a:pt x="104" y="232"/>
                  </a:lnTo>
                  <a:lnTo>
                    <a:pt x="103" y="231"/>
                  </a:lnTo>
                  <a:lnTo>
                    <a:pt x="103" y="230"/>
                  </a:lnTo>
                  <a:lnTo>
                    <a:pt x="102" y="229"/>
                  </a:lnTo>
                  <a:lnTo>
                    <a:pt x="101" y="229"/>
                  </a:lnTo>
                  <a:lnTo>
                    <a:pt x="101" y="228"/>
                  </a:lnTo>
                  <a:lnTo>
                    <a:pt x="100" y="226"/>
                  </a:lnTo>
                  <a:lnTo>
                    <a:pt x="99" y="226"/>
                  </a:lnTo>
                  <a:lnTo>
                    <a:pt x="97" y="225"/>
                  </a:lnTo>
                  <a:lnTo>
                    <a:pt x="96" y="225"/>
                  </a:lnTo>
                  <a:lnTo>
                    <a:pt x="95" y="226"/>
                  </a:lnTo>
                  <a:lnTo>
                    <a:pt x="94" y="226"/>
                  </a:lnTo>
                  <a:lnTo>
                    <a:pt x="94" y="228"/>
                  </a:lnTo>
                  <a:lnTo>
                    <a:pt x="93" y="229"/>
                  </a:lnTo>
                  <a:lnTo>
                    <a:pt x="92" y="230"/>
                  </a:lnTo>
                  <a:lnTo>
                    <a:pt x="91" y="230"/>
                  </a:lnTo>
                  <a:lnTo>
                    <a:pt x="91" y="231"/>
                  </a:lnTo>
                  <a:lnTo>
                    <a:pt x="89" y="231"/>
                  </a:lnTo>
                  <a:lnTo>
                    <a:pt x="89" y="232"/>
                  </a:lnTo>
                  <a:lnTo>
                    <a:pt x="88" y="233"/>
                  </a:lnTo>
                  <a:lnTo>
                    <a:pt x="88" y="234"/>
                  </a:lnTo>
                  <a:lnTo>
                    <a:pt x="88" y="237"/>
                  </a:lnTo>
                  <a:lnTo>
                    <a:pt x="88" y="238"/>
                  </a:lnTo>
                  <a:lnTo>
                    <a:pt x="87" y="240"/>
                  </a:lnTo>
                  <a:lnTo>
                    <a:pt x="87" y="241"/>
                  </a:lnTo>
                  <a:lnTo>
                    <a:pt x="86" y="242"/>
                  </a:lnTo>
                  <a:lnTo>
                    <a:pt x="84" y="246"/>
                  </a:lnTo>
                  <a:lnTo>
                    <a:pt x="84" y="247"/>
                  </a:lnTo>
                  <a:lnTo>
                    <a:pt x="84" y="249"/>
                  </a:lnTo>
                  <a:lnTo>
                    <a:pt x="83" y="249"/>
                  </a:lnTo>
                  <a:lnTo>
                    <a:pt x="78" y="250"/>
                  </a:lnTo>
                  <a:lnTo>
                    <a:pt x="75" y="252"/>
                  </a:lnTo>
                  <a:lnTo>
                    <a:pt x="72" y="252"/>
                  </a:lnTo>
                  <a:lnTo>
                    <a:pt x="68" y="253"/>
                  </a:lnTo>
                  <a:lnTo>
                    <a:pt x="67" y="254"/>
                  </a:lnTo>
                  <a:lnTo>
                    <a:pt x="65" y="254"/>
                  </a:lnTo>
                  <a:lnTo>
                    <a:pt x="64" y="255"/>
                  </a:lnTo>
                  <a:lnTo>
                    <a:pt x="63" y="255"/>
                  </a:lnTo>
                  <a:lnTo>
                    <a:pt x="62" y="256"/>
                  </a:lnTo>
                  <a:lnTo>
                    <a:pt x="61" y="256"/>
                  </a:lnTo>
                  <a:lnTo>
                    <a:pt x="60" y="256"/>
                  </a:lnTo>
                  <a:lnTo>
                    <a:pt x="59" y="257"/>
                  </a:lnTo>
                  <a:lnTo>
                    <a:pt x="57" y="257"/>
                  </a:lnTo>
                  <a:lnTo>
                    <a:pt x="56" y="257"/>
                  </a:lnTo>
                  <a:lnTo>
                    <a:pt x="55" y="258"/>
                  </a:lnTo>
                  <a:lnTo>
                    <a:pt x="54" y="258"/>
                  </a:lnTo>
                  <a:lnTo>
                    <a:pt x="54" y="260"/>
                  </a:lnTo>
                  <a:lnTo>
                    <a:pt x="53" y="260"/>
                  </a:lnTo>
                  <a:lnTo>
                    <a:pt x="52" y="260"/>
                  </a:lnTo>
                  <a:lnTo>
                    <a:pt x="51" y="260"/>
                  </a:lnTo>
                  <a:lnTo>
                    <a:pt x="49" y="260"/>
                  </a:lnTo>
                  <a:lnTo>
                    <a:pt x="49" y="258"/>
                  </a:lnTo>
                  <a:lnTo>
                    <a:pt x="49" y="260"/>
                  </a:lnTo>
                  <a:lnTo>
                    <a:pt x="48" y="261"/>
                  </a:lnTo>
                  <a:lnTo>
                    <a:pt x="48" y="262"/>
                  </a:lnTo>
                  <a:lnTo>
                    <a:pt x="47" y="262"/>
                  </a:lnTo>
                  <a:lnTo>
                    <a:pt x="47" y="263"/>
                  </a:lnTo>
                  <a:lnTo>
                    <a:pt x="46" y="263"/>
                  </a:lnTo>
                  <a:lnTo>
                    <a:pt x="44" y="262"/>
                  </a:lnTo>
                  <a:lnTo>
                    <a:pt x="43" y="262"/>
                  </a:lnTo>
                  <a:lnTo>
                    <a:pt x="41" y="261"/>
                  </a:lnTo>
                  <a:lnTo>
                    <a:pt x="40" y="260"/>
                  </a:lnTo>
                  <a:lnTo>
                    <a:pt x="39" y="258"/>
                  </a:lnTo>
                  <a:lnTo>
                    <a:pt x="38" y="257"/>
                  </a:lnTo>
                  <a:lnTo>
                    <a:pt x="37" y="256"/>
                  </a:lnTo>
                  <a:lnTo>
                    <a:pt x="36" y="255"/>
                  </a:lnTo>
                  <a:lnTo>
                    <a:pt x="35" y="254"/>
                  </a:lnTo>
                  <a:lnTo>
                    <a:pt x="35" y="253"/>
                  </a:lnTo>
                  <a:lnTo>
                    <a:pt x="33" y="252"/>
                  </a:lnTo>
                  <a:lnTo>
                    <a:pt x="33" y="250"/>
                  </a:lnTo>
                  <a:lnTo>
                    <a:pt x="32" y="249"/>
                  </a:lnTo>
                  <a:lnTo>
                    <a:pt x="32" y="248"/>
                  </a:lnTo>
                  <a:lnTo>
                    <a:pt x="32" y="247"/>
                  </a:lnTo>
                  <a:lnTo>
                    <a:pt x="31" y="245"/>
                  </a:lnTo>
                  <a:lnTo>
                    <a:pt x="31" y="244"/>
                  </a:lnTo>
                  <a:lnTo>
                    <a:pt x="30" y="241"/>
                  </a:lnTo>
                  <a:lnTo>
                    <a:pt x="30" y="240"/>
                  </a:lnTo>
                  <a:lnTo>
                    <a:pt x="30" y="239"/>
                  </a:lnTo>
                  <a:lnTo>
                    <a:pt x="30" y="238"/>
                  </a:lnTo>
                  <a:lnTo>
                    <a:pt x="30" y="237"/>
                  </a:lnTo>
                  <a:lnTo>
                    <a:pt x="30" y="236"/>
                  </a:lnTo>
                  <a:lnTo>
                    <a:pt x="30" y="234"/>
                  </a:lnTo>
                  <a:lnTo>
                    <a:pt x="30" y="233"/>
                  </a:lnTo>
                  <a:lnTo>
                    <a:pt x="30" y="232"/>
                  </a:lnTo>
                  <a:lnTo>
                    <a:pt x="30" y="231"/>
                  </a:lnTo>
                  <a:lnTo>
                    <a:pt x="30" y="230"/>
                  </a:lnTo>
                  <a:lnTo>
                    <a:pt x="30" y="229"/>
                  </a:lnTo>
                  <a:lnTo>
                    <a:pt x="30" y="228"/>
                  </a:lnTo>
                  <a:lnTo>
                    <a:pt x="31" y="226"/>
                  </a:lnTo>
                  <a:lnTo>
                    <a:pt x="32" y="226"/>
                  </a:lnTo>
                  <a:lnTo>
                    <a:pt x="32" y="225"/>
                  </a:lnTo>
                  <a:lnTo>
                    <a:pt x="33" y="224"/>
                  </a:lnTo>
                  <a:lnTo>
                    <a:pt x="35" y="223"/>
                  </a:lnTo>
                  <a:lnTo>
                    <a:pt x="36" y="223"/>
                  </a:lnTo>
                  <a:lnTo>
                    <a:pt x="37" y="223"/>
                  </a:lnTo>
                  <a:lnTo>
                    <a:pt x="38" y="223"/>
                  </a:lnTo>
                  <a:lnTo>
                    <a:pt x="38" y="222"/>
                  </a:lnTo>
                  <a:lnTo>
                    <a:pt x="39" y="222"/>
                  </a:lnTo>
                  <a:lnTo>
                    <a:pt x="39" y="221"/>
                  </a:lnTo>
                  <a:lnTo>
                    <a:pt x="39" y="220"/>
                  </a:lnTo>
                  <a:lnTo>
                    <a:pt x="40" y="218"/>
                  </a:lnTo>
                  <a:lnTo>
                    <a:pt x="41" y="217"/>
                  </a:lnTo>
                  <a:lnTo>
                    <a:pt x="43" y="216"/>
                  </a:lnTo>
                  <a:lnTo>
                    <a:pt x="43" y="215"/>
                  </a:lnTo>
                  <a:lnTo>
                    <a:pt x="43" y="214"/>
                  </a:lnTo>
                  <a:lnTo>
                    <a:pt x="44" y="213"/>
                  </a:lnTo>
                  <a:lnTo>
                    <a:pt x="44" y="212"/>
                  </a:lnTo>
                  <a:lnTo>
                    <a:pt x="45" y="212"/>
                  </a:lnTo>
                  <a:lnTo>
                    <a:pt x="46" y="209"/>
                  </a:lnTo>
                  <a:lnTo>
                    <a:pt x="48" y="208"/>
                  </a:lnTo>
                  <a:lnTo>
                    <a:pt x="51" y="206"/>
                  </a:lnTo>
                  <a:lnTo>
                    <a:pt x="53" y="205"/>
                  </a:lnTo>
                  <a:lnTo>
                    <a:pt x="55" y="202"/>
                  </a:lnTo>
                  <a:lnTo>
                    <a:pt x="59" y="201"/>
                  </a:lnTo>
                  <a:lnTo>
                    <a:pt x="62" y="200"/>
                  </a:lnTo>
                  <a:lnTo>
                    <a:pt x="64" y="199"/>
                  </a:lnTo>
                  <a:lnTo>
                    <a:pt x="68" y="198"/>
                  </a:lnTo>
                  <a:lnTo>
                    <a:pt x="70" y="196"/>
                  </a:lnTo>
                  <a:lnTo>
                    <a:pt x="75" y="193"/>
                  </a:lnTo>
                  <a:lnTo>
                    <a:pt x="77" y="190"/>
                  </a:lnTo>
                  <a:lnTo>
                    <a:pt x="79" y="188"/>
                  </a:lnTo>
                  <a:lnTo>
                    <a:pt x="80" y="184"/>
                  </a:lnTo>
                  <a:lnTo>
                    <a:pt x="81" y="183"/>
                  </a:lnTo>
                  <a:lnTo>
                    <a:pt x="81" y="182"/>
                  </a:lnTo>
                  <a:lnTo>
                    <a:pt x="81" y="181"/>
                  </a:lnTo>
                  <a:lnTo>
                    <a:pt x="81" y="178"/>
                  </a:lnTo>
                  <a:lnTo>
                    <a:pt x="80" y="176"/>
                  </a:lnTo>
                  <a:lnTo>
                    <a:pt x="79" y="175"/>
                  </a:lnTo>
                  <a:lnTo>
                    <a:pt x="76" y="174"/>
                  </a:lnTo>
                  <a:lnTo>
                    <a:pt x="73" y="174"/>
                  </a:lnTo>
                  <a:lnTo>
                    <a:pt x="70" y="172"/>
                  </a:lnTo>
                  <a:lnTo>
                    <a:pt x="68" y="172"/>
                  </a:lnTo>
                  <a:lnTo>
                    <a:pt x="65" y="170"/>
                  </a:lnTo>
                  <a:lnTo>
                    <a:pt x="63" y="169"/>
                  </a:lnTo>
                  <a:lnTo>
                    <a:pt x="60" y="169"/>
                  </a:lnTo>
                  <a:lnTo>
                    <a:pt x="59" y="169"/>
                  </a:lnTo>
                  <a:lnTo>
                    <a:pt x="59" y="168"/>
                  </a:lnTo>
                  <a:lnTo>
                    <a:pt x="56" y="168"/>
                  </a:lnTo>
                  <a:lnTo>
                    <a:pt x="53" y="168"/>
                  </a:lnTo>
                  <a:lnTo>
                    <a:pt x="52" y="167"/>
                  </a:lnTo>
                  <a:lnTo>
                    <a:pt x="51" y="167"/>
                  </a:lnTo>
                  <a:lnTo>
                    <a:pt x="49" y="167"/>
                  </a:lnTo>
                  <a:lnTo>
                    <a:pt x="48" y="166"/>
                  </a:lnTo>
                  <a:lnTo>
                    <a:pt x="47" y="166"/>
                  </a:lnTo>
                  <a:lnTo>
                    <a:pt x="46" y="166"/>
                  </a:lnTo>
                  <a:lnTo>
                    <a:pt x="46" y="165"/>
                  </a:lnTo>
                  <a:lnTo>
                    <a:pt x="45" y="165"/>
                  </a:lnTo>
                  <a:lnTo>
                    <a:pt x="44" y="166"/>
                  </a:lnTo>
                  <a:lnTo>
                    <a:pt x="43" y="166"/>
                  </a:lnTo>
                  <a:lnTo>
                    <a:pt x="43" y="165"/>
                  </a:lnTo>
                  <a:lnTo>
                    <a:pt x="41" y="165"/>
                  </a:lnTo>
                  <a:lnTo>
                    <a:pt x="39" y="166"/>
                  </a:lnTo>
                  <a:lnTo>
                    <a:pt x="32" y="166"/>
                  </a:lnTo>
                  <a:lnTo>
                    <a:pt x="31" y="166"/>
                  </a:lnTo>
                  <a:lnTo>
                    <a:pt x="30" y="166"/>
                  </a:lnTo>
                  <a:lnTo>
                    <a:pt x="28" y="165"/>
                  </a:lnTo>
                  <a:lnTo>
                    <a:pt x="25" y="162"/>
                  </a:lnTo>
                  <a:lnTo>
                    <a:pt x="25" y="161"/>
                  </a:lnTo>
                  <a:lnTo>
                    <a:pt x="24" y="160"/>
                  </a:lnTo>
                  <a:lnTo>
                    <a:pt x="24" y="159"/>
                  </a:lnTo>
                  <a:lnTo>
                    <a:pt x="24" y="157"/>
                  </a:lnTo>
                  <a:lnTo>
                    <a:pt x="24" y="156"/>
                  </a:lnTo>
                  <a:lnTo>
                    <a:pt x="25" y="153"/>
                  </a:lnTo>
                  <a:lnTo>
                    <a:pt x="25" y="152"/>
                  </a:lnTo>
                  <a:lnTo>
                    <a:pt x="27" y="151"/>
                  </a:lnTo>
                  <a:lnTo>
                    <a:pt x="27" y="150"/>
                  </a:lnTo>
                  <a:lnTo>
                    <a:pt x="27" y="149"/>
                  </a:lnTo>
                  <a:lnTo>
                    <a:pt x="28" y="148"/>
                  </a:lnTo>
                  <a:lnTo>
                    <a:pt x="29" y="145"/>
                  </a:lnTo>
                  <a:lnTo>
                    <a:pt x="29" y="144"/>
                  </a:lnTo>
                  <a:lnTo>
                    <a:pt x="30" y="142"/>
                  </a:lnTo>
                  <a:lnTo>
                    <a:pt x="29" y="142"/>
                  </a:lnTo>
                  <a:lnTo>
                    <a:pt x="27" y="141"/>
                  </a:lnTo>
                  <a:lnTo>
                    <a:pt x="27" y="140"/>
                  </a:lnTo>
                  <a:lnTo>
                    <a:pt x="25" y="138"/>
                  </a:lnTo>
                  <a:lnTo>
                    <a:pt x="25" y="137"/>
                  </a:lnTo>
                  <a:lnTo>
                    <a:pt x="25" y="136"/>
                  </a:lnTo>
                  <a:lnTo>
                    <a:pt x="25" y="135"/>
                  </a:lnTo>
                  <a:lnTo>
                    <a:pt x="27" y="135"/>
                  </a:lnTo>
                  <a:lnTo>
                    <a:pt x="27" y="134"/>
                  </a:lnTo>
                  <a:lnTo>
                    <a:pt x="27" y="133"/>
                  </a:lnTo>
                  <a:lnTo>
                    <a:pt x="27" y="132"/>
                  </a:lnTo>
                  <a:lnTo>
                    <a:pt x="27" y="130"/>
                  </a:lnTo>
                  <a:lnTo>
                    <a:pt x="27" y="129"/>
                  </a:lnTo>
                  <a:lnTo>
                    <a:pt x="28" y="129"/>
                  </a:lnTo>
                  <a:lnTo>
                    <a:pt x="28" y="128"/>
                  </a:lnTo>
                  <a:lnTo>
                    <a:pt x="28" y="127"/>
                  </a:lnTo>
                  <a:lnTo>
                    <a:pt x="27" y="126"/>
                  </a:lnTo>
                  <a:lnTo>
                    <a:pt x="27" y="125"/>
                  </a:lnTo>
                  <a:lnTo>
                    <a:pt x="27" y="124"/>
                  </a:lnTo>
                  <a:lnTo>
                    <a:pt x="27" y="122"/>
                  </a:lnTo>
                  <a:lnTo>
                    <a:pt x="28" y="121"/>
                  </a:lnTo>
                  <a:lnTo>
                    <a:pt x="28" y="120"/>
                  </a:lnTo>
                  <a:lnTo>
                    <a:pt x="28" y="119"/>
                  </a:lnTo>
                  <a:lnTo>
                    <a:pt x="29" y="118"/>
                  </a:lnTo>
                  <a:lnTo>
                    <a:pt x="29" y="117"/>
                  </a:lnTo>
                  <a:lnTo>
                    <a:pt x="29" y="116"/>
                  </a:lnTo>
                  <a:lnTo>
                    <a:pt x="30" y="116"/>
                  </a:lnTo>
                  <a:lnTo>
                    <a:pt x="30" y="114"/>
                  </a:lnTo>
                  <a:lnTo>
                    <a:pt x="31" y="114"/>
                  </a:lnTo>
                  <a:lnTo>
                    <a:pt x="32" y="114"/>
                  </a:lnTo>
                  <a:lnTo>
                    <a:pt x="32" y="113"/>
                  </a:lnTo>
                  <a:lnTo>
                    <a:pt x="32" y="112"/>
                  </a:lnTo>
                  <a:lnTo>
                    <a:pt x="33" y="111"/>
                  </a:lnTo>
                  <a:lnTo>
                    <a:pt x="33" y="110"/>
                  </a:lnTo>
                  <a:lnTo>
                    <a:pt x="35" y="109"/>
                  </a:lnTo>
                  <a:lnTo>
                    <a:pt x="35" y="108"/>
                  </a:lnTo>
                  <a:lnTo>
                    <a:pt x="35" y="106"/>
                  </a:lnTo>
                  <a:lnTo>
                    <a:pt x="36" y="105"/>
                  </a:lnTo>
                  <a:lnTo>
                    <a:pt x="36" y="104"/>
                  </a:lnTo>
                  <a:lnTo>
                    <a:pt x="36" y="103"/>
                  </a:lnTo>
                  <a:lnTo>
                    <a:pt x="37" y="103"/>
                  </a:lnTo>
                  <a:lnTo>
                    <a:pt x="37" y="102"/>
                  </a:lnTo>
                  <a:lnTo>
                    <a:pt x="38" y="102"/>
                  </a:lnTo>
                  <a:lnTo>
                    <a:pt x="39" y="101"/>
                  </a:lnTo>
                  <a:lnTo>
                    <a:pt x="39" y="100"/>
                  </a:lnTo>
                  <a:lnTo>
                    <a:pt x="40" y="100"/>
                  </a:lnTo>
                  <a:lnTo>
                    <a:pt x="41" y="100"/>
                  </a:lnTo>
                  <a:lnTo>
                    <a:pt x="41" y="98"/>
                  </a:lnTo>
                  <a:lnTo>
                    <a:pt x="43" y="98"/>
                  </a:lnTo>
                  <a:lnTo>
                    <a:pt x="44" y="97"/>
                  </a:lnTo>
                  <a:lnTo>
                    <a:pt x="45" y="97"/>
                  </a:lnTo>
                  <a:lnTo>
                    <a:pt x="45" y="96"/>
                  </a:lnTo>
                  <a:lnTo>
                    <a:pt x="46" y="96"/>
                  </a:lnTo>
                  <a:lnTo>
                    <a:pt x="47" y="96"/>
                  </a:lnTo>
                  <a:lnTo>
                    <a:pt x="48" y="96"/>
                  </a:lnTo>
                  <a:lnTo>
                    <a:pt x="49" y="96"/>
                  </a:lnTo>
                  <a:lnTo>
                    <a:pt x="51" y="96"/>
                  </a:lnTo>
                  <a:lnTo>
                    <a:pt x="52" y="96"/>
                  </a:lnTo>
                  <a:lnTo>
                    <a:pt x="53" y="96"/>
                  </a:lnTo>
                  <a:lnTo>
                    <a:pt x="54" y="95"/>
                  </a:lnTo>
                  <a:lnTo>
                    <a:pt x="55" y="95"/>
                  </a:lnTo>
                  <a:lnTo>
                    <a:pt x="56" y="95"/>
                  </a:lnTo>
                  <a:lnTo>
                    <a:pt x="56" y="94"/>
                  </a:lnTo>
                  <a:lnTo>
                    <a:pt x="59" y="93"/>
                  </a:lnTo>
                  <a:lnTo>
                    <a:pt x="60" y="92"/>
                  </a:lnTo>
                  <a:lnTo>
                    <a:pt x="61" y="90"/>
                  </a:lnTo>
                  <a:lnTo>
                    <a:pt x="62" y="89"/>
                  </a:lnTo>
                  <a:lnTo>
                    <a:pt x="64" y="88"/>
                  </a:lnTo>
                  <a:lnTo>
                    <a:pt x="65" y="87"/>
                  </a:lnTo>
                  <a:lnTo>
                    <a:pt x="67" y="86"/>
                  </a:lnTo>
                  <a:lnTo>
                    <a:pt x="68" y="85"/>
                  </a:lnTo>
                  <a:lnTo>
                    <a:pt x="68" y="84"/>
                  </a:lnTo>
                  <a:lnTo>
                    <a:pt x="69" y="82"/>
                  </a:lnTo>
                  <a:lnTo>
                    <a:pt x="70" y="82"/>
                  </a:lnTo>
                  <a:lnTo>
                    <a:pt x="71" y="80"/>
                  </a:lnTo>
                  <a:lnTo>
                    <a:pt x="73" y="78"/>
                  </a:lnTo>
                  <a:lnTo>
                    <a:pt x="75" y="77"/>
                  </a:lnTo>
                  <a:lnTo>
                    <a:pt x="76" y="74"/>
                  </a:lnTo>
                  <a:lnTo>
                    <a:pt x="77" y="73"/>
                  </a:lnTo>
                  <a:lnTo>
                    <a:pt x="77" y="72"/>
                  </a:lnTo>
                  <a:lnTo>
                    <a:pt x="77" y="70"/>
                  </a:lnTo>
                  <a:lnTo>
                    <a:pt x="78" y="70"/>
                  </a:lnTo>
                  <a:lnTo>
                    <a:pt x="78" y="69"/>
                  </a:lnTo>
                  <a:lnTo>
                    <a:pt x="78" y="68"/>
                  </a:lnTo>
                  <a:lnTo>
                    <a:pt x="78" y="66"/>
                  </a:lnTo>
                  <a:lnTo>
                    <a:pt x="78" y="65"/>
                  </a:lnTo>
                  <a:lnTo>
                    <a:pt x="78" y="63"/>
                  </a:lnTo>
                  <a:lnTo>
                    <a:pt x="78" y="61"/>
                  </a:lnTo>
                  <a:lnTo>
                    <a:pt x="78" y="60"/>
                  </a:lnTo>
                  <a:lnTo>
                    <a:pt x="78" y="58"/>
                  </a:lnTo>
                  <a:lnTo>
                    <a:pt x="78" y="57"/>
                  </a:lnTo>
                  <a:lnTo>
                    <a:pt x="79" y="55"/>
                  </a:lnTo>
                  <a:lnTo>
                    <a:pt x="78" y="54"/>
                  </a:lnTo>
                  <a:lnTo>
                    <a:pt x="78" y="53"/>
                  </a:lnTo>
                  <a:lnTo>
                    <a:pt x="77" y="52"/>
                  </a:lnTo>
                  <a:lnTo>
                    <a:pt x="77" y="50"/>
                  </a:lnTo>
                  <a:lnTo>
                    <a:pt x="76" y="48"/>
                  </a:lnTo>
                  <a:lnTo>
                    <a:pt x="76" y="47"/>
                  </a:lnTo>
                  <a:lnTo>
                    <a:pt x="75" y="46"/>
                  </a:lnTo>
                  <a:lnTo>
                    <a:pt x="73" y="46"/>
                  </a:lnTo>
                  <a:lnTo>
                    <a:pt x="72" y="45"/>
                  </a:lnTo>
                  <a:lnTo>
                    <a:pt x="71" y="44"/>
                  </a:lnTo>
                  <a:lnTo>
                    <a:pt x="70" y="42"/>
                  </a:lnTo>
                  <a:lnTo>
                    <a:pt x="69" y="41"/>
                  </a:lnTo>
                  <a:lnTo>
                    <a:pt x="69" y="40"/>
                  </a:lnTo>
                  <a:lnTo>
                    <a:pt x="69" y="39"/>
                  </a:lnTo>
                  <a:lnTo>
                    <a:pt x="70" y="39"/>
                  </a:lnTo>
                  <a:lnTo>
                    <a:pt x="70" y="38"/>
                  </a:lnTo>
                  <a:lnTo>
                    <a:pt x="71" y="38"/>
                  </a:lnTo>
                  <a:lnTo>
                    <a:pt x="71" y="37"/>
                  </a:lnTo>
                  <a:lnTo>
                    <a:pt x="71" y="36"/>
                  </a:lnTo>
                  <a:lnTo>
                    <a:pt x="71" y="34"/>
                  </a:lnTo>
                  <a:lnTo>
                    <a:pt x="71" y="33"/>
                  </a:lnTo>
                  <a:lnTo>
                    <a:pt x="70" y="31"/>
                  </a:lnTo>
                  <a:lnTo>
                    <a:pt x="67" y="22"/>
                  </a:lnTo>
                  <a:lnTo>
                    <a:pt x="65" y="21"/>
                  </a:lnTo>
                  <a:lnTo>
                    <a:pt x="65" y="20"/>
                  </a:lnTo>
                  <a:lnTo>
                    <a:pt x="64" y="18"/>
                  </a:lnTo>
                  <a:lnTo>
                    <a:pt x="63" y="17"/>
                  </a:lnTo>
                  <a:lnTo>
                    <a:pt x="62" y="16"/>
                  </a:lnTo>
                  <a:lnTo>
                    <a:pt x="61" y="15"/>
                  </a:lnTo>
                  <a:lnTo>
                    <a:pt x="60" y="15"/>
                  </a:lnTo>
                  <a:lnTo>
                    <a:pt x="59" y="15"/>
                  </a:lnTo>
                  <a:lnTo>
                    <a:pt x="57" y="14"/>
                  </a:lnTo>
                  <a:lnTo>
                    <a:pt x="56" y="15"/>
                  </a:lnTo>
                  <a:lnTo>
                    <a:pt x="54" y="15"/>
                  </a:lnTo>
                  <a:lnTo>
                    <a:pt x="52" y="15"/>
                  </a:lnTo>
                  <a:lnTo>
                    <a:pt x="49" y="16"/>
                  </a:lnTo>
                  <a:lnTo>
                    <a:pt x="48" y="16"/>
                  </a:lnTo>
                  <a:lnTo>
                    <a:pt x="47" y="17"/>
                  </a:lnTo>
                  <a:lnTo>
                    <a:pt x="46" y="17"/>
                  </a:lnTo>
                  <a:lnTo>
                    <a:pt x="45" y="17"/>
                  </a:lnTo>
                  <a:lnTo>
                    <a:pt x="45" y="18"/>
                  </a:lnTo>
                  <a:lnTo>
                    <a:pt x="44" y="18"/>
                  </a:lnTo>
                  <a:lnTo>
                    <a:pt x="43" y="18"/>
                  </a:lnTo>
                  <a:lnTo>
                    <a:pt x="43" y="20"/>
                  </a:lnTo>
                  <a:lnTo>
                    <a:pt x="41" y="20"/>
                  </a:lnTo>
                  <a:lnTo>
                    <a:pt x="41" y="21"/>
                  </a:lnTo>
                  <a:lnTo>
                    <a:pt x="41" y="22"/>
                  </a:lnTo>
                  <a:lnTo>
                    <a:pt x="41" y="23"/>
                  </a:lnTo>
                  <a:lnTo>
                    <a:pt x="40" y="24"/>
                  </a:lnTo>
                  <a:lnTo>
                    <a:pt x="40" y="25"/>
                  </a:lnTo>
                  <a:lnTo>
                    <a:pt x="40" y="26"/>
                  </a:lnTo>
                  <a:lnTo>
                    <a:pt x="41" y="26"/>
                  </a:lnTo>
                  <a:lnTo>
                    <a:pt x="43" y="28"/>
                  </a:lnTo>
                  <a:lnTo>
                    <a:pt x="44" y="29"/>
                  </a:lnTo>
                  <a:lnTo>
                    <a:pt x="44" y="30"/>
                  </a:lnTo>
                  <a:lnTo>
                    <a:pt x="44" y="31"/>
                  </a:lnTo>
                  <a:lnTo>
                    <a:pt x="44" y="32"/>
                  </a:lnTo>
                  <a:lnTo>
                    <a:pt x="43" y="32"/>
                  </a:lnTo>
                  <a:lnTo>
                    <a:pt x="43" y="33"/>
                  </a:lnTo>
                  <a:lnTo>
                    <a:pt x="41" y="33"/>
                  </a:lnTo>
                  <a:lnTo>
                    <a:pt x="40" y="34"/>
                  </a:lnTo>
                  <a:lnTo>
                    <a:pt x="40" y="36"/>
                  </a:lnTo>
                  <a:lnTo>
                    <a:pt x="40" y="37"/>
                  </a:lnTo>
                  <a:lnTo>
                    <a:pt x="40" y="38"/>
                  </a:lnTo>
                  <a:lnTo>
                    <a:pt x="41" y="38"/>
                  </a:lnTo>
                  <a:lnTo>
                    <a:pt x="41" y="39"/>
                  </a:lnTo>
                  <a:lnTo>
                    <a:pt x="41" y="40"/>
                  </a:lnTo>
                  <a:lnTo>
                    <a:pt x="41" y="41"/>
                  </a:lnTo>
                  <a:lnTo>
                    <a:pt x="43" y="44"/>
                  </a:lnTo>
                  <a:lnTo>
                    <a:pt x="43" y="45"/>
                  </a:lnTo>
                  <a:lnTo>
                    <a:pt x="43" y="46"/>
                  </a:lnTo>
                  <a:lnTo>
                    <a:pt x="43" y="47"/>
                  </a:lnTo>
                  <a:lnTo>
                    <a:pt x="44" y="48"/>
                  </a:lnTo>
                  <a:lnTo>
                    <a:pt x="44" y="49"/>
                  </a:lnTo>
                  <a:lnTo>
                    <a:pt x="44" y="50"/>
                  </a:lnTo>
                  <a:lnTo>
                    <a:pt x="44" y="52"/>
                  </a:lnTo>
                  <a:lnTo>
                    <a:pt x="44" y="53"/>
                  </a:lnTo>
                  <a:lnTo>
                    <a:pt x="44" y="55"/>
                  </a:lnTo>
                  <a:lnTo>
                    <a:pt x="43" y="56"/>
                  </a:lnTo>
                  <a:lnTo>
                    <a:pt x="43" y="57"/>
                  </a:lnTo>
                  <a:lnTo>
                    <a:pt x="43" y="58"/>
                  </a:lnTo>
                  <a:lnTo>
                    <a:pt x="41" y="58"/>
                  </a:lnTo>
                  <a:lnTo>
                    <a:pt x="40" y="61"/>
                  </a:lnTo>
                  <a:lnTo>
                    <a:pt x="39" y="62"/>
                  </a:lnTo>
                  <a:lnTo>
                    <a:pt x="38" y="63"/>
                  </a:lnTo>
                  <a:lnTo>
                    <a:pt x="38" y="64"/>
                  </a:lnTo>
                  <a:lnTo>
                    <a:pt x="37" y="64"/>
                  </a:lnTo>
                  <a:lnTo>
                    <a:pt x="37" y="65"/>
                  </a:lnTo>
                  <a:lnTo>
                    <a:pt x="35" y="66"/>
                  </a:lnTo>
                  <a:lnTo>
                    <a:pt x="33" y="66"/>
                  </a:lnTo>
                  <a:lnTo>
                    <a:pt x="33" y="68"/>
                  </a:lnTo>
                  <a:lnTo>
                    <a:pt x="32" y="68"/>
                  </a:lnTo>
                  <a:lnTo>
                    <a:pt x="30" y="69"/>
                  </a:lnTo>
                  <a:lnTo>
                    <a:pt x="29" y="69"/>
                  </a:lnTo>
                  <a:lnTo>
                    <a:pt x="27" y="69"/>
                  </a:lnTo>
                  <a:lnTo>
                    <a:pt x="24" y="69"/>
                  </a:lnTo>
                  <a:lnTo>
                    <a:pt x="23" y="69"/>
                  </a:lnTo>
                  <a:lnTo>
                    <a:pt x="22" y="69"/>
                  </a:lnTo>
                  <a:lnTo>
                    <a:pt x="21" y="69"/>
                  </a:lnTo>
                  <a:lnTo>
                    <a:pt x="20" y="69"/>
                  </a:lnTo>
                  <a:lnTo>
                    <a:pt x="19" y="68"/>
                  </a:lnTo>
                  <a:lnTo>
                    <a:pt x="17" y="68"/>
                  </a:lnTo>
                  <a:lnTo>
                    <a:pt x="16" y="68"/>
                  </a:lnTo>
                  <a:lnTo>
                    <a:pt x="16" y="66"/>
                  </a:lnTo>
                  <a:lnTo>
                    <a:pt x="14" y="66"/>
                  </a:lnTo>
                  <a:lnTo>
                    <a:pt x="12" y="65"/>
                  </a:lnTo>
                  <a:lnTo>
                    <a:pt x="11" y="64"/>
                  </a:lnTo>
                  <a:lnTo>
                    <a:pt x="9" y="64"/>
                  </a:lnTo>
                  <a:lnTo>
                    <a:pt x="8" y="63"/>
                  </a:lnTo>
                  <a:lnTo>
                    <a:pt x="7" y="62"/>
                  </a:lnTo>
                  <a:lnTo>
                    <a:pt x="6" y="62"/>
                  </a:lnTo>
                  <a:lnTo>
                    <a:pt x="6" y="61"/>
                  </a:lnTo>
                  <a:lnTo>
                    <a:pt x="5" y="60"/>
                  </a:lnTo>
                  <a:lnTo>
                    <a:pt x="4" y="60"/>
                  </a:lnTo>
                  <a:lnTo>
                    <a:pt x="4" y="58"/>
                  </a:lnTo>
                  <a:lnTo>
                    <a:pt x="3" y="57"/>
                  </a:lnTo>
                  <a:lnTo>
                    <a:pt x="1" y="56"/>
                  </a:lnTo>
                  <a:lnTo>
                    <a:pt x="1" y="55"/>
                  </a:lnTo>
                  <a:lnTo>
                    <a:pt x="1" y="54"/>
                  </a:lnTo>
                  <a:lnTo>
                    <a:pt x="0" y="52"/>
                  </a:lnTo>
                  <a:lnTo>
                    <a:pt x="0" y="49"/>
                  </a:lnTo>
                  <a:lnTo>
                    <a:pt x="1" y="48"/>
                  </a:lnTo>
                  <a:lnTo>
                    <a:pt x="1" y="47"/>
                  </a:lnTo>
                  <a:lnTo>
                    <a:pt x="1" y="46"/>
                  </a:lnTo>
                  <a:lnTo>
                    <a:pt x="1" y="45"/>
                  </a:lnTo>
                  <a:lnTo>
                    <a:pt x="3" y="44"/>
                  </a:lnTo>
                  <a:lnTo>
                    <a:pt x="4" y="42"/>
                  </a:lnTo>
                  <a:lnTo>
                    <a:pt x="4" y="41"/>
                  </a:lnTo>
                  <a:lnTo>
                    <a:pt x="5" y="41"/>
                  </a:lnTo>
                  <a:lnTo>
                    <a:pt x="5" y="40"/>
                  </a:lnTo>
                  <a:lnTo>
                    <a:pt x="6" y="39"/>
                  </a:lnTo>
                  <a:lnTo>
                    <a:pt x="7" y="38"/>
                  </a:lnTo>
                  <a:lnTo>
                    <a:pt x="8" y="38"/>
                  </a:lnTo>
                  <a:lnTo>
                    <a:pt x="9" y="38"/>
                  </a:lnTo>
                  <a:lnTo>
                    <a:pt x="9" y="37"/>
                  </a:lnTo>
                  <a:lnTo>
                    <a:pt x="8" y="37"/>
                  </a:lnTo>
                  <a:lnTo>
                    <a:pt x="8" y="36"/>
                  </a:lnTo>
                  <a:lnTo>
                    <a:pt x="7" y="34"/>
                  </a:lnTo>
                  <a:lnTo>
                    <a:pt x="7" y="33"/>
                  </a:lnTo>
                  <a:lnTo>
                    <a:pt x="7" y="32"/>
                  </a:lnTo>
                  <a:lnTo>
                    <a:pt x="7" y="31"/>
                  </a:lnTo>
                  <a:lnTo>
                    <a:pt x="7" y="30"/>
                  </a:lnTo>
                  <a:lnTo>
                    <a:pt x="8" y="30"/>
                  </a:lnTo>
                  <a:lnTo>
                    <a:pt x="8" y="29"/>
                  </a:lnTo>
                  <a:lnTo>
                    <a:pt x="9" y="29"/>
                  </a:lnTo>
                  <a:lnTo>
                    <a:pt x="11" y="28"/>
                  </a:lnTo>
                  <a:lnTo>
                    <a:pt x="13" y="24"/>
                  </a:lnTo>
                  <a:lnTo>
                    <a:pt x="14" y="23"/>
                  </a:lnTo>
                  <a:lnTo>
                    <a:pt x="14" y="22"/>
                  </a:lnTo>
                  <a:lnTo>
                    <a:pt x="15" y="22"/>
                  </a:lnTo>
                  <a:lnTo>
                    <a:pt x="15" y="21"/>
                  </a:lnTo>
                  <a:lnTo>
                    <a:pt x="16" y="21"/>
                  </a:lnTo>
                  <a:lnTo>
                    <a:pt x="17" y="21"/>
                  </a:lnTo>
                  <a:lnTo>
                    <a:pt x="17" y="20"/>
                  </a:lnTo>
                  <a:lnTo>
                    <a:pt x="19" y="20"/>
                  </a:lnTo>
                  <a:lnTo>
                    <a:pt x="20" y="18"/>
                  </a:lnTo>
                  <a:lnTo>
                    <a:pt x="20" y="17"/>
                  </a:lnTo>
                  <a:lnTo>
                    <a:pt x="21" y="17"/>
                  </a:lnTo>
                  <a:lnTo>
                    <a:pt x="22" y="16"/>
                  </a:lnTo>
                  <a:lnTo>
                    <a:pt x="23" y="15"/>
                  </a:lnTo>
                  <a:lnTo>
                    <a:pt x="23" y="14"/>
                  </a:lnTo>
                  <a:lnTo>
                    <a:pt x="24" y="14"/>
                  </a:lnTo>
                  <a:lnTo>
                    <a:pt x="24" y="13"/>
                  </a:lnTo>
                  <a:lnTo>
                    <a:pt x="24" y="12"/>
                  </a:lnTo>
                  <a:lnTo>
                    <a:pt x="25" y="10"/>
                  </a:lnTo>
                  <a:lnTo>
                    <a:pt x="25" y="9"/>
                  </a:lnTo>
                  <a:lnTo>
                    <a:pt x="25" y="7"/>
                  </a:lnTo>
                  <a:lnTo>
                    <a:pt x="27" y="6"/>
                  </a:lnTo>
                  <a:lnTo>
                    <a:pt x="27" y="5"/>
                  </a:lnTo>
                  <a:lnTo>
                    <a:pt x="27" y="4"/>
                  </a:lnTo>
                  <a:lnTo>
                    <a:pt x="25" y="4"/>
                  </a:lnTo>
                  <a:lnTo>
                    <a:pt x="25" y="2"/>
                  </a:lnTo>
                  <a:lnTo>
                    <a:pt x="25" y="1"/>
                  </a:lnTo>
                  <a:lnTo>
                    <a:pt x="27" y="0"/>
                  </a:lnTo>
                  <a:lnTo>
                    <a:pt x="31" y="0"/>
                  </a:lnTo>
                  <a:lnTo>
                    <a:pt x="35" y="0"/>
                  </a:lnTo>
                  <a:lnTo>
                    <a:pt x="36" y="0"/>
                  </a:lnTo>
                  <a:lnTo>
                    <a:pt x="37" y="0"/>
                  </a:lnTo>
                  <a:lnTo>
                    <a:pt x="38" y="0"/>
                  </a:lnTo>
                  <a:lnTo>
                    <a:pt x="45"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47" name="Freeform 147"/>
            <p:cNvSpPr>
              <a:spLocks/>
            </p:cNvSpPr>
            <p:nvPr/>
          </p:nvSpPr>
          <p:spPr bwMode="auto">
            <a:xfrm>
              <a:off x="3390" y="2043"/>
              <a:ext cx="294" cy="266"/>
            </a:xfrm>
            <a:custGeom>
              <a:avLst/>
              <a:gdLst>
                <a:gd name="T0" fmla="*/ 292 w 294"/>
                <a:gd name="T1" fmla="*/ 24 h 220"/>
                <a:gd name="T2" fmla="*/ 290 w 294"/>
                <a:gd name="T3" fmla="*/ 60 h 220"/>
                <a:gd name="T4" fmla="*/ 287 w 294"/>
                <a:gd name="T5" fmla="*/ 86 h 220"/>
                <a:gd name="T6" fmla="*/ 285 w 294"/>
                <a:gd name="T7" fmla="*/ 112 h 220"/>
                <a:gd name="T8" fmla="*/ 283 w 294"/>
                <a:gd name="T9" fmla="*/ 135 h 220"/>
                <a:gd name="T10" fmla="*/ 281 w 294"/>
                <a:gd name="T11" fmla="*/ 163 h 220"/>
                <a:gd name="T12" fmla="*/ 278 w 294"/>
                <a:gd name="T13" fmla="*/ 186 h 220"/>
                <a:gd name="T14" fmla="*/ 278 w 294"/>
                <a:gd name="T15" fmla="*/ 197 h 220"/>
                <a:gd name="T16" fmla="*/ 276 w 294"/>
                <a:gd name="T17" fmla="*/ 216 h 220"/>
                <a:gd name="T18" fmla="*/ 261 w 294"/>
                <a:gd name="T19" fmla="*/ 216 h 220"/>
                <a:gd name="T20" fmla="*/ 244 w 294"/>
                <a:gd name="T21" fmla="*/ 218 h 220"/>
                <a:gd name="T22" fmla="*/ 229 w 294"/>
                <a:gd name="T23" fmla="*/ 218 h 220"/>
                <a:gd name="T24" fmla="*/ 216 w 294"/>
                <a:gd name="T25" fmla="*/ 218 h 220"/>
                <a:gd name="T26" fmla="*/ 197 w 294"/>
                <a:gd name="T27" fmla="*/ 218 h 220"/>
                <a:gd name="T28" fmla="*/ 192 w 294"/>
                <a:gd name="T29" fmla="*/ 218 h 220"/>
                <a:gd name="T30" fmla="*/ 181 w 294"/>
                <a:gd name="T31" fmla="*/ 218 h 220"/>
                <a:gd name="T32" fmla="*/ 163 w 294"/>
                <a:gd name="T33" fmla="*/ 219 h 220"/>
                <a:gd name="T34" fmla="*/ 146 w 294"/>
                <a:gd name="T35" fmla="*/ 219 h 220"/>
                <a:gd name="T36" fmla="*/ 125 w 294"/>
                <a:gd name="T37" fmla="*/ 219 h 220"/>
                <a:gd name="T38" fmla="*/ 106 w 294"/>
                <a:gd name="T39" fmla="*/ 219 h 220"/>
                <a:gd name="T40" fmla="*/ 76 w 294"/>
                <a:gd name="T41" fmla="*/ 220 h 220"/>
                <a:gd name="T42" fmla="*/ 60 w 294"/>
                <a:gd name="T43" fmla="*/ 220 h 220"/>
                <a:gd name="T44" fmla="*/ 45 w 294"/>
                <a:gd name="T45" fmla="*/ 220 h 220"/>
                <a:gd name="T46" fmla="*/ 24 w 294"/>
                <a:gd name="T47" fmla="*/ 220 h 220"/>
                <a:gd name="T48" fmla="*/ 8 w 294"/>
                <a:gd name="T49" fmla="*/ 220 h 220"/>
                <a:gd name="T50" fmla="*/ 3 w 294"/>
                <a:gd name="T51" fmla="*/ 213 h 220"/>
                <a:gd name="T52" fmla="*/ 2 w 294"/>
                <a:gd name="T53" fmla="*/ 191 h 220"/>
                <a:gd name="T54" fmla="*/ 2 w 294"/>
                <a:gd name="T55" fmla="*/ 176 h 220"/>
                <a:gd name="T56" fmla="*/ 2 w 294"/>
                <a:gd name="T57" fmla="*/ 158 h 220"/>
                <a:gd name="T58" fmla="*/ 2 w 294"/>
                <a:gd name="T59" fmla="*/ 150 h 220"/>
                <a:gd name="T60" fmla="*/ 2 w 294"/>
                <a:gd name="T61" fmla="*/ 116 h 220"/>
                <a:gd name="T62" fmla="*/ 2 w 294"/>
                <a:gd name="T63" fmla="*/ 110 h 220"/>
                <a:gd name="T64" fmla="*/ 0 w 294"/>
                <a:gd name="T65" fmla="*/ 82 h 220"/>
                <a:gd name="T66" fmla="*/ 0 w 294"/>
                <a:gd name="T67" fmla="*/ 75 h 220"/>
                <a:gd name="T68" fmla="*/ 0 w 294"/>
                <a:gd name="T69" fmla="*/ 67 h 220"/>
                <a:gd name="T70" fmla="*/ 2 w 294"/>
                <a:gd name="T71" fmla="*/ 46 h 220"/>
                <a:gd name="T72" fmla="*/ 0 w 294"/>
                <a:gd name="T73" fmla="*/ 39 h 220"/>
                <a:gd name="T74" fmla="*/ 0 w 294"/>
                <a:gd name="T75" fmla="*/ 24 h 220"/>
                <a:gd name="T76" fmla="*/ 0 w 294"/>
                <a:gd name="T77" fmla="*/ 13 h 220"/>
                <a:gd name="T78" fmla="*/ 5 w 294"/>
                <a:gd name="T79" fmla="*/ 5 h 220"/>
                <a:gd name="T80" fmla="*/ 15 w 294"/>
                <a:gd name="T81" fmla="*/ 5 h 220"/>
                <a:gd name="T82" fmla="*/ 32 w 294"/>
                <a:gd name="T83" fmla="*/ 6 h 220"/>
                <a:gd name="T84" fmla="*/ 53 w 294"/>
                <a:gd name="T85" fmla="*/ 5 h 220"/>
                <a:gd name="T86" fmla="*/ 60 w 294"/>
                <a:gd name="T87" fmla="*/ 5 h 220"/>
                <a:gd name="T88" fmla="*/ 66 w 294"/>
                <a:gd name="T89" fmla="*/ 5 h 220"/>
                <a:gd name="T90" fmla="*/ 76 w 294"/>
                <a:gd name="T91" fmla="*/ 5 h 220"/>
                <a:gd name="T92" fmla="*/ 92 w 294"/>
                <a:gd name="T93" fmla="*/ 5 h 220"/>
                <a:gd name="T94" fmla="*/ 109 w 294"/>
                <a:gd name="T95" fmla="*/ 4 h 220"/>
                <a:gd name="T96" fmla="*/ 126 w 294"/>
                <a:gd name="T97" fmla="*/ 4 h 220"/>
                <a:gd name="T98" fmla="*/ 158 w 294"/>
                <a:gd name="T99" fmla="*/ 4 h 220"/>
                <a:gd name="T100" fmla="*/ 183 w 294"/>
                <a:gd name="T101" fmla="*/ 3 h 220"/>
                <a:gd name="T102" fmla="*/ 205 w 294"/>
                <a:gd name="T103" fmla="*/ 3 h 220"/>
                <a:gd name="T104" fmla="*/ 238 w 294"/>
                <a:gd name="T105" fmla="*/ 2 h 220"/>
                <a:gd name="T106" fmla="*/ 248 w 294"/>
                <a:gd name="T107" fmla="*/ 2 h 220"/>
                <a:gd name="T108" fmla="*/ 273 w 294"/>
                <a:gd name="T109" fmla="*/ 2 h 220"/>
                <a:gd name="T110" fmla="*/ 279 w 294"/>
                <a:gd name="T111" fmla="*/ 2 h 220"/>
                <a:gd name="T112" fmla="*/ 286 w 294"/>
                <a:gd name="T113" fmla="*/ 2 h 2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94" h="220">
                  <a:moveTo>
                    <a:pt x="290" y="2"/>
                  </a:moveTo>
                  <a:lnTo>
                    <a:pt x="293" y="0"/>
                  </a:lnTo>
                  <a:lnTo>
                    <a:pt x="294" y="0"/>
                  </a:lnTo>
                  <a:lnTo>
                    <a:pt x="293" y="12"/>
                  </a:lnTo>
                  <a:lnTo>
                    <a:pt x="293" y="16"/>
                  </a:lnTo>
                  <a:lnTo>
                    <a:pt x="293" y="18"/>
                  </a:lnTo>
                  <a:lnTo>
                    <a:pt x="292" y="24"/>
                  </a:lnTo>
                  <a:lnTo>
                    <a:pt x="292" y="26"/>
                  </a:lnTo>
                  <a:lnTo>
                    <a:pt x="292" y="34"/>
                  </a:lnTo>
                  <a:lnTo>
                    <a:pt x="291" y="39"/>
                  </a:lnTo>
                  <a:lnTo>
                    <a:pt x="291" y="50"/>
                  </a:lnTo>
                  <a:lnTo>
                    <a:pt x="290" y="52"/>
                  </a:lnTo>
                  <a:lnTo>
                    <a:pt x="290" y="60"/>
                  </a:lnTo>
                  <a:lnTo>
                    <a:pt x="290" y="61"/>
                  </a:lnTo>
                  <a:lnTo>
                    <a:pt x="289" y="68"/>
                  </a:lnTo>
                  <a:lnTo>
                    <a:pt x="289" y="71"/>
                  </a:lnTo>
                  <a:lnTo>
                    <a:pt x="287" y="79"/>
                  </a:lnTo>
                  <a:lnTo>
                    <a:pt x="287" y="80"/>
                  </a:lnTo>
                  <a:lnTo>
                    <a:pt x="287" y="86"/>
                  </a:lnTo>
                  <a:lnTo>
                    <a:pt x="286" y="94"/>
                  </a:lnTo>
                  <a:lnTo>
                    <a:pt x="286" y="103"/>
                  </a:lnTo>
                  <a:lnTo>
                    <a:pt x="285" y="109"/>
                  </a:lnTo>
                  <a:lnTo>
                    <a:pt x="285" y="111"/>
                  </a:lnTo>
                  <a:lnTo>
                    <a:pt x="285" y="112"/>
                  </a:lnTo>
                  <a:lnTo>
                    <a:pt x="285" y="114"/>
                  </a:lnTo>
                  <a:lnTo>
                    <a:pt x="285" y="116"/>
                  </a:lnTo>
                  <a:lnTo>
                    <a:pt x="285" y="119"/>
                  </a:lnTo>
                  <a:lnTo>
                    <a:pt x="284" y="124"/>
                  </a:lnTo>
                  <a:lnTo>
                    <a:pt x="283" y="134"/>
                  </a:lnTo>
                  <a:lnTo>
                    <a:pt x="283" y="135"/>
                  </a:lnTo>
                  <a:lnTo>
                    <a:pt x="283" y="142"/>
                  </a:lnTo>
                  <a:lnTo>
                    <a:pt x="282" y="146"/>
                  </a:lnTo>
                  <a:lnTo>
                    <a:pt x="282" y="152"/>
                  </a:lnTo>
                  <a:lnTo>
                    <a:pt x="282" y="156"/>
                  </a:lnTo>
                  <a:lnTo>
                    <a:pt x="282" y="157"/>
                  </a:lnTo>
                  <a:lnTo>
                    <a:pt x="281" y="159"/>
                  </a:lnTo>
                  <a:lnTo>
                    <a:pt x="281" y="163"/>
                  </a:lnTo>
                  <a:lnTo>
                    <a:pt x="281" y="167"/>
                  </a:lnTo>
                  <a:lnTo>
                    <a:pt x="281" y="168"/>
                  </a:lnTo>
                  <a:lnTo>
                    <a:pt x="279" y="171"/>
                  </a:lnTo>
                  <a:lnTo>
                    <a:pt x="279" y="178"/>
                  </a:lnTo>
                  <a:lnTo>
                    <a:pt x="279" y="179"/>
                  </a:lnTo>
                  <a:lnTo>
                    <a:pt x="279" y="181"/>
                  </a:lnTo>
                  <a:lnTo>
                    <a:pt x="278" y="186"/>
                  </a:lnTo>
                  <a:lnTo>
                    <a:pt x="278" y="187"/>
                  </a:lnTo>
                  <a:lnTo>
                    <a:pt x="278" y="188"/>
                  </a:lnTo>
                  <a:lnTo>
                    <a:pt x="278" y="194"/>
                  </a:lnTo>
                  <a:lnTo>
                    <a:pt x="278" y="195"/>
                  </a:lnTo>
                  <a:lnTo>
                    <a:pt x="278" y="197"/>
                  </a:lnTo>
                  <a:lnTo>
                    <a:pt x="277" y="199"/>
                  </a:lnTo>
                  <a:lnTo>
                    <a:pt x="277" y="200"/>
                  </a:lnTo>
                  <a:lnTo>
                    <a:pt x="277" y="202"/>
                  </a:lnTo>
                  <a:lnTo>
                    <a:pt x="277" y="203"/>
                  </a:lnTo>
                  <a:lnTo>
                    <a:pt x="277" y="208"/>
                  </a:lnTo>
                  <a:lnTo>
                    <a:pt x="276" y="214"/>
                  </a:lnTo>
                  <a:lnTo>
                    <a:pt x="276" y="216"/>
                  </a:lnTo>
                  <a:lnTo>
                    <a:pt x="273" y="216"/>
                  </a:lnTo>
                  <a:lnTo>
                    <a:pt x="262" y="216"/>
                  </a:lnTo>
                  <a:lnTo>
                    <a:pt x="261" y="216"/>
                  </a:lnTo>
                  <a:lnTo>
                    <a:pt x="260" y="216"/>
                  </a:lnTo>
                  <a:lnTo>
                    <a:pt x="255" y="216"/>
                  </a:lnTo>
                  <a:lnTo>
                    <a:pt x="248" y="216"/>
                  </a:lnTo>
                  <a:lnTo>
                    <a:pt x="244" y="218"/>
                  </a:lnTo>
                  <a:lnTo>
                    <a:pt x="243" y="218"/>
                  </a:lnTo>
                  <a:lnTo>
                    <a:pt x="239" y="218"/>
                  </a:lnTo>
                  <a:lnTo>
                    <a:pt x="237" y="218"/>
                  </a:lnTo>
                  <a:lnTo>
                    <a:pt x="232" y="218"/>
                  </a:lnTo>
                  <a:lnTo>
                    <a:pt x="230" y="218"/>
                  </a:lnTo>
                  <a:lnTo>
                    <a:pt x="229" y="218"/>
                  </a:lnTo>
                  <a:lnTo>
                    <a:pt x="226" y="218"/>
                  </a:lnTo>
                  <a:lnTo>
                    <a:pt x="221" y="218"/>
                  </a:lnTo>
                  <a:lnTo>
                    <a:pt x="218" y="218"/>
                  </a:lnTo>
                  <a:lnTo>
                    <a:pt x="216" y="218"/>
                  </a:lnTo>
                  <a:lnTo>
                    <a:pt x="215" y="218"/>
                  </a:lnTo>
                  <a:lnTo>
                    <a:pt x="212" y="218"/>
                  </a:lnTo>
                  <a:lnTo>
                    <a:pt x="204" y="218"/>
                  </a:lnTo>
                  <a:lnTo>
                    <a:pt x="202" y="218"/>
                  </a:lnTo>
                  <a:lnTo>
                    <a:pt x="199" y="218"/>
                  </a:lnTo>
                  <a:lnTo>
                    <a:pt x="197" y="218"/>
                  </a:lnTo>
                  <a:lnTo>
                    <a:pt x="196" y="218"/>
                  </a:lnTo>
                  <a:lnTo>
                    <a:pt x="195" y="218"/>
                  </a:lnTo>
                  <a:lnTo>
                    <a:pt x="194" y="218"/>
                  </a:lnTo>
                  <a:lnTo>
                    <a:pt x="192" y="218"/>
                  </a:lnTo>
                  <a:lnTo>
                    <a:pt x="191" y="218"/>
                  </a:lnTo>
                  <a:lnTo>
                    <a:pt x="190" y="218"/>
                  </a:lnTo>
                  <a:lnTo>
                    <a:pt x="188" y="218"/>
                  </a:lnTo>
                  <a:lnTo>
                    <a:pt x="182" y="218"/>
                  </a:lnTo>
                  <a:lnTo>
                    <a:pt x="181" y="218"/>
                  </a:lnTo>
                  <a:lnTo>
                    <a:pt x="178" y="218"/>
                  </a:lnTo>
                  <a:lnTo>
                    <a:pt x="168" y="219"/>
                  </a:lnTo>
                  <a:lnTo>
                    <a:pt x="165" y="219"/>
                  </a:lnTo>
                  <a:lnTo>
                    <a:pt x="164" y="219"/>
                  </a:lnTo>
                  <a:lnTo>
                    <a:pt x="163" y="219"/>
                  </a:lnTo>
                  <a:lnTo>
                    <a:pt x="160" y="219"/>
                  </a:lnTo>
                  <a:lnTo>
                    <a:pt x="158" y="219"/>
                  </a:lnTo>
                  <a:lnTo>
                    <a:pt x="155" y="219"/>
                  </a:lnTo>
                  <a:lnTo>
                    <a:pt x="152" y="219"/>
                  </a:lnTo>
                  <a:lnTo>
                    <a:pt x="150" y="219"/>
                  </a:lnTo>
                  <a:lnTo>
                    <a:pt x="146" y="219"/>
                  </a:lnTo>
                  <a:lnTo>
                    <a:pt x="143" y="219"/>
                  </a:lnTo>
                  <a:lnTo>
                    <a:pt x="140" y="219"/>
                  </a:lnTo>
                  <a:lnTo>
                    <a:pt x="138" y="219"/>
                  </a:lnTo>
                  <a:lnTo>
                    <a:pt x="136" y="219"/>
                  </a:lnTo>
                  <a:lnTo>
                    <a:pt x="132" y="219"/>
                  </a:lnTo>
                  <a:lnTo>
                    <a:pt x="131" y="219"/>
                  </a:lnTo>
                  <a:lnTo>
                    <a:pt x="125" y="219"/>
                  </a:lnTo>
                  <a:lnTo>
                    <a:pt x="119" y="219"/>
                  </a:lnTo>
                  <a:lnTo>
                    <a:pt x="116" y="219"/>
                  </a:lnTo>
                  <a:lnTo>
                    <a:pt x="115" y="219"/>
                  </a:lnTo>
                  <a:lnTo>
                    <a:pt x="110" y="219"/>
                  </a:lnTo>
                  <a:lnTo>
                    <a:pt x="109" y="219"/>
                  </a:lnTo>
                  <a:lnTo>
                    <a:pt x="108" y="219"/>
                  </a:lnTo>
                  <a:lnTo>
                    <a:pt x="106" y="219"/>
                  </a:lnTo>
                  <a:lnTo>
                    <a:pt x="94" y="219"/>
                  </a:lnTo>
                  <a:lnTo>
                    <a:pt x="92" y="219"/>
                  </a:lnTo>
                  <a:lnTo>
                    <a:pt x="88" y="220"/>
                  </a:lnTo>
                  <a:lnTo>
                    <a:pt x="86" y="220"/>
                  </a:lnTo>
                  <a:lnTo>
                    <a:pt x="83" y="220"/>
                  </a:lnTo>
                  <a:lnTo>
                    <a:pt x="79" y="220"/>
                  </a:lnTo>
                  <a:lnTo>
                    <a:pt x="76" y="220"/>
                  </a:lnTo>
                  <a:lnTo>
                    <a:pt x="75" y="220"/>
                  </a:lnTo>
                  <a:lnTo>
                    <a:pt x="68" y="220"/>
                  </a:lnTo>
                  <a:lnTo>
                    <a:pt x="66" y="220"/>
                  </a:lnTo>
                  <a:lnTo>
                    <a:pt x="63" y="220"/>
                  </a:lnTo>
                  <a:lnTo>
                    <a:pt x="61" y="220"/>
                  </a:lnTo>
                  <a:lnTo>
                    <a:pt x="60" y="220"/>
                  </a:lnTo>
                  <a:lnTo>
                    <a:pt x="56" y="220"/>
                  </a:lnTo>
                  <a:lnTo>
                    <a:pt x="54" y="220"/>
                  </a:lnTo>
                  <a:lnTo>
                    <a:pt x="47" y="220"/>
                  </a:lnTo>
                  <a:lnTo>
                    <a:pt x="46" y="220"/>
                  </a:lnTo>
                  <a:lnTo>
                    <a:pt x="45" y="220"/>
                  </a:lnTo>
                  <a:lnTo>
                    <a:pt x="40" y="220"/>
                  </a:lnTo>
                  <a:lnTo>
                    <a:pt x="36" y="220"/>
                  </a:lnTo>
                  <a:lnTo>
                    <a:pt x="31" y="220"/>
                  </a:lnTo>
                  <a:lnTo>
                    <a:pt x="28" y="220"/>
                  </a:lnTo>
                  <a:lnTo>
                    <a:pt x="24" y="220"/>
                  </a:lnTo>
                  <a:lnTo>
                    <a:pt x="23" y="220"/>
                  </a:lnTo>
                  <a:lnTo>
                    <a:pt x="20" y="220"/>
                  </a:lnTo>
                  <a:lnTo>
                    <a:pt x="18" y="220"/>
                  </a:lnTo>
                  <a:lnTo>
                    <a:pt x="15" y="220"/>
                  </a:lnTo>
                  <a:lnTo>
                    <a:pt x="13" y="220"/>
                  </a:lnTo>
                  <a:lnTo>
                    <a:pt x="8" y="220"/>
                  </a:lnTo>
                  <a:lnTo>
                    <a:pt x="5" y="220"/>
                  </a:lnTo>
                  <a:lnTo>
                    <a:pt x="3" y="220"/>
                  </a:lnTo>
                  <a:lnTo>
                    <a:pt x="3" y="216"/>
                  </a:lnTo>
                  <a:lnTo>
                    <a:pt x="3" y="213"/>
                  </a:lnTo>
                  <a:lnTo>
                    <a:pt x="3" y="212"/>
                  </a:lnTo>
                  <a:lnTo>
                    <a:pt x="2" y="206"/>
                  </a:lnTo>
                  <a:lnTo>
                    <a:pt x="2" y="202"/>
                  </a:lnTo>
                  <a:lnTo>
                    <a:pt x="2" y="199"/>
                  </a:lnTo>
                  <a:lnTo>
                    <a:pt x="2" y="197"/>
                  </a:lnTo>
                  <a:lnTo>
                    <a:pt x="2" y="196"/>
                  </a:lnTo>
                  <a:lnTo>
                    <a:pt x="2" y="191"/>
                  </a:lnTo>
                  <a:lnTo>
                    <a:pt x="2" y="190"/>
                  </a:lnTo>
                  <a:lnTo>
                    <a:pt x="2" y="187"/>
                  </a:lnTo>
                  <a:lnTo>
                    <a:pt x="2" y="184"/>
                  </a:lnTo>
                  <a:lnTo>
                    <a:pt x="2" y="183"/>
                  </a:lnTo>
                  <a:lnTo>
                    <a:pt x="2" y="180"/>
                  </a:lnTo>
                  <a:lnTo>
                    <a:pt x="2" y="176"/>
                  </a:lnTo>
                  <a:lnTo>
                    <a:pt x="2" y="175"/>
                  </a:lnTo>
                  <a:lnTo>
                    <a:pt x="2" y="171"/>
                  </a:lnTo>
                  <a:lnTo>
                    <a:pt x="2" y="166"/>
                  </a:lnTo>
                  <a:lnTo>
                    <a:pt x="2" y="163"/>
                  </a:lnTo>
                  <a:lnTo>
                    <a:pt x="2" y="158"/>
                  </a:lnTo>
                  <a:lnTo>
                    <a:pt x="2" y="157"/>
                  </a:lnTo>
                  <a:lnTo>
                    <a:pt x="2" y="155"/>
                  </a:lnTo>
                  <a:lnTo>
                    <a:pt x="2" y="154"/>
                  </a:lnTo>
                  <a:lnTo>
                    <a:pt x="2" y="151"/>
                  </a:lnTo>
                  <a:lnTo>
                    <a:pt x="2" y="150"/>
                  </a:lnTo>
                  <a:lnTo>
                    <a:pt x="2" y="146"/>
                  </a:lnTo>
                  <a:lnTo>
                    <a:pt x="2" y="142"/>
                  </a:lnTo>
                  <a:lnTo>
                    <a:pt x="2" y="140"/>
                  </a:lnTo>
                  <a:lnTo>
                    <a:pt x="2" y="134"/>
                  </a:lnTo>
                  <a:lnTo>
                    <a:pt x="2" y="128"/>
                  </a:lnTo>
                  <a:lnTo>
                    <a:pt x="2" y="124"/>
                  </a:lnTo>
                  <a:lnTo>
                    <a:pt x="2" y="116"/>
                  </a:lnTo>
                  <a:lnTo>
                    <a:pt x="2" y="115"/>
                  </a:lnTo>
                  <a:lnTo>
                    <a:pt x="2" y="114"/>
                  </a:lnTo>
                  <a:lnTo>
                    <a:pt x="2" y="112"/>
                  </a:lnTo>
                  <a:lnTo>
                    <a:pt x="2" y="111"/>
                  </a:lnTo>
                  <a:lnTo>
                    <a:pt x="2" y="110"/>
                  </a:lnTo>
                  <a:lnTo>
                    <a:pt x="2" y="104"/>
                  </a:lnTo>
                  <a:lnTo>
                    <a:pt x="2" y="100"/>
                  </a:lnTo>
                  <a:lnTo>
                    <a:pt x="2" y="95"/>
                  </a:lnTo>
                  <a:lnTo>
                    <a:pt x="2" y="93"/>
                  </a:lnTo>
                  <a:lnTo>
                    <a:pt x="2" y="86"/>
                  </a:lnTo>
                  <a:lnTo>
                    <a:pt x="0" y="82"/>
                  </a:lnTo>
                  <a:lnTo>
                    <a:pt x="0" y="80"/>
                  </a:lnTo>
                  <a:lnTo>
                    <a:pt x="0" y="78"/>
                  </a:lnTo>
                  <a:lnTo>
                    <a:pt x="0" y="76"/>
                  </a:lnTo>
                  <a:lnTo>
                    <a:pt x="0" y="75"/>
                  </a:lnTo>
                  <a:lnTo>
                    <a:pt x="0" y="72"/>
                  </a:lnTo>
                  <a:lnTo>
                    <a:pt x="0" y="69"/>
                  </a:lnTo>
                  <a:lnTo>
                    <a:pt x="0" y="68"/>
                  </a:lnTo>
                  <a:lnTo>
                    <a:pt x="0" y="67"/>
                  </a:lnTo>
                  <a:lnTo>
                    <a:pt x="0" y="66"/>
                  </a:lnTo>
                  <a:lnTo>
                    <a:pt x="2" y="60"/>
                  </a:lnTo>
                  <a:lnTo>
                    <a:pt x="2" y="51"/>
                  </a:lnTo>
                  <a:lnTo>
                    <a:pt x="2" y="46"/>
                  </a:lnTo>
                  <a:lnTo>
                    <a:pt x="2" y="45"/>
                  </a:lnTo>
                  <a:lnTo>
                    <a:pt x="0" y="40"/>
                  </a:lnTo>
                  <a:lnTo>
                    <a:pt x="0" y="39"/>
                  </a:lnTo>
                  <a:lnTo>
                    <a:pt x="0" y="37"/>
                  </a:lnTo>
                  <a:lnTo>
                    <a:pt x="0" y="34"/>
                  </a:lnTo>
                  <a:lnTo>
                    <a:pt x="0" y="24"/>
                  </a:lnTo>
                  <a:lnTo>
                    <a:pt x="0" y="20"/>
                  </a:lnTo>
                  <a:lnTo>
                    <a:pt x="0" y="19"/>
                  </a:lnTo>
                  <a:lnTo>
                    <a:pt x="0" y="14"/>
                  </a:lnTo>
                  <a:lnTo>
                    <a:pt x="0" y="13"/>
                  </a:lnTo>
                  <a:lnTo>
                    <a:pt x="0" y="5"/>
                  </a:lnTo>
                  <a:lnTo>
                    <a:pt x="3" y="5"/>
                  </a:lnTo>
                  <a:lnTo>
                    <a:pt x="4" y="5"/>
                  </a:lnTo>
                  <a:lnTo>
                    <a:pt x="5" y="5"/>
                  </a:lnTo>
                  <a:lnTo>
                    <a:pt x="6" y="5"/>
                  </a:lnTo>
                  <a:lnTo>
                    <a:pt x="8" y="5"/>
                  </a:lnTo>
                  <a:lnTo>
                    <a:pt x="11" y="5"/>
                  </a:lnTo>
                  <a:lnTo>
                    <a:pt x="15" y="5"/>
                  </a:lnTo>
                  <a:lnTo>
                    <a:pt x="20" y="5"/>
                  </a:lnTo>
                  <a:lnTo>
                    <a:pt x="21" y="5"/>
                  </a:lnTo>
                  <a:lnTo>
                    <a:pt x="27" y="6"/>
                  </a:lnTo>
                  <a:lnTo>
                    <a:pt x="28" y="6"/>
                  </a:lnTo>
                  <a:lnTo>
                    <a:pt x="30" y="5"/>
                  </a:lnTo>
                  <a:lnTo>
                    <a:pt x="31" y="5"/>
                  </a:lnTo>
                  <a:lnTo>
                    <a:pt x="32" y="6"/>
                  </a:lnTo>
                  <a:lnTo>
                    <a:pt x="34" y="6"/>
                  </a:lnTo>
                  <a:lnTo>
                    <a:pt x="40" y="5"/>
                  </a:lnTo>
                  <a:lnTo>
                    <a:pt x="43" y="5"/>
                  </a:lnTo>
                  <a:lnTo>
                    <a:pt x="44" y="5"/>
                  </a:lnTo>
                  <a:lnTo>
                    <a:pt x="45" y="5"/>
                  </a:lnTo>
                  <a:lnTo>
                    <a:pt x="53" y="5"/>
                  </a:lnTo>
                  <a:lnTo>
                    <a:pt x="54" y="5"/>
                  </a:lnTo>
                  <a:lnTo>
                    <a:pt x="56" y="5"/>
                  </a:lnTo>
                  <a:lnTo>
                    <a:pt x="59" y="5"/>
                  </a:lnTo>
                  <a:lnTo>
                    <a:pt x="60" y="5"/>
                  </a:lnTo>
                  <a:lnTo>
                    <a:pt x="61" y="5"/>
                  </a:lnTo>
                  <a:lnTo>
                    <a:pt x="62" y="5"/>
                  </a:lnTo>
                  <a:lnTo>
                    <a:pt x="64" y="5"/>
                  </a:lnTo>
                  <a:lnTo>
                    <a:pt x="66" y="5"/>
                  </a:lnTo>
                  <a:lnTo>
                    <a:pt x="67" y="5"/>
                  </a:lnTo>
                  <a:lnTo>
                    <a:pt x="68" y="5"/>
                  </a:lnTo>
                  <a:lnTo>
                    <a:pt x="70" y="5"/>
                  </a:lnTo>
                  <a:lnTo>
                    <a:pt x="76" y="5"/>
                  </a:lnTo>
                  <a:lnTo>
                    <a:pt x="77" y="5"/>
                  </a:lnTo>
                  <a:lnTo>
                    <a:pt x="85" y="5"/>
                  </a:lnTo>
                  <a:lnTo>
                    <a:pt x="86" y="5"/>
                  </a:lnTo>
                  <a:lnTo>
                    <a:pt x="91" y="5"/>
                  </a:lnTo>
                  <a:lnTo>
                    <a:pt x="92" y="5"/>
                  </a:lnTo>
                  <a:lnTo>
                    <a:pt x="93" y="5"/>
                  </a:lnTo>
                  <a:lnTo>
                    <a:pt x="101" y="5"/>
                  </a:lnTo>
                  <a:lnTo>
                    <a:pt x="102" y="5"/>
                  </a:lnTo>
                  <a:lnTo>
                    <a:pt x="107" y="4"/>
                  </a:lnTo>
                  <a:lnTo>
                    <a:pt x="108" y="4"/>
                  </a:lnTo>
                  <a:lnTo>
                    <a:pt x="109" y="4"/>
                  </a:lnTo>
                  <a:lnTo>
                    <a:pt x="110" y="4"/>
                  </a:lnTo>
                  <a:lnTo>
                    <a:pt x="112" y="4"/>
                  </a:lnTo>
                  <a:lnTo>
                    <a:pt x="117" y="4"/>
                  </a:lnTo>
                  <a:lnTo>
                    <a:pt x="118" y="4"/>
                  </a:lnTo>
                  <a:lnTo>
                    <a:pt x="126" y="4"/>
                  </a:lnTo>
                  <a:lnTo>
                    <a:pt x="133" y="4"/>
                  </a:lnTo>
                  <a:lnTo>
                    <a:pt x="138" y="4"/>
                  </a:lnTo>
                  <a:lnTo>
                    <a:pt x="139" y="4"/>
                  </a:lnTo>
                  <a:lnTo>
                    <a:pt x="150" y="4"/>
                  </a:lnTo>
                  <a:lnTo>
                    <a:pt x="154" y="4"/>
                  </a:lnTo>
                  <a:lnTo>
                    <a:pt x="158" y="4"/>
                  </a:lnTo>
                  <a:lnTo>
                    <a:pt x="162" y="4"/>
                  </a:lnTo>
                  <a:lnTo>
                    <a:pt x="165" y="4"/>
                  </a:lnTo>
                  <a:lnTo>
                    <a:pt x="174" y="3"/>
                  </a:lnTo>
                  <a:lnTo>
                    <a:pt x="179" y="3"/>
                  </a:lnTo>
                  <a:lnTo>
                    <a:pt x="180" y="3"/>
                  </a:lnTo>
                  <a:lnTo>
                    <a:pt x="182" y="3"/>
                  </a:lnTo>
                  <a:lnTo>
                    <a:pt x="183" y="3"/>
                  </a:lnTo>
                  <a:lnTo>
                    <a:pt x="184" y="3"/>
                  </a:lnTo>
                  <a:lnTo>
                    <a:pt x="190" y="3"/>
                  </a:lnTo>
                  <a:lnTo>
                    <a:pt x="191" y="3"/>
                  </a:lnTo>
                  <a:lnTo>
                    <a:pt x="197" y="3"/>
                  </a:lnTo>
                  <a:lnTo>
                    <a:pt x="202" y="3"/>
                  </a:lnTo>
                  <a:lnTo>
                    <a:pt x="205" y="3"/>
                  </a:lnTo>
                  <a:lnTo>
                    <a:pt x="208" y="3"/>
                  </a:lnTo>
                  <a:lnTo>
                    <a:pt x="215" y="3"/>
                  </a:lnTo>
                  <a:lnTo>
                    <a:pt x="216" y="3"/>
                  </a:lnTo>
                  <a:lnTo>
                    <a:pt x="223" y="3"/>
                  </a:lnTo>
                  <a:lnTo>
                    <a:pt x="226" y="3"/>
                  </a:lnTo>
                  <a:lnTo>
                    <a:pt x="228" y="3"/>
                  </a:lnTo>
                  <a:lnTo>
                    <a:pt x="238" y="2"/>
                  </a:lnTo>
                  <a:lnTo>
                    <a:pt x="239" y="2"/>
                  </a:lnTo>
                  <a:lnTo>
                    <a:pt x="242" y="2"/>
                  </a:lnTo>
                  <a:lnTo>
                    <a:pt x="248" y="2"/>
                  </a:lnTo>
                  <a:lnTo>
                    <a:pt x="250" y="2"/>
                  </a:lnTo>
                  <a:lnTo>
                    <a:pt x="258" y="2"/>
                  </a:lnTo>
                  <a:lnTo>
                    <a:pt x="265" y="2"/>
                  </a:lnTo>
                  <a:lnTo>
                    <a:pt x="268" y="2"/>
                  </a:lnTo>
                  <a:lnTo>
                    <a:pt x="270" y="2"/>
                  </a:lnTo>
                  <a:lnTo>
                    <a:pt x="271" y="2"/>
                  </a:lnTo>
                  <a:lnTo>
                    <a:pt x="273" y="2"/>
                  </a:lnTo>
                  <a:lnTo>
                    <a:pt x="274" y="2"/>
                  </a:lnTo>
                  <a:lnTo>
                    <a:pt x="276" y="2"/>
                  </a:lnTo>
                  <a:lnTo>
                    <a:pt x="277" y="2"/>
                  </a:lnTo>
                  <a:lnTo>
                    <a:pt x="279" y="2"/>
                  </a:lnTo>
                  <a:lnTo>
                    <a:pt x="281" y="2"/>
                  </a:lnTo>
                  <a:lnTo>
                    <a:pt x="282" y="2"/>
                  </a:lnTo>
                  <a:lnTo>
                    <a:pt x="283" y="2"/>
                  </a:lnTo>
                  <a:lnTo>
                    <a:pt x="285" y="2"/>
                  </a:lnTo>
                  <a:lnTo>
                    <a:pt x="286" y="2"/>
                  </a:lnTo>
                  <a:lnTo>
                    <a:pt x="287" y="0"/>
                  </a:lnTo>
                  <a:lnTo>
                    <a:pt x="289" y="2"/>
                  </a:lnTo>
                  <a:lnTo>
                    <a:pt x="290" y="2"/>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48" name="Freeform 148"/>
            <p:cNvSpPr>
              <a:spLocks/>
            </p:cNvSpPr>
            <p:nvPr/>
          </p:nvSpPr>
          <p:spPr bwMode="auto">
            <a:xfrm>
              <a:off x="3183" y="2046"/>
              <a:ext cx="212" cy="219"/>
            </a:xfrm>
            <a:custGeom>
              <a:avLst/>
              <a:gdLst>
                <a:gd name="T0" fmla="*/ 14 w 212"/>
                <a:gd name="T1" fmla="*/ 0 h 219"/>
                <a:gd name="T2" fmla="*/ 43 w 212"/>
                <a:gd name="T3" fmla="*/ 0 h 219"/>
                <a:gd name="T4" fmla="*/ 69 w 212"/>
                <a:gd name="T5" fmla="*/ 0 h 219"/>
                <a:gd name="T6" fmla="*/ 96 w 212"/>
                <a:gd name="T7" fmla="*/ 0 h 219"/>
                <a:gd name="T8" fmla="*/ 109 w 212"/>
                <a:gd name="T9" fmla="*/ 0 h 219"/>
                <a:gd name="T10" fmla="*/ 133 w 212"/>
                <a:gd name="T11" fmla="*/ 0 h 219"/>
                <a:gd name="T12" fmla="*/ 143 w 212"/>
                <a:gd name="T13" fmla="*/ 0 h 219"/>
                <a:gd name="T14" fmla="*/ 156 w 212"/>
                <a:gd name="T15" fmla="*/ 0 h 219"/>
                <a:gd name="T16" fmla="*/ 169 w 212"/>
                <a:gd name="T17" fmla="*/ 3 h 219"/>
                <a:gd name="T18" fmla="*/ 183 w 212"/>
                <a:gd name="T19" fmla="*/ 3 h 219"/>
                <a:gd name="T20" fmla="*/ 201 w 212"/>
                <a:gd name="T21" fmla="*/ 7 h 219"/>
                <a:gd name="T22" fmla="*/ 209 w 212"/>
                <a:gd name="T23" fmla="*/ 11 h 219"/>
                <a:gd name="T24" fmla="*/ 209 w 212"/>
                <a:gd name="T25" fmla="*/ 21 h 219"/>
                <a:gd name="T26" fmla="*/ 209 w 212"/>
                <a:gd name="T27" fmla="*/ 36 h 219"/>
                <a:gd name="T28" fmla="*/ 211 w 212"/>
                <a:gd name="T29" fmla="*/ 42 h 219"/>
                <a:gd name="T30" fmla="*/ 211 w 212"/>
                <a:gd name="T31" fmla="*/ 57 h 219"/>
                <a:gd name="T32" fmla="*/ 209 w 212"/>
                <a:gd name="T33" fmla="*/ 66 h 219"/>
                <a:gd name="T34" fmla="*/ 209 w 212"/>
                <a:gd name="T35" fmla="*/ 75 h 219"/>
                <a:gd name="T36" fmla="*/ 211 w 212"/>
                <a:gd name="T37" fmla="*/ 83 h 219"/>
                <a:gd name="T38" fmla="*/ 211 w 212"/>
                <a:gd name="T39" fmla="*/ 107 h 219"/>
                <a:gd name="T40" fmla="*/ 211 w 212"/>
                <a:gd name="T41" fmla="*/ 112 h 219"/>
                <a:gd name="T42" fmla="*/ 211 w 212"/>
                <a:gd name="T43" fmla="*/ 139 h 219"/>
                <a:gd name="T44" fmla="*/ 211 w 212"/>
                <a:gd name="T45" fmla="*/ 152 h 219"/>
                <a:gd name="T46" fmla="*/ 211 w 212"/>
                <a:gd name="T47" fmla="*/ 163 h 219"/>
                <a:gd name="T48" fmla="*/ 211 w 212"/>
                <a:gd name="T49" fmla="*/ 180 h 219"/>
                <a:gd name="T50" fmla="*/ 211 w 212"/>
                <a:gd name="T51" fmla="*/ 193 h 219"/>
                <a:gd name="T52" fmla="*/ 212 w 212"/>
                <a:gd name="T53" fmla="*/ 210 h 219"/>
                <a:gd name="T54" fmla="*/ 206 w 212"/>
                <a:gd name="T55" fmla="*/ 217 h 219"/>
                <a:gd name="T56" fmla="*/ 199 w 212"/>
                <a:gd name="T57" fmla="*/ 217 h 219"/>
                <a:gd name="T58" fmla="*/ 180 w 212"/>
                <a:gd name="T59" fmla="*/ 218 h 219"/>
                <a:gd name="T60" fmla="*/ 172 w 212"/>
                <a:gd name="T61" fmla="*/ 218 h 219"/>
                <a:gd name="T62" fmla="*/ 163 w 212"/>
                <a:gd name="T63" fmla="*/ 218 h 219"/>
                <a:gd name="T64" fmla="*/ 136 w 212"/>
                <a:gd name="T65" fmla="*/ 218 h 219"/>
                <a:gd name="T66" fmla="*/ 119 w 212"/>
                <a:gd name="T67" fmla="*/ 218 h 219"/>
                <a:gd name="T68" fmla="*/ 109 w 212"/>
                <a:gd name="T69" fmla="*/ 218 h 219"/>
                <a:gd name="T70" fmla="*/ 104 w 212"/>
                <a:gd name="T71" fmla="*/ 218 h 219"/>
                <a:gd name="T72" fmla="*/ 101 w 212"/>
                <a:gd name="T73" fmla="*/ 218 h 219"/>
                <a:gd name="T74" fmla="*/ 97 w 212"/>
                <a:gd name="T75" fmla="*/ 218 h 219"/>
                <a:gd name="T76" fmla="*/ 67 w 212"/>
                <a:gd name="T77" fmla="*/ 218 h 219"/>
                <a:gd name="T78" fmla="*/ 57 w 212"/>
                <a:gd name="T79" fmla="*/ 218 h 219"/>
                <a:gd name="T80" fmla="*/ 37 w 212"/>
                <a:gd name="T81" fmla="*/ 219 h 219"/>
                <a:gd name="T82" fmla="*/ 11 w 212"/>
                <a:gd name="T83" fmla="*/ 219 h 219"/>
                <a:gd name="T84" fmla="*/ 1 w 212"/>
                <a:gd name="T85" fmla="*/ 211 h 219"/>
                <a:gd name="T86" fmla="*/ 1 w 212"/>
                <a:gd name="T87" fmla="*/ 193 h 219"/>
                <a:gd name="T88" fmla="*/ 1 w 212"/>
                <a:gd name="T89" fmla="*/ 171 h 219"/>
                <a:gd name="T90" fmla="*/ 1 w 212"/>
                <a:gd name="T91" fmla="*/ 160 h 219"/>
                <a:gd name="T92" fmla="*/ 1 w 212"/>
                <a:gd name="T93" fmla="*/ 146 h 219"/>
                <a:gd name="T94" fmla="*/ 0 w 212"/>
                <a:gd name="T95" fmla="*/ 124 h 219"/>
                <a:gd name="T96" fmla="*/ 0 w 212"/>
                <a:gd name="T97" fmla="*/ 109 h 219"/>
                <a:gd name="T98" fmla="*/ 0 w 212"/>
                <a:gd name="T99" fmla="*/ 103 h 219"/>
                <a:gd name="T100" fmla="*/ 0 w 212"/>
                <a:gd name="T101" fmla="*/ 98 h 219"/>
                <a:gd name="T102" fmla="*/ 0 w 212"/>
                <a:gd name="T103" fmla="*/ 79 h 219"/>
                <a:gd name="T104" fmla="*/ 0 w 212"/>
                <a:gd name="T105" fmla="*/ 47 h 219"/>
                <a:gd name="T106" fmla="*/ 0 w 212"/>
                <a:gd name="T107" fmla="*/ 25 h 219"/>
                <a:gd name="T108" fmla="*/ 0 w 212"/>
                <a:gd name="T109" fmla="*/ 2 h 21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12" h="219">
                  <a:moveTo>
                    <a:pt x="0" y="1"/>
                  </a:moveTo>
                  <a:lnTo>
                    <a:pt x="1" y="1"/>
                  </a:lnTo>
                  <a:lnTo>
                    <a:pt x="6" y="1"/>
                  </a:lnTo>
                  <a:lnTo>
                    <a:pt x="13" y="0"/>
                  </a:lnTo>
                  <a:lnTo>
                    <a:pt x="14" y="0"/>
                  </a:lnTo>
                  <a:lnTo>
                    <a:pt x="19" y="0"/>
                  </a:lnTo>
                  <a:lnTo>
                    <a:pt x="21" y="0"/>
                  </a:lnTo>
                  <a:lnTo>
                    <a:pt x="27" y="0"/>
                  </a:lnTo>
                  <a:lnTo>
                    <a:pt x="33" y="0"/>
                  </a:lnTo>
                  <a:lnTo>
                    <a:pt x="36" y="0"/>
                  </a:lnTo>
                  <a:lnTo>
                    <a:pt x="43" y="0"/>
                  </a:lnTo>
                  <a:lnTo>
                    <a:pt x="44" y="0"/>
                  </a:lnTo>
                  <a:lnTo>
                    <a:pt x="48" y="0"/>
                  </a:lnTo>
                  <a:lnTo>
                    <a:pt x="53" y="0"/>
                  </a:lnTo>
                  <a:lnTo>
                    <a:pt x="65" y="0"/>
                  </a:lnTo>
                  <a:lnTo>
                    <a:pt x="69" y="0"/>
                  </a:lnTo>
                  <a:lnTo>
                    <a:pt x="75" y="0"/>
                  </a:lnTo>
                  <a:lnTo>
                    <a:pt x="78" y="0"/>
                  </a:lnTo>
                  <a:lnTo>
                    <a:pt x="83" y="0"/>
                  </a:lnTo>
                  <a:lnTo>
                    <a:pt x="85" y="0"/>
                  </a:lnTo>
                  <a:lnTo>
                    <a:pt x="88" y="0"/>
                  </a:lnTo>
                  <a:lnTo>
                    <a:pt x="96" y="0"/>
                  </a:lnTo>
                  <a:lnTo>
                    <a:pt x="97" y="0"/>
                  </a:lnTo>
                  <a:lnTo>
                    <a:pt x="99" y="0"/>
                  </a:lnTo>
                  <a:lnTo>
                    <a:pt x="101" y="0"/>
                  </a:lnTo>
                  <a:lnTo>
                    <a:pt x="108" y="0"/>
                  </a:lnTo>
                  <a:lnTo>
                    <a:pt x="109" y="0"/>
                  </a:lnTo>
                  <a:lnTo>
                    <a:pt x="115" y="0"/>
                  </a:lnTo>
                  <a:lnTo>
                    <a:pt x="116" y="0"/>
                  </a:lnTo>
                  <a:lnTo>
                    <a:pt x="117" y="0"/>
                  </a:lnTo>
                  <a:lnTo>
                    <a:pt x="120" y="0"/>
                  </a:lnTo>
                  <a:lnTo>
                    <a:pt x="126" y="0"/>
                  </a:lnTo>
                  <a:lnTo>
                    <a:pt x="133" y="0"/>
                  </a:lnTo>
                  <a:lnTo>
                    <a:pt x="139" y="0"/>
                  </a:lnTo>
                  <a:lnTo>
                    <a:pt x="140" y="0"/>
                  </a:lnTo>
                  <a:lnTo>
                    <a:pt x="143" y="0"/>
                  </a:lnTo>
                  <a:lnTo>
                    <a:pt x="144" y="0"/>
                  </a:lnTo>
                  <a:lnTo>
                    <a:pt x="148" y="0"/>
                  </a:lnTo>
                  <a:lnTo>
                    <a:pt x="149" y="0"/>
                  </a:lnTo>
                  <a:lnTo>
                    <a:pt x="152" y="0"/>
                  </a:lnTo>
                  <a:lnTo>
                    <a:pt x="156" y="0"/>
                  </a:lnTo>
                  <a:lnTo>
                    <a:pt x="156" y="3"/>
                  </a:lnTo>
                  <a:lnTo>
                    <a:pt x="161" y="3"/>
                  </a:lnTo>
                  <a:lnTo>
                    <a:pt x="163" y="3"/>
                  </a:lnTo>
                  <a:lnTo>
                    <a:pt x="165" y="3"/>
                  </a:lnTo>
                  <a:lnTo>
                    <a:pt x="167" y="3"/>
                  </a:lnTo>
                  <a:lnTo>
                    <a:pt x="169" y="3"/>
                  </a:lnTo>
                  <a:lnTo>
                    <a:pt x="179" y="3"/>
                  </a:lnTo>
                  <a:lnTo>
                    <a:pt x="180" y="3"/>
                  </a:lnTo>
                  <a:lnTo>
                    <a:pt x="181" y="3"/>
                  </a:lnTo>
                  <a:lnTo>
                    <a:pt x="182" y="3"/>
                  </a:lnTo>
                  <a:lnTo>
                    <a:pt x="183" y="3"/>
                  </a:lnTo>
                  <a:lnTo>
                    <a:pt x="183" y="8"/>
                  </a:lnTo>
                  <a:lnTo>
                    <a:pt x="184" y="8"/>
                  </a:lnTo>
                  <a:lnTo>
                    <a:pt x="191" y="7"/>
                  </a:lnTo>
                  <a:lnTo>
                    <a:pt x="192" y="7"/>
                  </a:lnTo>
                  <a:lnTo>
                    <a:pt x="201" y="7"/>
                  </a:lnTo>
                  <a:lnTo>
                    <a:pt x="201" y="2"/>
                  </a:lnTo>
                  <a:lnTo>
                    <a:pt x="206" y="2"/>
                  </a:lnTo>
                  <a:lnTo>
                    <a:pt x="207" y="2"/>
                  </a:lnTo>
                  <a:lnTo>
                    <a:pt x="209" y="2"/>
                  </a:lnTo>
                  <a:lnTo>
                    <a:pt x="209" y="10"/>
                  </a:lnTo>
                  <a:lnTo>
                    <a:pt x="209" y="11"/>
                  </a:lnTo>
                  <a:lnTo>
                    <a:pt x="209" y="16"/>
                  </a:lnTo>
                  <a:lnTo>
                    <a:pt x="209" y="17"/>
                  </a:lnTo>
                  <a:lnTo>
                    <a:pt x="209" y="21"/>
                  </a:lnTo>
                  <a:lnTo>
                    <a:pt x="209" y="31"/>
                  </a:lnTo>
                  <a:lnTo>
                    <a:pt x="209" y="34"/>
                  </a:lnTo>
                  <a:lnTo>
                    <a:pt x="209" y="36"/>
                  </a:lnTo>
                  <a:lnTo>
                    <a:pt x="209" y="37"/>
                  </a:lnTo>
                  <a:lnTo>
                    <a:pt x="211" y="42"/>
                  </a:lnTo>
                  <a:lnTo>
                    <a:pt x="211" y="43"/>
                  </a:lnTo>
                  <a:lnTo>
                    <a:pt x="211" y="48"/>
                  </a:lnTo>
                  <a:lnTo>
                    <a:pt x="211" y="57"/>
                  </a:lnTo>
                  <a:lnTo>
                    <a:pt x="209" y="63"/>
                  </a:lnTo>
                  <a:lnTo>
                    <a:pt x="209" y="64"/>
                  </a:lnTo>
                  <a:lnTo>
                    <a:pt x="209" y="65"/>
                  </a:lnTo>
                  <a:lnTo>
                    <a:pt x="209" y="66"/>
                  </a:lnTo>
                  <a:lnTo>
                    <a:pt x="209" y="69"/>
                  </a:lnTo>
                  <a:lnTo>
                    <a:pt x="209" y="72"/>
                  </a:lnTo>
                  <a:lnTo>
                    <a:pt x="209" y="73"/>
                  </a:lnTo>
                  <a:lnTo>
                    <a:pt x="209" y="75"/>
                  </a:lnTo>
                  <a:lnTo>
                    <a:pt x="209" y="77"/>
                  </a:lnTo>
                  <a:lnTo>
                    <a:pt x="209" y="79"/>
                  </a:lnTo>
                  <a:lnTo>
                    <a:pt x="211" y="83"/>
                  </a:lnTo>
                  <a:lnTo>
                    <a:pt x="211" y="90"/>
                  </a:lnTo>
                  <a:lnTo>
                    <a:pt x="211" y="92"/>
                  </a:lnTo>
                  <a:lnTo>
                    <a:pt x="211" y="97"/>
                  </a:lnTo>
                  <a:lnTo>
                    <a:pt x="211" y="101"/>
                  </a:lnTo>
                  <a:lnTo>
                    <a:pt x="211" y="107"/>
                  </a:lnTo>
                  <a:lnTo>
                    <a:pt x="211" y="108"/>
                  </a:lnTo>
                  <a:lnTo>
                    <a:pt x="211" y="109"/>
                  </a:lnTo>
                  <a:lnTo>
                    <a:pt x="211" y="111"/>
                  </a:lnTo>
                  <a:lnTo>
                    <a:pt x="211" y="112"/>
                  </a:lnTo>
                  <a:lnTo>
                    <a:pt x="211" y="113"/>
                  </a:lnTo>
                  <a:lnTo>
                    <a:pt x="211" y="121"/>
                  </a:lnTo>
                  <a:lnTo>
                    <a:pt x="211" y="125"/>
                  </a:lnTo>
                  <a:lnTo>
                    <a:pt x="211" y="131"/>
                  </a:lnTo>
                  <a:lnTo>
                    <a:pt x="211" y="137"/>
                  </a:lnTo>
                  <a:lnTo>
                    <a:pt x="211" y="139"/>
                  </a:lnTo>
                  <a:lnTo>
                    <a:pt x="211" y="143"/>
                  </a:lnTo>
                  <a:lnTo>
                    <a:pt x="211" y="147"/>
                  </a:lnTo>
                  <a:lnTo>
                    <a:pt x="211" y="148"/>
                  </a:lnTo>
                  <a:lnTo>
                    <a:pt x="211" y="151"/>
                  </a:lnTo>
                  <a:lnTo>
                    <a:pt x="211" y="152"/>
                  </a:lnTo>
                  <a:lnTo>
                    <a:pt x="211" y="154"/>
                  </a:lnTo>
                  <a:lnTo>
                    <a:pt x="211" y="155"/>
                  </a:lnTo>
                  <a:lnTo>
                    <a:pt x="211" y="160"/>
                  </a:lnTo>
                  <a:lnTo>
                    <a:pt x="211" y="163"/>
                  </a:lnTo>
                  <a:lnTo>
                    <a:pt x="211" y="168"/>
                  </a:lnTo>
                  <a:lnTo>
                    <a:pt x="211" y="172"/>
                  </a:lnTo>
                  <a:lnTo>
                    <a:pt x="211" y="173"/>
                  </a:lnTo>
                  <a:lnTo>
                    <a:pt x="211" y="177"/>
                  </a:lnTo>
                  <a:lnTo>
                    <a:pt x="211" y="180"/>
                  </a:lnTo>
                  <a:lnTo>
                    <a:pt x="211" y="181"/>
                  </a:lnTo>
                  <a:lnTo>
                    <a:pt x="211" y="184"/>
                  </a:lnTo>
                  <a:lnTo>
                    <a:pt x="211" y="187"/>
                  </a:lnTo>
                  <a:lnTo>
                    <a:pt x="211" y="188"/>
                  </a:lnTo>
                  <a:lnTo>
                    <a:pt x="211" y="193"/>
                  </a:lnTo>
                  <a:lnTo>
                    <a:pt x="211" y="194"/>
                  </a:lnTo>
                  <a:lnTo>
                    <a:pt x="211" y="196"/>
                  </a:lnTo>
                  <a:lnTo>
                    <a:pt x="211" y="199"/>
                  </a:lnTo>
                  <a:lnTo>
                    <a:pt x="211" y="203"/>
                  </a:lnTo>
                  <a:lnTo>
                    <a:pt x="212" y="209"/>
                  </a:lnTo>
                  <a:lnTo>
                    <a:pt x="212" y="210"/>
                  </a:lnTo>
                  <a:lnTo>
                    <a:pt x="212" y="213"/>
                  </a:lnTo>
                  <a:lnTo>
                    <a:pt x="212" y="217"/>
                  </a:lnTo>
                  <a:lnTo>
                    <a:pt x="206" y="217"/>
                  </a:lnTo>
                  <a:lnTo>
                    <a:pt x="205" y="217"/>
                  </a:lnTo>
                  <a:lnTo>
                    <a:pt x="204" y="217"/>
                  </a:lnTo>
                  <a:lnTo>
                    <a:pt x="201" y="217"/>
                  </a:lnTo>
                  <a:lnTo>
                    <a:pt x="200" y="217"/>
                  </a:lnTo>
                  <a:lnTo>
                    <a:pt x="199" y="217"/>
                  </a:lnTo>
                  <a:lnTo>
                    <a:pt x="197" y="217"/>
                  </a:lnTo>
                  <a:lnTo>
                    <a:pt x="193" y="218"/>
                  </a:lnTo>
                  <a:lnTo>
                    <a:pt x="189" y="218"/>
                  </a:lnTo>
                  <a:lnTo>
                    <a:pt x="184" y="218"/>
                  </a:lnTo>
                  <a:lnTo>
                    <a:pt x="181" y="218"/>
                  </a:lnTo>
                  <a:lnTo>
                    <a:pt x="180" y="218"/>
                  </a:lnTo>
                  <a:lnTo>
                    <a:pt x="179" y="218"/>
                  </a:lnTo>
                  <a:lnTo>
                    <a:pt x="175" y="218"/>
                  </a:lnTo>
                  <a:lnTo>
                    <a:pt x="172" y="218"/>
                  </a:lnTo>
                  <a:lnTo>
                    <a:pt x="169" y="218"/>
                  </a:lnTo>
                  <a:lnTo>
                    <a:pt x="167" y="218"/>
                  </a:lnTo>
                  <a:lnTo>
                    <a:pt x="165" y="218"/>
                  </a:lnTo>
                  <a:lnTo>
                    <a:pt x="163" y="218"/>
                  </a:lnTo>
                  <a:lnTo>
                    <a:pt x="160" y="218"/>
                  </a:lnTo>
                  <a:lnTo>
                    <a:pt x="156" y="218"/>
                  </a:lnTo>
                  <a:lnTo>
                    <a:pt x="148" y="218"/>
                  </a:lnTo>
                  <a:lnTo>
                    <a:pt x="145" y="218"/>
                  </a:lnTo>
                  <a:lnTo>
                    <a:pt x="142" y="218"/>
                  </a:lnTo>
                  <a:lnTo>
                    <a:pt x="136" y="218"/>
                  </a:lnTo>
                  <a:lnTo>
                    <a:pt x="132" y="218"/>
                  </a:lnTo>
                  <a:lnTo>
                    <a:pt x="129" y="218"/>
                  </a:lnTo>
                  <a:lnTo>
                    <a:pt x="125" y="218"/>
                  </a:lnTo>
                  <a:lnTo>
                    <a:pt x="120" y="218"/>
                  </a:lnTo>
                  <a:lnTo>
                    <a:pt x="119" y="218"/>
                  </a:lnTo>
                  <a:lnTo>
                    <a:pt x="115" y="218"/>
                  </a:lnTo>
                  <a:lnTo>
                    <a:pt x="113" y="218"/>
                  </a:lnTo>
                  <a:lnTo>
                    <a:pt x="112" y="218"/>
                  </a:lnTo>
                  <a:lnTo>
                    <a:pt x="111" y="218"/>
                  </a:lnTo>
                  <a:lnTo>
                    <a:pt x="109" y="218"/>
                  </a:lnTo>
                  <a:lnTo>
                    <a:pt x="108" y="218"/>
                  </a:lnTo>
                  <a:lnTo>
                    <a:pt x="107" y="218"/>
                  </a:lnTo>
                  <a:lnTo>
                    <a:pt x="105" y="218"/>
                  </a:lnTo>
                  <a:lnTo>
                    <a:pt x="104" y="218"/>
                  </a:lnTo>
                  <a:lnTo>
                    <a:pt x="103" y="218"/>
                  </a:lnTo>
                  <a:lnTo>
                    <a:pt x="102" y="218"/>
                  </a:lnTo>
                  <a:lnTo>
                    <a:pt x="101" y="218"/>
                  </a:lnTo>
                  <a:lnTo>
                    <a:pt x="99" y="218"/>
                  </a:lnTo>
                  <a:lnTo>
                    <a:pt x="97" y="218"/>
                  </a:lnTo>
                  <a:lnTo>
                    <a:pt x="96" y="218"/>
                  </a:lnTo>
                  <a:lnTo>
                    <a:pt x="91" y="218"/>
                  </a:lnTo>
                  <a:lnTo>
                    <a:pt x="73" y="218"/>
                  </a:lnTo>
                  <a:lnTo>
                    <a:pt x="68" y="218"/>
                  </a:lnTo>
                  <a:lnTo>
                    <a:pt x="67" y="218"/>
                  </a:lnTo>
                  <a:lnTo>
                    <a:pt x="65" y="218"/>
                  </a:lnTo>
                  <a:lnTo>
                    <a:pt x="63" y="218"/>
                  </a:lnTo>
                  <a:lnTo>
                    <a:pt x="61" y="218"/>
                  </a:lnTo>
                  <a:lnTo>
                    <a:pt x="60" y="218"/>
                  </a:lnTo>
                  <a:lnTo>
                    <a:pt x="57" y="218"/>
                  </a:lnTo>
                  <a:lnTo>
                    <a:pt x="53" y="218"/>
                  </a:lnTo>
                  <a:lnTo>
                    <a:pt x="49" y="218"/>
                  </a:lnTo>
                  <a:lnTo>
                    <a:pt x="44" y="218"/>
                  </a:lnTo>
                  <a:lnTo>
                    <a:pt x="37" y="218"/>
                  </a:lnTo>
                  <a:lnTo>
                    <a:pt x="37" y="219"/>
                  </a:lnTo>
                  <a:lnTo>
                    <a:pt x="30" y="219"/>
                  </a:lnTo>
                  <a:lnTo>
                    <a:pt x="27" y="219"/>
                  </a:lnTo>
                  <a:lnTo>
                    <a:pt x="24" y="219"/>
                  </a:lnTo>
                  <a:lnTo>
                    <a:pt x="15" y="219"/>
                  </a:lnTo>
                  <a:lnTo>
                    <a:pt x="12" y="219"/>
                  </a:lnTo>
                  <a:lnTo>
                    <a:pt x="11" y="219"/>
                  </a:lnTo>
                  <a:lnTo>
                    <a:pt x="9" y="219"/>
                  </a:lnTo>
                  <a:lnTo>
                    <a:pt x="5" y="219"/>
                  </a:lnTo>
                  <a:lnTo>
                    <a:pt x="3" y="219"/>
                  </a:lnTo>
                  <a:lnTo>
                    <a:pt x="1" y="219"/>
                  </a:lnTo>
                  <a:lnTo>
                    <a:pt x="1" y="215"/>
                  </a:lnTo>
                  <a:lnTo>
                    <a:pt x="1" y="211"/>
                  </a:lnTo>
                  <a:lnTo>
                    <a:pt x="1" y="209"/>
                  </a:lnTo>
                  <a:lnTo>
                    <a:pt x="1" y="208"/>
                  </a:lnTo>
                  <a:lnTo>
                    <a:pt x="1" y="201"/>
                  </a:lnTo>
                  <a:lnTo>
                    <a:pt x="1" y="199"/>
                  </a:lnTo>
                  <a:lnTo>
                    <a:pt x="1" y="193"/>
                  </a:lnTo>
                  <a:lnTo>
                    <a:pt x="1" y="192"/>
                  </a:lnTo>
                  <a:lnTo>
                    <a:pt x="1" y="189"/>
                  </a:lnTo>
                  <a:lnTo>
                    <a:pt x="1" y="186"/>
                  </a:lnTo>
                  <a:lnTo>
                    <a:pt x="1" y="175"/>
                  </a:lnTo>
                  <a:lnTo>
                    <a:pt x="1" y="171"/>
                  </a:lnTo>
                  <a:lnTo>
                    <a:pt x="1" y="170"/>
                  </a:lnTo>
                  <a:lnTo>
                    <a:pt x="1" y="169"/>
                  </a:lnTo>
                  <a:lnTo>
                    <a:pt x="1" y="168"/>
                  </a:lnTo>
                  <a:lnTo>
                    <a:pt x="1" y="164"/>
                  </a:lnTo>
                  <a:lnTo>
                    <a:pt x="1" y="160"/>
                  </a:lnTo>
                  <a:lnTo>
                    <a:pt x="1" y="149"/>
                  </a:lnTo>
                  <a:lnTo>
                    <a:pt x="1" y="147"/>
                  </a:lnTo>
                  <a:lnTo>
                    <a:pt x="1" y="146"/>
                  </a:lnTo>
                  <a:lnTo>
                    <a:pt x="1" y="145"/>
                  </a:lnTo>
                  <a:lnTo>
                    <a:pt x="1" y="141"/>
                  </a:lnTo>
                  <a:lnTo>
                    <a:pt x="1" y="133"/>
                  </a:lnTo>
                  <a:lnTo>
                    <a:pt x="0" y="128"/>
                  </a:lnTo>
                  <a:lnTo>
                    <a:pt x="0" y="125"/>
                  </a:lnTo>
                  <a:lnTo>
                    <a:pt x="0" y="124"/>
                  </a:lnTo>
                  <a:lnTo>
                    <a:pt x="0" y="113"/>
                  </a:lnTo>
                  <a:lnTo>
                    <a:pt x="0" y="112"/>
                  </a:lnTo>
                  <a:lnTo>
                    <a:pt x="0" y="111"/>
                  </a:lnTo>
                  <a:lnTo>
                    <a:pt x="0" y="109"/>
                  </a:lnTo>
                  <a:lnTo>
                    <a:pt x="0" y="108"/>
                  </a:lnTo>
                  <a:lnTo>
                    <a:pt x="0" y="106"/>
                  </a:lnTo>
                  <a:lnTo>
                    <a:pt x="0" y="105"/>
                  </a:lnTo>
                  <a:lnTo>
                    <a:pt x="0" y="104"/>
                  </a:lnTo>
                  <a:lnTo>
                    <a:pt x="0" y="103"/>
                  </a:lnTo>
                  <a:lnTo>
                    <a:pt x="0" y="100"/>
                  </a:lnTo>
                  <a:lnTo>
                    <a:pt x="0" y="99"/>
                  </a:lnTo>
                  <a:lnTo>
                    <a:pt x="0" y="98"/>
                  </a:lnTo>
                  <a:lnTo>
                    <a:pt x="0" y="97"/>
                  </a:lnTo>
                  <a:lnTo>
                    <a:pt x="0" y="96"/>
                  </a:lnTo>
                  <a:lnTo>
                    <a:pt x="0" y="93"/>
                  </a:lnTo>
                  <a:lnTo>
                    <a:pt x="0" y="88"/>
                  </a:lnTo>
                  <a:lnTo>
                    <a:pt x="0" y="87"/>
                  </a:lnTo>
                  <a:lnTo>
                    <a:pt x="0" y="79"/>
                  </a:lnTo>
                  <a:lnTo>
                    <a:pt x="0" y="74"/>
                  </a:lnTo>
                  <a:lnTo>
                    <a:pt x="0" y="65"/>
                  </a:lnTo>
                  <a:lnTo>
                    <a:pt x="0" y="60"/>
                  </a:lnTo>
                  <a:lnTo>
                    <a:pt x="0" y="55"/>
                  </a:lnTo>
                  <a:lnTo>
                    <a:pt x="0" y="51"/>
                  </a:lnTo>
                  <a:lnTo>
                    <a:pt x="0" y="47"/>
                  </a:lnTo>
                  <a:lnTo>
                    <a:pt x="0" y="45"/>
                  </a:lnTo>
                  <a:lnTo>
                    <a:pt x="0" y="40"/>
                  </a:lnTo>
                  <a:lnTo>
                    <a:pt x="0" y="35"/>
                  </a:lnTo>
                  <a:lnTo>
                    <a:pt x="0" y="34"/>
                  </a:lnTo>
                  <a:lnTo>
                    <a:pt x="0" y="32"/>
                  </a:lnTo>
                  <a:lnTo>
                    <a:pt x="0" y="25"/>
                  </a:lnTo>
                  <a:lnTo>
                    <a:pt x="0" y="19"/>
                  </a:lnTo>
                  <a:lnTo>
                    <a:pt x="0" y="18"/>
                  </a:lnTo>
                  <a:lnTo>
                    <a:pt x="0" y="17"/>
                  </a:lnTo>
                  <a:lnTo>
                    <a:pt x="0" y="8"/>
                  </a:lnTo>
                  <a:lnTo>
                    <a:pt x="0" y="5"/>
                  </a:lnTo>
                  <a:lnTo>
                    <a:pt x="0" y="2"/>
                  </a:lnTo>
                  <a:lnTo>
                    <a:pt x="0" y="1"/>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49" name="Freeform 149"/>
            <p:cNvSpPr>
              <a:spLocks/>
            </p:cNvSpPr>
            <p:nvPr/>
          </p:nvSpPr>
          <p:spPr bwMode="auto">
            <a:xfrm>
              <a:off x="2970" y="2047"/>
              <a:ext cx="214" cy="218"/>
            </a:xfrm>
            <a:custGeom>
              <a:avLst/>
              <a:gdLst>
                <a:gd name="T0" fmla="*/ 156 w 214"/>
                <a:gd name="T1" fmla="*/ 0 h 218"/>
                <a:gd name="T2" fmla="*/ 172 w 214"/>
                <a:gd name="T3" fmla="*/ 0 h 218"/>
                <a:gd name="T4" fmla="*/ 196 w 214"/>
                <a:gd name="T5" fmla="*/ 0 h 218"/>
                <a:gd name="T6" fmla="*/ 213 w 214"/>
                <a:gd name="T7" fmla="*/ 0 h 218"/>
                <a:gd name="T8" fmla="*/ 213 w 214"/>
                <a:gd name="T9" fmla="*/ 17 h 218"/>
                <a:gd name="T10" fmla="*/ 213 w 214"/>
                <a:gd name="T11" fmla="*/ 34 h 218"/>
                <a:gd name="T12" fmla="*/ 213 w 214"/>
                <a:gd name="T13" fmla="*/ 54 h 218"/>
                <a:gd name="T14" fmla="*/ 213 w 214"/>
                <a:gd name="T15" fmla="*/ 86 h 218"/>
                <a:gd name="T16" fmla="*/ 213 w 214"/>
                <a:gd name="T17" fmla="*/ 97 h 218"/>
                <a:gd name="T18" fmla="*/ 213 w 214"/>
                <a:gd name="T19" fmla="*/ 99 h 218"/>
                <a:gd name="T20" fmla="*/ 213 w 214"/>
                <a:gd name="T21" fmla="*/ 105 h 218"/>
                <a:gd name="T22" fmla="*/ 213 w 214"/>
                <a:gd name="T23" fmla="*/ 112 h 218"/>
                <a:gd name="T24" fmla="*/ 213 w 214"/>
                <a:gd name="T25" fmla="*/ 127 h 218"/>
                <a:gd name="T26" fmla="*/ 214 w 214"/>
                <a:gd name="T27" fmla="*/ 146 h 218"/>
                <a:gd name="T28" fmla="*/ 214 w 214"/>
                <a:gd name="T29" fmla="*/ 159 h 218"/>
                <a:gd name="T30" fmla="*/ 214 w 214"/>
                <a:gd name="T31" fmla="*/ 169 h 218"/>
                <a:gd name="T32" fmla="*/ 214 w 214"/>
                <a:gd name="T33" fmla="*/ 188 h 218"/>
                <a:gd name="T34" fmla="*/ 214 w 214"/>
                <a:gd name="T35" fmla="*/ 200 h 218"/>
                <a:gd name="T36" fmla="*/ 214 w 214"/>
                <a:gd name="T37" fmla="*/ 218 h 218"/>
                <a:gd name="T38" fmla="*/ 208 w 214"/>
                <a:gd name="T39" fmla="*/ 218 h 218"/>
                <a:gd name="T40" fmla="*/ 204 w 214"/>
                <a:gd name="T41" fmla="*/ 218 h 218"/>
                <a:gd name="T42" fmla="*/ 193 w 214"/>
                <a:gd name="T43" fmla="*/ 218 h 218"/>
                <a:gd name="T44" fmla="*/ 181 w 214"/>
                <a:gd name="T45" fmla="*/ 218 h 218"/>
                <a:gd name="T46" fmla="*/ 165 w 214"/>
                <a:gd name="T47" fmla="*/ 218 h 218"/>
                <a:gd name="T48" fmla="*/ 144 w 214"/>
                <a:gd name="T49" fmla="*/ 218 h 218"/>
                <a:gd name="T50" fmla="*/ 129 w 214"/>
                <a:gd name="T51" fmla="*/ 218 h 218"/>
                <a:gd name="T52" fmla="*/ 108 w 214"/>
                <a:gd name="T53" fmla="*/ 218 h 218"/>
                <a:gd name="T54" fmla="*/ 94 w 214"/>
                <a:gd name="T55" fmla="*/ 218 h 218"/>
                <a:gd name="T56" fmla="*/ 82 w 214"/>
                <a:gd name="T57" fmla="*/ 218 h 218"/>
                <a:gd name="T58" fmla="*/ 59 w 214"/>
                <a:gd name="T59" fmla="*/ 218 h 218"/>
                <a:gd name="T60" fmla="*/ 49 w 214"/>
                <a:gd name="T61" fmla="*/ 218 h 218"/>
                <a:gd name="T62" fmla="*/ 27 w 214"/>
                <a:gd name="T63" fmla="*/ 218 h 218"/>
                <a:gd name="T64" fmla="*/ 12 w 214"/>
                <a:gd name="T65" fmla="*/ 218 h 218"/>
                <a:gd name="T66" fmla="*/ 0 w 214"/>
                <a:gd name="T67" fmla="*/ 209 h 218"/>
                <a:gd name="T68" fmla="*/ 0 w 214"/>
                <a:gd name="T69" fmla="*/ 202 h 218"/>
                <a:gd name="T70" fmla="*/ 0 w 214"/>
                <a:gd name="T71" fmla="*/ 188 h 218"/>
                <a:gd name="T72" fmla="*/ 0 w 214"/>
                <a:gd name="T73" fmla="*/ 182 h 218"/>
                <a:gd name="T74" fmla="*/ 0 w 214"/>
                <a:gd name="T75" fmla="*/ 170 h 218"/>
                <a:gd name="T76" fmla="*/ 0 w 214"/>
                <a:gd name="T77" fmla="*/ 152 h 218"/>
                <a:gd name="T78" fmla="*/ 0 w 214"/>
                <a:gd name="T79" fmla="*/ 144 h 218"/>
                <a:gd name="T80" fmla="*/ 0 w 214"/>
                <a:gd name="T81" fmla="*/ 132 h 218"/>
                <a:gd name="T82" fmla="*/ 0 w 214"/>
                <a:gd name="T83" fmla="*/ 115 h 218"/>
                <a:gd name="T84" fmla="*/ 0 w 214"/>
                <a:gd name="T85" fmla="*/ 104 h 218"/>
                <a:gd name="T86" fmla="*/ 0 w 214"/>
                <a:gd name="T87" fmla="*/ 68 h 218"/>
                <a:gd name="T88" fmla="*/ 0 w 214"/>
                <a:gd name="T89" fmla="*/ 44 h 218"/>
                <a:gd name="T90" fmla="*/ 0 w 214"/>
                <a:gd name="T91" fmla="*/ 34 h 218"/>
                <a:gd name="T92" fmla="*/ 0 w 214"/>
                <a:gd name="T93" fmla="*/ 17 h 218"/>
                <a:gd name="T94" fmla="*/ 0 w 214"/>
                <a:gd name="T95" fmla="*/ 2 h 218"/>
                <a:gd name="T96" fmla="*/ 14 w 214"/>
                <a:gd name="T97" fmla="*/ 1 h 218"/>
                <a:gd name="T98" fmla="*/ 26 w 214"/>
                <a:gd name="T99" fmla="*/ 1 h 218"/>
                <a:gd name="T100" fmla="*/ 38 w 214"/>
                <a:gd name="T101" fmla="*/ 1 h 218"/>
                <a:gd name="T102" fmla="*/ 48 w 214"/>
                <a:gd name="T103" fmla="*/ 1 h 218"/>
                <a:gd name="T104" fmla="*/ 60 w 214"/>
                <a:gd name="T105" fmla="*/ 1 h 218"/>
                <a:gd name="T106" fmla="*/ 80 w 214"/>
                <a:gd name="T107" fmla="*/ 1 h 218"/>
                <a:gd name="T108" fmla="*/ 85 w 214"/>
                <a:gd name="T109" fmla="*/ 1 h 218"/>
                <a:gd name="T110" fmla="*/ 105 w 214"/>
                <a:gd name="T111" fmla="*/ 0 h 218"/>
                <a:gd name="T112" fmla="*/ 120 w 214"/>
                <a:gd name="T113" fmla="*/ 0 h 218"/>
                <a:gd name="T114" fmla="*/ 125 w 214"/>
                <a:gd name="T115" fmla="*/ 0 h 218"/>
                <a:gd name="T116" fmla="*/ 138 w 214"/>
                <a:gd name="T117" fmla="*/ 0 h 218"/>
                <a:gd name="T118" fmla="*/ 139 w 214"/>
                <a:gd name="T119" fmla="*/ 0 h 218"/>
                <a:gd name="T120" fmla="*/ 144 w 214"/>
                <a:gd name="T121" fmla="*/ 0 h 21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4" h="218">
                  <a:moveTo>
                    <a:pt x="144" y="0"/>
                  </a:moveTo>
                  <a:lnTo>
                    <a:pt x="146" y="0"/>
                  </a:lnTo>
                  <a:lnTo>
                    <a:pt x="148" y="0"/>
                  </a:lnTo>
                  <a:lnTo>
                    <a:pt x="154" y="0"/>
                  </a:lnTo>
                  <a:lnTo>
                    <a:pt x="156" y="0"/>
                  </a:lnTo>
                  <a:lnTo>
                    <a:pt x="157" y="0"/>
                  </a:lnTo>
                  <a:lnTo>
                    <a:pt x="158" y="0"/>
                  </a:lnTo>
                  <a:lnTo>
                    <a:pt x="162" y="0"/>
                  </a:lnTo>
                  <a:lnTo>
                    <a:pt x="172" y="0"/>
                  </a:lnTo>
                  <a:lnTo>
                    <a:pt x="182" y="0"/>
                  </a:lnTo>
                  <a:lnTo>
                    <a:pt x="184" y="0"/>
                  </a:lnTo>
                  <a:lnTo>
                    <a:pt x="185" y="0"/>
                  </a:lnTo>
                  <a:lnTo>
                    <a:pt x="187" y="0"/>
                  </a:lnTo>
                  <a:lnTo>
                    <a:pt x="196" y="0"/>
                  </a:lnTo>
                  <a:lnTo>
                    <a:pt x="197" y="0"/>
                  </a:lnTo>
                  <a:lnTo>
                    <a:pt x="203" y="0"/>
                  </a:lnTo>
                  <a:lnTo>
                    <a:pt x="212" y="0"/>
                  </a:lnTo>
                  <a:lnTo>
                    <a:pt x="213" y="0"/>
                  </a:lnTo>
                  <a:lnTo>
                    <a:pt x="213" y="1"/>
                  </a:lnTo>
                  <a:lnTo>
                    <a:pt x="213" y="4"/>
                  </a:lnTo>
                  <a:lnTo>
                    <a:pt x="213" y="7"/>
                  </a:lnTo>
                  <a:lnTo>
                    <a:pt x="213" y="16"/>
                  </a:lnTo>
                  <a:lnTo>
                    <a:pt x="213" y="17"/>
                  </a:lnTo>
                  <a:lnTo>
                    <a:pt x="213" y="18"/>
                  </a:lnTo>
                  <a:lnTo>
                    <a:pt x="213" y="24"/>
                  </a:lnTo>
                  <a:lnTo>
                    <a:pt x="213" y="31"/>
                  </a:lnTo>
                  <a:lnTo>
                    <a:pt x="213" y="33"/>
                  </a:lnTo>
                  <a:lnTo>
                    <a:pt x="213" y="34"/>
                  </a:lnTo>
                  <a:lnTo>
                    <a:pt x="213" y="39"/>
                  </a:lnTo>
                  <a:lnTo>
                    <a:pt x="213" y="44"/>
                  </a:lnTo>
                  <a:lnTo>
                    <a:pt x="213" y="46"/>
                  </a:lnTo>
                  <a:lnTo>
                    <a:pt x="213" y="50"/>
                  </a:lnTo>
                  <a:lnTo>
                    <a:pt x="213" y="54"/>
                  </a:lnTo>
                  <a:lnTo>
                    <a:pt x="213" y="59"/>
                  </a:lnTo>
                  <a:lnTo>
                    <a:pt x="213" y="64"/>
                  </a:lnTo>
                  <a:lnTo>
                    <a:pt x="213" y="73"/>
                  </a:lnTo>
                  <a:lnTo>
                    <a:pt x="213" y="78"/>
                  </a:lnTo>
                  <a:lnTo>
                    <a:pt x="213" y="86"/>
                  </a:lnTo>
                  <a:lnTo>
                    <a:pt x="213" y="87"/>
                  </a:lnTo>
                  <a:lnTo>
                    <a:pt x="213" y="92"/>
                  </a:lnTo>
                  <a:lnTo>
                    <a:pt x="213" y="95"/>
                  </a:lnTo>
                  <a:lnTo>
                    <a:pt x="213" y="96"/>
                  </a:lnTo>
                  <a:lnTo>
                    <a:pt x="213" y="97"/>
                  </a:lnTo>
                  <a:lnTo>
                    <a:pt x="213" y="98"/>
                  </a:lnTo>
                  <a:lnTo>
                    <a:pt x="213" y="99"/>
                  </a:lnTo>
                  <a:lnTo>
                    <a:pt x="213" y="102"/>
                  </a:lnTo>
                  <a:lnTo>
                    <a:pt x="213" y="103"/>
                  </a:lnTo>
                  <a:lnTo>
                    <a:pt x="213" y="104"/>
                  </a:lnTo>
                  <a:lnTo>
                    <a:pt x="213" y="105"/>
                  </a:lnTo>
                  <a:lnTo>
                    <a:pt x="213" y="107"/>
                  </a:lnTo>
                  <a:lnTo>
                    <a:pt x="213" y="108"/>
                  </a:lnTo>
                  <a:lnTo>
                    <a:pt x="213" y="110"/>
                  </a:lnTo>
                  <a:lnTo>
                    <a:pt x="213" y="111"/>
                  </a:lnTo>
                  <a:lnTo>
                    <a:pt x="213" y="112"/>
                  </a:lnTo>
                  <a:lnTo>
                    <a:pt x="213" y="123"/>
                  </a:lnTo>
                  <a:lnTo>
                    <a:pt x="213" y="124"/>
                  </a:lnTo>
                  <a:lnTo>
                    <a:pt x="213" y="127"/>
                  </a:lnTo>
                  <a:lnTo>
                    <a:pt x="214" y="132"/>
                  </a:lnTo>
                  <a:lnTo>
                    <a:pt x="214" y="140"/>
                  </a:lnTo>
                  <a:lnTo>
                    <a:pt x="214" y="144"/>
                  </a:lnTo>
                  <a:lnTo>
                    <a:pt x="214" y="145"/>
                  </a:lnTo>
                  <a:lnTo>
                    <a:pt x="214" y="146"/>
                  </a:lnTo>
                  <a:lnTo>
                    <a:pt x="214" y="148"/>
                  </a:lnTo>
                  <a:lnTo>
                    <a:pt x="214" y="159"/>
                  </a:lnTo>
                  <a:lnTo>
                    <a:pt x="214" y="163"/>
                  </a:lnTo>
                  <a:lnTo>
                    <a:pt x="214" y="167"/>
                  </a:lnTo>
                  <a:lnTo>
                    <a:pt x="214" y="168"/>
                  </a:lnTo>
                  <a:lnTo>
                    <a:pt x="214" y="169"/>
                  </a:lnTo>
                  <a:lnTo>
                    <a:pt x="214" y="170"/>
                  </a:lnTo>
                  <a:lnTo>
                    <a:pt x="214" y="174"/>
                  </a:lnTo>
                  <a:lnTo>
                    <a:pt x="214" y="185"/>
                  </a:lnTo>
                  <a:lnTo>
                    <a:pt x="214" y="188"/>
                  </a:lnTo>
                  <a:lnTo>
                    <a:pt x="214" y="191"/>
                  </a:lnTo>
                  <a:lnTo>
                    <a:pt x="214" y="192"/>
                  </a:lnTo>
                  <a:lnTo>
                    <a:pt x="214" y="198"/>
                  </a:lnTo>
                  <a:lnTo>
                    <a:pt x="214" y="200"/>
                  </a:lnTo>
                  <a:lnTo>
                    <a:pt x="214" y="207"/>
                  </a:lnTo>
                  <a:lnTo>
                    <a:pt x="214" y="208"/>
                  </a:lnTo>
                  <a:lnTo>
                    <a:pt x="214" y="210"/>
                  </a:lnTo>
                  <a:lnTo>
                    <a:pt x="214" y="214"/>
                  </a:lnTo>
                  <a:lnTo>
                    <a:pt x="214" y="218"/>
                  </a:lnTo>
                  <a:lnTo>
                    <a:pt x="212" y="218"/>
                  </a:lnTo>
                  <a:lnTo>
                    <a:pt x="211" y="218"/>
                  </a:lnTo>
                  <a:lnTo>
                    <a:pt x="210" y="218"/>
                  </a:lnTo>
                  <a:lnTo>
                    <a:pt x="208" y="218"/>
                  </a:lnTo>
                  <a:lnTo>
                    <a:pt x="206" y="218"/>
                  </a:lnTo>
                  <a:lnTo>
                    <a:pt x="205" y="218"/>
                  </a:lnTo>
                  <a:lnTo>
                    <a:pt x="204" y="218"/>
                  </a:lnTo>
                  <a:lnTo>
                    <a:pt x="203" y="218"/>
                  </a:lnTo>
                  <a:lnTo>
                    <a:pt x="201" y="218"/>
                  </a:lnTo>
                  <a:lnTo>
                    <a:pt x="198" y="218"/>
                  </a:lnTo>
                  <a:lnTo>
                    <a:pt x="196" y="218"/>
                  </a:lnTo>
                  <a:lnTo>
                    <a:pt x="193" y="218"/>
                  </a:lnTo>
                  <a:lnTo>
                    <a:pt x="190" y="218"/>
                  </a:lnTo>
                  <a:lnTo>
                    <a:pt x="185" y="218"/>
                  </a:lnTo>
                  <a:lnTo>
                    <a:pt x="181" y="218"/>
                  </a:lnTo>
                  <a:lnTo>
                    <a:pt x="180" y="218"/>
                  </a:lnTo>
                  <a:lnTo>
                    <a:pt x="173" y="218"/>
                  </a:lnTo>
                  <a:lnTo>
                    <a:pt x="170" y="218"/>
                  </a:lnTo>
                  <a:lnTo>
                    <a:pt x="168" y="218"/>
                  </a:lnTo>
                  <a:lnTo>
                    <a:pt x="165" y="218"/>
                  </a:lnTo>
                  <a:lnTo>
                    <a:pt x="152" y="218"/>
                  </a:lnTo>
                  <a:lnTo>
                    <a:pt x="149" y="218"/>
                  </a:lnTo>
                  <a:lnTo>
                    <a:pt x="146" y="218"/>
                  </a:lnTo>
                  <a:lnTo>
                    <a:pt x="144" y="218"/>
                  </a:lnTo>
                  <a:lnTo>
                    <a:pt x="137" y="218"/>
                  </a:lnTo>
                  <a:lnTo>
                    <a:pt x="134" y="218"/>
                  </a:lnTo>
                  <a:lnTo>
                    <a:pt x="130" y="218"/>
                  </a:lnTo>
                  <a:lnTo>
                    <a:pt x="129" y="218"/>
                  </a:lnTo>
                  <a:lnTo>
                    <a:pt x="128" y="218"/>
                  </a:lnTo>
                  <a:lnTo>
                    <a:pt x="121" y="218"/>
                  </a:lnTo>
                  <a:lnTo>
                    <a:pt x="120" y="218"/>
                  </a:lnTo>
                  <a:lnTo>
                    <a:pt x="112" y="218"/>
                  </a:lnTo>
                  <a:lnTo>
                    <a:pt x="108" y="218"/>
                  </a:lnTo>
                  <a:lnTo>
                    <a:pt x="105" y="218"/>
                  </a:lnTo>
                  <a:lnTo>
                    <a:pt x="100" y="218"/>
                  </a:lnTo>
                  <a:lnTo>
                    <a:pt x="94" y="218"/>
                  </a:lnTo>
                  <a:lnTo>
                    <a:pt x="90" y="218"/>
                  </a:lnTo>
                  <a:lnTo>
                    <a:pt x="88" y="218"/>
                  </a:lnTo>
                  <a:lnTo>
                    <a:pt x="85" y="218"/>
                  </a:lnTo>
                  <a:lnTo>
                    <a:pt x="82" y="218"/>
                  </a:lnTo>
                  <a:lnTo>
                    <a:pt x="81" y="218"/>
                  </a:lnTo>
                  <a:lnTo>
                    <a:pt x="78" y="218"/>
                  </a:lnTo>
                  <a:lnTo>
                    <a:pt x="73" y="218"/>
                  </a:lnTo>
                  <a:lnTo>
                    <a:pt x="67" y="218"/>
                  </a:lnTo>
                  <a:lnTo>
                    <a:pt x="59" y="218"/>
                  </a:lnTo>
                  <a:lnTo>
                    <a:pt x="58" y="218"/>
                  </a:lnTo>
                  <a:lnTo>
                    <a:pt x="54" y="218"/>
                  </a:lnTo>
                  <a:lnTo>
                    <a:pt x="51" y="218"/>
                  </a:lnTo>
                  <a:lnTo>
                    <a:pt x="49" y="218"/>
                  </a:lnTo>
                  <a:lnTo>
                    <a:pt x="48" y="218"/>
                  </a:lnTo>
                  <a:lnTo>
                    <a:pt x="46" y="218"/>
                  </a:lnTo>
                  <a:lnTo>
                    <a:pt x="35" y="218"/>
                  </a:lnTo>
                  <a:lnTo>
                    <a:pt x="32" y="218"/>
                  </a:lnTo>
                  <a:lnTo>
                    <a:pt x="27" y="218"/>
                  </a:lnTo>
                  <a:lnTo>
                    <a:pt x="25" y="218"/>
                  </a:lnTo>
                  <a:lnTo>
                    <a:pt x="19" y="218"/>
                  </a:lnTo>
                  <a:lnTo>
                    <a:pt x="17" y="218"/>
                  </a:lnTo>
                  <a:lnTo>
                    <a:pt x="12" y="218"/>
                  </a:lnTo>
                  <a:lnTo>
                    <a:pt x="9" y="218"/>
                  </a:lnTo>
                  <a:lnTo>
                    <a:pt x="6" y="218"/>
                  </a:lnTo>
                  <a:lnTo>
                    <a:pt x="0" y="218"/>
                  </a:lnTo>
                  <a:lnTo>
                    <a:pt x="0" y="214"/>
                  </a:lnTo>
                  <a:lnTo>
                    <a:pt x="0" y="209"/>
                  </a:lnTo>
                  <a:lnTo>
                    <a:pt x="0" y="207"/>
                  </a:lnTo>
                  <a:lnTo>
                    <a:pt x="0" y="206"/>
                  </a:lnTo>
                  <a:lnTo>
                    <a:pt x="0" y="204"/>
                  </a:lnTo>
                  <a:lnTo>
                    <a:pt x="0" y="203"/>
                  </a:lnTo>
                  <a:lnTo>
                    <a:pt x="0" y="202"/>
                  </a:lnTo>
                  <a:lnTo>
                    <a:pt x="0" y="200"/>
                  </a:lnTo>
                  <a:lnTo>
                    <a:pt x="0" y="196"/>
                  </a:lnTo>
                  <a:lnTo>
                    <a:pt x="0" y="194"/>
                  </a:lnTo>
                  <a:lnTo>
                    <a:pt x="0" y="192"/>
                  </a:lnTo>
                  <a:lnTo>
                    <a:pt x="0" y="188"/>
                  </a:lnTo>
                  <a:lnTo>
                    <a:pt x="0" y="187"/>
                  </a:lnTo>
                  <a:lnTo>
                    <a:pt x="0" y="183"/>
                  </a:lnTo>
                  <a:lnTo>
                    <a:pt x="0" y="182"/>
                  </a:lnTo>
                  <a:lnTo>
                    <a:pt x="0" y="174"/>
                  </a:lnTo>
                  <a:lnTo>
                    <a:pt x="0" y="172"/>
                  </a:lnTo>
                  <a:lnTo>
                    <a:pt x="0" y="170"/>
                  </a:lnTo>
                  <a:lnTo>
                    <a:pt x="0" y="166"/>
                  </a:lnTo>
                  <a:lnTo>
                    <a:pt x="0" y="161"/>
                  </a:lnTo>
                  <a:lnTo>
                    <a:pt x="0" y="159"/>
                  </a:lnTo>
                  <a:lnTo>
                    <a:pt x="0" y="152"/>
                  </a:lnTo>
                  <a:lnTo>
                    <a:pt x="0" y="151"/>
                  </a:lnTo>
                  <a:lnTo>
                    <a:pt x="0" y="148"/>
                  </a:lnTo>
                  <a:lnTo>
                    <a:pt x="0" y="144"/>
                  </a:lnTo>
                  <a:lnTo>
                    <a:pt x="0" y="140"/>
                  </a:lnTo>
                  <a:lnTo>
                    <a:pt x="0" y="134"/>
                  </a:lnTo>
                  <a:lnTo>
                    <a:pt x="0" y="132"/>
                  </a:lnTo>
                  <a:lnTo>
                    <a:pt x="0" y="129"/>
                  </a:lnTo>
                  <a:lnTo>
                    <a:pt x="0" y="124"/>
                  </a:lnTo>
                  <a:lnTo>
                    <a:pt x="0" y="118"/>
                  </a:lnTo>
                  <a:lnTo>
                    <a:pt x="0" y="116"/>
                  </a:lnTo>
                  <a:lnTo>
                    <a:pt x="0" y="115"/>
                  </a:lnTo>
                  <a:lnTo>
                    <a:pt x="0" y="112"/>
                  </a:lnTo>
                  <a:lnTo>
                    <a:pt x="0" y="110"/>
                  </a:lnTo>
                  <a:lnTo>
                    <a:pt x="0" y="107"/>
                  </a:lnTo>
                  <a:lnTo>
                    <a:pt x="0" y="104"/>
                  </a:lnTo>
                  <a:lnTo>
                    <a:pt x="0" y="97"/>
                  </a:lnTo>
                  <a:lnTo>
                    <a:pt x="0" y="80"/>
                  </a:lnTo>
                  <a:lnTo>
                    <a:pt x="0" y="74"/>
                  </a:lnTo>
                  <a:lnTo>
                    <a:pt x="0" y="68"/>
                  </a:lnTo>
                  <a:lnTo>
                    <a:pt x="0" y="65"/>
                  </a:lnTo>
                  <a:lnTo>
                    <a:pt x="0" y="56"/>
                  </a:lnTo>
                  <a:lnTo>
                    <a:pt x="0" y="46"/>
                  </a:lnTo>
                  <a:lnTo>
                    <a:pt x="0" y="44"/>
                  </a:lnTo>
                  <a:lnTo>
                    <a:pt x="0" y="42"/>
                  </a:lnTo>
                  <a:lnTo>
                    <a:pt x="0" y="35"/>
                  </a:lnTo>
                  <a:lnTo>
                    <a:pt x="0" y="34"/>
                  </a:lnTo>
                  <a:lnTo>
                    <a:pt x="0" y="28"/>
                  </a:lnTo>
                  <a:lnTo>
                    <a:pt x="0" y="26"/>
                  </a:lnTo>
                  <a:lnTo>
                    <a:pt x="0" y="22"/>
                  </a:lnTo>
                  <a:lnTo>
                    <a:pt x="0" y="17"/>
                  </a:lnTo>
                  <a:lnTo>
                    <a:pt x="0" y="9"/>
                  </a:lnTo>
                  <a:lnTo>
                    <a:pt x="0" y="6"/>
                  </a:lnTo>
                  <a:lnTo>
                    <a:pt x="0" y="3"/>
                  </a:lnTo>
                  <a:lnTo>
                    <a:pt x="0" y="2"/>
                  </a:lnTo>
                  <a:lnTo>
                    <a:pt x="0" y="1"/>
                  </a:lnTo>
                  <a:lnTo>
                    <a:pt x="1" y="1"/>
                  </a:lnTo>
                  <a:lnTo>
                    <a:pt x="2" y="1"/>
                  </a:lnTo>
                  <a:lnTo>
                    <a:pt x="14" y="1"/>
                  </a:lnTo>
                  <a:lnTo>
                    <a:pt x="19" y="1"/>
                  </a:lnTo>
                  <a:lnTo>
                    <a:pt x="25" y="1"/>
                  </a:lnTo>
                  <a:lnTo>
                    <a:pt x="26" y="1"/>
                  </a:lnTo>
                  <a:lnTo>
                    <a:pt x="28" y="1"/>
                  </a:lnTo>
                  <a:lnTo>
                    <a:pt x="33" y="1"/>
                  </a:lnTo>
                  <a:lnTo>
                    <a:pt x="35" y="1"/>
                  </a:lnTo>
                  <a:lnTo>
                    <a:pt x="37" y="1"/>
                  </a:lnTo>
                  <a:lnTo>
                    <a:pt x="38" y="1"/>
                  </a:lnTo>
                  <a:lnTo>
                    <a:pt x="44" y="1"/>
                  </a:lnTo>
                  <a:lnTo>
                    <a:pt x="45" y="1"/>
                  </a:lnTo>
                  <a:lnTo>
                    <a:pt x="48" y="1"/>
                  </a:lnTo>
                  <a:lnTo>
                    <a:pt x="52" y="1"/>
                  </a:lnTo>
                  <a:lnTo>
                    <a:pt x="54" y="1"/>
                  </a:lnTo>
                  <a:lnTo>
                    <a:pt x="56" y="1"/>
                  </a:lnTo>
                  <a:lnTo>
                    <a:pt x="60" y="1"/>
                  </a:lnTo>
                  <a:lnTo>
                    <a:pt x="66" y="1"/>
                  </a:lnTo>
                  <a:lnTo>
                    <a:pt x="70" y="1"/>
                  </a:lnTo>
                  <a:lnTo>
                    <a:pt x="73" y="1"/>
                  </a:lnTo>
                  <a:lnTo>
                    <a:pt x="78" y="1"/>
                  </a:lnTo>
                  <a:lnTo>
                    <a:pt x="80" y="1"/>
                  </a:lnTo>
                  <a:lnTo>
                    <a:pt x="83" y="1"/>
                  </a:lnTo>
                  <a:lnTo>
                    <a:pt x="84" y="1"/>
                  </a:lnTo>
                  <a:lnTo>
                    <a:pt x="85" y="1"/>
                  </a:lnTo>
                  <a:lnTo>
                    <a:pt x="89" y="1"/>
                  </a:lnTo>
                  <a:lnTo>
                    <a:pt x="91" y="1"/>
                  </a:lnTo>
                  <a:lnTo>
                    <a:pt x="93" y="1"/>
                  </a:lnTo>
                  <a:lnTo>
                    <a:pt x="94" y="1"/>
                  </a:lnTo>
                  <a:lnTo>
                    <a:pt x="105" y="0"/>
                  </a:lnTo>
                  <a:lnTo>
                    <a:pt x="106" y="0"/>
                  </a:lnTo>
                  <a:lnTo>
                    <a:pt x="109" y="0"/>
                  </a:lnTo>
                  <a:lnTo>
                    <a:pt x="112" y="0"/>
                  </a:lnTo>
                  <a:lnTo>
                    <a:pt x="120" y="0"/>
                  </a:lnTo>
                  <a:lnTo>
                    <a:pt x="121" y="0"/>
                  </a:lnTo>
                  <a:lnTo>
                    <a:pt x="123" y="0"/>
                  </a:lnTo>
                  <a:lnTo>
                    <a:pt x="124" y="0"/>
                  </a:lnTo>
                  <a:lnTo>
                    <a:pt x="125" y="0"/>
                  </a:lnTo>
                  <a:lnTo>
                    <a:pt x="133" y="0"/>
                  </a:lnTo>
                  <a:lnTo>
                    <a:pt x="138" y="0"/>
                  </a:lnTo>
                  <a:lnTo>
                    <a:pt x="139" y="0"/>
                  </a:lnTo>
                  <a:lnTo>
                    <a:pt x="140" y="0"/>
                  </a:lnTo>
                  <a:lnTo>
                    <a:pt x="142" y="0"/>
                  </a:lnTo>
                  <a:lnTo>
                    <a:pt x="144"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50" name="Freeform 150"/>
            <p:cNvSpPr>
              <a:spLocks/>
            </p:cNvSpPr>
            <p:nvPr/>
          </p:nvSpPr>
          <p:spPr bwMode="auto">
            <a:xfrm>
              <a:off x="2595" y="2075"/>
              <a:ext cx="375" cy="299"/>
            </a:xfrm>
            <a:custGeom>
              <a:avLst/>
              <a:gdLst>
                <a:gd name="T0" fmla="*/ 375 w 375"/>
                <a:gd name="T1" fmla="*/ 46 h 299"/>
                <a:gd name="T2" fmla="*/ 375 w 375"/>
                <a:gd name="T3" fmla="*/ 124 h 299"/>
                <a:gd name="T4" fmla="*/ 369 w 375"/>
                <a:gd name="T5" fmla="*/ 160 h 299"/>
                <a:gd name="T6" fmla="*/ 359 w 375"/>
                <a:gd name="T7" fmla="*/ 172 h 299"/>
                <a:gd name="T8" fmla="*/ 348 w 375"/>
                <a:gd name="T9" fmla="*/ 179 h 299"/>
                <a:gd name="T10" fmla="*/ 343 w 375"/>
                <a:gd name="T11" fmla="*/ 181 h 299"/>
                <a:gd name="T12" fmla="*/ 333 w 375"/>
                <a:gd name="T13" fmla="*/ 181 h 299"/>
                <a:gd name="T14" fmla="*/ 329 w 375"/>
                <a:gd name="T15" fmla="*/ 184 h 299"/>
                <a:gd name="T16" fmla="*/ 317 w 375"/>
                <a:gd name="T17" fmla="*/ 181 h 299"/>
                <a:gd name="T18" fmla="*/ 306 w 375"/>
                <a:gd name="T19" fmla="*/ 191 h 299"/>
                <a:gd name="T20" fmla="*/ 292 w 375"/>
                <a:gd name="T21" fmla="*/ 202 h 299"/>
                <a:gd name="T22" fmla="*/ 287 w 375"/>
                <a:gd name="T23" fmla="*/ 212 h 299"/>
                <a:gd name="T24" fmla="*/ 275 w 375"/>
                <a:gd name="T25" fmla="*/ 219 h 299"/>
                <a:gd name="T26" fmla="*/ 263 w 375"/>
                <a:gd name="T27" fmla="*/ 231 h 299"/>
                <a:gd name="T28" fmla="*/ 256 w 375"/>
                <a:gd name="T29" fmla="*/ 242 h 299"/>
                <a:gd name="T30" fmla="*/ 244 w 375"/>
                <a:gd name="T31" fmla="*/ 239 h 299"/>
                <a:gd name="T32" fmla="*/ 232 w 375"/>
                <a:gd name="T33" fmla="*/ 246 h 299"/>
                <a:gd name="T34" fmla="*/ 221 w 375"/>
                <a:gd name="T35" fmla="*/ 255 h 299"/>
                <a:gd name="T36" fmla="*/ 216 w 375"/>
                <a:gd name="T37" fmla="*/ 269 h 299"/>
                <a:gd name="T38" fmla="*/ 202 w 375"/>
                <a:gd name="T39" fmla="*/ 276 h 299"/>
                <a:gd name="T40" fmla="*/ 201 w 375"/>
                <a:gd name="T41" fmla="*/ 287 h 299"/>
                <a:gd name="T42" fmla="*/ 201 w 375"/>
                <a:gd name="T43" fmla="*/ 296 h 299"/>
                <a:gd name="T44" fmla="*/ 168 w 375"/>
                <a:gd name="T45" fmla="*/ 299 h 299"/>
                <a:gd name="T46" fmla="*/ 144 w 375"/>
                <a:gd name="T47" fmla="*/ 298 h 299"/>
                <a:gd name="T48" fmla="*/ 108 w 375"/>
                <a:gd name="T49" fmla="*/ 299 h 299"/>
                <a:gd name="T50" fmla="*/ 88 w 375"/>
                <a:gd name="T51" fmla="*/ 244 h 299"/>
                <a:gd name="T52" fmla="*/ 32 w 375"/>
                <a:gd name="T53" fmla="*/ 244 h 299"/>
                <a:gd name="T54" fmla="*/ 0 w 375"/>
                <a:gd name="T55" fmla="*/ 229 h 299"/>
                <a:gd name="T56" fmla="*/ 2 w 375"/>
                <a:gd name="T57" fmla="*/ 187 h 299"/>
                <a:gd name="T58" fmla="*/ 16 w 375"/>
                <a:gd name="T59" fmla="*/ 186 h 299"/>
                <a:gd name="T60" fmla="*/ 24 w 375"/>
                <a:gd name="T61" fmla="*/ 189 h 299"/>
                <a:gd name="T62" fmla="*/ 34 w 375"/>
                <a:gd name="T63" fmla="*/ 184 h 299"/>
                <a:gd name="T64" fmla="*/ 40 w 375"/>
                <a:gd name="T65" fmla="*/ 176 h 299"/>
                <a:gd name="T66" fmla="*/ 49 w 375"/>
                <a:gd name="T67" fmla="*/ 172 h 299"/>
                <a:gd name="T68" fmla="*/ 56 w 375"/>
                <a:gd name="T69" fmla="*/ 171 h 299"/>
                <a:gd name="T70" fmla="*/ 67 w 375"/>
                <a:gd name="T71" fmla="*/ 163 h 299"/>
                <a:gd name="T72" fmla="*/ 74 w 375"/>
                <a:gd name="T73" fmla="*/ 154 h 299"/>
                <a:gd name="T74" fmla="*/ 81 w 375"/>
                <a:gd name="T75" fmla="*/ 147 h 299"/>
                <a:gd name="T76" fmla="*/ 90 w 375"/>
                <a:gd name="T77" fmla="*/ 141 h 299"/>
                <a:gd name="T78" fmla="*/ 97 w 375"/>
                <a:gd name="T79" fmla="*/ 140 h 299"/>
                <a:gd name="T80" fmla="*/ 108 w 375"/>
                <a:gd name="T81" fmla="*/ 138 h 299"/>
                <a:gd name="T82" fmla="*/ 119 w 375"/>
                <a:gd name="T83" fmla="*/ 135 h 299"/>
                <a:gd name="T84" fmla="*/ 131 w 375"/>
                <a:gd name="T85" fmla="*/ 135 h 299"/>
                <a:gd name="T86" fmla="*/ 141 w 375"/>
                <a:gd name="T87" fmla="*/ 127 h 299"/>
                <a:gd name="T88" fmla="*/ 154 w 375"/>
                <a:gd name="T89" fmla="*/ 119 h 299"/>
                <a:gd name="T90" fmla="*/ 163 w 375"/>
                <a:gd name="T91" fmla="*/ 119 h 299"/>
                <a:gd name="T92" fmla="*/ 171 w 375"/>
                <a:gd name="T93" fmla="*/ 114 h 299"/>
                <a:gd name="T94" fmla="*/ 181 w 375"/>
                <a:gd name="T95" fmla="*/ 112 h 299"/>
                <a:gd name="T96" fmla="*/ 191 w 375"/>
                <a:gd name="T97" fmla="*/ 103 h 299"/>
                <a:gd name="T98" fmla="*/ 195 w 375"/>
                <a:gd name="T99" fmla="*/ 96 h 299"/>
                <a:gd name="T100" fmla="*/ 205 w 375"/>
                <a:gd name="T101" fmla="*/ 92 h 299"/>
                <a:gd name="T102" fmla="*/ 213 w 375"/>
                <a:gd name="T103" fmla="*/ 84 h 299"/>
                <a:gd name="T104" fmla="*/ 219 w 375"/>
                <a:gd name="T105" fmla="*/ 71 h 299"/>
                <a:gd name="T106" fmla="*/ 223 w 375"/>
                <a:gd name="T107" fmla="*/ 61 h 299"/>
                <a:gd name="T108" fmla="*/ 225 w 375"/>
                <a:gd name="T109" fmla="*/ 48 h 299"/>
                <a:gd name="T110" fmla="*/ 227 w 375"/>
                <a:gd name="T111" fmla="*/ 34 h 299"/>
                <a:gd name="T112" fmla="*/ 237 w 375"/>
                <a:gd name="T113" fmla="*/ 30 h 299"/>
                <a:gd name="T114" fmla="*/ 243 w 375"/>
                <a:gd name="T115" fmla="*/ 19 h 299"/>
                <a:gd name="T116" fmla="*/ 247 w 375"/>
                <a:gd name="T117" fmla="*/ 12 h 299"/>
                <a:gd name="T118" fmla="*/ 256 w 375"/>
                <a:gd name="T119" fmla="*/ 4 h 299"/>
                <a:gd name="T120" fmla="*/ 319 w 375"/>
                <a:gd name="T121" fmla="*/ 4 h 29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75" h="299">
                  <a:moveTo>
                    <a:pt x="351" y="0"/>
                  </a:moveTo>
                  <a:lnTo>
                    <a:pt x="352" y="0"/>
                  </a:lnTo>
                  <a:lnTo>
                    <a:pt x="353" y="0"/>
                  </a:lnTo>
                  <a:lnTo>
                    <a:pt x="355" y="0"/>
                  </a:lnTo>
                  <a:lnTo>
                    <a:pt x="359" y="0"/>
                  </a:lnTo>
                  <a:lnTo>
                    <a:pt x="363" y="0"/>
                  </a:lnTo>
                  <a:lnTo>
                    <a:pt x="364" y="0"/>
                  </a:lnTo>
                  <a:lnTo>
                    <a:pt x="371" y="0"/>
                  </a:lnTo>
                  <a:lnTo>
                    <a:pt x="375" y="0"/>
                  </a:lnTo>
                  <a:lnTo>
                    <a:pt x="375" y="6"/>
                  </a:lnTo>
                  <a:lnTo>
                    <a:pt x="375" y="7"/>
                  </a:lnTo>
                  <a:lnTo>
                    <a:pt x="375" y="14"/>
                  </a:lnTo>
                  <a:lnTo>
                    <a:pt x="375" y="16"/>
                  </a:lnTo>
                  <a:lnTo>
                    <a:pt x="375" y="18"/>
                  </a:lnTo>
                  <a:lnTo>
                    <a:pt x="375" y="28"/>
                  </a:lnTo>
                  <a:lnTo>
                    <a:pt x="375" y="37"/>
                  </a:lnTo>
                  <a:lnTo>
                    <a:pt x="375" y="40"/>
                  </a:lnTo>
                  <a:lnTo>
                    <a:pt x="375" y="46"/>
                  </a:lnTo>
                  <a:lnTo>
                    <a:pt x="375" y="52"/>
                  </a:lnTo>
                  <a:lnTo>
                    <a:pt x="375" y="69"/>
                  </a:lnTo>
                  <a:lnTo>
                    <a:pt x="375" y="76"/>
                  </a:lnTo>
                  <a:lnTo>
                    <a:pt x="375" y="79"/>
                  </a:lnTo>
                  <a:lnTo>
                    <a:pt x="375" y="82"/>
                  </a:lnTo>
                  <a:lnTo>
                    <a:pt x="375" y="84"/>
                  </a:lnTo>
                  <a:lnTo>
                    <a:pt x="375" y="87"/>
                  </a:lnTo>
                  <a:lnTo>
                    <a:pt x="375" y="88"/>
                  </a:lnTo>
                  <a:lnTo>
                    <a:pt x="375" y="90"/>
                  </a:lnTo>
                  <a:lnTo>
                    <a:pt x="375" y="96"/>
                  </a:lnTo>
                  <a:lnTo>
                    <a:pt x="375" y="101"/>
                  </a:lnTo>
                  <a:lnTo>
                    <a:pt x="375" y="104"/>
                  </a:lnTo>
                  <a:lnTo>
                    <a:pt x="375" y="106"/>
                  </a:lnTo>
                  <a:lnTo>
                    <a:pt x="375" y="112"/>
                  </a:lnTo>
                  <a:lnTo>
                    <a:pt x="375" y="116"/>
                  </a:lnTo>
                  <a:lnTo>
                    <a:pt x="375" y="120"/>
                  </a:lnTo>
                  <a:lnTo>
                    <a:pt x="375" y="123"/>
                  </a:lnTo>
                  <a:lnTo>
                    <a:pt x="375" y="124"/>
                  </a:lnTo>
                  <a:lnTo>
                    <a:pt x="375" y="131"/>
                  </a:lnTo>
                  <a:lnTo>
                    <a:pt x="375" y="133"/>
                  </a:lnTo>
                  <a:lnTo>
                    <a:pt x="375" y="138"/>
                  </a:lnTo>
                  <a:lnTo>
                    <a:pt x="375" y="142"/>
                  </a:lnTo>
                  <a:lnTo>
                    <a:pt x="375" y="144"/>
                  </a:lnTo>
                  <a:lnTo>
                    <a:pt x="375" y="146"/>
                  </a:lnTo>
                  <a:lnTo>
                    <a:pt x="375" y="154"/>
                  </a:lnTo>
                  <a:lnTo>
                    <a:pt x="375" y="155"/>
                  </a:lnTo>
                  <a:lnTo>
                    <a:pt x="373" y="155"/>
                  </a:lnTo>
                  <a:lnTo>
                    <a:pt x="372" y="156"/>
                  </a:lnTo>
                  <a:lnTo>
                    <a:pt x="371" y="156"/>
                  </a:lnTo>
                  <a:lnTo>
                    <a:pt x="372" y="156"/>
                  </a:lnTo>
                  <a:lnTo>
                    <a:pt x="372" y="157"/>
                  </a:lnTo>
                  <a:lnTo>
                    <a:pt x="371" y="157"/>
                  </a:lnTo>
                  <a:lnTo>
                    <a:pt x="370" y="157"/>
                  </a:lnTo>
                  <a:lnTo>
                    <a:pt x="370" y="158"/>
                  </a:lnTo>
                  <a:lnTo>
                    <a:pt x="369" y="159"/>
                  </a:lnTo>
                  <a:lnTo>
                    <a:pt x="369" y="160"/>
                  </a:lnTo>
                  <a:lnTo>
                    <a:pt x="368" y="160"/>
                  </a:lnTo>
                  <a:lnTo>
                    <a:pt x="368" y="162"/>
                  </a:lnTo>
                  <a:lnTo>
                    <a:pt x="367" y="162"/>
                  </a:lnTo>
                  <a:lnTo>
                    <a:pt x="365" y="162"/>
                  </a:lnTo>
                  <a:lnTo>
                    <a:pt x="365" y="163"/>
                  </a:lnTo>
                  <a:lnTo>
                    <a:pt x="364" y="163"/>
                  </a:lnTo>
                  <a:lnTo>
                    <a:pt x="364" y="164"/>
                  </a:lnTo>
                  <a:lnTo>
                    <a:pt x="363" y="164"/>
                  </a:lnTo>
                  <a:lnTo>
                    <a:pt x="363" y="165"/>
                  </a:lnTo>
                  <a:lnTo>
                    <a:pt x="362" y="165"/>
                  </a:lnTo>
                  <a:lnTo>
                    <a:pt x="361" y="166"/>
                  </a:lnTo>
                  <a:lnTo>
                    <a:pt x="361" y="167"/>
                  </a:lnTo>
                  <a:lnTo>
                    <a:pt x="360" y="167"/>
                  </a:lnTo>
                  <a:lnTo>
                    <a:pt x="360" y="168"/>
                  </a:lnTo>
                  <a:lnTo>
                    <a:pt x="360" y="170"/>
                  </a:lnTo>
                  <a:lnTo>
                    <a:pt x="360" y="171"/>
                  </a:lnTo>
                  <a:lnTo>
                    <a:pt x="359" y="171"/>
                  </a:lnTo>
                  <a:lnTo>
                    <a:pt x="359" y="172"/>
                  </a:lnTo>
                  <a:lnTo>
                    <a:pt x="357" y="172"/>
                  </a:lnTo>
                  <a:lnTo>
                    <a:pt x="356" y="171"/>
                  </a:lnTo>
                  <a:lnTo>
                    <a:pt x="355" y="171"/>
                  </a:lnTo>
                  <a:lnTo>
                    <a:pt x="355" y="172"/>
                  </a:lnTo>
                  <a:lnTo>
                    <a:pt x="354" y="172"/>
                  </a:lnTo>
                  <a:lnTo>
                    <a:pt x="354" y="173"/>
                  </a:lnTo>
                  <a:lnTo>
                    <a:pt x="353" y="173"/>
                  </a:lnTo>
                  <a:lnTo>
                    <a:pt x="354" y="173"/>
                  </a:lnTo>
                  <a:lnTo>
                    <a:pt x="355" y="173"/>
                  </a:lnTo>
                  <a:lnTo>
                    <a:pt x="355" y="174"/>
                  </a:lnTo>
                  <a:lnTo>
                    <a:pt x="356" y="175"/>
                  </a:lnTo>
                  <a:lnTo>
                    <a:pt x="355" y="175"/>
                  </a:lnTo>
                  <a:lnTo>
                    <a:pt x="354" y="176"/>
                  </a:lnTo>
                  <a:lnTo>
                    <a:pt x="351" y="178"/>
                  </a:lnTo>
                  <a:lnTo>
                    <a:pt x="348" y="178"/>
                  </a:lnTo>
                  <a:lnTo>
                    <a:pt x="347" y="178"/>
                  </a:lnTo>
                  <a:lnTo>
                    <a:pt x="347" y="179"/>
                  </a:lnTo>
                  <a:lnTo>
                    <a:pt x="348" y="179"/>
                  </a:lnTo>
                  <a:lnTo>
                    <a:pt x="348" y="180"/>
                  </a:lnTo>
                  <a:lnTo>
                    <a:pt x="348" y="181"/>
                  </a:lnTo>
                  <a:lnTo>
                    <a:pt x="348" y="182"/>
                  </a:lnTo>
                  <a:lnTo>
                    <a:pt x="348" y="183"/>
                  </a:lnTo>
                  <a:lnTo>
                    <a:pt x="347" y="183"/>
                  </a:lnTo>
                  <a:lnTo>
                    <a:pt x="347" y="184"/>
                  </a:lnTo>
                  <a:lnTo>
                    <a:pt x="346" y="186"/>
                  </a:lnTo>
                  <a:lnTo>
                    <a:pt x="345" y="186"/>
                  </a:lnTo>
                  <a:lnTo>
                    <a:pt x="345" y="184"/>
                  </a:lnTo>
                  <a:lnTo>
                    <a:pt x="344" y="184"/>
                  </a:lnTo>
                  <a:lnTo>
                    <a:pt x="345" y="184"/>
                  </a:lnTo>
                  <a:lnTo>
                    <a:pt x="345" y="183"/>
                  </a:lnTo>
                  <a:lnTo>
                    <a:pt x="345" y="182"/>
                  </a:lnTo>
                  <a:lnTo>
                    <a:pt x="346" y="182"/>
                  </a:lnTo>
                  <a:lnTo>
                    <a:pt x="346" y="181"/>
                  </a:lnTo>
                  <a:lnTo>
                    <a:pt x="345" y="181"/>
                  </a:lnTo>
                  <a:lnTo>
                    <a:pt x="344" y="181"/>
                  </a:lnTo>
                  <a:lnTo>
                    <a:pt x="343" y="181"/>
                  </a:lnTo>
                  <a:lnTo>
                    <a:pt x="341" y="180"/>
                  </a:lnTo>
                  <a:lnTo>
                    <a:pt x="341" y="181"/>
                  </a:lnTo>
                  <a:lnTo>
                    <a:pt x="343" y="182"/>
                  </a:lnTo>
                  <a:lnTo>
                    <a:pt x="343" y="183"/>
                  </a:lnTo>
                  <a:lnTo>
                    <a:pt x="343" y="184"/>
                  </a:lnTo>
                  <a:lnTo>
                    <a:pt x="341" y="184"/>
                  </a:lnTo>
                  <a:lnTo>
                    <a:pt x="341" y="186"/>
                  </a:lnTo>
                  <a:lnTo>
                    <a:pt x="340" y="186"/>
                  </a:lnTo>
                  <a:lnTo>
                    <a:pt x="340" y="184"/>
                  </a:lnTo>
                  <a:lnTo>
                    <a:pt x="340" y="183"/>
                  </a:lnTo>
                  <a:lnTo>
                    <a:pt x="340" y="182"/>
                  </a:lnTo>
                  <a:lnTo>
                    <a:pt x="339" y="182"/>
                  </a:lnTo>
                  <a:lnTo>
                    <a:pt x="338" y="182"/>
                  </a:lnTo>
                  <a:lnTo>
                    <a:pt x="337" y="182"/>
                  </a:lnTo>
                  <a:lnTo>
                    <a:pt x="336" y="182"/>
                  </a:lnTo>
                  <a:lnTo>
                    <a:pt x="335" y="182"/>
                  </a:lnTo>
                  <a:lnTo>
                    <a:pt x="335" y="181"/>
                  </a:lnTo>
                  <a:lnTo>
                    <a:pt x="333" y="181"/>
                  </a:lnTo>
                  <a:lnTo>
                    <a:pt x="333" y="182"/>
                  </a:lnTo>
                  <a:lnTo>
                    <a:pt x="335" y="182"/>
                  </a:lnTo>
                  <a:lnTo>
                    <a:pt x="335" y="183"/>
                  </a:lnTo>
                  <a:lnTo>
                    <a:pt x="336" y="183"/>
                  </a:lnTo>
                  <a:lnTo>
                    <a:pt x="335" y="184"/>
                  </a:lnTo>
                  <a:lnTo>
                    <a:pt x="335" y="186"/>
                  </a:lnTo>
                  <a:lnTo>
                    <a:pt x="333" y="186"/>
                  </a:lnTo>
                  <a:lnTo>
                    <a:pt x="333" y="184"/>
                  </a:lnTo>
                  <a:lnTo>
                    <a:pt x="332" y="184"/>
                  </a:lnTo>
                  <a:lnTo>
                    <a:pt x="331" y="184"/>
                  </a:lnTo>
                  <a:lnTo>
                    <a:pt x="331" y="186"/>
                  </a:lnTo>
                  <a:lnTo>
                    <a:pt x="332" y="186"/>
                  </a:lnTo>
                  <a:lnTo>
                    <a:pt x="332" y="187"/>
                  </a:lnTo>
                  <a:lnTo>
                    <a:pt x="331" y="187"/>
                  </a:lnTo>
                  <a:lnTo>
                    <a:pt x="330" y="187"/>
                  </a:lnTo>
                  <a:lnTo>
                    <a:pt x="330" y="186"/>
                  </a:lnTo>
                  <a:lnTo>
                    <a:pt x="330" y="184"/>
                  </a:lnTo>
                  <a:lnTo>
                    <a:pt x="329" y="184"/>
                  </a:lnTo>
                  <a:lnTo>
                    <a:pt x="328" y="184"/>
                  </a:lnTo>
                  <a:lnTo>
                    <a:pt x="327" y="184"/>
                  </a:lnTo>
                  <a:lnTo>
                    <a:pt x="325" y="186"/>
                  </a:lnTo>
                  <a:lnTo>
                    <a:pt x="324" y="186"/>
                  </a:lnTo>
                  <a:lnTo>
                    <a:pt x="324" y="184"/>
                  </a:lnTo>
                  <a:lnTo>
                    <a:pt x="323" y="184"/>
                  </a:lnTo>
                  <a:lnTo>
                    <a:pt x="322" y="184"/>
                  </a:lnTo>
                  <a:lnTo>
                    <a:pt x="322" y="183"/>
                  </a:lnTo>
                  <a:lnTo>
                    <a:pt x="322" y="182"/>
                  </a:lnTo>
                  <a:lnTo>
                    <a:pt x="321" y="182"/>
                  </a:lnTo>
                  <a:lnTo>
                    <a:pt x="321" y="183"/>
                  </a:lnTo>
                  <a:lnTo>
                    <a:pt x="321" y="184"/>
                  </a:lnTo>
                  <a:lnTo>
                    <a:pt x="320" y="184"/>
                  </a:lnTo>
                  <a:lnTo>
                    <a:pt x="319" y="184"/>
                  </a:lnTo>
                  <a:lnTo>
                    <a:pt x="320" y="183"/>
                  </a:lnTo>
                  <a:lnTo>
                    <a:pt x="320" y="182"/>
                  </a:lnTo>
                  <a:lnTo>
                    <a:pt x="319" y="181"/>
                  </a:lnTo>
                  <a:lnTo>
                    <a:pt x="317" y="181"/>
                  </a:lnTo>
                  <a:lnTo>
                    <a:pt x="317" y="182"/>
                  </a:lnTo>
                  <a:lnTo>
                    <a:pt x="316" y="182"/>
                  </a:lnTo>
                  <a:lnTo>
                    <a:pt x="315" y="183"/>
                  </a:lnTo>
                  <a:lnTo>
                    <a:pt x="315" y="184"/>
                  </a:lnTo>
                  <a:lnTo>
                    <a:pt x="315" y="186"/>
                  </a:lnTo>
                  <a:lnTo>
                    <a:pt x="314" y="187"/>
                  </a:lnTo>
                  <a:lnTo>
                    <a:pt x="313" y="187"/>
                  </a:lnTo>
                  <a:lnTo>
                    <a:pt x="312" y="186"/>
                  </a:lnTo>
                  <a:lnTo>
                    <a:pt x="311" y="186"/>
                  </a:lnTo>
                  <a:lnTo>
                    <a:pt x="309" y="186"/>
                  </a:lnTo>
                  <a:lnTo>
                    <a:pt x="309" y="184"/>
                  </a:lnTo>
                  <a:lnTo>
                    <a:pt x="308" y="184"/>
                  </a:lnTo>
                  <a:lnTo>
                    <a:pt x="308" y="186"/>
                  </a:lnTo>
                  <a:lnTo>
                    <a:pt x="307" y="186"/>
                  </a:lnTo>
                  <a:lnTo>
                    <a:pt x="306" y="187"/>
                  </a:lnTo>
                  <a:lnTo>
                    <a:pt x="306" y="188"/>
                  </a:lnTo>
                  <a:lnTo>
                    <a:pt x="306" y="190"/>
                  </a:lnTo>
                  <a:lnTo>
                    <a:pt x="306" y="191"/>
                  </a:lnTo>
                  <a:lnTo>
                    <a:pt x="306" y="194"/>
                  </a:lnTo>
                  <a:lnTo>
                    <a:pt x="305" y="195"/>
                  </a:lnTo>
                  <a:lnTo>
                    <a:pt x="304" y="196"/>
                  </a:lnTo>
                  <a:lnTo>
                    <a:pt x="304" y="197"/>
                  </a:lnTo>
                  <a:lnTo>
                    <a:pt x="304" y="198"/>
                  </a:lnTo>
                  <a:lnTo>
                    <a:pt x="303" y="198"/>
                  </a:lnTo>
                  <a:lnTo>
                    <a:pt x="301" y="198"/>
                  </a:lnTo>
                  <a:lnTo>
                    <a:pt x="301" y="199"/>
                  </a:lnTo>
                  <a:lnTo>
                    <a:pt x="301" y="200"/>
                  </a:lnTo>
                  <a:lnTo>
                    <a:pt x="300" y="200"/>
                  </a:lnTo>
                  <a:lnTo>
                    <a:pt x="299" y="200"/>
                  </a:lnTo>
                  <a:lnTo>
                    <a:pt x="298" y="200"/>
                  </a:lnTo>
                  <a:lnTo>
                    <a:pt x="296" y="199"/>
                  </a:lnTo>
                  <a:lnTo>
                    <a:pt x="295" y="198"/>
                  </a:lnTo>
                  <a:lnTo>
                    <a:pt x="293" y="198"/>
                  </a:lnTo>
                  <a:lnTo>
                    <a:pt x="293" y="199"/>
                  </a:lnTo>
                  <a:lnTo>
                    <a:pt x="292" y="200"/>
                  </a:lnTo>
                  <a:lnTo>
                    <a:pt x="292" y="202"/>
                  </a:lnTo>
                  <a:lnTo>
                    <a:pt x="291" y="202"/>
                  </a:lnTo>
                  <a:lnTo>
                    <a:pt x="291" y="203"/>
                  </a:lnTo>
                  <a:lnTo>
                    <a:pt x="290" y="203"/>
                  </a:lnTo>
                  <a:lnTo>
                    <a:pt x="290" y="204"/>
                  </a:lnTo>
                  <a:lnTo>
                    <a:pt x="289" y="204"/>
                  </a:lnTo>
                  <a:lnTo>
                    <a:pt x="288" y="205"/>
                  </a:lnTo>
                  <a:lnTo>
                    <a:pt x="289" y="205"/>
                  </a:lnTo>
                  <a:lnTo>
                    <a:pt x="290" y="206"/>
                  </a:lnTo>
                  <a:lnTo>
                    <a:pt x="290" y="207"/>
                  </a:lnTo>
                  <a:lnTo>
                    <a:pt x="290" y="208"/>
                  </a:lnTo>
                  <a:lnTo>
                    <a:pt x="289" y="210"/>
                  </a:lnTo>
                  <a:lnTo>
                    <a:pt x="289" y="211"/>
                  </a:lnTo>
                  <a:lnTo>
                    <a:pt x="290" y="211"/>
                  </a:lnTo>
                  <a:lnTo>
                    <a:pt x="290" y="212"/>
                  </a:lnTo>
                  <a:lnTo>
                    <a:pt x="289" y="212"/>
                  </a:lnTo>
                  <a:lnTo>
                    <a:pt x="288" y="212"/>
                  </a:lnTo>
                  <a:lnTo>
                    <a:pt x="287" y="211"/>
                  </a:lnTo>
                  <a:lnTo>
                    <a:pt x="287" y="212"/>
                  </a:lnTo>
                  <a:lnTo>
                    <a:pt x="287" y="213"/>
                  </a:lnTo>
                  <a:lnTo>
                    <a:pt x="285" y="214"/>
                  </a:lnTo>
                  <a:lnTo>
                    <a:pt x="284" y="214"/>
                  </a:lnTo>
                  <a:lnTo>
                    <a:pt x="283" y="214"/>
                  </a:lnTo>
                  <a:lnTo>
                    <a:pt x="282" y="214"/>
                  </a:lnTo>
                  <a:lnTo>
                    <a:pt x="281" y="214"/>
                  </a:lnTo>
                  <a:lnTo>
                    <a:pt x="280" y="214"/>
                  </a:lnTo>
                  <a:lnTo>
                    <a:pt x="280" y="215"/>
                  </a:lnTo>
                  <a:lnTo>
                    <a:pt x="280" y="216"/>
                  </a:lnTo>
                  <a:lnTo>
                    <a:pt x="281" y="216"/>
                  </a:lnTo>
                  <a:lnTo>
                    <a:pt x="281" y="218"/>
                  </a:lnTo>
                  <a:lnTo>
                    <a:pt x="281" y="219"/>
                  </a:lnTo>
                  <a:lnTo>
                    <a:pt x="281" y="220"/>
                  </a:lnTo>
                  <a:lnTo>
                    <a:pt x="280" y="220"/>
                  </a:lnTo>
                  <a:lnTo>
                    <a:pt x="279" y="220"/>
                  </a:lnTo>
                  <a:lnTo>
                    <a:pt x="277" y="220"/>
                  </a:lnTo>
                  <a:lnTo>
                    <a:pt x="276" y="220"/>
                  </a:lnTo>
                  <a:lnTo>
                    <a:pt x="275" y="219"/>
                  </a:lnTo>
                  <a:lnTo>
                    <a:pt x="274" y="220"/>
                  </a:lnTo>
                  <a:lnTo>
                    <a:pt x="274" y="221"/>
                  </a:lnTo>
                  <a:lnTo>
                    <a:pt x="274" y="222"/>
                  </a:lnTo>
                  <a:lnTo>
                    <a:pt x="274" y="223"/>
                  </a:lnTo>
                  <a:lnTo>
                    <a:pt x="273" y="226"/>
                  </a:lnTo>
                  <a:lnTo>
                    <a:pt x="272" y="226"/>
                  </a:lnTo>
                  <a:lnTo>
                    <a:pt x="272" y="227"/>
                  </a:lnTo>
                  <a:lnTo>
                    <a:pt x="272" y="228"/>
                  </a:lnTo>
                  <a:lnTo>
                    <a:pt x="272" y="229"/>
                  </a:lnTo>
                  <a:lnTo>
                    <a:pt x="271" y="230"/>
                  </a:lnTo>
                  <a:lnTo>
                    <a:pt x="269" y="229"/>
                  </a:lnTo>
                  <a:lnTo>
                    <a:pt x="268" y="229"/>
                  </a:lnTo>
                  <a:lnTo>
                    <a:pt x="267" y="229"/>
                  </a:lnTo>
                  <a:lnTo>
                    <a:pt x="266" y="229"/>
                  </a:lnTo>
                  <a:lnTo>
                    <a:pt x="265" y="229"/>
                  </a:lnTo>
                  <a:lnTo>
                    <a:pt x="264" y="230"/>
                  </a:lnTo>
                  <a:lnTo>
                    <a:pt x="264" y="231"/>
                  </a:lnTo>
                  <a:lnTo>
                    <a:pt x="263" y="231"/>
                  </a:lnTo>
                  <a:lnTo>
                    <a:pt x="264" y="232"/>
                  </a:lnTo>
                  <a:lnTo>
                    <a:pt x="265" y="232"/>
                  </a:lnTo>
                  <a:lnTo>
                    <a:pt x="265" y="231"/>
                  </a:lnTo>
                  <a:lnTo>
                    <a:pt x="265" y="232"/>
                  </a:lnTo>
                  <a:lnTo>
                    <a:pt x="265" y="234"/>
                  </a:lnTo>
                  <a:lnTo>
                    <a:pt x="264" y="234"/>
                  </a:lnTo>
                  <a:lnTo>
                    <a:pt x="263" y="234"/>
                  </a:lnTo>
                  <a:lnTo>
                    <a:pt x="261" y="234"/>
                  </a:lnTo>
                  <a:lnTo>
                    <a:pt x="260" y="235"/>
                  </a:lnTo>
                  <a:lnTo>
                    <a:pt x="259" y="235"/>
                  </a:lnTo>
                  <a:lnTo>
                    <a:pt x="258" y="236"/>
                  </a:lnTo>
                  <a:lnTo>
                    <a:pt x="258" y="237"/>
                  </a:lnTo>
                  <a:lnTo>
                    <a:pt x="258" y="238"/>
                  </a:lnTo>
                  <a:lnTo>
                    <a:pt x="257" y="238"/>
                  </a:lnTo>
                  <a:lnTo>
                    <a:pt x="256" y="239"/>
                  </a:lnTo>
                  <a:lnTo>
                    <a:pt x="256" y="240"/>
                  </a:lnTo>
                  <a:lnTo>
                    <a:pt x="255" y="240"/>
                  </a:lnTo>
                  <a:lnTo>
                    <a:pt x="256" y="242"/>
                  </a:lnTo>
                  <a:lnTo>
                    <a:pt x="256" y="243"/>
                  </a:lnTo>
                  <a:lnTo>
                    <a:pt x="255" y="243"/>
                  </a:lnTo>
                  <a:lnTo>
                    <a:pt x="253" y="243"/>
                  </a:lnTo>
                  <a:lnTo>
                    <a:pt x="253" y="242"/>
                  </a:lnTo>
                  <a:lnTo>
                    <a:pt x="253" y="240"/>
                  </a:lnTo>
                  <a:lnTo>
                    <a:pt x="252" y="240"/>
                  </a:lnTo>
                  <a:lnTo>
                    <a:pt x="251" y="240"/>
                  </a:lnTo>
                  <a:lnTo>
                    <a:pt x="251" y="239"/>
                  </a:lnTo>
                  <a:lnTo>
                    <a:pt x="250" y="239"/>
                  </a:lnTo>
                  <a:lnTo>
                    <a:pt x="249" y="239"/>
                  </a:lnTo>
                  <a:lnTo>
                    <a:pt x="249" y="240"/>
                  </a:lnTo>
                  <a:lnTo>
                    <a:pt x="248" y="242"/>
                  </a:lnTo>
                  <a:lnTo>
                    <a:pt x="248" y="240"/>
                  </a:lnTo>
                  <a:lnTo>
                    <a:pt x="247" y="240"/>
                  </a:lnTo>
                  <a:lnTo>
                    <a:pt x="247" y="239"/>
                  </a:lnTo>
                  <a:lnTo>
                    <a:pt x="245" y="239"/>
                  </a:lnTo>
                  <a:lnTo>
                    <a:pt x="244" y="238"/>
                  </a:lnTo>
                  <a:lnTo>
                    <a:pt x="244" y="239"/>
                  </a:lnTo>
                  <a:lnTo>
                    <a:pt x="243" y="240"/>
                  </a:lnTo>
                  <a:lnTo>
                    <a:pt x="243" y="242"/>
                  </a:lnTo>
                  <a:lnTo>
                    <a:pt x="242" y="243"/>
                  </a:lnTo>
                  <a:lnTo>
                    <a:pt x="242" y="244"/>
                  </a:lnTo>
                  <a:lnTo>
                    <a:pt x="242" y="245"/>
                  </a:lnTo>
                  <a:lnTo>
                    <a:pt x="241" y="245"/>
                  </a:lnTo>
                  <a:lnTo>
                    <a:pt x="240" y="245"/>
                  </a:lnTo>
                  <a:lnTo>
                    <a:pt x="240" y="246"/>
                  </a:lnTo>
                  <a:lnTo>
                    <a:pt x="239" y="246"/>
                  </a:lnTo>
                  <a:lnTo>
                    <a:pt x="239" y="247"/>
                  </a:lnTo>
                  <a:lnTo>
                    <a:pt x="237" y="247"/>
                  </a:lnTo>
                  <a:lnTo>
                    <a:pt x="237" y="246"/>
                  </a:lnTo>
                  <a:lnTo>
                    <a:pt x="236" y="246"/>
                  </a:lnTo>
                  <a:lnTo>
                    <a:pt x="236" y="245"/>
                  </a:lnTo>
                  <a:lnTo>
                    <a:pt x="235" y="246"/>
                  </a:lnTo>
                  <a:lnTo>
                    <a:pt x="234" y="246"/>
                  </a:lnTo>
                  <a:lnTo>
                    <a:pt x="233" y="246"/>
                  </a:lnTo>
                  <a:lnTo>
                    <a:pt x="232" y="246"/>
                  </a:lnTo>
                  <a:lnTo>
                    <a:pt x="231" y="247"/>
                  </a:lnTo>
                  <a:lnTo>
                    <a:pt x="231" y="248"/>
                  </a:lnTo>
                  <a:lnTo>
                    <a:pt x="231" y="250"/>
                  </a:lnTo>
                  <a:lnTo>
                    <a:pt x="229" y="250"/>
                  </a:lnTo>
                  <a:lnTo>
                    <a:pt x="228" y="250"/>
                  </a:lnTo>
                  <a:lnTo>
                    <a:pt x="228" y="248"/>
                  </a:lnTo>
                  <a:lnTo>
                    <a:pt x="227" y="248"/>
                  </a:lnTo>
                  <a:lnTo>
                    <a:pt x="227" y="250"/>
                  </a:lnTo>
                  <a:lnTo>
                    <a:pt x="227" y="251"/>
                  </a:lnTo>
                  <a:lnTo>
                    <a:pt x="226" y="251"/>
                  </a:lnTo>
                  <a:lnTo>
                    <a:pt x="225" y="251"/>
                  </a:lnTo>
                  <a:lnTo>
                    <a:pt x="224" y="252"/>
                  </a:lnTo>
                  <a:lnTo>
                    <a:pt x="225" y="253"/>
                  </a:lnTo>
                  <a:lnTo>
                    <a:pt x="225" y="254"/>
                  </a:lnTo>
                  <a:lnTo>
                    <a:pt x="224" y="254"/>
                  </a:lnTo>
                  <a:lnTo>
                    <a:pt x="223" y="254"/>
                  </a:lnTo>
                  <a:lnTo>
                    <a:pt x="221" y="254"/>
                  </a:lnTo>
                  <a:lnTo>
                    <a:pt x="221" y="255"/>
                  </a:lnTo>
                  <a:lnTo>
                    <a:pt x="221" y="256"/>
                  </a:lnTo>
                  <a:lnTo>
                    <a:pt x="221" y="258"/>
                  </a:lnTo>
                  <a:lnTo>
                    <a:pt x="221" y="259"/>
                  </a:lnTo>
                  <a:lnTo>
                    <a:pt x="220" y="260"/>
                  </a:lnTo>
                  <a:lnTo>
                    <a:pt x="219" y="260"/>
                  </a:lnTo>
                  <a:lnTo>
                    <a:pt x="218" y="261"/>
                  </a:lnTo>
                  <a:lnTo>
                    <a:pt x="218" y="262"/>
                  </a:lnTo>
                  <a:lnTo>
                    <a:pt x="217" y="263"/>
                  </a:lnTo>
                  <a:lnTo>
                    <a:pt x="216" y="264"/>
                  </a:lnTo>
                  <a:lnTo>
                    <a:pt x="215" y="266"/>
                  </a:lnTo>
                  <a:lnTo>
                    <a:pt x="215" y="267"/>
                  </a:lnTo>
                  <a:lnTo>
                    <a:pt x="213" y="267"/>
                  </a:lnTo>
                  <a:lnTo>
                    <a:pt x="213" y="268"/>
                  </a:lnTo>
                  <a:lnTo>
                    <a:pt x="212" y="269"/>
                  </a:lnTo>
                  <a:lnTo>
                    <a:pt x="213" y="270"/>
                  </a:lnTo>
                  <a:lnTo>
                    <a:pt x="213" y="269"/>
                  </a:lnTo>
                  <a:lnTo>
                    <a:pt x="215" y="269"/>
                  </a:lnTo>
                  <a:lnTo>
                    <a:pt x="216" y="269"/>
                  </a:lnTo>
                  <a:lnTo>
                    <a:pt x="216" y="270"/>
                  </a:lnTo>
                  <a:lnTo>
                    <a:pt x="215" y="271"/>
                  </a:lnTo>
                  <a:lnTo>
                    <a:pt x="213" y="272"/>
                  </a:lnTo>
                  <a:lnTo>
                    <a:pt x="212" y="274"/>
                  </a:lnTo>
                  <a:lnTo>
                    <a:pt x="211" y="274"/>
                  </a:lnTo>
                  <a:lnTo>
                    <a:pt x="211" y="275"/>
                  </a:lnTo>
                  <a:lnTo>
                    <a:pt x="210" y="275"/>
                  </a:lnTo>
                  <a:lnTo>
                    <a:pt x="209" y="275"/>
                  </a:lnTo>
                  <a:lnTo>
                    <a:pt x="208" y="276"/>
                  </a:lnTo>
                  <a:lnTo>
                    <a:pt x="208" y="275"/>
                  </a:lnTo>
                  <a:lnTo>
                    <a:pt x="207" y="275"/>
                  </a:lnTo>
                  <a:lnTo>
                    <a:pt x="205" y="274"/>
                  </a:lnTo>
                  <a:lnTo>
                    <a:pt x="205" y="275"/>
                  </a:lnTo>
                  <a:lnTo>
                    <a:pt x="205" y="276"/>
                  </a:lnTo>
                  <a:lnTo>
                    <a:pt x="205" y="277"/>
                  </a:lnTo>
                  <a:lnTo>
                    <a:pt x="204" y="277"/>
                  </a:lnTo>
                  <a:lnTo>
                    <a:pt x="203" y="277"/>
                  </a:lnTo>
                  <a:lnTo>
                    <a:pt x="202" y="276"/>
                  </a:lnTo>
                  <a:lnTo>
                    <a:pt x="201" y="276"/>
                  </a:lnTo>
                  <a:lnTo>
                    <a:pt x="200" y="276"/>
                  </a:lnTo>
                  <a:lnTo>
                    <a:pt x="200" y="275"/>
                  </a:lnTo>
                  <a:lnTo>
                    <a:pt x="199" y="275"/>
                  </a:lnTo>
                  <a:lnTo>
                    <a:pt x="199" y="276"/>
                  </a:lnTo>
                  <a:lnTo>
                    <a:pt x="197" y="277"/>
                  </a:lnTo>
                  <a:lnTo>
                    <a:pt x="197" y="278"/>
                  </a:lnTo>
                  <a:lnTo>
                    <a:pt x="199" y="278"/>
                  </a:lnTo>
                  <a:lnTo>
                    <a:pt x="199" y="279"/>
                  </a:lnTo>
                  <a:lnTo>
                    <a:pt x="199" y="280"/>
                  </a:lnTo>
                  <a:lnTo>
                    <a:pt x="199" y="282"/>
                  </a:lnTo>
                  <a:lnTo>
                    <a:pt x="200" y="282"/>
                  </a:lnTo>
                  <a:lnTo>
                    <a:pt x="200" y="283"/>
                  </a:lnTo>
                  <a:lnTo>
                    <a:pt x="200" y="284"/>
                  </a:lnTo>
                  <a:lnTo>
                    <a:pt x="201" y="285"/>
                  </a:lnTo>
                  <a:lnTo>
                    <a:pt x="201" y="286"/>
                  </a:lnTo>
                  <a:lnTo>
                    <a:pt x="202" y="286"/>
                  </a:lnTo>
                  <a:lnTo>
                    <a:pt x="201" y="287"/>
                  </a:lnTo>
                  <a:lnTo>
                    <a:pt x="201" y="288"/>
                  </a:lnTo>
                  <a:lnTo>
                    <a:pt x="200" y="288"/>
                  </a:lnTo>
                  <a:lnTo>
                    <a:pt x="199" y="288"/>
                  </a:lnTo>
                  <a:lnTo>
                    <a:pt x="197" y="288"/>
                  </a:lnTo>
                  <a:lnTo>
                    <a:pt x="197" y="287"/>
                  </a:lnTo>
                  <a:lnTo>
                    <a:pt x="197" y="286"/>
                  </a:lnTo>
                  <a:lnTo>
                    <a:pt x="196" y="286"/>
                  </a:lnTo>
                  <a:lnTo>
                    <a:pt x="195" y="286"/>
                  </a:lnTo>
                  <a:lnTo>
                    <a:pt x="195" y="287"/>
                  </a:lnTo>
                  <a:lnTo>
                    <a:pt x="197" y="290"/>
                  </a:lnTo>
                  <a:lnTo>
                    <a:pt x="197" y="291"/>
                  </a:lnTo>
                  <a:lnTo>
                    <a:pt x="197" y="292"/>
                  </a:lnTo>
                  <a:lnTo>
                    <a:pt x="199" y="292"/>
                  </a:lnTo>
                  <a:lnTo>
                    <a:pt x="199" y="293"/>
                  </a:lnTo>
                  <a:lnTo>
                    <a:pt x="200" y="293"/>
                  </a:lnTo>
                  <a:lnTo>
                    <a:pt x="200" y="294"/>
                  </a:lnTo>
                  <a:lnTo>
                    <a:pt x="201" y="295"/>
                  </a:lnTo>
                  <a:lnTo>
                    <a:pt x="201" y="296"/>
                  </a:lnTo>
                  <a:lnTo>
                    <a:pt x="201" y="298"/>
                  </a:lnTo>
                  <a:lnTo>
                    <a:pt x="201" y="299"/>
                  </a:lnTo>
                  <a:lnTo>
                    <a:pt x="200" y="299"/>
                  </a:lnTo>
                  <a:lnTo>
                    <a:pt x="189" y="299"/>
                  </a:lnTo>
                  <a:lnTo>
                    <a:pt x="188" y="299"/>
                  </a:lnTo>
                  <a:lnTo>
                    <a:pt x="184" y="299"/>
                  </a:lnTo>
                  <a:lnTo>
                    <a:pt x="181" y="299"/>
                  </a:lnTo>
                  <a:lnTo>
                    <a:pt x="180" y="299"/>
                  </a:lnTo>
                  <a:lnTo>
                    <a:pt x="178" y="299"/>
                  </a:lnTo>
                  <a:lnTo>
                    <a:pt x="177" y="299"/>
                  </a:lnTo>
                  <a:lnTo>
                    <a:pt x="176" y="299"/>
                  </a:lnTo>
                  <a:lnTo>
                    <a:pt x="175" y="299"/>
                  </a:lnTo>
                  <a:lnTo>
                    <a:pt x="173" y="299"/>
                  </a:lnTo>
                  <a:lnTo>
                    <a:pt x="172" y="299"/>
                  </a:lnTo>
                  <a:lnTo>
                    <a:pt x="171" y="299"/>
                  </a:lnTo>
                  <a:lnTo>
                    <a:pt x="170" y="299"/>
                  </a:lnTo>
                  <a:lnTo>
                    <a:pt x="169" y="299"/>
                  </a:lnTo>
                  <a:lnTo>
                    <a:pt x="168" y="299"/>
                  </a:lnTo>
                  <a:lnTo>
                    <a:pt x="167" y="299"/>
                  </a:lnTo>
                  <a:lnTo>
                    <a:pt x="165" y="299"/>
                  </a:lnTo>
                  <a:lnTo>
                    <a:pt x="164" y="299"/>
                  </a:lnTo>
                  <a:lnTo>
                    <a:pt x="163" y="299"/>
                  </a:lnTo>
                  <a:lnTo>
                    <a:pt x="161" y="299"/>
                  </a:lnTo>
                  <a:lnTo>
                    <a:pt x="160" y="299"/>
                  </a:lnTo>
                  <a:lnTo>
                    <a:pt x="159" y="299"/>
                  </a:lnTo>
                  <a:lnTo>
                    <a:pt x="157" y="299"/>
                  </a:lnTo>
                  <a:lnTo>
                    <a:pt x="156" y="299"/>
                  </a:lnTo>
                  <a:lnTo>
                    <a:pt x="154" y="299"/>
                  </a:lnTo>
                  <a:lnTo>
                    <a:pt x="152" y="299"/>
                  </a:lnTo>
                  <a:lnTo>
                    <a:pt x="151" y="299"/>
                  </a:lnTo>
                  <a:lnTo>
                    <a:pt x="149" y="299"/>
                  </a:lnTo>
                  <a:lnTo>
                    <a:pt x="148" y="299"/>
                  </a:lnTo>
                  <a:lnTo>
                    <a:pt x="147" y="299"/>
                  </a:lnTo>
                  <a:lnTo>
                    <a:pt x="146" y="298"/>
                  </a:lnTo>
                  <a:lnTo>
                    <a:pt x="145" y="298"/>
                  </a:lnTo>
                  <a:lnTo>
                    <a:pt x="144" y="298"/>
                  </a:lnTo>
                  <a:lnTo>
                    <a:pt x="143" y="298"/>
                  </a:lnTo>
                  <a:lnTo>
                    <a:pt x="141" y="298"/>
                  </a:lnTo>
                  <a:lnTo>
                    <a:pt x="140" y="298"/>
                  </a:lnTo>
                  <a:lnTo>
                    <a:pt x="139" y="298"/>
                  </a:lnTo>
                  <a:lnTo>
                    <a:pt x="137" y="298"/>
                  </a:lnTo>
                  <a:lnTo>
                    <a:pt x="135" y="298"/>
                  </a:lnTo>
                  <a:lnTo>
                    <a:pt x="131" y="298"/>
                  </a:lnTo>
                  <a:lnTo>
                    <a:pt x="130" y="298"/>
                  </a:lnTo>
                  <a:lnTo>
                    <a:pt x="129" y="298"/>
                  </a:lnTo>
                  <a:lnTo>
                    <a:pt x="128" y="298"/>
                  </a:lnTo>
                  <a:lnTo>
                    <a:pt x="125" y="298"/>
                  </a:lnTo>
                  <a:lnTo>
                    <a:pt x="123" y="298"/>
                  </a:lnTo>
                  <a:lnTo>
                    <a:pt x="122" y="298"/>
                  </a:lnTo>
                  <a:lnTo>
                    <a:pt x="121" y="298"/>
                  </a:lnTo>
                  <a:lnTo>
                    <a:pt x="115" y="298"/>
                  </a:lnTo>
                  <a:lnTo>
                    <a:pt x="113" y="298"/>
                  </a:lnTo>
                  <a:lnTo>
                    <a:pt x="109" y="299"/>
                  </a:lnTo>
                  <a:lnTo>
                    <a:pt x="108" y="299"/>
                  </a:lnTo>
                  <a:lnTo>
                    <a:pt x="107" y="299"/>
                  </a:lnTo>
                  <a:lnTo>
                    <a:pt x="107" y="298"/>
                  </a:lnTo>
                  <a:lnTo>
                    <a:pt x="107" y="296"/>
                  </a:lnTo>
                  <a:lnTo>
                    <a:pt x="107" y="286"/>
                  </a:lnTo>
                  <a:lnTo>
                    <a:pt x="107" y="275"/>
                  </a:lnTo>
                  <a:lnTo>
                    <a:pt x="107" y="272"/>
                  </a:lnTo>
                  <a:lnTo>
                    <a:pt x="107" y="262"/>
                  </a:lnTo>
                  <a:lnTo>
                    <a:pt x="107" y="252"/>
                  </a:lnTo>
                  <a:lnTo>
                    <a:pt x="107" y="251"/>
                  </a:lnTo>
                  <a:lnTo>
                    <a:pt x="107" y="244"/>
                  </a:lnTo>
                  <a:lnTo>
                    <a:pt x="105" y="244"/>
                  </a:lnTo>
                  <a:lnTo>
                    <a:pt x="104" y="244"/>
                  </a:lnTo>
                  <a:lnTo>
                    <a:pt x="98" y="244"/>
                  </a:lnTo>
                  <a:lnTo>
                    <a:pt x="97" y="244"/>
                  </a:lnTo>
                  <a:lnTo>
                    <a:pt x="96" y="244"/>
                  </a:lnTo>
                  <a:lnTo>
                    <a:pt x="90" y="244"/>
                  </a:lnTo>
                  <a:lnTo>
                    <a:pt x="89" y="244"/>
                  </a:lnTo>
                  <a:lnTo>
                    <a:pt x="88" y="244"/>
                  </a:lnTo>
                  <a:lnTo>
                    <a:pt x="85" y="244"/>
                  </a:lnTo>
                  <a:lnTo>
                    <a:pt x="84" y="244"/>
                  </a:lnTo>
                  <a:lnTo>
                    <a:pt x="82" y="244"/>
                  </a:lnTo>
                  <a:lnTo>
                    <a:pt x="75" y="244"/>
                  </a:lnTo>
                  <a:lnTo>
                    <a:pt x="74" y="244"/>
                  </a:lnTo>
                  <a:lnTo>
                    <a:pt x="72" y="244"/>
                  </a:lnTo>
                  <a:lnTo>
                    <a:pt x="58" y="244"/>
                  </a:lnTo>
                  <a:lnTo>
                    <a:pt x="57" y="244"/>
                  </a:lnTo>
                  <a:lnTo>
                    <a:pt x="56" y="244"/>
                  </a:lnTo>
                  <a:lnTo>
                    <a:pt x="50" y="244"/>
                  </a:lnTo>
                  <a:lnTo>
                    <a:pt x="49" y="244"/>
                  </a:lnTo>
                  <a:lnTo>
                    <a:pt x="44" y="244"/>
                  </a:lnTo>
                  <a:lnTo>
                    <a:pt x="43" y="244"/>
                  </a:lnTo>
                  <a:lnTo>
                    <a:pt x="39" y="244"/>
                  </a:lnTo>
                  <a:lnTo>
                    <a:pt x="37" y="244"/>
                  </a:lnTo>
                  <a:lnTo>
                    <a:pt x="36" y="244"/>
                  </a:lnTo>
                  <a:lnTo>
                    <a:pt x="35" y="244"/>
                  </a:lnTo>
                  <a:lnTo>
                    <a:pt x="32" y="244"/>
                  </a:lnTo>
                  <a:lnTo>
                    <a:pt x="29" y="244"/>
                  </a:lnTo>
                  <a:lnTo>
                    <a:pt x="27" y="244"/>
                  </a:lnTo>
                  <a:lnTo>
                    <a:pt x="25" y="244"/>
                  </a:lnTo>
                  <a:lnTo>
                    <a:pt x="21" y="244"/>
                  </a:lnTo>
                  <a:lnTo>
                    <a:pt x="20" y="244"/>
                  </a:lnTo>
                  <a:lnTo>
                    <a:pt x="18" y="244"/>
                  </a:lnTo>
                  <a:lnTo>
                    <a:pt x="15" y="244"/>
                  </a:lnTo>
                  <a:lnTo>
                    <a:pt x="2" y="244"/>
                  </a:lnTo>
                  <a:lnTo>
                    <a:pt x="0" y="244"/>
                  </a:lnTo>
                  <a:lnTo>
                    <a:pt x="0" y="243"/>
                  </a:lnTo>
                  <a:lnTo>
                    <a:pt x="0" y="242"/>
                  </a:lnTo>
                  <a:lnTo>
                    <a:pt x="0" y="239"/>
                  </a:lnTo>
                  <a:lnTo>
                    <a:pt x="0" y="236"/>
                  </a:lnTo>
                  <a:lnTo>
                    <a:pt x="1" y="235"/>
                  </a:lnTo>
                  <a:lnTo>
                    <a:pt x="0" y="232"/>
                  </a:lnTo>
                  <a:lnTo>
                    <a:pt x="0" y="231"/>
                  </a:lnTo>
                  <a:lnTo>
                    <a:pt x="0" y="230"/>
                  </a:lnTo>
                  <a:lnTo>
                    <a:pt x="0" y="229"/>
                  </a:lnTo>
                  <a:lnTo>
                    <a:pt x="1" y="226"/>
                  </a:lnTo>
                  <a:lnTo>
                    <a:pt x="1" y="221"/>
                  </a:lnTo>
                  <a:lnTo>
                    <a:pt x="1" y="213"/>
                  </a:lnTo>
                  <a:lnTo>
                    <a:pt x="1" y="211"/>
                  </a:lnTo>
                  <a:lnTo>
                    <a:pt x="1" y="210"/>
                  </a:lnTo>
                  <a:lnTo>
                    <a:pt x="1" y="208"/>
                  </a:lnTo>
                  <a:lnTo>
                    <a:pt x="1" y="204"/>
                  </a:lnTo>
                  <a:lnTo>
                    <a:pt x="1" y="202"/>
                  </a:lnTo>
                  <a:lnTo>
                    <a:pt x="1" y="197"/>
                  </a:lnTo>
                  <a:lnTo>
                    <a:pt x="1" y="196"/>
                  </a:lnTo>
                  <a:lnTo>
                    <a:pt x="1" y="191"/>
                  </a:lnTo>
                  <a:lnTo>
                    <a:pt x="1" y="190"/>
                  </a:lnTo>
                  <a:lnTo>
                    <a:pt x="0" y="189"/>
                  </a:lnTo>
                  <a:lnTo>
                    <a:pt x="0" y="188"/>
                  </a:lnTo>
                  <a:lnTo>
                    <a:pt x="1" y="187"/>
                  </a:lnTo>
                  <a:lnTo>
                    <a:pt x="1" y="188"/>
                  </a:lnTo>
                  <a:lnTo>
                    <a:pt x="2" y="188"/>
                  </a:lnTo>
                  <a:lnTo>
                    <a:pt x="2" y="187"/>
                  </a:lnTo>
                  <a:lnTo>
                    <a:pt x="3" y="187"/>
                  </a:lnTo>
                  <a:lnTo>
                    <a:pt x="4" y="186"/>
                  </a:lnTo>
                  <a:lnTo>
                    <a:pt x="3" y="186"/>
                  </a:lnTo>
                  <a:lnTo>
                    <a:pt x="3" y="184"/>
                  </a:lnTo>
                  <a:lnTo>
                    <a:pt x="4" y="184"/>
                  </a:lnTo>
                  <a:lnTo>
                    <a:pt x="5" y="184"/>
                  </a:lnTo>
                  <a:lnTo>
                    <a:pt x="5" y="183"/>
                  </a:lnTo>
                  <a:lnTo>
                    <a:pt x="7" y="183"/>
                  </a:lnTo>
                  <a:lnTo>
                    <a:pt x="8" y="183"/>
                  </a:lnTo>
                  <a:lnTo>
                    <a:pt x="9" y="183"/>
                  </a:lnTo>
                  <a:lnTo>
                    <a:pt x="10" y="184"/>
                  </a:lnTo>
                  <a:lnTo>
                    <a:pt x="11" y="184"/>
                  </a:lnTo>
                  <a:lnTo>
                    <a:pt x="11" y="183"/>
                  </a:lnTo>
                  <a:lnTo>
                    <a:pt x="12" y="183"/>
                  </a:lnTo>
                  <a:lnTo>
                    <a:pt x="13" y="184"/>
                  </a:lnTo>
                  <a:lnTo>
                    <a:pt x="13" y="186"/>
                  </a:lnTo>
                  <a:lnTo>
                    <a:pt x="15" y="184"/>
                  </a:lnTo>
                  <a:lnTo>
                    <a:pt x="16" y="186"/>
                  </a:lnTo>
                  <a:lnTo>
                    <a:pt x="16" y="187"/>
                  </a:lnTo>
                  <a:lnTo>
                    <a:pt x="17" y="187"/>
                  </a:lnTo>
                  <a:lnTo>
                    <a:pt x="17" y="188"/>
                  </a:lnTo>
                  <a:lnTo>
                    <a:pt x="17" y="189"/>
                  </a:lnTo>
                  <a:lnTo>
                    <a:pt x="18" y="189"/>
                  </a:lnTo>
                  <a:lnTo>
                    <a:pt x="18" y="188"/>
                  </a:lnTo>
                  <a:lnTo>
                    <a:pt x="19" y="187"/>
                  </a:lnTo>
                  <a:lnTo>
                    <a:pt x="19" y="188"/>
                  </a:lnTo>
                  <a:lnTo>
                    <a:pt x="20" y="188"/>
                  </a:lnTo>
                  <a:lnTo>
                    <a:pt x="20" y="187"/>
                  </a:lnTo>
                  <a:lnTo>
                    <a:pt x="20" y="188"/>
                  </a:lnTo>
                  <a:lnTo>
                    <a:pt x="21" y="189"/>
                  </a:lnTo>
                  <a:lnTo>
                    <a:pt x="20" y="189"/>
                  </a:lnTo>
                  <a:lnTo>
                    <a:pt x="20" y="190"/>
                  </a:lnTo>
                  <a:lnTo>
                    <a:pt x="21" y="190"/>
                  </a:lnTo>
                  <a:lnTo>
                    <a:pt x="23" y="190"/>
                  </a:lnTo>
                  <a:lnTo>
                    <a:pt x="23" y="189"/>
                  </a:lnTo>
                  <a:lnTo>
                    <a:pt x="24" y="189"/>
                  </a:lnTo>
                  <a:lnTo>
                    <a:pt x="24" y="190"/>
                  </a:lnTo>
                  <a:lnTo>
                    <a:pt x="25" y="190"/>
                  </a:lnTo>
                  <a:lnTo>
                    <a:pt x="25" y="189"/>
                  </a:lnTo>
                  <a:lnTo>
                    <a:pt x="25" y="188"/>
                  </a:lnTo>
                  <a:lnTo>
                    <a:pt x="26" y="188"/>
                  </a:lnTo>
                  <a:lnTo>
                    <a:pt x="27" y="187"/>
                  </a:lnTo>
                  <a:lnTo>
                    <a:pt x="27" y="186"/>
                  </a:lnTo>
                  <a:lnTo>
                    <a:pt x="27" y="184"/>
                  </a:lnTo>
                  <a:lnTo>
                    <a:pt x="28" y="184"/>
                  </a:lnTo>
                  <a:lnTo>
                    <a:pt x="28" y="183"/>
                  </a:lnTo>
                  <a:lnTo>
                    <a:pt x="29" y="183"/>
                  </a:lnTo>
                  <a:lnTo>
                    <a:pt x="29" y="184"/>
                  </a:lnTo>
                  <a:lnTo>
                    <a:pt x="29" y="186"/>
                  </a:lnTo>
                  <a:lnTo>
                    <a:pt x="31" y="186"/>
                  </a:lnTo>
                  <a:lnTo>
                    <a:pt x="32" y="186"/>
                  </a:lnTo>
                  <a:lnTo>
                    <a:pt x="33" y="186"/>
                  </a:lnTo>
                  <a:lnTo>
                    <a:pt x="33" y="184"/>
                  </a:lnTo>
                  <a:lnTo>
                    <a:pt x="34" y="184"/>
                  </a:lnTo>
                  <a:lnTo>
                    <a:pt x="34" y="183"/>
                  </a:lnTo>
                  <a:lnTo>
                    <a:pt x="33" y="183"/>
                  </a:lnTo>
                  <a:lnTo>
                    <a:pt x="33" y="182"/>
                  </a:lnTo>
                  <a:lnTo>
                    <a:pt x="34" y="182"/>
                  </a:lnTo>
                  <a:lnTo>
                    <a:pt x="35" y="182"/>
                  </a:lnTo>
                  <a:lnTo>
                    <a:pt x="35" y="181"/>
                  </a:lnTo>
                  <a:lnTo>
                    <a:pt x="36" y="181"/>
                  </a:lnTo>
                  <a:lnTo>
                    <a:pt x="36" y="180"/>
                  </a:lnTo>
                  <a:lnTo>
                    <a:pt x="36" y="179"/>
                  </a:lnTo>
                  <a:lnTo>
                    <a:pt x="37" y="179"/>
                  </a:lnTo>
                  <a:lnTo>
                    <a:pt x="37" y="180"/>
                  </a:lnTo>
                  <a:lnTo>
                    <a:pt x="39" y="180"/>
                  </a:lnTo>
                  <a:lnTo>
                    <a:pt x="39" y="179"/>
                  </a:lnTo>
                  <a:lnTo>
                    <a:pt x="37" y="179"/>
                  </a:lnTo>
                  <a:lnTo>
                    <a:pt x="36" y="178"/>
                  </a:lnTo>
                  <a:lnTo>
                    <a:pt x="37" y="178"/>
                  </a:lnTo>
                  <a:lnTo>
                    <a:pt x="39" y="176"/>
                  </a:lnTo>
                  <a:lnTo>
                    <a:pt x="40" y="176"/>
                  </a:lnTo>
                  <a:lnTo>
                    <a:pt x="41" y="176"/>
                  </a:lnTo>
                  <a:lnTo>
                    <a:pt x="41" y="175"/>
                  </a:lnTo>
                  <a:lnTo>
                    <a:pt x="41" y="174"/>
                  </a:lnTo>
                  <a:lnTo>
                    <a:pt x="42" y="173"/>
                  </a:lnTo>
                  <a:lnTo>
                    <a:pt x="43" y="173"/>
                  </a:lnTo>
                  <a:lnTo>
                    <a:pt x="43" y="174"/>
                  </a:lnTo>
                  <a:lnTo>
                    <a:pt x="43" y="175"/>
                  </a:lnTo>
                  <a:lnTo>
                    <a:pt x="43" y="176"/>
                  </a:lnTo>
                  <a:lnTo>
                    <a:pt x="43" y="178"/>
                  </a:lnTo>
                  <a:lnTo>
                    <a:pt x="44" y="178"/>
                  </a:lnTo>
                  <a:lnTo>
                    <a:pt x="45" y="176"/>
                  </a:lnTo>
                  <a:lnTo>
                    <a:pt x="45" y="175"/>
                  </a:lnTo>
                  <a:lnTo>
                    <a:pt x="45" y="174"/>
                  </a:lnTo>
                  <a:lnTo>
                    <a:pt x="45" y="173"/>
                  </a:lnTo>
                  <a:lnTo>
                    <a:pt x="47" y="172"/>
                  </a:lnTo>
                  <a:lnTo>
                    <a:pt x="48" y="172"/>
                  </a:lnTo>
                  <a:lnTo>
                    <a:pt x="49" y="171"/>
                  </a:lnTo>
                  <a:lnTo>
                    <a:pt x="49" y="172"/>
                  </a:lnTo>
                  <a:lnTo>
                    <a:pt x="49" y="173"/>
                  </a:lnTo>
                  <a:lnTo>
                    <a:pt x="48" y="173"/>
                  </a:lnTo>
                  <a:lnTo>
                    <a:pt x="49" y="173"/>
                  </a:lnTo>
                  <a:lnTo>
                    <a:pt x="50" y="173"/>
                  </a:lnTo>
                  <a:lnTo>
                    <a:pt x="50" y="172"/>
                  </a:lnTo>
                  <a:lnTo>
                    <a:pt x="51" y="172"/>
                  </a:lnTo>
                  <a:lnTo>
                    <a:pt x="51" y="171"/>
                  </a:lnTo>
                  <a:lnTo>
                    <a:pt x="52" y="170"/>
                  </a:lnTo>
                  <a:lnTo>
                    <a:pt x="51" y="170"/>
                  </a:lnTo>
                  <a:lnTo>
                    <a:pt x="51" y="168"/>
                  </a:lnTo>
                  <a:lnTo>
                    <a:pt x="51" y="167"/>
                  </a:lnTo>
                  <a:lnTo>
                    <a:pt x="52" y="167"/>
                  </a:lnTo>
                  <a:lnTo>
                    <a:pt x="53" y="166"/>
                  </a:lnTo>
                  <a:lnTo>
                    <a:pt x="53" y="167"/>
                  </a:lnTo>
                  <a:lnTo>
                    <a:pt x="55" y="167"/>
                  </a:lnTo>
                  <a:lnTo>
                    <a:pt x="55" y="168"/>
                  </a:lnTo>
                  <a:lnTo>
                    <a:pt x="56" y="170"/>
                  </a:lnTo>
                  <a:lnTo>
                    <a:pt x="56" y="171"/>
                  </a:lnTo>
                  <a:lnTo>
                    <a:pt x="56" y="172"/>
                  </a:lnTo>
                  <a:lnTo>
                    <a:pt x="57" y="172"/>
                  </a:lnTo>
                  <a:lnTo>
                    <a:pt x="58" y="171"/>
                  </a:lnTo>
                  <a:lnTo>
                    <a:pt x="59" y="172"/>
                  </a:lnTo>
                  <a:lnTo>
                    <a:pt x="59" y="171"/>
                  </a:lnTo>
                  <a:lnTo>
                    <a:pt x="60" y="171"/>
                  </a:lnTo>
                  <a:lnTo>
                    <a:pt x="61" y="170"/>
                  </a:lnTo>
                  <a:lnTo>
                    <a:pt x="61" y="168"/>
                  </a:lnTo>
                  <a:lnTo>
                    <a:pt x="63" y="168"/>
                  </a:lnTo>
                  <a:lnTo>
                    <a:pt x="63" y="167"/>
                  </a:lnTo>
                  <a:lnTo>
                    <a:pt x="61" y="167"/>
                  </a:lnTo>
                  <a:lnTo>
                    <a:pt x="63" y="166"/>
                  </a:lnTo>
                  <a:lnTo>
                    <a:pt x="64" y="166"/>
                  </a:lnTo>
                  <a:lnTo>
                    <a:pt x="65" y="166"/>
                  </a:lnTo>
                  <a:lnTo>
                    <a:pt x="66" y="165"/>
                  </a:lnTo>
                  <a:lnTo>
                    <a:pt x="67" y="165"/>
                  </a:lnTo>
                  <a:lnTo>
                    <a:pt x="67" y="164"/>
                  </a:lnTo>
                  <a:lnTo>
                    <a:pt x="67" y="163"/>
                  </a:lnTo>
                  <a:lnTo>
                    <a:pt x="66" y="163"/>
                  </a:lnTo>
                  <a:lnTo>
                    <a:pt x="66" y="162"/>
                  </a:lnTo>
                  <a:lnTo>
                    <a:pt x="66" y="160"/>
                  </a:lnTo>
                  <a:lnTo>
                    <a:pt x="66" y="162"/>
                  </a:lnTo>
                  <a:lnTo>
                    <a:pt x="67" y="162"/>
                  </a:lnTo>
                  <a:lnTo>
                    <a:pt x="67" y="160"/>
                  </a:lnTo>
                  <a:lnTo>
                    <a:pt x="68" y="160"/>
                  </a:lnTo>
                  <a:lnTo>
                    <a:pt x="69" y="160"/>
                  </a:lnTo>
                  <a:lnTo>
                    <a:pt x="69" y="159"/>
                  </a:lnTo>
                  <a:lnTo>
                    <a:pt x="71" y="159"/>
                  </a:lnTo>
                  <a:lnTo>
                    <a:pt x="71" y="158"/>
                  </a:lnTo>
                  <a:lnTo>
                    <a:pt x="71" y="157"/>
                  </a:lnTo>
                  <a:lnTo>
                    <a:pt x="71" y="156"/>
                  </a:lnTo>
                  <a:lnTo>
                    <a:pt x="71" y="155"/>
                  </a:lnTo>
                  <a:lnTo>
                    <a:pt x="72" y="155"/>
                  </a:lnTo>
                  <a:lnTo>
                    <a:pt x="73" y="155"/>
                  </a:lnTo>
                  <a:lnTo>
                    <a:pt x="74" y="155"/>
                  </a:lnTo>
                  <a:lnTo>
                    <a:pt x="74" y="154"/>
                  </a:lnTo>
                  <a:lnTo>
                    <a:pt x="73" y="154"/>
                  </a:lnTo>
                  <a:lnTo>
                    <a:pt x="73" y="152"/>
                  </a:lnTo>
                  <a:lnTo>
                    <a:pt x="74" y="152"/>
                  </a:lnTo>
                  <a:lnTo>
                    <a:pt x="74" y="151"/>
                  </a:lnTo>
                  <a:lnTo>
                    <a:pt x="73" y="151"/>
                  </a:lnTo>
                  <a:lnTo>
                    <a:pt x="73" y="150"/>
                  </a:lnTo>
                  <a:lnTo>
                    <a:pt x="74" y="150"/>
                  </a:lnTo>
                  <a:lnTo>
                    <a:pt x="74" y="149"/>
                  </a:lnTo>
                  <a:lnTo>
                    <a:pt x="75" y="149"/>
                  </a:lnTo>
                  <a:lnTo>
                    <a:pt x="75" y="148"/>
                  </a:lnTo>
                  <a:lnTo>
                    <a:pt x="76" y="148"/>
                  </a:lnTo>
                  <a:lnTo>
                    <a:pt x="77" y="147"/>
                  </a:lnTo>
                  <a:lnTo>
                    <a:pt x="79" y="147"/>
                  </a:lnTo>
                  <a:lnTo>
                    <a:pt x="79" y="148"/>
                  </a:lnTo>
                  <a:lnTo>
                    <a:pt x="80" y="147"/>
                  </a:lnTo>
                  <a:lnTo>
                    <a:pt x="80" y="146"/>
                  </a:lnTo>
                  <a:lnTo>
                    <a:pt x="81" y="146"/>
                  </a:lnTo>
                  <a:lnTo>
                    <a:pt x="81" y="147"/>
                  </a:lnTo>
                  <a:lnTo>
                    <a:pt x="82" y="147"/>
                  </a:lnTo>
                  <a:lnTo>
                    <a:pt x="81" y="148"/>
                  </a:lnTo>
                  <a:lnTo>
                    <a:pt x="82" y="148"/>
                  </a:lnTo>
                  <a:lnTo>
                    <a:pt x="83" y="148"/>
                  </a:lnTo>
                  <a:lnTo>
                    <a:pt x="84" y="148"/>
                  </a:lnTo>
                  <a:lnTo>
                    <a:pt x="84" y="149"/>
                  </a:lnTo>
                  <a:lnTo>
                    <a:pt x="85" y="149"/>
                  </a:lnTo>
                  <a:lnTo>
                    <a:pt x="87" y="147"/>
                  </a:lnTo>
                  <a:lnTo>
                    <a:pt x="88" y="147"/>
                  </a:lnTo>
                  <a:lnTo>
                    <a:pt x="87" y="147"/>
                  </a:lnTo>
                  <a:lnTo>
                    <a:pt x="87" y="146"/>
                  </a:lnTo>
                  <a:lnTo>
                    <a:pt x="87" y="144"/>
                  </a:lnTo>
                  <a:lnTo>
                    <a:pt x="88" y="144"/>
                  </a:lnTo>
                  <a:lnTo>
                    <a:pt x="88" y="143"/>
                  </a:lnTo>
                  <a:lnTo>
                    <a:pt x="88" y="142"/>
                  </a:lnTo>
                  <a:lnTo>
                    <a:pt x="88" y="141"/>
                  </a:lnTo>
                  <a:lnTo>
                    <a:pt x="89" y="141"/>
                  </a:lnTo>
                  <a:lnTo>
                    <a:pt x="90" y="141"/>
                  </a:lnTo>
                  <a:lnTo>
                    <a:pt x="90" y="140"/>
                  </a:lnTo>
                  <a:lnTo>
                    <a:pt x="90" y="139"/>
                  </a:lnTo>
                  <a:lnTo>
                    <a:pt x="90" y="138"/>
                  </a:lnTo>
                  <a:lnTo>
                    <a:pt x="91" y="138"/>
                  </a:lnTo>
                  <a:lnTo>
                    <a:pt x="92" y="138"/>
                  </a:lnTo>
                  <a:lnTo>
                    <a:pt x="92" y="139"/>
                  </a:lnTo>
                  <a:lnTo>
                    <a:pt x="92" y="140"/>
                  </a:lnTo>
                  <a:lnTo>
                    <a:pt x="92" y="139"/>
                  </a:lnTo>
                  <a:lnTo>
                    <a:pt x="93" y="139"/>
                  </a:lnTo>
                  <a:lnTo>
                    <a:pt x="92" y="138"/>
                  </a:lnTo>
                  <a:lnTo>
                    <a:pt x="93" y="138"/>
                  </a:lnTo>
                  <a:lnTo>
                    <a:pt x="93" y="139"/>
                  </a:lnTo>
                  <a:lnTo>
                    <a:pt x="93" y="140"/>
                  </a:lnTo>
                  <a:lnTo>
                    <a:pt x="95" y="140"/>
                  </a:lnTo>
                  <a:lnTo>
                    <a:pt x="96" y="140"/>
                  </a:lnTo>
                  <a:lnTo>
                    <a:pt x="97" y="140"/>
                  </a:lnTo>
                  <a:lnTo>
                    <a:pt x="98" y="140"/>
                  </a:lnTo>
                  <a:lnTo>
                    <a:pt x="97" y="140"/>
                  </a:lnTo>
                  <a:lnTo>
                    <a:pt x="98" y="139"/>
                  </a:lnTo>
                  <a:lnTo>
                    <a:pt x="98" y="138"/>
                  </a:lnTo>
                  <a:lnTo>
                    <a:pt x="99" y="138"/>
                  </a:lnTo>
                  <a:lnTo>
                    <a:pt x="100" y="138"/>
                  </a:lnTo>
                  <a:lnTo>
                    <a:pt x="100" y="136"/>
                  </a:lnTo>
                  <a:lnTo>
                    <a:pt x="101" y="136"/>
                  </a:lnTo>
                  <a:lnTo>
                    <a:pt x="103" y="136"/>
                  </a:lnTo>
                  <a:lnTo>
                    <a:pt x="103" y="138"/>
                  </a:lnTo>
                  <a:lnTo>
                    <a:pt x="104" y="138"/>
                  </a:lnTo>
                  <a:lnTo>
                    <a:pt x="105" y="138"/>
                  </a:lnTo>
                  <a:lnTo>
                    <a:pt x="105" y="136"/>
                  </a:lnTo>
                  <a:lnTo>
                    <a:pt x="105" y="138"/>
                  </a:lnTo>
                  <a:lnTo>
                    <a:pt x="106" y="138"/>
                  </a:lnTo>
                  <a:lnTo>
                    <a:pt x="107" y="139"/>
                  </a:lnTo>
                  <a:lnTo>
                    <a:pt x="108" y="139"/>
                  </a:lnTo>
                  <a:lnTo>
                    <a:pt x="108" y="138"/>
                  </a:lnTo>
                  <a:lnTo>
                    <a:pt x="107" y="138"/>
                  </a:lnTo>
                  <a:lnTo>
                    <a:pt x="108" y="138"/>
                  </a:lnTo>
                  <a:lnTo>
                    <a:pt x="108" y="136"/>
                  </a:lnTo>
                  <a:lnTo>
                    <a:pt x="108" y="135"/>
                  </a:lnTo>
                  <a:lnTo>
                    <a:pt x="109" y="135"/>
                  </a:lnTo>
                  <a:lnTo>
                    <a:pt x="111" y="136"/>
                  </a:lnTo>
                  <a:lnTo>
                    <a:pt x="111" y="135"/>
                  </a:lnTo>
                  <a:lnTo>
                    <a:pt x="112" y="135"/>
                  </a:lnTo>
                  <a:lnTo>
                    <a:pt x="113" y="135"/>
                  </a:lnTo>
                  <a:lnTo>
                    <a:pt x="113" y="134"/>
                  </a:lnTo>
                  <a:lnTo>
                    <a:pt x="114" y="134"/>
                  </a:lnTo>
                  <a:lnTo>
                    <a:pt x="115" y="134"/>
                  </a:lnTo>
                  <a:lnTo>
                    <a:pt x="115" y="135"/>
                  </a:lnTo>
                  <a:lnTo>
                    <a:pt x="116" y="135"/>
                  </a:lnTo>
                  <a:lnTo>
                    <a:pt x="116" y="134"/>
                  </a:lnTo>
                  <a:lnTo>
                    <a:pt x="116" y="133"/>
                  </a:lnTo>
                  <a:lnTo>
                    <a:pt x="117" y="133"/>
                  </a:lnTo>
                  <a:lnTo>
                    <a:pt x="117" y="134"/>
                  </a:lnTo>
                  <a:lnTo>
                    <a:pt x="117" y="135"/>
                  </a:lnTo>
                  <a:lnTo>
                    <a:pt x="119" y="135"/>
                  </a:lnTo>
                  <a:lnTo>
                    <a:pt x="119" y="136"/>
                  </a:lnTo>
                  <a:lnTo>
                    <a:pt x="119" y="138"/>
                  </a:lnTo>
                  <a:lnTo>
                    <a:pt x="119" y="139"/>
                  </a:lnTo>
                  <a:lnTo>
                    <a:pt x="120" y="139"/>
                  </a:lnTo>
                  <a:lnTo>
                    <a:pt x="120" y="138"/>
                  </a:lnTo>
                  <a:lnTo>
                    <a:pt x="121" y="138"/>
                  </a:lnTo>
                  <a:lnTo>
                    <a:pt x="121" y="136"/>
                  </a:lnTo>
                  <a:lnTo>
                    <a:pt x="122" y="136"/>
                  </a:lnTo>
                  <a:lnTo>
                    <a:pt x="123" y="136"/>
                  </a:lnTo>
                  <a:lnTo>
                    <a:pt x="123" y="138"/>
                  </a:lnTo>
                  <a:lnTo>
                    <a:pt x="124" y="136"/>
                  </a:lnTo>
                  <a:lnTo>
                    <a:pt x="125" y="136"/>
                  </a:lnTo>
                  <a:lnTo>
                    <a:pt x="127" y="135"/>
                  </a:lnTo>
                  <a:lnTo>
                    <a:pt x="128" y="134"/>
                  </a:lnTo>
                  <a:lnTo>
                    <a:pt x="129" y="134"/>
                  </a:lnTo>
                  <a:lnTo>
                    <a:pt x="129" y="135"/>
                  </a:lnTo>
                  <a:lnTo>
                    <a:pt x="130" y="135"/>
                  </a:lnTo>
                  <a:lnTo>
                    <a:pt x="131" y="135"/>
                  </a:lnTo>
                  <a:lnTo>
                    <a:pt x="132" y="136"/>
                  </a:lnTo>
                  <a:lnTo>
                    <a:pt x="132" y="135"/>
                  </a:lnTo>
                  <a:lnTo>
                    <a:pt x="133" y="135"/>
                  </a:lnTo>
                  <a:lnTo>
                    <a:pt x="135" y="135"/>
                  </a:lnTo>
                  <a:lnTo>
                    <a:pt x="135" y="134"/>
                  </a:lnTo>
                  <a:lnTo>
                    <a:pt x="135" y="133"/>
                  </a:lnTo>
                  <a:lnTo>
                    <a:pt x="135" y="132"/>
                  </a:lnTo>
                  <a:lnTo>
                    <a:pt x="135" y="131"/>
                  </a:lnTo>
                  <a:lnTo>
                    <a:pt x="136" y="132"/>
                  </a:lnTo>
                  <a:lnTo>
                    <a:pt x="137" y="132"/>
                  </a:lnTo>
                  <a:lnTo>
                    <a:pt x="137" y="131"/>
                  </a:lnTo>
                  <a:lnTo>
                    <a:pt x="138" y="131"/>
                  </a:lnTo>
                  <a:lnTo>
                    <a:pt x="139" y="130"/>
                  </a:lnTo>
                  <a:lnTo>
                    <a:pt x="140" y="128"/>
                  </a:lnTo>
                  <a:lnTo>
                    <a:pt x="139" y="128"/>
                  </a:lnTo>
                  <a:lnTo>
                    <a:pt x="139" y="127"/>
                  </a:lnTo>
                  <a:lnTo>
                    <a:pt x="140" y="127"/>
                  </a:lnTo>
                  <a:lnTo>
                    <a:pt x="141" y="127"/>
                  </a:lnTo>
                  <a:lnTo>
                    <a:pt x="141" y="126"/>
                  </a:lnTo>
                  <a:lnTo>
                    <a:pt x="143" y="127"/>
                  </a:lnTo>
                  <a:lnTo>
                    <a:pt x="144" y="126"/>
                  </a:lnTo>
                  <a:lnTo>
                    <a:pt x="145" y="126"/>
                  </a:lnTo>
                  <a:lnTo>
                    <a:pt x="145" y="125"/>
                  </a:lnTo>
                  <a:lnTo>
                    <a:pt x="146" y="125"/>
                  </a:lnTo>
                  <a:lnTo>
                    <a:pt x="147" y="125"/>
                  </a:lnTo>
                  <a:lnTo>
                    <a:pt x="147" y="124"/>
                  </a:lnTo>
                  <a:lnTo>
                    <a:pt x="148" y="124"/>
                  </a:lnTo>
                  <a:lnTo>
                    <a:pt x="149" y="123"/>
                  </a:lnTo>
                  <a:lnTo>
                    <a:pt x="149" y="124"/>
                  </a:lnTo>
                  <a:lnTo>
                    <a:pt x="151" y="124"/>
                  </a:lnTo>
                  <a:lnTo>
                    <a:pt x="151" y="123"/>
                  </a:lnTo>
                  <a:lnTo>
                    <a:pt x="151" y="122"/>
                  </a:lnTo>
                  <a:lnTo>
                    <a:pt x="152" y="122"/>
                  </a:lnTo>
                  <a:lnTo>
                    <a:pt x="154" y="122"/>
                  </a:lnTo>
                  <a:lnTo>
                    <a:pt x="154" y="120"/>
                  </a:lnTo>
                  <a:lnTo>
                    <a:pt x="154" y="119"/>
                  </a:lnTo>
                  <a:lnTo>
                    <a:pt x="155" y="119"/>
                  </a:lnTo>
                  <a:lnTo>
                    <a:pt x="156" y="119"/>
                  </a:lnTo>
                  <a:lnTo>
                    <a:pt x="156" y="120"/>
                  </a:lnTo>
                  <a:lnTo>
                    <a:pt x="156" y="119"/>
                  </a:lnTo>
                  <a:lnTo>
                    <a:pt x="157" y="119"/>
                  </a:lnTo>
                  <a:lnTo>
                    <a:pt x="157" y="120"/>
                  </a:lnTo>
                  <a:lnTo>
                    <a:pt x="159" y="119"/>
                  </a:lnTo>
                  <a:lnTo>
                    <a:pt x="160" y="119"/>
                  </a:lnTo>
                  <a:lnTo>
                    <a:pt x="160" y="120"/>
                  </a:lnTo>
                  <a:lnTo>
                    <a:pt x="161" y="122"/>
                  </a:lnTo>
                  <a:lnTo>
                    <a:pt x="161" y="123"/>
                  </a:lnTo>
                  <a:lnTo>
                    <a:pt x="162" y="123"/>
                  </a:lnTo>
                  <a:lnTo>
                    <a:pt x="162" y="122"/>
                  </a:lnTo>
                  <a:lnTo>
                    <a:pt x="163" y="122"/>
                  </a:lnTo>
                  <a:lnTo>
                    <a:pt x="164" y="122"/>
                  </a:lnTo>
                  <a:lnTo>
                    <a:pt x="164" y="120"/>
                  </a:lnTo>
                  <a:lnTo>
                    <a:pt x="163" y="120"/>
                  </a:lnTo>
                  <a:lnTo>
                    <a:pt x="163" y="119"/>
                  </a:lnTo>
                  <a:lnTo>
                    <a:pt x="164" y="119"/>
                  </a:lnTo>
                  <a:lnTo>
                    <a:pt x="164" y="118"/>
                  </a:lnTo>
                  <a:lnTo>
                    <a:pt x="163" y="118"/>
                  </a:lnTo>
                  <a:lnTo>
                    <a:pt x="163" y="117"/>
                  </a:lnTo>
                  <a:lnTo>
                    <a:pt x="163" y="116"/>
                  </a:lnTo>
                  <a:lnTo>
                    <a:pt x="164" y="116"/>
                  </a:lnTo>
                  <a:lnTo>
                    <a:pt x="163" y="115"/>
                  </a:lnTo>
                  <a:lnTo>
                    <a:pt x="164" y="115"/>
                  </a:lnTo>
                  <a:lnTo>
                    <a:pt x="164" y="114"/>
                  </a:lnTo>
                  <a:lnTo>
                    <a:pt x="165" y="114"/>
                  </a:lnTo>
                  <a:lnTo>
                    <a:pt x="167" y="112"/>
                  </a:lnTo>
                  <a:lnTo>
                    <a:pt x="167" y="114"/>
                  </a:lnTo>
                  <a:lnTo>
                    <a:pt x="168" y="114"/>
                  </a:lnTo>
                  <a:lnTo>
                    <a:pt x="168" y="115"/>
                  </a:lnTo>
                  <a:lnTo>
                    <a:pt x="169" y="115"/>
                  </a:lnTo>
                  <a:lnTo>
                    <a:pt x="169" y="114"/>
                  </a:lnTo>
                  <a:lnTo>
                    <a:pt x="170" y="114"/>
                  </a:lnTo>
                  <a:lnTo>
                    <a:pt x="171" y="114"/>
                  </a:lnTo>
                  <a:lnTo>
                    <a:pt x="172" y="114"/>
                  </a:lnTo>
                  <a:lnTo>
                    <a:pt x="171" y="114"/>
                  </a:lnTo>
                  <a:lnTo>
                    <a:pt x="171" y="112"/>
                  </a:lnTo>
                  <a:lnTo>
                    <a:pt x="172" y="112"/>
                  </a:lnTo>
                  <a:lnTo>
                    <a:pt x="173" y="112"/>
                  </a:lnTo>
                  <a:lnTo>
                    <a:pt x="175" y="112"/>
                  </a:lnTo>
                  <a:lnTo>
                    <a:pt x="175" y="111"/>
                  </a:lnTo>
                  <a:lnTo>
                    <a:pt x="176" y="111"/>
                  </a:lnTo>
                  <a:lnTo>
                    <a:pt x="177" y="111"/>
                  </a:lnTo>
                  <a:lnTo>
                    <a:pt x="178" y="111"/>
                  </a:lnTo>
                  <a:lnTo>
                    <a:pt x="178" y="112"/>
                  </a:lnTo>
                  <a:lnTo>
                    <a:pt x="178" y="114"/>
                  </a:lnTo>
                  <a:lnTo>
                    <a:pt x="179" y="114"/>
                  </a:lnTo>
                  <a:lnTo>
                    <a:pt x="179" y="112"/>
                  </a:lnTo>
                  <a:lnTo>
                    <a:pt x="180" y="112"/>
                  </a:lnTo>
                  <a:lnTo>
                    <a:pt x="180" y="111"/>
                  </a:lnTo>
                  <a:lnTo>
                    <a:pt x="180" y="112"/>
                  </a:lnTo>
                  <a:lnTo>
                    <a:pt x="181" y="112"/>
                  </a:lnTo>
                  <a:lnTo>
                    <a:pt x="183" y="114"/>
                  </a:lnTo>
                  <a:lnTo>
                    <a:pt x="184" y="114"/>
                  </a:lnTo>
                  <a:lnTo>
                    <a:pt x="185" y="112"/>
                  </a:lnTo>
                  <a:lnTo>
                    <a:pt x="186" y="111"/>
                  </a:lnTo>
                  <a:lnTo>
                    <a:pt x="186" y="110"/>
                  </a:lnTo>
                  <a:lnTo>
                    <a:pt x="185" y="110"/>
                  </a:lnTo>
                  <a:lnTo>
                    <a:pt x="186" y="109"/>
                  </a:lnTo>
                  <a:lnTo>
                    <a:pt x="187" y="109"/>
                  </a:lnTo>
                  <a:lnTo>
                    <a:pt x="188" y="109"/>
                  </a:lnTo>
                  <a:lnTo>
                    <a:pt x="188" y="108"/>
                  </a:lnTo>
                  <a:lnTo>
                    <a:pt x="188" y="107"/>
                  </a:lnTo>
                  <a:lnTo>
                    <a:pt x="189" y="107"/>
                  </a:lnTo>
                  <a:lnTo>
                    <a:pt x="189" y="106"/>
                  </a:lnTo>
                  <a:lnTo>
                    <a:pt x="188" y="106"/>
                  </a:lnTo>
                  <a:lnTo>
                    <a:pt x="188" y="104"/>
                  </a:lnTo>
                  <a:lnTo>
                    <a:pt x="189" y="104"/>
                  </a:lnTo>
                  <a:lnTo>
                    <a:pt x="189" y="103"/>
                  </a:lnTo>
                  <a:lnTo>
                    <a:pt x="191" y="103"/>
                  </a:lnTo>
                  <a:lnTo>
                    <a:pt x="191" y="102"/>
                  </a:lnTo>
                  <a:lnTo>
                    <a:pt x="192" y="102"/>
                  </a:lnTo>
                  <a:lnTo>
                    <a:pt x="193" y="102"/>
                  </a:lnTo>
                  <a:lnTo>
                    <a:pt x="193" y="103"/>
                  </a:lnTo>
                  <a:lnTo>
                    <a:pt x="193" y="102"/>
                  </a:lnTo>
                  <a:lnTo>
                    <a:pt x="194" y="102"/>
                  </a:lnTo>
                  <a:lnTo>
                    <a:pt x="194" y="101"/>
                  </a:lnTo>
                  <a:lnTo>
                    <a:pt x="193" y="101"/>
                  </a:lnTo>
                  <a:lnTo>
                    <a:pt x="193" y="100"/>
                  </a:lnTo>
                  <a:lnTo>
                    <a:pt x="194" y="100"/>
                  </a:lnTo>
                  <a:lnTo>
                    <a:pt x="194" y="99"/>
                  </a:lnTo>
                  <a:lnTo>
                    <a:pt x="194" y="98"/>
                  </a:lnTo>
                  <a:lnTo>
                    <a:pt x="195" y="98"/>
                  </a:lnTo>
                  <a:lnTo>
                    <a:pt x="195" y="99"/>
                  </a:lnTo>
                  <a:lnTo>
                    <a:pt x="196" y="99"/>
                  </a:lnTo>
                  <a:lnTo>
                    <a:pt x="196" y="98"/>
                  </a:lnTo>
                  <a:lnTo>
                    <a:pt x="195" y="98"/>
                  </a:lnTo>
                  <a:lnTo>
                    <a:pt x="195" y="96"/>
                  </a:lnTo>
                  <a:lnTo>
                    <a:pt x="196" y="95"/>
                  </a:lnTo>
                  <a:lnTo>
                    <a:pt x="197" y="95"/>
                  </a:lnTo>
                  <a:lnTo>
                    <a:pt x="199" y="95"/>
                  </a:lnTo>
                  <a:lnTo>
                    <a:pt x="199" y="94"/>
                  </a:lnTo>
                  <a:lnTo>
                    <a:pt x="199" y="95"/>
                  </a:lnTo>
                  <a:lnTo>
                    <a:pt x="200" y="95"/>
                  </a:lnTo>
                  <a:lnTo>
                    <a:pt x="200" y="96"/>
                  </a:lnTo>
                  <a:lnTo>
                    <a:pt x="201" y="96"/>
                  </a:lnTo>
                  <a:lnTo>
                    <a:pt x="201" y="95"/>
                  </a:lnTo>
                  <a:lnTo>
                    <a:pt x="202" y="95"/>
                  </a:lnTo>
                  <a:lnTo>
                    <a:pt x="203" y="95"/>
                  </a:lnTo>
                  <a:lnTo>
                    <a:pt x="203" y="94"/>
                  </a:lnTo>
                  <a:lnTo>
                    <a:pt x="204" y="94"/>
                  </a:lnTo>
                  <a:lnTo>
                    <a:pt x="204" y="95"/>
                  </a:lnTo>
                  <a:lnTo>
                    <a:pt x="205" y="95"/>
                  </a:lnTo>
                  <a:lnTo>
                    <a:pt x="205" y="94"/>
                  </a:lnTo>
                  <a:lnTo>
                    <a:pt x="205" y="93"/>
                  </a:lnTo>
                  <a:lnTo>
                    <a:pt x="205" y="92"/>
                  </a:lnTo>
                  <a:lnTo>
                    <a:pt x="207" y="92"/>
                  </a:lnTo>
                  <a:lnTo>
                    <a:pt x="207" y="93"/>
                  </a:lnTo>
                  <a:lnTo>
                    <a:pt x="208" y="93"/>
                  </a:lnTo>
                  <a:lnTo>
                    <a:pt x="209" y="93"/>
                  </a:lnTo>
                  <a:lnTo>
                    <a:pt x="209" y="92"/>
                  </a:lnTo>
                  <a:lnTo>
                    <a:pt x="210" y="92"/>
                  </a:lnTo>
                  <a:lnTo>
                    <a:pt x="210" y="91"/>
                  </a:lnTo>
                  <a:lnTo>
                    <a:pt x="209" y="91"/>
                  </a:lnTo>
                  <a:lnTo>
                    <a:pt x="210" y="90"/>
                  </a:lnTo>
                  <a:lnTo>
                    <a:pt x="211" y="90"/>
                  </a:lnTo>
                  <a:lnTo>
                    <a:pt x="211" y="88"/>
                  </a:lnTo>
                  <a:lnTo>
                    <a:pt x="210" y="88"/>
                  </a:lnTo>
                  <a:lnTo>
                    <a:pt x="210" y="87"/>
                  </a:lnTo>
                  <a:lnTo>
                    <a:pt x="211" y="87"/>
                  </a:lnTo>
                  <a:lnTo>
                    <a:pt x="212" y="87"/>
                  </a:lnTo>
                  <a:lnTo>
                    <a:pt x="213" y="86"/>
                  </a:lnTo>
                  <a:lnTo>
                    <a:pt x="215" y="85"/>
                  </a:lnTo>
                  <a:lnTo>
                    <a:pt x="213" y="84"/>
                  </a:lnTo>
                  <a:lnTo>
                    <a:pt x="215" y="84"/>
                  </a:lnTo>
                  <a:lnTo>
                    <a:pt x="215" y="83"/>
                  </a:lnTo>
                  <a:lnTo>
                    <a:pt x="215" y="82"/>
                  </a:lnTo>
                  <a:lnTo>
                    <a:pt x="215" y="80"/>
                  </a:lnTo>
                  <a:lnTo>
                    <a:pt x="215" y="79"/>
                  </a:lnTo>
                  <a:lnTo>
                    <a:pt x="215" y="78"/>
                  </a:lnTo>
                  <a:lnTo>
                    <a:pt x="216" y="78"/>
                  </a:lnTo>
                  <a:lnTo>
                    <a:pt x="217" y="78"/>
                  </a:lnTo>
                  <a:lnTo>
                    <a:pt x="218" y="77"/>
                  </a:lnTo>
                  <a:lnTo>
                    <a:pt x="218" y="76"/>
                  </a:lnTo>
                  <a:lnTo>
                    <a:pt x="219" y="76"/>
                  </a:lnTo>
                  <a:lnTo>
                    <a:pt x="219" y="75"/>
                  </a:lnTo>
                  <a:lnTo>
                    <a:pt x="218" y="76"/>
                  </a:lnTo>
                  <a:lnTo>
                    <a:pt x="218" y="75"/>
                  </a:lnTo>
                  <a:lnTo>
                    <a:pt x="219" y="74"/>
                  </a:lnTo>
                  <a:lnTo>
                    <a:pt x="218" y="72"/>
                  </a:lnTo>
                  <a:lnTo>
                    <a:pt x="219" y="72"/>
                  </a:lnTo>
                  <a:lnTo>
                    <a:pt x="219" y="71"/>
                  </a:lnTo>
                  <a:lnTo>
                    <a:pt x="218" y="71"/>
                  </a:lnTo>
                  <a:lnTo>
                    <a:pt x="218" y="70"/>
                  </a:lnTo>
                  <a:lnTo>
                    <a:pt x="219" y="71"/>
                  </a:lnTo>
                  <a:lnTo>
                    <a:pt x="219" y="70"/>
                  </a:lnTo>
                  <a:lnTo>
                    <a:pt x="219" y="69"/>
                  </a:lnTo>
                  <a:lnTo>
                    <a:pt x="218" y="69"/>
                  </a:lnTo>
                  <a:lnTo>
                    <a:pt x="218" y="68"/>
                  </a:lnTo>
                  <a:lnTo>
                    <a:pt x="219" y="68"/>
                  </a:lnTo>
                  <a:lnTo>
                    <a:pt x="220" y="68"/>
                  </a:lnTo>
                  <a:lnTo>
                    <a:pt x="221" y="67"/>
                  </a:lnTo>
                  <a:lnTo>
                    <a:pt x="221" y="66"/>
                  </a:lnTo>
                  <a:lnTo>
                    <a:pt x="221" y="64"/>
                  </a:lnTo>
                  <a:lnTo>
                    <a:pt x="223" y="63"/>
                  </a:lnTo>
                  <a:lnTo>
                    <a:pt x="221" y="62"/>
                  </a:lnTo>
                  <a:lnTo>
                    <a:pt x="223" y="62"/>
                  </a:lnTo>
                  <a:lnTo>
                    <a:pt x="224" y="62"/>
                  </a:lnTo>
                  <a:lnTo>
                    <a:pt x="224" y="61"/>
                  </a:lnTo>
                  <a:lnTo>
                    <a:pt x="223" y="61"/>
                  </a:lnTo>
                  <a:lnTo>
                    <a:pt x="224" y="60"/>
                  </a:lnTo>
                  <a:lnTo>
                    <a:pt x="224" y="59"/>
                  </a:lnTo>
                  <a:lnTo>
                    <a:pt x="224" y="58"/>
                  </a:lnTo>
                  <a:lnTo>
                    <a:pt x="224" y="56"/>
                  </a:lnTo>
                  <a:lnTo>
                    <a:pt x="223" y="56"/>
                  </a:lnTo>
                  <a:lnTo>
                    <a:pt x="223" y="55"/>
                  </a:lnTo>
                  <a:lnTo>
                    <a:pt x="224" y="55"/>
                  </a:lnTo>
                  <a:lnTo>
                    <a:pt x="225" y="55"/>
                  </a:lnTo>
                  <a:lnTo>
                    <a:pt x="224" y="54"/>
                  </a:lnTo>
                  <a:lnTo>
                    <a:pt x="224" y="53"/>
                  </a:lnTo>
                  <a:lnTo>
                    <a:pt x="225" y="53"/>
                  </a:lnTo>
                  <a:lnTo>
                    <a:pt x="226" y="52"/>
                  </a:lnTo>
                  <a:lnTo>
                    <a:pt x="225" y="52"/>
                  </a:lnTo>
                  <a:lnTo>
                    <a:pt x="226" y="51"/>
                  </a:lnTo>
                  <a:lnTo>
                    <a:pt x="225" y="50"/>
                  </a:lnTo>
                  <a:lnTo>
                    <a:pt x="224" y="50"/>
                  </a:lnTo>
                  <a:lnTo>
                    <a:pt x="224" y="48"/>
                  </a:lnTo>
                  <a:lnTo>
                    <a:pt x="225" y="48"/>
                  </a:lnTo>
                  <a:lnTo>
                    <a:pt x="225" y="47"/>
                  </a:lnTo>
                  <a:lnTo>
                    <a:pt x="225" y="46"/>
                  </a:lnTo>
                  <a:lnTo>
                    <a:pt x="226" y="45"/>
                  </a:lnTo>
                  <a:lnTo>
                    <a:pt x="225" y="45"/>
                  </a:lnTo>
                  <a:lnTo>
                    <a:pt x="225" y="44"/>
                  </a:lnTo>
                  <a:lnTo>
                    <a:pt x="225" y="43"/>
                  </a:lnTo>
                  <a:lnTo>
                    <a:pt x="225" y="42"/>
                  </a:lnTo>
                  <a:lnTo>
                    <a:pt x="225" y="40"/>
                  </a:lnTo>
                  <a:lnTo>
                    <a:pt x="226" y="40"/>
                  </a:lnTo>
                  <a:lnTo>
                    <a:pt x="225" y="39"/>
                  </a:lnTo>
                  <a:lnTo>
                    <a:pt x="225" y="38"/>
                  </a:lnTo>
                  <a:lnTo>
                    <a:pt x="226" y="38"/>
                  </a:lnTo>
                  <a:lnTo>
                    <a:pt x="225" y="37"/>
                  </a:lnTo>
                  <a:lnTo>
                    <a:pt x="226" y="37"/>
                  </a:lnTo>
                  <a:lnTo>
                    <a:pt x="226" y="36"/>
                  </a:lnTo>
                  <a:lnTo>
                    <a:pt x="227" y="36"/>
                  </a:lnTo>
                  <a:lnTo>
                    <a:pt x="227" y="35"/>
                  </a:lnTo>
                  <a:lnTo>
                    <a:pt x="227" y="34"/>
                  </a:lnTo>
                  <a:lnTo>
                    <a:pt x="228" y="34"/>
                  </a:lnTo>
                  <a:lnTo>
                    <a:pt x="229" y="34"/>
                  </a:lnTo>
                  <a:lnTo>
                    <a:pt x="229" y="35"/>
                  </a:lnTo>
                  <a:lnTo>
                    <a:pt x="229" y="36"/>
                  </a:lnTo>
                  <a:lnTo>
                    <a:pt x="231" y="36"/>
                  </a:lnTo>
                  <a:lnTo>
                    <a:pt x="231" y="35"/>
                  </a:lnTo>
                  <a:lnTo>
                    <a:pt x="231" y="34"/>
                  </a:lnTo>
                  <a:lnTo>
                    <a:pt x="232" y="34"/>
                  </a:lnTo>
                  <a:lnTo>
                    <a:pt x="232" y="35"/>
                  </a:lnTo>
                  <a:lnTo>
                    <a:pt x="233" y="35"/>
                  </a:lnTo>
                  <a:lnTo>
                    <a:pt x="234" y="35"/>
                  </a:lnTo>
                  <a:lnTo>
                    <a:pt x="234" y="34"/>
                  </a:lnTo>
                  <a:lnTo>
                    <a:pt x="235" y="34"/>
                  </a:lnTo>
                  <a:lnTo>
                    <a:pt x="236" y="34"/>
                  </a:lnTo>
                  <a:lnTo>
                    <a:pt x="236" y="32"/>
                  </a:lnTo>
                  <a:lnTo>
                    <a:pt x="237" y="32"/>
                  </a:lnTo>
                  <a:lnTo>
                    <a:pt x="237" y="31"/>
                  </a:lnTo>
                  <a:lnTo>
                    <a:pt x="237" y="30"/>
                  </a:lnTo>
                  <a:lnTo>
                    <a:pt x="239" y="29"/>
                  </a:lnTo>
                  <a:lnTo>
                    <a:pt x="239" y="28"/>
                  </a:lnTo>
                  <a:lnTo>
                    <a:pt x="239" y="27"/>
                  </a:lnTo>
                  <a:lnTo>
                    <a:pt x="240" y="27"/>
                  </a:lnTo>
                  <a:lnTo>
                    <a:pt x="240" y="26"/>
                  </a:lnTo>
                  <a:lnTo>
                    <a:pt x="240" y="24"/>
                  </a:lnTo>
                  <a:lnTo>
                    <a:pt x="239" y="24"/>
                  </a:lnTo>
                  <a:lnTo>
                    <a:pt x="239" y="23"/>
                  </a:lnTo>
                  <a:lnTo>
                    <a:pt x="240" y="23"/>
                  </a:lnTo>
                  <a:lnTo>
                    <a:pt x="241" y="23"/>
                  </a:lnTo>
                  <a:lnTo>
                    <a:pt x="241" y="24"/>
                  </a:lnTo>
                  <a:lnTo>
                    <a:pt x="241" y="23"/>
                  </a:lnTo>
                  <a:lnTo>
                    <a:pt x="241" y="22"/>
                  </a:lnTo>
                  <a:lnTo>
                    <a:pt x="241" y="21"/>
                  </a:lnTo>
                  <a:lnTo>
                    <a:pt x="242" y="21"/>
                  </a:lnTo>
                  <a:lnTo>
                    <a:pt x="242" y="20"/>
                  </a:lnTo>
                  <a:lnTo>
                    <a:pt x="242" y="19"/>
                  </a:lnTo>
                  <a:lnTo>
                    <a:pt x="243" y="19"/>
                  </a:lnTo>
                  <a:lnTo>
                    <a:pt x="244" y="19"/>
                  </a:lnTo>
                  <a:lnTo>
                    <a:pt x="244" y="18"/>
                  </a:lnTo>
                  <a:lnTo>
                    <a:pt x="243" y="18"/>
                  </a:lnTo>
                  <a:lnTo>
                    <a:pt x="243" y="19"/>
                  </a:lnTo>
                  <a:lnTo>
                    <a:pt x="243" y="18"/>
                  </a:lnTo>
                  <a:lnTo>
                    <a:pt x="243" y="16"/>
                  </a:lnTo>
                  <a:lnTo>
                    <a:pt x="244" y="16"/>
                  </a:lnTo>
                  <a:lnTo>
                    <a:pt x="244" y="15"/>
                  </a:lnTo>
                  <a:lnTo>
                    <a:pt x="244" y="14"/>
                  </a:lnTo>
                  <a:lnTo>
                    <a:pt x="243" y="14"/>
                  </a:lnTo>
                  <a:lnTo>
                    <a:pt x="243" y="13"/>
                  </a:lnTo>
                  <a:lnTo>
                    <a:pt x="244" y="13"/>
                  </a:lnTo>
                  <a:lnTo>
                    <a:pt x="244" y="12"/>
                  </a:lnTo>
                  <a:lnTo>
                    <a:pt x="245" y="12"/>
                  </a:lnTo>
                  <a:lnTo>
                    <a:pt x="247" y="13"/>
                  </a:lnTo>
                  <a:lnTo>
                    <a:pt x="248" y="13"/>
                  </a:lnTo>
                  <a:lnTo>
                    <a:pt x="248" y="12"/>
                  </a:lnTo>
                  <a:lnTo>
                    <a:pt x="247" y="12"/>
                  </a:lnTo>
                  <a:lnTo>
                    <a:pt x="248" y="12"/>
                  </a:lnTo>
                  <a:lnTo>
                    <a:pt x="249" y="12"/>
                  </a:lnTo>
                  <a:lnTo>
                    <a:pt x="249" y="11"/>
                  </a:lnTo>
                  <a:lnTo>
                    <a:pt x="250" y="11"/>
                  </a:lnTo>
                  <a:lnTo>
                    <a:pt x="249" y="11"/>
                  </a:lnTo>
                  <a:lnTo>
                    <a:pt x="249" y="10"/>
                  </a:lnTo>
                  <a:lnTo>
                    <a:pt x="250" y="10"/>
                  </a:lnTo>
                  <a:lnTo>
                    <a:pt x="249" y="10"/>
                  </a:lnTo>
                  <a:lnTo>
                    <a:pt x="249" y="8"/>
                  </a:lnTo>
                  <a:lnTo>
                    <a:pt x="250" y="8"/>
                  </a:lnTo>
                  <a:lnTo>
                    <a:pt x="250" y="7"/>
                  </a:lnTo>
                  <a:lnTo>
                    <a:pt x="251" y="7"/>
                  </a:lnTo>
                  <a:lnTo>
                    <a:pt x="251" y="6"/>
                  </a:lnTo>
                  <a:lnTo>
                    <a:pt x="252" y="6"/>
                  </a:lnTo>
                  <a:lnTo>
                    <a:pt x="252" y="5"/>
                  </a:lnTo>
                  <a:lnTo>
                    <a:pt x="252" y="4"/>
                  </a:lnTo>
                  <a:lnTo>
                    <a:pt x="253" y="4"/>
                  </a:lnTo>
                  <a:lnTo>
                    <a:pt x="256" y="4"/>
                  </a:lnTo>
                  <a:lnTo>
                    <a:pt x="260" y="4"/>
                  </a:lnTo>
                  <a:lnTo>
                    <a:pt x="264" y="4"/>
                  </a:lnTo>
                  <a:lnTo>
                    <a:pt x="266" y="4"/>
                  </a:lnTo>
                  <a:lnTo>
                    <a:pt x="267" y="4"/>
                  </a:lnTo>
                  <a:lnTo>
                    <a:pt x="269" y="4"/>
                  </a:lnTo>
                  <a:lnTo>
                    <a:pt x="271" y="4"/>
                  </a:lnTo>
                  <a:lnTo>
                    <a:pt x="272" y="4"/>
                  </a:lnTo>
                  <a:lnTo>
                    <a:pt x="279" y="4"/>
                  </a:lnTo>
                  <a:lnTo>
                    <a:pt x="283" y="4"/>
                  </a:lnTo>
                  <a:lnTo>
                    <a:pt x="285" y="4"/>
                  </a:lnTo>
                  <a:lnTo>
                    <a:pt x="296" y="4"/>
                  </a:lnTo>
                  <a:lnTo>
                    <a:pt x="300" y="4"/>
                  </a:lnTo>
                  <a:lnTo>
                    <a:pt x="303" y="4"/>
                  </a:lnTo>
                  <a:lnTo>
                    <a:pt x="305" y="4"/>
                  </a:lnTo>
                  <a:lnTo>
                    <a:pt x="308" y="4"/>
                  </a:lnTo>
                  <a:lnTo>
                    <a:pt x="312" y="4"/>
                  </a:lnTo>
                  <a:lnTo>
                    <a:pt x="315" y="4"/>
                  </a:lnTo>
                  <a:lnTo>
                    <a:pt x="319" y="4"/>
                  </a:lnTo>
                  <a:lnTo>
                    <a:pt x="317" y="0"/>
                  </a:lnTo>
                  <a:lnTo>
                    <a:pt x="325" y="0"/>
                  </a:lnTo>
                  <a:lnTo>
                    <a:pt x="328" y="0"/>
                  </a:lnTo>
                  <a:lnTo>
                    <a:pt x="329" y="0"/>
                  </a:lnTo>
                  <a:lnTo>
                    <a:pt x="330" y="0"/>
                  </a:lnTo>
                  <a:lnTo>
                    <a:pt x="337" y="0"/>
                  </a:lnTo>
                  <a:lnTo>
                    <a:pt x="339" y="0"/>
                  </a:lnTo>
                  <a:lnTo>
                    <a:pt x="346" y="0"/>
                  </a:lnTo>
                  <a:lnTo>
                    <a:pt x="351" y="0"/>
                  </a:lnTo>
                  <a:close/>
                </a:path>
              </a:pathLst>
            </a:custGeom>
            <a:solidFill>
              <a:schemeClr val="bg1"/>
            </a:solidFill>
            <a:ln w="9525">
              <a:solidFill>
                <a:srgbClr val="000000"/>
              </a:solidFill>
              <a:round/>
              <a:headEnd/>
              <a:tailEnd/>
            </a:ln>
          </p:spPr>
          <p:txBody>
            <a:bodyPr/>
            <a:lstStyle/>
            <a:p>
              <a:endParaRPr lang="en-US" dirty="0"/>
            </a:p>
          </p:txBody>
        </p:sp>
        <p:sp>
          <p:nvSpPr>
            <p:cNvPr id="51" name="Freeform 151"/>
            <p:cNvSpPr>
              <a:spLocks/>
            </p:cNvSpPr>
            <p:nvPr/>
          </p:nvSpPr>
          <p:spPr bwMode="auto">
            <a:xfrm>
              <a:off x="2595" y="2075"/>
              <a:ext cx="375" cy="299"/>
            </a:xfrm>
            <a:custGeom>
              <a:avLst/>
              <a:gdLst>
                <a:gd name="T0" fmla="*/ 375 w 375"/>
                <a:gd name="T1" fmla="*/ 40 h 299"/>
                <a:gd name="T2" fmla="*/ 375 w 375"/>
                <a:gd name="T3" fmla="*/ 120 h 299"/>
                <a:gd name="T4" fmla="*/ 370 w 375"/>
                <a:gd name="T5" fmla="*/ 157 h 299"/>
                <a:gd name="T6" fmla="*/ 360 w 375"/>
                <a:gd name="T7" fmla="*/ 168 h 299"/>
                <a:gd name="T8" fmla="*/ 354 w 375"/>
                <a:gd name="T9" fmla="*/ 176 h 299"/>
                <a:gd name="T10" fmla="*/ 345 w 375"/>
                <a:gd name="T11" fmla="*/ 183 h 299"/>
                <a:gd name="T12" fmla="*/ 340 w 375"/>
                <a:gd name="T13" fmla="*/ 182 h 299"/>
                <a:gd name="T14" fmla="*/ 331 w 375"/>
                <a:gd name="T15" fmla="*/ 184 h 299"/>
                <a:gd name="T16" fmla="*/ 322 w 375"/>
                <a:gd name="T17" fmla="*/ 182 h 299"/>
                <a:gd name="T18" fmla="*/ 312 w 375"/>
                <a:gd name="T19" fmla="*/ 186 h 299"/>
                <a:gd name="T20" fmla="*/ 301 w 375"/>
                <a:gd name="T21" fmla="*/ 198 h 299"/>
                <a:gd name="T22" fmla="*/ 288 w 375"/>
                <a:gd name="T23" fmla="*/ 205 h 299"/>
                <a:gd name="T24" fmla="*/ 282 w 375"/>
                <a:gd name="T25" fmla="*/ 214 h 299"/>
                <a:gd name="T26" fmla="*/ 274 w 375"/>
                <a:gd name="T27" fmla="*/ 223 h 299"/>
                <a:gd name="T28" fmla="*/ 265 w 375"/>
                <a:gd name="T29" fmla="*/ 231 h 299"/>
                <a:gd name="T30" fmla="*/ 255 w 375"/>
                <a:gd name="T31" fmla="*/ 243 h 299"/>
                <a:gd name="T32" fmla="*/ 243 w 375"/>
                <a:gd name="T33" fmla="*/ 240 h 299"/>
                <a:gd name="T34" fmla="*/ 232 w 375"/>
                <a:gd name="T35" fmla="*/ 246 h 299"/>
                <a:gd name="T36" fmla="*/ 221 w 375"/>
                <a:gd name="T37" fmla="*/ 254 h 299"/>
                <a:gd name="T38" fmla="*/ 213 w 375"/>
                <a:gd name="T39" fmla="*/ 269 h 299"/>
                <a:gd name="T40" fmla="*/ 205 w 375"/>
                <a:gd name="T41" fmla="*/ 277 h 299"/>
                <a:gd name="T42" fmla="*/ 200 w 375"/>
                <a:gd name="T43" fmla="*/ 284 h 299"/>
                <a:gd name="T44" fmla="*/ 199 w 375"/>
                <a:gd name="T45" fmla="*/ 292 h 299"/>
                <a:gd name="T46" fmla="*/ 175 w 375"/>
                <a:gd name="T47" fmla="*/ 299 h 299"/>
                <a:gd name="T48" fmla="*/ 152 w 375"/>
                <a:gd name="T49" fmla="*/ 299 h 299"/>
                <a:gd name="T50" fmla="*/ 128 w 375"/>
                <a:gd name="T51" fmla="*/ 298 h 299"/>
                <a:gd name="T52" fmla="*/ 107 w 375"/>
                <a:gd name="T53" fmla="*/ 251 h 299"/>
                <a:gd name="T54" fmla="*/ 57 w 375"/>
                <a:gd name="T55" fmla="*/ 244 h 299"/>
                <a:gd name="T56" fmla="*/ 15 w 375"/>
                <a:gd name="T57" fmla="*/ 244 h 299"/>
                <a:gd name="T58" fmla="*/ 1 w 375"/>
                <a:gd name="T59" fmla="*/ 208 h 299"/>
                <a:gd name="T60" fmla="*/ 4 w 375"/>
                <a:gd name="T61" fmla="*/ 184 h 299"/>
                <a:gd name="T62" fmla="*/ 17 w 375"/>
                <a:gd name="T63" fmla="*/ 189 h 299"/>
                <a:gd name="T64" fmla="*/ 25 w 375"/>
                <a:gd name="T65" fmla="*/ 189 h 299"/>
                <a:gd name="T66" fmla="*/ 33 w 375"/>
                <a:gd name="T67" fmla="*/ 183 h 299"/>
                <a:gd name="T68" fmla="*/ 41 w 375"/>
                <a:gd name="T69" fmla="*/ 176 h 299"/>
                <a:gd name="T70" fmla="*/ 49 w 375"/>
                <a:gd name="T71" fmla="*/ 172 h 299"/>
                <a:gd name="T72" fmla="*/ 56 w 375"/>
                <a:gd name="T73" fmla="*/ 170 h 299"/>
                <a:gd name="T74" fmla="*/ 67 w 375"/>
                <a:gd name="T75" fmla="*/ 165 h 299"/>
                <a:gd name="T76" fmla="*/ 72 w 375"/>
                <a:gd name="T77" fmla="*/ 155 h 299"/>
                <a:gd name="T78" fmla="*/ 79 w 375"/>
                <a:gd name="T79" fmla="*/ 148 h 299"/>
                <a:gd name="T80" fmla="*/ 88 w 375"/>
                <a:gd name="T81" fmla="*/ 144 h 299"/>
                <a:gd name="T82" fmla="*/ 93 w 375"/>
                <a:gd name="T83" fmla="*/ 139 h 299"/>
                <a:gd name="T84" fmla="*/ 105 w 375"/>
                <a:gd name="T85" fmla="*/ 136 h 299"/>
                <a:gd name="T86" fmla="*/ 115 w 375"/>
                <a:gd name="T87" fmla="*/ 134 h 299"/>
                <a:gd name="T88" fmla="*/ 123 w 375"/>
                <a:gd name="T89" fmla="*/ 136 h 299"/>
                <a:gd name="T90" fmla="*/ 135 w 375"/>
                <a:gd name="T91" fmla="*/ 131 h 299"/>
                <a:gd name="T92" fmla="*/ 147 w 375"/>
                <a:gd name="T93" fmla="*/ 125 h 299"/>
                <a:gd name="T94" fmla="*/ 157 w 375"/>
                <a:gd name="T95" fmla="*/ 120 h 299"/>
                <a:gd name="T96" fmla="*/ 163 w 375"/>
                <a:gd name="T97" fmla="*/ 116 h 299"/>
                <a:gd name="T98" fmla="*/ 172 w 375"/>
                <a:gd name="T99" fmla="*/ 112 h 299"/>
                <a:gd name="T100" fmla="*/ 185 w 375"/>
                <a:gd name="T101" fmla="*/ 112 h 299"/>
                <a:gd name="T102" fmla="*/ 192 w 375"/>
                <a:gd name="T103" fmla="*/ 102 h 299"/>
                <a:gd name="T104" fmla="*/ 196 w 375"/>
                <a:gd name="T105" fmla="*/ 95 h 299"/>
                <a:gd name="T106" fmla="*/ 205 w 375"/>
                <a:gd name="T107" fmla="*/ 92 h 299"/>
                <a:gd name="T108" fmla="*/ 215 w 375"/>
                <a:gd name="T109" fmla="*/ 85 h 299"/>
                <a:gd name="T110" fmla="*/ 218 w 375"/>
                <a:gd name="T111" fmla="*/ 72 h 299"/>
                <a:gd name="T112" fmla="*/ 223 w 375"/>
                <a:gd name="T113" fmla="*/ 62 h 299"/>
                <a:gd name="T114" fmla="*/ 226 w 375"/>
                <a:gd name="T115" fmla="*/ 51 h 299"/>
                <a:gd name="T116" fmla="*/ 225 w 375"/>
                <a:gd name="T117" fmla="*/ 37 h 299"/>
                <a:gd name="T118" fmla="*/ 234 w 375"/>
                <a:gd name="T119" fmla="*/ 34 h 29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375" h="299">
                  <a:moveTo>
                    <a:pt x="351" y="0"/>
                  </a:moveTo>
                  <a:lnTo>
                    <a:pt x="352" y="0"/>
                  </a:lnTo>
                  <a:lnTo>
                    <a:pt x="353" y="0"/>
                  </a:lnTo>
                  <a:lnTo>
                    <a:pt x="355" y="0"/>
                  </a:lnTo>
                  <a:lnTo>
                    <a:pt x="359" y="0"/>
                  </a:lnTo>
                  <a:lnTo>
                    <a:pt x="363" y="0"/>
                  </a:lnTo>
                  <a:lnTo>
                    <a:pt x="364" y="0"/>
                  </a:lnTo>
                  <a:lnTo>
                    <a:pt x="371" y="0"/>
                  </a:lnTo>
                  <a:lnTo>
                    <a:pt x="375" y="0"/>
                  </a:lnTo>
                  <a:lnTo>
                    <a:pt x="375" y="6"/>
                  </a:lnTo>
                  <a:lnTo>
                    <a:pt x="375" y="7"/>
                  </a:lnTo>
                  <a:lnTo>
                    <a:pt x="375" y="14"/>
                  </a:lnTo>
                  <a:lnTo>
                    <a:pt x="375" y="16"/>
                  </a:lnTo>
                  <a:lnTo>
                    <a:pt x="375" y="18"/>
                  </a:lnTo>
                  <a:lnTo>
                    <a:pt x="375" y="28"/>
                  </a:lnTo>
                  <a:lnTo>
                    <a:pt x="375" y="37"/>
                  </a:lnTo>
                  <a:lnTo>
                    <a:pt x="375" y="40"/>
                  </a:lnTo>
                  <a:lnTo>
                    <a:pt x="375" y="46"/>
                  </a:lnTo>
                  <a:lnTo>
                    <a:pt x="375" y="52"/>
                  </a:lnTo>
                  <a:lnTo>
                    <a:pt x="375" y="69"/>
                  </a:lnTo>
                  <a:lnTo>
                    <a:pt x="375" y="76"/>
                  </a:lnTo>
                  <a:lnTo>
                    <a:pt x="375" y="79"/>
                  </a:lnTo>
                  <a:lnTo>
                    <a:pt x="375" y="82"/>
                  </a:lnTo>
                  <a:lnTo>
                    <a:pt x="375" y="84"/>
                  </a:lnTo>
                  <a:lnTo>
                    <a:pt x="375" y="87"/>
                  </a:lnTo>
                  <a:lnTo>
                    <a:pt x="375" y="88"/>
                  </a:lnTo>
                  <a:lnTo>
                    <a:pt x="375" y="90"/>
                  </a:lnTo>
                  <a:lnTo>
                    <a:pt x="375" y="96"/>
                  </a:lnTo>
                  <a:lnTo>
                    <a:pt x="375" y="101"/>
                  </a:lnTo>
                  <a:lnTo>
                    <a:pt x="375" y="104"/>
                  </a:lnTo>
                  <a:lnTo>
                    <a:pt x="375" y="106"/>
                  </a:lnTo>
                  <a:lnTo>
                    <a:pt x="375" y="112"/>
                  </a:lnTo>
                  <a:lnTo>
                    <a:pt x="375" y="116"/>
                  </a:lnTo>
                  <a:lnTo>
                    <a:pt x="375" y="120"/>
                  </a:lnTo>
                  <a:lnTo>
                    <a:pt x="375" y="123"/>
                  </a:lnTo>
                  <a:lnTo>
                    <a:pt x="375" y="124"/>
                  </a:lnTo>
                  <a:lnTo>
                    <a:pt x="375" y="131"/>
                  </a:lnTo>
                  <a:lnTo>
                    <a:pt x="375" y="133"/>
                  </a:lnTo>
                  <a:lnTo>
                    <a:pt x="375" y="138"/>
                  </a:lnTo>
                  <a:lnTo>
                    <a:pt x="375" y="142"/>
                  </a:lnTo>
                  <a:lnTo>
                    <a:pt x="375" y="144"/>
                  </a:lnTo>
                  <a:lnTo>
                    <a:pt x="375" y="146"/>
                  </a:lnTo>
                  <a:lnTo>
                    <a:pt x="375" y="154"/>
                  </a:lnTo>
                  <a:lnTo>
                    <a:pt x="375" y="155"/>
                  </a:lnTo>
                  <a:lnTo>
                    <a:pt x="373" y="155"/>
                  </a:lnTo>
                  <a:lnTo>
                    <a:pt x="372" y="156"/>
                  </a:lnTo>
                  <a:lnTo>
                    <a:pt x="371" y="156"/>
                  </a:lnTo>
                  <a:lnTo>
                    <a:pt x="372" y="156"/>
                  </a:lnTo>
                  <a:lnTo>
                    <a:pt x="372" y="157"/>
                  </a:lnTo>
                  <a:lnTo>
                    <a:pt x="371" y="157"/>
                  </a:lnTo>
                  <a:lnTo>
                    <a:pt x="370" y="157"/>
                  </a:lnTo>
                  <a:lnTo>
                    <a:pt x="370" y="158"/>
                  </a:lnTo>
                  <a:lnTo>
                    <a:pt x="369" y="159"/>
                  </a:lnTo>
                  <a:lnTo>
                    <a:pt x="369" y="160"/>
                  </a:lnTo>
                  <a:lnTo>
                    <a:pt x="368" y="160"/>
                  </a:lnTo>
                  <a:lnTo>
                    <a:pt x="368" y="162"/>
                  </a:lnTo>
                  <a:lnTo>
                    <a:pt x="367" y="162"/>
                  </a:lnTo>
                  <a:lnTo>
                    <a:pt x="365" y="162"/>
                  </a:lnTo>
                  <a:lnTo>
                    <a:pt x="365" y="163"/>
                  </a:lnTo>
                  <a:lnTo>
                    <a:pt x="364" y="163"/>
                  </a:lnTo>
                  <a:lnTo>
                    <a:pt x="364" y="164"/>
                  </a:lnTo>
                  <a:lnTo>
                    <a:pt x="363" y="164"/>
                  </a:lnTo>
                  <a:lnTo>
                    <a:pt x="363" y="165"/>
                  </a:lnTo>
                  <a:lnTo>
                    <a:pt x="362" y="165"/>
                  </a:lnTo>
                  <a:lnTo>
                    <a:pt x="361" y="166"/>
                  </a:lnTo>
                  <a:lnTo>
                    <a:pt x="361" y="167"/>
                  </a:lnTo>
                  <a:lnTo>
                    <a:pt x="360" y="167"/>
                  </a:lnTo>
                  <a:lnTo>
                    <a:pt x="360" y="168"/>
                  </a:lnTo>
                  <a:lnTo>
                    <a:pt x="360" y="170"/>
                  </a:lnTo>
                  <a:lnTo>
                    <a:pt x="360" y="171"/>
                  </a:lnTo>
                  <a:lnTo>
                    <a:pt x="359" y="171"/>
                  </a:lnTo>
                  <a:lnTo>
                    <a:pt x="359" y="172"/>
                  </a:lnTo>
                  <a:lnTo>
                    <a:pt x="357" y="172"/>
                  </a:lnTo>
                  <a:lnTo>
                    <a:pt x="356" y="171"/>
                  </a:lnTo>
                  <a:lnTo>
                    <a:pt x="355" y="171"/>
                  </a:lnTo>
                  <a:lnTo>
                    <a:pt x="355" y="172"/>
                  </a:lnTo>
                  <a:lnTo>
                    <a:pt x="354" y="172"/>
                  </a:lnTo>
                  <a:lnTo>
                    <a:pt x="354" y="173"/>
                  </a:lnTo>
                  <a:lnTo>
                    <a:pt x="353" y="173"/>
                  </a:lnTo>
                  <a:lnTo>
                    <a:pt x="354" y="173"/>
                  </a:lnTo>
                  <a:lnTo>
                    <a:pt x="355" y="173"/>
                  </a:lnTo>
                  <a:lnTo>
                    <a:pt x="355" y="174"/>
                  </a:lnTo>
                  <a:lnTo>
                    <a:pt x="356" y="175"/>
                  </a:lnTo>
                  <a:lnTo>
                    <a:pt x="355" y="175"/>
                  </a:lnTo>
                  <a:lnTo>
                    <a:pt x="354" y="176"/>
                  </a:lnTo>
                  <a:lnTo>
                    <a:pt x="351" y="178"/>
                  </a:lnTo>
                  <a:lnTo>
                    <a:pt x="348" y="178"/>
                  </a:lnTo>
                  <a:lnTo>
                    <a:pt x="347" y="178"/>
                  </a:lnTo>
                  <a:lnTo>
                    <a:pt x="347" y="179"/>
                  </a:lnTo>
                  <a:lnTo>
                    <a:pt x="348" y="179"/>
                  </a:lnTo>
                  <a:lnTo>
                    <a:pt x="348" y="180"/>
                  </a:lnTo>
                  <a:lnTo>
                    <a:pt x="348" y="181"/>
                  </a:lnTo>
                  <a:lnTo>
                    <a:pt x="348" y="182"/>
                  </a:lnTo>
                  <a:lnTo>
                    <a:pt x="348" y="183"/>
                  </a:lnTo>
                  <a:lnTo>
                    <a:pt x="347" y="183"/>
                  </a:lnTo>
                  <a:lnTo>
                    <a:pt x="347" y="184"/>
                  </a:lnTo>
                  <a:lnTo>
                    <a:pt x="346" y="186"/>
                  </a:lnTo>
                  <a:lnTo>
                    <a:pt x="345" y="186"/>
                  </a:lnTo>
                  <a:lnTo>
                    <a:pt x="345" y="184"/>
                  </a:lnTo>
                  <a:lnTo>
                    <a:pt x="344" y="184"/>
                  </a:lnTo>
                  <a:lnTo>
                    <a:pt x="345" y="184"/>
                  </a:lnTo>
                  <a:lnTo>
                    <a:pt x="345" y="183"/>
                  </a:lnTo>
                  <a:lnTo>
                    <a:pt x="345" y="182"/>
                  </a:lnTo>
                  <a:lnTo>
                    <a:pt x="346" y="182"/>
                  </a:lnTo>
                  <a:lnTo>
                    <a:pt x="346" y="181"/>
                  </a:lnTo>
                  <a:lnTo>
                    <a:pt x="345" y="181"/>
                  </a:lnTo>
                  <a:lnTo>
                    <a:pt x="344" y="181"/>
                  </a:lnTo>
                  <a:lnTo>
                    <a:pt x="343" y="181"/>
                  </a:lnTo>
                  <a:lnTo>
                    <a:pt x="341" y="180"/>
                  </a:lnTo>
                  <a:lnTo>
                    <a:pt x="341" y="181"/>
                  </a:lnTo>
                  <a:lnTo>
                    <a:pt x="343" y="182"/>
                  </a:lnTo>
                  <a:lnTo>
                    <a:pt x="343" y="183"/>
                  </a:lnTo>
                  <a:lnTo>
                    <a:pt x="343" y="184"/>
                  </a:lnTo>
                  <a:lnTo>
                    <a:pt x="341" y="184"/>
                  </a:lnTo>
                  <a:lnTo>
                    <a:pt x="341" y="186"/>
                  </a:lnTo>
                  <a:lnTo>
                    <a:pt x="340" y="186"/>
                  </a:lnTo>
                  <a:lnTo>
                    <a:pt x="340" y="184"/>
                  </a:lnTo>
                  <a:lnTo>
                    <a:pt x="340" y="183"/>
                  </a:lnTo>
                  <a:lnTo>
                    <a:pt x="340" y="182"/>
                  </a:lnTo>
                  <a:lnTo>
                    <a:pt x="339" y="182"/>
                  </a:lnTo>
                  <a:lnTo>
                    <a:pt x="338" y="182"/>
                  </a:lnTo>
                  <a:lnTo>
                    <a:pt x="337" y="182"/>
                  </a:lnTo>
                  <a:lnTo>
                    <a:pt x="336" y="182"/>
                  </a:lnTo>
                  <a:lnTo>
                    <a:pt x="335" y="182"/>
                  </a:lnTo>
                  <a:lnTo>
                    <a:pt x="335" y="181"/>
                  </a:lnTo>
                  <a:lnTo>
                    <a:pt x="333" y="181"/>
                  </a:lnTo>
                  <a:lnTo>
                    <a:pt x="333" y="182"/>
                  </a:lnTo>
                  <a:lnTo>
                    <a:pt x="335" y="182"/>
                  </a:lnTo>
                  <a:lnTo>
                    <a:pt x="335" y="183"/>
                  </a:lnTo>
                  <a:lnTo>
                    <a:pt x="336" y="183"/>
                  </a:lnTo>
                  <a:lnTo>
                    <a:pt x="335" y="184"/>
                  </a:lnTo>
                  <a:lnTo>
                    <a:pt x="335" y="186"/>
                  </a:lnTo>
                  <a:lnTo>
                    <a:pt x="333" y="186"/>
                  </a:lnTo>
                  <a:lnTo>
                    <a:pt x="333" y="184"/>
                  </a:lnTo>
                  <a:lnTo>
                    <a:pt x="332" y="184"/>
                  </a:lnTo>
                  <a:lnTo>
                    <a:pt x="331" y="184"/>
                  </a:lnTo>
                  <a:lnTo>
                    <a:pt x="331" y="186"/>
                  </a:lnTo>
                  <a:lnTo>
                    <a:pt x="332" y="186"/>
                  </a:lnTo>
                  <a:lnTo>
                    <a:pt x="332" y="187"/>
                  </a:lnTo>
                  <a:lnTo>
                    <a:pt x="331" y="187"/>
                  </a:lnTo>
                  <a:lnTo>
                    <a:pt x="330" y="187"/>
                  </a:lnTo>
                  <a:lnTo>
                    <a:pt x="330" y="186"/>
                  </a:lnTo>
                  <a:lnTo>
                    <a:pt x="330" y="184"/>
                  </a:lnTo>
                  <a:lnTo>
                    <a:pt x="329" y="184"/>
                  </a:lnTo>
                  <a:lnTo>
                    <a:pt x="328" y="184"/>
                  </a:lnTo>
                  <a:lnTo>
                    <a:pt x="327" y="184"/>
                  </a:lnTo>
                  <a:lnTo>
                    <a:pt x="325" y="186"/>
                  </a:lnTo>
                  <a:lnTo>
                    <a:pt x="324" y="186"/>
                  </a:lnTo>
                  <a:lnTo>
                    <a:pt x="324" y="184"/>
                  </a:lnTo>
                  <a:lnTo>
                    <a:pt x="323" y="184"/>
                  </a:lnTo>
                  <a:lnTo>
                    <a:pt x="322" y="184"/>
                  </a:lnTo>
                  <a:lnTo>
                    <a:pt x="322" y="183"/>
                  </a:lnTo>
                  <a:lnTo>
                    <a:pt x="322" y="182"/>
                  </a:lnTo>
                  <a:lnTo>
                    <a:pt x="321" y="182"/>
                  </a:lnTo>
                  <a:lnTo>
                    <a:pt x="321" y="183"/>
                  </a:lnTo>
                  <a:lnTo>
                    <a:pt x="321" y="184"/>
                  </a:lnTo>
                  <a:lnTo>
                    <a:pt x="320" y="184"/>
                  </a:lnTo>
                  <a:lnTo>
                    <a:pt x="319" y="184"/>
                  </a:lnTo>
                  <a:lnTo>
                    <a:pt x="320" y="183"/>
                  </a:lnTo>
                  <a:lnTo>
                    <a:pt x="320" y="182"/>
                  </a:lnTo>
                  <a:lnTo>
                    <a:pt x="319" y="181"/>
                  </a:lnTo>
                  <a:lnTo>
                    <a:pt x="317" y="181"/>
                  </a:lnTo>
                  <a:lnTo>
                    <a:pt x="317" y="182"/>
                  </a:lnTo>
                  <a:lnTo>
                    <a:pt x="316" y="182"/>
                  </a:lnTo>
                  <a:lnTo>
                    <a:pt x="315" y="183"/>
                  </a:lnTo>
                  <a:lnTo>
                    <a:pt x="315" y="184"/>
                  </a:lnTo>
                  <a:lnTo>
                    <a:pt x="315" y="186"/>
                  </a:lnTo>
                  <a:lnTo>
                    <a:pt x="314" y="187"/>
                  </a:lnTo>
                  <a:lnTo>
                    <a:pt x="313" y="187"/>
                  </a:lnTo>
                  <a:lnTo>
                    <a:pt x="312" y="186"/>
                  </a:lnTo>
                  <a:lnTo>
                    <a:pt x="311" y="186"/>
                  </a:lnTo>
                  <a:lnTo>
                    <a:pt x="309" y="186"/>
                  </a:lnTo>
                  <a:lnTo>
                    <a:pt x="309" y="184"/>
                  </a:lnTo>
                  <a:lnTo>
                    <a:pt x="308" y="184"/>
                  </a:lnTo>
                  <a:lnTo>
                    <a:pt x="308" y="186"/>
                  </a:lnTo>
                  <a:lnTo>
                    <a:pt x="307" y="186"/>
                  </a:lnTo>
                  <a:lnTo>
                    <a:pt x="306" y="187"/>
                  </a:lnTo>
                  <a:lnTo>
                    <a:pt x="306" y="188"/>
                  </a:lnTo>
                  <a:lnTo>
                    <a:pt x="306" y="190"/>
                  </a:lnTo>
                  <a:lnTo>
                    <a:pt x="306" y="191"/>
                  </a:lnTo>
                  <a:lnTo>
                    <a:pt x="306" y="194"/>
                  </a:lnTo>
                  <a:lnTo>
                    <a:pt x="305" y="195"/>
                  </a:lnTo>
                  <a:lnTo>
                    <a:pt x="304" y="196"/>
                  </a:lnTo>
                  <a:lnTo>
                    <a:pt x="304" y="197"/>
                  </a:lnTo>
                  <a:lnTo>
                    <a:pt x="304" y="198"/>
                  </a:lnTo>
                  <a:lnTo>
                    <a:pt x="303" y="198"/>
                  </a:lnTo>
                  <a:lnTo>
                    <a:pt x="301" y="198"/>
                  </a:lnTo>
                  <a:lnTo>
                    <a:pt x="301" y="199"/>
                  </a:lnTo>
                  <a:lnTo>
                    <a:pt x="301" y="200"/>
                  </a:lnTo>
                  <a:lnTo>
                    <a:pt x="300" y="200"/>
                  </a:lnTo>
                  <a:lnTo>
                    <a:pt x="299" y="200"/>
                  </a:lnTo>
                  <a:lnTo>
                    <a:pt x="298" y="200"/>
                  </a:lnTo>
                  <a:lnTo>
                    <a:pt x="296" y="199"/>
                  </a:lnTo>
                  <a:lnTo>
                    <a:pt x="295" y="198"/>
                  </a:lnTo>
                  <a:lnTo>
                    <a:pt x="293" y="198"/>
                  </a:lnTo>
                  <a:lnTo>
                    <a:pt x="293" y="199"/>
                  </a:lnTo>
                  <a:lnTo>
                    <a:pt x="292" y="200"/>
                  </a:lnTo>
                  <a:lnTo>
                    <a:pt x="292" y="202"/>
                  </a:lnTo>
                  <a:lnTo>
                    <a:pt x="291" y="202"/>
                  </a:lnTo>
                  <a:lnTo>
                    <a:pt x="291" y="203"/>
                  </a:lnTo>
                  <a:lnTo>
                    <a:pt x="290" y="203"/>
                  </a:lnTo>
                  <a:lnTo>
                    <a:pt x="290" y="204"/>
                  </a:lnTo>
                  <a:lnTo>
                    <a:pt x="289" y="204"/>
                  </a:lnTo>
                  <a:lnTo>
                    <a:pt x="288" y="205"/>
                  </a:lnTo>
                  <a:lnTo>
                    <a:pt x="289" y="205"/>
                  </a:lnTo>
                  <a:lnTo>
                    <a:pt x="290" y="206"/>
                  </a:lnTo>
                  <a:lnTo>
                    <a:pt x="290" y="207"/>
                  </a:lnTo>
                  <a:lnTo>
                    <a:pt x="290" y="208"/>
                  </a:lnTo>
                  <a:lnTo>
                    <a:pt x="289" y="210"/>
                  </a:lnTo>
                  <a:lnTo>
                    <a:pt x="289" y="211"/>
                  </a:lnTo>
                  <a:lnTo>
                    <a:pt x="290" y="211"/>
                  </a:lnTo>
                  <a:lnTo>
                    <a:pt x="290" y="212"/>
                  </a:lnTo>
                  <a:lnTo>
                    <a:pt x="289" y="212"/>
                  </a:lnTo>
                  <a:lnTo>
                    <a:pt x="288" y="212"/>
                  </a:lnTo>
                  <a:lnTo>
                    <a:pt x="287" y="211"/>
                  </a:lnTo>
                  <a:lnTo>
                    <a:pt x="287" y="212"/>
                  </a:lnTo>
                  <a:lnTo>
                    <a:pt x="287" y="213"/>
                  </a:lnTo>
                  <a:lnTo>
                    <a:pt x="285" y="214"/>
                  </a:lnTo>
                  <a:lnTo>
                    <a:pt x="284" y="214"/>
                  </a:lnTo>
                  <a:lnTo>
                    <a:pt x="283" y="214"/>
                  </a:lnTo>
                  <a:lnTo>
                    <a:pt x="282" y="214"/>
                  </a:lnTo>
                  <a:lnTo>
                    <a:pt x="281" y="214"/>
                  </a:lnTo>
                  <a:lnTo>
                    <a:pt x="280" y="214"/>
                  </a:lnTo>
                  <a:lnTo>
                    <a:pt x="280" y="215"/>
                  </a:lnTo>
                  <a:lnTo>
                    <a:pt x="280" y="216"/>
                  </a:lnTo>
                  <a:lnTo>
                    <a:pt x="281" y="216"/>
                  </a:lnTo>
                  <a:lnTo>
                    <a:pt x="281" y="218"/>
                  </a:lnTo>
                  <a:lnTo>
                    <a:pt x="281" y="219"/>
                  </a:lnTo>
                  <a:lnTo>
                    <a:pt x="281" y="220"/>
                  </a:lnTo>
                  <a:lnTo>
                    <a:pt x="280" y="220"/>
                  </a:lnTo>
                  <a:lnTo>
                    <a:pt x="279" y="220"/>
                  </a:lnTo>
                  <a:lnTo>
                    <a:pt x="277" y="220"/>
                  </a:lnTo>
                  <a:lnTo>
                    <a:pt x="276" y="220"/>
                  </a:lnTo>
                  <a:lnTo>
                    <a:pt x="275" y="219"/>
                  </a:lnTo>
                  <a:lnTo>
                    <a:pt x="274" y="220"/>
                  </a:lnTo>
                  <a:lnTo>
                    <a:pt x="274" y="221"/>
                  </a:lnTo>
                  <a:lnTo>
                    <a:pt x="274" y="222"/>
                  </a:lnTo>
                  <a:lnTo>
                    <a:pt x="274" y="223"/>
                  </a:lnTo>
                  <a:lnTo>
                    <a:pt x="273" y="226"/>
                  </a:lnTo>
                  <a:lnTo>
                    <a:pt x="272" y="226"/>
                  </a:lnTo>
                  <a:lnTo>
                    <a:pt x="272" y="227"/>
                  </a:lnTo>
                  <a:lnTo>
                    <a:pt x="272" y="228"/>
                  </a:lnTo>
                  <a:lnTo>
                    <a:pt x="272" y="229"/>
                  </a:lnTo>
                  <a:lnTo>
                    <a:pt x="271" y="230"/>
                  </a:lnTo>
                  <a:lnTo>
                    <a:pt x="269" y="229"/>
                  </a:lnTo>
                  <a:lnTo>
                    <a:pt x="268" y="229"/>
                  </a:lnTo>
                  <a:lnTo>
                    <a:pt x="267" y="229"/>
                  </a:lnTo>
                  <a:lnTo>
                    <a:pt x="266" y="229"/>
                  </a:lnTo>
                  <a:lnTo>
                    <a:pt x="265" y="229"/>
                  </a:lnTo>
                  <a:lnTo>
                    <a:pt x="264" y="230"/>
                  </a:lnTo>
                  <a:lnTo>
                    <a:pt x="264" y="231"/>
                  </a:lnTo>
                  <a:lnTo>
                    <a:pt x="263" y="231"/>
                  </a:lnTo>
                  <a:lnTo>
                    <a:pt x="264" y="232"/>
                  </a:lnTo>
                  <a:lnTo>
                    <a:pt x="265" y="232"/>
                  </a:lnTo>
                  <a:lnTo>
                    <a:pt x="265" y="231"/>
                  </a:lnTo>
                  <a:lnTo>
                    <a:pt x="265" y="232"/>
                  </a:lnTo>
                  <a:lnTo>
                    <a:pt x="265" y="234"/>
                  </a:lnTo>
                  <a:lnTo>
                    <a:pt x="264" y="234"/>
                  </a:lnTo>
                  <a:lnTo>
                    <a:pt x="263" y="234"/>
                  </a:lnTo>
                  <a:lnTo>
                    <a:pt x="261" y="234"/>
                  </a:lnTo>
                  <a:lnTo>
                    <a:pt x="260" y="235"/>
                  </a:lnTo>
                  <a:lnTo>
                    <a:pt x="259" y="235"/>
                  </a:lnTo>
                  <a:lnTo>
                    <a:pt x="258" y="236"/>
                  </a:lnTo>
                  <a:lnTo>
                    <a:pt x="258" y="237"/>
                  </a:lnTo>
                  <a:lnTo>
                    <a:pt x="258" y="238"/>
                  </a:lnTo>
                  <a:lnTo>
                    <a:pt x="257" y="238"/>
                  </a:lnTo>
                  <a:lnTo>
                    <a:pt x="256" y="239"/>
                  </a:lnTo>
                  <a:lnTo>
                    <a:pt x="256" y="240"/>
                  </a:lnTo>
                  <a:lnTo>
                    <a:pt x="255" y="240"/>
                  </a:lnTo>
                  <a:lnTo>
                    <a:pt x="256" y="242"/>
                  </a:lnTo>
                  <a:lnTo>
                    <a:pt x="256" y="243"/>
                  </a:lnTo>
                  <a:lnTo>
                    <a:pt x="255" y="243"/>
                  </a:lnTo>
                  <a:lnTo>
                    <a:pt x="253" y="243"/>
                  </a:lnTo>
                  <a:lnTo>
                    <a:pt x="253" y="242"/>
                  </a:lnTo>
                  <a:lnTo>
                    <a:pt x="253" y="240"/>
                  </a:lnTo>
                  <a:lnTo>
                    <a:pt x="252" y="240"/>
                  </a:lnTo>
                  <a:lnTo>
                    <a:pt x="251" y="240"/>
                  </a:lnTo>
                  <a:lnTo>
                    <a:pt x="251" y="239"/>
                  </a:lnTo>
                  <a:lnTo>
                    <a:pt x="250" y="239"/>
                  </a:lnTo>
                  <a:lnTo>
                    <a:pt x="249" y="239"/>
                  </a:lnTo>
                  <a:lnTo>
                    <a:pt x="249" y="240"/>
                  </a:lnTo>
                  <a:lnTo>
                    <a:pt x="248" y="242"/>
                  </a:lnTo>
                  <a:lnTo>
                    <a:pt x="248" y="240"/>
                  </a:lnTo>
                  <a:lnTo>
                    <a:pt x="247" y="240"/>
                  </a:lnTo>
                  <a:lnTo>
                    <a:pt x="247" y="239"/>
                  </a:lnTo>
                  <a:lnTo>
                    <a:pt x="245" y="239"/>
                  </a:lnTo>
                  <a:lnTo>
                    <a:pt x="244" y="238"/>
                  </a:lnTo>
                  <a:lnTo>
                    <a:pt x="244" y="239"/>
                  </a:lnTo>
                  <a:lnTo>
                    <a:pt x="243" y="240"/>
                  </a:lnTo>
                  <a:lnTo>
                    <a:pt x="243" y="242"/>
                  </a:lnTo>
                  <a:lnTo>
                    <a:pt x="242" y="243"/>
                  </a:lnTo>
                  <a:lnTo>
                    <a:pt x="242" y="244"/>
                  </a:lnTo>
                  <a:lnTo>
                    <a:pt x="242" y="245"/>
                  </a:lnTo>
                  <a:lnTo>
                    <a:pt x="241" y="245"/>
                  </a:lnTo>
                  <a:lnTo>
                    <a:pt x="240" y="245"/>
                  </a:lnTo>
                  <a:lnTo>
                    <a:pt x="240" y="246"/>
                  </a:lnTo>
                  <a:lnTo>
                    <a:pt x="239" y="246"/>
                  </a:lnTo>
                  <a:lnTo>
                    <a:pt x="239" y="247"/>
                  </a:lnTo>
                  <a:lnTo>
                    <a:pt x="237" y="247"/>
                  </a:lnTo>
                  <a:lnTo>
                    <a:pt x="237" y="246"/>
                  </a:lnTo>
                  <a:lnTo>
                    <a:pt x="236" y="246"/>
                  </a:lnTo>
                  <a:lnTo>
                    <a:pt x="236" y="245"/>
                  </a:lnTo>
                  <a:lnTo>
                    <a:pt x="235" y="246"/>
                  </a:lnTo>
                  <a:lnTo>
                    <a:pt x="234" y="246"/>
                  </a:lnTo>
                  <a:lnTo>
                    <a:pt x="233" y="246"/>
                  </a:lnTo>
                  <a:lnTo>
                    <a:pt x="232" y="246"/>
                  </a:lnTo>
                  <a:lnTo>
                    <a:pt x="231" y="247"/>
                  </a:lnTo>
                  <a:lnTo>
                    <a:pt x="231" y="248"/>
                  </a:lnTo>
                  <a:lnTo>
                    <a:pt x="231" y="250"/>
                  </a:lnTo>
                  <a:lnTo>
                    <a:pt x="229" y="250"/>
                  </a:lnTo>
                  <a:lnTo>
                    <a:pt x="228" y="250"/>
                  </a:lnTo>
                  <a:lnTo>
                    <a:pt x="228" y="248"/>
                  </a:lnTo>
                  <a:lnTo>
                    <a:pt x="227" y="248"/>
                  </a:lnTo>
                  <a:lnTo>
                    <a:pt x="227" y="250"/>
                  </a:lnTo>
                  <a:lnTo>
                    <a:pt x="227" y="251"/>
                  </a:lnTo>
                  <a:lnTo>
                    <a:pt x="226" y="251"/>
                  </a:lnTo>
                  <a:lnTo>
                    <a:pt x="225" y="251"/>
                  </a:lnTo>
                  <a:lnTo>
                    <a:pt x="224" y="252"/>
                  </a:lnTo>
                  <a:lnTo>
                    <a:pt x="225" y="253"/>
                  </a:lnTo>
                  <a:lnTo>
                    <a:pt x="225" y="254"/>
                  </a:lnTo>
                  <a:lnTo>
                    <a:pt x="224" y="254"/>
                  </a:lnTo>
                  <a:lnTo>
                    <a:pt x="223" y="254"/>
                  </a:lnTo>
                  <a:lnTo>
                    <a:pt x="221" y="254"/>
                  </a:lnTo>
                  <a:lnTo>
                    <a:pt x="221" y="255"/>
                  </a:lnTo>
                  <a:lnTo>
                    <a:pt x="221" y="256"/>
                  </a:lnTo>
                  <a:lnTo>
                    <a:pt x="221" y="258"/>
                  </a:lnTo>
                  <a:lnTo>
                    <a:pt x="221" y="259"/>
                  </a:lnTo>
                  <a:lnTo>
                    <a:pt x="220" y="260"/>
                  </a:lnTo>
                  <a:lnTo>
                    <a:pt x="219" y="260"/>
                  </a:lnTo>
                  <a:lnTo>
                    <a:pt x="218" y="261"/>
                  </a:lnTo>
                  <a:lnTo>
                    <a:pt x="218" y="262"/>
                  </a:lnTo>
                  <a:lnTo>
                    <a:pt x="217" y="263"/>
                  </a:lnTo>
                  <a:lnTo>
                    <a:pt x="216" y="264"/>
                  </a:lnTo>
                  <a:lnTo>
                    <a:pt x="215" y="266"/>
                  </a:lnTo>
                  <a:lnTo>
                    <a:pt x="215" y="267"/>
                  </a:lnTo>
                  <a:lnTo>
                    <a:pt x="213" y="267"/>
                  </a:lnTo>
                  <a:lnTo>
                    <a:pt x="213" y="268"/>
                  </a:lnTo>
                  <a:lnTo>
                    <a:pt x="212" y="269"/>
                  </a:lnTo>
                  <a:lnTo>
                    <a:pt x="213" y="270"/>
                  </a:lnTo>
                  <a:lnTo>
                    <a:pt x="213" y="269"/>
                  </a:lnTo>
                  <a:lnTo>
                    <a:pt x="215" y="269"/>
                  </a:lnTo>
                  <a:lnTo>
                    <a:pt x="216" y="269"/>
                  </a:lnTo>
                  <a:lnTo>
                    <a:pt x="216" y="270"/>
                  </a:lnTo>
                  <a:lnTo>
                    <a:pt x="215" y="271"/>
                  </a:lnTo>
                  <a:lnTo>
                    <a:pt x="213" y="272"/>
                  </a:lnTo>
                  <a:lnTo>
                    <a:pt x="212" y="274"/>
                  </a:lnTo>
                  <a:lnTo>
                    <a:pt x="211" y="274"/>
                  </a:lnTo>
                  <a:lnTo>
                    <a:pt x="211" y="275"/>
                  </a:lnTo>
                  <a:lnTo>
                    <a:pt x="210" y="275"/>
                  </a:lnTo>
                  <a:lnTo>
                    <a:pt x="209" y="275"/>
                  </a:lnTo>
                  <a:lnTo>
                    <a:pt x="208" y="276"/>
                  </a:lnTo>
                  <a:lnTo>
                    <a:pt x="208" y="275"/>
                  </a:lnTo>
                  <a:lnTo>
                    <a:pt x="207" y="275"/>
                  </a:lnTo>
                  <a:lnTo>
                    <a:pt x="205" y="274"/>
                  </a:lnTo>
                  <a:lnTo>
                    <a:pt x="205" y="275"/>
                  </a:lnTo>
                  <a:lnTo>
                    <a:pt x="205" y="276"/>
                  </a:lnTo>
                  <a:lnTo>
                    <a:pt x="205" y="277"/>
                  </a:lnTo>
                  <a:lnTo>
                    <a:pt x="204" y="277"/>
                  </a:lnTo>
                  <a:lnTo>
                    <a:pt x="203" y="277"/>
                  </a:lnTo>
                  <a:lnTo>
                    <a:pt x="202" y="276"/>
                  </a:lnTo>
                  <a:lnTo>
                    <a:pt x="201" y="276"/>
                  </a:lnTo>
                  <a:lnTo>
                    <a:pt x="200" y="276"/>
                  </a:lnTo>
                  <a:lnTo>
                    <a:pt x="200" y="275"/>
                  </a:lnTo>
                  <a:lnTo>
                    <a:pt x="199" y="275"/>
                  </a:lnTo>
                  <a:lnTo>
                    <a:pt x="199" y="276"/>
                  </a:lnTo>
                  <a:lnTo>
                    <a:pt x="197" y="277"/>
                  </a:lnTo>
                  <a:lnTo>
                    <a:pt x="197" y="278"/>
                  </a:lnTo>
                  <a:lnTo>
                    <a:pt x="199" y="278"/>
                  </a:lnTo>
                  <a:lnTo>
                    <a:pt x="199" y="279"/>
                  </a:lnTo>
                  <a:lnTo>
                    <a:pt x="199" y="280"/>
                  </a:lnTo>
                  <a:lnTo>
                    <a:pt x="199" y="282"/>
                  </a:lnTo>
                  <a:lnTo>
                    <a:pt x="200" y="282"/>
                  </a:lnTo>
                  <a:lnTo>
                    <a:pt x="200" y="283"/>
                  </a:lnTo>
                  <a:lnTo>
                    <a:pt x="200" y="284"/>
                  </a:lnTo>
                  <a:lnTo>
                    <a:pt x="201" y="285"/>
                  </a:lnTo>
                  <a:lnTo>
                    <a:pt x="201" y="286"/>
                  </a:lnTo>
                  <a:lnTo>
                    <a:pt x="202" y="286"/>
                  </a:lnTo>
                  <a:lnTo>
                    <a:pt x="201" y="287"/>
                  </a:lnTo>
                  <a:lnTo>
                    <a:pt x="201" y="288"/>
                  </a:lnTo>
                  <a:lnTo>
                    <a:pt x="200" y="288"/>
                  </a:lnTo>
                  <a:lnTo>
                    <a:pt x="199" y="288"/>
                  </a:lnTo>
                  <a:lnTo>
                    <a:pt x="197" y="288"/>
                  </a:lnTo>
                  <a:lnTo>
                    <a:pt x="197" y="287"/>
                  </a:lnTo>
                  <a:lnTo>
                    <a:pt x="197" y="286"/>
                  </a:lnTo>
                  <a:lnTo>
                    <a:pt x="196" y="286"/>
                  </a:lnTo>
                  <a:lnTo>
                    <a:pt x="195" y="286"/>
                  </a:lnTo>
                  <a:lnTo>
                    <a:pt x="195" y="287"/>
                  </a:lnTo>
                  <a:lnTo>
                    <a:pt x="197" y="290"/>
                  </a:lnTo>
                  <a:lnTo>
                    <a:pt x="197" y="291"/>
                  </a:lnTo>
                  <a:lnTo>
                    <a:pt x="197" y="292"/>
                  </a:lnTo>
                  <a:lnTo>
                    <a:pt x="199" y="292"/>
                  </a:lnTo>
                  <a:lnTo>
                    <a:pt x="199" y="293"/>
                  </a:lnTo>
                  <a:lnTo>
                    <a:pt x="200" y="293"/>
                  </a:lnTo>
                  <a:lnTo>
                    <a:pt x="200" y="294"/>
                  </a:lnTo>
                  <a:lnTo>
                    <a:pt x="201" y="295"/>
                  </a:lnTo>
                  <a:lnTo>
                    <a:pt x="201" y="296"/>
                  </a:lnTo>
                  <a:lnTo>
                    <a:pt x="201" y="298"/>
                  </a:lnTo>
                  <a:lnTo>
                    <a:pt x="201" y="299"/>
                  </a:lnTo>
                  <a:lnTo>
                    <a:pt x="200" y="299"/>
                  </a:lnTo>
                  <a:lnTo>
                    <a:pt x="189" y="299"/>
                  </a:lnTo>
                  <a:lnTo>
                    <a:pt x="188" y="299"/>
                  </a:lnTo>
                  <a:lnTo>
                    <a:pt x="184" y="299"/>
                  </a:lnTo>
                  <a:lnTo>
                    <a:pt x="181" y="299"/>
                  </a:lnTo>
                  <a:lnTo>
                    <a:pt x="180" y="299"/>
                  </a:lnTo>
                  <a:lnTo>
                    <a:pt x="178" y="299"/>
                  </a:lnTo>
                  <a:lnTo>
                    <a:pt x="177" y="299"/>
                  </a:lnTo>
                  <a:lnTo>
                    <a:pt x="176" y="299"/>
                  </a:lnTo>
                  <a:lnTo>
                    <a:pt x="175" y="299"/>
                  </a:lnTo>
                  <a:lnTo>
                    <a:pt x="173" y="299"/>
                  </a:lnTo>
                  <a:lnTo>
                    <a:pt x="172" y="299"/>
                  </a:lnTo>
                  <a:lnTo>
                    <a:pt x="171" y="299"/>
                  </a:lnTo>
                  <a:lnTo>
                    <a:pt x="170" y="299"/>
                  </a:lnTo>
                  <a:lnTo>
                    <a:pt x="169" y="299"/>
                  </a:lnTo>
                  <a:lnTo>
                    <a:pt x="168" y="299"/>
                  </a:lnTo>
                  <a:lnTo>
                    <a:pt x="167" y="299"/>
                  </a:lnTo>
                  <a:lnTo>
                    <a:pt x="165" y="299"/>
                  </a:lnTo>
                  <a:lnTo>
                    <a:pt x="164" y="299"/>
                  </a:lnTo>
                  <a:lnTo>
                    <a:pt x="163" y="299"/>
                  </a:lnTo>
                  <a:lnTo>
                    <a:pt x="161" y="299"/>
                  </a:lnTo>
                  <a:lnTo>
                    <a:pt x="160" y="299"/>
                  </a:lnTo>
                  <a:lnTo>
                    <a:pt x="159" y="299"/>
                  </a:lnTo>
                  <a:lnTo>
                    <a:pt x="157" y="299"/>
                  </a:lnTo>
                  <a:lnTo>
                    <a:pt x="156" y="299"/>
                  </a:lnTo>
                  <a:lnTo>
                    <a:pt x="154" y="299"/>
                  </a:lnTo>
                  <a:lnTo>
                    <a:pt x="152" y="299"/>
                  </a:lnTo>
                  <a:lnTo>
                    <a:pt x="151" y="299"/>
                  </a:lnTo>
                  <a:lnTo>
                    <a:pt x="149" y="299"/>
                  </a:lnTo>
                  <a:lnTo>
                    <a:pt x="148" y="299"/>
                  </a:lnTo>
                  <a:lnTo>
                    <a:pt x="147" y="299"/>
                  </a:lnTo>
                  <a:lnTo>
                    <a:pt x="146" y="298"/>
                  </a:lnTo>
                  <a:lnTo>
                    <a:pt x="145" y="298"/>
                  </a:lnTo>
                  <a:lnTo>
                    <a:pt x="144" y="298"/>
                  </a:lnTo>
                  <a:lnTo>
                    <a:pt x="143" y="298"/>
                  </a:lnTo>
                  <a:lnTo>
                    <a:pt x="141" y="298"/>
                  </a:lnTo>
                  <a:lnTo>
                    <a:pt x="140" y="298"/>
                  </a:lnTo>
                  <a:lnTo>
                    <a:pt x="139" y="298"/>
                  </a:lnTo>
                  <a:lnTo>
                    <a:pt x="137" y="298"/>
                  </a:lnTo>
                  <a:lnTo>
                    <a:pt x="135" y="298"/>
                  </a:lnTo>
                  <a:lnTo>
                    <a:pt x="131" y="298"/>
                  </a:lnTo>
                  <a:lnTo>
                    <a:pt x="130" y="298"/>
                  </a:lnTo>
                  <a:lnTo>
                    <a:pt x="129" y="298"/>
                  </a:lnTo>
                  <a:lnTo>
                    <a:pt x="128" y="298"/>
                  </a:lnTo>
                  <a:lnTo>
                    <a:pt x="125" y="298"/>
                  </a:lnTo>
                  <a:lnTo>
                    <a:pt x="123" y="298"/>
                  </a:lnTo>
                  <a:lnTo>
                    <a:pt x="122" y="298"/>
                  </a:lnTo>
                  <a:lnTo>
                    <a:pt x="121" y="298"/>
                  </a:lnTo>
                  <a:lnTo>
                    <a:pt x="115" y="298"/>
                  </a:lnTo>
                  <a:lnTo>
                    <a:pt x="113" y="298"/>
                  </a:lnTo>
                  <a:lnTo>
                    <a:pt x="109" y="299"/>
                  </a:lnTo>
                  <a:lnTo>
                    <a:pt x="108" y="299"/>
                  </a:lnTo>
                  <a:lnTo>
                    <a:pt x="107" y="299"/>
                  </a:lnTo>
                  <a:lnTo>
                    <a:pt x="107" y="298"/>
                  </a:lnTo>
                  <a:lnTo>
                    <a:pt x="107" y="296"/>
                  </a:lnTo>
                  <a:lnTo>
                    <a:pt x="107" y="286"/>
                  </a:lnTo>
                  <a:lnTo>
                    <a:pt x="107" y="275"/>
                  </a:lnTo>
                  <a:lnTo>
                    <a:pt x="107" y="272"/>
                  </a:lnTo>
                  <a:lnTo>
                    <a:pt x="107" y="262"/>
                  </a:lnTo>
                  <a:lnTo>
                    <a:pt x="107" y="252"/>
                  </a:lnTo>
                  <a:lnTo>
                    <a:pt x="107" y="251"/>
                  </a:lnTo>
                  <a:lnTo>
                    <a:pt x="107" y="244"/>
                  </a:lnTo>
                  <a:lnTo>
                    <a:pt x="105" y="244"/>
                  </a:lnTo>
                  <a:lnTo>
                    <a:pt x="104" y="244"/>
                  </a:lnTo>
                  <a:lnTo>
                    <a:pt x="98" y="244"/>
                  </a:lnTo>
                  <a:lnTo>
                    <a:pt x="97" y="244"/>
                  </a:lnTo>
                  <a:lnTo>
                    <a:pt x="96" y="244"/>
                  </a:lnTo>
                  <a:lnTo>
                    <a:pt x="90" y="244"/>
                  </a:lnTo>
                  <a:lnTo>
                    <a:pt x="89" y="244"/>
                  </a:lnTo>
                  <a:lnTo>
                    <a:pt x="88" y="244"/>
                  </a:lnTo>
                  <a:lnTo>
                    <a:pt x="85" y="244"/>
                  </a:lnTo>
                  <a:lnTo>
                    <a:pt x="84" y="244"/>
                  </a:lnTo>
                  <a:lnTo>
                    <a:pt x="82" y="244"/>
                  </a:lnTo>
                  <a:lnTo>
                    <a:pt x="75" y="244"/>
                  </a:lnTo>
                  <a:lnTo>
                    <a:pt x="74" y="244"/>
                  </a:lnTo>
                  <a:lnTo>
                    <a:pt x="72" y="244"/>
                  </a:lnTo>
                  <a:lnTo>
                    <a:pt x="58" y="244"/>
                  </a:lnTo>
                  <a:lnTo>
                    <a:pt x="57" y="244"/>
                  </a:lnTo>
                  <a:lnTo>
                    <a:pt x="56" y="244"/>
                  </a:lnTo>
                  <a:lnTo>
                    <a:pt x="50" y="244"/>
                  </a:lnTo>
                  <a:lnTo>
                    <a:pt x="49" y="244"/>
                  </a:lnTo>
                  <a:lnTo>
                    <a:pt x="44" y="244"/>
                  </a:lnTo>
                  <a:lnTo>
                    <a:pt x="43" y="244"/>
                  </a:lnTo>
                  <a:lnTo>
                    <a:pt x="39" y="244"/>
                  </a:lnTo>
                  <a:lnTo>
                    <a:pt x="37" y="244"/>
                  </a:lnTo>
                  <a:lnTo>
                    <a:pt x="36" y="244"/>
                  </a:lnTo>
                  <a:lnTo>
                    <a:pt x="35" y="244"/>
                  </a:lnTo>
                  <a:lnTo>
                    <a:pt x="32" y="244"/>
                  </a:lnTo>
                  <a:lnTo>
                    <a:pt x="29" y="244"/>
                  </a:lnTo>
                  <a:lnTo>
                    <a:pt x="27" y="244"/>
                  </a:lnTo>
                  <a:lnTo>
                    <a:pt x="25" y="244"/>
                  </a:lnTo>
                  <a:lnTo>
                    <a:pt x="21" y="244"/>
                  </a:lnTo>
                  <a:lnTo>
                    <a:pt x="20" y="244"/>
                  </a:lnTo>
                  <a:lnTo>
                    <a:pt x="18" y="244"/>
                  </a:lnTo>
                  <a:lnTo>
                    <a:pt x="15" y="244"/>
                  </a:lnTo>
                  <a:lnTo>
                    <a:pt x="2" y="244"/>
                  </a:lnTo>
                  <a:lnTo>
                    <a:pt x="0" y="244"/>
                  </a:lnTo>
                  <a:lnTo>
                    <a:pt x="0" y="243"/>
                  </a:lnTo>
                  <a:lnTo>
                    <a:pt x="0" y="242"/>
                  </a:lnTo>
                  <a:lnTo>
                    <a:pt x="0" y="239"/>
                  </a:lnTo>
                  <a:lnTo>
                    <a:pt x="0" y="236"/>
                  </a:lnTo>
                  <a:lnTo>
                    <a:pt x="1" y="235"/>
                  </a:lnTo>
                  <a:lnTo>
                    <a:pt x="0" y="232"/>
                  </a:lnTo>
                  <a:lnTo>
                    <a:pt x="0" y="231"/>
                  </a:lnTo>
                  <a:lnTo>
                    <a:pt x="0" y="230"/>
                  </a:lnTo>
                  <a:lnTo>
                    <a:pt x="0" y="229"/>
                  </a:lnTo>
                  <a:lnTo>
                    <a:pt x="1" y="226"/>
                  </a:lnTo>
                  <a:lnTo>
                    <a:pt x="1" y="221"/>
                  </a:lnTo>
                  <a:lnTo>
                    <a:pt x="1" y="213"/>
                  </a:lnTo>
                  <a:lnTo>
                    <a:pt x="1" y="211"/>
                  </a:lnTo>
                  <a:lnTo>
                    <a:pt x="1" y="210"/>
                  </a:lnTo>
                  <a:lnTo>
                    <a:pt x="1" y="208"/>
                  </a:lnTo>
                  <a:lnTo>
                    <a:pt x="1" y="204"/>
                  </a:lnTo>
                  <a:lnTo>
                    <a:pt x="1" y="202"/>
                  </a:lnTo>
                  <a:lnTo>
                    <a:pt x="1" y="197"/>
                  </a:lnTo>
                  <a:lnTo>
                    <a:pt x="1" y="196"/>
                  </a:lnTo>
                  <a:lnTo>
                    <a:pt x="1" y="191"/>
                  </a:lnTo>
                  <a:lnTo>
                    <a:pt x="1" y="190"/>
                  </a:lnTo>
                  <a:lnTo>
                    <a:pt x="0" y="189"/>
                  </a:lnTo>
                  <a:lnTo>
                    <a:pt x="0" y="188"/>
                  </a:lnTo>
                  <a:lnTo>
                    <a:pt x="1" y="187"/>
                  </a:lnTo>
                  <a:lnTo>
                    <a:pt x="1" y="188"/>
                  </a:lnTo>
                  <a:lnTo>
                    <a:pt x="2" y="188"/>
                  </a:lnTo>
                  <a:lnTo>
                    <a:pt x="2" y="187"/>
                  </a:lnTo>
                  <a:lnTo>
                    <a:pt x="3" y="187"/>
                  </a:lnTo>
                  <a:lnTo>
                    <a:pt x="4" y="186"/>
                  </a:lnTo>
                  <a:lnTo>
                    <a:pt x="3" y="186"/>
                  </a:lnTo>
                  <a:lnTo>
                    <a:pt x="3" y="184"/>
                  </a:lnTo>
                  <a:lnTo>
                    <a:pt x="4" y="184"/>
                  </a:lnTo>
                  <a:lnTo>
                    <a:pt x="5" y="184"/>
                  </a:lnTo>
                  <a:lnTo>
                    <a:pt x="5" y="183"/>
                  </a:lnTo>
                  <a:lnTo>
                    <a:pt x="7" y="183"/>
                  </a:lnTo>
                  <a:lnTo>
                    <a:pt x="8" y="183"/>
                  </a:lnTo>
                  <a:lnTo>
                    <a:pt x="9" y="183"/>
                  </a:lnTo>
                  <a:lnTo>
                    <a:pt x="10" y="184"/>
                  </a:lnTo>
                  <a:lnTo>
                    <a:pt x="11" y="184"/>
                  </a:lnTo>
                  <a:lnTo>
                    <a:pt x="11" y="183"/>
                  </a:lnTo>
                  <a:lnTo>
                    <a:pt x="12" y="183"/>
                  </a:lnTo>
                  <a:lnTo>
                    <a:pt x="13" y="184"/>
                  </a:lnTo>
                  <a:lnTo>
                    <a:pt x="13" y="186"/>
                  </a:lnTo>
                  <a:lnTo>
                    <a:pt x="15" y="184"/>
                  </a:lnTo>
                  <a:lnTo>
                    <a:pt x="16" y="186"/>
                  </a:lnTo>
                  <a:lnTo>
                    <a:pt x="16" y="187"/>
                  </a:lnTo>
                  <a:lnTo>
                    <a:pt x="17" y="187"/>
                  </a:lnTo>
                  <a:lnTo>
                    <a:pt x="17" y="188"/>
                  </a:lnTo>
                  <a:lnTo>
                    <a:pt x="17" y="189"/>
                  </a:lnTo>
                  <a:lnTo>
                    <a:pt x="18" y="189"/>
                  </a:lnTo>
                  <a:lnTo>
                    <a:pt x="18" y="188"/>
                  </a:lnTo>
                  <a:lnTo>
                    <a:pt x="19" y="187"/>
                  </a:lnTo>
                  <a:lnTo>
                    <a:pt x="19" y="188"/>
                  </a:lnTo>
                  <a:lnTo>
                    <a:pt x="20" y="188"/>
                  </a:lnTo>
                  <a:lnTo>
                    <a:pt x="20" y="187"/>
                  </a:lnTo>
                  <a:lnTo>
                    <a:pt x="20" y="188"/>
                  </a:lnTo>
                  <a:lnTo>
                    <a:pt x="21" y="189"/>
                  </a:lnTo>
                  <a:lnTo>
                    <a:pt x="20" y="189"/>
                  </a:lnTo>
                  <a:lnTo>
                    <a:pt x="20" y="190"/>
                  </a:lnTo>
                  <a:lnTo>
                    <a:pt x="21" y="190"/>
                  </a:lnTo>
                  <a:lnTo>
                    <a:pt x="23" y="190"/>
                  </a:lnTo>
                  <a:lnTo>
                    <a:pt x="23" y="189"/>
                  </a:lnTo>
                  <a:lnTo>
                    <a:pt x="24" y="189"/>
                  </a:lnTo>
                  <a:lnTo>
                    <a:pt x="24" y="190"/>
                  </a:lnTo>
                  <a:lnTo>
                    <a:pt x="25" y="190"/>
                  </a:lnTo>
                  <a:lnTo>
                    <a:pt x="25" y="189"/>
                  </a:lnTo>
                  <a:lnTo>
                    <a:pt x="25" y="188"/>
                  </a:lnTo>
                  <a:lnTo>
                    <a:pt x="26" y="188"/>
                  </a:lnTo>
                  <a:lnTo>
                    <a:pt x="27" y="187"/>
                  </a:lnTo>
                  <a:lnTo>
                    <a:pt x="27" y="186"/>
                  </a:lnTo>
                  <a:lnTo>
                    <a:pt x="27" y="184"/>
                  </a:lnTo>
                  <a:lnTo>
                    <a:pt x="28" y="184"/>
                  </a:lnTo>
                  <a:lnTo>
                    <a:pt x="28" y="183"/>
                  </a:lnTo>
                  <a:lnTo>
                    <a:pt x="29" y="183"/>
                  </a:lnTo>
                  <a:lnTo>
                    <a:pt x="29" y="184"/>
                  </a:lnTo>
                  <a:lnTo>
                    <a:pt x="29" y="186"/>
                  </a:lnTo>
                  <a:lnTo>
                    <a:pt x="31" y="186"/>
                  </a:lnTo>
                  <a:lnTo>
                    <a:pt x="32" y="186"/>
                  </a:lnTo>
                  <a:lnTo>
                    <a:pt x="33" y="186"/>
                  </a:lnTo>
                  <a:lnTo>
                    <a:pt x="33" y="184"/>
                  </a:lnTo>
                  <a:lnTo>
                    <a:pt x="34" y="184"/>
                  </a:lnTo>
                  <a:lnTo>
                    <a:pt x="34" y="183"/>
                  </a:lnTo>
                  <a:lnTo>
                    <a:pt x="33" y="183"/>
                  </a:lnTo>
                  <a:lnTo>
                    <a:pt x="33" y="182"/>
                  </a:lnTo>
                  <a:lnTo>
                    <a:pt x="34" y="182"/>
                  </a:lnTo>
                  <a:lnTo>
                    <a:pt x="35" y="182"/>
                  </a:lnTo>
                  <a:lnTo>
                    <a:pt x="35" y="181"/>
                  </a:lnTo>
                  <a:lnTo>
                    <a:pt x="36" y="181"/>
                  </a:lnTo>
                  <a:lnTo>
                    <a:pt x="36" y="180"/>
                  </a:lnTo>
                  <a:lnTo>
                    <a:pt x="36" y="179"/>
                  </a:lnTo>
                  <a:lnTo>
                    <a:pt x="37" y="179"/>
                  </a:lnTo>
                  <a:lnTo>
                    <a:pt x="37" y="180"/>
                  </a:lnTo>
                  <a:lnTo>
                    <a:pt x="39" y="180"/>
                  </a:lnTo>
                  <a:lnTo>
                    <a:pt x="39" y="179"/>
                  </a:lnTo>
                  <a:lnTo>
                    <a:pt x="37" y="179"/>
                  </a:lnTo>
                  <a:lnTo>
                    <a:pt x="36" y="178"/>
                  </a:lnTo>
                  <a:lnTo>
                    <a:pt x="37" y="178"/>
                  </a:lnTo>
                  <a:lnTo>
                    <a:pt x="39" y="176"/>
                  </a:lnTo>
                  <a:lnTo>
                    <a:pt x="40" y="176"/>
                  </a:lnTo>
                  <a:lnTo>
                    <a:pt x="41" y="176"/>
                  </a:lnTo>
                  <a:lnTo>
                    <a:pt x="41" y="175"/>
                  </a:lnTo>
                  <a:lnTo>
                    <a:pt x="41" y="174"/>
                  </a:lnTo>
                  <a:lnTo>
                    <a:pt x="42" y="173"/>
                  </a:lnTo>
                  <a:lnTo>
                    <a:pt x="43" y="173"/>
                  </a:lnTo>
                  <a:lnTo>
                    <a:pt x="43" y="174"/>
                  </a:lnTo>
                  <a:lnTo>
                    <a:pt x="43" y="175"/>
                  </a:lnTo>
                  <a:lnTo>
                    <a:pt x="43" y="176"/>
                  </a:lnTo>
                  <a:lnTo>
                    <a:pt x="43" y="178"/>
                  </a:lnTo>
                  <a:lnTo>
                    <a:pt x="44" y="178"/>
                  </a:lnTo>
                  <a:lnTo>
                    <a:pt x="45" y="176"/>
                  </a:lnTo>
                  <a:lnTo>
                    <a:pt x="45" y="175"/>
                  </a:lnTo>
                  <a:lnTo>
                    <a:pt x="45" y="174"/>
                  </a:lnTo>
                  <a:lnTo>
                    <a:pt x="45" y="173"/>
                  </a:lnTo>
                  <a:lnTo>
                    <a:pt x="47" y="172"/>
                  </a:lnTo>
                  <a:lnTo>
                    <a:pt x="48" y="172"/>
                  </a:lnTo>
                  <a:lnTo>
                    <a:pt x="49" y="171"/>
                  </a:lnTo>
                  <a:lnTo>
                    <a:pt x="49" y="172"/>
                  </a:lnTo>
                  <a:lnTo>
                    <a:pt x="49" y="173"/>
                  </a:lnTo>
                  <a:lnTo>
                    <a:pt x="48" y="173"/>
                  </a:lnTo>
                  <a:lnTo>
                    <a:pt x="49" y="173"/>
                  </a:lnTo>
                  <a:lnTo>
                    <a:pt x="50" y="173"/>
                  </a:lnTo>
                  <a:lnTo>
                    <a:pt x="50" y="172"/>
                  </a:lnTo>
                  <a:lnTo>
                    <a:pt x="51" y="172"/>
                  </a:lnTo>
                  <a:lnTo>
                    <a:pt x="51" y="171"/>
                  </a:lnTo>
                  <a:lnTo>
                    <a:pt x="52" y="170"/>
                  </a:lnTo>
                  <a:lnTo>
                    <a:pt x="51" y="170"/>
                  </a:lnTo>
                  <a:lnTo>
                    <a:pt x="51" y="168"/>
                  </a:lnTo>
                  <a:lnTo>
                    <a:pt x="51" y="167"/>
                  </a:lnTo>
                  <a:lnTo>
                    <a:pt x="52" y="167"/>
                  </a:lnTo>
                  <a:lnTo>
                    <a:pt x="53" y="166"/>
                  </a:lnTo>
                  <a:lnTo>
                    <a:pt x="53" y="167"/>
                  </a:lnTo>
                  <a:lnTo>
                    <a:pt x="55" y="167"/>
                  </a:lnTo>
                  <a:lnTo>
                    <a:pt x="55" y="168"/>
                  </a:lnTo>
                  <a:lnTo>
                    <a:pt x="56" y="170"/>
                  </a:lnTo>
                  <a:lnTo>
                    <a:pt x="56" y="171"/>
                  </a:lnTo>
                  <a:lnTo>
                    <a:pt x="56" y="172"/>
                  </a:lnTo>
                  <a:lnTo>
                    <a:pt x="57" y="172"/>
                  </a:lnTo>
                  <a:lnTo>
                    <a:pt x="58" y="171"/>
                  </a:lnTo>
                  <a:lnTo>
                    <a:pt x="59" y="172"/>
                  </a:lnTo>
                  <a:lnTo>
                    <a:pt x="59" y="171"/>
                  </a:lnTo>
                  <a:lnTo>
                    <a:pt x="60" y="171"/>
                  </a:lnTo>
                  <a:lnTo>
                    <a:pt x="61" y="170"/>
                  </a:lnTo>
                  <a:lnTo>
                    <a:pt x="61" y="168"/>
                  </a:lnTo>
                  <a:lnTo>
                    <a:pt x="63" y="168"/>
                  </a:lnTo>
                  <a:lnTo>
                    <a:pt x="63" y="167"/>
                  </a:lnTo>
                  <a:lnTo>
                    <a:pt x="61" y="167"/>
                  </a:lnTo>
                  <a:lnTo>
                    <a:pt x="63" y="166"/>
                  </a:lnTo>
                  <a:lnTo>
                    <a:pt x="64" y="166"/>
                  </a:lnTo>
                  <a:lnTo>
                    <a:pt x="65" y="166"/>
                  </a:lnTo>
                  <a:lnTo>
                    <a:pt x="66" y="165"/>
                  </a:lnTo>
                  <a:lnTo>
                    <a:pt x="67" y="165"/>
                  </a:lnTo>
                  <a:lnTo>
                    <a:pt x="67" y="164"/>
                  </a:lnTo>
                  <a:lnTo>
                    <a:pt x="67" y="163"/>
                  </a:lnTo>
                  <a:lnTo>
                    <a:pt x="66" y="163"/>
                  </a:lnTo>
                  <a:lnTo>
                    <a:pt x="66" y="162"/>
                  </a:lnTo>
                  <a:lnTo>
                    <a:pt x="66" y="160"/>
                  </a:lnTo>
                  <a:lnTo>
                    <a:pt x="66" y="162"/>
                  </a:lnTo>
                  <a:lnTo>
                    <a:pt x="67" y="162"/>
                  </a:lnTo>
                  <a:lnTo>
                    <a:pt x="67" y="160"/>
                  </a:lnTo>
                  <a:lnTo>
                    <a:pt x="68" y="160"/>
                  </a:lnTo>
                  <a:lnTo>
                    <a:pt x="69" y="160"/>
                  </a:lnTo>
                  <a:lnTo>
                    <a:pt x="69" y="159"/>
                  </a:lnTo>
                  <a:lnTo>
                    <a:pt x="71" y="159"/>
                  </a:lnTo>
                  <a:lnTo>
                    <a:pt x="71" y="158"/>
                  </a:lnTo>
                  <a:lnTo>
                    <a:pt x="71" y="157"/>
                  </a:lnTo>
                  <a:lnTo>
                    <a:pt x="71" y="156"/>
                  </a:lnTo>
                  <a:lnTo>
                    <a:pt x="71" y="155"/>
                  </a:lnTo>
                  <a:lnTo>
                    <a:pt x="72" y="155"/>
                  </a:lnTo>
                  <a:lnTo>
                    <a:pt x="73" y="155"/>
                  </a:lnTo>
                  <a:lnTo>
                    <a:pt x="74" y="155"/>
                  </a:lnTo>
                  <a:lnTo>
                    <a:pt x="74" y="154"/>
                  </a:lnTo>
                  <a:lnTo>
                    <a:pt x="73" y="154"/>
                  </a:lnTo>
                  <a:lnTo>
                    <a:pt x="73" y="152"/>
                  </a:lnTo>
                  <a:lnTo>
                    <a:pt x="74" y="152"/>
                  </a:lnTo>
                  <a:lnTo>
                    <a:pt x="74" y="151"/>
                  </a:lnTo>
                  <a:lnTo>
                    <a:pt x="73" y="151"/>
                  </a:lnTo>
                  <a:lnTo>
                    <a:pt x="73" y="150"/>
                  </a:lnTo>
                  <a:lnTo>
                    <a:pt x="74" y="150"/>
                  </a:lnTo>
                  <a:lnTo>
                    <a:pt x="74" y="149"/>
                  </a:lnTo>
                  <a:lnTo>
                    <a:pt x="75" y="149"/>
                  </a:lnTo>
                  <a:lnTo>
                    <a:pt x="75" y="148"/>
                  </a:lnTo>
                  <a:lnTo>
                    <a:pt x="76" y="148"/>
                  </a:lnTo>
                  <a:lnTo>
                    <a:pt x="77" y="147"/>
                  </a:lnTo>
                  <a:lnTo>
                    <a:pt x="79" y="147"/>
                  </a:lnTo>
                  <a:lnTo>
                    <a:pt x="79" y="148"/>
                  </a:lnTo>
                  <a:lnTo>
                    <a:pt x="80" y="147"/>
                  </a:lnTo>
                  <a:lnTo>
                    <a:pt x="80" y="146"/>
                  </a:lnTo>
                  <a:lnTo>
                    <a:pt x="81" y="146"/>
                  </a:lnTo>
                  <a:lnTo>
                    <a:pt x="81" y="147"/>
                  </a:lnTo>
                  <a:lnTo>
                    <a:pt x="82" y="147"/>
                  </a:lnTo>
                  <a:lnTo>
                    <a:pt x="81" y="148"/>
                  </a:lnTo>
                  <a:lnTo>
                    <a:pt x="82" y="148"/>
                  </a:lnTo>
                  <a:lnTo>
                    <a:pt x="83" y="148"/>
                  </a:lnTo>
                  <a:lnTo>
                    <a:pt x="84" y="148"/>
                  </a:lnTo>
                  <a:lnTo>
                    <a:pt x="84" y="149"/>
                  </a:lnTo>
                  <a:lnTo>
                    <a:pt x="85" y="149"/>
                  </a:lnTo>
                  <a:lnTo>
                    <a:pt x="87" y="147"/>
                  </a:lnTo>
                  <a:lnTo>
                    <a:pt x="88" y="147"/>
                  </a:lnTo>
                  <a:lnTo>
                    <a:pt x="87" y="147"/>
                  </a:lnTo>
                  <a:lnTo>
                    <a:pt x="87" y="146"/>
                  </a:lnTo>
                  <a:lnTo>
                    <a:pt x="87" y="144"/>
                  </a:lnTo>
                  <a:lnTo>
                    <a:pt x="88" y="144"/>
                  </a:lnTo>
                  <a:lnTo>
                    <a:pt x="88" y="143"/>
                  </a:lnTo>
                  <a:lnTo>
                    <a:pt x="88" y="142"/>
                  </a:lnTo>
                  <a:lnTo>
                    <a:pt x="88" y="141"/>
                  </a:lnTo>
                  <a:lnTo>
                    <a:pt x="89" y="141"/>
                  </a:lnTo>
                  <a:lnTo>
                    <a:pt x="90" y="141"/>
                  </a:lnTo>
                  <a:lnTo>
                    <a:pt x="90" y="140"/>
                  </a:lnTo>
                  <a:lnTo>
                    <a:pt x="90" y="139"/>
                  </a:lnTo>
                  <a:lnTo>
                    <a:pt x="90" y="138"/>
                  </a:lnTo>
                  <a:lnTo>
                    <a:pt x="91" y="138"/>
                  </a:lnTo>
                  <a:lnTo>
                    <a:pt x="92" y="138"/>
                  </a:lnTo>
                  <a:lnTo>
                    <a:pt x="92" y="139"/>
                  </a:lnTo>
                  <a:lnTo>
                    <a:pt x="92" y="140"/>
                  </a:lnTo>
                  <a:lnTo>
                    <a:pt x="92" y="139"/>
                  </a:lnTo>
                  <a:lnTo>
                    <a:pt x="93" y="139"/>
                  </a:lnTo>
                  <a:lnTo>
                    <a:pt x="92" y="138"/>
                  </a:lnTo>
                  <a:lnTo>
                    <a:pt x="93" y="138"/>
                  </a:lnTo>
                  <a:lnTo>
                    <a:pt x="93" y="139"/>
                  </a:lnTo>
                  <a:lnTo>
                    <a:pt x="93" y="140"/>
                  </a:lnTo>
                  <a:lnTo>
                    <a:pt x="95" y="140"/>
                  </a:lnTo>
                  <a:lnTo>
                    <a:pt x="96" y="140"/>
                  </a:lnTo>
                  <a:lnTo>
                    <a:pt x="97" y="140"/>
                  </a:lnTo>
                  <a:lnTo>
                    <a:pt x="98" y="140"/>
                  </a:lnTo>
                  <a:lnTo>
                    <a:pt x="97" y="140"/>
                  </a:lnTo>
                  <a:lnTo>
                    <a:pt x="98" y="139"/>
                  </a:lnTo>
                  <a:lnTo>
                    <a:pt x="98" y="138"/>
                  </a:lnTo>
                  <a:lnTo>
                    <a:pt x="99" y="138"/>
                  </a:lnTo>
                  <a:lnTo>
                    <a:pt x="100" y="138"/>
                  </a:lnTo>
                  <a:lnTo>
                    <a:pt x="100" y="136"/>
                  </a:lnTo>
                  <a:lnTo>
                    <a:pt x="101" y="136"/>
                  </a:lnTo>
                  <a:lnTo>
                    <a:pt x="103" y="136"/>
                  </a:lnTo>
                  <a:lnTo>
                    <a:pt x="103" y="138"/>
                  </a:lnTo>
                  <a:lnTo>
                    <a:pt x="104" y="138"/>
                  </a:lnTo>
                  <a:lnTo>
                    <a:pt x="105" y="138"/>
                  </a:lnTo>
                  <a:lnTo>
                    <a:pt x="105" y="136"/>
                  </a:lnTo>
                  <a:lnTo>
                    <a:pt x="105" y="138"/>
                  </a:lnTo>
                  <a:lnTo>
                    <a:pt x="106" y="138"/>
                  </a:lnTo>
                  <a:lnTo>
                    <a:pt x="107" y="139"/>
                  </a:lnTo>
                  <a:lnTo>
                    <a:pt x="108" y="139"/>
                  </a:lnTo>
                  <a:lnTo>
                    <a:pt x="108" y="138"/>
                  </a:lnTo>
                  <a:lnTo>
                    <a:pt x="107" y="138"/>
                  </a:lnTo>
                  <a:lnTo>
                    <a:pt x="108" y="138"/>
                  </a:lnTo>
                  <a:lnTo>
                    <a:pt x="108" y="136"/>
                  </a:lnTo>
                  <a:lnTo>
                    <a:pt x="108" y="135"/>
                  </a:lnTo>
                  <a:lnTo>
                    <a:pt x="109" y="135"/>
                  </a:lnTo>
                  <a:lnTo>
                    <a:pt x="111" y="136"/>
                  </a:lnTo>
                  <a:lnTo>
                    <a:pt x="111" y="135"/>
                  </a:lnTo>
                  <a:lnTo>
                    <a:pt x="112" y="135"/>
                  </a:lnTo>
                  <a:lnTo>
                    <a:pt x="113" y="135"/>
                  </a:lnTo>
                  <a:lnTo>
                    <a:pt x="113" y="134"/>
                  </a:lnTo>
                  <a:lnTo>
                    <a:pt x="114" y="134"/>
                  </a:lnTo>
                  <a:lnTo>
                    <a:pt x="115" y="134"/>
                  </a:lnTo>
                  <a:lnTo>
                    <a:pt x="115" y="135"/>
                  </a:lnTo>
                  <a:lnTo>
                    <a:pt x="116" y="135"/>
                  </a:lnTo>
                  <a:lnTo>
                    <a:pt x="116" y="134"/>
                  </a:lnTo>
                  <a:lnTo>
                    <a:pt x="116" y="133"/>
                  </a:lnTo>
                  <a:lnTo>
                    <a:pt x="117" y="133"/>
                  </a:lnTo>
                  <a:lnTo>
                    <a:pt x="117" y="134"/>
                  </a:lnTo>
                  <a:lnTo>
                    <a:pt x="117" y="135"/>
                  </a:lnTo>
                  <a:lnTo>
                    <a:pt x="119" y="135"/>
                  </a:lnTo>
                  <a:lnTo>
                    <a:pt x="119" y="136"/>
                  </a:lnTo>
                  <a:lnTo>
                    <a:pt x="119" y="138"/>
                  </a:lnTo>
                  <a:lnTo>
                    <a:pt x="119" y="139"/>
                  </a:lnTo>
                  <a:lnTo>
                    <a:pt x="120" y="139"/>
                  </a:lnTo>
                  <a:lnTo>
                    <a:pt x="120" y="138"/>
                  </a:lnTo>
                  <a:lnTo>
                    <a:pt x="121" y="138"/>
                  </a:lnTo>
                  <a:lnTo>
                    <a:pt x="121" y="136"/>
                  </a:lnTo>
                  <a:lnTo>
                    <a:pt x="122" y="136"/>
                  </a:lnTo>
                  <a:lnTo>
                    <a:pt x="123" y="136"/>
                  </a:lnTo>
                  <a:lnTo>
                    <a:pt x="123" y="138"/>
                  </a:lnTo>
                  <a:lnTo>
                    <a:pt x="124" y="136"/>
                  </a:lnTo>
                  <a:lnTo>
                    <a:pt x="125" y="136"/>
                  </a:lnTo>
                  <a:lnTo>
                    <a:pt x="127" y="135"/>
                  </a:lnTo>
                  <a:lnTo>
                    <a:pt x="128" y="134"/>
                  </a:lnTo>
                  <a:lnTo>
                    <a:pt x="129" y="134"/>
                  </a:lnTo>
                  <a:lnTo>
                    <a:pt x="129" y="135"/>
                  </a:lnTo>
                  <a:lnTo>
                    <a:pt x="130" y="135"/>
                  </a:lnTo>
                  <a:lnTo>
                    <a:pt x="131" y="135"/>
                  </a:lnTo>
                  <a:lnTo>
                    <a:pt x="132" y="136"/>
                  </a:lnTo>
                  <a:lnTo>
                    <a:pt x="132" y="135"/>
                  </a:lnTo>
                  <a:lnTo>
                    <a:pt x="133" y="135"/>
                  </a:lnTo>
                  <a:lnTo>
                    <a:pt x="135" y="135"/>
                  </a:lnTo>
                  <a:lnTo>
                    <a:pt x="135" y="134"/>
                  </a:lnTo>
                  <a:lnTo>
                    <a:pt x="135" y="133"/>
                  </a:lnTo>
                  <a:lnTo>
                    <a:pt x="135" y="132"/>
                  </a:lnTo>
                  <a:lnTo>
                    <a:pt x="135" y="131"/>
                  </a:lnTo>
                  <a:lnTo>
                    <a:pt x="136" y="132"/>
                  </a:lnTo>
                  <a:lnTo>
                    <a:pt x="137" y="132"/>
                  </a:lnTo>
                  <a:lnTo>
                    <a:pt x="137" y="131"/>
                  </a:lnTo>
                  <a:lnTo>
                    <a:pt x="138" y="131"/>
                  </a:lnTo>
                  <a:lnTo>
                    <a:pt x="139" y="130"/>
                  </a:lnTo>
                  <a:lnTo>
                    <a:pt x="140" y="128"/>
                  </a:lnTo>
                  <a:lnTo>
                    <a:pt x="139" y="128"/>
                  </a:lnTo>
                  <a:lnTo>
                    <a:pt x="139" y="127"/>
                  </a:lnTo>
                  <a:lnTo>
                    <a:pt x="140" y="127"/>
                  </a:lnTo>
                  <a:lnTo>
                    <a:pt x="141" y="127"/>
                  </a:lnTo>
                  <a:lnTo>
                    <a:pt x="141" y="126"/>
                  </a:lnTo>
                  <a:lnTo>
                    <a:pt x="143" y="127"/>
                  </a:lnTo>
                  <a:lnTo>
                    <a:pt x="144" y="126"/>
                  </a:lnTo>
                  <a:lnTo>
                    <a:pt x="145" y="126"/>
                  </a:lnTo>
                  <a:lnTo>
                    <a:pt x="145" y="125"/>
                  </a:lnTo>
                  <a:lnTo>
                    <a:pt x="146" y="125"/>
                  </a:lnTo>
                  <a:lnTo>
                    <a:pt x="147" y="125"/>
                  </a:lnTo>
                  <a:lnTo>
                    <a:pt x="147" y="124"/>
                  </a:lnTo>
                  <a:lnTo>
                    <a:pt x="148" y="124"/>
                  </a:lnTo>
                  <a:lnTo>
                    <a:pt x="149" y="123"/>
                  </a:lnTo>
                  <a:lnTo>
                    <a:pt x="149" y="124"/>
                  </a:lnTo>
                  <a:lnTo>
                    <a:pt x="151" y="124"/>
                  </a:lnTo>
                  <a:lnTo>
                    <a:pt x="151" y="123"/>
                  </a:lnTo>
                  <a:lnTo>
                    <a:pt x="151" y="122"/>
                  </a:lnTo>
                  <a:lnTo>
                    <a:pt x="152" y="122"/>
                  </a:lnTo>
                  <a:lnTo>
                    <a:pt x="154" y="122"/>
                  </a:lnTo>
                  <a:lnTo>
                    <a:pt x="154" y="120"/>
                  </a:lnTo>
                  <a:lnTo>
                    <a:pt x="154" y="119"/>
                  </a:lnTo>
                  <a:lnTo>
                    <a:pt x="155" y="119"/>
                  </a:lnTo>
                  <a:lnTo>
                    <a:pt x="156" y="119"/>
                  </a:lnTo>
                  <a:lnTo>
                    <a:pt x="156" y="120"/>
                  </a:lnTo>
                  <a:lnTo>
                    <a:pt x="156" y="119"/>
                  </a:lnTo>
                  <a:lnTo>
                    <a:pt x="157" y="119"/>
                  </a:lnTo>
                  <a:lnTo>
                    <a:pt x="157" y="120"/>
                  </a:lnTo>
                  <a:lnTo>
                    <a:pt x="159" y="119"/>
                  </a:lnTo>
                  <a:lnTo>
                    <a:pt x="160" y="119"/>
                  </a:lnTo>
                  <a:lnTo>
                    <a:pt x="160" y="120"/>
                  </a:lnTo>
                  <a:lnTo>
                    <a:pt x="161" y="122"/>
                  </a:lnTo>
                  <a:lnTo>
                    <a:pt x="161" y="123"/>
                  </a:lnTo>
                  <a:lnTo>
                    <a:pt x="162" y="123"/>
                  </a:lnTo>
                  <a:lnTo>
                    <a:pt x="162" y="122"/>
                  </a:lnTo>
                  <a:lnTo>
                    <a:pt x="163" y="122"/>
                  </a:lnTo>
                  <a:lnTo>
                    <a:pt x="164" y="122"/>
                  </a:lnTo>
                  <a:lnTo>
                    <a:pt x="164" y="120"/>
                  </a:lnTo>
                  <a:lnTo>
                    <a:pt x="163" y="120"/>
                  </a:lnTo>
                  <a:lnTo>
                    <a:pt x="163" y="119"/>
                  </a:lnTo>
                  <a:lnTo>
                    <a:pt x="164" y="119"/>
                  </a:lnTo>
                  <a:lnTo>
                    <a:pt x="164" y="118"/>
                  </a:lnTo>
                  <a:lnTo>
                    <a:pt x="163" y="118"/>
                  </a:lnTo>
                  <a:lnTo>
                    <a:pt x="163" y="117"/>
                  </a:lnTo>
                  <a:lnTo>
                    <a:pt x="163" y="116"/>
                  </a:lnTo>
                  <a:lnTo>
                    <a:pt x="164" y="116"/>
                  </a:lnTo>
                  <a:lnTo>
                    <a:pt x="163" y="115"/>
                  </a:lnTo>
                  <a:lnTo>
                    <a:pt x="164" y="115"/>
                  </a:lnTo>
                  <a:lnTo>
                    <a:pt x="164" y="114"/>
                  </a:lnTo>
                  <a:lnTo>
                    <a:pt x="165" y="114"/>
                  </a:lnTo>
                  <a:lnTo>
                    <a:pt x="167" y="112"/>
                  </a:lnTo>
                  <a:lnTo>
                    <a:pt x="167" y="114"/>
                  </a:lnTo>
                  <a:lnTo>
                    <a:pt x="168" y="114"/>
                  </a:lnTo>
                  <a:lnTo>
                    <a:pt x="168" y="115"/>
                  </a:lnTo>
                  <a:lnTo>
                    <a:pt x="169" y="115"/>
                  </a:lnTo>
                  <a:lnTo>
                    <a:pt x="169" y="114"/>
                  </a:lnTo>
                  <a:lnTo>
                    <a:pt x="170" y="114"/>
                  </a:lnTo>
                  <a:lnTo>
                    <a:pt x="171" y="114"/>
                  </a:lnTo>
                  <a:lnTo>
                    <a:pt x="172" y="114"/>
                  </a:lnTo>
                  <a:lnTo>
                    <a:pt x="171" y="114"/>
                  </a:lnTo>
                  <a:lnTo>
                    <a:pt x="171" y="112"/>
                  </a:lnTo>
                  <a:lnTo>
                    <a:pt x="172" y="112"/>
                  </a:lnTo>
                  <a:lnTo>
                    <a:pt x="173" y="112"/>
                  </a:lnTo>
                  <a:lnTo>
                    <a:pt x="175" y="112"/>
                  </a:lnTo>
                  <a:lnTo>
                    <a:pt x="175" y="111"/>
                  </a:lnTo>
                  <a:lnTo>
                    <a:pt x="176" y="111"/>
                  </a:lnTo>
                  <a:lnTo>
                    <a:pt x="177" y="111"/>
                  </a:lnTo>
                  <a:lnTo>
                    <a:pt x="178" y="111"/>
                  </a:lnTo>
                  <a:lnTo>
                    <a:pt x="178" y="112"/>
                  </a:lnTo>
                  <a:lnTo>
                    <a:pt x="178" y="114"/>
                  </a:lnTo>
                  <a:lnTo>
                    <a:pt x="179" y="114"/>
                  </a:lnTo>
                  <a:lnTo>
                    <a:pt x="179" y="112"/>
                  </a:lnTo>
                  <a:lnTo>
                    <a:pt x="180" y="112"/>
                  </a:lnTo>
                  <a:lnTo>
                    <a:pt x="180" y="111"/>
                  </a:lnTo>
                  <a:lnTo>
                    <a:pt x="180" y="112"/>
                  </a:lnTo>
                  <a:lnTo>
                    <a:pt x="181" y="112"/>
                  </a:lnTo>
                  <a:lnTo>
                    <a:pt x="183" y="114"/>
                  </a:lnTo>
                  <a:lnTo>
                    <a:pt x="184" y="114"/>
                  </a:lnTo>
                  <a:lnTo>
                    <a:pt x="185" y="112"/>
                  </a:lnTo>
                  <a:lnTo>
                    <a:pt x="186" y="111"/>
                  </a:lnTo>
                  <a:lnTo>
                    <a:pt x="186" y="110"/>
                  </a:lnTo>
                  <a:lnTo>
                    <a:pt x="185" y="110"/>
                  </a:lnTo>
                  <a:lnTo>
                    <a:pt x="186" y="109"/>
                  </a:lnTo>
                  <a:lnTo>
                    <a:pt x="187" y="109"/>
                  </a:lnTo>
                  <a:lnTo>
                    <a:pt x="188" y="109"/>
                  </a:lnTo>
                  <a:lnTo>
                    <a:pt x="188" y="108"/>
                  </a:lnTo>
                  <a:lnTo>
                    <a:pt x="188" y="107"/>
                  </a:lnTo>
                  <a:lnTo>
                    <a:pt x="189" y="107"/>
                  </a:lnTo>
                  <a:lnTo>
                    <a:pt x="189" y="106"/>
                  </a:lnTo>
                  <a:lnTo>
                    <a:pt x="188" y="106"/>
                  </a:lnTo>
                  <a:lnTo>
                    <a:pt x="188" y="104"/>
                  </a:lnTo>
                  <a:lnTo>
                    <a:pt x="189" y="104"/>
                  </a:lnTo>
                  <a:lnTo>
                    <a:pt x="189" y="103"/>
                  </a:lnTo>
                  <a:lnTo>
                    <a:pt x="191" y="103"/>
                  </a:lnTo>
                  <a:lnTo>
                    <a:pt x="191" y="102"/>
                  </a:lnTo>
                  <a:lnTo>
                    <a:pt x="192" y="102"/>
                  </a:lnTo>
                  <a:lnTo>
                    <a:pt x="193" y="102"/>
                  </a:lnTo>
                  <a:lnTo>
                    <a:pt x="193" y="103"/>
                  </a:lnTo>
                  <a:lnTo>
                    <a:pt x="193" y="102"/>
                  </a:lnTo>
                  <a:lnTo>
                    <a:pt x="194" y="102"/>
                  </a:lnTo>
                  <a:lnTo>
                    <a:pt x="194" y="101"/>
                  </a:lnTo>
                  <a:lnTo>
                    <a:pt x="193" y="101"/>
                  </a:lnTo>
                  <a:lnTo>
                    <a:pt x="193" y="100"/>
                  </a:lnTo>
                  <a:lnTo>
                    <a:pt x="194" y="100"/>
                  </a:lnTo>
                  <a:lnTo>
                    <a:pt x="194" y="99"/>
                  </a:lnTo>
                  <a:lnTo>
                    <a:pt x="194" y="98"/>
                  </a:lnTo>
                  <a:lnTo>
                    <a:pt x="195" y="98"/>
                  </a:lnTo>
                  <a:lnTo>
                    <a:pt x="195" y="99"/>
                  </a:lnTo>
                  <a:lnTo>
                    <a:pt x="196" y="99"/>
                  </a:lnTo>
                  <a:lnTo>
                    <a:pt x="196" y="98"/>
                  </a:lnTo>
                  <a:lnTo>
                    <a:pt x="195" y="98"/>
                  </a:lnTo>
                  <a:lnTo>
                    <a:pt x="195" y="96"/>
                  </a:lnTo>
                  <a:lnTo>
                    <a:pt x="196" y="95"/>
                  </a:lnTo>
                  <a:lnTo>
                    <a:pt x="197" y="95"/>
                  </a:lnTo>
                  <a:lnTo>
                    <a:pt x="199" y="95"/>
                  </a:lnTo>
                  <a:lnTo>
                    <a:pt x="199" y="94"/>
                  </a:lnTo>
                  <a:lnTo>
                    <a:pt x="199" y="95"/>
                  </a:lnTo>
                  <a:lnTo>
                    <a:pt x="200" y="95"/>
                  </a:lnTo>
                  <a:lnTo>
                    <a:pt x="200" y="96"/>
                  </a:lnTo>
                  <a:lnTo>
                    <a:pt x="201" y="96"/>
                  </a:lnTo>
                  <a:lnTo>
                    <a:pt x="201" y="95"/>
                  </a:lnTo>
                  <a:lnTo>
                    <a:pt x="202" y="95"/>
                  </a:lnTo>
                  <a:lnTo>
                    <a:pt x="203" y="95"/>
                  </a:lnTo>
                  <a:lnTo>
                    <a:pt x="203" y="94"/>
                  </a:lnTo>
                  <a:lnTo>
                    <a:pt x="204" y="94"/>
                  </a:lnTo>
                  <a:lnTo>
                    <a:pt x="204" y="95"/>
                  </a:lnTo>
                  <a:lnTo>
                    <a:pt x="205" y="95"/>
                  </a:lnTo>
                  <a:lnTo>
                    <a:pt x="205" y="94"/>
                  </a:lnTo>
                  <a:lnTo>
                    <a:pt x="205" y="93"/>
                  </a:lnTo>
                  <a:lnTo>
                    <a:pt x="205" y="92"/>
                  </a:lnTo>
                  <a:lnTo>
                    <a:pt x="207" y="92"/>
                  </a:lnTo>
                  <a:lnTo>
                    <a:pt x="207" y="93"/>
                  </a:lnTo>
                  <a:lnTo>
                    <a:pt x="208" y="93"/>
                  </a:lnTo>
                  <a:lnTo>
                    <a:pt x="209" y="93"/>
                  </a:lnTo>
                  <a:lnTo>
                    <a:pt x="209" y="92"/>
                  </a:lnTo>
                  <a:lnTo>
                    <a:pt x="210" y="92"/>
                  </a:lnTo>
                  <a:lnTo>
                    <a:pt x="210" y="91"/>
                  </a:lnTo>
                  <a:lnTo>
                    <a:pt x="209" y="91"/>
                  </a:lnTo>
                  <a:lnTo>
                    <a:pt x="210" y="90"/>
                  </a:lnTo>
                  <a:lnTo>
                    <a:pt x="211" y="90"/>
                  </a:lnTo>
                  <a:lnTo>
                    <a:pt x="211" y="88"/>
                  </a:lnTo>
                  <a:lnTo>
                    <a:pt x="210" y="88"/>
                  </a:lnTo>
                  <a:lnTo>
                    <a:pt x="210" y="87"/>
                  </a:lnTo>
                  <a:lnTo>
                    <a:pt x="211" y="87"/>
                  </a:lnTo>
                  <a:lnTo>
                    <a:pt x="212" y="87"/>
                  </a:lnTo>
                  <a:lnTo>
                    <a:pt x="213" y="86"/>
                  </a:lnTo>
                  <a:lnTo>
                    <a:pt x="215" y="85"/>
                  </a:lnTo>
                  <a:lnTo>
                    <a:pt x="213" y="84"/>
                  </a:lnTo>
                  <a:lnTo>
                    <a:pt x="215" y="84"/>
                  </a:lnTo>
                  <a:lnTo>
                    <a:pt x="215" y="83"/>
                  </a:lnTo>
                  <a:lnTo>
                    <a:pt x="215" y="82"/>
                  </a:lnTo>
                  <a:lnTo>
                    <a:pt x="215" y="80"/>
                  </a:lnTo>
                  <a:lnTo>
                    <a:pt x="215" y="79"/>
                  </a:lnTo>
                  <a:lnTo>
                    <a:pt x="215" y="78"/>
                  </a:lnTo>
                  <a:lnTo>
                    <a:pt x="216" y="78"/>
                  </a:lnTo>
                  <a:lnTo>
                    <a:pt x="217" y="78"/>
                  </a:lnTo>
                  <a:lnTo>
                    <a:pt x="218" y="77"/>
                  </a:lnTo>
                  <a:lnTo>
                    <a:pt x="218" y="76"/>
                  </a:lnTo>
                  <a:lnTo>
                    <a:pt x="219" y="76"/>
                  </a:lnTo>
                  <a:lnTo>
                    <a:pt x="219" y="75"/>
                  </a:lnTo>
                  <a:lnTo>
                    <a:pt x="218" y="76"/>
                  </a:lnTo>
                  <a:lnTo>
                    <a:pt x="218" y="75"/>
                  </a:lnTo>
                  <a:lnTo>
                    <a:pt x="219" y="74"/>
                  </a:lnTo>
                  <a:lnTo>
                    <a:pt x="218" y="72"/>
                  </a:lnTo>
                  <a:lnTo>
                    <a:pt x="219" y="72"/>
                  </a:lnTo>
                  <a:lnTo>
                    <a:pt x="219" y="71"/>
                  </a:lnTo>
                  <a:lnTo>
                    <a:pt x="218" y="71"/>
                  </a:lnTo>
                  <a:lnTo>
                    <a:pt x="218" y="70"/>
                  </a:lnTo>
                  <a:lnTo>
                    <a:pt x="219" y="71"/>
                  </a:lnTo>
                  <a:lnTo>
                    <a:pt x="219" y="70"/>
                  </a:lnTo>
                  <a:lnTo>
                    <a:pt x="219" y="69"/>
                  </a:lnTo>
                  <a:lnTo>
                    <a:pt x="218" y="69"/>
                  </a:lnTo>
                  <a:lnTo>
                    <a:pt x="218" y="68"/>
                  </a:lnTo>
                  <a:lnTo>
                    <a:pt x="219" y="68"/>
                  </a:lnTo>
                  <a:lnTo>
                    <a:pt x="220" y="68"/>
                  </a:lnTo>
                  <a:lnTo>
                    <a:pt x="221" y="67"/>
                  </a:lnTo>
                  <a:lnTo>
                    <a:pt x="221" y="66"/>
                  </a:lnTo>
                  <a:lnTo>
                    <a:pt x="221" y="64"/>
                  </a:lnTo>
                  <a:lnTo>
                    <a:pt x="223" y="63"/>
                  </a:lnTo>
                  <a:lnTo>
                    <a:pt x="221" y="62"/>
                  </a:lnTo>
                  <a:lnTo>
                    <a:pt x="223" y="62"/>
                  </a:lnTo>
                  <a:lnTo>
                    <a:pt x="224" y="62"/>
                  </a:lnTo>
                  <a:lnTo>
                    <a:pt x="224" y="61"/>
                  </a:lnTo>
                  <a:lnTo>
                    <a:pt x="223" y="61"/>
                  </a:lnTo>
                  <a:lnTo>
                    <a:pt x="224" y="60"/>
                  </a:lnTo>
                  <a:lnTo>
                    <a:pt x="224" y="59"/>
                  </a:lnTo>
                  <a:lnTo>
                    <a:pt x="224" y="58"/>
                  </a:lnTo>
                  <a:lnTo>
                    <a:pt x="224" y="56"/>
                  </a:lnTo>
                  <a:lnTo>
                    <a:pt x="223" y="56"/>
                  </a:lnTo>
                  <a:lnTo>
                    <a:pt x="223" y="55"/>
                  </a:lnTo>
                  <a:lnTo>
                    <a:pt x="224" y="55"/>
                  </a:lnTo>
                  <a:lnTo>
                    <a:pt x="225" y="55"/>
                  </a:lnTo>
                  <a:lnTo>
                    <a:pt x="224" y="54"/>
                  </a:lnTo>
                  <a:lnTo>
                    <a:pt x="224" y="53"/>
                  </a:lnTo>
                  <a:lnTo>
                    <a:pt x="225" y="53"/>
                  </a:lnTo>
                  <a:lnTo>
                    <a:pt x="226" y="52"/>
                  </a:lnTo>
                  <a:lnTo>
                    <a:pt x="225" y="52"/>
                  </a:lnTo>
                  <a:lnTo>
                    <a:pt x="226" y="51"/>
                  </a:lnTo>
                  <a:lnTo>
                    <a:pt x="225" y="50"/>
                  </a:lnTo>
                  <a:lnTo>
                    <a:pt x="224" y="50"/>
                  </a:lnTo>
                  <a:lnTo>
                    <a:pt x="224" y="48"/>
                  </a:lnTo>
                  <a:lnTo>
                    <a:pt x="225" y="48"/>
                  </a:lnTo>
                  <a:lnTo>
                    <a:pt x="225" y="47"/>
                  </a:lnTo>
                  <a:lnTo>
                    <a:pt x="225" y="46"/>
                  </a:lnTo>
                  <a:lnTo>
                    <a:pt x="226" y="45"/>
                  </a:lnTo>
                  <a:lnTo>
                    <a:pt x="225" y="45"/>
                  </a:lnTo>
                  <a:lnTo>
                    <a:pt x="225" y="44"/>
                  </a:lnTo>
                  <a:lnTo>
                    <a:pt x="225" y="43"/>
                  </a:lnTo>
                  <a:lnTo>
                    <a:pt x="225" y="42"/>
                  </a:lnTo>
                  <a:lnTo>
                    <a:pt x="225" y="40"/>
                  </a:lnTo>
                  <a:lnTo>
                    <a:pt x="226" y="40"/>
                  </a:lnTo>
                  <a:lnTo>
                    <a:pt x="225" y="39"/>
                  </a:lnTo>
                  <a:lnTo>
                    <a:pt x="225" y="38"/>
                  </a:lnTo>
                  <a:lnTo>
                    <a:pt x="226" y="38"/>
                  </a:lnTo>
                  <a:lnTo>
                    <a:pt x="225" y="37"/>
                  </a:lnTo>
                  <a:lnTo>
                    <a:pt x="226" y="37"/>
                  </a:lnTo>
                  <a:lnTo>
                    <a:pt x="226" y="36"/>
                  </a:lnTo>
                  <a:lnTo>
                    <a:pt x="227" y="36"/>
                  </a:lnTo>
                  <a:lnTo>
                    <a:pt x="227" y="35"/>
                  </a:lnTo>
                  <a:lnTo>
                    <a:pt x="227" y="34"/>
                  </a:lnTo>
                  <a:lnTo>
                    <a:pt x="228" y="34"/>
                  </a:lnTo>
                  <a:lnTo>
                    <a:pt x="229" y="34"/>
                  </a:lnTo>
                  <a:lnTo>
                    <a:pt x="229" y="35"/>
                  </a:lnTo>
                  <a:lnTo>
                    <a:pt x="229" y="36"/>
                  </a:lnTo>
                  <a:lnTo>
                    <a:pt x="231" y="36"/>
                  </a:lnTo>
                  <a:lnTo>
                    <a:pt x="231" y="35"/>
                  </a:lnTo>
                  <a:lnTo>
                    <a:pt x="231" y="34"/>
                  </a:lnTo>
                  <a:lnTo>
                    <a:pt x="232" y="34"/>
                  </a:lnTo>
                  <a:lnTo>
                    <a:pt x="232" y="35"/>
                  </a:lnTo>
                  <a:lnTo>
                    <a:pt x="233" y="35"/>
                  </a:lnTo>
                  <a:lnTo>
                    <a:pt x="234" y="35"/>
                  </a:lnTo>
                  <a:lnTo>
                    <a:pt x="234" y="34"/>
                  </a:lnTo>
                  <a:lnTo>
                    <a:pt x="235" y="34"/>
                  </a:lnTo>
                  <a:lnTo>
                    <a:pt x="236" y="34"/>
                  </a:lnTo>
                  <a:lnTo>
                    <a:pt x="236" y="32"/>
                  </a:lnTo>
                  <a:lnTo>
                    <a:pt x="237" y="32"/>
                  </a:lnTo>
                </a:path>
              </a:pathLst>
            </a:custGeom>
            <a:noFill/>
            <a:ln w="3175">
              <a:solidFill>
                <a:schemeClr val="tx1">
                  <a:lumMod val="95000"/>
                  <a:lumOff val="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52" name="Freeform 152"/>
            <p:cNvSpPr>
              <a:spLocks/>
            </p:cNvSpPr>
            <p:nvPr/>
          </p:nvSpPr>
          <p:spPr bwMode="auto">
            <a:xfrm>
              <a:off x="2832" y="2075"/>
              <a:ext cx="114" cy="32"/>
            </a:xfrm>
            <a:custGeom>
              <a:avLst/>
              <a:gdLst>
                <a:gd name="T0" fmla="*/ 0 w 114"/>
                <a:gd name="T1" fmla="*/ 31 h 32"/>
                <a:gd name="T2" fmla="*/ 2 w 114"/>
                <a:gd name="T3" fmla="*/ 29 h 32"/>
                <a:gd name="T4" fmla="*/ 2 w 114"/>
                <a:gd name="T5" fmla="*/ 27 h 32"/>
                <a:gd name="T6" fmla="*/ 3 w 114"/>
                <a:gd name="T7" fmla="*/ 26 h 32"/>
                <a:gd name="T8" fmla="*/ 2 w 114"/>
                <a:gd name="T9" fmla="*/ 24 h 32"/>
                <a:gd name="T10" fmla="*/ 3 w 114"/>
                <a:gd name="T11" fmla="*/ 23 h 32"/>
                <a:gd name="T12" fmla="*/ 4 w 114"/>
                <a:gd name="T13" fmla="*/ 24 h 32"/>
                <a:gd name="T14" fmla="*/ 4 w 114"/>
                <a:gd name="T15" fmla="*/ 22 h 32"/>
                <a:gd name="T16" fmla="*/ 5 w 114"/>
                <a:gd name="T17" fmla="*/ 21 h 32"/>
                <a:gd name="T18" fmla="*/ 5 w 114"/>
                <a:gd name="T19" fmla="*/ 19 h 32"/>
                <a:gd name="T20" fmla="*/ 7 w 114"/>
                <a:gd name="T21" fmla="*/ 19 h 32"/>
                <a:gd name="T22" fmla="*/ 6 w 114"/>
                <a:gd name="T23" fmla="*/ 18 h 32"/>
                <a:gd name="T24" fmla="*/ 6 w 114"/>
                <a:gd name="T25" fmla="*/ 18 h 32"/>
                <a:gd name="T26" fmla="*/ 7 w 114"/>
                <a:gd name="T27" fmla="*/ 16 h 32"/>
                <a:gd name="T28" fmla="*/ 7 w 114"/>
                <a:gd name="T29" fmla="*/ 14 h 32"/>
                <a:gd name="T30" fmla="*/ 6 w 114"/>
                <a:gd name="T31" fmla="*/ 13 h 32"/>
                <a:gd name="T32" fmla="*/ 7 w 114"/>
                <a:gd name="T33" fmla="*/ 12 h 32"/>
                <a:gd name="T34" fmla="*/ 10 w 114"/>
                <a:gd name="T35" fmla="*/ 13 h 32"/>
                <a:gd name="T36" fmla="*/ 11 w 114"/>
                <a:gd name="T37" fmla="*/ 12 h 32"/>
                <a:gd name="T38" fmla="*/ 11 w 114"/>
                <a:gd name="T39" fmla="*/ 12 h 32"/>
                <a:gd name="T40" fmla="*/ 12 w 114"/>
                <a:gd name="T41" fmla="*/ 11 h 32"/>
                <a:gd name="T42" fmla="*/ 12 w 114"/>
                <a:gd name="T43" fmla="*/ 11 h 32"/>
                <a:gd name="T44" fmla="*/ 13 w 114"/>
                <a:gd name="T45" fmla="*/ 10 h 32"/>
                <a:gd name="T46" fmla="*/ 12 w 114"/>
                <a:gd name="T47" fmla="*/ 8 h 32"/>
                <a:gd name="T48" fmla="*/ 13 w 114"/>
                <a:gd name="T49" fmla="*/ 7 h 32"/>
                <a:gd name="T50" fmla="*/ 14 w 114"/>
                <a:gd name="T51" fmla="*/ 6 h 32"/>
                <a:gd name="T52" fmla="*/ 15 w 114"/>
                <a:gd name="T53" fmla="*/ 5 h 32"/>
                <a:gd name="T54" fmla="*/ 16 w 114"/>
                <a:gd name="T55" fmla="*/ 4 h 32"/>
                <a:gd name="T56" fmla="*/ 23 w 114"/>
                <a:gd name="T57" fmla="*/ 4 h 32"/>
                <a:gd name="T58" fmla="*/ 29 w 114"/>
                <a:gd name="T59" fmla="*/ 4 h 32"/>
                <a:gd name="T60" fmla="*/ 32 w 114"/>
                <a:gd name="T61" fmla="*/ 4 h 32"/>
                <a:gd name="T62" fmla="*/ 35 w 114"/>
                <a:gd name="T63" fmla="*/ 4 h 32"/>
                <a:gd name="T64" fmla="*/ 46 w 114"/>
                <a:gd name="T65" fmla="*/ 4 h 32"/>
                <a:gd name="T66" fmla="*/ 59 w 114"/>
                <a:gd name="T67" fmla="*/ 4 h 32"/>
                <a:gd name="T68" fmla="*/ 66 w 114"/>
                <a:gd name="T69" fmla="*/ 4 h 32"/>
                <a:gd name="T70" fmla="*/ 71 w 114"/>
                <a:gd name="T71" fmla="*/ 4 h 32"/>
                <a:gd name="T72" fmla="*/ 78 w 114"/>
                <a:gd name="T73" fmla="*/ 4 h 32"/>
                <a:gd name="T74" fmla="*/ 80 w 114"/>
                <a:gd name="T75" fmla="*/ 0 h 32"/>
                <a:gd name="T76" fmla="*/ 91 w 114"/>
                <a:gd name="T77" fmla="*/ 0 h 32"/>
                <a:gd name="T78" fmla="*/ 93 w 114"/>
                <a:gd name="T79" fmla="*/ 0 h 32"/>
                <a:gd name="T80" fmla="*/ 102 w 114"/>
                <a:gd name="T81" fmla="*/ 0 h 32"/>
                <a:gd name="T82" fmla="*/ 114 w 114"/>
                <a:gd name="T83" fmla="*/ 0 h 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14" h="32">
                  <a:moveTo>
                    <a:pt x="0" y="32"/>
                  </a:moveTo>
                  <a:lnTo>
                    <a:pt x="0" y="31"/>
                  </a:lnTo>
                  <a:lnTo>
                    <a:pt x="0" y="30"/>
                  </a:lnTo>
                  <a:lnTo>
                    <a:pt x="2" y="29"/>
                  </a:lnTo>
                  <a:lnTo>
                    <a:pt x="2" y="28"/>
                  </a:lnTo>
                  <a:lnTo>
                    <a:pt x="2" y="27"/>
                  </a:lnTo>
                  <a:lnTo>
                    <a:pt x="3" y="27"/>
                  </a:lnTo>
                  <a:lnTo>
                    <a:pt x="3" y="26"/>
                  </a:lnTo>
                  <a:lnTo>
                    <a:pt x="3" y="24"/>
                  </a:lnTo>
                  <a:lnTo>
                    <a:pt x="2" y="24"/>
                  </a:lnTo>
                  <a:lnTo>
                    <a:pt x="2" y="23"/>
                  </a:lnTo>
                  <a:lnTo>
                    <a:pt x="3" y="23"/>
                  </a:lnTo>
                  <a:lnTo>
                    <a:pt x="4" y="23"/>
                  </a:lnTo>
                  <a:lnTo>
                    <a:pt x="4" y="24"/>
                  </a:lnTo>
                  <a:lnTo>
                    <a:pt x="4" y="23"/>
                  </a:lnTo>
                  <a:lnTo>
                    <a:pt x="4" y="22"/>
                  </a:lnTo>
                  <a:lnTo>
                    <a:pt x="4" y="21"/>
                  </a:lnTo>
                  <a:lnTo>
                    <a:pt x="5" y="21"/>
                  </a:lnTo>
                  <a:lnTo>
                    <a:pt x="5" y="20"/>
                  </a:lnTo>
                  <a:lnTo>
                    <a:pt x="5" y="19"/>
                  </a:lnTo>
                  <a:lnTo>
                    <a:pt x="6" y="19"/>
                  </a:lnTo>
                  <a:lnTo>
                    <a:pt x="7" y="19"/>
                  </a:lnTo>
                  <a:lnTo>
                    <a:pt x="7" y="18"/>
                  </a:lnTo>
                  <a:lnTo>
                    <a:pt x="6" y="18"/>
                  </a:lnTo>
                  <a:lnTo>
                    <a:pt x="6" y="19"/>
                  </a:lnTo>
                  <a:lnTo>
                    <a:pt x="6" y="18"/>
                  </a:lnTo>
                  <a:lnTo>
                    <a:pt x="6" y="16"/>
                  </a:lnTo>
                  <a:lnTo>
                    <a:pt x="7" y="16"/>
                  </a:lnTo>
                  <a:lnTo>
                    <a:pt x="7" y="15"/>
                  </a:lnTo>
                  <a:lnTo>
                    <a:pt x="7" y="14"/>
                  </a:lnTo>
                  <a:lnTo>
                    <a:pt x="6" y="14"/>
                  </a:lnTo>
                  <a:lnTo>
                    <a:pt x="6" y="13"/>
                  </a:lnTo>
                  <a:lnTo>
                    <a:pt x="7" y="13"/>
                  </a:lnTo>
                  <a:lnTo>
                    <a:pt x="7" y="12"/>
                  </a:lnTo>
                  <a:lnTo>
                    <a:pt x="8" y="12"/>
                  </a:lnTo>
                  <a:lnTo>
                    <a:pt x="10" y="13"/>
                  </a:lnTo>
                  <a:lnTo>
                    <a:pt x="11" y="13"/>
                  </a:lnTo>
                  <a:lnTo>
                    <a:pt x="11" y="12"/>
                  </a:lnTo>
                  <a:lnTo>
                    <a:pt x="10" y="12"/>
                  </a:lnTo>
                  <a:lnTo>
                    <a:pt x="11" y="12"/>
                  </a:lnTo>
                  <a:lnTo>
                    <a:pt x="12" y="12"/>
                  </a:lnTo>
                  <a:lnTo>
                    <a:pt x="12" y="11"/>
                  </a:lnTo>
                  <a:lnTo>
                    <a:pt x="13" y="11"/>
                  </a:lnTo>
                  <a:lnTo>
                    <a:pt x="12" y="11"/>
                  </a:lnTo>
                  <a:lnTo>
                    <a:pt x="12" y="10"/>
                  </a:lnTo>
                  <a:lnTo>
                    <a:pt x="13" y="10"/>
                  </a:lnTo>
                  <a:lnTo>
                    <a:pt x="12" y="10"/>
                  </a:lnTo>
                  <a:lnTo>
                    <a:pt x="12" y="8"/>
                  </a:lnTo>
                  <a:lnTo>
                    <a:pt x="13" y="8"/>
                  </a:lnTo>
                  <a:lnTo>
                    <a:pt x="13" y="7"/>
                  </a:lnTo>
                  <a:lnTo>
                    <a:pt x="14" y="7"/>
                  </a:lnTo>
                  <a:lnTo>
                    <a:pt x="14" y="6"/>
                  </a:lnTo>
                  <a:lnTo>
                    <a:pt x="15" y="6"/>
                  </a:lnTo>
                  <a:lnTo>
                    <a:pt x="15" y="5"/>
                  </a:lnTo>
                  <a:lnTo>
                    <a:pt x="15" y="4"/>
                  </a:lnTo>
                  <a:lnTo>
                    <a:pt x="16" y="4"/>
                  </a:lnTo>
                  <a:lnTo>
                    <a:pt x="19" y="4"/>
                  </a:lnTo>
                  <a:lnTo>
                    <a:pt x="23" y="4"/>
                  </a:lnTo>
                  <a:lnTo>
                    <a:pt x="27" y="4"/>
                  </a:lnTo>
                  <a:lnTo>
                    <a:pt x="29" y="4"/>
                  </a:lnTo>
                  <a:lnTo>
                    <a:pt x="30" y="4"/>
                  </a:lnTo>
                  <a:lnTo>
                    <a:pt x="32" y="4"/>
                  </a:lnTo>
                  <a:lnTo>
                    <a:pt x="34" y="4"/>
                  </a:lnTo>
                  <a:lnTo>
                    <a:pt x="35" y="4"/>
                  </a:lnTo>
                  <a:lnTo>
                    <a:pt x="42" y="4"/>
                  </a:lnTo>
                  <a:lnTo>
                    <a:pt x="46" y="4"/>
                  </a:lnTo>
                  <a:lnTo>
                    <a:pt x="48" y="4"/>
                  </a:lnTo>
                  <a:lnTo>
                    <a:pt x="59" y="4"/>
                  </a:lnTo>
                  <a:lnTo>
                    <a:pt x="63" y="4"/>
                  </a:lnTo>
                  <a:lnTo>
                    <a:pt x="66" y="4"/>
                  </a:lnTo>
                  <a:lnTo>
                    <a:pt x="68" y="4"/>
                  </a:lnTo>
                  <a:lnTo>
                    <a:pt x="71" y="4"/>
                  </a:lnTo>
                  <a:lnTo>
                    <a:pt x="75" y="4"/>
                  </a:lnTo>
                  <a:lnTo>
                    <a:pt x="78" y="4"/>
                  </a:lnTo>
                  <a:lnTo>
                    <a:pt x="82" y="4"/>
                  </a:lnTo>
                  <a:lnTo>
                    <a:pt x="80" y="0"/>
                  </a:lnTo>
                  <a:lnTo>
                    <a:pt x="88" y="0"/>
                  </a:lnTo>
                  <a:lnTo>
                    <a:pt x="91" y="0"/>
                  </a:lnTo>
                  <a:lnTo>
                    <a:pt x="92" y="0"/>
                  </a:lnTo>
                  <a:lnTo>
                    <a:pt x="93" y="0"/>
                  </a:lnTo>
                  <a:lnTo>
                    <a:pt x="100" y="0"/>
                  </a:lnTo>
                  <a:lnTo>
                    <a:pt x="102" y="0"/>
                  </a:lnTo>
                  <a:lnTo>
                    <a:pt x="109" y="0"/>
                  </a:lnTo>
                  <a:lnTo>
                    <a:pt x="114" y="0"/>
                  </a:lnTo>
                </a:path>
              </a:pathLst>
            </a:custGeom>
            <a:noFill/>
            <a:ln w="3175">
              <a:solidFill>
                <a:schemeClr val="tx1">
                  <a:lumMod val="95000"/>
                  <a:lumOff val="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53" name="Freeform 153"/>
            <p:cNvSpPr>
              <a:spLocks/>
            </p:cNvSpPr>
            <p:nvPr/>
          </p:nvSpPr>
          <p:spPr bwMode="auto">
            <a:xfrm>
              <a:off x="2942" y="2230"/>
              <a:ext cx="241" cy="253"/>
            </a:xfrm>
            <a:custGeom>
              <a:avLst/>
              <a:gdLst>
                <a:gd name="T0" fmla="*/ 28 w 241"/>
                <a:gd name="T1" fmla="*/ 11 h 253"/>
                <a:gd name="T2" fmla="*/ 28 w 241"/>
                <a:gd name="T3" fmla="*/ 24 h 253"/>
                <a:gd name="T4" fmla="*/ 45 w 241"/>
                <a:gd name="T5" fmla="*/ 35 h 253"/>
                <a:gd name="T6" fmla="*/ 74 w 241"/>
                <a:gd name="T7" fmla="*/ 35 h 253"/>
                <a:gd name="T8" fmla="*/ 87 w 241"/>
                <a:gd name="T9" fmla="*/ 35 h 253"/>
                <a:gd name="T10" fmla="*/ 116 w 241"/>
                <a:gd name="T11" fmla="*/ 35 h 253"/>
                <a:gd name="T12" fmla="*/ 136 w 241"/>
                <a:gd name="T13" fmla="*/ 35 h 253"/>
                <a:gd name="T14" fmla="*/ 158 w 241"/>
                <a:gd name="T15" fmla="*/ 35 h 253"/>
                <a:gd name="T16" fmla="*/ 177 w 241"/>
                <a:gd name="T17" fmla="*/ 35 h 253"/>
                <a:gd name="T18" fmla="*/ 209 w 241"/>
                <a:gd name="T19" fmla="*/ 35 h 253"/>
                <a:gd name="T20" fmla="*/ 226 w 241"/>
                <a:gd name="T21" fmla="*/ 35 h 253"/>
                <a:gd name="T22" fmla="*/ 234 w 241"/>
                <a:gd name="T23" fmla="*/ 35 h 253"/>
                <a:gd name="T24" fmla="*/ 240 w 241"/>
                <a:gd name="T25" fmla="*/ 37 h 253"/>
                <a:gd name="T26" fmla="*/ 240 w 241"/>
                <a:gd name="T27" fmla="*/ 59 h 253"/>
                <a:gd name="T28" fmla="*/ 240 w 241"/>
                <a:gd name="T29" fmla="*/ 68 h 253"/>
                <a:gd name="T30" fmla="*/ 240 w 241"/>
                <a:gd name="T31" fmla="*/ 87 h 253"/>
                <a:gd name="T32" fmla="*/ 240 w 241"/>
                <a:gd name="T33" fmla="*/ 103 h 253"/>
                <a:gd name="T34" fmla="*/ 240 w 241"/>
                <a:gd name="T35" fmla="*/ 120 h 253"/>
                <a:gd name="T36" fmla="*/ 240 w 241"/>
                <a:gd name="T37" fmla="*/ 141 h 253"/>
                <a:gd name="T38" fmla="*/ 240 w 241"/>
                <a:gd name="T39" fmla="*/ 162 h 253"/>
                <a:gd name="T40" fmla="*/ 240 w 241"/>
                <a:gd name="T41" fmla="*/ 176 h 253"/>
                <a:gd name="T42" fmla="*/ 240 w 241"/>
                <a:gd name="T43" fmla="*/ 183 h 253"/>
                <a:gd name="T44" fmla="*/ 240 w 241"/>
                <a:gd name="T45" fmla="*/ 216 h 253"/>
                <a:gd name="T46" fmla="*/ 238 w 241"/>
                <a:gd name="T47" fmla="*/ 252 h 253"/>
                <a:gd name="T48" fmla="*/ 214 w 241"/>
                <a:gd name="T49" fmla="*/ 252 h 253"/>
                <a:gd name="T50" fmla="*/ 196 w 241"/>
                <a:gd name="T51" fmla="*/ 252 h 253"/>
                <a:gd name="T52" fmla="*/ 172 w 241"/>
                <a:gd name="T53" fmla="*/ 252 h 253"/>
                <a:gd name="T54" fmla="*/ 149 w 241"/>
                <a:gd name="T55" fmla="*/ 252 h 253"/>
                <a:gd name="T56" fmla="*/ 133 w 241"/>
                <a:gd name="T57" fmla="*/ 252 h 253"/>
                <a:gd name="T58" fmla="*/ 112 w 241"/>
                <a:gd name="T59" fmla="*/ 252 h 253"/>
                <a:gd name="T60" fmla="*/ 93 w 241"/>
                <a:gd name="T61" fmla="*/ 252 h 253"/>
                <a:gd name="T62" fmla="*/ 78 w 241"/>
                <a:gd name="T63" fmla="*/ 252 h 253"/>
                <a:gd name="T64" fmla="*/ 63 w 241"/>
                <a:gd name="T65" fmla="*/ 252 h 253"/>
                <a:gd name="T66" fmla="*/ 46 w 241"/>
                <a:gd name="T67" fmla="*/ 252 h 253"/>
                <a:gd name="T68" fmla="*/ 31 w 241"/>
                <a:gd name="T69" fmla="*/ 253 h 253"/>
                <a:gd name="T70" fmla="*/ 28 w 241"/>
                <a:gd name="T71" fmla="*/ 248 h 253"/>
                <a:gd name="T72" fmla="*/ 28 w 241"/>
                <a:gd name="T73" fmla="*/ 236 h 253"/>
                <a:gd name="T74" fmla="*/ 28 w 241"/>
                <a:gd name="T75" fmla="*/ 208 h 253"/>
                <a:gd name="T76" fmla="*/ 28 w 241"/>
                <a:gd name="T77" fmla="*/ 191 h 253"/>
                <a:gd name="T78" fmla="*/ 28 w 241"/>
                <a:gd name="T79" fmla="*/ 180 h 253"/>
                <a:gd name="T80" fmla="*/ 26 w 241"/>
                <a:gd name="T81" fmla="*/ 163 h 253"/>
                <a:gd name="T82" fmla="*/ 22 w 241"/>
                <a:gd name="T83" fmla="*/ 138 h 253"/>
                <a:gd name="T84" fmla="*/ 15 w 241"/>
                <a:gd name="T85" fmla="*/ 106 h 253"/>
                <a:gd name="T86" fmla="*/ 15 w 241"/>
                <a:gd name="T87" fmla="*/ 103 h 253"/>
                <a:gd name="T88" fmla="*/ 10 w 241"/>
                <a:gd name="T89" fmla="*/ 82 h 253"/>
                <a:gd name="T90" fmla="*/ 7 w 241"/>
                <a:gd name="T91" fmla="*/ 66 h 253"/>
                <a:gd name="T92" fmla="*/ 4 w 241"/>
                <a:gd name="T93" fmla="*/ 48 h 253"/>
                <a:gd name="T94" fmla="*/ 0 w 241"/>
                <a:gd name="T95" fmla="*/ 28 h 253"/>
                <a:gd name="T96" fmla="*/ 1 w 241"/>
                <a:gd name="T97" fmla="*/ 25 h 253"/>
                <a:gd name="T98" fmla="*/ 1 w 241"/>
                <a:gd name="T99" fmla="*/ 23 h 253"/>
                <a:gd name="T100" fmla="*/ 8 w 241"/>
                <a:gd name="T101" fmla="*/ 20 h 253"/>
                <a:gd name="T102" fmla="*/ 8 w 241"/>
                <a:gd name="T103" fmla="*/ 18 h 253"/>
                <a:gd name="T104" fmla="*/ 7 w 241"/>
                <a:gd name="T105" fmla="*/ 17 h 253"/>
                <a:gd name="T106" fmla="*/ 9 w 241"/>
                <a:gd name="T107" fmla="*/ 16 h 253"/>
                <a:gd name="T108" fmla="*/ 10 w 241"/>
                <a:gd name="T109" fmla="*/ 17 h 253"/>
                <a:gd name="T110" fmla="*/ 13 w 241"/>
                <a:gd name="T111" fmla="*/ 15 h 253"/>
                <a:gd name="T112" fmla="*/ 15 w 241"/>
                <a:gd name="T113" fmla="*/ 10 h 253"/>
                <a:gd name="T114" fmla="*/ 17 w 241"/>
                <a:gd name="T115" fmla="*/ 9 h 253"/>
                <a:gd name="T116" fmla="*/ 20 w 241"/>
                <a:gd name="T117" fmla="*/ 7 h 253"/>
                <a:gd name="T118" fmla="*/ 22 w 241"/>
                <a:gd name="T119" fmla="*/ 5 h 253"/>
                <a:gd name="T120" fmla="*/ 25 w 241"/>
                <a:gd name="T121" fmla="*/ 2 h 253"/>
                <a:gd name="T122" fmla="*/ 26 w 241"/>
                <a:gd name="T123" fmla="*/ 0 h 2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41" h="253">
                  <a:moveTo>
                    <a:pt x="28" y="0"/>
                  </a:moveTo>
                  <a:lnTo>
                    <a:pt x="28" y="0"/>
                  </a:lnTo>
                  <a:lnTo>
                    <a:pt x="28" y="4"/>
                  </a:lnTo>
                  <a:lnTo>
                    <a:pt x="28" y="5"/>
                  </a:lnTo>
                  <a:lnTo>
                    <a:pt x="28" y="9"/>
                  </a:lnTo>
                  <a:lnTo>
                    <a:pt x="28" y="11"/>
                  </a:lnTo>
                  <a:lnTo>
                    <a:pt x="28" y="13"/>
                  </a:lnTo>
                  <a:lnTo>
                    <a:pt x="28" y="17"/>
                  </a:lnTo>
                  <a:lnTo>
                    <a:pt x="28" y="19"/>
                  </a:lnTo>
                  <a:lnTo>
                    <a:pt x="28" y="20"/>
                  </a:lnTo>
                  <a:lnTo>
                    <a:pt x="28" y="21"/>
                  </a:lnTo>
                  <a:lnTo>
                    <a:pt x="28" y="23"/>
                  </a:lnTo>
                  <a:lnTo>
                    <a:pt x="28" y="24"/>
                  </a:lnTo>
                  <a:lnTo>
                    <a:pt x="28" y="26"/>
                  </a:lnTo>
                  <a:lnTo>
                    <a:pt x="28" y="31"/>
                  </a:lnTo>
                  <a:lnTo>
                    <a:pt x="28" y="35"/>
                  </a:lnTo>
                  <a:lnTo>
                    <a:pt x="34" y="35"/>
                  </a:lnTo>
                  <a:lnTo>
                    <a:pt x="37" y="35"/>
                  </a:lnTo>
                  <a:lnTo>
                    <a:pt x="40" y="35"/>
                  </a:lnTo>
                  <a:lnTo>
                    <a:pt x="45" y="35"/>
                  </a:lnTo>
                  <a:lnTo>
                    <a:pt x="47" y="35"/>
                  </a:lnTo>
                  <a:lnTo>
                    <a:pt x="53" y="35"/>
                  </a:lnTo>
                  <a:lnTo>
                    <a:pt x="55" y="35"/>
                  </a:lnTo>
                  <a:lnTo>
                    <a:pt x="60" y="35"/>
                  </a:lnTo>
                  <a:lnTo>
                    <a:pt x="63" y="35"/>
                  </a:lnTo>
                  <a:lnTo>
                    <a:pt x="74" y="35"/>
                  </a:lnTo>
                  <a:lnTo>
                    <a:pt x="76" y="35"/>
                  </a:lnTo>
                  <a:lnTo>
                    <a:pt x="77" y="35"/>
                  </a:lnTo>
                  <a:lnTo>
                    <a:pt x="79" y="35"/>
                  </a:lnTo>
                  <a:lnTo>
                    <a:pt x="82" y="35"/>
                  </a:lnTo>
                  <a:lnTo>
                    <a:pt x="86" y="35"/>
                  </a:lnTo>
                  <a:lnTo>
                    <a:pt x="87" y="35"/>
                  </a:lnTo>
                  <a:lnTo>
                    <a:pt x="95" y="35"/>
                  </a:lnTo>
                  <a:lnTo>
                    <a:pt x="101" y="35"/>
                  </a:lnTo>
                  <a:lnTo>
                    <a:pt x="106" y="35"/>
                  </a:lnTo>
                  <a:lnTo>
                    <a:pt x="109" y="35"/>
                  </a:lnTo>
                  <a:lnTo>
                    <a:pt x="110" y="35"/>
                  </a:lnTo>
                  <a:lnTo>
                    <a:pt x="113" y="35"/>
                  </a:lnTo>
                  <a:lnTo>
                    <a:pt x="116" y="35"/>
                  </a:lnTo>
                  <a:lnTo>
                    <a:pt x="118" y="35"/>
                  </a:lnTo>
                  <a:lnTo>
                    <a:pt x="122" y="35"/>
                  </a:lnTo>
                  <a:lnTo>
                    <a:pt x="128" y="35"/>
                  </a:lnTo>
                  <a:lnTo>
                    <a:pt x="133" y="35"/>
                  </a:lnTo>
                  <a:lnTo>
                    <a:pt x="136" y="35"/>
                  </a:lnTo>
                  <a:lnTo>
                    <a:pt x="140" y="35"/>
                  </a:lnTo>
                  <a:lnTo>
                    <a:pt x="148" y="35"/>
                  </a:lnTo>
                  <a:lnTo>
                    <a:pt x="149" y="35"/>
                  </a:lnTo>
                  <a:lnTo>
                    <a:pt x="156" y="35"/>
                  </a:lnTo>
                  <a:lnTo>
                    <a:pt x="157" y="35"/>
                  </a:lnTo>
                  <a:lnTo>
                    <a:pt x="158" y="35"/>
                  </a:lnTo>
                  <a:lnTo>
                    <a:pt x="162" y="35"/>
                  </a:lnTo>
                  <a:lnTo>
                    <a:pt x="165" y="35"/>
                  </a:lnTo>
                  <a:lnTo>
                    <a:pt x="172" y="35"/>
                  </a:lnTo>
                  <a:lnTo>
                    <a:pt x="174" y="35"/>
                  </a:lnTo>
                  <a:lnTo>
                    <a:pt x="177" y="35"/>
                  </a:lnTo>
                  <a:lnTo>
                    <a:pt x="180" y="35"/>
                  </a:lnTo>
                  <a:lnTo>
                    <a:pt x="193" y="35"/>
                  </a:lnTo>
                  <a:lnTo>
                    <a:pt x="196" y="35"/>
                  </a:lnTo>
                  <a:lnTo>
                    <a:pt x="198" y="35"/>
                  </a:lnTo>
                  <a:lnTo>
                    <a:pt x="201" y="35"/>
                  </a:lnTo>
                  <a:lnTo>
                    <a:pt x="208" y="35"/>
                  </a:lnTo>
                  <a:lnTo>
                    <a:pt x="209" y="35"/>
                  </a:lnTo>
                  <a:lnTo>
                    <a:pt x="213" y="35"/>
                  </a:lnTo>
                  <a:lnTo>
                    <a:pt x="218" y="35"/>
                  </a:lnTo>
                  <a:lnTo>
                    <a:pt x="221" y="35"/>
                  </a:lnTo>
                  <a:lnTo>
                    <a:pt x="224" y="35"/>
                  </a:lnTo>
                  <a:lnTo>
                    <a:pt x="226" y="35"/>
                  </a:lnTo>
                  <a:lnTo>
                    <a:pt x="229" y="35"/>
                  </a:lnTo>
                  <a:lnTo>
                    <a:pt x="231" y="35"/>
                  </a:lnTo>
                  <a:lnTo>
                    <a:pt x="232" y="35"/>
                  </a:lnTo>
                  <a:lnTo>
                    <a:pt x="233" y="35"/>
                  </a:lnTo>
                  <a:lnTo>
                    <a:pt x="234" y="35"/>
                  </a:lnTo>
                  <a:lnTo>
                    <a:pt x="236" y="35"/>
                  </a:lnTo>
                  <a:lnTo>
                    <a:pt x="238" y="35"/>
                  </a:lnTo>
                  <a:lnTo>
                    <a:pt x="239" y="35"/>
                  </a:lnTo>
                  <a:lnTo>
                    <a:pt x="240" y="35"/>
                  </a:lnTo>
                  <a:lnTo>
                    <a:pt x="240" y="36"/>
                  </a:lnTo>
                  <a:lnTo>
                    <a:pt x="240" y="37"/>
                  </a:lnTo>
                  <a:lnTo>
                    <a:pt x="240" y="43"/>
                  </a:lnTo>
                  <a:lnTo>
                    <a:pt x="240" y="45"/>
                  </a:lnTo>
                  <a:lnTo>
                    <a:pt x="240" y="47"/>
                  </a:lnTo>
                  <a:lnTo>
                    <a:pt x="240" y="50"/>
                  </a:lnTo>
                  <a:lnTo>
                    <a:pt x="240" y="56"/>
                  </a:lnTo>
                  <a:lnTo>
                    <a:pt x="240" y="58"/>
                  </a:lnTo>
                  <a:lnTo>
                    <a:pt x="240" y="59"/>
                  </a:lnTo>
                  <a:lnTo>
                    <a:pt x="240" y="63"/>
                  </a:lnTo>
                  <a:lnTo>
                    <a:pt x="240" y="64"/>
                  </a:lnTo>
                  <a:lnTo>
                    <a:pt x="240" y="66"/>
                  </a:lnTo>
                  <a:lnTo>
                    <a:pt x="240" y="67"/>
                  </a:lnTo>
                  <a:lnTo>
                    <a:pt x="240" y="68"/>
                  </a:lnTo>
                  <a:lnTo>
                    <a:pt x="240" y="71"/>
                  </a:lnTo>
                  <a:lnTo>
                    <a:pt x="240" y="75"/>
                  </a:lnTo>
                  <a:lnTo>
                    <a:pt x="240" y="79"/>
                  </a:lnTo>
                  <a:lnTo>
                    <a:pt x="240" y="82"/>
                  </a:lnTo>
                  <a:lnTo>
                    <a:pt x="240" y="87"/>
                  </a:lnTo>
                  <a:lnTo>
                    <a:pt x="240" y="88"/>
                  </a:lnTo>
                  <a:lnTo>
                    <a:pt x="240" y="89"/>
                  </a:lnTo>
                  <a:lnTo>
                    <a:pt x="240" y="90"/>
                  </a:lnTo>
                  <a:lnTo>
                    <a:pt x="240" y="92"/>
                  </a:lnTo>
                  <a:lnTo>
                    <a:pt x="240" y="95"/>
                  </a:lnTo>
                  <a:lnTo>
                    <a:pt x="240" y="103"/>
                  </a:lnTo>
                  <a:lnTo>
                    <a:pt x="240" y="104"/>
                  </a:lnTo>
                  <a:lnTo>
                    <a:pt x="240" y="108"/>
                  </a:lnTo>
                  <a:lnTo>
                    <a:pt x="240" y="111"/>
                  </a:lnTo>
                  <a:lnTo>
                    <a:pt x="240" y="113"/>
                  </a:lnTo>
                  <a:lnTo>
                    <a:pt x="240" y="120"/>
                  </a:lnTo>
                  <a:lnTo>
                    <a:pt x="240" y="123"/>
                  </a:lnTo>
                  <a:lnTo>
                    <a:pt x="240" y="129"/>
                  </a:lnTo>
                  <a:lnTo>
                    <a:pt x="240" y="133"/>
                  </a:lnTo>
                  <a:lnTo>
                    <a:pt x="240" y="136"/>
                  </a:lnTo>
                  <a:lnTo>
                    <a:pt x="240" y="137"/>
                  </a:lnTo>
                  <a:lnTo>
                    <a:pt x="240" y="141"/>
                  </a:lnTo>
                  <a:lnTo>
                    <a:pt x="240" y="144"/>
                  </a:lnTo>
                  <a:lnTo>
                    <a:pt x="240" y="148"/>
                  </a:lnTo>
                  <a:lnTo>
                    <a:pt x="240" y="149"/>
                  </a:lnTo>
                  <a:lnTo>
                    <a:pt x="240" y="155"/>
                  </a:lnTo>
                  <a:lnTo>
                    <a:pt x="240" y="159"/>
                  </a:lnTo>
                  <a:lnTo>
                    <a:pt x="240" y="162"/>
                  </a:lnTo>
                  <a:lnTo>
                    <a:pt x="240" y="164"/>
                  </a:lnTo>
                  <a:lnTo>
                    <a:pt x="240" y="165"/>
                  </a:lnTo>
                  <a:lnTo>
                    <a:pt x="240" y="172"/>
                  </a:lnTo>
                  <a:lnTo>
                    <a:pt x="240" y="173"/>
                  </a:lnTo>
                  <a:lnTo>
                    <a:pt x="240" y="175"/>
                  </a:lnTo>
                  <a:lnTo>
                    <a:pt x="240" y="176"/>
                  </a:lnTo>
                  <a:lnTo>
                    <a:pt x="240" y="178"/>
                  </a:lnTo>
                  <a:lnTo>
                    <a:pt x="240" y="179"/>
                  </a:lnTo>
                  <a:lnTo>
                    <a:pt x="240" y="180"/>
                  </a:lnTo>
                  <a:lnTo>
                    <a:pt x="240" y="181"/>
                  </a:lnTo>
                  <a:lnTo>
                    <a:pt x="240" y="183"/>
                  </a:lnTo>
                  <a:lnTo>
                    <a:pt x="240" y="184"/>
                  </a:lnTo>
                  <a:lnTo>
                    <a:pt x="240" y="185"/>
                  </a:lnTo>
                  <a:lnTo>
                    <a:pt x="240" y="191"/>
                  </a:lnTo>
                  <a:lnTo>
                    <a:pt x="240" y="192"/>
                  </a:lnTo>
                  <a:lnTo>
                    <a:pt x="240" y="195"/>
                  </a:lnTo>
                  <a:lnTo>
                    <a:pt x="240" y="216"/>
                  </a:lnTo>
                  <a:lnTo>
                    <a:pt x="241" y="224"/>
                  </a:lnTo>
                  <a:lnTo>
                    <a:pt x="241" y="227"/>
                  </a:lnTo>
                  <a:lnTo>
                    <a:pt x="241" y="232"/>
                  </a:lnTo>
                  <a:lnTo>
                    <a:pt x="241" y="235"/>
                  </a:lnTo>
                  <a:lnTo>
                    <a:pt x="241" y="252"/>
                  </a:lnTo>
                  <a:lnTo>
                    <a:pt x="238" y="252"/>
                  </a:lnTo>
                  <a:lnTo>
                    <a:pt x="233" y="252"/>
                  </a:lnTo>
                  <a:lnTo>
                    <a:pt x="225" y="252"/>
                  </a:lnTo>
                  <a:lnTo>
                    <a:pt x="221" y="252"/>
                  </a:lnTo>
                  <a:lnTo>
                    <a:pt x="217" y="252"/>
                  </a:lnTo>
                  <a:lnTo>
                    <a:pt x="214" y="252"/>
                  </a:lnTo>
                  <a:lnTo>
                    <a:pt x="213" y="252"/>
                  </a:lnTo>
                  <a:lnTo>
                    <a:pt x="208" y="252"/>
                  </a:lnTo>
                  <a:lnTo>
                    <a:pt x="207" y="252"/>
                  </a:lnTo>
                  <a:lnTo>
                    <a:pt x="199" y="252"/>
                  </a:lnTo>
                  <a:lnTo>
                    <a:pt x="196" y="252"/>
                  </a:lnTo>
                  <a:lnTo>
                    <a:pt x="188" y="252"/>
                  </a:lnTo>
                  <a:lnTo>
                    <a:pt x="181" y="252"/>
                  </a:lnTo>
                  <a:lnTo>
                    <a:pt x="180" y="252"/>
                  </a:lnTo>
                  <a:lnTo>
                    <a:pt x="177" y="252"/>
                  </a:lnTo>
                  <a:lnTo>
                    <a:pt x="175" y="252"/>
                  </a:lnTo>
                  <a:lnTo>
                    <a:pt x="172" y="252"/>
                  </a:lnTo>
                  <a:lnTo>
                    <a:pt x="169" y="252"/>
                  </a:lnTo>
                  <a:lnTo>
                    <a:pt x="167" y="252"/>
                  </a:lnTo>
                  <a:lnTo>
                    <a:pt x="165" y="252"/>
                  </a:lnTo>
                  <a:lnTo>
                    <a:pt x="164" y="252"/>
                  </a:lnTo>
                  <a:lnTo>
                    <a:pt x="161" y="252"/>
                  </a:lnTo>
                  <a:lnTo>
                    <a:pt x="149" y="252"/>
                  </a:lnTo>
                  <a:lnTo>
                    <a:pt x="148" y="252"/>
                  </a:lnTo>
                  <a:lnTo>
                    <a:pt x="144" y="252"/>
                  </a:lnTo>
                  <a:lnTo>
                    <a:pt x="142" y="252"/>
                  </a:lnTo>
                  <a:lnTo>
                    <a:pt x="141" y="252"/>
                  </a:lnTo>
                  <a:lnTo>
                    <a:pt x="135" y="252"/>
                  </a:lnTo>
                  <a:lnTo>
                    <a:pt x="133" y="252"/>
                  </a:lnTo>
                  <a:lnTo>
                    <a:pt x="130" y="252"/>
                  </a:lnTo>
                  <a:lnTo>
                    <a:pt x="127" y="252"/>
                  </a:lnTo>
                  <a:lnTo>
                    <a:pt x="122" y="252"/>
                  </a:lnTo>
                  <a:lnTo>
                    <a:pt x="116" y="252"/>
                  </a:lnTo>
                  <a:lnTo>
                    <a:pt x="112" y="252"/>
                  </a:lnTo>
                  <a:lnTo>
                    <a:pt x="108" y="252"/>
                  </a:lnTo>
                  <a:lnTo>
                    <a:pt x="106" y="252"/>
                  </a:lnTo>
                  <a:lnTo>
                    <a:pt x="102" y="252"/>
                  </a:lnTo>
                  <a:lnTo>
                    <a:pt x="97" y="252"/>
                  </a:lnTo>
                  <a:lnTo>
                    <a:pt x="95" y="252"/>
                  </a:lnTo>
                  <a:lnTo>
                    <a:pt x="93" y="252"/>
                  </a:lnTo>
                  <a:lnTo>
                    <a:pt x="86" y="252"/>
                  </a:lnTo>
                  <a:lnTo>
                    <a:pt x="84" y="252"/>
                  </a:lnTo>
                  <a:lnTo>
                    <a:pt x="82" y="252"/>
                  </a:lnTo>
                  <a:lnTo>
                    <a:pt x="79" y="252"/>
                  </a:lnTo>
                  <a:lnTo>
                    <a:pt x="78" y="252"/>
                  </a:lnTo>
                  <a:lnTo>
                    <a:pt x="77" y="252"/>
                  </a:lnTo>
                  <a:lnTo>
                    <a:pt x="72" y="252"/>
                  </a:lnTo>
                  <a:lnTo>
                    <a:pt x="70" y="252"/>
                  </a:lnTo>
                  <a:lnTo>
                    <a:pt x="68" y="252"/>
                  </a:lnTo>
                  <a:lnTo>
                    <a:pt x="63" y="252"/>
                  </a:lnTo>
                  <a:lnTo>
                    <a:pt x="62" y="252"/>
                  </a:lnTo>
                  <a:lnTo>
                    <a:pt x="60" y="252"/>
                  </a:lnTo>
                  <a:lnTo>
                    <a:pt x="57" y="252"/>
                  </a:lnTo>
                  <a:lnTo>
                    <a:pt x="54" y="252"/>
                  </a:lnTo>
                  <a:lnTo>
                    <a:pt x="52" y="252"/>
                  </a:lnTo>
                  <a:lnTo>
                    <a:pt x="46" y="252"/>
                  </a:lnTo>
                  <a:lnTo>
                    <a:pt x="42" y="252"/>
                  </a:lnTo>
                  <a:lnTo>
                    <a:pt x="44" y="253"/>
                  </a:lnTo>
                  <a:lnTo>
                    <a:pt x="42" y="253"/>
                  </a:lnTo>
                  <a:lnTo>
                    <a:pt x="38" y="253"/>
                  </a:lnTo>
                  <a:lnTo>
                    <a:pt x="36" y="253"/>
                  </a:lnTo>
                  <a:lnTo>
                    <a:pt x="31" y="253"/>
                  </a:lnTo>
                  <a:lnTo>
                    <a:pt x="30" y="253"/>
                  </a:lnTo>
                  <a:lnTo>
                    <a:pt x="29" y="253"/>
                  </a:lnTo>
                  <a:lnTo>
                    <a:pt x="28" y="253"/>
                  </a:lnTo>
                  <a:lnTo>
                    <a:pt x="28" y="250"/>
                  </a:lnTo>
                  <a:lnTo>
                    <a:pt x="28" y="248"/>
                  </a:lnTo>
                  <a:lnTo>
                    <a:pt x="28" y="243"/>
                  </a:lnTo>
                  <a:lnTo>
                    <a:pt x="28" y="240"/>
                  </a:lnTo>
                  <a:lnTo>
                    <a:pt x="28" y="237"/>
                  </a:lnTo>
                  <a:lnTo>
                    <a:pt x="28" y="236"/>
                  </a:lnTo>
                  <a:lnTo>
                    <a:pt x="28" y="232"/>
                  </a:lnTo>
                  <a:lnTo>
                    <a:pt x="28" y="231"/>
                  </a:lnTo>
                  <a:lnTo>
                    <a:pt x="28" y="221"/>
                  </a:lnTo>
                  <a:lnTo>
                    <a:pt x="28" y="218"/>
                  </a:lnTo>
                  <a:lnTo>
                    <a:pt x="28" y="208"/>
                  </a:lnTo>
                  <a:lnTo>
                    <a:pt x="28" y="204"/>
                  </a:lnTo>
                  <a:lnTo>
                    <a:pt x="28" y="196"/>
                  </a:lnTo>
                  <a:lnTo>
                    <a:pt x="29" y="192"/>
                  </a:lnTo>
                  <a:lnTo>
                    <a:pt x="29" y="191"/>
                  </a:lnTo>
                  <a:lnTo>
                    <a:pt x="28" y="191"/>
                  </a:lnTo>
                  <a:lnTo>
                    <a:pt x="28" y="189"/>
                  </a:lnTo>
                  <a:lnTo>
                    <a:pt x="29" y="187"/>
                  </a:lnTo>
                  <a:lnTo>
                    <a:pt x="29" y="186"/>
                  </a:lnTo>
                  <a:lnTo>
                    <a:pt x="29" y="184"/>
                  </a:lnTo>
                  <a:lnTo>
                    <a:pt x="28" y="180"/>
                  </a:lnTo>
                  <a:lnTo>
                    <a:pt x="28" y="179"/>
                  </a:lnTo>
                  <a:lnTo>
                    <a:pt x="28" y="172"/>
                  </a:lnTo>
                  <a:lnTo>
                    <a:pt x="26" y="164"/>
                  </a:lnTo>
                  <a:lnTo>
                    <a:pt x="26" y="163"/>
                  </a:lnTo>
                  <a:lnTo>
                    <a:pt x="25" y="159"/>
                  </a:lnTo>
                  <a:lnTo>
                    <a:pt x="23" y="149"/>
                  </a:lnTo>
                  <a:lnTo>
                    <a:pt x="23" y="145"/>
                  </a:lnTo>
                  <a:lnTo>
                    <a:pt x="23" y="144"/>
                  </a:lnTo>
                  <a:lnTo>
                    <a:pt x="22" y="143"/>
                  </a:lnTo>
                  <a:lnTo>
                    <a:pt x="22" y="138"/>
                  </a:lnTo>
                  <a:lnTo>
                    <a:pt x="21" y="136"/>
                  </a:lnTo>
                  <a:lnTo>
                    <a:pt x="21" y="135"/>
                  </a:lnTo>
                  <a:lnTo>
                    <a:pt x="18" y="120"/>
                  </a:lnTo>
                  <a:lnTo>
                    <a:pt x="17" y="119"/>
                  </a:lnTo>
                  <a:lnTo>
                    <a:pt x="16" y="114"/>
                  </a:lnTo>
                  <a:lnTo>
                    <a:pt x="15" y="106"/>
                  </a:lnTo>
                  <a:lnTo>
                    <a:pt x="15" y="105"/>
                  </a:lnTo>
                  <a:lnTo>
                    <a:pt x="15" y="104"/>
                  </a:lnTo>
                  <a:lnTo>
                    <a:pt x="15" y="103"/>
                  </a:lnTo>
                  <a:lnTo>
                    <a:pt x="14" y="101"/>
                  </a:lnTo>
                  <a:lnTo>
                    <a:pt x="14" y="99"/>
                  </a:lnTo>
                  <a:lnTo>
                    <a:pt x="14" y="98"/>
                  </a:lnTo>
                  <a:lnTo>
                    <a:pt x="14" y="97"/>
                  </a:lnTo>
                  <a:lnTo>
                    <a:pt x="12" y="85"/>
                  </a:lnTo>
                  <a:lnTo>
                    <a:pt x="10" y="82"/>
                  </a:lnTo>
                  <a:lnTo>
                    <a:pt x="10" y="81"/>
                  </a:lnTo>
                  <a:lnTo>
                    <a:pt x="10" y="80"/>
                  </a:lnTo>
                  <a:lnTo>
                    <a:pt x="9" y="76"/>
                  </a:lnTo>
                  <a:lnTo>
                    <a:pt x="9" y="74"/>
                  </a:lnTo>
                  <a:lnTo>
                    <a:pt x="8" y="68"/>
                  </a:lnTo>
                  <a:lnTo>
                    <a:pt x="7" y="66"/>
                  </a:lnTo>
                  <a:lnTo>
                    <a:pt x="7" y="63"/>
                  </a:lnTo>
                  <a:lnTo>
                    <a:pt x="7" y="60"/>
                  </a:lnTo>
                  <a:lnTo>
                    <a:pt x="6" y="59"/>
                  </a:lnTo>
                  <a:lnTo>
                    <a:pt x="6" y="56"/>
                  </a:lnTo>
                  <a:lnTo>
                    <a:pt x="5" y="51"/>
                  </a:lnTo>
                  <a:lnTo>
                    <a:pt x="4" y="48"/>
                  </a:lnTo>
                  <a:lnTo>
                    <a:pt x="2" y="39"/>
                  </a:lnTo>
                  <a:lnTo>
                    <a:pt x="1" y="35"/>
                  </a:lnTo>
                  <a:lnTo>
                    <a:pt x="1" y="34"/>
                  </a:lnTo>
                  <a:lnTo>
                    <a:pt x="0" y="29"/>
                  </a:lnTo>
                  <a:lnTo>
                    <a:pt x="0" y="28"/>
                  </a:lnTo>
                  <a:lnTo>
                    <a:pt x="1" y="28"/>
                  </a:lnTo>
                  <a:lnTo>
                    <a:pt x="1" y="27"/>
                  </a:lnTo>
                  <a:lnTo>
                    <a:pt x="1" y="26"/>
                  </a:lnTo>
                  <a:lnTo>
                    <a:pt x="1" y="25"/>
                  </a:lnTo>
                  <a:lnTo>
                    <a:pt x="1" y="24"/>
                  </a:lnTo>
                  <a:lnTo>
                    <a:pt x="0" y="24"/>
                  </a:lnTo>
                  <a:lnTo>
                    <a:pt x="0" y="23"/>
                  </a:lnTo>
                  <a:lnTo>
                    <a:pt x="1" y="23"/>
                  </a:lnTo>
                  <a:lnTo>
                    <a:pt x="4" y="23"/>
                  </a:lnTo>
                  <a:lnTo>
                    <a:pt x="7" y="21"/>
                  </a:lnTo>
                  <a:lnTo>
                    <a:pt x="8" y="20"/>
                  </a:lnTo>
                  <a:lnTo>
                    <a:pt x="9" y="20"/>
                  </a:lnTo>
                  <a:lnTo>
                    <a:pt x="8" y="19"/>
                  </a:lnTo>
                  <a:lnTo>
                    <a:pt x="8" y="18"/>
                  </a:lnTo>
                  <a:lnTo>
                    <a:pt x="7" y="18"/>
                  </a:lnTo>
                  <a:lnTo>
                    <a:pt x="6" y="18"/>
                  </a:lnTo>
                  <a:lnTo>
                    <a:pt x="7" y="18"/>
                  </a:lnTo>
                  <a:lnTo>
                    <a:pt x="7" y="17"/>
                  </a:lnTo>
                  <a:lnTo>
                    <a:pt x="8" y="17"/>
                  </a:lnTo>
                  <a:lnTo>
                    <a:pt x="8" y="16"/>
                  </a:lnTo>
                  <a:lnTo>
                    <a:pt x="9" y="16"/>
                  </a:lnTo>
                  <a:lnTo>
                    <a:pt x="10" y="17"/>
                  </a:lnTo>
                  <a:lnTo>
                    <a:pt x="12" y="17"/>
                  </a:lnTo>
                  <a:lnTo>
                    <a:pt x="12" y="16"/>
                  </a:lnTo>
                  <a:lnTo>
                    <a:pt x="13" y="16"/>
                  </a:lnTo>
                  <a:lnTo>
                    <a:pt x="13" y="15"/>
                  </a:lnTo>
                  <a:lnTo>
                    <a:pt x="13" y="13"/>
                  </a:lnTo>
                  <a:lnTo>
                    <a:pt x="13" y="12"/>
                  </a:lnTo>
                  <a:lnTo>
                    <a:pt x="14" y="12"/>
                  </a:lnTo>
                  <a:lnTo>
                    <a:pt x="14" y="11"/>
                  </a:lnTo>
                  <a:lnTo>
                    <a:pt x="15" y="10"/>
                  </a:lnTo>
                  <a:lnTo>
                    <a:pt x="16" y="10"/>
                  </a:lnTo>
                  <a:lnTo>
                    <a:pt x="16" y="9"/>
                  </a:lnTo>
                  <a:lnTo>
                    <a:pt x="17" y="9"/>
                  </a:lnTo>
                  <a:lnTo>
                    <a:pt x="17" y="8"/>
                  </a:lnTo>
                  <a:lnTo>
                    <a:pt x="18" y="8"/>
                  </a:lnTo>
                  <a:lnTo>
                    <a:pt x="18" y="7"/>
                  </a:lnTo>
                  <a:lnTo>
                    <a:pt x="20" y="7"/>
                  </a:lnTo>
                  <a:lnTo>
                    <a:pt x="21" y="7"/>
                  </a:lnTo>
                  <a:lnTo>
                    <a:pt x="21" y="5"/>
                  </a:lnTo>
                  <a:lnTo>
                    <a:pt x="22" y="5"/>
                  </a:lnTo>
                  <a:lnTo>
                    <a:pt x="22" y="4"/>
                  </a:lnTo>
                  <a:lnTo>
                    <a:pt x="23" y="3"/>
                  </a:lnTo>
                  <a:lnTo>
                    <a:pt x="23" y="2"/>
                  </a:lnTo>
                  <a:lnTo>
                    <a:pt x="24" y="2"/>
                  </a:lnTo>
                  <a:lnTo>
                    <a:pt x="25" y="2"/>
                  </a:lnTo>
                  <a:lnTo>
                    <a:pt x="25" y="1"/>
                  </a:lnTo>
                  <a:lnTo>
                    <a:pt x="24" y="1"/>
                  </a:lnTo>
                  <a:lnTo>
                    <a:pt x="25" y="1"/>
                  </a:lnTo>
                  <a:lnTo>
                    <a:pt x="26" y="0"/>
                  </a:lnTo>
                  <a:lnTo>
                    <a:pt x="28"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54" name="Freeform 154"/>
            <p:cNvSpPr>
              <a:spLocks/>
            </p:cNvSpPr>
            <p:nvPr/>
          </p:nvSpPr>
          <p:spPr bwMode="auto">
            <a:xfrm>
              <a:off x="2215" y="2237"/>
              <a:ext cx="326" cy="331"/>
            </a:xfrm>
            <a:custGeom>
              <a:avLst/>
              <a:gdLst>
                <a:gd name="T0" fmla="*/ 229 w 326"/>
                <a:gd name="T1" fmla="*/ 28 h 331"/>
                <a:gd name="T2" fmla="*/ 239 w 326"/>
                <a:gd name="T3" fmla="*/ 16 h 331"/>
                <a:gd name="T4" fmla="*/ 273 w 326"/>
                <a:gd name="T5" fmla="*/ 34 h 331"/>
                <a:gd name="T6" fmla="*/ 326 w 326"/>
                <a:gd name="T7" fmla="*/ 69 h 331"/>
                <a:gd name="T8" fmla="*/ 312 w 326"/>
                <a:gd name="T9" fmla="*/ 74 h 331"/>
                <a:gd name="T10" fmla="*/ 304 w 326"/>
                <a:gd name="T11" fmla="*/ 83 h 331"/>
                <a:gd name="T12" fmla="*/ 303 w 326"/>
                <a:gd name="T13" fmla="*/ 104 h 331"/>
                <a:gd name="T14" fmla="*/ 300 w 326"/>
                <a:gd name="T15" fmla="*/ 122 h 331"/>
                <a:gd name="T16" fmla="*/ 290 w 326"/>
                <a:gd name="T17" fmla="*/ 139 h 331"/>
                <a:gd name="T18" fmla="*/ 282 w 326"/>
                <a:gd name="T19" fmla="*/ 153 h 331"/>
                <a:gd name="T20" fmla="*/ 273 w 326"/>
                <a:gd name="T21" fmla="*/ 169 h 331"/>
                <a:gd name="T22" fmla="*/ 246 w 326"/>
                <a:gd name="T23" fmla="*/ 168 h 331"/>
                <a:gd name="T24" fmla="*/ 247 w 326"/>
                <a:gd name="T25" fmla="*/ 186 h 331"/>
                <a:gd name="T26" fmla="*/ 249 w 326"/>
                <a:gd name="T27" fmla="*/ 197 h 331"/>
                <a:gd name="T28" fmla="*/ 240 w 326"/>
                <a:gd name="T29" fmla="*/ 210 h 331"/>
                <a:gd name="T30" fmla="*/ 237 w 326"/>
                <a:gd name="T31" fmla="*/ 221 h 331"/>
                <a:gd name="T32" fmla="*/ 236 w 326"/>
                <a:gd name="T33" fmla="*/ 232 h 331"/>
                <a:gd name="T34" fmla="*/ 232 w 326"/>
                <a:gd name="T35" fmla="*/ 249 h 331"/>
                <a:gd name="T36" fmla="*/ 220 w 326"/>
                <a:gd name="T37" fmla="*/ 254 h 331"/>
                <a:gd name="T38" fmla="*/ 212 w 326"/>
                <a:gd name="T39" fmla="*/ 260 h 331"/>
                <a:gd name="T40" fmla="*/ 200 w 326"/>
                <a:gd name="T41" fmla="*/ 272 h 331"/>
                <a:gd name="T42" fmla="*/ 212 w 326"/>
                <a:gd name="T43" fmla="*/ 282 h 331"/>
                <a:gd name="T44" fmla="*/ 196 w 326"/>
                <a:gd name="T45" fmla="*/ 288 h 331"/>
                <a:gd name="T46" fmla="*/ 188 w 326"/>
                <a:gd name="T47" fmla="*/ 293 h 331"/>
                <a:gd name="T48" fmla="*/ 182 w 326"/>
                <a:gd name="T49" fmla="*/ 285 h 331"/>
                <a:gd name="T50" fmla="*/ 169 w 326"/>
                <a:gd name="T51" fmla="*/ 285 h 331"/>
                <a:gd name="T52" fmla="*/ 173 w 326"/>
                <a:gd name="T53" fmla="*/ 297 h 331"/>
                <a:gd name="T54" fmla="*/ 157 w 326"/>
                <a:gd name="T55" fmla="*/ 304 h 331"/>
                <a:gd name="T56" fmla="*/ 150 w 326"/>
                <a:gd name="T57" fmla="*/ 307 h 331"/>
                <a:gd name="T58" fmla="*/ 134 w 326"/>
                <a:gd name="T59" fmla="*/ 307 h 331"/>
                <a:gd name="T60" fmla="*/ 134 w 326"/>
                <a:gd name="T61" fmla="*/ 320 h 331"/>
                <a:gd name="T62" fmla="*/ 128 w 326"/>
                <a:gd name="T63" fmla="*/ 329 h 331"/>
                <a:gd name="T64" fmla="*/ 117 w 326"/>
                <a:gd name="T65" fmla="*/ 324 h 331"/>
                <a:gd name="T66" fmla="*/ 110 w 326"/>
                <a:gd name="T67" fmla="*/ 322 h 331"/>
                <a:gd name="T68" fmla="*/ 104 w 326"/>
                <a:gd name="T69" fmla="*/ 320 h 331"/>
                <a:gd name="T70" fmla="*/ 82 w 326"/>
                <a:gd name="T71" fmla="*/ 312 h 331"/>
                <a:gd name="T72" fmla="*/ 87 w 326"/>
                <a:gd name="T73" fmla="*/ 294 h 331"/>
                <a:gd name="T74" fmla="*/ 66 w 326"/>
                <a:gd name="T75" fmla="*/ 269 h 331"/>
                <a:gd name="T76" fmla="*/ 55 w 326"/>
                <a:gd name="T77" fmla="*/ 298 h 331"/>
                <a:gd name="T78" fmla="*/ 18 w 326"/>
                <a:gd name="T79" fmla="*/ 299 h 331"/>
                <a:gd name="T80" fmla="*/ 2 w 326"/>
                <a:gd name="T81" fmla="*/ 269 h 331"/>
                <a:gd name="T82" fmla="*/ 30 w 326"/>
                <a:gd name="T83" fmla="*/ 251 h 331"/>
                <a:gd name="T84" fmla="*/ 73 w 326"/>
                <a:gd name="T85" fmla="*/ 230 h 331"/>
                <a:gd name="T86" fmla="*/ 96 w 326"/>
                <a:gd name="T87" fmla="*/ 257 h 331"/>
                <a:gd name="T88" fmla="*/ 105 w 326"/>
                <a:gd name="T89" fmla="*/ 219 h 331"/>
                <a:gd name="T90" fmla="*/ 112 w 326"/>
                <a:gd name="T91" fmla="*/ 198 h 331"/>
                <a:gd name="T92" fmla="*/ 144 w 326"/>
                <a:gd name="T93" fmla="*/ 180 h 331"/>
                <a:gd name="T94" fmla="*/ 151 w 326"/>
                <a:gd name="T95" fmla="*/ 149 h 331"/>
                <a:gd name="T96" fmla="*/ 111 w 326"/>
                <a:gd name="T97" fmla="*/ 165 h 331"/>
                <a:gd name="T98" fmla="*/ 96 w 326"/>
                <a:gd name="T99" fmla="*/ 131 h 331"/>
                <a:gd name="T100" fmla="*/ 104 w 326"/>
                <a:gd name="T101" fmla="*/ 104 h 331"/>
                <a:gd name="T102" fmla="*/ 82 w 326"/>
                <a:gd name="T103" fmla="*/ 109 h 331"/>
                <a:gd name="T104" fmla="*/ 50 w 326"/>
                <a:gd name="T105" fmla="*/ 101 h 331"/>
                <a:gd name="T106" fmla="*/ 34 w 326"/>
                <a:gd name="T107" fmla="*/ 85 h 331"/>
                <a:gd name="T108" fmla="*/ 41 w 326"/>
                <a:gd name="T109" fmla="*/ 53 h 331"/>
                <a:gd name="T110" fmla="*/ 72 w 326"/>
                <a:gd name="T111" fmla="*/ 76 h 331"/>
                <a:gd name="T112" fmla="*/ 100 w 326"/>
                <a:gd name="T113" fmla="*/ 78 h 331"/>
                <a:gd name="T114" fmla="*/ 55 w 326"/>
                <a:gd name="T115" fmla="*/ 42 h 331"/>
                <a:gd name="T116" fmla="*/ 112 w 326"/>
                <a:gd name="T117" fmla="*/ 35 h 331"/>
                <a:gd name="T118" fmla="*/ 119 w 326"/>
                <a:gd name="T119" fmla="*/ 106 h 331"/>
                <a:gd name="T120" fmla="*/ 151 w 326"/>
                <a:gd name="T121" fmla="*/ 106 h 331"/>
                <a:gd name="T122" fmla="*/ 166 w 326"/>
                <a:gd name="T123" fmla="*/ 85 h 33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26" h="331">
                  <a:moveTo>
                    <a:pt x="185" y="26"/>
                  </a:moveTo>
                  <a:lnTo>
                    <a:pt x="190" y="26"/>
                  </a:lnTo>
                  <a:lnTo>
                    <a:pt x="191" y="26"/>
                  </a:lnTo>
                  <a:lnTo>
                    <a:pt x="196" y="27"/>
                  </a:lnTo>
                  <a:lnTo>
                    <a:pt x="202" y="27"/>
                  </a:lnTo>
                  <a:lnTo>
                    <a:pt x="204" y="27"/>
                  </a:lnTo>
                  <a:lnTo>
                    <a:pt x="205" y="27"/>
                  </a:lnTo>
                  <a:lnTo>
                    <a:pt x="208" y="27"/>
                  </a:lnTo>
                  <a:lnTo>
                    <a:pt x="212" y="27"/>
                  </a:lnTo>
                  <a:lnTo>
                    <a:pt x="214" y="27"/>
                  </a:lnTo>
                  <a:lnTo>
                    <a:pt x="215" y="27"/>
                  </a:lnTo>
                  <a:lnTo>
                    <a:pt x="216" y="26"/>
                  </a:lnTo>
                  <a:lnTo>
                    <a:pt x="217" y="25"/>
                  </a:lnTo>
                  <a:lnTo>
                    <a:pt x="218" y="26"/>
                  </a:lnTo>
                  <a:lnTo>
                    <a:pt x="220" y="26"/>
                  </a:lnTo>
                  <a:lnTo>
                    <a:pt x="221" y="27"/>
                  </a:lnTo>
                  <a:lnTo>
                    <a:pt x="221" y="28"/>
                  </a:lnTo>
                  <a:lnTo>
                    <a:pt x="222" y="29"/>
                  </a:lnTo>
                  <a:lnTo>
                    <a:pt x="224" y="29"/>
                  </a:lnTo>
                  <a:lnTo>
                    <a:pt x="225" y="29"/>
                  </a:lnTo>
                  <a:lnTo>
                    <a:pt x="226" y="29"/>
                  </a:lnTo>
                  <a:lnTo>
                    <a:pt x="228" y="29"/>
                  </a:lnTo>
                  <a:lnTo>
                    <a:pt x="228" y="28"/>
                  </a:lnTo>
                  <a:lnTo>
                    <a:pt x="229" y="28"/>
                  </a:lnTo>
                  <a:lnTo>
                    <a:pt x="230" y="29"/>
                  </a:lnTo>
                  <a:lnTo>
                    <a:pt x="232" y="30"/>
                  </a:lnTo>
                  <a:lnTo>
                    <a:pt x="233" y="32"/>
                  </a:lnTo>
                  <a:lnTo>
                    <a:pt x="233" y="33"/>
                  </a:lnTo>
                  <a:lnTo>
                    <a:pt x="234" y="33"/>
                  </a:lnTo>
                  <a:lnTo>
                    <a:pt x="236" y="33"/>
                  </a:lnTo>
                  <a:lnTo>
                    <a:pt x="236" y="32"/>
                  </a:lnTo>
                  <a:lnTo>
                    <a:pt x="237" y="30"/>
                  </a:lnTo>
                  <a:lnTo>
                    <a:pt x="237" y="28"/>
                  </a:lnTo>
                  <a:lnTo>
                    <a:pt x="237" y="26"/>
                  </a:lnTo>
                  <a:lnTo>
                    <a:pt x="237" y="25"/>
                  </a:lnTo>
                  <a:lnTo>
                    <a:pt x="236" y="25"/>
                  </a:lnTo>
                  <a:lnTo>
                    <a:pt x="234" y="24"/>
                  </a:lnTo>
                  <a:lnTo>
                    <a:pt x="234" y="22"/>
                  </a:lnTo>
                  <a:lnTo>
                    <a:pt x="233" y="20"/>
                  </a:lnTo>
                  <a:lnTo>
                    <a:pt x="233" y="19"/>
                  </a:lnTo>
                  <a:lnTo>
                    <a:pt x="234" y="19"/>
                  </a:lnTo>
                  <a:lnTo>
                    <a:pt x="234" y="18"/>
                  </a:lnTo>
                  <a:lnTo>
                    <a:pt x="236" y="18"/>
                  </a:lnTo>
                  <a:lnTo>
                    <a:pt x="237" y="18"/>
                  </a:lnTo>
                  <a:lnTo>
                    <a:pt x="238" y="18"/>
                  </a:lnTo>
                  <a:lnTo>
                    <a:pt x="238" y="17"/>
                  </a:lnTo>
                  <a:lnTo>
                    <a:pt x="239" y="17"/>
                  </a:lnTo>
                  <a:lnTo>
                    <a:pt x="239" y="16"/>
                  </a:lnTo>
                  <a:lnTo>
                    <a:pt x="239" y="14"/>
                  </a:lnTo>
                  <a:lnTo>
                    <a:pt x="239" y="13"/>
                  </a:lnTo>
                  <a:lnTo>
                    <a:pt x="239" y="12"/>
                  </a:lnTo>
                  <a:lnTo>
                    <a:pt x="240" y="10"/>
                  </a:lnTo>
                  <a:lnTo>
                    <a:pt x="240" y="8"/>
                  </a:lnTo>
                  <a:lnTo>
                    <a:pt x="242" y="4"/>
                  </a:lnTo>
                  <a:lnTo>
                    <a:pt x="241" y="3"/>
                  </a:lnTo>
                  <a:lnTo>
                    <a:pt x="240" y="1"/>
                  </a:lnTo>
                  <a:lnTo>
                    <a:pt x="240" y="0"/>
                  </a:lnTo>
                  <a:lnTo>
                    <a:pt x="247" y="0"/>
                  </a:lnTo>
                  <a:lnTo>
                    <a:pt x="248" y="0"/>
                  </a:lnTo>
                  <a:lnTo>
                    <a:pt x="255" y="1"/>
                  </a:lnTo>
                  <a:lnTo>
                    <a:pt x="256" y="1"/>
                  </a:lnTo>
                  <a:lnTo>
                    <a:pt x="255" y="9"/>
                  </a:lnTo>
                  <a:lnTo>
                    <a:pt x="255" y="14"/>
                  </a:lnTo>
                  <a:lnTo>
                    <a:pt x="255" y="18"/>
                  </a:lnTo>
                  <a:lnTo>
                    <a:pt x="265" y="18"/>
                  </a:lnTo>
                  <a:lnTo>
                    <a:pt x="273" y="18"/>
                  </a:lnTo>
                  <a:lnTo>
                    <a:pt x="273" y="24"/>
                  </a:lnTo>
                  <a:lnTo>
                    <a:pt x="273" y="27"/>
                  </a:lnTo>
                  <a:lnTo>
                    <a:pt x="274" y="27"/>
                  </a:lnTo>
                  <a:lnTo>
                    <a:pt x="274" y="28"/>
                  </a:lnTo>
                  <a:lnTo>
                    <a:pt x="273" y="29"/>
                  </a:lnTo>
                  <a:lnTo>
                    <a:pt x="273" y="34"/>
                  </a:lnTo>
                  <a:lnTo>
                    <a:pt x="273" y="38"/>
                  </a:lnTo>
                  <a:lnTo>
                    <a:pt x="273" y="44"/>
                  </a:lnTo>
                  <a:lnTo>
                    <a:pt x="273" y="45"/>
                  </a:lnTo>
                  <a:lnTo>
                    <a:pt x="274" y="45"/>
                  </a:lnTo>
                  <a:lnTo>
                    <a:pt x="287" y="45"/>
                  </a:lnTo>
                  <a:lnTo>
                    <a:pt x="289" y="45"/>
                  </a:lnTo>
                  <a:lnTo>
                    <a:pt x="292" y="45"/>
                  </a:lnTo>
                  <a:lnTo>
                    <a:pt x="297" y="45"/>
                  </a:lnTo>
                  <a:lnTo>
                    <a:pt x="303" y="45"/>
                  </a:lnTo>
                  <a:lnTo>
                    <a:pt x="305" y="45"/>
                  </a:lnTo>
                  <a:lnTo>
                    <a:pt x="308" y="45"/>
                  </a:lnTo>
                  <a:lnTo>
                    <a:pt x="309" y="45"/>
                  </a:lnTo>
                  <a:lnTo>
                    <a:pt x="309" y="51"/>
                  </a:lnTo>
                  <a:lnTo>
                    <a:pt x="309" y="54"/>
                  </a:lnTo>
                  <a:lnTo>
                    <a:pt x="310" y="54"/>
                  </a:lnTo>
                  <a:lnTo>
                    <a:pt x="313" y="54"/>
                  </a:lnTo>
                  <a:lnTo>
                    <a:pt x="318" y="54"/>
                  </a:lnTo>
                  <a:lnTo>
                    <a:pt x="320" y="54"/>
                  </a:lnTo>
                  <a:lnTo>
                    <a:pt x="322" y="54"/>
                  </a:lnTo>
                  <a:lnTo>
                    <a:pt x="325" y="54"/>
                  </a:lnTo>
                  <a:lnTo>
                    <a:pt x="326" y="54"/>
                  </a:lnTo>
                  <a:lnTo>
                    <a:pt x="326" y="60"/>
                  </a:lnTo>
                  <a:lnTo>
                    <a:pt x="326" y="64"/>
                  </a:lnTo>
                  <a:lnTo>
                    <a:pt x="326" y="69"/>
                  </a:lnTo>
                  <a:lnTo>
                    <a:pt x="325" y="70"/>
                  </a:lnTo>
                  <a:lnTo>
                    <a:pt x="324" y="70"/>
                  </a:lnTo>
                  <a:lnTo>
                    <a:pt x="322" y="72"/>
                  </a:lnTo>
                  <a:lnTo>
                    <a:pt x="321" y="72"/>
                  </a:lnTo>
                  <a:lnTo>
                    <a:pt x="320" y="72"/>
                  </a:lnTo>
                  <a:lnTo>
                    <a:pt x="320" y="70"/>
                  </a:lnTo>
                  <a:lnTo>
                    <a:pt x="319" y="70"/>
                  </a:lnTo>
                  <a:lnTo>
                    <a:pt x="318" y="70"/>
                  </a:lnTo>
                  <a:lnTo>
                    <a:pt x="318" y="69"/>
                  </a:lnTo>
                  <a:lnTo>
                    <a:pt x="317" y="69"/>
                  </a:lnTo>
                  <a:lnTo>
                    <a:pt x="317" y="70"/>
                  </a:lnTo>
                  <a:lnTo>
                    <a:pt x="317" y="72"/>
                  </a:lnTo>
                  <a:lnTo>
                    <a:pt x="318" y="72"/>
                  </a:lnTo>
                  <a:lnTo>
                    <a:pt x="318" y="73"/>
                  </a:lnTo>
                  <a:lnTo>
                    <a:pt x="318" y="74"/>
                  </a:lnTo>
                  <a:lnTo>
                    <a:pt x="317" y="74"/>
                  </a:lnTo>
                  <a:lnTo>
                    <a:pt x="316" y="74"/>
                  </a:lnTo>
                  <a:lnTo>
                    <a:pt x="316" y="73"/>
                  </a:lnTo>
                  <a:lnTo>
                    <a:pt x="314" y="73"/>
                  </a:lnTo>
                  <a:lnTo>
                    <a:pt x="314" y="72"/>
                  </a:lnTo>
                  <a:lnTo>
                    <a:pt x="313" y="72"/>
                  </a:lnTo>
                  <a:lnTo>
                    <a:pt x="312" y="72"/>
                  </a:lnTo>
                  <a:lnTo>
                    <a:pt x="312" y="73"/>
                  </a:lnTo>
                  <a:lnTo>
                    <a:pt x="312" y="74"/>
                  </a:lnTo>
                  <a:lnTo>
                    <a:pt x="312" y="75"/>
                  </a:lnTo>
                  <a:lnTo>
                    <a:pt x="312" y="76"/>
                  </a:lnTo>
                  <a:lnTo>
                    <a:pt x="311" y="76"/>
                  </a:lnTo>
                  <a:lnTo>
                    <a:pt x="311" y="77"/>
                  </a:lnTo>
                  <a:lnTo>
                    <a:pt x="310" y="77"/>
                  </a:lnTo>
                  <a:lnTo>
                    <a:pt x="309" y="76"/>
                  </a:lnTo>
                  <a:lnTo>
                    <a:pt x="309" y="75"/>
                  </a:lnTo>
                  <a:lnTo>
                    <a:pt x="309" y="76"/>
                  </a:lnTo>
                  <a:lnTo>
                    <a:pt x="308" y="76"/>
                  </a:lnTo>
                  <a:lnTo>
                    <a:pt x="308" y="77"/>
                  </a:lnTo>
                  <a:lnTo>
                    <a:pt x="306" y="77"/>
                  </a:lnTo>
                  <a:lnTo>
                    <a:pt x="306" y="78"/>
                  </a:lnTo>
                  <a:lnTo>
                    <a:pt x="308" y="78"/>
                  </a:lnTo>
                  <a:lnTo>
                    <a:pt x="308" y="80"/>
                  </a:lnTo>
                  <a:lnTo>
                    <a:pt x="306" y="80"/>
                  </a:lnTo>
                  <a:lnTo>
                    <a:pt x="306" y="81"/>
                  </a:lnTo>
                  <a:lnTo>
                    <a:pt x="308" y="81"/>
                  </a:lnTo>
                  <a:lnTo>
                    <a:pt x="309" y="81"/>
                  </a:lnTo>
                  <a:lnTo>
                    <a:pt x="309" y="82"/>
                  </a:lnTo>
                  <a:lnTo>
                    <a:pt x="308" y="81"/>
                  </a:lnTo>
                  <a:lnTo>
                    <a:pt x="306" y="81"/>
                  </a:lnTo>
                  <a:lnTo>
                    <a:pt x="305" y="82"/>
                  </a:lnTo>
                  <a:lnTo>
                    <a:pt x="305" y="83"/>
                  </a:lnTo>
                  <a:lnTo>
                    <a:pt x="304" y="83"/>
                  </a:lnTo>
                  <a:lnTo>
                    <a:pt x="303" y="84"/>
                  </a:lnTo>
                  <a:lnTo>
                    <a:pt x="302" y="84"/>
                  </a:lnTo>
                  <a:lnTo>
                    <a:pt x="302" y="83"/>
                  </a:lnTo>
                  <a:lnTo>
                    <a:pt x="301" y="84"/>
                  </a:lnTo>
                  <a:lnTo>
                    <a:pt x="300" y="84"/>
                  </a:lnTo>
                  <a:lnTo>
                    <a:pt x="300" y="85"/>
                  </a:lnTo>
                  <a:lnTo>
                    <a:pt x="300" y="86"/>
                  </a:lnTo>
                  <a:lnTo>
                    <a:pt x="300" y="88"/>
                  </a:lnTo>
                  <a:lnTo>
                    <a:pt x="301" y="89"/>
                  </a:lnTo>
                  <a:lnTo>
                    <a:pt x="301" y="90"/>
                  </a:lnTo>
                  <a:lnTo>
                    <a:pt x="302" y="91"/>
                  </a:lnTo>
                  <a:lnTo>
                    <a:pt x="302" y="92"/>
                  </a:lnTo>
                  <a:lnTo>
                    <a:pt x="302" y="93"/>
                  </a:lnTo>
                  <a:lnTo>
                    <a:pt x="302" y="94"/>
                  </a:lnTo>
                  <a:lnTo>
                    <a:pt x="302" y="96"/>
                  </a:lnTo>
                  <a:lnTo>
                    <a:pt x="302" y="97"/>
                  </a:lnTo>
                  <a:lnTo>
                    <a:pt x="301" y="98"/>
                  </a:lnTo>
                  <a:lnTo>
                    <a:pt x="301" y="99"/>
                  </a:lnTo>
                  <a:lnTo>
                    <a:pt x="302" y="99"/>
                  </a:lnTo>
                  <a:lnTo>
                    <a:pt x="303" y="99"/>
                  </a:lnTo>
                  <a:lnTo>
                    <a:pt x="303" y="100"/>
                  </a:lnTo>
                  <a:lnTo>
                    <a:pt x="303" y="101"/>
                  </a:lnTo>
                  <a:lnTo>
                    <a:pt x="303" y="102"/>
                  </a:lnTo>
                  <a:lnTo>
                    <a:pt x="303" y="104"/>
                  </a:lnTo>
                  <a:lnTo>
                    <a:pt x="303" y="105"/>
                  </a:lnTo>
                  <a:lnTo>
                    <a:pt x="304" y="105"/>
                  </a:lnTo>
                  <a:lnTo>
                    <a:pt x="305" y="105"/>
                  </a:lnTo>
                  <a:lnTo>
                    <a:pt x="306" y="106"/>
                  </a:lnTo>
                  <a:lnTo>
                    <a:pt x="309" y="107"/>
                  </a:lnTo>
                  <a:lnTo>
                    <a:pt x="309" y="108"/>
                  </a:lnTo>
                  <a:lnTo>
                    <a:pt x="308" y="108"/>
                  </a:lnTo>
                  <a:lnTo>
                    <a:pt x="308" y="109"/>
                  </a:lnTo>
                  <a:lnTo>
                    <a:pt x="306" y="109"/>
                  </a:lnTo>
                  <a:lnTo>
                    <a:pt x="306" y="110"/>
                  </a:lnTo>
                  <a:lnTo>
                    <a:pt x="305" y="110"/>
                  </a:lnTo>
                  <a:lnTo>
                    <a:pt x="304" y="109"/>
                  </a:lnTo>
                  <a:lnTo>
                    <a:pt x="304" y="110"/>
                  </a:lnTo>
                  <a:lnTo>
                    <a:pt x="304" y="112"/>
                  </a:lnTo>
                  <a:lnTo>
                    <a:pt x="303" y="112"/>
                  </a:lnTo>
                  <a:lnTo>
                    <a:pt x="303" y="113"/>
                  </a:lnTo>
                  <a:lnTo>
                    <a:pt x="302" y="113"/>
                  </a:lnTo>
                  <a:lnTo>
                    <a:pt x="302" y="114"/>
                  </a:lnTo>
                  <a:lnTo>
                    <a:pt x="302" y="116"/>
                  </a:lnTo>
                  <a:lnTo>
                    <a:pt x="302" y="117"/>
                  </a:lnTo>
                  <a:lnTo>
                    <a:pt x="302" y="118"/>
                  </a:lnTo>
                  <a:lnTo>
                    <a:pt x="302" y="120"/>
                  </a:lnTo>
                  <a:lnTo>
                    <a:pt x="301" y="121"/>
                  </a:lnTo>
                  <a:lnTo>
                    <a:pt x="300" y="122"/>
                  </a:lnTo>
                  <a:lnTo>
                    <a:pt x="300" y="123"/>
                  </a:lnTo>
                  <a:lnTo>
                    <a:pt x="298" y="123"/>
                  </a:lnTo>
                  <a:lnTo>
                    <a:pt x="298" y="124"/>
                  </a:lnTo>
                  <a:lnTo>
                    <a:pt x="298" y="125"/>
                  </a:lnTo>
                  <a:lnTo>
                    <a:pt x="297" y="125"/>
                  </a:lnTo>
                  <a:lnTo>
                    <a:pt x="296" y="125"/>
                  </a:lnTo>
                  <a:lnTo>
                    <a:pt x="295" y="126"/>
                  </a:lnTo>
                  <a:lnTo>
                    <a:pt x="295" y="128"/>
                  </a:lnTo>
                  <a:lnTo>
                    <a:pt x="295" y="129"/>
                  </a:lnTo>
                  <a:lnTo>
                    <a:pt x="295" y="130"/>
                  </a:lnTo>
                  <a:lnTo>
                    <a:pt x="294" y="130"/>
                  </a:lnTo>
                  <a:lnTo>
                    <a:pt x="294" y="129"/>
                  </a:lnTo>
                  <a:lnTo>
                    <a:pt x="294" y="130"/>
                  </a:lnTo>
                  <a:lnTo>
                    <a:pt x="294" y="131"/>
                  </a:lnTo>
                  <a:lnTo>
                    <a:pt x="294" y="132"/>
                  </a:lnTo>
                  <a:lnTo>
                    <a:pt x="294" y="133"/>
                  </a:lnTo>
                  <a:lnTo>
                    <a:pt x="293" y="133"/>
                  </a:lnTo>
                  <a:lnTo>
                    <a:pt x="293" y="134"/>
                  </a:lnTo>
                  <a:lnTo>
                    <a:pt x="293" y="136"/>
                  </a:lnTo>
                  <a:lnTo>
                    <a:pt x="293" y="137"/>
                  </a:lnTo>
                  <a:lnTo>
                    <a:pt x="292" y="137"/>
                  </a:lnTo>
                  <a:lnTo>
                    <a:pt x="292" y="138"/>
                  </a:lnTo>
                  <a:lnTo>
                    <a:pt x="290" y="138"/>
                  </a:lnTo>
                  <a:lnTo>
                    <a:pt x="290" y="139"/>
                  </a:lnTo>
                  <a:lnTo>
                    <a:pt x="292" y="139"/>
                  </a:lnTo>
                  <a:lnTo>
                    <a:pt x="292" y="138"/>
                  </a:lnTo>
                  <a:lnTo>
                    <a:pt x="293" y="139"/>
                  </a:lnTo>
                  <a:lnTo>
                    <a:pt x="292" y="139"/>
                  </a:lnTo>
                  <a:lnTo>
                    <a:pt x="290" y="140"/>
                  </a:lnTo>
                  <a:lnTo>
                    <a:pt x="289" y="140"/>
                  </a:lnTo>
                  <a:lnTo>
                    <a:pt x="289" y="141"/>
                  </a:lnTo>
                  <a:lnTo>
                    <a:pt x="288" y="141"/>
                  </a:lnTo>
                  <a:lnTo>
                    <a:pt x="288" y="142"/>
                  </a:lnTo>
                  <a:lnTo>
                    <a:pt x="288" y="144"/>
                  </a:lnTo>
                  <a:lnTo>
                    <a:pt x="289" y="144"/>
                  </a:lnTo>
                  <a:lnTo>
                    <a:pt x="289" y="145"/>
                  </a:lnTo>
                  <a:lnTo>
                    <a:pt x="289" y="146"/>
                  </a:lnTo>
                  <a:lnTo>
                    <a:pt x="288" y="146"/>
                  </a:lnTo>
                  <a:lnTo>
                    <a:pt x="288" y="147"/>
                  </a:lnTo>
                  <a:lnTo>
                    <a:pt x="287" y="147"/>
                  </a:lnTo>
                  <a:lnTo>
                    <a:pt x="287" y="148"/>
                  </a:lnTo>
                  <a:lnTo>
                    <a:pt x="286" y="149"/>
                  </a:lnTo>
                  <a:lnTo>
                    <a:pt x="285" y="149"/>
                  </a:lnTo>
                  <a:lnTo>
                    <a:pt x="284" y="149"/>
                  </a:lnTo>
                  <a:lnTo>
                    <a:pt x="282" y="149"/>
                  </a:lnTo>
                  <a:lnTo>
                    <a:pt x="282" y="150"/>
                  </a:lnTo>
                  <a:lnTo>
                    <a:pt x="282" y="152"/>
                  </a:lnTo>
                  <a:lnTo>
                    <a:pt x="282" y="153"/>
                  </a:lnTo>
                  <a:lnTo>
                    <a:pt x="282" y="154"/>
                  </a:lnTo>
                  <a:lnTo>
                    <a:pt x="284" y="155"/>
                  </a:lnTo>
                  <a:lnTo>
                    <a:pt x="284" y="157"/>
                  </a:lnTo>
                  <a:lnTo>
                    <a:pt x="285" y="157"/>
                  </a:lnTo>
                  <a:lnTo>
                    <a:pt x="285" y="158"/>
                  </a:lnTo>
                  <a:lnTo>
                    <a:pt x="285" y="160"/>
                  </a:lnTo>
                  <a:lnTo>
                    <a:pt x="285" y="162"/>
                  </a:lnTo>
                  <a:lnTo>
                    <a:pt x="286" y="163"/>
                  </a:lnTo>
                  <a:lnTo>
                    <a:pt x="286" y="164"/>
                  </a:lnTo>
                  <a:lnTo>
                    <a:pt x="286" y="165"/>
                  </a:lnTo>
                  <a:lnTo>
                    <a:pt x="286" y="166"/>
                  </a:lnTo>
                  <a:lnTo>
                    <a:pt x="286" y="168"/>
                  </a:lnTo>
                  <a:lnTo>
                    <a:pt x="287" y="169"/>
                  </a:lnTo>
                  <a:lnTo>
                    <a:pt x="287" y="170"/>
                  </a:lnTo>
                  <a:lnTo>
                    <a:pt x="287" y="172"/>
                  </a:lnTo>
                  <a:lnTo>
                    <a:pt x="286" y="172"/>
                  </a:lnTo>
                  <a:lnTo>
                    <a:pt x="285" y="172"/>
                  </a:lnTo>
                  <a:lnTo>
                    <a:pt x="282" y="172"/>
                  </a:lnTo>
                  <a:lnTo>
                    <a:pt x="280" y="170"/>
                  </a:lnTo>
                  <a:lnTo>
                    <a:pt x="279" y="170"/>
                  </a:lnTo>
                  <a:lnTo>
                    <a:pt x="278" y="170"/>
                  </a:lnTo>
                  <a:lnTo>
                    <a:pt x="277" y="169"/>
                  </a:lnTo>
                  <a:lnTo>
                    <a:pt x="274" y="169"/>
                  </a:lnTo>
                  <a:lnTo>
                    <a:pt x="273" y="169"/>
                  </a:lnTo>
                  <a:lnTo>
                    <a:pt x="271" y="168"/>
                  </a:lnTo>
                  <a:lnTo>
                    <a:pt x="266" y="166"/>
                  </a:lnTo>
                  <a:lnTo>
                    <a:pt x="263" y="165"/>
                  </a:lnTo>
                  <a:lnTo>
                    <a:pt x="261" y="164"/>
                  </a:lnTo>
                  <a:lnTo>
                    <a:pt x="260" y="164"/>
                  </a:lnTo>
                  <a:lnTo>
                    <a:pt x="258" y="164"/>
                  </a:lnTo>
                  <a:lnTo>
                    <a:pt x="258" y="163"/>
                  </a:lnTo>
                  <a:lnTo>
                    <a:pt x="257" y="164"/>
                  </a:lnTo>
                  <a:lnTo>
                    <a:pt x="256" y="164"/>
                  </a:lnTo>
                  <a:lnTo>
                    <a:pt x="255" y="164"/>
                  </a:lnTo>
                  <a:lnTo>
                    <a:pt x="254" y="164"/>
                  </a:lnTo>
                  <a:lnTo>
                    <a:pt x="254" y="163"/>
                  </a:lnTo>
                  <a:lnTo>
                    <a:pt x="253" y="163"/>
                  </a:lnTo>
                  <a:lnTo>
                    <a:pt x="252" y="163"/>
                  </a:lnTo>
                  <a:lnTo>
                    <a:pt x="252" y="164"/>
                  </a:lnTo>
                  <a:lnTo>
                    <a:pt x="252" y="165"/>
                  </a:lnTo>
                  <a:lnTo>
                    <a:pt x="252" y="166"/>
                  </a:lnTo>
                  <a:lnTo>
                    <a:pt x="250" y="166"/>
                  </a:lnTo>
                  <a:lnTo>
                    <a:pt x="249" y="166"/>
                  </a:lnTo>
                  <a:lnTo>
                    <a:pt x="249" y="168"/>
                  </a:lnTo>
                  <a:lnTo>
                    <a:pt x="248" y="168"/>
                  </a:lnTo>
                  <a:lnTo>
                    <a:pt x="248" y="166"/>
                  </a:lnTo>
                  <a:lnTo>
                    <a:pt x="247" y="166"/>
                  </a:lnTo>
                  <a:lnTo>
                    <a:pt x="246" y="168"/>
                  </a:lnTo>
                  <a:lnTo>
                    <a:pt x="246" y="170"/>
                  </a:lnTo>
                  <a:lnTo>
                    <a:pt x="245" y="171"/>
                  </a:lnTo>
                  <a:lnTo>
                    <a:pt x="245" y="172"/>
                  </a:lnTo>
                  <a:lnTo>
                    <a:pt x="246" y="172"/>
                  </a:lnTo>
                  <a:lnTo>
                    <a:pt x="246" y="173"/>
                  </a:lnTo>
                  <a:lnTo>
                    <a:pt x="247" y="174"/>
                  </a:lnTo>
                  <a:lnTo>
                    <a:pt x="248" y="174"/>
                  </a:lnTo>
                  <a:lnTo>
                    <a:pt x="248" y="173"/>
                  </a:lnTo>
                  <a:lnTo>
                    <a:pt x="249" y="173"/>
                  </a:lnTo>
                  <a:lnTo>
                    <a:pt x="249" y="172"/>
                  </a:lnTo>
                  <a:lnTo>
                    <a:pt x="249" y="173"/>
                  </a:lnTo>
                  <a:lnTo>
                    <a:pt x="249" y="174"/>
                  </a:lnTo>
                  <a:lnTo>
                    <a:pt x="249" y="176"/>
                  </a:lnTo>
                  <a:lnTo>
                    <a:pt x="249" y="177"/>
                  </a:lnTo>
                  <a:lnTo>
                    <a:pt x="249" y="178"/>
                  </a:lnTo>
                  <a:lnTo>
                    <a:pt x="248" y="178"/>
                  </a:lnTo>
                  <a:lnTo>
                    <a:pt x="248" y="179"/>
                  </a:lnTo>
                  <a:lnTo>
                    <a:pt x="247" y="180"/>
                  </a:lnTo>
                  <a:lnTo>
                    <a:pt x="246" y="180"/>
                  </a:lnTo>
                  <a:lnTo>
                    <a:pt x="246" y="181"/>
                  </a:lnTo>
                  <a:lnTo>
                    <a:pt x="247" y="181"/>
                  </a:lnTo>
                  <a:lnTo>
                    <a:pt x="247" y="182"/>
                  </a:lnTo>
                  <a:lnTo>
                    <a:pt x="247" y="185"/>
                  </a:lnTo>
                  <a:lnTo>
                    <a:pt x="247" y="186"/>
                  </a:lnTo>
                  <a:lnTo>
                    <a:pt x="246" y="186"/>
                  </a:lnTo>
                  <a:lnTo>
                    <a:pt x="246" y="185"/>
                  </a:lnTo>
                  <a:lnTo>
                    <a:pt x="245" y="185"/>
                  </a:lnTo>
                  <a:lnTo>
                    <a:pt x="245" y="186"/>
                  </a:lnTo>
                  <a:lnTo>
                    <a:pt x="246" y="186"/>
                  </a:lnTo>
                  <a:lnTo>
                    <a:pt x="246" y="187"/>
                  </a:lnTo>
                  <a:lnTo>
                    <a:pt x="247" y="188"/>
                  </a:lnTo>
                  <a:lnTo>
                    <a:pt x="247" y="189"/>
                  </a:lnTo>
                  <a:lnTo>
                    <a:pt x="248" y="189"/>
                  </a:lnTo>
                  <a:lnTo>
                    <a:pt x="248" y="188"/>
                  </a:lnTo>
                  <a:lnTo>
                    <a:pt x="249" y="188"/>
                  </a:lnTo>
                  <a:lnTo>
                    <a:pt x="249" y="189"/>
                  </a:lnTo>
                  <a:lnTo>
                    <a:pt x="249" y="190"/>
                  </a:lnTo>
                  <a:lnTo>
                    <a:pt x="248" y="190"/>
                  </a:lnTo>
                  <a:lnTo>
                    <a:pt x="248" y="192"/>
                  </a:lnTo>
                  <a:lnTo>
                    <a:pt x="249" y="192"/>
                  </a:lnTo>
                  <a:lnTo>
                    <a:pt x="250" y="192"/>
                  </a:lnTo>
                  <a:lnTo>
                    <a:pt x="250" y="193"/>
                  </a:lnTo>
                  <a:lnTo>
                    <a:pt x="250" y="194"/>
                  </a:lnTo>
                  <a:lnTo>
                    <a:pt x="249" y="194"/>
                  </a:lnTo>
                  <a:lnTo>
                    <a:pt x="249" y="195"/>
                  </a:lnTo>
                  <a:lnTo>
                    <a:pt x="250" y="196"/>
                  </a:lnTo>
                  <a:lnTo>
                    <a:pt x="250" y="197"/>
                  </a:lnTo>
                  <a:lnTo>
                    <a:pt x="249" y="197"/>
                  </a:lnTo>
                  <a:lnTo>
                    <a:pt x="248" y="198"/>
                  </a:lnTo>
                  <a:lnTo>
                    <a:pt x="248" y="200"/>
                  </a:lnTo>
                  <a:lnTo>
                    <a:pt x="247" y="200"/>
                  </a:lnTo>
                  <a:lnTo>
                    <a:pt x="247" y="201"/>
                  </a:lnTo>
                  <a:lnTo>
                    <a:pt x="247" y="202"/>
                  </a:lnTo>
                  <a:lnTo>
                    <a:pt x="246" y="201"/>
                  </a:lnTo>
                  <a:lnTo>
                    <a:pt x="245" y="201"/>
                  </a:lnTo>
                  <a:lnTo>
                    <a:pt x="245" y="202"/>
                  </a:lnTo>
                  <a:lnTo>
                    <a:pt x="246" y="202"/>
                  </a:lnTo>
                  <a:lnTo>
                    <a:pt x="247" y="203"/>
                  </a:lnTo>
                  <a:lnTo>
                    <a:pt x="248" y="203"/>
                  </a:lnTo>
                  <a:lnTo>
                    <a:pt x="248" y="204"/>
                  </a:lnTo>
                  <a:lnTo>
                    <a:pt x="247" y="204"/>
                  </a:lnTo>
                  <a:lnTo>
                    <a:pt x="246" y="204"/>
                  </a:lnTo>
                  <a:lnTo>
                    <a:pt x="245" y="204"/>
                  </a:lnTo>
                  <a:lnTo>
                    <a:pt x="245" y="205"/>
                  </a:lnTo>
                  <a:lnTo>
                    <a:pt x="245" y="206"/>
                  </a:lnTo>
                  <a:lnTo>
                    <a:pt x="244" y="208"/>
                  </a:lnTo>
                  <a:lnTo>
                    <a:pt x="242" y="209"/>
                  </a:lnTo>
                  <a:lnTo>
                    <a:pt x="241" y="209"/>
                  </a:lnTo>
                  <a:lnTo>
                    <a:pt x="241" y="210"/>
                  </a:lnTo>
                  <a:lnTo>
                    <a:pt x="241" y="211"/>
                  </a:lnTo>
                  <a:lnTo>
                    <a:pt x="240" y="211"/>
                  </a:lnTo>
                  <a:lnTo>
                    <a:pt x="240" y="210"/>
                  </a:lnTo>
                  <a:lnTo>
                    <a:pt x="239" y="210"/>
                  </a:lnTo>
                  <a:lnTo>
                    <a:pt x="238" y="210"/>
                  </a:lnTo>
                  <a:lnTo>
                    <a:pt x="238" y="211"/>
                  </a:lnTo>
                  <a:lnTo>
                    <a:pt x="239" y="211"/>
                  </a:lnTo>
                  <a:lnTo>
                    <a:pt x="239" y="212"/>
                  </a:lnTo>
                  <a:lnTo>
                    <a:pt x="239" y="213"/>
                  </a:lnTo>
                  <a:lnTo>
                    <a:pt x="240" y="213"/>
                  </a:lnTo>
                  <a:lnTo>
                    <a:pt x="240" y="214"/>
                  </a:lnTo>
                  <a:lnTo>
                    <a:pt x="239" y="214"/>
                  </a:lnTo>
                  <a:lnTo>
                    <a:pt x="238" y="214"/>
                  </a:lnTo>
                  <a:lnTo>
                    <a:pt x="238" y="216"/>
                  </a:lnTo>
                  <a:lnTo>
                    <a:pt x="239" y="217"/>
                  </a:lnTo>
                  <a:lnTo>
                    <a:pt x="240" y="217"/>
                  </a:lnTo>
                  <a:lnTo>
                    <a:pt x="241" y="217"/>
                  </a:lnTo>
                  <a:lnTo>
                    <a:pt x="241" y="218"/>
                  </a:lnTo>
                  <a:lnTo>
                    <a:pt x="241" y="219"/>
                  </a:lnTo>
                  <a:lnTo>
                    <a:pt x="240" y="219"/>
                  </a:lnTo>
                  <a:lnTo>
                    <a:pt x="239" y="219"/>
                  </a:lnTo>
                  <a:lnTo>
                    <a:pt x="238" y="219"/>
                  </a:lnTo>
                  <a:lnTo>
                    <a:pt x="237" y="219"/>
                  </a:lnTo>
                  <a:lnTo>
                    <a:pt x="234" y="220"/>
                  </a:lnTo>
                  <a:lnTo>
                    <a:pt x="234" y="221"/>
                  </a:lnTo>
                  <a:lnTo>
                    <a:pt x="236" y="221"/>
                  </a:lnTo>
                  <a:lnTo>
                    <a:pt x="237" y="221"/>
                  </a:lnTo>
                  <a:lnTo>
                    <a:pt x="237" y="222"/>
                  </a:lnTo>
                  <a:lnTo>
                    <a:pt x="238" y="222"/>
                  </a:lnTo>
                  <a:lnTo>
                    <a:pt x="238" y="221"/>
                  </a:lnTo>
                  <a:lnTo>
                    <a:pt x="239" y="221"/>
                  </a:lnTo>
                  <a:lnTo>
                    <a:pt x="239" y="222"/>
                  </a:lnTo>
                  <a:lnTo>
                    <a:pt x="239" y="224"/>
                  </a:lnTo>
                  <a:lnTo>
                    <a:pt x="238" y="224"/>
                  </a:lnTo>
                  <a:lnTo>
                    <a:pt x="238" y="225"/>
                  </a:lnTo>
                  <a:lnTo>
                    <a:pt x="239" y="225"/>
                  </a:lnTo>
                  <a:lnTo>
                    <a:pt x="240" y="225"/>
                  </a:lnTo>
                  <a:lnTo>
                    <a:pt x="240" y="224"/>
                  </a:lnTo>
                  <a:lnTo>
                    <a:pt x="240" y="222"/>
                  </a:lnTo>
                  <a:lnTo>
                    <a:pt x="240" y="224"/>
                  </a:lnTo>
                  <a:lnTo>
                    <a:pt x="241" y="224"/>
                  </a:lnTo>
                  <a:lnTo>
                    <a:pt x="241" y="225"/>
                  </a:lnTo>
                  <a:lnTo>
                    <a:pt x="241" y="226"/>
                  </a:lnTo>
                  <a:lnTo>
                    <a:pt x="240" y="226"/>
                  </a:lnTo>
                  <a:lnTo>
                    <a:pt x="240" y="227"/>
                  </a:lnTo>
                  <a:lnTo>
                    <a:pt x="240" y="228"/>
                  </a:lnTo>
                  <a:lnTo>
                    <a:pt x="239" y="228"/>
                  </a:lnTo>
                  <a:lnTo>
                    <a:pt x="238" y="229"/>
                  </a:lnTo>
                  <a:lnTo>
                    <a:pt x="237" y="230"/>
                  </a:lnTo>
                  <a:lnTo>
                    <a:pt x="237" y="232"/>
                  </a:lnTo>
                  <a:lnTo>
                    <a:pt x="236" y="232"/>
                  </a:lnTo>
                  <a:lnTo>
                    <a:pt x="234" y="232"/>
                  </a:lnTo>
                  <a:lnTo>
                    <a:pt x="234" y="233"/>
                  </a:lnTo>
                  <a:lnTo>
                    <a:pt x="234" y="234"/>
                  </a:lnTo>
                  <a:lnTo>
                    <a:pt x="234" y="235"/>
                  </a:lnTo>
                  <a:lnTo>
                    <a:pt x="234" y="236"/>
                  </a:lnTo>
                  <a:lnTo>
                    <a:pt x="234" y="237"/>
                  </a:lnTo>
                  <a:lnTo>
                    <a:pt x="234" y="238"/>
                  </a:lnTo>
                  <a:lnTo>
                    <a:pt x="236" y="238"/>
                  </a:lnTo>
                  <a:lnTo>
                    <a:pt x="234" y="240"/>
                  </a:lnTo>
                  <a:lnTo>
                    <a:pt x="234" y="241"/>
                  </a:lnTo>
                  <a:lnTo>
                    <a:pt x="233" y="242"/>
                  </a:lnTo>
                  <a:lnTo>
                    <a:pt x="232" y="242"/>
                  </a:lnTo>
                  <a:lnTo>
                    <a:pt x="231" y="242"/>
                  </a:lnTo>
                  <a:lnTo>
                    <a:pt x="231" y="243"/>
                  </a:lnTo>
                  <a:lnTo>
                    <a:pt x="231" y="244"/>
                  </a:lnTo>
                  <a:lnTo>
                    <a:pt x="231" y="245"/>
                  </a:lnTo>
                  <a:lnTo>
                    <a:pt x="230" y="246"/>
                  </a:lnTo>
                  <a:lnTo>
                    <a:pt x="229" y="246"/>
                  </a:lnTo>
                  <a:lnTo>
                    <a:pt x="228" y="248"/>
                  </a:lnTo>
                  <a:lnTo>
                    <a:pt x="229" y="248"/>
                  </a:lnTo>
                  <a:lnTo>
                    <a:pt x="230" y="248"/>
                  </a:lnTo>
                  <a:lnTo>
                    <a:pt x="231" y="248"/>
                  </a:lnTo>
                  <a:lnTo>
                    <a:pt x="232" y="248"/>
                  </a:lnTo>
                  <a:lnTo>
                    <a:pt x="232" y="249"/>
                  </a:lnTo>
                  <a:lnTo>
                    <a:pt x="231" y="249"/>
                  </a:lnTo>
                  <a:lnTo>
                    <a:pt x="230" y="250"/>
                  </a:lnTo>
                  <a:lnTo>
                    <a:pt x="229" y="250"/>
                  </a:lnTo>
                  <a:lnTo>
                    <a:pt x="229" y="251"/>
                  </a:lnTo>
                  <a:lnTo>
                    <a:pt x="229" y="252"/>
                  </a:lnTo>
                  <a:lnTo>
                    <a:pt x="229" y="253"/>
                  </a:lnTo>
                  <a:lnTo>
                    <a:pt x="228" y="253"/>
                  </a:lnTo>
                  <a:lnTo>
                    <a:pt x="228" y="252"/>
                  </a:lnTo>
                  <a:lnTo>
                    <a:pt x="226" y="252"/>
                  </a:lnTo>
                  <a:lnTo>
                    <a:pt x="226" y="253"/>
                  </a:lnTo>
                  <a:lnTo>
                    <a:pt x="225" y="253"/>
                  </a:lnTo>
                  <a:lnTo>
                    <a:pt x="225" y="252"/>
                  </a:lnTo>
                  <a:lnTo>
                    <a:pt x="224" y="252"/>
                  </a:lnTo>
                  <a:lnTo>
                    <a:pt x="224" y="253"/>
                  </a:lnTo>
                  <a:lnTo>
                    <a:pt x="224" y="254"/>
                  </a:lnTo>
                  <a:lnTo>
                    <a:pt x="224" y="256"/>
                  </a:lnTo>
                  <a:lnTo>
                    <a:pt x="223" y="254"/>
                  </a:lnTo>
                  <a:lnTo>
                    <a:pt x="223" y="253"/>
                  </a:lnTo>
                  <a:lnTo>
                    <a:pt x="222" y="253"/>
                  </a:lnTo>
                  <a:lnTo>
                    <a:pt x="222" y="252"/>
                  </a:lnTo>
                  <a:lnTo>
                    <a:pt x="221" y="252"/>
                  </a:lnTo>
                  <a:lnTo>
                    <a:pt x="221" y="253"/>
                  </a:lnTo>
                  <a:lnTo>
                    <a:pt x="220" y="253"/>
                  </a:lnTo>
                  <a:lnTo>
                    <a:pt x="220" y="254"/>
                  </a:lnTo>
                  <a:lnTo>
                    <a:pt x="221" y="254"/>
                  </a:lnTo>
                  <a:lnTo>
                    <a:pt x="221" y="256"/>
                  </a:lnTo>
                  <a:lnTo>
                    <a:pt x="220" y="256"/>
                  </a:lnTo>
                  <a:lnTo>
                    <a:pt x="220" y="257"/>
                  </a:lnTo>
                  <a:lnTo>
                    <a:pt x="221" y="257"/>
                  </a:lnTo>
                  <a:lnTo>
                    <a:pt x="221" y="258"/>
                  </a:lnTo>
                  <a:lnTo>
                    <a:pt x="221" y="259"/>
                  </a:lnTo>
                  <a:lnTo>
                    <a:pt x="222" y="259"/>
                  </a:lnTo>
                  <a:lnTo>
                    <a:pt x="222" y="260"/>
                  </a:lnTo>
                  <a:lnTo>
                    <a:pt x="221" y="260"/>
                  </a:lnTo>
                  <a:lnTo>
                    <a:pt x="220" y="260"/>
                  </a:lnTo>
                  <a:lnTo>
                    <a:pt x="220" y="261"/>
                  </a:lnTo>
                  <a:lnTo>
                    <a:pt x="218" y="261"/>
                  </a:lnTo>
                  <a:lnTo>
                    <a:pt x="217" y="260"/>
                  </a:lnTo>
                  <a:lnTo>
                    <a:pt x="216" y="260"/>
                  </a:lnTo>
                  <a:lnTo>
                    <a:pt x="215" y="260"/>
                  </a:lnTo>
                  <a:lnTo>
                    <a:pt x="215" y="259"/>
                  </a:lnTo>
                  <a:lnTo>
                    <a:pt x="215" y="260"/>
                  </a:lnTo>
                  <a:lnTo>
                    <a:pt x="215" y="261"/>
                  </a:lnTo>
                  <a:lnTo>
                    <a:pt x="215" y="262"/>
                  </a:lnTo>
                  <a:lnTo>
                    <a:pt x="214" y="262"/>
                  </a:lnTo>
                  <a:lnTo>
                    <a:pt x="214" y="261"/>
                  </a:lnTo>
                  <a:lnTo>
                    <a:pt x="213" y="260"/>
                  </a:lnTo>
                  <a:lnTo>
                    <a:pt x="212" y="260"/>
                  </a:lnTo>
                  <a:lnTo>
                    <a:pt x="212" y="261"/>
                  </a:lnTo>
                  <a:lnTo>
                    <a:pt x="212" y="262"/>
                  </a:lnTo>
                  <a:lnTo>
                    <a:pt x="210" y="261"/>
                  </a:lnTo>
                  <a:lnTo>
                    <a:pt x="210" y="262"/>
                  </a:lnTo>
                  <a:lnTo>
                    <a:pt x="209" y="262"/>
                  </a:lnTo>
                  <a:lnTo>
                    <a:pt x="209" y="264"/>
                  </a:lnTo>
                  <a:lnTo>
                    <a:pt x="208" y="264"/>
                  </a:lnTo>
                  <a:lnTo>
                    <a:pt x="208" y="262"/>
                  </a:lnTo>
                  <a:lnTo>
                    <a:pt x="209" y="261"/>
                  </a:lnTo>
                  <a:lnTo>
                    <a:pt x="208" y="261"/>
                  </a:lnTo>
                  <a:lnTo>
                    <a:pt x="207" y="261"/>
                  </a:lnTo>
                  <a:lnTo>
                    <a:pt x="207" y="262"/>
                  </a:lnTo>
                  <a:lnTo>
                    <a:pt x="207" y="264"/>
                  </a:lnTo>
                  <a:lnTo>
                    <a:pt x="206" y="265"/>
                  </a:lnTo>
                  <a:lnTo>
                    <a:pt x="205" y="266"/>
                  </a:lnTo>
                  <a:lnTo>
                    <a:pt x="205" y="267"/>
                  </a:lnTo>
                  <a:lnTo>
                    <a:pt x="204" y="267"/>
                  </a:lnTo>
                  <a:lnTo>
                    <a:pt x="202" y="267"/>
                  </a:lnTo>
                  <a:lnTo>
                    <a:pt x="202" y="268"/>
                  </a:lnTo>
                  <a:lnTo>
                    <a:pt x="202" y="269"/>
                  </a:lnTo>
                  <a:lnTo>
                    <a:pt x="202" y="270"/>
                  </a:lnTo>
                  <a:lnTo>
                    <a:pt x="201" y="270"/>
                  </a:lnTo>
                  <a:lnTo>
                    <a:pt x="200" y="270"/>
                  </a:lnTo>
                  <a:lnTo>
                    <a:pt x="200" y="272"/>
                  </a:lnTo>
                  <a:lnTo>
                    <a:pt x="200" y="273"/>
                  </a:lnTo>
                  <a:lnTo>
                    <a:pt x="201" y="273"/>
                  </a:lnTo>
                  <a:lnTo>
                    <a:pt x="202" y="273"/>
                  </a:lnTo>
                  <a:lnTo>
                    <a:pt x="202" y="272"/>
                  </a:lnTo>
                  <a:lnTo>
                    <a:pt x="204" y="272"/>
                  </a:lnTo>
                  <a:lnTo>
                    <a:pt x="204" y="273"/>
                  </a:lnTo>
                  <a:lnTo>
                    <a:pt x="204" y="274"/>
                  </a:lnTo>
                  <a:lnTo>
                    <a:pt x="202" y="274"/>
                  </a:lnTo>
                  <a:lnTo>
                    <a:pt x="204" y="275"/>
                  </a:lnTo>
                  <a:lnTo>
                    <a:pt x="205" y="275"/>
                  </a:lnTo>
                  <a:lnTo>
                    <a:pt x="206" y="275"/>
                  </a:lnTo>
                  <a:lnTo>
                    <a:pt x="207" y="276"/>
                  </a:lnTo>
                  <a:lnTo>
                    <a:pt x="208" y="277"/>
                  </a:lnTo>
                  <a:lnTo>
                    <a:pt x="208" y="278"/>
                  </a:lnTo>
                  <a:lnTo>
                    <a:pt x="208" y="280"/>
                  </a:lnTo>
                  <a:lnTo>
                    <a:pt x="208" y="281"/>
                  </a:lnTo>
                  <a:lnTo>
                    <a:pt x="209" y="281"/>
                  </a:lnTo>
                  <a:lnTo>
                    <a:pt x="209" y="280"/>
                  </a:lnTo>
                  <a:lnTo>
                    <a:pt x="210" y="280"/>
                  </a:lnTo>
                  <a:lnTo>
                    <a:pt x="212" y="278"/>
                  </a:lnTo>
                  <a:lnTo>
                    <a:pt x="213" y="280"/>
                  </a:lnTo>
                  <a:lnTo>
                    <a:pt x="213" y="281"/>
                  </a:lnTo>
                  <a:lnTo>
                    <a:pt x="212" y="281"/>
                  </a:lnTo>
                  <a:lnTo>
                    <a:pt x="212" y="282"/>
                  </a:lnTo>
                  <a:lnTo>
                    <a:pt x="212" y="283"/>
                  </a:lnTo>
                  <a:lnTo>
                    <a:pt x="210" y="283"/>
                  </a:lnTo>
                  <a:lnTo>
                    <a:pt x="210" y="284"/>
                  </a:lnTo>
                  <a:lnTo>
                    <a:pt x="212" y="284"/>
                  </a:lnTo>
                  <a:lnTo>
                    <a:pt x="212" y="285"/>
                  </a:lnTo>
                  <a:lnTo>
                    <a:pt x="210" y="285"/>
                  </a:lnTo>
                  <a:lnTo>
                    <a:pt x="209" y="285"/>
                  </a:lnTo>
                  <a:lnTo>
                    <a:pt x="208" y="284"/>
                  </a:lnTo>
                  <a:lnTo>
                    <a:pt x="208" y="283"/>
                  </a:lnTo>
                  <a:lnTo>
                    <a:pt x="207" y="284"/>
                  </a:lnTo>
                  <a:lnTo>
                    <a:pt x="207" y="285"/>
                  </a:lnTo>
                  <a:lnTo>
                    <a:pt x="206" y="285"/>
                  </a:lnTo>
                  <a:lnTo>
                    <a:pt x="204" y="285"/>
                  </a:lnTo>
                  <a:lnTo>
                    <a:pt x="202" y="285"/>
                  </a:lnTo>
                  <a:lnTo>
                    <a:pt x="201" y="286"/>
                  </a:lnTo>
                  <a:lnTo>
                    <a:pt x="200" y="286"/>
                  </a:lnTo>
                  <a:lnTo>
                    <a:pt x="199" y="286"/>
                  </a:lnTo>
                  <a:lnTo>
                    <a:pt x="199" y="288"/>
                  </a:lnTo>
                  <a:lnTo>
                    <a:pt x="200" y="289"/>
                  </a:lnTo>
                  <a:lnTo>
                    <a:pt x="199" y="290"/>
                  </a:lnTo>
                  <a:lnTo>
                    <a:pt x="198" y="290"/>
                  </a:lnTo>
                  <a:lnTo>
                    <a:pt x="197" y="290"/>
                  </a:lnTo>
                  <a:lnTo>
                    <a:pt x="197" y="289"/>
                  </a:lnTo>
                  <a:lnTo>
                    <a:pt x="196" y="288"/>
                  </a:lnTo>
                  <a:lnTo>
                    <a:pt x="194" y="286"/>
                  </a:lnTo>
                  <a:lnTo>
                    <a:pt x="193" y="286"/>
                  </a:lnTo>
                  <a:lnTo>
                    <a:pt x="193" y="288"/>
                  </a:lnTo>
                  <a:lnTo>
                    <a:pt x="192" y="288"/>
                  </a:lnTo>
                  <a:lnTo>
                    <a:pt x="191" y="286"/>
                  </a:lnTo>
                  <a:lnTo>
                    <a:pt x="191" y="285"/>
                  </a:lnTo>
                  <a:lnTo>
                    <a:pt x="192" y="285"/>
                  </a:lnTo>
                  <a:lnTo>
                    <a:pt x="192" y="284"/>
                  </a:lnTo>
                  <a:lnTo>
                    <a:pt x="191" y="284"/>
                  </a:lnTo>
                  <a:lnTo>
                    <a:pt x="190" y="284"/>
                  </a:lnTo>
                  <a:lnTo>
                    <a:pt x="190" y="285"/>
                  </a:lnTo>
                  <a:lnTo>
                    <a:pt x="189" y="285"/>
                  </a:lnTo>
                  <a:lnTo>
                    <a:pt x="190" y="285"/>
                  </a:lnTo>
                  <a:lnTo>
                    <a:pt x="190" y="286"/>
                  </a:lnTo>
                  <a:lnTo>
                    <a:pt x="191" y="286"/>
                  </a:lnTo>
                  <a:lnTo>
                    <a:pt x="190" y="286"/>
                  </a:lnTo>
                  <a:lnTo>
                    <a:pt x="191" y="288"/>
                  </a:lnTo>
                  <a:lnTo>
                    <a:pt x="191" y="289"/>
                  </a:lnTo>
                  <a:lnTo>
                    <a:pt x="191" y="290"/>
                  </a:lnTo>
                  <a:lnTo>
                    <a:pt x="190" y="290"/>
                  </a:lnTo>
                  <a:lnTo>
                    <a:pt x="190" y="291"/>
                  </a:lnTo>
                  <a:lnTo>
                    <a:pt x="189" y="292"/>
                  </a:lnTo>
                  <a:lnTo>
                    <a:pt x="188" y="292"/>
                  </a:lnTo>
                  <a:lnTo>
                    <a:pt x="188" y="293"/>
                  </a:lnTo>
                  <a:lnTo>
                    <a:pt x="189" y="293"/>
                  </a:lnTo>
                  <a:lnTo>
                    <a:pt x="189" y="294"/>
                  </a:lnTo>
                  <a:lnTo>
                    <a:pt x="188" y="294"/>
                  </a:lnTo>
                  <a:lnTo>
                    <a:pt x="186" y="294"/>
                  </a:lnTo>
                  <a:lnTo>
                    <a:pt x="186" y="293"/>
                  </a:lnTo>
                  <a:lnTo>
                    <a:pt x="185" y="294"/>
                  </a:lnTo>
                  <a:lnTo>
                    <a:pt x="185" y="296"/>
                  </a:lnTo>
                  <a:lnTo>
                    <a:pt x="184" y="296"/>
                  </a:lnTo>
                  <a:lnTo>
                    <a:pt x="184" y="294"/>
                  </a:lnTo>
                  <a:lnTo>
                    <a:pt x="183" y="294"/>
                  </a:lnTo>
                  <a:lnTo>
                    <a:pt x="181" y="293"/>
                  </a:lnTo>
                  <a:lnTo>
                    <a:pt x="181" y="292"/>
                  </a:lnTo>
                  <a:lnTo>
                    <a:pt x="180" y="291"/>
                  </a:lnTo>
                  <a:lnTo>
                    <a:pt x="180" y="290"/>
                  </a:lnTo>
                  <a:lnTo>
                    <a:pt x="180" y="289"/>
                  </a:lnTo>
                  <a:lnTo>
                    <a:pt x="181" y="289"/>
                  </a:lnTo>
                  <a:lnTo>
                    <a:pt x="181" y="288"/>
                  </a:lnTo>
                  <a:lnTo>
                    <a:pt x="180" y="288"/>
                  </a:lnTo>
                  <a:lnTo>
                    <a:pt x="180" y="286"/>
                  </a:lnTo>
                  <a:lnTo>
                    <a:pt x="181" y="286"/>
                  </a:lnTo>
                  <a:lnTo>
                    <a:pt x="181" y="285"/>
                  </a:lnTo>
                  <a:lnTo>
                    <a:pt x="181" y="284"/>
                  </a:lnTo>
                  <a:lnTo>
                    <a:pt x="182" y="284"/>
                  </a:lnTo>
                  <a:lnTo>
                    <a:pt x="182" y="285"/>
                  </a:lnTo>
                  <a:lnTo>
                    <a:pt x="182" y="284"/>
                  </a:lnTo>
                  <a:lnTo>
                    <a:pt x="182" y="283"/>
                  </a:lnTo>
                  <a:lnTo>
                    <a:pt x="181" y="283"/>
                  </a:lnTo>
                  <a:lnTo>
                    <a:pt x="180" y="283"/>
                  </a:lnTo>
                  <a:lnTo>
                    <a:pt x="178" y="283"/>
                  </a:lnTo>
                  <a:lnTo>
                    <a:pt x="177" y="282"/>
                  </a:lnTo>
                  <a:lnTo>
                    <a:pt x="176" y="282"/>
                  </a:lnTo>
                  <a:lnTo>
                    <a:pt x="176" y="283"/>
                  </a:lnTo>
                  <a:lnTo>
                    <a:pt x="175" y="283"/>
                  </a:lnTo>
                  <a:lnTo>
                    <a:pt x="174" y="282"/>
                  </a:lnTo>
                  <a:lnTo>
                    <a:pt x="173" y="282"/>
                  </a:lnTo>
                  <a:lnTo>
                    <a:pt x="172" y="283"/>
                  </a:lnTo>
                  <a:lnTo>
                    <a:pt x="170" y="283"/>
                  </a:lnTo>
                  <a:lnTo>
                    <a:pt x="169" y="283"/>
                  </a:lnTo>
                  <a:lnTo>
                    <a:pt x="169" y="284"/>
                  </a:lnTo>
                  <a:lnTo>
                    <a:pt x="170" y="284"/>
                  </a:lnTo>
                  <a:lnTo>
                    <a:pt x="172" y="285"/>
                  </a:lnTo>
                  <a:lnTo>
                    <a:pt x="173" y="285"/>
                  </a:lnTo>
                  <a:lnTo>
                    <a:pt x="173" y="284"/>
                  </a:lnTo>
                  <a:lnTo>
                    <a:pt x="173" y="285"/>
                  </a:lnTo>
                  <a:lnTo>
                    <a:pt x="173" y="286"/>
                  </a:lnTo>
                  <a:lnTo>
                    <a:pt x="172" y="286"/>
                  </a:lnTo>
                  <a:lnTo>
                    <a:pt x="170" y="286"/>
                  </a:lnTo>
                  <a:lnTo>
                    <a:pt x="169" y="285"/>
                  </a:lnTo>
                  <a:lnTo>
                    <a:pt x="169" y="286"/>
                  </a:lnTo>
                  <a:lnTo>
                    <a:pt x="169" y="288"/>
                  </a:lnTo>
                  <a:lnTo>
                    <a:pt x="170" y="288"/>
                  </a:lnTo>
                  <a:lnTo>
                    <a:pt x="170" y="289"/>
                  </a:lnTo>
                  <a:lnTo>
                    <a:pt x="169" y="289"/>
                  </a:lnTo>
                  <a:lnTo>
                    <a:pt x="168" y="288"/>
                  </a:lnTo>
                  <a:lnTo>
                    <a:pt x="168" y="289"/>
                  </a:lnTo>
                  <a:lnTo>
                    <a:pt x="168" y="290"/>
                  </a:lnTo>
                  <a:lnTo>
                    <a:pt x="167" y="290"/>
                  </a:lnTo>
                  <a:lnTo>
                    <a:pt x="166" y="291"/>
                  </a:lnTo>
                  <a:lnTo>
                    <a:pt x="165" y="292"/>
                  </a:lnTo>
                  <a:lnTo>
                    <a:pt x="166" y="292"/>
                  </a:lnTo>
                  <a:lnTo>
                    <a:pt x="167" y="293"/>
                  </a:lnTo>
                  <a:lnTo>
                    <a:pt x="168" y="293"/>
                  </a:lnTo>
                  <a:lnTo>
                    <a:pt x="168" y="294"/>
                  </a:lnTo>
                  <a:lnTo>
                    <a:pt x="169" y="294"/>
                  </a:lnTo>
                  <a:lnTo>
                    <a:pt x="169" y="293"/>
                  </a:lnTo>
                  <a:lnTo>
                    <a:pt x="170" y="293"/>
                  </a:lnTo>
                  <a:lnTo>
                    <a:pt x="170" y="292"/>
                  </a:lnTo>
                  <a:lnTo>
                    <a:pt x="170" y="293"/>
                  </a:lnTo>
                  <a:lnTo>
                    <a:pt x="172" y="293"/>
                  </a:lnTo>
                  <a:lnTo>
                    <a:pt x="173" y="294"/>
                  </a:lnTo>
                  <a:lnTo>
                    <a:pt x="173" y="296"/>
                  </a:lnTo>
                  <a:lnTo>
                    <a:pt x="173" y="297"/>
                  </a:lnTo>
                  <a:lnTo>
                    <a:pt x="173" y="298"/>
                  </a:lnTo>
                  <a:lnTo>
                    <a:pt x="173" y="299"/>
                  </a:lnTo>
                  <a:lnTo>
                    <a:pt x="172" y="299"/>
                  </a:lnTo>
                  <a:lnTo>
                    <a:pt x="172" y="300"/>
                  </a:lnTo>
                  <a:lnTo>
                    <a:pt x="172" y="301"/>
                  </a:lnTo>
                  <a:lnTo>
                    <a:pt x="169" y="301"/>
                  </a:lnTo>
                  <a:lnTo>
                    <a:pt x="167" y="302"/>
                  </a:lnTo>
                  <a:lnTo>
                    <a:pt x="166" y="302"/>
                  </a:lnTo>
                  <a:lnTo>
                    <a:pt x="165" y="304"/>
                  </a:lnTo>
                  <a:lnTo>
                    <a:pt x="164" y="304"/>
                  </a:lnTo>
                  <a:lnTo>
                    <a:pt x="164" y="302"/>
                  </a:lnTo>
                  <a:lnTo>
                    <a:pt x="162" y="302"/>
                  </a:lnTo>
                  <a:lnTo>
                    <a:pt x="162" y="304"/>
                  </a:lnTo>
                  <a:lnTo>
                    <a:pt x="164" y="305"/>
                  </a:lnTo>
                  <a:lnTo>
                    <a:pt x="162" y="305"/>
                  </a:lnTo>
                  <a:lnTo>
                    <a:pt x="161" y="305"/>
                  </a:lnTo>
                  <a:lnTo>
                    <a:pt x="160" y="306"/>
                  </a:lnTo>
                  <a:lnTo>
                    <a:pt x="159" y="306"/>
                  </a:lnTo>
                  <a:lnTo>
                    <a:pt x="158" y="306"/>
                  </a:lnTo>
                  <a:lnTo>
                    <a:pt x="158" y="305"/>
                  </a:lnTo>
                  <a:lnTo>
                    <a:pt x="157" y="305"/>
                  </a:lnTo>
                  <a:lnTo>
                    <a:pt x="156" y="305"/>
                  </a:lnTo>
                  <a:lnTo>
                    <a:pt x="157" y="305"/>
                  </a:lnTo>
                  <a:lnTo>
                    <a:pt x="157" y="304"/>
                  </a:lnTo>
                  <a:lnTo>
                    <a:pt x="158" y="304"/>
                  </a:lnTo>
                  <a:lnTo>
                    <a:pt x="158" y="302"/>
                  </a:lnTo>
                  <a:lnTo>
                    <a:pt x="158" y="301"/>
                  </a:lnTo>
                  <a:lnTo>
                    <a:pt x="157" y="301"/>
                  </a:lnTo>
                  <a:lnTo>
                    <a:pt x="156" y="301"/>
                  </a:lnTo>
                  <a:lnTo>
                    <a:pt x="156" y="302"/>
                  </a:lnTo>
                  <a:lnTo>
                    <a:pt x="156" y="304"/>
                  </a:lnTo>
                  <a:lnTo>
                    <a:pt x="156" y="305"/>
                  </a:lnTo>
                  <a:lnTo>
                    <a:pt x="156" y="306"/>
                  </a:lnTo>
                  <a:lnTo>
                    <a:pt x="154" y="306"/>
                  </a:lnTo>
                  <a:lnTo>
                    <a:pt x="154" y="305"/>
                  </a:lnTo>
                  <a:lnTo>
                    <a:pt x="153" y="304"/>
                  </a:lnTo>
                  <a:lnTo>
                    <a:pt x="153" y="305"/>
                  </a:lnTo>
                  <a:lnTo>
                    <a:pt x="152" y="305"/>
                  </a:lnTo>
                  <a:lnTo>
                    <a:pt x="152" y="306"/>
                  </a:lnTo>
                  <a:lnTo>
                    <a:pt x="153" y="306"/>
                  </a:lnTo>
                  <a:lnTo>
                    <a:pt x="153" y="307"/>
                  </a:lnTo>
                  <a:lnTo>
                    <a:pt x="154" y="307"/>
                  </a:lnTo>
                  <a:lnTo>
                    <a:pt x="154" y="308"/>
                  </a:lnTo>
                  <a:lnTo>
                    <a:pt x="154" y="309"/>
                  </a:lnTo>
                  <a:lnTo>
                    <a:pt x="153" y="309"/>
                  </a:lnTo>
                  <a:lnTo>
                    <a:pt x="152" y="308"/>
                  </a:lnTo>
                  <a:lnTo>
                    <a:pt x="151" y="308"/>
                  </a:lnTo>
                  <a:lnTo>
                    <a:pt x="150" y="307"/>
                  </a:lnTo>
                  <a:lnTo>
                    <a:pt x="149" y="306"/>
                  </a:lnTo>
                  <a:lnTo>
                    <a:pt x="148" y="305"/>
                  </a:lnTo>
                  <a:lnTo>
                    <a:pt x="146" y="304"/>
                  </a:lnTo>
                  <a:lnTo>
                    <a:pt x="146" y="302"/>
                  </a:lnTo>
                  <a:lnTo>
                    <a:pt x="145" y="302"/>
                  </a:lnTo>
                  <a:lnTo>
                    <a:pt x="143" y="301"/>
                  </a:lnTo>
                  <a:lnTo>
                    <a:pt x="142" y="301"/>
                  </a:lnTo>
                  <a:lnTo>
                    <a:pt x="142" y="300"/>
                  </a:lnTo>
                  <a:lnTo>
                    <a:pt x="142" y="299"/>
                  </a:lnTo>
                  <a:lnTo>
                    <a:pt x="141" y="299"/>
                  </a:lnTo>
                  <a:lnTo>
                    <a:pt x="141" y="298"/>
                  </a:lnTo>
                  <a:lnTo>
                    <a:pt x="140" y="298"/>
                  </a:lnTo>
                  <a:lnTo>
                    <a:pt x="138" y="299"/>
                  </a:lnTo>
                  <a:lnTo>
                    <a:pt x="138" y="300"/>
                  </a:lnTo>
                  <a:lnTo>
                    <a:pt x="137" y="300"/>
                  </a:lnTo>
                  <a:lnTo>
                    <a:pt x="137" y="301"/>
                  </a:lnTo>
                  <a:lnTo>
                    <a:pt x="137" y="302"/>
                  </a:lnTo>
                  <a:lnTo>
                    <a:pt x="137" y="304"/>
                  </a:lnTo>
                  <a:lnTo>
                    <a:pt x="136" y="304"/>
                  </a:lnTo>
                  <a:lnTo>
                    <a:pt x="136" y="305"/>
                  </a:lnTo>
                  <a:lnTo>
                    <a:pt x="136" y="306"/>
                  </a:lnTo>
                  <a:lnTo>
                    <a:pt x="136" y="307"/>
                  </a:lnTo>
                  <a:lnTo>
                    <a:pt x="135" y="307"/>
                  </a:lnTo>
                  <a:lnTo>
                    <a:pt x="134" y="307"/>
                  </a:lnTo>
                  <a:lnTo>
                    <a:pt x="133" y="306"/>
                  </a:lnTo>
                  <a:lnTo>
                    <a:pt x="132" y="307"/>
                  </a:lnTo>
                  <a:lnTo>
                    <a:pt x="133" y="308"/>
                  </a:lnTo>
                  <a:lnTo>
                    <a:pt x="133" y="309"/>
                  </a:lnTo>
                  <a:lnTo>
                    <a:pt x="134" y="310"/>
                  </a:lnTo>
                  <a:lnTo>
                    <a:pt x="134" y="312"/>
                  </a:lnTo>
                  <a:lnTo>
                    <a:pt x="134" y="313"/>
                  </a:lnTo>
                  <a:lnTo>
                    <a:pt x="134" y="314"/>
                  </a:lnTo>
                  <a:lnTo>
                    <a:pt x="133" y="314"/>
                  </a:lnTo>
                  <a:lnTo>
                    <a:pt x="132" y="314"/>
                  </a:lnTo>
                  <a:lnTo>
                    <a:pt x="132" y="315"/>
                  </a:lnTo>
                  <a:lnTo>
                    <a:pt x="134" y="316"/>
                  </a:lnTo>
                  <a:lnTo>
                    <a:pt x="134" y="317"/>
                  </a:lnTo>
                  <a:lnTo>
                    <a:pt x="133" y="317"/>
                  </a:lnTo>
                  <a:lnTo>
                    <a:pt x="132" y="317"/>
                  </a:lnTo>
                  <a:lnTo>
                    <a:pt x="132" y="316"/>
                  </a:lnTo>
                  <a:lnTo>
                    <a:pt x="130" y="316"/>
                  </a:lnTo>
                  <a:lnTo>
                    <a:pt x="129" y="317"/>
                  </a:lnTo>
                  <a:lnTo>
                    <a:pt x="129" y="318"/>
                  </a:lnTo>
                  <a:lnTo>
                    <a:pt x="130" y="318"/>
                  </a:lnTo>
                  <a:lnTo>
                    <a:pt x="130" y="320"/>
                  </a:lnTo>
                  <a:lnTo>
                    <a:pt x="132" y="320"/>
                  </a:lnTo>
                  <a:lnTo>
                    <a:pt x="133" y="320"/>
                  </a:lnTo>
                  <a:lnTo>
                    <a:pt x="134" y="320"/>
                  </a:lnTo>
                  <a:lnTo>
                    <a:pt x="134" y="318"/>
                  </a:lnTo>
                  <a:lnTo>
                    <a:pt x="135" y="318"/>
                  </a:lnTo>
                  <a:lnTo>
                    <a:pt x="135" y="320"/>
                  </a:lnTo>
                  <a:lnTo>
                    <a:pt x="136" y="320"/>
                  </a:lnTo>
                  <a:lnTo>
                    <a:pt x="136" y="321"/>
                  </a:lnTo>
                  <a:lnTo>
                    <a:pt x="135" y="322"/>
                  </a:lnTo>
                  <a:lnTo>
                    <a:pt x="134" y="323"/>
                  </a:lnTo>
                  <a:lnTo>
                    <a:pt x="133" y="324"/>
                  </a:lnTo>
                  <a:lnTo>
                    <a:pt x="133" y="325"/>
                  </a:lnTo>
                  <a:lnTo>
                    <a:pt x="132" y="325"/>
                  </a:lnTo>
                  <a:lnTo>
                    <a:pt x="133" y="326"/>
                  </a:lnTo>
                  <a:lnTo>
                    <a:pt x="134" y="325"/>
                  </a:lnTo>
                  <a:lnTo>
                    <a:pt x="135" y="325"/>
                  </a:lnTo>
                  <a:lnTo>
                    <a:pt x="136" y="325"/>
                  </a:lnTo>
                  <a:lnTo>
                    <a:pt x="136" y="326"/>
                  </a:lnTo>
                  <a:lnTo>
                    <a:pt x="136" y="328"/>
                  </a:lnTo>
                  <a:lnTo>
                    <a:pt x="135" y="329"/>
                  </a:lnTo>
                  <a:lnTo>
                    <a:pt x="134" y="330"/>
                  </a:lnTo>
                  <a:lnTo>
                    <a:pt x="133" y="330"/>
                  </a:lnTo>
                  <a:lnTo>
                    <a:pt x="132" y="330"/>
                  </a:lnTo>
                  <a:lnTo>
                    <a:pt x="132" y="329"/>
                  </a:lnTo>
                  <a:lnTo>
                    <a:pt x="130" y="329"/>
                  </a:lnTo>
                  <a:lnTo>
                    <a:pt x="129" y="329"/>
                  </a:lnTo>
                  <a:lnTo>
                    <a:pt x="128" y="329"/>
                  </a:lnTo>
                  <a:lnTo>
                    <a:pt x="127" y="329"/>
                  </a:lnTo>
                  <a:lnTo>
                    <a:pt x="126" y="329"/>
                  </a:lnTo>
                  <a:lnTo>
                    <a:pt x="125" y="329"/>
                  </a:lnTo>
                  <a:lnTo>
                    <a:pt x="124" y="328"/>
                  </a:lnTo>
                  <a:lnTo>
                    <a:pt x="124" y="326"/>
                  </a:lnTo>
                  <a:lnTo>
                    <a:pt x="122" y="326"/>
                  </a:lnTo>
                  <a:lnTo>
                    <a:pt x="122" y="328"/>
                  </a:lnTo>
                  <a:lnTo>
                    <a:pt x="122" y="329"/>
                  </a:lnTo>
                  <a:lnTo>
                    <a:pt x="122" y="330"/>
                  </a:lnTo>
                  <a:lnTo>
                    <a:pt x="121" y="331"/>
                  </a:lnTo>
                  <a:lnTo>
                    <a:pt x="120" y="331"/>
                  </a:lnTo>
                  <a:lnTo>
                    <a:pt x="119" y="331"/>
                  </a:lnTo>
                  <a:lnTo>
                    <a:pt x="119" y="330"/>
                  </a:lnTo>
                  <a:lnTo>
                    <a:pt x="120" y="329"/>
                  </a:lnTo>
                  <a:lnTo>
                    <a:pt x="120" y="326"/>
                  </a:lnTo>
                  <a:lnTo>
                    <a:pt x="121" y="326"/>
                  </a:lnTo>
                  <a:lnTo>
                    <a:pt x="121" y="325"/>
                  </a:lnTo>
                  <a:lnTo>
                    <a:pt x="120" y="324"/>
                  </a:lnTo>
                  <a:lnTo>
                    <a:pt x="119" y="324"/>
                  </a:lnTo>
                  <a:lnTo>
                    <a:pt x="118" y="325"/>
                  </a:lnTo>
                  <a:lnTo>
                    <a:pt x="118" y="326"/>
                  </a:lnTo>
                  <a:lnTo>
                    <a:pt x="117" y="326"/>
                  </a:lnTo>
                  <a:lnTo>
                    <a:pt x="117" y="325"/>
                  </a:lnTo>
                  <a:lnTo>
                    <a:pt x="117" y="324"/>
                  </a:lnTo>
                  <a:lnTo>
                    <a:pt x="117" y="323"/>
                  </a:lnTo>
                  <a:lnTo>
                    <a:pt x="116" y="324"/>
                  </a:lnTo>
                  <a:lnTo>
                    <a:pt x="116" y="325"/>
                  </a:lnTo>
                  <a:lnTo>
                    <a:pt x="116" y="326"/>
                  </a:lnTo>
                  <a:lnTo>
                    <a:pt x="117" y="326"/>
                  </a:lnTo>
                  <a:lnTo>
                    <a:pt x="117" y="328"/>
                  </a:lnTo>
                  <a:lnTo>
                    <a:pt x="117" y="329"/>
                  </a:lnTo>
                  <a:lnTo>
                    <a:pt x="116" y="329"/>
                  </a:lnTo>
                  <a:lnTo>
                    <a:pt x="114" y="329"/>
                  </a:lnTo>
                  <a:lnTo>
                    <a:pt x="113" y="328"/>
                  </a:lnTo>
                  <a:lnTo>
                    <a:pt x="113" y="326"/>
                  </a:lnTo>
                  <a:lnTo>
                    <a:pt x="112" y="326"/>
                  </a:lnTo>
                  <a:lnTo>
                    <a:pt x="112" y="325"/>
                  </a:lnTo>
                  <a:lnTo>
                    <a:pt x="113" y="325"/>
                  </a:lnTo>
                  <a:lnTo>
                    <a:pt x="113" y="324"/>
                  </a:lnTo>
                  <a:lnTo>
                    <a:pt x="113" y="323"/>
                  </a:lnTo>
                  <a:lnTo>
                    <a:pt x="112" y="323"/>
                  </a:lnTo>
                  <a:lnTo>
                    <a:pt x="111" y="323"/>
                  </a:lnTo>
                  <a:lnTo>
                    <a:pt x="110" y="324"/>
                  </a:lnTo>
                  <a:lnTo>
                    <a:pt x="109" y="324"/>
                  </a:lnTo>
                  <a:lnTo>
                    <a:pt x="109" y="325"/>
                  </a:lnTo>
                  <a:lnTo>
                    <a:pt x="109" y="324"/>
                  </a:lnTo>
                  <a:lnTo>
                    <a:pt x="109" y="323"/>
                  </a:lnTo>
                  <a:lnTo>
                    <a:pt x="110" y="322"/>
                  </a:lnTo>
                  <a:lnTo>
                    <a:pt x="111" y="322"/>
                  </a:lnTo>
                  <a:lnTo>
                    <a:pt x="111" y="321"/>
                  </a:lnTo>
                  <a:lnTo>
                    <a:pt x="111" y="320"/>
                  </a:lnTo>
                  <a:lnTo>
                    <a:pt x="111" y="318"/>
                  </a:lnTo>
                  <a:lnTo>
                    <a:pt x="111" y="317"/>
                  </a:lnTo>
                  <a:lnTo>
                    <a:pt x="112" y="317"/>
                  </a:lnTo>
                  <a:lnTo>
                    <a:pt x="113" y="317"/>
                  </a:lnTo>
                  <a:lnTo>
                    <a:pt x="113" y="316"/>
                  </a:lnTo>
                  <a:lnTo>
                    <a:pt x="112" y="316"/>
                  </a:lnTo>
                  <a:lnTo>
                    <a:pt x="112" y="315"/>
                  </a:lnTo>
                  <a:lnTo>
                    <a:pt x="111" y="315"/>
                  </a:lnTo>
                  <a:lnTo>
                    <a:pt x="111" y="314"/>
                  </a:lnTo>
                  <a:lnTo>
                    <a:pt x="110" y="314"/>
                  </a:lnTo>
                  <a:lnTo>
                    <a:pt x="110" y="315"/>
                  </a:lnTo>
                  <a:lnTo>
                    <a:pt x="110" y="316"/>
                  </a:lnTo>
                  <a:lnTo>
                    <a:pt x="109" y="317"/>
                  </a:lnTo>
                  <a:lnTo>
                    <a:pt x="108" y="317"/>
                  </a:lnTo>
                  <a:lnTo>
                    <a:pt x="108" y="318"/>
                  </a:lnTo>
                  <a:lnTo>
                    <a:pt x="106" y="318"/>
                  </a:lnTo>
                  <a:lnTo>
                    <a:pt x="106" y="320"/>
                  </a:lnTo>
                  <a:lnTo>
                    <a:pt x="106" y="321"/>
                  </a:lnTo>
                  <a:lnTo>
                    <a:pt x="105" y="321"/>
                  </a:lnTo>
                  <a:lnTo>
                    <a:pt x="104" y="321"/>
                  </a:lnTo>
                  <a:lnTo>
                    <a:pt x="104" y="320"/>
                  </a:lnTo>
                  <a:lnTo>
                    <a:pt x="103" y="320"/>
                  </a:lnTo>
                  <a:lnTo>
                    <a:pt x="103" y="318"/>
                  </a:lnTo>
                  <a:lnTo>
                    <a:pt x="102" y="318"/>
                  </a:lnTo>
                  <a:lnTo>
                    <a:pt x="101" y="318"/>
                  </a:lnTo>
                  <a:lnTo>
                    <a:pt x="100" y="318"/>
                  </a:lnTo>
                  <a:lnTo>
                    <a:pt x="98" y="318"/>
                  </a:lnTo>
                  <a:lnTo>
                    <a:pt x="97" y="320"/>
                  </a:lnTo>
                  <a:lnTo>
                    <a:pt x="96" y="320"/>
                  </a:lnTo>
                  <a:lnTo>
                    <a:pt x="95" y="320"/>
                  </a:lnTo>
                  <a:lnTo>
                    <a:pt x="95" y="318"/>
                  </a:lnTo>
                  <a:lnTo>
                    <a:pt x="94" y="318"/>
                  </a:lnTo>
                  <a:lnTo>
                    <a:pt x="93" y="317"/>
                  </a:lnTo>
                  <a:lnTo>
                    <a:pt x="92" y="317"/>
                  </a:lnTo>
                  <a:lnTo>
                    <a:pt x="90" y="317"/>
                  </a:lnTo>
                  <a:lnTo>
                    <a:pt x="89" y="316"/>
                  </a:lnTo>
                  <a:lnTo>
                    <a:pt x="88" y="316"/>
                  </a:lnTo>
                  <a:lnTo>
                    <a:pt x="88" y="315"/>
                  </a:lnTo>
                  <a:lnTo>
                    <a:pt x="87" y="315"/>
                  </a:lnTo>
                  <a:lnTo>
                    <a:pt x="87" y="314"/>
                  </a:lnTo>
                  <a:lnTo>
                    <a:pt x="86" y="314"/>
                  </a:lnTo>
                  <a:lnTo>
                    <a:pt x="86" y="313"/>
                  </a:lnTo>
                  <a:lnTo>
                    <a:pt x="85" y="313"/>
                  </a:lnTo>
                  <a:lnTo>
                    <a:pt x="84" y="312"/>
                  </a:lnTo>
                  <a:lnTo>
                    <a:pt x="82" y="312"/>
                  </a:lnTo>
                  <a:lnTo>
                    <a:pt x="81" y="310"/>
                  </a:lnTo>
                  <a:lnTo>
                    <a:pt x="80" y="310"/>
                  </a:lnTo>
                  <a:lnTo>
                    <a:pt x="79" y="310"/>
                  </a:lnTo>
                  <a:lnTo>
                    <a:pt x="78" y="310"/>
                  </a:lnTo>
                  <a:lnTo>
                    <a:pt x="77" y="309"/>
                  </a:lnTo>
                  <a:lnTo>
                    <a:pt x="76" y="309"/>
                  </a:lnTo>
                  <a:lnTo>
                    <a:pt x="76" y="308"/>
                  </a:lnTo>
                  <a:lnTo>
                    <a:pt x="74" y="308"/>
                  </a:lnTo>
                  <a:lnTo>
                    <a:pt x="74" y="307"/>
                  </a:lnTo>
                  <a:lnTo>
                    <a:pt x="74" y="305"/>
                  </a:lnTo>
                  <a:lnTo>
                    <a:pt x="76" y="305"/>
                  </a:lnTo>
                  <a:lnTo>
                    <a:pt x="77" y="305"/>
                  </a:lnTo>
                  <a:lnTo>
                    <a:pt x="80" y="302"/>
                  </a:lnTo>
                  <a:lnTo>
                    <a:pt x="81" y="302"/>
                  </a:lnTo>
                  <a:lnTo>
                    <a:pt x="81" y="301"/>
                  </a:lnTo>
                  <a:lnTo>
                    <a:pt x="82" y="301"/>
                  </a:lnTo>
                  <a:lnTo>
                    <a:pt x="82" y="300"/>
                  </a:lnTo>
                  <a:lnTo>
                    <a:pt x="84" y="300"/>
                  </a:lnTo>
                  <a:lnTo>
                    <a:pt x="84" y="299"/>
                  </a:lnTo>
                  <a:lnTo>
                    <a:pt x="85" y="299"/>
                  </a:lnTo>
                  <a:lnTo>
                    <a:pt x="85" y="298"/>
                  </a:lnTo>
                  <a:lnTo>
                    <a:pt x="86" y="297"/>
                  </a:lnTo>
                  <a:lnTo>
                    <a:pt x="86" y="296"/>
                  </a:lnTo>
                  <a:lnTo>
                    <a:pt x="87" y="294"/>
                  </a:lnTo>
                  <a:lnTo>
                    <a:pt x="87" y="293"/>
                  </a:lnTo>
                  <a:lnTo>
                    <a:pt x="88" y="292"/>
                  </a:lnTo>
                  <a:lnTo>
                    <a:pt x="88" y="291"/>
                  </a:lnTo>
                  <a:lnTo>
                    <a:pt x="88" y="290"/>
                  </a:lnTo>
                  <a:lnTo>
                    <a:pt x="89" y="290"/>
                  </a:lnTo>
                  <a:lnTo>
                    <a:pt x="89" y="289"/>
                  </a:lnTo>
                  <a:lnTo>
                    <a:pt x="89" y="285"/>
                  </a:lnTo>
                  <a:lnTo>
                    <a:pt x="89" y="280"/>
                  </a:lnTo>
                  <a:lnTo>
                    <a:pt x="88" y="280"/>
                  </a:lnTo>
                  <a:lnTo>
                    <a:pt x="82" y="280"/>
                  </a:lnTo>
                  <a:lnTo>
                    <a:pt x="78" y="278"/>
                  </a:lnTo>
                  <a:lnTo>
                    <a:pt x="77" y="277"/>
                  </a:lnTo>
                  <a:lnTo>
                    <a:pt x="76" y="277"/>
                  </a:lnTo>
                  <a:lnTo>
                    <a:pt x="76" y="276"/>
                  </a:lnTo>
                  <a:lnTo>
                    <a:pt x="74" y="275"/>
                  </a:lnTo>
                  <a:lnTo>
                    <a:pt x="73" y="275"/>
                  </a:lnTo>
                  <a:lnTo>
                    <a:pt x="73" y="274"/>
                  </a:lnTo>
                  <a:lnTo>
                    <a:pt x="72" y="274"/>
                  </a:lnTo>
                  <a:lnTo>
                    <a:pt x="72" y="273"/>
                  </a:lnTo>
                  <a:lnTo>
                    <a:pt x="71" y="273"/>
                  </a:lnTo>
                  <a:lnTo>
                    <a:pt x="70" y="272"/>
                  </a:lnTo>
                  <a:lnTo>
                    <a:pt x="69" y="272"/>
                  </a:lnTo>
                  <a:lnTo>
                    <a:pt x="69" y="270"/>
                  </a:lnTo>
                  <a:lnTo>
                    <a:pt x="66" y="269"/>
                  </a:lnTo>
                  <a:lnTo>
                    <a:pt x="65" y="269"/>
                  </a:lnTo>
                  <a:lnTo>
                    <a:pt x="61" y="267"/>
                  </a:lnTo>
                  <a:lnTo>
                    <a:pt x="61" y="272"/>
                  </a:lnTo>
                  <a:lnTo>
                    <a:pt x="61" y="273"/>
                  </a:lnTo>
                  <a:lnTo>
                    <a:pt x="62" y="277"/>
                  </a:lnTo>
                  <a:lnTo>
                    <a:pt x="65" y="282"/>
                  </a:lnTo>
                  <a:lnTo>
                    <a:pt x="65" y="283"/>
                  </a:lnTo>
                  <a:lnTo>
                    <a:pt x="65" y="284"/>
                  </a:lnTo>
                  <a:lnTo>
                    <a:pt x="65" y="285"/>
                  </a:lnTo>
                  <a:lnTo>
                    <a:pt x="65" y="286"/>
                  </a:lnTo>
                  <a:lnTo>
                    <a:pt x="65" y="288"/>
                  </a:lnTo>
                  <a:lnTo>
                    <a:pt x="65" y="289"/>
                  </a:lnTo>
                  <a:lnTo>
                    <a:pt x="65" y="290"/>
                  </a:lnTo>
                  <a:lnTo>
                    <a:pt x="64" y="290"/>
                  </a:lnTo>
                  <a:lnTo>
                    <a:pt x="64" y="291"/>
                  </a:lnTo>
                  <a:lnTo>
                    <a:pt x="64" y="296"/>
                  </a:lnTo>
                  <a:lnTo>
                    <a:pt x="63" y="299"/>
                  </a:lnTo>
                  <a:lnTo>
                    <a:pt x="63" y="301"/>
                  </a:lnTo>
                  <a:lnTo>
                    <a:pt x="63" y="302"/>
                  </a:lnTo>
                  <a:lnTo>
                    <a:pt x="63" y="301"/>
                  </a:lnTo>
                  <a:lnTo>
                    <a:pt x="62" y="301"/>
                  </a:lnTo>
                  <a:lnTo>
                    <a:pt x="58" y="300"/>
                  </a:lnTo>
                  <a:lnTo>
                    <a:pt x="57" y="299"/>
                  </a:lnTo>
                  <a:lnTo>
                    <a:pt x="55" y="298"/>
                  </a:lnTo>
                  <a:lnTo>
                    <a:pt x="53" y="297"/>
                  </a:lnTo>
                  <a:lnTo>
                    <a:pt x="50" y="297"/>
                  </a:lnTo>
                  <a:lnTo>
                    <a:pt x="50" y="296"/>
                  </a:lnTo>
                  <a:lnTo>
                    <a:pt x="49" y="296"/>
                  </a:lnTo>
                  <a:lnTo>
                    <a:pt x="48" y="296"/>
                  </a:lnTo>
                  <a:lnTo>
                    <a:pt x="46" y="296"/>
                  </a:lnTo>
                  <a:lnTo>
                    <a:pt x="44" y="296"/>
                  </a:lnTo>
                  <a:lnTo>
                    <a:pt x="41" y="297"/>
                  </a:lnTo>
                  <a:lnTo>
                    <a:pt x="40" y="297"/>
                  </a:lnTo>
                  <a:lnTo>
                    <a:pt x="38" y="298"/>
                  </a:lnTo>
                  <a:lnTo>
                    <a:pt x="37" y="298"/>
                  </a:lnTo>
                  <a:lnTo>
                    <a:pt x="36" y="299"/>
                  </a:lnTo>
                  <a:lnTo>
                    <a:pt x="34" y="300"/>
                  </a:lnTo>
                  <a:lnTo>
                    <a:pt x="33" y="300"/>
                  </a:lnTo>
                  <a:lnTo>
                    <a:pt x="33" y="301"/>
                  </a:lnTo>
                  <a:lnTo>
                    <a:pt x="32" y="301"/>
                  </a:lnTo>
                  <a:lnTo>
                    <a:pt x="31" y="301"/>
                  </a:lnTo>
                  <a:lnTo>
                    <a:pt x="30" y="300"/>
                  </a:lnTo>
                  <a:lnTo>
                    <a:pt x="25" y="300"/>
                  </a:lnTo>
                  <a:lnTo>
                    <a:pt x="24" y="300"/>
                  </a:lnTo>
                  <a:lnTo>
                    <a:pt x="22" y="300"/>
                  </a:lnTo>
                  <a:lnTo>
                    <a:pt x="21" y="300"/>
                  </a:lnTo>
                  <a:lnTo>
                    <a:pt x="20" y="299"/>
                  </a:lnTo>
                  <a:lnTo>
                    <a:pt x="18" y="299"/>
                  </a:lnTo>
                  <a:lnTo>
                    <a:pt x="16" y="298"/>
                  </a:lnTo>
                  <a:lnTo>
                    <a:pt x="15" y="298"/>
                  </a:lnTo>
                  <a:lnTo>
                    <a:pt x="12" y="297"/>
                  </a:lnTo>
                  <a:lnTo>
                    <a:pt x="10" y="297"/>
                  </a:lnTo>
                  <a:lnTo>
                    <a:pt x="8" y="297"/>
                  </a:lnTo>
                  <a:lnTo>
                    <a:pt x="6" y="296"/>
                  </a:lnTo>
                  <a:lnTo>
                    <a:pt x="5" y="296"/>
                  </a:lnTo>
                  <a:lnTo>
                    <a:pt x="4" y="294"/>
                  </a:lnTo>
                  <a:lnTo>
                    <a:pt x="4" y="293"/>
                  </a:lnTo>
                  <a:lnTo>
                    <a:pt x="2" y="292"/>
                  </a:lnTo>
                  <a:lnTo>
                    <a:pt x="2" y="291"/>
                  </a:lnTo>
                  <a:lnTo>
                    <a:pt x="1" y="290"/>
                  </a:lnTo>
                  <a:lnTo>
                    <a:pt x="1" y="289"/>
                  </a:lnTo>
                  <a:lnTo>
                    <a:pt x="1" y="288"/>
                  </a:lnTo>
                  <a:lnTo>
                    <a:pt x="0" y="286"/>
                  </a:lnTo>
                  <a:lnTo>
                    <a:pt x="0" y="284"/>
                  </a:lnTo>
                  <a:lnTo>
                    <a:pt x="0" y="282"/>
                  </a:lnTo>
                  <a:lnTo>
                    <a:pt x="0" y="281"/>
                  </a:lnTo>
                  <a:lnTo>
                    <a:pt x="0" y="280"/>
                  </a:lnTo>
                  <a:lnTo>
                    <a:pt x="0" y="276"/>
                  </a:lnTo>
                  <a:lnTo>
                    <a:pt x="1" y="274"/>
                  </a:lnTo>
                  <a:lnTo>
                    <a:pt x="1" y="273"/>
                  </a:lnTo>
                  <a:lnTo>
                    <a:pt x="1" y="272"/>
                  </a:lnTo>
                  <a:lnTo>
                    <a:pt x="2" y="269"/>
                  </a:lnTo>
                  <a:lnTo>
                    <a:pt x="2" y="266"/>
                  </a:lnTo>
                  <a:lnTo>
                    <a:pt x="4" y="262"/>
                  </a:lnTo>
                  <a:lnTo>
                    <a:pt x="5" y="261"/>
                  </a:lnTo>
                  <a:lnTo>
                    <a:pt x="5" y="260"/>
                  </a:lnTo>
                  <a:lnTo>
                    <a:pt x="5" y="259"/>
                  </a:lnTo>
                  <a:lnTo>
                    <a:pt x="5" y="258"/>
                  </a:lnTo>
                  <a:lnTo>
                    <a:pt x="6" y="257"/>
                  </a:lnTo>
                  <a:lnTo>
                    <a:pt x="6" y="256"/>
                  </a:lnTo>
                  <a:lnTo>
                    <a:pt x="7" y="256"/>
                  </a:lnTo>
                  <a:lnTo>
                    <a:pt x="7" y="254"/>
                  </a:lnTo>
                  <a:lnTo>
                    <a:pt x="9" y="253"/>
                  </a:lnTo>
                  <a:lnTo>
                    <a:pt x="17" y="249"/>
                  </a:lnTo>
                  <a:lnTo>
                    <a:pt x="20" y="248"/>
                  </a:lnTo>
                  <a:lnTo>
                    <a:pt x="21" y="248"/>
                  </a:lnTo>
                  <a:lnTo>
                    <a:pt x="22" y="246"/>
                  </a:lnTo>
                  <a:lnTo>
                    <a:pt x="23" y="246"/>
                  </a:lnTo>
                  <a:lnTo>
                    <a:pt x="24" y="246"/>
                  </a:lnTo>
                  <a:lnTo>
                    <a:pt x="25" y="248"/>
                  </a:lnTo>
                  <a:lnTo>
                    <a:pt x="26" y="248"/>
                  </a:lnTo>
                  <a:lnTo>
                    <a:pt x="26" y="249"/>
                  </a:lnTo>
                  <a:lnTo>
                    <a:pt x="28" y="249"/>
                  </a:lnTo>
                  <a:lnTo>
                    <a:pt x="29" y="250"/>
                  </a:lnTo>
                  <a:lnTo>
                    <a:pt x="30" y="250"/>
                  </a:lnTo>
                  <a:lnTo>
                    <a:pt x="30" y="251"/>
                  </a:lnTo>
                  <a:lnTo>
                    <a:pt x="31" y="251"/>
                  </a:lnTo>
                  <a:lnTo>
                    <a:pt x="32" y="251"/>
                  </a:lnTo>
                  <a:lnTo>
                    <a:pt x="34" y="250"/>
                  </a:lnTo>
                  <a:lnTo>
                    <a:pt x="39" y="244"/>
                  </a:lnTo>
                  <a:lnTo>
                    <a:pt x="40" y="243"/>
                  </a:lnTo>
                  <a:lnTo>
                    <a:pt x="42" y="242"/>
                  </a:lnTo>
                  <a:lnTo>
                    <a:pt x="44" y="241"/>
                  </a:lnTo>
                  <a:lnTo>
                    <a:pt x="45" y="240"/>
                  </a:lnTo>
                  <a:lnTo>
                    <a:pt x="48" y="240"/>
                  </a:lnTo>
                  <a:lnTo>
                    <a:pt x="53" y="238"/>
                  </a:lnTo>
                  <a:lnTo>
                    <a:pt x="55" y="240"/>
                  </a:lnTo>
                  <a:lnTo>
                    <a:pt x="56" y="241"/>
                  </a:lnTo>
                  <a:lnTo>
                    <a:pt x="57" y="242"/>
                  </a:lnTo>
                  <a:lnTo>
                    <a:pt x="60" y="244"/>
                  </a:lnTo>
                  <a:lnTo>
                    <a:pt x="60" y="243"/>
                  </a:lnTo>
                  <a:lnTo>
                    <a:pt x="61" y="243"/>
                  </a:lnTo>
                  <a:lnTo>
                    <a:pt x="63" y="241"/>
                  </a:lnTo>
                  <a:lnTo>
                    <a:pt x="64" y="238"/>
                  </a:lnTo>
                  <a:lnTo>
                    <a:pt x="64" y="234"/>
                  </a:lnTo>
                  <a:lnTo>
                    <a:pt x="65" y="233"/>
                  </a:lnTo>
                  <a:lnTo>
                    <a:pt x="66" y="232"/>
                  </a:lnTo>
                  <a:lnTo>
                    <a:pt x="68" y="230"/>
                  </a:lnTo>
                  <a:lnTo>
                    <a:pt x="71" y="229"/>
                  </a:lnTo>
                  <a:lnTo>
                    <a:pt x="73" y="230"/>
                  </a:lnTo>
                  <a:lnTo>
                    <a:pt x="78" y="232"/>
                  </a:lnTo>
                  <a:lnTo>
                    <a:pt x="80" y="234"/>
                  </a:lnTo>
                  <a:lnTo>
                    <a:pt x="84" y="237"/>
                  </a:lnTo>
                  <a:lnTo>
                    <a:pt x="85" y="237"/>
                  </a:lnTo>
                  <a:lnTo>
                    <a:pt x="85" y="238"/>
                  </a:lnTo>
                  <a:lnTo>
                    <a:pt x="86" y="238"/>
                  </a:lnTo>
                  <a:lnTo>
                    <a:pt x="86" y="240"/>
                  </a:lnTo>
                  <a:lnTo>
                    <a:pt x="87" y="240"/>
                  </a:lnTo>
                  <a:lnTo>
                    <a:pt x="87" y="241"/>
                  </a:lnTo>
                  <a:lnTo>
                    <a:pt x="88" y="241"/>
                  </a:lnTo>
                  <a:lnTo>
                    <a:pt x="90" y="242"/>
                  </a:lnTo>
                  <a:lnTo>
                    <a:pt x="89" y="244"/>
                  </a:lnTo>
                  <a:lnTo>
                    <a:pt x="89" y="246"/>
                  </a:lnTo>
                  <a:lnTo>
                    <a:pt x="89" y="248"/>
                  </a:lnTo>
                  <a:lnTo>
                    <a:pt x="89" y="249"/>
                  </a:lnTo>
                  <a:lnTo>
                    <a:pt x="89" y="253"/>
                  </a:lnTo>
                  <a:lnTo>
                    <a:pt x="89" y="257"/>
                  </a:lnTo>
                  <a:lnTo>
                    <a:pt x="90" y="259"/>
                  </a:lnTo>
                  <a:lnTo>
                    <a:pt x="92" y="260"/>
                  </a:lnTo>
                  <a:lnTo>
                    <a:pt x="92" y="261"/>
                  </a:lnTo>
                  <a:lnTo>
                    <a:pt x="93" y="261"/>
                  </a:lnTo>
                  <a:lnTo>
                    <a:pt x="94" y="260"/>
                  </a:lnTo>
                  <a:lnTo>
                    <a:pt x="95" y="259"/>
                  </a:lnTo>
                  <a:lnTo>
                    <a:pt x="96" y="257"/>
                  </a:lnTo>
                  <a:lnTo>
                    <a:pt x="97" y="254"/>
                  </a:lnTo>
                  <a:lnTo>
                    <a:pt x="98" y="253"/>
                  </a:lnTo>
                  <a:lnTo>
                    <a:pt x="100" y="251"/>
                  </a:lnTo>
                  <a:lnTo>
                    <a:pt x="101" y="249"/>
                  </a:lnTo>
                  <a:lnTo>
                    <a:pt x="101" y="246"/>
                  </a:lnTo>
                  <a:lnTo>
                    <a:pt x="101" y="243"/>
                  </a:lnTo>
                  <a:lnTo>
                    <a:pt x="101" y="241"/>
                  </a:lnTo>
                  <a:lnTo>
                    <a:pt x="101" y="240"/>
                  </a:lnTo>
                  <a:lnTo>
                    <a:pt x="101" y="238"/>
                  </a:lnTo>
                  <a:lnTo>
                    <a:pt x="101" y="236"/>
                  </a:lnTo>
                  <a:lnTo>
                    <a:pt x="101" y="235"/>
                  </a:lnTo>
                  <a:lnTo>
                    <a:pt x="101" y="233"/>
                  </a:lnTo>
                  <a:lnTo>
                    <a:pt x="102" y="232"/>
                  </a:lnTo>
                  <a:lnTo>
                    <a:pt x="102" y="230"/>
                  </a:lnTo>
                  <a:lnTo>
                    <a:pt x="102" y="229"/>
                  </a:lnTo>
                  <a:lnTo>
                    <a:pt x="103" y="228"/>
                  </a:lnTo>
                  <a:lnTo>
                    <a:pt x="103" y="227"/>
                  </a:lnTo>
                  <a:lnTo>
                    <a:pt x="104" y="226"/>
                  </a:lnTo>
                  <a:lnTo>
                    <a:pt x="106" y="225"/>
                  </a:lnTo>
                  <a:lnTo>
                    <a:pt x="108" y="225"/>
                  </a:lnTo>
                  <a:lnTo>
                    <a:pt x="108" y="224"/>
                  </a:lnTo>
                  <a:lnTo>
                    <a:pt x="108" y="222"/>
                  </a:lnTo>
                  <a:lnTo>
                    <a:pt x="106" y="220"/>
                  </a:lnTo>
                  <a:lnTo>
                    <a:pt x="105" y="219"/>
                  </a:lnTo>
                  <a:lnTo>
                    <a:pt x="104" y="218"/>
                  </a:lnTo>
                  <a:lnTo>
                    <a:pt x="104" y="217"/>
                  </a:lnTo>
                  <a:lnTo>
                    <a:pt x="103" y="216"/>
                  </a:lnTo>
                  <a:lnTo>
                    <a:pt x="102" y="214"/>
                  </a:lnTo>
                  <a:lnTo>
                    <a:pt x="101" y="213"/>
                  </a:lnTo>
                  <a:lnTo>
                    <a:pt x="101" y="211"/>
                  </a:lnTo>
                  <a:lnTo>
                    <a:pt x="101" y="210"/>
                  </a:lnTo>
                  <a:lnTo>
                    <a:pt x="101" y="209"/>
                  </a:lnTo>
                  <a:lnTo>
                    <a:pt x="101" y="206"/>
                  </a:lnTo>
                  <a:lnTo>
                    <a:pt x="101" y="205"/>
                  </a:lnTo>
                  <a:lnTo>
                    <a:pt x="102" y="203"/>
                  </a:lnTo>
                  <a:lnTo>
                    <a:pt x="102" y="202"/>
                  </a:lnTo>
                  <a:lnTo>
                    <a:pt x="102" y="200"/>
                  </a:lnTo>
                  <a:lnTo>
                    <a:pt x="103" y="198"/>
                  </a:lnTo>
                  <a:lnTo>
                    <a:pt x="104" y="197"/>
                  </a:lnTo>
                  <a:lnTo>
                    <a:pt x="104" y="196"/>
                  </a:lnTo>
                  <a:lnTo>
                    <a:pt x="105" y="196"/>
                  </a:lnTo>
                  <a:lnTo>
                    <a:pt x="106" y="196"/>
                  </a:lnTo>
                  <a:lnTo>
                    <a:pt x="108" y="196"/>
                  </a:lnTo>
                  <a:lnTo>
                    <a:pt x="109" y="196"/>
                  </a:lnTo>
                  <a:lnTo>
                    <a:pt x="110" y="196"/>
                  </a:lnTo>
                  <a:lnTo>
                    <a:pt x="111" y="196"/>
                  </a:lnTo>
                  <a:lnTo>
                    <a:pt x="111" y="197"/>
                  </a:lnTo>
                  <a:lnTo>
                    <a:pt x="112" y="198"/>
                  </a:lnTo>
                  <a:lnTo>
                    <a:pt x="113" y="200"/>
                  </a:lnTo>
                  <a:lnTo>
                    <a:pt x="113" y="201"/>
                  </a:lnTo>
                  <a:lnTo>
                    <a:pt x="114" y="201"/>
                  </a:lnTo>
                  <a:lnTo>
                    <a:pt x="114" y="202"/>
                  </a:lnTo>
                  <a:lnTo>
                    <a:pt x="116" y="203"/>
                  </a:lnTo>
                  <a:lnTo>
                    <a:pt x="117" y="204"/>
                  </a:lnTo>
                  <a:lnTo>
                    <a:pt x="118" y="205"/>
                  </a:lnTo>
                  <a:lnTo>
                    <a:pt x="119" y="205"/>
                  </a:lnTo>
                  <a:lnTo>
                    <a:pt x="120" y="204"/>
                  </a:lnTo>
                  <a:lnTo>
                    <a:pt x="121" y="204"/>
                  </a:lnTo>
                  <a:lnTo>
                    <a:pt x="124" y="202"/>
                  </a:lnTo>
                  <a:lnTo>
                    <a:pt x="127" y="201"/>
                  </a:lnTo>
                  <a:lnTo>
                    <a:pt x="129" y="198"/>
                  </a:lnTo>
                  <a:lnTo>
                    <a:pt x="132" y="196"/>
                  </a:lnTo>
                  <a:lnTo>
                    <a:pt x="133" y="196"/>
                  </a:lnTo>
                  <a:lnTo>
                    <a:pt x="136" y="193"/>
                  </a:lnTo>
                  <a:lnTo>
                    <a:pt x="138" y="190"/>
                  </a:lnTo>
                  <a:lnTo>
                    <a:pt x="138" y="189"/>
                  </a:lnTo>
                  <a:lnTo>
                    <a:pt x="140" y="188"/>
                  </a:lnTo>
                  <a:lnTo>
                    <a:pt x="141" y="186"/>
                  </a:lnTo>
                  <a:lnTo>
                    <a:pt x="142" y="186"/>
                  </a:lnTo>
                  <a:lnTo>
                    <a:pt x="143" y="184"/>
                  </a:lnTo>
                  <a:lnTo>
                    <a:pt x="143" y="182"/>
                  </a:lnTo>
                  <a:lnTo>
                    <a:pt x="144" y="180"/>
                  </a:lnTo>
                  <a:lnTo>
                    <a:pt x="144" y="179"/>
                  </a:lnTo>
                  <a:lnTo>
                    <a:pt x="144" y="177"/>
                  </a:lnTo>
                  <a:lnTo>
                    <a:pt x="146" y="173"/>
                  </a:lnTo>
                  <a:lnTo>
                    <a:pt x="146" y="172"/>
                  </a:lnTo>
                  <a:lnTo>
                    <a:pt x="148" y="171"/>
                  </a:lnTo>
                  <a:lnTo>
                    <a:pt x="148" y="170"/>
                  </a:lnTo>
                  <a:lnTo>
                    <a:pt x="150" y="166"/>
                  </a:lnTo>
                  <a:lnTo>
                    <a:pt x="151" y="166"/>
                  </a:lnTo>
                  <a:lnTo>
                    <a:pt x="151" y="165"/>
                  </a:lnTo>
                  <a:lnTo>
                    <a:pt x="152" y="164"/>
                  </a:lnTo>
                  <a:lnTo>
                    <a:pt x="153" y="162"/>
                  </a:lnTo>
                  <a:lnTo>
                    <a:pt x="154" y="160"/>
                  </a:lnTo>
                  <a:lnTo>
                    <a:pt x="154" y="158"/>
                  </a:lnTo>
                  <a:lnTo>
                    <a:pt x="156" y="156"/>
                  </a:lnTo>
                  <a:lnTo>
                    <a:pt x="157" y="154"/>
                  </a:lnTo>
                  <a:lnTo>
                    <a:pt x="157" y="153"/>
                  </a:lnTo>
                  <a:lnTo>
                    <a:pt x="157" y="152"/>
                  </a:lnTo>
                  <a:lnTo>
                    <a:pt x="158" y="150"/>
                  </a:lnTo>
                  <a:lnTo>
                    <a:pt x="157" y="149"/>
                  </a:lnTo>
                  <a:lnTo>
                    <a:pt x="156" y="149"/>
                  </a:lnTo>
                  <a:lnTo>
                    <a:pt x="154" y="149"/>
                  </a:lnTo>
                  <a:lnTo>
                    <a:pt x="153" y="149"/>
                  </a:lnTo>
                  <a:lnTo>
                    <a:pt x="152" y="149"/>
                  </a:lnTo>
                  <a:lnTo>
                    <a:pt x="151" y="149"/>
                  </a:lnTo>
                  <a:lnTo>
                    <a:pt x="150" y="150"/>
                  </a:lnTo>
                  <a:lnTo>
                    <a:pt x="149" y="152"/>
                  </a:lnTo>
                  <a:lnTo>
                    <a:pt x="149" y="153"/>
                  </a:lnTo>
                  <a:lnTo>
                    <a:pt x="149" y="155"/>
                  </a:lnTo>
                  <a:lnTo>
                    <a:pt x="148" y="158"/>
                  </a:lnTo>
                  <a:lnTo>
                    <a:pt x="146" y="161"/>
                  </a:lnTo>
                  <a:lnTo>
                    <a:pt x="144" y="164"/>
                  </a:lnTo>
                  <a:lnTo>
                    <a:pt x="142" y="168"/>
                  </a:lnTo>
                  <a:lnTo>
                    <a:pt x="141" y="169"/>
                  </a:lnTo>
                  <a:lnTo>
                    <a:pt x="138" y="171"/>
                  </a:lnTo>
                  <a:lnTo>
                    <a:pt x="137" y="170"/>
                  </a:lnTo>
                  <a:lnTo>
                    <a:pt x="136" y="170"/>
                  </a:lnTo>
                  <a:lnTo>
                    <a:pt x="134" y="169"/>
                  </a:lnTo>
                  <a:lnTo>
                    <a:pt x="133" y="169"/>
                  </a:lnTo>
                  <a:lnTo>
                    <a:pt x="132" y="169"/>
                  </a:lnTo>
                  <a:lnTo>
                    <a:pt x="130" y="169"/>
                  </a:lnTo>
                  <a:lnTo>
                    <a:pt x="128" y="168"/>
                  </a:lnTo>
                  <a:lnTo>
                    <a:pt x="127" y="168"/>
                  </a:lnTo>
                  <a:lnTo>
                    <a:pt x="125" y="166"/>
                  </a:lnTo>
                  <a:lnTo>
                    <a:pt x="122" y="166"/>
                  </a:lnTo>
                  <a:lnTo>
                    <a:pt x="120" y="166"/>
                  </a:lnTo>
                  <a:lnTo>
                    <a:pt x="118" y="166"/>
                  </a:lnTo>
                  <a:lnTo>
                    <a:pt x="117" y="166"/>
                  </a:lnTo>
                  <a:lnTo>
                    <a:pt x="111" y="165"/>
                  </a:lnTo>
                  <a:lnTo>
                    <a:pt x="104" y="164"/>
                  </a:lnTo>
                  <a:lnTo>
                    <a:pt x="100" y="163"/>
                  </a:lnTo>
                  <a:lnTo>
                    <a:pt x="96" y="161"/>
                  </a:lnTo>
                  <a:lnTo>
                    <a:pt x="94" y="160"/>
                  </a:lnTo>
                  <a:lnTo>
                    <a:pt x="93" y="158"/>
                  </a:lnTo>
                  <a:lnTo>
                    <a:pt x="92" y="157"/>
                  </a:lnTo>
                  <a:lnTo>
                    <a:pt x="90" y="156"/>
                  </a:lnTo>
                  <a:lnTo>
                    <a:pt x="90" y="155"/>
                  </a:lnTo>
                  <a:lnTo>
                    <a:pt x="90" y="154"/>
                  </a:lnTo>
                  <a:lnTo>
                    <a:pt x="90" y="153"/>
                  </a:lnTo>
                  <a:lnTo>
                    <a:pt x="90" y="152"/>
                  </a:lnTo>
                  <a:lnTo>
                    <a:pt x="90" y="150"/>
                  </a:lnTo>
                  <a:lnTo>
                    <a:pt x="92" y="149"/>
                  </a:lnTo>
                  <a:lnTo>
                    <a:pt x="92" y="148"/>
                  </a:lnTo>
                  <a:lnTo>
                    <a:pt x="92" y="147"/>
                  </a:lnTo>
                  <a:lnTo>
                    <a:pt x="92" y="146"/>
                  </a:lnTo>
                  <a:lnTo>
                    <a:pt x="92" y="145"/>
                  </a:lnTo>
                  <a:lnTo>
                    <a:pt x="93" y="145"/>
                  </a:lnTo>
                  <a:lnTo>
                    <a:pt x="93" y="144"/>
                  </a:lnTo>
                  <a:lnTo>
                    <a:pt x="94" y="142"/>
                  </a:lnTo>
                  <a:lnTo>
                    <a:pt x="95" y="140"/>
                  </a:lnTo>
                  <a:lnTo>
                    <a:pt x="96" y="138"/>
                  </a:lnTo>
                  <a:lnTo>
                    <a:pt x="96" y="134"/>
                  </a:lnTo>
                  <a:lnTo>
                    <a:pt x="96" y="131"/>
                  </a:lnTo>
                  <a:lnTo>
                    <a:pt x="97" y="130"/>
                  </a:lnTo>
                  <a:lnTo>
                    <a:pt x="100" y="129"/>
                  </a:lnTo>
                  <a:lnTo>
                    <a:pt x="101" y="129"/>
                  </a:lnTo>
                  <a:lnTo>
                    <a:pt x="103" y="128"/>
                  </a:lnTo>
                  <a:lnTo>
                    <a:pt x="105" y="126"/>
                  </a:lnTo>
                  <a:lnTo>
                    <a:pt x="106" y="125"/>
                  </a:lnTo>
                  <a:lnTo>
                    <a:pt x="108" y="124"/>
                  </a:lnTo>
                  <a:lnTo>
                    <a:pt x="109" y="123"/>
                  </a:lnTo>
                  <a:lnTo>
                    <a:pt x="110" y="122"/>
                  </a:lnTo>
                  <a:lnTo>
                    <a:pt x="110" y="121"/>
                  </a:lnTo>
                  <a:lnTo>
                    <a:pt x="111" y="121"/>
                  </a:lnTo>
                  <a:lnTo>
                    <a:pt x="111" y="120"/>
                  </a:lnTo>
                  <a:lnTo>
                    <a:pt x="111" y="118"/>
                  </a:lnTo>
                  <a:lnTo>
                    <a:pt x="111" y="116"/>
                  </a:lnTo>
                  <a:lnTo>
                    <a:pt x="111" y="114"/>
                  </a:lnTo>
                  <a:lnTo>
                    <a:pt x="111" y="113"/>
                  </a:lnTo>
                  <a:lnTo>
                    <a:pt x="110" y="112"/>
                  </a:lnTo>
                  <a:lnTo>
                    <a:pt x="110" y="109"/>
                  </a:lnTo>
                  <a:lnTo>
                    <a:pt x="109" y="109"/>
                  </a:lnTo>
                  <a:lnTo>
                    <a:pt x="109" y="108"/>
                  </a:lnTo>
                  <a:lnTo>
                    <a:pt x="108" y="108"/>
                  </a:lnTo>
                  <a:lnTo>
                    <a:pt x="106" y="106"/>
                  </a:lnTo>
                  <a:lnTo>
                    <a:pt x="105" y="105"/>
                  </a:lnTo>
                  <a:lnTo>
                    <a:pt x="104" y="104"/>
                  </a:lnTo>
                  <a:lnTo>
                    <a:pt x="103" y="104"/>
                  </a:lnTo>
                  <a:lnTo>
                    <a:pt x="102" y="102"/>
                  </a:lnTo>
                  <a:lnTo>
                    <a:pt x="101" y="102"/>
                  </a:lnTo>
                  <a:lnTo>
                    <a:pt x="100" y="102"/>
                  </a:lnTo>
                  <a:lnTo>
                    <a:pt x="98" y="102"/>
                  </a:lnTo>
                  <a:lnTo>
                    <a:pt x="97" y="101"/>
                  </a:lnTo>
                  <a:lnTo>
                    <a:pt x="96" y="101"/>
                  </a:lnTo>
                  <a:lnTo>
                    <a:pt x="95" y="101"/>
                  </a:lnTo>
                  <a:lnTo>
                    <a:pt x="95" y="102"/>
                  </a:lnTo>
                  <a:lnTo>
                    <a:pt x="94" y="102"/>
                  </a:lnTo>
                  <a:lnTo>
                    <a:pt x="93" y="102"/>
                  </a:lnTo>
                  <a:lnTo>
                    <a:pt x="93" y="104"/>
                  </a:lnTo>
                  <a:lnTo>
                    <a:pt x="92" y="104"/>
                  </a:lnTo>
                  <a:lnTo>
                    <a:pt x="92" y="105"/>
                  </a:lnTo>
                  <a:lnTo>
                    <a:pt x="90" y="105"/>
                  </a:lnTo>
                  <a:lnTo>
                    <a:pt x="89" y="106"/>
                  </a:lnTo>
                  <a:lnTo>
                    <a:pt x="88" y="106"/>
                  </a:lnTo>
                  <a:lnTo>
                    <a:pt x="88" y="107"/>
                  </a:lnTo>
                  <a:lnTo>
                    <a:pt x="87" y="107"/>
                  </a:lnTo>
                  <a:lnTo>
                    <a:pt x="86" y="107"/>
                  </a:lnTo>
                  <a:lnTo>
                    <a:pt x="85" y="108"/>
                  </a:lnTo>
                  <a:lnTo>
                    <a:pt x="84" y="108"/>
                  </a:lnTo>
                  <a:lnTo>
                    <a:pt x="84" y="109"/>
                  </a:lnTo>
                  <a:lnTo>
                    <a:pt x="82" y="109"/>
                  </a:lnTo>
                  <a:lnTo>
                    <a:pt x="81" y="110"/>
                  </a:lnTo>
                  <a:lnTo>
                    <a:pt x="80" y="112"/>
                  </a:lnTo>
                  <a:lnTo>
                    <a:pt x="79" y="112"/>
                  </a:lnTo>
                  <a:lnTo>
                    <a:pt x="78" y="112"/>
                  </a:lnTo>
                  <a:lnTo>
                    <a:pt x="77" y="112"/>
                  </a:lnTo>
                  <a:lnTo>
                    <a:pt x="76" y="112"/>
                  </a:lnTo>
                  <a:lnTo>
                    <a:pt x="74" y="112"/>
                  </a:lnTo>
                  <a:lnTo>
                    <a:pt x="73" y="110"/>
                  </a:lnTo>
                  <a:lnTo>
                    <a:pt x="72" y="110"/>
                  </a:lnTo>
                  <a:lnTo>
                    <a:pt x="71" y="110"/>
                  </a:lnTo>
                  <a:lnTo>
                    <a:pt x="70" y="110"/>
                  </a:lnTo>
                  <a:lnTo>
                    <a:pt x="69" y="109"/>
                  </a:lnTo>
                  <a:lnTo>
                    <a:pt x="68" y="109"/>
                  </a:lnTo>
                  <a:lnTo>
                    <a:pt x="66" y="109"/>
                  </a:lnTo>
                  <a:lnTo>
                    <a:pt x="65" y="109"/>
                  </a:lnTo>
                  <a:lnTo>
                    <a:pt x="58" y="106"/>
                  </a:lnTo>
                  <a:lnTo>
                    <a:pt x="57" y="105"/>
                  </a:lnTo>
                  <a:lnTo>
                    <a:pt x="56" y="105"/>
                  </a:lnTo>
                  <a:lnTo>
                    <a:pt x="55" y="104"/>
                  </a:lnTo>
                  <a:lnTo>
                    <a:pt x="54" y="104"/>
                  </a:lnTo>
                  <a:lnTo>
                    <a:pt x="53" y="102"/>
                  </a:lnTo>
                  <a:lnTo>
                    <a:pt x="52" y="102"/>
                  </a:lnTo>
                  <a:lnTo>
                    <a:pt x="52" y="101"/>
                  </a:lnTo>
                  <a:lnTo>
                    <a:pt x="50" y="101"/>
                  </a:lnTo>
                  <a:lnTo>
                    <a:pt x="49" y="100"/>
                  </a:lnTo>
                  <a:lnTo>
                    <a:pt x="48" y="99"/>
                  </a:lnTo>
                  <a:lnTo>
                    <a:pt x="47" y="99"/>
                  </a:lnTo>
                  <a:lnTo>
                    <a:pt x="47" y="98"/>
                  </a:lnTo>
                  <a:lnTo>
                    <a:pt x="46" y="98"/>
                  </a:lnTo>
                  <a:lnTo>
                    <a:pt x="45" y="98"/>
                  </a:lnTo>
                  <a:lnTo>
                    <a:pt x="45" y="97"/>
                  </a:lnTo>
                  <a:lnTo>
                    <a:pt x="44" y="97"/>
                  </a:lnTo>
                  <a:lnTo>
                    <a:pt x="44" y="96"/>
                  </a:lnTo>
                  <a:lnTo>
                    <a:pt x="42" y="96"/>
                  </a:lnTo>
                  <a:lnTo>
                    <a:pt x="42" y="94"/>
                  </a:lnTo>
                  <a:lnTo>
                    <a:pt x="41" y="94"/>
                  </a:lnTo>
                  <a:lnTo>
                    <a:pt x="41" y="93"/>
                  </a:lnTo>
                  <a:lnTo>
                    <a:pt x="40" y="93"/>
                  </a:lnTo>
                  <a:lnTo>
                    <a:pt x="40" y="92"/>
                  </a:lnTo>
                  <a:lnTo>
                    <a:pt x="39" y="91"/>
                  </a:lnTo>
                  <a:lnTo>
                    <a:pt x="39" y="90"/>
                  </a:lnTo>
                  <a:lnTo>
                    <a:pt x="38" y="90"/>
                  </a:lnTo>
                  <a:lnTo>
                    <a:pt x="38" y="89"/>
                  </a:lnTo>
                  <a:lnTo>
                    <a:pt x="37" y="89"/>
                  </a:lnTo>
                  <a:lnTo>
                    <a:pt x="37" y="88"/>
                  </a:lnTo>
                  <a:lnTo>
                    <a:pt x="36" y="86"/>
                  </a:lnTo>
                  <a:lnTo>
                    <a:pt x="36" y="85"/>
                  </a:lnTo>
                  <a:lnTo>
                    <a:pt x="34" y="85"/>
                  </a:lnTo>
                  <a:lnTo>
                    <a:pt x="34" y="84"/>
                  </a:lnTo>
                  <a:lnTo>
                    <a:pt x="34" y="83"/>
                  </a:lnTo>
                  <a:lnTo>
                    <a:pt x="33" y="83"/>
                  </a:lnTo>
                  <a:lnTo>
                    <a:pt x="33" y="82"/>
                  </a:lnTo>
                  <a:lnTo>
                    <a:pt x="33" y="81"/>
                  </a:lnTo>
                  <a:lnTo>
                    <a:pt x="33" y="80"/>
                  </a:lnTo>
                  <a:lnTo>
                    <a:pt x="33" y="78"/>
                  </a:lnTo>
                  <a:lnTo>
                    <a:pt x="32" y="78"/>
                  </a:lnTo>
                  <a:lnTo>
                    <a:pt x="32" y="77"/>
                  </a:lnTo>
                  <a:lnTo>
                    <a:pt x="32" y="76"/>
                  </a:lnTo>
                  <a:lnTo>
                    <a:pt x="32" y="75"/>
                  </a:lnTo>
                  <a:lnTo>
                    <a:pt x="32" y="74"/>
                  </a:lnTo>
                  <a:lnTo>
                    <a:pt x="32" y="73"/>
                  </a:lnTo>
                  <a:lnTo>
                    <a:pt x="32" y="72"/>
                  </a:lnTo>
                  <a:lnTo>
                    <a:pt x="33" y="70"/>
                  </a:lnTo>
                  <a:lnTo>
                    <a:pt x="33" y="69"/>
                  </a:lnTo>
                  <a:lnTo>
                    <a:pt x="34" y="67"/>
                  </a:lnTo>
                  <a:lnTo>
                    <a:pt x="36" y="66"/>
                  </a:lnTo>
                  <a:lnTo>
                    <a:pt x="37" y="64"/>
                  </a:lnTo>
                  <a:lnTo>
                    <a:pt x="38" y="61"/>
                  </a:lnTo>
                  <a:lnTo>
                    <a:pt x="39" y="59"/>
                  </a:lnTo>
                  <a:lnTo>
                    <a:pt x="40" y="57"/>
                  </a:lnTo>
                  <a:lnTo>
                    <a:pt x="41" y="56"/>
                  </a:lnTo>
                  <a:lnTo>
                    <a:pt x="41" y="53"/>
                  </a:lnTo>
                  <a:lnTo>
                    <a:pt x="42" y="51"/>
                  </a:lnTo>
                  <a:lnTo>
                    <a:pt x="42" y="48"/>
                  </a:lnTo>
                  <a:lnTo>
                    <a:pt x="44" y="46"/>
                  </a:lnTo>
                  <a:lnTo>
                    <a:pt x="44" y="44"/>
                  </a:lnTo>
                  <a:lnTo>
                    <a:pt x="42" y="43"/>
                  </a:lnTo>
                  <a:lnTo>
                    <a:pt x="45" y="41"/>
                  </a:lnTo>
                  <a:lnTo>
                    <a:pt x="46" y="41"/>
                  </a:lnTo>
                  <a:lnTo>
                    <a:pt x="47" y="43"/>
                  </a:lnTo>
                  <a:lnTo>
                    <a:pt x="53" y="49"/>
                  </a:lnTo>
                  <a:lnTo>
                    <a:pt x="54" y="50"/>
                  </a:lnTo>
                  <a:lnTo>
                    <a:pt x="55" y="50"/>
                  </a:lnTo>
                  <a:lnTo>
                    <a:pt x="56" y="52"/>
                  </a:lnTo>
                  <a:lnTo>
                    <a:pt x="57" y="53"/>
                  </a:lnTo>
                  <a:lnTo>
                    <a:pt x="58" y="57"/>
                  </a:lnTo>
                  <a:lnTo>
                    <a:pt x="60" y="59"/>
                  </a:lnTo>
                  <a:lnTo>
                    <a:pt x="61" y="60"/>
                  </a:lnTo>
                  <a:lnTo>
                    <a:pt x="62" y="64"/>
                  </a:lnTo>
                  <a:lnTo>
                    <a:pt x="64" y="66"/>
                  </a:lnTo>
                  <a:lnTo>
                    <a:pt x="65" y="69"/>
                  </a:lnTo>
                  <a:lnTo>
                    <a:pt x="68" y="72"/>
                  </a:lnTo>
                  <a:lnTo>
                    <a:pt x="69" y="73"/>
                  </a:lnTo>
                  <a:lnTo>
                    <a:pt x="70" y="74"/>
                  </a:lnTo>
                  <a:lnTo>
                    <a:pt x="71" y="75"/>
                  </a:lnTo>
                  <a:lnTo>
                    <a:pt x="72" y="76"/>
                  </a:lnTo>
                  <a:lnTo>
                    <a:pt x="73" y="76"/>
                  </a:lnTo>
                  <a:lnTo>
                    <a:pt x="73" y="77"/>
                  </a:lnTo>
                  <a:lnTo>
                    <a:pt x="74" y="77"/>
                  </a:lnTo>
                  <a:lnTo>
                    <a:pt x="76" y="78"/>
                  </a:lnTo>
                  <a:lnTo>
                    <a:pt x="77" y="78"/>
                  </a:lnTo>
                  <a:lnTo>
                    <a:pt x="78" y="78"/>
                  </a:lnTo>
                  <a:lnTo>
                    <a:pt x="79" y="80"/>
                  </a:lnTo>
                  <a:lnTo>
                    <a:pt x="80" y="80"/>
                  </a:lnTo>
                  <a:lnTo>
                    <a:pt x="81" y="81"/>
                  </a:lnTo>
                  <a:lnTo>
                    <a:pt x="82" y="81"/>
                  </a:lnTo>
                  <a:lnTo>
                    <a:pt x="84" y="81"/>
                  </a:lnTo>
                  <a:lnTo>
                    <a:pt x="85" y="82"/>
                  </a:lnTo>
                  <a:lnTo>
                    <a:pt x="86" y="82"/>
                  </a:lnTo>
                  <a:lnTo>
                    <a:pt x="87" y="82"/>
                  </a:lnTo>
                  <a:lnTo>
                    <a:pt x="88" y="82"/>
                  </a:lnTo>
                  <a:lnTo>
                    <a:pt x="89" y="82"/>
                  </a:lnTo>
                  <a:lnTo>
                    <a:pt x="90" y="82"/>
                  </a:lnTo>
                  <a:lnTo>
                    <a:pt x="92" y="82"/>
                  </a:lnTo>
                  <a:lnTo>
                    <a:pt x="93" y="82"/>
                  </a:lnTo>
                  <a:lnTo>
                    <a:pt x="94" y="82"/>
                  </a:lnTo>
                  <a:lnTo>
                    <a:pt x="95" y="82"/>
                  </a:lnTo>
                  <a:lnTo>
                    <a:pt x="97" y="81"/>
                  </a:lnTo>
                  <a:lnTo>
                    <a:pt x="98" y="80"/>
                  </a:lnTo>
                  <a:lnTo>
                    <a:pt x="100" y="78"/>
                  </a:lnTo>
                  <a:lnTo>
                    <a:pt x="100" y="77"/>
                  </a:lnTo>
                  <a:lnTo>
                    <a:pt x="100" y="75"/>
                  </a:lnTo>
                  <a:lnTo>
                    <a:pt x="100" y="74"/>
                  </a:lnTo>
                  <a:lnTo>
                    <a:pt x="100" y="72"/>
                  </a:lnTo>
                  <a:lnTo>
                    <a:pt x="98" y="72"/>
                  </a:lnTo>
                  <a:lnTo>
                    <a:pt x="96" y="68"/>
                  </a:lnTo>
                  <a:lnTo>
                    <a:pt x="94" y="65"/>
                  </a:lnTo>
                  <a:lnTo>
                    <a:pt x="90" y="62"/>
                  </a:lnTo>
                  <a:lnTo>
                    <a:pt x="88" y="61"/>
                  </a:lnTo>
                  <a:lnTo>
                    <a:pt x="86" y="60"/>
                  </a:lnTo>
                  <a:lnTo>
                    <a:pt x="82" y="59"/>
                  </a:lnTo>
                  <a:lnTo>
                    <a:pt x="80" y="58"/>
                  </a:lnTo>
                  <a:lnTo>
                    <a:pt x="77" y="57"/>
                  </a:lnTo>
                  <a:lnTo>
                    <a:pt x="73" y="54"/>
                  </a:lnTo>
                  <a:lnTo>
                    <a:pt x="70" y="53"/>
                  </a:lnTo>
                  <a:lnTo>
                    <a:pt x="69" y="53"/>
                  </a:lnTo>
                  <a:lnTo>
                    <a:pt x="68" y="52"/>
                  </a:lnTo>
                  <a:lnTo>
                    <a:pt x="66" y="51"/>
                  </a:lnTo>
                  <a:lnTo>
                    <a:pt x="62" y="49"/>
                  </a:lnTo>
                  <a:lnTo>
                    <a:pt x="61" y="48"/>
                  </a:lnTo>
                  <a:lnTo>
                    <a:pt x="60" y="46"/>
                  </a:lnTo>
                  <a:lnTo>
                    <a:pt x="58" y="45"/>
                  </a:lnTo>
                  <a:lnTo>
                    <a:pt x="56" y="43"/>
                  </a:lnTo>
                  <a:lnTo>
                    <a:pt x="55" y="42"/>
                  </a:lnTo>
                  <a:lnTo>
                    <a:pt x="53" y="38"/>
                  </a:lnTo>
                  <a:lnTo>
                    <a:pt x="53" y="36"/>
                  </a:lnTo>
                  <a:lnTo>
                    <a:pt x="56" y="33"/>
                  </a:lnTo>
                  <a:lnTo>
                    <a:pt x="57" y="33"/>
                  </a:lnTo>
                  <a:lnTo>
                    <a:pt x="58" y="33"/>
                  </a:lnTo>
                  <a:lnTo>
                    <a:pt x="60" y="32"/>
                  </a:lnTo>
                  <a:lnTo>
                    <a:pt x="62" y="30"/>
                  </a:lnTo>
                  <a:lnTo>
                    <a:pt x="64" y="29"/>
                  </a:lnTo>
                  <a:lnTo>
                    <a:pt x="66" y="27"/>
                  </a:lnTo>
                  <a:lnTo>
                    <a:pt x="69" y="26"/>
                  </a:lnTo>
                  <a:lnTo>
                    <a:pt x="71" y="25"/>
                  </a:lnTo>
                  <a:lnTo>
                    <a:pt x="73" y="25"/>
                  </a:lnTo>
                  <a:lnTo>
                    <a:pt x="76" y="25"/>
                  </a:lnTo>
                  <a:lnTo>
                    <a:pt x="77" y="25"/>
                  </a:lnTo>
                  <a:lnTo>
                    <a:pt x="78" y="25"/>
                  </a:lnTo>
                  <a:lnTo>
                    <a:pt x="94" y="25"/>
                  </a:lnTo>
                  <a:lnTo>
                    <a:pt x="100" y="25"/>
                  </a:lnTo>
                  <a:lnTo>
                    <a:pt x="106" y="25"/>
                  </a:lnTo>
                  <a:lnTo>
                    <a:pt x="108" y="25"/>
                  </a:lnTo>
                  <a:lnTo>
                    <a:pt x="110" y="25"/>
                  </a:lnTo>
                  <a:lnTo>
                    <a:pt x="112" y="25"/>
                  </a:lnTo>
                  <a:lnTo>
                    <a:pt x="113" y="25"/>
                  </a:lnTo>
                  <a:lnTo>
                    <a:pt x="113" y="28"/>
                  </a:lnTo>
                  <a:lnTo>
                    <a:pt x="112" y="35"/>
                  </a:lnTo>
                  <a:lnTo>
                    <a:pt x="112" y="59"/>
                  </a:lnTo>
                  <a:lnTo>
                    <a:pt x="112" y="61"/>
                  </a:lnTo>
                  <a:lnTo>
                    <a:pt x="112" y="62"/>
                  </a:lnTo>
                  <a:lnTo>
                    <a:pt x="112" y="69"/>
                  </a:lnTo>
                  <a:lnTo>
                    <a:pt x="112" y="72"/>
                  </a:lnTo>
                  <a:lnTo>
                    <a:pt x="112" y="85"/>
                  </a:lnTo>
                  <a:lnTo>
                    <a:pt x="112" y="100"/>
                  </a:lnTo>
                  <a:lnTo>
                    <a:pt x="112" y="105"/>
                  </a:lnTo>
                  <a:lnTo>
                    <a:pt x="112" y="108"/>
                  </a:lnTo>
                  <a:lnTo>
                    <a:pt x="112" y="121"/>
                  </a:lnTo>
                  <a:lnTo>
                    <a:pt x="112" y="125"/>
                  </a:lnTo>
                  <a:lnTo>
                    <a:pt x="112" y="126"/>
                  </a:lnTo>
                  <a:lnTo>
                    <a:pt x="113" y="124"/>
                  </a:lnTo>
                  <a:lnTo>
                    <a:pt x="114" y="121"/>
                  </a:lnTo>
                  <a:lnTo>
                    <a:pt x="114" y="118"/>
                  </a:lnTo>
                  <a:lnTo>
                    <a:pt x="114" y="117"/>
                  </a:lnTo>
                  <a:lnTo>
                    <a:pt x="114" y="116"/>
                  </a:lnTo>
                  <a:lnTo>
                    <a:pt x="116" y="116"/>
                  </a:lnTo>
                  <a:lnTo>
                    <a:pt x="116" y="114"/>
                  </a:lnTo>
                  <a:lnTo>
                    <a:pt x="117" y="112"/>
                  </a:lnTo>
                  <a:lnTo>
                    <a:pt x="117" y="110"/>
                  </a:lnTo>
                  <a:lnTo>
                    <a:pt x="118" y="108"/>
                  </a:lnTo>
                  <a:lnTo>
                    <a:pt x="118" y="107"/>
                  </a:lnTo>
                  <a:lnTo>
                    <a:pt x="119" y="106"/>
                  </a:lnTo>
                  <a:lnTo>
                    <a:pt x="119" y="105"/>
                  </a:lnTo>
                  <a:lnTo>
                    <a:pt x="120" y="104"/>
                  </a:lnTo>
                  <a:lnTo>
                    <a:pt x="122" y="102"/>
                  </a:lnTo>
                  <a:lnTo>
                    <a:pt x="124" y="102"/>
                  </a:lnTo>
                  <a:lnTo>
                    <a:pt x="125" y="101"/>
                  </a:lnTo>
                  <a:lnTo>
                    <a:pt x="126" y="101"/>
                  </a:lnTo>
                  <a:lnTo>
                    <a:pt x="127" y="101"/>
                  </a:lnTo>
                  <a:lnTo>
                    <a:pt x="128" y="101"/>
                  </a:lnTo>
                  <a:lnTo>
                    <a:pt x="130" y="102"/>
                  </a:lnTo>
                  <a:lnTo>
                    <a:pt x="132" y="102"/>
                  </a:lnTo>
                  <a:lnTo>
                    <a:pt x="133" y="102"/>
                  </a:lnTo>
                  <a:lnTo>
                    <a:pt x="134" y="104"/>
                  </a:lnTo>
                  <a:lnTo>
                    <a:pt x="134" y="106"/>
                  </a:lnTo>
                  <a:lnTo>
                    <a:pt x="135" y="106"/>
                  </a:lnTo>
                  <a:lnTo>
                    <a:pt x="136" y="106"/>
                  </a:lnTo>
                  <a:lnTo>
                    <a:pt x="137" y="106"/>
                  </a:lnTo>
                  <a:lnTo>
                    <a:pt x="140" y="105"/>
                  </a:lnTo>
                  <a:lnTo>
                    <a:pt x="141" y="105"/>
                  </a:lnTo>
                  <a:lnTo>
                    <a:pt x="143" y="104"/>
                  </a:lnTo>
                  <a:lnTo>
                    <a:pt x="144" y="104"/>
                  </a:lnTo>
                  <a:lnTo>
                    <a:pt x="146" y="104"/>
                  </a:lnTo>
                  <a:lnTo>
                    <a:pt x="148" y="104"/>
                  </a:lnTo>
                  <a:lnTo>
                    <a:pt x="150" y="105"/>
                  </a:lnTo>
                  <a:lnTo>
                    <a:pt x="151" y="106"/>
                  </a:lnTo>
                  <a:lnTo>
                    <a:pt x="152" y="107"/>
                  </a:lnTo>
                  <a:lnTo>
                    <a:pt x="153" y="108"/>
                  </a:lnTo>
                  <a:lnTo>
                    <a:pt x="154" y="108"/>
                  </a:lnTo>
                  <a:lnTo>
                    <a:pt x="156" y="108"/>
                  </a:lnTo>
                  <a:lnTo>
                    <a:pt x="157" y="108"/>
                  </a:lnTo>
                  <a:lnTo>
                    <a:pt x="157" y="107"/>
                  </a:lnTo>
                  <a:lnTo>
                    <a:pt x="158" y="107"/>
                  </a:lnTo>
                  <a:lnTo>
                    <a:pt x="159" y="106"/>
                  </a:lnTo>
                  <a:lnTo>
                    <a:pt x="159" y="104"/>
                  </a:lnTo>
                  <a:lnTo>
                    <a:pt x="159" y="102"/>
                  </a:lnTo>
                  <a:lnTo>
                    <a:pt x="160" y="102"/>
                  </a:lnTo>
                  <a:lnTo>
                    <a:pt x="161" y="102"/>
                  </a:lnTo>
                  <a:lnTo>
                    <a:pt x="162" y="104"/>
                  </a:lnTo>
                  <a:lnTo>
                    <a:pt x="162" y="105"/>
                  </a:lnTo>
                  <a:lnTo>
                    <a:pt x="162" y="106"/>
                  </a:lnTo>
                  <a:lnTo>
                    <a:pt x="164" y="107"/>
                  </a:lnTo>
                  <a:lnTo>
                    <a:pt x="165" y="108"/>
                  </a:lnTo>
                  <a:lnTo>
                    <a:pt x="166" y="108"/>
                  </a:lnTo>
                  <a:lnTo>
                    <a:pt x="166" y="107"/>
                  </a:lnTo>
                  <a:lnTo>
                    <a:pt x="166" y="100"/>
                  </a:lnTo>
                  <a:lnTo>
                    <a:pt x="166" y="99"/>
                  </a:lnTo>
                  <a:lnTo>
                    <a:pt x="166" y="91"/>
                  </a:lnTo>
                  <a:lnTo>
                    <a:pt x="166" y="86"/>
                  </a:lnTo>
                  <a:lnTo>
                    <a:pt x="166" y="85"/>
                  </a:lnTo>
                  <a:lnTo>
                    <a:pt x="166" y="84"/>
                  </a:lnTo>
                  <a:lnTo>
                    <a:pt x="166" y="77"/>
                  </a:lnTo>
                  <a:lnTo>
                    <a:pt x="166" y="73"/>
                  </a:lnTo>
                  <a:lnTo>
                    <a:pt x="166" y="67"/>
                  </a:lnTo>
                  <a:lnTo>
                    <a:pt x="166" y="52"/>
                  </a:lnTo>
                  <a:lnTo>
                    <a:pt x="167" y="44"/>
                  </a:lnTo>
                  <a:lnTo>
                    <a:pt x="167" y="32"/>
                  </a:lnTo>
                  <a:lnTo>
                    <a:pt x="167" y="26"/>
                  </a:lnTo>
                  <a:lnTo>
                    <a:pt x="173" y="26"/>
                  </a:lnTo>
                  <a:lnTo>
                    <a:pt x="177" y="26"/>
                  </a:lnTo>
                  <a:lnTo>
                    <a:pt x="180" y="26"/>
                  </a:lnTo>
                  <a:lnTo>
                    <a:pt x="184" y="26"/>
                  </a:lnTo>
                  <a:lnTo>
                    <a:pt x="185" y="26"/>
                  </a:lnTo>
                  <a:close/>
                </a:path>
              </a:pathLst>
            </a:custGeom>
            <a:solidFill>
              <a:schemeClr val="bg1"/>
            </a:solidFill>
            <a:ln w="9525">
              <a:solidFill>
                <a:srgbClr val="000000"/>
              </a:solidFill>
              <a:round/>
              <a:headEnd/>
              <a:tailEnd/>
            </a:ln>
          </p:spPr>
          <p:txBody>
            <a:bodyPr/>
            <a:lstStyle/>
            <a:p>
              <a:endParaRPr lang="en-US" dirty="0"/>
            </a:p>
          </p:txBody>
        </p:sp>
        <p:sp>
          <p:nvSpPr>
            <p:cNvPr id="55" name="Freeform 155"/>
            <p:cNvSpPr>
              <a:spLocks/>
            </p:cNvSpPr>
            <p:nvPr/>
          </p:nvSpPr>
          <p:spPr bwMode="auto">
            <a:xfrm>
              <a:off x="2215" y="2237"/>
              <a:ext cx="326" cy="331"/>
            </a:xfrm>
            <a:custGeom>
              <a:avLst/>
              <a:gdLst>
                <a:gd name="T0" fmla="*/ 221 w 326"/>
                <a:gd name="T1" fmla="*/ 28 h 331"/>
                <a:gd name="T2" fmla="*/ 237 w 326"/>
                <a:gd name="T3" fmla="*/ 26 h 331"/>
                <a:gd name="T4" fmla="*/ 239 w 326"/>
                <a:gd name="T5" fmla="*/ 12 h 331"/>
                <a:gd name="T6" fmla="*/ 273 w 326"/>
                <a:gd name="T7" fmla="*/ 27 h 331"/>
                <a:gd name="T8" fmla="*/ 309 w 326"/>
                <a:gd name="T9" fmla="*/ 51 h 331"/>
                <a:gd name="T10" fmla="*/ 320 w 326"/>
                <a:gd name="T11" fmla="*/ 70 h 331"/>
                <a:gd name="T12" fmla="*/ 312 w 326"/>
                <a:gd name="T13" fmla="*/ 73 h 331"/>
                <a:gd name="T14" fmla="*/ 306 w 326"/>
                <a:gd name="T15" fmla="*/ 81 h 331"/>
                <a:gd name="T16" fmla="*/ 301 w 326"/>
                <a:gd name="T17" fmla="*/ 89 h 331"/>
                <a:gd name="T18" fmla="*/ 304 w 326"/>
                <a:gd name="T19" fmla="*/ 105 h 331"/>
                <a:gd name="T20" fmla="*/ 302 w 326"/>
                <a:gd name="T21" fmla="*/ 116 h 331"/>
                <a:gd name="T22" fmla="*/ 294 w 326"/>
                <a:gd name="T23" fmla="*/ 129 h 331"/>
                <a:gd name="T24" fmla="*/ 290 w 326"/>
                <a:gd name="T25" fmla="*/ 140 h 331"/>
                <a:gd name="T26" fmla="*/ 282 w 326"/>
                <a:gd name="T27" fmla="*/ 150 h 331"/>
                <a:gd name="T28" fmla="*/ 287 w 326"/>
                <a:gd name="T29" fmla="*/ 172 h 331"/>
                <a:gd name="T30" fmla="*/ 257 w 326"/>
                <a:gd name="T31" fmla="*/ 164 h 331"/>
                <a:gd name="T32" fmla="*/ 246 w 326"/>
                <a:gd name="T33" fmla="*/ 170 h 331"/>
                <a:gd name="T34" fmla="*/ 247 w 326"/>
                <a:gd name="T35" fmla="*/ 180 h 331"/>
                <a:gd name="T36" fmla="*/ 249 w 326"/>
                <a:gd name="T37" fmla="*/ 188 h 331"/>
                <a:gd name="T38" fmla="*/ 247 w 326"/>
                <a:gd name="T39" fmla="*/ 201 h 331"/>
                <a:gd name="T40" fmla="*/ 241 w 326"/>
                <a:gd name="T41" fmla="*/ 210 h 331"/>
                <a:gd name="T42" fmla="*/ 241 w 326"/>
                <a:gd name="T43" fmla="*/ 217 h 331"/>
                <a:gd name="T44" fmla="*/ 238 w 326"/>
                <a:gd name="T45" fmla="*/ 224 h 331"/>
                <a:gd name="T46" fmla="*/ 236 w 326"/>
                <a:gd name="T47" fmla="*/ 232 h 331"/>
                <a:gd name="T48" fmla="*/ 230 w 326"/>
                <a:gd name="T49" fmla="*/ 246 h 331"/>
                <a:gd name="T50" fmla="*/ 226 w 326"/>
                <a:gd name="T51" fmla="*/ 253 h 331"/>
                <a:gd name="T52" fmla="*/ 220 w 326"/>
                <a:gd name="T53" fmla="*/ 256 h 331"/>
                <a:gd name="T54" fmla="*/ 215 w 326"/>
                <a:gd name="T55" fmla="*/ 262 h 331"/>
                <a:gd name="T56" fmla="*/ 207 w 326"/>
                <a:gd name="T57" fmla="*/ 264 h 331"/>
                <a:gd name="T58" fmla="*/ 204 w 326"/>
                <a:gd name="T59" fmla="*/ 273 h 331"/>
                <a:gd name="T60" fmla="*/ 212 w 326"/>
                <a:gd name="T61" fmla="*/ 281 h 331"/>
                <a:gd name="T62" fmla="*/ 200 w 326"/>
                <a:gd name="T63" fmla="*/ 286 h 331"/>
                <a:gd name="T64" fmla="*/ 191 w 326"/>
                <a:gd name="T65" fmla="*/ 284 h 331"/>
                <a:gd name="T66" fmla="*/ 189 w 326"/>
                <a:gd name="T67" fmla="*/ 294 h 331"/>
                <a:gd name="T68" fmla="*/ 180 w 326"/>
                <a:gd name="T69" fmla="*/ 286 h 331"/>
                <a:gd name="T70" fmla="*/ 172 w 326"/>
                <a:gd name="T71" fmla="*/ 283 h 331"/>
                <a:gd name="T72" fmla="*/ 169 w 326"/>
                <a:gd name="T73" fmla="*/ 289 h 331"/>
                <a:gd name="T74" fmla="*/ 173 w 326"/>
                <a:gd name="T75" fmla="*/ 294 h 331"/>
                <a:gd name="T76" fmla="*/ 162 w 326"/>
                <a:gd name="T77" fmla="*/ 305 h 331"/>
                <a:gd name="T78" fmla="*/ 156 w 326"/>
                <a:gd name="T79" fmla="*/ 305 h 331"/>
                <a:gd name="T80" fmla="*/ 149 w 326"/>
                <a:gd name="T81" fmla="*/ 306 h 331"/>
                <a:gd name="T82" fmla="*/ 137 w 326"/>
                <a:gd name="T83" fmla="*/ 304 h 331"/>
                <a:gd name="T84" fmla="*/ 132 w 326"/>
                <a:gd name="T85" fmla="*/ 315 h 331"/>
                <a:gd name="T86" fmla="*/ 136 w 326"/>
                <a:gd name="T87" fmla="*/ 320 h 331"/>
                <a:gd name="T88" fmla="*/ 132 w 326"/>
                <a:gd name="T89" fmla="*/ 329 h 331"/>
                <a:gd name="T90" fmla="*/ 120 w 326"/>
                <a:gd name="T91" fmla="*/ 329 h 331"/>
                <a:gd name="T92" fmla="*/ 117 w 326"/>
                <a:gd name="T93" fmla="*/ 329 h 331"/>
                <a:gd name="T94" fmla="*/ 110 w 326"/>
                <a:gd name="T95" fmla="*/ 322 h 331"/>
                <a:gd name="T96" fmla="*/ 108 w 326"/>
                <a:gd name="T97" fmla="*/ 317 h 331"/>
                <a:gd name="T98" fmla="*/ 95 w 326"/>
                <a:gd name="T99" fmla="*/ 318 h 331"/>
                <a:gd name="T100" fmla="*/ 79 w 326"/>
                <a:gd name="T101" fmla="*/ 310 h 331"/>
                <a:gd name="T102" fmla="*/ 85 w 326"/>
                <a:gd name="T103" fmla="*/ 299 h 331"/>
                <a:gd name="T104" fmla="*/ 76 w 326"/>
                <a:gd name="T105" fmla="*/ 277 h 331"/>
                <a:gd name="T106" fmla="*/ 65 w 326"/>
                <a:gd name="T107" fmla="*/ 282 h 331"/>
                <a:gd name="T108" fmla="*/ 57 w 326"/>
                <a:gd name="T109" fmla="*/ 299 h 331"/>
                <a:gd name="T110" fmla="*/ 32 w 326"/>
                <a:gd name="T111" fmla="*/ 301 h 331"/>
                <a:gd name="T112" fmla="*/ 4 w 326"/>
                <a:gd name="T113" fmla="*/ 293 h 331"/>
                <a:gd name="T114" fmla="*/ 4 w 326"/>
                <a:gd name="T115" fmla="*/ 262 h 331"/>
                <a:gd name="T116" fmla="*/ 26 w 326"/>
                <a:gd name="T117" fmla="*/ 248 h 331"/>
                <a:gd name="T118" fmla="*/ 56 w 326"/>
                <a:gd name="T119" fmla="*/ 241 h 33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326" h="331">
                  <a:moveTo>
                    <a:pt x="185" y="26"/>
                  </a:moveTo>
                  <a:lnTo>
                    <a:pt x="190" y="26"/>
                  </a:lnTo>
                  <a:lnTo>
                    <a:pt x="191" y="26"/>
                  </a:lnTo>
                  <a:lnTo>
                    <a:pt x="196" y="27"/>
                  </a:lnTo>
                  <a:lnTo>
                    <a:pt x="202" y="27"/>
                  </a:lnTo>
                  <a:lnTo>
                    <a:pt x="204" y="27"/>
                  </a:lnTo>
                  <a:lnTo>
                    <a:pt x="205" y="27"/>
                  </a:lnTo>
                  <a:lnTo>
                    <a:pt x="208" y="27"/>
                  </a:lnTo>
                  <a:lnTo>
                    <a:pt x="212" y="27"/>
                  </a:lnTo>
                  <a:lnTo>
                    <a:pt x="214" y="27"/>
                  </a:lnTo>
                  <a:lnTo>
                    <a:pt x="215" y="27"/>
                  </a:lnTo>
                  <a:lnTo>
                    <a:pt x="216" y="26"/>
                  </a:lnTo>
                  <a:lnTo>
                    <a:pt x="217" y="25"/>
                  </a:lnTo>
                  <a:lnTo>
                    <a:pt x="218" y="26"/>
                  </a:lnTo>
                  <a:lnTo>
                    <a:pt x="220" y="26"/>
                  </a:lnTo>
                  <a:lnTo>
                    <a:pt x="221" y="27"/>
                  </a:lnTo>
                  <a:lnTo>
                    <a:pt x="221" y="28"/>
                  </a:lnTo>
                  <a:lnTo>
                    <a:pt x="222" y="29"/>
                  </a:lnTo>
                  <a:lnTo>
                    <a:pt x="224" y="29"/>
                  </a:lnTo>
                  <a:lnTo>
                    <a:pt x="225" y="29"/>
                  </a:lnTo>
                  <a:lnTo>
                    <a:pt x="226" y="29"/>
                  </a:lnTo>
                  <a:lnTo>
                    <a:pt x="228" y="29"/>
                  </a:lnTo>
                  <a:lnTo>
                    <a:pt x="228" y="28"/>
                  </a:lnTo>
                  <a:lnTo>
                    <a:pt x="229" y="28"/>
                  </a:lnTo>
                  <a:lnTo>
                    <a:pt x="230" y="29"/>
                  </a:lnTo>
                  <a:lnTo>
                    <a:pt x="232" y="30"/>
                  </a:lnTo>
                  <a:lnTo>
                    <a:pt x="233" y="32"/>
                  </a:lnTo>
                  <a:lnTo>
                    <a:pt x="233" y="33"/>
                  </a:lnTo>
                  <a:lnTo>
                    <a:pt x="234" y="33"/>
                  </a:lnTo>
                  <a:lnTo>
                    <a:pt x="236" y="33"/>
                  </a:lnTo>
                  <a:lnTo>
                    <a:pt x="236" y="32"/>
                  </a:lnTo>
                  <a:lnTo>
                    <a:pt x="237" y="30"/>
                  </a:lnTo>
                  <a:lnTo>
                    <a:pt x="237" y="28"/>
                  </a:lnTo>
                  <a:lnTo>
                    <a:pt x="237" y="26"/>
                  </a:lnTo>
                  <a:lnTo>
                    <a:pt x="237" y="25"/>
                  </a:lnTo>
                  <a:lnTo>
                    <a:pt x="236" y="25"/>
                  </a:lnTo>
                  <a:lnTo>
                    <a:pt x="234" y="24"/>
                  </a:lnTo>
                  <a:lnTo>
                    <a:pt x="234" y="22"/>
                  </a:lnTo>
                  <a:lnTo>
                    <a:pt x="233" y="20"/>
                  </a:lnTo>
                  <a:lnTo>
                    <a:pt x="233" y="19"/>
                  </a:lnTo>
                  <a:lnTo>
                    <a:pt x="234" y="19"/>
                  </a:lnTo>
                  <a:lnTo>
                    <a:pt x="234" y="18"/>
                  </a:lnTo>
                  <a:lnTo>
                    <a:pt x="236" y="18"/>
                  </a:lnTo>
                  <a:lnTo>
                    <a:pt x="237" y="18"/>
                  </a:lnTo>
                  <a:lnTo>
                    <a:pt x="238" y="18"/>
                  </a:lnTo>
                  <a:lnTo>
                    <a:pt x="238" y="17"/>
                  </a:lnTo>
                  <a:lnTo>
                    <a:pt x="239" y="17"/>
                  </a:lnTo>
                  <a:lnTo>
                    <a:pt x="239" y="16"/>
                  </a:lnTo>
                  <a:lnTo>
                    <a:pt x="239" y="14"/>
                  </a:lnTo>
                  <a:lnTo>
                    <a:pt x="239" y="13"/>
                  </a:lnTo>
                  <a:lnTo>
                    <a:pt x="239" y="12"/>
                  </a:lnTo>
                  <a:lnTo>
                    <a:pt x="240" y="10"/>
                  </a:lnTo>
                  <a:lnTo>
                    <a:pt x="240" y="8"/>
                  </a:lnTo>
                  <a:lnTo>
                    <a:pt x="242" y="4"/>
                  </a:lnTo>
                  <a:lnTo>
                    <a:pt x="241" y="3"/>
                  </a:lnTo>
                  <a:lnTo>
                    <a:pt x="240" y="1"/>
                  </a:lnTo>
                  <a:lnTo>
                    <a:pt x="240" y="0"/>
                  </a:lnTo>
                  <a:lnTo>
                    <a:pt x="247" y="0"/>
                  </a:lnTo>
                  <a:lnTo>
                    <a:pt x="248" y="0"/>
                  </a:lnTo>
                  <a:lnTo>
                    <a:pt x="255" y="1"/>
                  </a:lnTo>
                  <a:lnTo>
                    <a:pt x="256" y="1"/>
                  </a:lnTo>
                  <a:lnTo>
                    <a:pt x="255" y="9"/>
                  </a:lnTo>
                  <a:lnTo>
                    <a:pt x="255" y="14"/>
                  </a:lnTo>
                  <a:lnTo>
                    <a:pt x="255" y="18"/>
                  </a:lnTo>
                  <a:lnTo>
                    <a:pt x="265" y="18"/>
                  </a:lnTo>
                  <a:lnTo>
                    <a:pt x="273" y="18"/>
                  </a:lnTo>
                  <a:lnTo>
                    <a:pt x="273" y="24"/>
                  </a:lnTo>
                  <a:lnTo>
                    <a:pt x="273" y="27"/>
                  </a:lnTo>
                  <a:lnTo>
                    <a:pt x="274" y="27"/>
                  </a:lnTo>
                  <a:lnTo>
                    <a:pt x="274" y="28"/>
                  </a:lnTo>
                  <a:lnTo>
                    <a:pt x="273" y="29"/>
                  </a:lnTo>
                  <a:lnTo>
                    <a:pt x="273" y="34"/>
                  </a:lnTo>
                  <a:lnTo>
                    <a:pt x="273" y="38"/>
                  </a:lnTo>
                  <a:lnTo>
                    <a:pt x="273" y="44"/>
                  </a:lnTo>
                  <a:lnTo>
                    <a:pt x="273" y="45"/>
                  </a:lnTo>
                  <a:lnTo>
                    <a:pt x="274" y="45"/>
                  </a:lnTo>
                  <a:lnTo>
                    <a:pt x="287" y="45"/>
                  </a:lnTo>
                  <a:lnTo>
                    <a:pt x="289" y="45"/>
                  </a:lnTo>
                  <a:lnTo>
                    <a:pt x="292" y="45"/>
                  </a:lnTo>
                  <a:lnTo>
                    <a:pt x="297" y="45"/>
                  </a:lnTo>
                  <a:lnTo>
                    <a:pt x="303" y="45"/>
                  </a:lnTo>
                  <a:lnTo>
                    <a:pt x="305" y="45"/>
                  </a:lnTo>
                  <a:lnTo>
                    <a:pt x="308" y="45"/>
                  </a:lnTo>
                  <a:lnTo>
                    <a:pt x="309" y="45"/>
                  </a:lnTo>
                  <a:lnTo>
                    <a:pt x="309" y="51"/>
                  </a:lnTo>
                  <a:lnTo>
                    <a:pt x="309" y="54"/>
                  </a:lnTo>
                  <a:lnTo>
                    <a:pt x="310" y="54"/>
                  </a:lnTo>
                  <a:lnTo>
                    <a:pt x="313" y="54"/>
                  </a:lnTo>
                  <a:lnTo>
                    <a:pt x="318" y="54"/>
                  </a:lnTo>
                  <a:lnTo>
                    <a:pt x="320" y="54"/>
                  </a:lnTo>
                  <a:lnTo>
                    <a:pt x="322" y="54"/>
                  </a:lnTo>
                  <a:lnTo>
                    <a:pt x="325" y="54"/>
                  </a:lnTo>
                  <a:lnTo>
                    <a:pt x="326" y="54"/>
                  </a:lnTo>
                  <a:lnTo>
                    <a:pt x="326" y="60"/>
                  </a:lnTo>
                  <a:lnTo>
                    <a:pt x="326" y="64"/>
                  </a:lnTo>
                  <a:lnTo>
                    <a:pt x="326" y="69"/>
                  </a:lnTo>
                  <a:lnTo>
                    <a:pt x="325" y="70"/>
                  </a:lnTo>
                  <a:lnTo>
                    <a:pt x="324" y="70"/>
                  </a:lnTo>
                  <a:lnTo>
                    <a:pt x="322" y="72"/>
                  </a:lnTo>
                  <a:lnTo>
                    <a:pt x="321" y="72"/>
                  </a:lnTo>
                  <a:lnTo>
                    <a:pt x="320" y="72"/>
                  </a:lnTo>
                  <a:lnTo>
                    <a:pt x="320" y="70"/>
                  </a:lnTo>
                  <a:lnTo>
                    <a:pt x="319" y="70"/>
                  </a:lnTo>
                  <a:lnTo>
                    <a:pt x="318" y="70"/>
                  </a:lnTo>
                  <a:lnTo>
                    <a:pt x="318" y="69"/>
                  </a:lnTo>
                  <a:lnTo>
                    <a:pt x="317" y="69"/>
                  </a:lnTo>
                  <a:lnTo>
                    <a:pt x="317" y="70"/>
                  </a:lnTo>
                  <a:lnTo>
                    <a:pt x="317" y="72"/>
                  </a:lnTo>
                  <a:lnTo>
                    <a:pt x="318" y="72"/>
                  </a:lnTo>
                  <a:lnTo>
                    <a:pt x="318" y="73"/>
                  </a:lnTo>
                  <a:lnTo>
                    <a:pt x="318" y="74"/>
                  </a:lnTo>
                  <a:lnTo>
                    <a:pt x="317" y="74"/>
                  </a:lnTo>
                  <a:lnTo>
                    <a:pt x="316" y="74"/>
                  </a:lnTo>
                  <a:lnTo>
                    <a:pt x="316" y="73"/>
                  </a:lnTo>
                  <a:lnTo>
                    <a:pt x="314" y="73"/>
                  </a:lnTo>
                  <a:lnTo>
                    <a:pt x="314" y="72"/>
                  </a:lnTo>
                  <a:lnTo>
                    <a:pt x="313" y="72"/>
                  </a:lnTo>
                  <a:lnTo>
                    <a:pt x="312" y="72"/>
                  </a:lnTo>
                  <a:lnTo>
                    <a:pt x="312" y="73"/>
                  </a:lnTo>
                  <a:lnTo>
                    <a:pt x="312" y="74"/>
                  </a:lnTo>
                  <a:lnTo>
                    <a:pt x="312" y="75"/>
                  </a:lnTo>
                  <a:lnTo>
                    <a:pt x="312" y="76"/>
                  </a:lnTo>
                  <a:lnTo>
                    <a:pt x="311" y="76"/>
                  </a:lnTo>
                  <a:lnTo>
                    <a:pt x="311" y="77"/>
                  </a:lnTo>
                  <a:lnTo>
                    <a:pt x="310" y="77"/>
                  </a:lnTo>
                  <a:lnTo>
                    <a:pt x="309" y="76"/>
                  </a:lnTo>
                  <a:lnTo>
                    <a:pt x="309" y="75"/>
                  </a:lnTo>
                  <a:lnTo>
                    <a:pt x="309" y="76"/>
                  </a:lnTo>
                  <a:lnTo>
                    <a:pt x="308" y="76"/>
                  </a:lnTo>
                  <a:lnTo>
                    <a:pt x="308" y="77"/>
                  </a:lnTo>
                  <a:lnTo>
                    <a:pt x="306" y="77"/>
                  </a:lnTo>
                  <a:lnTo>
                    <a:pt x="306" y="78"/>
                  </a:lnTo>
                  <a:lnTo>
                    <a:pt x="308" y="78"/>
                  </a:lnTo>
                  <a:lnTo>
                    <a:pt x="308" y="80"/>
                  </a:lnTo>
                  <a:lnTo>
                    <a:pt x="306" y="80"/>
                  </a:lnTo>
                  <a:lnTo>
                    <a:pt x="306" y="81"/>
                  </a:lnTo>
                  <a:lnTo>
                    <a:pt x="308" y="81"/>
                  </a:lnTo>
                  <a:lnTo>
                    <a:pt x="309" y="81"/>
                  </a:lnTo>
                  <a:lnTo>
                    <a:pt x="309" y="82"/>
                  </a:lnTo>
                  <a:lnTo>
                    <a:pt x="308" y="81"/>
                  </a:lnTo>
                  <a:lnTo>
                    <a:pt x="306" y="81"/>
                  </a:lnTo>
                  <a:lnTo>
                    <a:pt x="305" y="82"/>
                  </a:lnTo>
                  <a:lnTo>
                    <a:pt x="305" y="83"/>
                  </a:lnTo>
                  <a:lnTo>
                    <a:pt x="304" y="83"/>
                  </a:lnTo>
                  <a:lnTo>
                    <a:pt x="303" y="84"/>
                  </a:lnTo>
                  <a:lnTo>
                    <a:pt x="302" y="84"/>
                  </a:lnTo>
                  <a:lnTo>
                    <a:pt x="302" y="83"/>
                  </a:lnTo>
                  <a:lnTo>
                    <a:pt x="301" y="84"/>
                  </a:lnTo>
                  <a:lnTo>
                    <a:pt x="300" y="84"/>
                  </a:lnTo>
                  <a:lnTo>
                    <a:pt x="300" y="85"/>
                  </a:lnTo>
                  <a:lnTo>
                    <a:pt x="300" y="86"/>
                  </a:lnTo>
                  <a:lnTo>
                    <a:pt x="300" y="88"/>
                  </a:lnTo>
                  <a:lnTo>
                    <a:pt x="301" y="89"/>
                  </a:lnTo>
                  <a:lnTo>
                    <a:pt x="301" y="90"/>
                  </a:lnTo>
                  <a:lnTo>
                    <a:pt x="302" y="91"/>
                  </a:lnTo>
                  <a:lnTo>
                    <a:pt x="302" y="92"/>
                  </a:lnTo>
                  <a:lnTo>
                    <a:pt x="302" y="93"/>
                  </a:lnTo>
                  <a:lnTo>
                    <a:pt x="302" y="94"/>
                  </a:lnTo>
                  <a:lnTo>
                    <a:pt x="302" y="96"/>
                  </a:lnTo>
                  <a:lnTo>
                    <a:pt x="302" y="97"/>
                  </a:lnTo>
                  <a:lnTo>
                    <a:pt x="301" y="98"/>
                  </a:lnTo>
                  <a:lnTo>
                    <a:pt x="301" y="99"/>
                  </a:lnTo>
                  <a:lnTo>
                    <a:pt x="302" y="99"/>
                  </a:lnTo>
                  <a:lnTo>
                    <a:pt x="303" y="99"/>
                  </a:lnTo>
                  <a:lnTo>
                    <a:pt x="303" y="100"/>
                  </a:lnTo>
                  <a:lnTo>
                    <a:pt x="303" y="101"/>
                  </a:lnTo>
                  <a:lnTo>
                    <a:pt x="303" y="102"/>
                  </a:lnTo>
                  <a:lnTo>
                    <a:pt x="303" y="104"/>
                  </a:lnTo>
                  <a:lnTo>
                    <a:pt x="303" y="105"/>
                  </a:lnTo>
                  <a:lnTo>
                    <a:pt x="304" y="105"/>
                  </a:lnTo>
                  <a:lnTo>
                    <a:pt x="305" y="105"/>
                  </a:lnTo>
                  <a:lnTo>
                    <a:pt x="306" y="106"/>
                  </a:lnTo>
                  <a:lnTo>
                    <a:pt x="309" y="107"/>
                  </a:lnTo>
                  <a:lnTo>
                    <a:pt x="309" y="108"/>
                  </a:lnTo>
                  <a:lnTo>
                    <a:pt x="308" y="108"/>
                  </a:lnTo>
                  <a:lnTo>
                    <a:pt x="308" y="109"/>
                  </a:lnTo>
                  <a:lnTo>
                    <a:pt x="306" y="109"/>
                  </a:lnTo>
                  <a:lnTo>
                    <a:pt x="306" y="110"/>
                  </a:lnTo>
                  <a:lnTo>
                    <a:pt x="305" y="110"/>
                  </a:lnTo>
                  <a:lnTo>
                    <a:pt x="304" y="109"/>
                  </a:lnTo>
                  <a:lnTo>
                    <a:pt x="304" y="110"/>
                  </a:lnTo>
                  <a:lnTo>
                    <a:pt x="304" y="112"/>
                  </a:lnTo>
                  <a:lnTo>
                    <a:pt x="303" y="112"/>
                  </a:lnTo>
                  <a:lnTo>
                    <a:pt x="303" y="113"/>
                  </a:lnTo>
                  <a:lnTo>
                    <a:pt x="302" y="113"/>
                  </a:lnTo>
                  <a:lnTo>
                    <a:pt x="302" y="114"/>
                  </a:lnTo>
                  <a:lnTo>
                    <a:pt x="302" y="116"/>
                  </a:lnTo>
                  <a:lnTo>
                    <a:pt x="302" y="117"/>
                  </a:lnTo>
                  <a:lnTo>
                    <a:pt x="302" y="118"/>
                  </a:lnTo>
                  <a:lnTo>
                    <a:pt x="302" y="120"/>
                  </a:lnTo>
                  <a:lnTo>
                    <a:pt x="301" y="121"/>
                  </a:lnTo>
                  <a:lnTo>
                    <a:pt x="300" y="122"/>
                  </a:lnTo>
                  <a:lnTo>
                    <a:pt x="300" y="123"/>
                  </a:lnTo>
                  <a:lnTo>
                    <a:pt x="298" y="123"/>
                  </a:lnTo>
                  <a:lnTo>
                    <a:pt x="298" y="124"/>
                  </a:lnTo>
                  <a:lnTo>
                    <a:pt x="298" y="125"/>
                  </a:lnTo>
                  <a:lnTo>
                    <a:pt x="297" y="125"/>
                  </a:lnTo>
                  <a:lnTo>
                    <a:pt x="296" y="125"/>
                  </a:lnTo>
                  <a:lnTo>
                    <a:pt x="295" y="126"/>
                  </a:lnTo>
                  <a:lnTo>
                    <a:pt x="295" y="128"/>
                  </a:lnTo>
                  <a:lnTo>
                    <a:pt x="295" y="129"/>
                  </a:lnTo>
                  <a:lnTo>
                    <a:pt x="295" y="130"/>
                  </a:lnTo>
                  <a:lnTo>
                    <a:pt x="294" y="130"/>
                  </a:lnTo>
                  <a:lnTo>
                    <a:pt x="294" y="129"/>
                  </a:lnTo>
                  <a:lnTo>
                    <a:pt x="294" y="130"/>
                  </a:lnTo>
                  <a:lnTo>
                    <a:pt x="294" y="131"/>
                  </a:lnTo>
                  <a:lnTo>
                    <a:pt x="294" y="132"/>
                  </a:lnTo>
                  <a:lnTo>
                    <a:pt x="294" y="133"/>
                  </a:lnTo>
                  <a:lnTo>
                    <a:pt x="293" y="133"/>
                  </a:lnTo>
                  <a:lnTo>
                    <a:pt x="293" y="134"/>
                  </a:lnTo>
                  <a:lnTo>
                    <a:pt x="293" y="136"/>
                  </a:lnTo>
                  <a:lnTo>
                    <a:pt x="293" y="137"/>
                  </a:lnTo>
                  <a:lnTo>
                    <a:pt x="292" y="137"/>
                  </a:lnTo>
                  <a:lnTo>
                    <a:pt x="292" y="138"/>
                  </a:lnTo>
                  <a:lnTo>
                    <a:pt x="290" y="138"/>
                  </a:lnTo>
                  <a:lnTo>
                    <a:pt x="290" y="139"/>
                  </a:lnTo>
                  <a:lnTo>
                    <a:pt x="292" y="139"/>
                  </a:lnTo>
                  <a:lnTo>
                    <a:pt x="292" y="138"/>
                  </a:lnTo>
                  <a:lnTo>
                    <a:pt x="293" y="139"/>
                  </a:lnTo>
                  <a:lnTo>
                    <a:pt x="292" y="139"/>
                  </a:lnTo>
                  <a:lnTo>
                    <a:pt x="290" y="140"/>
                  </a:lnTo>
                  <a:lnTo>
                    <a:pt x="289" y="140"/>
                  </a:lnTo>
                  <a:lnTo>
                    <a:pt x="289" y="141"/>
                  </a:lnTo>
                  <a:lnTo>
                    <a:pt x="288" y="141"/>
                  </a:lnTo>
                  <a:lnTo>
                    <a:pt x="288" y="142"/>
                  </a:lnTo>
                  <a:lnTo>
                    <a:pt x="288" y="144"/>
                  </a:lnTo>
                  <a:lnTo>
                    <a:pt x="289" y="144"/>
                  </a:lnTo>
                  <a:lnTo>
                    <a:pt x="289" y="145"/>
                  </a:lnTo>
                  <a:lnTo>
                    <a:pt x="289" y="146"/>
                  </a:lnTo>
                  <a:lnTo>
                    <a:pt x="288" y="146"/>
                  </a:lnTo>
                  <a:lnTo>
                    <a:pt x="288" y="147"/>
                  </a:lnTo>
                  <a:lnTo>
                    <a:pt x="287" y="147"/>
                  </a:lnTo>
                  <a:lnTo>
                    <a:pt x="287" y="148"/>
                  </a:lnTo>
                  <a:lnTo>
                    <a:pt x="286" y="149"/>
                  </a:lnTo>
                  <a:lnTo>
                    <a:pt x="285" y="149"/>
                  </a:lnTo>
                  <a:lnTo>
                    <a:pt x="284" y="149"/>
                  </a:lnTo>
                  <a:lnTo>
                    <a:pt x="282" y="149"/>
                  </a:lnTo>
                  <a:lnTo>
                    <a:pt x="282" y="150"/>
                  </a:lnTo>
                  <a:lnTo>
                    <a:pt x="282" y="152"/>
                  </a:lnTo>
                  <a:lnTo>
                    <a:pt x="282" y="153"/>
                  </a:lnTo>
                  <a:lnTo>
                    <a:pt x="282" y="154"/>
                  </a:lnTo>
                  <a:lnTo>
                    <a:pt x="284" y="155"/>
                  </a:lnTo>
                  <a:lnTo>
                    <a:pt x="284" y="157"/>
                  </a:lnTo>
                  <a:lnTo>
                    <a:pt x="285" y="157"/>
                  </a:lnTo>
                  <a:lnTo>
                    <a:pt x="285" y="158"/>
                  </a:lnTo>
                  <a:lnTo>
                    <a:pt x="285" y="160"/>
                  </a:lnTo>
                  <a:lnTo>
                    <a:pt x="285" y="162"/>
                  </a:lnTo>
                  <a:lnTo>
                    <a:pt x="286" y="163"/>
                  </a:lnTo>
                  <a:lnTo>
                    <a:pt x="286" y="164"/>
                  </a:lnTo>
                  <a:lnTo>
                    <a:pt x="286" y="165"/>
                  </a:lnTo>
                  <a:lnTo>
                    <a:pt x="286" y="166"/>
                  </a:lnTo>
                  <a:lnTo>
                    <a:pt x="286" y="168"/>
                  </a:lnTo>
                  <a:lnTo>
                    <a:pt x="287" y="169"/>
                  </a:lnTo>
                  <a:lnTo>
                    <a:pt x="287" y="170"/>
                  </a:lnTo>
                  <a:lnTo>
                    <a:pt x="287" y="172"/>
                  </a:lnTo>
                  <a:lnTo>
                    <a:pt x="286" y="172"/>
                  </a:lnTo>
                  <a:lnTo>
                    <a:pt x="285" y="172"/>
                  </a:lnTo>
                  <a:lnTo>
                    <a:pt x="282" y="172"/>
                  </a:lnTo>
                  <a:lnTo>
                    <a:pt x="280" y="170"/>
                  </a:lnTo>
                  <a:lnTo>
                    <a:pt x="279" y="170"/>
                  </a:lnTo>
                  <a:lnTo>
                    <a:pt x="278" y="170"/>
                  </a:lnTo>
                  <a:lnTo>
                    <a:pt x="277" y="169"/>
                  </a:lnTo>
                  <a:lnTo>
                    <a:pt x="274" y="169"/>
                  </a:lnTo>
                  <a:lnTo>
                    <a:pt x="273" y="169"/>
                  </a:lnTo>
                  <a:lnTo>
                    <a:pt x="271" y="168"/>
                  </a:lnTo>
                  <a:lnTo>
                    <a:pt x="266" y="166"/>
                  </a:lnTo>
                  <a:lnTo>
                    <a:pt x="263" y="165"/>
                  </a:lnTo>
                  <a:lnTo>
                    <a:pt x="261" y="164"/>
                  </a:lnTo>
                  <a:lnTo>
                    <a:pt x="260" y="164"/>
                  </a:lnTo>
                  <a:lnTo>
                    <a:pt x="258" y="164"/>
                  </a:lnTo>
                  <a:lnTo>
                    <a:pt x="258" y="163"/>
                  </a:lnTo>
                  <a:lnTo>
                    <a:pt x="257" y="164"/>
                  </a:lnTo>
                  <a:lnTo>
                    <a:pt x="256" y="164"/>
                  </a:lnTo>
                  <a:lnTo>
                    <a:pt x="255" y="164"/>
                  </a:lnTo>
                  <a:lnTo>
                    <a:pt x="254" y="164"/>
                  </a:lnTo>
                  <a:lnTo>
                    <a:pt x="254" y="163"/>
                  </a:lnTo>
                  <a:lnTo>
                    <a:pt x="253" y="163"/>
                  </a:lnTo>
                  <a:lnTo>
                    <a:pt x="252" y="163"/>
                  </a:lnTo>
                  <a:lnTo>
                    <a:pt x="252" y="164"/>
                  </a:lnTo>
                  <a:lnTo>
                    <a:pt x="252" y="165"/>
                  </a:lnTo>
                  <a:lnTo>
                    <a:pt x="252" y="166"/>
                  </a:lnTo>
                  <a:lnTo>
                    <a:pt x="250" y="166"/>
                  </a:lnTo>
                  <a:lnTo>
                    <a:pt x="249" y="166"/>
                  </a:lnTo>
                  <a:lnTo>
                    <a:pt x="249" y="168"/>
                  </a:lnTo>
                  <a:lnTo>
                    <a:pt x="248" y="168"/>
                  </a:lnTo>
                  <a:lnTo>
                    <a:pt x="248" y="166"/>
                  </a:lnTo>
                  <a:lnTo>
                    <a:pt x="247" y="166"/>
                  </a:lnTo>
                  <a:lnTo>
                    <a:pt x="246" y="168"/>
                  </a:lnTo>
                  <a:lnTo>
                    <a:pt x="246" y="170"/>
                  </a:lnTo>
                  <a:lnTo>
                    <a:pt x="245" y="171"/>
                  </a:lnTo>
                  <a:lnTo>
                    <a:pt x="245" y="172"/>
                  </a:lnTo>
                  <a:lnTo>
                    <a:pt x="246" y="172"/>
                  </a:lnTo>
                  <a:lnTo>
                    <a:pt x="246" y="173"/>
                  </a:lnTo>
                  <a:lnTo>
                    <a:pt x="247" y="174"/>
                  </a:lnTo>
                  <a:lnTo>
                    <a:pt x="248" y="174"/>
                  </a:lnTo>
                  <a:lnTo>
                    <a:pt x="248" y="173"/>
                  </a:lnTo>
                  <a:lnTo>
                    <a:pt x="249" y="173"/>
                  </a:lnTo>
                  <a:lnTo>
                    <a:pt x="249" y="172"/>
                  </a:lnTo>
                  <a:lnTo>
                    <a:pt x="249" y="173"/>
                  </a:lnTo>
                  <a:lnTo>
                    <a:pt x="249" y="174"/>
                  </a:lnTo>
                  <a:lnTo>
                    <a:pt x="249" y="176"/>
                  </a:lnTo>
                  <a:lnTo>
                    <a:pt x="249" y="177"/>
                  </a:lnTo>
                  <a:lnTo>
                    <a:pt x="249" y="178"/>
                  </a:lnTo>
                  <a:lnTo>
                    <a:pt x="248" y="178"/>
                  </a:lnTo>
                  <a:lnTo>
                    <a:pt x="248" y="179"/>
                  </a:lnTo>
                  <a:lnTo>
                    <a:pt x="247" y="180"/>
                  </a:lnTo>
                  <a:lnTo>
                    <a:pt x="246" y="180"/>
                  </a:lnTo>
                  <a:lnTo>
                    <a:pt x="246" y="181"/>
                  </a:lnTo>
                  <a:lnTo>
                    <a:pt x="247" y="181"/>
                  </a:lnTo>
                  <a:lnTo>
                    <a:pt x="247" y="182"/>
                  </a:lnTo>
                  <a:lnTo>
                    <a:pt x="247" y="185"/>
                  </a:lnTo>
                  <a:lnTo>
                    <a:pt x="247" y="186"/>
                  </a:lnTo>
                  <a:lnTo>
                    <a:pt x="246" y="186"/>
                  </a:lnTo>
                  <a:lnTo>
                    <a:pt x="246" y="185"/>
                  </a:lnTo>
                  <a:lnTo>
                    <a:pt x="245" y="185"/>
                  </a:lnTo>
                  <a:lnTo>
                    <a:pt x="245" y="186"/>
                  </a:lnTo>
                  <a:lnTo>
                    <a:pt x="246" y="186"/>
                  </a:lnTo>
                  <a:lnTo>
                    <a:pt x="246" y="187"/>
                  </a:lnTo>
                  <a:lnTo>
                    <a:pt x="247" y="188"/>
                  </a:lnTo>
                  <a:lnTo>
                    <a:pt x="247" y="189"/>
                  </a:lnTo>
                  <a:lnTo>
                    <a:pt x="248" y="189"/>
                  </a:lnTo>
                  <a:lnTo>
                    <a:pt x="248" y="188"/>
                  </a:lnTo>
                  <a:lnTo>
                    <a:pt x="249" y="188"/>
                  </a:lnTo>
                  <a:lnTo>
                    <a:pt x="249" y="189"/>
                  </a:lnTo>
                  <a:lnTo>
                    <a:pt x="249" y="190"/>
                  </a:lnTo>
                  <a:lnTo>
                    <a:pt x="248" y="190"/>
                  </a:lnTo>
                  <a:lnTo>
                    <a:pt x="248" y="192"/>
                  </a:lnTo>
                  <a:lnTo>
                    <a:pt x="249" y="192"/>
                  </a:lnTo>
                  <a:lnTo>
                    <a:pt x="250" y="192"/>
                  </a:lnTo>
                  <a:lnTo>
                    <a:pt x="250" y="193"/>
                  </a:lnTo>
                  <a:lnTo>
                    <a:pt x="250" y="194"/>
                  </a:lnTo>
                  <a:lnTo>
                    <a:pt x="249" y="194"/>
                  </a:lnTo>
                  <a:lnTo>
                    <a:pt x="249" y="195"/>
                  </a:lnTo>
                  <a:lnTo>
                    <a:pt x="250" y="196"/>
                  </a:lnTo>
                  <a:lnTo>
                    <a:pt x="250" y="197"/>
                  </a:lnTo>
                  <a:lnTo>
                    <a:pt x="249" y="197"/>
                  </a:lnTo>
                  <a:lnTo>
                    <a:pt x="248" y="198"/>
                  </a:lnTo>
                  <a:lnTo>
                    <a:pt x="248" y="200"/>
                  </a:lnTo>
                  <a:lnTo>
                    <a:pt x="247" y="200"/>
                  </a:lnTo>
                  <a:lnTo>
                    <a:pt x="247" y="201"/>
                  </a:lnTo>
                  <a:lnTo>
                    <a:pt x="247" y="202"/>
                  </a:lnTo>
                  <a:lnTo>
                    <a:pt x="246" y="201"/>
                  </a:lnTo>
                  <a:lnTo>
                    <a:pt x="245" y="201"/>
                  </a:lnTo>
                  <a:lnTo>
                    <a:pt x="245" y="202"/>
                  </a:lnTo>
                  <a:lnTo>
                    <a:pt x="246" y="202"/>
                  </a:lnTo>
                  <a:lnTo>
                    <a:pt x="247" y="203"/>
                  </a:lnTo>
                  <a:lnTo>
                    <a:pt x="248" y="203"/>
                  </a:lnTo>
                  <a:lnTo>
                    <a:pt x="248" y="204"/>
                  </a:lnTo>
                  <a:lnTo>
                    <a:pt x="247" y="204"/>
                  </a:lnTo>
                  <a:lnTo>
                    <a:pt x="246" y="204"/>
                  </a:lnTo>
                  <a:lnTo>
                    <a:pt x="245" y="204"/>
                  </a:lnTo>
                  <a:lnTo>
                    <a:pt x="245" y="205"/>
                  </a:lnTo>
                  <a:lnTo>
                    <a:pt x="245" y="206"/>
                  </a:lnTo>
                  <a:lnTo>
                    <a:pt x="244" y="208"/>
                  </a:lnTo>
                  <a:lnTo>
                    <a:pt x="242" y="209"/>
                  </a:lnTo>
                  <a:lnTo>
                    <a:pt x="241" y="209"/>
                  </a:lnTo>
                  <a:lnTo>
                    <a:pt x="241" y="210"/>
                  </a:lnTo>
                  <a:lnTo>
                    <a:pt x="241" y="211"/>
                  </a:lnTo>
                  <a:lnTo>
                    <a:pt x="240" y="211"/>
                  </a:lnTo>
                  <a:lnTo>
                    <a:pt x="240" y="210"/>
                  </a:lnTo>
                  <a:lnTo>
                    <a:pt x="239" y="210"/>
                  </a:lnTo>
                  <a:lnTo>
                    <a:pt x="238" y="210"/>
                  </a:lnTo>
                  <a:lnTo>
                    <a:pt x="238" y="211"/>
                  </a:lnTo>
                  <a:lnTo>
                    <a:pt x="239" y="211"/>
                  </a:lnTo>
                  <a:lnTo>
                    <a:pt x="239" y="212"/>
                  </a:lnTo>
                  <a:lnTo>
                    <a:pt x="239" y="213"/>
                  </a:lnTo>
                  <a:lnTo>
                    <a:pt x="240" y="213"/>
                  </a:lnTo>
                  <a:lnTo>
                    <a:pt x="240" y="214"/>
                  </a:lnTo>
                  <a:lnTo>
                    <a:pt x="239" y="214"/>
                  </a:lnTo>
                  <a:lnTo>
                    <a:pt x="238" y="214"/>
                  </a:lnTo>
                  <a:lnTo>
                    <a:pt x="238" y="216"/>
                  </a:lnTo>
                  <a:lnTo>
                    <a:pt x="239" y="217"/>
                  </a:lnTo>
                  <a:lnTo>
                    <a:pt x="240" y="217"/>
                  </a:lnTo>
                  <a:lnTo>
                    <a:pt x="241" y="217"/>
                  </a:lnTo>
                  <a:lnTo>
                    <a:pt x="241" y="218"/>
                  </a:lnTo>
                  <a:lnTo>
                    <a:pt x="241" y="219"/>
                  </a:lnTo>
                  <a:lnTo>
                    <a:pt x="240" y="219"/>
                  </a:lnTo>
                  <a:lnTo>
                    <a:pt x="239" y="219"/>
                  </a:lnTo>
                  <a:lnTo>
                    <a:pt x="238" y="219"/>
                  </a:lnTo>
                  <a:lnTo>
                    <a:pt x="237" y="219"/>
                  </a:lnTo>
                  <a:lnTo>
                    <a:pt x="234" y="220"/>
                  </a:lnTo>
                  <a:lnTo>
                    <a:pt x="234" y="221"/>
                  </a:lnTo>
                  <a:lnTo>
                    <a:pt x="236" y="221"/>
                  </a:lnTo>
                  <a:lnTo>
                    <a:pt x="237" y="221"/>
                  </a:lnTo>
                  <a:lnTo>
                    <a:pt x="237" y="222"/>
                  </a:lnTo>
                  <a:lnTo>
                    <a:pt x="238" y="222"/>
                  </a:lnTo>
                  <a:lnTo>
                    <a:pt x="238" y="221"/>
                  </a:lnTo>
                  <a:lnTo>
                    <a:pt x="239" y="221"/>
                  </a:lnTo>
                  <a:lnTo>
                    <a:pt x="239" y="222"/>
                  </a:lnTo>
                  <a:lnTo>
                    <a:pt x="239" y="224"/>
                  </a:lnTo>
                  <a:lnTo>
                    <a:pt x="238" y="224"/>
                  </a:lnTo>
                  <a:lnTo>
                    <a:pt x="238" y="225"/>
                  </a:lnTo>
                  <a:lnTo>
                    <a:pt x="239" y="225"/>
                  </a:lnTo>
                  <a:lnTo>
                    <a:pt x="240" y="225"/>
                  </a:lnTo>
                  <a:lnTo>
                    <a:pt x="240" y="224"/>
                  </a:lnTo>
                  <a:lnTo>
                    <a:pt x="240" y="222"/>
                  </a:lnTo>
                  <a:lnTo>
                    <a:pt x="240" y="224"/>
                  </a:lnTo>
                  <a:lnTo>
                    <a:pt x="241" y="224"/>
                  </a:lnTo>
                  <a:lnTo>
                    <a:pt x="241" y="225"/>
                  </a:lnTo>
                  <a:lnTo>
                    <a:pt x="241" y="226"/>
                  </a:lnTo>
                  <a:lnTo>
                    <a:pt x="240" y="226"/>
                  </a:lnTo>
                  <a:lnTo>
                    <a:pt x="240" y="227"/>
                  </a:lnTo>
                  <a:lnTo>
                    <a:pt x="240" y="228"/>
                  </a:lnTo>
                  <a:lnTo>
                    <a:pt x="239" y="228"/>
                  </a:lnTo>
                  <a:lnTo>
                    <a:pt x="238" y="229"/>
                  </a:lnTo>
                  <a:lnTo>
                    <a:pt x="237" y="230"/>
                  </a:lnTo>
                  <a:lnTo>
                    <a:pt x="237" y="232"/>
                  </a:lnTo>
                  <a:lnTo>
                    <a:pt x="236" y="232"/>
                  </a:lnTo>
                  <a:lnTo>
                    <a:pt x="234" y="232"/>
                  </a:lnTo>
                  <a:lnTo>
                    <a:pt x="234" y="233"/>
                  </a:lnTo>
                  <a:lnTo>
                    <a:pt x="234" y="234"/>
                  </a:lnTo>
                  <a:lnTo>
                    <a:pt x="234" y="235"/>
                  </a:lnTo>
                  <a:lnTo>
                    <a:pt x="234" y="236"/>
                  </a:lnTo>
                  <a:lnTo>
                    <a:pt x="234" y="237"/>
                  </a:lnTo>
                  <a:lnTo>
                    <a:pt x="234" y="238"/>
                  </a:lnTo>
                  <a:lnTo>
                    <a:pt x="236" y="238"/>
                  </a:lnTo>
                  <a:lnTo>
                    <a:pt x="234" y="240"/>
                  </a:lnTo>
                  <a:lnTo>
                    <a:pt x="234" y="241"/>
                  </a:lnTo>
                  <a:lnTo>
                    <a:pt x="233" y="242"/>
                  </a:lnTo>
                  <a:lnTo>
                    <a:pt x="232" y="242"/>
                  </a:lnTo>
                  <a:lnTo>
                    <a:pt x="231" y="242"/>
                  </a:lnTo>
                  <a:lnTo>
                    <a:pt x="231" y="243"/>
                  </a:lnTo>
                  <a:lnTo>
                    <a:pt x="231" y="244"/>
                  </a:lnTo>
                  <a:lnTo>
                    <a:pt x="231" y="245"/>
                  </a:lnTo>
                  <a:lnTo>
                    <a:pt x="230" y="246"/>
                  </a:lnTo>
                  <a:lnTo>
                    <a:pt x="229" y="246"/>
                  </a:lnTo>
                  <a:lnTo>
                    <a:pt x="228" y="248"/>
                  </a:lnTo>
                  <a:lnTo>
                    <a:pt x="229" y="248"/>
                  </a:lnTo>
                  <a:lnTo>
                    <a:pt x="230" y="248"/>
                  </a:lnTo>
                  <a:lnTo>
                    <a:pt x="231" y="248"/>
                  </a:lnTo>
                  <a:lnTo>
                    <a:pt x="232" y="248"/>
                  </a:lnTo>
                  <a:lnTo>
                    <a:pt x="232" y="249"/>
                  </a:lnTo>
                  <a:lnTo>
                    <a:pt x="231" y="249"/>
                  </a:lnTo>
                  <a:lnTo>
                    <a:pt x="230" y="250"/>
                  </a:lnTo>
                  <a:lnTo>
                    <a:pt x="229" y="250"/>
                  </a:lnTo>
                  <a:lnTo>
                    <a:pt x="229" y="251"/>
                  </a:lnTo>
                  <a:lnTo>
                    <a:pt x="229" y="252"/>
                  </a:lnTo>
                  <a:lnTo>
                    <a:pt x="229" y="253"/>
                  </a:lnTo>
                  <a:lnTo>
                    <a:pt x="228" y="253"/>
                  </a:lnTo>
                  <a:lnTo>
                    <a:pt x="228" y="252"/>
                  </a:lnTo>
                  <a:lnTo>
                    <a:pt x="226" y="252"/>
                  </a:lnTo>
                  <a:lnTo>
                    <a:pt x="226" y="253"/>
                  </a:lnTo>
                  <a:lnTo>
                    <a:pt x="225" y="253"/>
                  </a:lnTo>
                  <a:lnTo>
                    <a:pt x="225" y="252"/>
                  </a:lnTo>
                  <a:lnTo>
                    <a:pt x="224" y="252"/>
                  </a:lnTo>
                  <a:lnTo>
                    <a:pt x="224" y="253"/>
                  </a:lnTo>
                  <a:lnTo>
                    <a:pt x="224" y="254"/>
                  </a:lnTo>
                  <a:lnTo>
                    <a:pt x="224" y="256"/>
                  </a:lnTo>
                  <a:lnTo>
                    <a:pt x="223" y="254"/>
                  </a:lnTo>
                  <a:lnTo>
                    <a:pt x="223" y="253"/>
                  </a:lnTo>
                  <a:lnTo>
                    <a:pt x="222" y="253"/>
                  </a:lnTo>
                  <a:lnTo>
                    <a:pt x="222" y="252"/>
                  </a:lnTo>
                  <a:lnTo>
                    <a:pt x="221" y="252"/>
                  </a:lnTo>
                  <a:lnTo>
                    <a:pt x="221" y="253"/>
                  </a:lnTo>
                  <a:lnTo>
                    <a:pt x="220" y="253"/>
                  </a:lnTo>
                  <a:lnTo>
                    <a:pt x="220" y="254"/>
                  </a:lnTo>
                  <a:lnTo>
                    <a:pt x="221" y="254"/>
                  </a:lnTo>
                  <a:lnTo>
                    <a:pt x="221" y="256"/>
                  </a:lnTo>
                  <a:lnTo>
                    <a:pt x="220" y="256"/>
                  </a:lnTo>
                  <a:lnTo>
                    <a:pt x="220" y="257"/>
                  </a:lnTo>
                  <a:lnTo>
                    <a:pt x="221" y="257"/>
                  </a:lnTo>
                  <a:lnTo>
                    <a:pt x="221" y="258"/>
                  </a:lnTo>
                  <a:lnTo>
                    <a:pt x="221" y="259"/>
                  </a:lnTo>
                  <a:lnTo>
                    <a:pt x="222" y="259"/>
                  </a:lnTo>
                  <a:lnTo>
                    <a:pt x="222" y="260"/>
                  </a:lnTo>
                  <a:lnTo>
                    <a:pt x="221" y="260"/>
                  </a:lnTo>
                  <a:lnTo>
                    <a:pt x="220" y="260"/>
                  </a:lnTo>
                  <a:lnTo>
                    <a:pt x="220" y="261"/>
                  </a:lnTo>
                  <a:lnTo>
                    <a:pt x="218" y="261"/>
                  </a:lnTo>
                  <a:lnTo>
                    <a:pt x="217" y="260"/>
                  </a:lnTo>
                  <a:lnTo>
                    <a:pt x="216" y="260"/>
                  </a:lnTo>
                  <a:lnTo>
                    <a:pt x="215" y="260"/>
                  </a:lnTo>
                  <a:lnTo>
                    <a:pt x="215" y="259"/>
                  </a:lnTo>
                  <a:lnTo>
                    <a:pt x="215" y="260"/>
                  </a:lnTo>
                  <a:lnTo>
                    <a:pt x="215" y="261"/>
                  </a:lnTo>
                  <a:lnTo>
                    <a:pt x="215" y="262"/>
                  </a:lnTo>
                  <a:lnTo>
                    <a:pt x="214" y="262"/>
                  </a:lnTo>
                  <a:lnTo>
                    <a:pt x="214" y="261"/>
                  </a:lnTo>
                  <a:lnTo>
                    <a:pt x="213" y="260"/>
                  </a:lnTo>
                  <a:lnTo>
                    <a:pt x="212" y="260"/>
                  </a:lnTo>
                  <a:lnTo>
                    <a:pt x="212" y="261"/>
                  </a:lnTo>
                  <a:lnTo>
                    <a:pt x="212" y="262"/>
                  </a:lnTo>
                  <a:lnTo>
                    <a:pt x="210" y="261"/>
                  </a:lnTo>
                  <a:lnTo>
                    <a:pt x="210" y="262"/>
                  </a:lnTo>
                  <a:lnTo>
                    <a:pt x="209" y="262"/>
                  </a:lnTo>
                  <a:lnTo>
                    <a:pt x="209" y="264"/>
                  </a:lnTo>
                  <a:lnTo>
                    <a:pt x="208" y="264"/>
                  </a:lnTo>
                  <a:lnTo>
                    <a:pt x="208" y="262"/>
                  </a:lnTo>
                  <a:lnTo>
                    <a:pt x="209" y="261"/>
                  </a:lnTo>
                  <a:lnTo>
                    <a:pt x="208" y="261"/>
                  </a:lnTo>
                  <a:lnTo>
                    <a:pt x="207" y="261"/>
                  </a:lnTo>
                  <a:lnTo>
                    <a:pt x="207" y="262"/>
                  </a:lnTo>
                  <a:lnTo>
                    <a:pt x="207" y="264"/>
                  </a:lnTo>
                  <a:lnTo>
                    <a:pt x="206" y="265"/>
                  </a:lnTo>
                  <a:lnTo>
                    <a:pt x="205" y="266"/>
                  </a:lnTo>
                  <a:lnTo>
                    <a:pt x="205" y="267"/>
                  </a:lnTo>
                  <a:lnTo>
                    <a:pt x="204" y="267"/>
                  </a:lnTo>
                  <a:lnTo>
                    <a:pt x="202" y="267"/>
                  </a:lnTo>
                  <a:lnTo>
                    <a:pt x="202" y="268"/>
                  </a:lnTo>
                  <a:lnTo>
                    <a:pt x="202" y="269"/>
                  </a:lnTo>
                  <a:lnTo>
                    <a:pt x="202" y="270"/>
                  </a:lnTo>
                  <a:lnTo>
                    <a:pt x="201" y="270"/>
                  </a:lnTo>
                  <a:lnTo>
                    <a:pt x="200" y="270"/>
                  </a:lnTo>
                  <a:lnTo>
                    <a:pt x="200" y="272"/>
                  </a:lnTo>
                  <a:lnTo>
                    <a:pt x="200" y="273"/>
                  </a:lnTo>
                  <a:lnTo>
                    <a:pt x="201" y="273"/>
                  </a:lnTo>
                  <a:lnTo>
                    <a:pt x="202" y="273"/>
                  </a:lnTo>
                  <a:lnTo>
                    <a:pt x="202" y="272"/>
                  </a:lnTo>
                  <a:lnTo>
                    <a:pt x="204" y="272"/>
                  </a:lnTo>
                  <a:lnTo>
                    <a:pt x="204" y="273"/>
                  </a:lnTo>
                  <a:lnTo>
                    <a:pt x="204" y="274"/>
                  </a:lnTo>
                  <a:lnTo>
                    <a:pt x="202" y="274"/>
                  </a:lnTo>
                  <a:lnTo>
                    <a:pt x="204" y="275"/>
                  </a:lnTo>
                  <a:lnTo>
                    <a:pt x="205" y="275"/>
                  </a:lnTo>
                  <a:lnTo>
                    <a:pt x="206" y="275"/>
                  </a:lnTo>
                  <a:lnTo>
                    <a:pt x="207" y="276"/>
                  </a:lnTo>
                  <a:lnTo>
                    <a:pt x="208" y="277"/>
                  </a:lnTo>
                  <a:lnTo>
                    <a:pt x="208" y="278"/>
                  </a:lnTo>
                  <a:lnTo>
                    <a:pt x="208" y="280"/>
                  </a:lnTo>
                  <a:lnTo>
                    <a:pt x="208" y="281"/>
                  </a:lnTo>
                  <a:lnTo>
                    <a:pt x="209" y="281"/>
                  </a:lnTo>
                  <a:lnTo>
                    <a:pt x="209" y="280"/>
                  </a:lnTo>
                  <a:lnTo>
                    <a:pt x="210" y="280"/>
                  </a:lnTo>
                  <a:lnTo>
                    <a:pt x="212" y="278"/>
                  </a:lnTo>
                  <a:lnTo>
                    <a:pt x="213" y="280"/>
                  </a:lnTo>
                  <a:lnTo>
                    <a:pt x="213" y="281"/>
                  </a:lnTo>
                  <a:lnTo>
                    <a:pt x="212" y="281"/>
                  </a:lnTo>
                  <a:lnTo>
                    <a:pt x="212" y="282"/>
                  </a:lnTo>
                  <a:lnTo>
                    <a:pt x="212" y="283"/>
                  </a:lnTo>
                  <a:lnTo>
                    <a:pt x="210" y="283"/>
                  </a:lnTo>
                  <a:lnTo>
                    <a:pt x="210" y="284"/>
                  </a:lnTo>
                  <a:lnTo>
                    <a:pt x="212" y="284"/>
                  </a:lnTo>
                  <a:lnTo>
                    <a:pt x="212" y="285"/>
                  </a:lnTo>
                  <a:lnTo>
                    <a:pt x="210" y="285"/>
                  </a:lnTo>
                  <a:lnTo>
                    <a:pt x="209" y="285"/>
                  </a:lnTo>
                  <a:lnTo>
                    <a:pt x="208" y="284"/>
                  </a:lnTo>
                  <a:lnTo>
                    <a:pt x="208" y="283"/>
                  </a:lnTo>
                  <a:lnTo>
                    <a:pt x="207" y="284"/>
                  </a:lnTo>
                  <a:lnTo>
                    <a:pt x="207" y="285"/>
                  </a:lnTo>
                  <a:lnTo>
                    <a:pt x="206" y="285"/>
                  </a:lnTo>
                  <a:lnTo>
                    <a:pt x="204" y="285"/>
                  </a:lnTo>
                  <a:lnTo>
                    <a:pt x="202" y="285"/>
                  </a:lnTo>
                  <a:lnTo>
                    <a:pt x="201" y="286"/>
                  </a:lnTo>
                  <a:lnTo>
                    <a:pt x="200" y="286"/>
                  </a:lnTo>
                  <a:lnTo>
                    <a:pt x="199" y="286"/>
                  </a:lnTo>
                  <a:lnTo>
                    <a:pt x="199" y="288"/>
                  </a:lnTo>
                  <a:lnTo>
                    <a:pt x="200" y="289"/>
                  </a:lnTo>
                  <a:lnTo>
                    <a:pt x="199" y="290"/>
                  </a:lnTo>
                  <a:lnTo>
                    <a:pt x="198" y="290"/>
                  </a:lnTo>
                  <a:lnTo>
                    <a:pt x="197" y="290"/>
                  </a:lnTo>
                  <a:lnTo>
                    <a:pt x="197" y="289"/>
                  </a:lnTo>
                  <a:lnTo>
                    <a:pt x="196" y="288"/>
                  </a:lnTo>
                  <a:lnTo>
                    <a:pt x="194" y="286"/>
                  </a:lnTo>
                  <a:lnTo>
                    <a:pt x="193" y="286"/>
                  </a:lnTo>
                  <a:lnTo>
                    <a:pt x="193" y="288"/>
                  </a:lnTo>
                  <a:lnTo>
                    <a:pt x="192" y="288"/>
                  </a:lnTo>
                  <a:lnTo>
                    <a:pt x="191" y="286"/>
                  </a:lnTo>
                  <a:lnTo>
                    <a:pt x="191" y="285"/>
                  </a:lnTo>
                  <a:lnTo>
                    <a:pt x="192" y="285"/>
                  </a:lnTo>
                  <a:lnTo>
                    <a:pt x="192" y="284"/>
                  </a:lnTo>
                  <a:lnTo>
                    <a:pt x="191" y="284"/>
                  </a:lnTo>
                  <a:lnTo>
                    <a:pt x="190" y="284"/>
                  </a:lnTo>
                  <a:lnTo>
                    <a:pt x="190" y="285"/>
                  </a:lnTo>
                  <a:lnTo>
                    <a:pt x="189" y="285"/>
                  </a:lnTo>
                  <a:lnTo>
                    <a:pt x="190" y="285"/>
                  </a:lnTo>
                  <a:lnTo>
                    <a:pt x="190" y="286"/>
                  </a:lnTo>
                  <a:lnTo>
                    <a:pt x="191" y="286"/>
                  </a:lnTo>
                  <a:lnTo>
                    <a:pt x="190" y="286"/>
                  </a:lnTo>
                  <a:lnTo>
                    <a:pt x="191" y="288"/>
                  </a:lnTo>
                  <a:lnTo>
                    <a:pt x="191" y="289"/>
                  </a:lnTo>
                  <a:lnTo>
                    <a:pt x="191" y="290"/>
                  </a:lnTo>
                  <a:lnTo>
                    <a:pt x="190" y="290"/>
                  </a:lnTo>
                  <a:lnTo>
                    <a:pt x="190" y="291"/>
                  </a:lnTo>
                  <a:lnTo>
                    <a:pt x="189" y="292"/>
                  </a:lnTo>
                  <a:lnTo>
                    <a:pt x="188" y="292"/>
                  </a:lnTo>
                  <a:lnTo>
                    <a:pt x="188" y="293"/>
                  </a:lnTo>
                  <a:lnTo>
                    <a:pt x="189" y="293"/>
                  </a:lnTo>
                  <a:lnTo>
                    <a:pt x="189" y="294"/>
                  </a:lnTo>
                  <a:lnTo>
                    <a:pt x="188" y="294"/>
                  </a:lnTo>
                  <a:lnTo>
                    <a:pt x="186" y="294"/>
                  </a:lnTo>
                  <a:lnTo>
                    <a:pt x="186" y="293"/>
                  </a:lnTo>
                  <a:lnTo>
                    <a:pt x="185" y="294"/>
                  </a:lnTo>
                  <a:lnTo>
                    <a:pt x="185" y="296"/>
                  </a:lnTo>
                  <a:lnTo>
                    <a:pt x="184" y="296"/>
                  </a:lnTo>
                  <a:lnTo>
                    <a:pt x="184" y="294"/>
                  </a:lnTo>
                  <a:lnTo>
                    <a:pt x="183" y="294"/>
                  </a:lnTo>
                  <a:lnTo>
                    <a:pt x="181" y="293"/>
                  </a:lnTo>
                  <a:lnTo>
                    <a:pt x="181" y="292"/>
                  </a:lnTo>
                  <a:lnTo>
                    <a:pt x="180" y="291"/>
                  </a:lnTo>
                  <a:lnTo>
                    <a:pt x="180" y="290"/>
                  </a:lnTo>
                  <a:lnTo>
                    <a:pt x="180" y="289"/>
                  </a:lnTo>
                  <a:lnTo>
                    <a:pt x="181" y="289"/>
                  </a:lnTo>
                  <a:lnTo>
                    <a:pt x="181" y="288"/>
                  </a:lnTo>
                  <a:lnTo>
                    <a:pt x="180" y="288"/>
                  </a:lnTo>
                  <a:lnTo>
                    <a:pt x="180" y="286"/>
                  </a:lnTo>
                  <a:lnTo>
                    <a:pt x="181" y="286"/>
                  </a:lnTo>
                  <a:lnTo>
                    <a:pt x="181" y="285"/>
                  </a:lnTo>
                  <a:lnTo>
                    <a:pt x="181" y="284"/>
                  </a:lnTo>
                  <a:lnTo>
                    <a:pt x="182" y="284"/>
                  </a:lnTo>
                  <a:lnTo>
                    <a:pt x="182" y="285"/>
                  </a:lnTo>
                  <a:lnTo>
                    <a:pt x="182" y="284"/>
                  </a:lnTo>
                  <a:lnTo>
                    <a:pt x="182" y="283"/>
                  </a:lnTo>
                  <a:lnTo>
                    <a:pt x="181" y="283"/>
                  </a:lnTo>
                  <a:lnTo>
                    <a:pt x="180" y="283"/>
                  </a:lnTo>
                  <a:lnTo>
                    <a:pt x="178" y="283"/>
                  </a:lnTo>
                  <a:lnTo>
                    <a:pt x="177" y="282"/>
                  </a:lnTo>
                  <a:lnTo>
                    <a:pt x="176" y="282"/>
                  </a:lnTo>
                  <a:lnTo>
                    <a:pt x="176" y="283"/>
                  </a:lnTo>
                  <a:lnTo>
                    <a:pt x="175" y="283"/>
                  </a:lnTo>
                  <a:lnTo>
                    <a:pt x="174" y="282"/>
                  </a:lnTo>
                  <a:lnTo>
                    <a:pt x="173" y="282"/>
                  </a:lnTo>
                  <a:lnTo>
                    <a:pt x="172" y="283"/>
                  </a:lnTo>
                  <a:lnTo>
                    <a:pt x="170" y="283"/>
                  </a:lnTo>
                  <a:lnTo>
                    <a:pt x="169" y="283"/>
                  </a:lnTo>
                  <a:lnTo>
                    <a:pt x="169" y="284"/>
                  </a:lnTo>
                  <a:lnTo>
                    <a:pt x="170" y="284"/>
                  </a:lnTo>
                  <a:lnTo>
                    <a:pt x="172" y="285"/>
                  </a:lnTo>
                  <a:lnTo>
                    <a:pt x="173" y="285"/>
                  </a:lnTo>
                  <a:lnTo>
                    <a:pt x="173" y="284"/>
                  </a:lnTo>
                  <a:lnTo>
                    <a:pt x="173" y="285"/>
                  </a:lnTo>
                  <a:lnTo>
                    <a:pt x="173" y="286"/>
                  </a:lnTo>
                  <a:lnTo>
                    <a:pt x="172" y="286"/>
                  </a:lnTo>
                  <a:lnTo>
                    <a:pt x="170" y="286"/>
                  </a:lnTo>
                  <a:lnTo>
                    <a:pt x="169" y="285"/>
                  </a:lnTo>
                  <a:lnTo>
                    <a:pt x="169" y="286"/>
                  </a:lnTo>
                  <a:lnTo>
                    <a:pt x="169" y="288"/>
                  </a:lnTo>
                  <a:lnTo>
                    <a:pt x="170" y="288"/>
                  </a:lnTo>
                  <a:lnTo>
                    <a:pt x="170" y="289"/>
                  </a:lnTo>
                  <a:lnTo>
                    <a:pt x="169" y="289"/>
                  </a:lnTo>
                  <a:lnTo>
                    <a:pt x="168" y="288"/>
                  </a:lnTo>
                  <a:lnTo>
                    <a:pt x="168" y="289"/>
                  </a:lnTo>
                  <a:lnTo>
                    <a:pt x="168" y="290"/>
                  </a:lnTo>
                  <a:lnTo>
                    <a:pt x="167" y="290"/>
                  </a:lnTo>
                  <a:lnTo>
                    <a:pt x="166" y="291"/>
                  </a:lnTo>
                  <a:lnTo>
                    <a:pt x="165" y="292"/>
                  </a:lnTo>
                  <a:lnTo>
                    <a:pt x="166" y="292"/>
                  </a:lnTo>
                  <a:lnTo>
                    <a:pt x="167" y="293"/>
                  </a:lnTo>
                  <a:lnTo>
                    <a:pt x="168" y="293"/>
                  </a:lnTo>
                  <a:lnTo>
                    <a:pt x="168" y="294"/>
                  </a:lnTo>
                  <a:lnTo>
                    <a:pt x="169" y="294"/>
                  </a:lnTo>
                  <a:lnTo>
                    <a:pt x="169" y="293"/>
                  </a:lnTo>
                  <a:lnTo>
                    <a:pt x="170" y="293"/>
                  </a:lnTo>
                  <a:lnTo>
                    <a:pt x="170" y="292"/>
                  </a:lnTo>
                  <a:lnTo>
                    <a:pt x="170" y="293"/>
                  </a:lnTo>
                  <a:lnTo>
                    <a:pt x="172" y="293"/>
                  </a:lnTo>
                  <a:lnTo>
                    <a:pt x="173" y="294"/>
                  </a:lnTo>
                  <a:lnTo>
                    <a:pt x="173" y="296"/>
                  </a:lnTo>
                  <a:lnTo>
                    <a:pt x="173" y="297"/>
                  </a:lnTo>
                  <a:lnTo>
                    <a:pt x="173" y="298"/>
                  </a:lnTo>
                  <a:lnTo>
                    <a:pt x="173" y="299"/>
                  </a:lnTo>
                  <a:lnTo>
                    <a:pt x="172" y="299"/>
                  </a:lnTo>
                  <a:lnTo>
                    <a:pt x="172" y="300"/>
                  </a:lnTo>
                  <a:lnTo>
                    <a:pt x="172" y="301"/>
                  </a:lnTo>
                  <a:lnTo>
                    <a:pt x="169" y="301"/>
                  </a:lnTo>
                  <a:lnTo>
                    <a:pt x="167" y="302"/>
                  </a:lnTo>
                  <a:lnTo>
                    <a:pt x="166" y="302"/>
                  </a:lnTo>
                  <a:lnTo>
                    <a:pt x="165" y="304"/>
                  </a:lnTo>
                  <a:lnTo>
                    <a:pt x="164" y="304"/>
                  </a:lnTo>
                  <a:lnTo>
                    <a:pt x="164" y="302"/>
                  </a:lnTo>
                  <a:lnTo>
                    <a:pt x="162" y="302"/>
                  </a:lnTo>
                  <a:lnTo>
                    <a:pt x="162" y="304"/>
                  </a:lnTo>
                  <a:lnTo>
                    <a:pt x="164" y="305"/>
                  </a:lnTo>
                  <a:lnTo>
                    <a:pt x="162" y="305"/>
                  </a:lnTo>
                  <a:lnTo>
                    <a:pt x="161" y="305"/>
                  </a:lnTo>
                  <a:lnTo>
                    <a:pt x="160" y="306"/>
                  </a:lnTo>
                  <a:lnTo>
                    <a:pt x="159" y="306"/>
                  </a:lnTo>
                  <a:lnTo>
                    <a:pt x="158" y="306"/>
                  </a:lnTo>
                  <a:lnTo>
                    <a:pt x="158" y="305"/>
                  </a:lnTo>
                  <a:lnTo>
                    <a:pt x="157" y="305"/>
                  </a:lnTo>
                  <a:lnTo>
                    <a:pt x="156" y="305"/>
                  </a:lnTo>
                  <a:lnTo>
                    <a:pt x="157" y="305"/>
                  </a:lnTo>
                  <a:lnTo>
                    <a:pt x="157" y="304"/>
                  </a:lnTo>
                  <a:lnTo>
                    <a:pt x="158" y="304"/>
                  </a:lnTo>
                  <a:lnTo>
                    <a:pt x="158" y="302"/>
                  </a:lnTo>
                  <a:lnTo>
                    <a:pt x="158" y="301"/>
                  </a:lnTo>
                  <a:lnTo>
                    <a:pt x="157" y="301"/>
                  </a:lnTo>
                  <a:lnTo>
                    <a:pt x="156" y="301"/>
                  </a:lnTo>
                  <a:lnTo>
                    <a:pt x="156" y="302"/>
                  </a:lnTo>
                  <a:lnTo>
                    <a:pt x="156" y="304"/>
                  </a:lnTo>
                  <a:lnTo>
                    <a:pt x="156" y="305"/>
                  </a:lnTo>
                  <a:lnTo>
                    <a:pt x="156" y="306"/>
                  </a:lnTo>
                  <a:lnTo>
                    <a:pt x="154" y="306"/>
                  </a:lnTo>
                  <a:lnTo>
                    <a:pt x="154" y="305"/>
                  </a:lnTo>
                  <a:lnTo>
                    <a:pt x="153" y="304"/>
                  </a:lnTo>
                  <a:lnTo>
                    <a:pt x="153" y="305"/>
                  </a:lnTo>
                  <a:lnTo>
                    <a:pt x="152" y="305"/>
                  </a:lnTo>
                  <a:lnTo>
                    <a:pt x="152" y="306"/>
                  </a:lnTo>
                  <a:lnTo>
                    <a:pt x="153" y="306"/>
                  </a:lnTo>
                  <a:lnTo>
                    <a:pt x="153" y="307"/>
                  </a:lnTo>
                  <a:lnTo>
                    <a:pt x="154" y="307"/>
                  </a:lnTo>
                  <a:lnTo>
                    <a:pt x="154" y="308"/>
                  </a:lnTo>
                  <a:lnTo>
                    <a:pt x="154" y="309"/>
                  </a:lnTo>
                  <a:lnTo>
                    <a:pt x="153" y="309"/>
                  </a:lnTo>
                  <a:lnTo>
                    <a:pt x="152" y="308"/>
                  </a:lnTo>
                  <a:lnTo>
                    <a:pt x="151" y="308"/>
                  </a:lnTo>
                  <a:lnTo>
                    <a:pt x="150" y="307"/>
                  </a:lnTo>
                  <a:lnTo>
                    <a:pt x="149" y="306"/>
                  </a:lnTo>
                  <a:lnTo>
                    <a:pt x="148" y="305"/>
                  </a:lnTo>
                  <a:lnTo>
                    <a:pt x="146" y="304"/>
                  </a:lnTo>
                  <a:lnTo>
                    <a:pt x="146" y="302"/>
                  </a:lnTo>
                  <a:lnTo>
                    <a:pt x="145" y="302"/>
                  </a:lnTo>
                  <a:lnTo>
                    <a:pt x="143" y="301"/>
                  </a:lnTo>
                  <a:lnTo>
                    <a:pt x="142" y="301"/>
                  </a:lnTo>
                  <a:lnTo>
                    <a:pt x="142" y="300"/>
                  </a:lnTo>
                  <a:lnTo>
                    <a:pt x="142" y="299"/>
                  </a:lnTo>
                  <a:lnTo>
                    <a:pt x="141" y="299"/>
                  </a:lnTo>
                  <a:lnTo>
                    <a:pt x="141" y="298"/>
                  </a:lnTo>
                  <a:lnTo>
                    <a:pt x="140" y="298"/>
                  </a:lnTo>
                  <a:lnTo>
                    <a:pt x="138" y="299"/>
                  </a:lnTo>
                  <a:lnTo>
                    <a:pt x="138" y="300"/>
                  </a:lnTo>
                  <a:lnTo>
                    <a:pt x="137" y="300"/>
                  </a:lnTo>
                  <a:lnTo>
                    <a:pt x="137" y="301"/>
                  </a:lnTo>
                  <a:lnTo>
                    <a:pt x="137" y="302"/>
                  </a:lnTo>
                  <a:lnTo>
                    <a:pt x="137" y="304"/>
                  </a:lnTo>
                  <a:lnTo>
                    <a:pt x="136" y="304"/>
                  </a:lnTo>
                  <a:lnTo>
                    <a:pt x="136" y="305"/>
                  </a:lnTo>
                  <a:lnTo>
                    <a:pt x="136" y="306"/>
                  </a:lnTo>
                  <a:lnTo>
                    <a:pt x="136" y="307"/>
                  </a:lnTo>
                  <a:lnTo>
                    <a:pt x="135" y="307"/>
                  </a:lnTo>
                  <a:lnTo>
                    <a:pt x="134" y="307"/>
                  </a:lnTo>
                  <a:lnTo>
                    <a:pt x="133" y="306"/>
                  </a:lnTo>
                  <a:lnTo>
                    <a:pt x="132" y="307"/>
                  </a:lnTo>
                  <a:lnTo>
                    <a:pt x="133" y="308"/>
                  </a:lnTo>
                  <a:lnTo>
                    <a:pt x="133" y="309"/>
                  </a:lnTo>
                  <a:lnTo>
                    <a:pt x="134" y="310"/>
                  </a:lnTo>
                  <a:lnTo>
                    <a:pt x="134" y="312"/>
                  </a:lnTo>
                  <a:lnTo>
                    <a:pt x="134" y="313"/>
                  </a:lnTo>
                  <a:lnTo>
                    <a:pt x="134" y="314"/>
                  </a:lnTo>
                  <a:lnTo>
                    <a:pt x="133" y="314"/>
                  </a:lnTo>
                  <a:lnTo>
                    <a:pt x="132" y="314"/>
                  </a:lnTo>
                  <a:lnTo>
                    <a:pt x="132" y="315"/>
                  </a:lnTo>
                  <a:lnTo>
                    <a:pt x="134" y="316"/>
                  </a:lnTo>
                  <a:lnTo>
                    <a:pt x="134" y="317"/>
                  </a:lnTo>
                  <a:lnTo>
                    <a:pt x="133" y="317"/>
                  </a:lnTo>
                  <a:lnTo>
                    <a:pt x="132" y="317"/>
                  </a:lnTo>
                  <a:lnTo>
                    <a:pt x="132" y="316"/>
                  </a:lnTo>
                  <a:lnTo>
                    <a:pt x="130" y="316"/>
                  </a:lnTo>
                  <a:lnTo>
                    <a:pt x="129" y="317"/>
                  </a:lnTo>
                  <a:lnTo>
                    <a:pt x="129" y="318"/>
                  </a:lnTo>
                  <a:lnTo>
                    <a:pt x="130" y="318"/>
                  </a:lnTo>
                  <a:lnTo>
                    <a:pt x="130" y="320"/>
                  </a:lnTo>
                  <a:lnTo>
                    <a:pt x="132" y="320"/>
                  </a:lnTo>
                  <a:lnTo>
                    <a:pt x="133" y="320"/>
                  </a:lnTo>
                  <a:lnTo>
                    <a:pt x="134" y="320"/>
                  </a:lnTo>
                  <a:lnTo>
                    <a:pt x="134" y="318"/>
                  </a:lnTo>
                  <a:lnTo>
                    <a:pt x="135" y="318"/>
                  </a:lnTo>
                  <a:lnTo>
                    <a:pt x="135" y="320"/>
                  </a:lnTo>
                  <a:lnTo>
                    <a:pt x="136" y="320"/>
                  </a:lnTo>
                  <a:lnTo>
                    <a:pt x="136" y="321"/>
                  </a:lnTo>
                  <a:lnTo>
                    <a:pt x="135" y="322"/>
                  </a:lnTo>
                  <a:lnTo>
                    <a:pt x="134" y="323"/>
                  </a:lnTo>
                  <a:lnTo>
                    <a:pt x="133" y="324"/>
                  </a:lnTo>
                  <a:lnTo>
                    <a:pt x="133" y="325"/>
                  </a:lnTo>
                  <a:lnTo>
                    <a:pt x="132" y="325"/>
                  </a:lnTo>
                  <a:lnTo>
                    <a:pt x="133" y="326"/>
                  </a:lnTo>
                  <a:lnTo>
                    <a:pt x="134" y="325"/>
                  </a:lnTo>
                  <a:lnTo>
                    <a:pt x="135" y="325"/>
                  </a:lnTo>
                  <a:lnTo>
                    <a:pt x="136" y="325"/>
                  </a:lnTo>
                  <a:lnTo>
                    <a:pt x="136" y="326"/>
                  </a:lnTo>
                  <a:lnTo>
                    <a:pt x="136" y="328"/>
                  </a:lnTo>
                  <a:lnTo>
                    <a:pt x="135" y="329"/>
                  </a:lnTo>
                  <a:lnTo>
                    <a:pt x="134" y="330"/>
                  </a:lnTo>
                  <a:lnTo>
                    <a:pt x="133" y="330"/>
                  </a:lnTo>
                  <a:lnTo>
                    <a:pt x="132" y="330"/>
                  </a:lnTo>
                  <a:lnTo>
                    <a:pt x="132" y="329"/>
                  </a:lnTo>
                  <a:lnTo>
                    <a:pt x="130" y="329"/>
                  </a:lnTo>
                  <a:lnTo>
                    <a:pt x="129" y="329"/>
                  </a:lnTo>
                  <a:lnTo>
                    <a:pt x="128" y="329"/>
                  </a:lnTo>
                  <a:lnTo>
                    <a:pt x="127" y="329"/>
                  </a:lnTo>
                  <a:lnTo>
                    <a:pt x="126" y="329"/>
                  </a:lnTo>
                  <a:lnTo>
                    <a:pt x="125" y="329"/>
                  </a:lnTo>
                  <a:lnTo>
                    <a:pt x="124" y="328"/>
                  </a:lnTo>
                  <a:lnTo>
                    <a:pt x="124" y="326"/>
                  </a:lnTo>
                  <a:lnTo>
                    <a:pt x="122" y="326"/>
                  </a:lnTo>
                  <a:lnTo>
                    <a:pt x="122" y="328"/>
                  </a:lnTo>
                  <a:lnTo>
                    <a:pt x="122" y="329"/>
                  </a:lnTo>
                  <a:lnTo>
                    <a:pt x="122" y="330"/>
                  </a:lnTo>
                  <a:lnTo>
                    <a:pt x="121" y="331"/>
                  </a:lnTo>
                  <a:lnTo>
                    <a:pt x="120" y="331"/>
                  </a:lnTo>
                  <a:lnTo>
                    <a:pt x="119" y="331"/>
                  </a:lnTo>
                  <a:lnTo>
                    <a:pt x="119" y="330"/>
                  </a:lnTo>
                  <a:lnTo>
                    <a:pt x="120" y="329"/>
                  </a:lnTo>
                  <a:lnTo>
                    <a:pt x="120" y="326"/>
                  </a:lnTo>
                  <a:lnTo>
                    <a:pt x="121" y="326"/>
                  </a:lnTo>
                  <a:lnTo>
                    <a:pt x="121" y="325"/>
                  </a:lnTo>
                  <a:lnTo>
                    <a:pt x="120" y="324"/>
                  </a:lnTo>
                  <a:lnTo>
                    <a:pt x="119" y="324"/>
                  </a:lnTo>
                  <a:lnTo>
                    <a:pt x="118" y="325"/>
                  </a:lnTo>
                  <a:lnTo>
                    <a:pt x="118" y="326"/>
                  </a:lnTo>
                  <a:lnTo>
                    <a:pt x="117" y="326"/>
                  </a:lnTo>
                  <a:lnTo>
                    <a:pt x="117" y="325"/>
                  </a:lnTo>
                  <a:lnTo>
                    <a:pt x="117" y="324"/>
                  </a:lnTo>
                  <a:lnTo>
                    <a:pt x="117" y="323"/>
                  </a:lnTo>
                  <a:lnTo>
                    <a:pt x="116" y="324"/>
                  </a:lnTo>
                  <a:lnTo>
                    <a:pt x="116" y="325"/>
                  </a:lnTo>
                  <a:lnTo>
                    <a:pt x="116" y="326"/>
                  </a:lnTo>
                  <a:lnTo>
                    <a:pt x="117" y="326"/>
                  </a:lnTo>
                  <a:lnTo>
                    <a:pt x="117" y="328"/>
                  </a:lnTo>
                  <a:lnTo>
                    <a:pt x="117" y="329"/>
                  </a:lnTo>
                  <a:lnTo>
                    <a:pt x="116" y="329"/>
                  </a:lnTo>
                  <a:lnTo>
                    <a:pt x="114" y="329"/>
                  </a:lnTo>
                  <a:lnTo>
                    <a:pt x="113" y="328"/>
                  </a:lnTo>
                  <a:lnTo>
                    <a:pt x="113" y="326"/>
                  </a:lnTo>
                  <a:lnTo>
                    <a:pt x="112" y="326"/>
                  </a:lnTo>
                  <a:lnTo>
                    <a:pt x="112" y="325"/>
                  </a:lnTo>
                  <a:lnTo>
                    <a:pt x="113" y="325"/>
                  </a:lnTo>
                  <a:lnTo>
                    <a:pt x="113" y="324"/>
                  </a:lnTo>
                  <a:lnTo>
                    <a:pt x="113" y="323"/>
                  </a:lnTo>
                  <a:lnTo>
                    <a:pt x="112" y="323"/>
                  </a:lnTo>
                  <a:lnTo>
                    <a:pt x="111" y="323"/>
                  </a:lnTo>
                  <a:lnTo>
                    <a:pt x="110" y="324"/>
                  </a:lnTo>
                  <a:lnTo>
                    <a:pt x="109" y="324"/>
                  </a:lnTo>
                  <a:lnTo>
                    <a:pt x="109" y="325"/>
                  </a:lnTo>
                  <a:lnTo>
                    <a:pt x="109" y="324"/>
                  </a:lnTo>
                  <a:lnTo>
                    <a:pt x="109" y="323"/>
                  </a:lnTo>
                  <a:lnTo>
                    <a:pt x="110" y="322"/>
                  </a:lnTo>
                  <a:lnTo>
                    <a:pt x="111" y="322"/>
                  </a:lnTo>
                  <a:lnTo>
                    <a:pt x="111" y="321"/>
                  </a:lnTo>
                  <a:lnTo>
                    <a:pt x="111" y="320"/>
                  </a:lnTo>
                  <a:lnTo>
                    <a:pt x="111" y="318"/>
                  </a:lnTo>
                  <a:lnTo>
                    <a:pt x="111" y="317"/>
                  </a:lnTo>
                  <a:lnTo>
                    <a:pt x="112" y="317"/>
                  </a:lnTo>
                  <a:lnTo>
                    <a:pt x="113" y="317"/>
                  </a:lnTo>
                  <a:lnTo>
                    <a:pt x="113" y="316"/>
                  </a:lnTo>
                  <a:lnTo>
                    <a:pt x="112" y="316"/>
                  </a:lnTo>
                  <a:lnTo>
                    <a:pt x="112" y="315"/>
                  </a:lnTo>
                  <a:lnTo>
                    <a:pt x="111" y="315"/>
                  </a:lnTo>
                  <a:lnTo>
                    <a:pt x="111" y="314"/>
                  </a:lnTo>
                  <a:lnTo>
                    <a:pt x="110" y="314"/>
                  </a:lnTo>
                  <a:lnTo>
                    <a:pt x="110" y="315"/>
                  </a:lnTo>
                  <a:lnTo>
                    <a:pt x="110" y="316"/>
                  </a:lnTo>
                  <a:lnTo>
                    <a:pt x="109" y="317"/>
                  </a:lnTo>
                  <a:lnTo>
                    <a:pt x="108" y="317"/>
                  </a:lnTo>
                  <a:lnTo>
                    <a:pt x="108" y="318"/>
                  </a:lnTo>
                  <a:lnTo>
                    <a:pt x="106" y="318"/>
                  </a:lnTo>
                  <a:lnTo>
                    <a:pt x="106" y="320"/>
                  </a:lnTo>
                  <a:lnTo>
                    <a:pt x="106" y="321"/>
                  </a:lnTo>
                  <a:lnTo>
                    <a:pt x="105" y="321"/>
                  </a:lnTo>
                  <a:lnTo>
                    <a:pt x="104" y="321"/>
                  </a:lnTo>
                  <a:lnTo>
                    <a:pt x="104" y="320"/>
                  </a:lnTo>
                  <a:lnTo>
                    <a:pt x="103" y="320"/>
                  </a:lnTo>
                  <a:lnTo>
                    <a:pt x="103" y="318"/>
                  </a:lnTo>
                  <a:lnTo>
                    <a:pt x="102" y="318"/>
                  </a:lnTo>
                  <a:lnTo>
                    <a:pt x="101" y="318"/>
                  </a:lnTo>
                  <a:lnTo>
                    <a:pt x="100" y="318"/>
                  </a:lnTo>
                  <a:lnTo>
                    <a:pt x="98" y="318"/>
                  </a:lnTo>
                  <a:lnTo>
                    <a:pt x="97" y="320"/>
                  </a:lnTo>
                  <a:lnTo>
                    <a:pt x="96" y="320"/>
                  </a:lnTo>
                  <a:lnTo>
                    <a:pt x="95" y="320"/>
                  </a:lnTo>
                  <a:lnTo>
                    <a:pt x="95" y="318"/>
                  </a:lnTo>
                  <a:lnTo>
                    <a:pt x="94" y="318"/>
                  </a:lnTo>
                  <a:lnTo>
                    <a:pt x="93" y="317"/>
                  </a:lnTo>
                  <a:lnTo>
                    <a:pt x="92" y="317"/>
                  </a:lnTo>
                  <a:lnTo>
                    <a:pt x="90" y="317"/>
                  </a:lnTo>
                  <a:lnTo>
                    <a:pt x="89" y="316"/>
                  </a:lnTo>
                  <a:lnTo>
                    <a:pt x="88" y="316"/>
                  </a:lnTo>
                  <a:lnTo>
                    <a:pt x="88" y="315"/>
                  </a:lnTo>
                  <a:lnTo>
                    <a:pt x="87" y="315"/>
                  </a:lnTo>
                  <a:lnTo>
                    <a:pt x="87" y="314"/>
                  </a:lnTo>
                  <a:lnTo>
                    <a:pt x="86" y="314"/>
                  </a:lnTo>
                  <a:lnTo>
                    <a:pt x="86" y="313"/>
                  </a:lnTo>
                  <a:lnTo>
                    <a:pt x="85" y="313"/>
                  </a:lnTo>
                  <a:lnTo>
                    <a:pt x="84" y="312"/>
                  </a:lnTo>
                  <a:lnTo>
                    <a:pt x="82" y="312"/>
                  </a:lnTo>
                  <a:lnTo>
                    <a:pt x="81" y="310"/>
                  </a:lnTo>
                  <a:lnTo>
                    <a:pt x="80" y="310"/>
                  </a:lnTo>
                  <a:lnTo>
                    <a:pt x="79" y="310"/>
                  </a:lnTo>
                  <a:lnTo>
                    <a:pt x="78" y="310"/>
                  </a:lnTo>
                  <a:lnTo>
                    <a:pt x="77" y="309"/>
                  </a:lnTo>
                  <a:lnTo>
                    <a:pt x="76" y="309"/>
                  </a:lnTo>
                  <a:lnTo>
                    <a:pt x="76" y="308"/>
                  </a:lnTo>
                  <a:lnTo>
                    <a:pt x="74" y="308"/>
                  </a:lnTo>
                  <a:lnTo>
                    <a:pt x="74" y="307"/>
                  </a:lnTo>
                  <a:lnTo>
                    <a:pt x="74" y="305"/>
                  </a:lnTo>
                  <a:lnTo>
                    <a:pt x="76" y="305"/>
                  </a:lnTo>
                  <a:lnTo>
                    <a:pt x="77" y="305"/>
                  </a:lnTo>
                  <a:lnTo>
                    <a:pt x="80" y="302"/>
                  </a:lnTo>
                  <a:lnTo>
                    <a:pt x="81" y="302"/>
                  </a:lnTo>
                  <a:lnTo>
                    <a:pt x="81" y="301"/>
                  </a:lnTo>
                  <a:lnTo>
                    <a:pt x="82" y="301"/>
                  </a:lnTo>
                  <a:lnTo>
                    <a:pt x="82" y="300"/>
                  </a:lnTo>
                  <a:lnTo>
                    <a:pt x="84" y="300"/>
                  </a:lnTo>
                  <a:lnTo>
                    <a:pt x="84" y="299"/>
                  </a:lnTo>
                  <a:lnTo>
                    <a:pt x="85" y="299"/>
                  </a:lnTo>
                  <a:lnTo>
                    <a:pt x="85" y="298"/>
                  </a:lnTo>
                  <a:lnTo>
                    <a:pt x="86" y="297"/>
                  </a:lnTo>
                  <a:lnTo>
                    <a:pt x="86" y="296"/>
                  </a:lnTo>
                  <a:lnTo>
                    <a:pt x="87" y="294"/>
                  </a:lnTo>
                  <a:lnTo>
                    <a:pt x="87" y="293"/>
                  </a:lnTo>
                  <a:lnTo>
                    <a:pt x="88" y="292"/>
                  </a:lnTo>
                  <a:lnTo>
                    <a:pt x="88" y="291"/>
                  </a:lnTo>
                  <a:lnTo>
                    <a:pt x="88" y="290"/>
                  </a:lnTo>
                  <a:lnTo>
                    <a:pt x="89" y="290"/>
                  </a:lnTo>
                  <a:lnTo>
                    <a:pt x="89" y="289"/>
                  </a:lnTo>
                  <a:lnTo>
                    <a:pt x="89" y="285"/>
                  </a:lnTo>
                  <a:lnTo>
                    <a:pt x="89" y="280"/>
                  </a:lnTo>
                  <a:lnTo>
                    <a:pt x="88" y="280"/>
                  </a:lnTo>
                  <a:lnTo>
                    <a:pt x="82" y="280"/>
                  </a:lnTo>
                  <a:lnTo>
                    <a:pt x="78" y="278"/>
                  </a:lnTo>
                  <a:lnTo>
                    <a:pt x="77" y="277"/>
                  </a:lnTo>
                  <a:lnTo>
                    <a:pt x="76" y="277"/>
                  </a:lnTo>
                  <a:lnTo>
                    <a:pt x="76" y="276"/>
                  </a:lnTo>
                  <a:lnTo>
                    <a:pt x="74" y="275"/>
                  </a:lnTo>
                  <a:lnTo>
                    <a:pt x="73" y="275"/>
                  </a:lnTo>
                  <a:lnTo>
                    <a:pt x="73" y="274"/>
                  </a:lnTo>
                  <a:lnTo>
                    <a:pt x="72" y="274"/>
                  </a:lnTo>
                  <a:lnTo>
                    <a:pt x="72" y="273"/>
                  </a:lnTo>
                  <a:lnTo>
                    <a:pt x="71" y="273"/>
                  </a:lnTo>
                  <a:lnTo>
                    <a:pt x="70" y="272"/>
                  </a:lnTo>
                  <a:lnTo>
                    <a:pt x="69" y="272"/>
                  </a:lnTo>
                  <a:lnTo>
                    <a:pt x="69" y="270"/>
                  </a:lnTo>
                  <a:lnTo>
                    <a:pt x="66" y="269"/>
                  </a:lnTo>
                  <a:lnTo>
                    <a:pt x="65" y="269"/>
                  </a:lnTo>
                  <a:lnTo>
                    <a:pt x="61" y="267"/>
                  </a:lnTo>
                  <a:lnTo>
                    <a:pt x="61" y="272"/>
                  </a:lnTo>
                  <a:lnTo>
                    <a:pt x="61" y="273"/>
                  </a:lnTo>
                  <a:lnTo>
                    <a:pt x="62" y="277"/>
                  </a:lnTo>
                  <a:lnTo>
                    <a:pt x="65" y="282"/>
                  </a:lnTo>
                  <a:lnTo>
                    <a:pt x="65" y="283"/>
                  </a:lnTo>
                  <a:lnTo>
                    <a:pt x="65" y="284"/>
                  </a:lnTo>
                  <a:lnTo>
                    <a:pt x="65" y="285"/>
                  </a:lnTo>
                  <a:lnTo>
                    <a:pt x="65" y="286"/>
                  </a:lnTo>
                  <a:lnTo>
                    <a:pt x="65" y="288"/>
                  </a:lnTo>
                  <a:lnTo>
                    <a:pt x="65" y="289"/>
                  </a:lnTo>
                  <a:lnTo>
                    <a:pt x="65" y="290"/>
                  </a:lnTo>
                  <a:lnTo>
                    <a:pt x="64" y="290"/>
                  </a:lnTo>
                  <a:lnTo>
                    <a:pt x="64" y="291"/>
                  </a:lnTo>
                  <a:lnTo>
                    <a:pt x="64" y="296"/>
                  </a:lnTo>
                  <a:lnTo>
                    <a:pt x="63" y="299"/>
                  </a:lnTo>
                  <a:lnTo>
                    <a:pt x="63" y="301"/>
                  </a:lnTo>
                  <a:lnTo>
                    <a:pt x="63" y="302"/>
                  </a:lnTo>
                  <a:lnTo>
                    <a:pt x="63" y="301"/>
                  </a:lnTo>
                  <a:lnTo>
                    <a:pt x="62" y="301"/>
                  </a:lnTo>
                  <a:lnTo>
                    <a:pt x="58" y="300"/>
                  </a:lnTo>
                  <a:lnTo>
                    <a:pt x="57" y="299"/>
                  </a:lnTo>
                  <a:lnTo>
                    <a:pt x="55" y="298"/>
                  </a:lnTo>
                  <a:lnTo>
                    <a:pt x="53" y="297"/>
                  </a:lnTo>
                  <a:lnTo>
                    <a:pt x="50" y="297"/>
                  </a:lnTo>
                  <a:lnTo>
                    <a:pt x="50" y="296"/>
                  </a:lnTo>
                  <a:lnTo>
                    <a:pt x="49" y="296"/>
                  </a:lnTo>
                  <a:lnTo>
                    <a:pt x="48" y="296"/>
                  </a:lnTo>
                  <a:lnTo>
                    <a:pt x="46" y="296"/>
                  </a:lnTo>
                  <a:lnTo>
                    <a:pt x="44" y="296"/>
                  </a:lnTo>
                  <a:lnTo>
                    <a:pt x="41" y="297"/>
                  </a:lnTo>
                  <a:lnTo>
                    <a:pt x="40" y="297"/>
                  </a:lnTo>
                  <a:lnTo>
                    <a:pt x="38" y="298"/>
                  </a:lnTo>
                  <a:lnTo>
                    <a:pt x="37" y="298"/>
                  </a:lnTo>
                  <a:lnTo>
                    <a:pt x="36" y="299"/>
                  </a:lnTo>
                  <a:lnTo>
                    <a:pt x="34" y="300"/>
                  </a:lnTo>
                  <a:lnTo>
                    <a:pt x="33" y="300"/>
                  </a:lnTo>
                  <a:lnTo>
                    <a:pt x="33" y="301"/>
                  </a:lnTo>
                  <a:lnTo>
                    <a:pt x="32" y="301"/>
                  </a:lnTo>
                  <a:lnTo>
                    <a:pt x="31" y="301"/>
                  </a:lnTo>
                  <a:lnTo>
                    <a:pt x="30" y="300"/>
                  </a:lnTo>
                  <a:lnTo>
                    <a:pt x="25" y="300"/>
                  </a:lnTo>
                  <a:lnTo>
                    <a:pt x="24" y="300"/>
                  </a:lnTo>
                  <a:lnTo>
                    <a:pt x="22" y="300"/>
                  </a:lnTo>
                  <a:lnTo>
                    <a:pt x="21" y="300"/>
                  </a:lnTo>
                  <a:lnTo>
                    <a:pt x="20" y="299"/>
                  </a:lnTo>
                  <a:lnTo>
                    <a:pt x="18" y="299"/>
                  </a:lnTo>
                  <a:lnTo>
                    <a:pt x="16" y="298"/>
                  </a:lnTo>
                  <a:lnTo>
                    <a:pt x="15" y="298"/>
                  </a:lnTo>
                  <a:lnTo>
                    <a:pt x="12" y="297"/>
                  </a:lnTo>
                  <a:lnTo>
                    <a:pt x="10" y="297"/>
                  </a:lnTo>
                  <a:lnTo>
                    <a:pt x="8" y="297"/>
                  </a:lnTo>
                  <a:lnTo>
                    <a:pt x="6" y="296"/>
                  </a:lnTo>
                  <a:lnTo>
                    <a:pt x="5" y="296"/>
                  </a:lnTo>
                  <a:lnTo>
                    <a:pt x="4" y="294"/>
                  </a:lnTo>
                  <a:lnTo>
                    <a:pt x="4" y="293"/>
                  </a:lnTo>
                  <a:lnTo>
                    <a:pt x="2" y="292"/>
                  </a:lnTo>
                  <a:lnTo>
                    <a:pt x="2" y="291"/>
                  </a:lnTo>
                  <a:lnTo>
                    <a:pt x="1" y="290"/>
                  </a:lnTo>
                  <a:lnTo>
                    <a:pt x="1" y="289"/>
                  </a:lnTo>
                  <a:lnTo>
                    <a:pt x="1" y="288"/>
                  </a:lnTo>
                  <a:lnTo>
                    <a:pt x="0" y="286"/>
                  </a:lnTo>
                  <a:lnTo>
                    <a:pt x="0" y="284"/>
                  </a:lnTo>
                  <a:lnTo>
                    <a:pt x="0" y="282"/>
                  </a:lnTo>
                  <a:lnTo>
                    <a:pt x="0" y="281"/>
                  </a:lnTo>
                  <a:lnTo>
                    <a:pt x="0" y="280"/>
                  </a:lnTo>
                  <a:lnTo>
                    <a:pt x="0" y="276"/>
                  </a:lnTo>
                  <a:lnTo>
                    <a:pt x="1" y="274"/>
                  </a:lnTo>
                  <a:lnTo>
                    <a:pt x="1" y="273"/>
                  </a:lnTo>
                  <a:lnTo>
                    <a:pt x="1" y="272"/>
                  </a:lnTo>
                  <a:lnTo>
                    <a:pt x="2" y="269"/>
                  </a:lnTo>
                  <a:lnTo>
                    <a:pt x="2" y="266"/>
                  </a:lnTo>
                  <a:lnTo>
                    <a:pt x="4" y="262"/>
                  </a:lnTo>
                  <a:lnTo>
                    <a:pt x="5" y="261"/>
                  </a:lnTo>
                  <a:lnTo>
                    <a:pt x="5" y="260"/>
                  </a:lnTo>
                  <a:lnTo>
                    <a:pt x="5" y="259"/>
                  </a:lnTo>
                  <a:lnTo>
                    <a:pt x="5" y="258"/>
                  </a:lnTo>
                  <a:lnTo>
                    <a:pt x="6" y="257"/>
                  </a:lnTo>
                  <a:lnTo>
                    <a:pt x="6" y="256"/>
                  </a:lnTo>
                  <a:lnTo>
                    <a:pt x="7" y="256"/>
                  </a:lnTo>
                  <a:lnTo>
                    <a:pt x="7" y="254"/>
                  </a:lnTo>
                  <a:lnTo>
                    <a:pt x="9" y="253"/>
                  </a:lnTo>
                  <a:lnTo>
                    <a:pt x="17" y="249"/>
                  </a:lnTo>
                  <a:lnTo>
                    <a:pt x="20" y="248"/>
                  </a:lnTo>
                  <a:lnTo>
                    <a:pt x="21" y="248"/>
                  </a:lnTo>
                  <a:lnTo>
                    <a:pt x="22" y="246"/>
                  </a:lnTo>
                  <a:lnTo>
                    <a:pt x="23" y="246"/>
                  </a:lnTo>
                  <a:lnTo>
                    <a:pt x="24" y="246"/>
                  </a:lnTo>
                  <a:lnTo>
                    <a:pt x="25" y="248"/>
                  </a:lnTo>
                  <a:lnTo>
                    <a:pt x="26" y="248"/>
                  </a:lnTo>
                  <a:lnTo>
                    <a:pt x="26" y="249"/>
                  </a:lnTo>
                  <a:lnTo>
                    <a:pt x="28" y="249"/>
                  </a:lnTo>
                  <a:lnTo>
                    <a:pt x="29" y="250"/>
                  </a:lnTo>
                  <a:lnTo>
                    <a:pt x="30" y="250"/>
                  </a:lnTo>
                  <a:lnTo>
                    <a:pt x="30" y="251"/>
                  </a:lnTo>
                  <a:lnTo>
                    <a:pt x="31" y="251"/>
                  </a:lnTo>
                  <a:lnTo>
                    <a:pt x="32" y="251"/>
                  </a:lnTo>
                  <a:lnTo>
                    <a:pt x="34" y="250"/>
                  </a:lnTo>
                  <a:lnTo>
                    <a:pt x="39" y="244"/>
                  </a:lnTo>
                  <a:lnTo>
                    <a:pt x="40" y="243"/>
                  </a:lnTo>
                  <a:lnTo>
                    <a:pt x="42" y="242"/>
                  </a:lnTo>
                  <a:lnTo>
                    <a:pt x="44" y="241"/>
                  </a:lnTo>
                  <a:lnTo>
                    <a:pt x="45" y="240"/>
                  </a:lnTo>
                  <a:lnTo>
                    <a:pt x="48" y="240"/>
                  </a:lnTo>
                  <a:lnTo>
                    <a:pt x="53" y="238"/>
                  </a:lnTo>
                  <a:lnTo>
                    <a:pt x="55" y="240"/>
                  </a:lnTo>
                  <a:lnTo>
                    <a:pt x="56" y="241"/>
                  </a:lnTo>
                  <a:lnTo>
                    <a:pt x="57" y="242"/>
                  </a:lnTo>
                  <a:lnTo>
                    <a:pt x="60" y="244"/>
                  </a:lnTo>
                  <a:lnTo>
                    <a:pt x="60" y="243"/>
                  </a:lnTo>
                  <a:lnTo>
                    <a:pt x="61" y="243"/>
                  </a:lnTo>
                </a:path>
              </a:pathLst>
            </a:custGeom>
            <a:noFill/>
            <a:ln w="3175">
              <a:solidFill>
                <a:schemeClr val="tx1">
                  <a:lumMod val="95000"/>
                  <a:lumOff val="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56" name="Freeform 156"/>
            <p:cNvSpPr>
              <a:spLocks/>
            </p:cNvSpPr>
            <p:nvPr/>
          </p:nvSpPr>
          <p:spPr bwMode="auto">
            <a:xfrm>
              <a:off x="2247" y="2262"/>
              <a:ext cx="153" cy="236"/>
            </a:xfrm>
            <a:custGeom>
              <a:avLst/>
              <a:gdLst>
                <a:gd name="T0" fmla="*/ 39 w 153"/>
                <a:gd name="T1" fmla="*/ 204 h 236"/>
                <a:gd name="T2" fmla="*/ 54 w 153"/>
                <a:gd name="T3" fmla="*/ 215 h 236"/>
                <a:gd name="T4" fmla="*/ 57 w 153"/>
                <a:gd name="T5" fmla="*/ 224 h 236"/>
                <a:gd name="T6" fmla="*/ 63 w 153"/>
                <a:gd name="T7" fmla="*/ 234 h 236"/>
                <a:gd name="T8" fmla="*/ 69 w 153"/>
                <a:gd name="T9" fmla="*/ 216 h 236"/>
                <a:gd name="T10" fmla="*/ 70 w 153"/>
                <a:gd name="T11" fmla="*/ 204 h 236"/>
                <a:gd name="T12" fmla="*/ 74 w 153"/>
                <a:gd name="T13" fmla="*/ 195 h 236"/>
                <a:gd name="T14" fmla="*/ 69 w 153"/>
                <a:gd name="T15" fmla="*/ 185 h 236"/>
                <a:gd name="T16" fmla="*/ 72 w 153"/>
                <a:gd name="T17" fmla="*/ 172 h 236"/>
                <a:gd name="T18" fmla="*/ 79 w 153"/>
                <a:gd name="T19" fmla="*/ 172 h 236"/>
                <a:gd name="T20" fmla="*/ 86 w 153"/>
                <a:gd name="T21" fmla="*/ 180 h 236"/>
                <a:gd name="T22" fmla="*/ 101 w 153"/>
                <a:gd name="T23" fmla="*/ 171 h 236"/>
                <a:gd name="T24" fmla="*/ 111 w 153"/>
                <a:gd name="T25" fmla="*/ 157 h 236"/>
                <a:gd name="T26" fmla="*/ 118 w 153"/>
                <a:gd name="T27" fmla="*/ 141 h 236"/>
                <a:gd name="T28" fmla="*/ 125 w 153"/>
                <a:gd name="T29" fmla="*/ 129 h 236"/>
                <a:gd name="T30" fmla="*/ 120 w 153"/>
                <a:gd name="T31" fmla="*/ 124 h 236"/>
                <a:gd name="T32" fmla="*/ 112 w 153"/>
                <a:gd name="T33" fmla="*/ 139 h 236"/>
                <a:gd name="T34" fmla="*/ 100 w 153"/>
                <a:gd name="T35" fmla="*/ 144 h 236"/>
                <a:gd name="T36" fmla="*/ 85 w 153"/>
                <a:gd name="T37" fmla="*/ 141 h 236"/>
                <a:gd name="T38" fmla="*/ 58 w 153"/>
                <a:gd name="T39" fmla="*/ 131 h 236"/>
                <a:gd name="T40" fmla="*/ 60 w 153"/>
                <a:gd name="T41" fmla="*/ 122 h 236"/>
                <a:gd name="T42" fmla="*/ 64 w 153"/>
                <a:gd name="T43" fmla="*/ 109 h 236"/>
                <a:gd name="T44" fmla="*/ 76 w 153"/>
                <a:gd name="T45" fmla="*/ 99 h 236"/>
                <a:gd name="T46" fmla="*/ 79 w 153"/>
                <a:gd name="T47" fmla="*/ 89 h 236"/>
                <a:gd name="T48" fmla="*/ 73 w 153"/>
                <a:gd name="T49" fmla="*/ 80 h 236"/>
                <a:gd name="T50" fmla="*/ 64 w 153"/>
                <a:gd name="T51" fmla="*/ 76 h 236"/>
                <a:gd name="T52" fmla="*/ 58 w 153"/>
                <a:gd name="T53" fmla="*/ 80 h 236"/>
                <a:gd name="T54" fmla="*/ 52 w 153"/>
                <a:gd name="T55" fmla="*/ 84 h 236"/>
                <a:gd name="T56" fmla="*/ 42 w 153"/>
                <a:gd name="T57" fmla="*/ 87 h 236"/>
                <a:gd name="T58" fmla="*/ 33 w 153"/>
                <a:gd name="T59" fmla="*/ 84 h 236"/>
                <a:gd name="T60" fmla="*/ 20 w 153"/>
                <a:gd name="T61" fmla="*/ 76 h 236"/>
                <a:gd name="T62" fmla="*/ 13 w 153"/>
                <a:gd name="T63" fmla="*/ 72 h 236"/>
                <a:gd name="T64" fmla="*/ 8 w 153"/>
                <a:gd name="T65" fmla="*/ 67 h 236"/>
                <a:gd name="T66" fmla="*/ 4 w 153"/>
                <a:gd name="T67" fmla="*/ 60 h 236"/>
                <a:gd name="T68" fmla="*/ 1 w 153"/>
                <a:gd name="T69" fmla="*/ 53 h 236"/>
                <a:gd name="T70" fmla="*/ 1 w 153"/>
                <a:gd name="T71" fmla="*/ 45 h 236"/>
                <a:gd name="T72" fmla="*/ 9 w 153"/>
                <a:gd name="T73" fmla="*/ 31 h 236"/>
                <a:gd name="T74" fmla="*/ 14 w 153"/>
                <a:gd name="T75" fmla="*/ 16 h 236"/>
                <a:gd name="T76" fmla="*/ 28 w 153"/>
                <a:gd name="T77" fmla="*/ 34 h 236"/>
                <a:gd name="T78" fmla="*/ 39 w 153"/>
                <a:gd name="T79" fmla="*/ 50 h 236"/>
                <a:gd name="T80" fmla="*/ 47 w 153"/>
                <a:gd name="T81" fmla="*/ 55 h 236"/>
                <a:gd name="T82" fmla="*/ 56 w 153"/>
                <a:gd name="T83" fmla="*/ 57 h 236"/>
                <a:gd name="T84" fmla="*/ 66 w 153"/>
                <a:gd name="T85" fmla="*/ 55 h 236"/>
                <a:gd name="T86" fmla="*/ 62 w 153"/>
                <a:gd name="T87" fmla="*/ 40 h 236"/>
                <a:gd name="T88" fmla="*/ 38 w 153"/>
                <a:gd name="T89" fmla="*/ 28 h 236"/>
                <a:gd name="T90" fmla="*/ 24 w 153"/>
                <a:gd name="T91" fmla="*/ 18 h 236"/>
                <a:gd name="T92" fmla="*/ 30 w 153"/>
                <a:gd name="T93" fmla="*/ 5 h 236"/>
                <a:gd name="T94" fmla="*/ 46 w 153"/>
                <a:gd name="T95" fmla="*/ 0 h 236"/>
                <a:gd name="T96" fmla="*/ 81 w 153"/>
                <a:gd name="T97" fmla="*/ 3 h 236"/>
                <a:gd name="T98" fmla="*/ 80 w 153"/>
                <a:gd name="T99" fmla="*/ 75 h 236"/>
                <a:gd name="T100" fmla="*/ 82 w 153"/>
                <a:gd name="T101" fmla="*/ 93 h 236"/>
                <a:gd name="T102" fmla="*/ 86 w 153"/>
                <a:gd name="T103" fmla="*/ 82 h 236"/>
                <a:gd name="T104" fmla="*/ 95 w 153"/>
                <a:gd name="T105" fmla="*/ 76 h 236"/>
                <a:gd name="T106" fmla="*/ 104 w 153"/>
                <a:gd name="T107" fmla="*/ 81 h 236"/>
                <a:gd name="T108" fmla="*/ 118 w 153"/>
                <a:gd name="T109" fmla="*/ 80 h 236"/>
                <a:gd name="T110" fmla="*/ 126 w 153"/>
                <a:gd name="T111" fmla="*/ 82 h 236"/>
                <a:gd name="T112" fmla="*/ 130 w 153"/>
                <a:gd name="T113" fmla="*/ 81 h 236"/>
                <a:gd name="T114" fmla="*/ 134 w 153"/>
                <a:gd name="T115" fmla="*/ 61 h 236"/>
                <a:gd name="T116" fmla="*/ 135 w 153"/>
                <a:gd name="T117" fmla="*/ 7 h 2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53" h="236">
                  <a:moveTo>
                    <a:pt x="29" y="218"/>
                  </a:moveTo>
                  <a:lnTo>
                    <a:pt x="31" y="216"/>
                  </a:lnTo>
                  <a:lnTo>
                    <a:pt x="32" y="213"/>
                  </a:lnTo>
                  <a:lnTo>
                    <a:pt x="32" y="209"/>
                  </a:lnTo>
                  <a:lnTo>
                    <a:pt x="33" y="208"/>
                  </a:lnTo>
                  <a:lnTo>
                    <a:pt x="34" y="207"/>
                  </a:lnTo>
                  <a:lnTo>
                    <a:pt x="36" y="205"/>
                  </a:lnTo>
                  <a:lnTo>
                    <a:pt x="39" y="204"/>
                  </a:lnTo>
                  <a:lnTo>
                    <a:pt x="41" y="205"/>
                  </a:lnTo>
                  <a:lnTo>
                    <a:pt x="46" y="207"/>
                  </a:lnTo>
                  <a:lnTo>
                    <a:pt x="48" y="209"/>
                  </a:lnTo>
                  <a:lnTo>
                    <a:pt x="52" y="212"/>
                  </a:lnTo>
                  <a:lnTo>
                    <a:pt x="53" y="212"/>
                  </a:lnTo>
                  <a:lnTo>
                    <a:pt x="53" y="213"/>
                  </a:lnTo>
                  <a:lnTo>
                    <a:pt x="54" y="213"/>
                  </a:lnTo>
                  <a:lnTo>
                    <a:pt x="54" y="215"/>
                  </a:lnTo>
                  <a:lnTo>
                    <a:pt x="55" y="215"/>
                  </a:lnTo>
                  <a:lnTo>
                    <a:pt x="55" y="216"/>
                  </a:lnTo>
                  <a:lnTo>
                    <a:pt x="56" y="216"/>
                  </a:lnTo>
                  <a:lnTo>
                    <a:pt x="58" y="217"/>
                  </a:lnTo>
                  <a:lnTo>
                    <a:pt x="57" y="219"/>
                  </a:lnTo>
                  <a:lnTo>
                    <a:pt x="57" y="221"/>
                  </a:lnTo>
                  <a:lnTo>
                    <a:pt x="57" y="223"/>
                  </a:lnTo>
                  <a:lnTo>
                    <a:pt x="57" y="224"/>
                  </a:lnTo>
                  <a:lnTo>
                    <a:pt x="57" y="228"/>
                  </a:lnTo>
                  <a:lnTo>
                    <a:pt x="57" y="232"/>
                  </a:lnTo>
                  <a:lnTo>
                    <a:pt x="58" y="234"/>
                  </a:lnTo>
                  <a:lnTo>
                    <a:pt x="60" y="235"/>
                  </a:lnTo>
                  <a:lnTo>
                    <a:pt x="60" y="236"/>
                  </a:lnTo>
                  <a:lnTo>
                    <a:pt x="61" y="236"/>
                  </a:lnTo>
                  <a:lnTo>
                    <a:pt x="62" y="235"/>
                  </a:lnTo>
                  <a:lnTo>
                    <a:pt x="63" y="234"/>
                  </a:lnTo>
                  <a:lnTo>
                    <a:pt x="64" y="232"/>
                  </a:lnTo>
                  <a:lnTo>
                    <a:pt x="65" y="229"/>
                  </a:lnTo>
                  <a:lnTo>
                    <a:pt x="66" y="228"/>
                  </a:lnTo>
                  <a:lnTo>
                    <a:pt x="68" y="226"/>
                  </a:lnTo>
                  <a:lnTo>
                    <a:pt x="69" y="224"/>
                  </a:lnTo>
                  <a:lnTo>
                    <a:pt x="69" y="221"/>
                  </a:lnTo>
                  <a:lnTo>
                    <a:pt x="69" y="218"/>
                  </a:lnTo>
                  <a:lnTo>
                    <a:pt x="69" y="216"/>
                  </a:lnTo>
                  <a:lnTo>
                    <a:pt x="69" y="215"/>
                  </a:lnTo>
                  <a:lnTo>
                    <a:pt x="69" y="213"/>
                  </a:lnTo>
                  <a:lnTo>
                    <a:pt x="69" y="211"/>
                  </a:lnTo>
                  <a:lnTo>
                    <a:pt x="69" y="210"/>
                  </a:lnTo>
                  <a:lnTo>
                    <a:pt x="69" y="208"/>
                  </a:lnTo>
                  <a:lnTo>
                    <a:pt x="70" y="207"/>
                  </a:lnTo>
                  <a:lnTo>
                    <a:pt x="70" y="205"/>
                  </a:lnTo>
                  <a:lnTo>
                    <a:pt x="70" y="204"/>
                  </a:lnTo>
                  <a:lnTo>
                    <a:pt x="71" y="203"/>
                  </a:lnTo>
                  <a:lnTo>
                    <a:pt x="71" y="202"/>
                  </a:lnTo>
                  <a:lnTo>
                    <a:pt x="72" y="201"/>
                  </a:lnTo>
                  <a:lnTo>
                    <a:pt x="74" y="200"/>
                  </a:lnTo>
                  <a:lnTo>
                    <a:pt x="76" y="200"/>
                  </a:lnTo>
                  <a:lnTo>
                    <a:pt x="76" y="199"/>
                  </a:lnTo>
                  <a:lnTo>
                    <a:pt x="76" y="197"/>
                  </a:lnTo>
                  <a:lnTo>
                    <a:pt x="74" y="195"/>
                  </a:lnTo>
                  <a:lnTo>
                    <a:pt x="73" y="194"/>
                  </a:lnTo>
                  <a:lnTo>
                    <a:pt x="72" y="193"/>
                  </a:lnTo>
                  <a:lnTo>
                    <a:pt x="72" y="192"/>
                  </a:lnTo>
                  <a:lnTo>
                    <a:pt x="71" y="191"/>
                  </a:lnTo>
                  <a:lnTo>
                    <a:pt x="70" y="189"/>
                  </a:lnTo>
                  <a:lnTo>
                    <a:pt x="69" y="188"/>
                  </a:lnTo>
                  <a:lnTo>
                    <a:pt x="69" y="186"/>
                  </a:lnTo>
                  <a:lnTo>
                    <a:pt x="69" y="185"/>
                  </a:lnTo>
                  <a:lnTo>
                    <a:pt x="69" y="184"/>
                  </a:lnTo>
                  <a:lnTo>
                    <a:pt x="69" y="181"/>
                  </a:lnTo>
                  <a:lnTo>
                    <a:pt x="69" y="180"/>
                  </a:lnTo>
                  <a:lnTo>
                    <a:pt x="70" y="178"/>
                  </a:lnTo>
                  <a:lnTo>
                    <a:pt x="70" y="177"/>
                  </a:lnTo>
                  <a:lnTo>
                    <a:pt x="70" y="175"/>
                  </a:lnTo>
                  <a:lnTo>
                    <a:pt x="71" y="173"/>
                  </a:lnTo>
                  <a:lnTo>
                    <a:pt x="72" y="172"/>
                  </a:lnTo>
                  <a:lnTo>
                    <a:pt x="72" y="171"/>
                  </a:lnTo>
                  <a:lnTo>
                    <a:pt x="73" y="171"/>
                  </a:lnTo>
                  <a:lnTo>
                    <a:pt x="74" y="171"/>
                  </a:lnTo>
                  <a:lnTo>
                    <a:pt x="76" y="171"/>
                  </a:lnTo>
                  <a:lnTo>
                    <a:pt x="77" y="171"/>
                  </a:lnTo>
                  <a:lnTo>
                    <a:pt x="78" y="171"/>
                  </a:lnTo>
                  <a:lnTo>
                    <a:pt x="79" y="171"/>
                  </a:lnTo>
                  <a:lnTo>
                    <a:pt x="79" y="172"/>
                  </a:lnTo>
                  <a:lnTo>
                    <a:pt x="80" y="173"/>
                  </a:lnTo>
                  <a:lnTo>
                    <a:pt x="81" y="175"/>
                  </a:lnTo>
                  <a:lnTo>
                    <a:pt x="81" y="176"/>
                  </a:lnTo>
                  <a:lnTo>
                    <a:pt x="82" y="176"/>
                  </a:lnTo>
                  <a:lnTo>
                    <a:pt x="82" y="177"/>
                  </a:lnTo>
                  <a:lnTo>
                    <a:pt x="84" y="178"/>
                  </a:lnTo>
                  <a:lnTo>
                    <a:pt x="85" y="179"/>
                  </a:lnTo>
                  <a:lnTo>
                    <a:pt x="86" y="180"/>
                  </a:lnTo>
                  <a:lnTo>
                    <a:pt x="87" y="180"/>
                  </a:lnTo>
                  <a:lnTo>
                    <a:pt x="88" y="179"/>
                  </a:lnTo>
                  <a:lnTo>
                    <a:pt x="89" y="179"/>
                  </a:lnTo>
                  <a:lnTo>
                    <a:pt x="92" y="177"/>
                  </a:lnTo>
                  <a:lnTo>
                    <a:pt x="95" y="176"/>
                  </a:lnTo>
                  <a:lnTo>
                    <a:pt x="97" y="173"/>
                  </a:lnTo>
                  <a:lnTo>
                    <a:pt x="100" y="171"/>
                  </a:lnTo>
                  <a:lnTo>
                    <a:pt x="101" y="171"/>
                  </a:lnTo>
                  <a:lnTo>
                    <a:pt x="104" y="168"/>
                  </a:lnTo>
                  <a:lnTo>
                    <a:pt x="106" y="165"/>
                  </a:lnTo>
                  <a:lnTo>
                    <a:pt x="106" y="164"/>
                  </a:lnTo>
                  <a:lnTo>
                    <a:pt x="108" y="163"/>
                  </a:lnTo>
                  <a:lnTo>
                    <a:pt x="109" y="161"/>
                  </a:lnTo>
                  <a:lnTo>
                    <a:pt x="110" y="161"/>
                  </a:lnTo>
                  <a:lnTo>
                    <a:pt x="111" y="159"/>
                  </a:lnTo>
                  <a:lnTo>
                    <a:pt x="111" y="157"/>
                  </a:lnTo>
                  <a:lnTo>
                    <a:pt x="112" y="155"/>
                  </a:lnTo>
                  <a:lnTo>
                    <a:pt x="112" y="154"/>
                  </a:lnTo>
                  <a:lnTo>
                    <a:pt x="112" y="152"/>
                  </a:lnTo>
                  <a:lnTo>
                    <a:pt x="114" y="148"/>
                  </a:lnTo>
                  <a:lnTo>
                    <a:pt x="114" y="147"/>
                  </a:lnTo>
                  <a:lnTo>
                    <a:pt x="116" y="146"/>
                  </a:lnTo>
                  <a:lnTo>
                    <a:pt x="116" y="145"/>
                  </a:lnTo>
                  <a:lnTo>
                    <a:pt x="118" y="141"/>
                  </a:lnTo>
                  <a:lnTo>
                    <a:pt x="119" y="141"/>
                  </a:lnTo>
                  <a:lnTo>
                    <a:pt x="119" y="140"/>
                  </a:lnTo>
                  <a:lnTo>
                    <a:pt x="120" y="139"/>
                  </a:lnTo>
                  <a:lnTo>
                    <a:pt x="121" y="137"/>
                  </a:lnTo>
                  <a:lnTo>
                    <a:pt x="122" y="135"/>
                  </a:lnTo>
                  <a:lnTo>
                    <a:pt x="122" y="133"/>
                  </a:lnTo>
                  <a:lnTo>
                    <a:pt x="124" y="131"/>
                  </a:lnTo>
                  <a:lnTo>
                    <a:pt x="125" y="129"/>
                  </a:lnTo>
                  <a:lnTo>
                    <a:pt x="125" y="128"/>
                  </a:lnTo>
                  <a:lnTo>
                    <a:pt x="125" y="127"/>
                  </a:lnTo>
                  <a:lnTo>
                    <a:pt x="126" y="125"/>
                  </a:lnTo>
                  <a:lnTo>
                    <a:pt x="125" y="124"/>
                  </a:lnTo>
                  <a:lnTo>
                    <a:pt x="124" y="124"/>
                  </a:lnTo>
                  <a:lnTo>
                    <a:pt x="122" y="124"/>
                  </a:lnTo>
                  <a:lnTo>
                    <a:pt x="121" y="124"/>
                  </a:lnTo>
                  <a:lnTo>
                    <a:pt x="120" y="124"/>
                  </a:lnTo>
                  <a:lnTo>
                    <a:pt x="119" y="124"/>
                  </a:lnTo>
                  <a:lnTo>
                    <a:pt x="118" y="125"/>
                  </a:lnTo>
                  <a:lnTo>
                    <a:pt x="117" y="127"/>
                  </a:lnTo>
                  <a:lnTo>
                    <a:pt x="117" y="128"/>
                  </a:lnTo>
                  <a:lnTo>
                    <a:pt x="117" y="130"/>
                  </a:lnTo>
                  <a:lnTo>
                    <a:pt x="116" y="133"/>
                  </a:lnTo>
                  <a:lnTo>
                    <a:pt x="114" y="136"/>
                  </a:lnTo>
                  <a:lnTo>
                    <a:pt x="112" y="139"/>
                  </a:lnTo>
                  <a:lnTo>
                    <a:pt x="110" y="143"/>
                  </a:lnTo>
                  <a:lnTo>
                    <a:pt x="109" y="144"/>
                  </a:lnTo>
                  <a:lnTo>
                    <a:pt x="106" y="146"/>
                  </a:lnTo>
                  <a:lnTo>
                    <a:pt x="105" y="145"/>
                  </a:lnTo>
                  <a:lnTo>
                    <a:pt x="104" y="145"/>
                  </a:lnTo>
                  <a:lnTo>
                    <a:pt x="102" y="144"/>
                  </a:lnTo>
                  <a:lnTo>
                    <a:pt x="101" y="144"/>
                  </a:lnTo>
                  <a:lnTo>
                    <a:pt x="100" y="144"/>
                  </a:lnTo>
                  <a:lnTo>
                    <a:pt x="98" y="144"/>
                  </a:lnTo>
                  <a:lnTo>
                    <a:pt x="96" y="143"/>
                  </a:lnTo>
                  <a:lnTo>
                    <a:pt x="95" y="143"/>
                  </a:lnTo>
                  <a:lnTo>
                    <a:pt x="93" y="141"/>
                  </a:lnTo>
                  <a:lnTo>
                    <a:pt x="90" y="141"/>
                  </a:lnTo>
                  <a:lnTo>
                    <a:pt x="88" y="141"/>
                  </a:lnTo>
                  <a:lnTo>
                    <a:pt x="86" y="141"/>
                  </a:lnTo>
                  <a:lnTo>
                    <a:pt x="85" y="141"/>
                  </a:lnTo>
                  <a:lnTo>
                    <a:pt x="79" y="140"/>
                  </a:lnTo>
                  <a:lnTo>
                    <a:pt x="72" y="139"/>
                  </a:lnTo>
                  <a:lnTo>
                    <a:pt x="68" y="138"/>
                  </a:lnTo>
                  <a:lnTo>
                    <a:pt x="64" y="136"/>
                  </a:lnTo>
                  <a:lnTo>
                    <a:pt x="62" y="135"/>
                  </a:lnTo>
                  <a:lnTo>
                    <a:pt x="61" y="133"/>
                  </a:lnTo>
                  <a:lnTo>
                    <a:pt x="60" y="132"/>
                  </a:lnTo>
                  <a:lnTo>
                    <a:pt x="58" y="131"/>
                  </a:lnTo>
                  <a:lnTo>
                    <a:pt x="58" y="130"/>
                  </a:lnTo>
                  <a:lnTo>
                    <a:pt x="58" y="129"/>
                  </a:lnTo>
                  <a:lnTo>
                    <a:pt x="58" y="128"/>
                  </a:lnTo>
                  <a:lnTo>
                    <a:pt x="58" y="127"/>
                  </a:lnTo>
                  <a:lnTo>
                    <a:pt x="58" y="125"/>
                  </a:lnTo>
                  <a:lnTo>
                    <a:pt x="60" y="124"/>
                  </a:lnTo>
                  <a:lnTo>
                    <a:pt x="60" y="123"/>
                  </a:lnTo>
                  <a:lnTo>
                    <a:pt x="60" y="122"/>
                  </a:lnTo>
                  <a:lnTo>
                    <a:pt x="60" y="121"/>
                  </a:lnTo>
                  <a:lnTo>
                    <a:pt x="60" y="120"/>
                  </a:lnTo>
                  <a:lnTo>
                    <a:pt x="61" y="120"/>
                  </a:lnTo>
                  <a:lnTo>
                    <a:pt x="61" y="119"/>
                  </a:lnTo>
                  <a:lnTo>
                    <a:pt x="62" y="117"/>
                  </a:lnTo>
                  <a:lnTo>
                    <a:pt x="63" y="115"/>
                  </a:lnTo>
                  <a:lnTo>
                    <a:pt x="64" y="113"/>
                  </a:lnTo>
                  <a:lnTo>
                    <a:pt x="64" y="109"/>
                  </a:lnTo>
                  <a:lnTo>
                    <a:pt x="64" y="106"/>
                  </a:lnTo>
                  <a:lnTo>
                    <a:pt x="65" y="105"/>
                  </a:lnTo>
                  <a:lnTo>
                    <a:pt x="68" y="104"/>
                  </a:lnTo>
                  <a:lnTo>
                    <a:pt x="69" y="104"/>
                  </a:lnTo>
                  <a:lnTo>
                    <a:pt x="71" y="103"/>
                  </a:lnTo>
                  <a:lnTo>
                    <a:pt x="73" y="101"/>
                  </a:lnTo>
                  <a:lnTo>
                    <a:pt x="74" y="100"/>
                  </a:lnTo>
                  <a:lnTo>
                    <a:pt x="76" y="99"/>
                  </a:lnTo>
                  <a:lnTo>
                    <a:pt x="77" y="98"/>
                  </a:lnTo>
                  <a:lnTo>
                    <a:pt x="78" y="97"/>
                  </a:lnTo>
                  <a:lnTo>
                    <a:pt x="78" y="96"/>
                  </a:lnTo>
                  <a:lnTo>
                    <a:pt x="79" y="96"/>
                  </a:lnTo>
                  <a:lnTo>
                    <a:pt x="79" y="95"/>
                  </a:lnTo>
                  <a:lnTo>
                    <a:pt x="79" y="93"/>
                  </a:lnTo>
                  <a:lnTo>
                    <a:pt x="79" y="91"/>
                  </a:lnTo>
                  <a:lnTo>
                    <a:pt x="79" y="89"/>
                  </a:lnTo>
                  <a:lnTo>
                    <a:pt x="79" y="88"/>
                  </a:lnTo>
                  <a:lnTo>
                    <a:pt x="78" y="87"/>
                  </a:lnTo>
                  <a:lnTo>
                    <a:pt x="78" y="84"/>
                  </a:lnTo>
                  <a:lnTo>
                    <a:pt x="77" y="84"/>
                  </a:lnTo>
                  <a:lnTo>
                    <a:pt x="77" y="83"/>
                  </a:lnTo>
                  <a:lnTo>
                    <a:pt x="76" y="83"/>
                  </a:lnTo>
                  <a:lnTo>
                    <a:pt x="74" y="81"/>
                  </a:lnTo>
                  <a:lnTo>
                    <a:pt x="73" y="80"/>
                  </a:lnTo>
                  <a:lnTo>
                    <a:pt x="72" y="79"/>
                  </a:lnTo>
                  <a:lnTo>
                    <a:pt x="71" y="79"/>
                  </a:lnTo>
                  <a:lnTo>
                    <a:pt x="70" y="77"/>
                  </a:lnTo>
                  <a:lnTo>
                    <a:pt x="69" y="77"/>
                  </a:lnTo>
                  <a:lnTo>
                    <a:pt x="68" y="77"/>
                  </a:lnTo>
                  <a:lnTo>
                    <a:pt x="66" y="77"/>
                  </a:lnTo>
                  <a:lnTo>
                    <a:pt x="65" y="76"/>
                  </a:lnTo>
                  <a:lnTo>
                    <a:pt x="64" y="76"/>
                  </a:lnTo>
                  <a:lnTo>
                    <a:pt x="63" y="76"/>
                  </a:lnTo>
                  <a:lnTo>
                    <a:pt x="63" y="77"/>
                  </a:lnTo>
                  <a:lnTo>
                    <a:pt x="62" y="77"/>
                  </a:lnTo>
                  <a:lnTo>
                    <a:pt x="61" y="77"/>
                  </a:lnTo>
                  <a:lnTo>
                    <a:pt x="61" y="79"/>
                  </a:lnTo>
                  <a:lnTo>
                    <a:pt x="60" y="79"/>
                  </a:lnTo>
                  <a:lnTo>
                    <a:pt x="60" y="80"/>
                  </a:lnTo>
                  <a:lnTo>
                    <a:pt x="58" y="80"/>
                  </a:lnTo>
                  <a:lnTo>
                    <a:pt x="57" y="81"/>
                  </a:lnTo>
                  <a:lnTo>
                    <a:pt x="56" y="81"/>
                  </a:lnTo>
                  <a:lnTo>
                    <a:pt x="56" y="82"/>
                  </a:lnTo>
                  <a:lnTo>
                    <a:pt x="55" y="82"/>
                  </a:lnTo>
                  <a:lnTo>
                    <a:pt x="54" y="82"/>
                  </a:lnTo>
                  <a:lnTo>
                    <a:pt x="53" y="83"/>
                  </a:lnTo>
                  <a:lnTo>
                    <a:pt x="52" y="83"/>
                  </a:lnTo>
                  <a:lnTo>
                    <a:pt x="52" y="84"/>
                  </a:lnTo>
                  <a:lnTo>
                    <a:pt x="50" y="84"/>
                  </a:lnTo>
                  <a:lnTo>
                    <a:pt x="49" y="85"/>
                  </a:lnTo>
                  <a:lnTo>
                    <a:pt x="48" y="87"/>
                  </a:lnTo>
                  <a:lnTo>
                    <a:pt x="47" y="87"/>
                  </a:lnTo>
                  <a:lnTo>
                    <a:pt x="46" y="87"/>
                  </a:lnTo>
                  <a:lnTo>
                    <a:pt x="45" y="87"/>
                  </a:lnTo>
                  <a:lnTo>
                    <a:pt x="44" y="87"/>
                  </a:lnTo>
                  <a:lnTo>
                    <a:pt x="42" y="87"/>
                  </a:lnTo>
                  <a:lnTo>
                    <a:pt x="41" y="85"/>
                  </a:lnTo>
                  <a:lnTo>
                    <a:pt x="40" y="85"/>
                  </a:lnTo>
                  <a:lnTo>
                    <a:pt x="39" y="85"/>
                  </a:lnTo>
                  <a:lnTo>
                    <a:pt x="38" y="85"/>
                  </a:lnTo>
                  <a:lnTo>
                    <a:pt x="37" y="84"/>
                  </a:lnTo>
                  <a:lnTo>
                    <a:pt x="36" y="84"/>
                  </a:lnTo>
                  <a:lnTo>
                    <a:pt x="34" y="84"/>
                  </a:lnTo>
                  <a:lnTo>
                    <a:pt x="33" y="84"/>
                  </a:lnTo>
                  <a:lnTo>
                    <a:pt x="26" y="81"/>
                  </a:lnTo>
                  <a:lnTo>
                    <a:pt x="25" y="80"/>
                  </a:lnTo>
                  <a:lnTo>
                    <a:pt x="24" y="80"/>
                  </a:lnTo>
                  <a:lnTo>
                    <a:pt x="23" y="79"/>
                  </a:lnTo>
                  <a:lnTo>
                    <a:pt x="22" y="79"/>
                  </a:lnTo>
                  <a:lnTo>
                    <a:pt x="21" y="77"/>
                  </a:lnTo>
                  <a:lnTo>
                    <a:pt x="20" y="77"/>
                  </a:lnTo>
                  <a:lnTo>
                    <a:pt x="20" y="76"/>
                  </a:lnTo>
                  <a:lnTo>
                    <a:pt x="18" y="76"/>
                  </a:lnTo>
                  <a:lnTo>
                    <a:pt x="17" y="75"/>
                  </a:lnTo>
                  <a:lnTo>
                    <a:pt x="16" y="74"/>
                  </a:lnTo>
                  <a:lnTo>
                    <a:pt x="15" y="74"/>
                  </a:lnTo>
                  <a:lnTo>
                    <a:pt x="15" y="73"/>
                  </a:lnTo>
                  <a:lnTo>
                    <a:pt x="14" y="73"/>
                  </a:lnTo>
                  <a:lnTo>
                    <a:pt x="13" y="73"/>
                  </a:lnTo>
                  <a:lnTo>
                    <a:pt x="13" y="72"/>
                  </a:lnTo>
                  <a:lnTo>
                    <a:pt x="12" y="72"/>
                  </a:lnTo>
                  <a:lnTo>
                    <a:pt x="12" y="71"/>
                  </a:lnTo>
                  <a:lnTo>
                    <a:pt x="10" y="71"/>
                  </a:lnTo>
                  <a:lnTo>
                    <a:pt x="10" y="69"/>
                  </a:lnTo>
                  <a:lnTo>
                    <a:pt x="9" y="69"/>
                  </a:lnTo>
                  <a:lnTo>
                    <a:pt x="9" y="68"/>
                  </a:lnTo>
                  <a:lnTo>
                    <a:pt x="8" y="68"/>
                  </a:lnTo>
                  <a:lnTo>
                    <a:pt x="8" y="67"/>
                  </a:lnTo>
                  <a:lnTo>
                    <a:pt x="7" y="66"/>
                  </a:lnTo>
                  <a:lnTo>
                    <a:pt x="7" y="65"/>
                  </a:lnTo>
                  <a:lnTo>
                    <a:pt x="6" y="65"/>
                  </a:lnTo>
                  <a:lnTo>
                    <a:pt x="6" y="64"/>
                  </a:lnTo>
                  <a:lnTo>
                    <a:pt x="5" y="64"/>
                  </a:lnTo>
                  <a:lnTo>
                    <a:pt x="5" y="63"/>
                  </a:lnTo>
                  <a:lnTo>
                    <a:pt x="4" y="61"/>
                  </a:lnTo>
                  <a:lnTo>
                    <a:pt x="4" y="60"/>
                  </a:lnTo>
                  <a:lnTo>
                    <a:pt x="2" y="60"/>
                  </a:lnTo>
                  <a:lnTo>
                    <a:pt x="2" y="59"/>
                  </a:lnTo>
                  <a:lnTo>
                    <a:pt x="2" y="58"/>
                  </a:lnTo>
                  <a:lnTo>
                    <a:pt x="1" y="58"/>
                  </a:lnTo>
                  <a:lnTo>
                    <a:pt x="1" y="57"/>
                  </a:lnTo>
                  <a:lnTo>
                    <a:pt x="1" y="56"/>
                  </a:lnTo>
                  <a:lnTo>
                    <a:pt x="1" y="55"/>
                  </a:lnTo>
                  <a:lnTo>
                    <a:pt x="1" y="53"/>
                  </a:lnTo>
                  <a:lnTo>
                    <a:pt x="0" y="53"/>
                  </a:lnTo>
                  <a:lnTo>
                    <a:pt x="0" y="52"/>
                  </a:lnTo>
                  <a:lnTo>
                    <a:pt x="0" y="51"/>
                  </a:lnTo>
                  <a:lnTo>
                    <a:pt x="0" y="50"/>
                  </a:lnTo>
                  <a:lnTo>
                    <a:pt x="0" y="49"/>
                  </a:lnTo>
                  <a:lnTo>
                    <a:pt x="0" y="48"/>
                  </a:lnTo>
                  <a:lnTo>
                    <a:pt x="0" y="47"/>
                  </a:lnTo>
                  <a:lnTo>
                    <a:pt x="1" y="45"/>
                  </a:lnTo>
                  <a:lnTo>
                    <a:pt x="1" y="44"/>
                  </a:lnTo>
                  <a:lnTo>
                    <a:pt x="2" y="42"/>
                  </a:lnTo>
                  <a:lnTo>
                    <a:pt x="4" y="41"/>
                  </a:lnTo>
                  <a:lnTo>
                    <a:pt x="5" y="39"/>
                  </a:lnTo>
                  <a:lnTo>
                    <a:pt x="6" y="36"/>
                  </a:lnTo>
                  <a:lnTo>
                    <a:pt x="7" y="34"/>
                  </a:lnTo>
                  <a:lnTo>
                    <a:pt x="8" y="32"/>
                  </a:lnTo>
                  <a:lnTo>
                    <a:pt x="9" y="31"/>
                  </a:lnTo>
                  <a:lnTo>
                    <a:pt x="9" y="28"/>
                  </a:lnTo>
                  <a:lnTo>
                    <a:pt x="10" y="26"/>
                  </a:lnTo>
                  <a:lnTo>
                    <a:pt x="10" y="23"/>
                  </a:lnTo>
                  <a:lnTo>
                    <a:pt x="12" y="21"/>
                  </a:lnTo>
                  <a:lnTo>
                    <a:pt x="12" y="19"/>
                  </a:lnTo>
                  <a:lnTo>
                    <a:pt x="10" y="18"/>
                  </a:lnTo>
                  <a:lnTo>
                    <a:pt x="13" y="16"/>
                  </a:lnTo>
                  <a:lnTo>
                    <a:pt x="14" y="16"/>
                  </a:lnTo>
                  <a:lnTo>
                    <a:pt x="15" y="18"/>
                  </a:lnTo>
                  <a:lnTo>
                    <a:pt x="21" y="24"/>
                  </a:lnTo>
                  <a:lnTo>
                    <a:pt x="22" y="25"/>
                  </a:lnTo>
                  <a:lnTo>
                    <a:pt x="23" y="25"/>
                  </a:lnTo>
                  <a:lnTo>
                    <a:pt x="24" y="27"/>
                  </a:lnTo>
                  <a:lnTo>
                    <a:pt x="25" y="28"/>
                  </a:lnTo>
                  <a:lnTo>
                    <a:pt x="26" y="32"/>
                  </a:lnTo>
                  <a:lnTo>
                    <a:pt x="28" y="34"/>
                  </a:lnTo>
                  <a:lnTo>
                    <a:pt x="29" y="35"/>
                  </a:lnTo>
                  <a:lnTo>
                    <a:pt x="30" y="39"/>
                  </a:lnTo>
                  <a:lnTo>
                    <a:pt x="32" y="41"/>
                  </a:lnTo>
                  <a:lnTo>
                    <a:pt x="33" y="44"/>
                  </a:lnTo>
                  <a:lnTo>
                    <a:pt x="36" y="47"/>
                  </a:lnTo>
                  <a:lnTo>
                    <a:pt x="37" y="48"/>
                  </a:lnTo>
                  <a:lnTo>
                    <a:pt x="38" y="49"/>
                  </a:lnTo>
                  <a:lnTo>
                    <a:pt x="39" y="50"/>
                  </a:lnTo>
                  <a:lnTo>
                    <a:pt x="40" y="51"/>
                  </a:lnTo>
                  <a:lnTo>
                    <a:pt x="41" y="51"/>
                  </a:lnTo>
                  <a:lnTo>
                    <a:pt x="41" y="52"/>
                  </a:lnTo>
                  <a:lnTo>
                    <a:pt x="42" y="52"/>
                  </a:lnTo>
                  <a:lnTo>
                    <a:pt x="44" y="53"/>
                  </a:lnTo>
                  <a:lnTo>
                    <a:pt x="45" y="53"/>
                  </a:lnTo>
                  <a:lnTo>
                    <a:pt x="46" y="53"/>
                  </a:lnTo>
                  <a:lnTo>
                    <a:pt x="47" y="55"/>
                  </a:lnTo>
                  <a:lnTo>
                    <a:pt x="48" y="55"/>
                  </a:lnTo>
                  <a:lnTo>
                    <a:pt x="49" y="56"/>
                  </a:lnTo>
                  <a:lnTo>
                    <a:pt x="50" y="56"/>
                  </a:lnTo>
                  <a:lnTo>
                    <a:pt x="52" y="56"/>
                  </a:lnTo>
                  <a:lnTo>
                    <a:pt x="53" y="57"/>
                  </a:lnTo>
                  <a:lnTo>
                    <a:pt x="54" y="57"/>
                  </a:lnTo>
                  <a:lnTo>
                    <a:pt x="55" y="57"/>
                  </a:lnTo>
                  <a:lnTo>
                    <a:pt x="56" y="57"/>
                  </a:lnTo>
                  <a:lnTo>
                    <a:pt x="57" y="57"/>
                  </a:lnTo>
                  <a:lnTo>
                    <a:pt x="58" y="57"/>
                  </a:lnTo>
                  <a:lnTo>
                    <a:pt x="60" y="57"/>
                  </a:lnTo>
                  <a:lnTo>
                    <a:pt x="61" y="57"/>
                  </a:lnTo>
                  <a:lnTo>
                    <a:pt x="62" y="57"/>
                  </a:lnTo>
                  <a:lnTo>
                    <a:pt x="63" y="57"/>
                  </a:lnTo>
                  <a:lnTo>
                    <a:pt x="65" y="56"/>
                  </a:lnTo>
                  <a:lnTo>
                    <a:pt x="66" y="55"/>
                  </a:lnTo>
                  <a:lnTo>
                    <a:pt x="68" y="53"/>
                  </a:lnTo>
                  <a:lnTo>
                    <a:pt x="68" y="52"/>
                  </a:lnTo>
                  <a:lnTo>
                    <a:pt x="68" y="50"/>
                  </a:lnTo>
                  <a:lnTo>
                    <a:pt x="68" y="49"/>
                  </a:lnTo>
                  <a:lnTo>
                    <a:pt x="68" y="47"/>
                  </a:lnTo>
                  <a:lnTo>
                    <a:pt x="66" y="47"/>
                  </a:lnTo>
                  <a:lnTo>
                    <a:pt x="64" y="43"/>
                  </a:lnTo>
                  <a:lnTo>
                    <a:pt x="62" y="40"/>
                  </a:lnTo>
                  <a:lnTo>
                    <a:pt x="58" y="37"/>
                  </a:lnTo>
                  <a:lnTo>
                    <a:pt x="56" y="36"/>
                  </a:lnTo>
                  <a:lnTo>
                    <a:pt x="54" y="35"/>
                  </a:lnTo>
                  <a:lnTo>
                    <a:pt x="50" y="34"/>
                  </a:lnTo>
                  <a:lnTo>
                    <a:pt x="48" y="33"/>
                  </a:lnTo>
                  <a:lnTo>
                    <a:pt x="45" y="32"/>
                  </a:lnTo>
                  <a:lnTo>
                    <a:pt x="41" y="29"/>
                  </a:lnTo>
                  <a:lnTo>
                    <a:pt x="38" y="28"/>
                  </a:lnTo>
                  <a:lnTo>
                    <a:pt x="37" y="28"/>
                  </a:lnTo>
                  <a:lnTo>
                    <a:pt x="36" y="27"/>
                  </a:lnTo>
                  <a:lnTo>
                    <a:pt x="34" y="26"/>
                  </a:lnTo>
                  <a:lnTo>
                    <a:pt x="30" y="24"/>
                  </a:lnTo>
                  <a:lnTo>
                    <a:pt x="29" y="23"/>
                  </a:lnTo>
                  <a:lnTo>
                    <a:pt x="28" y="21"/>
                  </a:lnTo>
                  <a:lnTo>
                    <a:pt x="26" y="20"/>
                  </a:lnTo>
                  <a:lnTo>
                    <a:pt x="24" y="18"/>
                  </a:lnTo>
                  <a:lnTo>
                    <a:pt x="23" y="17"/>
                  </a:lnTo>
                  <a:lnTo>
                    <a:pt x="21" y="13"/>
                  </a:lnTo>
                  <a:lnTo>
                    <a:pt x="21" y="11"/>
                  </a:lnTo>
                  <a:lnTo>
                    <a:pt x="24" y="8"/>
                  </a:lnTo>
                  <a:lnTo>
                    <a:pt x="25" y="8"/>
                  </a:lnTo>
                  <a:lnTo>
                    <a:pt x="26" y="8"/>
                  </a:lnTo>
                  <a:lnTo>
                    <a:pt x="28" y="7"/>
                  </a:lnTo>
                  <a:lnTo>
                    <a:pt x="30" y="5"/>
                  </a:lnTo>
                  <a:lnTo>
                    <a:pt x="32" y="4"/>
                  </a:lnTo>
                  <a:lnTo>
                    <a:pt x="34" y="2"/>
                  </a:lnTo>
                  <a:lnTo>
                    <a:pt x="37" y="1"/>
                  </a:lnTo>
                  <a:lnTo>
                    <a:pt x="39" y="0"/>
                  </a:lnTo>
                  <a:lnTo>
                    <a:pt x="41" y="0"/>
                  </a:lnTo>
                  <a:lnTo>
                    <a:pt x="44" y="0"/>
                  </a:lnTo>
                  <a:lnTo>
                    <a:pt x="45" y="0"/>
                  </a:lnTo>
                  <a:lnTo>
                    <a:pt x="46" y="0"/>
                  </a:lnTo>
                  <a:lnTo>
                    <a:pt x="62" y="0"/>
                  </a:lnTo>
                  <a:lnTo>
                    <a:pt x="68" y="0"/>
                  </a:lnTo>
                  <a:lnTo>
                    <a:pt x="74" y="0"/>
                  </a:lnTo>
                  <a:lnTo>
                    <a:pt x="76" y="0"/>
                  </a:lnTo>
                  <a:lnTo>
                    <a:pt x="78" y="0"/>
                  </a:lnTo>
                  <a:lnTo>
                    <a:pt x="80" y="0"/>
                  </a:lnTo>
                  <a:lnTo>
                    <a:pt x="81" y="0"/>
                  </a:lnTo>
                  <a:lnTo>
                    <a:pt x="81" y="3"/>
                  </a:lnTo>
                  <a:lnTo>
                    <a:pt x="80" y="10"/>
                  </a:lnTo>
                  <a:lnTo>
                    <a:pt x="80" y="34"/>
                  </a:lnTo>
                  <a:lnTo>
                    <a:pt x="80" y="36"/>
                  </a:lnTo>
                  <a:lnTo>
                    <a:pt x="80" y="37"/>
                  </a:lnTo>
                  <a:lnTo>
                    <a:pt x="80" y="44"/>
                  </a:lnTo>
                  <a:lnTo>
                    <a:pt x="80" y="47"/>
                  </a:lnTo>
                  <a:lnTo>
                    <a:pt x="80" y="60"/>
                  </a:lnTo>
                  <a:lnTo>
                    <a:pt x="80" y="75"/>
                  </a:lnTo>
                  <a:lnTo>
                    <a:pt x="80" y="80"/>
                  </a:lnTo>
                  <a:lnTo>
                    <a:pt x="80" y="83"/>
                  </a:lnTo>
                  <a:lnTo>
                    <a:pt x="80" y="96"/>
                  </a:lnTo>
                  <a:lnTo>
                    <a:pt x="80" y="100"/>
                  </a:lnTo>
                  <a:lnTo>
                    <a:pt x="80" y="101"/>
                  </a:lnTo>
                  <a:lnTo>
                    <a:pt x="81" y="99"/>
                  </a:lnTo>
                  <a:lnTo>
                    <a:pt x="82" y="96"/>
                  </a:lnTo>
                  <a:lnTo>
                    <a:pt x="82" y="93"/>
                  </a:lnTo>
                  <a:lnTo>
                    <a:pt x="82" y="92"/>
                  </a:lnTo>
                  <a:lnTo>
                    <a:pt x="82" y="91"/>
                  </a:lnTo>
                  <a:lnTo>
                    <a:pt x="84" y="91"/>
                  </a:lnTo>
                  <a:lnTo>
                    <a:pt x="84" y="89"/>
                  </a:lnTo>
                  <a:lnTo>
                    <a:pt x="85" y="87"/>
                  </a:lnTo>
                  <a:lnTo>
                    <a:pt x="85" y="85"/>
                  </a:lnTo>
                  <a:lnTo>
                    <a:pt x="86" y="83"/>
                  </a:lnTo>
                  <a:lnTo>
                    <a:pt x="86" y="82"/>
                  </a:lnTo>
                  <a:lnTo>
                    <a:pt x="87" y="81"/>
                  </a:lnTo>
                  <a:lnTo>
                    <a:pt x="87" y="80"/>
                  </a:lnTo>
                  <a:lnTo>
                    <a:pt x="88" y="79"/>
                  </a:lnTo>
                  <a:lnTo>
                    <a:pt x="90" y="77"/>
                  </a:lnTo>
                  <a:lnTo>
                    <a:pt x="92" y="77"/>
                  </a:lnTo>
                  <a:lnTo>
                    <a:pt x="93" y="76"/>
                  </a:lnTo>
                  <a:lnTo>
                    <a:pt x="94" y="76"/>
                  </a:lnTo>
                  <a:lnTo>
                    <a:pt x="95" y="76"/>
                  </a:lnTo>
                  <a:lnTo>
                    <a:pt x="96" y="76"/>
                  </a:lnTo>
                  <a:lnTo>
                    <a:pt x="98" y="77"/>
                  </a:lnTo>
                  <a:lnTo>
                    <a:pt x="100" y="77"/>
                  </a:lnTo>
                  <a:lnTo>
                    <a:pt x="101" y="77"/>
                  </a:lnTo>
                  <a:lnTo>
                    <a:pt x="102" y="79"/>
                  </a:lnTo>
                  <a:lnTo>
                    <a:pt x="102" y="81"/>
                  </a:lnTo>
                  <a:lnTo>
                    <a:pt x="103" y="81"/>
                  </a:lnTo>
                  <a:lnTo>
                    <a:pt x="104" y="81"/>
                  </a:lnTo>
                  <a:lnTo>
                    <a:pt x="105" y="81"/>
                  </a:lnTo>
                  <a:lnTo>
                    <a:pt x="108" y="80"/>
                  </a:lnTo>
                  <a:lnTo>
                    <a:pt x="109" y="80"/>
                  </a:lnTo>
                  <a:lnTo>
                    <a:pt x="111" y="79"/>
                  </a:lnTo>
                  <a:lnTo>
                    <a:pt x="112" y="79"/>
                  </a:lnTo>
                  <a:lnTo>
                    <a:pt x="114" y="79"/>
                  </a:lnTo>
                  <a:lnTo>
                    <a:pt x="116" y="79"/>
                  </a:lnTo>
                  <a:lnTo>
                    <a:pt x="118" y="80"/>
                  </a:lnTo>
                  <a:lnTo>
                    <a:pt x="119" y="81"/>
                  </a:lnTo>
                  <a:lnTo>
                    <a:pt x="120" y="82"/>
                  </a:lnTo>
                  <a:lnTo>
                    <a:pt x="121" y="83"/>
                  </a:lnTo>
                  <a:lnTo>
                    <a:pt x="122" y="83"/>
                  </a:lnTo>
                  <a:lnTo>
                    <a:pt x="124" y="83"/>
                  </a:lnTo>
                  <a:lnTo>
                    <a:pt x="125" y="83"/>
                  </a:lnTo>
                  <a:lnTo>
                    <a:pt x="125" y="82"/>
                  </a:lnTo>
                  <a:lnTo>
                    <a:pt x="126" y="82"/>
                  </a:lnTo>
                  <a:lnTo>
                    <a:pt x="127" y="81"/>
                  </a:lnTo>
                  <a:lnTo>
                    <a:pt x="127" y="79"/>
                  </a:lnTo>
                  <a:lnTo>
                    <a:pt x="127" y="77"/>
                  </a:lnTo>
                  <a:lnTo>
                    <a:pt x="128" y="77"/>
                  </a:lnTo>
                  <a:lnTo>
                    <a:pt x="129" y="77"/>
                  </a:lnTo>
                  <a:lnTo>
                    <a:pt x="130" y="79"/>
                  </a:lnTo>
                  <a:lnTo>
                    <a:pt x="130" y="80"/>
                  </a:lnTo>
                  <a:lnTo>
                    <a:pt x="130" y="81"/>
                  </a:lnTo>
                  <a:lnTo>
                    <a:pt x="132" y="82"/>
                  </a:lnTo>
                  <a:lnTo>
                    <a:pt x="133" y="83"/>
                  </a:lnTo>
                  <a:lnTo>
                    <a:pt x="134" y="83"/>
                  </a:lnTo>
                  <a:lnTo>
                    <a:pt x="134" y="82"/>
                  </a:lnTo>
                  <a:lnTo>
                    <a:pt x="134" y="75"/>
                  </a:lnTo>
                  <a:lnTo>
                    <a:pt x="134" y="74"/>
                  </a:lnTo>
                  <a:lnTo>
                    <a:pt x="134" y="66"/>
                  </a:lnTo>
                  <a:lnTo>
                    <a:pt x="134" y="61"/>
                  </a:lnTo>
                  <a:lnTo>
                    <a:pt x="134" y="60"/>
                  </a:lnTo>
                  <a:lnTo>
                    <a:pt x="134" y="59"/>
                  </a:lnTo>
                  <a:lnTo>
                    <a:pt x="134" y="52"/>
                  </a:lnTo>
                  <a:lnTo>
                    <a:pt x="134" y="48"/>
                  </a:lnTo>
                  <a:lnTo>
                    <a:pt x="134" y="42"/>
                  </a:lnTo>
                  <a:lnTo>
                    <a:pt x="134" y="27"/>
                  </a:lnTo>
                  <a:lnTo>
                    <a:pt x="135" y="19"/>
                  </a:lnTo>
                  <a:lnTo>
                    <a:pt x="135" y="7"/>
                  </a:lnTo>
                  <a:lnTo>
                    <a:pt x="135" y="1"/>
                  </a:lnTo>
                  <a:lnTo>
                    <a:pt x="141" y="1"/>
                  </a:lnTo>
                  <a:lnTo>
                    <a:pt x="145" y="1"/>
                  </a:lnTo>
                  <a:lnTo>
                    <a:pt x="148" y="1"/>
                  </a:lnTo>
                  <a:lnTo>
                    <a:pt x="152" y="1"/>
                  </a:lnTo>
                  <a:lnTo>
                    <a:pt x="153" y="1"/>
                  </a:lnTo>
                </a:path>
              </a:pathLst>
            </a:custGeom>
            <a:noFill/>
            <a:ln w="3175">
              <a:solidFill>
                <a:schemeClr val="tx1">
                  <a:lumMod val="95000"/>
                  <a:lumOff val="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57" name="Freeform 158"/>
            <p:cNvSpPr>
              <a:spLocks/>
            </p:cNvSpPr>
            <p:nvPr/>
          </p:nvSpPr>
          <p:spPr bwMode="auto">
            <a:xfrm>
              <a:off x="3394" y="2259"/>
              <a:ext cx="274" cy="221"/>
            </a:xfrm>
            <a:custGeom>
              <a:avLst/>
              <a:gdLst>
                <a:gd name="T0" fmla="*/ 273 w 274"/>
                <a:gd name="T1" fmla="*/ 19 h 221"/>
                <a:gd name="T2" fmla="*/ 271 w 274"/>
                <a:gd name="T3" fmla="*/ 32 h 221"/>
                <a:gd name="T4" fmla="*/ 269 w 274"/>
                <a:gd name="T5" fmla="*/ 55 h 221"/>
                <a:gd name="T6" fmla="*/ 268 w 274"/>
                <a:gd name="T7" fmla="*/ 60 h 221"/>
                <a:gd name="T8" fmla="*/ 267 w 274"/>
                <a:gd name="T9" fmla="*/ 79 h 221"/>
                <a:gd name="T10" fmla="*/ 266 w 274"/>
                <a:gd name="T11" fmla="*/ 99 h 221"/>
                <a:gd name="T12" fmla="*/ 264 w 274"/>
                <a:gd name="T13" fmla="*/ 112 h 221"/>
                <a:gd name="T14" fmla="*/ 264 w 274"/>
                <a:gd name="T15" fmla="*/ 123 h 221"/>
                <a:gd name="T16" fmla="*/ 260 w 274"/>
                <a:gd name="T17" fmla="*/ 148 h 221"/>
                <a:gd name="T18" fmla="*/ 258 w 274"/>
                <a:gd name="T19" fmla="*/ 180 h 221"/>
                <a:gd name="T20" fmla="*/ 256 w 274"/>
                <a:gd name="T21" fmla="*/ 200 h 221"/>
                <a:gd name="T22" fmla="*/ 255 w 274"/>
                <a:gd name="T23" fmla="*/ 214 h 221"/>
                <a:gd name="T24" fmla="*/ 244 w 274"/>
                <a:gd name="T25" fmla="*/ 216 h 221"/>
                <a:gd name="T26" fmla="*/ 219 w 274"/>
                <a:gd name="T27" fmla="*/ 216 h 221"/>
                <a:gd name="T28" fmla="*/ 194 w 274"/>
                <a:gd name="T29" fmla="*/ 218 h 221"/>
                <a:gd name="T30" fmla="*/ 178 w 274"/>
                <a:gd name="T31" fmla="*/ 218 h 221"/>
                <a:gd name="T32" fmla="*/ 154 w 274"/>
                <a:gd name="T33" fmla="*/ 219 h 221"/>
                <a:gd name="T34" fmla="*/ 137 w 274"/>
                <a:gd name="T35" fmla="*/ 219 h 221"/>
                <a:gd name="T36" fmla="*/ 122 w 274"/>
                <a:gd name="T37" fmla="*/ 219 h 221"/>
                <a:gd name="T38" fmla="*/ 117 w 274"/>
                <a:gd name="T39" fmla="*/ 219 h 221"/>
                <a:gd name="T40" fmla="*/ 106 w 274"/>
                <a:gd name="T41" fmla="*/ 220 h 221"/>
                <a:gd name="T42" fmla="*/ 99 w 274"/>
                <a:gd name="T43" fmla="*/ 220 h 221"/>
                <a:gd name="T44" fmla="*/ 89 w 274"/>
                <a:gd name="T45" fmla="*/ 220 h 221"/>
                <a:gd name="T46" fmla="*/ 84 w 274"/>
                <a:gd name="T47" fmla="*/ 220 h 221"/>
                <a:gd name="T48" fmla="*/ 75 w 274"/>
                <a:gd name="T49" fmla="*/ 220 h 221"/>
                <a:gd name="T50" fmla="*/ 51 w 274"/>
                <a:gd name="T51" fmla="*/ 220 h 221"/>
                <a:gd name="T52" fmla="*/ 28 w 274"/>
                <a:gd name="T53" fmla="*/ 221 h 221"/>
                <a:gd name="T54" fmla="*/ 12 w 274"/>
                <a:gd name="T55" fmla="*/ 221 h 221"/>
                <a:gd name="T56" fmla="*/ 2 w 274"/>
                <a:gd name="T57" fmla="*/ 214 h 221"/>
                <a:gd name="T58" fmla="*/ 2 w 274"/>
                <a:gd name="T59" fmla="*/ 208 h 221"/>
                <a:gd name="T60" fmla="*/ 2 w 274"/>
                <a:gd name="T61" fmla="*/ 198 h 221"/>
                <a:gd name="T62" fmla="*/ 2 w 274"/>
                <a:gd name="T63" fmla="*/ 184 h 221"/>
                <a:gd name="T64" fmla="*/ 2 w 274"/>
                <a:gd name="T65" fmla="*/ 171 h 221"/>
                <a:gd name="T66" fmla="*/ 2 w 274"/>
                <a:gd name="T67" fmla="*/ 159 h 221"/>
                <a:gd name="T68" fmla="*/ 2 w 274"/>
                <a:gd name="T69" fmla="*/ 147 h 221"/>
                <a:gd name="T70" fmla="*/ 1 w 274"/>
                <a:gd name="T71" fmla="*/ 131 h 221"/>
                <a:gd name="T72" fmla="*/ 1 w 274"/>
                <a:gd name="T73" fmla="*/ 114 h 221"/>
                <a:gd name="T74" fmla="*/ 1 w 274"/>
                <a:gd name="T75" fmla="*/ 75 h 221"/>
                <a:gd name="T76" fmla="*/ 1 w 274"/>
                <a:gd name="T77" fmla="*/ 59 h 221"/>
                <a:gd name="T78" fmla="*/ 0 w 274"/>
                <a:gd name="T79" fmla="*/ 42 h 221"/>
                <a:gd name="T80" fmla="*/ 0 w 274"/>
                <a:gd name="T81" fmla="*/ 31 h 221"/>
                <a:gd name="T82" fmla="*/ 0 w 274"/>
                <a:gd name="T83" fmla="*/ 13 h 221"/>
                <a:gd name="T84" fmla="*/ 11 w 274"/>
                <a:gd name="T85" fmla="*/ 4 h 221"/>
                <a:gd name="T86" fmla="*/ 22 w 274"/>
                <a:gd name="T87" fmla="*/ 4 h 221"/>
                <a:gd name="T88" fmla="*/ 43 w 274"/>
                <a:gd name="T89" fmla="*/ 4 h 221"/>
                <a:gd name="T90" fmla="*/ 54 w 274"/>
                <a:gd name="T91" fmla="*/ 4 h 221"/>
                <a:gd name="T92" fmla="*/ 66 w 274"/>
                <a:gd name="T93" fmla="*/ 4 h 221"/>
                <a:gd name="T94" fmla="*/ 84 w 274"/>
                <a:gd name="T95" fmla="*/ 4 h 221"/>
                <a:gd name="T96" fmla="*/ 107 w 274"/>
                <a:gd name="T97" fmla="*/ 3 h 221"/>
                <a:gd name="T98" fmla="*/ 129 w 274"/>
                <a:gd name="T99" fmla="*/ 3 h 221"/>
                <a:gd name="T100" fmla="*/ 144 w 274"/>
                <a:gd name="T101" fmla="*/ 3 h 221"/>
                <a:gd name="T102" fmla="*/ 158 w 274"/>
                <a:gd name="T103" fmla="*/ 3 h 221"/>
                <a:gd name="T104" fmla="*/ 166 w 274"/>
                <a:gd name="T105" fmla="*/ 3 h 221"/>
                <a:gd name="T106" fmla="*/ 188 w 274"/>
                <a:gd name="T107" fmla="*/ 2 h 221"/>
                <a:gd name="T108" fmla="*/ 193 w 274"/>
                <a:gd name="T109" fmla="*/ 2 h 221"/>
                <a:gd name="T110" fmla="*/ 200 w 274"/>
                <a:gd name="T111" fmla="*/ 2 h 221"/>
                <a:gd name="T112" fmla="*/ 216 w 274"/>
                <a:gd name="T113" fmla="*/ 2 h 221"/>
                <a:gd name="T114" fmla="*/ 227 w 274"/>
                <a:gd name="T115" fmla="*/ 2 h 221"/>
                <a:gd name="T116" fmla="*/ 241 w 274"/>
                <a:gd name="T117" fmla="*/ 2 h 221"/>
                <a:gd name="T118" fmla="*/ 258 w 274"/>
                <a:gd name="T119" fmla="*/ 0 h 221"/>
                <a:gd name="T120" fmla="*/ 260 w 274"/>
                <a:gd name="T121" fmla="*/ 0 h 2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74" h="221">
                  <a:moveTo>
                    <a:pt x="274" y="0"/>
                  </a:moveTo>
                  <a:lnTo>
                    <a:pt x="274" y="6"/>
                  </a:lnTo>
                  <a:lnTo>
                    <a:pt x="273" y="11"/>
                  </a:lnTo>
                  <a:lnTo>
                    <a:pt x="273" y="12"/>
                  </a:lnTo>
                  <a:lnTo>
                    <a:pt x="273" y="15"/>
                  </a:lnTo>
                  <a:lnTo>
                    <a:pt x="273" y="19"/>
                  </a:lnTo>
                  <a:lnTo>
                    <a:pt x="273" y="20"/>
                  </a:lnTo>
                  <a:lnTo>
                    <a:pt x="272" y="26"/>
                  </a:lnTo>
                  <a:lnTo>
                    <a:pt x="272" y="28"/>
                  </a:lnTo>
                  <a:lnTo>
                    <a:pt x="272" y="30"/>
                  </a:lnTo>
                  <a:lnTo>
                    <a:pt x="272" y="31"/>
                  </a:lnTo>
                  <a:lnTo>
                    <a:pt x="271" y="32"/>
                  </a:lnTo>
                  <a:lnTo>
                    <a:pt x="271" y="39"/>
                  </a:lnTo>
                  <a:lnTo>
                    <a:pt x="271" y="44"/>
                  </a:lnTo>
                  <a:lnTo>
                    <a:pt x="269" y="48"/>
                  </a:lnTo>
                  <a:lnTo>
                    <a:pt x="269" y="54"/>
                  </a:lnTo>
                  <a:lnTo>
                    <a:pt x="269" y="55"/>
                  </a:lnTo>
                  <a:lnTo>
                    <a:pt x="269" y="56"/>
                  </a:lnTo>
                  <a:lnTo>
                    <a:pt x="269" y="58"/>
                  </a:lnTo>
                  <a:lnTo>
                    <a:pt x="268" y="60"/>
                  </a:lnTo>
                  <a:lnTo>
                    <a:pt x="268" y="64"/>
                  </a:lnTo>
                  <a:lnTo>
                    <a:pt x="268" y="66"/>
                  </a:lnTo>
                  <a:lnTo>
                    <a:pt x="267" y="72"/>
                  </a:lnTo>
                  <a:lnTo>
                    <a:pt x="267" y="77"/>
                  </a:lnTo>
                  <a:lnTo>
                    <a:pt x="267" y="79"/>
                  </a:lnTo>
                  <a:lnTo>
                    <a:pt x="267" y="80"/>
                  </a:lnTo>
                  <a:lnTo>
                    <a:pt x="266" y="87"/>
                  </a:lnTo>
                  <a:lnTo>
                    <a:pt x="266" y="93"/>
                  </a:lnTo>
                  <a:lnTo>
                    <a:pt x="266" y="94"/>
                  </a:lnTo>
                  <a:lnTo>
                    <a:pt x="266" y="99"/>
                  </a:lnTo>
                  <a:lnTo>
                    <a:pt x="265" y="100"/>
                  </a:lnTo>
                  <a:lnTo>
                    <a:pt x="265" y="103"/>
                  </a:lnTo>
                  <a:lnTo>
                    <a:pt x="265" y="107"/>
                  </a:lnTo>
                  <a:lnTo>
                    <a:pt x="265" y="109"/>
                  </a:lnTo>
                  <a:lnTo>
                    <a:pt x="265" y="111"/>
                  </a:lnTo>
                  <a:lnTo>
                    <a:pt x="264" y="112"/>
                  </a:lnTo>
                  <a:lnTo>
                    <a:pt x="264" y="116"/>
                  </a:lnTo>
                  <a:lnTo>
                    <a:pt x="264" y="119"/>
                  </a:lnTo>
                  <a:lnTo>
                    <a:pt x="264" y="120"/>
                  </a:lnTo>
                  <a:lnTo>
                    <a:pt x="264" y="122"/>
                  </a:lnTo>
                  <a:lnTo>
                    <a:pt x="264" y="123"/>
                  </a:lnTo>
                  <a:lnTo>
                    <a:pt x="263" y="126"/>
                  </a:lnTo>
                  <a:lnTo>
                    <a:pt x="263" y="131"/>
                  </a:lnTo>
                  <a:lnTo>
                    <a:pt x="263" y="132"/>
                  </a:lnTo>
                  <a:lnTo>
                    <a:pt x="261" y="141"/>
                  </a:lnTo>
                  <a:lnTo>
                    <a:pt x="260" y="148"/>
                  </a:lnTo>
                  <a:lnTo>
                    <a:pt x="260" y="149"/>
                  </a:lnTo>
                  <a:lnTo>
                    <a:pt x="260" y="152"/>
                  </a:lnTo>
                  <a:lnTo>
                    <a:pt x="259" y="164"/>
                  </a:lnTo>
                  <a:lnTo>
                    <a:pt x="259" y="166"/>
                  </a:lnTo>
                  <a:lnTo>
                    <a:pt x="258" y="173"/>
                  </a:lnTo>
                  <a:lnTo>
                    <a:pt x="258" y="180"/>
                  </a:lnTo>
                  <a:lnTo>
                    <a:pt x="257" y="186"/>
                  </a:lnTo>
                  <a:lnTo>
                    <a:pt x="257" y="189"/>
                  </a:lnTo>
                  <a:lnTo>
                    <a:pt x="257" y="191"/>
                  </a:lnTo>
                  <a:lnTo>
                    <a:pt x="256" y="199"/>
                  </a:lnTo>
                  <a:lnTo>
                    <a:pt x="256" y="200"/>
                  </a:lnTo>
                  <a:lnTo>
                    <a:pt x="256" y="202"/>
                  </a:lnTo>
                  <a:lnTo>
                    <a:pt x="256" y="203"/>
                  </a:lnTo>
                  <a:lnTo>
                    <a:pt x="256" y="208"/>
                  </a:lnTo>
                  <a:lnTo>
                    <a:pt x="255" y="212"/>
                  </a:lnTo>
                  <a:lnTo>
                    <a:pt x="255" y="213"/>
                  </a:lnTo>
                  <a:lnTo>
                    <a:pt x="255" y="214"/>
                  </a:lnTo>
                  <a:lnTo>
                    <a:pt x="255" y="215"/>
                  </a:lnTo>
                  <a:lnTo>
                    <a:pt x="255" y="216"/>
                  </a:lnTo>
                  <a:lnTo>
                    <a:pt x="253" y="216"/>
                  </a:lnTo>
                  <a:lnTo>
                    <a:pt x="245" y="216"/>
                  </a:lnTo>
                  <a:lnTo>
                    <a:pt x="244" y="216"/>
                  </a:lnTo>
                  <a:lnTo>
                    <a:pt x="243" y="216"/>
                  </a:lnTo>
                  <a:lnTo>
                    <a:pt x="238" y="216"/>
                  </a:lnTo>
                  <a:lnTo>
                    <a:pt x="234" y="216"/>
                  </a:lnTo>
                  <a:lnTo>
                    <a:pt x="229" y="216"/>
                  </a:lnTo>
                  <a:lnTo>
                    <a:pt x="224" y="216"/>
                  </a:lnTo>
                  <a:lnTo>
                    <a:pt x="219" y="216"/>
                  </a:lnTo>
                  <a:lnTo>
                    <a:pt x="217" y="218"/>
                  </a:lnTo>
                  <a:lnTo>
                    <a:pt x="211" y="218"/>
                  </a:lnTo>
                  <a:lnTo>
                    <a:pt x="208" y="218"/>
                  </a:lnTo>
                  <a:lnTo>
                    <a:pt x="196" y="218"/>
                  </a:lnTo>
                  <a:lnTo>
                    <a:pt x="194" y="218"/>
                  </a:lnTo>
                  <a:lnTo>
                    <a:pt x="188" y="218"/>
                  </a:lnTo>
                  <a:lnTo>
                    <a:pt x="180" y="218"/>
                  </a:lnTo>
                  <a:lnTo>
                    <a:pt x="179" y="218"/>
                  </a:lnTo>
                  <a:lnTo>
                    <a:pt x="178" y="218"/>
                  </a:lnTo>
                  <a:lnTo>
                    <a:pt x="177" y="218"/>
                  </a:lnTo>
                  <a:lnTo>
                    <a:pt x="172" y="218"/>
                  </a:lnTo>
                  <a:lnTo>
                    <a:pt x="165" y="218"/>
                  </a:lnTo>
                  <a:lnTo>
                    <a:pt x="164" y="218"/>
                  </a:lnTo>
                  <a:lnTo>
                    <a:pt x="154" y="219"/>
                  </a:lnTo>
                  <a:lnTo>
                    <a:pt x="153" y="219"/>
                  </a:lnTo>
                  <a:lnTo>
                    <a:pt x="149" y="219"/>
                  </a:lnTo>
                  <a:lnTo>
                    <a:pt x="146" y="219"/>
                  </a:lnTo>
                  <a:lnTo>
                    <a:pt x="139" y="219"/>
                  </a:lnTo>
                  <a:lnTo>
                    <a:pt x="137" y="219"/>
                  </a:lnTo>
                  <a:lnTo>
                    <a:pt x="134" y="219"/>
                  </a:lnTo>
                  <a:lnTo>
                    <a:pt x="133" y="219"/>
                  </a:lnTo>
                  <a:lnTo>
                    <a:pt x="132" y="219"/>
                  </a:lnTo>
                  <a:lnTo>
                    <a:pt x="124" y="219"/>
                  </a:lnTo>
                  <a:lnTo>
                    <a:pt x="123" y="219"/>
                  </a:lnTo>
                  <a:lnTo>
                    <a:pt x="122" y="219"/>
                  </a:lnTo>
                  <a:lnTo>
                    <a:pt x="118" y="219"/>
                  </a:lnTo>
                  <a:lnTo>
                    <a:pt x="117" y="219"/>
                  </a:lnTo>
                  <a:lnTo>
                    <a:pt x="116" y="219"/>
                  </a:lnTo>
                  <a:lnTo>
                    <a:pt x="114" y="219"/>
                  </a:lnTo>
                  <a:lnTo>
                    <a:pt x="113" y="219"/>
                  </a:lnTo>
                  <a:lnTo>
                    <a:pt x="109" y="220"/>
                  </a:lnTo>
                  <a:lnTo>
                    <a:pt x="106" y="220"/>
                  </a:lnTo>
                  <a:lnTo>
                    <a:pt x="104" y="220"/>
                  </a:lnTo>
                  <a:lnTo>
                    <a:pt x="102" y="220"/>
                  </a:lnTo>
                  <a:lnTo>
                    <a:pt x="99" y="220"/>
                  </a:lnTo>
                  <a:lnTo>
                    <a:pt x="97" y="220"/>
                  </a:lnTo>
                  <a:lnTo>
                    <a:pt x="94" y="220"/>
                  </a:lnTo>
                  <a:lnTo>
                    <a:pt x="89" y="220"/>
                  </a:lnTo>
                  <a:lnTo>
                    <a:pt x="88" y="220"/>
                  </a:lnTo>
                  <a:lnTo>
                    <a:pt x="86" y="220"/>
                  </a:lnTo>
                  <a:lnTo>
                    <a:pt x="84" y="220"/>
                  </a:lnTo>
                  <a:lnTo>
                    <a:pt x="82" y="220"/>
                  </a:lnTo>
                  <a:lnTo>
                    <a:pt x="77" y="220"/>
                  </a:lnTo>
                  <a:lnTo>
                    <a:pt x="76" y="220"/>
                  </a:lnTo>
                  <a:lnTo>
                    <a:pt x="75" y="220"/>
                  </a:lnTo>
                  <a:lnTo>
                    <a:pt x="67" y="220"/>
                  </a:lnTo>
                  <a:lnTo>
                    <a:pt x="65" y="220"/>
                  </a:lnTo>
                  <a:lnTo>
                    <a:pt x="62" y="220"/>
                  </a:lnTo>
                  <a:lnTo>
                    <a:pt x="58" y="220"/>
                  </a:lnTo>
                  <a:lnTo>
                    <a:pt x="53" y="220"/>
                  </a:lnTo>
                  <a:lnTo>
                    <a:pt x="51" y="220"/>
                  </a:lnTo>
                  <a:lnTo>
                    <a:pt x="49" y="220"/>
                  </a:lnTo>
                  <a:lnTo>
                    <a:pt x="44" y="220"/>
                  </a:lnTo>
                  <a:lnTo>
                    <a:pt x="40" y="221"/>
                  </a:lnTo>
                  <a:lnTo>
                    <a:pt x="33" y="221"/>
                  </a:lnTo>
                  <a:lnTo>
                    <a:pt x="29" y="221"/>
                  </a:lnTo>
                  <a:lnTo>
                    <a:pt x="28" y="221"/>
                  </a:lnTo>
                  <a:lnTo>
                    <a:pt x="27" y="221"/>
                  </a:lnTo>
                  <a:lnTo>
                    <a:pt x="22" y="221"/>
                  </a:lnTo>
                  <a:lnTo>
                    <a:pt x="18" y="221"/>
                  </a:lnTo>
                  <a:lnTo>
                    <a:pt x="17" y="221"/>
                  </a:lnTo>
                  <a:lnTo>
                    <a:pt x="12" y="221"/>
                  </a:lnTo>
                  <a:lnTo>
                    <a:pt x="3" y="221"/>
                  </a:lnTo>
                  <a:lnTo>
                    <a:pt x="2" y="221"/>
                  </a:lnTo>
                  <a:lnTo>
                    <a:pt x="2" y="220"/>
                  </a:lnTo>
                  <a:lnTo>
                    <a:pt x="2" y="214"/>
                  </a:lnTo>
                  <a:lnTo>
                    <a:pt x="2" y="213"/>
                  </a:lnTo>
                  <a:lnTo>
                    <a:pt x="2" y="212"/>
                  </a:lnTo>
                  <a:lnTo>
                    <a:pt x="2" y="211"/>
                  </a:lnTo>
                  <a:lnTo>
                    <a:pt x="2" y="208"/>
                  </a:lnTo>
                  <a:lnTo>
                    <a:pt x="2" y="205"/>
                  </a:lnTo>
                  <a:lnTo>
                    <a:pt x="2" y="204"/>
                  </a:lnTo>
                  <a:lnTo>
                    <a:pt x="2" y="199"/>
                  </a:lnTo>
                  <a:lnTo>
                    <a:pt x="2" y="198"/>
                  </a:lnTo>
                  <a:lnTo>
                    <a:pt x="2" y="195"/>
                  </a:lnTo>
                  <a:lnTo>
                    <a:pt x="2" y="192"/>
                  </a:lnTo>
                  <a:lnTo>
                    <a:pt x="2" y="187"/>
                  </a:lnTo>
                  <a:lnTo>
                    <a:pt x="2" y="186"/>
                  </a:lnTo>
                  <a:lnTo>
                    <a:pt x="2" y="184"/>
                  </a:lnTo>
                  <a:lnTo>
                    <a:pt x="2" y="183"/>
                  </a:lnTo>
                  <a:lnTo>
                    <a:pt x="2" y="181"/>
                  </a:lnTo>
                  <a:lnTo>
                    <a:pt x="2" y="174"/>
                  </a:lnTo>
                  <a:lnTo>
                    <a:pt x="2" y="171"/>
                  </a:lnTo>
                  <a:lnTo>
                    <a:pt x="2" y="164"/>
                  </a:lnTo>
                  <a:lnTo>
                    <a:pt x="2" y="163"/>
                  </a:lnTo>
                  <a:lnTo>
                    <a:pt x="2" y="160"/>
                  </a:lnTo>
                  <a:lnTo>
                    <a:pt x="2" y="159"/>
                  </a:lnTo>
                  <a:lnTo>
                    <a:pt x="2" y="157"/>
                  </a:lnTo>
                  <a:lnTo>
                    <a:pt x="2" y="150"/>
                  </a:lnTo>
                  <a:lnTo>
                    <a:pt x="2" y="148"/>
                  </a:lnTo>
                  <a:lnTo>
                    <a:pt x="2" y="147"/>
                  </a:lnTo>
                  <a:lnTo>
                    <a:pt x="1" y="140"/>
                  </a:lnTo>
                  <a:lnTo>
                    <a:pt x="1" y="135"/>
                  </a:lnTo>
                  <a:lnTo>
                    <a:pt x="1" y="134"/>
                  </a:lnTo>
                  <a:lnTo>
                    <a:pt x="1" y="133"/>
                  </a:lnTo>
                  <a:lnTo>
                    <a:pt x="1" y="131"/>
                  </a:lnTo>
                  <a:lnTo>
                    <a:pt x="1" y="128"/>
                  </a:lnTo>
                  <a:lnTo>
                    <a:pt x="1" y="124"/>
                  </a:lnTo>
                  <a:lnTo>
                    <a:pt x="1" y="120"/>
                  </a:lnTo>
                  <a:lnTo>
                    <a:pt x="1" y="117"/>
                  </a:lnTo>
                  <a:lnTo>
                    <a:pt x="1" y="114"/>
                  </a:lnTo>
                  <a:lnTo>
                    <a:pt x="1" y="85"/>
                  </a:lnTo>
                  <a:lnTo>
                    <a:pt x="1" y="83"/>
                  </a:lnTo>
                  <a:lnTo>
                    <a:pt x="1" y="82"/>
                  </a:lnTo>
                  <a:lnTo>
                    <a:pt x="1" y="80"/>
                  </a:lnTo>
                  <a:lnTo>
                    <a:pt x="1" y="76"/>
                  </a:lnTo>
                  <a:lnTo>
                    <a:pt x="1" y="75"/>
                  </a:lnTo>
                  <a:lnTo>
                    <a:pt x="1" y="74"/>
                  </a:lnTo>
                  <a:lnTo>
                    <a:pt x="1" y="71"/>
                  </a:lnTo>
                  <a:lnTo>
                    <a:pt x="1" y="70"/>
                  </a:lnTo>
                  <a:lnTo>
                    <a:pt x="1" y="68"/>
                  </a:lnTo>
                  <a:lnTo>
                    <a:pt x="1" y="61"/>
                  </a:lnTo>
                  <a:lnTo>
                    <a:pt x="1" y="59"/>
                  </a:lnTo>
                  <a:lnTo>
                    <a:pt x="1" y="55"/>
                  </a:lnTo>
                  <a:lnTo>
                    <a:pt x="1" y="52"/>
                  </a:lnTo>
                  <a:lnTo>
                    <a:pt x="0" y="45"/>
                  </a:lnTo>
                  <a:lnTo>
                    <a:pt x="0" y="44"/>
                  </a:lnTo>
                  <a:lnTo>
                    <a:pt x="0" y="42"/>
                  </a:lnTo>
                  <a:lnTo>
                    <a:pt x="0" y="40"/>
                  </a:lnTo>
                  <a:lnTo>
                    <a:pt x="0" y="39"/>
                  </a:lnTo>
                  <a:lnTo>
                    <a:pt x="0" y="35"/>
                  </a:lnTo>
                  <a:lnTo>
                    <a:pt x="0" y="34"/>
                  </a:lnTo>
                  <a:lnTo>
                    <a:pt x="0" y="31"/>
                  </a:lnTo>
                  <a:lnTo>
                    <a:pt x="0" y="30"/>
                  </a:lnTo>
                  <a:lnTo>
                    <a:pt x="0" y="21"/>
                  </a:lnTo>
                  <a:lnTo>
                    <a:pt x="0" y="15"/>
                  </a:lnTo>
                  <a:lnTo>
                    <a:pt x="0" y="14"/>
                  </a:lnTo>
                  <a:lnTo>
                    <a:pt x="0" y="13"/>
                  </a:lnTo>
                  <a:lnTo>
                    <a:pt x="0" y="11"/>
                  </a:lnTo>
                  <a:lnTo>
                    <a:pt x="1" y="5"/>
                  </a:lnTo>
                  <a:lnTo>
                    <a:pt x="1" y="4"/>
                  </a:lnTo>
                  <a:lnTo>
                    <a:pt x="3" y="4"/>
                  </a:lnTo>
                  <a:lnTo>
                    <a:pt x="6" y="4"/>
                  </a:lnTo>
                  <a:lnTo>
                    <a:pt x="11" y="4"/>
                  </a:lnTo>
                  <a:lnTo>
                    <a:pt x="13" y="4"/>
                  </a:lnTo>
                  <a:lnTo>
                    <a:pt x="16" y="4"/>
                  </a:lnTo>
                  <a:lnTo>
                    <a:pt x="18" y="4"/>
                  </a:lnTo>
                  <a:lnTo>
                    <a:pt x="21" y="4"/>
                  </a:lnTo>
                  <a:lnTo>
                    <a:pt x="22" y="4"/>
                  </a:lnTo>
                  <a:lnTo>
                    <a:pt x="26" y="4"/>
                  </a:lnTo>
                  <a:lnTo>
                    <a:pt x="29" y="4"/>
                  </a:lnTo>
                  <a:lnTo>
                    <a:pt x="34" y="4"/>
                  </a:lnTo>
                  <a:lnTo>
                    <a:pt x="38" y="4"/>
                  </a:lnTo>
                  <a:lnTo>
                    <a:pt x="43" y="4"/>
                  </a:lnTo>
                  <a:lnTo>
                    <a:pt x="44" y="4"/>
                  </a:lnTo>
                  <a:lnTo>
                    <a:pt x="45" y="4"/>
                  </a:lnTo>
                  <a:lnTo>
                    <a:pt x="52" y="4"/>
                  </a:lnTo>
                  <a:lnTo>
                    <a:pt x="54" y="4"/>
                  </a:lnTo>
                  <a:lnTo>
                    <a:pt x="58" y="4"/>
                  </a:lnTo>
                  <a:lnTo>
                    <a:pt x="59" y="4"/>
                  </a:lnTo>
                  <a:lnTo>
                    <a:pt x="61" y="4"/>
                  </a:lnTo>
                  <a:lnTo>
                    <a:pt x="64" y="4"/>
                  </a:lnTo>
                  <a:lnTo>
                    <a:pt x="66" y="4"/>
                  </a:lnTo>
                  <a:lnTo>
                    <a:pt x="73" y="4"/>
                  </a:lnTo>
                  <a:lnTo>
                    <a:pt x="74" y="4"/>
                  </a:lnTo>
                  <a:lnTo>
                    <a:pt x="77" y="4"/>
                  </a:lnTo>
                  <a:lnTo>
                    <a:pt x="81" y="4"/>
                  </a:lnTo>
                  <a:lnTo>
                    <a:pt x="84" y="4"/>
                  </a:lnTo>
                  <a:lnTo>
                    <a:pt x="86" y="4"/>
                  </a:lnTo>
                  <a:lnTo>
                    <a:pt x="90" y="3"/>
                  </a:lnTo>
                  <a:lnTo>
                    <a:pt x="92" y="3"/>
                  </a:lnTo>
                  <a:lnTo>
                    <a:pt x="104" y="3"/>
                  </a:lnTo>
                  <a:lnTo>
                    <a:pt x="106" y="3"/>
                  </a:lnTo>
                  <a:lnTo>
                    <a:pt x="107" y="3"/>
                  </a:lnTo>
                  <a:lnTo>
                    <a:pt x="108" y="3"/>
                  </a:lnTo>
                  <a:lnTo>
                    <a:pt x="113" y="3"/>
                  </a:lnTo>
                  <a:lnTo>
                    <a:pt x="114" y="3"/>
                  </a:lnTo>
                  <a:lnTo>
                    <a:pt x="117" y="3"/>
                  </a:lnTo>
                  <a:lnTo>
                    <a:pt x="123" y="3"/>
                  </a:lnTo>
                  <a:lnTo>
                    <a:pt x="129" y="3"/>
                  </a:lnTo>
                  <a:lnTo>
                    <a:pt x="130" y="3"/>
                  </a:lnTo>
                  <a:lnTo>
                    <a:pt x="134" y="3"/>
                  </a:lnTo>
                  <a:lnTo>
                    <a:pt x="136" y="3"/>
                  </a:lnTo>
                  <a:lnTo>
                    <a:pt x="138" y="3"/>
                  </a:lnTo>
                  <a:lnTo>
                    <a:pt x="141" y="3"/>
                  </a:lnTo>
                  <a:lnTo>
                    <a:pt x="144" y="3"/>
                  </a:lnTo>
                  <a:lnTo>
                    <a:pt x="148" y="3"/>
                  </a:lnTo>
                  <a:lnTo>
                    <a:pt x="150" y="3"/>
                  </a:lnTo>
                  <a:lnTo>
                    <a:pt x="153" y="3"/>
                  </a:lnTo>
                  <a:lnTo>
                    <a:pt x="156" y="3"/>
                  </a:lnTo>
                  <a:lnTo>
                    <a:pt x="158" y="3"/>
                  </a:lnTo>
                  <a:lnTo>
                    <a:pt x="161" y="3"/>
                  </a:lnTo>
                  <a:lnTo>
                    <a:pt x="162" y="3"/>
                  </a:lnTo>
                  <a:lnTo>
                    <a:pt x="163" y="3"/>
                  </a:lnTo>
                  <a:lnTo>
                    <a:pt x="166" y="3"/>
                  </a:lnTo>
                  <a:lnTo>
                    <a:pt x="176" y="2"/>
                  </a:lnTo>
                  <a:lnTo>
                    <a:pt x="179" y="2"/>
                  </a:lnTo>
                  <a:lnTo>
                    <a:pt x="180" y="2"/>
                  </a:lnTo>
                  <a:lnTo>
                    <a:pt x="186" y="2"/>
                  </a:lnTo>
                  <a:lnTo>
                    <a:pt x="188" y="2"/>
                  </a:lnTo>
                  <a:lnTo>
                    <a:pt x="189" y="2"/>
                  </a:lnTo>
                  <a:lnTo>
                    <a:pt x="190" y="2"/>
                  </a:lnTo>
                  <a:lnTo>
                    <a:pt x="192" y="2"/>
                  </a:lnTo>
                  <a:lnTo>
                    <a:pt x="193" y="2"/>
                  </a:lnTo>
                  <a:lnTo>
                    <a:pt x="194" y="2"/>
                  </a:lnTo>
                  <a:lnTo>
                    <a:pt x="195" y="2"/>
                  </a:lnTo>
                  <a:lnTo>
                    <a:pt x="197" y="2"/>
                  </a:lnTo>
                  <a:lnTo>
                    <a:pt x="200" y="2"/>
                  </a:lnTo>
                  <a:lnTo>
                    <a:pt x="202" y="2"/>
                  </a:lnTo>
                  <a:lnTo>
                    <a:pt x="210" y="2"/>
                  </a:lnTo>
                  <a:lnTo>
                    <a:pt x="213" y="2"/>
                  </a:lnTo>
                  <a:lnTo>
                    <a:pt x="214" y="2"/>
                  </a:lnTo>
                  <a:lnTo>
                    <a:pt x="216" y="2"/>
                  </a:lnTo>
                  <a:lnTo>
                    <a:pt x="219" y="2"/>
                  </a:lnTo>
                  <a:lnTo>
                    <a:pt x="224" y="2"/>
                  </a:lnTo>
                  <a:lnTo>
                    <a:pt x="227" y="2"/>
                  </a:lnTo>
                  <a:lnTo>
                    <a:pt x="228" y="2"/>
                  </a:lnTo>
                  <a:lnTo>
                    <a:pt x="230" y="2"/>
                  </a:lnTo>
                  <a:lnTo>
                    <a:pt x="235" y="2"/>
                  </a:lnTo>
                  <a:lnTo>
                    <a:pt x="237" y="2"/>
                  </a:lnTo>
                  <a:lnTo>
                    <a:pt x="241" y="2"/>
                  </a:lnTo>
                  <a:lnTo>
                    <a:pt x="242" y="2"/>
                  </a:lnTo>
                  <a:lnTo>
                    <a:pt x="246" y="0"/>
                  </a:lnTo>
                  <a:lnTo>
                    <a:pt x="253" y="0"/>
                  </a:lnTo>
                  <a:lnTo>
                    <a:pt x="258" y="0"/>
                  </a:lnTo>
                  <a:lnTo>
                    <a:pt x="259" y="0"/>
                  </a:lnTo>
                  <a:lnTo>
                    <a:pt x="260" y="0"/>
                  </a:lnTo>
                  <a:lnTo>
                    <a:pt x="271" y="0"/>
                  </a:lnTo>
                  <a:lnTo>
                    <a:pt x="274"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58" name="Freeform 159"/>
            <p:cNvSpPr>
              <a:spLocks/>
            </p:cNvSpPr>
            <p:nvPr/>
          </p:nvSpPr>
          <p:spPr bwMode="auto">
            <a:xfrm>
              <a:off x="3182" y="2263"/>
              <a:ext cx="214" cy="219"/>
            </a:xfrm>
            <a:custGeom>
              <a:avLst/>
              <a:gdLst>
                <a:gd name="T0" fmla="*/ 114 w 214"/>
                <a:gd name="T1" fmla="*/ 1 h 219"/>
                <a:gd name="T2" fmla="*/ 133 w 214"/>
                <a:gd name="T3" fmla="*/ 1 h 219"/>
                <a:gd name="T4" fmla="*/ 157 w 214"/>
                <a:gd name="T5" fmla="*/ 1 h 219"/>
                <a:gd name="T6" fmla="*/ 168 w 214"/>
                <a:gd name="T7" fmla="*/ 1 h 219"/>
                <a:gd name="T8" fmla="*/ 180 w 214"/>
                <a:gd name="T9" fmla="*/ 1 h 219"/>
                <a:gd name="T10" fmla="*/ 194 w 214"/>
                <a:gd name="T11" fmla="*/ 1 h 219"/>
                <a:gd name="T12" fmla="*/ 205 w 214"/>
                <a:gd name="T13" fmla="*/ 0 h 219"/>
                <a:gd name="T14" fmla="*/ 212 w 214"/>
                <a:gd name="T15" fmla="*/ 9 h 219"/>
                <a:gd name="T16" fmla="*/ 212 w 214"/>
                <a:gd name="T17" fmla="*/ 27 h 219"/>
                <a:gd name="T18" fmla="*/ 212 w 214"/>
                <a:gd name="T19" fmla="*/ 38 h 219"/>
                <a:gd name="T20" fmla="*/ 213 w 214"/>
                <a:gd name="T21" fmla="*/ 55 h 219"/>
                <a:gd name="T22" fmla="*/ 213 w 214"/>
                <a:gd name="T23" fmla="*/ 71 h 219"/>
                <a:gd name="T24" fmla="*/ 213 w 214"/>
                <a:gd name="T25" fmla="*/ 110 h 219"/>
                <a:gd name="T26" fmla="*/ 213 w 214"/>
                <a:gd name="T27" fmla="*/ 127 h 219"/>
                <a:gd name="T28" fmla="*/ 214 w 214"/>
                <a:gd name="T29" fmla="*/ 143 h 219"/>
                <a:gd name="T30" fmla="*/ 214 w 214"/>
                <a:gd name="T31" fmla="*/ 155 h 219"/>
                <a:gd name="T32" fmla="*/ 214 w 214"/>
                <a:gd name="T33" fmla="*/ 167 h 219"/>
                <a:gd name="T34" fmla="*/ 214 w 214"/>
                <a:gd name="T35" fmla="*/ 180 h 219"/>
                <a:gd name="T36" fmla="*/ 214 w 214"/>
                <a:gd name="T37" fmla="*/ 194 h 219"/>
                <a:gd name="T38" fmla="*/ 214 w 214"/>
                <a:gd name="T39" fmla="*/ 204 h 219"/>
                <a:gd name="T40" fmla="*/ 214 w 214"/>
                <a:gd name="T41" fmla="*/ 210 h 219"/>
                <a:gd name="T42" fmla="*/ 208 w 214"/>
                <a:gd name="T43" fmla="*/ 217 h 219"/>
                <a:gd name="T44" fmla="*/ 194 w 214"/>
                <a:gd name="T45" fmla="*/ 217 h 219"/>
                <a:gd name="T46" fmla="*/ 174 w 214"/>
                <a:gd name="T47" fmla="*/ 217 h 219"/>
                <a:gd name="T48" fmla="*/ 159 w 214"/>
                <a:gd name="T49" fmla="*/ 217 h 219"/>
                <a:gd name="T50" fmla="*/ 137 w 214"/>
                <a:gd name="T51" fmla="*/ 218 h 219"/>
                <a:gd name="T52" fmla="*/ 112 w 214"/>
                <a:gd name="T53" fmla="*/ 218 h 219"/>
                <a:gd name="T54" fmla="*/ 104 w 214"/>
                <a:gd name="T55" fmla="*/ 218 h 219"/>
                <a:gd name="T56" fmla="*/ 69 w 214"/>
                <a:gd name="T57" fmla="*/ 218 h 219"/>
                <a:gd name="T58" fmla="*/ 56 w 214"/>
                <a:gd name="T59" fmla="*/ 218 h 219"/>
                <a:gd name="T60" fmla="*/ 39 w 214"/>
                <a:gd name="T61" fmla="*/ 218 h 219"/>
                <a:gd name="T62" fmla="*/ 20 w 214"/>
                <a:gd name="T63" fmla="*/ 218 h 219"/>
                <a:gd name="T64" fmla="*/ 1 w 214"/>
                <a:gd name="T65" fmla="*/ 199 h 219"/>
                <a:gd name="T66" fmla="*/ 0 w 214"/>
                <a:gd name="T67" fmla="*/ 159 h 219"/>
                <a:gd name="T68" fmla="*/ 0 w 214"/>
                <a:gd name="T69" fmla="*/ 148 h 219"/>
                <a:gd name="T70" fmla="*/ 0 w 214"/>
                <a:gd name="T71" fmla="*/ 143 h 219"/>
                <a:gd name="T72" fmla="*/ 0 w 214"/>
                <a:gd name="T73" fmla="*/ 131 h 219"/>
                <a:gd name="T74" fmla="*/ 0 w 214"/>
                <a:gd name="T75" fmla="*/ 115 h 219"/>
                <a:gd name="T76" fmla="*/ 0 w 214"/>
                <a:gd name="T77" fmla="*/ 96 h 219"/>
                <a:gd name="T78" fmla="*/ 0 w 214"/>
                <a:gd name="T79" fmla="*/ 75 h 219"/>
                <a:gd name="T80" fmla="*/ 0 w 214"/>
                <a:gd name="T81" fmla="*/ 59 h 219"/>
                <a:gd name="T82" fmla="*/ 0 w 214"/>
                <a:gd name="T83" fmla="*/ 49 h 219"/>
                <a:gd name="T84" fmla="*/ 0 w 214"/>
                <a:gd name="T85" fmla="*/ 35 h 219"/>
                <a:gd name="T86" fmla="*/ 0 w 214"/>
                <a:gd name="T87" fmla="*/ 30 h 219"/>
                <a:gd name="T88" fmla="*/ 0 w 214"/>
                <a:gd name="T89" fmla="*/ 12 h 219"/>
                <a:gd name="T90" fmla="*/ 2 w 214"/>
                <a:gd name="T91" fmla="*/ 2 h 219"/>
                <a:gd name="T92" fmla="*/ 13 w 214"/>
                <a:gd name="T93" fmla="*/ 2 h 219"/>
                <a:gd name="T94" fmla="*/ 38 w 214"/>
                <a:gd name="T95" fmla="*/ 1 h 219"/>
                <a:gd name="T96" fmla="*/ 58 w 214"/>
                <a:gd name="T97" fmla="*/ 1 h 219"/>
                <a:gd name="T98" fmla="*/ 69 w 214"/>
                <a:gd name="T99" fmla="*/ 1 h 219"/>
                <a:gd name="T100" fmla="*/ 100 w 214"/>
                <a:gd name="T101" fmla="*/ 1 h 219"/>
                <a:gd name="T102" fmla="*/ 103 w 214"/>
                <a:gd name="T103" fmla="*/ 1 h 219"/>
                <a:gd name="T104" fmla="*/ 106 w 214"/>
                <a:gd name="T105" fmla="*/ 1 h 21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4" h="219">
                  <a:moveTo>
                    <a:pt x="110" y="1"/>
                  </a:moveTo>
                  <a:lnTo>
                    <a:pt x="110" y="1"/>
                  </a:lnTo>
                  <a:lnTo>
                    <a:pt x="112" y="1"/>
                  </a:lnTo>
                  <a:lnTo>
                    <a:pt x="113" y="1"/>
                  </a:lnTo>
                  <a:lnTo>
                    <a:pt x="114" y="1"/>
                  </a:lnTo>
                  <a:lnTo>
                    <a:pt x="116" y="1"/>
                  </a:lnTo>
                  <a:lnTo>
                    <a:pt x="120" y="1"/>
                  </a:lnTo>
                  <a:lnTo>
                    <a:pt x="121" y="1"/>
                  </a:lnTo>
                  <a:lnTo>
                    <a:pt x="126" y="1"/>
                  </a:lnTo>
                  <a:lnTo>
                    <a:pt x="130" y="1"/>
                  </a:lnTo>
                  <a:lnTo>
                    <a:pt x="133" y="1"/>
                  </a:lnTo>
                  <a:lnTo>
                    <a:pt x="137" y="1"/>
                  </a:lnTo>
                  <a:lnTo>
                    <a:pt x="143" y="1"/>
                  </a:lnTo>
                  <a:lnTo>
                    <a:pt x="146" y="1"/>
                  </a:lnTo>
                  <a:lnTo>
                    <a:pt x="149" y="1"/>
                  </a:lnTo>
                  <a:lnTo>
                    <a:pt x="157" y="1"/>
                  </a:lnTo>
                  <a:lnTo>
                    <a:pt x="161" y="1"/>
                  </a:lnTo>
                  <a:lnTo>
                    <a:pt x="164" y="1"/>
                  </a:lnTo>
                  <a:lnTo>
                    <a:pt x="166" y="1"/>
                  </a:lnTo>
                  <a:lnTo>
                    <a:pt x="168" y="1"/>
                  </a:lnTo>
                  <a:lnTo>
                    <a:pt x="170" y="1"/>
                  </a:lnTo>
                  <a:lnTo>
                    <a:pt x="173" y="1"/>
                  </a:lnTo>
                  <a:lnTo>
                    <a:pt x="176" y="1"/>
                  </a:lnTo>
                  <a:lnTo>
                    <a:pt x="180" y="1"/>
                  </a:lnTo>
                  <a:lnTo>
                    <a:pt x="181" y="1"/>
                  </a:lnTo>
                  <a:lnTo>
                    <a:pt x="182" y="1"/>
                  </a:lnTo>
                  <a:lnTo>
                    <a:pt x="185" y="1"/>
                  </a:lnTo>
                  <a:lnTo>
                    <a:pt x="190" y="1"/>
                  </a:lnTo>
                  <a:lnTo>
                    <a:pt x="194" y="1"/>
                  </a:lnTo>
                  <a:lnTo>
                    <a:pt x="198" y="0"/>
                  </a:lnTo>
                  <a:lnTo>
                    <a:pt x="200" y="0"/>
                  </a:lnTo>
                  <a:lnTo>
                    <a:pt x="201" y="0"/>
                  </a:lnTo>
                  <a:lnTo>
                    <a:pt x="202" y="0"/>
                  </a:lnTo>
                  <a:lnTo>
                    <a:pt x="205" y="0"/>
                  </a:lnTo>
                  <a:lnTo>
                    <a:pt x="206" y="0"/>
                  </a:lnTo>
                  <a:lnTo>
                    <a:pt x="207" y="0"/>
                  </a:lnTo>
                  <a:lnTo>
                    <a:pt x="213" y="0"/>
                  </a:lnTo>
                  <a:lnTo>
                    <a:pt x="213" y="1"/>
                  </a:lnTo>
                  <a:lnTo>
                    <a:pt x="212" y="7"/>
                  </a:lnTo>
                  <a:lnTo>
                    <a:pt x="212" y="9"/>
                  </a:lnTo>
                  <a:lnTo>
                    <a:pt x="212" y="10"/>
                  </a:lnTo>
                  <a:lnTo>
                    <a:pt x="212" y="11"/>
                  </a:lnTo>
                  <a:lnTo>
                    <a:pt x="212" y="17"/>
                  </a:lnTo>
                  <a:lnTo>
                    <a:pt x="212" y="26"/>
                  </a:lnTo>
                  <a:lnTo>
                    <a:pt x="212" y="27"/>
                  </a:lnTo>
                  <a:lnTo>
                    <a:pt x="212" y="30"/>
                  </a:lnTo>
                  <a:lnTo>
                    <a:pt x="212" y="31"/>
                  </a:lnTo>
                  <a:lnTo>
                    <a:pt x="212" y="35"/>
                  </a:lnTo>
                  <a:lnTo>
                    <a:pt x="212" y="36"/>
                  </a:lnTo>
                  <a:lnTo>
                    <a:pt x="212" y="38"/>
                  </a:lnTo>
                  <a:lnTo>
                    <a:pt x="212" y="40"/>
                  </a:lnTo>
                  <a:lnTo>
                    <a:pt x="212" y="41"/>
                  </a:lnTo>
                  <a:lnTo>
                    <a:pt x="213" y="48"/>
                  </a:lnTo>
                  <a:lnTo>
                    <a:pt x="213" y="51"/>
                  </a:lnTo>
                  <a:lnTo>
                    <a:pt x="213" y="55"/>
                  </a:lnTo>
                  <a:lnTo>
                    <a:pt x="213" y="57"/>
                  </a:lnTo>
                  <a:lnTo>
                    <a:pt x="213" y="64"/>
                  </a:lnTo>
                  <a:lnTo>
                    <a:pt x="213" y="66"/>
                  </a:lnTo>
                  <a:lnTo>
                    <a:pt x="213" y="67"/>
                  </a:lnTo>
                  <a:lnTo>
                    <a:pt x="213" y="70"/>
                  </a:lnTo>
                  <a:lnTo>
                    <a:pt x="213" y="71"/>
                  </a:lnTo>
                  <a:lnTo>
                    <a:pt x="213" y="72"/>
                  </a:lnTo>
                  <a:lnTo>
                    <a:pt x="213" y="76"/>
                  </a:lnTo>
                  <a:lnTo>
                    <a:pt x="213" y="78"/>
                  </a:lnTo>
                  <a:lnTo>
                    <a:pt x="213" y="79"/>
                  </a:lnTo>
                  <a:lnTo>
                    <a:pt x="213" y="81"/>
                  </a:lnTo>
                  <a:lnTo>
                    <a:pt x="213" y="110"/>
                  </a:lnTo>
                  <a:lnTo>
                    <a:pt x="213" y="113"/>
                  </a:lnTo>
                  <a:lnTo>
                    <a:pt x="213" y="116"/>
                  </a:lnTo>
                  <a:lnTo>
                    <a:pt x="213" y="120"/>
                  </a:lnTo>
                  <a:lnTo>
                    <a:pt x="213" y="124"/>
                  </a:lnTo>
                  <a:lnTo>
                    <a:pt x="213" y="127"/>
                  </a:lnTo>
                  <a:lnTo>
                    <a:pt x="213" y="129"/>
                  </a:lnTo>
                  <a:lnTo>
                    <a:pt x="213" y="130"/>
                  </a:lnTo>
                  <a:lnTo>
                    <a:pt x="213" y="131"/>
                  </a:lnTo>
                  <a:lnTo>
                    <a:pt x="213" y="136"/>
                  </a:lnTo>
                  <a:lnTo>
                    <a:pt x="214" y="143"/>
                  </a:lnTo>
                  <a:lnTo>
                    <a:pt x="214" y="144"/>
                  </a:lnTo>
                  <a:lnTo>
                    <a:pt x="214" y="146"/>
                  </a:lnTo>
                  <a:lnTo>
                    <a:pt x="214" y="153"/>
                  </a:lnTo>
                  <a:lnTo>
                    <a:pt x="214" y="155"/>
                  </a:lnTo>
                  <a:lnTo>
                    <a:pt x="214" y="156"/>
                  </a:lnTo>
                  <a:lnTo>
                    <a:pt x="214" y="159"/>
                  </a:lnTo>
                  <a:lnTo>
                    <a:pt x="214" y="160"/>
                  </a:lnTo>
                  <a:lnTo>
                    <a:pt x="214" y="167"/>
                  </a:lnTo>
                  <a:lnTo>
                    <a:pt x="214" y="170"/>
                  </a:lnTo>
                  <a:lnTo>
                    <a:pt x="214" y="177"/>
                  </a:lnTo>
                  <a:lnTo>
                    <a:pt x="214" y="179"/>
                  </a:lnTo>
                  <a:lnTo>
                    <a:pt x="214" y="180"/>
                  </a:lnTo>
                  <a:lnTo>
                    <a:pt x="214" y="182"/>
                  </a:lnTo>
                  <a:lnTo>
                    <a:pt x="214" y="183"/>
                  </a:lnTo>
                  <a:lnTo>
                    <a:pt x="214" y="188"/>
                  </a:lnTo>
                  <a:lnTo>
                    <a:pt x="214" y="191"/>
                  </a:lnTo>
                  <a:lnTo>
                    <a:pt x="214" y="194"/>
                  </a:lnTo>
                  <a:lnTo>
                    <a:pt x="214" y="195"/>
                  </a:lnTo>
                  <a:lnTo>
                    <a:pt x="214" y="200"/>
                  </a:lnTo>
                  <a:lnTo>
                    <a:pt x="214" y="201"/>
                  </a:lnTo>
                  <a:lnTo>
                    <a:pt x="214" y="204"/>
                  </a:lnTo>
                  <a:lnTo>
                    <a:pt x="214" y="207"/>
                  </a:lnTo>
                  <a:lnTo>
                    <a:pt x="214" y="208"/>
                  </a:lnTo>
                  <a:lnTo>
                    <a:pt x="214" y="209"/>
                  </a:lnTo>
                  <a:lnTo>
                    <a:pt x="214" y="210"/>
                  </a:lnTo>
                  <a:lnTo>
                    <a:pt x="214" y="216"/>
                  </a:lnTo>
                  <a:lnTo>
                    <a:pt x="214" y="217"/>
                  </a:lnTo>
                  <a:lnTo>
                    <a:pt x="212" y="217"/>
                  </a:lnTo>
                  <a:lnTo>
                    <a:pt x="208" y="217"/>
                  </a:lnTo>
                  <a:lnTo>
                    <a:pt x="207" y="217"/>
                  </a:lnTo>
                  <a:lnTo>
                    <a:pt x="206" y="217"/>
                  </a:lnTo>
                  <a:lnTo>
                    <a:pt x="204" y="217"/>
                  </a:lnTo>
                  <a:lnTo>
                    <a:pt x="201" y="217"/>
                  </a:lnTo>
                  <a:lnTo>
                    <a:pt x="196" y="217"/>
                  </a:lnTo>
                  <a:lnTo>
                    <a:pt x="194" y="217"/>
                  </a:lnTo>
                  <a:lnTo>
                    <a:pt x="190" y="217"/>
                  </a:lnTo>
                  <a:lnTo>
                    <a:pt x="188" y="217"/>
                  </a:lnTo>
                  <a:lnTo>
                    <a:pt x="181" y="217"/>
                  </a:lnTo>
                  <a:lnTo>
                    <a:pt x="180" y="217"/>
                  </a:lnTo>
                  <a:lnTo>
                    <a:pt x="174" y="217"/>
                  </a:lnTo>
                  <a:lnTo>
                    <a:pt x="172" y="217"/>
                  </a:lnTo>
                  <a:lnTo>
                    <a:pt x="170" y="217"/>
                  </a:lnTo>
                  <a:lnTo>
                    <a:pt x="169" y="217"/>
                  </a:lnTo>
                  <a:lnTo>
                    <a:pt x="159" y="217"/>
                  </a:lnTo>
                  <a:lnTo>
                    <a:pt x="157" y="218"/>
                  </a:lnTo>
                  <a:lnTo>
                    <a:pt x="151" y="218"/>
                  </a:lnTo>
                  <a:lnTo>
                    <a:pt x="145" y="218"/>
                  </a:lnTo>
                  <a:lnTo>
                    <a:pt x="143" y="218"/>
                  </a:lnTo>
                  <a:lnTo>
                    <a:pt x="138" y="218"/>
                  </a:lnTo>
                  <a:lnTo>
                    <a:pt x="137" y="218"/>
                  </a:lnTo>
                  <a:lnTo>
                    <a:pt x="134" y="218"/>
                  </a:lnTo>
                  <a:lnTo>
                    <a:pt x="129" y="218"/>
                  </a:lnTo>
                  <a:lnTo>
                    <a:pt x="126" y="218"/>
                  </a:lnTo>
                  <a:lnTo>
                    <a:pt x="118" y="218"/>
                  </a:lnTo>
                  <a:lnTo>
                    <a:pt x="112" y="218"/>
                  </a:lnTo>
                  <a:lnTo>
                    <a:pt x="109" y="218"/>
                  </a:lnTo>
                  <a:lnTo>
                    <a:pt x="108" y="218"/>
                  </a:lnTo>
                  <a:lnTo>
                    <a:pt x="106" y="218"/>
                  </a:lnTo>
                  <a:lnTo>
                    <a:pt x="105" y="218"/>
                  </a:lnTo>
                  <a:lnTo>
                    <a:pt x="104" y="218"/>
                  </a:lnTo>
                  <a:lnTo>
                    <a:pt x="102" y="218"/>
                  </a:lnTo>
                  <a:lnTo>
                    <a:pt x="92" y="218"/>
                  </a:lnTo>
                  <a:lnTo>
                    <a:pt x="87" y="218"/>
                  </a:lnTo>
                  <a:lnTo>
                    <a:pt x="78" y="218"/>
                  </a:lnTo>
                  <a:lnTo>
                    <a:pt x="70" y="218"/>
                  </a:lnTo>
                  <a:lnTo>
                    <a:pt x="69" y="218"/>
                  </a:lnTo>
                  <a:lnTo>
                    <a:pt x="66" y="218"/>
                  </a:lnTo>
                  <a:lnTo>
                    <a:pt x="65" y="218"/>
                  </a:lnTo>
                  <a:lnTo>
                    <a:pt x="58" y="218"/>
                  </a:lnTo>
                  <a:lnTo>
                    <a:pt x="56" y="218"/>
                  </a:lnTo>
                  <a:lnTo>
                    <a:pt x="54" y="218"/>
                  </a:lnTo>
                  <a:lnTo>
                    <a:pt x="50" y="218"/>
                  </a:lnTo>
                  <a:lnTo>
                    <a:pt x="49" y="218"/>
                  </a:lnTo>
                  <a:lnTo>
                    <a:pt x="48" y="218"/>
                  </a:lnTo>
                  <a:lnTo>
                    <a:pt x="39" y="218"/>
                  </a:lnTo>
                  <a:lnTo>
                    <a:pt x="32" y="218"/>
                  </a:lnTo>
                  <a:lnTo>
                    <a:pt x="31" y="218"/>
                  </a:lnTo>
                  <a:lnTo>
                    <a:pt x="29" y="218"/>
                  </a:lnTo>
                  <a:lnTo>
                    <a:pt x="25" y="218"/>
                  </a:lnTo>
                  <a:lnTo>
                    <a:pt x="22" y="218"/>
                  </a:lnTo>
                  <a:lnTo>
                    <a:pt x="20" y="218"/>
                  </a:lnTo>
                  <a:lnTo>
                    <a:pt x="13" y="218"/>
                  </a:lnTo>
                  <a:lnTo>
                    <a:pt x="9" y="219"/>
                  </a:lnTo>
                  <a:lnTo>
                    <a:pt x="2" y="219"/>
                  </a:lnTo>
                  <a:lnTo>
                    <a:pt x="1" y="219"/>
                  </a:lnTo>
                  <a:lnTo>
                    <a:pt x="1" y="202"/>
                  </a:lnTo>
                  <a:lnTo>
                    <a:pt x="1" y="199"/>
                  </a:lnTo>
                  <a:lnTo>
                    <a:pt x="1" y="194"/>
                  </a:lnTo>
                  <a:lnTo>
                    <a:pt x="1" y="191"/>
                  </a:lnTo>
                  <a:lnTo>
                    <a:pt x="0" y="183"/>
                  </a:lnTo>
                  <a:lnTo>
                    <a:pt x="0" y="162"/>
                  </a:lnTo>
                  <a:lnTo>
                    <a:pt x="0" y="159"/>
                  </a:lnTo>
                  <a:lnTo>
                    <a:pt x="0" y="158"/>
                  </a:lnTo>
                  <a:lnTo>
                    <a:pt x="0" y="152"/>
                  </a:lnTo>
                  <a:lnTo>
                    <a:pt x="0" y="151"/>
                  </a:lnTo>
                  <a:lnTo>
                    <a:pt x="0" y="150"/>
                  </a:lnTo>
                  <a:lnTo>
                    <a:pt x="0" y="148"/>
                  </a:lnTo>
                  <a:lnTo>
                    <a:pt x="0" y="147"/>
                  </a:lnTo>
                  <a:lnTo>
                    <a:pt x="0" y="146"/>
                  </a:lnTo>
                  <a:lnTo>
                    <a:pt x="0" y="145"/>
                  </a:lnTo>
                  <a:lnTo>
                    <a:pt x="0" y="143"/>
                  </a:lnTo>
                  <a:lnTo>
                    <a:pt x="0" y="142"/>
                  </a:lnTo>
                  <a:lnTo>
                    <a:pt x="0" y="140"/>
                  </a:lnTo>
                  <a:lnTo>
                    <a:pt x="0" y="139"/>
                  </a:lnTo>
                  <a:lnTo>
                    <a:pt x="0" y="132"/>
                  </a:lnTo>
                  <a:lnTo>
                    <a:pt x="0" y="131"/>
                  </a:lnTo>
                  <a:lnTo>
                    <a:pt x="0" y="129"/>
                  </a:lnTo>
                  <a:lnTo>
                    <a:pt x="0" y="126"/>
                  </a:lnTo>
                  <a:lnTo>
                    <a:pt x="0" y="122"/>
                  </a:lnTo>
                  <a:lnTo>
                    <a:pt x="0" y="116"/>
                  </a:lnTo>
                  <a:lnTo>
                    <a:pt x="0" y="115"/>
                  </a:lnTo>
                  <a:lnTo>
                    <a:pt x="0" y="111"/>
                  </a:lnTo>
                  <a:lnTo>
                    <a:pt x="0" y="108"/>
                  </a:lnTo>
                  <a:lnTo>
                    <a:pt x="0" y="104"/>
                  </a:lnTo>
                  <a:lnTo>
                    <a:pt x="0" y="103"/>
                  </a:lnTo>
                  <a:lnTo>
                    <a:pt x="0" y="100"/>
                  </a:lnTo>
                  <a:lnTo>
                    <a:pt x="0" y="96"/>
                  </a:lnTo>
                  <a:lnTo>
                    <a:pt x="0" y="90"/>
                  </a:lnTo>
                  <a:lnTo>
                    <a:pt x="0" y="87"/>
                  </a:lnTo>
                  <a:lnTo>
                    <a:pt x="0" y="80"/>
                  </a:lnTo>
                  <a:lnTo>
                    <a:pt x="0" y="78"/>
                  </a:lnTo>
                  <a:lnTo>
                    <a:pt x="0" y="75"/>
                  </a:lnTo>
                  <a:lnTo>
                    <a:pt x="0" y="71"/>
                  </a:lnTo>
                  <a:lnTo>
                    <a:pt x="0" y="70"/>
                  </a:lnTo>
                  <a:lnTo>
                    <a:pt x="0" y="62"/>
                  </a:lnTo>
                  <a:lnTo>
                    <a:pt x="0" y="59"/>
                  </a:lnTo>
                  <a:lnTo>
                    <a:pt x="0" y="57"/>
                  </a:lnTo>
                  <a:lnTo>
                    <a:pt x="0" y="56"/>
                  </a:lnTo>
                  <a:lnTo>
                    <a:pt x="0" y="55"/>
                  </a:lnTo>
                  <a:lnTo>
                    <a:pt x="0" y="54"/>
                  </a:lnTo>
                  <a:lnTo>
                    <a:pt x="0" y="49"/>
                  </a:lnTo>
                  <a:lnTo>
                    <a:pt x="0" y="46"/>
                  </a:lnTo>
                  <a:lnTo>
                    <a:pt x="0" y="42"/>
                  </a:lnTo>
                  <a:lnTo>
                    <a:pt x="0" y="38"/>
                  </a:lnTo>
                  <a:lnTo>
                    <a:pt x="0" y="35"/>
                  </a:lnTo>
                  <a:lnTo>
                    <a:pt x="0" y="34"/>
                  </a:lnTo>
                  <a:lnTo>
                    <a:pt x="0" y="33"/>
                  </a:lnTo>
                  <a:lnTo>
                    <a:pt x="0" y="31"/>
                  </a:lnTo>
                  <a:lnTo>
                    <a:pt x="0" y="30"/>
                  </a:lnTo>
                  <a:lnTo>
                    <a:pt x="0" y="26"/>
                  </a:lnTo>
                  <a:lnTo>
                    <a:pt x="0" y="25"/>
                  </a:lnTo>
                  <a:lnTo>
                    <a:pt x="0" y="23"/>
                  </a:lnTo>
                  <a:lnTo>
                    <a:pt x="0" y="17"/>
                  </a:lnTo>
                  <a:lnTo>
                    <a:pt x="0" y="14"/>
                  </a:lnTo>
                  <a:lnTo>
                    <a:pt x="0" y="12"/>
                  </a:lnTo>
                  <a:lnTo>
                    <a:pt x="0" y="10"/>
                  </a:lnTo>
                  <a:lnTo>
                    <a:pt x="0" y="4"/>
                  </a:lnTo>
                  <a:lnTo>
                    <a:pt x="0" y="3"/>
                  </a:lnTo>
                  <a:lnTo>
                    <a:pt x="0" y="2"/>
                  </a:lnTo>
                  <a:lnTo>
                    <a:pt x="2" y="2"/>
                  </a:lnTo>
                  <a:lnTo>
                    <a:pt x="4" y="2"/>
                  </a:lnTo>
                  <a:lnTo>
                    <a:pt x="6" y="2"/>
                  </a:lnTo>
                  <a:lnTo>
                    <a:pt x="10" y="2"/>
                  </a:lnTo>
                  <a:lnTo>
                    <a:pt x="12" y="2"/>
                  </a:lnTo>
                  <a:lnTo>
                    <a:pt x="13" y="2"/>
                  </a:lnTo>
                  <a:lnTo>
                    <a:pt x="16" y="2"/>
                  </a:lnTo>
                  <a:lnTo>
                    <a:pt x="25" y="2"/>
                  </a:lnTo>
                  <a:lnTo>
                    <a:pt x="28" y="2"/>
                  </a:lnTo>
                  <a:lnTo>
                    <a:pt x="31" y="2"/>
                  </a:lnTo>
                  <a:lnTo>
                    <a:pt x="38" y="2"/>
                  </a:lnTo>
                  <a:lnTo>
                    <a:pt x="38" y="1"/>
                  </a:lnTo>
                  <a:lnTo>
                    <a:pt x="45" y="1"/>
                  </a:lnTo>
                  <a:lnTo>
                    <a:pt x="50" y="1"/>
                  </a:lnTo>
                  <a:lnTo>
                    <a:pt x="54" y="1"/>
                  </a:lnTo>
                  <a:lnTo>
                    <a:pt x="58" y="1"/>
                  </a:lnTo>
                  <a:lnTo>
                    <a:pt x="61" y="1"/>
                  </a:lnTo>
                  <a:lnTo>
                    <a:pt x="62" y="1"/>
                  </a:lnTo>
                  <a:lnTo>
                    <a:pt x="64" y="1"/>
                  </a:lnTo>
                  <a:lnTo>
                    <a:pt x="66" y="1"/>
                  </a:lnTo>
                  <a:lnTo>
                    <a:pt x="68" y="1"/>
                  </a:lnTo>
                  <a:lnTo>
                    <a:pt x="69" y="1"/>
                  </a:lnTo>
                  <a:lnTo>
                    <a:pt x="74" y="1"/>
                  </a:lnTo>
                  <a:lnTo>
                    <a:pt x="92" y="1"/>
                  </a:lnTo>
                  <a:lnTo>
                    <a:pt x="97" y="1"/>
                  </a:lnTo>
                  <a:lnTo>
                    <a:pt x="98" y="1"/>
                  </a:lnTo>
                  <a:lnTo>
                    <a:pt x="100" y="1"/>
                  </a:lnTo>
                  <a:lnTo>
                    <a:pt x="102" y="1"/>
                  </a:lnTo>
                  <a:lnTo>
                    <a:pt x="103" y="1"/>
                  </a:lnTo>
                  <a:lnTo>
                    <a:pt x="104" y="1"/>
                  </a:lnTo>
                  <a:lnTo>
                    <a:pt x="105" y="1"/>
                  </a:lnTo>
                  <a:lnTo>
                    <a:pt x="106" y="1"/>
                  </a:lnTo>
                  <a:lnTo>
                    <a:pt x="108" y="1"/>
                  </a:lnTo>
                  <a:lnTo>
                    <a:pt x="109" y="1"/>
                  </a:lnTo>
                  <a:lnTo>
                    <a:pt x="110" y="1"/>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59" name="Freeform 160"/>
            <p:cNvSpPr>
              <a:spLocks/>
            </p:cNvSpPr>
            <p:nvPr/>
          </p:nvSpPr>
          <p:spPr bwMode="auto">
            <a:xfrm>
              <a:off x="2448" y="2265"/>
              <a:ext cx="347" cy="324"/>
            </a:xfrm>
            <a:custGeom>
              <a:avLst/>
              <a:gdLst>
                <a:gd name="T0" fmla="*/ 115 w 347"/>
                <a:gd name="T1" fmla="*/ 31 h 324"/>
                <a:gd name="T2" fmla="*/ 124 w 347"/>
                <a:gd name="T3" fmla="*/ 28 h 324"/>
                <a:gd name="T4" fmla="*/ 135 w 347"/>
                <a:gd name="T5" fmla="*/ 17 h 324"/>
                <a:gd name="T6" fmla="*/ 146 w 347"/>
                <a:gd name="T7" fmla="*/ 10 h 324"/>
                <a:gd name="T8" fmla="*/ 148 w 347"/>
                <a:gd name="T9" fmla="*/ 14 h 324"/>
                <a:gd name="T10" fmla="*/ 149 w 347"/>
                <a:gd name="T11" fmla="*/ 54 h 324"/>
                <a:gd name="T12" fmla="*/ 203 w 347"/>
                <a:gd name="T13" fmla="*/ 54 h 324"/>
                <a:gd name="T14" fmla="*/ 254 w 347"/>
                <a:gd name="T15" fmla="*/ 54 h 324"/>
                <a:gd name="T16" fmla="*/ 272 w 347"/>
                <a:gd name="T17" fmla="*/ 108 h 324"/>
                <a:gd name="T18" fmla="*/ 298 w 347"/>
                <a:gd name="T19" fmla="*/ 109 h 324"/>
                <a:gd name="T20" fmla="*/ 320 w 347"/>
                <a:gd name="T21" fmla="*/ 109 h 324"/>
                <a:gd name="T22" fmla="*/ 340 w 347"/>
                <a:gd name="T23" fmla="*/ 116 h 324"/>
                <a:gd name="T24" fmla="*/ 332 w 347"/>
                <a:gd name="T25" fmla="*/ 118 h 324"/>
                <a:gd name="T26" fmla="*/ 327 w 347"/>
                <a:gd name="T27" fmla="*/ 133 h 324"/>
                <a:gd name="T28" fmla="*/ 324 w 347"/>
                <a:gd name="T29" fmla="*/ 143 h 324"/>
                <a:gd name="T30" fmla="*/ 308 w 347"/>
                <a:gd name="T31" fmla="*/ 157 h 324"/>
                <a:gd name="T32" fmla="*/ 296 w 347"/>
                <a:gd name="T33" fmla="*/ 167 h 324"/>
                <a:gd name="T34" fmla="*/ 298 w 347"/>
                <a:gd name="T35" fmla="*/ 175 h 324"/>
                <a:gd name="T36" fmla="*/ 292 w 347"/>
                <a:gd name="T37" fmla="*/ 176 h 324"/>
                <a:gd name="T38" fmla="*/ 283 w 347"/>
                <a:gd name="T39" fmla="*/ 193 h 324"/>
                <a:gd name="T40" fmla="*/ 275 w 347"/>
                <a:gd name="T41" fmla="*/ 209 h 324"/>
                <a:gd name="T42" fmla="*/ 282 w 347"/>
                <a:gd name="T43" fmla="*/ 214 h 324"/>
                <a:gd name="T44" fmla="*/ 283 w 347"/>
                <a:gd name="T45" fmla="*/ 230 h 324"/>
                <a:gd name="T46" fmla="*/ 278 w 347"/>
                <a:gd name="T47" fmla="*/ 237 h 324"/>
                <a:gd name="T48" fmla="*/ 270 w 347"/>
                <a:gd name="T49" fmla="*/ 241 h 324"/>
                <a:gd name="T50" fmla="*/ 255 w 347"/>
                <a:gd name="T51" fmla="*/ 245 h 324"/>
                <a:gd name="T52" fmla="*/ 251 w 347"/>
                <a:gd name="T53" fmla="*/ 263 h 324"/>
                <a:gd name="T54" fmla="*/ 254 w 347"/>
                <a:gd name="T55" fmla="*/ 278 h 324"/>
                <a:gd name="T56" fmla="*/ 250 w 347"/>
                <a:gd name="T57" fmla="*/ 286 h 324"/>
                <a:gd name="T58" fmla="*/ 253 w 347"/>
                <a:gd name="T59" fmla="*/ 293 h 324"/>
                <a:gd name="T60" fmla="*/ 262 w 347"/>
                <a:gd name="T61" fmla="*/ 296 h 324"/>
                <a:gd name="T62" fmla="*/ 261 w 347"/>
                <a:gd name="T63" fmla="*/ 309 h 324"/>
                <a:gd name="T64" fmla="*/ 260 w 347"/>
                <a:gd name="T65" fmla="*/ 322 h 324"/>
                <a:gd name="T66" fmla="*/ 205 w 347"/>
                <a:gd name="T67" fmla="*/ 324 h 324"/>
                <a:gd name="T68" fmla="*/ 160 w 347"/>
                <a:gd name="T69" fmla="*/ 322 h 324"/>
                <a:gd name="T70" fmla="*/ 118 w 347"/>
                <a:gd name="T71" fmla="*/ 322 h 324"/>
                <a:gd name="T72" fmla="*/ 75 w 347"/>
                <a:gd name="T73" fmla="*/ 322 h 324"/>
                <a:gd name="T74" fmla="*/ 49 w 347"/>
                <a:gd name="T75" fmla="*/ 321 h 324"/>
                <a:gd name="T76" fmla="*/ 5 w 347"/>
                <a:gd name="T77" fmla="*/ 313 h 324"/>
                <a:gd name="T78" fmla="*/ 1 w 347"/>
                <a:gd name="T79" fmla="*/ 257 h 324"/>
                <a:gd name="T80" fmla="*/ 0 w 347"/>
                <a:gd name="T81" fmla="*/ 220 h 324"/>
                <a:gd name="T82" fmla="*/ 6 w 347"/>
                <a:gd name="T83" fmla="*/ 200 h 324"/>
                <a:gd name="T84" fmla="*/ 5 w 347"/>
                <a:gd name="T85" fmla="*/ 193 h 324"/>
                <a:gd name="T86" fmla="*/ 5 w 347"/>
                <a:gd name="T87" fmla="*/ 186 h 324"/>
                <a:gd name="T88" fmla="*/ 12 w 347"/>
                <a:gd name="T89" fmla="*/ 178 h 324"/>
                <a:gd name="T90" fmla="*/ 16 w 347"/>
                <a:gd name="T91" fmla="*/ 169 h 324"/>
                <a:gd name="T92" fmla="*/ 14 w 347"/>
                <a:gd name="T93" fmla="*/ 160 h 324"/>
                <a:gd name="T94" fmla="*/ 16 w 347"/>
                <a:gd name="T95" fmla="*/ 149 h 324"/>
                <a:gd name="T96" fmla="*/ 15 w 347"/>
                <a:gd name="T97" fmla="*/ 140 h 324"/>
                <a:gd name="T98" fmla="*/ 28 w 347"/>
                <a:gd name="T99" fmla="*/ 136 h 324"/>
                <a:gd name="T100" fmla="*/ 53 w 347"/>
                <a:gd name="T101" fmla="*/ 138 h 324"/>
                <a:gd name="T102" fmla="*/ 53 w 347"/>
                <a:gd name="T103" fmla="*/ 121 h 324"/>
                <a:gd name="T104" fmla="*/ 59 w 347"/>
                <a:gd name="T105" fmla="*/ 111 h 324"/>
                <a:gd name="T106" fmla="*/ 62 w 347"/>
                <a:gd name="T107" fmla="*/ 100 h 324"/>
                <a:gd name="T108" fmla="*/ 70 w 347"/>
                <a:gd name="T109" fmla="*/ 84 h 324"/>
                <a:gd name="T110" fmla="*/ 70 w 347"/>
                <a:gd name="T111" fmla="*/ 73 h 324"/>
                <a:gd name="T112" fmla="*/ 67 w 347"/>
                <a:gd name="T113" fmla="*/ 56 h 324"/>
                <a:gd name="T114" fmla="*/ 73 w 347"/>
                <a:gd name="T115" fmla="*/ 50 h 324"/>
                <a:gd name="T116" fmla="*/ 81 w 347"/>
                <a:gd name="T117" fmla="*/ 45 h 324"/>
                <a:gd name="T118" fmla="*/ 91 w 347"/>
                <a:gd name="T119" fmla="*/ 42 h 324"/>
                <a:gd name="T120" fmla="*/ 102 w 347"/>
                <a:gd name="T121" fmla="*/ 41 h 324"/>
                <a:gd name="T122" fmla="*/ 108 w 347"/>
                <a:gd name="T123" fmla="*/ 37 h 32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47" h="324">
                  <a:moveTo>
                    <a:pt x="108" y="37"/>
                  </a:moveTo>
                  <a:lnTo>
                    <a:pt x="108" y="36"/>
                  </a:lnTo>
                  <a:lnTo>
                    <a:pt x="109" y="36"/>
                  </a:lnTo>
                  <a:lnTo>
                    <a:pt x="109" y="37"/>
                  </a:lnTo>
                  <a:lnTo>
                    <a:pt x="110" y="37"/>
                  </a:lnTo>
                  <a:lnTo>
                    <a:pt x="110" y="36"/>
                  </a:lnTo>
                  <a:lnTo>
                    <a:pt x="111" y="36"/>
                  </a:lnTo>
                  <a:lnTo>
                    <a:pt x="110" y="34"/>
                  </a:lnTo>
                  <a:lnTo>
                    <a:pt x="109" y="34"/>
                  </a:lnTo>
                  <a:lnTo>
                    <a:pt x="110" y="33"/>
                  </a:lnTo>
                  <a:lnTo>
                    <a:pt x="111" y="32"/>
                  </a:lnTo>
                  <a:lnTo>
                    <a:pt x="112" y="32"/>
                  </a:lnTo>
                  <a:lnTo>
                    <a:pt x="113" y="31"/>
                  </a:lnTo>
                  <a:lnTo>
                    <a:pt x="112" y="31"/>
                  </a:lnTo>
                  <a:lnTo>
                    <a:pt x="113" y="30"/>
                  </a:lnTo>
                  <a:lnTo>
                    <a:pt x="115" y="30"/>
                  </a:lnTo>
                  <a:lnTo>
                    <a:pt x="115" y="31"/>
                  </a:lnTo>
                  <a:lnTo>
                    <a:pt x="115" y="32"/>
                  </a:lnTo>
                  <a:lnTo>
                    <a:pt x="116" y="32"/>
                  </a:lnTo>
                  <a:lnTo>
                    <a:pt x="117" y="31"/>
                  </a:lnTo>
                  <a:lnTo>
                    <a:pt x="118" y="31"/>
                  </a:lnTo>
                  <a:lnTo>
                    <a:pt x="118" y="32"/>
                  </a:lnTo>
                  <a:lnTo>
                    <a:pt x="119" y="32"/>
                  </a:lnTo>
                  <a:lnTo>
                    <a:pt x="119" y="31"/>
                  </a:lnTo>
                  <a:lnTo>
                    <a:pt x="120" y="31"/>
                  </a:lnTo>
                  <a:lnTo>
                    <a:pt x="120" y="30"/>
                  </a:lnTo>
                  <a:lnTo>
                    <a:pt x="120" y="31"/>
                  </a:lnTo>
                  <a:lnTo>
                    <a:pt x="122" y="31"/>
                  </a:lnTo>
                  <a:lnTo>
                    <a:pt x="123" y="31"/>
                  </a:lnTo>
                  <a:lnTo>
                    <a:pt x="123" y="30"/>
                  </a:lnTo>
                  <a:lnTo>
                    <a:pt x="122" y="30"/>
                  </a:lnTo>
                  <a:lnTo>
                    <a:pt x="122" y="29"/>
                  </a:lnTo>
                  <a:lnTo>
                    <a:pt x="123" y="29"/>
                  </a:lnTo>
                  <a:lnTo>
                    <a:pt x="124" y="28"/>
                  </a:lnTo>
                  <a:lnTo>
                    <a:pt x="125" y="28"/>
                  </a:lnTo>
                  <a:lnTo>
                    <a:pt x="126" y="26"/>
                  </a:lnTo>
                  <a:lnTo>
                    <a:pt x="126" y="25"/>
                  </a:lnTo>
                  <a:lnTo>
                    <a:pt x="125" y="25"/>
                  </a:lnTo>
                  <a:lnTo>
                    <a:pt x="126" y="24"/>
                  </a:lnTo>
                  <a:lnTo>
                    <a:pt x="127" y="23"/>
                  </a:lnTo>
                  <a:lnTo>
                    <a:pt x="128" y="23"/>
                  </a:lnTo>
                  <a:lnTo>
                    <a:pt x="128" y="22"/>
                  </a:lnTo>
                  <a:lnTo>
                    <a:pt x="128" y="21"/>
                  </a:lnTo>
                  <a:lnTo>
                    <a:pt x="130" y="20"/>
                  </a:lnTo>
                  <a:lnTo>
                    <a:pt x="131" y="18"/>
                  </a:lnTo>
                  <a:lnTo>
                    <a:pt x="132" y="20"/>
                  </a:lnTo>
                  <a:lnTo>
                    <a:pt x="133" y="20"/>
                  </a:lnTo>
                  <a:lnTo>
                    <a:pt x="135" y="20"/>
                  </a:lnTo>
                  <a:lnTo>
                    <a:pt x="136" y="20"/>
                  </a:lnTo>
                  <a:lnTo>
                    <a:pt x="136" y="18"/>
                  </a:lnTo>
                  <a:lnTo>
                    <a:pt x="135" y="17"/>
                  </a:lnTo>
                  <a:lnTo>
                    <a:pt x="135" y="16"/>
                  </a:lnTo>
                  <a:lnTo>
                    <a:pt x="136" y="16"/>
                  </a:lnTo>
                  <a:lnTo>
                    <a:pt x="138" y="16"/>
                  </a:lnTo>
                  <a:lnTo>
                    <a:pt x="139" y="17"/>
                  </a:lnTo>
                  <a:lnTo>
                    <a:pt x="140" y="17"/>
                  </a:lnTo>
                  <a:lnTo>
                    <a:pt x="140" y="16"/>
                  </a:lnTo>
                  <a:lnTo>
                    <a:pt x="140" y="14"/>
                  </a:lnTo>
                  <a:lnTo>
                    <a:pt x="140" y="13"/>
                  </a:lnTo>
                  <a:lnTo>
                    <a:pt x="140" y="12"/>
                  </a:lnTo>
                  <a:lnTo>
                    <a:pt x="141" y="10"/>
                  </a:lnTo>
                  <a:lnTo>
                    <a:pt x="141" y="9"/>
                  </a:lnTo>
                  <a:lnTo>
                    <a:pt x="142" y="9"/>
                  </a:lnTo>
                  <a:lnTo>
                    <a:pt x="143" y="9"/>
                  </a:lnTo>
                  <a:lnTo>
                    <a:pt x="142" y="10"/>
                  </a:lnTo>
                  <a:lnTo>
                    <a:pt x="143" y="12"/>
                  </a:lnTo>
                  <a:lnTo>
                    <a:pt x="144" y="12"/>
                  </a:lnTo>
                  <a:lnTo>
                    <a:pt x="146" y="10"/>
                  </a:lnTo>
                  <a:lnTo>
                    <a:pt x="146" y="9"/>
                  </a:lnTo>
                  <a:lnTo>
                    <a:pt x="146" y="8"/>
                  </a:lnTo>
                  <a:lnTo>
                    <a:pt x="147" y="8"/>
                  </a:lnTo>
                  <a:lnTo>
                    <a:pt x="147" y="7"/>
                  </a:lnTo>
                  <a:lnTo>
                    <a:pt x="146" y="6"/>
                  </a:lnTo>
                  <a:lnTo>
                    <a:pt x="144" y="6"/>
                  </a:lnTo>
                  <a:lnTo>
                    <a:pt x="146" y="5"/>
                  </a:lnTo>
                  <a:lnTo>
                    <a:pt x="146" y="4"/>
                  </a:lnTo>
                  <a:lnTo>
                    <a:pt x="147" y="4"/>
                  </a:lnTo>
                  <a:lnTo>
                    <a:pt x="147" y="2"/>
                  </a:lnTo>
                  <a:lnTo>
                    <a:pt x="147" y="1"/>
                  </a:lnTo>
                  <a:lnTo>
                    <a:pt x="148" y="0"/>
                  </a:lnTo>
                  <a:lnTo>
                    <a:pt x="148" y="1"/>
                  </a:lnTo>
                  <a:lnTo>
                    <a:pt x="148" y="6"/>
                  </a:lnTo>
                  <a:lnTo>
                    <a:pt x="148" y="7"/>
                  </a:lnTo>
                  <a:lnTo>
                    <a:pt x="148" y="12"/>
                  </a:lnTo>
                  <a:lnTo>
                    <a:pt x="148" y="14"/>
                  </a:lnTo>
                  <a:lnTo>
                    <a:pt x="148" y="18"/>
                  </a:lnTo>
                  <a:lnTo>
                    <a:pt x="148" y="20"/>
                  </a:lnTo>
                  <a:lnTo>
                    <a:pt x="148" y="21"/>
                  </a:lnTo>
                  <a:lnTo>
                    <a:pt x="148" y="23"/>
                  </a:lnTo>
                  <a:lnTo>
                    <a:pt x="148" y="31"/>
                  </a:lnTo>
                  <a:lnTo>
                    <a:pt x="148" y="36"/>
                  </a:lnTo>
                  <a:lnTo>
                    <a:pt x="147" y="39"/>
                  </a:lnTo>
                  <a:lnTo>
                    <a:pt x="147" y="40"/>
                  </a:lnTo>
                  <a:lnTo>
                    <a:pt x="147" y="41"/>
                  </a:lnTo>
                  <a:lnTo>
                    <a:pt x="147" y="42"/>
                  </a:lnTo>
                  <a:lnTo>
                    <a:pt x="148" y="45"/>
                  </a:lnTo>
                  <a:lnTo>
                    <a:pt x="147" y="46"/>
                  </a:lnTo>
                  <a:lnTo>
                    <a:pt x="147" y="49"/>
                  </a:lnTo>
                  <a:lnTo>
                    <a:pt x="147" y="52"/>
                  </a:lnTo>
                  <a:lnTo>
                    <a:pt x="147" y="53"/>
                  </a:lnTo>
                  <a:lnTo>
                    <a:pt x="147" y="54"/>
                  </a:lnTo>
                  <a:lnTo>
                    <a:pt x="149" y="54"/>
                  </a:lnTo>
                  <a:lnTo>
                    <a:pt x="162" y="54"/>
                  </a:lnTo>
                  <a:lnTo>
                    <a:pt x="165" y="54"/>
                  </a:lnTo>
                  <a:lnTo>
                    <a:pt x="167" y="54"/>
                  </a:lnTo>
                  <a:lnTo>
                    <a:pt x="168" y="54"/>
                  </a:lnTo>
                  <a:lnTo>
                    <a:pt x="172" y="54"/>
                  </a:lnTo>
                  <a:lnTo>
                    <a:pt x="174" y="54"/>
                  </a:lnTo>
                  <a:lnTo>
                    <a:pt x="176" y="54"/>
                  </a:lnTo>
                  <a:lnTo>
                    <a:pt x="179" y="54"/>
                  </a:lnTo>
                  <a:lnTo>
                    <a:pt x="182" y="54"/>
                  </a:lnTo>
                  <a:lnTo>
                    <a:pt x="183" y="54"/>
                  </a:lnTo>
                  <a:lnTo>
                    <a:pt x="184" y="54"/>
                  </a:lnTo>
                  <a:lnTo>
                    <a:pt x="186" y="54"/>
                  </a:lnTo>
                  <a:lnTo>
                    <a:pt x="190" y="54"/>
                  </a:lnTo>
                  <a:lnTo>
                    <a:pt x="191" y="54"/>
                  </a:lnTo>
                  <a:lnTo>
                    <a:pt x="196" y="54"/>
                  </a:lnTo>
                  <a:lnTo>
                    <a:pt x="197" y="54"/>
                  </a:lnTo>
                  <a:lnTo>
                    <a:pt x="203" y="54"/>
                  </a:lnTo>
                  <a:lnTo>
                    <a:pt x="204" y="54"/>
                  </a:lnTo>
                  <a:lnTo>
                    <a:pt x="205" y="54"/>
                  </a:lnTo>
                  <a:lnTo>
                    <a:pt x="219" y="54"/>
                  </a:lnTo>
                  <a:lnTo>
                    <a:pt x="221" y="54"/>
                  </a:lnTo>
                  <a:lnTo>
                    <a:pt x="222" y="54"/>
                  </a:lnTo>
                  <a:lnTo>
                    <a:pt x="229" y="54"/>
                  </a:lnTo>
                  <a:lnTo>
                    <a:pt x="231" y="54"/>
                  </a:lnTo>
                  <a:lnTo>
                    <a:pt x="232" y="54"/>
                  </a:lnTo>
                  <a:lnTo>
                    <a:pt x="235" y="54"/>
                  </a:lnTo>
                  <a:lnTo>
                    <a:pt x="236" y="54"/>
                  </a:lnTo>
                  <a:lnTo>
                    <a:pt x="237" y="54"/>
                  </a:lnTo>
                  <a:lnTo>
                    <a:pt x="243" y="54"/>
                  </a:lnTo>
                  <a:lnTo>
                    <a:pt x="244" y="54"/>
                  </a:lnTo>
                  <a:lnTo>
                    <a:pt x="245" y="54"/>
                  </a:lnTo>
                  <a:lnTo>
                    <a:pt x="251" y="54"/>
                  </a:lnTo>
                  <a:lnTo>
                    <a:pt x="252" y="54"/>
                  </a:lnTo>
                  <a:lnTo>
                    <a:pt x="254" y="54"/>
                  </a:lnTo>
                  <a:lnTo>
                    <a:pt x="254" y="61"/>
                  </a:lnTo>
                  <a:lnTo>
                    <a:pt x="254" y="62"/>
                  </a:lnTo>
                  <a:lnTo>
                    <a:pt x="254" y="72"/>
                  </a:lnTo>
                  <a:lnTo>
                    <a:pt x="254" y="82"/>
                  </a:lnTo>
                  <a:lnTo>
                    <a:pt x="254" y="85"/>
                  </a:lnTo>
                  <a:lnTo>
                    <a:pt x="254" y="96"/>
                  </a:lnTo>
                  <a:lnTo>
                    <a:pt x="254" y="106"/>
                  </a:lnTo>
                  <a:lnTo>
                    <a:pt x="254" y="108"/>
                  </a:lnTo>
                  <a:lnTo>
                    <a:pt x="254" y="109"/>
                  </a:lnTo>
                  <a:lnTo>
                    <a:pt x="255" y="109"/>
                  </a:lnTo>
                  <a:lnTo>
                    <a:pt x="256" y="109"/>
                  </a:lnTo>
                  <a:lnTo>
                    <a:pt x="260" y="108"/>
                  </a:lnTo>
                  <a:lnTo>
                    <a:pt x="262" y="108"/>
                  </a:lnTo>
                  <a:lnTo>
                    <a:pt x="268" y="108"/>
                  </a:lnTo>
                  <a:lnTo>
                    <a:pt x="269" y="108"/>
                  </a:lnTo>
                  <a:lnTo>
                    <a:pt x="270" y="108"/>
                  </a:lnTo>
                  <a:lnTo>
                    <a:pt x="272" y="108"/>
                  </a:lnTo>
                  <a:lnTo>
                    <a:pt x="275" y="108"/>
                  </a:lnTo>
                  <a:lnTo>
                    <a:pt x="276" y="108"/>
                  </a:lnTo>
                  <a:lnTo>
                    <a:pt x="277" y="108"/>
                  </a:lnTo>
                  <a:lnTo>
                    <a:pt x="278" y="108"/>
                  </a:lnTo>
                  <a:lnTo>
                    <a:pt x="282" y="108"/>
                  </a:lnTo>
                  <a:lnTo>
                    <a:pt x="284" y="108"/>
                  </a:lnTo>
                  <a:lnTo>
                    <a:pt x="286" y="108"/>
                  </a:lnTo>
                  <a:lnTo>
                    <a:pt x="287" y="108"/>
                  </a:lnTo>
                  <a:lnTo>
                    <a:pt x="288" y="108"/>
                  </a:lnTo>
                  <a:lnTo>
                    <a:pt x="290" y="108"/>
                  </a:lnTo>
                  <a:lnTo>
                    <a:pt x="291" y="108"/>
                  </a:lnTo>
                  <a:lnTo>
                    <a:pt x="292" y="108"/>
                  </a:lnTo>
                  <a:lnTo>
                    <a:pt x="293" y="108"/>
                  </a:lnTo>
                  <a:lnTo>
                    <a:pt x="294" y="109"/>
                  </a:lnTo>
                  <a:lnTo>
                    <a:pt x="295" y="109"/>
                  </a:lnTo>
                  <a:lnTo>
                    <a:pt x="296" y="109"/>
                  </a:lnTo>
                  <a:lnTo>
                    <a:pt x="298" y="109"/>
                  </a:lnTo>
                  <a:lnTo>
                    <a:pt x="299" y="109"/>
                  </a:lnTo>
                  <a:lnTo>
                    <a:pt x="301" y="109"/>
                  </a:lnTo>
                  <a:lnTo>
                    <a:pt x="303" y="109"/>
                  </a:lnTo>
                  <a:lnTo>
                    <a:pt x="304" y="109"/>
                  </a:lnTo>
                  <a:lnTo>
                    <a:pt x="306" y="109"/>
                  </a:lnTo>
                  <a:lnTo>
                    <a:pt x="307" y="109"/>
                  </a:lnTo>
                  <a:lnTo>
                    <a:pt x="308" y="109"/>
                  </a:lnTo>
                  <a:lnTo>
                    <a:pt x="310" y="109"/>
                  </a:lnTo>
                  <a:lnTo>
                    <a:pt x="311" y="109"/>
                  </a:lnTo>
                  <a:lnTo>
                    <a:pt x="312" y="109"/>
                  </a:lnTo>
                  <a:lnTo>
                    <a:pt x="314" y="109"/>
                  </a:lnTo>
                  <a:lnTo>
                    <a:pt x="315" y="109"/>
                  </a:lnTo>
                  <a:lnTo>
                    <a:pt x="316" y="109"/>
                  </a:lnTo>
                  <a:lnTo>
                    <a:pt x="317" y="109"/>
                  </a:lnTo>
                  <a:lnTo>
                    <a:pt x="318" y="109"/>
                  </a:lnTo>
                  <a:lnTo>
                    <a:pt x="319" y="109"/>
                  </a:lnTo>
                  <a:lnTo>
                    <a:pt x="320" y="109"/>
                  </a:lnTo>
                  <a:lnTo>
                    <a:pt x="322" y="109"/>
                  </a:lnTo>
                  <a:lnTo>
                    <a:pt x="323" y="109"/>
                  </a:lnTo>
                  <a:lnTo>
                    <a:pt x="324" y="109"/>
                  </a:lnTo>
                  <a:lnTo>
                    <a:pt x="325" y="109"/>
                  </a:lnTo>
                  <a:lnTo>
                    <a:pt x="327" y="109"/>
                  </a:lnTo>
                  <a:lnTo>
                    <a:pt x="328" y="109"/>
                  </a:lnTo>
                  <a:lnTo>
                    <a:pt x="331" y="109"/>
                  </a:lnTo>
                  <a:lnTo>
                    <a:pt x="335" y="109"/>
                  </a:lnTo>
                  <a:lnTo>
                    <a:pt x="336" y="109"/>
                  </a:lnTo>
                  <a:lnTo>
                    <a:pt x="347" y="109"/>
                  </a:lnTo>
                  <a:lnTo>
                    <a:pt x="346" y="110"/>
                  </a:lnTo>
                  <a:lnTo>
                    <a:pt x="346" y="111"/>
                  </a:lnTo>
                  <a:lnTo>
                    <a:pt x="347" y="111"/>
                  </a:lnTo>
                  <a:lnTo>
                    <a:pt x="347" y="112"/>
                  </a:lnTo>
                  <a:lnTo>
                    <a:pt x="346" y="113"/>
                  </a:lnTo>
                  <a:lnTo>
                    <a:pt x="343" y="116"/>
                  </a:lnTo>
                  <a:lnTo>
                    <a:pt x="340" y="116"/>
                  </a:lnTo>
                  <a:lnTo>
                    <a:pt x="340" y="114"/>
                  </a:lnTo>
                  <a:lnTo>
                    <a:pt x="340" y="113"/>
                  </a:lnTo>
                  <a:lnTo>
                    <a:pt x="341" y="113"/>
                  </a:lnTo>
                  <a:lnTo>
                    <a:pt x="342" y="112"/>
                  </a:lnTo>
                  <a:lnTo>
                    <a:pt x="339" y="111"/>
                  </a:lnTo>
                  <a:lnTo>
                    <a:pt x="339" y="112"/>
                  </a:lnTo>
                  <a:lnTo>
                    <a:pt x="340" y="113"/>
                  </a:lnTo>
                  <a:lnTo>
                    <a:pt x="339" y="113"/>
                  </a:lnTo>
                  <a:lnTo>
                    <a:pt x="339" y="114"/>
                  </a:lnTo>
                  <a:lnTo>
                    <a:pt x="338" y="114"/>
                  </a:lnTo>
                  <a:lnTo>
                    <a:pt x="338" y="116"/>
                  </a:lnTo>
                  <a:lnTo>
                    <a:pt x="336" y="117"/>
                  </a:lnTo>
                  <a:lnTo>
                    <a:pt x="335" y="118"/>
                  </a:lnTo>
                  <a:lnTo>
                    <a:pt x="334" y="116"/>
                  </a:lnTo>
                  <a:lnTo>
                    <a:pt x="333" y="114"/>
                  </a:lnTo>
                  <a:lnTo>
                    <a:pt x="332" y="116"/>
                  </a:lnTo>
                  <a:lnTo>
                    <a:pt x="332" y="118"/>
                  </a:lnTo>
                  <a:lnTo>
                    <a:pt x="332" y="120"/>
                  </a:lnTo>
                  <a:lnTo>
                    <a:pt x="328" y="119"/>
                  </a:lnTo>
                  <a:lnTo>
                    <a:pt x="330" y="121"/>
                  </a:lnTo>
                  <a:lnTo>
                    <a:pt x="331" y="124"/>
                  </a:lnTo>
                  <a:lnTo>
                    <a:pt x="331" y="125"/>
                  </a:lnTo>
                  <a:lnTo>
                    <a:pt x="330" y="125"/>
                  </a:lnTo>
                  <a:lnTo>
                    <a:pt x="330" y="124"/>
                  </a:lnTo>
                  <a:lnTo>
                    <a:pt x="328" y="124"/>
                  </a:lnTo>
                  <a:lnTo>
                    <a:pt x="328" y="125"/>
                  </a:lnTo>
                  <a:lnTo>
                    <a:pt x="327" y="126"/>
                  </a:lnTo>
                  <a:lnTo>
                    <a:pt x="327" y="127"/>
                  </a:lnTo>
                  <a:lnTo>
                    <a:pt x="330" y="129"/>
                  </a:lnTo>
                  <a:lnTo>
                    <a:pt x="328" y="129"/>
                  </a:lnTo>
                  <a:lnTo>
                    <a:pt x="327" y="129"/>
                  </a:lnTo>
                  <a:lnTo>
                    <a:pt x="326" y="129"/>
                  </a:lnTo>
                  <a:lnTo>
                    <a:pt x="327" y="132"/>
                  </a:lnTo>
                  <a:lnTo>
                    <a:pt x="327" y="133"/>
                  </a:lnTo>
                  <a:lnTo>
                    <a:pt x="326" y="133"/>
                  </a:lnTo>
                  <a:lnTo>
                    <a:pt x="326" y="136"/>
                  </a:lnTo>
                  <a:lnTo>
                    <a:pt x="325" y="137"/>
                  </a:lnTo>
                  <a:lnTo>
                    <a:pt x="324" y="136"/>
                  </a:lnTo>
                  <a:lnTo>
                    <a:pt x="325" y="134"/>
                  </a:lnTo>
                  <a:lnTo>
                    <a:pt x="325" y="132"/>
                  </a:lnTo>
                  <a:lnTo>
                    <a:pt x="324" y="132"/>
                  </a:lnTo>
                  <a:lnTo>
                    <a:pt x="323" y="132"/>
                  </a:lnTo>
                  <a:lnTo>
                    <a:pt x="322" y="133"/>
                  </a:lnTo>
                  <a:lnTo>
                    <a:pt x="322" y="134"/>
                  </a:lnTo>
                  <a:lnTo>
                    <a:pt x="323" y="134"/>
                  </a:lnTo>
                  <a:lnTo>
                    <a:pt x="323" y="135"/>
                  </a:lnTo>
                  <a:lnTo>
                    <a:pt x="323" y="136"/>
                  </a:lnTo>
                  <a:lnTo>
                    <a:pt x="323" y="137"/>
                  </a:lnTo>
                  <a:lnTo>
                    <a:pt x="324" y="138"/>
                  </a:lnTo>
                  <a:lnTo>
                    <a:pt x="324" y="140"/>
                  </a:lnTo>
                  <a:lnTo>
                    <a:pt x="324" y="143"/>
                  </a:lnTo>
                  <a:lnTo>
                    <a:pt x="323" y="143"/>
                  </a:lnTo>
                  <a:lnTo>
                    <a:pt x="322" y="142"/>
                  </a:lnTo>
                  <a:lnTo>
                    <a:pt x="320" y="142"/>
                  </a:lnTo>
                  <a:lnTo>
                    <a:pt x="320" y="143"/>
                  </a:lnTo>
                  <a:lnTo>
                    <a:pt x="320" y="144"/>
                  </a:lnTo>
                  <a:lnTo>
                    <a:pt x="319" y="145"/>
                  </a:lnTo>
                  <a:lnTo>
                    <a:pt x="316" y="148"/>
                  </a:lnTo>
                  <a:lnTo>
                    <a:pt x="316" y="149"/>
                  </a:lnTo>
                  <a:lnTo>
                    <a:pt x="315" y="149"/>
                  </a:lnTo>
                  <a:lnTo>
                    <a:pt x="315" y="150"/>
                  </a:lnTo>
                  <a:lnTo>
                    <a:pt x="314" y="150"/>
                  </a:lnTo>
                  <a:lnTo>
                    <a:pt x="314" y="151"/>
                  </a:lnTo>
                  <a:lnTo>
                    <a:pt x="311" y="153"/>
                  </a:lnTo>
                  <a:lnTo>
                    <a:pt x="310" y="153"/>
                  </a:lnTo>
                  <a:lnTo>
                    <a:pt x="309" y="153"/>
                  </a:lnTo>
                  <a:lnTo>
                    <a:pt x="309" y="156"/>
                  </a:lnTo>
                  <a:lnTo>
                    <a:pt x="308" y="157"/>
                  </a:lnTo>
                  <a:lnTo>
                    <a:pt x="307" y="157"/>
                  </a:lnTo>
                  <a:lnTo>
                    <a:pt x="306" y="154"/>
                  </a:lnTo>
                  <a:lnTo>
                    <a:pt x="303" y="154"/>
                  </a:lnTo>
                  <a:lnTo>
                    <a:pt x="302" y="156"/>
                  </a:lnTo>
                  <a:lnTo>
                    <a:pt x="302" y="157"/>
                  </a:lnTo>
                  <a:lnTo>
                    <a:pt x="301" y="157"/>
                  </a:lnTo>
                  <a:lnTo>
                    <a:pt x="301" y="160"/>
                  </a:lnTo>
                  <a:lnTo>
                    <a:pt x="301" y="161"/>
                  </a:lnTo>
                  <a:lnTo>
                    <a:pt x="302" y="161"/>
                  </a:lnTo>
                  <a:lnTo>
                    <a:pt x="303" y="162"/>
                  </a:lnTo>
                  <a:lnTo>
                    <a:pt x="302" y="162"/>
                  </a:lnTo>
                  <a:lnTo>
                    <a:pt x="302" y="164"/>
                  </a:lnTo>
                  <a:lnTo>
                    <a:pt x="300" y="164"/>
                  </a:lnTo>
                  <a:lnTo>
                    <a:pt x="299" y="165"/>
                  </a:lnTo>
                  <a:lnTo>
                    <a:pt x="298" y="165"/>
                  </a:lnTo>
                  <a:lnTo>
                    <a:pt x="296" y="166"/>
                  </a:lnTo>
                  <a:lnTo>
                    <a:pt x="296" y="167"/>
                  </a:lnTo>
                  <a:lnTo>
                    <a:pt x="298" y="168"/>
                  </a:lnTo>
                  <a:lnTo>
                    <a:pt x="299" y="169"/>
                  </a:lnTo>
                  <a:lnTo>
                    <a:pt x="300" y="169"/>
                  </a:lnTo>
                  <a:lnTo>
                    <a:pt x="300" y="168"/>
                  </a:lnTo>
                  <a:lnTo>
                    <a:pt x="300" y="169"/>
                  </a:lnTo>
                  <a:lnTo>
                    <a:pt x="300" y="170"/>
                  </a:lnTo>
                  <a:lnTo>
                    <a:pt x="300" y="172"/>
                  </a:lnTo>
                  <a:lnTo>
                    <a:pt x="301" y="172"/>
                  </a:lnTo>
                  <a:lnTo>
                    <a:pt x="301" y="173"/>
                  </a:lnTo>
                  <a:lnTo>
                    <a:pt x="302" y="174"/>
                  </a:lnTo>
                  <a:lnTo>
                    <a:pt x="302" y="175"/>
                  </a:lnTo>
                  <a:lnTo>
                    <a:pt x="302" y="176"/>
                  </a:lnTo>
                  <a:lnTo>
                    <a:pt x="301" y="175"/>
                  </a:lnTo>
                  <a:lnTo>
                    <a:pt x="300" y="174"/>
                  </a:lnTo>
                  <a:lnTo>
                    <a:pt x="299" y="174"/>
                  </a:lnTo>
                  <a:lnTo>
                    <a:pt x="298" y="174"/>
                  </a:lnTo>
                  <a:lnTo>
                    <a:pt x="298" y="175"/>
                  </a:lnTo>
                  <a:lnTo>
                    <a:pt x="300" y="176"/>
                  </a:lnTo>
                  <a:lnTo>
                    <a:pt x="299" y="177"/>
                  </a:lnTo>
                  <a:lnTo>
                    <a:pt x="299" y="178"/>
                  </a:lnTo>
                  <a:lnTo>
                    <a:pt x="298" y="178"/>
                  </a:lnTo>
                  <a:lnTo>
                    <a:pt x="296" y="178"/>
                  </a:lnTo>
                  <a:lnTo>
                    <a:pt x="295" y="180"/>
                  </a:lnTo>
                  <a:lnTo>
                    <a:pt x="294" y="180"/>
                  </a:lnTo>
                  <a:lnTo>
                    <a:pt x="294" y="178"/>
                  </a:lnTo>
                  <a:lnTo>
                    <a:pt x="294" y="177"/>
                  </a:lnTo>
                  <a:lnTo>
                    <a:pt x="293" y="177"/>
                  </a:lnTo>
                  <a:lnTo>
                    <a:pt x="292" y="177"/>
                  </a:lnTo>
                  <a:lnTo>
                    <a:pt x="292" y="178"/>
                  </a:lnTo>
                  <a:lnTo>
                    <a:pt x="292" y="180"/>
                  </a:lnTo>
                  <a:lnTo>
                    <a:pt x="291" y="178"/>
                  </a:lnTo>
                  <a:lnTo>
                    <a:pt x="291" y="177"/>
                  </a:lnTo>
                  <a:lnTo>
                    <a:pt x="292" y="177"/>
                  </a:lnTo>
                  <a:lnTo>
                    <a:pt x="292" y="176"/>
                  </a:lnTo>
                  <a:lnTo>
                    <a:pt x="291" y="175"/>
                  </a:lnTo>
                  <a:lnTo>
                    <a:pt x="290" y="176"/>
                  </a:lnTo>
                  <a:lnTo>
                    <a:pt x="288" y="176"/>
                  </a:lnTo>
                  <a:lnTo>
                    <a:pt x="287" y="177"/>
                  </a:lnTo>
                  <a:lnTo>
                    <a:pt x="287" y="178"/>
                  </a:lnTo>
                  <a:lnTo>
                    <a:pt x="288" y="180"/>
                  </a:lnTo>
                  <a:lnTo>
                    <a:pt x="287" y="181"/>
                  </a:lnTo>
                  <a:lnTo>
                    <a:pt x="287" y="182"/>
                  </a:lnTo>
                  <a:lnTo>
                    <a:pt x="287" y="183"/>
                  </a:lnTo>
                  <a:lnTo>
                    <a:pt x="287" y="184"/>
                  </a:lnTo>
                  <a:lnTo>
                    <a:pt x="285" y="185"/>
                  </a:lnTo>
                  <a:lnTo>
                    <a:pt x="284" y="186"/>
                  </a:lnTo>
                  <a:lnTo>
                    <a:pt x="284" y="190"/>
                  </a:lnTo>
                  <a:lnTo>
                    <a:pt x="285" y="191"/>
                  </a:lnTo>
                  <a:lnTo>
                    <a:pt x="285" y="193"/>
                  </a:lnTo>
                  <a:lnTo>
                    <a:pt x="284" y="194"/>
                  </a:lnTo>
                  <a:lnTo>
                    <a:pt x="283" y="193"/>
                  </a:lnTo>
                  <a:lnTo>
                    <a:pt x="282" y="193"/>
                  </a:lnTo>
                  <a:lnTo>
                    <a:pt x="280" y="193"/>
                  </a:lnTo>
                  <a:lnTo>
                    <a:pt x="279" y="193"/>
                  </a:lnTo>
                  <a:lnTo>
                    <a:pt x="279" y="194"/>
                  </a:lnTo>
                  <a:lnTo>
                    <a:pt x="278" y="197"/>
                  </a:lnTo>
                  <a:lnTo>
                    <a:pt x="276" y="197"/>
                  </a:lnTo>
                  <a:lnTo>
                    <a:pt x="275" y="198"/>
                  </a:lnTo>
                  <a:lnTo>
                    <a:pt x="274" y="199"/>
                  </a:lnTo>
                  <a:lnTo>
                    <a:pt x="274" y="200"/>
                  </a:lnTo>
                  <a:lnTo>
                    <a:pt x="274" y="202"/>
                  </a:lnTo>
                  <a:lnTo>
                    <a:pt x="276" y="204"/>
                  </a:lnTo>
                  <a:lnTo>
                    <a:pt x="277" y="204"/>
                  </a:lnTo>
                  <a:lnTo>
                    <a:pt x="277" y="206"/>
                  </a:lnTo>
                  <a:lnTo>
                    <a:pt x="275" y="206"/>
                  </a:lnTo>
                  <a:lnTo>
                    <a:pt x="275" y="207"/>
                  </a:lnTo>
                  <a:lnTo>
                    <a:pt x="275" y="208"/>
                  </a:lnTo>
                  <a:lnTo>
                    <a:pt x="275" y="209"/>
                  </a:lnTo>
                  <a:lnTo>
                    <a:pt x="272" y="208"/>
                  </a:lnTo>
                  <a:lnTo>
                    <a:pt x="272" y="209"/>
                  </a:lnTo>
                  <a:lnTo>
                    <a:pt x="272" y="210"/>
                  </a:lnTo>
                  <a:lnTo>
                    <a:pt x="274" y="210"/>
                  </a:lnTo>
                  <a:lnTo>
                    <a:pt x="274" y="212"/>
                  </a:lnTo>
                  <a:lnTo>
                    <a:pt x="275" y="213"/>
                  </a:lnTo>
                  <a:lnTo>
                    <a:pt x="276" y="213"/>
                  </a:lnTo>
                  <a:lnTo>
                    <a:pt x="276" y="214"/>
                  </a:lnTo>
                  <a:lnTo>
                    <a:pt x="277" y="214"/>
                  </a:lnTo>
                  <a:lnTo>
                    <a:pt x="277" y="215"/>
                  </a:lnTo>
                  <a:lnTo>
                    <a:pt x="278" y="215"/>
                  </a:lnTo>
                  <a:lnTo>
                    <a:pt x="278" y="216"/>
                  </a:lnTo>
                  <a:lnTo>
                    <a:pt x="279" y="216"/>
                  </a:lnTo>
                  <a:lnTo>
                    <a:pt x="279" y="215"/>
                  </a:lnTo>
                  <a:lnTo>
                    <a:pt x="280" y="215"/>
                  </a:lnTo>
                  <a:lnTo>
                    <a:pt x="280" y="214"/>
                  </a:lnTo>
                  <a:lnTo>
                    <a:pt x="282" y="214"/>
                  </a:lnTo>
                  <a:lnTo>
                    <a:pt x="282" y="215"/>
                  </a:lnTo>
                  <a:lnTo>
                    <a:pt x="282" y="216"/>
                  </a:lnTo>
                  <a:lnTo>
                    <a:pt x="282" y="217"/>
                  </a:lnTo>
                  <a:lnTo>
                    <a:pt x="282" y="218"/>
                  </a:lnTo>
                  <a:lnTo>
                    <a:pt x="283" y="218"/>
                  </a:lnTo>
                  <a:lnTo>
                    <a:pt x="284" y="218"/>
                  </a:lnTo>
                  <a:lnTo>
                    <a:pt x="284" y="220"/>
                  </a:lnTo>
                  <a:lnTo>
                    <a:pt x="284" y="221"/>
                  </a:lnTo>
                  <a:lnTo>
                    <a:pt x="283" y="222"/>
                  </a:lnTo>
                  <a:lnTo>
                    <a:pt x="283" y="223"/>
                  </a:lnTo>
                  <a:lnTo>
                    <a:pt x="282" y="223"/>
                  </a:lnTo>
                  <a:lnTo>
                    <a:pt x="282" y="225"/>
                  </a:lnTo>
                  <a:lnTo>
                    <a:pt x="282" y="226"/>
                  </a:lnTo>
                  <a:lnTo>
                    <a:pt x="283" y="226"/>
                  </a:lnTo>
                  <a:lnTo>
                    <a:pt x="282" y="228"/>
                  </a:lnTo>
                  <a:lnTo>
                    <a:pt x="282" y="229"/>
                  </a:lnTo>
                  <a:lnTo>
                    <a:pt x="283" y="230"/>
                  </a:lnTo>
                  <a:lnTo>
                    <a:pt x="284" y="230"/>
                  </a:lnTo>
                  <a:lnTo>
                    <a:pt x="286" y="230"/>
                  </a:lnTo>
                  <a:lnTo>
                    <a:pt x="285" y="231"/>
                  </a:lnTo>
                  <a:lnTo>
                    <a:pt x="284" y="231"/>
                  </a:lnTo>
                  <a:lnTo>
                    <a:pt x="284" y="232"/>
                  </a:lnTo>
                  <a:lnTo>
                    <a:pt x="284" y="233"/>
                  </a:lnTo>
                  <a:lnTo>
                    <a:pt x="283" y="234"/>
                  </a:lnTo>
                  <a:lnTo>
                    <a:pt x="282" y="234"/>
                  </a:lnTo>
                  <a:lnTo>
                    <a:pt x="282" y="233"/>
                  </a:lnTo>
                  <a:lnTo>
                    <a:pt x="280" y="233"/>
                  </a:lnTo>
                  <a:lnTo>
                    <a:pt x="280" y="232"/>
                  </a:lnTo>
                  <a:lnTo>
                    <a:pt x="279" y="232"/>
                  </a:lnTo>
                  <a:lnTo>
                    <a:pt x="279" y="233"/>
                  </a:lnTo>
                  <a:lnTo>
                    <a:pt x="278" y="233"/>
                  </a:lnTo>
                  <a:lnTo>
                    <a:pt x="278" y="234"/>
                  </a:lnTo>
                  <a:lnTo>
                    <a:pt x="279" y="236"/>
                  </a:lnTo>
                  <a:lnTo>
                    <a:pt x="278" y="237"/>
                  </a:lnTo>
                  <a:lnTo>
                    <a:pt x="278" y="238"/>
                  </a:lnTo>
                  <a:lnTo>
                    <a:pt x="279" y="238"/>
                  </a:lnTo>
                  <a:lnTo>
                    <a:pt x="279" y="239"/>
                  </a:lnTo>
                  <a:lnTo>
                    <a:pt x="279" y="240"/>
                  </a:lnTo>
                  <a:lnTo>
                    <a:pt x="278" y="240"/>
                  </a:lnTo>
                  <a:lnTo>
                    <a:pt x="278" y="239"/>
                  </a:lnTo>
                  <a:lnTo>
                    <a:pt x="277" y="239"/>
                  </a:lnTo>
                  <a:lnTo>
                    <a:pt x="276" y="239"/>
                  </a:lnTo>
                  <a:lnTo>
                    <a:pt x="275" y="239"/>
                  </a:lnTo>
                  <a:lnTo>
                    <a:pt x="275" y="238"/>
                  </a:lnTo>
                  <a:lnTo>
                    <a:pt x="275" y="237"/>
                  </a:lnTo>
                  <a:lnTo>
                    <a:pt x="274" y="237"/>
                  </a:lnTo>
                  <a:lnTo>
                    <a:pt x="272" y="238"/>
                  </a:lnTo>
                  <a:lnTo>
                    <a:pt x="271" y="239"/>
                  </a:lnTo>
                  <a:lnTo>
                    <a:pt x="271" y="240"/>
                  </a:lnTo>
                  <a:lnTo>
                    <a:pt x="271" y="241"/>
                  </a:lnTo>
                  <a:lnTo>
                    <a:pt x="270" y="241"/>
                  </a:lnTo>
                  <a:lnTo>
                    <a:pt x="270" y="242"/>
                  </a:lnTo>
                  <a:lnTo>
                    <a:pt x="270" y="244"/>
                  </a:lnTo>
                  <a:lnTo>
                    <a:pt x="269" y="244"/>
                  </a:lnTo>
                  <a:lnTo>
                    <a:pt x="266" y="245"/>
                  </a:lnTo>
                  <a:lnTo>
                    <a:pt x="264" y="245"/>
                  </a:lnTo>
                  <a:lnTo>
                    <a:pt x="263" y="245"/>
                  </a:lnTo>
                  <a:lnTo>
                    <a:pt x="263" y="244"/>
                  </a:lnTo>
                  <a:lnTo>
                    <a:pt x="261" y="245"/>
                  </a:lnTo>
                  <a:lnTo>
                    <a:pt x="261" y="246"/>
                  </a:lnTo>
                  <a:lnTo>
                    <a:pt x="260" y="246"/>
                  </a:lnTo>
                  <a:lnTo>
                    <a:pt x="260" y="247"/>
                  </a:lnTo>
                  <a:lnTo>
                    <a:pt x="259" y="247"/>
                  </a:lnTo>
                  <a:lnTo>
                    <a:pt x="258" y="247"/>
                  </a:lnTo>
                  <a:lnTo>
                    <a:pt x="258" y="246"/>
                  </a:lnTo>
                  <a:lnTo>
                    <a:pt x="258" y="245"/>
                  </a:lnTo>
                  <a:lnTo>
                    <a:pt x="256" y="245"/>
                  </a:lnTo>
                  <a:lnTo>
                    <a:pt x="255" y="245"/>
                  </a:lnTo>
                  <a:lnTo>
                    <a:pt x="254" y="245"/>
                  </a:lnTo>
                  <a:lnTo>
                    <a:pt x="254" y="246"/>
                  </a:lnTo>
                  <a:lnTo>
                    <a:pt x="253" y="247"/>
                  </a:lnTo>
                  <a:lnTo>
                    <a:pt x="253" y="248"/>
                  </a:lnTo>
                  <a:lnTo>
                    <a:pt x="253" y="252"/>
                  </a:lnTo>
                  <a:lnTo>
                    <a:pt x="253" y="253"/>
                  </a:lnTo>
                  <a:lnTo>
                    <a:pt x="254" y="254"/>
                  </a:lnTo>
                  <a:lnTo>
                    <a:pt x="254" y="255"/>
                  </a:lnTo>
                  <a:lnTo>
                    <a:pt x="254" y="256"/>
                  </a:lnTo>
                  <a:lnTo>
                    <a:pt x="254" y="257"/>
                  </a:lnTo>
                  <a:lnTo>
                    <a:pt x="254" y="258"/>
                  </a:lnTo>
                  <a:lnTo>
                    <a:pt x="252" y="260"/>
                  </a:lnTo>
                  <a:lnTo>
                    <a:pt x="251" y="260"/>
                  </a:lnTo>
                  <a:lnTo>
                    <a:pt x="248" y="261"/>
                  </a:lnTo>
                  <a:lnTo>
                    <a:pt x="247" y="261"/>
                  </a:lnTo>
                  <a:lnTo>
                    <a:pt x="248" y="262"/>
                  </a:lnTo>
                  <a:lnTo>
                    <a:pt x="251" y="263"/>
                  </a:lnTo>
                  <a:lnTo>
                    <a:pt x="252" y="262"/>
                  </a:lnTo>
                  <a:lnTo>
                    <a:pt x="253" y="262"/>
                  </a:lnTo>
                  <a:lnTo>
                    <a:pt x="253" y="261"/>
                  </a:lnTo>
                  <a:lnTo>
                    <a:pt x="254" y="261"/>
                  </a:lnTo>
                  <a:lnTo>
                    <a:pt x="254" y="262"/>
                  </a:lnTo>
                  <a:lnTo>
                    <a:pt x="254" y="263"/>
                  </a:lnTo>
                  <a:lnTo>
                    <a:pt x="254" y="264"/>
                  </a:lnTo>
                  <a:lnTo>
                    <a:pt x="253" y="268"/>
                  </a:lnTo>
                  <a:lnTo>
                    <a:pt x="252" y="269"/>
                  </a:lnTo>
                  <a:lnTo>
                    <a:pt x="252" y="270"/>
                  </a:lnTo>
                  <a:lnTo>
                    <a:pt x="252" y="271"/>
                  </a:lnTo>
                  <a:lnTo>
                    <a:pt x="252" y="272"/>
                  </a:lnTo>
                  <a:lnTo>
                    <a:pt x="253" y="273"/>
                  </a:lnTo>
                  <a:lnTo>
                    <a:pt x="254" y="276"/>
                  </a:lnTo>
                  <a:lnTo>
                    <a:pt x="255" y="277"/>
                  </a:lnTo>
                  <a:lnTo>
                    <a:pt x="255" y="278"/>
                  </a:lnTo>
                  <a:lnTo>
                    <a:pt x="254" y="278"/>
                  </a:lnTo>
                  <a:lnTo>
                    <a:pt x="255" y="279"/>
                  </a:lnTo>
                  <a:lnTo>
                    <a:pt x="255" y="280"/>
                  </a:lnTo>
                  <a:lnTo>
                    <a:pt x="254" y="280"/>
                  </a:lnTo>
                  <a:lnTo>
                    <a:pt x="253" y="280"/>
                  </a:lnTo>
                  <a:lnTo>
                    <a:pt x="253" y="281"/>
                  </a:lnTo>
                  <a:lnTo>
                    <a:pt x="252" y="281"/>
                  </a:lnTo>
                  <a:lnTo>
                    <a:pt x="251" y="281"/>
                  </a:lnTo>
                  <a:lnTo>
                    <a:pt x="252" y="282"/>
                  </a:lnTo>
                  <a:lnTo>
                    <a:pt x="253" y="282"/>
                  </a:lnTo>
                  <a:lnTo>
                    <a:pt x="254" y="284"/>
                  </a:lnTo>
                  <a:lnTo>
                    <a:pt x="254" y="285"/>
                  </a:lnTo>
                  <a:lnTo>
                    <a:pt x="253" y="285"/>
                  </a:lnTo>
                  <a:lnTo>
                    <a:pt x="252" y="285"/>
                  </a:lnTo>
                  <a:lnTo>
                    <a:pt x="251" y="284"/>
                  </a:lnTo>
                  <a:lnTo>
                    <a:pt x="250" y="284"/>
                  </a:lnTo>
                  <a:lnTo>
                    <a:pt x="250" y="285"/>
                  </a:lnTo>
                  <a:lnTo>
                    <a:pt x="250" y="286"/>
                  </a:lnTo>
                  <a:lnTo>
                    <a:pt x="251" y="286"/>
                  </a:lnTo>
                  <a:lnTo>
                    <a:pt x="251" y="287"/>
                  </a:lnTo>
                  <a:lnTo>
                    <a:pt x="251" y="288"/>
                  </a:lnTo>
                  <a:lnTo>
                    <a:pt x="252" y="288"/>
                  </a:lnTo>
                  <a:lnTo>
                    <a:pt x="252" y="289"/>
                  </a:lnTo>
                  <a:lnTo>
                    <a:pt x="252" y="290"/>
                  </a:lnTo>
                  <a:lnTo>
                    <a:pt x="253" y="290"/>
                  </a:lnTo>
                  <a:lnTo>
                    <a:pt x="254" y="290"/>
                  </a:lnTo>
                  <a:lnTo>
                    <a:pt x="255" y="290"/>
                  </a:lnTo>
                  <a:lnTo>
                    <a:pt x="256" y="292"/>
                  </a:lnTo>
                  <a:lnTo>
                    <a:pt x="258" y="293"/>
                  </a:lnTo>
                  <a:lnTo>
                    <a:pt x="256" y="293"/>
                  </a:lnTo>
                  <a:lnTo>
                    <a:pt x="256" y="294"/>
                  </a:lnTo>
                  <a:lnTo>
                    <a:pt x="254" y="294"/>
                  </a:lnTo>
                  <a:lnTo>
                    <a:pt x="254" y="293"/>
                  </a:lnTo>
                  <a:lnTo>
                    <a:pt x="253" y="292"/>
                  </a:lnTo>
                  <a:lnTo>
                    <a:pt x="253" y="293"/>
                  </a:lnTo>
                  <a:lnTo>
                    <a:pt x="252" y="293"/>
                  </a:lnTo>
                  <a:lnTo>
                    <a:pt x="252" y="294"/>
                  </a:lnTo>
                  <a:lnTo>
                    <a:pt x="252" y="295"/>
                  </a:lnTo>
                  <a:lnTo>
                    <a:pt x="252" y="296"/>
                  </a:lnTo>
                  <a:lnTo>
                    <a:pt x="252" y="297"/>
                  </a:lnTo>
                  <a:lnTo>
                    <a:pt x="253" y="297"/>
                  </a:lnTo>
                  <a:lnTo>
                    <a:pt x="254" y="297"/>
                  </a:lnTo>
                  <a:lnTo>
                    <a:pt x="255" y="297"/>
                  </a:lnTo>
                  <a:lnTo>
                    <a:pt x="255" y="296"/>
                  </a:lnTo>
                  <a:lnTo>
                    <a:pt x="256" y="296"/>
                  </a:lnTo>
                  <a:lnTo>
                    <a:pt x="258" y="296"/>
                  </a:lnTo>
                  <a:lnTo>
                    <a:pt x="259" y="296"/>
                  </a:lnTo>
                  <a:lnTo>
                    <a:pt x="260" y="296"/>
                  </a:lnTo>
                  <a:lnTo>
                    <a:pt x="260" y="295"/>
                  </a:lnTo>
                  <a:lnTo>
                    <a:pt x="261" y="295"/>
                  </a:lnTo>
                  <a:lnTo>
                    <a:pt x="262" y="295"/>
                  </a:lnTo>
                  <a:lnTo>
                    <a:pt x="262" y="296"/>
                  </a:lnTo>
                  <a:lnTo>
                    <a:pt x="262" y="297"/>
                  </a:lnTo>
                  <a:lnTo>
                    <a:pt x="261" y="297"/>
                  </a:lnTo>
                  <a:lnTo>
                    <a:pt x="260" y="297"/>
                  </a:lnTo>
                  <a:lnTo>
                    <a:pt x="259" y="297"/>
                  </a:lnTo>
                  <a:lnTo>
                    <a:pt x="258" y="298"/>
                  </a:lnTo>
                  <a:lnTo>
                    <a:pt x="259" y="300"/>
                  </a:lnTo>
                  <a:lnTo>
                    <a:pt x="260" y="301"/>
                  </a:lnTo>
                  <a:lnTo>
                    <a:pt x="260" y="302"/>
                  </a:lnTo>
                  <a:lnTo>
                    <a:pt x="260" y="303"/>
                  </a:lnTo>
                  <a:lnTo>
                    <a:pt x="260" y="304"/>
                  </a:lnTo>
                  <a:lnTo>
                    <a:pt x="261" y="304"/>
                  </a:lnTo>
                  <a:lnTo>
                    <a:pt x="262" y="304"/>
                  </a:lnTo>
                  <a:lnTo>
                    <a:pt x="262" y="305"/>
                  </a:lnTo>
                  <a:lnTo>
                    <a:pt x="262" y="306"/>
                  </a:lnTo>
                  <a:lnTo>
                    <a:pt x="261" y="306"/>
                  </a:lnTo>
                  <a:lnTo>
                    <a:pt x="261" y="308"/>
                  </a:lnTo>
                  <a:lnTo>
                    <a:pt x="261" y="309"/>
                  </a:lnTo>
                  <a:lnTo>
                    <a:pt x="261" y="310"/>
                  </a:lnTo>
                  <a:lnTo>
                    <a:pt x="261" y="311"/>
                  </a:lnTo>
                  <a:lnTo>
                    <a:pt x="261" y="312"/>
                  </a:lnTo>
                  <a:lnTo>
                    <a:pt x="260" y="312"/>
                  </a:lnTo>
                  <a:lnTo>
                    <a:pt x="259" y="312"/>
                  </a:lnTo>
                  <a:lnTo>
                    <a:pt x="259" y="311"/>
                  </a:lnTo>
                  <a:lnTo>
                    <a:pt x="258" y="312"/>
                  </a:lnTo>
                  <a:lnTo>
                    <a:pt x="258" y="313"/>
                  </a:lnTo>
                  <a:lnTo>
                    <a:pt x="258" y="314"/>
                  </a:lnTo>
                  <a:lnTo>
                    <a:pt x="258" y="316"/>
                  </a:lnTo>
                  <a:lnTo>
                    <a:pt x="259" y="317"/>
                  </a:lnTo>
                  <a:lnTo>
                    <a:pt x="260" y="318"/>
                  </a:lnTo>
                  <a:lnTo>
                    <a:pt x="261" y="318"/>
                  </a:lnTo>
                  <a:lnTo>
                    <a:pt x="261" y="319"/>
                  </a:lnTo>
                  <a:lnTo>
                    <a:pt x="260" y="320"/>
                  </a:lnTo>
                  <a:lnTo>
                    <a:pt x="260" y="321"/>
                  </a:lnTo>
                  <a:lnTo>
                    <a:pt x="260" y="322"/>
                  </a:lnTo>
                  <a:lnTo>
                    <a:pt x="260" y="324"/>
                  </a:lnTo>
                  <a:lnTo>
                    <a:pt x="258" y="324"/>
                  </a:lnTo>
                  <a:lnTo>
                    <a:pt x="251" y="324"/>
                  </a:lnTo>
                  <a:lnTo>
                    <a:pt x="250" y="324"/>
                  </a:lnTo>
                  <a:lnTo>
                    <a:pt x="247" y="324"/>
                  </a:lnTo>
                  <a:lnTo>
                    <a:pt x="246" y="324"/>
                  </a:lnTo>
                  <a:lnTo>
                    <a:pt x="237" y="324"/>
                  </a:lnTo>
                  <a:lnTo>
                    <a:pt x="236" y="324"/>
                  </a:lnTo>
                  <a:lnTo>
                    <a:pt x="231" y="324"/>
                  </a:lnTo>
                  <a:lnTo>
                    <a:pt x="230" y="324"/>
                  </a:lnTo>
                  <a:lnTo>
                    <a:pt x="229" y="324"/>
                  </a:lnTo>
                  <a:lnTo>
                    <a:pt x="226" y="324"/>
                  </a:lnTo>
                  <a:lnTo>
                    <a:pt x="223" y="324"/>
                  </a:lnTo>
                  <a:lnTo>
                    <a:pt x="219" y="324"/>
                  </a:lnTo>
                  <a:lnTo>
                    <a:pt x="214" y="324"/>
                  </a:lnTo>
                  <a:lnTo>
                    <a:pt x="206" y="324"/>
                  </a:lnTo>
                  <a:lnTo>
                    <a:pt x="205" y="324"/>
                  </a:lnTo>
                  <a:lnTo>
                    <a:pt x="204" y="324"/>
                  </a:lnTo>
                  <a:lnTo>
                    <a:pt x="203" y="324"/>
                  </a:lnTo>
                  <a:lnTo>
                    <a:pt x="200" y="324"/>
                  </a:lnTo>
                  <a:lnTo>
                    <a:pt x="199" y="324"/>
                  </a:lnTo>
                  <a:lnTo>
                    <a:pt x="192" y="324"/>
                  </a:lnTo>
                  <a:lnTo>
                    <a:pt x="191" y="324"/>
                  </a:lnTo>
                  <a:lnTo>
                    <a:pt x="184" y="322"/>
                  </a:lnTo>
                  <a:lnTo>
                    <a:pt x="183" y="322"/>
                  </a:lnTo>
                  <a:lnTo>
                    <a:pt x="179" y="322"/>
                  </a:lnTo>
                  <a:lnTo>
                    <a:pt x="176" y="322"/>
                  </a:lnTo>
                  <a:lnTo>
                    <a:pt x="175" y="322"/>
                  </a:lnTo>
                  <a:lnTo>
                    <a:pt x="174" y="322"/>
                  </a:lnTo>
                  <a:lnTo>
                    <a:pt x="173" y="322"/>
                  </a:lnTo>
                  <a:lnTo>
                    <a:pt x="167" y="322"/>
                  </a:lnTo>
                  <a:lnTo>
                    <a:pt x="165" y="322"/>
                  </a:lnTo>
                  <a:lnTo>
                    <a:pt x="163" y="322"/>
                  </a:lnTo>
                  <a:lnTo>
                    <a:pt x="160" y="322"/>
                  </a:lnTo>
                  <a:lnTo>
                    <a:pt x="159" y="322"/>
                  </a:lnTo>
                  <a:lnTo>
                    <a:pt x="154" y="322"/>
                  </a:lnTo>
                  <a:lnTo>
                    <a:pt x="149" y="322"/>
                  </a:lnTo>
                  <a:lnTo>
                    <a:pt x="147" y="322"/>
                  </a:lnTo>
                  <a:lnTo>
                    <a:pt x="146" y="322"/>
                  </a:lnTo>
                  <a:lnTo>
                    <a:pt x="144" y="322"/>
                  </a:lnTo>
                  <a:lnTo>
                    <a:pt x="140" y="322"/>
                  </a:lnTo>
                  <a:lnTo>
                    <a:pt x="139" y="322"/>
                  </a:lnTo>
                  <a:lnTo>
                    <a:pt x="138" y="322"/>
                  </a:lnTo>
                  <a:lnTo>
                    <a:pt x="136" y="322"/>
                  </a:lnTo>
                  <a:lnTo>
                    <a:pt x="135" y="322"/>
                  </a:lnTo>
                  <a:lnTo>
                    <a:pt x="130" y="322"/>
                  </a:lnTo>
                  <a:lnTo>
                    <a:pt x="127" y="322"/>
                  </a:lnTo>
                  <a:lnTo>
                    <a:pt x="126" y="322"/>
                  </a:lnTo>
                  <a:lnTo>
                    <a:pt x="123" y="322"/>
                  </a:lnTo>
                  <a:lnTo>
                    <a:pt x="119" y="322"/>
                  </a:lnTo>
                  <a:lnTo>
                    <a:pt x="118" y="322"/>
                  </a:lnTo>
                  <a:lnTo>
                    <a:pt x="116" y="322"/>
                  </a:lnTo>
                  <a:lnTo>
                    <a:pt x="113" y="322"/>
                  </a:lnTo>
                  <a:lnTo>
                    <a:pt x="111" y="322"/>
                  </a:lnTo>
                  <a:lnTo>
                    <a:pt x="105" y="322"/>
                  </a:lnTo>
                  <a:lnTo>
                    <a:pt x="102" y="322"/>
                  </a:lnTo>
                  <a:lnTo>
                    <a:pt x="100" y="322"/>
                  </a:lnTo>
                  <a:lnTo>
                    <a:pt x="95" y="322"/>
                  </a:lnTo>
                  <a:lnTo>
                    <a:pt x="94" y="322"/>
                  </a:lnTo>
                  <a:lnTo>
                    <a:pt x="92" y="322"/>
                  </a:lnTo>
                  <a:lnTo>
                    <a:pt x="87" y="322"/>
                  </a:lnTo>
                  <a:lnTo>
                    <a:pt x="83" y="322"/>
                  </a:lnTo>
                  <a:lnTo>
                    <a:pt x="81" y="322"/>
                  </a:lnTo>
                  <a:lnTo>
                    <a:pt x="80" y="322"/>
                  </a:lnTo>
                  <a:lnTo>
                    <a:pt x="79" y="322"/>
                  </a:lnTo>
                  <a:lnTo>
                    <a:pt x="78" y="322"/>
                  </a:lnTo>
                  <a:lnTo>
                    <a:pt x="76" y="322"/>
                  </a:lnTo>
                  <a:lnTo>
                    <a:pt x="75" y="322"/>
                  </a:lnTo>
                  <a:lnTo>
                    <a:pt x="73" y="322"/>
                  </a:lnTo>
                  <a:lnTo>
                    <a:pt x="72" y="322"/>
                  </a:lnTo>
                  <a:lnTo>
                    <a:pt x="71" y="322"/>
                  </a:lnTo>
                  <a:lnTo>
                    <a:pt x="70" y="322"/>
                  </a:lnTo>
                  <a:lnTo>
                    <a:pt x="69" y="322"/>
                  </a:lnTo>
                  <a:lnTo>
                    <a:pt x="68" y="322"/>
                  </a:lnTo>
                  <a:lnTo>
                    <a:pt x="65" y="322"/>
                  </a:lnTo>
                  <a:lnTo>
                    <a:pt x="63" y="322"/>
                  </a:lnTo>
                  <a:lnTo>
                    <a:pt x="61" y="322"/>
                  </a:lnTo>
                  <a:lnTo>
                    <a:pt x="60" y="322"/>
                  </a:lnTo>
                  <a:lnTo>
                    <a:pt x="59" y="322"/>
                  </a:lnTo>
                  <a:lnTo>
                    <a:pt x="57" y="322"/>
                  </a:lnTo>
                  <a:lnTo>
                    <a:pt x="56" y="322"/>
                  </a:lnTo>
                  <a:lnTo>
                    <a:pt x="55" y="322"/>
                  </a:lnTo>
                  <a:lnTo>
                    <a:pt x="54" y="322"/>
                  </a:lnTo>
                  <a:lnTo>
                    <a:pt x="53" y="322"/>
                  </a:lnTo>
                  <a:lnTo>
                    <a:pt x="49" y="321"/>
                  </a:lnTo>
                  <a:lnTo>
                    <a:pt x="46" y="321"/>
                  </a:lnTo>
                  <a:lnTo>
                    <a:pt x="44" y="321"/>
                  </a:lnTo>
                  <a:lnTo>
                    <a:pt x="41" y="321"/>
                  </a:lnTo>
                  <a:lnTo>
                    <a:pt x="38" y="321"/>
                  </a:lnTo>
                  <a:lnTo>
                    <a:pt x="38" y="322"/>
                  </a:lnTo>
                  <a:lnTo>
                    <a:pt x="36" y="322"/>
                  </a:lnTo>
                  <a:lnTo>
                    <a:pt x="35" y="322"/>
                  </a:lnTo>
                  <a:lnTo>
                    <a:pt x="30" y="322"/>
                  </a:lnTo>
                  <a:lnTo>
                    <a:pt x="27" y="322"/>
                  </a:lnTo>
                  <a:lnTo>
                    <a:pt x="24" y="322"/>
                  </a:lnTo>
                  <a:lnTo>
                    <a:pt x="22" y="322"/>
                  </a:lnTo>
                  <a:lnTo>
                    <a:pt x="17" y="322"/>
                  </a:lnTo>
                  <a:lnTo>
                    <a:pt x="12" y="322"/>
                  </a:lnTo>
                  <a:lnTo>
                    <a:pt x="8" y="322"/>
                  </a:lnTo>
                  <a:lnTo>
                    <a:pt x="5" y="322"/>
                  </a:lnTo>
                  <a:lnTo>
                    <a:pt x="5" y="316"/>
                  </a:lnTo>
                  <a:lnTo>
                    <a:pt x="5" y="313"/>
                  </a:lnTo>
                  <a:lnTo>
                    <a:pt x="4" y="306"/>
                  </a:lnTo>
                  <a:lnTo>
                    <a:pt x="4" y="304"/>
                  </a:lnTo>
                  <a:lnTo>
                    <a:pt x="4" y="296"/>
                  </a:lnTo>
                  <a:lnTo>
                    <a:pt x="4" y="294"/>
                  </a:lnTo>
                  <a:lnTo>
                    <a:pt x="4" y="288"/>
                  </a:lnTo>
                  <a:lnTo>
                    <a:pt x="4" y="287"/>
                  </a:lnTo>
                  <a:lnTo>
                    <a:pt x="3" y="282"/>
                  </a:lnTo>
                  <a:lnTo>
                    <a:pt x="3" y="281"/>
                  </a:lnTo>
                  <a:lnTo>
                    <a:pt x="3" y="278"/>
                  </a:lnTo>
                  <a:lnTo>
                    <a:pt x="3" y="277"/>
                  </a:lnTo>
                  <a:lnTo>
                    <a:pt x="3" y="276"/>
                  </a:lnTo>
                  <a:lnTo>
                    <a:pt x="3" y="270"/>
                  </a:lnTo>
                  <a:lnTo>
                    <a:pt x="3" y="269"/>
                  </a:lnTo>
                  <a:lnTo>
                    <a:pt x="1" y="266"/>
                  </a:lnTo>
                  <a:lnTo>
                    <a:pt x="1" y="262"/>
                  </a:lnTo>
                  <a:lnTo>
                    <a:pt x="1" y="261"/>
                  </a:lnTo>
                  <a:lnTo>
                    <a:pt x="1" y="257"/>
                  </a:lnTo>
                  <a:lnTo>
                    <a:pt x="1" y="253"/>
                  </a:lnTo>
                  <a:lnTo>
                    <a:pt x="1" y="252"/>
                  </a:lnTo>
                  <a:lnTo>
                    <a:pt x="1" y="249"/>
                  </a:lnTo>
                  <a:lnTo>
                    <a:pt x="1" y="248"/>
                  </a:lnTo>
                  <a:lnTo>
                    <a:pt x="1" y="244"/>
                  </a:lnTo>
                  <a:lnTo>
                    <a:pt x="1" y="242"/>
                  </a:lnTo>
                  <a:lnTo>
                    <a:pt x="1" y="241"/>
                  </a:lnTo>
                  <a:lnTo>
                    <a:pt x="1" y="239"/>
                  </a:lnTo>
                  <a:lnTo>
                    <a:pt x="1" y="238"/>
                  </a:lnTo>
                  <a:lnTo>
                    <a:pt x="1" y="237"/>
                  </a:lnTo>
                  <a:lnTo>
                    <a:pt x="1" y="234"/>
                  </a:lnTo>
                  <a:lnTo>
                    <a:pt x="1" y="232"/>
                  </a:lnTo>
                  <a:lnTo>
                    <a:pt x="1" y="231"/>
                  </a:lnTo>
                  <a:lnTo>
                    <a:pt x="0" y="226"/>
                  </a:lnTo>
                  <a:lnTo>
                    <a:pt x="0" y="225"/>
                  </a:lnTo>
                  <a:lnTo>
                    <a:pt x="0" y="223"/>
                  </a:lnTo>
                  <a:lnTo>
                    <a:pt x="0" y="220"/>
                  </a:lnTo>
                  <a:lnTo>
                    <a:pt x="0" y="216"/>
                  </a:lnTo>
                  <a:lnTo>
                    <a:pt x="0" y="214"/>
                  </a:lnTo>
                  <a:lnTo>
                    <a:pt x="1" y="213"/>
                  </a:lnTo>
                  <a:lnTo>
                    <a:pt x="1" y="212"/>
                  </a:lnTo>
                  <a:lnTo>
                    <a:pt x="3" y="210"/>
                  </a:lnTo>
                  <a:lnTo>
                    <a:pt x="1" y="210"/>
                  </a:lnTo>
                  <a:lnTo>
                    <a:pt x="1" y="209"/>
                  </a:lnTo>
                  <a:lnTo>
                    <a:pt x="1" y="208"/>
                  </a:lnTo>
                  <a:lnTo>
                    <a:pt x="1" y="207"/>
                  </a:lnTo>
                  <a:lnTo>
                    <a:pt x="1" y="206"/>
                  </a:lnTo>
                  <a:lnTo>
                    <a:pt x="1" y="205"/>
                  </a:lnTo>
                  <a:lnTo>
                    <a:pt x="1" y="204"/>
                  </a:lnTo>
                  <a:lnTo>
                    <a:pt x="3" y="204"/>
                  </a:lnTo>
                  <a:lnTo>
                    <a:pt x="4" y="204"/>
                  </a:lnTo>
                  <a:lnTo>
                    <a:pt x="4" y="202"/>
                  </a:lnTo>
                  <a:lnTo>
                    <a:pt x="5" y="201"/>
                  </a:lnTo>
                  <a:lnTo>
                    <a:pt x="6" y="200"/>
                  </a:lnTo>
                  <a:lnTo>
                    <a:pt x="7" y="200"/>
                  </a:lnTo>
                  <a:lnTo>
                    <a:pt x="7" y="199"/>
                  </a:lnTo>
                  <a:lnTo>
                    <a:pt x="7" y="198"/>
                  </a:lnTo>
                  <a:lnTo>
                    <a:pt x="8" y="198"/>
                  </a:lnTo>
                  <a:lnTo>
                    <a:pt x="8" y="197"/>
                  </a:lnTo>
                  <a:lnTo>
                    <a:pt x="8" y="196"/>
                  </a:lnTo>
                  <a:lnTo>
                    <a:pt x="7" y="196"/>
                  </a:lnTo>
                  <a:lnTo>
                    <a:pt x="7" y="194"/>
                  </a:lnTo>
                  <a:lnTo>
                    <a:pt x="7" y="196"/>
                  </a:lnTo>
                  <a:lnTo>
                    <a:pt x="7" y="197"/>
                  </a:lnTo>
                  <a:lnTo>
                    <a:pt x="6" y="197"/>
                  </a:lnTo>
                  <a:lnTo>
                    <a:pt x="5" y="197"/>
                  </a:lnTo>
                  <a:lnTo>
                    <a:pt x="5" y="196"/>
                  </a:lnTo>
                  <a:lnTo>
                    <a:pt x="6" y="196"/>
                  </a:lnTo>
                  <a:lnTo>
                    <a:pt x="6" y="194"/>
                  </a:lnTo>
                  <a:lnTo>
                    <a:pt x="6" y="193"/>
                  </a:lnTo>
                  <a:lnTo>
                    <a:pt x="5" y="193"/>
                  </a:lnTo>
                  <a:lnTo>
                    <a:pt x="5" y="194"/>
                  </a:lnTo>
                  <a:lnTo>
                    <a:pt x="4" y="194"/>
                  </a:lnTo>
                  <a:lnTo>
                    <a:pt x="4" y="193"/>
                  </a:lnTo>
                  <a:lnTo>
                    <a:pt x="3" y="193"/>
                  </a:lnTo>
                  <a:lnTo>
                    <a:pt x="1" y="193"/>
                  </a:lnTo>
                  <a:lnTo>
                    <a:pt x="1" y="192"/>
                  </a:lnTo>
                  <a:lnTo>
                    <a:pt x="4" y="191"/>
                  </a:lnTo>
                  <a:lnTo>
                    <a:pt x="5" y="191"/>
                  </a:lnTo>
                  <a:lnTo>
                    <a:pt x="6" y="191"/>
                  </a:lnTo>
                  <a:lnTo>
                    <a:pt x="7" y="191"/>
                  </a:lnTo>
                  <a:lnTo>
                    <a:pt x="8" y="191"/>
                  </a:lnTo>
                  <a:lnTo>
                    <a:pt x="8" y="190"/>
                  </a:lnTo>
                  <a:lnTo>
                    <a:pt x="8" y="189"/>
                  </a:lnTo>
                  <a:lnTo>
                    <a:pt x="7" y="189"/>
                  </a:lnTo>
                  <a:lnTo>
                    <a:pt x="6" y="189"/>
                  </a:lnTo>
                  <a:lnTo>
                    <a:pt x="5" y="188"/>
                  </a:lnTo>
                  <a:lnTo>
                    <a:pt x="5" y="186"/>
                  </a:lnTo>
                  <a:lnTo>
                    <a:pt x="6" y="186"/>
                  </a:lnTo>
                  <a:lnTo>
                    <a:pt x="7" y="186"/>
                  </a:lnTo>
                  <a:lnTo>
                    <a:pt x="7" y="185"/>
                  </a:lnTo>
                  <a:lnTo>
                    <a:pt x="6" y="185"/>
                  </a:lnTo>
                  <a:lnTo>
                    <a:pt x="6" y="184"/>
                  </a:lnTo>
                  <a:lnTo>
                    <a:pt x="6" y="183"/>
                  </a:lnTo>
                  <a:lnTo>
                    <a:pt x="5" y="183"/>
                  </a:lnTo>
                  <a:lnTo>
                    <a:pt x="5" y="182"/>
                  </a:lnTo>
                  <a:lnTo>
                    <a:pt x="6" y="182"/>
                  </a:lnTo>
                  <a:lnTo>
                    <a:pt x="7" y="182"/>
                  </a:lnTo>
                  <a:lnTo>
                    <a:pt x="7" y="183"/>
                  </a:lnTo>
                  <a:lnTo>
                    <a:pt x="8" y="183"/>
                  </a:lnTo>
                  <a:lnTo>
                    <a:pt x="8" y="182"/>
                  </a:lnTo>
                  <a:lnTo>
                    <a:pt x="8" y="181"/>
                  </a:lnTo>
                  <a:lnTo>
                    <a:pt x="9" y="181"/>
                  </a:lnTo>
                  <a:lnTo>
                    <a:pt x="11" y="180"/>
                  </a:lnTo>
                  <a:lnTo>
                    <a:pt x="12" y="178"/>
                  </a:lnTo>
                  <a:lnTo>
                    <a:pt x="12" y="177"/>
                  </a:lnTo>
                  <a:lnTo>
                    <a:pt x="12" y="176"/>
                  </a:lnTo>
                  <a:lnTo>
                    <a:pt x="13" y="176"/>
                  </a:lnTo>
                  <a:lnTo>
                    <a:pt x="14" y="176"/>
                  </a:lnTo>
                  <a:lnTo>
                    <a:pt x="15" y="176"/>
                  </a:lnTo>
                  <a:lnTo>
                    <a:pt x="15" y="175"/>
                  </a:lnTo>
                  <a:lnTo>
                    <a:pt x="14" y="175"/>
                  </a:lnTo>
                  <a:lnTo>
                    <a:pt x="13" y="174"/>
                  </a:lnTo>
                  <a:lnTo>
                    <a:pt x="12" y="174"/>
                  </a:lnTo>
                  <a:lnTo>
                    <a:pt x="12" y="173"/>
                  </a:lnTo>
                  <a:lnTo>
                    <a:pt x="13" y="173"/>
                  </a:lnTo>
                  <a:lnTo>
                    <a:pt x="14" y="174"/>
                  </a:lnTo>
                  <a:lnTo>
                    <a:pt x="14" y="173"/>
                  </a:lnTo>
                  <a:lnTo>
                    <a:pt x="14" y="172"/>
                  </a:lnTo>
                  <a:lnTo>
                    <a:pt x="15" y="172"/>
                  </a:lnTo>
                  <a:lnTo>
                    <a:pt x="15" y="170"/>
                  </a:lnTo>
                  <a:lnTo>
                    <a:pt x="16" y="169"/>
                  </a:lnTo>
                  <a:lnTo>
                    <a:pt x="17" y="169"/>
                  </a:lnTo>
                  <a:lnTo>
                    <a:pt x="17" y="168"/>
                  </a:lnTo>
                  <a:lnTo>
                    <a:pt x="16" y="167"/>
                  </a:lnTo>
                  <a:lnTo>
                    <a:pt x="16" y="166"/>
                  </a:lnTo>
                  <a:lnTo>
                    <a:pt x="17" y="166"/>
                  </a:lnTo>
                  <a:lnTo>
                    <a:pt x="17" y="165"/>
                  </a:lnTo>
                  <a:lnTo>
                    <a:pt x="17" y="164"/>
                  </a:lnTo>
                  <a:lnTo>
                    <a:pt x="16" y="164"/>
                  </a:lnTo>
                  <a:lnTo>
                    <a:pt x="15" y="164"/>
                  </a:lnTo>
                  <a:lnTo>
                    <a:pt x="15" y="162"/>
                  </a:lnTo>
                  <a:lnTo>
                    <a:pt x="16" y="162"/>
                  </a:lnTo>
                  <a:lnTo>
                    <a:pt x="16" y="161"/>
                  </a:lnTo>
                  <a:lnTo>
                    <a:pt x="16" y="160"/>
                  </a:lnTo>
                  <a:lnTo>
                    <a:pt x="15" y="160"/>
                  </a:lnTo>
                  <a:lnTo>
                    <a:pt x="15" y="161"/>
                  </a:lnTo>
                  <a:lnTo>
                    <a:pt x="14" y="161"/>
                  </a:lnTo>
                  <a:lnTo>
                    <a:pt x="14" y="160"/>
                  </a:lnTo>
                  <a:lnTo>
                    <a:pt x="13" y="159"/>
                  </a:lnTo>
                  <a:lnTo>
                    <a:pt x="13" y="158"/>
                  </a:lnTo>
                  <a:lnTo>
                    <a:pt x="12" y="158"/>
                  </a:lnTo>
                  <a:lnTo>
                    <a:pt x="12" y="157"/>
                  </a:lnTo>
                  <a:lnTo>
                    <a:pt x="13" y="157"/>
                  </a:lnTo>
                  <a:lnTo>
                    <a:pt x="13" y="158"/>
                  </a:lnTo>
                  <a:lnTo>
                    <a:pt x="14" y="158"/>
                  </a:lnTo>
                  <a:lnTo>
                    <a:pt x="14" y="157"/>
                  </a:lnTo>
                  <a:lnTo>
                    <a:pt x="14" y="154"/>
                  </a:lnTo>
                  <a:lnTo>
                    <a:pt x="14" y="153"/>
                  </a:lnTo>
                  <a:lnTo>
                    <a:pt x="13" y="153"/>
                  </a:lnTo>
                  <a:lnTo>
                    <a:pt x="13" y="152"/>
                  </a:lnTo>
                  <a:lnTo>
                    <a:pt x="14" y="152"/>
                  </a:lnTo>
                  <a:lnTo>
                    <a:pt x="15" y="151"/>
                  </a:lnTo>
                  <a:lnTo>
                    <a:pt x="15" y="150"/>
                  </a:lnTo>
                  <a:lnTo>
                    <a:pt x="16" y="150"/>
                  </a:lnTo>
                  <a:lnTo>
                    <a:pt x="16" y="149"/>
                  </a:lnTo>
                  <a:lnTo>
                    <a:pt x="16" y="148"/>
                  </a:lnTo>
                  <a:lnTo>
                    <a:pt x="16" y="146"/>
                  </a:lnTo>
                  <a:lnTo>
                    <a:pt x="16" y="145"/>
                  </a:lnTo>
                  <a:lnTo>
                    <a:pt x="16" y="144"/>
                  </a:lnTo>
                  <a:lnTo>
                    <a:pt x="16" y="145"/>
                  </a:lnTo>
                  <a:lnTo>
                    <a:pt x="15" y="145"/>
                  </a:lnTo>
                  <a:lnTo>
                    <a:pt x="15" y="146"/>
                  </a:lnTo>
                  <a:lnTo>
                    <a:pt x="14" y="146"/>
                  </a:lnTo>
                  <a:lnTo>
                    <a:pt x="13" y="145"/>
                  </a:lnTo>
                  <a:lnTo>
                    <a:pt x="13" y="144"/>
                  </a:lnTo>
                  <a:lnTo>
                    <a:pt x="12" y="144"/>
                  </a:lnTo>
                  <a:lnTo>
                    <a:pt x="12" y="143"/>
                  </a:lnTo>
                  <a:lnTo>
                    <a:pt x="13" y="142"/>
                  </a:lnTo>
                  <a:lnTo>
                    <a:pt x="13" y="140"/>
                  </a:lnTo>
                  <a:lnTo>
                    <a:pt x="14" y="138"/>
                  </a:lnTo>
                  <a:lnTo>
                    <a:pt x="15" y="138"/>
                  </a:lnTo>
                  <a:lnTo>
                    <a:pt x="15" y="140"/>
                  </a:lnTo>
                  <a:lnTo>
                    <a:pt x="16" y="140"/>
                  </a:lnTo>
                  <a:lnTo>
                    <a:pt x="16" y="138"/>
                  </a:lnTo>
                  <a:lnTo>
                    <a:pt x="17" y="138"/>
                  </a:lnTo>
                  <a:lnTo>
                    <a:pt x="19" y="138"/>
                  </a:lnTo>
                  <a:lnTo>
                    <a:pt x="19" y="137"/>
                  </a:lnTo>
                  <a:lnTo>
                    <a:pt x="19" y="136"/>
                  </a:lnTo>
                  <a:lnTo>
                    <a:pt x="19" y="135"/>
                  </a:lnTo>
                  <a:lnTo>
                    <a:pt x="20" y="135"/>
                  </a:lnTo>
                  <a:lnTo>
                    <a:pt x="21" y="135"/>
                  </a:lnTo>
                  <a:lnTo>
                    <a:pt x="21" y="136"/>
                  </a:lnTo>
                  <a:lnTo>
                    <a:pt x="22" y="136"/>
                  </a:lnTo>
                  <a:lnTo>
                    <a:pt x="23" y="136"/>
                  </a:lnTo>
                  <a:lnTo>
                    <a:pt x="24" y="136"/>
                  </a:lnTo>
                  <a:lnTo>
                    <a:pt x="25" y="135"/>
                  </a:lnTo>
                  <a:lnTo>
                    <a:pt x="25" y="136"/>
                  </a:lnTo>
                  <a:lnTo>
                    <a:pt x="27" y="136"/>
                  </a:lnTo>
                  <a:lnTo>
                    <a:pt x="28" y="136"/>
                  </a:lnTo>
                  <a:lnTo>
                    <a:pt x="30" y="137"/>
                  </a:lnTo>
                  <a:lnTo>
                    <a:pt x="33" y="138"/>
                  </a:lnTo>
                  <a:lnTo>
                    <a:pt x="38" y="140"/>
                  </a:lnTo>
                  <a:lnTo>
                    <a:pt x="40" y="141"/>
                  </a:lnTo>
                  <a:lnTo>
                    <a:pt x="41" y="141"/>
                  </a:lnTo>
                  <a:lnTo>
                    <a:pt x="44" y="141"/>
                  </a:lnTo>
                  <a:lnTo>
                    <a:pt x="45" y="142"/>
                  </a:lnTo>
                  <a:lnTo>
                    <a:pt x="46" y="142"/>
                  </a:lnTo>
                  <a:lnTo>
                    <a:pt x="47" y="142"/>
                  </a:lnTo>
                  <a:lnTo>
                    <a:pt x="49" y="144"/>
                  </a:lnTo>
                  <a:lnTo>
                    <a:pt x="52" y="144"/>
                  </a:lnTo>
                  <a:lnTo>
                    <a:pt x="53" y="144"/>
                  </a:lnTo>
                  <a:lnTo>
                    <a:pt x="54" y="144"/>
                  </a:lnTo>
                  <a:lnTo>
                    <a:pt x="54" y="142"/>
                  </a:lnTo>
                  <a:lnTo>
                    <a:pt x="54" y="141"/>
                  </a:lnTo>
                  <a:lnTo>
                    <a:pt x="53" y="140"/>
                  </a:lnTo>
                  <a:lnTo>
                    <a:pt x="53" y="138"/>
                  </a:lnTo>
                  <a:lnTo>
                    <a:pt x="53" y="137"/>
                  </a:lnTo>
                  <a:lnTo>
                    <a:pt x="53" y="136"/>
                  </a:lnTo>
                  <a:lnTo>
                    <a:pt x="53" y="135"/>
                  </a:lnTo>
                  <a:lnTo>
                    <a:pt x="52" y="134"/>
                  </a:lnTo>
                  <a:lnTo>
                    <a:pt x="52" y="132"/>
                  </a:lnTo>
                  <a:lnTo>
                    <a:pt x="52" y="130"/>
                  </a:lnTo>
                  <a:lnTo>
                    <a:pt x="52" y="129"/>
                  </a:lnTo>
                  <a:lnTo>
                    <a:pt x="51" y="129"/>
                  </a:lnTo>
                  <a:lnTo>
                    <a:pt x="51" y="127"/>
                  </a:lnTo>
                  <a:lnTo>
                    <a:pt x="49" y="126"/>
                  </a:lnTo>
                  <a:lnTo>
                    <a:pt x="49" y="125"/>
                  </a:lnTo>
                  <a:lnTo>
                    <a:pt x="49" y="124"/>
                  </a:lnTo>
                  <a:lnTo>
                    <a:pt x="49" y="122"/>
                  </a:lnTo>
                  <a:lnTo>
                    <a:pt x="49" y="121"/>
                  </a:lnTo>
                  <a:lnTo>
                    <a:pt x="51" y="121"/>
                  </a:lnTo>
                  <a:lnTo>
                    <a:pt x="52" y="121"/>
                  </a:lnTo>
                  <a:lnTo>
                    <a:pt x="53" y="121"/>
                  </a:lnTo>
                  <a:lnTo>
                    <a:pt x="54" y="120"/>
                  </a:lnTo>
                  <a:lnTo>
                    <a:pt x="54" y="119"/>
                  </a:lnTo>
                  <a:lnTo>
                    <a:pt x="55" y="119"/>
                  </a:lnTo>
                  <a:lnTo>
                    <a:pt x="55" y="118"/>
                  </a:lnTo>
                  <a:lnTo>
                    <a:pt x="56" y="118"/>
                  </a:lnTo>
                  <a:lnTo>
                    <a:pt x="56" y="117"/>
                  </a:lnTo>
                  <a:lnTo>
                    <a:pt x="56" y="116"/>
                  </a:lnTo>
                  <a:lnTo>
                    <a:pt x="55" y="116"/>
                  </a:lnTo>
                  <a:lnTo>
                    <a:pt x="55" y="114"/>
                  </a:lnTo>
                  <a:lnTo>
                    <a:pt x="55" y="113"/>
                  </a:lnTo>
                  <a:lnTo>
                    <a:pt x="56" y="113"/>
                  </a:lnTo>
                  <a:lnTo>
                    <a:pt x="56" y="112"/>
                  </a:lnTo>
                  <a:lnTo>
                    <a:pt x="57" y="112"/>
                  </a:lnTo>
                  <a:lnTo>
                    <a:pt x="59" y="111"/>
                  </a:lnTo>
                  <a:lnTo>
                    <a:pt x="60" y="111"/>
                  </a:lnTo>
                  <a:lnTo>
                    <a:pt x="59" y="110"/>
                  </a:lnTo>
                  <a:lnTo>
                    <a:pt x="59" y="111"/>
                  </a:lnTo>
                  <a:lnTo>
                    <a:pt x="57" y="111"/>
                  </a:lnTo>
                  <a:lnTo>
                    <a:pt x="57" y="110"/>
                  </a:lnTo>
                  <a:lnTo>
                    <a:pt x="59" y="110"/>
                  </a:lnTo>
                  <a:lnTo>
                    <a:pt x="59" y="109"/>
                  </a:lnTo>
                  <a:lnTo>
                    <a:pt x="60" y="109"/>
                  </a:lnTo>
                  <a:lnTo>
                    <a:pt x="60" y="108"/>
                  </a:lnTo>
                  <a:lnTo>
                    <a:pt x="60" y="106"/>
                  </a:lnTo>
                  <a:lnTo>
                    <a:pt x="60" y="105"/>
                  </a:lnTo>
                  <a:lnTo>
                    <a:pt x="61" y="105"/>
                  </a:lnTo>
                  <a:lnTo>
                    <a:pt x="61" y="104"/>
                  </a:lnTo>
                  <a:lnTo>
                    <a:pt x="61" y="103"/>
                  </a:lnTo>
                  <a:lnTo>
                    <a:pt x="61" y="102"/>
                  </a:lnTo>
                  <a:lnTo>
                    <a:pt x="61" y="101"/>
                  </a:lnTo>
                  <a:lnTo>
                    <a:pt x="61" y="102"/>
                  </a:lnTo>
                  <a:lnTo>
                    <a:pt x="62" y="102"/>
                  </a:lnTo>
                  <a:lnTo>
                    <a:pt x="62" y="101"/>
                  </a:lnTo>
                  <a:lnTo>
                    <a:pt x="62" y="100"/>
                  </a:lnTo>
                  <a:lnTo>
                    <a:pt x="62" y="98"/>
                  </a:lnTo>
                  <a:lnTo>
                    <a:pt x="63" y="97"/>
                  </a:lnTo>
                  <a:lnTo>
                    <a:pt x="64" y="97"/>
                  </a:lnTo>
                  <a:lnTo>
                    <a:pt x="65" y="97"/>
                  </a:lnTo>
                  <a:lnTo>
                    <a:pt x="65" y="96"/>
                  </a:lnTo>
                  <a:lnTo>
                    <a:pt x="65" y="95"/>
                  </a:lnTo>
                  <a:lnTo>
                    <a:pt x="67" y="95"/>
                  </a:lnTo>
                  <a:lnTo>
                    <a:pt x="67" y="94"/>
                  </a:lnTo>
                  <a:lnTo>
                    <a:pt x="68" y="93"/>
                  </a:lnTo>
                  <a:lnTo>
                    <a:pt x="69" y="92"/>
                  </a:lnTo>
                  <a:lnTo>
                    <a:pt x="69" y="90"/>
                  </a:lnTo>
                  <a:lnTo>
                    <a:pt x="69" y="89"/>
                  </a:lnTo>
                  <a:lnTo>
                    <a:pt x="69" y="88"/>
                  </a:lnTo>
                  <a:lnTo>
                    <a:pt x="69" y="86"/>
                  </a:lnTo>
                  <a:lnTo>
                    <a:pt x="69" y="85"/>
                  </a:lnTo>
                  <a:lnTo>
                    <a:pt x="70" y="85"/>
                  </a:lnTo>
                  <a:lnTo>
                    <a:pt x="70" y="84"/>
                  </a:lnTo>
                  <a:lnTo>
                    <a:pt x="71" y="84"/>
                  </a:lnTo>
                  <a:lnTo>
                    <a:pt x="71" y="82"/>
                  </a:lnTo>
                  <a:lnTo>
                    <a:pt x="71" y="81"/>
                  </a:lnTo>
                  <a:lnTo>
                    <a:pt x="72" y="82"/>
                  </a:lnTo>
                  <a:lnTo>
                    <a:pt x="73" y="82"/>
                  </a:lnTo>
                  <a:lnTo>
                    <a:pt x="73" y="81"/>
                  </a:lnTo>
                  <a:lnTo>
                    <a:pt x="75" y="81"/>
                  </a:lnTo>
                  <a:lnTo>
                    <a:pt x="75" y="80"/>
                  </a:lnTo>
                  <a:lnTo>
                    <a:pt x="76" y="80"/>
                  </a:lnTo>
                  <a:lnTo>
                    <a:pt x="76" y="79"/>
                  </a:lnTo>
                  <a:lnTo>
                    <a:pt x="73" y="78"/>
                  </a:lnTo>
                  <a:lnTo>
                    <a:pt x="72" y="77"/>
                  </a:lnTo>
                  <a:lnTo>
                    <a:pt x="71" y="77"/>
                  </a:lnTo>
                  <a:lnTo>
                    <a:pt x="70" y="77"/>
                  </a:lnTo>
                  <a:lnTo>
                    <a:pt x="70" y="76"/>
                  </a:lnTo>
                  <a:lnTo>
                    <a:pt x="70" y="74"/>
                  </a:lnTo>
                  <a:lnTo>
                    <a:pt x="70" y="73"/>
                  </a:lnTo>
                  <a:lnTo>
                    <a:pt x="70" y="72"/>
                  </a:lnTo>
                  <a:lnTo>
                    <a:pt x="70" y="71"/>
                  </a:lnTo>
                  <a:lnTo>
                    <a:pt x="69" y="71"/>
                  </a:lnTo>
                  <a:lnTo>
                    <a:pt x="68" y="71"/>
                  </a:lnTo>
                  <a:lnTo>
                    <a:pt x="68" y="70"/>
                  </a:lnTo>
                  <a:lnTo>
                    <a:pt x="69" y="69"/>
                  </a:lnTo>
                  <a:lnTo>
                    <a:pt x="69" y="68"/>
                  </a:lnTo>
                  <a:lnTo>
                    <a:pt x="69" y="66"/>
                  </a:lnTo>
                  <a:lnTo>
                    <a:pt x="69" y="65"/>
                  </a:lnTo>
                  <a:lnTo>
                    <a:pt x="69" y="64"/>
                  </a:lnTo>
                  <a:lnTo>
                    <a:pt x="69" y="63"/>
                  </a:lnTo>
                  <a:lnTo>
                    <a:pt x="68" y="62"/>
                  </a:lnTo>
                  <a:lnTo>
                    <a:pt x="68" y="61"/>
                  </a:lnTo>
                  <a:lnTo>
                    <a:pt x="67" y="60"/>
                  </a:lnTo>
                  <a:lnTo>
                    <a:pt x="67" y="58"/>
                  </a:lnTo>
                  <a:lnTo>
                    <a:pt x="67" y="57"/>
                  </a:lnTo>
                  <a:lnTo>
                    <a:pt x="67" y="56"/>
                  </a:lnTo>
                  <a:lnTo>
                    <a:pt x="68" y="56"/>
                  </a:lnTo>
                  <a:lnTo>
                    <a:pt x="69" y="55"/>
                  </a:lnTo>
                  <a:lnTo>
                    <a:pt x="69" y="56"/>
                  </a:lnTo>
                  <a:lnTo>
                    <a:pt x="70" y="56"/>
                  </a:lnTo>
                  <a:lnTo>
                    <a:pt x="71" y="55"/>
                  </a:lnTo>
                  <a:lnTo>
                    <a:pt x="72" y="55"/>
                  </a:lnTo>
                  <a:lnTo>
                    <a:pt x="72" y="54"/>
                  </a:lnTo>
                  <a:lnTo>
                    <a:pt x="73" y="53"/>
                  </a:lnTo>
                  <a:lnTo>
                    <a:pt x="75" y="53"/>
                  </a:lnTo>
                  <a:lnTo>
                    <a:pt x="76" y="54"/>
                  </a:lnTo>
                  <a:lnTo>
                    <a:pt x="76" y="53"/>
                  </a:lnTo>
                  <a:lnTo>
                    <a:pt x="75" y="53"/>
                  </a:lnTo>
                  <a:lnTo>
                    <a:pt x="73" y="53"/>
                  </a:lnTo>
                  <a:lnTo>
                    <a:pt x="73" y="52"/>
                  </a:lnTo>
                  <a:lnTo>
                    <a:pt x="75" y="52"/>
                  </a:lnTo>
                  <a:lnTo>
                    <a:pt x="75" y="50"/>
                  </a:lnTo>
                  <a:lnTo>
                    <a:pt x="73" y="50"/>
                  </a:lnTo>
                  <a:lnTo>
                    <a:pt x="73" y="49"/>
                  </a:lnTo>
                  <a:lnTo>
                    <a:pt x="75" y="49"/>
                  </a:lnTo>
                  <a:lnTo>
                    <a:pt x="75" y="48"/>
                  </a:lnTo>
                  <a:lnTo>
                    <a:pt x="76" y="48"/>
                  </a:lnTo>
                  <a:lnTo>
                    <a:pt x="76" y="47"/>
                  </a:lnTo>
                  <a:lnTo>
                    <a:pt x="76" y="48"/>
                  </a:lnTo>
                  <a:lnTo>
                    <a:pt x="77" y="49"/>
                  </a:lnTo>
                  <a:lnTo>
                    <a:pt x="78" y="49"/>
                  </a:lnTo>
                  <a:lnTo>
                    <a:pt x="78" y="48"/>
                  </a:lnTo>
                  <a:lnTo>
                    <a:pt x="79" y="48"/>
                  </a:lnTo>
                  <a:lnTo>
                    <a:pt x="79" y="47"/>
                  </a:lnTo>
                  <a:lnTo>
                    <a:pt x="79" y="46"/>
                  </a:lnTo>
                  <a:lnTo>
                    <a:pt x="79" y="45"/>
                  </a:lnTo>
                  <a:lnTo>
                    <a:pt x="79" y="44"/>
                  </a:lnTo>
                  <a:lnTo>
                    <a:pt x="80" y="44"/>
                  </a:lnTo>
                  <a:lnTo>
                    <a:pt x="81" y="44"/>
                  </a:lnTo>
                  <a:lnTo>
                    <a:pt x="81" y="45"/>
                  </a:lnTo>
                  <a:lnTo>
                    <a:pt x="83" y="45"/>
                  </a:lnTo>
                  <a:lnTo>
                    <a:pt x="83" y="46"/>
                  </a:lnTo>
                  <a:lnTo>
                    <a:pt x="84" y="46"/>
                  </a:lnTo>
                  <a:lnTo>
                    <a:pt x="85" y="46"/>
                  </a:lnTo>
                  <a:lnTo>
                    <a:pt x="85" y="45"/>
                  </a:lnTo>
                  <a:lnTo>
                    <a:pt x="85" y="44"/>
                  </a:lnTo>
                  <a:lnTo>
                    <a:pt x="84" y="44"/>
                  </a:lnTo>
                  <a:lnTo>
                    <a:pt x="84" y="42"/>
                  </a:lnTo>
                  <a:lnTo>
                    <a:pt x="84" y="41"/>
                  </a:lnTo>
                  <a:lnTo>
                    <a:pt x="85" y="41"/>
                  </a:lnTo>
                  <a:lnTo>
                    <a:pt x="85" y="42"/>
                  </a:lnTo>
                  <a:lnTo>
                    <a:pt x="86" y="42"/>
                  </a:lnTo>
                  <a:lnTo>
                    <a:pt x="87" y="42"/>
                  </a:lnTo>
                  <a:lnTo>
                    <a:pt x="87" y="44"/>
                  </a:lnTo>
                  <a:lnTo>
                    <a:pt x="88" y="44"/>
                  </a:lnTo>
                  <a:lnTo>
                    <a:pt x="89" y="44"/>
                  </a:lnTo>
                  <a:lnTo>
                    <a:pt x="91" y="42"/>
                  </a:lnTo>
                  <a:lnTo>
                    <a:pt x="92" y="42"/>
                  </a:lnTo>
                  <a:lnTo>
                    <a:pt x="93" y="41"/>
                  </a:lnTo>
                  <a:lnTo>
                    <a:pt x="94" y="41"/>
                  </a:lnTo>
                  <a:lnTo>
                    <a:pt x="94" y="40"/>
                  </a:lnTo>
                  <a:lnTo>
                    <a:pt x="95" y="40"/>
                  </a:lnTo>
                  <a:lnTo>
                    <a:pt x="95" y="39"/>
                  </a:lnTo>
                  <a:lnTo>
                    <a:pt x="96" y="39"/>
                  </a:lnTo>
                  <a:lnTo>
                    <a:pt x="97" y="39"/>
                  </a:lnTo>
                  <a:lnTo>
                    <a:pt x="97" y="40"/>
                  </a:lnTo>
                  <a:lnTo>
                    <a:pt x="99" y="41"/>
                  </a:lnTo>
                  <a:lnTo>
                    <a:pt x="99" y="42"/>
                  </a:lnTo>
                  <a:lnTo>
                    <a:pt x="100" y="42"/>
                  </a:lnTo>
                  <a:lnTo>
                    <a:pt x="100" y="41"/>
                  </a:lnTo>
                  <a:lnTo>
                    <a:pt x="100" y="40"/>
                  </a:lnTo>
                  <a:lnTo>
                    <a:pt x="101" y="40"/>
                  </a:lnTo>
                  <a:lnTo>
                    <a:pt x="101" y="41"/>
                  </a:lnTo>
                  <a:lnTo>
                    <a:pt x="102" y="41"/>
                  </a:lnTo>
                  <a:lnTo>
                    <a:pt x="103" y="40"/>
                  </a:lnTo>
                  <a:lnTo>
                    <a:pt x="104" y="39"/>
                  </a:lnTo>
                  <a:lnTo>
                    <a:pt x="105" y="39"/>
                  </a:lnTo>
                  <a:lnTo>
                    <a:pt x="105" y="40"/>
                  </a:lnTo>
                  <a:lnTo>
                    <a:pt x="107" y="40"/>
                  </a:lnTo>
                  <a:lnTo>
                    <a:pt x="107" y="41"/>
                  </a:lnTo>
                  <a:lnTo>
                    <a:pt x="109" y="44"/>
                  </a:lnTo>
                  <a:lnTo>
                    <a:pt x="110" y="44"/>
                  </a:lnTo>
                  <a:lnTo>
                    <a:pt x="110" y="42"/>
                  </a:lnTo>
                  <a:lnTo>
                    <a:pt x="110" y="41"/>
                  </a:lnTo>
                  <a:lnTo>
                    <a:pt x="109" y="41"/>
                  </a:lnTo>
                  <a:lnTo>
                    <a:pt x="109" y="40"/>
                  </a:lnTo>
                  <a:lnTo>
                    <a:pt x="110" y="40"/>
                  </a:lnTo>
                  <a:lnTo>
                    <a:pt x="110" y="39"/>
                  </a:lnTo>
                  <a:lnTo>
                    <a:pt x="109" y="38"/>
                  </a:lnTo>
                  <a:lnTo>
                    <a:pt x="109" y="37"/>
                  </a:lnTo>
                  <a:lnTo>
                    <a:pt x="108" y="37"/>
                  </a:lnTo>
                  <a:close/>
                </a:path>
              </a:pathLst>
            </a:custGeom>
            <a:solidFill>
              <a:schemeClr val="bg1"/>
            </a:solidFill>
            <a:ln w="9525">
              <a:solidFill>
                <a:srgbClr val="000000"/>
              </a:solidFill>
              <a:round/>
              <a:headEnd/>
              <a:tailEnd/>
            </a:ln>
          </p:spPr>
          <p:txBody>
            <a:bodyPr/>
            <a:lstStyle/>
            <a:p>
              <a:endParaRPr lang="en-US" dirty="0"/>
            </a:p>
          </p:txBody>
        </p:sp>
        <p:sp>
          <p:nvSpPr>
            <p:cNvPr id="60" name="Freeform 161"/>
            <p:cNvSpPr>
              <a:spLocks/>
            </p:cNvSpPr>
            <p:nvPr/>
          </p:nvSpPr>
          <p:spPr bwMode="auto">
            <a:xfrm>
              <a:off x="2448" y="2265"/>
              <a:ext cx="347" cy="324"/>
            </a:xfrm>
            <a:custGeom>
              <a:avLst/>
              <a:gdLst>
                <a:gd name="T0" fmla="*/ 115 w 347"/>
                <a:gd name="T1" fmla="*/ 31 h 324"/>
                <a:gd name="T2" fmla="*/ 124 w 347"/>
                <a:gd name="T3" fmla="*/ 28 h 324"/>
                <a:gd name="T4" fmla="*/ 135 w 347"/>
                <a:gd name="T5" fmla="*/ 17 h 324"/>
                <a:gd name="T6" fmla="*/ 146 w 347"/>
                <a:gd name="T7" fmla="*/ 10 h 324"/>
                <a:gd name="T8" fmla="*/ 148 w 347"/>
                <a:gd name="T9" fmla="*/ 14 h 324"/>
                <a:gd name="T10" fmla="*/ 149 w 347"/>
                <a:gd name="T11" fmla="*/ 54 h 324"/>
                <a:gd name="T12" fmla="*/ 203 w 347"/>
                <a:gd name="T13" fmla="*/ 54 h 324"/>
                <a:gd name="T14" fmla="*/ 254 w 347"/>
                <a:gd name="T15" fmla="*/ 54 h 324"/>
                <a:gd name="T16" fmla="*/ 272 w 347"/>
                <a:gd name="T17" fmla="*/ 108 h 324"/>
                <a:gd name="T18" fmla="*/ 298 w 347"/>
                <a:gd name="T19" fmla="*/ 109 h 324"/>
                <a:gd name="T20" fmla="*/ 320 w 347"/>
                <a:gd name="T21" fmla="*/ 109 h 324"/>
                <a:gd name="T22" fmla="*/ 340 w 347"/>
                <a:gd name="T23" fmla="*/ 116 h 324"/>
                <a:gd name="T24" fmla="*/ 332 w 347"/>
                <a:gd name="T25" fmla="*/ 118 h 324"/>
                <a:gd name="T26" fmla="*/ 327 w 347"/>
                <a:gd name="T27" fmla="*/ 133 h 324"/>
                <a:gd name="T28" fmla="*/ 324 w 347"/>
                <a:gd name="T29" fmla="*/ 143 h 324"/>
                <a:gd name="T30" fmla="*/ 308 w 347"/>
                <a:gd name="T31" fmla="*/ 157 h 324"/>
                <a:gd name="T32" fmla="*/ 296 w 347"/>
                <a:gd name="T33" fmla="*/ 167 h 324"/>
                <a:gd name="T34" fmla="*/ 298 w 347"/>
                <a:gd name="T35" fmla="*/ 175 h 324"/>
                <a:gd name="T36" fmla="*/ 292 w 347"/>
                <a:gd name="T37" fmla="*/ 176 h 324"/>
                <a:gd name="T38" fmla="*/ 283 w 347"/>
                <a:gd name="T39" fmla="*/ 193 h 324"/>
                <a:gd name="T40" fmla="*/ 275 w 347"/>
                <a:gd name="T41" fmla="*/ 209 h 324"/>
                <a:gd name="T42" fmla="*/ 282 w 347"/>
                <a:gd name="T43" fmla="*/ 214 h 324"/>
                <a:gd name="T44" fmla="*/ 283 w 347"/>
                <a:gd name="T45" fmla="*/ 230 h 324"/>
                <a:gd name="T46" fmla="*/ 278 w 347"/>
                <a:gd name="T47" fmla="*/ 237 h 324"/>
                <a:gd name="T48" fmla="*/ 270 w 347"/>
                <a:gd name="T49" fmla="*/ 241 h 324"/>
                <a:gd name="T50" fmla="*/ 255 w 347"/>
                <a:gd name="T51" fmla="*/ 245 h 324"/>
                <a:gd name="T52" fmla="*/ 251 w 347"/>
                <a:gd name="T53" fmla="*/ 263 h 324"/>
                <a:gd name="T54" fmla="*/ 254 w 347"/>
                <a:gd name="T55" fmla="*/ 278 h 324"/>
                <a:gd name="T56" fmla="*/ 250 w 347"/>
                <a:gd name="T57" fmla="*/ 286 h 324"/>
                <a:gd name="T58" fmla="*/ 253 w 347"/>
                <a:gd name="T59" fmla="*/ 293 h 324"/>
                <a:gd name="T60" fmla="*/ 262 w 347"/>
                <a:gd name="T61" fmla="*/ 296 h 324"/>
                <a:gd name="T62" fmla="*/ 261 w 347"/>
                <a:gd name="T63" fmla="*/ 309 h 324"/>
                <a:gd name="T64" fmla="*/ 260 w 347"/>
                <a:gd name="T65" fmla="*/ 322 h 324"/>
                <a:gd name="T66" fmla="*/ 205 w 347"/>
                <a:gd name="T67" fmla="*/ 324 h 324"/>
                <a:gd name="T68" fmla="*/ 160 w 347"/>
                <a:gd name="T69" fmla="*/ 322 h 324"/>
                <a:gd name="T70" fmla="*/ 118 w 347"/>
                <a:gd name="T71" fmla="*/ 322 h 324"/>
                <a:gd name="T72" fmla="*/ 75 w 347"/>
                <a:gd name="T73" fmla="*/ 322 h 324"/>
                <a:gd name="T74" fmla="*/ 49 w 347"/>
                <a:gd name="T75" fmla="*/ 321 h 324"/>
                <a:gd name="T76" fmla="*/ 5 w 347"/>
                <a:gd name="T77" fmla="*/ 313 h 324"/>
                <a:gd name="T78" fmla="*/ 1 w 347"/>
                <a:gd name="T79" fmla="*/ 257 h 324"/>
                <a:gd name="T80" fmla="*/ 0 w 347"/>
                <a:gd name="T81" fmla="*/ 220 h 324"/>
                <a:gd name="T82" fmla="*/ 6 w 347"/>
                <a:gd name="T83" fmla="*/ 200 h 324"/>
                <a:gd name="T84" fmla="*/ 5 w 347"/>
                <a:gd name="T85" fmla="*/ 193 h 324"/>
                <a:gd name="T86" fmla="*/ 5 w 347"/>
                <a:gd name="T87" fmla="*/ 186 h 324"/>
                <a:gd name="T88" fmla="*/ 12 w 347"/>
                <a:gd name="T89" fmla="*/ 178 h 324"/>
                <a:gd name="T90" fmla="*/ 16 w 347"/>
                <a:gd name="T91" fmla="*/ 169 h 324"/>
                <a:gd name="T92" fmla="*/ 14 w 347"/>
                <a:gd name="T93" fmla="*/ 160 h 324"/>
                <a:gd name="T94" fmla="*/ 16 w 347"/>
                <a:gd name="T95" fmla="*/ 149 h 324"/>
                <a:gd name="T96" fmla="*/ 15 w 347"/>
                <a:gd name="T97" fmla="*/ 140 h 324"/>
                <a:gd name="T98" fmla="*/ 28 w 347"/>
                <a:gd name="T99" fmla="*/ 136 h 324"/>
                <a:gd name="T100" fmla="*/ 53 w 347"/>
                <a:gd name="T101" fmla="*/ 138 h 324"/>
                <a:gd name="T102" fmla="*/ 53 w 347"/>
                <a:gd name="T103" fmla="*/ 121 h 324"/>
                <a:gd name="T104" fmla="*/ 59 w 347"/>
                <a:gd name="T105" fmla="*/ 111 h 324"/>
                <a:gd name="T106" fmla="*/ 62 w 347"/>
                <a:gd name="T107" fmla="*/ 100 h 324"/>
                <a:gd name="T108" fmla="*/ 70 w 347"/>
                <a:gd name="T109" fmla="*/ 84 h 324"/>
                <a:gd name="T110" fmla="*/ 70 w 347"/>
                <a:gd name="T111" fmla="*/ 73 h 324"/>
                <a:gd name="T112" fmla="*/ 67 w 347"/>
                <a:gd name="T113" fmla="*/ 56 h 324"/>
                <a:gd name="T114" fmla="*/ 73 w 347"/>
                <a:gd name="T115" fmla="*/ 50 h 324"/>
                <a:gd name="T116" fmla="*/ 81 w 347"/>
                <a:gd name="T117" fmla="*/ 45 h 324"/>
                <a:gd name="T118" fmla="*/ 91 w 347"/>
                <a:gd name="T119" fmla="*/ 42 h 32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347" h="324">
                  <a:moveTo>
                    <a:pt x="108" y="37"/>
                  </a:moveTo>
                  <a:lnTo>
                    <a:pt x="108" y="36"/>
                  </a:lnTo>
                  <a:lnTo>
                    <a:pt x="109" y="36"/>
                  </a:lnTo>
                  <a:lnTo>
                    <a:pt x="109" y="37"/>
                  </a:lnTo>
                  <a:lnTo>
                    <a:pt x="110" y="37"/>
                  </a:lnTo>
                  <a:lnTo>
                    <a:pt x="110" y="36"/>
                  </a:lnTo>
                  <a:lnTo>
                    <a:pt x="111" y="36"/>
                  </a:lnTo>
                  <a:lnTo>
                    <a:pt x="110" y="34"/>
                  </a:lnTo>
                  <a:lnTo>
                    <a:pt x="109" y="34"/>
                  </a:lnTo>
                  <a:lnTo>
                    <a:pt x="110" y="33"/>
                  </a:lnTo>
                  <a:lnTo>
                    <a:pt x="111" y="32"/>
                  </a:lnTo>
                  <a:lnTo>
                    <a:pt x="112" y="32"/>
                  </a:lnTo>
                  <a:lnTo>
                    <a:pt x="113" y="31"/>
                  </a:lnTo>
                  <a:lnTo>
                    <a:pt x="112" y="31"/>
                  </a:lnTo>
                  <a:lnTo>
                    <a:pt x="113" y="30"/>
                  </a:lnTo>
                  <a:lnTo>
                    <a:pt x="115" y="30"/>
                  </a:lnTo>
                  <a:lnTo>
                    <a:pt x="115" y="31"/>
                  </a:lnTo>
                  <a:lnTo>
                    <a:pt x="115" y="32"/>
                  </a:lnTo>
                  <a:lnTo>
                    <a:pt x="116" y="32"/>
                  </a:lnTo>
                  <a:lnTo>
                    <a:pt x="117" y="31"/>
                  </a:lnTo>
                  <a:lnTo>
                    <a:pt x="118" y="31"/>
                  </a:lnTo>
                  <a:lnTo>
                    <a:pt x="118" y="32"/>
                  </a:lnTo>
                  <a:lnTo>
                    <a:pt x="119" y="32"/>
                  </a:lnTo>
                  <a:lnTo>
                    <a:pt x="119" y="31"/>
                  </a:lnTo>
                  <a:lnTo>
                    <a:pt x="120" y="31"/>
                  </a:lnTo>
                  <a:lnTo>
                    <a:pt x="120" y="30"/>
                  </a:lnTo>
                  <a:lnTo>
                    <a:pt x="120" y="31"/>
                  </a:lnTo>
                  <a:lnTo>
                    <a:pt x="122" y="31"/>
                  </a:lnTo>
                  <a:lnTo>
                    <a:pt x="123" y="31"/>
                  </a:lnTo>
                  <a:lnTo>
                    <a:pt x="123" y="30"/>
                  </a:lnTo>
                  <a:lnTo>
                    <a:pt x="122" y="30"/>
                  </a:lnTo>
                  <a:lnTo>
                    <a:pt x="122" y="29"/>
                  </a:lnTo>
                  <a:lnTo>
                    <a:pt x="123" y="29"/>
                  </a:lnTo>
                  <a:lnTo>
                    <a:pt x="124" y="28"/>
                  </a:lnTo>
                  <a:lnTo>
                    <a:pt x="125" y="28"/>
                  </a:lnTo>
                  <a:lnTo>
                    <a:pt x="126" y="26"/>
                  </a:lnTo>
                  <a:lnTo>
                    <a:pt x="126" y="25"/>
                  </a:lnTo>
                  <a:lnTo>
                    <a:pt x="125" y="25"/>
                  </a:lnTo>
                  <a:lnTo>
                    <a:pt x="126" y="24"/>
                  </a:lnTo>
                  <a:lnTo>
                    <a:pt x="127" y="23"/>
                  </a:lnTo>
                  <a:lnTo>
                    <a:pt x="128" y="23"/>
                  </a:lnTo>
                  <a:lnTo>
                    <a:pt x="128" y="22"/>
                  </a:lnTo>
                  <a:lnTo>
                    <a:pt x="128" y="21"/>
                  </a:lnTo>
                  <a:lnTo>
                    <a:pt x="130" y="20"/>
                  </a:lnTo>
                  <a:lnTo>
                    <a:pt x="131" y="18"/>
                  </a:lnTo>
                  <a:lnTo>
                    <a:pt x="132" y="20"/>
                  </a:lnTo>
                  <a:lnTo>
                    <a:pt x="133" y="20"/>
                  </a:lnTo>
                  <a:lnTo>
                    <a:pt x="135" y="20"/>
                  </a:lnTo>
                  <a:lnTo>
                    <a:pt x="136" y="20"/>
                  </a:lnTo>
                  <a:lnTo>
                    <a:pt x="136" y="18"/>
                  </a:lnTo>
                  <a:lnTo>
                    <a:pt x="135" y="17"/>
                  </a:lnTo>
                  <a:lnTo>
                    <a:pt x="135" y="16"/>
                  </a:lnTo>
                  <a:lnTo>
                    <a:pt x="136" y="16"/>
                  </a:lnTo>
                  <a:lnTo>
                    <a:pt x="138" y="16"/>
                  </a:lnTo>
                  <a:lnTo>
                    <a:pt x="139" y="17"/>
                  </a:lnTo>
                  <a:lnTo>
                    <a:pt x="140" y="17"/>
                  </a:lnTo>
                  <a:lnTo>
                    <a:pt x="140" y="16"/>
                  </a:lnTo>
                  <a:lnTo>
                    <a:pt x="140" y="14"/>
                  </a:lnTo>
                  <a:lnTo>
                    <a:pt x="140" y="13"/>
                  </a:lnTo>
                  <a:lnTo>
                    <a:pt x="140" y="12"/>
                  </a:lnTo>
                  <a:lnTo>
                    <a:pt x="141" y="10"/>
                  </a:lnTo>
                  <a:lnTo>
                    <a:pt x="141" y="9"/>
                  </a:lnTo>
                  <a:lnTo>
                    <a:pt x="142" y="9"/>
                  </a:lnTo>
                  <a:lnTo>
                    <a:pt x="143" y="9"/>
                  </a:lnTo>
                  <a:lnTo>
                    <a:pt x="142" y="10"/>
                  </a:lnTo>
                  <a:lnTo>
                    <a:pt x="143" y="12"/>
                  </a:lnTo>
                  <a:lnTo>
                    <a:pt x="144" y="12"/>
                  </a:lnTo>
                  <a:lnTo>
                    <a:pt x="146" y="10"/>
                  </a:lnTo>
                  <a:lnTo>
                    <a:pt x="146" y="9"/>
                  </a:lnTo>
                  <a:lnTo>
                    <a:pt x="146" y="8"/>
                  </a:lnTo>
                  <a:lnTo>
                    <a:pt x="147" y="8"/>
                  </a:lnTo>
                  <a:lnTo>
                    <a:pt x="147" y="7"/>
                  </a:lnTo>
                  <a:lnTo>
                    <a:pt x="146" y="6"/>
                  </a:lnTo>
                  <a:lnTo>
                    <a:pt x="144" y="6"/>
                  </a:lnTo>
                  <a:lnTo>
                    <a:pt x="146" y="5"/>
                  </a:lnTo>
                  <a:lnTo>
                    <a:pt x="146" y="4"/>
                  </a:lnTo>
                  <a:lnTo>
                    <a:pt x="147" y="4"/>
                  </a:lnTo>
                  <a:lnTo>
                    <a:pt x="147" y="2"/>
                  </a:lnTo>
                  <a:lnTo>
                    <a:pt x="147" y="1"/>
                  </a:lnTo>
                  <a:lnTo>
                    <a:pt x="148" y="0"/>
                  </a:lnTo>
                  <a:lnTo>
                    <a:pt x="148" y="1"/>
                  </a:lnTo>
                  <a:lnTo>
                    <a:pt x="148" y="6"/>
                  </a:lnTo>
                  <a:lnTo>
                    <a:pt x="148" y="7"/>
                  </a:lnTo>
                  <a:lnTo>
                    <a:pt x="148" y="12"/>
                  </a:lnTo>
                  <a:lnTo>
                    <a:pt x="148" y="14"/>
                  </a:lnTo>
                  <a:lnTo>
                    <a:pt x="148" y="18"/>
                  </a:lnTo>
                  <a:lnTo>
                    <a:pt x="148" y="20"/>
                  </a:lnTo>
                  <a:lnTo>
                    <a:pt x="148" y="21"/>
                  </a:lnTo>
                  <a:lnTo>
                    <a:pt x="148" y="23"/>
                  </a:lnTo>
                  <a:lnTo>
                    <a:pt x="148" y="31"/>
                  </a:lnTo>
                  <a:lnTo>
                    <a:pt x="148" y="36"/>
                  </a:lnTo>
                  <a:lnTo>
                    <a:pt x="147" y="39"/>
                  </a:lnTo>
                  <a:lnTo>
                    <a:pt x="147" y="40"/>
                  </a:lnTo>
                  <a:lnTo>
                    <a:pt x="147" y="41"/>
                  </a:lnTo>
                  <a:lnTo>
                    <a:pt x="147" y="42"/>
                  </a:lnTo>
                  <a:lnTo>
                    <a:pt x="148" y="45"/>
                  </a:lnTo>
                  <a:lnTo>
                    <a:pt x="147" y="46"/>
                  </a:lnTo>
                  <a:lnTo>
                    <a:pt x="147" y="49"/>
                  </a:lnTo>
                  <a:lnTo>
                    <a:pt x="147" y="52"/>
                  </a:lnTo>
                  <a:lnTo>
                    <a:pt x="147" y="53"/>
                  </a:lnTo>
                  <a:lnTo>
                    <a:pt x="147" y="54"/>
                  </a:lnTo>
                  <a:lnTo>
                    <a:pt x="149" y="54"/>
                  </a:lnTo>
                  <a:lnTo>
                    <a:pt x="162" y="54"/>
                  </a:lnTo>
                  <a:lnTo>
                    <a:pt x="165" y="54"/>
                  </a:lnTo>
                  <a:lnTo>
                    <a:pt x="167" y="54"/>
                  </a:lnTo>
                  <a:lnTo>
                    <a:pt x="168" y="54"/>
                  </a:lnTo>
                  <a:lnTo>
                    <a:pt x="172" y="54"/>
                  </a:lnTo>
                  <a:lnTo>
                    <a:pt x="174" y="54"/>
                  </a:lnTo>
                  <a:lnTo>
                    <a:pt x="176" y="54"/>
                  </a:lnTo>
                  <a:lnTo>
                    <a:pt x="179" y="54"/>
                  </a:lnTo>
                  <a:lnTo>
                    <a:pt x="182" y="54"/>
                  </a:lnTo>
                  <a:lnTo>
                    <a:pt x="183" y="54"/>
                  </a:lnTo>
                  <a:lnTo>
                    <a:pt x="184" y="54"/>
                  </a:lnTo>
                  <a:lnTo>
                    <a:pt x="186" y="54"/>
                  </a:lnTo>
                  <a:lnTo>
                    <a:pt x="190" y="54"/>
                  </a:lnTo>
                  <a:lnTo>
                    <a:pt x="191" y="54"/>
                  </a:lnTo>
                  <a:lnTo>
                    <a:pt x="196" y="54"/>
                  </a:lnTo>
                  <a:lnTo>
                    <a:pt x="197" y="54"/>
                  </a:lnTo>
                  <a:lnTo>
                    <a:pt x="203" y="54"/>
                  </a:lnTo>
                  <a:lnTo>
                    <a:pt x="204" y="54"/>
                  </a:lnTo>
                  <a:lnTo>
                    <a:pt x="205" y="54"/>
                  </a:lnTo>
                  <a:lnTo>
                    <a:pt x="219" y="54"/>
                  </a:lnTo>
                  <a:lnTo>
                    <a:pt x="221" y="54"/>
                  </a:lnTo>
                  <a:lnTo>
                    <a:pt x="222" y="54"/>
                  </a:lnTo>
                  <a:lnTo>
                    <a:pt x="229" y="54"/>
                  </a:lnTo>
                  <a:lnTo>
                    <a:pt x="231" y="54"/>
                  </a:lnTo>
                  <a:lnTo>
                    <a:pt x="232" y="54"/>
                  </a:lnTo>
                  <a:lnTo>
                    <a:pt x="235" y="54"/>
                  </a:lnTo>
                  <a:lnTo>
                    <a:pt x="236" y="54"/>
                  </a:lnTo>
                  <a:lnTo>
                    <a:pt x="237" y="54"/>
                  </a:lnTo>
                  <a:lnTo>
                    <a:pt x="243" y="54"/>
                  </a:lnTo>
                  <a:lnTo>
                    <a:pt x="244" y="54"/>
                  </a:lnTo>
                  <a:lnTo>
                    <a:pt x="245" y="54"/>
                  </a:lnTo>
                  <a:lnTo>
                    <a:pt x="251" y="54"/>
                  </a:lnTo>
                  <a:lnTo>
                    <a:pt x="252" y="54"/>
                  </a:lnTo>
                  <a:lnTo>
                    <a:pt x="254" y="54"/>
                  </a:lnTo>
                  <a:lnTo>
                    <a:pt x="254" y="61"/>
                  </a:lnTo>
                  <a:lnTo>
                    <a:pt x="254" y="62"/>
                  </a:lnTo>
                  <a:lnTo>
                    <a:pt x="254" y="72"/>
                  </a:lnTo>
                  <a:lnTo>
                    <a:pt x="254" y="82"/>
                  </a:lnTo>
                  <a:lnTo>
                    <a:pt x="254" y="85"/>
                  </a:lnTo>
                  <a:lnTo>
                    <a:pt x="254" y="96"/>
                  </a:lnTo>
                  <a:lnTo>
                    <a:pt x="254" y="106"/>
                  </a:lnTo>
                  <a:lnTo>
                    <a:pt x="254" y="108"/>
                  </a:lnTo>
                  <a:lnTo>
                    <a:pt x="254" y="109"/>
                  </a:lnTo>
                  <a:lnTo>
                    <a:pt x="255" y="109"/>
                  </a:lnTo>
                  <a:lnTo>
                    <a:pt x="256" y="109"/>
                  </a:lnTo>
                  <a:lnTo>
                    <a:pt x="260" y="108"/>
                  </a:lnTo>
                  <a:lnTo>
                    <a:pt x="262" y="108"/>
                  </a:lnTo>
                  <a:lnTo>
                    <a:pt x="268" y="108"/>
                  </a:lnTo>
                  <a:lnTo>
                    <a:pt x="269" y="108"/>
                  </a:lnTo>
                  <a:lnTo>
                    <a:pt x="270" y="108"/>
                  </a:lnTo>
                  <a:lnTo>
                    <a:pt x="272" y="108"/>
                  </a:lnTo>
                  <a:lnTo>
                    <a:pt x="275" y="108"/>
                  </a:lnTo>
                  <a:lnTo>
                    <a:pt x="276" y="108"/>
                  </a:lnTo>
                  <a:lnTo>
                    <a:pt x="277" y="108"/>
                  </a:lnTo>
                  <a:lnTo>
                    <a:pt x="278" y="108"/>
                  </a:lnTo>
                  <a:lnTo>
                    <a:pt x="282" y="108"/>
                  </a:lnTo>
                  <a:lnTo>
                    <a:pt x="284" y="108"/>
                  </a:lnTo>
                  <a:lnTo>
                    <a:pt x="286" y="108"/>
                  </a:lnTo>
                  <a:lnTo>
                    <a:pt x="287" y="108"/>
                  </a:lnTo>
                  <a:lnTo>
                    <a:pt x="288" y="108"/>
                  </a:lnTo>
                  <a:lnTo>
                    <a:pt x="290" y="108"/>
                  </a:lnTo>
                  <a:lnTo>
                    <a:pt x="291" y="108"/>
                  </a:lnTo>
                  <a:lnTo>
                    <a:pt x="292" y="108"/>
                  </a:lnTo>
                  <a:lnTo>
                    <a:pt x="293" y="108"/>
                  </a:lnTo>
                  <a:lnTo>
                    <a:pt x="294" y="109"/>
                  </a:lnTo>
                  <a:lnTo>
                    <a:pt x="295" y="109"/>
                  </a:lnTo>
                  <a:lnTo>
                    <a:pt x="296" y="109"/>
                  </a:lnTo>
                  <a:lnTo>
                    <a:pt x="298" y="109"/>
                  </a:lnTo>
                  <a:lnTo>
                    <a:pt x="299" y="109"/>
                  </a:lnTo>
                  <a:lnTo>
                    <a:pt x="301" y="109"/>
                  </a:lnTo>
                  <a:lnTo>
                    <a:pt x="303" y="109"/>
                  </a:lnTo>
                  <a:lnTo>
                    <a:pt x="304" y="109"/>
                  </a:lnTo>
                  <a:lnTo>
                    <a:pt x="306" y="109"/>
                  </a:lnTo>
                  <a:lnTo>
                    <a:pt x="307" y="109"/>
                  </a:lnTo>
                  <a:lnTo>
                    <a:pt x="308" y="109"/>
                  </a:lnTo>
                  <a:lnTo>
                    <a:pt x="310" y="109"/>
                  </a:lnTo>
                  <a:lnTo>
                    <a:pt x="311" y="109"/>
                  </a:lnTo>
                  <a:lnTo>
                    <a:pt x="312" y="109"/>
                  </a:lnTo>
                  <a:lnTo>
                    <a:pt x="314" y="109"/>
                  </a:lnTo>
                  <a:lnTo>
                    <a:pt x="315" y="109"/>
                  </a:lnTo>
                  <a:lnTo>
                    <a:pt x="316" y="109"/>
                  </a:lnTo>
                  <a:lnTo>
                    <a:pt x="317" y="109"/>
                  </a:lnTo>
                  <a:lnTo>
                    <a:pt x="318" y="109"/>
                  </a:lnTo>
                  <a:lnTo>
                    <a:pt x="319" y="109"/>
                  </a:lnTo>
                  <a:lnTo>
                    <a:pt x="320" y="109"/>
                  </a:lnTo>
                  <a:lnTo>
                    <a:pt x="322" y="109"/>
                  </a:lnTo>
                  <a:lnTo>
                    <a:pt x="323" y="109"/>
                  </a:lnTo>
                  <a:lnTo>
                    <a:pt x="324" y="109"/>
                  </a:lnTo>
                  <a:lnTo>
                    <a:pt x="325" y="109"/>
                  </a:lnTo>
                  <a:lnTo>
                    <a:pt x="327" y="109"/>
                  </a:lnTo>
                  <a:lnTo>
                    <a:pt x="328" y="109"/>
                  </a:lnTo>
                  <a:lnTo>
                    <a:pt x="331" y="109"/>
                  </a:lnTo>
                  <a:lnTo>
                    <a:pt x="335" y="109"/>
                  </a:lnTo>
                  <a:lnTo>
                    <a:pt x="336" y="109"/>
                  </a:lnTo>
                  <a:lnTo>
                    <a:pt x="347" y="109"/>
                  </a:lnTo>
                  <a:lnTo>
                    <a:pt x="346" y="110"/>
                  </a:lnTo>
                  <a:lnTo>
                    <a:pt x="346" y="111"/>
                  </a:lnTo>
                  <a:lnTo>
                    <a:pt x="347" y="111"/>
                  </a:lnTo>
                  <a:lnTo>
                    <a:pt x="347" y="112"/>
                  </a:lnTo>
                  <a:lnTo>
                    <a:pt x="346" y="113"/>
                  </a:lnTo>
                  <a:lnTo>
                    <a:pt x="343" y="116"/>
                  </a:lnTo>
                  <a:lnTo>
                    <a:pt x="340" y="116"/>
                  </a:lnTo>
                  <a:lnTo>
                    <a:pt x="340" y="114"/>
                  </a:lnTo>
                  <a:lnTo>
                    <a:pt x="340" y="113"/>
                  </a:lnTo>
                  <a:lnTo>
                    <a:pt x="341" y="113"/>
                  </a:lnTo>
                  <a:lnTo>
                    <a:pt x="342" y="112"/>
                  </a:lnTo>
                  <a:lnTo>
                    <a:pt x="339" y="111"/>
                  </a:lnTo>
                  <a:lnTo>
                    <a:pt x="339" y="112"/>
                  </a:lnTo>
                  <a:lnTo>
                    <a:pt x="340" y="113"/>
                  </a:lnTo>
                  <a:lnTo>
                    <a:pt x="339" y="113"/>
                  </a:lnTo>
                  <a:lnTo>
                    <a:pt x="339" y="114"/>
                  </a:lnTo>
                  <a:lnTo>
                    <a:pt x="338" y="114"/>
                  </a:lnTo>
                  <a:lnTo>
                    <a:pt x="338" y="116"/>
                  </a:lnTo>
                  <a:lnTo>
                    <a:pt x="336" y="117"/>
                  </a:lnTo>
                  <a:lnTo>
                    <a:pt x="335" y="118"/>
                  </a:lnTo>
                  <a:lnTo>
                    <a:pt x="334" y="116"/>
                  </a:lnTo>
                  <a:lnTo>
                    <a:pt x="333" y="114"/>
                  </a:lnTo>
                  <a:lnTo>
                    <a:pt x="332" y="116"/>
                  </a:lnTo>
                  <a:lnTo>
                    <a:pt x="332" y="118"/>
                  </a:lnTo>
                  <a:lnTo>
                    <a:pt x="332" y="120"/>
                  </a:lnTo>
                  <a:lnTo>
                    <a:pt x="328" y="119"/>
                  </a:lnTo>
                  <a:lnTo>
                    <a:pt x="330" y="121"/>
                  </a:lnTo>
                  <a:lnTo>
                    <a:pt x="331" y="124"/>
                  </a:lnTo>
                  <a:lnTo>
                    <a:pt x="331" y="125"/>
                  </a:lnTo>
                  <a:lnTo>
                    <a:pt x="330" y="125"/>
                  </a:lnTo>
                  <a:lnTo>
                    <a:pt x="330" y="124"/>
                  </a:lnTo>
                  <a:lnTo>
                    <a:pt x="328" y="124"/>
                  </a:lnTo>
                  <a:lnTo>
                    <a:pt x="328" y="125"/>
                  </a:lnTo>
                  <a:lnTo>
                    <a:pt x="327" y="126"/>
                  </a:lnTo>
                  <a:lnTo>
                    <a:pt x="327" y="127"/>
                  </a:lnTo>
                  <a:lnTo>
                    <a:pt x="330" y="129"/>
                  </a:lnTo>
                  <a:lnTo>
                    <a:pt x="328" y="129"/>
                  </a:lnTo>
                  <a:lnTo>
                    <a:pt x="327" y="129"/>
                  </a:lnTo>
                  <a:lnTo>
                    <a:pt x="326" y="129"/>
                  </a:lnTo>
                  <a:lnTo>
                    <a:pt x="327" y="132"/>
                  </a:lnTo>
                  <a:lnTo>
                    <a:pt x="327" y="133"/>
                  </a:lnTo>
                  <a:lnTo>
                    <a:pt x="326" y="133"/>
                  </a:lnTo>
                  <a:lnTo>
                    <a:pt x="326" y="136"/>
                  </a:lnTo>
                  <a:lnTo>
                    <a:pt x="325" y="137"/>
                  </a:lnTo>
                  <a:lnTo>
                    <a:pt x="324" y="136"/>
                  </a:lnTo>
                  <a:lnTo>
                    <a:pt x="325" y="134"/>
                  </a:lnTo>
                  <a:lnTo>
                    <a:pt x="325" y="132"/>
                  </a:lnTo>
                  <a:lnTo>
                    <a:pt x="324" y="132"/>
                  </a:lnTo>
                  <a:lnTo>
                    <a:pt x="323" y="132"/>
                  </a:lnTo>
                  <a:lnTo>
                    <a:pt x="322" y="133"/>
                  </a:lnTo>
                  <a:lnTo>
                    <a:pt x="322" y="134"/>
                  </a:lnTo>
                  <a:lnTo>
                    <a:pt x="323" y="134"/>
                  </a:lnTo>
                  <a:lnTo>
                    <a:pt x="323" y="135"/>
                  </a:lnTo>
                  <a:lnTo>
                    <a:pt x="323" y="136"/>
                  </a:lnTo>
                  <a:lnTo>
                    <a:pt x="323" y="137"/>
                  </a:lnTo>
                  <a:lnTo>
                    <a:pt x="324" y="138"/>
                  </a:lnTo>
                  <a:lnTo>
                    <a:pt x="324" y="140"/>
                  </a:lnTo>
                  <a:lnTo>
                    <a:pt x="324" y="143"/>
                  </a:lnTo>
                  <a:lnTo>
                    <a:pt x="323" y="143"/>
                  </a:lnTo>
                  <a:lnTo>
                    <a:pt x="322" y="142"/>
                  </a:lnTo>
                  <a:lnTo>
                    <a:pt x="320" y="142"/>
                  </a:lnTo>
                  <a:lnTo>
                    <a:pt x="320" y="143"/>
                  </a:lnTo>
                  <a:lnTo>
                    <a:pt x="320" y="144"/>
                  </a:lnTo>
                  <a:lnTo>
                    <a:pt x="319" y="145"/>
                  </a:lnTo>
                  <a:lnTo>
                    <a:pt x="316" y="148"/>
                  </a:lnTo>
                  <a:lnTo>
                    <a:pt x="316" y="149"/>
                  </a:lnTo>
                  <a:lnTo>
                    <a:pt x="315" y="149"/>
                  </a:lnTo>
                  <a:lnTo>
                    <a:pt x="315" y="150"/>
                  </a:lnTo>
                  <a:lnTo>
                    <a:pt x="314" y="150"/>
                  </a:lnTo>
                  <a:lnTo>
                    <a:pt x="314" y="151"/>
                  </a:lnTo>
                  <a:lnTo>
                    <a:pt x="311" y="153"/>
                  </a:lnTo>
                  <a:lnTo>
                    <a:pt x="310" y="153"/>
                  </a:lnTo>
                  <a:lnTo>
                    <a:pt x="309" y="153"/>
                  </a:lnTo>
                  <a:lnTo>
                    <a:pt x="309" y="156"/>
                  </a:lnTo>
                  <a:lnTo>
                    <a:pt x="308" y="157"/>
                  </a:lnTo>
                  <a:lnTo>
                    <a:pt x="307" y="157"/>
                  </a:lnTo>
                  <a:lnTo>
                    <a:pt x="306" y="154"/>
                  </a:lnTo>
                  <a:lnTo>
                    <a:pt x="303" y="154"/>
                  </a:lnTo>
                  <a:lnTo>
                    <a:pt x="302" y="156"/>
                  </a:lnTo>
                  <a:lnTo>
                    <a:pt x="302" y="157"/>
                  </a:lnTo>
                  <a:lnTo>
                    <a:pt x="301" y="157"/>
                  </a:lnTo>
                  <a:lnTo>
                    <a:pt x="301" y="160"/>
                  </a:lnTo>
                  <a:lnTo>
                    <a:pt x="301" y="161"/>
                  </a:lnTo>
                  <a:lnTo>
                    <a:pt x="302" y="161"/>
                  </a:lnTo>
                  <a:lnTo>
                    <a:pt x="303" y="162"/>
                  </a:lnTo>
                  <a:lnTo>
                    <a:pt x="302" y="162"/>
                  </a:lnTo>
                  <a:lnTo>
                    <a:pt x="302" y="164"/>
                  </a:lnTo>
                  <a:lnTo>
                    <a:pt x="300" y="164"/>
                  </a:lnTo>
                  <a:lnTo>
                    <a:pt x="299" y="165"/>
                  </a:lnTo>
                  <a:lnTo>
                    <a:pt x="298" y="165"/>
                  </a:lnTo>
                  <a:lnTo>
                    <a:pt x="296" y="166"/>
                  </a:lnTo>
                  <a:lnTo>
                    <a:pt x="296" y="167"/>
                  </a:lnTo>
                  <a:lnTo>
                    <a:pt x="298" y="168"/>
                  </a:lnTo>
                  <a:lnTo>
                    <a:pt x="299" y="169"/>
                  </a:lnTo>
                  <a:lnTo>
                    <a:pt x="300" y="169"/>
                  </a:lnTo>
                  <a:lnTo>
                    <a:pt x="300" y="168"/>
                  </a:lnTo>
                  <a:lnTo>
                    <a:pt x="300" y="169"/>
                  </a:lnTo>
                  <a:lnTo>
                    <a:pt x="300" y="170"/>
                  </a:lnTo>
                  <a:lnTo>
                    <a:pt x="300" y="172"/>
                  </a:lnTo>
                  <a:lnTo>
                    <a:pt x="301" y="172"/>
                  </a:lnTo>
                  <a:lnTo>
                    <a:pt x="301" y="173"/>
                  </a:lnTo>
                  <a:lnTo>
                    <a:pt x="302" y="174"/>
                  </a:lnTo>
                  <a:lnTo>
                    <a:pt x="302" y="175"/>
                  </a:lnTo>
                  <a:lnTo>
                    <a:pt x="302" y="176"/>
                  </a:lnTo>
                  <a:lnTo>
                    <a:pt x="301" y="175"/>
                  </a:lnTo>
                  <a:lnTo>
                    <a:pt x="300" y="174"/>
                  </a:lnTo>
                  <a:lnTo>
                    <a:pt x="299" y="174"/>
                  </a:lnTo>
                  <a:lnTo>
                    <a:pt x="298" y="174"/>
                  </a:lnTo>
                  <a:lnTo>
                    <a:pt x="298" y="175"/>
                  </a:lnTo>
                  <a:lnTo>
                    <a:pt x="300" y="176"/>
                  </a:lnTo>
                  <a:lnTo>
                    <a:pt x="299" y="177"/>
                  </a:lnTo>
                  <a:lnTo>
                    <a:pt x="299" y="178"/>
                  </a:lnTo>
                  <a:lnTo>
                    <a:pt x="298" y="178"/>
                  </a:lnTo>
                  <a:lnTo>
                    <a:pt x="296" y="178"/>
                  </a:lnTo>
                  <a:lnTo>
                    <a:pt x="295" y="180"/>
                  </a:lnTo>
                  <a:lnTo>
                    <a:pt x="294" y="180"/>
                  </a:lnTo>
                  <a:lnTo>
                    <a:pt x="294" y="178"/>
                  </a:lnTo>
                  <a:lnTo>
                    <a:pt x="294" y="177"/>
                  </a:lnTo>
                  <a:lnTo>
                    <a:pt x="293" y="177"/>
                  </a:lnTo>
                  <a:lnTo>
                    <a:pt x="292" y="177"/>
                  </a:lnTo>
                  <a:lnTo>
                    <a:pt x="292" y="178"/>
                  </a:lnTo>
                  <a:lnTo>
                    <a:pt x="292" y="180"/>
                  </a:lnTo>
                  <a:lnTo>
                    <a:pt x="291" y="178"/>
                  </a:lnTo>
                  <a:lnTo>
                    <a:pt x="291" y="177"/>
                  </a:lnTo>
                  <a:lnTo>
                    <a:pt x="292" y="177"/>
                  </a:lnTo>
                  <a:lnTo>
                    <a:pt x="292" y="176"/>
                  </a:lnTo>
                  <a:lnTo>
                    <a:pt x="291" y="175"/>
                  </a:lnTo>
                  <a:lnTo>
                    <a:pt x="290" y="176"/>
                  </a:lnTo>
                  <a:lnTo>
                    <a:pt x="288" y="176"/>
                  </a:lnTo>
                  <a:lnTo>
                    <a:pt x="287" y="177"/>
                  </a:lnTo>
                  <a:lnTo>
                    <a:pt x="287" y="178"/>
                  </a:lnTo>
                  <a:lnTo>
                    <a:pt x="288" y="180"/>
                  </a:lnTo>
                  <a:lnTo>
                    <a:pt x="287" y="181"/>
                  </a:lnTo>
                  <a:lnTo>
                    <a:pt x="287" y="182"/>
                  </a:lnTo>
                  <a:lnTo>
                    <a:pt x="287" y="183"/>
                  </a:lnTo>
                  <a:lnTo>
                    <a:pt x="287" y="184"/>
                  </a:lnTo>
                  <a:lnTo>
                    <a:pt x="285" y="185"/>
                  </a:lnTo>
                  <a:lnTo>
                    <a:pt x="284" y="186"/>
                  </a:lnTo>
                  <a:lnTo>
                    <a:pt x="284" y="190"/>
                  </a:lnTo>
                  <a:lnTo>
                    <a:pt x="285" y="191"/>
                  </a:lnTo>
                  <a:lnTo>
                    <a:pt x="285" y="193"/>
                  </a:lnTo>
                  <a:lnTo>
                    <a:pt x="284" y="194"/>
                  </a:lnTo>
                  <a:lnTo>
                    <a:pt x="283" y="193"/>
                  </a:lnTo>
                  <a:lnTo>
                    <a:pt x="282" y="193"/>
                  </a:lnTo>
                  <a:lnTo>
                    <a:pt x="280" y="193"/>
                  </a:lnTo>
                  <a:lnTo>
                    <a:pt x="279" y="193"/>
                  </a:lnTo>
                  <a:lnTo>
                    <a:pt x="279" y="194"/>
                  </a:lnTo>
                  <a:lnTo>
                    <a:pt x="278" y="197"/>
                  </a:lnTo>
                  <a:lnTo>
                    <a:pt x="276" y="197"/>
                  </a:lnTo>
                  <a:lnTo>
                    <a:pt x="275" y="198"/>
                  </a:lnTo>
                  <a:lnTo>
                    <a:pt x="274" y="199"/>
                  </a:lnTo>
                  <a:lnTo>
                    <a:pt x="274" y="200"/>
                  </a:lnTo>
                  <a:lnTo>
                    <a:pt x="274" y="202"/>
                  </a:lnTo>
                  <a:lnTo>
                    <a:pt x="276" y="204"/>
                  </a:lnTo>
                  <a:lnTo>
                    <a:pt x="277" y="204"/>
                  </a:lnTo>
                  <a:lnTo>
                    <a:pt x="277" y="206"/>
                  </a:lnTo>
                  <a:lnTo>
                    <a:pt x="275" y="206"/>
                  </a:lnTo>
                  <a:lnTo>
                    <a:pt x="275" y="207"/>
                  </a:lnTo>
                  <a:lnTo>
                    <a:pt x="275" y="208"/>
                  </a:lnTo>
                  <a:lnTo>
                    <a:pt x="275" y="209"/>
                  </a:lnTo>
                  <a:lnTo>
                    <a:pt x="272" y="208"/>
                  </a:lnTo>
                  <a:lnTo>
                    <a:pt x="272" y="209"/>
                  </a:lnTo>
                  <a:lnTo>
                    <a:pt x="272" y="210"/>
                  </a:lnTo>
                  <a:lnTo>
                    <a:pt x="274" y="210"/>
                  </a:lnTo>
                  <a:lnTo>
                    <a:pt x="274" y="212"/>
                  </a:lnTo>
                  <a:lnTo>
                    <a:pt x="275" y="213"/>
                  </a:lnTo>
                  <a:lnTo>
                    <a:pt x="276" y="213"/>
                  </a:lnTo>
                  <a:lnTo>
                    <a:pt x="276" y="214"/>
                  </a:lnTo>
                  <a:lnTo>
                    <a:pt x="277" y="214"/>
                  </a:lnTo>
                  <a:lnTo>
                    <a:pt x="277" y="215"/>
                  </a:lnTo>
                  <a:lnTo>
                    <a:pt x="278" y="215"/>
                  </a:lnTo>
                  <a:lnTo>
                    <a:pt x="278" y="216"/>
                  </a:lnTo>
                  <a:lnTo>
                    <a:pt x="279" y="216"/>
                  </a:lnTo>
                  <a:lnTo>
                    <a:pt x="279" y="215"/>
                  </a:lnTo>
                  <a:lnTo>
                    <a:pt x="280" y="215"/>
                  </a:lnTo>
                  <a:lnTo>
                    <a:pt x="280" y="214"/>
                  </a:lnTo>
                  <a:lnTo>
                    <a:pt x="282" y="214"/>
                  </a:lnTo>
                  <a:lnTo>
                    <a:pt x="282" y="215"/>
                  </a:lnTo>
                  <a:lnTo>
                    <a:pt x="282" y="216"/>
                  </a:lnTo>
                  <a:lnTo>
                    <a:pt x="282" y="217"/>
                  </a:lnTo>
                  <a:lnTo>
                    <a:pt x="282" y="218"/>
                  </a:lnTo>
                  <a:lnTo>
                    <a:pt x="283" y="218"/>
                  </a:lnTo>
                  <a:lnTo>
                    <a:pt x="284" y="218"/>
                  </a:lnTo>
                  <a:lnTo>
                    <a:pt x="284" y="220"/>
                  </a:lnTo>
                  <a:lnTo>
                    <a:pt x="284" y="221"/>
                  </a:lnTo>
                  <a:lnTo>
                    <a:pt x="283" y="222"/>
                  </a:lnTo>
                  <a:lnTo>
                    <a:pt x="283" y="223"/>
                  </a:lnTo>
                  <a:lnTo>
                    <a:pt x="282" y="223"/>
                  </a:lnTo>
                  <a:lnTo>
                    <a:pt x="282" y="225"/>
                  </a:lnTo>
                  <a:lnTo>
                    <a:pt x="282" y="226"/>
                  </a:lnTo>
                  <a:lnTo>
                    <a:pt x="283" y="226"/>
                  </a:lnTo>
                  <a:lnTo>
                    <a:pt x="282" y="228"/>
                  </a:lnTo>
                  <a:lnTo>
                    <a:pt x="282" y="229"/>
                  </a:lnTo>
                  <a:lnTo>
                    <a:pt x="283" y="230"/>
                  </a:lnTo>
                  <a:lnTo>
                    <a:pt x="284" y="230"/>
                  </a:lnTo>
                  <a:lnTo>
                    <a:pt x="286" y="230"/>
                  </a:lnTo>
                  <a:lnTo>
                    <a:pt x="285" y="231"/>
                  </a:lnTo>
                  <a:lnTo>
                    <a:pt x="284" y="231"/>
                  </a:lnTo>
                  <a:lnTo>
                    <a:pt x="284" y="232"/>
                  </a:lnTo>
                  <a:lnTo>
                    <a:pt x="284" y="233"/>
                  </a:lnTo>
                  <a:lnTo>
                    <a:pt x="283" y="234"/>
                  </a:lnTo>
                  <a:lnTo>
                    <a:pt x="282" y="234"/>
                  </a:lnTo>
                  <a:lnTo>
                    <a:pt x="282" y="233"/>
                  </a:lnTo>
                  <a:lnTo>
                    <a:pt x="280" y="233"/>
                  </a:lnTo>
                  <a:lnTo>
                    <a:pt x="280" y="232"/>
                  </a:lnTo>
                  <a:lnTo>
                    <a:pt x="279" y="232"/>
                  </a:lnTo>
                  <a:lnTo>
                    <a:pt x="279" y="233"/>
                  </a:lnTo>
                  <a:lnTo>
                    <a:pt x="278" y="233"/>
                  </a:lnTo>
                  <a:lnTo>
                    <a:pt x="278" y="234"/>
                  </a:lnTo>
                  <a:lnTo>
                    <a:pt x="279" y="236"/>
                  </a:lnTo>
                  <a:lnTo>
                    <a:pt x="278" y="237"/>
                  </a:lnTo>
                  <a:lnTo>
                    <a:pt x="278" y="238"/>
                  </a:lnTo>
                  <a:lnTo>
                    <a:pt x="279" y="238"/>
                  </a:lnTo>
                  <a:lnTo>
                    <a:pt x="279" y="239"/>
                  </a:lnTo>
                  <a:lnTo>
                    <a:pt x="279" y="240"/>
                  </a:lnTo>
                  <a:lnTo>
                    <a:pt x="278" y="240"/>
                  </a:lnTo>
                  <a:lnTo>
                    <a:pt x="278" y="239"/>
                  </a:lnTo>
                  <a:lnTo>
                    <a:pt x="277" y="239"/>
                  </a:lnTo>
                  <a:lnTo>
                    <a:pt x="276" y="239"/>
                  </a:lnTo>
                  <a:lnTo>
                    <a:pt x="275" y="239"/>
                  </a:lnTo>
                  <a:lnTo>
                    <a:pt x="275" y="238"/>
                  </a:lnTo>
                  <a:lnTo>
                    <a:pt x="275" y="237"/>
                  </a:lnTo>
                  <a:lnTo>
                    <a:pt x="274" y="237"/>
                  </a:lnTo>
                  <a:lnTo>
                    <a:pt x="272" y="238"/>
                  </a:lnTo>
                  <a:lnTo>
                    <a:pt x="271" y="239"/>
                  </a:lnTo>
                  <a:lnTo>
                    <a:pt x="271" y="240"/>
                  </a:lnTo>
                  <a:lnTo>
                    <a:pt x="271" y="241"/>
                  </a:lnTo>
                  <a:lnTo>
                    <a:pt x="270" y="241"/>
                  </a:lnTo>
                  <a:lnTo>
                    <a:pt x="270" y="242"/>
                  </a:lnTo>
                  <a:lnTo>
                    <a:pt x="270" y="244"/>
                  </a:lnTo>
                  <a:lnTo>
                    <a:pt x="269" y="244"/>
                  </a:lnTo>
                  <a:lnTo>
                    <a:pt x="266" y="245"/>
                  </a:lnTo>
                  <a:lnTo>
                    <a:pt x="264" y="245"/>
                  </a:lnTo>
                  <a:lnTo>
                    <a:pt x="263" y="245"/>
                  </a:lnTo>
                  <a:lnTo>
                    <a:pt x="263" y="244"/>
                  </a:lnTo>
                  <a:lnTo>
                    <a:pt x="261" y="245"/>
                  </a:lnTo>
                  <a:lnTo>
                    <a:pt x="261" y="246"/>
                  </a:lnTo>
                  <a:lnTo>
                    <a:pt x="260" y="246"/>
                  </a:lnTo>
                  <a:lnTo>
                    <a:pt x="260" y="247"/>
                  </a:lnTo>
                  <a:lnTo>
                    <a:pt x="259" y="247"/>
                  </a:lnTo>
                  <a:lnTo>
                    <a:pt x="258" y="247"/>
                  </a:lnTo>
                  <a:lnTo>
                    <a:pt x="258" y="246"/>
                  </a:lnTo>
                  <a:lnTo>
                    <a:pt x="258" y="245"/>
                  </a:lnTo>
                  <a:lnTo>
                    <a:pt x="256" y="245"/>
                  </a:lnTo>
                  <a:lnTo>
                    <a:pt x="255" y="245"/>
                  </a:lnTo>
                  <a:lnTo>
                    <a:pt x="254" y="245"/>
                  </a:lnTo>
                  <a:lnTo>
                    <a:pt x="254" y="246"/>
                  </a:lnTo>
                  <a:lnTo>
                    <a:pt x="253" y="247"/>
                  </a:lnTo>
                  <a:lnTo>
                    <a:pt x="253" y="248"/>
                  </a:lnTo>
                  <a:lnTo>
                    <a:pt x="253" y="252"/>
                  </a:lnTo>
                  <a:lnTo>
                    <a:pt x="253" y="253"/>
                  </a:lnTo>
                  <a:lnTo>
                    <a:pt x="254" y="254"/>
                  </a:lnTo>
                  <a:lnTo>
                    <a:pt x="254" y="255"/>
                  </a:lnTo>
                  <a:lnTo>
                    <a:pt x="254" y="256"/>
                  </a:lnTo>
                  <a:lnTo>
                    <a:pt x="254" y="257"/>
                  </a:lnTo>
                  <a:lnTo>
                    <a:pt x="254" y="258"/>
                  </a:lnTo>
                  <a:lnTo>
                    <a:pt x="252" y="260"/>
                  </a:lnTo>
                  <a:lnTo>
                    <a:pt x="251" y="260"/>
                  </a:lnTo>
                  <a:lnTo>
                    <a:pt x="248" y="261"/>
                  </a:lnTo>
                  <a:lnTo>
                    <a:pt x="247" y="261"/>
                  </a:lnTo>
                  <a:lnTo>
                    <a:pt x="248" y="262"/>
                  </a:lnTo>
                  <a:lnTo>
                    <a:pt x="251" y="263"/>
                  </a:lnTo>
                  <a:lnTo>
                    <a:pt x="252" y="262"/>
                  </a:lnTo>
                  <a:lnTo>
                    <a:pt x="253" y="262"/>
                  </a:lnTo>
                  <a:lnTo>
                    <a:pt x="253" y="261"/>
                  </a:lnTo>
                  <a:lnTo>
                    <a:pt x="254" y="261"/>
                  </a:lnTo>
                  <a:lnTo>
                    <a:pt x="254" y="262"/>
                  </a:lnTo>
                  <a:lnTo>
                    <a:pt x="254" y="263"/>
                  </a:lnTo>
                  <a:lnTo>
                    <a:pt x="254" y="264"/>
                  </a:lnTo>
                  <a:lnTo>
                    <a:pt x="253" y="268"/>
                  </a:lnTo>
                  <a:lnTo>
                    <a:pt x="252" y="269"/>
                  </a:lnTo>
                  <a:lnTo>
                    <a:pt x="252" y="270"/>
                  </a:lnTo>
                  <a:lnTo>
                    <a:pt x="252" y="271"/>
                  </a:lnTo>
                  <a:lnTo>
                    <a:pt x="252" y="272"/>
                  </a:lnTo>
                  <a:lnTo>
                    <a:pt x="253" y="273"/>
                  </a:lnTo>
                  <a:lnTo>
                    <a:pt x="254" y="276"/>
                  </a:lnTo>
                  <a:lnTo>
                    <a:pt x="255" y="277"/>
                  </a:lnTo>
                  <a:lnTo>
                    <a:pt x="255" y="278"/>
                  </a:lnTo>
                  <a:lnTo>
                    <a:pt x="254" y="278"/>
                  </a:lnTo>
                  <a:lnTo>
                    <a:pt x="255" y="279"/>
                  </a:lnTo>
                  <a:lnTo>
                    <a:pt x="255" y="280"/>
                  </a:lnTo>
                  <a:lnTo>
                    <a:pt x="254" y="280"/>
                  </a:lnTo>
                  <a:lnTo>
                    <a:pt x="253" y="280"/>
                  </a:lnTo>
                  <a:lnTo>
                    <a:pt x="253" y="281"/>
                  </a:lnTo>
                  <a:lnTo>
                    <a:pt x="252" y="281"/>
                  </a:lnTo>
                  <a:lnTo>
                    <a:pt x="251" y="281"/>
                  </a:lnTo>
                  <a:lnTo>
                    <a:pt x="252" y="282"/>
                  </a:lnTo>
                  <a:lnTo>
                    <a:pt x="253" y="282"/>
                  </a:lnTo>
                  <a:lnTo>
                    <a:pt x="254" y="284"/>
                  </a:lnTo>
                  <a:lnTo>
                    <a:pt x="254" y="285"/>
                  </a:lnTo>
                  <a:lnTo>
                    <a:pt x="253" y="285"/>
                  </a:lnTo>
                  <a:lnTo>
                    <a:pt x="252" y="285"/>
                  </a:lnTo>
                  <a:lnTo>
                    <a:pt x="251" y="284"/>
                  </a:lnTo>
                  <a:lnTo>
                    <a:pt x="250" y="284"/>
                  </a:lnTo>
                  <a:lnTo>
                    <a:pt x="250" y="285"/>
                  </a:lnTo>
                  <a:lnTo>
                    <a:pt x="250" y="286"/>
                  </a:lnTo>
                  <a:lnTo>
                    <a:pt x="251" y="286"/>
                  </a:lnTo>
                  <a:lnTo>
                    <a:pt x="251" y="287"/>
                  </a:lnTo>
                  <a:lnTo>
                    <a:pt x="251" y="288"/>
                  </a:lnTo>
                  <a:lnTo>
                    <a:pt x="252" y="288"/>
                  </a:lnTo>
                  <a:lnTo>
                    <a:pt x="252" y="289"/>
                  </a:lnTo>
                  <a:lnTo>
                    <a:pt x="252" y="290"/>
                  </a:lnTo>
                  <a:lnTo>
                    <a:pt x="253" y="290"/>
                  </a:lnTo>
                  <a:lnTo>
                    <a:pt x="254" y="290"/>
                  </a:lnTo>
                  <a:lnTo>
                    <a:pt x="255" y="290"/>
                  </a:lnTo>
                  <a:lnTo>
                    <a:pt x="256" y="292"/>
                  </a:lnTo>
                  <a:lnTo>
                    <a:pt x="258" y="293"/>
                  </a:lnTo>
                  <a:lnTo>
                    <a:pt x="256" y="293"/>
                  </a:lnTo>
                  <a:lnTo>
                    <a:pt x="256" y="294"/>
                  </a:lnTo>
                  <a:lnTo>
                    <a:pt x="254" y="294"/>
                  </a:lnTo>
                  <a:lnTo>
                    <a:pt x="254" y="293"/>
                  </a:lnTo>
                  <a:lnTo>
                    <a:pt x="253" y="292"/>
                  </a:lnTo>
                  <a:lnTo>
                    <a:pt x="253" y="293"/>
                  </a:lnTo>
                  <a:lnTo>
                    <a:pt x="252" y="293"/>
                  </a:lnTo>
                  <a:lnTo>
                    <a:pt x="252" y="294"/>
                  </a:lnTo>
                  <a:lnTo>
                    <a:pt x="252" y="295"/>
                  </a:lnTo>
                  <a:lnTo>
                    <a:pt x="252" y="296"/>
                  </a:lnTo>
                  <a:lnTo>
                    <a:pt x="252" y="297"/>
                  </a:lnTo>
                  <a:lnTo>
                    <a:pt x="253" y="297"/>
                  </a:lnTo>
                  <a:lnTo>
                    <a:pt x="254" y="297"/>
                  </a:lnTo>
                  <a:lnTo>
                    <a:pt x="255" y="297"/>
                  </a:lnTo>
                  <a:lnTo>
                    <a:pt x="255" y="296"/>
                  </a:lnTo>
                  <a:lnTo>
                    <a:pt x="256" y="296"/>
                  </a:lnTo>
                  <a:lnTo>
                    <a:pt x="258" y="296"/>
                  </a:lnTo>
                  <a:lnTo>
                    <a:pt x="259" y="296"/>
                  </a:lnTo>
                  <a:lnTo>
                    <a:pt x="260" y="296"/>
                  </a:lnTo>
                  <a:lnTo>
                    <a:pt x="260" y="295"/>
                  </a:lnTo>
                  <a:lnTo>
                    <a:pt x="261" y="295"/>
                  </a:lnTo>
                  <a:lnTo>
                    <a:pt x="262" y="295"/>
                  </a:lnTo>
                  <a:lnTo>
                    <a:pt x="262" y="296"/>
                  </a:lnTo>
                  <a:lnTo>
                    <a:pt x="262" y="297"/>
                  </a:lnTo>
                  <a:lnTo>
                    <a:pt x="261" y="297"/>
                  </a:lnTo>
                  <a:lnTo>
                    <a:pt x="260" y="297"/>
                  </a:lnTo>
                  <a:lnTo>
                    <a:pt x="259" y="297"/>
                  </a:lnTo>
                  <a:lnTo>
                    <a:pt x="258" y="298"/>
                  </a:lnTo>
                  <a:lnTo>
                    <a:pt x="259" y="300"/>
                  </a:lnTo>
                  <a:lnTo>
                    <a:pt x="260" y="301"/>
                  </a:lnTo>
                  <a:lnTo>
                    <a:pt x="260" y="302"/>
                  </a:lnTo>
                  <a:lnTo>
                    <a:pt x="260" y="303"/>
                  </a:lnTo>
                  <a:lnTo>
                    <a:pt x="260" y="304"/>
                  </a:lnTo>
                  <a:lnTo>
                    <a:pt x="261" y="304"/>
                  </a:lnTo>
                  <a:lnTo>
                    <a:pt x="262" y="304"/>
                  </a:lnTo>
                  <a:lnTo>
                    <a:pt x="262" y="305"/>
                  </a:lnTo>
                  <a:lnTo>
                    <a:pt x="262" y="306"/>
                  </a:lnTo>
                  <a:lnTo>
                    <a:pt x="261" y="306"/>
                  </a:lnTo>
                  <a:lnTo>
                    <a:pt x="261" y="308"/>
                  </a:lnTo>
                  <a:lnTo>
                    <a:pt x="261" y="309"/>
                  </a:lnTo>
                  <a:lnTo>
                    <a:pt x="261" y="310"/>
                  </a:lnTo>
                  <a:lnTo>
                    <a:pt x="261" y="311"/>
                  </a:lnTo>
                  <a:lnTo>
                    <a:pt x="261" y="312"/>
                  </a:lnTo>
                  <a:lnTo>
                    <a:pt x="260" y="312"/>
                  </a:lnTo>
                  <a:lnTo>
                    <a:pt x="259" y="312"/>
                  </a:lnTo>
                  <a:lnTo>
                    <a:pt x="259" y="311"/>
                  </a:lnTo>
                  <a:lnTo>
                    <a:pt x="258" y="312"/>
                  </a:lnTo>
                  <a:lnTo>
                    <a:pt x="258" y="313"/>
                  </a:lnTo>
                  <a:lnTo>
                    <a:pt x="258" y="314"/>
                  </a:lnTo>
                  <a:lnTo>
                    <a:pt x="258" y="316"/>
                  </a:lnTo>
                  <a:lnTo>
                    <a:pt x="259" y="317"/>
                  </a:lnTo>
                  <a:lnTo>
                    <a:pt x="260" y="318"/>
                  </a:lnTo>
                  <a:lnTo>
                    <a:pt x="261" y="318"/>
                  </a:lnTo>
                  <a:lnTo>
                    <a:pt x="261" y="319"/>
                  </a:lnTo>
                  <a:lnTo>
                    <a:pt x="260" y="320"/>
                  </a:lnTo>
                  <a:lnTo>
                    <a:pt x="260" y="321"/>
                  </a:lnTo>
                  <a:lnTo>
                    <a:pt x="260" y="322"/>
                  </a:lnTo>
                  <a:lnTo>
                    <a:pt x="260" y="324"/>
                  </a:lnTo>
                  <a:lnTo>
                    <a:pt x="258" y="324"/>
                  </a:lnTo>
                  <a:lnTo>
                    <a:pt x="251" y="324"/>
                  </a:lnTo>
                  <a:lnTo>
                    <a:pt x="250" y="324"/>
                  </a:lnTo>
                  <a:lnTo>
                    <a:pt x="247" y="324"/>
                  </a:lnTo>
                  <a:lnTo>
                    <a:pt x="246" y="324"/>
                  </a:lnTo>
                  <a:lnTo>
                    <a:pt x="237" y="324"/>
                  </a:lnTo>
                  <a:lnTo>
                    <a:pt x="236" y="324"/>
                  </a:lnTo>
                  <a:lnTo>
                    <a:pt x="231" y="324"/>
                  </a:lnTo>
                  <a:lnTo>
                    <a:pt x="230" y="324"/>
                  </a:lnTo>
                  <a:lnTo>
                    <a:pt x="229" y="324"/>
                  </a:lnTo>
                  <a:lnTo>
                    <a:pt x="226" y="324"/>
                  </a:lnTo>
                  <a:lnTo>
                    <a:pt x="223" y="324"/>
                  </a:lnTo>
                  <a:lnTo>
                    <a:pt x="219" y="324"/>
                  </a:lnTo>
                  <a:lnTo>
                    <a:pt x="214" y="324"/>
                  </a:lnTo>
                  <a:lnTo>
                    <a:pt x="206" y="324"/>
                  </a:lnTo>
                  <a:lnTo>
                    <a:pt x="205" y="324"/>
                  </a:lnTo>
                  <a:lnTo>
                    <a:pt x="204" y="324"/>
                  </a:lnTo>
                  <a:lnTo>
                    <a:pt x="203" y="324"/>
                  </a:lnTo>
                  <a:lnTo>
                    <a:pt x="200" y="324"/>
                  </a:lnTo>
                  <a:lnTo>
                    <a:pt x="199" y="324"/>
                  </a:lnTo>
                  <a:lnTo>
                    <a:pt x="192" y="324"/>
                  </a:lnTo>
                  <a:lnTo>
                    <a:pt x="191" y="324"/>
                  </a:lnTo>
                  <a:lnTo>
                    <a:pt x="184" y="322"/>
                  </a:lnTo>
                  <a:lnTo>
                    <a:pt x="183" y="322"/>
                  </a:lnTo>
                  <a:lnTo>
                    <a:pt x="179" y="322"/>
                  </a:lnTo>
                  <a:lnTo>
                    <a:pt x="176" y="322"/>
                  </a:lnTo>
                  <a:lnTo>
                    <a:pt x="175" y="322"/>
                  </a:lnTo>
                  <a:lnTo>
                    <a:pt x="174" y="322"/>
                  </a:lnTo>
                  <a:lnTo>
                    <a:pt x="173" y="322"/>
                  </a:lnTo>
                  <a:lnTo>
                    <a:pt x="167" y="322"/>
                  </a:lnTo>
                  <a:lnTo>
                    <a:pt x="165" y="322"/>
                  </a:lnTo>
                  <a:lnTo>
                    <a:pt x="163" y="322"/>
                  </a:lnTo>
                  <a:lnTo>
                    <a:pt x="160" y="322"/>
                  </a:lnTo>
                  <a:lnTo>
                    <a:pt x="159" y="322"/>
                  </a:lnTo>
                  <a:lnTo>
                    <a:pt x="154" y="322"/>
                  </a:lnTo>
                  <a:lnTo>
                    <a:pt x="149" y="322"/>
                  </a:lnTo>
                  <a:lnTo>
                    <a:pt x="147" y="322"/>
                  </a:lnTo>
                  <a:lnTo>
                    <a:pt x="146" y="322"/>
                  </a:lnTo>
                  <a:lnTo>
                    <a:pt x="144" y="322"/>
                  </a:lnTo>
                  <a:lnTo>
                    <a:pt x="140" y="322"/>
                  </a:lnTo>
                  <a:lnTo>
                    <a:pt x="139" y="322"/>
                  </a:lnTo>
                  <a:lnTo>
                    <a:pt x="138" y="322"/>
                  </a:lnTo>
                  <a:lnTo>
                    <a:pt x="136" y="322"/>
                  </a:lnTo>
                  <a:lnTo>
                    <a:pt x="135" y="322"/>
                  </a:lnTo>
                  <a:lnTo>
                    <a:pt x="130" y="322"/>
                  </a:lnTo>
                  <a:lnTo>
                    <a:pt x="127" y="322"/>
                  </a:lnTo>
                  <a:lnTo>
                    <a:pt x="126" y="322"/>
                  </a:lnTo>
                  <a:lnTo>
                    <a:pt x="123" y="322"/>
                  </a:lnTo>
                  <a:lnTo>
                    <a:pt x="119" y="322"/>
                  </a:lnTo>
                  <a:lnTo>
                    <a:pt x="118" y="322"/>
                  </a:lnTo>
                  <a:lnTo>
                    <a:pt x="116" y="322"/>
                  </a:lnTo>
                  <a:lnTo>
                    <a:pt x="113" y="322"/>
                  </a:lnTo>
                  <a:lnTo>
                    <a:pt x="111" y="322"/>
                  </a:lnTo>
                  <a:lnTo>
                    <a:pt x="105" y="322"/>
                  </a:lnTo>
                  <a:lnTo>
                    <a:pt x="102" y="322"/>
                  </a:lnTo>
                  <a:lnTo>
                    <a:pt x="100" y="322"/>
                  </a:lnTo>
                  <a:lnTo>
                    <a:pt x="95" y="322"/>
                  </a:lnTo>
                  <a:lnTo>
                    <a:pt x="94" y="322"/>
                  </a:lnTo>
                  <a:lnTo>
                    <a:pt x="92" y="322"/>
                  </a:lnTo>
                  <a:lnTo>
                    <a:pt x="87" y="322"/>
                  </a:lnTo>
                  <a:lnTo>
                    <a:pt x="83" y="322"/>
                  </a:lnTo>
                  <a:lnTo>
                    <a:pt x="81" y="322"/>
                  </a:lnTo>
                  <a:lnTo>
                    <a:pt x="80" y="322"/>
                  </a:lnTo>
                  <a:lnTo>
                    <a:pt x="79" y="322"/>
                  </a:lnTo>
                  <a:lnTo>
                    <a:pt x="78" y="322"/>
                  </a:lnTo>
                  <a:lnTo>
                    <a:pt x="76" y="322"/>
                  </a:lnTo>
                  <a:lnTo>
                    <a:pt x="75" y="322"/>
                  </a:lnTo>
                  <a:lnTo>
                    <a:pt x="73" y="322"/>
                  </a:lnTo>
                  <a:lnTo>
                    <a:pt x="72" y="322"/>
                  </a:lnTo>
                  <a:lnTo>
                    <a:pt x="71" y="322"/>
                  </a:lnTo>
                  <a:lnTo>
                    <a:pt x="70" y="322"/>
                  </a:lnTo>
                  <a:lnTo>
                    <a:pt x="69" y="322"/>
                  </a:lnTo>
                  <a:lnTo>
                    <a:pt x="68" y="322"/>
                  </a:lnTo>
                  <a:lnTo>
                    <a:pt x="65" y="322"/>
                  </a:lnTo>
                  <a:lnTo>
                    <a:pt x="63" y="322"/>
                  </a:lnTo>
                  <a:lnTo>
                    <a:pt x="61" y="322"/>
                  </a:lnTo>
                  <a:lnTo>
                    <a:pt x="60" y="322"/>
                  </a:lnTo>
                  <a:lnTo>
                    <a:pt x="59" y="322"/>
                  </a:lnTo>
                  <a:lnTo>
                    <a:pt x="57" y="322"/>
                  </a:lnTo>
                  <a:lnTo>
                    <a:pt x="56" y="322"/>
                  </a:lnTo>
                  <a:lnTo>
                    <a:pt x="55" y="322"/>
                  </a:lnTo>
                  <a:lnTo>
                    <a:pt x="54" y="322"/>
                  </a:lnTo>
                  <a:lnTo>
                    <a:pt x="53" y="322"/>
                  </a:lnTo>
                  <a:lnTo>
                    <a:pt x="49" y="321"/>
                  </a:lnTo>
                  <a:lnTo>
                    <a:pt x="46" y="321"/>
                  </a:lnTo>
                  <a:lnTo>
                    <a:pt x="44" y="321"/>
                  </a:lnTo>
                  <a:lnTo>
                    <a:pt x="41" y="321"/>
                  </a:lnTo>
                  <a:lnTo>
                    <a:pt x="38" y="321"/>
                  </a:lnTo>
                  <a:lnTo>
                    <a:pt x="38" y="322"/>
                  </a:lnTo>
                  <a:lnTo>
                    <a:pt x="36" y="322"/>
                  </a:lnTo>
                  <a:lnTo>
                    <a:pt x="35" y="322"/>
                  </a:lnTo>
                  <a:lnTo>
                    <a:pt x="30" y="322"/>
                  </a:lnTo>
                  <a:lnTo>
                    <a:pt x="27" y="322"/>
                  </a:lnTo>
                  <a:lnTo>
                    <a:pt x="24" y="322"/>
                  </a:lnTo>
                  <a:lnTo>
                    <a:pt x="22" y="322"/>
                  </a:lnTo>
                  <a:lnTo>
                    <a:pt x="17" y="322"/>
                  </a:lnTo>
                  <a:lnTo>
                    <a:pt x="12" y="322"/>
                  </a:lnTo>
                  <a:lnTo>
                    <a:pt x="8" y="322"/>
                  </a:lnTo>
                  <a:lnTo>
                    <a:pt x="5" y="322"/>
                  </a:lnTo>
                  <a:lnTo>
                    <a:pt x="5" y="316"/>
                  </a:lnTo>
                  <a:lnTo>
                    <a:pt x="5" y="313"/>
                  </a:lnTo>
                  <a:lnTo>
                    <a:pt x="4" y="306"/>
                  </a:lnTo>
                  <a:lnTo>
                    <a:pt x="4" y="304"/>
                  </a:lnTo>
                  <a:lnTo>
                    <a:pt x="4" y="296"/>
                  </a:lnTo>
                  <a:lnTo>
                    <a:pt x="4" y="294"/>
                  </a:lnTo>
                  <a:lnTo>
                    <a:pt x="4" y="288"/>
                  </a:lnTo>
                  <a:lnTo>
                    <a:pt x="4" y="287"/>
                  </a:lnTo>
                  <a:lnTo>
                    <a:pt x="3" y="282"/>
                  </a:lnTo>
                  <a:lnTo>
                    <a:pt x="3" y="281"/>
                  </a:lnTo>
                  <a:lnTo>
                    <a:pt x="3" y="278"/>
                  </a:lnTo>
                  <a:lnTo>
                    <a:pt x="3" y="277"/>
                  </a:lnTo>
                  <a:lnTo>
                    <a:pt x="3" y="276"/>
                  </a:lnTo>
                  <a:lnTo>
                    <a:pt x="3" y="270"/>
                  </a:lnTo>
                  <a:lnTo>
                    <a:pt x="3" y="269"/>
                  </a:lnTo>
                  <a:lnTo>
                    <a:pt x="1" y="266"/>
                  </a:lnTo>
                  <a:lnTo>
                    <a:pt x="1" y="262"/>
                  </a:lnTo>
                  <a:lnTo>
                    <a:pt x="1" y="261"/>
                  </a:lnTo>
                  <a:lnTo>
                    <a:pt x="1" y="257"/>
                  </a:lnTo>
                  <a:lnTo>
                    <a:pt x="1" y="253"/>
                  </a:lnTo>
                  <a:lnTo>
                    <a:pt x="1" y="252"/>
                  </a:lnTo>
                  <a:lnTo>
                    <a:pt x="1" y="249"/>
                  </a:lnTo>
                  <a:lnTo>
                    <a:pt x="1" y="248"/>
                  </a:lnTo>
                  <a:lnTo>
                    <a:pt x="1" y="244"/>
                  </a:lnTo>
                  <a:lnTo>
                    <a:pt x="1" y="242"/>
                  </a:lnTo>
                  <a:lnTo>
                    <a:pt x="1" y="241"/>
                  </a:lnTo>
                  <a:lnTo>
                    <a:pt x="1" y="239"/>
                  </a:lnTo>
                  <a:lnTo>
                    <a:pt x="1" y="238"/>
                  </a:lnTo>
                  <a:lnTo>
                    <a:pt x="1" y="237"/>
                  </a:lnTo>
                  <a:lnTo>
                    <a:pt x="1" y="234"/>
                  </a:lnTo>
                  <a:lnTo>
                    <a:pt x="1" y="232"/>
                  </a:lnTo>
                  <a:lnTo>
                    <a:pt x="1" y="231"/>
                  </a:lnTo>
                  <a:lnTo>
                    <a:pt x="0" y="226"/>
                  </a:lnTo>
                  <a:lnTo>
                    <a:pt x="0" y="225"/>
                  </a:lnTo>
                  <a:lnTo>
                    <a:pt x="0" y="223"/>
                  </a:lnTo>
                  <a:lnTo>
                    <a:pt x="0" y="220"/>
                  </a:lnTo>
                  <a:lnTo>
                    <a:pt x="0" y="216"/>
                  </a:lnTo>
                  <a:lnTo>
                    <a:pt x="0" y="214"/>
                  </a:lnTo>
                  <a:lnTo>
                    <a:pt x="1" y="213"/>
                  </a:lnTo>
                  <a:lnTo>
                    <a:pt x="1" y="212"/>
                  </a:lnTo>
                  <a:lnTo>
                    <a:pt x="3" y="210"/>
                  </a:lnTo>
                  <a:lnTo>
                    <a:pt x="1" y="210"/>
                  </a:lnTo>
                  <a:lnTo>
                    <a:pt x="1" y="209"/>
                  </a:lnTo>
                  <a:lnTo>
                    <a:pt x="1" y="208"/>
                  </a:lnTo>
                  <a:lnTo>
                    <a:pt x="1" y="207"/>
                  </a:lnTo>
                  <a:lnTo>
                    <a:pt x="1" y="206"/>
                  </a:lnTo>
                  <a:lnTo>
                    <a:pt x="1" y="205"/>
                  </a:lnTo>
                  <a:lnTo>
                    <a:pt x="1" y="204"/>
                  </a:lnTo>
                  <a:lnTo>
                    <a:pt x="3" y="204"/>
                  </a:lnTo>
                  <a:lnTo>
                    <a:pt x="4" y="204"/>
                  </a:lnTo>
                  <a:lnTo>
                    <a:pt x="4" y="202"/>
                  </a:lnTo>
                  <a:lnTo>
                    <a:pt x="5" y="201"/>
                  </a:lnTo>
                  <a:lnTo>
                    <a:pt x="6" y="200"/>
                  </a:lnTo>
                  <a:lnTo>
                    <a:pt x="7" y="200"/>
                  </a:lnTo>
                  <a:lnTo>
                    <a:pt x="7" y="199"/>
                  </a:lnTo>
                  <a:lnTo>
                    <a:pt x="7" y="198"/>
                  </a:lnTo>
                  <a:lnTo>
                    <a:pt x="8" y="198"/>
                  </a:lnTo>
                  <a:lnTo>
                    <a:pt x="8" y="197"/>
                  </a:lnTo>
                  <a:lnTo>
                    <a:pt x="8" y="196"/>
                  </a:lnTo>
                  <a:lnTo>
                    <a:pt x="7" y="196"/>
                  </a:lnTo>
                  <a:lnTo>
                    <a:pt x="7" y="194"/>
                  </a:lnTo>
                  <a:lnTo>
                    <a:pt x="7" y="196"/>
                  </a:lnTo>
                  <a:lnTo>
                    <a:pt x="7" y="197"/>
                  </a:lnTo>
                  <a:lnTo>
                    <a:pt x="6" y="197"/>
                  </a:lnTo>
                  <a:lnTo>
                    <a:pt x="5" y="197"/>
                  </a:lnTo>
                  <a:lnTo>
                    <a:pt x="5" y="196"/>
                  </a:lnTo>
                  <a:lnTo>
                    <a:pt x="6" y="196"/>
                  </a:lnTo>
                  <a:lnTo>
                    <a:pt x="6" y="194"/>
                  </a:lnTo>
                  <a:lnTo>
                    <a:pt x="6" y="193"/>
                  </a:lnTo>
                  <a:lnTo>
                    <a:pt x="5" y="193"/>
                  </a:lnTo>
                  <a:lnTo>
                    <a:pt x="5" y="194"/>
                  </a:lnTo>
                  <a:lnTo>
                    <a:pt x="4" y="194"/>
                  </a:lnTo>
                  <a:lnTo>
                    <a:pt x="4" y="193"/>
                  </a:lnTo>
                  <a:lnTo>
                    <a:pt x="3" y="193"/>
                  </a:lnTo>
                  <a:lnTo>
                    <a:pt x="1" y="193"/>
                  </a:lnTo>
                  <a:lnTo>
                    <a:pt x="1" y="192"/>
                  </a:lnTo>
                  <a:lnTo>
                    <a:pt x="4" y="191"/>
                  </a:lnTo>
                  <a:lnTo>
                    <a:pt x="5" y="191"/>
                  </a:lnTo>
                  <a:lnTo>
                    <a:pt x="6" y="191"/>
                  </a:lnTo>
                  <a:lnTo>
                    <a:pt x="7" y="191"/>
                  </a:lnTo>
                  <a:lnTo>
                    <a:pt x="8" y="191"/>
                  </a:lnTo>
                  <a:lnTo>
                    <a:pt x="8" y="190"/>
                  </a:lnTo>
                  <a:lnTo>
                    <a:pt x="8" y="189"/>
                  </a:lnTo>
                  <a:lnTo>
                    <a:pt x="7" y="189"/>
                  </a:lnTo>
                  <a:lnTo>
                    <a:pt x="6" y="189"/>
                  </a:lnTo>
                  <a:lnTo>
                    <a:pt x="5" y="188"/>
                  </a:lnTo>
                  <a:lnTo>
                    <a:pt x="5" y="186"/>
                  </a:lnTo>
                  <a:lnTo>
                    <a:pt x="6" y="186"/>
                  </a:lnTo>
                  <a:lnTo>
                    <a:pt x="7" y="186"/>
                  </a:lnTo>
                  <a:lnTo>
                    <a:pt x="7" y="185"/>
                  </a:lnTo>
                  <a:lnTo>
                    <a:pt x="6" y="185"/>
                  </a:lnTo>
                  <a:lnTo>
                    <a:pt x="6" y="184"/>
                  </a:lnTo>
                  <a:lnTo>
                    <a:pt x="6" y="183"/>
                  </a:lnTo>
                  <a:lnTo>
                    <a:pt x="5" y="183"/>
                  </a:lnTo>
                  <a:lnTo>
                    <a:pt x="5" y="182"/>
                  </a:lnTo>
                  <a:lnTo>
                    <a:pt x="6" y="182"/>
                  </a:lnTo>
                  <a:lnTo>
                    <a:pt x="7" y="182"/>
                  </a:lnTo>
                  <a:lnTo>
                    <a:pt x="7" y="183"/>
                  </a:lnTo>
                  <a:lnTo>
                    <a:pt x="8" y="183"/>
                  </a:lnTo>
                  <a:lnTo>
                    <a:pt x="8" y="182"/>
                  </a:lnTo>
                  <a:lnTo>
                    <a:pt x="8" y="181"/>
                  </a:lnTo>
                  <a:lnTo>
                    <a:pt x="9" y="181"/>
                  </a:lnTo>
                  <a:lnTo>
                    <a:pt x="11" y="180"/>
                  </a:lnTo>
                  <a:lnTo>
                    <a:pt x="12" y="178"/>
                  </a:lnTo>
                  <a:lnTo>
                    <a:pt x="12" y="177"/>
                  </a:lnTo>
                  <a:lnTo>
                    <a:pt x="12" y="176"/>
                  </a:lnTo>
                  <a:lnTo>
                    <a:pt x="13" y="176"/>
                  </a:lnTo>
                  <a:lnTo>
                    <a:pt x="14" y="176"/>
                  </a:lnTo>
                  <a:lnTo>
                    <a:pt x="15" y="176"/>
                  </a:lnTo>
                  <a:lnTo>
                    <a:pt x="15" y="175"/>
                  </a:lnTo>
                  <a:lnTo>
                    <a:pt x="14" y="175"/>
                  </a:lnTo>
                  <a:lnTo>
                    <a:pt x="13" y="174"/>
                  </a:lnTo>
                  <a:lnTo>
                    <a:pt x="12" y="174"/>
                  </a:lnTo>
                  <a:lnTo>
                    <a:pt x="12" y="173"/>
                  </a:lnTo>
                  <a:lnTo>
                    <a:pt x="13" y="173"/>
                  </a:lnTo>
                  <a:lnTo>
                    <a:pt x="14" y="174"/>
                  </a:lnTo>
                  <a:lnTo>
                    <a:pt x="14" y="173"/>
                  </a:lnTo>
                  <a:lnTo>
                    <a:pt x="14" y="172"/>
                  </a:lnTo>
                  <a:lnTo>
                    <a:pt x="15" y="172"/>
                  </a:lnTo>
                  <a:lnTo>
                    <a:pt x="15" y="170"/>
                  </a:lnTo>
                  <a:lnTo>
                    <a:pt x="16" y="169"/>
                  </a:lnTo>
                  <a:lnTo>
                    <a:pt x="17" y="169"/>
                  </a:lnTo>
                  <a:lnTo>
                    <a:pt x="17" y="168"/>
                  </a:lnTo>
                  <a:lnTo>
                    <a:pt x="16" y="167"/>
                  </a:lnTo>
                  <a:lnTo>
                    <a:pt x="16" y="166"/>
                  </a:lnTo>
                  <a:lnTo>
                    <a:pt x="17" y="166"/>
                  </a:lnTo>
                  <a:lnTo>
                    <a:pt x="17" y="165"/>
                  </a:lnTo>
                  <a:lnTo>
                    <a:pt x="17" y="164"/>
                  </a:lnTo>
                  <a:lnTo>
                    <a:pt x="16" y="164"/>
                  </a:lnTo>
                  <a:lnTo>
                    <a:pt x="15" y="164"/>
                  </a:lnTo>
                  <a:lnTo>
                    <a:pt x="15" y="162"/>
                  </a:lnTo>
                  <a:lnTo>
                    <a:pt x="16" y="162"/>
                  </a:lnTo>
                  <a:lnTo>
                    <a:pt x="16" y="161"/>
                  </a:lnTo>
                  <a:lnTo>
                    <a:pt x="16" y="160"/>
                  </a:lnTo>
                  <a:lnTo>
                    <a:pt x="15" y="160"/>
                  </a:lnTo>
                  <a:lnTo>
                    <a:pt x="15" y="161"/>
                  </a:lnTo>
                  <a:lnTo>
                    <a:pt x="14" y="161"/>
                  </a:lnTo>
                  <a:lnTo>
                    <a:pt x="14" y="160"/>
                  </a:lnTo>
                  <a:lnTo>
                    <a:pt x="13" y="159"/>
                  </a:lnTo>
                  <a:lnTo>
                    <a:pt x="13" y="158"/>
                  </a:lnTo>
                  <a:lnTo>
                    <a:pt x="12" y="158"/>
                  </a:lnTo>
                  <a:lnTo>
                    <a:pt x="12" y="157"/>
                  </a:lnTo>
                  <a:lnTo>
                    <a:pt x="13" y="157"/>
                  </a:lnTo>
                  <a:lnTo>
                    <a:pt x="13" y="158"/>
                  </a:lnTo>
                  <a:lnTo>
                    <a:pt x="14" y="158"/>
                  </a:lnTo>
                  <a:lnTo>
                    <a:pt x="14" y="157"/>
                  </a:lnTo>
                  <a:lnTo>
                    <a:pt x="14" y="154"/>
                  </a:lnTo>
                  <a:lnTo>
                    <a:pt x="14" y="153"/>
                  </a:lnTo>
                  <a:lnTo>
                    <a:pt x="13" y="153"/>
                  </a:lnTo>
                  <a:lnTo>
                    <a:pt x="13" y="152"/>
                  </a:lnTo>
                  <a:lnTo>
                    <a:pt x="14" y="152"/>
                  </a:lnTo>
                  <a:lnTo>
                    <a:pt x="15" y="151"/>
                  </a:lnTo>
                  <a:lnTo>
                    <a:pt x="15" y="150"/>
                  </a:lnTo>
                  <a:lnTo>
                    <a:pt x="16" y="150"/>
                  </a:lnTo>
                  <a:lnTo>
                    <a:pt x="16" y="149"/>
                  </a:lnTo>
                  <a:lnTo>
                    <a:pt x="16" y="148"/>
                  </a:lnTo>
                  <a:lnTo>
                    <a:pt x="16" y="146"/>
                  </a:lnTo>
                  <a:lnTo>
                    <a:pt x="16" y="145"/>
                  </a:lnTo>
                  <a:lnTo>
                    <a:pt x="16" y="144"/>
                  </a:lnTo>
                  <a:lnTo>
                    <a:pt x="16" y="145"/>
                  </a:lnTo>
                  <a:lnTo>
                    <a:pt x="15" y="145"/>
                  </a:lnTo>
                  <a:lnTo>
                    <a:pt x="15" y="146"/>
                  </a:lnTo>
                  <a:lnTo>
                    <a:pt x="14" y="146"/>
                  </a:lnTo>
                  <a:lnTo>
                    <a:pt x="13" y="145"/>
                  </a:lnTo>
                  <a:lnTo>
                    <a:pt x="13" y="144"/>
                  </a:lnTo>
                  <a:lnTo>
                    <a:pt x="12" y="144"/>
                  </a:lnTo>
                  <a:lnTo>
                    <a:pt x="12" y="143"/>
                  </a:lnTo>
                  <a:lnTo>
                    <a:pt x="13" y="142"/>
                  </a:lnTo>
                  <a:lnTo>
                    <a:pt x="13" y="140"/>
                  </a:lnTo>
                  <a:lnTo>
                    <a:pt x="14" y="138"/>
                  </a:lnTo>
                  <a:lnTo>
                    <a:pt x="15" y="138"/>
                  </a:lnTo>
                  <a:lnTo>
                    <a:pt x="15" y="140"/>
                  </a:lnTo>
                  <a:lnTo>
                    <a:pt x="16" y="140"/>
                  </a:lnTo>
                  <a:lnTo>
                    <a:pt x="16" y="138"/>
                  </a:lnTo>
                  <a:lnTo>
                    <a:pt x="17" y="138"/>
                  </a:lnTo>
                  <a:lnTo>
                    <a:pt x="19" y="138"/>
                  </a:lnTo>
                  <a:lnTo>
                    <a:pt x="19" y="137"/>
                  </a:lnTo>
                  <a:lnTo>
                    <a:pt x="19" y="136"/>
                  </a:lnTo>
                  <a:lnTo>
                    <a:pt x="19" y="135"/>
                  </a:lnTo>
                  <a:lnTo>
                    <a:pt x="20" y="135"/>
                  </a:lnTo>
                  <a:lnTo>
                    <a:pt x="21" y="135"/>
                  </a:lnTo>
                  <a:lnTo>
                    <a:pt x="21" y="136"/>
                  </a:lnTo>
                  <a:lnTo>
                    <a:pt x="22" y="136"/>
                  </a:lnTo>
                  <a:lnTo>
                    <a:pt x="23" y="136"/>
                  </a:lnTo>
                  <a:lnTo>
                    <a:pt x="24" y="136"/>
                  </a:lnTo>
                  <a:lnTo>
                    <a:pt x="25" y="135"/>
                  </a:lnTo>
                  <a:lnTo>
                    <a:pt x="25" y="136"/>
                  </a:lnTo>
                  <a:lnTo>
                    <a:pt x="27" y="136"/>
                  </a:lnTo>
                  <a:lnTo>
                    <a:pt x="28" y="136"/>
                  </a:lnTo>
                  <a:lnTo>
                    <a:pt x="30" y="137"/>
                  </a:lnTo>
                  <a:lnTo>
                    <a:pt x="33" y="138"/>
                  </a:lnTo>
                  <a:lnTo>
                    <a:pt x="38" y="140"/>
                  </a:lnTo>
                  <a:lnTo>
                    <a:pt x="40" y="141"/>
                  </a:lnTo>
                  <a:lnTo>
                    <a:pt x="41" y="141"/>
                  </a:lnTo>
                  <a:lnTo>
                    <a:pt x="44" y="141"/>
                  </a:lnTo>
                  <a:lnTo>
                    <a:pt x="45" y="142"/>
                  </a:lnTo>
                  <a:lnTo>
                    <a:pt x="46" y="142"/>
                  </a:lnTo>
                  <a:lnTo>
                    <a:pt x="47" y="142"/>
                  </a:lnTo>
                  <a:lnTo>
                    <a:pt x="49" y="144"/>
                  </a:lnTo>
                  <a:lnTo>
                    <a:pt x="52" y="144"/>
                  </a:lnTo>
                  <a:lnTo>
                    <a:pt x="53" y="144"/>
                  </a:lnTo>
                  <a:lnTo>
                    <a:pt x="54" y="144"/>
                  </a:lnTo>
                  <a:lnTo>
                    <a:pt x="54" y="142"/>
                  </a:lnTo>
                  <a:lnTo>
                    <a:pt x="54" y="141"/>
                  </a:lnTo>
                  <a:lnTo>
                    <a:pt x="53" y="140"/>
                  </a:lnTo>
                  <a:lnTo>
                    <a:pt x="53" y="138"/>
                  </a:lnTo>
                  <a:lnTo>
                    <a:pt x="53" y="137"/>
                  </a:lnTo>
                  <a:lnTo>
                    <a:pt x="53" y="136"/>
                  </a:lnTo>
                  <a:lnTo>
                    <a:pt x="53" y="135"/>
                  </a:lnTo>
                  <a:lnTo>
                    <a:pt x="52" y="134"/>
                  </a:lnTo>
                  <a:lnTo>
                    <a:pt x="52" y="132"/>
                  </a:lnTo>
                  <a:lnTo>
                    <a:pt x="52" y="130"/>
                  </a:lnTo>
                  <a:lnTo>
                    <a:pt x="52" y="129"/>
                  </a:lnTo>
                  <a:lnTo>
                    <a:pt x="51" y="129"/>
                  </a:lnTo>
                  <a:lnTo>
                    <a:pt x="51" y="127"/>
                  </a:lnTo>
                  <a:lnTo>
                    <a:pt x="49" y="126"/>
                  </a:lnTo>
                  <a:lnTo>
                    <a:pt x="49" y="125"/>
                  </a:lnTo>
                  <a:lnTo>
                    <a:pt x="49" y="124"/>
                  </a:lnTo>
                  <a:lnTo>
                    <a:pt x="49" y="122"/>
                  </a:lnTo>
                  <a:lnTo>
                    <a:pt x="49" y="121"/>
                  </a:lnTo>
                  <a:lnTo>
                    <a:pt x="51" y="121"/>
                  </a:lnTo>
                  <a:lnTo>
                    <a:pt x="52" y="121"/>
                  </a:lnTo>
                  <a:lnTo>
                    <a:pt x="53" y="121"/>
                  </a:lnTo>
                  <a:lnTo>
                    <a:pt x="54" y="120"/>
                  </a:lnTo>
                  <a:lnTo>
                    <a:pt x="54" y="119"/>
                  </a:lnTo>
                  <a:lnTo>
                    <a:pt x="55" y="119"/>
                  </a:lnTo>
                  <a:lnTo>
                    <a:pt x="55" y="118"/>
                  </a:lnTo>
                  <a:lnTo>
                    <a:pt x="56" y="118"/>
                  </a:lnTo>
                  <a:lnTo>
                    <a:pt x="56" y="117"/>
                  </a:lnTo>
                  <a:lnTo>
                    <a:pt x="56" y="116"/>
                  </a:lnTo>
                  <a:lnTo>
                    <a:pt x="55" y="116"/>
                  </a:lnTo>
                  <a:lnTo>
                    <a:pt x="55" y="114"/>
                  </a:lnTo>
                  <a:lnTo>
                    <a:pt x="55" y="113"/>
                  </a:lnTo>
                  <a:lnTo>
                    <a:pt x="56" y="113"/>
                  </a:lnTo>
                  <a:lnTo>
                    <a:pt x="56" y="112"/>
                  </a:lnTo>
                  <a:lnTo>
                    <a:pt x="57" y="112"/>
                  </a:lnTo>
                  <a:lnTo>
                    <a:pt x="59" y="111"/>
                  </a:lnTo>
                  <a:lnTo>
                    <a:pt x="60" y="111"/>
                  </a:lnTo>
                  <a:lnTo>
                    <a:pt x="59" y="110"/>
                  </a:lnTo>
                  <a:lnTo>
                    <a:pt x="59" y="111"/>
                  </a:lnTo>
                  <a:lnTo>
                    <a:pt x="57" y="111"/>
                  </a:lnTo>
                  <a:lnTo>
                    <a:pt x="57" y="110"/>
                  </a:lnTo>
                  <a:lnTo>
                    <a:pt x="59" y="110"/>
                  </a:lnTo>
                  <a:lnTo>
                    <a:pt x="59" y="109"/>
                  </a:lnTo>
                  <a:lnTo>
                    <a:pt x="60" y="109"/>
                  </a:lnTo>
                  <a:lnTo>
                    <a:pt x="60" y="108"/>
                  </a:lnTo>
                  <a:lnTo>
                    <a:pt x="60" y="106"/>
                  </a:lnTo>
                  <a:lnTo>
                    <a:pt x="60" y="105"/>
                  </a:lnTo>
                  <a:lnTo>
                    <a:pt x="61" y="105"/>
                  </a:lnTo>
                  <a:lnTo>
                    <a:pt x="61" y="104"/>
                  </a:lnTo>
                  <a:lnTo>
                    <a:pt x="61" y="103"/>
                  </a:lnTo>
                  <a:lnTo>
                    <a:pt x="61" y="102"/>
                  </a:lnTo>
                  <a:lnTo>
                    <a:pt x="61" y="101"/>
                  </a:lnTo>
                  <a:lnTo>
                    <a:pt x="61" y="102"/>
                  </a:lnTo>
                  <a:lnTo>
                    <a:pt x="62" y="102"/>
                  </a:lnTo>
                  <a:lnTo>
                    <a:pt x="62" y="101"/>
                  </a:lnTo>
                  <a:lnTo>
                    <a:pt x="62" y="100"/>
                  </a:lnTo>
                  <a:lnTo>
                    <a:pt x="62" y="98"/>
                  </a:lnTo>
                  <a:lnTo>
                    <a:pt x="63" y="97"/>
                  </a:lnTo>
                  <a:lnTo>
                    <a:pt x="64" y="97"/>
                  </a:lnTo>
                  <a:lnTo>
                    <a:pt x="65" y="97"/>
                  </a:lnTo>
                  <a:lnTo>
                    <a:pt x="65" y="96"/>
                  </a:lnTo>
                  <a:lnTo>
                    <a:pt x="65" y="95"/>
                  </a:lnTo>
                  <a:lnTo>
                    <a:pt x="67" y="95"/>
                  </a:lnTo>
                  <a:lnTo>
                    <a:pt x="67" y="94"/>
                  </a:lnTo>
                  <a:lnTo>
                    <a:pt x="68" y="93"/>
                  </a:lnTo>
                  <a:lnTo>
                    <a:pt x="69" y="92"/>
                  </a:lnTo>
                  <a:lnTo>
                    <a:pt x="69" y="90"/>
                  </a:lnTo>
                  <a:lnTo>
                    <a:pt x="69" y="89"/>
                  </a:lnTo>
                  <a:lnTo>
                    <a:pt x="69" y="88"/>
                  </a:lnTo>
                  <a:lnTo>
                    <a:pt x="69" y="86"/>
                  </a:lnTo>
                  <a:lnTo>
                    <a:pt x="69" y="85"/>
                  </a:lnTo>
                  <a:lnTo>
                    <a:pt x="70" y="85"/>
                  </a:lnTo>
                  <a:lnTo>
                    <a:pt x="70" y="84"/>
                  </a:lnTo>
                  <a:lnTo>
                    <a:pt x="71" y="84"/>
                  </a:lnTo>
                  <a:lnTo>
                    <a:pt x="71" y="82"/>
                  </a:lnTo>
                  <a:lnTo>
                    <a:pt x="71" y="81"/>
                  </a:lnTo>
                  <a:lnTo>
                    <a:pt x="72" y="82"/>
                  </a:lnTo>
                  <a:lnTo>
                    <a:pt x="73" y="82"/>
                  </a:lnTo>
                  <a:lnTo>
                    <a:pt x="73" y="81"/>
                  </a:lnTo>
                  <a:lnTo>
                    <a:pt x="75" y="81"/>
                  </a:lnTo>
                  <a:lnTo>
                    <a:pt x="75" y="80"/>
                  </a:lnTo>
                  <a:lnTo>
                    <a:pt x="76" y="80"/>
                  </a:lnTo>
                  <a:lnTo>
                    <a:pt x="76" y="79"/>
                  </a:lnTo>
                  <a:lnTo>
                    <a:pt x="73" y="78"/>
                  </a:lnTo>
                  <a:lnTo>
                    <a:pt x="72" y="77"/>
                  </a:lnTo>
                  <a:lnTo>
                    <a:pt x="71" y="77"/>
                  </a:lnTo>
                  <a:lnTo>
                    <a:pt x="70" y="77"/>
                  </a:lnTo>
                  <a:lnTo>
                    <a:pt x="70" y="76"/>
                  </a:lnTo>
                  <a:lnTo>
                    <a:pt x="70" y="74"/>
                  </a:lnTo>
                  <a:lnTo>
                    <a:pt x="70" y="73"/>
                  </a:lnTo>
                  <a:lnTo>
                    <a:pt x="70" y="72"/>
                  </a:lnTo>
                  <a:lnTo>
                    <a:pt x="70" y="71"/>
                  </a:lnTo>
                  <a:lnTo>
                    <a:pt x="69" y="71"/>
                  </a:lnTo>
                  <a:lnTo>
                    <a:pt x="68" y="71"/>
                  </a:lnTo>
                  <a:lnTo>
                    <a:pt x="68" y="70"/>
                  </a:lnTo>
                  <a:lnTo>
                    <a:pt x="69" y="69"/>
                  </a:lnTo>
                  <a:lnTo>
                    <a:pt x="69" y="68"/>
                  </a:lnTo>
                  <a:lnTo>
                    <a:pt x="69" y="66"/>
                  </a:lnTo>
                  <a:lnTo>
                    <a:pt x="69" y="65"/>
                  </a:lnTo>
                  <a:lnTo>
                    <a:pt x="69" y="64"/>
                  </a:lnTo>
                  <a:lnTo>
                    <a:pt x="69" y="63"/>
                  </a:lnTo>
                  <a:lnTo>
                    <a:pt x="68" y="62"/>
                  </a:lnTo>
                  <a:lnTo>
                    <a:pt x="68" y="61"/>
                  </a:lnTo>
                  <a:lnTo>
                    <a:pt x="67" y="60"/>
                  </a:lnTo>
                  <a:lnTo>
                    <a:pt x="67" y="58"/>
                  </a:lnTo>
                  <a:lnTo>
                    <a:pt x="67" y="57"/>
                  </a:lnTo>
                  <a:lnTo>
                    <a:pt x="67" y="56"/>
                  </a:lnTo>
                  <a:lnTo>
                    <a:pt x="68" y="56"/>
                  </a:lnTo>
                  <a:lnTo>
                    <a:pt x="69" y="55"/>
                  </a:lnTo>
                  <a:lnTo>
                    <a:pt x="69" y="56"/>
                  </a:lnTo>
                  <a:lnTo>
                    <a:pt x="70" y="56"/>
                  </a:lnTo>
                  <a:lnTo>
                    <a:pt x="71" y="55"/>
                  </a:lnTo>
                  <a:lnTo>
                    <a:pt x="72" y="55"/>
                  </a:lnTo>
                  <a:lnTo>
                    <a:pt x="72" y="54"/>
                  </a:lnTo>
                  <a:lnTo>
                    <a:pt x="73" y="53"/>
                  </a:lnTo>
                  <a:lnTo>
                    <a:pt x="75" y="53"/>
                  </a:lnTo>
                  <a:lnTo>
                    <a:pt x="76" y="54"/>
                  </a:lnTo>
                  <a:lnTo>
                    <a:pt x="76" y="53"/>
                  </a:lnTo>
                  <a:lnTo>
                    <a:pt x="75" y="53"/>
                  </a:lnTo>
                  <a:lnTo>
                    <a:pt x="73" y="53"/>
                  </a:lnTo>
                  <a:lnTo>
                    <a:pt x="73" y="52"/>
                  </a:lnTo>
                  <a:lnTo>
                    <a:pt x="75" y="52"/>
                  </a:lnTo>
                  <a:lnTo>
                    <a:pt x="75" y="50"/>
                  </a:lnTo>
                  <a:lnTo>
                    <a:pt x="73" y="50"/>
                  </a:lnTo>
                  <a:lnTo>
                    <a:pt x="73" y="49"/>
                  </a:lnTo>
                  <a:lnTo>
                    <a:pt x="75" y="49"/>
                  </a:lnTo>
                  <a:lnTo>
                    <a:pt x="75" y="48"/>
                  </a:lnTo>
                  <a:lnTo>
                    <a:pt x="76" y="48"/>
                  </a:lnTo>
                  <a:lnTo>
                    <a:pt x="76" y="47"/>
                  </a:lnTo>
                  <a:lnTo>
                    <a:pt x="76" y="48"/>
                  </a:lnTo>
                  <a:lnTo>
                    <a:pt x="77" y="49"/>
                  </a:lnTo>
                  <a:lnTo>
                    <a:pt x="78" y="49"/>
                  </a:lnTo>
                  <a:lnTo>
                    <a:pt x="78" y="48"/>
                  </a:lnTo>
                  <a:lnTo>
                    <a:pt x="79" y="48"/>
                  </a:lnTo>
                  <a:lnTo>
                    <a:pt x="79" y="47"/>
                  </a:lnTo>
                  <a:lnTo>
                    <a:pt x="79" y="46"/>
                  </a:lnTo>
                  <a:lnTo>
                    <a:pt x="79" y="45"/>
                  </a:lnTo>
                  <a:lnTo>
                    <a:pt x="79" y="44"/>
                  </a:lnTo>
                  <a:lnTo>
                    <a:pt x="80" y="44"/>
                  </a:lnTo>
                  <a:lnTo>
                    <a:pt x="81" y="44"/>
                  </a:lnTo>
                  <a:lnTo>
                    <a:pt x="81" y="45"/>
                  </a:lnTo>
                  <a:lnTo>
                    <a:pt x="83" y="45"/>
                  </a:lnTo>
                  <a:lnTo>
                    <a:pt x="83" y="46"/>
                  </a:lnTo>
                  <a:lnTo>
                    <a:pt x="84" y="46"/>
                  </a:lnTo>
                  <a:lnTo>
                    <a:pt x="85" y="46"/>
                  </a:lnTo>
                  <a:lnTo>
                    <a:pt x="85" y="45"/>
                  </a:lnTo>
                  <a:lnTo>
                    <a:pt x="85" y="44"/>
                  </a:lnTo>
                  <a:lnTo>
                    <a:pt x="84" y="44"/>
                  </a:lnTo>
                  <a:lnTo>
                    <a:pt x="84" y="42"/>
                  </a:lnTo>
                  <a:lnTo>
                    <a:pt x="84" y="41"/>
                  </a:lnTo>
                  <a:lnTo>
                    <a:pt x="85" y="41"/>
                  </a:lnTo>
                  <a:lnTo>
                    <a:pt x="85" y="42"/>
                  </a:lnTo>
                  <a:lnTo>
                    <a:pt x="86" y="42"/>
                  </a:lnTo>
                  <a:lnTo>
                    <a:pt x="87" y="42"/>
                  </a:lnTo>
                  <a:lnTo>
                    <a:pt x="87" y="44"/>
                  </a:lnTo>
                  <a:lnTo>
                    <a:pt x="88" y="44"/>
                  </a:lnTo>
                  <a:lnTo>
                    <a:pt x="89" y="44"/>
                  </a:lnTo>
                  <a:lnTo>
                    <a:pt x="91" y="42"/>
                  </a:lnTo>
                  <a:lnTo>
                    <a:pt x="92" y="42"/>
                  </a:lnTo>
                  <a:lnTo>
                    <a:pt x="93" y="41"/>
                  </a:lnTo>
                  <a:lnTo>
                    <a:pt x="94" y="41"/>
                  </a:lnTo>
                  <a:lnTo>
                    <a:pt x="94" y="40"/>
                  </a:lnTo>
                </a:path>
              </a:pathLst>
            </a:custGeom>
            <a:noFill/>
            <a:ln w="3175">
              <a:solidFill>
                <a:schemeClr val="tx1">
                  <a:lumMod val="95000"/>
                  <a:lumOff val="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61" name="Freeform 162"/>
            <p:cNvSpPr>
              <a:spLocks/>
            </p:cNvSpPr>
            <p:nvPr/>
          </p:nvSpPr>
          <p:spPr bwMode="auto">
            <a:xfrm>
              <a:off x="2542" y="2302"/>
              <a:ext cx="16" cy="7"/>
            </a:xfrm>
            <a:custGeom>
              <a:avLst/>
              <a:gdLst>
                <a:gd name="T0" fmla="*/ 0 w 16"/>
                <a:gd name="T1" fmla="*/ 3 h 7"/>
                <a:gd name="T2" fmla="*/ 1 w 16"/>
                <a:gd name="T3" fmla="*/ 3 h 7"/>
                <a:gd name="T4" fmla="*/ 1 w 16"/>
                <a:gd name="T5" fmla="*/ 2 h 7"/>
                <a:gd name="T6" fmla="*/ 2 w 16"/>
                <a:gd name="T7" fmla="*/ 2 h 7"/>
                <a:gd name="T8" fmla="*/ 3 w 16"/>
                <a:gd name="T9" fmla="*/ 2 h 7"/>
                <a:gd name="T10" fmla="*/ 3 w 16"/>
                <a:gd name="T11" fmla="*/ 3 h 7"/>
                <a:gd name="T12" fmla="*/ 5 w 16"/>
                <a:gd name="T13" fmla="*/ 4 h 7"/>
                <a:gd name="T14" fmla="*/ 5 w 16"/>
                <a:gd name="T15" fmla="*/ 5 h 7"/>
                <a:gd name="T16" fmla="*/ 6 w 16"/>
                <a:gd name="T17" fmla="*/ 5 h 7"/>
                <a:gd name="T18" fmla="*/ 6 w 16"/>
                <a:gd name="T19" fmla="*/ 4 h 7"/>
                <a:gd name="T20" fmla="*/ 6 w 16"/>
                <a:gd name="T21" fmla="*/ 3 h 7"/>
                <a:gd name="T22" fmla="*/ 7 w 16"/>
                <a:gd name="T23" fmla="*/ 3 h 7"/>
                <a:gd name="T24" fmla="*/ 7 w 16"/>
                <a:gd name="T25" fmla="*/ 4 h 7"/>
                <a:gd name="T26" fmla="*/ 8 w 16"/>
                <a:gd name="T27" fmla="*/ 4 h 7"/>
                <a:gd name="T28" fmla="*/ 9 w 16"/>
                <a:gd name="T29" fmla="*/ 3 h 7"/>
                <a:gd name="T30" fmla="*/ 10 w 16"/>
                <a:gd name="T31" fmla="*/ 2 h 7"/>
                <a:gd name="T32" fmla="*/ 11 w 16"/>
                <a:gd name="T33" fmla="*/ 2 h 7"/>
                <a:gd name="T34" fmla="*/ 11 w 16"/>
                <a:gd name="T35" fmla="*/ 3 h 7"/>
                <a:gd name="T36" fmla="*/ 13 w 16"/>
                <a:gd name="T37" fmla="*/ 3 h 7"/>
                <a:gd name="T38" fmla="*/ 13 w 16"/>
                <a:gd name="T39" fmla="*/ 4 h 7"/>
                <a:gd name="T40" fmla="*/ 15 w 16"/>
                <a:gd name="T41" fmla="*/ 7 h 7"/>
                <a:gd name="T42" fmla="*/ 16 w 16"/>
                <a:gd name="T43" fmla="*/ 7 h 7"/>
                <a:gd name="T44" fmla="*/ 16 w 16"/>
                <a:gd name="T45" fmla="*/ 5 h 7"/>
                <a:gd name="T46" fmla="*/ 16 w 16"/>
                <a:gd name="T47" fmla="*/ 4 h 7"/>
                <a:gd name="T48" fmla="*/ 15 w 16"/>
                <a:gd name="T49" fmla="*/ 4 h 7"/>
                <a:gd name="T50" fmla="*/ 15 w 16"/>
                <a:gd name="T51" fmla="*/ 3 h 7"/>
                <a:gd name="T52" fmla="*/ 16 w 16"/>
                <a:gd name="T53" fmla="*/ 3 h 7"/>
                <a:gd name="T54" fmla="*/ 16 w 16"/>
                <a:gd name="T55" fmla="*/ 2 h 7"/>
                <a:gd name="T56" fmla="*/ 15 w 16"/>
                <a:gd name="T57" fmla="*/ 1 h 7"/>
                <a:gd name="T58" fmla="*/ 15 w 16"/>
                <a:gd name="T59" fmla="*/ 0 h 7"/>
                <a:gd name="T60" fmla="*/ 14 w 16"/>
                <a:gd name="T61" fmla="*/ 0 h 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6" h="7">
                  <a:moveTo>
                    <a:pt x="0" y="3"/>
                  </a:moveTo>
                  <a:lnTo>
                    <a:pt x="1" y="3"/>
                  </a:lnTo>
                  <a:lnTo>
                    <a:pt x="1" y="2"/>
                  </a:lnTo>
                  <a:lnTo>
                    <a:pt x="2" y="2"/>
                  </a:lnTo>
                  <a:lnTo>
                    <a:pt x="3" y="2"/>
                  </a:lnTo>
                  <a:lnTo>
                    <a:pt x="3" y="3"/>
                  </a:lnTo>
                  <a:lnTo>
                    <a:pt x="5" y="4"/>
                  </a:lnTo>
                  <a:lnTo>
                    <a:pt x="5" y="5"/>
                  </a:lnTo>
                  <a:lnTo>
                    <a:pt x="6" y="5"/>
                  </a:lnTo>
                  <a:lnTo>
                    <a:pt x="6" y="4"/>
                  </a:lnTo>
                  <a:lnTo>
                    <a:pt x="6" y="3"/>
                  </a:lnTo>
                  <a:lnTo>
                    <a:pt x="7" y="3"/>
                  </a:lnTo>
                  <a:lnTo>
                    <a:pt x="7" y="4"/>
                  </a:lnTo>
                  <a:lnTo>
                    <a:pt x="8" y="4"/>
                  </a:lnTo>
                  <a:lnTo>
                    <a:pt x="9" y="3"/>
                  </a:lnTo>
                  <a:lnTo>
                    <a:pt x="10" y="2"/>
                  </a:lnTo>
                  <a:lnTo>
                    <a:pt x="11" y="2"/>
                  </a:lnTo>
                  <a:lnTo>
                    <a:pt x="11" y="3"/>
                  </a:lnTo>
                  <a:lnTo>
                    <a:pt x="13" y="3"/>
                  </a:lnTo>
                  <a:lnTo>
                    <a:pt x="13" y="4"/>
                  </a:lnTo>
                  <a:lnTo>
                    <a:pt x="15" y="7"/>
                  </a:lnTo>
                  <a:lnTo>
                    <a:pt x="16" y="7"/>
                  </a:lnTo>
                  <a:lnTo>
                    <a:pt x="16" y="5"/>
                  </a:lnTo>
                  <a:lnTo>
                    <a:pt x="16" y="4"/>
                  </a:lnTo>
                  <a:lnTo>
                    <a:pt x="15" y="4"/>
                  </a:lnTo>
                  <a:lnTo>
                    <a:pt x="15" y="3"/>
                  </a:lnTo>
                  <a:lnTo>
                    <a:pt x="16" y="3"/>
                  </a:lnTo>
                  <a:lnTo>
                    <a:pt x="16" y="2"/>
                  </a:lnTo>
                  <a:lnTo>
                    <a:pt x="15" y="1"/>
                  </a:lnTo>
                  <a:lnTo>
                    <a:pt x="15" y="0"/>
                  </a:lnTo>
                  <a:lnTo>
                    <a:pt x="14" y="0"/>
                  </a:lnTo>
                </a:path>
              </a:pathLst>
            </a:custGeom>
            <a:noFill/>
            <a:ln w="3175">
              <a:solidFill>
                <a:schemeClr val="tx1">
                  <a:lumMod val="95000"/>
                  <a:lumOff val="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62" name="Freeform 163"/>
            <p:cNvSpPr>
              <a:spLocks/>
            </p:cNvSpPr>
            <p:nvPr/>
          </p:nvSpPr>
          <p:spPr bwMode="auto">
            <a:xfrm>
              <a:off x="3396" y="2475"/>
              <a:ext cx="253" cy="250"/>
            </a:xfrm>
            <a:custGeom>
              <a:avLst/>
              <a:gdLst>
                <a:gd name="T0" fmla="*/ 132 w 253"/>
                <a:gd name="T1" fmla="*/ 3 h 250"/>
                <a:gd name="T2" fmla="*/ 151 w 253"/>
                <a:gd name="T3" fmla="*/ 3 h 250"/>
                <a:gd name="T4" fmla="*/ 176 w 253"/>
                <a:gd name="T5" fmla="*/ 2 h 250"/>
                <a:gd name="T6" fmla="*/ 186 w 253"/>
                <a:gd name="T7" fmla="*/ 2 h 250"/>
                <a:gd name="T8" fmla="*/ 215 w 253"/>
                <a:gd name="T9" fmla="*/ 2 h 250"/>
                <a:gd name="T10" fmla="*/ 241 w 253"/>
                <a:gd name="T11" fmla="*/ 0 h 250"/>
                <a:gd name="T12" fmla="*/ 251 w 253"/>
                <a:gd name="T13" fmla="*/ 11 h 250"/>
                <a:gd name="T14" fmla="*/ 249 w 253"/>
                <a:gd name="T15" fmla="*/ 29 h 250"/>
                <a:gd name="T16" fmla="*/ 249 w 253"/>
                <a:gd name="T17" fmla="*/ 35 h 250"/>
                <a:gd name="T18" fmla="*/ 247 w 253"/>
                <a:gd name="T19" fmla="*/ 63 h 250"/>
                <a:gd name="T20" fmla="*/ 244 w 253"/>
                <a:gd name="T21" fmla="*/ 86 h 250"/>
                <a:gd name="T22" fmla="*/ 241 w 253"/>
                <a:gd name="T23" fmla="*/ 116 h 250"/>
                <a:gd name="T24" fmla="*/ 240 w 253"/>
                <a:gd name="T25" fmla="*/ 131 h 250"/>
                <a:gd name="T26" fmla="*/ 239 w 253"/>
                <a:gd name="T27" fmla="*/ 140 h 250"/>
                <a:gd name="T28" fmla="*/ 236 w 253"/>
                <a:gd name="T29" fmla="*/ 162 h 250"/>
                <a:gd name="T30" fmla="*/ 235 w 253"/>
                <a:gd name="T31" fmla="*/ 181 h 250"/>
                <a:gd name="T32" fmla="*/ 233 w 253"/>
                <a:gd name="T33" fmla="*/ 199 h 250"/>
                <a:gd name="T34" fmla="*/ 224 w 253"/>
                <a:gd name="T35" fmla="*/ 208 h 250"/>
                <a:gd name="T36" fmla="*/ 203 w 253"/>
                <a:gd name="T37" fmla="*/ 214 h 250"/>
                <a:gd name="T38" fmla="*/ 190 w 253"/>
                <a:gd name="T39" fmla="*/ 219 h 250"/>
                <a:gd name="T40" fmla="*/ 177 w 253"/>
                <a:gd name="T41" fmla="*/ 222 h 250"/>
                <a:gd name="T42" fmla="*/ 160 w 253"/>
                <a:gd name="T43" fmla="*/ 228 h 250"/>
                <a:gd name="T44" fmla="*/ 145 w 253"/>
                <a:gd name="T45" fmla="*/ 231 h 250"/>
                <a:gd name="T46" fmla="*/ 124 w 253"/>
                <a:gd name="T47" fmla="*/ 235 h 250"/>
                <a:gd name="T48" fmla="*/ 118 w 253"/>
                <a:gd name="T49" fmla="*/ 236 h 250"/>
                <a:gd name="T50" fmla="*/ 105 w 253"/>
                <a:gd name="T51" fmla="*/ 238 h 250"/>
                <a:gd name="T52" fmla="*/ 92 w 253"/>
                <a:gd name="T53" fmla="*/ 240 h 250"/>
                <a:gd name="T54" fmla="*/ 81 w 253"/>
                <a:gd name="T55" fmla="*/ 243 h 250"/>
                <a:gd name="T56" fmla="*/ 66 w 253"/>
                <a:gd name="T57" fmla="*/ 244 h 250"/>
                <a:gd name="T58" fmla="*/ 48 w 253"/>
                <a:gd name="T59" fmla="*/ 246 h 250"/>
                <a:gd name="T60" fmla="*/ 23 w 253"/>
                <a:gd name="T61" fmla="*/ 247 h 250"/>
                <a:gd name="T62" fmla="*/ 8 w 253"/>
                <a:gd name="T63" fmla="*/ 248 h 250"/>
                <a:gd name="T64" fmla="*/ 3 w 253"/>
                <a:gd name="T65" fmla="*/ 232 h 250"/>
                <a:gd name="T66" fmla="*/ 3 w 253"/>
                <a:gd name="T67" fmla="*/ 211 h 250"/>
                <a:gd name="T68" fmla="*/ 3 w 253"/>
                <a:gd name="T69" fmla="*/ 204 h 250"/>
                <a:gd name="T70" fmla="*/ 3 w 253"/>
                <a:gd name="T71" fmla="*/ 189 h 250"/>
                <a:gd name="T72" fmla="*/ 3 w 253"/>
                <a:gd name="T73" fmla="*/ 179 h 250"/>
                <a:gd name="T74" fmla="*/ 2 w 253"/>
                <a:gd name="T75" fmla="*/ 172 h 250"/>
                <a:gd name="T76" fmla="*/ 3 w 253"/>
                <a:gd name="T77" fmla="*/ 167 h 250"/>
                <a:gd name="T78" fmla="*/ 2 w 253"/>
                <a:gd name="T79" fmla="*/ 155 h 250"/>
                <a:gd name="T80" fmla="*/ 2 w 253"/>
                <a:gd name="T81" fmla="*/ 149 h 250"/>
                <a:gd name="T82" fmla="*/ 2 w 253"/>
                <a:gd name="T83" fmla="*/ 142 h 250"/>
                <a:gd name="T84" fmla="*/ 2 w 253"/>
                <a:gd name="T85" fmla="*/ 117 h 250"/>
                <a:gd name="T86" fmla="*/ 1 w 253"/>
                <a:gd name="T87" fmla="*/ 102 h 250"/>
                <a:gd name="T88" fmla="*/ 1 w 253"/>
                <a:gd name="T89" fmla="*/ 90 h 250"/>
                <a:gd name="T90" fmla="*/ 1 w 253"/>
                <a:gd name="T91" fmla="*/ 76 h 250"/>
                <a:gd name="T92" fmla="*/ 1 w 253"/>
                <a:gd name="T93" fmla="*/ 63 h 250"/>
                <a:gd name="T94" fmla="*/ 1 w 253"/>
                <a:gd name="T95" fmla="*/ 42 h 250"/>
                <a:gd name="T96" fmla="*/ 0 w 253"/>
                <a:gd name="T97" fmla="*/ 21 h 250"/>
                <a:gd name="T98" fmla="*/ 0 w 253"/>
                <a:gd name="T99" fmla="*/ 6 h 250"/>
                <a:gd name="T100" fmla="*/ 16 w 253"/>
                <a:gd name="T101" fmla="*/ 5 h 250"/>
                <a:gd name="T102" fmla="*/ 31 w 253"/>
                <a:gd name="T103" fmla="*/ 5 h 250"/>
                <a:gd name="T104" fmla="*/ 56 w 253"/>
                <a:gd name="T105" fmla="*/ 4 h 250"/>
                <a:gd name="T106" fmla="*/ 75 w 253"/>
                <a:gd name="T107" fmla="*/ 4 h 250"/>
                <a:gd name="T108" fmla="*/ 84 w 253"/>
                <a:gd name="T109" fmla="*/ 4 h 250"/>
                <a:gd name="T110" fmla="*/ 92 w 253"/>
                <a:gd name="T111" fmla="*/ 4 h 250"/>
                <a:gd name="T112" fmla="*/ 97 w 253"/>
                <a:gd name="T113" fmla="*/ 4 h 250"/>
                <a:gd name="T114" fmla="*/ 107 w 253"/>
                <a:gd name="T115" fmla="*/ 4 h 250"/>
                <a:gd name="T116" fmla="*/ 120 w 253"/>
                <a:gd name="T117" fmla="*/ 3 h 25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53" h="250">
                  <a:moveTo>
                    <a:pt x="120" y="3"/>
                  </a:moveTo>
                  <a:lnTo>
                    <a:pt x="121" y="3"/>
                  </a:lnTo>
                  <a:lnTo>
                    <a:pt x="122" y="3"/>
                  </a:lnTo>
                  <a:lnTo>
                    <a:pt x="130" y="3"/>
                  </a:lnTo>
                  <a:lnTo>
                    <a:pt x="131" y="3"/>
                  </a:lnTo>
                  <a:lnTo>
                    <a:pt x="132" y="3"/>
                  </a:lnTo>
                  <a:lnTo>
                    <a:pt x="135" y="3"/>
                  </a:lnTo>
                  <a:lnTo>
                    <a:pt x="137" y="3"/>
                  </a:lnTo>
                  <a:lnTo>
                    <a:pt x="144" y="3"/>
                  </a:lnTo>
                  <a:lnTo>
                    <a:pt x="147" y="3"/>
                  </a:lnTo>
                  <a:lnTo>
                    <a:pt x="151" y="3"/>
                  </a:lnTo>
                  <a:lnTo>
                    <a:pt x="152" y="3"/>
                  </a:lnTo>
                  <a:lnTo>
                    <a:pt x="162" y="2"/>
                  </a:lnTo>
                  <a:lnTo>
                    <a:pt x="163" y="2"/>
                  </a:lnTo>
                  <a:lnTo>
                    <a:pt x="170" y="2"/>
                  </a:lnTo>
                  <a:lnTo>
                    <a:pt x="175" y="2"/>
                  </a:lnTo>
                  <a:lnTo>
                    <a:pt x="176" y="2"/>
                  </a:lnTo>
                  <a:lnTo>
                    <a:pt x="177" y="2"/>
                  </a:lnTo>
                  <a:lnTo>
                    <a:pt x="178" y="2"/>
                  </a:lnTo>
                  <a:lnTo>
                    <a:pt x="186" y="2"/>
                  </a:lnTo>
                  <a:lnTo>
                    <a:pt x="192" y="2"/>
                  </a:lnTo>
                  <a:lnTo>
                    <a:pt x="194" y="2"/>
                  </a:lnTo>
                  <a:lnTo>
                    <a:pt x="206" y="2"/>
                  </a:lnTo>
                  <a:lnTo>
                    <a:pt x="209" y="2"/>
                  </a:lnTo>
                  <a:lnTo>
                    <a:pt x="215" y="2"/>
                  </a:lnTo>
                  <a:lnTo>
                    <a:pt x="217" y="0"/>
                  </a:lnTo>
                  <a:lnTo>
                    <a:pt x="222" y="0"/>
                  </a:lnTo>
                  <a:lnTo>
                    <a:pt x="227" y="0"/>
                  </a:lnTo>
                  <a:lnTo>
                    <a:pt x="232" y="0"/>
                  </a:lnTo>
                  <a:lnTo>
                    <a:pt x="236" y="0"/>
                  </a:lnTo>
                  <a:lnTo>
                    <a:pt x="241" y="0"/>
                  </a:lnTo>
                  <a:lnTo>
                    <a:pt x="242" y="0"/>
                  </a:lnTo>
                  <a:lnTo>
                    <a:pt x="243" y="0"/>
                  </a:lnTo>
                  <a:lnTo>
                    <a:pt x="251" y="0"/>
                  </a:lnTo>
                  <a:lnTo>
                    <a:pt x="253" y="0"/>
                  </a:lnTo>
                  <a:lnTo>
                    <a:pt x="251" y="11"/>
                  </a:lnTo>
                  <a:lnTo>
                    <a:pt x="251" y="12"/>
                  </a:lnTo>
                  <a:lnTo>
                    <a:pt x="251" y="16"/>
                  </a:lnTo>
                  <a:lnTo>
                    <a:pt x="250" y="21"/>
                  </a:lnTo>
                  <a:lnTo>
                    <a:pt x="250" y="27"/>
                  </a:lnTo>
                  <a:lnTo>
                    <a:pt x="250" y="28"/>
                  </a:lnTo>
                  <a:lnTo>
                    <a:pt x="249" y="29"/>
                  </a:lnTo>
                  <a:lnTo>
                    <a:pt x="249" y="30"/>
                  </a:lnTo>
                  <a:lnTo>
                    <a:pt x="249" y="31"/>
                  </a:lnTo>
                  <a:lnTo>
                    <a:pt x="249" y="34"/>
                  </a:lnTo>
                  <a:lnTo>
                    <a:pt x="249" y="35"/>
                  </a:lnTo>
                  <a:lnTo>
                    <a:pt x="249" y="37"/>
                  </a:lnTo>
                  <a:lnTo>
                    <a:pt x="248" y="42"/>
                  </a:lnTo>
                  <a:lnTo>
                    <a:pt x="248" y="51"/>
                  </a:lnTo>
                  <a:lnTo>
                    <a:pt x="247" y="56"/>
                  </a:lnTo>
                  <a:lnTo>
                    <a:pt x="247" y="60"/>
                  </a:lnTo>
                  <a:lnTo>
                    <a:pt x="247" y="63"/>
                  </a:lnTo>
                  <a:lnTo>
                    <a:pt x="246" y="68"/>
                  </a:lnTo>
                  <a:lnTo>
                    <a:pt x="246" y="70"/>
                  </a:lnTo>
                  <a:lnTo>
                    <a:pt x="246" y="76"/>
                  </a:lnTo>
                  <a:lnTo>
                    <a:pt x="244" y="82"/>
                  </a:lnTo>
                  <a:lnTo>
                    <a:pt x="244" y="86"/>
                  </a:lnTo>
                  <a:lnTo>
                    <a:pt x="243" y="99"/>
                  </a:lnTo>
                  <a:lnTo>
                    <a:pt x="242" y="108"/>
                  </a:lnTo>
                  <a:lnTo>
                    <a:pt x="242" y="110"/>
                  </a:lnTo>
                  <a:lnTo>
                    <a:pt x="241" y="115"/>
                  </a:lnTo>
                  <a:lnTo>
                    <a:pt x="241" y="116"/>
                  </a:lnTo>
                  <a:lnTo>
                    <a:pt x="241" y="119"/>
                  </a:lnTo>
                  <a:lnTo>
                    <a:pt x="241" y="124"/>
                  </a:lnTo>
                  <a:lnTo>
                    <a:pt x="240" y="131"/>
                  </a:lnTo>
                  <a:lnTo>
                    <a:pt x="240" y="136"/>
                  </a:lnTo>
                  <a:lnTo>
                    <a:pt x="239" y="138"/>
                  </a:lnTo>
                  <a:lnTo>
                    <a:pt x="239" y="140"/>
                  </a:lnTo>
                  <a:lnTo>
                    <a:pt x="239" y="143"/>
                  </a:lnTo>
                  <a:lnTo>
                    <a:pt x="239" y="149"/>
                  </a:lnTo>
                  <a:lnTo>
                    <a:pt x="238" y="149"/>
                  </a:lnTo>
                  <a:lnTo>
                    <a:pt x="238" y="156"/>
                  </a:lnTo>
                  <a:lnTo>
                    <a:pt x="238" y="159"/>
                  </a:lnTo>
                  <a:lnTo>
                    <a:pt x="236" y="162"/>
                  </a:lnTo>
                  <a:lnTo>
                    <a:pt x="236" y="166"/>
                  </a:lnTo>
                  <a:lnTo>
                    <a:pt x="236" y="172"/>
                  </a:lnTo>
                  <a:lnTo>
                    <a:pt x="235" y="176"/>
                  </a:lnTo>
                  <a:lnTo>
                    <a:pt x="235" y="179"/>
                  </a:lnTo>
                  <a:lnTo>
                    <a:pt x="235" y="180"/>
                  </a:lnTo>
                  <a:lnTo>
                    <a:pt x="235" y="181"/>
                  </a:lnTo>
                  <a:lnTo>
                    <a:pt x="235" y="182"/>
                  </a:lnTo>
                  <a:lnTo>
                    <a:pt x="235" y="183"/>
                  </a:lnTo>
                  <a:lnTo>
                    <a:pt x="234" y="190"/>
                  </a:lnTo>
                  <a:lnTo>
                    <a:pt x="234" y="196"/>
                  </a:lnTo>
                  <a:lnTo>
                    <a:pt x="233" y="199"/>
                  </a:lnTo>
                  <a:lnTo>
                    <a:pt x="233" y="203"/>
                  </a:lnTo>
                  <a:lnTo>
                    <a:pt x="233" y="205"/>
                  </a:lnTo>
                  <a:lnTo>
                    <a:pt x="233" y="206"/>
                  </a:lnTo>
                  <a:lnTo>
                    <a:pt x="231" y="206"/>
                  </a:lnTo>
                  <a:lnTo>
                    <a:pt x="228" y="207"/>
                  </a:lnTo>
                  <a:lnTo>
                    <a:pt x="224" y="208"/>
                  </a:lnTo>
                  <a:lnTo>
                    <a:pt x="219" y="210"/>
                  </a:lnTo>
                  <a:lnTo>
                    <a:pt x="215" y="211"/>
                  </a:lnTo>
                  <a:lnTo>
                    <a:pt x="215" y="212"/>
                  </a:lnTo>
                  <a:lnTo>
                    <a:pt x="214" y="212"/>
                  </a:lnTo>
                  <a:lnTo>
                    <a:pt x="211" y="212"/>
                  </a:lnTo>
                  <a:lnTo>
                    <a:pt x="203" y="214"/>
                  </a:lnTo>
                  <a:lnTo>
                    <a:pt x="201" y="215"/>
                  </a:lnTo>
                  <a:lnTo>
                    <a:pt x="200" y="215"/>
                  </a:lnTo>
                  <a:lnTo>
                    <a:pt x="199" y="215"/>
                  </a:lnTo>
                  <a:lnTo>
                    <a:pt x="199" y="216"/>
                  </a:lnTo>
                  <a:lnTo>
                    <a:pt x="193" y="218"/>
                  </a:lnTo>
                  <a:lnTo>
                    <a:pt x="190" y="219"/>
                  </a:lnTo>
                  <a:lnTo>
                    <a:pt x="187" y="220"/>
                  </a:lnTo>
                  <a:lnTo>
                    <a:pt x="186" y="220"/>
                  </a:lnTo>
                  <a:lnTo>
                    <a:pt x="184" y="221"/>
                  </a:lnTo>
                  <a:lnTo>
                    <a:pt x="180" y="222"/>
                  </a:lnTo>
                  <a:lnTo>
                    <a:pt x="178" y="222"/>
                  </a:lnTo>
                  <a:lnTo>
                    <a:pt x="177" y="222"/>
                  </a:lnTo>
                  <a:lnTo>
                    <a:pt x="175" y="223"/>
                  </a:lnTo>
                  <a:lnTo>
                    <a:pt x="174" y="223"/>
                  </a:lnTo>
                  <a:lnTo>
                    <a:pt x="168" y="226"/>
                  </a:lnTo>
                  <a:lnTo>
                    <a:pt x="167" y="226"/>
                  </a:lnTo>
                  <a:lnTo>
                    <a:pt x="162" y="227"/>
                  </a:lnTo>
                  <a:lnTo>
                    <a:pt x="160" y="228"/>
                  </a:lnTo>
                  <a:lnTo>
                    <a:pt x="155" y="229"/>
                  </a:lnTo>
                  <a:lnTo>
                    <a:pt x="153" y="229"/>
                  </a:lnTo>
                  <a:lnTo>
                    <a:pt x="151" y="230"/>
                  </a:lnTo>
                  <a:lnTo>
                    <a:pt x="146" y="231"/>
                  </a:lnTo>
                  <a:lnTo>
                    <a:pt x="145" y="231"/>
                  </a:lnTo>
                  <a:lnTo>
                    <a:pt x="142" y="232"/>
                  </a:lnTo>
                  <a:lnTo>
                    <a:pt x="136" y="232"/>
                  </a:lnTo>
                  <a:lnTo>
                    <a:pt x="134" y="234"/>
                  </a:lnTo>
                  <a:lnTo>
                    <a:pt x="132" y="234"/>
                  </a:lnTo>
                  <a:lnTo>
                    <a:pt x="127" y="235"/>
                  </a:lnTo>
                  <a:lnTo>
                    <a:pt x="124" y="235"/>
                  </a:lnTo>
                  <a:lnTo>
                    <a:pt x="123" y="236"/>
                  </a:lnTo>
                  <a:lnTo>
                    <a:pt x="122" y="236"/>
                  </a:lnTo>
                  <a:lnTo>
                    <a:pt x="121" y="236"/>
                  </a:lnTo>
                  <a:lnTo>
                    <a:pt x="119" y="236"/>
                  </a:lnTo>
                  <a:lnTo>
                    <a:pt x="118" y="236"/>
                  </a:lnTo>
                  <a:lnTo>
                    <a:pt x="116" y="237"/>
                  </a:lnTo>
                  <a:lnTo>
                    <a:pt x="115" y="237"/>
                  </a:lnTo>
                  <a:lnTo>
                    <a:pt x="112" y="237"/>
                  </a:lnTo>
                  <a:lnTo>
                    <a:pt x="106" y="238"/>
                  </a:lnTo>
                  <a:lnTo>
                    <a:pt x="105" y="238"/>
                  </a:lnTo>
                  <a:lnTo>
                    <a:pt x="103" y="239"/>
                  </a:lnTo>
                  <a:lnTo>
                    <a:pt x="98" y="240"/>
                  </a:lnTo>
                  <a:lnTo>
                    <a:pt x="96" y="240"/>
                  </a:lnTo>
                  <a:lnTo>
                    <a:pt x="94" y="240"/>
                  </a:lnTo>
                  <a:lnTo>
                    <a:pt x="92" y="240"/>
                  </a:lnTo>
                  <a:lnTo>
                    <a:pt x="88" y="242"/>
                  </a:lnTo>
                  <a:lnTo>
                    <a:pt x="87" y="242"/>
                  </a:lnTo>
                  <a:lnTo>
                    <a:pt x="86" y="242"/>
                  </a:lnTo>
                  <a:lnTo>
                    <a:pt x="82" y="243"/>
                  </a:lnTo>
                  <a:lnTo>
                    <a:pt x="81" y="243"/>
                  </a:lnTo>
                  <a:lnTo>
                    <a:pt x="80" y="243"/>
                  </a:lnTo>
                  <a:lnTo>
                    <a:pt x="78" y="244"/>
                  </a:lnTo>
                  <a:lnTo>
                    <a:pt x="76" y="244"/>
                  </a:lnTo>
                  <a:lnTo>
                    <a:pt x="75" y="244"/>
                  </a:lnTo>
                  <a:lnTo>
                    <a:pt x="70" y="244"/>
                  </a:lnTo>
                  <a:lnTo>
                    <a:pt x="66" y="244"/>
                  </a:lnTo>
                  <a:lnTo>
                    <a:pt x="63" y="245"/>
                  </a:lnTo>
                  <a:lnTo>
                    <a:pt x="56" y="245"/>
                  </a:lnTo>
                  <a:lnTo>
                    <a:pt x="55" y="245"/>
                  </a:lnTo>
                  <a:lnTo>
                    <a:pt x="51" y="245"/>
                  </a:lnTo>
                  <a:lnTo>
                    <a:pt x="48" y="246"/>
                  </a:lnTo>
                  <a:lnTo>
                    <a:pt x="36" y="246"/>
                  </a:lnTo>
                  <a:lnTo>
                    <a:pt x="33" y="247"/>
                  </a:lnTo>
                  <a:lnTo>
                    <a:pt x="26" y="247"/>
                  </a:lnTo>
                  <a:lnTo>
                    <a:pt x="23" y="247"/>
                  </a:lnTo>
                  <a:lnTo>
                    <a:pt x="22" y="247"/>
                  </a:lnTo>
                  <a:lnTo>
                    <a:pt x="17" y="248"/>
                  </a:lnTo>
                  <a:lnTo>
                    <a:pt x="15" y="248"/>
                  </a:lnTo>
                  <a:lnTo>
                    <a:pt x="10" y="248"/>
                  </a:lnTo>
                  <a:lnTo>
                    <a:pt x="9" y="248"/>
                  </a:lnTo>
                  <a:lnTo>
                    <a:pt x="8" y="248"/>
                  </a:lnTo>
                  <a:lnTo>
                    <a:pt x="6" y="250"/>
                  </a:lnTo>
                  <a:lnTo>
                    <a:pt x="4" y="250"/>
                  </a:lnTo>
                  <a:lnTo>
                    <a:pt x="4" y="242"/>
                  </a:lnTo>
                  <a:lnTo>
                    <a:pt x="4" y="240"/>
                  </a:lnTo>
                  <a:lnTo>
                    <a:pt x="4" y="238"/>
                  </a:lnTo>
                  <a:lnTo>
                    <a:pt x="3" y="232"/>
                  </a:lnTo>
                  <a:lnTo>
                    <a:pt x="3" y="231"/>
                  </a:lnTo>
                  <a:lnTo>
                    <a:pt x="3" y="228"/>
                  </a:lnTo>
                  <a:lnTo>
                    <a:pt x="3" y="222"/>
                  </a:lnTo>
                  <a:lnTo>
                    <a:pt x="3" y="220"/>
                  </a:lnTo>
                  <a:lnTo>
                    <a:pt x="3" y="216"/>
                  </a:lnTo>
                  <a:lnTo>
                    <a:pt x="3" y="211"/>
                  </a:lnTo>
                  <a:lnTo>
                    <a:pt x="3" y="210"/>
                  </a:lnTo>
                  <a:lnTo>
                    <a:pt x="3" y="208"/>
                  </a:lnTo>
                  <a:lnTo>
                    <a:pt x="3" y="206"/>
                  </a:lnTo>
                  <a:lnTo>
                    <a:pt x="3" y="204"/>
                  </a:lnTo>
                  <a:lnTo>
                    <a:pt x="3" y="200"/>
                  </a:lnTo>
                  <a:lnTo>
                    <a:pt x="3" y="199"/>
                  </a:lnTo>
                  <a:lnTo>
                    <a:pt x="3" y="192"/>
                  </a:lnTo>
                  <a:lnTo>
                    <a:pt x="3" y="191"/>
                  </a:lnTo>
                  <a:lnTo>
                    <a:pt x="3" y="190"/>
                  </a:lnTo>
                  <a:lnTo>
                    <a:pt x="3" y="189"/>
                  </a:lnTo>
                  <a:lnTo>
                    <a:pt x="3" y="186"/>
                  </a:lnTo>
                  <a:lnTo>
                    <a:pt x="3" y="184"/>
                  </a:lnTo>
                  <a:lnTo>
                    <a:pt x="3" y="181"/>
                  </a:lnTo>
                  <a:lnTo>
                    <a:pt x="3" y="180"/>
                  </a:lnTo>
                  <a:lnTo>
                    <a:pt x="3" y="179"/>
                  </a:lnTo>
                  <a:lnTo>
                    <a:pt x="2" y="176"/>
                  </a:lnTo>
                  <a:lnTo>
                    <a:pt x="2" y="175"/>
                  </a:lnTo>
                  <a:lnTo>
                    <a:pt x="2" y="174"/>
                  </a:lnTo>
                  <a:lnTo>
                    <a:pt x="2" y="173"/>
                  </a:lnTo>
                  <a:lnTo>
                    <a:pt x="2" y="172"/>
                  </a:lnTo>
                  <a:lnTo>
                    <a:pt x="3" y="170"/>
                  </a:lnTo>
                  <a:lnTo>
                    <a:pt x="3" y="168"/>
                  </a:lnTo>
                  <a:lnTo>
                    <a:pt x="3" y="167"/>
                  </a:lnTo>
                  <a:lnTo>
                    <a:pt x="2" y="166"/>
                  </a:lnTo>
                  <a:lnTo>
                    <a:pt x="2" y="165"/>
                  </a:lnTo>
                  <a:lnTo>
                    <a:pt x="2" y="162"/>
                  </a:lnTo>
                  <a:lnTo>
                    <a:pt x="2" y="157"/>
                  </a:lnTo>
                  <a:lnTo>
                    <a:pt x="2" y="155"/>
                  </a:lnTo>
                  <a:lnTo>
                    <a:pt x="2" y="149"/>
                  </a:lnTo>
                  <a:lnTo>
                    <a:pt x="2" y="148"/>
                  </a:lnTo>
                  <a:lnTo>
                    <a:pt x="2" y="147"/>
                  </a:lnTo>
                  <a:lnTo>
                    <a:pt x="2" y="142"/>
                  </a:lnTo>
                  <a:lnTo>
                    <a:pt x="2" y="139"/>
                  </a:lnTo>
                  <a:lnTo>
                    <a:pt x="2" y="132"/>
                  </a:lnTo>
                  <a:lnTo>
                    <a:pt x="2" y="122"/>
                  </a:lnTo>
                  <a:lnTo>
                    <a:pt x="2" y="120"/>
                  </a:lnTo>
                  <a:lnTo>
                    <a:pt x="2" y="117"/>
                  </a:lnTo>
                  <a:lnTo>
                    <a:pt x="2" y="115"/>
                  </a:lnTo>
                  <a:lnTo>
                    <a:pt x="2" y="110"/>
                  </a:lnTo>
                  <a:lnTo>
                    <a:pt x="1" y="106"/>
                  </a:lnTo>
                  <a:lnTo>
                    <a:pt x="1" y="103"/>
                  </a:lnTo>
                  <a:lnTo>
                    <a:pt x="1" y="102"/>
                  </a:lnTo>
                  <a:lnTo>
                    <a:pt x="1" y="99"/>
                  </a:lnTo>
                  <a:lnTo>
                    <a:pt x="1" y="96"/>
                  </a:lnTo>
                  <a:lnTo>
                    <a:pt x="1" y="95"/>
                  </a:lnTo>
                  <a:lnTo>
                    <a:pt x="1" y="94"/>
                  </a:lnTo>
                  <a:lnTo>
                    <a:pt x="1" y="92"/>
                  </a:lnTo>
                  <a:lnTo>
                    <a:pt x="1" y="90"/>
                  </a:lnTo>
                  <a:lnTo>
                    <a:pt x="1" y="84"/>
                  </a:lnTo>
                  <a:lnTo>
                    <a:pt x="1" y="77"/>
                  </a:lnTo>
                  <a:lnTo>
                    <a:pt x="1" y="76"/>
                  </a:lnTo>
                  <a:lnTo>
                    <a:pt x="1" y="71"/>
                  </a:lnTo>
                  <a:lnTo>
                    <a:pt x="1" y="70"/>
                  </a:lnTo>
                  <a:lnTo>
                    <a:pt x="1" y="68"/>
                  </a:lnTo>
                  <a:lnTo>
                    <a:pt x="1" y="66"/>
                  </a:lnTo>
                  <a:lnTo>
                    <a:pt x="1" y="63"/>
                  </a:lnTo>
                  <a:lnTo>
                    <a:pt x="1" y="58"/>
                  </a:lnTo>
                  <a:lnTo>
                    <a:pt x="1" y="56"/>
                  </a:lnTo>
                  <a:lnTo>
                    <a:pt x="1" y="55"/>
                  </a:lnTo>
                  <a:lnTo>
                    <a:pt x="1" y="54"/>
                  </a:lnTo>
                  <a:lnTo>
                    <a:pt x="1" y="51"/>
                  </a:lnTo>
                  <a:lnTo>
                    <a:pt x="1" y="42"/>
                  </a:lnTo>
                  <a:lnTo>
                    <a:pt x="1" y="36"/>
                  </a:lnTo>
                  <a:lnTo>
                    <a:pt x="0" y="24"/>
                  </a:lnTo>
                  <a:lnTo>
                    <a:pt x="0" y="23"/>
                  </a:lnTo>
                  <a:lnTo>
                    <a:pt x="0" y="22"/>
                  </a:lnTo>
                  <a:lnTo>
                    <a:pt x="0" y="21"/>
                  </a:lnTo>
                  <a:lnTo>
                    <a:pt x="0" y="16"/>
                  </a:lnTo>
                  <a:lnTo>
                    <a:pt x="0" y="14"/>
                  </a:lnTo>
                  <a:lnTo>
                    <a:pt x="0" y="12"/>
                  </a:lnTo>
                  <a:lnTo>
                    <a:pt x="0" y="6"/>
                  </a:lnTo>
                  <a:lnTo>
                    <a:pt x="0" y="5"/>
                  </a:lnTo>
                  <a:lnTo>
                    <a:pt x="1" y="5"/>
                  </a:lnTo>
                  <a:lnTo>
                    <a:pt x="10" y="5"/>
                  </a:lnTo>
                  <a:lnTo>
                    <a:pt x="15" y="5"/>
                  </a:lnTo>
                  <a:lnTo>
                    <a:pt x="16" y="5"/>
                  </a:lnTo>
                  <a:lnTo>
                    <a:pt x="20" y="5"/>
                  </a:lnTo>
                  <a:lnTo>
                    <a:pt x="25" y="5"/>
                  </a:lnTo>
                  <a:lnTo>
                    <a:pt x="26" y="5"/>
                  </a:lnTo>
                  <a:lnTo>
                    <a:pt x="27" y="5"/>
                  </a:lnTo>
                  <a:lnTo>
                    <a:pt x="31" y="5"/>
                  </a:lnTo>
                  <a:lnTo>
                    <a:pt x="38" y="5"/>
                  </a:lnTo>
                  <a:lnTo>
                    <a:pt x="42" y="4"/>
                  </a:lnTo>
                  <a:lnTo>
                    <a:pt x="47" y="4"/>
                  </a:lnTo>
                  <a:lnTo>
                    <a:pt x="49" y="4"/>
                  </a:lnTo>
                  <a:lnTo>
                    <a:pt x="51" y="4"/>
                  </a:lnTo>
                  <a:lnTo>
                    <a:pt x="56" y="4"/>
                  </a:lnTo>
                  <a:lnTo>
                    <a:pt x="60" y="4"/>
                  </a:lnTo>
                  <a:lnTo>
                    <a:pt x="63" y="4"/>
                  </a:lnTo>
                  <a:lnTo>
                    <a:pt x="65" y="4"/>
                  </a:lnTo>
                  <a:lnTo>
                    <a:pt x="73" y="4"/>
                  </a:lnTo>
                  <a:lnTo>
                    <a:pt x="74" y="4"/>
                  </a:lnTo>
                  <a:lnTo>
                    <a:pt x="75" y="4"/>
                  </a:lnTo>
                  <a:lnTo>
                    <a:pt x="80" y="4"/>
                  </a:lnTo>
                  <a:lnTo>
                    <a:pt x="82" y="4"/>
                  </a:lnTo>
                  <a:lnTo>
                    <a:pt x="84" y="4"/>
                  </a:lnTo>
                  <a:lnTo>
                    <a:pt x="86" y="4"/>
                  </a:lnTo>
                  <a:lnTo>
                    <a:pt x="87" y="4"/>
                  </a:lnTo>
                  <a:lnTo>
                    <a:pt x="92" y="4"/>
                  </a:lnTo>
                  <a:lnTo>
                    <a:pt x="95" y="4"/>
                  </a:lnTo>
                  <a:lnTo>
                    <a:pt x="97" y="4"/>
                  </a:lnTo>
                  <a:lnTo>
                    <a:pt x="100" y="4"/>
                  </a:lnTo>
                  <a:lnTo>
                    <a:pt x="102" y="4"/>
                  </a:lnTo>
                  <a:lnTo>
                    <a:pt x="104" y="4"/>
                  </a:lnTo>
                  <a:lnTo>
                    <a:pt x="107" y="4"/>
                  </a:lnTo>
                  <a:lnTo>
                    <a:pt x="111" y="3"/>
                  </a:lnTo>
                  <a:lnTo>
                    <a:pt x="112" y="3"/>
                  </a:lnTo>
                  <a:lnTo>
                    <a:pt x="114" y="3"/>
                  </a:lnTo>
                  <a:lnTo>
                    <a:pt x="115" y="3"/>
                  </a:lnTo>
                  <a:lnTo>
                    <a:pt x="116" y="3"/>
                  </a:lnTo>
                  <a:lnTo>
                    <a:pt x="120" y="3"/>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63" name="Freeform 164"/>
            <p:cNvSpPr>
              <a:spLocks/>
            </p:cNvSpPr>
            <p:nvPr/>
          </p:nvSpPr>
          <p:spPr bwMode="auto">
            <a:xfrm>
              <a:off x="3183" y="2480"/>
              <a:ext cx="217" cy="261"/>
            </a:xfrm>
            <a:custGeom>
              <a:avLst/>
              <a:gdLst>
                <a:gd name="T0" fmla="*/ 213 w 217"/>
                <a:gd name="T1" fmla="*/ 16 h 261"/>
                <a:gd name="T2" fmla="*/ 214 w 217"/>
                <a:gd name="T3" fmla="*/ 37 h 261"/>
                <a:gd name="T4" fmla="*/ 214 w 217"/>
                <a:gd name="T5" fmla="*/ 58 h 261"/>
                <a:gd name="T6" fmla="*/ 214 w 217"/>
                <a:gd name="T7" fmla="*/ 72 h 261"/>
                <a:gd name="T8" fmla="*/ 214 w 217"/>
                <a:gd name="T9" fmla="*/ 90 h 261"/>
                <a:gd name="T10" fmla="*/ 215 w 217"/>
                <a:gd name="T11" fmla="*/ 105 h 261"/>
                <a:gd name="T12" fmla="*/ 215 w 217"/>
                <a:gd name="T13" fmla="*/ 137 h 261"/>
                <a:gd name="T14" fmla="*/ 215 w 217"/>
                <a:gd name="T15" fmla="*/ 144 h 261"/>
                <a:gd name="T16" fmla="*/ 215 w 217"/>
                <a:gd name="T17" fmla="*/ 152 h 261"/>
                <a:gd name="T18" fmla="*/ 216 w 217"/>
                <a:gd name="T19" fmla="*/ 163 h 261"/>
                <a:gd name="T20" fmla="*/ 215 w 217"/>
                <a:gd name="T21" fmla="*/ 169 h 261"/>
                <a:gd name="T22" fmla="*/ 216 w 217"/>
                <a:gd name="T23" fmla="*/ 179 h 261"/>
                <a:gd name="T24" fmla="*/ 216 w 217"/>
                <a:gd name="T25" fmla="*/ 195 h 261"/>
                <a:gd name="T26" fmla="*/ 216 w 217"/>
                <a:gd name="T27" fmla="*/ 206 h 261"/>
                <a:gd name="T28" fmla="*/ 217 w 217"/>
                <a:gd name="T29" fmla="*/ 233 h 261"/>
                <a:gd name="T30" fmla="*/ 206 w 217"/>
                <a:gd name="T31" fmla="*/ 245 h 261"/>
                <a:gd name="T32" fmla="*/ 198 w 217"/>
                <a:gd name="T33" fmla="*/ 246 h 261"/>
                <a:gd name="T34" fmla="*/ 179 w 217"/>
                <a:gd name="T35" fmla="*/ 247 h 261"/>
                <a:gd name="T36" fmla="*/ 166 w 217"/>
                <a:gd name="T37" fmla="*/ 248 h 261"/>
                <a:gd name="T38" fmla="*/ 155 w 217"/>
                <a:gd name="T39" fmla="*/ 249 h 261"/>
                <a:gd name="T40" fmla="*/ 145 w 217"/>
                <a:gd name="T41" fmla="*/ 250 h 261"/>
                <a:gd name="T42" fmla="*/ 128 w 217"/>
                <a:gd name="T43" fmla="*/ 251 h 261"/>
                <a:gd name="T44" fmla="*/ 112 w 217"/>
                <a:gd name="T45" fmla="*/ 253 h 261"/>
                <a:gd name="T46" fmla="*/ 105 w 217"/>
                <a:gd name="T47" fmla="*/ 253 h 261"/>
                <a:gd name="T48" fmla="*/ 97 w 217"/>
                <a:gd name="T49" fmla="*/ 254 h 261"/>
                <a:gd name="T50" fmla="*/ 80 w 217"/>
                <a:gd name="T51" fmla="*/ 255 h 261"/>
                <a:gd name="T52" fmla="*/ 70 w 217"/>
                <a:gd name="T53" fmla="*/ 256 h 261"/>
                <a:gd name="T54" fmla="*/ 54 w 217"/>
                <a:gd name="T55" fmla="*/ 257 h 261"/>
                <a:gd name="T56" fmla="*/ 38 w 217"/>
                <a:gd name="T57" fmla="*/ 258 h 261"/>
                <a:gd name="T58" fmla="*/ 20 w 217"/>
                <a:gd name="T59" fmla="*/ 259 h 261"/>
                <a:gd name="T60" fmla="*/ 8 w 217"/>
                <a:gd name="T61" fmla="*/ 261 h 261"/>
                <a:gd name="T62" fmla="*/ 4 w 217"/>
                <a:gd name="T63" fmla="*/ 253 h 261"/>
                <a:gd name="T64" fmla="*/ 4 w 217"/>
                <a:gd name="T65" fmla="*/ 243 h 261"/>
                <a:gd name="T66" fmla="*/ 4 w 217"/>
                <a:gd name="T67" fmla="*/ 232 h 261"/>
                <a:gd name="T68" fmla="*/ 4 w 217"/>
                <a:gd name="T69" fmla="*/ 217 h 261"/>
                <a:gd name="T70" fmla="*/ 1 w 217"/>
                <a:gd name="T71" fmla="*/ 199 h 261"/>
                <a:gd name="T72" fmla="*/ 1 w 217"/>
                <a:gd name="T73" fmla="*/ 181 h 261"/>
                <a:gd name="T74" fmla="*/ 1 w 217"/>
                <a:gd name="T75" fmla="*/ 161 h 261"/>
                <a:gd name="T76" fmla="*/ 0 w 217"/>
                <a:gd name="T77" fmla="*/ 154 h 261"/>
                <a:gd name="T78" fmla="*/ 0 w 217"/>
                <a:gd name="T79" fmla="*/ 139 h 261"/>
                <a:gd name="T80" fmla="*/ 0 w 217"/>
                <a:gd name="T81" fmla="*/ 120 h 261"/>
                <a:gd name="T82" fmla="*/ 0 w 217"/>
                <a:gd name="T83" fmla="*/ 107 h 261"/>
                <a:gd name="T84" fmla="*/ 0 w 217"/>
                <a:gd name="T85" fmla="*/ 98 h 261"/>
                <a:gd name="T86" fmla="*/ 0 w 217"/>
                <a:gd name="T87" fmla="*/ 74 h 261"/>
                <a:gd name="T88" fmla="*/ 0 w 217"/>
                <a:gd name="T89" fmla="*/ 53 h 261"/>
                <a:gd name="T90" fmla="*/ 0 w 217"/>
                <a:gd name="T91" fmla="*/ 33 h 261"/>
                <a:gd name="T92" fmla="*/ 0 w 217"/>
                <a:gd name="T93" fmla="*/ 16 h 261"/>
                <a:gd name="T94" fmla="*/ 12 w 217"/>
                <a:gd name="T95" fmla="*/ 1 h 261"/>
                <a:gd name="T96" fmla="*/ 38 w 217"/>
                <a:gd name="T97" fmla="*/ 1 h 261"/>
                <a:gd name="T98" fmla="*/ 55 w 217"/>
                <a:gd name="T99" fmla="*/ 1 h 261"/>
                <a:gd name="T100" fmla="*/ 77 w 217"/>
                <a:gd name="T101" fmla="*/ 1 h 261"/>
                <a:gd name="T102" fmla="*/ 107 w 217"/>
                <a:gd name="T103" fmla="*/ 1 h 261"/>
                <a:gd name="T104" fmla="*/ 128 w 217"/>
                <a:gd name="T105" fmla="*/ 1 h 261"/>
                <a:gd name="T106" fmla="*/ 156 w 217"/>
                <a:gd name="T107" fmla="*/ 1 h 261"/>
                <a:gd name="T108" fmla="*/ 173 w 217"/>
                <a:gd name="T109" fmla="*/ 0 h 261"/>
                <a:gd name="T110" fmla="*/ 195 w 217"/>
                <a:gd name="T111" fmla="*/ 0 h 261"/>
                <a:gd name="T112" fmla="*/ 211 w 217"/>
                <a:gd name="T113" fmla="*/ 0 h 26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17" h="261">
                  <a:moveTo>
                    <a:pt x="213" y="0"/>
                  </a:moveTo>
                  <a:lnTo>
                    <a:pt x="213" y="1"/>
                  </a:lnTo>
                  <a:lnTo>
                    <a:pt x="213" y="7"/>
                  </a:lnTo>
                  <a:lnTo>
                    <a:pt x="213" y="9"/>
                  </a:lnTo>
                  <a:lnTo>
                    <a:pt x="213" y="11"/>
                  </a:lnTo>
                  <a:lnTo>
                    <a:pt x="213" y="16"/>
                  </a:lnTo>
                  <a:lnTo>
                    <a:pt x="213" y="17"/>
                  </a:lnTo>
                  <a:lnTo>
                    <a:pt x="213" y="18"/>
                  </a:lnTo>
                  <a:lnTo>
                    <a:pt x="213" y="19"/>
                  </a:lnTo>
                  <a:lnTo>
                    <a:pt x="214" y="31"/>
                  </a:lnTo>
                  <a:lnTo>
                    <a:pt x="214" y="37"/>
                  </a:lnTo>
                  <a:lnTo>
                    <a:pt x="214" y="46"/>
                  </a:lnTo>
                  <a:lnTo>
                    <a:pt x="214" y="49"/>
                  </a:lnTo>
                  <a:lnTo>
                    <a:pt x="214" y="50"/>
                  </a:lnTo>
                  <a:lnTo>
                    <a:pt x="214" y="51"/>
                  </a:lnTo>
                  <a:lnTo>
                    <a:pt x="214" y="53"/>
                  </a:lnTo>
                  <a:lnTo>
                    <a:pt x="214" y="58"/>
                  </a:lnTo>
                  <a:lnTo>
                    <a:pt x="214" y="61"/>
                  </a:lnTo>
                  <a:lnTo>
                    <a:pt x="214" y="63"/>
                  </a:lnTo>
                  <a:lnTo>
                    <a:pt x="214" y="65"/>
                  </a:lnTo>
                  <a:lnTo>
                    <a:pt x="214" y="66"/>
                  </a:lnTo>
                  <a:lnTo>
                    <a:pt x="214" y="71"/>
                  </a:lnTo>
                  <a:lnTo>
                    <a:pt x="214" y="72"/>
                  </a:lnTo>
                  <a:lnTo>
                    <a:pt x="214" y="79"/>
                  </a:lnTo>
                  <a:lnTo>
                    <a:pt x="214" y="85"/>
                  </a:lnTo>
                  <a:lnTo>
                    <a:pt x="214" y="87"/>
                  </a:lnTo>
                  <a:lnTo>
                    <a:pt x="214" y="89"/>
                  </a:lnTo>
                  <a:lnTo>
                    <a:pt x="214" y="90"/>
                  </a:lnTo>
                  <a:lnTo>
                    <a:pt x="214" y="91"/>
                  </a:lnTo>
                  <a:lnTo>
                    <a:pt x="214" y="94"/>
                  </a:lnTo>
                  <a:lnTo>
                    <a:pt x="214" y="97"/>
                  </a:lnTo>
                  <a:lnTo>
                    <a:pt x="214" y="98"/>
                  </a:lnTo>
                  <a:lnTo>
                    <a:pt x="214" y="101"/>
                  </a:lnTo>
                  <a:lnTo>
                    <a:pt x="215" y="105"/>
                  </a:lnTo>
                  <a:lnTo>
                    <a:pt x="215" y="110"/>
                  </a:lnTo>
                  <a:lnTo>
                    <a:pt x="215" y="112"/>
                  </a:lnTo>
                  <a:lnTo>
                    <a:pt x="215" y="115"/>
                  </a:lnTo>
                  <a:lnTo>
                    <a:pt x="215" y="117"/>
                  </a:lnTo>
                  <a:lnTo>
                    <a:pt x="215" y="127"/>
                  </a:lnTo>
                  <a:lnTo>
                    <a:pt x="215" y="134"/>
                  </a:lnTo>
                  <a:lnTo>
                    <a:pt x="215" y="137"/>
                  </a:lnTo>
                  <a:lnTo>
                    <a:pt x="215" y="142"/>
                  </a:lnTo>
                  <a:lnTo>
                    <a:pt x="215" y="143"/>
                  </a:lnTo>
                  <a:lnTo>
                    <a:pt x="215" y="144"/>
                  </a:lnTo>
                  <a:lnTo>
                    <a:pt x="215" y="150"/>
                  </a:lnTo>
                  <a:lnTo>
                    <a:pt x="215" y="152"/>
                  </a:lnTo>
                  <a:lnTo>
                    <a:pt x="215" y="157"/>
                  </a:lnTo>
                  <a:lnTo>
                    <a:pt x="215" y="160"/>
                  </a:lnTo>
                  <a:lnTo>
                    <a:pt x="215" y="161"/>
                  </a:lnTo>
                  <a:lnTo>
                    <a:pt x="216" y="162"/>
                  </a:lnTo>
                  <a:lnTo>
                    <a:pt x="216" y="163"/>
                  </a:lnTo>
                  <a:lnTo>
                    <a:pt x="216" y="165"/>
                  </a:lnTo>
                  <a:lnTo>
                    <a:pt x="215" y="167"/>
                  </a:lnTo>
                  <a:lnTo>
                    <a:pt x="215" y="168"/>
                  </a:lnTo>
                  <a:lnTo>
                    <a:pt x="215" y="169"/>
                  </a:lnTo>
                  <a:lnTo>
                    <a:pt x="215" y="170"/>
                  </a:lnTo>
                  <a:lnTo>
                    <a:pt x="215" y="171"/>
                  </a:lnTo>
                  <a:lnTo>
                    <a:pt x="216" y="174"/>
                  </a:lnTo>
                  <a:lnTo>
                    <a:pt x="216" y="175"/>
                  </a:lnTo>
                  <a:lnTo>
                    <a:pt x="216" y="176"/>
                  </a:lnTo>
                  <a:lnTo>
                    <a:pt x="216" y="179"/>
                  </a:lnTo>
                  <a:lnTo>
                    <a:pt x="216" y="181"/>
                  </a:lnTo>
                  <a:lnTo>
                    <a:pt x="216" y="184"/>
                  </a:lnTo>
                  <a:lnTo>
                    <a:pt x="216" y="185"/>
                  </a:lnTo>
                  <a:lnTo>
                    <a:pt x="216" y="186"/>
                  </a:lnTo>
                  <a:lnTo>
                    <a:pt x="216" y="187"/>
                  </a:lnTo>
                  <a:lnTo>
                    <a:pt x="216" y="194"/>
                  </a:lnTo>
                  <a:lnTo>
                    <a:pt x="216" y="195"/>
                  </a:lnTo>
                  <a:lnTo>
                    <a:pt x="216" y="199"/>
                  </a:lnTo>
                  <a:lnTo>
                    <a:pt x="216" y="201"/>
                  </a:lnTo>
                  <a:lnTo>
                    <a:pt x="216" y="203"/>
                  </a:lnTo>
                  <a:lnTo>
                    <a:pt x="216" y="205"/>
                  </a:lnTo>
                  <a:lnTo>
                    <a:pt x="216" y="206"/>
                  </a:lnTo>
                  <a:lnTo>
                    <a:pt x="216" y="211"/>
                  </a:lnTo>
                  <a:lnTo>
                    <a:pt x="216" y="215"/>
                  </a:lnTo>
                  <a:lnTo>
                    <a:pt x="216" y="217"/>
                  </a:lnTo>
                  <a:lnTo>
                    <a:pt x="216" y="223"/>
                  </a:lnTo>
                  <a:lnTo>
                    <a:pt x="216" y="226"/>
                  </a:lnTo>
                  <a:lnTo>
                    <a:pt x="216" y="227"/>
                  </a:lnTo>
                  <a:lnTo>
                    <a:pt x="217" y="233"/>
                  </a:lnTo>
                  <a:lnTo>
                    <a:pt x="217" y="235"/>
                  </a:lnTo>
                  <a:lnTo>
                    <a:pt x="217" y="237"/>
                  </a:lnTo>
                  <a:lnTo>
                    <a:pt x="217" y="245"/>
                  </a:lnTo>
                  <a:lnTo>
                    <a:pt x="214" y="245"/>
                  </a:lnTo>
                  <a:lnTo>
                    <a:pt x="208" y="245"/>
                  </a:lnTo>
                  <a:lnTo>
                    <a:pt x="206" y="245"/>
                  </a:lnTo>
                  <a:lnTo>
                    <a:pt x="205" y="246"/>
                  </a:lnTo>
                  <a:lnTo>
                    <a:pt x="204" y="246"/>
                  </a:lnTo>
                  <a:lnTo>
                    <a:pt x="203" y="246"/>
                  </a:lnTo>
                  <a:lnTo>
                    <a:pt x="201" y="246"/>
                  </a:lnTo>
                  <a:lnTo>
                    <a:pt x="200" y="246"/>
                  </a:lnTo>
                  <a:lnTo>
                    <a:pt x="198" y="246"/>
                  </a:lnTo>
                  <a:lnTo>
                    <a:pt x="196" y="246"/>
                  </a:lnTo>
                  <a:lnTo>
                    <a:pt x="189" y="247"/>
                  </a:lnTo>
                  <a:lnTo>
                    <a:pt x="185" y="247"/>
                  </a:lnTo>
                  <a:lnTo>
                    <a:pt x="184" y="247"/>
                  </a:lnTo>
                  <a:lnTo>
                    <a:pt x="183" y="247"/>
                  </a:lnTo>
                  <a:lnTo>
                    <a:pt x="180" y="247"/>
                  </a:lnTo>
                  <a:lnTo>
                    <a:pt x="179" y="247"/>
                  </a:lnTo>
                  <a:lnTo>
                    <a:pt x="174" y="248"/>
                  </a:lnTo>
                  <a:lnTo>
                    <a:pt x="173" y="248"/>
                  </a:lnTo>
                  <a:lnTo>
                    <a:pt x="171" y="248"/>
                  </a:lnTo>
                  <a:lnTo>
                    <a:pt x="168" y="248"/>
                  </a:lnTo>
                  <a:lnTo>
                    <a:pt x="167" y="248"/>
                  </a:lnTo>
                  <a:lnTo>
                    <a:pt x="166" y="248"/>
                  </a:lnTo>
                  <a:lnTo>
                    <a:pt x="164" y="248"/>
                  </a:lnTo>
                  <a:lnTo>
                    <a:pt x="161" y="249"/>
                  </a:lnTo>
                  <a:lnTo>
                    <a:pt x="158" y="249"/>
                  </a:lnTo>
                  <a:lnTo>
                    <a:pt x="157" y="249"/>
                  </a:lnTo>
                  <a:lnTo>
                    <a:pt x="155" y="249"/>
                  </a:lnTo>
                  <a:lnTo>
                    <a:pt x="153" y="249"/>
                  </a:lnTo>
                  <a:lnTo>
                    <a:pt x="152" y="249"/>
                  </a:lnTo>
                  <a:lnTo>
                    <a:pt x="150" y="249"/>
                  </a:lnTo>
                  <a:lnTo>
                    <a:pt x="148" y="250"/>
                  </a:lnTo>
                  <a:lnTo>
                    <a:pt x="147" y="250"/>
                  </a:lnTo>
                  <a:lnTo>
                    <a:pt x="145" y="250"/>
                  </a:lnTo>
                  <a:lnTo>
                    <a:pt x="144" y="250"/>
                  </a:lnTo>
                  <a:lnTo>
                    <a:pt x="143" y="250"/>
                  </a:lnTo>
                  <a:lnTo>
                    <a:pt x="141" y="250"/>
                  </a:lnTo>
                  <a:lnTo>
                    <a:pt x="140" y="250"/>
                  </a:lnTo>
                  <a:lnTo>
                    <a:pt x="137" y="250"/>
                  </a:lnTo>
                  <a:lnTo>
                    <a:pt x="128" y="251"/>
                  </a:lnTo>
                  <a:lnTo>
                    <a:pt x="126" y="251"/>
                  </a:lnTo>
                  <a:lnTo>
                    <a:pt x="124" y="251"/>
                  </a:lnTo>
                  <a:lnTo>
                    <a:pt x="119" y="251"/>
                  </a:lnTo>
                  <a:lnTo>
                    <a:pt x="118" y="253"/>
                  </a:lnTo>
                  <a:lnTo>
                    <a:pt x="115" y="253"/>
                  </a:lnTo>
                  <a:lnTo>
                    <a:pt x="112" y="253"/>
                  </a:lnTo>
                  <a:lnTo>
                    <a:pt x="111" y="253"/>
                  </a:lnTo>
                  <a:lnTo>
                    <a:pt x="110" y="253"/>
                  </a:lnTo>
                  <a:lnTo>
                    <a:pt x="109" y="253"/>
                  </a:lnTo>
                  <a:lnTo>
                    <a:pt x="108" y="253"/>
                  </a:lnTo>
                  <a:lnTo>
                    <a:pt x="105" y="253"/>
                  </a:lnTo>
                  <a:lnTo>
                    <a:pt x="104" y="253"/>
                  </a:lnTo>
                  <a:lnTo>
                    <a:pt x="103" y="254"/>
                  </a:lnTo>
                  <a:lnTo>
                    <a:pt x="102" y="254"/>
                  </a:lnTo>
                  <a:lnTo>
                    <a:pt x="100" y="254"/>
                  </a:lnTo>
                  <a:lnTo>
                    <a:pt x="99" y="254"/>
                  </a:lnTo>
                  <a:lnTo>
                    <a:pt x="97" y="254"/>
                  </a:lnTo>
                  <a:lnTo>
                    <a:pt x="95" y="254"/>
                  </a:lnTo>
                  <a:lnTo>
                    <a:pt x="93" y="254"/>
                  </a:lnTo>
                  <a:lnTo>
                    <a:pt x="88" y="254"/>
                  </a:lnTo>
                  <a:lnTo>
                    <a:pt x="84" y="255"/>
                  </a:lnTo>
                  <a:lnTo>
                    <a:pt x="81" y="255"/>
                  </a:lnTo>
                  <a:lnTo>
                    <a:pt x="80" y="255"/>
                  </a:lnTo>
                  <a:lnTo>
                    <a:pt x="77" y="255"/>
                  </a:lnTo>
                  <a:lnTo>
                    <a:pt x="76" y="255"/>
                  </a:lnTo>
                  <a:lnTo>
                    <a:pt x="73" y="255"/>
                  </a:lnTo>
                  <a:lnTo>
                    <a:pt x="72" y="256"/>
                  </a:lnTo>
                  <a:lnTo>
                    <a:pt x="70" y="256"/>
                  </a:lnTo>
                  <a:lnTo>
                    <a:pt x="69" y="256"/>
                  </a:lnTo>
                  <a:lnTo>
                    <a:pt x="67" y="256"/>
                  </a:lnTo>
                  <a:lnTo>
                    <a:pt x="65" y="256"/>
                  </a:lnTo>
                  <a:lnTo>
                    <a:pt x="64" y="256"/>
                  </a:lnTo>
                  <a:lnTo>
                    <a:pt x="59" y="256"/>
                  </a:lnTo>
                  <a:lnTo>
                    <a:pt x="57" y="257"/>
                  </a:lnTo>
                  <a:lnTo>
                    <a:pt x="54" y="257"/>
                  </a:lnTo>
                  <a:lnTo>
                    <a:pt x="51" y="257"/>
                  </a:lnTo>
                  <a:lnTo>
                    <a:pt x="49" y="257"/>
                  </a:lnTo>
                  <a:lnTo>
                    <a:pt x="47" y="257"/>
                  </a:lnTo>
                  <a:lnTo>
                    <a:pt x="46" y="257"/>
                  </a:lnTo>
                  <a:lnTo>
                    <a:pt x="39" y="258"/>
                  </a:lnTo>
                  <a:lnTo>
                    <a:pt x="38" y="258"/>
                  </a:lnTo>
                  <a:lnTo>
                    <a:pt x="37" y="258"/>
                  </a:lnTo>
                  <a:lnTo>
                    <a:pt x="32" y="258"/>
                  </a:lnTo>
                  <a:lnTo>
                    <a:pt x="30" y="258"/>
                  </a:lnTo>
                  <a:lnTo>
                    <a:pt x="27" y="259"/>
                  </a:lnTo>
                  <a:lnTo>
                    <a:pt x="23" y="259"/>
                  </a:lnTo>
                  <a:lnTo>
                    <a:pt x="20" y="259"/>
                  </a:lnTo>
                  <a:lnTo>
                    <a:pt x="16" y="259"/>
                  </a:lnTo>
                  <a:lnTo>
                    <a:pt x="12" y="259"/>
                  </a:lnTo>
                  <a:lnTo>
                    <a:pt x="12" y="261"/>
                  </a:lnTo>
                  <a:lnTo>
                    <a:pt x="9" y="261"/>
                  </a:lnTo>
                  <a:lnTo>
                    <a:pt x="8" y="261"/>
                  </a:lnTo>
                  <a:lnTo>
                    <a:pt x="7" y="261"/>
                  </a:lnTo>
                  <a:lnTo>
                    <a:pt x="5" y="261"/>
                  </a:lnTo>
                  <a:lnTo>
                    <a:pt x="4" y="261"/>
                  </a:lnTo>
                  <a:lnTo>
                    <a:pt x="4" y="259"/>
                  </a:lnTo>
                  <a:lnTo>
                    <a:pt x="4" y="253"/>
                  </a:lnTo>
                  <a:lnTo>
                    <a:pt x="4" y="251"/>
                  </a:lnTo>
                  <a:lnTo>
                    <a:pt x="4" y="247"/>
                  </a:lnTo>
                  <a:lnTo>
                    <a:pt x="4" y="246"/>
                  </a:lnTo>
                  <a:lnTo>
                    <a:pt x="4" y="245"/>
                  </a:lnTo>
                  <a:lnTo>
                    <a:pt x="4" y="243"/>
                  </a:lnTo>
                  <a:lnTo>
                    <a:pt x="4" y="242"/>
                  </a:lnTo>
                  <a:lnTo>
                    <a:pt x="4" y="240"/>
                  </a:lnTo>
                  <a:lnTo>
                    <a:pt x="4" y="238"/>
                  </a:lnTo>
                  <a:lnTo>
                    <a:pt x="4" y="232"/>
                  </a:lnTo>
                  <a:lnTo>
                    <a:pt x="4" y="231"/>
                  </a:lnTo>
                  <a:lnTo>
                    <a:pt x="4" y="230"/>
                  </a:lnTo>
                  <a:lnTo>
                    <a:pt x="4" y="224"/>
                  </a:lnTo>
                  <a:lnTo>
                    <a:pt x="4" y="222"/>
                  </a:lnTo>
                  <a:lnTo>
                    <a:pt x="4" y="219"/>
                  </a:lnTo>
                  <a:lnTo>
                    <a:pt x="4" y="217"/>
                  </a:lnTo>
                  <a:lnTo>
                    <a:pt x="4" y="216"/>
                  </a:lnTo>
                  <a:lnTo>
                    <a:pt x="1" y="216"/>
                  </a:lnTo>
                  <a:lnTo>
                    <a:pt x="1" y="211"/>
                  </a:lnTo>
                  <a:lnTo>
                    <a:pt x="1" y="209"/>
                  </a:lnTo>
                  <a:lnTo>
                    <a:pt x="1" y="206"/>
                  </a:lnTo>
                  <a:lnTo>
                    <a:pt x="1" y="199"/>
                  </a:lnTo>
                  <a:lnTo>
                    <a:pt x="1" y="197"/>
                  </a:lnTo>
                  <a:lnTo>
                    <a:pt x="1" y="194"/>
                  </a:lnTo>
                  <a:lnTo>
                    <a:pt x="1" y="193"/>
                  </a:lnTo>
                  <a:lnTo>
                    <a:pt x="1" y="190"/>
                  </a:lnTo>
                  <a:lnTo>
                    <a:pt x="1" y="185"/>
                  </a:lnTo>
                  <a:lnTo>
                    <a:pt x="1" y="182"/>
                  </a:lnTo>
                  <a:lnTo>
                    <a:pt x="1" y="181"/>
                  </a:lnTo>
                  <a:lnTo>
                    <a:pt x="1" y="179"/>
                  </a:lnTo>
                  <a:lnTo>
                    <a:pt x="1" y="174"/>
                  </a:lnTo>
                  <a:lnTo>
                    <a:pt x="1" y="173"/>
                  </a:lnTo>
                  <a:lnTo>
                    <a:pt x="1" y="169"/>
                  </a:lnTo>
                  <a:lnTo>
                    <a:pt x="1" y="168"/>
                  </a:lnTo>
                  <a:lnTo>
                    <a:pt x="1" y="162"/>
                  </a:lnTo>
                  <a:lnTo>
                    <a:pt x="1" y="161"/>
                  </a:lnTo>
                  <a:lnTo>
                    <a:pt x="1" y="160"/>
                  </a:lnTo>
                  <a:lnTo>
                    <a:pt x="1" y="158"/>
                  </a:lnTo>
                  <a:lnTo>
                    <a:pt x="0" y="158"/>
                  </a:lnTo>
                  <a:lnTo>
                    <a:pt x="0" y="155"/>
                  </a:lnTo>
                  <a:lnTo>
                    <a:pt x="0" y="154"/>
                  </a:lnTo>
                  <a:lnTo>
                    <a:pt x="0" y="149"/>
                  </a:lnTo>
                  <a:lnTo>
                    <a:pt x="0" y="141"/>
                  </a:lnTo>
                  <a:lnTo>
                    <a:pt x="0" y="139"/>
                  </a:lnTo>
                  <a:lnTo>
                    <a:pt x="0" y="136"/>
                  </a:lnTo>
                  <a:lnTo>
                    <a:pt x="0" y="131"/>
                  </a:lnTo>
                  <a:lnTo>
                    <a:pt x="0" y="127"/>
                  </a:lnTo>
                  <a:lnTo>
                    <a:pt x="0" y="126"/>
                  </a:lnTo>
                  <a:lnTo>
                    <a:pt x="0" y="125"/>
                  </a:lnTo>
                  <a:lnTo>
                    <a:pt x="0" y="120"/>
                  </a:lnTo>
                  <a:lnTo>
                    <a:pt x="0" y="118"/>
                  </a:lnTo>
                  <a:lnTo>
                    <a:pt x="0" y="117"/>
                  </a:lnTo>
                  <a:lnTo>
                    <a:pt x="0" y="112"/>
                  </a:lnTo>
                  <a:lnTo>
                    <a:pt x="0" y="111"/>
                  </a:lnTo>
                  <a:lnTo>
                    <a:pt x="0" y="110"/>
                  </a:lnTo>
                  <a:lnTo>
                    <a:pt x="0" y="107"/>
                  </a:lnTo>
                  <a:lnTo>
                    <a:pt x="0" y="106"/>
                  </a:lnTo>
                  <a:lnTo>
                    <a:pt x="0" y="102"/>
                  </a:lnTo>
                  <a:lnTo>
                    <a:pt x="0" y="99"/>
                  </a:lnTo>
                  <a:lnTo>
                    <a:pt x="0" y="98"/>
                  </a:lnTo>
                  <a:lnTo>
                    <a:pt x="0" y="95"/>
                  </a:lnTo>
                  <a:lnTo>
                    <a:pt x="0" y="91"/>
                  </a:lnTo>
                  <a:lnTo>
                    <a:pt x="0" y="88"/>
                  </a:lnTo>
                  <a:lnTo>
                    <a:pt x="0" y="82"/>
                  </a:lnTo>
                  <a:lnTo>
                    <a:pt x="0" y="78"/>
                  </a:lnTo>
                  <a:lnTo>
                    <a:pt x="0" y="74"/>
                  </a:lnTo>
                  <a:lnTo>
                    <a:pt x="0" y="70"/>
                  </a:lnTo>
                  <a:lnTo>
                    <a:pt x="0" y="65"/>
                  </a:lnTo>
                  <a:lnTo>
                    <a:pt x="0" y="62"/>
                  </a:lnTo>
                  <a:lnTo>
                    <a:pt x="0" y="58"/>
                  </a:lnTo>
                  <a:lnTo>
                    <a:pt x="0" y="57"/>
                  </a:lnTo>
                  <a:lnTo>
                    <a:pt x="0" y="54"/>
                  </a:lnTo>
                  <a:lnTo>
                    <a:pt x="0" y="53"/>
                  </a:lnTo>
                  <a:lnTo>
                    <a:pt x="0" y="48"/>
                  </a:lnTo>
                  <a:lnTo>
                    <a:pt x="0" y="47"/>
                  </a:lnTo>
                  <a:lnTo>
                    <a:pt x="0" y="43"/>
                  </a:lnTo>
                  <a:lnTo>
                    <a:pt x="0" y="38"/>
                  </a:lnTo>
                  <a:lnTo>
                    <a:pt x="0" y="37"/>
                  </a:lnTo>
                  <a:lnTo>
                    <a:pt x="0" y="33"/>
                  </a:lnTo>
                  <a:lnTo>
                    <a:pt x="0" y="31"/>
                  </a:lnTo>
                  <a:lnTo>
                    <a:pt x="0" y="27"/>
                  </a:lnTo>
                  <a:lnTo>
                    <a:pt x="0" y="24"/>
                  </a:lnTo>
                  <a:lnTo>
                    <a:pt x="0" y="16"/>
                  </a:lnTo>
                  <a:lnTo>
                    <a:pt x="0" y="15"/>
                  </a:lnTo>
                  <a:lnTo>
                    <a:pt x="0" y="7"/>
                  </a:lnTo>
                  <a:lnTo>
                    <a:pt x="0" y="2"/>
                  </a:lnTo>
                  <a:lnTo>
                    <a:pt x="1" y="2"/>
                  </a:lnTo>
                  <a:lnTo>
                    <a:pt x="8" y="2"/>
                  </a:lnTo>
                  <a:lnTo>
                    <a:pt x="12" y="1"/>
                  </a:lnTo>
                  <a:lnTo>
                    <a:pt x="19" y="1"/>
                  </a:lnTo>
                  <a:lnTo>
                    <a:pt x="21" y="1"/>
                  </a:lnTo>
                  <a:lnTo>
                    <a:pt x="24" y="1"/>
                  </a:lnTo>
                  <a:lnTo>
                    <a:pt x="28" y="1"/>
                  </a:lnTo>
                  <a:lnTo>
                    <a:pt x="30" y="1"/>
                  </a:lnTo>
                  <a:lnTo>
                    <a:pt x="31" y="1"/>
                  </a:lnTo>
                  <a:lnTo>
                    <a:pt x="38" y="1"/>
                  </a:lnTo>
                  <a:lnTo>
                    <a:pt x="47" y="1"/>
                  </a:lnTo>
                  <a:lnTo>
                    <a:pt x="48" y="1"/>
                  </a:lnTo>
                  <a:lnTo>
                    <a:pt x="49" y="1"/>
                  </a:lnTo>
                  <a:lnTo>
                    <a:pt x="53" y="1"/>
                  </a:lnTo>
                  <a:lnTo>
                    <a:pt x="55" y="1"/>
                  </a:lnTo>
                  <a:lnTo>
                    <a:pt x="57" y="1"/>
                  </a:lnTo>
                  <a:lnTo>
                    <a:pt x="64" y="1"/>
                  </a:lnTo>
                  <a:lnTo>
                    <a:pt x="65" y="1"/>
                  </a:lnTo>
                  <a:lnTo>
                    <a:pt x="68" y="1"/>
                  </a:lnTo>
                  <a:lnTo>
                    <a:pt x="69" y="1"/>
                  </a:lnTo>
                  <a:lnTo>
                    <a:pt x="77" y="1"/>
                  </a:lnTo>
                  <a:lnTo>
                    <a:pt x="86" y="1"/>
                  </a:lnTo>
                  <a:lnTo>
                    <a:pt x="91" y="1"/>
                  </a:lnTo>
                  <a:lnTo>
                    <a:pt x="101" y="1"/>
                  </a:lnTo>
                  <a:lnTo>
                    <a:pt x="103" y="1"/>
                  </a:lnTo>
                  <a:lnTo>
                    <a:pt x="104" y="1"/>
                  </a:lnTo>
                  <a:lnTo>
                    <a:pt x="105" y="1"/>
                  </a:lnTo>
                  <a:lnTo>
                    <a:pt x="107" y="1"/>
                  </a:lnTo>
                  <a:lnTo>
                    <a:pt x="108" y="1"/>
                  </a:lnTo>
                  <a:lnTo>
                    <a:pt x="111" y="1"/>
                  </a:lnTo>
                  <a:lnTo>
                    <a:pt x="117" y="1"/>
                  </a:lnTo>
                  <a:lnTo>
                    <a:pt x="125" y="1"/>
                  </a:lnTo>
                  <a:lnTo>
                    <a:pt x="128" y="1"/>
                  </a:lnTo>
                  <a:lnTo>
                    <a:pt x="133" y="1"/>
                  </a:lnTo>
                  <a:lnTo>
                    <a:pt x="136" y="1"/>
                  </a:lnTo>
                  <a:lnTo>
                    <a:pt x="137" y="1"/>
                  </a:lnTo>
                  <a:lnTo>
                    <a:pt x="142" y="1"/>
                  </a:lnTo>
                  <a:lnTo>
                    <a:pt x="144" y="1"/>
                  </a:lnTo>
                  <a:lnTo>
                    <a:pt x="150" y="1"/>
                  </a:lnTo>
                  <a:lnTo>
                    <a:pt x="156" y="1"/>
                  </a:lnTo>
                  <a:lnTo>
                    <a:pt x="158" y="0"/>
                  </a:lnTo>
                  <a:lnTo>
                    <a:pt x="168" y="0"/>
                  </a:lnTo>
                  <a:lnTo>
                    <a:pt x="169" y="0"/>
                  </a:lnTo>
                  <a:lnTo>
                    <a:pt x="171" y="0"/>
                  </a:lnTo>
                  <a:lnTo>
                    <a:pt x="173" y="0"/>
                  </a:lnTo>
                  <a:lnTo>
                    <a:pt x="179" y="0"/>
                  </a:lnTo>
                  <a:lnTo>
                    <a:pt x="180" y="0"/>
                  </a:lnTo>
                  <a:lnTo>
                    <a:pt x="187" y="0"/>
                  </a:lnTo>
                  <a:lnTo>
                    <a:pt x="189" y="0"/>
                  </a:lnTo>
                  <a:lnTo>
                    <a:pt x="193" y="0"/>
                  </a:lnTo>
                  <a:lnTo>
                    <a:pt x="195" y="0"/>
                  </a:lnTo>
                  <a:lnTo>
                    <a:pt x="200" y="0"/>
                  </a:lnTo>
                  <a:lnTo>
                    <a:pt x="203" y="0"/>
                  </a:lnTo>
                  <a:lnTo>
                    <a:pt x="205" y="0"/>
                  </a:lnTo>
                  <a:lnTo>
                    <a:pt x="206" y="0"/>
                  </a:lnTo>
                  <a:lnTo>
                    <a:pt x="207" y="0"/>
                  </a:lnTo>
                  <a:lnTo>
                    <a:pt x="211" y="0"/>
                  </a:lnTo>
                  <a:lnTo>
                    <a:pt x="213"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64" name="Freeform 165"/>
            <p:cNvSpPr>
              <a:spLocks/>
            </p:cNvSpPr>
            <p:nvPr/>
          </p:nvSpPr>
          <p:spPr bwMode="auto">
            <a:xfrm>
              <a:off x="2174" y="2479"/>
              <a:ext cx="280" cy="270"/>
            </a:xfrm>
            <a:custGeom>
              <a:avLst/>
              <a:gdLst>
                <a:gd name="T0" fmla="*/ 256 w 280"/>
                <a:gd name="T1" fmla="*/ 18 h 270"/>
                <a:gd name="T2" fmla="*/ 261 w 280"/>
                <a:gd name="T3" fmla="*/ 15 h 270"/>
                <a:gd name="T4" fmla="*/ 265 w 280"/>
                <a:gd name="T5" fmla="*/ 11 h 270"/>
                <a:gd name="T6" fmla="*/ 273 w 280"/>
                <a:gd name="T7" fmla="*/ 7 h 270"/>
                <a:gd name="T8" fmla="*/ 274 w 280"/>
                <a:gd name="T9" fmla="*/ 2 h 270"/>
                <a:gd name="T10" fmla="*/ 275 w 280"/>
                <a:gd name="T11" fmla="*/ 34 h 270"/>
                <a:gd name="T12" fmla="*/ 277 w 280"/>
                <a:gd name="T13" fmla="*/ 68 h 270"/>
                <a:gd name="T14" fmla="*/ 279 w 280"/>
                <a:gd name="T15" fmla="*/ 127 h 270"/>
                <a:gd name="T16" fmla="*/ 279 w 280"/>
                <a:gd name="T17" fmla="*/ 179 h 270"/>
                <a:gd name="T18" fmla="*/ 279 w 280"/>
                <a:gd name="T19" fmla="*/ 234 h 270"/>
                <a:gd name="T20" fmla="*/ 256 w 280"/>
                <a:gd name="T21" fmla="*/ 270 h 270"/>
                <a:gd name="T22" fmla="*/ 207 w 280"/>
                <a:gd name="T23" fmla="*/ 270 h 270"/>
                <a:gd name="T24" fmla="*/ 211 w 280"/>
                <a:gd name="T25" fmla="*/ 260 h 270"/>
                <a:gd name="T26" fmla="*/ 213 w 280"/>
                <a:gd name="T27" fmla="*/ 252 h 270"/>
                <a:gd name="T28" fmla="*/ 213 w 280"/>
                <a:gd name="T29" fmla="*/ 246 h 270"/>
                <a:gd name="T30" fmla="*/ 165 w 280"/>
                <a:gd name="T31" fmla="*/ 232 h 270"/>
                <a:gd name="T32" fmla="*/ 120 w 280"/>
                <a:gd name="T33" fmla="*/ 222 h 270"/>
                <a:gd name="T34" fmla="*/ 62 w 280"/>
                <a:gd name="T35" fmla="*/ 218 h 270"/>
                <a:gd name="T36" fmla="*/ 7 w 280"/>
                <a:gd name="T37" fmla="*/ 211 h 270"/>
                <a:gd name="T38" fmla="*/ 26 w 280"/>
                <a:gd name="T39" fmla="*/ 191 h 270"/>
                <a:gd name="T40" fmla="*/ 34 w 280"/>
                <a:gd name="T41" fmla="*/ 184 h 270"/>
                <a:gd name="T42" fmla="*/ 30 w 280"/>
                <a:gd name="T43" fmla="*/ 175 h 270"/>
                <a:gd name="T44" fmla="*/ 33 w 280"/>
                <a:gd name="T45" fmla="*/ 159 h 270"/>
                <a:gd name="T46" fmla="*/ 41 w 280"/>
                <a:gd name="T47" fmla="*/ 148 h 270"/>
                <a:gd name="T48" fmla="*/ 55 w 280"/>
                <a:gd name="T49" fmla="*/ 145 h 270"/>
                <a:gd name="T50" fmla="*/ 71 w 280"/>
                <a:gd name="T51" fmla="*/ 144 h 270"/>
                <a:gd name="T52" fmla="*/ 82 w 280"/>
                <a:gd name="T53" fmla="*/ 138 h 270"/>
                <a:gd name="T54" fmla="*/ 87 w 280"/>
                <a:gd name="T55" fmla="*/ 116 h 270"/>
                <a:gd name="T56" fmla="*/ 75 w 280"/>
                <a:gd name="T57" fmla="*/ 112 h 270"/>
                <a:gd name="T58" fmla="*/ 62 w 280"/>
                <a:gd name="T59" fmla="*/ 108 h 270"/>
                <a:gd name="T60" fmla="*/ 49 w 280"/>
                <a:gd name="T61" fmla="*/ 104 h 270"/>
                <a:gd name="T62" fmla="*/ 49 w 280"/>
                <a:gd name="T63" fmla="*/ 90 h 270"/>
                <a:gd name="T64" fmla="*/ 61 w 280"/>
                <a:gd name="T65" fmla="*/ 86 h 270"/>
                <a:gd name="T66" fmla="*/ 75 w 280"/>
                <a:gd name="T67" fmla="*/ 104 h 270"/>
                <a:gd name="T68" fmla="*/ 90 w 280"/>
                <a:gd name="T69" fmla="*/ 106 h 270"/>
                <a:gd name="T70" fmla="*/ 111 w 280"/>
                <a:gd name="T71" fmla="*/ 76 h 270"/>
                <a:gd name="T72" fmla="*/ 123 w 280"/>
                <a:gd name="T73" fmla="*/ 70 h 270"/>
                <a:gd name="T74" fmla="*/ 136 w 280"/>
                <a:gd name="T75" fmla="*/ 76 h 270"/>
                <a:gd name="T76" fmla="*/ 147 w 280"/>
                <a:gd name="T77" fmla="*/ 78 h 270"/>
                <a:gd name="T78" fmla="*/ 153 w 280"/>
                <a:gd name="T79" fmla="*/ 75 h 270"/>
                <a:gd name="T80" fmla="*/ 154 w 280"/>
                <a:gd name="T81" fmla="*/ 81 h 270"/>
                <a:gd name="T82" fmla="*/ 157 w 280"/>
                <a:gd name="T83" fmla="*/ 82 h 270"/>
                <a:gd name="T84" fmla="*/ 160 w 280"/>
                <a:gd name="T85" fmla="*/ 89 h 270"/>
                <a:gd name="T86" fmla="*/ 171 w 280"/>
                <a:gd name="T87" fmla="*/ 87 h 270"/>
                <a:gd name="T88" fmla="*/ 174 w 280"/>
                <a:gd name="T89" fmla="*/ 82 h 270"/>
                <a:gd name="T90" fmla="*/ 170 w 280"/>
                <a:gd name="T91" fmla="*/ 75 h 270"/>
                <a:gd name="T92" fmla="*/ 174 w 280"/>
                <a:gd name="T93" fmla="*/ 67 h 270"/>
                <a:gd name="T94" fmla="*/ 179 w 280"/>
                <a:gd name="T95" fmla="*/ 58 h 270"/>
                <a:gd name="T96" fmla="*/ 191 w 280"/>
                <a:gd name="T97" fmla="*/ 65 h 270"/>
                <a:gd name="T98" fmla="*/ 195 w 280"/>
                <a:gd name="T99" fmla="*/ 64 h 270"/>
                <a:gd name="T100" fmla="*/ 199 w 280"/>
                <a:gd name="T101" fmla="*/ 63 h 270"/>
                <a:gd name="T102" fmla="*/ 210 w 280"/>
                <a:gd name="T103" fmla="*/ 59 h 270"/>
                <a:gd name="T104" fmla="*/ 210 w 280"/>
                <a:gd name="T105" fmla="*/ 52 h 270"/>
                <a:gd name="T106" fmla="*/ 210 w 280"/>
                <a:gd name="T107" fmla="*/ 46 h 270"/>
                <a:gd name="T108" fmla="*/ 213 w 280"/>
                <a:gd name="T109" fmla="*/ 41 h 270"/>
                <a:gd name="T110" fmla="*/ 222 w 280"/>
                <a:gd name="T111" fmla="*/ 42 h 270"/>
                <a:gd name="T112" fmla="*/ 225 w 280"/>
                <a:gd name="T113" fmla="*/ 54 h 270"/>
                <a:gd name="T114" fmla="*/ 232 w 280"/>
                <a:gd name="T115" fmla="*/ 47 h 270"/>
                <a:gd name="T116" fmla="*/ 233 w 280"/>
                <a:gd name="T117" fmla="*/ 46 h 270"/>
                <a:gd name="T118" fmla="*/ 243 w 280"/>
                <a:gd name="T119" fmla="*/ 43 h 270"/>
                <a:gd name="T120" fmla="*/ 253 w 280"/>
                <a:gd name="T121" fmla="*/ 40 h 270"/>
                <a:gd name="T122" fmla="*/ 246 w 280"/>
                <a:gd name="T123" fmla="*/ 33 h 270"/>
                <a:gd name="T124" fmla="*/ 243 w 280"/>
                <a:gd name="T125" fmla="*/ 27 h 27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80" h="270">
                  <a:moveTo>
                    <a:pt x="249" y="22"/>
                  </a:moveTo>
                  <a:lnTo>
                    <a:pt x="250" y="22"/>
                  </a:lnTo>
                  <a:lnTo>
                    <a:pt x="250" y="20"/>
                  </a:lnTo>
                  <a:lnTo>
                    <a:pt x="251" y="20"/>
                  </a:lnTo>
                  <a:lnTo>
                    <a:pt x="251" y="19"/>
                  </a:lnTo>
                  <a:lnTo>
                    <a:pt x="253" y="20"/>
                  </a:lnTo>
                  <a:lnTo>
                    <a:pt x="253" y="19"/>
                  </a:lnTo>
                  <a:lnTo>
                    <a:pt x="253" y="18"/>
                  </a:lnTo>
                  <a:lnTo>
                    <a:pt x="254" y="18"/>
                  </a:lnTo>
                  <a:lnTo>
                    <a:pt x="255" y="19"/>
                  </a:lnTo>
                  <a:lnTo>
                    <a:pt x="255" y="20"/>
                  </a:lnTo>
                  <a:lnTo>
                    <a:pt x="256" y="20"/>
                  </a:lnTo>
                  <a:lnTo>
                    <a:pt x="256" y="19"/>
                  </a:lnTo>
                  <a:lnTo>
                    <a:pt x="256" y="18"/>
                  </a:lnTo>
                  <a:lnTo>
                    <a:pt x="256" y="17"/>
                  </a:lnTo>
                  <a:lnTo>
                    <a:pt x="256" y="18"/>
                  </a:lnTo>
                  <a:lnTo>
                    <a:pt x="257" y="18"/>
                  </a:lnTo>
                  <a:lnTo>
                    <a:pt x="258" y="18"/>
                  </a:lnTo>
                  <a:lnTo>
                    <a:pt x="259" y="19"/>
                  </a:lnTo>
                  <a:lnTo>
                    <a:pt x="261" y="19"/>
                  </a:lnTo>
                  <a:lnTo>
                    <a:pt x="261" y="18"/>
                  </a:lnTo>
                  <a:lnTo>
                    <a:pt x="262" y="18"/>
                  </a:lnTo>
                  <a:lnTo>
                    <a:pt x="263" y="18"/>
                  </a:lnTo>
                  <a:lnTo>
                    <a:pt x="263" y="17"/>
                  </a:lnTo>
                  <a:lnTo>
                    <a:pt x="262" y="17"/>
                  </a:lnTo>
                  <a:lnTo>
                    <a:pt x="262" y="16"/>
                  </a:lnTo>
                  <a:lnTo>
                    <a:pt x="262" y="15"/>
                  </a:lnTo>
                  <a:lnTo>
                    <a:pt x="261" y="15"/>
                  </a:lnTo>
                  <a:lnTo>
                    <a:pt x="261" y="14"/>
                  </a:lnTo>
                  <a:lnTo>
                    <a:pt x="262" y="14"/>
                  </a:lnTo>
                  <a:lnTo>
                    <a:pt x="262" y="12"/>
                  </a:lnTo>
                  <a:lnTo>
                    <a:pt x="261" y="12"/>
                  </a:lnTo>
                  <a:lnTo>
                    <a:pt x="261" y="11"/>
                  </a:lnTo>
                  <a:lnTo>
                    <a:pt x="262" y="11"/>
                  </a:lnTo>
                  <a:lnTo>
                    <a:pt x="262" y="10"/>
                  </a:lnTo>
                  <a:lnTo>
                    <a:pt x="263" y="10"/>
                  </a:lnTo>
                  <a:lnTo>
                    <a:pt x="263" y="11"/>
                  </a:lnTo>
                  <a:lnTo>
                    <a:pt x="264" y="11"/>
                  </a:lnTo>
                  <a:lnTo>
                    <a:pt x="264" y="12"/>
                  </a:lnTo>
                  <a:lnTo>
                    <a:pt x="265" y="14"/>
                  </a:lnTo>
                  <a:lnTo>
                    <a:pt x="265" y="12"/>
                  </a:lnTo>
                  <a:lnTo>
                    <a:pt x="265" y="11"/>
                  </a:lnTo>
                  <a:lnTo>
                    <a:pt x="265" y="10"/>
                  </a:lnTo>
                  <a:lnTo>
                    <a:pt x="266" y="10"/>
                  </a:lnTo>
                  <a:lnTo>
                    <a:pt x="266" y="11"/>
                  </a:lnTo>
                  <a:lnTo>
                    <a:pt x="267" y="11"/>
                  </a:lnTo>
                  <a:lnTo>
                    <a:pt x="267" y="10"/>
                  </a:lnTo>
                  <a:lnTo>
                    <a:pt x="269" y="10"/>
                  </a:lnTo>
                  <a:lnTo>
                    <a:pt x="269" y="11"/>
                  </a:lnTo>
                  <a:lnTo>
                    <a:pt x="270" y="11"/>
                  </a:lnTo>
                  <a:lnTo>
                    <a:pt x="270" y="10"/>
                  </a:lnTo>
                  <a:lnTo>
                    <a:pt x="270" y="9"/>
                  </a:lnTo>
                  <a:lnTo>
                    <a:pt x="270" y="8"/>
                  </a:lnTo>
                  <a:lnTo>
                    <a:pt x="271" y="8"/>
                  </a:lnTo>
                  <a:lnTo>
                    <a:pt x="272" y="7"/>
                  </a:lnTo>
                  <a:lnTo>
                    <a:pt x="273" y="7"/>
                  </a:lnTo>
                  <a:lnTo>
                    <a:pt x="273" y="6"/>
                  </a:lnTo>
                  <a:lnTo>
                    <a:pt x="272" y="6"/>
                  </a:lnTo>
                  <a:lnTo>
                    <a:pt x="271" y="6"/>
                  </a:lnTo>
                  <a:lnTo>
                    <a:pt x="270" y="6"/>
                  </a:lnTo>
                  <a:lnTo>
                    <a:pt x="269" y="6"/>
                  </a:lnTo>
                  <a:lnTo>
                    <a:pt x="270" y="4"/>
                  </a:lnTo>
                  <a:lnTo>
                    <a:pt x="271" y="4"/>
                  </a:lnTo>
                  <a:lnTo>
                    <a:pt x="272" y="3"/>
                  </a:lnTo>
                  <a:lnTo>
                    <a:pt x="272" y="2"/>
                  </a:lnTo>
                  <a:lnTo>
                    <a:pt x="272" y="1"/>
                  </a:lnTo>
                  <a:lnTo>
                    <a:pt x="272" y="0"/>
                  </a:lnTo>
                  <a:lnTo>
                    <a:pt x="273" y="0"/>
                  </a:lnTo>
                  <a:lnTo>
                    <a:pt x="274" y="0"/>
                  </a:lnTo>
                  <a:lnTo>
                    <a:pt x="274" y="2"/>
                  </a:lnTo>
                  <a:lnTo>
                    <a:pt x="274" y="6"/>
                  </a:lnTo>
                  <a:lnTo>
                    <a:pt x="274" y="9"/>
                  </a:lnTo>
                  <a:lnTo>
                    <a:pt x="274" y="11"/>
                  </a:lnTo>
                  <a:lnTo>
                    <a:pt x="274" y="12"/>
                  </a:lnTo>
                  <a:lnTo>
                    <a:pt x="275" y="17"/>
                  </a:lnTo>
                  <a:lnTo>
                    <a:pt x="275" y="18"/>
                  </a:lnTo>
                  <a:lnTo>
                    <a:pt x="275" y="20"/>
                  </a:lnTo>
                  <a:lnTo>
                    <a:pt x="275" y="23"/>
                  </a:lnTo>
                  <a:lnTo>
                    <a:pt x="275" y="24"/>
                  </a:lnTo>
                  <a:lnTo>
                    <a:pt x="275" y="25"/>
                  </a:lnTo>
                  <a:lnTo>
                    <a:pt x="275" y="27"/>
                  </a:lnTo>
                  <a:lnTo>
                    <a:pt x="275" y="28"/>
                  </a:lnTo>
                  <a:lnTo>
                    <a:pt x="275" y="30"/>
                  </a:lnTo>
                  <a:lnTo>
                    <a:pt x="275" y="34"/>
                  </a:lnTo>
                  <a:lnTo>
                    <a:pt x="275" y="35"/>
                  </a:lnTo>
                  <a:lnTo>
                    <a:pt x="275" y="38"/>
                  </a:lnTo>
                  <a:lnTo>
                    <a:pt x="275" y="39"/>
                  </a:lnTo>
                  <a:lnTo>
                    <a:pt x="275" y="43"/>
                  </a:lnTo>
                  <a:lnTo>
                    <a:pt x="275" y="47"/>
                  </a:lnTo>
                  <a:lnTo>
                    <a:pt x="275" y="48"/>
                  </a:lnTo>
                  <a:lnTo>
                    <a:pt x="275" y="52"/>
                  </a:lnTo>
                  <a:lnTo>
                    <a:pt x="277" y="55"/>
                  </a:lnTo>
                  <a:lnTo>
                    <a:pt x="277" y="56"/>
                  </a:lnTo>
                  <a:lnTo>
                    <a:pt x="277" y="62"/>
                  </a:lnTo>
                  <a:lnTo>
                    <a:pt x="277" y="63"/>
                  </a:lnTo>
                  <a:lnTo>
                    <a:pt x="277" y="64"/>
                  </a:lnTo>
                  <a:lnTo>
                    <a:pt x="277" y="67"/>
                  </a:lnTo>
                  <a:lnTo>
                    <a:pt x="277" y="68"/>
                  </a:lnTo>
                  <a:lnTo>
                    <a:pt x="278" y="73"/>
                  </a:lnTo>
                  <a:lnTo>
                    <a:pt x="278" y="74"/>
                  </a:lnTo>
                  <a:lnTo>
                    <a:pt x="278" y="80"/>
                  </a:lnTo>
                  <a:lnTo>
                    <a:pt x="278" y="82"/>
                  </a:lnTo>
                  <a:lnTo>
                    <a:pt x="278" y="90"/>
                  </a:lnTo>
                  <a:lnTo>
                    <a:pt x="278" y="92"/>
                  </a:lnTo>
                  <a:lnTo>
                    <a:pt x="279" y="99"/>
                  </a:lnTo>
                  <a:lnTo>
                    <a:pt x="279" y="102"/>
                  </a:lnTo>
                  <a:lnTo>
                    <a:pt x="279" y="108"/>
                  </a:lnTo>
                  <a:lnTo>
                    <a:pt x="279" y="118"/>
                  </a:lnTo>
                  <a:lnTo>
                    <a:pt x="279" y="121"/>
                  </a:lnTo>
                  <a:lnTo>
                    <a:pt x="279" y="122"/>
                  </a:lnTo>
                  <a:lnTo>
                    <a:pt x="279" y="124"/>
                  </a:lnTo>
                  <a:lnTo>
                    <a:pt x="279" y="127"/>
                  </a:lnTo>
                  <a:lnTo>
                    <a:pt x="280" y="128"/>
                  </a:lnTo>
                  <a:lnTo>
                    <a:pt x="280" y="135"/>
                  </a:lnTo>
                  <a:lnTo>
                    <a:pt x="280" y="138"/>
                  </a:lnTo>
                  <a:lnTo>
                    <a:pt x="280" y="140"/>
                  </a:lnTo>
                  <a:lnTo>
                    <a:pt x="280" y="143"/>
                  </a:lnTo>
                  <a:lnTo>
                    <a:pt x="280" y="152"/>
                  </a:lnTo>
                  <a:lnTo>
                    <a:pt x="280" y="155"/>
                  </a:lnTo>
                  <a:lnTo>
                    <a:pt x="280" y="156"/>
                  </a:lnTo>
                  <a:lnTo>
                    <a:pt x="280" y="158"/>
                  </a:lnTo>
                  <a:lnTo>
                    <a:pt x="280" y="160"/>
                  </a:lnTo>
                  <a:lnTo>
                    <a:pt x="280" y="163"/>
                  </a:lnTo>
                  <a:lnTo>
                    <a:pt x="279" y="172"/>
                  </a:lnTo>
                  <a:lnTo>
                    <a:pt x="279" y="176"/>
                  </a:lnTo>
                  <a:lnTo>
                    <a:pt x="279" y="179"/>
                  </a:lnTo>
                  <a:lnTo>
                    <a:pt x="279" y="184"/>
                  </a:lnTo>
                  <a:lnTo>
                    <a:pt x="279" y="186"/>
                  </a:lnTo>
                  <a:lnTo>
                    <a:pt x="279" y="196"/>
                  </a:lnTo>
                  <a:lnTo>
                    <a:pt x="279" y="199"/>
                  </a:lnTo>
                  <a:lnTo>
                    <a:pt x="279" y="200"/>
                  </a:lnTo>
                  <a:lnTo>
                    <a:pt x="279" y="206"/>
                  </a:lnTo>
                  <a:lnTo>
                    <a:pt x="279" y="207"/>
                  </a:lnTo>
                  <a:lnTo>
                    <a:pt x="279" y="211"/>
                  </a:lnTo>
                  <a:lnTo>
                    <a:pt x="279" y="215"/>
                  </a:lnTo>
                  <a:lnTo>
                    <a:pt x="279" y="217"/>
                  </a:lnTo>
                  <a:lnTo>
                    <a:pt x="279" y="224"/>
                  </a:lnTo>
                  <a:lnTo>
                    <a:pt x="279" y="226"/>
                  </a:lnTo>
                  <a:lnTo>
                    <a:pt x="279" y="233"/>
                  </a:lnTo>
                  <a:lnTo>
                    <a:pt x="279" y="234"/>
                  </a:lnTo>
                  <a:lnTo>
                    <a:pt x="272" y="241"/>
                  </a:lnTo>
                  <a:lnTo>
                    <a:pt x="270" y="242"/>
                  </a:lnTo>
                  <a:lnTo>
                    <a:pt x="270" y="244"/>
                  </a:lnTo>
                  <a:lnTo>
                    <a:pt x="269" y="247"/>
                  </a:lnTo>
                  <a:lnTo>
                    <a:pt x="269" y="251"/>
                  </a:lnTo>
                  <a:lnTo>
                    <a:pt x="269" y="257"/>
                  </a:lnTo>
                  <a:lnTo>
                    <a:pt x="269" y="259"/>
                  </a:lnTo>
                  <a:lnTo>
                    <a:pt x="269" y="263"/>
                  </a:lnTo>
                  <a:lnTo>
                    <a:pt x="267" y="265"/>
                  </a:lnTo>
                  <a:lnTo>
                    <a:pt x="267" y="270"/>
                  </a:lnTo>
                  <a:lnTo>
                    <a:pt x="263" y="270"/>
                  </a:lnTo>
                  <a:lnTo>
                    <a:pt x="261" y="270"/>
                  </a:lnTo>
                  <a:lnTo>
                    <a:pt x="258" y="270"/>
                  </a:lnTo>
                  <a:lnTo>
                    <a:pt x="256" y="270"/>
                  </a:lnTo>
                  <a:lnTo>
                    <a:pt x="254" y="270"/>
                  </a:lnTo>
                  <a:lnTo>
                    <a:pt x="242" y="270"/>
                  </a:lnTo>
                  <a:lnTo>
                    <a:pt x="241" y="270"/>
                  </a:lnTo>
                  <a:lnTo>
                    <a:pt x="240" y="270"/>
                  </a:lnTo>
                  <a:lnTo>
                    <a:pt x="239" y="270"/>
                  </a:lnTo>
                  <a:lnTo>
                    <a:pt x="238" y="270"/>
                  </a:lnTo>
                  <a:lnTo>
                    <a:pt x="237" y="270"/>
                  </a:lnTo>
                  <a:lnTo>
                    <a:pt x="233" y="270"/>
                  </a:lnTo>
                  <a:lnTo>
                    <a:pt x="227" y="270"/>
                  </a:lnTo>
                  <a:lnTo>
                    <a:pt x="224" y="270"/>
                  </a:lnTo>
                  <a:lnTo>
                    <a:pt x="218" y="270"/>
                  </a:lnTo>
                  <a:lnTo>
                    <a:pt x="216" y="270"/>
                  </a:lnTo>
                  <a:lnTo>
                    <a:pt x="211" y="270"/>
                  </a:lnTo>
                  <a:lnTo>
                    <a:pt x="207" y="270"/>
                  </a:lnTo>
                  <a:lnTo>
                    <a:pt x="207" y="268"/>
                  </a:lnTo>
                  <a:lnTo>
                    <a:pt x="207" y="267"/>
                  </a:lnTo>
                  <a:lnTo>
                    <a:pt x="207" y="266"/>
                  </a:lnTo>
                  <a:lnTo>
                    <a:pt x="208" y="266"/>
                  </a:lnTo>
                  <a:lnTo>
                    <a:pt x="208" y="265"/>
                  </a:lnTo>
                  <a:lnTo>
                    <a:pt x="209" y="265"/>
                  </a:lnTo>
                  <a:lnTo>
                    <a:pt x="209" y="264"/>
                  </a:lnTo>
                  <a:lnTo>
                    <a:pt x="210" y="264"/>
                  </a:lnTo>
                  <a:lnTo>
                    <a:pt x="210" y="263"/>
                  </a:lnTo>
                  <a:lnTo>
                    <a:pt x="210" y="262"/>
                  </a:lnTo>
                  <a:lnTo>
                    <a:pt x="211" y="262"/>
                  </a:lnTo>
                  <a:lnTo>
                    <a:pt x="211" y="260"/>
                  </a:lnTo>
                  <a:lnTo>
                    <a:pt x="213" y="260"/>
                  </a:lnTo>
                  <a:lnTo>
                    <a:pt x="211" y="260"/>
                  </a:lnTo>
                  <a:lnTo>
                    <a:pt x="211" y="259"/>
                  </a:lnTo>
                  <a:lnTo>
                    <a:pt x="213" y="259"/>
                  </a:lnTo>
                  <a:lnTo>
                    <a:pt x="213" y="258"/>
                  </a:lnTo>
                  <a:lnTo>
                    <a:pt x="214" y="258"/>
                  </a:lnTo>
                  <a:lnTo>
                    <a:pt x="214" y="257"/>
                  </a:lnTo>
                  <a:lnTo>
                    <a:pt x="213" y="257"/>
                  </a:lnTo>
                  <a:lnTo>
                    <a:pt x="213" y="256"/>
                  </a:lnTo>
                  <a:lnTo>
                    <a:pt x="211" y="256"/>
                  </a:lnTo>
                  <a:lnTo>
                    <a:pt x="211" y="255"/>
                  </a:lnTo>
                  <a:lnTo>
                    <a:pt x="213" y="255"/>
                  </a:lnTo>
                  <a:lnTo>
                    <a:pt x="213" y="254"/>
                  </a:lnTo>
                  <a:lnTo>
                    <a:pt x="211" y="254"/>
                  </a:lnTo>
                  <a:lnTo>
                    <a:pt x="211" y="252"/>
                  </a:lnTo>
                  <a:lnTo>
                    <a:pt x="213" y="252"/>
                  </a:lnTo>
                  <a:lnTo>
                    <a:pt x="214" y="252"/>
                  </a:lnTo>
                  <a:lnTo>
                    <a:pt x="214" y="251"/>
                  </a:lnTo>
                  <a:lnTo>
                    <a:pt x="213" y="251"/>
                  </a:lnTo>
                  <a:lnTo>
                    <a:pt x="213" y="250"/>
                  </a:lnTo>
                  <a:lnTo>
                    <a:pt x="213" y="249"/>
                  </a:lnTo>
                  <a:lnTo>
                    <a:pt x="211" y="249"/>
                  </a:lnTo>
                  <a:lnTo>
                    <a:pt x="213" y="249"/>
                  </a:lnTo>
                  <a:lnTo>
                    <a:pt x="213" y="248"/>
                  </a:lnTo>
                  <a:lnTo>
                    <a:pt x="211" y="248"/>
                  </a:lnTo>
                  <a:lnTo>
                    <a:pt x="210" y="248"/>
                  </a:lnTo>
                  <a:lnTo>
                    <a:pt x="210" y="247"/>
                  </a:lnTo>
                  <a:lnTo>
                    <a:pt x="211" y="247"/>
                  </a:lnTo>
                  <a:lnTo>
                    <a:pt x="213" y="247"/>
                  </a:lnTo>
                  <a:lnTo>
                    <a:pt x="213" y="246"/>
                  </a:lnTo>
                  <a:lnTo>
                    <a:pt x="213" y="244"/>
                  </a:lnTo>
                  <a:lnTo>
                    <a:pt x="211" y="244"/>
                  </a:lnTo>
                  <a:lnTo>
                    <a:pt x="209" y="243"/>
                  </a:lnTo>
                  <a:lnTo>
                    <a:pt x="206" y="242"/>
                  </a:lnTo>
                  <a:lnTo>
                    <a:pt x="197" y="240"/>
                  </a:lnTo>
                  <a:lnTo>
                    <a:pt x="195" y="240"/>
                  </a:lnTo>
                  <a:lnTo>
                    <a:pt x="189" y="238"/>
                  </a:lnTo>
                  <a:lnTo>
                    <a:pt x="185" y="238"/>
                  </a:lnTo>
                  <a:lnTo>
                    <a:pt x="179" y="235"/>
                  </a:lnTo>
                  <a:lnTo>
                    <a:pt x="178" y="235"/>
                  </a:lnTo>
                  <a:lnTo>
                    <a:pt x="173" y="234"/>
                  </a:lnTo>
                  <a:lnTo>
                    <a:pt x="171" y="234"/>
                  </a:lnTo>
                  <a:lnTo>
                    <a:pt x="170" y="234"/>
                  </a:lnTo>
                  <a:lnTo>
                    <a:pt x="165" y="232"/>
                  </a:lnTo>
                  <a:lnTo>
                    <a:pt x="162" y="232"/>
                  </a:lnTo>
                  <a:lnTo>
                    <a:pt x="153" y="230"/>
                  </a:lnTo>
                  <a:lnTo>
                    <a:pt x="150" y="228"/>
                  </a:lnTo>
                  <a:lnTo>
                    <a:pt x="147" y="227"/>
                  </a:lnTo>
                  <a:lnTo>
                    <a:pt x="146" y="227"/>
                  </a:lnTo>
                  <a:lnTo>
                    <a:pt x="136" y="225"/>
                  </a:lnTo>
                  <a:lnTo>
                    <a:pt x="135" y="225"/>
                  </a:lnTo>
                  <a:lnTo>
                    <a:pt x="134" y="224"/>
                  </a:lnTo>
                  <a:lnTo>
                    <a:pt x="130" y="224"/>
                  </a:lnTo>
                  <a:lnTo>
                    <a:pt x="128" y="223"/>
                  </a:lnTo>
                  <a:lnTo>
                    <a:pt x="126" y="223"/>
                  </a:lnTo>
                  <a:lnTo>
                    <a:pt x="123" y="222"/>
                  </a:lnTo>
                  <a:lnTo>
                    <a:pt x="122" y="222"/>
                  </a:lnTo>
                  <a:lnTo>
                    <a:pt x="120" y="222"/>
                  </a:lnTo>
                  <a:lnTo>
                    <a:pt x="109" y="220"/>
                  </a:lnTo>
                  <a:lnTo>
                    <a:pt x="102" y="220"/>
                  </a:lnTo>
                  <a:lnTo>
                    <a:pt x="99" y="220"/>
                  </a:lnTo>
                  <a:lnTo>
                    <a:pt x="95" y="220"/>
                  </a:lnTo>
                  <a:lnTo>
                    <a:pt x="94" y="220"/>
                  </a:lnTo>
                  <a:lnTo>
                    <a:pt x="86" y="219"/>
                  </a:lnTo>
                  <a:lnTo>
                    <a:pt x="79" y="219"/>
                  </a:lnTo>
                  <a:lnTo>
                    <a:pt x="77" y="218"/>
                  </a:lnTo>
                  <a:lnTo>
                    <a:pt x="74" y="218"/>
                  </a:lnTo>
                  <a:lnTo>
                    <a:pt x="73" y="218"/>
                  </a:lnTo>
                  <a:lnTo>
                    <a:pt x="71" y="218"/>
                  </a:lnTo>
                  <a:lnTo>
                    <a:pt x="69" y="218"/>
                  </a:lnTo>
                  <a:lnTo>
                    <a:pt x="64" y="218"/>
                  </a:lnTo>
                  <a:lnTo>
                    <a:pt x="62" y="218"/>
                  </a:lnTo>
                  <a:lnTo>
                    <a:pt x="61" y="218"/>
                  </a:lnTo>
                  <a:lnTo>
                    <a:pt x="55" y="217"/>
                  </a:lnTo>
                  <a:lnTo>
                    <a:pt x="50" y="217"/>
                  </a:lnTo>
                  <a:lnTo>
                    <a:pt x="49" y="217"/>
                  </a:lnTo>
                  <a:lnTo>
                    <a:pt x="48" y="217"/>
                  </a:lnTo>
                  <a:lnTo>
                    <a:pt x="47" y="217"/>
                  </a:lnTo>
                  <a:lnTo>
                    <a:pt x="27" y="216"/>
                  </a:lnTo>
                  <a:lnTo>
                    <a:pt x="26" y="216"/>
                  </a:lnTo>
                  <a:lnTo>
                    <a:pt x="25" y="216"/>
                  </a:lnTo>
                  <a:lnTo>
                    <a:pt x="18" y="216"/>
                  </a:lnTo>
                  <a:lnTo>
                    <a:pt x="8" y="216"/>
                  </a:lnTo>
                  <a:lnTo>
                    <a:pt x="0" y="215"/>
                  </a:lnTo>
                  <a:lnTo>
                    <a:pt x="5" y="211"/>
                  </a:lnTo>
                  <a:lnTo>
                    <a:pt x="7" y="211"/>
                  </a:lnTo>
                  <a:lnTo>
                    <a:pt x="7" y="210"/>
                  </a:lnTo>
                  <a:lnTo>
                    <a:pt x="8" y="210"/>
                  </a:lnTo>
                  <a:lnTo>
                    <a:pt x="11" y="206"/>
                  </a:lnTo>
                  <a:lnTo>
                    <a:pt x="19" y="199"/>
                  </a:lnTo>
                  <a:lnTo>
                    <a:pt x="19" y="198"/>
                  </a:lnTo>
                  <a:lnTo>
                    <a:pt x="21" y="198"/>
                  </a:lnTo>
                  <a:lnTo>
                    <a:pt x="21" y="196"/>
                  </a:lnTo>
                  <a:lnTo>
                    <a:pt x="22" y="196"/>
                  </a:lnTo>
                  <a:lnTo>
                    <a:pt x="22" y="195"/>
                  </a:lnTo>
                  <a:lnTo>
                    <a:pt x="23" y="194"/>
                  </a:lnTo>
                  <a:lnTo>
                    <a:pt x="24" y="193"/>
                  </a:lnTo>
                  <a:lnTo>
                    <a:pt x="24" y="192"/>
                  </a:lnTo>
                  <a:lnTo>
                    <a:pt x="25" y="191"/>
                  </a:lnTo>
                  <a:lnTo>
                    <a:pt x="26" y="191"/>
                  </a:lnTo>
                  <a:lnTo>
                    <a:pt x="26" y="192"/>
                  </a:lnTo>
                  <a:lnTo>
                    <a:pt x="27" y="192"/>
                  </a:lnTo>
                  <a:lnTo>
                    <a:pt x="29" y="192"/>
                  </a:lnTo>
                  <a:lnTo>
                    <a:pt x="29" y="191"/>
                  </a:lnTo>
                  <a:lnTo>
                    <a:pt x="30" y="191"/>
                  </a:lnTo>
                  <a:lnTo>
                    <a:pt x="30" y="190"/>
                  </a:lnTo>
                  <a:lnTo>
                    <a:pt x="31" y="188"/>
                  </a:lnTo>
                  <a:lnTo>
                    <a:pt x="32" y="188"/>
                  </a:lnTo>
                  <a:lnTo>
                    <a:pt x="33" y="187"/>
                  </a:lnTo>
                  <a:lnTo>
                    <a:pt x="34" y="187"/>
                  </a:lnTo>
                  <a:lnTo>
                    <a:pt x="35" y="186"/>
                  </a:lnTo>
                  <a:lnTo>
                    <a:pt x="35" y="185"/>
                  </a:lnTo>
                  <a:lnTo>
                    <a:pt x="35" y="184"/>
                  </a:lnTo>
                  <a:lnTo>
                    <a:pt x="34" y="184"/>
                  </a:lnTo>
                  <a:lnTo>
                    <a:pt x="34" y="183"/>
                  </a:lnTo>
                  <a:lnTo>
                    <a:pt x="33" y="183"/>
                  </a:lnTo>
                  <a:lnTo>
                    <a:pt x="33" y="182"/>
                  </a:lnTo>
                  <a:lnTo>
                    <a:pt x="34" y="182"/>
                  </a:lnTo>
                  <a:lnTo>
                    <a:pt x="34" y="180"/>
                  </a:lnTo>
                  <a:lnTo>
                    <a:pt x="34" y="179"/>
                  </a:lnTo>
                  <a:lnTo>
                    <a:pt x="34" y="178"/>
                  </a:lnTo>
                  <a:lnTo>
                    <a:pt x="34" y="177"/>
                  </a:lnTo>
                  <a:lnTo>
                    <a:pt x="34" y="176"/>
                  </a:lnTo>
                  <a:lnTo>
                    <a:pt x="33" y="176"/>
                  </a:lnTo>
                  <a:lnTo>
                    <a:pt x="32" y="176"/>
                  </a:lnTo>
                  <a:lnTo>
                    <a:pt x="31" y="176"/>
                  </a:lnTo>
                  <a:lnTo>
                    <a:pt x="30" y="176"/>
                  </a:lnTo>
                  <a:lnTo>
                    <a:pt x="30" y="175"/>
                  </a:lnTo>
                  <a:lnTo>
                    <a:pt x="30" y="174"/>
                  </a:lnTo>
                  <a:lnTo>
                    <a:pt x="30" y="172"/>
                  </a:lnTo>
                  <a:lnTo>
                    <a:pt x="31" y="171"/>
                  </a:lnTo>
                  <a:lnTo>
                    <a:pt x="31" y="170"/>
                  </a:lnTo>
                  <a:lnTo>
                    <a:pt x="31" y="169"/>
                  </a:lnTo>
                  <a:lnTo>
                    <a:pt x="32" y="168"/>
                  </a:lnTo>
                  <a:lnTo>
                    <a:pt x="32" y="166"/>
                  </a:lnTo>
                  <a:lnTo>
                    <a:pt x="32" y="164"/>
                  </a:lnTo>
                  <a:lnTo>
                    <a:pt x="32" y="163"/>
                  </a:lnTo>
                  <a:lnTo>
                    <a:pt x="32" y="162"/>
                  </a:lnTo>
                  <a:lnTo>
                    <a:pt x="32" y="161"/>
                  </a:lnTo>
                  <a:lnTo>
                    <a:pt x="32" y="160"/>
                  </a:lnTo>
                  <a:lnTo>
                    <a:pt x="32" y="159"/>
                  </a:lnTo>
                  <a:lnTo>
                    <a:pt x="33" y="159"/>
                  </a:lnTo>
                  <a:lnTo>
                    <a:pt x="33" y="158"/>
                  </a:lnTo>
                  <a:lnTo>
                    <a:pt x="34" y="156"/>
                  </a:lnTo>
                  <a:lnTo>
                    <a:pt x="35" y="155"/>
                  </a:lnTo>
                  <a:lnTo>
                    <a:pt x="35" y="154"/>
                  </a:lnTo>
                  <a:lnTo>
                    <a:pt x="37" y="154"/>
                  </a:lnTo>
                  <a:lnTo>
                    <a:pt x="37" y="153"/>
                  </a:lnTo>
                  <a:lnTo>
                    <a:pt x="38" y="153"/>
                  </a:lnTo>
                  <a:lnTo>
                    <a:pt x="38" y="152"/>
                  </a:lnTo>
                  <a:lnTo>
                    <a:pt x="39" y="152"/>
                  </a:lnTo>
                  <a:lnTo>
                    <a:pt x="39" y="151"/>
                  </a:lnTo>
                  <a:lnTo>
                    <a:pt x="40" y="151"/>
                  </a:lnTo>
                  <a:lnTo>
                    <a:pt x="40" y="150"/>
                  </a:lnTo>
                  <a:lnTo>
                    <a:pt x="41" y="150"/>
                  </a:lnTo>
                  <a:lnTo>
                    <a:pt x="41" y="148"/>
                  </a:lnTo>
                  <a:lnTo>
                    <a:pt x="42" y="148"/>
                  </a:lnTo>
                  <a:lnTo>
                    <a:pt x="42" y="147"/>
                  </a:lnTo>
                  <a:lnTo>
                    <a:pt x="43" y="147"/>
                  </a:lnTo>
                  <a:lnTo>
                    <a:pt x="45" y="146"/>
                  </a:lnTo>
                  <a:lnTo>
                    <a:pt x="46" y="146"/>
                  </a:lnTo>
                  <a:lnTo>
                    <a:pt x="47" y="146"/>
                  </a:lnTo>
                  <a:lnTo>
                    <a:pt x="48" y="146"/>
                  </a:lnTo>
                  <a:lnTo>
                    <a:pt x="49" y="146"/>
                  </a:lnTo>
                  <a:lnTo>
                    <a:pt x="50" y="146"/>
                  </a:lnTo>
                  <a:lnTo>
                    <a:pt x="51" y="146"/>
                  </a:lnTo>
                  <a:lnTo>
                    <a:pt x="53" y="146"/>
                  </a:lnTo>
                  <a:lnTo>
                    <a:pt x="53" y="145"/>
                  </a:lnTo>
                  <a:lnTo>
                    <a:pt x="54" y="145"/>
                  </a:lnTo>
                  <a:lnTo>
                    <a:pt x="55" y="145"/>
                  </a:lnTo>
                  <a:lnTo>
                    <a:pt x="56" y="145"/>
                  </a:lnTo>
                  <a:lnTo>
                    <a:pt x="57" y="145"/>
                  </a:lnTo>
                  <a:lnTo>
                    <a:pt x="58" y="145"/>
                  </a:lnTo>
                  <a:lnTo>
                    <a:pt x="59" y="145"/>
                  </a:lnTo>
                  <a:lnTo>
                    <a:pt x="61" y="145"/>
                  </a:lnTo>
                  <a:lnTo>
                    <a:pt x="62" y="145"/>
                  </a:lnTo>
                  <a:lnTo>
                    <a:pt x="63" y="145"/>
                  </a:lnTo>
                  <a:lnTo>
                    <a:pt x="64" y="145"/>
                  </a:lnTo>
                  <a:lnTo>
                    <a:pt x="65" y="144"/>
                  </a:lnTo>
                  <a:lnTo>
                    <a:pt x="66" y="144"/>
                  </a:lnTo>
                  <a:lnTo>
                    <a:pt x="67" y="144"/>
                  </a:lnTo>
                  <a:lnTo>
                    <a:pt x="69" y="144"/>
                  </a:lnTo>
                  <a:lnTo>
                    <a:pt x="70" y="144"/>
                  </a:lnTo>
                  <a:lnTo>
                    <a:pt x="71" y="144"/>
                  </a:lnTo>
                  <a:lnTo>
                    <a:pt x="72" y="144"/>
                  </a:lnTo>
                  <a:lnTo>
                    <a:pt x="72" y="143"/>
                  </a:lnTo>
                  <a:lnTo>
                    <a:pt x="73" y="143"/>
                  </a:lnTo>
                  <a:lnTo>
                    <a:pt x="74" y="143"/>
                  </a:lnTo>
                  <a:lnTo>
                    <a:pt x="75" y="143"/>
                  </a:lnTo>
                  <a:lnTo>
                    <a:pt x="77" y="143"/>
                  </a:lnTo>
                  <a:lnTo>
                    <a:pt x="77" y="142"/>
                  </a:lnTo>
                  <a:lnTo>
                    <a:pt x="78" y="142"/>
                  </a:lnTo>
                  <a:lnTo>
                    <a:pt x="79" y="140"/>
                  </a:lnTo>
                  <a:lnTo>
                    <a:pt x="80" y="140"/>
                  </a:lnTo>
                  <a:lnTo>
                    <a:pt x="80" y="139"/>
                  </a:lnTo>
                  <a:lnTo>
                    <a:pt x="81" y="139"/>
                  </a:lnTo>
                  <a:lnTo>
                    <a:pt x="81" y="138"/>
                  </a:lnTo>
                  <a:lnTo>
                    <a:pt x="82" y="138"/>
                  </a:lnTo>
                  <a:lnTo>
                    <a:pt x="83" y="136"/>
                  </a:lnTo>
                  <a:lnTo>
                    <a:pt x="86" y="132"/>
                  </a:lnTo>
                  <a:lnTo>
                    <a:pt x="89" y="129"/>
                  </a:lnTo>
                  <a:lnTo>
                    <a:pt x="91" y="126"/>
                  </a:lnTo>
                  <a:lnTo>
                    <a:pt x="89" y="126"/>
                  </a:lnTo>
                  <a:lnTo>
                    <a:pt x="89" y="124"/>
                  </a:lnTo>
                  <a:lnTo>
                    <a:pt x="89" y="123"/>
                  </a:lnTo>
                  <a:lnTo>
                    <a:pt x="89" y="122"/>
                  </a:lnTo>
                  <a:lnTo>
                    <a:pt x="89" y="121"/>
                  </a:lnTo>
                  <a:lnTo>
                    <a:pt x="88" y="120"/>
                  </a:lnTo>
                  <a:lnTo>
                    <a:pt x="88" y="119"/>
                  </a:lnTo>
                  <a:lnTo>
                    <a:pt x="88" y="118"/>
                  </a:lnTo>
                  <a:lnTo>
                    <a:pt x="87" y="118"/>
                  </a:lnTo>
                  <a:lnTo>
                    <a:pt x="87" y="116"/>
                  </a:lnTo>
                  <a:lnTo>
                    <a:pt x="86" y="116"/>
                  </a:lnTo>
                  <a:lnTo>
                    <a:pt x="86" y="115"/>
                  </a:lnTo>
                  <a:lnTo>
                    <a:pt x="85" y="115"/>
                  </a:lnTo>
                  <a:lnTo>
                    <a:pt x="85" y="114"/>
                  </a:lnTo>
                  <a:lnTo>
                    <a:pt x="83" y="114"/>
                  </a:lnTo>
                  <a:lnTo>
                    <a:pt x="82" y="114"/>
                  </a:lnTo>
                  <a:lnTo>
                    <a:pt x="82" y="113"/>
                  </a:lnTo>
                  <a:lnTo>
                    <a:pt x="81" y="113"/>
                  </a:lnTo>
                  <a:lnTo>
                    <a:pt x="80" y="113"/>
                  </a:lnTo>
                  <a:lnTo>
                    <a:pt x="79" y="113"/>
                  </a:lnTo>
                  <a:lnTo>
                    <a:pt x="78" y="113"/>
                  </a:lnTo>
                  <a:lnTo>
                    <a:pt x="78" y="112"/>
                  </a:lnTo>
                  <a:lnTo>
                    <a:pt x="77" y="112"/>
                  </a:lnTo>
                  <a:lnTo>
                    <a:pt x="75" y="112"/>
                  </a:lnTo>
                  <a:lnTo>
                    <a:pt x="74" y="112"/>
                  </a:lnTo>
                  <a:lnTo>
                    <a:pt x="73" y="111"/>
                  </a:lnTo>
                  <a:lnTo>
                    <a:pt x="72" y="111"/>
                  </a:lnTo>
                  <a:lnTo>
                    <a:pt x="71" y="111"/>
                  </a:lnTo>
                  <a:lnTo>
                    <a:pt x="70" y="111"/>
                  </a:lnTo>
                  <a:lnTo>
                    <a:pt x="69" y="111"/>
                  </a:lnTo>
                  <a:lnTo>
                    <a:pt x="69" y="110"/>
                  </a:lnTo>
                  <a:lnTo>
                    <a:pt x="67" y="110"/>
                  </a:lnTo>
                  <a:lnTo>
                    <a:pt x="66" y="110"/>
                  </a:lnTo>
                  <a:lnTo>
                    <a:pt x="65" y="110"/>
                  </a:lnTo>
                  <a:lnTo>
                    <a:pt x="64" y="110"/>
                  </a:lnTo>
                  <a:lnTo>
                    <a:pt x="63" y="110"/>
                  </a:lnTo>
                  <a:lnTo>
                    <a:pt x="63" y="108"/>
                  </a:lnTo>
                  <a:lnTo>
                    <a:pt x="62" y="108"/>
                  </a:lnTo>
                  <a:lnTo>
                    <a:pt x="61" y="108"/>
                  </a:lnTo>
                  <a:lnTo>
                    <a:pt x="59" y="108"/>
                  </a:lnTo>
                  <a:lnTo>
                    <a:pt x="58" y="108"/>
                  </a:lnTo>
                  <a:lnTo>
                    <a:pt x="58" y="107"/>
                  </a:lnTo>
                  <a:lnTo>
                    <a:pt x="57" y="107"/>
                  </a:lnTo>
                  <a:lnTo>
                    <a:pt x="56" y="107"/>
                  </a:lnTo>
                  <a:lnTo>
                    <a:pt x="55" y="107"/>
                  </a:lnTo>
                  <a:lnTo>
                    <a:pt x="54" y="106"/>
                  </a:lnTo>
                  <a:lnTo>
                    <a:pt x="53" y="106"/>
                  </a:lnTo>
                  <a:lnTo>
                    <a:pt x="53" y="105"/>
                  </a:lnTo>
                  <a:lnTo>
                    <a:pt x="51" y="105"/>
                  </a:lnTo>
                  <a:lnTo>
                    <a:pt x="50" y="105"/>
                  </a:lnTo>
                  <a:lnTo>
                    <a:pt x="50" y="104"/>
                  </a:lnTo>
                  <a:lnTo>
                    <a:pt x="49" y="104"/>
                  </a:lnTo>
                  <a:lnTo>
                    <a:pt x="49" y="103"/>
                  </a:lnTo>
                  <a:lnTo>
                    <a:pt x="49" y="102"/>
                  </a:lnTo>
                  <a:lnTo>
                    <a:pt x="48" y="102"/>
                  </a:lnTo>
                  <a:lnTo>
                    <a:pt x="48" y="100"/>
                  </a:lnTo>
                  <a:lnTo>
                    <a:pt x="47" y="99"/>
                  </a:lnTo>
                  <a:lnTo>
                    <a:pt x="47" y="98"/>
                  </a:lnTo>
                  <a:lnTo>
                    <a:pt x="47" y="97"/>
                  </a:lnTo>
                  <a:lnTo>
                    <a:pt x="47" y="96"/>
                  </a:lnTo>
                  <a:lnTo>
                    <a:pt x="47" y="95"/>
                  </a:lnTo>
                  <a:lnTo>
                    <a:pt x="47" y="94"/>
                  </a:lnTo>
                  <a:lnTo>
                    <a:pt x="48" y="92"/>
                  </a:lnTo>
                  <a:lnTo>
                    <a:pt x="48" y="91"/>
                  </a:lnTo>
                  <a:lnTo>
                    <a:pt x="49" y="91"/>
                  </a:lnTo>
                  <a:lnTo>
                    <a:pt x="49" y="90"/>
                  </a:lnTo>
                  <a:lnTo>
                    <a:pt x="50" y="90"/>
                  </a:lnTo>
                  <a:lnTo>
                    <a:pt x="50" y="89"/>
                  </a:lnTo>
                  <a:lnTo>
                    <a:pt x="51" y="89"/>
                  </a:lnTo>
                  <a:lnTo>
                    <a:pt x="51" y="88"/>
                  </a:lnTo>
                  <a:lnTo>
                    <a:pt x="53" y="88"/>
                  </a:lnTo>
                  <a:lnTo>
                    <a:pt x="53" y="87"/>
                  </a:lnTo>
                  <a:lnTo>
                    <a:pt x="54" y="87"/>
                  </a:lnTo>
                  <a:lnTo>
                    <a:pt x="55" y="87"/>
                  </a:lnTo>
                  <a:lnTo>
                    <a:pt x="55" y="86"/>
                  </a:lnTo>
                  <a:lnTo>
                    <a:pt x="56" y="86"/>
                  </a:lnTo>
                  <a:lnTo>
                    <a:pt x="57" y="86"/>
                  </a:lnTo>
                  <a:lnTo>
                    <a:pt x="58" y="86"/>
                  </a:lnTo>
                  <a:lnTo>
                    <a:pt x="59" y="86"/>
                  </a:lnTo>
                  <a:lnTo>
                    <a:pt x="61" y="86"/>
                  </a:lnTo>
                  <a:lnTo>
                    <a:pt x="61" y="87"/>
                  </a:lnTo>
                  <a:lnTo>
                    <a:pt x="62" y="87"/>
                  </a:lnTo>
                  <a:lnTo>
                    <a:pt x="63" y="88"/>
                  </a:lnTo>
                  <a:lnTo>
                    <a:pt x="64" y="88"/>
                  </a:lnTo>
                  <a:lnTo>
                    <a:pt x="64" y="89"/>
                  </a:lnTo>
                  <a:lnTo>
                    <a:pt x="65" y="89"/>
                  </a:lnTo>
                  <a:lnTo>
                    <a:pt x="65" y="90"/>
                  </a:lnTo>
                  <a:lnTo>
                    <a:pt x="66" y="90"/>
                  </a:lnTo>
                  <a:lnTo>
                    <a:pt x="66" y="91"/>
                  </a:lnTo>
                  <a:lnTo>
                    <a:pt x="72" y="100"/>
                  </a:lnTo>
                  <a:lnTo>
                    <a:pt x="72" y="102"/>
                  </a:lnTo>
                  <a:lnTo>
                    <a:pt x="73" y="102"/>
                  </a:lnTo>
                  <a:lnTo>
                    <a:pt x="74" y="103"/>
                  </a:lnTo>
                  <a:lnTo>
                    <a:pt x="75" y="104"/>
                  </a:lnTo>
                  <a:lnTo>
                    <a:pt x="77" y="105"/>
                  </a:lnTo>
                  <a:lnTo>
                    <a:pt x="78" y="105"/>
                  </a:lnTo>
                  <a:lnTo>
                    <a:pt x="78" y="106"/>
                  </a:lnTo>
                  <a:lnTo>
                    <a:pt x="79" y="106"/>
                  </a:lnTo>
                  <a:lnTo>
                    <a:pt x="80" y="106"/>
                  </a:lnTo>
                  <a:lnTo>
                    <a:pt x="83" y="106"/>
                  </a:lnTo>
                  <a:lnTo>
                    <a:pt x="85" y="106"/>
                  </a:lnTo>
                  <a:lnTo>
                    <a:pt x="85" y="107"/>
                  </a:lnTo>
                  <a:lnTo>
                    <a:pt x="86" y="107"/>
                  </a:lnTo>
                  <a:lnTo>
                    <a:pt x="87" y="107"/>
                  </a:lnTo>
                  <a:lnTo>
                    <a:pt x="88" y="107"/>
                  </a:lnTo>
                  <a:lnTo>
                    <a:pt x="89" y="107"/>
                  </a:lnTo>
                  <a:lnTo>
                    <a:pt x="89" y="106"/>
                  </a:lnTo>
                  <a:lnTo>
                    <a:pt x="90" y="106"/>
                  </a:lnTo>
                  <a:lnTo>
                    <a:pt x="90" y="105"/>
                  </a:lnTo>
                  <a:lnTo>
                    <a:pt x="89" y="99"/>
                  </a:lnTo>
                  <a:lnTo>
                    <a:pt x="89" y="90"/>
                  </a:lnTo>
                  <a:lnTo>
                    <a:pt x="89" y="89"/>
                  </a:lnTo>
                  <a:lnTo>
                    <a:pt x="89" y="88"/>
                  </a:lnTo>
                  <a:lnTo>
                    <a:pt x="90" y="88"/>
                  </a:lnTo>
                  <a:lnTo>
                    <a:pt x="94" y="86"/>
                  </a:lnTo>
                  <a:lnTo>
                    <a:pt x="97" y="83"/>
                  </a:lnTo>
                  <a:lnTo>
                    <a:pt x="102" y="81"/>
                  </a:lnTo>
                  <a:lnTo>
                    <a:pt x="106" y="79"/>
                  </a:lnTo>
                  <a:lnTo>
                    <a:pt x="109" y="78"/>
                  </a:lnTo>
                  <a:lnTo>
                    <a:pt x="110" y="78"/>
                  </a:lnTo>
                  <a:lnTo>
                    <a:pt x="110" y="76"/>
                  </a:lnTo>
                  <a:lnTo>
                    <a:pt x="111" y="76"/>
                  </a:lnTo>
                  <a:lnTo>
                    <a:pt x="112" y="76"/>
                  </a:lnTo>
                  <a:lnTo>
                    <a:pt x="112" y="75"/>
                  </a:lnTo>
                  <a:lnTo>
                    <a:pt x="113" y="75"/>
                  </a:lnTo>
                  <a:lnTo>
                    <a:pt x="113" y="74"/>
                  </a:lnTo>
                  <a:lnTo>
                    <a:pt x="115" y="70"/>
                  </a:lnTo>
                  <a:lnTo>
                    <a:pt x="115" y="67"/>
                  </a:lnTo>
                  <a:lnTo>
                    <a:pt x="117" y="66"/>
                  </a:lnTo>
                  <a:lnTo>
                    <a:pt x="117" y="67"/>
                  </a:lnTo>
                  <a:lnTo>
                    <a:pt x="118" y="67"/>
                  </a:lnTo>
                  <a:lnTo>
                    <a:pt x="119" y="68"/>
                  </a:lnTo>
                  <a:lnTo>
                    <a:pt x="120" y="68"/>
                  </a:lnTo>
                  <a:lnTo>
                    <a:pt x="121" y="68"/>
                  </a:lnTo>
                  <a:lnTo>
                    <a:pt x="122" y="68"/>
                  </a:lnTo>
                  <a:lnTo>
                    <a:pt x="123" y="70"/>
                  </a:lnTo>
                  <a:lnTo>
                    <a:pt x="125" y="70"/>
                  </a:lnTo>
                  <a:lnTo>
                    <a:pt x="126" y="71"/>
                  </a:lnTo>
                  <a:lnTo>
                    <a:pt x="127" y="71"/>
                  </a:lnTo>
                  <a:lnTo>
                    <a:pt x="127" y="72"/>
                  </a:lnTo>
                  <a:lnTo>
                    <a:pt x="128" y="72"/>
                  </a:lnTo>
                  <a:lnTo>
                    <a:pt x="128" y="73"/>
                  </a:lnTo>
                  <a:lnTo>
                    <a:pt x="129" y="73"/>
                  </a:lnTo>
                  <a:lnTo>
                    <a:pt x="129" y="74"/>
                  </a:lnTo>
                  <a:lnTo>
                    <a:pt x="130" y="74"/>
                  </a:lnTo>
                  <a:lnTo>
                    <a:pt x="131" y="75"/>
                  </a:lnTo>
                  <a:lnTo>
                    <a:pt x="133" y="75"/>
                  </a:lnTo>
                  <a:lnTo>
                    <a:pt x="134" y="75"/>
                  </a:lnTo>
                  <a:lnTo>
                    <a:pt x="135" y="76"/>
                  </a:lnTo>
                  <a:lnTo>
                    <a:pt x="136" y="76"/>
                  </a:lnTo>
                  <a:lnTo>
                    <a:pt x="136" y="78"/>
                  </a:lnTo>
                  <a:lnTo>
                    <a:pt x="137" y="78"/>
                  </a:lnTo>
                  <a:lnTo>
                    <a:pt x="138" y="78"/>
                  </a:lnTo>
                  <a:lnTo>
                    <a:pt x="139" y="76"/>
                  </a:lnTo>
                  <a:lnTo>
                    <a:pt x="141" y="76"/>
                  </a:lnTo>
                  <a:lnTo>
                    <a:pt x="142" y="76"/>
                  </a:lnTo>
                  <a:lnTo>
                    <a:pt x="143" y="76"/>
                  </a:lnTo>
                  <a:lnTo>
                    <a:pt x="144" y="76"/>
                  </a:lnTo>
                  <a:lnTo>
                    <a:pt x="144" y="78"/>
                  </a:lnTo>
                  <a:lnTo>
                    <a:pt x="145" y="78"/>
                  </a:lnTo>
                  <a:lnTo>
                    <a:pt x="145" y="79"/>
                  </a:lnTo>
                  <a:lnTo>
                    <a:pt x="146" y="79"/>
                  </a:lnTo>
                  <a:lnTo>
                    <a:pt x="147" y="79"/>
                  </a:lnTo>
                  <a:lnTo>
                    <a:pt x="147" y="78"/>
                  </a:lnTo>
                  <a:lnTo>
                    <a:pt x="147" y="76"/>
                  </a:lnTo>
                  <a:lnTo>
                    <a:pt x="149" y="76"/>
                  </a:lnTo>
                  <a:lnTo>
                    <a:pt x="149" y="75"/>
                  </a:lnTo>
                  <a:lnTo>
                    <a:pt x="150" y="75"/>
                  </a:lnTo>
                  <a:lnTo>
                    <a:pt x="151" y="74"/>
                  </a:lnTo>
                  <a:lnTo>
                    <a:pt x="151" y="73"/>
                  </a:lnTo>
                  <a:lnTo>
                    <a:pt x="151" y="72"/>
                  </a:lnTo>
                  <a:lnTo>
                    <a:pt x="152" y="72"/>
                  </a:lnTo>
                  <a:lnTo>
                    <a:pt x="152" y="73"/>
                  </a:lnTo>
                  <a:lnTo>
                    <a:pt x="153" y="73"/>
                  </a:lnTo>
                  <a:lnTo>
                    <a:pt x="153" y="74"/>
                  </a:lnTo>
                  <a:lnTo>
                    <a:pt x="154" y="74"/>
                  </a:lnTo>
                  <a:lnTo>
                    <a:pt x="154" y="75"/>
                  </a:lnTo>
                  <a:lnTo>
                    <a:pt x="153" y="75"/>
                  </a:lnTo>
                  <a:lnTo>
                    <a:pt x="152" y="75"/>
                  </a:lnTo>
                  <a:lnTo>
                    <a:pt x="152" y="76"/>
                  </a:lnTo>
                  <a:lnTo>
                    <a:pt x="152" y="78"/>
                  </a:lnTo>
                  <a:lnTo>
                    <a:pt x="152" y="79"/>
                  </a:lnTo>
                  <a:lnTo>
                    <a:pt x="152" y="80"/>
                  </a:lnTo>
                  <a:lnTo>
                    <a:pt x="151" y="80"/>
                  </a:lnTo>
                  <a:lnTo>
                    <a:pt x="150" y="81"/>
                  </a:lnTo>
                  <a:lnTo>
                    <a:pt x="150" y="82"/>
                  </a:lnTo>
                  <a:lnTo>
                    <a:pt x="150" y="83"/>
                  </a:lnTo>
                  <a:lnTo>
                    <a:pt x="150" y="82"/>
                  </a:lnTo>
                  <a:lnTo>
                    <a:pt x="151" y="82"/>
                  </a:lnTo>
                  <a:lnTo>
                    <a:pt x="152" y="81"/>
                  </a:lnTo>
                  <a:lnTo>
                    <a:pt x="153" y="81"/>
                  </a:lnTo>
                  <a:lnTo>
                    <a:pt x="154" y="81"/>
                  </a:lnTo>
                  <a:lnTo>
                    <a:pt x="154" y="82"/>
                  </a:lnTo>
                  <a:lnTo>
                    <a:pt x="154" y="83"/>
                  </a:lnTo>
                  <a:lnTo>
                    <a:pt x="153" y="83"/>
                  </a:lnTo>
                  <a:lnTo>
                    <a:pt x="153" y="84"/>
                  </a:lnTo>
                  <a:lnTo>
                    <a:pt x="154" y="84"/>
                  </a:lnTo>
                  <a:lnTo>
                    <a:pt x="154" y="86"/>
                  </a:lnTo>
                  <a:lnTo>
                    <a:pt x="155" y="87"/>
                  </a:lnTo>
                  <a:lnTo>
                    <a:pt x="157" y="87"/>
                  </a:lnTo>
                  <a:lnTo>
                    <a:pt x="158" y="87"/>
                  </a:lnTo>
                  <a:lnTo>
                    <a:pt x="158" y="86"/>
                  </a:lnTo>
                  <a:lnTo>
                    <a:pt x="158" y="84"/>
                  </a:lnTo>
                  <a:lnTo>
                    <a:pt x="157" y="84"/>
                  </a:lnTo>
                  <a:lnTo>
                    <a:pt x="157" y="83"/>
                  </a:lnTo>
                  <a:lnTo>
                    <a:pt x="157" y="82"/>
                  </a:lnTo>
                  <a:lnTo>
                    <a:pt x="158" y="81"/>
                  </a:lnTo>
                  <a:lnTo>
                    <a:pt x="158" y="82"/>
                  </a:lnTo>
                  <a:lnTo>
                    <a:pt x="158" y="83"/>
                  </a:lnTo>
                  <a:lnTo>
                    <a:pt x="158" y="84"/>
                  </a:lnTo>
                  <a:lnTo>
                    <a:pt x="159" y="84"/>
                  </a:lnTo>
                  <a:lnTo>
                    <a:pt x="159" y="83"/>
                  </a:lnTo>
                  <a:lnTo>
                    <a:pt x="160" y="82"/>
                  </a:lnTo>
                  <a:lnTo>
                    <a:pt x="161" y="82"/>
                  </a:lnTo>
                  <a:lnTo>
                    <a:pt x="162" y="83"/>
                  </a:lnTo>
                  <a:lnTo>
                    <a:pt x="162" y="84"/>
                  </a:lnTo>
                  <a:lnTo>
                    <a:pt x="161" y="84"/>
                  </a:lnTo>
                  <a:lnTo>
                    <a:pt x="161" y="87"/>
                  </a:lnTo>
                  <a:lnTo>
                    <a:pt x="160" y="88"/>
                  </a:lnTo>
                  <a:lnTo>
                    <a:pt x="160" y="89"/>
                  </a:lnTo>
                  <a:lnTo>
                    <a:pt x="161" y="89"/>
                  </a:lnTo>
                  <a:lnTo>
                    <a:pt x="162" y="89"/>
                  </a:lnTo>
                  <a:lnTo>
                    <a:pt x="163" y="88"/>
                  </a:lnTo>
                  <a:lnTo>
                    <a:pt x="163" y="87"/>
                  </a:lnTo>
                  <a:lnTo>
                    <a:pt x="163" y="86"/>
                  </a:lnTo>
                  <a:lnTo>
                    <a:pt x="163" y="84"/>
                  </a:lnTo>
                  <a:lnTo>
                    <a:pt x="165" y="84"/>
                  </a:lnTo>
                  <a:lnTo>
                    <a:pt x="165" y="86"/>
                  </a:lnTo>
                  <a:lnTo>
                    <a:pt x="166" y="87"/>
                  </a:lnTo>
                  <a:lnTo>
                    <a:pt x="167" y="87"/>
                  </a:lnTo>
                  <a:lnTo>
                    <a:pt x="168" y="87"/>
                  </a:lnTo>
                  <a:lnTo>
                    <a:pt x="169" y="87"/>
                  </a:lnTo>
                  <a:lnTo>
                    <a:pt x="170" y="87"/>
                  </a:lnTo>
                  <a:lnTo>
                    <a:pt x="171" y="87"/>
                  </a:lnTo>
                  <a:lnTo>
                    <a:pt x="173" y="87"/>
                  </a:lnTo>
                  <a:lnTo>
                    <a:pt x="173" y="88"/>
                  </a:lnTo>
                  <a:lnTo>
                    <a:pt x="174" y="88"/>
                  </a:lnTo>
                  <a:lnTo>
                    <a:pt x="175" y="88"/>
                  </a:lnTo>
                  <a:lnTo>
                    <a:pt x="176" y="87"/>
                  </a:lnTo>
                  <a:lnTo>
                    <a:pt x="177" y="86"/>
                  </a:lnTo>
                  <a:lnTo>
                    <a:pt x="177" y="84"/>
                  </a:lnTo>
                  <a:lnTo>
                    <a:pt x="177" y="83"/>
                  </a:lnTo>
                  <a:lnTo>
                    <a:pt x="176" y="83"/>
                  </a:lnTo>
                  <a:lnTo>
                    <a:pt x="175" y="83"/>
                  </a:lnTo>
                  <a:lnTo>
                    <a:pt x="174" y="84"/>
                  </a:lnTo>
                  <a:lnTo>
                    <a:pt x="173" y="83"/>
                  </a:lnTo>
                  <a:lnTo>
                    <a:pt x="174" y="83"/>
                  </a:lnTo>
                  <a:lnTo>
                    <a:pt x="174" y="82"/>
                  </a:lnTo>
                  <a:lnTo>
                    <a:pt x="175" y="81"/>
                  </a:lnTo>
                  <a:lnTo>
                    <a:pt x="176" y="80"/>
                  </a:lnTo>
                  <a:lnTo>
                    <a:pt x="177" y="79"/>
                  </a:lnTo>
                  <a:lnTo>
                    <a:pt x="177" y="78"/>
                  </a:lnTo>
                  <a:lnTo>
                    <a:pt x="176" y="78"/>
                  </a:lnTo>
                  <a:lnTo>
                    <a:pt x="176" y="76"/>
                  </a:lnTo>
                  <a:lnTo>
                    <a:pt x="175" y="76"/>
                  </a:lnTo>
                  <a:lnTo>
                    <a:pt x="175" y="78"/>
                  </a:lnTo>
                  <a:lnTo>
                    <a:pt x="174" y="78"/>
                  </a:lnTo>
                  <a:lnTo>
                    <a:pt x="173" y="78"/>
                  </a:lnTo>
                  <a:lnTo>
                    <a:pt x="171" y="78"/>
                  </a:lnTo>
                  <a:lnTo>
                    <a:pt x="171" y="76"/>
                  </a:lnTo>
                  <a:lnTo>
                    <a:pt x="170" y="76"/>
                  </a:lnTo>
                  <a:lnTo>
                    <a:pt x="170" y="75"/>
                  </a:lnTo>
                  <a:lnTo>
                    <a:pt x="171" y="74"/>
                  </a:lnTo>
                  <a:lnTo>
                    <a:pt x="173" y="74"/>
                  </a:lnTo>
                  <a:lnTo>
                    <a:pt x="173" y="75"/>
                  </a:lnTo>
                  <a:lnTo>
                    <a:pt x="174" y="75"/>
                  </a:lnTo>
                  <a:lnTo>
                    <a:pt x="175" y="75"/>
                  </a:lnTo>
                  <a:lnTo>
                    <a:pt x="175" y="74"/>
                  </a:lnTo>
                  <a:lnTo>
                    <a:pt x="173" y="73"/>
                  </a:lnTo>
                  <a:lnTo>
                    <a:pt x="173" y="72"/>
                  </a:lnTo>
                  <a:lnTo>
                    <a:pt x="174" y="72"/>
                  </a:lnTo>
                  <a:lnTo>
                    <a:pt x="175" y="72"/>
                  </a:lnTo>
                  <a:lnTo>
                    <a:pt x="175" y="71"/>
                  </a:lnTo>
                  <a:lnTo>
                    <a:pt x="175" y="70"/>
                  </a:lnTo>
                  <a:lnTo>
                    <a:pt x="175" y="68"/>
                  </a:lnTo>
                  <a:lnTo>
                    <a:pt x="174" y="67"/>
                  </a:lnTo>
                  <a:lnTo>
                    <a:pt x="174" y="66"/>
                  </a:lnTo>
                  <a:lnTo>
                    <a:pt x="173" y="65"/>
                  </a:lnTo>
                  <a:lnTo>
                    <a:pt x="174" y="64"/>
                  </a:lnTo>
                  <a:lnTo>
                    <a:pt x="175" y="65"/>
                  </a:lnTo>
                  <a:lnTo>
                    <a:pt x="176" y="65"/>
                  </a:lnTo>
                  <a:lnTo>
                    <a:pt x="177" y="65"/>
                  </a:lnTo>
                  <a:lnTo>
                    <a:pt x="177" y="64"/>
                  </a:lnTo>
                  <a:lnTo>
                    <a:pt x="177" y="63"/>
                  </a:lnTo>
                  <a:lnTo>
                    <a:pt x="177" y="62"/>
                  </a:lnTo>
                  <a:lnTo>
                    <a:pt x="178" y="62"/>
                  </a:lnTo>
                  <a:lnTo>
                    <a:pt x="178" y="60"/>
                  </a:lnTo>
                  <a:lnTo>
                    <a:pt x="178" y="59"/>
                  </a:lnTo>
                  <a:lnTo>
                    <a:pt x="178" y="58"/>
                  </a:lnTo>
                  <a:lnTo>
                    <a:pt x="179" y="58"/>
                  </a:lnTo>
                  <a:lnTo>
                    <a:pt x="179" y="57"/>
                  </a:lnTo>
                  <a:lnTo>
                    <a:pt x="181" y="56"/>
                  </a:lnTo>
                  <a:lnTo>
                    <a:pt x="182" y="56"/>
                  </a:lnTo>
                  <a:lnTo>
                    <a:pt x="182" y="57"/>
                  </a:lnTo>
                  <a:lnTo>
                    <a:pt x="183" y="57"/>
                  </a:lnTo>
                  <a:lnTo>
                    <a:pt x="183" y="58"/>
                  </a:lnTo>
                  <a:lnTo>
                    <a:pt x="183" y="59"/>
                  </a:lnTo>
                  <a:lnTo>
                    <a:pt x="184" y="59"/>
                  </a:lnTo>
                  <a:lnTo>
                    <a:pt x="186" y="60"/>
                  </a:lnTo>
                  <a:lnTo>
                    <a:pt x="187" y="60"/>
                  </a:lnTo>
                  <a:lnTo>
                    <a:pt x="187" y="62"/>
                  </a:lnTo>
                  <a:lnTo>
                    <a:pt x="189" y="63"/>
                  </a:lnTo>
                  <a:lnTo>
                    <a:pt x="190" y="64"/>
                  </a:lnTo>
                  <a:lnTo>
                    <a:pt x="191" y="65"/>
                  </a:lnTo>
                  <a:lnTo>
                    <a:pt x="192" y="66"/>
                  </a:lnTo>
                  <a:lnTo>
                    <a:pt x="193" y="66"/>
                  </a:lnTo>
                  <a:lnTo>
                    <a:pt x="194" y="67"/>
                  </a:lnTo>
                  <a:lnTo>
                    <a:pt x="195" y="67"/>
                  </a:lnTo>
                  <a:lnTo>
                    <a:pt x="195" y="66"/>
                  </a:lnTo>
                  <a:lnTo>
                    <a:pt x="195" y="65"/>
                  </a:lnTo>
                  <a:lnTo>
                    <a:pt x="194" y="65"/>
                  </a:lnTo>
                  <a:lnTo>
                    <a:pt x="194" y="64"/>
                  </a:lnTo>
                  <a:lnTo>
                    <a:pt x="193" y="64"/>
                  </a:lnTo>
                  <a:lnTo>
                    <a:pt x="193" y="63"/>
                  </a:lnTo>
                  <a:lnTo>
                    <a:pt x="194" y="63"/>
                  </a:lnTo>
                  <a:lnTo>
                    <a:pt x="194" y="62"/>
                  </a:lnTo>
                  <a:lnTo>
                    <a:pt x="195" y="63"/>
                  </a:lnTo>
                  <a:lnTo>
                    <a:pt x="195" y="64"/>
                  </a:lnTo>
                  <a:lnTo>
                    <a:pt x="197" y="64"/>
                  </a:lnTo>
                  <a:lnTo>
                    <a:pt x="197" y="63"/>
                  </a:lnTo>
                  <a:lnTo>
                    <a:pt x="197" y="62"/>
                  </a:lnTo>
                  <a:lnTo>
                    <a:pt x="197" y="60"/>
                  </a:lnTo>
                  <a:lnTo>
                    <a:pt x="197" y="59"/>
                  </a:lnTo>
                  <a:lnTo>
                    <a:pt x="198" y="59"/>
                  </a:lnTo>
                  <a:lnTo>
                    <a:pt x="199" y="59"/>
                  </a:lnTo>
                  <a:lnTo>
                    <a:pt x="199" y="60"/>
                  </a:lnTo>
                  <a:lnTo>
                    <a:pt x="199" y="62"/>
                  </a:lnTo>
                  <a:lnTo>
                    <a:pt x="198" y="62"/>
                  </a:lnTo>
                  <a:lnTo>
                    <a:pt x="198" y="63"/>
                  </a:lnTo>
                  <a:lnTo>
                    <a:pt x="197" y="63"/>
                  </a:lnTo>
                  <a:lnTo>
                    <a:pt x="198" y="63"/>
                  </a:lnTo>
                  <a:lnTo>
                    <a:pt x="199" y="63"/>
                  </a:lnTo>
                  <a:lnTo>
                    <a:pt x="199" y="64"/>
                  </a:lnTo>
                  <a:lnTo>
                    <a:pt x="200" y="64"/>
                  </a:lnTo>
                  <a:lnTo>
                    <a:pt x="201" y="64"/>
                  </a:lnTo>
                  <a:lnTo>
                    <a:pt x="202" y="63"/>
                  </a:lnTo>
                  <a:lnTo>
                    <a:pt x="203" y="63"/>
                  </a:lnTo>
                  <a:lnTo>
                    <a:pt x="205" y="63"/>
                  </a:lnTo>
                  <a:lnTo>
                    <a:pt x="203" y="62"/>
                  </a:lnTo>
                  <a:lnTo>
                    <a:pt x="203" y="60"/>
                  </a:lnTo>
                  <a:lnTo>
                    <a:pt x="205" y="60"/>
                  </a:lnTo>
                  <a:lnTo>
                    <a:pt x="205" y="62"/>
                  </a:lnTo>
                  <a:lnTo>
                    <a:pt x="206" y="62"/>
                  </a:lnTo>
                  <a:lnTo>
                    <a:pt x="207" y="60"/>
                  </a:lnTo>
                  <a:lnTo>
                    <a:pt x="208" y="60"/>
                  </a:lnTo>
                  <a:lnTo>
                    <a:pt x="210" y="59"/>
                  </a:lnTo>
                  <a:lnTo>
                    <a:pt x="213" y="59"/>
                  </a:lnTo>
                  <a:lnTo>
                    <a:pt x="213" y="58"/>
                  </a:lnTo>
                  <a:lnTo>
                    <a:pt x="213" y="57"/>
                  </a:lnTo>
                  <a:lnTo>
                    <a:pt x="214" y="57"/>
                  </a:lnTo>
                  <a:lnTo>
                    <a:pt x="214" y="56"/>
                  </a:lnTo>
                  <a:lnTo>
                    <a:pt x="214" y="55"/>
                  </a:lnTo>
                  <a:lnTo>
                    <a:pt x="214" y="54"/>
                  </a:lnTo>
                  <a:lnTo>
                    <a:pt x="214" y="52"/>
                  </a:lnTo>
                  <a:lnTo>
                    <a:pt x="213" y="51"/>
                  </a:lnTo>
                  <a:lnTo>
                    <a:pt x="211" y="51"/>
                  </a:lnTo>
                  <a:lnTo>
                    <a:pt x="211" y="50"/>
                  </a:lnTo>
                  <a:lnTo>
                    <a:pt x="211" y="51"/>
                  </a:lnTo>
                  <a:lnTo>
                    <a:pt x="210" y="51"/>
                  </a:lnTo>
                  <a:lnTo>
                    <a:pt x="210" y="52"/>
                  </a:lnTo>
                  <a:lnTo>
                    <a:pt x="209" y="52"/>
                  </a:lnTo>
                  <a:lnTo>
                    <a:pt x="209" y="51"/>
                  </a:lnTo>
                  <a:lnTo>
                    <a:pt x="208" y="51"/>
                  </a:lnTo>
                  <a:lnTo>
                    <a:pt x="207" y="50"/>
                  </a:lnTo>
                  <a:lnTo>
                    <a:pt x="206" y="50"/>
                  </a:lnTo>
                  <a:lnTo>
                    <a:pt x="207" y="49"/>
                  </a:lnTo>
                  <a:lnTo>
                    <a:pt x="208" y="48"/>
                  </a:lnTo>
                  <a:lnTo>
                    <a:pt x="209" y="48"/>
                  </a:lnTo>
                  <a:lnTo>
                    <a:pt x="209" y="47"/>
                  </a:lnTo>
                  <a:lnTo>
                    <a:pt x="209" y="46"/>
                  </a:lnTo>
                  <a:lnTo>
                    <a:pt x="210" y="47"/>
                  </a:lnTo>
                  <a:lnTo>
                    <a:pt x="211" y="47"/>
                  </a:lnTo>
                  <a:lnTo>
                    <a:pt x="211" y="46"/>
                  </a:lnTo>
                  <a:lnTo>
                    <a:pt x="210" y="46"/>
                  </a:lnTo>
                  <a:lnTo>
                    <a:pt x="210" y="44"/>
                  </a:lnTo>
                  <a:lnTo>
                    <a:pt x="210" y="43"/>
                  </a:lnTo>
                  <a:lnTo>
                    <a:pt x="211" y="44"/>
                  </a:lnTo>
                  <a:lnTo>
                    <a:pt x="213" y="44"/>
                  </a:lnTo>
                  <a:lnTo>
                    <a:pt x="214" y="44"/>
                  </a:lnTo>
                  <a:lnTo>
                    <a:pt x="214" y="43"/>
                  </a:lnTo>
                  <a:lnTo>
                    <a:pt x="214" y="42"/>
                  </a:lnTo>
                  <a:lnTo>
                    <a:pt x="214" y="43"/>
                  </a:lnTo>
                  <a:lnTo>
                    <a:pt x="213" y="43"/>
                  </a:lnTo>
                  <a:lnTo>
                    <a:pt x="211" y="42"/>
                  </a:lnTo>
                  <a:lnTo>
                    <a:pt x="210" y="42"/>
                  </a:lnTo>
                  <a:lnTo>
                    <a:pt x="210" y="41"/>
                  </a:lnTo>
                  <a:lnTo>
                    <a:pt x="211" y="41"/>
                  </a:lnTo>
                  <a:lnTo>
                    <a:pt x="213" y="41"/>
                  </a:lnTo>
                  <a:lnTo>
                    <a:pt x="214" y="40"/>
                  </a:lnTo>
                  <a:lnTo>
                    <a:pt x="215" y="40"/>
                  </a:lnTo>
                  <a:lnTo>
                    <a:pt x="216" y="41"/>
                  </a:lnTo>
                  <a:lnTo>
                    <a:pt x="217" y="41"/>
                  </a:lnTo>
                  <a:lnTo>
                    <a:pt x="217" y="40"/>
                  </a:lnTo>
                  <a:lnTo>
                    <a:pt x="218" y="40"/>
                  </a:lnTo>
                  <a:lnTo>
                    <a:pt x="219" y="41"/>
                  </a:lnTo>
                  <a:lnTo>
                    <a:pt x="221" y="41"/>
                  </a:lnTo>
                  <a:lnTo>
                    <a:pt x="222" y="41"/>
                  </a:lnTo>
                  <a:lnTo>
                    <a:pt x="223" y="41"/>
                  </a:lnTo>
                  <a:lnTo>
                    <a:pt x="223" y="42"/>
                  </a:lnTo>
                  <a:lnTo>
                    <a:pt x="223" y="43"/>
                  </a:lnTo>
                  <a:lnTo>
                    <a:pt x="223" y="42"/>
                  </a:lnTo>
                  <a:lnTo>
                    <a:pt x="222" y="42"/>
                  </a:lnTo>
                  <a:lnTo>
                    <a:pt x="222" y="43"/>
                  </a:lnTo>
                  <a:lnTo>
                    <a:pt x="222" y="44"/>
                  </a:lnTo>
                  <a:lnTo>
                    <a:pt x="221" y="44"/>
                  </a:lnTo>
                  <a:lnTo>
                    <a:pt x="221" y="46"/>
                  </a:lnTo>
                  <a:lnTo>
                    <a:pt x="222" y="46"/>
                  </a:lnTo>
                  <a:lnTo>
                    <a:pt x="222" y="47"/>
                  </a:lnTo>
                  <a:lnTo>
                    <a:pt x="221" y="47"/>
                  </a:lnTo>
                  <a:lnTo>
                    <a:pt x="221" y="48"/>
                  </a:lnTo>
                  <a:lnTo>
                    <a:pt x="221" y="49"/>
                  </a:lnTo>
                  <a:lnTo>
                    <a:pt x="222" y="50"/>
                  </a:lnTo>
                  <a:lnTo>
                    <a:pt x="222" y="51"/>
                  </a:lnTo>
                  <a:lnTo>
                    <a:pt x="224" y="52"/>
                  </a:lnTo>
                  <a:lnTo>
                    <a:pt x="225" y="52"/>
                  </a:lnTo>
                  <a:lnTo>
                    <a:pt x="225" y="54"/>
                  </a:lnTo>
                  <a:lnTo>
                    <a:pt x="226" y="54"/>
                  </a:lnTo>
                  <a:lnTo>
                    <a:pt x="226" y="52"/>
                  </a:lnTo>
                  <a:lnTo>
                    <a:pt x="227" y="51"/>
                  </a:lnTo>
                  <a:lnTo>
                    <a:pt x="227" y="52"/>
                  </a:lnTo>
                  <a:lnTo>
                    <a:pt x="229" y="52"/>
                  </a:lnTo>
                  <a:lnTo>
                    <a:pt x="230" y="52"/>
                  </a:lnTo>
                  <a:lnTo>
                    <a:pt x="230" y="51"/>
                  </a:lnTo>
                  <a:lnTo>
                    <a:pt x="229" y="51"/>
                  </a:lnTo>
                  <a:lnTo>
                    <a:pt x="229" y="50"/>
                  </a:lnTo>
                  <a:lnTo>
                    <a:pt x="230" y="50"/>
                  </a:lnTo>
                  <a:lnTo>
                    <a:pt x="231" y="49"/>
                  </a:lnTo>
                  <a:lnTo>
                    <a:pt x="231" y="48"/>
                  </a:lnTo>
                  <a:lnTo>
                    <a:pt x="232" y="48"/>
                  </a:lnTo>
                  <a:lnTo>
                    <a:pt x="232" y="47"/>
                  </a:lnTo>
                  <a:lnTo>
                    <a:pt x="232" y="46"/>
                  </a:lnTo>
                  <a:lnTo>
                    <a:pt x="231" y="44"/>
                  </a:lnTo>
                  <a:lnTo>
                    <a:pt x="232" y="44"/>
                  </a:lnTo>
                  <a:lnTo>
                    <a:pt x="231" y="44"/>
                  </a:lnTo>
                  <a:lnTo>
                    <a:pt x="231" y="43"/>
                  </a:lnTo>
                  <a:lnTo>
                    <a:pt x="230" y="43"/>
                  </a:lnTo>
                  <a:lnTo>
                    <a:pt x="231" y="43"/>
                  </a:lnTo>
                  <a:lnTo>
                    <a:pt x="231" y="42"/>
                  </a:lnTo>
                  <a:lnTo>
                    <a:pt x="232" y="42"/>
                  </a:lnTo>
                  <a:lnTo>
                    <a:pt x="233" y="42"/>
                  </a:lnTo>
                  <a:lnTo>
                    <a:pt x="233" y="43"/>
                  </a:lnTo>
                  <a:lnTo>
                    <a:pt x="232" y="43"/>
                  </a:lnTo>
                  <a:lnTo>
                    <a:pt x="232" y="44"/>
                  </a:lnTo>
                  <a:lnTo>
                    <a:pt x="233" y="46"/>
                  </a:lnTo>
                  <a:lnTo>
                    <a:pt x="234" y="46"/>
                  </a:lnTo>
                  <a:lnTo>
                    <a:pt x="234" y="44"/>
                  </a:lnTo>
                  <a:lnTo>
                    <a:pt x="235" y="44"/>
                  </a:lnTo>
                  <a:lnTo>
                    <a:pt x="237" y="46"/>
                  </a:lnTo>
                  <a:lnTo>
                    <a:pt x="238" y="47"/>
                  </a:lnTo>
                  <a:lnTo>
                    <a:pt x="238" y="48"/>
                  </a:lnTo>
                  <a:lnTo>
                    <a:pt x="239" y="48"/>
                  </a:lnTo>
                  <a:lnTo>
                    <a:pt x="240" y="48"/>
                  </a:lnTo>
                  <a:lnTo>
                    <a:pt x="241" y="47"/>
                  </a:lnTo>
                  <a:lnTo>
                    <a:pt x="240" y="46"/>
                  </a:lnTo>
                  <a:lnTo>
                    <a:pt x="240" y="44"/>
                  </a:lnTo>
                  <a:lnTo>
                    <a:pt x="241" y="44"/>
                  </a:lnTo>
                  <a:lnTo>
                    <a:pt x="242" y="44"/>
                  </a:lnTo>
                  <a:lnTo>
                    <a:pt x="243" y="43"/>
                  </a:lnTo>
                  <a:lnTo>
                    <a:pt x="245" y="43"/>
                  </a:lnTo>
                  <a:lnTo>
                    <a:pt x="247" y="43"/>
                  </a:lnTo>
                  <a:lnTo>
                    <a:pt x="248" y="43"/>
                  </a:lnTo>
                  <a:lnTo>
                    <a:pt x="248" y="42"/>
                  </a:lnTo>
                  <a:lnTo>
                    <a:pt x="249" y="41"/>
                  </a:lnTo>
                  <a:lnTo>
                    <a:pt x="249" y="42"/>
                  </a:lnTo>
                  <a:lnTo>
                    <a:pt x="250" y="43"/>
                  </a:lnTo>
                  <a:lnTo>
                    <a:pt x="251" y="43"/>
                  </a:lnTo>
                  <a:lnTo>
                    <a:pt x="253" y="43"/>
                  </a:lnTo>
                  <a:lnTo>
                    <a:pt x="253" y="42"/>
                  </a:lnTo>
                  <a:lnTo>
                    <a:pt x="251" y="42"/>
                  </a:lnTo>
                  <a:lnTo>
                    <a:pt x="251" y="41"/>
                  </a:lnTo>
                  <a:lnTo>
                    <a:pt x="253" y="41"/>
                  </a:lnTo>
                  <a:lnTo>
                    <a:pt x="253" y="40"/>
                  </a:lnTo>
                  <a:lnTo>
                    <a:pt x="253" y="39"/>
                  </a:lnTo>
                  <a:lnTo>
                    <a:pt x="254" y="39"/>
                  </a:lnTo>
                  <a:lnTo>
                    <a:pt x="254" y="38"/>
                  </a:lnTo>
                  <a:lnTo>
                    <a:pt x="253" y="36"/>
                  </a:lnTo>
                  <a:lnTo>
                    <a:pt x="251" y="38"/>
                  </a:lnTo>
                  <a:lnTo>
                    <a:pt x="250" y="38"/>
                  </a:lnTo>
                  <a:lnTo>
                    <a:pt x="250" y="39"/>
                  </a:lnTo>
                  <a:lnTo>
                    <a:pt x="249" y="39"/>
                  </a:lnTo>
                  <a:lnTo>
                    <a:pt x="249" y="38"/>
                  </a:lnTo>
                  <a:lnTo>
                    <a:pt x="249" y="36"/>
                  </a:lnTo>
                  <a:lnTo>
                    <a:pt x="249" y="35"/>
                  </a:lnTo>
                  <a:lnTo>
                    <a:pt x="248" y="34"/>
                  </a:lnTo>
                  <a:lnTo>
                    <a:pt x="247" y="33"/>
                  </a:lnTo>
                  <a:lnTo>
                    <a:pt x="246" y="33"/>
                  </a:lnTo>
                  <a:lnTo>
                    <a:pt x="245" y="33"/>
                  </a:lnTo>
                  <a:lnTo>
                    <a:pt x="243" y="32"/>
                  </a:lnTo>
                  <a:lnTo>
                    <a:pt x="245" y="32"/>
                  </a:lnTo>
                  <a:lnTo>
                    <a:pt x="245" y="31"/>
                  </a:lnTo>
                  <a:lnTo>
                    <a:pt x="245" y="30"/>
                  </a:lnTo>
                  <a:lnTo>
                    <a:pt x="243" y="30"/>
                  </a:lnTo>
                  <a:lnTo>
                    <a:pt x="243" y="31"/>
                  </a:lnTo>
                  <a:lnTo>
                    <a:pt x="242" y="31"/>
                  </a:lnTo>
                  <a:lnTo>
                    <a:pt x="241" y="31"/>
                  </a:lnTo>
                  <a:lnTo>
                    <a:pt x="241" y="30"/>
                  </a:lnTo>
                  <a:lnTo>
                    <a:pt x="241" y="28"/>
                  </a:lnTo>
                  <a:lnTo>
                    <a:pt x="242" y="28"/>
                  </a:lnTo>
                  <a:lnTo>
                    <a:pt x="243" y="28"/>
                  </a:lnTo>
                  <a:lnTo>
                    <a:pt x="243" y="27"/>
                  </a:lnTo>
                  <a:lnTo>
                    <a:pt x="243" y="26"/>
                  </a:lnTo>
                  <a:lnTo>
                    <a:pt x="243" y="25"/>
                  </a:lnTo>
                  <a:lnTo>
                    <a:pt x="245" y="25"/>
                  </a:lnTo>
                  <a:lnTo>
                    <a:pt x="246" y="25"/>
                  </a:lnTo>
                  <a:lnTo>
                    <a:pt x="246" y="24"/>
                  </a:lnTo>
                  <a:lnTo>
                    <a:pt x="247" y="23"/>
                  </a:lnTo>
                  <a:lnTo>
                    <a:pt x="248" y="22"/>
                  </a:lnTo>
                  <a:lnTo>
                    <a:pt x="248" y="20"/>
                  </a:lnTo>
                  <a:lnTo>
                    <a:pt x="248" y="19"/>
                  </a:lnTo>
                  <a:lnTo>
                    <a:pt x="249" y="19"/>
                  </a:lnTo>
                  <a:lnTo>
                    <a:pt x="250" y="19"/>
                  </a:lnTo>
                  <a:lnTo>
                    <a:pt x="249" y="20"/>
                  </a:lnTo>
                  <a:lnTo>
                    <a:pt x="249" y="22"/>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65" name="Freeform 166"/>
            <p:cNvSpPr>
              <a:spLocks/>
            </p:cNvSpPr>
            <p:nvPr/>
          </p:nvSpPr>
          <p:spPr bwMode="auto">
            <a:xfrm>
              <a:off x="2970" y="2482"/>
              <a:ext cx="217" cy="272"/>
            </a:xfrm>
            <a:custGeom>
              <a:avLst/>
              <a:gdLst>
                <a:gd name="T0" fmla="*/ 179 w 217"/>
                <a:gd name="T1" fmla="*/ 0 h 272"/>
                <a:gd name="T2" fmla="*/ 197 w 217"/>
                <a:gd name="T3" fmla="*/ 0 h 272"/>
                <a:gd name="T4" fmla="*/ 213 w 217"/>
                <a:gd name="T5" fmla="*/ 14 h 272"/>
                <a:gd name="T6" fmla="*/ 213 w 217"/>
                <a:gd name="T7" fmla="*/ 31 h 272"/>
                <a:gd name="T8" fmla="*/ 213 w 217"/>
                <a:gd name="T9" fmla="*/ 52 h 272"/>
                <a:gd name="T10" fmla="*/ 213 w 217"/>
                <a:gd name="T11" fmla="*/ 80 h 272"/>
                <a:gd name="T12" fmla="*/ 213 w 217"/>
                <a:gd name="T13" fmla="*/ 97 h 272"/>
                <a:gd name="T14" fmla="*/ 213 w 217"/>
                <a:gd name="T15" fmla="*/ 110 h 272"/>
                <a:gd name="T16" fmla="*/ 213 w 217"/>
                <a:gd name="T17" fmla="*/ 129 h 272"/>
                <a:gd name="T18" fmla="*/ 213 w 217"/>
                <a:gd name="T19" fmla="*/ 152 h 272"/>
                <a:gd name="T20" fmla="*/ 214 w 217"/>
                <a:gd name="T21" fmla="*/ 159 h 272"/>
                <a:gd name="T22" fmla="*/ 214 w 217"/>
                <a:gd name="T23" fmla="*/ 180 h 272"/>
                <a:gd name="T24" fmla="*/ 214 w 217"/>
                <a:gd name="T25" fmla="*/ 207 h 272"/>
                <a:gd name="T26" fmla="*/ 217 w 217"/>
                <a:gd name="T27" fmla="*/ 222 h 272"/>
                <a:gd name="T28" fmla="*/ 217 w 217"/>
                <a:gd name="T29" fmla="*/ 240 h 272"/>
                <a:gd name="T30" fmla="*/ 217 w 217"/>
                <a:gd name="T31" fmla="*/ 245 h 272"/>
                <a:gd name="T32" fmla="*/ 210 w 217"/>
                <a:gd name="T33" fmla="*/ 260 h 272"/>
                <a:gd name="T34" fmla="*/ 201 w 217"/>
                <a:gd name="T35" fmla="*/ 260 h 272"/>
                <a:gd name="T36" fmla="*/ 194 w 217"/>
                <a:gd name="T37" fmla="*/ 261 h 272"/>
                <a:gd name="T38" fmla="*/ 186 w 217"/>
                <a:gd name="T39" fmla="*/ 261 h 272"/>
                <a:gd name="T40" fmla="*/ 176 w 217"/>
                <a:gd name="T41" fmla="*/ 262 h 272"/>
                <a:gd name="T42" fmla="*/ 157 w 217"/>
                <a:gd name="T43" fmla="*/ 263 h 272"/>
                <a:gd name="T44" fmla="*/ 146 w 217"/>
                <a:gd name="T45" fmla="*/ 264 h 272"/>
                <a:gd name="T46" fmla="*/ 137 w 217"/>
                <a:gd name="T47" fmla="*/ 264 h 272"/>
                <a:gd name="T48" fmla="*/ 123 w 217"/>
                <a:gd name="T49" fmla="*/ 265 h 272"/>
                <a:gd name="T50" fmla="*/ 120 w 217"/>
                <a:gd name="T51" fmla="*/ 267 h 272"/>
                <a:gd name="T52" fmla="*/ 108 w 217"/>
                <a:gd name="T53" fmla="*/ 267 h 272"/>
                <a:gd name="T54" fmla="*/ 99 w 217"/>
                <a:gd name="T55" fmla="*/ 268 h 272"/>
                <a:gd name="T56" fmla="*/ 85 w 217"/>
                <a:gd name="T57" fmla="*/ 269 h 272"/>
                <a:gd name="T58" fmla="*/ 68 w 217"/>
                <a:gd name="T59" fmla="*/ 270 h 272"/>
                <a:gd name="T60" fmla="*/ 57 w 217"/>
                <a:gd name="T61" fmla="*/ 271 h 272"/>
                <a:gd name="T62" fmla="*/ 45 w 217"/>
                <a:gd name="T63" fmla="*/ 272 h 272"/>
                <a:gd name="T64" fmla="*/ 41 w 217"/>
                <a:gd name="T65" fmla="*/ 271 h 272"/>
                <a:gd name="T66" fmla="*/ 40 w 217"/>
                <a:gd name="T67" fmla="*/ 262 h 272"/>
                <a:gd name="T68" fmla="*/ 40 w 217"/>
                <a:gd name="T69" fmla="*/ 251 h 272"/>
                <a:gd name="T70" fmla="*/ 40 w 217"/>
                <a:gd name="T71" fmla="*/ 241 h 272"/>
                <a:gd name="T72" fmla="*/ 40 w 217"/>
                <a:gd name="T73" fmla="*/ 229 h 272"/>
                <a:gd name="T74" fmla="*/ 40 w 217"/>
                <a:gd name="T75" fmla="*/ 208 h 272"/>
                <a:gd name="T76" fmla="*/ 40 w 217"/>
                <a:gd name="T77" fmla="*/ 184 h 272"/>
                <a:gd name="T78" fmla="*/ 40 w 217"/>
                <a:gd name="T79" fmla="*/ 163 h 272"/>
                <a:gd name="T80" fmla="*/ 40 w 217"/>
                <a:gd name="T81" fmla="*/ 140 h 272"/>
                <a:gd name="T82" fmla="*/ 37 w 217"/>
                <a:gd name="T83" fmla="*/ 115 h 272"/>
                <a:gd name="T84" fmla="*/ 17 w 217"/>
                <a:gd name="T85" fmla="*/ 109 h 272"/>
                <a:gd name="T86" fmla="*/ 0 w 217"/>
                <a:gd name="T87" fmla="*/ 109 h 272"/>
                <a:gd name="T88" fmla="*/ 1 w 217"/>
                <a:gd name="T89" fmla="*/ 83 h 272"/>
                <a:gd name="T90" fmla="*/ 1 w 217"/>
                <a:gd name="T91" fmla="*/ 73 h 272"/>
                <a:gd name="T92" fmla="*/ 0 w 217"/>
                <a:gd name="T93" fmla="*/ 46 h 272"/>
                <a:gd name="T94" fmla="*/ 0 w 217"/>
                <a:gd name="T95" fmla="*/ 9 h 272"/>
                <a:gd name="T96" fmla="*/ 3 w 217"/>
                <a:gd name="T97" fmla="*/ 1 h 272"/>
                <a:gd name="T98" fmla="*/ 24 w 217"/>
                <a:gd name="T99" fmla="*/ 0 h 272"/>
                <a:gd name="T100" fmla="*/ 42 w 217"/>
                <a:gd name="T101" fmla="*/ 0 h 272"/>
                <a:gd name="T102" fmla="*/ 54 w 217"/>
                <a:gd name="T103" fmla="*/ 0 h 272"/>
                <a:gd name="T104" fmla="*/ 74 w 217"/>
                <a:gd name="T105" fmla="*/ 0 h 272"/>
                <a:gd name="T106" fmla="*/ 102 w 217"/>
                <a:gd name="T107" fmla="*/ 0 h 272"/>
                <a:gd name="T108" fmla="*/ 120 w 217"/>
                <a:gd name="T109" fmla="*/ 0 h 272"/>
                <a:gd name="T110" fmla="*/ 144 w 217"/>
                <a:gd name="T111" fmla="*/ 0 h 2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7" h="272">
                  <a:moveTo>
                    <a:pt x="149" y="0"/>
                  </a:moveTo>
                  <a:lnTo>
                    <a:pt x="152" y="0"/>
                  </a:lnTo>
                  <a:lnTo>
                    <a:pt x="153" y="0"/>
                  </a:lnTo>
                  <a:lnTo>
                    <a:pt x="160" y="0"/>
                  </a:lnTo>
                  <a:lnTo>
                    <a:pt x="168" y="0"/>
                  </a:lnTo>
                  <a:lnTo>
                    <a:pt x="171" y="0"/>
                  </a:lnTo>
                  <a:lnTo>
                    <a:pt x="179" y="0"/>
                  </a:lnTo>
                  <a:lnTo>
                    <a:pt x="180" y="0"/>
                  </a:lnTo>
                  <a:lnTo>
                    <a:pt x="185" y="0"/>
                  </a:lnTo>
                  <a:lnTo>
                    <a:pt x="186" y="0"/>
                  </a:lnTo>
                  <a:lnTo>
                    <a:pt x="189" y="0"/>
                  </a:lnTo>
                  <a:lnTo>
                    <a:pt x="193" y="0"/>
                  </a:lnTo>
                  <a:lnTo>
                    <a:pt x="197" y="0"/>
                  </a:lnTo>
                  <a:lnTo>
                    <a:pt x="205" y="0"/>
                  </a:lnTo>
                  <a:lnTo>
                    <a:pt x="210" y="0"/>
                  </a:lnTo>
                  <a:lnTo>
                    <a:pt x="213" y="0"/>
                  </a:lnTo>
                  <a:lnTo>
                    <a:pt x="213" y="5"/>
                  </a:lnTo>
                  <a:lnTo>
                    <a:pt x="213" y="13"/>
                  </a:lnTo>
                  <a:lnTo>
                    <a:pt x="213" y="14"/>
                  </a:lnTo>
                  <a:lnTo>
                    <a:pt x="213" y="22"/>
                  </a:lnTo>
                  <a:lnTo>
                    <a:pt x="213" y="25"/>
                  </a:lnTo>
                  <a:lnTo>
                    <a:pt x="213" y="29"/>
                  </a:lnTo>
                  <a:lnTo>
                    <a:pt x="213" y="31"/>
                  </a:lnTo>
                  <a:lnTo>
                    <a:pt x="213" y="35"/>
                  </a:lnTo>
                  <a:lnTo>
                    <a:pt x="213" y="36"/>
                  </a:lnTo>
                  <a:lnTo>
                    <a:pt x="213" y="41"/>
                  </a:lnTo>
                  <a:lnTo>
                    <a:pt x="213" y="45"/>
                  </a:lnTo>
                  <a:lnTo>
                    <a:pt x="213" y="46"/>
                  </a:lnTo>
                  <a:lnTo>
                    <a:pt x="213" y="51"/>
                  </a:lnTo>
                  <a:lnTo>
                    <a:pt x="213" y="52"/>
                  </a:lnTo>
                  <a:lnTo>
                    <a:pt x="213" y="55"/>
                  </a:lnTo>
                  <a:lnTo>
                    <a:pt x="213" y="56"/>
                  </a:lnTo>
                  <a:lnTo>
                    <a:pt x="213" y="60"/>
                  </a:lnTo>
                  <a:lnTo>
                    <a:pt x="213" y="63"/>
                  </a:lnTo>
                  <a:lnTo>
                    <a:pt x="213" y="68"/>
                  </a:lnTo>
                  <a:lnTo>
                    <a:pt x="213" y="72"/>
                  </a:lnTo>
                  <a:lnTo>
                    <a:pt x="213" y="76"/>
                  </a:lnTo>
                  <a:lnTo>
                    <a:pt x="213" y="80"/>
                  </a:lnTo>
                  <a:lnTo>
                    <a:pt x="213" y="86"/>
                  </a:lnTo>
                  <a:lnTo>
                    <a:pt x="213" y="89"/>
                  </a:lnTo>
                  <a:lnTo>
                    <a:pt x="213" y="93"/>
                  </a:lnTo>
                  <a:lnTo>
                    <a:pt x="213" y="96"/>
                  </a:lnTo>
                  <a:lnTo>
                    <a:pt x="213" y="97"/>
                  </a:lnTo>
                  <a:lnTo>
                    <a:pt x="213" y="100"/>
                  </a:lnTo>
                  <a:lnTo>
                    <a:pt x="213" y="104"/>
                  </a:lnTo>
                  <a:lnTo>
                    <a:pt x="213" y="105"/>
                  </a:lnTo>
                  <a:lnTo>
                    <a:pt x="213" y="108"/>
                  </a:lnTo>
                  <a:lnTo>
                    <a:pt x="213" y="109"/>
                  </a:lnTo>
                  <a:lnTo>
                    <a:pt x="213" y="110"/>
                  </a:lnTo>
                  <a:lnTo>
                    <a:pt x="213" y="115"/>
                  </a:lnTo>
                  <a:lnTo>
                    <a:pt x="213" y="116"/>
                  </a:lnTo>
                  <a:lnTo>
                    <a:pt x="213" y="118"/>
                  </a:lnTo>
                  <a:lnTo>
                    <a:pt x="213" y="123"/>
                  </a:lnTo>
                  <a:lnTo>
                    <a:pt x="213" y="124"/>
                  </a:lnTo>
                  <a:lnTo>
                    <a:pt x="213" y="125"/>
                  </a:lnTo>
                  <a:lnTo>
                    <a:pt x="213" y="129"/>
                  </a:lnTo>
                  <a:lnTo>
                    <a:pt x="213" y="134"/>
                  </a:lnTo>
                  <a:lnTo>
                    <a:pt x="213" y="137"/>
                  </a:lnTo>
                  <a:lnTo>
                    <a:pt x="213" y="139"/>
                  </a:lnTo>
                  <a:lnTo>
                    <a:pt x="213" y="147"/>
                  </a:lnTo>
                  <a:lnTo>
                    <a:pt x="213" y="152"/>
                  </a:lnTo>
                  <a:lnTo>
                    <a:pt x="213" y="153"/>
                  </a:lnTo>
                  <a:lnTo>
                    <a:pt x="213" y="156"/>
                  </a:lnTo>
                  <a:lnTo>
                    <a:pt x="214" y="156"/>
                  </a:lnTo>
                  <a:lnTo>
                    <a:pt x="214" y="158"/>
                  </a:lnTo>
                  <a:lnTo>
                    <a:pt x="214" y="159"/>
                  </a:lnTo>
                  <a:lnTo>
                    <a:pt x="214" y="160"/>
                  </a:lnTo>
                  <a:lnTo>
                    <a:pt x="214" y="166"/>
                  </a:lnTo>
                  <a:lnTo>
                    <a:pt x="214" y="167"/>
                  </a:lnTo>
                  <a:lnTo>
                    <a:pt x="214" y="171"/>
                  </a:lnTo>
                  <a:lnTo>
                    <a:pt x="214" y="172"/>
                  </a:lnTo>
                  <a:lnTo>
                    <a:pt x="214" y="177"/>
                  </a:lnTo>
                  <a:lnTo>
                    <a:pt x="214" y="179"/>
                  </a:lnTo>
                  <a:lnTo>
                    <a:pt x="214" y="180"/>
                  </a:lnTo>
                  <a:lnTo>
                    <a:pt x="214" y="183"/>
                  </a:lnTo>
                  <a:lnTo>
                    <a:pt x="214" y="188"/>
                  </a:lnTo>
                  <a:lnTo>
                    <a:pt x="214" y="191"/>
                  </a:lnTo>
                  <a:lnTo>
                    <a:pt x="214" y="192"/>
                  </a:lnTo>
                  <a:lnTo>
                    <a:pt x="214" y="195"/>
                  </a:lnTo>
                  <a:lnTo>
                    <a:pt x="214" y="197"/>
                  </a:lnTo>
                  <a:lnTo>
                    <a:pt x="214" y="204"/>
                  </a:lnTo>
                  <a:lnTo>
                    <a:pt x="214" y="207"/>
                  </a:lnTo>
                  <a:lnTo>
                    <a:pt x="214" y="209"/>
                  </a:lnTo>
                  <a:lnTo>
                    <a:pt x="214" y="214"/>
                  </a:lnTo>
                  <a:lnTo>
                    <a:pt x="217" y="214"/>
                  </a:lnTo>
                  <a:lnTo>
                    <a:pt x="217" y="215"/>
                  </a:lnTo>
                  <a:lnTo>
                    <a:pt x="217" y="217"/>
                  </a:lnTo>
                  <a:lnTo>
                    <a:pt x="217" y="220"/>
                  </a:lnTo>
                  <a:lnTo>
                    <a:pt x="217" y="222"/>
                  </a:lnTo>
                  <a:lnTo>
                    <a:pt x="217" y="228"/>
                  </a:lnTo>
                  <a:lnTo>
                    <a:pt x="217" y="229"/>
                  </a:lnTo>
                  <a:lnTo>
                    <a:pt x="217" y="230"/>
                  </a:lnTo>
                  <a:lnTo>
                    <a:pt x="217" y="236"/>
                  </a:lnTo>
                  <a:lnTo>
                    <a:pt x="217" y="238"/>
                  </a:lnTo>
                  <a:lnTo>
                    <a:pt x="217" y="240"/>
                  </a:lnTo>
                  <a:lnTo>
                    <a:pt x="217" y="241"/>
                  </a:lnTo>
                  <a:lnTo>
                    <a:pt x="217" y="243"/>
                  </a:lnTo>
                  <a:lnTo>
                    <a:pt x="217" y="244"/>
                  </a:lnTo>
                  <a:lnTo>
                    <a:pt x="217" y="245"/>
                  </a:lnTo>
                  <a:lnTo>
                    <a:pt x="217" y="249"/>
                  </a:lnTo>
                  <a:lnTo>
                    <a:pt x="217" y="251"/>
                  </a:lnTo>
                  <a:lnTo>
                    <a:pt x="217" y="257"/>
                  </a:lnTo>
                  <a:lnTo>
                    <a:pt x="217" y="259"/>
                  </a:lnTo>
                  <a:lnTo>
                    <a:pt x="213" y="259"/>
                  </a:lnTo>
                  <a:lnTo>
                    <a:pt x="212" y="259"/>
                  </a:lnTo>
                  <a:lnTo>
                    <a:pt x="210" y="260"/>
                  </a:lnTo>
                  <a:lnTo>
                    <a:pt x="209" y="260"/>
                  </a:lnTo>
                  <a:lnTo>
                    <a:pt x="208" y="260"/>
                  </a:lnTo>
                  <a:lnTo>
                    <a:pt x="205" y="260"/>
                  </a:lnTo>
                  <a:lnTo>
                    <a:pt x="204" y="260"/>
                  </a:lnTo>
                  <a:lnTo>
                    <a:pt x="203" y="260"/>
                  </a:lnTo>
                  <a:lnTo>
                    <a:pt x="202" y="260"/>
                  </a:lnTo>
                  <a:lnTo>
                    <a:pt x="201" y="260"/>
                  </a:lnTo>
                  <a:lnTo>
                    <a:pt x="200" y="260"/>
                  </a:lnTo>
                  <a:lnTo>
                    <a:pt x="198" y="260"/>
                  </a:lnTo>
                  <a:lnTo>
                    <a:pt x="197" y="260"/>
                  </a:lnTo>
                  <a:lnTo>
                    <a:pt x="195" y="261"/>
                  </a:lnTo>
                  <a:lnTo>
                    <a:pt x="194" y="261"/>
                  </a:lnTo>
                  <a:lnTo>
                    <a:pt x="193" y="261"/>
                  </a:lnTo>
                  <a:lnTo>
                    <a:pt x="190" y="261"/>
                  </a:lnTo>
                  <a:lnTo>
                    <a:pt x="188" y="261"/>
                  </a:lnTo>
                  <a:lnTo>
                    <a:pt x="186" y="261"/>
                  </a:lnTo>
                  <a:lnTo>
                    <a:pt x="184" y="261"/>
                  </a:lnTo>
                  <a:lnTo>
                    <a:pt x="182" y="261"/>
                  </a:lnTo>
                  <a:lnTo>
                    <a:pt x="181" y="261"/>
                  </a:lnTo>
                  <a:lnTo>
                    <a:pt x="180" y="261"/>
                  </a:lnTo>
                  <a:lnTo>
                    <a:pt x="179" y="262"/>
                  </a:lnTo>
                  <a:lnTo>
                    <a:pt x="178" y="262"/>
                  </a:lnTo>
                  <a:lnTo>
                    <a:pt x="177" y="262"/>
                  </a:lnTo>
                  <a:lnTo>
                    <a:pt x="176" y="262"/>
                  </a:lnTo>
                  <a:lnTo>
                    <a:pt x="172" y="262"/>
                  </a:lnTo>
                  <a:lnTo>
                    <a:pt x="170" y="262"/>
                  </a:lnTo>
                  <a:lnTo>
                    <a:pt x="169" y="262"/>
                  </a:lnTo>
                  <a:lnTo>
                    <a:pt x="168" y="262"/>
                  </a:lnTo>
                  <a:lnTo>
                    <a:pt x="163" y="263"/>
                  </a:lnTo>
                  <a:lnTo>
                    <a:pt x="161" y="263"/>
                  </a:lnTo>
                  <a:lnTo>
                    <a:pt x="158" y="263"/>
                  </a:lnTo>
                  <a:lnTo>
                    <a:pt x="157" y="263"/>
                  </a:lnTo>
                  <a:lnTo>
                    <a:pt x="156" y="263"/>
                  </a:lnTo>
                  <a:lnTo>
                    <a:pt x="155" y="263"/>
                  </a:lnTo>
                  <a:lnTo>
                    <a:pt x="154" y="263"/>
                  </a:lnTo>
                  <a:lnTo>
                    <a:pt x="152" y="264"/>
                  </a:lnTo>
                  <a:lnTo>
                    <a:pt x="148" y="264"/>
                  </a:lnTo>
                  <a:lnTo>
                    <a:pt x="146" y="264"/>
                  </a:lnTo>
                  <a:lnTo>
                    <a:pt x="144" y="264"/>
                  </a:lnTo>
                  <a:lnTo>
                    <a:pt x="142" y="264"/>
                  </a:lnTo>
                  <a:lnTo>
                    <a:pt x="141" y="264"/>
                  </a:lnTo>
                  <a:lnTo>
                    <a:pt x="139" y="264"/>
                  </a:lnTo>
                  <a:lnTo>
                    <a:pt x="138" y="264"/>
                  </a:lnTo>
                  <a:lnTo>
                    <a:pt x="137" y="264"/>
                  </a:lnTo>
                  <a:lnTo>
                    <a:pt x="134" y="265"/>
                  </a:lnTo>
                  <a:lnTo>
                    <a:pt x="132" y="265"/>
                  </a:lnTo>
                  <a:lnTo>
                    <a:pt x="129" y="265"/>
                  </a:lnTo>
                  <a:lnTo>
                    <a:pt x="128" y="265"/>
                  </a:lnTo>
                  <a:lnTo>
                    <a:pt x="125" y="265"/>
                  </a:lnTo>
                  <a:lnTo>
                    <a:pt x="123" y="265"/>
                  </a:lnTo>
                  <a:lnTo>
                    <a:pt x="122" y="265"/>
                  </a:lnTo>
                  <a:lnTo>
                    <a:pt x="121" y="267"/>
                  </a:lnTo>
                  <a:lnTo>
                    <a:pt x="120" y="267"/>
                  </a:lnTo>
                  <a:lnTo>
                    <a:pt x="118" y="267"/>
                  </a:lnTo>
                  <a:lnTo>
                    <a:pt x="116" y="267"/>
                  </a:lnTo>
                  <a:lnTo>
                    <a:pt x="115" y="267"/>
                  </a:lnTo>
                  <a:lnTo>
                    <a:pt x="114" y="267"/>
                  </a:lnTo>
                  <a:lnTo>
                    <a:pt x="108" y="267"/>
                  </a:lnTo>
                  <a:lnTo>
                    <a:pt x="107" y="267"/>
                  </a:lnTo>
                  <a:lnTo>
                    <a:pt x="105" y="268"/>
                  </a:lnTo>
                  <a:lnTo>
                    <a:pt x="102" y="268"/>
                  </a:lnTo>
                  <a:lnTo>
                    <a:pt x="101" y="268"/>
                  </a:lnTo>
                  <a:lnTo>
                    <a:pt x="100" y="268"/>
                  </a:lnTo>
                  <a:lnTo>
                    <a:pt x="99" y="268"/>
                  </a:lnTo>
                  <a:lnTo>
                    <a:pt x="97" y="268"/>
                  </a:lnTo>
                  <a:lnTo>
                    <a:pt x="94" y="268"/>
                  </a:lnTo>
                  <a:lnTo>
                    <a:pt x="92" y="268"/>
                  </a:lnTo>
                  <a:lnTo>
                    <a:pt x="90" y="269"/>
                  </a:lnTo>
                  <a:lnTo>
                    <a:pt x="89" y="269"/>
                  </a:lnTo>
                  <a:lnTo>
                    <a:pt x="85" y="269"/>
                  </a:lnTo>
                  <a:lnTo>
                    <a:pt x="83" y="269"/>
                  </a:lnTo>
                  <a:lnTo>
                    <a:pt x="82" y="269"/>
                  </a:lnTo>
                  <a:lnTo>
                    <a:pt x="78" y="269"/>
                  </a:lnTo>
                  <a:lnTo>
                    <a:pt x="76" y="270"/>
                  </a:lnTo>
                  <a:lnTo>
                    <a:pt x="75" y="270"/>
                  </a:lnTo>
                  <a:lnTo>
                    <a:pt x="73" y="270"/>
                  </a:lnTo>
                  <a:lnTo>
                    <a:pt x="70" y="270"/>
                  </a:lnTo>
                  <a:lnTo>
                    <a:pt x="68" y="270"/>
                  </a:lnTo>
                  <a:lnTo>
                    <a:pt x="65" y="270"/>
                  </a:lnTo>
                  <a:lnTo>
                    <a:pt x="64" y="270"/>
                  </a:lnTo>
                  <a:lnTo>
                    <a:pt x="62" y="270"/>
                  </a:lnTo>
                  <a:lnTo>
                    <a:pt x="60" y="271"/>
                  </a:lnTo>
                  <a:lnTo>
                    <a:pt x="59" y="271"/>
                  </a:lnTo>
                  <a:lnTo>
                    <a:pt x="57" y="271"/>
                  </a:lnTo>
                  <a:lnTo>
                    <a:pt x="56" y="271"/>
                  </a:lnTo>
                  <a:lnTo>
                    <a:pt x="54" y="271"/>
                  </a:lnTo>
                  <a:lnTo>
                    <a:pt x="52" y="271"/>
                  </a:lnTo>
                  <a:lnTo>
                    <a:pt x="50" y="271"/>
                  </a:lnTo>
                  <a:lnTo>
                    <a:pt x="48" y="271"/>
                  </a:lnTo>
                  <a:lnTo>
                    <a:pt x="45" y="272"/>
                  </a:lnTo>
                  <a:lnTo>
                    <a:pt x="42" y="272"/>
                  </a:lnTo>
                  <a:lnTo>
                    <a:pt x="41" y="272"/>
                  </a:lnTo>
                  <a:lnTo>
                    <a:pt x="41" y="271"/>
                  </a:lnTo>
                  <a:lnTo>
                    <a:pt x="41" y="270"/>
                  </a:lnTo>
                  <a:lnTo>
                    <a:pt x="40" y="270"/>
                  </a:lnTo>
                  <a:lnTo>
                    <a:pt x="40" y="267"/>
                  </a:lnTo>
                  <a:lnTo>
                    <a:pt x="40" y="265"/>
                  </a:lnTo>
                  <a:lnTo>
                    <a:pt x="40" y="262"/>
                  </a:lnTo>
                  <a:lnTo>
                    <a:pt x="40" y="261"/>
                  </a:lnTo>
                  <a:lnTo>
                    <a:pt x="40" y="256"/>
                  </a:lnTo>
                  <a:lnTo>
                    <a:pt x="40" y="255"/>
                  </a:lnTo>
                  <a:lnTo>
                    <a:pt x="40" y="254"/>
                  </a:lnTo>
                  <a:lnTo>
                    <a:pt x="40" y="252"/>
                  </a:lnTo>
                  <a:lnTo>
                    <a:pt x="40" y="251"/>
                  </a:lnTo>
                  <a:lnTo>
                    <a:pt x="40" y="248"/>
                  </a:lnTo>
                  <a:lnTo>
                    <a:pt x="40" y="246"/>
                  </a:lnTo>
                  <a:lnTo>
                    <a:pt x="40" y="244"/>
                  </a:lnTo>
                  <a:lnTo>
                    <a:pt x="40" y="241"/>
                  </a:lnTo>
                  <a:lnTo>
                    <a:pt x="40" y="240"/>
                  </a:lnTo>
                  <a:lnTo>
                    <a:pt x="40" y="239"/>
                  </a:lnTo>
                  <a:lnTo>
                    <a:pt x="40" y="237"/>
                  </a:lnTo>
                  <a:lnTo>
                    <a:pt x="40" y="233"/>
                  </a:lnTo>
                  <a:lnTo>
                    <a:pt x="40" y="231"/>
                  </a:lnTo>
                  <a:lnTo>
                    <a:pt x="40" y="230"/>
                  </a:lnTo>
                  <a:lnTo>
                    <a:pt x="40" y="229"/>
                  </a:lnTo>
                  <a:lnTo>
                    <a:pt x="40" y="228"/>
                  </a:lnTo>
                  <a:lnTo>
                    <a:pt x="40" y="225"/>
                  </a:lnTo>
                  <a:lnTo>
                    <a:pt x="40" y="222"/>
                  </a:lnTo>
                  <a:lnTo>
                    <a:pt x="40" y="216"/>
                  </a:lnTo>
                  <a:lnTo>
                    <a:pt x="40" y="214"/>
                  </a:lnTo>
                  <a:lnTo>
                    <a:pt x="40" y="213"/>
                  </a:lnTo>
                  <a:lnTo>
                    <a:pt x="40" y="208"/>
                  </a:lnTo>
                  <a:lnTo>
                    <a:pt x="40" y="207"/>
                  </a:lnTo>
                  <a:lnTo>
                    <a:pt x="40" y="204"/>
                  </a:lnTo>
                  <a:lnTo>
                    <a:pt x="40" y="196"/>
                  </a:lnTo>
                  <a:lnTo>
                    <a:pt x="40" y="192"/>
                  </a:lnTo>
                  <a:lnTo>
                    <a:pt x="40" y="190"/>
                  </a:lnTo>
                  <a:lnTo>
                    <a:pt x="40" y="188"/>
                  </a:lnTo>
                  <a:lnTo>
                    <a:pt x="40" y="184"/>
                  </a:lnTo>
                  <a:lnTo>
                    <a:pt x="40" y="183"/>
                  </a:lnTo>
                  <a:lnTo>
                    <a:pt x="40" y="180"/>
                  </a:lnTo>
                  <a:lnTo>
                    <a:pt x="40" y="179"/>
                  </a:lnTo>
                  <a:lnTo>
                    <a:pt x="40" y="175"/>
                  </a:lnTo>
                  <a:lnTo>
                    <a:pt x="40" y="171"/>
                  </a:lnTo>
                  <a:lnTo>
                    <a:pt x="40" y="169"/>
                  </a:lnTo>
                  <a:lnTo>
                    <a:pt x="40" y="168"/>
                  </a:lnTo>
                  <a:lnTo>
                    <a:pt x="40" y="163"/>
                  </a:lnTo>
                  <a:lnTo>
                    <a:pt x="40" y="161"/>
                  </a:lnTo>
                  <a:lnTo>
                    <a:pt x="40" y="159"/>
                  </a:lnTo>
                  <a:lnTo>
                    <a:pt x="40" y="153"/>
                  </a:lnTo>
                  <a:lnTo>
                    <a:pt x="40" y="143"/>
                  </a:lnTo>
                  <a:lnTo>
                    <a:pt x="40" y="141"/>
                  </a:lnTo>
                  <a:lnTo>
                    <a:pt x="40" y="140"/>
                  </a:lnTo>
                  <a:lnTo>
                    <a:pt x="40" y="139"/>
                  </a:lnTo>
                  <a:lnTo>
                    <a:pt x="40" y="137"/>
                  </a:lnTo>
                  <a:lnTo>
                    <a:pt x="40" y="134"/>
                  </a:lnTo>
                  <a:lnTo>
                    <a:pt x="40" y="133"/>
                  </a:lnTo>
                  <a:lnTo>
                    <a:pt x="40" y="131"/>
                  </a:lnTo>
                  <a:lnTo>
                    <a:pt x="40" y="129"/>
                  </a:lnTo>
                  <a:lnTo>
                    <a:pt x="38" y="124"/>
                  </a:lnTo>
                  <a:lnTo>
                    <a:pt x="37" y="115"/>
                  </a:lnTo>
                  <a:lnTo>
                    <a:pt x="36" y="112"/>
                  </a:lnTo>
                  <a:lnTo>
                    <a:pt x="36" y="109"/>
                  </a:lnTo>
                  <a:lnTo>
                    <a:pt x="33" y="109"/>
                  </a:lnTo>
                  <a:lnTo>
                    <a:pt x="30" y="109"/>
                  </a:lnTo>
                  <a:lnTo>
                    <a:pt x="27" y="109"/>
                  </a:lnTo>
                  <a:lnTo>
                    <a:pt x="25" y="109"/>
                  </a:lnTo>
                  <a:lnTo>
                    <a:pt x="24" y="109"/>
                  </a:lnTo>
                  <a:lnTo>
                    <a:pt x="17" y="109"/>
                  </a:lnTo>
                  <a:lnTo>
                    <a:pt x="16" y="109"/>
                  </a:lnTo>
                  <a:lnTo>
                    <a:pt x="13" y="109"/>
                  </a:lnTo>
                  <a:lnTo>
                    <a:pt x="9" y="109"/>
                  </a:lnTo>
                  <a:lnTo>
                    <a:pt x="5" y="109"/>
                  </a:lnTo>
                  <a:lnTo>
                    <a:pt x="2" y="109"/>
                  </a:lnTo>
                  <a:lnTo>
                    <a:pt x="1" y="109"/>
                  </a:lnTo>
                  <a:lnTo>
                    <a:pt x="0" y="109"/>
                  </a:lnTo>
                  <a:lnTo>
                    <a:pt x="0" y="107"/>
                  </a:lnTo>
                  <a:lnTo>
                    <a:pt x="0" y="103"/>
                  </a:lnTo>
                  <a:lnTo>
                    <a:pt x="0" y="101"/>
                  </a:lnTo>
                  <a:lnTo>
                    <a:pt x="0" y="100"/>
                  </a:lnTo>
                  <a:lnTo>
                    <a:pt x="1" y="91"/>
                  </a:lnTo>
                  <a:lnTo>
                    <a:pt x="1" y="88"/>
                  </a:lnTo>
                  <a:lnTo>
                    <a:pt x="1" y="83"/>
                  </a:lnTo>
                  <a:lnTo>
                    <a:pt x="1" y="81"/>
                  </a:lnTo>
                  <a:lnTo>
                    <a:pt x="1" y="80"/>
                  </a:lnTo>
                  <a:lnTo>
                    <a:pt x="1" y="79"/>
                  </a:lnTo>
                  <a:lnTo>
                    <a:pt x="1" y="73"/>
                  </a:lnTo>
                  <a:lnTo>
                    <a:pt x="1" y="70"/>
                  </a:lnTo>
                  <a:lnTo>
                    <a:pt x="1" y="69"/>
                  </a:lnTo>
                  <a:lnTo>
                    <a:pt x="1" y="61"/>
                  </a:lnTo>
                  <a:lnTo>
                    <a:pt x="1" y="56"/>
                  </a:lnTo>
                  <a:lnTo>
                    <a:pt x="1" y="55"/>
                  </a:lnTo>
                  <a:lnTo>
                    <a:pt x="0" y="55"/>
                  </a:lnTo>
                  <a:lnTo>
                    <a:pt x="0" y="51"/>
                  </a:lnTo>
                  <a:lnTo>
                    <a:pt x="0" y="46"/>
                  </a:lnTo>
                  <a:lnTo>
                    <a:pt x="0" y="44"/>
                  </a:lnTo>
                  <a:lnTo>
                    <a:pt x="0" y="40"/>
                  </a:lnTo>
                  <a:lnTo>
                    <a:pt x="0" y="30"/>
                  </a:lnTo>
                  <a:lnTo>
                    <a:pt x="0" y="25"/>
                  </a:lnTo>
                  <a:lnTo>
                    <a:pt x="0" y="21"/>
                  </a:lnTo>
                  <a:lnTo>
                    <a:pt x="0" y="17"/>
                  </a:lnTo>
                  <a:lnTo>
                    <a:pt x="0" y="11"/>
                  </a:lnTo>
                  <a:lnTo>
                    <a:pt x="0" y="9"/>
                  </a:lnTo>
                  <a:lnTo>
                    <a:pt x="0" y="4"/>
                  </a:lnTo>
                  <a:lnTo>
                    <a:pt x="0" y="1"/>
                  </a:lnTo>
                  <a:lnTo>
                    <a:pt x="1" y="1"/>
                  </a:lnTo>
                  <a:lnTo>
                    <a:pt x="2" y="1"/>
                  </a:lnTo>
                  <a:lnTo>
                    <a:pt x="3" y="1"/>
                  </a:lnTo>
                  <a:lnTo>
                    <a:pt x="8" y="1"/>
                  </a:lnTo>
                  <a:lnTo>
                    <a:pt x="10" y="1"/>
                  </a:lnTo>
                  <a:lnTo>
                    <a:pt x="14" y="1"/>
                  </a:lnTo>
                  <a:lnTo>
                    <a:pt x="16" y="1"/>
                  </a:lnTo>
                  <a:lnTo>
                    <a:pt x="14" y="0"/>
                  </a:lnTo>
                  <a:lnTo>
                    <a:pt x="18" y="0"/>
                  </a:lnTo>
                  <a:lnTo>
                    <a:pt x="24" y="0"/>
                  </a:lnTo>
                  <a:lnTo>
                    <a:pt x="26" y="0"/>
                  </a:lnTo>
                  <a:lnTo>
                    <a:pt x="29" y="0"/>
                  </a:lnTo>
                  <a:lnTo>
                    <a:pt x="32" y="0"/>
                  </a:lnTo>
                  <a:lnTo>
                    <a:pt x="34" y="0"/>
                  </a:lnTo>
                  <a:lnTo>
                    <a:pt x="35" y="0"/>
                  </a:lnTo>
                  <a:lnTo>
                    <a:pt x="40" y="0"/>
                  </a:lnTo>
                  <a:lnTo>
                    <a:pt x="42" y="0"/>
                  </a:lnTo>
                  <a:lnTo>
                    <a:pt x="44" y="0"/>
                  </a:lnTo>
                  <a:lnTo>
                    <a:pt x="49" y="0"/>
                  </a:lnTo>
                  <a:lnTo>
                    <a:pt x="50" y="0"/>
                  </a:lnTo>
                  <a:lnTo>
                    <a:pt x="51" y="0"/>
                  </a:lnTo>
                  <a:lnTo>
                    <a:pt x="54" y="0"/>
                  </a:lnTo>
                  <a:lnTo>
                    <a:pt x="56" y="0"/>
                  </a:lnTo>
                  <a:lnTo>
                    <a:pt x="58" y="0"/>
                  </a:lnTo>
                  <a:lnTo>
                    <a:pt x="65" y="0"/>
                  </a:lnTo>
                  <a:lnTo>
                    <a:pt x="67" y="0"/>
                  </a:lnTo>
                  <a:lnTo>
                    <a:pt x="69" y="0"/>
                  </a:lnTo>
                  <a:lnTo>
                    <a:pt x="74" y="0"/>
                  </a:lnTo>
                  <a:lnTo>
                    <a:pt x="78" y="0"/>
                  </a:lnTo>
                  <a:lnTo>
                    <a:pt x="80" y="0"/>
                  </a:lnTo>
                  <a:lnTo>
                    <a:pt x="84" y="0"/>
                  </a:lnTo>
                  <a:lnTo>
                    <a:pt x="88" y="0"/>
                  </a:lnTo>
                  <a:lnTo>
                    <a:pt x="94" y="0"/>
                  </a:lnTo>
                  <a:lnTo>
                    <a:pt x="99" y="0"/>
                  </a:lnTo>
                  <a:lnTo>
                    <a:pt x="102" y="0"/>
                  </a:lnTo>
                  <a:lnTo>
                    <a:pt x="105" y="0"/>
                  </a:lnTo>
                  <a:lnTo>
                    <a:pt x="107" y="0"/>
                  </a:lnTo>
                  <a:lnTo>
                    <a:pt x="113" y="0"/>
                  </a:lnTo>
                  <a:lnTo>
                    <a:pt x="114" y="0"/>
                  </a:lnTo>
                  <a:lnTo>
                    <a:pt x="116" y="0"/>
                  </a:lnTo>
                  <a:lnTo>
                    <a:pt x="120" y="0"/>
                  </a:lnTo>
                  <a:lnTo>
                    <a:pt x="121" y="0"/>
                  </a:lnTo>
                  <a:lnTo>
                    <a:pt x="133" y="0"/>
                  </a:lnTo>
                  <a:lnTo>
                    <a:pt x="136" y="0"/>
                  </a:lnTo>
                  <a:lnTo>
                    <a:pt x="137" y="0"/>
                  </a:lnTo>
                  <a:lnTo>
                    <a:pt x="139" y="0"/>
                  </a:lnTo>
                  <a:lnTo>
                    <a:pt x="141" y="0"/>
                  </a:lnTo>
                  <a:lnTo>
                    <a:pt x="144" y="0"/>
                  </a:lnTo>
                  <a:lnTo>
                    <a:pt x="147" y="0"/>
                  </a:lnTo>
                  <a:lnTo>
                    <a:pt x="149"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66" name="Freeform 167"/>
            <p:cNvSpPr>
              <a:spLocks/>
            </p:cNvSpPr>
            <p:nvPr/>
          </p:nvSpPr>
          <p:spPr bwMode="auto">
            <a:xfrm>
              <a:off x="2441" y="2586"/>
              <a:ext cx="331" cy="225"/>
            </a:xfrm>
            <a:custGeom>
              <a:avLst/>
              <a:gdLst>
                <a:gd name="T0" fmla="*/ 94 w 331"/>
                <a:gd name="T1" fmla="*/ 1 h 225"/>
                <a:gd name="T2" fmla="*/ 125 w 331"/>
                <a:gd name="T3" fmla="*/ 1 h 225"/>
                <a:gd name="T4" fmla="*/ 147 w 331"/>
                <a:gd name="T5" fmla="*/ 1 h 225"/>
                <a:gd name="T6" fmla="*/ 174 w 331"/>
                <a:gd name="T7" fmla="*/ 1 h 225"/>
                <a:gd name="T8" fmla="*/ 206 w 331"/>
                <a:gd name="T9" fmla="*/ 3 h 225"/>
                <a:gd name="T10" fmla="*/ 236 w 331"/>
                <a:gd name="T11" fmla="*/ 3 h 225"/>
                <a:gd name="T12" fmla="*/ 267 w 331"/>
                <a:gd name="T13" fmla="*/ 3 h 225"/>
                <a:gd name="T14" fmla="*/ 263 w 331"/>
                <a:gd name="T15" fmla="*/ 11 h 225"/>
                <a:gd name="T16" fmla="*/ 260 w 331"/>
                <a:gd name="T17" fmla="*/ 15 h 225"/>
                <a:gd name="T18" fmla="*/ 266 w 331"/>
                <a:gd name="T19" fmla="*/ 17 h 225"/>
                <a:gd name="T20" fmla="*/ 266 w 331"/>
                <a:gd name="T21" fmla="*/ 21 h 225"/>
                <a:gd name="T22" fmla="*/ 275 w 331"/>
                <a:gd name="T23" fmla="*/ 17 h 225"/>
                <a:gd name="T24" fmla="*/ 270 w 331"/>
                <a:gd name="T25" fmla="*/ 25 h 225"/>
                <a:gd name="T26" fmla="*/ 269 w 331"/>
                <a:gd name="T27" fmla="*/ 31 h 225"/>
                <a:gd name="T28" fmla="*/ 271 w 331"/>
                <a:gd name="T29" fmla="*/ 40 h 225"/>
                <a:gd name="T30" fmla="*/ 279 w 331"/>
                <a:gd name="T31" fmla="*/ 40 h 225"/>
                <a:gd name="T32" fmla="*/ 283 w 331"/>
                <a:gd name="T33" fmla="*/ 53 h 225"/>
                <a:gd name="T34" fmla="*/ 287 w 331"/>
                <a:gd name="T35" fmla="*/ 60 h 225"/>
                <a:gd name="T36" fmla="*/ 287 w 331"/>
                <a:gd name="T37" fmla="*/ 62 h 225"/>
                <a:gd name="T38" fmla="*/ 286 w 331"/>
                <a:gd name="T39" fmla="*/ 70 h 225"/>
                <a:gd name="T40" fmla="*/ 294 w 331"/>
                <a:gd name="T41" fmla="*/ 69 h 225"/>
                <a:gd name="T42" fmla="*/ 299 w 331"/>
                <a:gd name="T43" fmla="*/ 86 h 225"/>
                <a:gd name="T44" fmla="*/ 305 w 331"/>
                <a:gd name="T45" fmla="*/ 95 h 225"/>
                <a:gd name="T46" fmla="*/ 316 w 331"/>
                <a:gd name="T47" fmla="*/ 111 h 225"/>
                <a:gd name="T48" fmla="*/ 318 w 331"/>
                <a:gd name="T49" fmla="*/ 121 h 225"/>
                <a:gd name="T50" fmla="*/ 309 w 331"/>
                <a:gd name="T51" fmla="*/ 128 h 225"/>
                <a:gd name="T52" fmla="*/ 309 w 331"/>
                <a:gd name="T53" fmla="*/ 134 h 225"/>
                <a:gd name="T54" fmla="*/ 321 w 331"/>
                <a:gd name="T55" fmla="*/ 141 h 225"/>
                <a:gd name="T56" fmla="*/ 316 w 331"/>
                <a:gd name="T57" fmla="*/ 145 h 225"/>
                <a:gd name="T58" fmla="*/ 308 w 331"/>
                <a:gd name="T59" fmla="*/ 156 h 225"/>
                <a:gd name="T60" fmla="*/ 322 w 331"/>
                <a:gd name="T61" fmla="*/ 163 h 225"/>
                <a:gd name="T62" fmla="*/ 330 w 331"/>
                <a:gd name="T63" fmla="*/ 165 h 225"/>
                <a:gd name="T64" fmla="*/ 329 w 331"/>
                <a:gd name="T65" fmla="*/ 175 h 225"/>
                <a:gd name="T66" fmla="*/ 322 w 331"/>
                <a:gd name="T67" fmla="*/ 172 h 225"/>
                <a:gd name="T68" fmla="*/ 322 w 331"/>
                <a:gd name="T69" fmla="*/ 179 h 225"/>
                <a:gd name="T70" fmla="*/ 321 w 331"/>
                <a:gd name="T71" fmla="*/ 184 h 225"/>
                <a:gd name="T72" fmla="*/ 305 w 331"/>
                <a:gd name="T73" fmla="*/ 189 h 225"/>
                <a:gd name="T74" fmla="*/ 291 w 331"/>
                <a:gd name="T75" fmla="*/ 198 h 225"/>
                <a:gd name="T76" fmla="*/ 275 w 331"/>
                <a:gd name="T77" fmla="*/ 201 h 225"/>
                <a:gd name="T78" fmla="*/ 262 w 331"/>
                <a:gd name="T79" fmla="*/ 205 h 225"/>
                <a:gd name="T80" fmla="*/ 252 w 331"/>
                <a:gd name="T81" fmla="*/ 213 h 225"/>
                <a:gd name="T82" fmla="*/ 233 w 331"/>
                <a:gd name="T83" fmla="*/ 217 h 225"/>
                <a:gd name="T84" fmla="*/ 188 w 331"/>
                <a:gd name="T85" fmla="*/ 216 h 225"/>
                <a:gd name="T86" fmla="*/ 175 w 331"/>
                <a:gd name="T87" fmla="*/ 225 h 225"/>
                <a:gd name="T88" fmla="*/ 149 w 331"/>
                <a:gd name="T89" fmla="*/ 217 h 225"/>
                <a:gd name="T90" fmla="*/ 117 w 331"/>
                <a:gd name="T91" fmla="*/ 217 h 225"/>
                <a:gd name="T92" fmla="*/ 80 w 331"/>
                <a:gd name="T93" fmla="*/ 217 h 225"/>
                <a:gd name="T94" fmla="*/ 52 w 331"/>
                <a:gd name="T95" fmla="*/ 217 h 225"/>
                <a:gd name="T96" fmla="*/ 24 w 331"/>
                <a:gd name="T97" fmla="*/ 216 h 225"/>
                <a:gd name="T98" fmla="*/ 0 w 331"/>
                <a:gd name="T99" fmla="*/ 200 h 225"/>
                <a:gd name="T100" fmla="*/ 0 w 331"/>
                <a:gd name="T101" fmla="*/ 158 h 225"/>
                <a:gd name="T102" fmla="*/ 12 w 331"/>
                <a:gd name="T103" fmla="*/ 126 h 225"/>
                <a:gd name="T104" fmla="*/ 12 w 331"/>
                <a:gd name="T105" fmla="*/ 89 h 225"/>
                <a:gd name="T106" fmla="*/ 13 w 331"/>
                <a:gd name="T107" fmla="*/ 48 h 225"/>
                <a:gd name="T108" fmla="*/ 12 w 331"/>
                <a:gd name="T109" fmla="*/ 14 h 225"/>
                <a:gd name="T110" fmla="*/ 42 w 331"/>
                <a:gd name="T111" fmla="*/ 1 h 225"/>
                <a:gd name="T112" fmla="*/ 62 w 331"/>
                <a:gd name="T113" fmla="*/ 1 h 225"/>
                <a:gd name="T114" fmla="*/ 77 w 331"/>
                <a:gd name="T115" fmla="*/ 1 h 22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331" h="225">
                  <a:moveTo>
                    <a:pt x="79" y="1"/>
                  </a:moveTo>
                  <a:lnTo>
                    <a:pt x="80" y="1"/>
                  </a:lnTo>
                  <a:lnTo>
                    <a:pt x="82" y="1"/>
                  </a:lnTo>
                  <a:lnTo>
                    <a:pt x="83" y="1"/>
                  </a:lnTo>
                  <a:lnTo>
                    <a:pt x="85" y="1"/>
                  </a:lnTo>
                  <a:lnTo>
                    <a:pt x="86" y="1"/>
                  </a:lnTo>
                  <a:lnTo>
                    <a:pt x="87" y="1"/>
                  </a:lnTo>
                  <a:lnTo>
                    <a:pt x="88" y="1"/>
                  </a:lnTo>
                  <a:lnTo>
                    <a:pt x="90" y="1"/>
                  </a:lnTo>
                  <a:lnTo>
                    <a:pt x="94" y="1"/>
                  </a:lnTo>
                  <a:lnTo>
                    <a:pt x="99" y="1"/>
                  </a:lnTo>
                  <a:lnTo>
                    <a:pt x="101" y="1"/>
                  </a:lnTo>
                  <a:lnTo>
                    <a:pt x="102" y="1"/>
                  </a:lnTo>
                  <a:lnTo>
                    <a:pt x="107" y="1"/>
                  </a:lnTo>
                  <a:lnTo>
                    <a:pt x="109" y="1"/>
                  </a:lnTo>
                  <a:lnTo>
                    <a:pt x="112" y="1"/>
                  </a:lnTo>
                  <a:lnTo>
                    <a:pt x="118" y="1"/>
                  </a:lnTo>
                  <a:lnTo>
                    <a:pt x="120" y="1"/>
                  </a:lnTo>
                  <a:lnTo>
                    <a:pt x="123" y="1"/>
                  </a:lnTo>
                  <a:lnTo>
                    <a:pt x="125" y="1"/>
                  </a:lnTo>
                  <a:lnTo>
                    <a:pt x="126" y="1"/>
                  </a:lnTo>
                  <a:lnTo>
                    <a:pt x="130" y="1"/>
                  </a:lnTo>
                  <a:lnTo>
                    <a:pt x="133" y="1"/>
                  </a:lnTo>
                  <a:lnTo>
                    <a:pt x="134" y="1"/>
                  </a:lnTo>
                  <a:lnTo>
                    <a:pt x="137" y="1"/>
                  </a:lnTo>
                  <a:lnTo>
                    <a:pt x="142" y="1"/>
                  </a:lnTo>
                  <a:lnTo>
                    <a:pt x="143" y="1"/>
                  </a:lnTo>
                  <a:lnTo>
                    <a:pt x="145" y="1"/>
                  </a:lnTo>
                  <a:lnTo>
                    <a:pt x="146" y="1"/>
                  </a:lnTo>
                  <a:lnTo>
                    <a:pt x="147" y="1"/>
                  </a:lnTo>
                  <a:lnTo>
                    <a:pt x="151" y="1"/>
                  </a:lnTo>
                  <a:lnTo>
                    <a:pt x="153" y="1"/>
                  </a:lnTo>
                  <a:lnTo>
                    <a:pt x="154" y="1"/>
                  </a:lnTo>
                  <a:lnTo>
                    <a:pt x="156" y="1"/>
                  </a:lnTo>
                  <a:lnTo>
                    <a:pt x="161" y="1"/>
                  </a:lnTo>
                  <a:lnTo>
                    <a:pt x="166" y="1"/>
                  </a:lnTo>
                  <a:lnTo>
                    <a:pt x="167" y="1"/>
                  </a:lnTo>
                  <a:lnTo>
                    <a:pt x="170" y="1"/>
                  </a:lnTo>
                  <a:lnTo>
                    <a:pt x="172" y="1"/>
                  </a:lnTo>
                  <a:lnTo>
                    <a:pt x="174" y="1"/>
                  </a:lnTo>
                  <a:lnTo>
                    <a:pt x="180" y="1"/>
                  </a:lnTo>
                  <a:lnTo>
                    <a:pt x="181" y="1"/>
                  </a:lnTo>
                  <a:lnTo>
                    <a:pt x="182" y="1"/>
                  </a:lnTo>
                  <a:lnTo>
                    <a:pt x="183" y="1"/>
                  </a:lnTo>
                  <a:lnTo>
                    <a:pt x="186" y="1"/>
                  </a:lnTo>
                  <a:lnTo>
                    <a:pt x="190" y="1"/>
                  </a:lnTo>
                  <a:lnTo>
                    <a:pt x="191" y="1"/>
                  </a:lnTo>
                  <a:lnTo>
                    <a:pt x="198" y="3"/>
                  </a:lnTo>
                  <a:lnTo>
                    <a:pt x="199" y="3"/>
                  </a:lnTo>
                  <a:lnTo>
                    <a:pt x="206" y="3"/>
                  </a:lnTo>
                  <a:lnTo>
                    <a:pt x="207" y="3"/>
                  </a:lnTo>
                  <a:lnTo>
                    <a:pt x="210" y="3"/>
                  </a:lnTo>
                  <a:lnTo>
                    <a:pt x="211" y="3"/>
                  </a:lnTo>
                  <a:lnTo>
                    <a:pt x="212" y="3"/>
                  </a:lnTo>
                  <a:lnTo>
                    <a:pt x="213" y="3"/>
                  </a:lnTo>
                  <a:lnTo>
                    <a:pt x="221" y="3"/>
                  </a:lnTo>
                  <a:lnTo>
                    <a:pt x="226" y="3"/>
                  </a:lnTo>
                  <a:lnTo>
                    <a:pt x="230" y="3"/>
                  </a:lnTo>
                  <a:lnTo>
                    <a:pt x="233" y="3"/>
                  </a:lnTo>
                  <a:lnTo>
                    <a:pt x="236" y="3"/>
                  </a:lnTo>
                  <a:lnTo>
                    <a:pt x="237" y="3"/>
                  </a:lnTo>
                  <a:lnTo>
                    <a:pt x="238" y="3"/>
                  </a:lnTo>
                  <a:lnTo>
                    <a:pt x="243" y="3"/>
                  </a:lnTo>
                  <a:lnTo>
                    <a:pt x="244" y="3"/>
                  </a:lnTo>
                  <a:lnTo>
                    <a:pt x="253" y="3"/>
                  </a:lnTo>
                  <a:lnTo>
                    <a:pt x="254" y="3"/>
                  </a:lnTo>
                  <a:lnTo>
                    <a:pt x="257" y="3"/>
                  </a:lnTo>
                  <a:lnTo>
                    <a:pt x="258" y="3"/>
                  </a:lnTo>
                  <a:lnTo>
                    <a:pt x="265" y="3"/>
                  </a:lnTo>
                  <a:lnTo>
                    <a:pt x="267" y="3"/>
                  </a:lnTo>
                  <a:lnTo>
                    <a:pt x="268" y="3"/>
                  </a:lnTo>
                  <a:lnTo>
                    <a:pt x="268" y="4"/>
                  </a:lnTo>
                  <a:lnTo>
                    <a:pt x="267" y="5"/>
                  </a:lnTo>
                  <a:lnTo>
                    <a:pt x="267" y="6"/>
                  </a:lnTo>
                  <a:lnTo>
                    <a:pt x="266" y="6"/>
                  </a:lnTo>
                  <a:lnTo>
                    <a:pt x="266" y="7"/>
                  </a:lnTo>
                  <a:lnTo>
                    <a:pt x="265" y="8"/>
                  </a:lnTo>
                  <a:lnTo>
                    <a:pt x="265" y="9"/>
                  </a:lnTo>
                  <a:lnTo>
                    <a:pt x="263" y="9"/>
                  </a:lnTo>
                  <a:lnTo>
                    <a:pt x="263" y="11"/>
                  </a:lnTo>
                  <a:lnTo>
                    <a:pt x="262" y="9"/>
                  </a:lnTo>
                  <a:lnTo>
                    <a:pt x="261" y="9"/>
                  </a:lnTo>
                  <a:lnTo>
                    <a:pt x="260" y="11"/>
                  </a:lnTo>
                  <a:lnTo>
                    <a:pt x="260" y="12"/>
                  </a:lnTo>
                  <a:lnTo>
                    <a:pt x="259" y="12"/>
                  </a:lnTo>
                  <a:lnTo>
                    <a:pt x="259" y="13"/>
                  </a:lnTo>
                  <a:lnTo>
                    <a:pt x="258" y="13"/>
                  </a:lnTo>
                  <a:lnTo>
                    <a:pt x="258" y="14"/>
                  </a:lnTo>
                  <a:lnTo>
                    <a:pt x="259" y="14"/>
                  </a:lnTo>
                  <a:lnTo>
                    <a:pt x="260" y="15"/>
                  </a:lnTo>
                  <a:lnTo>
                    <a:pt x="260" y="16"/>
                  </a:lnTo>
                  <a:lnTo>
                    <a:pt x="260" y="17"/>
                  </a:lnTo>
                  <a:lnTo>
                    <a:pt x="260" y="19"/>
                  </a:lnTo>
                  <a:lnTo>
                    <a:pt x="260" y="20"/>
                  </a:lnTo>
                  <a:lnTo>
                    <a:pt x="261" y="20"/>
                  </a:lnTo>
                  <a:lnTo>
                    <a:pt x="261" y="19"/>
                  </a:lnTo>
                  <a:lnTo>
                    <a:pt x="262" y="19"/>
                  </a:lnTo>
                  <a:lnTo>
                    <a:pt x="263" y="17"/>
                  </a:lnTo>
                  <a:lnTo>
                    <a:pt x="265" y="17"/>
                  </a:lnTo>
                  <a:lnTo>
                    <a:pt x="266" y="17"/>
                  </a:lnTo>
                  <a:lnTo>
                    <a:pt x="266" y="19"/>
                  </a:lnTo>
                  <a:lnTo>
                    <a:pt x="265" y="20"/>
                  </a:lnTo>
                  <a:lnTo>
                    <a:pt x="263" y="20"/>
                  </a:lnTo>
                  <a:lnTo>
                    <a:pt x="263" y="19"/>
                  </a:lnTo>
                  <a:lnTo>
                    <a:pt x="262" y="20"/>
                  </a:lnTo>
                  <a:lnTo>
                    <a:pt x="262" y="21"/>
                  </a:lnTo>
                  <a:lnTo>
                    <a:pt x="263" y="21"/>
                  </a:lnTo>
                  <a:lnTo>
                    <a:pt x="265" y="22"/>
                  </a:lnTo>
                  <a:lnTo>
                    <a:pt x="266" y="22"/>
                  </a:lnTo>
                  <a:lnTo>
                    <a:pt x="266" y="21"/>
                  </a:lnTo>
                  <a:lnTo>
                    <a:pt x="267" y="21"/>
                  </a:lnTo>
                  <a:lnTo>
                    <a:pt x="268" y="20"/>
                  </a:lnTo>
                  <a:lnTo>
                    <a:pt x="269" y="20"/>
                  </a:lnTo>
                  <a:lnTo>
                    <a:pt x="270" y="21"/>
                  </a:lnTo>
                  <a:lnTo>
                    <a:pt x="271" y="21"/>
                  </a:lnTo>
                  <a:lnTo>
                    <a:pt x="273" y="21"/>
                  </a:lnTo>
                  <a:lnTo>
                    <a:pt x="274" y="21"/>
                  </a:lnTo>
                  <a:lnTo>
                    <a:pt x="274" y="20"/>
                  </a:lnTo>
                  <a:lnTo>
                    <a:pt x="275" y="19"/>
                  </a:lnTo>
                  <a:lnTo>
                    <a:pt x="275" y="17"/>
                  </a:lnTo>
                  <a:lnTo>
                    <a:pt x="276" y="17"/>
                  </a:lnTo>
                  <a:lnTo>
                    <a:pt x="276" y="19"/>
                  </a:lnTo>
                  <a:lnTo>
                    <a:pt x="275" y="20"/>
                  </a:lnTo>
                  <a:lnTo>
                    <a:pt x="275" y="21"/>
                  </a:lnTo>
                  <a:lnTo>
                    <a:pt x="274" y="21"/>
                  </a:lnTo>
                  <a:lnTo>
                    <a:pt x="274" y="22"/>
                  </a:lnTo>
                  <a:lnTo>
                    <a:pt x="273" y="23"/>
                  </a:lnTo>
                  <a:lnTo>
                    <a:pt x="271" y="24"/>
                  </a:lnTo>
                  <a:lnTo>
                    <a:pt x="271" y="25"/>
                  </a:lnTo>
                  <a:lnTo>
                    <a:pt x="270" y="25"/>
                  </a:lnTo>
                  <a:lnTo>
                    <a:pt x="270" y="27"/>
                  </a:lnTo>
                  <a:lnTo>
                    <a:pt x="269" y="27"/>
                  </a:lnTo>
                  <a:lnTo>
                    <a:pt x="268" y="27"/>
                  </a:lnTo>
                  <a:lnTo>
                    <a:pt x="267" y="27"/>
                  </a:lnTo>
                  <a:lnTo>
                    <a:pt x="266" y="27"/>
                  </a:lnTo>
                  <a:lnTo>
                    <a:pt x="266" y="28"/>
                  </a:lnTo>
                  <a:lnTo>
                    <a:pt x="267" y="29"/>
                  </a:lnTo>
                  <a:lnTo>
                    <a:pt x="268" y="30"/>
                  </a:lnTo>
                  <a:lnTo>
                    <a:pt x="268" y="31"/>
                  </a:lnTo>
                  <a:lnTo>
                    <a:pt x="269" y="31"/>
                  </a:lnTo>
                  <a:lnTo>
                    <a:pt x="269" y="32"/>
                  </a:lnTo>
                  <a:lnTo>
                    <a:pt x="269" y="33"/>
                  </a:lnTo>
                  <a:lnTo>
                    <a:pt x="269" y="35"/>
                  </a:lnTo>
                  <a:lnTo>
                    <a:pt x="270" y="35"/>
                  </a:lnTo>
                  <a:lnTo>
                    <a:pt x="270" y="36"/>
                  </a:lnTo>
                  <a:lnTo>
                    <a:pt x="271" y="36"/>
                  </a:lnTo>
                  <a:lnTo>
                    <a:pt x="271" y="37"/>
                  </a:lnTo>
                  <a:lnTo>
                    <a:pt x="271" y="38"/>
                  </a:lnTo>
                  <a:lnTo>
                    <a:pt x="271" y="39"/>
                  </a:lnTo>
                  <a:lnTo>
                    <a:pt x="271" y="40"/>
                  </a:lnTo>
                  <a:lnTo>
                    <a:pt x="273" y="40"/>
                  </a:lnTo>
                  <a:lnTo>
                    <a:pt x="274" y="39"/>
                  </a:lnTo>
                  <a:lnTo>
                    <a:pt x="275" y="40"/>
                  </a:lnTo>
                  <a:lnTo>
                    <a:pt x="276" y="41"/>
                  </a:lnTo>
                  <a:lnTo>
                    <a:pt x="276" y="40"/>
                  </a:lnTo>
                  <a:lnTo>
                    <a:pt x="277" y="40"/>
                  </a:lnTo>
                  <a:lnTo>
                    <a:pt x="277" y="39"/>
                  </a:lnTo>
                  <a:lnTo>
                    <a:pt x="278" y="39"/>
                  </a:lnTo>
                  <a:lnTo>
                    <a:pt x="279" y="39"/>
                  </a:lnTo>
                  <a:lnTo>
                    <a:pt x="279" y="40"/>
                  </a:lnTo>
                  <a:lnTo>
                    <a:pt x="281" y="41"/>
                  </a:lnTo>
                  <a:lnTo>
                    <a:pt x="281" y="43"/>
                  </a:lnTo>
                  <a:lnTo>
                    <a:pt x="281" y="44"/>
                  </a:lnTo>
                  <a:lnTo>
                    <a:pt x="279" y="46"/>
                  </a:lnTo>
                  <a:lnTo>
                    <a:pt x="279" y="47"/>
                  </a:lnTo>
                  <a:lnTo>
                    <a:pt x="279" y="48"/>
                  </a:lnTo>
                  <a:lnTo>
                    <a:pt x="282" y="51"/>
                  </a:lnTo>
                  <a:lnTo>
                    <a:pt x="282" y="52"/>
                  </a:lnTo>
                  <a:lnTo>
                    <a:pt x="282" y="53"/>
                  </a:lnTo>
                  <a:lnTo>
                    <a:pt x="283" y="53"/>
                  </a:lnTo>
                  <a:lnTo>
                    <a:pt x="283" y="54"/>
                  </a:lnTo>
                  <a:lnTo>
                    <a:pt x="284" y="54"/>
                  </a:lnTo>
                  <a:lnTo>
                    <a:pt x="284" y="55"/>
                  </a:lnTo>
                  <a:lnTo>
                    <a:pt x="284" y="56"/>
                  </a:lnTo>
                  <a:lnTo>
                    <a:pt x="284" y="57"/>
                  </a:lnTo>
                  <a:lnTo>
                    <a:pt x="284" y="59"/>
                  </a:lnTo>
                  <a:lnTo>
                    <a:pt x="284" y="60"/>
                  </a:lnTo>
                  <a:lnTo>
                    <a:pt x="285" y="60"/>
                  </a:lnTo>
                  <a:lnTo>
                    <a:pt x="286" y="60"/>
                  </a:lnTo>
                  <a:lnTo>
                    <a:pt x="287" y="60"/>
                  </a:lnTo>
                  <a:lnTo>
                    <a:pt x="287" y="61"/>
                  </a:lnTo>
                  <a:lnTo>
                    <a:pt x="289" y="61"/>
                  </a:lnTo>
                  <a:lnTo>
                    <a:pt x="289" y="62"/>
                  </a:lnTo>
                  <a:lnTo>
                    <a:pt x="290" y="62"/>
                  </a:lnTo>
                  <a:lnTo>
                    <a:pt x="290" y="63"/>
                  </a:lnTo>
                  <a:lnTo>
                    <a:pt x="290" y="64"/>
                  </a:lnTo>
                  <a:lnTo>
                    <a:pt x="289" y="64"/>
                  </a:lnTo>
                  <a:lnTo>
                    <a:pt x="289" y="63"/>
                  </a:lnTo>
                  <a:lnTo>
                    <a:pt x="289" y="62"/>
                  </a:lnTo>
                  <a:lnTo>
                    <a:pt x="287" y="62"/>
                  </a:lnTo>
                  <a:lnTo>
                    <a:pt x="286" y="62"/>
                  </a:lnTo>
                  <a:lnTo>
                    <a:pt x="286" y="63"/>
                  </a:lnTo>
                  <a:lnTo>
                    <a:pt x="286" y="64"/>
                  </a:lnTo>
                  <a:lnTo>
                    <a:pt x="286" y="65"/>
                  </a:lnTo>
                  <a:lnTo>
                    <a:pt x="286" y="67"/>
                  </a:lnTo>
                  <a:lnTo>
                    <a:pt x="286" y="68"/>
                  </a:lnTo>
                  <a:lnTo>
                    <a:pt x="285" y="68"/>
                  </a:lnTo>
                  <a:lnTo>
                    <a:pt x="284" y="68"/>
                  </a:lnTo>
                  <a:lnTo>
                    <a:pt x="284" y="69"/>
                  </a:lnTo>
                  <a:lnTo>
                    <a:pt x="286" y="70"/>
                  </a:lnTo>
                  <a:lnTo>
                    <a:pt x="287" y="70"/>
                  </a:lnTo>
                  <a:lnTo>
                    <a:pt x="289" y="69"/>
                  </a:lnTo>
                  <a:lnTo>
                    <a:pt x="290" y="69"/>
                  </a:lnTo>
                  <a:lnTo>
                    <a:pt x="290" y="70"/>
                  </a:lnTo>
                  <a:lnTo>
                    <a:pt x="291" y="71"/>
                  </a:lnTo>
                  <a:lnTo>
                    <a:pt x="292" y="71"/>
                  </a:lnTo>
                  <a:lnTo>
                    <a:pt x="293" y="71"/>
                  </a:lnTo>
                  <a:lnTo>
                    <a:pt x="293" y="70"/>
                  </a:lnTo>
                  <a:lnTo>
                    <a:pt x="293" y="69"/>
                  </a:lnTo>
                  <a:lnTo>
                    <a:pt x="294" y="69"/>
                  </a:lnTo>
                  <a:lnTo>
                    <a:pt x="297" y="71"/>
                  </a:lnTo>
                  <a:lnTo>
                    <a:pt x="298" y="73"/>
                  </a:lnTo>
                  <a:lnTo>
                    <a:pt x="299" y="75"/>
                  </a:lnTo>
                  <a:lnTo>
                    <a:pt x="300" y="76"/>
                  </a:lnTo>
                  <a:lnTo>
                    <a:pt x="300" y="78"/>
                  </a:lnTo>
                  <a:lnTo>
                    <a:pt x="300" y="79"/>
                  </a:lnTo>
                  <a:lnTo>
                    <a:pt x="300" y="80"/>
                  </a:lnTo>
                  <a:lnTo>
                    <a:pt x="299" y="81"/>
                  </a:lnTo>
                  <a:lnTo>
                    <a:pt x="299" y="84"/>
                  </a:lnTo>
                  <a:lnTo>
                    <a:pt x="299" y="86"/>
                  </a:lnTo>
                  <a:lnTo>
                    <a:pt x="299" y="88"/>
                  </a:lnTo>
                  <a:lnTo>
                    <a:pt x="299" y="89"/>
                  </a:lnTo>
                  <a:lnTo>
                    <a:pt x="299" y="91"/>
                  </a:lnTo>
                  <a:lnTo>
                    <a:pt x="299" y="92"/>
                  </a:lnTo>
                  <a:lnTo>
                    <a:pt x="299" y="93"/>
                  </a:lnTo>
                  <a:lnTo>
                    <a:pt x="301" y="93"/>
                  </a:lnTo>
                  <a:lnTo>
                    <a:pt x="303" y="93"/>
                  </a:lnTo>
                  <a:lnTo>
                    <a:pt x="303" y="94"/>
                  </a:lnTo>
                  <a:lnTo>
                    <a:pt x="305" y="94"/>
                  </a:lnTo>
                  <a:lnTo>
                    <a:pt x="305" y="95"/>
                  </a:lnTo>
                  <a:lnTo>
                    <a:pt x="306" y="96"/>
                  </a:lnTo>
                  <a:lnTo>
                    <a:pt x="308" y="97"/>
                  </a:lnTo>
                  <a:lnTo>
                    <a:pt x="310" y="99"/>
                  </a:lnTo>
                  <a:lnTo>
                    <a:pt x="311" y="99"/>
                  </a:lnTo>
                  <a:lnTo>
                    <a:pt x="313" y="100"/>
                  </a:lnTo>
                  <a:lnTo>
                    <a:pt x="313" y="102"/>
                  </a:lnTo>
                  <a:lnTo>
                    <a:pt x="314" y="105"/>
                  </a:lnTo>
                  <a:lnTo>
                    <a:pt x="314" y="107"/>
                  </a:lnTo>
                  <a:lnTo>
                    <a:pt x="315" y="110"/>
                  </a:lnTo>
                  <a:lnTo>
                    <a:pt x="316" y="111"/>
                  </a:lnTo>
                  <a:lnTo>
                    <a:pt x="316" y="112"/>
                  </a:lnTo>
                  <a:lnTo>
                    <a:pt x="316" y="113"/>
                  </a:lnTo>
                  <a:lnTo>
                    <a:pt x="316" y="115"/>
                  </a:lnTo>
                  <a:lnTo>
                    <a:pt x="316" y="116"/>
                  </a:lnTo>
                  <a:lnTo>
                    <a:pt x="316" y="117"/>
                  </a:lnTo>
                  <a:lnTo>
                    <a:pt x="316" y="118"/>
                  </a:lnTo>
                  <a:lnTo>
                    <a:pt x="317" y="118"/>
                  </a:lnTo>
                  <a:lnTo>
                    <a:pt x="318" y="119"/>
                  </a:lnTo>
                  <a:lnTo>
                    <a:pt x="318" y="120"/>
                  </a:lnTo>
                  <a:lnTo>
                    <a:pt x="318" y="121"/>
                  </a:lnTo>
                  <a:lnTo>
                    <a:pt x="317" y="121"/>
                  </a:lnTo>
                  <a:lnTo>
                    <a:pt x="316" y="123"/>
                  </a:lnTo>
                  <a:lnTo>
                    <a:pt x="316" y="124"/>
                  </a:lnTo>
                  <a:lnTo>
                    <a:pt x="316" y="125"/>
                  </a:lnTo>
                  <a:lnTo>
                    <a:pt x="316" y="126"/>
                  </a:lnTo>
                  <a:lnTo>
                    <a:pt x="315" y="126"/>
                  </a:lnTo>
                  <a:lnTo>
                    <a:pt x="314" y="127"/>
                  </a:lnTo>
                  <a:lnTo>
                    <a:pt x="313" y="127"/>
                  </a:lnTo>
                  <a:lnTo>
                    <a:pt x="310" y="127"/>
                  </a:lnTo>
                  <a:lnTo>
                    <a:pt x="309" y="128"/>
                  </a:lnTo>
                  <a:lnTo>
                    <a:pt x="308" y="128"/>
                  </a:lnTo>
                  <a:lnTo>
                    <a:pt x="307" y="128"/>
                  </a:lnTo>
                  <a:lnTo>
                    <a:pt x="306" y="128"/>
                  </a:lnTo>
                  <a:lnTo>
                    <a:pt x="305" y="128"/>
                  </a:lnTo>
                  <a:lnTo>
                    <a:pt x="305" y="129"/>
                  </a:lnTo>
                  <a:lnTo>
                    <a:pt x="305" y="131"/>
                  </a:lnTo>
                  <a:lnTo>
                    <a:pt x="306" y="131"/>
                  </a:lnTo>
                  <a:lnTo>
                    <a:pt x="307" y="132"/>
                  </a:lnTo>
                  <a:lnTo>
                    <a:pt x="308" y="133"/>
                  </a:lnTo>
                  <a:lnTo>
                    <a:pt x="309" y="134"/>
                  </a:lnTo>
                  <a:lnTo>
                    <a:pt x="310" y="135"/>
                  </a:lnTo>
                  <a:lnTo>
                    <a:pt x="311" y="137"/>
                  </a:lnTo>
                  <a:lnTo>
                    <a:pt x="313" y="137"/>
                  </a:lnTo>
                  <a:lnTo>
                    <a:pt x="314" y="136"/>
                  </a:lnTo>
                  <a:lnTo>
                    <a:pt x="315" y="136"/>
                  </a:lnTo>
                  <a:lnTo>
                    <a:pt x="316" y="136"/>
                  </a:lnTo>
                  <a:lnTo>
                    <a:pt x="317" y="136"/>
                  </a:lnTo>
                  <a:lnTo>
                    <a:pt x="318" y="137"/>
                  </a:lnTo>
                  <a:lnTo>
                    <a:pt x="321" y="140"/>
                  </a:lnTo>
                  <a:lnTo>
                    <a:pt x="321" y="141"/>
                  </a:lnTo>
                  <a:lnTo>
                    <a:pt x="321" y="142"/>
                  </a:lnTo>
                  <a:lnTo>
                    <a:pt x="319" y="142"/>
                  </a:lnTo>
                  <a:lnTo>
                    <a:pt x="319" y="141"/>
                  </a:lnTo>
                  <a:lnTo>
                    <a:pt x="318" y="140"/>
                  </a:lnTo>
                  <a:lnTo>
                    <a:pt x="317" y="140"/>
                  </a:lnTo>
                  <a:lnTo>
                    <a:pt x="316" y="140"/>
                  </a:lnTo>
                  <a:lnTo>
                    <a:pt x="315" y="141"/>
                  </a:lnTo>
                  <a:lnTo>
                    <a:pt x="316" y="143"/>
                  </a:lnTo>
                  <a:lnTo>
                    <a:pt x="316" y="144"/>
                  </a:lnTo>
                  <a:lnTo>
                    <a:pt x="316" y="145"/>
                  </a:lnTo>
                  <a:lnTo>
                    <a:pt x="315" y="145"/>
                  </a:lnTo>
                  <a:lnTo>
                    <a:pt x="314" y="147"/>
                  </a:lnTo>
                  <a:lnTo>
                    <a:pt x="313" y="148"/>
                  </a:lnTo>
                  <a:lnTo>
                    <a:pt x="311" y="149"/>
                  </a:lnTo>
                  <a:lnTo>
                    <a:pt x="310" y="150"/>
                  </a:lnTo>
                  <a:lnTo>
                    <a:pt x="309" y="151"/>
                  </a:lnTo>
                  <a:lnTo>
                    <a:pt x="309" y="152"/>
                  </a:lnTo>
                  <a:lnTo>
                    <a:pt x="309" y="153"/>
                  </a:lnTo>
                  <a:lnTo>
                    <a:pt x="308" y="155"/>
                  </a:lnTo>
                  <a:lnTo>
                    <a:pt x="308" y="156"/>
                  </a:lnTo>
                  <a:lnTo>
                    <a:pt x="309" y="157"/>
                  </a:lnTo>
                  <a:lnTo>
                    <a:pt x="310" y="158"/>
                  </a:lnTo>
                  <a:lnTo>
                    <a:pt x="311" y="159"/>
                  </a:lnTo>
                  <a:lnTo>
                    <a:pt x="313" y="160"/>
                  </a:lnTo>
                  <a:lnTo>
                    <a:pt x="313" y="161"/>
                  </a:lnTo>
                  <a:lnTo>
                    <a:pt x="314" y="163"/>
                  </a:lnTo>
                  <a:lnTo>
                    <a:pt x="315" y="163"/>
                  </a:lnTo>
                  <a:lnTo>
                    <a:pt x="318" y="163"/>
                  </a:lnTo>
                  <a:lnTo>
                    <a:pt x="321" y="163"/>
                  </a:lnTo>
                  <a:lnTo>
                    <a:pt x="322" y="163"/>
                  </a:lnTo>
                  <a:lnTo>
                    <a:pt x="323" y="163"/>
                  </a:lnTo>
                  <a:lnTo>
                    <a:pt x="324" y="163"/>
                  </a:lnTo>
                  <a:lnTo>
                    <a:pt x="325" y="163"/>
                  </a:lnTo>
                  <a:lnTo>
                    <a:pt x="325" y="161"/>
                  </a:lnTo>
                  <a:lnTo>
                    <a:pt x="326" y="161"/>
                  </a:lnTo>
                  <a:lnTo>
                    <a:pt x="327" y="161"/>
                  </a:lnTo>
                  <a:lnTo>
                    <a:pt x="329" y="161"/>
                  </a:lnTo>
                  <a:lnTo>
                    <a:pt x="330" y="163"/>
                  </a:lnTo>
                  <a:lnTo>
                    <a:pt x="330" y="164"/>
                  </a:lnTo>
                  <a:lnTo>
                    <a:pt x="330" y="165"/>
                  </a:lnTo>
                  <a:lnTo>
                    <a:pt x="330" y="166"/>
                  </a:lnTo>
                  <a:lnTo>
                    <a:pt x="330" y="167"/>
                  </a:lnTo>
                  <a:lnTo>
                    <a:pt x="331" y="168"/>
                  </a:lnTo>
                  <a:lnTo>
                    <a:pt x="331" y="169"/>
                  </a:lnTo>
                  <a:lnTo>
                    <a:pt x="331" y="171"/>
                  </a:lnTo>
                  <a:lnTo>
                    <a:pt x="330" y="172"/>
                  </a:lnTo>
                  <a:lnTo>
                    <a:pt x="330" y="173"/>
                  </a:lnTo>
                  <a:lnTo>
                    <a:pt x="329" y="173"/>
                  </a:lnTo>
                  <a:lnTo>
                    <a:pt x="329" y="174"/>
                  </a:lnTo>
                  <a:lnTo>
                    <a:pt x="329" y="175"/>
                  </a:lnTo>
                  <a:lnTo>
                    <a:pt x="327" y="175"/>
                  </a:lnTo>
                  <a:lnTo>
                    <a:pt x="326" y="176"/>
                  </a:lnTo>
                  <a:lnTo>
                    <a:pt x="325" y="176"/>
                  </a:lnTo>
                  <a:lnTo>
                    <a:pt x="325" y="175"/>
                  </a:lnTo>
                  <a:lnTo>
                    <a:pt x="324" y="175"/>
                  </a:lnTo>
                  <a:lnTo>
                    <a:pt x="324" y="174"/>
                  </a:lnTo>
                  <a:lnTo>
                    <a:pt x="324" y="173"/>
                  </a:lnTo>
                  <a:lnTo>
                    <a:pt x="324" y="172"/>
                  </a:lnTo>
                  <a:lnTo>
                    <a:pt x="323" y="172"/>
                  </a:lnTo>
                  <a:lnTo>
                    <a:pt x="322" y="172"/>
                  </a:lnTo>
                  <a:lnTo>
                    <a:pt x="322" y="173"/>
                  </a:lnTo>
                  <a:lnTo>
                    <a:pt x="322" y="174"/>
                  </a:lnTo>
                  <a:lnTo>
                    <a:pt x="321" y="174"/>
                  </a:lnTo>
                  <a:lnTo>
                    <a:pt x="321" y="175"/>
                  </a:lnTo>
                  <a:lnTo>
                    <a:pt x="319" y="175"/>
                  </a:lnTo>
                  <a:lnTo>
                    <a:pt x="319" y="176"/>
                  </a:lnTo>
                  <a:lnTo>
                    <a:pt x="319" y="177"/>
                  </a:lnTo>
                  <a:lnTo>
                    <a:pt x="321" y="177"/>
                  </a:lnTo>
                  <a:lnTo>
                    <a:pt x="321" y="179"/>
                  </a:lnTo>
                  <a:lnTo>
                    <a:pt x="322" y="179"/>
                  </a:lnTo>
                  <a:lnTo>
                    <a:pt x="322" y="180"/>
                  </a:lnTo>
                  <a:lnTo>
                    <a:pt x="322" y="181"/>
                  </a:lnTo>
                  <a:lnTo>
                    <a:pt x="323" y="182"/>
                  </a:lnTo>
                  <a:lnTo>
                    <a:pt x="324" y="183"/>
                  </a:lnTo>
                  <a:lnTo>
                    <a:pt x="324" y="184"/>
                  </a:lnTo>
                  <a:lnTo>
                    <a:pt x="323" y="184"/>
                  </a:lnTo>
                  <a:lnTo>
                    <a:pt x="323" y="185"/>
                  </a:lnTo>
                  <a:lnTo>
                    <a:pt x="322" y="185"/>
                  </a:lnTo>
                  <a:lnTo>
                    <a:pt x="321" y="185"/>
                  </a:lnTo>
                  <a:lnTo>
                    <a:pt x="321" y="184"/>
                  </a:lnTo>
                  <a:lnTo>
                    <a:pt x="318" y="183"/>
                  </a:lnTo>
                  <a:lnTo>
                    <a:pt x="317" y="184"/>
                  </a:lnTo>
                  <a:lnTo>
                    <a:pt x="316" y="184"/>
                  </a:lnTo>
                  <a:lnTo>
                    <a:pt x="315" y="185"/>
                  </a:lnTo>
                  <a:lnTo>
                    <a:pt x="314" y="187"/>
                  </a:lnTo>
                  <a:lnTo>
                    <a:pt x="313" y="188"/>
                  </a:lnTo>
                  <a:lnTo>
                    <a:pt x="311" y="189"/>
                  </a:lnTo>
                  <a:lnTo>
                    <a:pt x="310" y="189"/>
                  </a:lnTo>
                  <a:lnTo>
                    <a:pt x="307" y="189"/>
                  </a:lnTo>
                  <a:lnTo>
                    <a:pt x="305" y="189"/>
                  </a:lnTo>
                  <a:lnTo>
                    <a:pt x="303" y="190"/>
                  </a:lnTo>
                  <a:lnTo>
                    <a:pt x="302" y="190"/>
                  </a:lnTo>
                  <a:lnTo>
                    <a:pt x="301" y="190"/>
                  </a:lnTo>
                  <a:lnTo>
                    <a:pt x="300" y="192"/>
                  </a:lnTo>
                  <a:lnTo>
                    <a:pt x="299" y="192"/>
                  </a:lnTo>
                  <a:lnTo>
                    <a:pt x="298" y="193"/>
                  </a:lnTo>
                  <a:lnTo>
                    <a:pt x="297" y="193"/>
                  </a:lnTo>
                  <a:lnTo>
                    <a:pt x="294" y="195"/>
                  </a:lnTo>
                  <a:lnTo>
                    <a:pt x="292" y="197"/>
                  </a:lnTo>
                  <a:lnTo>
                    <a:pt x="291" y="198"/>
                  </a:lnTo>
                  <a:lnTo>
                    <a:pt x="290" y="198"/>
                  </a:lnTo>
                  <a:lnTo>
                    <a:pt x="289" y="199"/>
                  </a:lnTo>
                  <a:lnTo>
                    <a:pt x="286" y="199"/>
                  </a:lnTo>
                  <a:lnTo>
                    <a:pt x="285" y="199"/>
                  </a:lnTo>
                  <a:lnTo>
                    <a:pt x="285" y="200"/>
                  </a:lnTo>
                  <a:lnTo>
                    <a:pt x="283" y="200"/>
                  </a:lnTo>
                  <a:lnTo>
                    <a:pt x="281" y="201"/>
                  </a:lnTo>
                  <a:lnTo>
                    <a:pt x="279" y="201"/>
                  </a:lnTo>
                  <a:lnTo>
                    <a:pt x="277" y="201"/>
                  </a:lnTo>
                  <a:lnTo>
                    <a:pt x="275" y="201"/>
                  </a:lnTo>
                  <a:lnTo>
                    <a:pt x="274" y="201"/>
                  </a:lnTo>
                  <a:lnTo>
                    <a:pt x="273" y="203"/>
                  </a:lnTo>
                  <a:lnTo>
                    <a:pt x="271" y="203"/>
                  </a:lnTo>
                  <a:lnTo>
                    <a:pt x="269" y="203"/>
                  </a:lnTo>
                  <a:lnTo>
                    <a:pt x="268" y="203"/>
                  </a:lnTo>
                  <a:lnTo>
                    <a:pt x="267" y="203"/>
                  </a:lnTo>
                  <a:lnTo>
                    <a:pt x="265" y="204"/>
                  </a:lnTo>
                  <a:lnTo>
                    <a:pt x="263" y="204"/>
                  </a:lnTo>
                  <a:lnTo>
                    <a:pt x="263" y="205"/>
                  </a:lnTo>
                  <a:lnTo>
                    <a:pt x="262" y="205"/>
                  </a:lnTo>
                  <a:lnTo>
                    <a:pt x="261" y="205"/>
                  </a:lnTo>
                  <a:lnTo>
                    <a:pt x="260" y="206"/>
                  </a:lnTo>
                  <a:lnTo>
                    <a:pt x="259" y="206"/>
                  </a:lnTo>
                  <a:lnTo>
                    <a:pt x="258" y="207"/>
                  </a:lnTo>
                  <a:lnTo>
                    <a:pt x="257" y="208"/>
                  </a:lnTo>
                  <a:lnTo>
                    <a:pt x="255" y="208"/>
                  </a:lnTo>
                  <a:lnTo>
                    <a:pt x="255" y="209"/>
                  </a:lnTo>
                  <a:lnTo>
                    <a:pt x="254" y="209"/>
                  </a:lnTo>
                  <a:lnTo>
                    <a:pt x="253" y="211"/>
                  </a:lnTo>
                  <a:lnTo>
                    <a:pt x="252" y="213"/>
                  </a:lnTo>
                  <a:lnTo>
                    <a:pt x="251" y="215"/>
                  </a:lnTo>
                  <a:lnTo>
                    <a:pt x="250" y="214"/>
                  </a:lnTo>
                  <a:lnTo>
                    <a:pt x="249" y="215"/>
                  </a:lnTo>
                  <a:lnTo>
                    <a:pt x="249" y="214"/>
                  </a:lnTo>
                  <a:lnTo>
                    <a:pt x="246" y="214"/>
                  </a:lnTo>
                  <a:lnTo>
                    <a:pt x="244" y="214"/>
                  </a:lnTo>
                  <a:lnTo>
                    <a:pt x="242" y="216"/>
                  </a:lnTo>
                  <a:lnTo>
                    <a:pt x="241" y="217"/>
                  </a:lnTo>
                  <a:lnTo>
                    <a:pt x="238" y="217"/>
                  </a:lnTo>
                  <a:lnTo>
                    <a:pt x="233" y="217"/>
                  </a:lnTo>
                  <a:lnTo>
                    <a:pt x="231" y="217"/>
                  </a:lnTo>
                  <a:lnTo>
                    <a:pt x="227" y="217"/>
                  </a:lnTo>
                  <a:lnTo>
                    <a:pt x="225" y="217"/>
                  </a:lnTo>
                  <a:lnTo>
                    <a:pt x="214" y="217"/>
                  </a:lnTo>
                  <a:lnTo>
                    <a:pt x="202" y="216"/>
                  </a:lnTo>
                  <a:lnTo>
                    <a:pt x="199" y="216"/>
                  </a:lnTo>
                  <a:lnTo>
                    <a:pt x="198" y="216"/>
                  </a:lnTo>
                  <a:lnTo>
                    <a:pt x="193" y="216"/>
                  </a:lnTo>
                  <a:lnTo>
                    <a:pt x="190" y="216"/>
                  </a:lnTo>
                  <a:lnTo>
                    <a:pt x="188" y="216"/>
                  </a:lnTo>
                  <a:lnTo>
                    <a:pt x="188" y="217"/>
                  </a:lnTo>
                  <a:lnTo>
                    <a:pt x="188" y="222"/>
                  </a:lnTo>
                  <a:lnTo>
                    <a:pt x="188" y="223"/>
                  </a:lnTo>
                  <a:lnTo>
                    <a:pt x="188" y="225"/>
                  </a:lnTo>
                  <a:lnTo>
                    <a:pt x="187" y="225"/>
                  </a:lnTo>
                  <a:lnTo>
                    <a:pt x="185" y="225"/>
                  </a:lnTo>
                  <a:lnTo>
                    <a:pt x="179" y="225"/>
                  </a:lnTo>
                  <a:lnTo>
                    <a:pt x="178" y="225"/>
                  </a:lnTo>
                  <a:lnTo>
                    <a:pt x="177" y="225"/>
                  </a:lnTo>
                  <a:lnTo>
                    <a:pt x="175" y="225"/>
                  </a:lnTo>
                  <a:lnTo>
                    <a:pt x="173" y="225"/>
                  </a:lnTo>
                  <a:lnTo>
                    <a:pt x="172" y="225"/>
                  </a:lnTo>
                  <a:lnTo>
                    <a:pt x="170" y="225"/>
                  </a:lnTo>
                  <a:lnTo>
                    <a:pt x="170" y="216"/>
                  </a:lnTo>
                  <a:lnTo>
                    <a:pt x="167" y="216"/>
                  </a:lnTo>
                  <a:lnTo>
                    <a:pt x="157" y="216"/>
                  </a:lnTo>
                  <a:lnTo>
                    <a:pt x="153" y="216"/>
                  </a:lnTo>
                  <a:lnTo>
                    <a:pt x="153" y="217"/>
                  </a:lnTo>
                  <a:lnTo>
                    <a:pt x="150" y="217"/>
                  </a:lnTo>
                  <a:lnTo>
                    <a:pt x="149" y="217"/>
                  </a:lnTo>
                  <a:lnTo>
                    <a:pt x="143" y="217"/>
                  </a:lnTo>
                  <a:lnTo>
                    <a:pt x="139" y="217"/>
                  </a:lnTo>
                  <a:lnTo>
                    <a:pt x="135" y="217"/>
                  </a:lnTo>
                  <a:lnTo>
                    <a:pt x="134" y="217"/>
                  </a:lnTo>
                  <a:lnTo>
                    <a:pt x="132" y="217"/>
                  </a:lnTo>
                  <a:lnTo>
                    <a:pt x="130" y="217"/>
                  </a:lnTo>
                  <a:lnTo>
                    <a:pt x="126" y="217"/>
                  </a:lnTo>
                  <a:lnTo>
                    <a:pt x="125" y="217"/>
                  </a:lnTo>
                  <a:lnTo>
                    <a:pt x="124" y="217"/>
                  </a:lnTo>
                  <a:lnTo>
                    <a:pt x="117" y="217"/>
                  </a:lnTo>
                  <a:lnTo>
                    <a:pt x="115" y="217"/>
                  </a:lnTo>
                  <a:lnTo>
                    <a:pt x="111" y="217"/>
                  </a:lnTo>
                  <a:lnTo>
                    <a:pt x="106" y="217"/>
                  </a:lnTo>
                  <a:lnTo>
                    <a:pt x="103" y="217"/>
                  </a:lnTo>
                  <a:lnTo>
                    <a:pt x="99" y="217"/>
                  </a:lnTo>
                  <a:lnTo>
                    <a:pt x="93" y="217"/>
                  </a:lnTo>
                  <a:lnTo>
                    <a:pt x="92" y="217"/>
                  </a:lnTo>
                  <a:lnTo>
                    <a:pt x="88" y="217"/>
                  </a:lnTo>
                  <a:lnTo>
                    <a:pt x="83" y="217"/>
                  </a:lnTo>
                  <a:lnTo>
                    <a:pt x="80" y="217"/>
                  </a:lnTo>
                  <a:lnTo>
                    <a:pt x="75" y="217"/>
                  </a:lnTo>
                  <a:lnTo>
                    <a:pt x="70" y="217"/>
                  </a:lnTo>
                  <a:lnTo>
                    <a:pt x="66" y="217"/>
                  </a:lnTo>
                  <a:lnTo>
                    <a:pt x="64" y="217"/>
                  </a:lnTo>
                  <a:lnTo>
                    <a:pt x="62" y="217"/>
                  </a:lnTo>
                  <a:lnTo>
                    <a:pt x="61" y="217"/>
                  </a:lnTo>
                  <a:lnTo>
                    <a:pt x="59" y="217"/>
                  </a:lnTo>
                  <a:lnTo>
                    <a:pt x="55" y="217"/>
                  </a:lnTo>
                  <a:lnTo>
                    <a:pt x="54" y="217"/>
                  </a:lnTo>
                  <a:lnTo>
                    <a:pt x="52" y="217"/>
                  </a:lnTo>
                  <a:lnTo>
                    <a:pt x="47" y="217"/>
                  </a:lnTo>
                  <a:lnTo>
                    <a:pt x="45" y="217"/>
                  </a:lnTo>
                  <a:lnTo>
                    <a:pt x="44" y="217"/>
                  </a:lnTo>
                  <a:lnTo>
                    <a:pt x="40" y="217"/>
                  </a:lnTo>
                  <a:lnTo>
                    <a:pt x="39" y="217"/>
                  </a:lnTo>
                  <a:lnTo>
                    <a:pt x="34" y="216"/>
                  </a:lnTo>
                  <a:lnTo>
                    <a:pt x="31" y="216"/>
                  </a:lnTo>
                  <a:lnTo>
                    <a:pt x="30" y="216"/>
                  </a:lnTo>
                  <a:lnTo>
                    <a:pt x="26" y="216"/>
                  </a:lnTo>
                  <a:lnTo>
                    <a:pt x="24" y="216"/>
                  </a:lnTo>
                  <a:lnTo>
                    <a:pt x="18" y="216"/>
                  </a:lnTo>
                  <a:lnTo>
                    <a:pt x="16" y="216"/>
                  </a:lnTo>
                  <a:lnTo>
                    <a:pt x="14" y="216"/>
                  </a:lnTo>
                  <a:lnTo>
                    <a:pt x="13" y="216"/>
                  </a:lnTo>
                  <a:lnTo>
                    <a:pt x="10" y="216"/>
                  </a:lnTo>
                  <a:lnTo>
                    <a:pt x="8" y="216"/>
                  </a:lnTo>
                  <a:lnTo>
                    <a:pt x="7" y="216"/>
                  </a:lnTo>
                  <a:lnTo>
                    <a:pt x="4" y="216"/>
                  </a:lnTo>
                  <a:lnTo>
                    <a:pt x="0" y="216"/>
                  </a:lnTo>
                  <a:lnTo>
                    <a:pt x="0" y="200"/>
                  </a:lnTo>
                  <a:lnTo>
                    <a:pt x="0" y="198"/>
                  </a:lnTo>
                  <a:lnTo>
                    <a:pt x="0" y="189"/>
                  </a:lnTo>
                  <a:lnTo>
                    <a:pt x="0" y="184"/>
                  </a:lnTo>
                  <a:lnTo>
                    <a:pt x="0" y="181"/>
                  </a:lnTo>
                  <a:lnTo>
                    <a:pt x="0" y="176"/>
                  </a:lnTo>
                  <a:lnTo>
                    <a:pt x="0" y="174"/>
                  </a:lnTo>
                  <a:lnTo>
                    <a:pt x="0" y="171"/>
                  </a:lnTo>
                  <a:lnTo>
                    <a:pt x="0" y="166"/>
                  </a:lnTo>
                  <a:lnTo>
                    <a:pt x="0" y="163"/>
                  </a:lnTo>
                  <a:lnTo>
                    <a:pt x="0" y="158"/>
                  </a:lnTo>
                  <a:lnTo>
                    <a:pt x="2" y="156"/>
                  </a:lnTo>
                  <a:lnTo>
                    <a:pt x="2" y="152"/>
                  </a:lnTo>
                  <a:lnTo>
                    <a:pt x="2" y="150"/>
                  </a:lnTo>
                  <a:lnTo>
                    <a:pt x="2" y="144"/>
                  </a:lnTo>
                  <a:lnTo>
                    <a:pt x="2" y="140"/>
                  </a:lnTo>
                  <a:lnTo>
                    <a:pt x="3" y="137"/>
                  </a:lnTo>
                  <a:lnTo>
                    <a:pt x="3" y="135"/>
                  </a:lnTo>
                  <a:lnTo>
                    <a:pt x="5" y="134"/>
                  </a:lnTo>
                  <a:lnTo>
                    <a:pt x="12" y="127"/>
                  </a:lnTo>
                  <a:lnTo>
                    <a:pt x="12" y="126"/>
                  </a:lnTo>
                  <a:lnTo>
                    <a:pt x="12" y="119"/>
                  </a:lnTo>
                  <a:lnTo>
                    <a:pt x="12" y="117"/>
                  </a:lnTo>
                  <a:lnTo>
                    <a:pt x="12" y="110"/>
                  </a:lnTo>
                  <a:lnTo>
                    <a:pt x="12" y="108"/>
                  </a:lnTo>
                  <a:lnTo>
                    <a:pt x="12" y="104"/>
                  </a:lnTo>
                  <a:lnTo>
                    <a:pt x="12" y="100"/>
                  </a:lnTo>
                  <a:lnTo>
                    <a:pt x="12" y="99"/>
                  </a:lnTo>
                  <a:lnTo>
                    <a:pt x="12" y="93"/>
                  </a:lnTo>
                  <a:lnTo>
                    <a:pt x="12" y="92"/>
                  </a:lnTo>
                  <a:lnTo>
                    <a:pt x="12" y="89"/>
                  </a:lnTo>
                  <a:lnTo>
                    <a:pt x="12" y="79"/>
                  </a:lnTo>
                  <a:lnTo>
                    <a:pt x="12" y="77"/>
                  </a:lnTo>
                  <a:lnTo>
                    <a:pt x="12" y="72"/>
                  </a:lnTo>
                  <a:lnTo>
                    <a:pt x="12" y="69"/>
                  </a:lnTo>
                  <a:lnTo>
                    <a:pt x="12" y="65"/>
                  </a:lnTo>
                  <a:lnTo>
                    <a:pt x="13" y="56"/>
                  </a:lnTo>
                  <a:lnTo>
                    <a:pt x="13" y="53"/>
                  </a:lnTo>
                  <a:lnTo>
                    <a:pt x="13" y="51"/>
                  </a:lnTo>
                  <a:lnTo>
                    <a:pt x="13" y="49"/>
                  </a:lnTo>
                  <a:lnTo>
                    <a:pt x="13" y="48"/>
                  </a:lnTo>
                  <a:lnTo>
                    <a:pt x="13" y="45"/>
                  </a:lnTo>
                  <a:lnTo>
                    <a:pt x="13" y="36"/>
                  </a:lnTo>
                  <a:lnTo>
                    <a:pt x="13" y="33"/>
                  </a:lnTo>
                  <a:lnTo>
                    <a:pt x="13" y="31"/>
                  </a:lnTo>
                  <a:lnTo>
                    <a:pt x="13" y="28"/>
                  </a:lnTo>
                  <a:lnTo>
                    <a:pt x="13" y="21"/>
                  </a:lnTo>
                  <a:lnTo>
                    <a:pt x="12" y="20"/>
                  </a:lnTo>
                  <a:lnTo>
                    <a:pt x="12" y="17"/>
                  </a:lnTo>
                  <a:lnTo>
                    <a:pt x="12" y="15"/>
                  </a:lnTo>
                  <a:lnTo>
                    <a:pt x="12" y="14"/>
                  </a:lnTo>
                  <a:lnTo>
                    <a:pt x="12" y="11"/>
                  </a:lnTo>
                  <a:lnTo>
                    <a:pt x="12" y="1"/>
                  </a:lnTo>
                  <a:lnTo>
                    <a:pt x="15" y="1"/>
                  </a:lnTo>
                  <a:lnTo>
                    <a:pt x="19" y="1"/>
                  </a:lnTo>
                  <a:lnTo>
                    <a:pt x="24" y="1"/>
                  </a:lnTo>
                  <a:lnTo>
                    <a:pt x="29" y="1"/>
                  </a:lnTo>
                  <a:lnTo>
                    <a:pt x="31" y="1"/>
                  </a:lnTo>
                  <a:lnTo>
                    <a:pt x="34" y="1"/>
                  </a:lnTo>
                  <a:lnTo>
                    <a:pt x="37" y="1"/>
                  </a:lnTo>
                  <a:lnTo>
                    <a:pt x="42" y="1"/>
                  </a:lnTo>
                  <a:lnTo>
                    <a:pt x="43" y="1"/>
                  </a:lnTo>
                  <a:lnTo>
                    <a:pt x="45" y="1"/>
                  </a:lnTo>
                  <a:lnTo>
                    <a:pt x="45" y="0"/>
                  </a:lnTo>
                  <a:lnTo>
                    <a:pt x="48" y="0"/>
                  </a:lnTo>
                  <a:lnTo>
                    <a:pt x="51" y="0"/>
                  </a:lnTo>
                  <a:lnTo>
                    <a:pt x="53" y="0"/>
                  </a:lnTo>
                  <a:lnTo>
                    <a:pt x="56" y="0"/>
                  </a:lnTo>
                  <a:lnTo>
                    <a:pt x="60" y="1"/>
                  </a:lnTo>
                  <a:lnTo>
                    <a:pt x="61" y="1"/>
                  </a:lnTo>
                  <a:lnTo>
                    <a:pt x="62" y="1"/>
                  </a:lnTo>
                  <a:lnTo>
                    <a:pt x="63" y="1"/>
                  </a:lnTo>
                  <a:lnTo>
                    <a:pt x="64" y="1"/>
                  </a:lnTo>
                  <a:lnTo>
                    <a:pt x="66" y="1"/>
                  </a:lnTo>
                  <a:lnTo>
                    <a:pt x="67" y="1"/>
                  </a:lnTo>
                  <a:lnTo>
                    <a:pt x="68" y="1"/>
                  </a:lnTo>
                  <a:lnTo>
                    <a:pt x="70" y="1"/>
                  </a:lnTo>
                  <a:lnTo>
                    <a:pt x="72" y="1"/>
                  </a:lnTo>
                  <a:lnTo>
                    <a:pt x="75" y="1"/>
                  </a:lnTo>
                  <a:lnTo>
                    <a:pt x="76" y="1"/>
                  </a:lnTo>
                  <a:lnTo>
                    <a:pt x="77" y="1"/>
                  </a:lnTo>
                  <a:lnTo>
                    <a:pt x="78" y="1"/>
                  </a:lnTo>
                  <a:lnTo>
                    <a:pt x="79" y="1"/>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67" name="Freeform 168"/>
            <p:cNvSpPr>
              <a:spLocks/>
            </p:cNvSpPr>
            <p:nvPr/>
          </p:nvSpPr>
          <p:spPr bwMode="auto">
            <a:xfrm>
              <a:off x="2699" y="2589"/>
              <a:ext cx="312" cy="182"/>
            </a:xfrm>
            <a:custGeom>
              <a:avLst/>
              <a:gdLst>
                <a:gd name="T0" fmla="*/ 296 w 312"/>
                <a:gd name="T1" fmla="*/ 2 h 182"/>
                <a:gd name="T2" fmla="*/ 311 w 312"/>
                <a:gd name="T3" fmla="*/ 24 h 182"/>
                <a:gd name="T4" fmla="*/ 311 w 312"/>
                <a:gd name="T5" fmla="*/ 52 h 182"/>
                <a:gd name="T6" fmla="*/ 311 w 312"/>
                <a:gd name="T7" fmla="*/ 76 h 182"/>
                <a:gd name="T8" fmla="*/ 311 w 312"/>
                <a:gd name="T9" fmla="*/ 106 h 182"/>
                <a:gd name="T10" fmla="*/ 311 w 312"/>
                <a:gd name="T11" fmla="*/ 126 h 182"/>
                <a:gd name="T12" fmla="*/ 311 w 312"/>
                <a:gd name="T13" fmla="*/ 145 h 182"/>
                <a:gd name="T14" fmla="*/ 312 w 312"/>
                <a:gd name="T15" fmla="*/ 163 h 182"/>
                <a:gd name="T16" fmla="*/ 298 w 312"/>
                <a:gd name="T17" fmla="*/ 166 h 182"/>
                <a:gd name="T18" fmla="*/ 284 w 312"/>
                <a:gd name="T19" fmla="*/ 168 h 182"/>
                <a:gd name="T20" fmla="*/ 266 w 312"/>
                <a:gd name="T21" fmla="*/ 169 h 182"/>
                <a:gd name="T22" fmla="*/ 255 w 312"/>
                <a:gd name="T23" fmla="*/ 169 h 182"/>
                <a:gd name="T24" fmla="*/ 241 w 312"/>
                <a:gd name="T25" fmla="*/ 170 h 182"/>
                <a:gd name="T26" fmla="*/ 221 w 312"/>
                <a:gd name="T27" fmla="*/ 172 h 182"/>
                <a:gd name="T28" fmla="*/ 207 w 312"/>
                <a:gd name="T29" fmla="*/ 172 h 182"/>
                <a:gd name="T30" fmla="*/ 194 w 312"/>
                <a:gd name="T31" fmla="*/ 173 h 182"/>
                <a:gd name="T32" fmla="*/ 171 w 312"/>
                <a:gd name="T33" fmla="*/ 176 h 182"/>
                <a:gd name="T34" fmla="*/ 154 w 312"/>
                <a:gd name="T35" fmla="*/ 176 h 182"/>
                <a:gd name="T36" fmla="*/ 138 w 312"/>
                <a:gd name="T37" fmla="*/ 177 h 182"/>
                <a:gd name="T38" fmla="*/ 99 w 312"/>
                <a:gd name="T39" fmla="*/ 180 h 182"/>
                <a:gd name="T40" fmla="*/ 65 w 312"/>
                <a:gd name="T41" fmla="*/ 181 h 182"/>
                <a:gd name="T42" fmla="*/ 61 w 312"/>
                <a:gd name="T43" fmla="*/ 174 h 182"/>
                <a:gd name="T44" fmla="*/ 66 w 312"/>
                <a:gd name="T45" fmla="*/ 169 h 182"/>
                <a:gd name="T46" fmla="*/ 71 w 312"/>
                <a:gd name="T47" fmla="*/ 171 h 182"/>
                <a:gd name="T48" fmla="*/ 72 w 312"/>
                <a:gd name="T49" fmla="*/ 162 h 182"/>
                <a:gd name="T50" fmla="*/ 65 w 312"/>
                <a:gd name="T51" fmla="*/ 160 h 182"/>
                <a:gd name="T52" fmla="*/ 52 w 312"/>
                <a:gd name="T53" fmla="*/ 155 h 182"/>
                <a:gd name="T54" fmla="*/ 55 w 312"/>
                <a:gd name="T55" fmla="*/ 145 h 182"/>
                <a:gd name="T56" fmla="*/ 60 w 312"/>
                <a:gd name="T57" fmla="*/ 137 h 182"/>
                <a:gd name="T58" fmla="*/ 57 w 312"/>
                <a:gd name="T59" fmla="*/ 133 h 182"/>
                <a:gd name="T60" fmla="*/ 47 w 312"/>
                <a:gd name="T61" fmla="*/ 128 h 182"/>
                <a:gd name="T62" fmla="*/ 56 w 312"/>
                <a:gd name="T63" fmla="*/ 124 h 182"/>
                <a:gd name="T64" fmla="*/ 60 w 312"/>
                <a:gd name="T65" fmla="*/ 116 h 182"/>
                <a:gd name="T66" fmla="*/ 57 w 312"/>
                <a:gd name="T67" fmla="*/ 107 h 182"/>
                <a:gd name="T68" fmla="*/ 47 w 312"/>
                <a:gd name="T69" fmla="*/ 92 h 182"/>
                <a:gd name="T70" fmla="*/ 41 w 312"/>
                <a:gd name="T71" fmla="*/ 85 h 182"/>
                <a:gd name="T72" fmla="*/ 40 w 312"/>
                <a:gd name="T73" fmla="*/ 70 h 182"/>
                <a:gd name="T74" fmla="*/ 32 w 312"/>
                <a:gd name="T75" fmla="*/ 66 h 182"/>
                <a:gd name="T76" fmla="*/ 28 w 312"/>
                <a:gd name="T77" fmla="*/ 62 h 182"/>
                <a:gd name="T78" fmla="*/ 32 w 312"/>
                <a:gd name="T79" fmla="*/ 60 h 182"/>
                <a:gd name="T80" fmla="*/ 26 w 312"/>
                <a:gd name="T81" fmla="*/ 56 h 182"/>
                <a:gd name="T82" fmla="*/ 24 w 312"/>
                <a:gd name="T83" fmla="*/ 48 h 182"/>
                <a:gd name="T84" fmla="*/ 20 w 312"/>
                <a:gd name="T85" fmla="*/ 36 h 182"/>
                <a:gd name="T86" fmla="*/ 13 w 312"/>
                <a:gd name="T87" fmla="*/ 36 h 182"/>
                <a:gd name="T88" fmla="*/ 11 w 312"/>
                <a:gd name="T89" fmla="*/ 28 h 182"/>
                <a:gd name="T90" fmla="*/ 12 w 312"/>
                <a:gd name="T91" fmla="*/ 24 h 182"/>
                <a:gd name="T92" fmla="*/ 18 w 312"/>
                <a:gd name="T93" fmla="*/ 16 h 182"/>
                <a:gd name="T94" fmla="*/ 11 w 312"/>
                <a:gd name="T95" fmla="*/ 17 h 182"/>
                <a:gd name="T96" fmla="*/ 5 w 312"/>
                <a:gd name="T97" fmla="*/ 16 h 182"/>
                <a:gd name="T98" fmla="*/ 3 w 312"/>
                <a:gd name="T99" fmla="*/ 17 h 182"/>
                <a:gd name="T100" fmla="*/ 1 w 312"/>
                <a:gd name="T101" fmla="*/ 10 h 182"/>
                <a:gd name="T102" fmla="*/ 7 w 312"/>
                <a:gd name="T103" fmla="*/ 5 h 182"/>
                <a:gd name="T104" fmla="*/ 15 w 312"/>
                <a:gd name="T105" fmla="*/ 0 h 182"/>
                <a:gd name="T106" fmla="*/ 49 w 312"/>
                <a:gd name="T107" fmla="*/ 0 h 182"/>
                <a:gd name="T108" fmla="*/ 65 w 312"/>
                <a:gd name="T109" fmla="*/ 0 h 182"/>
                <a:gd name="T110" fmla="*/ 87 w 312"/>
                <a:gd name="T111" fmla="*/ 0 h 182"/>
                <a:gd name="T112" fmla="*/ 109 w 312"/>
                <a:gd name="T113" fmla="*/ 0 h 182"/>
                <a:gd name="T114" fmla="*/ 135 w 312"/>
                <a:gd name="T115" fmla="*/ 0 h 182"/>
                <a:gd name="T116" fmla="*/ 153 w 312"/>
                <a:gd name="T117" fmla="*/ 0 h 182"/>
                <a:gd name="T118" fmla="*/ 187 w 312"/>
                <a:gd name="T119" fmla="*/ 1 h 182"/>
                <a:gd name="T120" fmla="*/ 220 w 312"/>
                <a:gd name="T121" fmla="*/ 2 h 182"/>
                <a:gd name="T122" fmla="*/ 245 w 312"/>
                <a:gd name="T123" fmla="*/ 2 h 1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12" h="182">
                  <a:moveTo>
                    <a:pt x="272" y="2"/>
                  </a:moveTo>
                  <a:lnTo>
                    <a:pt x="273" y="2"/>
                  </a:lnTo>
                  <a:lnTo>
                    <a:pt x="276" y="2"/>
                  </a:lnTo>
                  <a:lnTo>
                    <a:pt x="280" y="2"/>
                  </a:lnTo>
                  <a:lnTo>
                    <a:pt x="284" y="2"/>
                  </a:lnTo>
                  <a:lnTo>
                    <a:pt x="287" y="2"/>
                  </a:lnTo>
                  <a:lnTo>
                    <a:pt x="288" y="2"/>
                  </a:lnTo>
                  <a:lnTo>
                    <a:pt x="295" y="2"/>
                  </a:lnTo>
                  <a:lnTo>
                    <a:pt x="296" y="2"/>
                  </a:lnTo>
                  <a:lnTo>
                    <a:pt x="298" y="2"/>
                  </a:lnTo>
                  <a:lnTo>
                    <a:pt x="301" y="2"/>
                  </a:lnTo>
                  <a:lnTo>
                    <a:pt x="304" y="2"/>
                  </a:lnTo>
                  <a:lnTo>
                    <a:pt x="307" y="2"/>
                  </a:lnTo>
                  <a:lnTo>
                    <a:pt x="307" y="5"/>
                  </a:lnTo>
                  <a:lnTo>
                    <a:pt x="308" y="8"/>
                  </a:lnTo>
                  <a:lnTo>
                    <a:pt x="309" y="17"/>
                  </a:lnTo>
                  <a:lnTo>
                    <a:pt x="311" y="22"/>
                  </a:lnTo>
                  <a:lnTo>
                    <a:pt x="311" y="24"/>
                  </a:lnTo>
                  <a:lnTo>
                    <a:pt x="311" y="26"/>
                  </a:lnTo>
                  <a:lnTo>
                    <a:pt x="311" y="27"/>
                  </a:lnTo>
                  <a:lnTo>
                    <a:pt x="311" y="30"/>
                  </a:lnTo>
                  <a:lnTo>
                    <a:pt x="311" y="32"/>
                  </a:lnTo>
                  <a:lnTo>
                    <a:pt x="311" y="33"/>
                  </a:lnTo>
                  <a:lnTo>
                    <a:pt x="311" y="34"/>
                  </a:lnTo>
                  <a:lnTo>
                    <a:pt x="311" y="36"/>
                  </a:lnTo>
                  <a:lnTo>
                    <a:pt x="311" y="46"/>
                  </a:lnTo>
                  <a:lnTo>
                    <a:pt x="311" y="52"/>
                  </a:lnTo>
                  <a:lnTo>
                    <a:pt x="311" y="54"/>
                  </a:lnTo>
                  <a:lnTo>
                    <a:pt x="311" y="56"/>
                  </a:lnTo>
                  <a:lnTo>
                    <a:pt x="311" y="61"/>
                  </a:lnTo>
                  <a:lnTo>
                    <a:pt x="311" y="62"/>
                  </a:lnTo>
                  <a:lnTo>
                    <a:pt x="311" y="64"/>
                  </a:lnTo>
                  <a:lnTo>
                    <a:pt x="311" y="68"/>
                  </a:lnTo>
                  <a:lnTo>
                    <a:pt x="311" y="72"/>
                  </a:lnTo>
                  <a:lnTo>
                    <a:pt x="311" y="73"/>
                  </a:lnTo>
                  <a:lnTo>
                    <a:pt x="311" y="76"/>
                  </a:lnTo>
                  <a:lnTo>
                    <a:pt x="311" y="77"/>
                  </a:lnTo>
                  <a:lnTo>
                    <a:pt x="311" y="81"/>
                  </a:lnTo>
                  <a:lnTo>
                    <a:pt x="311" y="83"/>
                  </a:lnTo>
                  <a:lnTo>
                    <a:pt x="311" y="85"/>
                  </a:lnTo>
                  <a:lnTo>
                    <a:pt x="311" y="89"/>
                  </a:lnTo>
                  <a:lnTo>
                    <a:pt x="311" y="97"/>
                  </a:lnTo>
                  <a:lnTo>
                    <a:pt x="311" y="100"/>
                  </a:lnTo>
                  <a:lnTo>
                    <a:pt x="311" y="101"/>
                  </a:lnTo>
                  <a:lnTo>
                    <a:pt x="311" y="106"/>
                  </a:lnTo>
                  <a:lnTo>
                    <a:pt x="311" y="107"/>
                  </a:lnTo>
                  <a:lnTo>
                    <a:pt x="311" y="109"/>
                  </a:lnTo>
                  <a:lnTo>
                    <a:pt x="311" y="115"/>
                  </a:lnTo>
                  <a:lnTo>
                    <a:pt x="311" y="118"/>
                  </a:lnTo>
                  <a:lnTo>
                    <a:pt x="311" y="121"/>
                  </a:lnTo>
                  <a:lnTo>
                    <a:pt x="311" y="122"/>
                  </a:lnTo>
                  <a:lnTo>
                    <a:pt x="311" y="123"/>
                  </a:lnTo>
                  <a:lnTo>
                    <a:pt x="311" y="124"/>
                  </a:lnTo>
                  <a:lnTo>
                    <a:pt x="311" y="126"/>
                  </a:lnTo>
                  <a:lnTo>
                    <a:pt x="311" y="130"/>
                  </a:lnTo>
                  <a:lnTo>
                    <a:pt x="311" y="132"/>
                  </a:lnTo>
                  <a:lnTo>
                    <a:pt x="311" y="133"/>
                  </a:lnTo>
                  <a:lnTo>
                    <a:pt x="311" y="134"/>
                  </a:lnTo>
                  <a:lnTo>
                    <a:pt x="311" y="137"/>
                  </a:lnTo>
                  <a:lnTo>
                    <a:pt x="311" y="139"/>
                  </a:lnTo>
                  <a:lnTo>
                    <a:pt x="311" y="141"/>
                  </a:lnTo>
                  <a:lnTo>
                    <a:pt x="311" y="144"/>
                  </a:lnTo>
                  <a:lnTo>
                    <a:pt x="311" y="145"/>
                  </a:lnTo>
                  <a:lnTo>
                    <a:pt x="311" y="147"/>
                  </a:lnTo>
                  <a:lnTo>
                    <a:pt x="311" y="148"/>
                  </a:lnTo>
                  <a:lnTo>
                    <a:pt x="311" y="149"/>
                  </a:lnTo>
                  <a:lnTo>
                    <a:pt x="311" y="154"/>
                  </a:lnTo>
                  <a:lnTo>
                    <a:pt x="311" y="155"/>
                  </a:lnTo>
                  <a:lnTo>
                    <a:pt x="311" y="158"/>
                  </a:lnTo>
                  <a:lnTo>
                    <a:pt x="311" y="160"/>
                  </a:lnTo>
                  <a:lnTo>
                    <a:pt x="311" y="163"/>
                  </a:lnTo>
                  <a:lnTo>
                    <a:pt x="312" y="163"/>
                  </a:lnTo>
                  <a:lnTo>
                    <a:pt x="312" y="164"/>
                  </a:lnTo>
                  <a:lnTo>
                    <a:pt x="312" y="165"/>
                  </a:lnTo>
                  <a:lnTo>
                    <a:pt x="311" y="165"/>
                  </a:lnTo>
                  <a:lnTo>
                    <a:pt x="309" y="165"/>
                  </a:lnTo>
                  <a:lnTo>
                    <a:pt x="307" y="165"/>
                  </a:lnTo>
                  <a:lnTo>
                    <a:pt x="306" y="165"/>
                  </a:lnTo>
                  <a:lnTo>
                    <a:pt x="305" y="165"/>
                  </a:lnTo>
                  <a:lnTo>
                    <a:pt x="303" y="165"/>
                  </a:lnTo>
                  <a:lnTo>
                    <a:pt x="298" y="166"/>
                  </a:lnTo>
                  <a:lnTo>
                    <a:pt x="297" y="166"/>
                  </a:lnTo>
                  <a:lnTo>
                    <a:pt x="296" y="166"/>
                  </a:lnTo>
                  <a:lnTo>
                    <a:pt x="293" y="166"/>
                  </a:lnTo>
                  <a:lnTo>
                    <a:pt x="292" y="166"/>
                  </a:lnTo>
                  <a:lnTo>
                    <a:pt x="291" y="166"/>
                  </a:lnTo>
                  <a:lnTo>
                    <a:pt x="290" y="166"/>
                  </a:lnTo>
                  <a:lnTo>
                    <a:pt x="288" y="166"/>
                  </a:lnTo>
                  <a:lnTo>
                    <a:pt x="287" y="166"/>
                  </a:lnTo>
                  <a:lnTo>
                    <a:pt x="284" y="168"/>
                  </a:lnTo>
                  <a:lnTo>
                    <a:pt x="281" y="168"/>
                  </a:lnTo>
                  <a:lnTo>
                    <a:pt x="280" y="168"/>
                  </a:lnTo>
                  <a:lnTo>
                    <a:pt x="277" y="168"/>
                  </a:lnTo>
                  <a:lnTo>
                    <a:pt x="276" y="168"/>
                  </a:lnTo>
                  <a:lnTo>
                    <a:pt x="275" y="168"/>
                  </a:lnTo>
                  <a:lnTo>
                    <a:pt x="272" y="168"/>
                  </a:lnTo>
                  <a:lnTo>
                    <a:pt x="271" y="169"/>
                  </a:lnTo>
                  <a:lnTo>
                    <a:pt x="268" y="169"/>
                  </a:lnTo>
                  <a:lnTo>
                    <a:pt x="266" y="169"/>
                  </a:lnTo>
                  <a:lnTo>
                    <a:pt x="265" y="169"/>
                  </a:lnTo>
                  <a:lnTo>
                    <a:pt x="264" y="169"/>
                  </a:lnTo>
                  <a:lnTo>
                    <a:pt x="261" y="169"/>
                  </a:lnTo>
                  <a:lnTo>
                    <a:pt x="260" y="169"/>
                  </a:lnTo>
                  <a:lnTo>
                    <a:pt x="259" y="169"/>
                  </a:lnTo>
                  <a:lnTo>
                    <a:pt x="258" y="169"/>
                  </a:lnTo>
                  <a:lnTo>
                    <a:pt x="257" y="169"/>
                  </a:lnTo>
                  <a:lnTo>
                    <a:pt x="256" y="169"/>
                  </a:lnTo>
                  <a:lnTo>
                    <a:pt x="255" y="169"/>
                  </a:lnTo>
                  <a:lnTo>
                    <a:pt x="253" y="170"/>
                  </a:lnTo>
                  <a:lnTo>
                    <a:pt x="252" y="170"/>
                  </a:lnTo>
                  <a:lnTo>
                    <a:pt x="251" y="170"/>
                  </a:lnTo>
                  <a:lnTo>
                    <a:pt x="249" y="170"/>
                  </a:lnTo>
                  <a:lnTo>
                    <a:pt x="248" y="170"/>
                  </a:lnTo>
                  <a:lnTo>
                    <a:pt x="247" y="170"/>
                  </a:lnTo>
                  <a:lnTo>
                    <a:pt x="245" y="170"/>
                  </a:lnTo>
                  <a:lnTo>
                    <a:pt x="244" y="170"/>
                  </a:lnTo>
                  <a:lnTo>
                    <a:pt x="241" y="170"/>
                  </a:lnTo>
                  <a:lnTo>
                    <a:pt x="239" y="170"/>
                  </a:lnTo>
                  <a:lnTo>
                    <a:pt x="237" y="170"/>
                  </a:lnTo>
                  <a:lnTo>
                    <a:pt x="236" y="171"/>
                  </a:lnTo>
                  <a:lnTo>
                    <a:pt x="235" y="171"/>
                  </a:lnTo>
                  <a:lnTo>
                    <a:pt x="232" y="171"/>
                  </a:lnTo>
                  <a:lnTo>
                    <a:pt x="228" y="171"/>
                  </a:lnTo>
                  <a:lnTo>
                    <a:pt x="227" y="171"/>
                  </a:lnTo>
                  <a:lnTo>
                    <a:pt x="225" y="171"/>
                  </a:lnTo>
                  <a:lnTo>
                    <a:pt x="221" y="172"/>
                  </a:lnTo>
                  <a:lnTo>
                    <a:pt x="220" y="172"/>
                  </a:lnTo>
                  <a:lnTo>
                    <a:pt x="218" y="172"/>
                  </a:lnTo>
                  <a:lnTo>
                    <a:pt x="213" y="172"/>
                  </a:lnTo>
                  <a:lnTo>
                    <a:pt x="212" y="172"/>
                  </a:lnTo>
                  <a:lnTo>
                    <a:pt x="211" y="172"/>
                  </a:lnTo>
                  <a:lnTo>
                    <a:pt x="210" y="172"/>
                  </a:lnTo>
                  <a:lnTo>
                    <a:pt x="209" y="172"/>
                  </a:lnTo>
                  <a:lnTo>
                    <a:pt x="208" y="172"/>
                  </a:lnTo>
                  <a:lnTo>
                    <a:pt x="207" y="172"/>
                  </a:lnTo>
                  <a:lnTo>
                    <a:pt x="205" y="172"/>
                  </a:lnTo>
                  <a:lnTo>
                    <a:pt x="205" y="173"/>
                  </a:lnTo>
                  <a:lnTo>
                    <a:pt x="204" y="173"/>
                  </a:lnTo>
                  <a:lnTo>
                    <a:pt x="203" y="173"/>
                  </a:lnTo>
                  <a:lnTo>
                    <a:pt x="202" y="173"/>
                  </a:lnTo>
                  <a:lnTo>
                    <a:pt x="201" y="173"/>
                  </a:lnTo>
                  <a:lnTo>
                    <a:pt x="197" y="173"/>
                  </a:lnTo>
                  <a:lnTo>
                    <a:pt x="195" y="173"/>
                  </a:lnTo>
                  <a:lnTo>
                    <a:pt x="194" y="173"/>
                  </a:lnTo>
                  <a:lnTo>
                    <a:pt x="193" y="173"/>
                  </a:lnTo>
                  <a:lnTo>
                    <a:pt x="191" y="173"/>
                  </a:lnTo>
                  <a:lnTo>
                    <a:pt x="188" y="174"/>
                  </a:lnTo>
                  <a:lnTo>
                    <a:pt x="184" y="174"/>
                  </a:lnTo>
                  <a:lnTo>
                    <a:pt x="180" y="174"/>
                  </a:lnTo>
                  <a:lnTo>
                    <a:pt x="177" y="174"/>
                  </a:lnTo>
                  <a:lnTo>
                    <a:pt x="173" y="174"/>
                  </a:lnTo>
                  <a:lnTo>
                    <a:pt x="172" y="174"/>
                  </a:lnTo>
                  <a:lnTo>
                    <a:pt x="171" y="176"/>
                  </a:lnTo>
                  <a:lnTo>
                    <a:pt x="169" y="176"/>
                  </a:lnTo>
                  <a:lnTo>
                    <a:pt x="165" y="176"/>
                  </a:lnTo>
                  <a:lnTo>
                    <a:pt x="164" y="176"/>
                  </a:lnTo>
                  <a:lnTo>
                    <a:pt x="163" y="176"/>
                  </a:lnTo>
                  <a:lnTo>
                    <a:pt x="162" y="176"/>
                  </a:lnTo>
                  <a:lnTo>
                    <a:pt x="161" y="176"/>
                  </a:lnTo>
                  <a:lnTo>
                    <a:pt x="160" y="176"/>
                  </a:lnTo>
                  <a:lnTo>
                    <a:pt x="157" y="176"/>
                  </a:lnTo>
                  <a:lnTo>
                    <a:pt x="154" y="176"/>
                  </a:lnTo>
                  <a:lnTo>
                    <a:pt x="152" y="177"/>
                  </a:lnTo>
                  <a:lnTo>
                    <a:pt x="151" y="177"/>
                  </a:lnTo>
                  <a:lnTo>
                    <a:pt x="149" y="177"/>
                  </a:lnTo>
                  <a:lnTo>
                    <a:pt x="145" y="177"/>
                  </a:lnTo>
                  <a:lnTo>
                    <a:pt x="144" y="177"/>
                  </a:lnTo>
                  <a:lnTo>
                    <a:pt x="143" y="177"/>
                  </a:lnTo>
                  <a:lnTo>
                    <a:pt x="141" y="177"/>
                  </a:lnTo>
                  <a:lnTo>
                    <a:pt x="140" y="177"/>
                  </a:lnTo>
                  <a:lnTo>
                    <a:pt x="138" y="177"/>
                  </a:lnTo>
                  <a:lnTo>
                    <a:pt x="132" y="178"/>
                  </a:lnTo>
                  <a:lnTo>
                    <a:pt x="129" y="178"/>
                  </a:lnTo>
                  <a:lnTo>
                    <a:pt x="128" y="178"/>
                  </a:lnTo>
                  <a:lnTo>
                    <a:pt x="125" y="178"/>
                  </a:lnTo>
                  <a:lnTo>
                    <a:pt x="117" y="179"/>
                  </a:lnTo>
                  <a:lnTo>
                    <a:pt x="113" y="179"/>
                  </a:lnTo>
                  <a:lnTo>
                    <a:pt x="107" y="179"/>
                  </a:lnTo>
                  <a:lnTo>
                    <a:pt x="101" y="179"/>
                  </a:lnTo>
                  <a:lnTo>
                    <a:pt x="99" y="180"/>
                  </a:lnTo>
                  <a:lnTo>
                    <a:pt x="95" y="180"/>
                  </a:lnTo>
                  <a:lnTo>
                    <a:pt x="93" y="180"/>
                  </a:lnTo>
                  <a:lnTo>
                    <a:pt x="85" y="181"/>
                  </a:lnTo>
                  <a:lnTo>
                    <a:pt x="83" y="181"/>
                  </a:lnTo>
                  <a:lnTo>
                    <a:pt x="76" y="181"/>
                  </a:lnTo>
                  <a:lnTo>
                    <a:pt x="72" y="181"/>
                  </a:lnTo>
                  <a:lnTo>
                    <a:pt x="66" y="182"/>
                  </a:lnTo>
                  <a:lnTo>
                    <a:pt x="65" y="182"/>
                  </a:lnTo>
                  <a:lnTo>
                    <a:pt x="65" y="181"/>
                  </a:lnTo>
                  <a:lnTo>
                    <a:pt x="66" y="181"/>
                  </a:lnTo>
                  <a:lnTo>
                    <a:pt x="66" y="180"/>
                  </a:lnTo>
                  <a:lnTo>
                    <a:pt x="65" y="179"/>
                  </a:lnTo>
                  <a:lnTo>
                    <a:pt x="64" y="178"/>
                  </a:lnTo>
                  <a:lnTo>
                    <a:pt x="64" y="177"/>
                  </a:lnTo>
                  <a:lnTo>
                    <a:pt x="64" y="176"/>
                  </a:lnTo>
                  <a:lnTo>
                    <a:pt x="63" y="176"/>
                  </a:lnTo>
                  <a:lnTo>
                    <a:pt x="63" y="174"/>
                  </a:lnTo>
                  <a:lnTo>
                    <a:pt x="61" y="174"/>
                  </a:lnTo>
                  <a:lnTo>
                    <a:pt x="61" y="173"/>
                  </a:lnTo>
                  <a:lnTo>
                    <a:pt x="61" y="172"/>
                  </a:lnTo>
                  <a:lnTo>
                    <a:pt x="63" y="172"/>
                  </a:lnTo>
                  <a:lnTo>
                    <a:pt x="63" y="171"/>
                  </a:lnTo>
                  <a:lnTo>
                    <a:pt x="64" y="171"/>
                  </a:lnTo>
                  <a:lnTo>
                    <a:pt x="64" y="170"/>
                  </a:lnTo>
                  <a:lnTo>
                    <a:pt x="64" y="169"/>
                  </a:lnTo>
                  <a:lnTo>
                    <a:pt x="65" y="169"/>
                  </a:lnTo>
                  <a:lnTo>
                    <a:pt x="66" y="169"/>
                  </a:lnTo>
                  <a:lnTo>
                    <a:pt x="66" y="170"/>
                  </a:lnTo>
                  <a:lnTo>
                    <a:pt x="66" y="171"/>
                  </a:lnTo>
                  <a:lnTo>
                    <a:pt x="66" y="172"/>
                  </a:lnTo>
                  <a:lnTo>
                    <a:pt x="67" y="172"/>
                  </a:lnTo>
                  <a:lnTo>
                    <a:pt x="67" y="173"/>
                  </a:lnTo>
                  <a:lnTo>
                    <a:pt x="68" y="173"/>
                  </a:lnTo>
                  <a:lnTo>
                    <a:pt x="69" y="172"/>
                  </a:lnTo>
                  <a:lnTo>
                    <a:pt x="71" y="172"/>
                  </a:lnTo>
                  <a:lnTo>
                    <a:pt x="71" y="171"/>
                  </a:lnTo>
                  <a:lnTo>
                    <a:pt x="71" y="170"/>
                  </a:lnTo>
                  <a:lnTo>
                    <a:pt x="72" y="170"/>
                  </a:lnTo>
                  <a:lnTo>
                    <a:pt x="72" y="169"/>
                  </a:lnTo>
                  <a:lnTo>
                    <a:pt x="73" y="168"/>
                  </a:lnTo>
                  <a:lnTo>
                    <a:pt x="73" y="166"/>
                  </a:lnTo>
                  <a:lnTo>
                    <a:pt x="73" y="165"/>
                  </a:lnTo>
                  <a:lnTo>
                    <a:pt x="72" y="164"/>
                  </a:lnTo>
                  <a:lnTo>
                    <a:pt x="72" y="163"/>
                  </a:lnTo>
                  <a:lnTo>
                    <a:pt x="72" y="162"/>
                  </a:lnTo>
                  <a:lnTo>
                    <a:pt x="72" y="161"/>
                  </a:lnTo>
                  <a:lnTo>
                    <a:pt x="72" y="160"/>
                  </a:lnTo>
                  <a:lnTo>
                    <a:pt x="71" y="158"/>
                  </a:lnTo>
                  <a:lnTo>
                    <a:pt x="69" y="158"/>
                  </a:lnTo>
                  <a:lnTo>
                    <a:pt x="68" y="158"/>
                  </a:lnTo>
                  <a:lnTo>
                    <a:pt x="67" y="158"/>
                  </a:lnTo>
                  <a:lnTo>
                    <a:pt x="67" y="160"/>
                  </a:lnTo>
                  <a:lnTo>
                    <a:pt x="66" y="160"/>
                  </a:lnTo>
                  <a:lnTo>
                    <a:pt x="65" y="160"/>
                  </a:lnTo>
                  <a:lnTo>
                    <a:pt x="64" y="160"/>
                  </a:lnTo>
                  <a:lnTo>
                    <a:pt x="63" y="160"/>
                  </a:lnTo>
                  <a:lnTo>
                    <a:pt x="60" y="160"/>
                  </a:lnTo>
                  <a:lnTo>
                    <a:pt x="57" y="160"/>
                  </a:lnTo>
                  <a:lnTo>
                    <a:pt x="56" y="160"/>
                  </a:lnTo>
                  <a:lnTo>
                    <a:pt x="55" y="158"/>
                  </a:lnTo>
                  <a:lnTo>
                    <a:pt x="55" y="157"/>
                  </a:lnTo>
                  <a:lnTo>
                    <a:pt x="53" y="156"/>
                  </a:lnTo>
                  <a:lnTo>
                    <a:pt x="52" y="155"/>
                  </a:lnTo>
                  <a:lnTo>
                    <a:pt x="51" y="154"/>
                  </a:lnTo>
                  <a:lnTo>
                    <a:pt x="50" y="153"/>
                  </a:lnTo>
                  <a:lnTo>
                    <a:pt x="50" y="152"/>
                  </a:lnTo>
                  <a:lnTo>
                    <a:pt x="51" y="150"/>
                  </a:lnTo>
                  <a:lnTo>
                    <a:pt x="51" y="149"/>
                  </a:lnTo>
                  <a:lnTo>
                    <a:pt x="51" y="148"/>
                  </a:lnTo>
                  <a:lnTo>
                    <a:pt x="52" y="147"/>
                  </a:lnTo>
                  <a:lnTo>
                    <a:pt x="53" y="146"/>
                  </a:lnTo>
                  <a:lnTo>
                    <a:pt x="55" y="145"/>
                  </a:lnTo>
                  <a:lnTo>
                    <a:pt x="56" y="144"/>
                  </a:lnTo>
                  <a:lnTo>
                    <a:pt x="57" y="142"/>
                  </a:lnTo>
                  <a:lnTo>
                    <a:pt x="58" y="142"/>
                  </a:lnTo>
                  <a:lnTo>
                    <a:pt x="58" y="141"/>
                  </a:lnTo>
                  <a:lnTo>
                    <a:pt x="58" y="140"/>
                  </a:lnTo>
                  <a:lnTo>
                    <a:pt x="57" y="138"/>
                  </a:lnTo>
                  <a:lnTo>
                    <a:pt x="58" y="137"/>
                  </a:lnTo>
                  <a:lnTo>
                    <a:pt x="59" y="137"/>
                  </a:lnTo>
                  <a:lnTo>
                    <a:pt x="60" y="137"/>
                  </a:lnTo>
                  <a:lnTo>
                    <a:pt x="61" y="138"/>
                  </a:lnTo>
                  <a:lnTo>
                    <a:pt x="61" y="139"/>
                  </a:lnTo>
                  <a:lnTo>
                    <a:pt x="63" y="139"/>
                  </a:lnTo>
                  <a:lnTo>
                    <a:pt x="63" y="138"/>
                  </a:lnTo>
                  <a:lnTo>
                    <a:pt x="63" y="137"/>
                  </a:lnTo>
                  <a:lnTo>
                    <a:pt x="60" y="134"/>
                  </a:lnTo>
                  <a:lnTo>
                    <a:pt x="59" y="133"/>
                  </a:lnTo>
                  <a:lnTo>
                    <a:pt x="58" y="133"/>
                  </a:lnTo>
                  <a:lnTo>
                    <a:pt x="57" y="133"/>
                  </a:lnTo>
                  <a:lnTo>
                    <a:pt x="56" y="133"/>
                  </a:lnTo>
                  <a:lnTo>
                    <a:pt x="55" y="134"/>
                  </a:lnTo>
                  <a:lnTo>
                    <a:pt x="53" y="134"/>
                  </a:lnTo>
                  <a:lnTo>
                    <a:pt x="52" y="132"/>
                  </a:lnTo>
                  <a:lnTo>
                    <a:pt x="51" y="131"/>
                  </a:lnTo>
                  <a:lnTo>
                    <a:pt x="50" y="130"/>
                  </a:lnTo>
                  <a:lnTo>
                    <a:pt x="49" y="129"/>
                  </a:lnTo>
                  <a:lnTo>
                    <a:pt x="48" y="128"/>
                  </a:lnTo>
                  <a:lnTo>
                    <a:pt x="47" y="128"/>
                  </a:lnTo>
                  <a:lnTo>
                    <a:pt x="47" y="126"/>
                  </a:lnTo>
                  <a:lnTo>
                    <a:pt x="47" y="125"/>
                  </a:lnTo>
                  <a:lnTo>
                    <a:pt x="48" y="125"/>
                  </a:lnTo>
                  <a:lnTo>
                    <a:pt x="49" y="125"/>
                  </a:lnTo>
                  <a:lnTo>
                    <a:pt x="50" y="125"/>
                  </a:lnTo>
                  <a:lnTo>
                    <a:pt x="51" y="125"/>
                  </a:lnTo>
                  <a:lnTo>
                    <a:pt x="52" y="124"/>
                  </a:lnTo>
                  <a:lnTo>
                    <a:pt x="55" y="124"/>
                  </a:lnTo>
                  <a:lnTo>
                    <a:pt x="56" y="124"/>
                  </a:lnTo>
                  <a:lnTo>
                    <a:pt x="57" y="123"/>
                  </a:lnTo>
                  <a:lnTo>
                    <a:pt x="58" y="123"/>
                  </a:lnTo>
                  <a:lnTo>
                    <a:pt x="58" y="122"/>
                  </a:lnTo>
                  <a:lnTo>
                    <a:pt x="58" y="121"/>
                  </a:lnTo>
                  <a:lnTo>
                    <a:pt x="58" y="120"/>
                  </a:lnTo>
                  <a:lnTo>
                    <a:pt x="59" y="118"/>
                  </a:lnTo>
                  <a:lnTo>
                    <a:pt x="60" y="118"/>
                  </a:lnTo>
                  <a:lnTo>
                    <a:pt x="60" y="117"/>
                  </a:lnTo>
                  <a:lnTo>
                    <a:pt x="60" y="116"/>
                  </a:lnTo>
                  <a:lnTo>
                    <a:pt x="59" y="115"/>
                  </a:lnTo>
                  <a:lnTo>
                    <a:pt x="58" y="115"/>
                  </a:lnTo>
                  <a:lnTo>
                    <a:pt x="58" y="114"/>
                  </a:lnTo>
                  <a:lnTo>
                    <a:pt x="58" y="113"/>
                  </a:lnTo>
                  <a:lnTo>
                    <a:pt x="58" y="112"/>
                  </a:lnTo>
                  <a:lnTo>
                    <a:pt x="58" y="110"/>
                  </a:lnTo>
                  <a:lnTo>
                    <a:pt x="58" y="109"/>
                  </a:lnTo>
                  <a:lnTo>
                    <a:pt x="58" y="108"/>
                  </a:lnTo>
                  <a:lnTo>
                    <a:pt x="57" y="107"/>
                  </a:lnTo>
                  <a:lnTo>
                    <a:pt x="56" y="104"/>
                  </a:lnTo>
                  <a:lnTo>
                    <a:pt x="56" y="102"/>
                  </a:lnTo>
                  <a:lnTo>
                    <a:pt x="55" y="99"/>
                  </a:lnTo>
                  <a:lnTo>
                    <a:pt x="55" y="97"/>
                  </a:lnTo>
                  <a:lnTo>
                    <a:pt x="53" y="96"/>
                  </a:lnTo>
                  <a:lnTo>
                    <a:pt x="52" y="96"/>
                  </a:lnTo>
                  <a:lnTo>
                    <a:pt x="50" y="94"/>
                  </a:lnTo>
                  <a:lnTo>
                    <a:pt x="48" y="93"/>
                  </a:lnTo>
                  <a:lnTo>
                    <a:pt x="47" y="92"/>
                  </a:lnTo>
                  <a:lnTo>
                    <a:pt x="47" y="91"/>
                  </a:lnTo>
                  <a:lnTo>
                    <a:pt x="45" y="91"/>
                  </a:lnTo>
                  <a:lnTo>
                    <a:pt x="45" y="90"/>
                  </a:lnTo>
                  <a:lnTo>
                    <a:pt x="43" y="90"/>
                  </a:lnTo>
                  <a:lnTo>
                    <a:pt x="41" y="90"/>
                  </a:lnTo>
                  <a:lnTo>
                    <a:pt x="41" y="89"/>
                  </a:lnTo>
                  <a:lnTo>
                    <a:pt x="41" y="88"/>
                  </a:lnTo>
                  <a:lnTo>
                    <a:pt x="41" y="86"/>
                  </a:lnTo>
                  <a:lnTo>
                    <a:pt x="41" y="85"/>
                  </a:lnTo>
                  <a:lnTo>
                    <a:pt x="41" y="83"/>
                  </a:lnTo>
                  <a:lnTo>
                    <a:pt x="41" y="81"/>
                  </a:lnTo>
                  <a:lnTo>
                    <a:pt x="41" y="78"/>
                  </a:lnTo>
                  <a:lnTo>
                    <a:pt x="42" y="77"/>
                  </a:lnTo>
                  <a:lnTo>
                    <a:pt x="42" y="76"/>
                  </a:lnTo>
                  <a:lnTo>
                    <a:pt x="42" y="75"/>
                  </a:lnTo>
                  <a:lnTo>
                    <a:pt x="42" y="73"/>
                  </a:lnTo>
                  <a:lnTo>
                    <a:pt x="41" y="72"/>
                  </a:lnTo>
                  <a:lnTo>
                    <a:pt x="40" y="70"/>
                  </a:lnTo>
                  <a:lnTo>
                    <a:pt x="39" y="68"/>
                  </a:lnTo>
                  <a:lnTo>
                    <a:pt x="36" y="66"/>
                  </a:lnTo>
                  <a:lnTo>
                    <a:pt x="35" y="66"/>
                  </a:lnTo>
                  <a:lnTo>
                    <a:pt x="35" y="67"/>
                  </a:lnTo>
                  <a:lnTo>
                    <a:pt x="35" y="68"/>
                  </a:lnTo>
                  <a:lnTo>
                    <a:pt x="34" y="68"/>
                  </a:lnTo>
                  <a:lnTo>
                    <a:pt x="33" y="68"/>
                  </a:lnTo>
                  <a:lnTo>
                    <a:pt x="32" y="67"/>
                  </a:lnTo>
                  <a:lnTo>
                    <a:pt x="32" y="66"/>
                  </a:lnTo>
                  <a:lnTo>
                    <a:pt x="31" y="66"/>
                  </a:lnTo>
                  <a:lnTo>
                    <a:pt x="29" y="67"/>
                  </a:lnTo>
                  <a:lnTo>
                    <a:pt x="28" y="67"/>
                  </a:lnTo>
                  <a:lnTo>
                    <a:pt x="26" y="66"/>
                  </a:lnTo>
                  <a:lnTo>
                    <a:pt x="26" y="65"/>
                  </a:lnTo>
                  <a:lnTo>
                    <a:pt x="27" y="65"/>
                  </a:lnTo>
                  <a:lnTo>
                    <a:pt x="28" y="65"/>
                  </a:lnTo>
                  <a:lnTo>
                    <a:pt x="28" y="64"/>
                  </a:lnTo>
                  <a:lnTo>
                    <a:pt x="28" y="62"/>
                  </a:lnTo>
                  <a:lnTo>
                    <a:pt x="28" y="61"/>
                  </a:lnTo>
                  <a:lnTo>
                    <a:pt x="28" y="60"/>
                  </a:lnTo>
                  <a:lnTo>
                    <a:pt x="28" y="59"/>
                  </a:lnTo>
                  <a:lnTo>
                    <a:pt x="29" y="59"/>
                  </a:lnTo>
                  <a:lnTo>
                    <a:pt x="31" y="59"/>
                  </a:lnTo>
                  <a:lnTo>
                    <a:pt x="31" y="60"/>
                  </a:lnTo>
                  <a:lnTo>
                    <a:pt x="31" y="61"/>
                  </a:lnTo>
                  <a:lnTo>
                    <a:pt x="32" y="61"/>
                  </a:lnTo>
                  <a:lnTo>
                    <a:pt x="32" y="60"/>
                  </a:lnTo>
                  <a:lnTo>
                    <a:pt x="32" y="59"/>
                  </a:lnTo>
                  <a:lnTo>
                    <a:pt x="31" y="59"/>
                  </a:lnTo>
                  <a:lnTo>
                    <a:pt x="31" y="58"/>
                  </a:lnTo>
                  <a:lnTo>
                    <a:pt x="29" y="58"/>
                  </a:lnTo>
                  <a:lnTo>
                    <a:pt x="29" y="57"/>
                  </a:lnTo>
                  <a:lnTo>
                    <a:pt x="28" y="57"/>
                  </a:lnTo>
                  <a:lnTo>
                    <a:pt x="27" y="57"/>
                  </a:lnTo>
                  <a:lnTo>
                    <a:pt x="26" y="57"/>
                  </a:lnTo>
                  <a:lnTo>
                    <a:pt x="26" y="56"/>
                  </a:lnTo>
                  <a:lnTo>
                    <a:pt x="26" y="54"/>
                  </a:lnTo>
                  <a:lnTo>
                    <a:pt x="26" y="53"/>
                  </a:lnTo>
                  <a:lnTo>
                    <a:pt x="26" y="52"/>
                  </a:lnTo>
                  <a:lnTo>
                    <a:pt x="26" y="51"/>
                  </a:lnTo>
                  <a:lnTo>
                    <a:pt x="25" y="51"/>
                  </a:lnTo>
                  <a:lnTo>
                    <a:pt x="25" y="50"/>
                  </a:lnTo>
                  <a:lnTo>
                    <a:pt x="24" y="50"/>
                  </a:lnTo>
                  <a:lnTo>
                    <a:pt x="24" y="49"/>
                  </a:lnTo>
                  <a:lnTo>
                    <a:pt x="24" y="48"/>
                  </a:lnTo>
                  <a:lnTo>
                    <a:pt x="21" y="45"/>
                  </a:lnTo>
                  <a:lnTo>
                    <a:pt x="21" y="44"/>
                  </a:lnTo>
                  <a:lnTo>
                    <a:pt x="21" y="43"/>
                  </a:lnTo>
                  <a:lnTo>
                    <a:pt x="23" y="41"/>
                  </a:lnTo>
                  <a:lnTo>
                    <a:pt x="23" y="40"/>
                  </a:lnTo>
                  <a:lnTo>
                    <a:pt x="23" y="38"/>
                  </a:lnTo>
                  <a:lnTo>
                    <a:pt x="21" y="37"/>
                  </a:lnTo>
                  <a:lnTo>
                    <a:pt x="21" y="36"/>
                  </a:lnTo>
                  <a:lnTo>
                    <a:pt x="20" y="36"/>
                  </a:lnTo>
                  <a:lnTo>
                    <a:pt x="19" y="36"/>
                  </a:lnTo>
                  <a:lnTo>
                    <a:pt x="19" y="37"/>
                  </a:lnTo>
                  <a:lnTo>
                    <a:pt x="18" y="37"/>
                  </a:lnTo>
                  <a:lnTo>
                    <a:pt x="18" y="38"/>
                  </a:lnTo>
                  <a:lnTo>
                    <a:pt x="17" y="37"/>
                  </a:lnTo>
                  <a:lnTo>
                    <a:pt x="16" y="36"/>
                  </a:lnTo>
                  <a:lnTo>
                    <a:pt x="15" y="37"/>
                  </a:lnTo>
                  <a:lnTo>
                    <a:pt x="13" y="37"/>
                  </a:lnTo>
                  <a:lnTo>
                    <a:pt x="13" y="36"/>
                  </a:lnTo>
                  <a:lnTo>
                    <a:pt x="13" y="35"/>
                  </a:lnTo>
                  <a:lnTo>
                    <a:pt x="13" y="34"/>
                  </a:lnTo>
                  <a:lnTo>
                    <a:pt x="13" y="33"/>
                  </a:lnTo>
                  <a:lnTo>
                    <a:pt x="12" y="33"/>
                  </a:lnTo>
                  <a:lnTo>
                    <a:pt x="12" y="32"/>
                  </a:lnTo>
                  <a:lnTo>
                    <a:pt x="11" y="32"/>
                  </a:lnTo>
                  <a:lnTo>
                    <a:pt x="11" y="30"/>
                  </a:lnTo>
                  <a:lnTo>
                    <a:pt x="11" y="29"/>
                  </a:lnTo>
                  <a:lnTo>
                    <a:pt x="11" y="28"/>
                  </a:lnTo>
                  <a:lnTo>
                    <a:pt x="10" y="28"/>
                  </a:lnTo>
                  <a:lnTo>
                    <a:pt x="10" y="27"/>
                  </a:lnTo>
                  <a:lnTo>
                    <a:pt x="9" y="26"/>
                  </a:lnTo>
                  <a:lnTo>
                    <a:pt x="8" y="25"/>
                  </a:lnTo>
                  <a:lnTo>
                    <a:pt x="8" y="24"/>
                  </a:lnTo>
                  <a:lnTo>
                    <a:pt x="9" y="24"/>
                  </a:lnTo>
                  <a:lnTo>
                    <a:pt x="10" y="24"/>
                  </a:lnTo>
                  <a:lnTo>
                    <a:pt x="11" y="24"/>
                  </a:lnTo>
                  <a:lnTo>
                    <a:pt x="12" y="24"/>
                  </a:lnTo>
                  <a:lnTo>
                    <a:pt x="12" y="22"/>
                  </a:lnTo>
                  <a:lnTo>
                    <a:pt x="13" y="22"/>
                  </a:lnTo>
                  <a:lnTo>
                    <a:pt x="13" y="21"/>
                  </a:lnTo>
                  <a:lnTo>
                    <a:pt x="15" y="20"/>
                  </a:lnTo>
                  <a:lnTo>
                    <a:pt x="16" y="19"/>
                  </a:lnTo>
                  <a:lnTo>
                    <a:pt x="16" y="18"/>
                  </a:lnTo>
                  <a:lnTo>
                    <a:pt x="17" y="18"/>
                  </a:lnTo>
                  <a:lnTo>
                    <a:pt x="17" y="17"/>
                  </a:lnTo>
                  <a:lnTo>
                    <a:pt x="18" y="16"/>
                  </a:lnTo>
                  <a:lnTo>
                    <a:pt x="18" y="14"/>
                  </a:lnTo>
                  <a:lnTo>
                    <a:pt x="17" y="14"/>
                  </a:lnTo>
                  <a:lnTo>
                    <a:pt x="17" y="16"/>
                  </a:lnTo>
                  <a:lnTo>
                    <a:pt x="16" y="17"/>
                  </a:lnTo>
                  <a:lnTo>
                    <a:pt x="16" y="18"/>
                  </a:lnTo>
                  <a:lnTo>
                    <a:pt x="15" y="18"/>
                  </a:lnTo>
                  <a:lnTo>
                    <a:pt x="13" y="18"/>
                  </a:lnTo>
                  <a:lnTo>
                    <a:pt x="12" y="18"/>
                  </a:lnTo>
                  <a:lnTo>
                    <a:pt x="11" y="17"/>
                  </a:lnTo>
                  <a:lnTo>
                    <a:pt x="10" y="17"/>
                  </a:lnTo>
                  <a:lnTo>
                    <a:pt x="9" y="18"/>
                  </a:lnTo>
                  <a:lnTo>
                    <a:pt x="8" y="18"/>
                  </a:lnTo>
                  <a:lnTo>
                    <a:pt x="8" y="19"/>
                  </a:lnTo>
                  <a:lnTo>
                    <a:pt x="7" y="19"/>
                  </a:lnTo>
                  <a:lnTo>
                    <a:pt x="5" y="18"/>
                  </a:lnTo>
                  <a:lnTo>
                    <a:pt x="4" y="18"/>
                  </a:lnTo>
                  <a:lnTo>
                    <a:pt x="4" y="17"/>
                  </a:lnTo>
                  <a:lnTo>
                    <a:pt x="5" y="16"/>
                  </a:lnTo>
                  <a:lnTo>
                    <a:pt x="5" y="17"/>
                  </a:lnTo>
                  <a:lnTo>
                    <a:pt x="7" y="17"/>
                  </a:lnTo>
                  <a:lnTo>
                    <a:pt x="8" y="16"/>
                  </a:lnTo>
                  <a:lnTo>
                    <a:pt x="8" y="14"/>
                  </a:lnTo>
                  <a:lnTo>
                    <a:pt x="7" y="14"/>
                  </a:lnTo>
                  <a:lnTo>
                    <a:pt x="5" y="14"/>
                  </a:lnTo>
                  <a:lnTo>
                    <a:pt x="4" y="16"/>
                  </a:lnTo>
                  <a:lnTo>
                    <a:pt x="3" y="16"/>
                  </a:lnTo>
                  <a:lnTo>
                    <a:pt x="3" y="17"/>
                  </a:lnTo>
                  <a:lnTo>
                    <a:pt x="2" y="17"/>
                  </a:lnTo>
                  <a:lnTo>
                    <a:pt x="2" y="16"/>
                  </a:lnTo>
                  <a:lnTo>
                    <a:pt x="2" y="14"/>
                  </a:lnTo>
                  <a:lnTo>
                    <a:pt x="2" y="13"/>
                  </a:lnTo>
                  <a:lnTo>
                    <a:pt x="2" y="12"/>
                  </a:lnTo>
                  <a:lnTo>
                    <a:pt x="1" y="11"/>
                  </a:lnTo>
                  <a:lnTo>
                    <a:pt x="0" y="11"/>
                  </a:lnTo>
                  <a:lnTo>
                    <a:pt x="0" y="10"/>
                  </a:lnTo>
                  <a:lnTo>
                    <a:pt x="1" y="10"/>
                  </a:lnTo>
                  <a:lnTo>
                    <a:pt x="1" y="9"/>
                  </a:lnTo>
                  <a:lnTo>
                    <a:pt x="2" y="9"/>
                  </a:lnTo>
                  <a:lnTo>
                    <a:pt x="2" y="8"/>
                  </a:lnTo>
                  <a:lnTo>
                    <a:pt x="3" y="6"/>
                  </a:lnTo>
                  <a:lnTo>
                    <a:pt x="4" y="6"/>
                  </a:lnTo>
                  <a:lnTo>
                    <a:pt x="5" y="8"/>
                  </a:lnTo>
                  <a:lnTo>
                    <a:pt x="5" y="6"/>
                  </a:lnTo>
                  <a:lnTo>
                    <a:pt x="7" y="6"/>
                  </a:lnTo>
                  <a:lnTo>
                    <a:pt x="7" y="5"/>
                  </a:lnTo>
                  <a:lnTo>
                    <a:pt x="8" y="4"/>
                  </a:lnTo>
                  <a:lnTo>
                    <a:pt x="8" y="3"/>
                  </a:lnTo>
                  <a:lnTo>
                    <a:pt x="9" y="3"/>
                  </a:lnTo>
                  <a:lnTo>
                    <a:pt x="9" y="2"/>
                  </a:lnTo>
                  <a:lnTo>
                    <a:pt x="10" y="1"/>
                  </a:lnTo>
                  <a:lnTo>
                    <a:pt x="10" y="0"/>
                  </a:lnTo>
                  <a:lnTo>
                    <a:pt x="9" y="0"/>
                  </a:lnTo>
                  <a:lnTo>
                    <a:pt x="10" y="0"/>
                  </a:lnTo>
                  <a:lnTo>
                    <a:pt x="15" y="0"/>
                  </a:lnTo>
                  <a:lnTo>
                    <a:pt x="17" y="0"/>
                  </a:lnTo>
                  <a:lnTo>
                    <a:pt x="20" y="0"/>
                  </a:lnTo>
                  <a:lnTo>
                    <a:pt x="21" y="0"/>
                  </a:lnTo>
                  <a:lnTo>
                    <a:pt x="29" y="0"/>
                  </a:lnTo>
                  <a:lnTo>
                    <a:pt x="32" y="0"/>
                  </a:lnTo>
                  <a:lnTo>
                    <a:pt x="34" y="0"/>
                  </a:lnTo>
                  <a:lnTo>
                    <a:pt x="47" y="0"/>
                  </a:lnTo>
                  <a:lnTo>
                    <a:pt x="48" y="0"/>
                  </a:lnTo>
                  <a:lnTo>
                    <a:pt x="49" y="0"/>
                  </a:lnTo>
                  <a:lnTo>
                    <a:pt x="50" y="0"/>
                  </a:lnTo>
                  <a:lnTo>
                    <a:pt x="51" y="0"/>
                  </a:lnTo>
                  <a:lnTo>
                    <a:pt x="52" y="0"/>
                  </a:lnTo>
                  <a:lnTo>
                    <a:pt x="55" y="0"/>
                  </a:lnTo>
                  <a:lnTo>
                    <a:pt x="56" y="0"/>
                  </a:lnTo>
                  <a:lnTo>
                    <a:pt x="58" y="0"/>
                  </a:lnTo>
                  <a:lnTo>
                    <a:pt x="59" y="0"/>
                  </a:lnTo>
                  <a:lnTo>
                    <a:pt x="63" y="0"/>
                  </a:lnTo>
                  <a:lnTo>
                    <a:pt x="65" y="0"/>
                  </a:lnTo>
                  <a:lnTo>
                    <a:pt x="66" y="0"/>
                  </a:lnTo>
                  <a:lnTo>
                    <a:pt x="68" y="0"/>
                  </a:lnTo>
                  <a:lnTo>
                    <a:pt x="69" y="0"/>
                  </a:lnTo>
                  <a:lnTo>
                    <a:pt x="71" y="0"/>
                  </a:lnTo>
                  <a:lnTo>
                    <a:pt x="73" y="0"/>
                  </a:lnTo>
                  <a:lnTo>
                    <a:pt x="81" y="0"/>
                  </a:lnTo>
                  <a:lnTo>
                    <a:pt x="82" y="0"/>
                  </a:lnTo>
                  <a:lnTo>
                    <a:pt x="85" y="0"/>
                  </a:lnTo>
                  <a:lnTo>
                    <a:pt x="87" y="0"/>
                  </a:lnTo>
                  <a:lnTo>
                    <a:pt x="89" y="0"/>
                  </a:lnTo>
                  <a:lnTo>
                    <a:pt x="90" y="0"/>
                  </a:lnTo>
                  <a:lnTo>
                    <a:pt x="91" y="0"/>
                  </a:lnTo>
                  <a:lnTo>
                    <a:pt x="92" y="0"/>
                  </a:lnTo>
                  <a:lnTo>
                    <a:pt x="100" y="0"/>
                  </a:lnTo>
                  <a:lnTo>
                    <a:pt x="103" y="0"/>
                  </a:lnTo>
                  <a:lnTo>
                    <a:pt x="105" y="0"/>
                  </a:lnTo>
                  <a:lnTo>
                    <a:pt x="108" y="0"/>
                  </a:lnTo>
                  <a:lnTo>
                    <a:pt x="109" y="0"/>
                  </a:lnTo>
                  <a:lnTo>
                    <a:pt x="116" y="0"/>
                  </a:lnTo>
                  <a:lnTo>
                    <a:pt x="119" y="0"/>
                  </a:lnTo>
                  <a:lnTo>
                    <a:pt x="120" y="0"/>
                  </a:lnTo>
                  <a:lnTo>
                    <a:pt x="124" y="0"/>
                  </a:lnTo>
                  <a:lnTo>
                    <a:pt x="128" y="0"/>
                  </a:lnTo>
                  <a:lnTo>
                    <a:pt x="130" y="0"/>
                  </a:lnTo>
                  <a:lnTo>
                    <a:pt x="131" y="0"/>
                  </a:lnTo>
                  <a:lnTo>
                    <a:pt x="133" y="0"/>
                  </a:lnTo>
                  <a:lnTo>
                    <a:pt x="135" y="0"/>
                  </a:lnTo>
                  <a:lnTo>
                    <a:pt x="138" y="0"/>
                  </a:lnTo>
                  <a:lnTo>
                    <a:pt x="139" y="0"/>
                  </a:lnTo>
                  <a:lnTo>
                    <a:pt x="141" y="0"/>
                  </a:lnTo>
                  <a:lnTo>
                    <a:pt x="144" y="0"/>
                  </a:lnTo>
                  <a:lnTo>
                    <a:pt x="145" y="0"/>
                  </a:lnTo>
                  <a:lnTo>
                    <a:pt x="146" y="0"/>
                  </a:lnTo>
                  <a:lnTo>
                    <a:pt x="147" y="0"/>
                  </a:lnTo>
                  <a:lnTo>
                    <a:pt x="151" y="0"/>
                  </a:lnTo>
                  <a:lnTo>
                    <a:pt x="153" y="0"/>
                  </a:lnTo>
                  <a:lnTo>
                    <a:pt x="156" y="0"/>
                  </a:lnTo>
                  <a:lnTo>
                    <a:pt x="163" y="1"/>
                  </a:lnTo>
                  <a:lnTo>
                    <a:pt x="165" y="1"/>
                  </a:lnTo>
                  <a:lnTo>
                    <a:pt x="168" y="1"/>
                  </a:lnTo>
                  <a:lnTo>
                    <a:pt x="172" y="1"/>
                  </a:lnTo>
                  <a:lnTo>
                    <a:pt x="175" y="1"/>
                  </a:lnTo>
                  <a:lnTo>
                    <a:pt x="185" y="1"/>
                  </a:lnTo>
                  <a:lnTo>
                    <a:pt x="186" y="1"/>
                  </a:lnTo>
                  <a:lnTo>
                    <a:pt x="187" y="1"/>
                  </a:lnTo>
                  <a:lnTo>
                    <a:pt x="192" y="1"/>
                  </a:lnTo>
                  <a:lnTo>
                    <a:pt x="195" y="2"/>
                  </a:lnTo>
                  <a:lnTo>
                    <a:pt x="197" y="1"/>
                  </a:lnTo>
                  <a:lnTo>
                    <a:pt x="202" y="1"/>
                  </a:lnTo>
                  <a:lnTo>
                    <a:pt x="203" y="1"/>
                  </a:lnTo>
                  <a:lnTo>
                    <a:pt x="210" y="2"/>
                  </a:lnTo>
                  <a:lnTo>
                    <a:pt x="211" y="2"/>
                  </a:lnTo>
                  <a:lnTo>
                    <a:pt x="217" y="2"/>
                  </a:lnTo>
                  <a:lnTo>
                    <a:pt x="220" y="2"/>
                  </a:lnTo>
                  <a:lnTo>
                    <a:pt x="224" y="2"/>
                  </a:lnTo>
                  <a:lnTo>
                    <a:pt x="226" y="2"/>
                  </a:lnTo>
                  <a:lnTo>
                    <a:pt x="228" y="2"/>
                  </a:lnTo>
                  <a:lnTo>
                    <a:pt x="229" y="2"/>
                  </a:lnTo>
                  <a:lnTo>
                    <a:pt x="231" y="2"/>
                  </a:lnTo>
                  <a:lnTo>
                    <a:pt x="236" y="2"/>
                  </a:lnTo>
                  <a:lnTo>
                    <a:pt x="240" y="2"/>
                  </a:lnTo>
                  <a:lnTo>
                    <a:pt x="244" y="2"/>
                  </a:lnTo>
                  <a:lnTo>
                    <a:pt x="245" y="2"/>
                  </a:lnTo>
                  <a:lnTo>
                    <a:pt x="247" y="2"/>
                  </a:lnTo>
                  <a:lnTo>
                    <a:pt x="260" y="2"/>
                  </a:lnTo>
                  <a:lnTo>
                    <a:pt x="261" y="2"/>
                  </a:lnTo>
                  <a:lnTo>
                    <a:pt x="263" y="2"/>
                  </a:lnTo>
                  <a:lnTo>
                    <a:pt x="267" y="2"/>
                  </a:lnTo>
                  <a:lnTo>
                    <a:pt x="268" y="2"/>
                  </a:lnTo>
                  <a:lnTo>
                    <a:pt x="271" y="2"/>
                  </a:lnTo>
                  <a:lnTo>
                    <a:pt x="272" y="2"/>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68" name="Freeform 169"/>
            <p:cNvSpPr>
              <a:spLocks/>
            </p:cNvSpPr>
            <p:nvPr/>
          </p:nvSpPr>
          <p:spPr bwMode="auto">
            <a:xfrm>
              <a:off x="3383" y="2677"/>
              <a:ext cx="262" cy="285"/>
            </a:xfrm>
            <a:custGeom>
              <a:avLst/>
              <a:gdLst>
                <a:gd name="T0" fmla="*/ 246 w 262"/>
                <a:gd name="T1" fmla="*/ 12 h 285"/>
                <a:gd name="T2" fmla="*/ 247 w 262"/>
                <a:gd name="T3" fmla="*/ 26 h 285"/>
                <a:gd name="T4" fmla="*/ 248 w 262"/>
                <a:gd name="T5" fmla="*/ 47 h 285"/>
                <a:gd name="T6" fmla="*/ 249 w 262"/>
                <a:gd name="T7" fmla="*/ 64 h 285"/>
                <a:gd name="T8" fmla="*/ 251 w 262"/>
                <a:gd name="T9" fmla="*/ 88 h 285"/>
                <a:gd name="T10" fmla="*/ 252 w 262"/>
                <a:gd name="T11" fmla="*/ 114 h 285"/>
                <a:gd name="T12" fmla="*/ 253 w 262"/>
                <a:gd name="T13" fmla="*/ 136 h 285"/>
                <a:gd name="T14" fmla="*/ 254 w 262"/>
                <a:gd name="T15" fmla="*/ 158 h 285"/>
                <a:gd name="T16" fmla="*/ 255 w 262"/>
                <a:gd name="T17" fmla="*/ 167 h 285"/>
                <a:gd name="T18" fmla="*/ 257 w 262"/>
                <a:gd name="T19" fmla="*/ 213 h 285"/>
                <a:gd name="T20" fmla="*/ 259 w 262"/>
                <a:gd name="T21" fmla="*/ 234 h 285"/>
                <a:gd name="T22" fmla="*/ 261 w 262"/>
                <a:gd name="T23" fmla="*/ 256 h 285"/>
                <a:gd name="T24" fmla="*/ 262 w 262"/>
                <a:gd name="T25" fmla="*/ 281 h 285"/>
                <a:gd name="T26" fmla="*/ 253 w 262"/>
                <a:gd name="T27" fmla="*/ 281 h 285"/>
                <a:gd name="T28" fmla="*/ 247 w 262"/>
                <a:gd name="T29" fmla="*/ 281 h 285"/>
                <a:gd name="T30" fmla="*/ 236 w 262"/>
                <a:gd name="T31" fmla="*/ 281 h 285"/>
                <a:gd name="T32" fmla="*/ 231 w 262"/>
                <a:gd name="T33" fmla="*/ 281 h 285"/>
                <a:gd name="T34" fmla="*/ 219 w 262"/>
                <a:gd name="T35" fmla="*/ 281 h 285"/>
                <a:gd name="T36" fmla="*/ 209 w 262"/>
                <a:gd name="T37" fmla="*/ 282 h 285"/>
                <a:gd name="T38" fmla="*/ 198 w 262"/>
                <a:gd name="T39" fmla="*/ 282 h 285"/>
                <a:gd name="T40" fmla="*/ 175 w 262"/>
                <a:gd name="T41" fmla="*/ 284 h 285"/>
                <a:gd name="T42" fmla="*/ 163 w 262"/>
                <a:gd name="T43" fmla="*/ 284 h 285"/>
                <a:gd name="T44" fmla="*/ 135 w 262"/>
                <a:gd name="T45" fmla="*/ 284 h 285"/>
                <a:gd name="T46" fmla="*/ 112 w 262"/>
                <a:gd name="T47" fmla="*/ 284 h 285"/>
                <a:gd name="T48" fmla="*/ 101 w 262"/>
                <a:gd name="T49" fmla="*/ 284 h 285"/>
                <a:gd name="T50" fmla="*/ 89 w 262"/>
                <a:gd name="T51" fmla="*/ 285 h 285"/>
                <a:gd name="T52" fmla="*/ 72 w 262"/>
                <a:gd name="T53" fmla="*/ 285 h 285"/>
                <a:gd name="T54" fmla="*/ 53 w 262"/>
                <a:gd name="T55" fmla="*/ 285 h 285"/>
                <a:gd name="T56" fmla="*/ 35 w 262"/>
                <a:gd name="T57" fmla="*/ 285 h 285"/>
                <a:gd name="T58" fmla="*/ 11 w 262"/>
                <a:gd name="T59" fmla="*/ 285 h 285"/>
                <a:gd name="T60" fmla="*/ 1 w 262"/>
                <a:gd name="T61" fmla="*/ 284 h 285"/>
                <a:gd name="T62" fmla="*/ 1 w 262"/>
                <a:gd name="T63" fmla="*/ 256 h 285"/>
                <a:gd name="T64" fmla="*/ 1 w 262"/>
                <a:gd name="T65" fmla="*/ 223 h 285"/>
                <a:gd name="T66" fmla="*/ 1 w 262"/>
                <a:gd name="T67" fmla="*/ 192 h 285"/>
                <a:gd name="T68" fmla="*/ 1 w 262"/>
                <a:gd name="T69" fmla="*/ 169 h 285"/>
                <a:gd name="T70" fmla="*/ 0 w 262"/>
                <a:gd name="T71" fmla="*/ 154 h 285"/>
                <a:gd name="T72" fmla="*/ 0 w 262"/>
                <a:gd name="T73" fmla="*/ 142 h 285"/>
                <a:gd name="T74" fmla="*/ 0 w 262"/>
                <a:gd name="T75" fmla="*/ 124 h 285"/>
                <a:gd name="T76" fmla="*/ 0 w 262"/>
                <a:gd name="T77" fmla="*/ 111 h 285"/>
                <a:gd name="T78" fmla="*/ 0 w 262"/>
                <a:gd name="T79" fmla="*/ 96 h 285"/>
                <a:gd name="T80" fmla="*/ 0 w 262"/>
                <a:gd name="T81" fmla="*/ 78 h 285"/>
                <a:gd name="T82" fmla="*/ 0 w 262"/>
                <a:gd name="T83" fmla="*/ 68 h 285"/>
                <a:gd name="T84" fmla="*/ 0 w 262"/>
                <a:gd name="T85" fmla="*/ 55 h 285"/>
                <a:gd name="T86" fmla="*/ 6 w 262"/>
                <a:gd name="T87" fmla="*/ 44 h 285"/>
                <a:gd name="T88" fmla="*/ 21 w 262"/>
                <a:gd name="T89" fmla="*/ 42 h 285"/>
                <a:gd name="T90" fmla="*/ 39 w 262"/>
                <a:gd name="T91" fmla="*/ 41 h 285"/>
                <a:gd name="T92" fmla="*/ 68 w 262"/>
                <a:gd name="T93" fmla="*/ 39 h 285"/>
                <a:gd name="T94" fmla="*/ 89 w 262"/>
                <a:gd name="T95" fmla="*/ 38 h 285"/>
                <a:gd name="T96" fmla="*/ 101 w 262"/>
                <a:gd name="T97" fmla="*/ 36 h 285"/>
                <a:gd name="T98" fmla="*/ 118 w 262"/>
                <a:gd name="T99" fmla="*/ 32 h 285"/>
                <a:gd name="T100" fmla="*/ 131 w 262"/>
                <a:gd name="T101" fmla="*/ 30 h 285"/>
                <a:gd name="T102" fmla="*/ 140 w 262"/>
                <a:gd name="T103" fmla="*/ 29 h 285"/>
                <a:gd name="T104" fmla="*/ 164 w 262"/>
                <a:gd name="T105" fmla="*/ 24 h 285"/>
                <a:gd name="T106" fmla="*/ 181 w 262"/>
                <a:gd name="T107" fmla="*/ 20 h 285"/>
                <a:gd name="T108" fmla="*/ 199 w 262"/>
                <a:gd name="T109" fmla="*/ 14 h 285"/>
                <a:gd name="T110" fmla="*/ 214 w 262"/>
                <a:gd name="T111" fmla="*/ 9 h 285"/>
                <a:gd name="T112" fmla="*/ 237 w 262"/>
                <a:gd name="T113" fmla="*/ 2 h 2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62" h="285">
                  <a:moveTo>
                    <a:pt x="246" y="0"/>
                  </a:moveTo>
                  <a:lnTo>
                    <a:pt x="246" y="1"/>
                  </a:lnTo>
                  <a:lnTo>
                    <a:pt x="246" y="2"/>
                  </a:lnTo>
                  <a:lnTo>
                    <a:pt x="246" y="6"/>
                  </a:lnTo>
                  <a:lnTo>
                    <a:pt x="246" y="10"/>
                  </a:lnTo>
                  <a:lnTo>
                    <a:pt x="246" y="12"/>
                  </a:lnTo>
                  <a:lnTo>
                    <a:pt x="246" y="14"/>
                  </a:lnTo>
                  <a:lnTo>
                    <a:pt x="247" y="17"/>
                  </a:lnTo>
                  <a:lnTo>
                    <a:pt x="247" y="18"/>
                  </a:lnTo>
                  <a:lnTo>
                    <a:pt x="247" y="21"/>
                  </a:lnTo>
                  <a:lnTo>
                    <a:pt x="247" y="25"/>
                  </a:lnTo>
                  <a:lnTo>
                    <a:pt x="247" y="26"/>
                  </a:lnTo>
                  <a:lnTo>
                    <a:pt x="248" y="36"/>
                  </a:lnTo>
                  <a:lnTo>
                    <a:pt x="248" y="37"/>
                  </a:lnTo>
                  <a:lnTo>
                    <a:pt x="248" y="42"/>
                  </a:lnTo>
                  <a:lnTo>
                    <a:pt x="248" y="44"/>
                  </a:lnTo>
                  <a:lnTo>
                    <a:pt x="248" y="46"/>
                  </a:lnTo>
                  <a:lnTo>
                    <a:pt x="248" y="47"/>
                  </a:lnTo>
                  <a:lnTo>
                    <a:pt x="248" y="48"/>
                  </a:lnTo>
                  <a:lnTo>
                    <a:pt x="248" y="49"/>
                  </a:lnTo>
                  <a:lnTo>
                    <a:pt x="248" y="50"/>
                  </a:lnTo>
                  <a:lnTo>
                    <a:pt x="248" y="54"/>
                  </a:lnTo>
                  <a:lnTo>
                    <a:pt x="248" y="57"/>
                  </a:lnTo>
                  <a:lnTo>
                    <a:pt x="249" y="63"/>
                  </a:lnTo>
                  <a:lnTo>
                    <a:pt x="249" y="64"/>
                  </a:lnTo>
                  <a:lnTo>
                    <a:pt x="249" y="66"/>
                  </a:lnTo>
                  <a:lnTo>
                    <a:pt x="249" y="68"/>
                  </a:lnTo>
                  <a:lnTo>
                    <a:pt x="249" y="69"/>
                  </a:lnTo>
                  <a:lnTo>
                    <a:pt x="249" y="71"/>
                  </a:lnTo>
                  <a:lnTo>
                    <a:pt x="249" y="78"/>
                  </a:lnTo>
                  <a:lnTo>
                    <a:pt x="251" y="84"/>
                  </a:lnTo>
                  <a:lnTo>
                    <a:pt x="251" y="88"/>
                  </a:lnTo>
                  <a:lnTo>
                    <a:pt x="251" y="101"/>
                  </a:lnTo>
                  <a:lnTo>
                    <a:pt x="252" y="105"/>
                  </a:lnTo>
                  <a:lnTo>
                    <a:pt x="252" y="109"/>
                  </a:lnTo>
                  <a:lnTo>
                    <a:pt x="252" y="110"/>
                  </a:lnTo>
                  <a:lnTo>
                    <a:pt x="252" y="114"/>
                  </a:lnTo>
                  <a:lnTo>
                    <a:pt x="252" y="116"/>
                  </a:lnTo>
                  <a:lnTo>
                    <a:pt x="252" y="120"/>
                  </a:lnTo>
                  <a:lnTo>
                    <a:pt x="252" y="124"/>
                  </a:lnTo>
                  <a:lnTo>
                    <a:pt x="252" y="126"/>
                  </a:lnTo>
                  <a:lnTo>
                    <a:pt x="253" y="129"/>
                  </a:lnTo>
                  <a:lnTo>
                    <a:pt x="253" y="136"/>
                  </a:lnTo>
                  <a:lnTo>
                    <a:pt x="253" y="137"/>
                  </a:lnTo>
                  <a:lnTo>
                    <a:pt x="253" y="143"/>
                  </a:lnTo>
                  <a:lnTo>
                    <a:pt x="254" y="148"/>
                  </a:lnTo>
                  <a:lnTo>
                    <a:pt x="254" y="149"/>
                  </a:lnTo>
                  <a:lnTo>
                    <a:pt x="254" y="151"/>
                  </a:lnTo>
                  <a:lnTo>
                    <a:pt x="254" y="157"/>
                  </a:lnTo>
                  <a:lnTo>
                    <a:pt x="254" y="158"/>
                  </a:lnTo>
                  <a:lnTo>
                    <a:pt x="254" y="161"/>
                  </a:lnTo>
                  <a:lnTo>
                    <a:pt x="255" y="165"/>
                  </a:lnTo>
                  <a:lnTo>
                    <a:pt x="255" y="166"/>
                  </a:lnTo>
                  <a:lnTo>
                    <a:pt x="255" y="167"/>
                  </a:lnTo>
                  <a:lnTo>
                    <a:pt x="255" y="170"/>
                  </a:lnTo>
                  <a:lnTo>
                    <a:pt x="256" y="186"/>
                  </a:lnTo>
                  <a:lnTo>
                    <a:pt x="256" y="192"/>
                  </a:lnTo>
                  <a:lnTo>
                    <a:pt x="257" y="200"/>
                  </a:lnTo>
                  <a:lnTo>
                    <a:pt x="257" y="204"/>
                  </a:lnTo>
                  <a:lnTo>
                    <a:pt x="257" y="213"/>
                  </a:lnTo>
                  <a:lnTo>
                    <a:pt x="257" y="215"/>
                  </a:lnTo>
                  <a:lnTo>
                    <a:pt x="259" y="223"/>
                  </a:lnTo>
                  <a:lnTo>
                    <a:pt x="259" y="228"/>
                  </a:lnTo>
                  <a:lnTo>
                    <a:pt x="259" y="230"/>
                  </a:lnTo>
                  <a:lnTo>
                    <a:pt x="259" y="232"/>
                  </a:lnTo>
                  <a:lnTo>
                    <a:pt x="259" y="234"/>
                  </a:lnTo>
                  <a:lnTo>
                    <a:pt x="259" y="236"/>
                  </a:lnTo>
                  <a:lnTo>
                    <a:pt x="260" y="238"/>
                  </a:lnTo>
                  <a:lnTo>
                    <a:pt x="260" y="241"/>
                  </a:lnTo>
                  <a:lnTo>
                    <a:pt x="260" y="246"/>
                  </a:lnTo>
                  <a:lnTo>
                    <a:pt x="260" y="253"/>
                  </a:lnTo>
                  <a:lnTo>
                    <a:pt x="261" y="256"/>
                  </a:lnTo>
                  <a:lnTo>
                    <a:pt x="261" y="258"/>
                  </a:lnTo>
                  <a:lnTo>
                    <a:pt x="261" y="265"/>
                  </a:lnTo>
                  <a:lnTo>
                    <a:pt x="261" y="266"/>
                  </a:lnTo>
                  <a:lnTo>
                    <a:pt x="261" y="271"/>
                  </a:lnTo>
                  <a:lnTo>
                    <a:pt x="261" y="273"/>
                  </a:lnTo>
                  <a:lnTo>
                    <a:pt x="261" y="276"/>
                  </a:lnTo>
                  <a:lnTo>
                    <a:pt x="262" y="281"/>
                  </a:lnTo>
                  <a:lnTo>
                    <a:pt x="261" y="281"/>
                  </a:lnTo>
                  <a:lnTo>
                    <a:pt x="257" y="281"/>
                  </a:lnTo>
                  <a:lnTo>
                    <a:pt x="255" y="281"/>
                  </a:lnTo>
                  <a:lnTo>
                    <a:pt x="254" y="281"/>
                  </a:lnTo>
                  <a:lnTo>
                    <a:pt x="253" y="281"/>
                  </a:lnTo>
                  <a:lnTo>
                    <a:pt x="251" y="281"/>
                  </a:lnTo>
                  <a:lnTo>
                    <a:pt x="249" y="281"/>
                  </a:lnTo>
                  <a:lnTo>
                    <a:pt x="248" y="281"/>
                  </a:lnTo>
                  <a:lnTo>
                    <a:pt x="247" y="281"/>
                  </a:lnTo>
                  <a:lnTo>
                    <a:pt x="246" y="281"/>
                  </a:lnTo>
                  <a:lnTo>
                    <a:pt x="244" y="281"/>
                  </a:lnTo>
                  <a:lnTo>
                    <a:pt x="243" y="281"/>
                  </a:lnTo>
                  <a:lnTo>
                    <a:pt x="239" y="281"/>
                  </a:lnTo>
                  <a:lnTo>
                    <a:pt x="237" y="281"/>
                  </a:lnTo>
                  <a:lnTo>
                    <a:pt x="236" y="281"/>
                  </a:lnTo>
                  <a:lnTo>
                    <a:pt x="235" y="281"/>
                  </a:lnTo>
                  <a:lnTo>
                    <a:pt x="233" y="281"/>
                  </a:lnTo>
                  <a:lnTo>
                    <a:pt x="232" y="281"/>
                  </a:lnTo>
                  <a:lnTo>
                    <a:pt x="231" y="281"/>
                  </a:lnTo>
                  <a:lnTo>
                    <a:pt x="230" y="281"/>
                  </a:lnTo>
                  <a:lnTo>
                    <a:pt x="229" y="281"/>
                  </a:lnTo>
                  <a:lnTo>
                    <a:pt x="227" y="281"/>
                  </a:lnTo>
                  <a:lnTo>
                    <a:pt x="225" y="281"/>
                  </a:lnTo>
                  <a:lnTo>
                    <a:pt x="221" y="281"/>
                  </a:lnTo>
                  <a:lnTo>
                    <a:pt x="219" y="281"/>
                  </a:lnTo>
                  <a:lnTo>
                    <a:pt x="214" y="281"/>
                  </a:lnTo>
                  <a:lnTo>
                    <a:pt x="213" y="281"/>
                  </a:lnTo>
                  <a:lnTo>
                    <a:pt x="214" y="282"/>
                  </a:lnTo>
                  <a:lnTo>
                    <a:pt x="213" y="282"/>
                  </a:lnTo>
                  <a:lnTo>
                    <a:pt x="212" y="282"/>
                  </a:lnTo>
                  <a:lnTo>
                    <a:pt x="209" y="282"/>
                  </a:lnTo>
                  <a:lnTo>
                    <a:pt x="206" y="282"/>
                  </a:lnTo>
                  <a:lnTo>
                    <a:pt x="205" y="282"/>
                  </a:lnTo>
                  <a:lnTo>
                    <a:pt x="204" y="282"/>
                  </a:lnTo>
                  <a:lnTo>
                    <a:pt x="198" y="282"/>
                  </a:lnTo>
                  <a:lnTo>
                    <a:pt x="189" y="282"/>
                  </a:lnTo>
                  <a:lnTo>
                    <a:pt x="188" y="282"/>
                  </a:lnTo>
                  <a:lnTo>
                    <a:pt x="182" y="282"/>
                  </a:lnTo>
                  <a:lnTo>
                    <a:pt x="180" y="282"/>
                  </a:lnTo>
                  <a:lnTo>
                    <a:pt x="179" y="282"/>
                  </a:lnTo>
                  <a:lnTo>
                    <a:pt x="175" y="284"/>
                  </a:lnTo>
                  <a:lnTo>
                    <a:pt x="173" y="284"/>
                  </a:lnTo>
                  <a:lnTo>
                    <a:pt x="169" y="284"/>
                  </a:lnTo>
                  <a:lnTo>
                    <a:pt x="164" y="284"/>
                  </a:lnTo>
                  <a:lnTo>
                    <a:pt x="163" y="284"/>
                  </a:lnTo>
                  <a:lnTo>
                    <a:pt x="160" y="284"/>
                  </a:lnTo>
                  <a:lnTo>
                    <a:pt x="159" y="284"/>
                  </a:lnTo>
                  <a:lnTo>
                    <a:pt x="151" y="284"/>
                  </a:lnTo>
                  <a:lnTo>
                    <a:pt x="147" y="284"/>
                  </a:lnTo>
                  <a:lnTo>
                    <a:pt x="143" y="284"/>
                  </a:lnTo>
                  <a:lnTo>
                    <a:pt x="140" y="284"/>
                  </a:lnTo>
                  <a:lnTo>
                    <a:pt x="135" y="284"/>
                  </a:lnTo>
                  <a:lnTo>
                    <a:pt x="134" y="284"/>
                  </a:lnTo>
                  <a:lnTo>
                    <a:pt x="131" y="284"/>
                  </a:lnTo>
                  <a:lnTo>
                    <a:pt x="126" y="284"/>
                  </a:lnTo>
                  <a:lnTo>
                    <a:pt x="123" y="284"/>
                  </a:lnTo>
                  <a:lnTo>
                    <a:pt x="120" y="284"/>
                  </a:lnTo>
                  <a:lnTo>
                    <a:pt x="115" y="284"/>
                  </a:lnTo>
                  <a:lnTo>
                    <a:pt x="112" y="284"/>
                  </a:lnTo>
                  <a:lnTo>
                    <a:pt x="109" y="284"/>
                  </a:lnTo>
                  <a:lnTo>
                    <a:pt x="108" y="284"/>
                  </a:lnTo>
                  <a:lnTo>
                    <a:pt x="104" y="284"/>
                  </a:lnTo>
                  <a:lnTo>
                    <a:pt x="103" y="284"/>
                  </a:lnTo>
                  <a:lnTo>
                    <a:pt x="101" y="284"/>
                  </a:lnTo>
                  <a:lnTo>
                    <a:pt x="97" y="284"/>
                  </a:lnTo>
                  <a:lnTo>
                    <a:pt x="95" y="285"/>
                  </a:lnTo>
                  <a:lnTo>
                    <a:pt x="94" y="285"/>
                  </a:lnTo>
                  <a:lnTo>
                    <a:pt x="92" y="285"/>
                  </a:lnTo>
                  <a:lnTo>
                    <a:pt x="89" y="285"/>
                  </a:lnTo>
                  <a:lnTo>
                    <a:pt x="86" y="284"/>
                  </a:lnTo>
                  <a:lnTo>
                    <a:pt x="84" y="285"/>
                  </a:lnTo>
                  <a:lnTo>
                    <a:pt x="84" y="284"/>
                  </a:lnTo>
                  <a:lnTo>
                    <a:pt x="78" y="285"/>
                  </a:lnTo>
                  <a:lnTo>
                    <a:pt x="77" y="285"/>
                  </a:lnTo>
                  <a:lnTo>
                    <a:pt x="72" y="285"/>
                  </a:lnTo>
                  <a:lnTo>
                    <a:pt x="64" y="285"/>
                  </a:lnTo>
                  <a:lnTo>
                    <a:pt x="60" y="285"/>
                  </a:lnTo>
                  <a:lnTo>
                    <a:pt x="55" y="285"/>
                  </a:lnTo>
                  <a:lnTo>
                    <a:pt x="53" y="285"/>
                  </a:lnTo>
                  <a:lnTo>
                    <a:pt x="46" y="285"/>
                  </a:lnTo>
                  <a:lnTo>
                    <a:pt x="44" y="285"/>
                  </a:lnTo>
                  <a:lnTo>
                    <a:pt x="41" y="285"/>
                  </a:lnTo>
                  <a:lnTo>
                    <a:pt x="38" y="285"/>
                  </a:lnTo>
                  <a:lnTo>
                    <a:pt x="37" y="285"/>
                  </a:lnTo>
                  <a:lnTo>
                    <a:pt x="35" y="285"/>
                  </a:lnTo>
                  <a:lnTo>
                    <a:pt x="28" y="285"/>
                  </a:lnTo>
                  <a:lnTo>
                    <a:pt x="23" y="285"/>
                  </a:lnTo>
                  <a:lnTo>
                    <a:pt x="14" y="285"/>
                  </a:lnTo>
                  <a:lnTo>
                    <a:pt x="13" y="285"/>
                  </a:lnTo>
                  <a:lnTo>
                    <a:pt x="12" y="285"/>
                  </a:lnTo>
                  <a:lnTo>
                    <a:pt x="11" y="285"/>
                  </a:lnTo>
                  <a:lnTo>
                    <a:pt x="8" y="285"/>
                  </a:lnTo>
                  <a:lnTo>
                    <a:pt x="7" y="285"/>
                  </a:lnTo>
                  <a:lnTo>
                    <a:pt x="3" y="285"/>
                  </a:lnTo>
                  <a:lnTo>
                    <a:pt x="1" y="285"/>
                  </a:lnTo>
                  <a:lnTo>
                    <a:pt x="1" y="284"/>
                  </a:lnTo>
                  <a:lnTo>
                    <a:pt x="1" y="279"/>
                  </a:lnTo>
                  <a:lnTo>
                    <a:pt x="1" y="270"/>
                  </a:lnTo>
                  <a:lnTo>
                    <a:pt x="1" y="265"/>
                  </a:lnTo>
                  <a:lnTo>
                    <a:pt x="1" y="263"/>
                  </a:lnTo>
                  <a:lnTo>
                    <a:pt x="1" y="261"/>
                  </a:lnTo>
                  <a:lnTo>
                    <a:pt x="1" y="256"/>
                  </a:lnTo>
                  <a:lnTo>
                    <a:pt x="1" y="250"/>
                  </a:lnTo>
                  <a:lnTo>
                    <a:pt x="1" y="248"/>
                  </a:lnTo>
                  <a:lnTo>
                    <a:pt x="1" y="244"/>
                  </a:lnTo>
                  <a:lnTo>
                    <a:pt x="1" y="242"/>
                  </a:lnTo>
                  <a:lnTo>
                    <a:pt x="1" y="233"/>
                  </a:lnTo>
                  <a:lnTo>
                    <a:pt x="1" y="226"/>
                  </a:lnTo>
                  <a:lnTo>
                    <a:pt x="1" y="223"/>
                  </a:lnTo>
                  <a:lnTo>
                    <a:pt x="1" y="222"/>
                  </a:lnTo>
                  <a:lnTo>
                    <a:pt x="1" y="208"/>
                  </a:lnTo>
                  <a:lnTo>
                    <a:pt x="1" y="204"/>
                  </a:lnTo>
                  <a:lnTo>
                    <a:pt x="1" y="196"/>
                  </a:lnTo>
                  <a:lnTo>
                    <a:pt x="1" y="194"/>
                  </a:lnTo>
                  <a:lnTo>
                    <a:pt x="1" y="192"/>
                  </a:lnTo>
                  <a:lnTo>
                    <a:pt x="1" y="191"/>
                  </a:lnTo>
                  <a:lnTo>
                    <a:pt x="1" y="189"/>
                  </a:lnTo>
                  <a:lnTo>
                    <a:pt x="1" y="178"/>
                  </a:lnTo>
                  <a:lnTo>
                    <a:pt x="1" y="177"/>
                  </a:lnTo>
                  <a:lnTo>
                    <a:pt x="1" y="173"/>
                  </a:lnTo>
                  <a:lnTo>
                    <a:pt x="1" y="172"/>
                  </a:lnTo>
                  <a:lnTo>
                    <a:pt x="1" y="169"/>
                  </a:lnTo>
                  <a:lnTo>
                    <a:pt x="1" y="167"/>
                  </a:lnTo>
                  <a:lnTo>
                    <a:pt x="1" y="166"/>
                  </a:lnTo>
                  <a:lnTo>
                    <a:pt x="1" y="164"/>
                  </a:lnTo>
                  <a:lnTo>
                    <a:pt x="0" y="158"/>
                  </a:lnTo>
                  <a:lnTo>
                    <a:pt x="1" y="157"/>
                  </a:lnTo>
                  <a:lnTo>
                    <a:pt x="0" y="154"/>
                  </a:lnTo>
                  <a:lnTo>
                    <a:pt x="0" y="153"/>
                  </a:lnTo>
                  <a:lnTo>
                    <a:pt x="0" y="152"/>
                  </a:lnTo>
                  <a:lnTo>
                    <a:pt x="0" y="150"/>
                  </a:lnTo>
                  <a:lnTo>
                    <a:pt x="0" y="144"/>
                  </a:lnTo>
                  <a:lnTo>
                    <a:pt x="0" y="142"/>
                  </a:lnTo>
                  <a:lnTo>
                    <a:pt x="0" y="137"/>
                  </a:lnTo>
                  <a:lnTo>
                    <a:pt x="0" y="134"/>
                  </a:lnTo>
                  <a:lnTo>
                    <a:pt x="0" y="132"/>
                  </a:lnTo>
                  <a:lnTo>
                    <a:pt x="0" y="130"/>
                  </a:lnTo>
                  <a:lnTo>
                    <a:pt x="0" y="129"/>
                  </a:lnTo>
                  <a:lnTo>
                    <a:pt x="0" y="124"/>
                  </a:lnTo>
                  <a:lnTo>
                    <a:pt x="0" y="120"/>
                  </a:lnTo>
                  <a:lnTo>
                    <a:pt x="0" y="118"/>
                  </a:lnTo>
                  <a:lnTo>
                    <a:pt x="0" y="117"/>
                  </a:lnTo>
                  <a:lnTo>
                    <a:pt x="0" y="111"/>
                  </a:lnTo>
                  <a:lnTo>
                    <a:pt x="0" y="110"/>
                  </a:lnTo>
                  <a:lnTo>
                    <a:pt x="0" y="105"/>
                  </a:lnTo>
                  <a:lnTo>
                    <a:pt x="0" y="104"/>
                  </a:lnTo>
                  <a:lnTo>
                    <a:pt x="0" y="101"/>
                  </a:lnTo>
                  <a:lnTo>
                    <a:pt x="0" y="98"/>
                  </a:lnTo>
                  <a:lnTo>
                    <a:pt x="0" y="96"/>
                  </a:lnTo>
                  <a:lnTo>
                    <a:pt x="0" y="90"/>
                  </a:lnTo>
                  <a:lnTo>
                    <a:pt x="0" y="88"/>
                  </a:lnTo>
                  <a:lnTo>
                    <a:pt x="0" y="86"/>
                  </a:lnTo>
                  <a:lnTo>
                    <a:pt x="0" y="84"/>
                  </a:lnTo>
                  <a:lnTo>
                    <a:pt x="0" y="79"/>
                  </a:lnTo>
                  <a:lnTo>
                    <a:pt x="0" y="78"/>
                  </a:lnTo>
                  <a:lnTo>
                    <a:pt x="0" y="77"/>
                  </a:lnTo>
                  <a:lnTo>
                    <a:pt x="0" y="76"/>
                  </a:lnTo>
                  <a:lnTo>
                    <a:pt x="0" y="71"/>
                  </a:lnTo>
                  <a:lnTo>
                    <a:pt x="0" y="70"/>
                  </a:lnTo>
                  <a:lnTo>
                    <a:pt x="0" y="68"/>
                  </a:lnTo>
                  <a:lnTo>
                    <a:pt x="0" y="66"/>
                  </a:lnTo>
                  <a:lnTo>
                    <a:pt x="0" y="65"/>
                  </a:lnTo>
                  <a:lnTo>
                    <a:pt x="0" y="61"/>
                  </a:lnTo>
                  <a:lnTo>
                    <a:pt x="0" y="58"/>
                  </a:lnTo>
                  <a:lnTo>
                    <a:pt x="0" y="57"/>
                  </a:lnTo>
                  <a:lnTo>
                    <a:pt x="0" y="55"/>
                  </a:lnTo>
                  <a:lnTo>
                    <a:pt x="0" y="46"/>
                  </a:lnTo>
                  <a:lnTo>
                    <a:pt x="0" y="45"/>
                  </a:lnTo>
                  <a:lnTo>
                    <a:pt x="1" y="45"/>
                  </a:lnTo>
                  <a:lnTo>
                    <a:pt x="3" y="45"/>
                  </a:lnTo>
                  <a:lnTo>
                    <a:pt x="4" y="45"/>
                  </a:lnTo>
                  <a:lnTo>
                    <a:pt x="5" y="45"/>
                  </a:lnTo>
                  <a:lnTo>
                    <a:pt x="6" y="44"/>
                  </a:lnTo>
                  <a:lnTo>
                    <a:pt x="8" y="44"/>
                  </a:lnTo>
                  <a:lnTo>
                    <a:pt x="14" y="44"/>
                  </a:lnTo>
                  <a:lnTo>
                    <a:pt x="17" y="44"/>
                  </a:lnTo>
                  <a:lnTo>
                    <a:pt x="19" y="44"/>
                  </a:lnTo>
                  <a:lnTo>
                    <a:pt x="21" y="42"/>
                  </a:lnTo>
                  <a:lnTo>
                    <a:pt x="22" y="42"/>
                  </a:lnTo>
                  <a:lnTo>
                    <a:pt x="23" y="42"/>
                  </a:lnTo>
                  <a:lnTo>
                    <a:pt x="28" y="42"/>
                  </a:lnTo>
                  <a:lnTo>
                    <a:pt x="30" y="42"/>
                  </a:lnTo>
                  <a:lnTo>
                    <a:pt x="35" y="41"/>
                  </a:lnTo>
                  <a:lnTo>
                    <a:pt x="36" y="41"/>
                  </a:lnTo>
                  <a:lnTo>
                    <a:pt x="39" y="41"/>
                  </a:lnTo>
                  <a:lnTo>
                    <a:pt x="46" y="41"/>
                  </a:lnTo>
                  <a:lnTo>
                    <a:pt x="49" y="40"/>
                  </a:lnTo>
                  <a:lnTo>
                    <a:pt x="61" y="40"/>
                  </a:lnTo>
                  <a:lnTo>
                    <a:pt x="64" y="39"/>
                  </a:lnTo>
                  <a:lnTo>
                    <a:pt x="68" y="39"/>
                  </a:lnTo>
                  <a:lnTo>
                    <a:pt x="69" y="39"/>
                  </a:lnTo>
                  <a:lnTo>
                    <a:pt x="76" y="39"/>
                  </a:lnTo>
                  <a:lnTo>
                    <a:pt x="79" y="38"/>
                  </a:lnTo>
                  <a:lnTo>
                    <a:pt x="83" y="38"/>
                  </a:lnTo>
                  <a:lnTo>
                    <a:pt x="88" y="38"/>
                  </a:lnTo>
                  <a:lnTo>
                    <a:pt x="89" y="38"/>
                  </a:lnTo>
                  <a:lnTo>
                    <a:pt x="91" y="38"/>
                  </a:lnTo>
                  <a:lnTo>
                    <a:pt x="93" y="37"/>
                  </a:lnTo>
                  <a:lnTo>
                    <a:pt x="94" y="37"/>
                  </a:lnTo>
                  <a:lnTo>
                    <a:pt x="95" y="37"/>
                  </a:lnTo>
                  <a:lnTo>
                    <a:pt x="99" y="36"/>
                  </a:lnTo>
                  <a:lnTo>
                    <a:pt x="100" y="36"/>
                  </a:lnTo>
                  <a:lnTo>
                    <a:pt x="101" y="36"/>
                  </a:lnTo>
                  <a:lnTo>
                    <a:pt x="105" y="34"/>
                  </a:lnTo>
                  <a:lnTo>
                    <a:pt x="107" y="34"/>
                  </a:lnTo>
                  <a:lnTo>
                    <a:pt x="109" y="34"/>
                  </a:lnTo>
                  <a:lnTo>
                    <a:pt x="111" y="34"/>
                  </a:lnTo>
                  <a:lnTo>
                    <a:pt x="116" y="33"/>
                  </a:lnTo>
                  <a:lnTo>
                    <a:pt x="118" y="32"/>
                  </a:lnTo>
                  <a:lnTo>
                    <a:pt x="119" y="32"/>
                  </a:lnTo>
                  <a:lnTo>
                    <a:pt x="125" y="31"/>
                  </a:lnTo>
                  <a:lnTo>
                    <a:pt x="128" y="31"/>
                  </a:lnTo>
                  <a:lnTo>
                    <a:pt x="129" y="31"/>
                  </a:lnTo>
                  <a:lnTo>
                    <a:pt x="131" y="30"/>
                  </a:lnTo>
                  <a:lnTo>
                    <a:pt x="132" y="30"/>
                  </a:lnTo>
                  <a:lnTo>
                    <a:pt x="134" y="30"/>
                  </a:lnTo>
                  <a:lnTo>
                    <a:pt x="135" y="30"/>
                  </a:lnTo>
                  <a:lnTo>
                    <a:pt x="136" y="30"/>
                  </a:lnTo>
                  <a:lnTo>
                    <a:pt x="137" y="29"/>
                  </a:lnTo>
                  <a:lnTo>
                    <a:pt x="140" y="29"/>
                  </a:lnTo>
                  <a:lnTo>
                    <a:pt x="145" y="28"/>
                  </a:lnTo>
                  <a:lnTo>
                    <a:pt x="147" y="28"/>
                  </a:lnTo>
                  <a:lnTo>
                    <a:pt x="149" y="26"/>
                  </a:lnTo>
                  <a:lnTo>
                    <a:pt x="155" y="26"/>
                  </a:lnTo>
                  <a:lnTo>
                    <a:pt x="158" y="25"/>
                  </a:lnTo>
                  <a:lnTo>
                    <a:pt x="159" y="25"/>
                  </a:lnTo>
                  <a:lnTo>
                    <a:pt x="164" y="24"/>
                  </a:lnTo>
                  <a:lnTo>
                    <a:pt x="166" y="23"/>
                  </a:lnTo>
                  <a:lnTo>
                    <a:pt x="168" y="23"/>
                  </a:lnTo>
                  <a:lnTo>
                    <a:pt x="173" y="22"/>
                  </a:lnTo>
                  <a:lnTo>
                    <a:pt x="175" y="21"/>
                  </a:lnTo>
                  <a:lnTo>
                    <a:pt x="180" y="20"/>
                  </a:lnTo>
                  <a:lnTo>
                    <a:pt x="181" y="20"/>
                  </a:lnTo>
                  <a:lnTo>
                    <a:pt x="187" y="17"/>
                  </a:lnTo>
                  <a:lnTo>
                    <a:pt x="188" y="17"/>
                  </a:lnTo>
                  <a:lnTo>
                    <a:pt x="190" y="16"/>
                  </a:lnTo>
                  <a:lnTo>
                    <a:pt x="191" y="16"/>
                  </a:lnTo>
                  <a:lnTo>
                    <a:pt x="193" y="16"/>
                  </a:lnTo>
                  <a:lnTo>
                    <a:pt x="197" y="15"/>
                  </a:lnTo>
                  <a:lnTo>
                    <a:pt x="199" y="14"/>
                  </a:lnTo>
                  <a:lnTo>
                    <a:pt x="200" y="14"/>
                  </a:lnTo>
                  <a:lnTo>
                    <a:pt x="203" y="13"/>
                  </a:lnTo>
                  <a:lnTo>
                    <a:pt x="206" y="12"/>
                  </a:lnTo>
                  <a:lnTo>
                    <a:pt x="212" y="10"/>
                  </a:lnTo>
                  <a:lnTo>
                    <a:pt x="212" y="9"/>
                  </a:lnTo>
                  <a:lnTo>
                    <a:pt x="213" y="9"/>
                  </a:lnTo>
                  <a:lnTo>
                    <a:pt x="214" y="9"/>
                  </a:lnTo>
                  <a:lnTo>
                    <a:pt x="216" y="8"/>
                  </a:lnTo>
                  <a:lnTo>
                    <a:pt x="224" y="6"/>
                  </a:lnTo>
                  <a:lnTo>
                    <a:pt x="227" y="6"/>
                  </a:lnTo>
                  <a:lnTo>
                    <a:pt x="228" y="6"/>
                  </a:lnTo>
                  <a:lnTo>
                    <a:pt x="228" y="5"/>
                  </a:lnTo>
                  <a:lnTo>
                    <a:pt x="232" y="4"/>
                  </a:lnTo>
                  <a:lnTo>
                    <a:pt x="237" y="2"/>
                  </a:lnTo>
                  <a:lnTo>
                    <a:pt x="241" y="1"/>
                  </a:lnTo>
                  <a:lnTo>
                    <a:pt x="244" y="0"/>
                  </a:lnTo>
                  <a:lnTo>
                    <a:pt x="246"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69" name="Freeform 170"/>
            <p:cNvSpPr>
              <a:spLocks/>
            </p:cNvSpPr>
            <p:nvPr/>
          </p:nvSpPr>
          <p:spPr bwMode="auto">
            <a:xfrm>
              <a:off x="2122" y="2693"/>
              <a:ext cx="330" cy="162"/>
            </a:xfrm>
            <a:custGeom>
              <a:avLst/>
              <a:gdLst>
                <a:gd name="T0" fmla="*/ 113 w 330"/>
                <a:gd name="T1" fmla="*/ 2 h 162"/>
                <a:gd name="T2" fmla="*/ 142 w 330"/>
                <a:gd name="T3" fmla="*/ 4 h 162"/>
                <a:gd name="T4" fmla="*/ 189 w 330"/>
                <a:gd name="T5" fmla="*/ 8 h 162"/>
                <a:gd name="T6" fmla="*/ 225 w 330"/>
                <a:gd name="T7" fmla="*/ 17 h 162"/>
                <a:gd name="T8" fmla="*/ 260 w 330"/>
                <a:gd name="T9" fmla="*/ 25 h 162"/>
                <a:gd name="T10" fmla="*/ 274 w 330"/>
                <a:gd name="T11" fmla="*/ 33 h 162"/>
                <a:gd name="T12" fmla="*/ 274 w 330"/>
                <a:gd name="T13" fmla="*/ 37 h 162"/>
                <a:gd name="T14" fmla="*/ 276 w 330"/>
                <a:gd name="T15" fmla="*/ 43 h 162"/>
                <a:gd name="T16" fmla="*/ 272 w 330"/>
                <a:gd name="T17" fmla="*/ 49 h 162"/>
                <a:gd name="T18" fmla="*/ 281 w 330"/>
                <a:gd name="T19" fmla="*/ 55 h 162"/>
                <a:gd name="T20" fmla="*/ 317 w 330"/>
                <a:gd name="T21" fmla="*/ 55 h 162"/>
                <a:gd name="T22" fmla="*/ 330 w 330"/>
                <a:gd name="T23" fmla="*/ 73 h 162"/>
                <a:gd name="T24" fmla="*/ 329 w 330"/>
                <a:gd name="T25" fmla="*/ 129 h 162"/>
                <a:gd name="T26" fmla="*/ 329 w 330"/>
                <a:gd name="T27" fmla="*/ 161 h 162"/>
                <a:gd name="T28" fmla="*/ 303 w 330"/>
                <a:gd name="T29" fmla="*/ 162 h 162"/>
                <a:gd name="T30" fmla="*/ 262 w 330"/>
                <a:gd name="T31" fmla="*/ 162 h 162"/>
                <a:gd name="T32" fmla="*/ 238 w 330"/>
                <a:gd name="T33" fmla="*/ 162 h 162"/>
                <a:gd name="T34" fmla="*/ 202 w 330"/>
                <a:gd name="T35" fmla="*/ 161 h 162"/>
                <a:gd name="T36" fmla="*/ 166 w 330"/>
                <a:gd name="T37" fmla="*/ 161 h 162"/>
                <a:gd name="T38" fmla="*/ 125 w 330"/>
                <a:gd name="T39" fmla="*/ 161 h 162"/>
                <a:gd name="T40" fmla="*/ 105 w 330"/>
                <a:gd name="T41" fmla="*/ 148 h 162"/>
                <a:gd name="T42" fmla="*/ 69 w 330"/>
                <a:gd name="T43" fmla="*/ 148 h 162"/>
                <a:gd name="T44" fmla="*/ 62 w 330"/>
                <a:gd name="T45" fmla="*/ 140 h 162"/>
                <a:gd name="T46" fmla="*/ 53 w 330"/>
                <a:gd name="T47" fmla="*/ 137 h 162"/>
                <a:gd name="T48" fmla="*/ 50 w 330"/>
                <a:gd name="T49" fmla="*/ 132 h 162"/>
                <a:gd name="T50" fmla="*/ 50 w 330"/>
                <a:gd name="T51" fmla="*/ 127 h 162"/>
                <a:gd name="T52" fmla="*/ 44 w 330"/>
                <a:gd name="T53" fmla="*/ 124 h 162"/>
                <a:gd name="T54" fmla="*/ 37 w 330"/>
                <a:gd name="T55" fmla="*/ 122 h 162"/>
                <a:gd name="T56" fmla="*/ 34 w 330"/>
                <a:gd name="T57" fmla="*/ 116 h 162"/>
                <a:gd name="T58" fmla="*/ 38 w 330"/>
                <a:gd name="T59" fmla="*/ 113 h 162"/>
                <a:gd name="T60" fmla="*/ 38 w 330"/>
                <a:gd name="T61" fmla="*/ 106 h 162"/>
                <a:gd name="T62" fmla="*/ 34 w 330"/>
                <a:gd name="T63" fmla="*/ 99 h 162"/>
                <a:gd name="T64" fmla="*/ 32 w 330"/>
                <a:gd name="T65" fmla="*/ 97 h 162"/>
                <a:gd name="T66" fmla="*/ 26 w 330"/>
                <a:gd name="T67" fmla="*/ 74 h 162"/>
                <a:gd name="T68" fmla="*/ 37 w 330"/>
                <a:gd name="T69" fmla="*/ 76 h 162"/>
                <a:gd name="T70" fmla="*/ 48 w 330"/>
                <a:gd name="T71" fmla="*/ 76 h 162"/>
                <a:gd name="T72" fmla="*/ 55 w 330"/>
                <a:gd name="T73" fmla="*/ 71 h 162"/>
                <a:gd name="T74" fmla="*/ 54 w 330"/>
                <a:gd name="T75" fmla="*/ 63 h 162"/>
                <a:gd name="T76" fmla="*/ 45 w 330"/>
                <a:gd name="T77" fmla="*/ 60 h 162"/>
                <a:gd name="T78" fmla="*/ 36 w 330"/>
                <a:gd name="T79" fmla="*/ 63 h 162"/>
                <a:gd name="T80" fmla="*/ 25 w 330"/>
                <a:gd name="T81" fmla="*/ 65 h 162"/>
                <a:gd name="T82" fmla="*/ 16 w 330"/>
                <a:gd name="T83" fmla="*/ 67 h 162"/>
                <a:gd name="T84" fmla="*/ 5 w 330"/>
                <a:gd name="T85" fmla="*/ 68 h 162"/>
                <a:gd name="T86" fmla="*/ 2 w 330"/>
                <a:gd name="T87" fmla="*/ 51 h 162"/>
                <a:gd name="T88" fmla="*/ 5 w 330"/>
                <a:gd name="T89" fmla="*/ 42 h 162"/>
                <a:gd name="T90" fmla="*/ 7 w 330"/>
                <a:gd name="T91" fmla="*/ 33 h 162"/>
                <a:gd name="T92" fmla="*/ 10 w 330"/>
                <a:gd name="T93" fmla="*/ 23 h 162"/>
                <a:gd name="T94" fmla="*/ 14 w 330"/>
                <a:gd name="T95" fmla="*/ 12 h 162"/>
                <a:gd name="T96" fmla="*/ 24 w 330"/>
                <a:gd name="T97" fmla="*/ 9 h 162"/>
                <a:gd name="T98" fmla="*/ 34 w 330"/>
                <a:gd name="T99" fmla="*/ 7 h 162"/>
                <a:gd name="T100" fmla="*/ 40 w 330"/>
                <a:gd name="T101" fmla="*/ 11 h 162"/>
                <a:gd name="T102" fmla="*/ 41 w 330"/>
                <a:gd name="T103" fmla="*/ 20 h 162"/>
                <a:gd name="T104" fmla="*/ 42 w 330"/>
                <a:gd name="T105" fmla="*/ 31 h 162"/>
                <a:gd name="T106" fmla="*/ 49 w 330"/>
                <a:gd name="T107" fmla="*/ 36 h 162"/>
                <a:gd name="T108" fmla="*/ 58 w 330"/>
                <a:gd name="T109" fmla="*/ 35 h 162"/>
                <a:gd name="T110" fmla="*/ 64 w 330"/>
                <a:gd name="T111" fmla="*/ 24 h 162"/>
                <a:gd name="T112" fmla="*/ 57 w 330"/>
                <a:gd name="T113" fmla="*/ 16 h 162"/>
                <a:gd name="T114" fmla="*/ 53 w 330"/>
                <a:gd name="T115" fmla="*/ 7 h 16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330" h="162">
                  <a:moveTo>
                    <a:pt x="63" y="0"/>
                  </a:moveTo>
                  <a:lnTo>
                    <a:pt x="71" y="1"/>
                  </a:lnTo>
                  <a:lnTo>
                    <a:pt x="81" y="1"/>
                  </a:lnTo>
                  <a:lnTo>
                    <a:pt x="88" y="1"/>
                  </a:lnTo>
                  <a:lnTo>
                    <a:pt x="89" y="1"/>
                  </a:lnTo>
                  <a:lnTo>
                    <a:pt x="90" y="1"/>
                  </a:lnTo>
                  <a:lnTo>
                    <a:pt x="110" y="2"/>
                  </a:lnTo>
                  <a:lnTo>
                    <a:pt x="111" y="2"/>
                  </a:lnTo>
                  <a:lnTo>
                    <a:pt x="112" y="2"/>
                  </a:lnTo>
                  <a:lnTo>
                    <a:pt x="113" y="2"/>
                  </a:lnTo>
                  <a:lnTo>
                    <a:pt x="118" y="2"/>
                  </a:lnTo>
                  <a:lnTo>
                    <a:pt x="124" y="3"/>
                  </a:lnTo>
                  <a:lnTo>
                    <a:pt x="125" y="3"/>
                  </a:lnTo>
                  <a:lnTo>
                    <a:pt x="127" y="3"/>
                  </a:lnTo>
                  <a:lnTo>
                    <a:pt x="132" y="3"/>
                  </a:lnTo>
                  <a:lnTo>
                    <a:pt x="134" y="3"/>
                  </a:lnTo>
                  <a:lnTo>
                    <a:pt x="136" y="3"/>
                  </a:lnTo>
                  <a:lnTo>
                    <a:pt x="137" y="3"/>
                  </a:lnTo>
                  <a:lnTo>
                    <a:pt x="140" y="3"/>
                  </a:lnTo>
                  <a:lnTo>
                    <a:pt x="142" y="4"/>
                  </a:lnTo>
                  <a:lnTo>
                    <a:pt x="149" y="4"/>
                  </a:lnTo>
                  <a:lnTo>
                    <a:pt x="157" y="5"/>
                  </a:lnTo>
                  <a:lnTo>
                    <a:pt x="158" y="5"/>
                  </a:lnTo>
                  <a:lnTo>
                    <a:pt x="162" y="5"/>
                  </a:lnTo>
                  <a:lnTo>
                    <a:pt x="165" y="5"/>
                  </a:lnTo>
                  <a:lnTo>
                    <a:pt x="172" y="5"/>
                  </a:lnTo>
                  <a:lnTo>
                    <a:pt x="183" y="7"/>
                  </a:lnTo>
                  <a:lnTo>
                    <a:pt x="185" y="7"/>
                  </a:lnTo>
                  <a:lnTo>
                    <a:pt x="186" y="7"/>
                  </a:lnTo>
                  <a:lnTo>
                    <a:pt x="189" y="8"/>
                  </a:lnTo>
                  <a:lnTo>
                    <a:pt x="191" y="8"/>
                  </a:lnTo>
                  <a:lnTo>
                    <a:pt x="193" y="9"/>
                  </a:lnTo>
                  <a:lnTo>
                    <a:pt x="197" y="9"/>
                  </a:lnTo>
                  <a:lnTo>
                    <a:pt x="198" y="10"/>
                  </a:lnTo>
                  <a:lnTo>
                    <a:pt x="199" y="10"/>
                  </a:lnTo>
                  <a:lnTo>
                    <a:pt x="209" y="12"/>
                  </a:lnTo>
                  <a:lnTo>
                    <a:pt x="210" y="12"/>
                  </a:lnTo>
                  <a:lnTo>
                    <a:pt x="213" y="13"/>
                  </a:lnTo>
                  <a:lnTo>
                    <a:pt x="216" y="15"/>
                  </a:lnTo>
                  <a:lnTo>
                    <a:pt x="225" y="17"/>
                  </a:lnTo>
                  <a:lnTo>
                    <a:pt x="228" y="17"/>
                  </a:lnTo>
                  <a:lnTo>
                    <a:pt x="233" y="19"/>
                  </a:lnTo>
                  <a:lnTo>
                    <a:pt x="234" y="19"/>
                  </a:lnTo>
                  <a:lnTo>
                    <a:pt x="236" y="19"/>
                  </a:lnTo>
                  <a:lnTo>
                    <a:pt x="241" y="20"/>
                  </a:lnTo>
                  <a:lnTo>
                    <a:pt x="242" y="20"/>
                  </a:lnTo>
                  <a:lnTo>
                    <a:pt x="248" y="23"/>
                  </a:lnTo>
                  <a:lnTo>
                    <a:pt x="252" y="23"/>
                  </a:lnTo>
                  <a:lnTo>
                    <a:pt x="258" y="25"/>
                  </a:lnTo>
                  <a:lnTo>
                    <a:pt x="260" y="25"/>
                  </a:lnTo>
                  <a:lnTo>
                    <a:pt x="269" y="27"/>
                  </a:lnTo>
                  <a:lnTo>
                    <a:pt x="272" y="28"/>
                  </a:lnTo>
                  <a:lnTo>
                    <a:pt x="274" y="29"/>
                  </a:lnTo>
                  <a:lnTo>
                    <a:pt x="276" y="29"/>
                  </a:lnTo>
                  <a:lnTo>
                    <a:pt x="276" y="31"/>
                  </a:lnTo>
                  <a:lnTo>
                    <a:pt x="276" y="32"/>
                  </a:lnTo>
                  <a:lnTo>
                    <a:pt x="274" y="32"/>
                  </a:lnTo>
                  <a:lnTo>
                    <a:pt x="273" y="32"/>
                  </a:lnTo>
                  <a:lnTo>
                    <a:pt x="273" y="33"/>
                  </a:lnTo>
                  <a:lnTo>
                    <a:pt x="274" y="33"/>
                  </a:lnTo>
                  <a:lnTo>
                    <a:pt x="276" y="33"/>
                  </a:lnTo>
                  <a:lnTo>
                    <a:pt x="276" y="34"/>
                  </a:lnTo>
                  <a:lnTo>
                    <a:pt x="274" y="34"/>
                  </a:lnTo>
                  <a:lnTo>
                    <a:pt x="276" y="34"/>
                  </a:lnTo>
                  <a:lnTo>
                    <a:pt x="276" y="35"/>
                  </a:lnTo>
                  <a:lnTo>
                    <a:pt x="276" y="36"/>
                  </a:lnTo>
                  <a:lnTo>
                    <a:pt x="277" y="36"/>
                  </a:lnTo>
                  <a:lnTo>
                    <a:pt x="277" y="37"/>
                  </a:lnTo>
                  <a:lnTo>
                    <a:pt x="276" y="37"/>
                  </a:lnTo>
                  <a:lnTo>
                    <a:pt x="274" y="37"/>
                  </a:lnTo>
                  <a:lnTo>
                    <a:pt x="274" y="39"/>
                  </a:lnTo>
                  <a:lnTo>
                    <a:pt x="276" y="39"/>
                  </a:lnTo>
                  <a:lnTo>
                    <a:pt x="276" y="40"/>
                  </a:lnTo>
                  <a:lnTo>
                    <a:pt x="274" y="40"/>
                  </a:lnTo>
                  <a:lnTo>
                    <a:pt x="274" y="41"/>
                  </a:lnTo>
                  <a:lnTo>
                    <a:pt x="276" y="41"/>
                  </a:lnTo>
                  <a:lnTo>
                    <a:pt x="276" y="42"/>
                  </a:lnTo>
                  <a:lnTo>
                    <a:pt x="277" y="42"/>
                  </a:lnTo>
                  <a:lnTo>
                    <a:pt x="277" y="43"/>
                  </a:lnTo>
                  <a:lnTo>
                    <a:pt x="276" y="43"/>
                  </a:lnTo>
                  <a:lnTo>
                    <a:pt x="276" y="44"/>
                  </a:lnTo>
                  <a:lnTo>
                    <a:pt x="274" y="44"/>
                  </a:lnTo>
                  <a:lnTo>
                    <a:pt x="274" y="45"/>
                  </a:lnTo>
                  <a:lnTo>
                    <a:pt x="276" y="45"/>
                  </a:lnTo>
                  <a:lnTo>
                    <a:pt x="274" y="45"/>
                  </a:lnTo>
                  <a:lnTo>
                    <a:pt x="274" y="47"/>
                  </a:lnTo>
                  <a:lnTo>
                    <a:pt x="273" y="47"/>
                  </a:lnTo>
                  <a:lnTo>
                    <a:pt x="273" y="48"/>
                  </a:lnTo>
                  <a:lnTo>
                    <a:pt x="273" y="49"/>
                  </a:lnTo>
                  <a:lnTo>
                    <a:pt x="272" y="49"/>
                  </a:lnTo>
                  <a:lnTo>
                    <a:pt x="272" y="50"/>
                  </a:lnTo>
                  <a:lnTo>
                    <a:pt x="271" y="50"/>
                  </a:lnTo>
                  <a:lnTo>
                    <a:pt x="271" y="51"/>
                  </a:lnTo>
                  <a:lnTo>
                    <a:pt x="270" y="51"/>
                  </a:lnTo>
                  <a:lnTo>
                    <a:pt x="270" y="52"/>
                  </a:lnTo>
                  <a:lnTo>
                    <a:pt x="270" y="53"/>
                  </a:lnTo>
                  <a:lnTo>
                    <a:pt x="270" y="55"/>
                  </a:lnTo>
                  <a:lnTo>
                    <a:pt x="274" y="55"/>
                  </a:lnTo>
                  <a:lnTo>
                    <a:pt x="279" y="55"/>
                  </a:lnTo>
                  <a:lnTo>
                    <a:pt x="281" y="55"/>
                  </a:lnTo>
                  <a:lnTo>
                    <a:pt x="287" y="55"/>
                  </a:lnTo>
                  <a:lnTo>
                    <a:pt x="290" y="55"/>
                  </a:lnTo>
                  <a:lnTo>
                    <a:pt x="296" y="55"/>
                  </a:lnTo>
                  <a:lnTo>
                    <a:pt x="300" y="55"/>
                  </a:lnTo>
                  <a:lnTo>
                    <a:pt x="301" y="55"/>
                  </a:lnTo>
                  <a:lnTo>
                    <a:pt x="302" y="55"/>
                  </a:lnTo>
                  <a:lnTo>
                    <a:pt x="303" y="55"/>
                  </a:lnTo>
                  <a:lnTo>
                    <a:pt x="304" y="55"/>
                  </a:lnTo>
                  <a:lnTo>
                    <a:pt x="305" y="55"/>
                  </a:lnTo>
                  <a:lnTo>
                    <a:pt x="317" y="55"/>
                  </a:lnTo>
                  <a:lnTo>
                    <a:pt x="319" y="55"/>
                  </a:lnTo>
                  <a:lnTo>
                    <a:pt x="321" y="55"/>
                  </a:lnTo>
                  <a:lnTo>
                    <a:pt x="324" y="55"/>
                  </a:lnTo>
                  <a:lnTo>
                    <a:pt x="326" y="55"/>
                  </a:lnTo>
                  <a:lnTo>
                    <a:pt x="330" y="55"/>
                  </a:lnTo>
                  <a:lnTo>
                    <a:pt x="330" y="58"/>
                  </a:lnTo>
                  <a:lnTo>
                    <a:pt x="330" y="63"/>
                  </a:lnTo>
                  <a:lnTo>
                    <a:pt x="330" y="66"/>
                  </a:lnTo>
                  <a:lnTo>
                    <a:pt x="330" y="68"/>
                  </a:lnTo>
                  <a:lnTo>
                    <a:pt x="330" y="73"/>
                  </a:lnTo>
                  <a:lnTo>
                    <a:pt x="330" y="76"/>
                  </a:lnTo>
                  <a:lnTo>
                    <a:pt x="330" y="81"/>
                  </a:lnTo>
                  <a:lnTo>
                    <a:pt x="330" y="90"/>
                  </a:lnTo>
                  <a:lnTo>
                    <a:pt x="330" y="92"/>
                  </a:lnTo>
                  <a:lnTo>
                    <a:pt x="330" y="108"/>
                  </a:lnTo>
                  <a:lnTo>
                    <a:pt x="330" y="113"/>
                  </a:lnTo>
                  <a:lnTo>
                    <a:pt x="330" y="120"/>
                  </a:lnTo>
                  <a:lnTo>
                    <a:pt x="330" y="125"/>
                  </a:lnTo>
                  <a:lnTo>
                    <a:pt x="329" y="127"/>
                  </a:lnTo>
                  <a:lnTo>
                    <a:pt x="329" y="129"/>
                  </a:lnTo>
                  <a:lnTo>
                    <a:pt x="329" y="131"/>
                  </a:lnTo>
                  <a:lnTo>
                    <a:pt x="329" y="137"/>
                  </a:lnTo>
                  <a:lnTo>
                    <a:pt x="329" y="138"/>
                  </a:lnTo>
                  <a:lnTo>
                    <a:pt x="329" y="141"/>
                  </a:lnTo>
                  <a:lnTo>
                    <a:pt x="329" y="144"/>
                  </a:lnTo>
                  <a:lnTo>
                    <a:pt x="329" y="145"/>
                  </a:lnTo>
                  <a:lnTo>
                    <a:pt x="329" y="151"/>
                  </a:lnTo>
                  <a:lnTo>
                    <a:pt x="329" y="153"/>
                  </a:lnTo>
                  <a:lnTo>
                    <a:pt x="329" y="154"/>
                  </a:lnTo>
                  <a:lnTo>
                    <a:pt x="329" y="161"/>
                  </a:lnTo>
                  <a:lnTo>
                    <a:pt x="329" y="162"/>
                  </a:lnTo>
                  <a:lnTo>
                    <a:pt x="328" y="162"/>
                  </a:lnTo>
                  <a:lnTo>
                    <a:pt x="324" y="162"/>
                  </a:lnTo>
                  <a:lnTo>
                    <a:pt x="322" y="162"/>
                  </a:lnTo>
                  <a:lnTo>
                    <a:pt x="317" y="162"/>
                  </a:lnTo>
                  <a:lnTo>
                    <a:pt x="313" y="162"/>
                  </a:lnTo>
                  <a:lnTo>
                    <a:pt x="312" y="162"/>
                  </a:lnTo>
                  <a:lnTo>
                    <a:pt x="308" y="162"/>
                  </a:lnTo>
                  <a:lnTo>
                    <a:pt x="306" y="162"/>
                  </a:lnTo>
                  <a:lnTo>
                    <a:pt x="303" y="162"/>
                  </a:lnTo>
                  <a:lnTo>
                    <a:pt x="302" y="162"/>
                  </a:lnTo>
                  <a:lnTo>
                    <a:pt x="300" y="162"/>
                  </a:lnTo>
                  <a:lnTo>
                    <a:pt x="295" y="162"/>
                  </a:lnTo>
                  <a:lnTo>
                    <a:pt x="294" y="162"/>
                  </a:lnTo>
                  <a:lnTo>
                    <a:pt x="293" y="162"/>
                  </a:lnTo>
                  <a:lnTo>
                    <a:pt x="288" y="162"/>
                  </a:lnTo>
                  <a:lnTo>
                    <a:pt x="276" y="162"/>
                  </a:lnTo>
                  <a:lnTo>
                    <a:pt x="273" y="162"/>
                  </a:lnTo>
                  <a:lnTo>
                    <a:pt x="263" y="162"/>
                  </a:lnTo>
                  <a:lnTo>
                    <a:pt x="262" y="162"/>
                  </a:lnTo>
                  <a:lnTo>
                    <a:pt x="257" y="162"/>
                  </a:lnTo>
                  <a:lnTo>
                    <a:pt x="256" y="162"/>
                  </a:lnTo>
                  <a:lnTo>
                    <a:pt x="255" y="162"/>
                  </a:lnTo>
                  <a:lnTo>
                    <a:pt x="253" y="162"/>
                  </a:lnTo>
                  <a:lnTo>
                    <a:pt x="249" y="162"/>
                  </a:lnTo>
                  <a:lnTo>
                    <a:pt x="246" y="162"/>
                  </a:lnTo>
                  <a:lnTo>
                    <a:pt x="242" y="162"/>
                  </a:lnTo>
                  <a:lnTo>
                    <a:pt x="241" y="162"/>
                  </a:lnTo>
                  <a:lnTo>
                    <a:pt x="240" y="162"/>
                  </a:lnTo>
                  <a:lnTo>
                    <a:pt x="238" y="162"/>
                  </a:lnTo>
                  <a:lnTo>
                    <a:pt x="237" y="162"/>
                  </a:lnTo>
                  <a:lnTo>
                    <a:pt x="228" y="161"/>
                  </a:lnTo>
                  <a:lnTo>
                    <a:pt x="226" y="161"/>
                  </a:lnTo>
                  <a:lnTo>
                    <a:pt x="223" y="161"/>
                  </a:lnTo>
                  <a:lnTo>
                    <a:pt x="221" y="161"/>
                  </a:lnTo>
                  <a:lnTo>
                    <a:pt x="215" y="161"/>
                  </a:lnTo>
                  <a:lnTo>
                    <a:pt x="214" y="161"/>
                  </a:lnTo>
                  <a:lnTo>
                    <a:pt x="206" y="161"/>
                  </a:lnTo>
                  <a:lnTo>
                    <a:pt x="204" y="161"/>
                  </a:lnTo>
                  <a:lnTo>
                    <a:pt x="202" y="161"/>
                  </a:lnTo>
                  <a:lnTo>
                    <a:pt x="198" y="161"/>
                  </a:lnTo>
                  <a:lnTo>
                    <a:pt x="197" y="161"/>
                  </a:lnTo>
                  <a:lnTo>
                    <a:pt x="196" y="161"/>
                  </a:lnTo>
                  <a:lnTo>
                    <a:pt x="191" y="161"/>
                  </a:lnTo>
                  <a:lnTo>
                    <a:pt x="188" y="161"/>
                  </a:lnTo>
                  <a:lnTo>
                    <a:pt x="184" y="161"/>
                  </a:lnTo>
                  <a:lnTo>
                    <a:pt x="180" y="161"/>
                  </a:lnTo>
                  <a:lnTo>
                    <a:pt x="177" y="161"/>
                  </a:lnTo>
                  <a:lnTo>
                    <a:pt x="168" y="161"/>
                  </a:lnTo>
                  <a:lnTo>
                    <a:pt x="166" y="161"/>
                  </a:lnTo>
                  <a:lnTo>
                    <a:pt x="165" y="161"/>
                  </a:lnTo>
                  <a:lnTo>
                    <a:pt x="161" y="161"/>
                  </a:lnTo>
                  <a:lnTo>
                    <a:pt x="160" y="161"/>
                  </a:lnTo>
                  <a:lnTo>
                    <a:pt x="158" y="161"/>
                  </a:lnTo>
                  <a:lnTo>
                    <a:pt x="135" y="161"/>
                  </a:lnTo>
                  <a:lnTo>
                    <a:pt x="134" y="161"/>
                  </a:lnTo>
                  <a:lnTo>
                    <a:pt x="133" y="161"/>
                  </a:lnTo>
                  <a:lnTo>
                    <a:pt x="129" y="161"/>
                  </a:lnTo>
                  <a:lnTo>
                    <a:pt x="126" y="161"/>
                  </a:lnTo>
                  <a:lnTo>
                    <a:pt x="125" y="161"/>
                  </a:lnTo>
                  <a:lnTo>
                    <a:pt x="121" y="161"/>
                  </a:lnTo>
                  <a:lnTo>
                    <a:pt x="120" y="161"/>
                  </a:lnTo>
                  <a:lnTo>
                    <a:pt x="116" y="161"/>
                  </a:lnTo>
                  <a:lnTo>
                    <a:pt x="113" y="161"/>
                  </a:lnTo>
                  <a:lnTo>
                    <a:pt x="111" y="161"/>
                  </a:lnTo>
                  <a:lnTo>
                    <a:pt x="110" y="161"/>
                  </a:lnTo>
                  <a:lnTo>
                    <a:pt x="111" y="157"/>
                  </a:lnTo>
                  <a:lnTo>
                    <a:pt x="111" y="151"/>
                  </a:lnTo>
                  <a:lnTo>
                    <a:pt x="111" y="148"/>
                  </a:lnTo>
                  <a:lnTo>
                    <a:pt x="105" y="148"/>
                  </a:lnTo>
                  <a:lnTo>
                    <a:pt x="104" y="148"/>
                  </a:lnTo>
                  <a:lnTo>
                    <a:pt x="102" y="148"/>
                  </a:lnTo>
                  <a:lnTo>
                    <a:pt x="95" y="148"/>
                  </a:lnTo>
                  <a:lnTo>
                    <a:pt x="87" y="148"/>
                  </a:lnTo>
                  <a:lnTo>
                    <a:pt x="85" y="148"/>
                  </a:lnTo>
                  <a:lnTo>
                    <a:pt x="84" y="148"/>
                  </a:lnTo>
                  <a:lnTo>
                    <a:pt x="78" y="148"/>
                  </a:lnTo>
                  <a:lnTo>
                    <a:pt x="77" y="148"/>
                  </a:lnTo>
                  <a:lnTo>
                    <a:pt x="74" y="148"/>
                  </a:lnTo>
                  <a:lnTo>
                    <a:pt x="69" y="148"/>
                  </a:lnTo>
                  <a:lnTo>
                    <a:pt x="68" y="147"/>
                  </a:lnTo>
                  <a:lnTo>
                    <a:pt x="66" y="146"/>
                  </a:lnTo>
                  <a:lnTo>
                    <a:pt x="66" y="145"/>
                  </a:lnTo>
                  <a:lnTo>
                    <a:pt x="65" y="145"/>
                  </a:lnTo>
                  <a:lnTo>
                    <a:pt x="65" y="144"/>
                  </a:lnTo>
                  <a:lnTo>
                    <a:pt x="64" y="143"/>
                  </a:lnTo>
                  <a:lnTo>
                    <a:pt x="63" y="143"/>
                  </a:lnTo>
                  <a:lnTo>
                    <a:pt x="63" y="141"/>
                  </a:lnTo>
                  <a:lnTo>
                    <a:pt x="62" y="141"/>
                  </a:lnTo>
                  <a:lnTo>
                    <a:pt x="62" y="140"/>
                  </a:lnTo>
                  <a:lnTo>
                    <a:pt x="61" y="140"/>
                  </a:lnTo>
                  <a:lnTo>
                    <a:pt x="61" y="139"/>
                  </a:lnTo>
                  <a:lnTo>
                    <a:pt x="60" y="139"/>
                  </a:lnTo>
                  <a:lnTo>
                    <a:pt x="58" y="139"/>
                  </a:lnTo>
                  <a:lnTo>
                    <a:pt x="57" y="139"/>
                  </a:lnTo>
                  <a:lnTo>
                    <a:pt x="56" y="138"/>
                  </a:lnTo>
                  <a:lnTo>
                    <a:pt x="55" y="138"/>
                  </a:lnTo>
                  <a:lnTo>
                    <a:pt x="54" y="138"/>
                  </a:lnTo>
                  <a:lnTo>
                    <a:pt x="53" y="138"/>
                  </a:lnTo>
                  <a:lnTo>
                    <a:pt x="53" y="137"/>
                  </a:lnTo>
                  <a:lnTo>
                    <a:pt x="52" y="137"/>
                  </a:lnTo>
                  <a:lnTo>
                    <a:pt x="50" y="137"/>
                  </a:lnTo>
                  <a:lnTo>
                    <a:pt x="50" y="136"/>
                  </a:lnTo>
                  <a:lnTo>
                    <a:pt x="49" y="136"/>
                  </a:lnTo>
                  <a:lnTo>
                    <a:pt x="49" y="135"/>
                  </a:lnTo>
                  <a:lnTo>
                    <a:pt x="50" y="135"/>
                  </a:lnTo>
                  <a:lnTo>
                    <a:pt x="50" y="133"/>
                  </a:lnTo>
                  <a:lnTo>
                    <a:pt x="49" y="133"/>
                  </a:lnTo>
                  <a:lnTo>
                    <a:pt x="50" y="133"/>
                  </a:lnTo>
                  <a:lnTo>
                    <a:pt x="50" y="132"/>
                  </a:lnTo>
                  <a:lnTo>
                    <a:pt x="50" y="133"/>
                  </a:lnTo>
                  <a:lnTo>
                    <a:pt x="52" y="132"/>
                  </a:lnTo>
                  <a:lnTo>
                    <a:pt x="50" y="131"/>
                  </a:lnTo>
                  <a:lnTo>
                    <a:pt x="52" y="131"/>
                  </a:lnTo>
                  <a:lnTo>
                    <a:pt x="52" y="130"/>
                  </a:lnTo>
                  <a:lnTo>
                    <a:pt x="52" y="129"/>
                  </a:lnTo>
                  <a:lnTo>
                    <a:pt x="52" y="128"/>
                  </a:lnTo>
                  <a:lnTo>
                    <a:pt x="50" y="128"/>
                  </a:lnTo>
                  <a:lnTo>
                    <a:pt x="52" y="127"/>
                  </a:lnTo>
                  <a:lnTo>
                    <a:pt x="50" y="127"/>
                  </a:lnTo>
                  <a:lnTo>
                    <a:pt x="50" y="125"/>
                  </a:lnTo>
                  <a:lnTo>
                    <a:pt x="49" y="125"/>
                  </a:lnTo>
                  <a:lnTo>
                    <a:pt x="48" y="125"/>
                  </a:lnTo>
                  <a:lnTo>
                    <a:pt x="47" y="125"/>
                  </a:lnTo>
                  <a:lnTo>
                    <a:pt x="46" y="125"/>
                  </a:lnTo>
                  <a:lnTo>
                    <a:pt x="46" y="124"/>
                  </a:lnTo>
                  <a:lnTo>
                    <a:pt x="45" y="124"/>
                  </a:lnTo>
                  <a:lnTo>
                    <a:pt x="45" y="125"/>
                  </a:lnTo>
                  <a:lnTo>
                    <a:pt x="45" y="124"/>
                  </a:lnTo>
                  <a:lnTo>
                    <a:pt x="44" y="124"/>
                  </a:lnTo>
                  <a:lnTo>
                    <a:pt x="45" y="124"/>
                  </a:lnTo>
                  <a:lnTo>
                    <a:pt x="44" y="124"/>
                  </a:lnTo>
                  <a:lnTo>
                    <a:pt x="42" y="124"/>
                  </a:lnTo>
                  <a:lnTo>
                    <a:pt x="42" y="123"/>
                  </a:lnTo>
                  <a:lnTo>
                    <a:pt x="41" y="123"/>
                  </a:lnTo>
                  <a:lnTo>
                    <a:pt x="41" y="122"/>
                  </a:lnTo>
                  <a:lnTo>
                    <a:pt x="40" y="122"/>
                  </a:lnTo>
                  <a:lnTo>
                    <a:pt x="39" y="122"/>
                  </a:lnTo>
                  <a:lnTo>
                    <a:pt x="38" y="122"/>
                  </a:lnTo>
                  <a:lnTo>
                    <a:pt x="37" y="122"/>
                  </a:lnTo>
                  <a:lnTo>
                    <a:pt x="37" y="123"/>
                  </a:lnTo>
                  <a:lnTo>
                    <a:pt x="37" y="122"/>
                  </a:lnTo>
                  <a:lnTo>
                    <a:pt x="36" y="121"/>
                  </a:lnTo>
                  <a:lnTo>
                    <a:pt x="34" y="121"/>
                  </a:lnTo>
                  <a:lnTo>
                    <a:pt x="34" y="120"/>
                  </a:lnTo>
                  <a:lnTo>
                    <a:pt x="34" y="119"/>
                  </a:lnTo>
                  <a:lnTo>
                    <a:pt x="36" y="119"/>
                  </a:lnTo>
                  <a:lnTo>
                    <a:pt x="36" y="117"/>
                  </a:lnTo>
                  <a:lnTo>
                    <a:pt x="34" y="117"/>
                  </a:lnTo>
                  <a:lnTo>
                    <a:pt x="34" y="116"/>
                  </a:lnTo>
                  <a:lnTo>
                    <a:pt x="36" y="116"/>
                  </a:lnTo>
                  <a:lnTo>
                    <a:pt x="34" y="116"/>
                  </a:lnTo>
                  <a:lnTo>
                    <a:pt x="34" y="115"/>
                  </a:lnTo>
                  <a:lnTo>
                    <a:pt x="34" y="114"/>
                  </a:lnTo>
                  <a:lnTo>
                    <a:pt x="36" y="115"/>
                  </a:lnTo>
                  <a:lnTo>
                    <a:pt x="36" y="114"/>
                  </a:lnTo>
                  <a:lnTo>
                    <a:pt x="37" y="114"/>
                  </a:lnTo>
                  <a:lnTo>
                    <a:pt x="36" y="113"/>
                  </a:lnTo>
                  <a:lnTo>
                    <a:pt x="37" y="113"/>
                  </a:lnTo>
                  <a:lnTo>
                    <a:pt x="38" y="113"/>
                  </a:lnTo>
                  <a:lnTo>
                    <a:pt x="38" y="112"/>
                  </a:lnTo>
                  <a:lnTo>
                    <a:pt x="37" y="112"/>
                  </a:lnTo>
                  <a:lnTo>
                    <a:pt x="37" y="111"/>
                  </a:lnTo>
                  <a:lnTo>
                    <a:pt x="38" y="111"/>
                  </a:lnTo>
                  <a:lnTo>
                    <a:pt x="39" y="109"/>
                  </a:lnTo>
                  <a:lnTo>
                    <a:pt x="38" y="109"/>
                  </a:lnTo>
                  <a:lnTo>
                    <a:pt x="38" y="108"/>
                  </a:lnTo>
                  <a:lnTo>
                    <a:pt x="37" y="108"/>
                  </a:lnTo>
                  <a:lnTo>
                    <a:pt x="37" y="107"/>
                  </a:lnTo>
                  <a:lnTo>
                    <a:pt x="38" y="106"/>
                  </a:lnTo>
                  <a:lnTo>
                    <a:pt x="38" y="105"/>
                  </a:lnTo>
                  <a:lnTo>
                    <a:pt x="37" y="105"/>
                  </a:lnTo>
                  <a:lnTo>
                    <a:pt x="36" y="105"/>
                  </a:lnTo>
                  <a:lnTo>
                    <a:pt x="34" y="104"/>
                  </a:lnTo>
                  <a:lnTo>
                    <a:pt x="34" y="103"/>
                  </a:lnTo>
                  <a:lnTo>
                    <a:pt x="36" y="103"/>
                  </a:lnTo>
                  <a:lnTo>
                    <a:pt x="36" y="101"/>
                  </a:lnTo>
                  <a:lnTo>
                    <a:pt x="36" y="100"/>
                  </a:lnTo>
                  <a:lnTo>
                    <a:pt x="36" y="99"/>
                  </a:lnTo>
                  <a:lnTo>
                    <a:pt x="34" y="99"/>
                  </a:lnTo>
                  <a:lnTo>
                    <a:pt x="33" y="99"/>
                  </a:lnTo>
                  <a:lnTo>
                    <a:pt x="33" y="98"/>
                  </a:lnTo>
                  <a:lnTo>
                    <a:pt x="33" y="97"/>
                  </a:lnTo>
                  <a:lnTo>
                    <a:pt x="34" y="97"/>
                  </a:lnTo>
                  <a:lnTo>
                    <a:pt x="34" y="96"/>
                  </a:lnTo>
                  <a:lnTo>
                    <a:pt x="33" y="96"/>
                  </a:lnTo>
                  <a:lnTo>
                    <a:pt x="33" y="95"/>
                  </a:lnTo>
                  <a:lnTo>
                    <a:pt x="33" y="96"/>
                  </a:lnTo>
                  <a:lnTo>
                    <a:pt x="32" y="96"/>
                  </a:lnTo>
                  <a:lnTo>
                    <a:pt x="32" y="97"/>
                  </a:lnTo>
                  <a:lnTo>
                    <a:pt x="31" y="97"/>
                  </a:lnTo>
                  <a:lnTo>
                    <a:pt x="31" y="96"/>
                  </a:lnTo>
                  <a:lnTo>
                    <a:pt x="30" y="96"/>
                  </a:lnTo>
                  <a:lnTo>
                    <a:pt x="30" y="95"/>
                  </a:lnTo>
                  <a:lnTo>
                    <a:pt x="30" y="92"/>
                  </a:lnTo>
                  <a:lnTo>
                    <a:pt x="28" y="83"/>
                  </a:lnTo>
                  <a:lnTo>
                    <a:pt x="26" y="76"/>
                  </a:lnTo>
                  <a:lnTo>
                    <a:pt x="25" y="74"/>
                  </a:lnTo>
                  <a:lnTo>
                    <a:pt x="25" y="73"/>
                  </a:lnTo>
                  <a:lnTo>
                    <a:pt x="26" y="74"/>
                  </a:lnTo>
                  <a:lnTo>
                    <a:pt x="28" y="74"/>
                  </a:lnTo>
                  <a:lnTo>
                    <a:pt x="29" y="74"/>
                  </a:lnTo>
                  <a:lnTo>
                    <a:pt x="30" y="74"/>
                  </a:lnTo>
                  <a:lnTo>
                    <a:pt x="31" y="74"/>
                  </a:lnTo>
                  <a:lnTo>
                    <a:pt x="32" y="74"/>
                  </a:lnTo>
                  <a:lnTo>
                    <a:pt x="33" y="75"/>
                  </a:lnTo>
                  <a:lnTo>
                    <a:pt x="34" y="75"/>
                  </a:lnTo>
                  <a:lnTo>
                    <a:pt x="36" y="75"/>
                  </a:lnTo>
                  <a:lnTo>
                    <a:pt x="36" y="76"/>
                  </a:lnTo>
                  <a:lnTo>
                    <a:pt x="37" y="76"/>
                  </a:lnTo>
                  <a:lnTo>
                    <a:pt x="38" y="76"/>
                  </a:lnTo>
                  <a:lnTo>
                    <a:pt x="39" y="76"/>
                  </a:lnTo>
                  <a:lnTo>
                    <a:pt x="40" y="76"/>
                  </a:lnTo>
                  <a:lnTo>
                    <a:pt x="41" y="76"/>
                  </a:lnTo>
                  <a:lnTo>
                    <a:pt x="42" y="76"/>
                  </a:lnTo>
                  <a:lnTo>
                    <a:pt x="44" y="76"/>
                  </a:lnTo>
                  <a:lnTo>
                    <a:pt x="45" y="76"/>
                  </a:lnTo>
                  <a:lnTo>
                    <a:pt x="46" y="76"/>
                  </a:lnTo>
                  <a:lnTo>
                    <a:pt x="47" y="76"/>
                  </a:lnTo>
                  <a:lnTo>
                    <a:pt x="48" y="76"/>
                  </a:lnTo>
                  <a:lnTo>
                    <a:pt x="49" y="75"/>
                  </a:lnTo>
                  <a:lnTo>
                    <a:pt x="50" y="75"/>
                  </a:lnTo>
                  <a:lnTo>
                    <a:pt x="50" y="74"/>
                  </a:lnTo>
                  <a:lnTo>
                    <a:pt x="52" y="74"/>
                  </a:lnTo>
                  <a:lnTo>
                    <a:pt x="52" y="73"/>
                  </a:lnTo>
                  <a:lnTo>
                    <a:pt x="53" y="73"/>
                  </a:lnTo>
                  <a:lnTo>
                    <a:pt x="53" y="72"/>
                  </a:lnTo>
                  <a:lnTo>
                    <a:pt x="54" y="72"/>
                  </a:lnTo>
                  <a:lnTo>
                    <a:pt x="54" y="71"/>
                  </a:lnTo>
                  <a:lnTo>
                    <a:pt x="55" y="71"/>
                  </a:lnTo>
                  <a:lnTo>
                    <a:pt x="55" y="69"/>
                  </a:lnTo>
                  <a:lnTo>
                    <a:pt x="55" y="68"/>
                  </a:lnTo>
                  <a:lnTo>
                    <a:pt x="56" y="68"/>
                  </a:lnTo>
                  <a:lnTo>
                    <a:pt x="56" y="67"/>
                  </a:lnTo>
                  <a:lnTo>
                    <a:pt x="56" y="66"/>
                  </a:lnTo>
                  <a:lnTo>
                    <a:pt x="56" y="65"/>
                  </a:lnTo>
                  <a:lnTo>
                    <a:pt x="55" y="65"/>
                  </a:lnTo>
                  <a:lnTo>
                    <a:pt x="55" y="64"/>
                  </a:lnTo>
                  <a:lnTo>
                    <a:pt x="54" y="64"/>
                  </a:lnTo>
                  <a:lnTo>
                    <a:pt x="54" y="63"/>
                  </a:lnTo>
                  <a:lnTo>
                    <a:pt x="53" y="63"/>
                  </a:lnTo>
                  <a:lnTo>
                    <a:pt x="53" y="61"/>
                  </a:lnTo>
                  <a:lnTo>
                    <a:pt x="52" y="61"/>
                  </a:lnTo>
                  <a:lnTo>
                    <a:pt x="50" y="61"/>
                  </a:lnTo>
                  <a:lnTo>
                    <a:pt x="50" y="60"/>
                  </a:lnTo>
                  <a:lnTo>
                    <a:pt x="49" y="60"/>
                  </a:lnTo>
                  <a:lnTo>
                    <a:pt x="48" y="60"/>
                  </a:lnTo>
                  <a:lnTo>
                    <a:pt x="47" y="60"/>
                  </a:lnTo>
                  <a:lnTo>
                    <a:pt x="46" y="60"/>
                  </a:lnTo>
                  <a:lnTo>
                    <a:pt x="45" y="60"/>
                  </a:lnTo>
                  <a:lnTo>
                    <a:pt x="44" y="60"/>
                  </a:lnTo>
                  <a:lnTo>
                    <a:pt x="42" y="60"/>
                  </a:lnTo>
                  <a:lnTo>
                    <a:pt x="41" y="60"/>
                  </a:lnTo>
                  <a:lnTo>
                    <a:pt x="40" y="60"/>
                  </a:lnTo>
                  <a:lnTo>
                    <a:pt x="39" y="60"/>
                  </a:lnTo>
                  <a:lnTo>
                    <a:pt x="39" y="61"/>
                  </a:lnTo>
                  <a:lnTo>
                    <a:pt x="38" y="61"/>
                  </a:lnTo>
                  <a:lnTo>
                    <a:pt x="37" y="61"/>
                  </a:lnTo>
                  <a:lnTo>
                    <a:pt x="37" y="63"/>
                  </a:lnTo>
                  <a:lnTo>
                    <a:pt x="36" y="63"/>
                  </a:lnTo>
                  <a:lnTo>
                    <a:pt x="34" y="63"/>
                  </a:lnTo>
                  <a:lnTo>
                    <a:pt x="33" y="63"/>
                  </a:lnTo>
                  <a:lnTo>
                    <a:pt x="33" y="64"/>
                  </a:lnTo>
                  <a:lnTo>
                    <a:pt x="32" y="64"/>
                  </a:lnTo>
                  <a:lnTo>
                    <a:pt x="31" y="64"/>
                  </a:lnTo>
                  <a:lnTo>
                    <a:pt x="30" y="64"/>
                  </a:lnTo>
                  <a:lnTo>
                    <a:pt x="29" y="64"/>
                  </a:lnTo>
                  <a:lnTo>
                    <a:pt x="28" y="64"/>
                  </a:lnTo>
                  <a:lnTo>
                    <a:pt x="26" y="65"/>
                  </a:lnTo>
                  <a:lnTo>
                    <a:pt x="25" y="65"/>
                  </a:lnTo>
                  <a:lnTo>
                    <a:pt x="24" y="65"/>
                  </a:lnTo>
                  <a:lnTo>
                    <a:pt x="23" y="65"/>
                  </a:lnTo>
                  <a:lnTo>
                    <a:pt x="23" y="66"/>
                  </a:lnTo>
                  <a:lnTo>
                    <a:pt x="22" y="66"/>
                  </a:lnTo>
                  <a:lnTo>
                    <a:pt x="21" y="66"/>
                  </a:lnTo>
                  <a:lnTo>
                    <a:pt x="20" y="66"/>
                  </a:lnTo>
                  <a:lnTo>
                    <a:pt x="18" y="66"/>
                  </a:lnTo>
                  <a:lnTo>
                    <a:pt x="17" y="66"/>
                  </a:lnTo>
                  <a:lnTo>
                    <a:pt x="17" y="67"/>
                  </a:lnTo>
                  <a:lnTo>
                    <a:pt x="16" y="67"/>
                  </a:lnTo>
                  <a:lnTo>
                    <a:pt x="15" y="67"/>
                  </a:lnTo>
                  <a:lnTo>
                    <a:pt x="14" y="67"/>
                  </a:lnTo>
                  <a:lnTo>
                    <a:pt x="13" y="67"/>
                  </a:lnTo>
                  <a:lnTo>
                    <a:pt x="12" y="67"/>
                  </a:lnTo>
                  <a:lnTo>
                    <a:pt x="10" y="68"/>
                  </a:lnTo>
                  <a:lnTo>
                    <a:pt x="9" y="68"/>
                  </a:lnTo>
                  <a:lnTo>
                    <a:pt x="8" y="68"/>
                  </a:lnTo>
                  <a:lnTo>
                    <a:pt x="7" y="68"/>
                  </a:lnTo>
                  <a:lnTo>
                    <a:pt x="6" y="68"/>
                  </a:lnTo>
                  <a:lnTo>
                    <a:pt x="5" y="68"/>
                  </a:lnTo>
                  <a:lnTo>
                    <a:pt x="5" y="67"/>
                  </a:lnTo>
                  <a:lnTo>
                    <a:pt x="4" y="67"/>
                  </a:lnTo>
                  <a:lnTo>
                    <a:pt x="2" y="67"/>
                  </a:lnTo>
                  <a:lnTo>
                    <a:pt x="1" y="67"/>
                  </a:lnTo>
                  <a:lnTo>
                    <a:pt x="1" y="66"/>
                  </a:lnTo>
                  <a:lnTo>
                    <a:pt x="0" y="66"/>
                  </a:lnTo>
                  <a:lnTo>
                    <a:pt x="1" y="55"/>
                  </a:lnTo>
                  <a:lnTo>
                    <a:pt x="1" y="53"/>
                  </a:lnTo>
                  <a:lnTo>
                    <a:pt x="1" y="52"/>
                  </a:lnTo>
                  <a:lnTo>
                    <a:pt x="2" y="51"/>
                  </a:lnTo>
                  <a:lnTo>
                    <a:pt x="2" y="50"/>
                  </a:lnTo>
                  <a:lnTo>
                    <a:pt x="2" y="49"/>
                  </a:lnTo>
                  <a:lnTo>
                    <a:pt x="2" y="48"/>
                  </a:lnTo>
                  <a:lnTo>
                    <a:pt x="2" y="47"/>
                  </a:lnTo>
                  <a:lnTo>
                    <a:pt x="4" y="47"/>
                  </a:lnTo>
                  <a:lnTo>
                    <a:pt x="4" y="45"/>
                  </a:lnTo>
                  <a:lnTo>
                    <a:pt x="4" y="44"/>
                  </a:lnTo>
                  <a:lnTo>
                    <a:pt x="4" y="43"/>
                  </a:lnTo>
                  <a:lnTo>
                    <a:pt x="4" y="42"/>
                  </a:lnTo>
                  <a:lnTo>
                    <a:pt x="5" y="42"/>
                  </a:lnTo>
                  <a:lnTo>
                    <a:pt x="5" y="41"/>
                  </a:lnTo>
                  <a:lnTo>
                    <a:pt x="5" y="40"/>
                  </a:lnTo>
                  <a:lnTo>
                    <a:pt x="5" y="39"/>
                  </a:lnTo>
                  <a:lnTo>
                    <a:pt x="6" y="39"/>
                  </a:lnTo>
                  <a:lnTo>
                    <a:pt x="6" y="37"/>
                  </a:lnTo>
                  <a:lnTo>
                    <a:pt x="6" y="36"/>
                  </a:lnTo>
                  <a:lnTo>
                    <a:pt x="6" y="35"/>
                  </a:lnTo>
                  <a:lnTo>
                    <a:pt x="7" y="35"/>
                  </a:lnTo>
                  <a:lnTo>
                    <a:pt x="7" y="34"/>
                  </a:lnTo>
                  <a:lnTo>
                    <a:pt x="7" y="33"/>
                  </a:lnTo>
                  <a:lnTo>
                    <a:pt x="7" y="31"/>
                  </a:lnTo>
                  <a:lnTo>
                    <a:pt x="8" y="31"/>
                  </a:lnTo>
                  <a:lnTo>
                    <a:pt x="8" y="29"/>
                  </a:lnTo>
                  <a:lnTo>
                    <a:pt x="8" y="28"/>
                  </a:lnTo>
                  <a:lnTo>
                    <a:pt x="8" y="27"/>
                  </a:lnTo>
                  <a:lnTo>
                    <a:pt x="9" y="27"/>
                  </a:lnTo>
                  <a:lnTo>
                    <a:pt x="9" y="26"/>
                  </a:lnTo>
                  <a:lnTo>
                    <a:pt x="9" y="25"/>
                  </a:lnTo>
                  <a:lnTo>
                    <a:pt x="9" y="24"/>
                  </a:lnTo>
                  <a:lnTo>
                    <a:pt x="10" y="23"/>
                  </a:lnTo>
                  <a:lnTo>
                    <a:pt x="10" y="21"/>
                  </a:lnTo>
                  <a:lnTo>
                    <a:pt x="10" y="20"/>
                  </a:lnTo>
                  <a:lnTo>
                    <a:pt x="10" y="19"/>
                  </a:lnTo>
                  <a:lnTo>
                    <a:pt x="12" y="18"/>
                  </a:lnTo>
                  <a:lnTo>
                    <a:pt x="12" y="17"/>
                  </a:lnTo>
                  <a:lnTo>
                    <a:pt x="12" y="16"/>
                  </a:lnTo>
                  <a:lnTo>
                    <a:pt x="12" y="15"/>
                  </a:lnTo>
                  <a:lnTo>
                    <a:pt x="13" y="15"/>
                  </a:lnTo>
                  <a:lnTo>
                    <a:pt x="13" y="13"/>
                  </a:lnTo>
                  <a:lnTo>
                    <a:pt x="14" y="12"/>
                  </a:lnTo>
                  <a:lnTo>
                    <a:pt x="15" y="11"/>
                  </a:lnTo>
                  <a:lnTo>
                    <a:pt x="16" y="10"/>
                  </a:lnTo>
                  <a:lnTo>
                    <a:pt x="17" y="10"/>
                  </a:lnTo>
                  <a:lnTo>
                    <a:pt x="18" y="10"/>
                  </a:lnTo>
                  <a:lnTo>
                    <a:pt x="18" y="9"/>
                  </a:lnTo>
                  <a:lnTo>
                    <a:pt x="20" y="9"/>
                  </a:lnTo>
                  <a:lnTo>
                    <a:pt x="21" y="9"/>
                  </a:lnTo>
                  <a:lnTo>
                    <a:pt x="22" y="9"/>
                  </a:lnTo>
                  <a:lnTo>
                    <a:pt x="23" y="9"/>
                  </a:lnTo>
                  <a:lnTo>
                    <a:pt x="24" y="9"/>
                  </a:lnTo>
                  <a:lnTo>
                    <a:pt x="24" y="8"/>
                  </a:lnTo>
                  <a:lnTo>
                    <a:pt x="25" y="8"/>
                  </a:lnTo>
                  <a:lnTo>
                    <a:pt x="28" y="8"/>
                  </a:lnTo>
                  <a:lnTo>
                    <a:pt x="29" y="8"/>
                  </a:lnTo>
                  <a:lnTo>
                    <a:pt x="30" y="8"/>
                  </a:lnTo>
                  <a:lnTo>
                    <a:pt x="31" y="8"/>
                  </a:lnTo>
                  <a:lnTo>
                    <a:pt x="32" y="8"/>
                  </a:lnTo>
                  <a:lnTo>
                    <a:pt x="33" y="8"/>
                  </a:lnTo>
                  <a:lnTo>
                    <a:pt x="34" y="8"/>
                  </a:lnTo>
                  <a:lnTo>
                    <a:pt x="34" y="7"/>
                  </a:lnTo>
                  <a:lnTo>
                    <a:pt x="36" y="7"/>
                  </a:lnTo>
                  <a:lnTo>
                    <a:pt x="37" y="7"/>
                  </a:lnTo>
                  <a:lnTo>
                    <a:pt x="38" y="5"/>
                  </a:lnTo>
                  <a:lnTo>
                    <a:pt x="39" y="5"/>
                  </a:lnTo>
                  <a:lnTo>
                    <a:pt x="39" y="7"/>
                  </a:lnTo>
                  <a:lnTo>
                    <a:pt x="39" y="8"/>
                  </a:lnTo>
                  <a:lnTo>
                    <a:pt x="39" y="9"/>
                  </a:lnTo>
                  <a:lnTo>
                    <a:pt x="40" y="9"/>
                  </a:lnTo>
                  <a:lnTo>
                    <a:pt x="40" y="10"/>
                  </a:lnTo>
                  <a:lnTo>
                    <a:pt x="40" y="11"/>
                  </a:lnTo>
                  <a:lnTo>
                    <a:pt x="40" y="12"/>
                  </a:lnTo>
                  <a:lnTo>
                    <a:pt x="41" y="12"/>
                  </a:lnTo>
                  <a:lnTo>
                    <a:pt x="41" y="13"/>
                  </a:lnTo>
                  <a:lnTo>
                    <a:pt x="41" y="15"/>
                  </a:lnTo>
                  <a:lnTo>
                    <a:pt x="41" y="16"/>
                  </a:lnTo>
                  <a:lnTo>
                    <a:pt x="41" y="17"/>
                  </a:lnTo>
                  <a:lnTo>
                    <a:pt x="41" y="18"/>
                  </a:lnTo>
                  <a:lnTo>
                    <a:pt x="40" y="18"/>
                  </a:lnTo>
                  <a:lnTo>
                    <a:pt x="41" y="18"/>
                  </a:lnTo>
                  <a:lnTo>
                    <a:pt x="41" y="20"/>
                  </a:lnTo>
                  <a:lnTo>
                    <a:pt x="40" y="21"/>
                  </a:lnTo>
                  <a:lnTo>
                    <a:pt x="41" y="23"/>
                  </a:lnTo>
                  <a:lnTo>
                    <a:pt x="41" y="24"/>
                  </a:lnTo>
                  <a:lnTo>
                    <a:pt x="41" y="25"/>
                  </a:lnTo>
                  <a:lnTo>
                    <a:pt x="41" y="26"/>
                  </a:lnTo>
                  <a:lnTo>
                    <a:pt x="41" y="27"/>
                  </a:lnTo>
                  <a:lnTo>
                    <a:pt x="41" y="28"/>
                  </a:lnTo>
                  <a:lnTo>
                    <a:pt x="42" y="28"/>
                  </a:lnTo>
                  <a:lnTo>
                    <a:pt x="42" y="29"/>
                  </a:lnTo>
                  <a:lnTo>
                    <a:pt x="42" y="31"/>
                  </a:lnTo>
                  <a:lnTo>
                    <a:pt x="44" y="31"/>
                  </a:lnTo>
                  <a:lnTo>
                    <a:pt x="44" y="32"/>
                  </a:lnTo>
                  <a:lnTo>
                    <a:pt x="44" y="33"/>
                  </a:lnTo>
                  <a:lnTo>
                    <a:pt x="45" y="33"/>
                  </a:lnTo>
                  <a:lnTo>
                    <a:pt x="45" y="34"/>
                  </a:lnTo>
                  <a:lnTo>
                    <a:pt x="46" y="35"/>
                  </a:lnTo>
                  <a:lnTo>
                    <a:pt x="47" y="35"/>
                  </a:lnTo>
                  <a:lnTo>
                    <a:pt x="47" y="36"/>
                  </a:lnTo>
                  <a:lnTo>
                    <a:pt x="48" y="36"/>
                  </a:lnTo>
                  <a:lnTo>
                    <a:pt x="49" y="36"/>
                  </a:lnTo>
                  <a:lnTo>
                    <a:pt x="50" y="36"/>
                  </a:lnTo>
                  <a:lnTo>
                    <a:pt x="50" y="37"/>
                  </a:lnTo>
                  <a:lnTo>
                    <a:pt x="52" y="37"/>
                  </a:lnTo>
                  <a:lnTo>
                    <a:pt x="53" y="37"/>
                  </a:lnTo>
                  <a:lnTo>
                    <a:pt x="54" y="37"/>
                  </a:lnTo>
                  <a:lnTo>
                    <a:pt x="55" y="37"/>
                  </a:lnTo>
                  <a:lnTo>
                    <a:pt x="56" y="36"/>
                  </a:lnTo>
                  <a:lnTo>
                    <a:pt x="57" y="36"/>
                  </a:lnTo>
                  <a:lnTo>
                    <a:pt x="57" y="35"/>
                  </a:lnTo>
                  <a:lnTo>
                    <a:pt x="58" y="35"/>
                  </a:lnTo>
                  <a:lnTo>
                    <a:pt x="60" y="34"/>
                  </a:lnTo>
                  <a:lnTo>
                    <a:pt x="61" y="33"/>
                  </a:lnTo>
                  <a:lnTo>
                    <a:pt x="62" y="32"/>
                  </a:lnTo>
                  <a:lnTo>
                    <a:pt x="62" y="31"/>
                  </a:lnTo>
                  <a:lnTo>
                    <a:pt x="63" y="29"/>
                  </a:lnTo>
                  <a:lnTo>
                    <a:pt x="63" y="28"/>
                  </a:lnTo>
                  <a:lnTo>
                    <a:pt x="63" y="27"/>
                  </a:lnTo>
                  <a:lnTo>
                    <a:pt x="63" y="26"/>
                  </a:lnTo>
                  <a:lnTo>
                    <a:pt x="64" y="25"/>
                  </a:lnTo>
                  <a:lnTo>
                    <a:pt x="64" y="24"/>
                  </a:lnTo>
                  <a:lnTo>
                    <a:pt x="64" y="23"/>
                  </a:lnTo>
                  <a:lnTo>
                    <a:pt x="62" y="20"/>
                  </a:lnTo>
                  <a:lnTo>
                    <a:pt x="61" y="20"/>
                  </a:lnTo>
                  <a:lnTo>
                    <a:pt x="61" y="19"/>
                  </a:lnTo>
                  <a:lnTo>
                    <a:pt x="60" y="19"/>
                  </a:lnTo>
                  <a:lnTo>
                    <a:pt x="60" y="18"/>
                  </a:lnTo>
                  <a:lnTo>
                    <a:pt x="58" y="18"/>
                  </a:lnTo>
                  <a:lnTo>
                    <a:pt x="58" y="17"/>
                  </a:lnTo>
                  <a:lnTo>
                    <a:pt x="57" y="17"/>
                  </a:lnTo>
                  <a:lnTo>
                    <a:pt x="57" y="16"/>
                  </a:lnTo>
                  <a:lnTo>
                    <a:pt x="56" y="15"/>
                  </a:lnTo>
                  <a:lnTo>
                    <a:pt x="55" y="13"/>
                  </a:lnTo>
                  <a:lnTo>
                    <a:pt x="54" y="12"/>
                  </a:lnTo>
                  <a:lnTo>
                    <a:pt x="54" y="11"/>
                  </a:lnTo>
                  <a:lnTo>
                    <a:pt x="53" y="11"/>
                  </a:lnTo>
                  <a:lnTo>
                    <a:pt x="53" y="10"/>
                  </a:lnTo>
                  <a:lnTo>
                    <a:pt x="52" y="9"/>
                  </a:lnTo>
                  <a:lnTo>
                    <a:pt x="52" y="8"/>
                  </a:lnTo>
                  <a:lnTo>
                    <a:pt x="52" y="7"/>
                  </a:lnTo>
                  <a:lnTo>
                    <a:pt x="53" y="7"/>
                  </a:lnTo>
                  <a:lnTo>
                    <a:pt x="53" y="5"/>
                  </a:lnTo>
                  <a:lnTo>
                    <a:pt x="53" y="4"/>
                  </a:lnTo>
                  <a:lnTo>
                    <a:pt x="53" y="3"/>
                  </a:lnTo>
                  <a:lnTo>
                    <a:pt x="54" y="3"/>
                  </a:lnTo>
                  <a:lnTo>
                    <a:pt x="55" y="3"/>
                  </a:lnTo>
                  <a:lnTo>
                    <a:pt x="55" y="2"/>
                  </a:lnTo>
                  <a:lnTo>
                    <a:pt x="62" y="0"/>
                  </a:lnTo>
                  <a:lnTo>
                    <a:pt x="63"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70" name="Freeform 171"/>
            <p:cNvSpPr>
              <a:spLocks/>
            </p:cNvSpPr>
            <p:nvPr/>
          </p:nvSpPr>
          <p:spPr bwMode="auto">
            <a:xfrm>
              <a:off x="3142" y="2726"/>
              <a:ext cx="242" cy="241"/>
            </a:xfrm>
            <a:custGeom>
              <a:avLst/>
              <a:gdLst>
                <a:gd name="T0" fmla="*/ 50 w 242"/>
                <a:gd name="T1" fmla="*/ 15 h 241"/>
                <a:gd name="T2" fmla="*/ 68 w 242"/>
                <a:gd name="T3" fmla="*/ 13 h 241"/>
                <a:gd name="T4" fmla="*/ 80 w 242"/>
                <a:gd name="T5" fmla="*/ 12 h 241"/>
                <a:gd name="T6" fmla="*/ 100 w 242"/>
                <a:gd name="T7" fmla="*/ 10 h 241"/>
                <a:gd name="T8" fmla="*/ 114 w 242"/>
                <a:gd name="T9" fmla="*/ 9 h 241"/>
                <a:gd name="T10" fmla="*/ 125 w 242"/>
                <a:gd name="T11" fmla="*/ 9 h 241"/>
                <a:gd name="T12" fmla="*/ 141 w 242"/>
                <a:gd name="T13" fmla="*/ 8 h 241"/>
                <a:gd name="T14" fmla="*/ 150 w 242"/>
                <a:gd name="T15" fmla="*/ 7 h 241"/>
                <a:gd name="T16" fmla="*/ 159 w 242"/>
                <a:gd name="T17" fmla="*/ 7 h 241"/>
                <a:gd name="T18" fmla="*/ 181 w 242"/>
                <a:gd name="T19" fmla="*/ 4 h 241"/>
                <a:gd name="T20" fmla="*/ 189 w 242"/>
                <a:gd name="T21" fmla="*/ 4 h 241"/>
                <a:gd name="T22" fmla="*/ 199 w 242"/>
                <a:gd name="T23" fmla="*/ 3 h 241"/>
                <a:gd name="T24" fmla="*/ 209 w 242"/>
                <a:gd name="T25" fmla="*/ 2 h 241"/>
                <a:gd name="T26" fmla="*/ 224 w 242"/>
                <a:gd name="T27" fmla="*/ 1 h 241"/>
                <a:gd name="T28" fmla="*/ 241 w 242"/>
                <a:gd name="T29" fmla="*/ 1 h 241"/>
                <a:gd name="T30" fmla="*/ 241 w 242"/>
                <a:gd name="T31" fmla="*/ 21 h 241"/>
                <a:gd name="T32" fmla="*/ 241 w 242"/>
                <a:gd name="T33" fmla="*/ 32 h 241"/>
                <a:gd name="T34" fmla="*/ 241 w 242"/>
                <a:gd name="T35" fmla="*/ 45 h 241"/>
                <a:gd name="T36" fmla="*/ 241 w 242"/>
                <a:gd name="T37" fmla="*/ 65 h 241"/>
                <a:gd name="T38" fmla="*/ 241 w 242"/>
                <a:gd name="T39" fmla="*/ 79 h 241"/>
                <a:gd name="T40" fmla="*/ 241 w 242"/>
                <a:gd name="T41" fmla="*/ 92 h 241"/>
                <a:gd name="T42" fmla="*/ 241 w 242"/>
                <a:gd name="T43" fmla="*/ 109 h 241"/>
                <a:gd name="T44" fmla="*/ 242 w 242"/>
                <a:gd name="T45" fmla="*/ 122 h 241"/>
                <a:gd name="T46" fmla="*/ 242 w 242"/>
                <a:gd name="T47" fmla="*/ 146 h 241"/>
                <a:gd name="T48" fmla="*/ 242 w 242"/>
                <a:gd name="T49" fmla="*/ 177 h 241"/>
                <a:gd name="T50" fmla="*/ 242 w 242"/>
                <a:gd name="T51" fmla="*/ 205 h 241"/>
                <a:gd name="T52" fmla="*/ 242 w 242"/>
                <a:gd name="T53" fmla="*/ 234 h 241"/>
                <a:gd name="T54" fmla="*/ 231 w 242"/>
                <a:gd name="T55" fmla="*/ 240 h 241"/>
                <a:gd name="T56" fmla="*/ 223 w 242"/>
                <a:gd name="T57" fmla="*/ 240 h 241"/>
                <a:gd name="T58" fmla="*/ 220 w 242"/>
                <a:gd name="T59" fmla="*/ 240 h 241"/>
                <a:gd name="T60" fmla="*/ 198 w 242"/>
                <a:gd name="T61" fmla="*/ 240 h 241"/>
                <a:gd name="T62" fmla="*/ 181 w 242"/>
                <a:gd name="T63" fmla="*/ 240 h 241"/>
                <a:gd name="T64" fmla="*/ 168 w 242"/>
                <a:gd name="T65" fmla="*/ 241 h 241"/>
                <a:gd name="T66" fmla="*/ 142 w 242"/>
                <a:gd name="T67" fmla="*/ 241 h 241"/>
                <a:gd name="T68" fmla="*/ 121 w 242"/>
                <a:gd name="T69" fmla="*/ 241 h 241"/>
                <a:gd name="T70" fmla="*/ 92 w 242"/>
                <a:gd name="T71" fmla="*/ 241 h 241"/>
                <a:gd name="T72" fmla="*/ 65 w 242"/>
                <a:gd name="T73" fmla="*/ 241 h 241"/>
                <a:gd name="T74" fmla="*/ 50 w 242"/>
                <a:gd name="T75" fmla="*/ 241 h 241"/>
                <a:gd name="T76" fmla="*/ 33 w 242"/>
                <a:gd name="T77" fmla="*/ 241 h 241"/>
                <a:gd name="T78" fmla="*/ 15 w 242"/>
                <a:gd name="T79" fmla="*/ 241 h 241"/>
                <a:gd name="T80" fmla="*/ 2 w 242"/>
                <a:gd name="T81" fmla="*/ 237 h 241"/>
                <a:gd name="T82" fmla="*/ 2 w 242"/>
                <a:gd name="T83" fmla="*/ 228 h 241"/>
                <a:gd name="T84" fmla="*/ 2 w 242"/>
                <a:gd name="T85" fmla="*/ 217 h 241"/>
                <a:gd name="T86" fmla="*/ 2 w 242"/>
                <a:gd name="T87" fmla="*/ 203 h 241"/>
                <a:gd name="T88" fmla="*/ 2 w 242"/>
                <a:gd name="T89" fmla="*/ 181 h 241"/>
                <a:gd name="T90" fmla="*/ 1 w 242"/>
                <a:gd name="T91" fmla="*/ 169 h 241"/>
                <a:gd name="T92" fmla="*/ 1 w 242"/>
                <a:gd name="T93" fmla="*/ 160 h 241"/>
                <a:gd name="T94" fmla="*/ 1 w 242"/>
                <a:gd name="T95" fmla="*/ 146 h 241"/>
                <a:gd name="T96" fmla="*/ 1 w 242"/>
                <a:gd name="T97" fmla="*/ 131 h 241"/>
                <a:gd name="T98" fmla="*/ 1 w 242"/>
                <a:gd name="T99" fmla="*/ 115 h 241"/>
                <a:gd name="T100" fmla="*/ 1 w 242"/>
                <a:gd name="T101" fmla="*/ 99 h 241"/>
                <a:gd name="T102" fmla="*/ 1 w 242"/>
                <a:gd name="T103" fmla="*/ 85 h 241"/>
                <a:gd name="T104" fmla="*/ 1 w 242"/>
                <a:gd name="T105" fmla="*/ 73 h 241"/>
                <a:gd name="T106" fmla="*/ 1 w 242"/>
                <a:gd name="T107" fmla="*/ 59 h 241"/>
                <a:gd name="T108" fmla="*/ 1 w 242"/>
                <a:gd name="T109" fmla="*/ 41 h 241"/>
                <a:gd name="T110" fmla="*/ 0 w 242"/>
                <a:gd name="T111" fmla="*/ 27 h 241"/>
                <a:gd name="T112" fmla="*/ 5 w 242"/>
                <a:gd name="T113" fmla="*/ 18 h 241"/>
                <a:gd name="T114" fmla="*/ 14 w 242"/>
                <a:gd name="T115" fmla="*/ 17 h 241"/>
                <a:gd name="T116" fmla="*/ 22 w 242"/>
                <a:gd name="T117" fmla="*/ 17 h 241"/>
                <a:gd name="T118" fmla="*/ 28 w 242"/>
                <a:gd name="T119" fmla="*/ 16 h 241"/>
                <a:gd name="T120" fmla="*/ 33 w 242"/>
                <a:gd name="T121" fmla="*/ 16 h 24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42" h="241">
                  <a:moveTo>
                    <a:pt x="45" y="15"/>
                  </a:moveTo>
                  <a:lnTo>
                    <a:pt x="46" y="15"/>
                  </a:lnTo>
                  <a:lnTo>
                    <a:pt x="48" y="15"/>
                  </a:lnTo>
                  <a:lnTo>
                    <a:pt x="49" y="15"/>
                  </a:lnTo>
                  <a:lnTo>
                    <a:pt x="50" y="15"/>
                  </a:lnTo>
                  <a:lnTo>
                    <a:pt x="53" y="15"/>
                  </a:lnTo>
                  <a:lnTo>
                    <a:pt x="53" y="13"/>
                  </a:lnTo>
                  <a:lnTo>
                    <a:pt x="57" y="13"/>
                  </a:lnTo>
                  <a:lnTo>
                    <a:pt x="61" y="13"/>
                  </a:lnTo>
                  <a:lnTo>
                    <a:pt x="64" y="13"/>
                  </a:lnTo>
                  <a:lnTo>
                    <a:pt x="68" y="13"/>
                  </a:lnTo>
                  <a:lnTo>
                    <a:pt x="71" y="12"/>
                  </a:lnTo>
                  <a:lnTo>
                    <a:pt x="73" y="12"/>
                  </a:lnTo>
                  <a:lnTo>
                    <a:pt x="78" y="12"/>
                  </a:lnTo>
                  <a:lnTo>
                    <a:pt x="79" y="12"/>
                  </a:lnTo>
                  <a:lnTo>
                    <a:pt x="80" y="12"/>
                  </a:lnTo>
                  <a:lnTo>
                    <a:pt x="87" y="11"/>
                  </a:lnTo>
                  <a:lnTo>
                    <a:pt x="88" y="11"/>
                  </a:lnTo>
                  <a:lnTo>
                    <a:pt x="90" y="11"/>
                  </a:lnTo>
                  <a:lnTo>
                    <a:pt x="92" y="11"/>
                  </a:lnTo>
                  <a:lnTo>
                    <a:pt x="95" y="11"/>
                  </a:lnTo>
                  <a:lnTo>
                    <a:pt x="98" y="11"/>
                  </a:lnTo>
                  <a:lnTo>
                    <a:pt x="100" y="10"/>
                  </a:lnTo>
                  <a:lnTo>
                    <a:pt x="105" y="10"/>
                  </a:lnTo>
                  <a:lnTo>
                    <a:pt x="106" y="10"/>
                  </a:lnTo>
                  <a:lnTo>
                    <a:pt x="108" y="10"/>
                  </a:lnTo>
                  <a:lnTo>
                    <a:pt x="110" y="10"/>
                  </a:lnTo>
                  <a:lnTo>
                    <a:pt x="111" y="10"/>
                  </a:lnTo>
                  <a:lnTo>
                    <a:pt x="113" y="10"/>
                  </a:lnTo>
                  <a:lnTo>
                    <a:pt x="114" y="9"/>
                  </a:lnTo>
                  <a:lnTo>
                    <a:pt x="117" y="9"/>
                  </a:lnTo>
                  <a:lnTo>
                    <a:pt x="118" y="9"/>
                  </a:lnTo>
                  <a:lnTo>
                    <a:pt x="121" y="9"/>
                  </a:lnTo>
                  <a:lnTo>
                    <a:pt x="122" y="9"/>
                  </a:lnTo>
                  <a:lnTo>
                    <a:pt x="125" y="9"/>
                  </a:lnTo>
                  <a:lnTo>
                    <a:pt x="129" y="8"/>
                  </a:lnTo>
                  <a:lnTo>
                    <a:pt x="134" y="8"/>
                  </a:lnTo>
                  <a:lnTo>
                    <a:pt x="136" y="8"/>
                  </a:lnTo>
                  <a:lnTo>
                    <a:pt x="138" y="8"/>
                  </a:lnTo>
                  <a:lnTo>
                    <a:pt x="140" y="8"/>
                  </a:lnTo>
                  <a:lnTo>
                    <a:pt x="141" y="8"/>
                  </a:lnTo>
                  <a:lnTo>
                    <a:pt x="143" y="8"/>
                  </a:lnTo>
                  <a:lnTo>
                    <a:pt x="144" y="8"/>
                  </a:lnTo>
                  <a:lnTo>
                    <a:pt x="145" y="7"/>
                  </a:lnTo>
                  <a:lnTo>
                    <a:pt x="146" y="7"/>
                  </a:lnTo>
                  <a:lnTo>
                    <a:pt x="149" y="7"/>
                  </a:lnTo>
                  <a:lnTo>
                    <a:pt x="150" y="7"/>
                  </a:lnTo>
                  <a:lnTo>
                    <a:pt x="151" y="7"/>
                  </a:lnTo>
                  <a:lnTo>
                    <a:pt x="152" y="7"/>
                  </a:lnTo>
                  <a:lnTo>
                    <a:pt x="153" y="7"/>
                  </a:lnTo>
                  <a:lnTo>
                    <a:pt x="156" y="7"/>
                  </a:lnTo>
                  <a:lnTo>
                    <a:pt x="159" y="7"/>
                  </a:lnTo>
                  <a:lnTo>
                    <a:pt x="160" y="5"/>
                  </a:lnTo>
                  <a:lnTo>
                    <a:pt x="165" y="5"/>
                  </a:lnTo>
                  <a:lnTo>
                    <a:pt x="167" y="5"/>
                  </a:lnTo>
                  <a:lnTo>
                    <a:pt x="169" y="5"/>
                  </a:lnTo>
                  <a:lnTo>
                    <a:pt x="178" y="4"/>
                  </a:lnTo>
                  <a:lnTo>
                    <a:pt x="181" y="4"/>
                  </a:lnTo>
                  <a:lnTo>
                    <a:pt x="182" y="4"/>
                  </a:lnTo>
                  <a:lnTo>
                    <a:pt x="184" y="4"/>
                  </a:lnTo>
                  <a:lnTo>
                    <a:pt x="185" y="4"/>
                  </a:lnTo>
                  <a:lnTo>
                    <a:pt x="186" y="4"/>
                  </a:lnTo>
                  <a:lnTo>
                    <a:pt x="188" y="4"/>
                  </a:lnTo>
                  <a:lnTo>
                    <a:pt x="189" y="4"/>
                  </a:lnTo>
                  <a:lnTo>
                    <a:pt x="191" y="3"/>
                  </a:lnTo>
                  <a:lnTo>
                    <a:pt x="193" y="3"/>
                  </a:lnTo>
                  <a:lnTo>
                    <a:pt x="194" y="3"/>
                  </a:lnTo>
                  <a:lnTo>
                    <a:pt x="196" y="3"/>
                  </a:lnTo>
                  <a:lnTo>
                    <a:pt x="198" y="3"/>
                  </a:lnTo>
                  <a:lnTo>
                    <a:pt x="199" y="3"/>
                  </a:lnTo>
                  <a:lnTo>
                    <a:pt x="202" y="3"/>
                  </a:lnTo>
                  <a:lnTo>
                    <a:pt x="205" y="2"/>
                  </a:lnTo>
                  <a:lnTo>
                    <a:pt x="207" y="2"/>
                  </a:lnTo>
                  <a:lnTo>
                    <a:pt x="208" y="2"/>
                  </a:lnTo>
                  <a:lnTo>
                    <a:pt x="209" y="2"/>
                  </a:lnTo>
                  <a:lnTo>
                    <a:pt x="212" y="2"/>
                  </a:lnTo>
                  <a:lnTo>
                    <a:pt x="214" y="2"/>
                  </a:lnTo>
                  <a:lnTo>
                    <a:pt x="215" y="2"/>
                  </a:lnTo>
                  <a:lnTo>
                    <a:pt x="220" y="1"/>
                  </a:lnTo>
                  <a:lnTo>
                    <a:pt x="221" y="1"/>
                  </a:lnTo>
                  <a:lnTo>
                    <a:pt x="224" y="1"/>
                  </a:lnTo>
                  <a:lnTo>
                    <a:pt x="225" y="1"/>
                  </a:lnTo>
                  <a:lnTo>
                    <a:pt x="226" y="1"/>
                  </a:lnTo>
                  <a:lnTo>
                    <a:pt x="230" y="1"/>
                  </a:lnTo>
                  <a:lnTo>
                    <a:pt x="237" y="0"/>
                  </a:lnTo>
                  <a:lnTo>
                    <a:pt x="239" y="0"/>
                  </a:lnTo>
                  <a:lnTo>
                    <a:pt x="241" y="0"/>
                  </a:lnTo>
                  <a:lnTo>
                    <a:pt x="241" y="1"/>
                  </a:lnTo>
                  <a:lnTo>
                    <a:pt x="241" y="10"/>
                  </a:lnTo>
                  <a:lnTo>
                    <a:pt x="241" y="12"/>
                  </a:lnTo>
                  <a:lnTo>
                    <a:pt x="241" y="13"/>
                  </a:lnTo>
                  <a:lnTo>
                    <a:pt x="241" y="16"/>
                  </a:lnTo>
                  <a:lnTo>
                    <a:pt x="241" y="20"/>
                  </a:lnTo>
                  <a:lnTo>
                    <a:pt x="241" y="21"/>
                  </a:lnTo>
                  <a:lnTo>
                    <a:pt x="241" y="23"/>
                  </a:lnTo>
                  <a:lnTo>
                    <a:pt x="241" y="25"/>
                  </a:lnTo>
                  <a:lnTo>
                    <a:pt x="241" y="26"/>
                  </a:lnTo>
                  <a:lnTo>
                    <a:pt x="241" y="31"/>
                  </a:lnTo>
                  <a:lnTo>
                    <a:pt x="241" y="32"/>
                  </a:lnTo>
                  <a:lnTo>
                    <a:pt x="241" y="33"/>
                  </a:lnTo>
                  <a:lnTo>
                    <a:pt x="241" y="34"/>
                  </a:lnTo>
                  <a:lnTo>
                    <a:pt x="241" y="39"/>
                  </a:lnTo>
                  <a:lnTo>
                    <a:pt x="241" y="41"/>
                  </a:lnTo>
                  <a:lnTo>
                    <a:pt x="241" y="43"/>
                  </a:lnTo>
                  <a:lnTo>
                    <a:pt x="241" y="45"/>
                  </a:lnTo>
                  <a:lnTo>
                    <a:pt x="241" y="51"/>
                  </a:lnTo>
                  <a:lnTo>
                    <a:pt x="241" y="53"/>
                  </a:lnTo>
                  <a:lnTo>
                    <a:pt x="241" y="56"/>
                  </a:lnTo>
                  <a:lnTo>
                    <a:pt x="241" y="59"/>
                  </a:lnTo>
                  <a:lnTo>
                    <a:pt x="241" y="60"/>
                  </a:lnTo>
                  <a:lnTo>
                    <a:pt x="241" y="65"/>
                  </a:lnTo>
                  <a:lnTo>
                    <a:pt x="241" y="66"/>
                  </a:lnTo>
                  <a:lnTo>
                    <a:pt x="241" y="72"/>
                  </a:lnTo>
                  <a:lnTo>
                    <a:pt x="241" y="73"/>
                  </a:lnTo>
                  <a:lnTo>
                    <a:pt x="241" y="75"/>
                  </a:lnTo>
                  <a:lnTo>
                    <a:pt x="241" y="79"/>
                  </a:lnTo>
                  <a:lnTo>
                    <a:pt x="241" y="84"/>
                  </a:lnTo>
                  <a:lnTo>
                    <a:pt x="241" y="85"/>
                  </a:lnTo>
                  <a:lnTo>
                    <a:pt x="241" y="87"/>
                  </a:lnTo>
                  <a:lnTo>
                    <a:pt x="241" y="89"/>
                  </a:lnTo>
                  <a:lnTo>
                    <a:pt x="241" y="92"/>
                  </a:lnTo>
                  <a:lnTo>
                    <a:pt x="241" y="97"/>
                  </a:lnTo>
                  <a:lnTo>
                    <a:pt x="241" y="99"/>
                  </a:lnTo>
                  <a:lnTo>
                    <a:pt x="241" y="105"/>
                  </a:lnTo>
                  <a:lnTo>
                    <a:pt x="241" y="107"/>
                  </a:lnTo>
                  <a:lnTo>
                    <a:pt x="241" y="108"/>
                  </a:lnTo>
                  <a:lnTo>
                    <a:pt x="241" y="109"/>
                  </a:lnTo>
                  <a:lnTo>
                    <a:pt x="242" y="112"/>
                  </a:lnTo>
                  <a:lnTo>
                    <a:pt x="241" y="113"/>
                  </a:lnTo>
                  <a:lnTo>
                    <a:pt x="242" y="119"/>
                  </a:lnTo>
                  <a:lnTo>
                    <a:pt x="242" y="121"/>
                  </a:lnTo>
                  <a:lnTo>
                    <a:pt x="242" y="122"/>
                  </a:lnTo>
                  <a:lnTo>
                    <a:pt x="242" y="124"/>
                  </a:lnTo>
                  <a:lnTo>
                    <a:pt x="242" y="127"/>
                  </a:lnTo>
                  <a:lnTo>
                    <a:pt x="242" y="128"/>
                  </a:lnTo>
                  <a:lnTo>
                    <a:pt x="242" y="132"/>
                  </a:lnTo>
                  <a:lnTo>
                    <a:pt x="242" y="133"/>
                  </a:lnTo>
                  <a:lnTo>
                    <a:pt x="242" y="144"/>
                  </a:lnTo>
                  <a:lnTo>
                    <a:pt x="242" y="146"/>
                  </a:lnTo>
                  <a:lnTo>
                    <a:pt x="242" y="147"/>
                  </a:lnTo>
                  <a:lnTo>
                    <a:pt x="242" y="149"/>
                  </a:lnTo>
                  <a:lnTo>
                    <a:pt x="242" y="151"/>
                  </a:lnTo>
                  <a:lnTo>
                    <a:pt x="242" y="159"/>
                  </a:lnTo>
                  <a:lnTo>
                    <a:pt x="242" y="163"/>
                  </a:lnTo>
                  <a:lnTo>
                    <a:pt x="242" y="177"/>
                  </a:lnTo>
                  <a:lnTo>
                    <a:pt x="242" y="178"/>
                  </a:lnTo>
                  <a:lnTo>
                    <a:pt x="242" y="181"/>
                  </a:lnTo>
                  <a:lnTo>
                    <a:pt x="242" y="188"/>
                  </a:lnTo>
                  <a:lnTo>
                    <a:pt x="242" y="197"/>
                  </a:lnTo>
                  <a:lnTo>
                    <a:pt x="242" y="199"/>
                  </a:lnTo>
                  <a:lnTo>
                    <a:pt x="242" y="203"/>
                  </a:lnTo>
                  <a:lnTo>
                    <a:pt x="242" y="205"/>
                  </a:lnTo>
                  <a:lnTo>
                    <a:pt x="242" y="211"/>
                  </a:lnTo>
                  <a:lnTo>
                    <a:pt x="242" y="216"/>
                  </a:lnTo>
                  <a:lnTo>
                    <a:pt x="242" y="218"/>
                  </a:lnTo>
                  <a:lnTo>
                    <a:pt x="242" y="220"/>
                  </a:lnTo>
                  <a:lnTo>
                    <a:pt x="242" y="225"/>
                  </a:lnTo>
                  <a:lnTo>
                    <a:pt x="242" y="234"/>
                  </a:lnTo>
                  <a:lnTo>
                    <a:pt x="242" y="239"/>
                  </a:lnTo>
                  <a:lnTo>
                    <a:pt x="242" y="240"/>
                  </a:lnTo>
                  <a:lnTo>
                    <a:pt x="234" y="240"/>
                  </a:lnTo>
                  <a:lnTo>
                    <a:pt x="233" y="240"/>
                  </a:lnTo>
                  <a:lnTo>
                    <a:pt x="231" y="240"/>
                  </a:lnTo>
                  <a:lnTo>
                    <a:pt x="228" y="240"/>
                  </a:lnTo>
                  <a:lnTo>
                    <a:pt x="226" y="240"/>
                  </a:lnTo>
                  <a:lnTo>
                    <a:pt x="224" y="240"/>
                  </a:lnTo>
                  <a:lnTo>
                    <a:pt x="223" y="240"/>
                  </a:lnTo>
                  <a:lnTo>
                    <a:pt x="222" y="240"/>
                  </a:lnTo>
                  <a:lnTo>
                    <a:pt x="220" y="240"/>
                  </a:lnTo>
                  <a:lnTo>
                    <a:pt x="217" y="240"/>
                  </a:lnTo>
                  <a:lnTo>
                    <a:pt x="213" y="240"/>
                  </a:lnTo>
                  <a:lnTo>
                    <a:pt x="212" y="240"/>
                  </a:lnTo>
                  <a:lnTo>
                    <a:pt x="206" y="240"/>
                  </a:lnTo>
                  <a:lnTo>
                    <a:pt x="201" y="240"/>
                  </a:lnTo>
                  <a:lnTo>
                    <a:pt x="199" y="240"/>
                  </a:lnTo>
                  <a:lnTo>
                    <a:pt x="198" y="240"/>
                  </a:lnTo>
                  <a:lnTo>
                    <a:pt x="192" y="240"/>
                  </a:lnTo>
                  <a:lnTo>
                    <a:pt x="189" y="240"/>
                  </a:lnTo>
                  <a:lnTo>
                    <a:pt x="186" y="240"/>
                  </a:lnTo>
                  <a:lnTo>
                    <a:pt x="185" y="240"/>
                  </a:lnTo>
                  <a:lnTo>
                    <a:pt x="184" y="240"/>
                  </a:lnTo>
                  <a:lnTo>
                    <a:pt x="182" y="240"/>
                  </a:lnTo>
                  <a:lnTo>
                    <a:pt x="181" y="240"/>
                  </a:lnTo>
                  <a:lnTo>
                    <a:pt x="180" y="240"/>
                  </a:lnTo>
                  <a:lnTo>
                    <a:pt x="176" y="241"/>
                  </a:lnTo>
                  <a:lnTo>
                    <a:pt x="176" y="240"/>
                  </a:lnTo>
                  <a:lnTo>
                    <a:pt x="174" y="241"/>
                  </a:lnTo>
                  <a:lnTo>
                    <a:pt x="169" y="241"/>
                  </a:lnTo>
                  <a:lnTo>
                    <a:pt x="168" y="241"/>
                  </a:lnTo>
                  <a:lnTo>
                    <a:pt x="160" y="241"/>
                  </a:lnTo>
                  <a:lnTo>
                    <a:pt x="159" y="241"/>
                  </a:lnTo>
                  <a:lnTo>
                    <a:pt x="153" y="241"/>
                  </a:lnTo>
                  <a:lnTo>
                    <a:pt x="150" y="241"/>
                  </a:lnTo>
                  <a:lnTo>
                    <a:pt x="146" y="241"/>
                  </a:lnTo>
                  <a:lnTo>
                    <a:pt x="144" y="241"/>
                  </a:lnTo>
                  <a:lnTo>
                    <a:pt x="142" y="241"/>
                  </a:lnTo>
                  <a:lnTo>
                    <a:pt x="137" y="241"/>
                  </a:lnTo>
                  <a:lnTo>
                    <a:pt x="136" y="241"/>
                  </a:lnTo>
                  <a:lnTo>
                    <a:pt x="133" y="241"/>
                  </a:lnTo>
                  <a:lnTo>
                    <a:pt x="128" y="241"/>
                  </a:lnTo>
                  <a:lnTo>
                    <a:pt x="124" y="241"/>
                  </a:lnTo>
                  <a:lnTo>
                    <a:pt x="121" y="241"/>
                  </a:lnTo>
                  <a:lnTo>
                    <a:pt x="111" y="241"/>
                  </a:lnTo>
                  <a:lnTo>
                    <a:pt x="110" y="241"/>
                  </a:lnTo>
                  <a:lnTo>
                    <a:pt x="108" y="241"/>
                  </a:lnTo>
                  <a:lnTo>
                    <a:pt x="103" y="241"/>
                  </a:lnTo>
                  <a:lnTo>
                    <a:pt x="100" y="241"/>
                  </a:lnTo>
                  <a:lnTo>
                    <a:pt x="92" y="241"/>
                  </a:lnTo>
                  <a:lnTo>
                    <a:pt x="90" y="241"/>
                  </a:lnTo>
                  <a:lnTo>
                    <a:pt x="85" y="241"/>
                  </a:lnTo>
                  <a:lnTo>
                    <a:pt x="81" y="241"/>
                  </a:lnTo>
                  <a:lnTo>
                    <a:pt x="73" y="241"/>
                  </a:lnTo>
                  <a:lnTo>
                    <a:pt x="71" y="241"/>
                  </a:lnTo>
                  <a:lnTo>
                    <a:pt x="70" y="241"/>
                  </a:lnTo>
                  <a:lnTo>
                    <a:pt x="65" y="241"/>
                  </a:lnTo>
                  <a:lnTo>
                    <a:pt x="64" y="241"/>
                  </a:lnTo>
                  <a:lnTo>
                    <a:pt x="63" y="241"/>
                  </a:lnTo>
                  <a:lnTo>
                    <a:pt x="56" y="241"/>
                  </a:lnTo>
                  <a:lnTo>
                    <a:pt x="55" y="241"/>
                  </a:lnTo>
                  <a:lnTo>
                    <a:pt x="54" y="241"/>
                  </a:lnTo>
                  <a:lnTo>
                    <a:pt x="50" y="241"/>
                  </a:lnTo>
                  <a:lnTo>
                    <a:pt x="48" y="241"/>
                  </a:lnTo>
                  <a:lnTo>
                    <a:pt x="45" y="241"/>
                  </a:lnTo>
                  <a:lnTo>
                    <a:pt x="42" y="241"/>
                  </a:lnTo>
                  <a:lnTo>
                    <a:pt x="40" y="241"/>
                  </a:lnTo>
                  <a:lnTo>
                    <a:pt x="34" y="241"/>
                  </a:lnTo>
                  <a:lnTo>
                    <a:pt x="33" y="241"/>
                  </a:lnTo>
                  <a:lnTo>
                    <a:pt x="29" y="241"/>
                  </a:lnTo>
                  <a:lnTo>
                    <a:pt x="25" y="241"/>
                  </a:lnTo>
                  <a:lnTo>
                    <a:pt x="22" y="241"/>
                  </a:lnTo>
                  <a:lnTo>
                    <a:pt x="21" y="241"/>
                  </a:lnTo>
                  <a:lnTo>
                    <a:pt x="18" y="241"/>
                  </a:lnTo>
                  <a:lnTo>
                    <a:pt x="17" y="241"/>
                  </a:lnTo>
                  <a:lnTo>
                    <a:pt x="15" y="241"/>
                  </a:lnTo>
                  <a:lnTo>
                    <a:pt x="13" y="241"/>
                  </a:lnTo>
                  <a:lnTo>
                    <a:pt x="7" y="241"/>
                  </a:lnTo>
                  <a:lnTo>
                    <a:pt x="6" y="241"/>
                  </a:lnTo>
                  <a:lnTo>
                    <a:pt x="5" y="241"/>
                  </a:lnTo>
                  <a:lnTo>
                    <a:pt x="2" y="241"/>
                  </a:lnTo>
                  <a:lnTo>
                    <a:pt x="2" y="237"/>
                  </a:lnTo>
                  <a:lnTo>
                    <a:pt x="2" y="235"/>
                  </a:lnTo>
                  <a:lnTo>
                    <a:pt x="2" y="234"/>
                  </a:lnTo>
                  <a:lnTo>
                    <a:pt x="2" y="232"/>
                  </a:lnTo>
                  <a:lnTo>
                    <a:pt x="2" y="231"/>
                  </a:lnTo>
                  <a:lnTo>
                    <a:pt x="2" y="228"/>
                  </a:lnTo>
                  <a:lnTo>
                    <a:pt x="2" y="227"/>
                  </a:lnTo>
                  <a:lnTo>
                    <a:pt x="2" y="226"/>
                  </a:lnTo>
                  <a:lnTo>
                    <a:pt x="2" y="223"/>
                  </a:lnTo>
                  <a:lnTo>
                    <a:pt x="2" y="220"/>
                  </a:lnTo>
                  <a:lnTo>
                    <a:pt x="2" y="219"/>
                  </a:lnTo>
                  <a:lnTo>
                    <a:pt x="2" y="217"/>
                  </a:lnTo>
                  <a:lnTo>
                    <a:pt x="2" y="216"/>
                  </a:lnTo>
                  <a:lnTo>
                    <a:pt x="2" y="215"/>
                  </a:lnTo>
                  <a:lnTo>
                    <a:pt x="2" y="211"/>
                  </a:lnTo>
                  <a:lnTo>
                    <a:pt x="2" y="209"/>
                  </a:lnTo>
                  <a:lnTo>
                    <a:pt x="2" y="208"/>
                  </a:lnTo>
                  <a:lnTo>
                    <a:pt x="2" y="203"/>
                  </a:lnTo>
                  <a:lnTo>
                    <a:pt x="2" y="200"/>
                  </a:lnTo>
                  <a:lnTo>
                    <a:pt x="2" y="197"/>
                  </a:lnTo>
                  <a:lnTo>
                    <a:pt x="2" y="196"/>
                  </a:lnTo>
                  <a:lnTo>
                    <a:pt x="2" y="192"/>
                  </a:lnTo>
                  <a:lnTo>
                    <a:pt x="2" y="187"/>
                  </a:lnTo>
                  <a:lnTo>
                    <a:pt x="2" y="181"/>
                  </a:lnTo>
                  <a:lnTo>
                    <a:pt x="1" y="178"/>
                  </a:lnTo>
                  <a:lnTo>
                    <a:pt x="1" y="176"/>
                  </a:lnTo>
                  <a:lnTo>
                    <a:pt x="1" y="175"/>
                  </a:lnTo>
                  <a:lnTo>
                    <a:pt x="1" y="171"/>
                  </a:lnTo>
                  <a:lnTo>
                    <a:pt x="1" y="169"/>
                  </a:lnTo>
                  <a:lnTo>
                    <a:pt x="1" y="168"/>
                  </a:lnTo>
                  <a:lnTo>
                    <a:pt x="1" y="167"/>
                  </a:lnTo>
                  <a:lnTo>
                    <a:pt x="1" y="165"/>
                  </a:lnTo>
                  <a:lnTo>
                    <a:pt x="1" y="162"/>
                  </a:lnTo>
                  <a:lnTo>
                    <a:pt x="1" y="161"/>
                  </a:lnTo>
                  <a:lnTo>
                    <a:pt x="1" y="160"/>
                  </a:lnTo>
                  <a:lnTo>
                    <a:pt x="1" y="159"/>
                  </a:lnTo>
                  <a:lnTo>
                    <a:pt x="1" y="157"/>
                  </a:lnTo>
                  <a:lnTo>
                    <a:pt x="1" y="155"/>
                  </a:lnTo>
                  <a:lnTo>
                    <a:pt x="1" y="154"/>
                  </a:lnTo>
                  <a:lnTo>
                    <a:pt x="1" y="152"/>
                  </a:lnTo>
                  <a:lnTo>
                    <a:pt x="1" y="149"/>
                  </a:lnTo>
                  <a:lnTo>
                    <a:pt x="1" y="146"/>
                  </a:lnTo>
                  <a:lnTo>
                    <a:pt x="1" y="141"/>
                  </a:lnTo>
                  <a:lnTo>
                    <a:pt x="1" y="138"/>
                  </a:lnTo>
                  <a:lnTo>
                    <a:pt x="1" y="137"/>
                  </a:lnTo>
                  <a:lnTo>
                    <a:pt x="1" y="135"/>
                  </a:lnTo>
                  <a:lnTo>
                    <a:pt x="1" y="133"/>
                  </a:lnTo>
                  <a:lnTo>
                    <a:pt x="1" y="131"/>
                  </a:lnTo>
                  <a:lnTo>
                    <a:pt x="1" y="127"/>
                  </a:lnTo>
                  <a:lnTo>
                    <a:pt x="1" y="124"/>
                  </a:lnTo>
                  <a:lnTo>
                    <a:pt x="1" y="123"/>
                  </a:lnTo>
                  <a:lnTo>
                    <a:pt x="1" y="120"/>
                  </a:lnTo>
                  <a:lnTo>
                    <a:pt x="1" y="117"/>
                  </a:lnTo>
                  <a:lnTo>
                    <a:pt x="1" y="115"/>
                  </a:lnTo>
                  <a:lnTo>
                    <a:pt x="1" y="113"/>
                  </a:lnTo>
                  <a:lnTo>
                    <a:pt x="1" y="112"/>
                  </a:lnTo>
                  <a:lnTo>
                    <a:pt x="1" y="107"/>
                  </a:lnTo>
                  <a:lnTo>
                    <a:pt x="1" y="103"/>
                  </a:lnTo>
                  <a:lnTo>
                    <a:pt x="1" y="99"/>
                  </a:lnTo>
                  <a:lnTo>
                    <a:pt x="1" y="96"/>
                  </a:lnTo>
                  <a:lnTo>
                    <a:pt x="1" y="95"/>
                  </a:lnTo>
                  <a:lnTo>
                    <a:pt x="1" y="89"/>
                  </a:lnTo>
                  <a:lnTo>
                    <a:pt x="1" y="87"/>
                  </a:lnTo>
                  <a:lnTo>
                    <a:pt x="1" y="85"/>
                  </a:lnTo>
                  <a:lnTo>
                    <a:pt x="1" y="81"/>
                  </a:lnTo>
                  <a:lnTo>
                    <a:pt x="1" y="79"/>
                  </a:lnTo>
                  <a:lnTo>
                    <a:pt x="1" y="77"/>
                  </a:lnTo>
                  <a:lnTo>
                    <a:pt x="1" y="74"/>
                  </a:lnTo>
                  <a:lnTo>
                    <a:pt x="1" y="73"/>
                  </a:lnTo>
                  <a:lnTo>
                    <a:pt x="1" y="72"/>
                  </a:lnTo>
                  <a:lnTo>
                    <a:pt x="1" y="71"/>
                  </a:lnTo>
                  <a:lnTo>
                    <a:pt x="1" y="69"/>
                  </a:lnTo>
                  <a:lnTo>
                    <a:pt x="1" y="68"/>
                  </a:lnTo>
                  <a:lnTo>
                    <a:pt x="1" y="63"/>
                  </a:lnTo>
                  <a:lnTo>
                    <a:pt x="1" y="59"/>
                  </a:lnTo>
                  <a:lnTo>
                    <a:pt x="1" y="58"/>
                  </a:lnTo>
                  <a:lnTo>
                    <a:pt x="1" y="55"/>
                  </a:lnTo>
                  <a:lnTo>
                    <a:pt x="1" y="47"/>
                  </a:lnTo>
                  <a:lnTo>
                    <a:pt x="1" y="45"/>
                  </a:lnTo>
                  <a:lnTo>
                    <a:pt x="1" y="44"/>
                  </a:lnTo>
                  <a:lnTo>
                    <a:pt x="1" y="41"/>
                  </a:lnTo>
                  <a:lnTo>
                    <a:pt x="1" y="37"/>
                  </a:lnTo>
                  <a:lnTo>
                    <a:pt x="1" y="35"/>
                  </a:lnTo>
                  <a:lnTo>
                    <a:pt x="1" y="33"/>
                  </a:lnTo>
                  <a:lnTo>
                    <a:pt x="1" y="31"/>
                  </a:lnTo>
                  <a:lnTo>
                    <a:pt x="0" y="27"/>
                  </a:lnTo>
                  <a:lnTo>
                    <a:pt x="0" y="25"/>
                  </a:lnTo>
                  <a:lnTo>
                    <a:pt x="0" y="24"/>
                  </a:lnTo>
                  <a:lnTo>
                    <a:pt x="0" y="21"/>
                  </a:lnTo>
                  <a:lnTo>
                    <a:pt x="0" y="18"/>
                  </a:lnTo>
                  <a:lnTo>
                    <a:pt x="4" y="18"/>
                  </a:lnTo>
                  <a:lnTo>
                    <a:pt x="5" y="18"/>
                  </a:lnTo>
                  <a:lnTo>
                    <a:pt x="6" y="18"/>
                  </a:lnTo>
                  <a:lnTo>
                    <a:pt x="7" y="18"/>
                  </a:lnTo>
                  <a:lnTo>
                    <a:pt x="8" y="17"/>
                  </a:lnTo>
                  <a:lnTo>
                    <a:pt x="9" y="17"/>
                  </a:lnTo>
                  <a:lnTo>
                    <a:pt x="10" y="17"/>
                  </a:lnTo>
                  <a:lnTo>
                    <a:pt x="12" y="17"/>
                  </a:lnTo>
                  <a:lnTo>
                    <a:pt x="14" y="17"/>
                  </a:lnTo>
                  <a:lnTo>
                    <a:pt x="16" y="17"/>
                  </a:lnTo>
                  <a:lnTo>
                    <a:pt x="18" y="17"/>
                  </a:lnTo>
                  <a:lnTo>
                    <a:pt x="21" y="17"/>
                  </a:lnTo>
                  <a:lnTo>
                    <a:pt x="22" y="17"/>
                  </a:lnTo>
                  <a:lnTo>
                    <a:pt x="23" y="17"/>
                  </a:lnTo>
                  <a:lnTo>
                    <a:pt x="25" y="16"/>
                  </a:lnTo>
                  <a:lnTo>
                    <a:pt x="26" y="16"/>
                  </a:lnTo>
                  <a:lnTo>
                    <a:pt x="28" y="16"/>
                  </a:lnTo>
                  <a:lnTo>
                    <a:pt x="29" y="16"/>
                  </a:lnTo>
                  <a:lnTo>
                    <a:pt x="30" y="16"/>
                  </a:lnTo>
                  <a:lnTo>
                    <a:pt x="31" y="16"/>
                  </a:lnTo>
                  <a:lnTo>
                    <a:pt x="32" y="16"/>
                  </a:lnTo>
                  <a:lnTo>
                    <a:pt x="33" y="16"/>
                  </a:lnTo>
                  <a:lnTo>
                    <a:pt x="36" y="16"/>
                  </a:lnTo>
                  <a:lnTo>
                    <a:pt x="37" y="16"/>
                  </a:lnTo>
                  <a:lnTo>
                    <a:pt x="38" y="16"/>
                  </a:lnTo>
                  <a:lnTo>
                    <a:pt x="40" y="15"/>
                  </a:lnTo>
                  <a:lnTo>
                    <a:pt x="41" y="15"/>
                  </a:lnTo>
                  <a:lnTo>
                    <a:pt x="45" y="15"/>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71" name="Freeform 172"/>
            <p:cNvSpPr>
              <a:spLocks/>
            </p:cNvSpPr>
            <p:nvPr/>
          </p:nvSpPr>
          <p:spPr bwMode="auto">
            <a:xfrm>
              <a:off x="2957" y="2744"/>
              <a:ext cx="187" cy="223"/>
            </a:xfrm>
            <a:custGeom>
              <a:avLst/>
              <a:gdLst>
                <a:gd name="T0" fmla="*/ 186 w 187"/>
                <a:gd name="T1" fmla="*/ 15 h 223"/>
                <a:gd name="T2" fmla="*/ 186 w 187"/>
                <a:gd name="T3" fmla="*/ 37 h 223"/>
                <a:gd name="T4" fmla="*/ 186 w 187"/>
                <a:gd name="T5" fmla="*/ 54 h 223"/>
                <a:gd name="T6" fmla="*/ 186 w 187"/>
                <a:gd name="T7" fmla="*/ 69 h 223"/>
                <a:gd name="T8" fmla="*/ 186 w 187"/>
                <a:gd name="T9" fmla="*/ 94 h 223"/>
                <a:gd name="T10" fmla="*/ 186 w 187"/>
                <a:gd name="T11" fmla="*/ 109 h 223"/>
                <a:gd name="T12" fmla="*/ 186 w 187"/>
                <a:gd name="T13" fmla="*/ 128 h 223"/>
                <a:gd name="T14" fmla="*/ 186 w 187"/>
                <a:gd name="T15" fmla="*/ 142 h 223"/>
                <a:gd name="T16" fmla="*/ 186 w 187"/>
                <a:gd name="T17" fmla="*/ 153 h 223"/>
                <a:gd name="T18" fmla="*/ 187 w 187"/>
                <a:gd name="T19" fmla="*/ 178 h 223"/>
                <a:gd name="T20" fmla="*/ 187 w 187"/>
                <a:gd name="T21" fmla="*/ 197 h 223"/>
                <a:gd name="T22" fmla="*/ 187 w 187"/>
                <a:gd name="T23" fmla="*/ 209 h 223"/>
                <a:gd name="T24" fmla="*/ 187 w 187"/>
                <a:gd name="T25" fmla="*/ 223 h 223"/>
                <a:gd name="T26" fmla="*/ 158 w 187"/>
                <a:gd name="T27" fmla="*/ 223 h 223"/>
                <a:gd name="T28" fmla="*/ 135 w 187"/>
                <a:gd name="T29" fmla="*/ 223 h 223"/>
                <a:gd name="T30" fmla="*/ 113 w 187"/>
                <a:gd name="T31" fmla="*/ 223 h 223"/>
                <a:gd name="T32" fmla="*/ 93 w 187"/>
                <a:gd name="T33" fmla="*/ 223 h 223"/>
                <a:gd name="T34" fmla="*/ 89 w 187"/>
                <a:gd name="T35" fmla="*/ 216 h 223"/>
                <a:gd name="T36" fmla="*/ 89 w 187"/>
                <a:gd name="T37" fmla="*/ 205 h 223"/>
                <a:gd name="T38" fmla="*/ 89 w 187"/>
                <a:gd name="T39" fmla="*/ 192 h 223"/>
                <a:gd name="T40" fmla="*/ 88 w 187"/>
                <a:gd name="T41" fmla="*/ 181 h 223"/>
                <a:gd name="T42" fmla="*/ 85 w 187"/>
                <a:gd name="T43" fmla="*/ 174 h 223"/>
                <a:gd name="T44" fmla="*/ 83 w 187"/>
                <a:gd name="T45" fmla="*/ 173 h 223"/>
                <a:gd name="T46" fmla="*/ 82 w 187"/>
                <a:gd name="T47" fmla="*/ 166 h 223"/>
                <a:gd name="T48" fmla="*/ 80 w 187"/>
                <a:gd name="T49" fmla="*/ 162 h 223"/>
                <a:gd name="T50" fmla="*/ 79 w 187"/>
                <a:gd name="T51" fmla="*/ 159 h 223"/>
                <a:gd name="T52" fmla="*/ 74 w 187"/>
                <a:gd name="T53" fmla="*/ 158 h 223"/>
                <a:gd name="T54" fmla="*/ 71 w 187"/>
                <a:gd name="T55" fmla="*/ 152 h 223"/>
                <a:gd name="T56" fmla="*/ 65 w 187"/>
                <a:gd name="T57" fmla="*/ 150 h 223"/>
                <a:gd name="T58" fmla="*/ 61 w 187"/>
                <a:gd name="T59" fmla="*/ 146 h 223"/>
                <a:gd name="T60" fmla="*/ 54 w 187"/>
                <a:gd name="T61" fmla="*/ 145 h 223"/>
                <a:gd name="T62" fmla="*/ 47 w 187"/>
                <a:gd name="T63" fmla="*/ 143 h 223"/>
                <a:gd name="T64" fmla="*/ 39 w 187"/>
                <a:gd name="T65" fmla="*/ 139 h 223"/>
                <a:gd name="T66" fmla="*/ 34 w 187"/>
                <a:gd name="T67" fmla="*/ 136 h 223"/>
                <a:gd name="T68" fmla="*/ 29 w 187"/>
                <a:gd name="T69" fmla="*/ 135 h 223"/>
                <a:gd name="T70" fmla="*/ 24 w 187"/>
                <a:gd name="T71" fmla="*/ 130 h 223"/>
                <a:gd name="T72" fmla="*/ 19 w 187"/>
                <a:gd name="T73" fmla="*/ 127 h 223"/>
                <a:gd name="T74" fmla="*/ 16 w 187"/>
                <a:gd name="T75" fmla="*/ 122 h 223"/>
                <a:gd name="T76" fmla="*/ 11 w 187"/>
                <a:gd name="T77" fmla="*/ 117 h 223"/>
                <a:gd name="T78" fmla="*/ 0 w 187"/>
                <a:gd name="T79" fmla="*/ 115 h 223"/>
                <a:gd name="T80" fmla="*/ 0 w 187"/>
                <a:gd name="T81" fmla="*/ 96 h 223"/>
                <a:gd name="T82" fmla="*/ 0 w 187"/>
                <a:gd name="T83" fmla="*/ 66 h 223"/>
                <a:gd name="T84" fmla="*/ 0 w 187"/>
                <a:gd name="T85" fmla="*/ 51 h 223"/>
                <a:gd name="T86" fmla="*/ 0 w 187"/>
                <a:gd name="T87" fmla="*/ 34 h 223"/>
                <a:gd name="T88" fmla="*/ 0 w 187"/>
                <a:gd name="T89" fmla="*/ 14 h 223"/>
                <a:gd name="T90" fmla="*/ 10 w 187"/>
                <a:gd name="T91" fmla="*/ 14 h 223"/>
                <a:gd name="T92" fmla="*/ 23 w 187"/>
                <a:gd name="T93" fmla="*/ 13 h 223"/>
                <a:gd name="T94" fmla="*/ 35 w 187"/>
                <a:gd name="T95" fmla="*/ 11 h 223"/>
                <a:gd name="T96" fmla="*/ 49 w 187"/>
                <a:gd name="T97" fmla="*/ 10 h 223"/>
                <a:gd name="T98" fmla="*/ 63 w 187"/>
                <a:gd name="T99" fmla="*/ 9 h 223"/>
                <a:gd name="T100" fmla="*/ 75 w 187"/>
                <a:gd name="T101" fmla="*/ 8 h 223"/>
                <a:gd name="T102" fmla="*/ 89 w 187"/>
                <a:gd name="T103" fmla="*/ 8 h 223"/>
                <a:gd name="T104" fmla="*/ 105 w 187"/>
                <a:gd name="T105" fmla="*/ 6 h 223"/>
                <a:gd name="T106" fmla="*/ 118 w 187"/>
                <a:gd name="T107" fmla="*/ 6 h 223"/>
                <a:gd name="T108" fmla="*/ 133 w 187"/>
                <a:gd name="T109" fmla="*/ 5 h 223"/>
                <a:gd name="T110" fmla="*/ 145 w 187"/>
                <a:gd name="T111" fmla="*/ 3 h 223"/>
                <a:gd name="T112" fmla="*/ 157 w 187"/>
                <a:gd name="T113" fmla="*/ 2 h 223"/>
                <a:gd name="T114" fmla="*/ 170 w 187"/>
                <a:gd name="T115" fmla="*/ 1 h 223"/>
                <a:gd name="T116" fmla="*/ 185 w 187"/>
                <a:gd name="T117" fmla="*/ 0 h 2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87" h="223">
                  <a:moveTo>
                    <a:pt x="185" y="0"/>
                  </a:moveTo>
                  <a:lnTo>
                    <a:pt x="185" y="3"/>
                  </a:lnTo>
                  <a:lnTo>
                    <a:pt x="185" y="6"/>
                  </a:lnTo>
                  <a:lnTo>
                    <a:pt x="185" y="7"/>
                  </a:lnTo>
                  <a:lnTo>
                    <a:pt x="185" y="9"/>
                  </a:lnTo>
                  <a:lnTo>
                    <a:pt x="186" y="13"/>
                  </a:lnTo>
                  <a:lnTo>
                    <a:pt x="186" y="15"/>
                  </a:lnTo>
                  <a:lnTo>
                    <a:pt x="186" y="17"/>
                  </a:lnTo>
                  <a:lnTo>
                    <a:pt x="186" y="19"/>
                  </a:lnTo>
                  <a:lnTo>
                    <a:pt x="186" y="23"/>
                  </a:lnTo>
                  <a:lnTo>
                    <a:pt x="186" y="26"/>
                  </a:lnTo>
                  <a:lnTo>
                    <a:pt x="186" y="27"/>
                  </a:lnTo>
                  <a:lnTo>
                    <a:pt x="186" y="29"/>
                  </a:lnTo>
                  <a:lnTo>
                    <a:pt x="186" y="37"/>
                  </a:lnTo>
                  <a:lnTo>
                    <a:pt x="186" y="40"/>
                  </a:lnTo>
                  <a:lnTo>
                    <a:pt x="186" y="41"/>
                  </a:lnTo>
                  <a:lnTo>
                    <a:pt x="186" y="45"/>
                  </a:lnTo>
                  <a:lnTo>
                    <a:pt x="186" y="50"/>
                  </a:lnTo>
                  <a:lnTo>
                    <a:pt x="186" y="51"/>
                  </a:lnTo>
                  <a:lnTo>
                    <a:pt x="186" y="53"/>
                  </a:lnTo>
                  <a:lnTo>
                    <a:pt x="186" y="54"/>
                  </a:lnTo>
                  <a:lnTo>
                    <a:pt x="186" y="55"/>
                  </a:lnTo>
                  <a:lnTo>
                    <a:pt x="186" y="56"/>
                  </a:lnTo>
                  <a:lnTo>
                    <a:pt x="186" y="59"/>
                  </a:lnTo>
                  <a:lnTo>
                    <a:pt x="186" y="61"/>
                  </a:lnTo>
                  <a:lnTo>
                    <a:pt x="186" y="63"/>
                  </a:lnTo>
                  <a:lnTo>
                    <a:pt x="186" y="67"/>
                  </a:lnTo>
                  <a:lnTo>
                    <a:pt x="186" y="69"/>
                  </a:lnTo>
                  <a:lnTo>
                    <a:pt x="186" y="71"/>
                  </a:lnTo>
                  <a:lnTo>
                    <a:pt x="186" y="77"/>
                  </a:lnTo>
                  <a:lnTo>
                    <a:pt x="186" y="78"/>
                  </a:lnTo>
                  <a:lnTo>
                    <a:pt x="186" y="81"/>
                  </a:lnTo>
                  <a:lnTo>
                    <a:pt x="186" y="85"/>
                  </a:lnTo>
                  <a:lnTo>
                    <a:pt x="186" y="89"/>
                  </a:lnTo>
                  <a:lnTo>
                    <a:pt x="186" y="94"/>
                  </a:lnTo>
                  <a:lnTo>
                    <a:pt x="186" y="95"/>
                  </a:lnTo>
                  <a:lnTo>
                    <a:pt x="186" y="97"/>
                  </a:lnTo>
                  <a:lnTo>
                    <a:pt x="186" y="99"/>
                  </a:lnTo>
                  <a:lnTo>
                    <a:pt x="186" y="102"/>
                  </a:lnTo>
                  <a:lnTo>
                    <a:pt x="186" y="105"/>
                  </a:lnTo>
                  <a:lnTo>
                    <a:pt x="186" y="106"/>
                  </a:lnTo>
                  <a:lnTo>
                    <a:pt x="186" y="109"/>
                  </a:lnTo>
                  <a:lnTo>
                    <a:pt x="186" y="113"/>
                  </a:lnTo>
                  <a:lnTo>
                    <a:pt x="186" y="115"/>
                  </a:lnTo>
                  <a:lnTo>
                    <a:pt x="186" y="117"/>
                  </a:lnTo>
                  <a:lnTo>
                    <a:pt x="186" y="119"/>
                  </a:lnTo>
                  <a:lnTo>
                    <a:pt x="186" y="120"/>
                  </a:lnTo>
                  <a:lnTo>
                    <a:pt x="186" y="123"/>
                  </a:lnTo>
                  <a:lnTo>
                    <a:pt x="186" y="128"/>
                  </a:lnTo>
                  <a:lnTo>
                    <a:pt x="186" y="131"/>
                  </a:lnTo>
                  <a:lnTo>
                    <a:pt x="186" y="134"/>
                  </a:lnTo>
                  <a:lnTo>
                    <a:pt x="186" y="136"/>
                  </a:lnTo>
                  <a:lnTo>
                    <a:pt x="186" y="137"/>
                  </a:lnTo>
                  <a:lnTo>
                    <a:pt x="186" y="139"/>
                  </a:lnTo>
                  <a:lnTo>
                    <a:pt x="186" y="141"/>
                  </a:lnTo>
                  <a:lnTo>
                    <a:pt x="186" y="142"/>
                  </a:lnTo>
                  <a:lnTo>
                    <a:pt x="186" y="143"/>
                  </a:lnTo>
                  <a:lnTo>
                    <a:pt x="186" y="144"/>
                  </a:lnTo>
                  <a:lnTo>
                    <a:pt x="186" y="147"/>
                  </a:lnTo>
                  <a:lnTo>
                    <a:pt x="186" y="149"/>
                  </a:lnTo>
                  <a:lnTo>
                    <a:pt x="186" y="150"/>
                  </a:lnTo>
                  <a:lnTo>
                    <a:pt x="186" y="151"/>
                  </a:lnTo>
                  <a:lnTo>
                    <a:pt x="186" y="153"/>
                  </a:lnTo>
                  <a:lnTo>
                    <a:pt x="186" y="157"/>
                  </a:lnTo>
                  <a:lnTo>
                    <a:pt x="186" y="158"/>
                  </a:lnTo>
                  <a:lnTo>
                    <a:pt x="186" y="160"/>
                  </a:lnTo>
                  <a:lnTo>
                    <a:pt x="187" y="163"/>
                  </a:lnTo>
                  <a:lnTo>
                    <a:pt x="187" y="169"/>
                  </a:lnTo>
                  <a:lnTo>
                    <a:pt x="187" y="174"/>
                  </a:lnTo>
                  <a:lnTo>
                    <a:pt x="187" y="178"/>
                  </a:lnTo>
                  <a:lnTo>
                    <a:pt x="187" y="179"/>
                  </a:lnTo>
                  <a:lnTo>
                    <a:pt x="187" y="182"/>
                  </a:lnTo>
                  <a:lnTo>
                    <a:pt x="187" y="185"/>
                  </a:lnTo>
                  <a:lnTo>
                    <a:pt x="187" y="190"/>
                  </a:lnTo>
                  <a:lnTo>
                    <a:pt x="187" y="191"/>
                  </a:lnTo>
                  <a:lnTo>
                    <a:pt x="187" y="193"/>
                  </a:lnTo>
                  <a:lnTo>
                    <a:pt x="187" y="197"/>
                  </a:lnTo>
                  <a:lnTo>
                    <a:pt x="187" y="198"/>
                  </a:lnTo>
                  <a:lnTo>
                    <a:pt x="187" y="199"/>
                  </a:lnTo>
                  <a:lnTo>
                    <a:pt x="187" y="201"/>
                  </a:lnTo>
                  <a:lnTo>
                    <a:pt x="187" y="202"/>
                  </a:lnTo>
                  <a:lnTo>
                    <a:pt x="187" y="205"/>
                  </a:lnTo>
                  <a:lnTo>
                    <a:pt x="187" y="208"/>
                  </a:lnTo>
                  <a:lnTo>
                    <a:pt x="187" y="209"/>
                  </a:lnTo>
                  <a:lnTo>
                    <a:pt x="187" y="210"/>
                  </a:lnTo>
                  <a:lnTo>
                    <a:pt x="187" y="213"/>
                  </a:lnTo>
                  <a:lnTo>
                    <a:pt x="187" y="214"/>
                  </a:lnTo>
                  <a:lnTo>
                    <a:pt x="187" y="216"/>
                  </a:lnTo>
                  <a:lnTo>
                    <a:pt x="187" y="217"/>
                  </a:lnTo>
                  <a:lnTo>
                    <a:pt x="187" y="219"/>
                  </a:lnTo>
                  <a:lnTo>
                    <a:pt x="187" y="223"/>
                  </a:lnTo>
                  <a:lnTo>
                    <a:pt x="185" y="223"/>
                  </a:lnTo>
                  <a:lnTo>
                    <a:pt x="176" y="223"/>
                  </a:lnTo>
                  <a:lnTo>
                    <a:pt x="171" y="223"/>
                  </a:lnTo>
                  <a:lnTo>
                    <a:pt x="170" y="223"/>
                  </a:lnTo>
                  <a:lnTo>
                    <a:pt x="163" y="223"/>
                  </a:lnTo>
                  <a:lnTo>
                    <a:pt x="160" y="223"/>
                  </a:lnTo>
                  <a:lnTo>
                    <a:pt x="158" y="223"/>
                  </a:lnTo>
                  <a:lnTo>
                    <a:pt x="152" y="223"/>
                  </a:lnTo>
                  <a:lnTo>
                    <a:pt x="151" y="223"/>
                  </a:lnTo>
                  <a:lnTo>
                    <a:pt x="146" y="223"/>
                  </a:lnTo>
                  <a:lnTo>
                    <a:pt x="143" y="223"/>
                  </a:lnTo>
                  <a:lnTo>
                    <a:pt x="141" y="223"/>
                  </a:lnTo>
                  <a:lnTo>
                    <a:pt x="136" y="223"/>
                  </a:lnTo>
                  <a:lnTo>
                    <a:pt x="135" y="223"/>
                  </a:lnTo>
                  <a:lnTo>
                    <a:pt x="134" y="223"/>
                  </a:lnTo>
                  <a:lnTo>
                    <a:pt x="133" y="223"/>
                  </a:lnTo>
                  <a:lnTo>
                    <a:pt x="129" y="223"/>
                  </a:lnTo>
                  <a:lnTo>
                    <a:pt x="125" y="223"/>
                  </a:lnTo>
                  <a:lnTo>
                    <a:pt x="119" y="223"/>
                  </a:lnTo>
                  <a:lnTo>
                    <a:pt x="115" y="223"/>
                  </a:lnTo>
                  <a:lnTo>
                    <a:pt x="113" y="223"/>
                  </a:lnTo>
                  <a:lnTo>
                    <a:pt x="111" y="223"/>
                  </a:lnTo>
                  <a:lnTo>
                    <a:pt x="109" y="223"/>
                  </a:lnTo>
                  <a:lnTo>
                    <a:pt x="107" y="223"/>
                  </a:lnTo>
                  <a:lnTo>
                    <a:pt x="106" y="223"/>
                  </a:lnTo>
                  <a:lnTo>
                    <a:pt x="104" y="223"/>
                  </a:lnTo>
                  <a:lnTo>
                    <a:pt x="101" y="223"/>
                  </a:lnTo>
                  <a:lnTo>
                    <a:pt x="93" y="223"/>
                  </a:lnTo>
                  <a:lnTo>
                    <a:pt x="91" y="223"/>
                  </a:lnTo>
                  <a:lnTo>
                    <a:pt x="89" y="223"/>
                  </a:lnTo>
                  <a:lnTo>
                    <a:pt x="89" y="222"/>
                  </a:lnTo>
                  <a:lnTo>
                    <a:pt x="89" y="221"/>
                  </a:lnTo>
                  <a:lnTo>
                    <a:pt x="89" y="218"/>
                  </a:lnTo>
                  <a:lnTo>
                    <a:pt x="89" y="217"/>
                  </a:lnTo>
                  <a:lnTo>
                    <a:pt x="89" y="216"/>
                  </a:lnTo>
                  <a:lnTo>
                    <a:pt x="89" y="213"/>
                  </a:lnTo>
                  <a:lnTo>
                    <a:pt x="89" y="211"/>
                  </a:lnTo>
                  <a:lnTo>
                    <a:pt x="89" y="209"/>
                  </a:lnTo>
                  <a:lnTo>
                    <a:pt x="89" y="208"/>
                  </a:lnTo>
                  <a:lnTo>
                    <a:pt x="89" y="207"/>
                  </a:lnTo>
                  <a:lnTo>
                    <a:pt x="89" y="206"/>
                  </a:lnTo>
                  <a:lnTo>
                    <a:pt x="89" y="205"/>
                  </a:lnTo>
                  <a:lnTo>
                    <a:pt x="89" y="203"/>
                  </a:lnTo>
                  <a:lnTo>
                    <a:pt x="89" y="202"/>
                  </a:lnTo>
                  <a:lnTo>
                    <a:pt x="88" y="198"/>
                  </a:lnTo>
                  <a:lnTo>
                    <a:pt x="88" y="197"/>
                  </a:lnTo>
                  <a:lnTo>
                    <a:pt x="89" y="194"/>
                  </a:lnTo>
                  <a:lnTo>
                    <a:pt x="89" y="193"/>
                  </a:lnTo>
                  <a:lnTo>
                    <a:pt x="89" y="192"/>
                  </a:lnTo>
                  <a:lnTo>
                    <a:pt x="89" y="191"/>
                  </a:lnTo>
                  <a:lnTo>
                    <a:pt x="89" y="190"/>
                  </a:lnTo>
                  <a:lnTo>
                    <a:pt x="89" y="187"/>
                  </a:lnTo>
                  <a:lnTo>
                    <a:pt x="89" y="186"/>
                  </a:lnTo>
                  <a:lnTo>
                    <a:pt x="88" y="183"/>
                  </a:lnTo>
                  <a:lnTo>
                    <a:pt x="88" y="182"/>
                  </a:lnTo>
                  <a:lnTo>
                    <a:pt x="88" y="181"/>
                  </a:lnTo>
                  <a:lnTo>
                    <a:pt x="88" y="175"/>
                  </a:lnTo>
                  <a:lnTo>
                    <a:pt x="88" y="174"/>
                  </a:lnTo>
                  <a:lnTo>
                    <a:pt x="87" y="174"/>
                  </a:lnTo>
                  <a:lnTo>
                    <a:pt x="87" y="173"/>
                  </a:lnTo>
                  <a:lnTo>
                    <a:pt x="86" y="173"/>
                  </a:lnTo>
                  <a:lnTo>
                    <a:pt x="86" y="174"/>
                  </a:lnTo>
                  <a:lnTo>
                    <a:pt x="85" y="174"/>
                  </a:lnTo>
                  <a:lnTo>
                    <a:pt x="85" y="175"/>
                  </a:lnTo>
                  <a:lnTo>
                    <a:pt x="83" y="175"/>
                  </a:lnTo>
                  <a:lnTo>
                    <a:pt x="85" y="174"/>
                  </a:lnTo>
                  <a:lnTo>
                    <a:pt x="83" y="174"/>
                  </a:lnTo>
                  <a:lnTo>
                    <a:pt x="83" y="173"/>
                  </a:lnTo>
                  <a:lnTo>
                    <a:pt x="83" y="174"/>
                  </a:lnTo>
                  <a:lnTo>
                    <a:pt x="83" y="173"/>
                  </a:lnTo>
                  <a:lnTo>
                    <a:pt x="83" y="171"/>
                  </a:lnTo>
                  <a:lnTo>
                    <a:pt x="83" y="170"/>
                  </a:lnTo>
                  <a:lnTo>
                    <a:pt x="83" y="169"/>
                  </a:lnTo>
                  <a:lnTo>
                    <a:pt x="83" y="168"/>
                  </a:lnTo>
                  <a:lnTo>
                    <a:pt x="83" y="167"/>
                  </a:lnTo>
                  <a:lnTo>
                    <a:pt x="82" y="167"/>
                  </a:lnTo>
                  <a:lnTo>
                    <a:pt x="82" y="166"/>
                  </a:lnTo>
                  <a:lnTo>
                    <a:pt x="81" y="166"/>
                  </a:lnTo>
                  <a:lnTo>
                    <a:pt x="82" y="166"/>
                  </a:lnTo>
                  <a:lnTo>
                    <a:pt x="82" y="165"/>
                  </a:lnTo>
                  <a:lnTo>
                    <a:pt x="81" y="165"/>
                  </a:lnTo>
                  <a:lnTo>
                    <a:pt x="81" y="163"/>
                  </a:lnTo>
                  <a:lnTo>
                    <a:pt x="80" y="163"/>
                  </a:lnTo>
                  <a:lnTo>
                    <a:pt x="80" y="162"/>
                  </a:lnTo>
                  <a:lnTo>
                    <a:pt x="81" y="162"/>
                  </a:lnTo>
                  <a:lnTo>
                    <a:pt x="82" y="161"/>
                  </a:lnTo>
                  <a:lnTo>
                    <a:pt x="81" y="161"/>
                  </a:lnTo>
                  <a:lnTo>
                    <a:pt x="81" y="160"/>
                  </a:lnTo>
                  <a:lnTo>
                    <a:pt x="80" y="160"/>
                  </a:lnTo>
                  <a:lnTo>
                    <a:pt x="80" y="159"/>
                  </a:lnTo>
                  <a:lnTo>
                    <a:pt x="79" y="159"/>
                  </a:lnTo>
                  <a:lnTo>
                    <a:pt x="79" y="158"/>
                  </a:lnTo>
                  <a:lnTo>
                    <a:pt x="78" y="158"/>
                  </a:lnTo>
                  <a:lnTo>
                    <a:pt x="78" y="159"/>
                  </a:lnTo>
                  <a:lnTo>
                    <a:pt x="77" y="159"/>
                  </a:lnTo>
                  <a:lnTo>
                    <a:pt x="75" y="159"/>
                  </a:lnTo>
                  <a:lnTo>
                    <a:pt x="75" y="158"/>
                  </a:lnTo>
                  <a:lnTo>
                    <a:pt x="74" y="158"/>
                  </a:lnTo>
                  <a:lnTo>
                    <a:pt x="73" y="157"/>
                  </a:lnTo>
                  <a:lnTo>
                    <a:pt x="73" y="155"/>
                  </a:lnTo>
                  <a:lnTo>
                    <a:pt x="72" y="155"/>
                  </a:lnTo>
                  <a:lnTo>
                    <a:pt x="72" y="154"/>
                  </a:lnTo>
                  <a:lnTo>
                    <a:pt x="71" y="154"/>
                  </a:lnTo>
                  <a:lnTo>
                    <a:pt x="71" y="153"/>
                  </a:lnTo>
                  <a:lnTo>
                    <a:pt x="71" y="152"/>
                  </a:lnTo>
                  <a:lnTo>
                    <a:pt x="70" y="152"/>
                  </a:lnTo>
                  <a:lnTo>
                    <a:pt x="69" y="152"/>
                  </a:lnTo>
                  <a:lnTo>
                    <a:pt x="69" y="151"/>
                  </a:lnTo>
                  <a:lnTo>
                    <a:pt x="67" y="151"/>
                  </a:lnTo>
                  <a:lnTo>
                    <a:pt x="66" y="151"/>
                  </a:lnTo>
                  <a:lnTo>
                    <a:pt x="66" y="150"/>
                  </a:lnTo>
                  <a:lnTo>
                    <a:pt x="65" y="150"/>
                  </a:lnTo>
                  <a:lnTo>
                    <a:pt x="65" y="149"/>
                  </a:lnTo>
                  <a:lnTo>
                    <a:pt x="65" y="147"/>
                  </a:lnTo>
                  <a:lnTo>
                    <a:pt x="64" y="147"/>
                  </a:lnTo>
                  <a:lnTo>
                    <a:pt x="63" y="147"/>
                  </a:lnTo>
                  <a:lnTo>
                    <a:pt x="63" y="146"/>
                  </a:lnTo>
                  <a:lnTo>
                    <a:pt x="62" y="146"/>
                  </a:lnTo>
                  <a:lnTo>
                    <a:pt x="61" y="146"/>
                  </a:lnTo>
                  <a:lnTo>
                    <a:pt x="59" y="146"/>
                  </a:lnTo>
                  <a:lnTo>
                    <a:pt x="58" y="146"/>
                  </a:lnTo>
                  <a:lnTo>
                    <a:pt x="57" y="146"/>
                  </a:lnTo>
                  <a:lnTo>
                    <a:pt x="56" y="146"/>
                  </a:lnTo>
                  <a:lnTo>
                    <a:pt x="55" y="146"/>
                  </a:lnTo>
                  <a:lnTo>
                    <a:pt x="55" y="145"/>
                  </a:lnTo>
                  <a:lnTo>
                    <a:pt x="54" y="145"/>
                  </a:lnTo>
                  <a:lnTo>
                    <a:pt x="53" y="145"/>
                  </a:lnTo>
                  <a:lnTo>
                    <a:pt x="51" y="145"/>
                  </a:lnTo>
                  <a:lnTo>
                    <a:pt x="50" y="144"/>
                  </a:lnTo>
                  <a:lnTo>
                    <a:pt x="49" y="144"/>
                  </a:lnTo>
                  <a:lnTo>
                    <a:pt x="48" y="144"/>
                  </a:lnTo>
                  <a:lnTo>
                    <a:pt x="48" y="143"/>
                  </a:lnTo>
                  <a:lnTo>
                    <a:pt x="47" y="143"/>
                  </a:lnTo>
                  <a:lnTo>
                    <a:pt x="46" y="143"/>
                  </a:lnTo>
                  <a:lnTo>
                    <a:pt x="45" y="143"/>
                  </a:lnTo>
                  <a:lnTo>
                    <a:pt x="43" y="143"/>
                  </a:lnTo>
                  <a:lnTo>
                    <a:pt x="42" y="142"/>
                  </a:lnTo>
                  <a:lnTo>
                    <a:pt x="41" y="141"/>
                  </a:lnTo>
                  <a:lnTo>
                    <a:pt x="40" y="141"/>
                  </a:lnTo>
                  <a:lnTo>
                    <a:pt x="39" y="139"/>
                  </a:lnTo>
                  <a:lnTo>
                    <a:pt x="38" y="139"/>
                  </a:lnTo>
                  <a:lnTo>
                    <a:pt x="38" y="138"/>
                  </a:lnTo>
                  <a:lnTo>
                    <a:pt x="37" y="138"/>
                  </a:lnTo>
                  <a:lnTo>
                    <a:pt x="37" y="137"/>
                  </a:lnTo>
                  <a:lnTo>
                    <a:pt x="35" y="137"/>
                  </a:lnTo>
                  <a:lnTo>
                    <a:pt x="35" y="136"/>
                  </a:lnTo>
                  <a:lnTo>
                    <a:pt x="34" y="136"/>
                  </a:lnTo>
                  <a:lnTo>
                    <a:pt x="33" y="136"/>
                  </a:lnTo>
                  <a:lnTo>
                    <a:pt x="32" y="136"/>
                  </a:lnTo>
                  <a:lnTo>
                    <a:pt x="31" y="136"/>
                  </a:lnTo>
                  <a:lnTo>
                    <a:pt x="30" y="135"/>
                  </a:lnTo>
                  <a:lnTo>
                    <a:pt x="30" y="134"/>
                  </a:lnTo>
                  <a:lnTo>
                    <a:pt x="29" y="134"/>
                  </a:lnTo>
                  <a:lnTo>
                    <a:pt x="29" y="135"/>
                  </a:lnTo>
                  <a:lnTo>
                    <a:pt x="29" y="134"/>
                  </a:lnTo>
                  <a:lnTo>
                    <a:pt x="29" y="133"/>
                  </a:lnTo>
                  <a:lnTo>
                    <a:pt x="27" y="133"/>
                  </a:lnTo>
                  <a:lnTo>
                    <a:pt x="27" y="131"/>
                  </a:lnTo>
                  <a:lnTo>
                    <a:pt x="26" y="131"/>
                  </a:lnTo>
                  <a:lnTo>
                    <a:pt x="25" y="130"/>
                  </a:lnTo>
                  <a:lnTo>
                    <a:pt x="24" y="130"/>
                  </a:lnTo>
                  <a:lnTo>
                    <a:pt x="23" y="130"/>
                  </a:lnTo>
                  <a:lnTo>
                    <a:pt x="23" y="129"/>
                  </a:lnTo>
                  <a:lnTo>
                    <a:pt x="22" y="129"/>
                  </a:lnTo>
                  <a:lnTo>
                    <a:pt x="21" y="129"/>
                  </a:lnTo>
                  <a:lnTo>
                    <a:pt x="21" y="128"/>
                  </a:lnTo>
                  <a:lnTo>
                    <a:pt x="19" y="128"/>
                  </a:lnTo>
                  <a:lnTo>
                    <a:pt x="19" y="127"/>
                  </a:lnTo>
                  <a:lnTo>
                    <a:pt x="19" y="126"/>
                  </a:lnTo>
                  <a:lnTo>
                    <a:pt x="18" y="126"/>
                  </a:lnTo>
                  <a:lnTo>
                    <a:pt x="18" y="125"/>
                  </a:lnTo>
                  <a:lnTo>
                    <a:pt x="17" y="125"/>
                  </a:lnTo>
                  <a:lnTo>
                    <a:pt x="17" y="123"/>
                  </a:lnTo>
                  <a:lnTo>
                    <a:pt x="16" y="123"/>
                  </a:lnTo>
                  <a:lnTo>
                    <a:pt x="16" y="122"/>
                  </a:lnTo>
                  <a:lnTo>
                    <a:pt x="16" y="121"/>
                  </a:lnTo>
                  <a:lnTo>
                    <a:pt x="15" y="120"/>
                  </a:lnTo>
                  <a:lnTo>
                    <a:pt x="14" y="120"/>
                  </a:lnTo>
                  <a:lnTo>
                    <a:pt x="14" y="119"/>
                  </a:lnTo>
                  <a:lnTo>
                    <a:pt x="14" y="118"/>
                  </a:lnTo>
                  <a:lnTo>
                    <a:pt x="13" y="117"/>
                  </a:lnTo>
                  <a:lnTo>
                    <a:pt x="11" y="117"/>
                  </a:lnTo>
                  <a:lnTo>
                    <a:pt x="11" y="115"/>
                  </a:lnTo>
                  <a:lnTo>
                    <a:pt x="10" y="115"/>
                  </a:lnTo>
                  <a:lnTo>
                    <a:pt x="5" y="115"/>
                  </a:lnTo>
                  <a:lnTo>
                    <a:pt x="3" y="115"/>
                  </a:lnTo>
                  <a:lnTo>
                    <a:pt x="2" y="115"/>
                  </a:lnTo>
                  <a:lnTo>
                    <a:pt x="1" y="115"/>
                  </a:lnTo>
                  <a:lnTo>
                    <a:pt x="0" y="115"/>
                  </a:lnTo>
                  <a:lnTo>
                    <a:pt x="0" y="113"/>
                  </a:lnTo>
                  <a:lnTo>
                    <a:pt x="0" y="109"/>
                  </a:lnTo>
                  <a:lnTo>
                    <a:pt x="0" y="106"/>
                  </a:lnTo>
                  <a:lnTo>
                    <a:pt x="0" y="104"/>
                  </a:lnTo>
                  <a:lnTo>
                    <a:pt x="0" y="99"/>
                  </a:lnTo>
                  <a:lnTo>
                    <a:pt x="0" y="97"/>
                  </a:lnTo>
                  <a:lnTo>
                    <a:pt x="0" y="96"/>
                  </a:lnTo>
                  <a:lnTo>
                    <a:pt x="0" y="95"/>
                  </a:lnTo>
                  <a:lnTo>
                    <a:pt x="0" y="94"/>
                  </a:lnTo>
                  <a:lnTo>
                    <a:pt x="0" y="87"/>
                  </a:lnTo>
                  <a:lnTo>
                    <a:pt x="0" y="78"/>
                  </a:lnTo>
                  <a:lnTo>
                    <a:pt x="0" y="70"/>
                  </a:lnTo>
                  <a:lnTo>
                    <a:pt x="0" y="67"/>
                  </a:lnTo>
                  <a:lnTo>
                    <a:pt x="0" y="66"/>
                  </a:lnTo>
                  <a:lnTo>
                    <a:pt x="0" y="64"/>
                  </a:lnTo>
                  <a:lnTo>
                    <a:pt x="0" y="61"/>
                  </a:lnTo>
                  <a:lnTo>
                    <a:pt x="0" y="58"/>
                  </a:lnTo>
                  <a:lnTo>
                    <a:pt x="0" y="57"/>
                  </a:lnTo>
                  <a:lnTo>
                    <a:pt x="0" y="56"/>
                  </a:lnTo>
                  <a:lnTo>
                    <a:pt x="0" y="53"/>
                  </a:lnTo>
                  <a:lnTo>
                    <a:pt x="0" y="51"/>
                  </a:lnTo>
                  <a:lnTo>
                    <a:pt x="0" y="50"/>
                  </a:lnTo>
                  <a:lnTo>
                    <a:pt x="0" y="47"/>
                  </a:lnTo>
                  <a:lnTo>
                    <a:pt x="0" y="43"/>
                  </a:lnTo>
                  <a:lnTo>
                    <a:pt x="0" y="42"/>
                  </a:lnTo>
                  <a:lnTo>
                    <a:pt x="0" y="39"/>
                  </a:lnTo>
                  <a:lnTo>
                    <a:pt x="0" y="38"/>
                  </a:lnTo>
                  <a:lnTo>
                    <a:pt x="0" y="34"/>
                  </a:lnTo>
                  <a:lnTo>
                    <a:pt x="0" y="31"/>
                  </a:lnTo>
                  <a:lnTo>
                    <a:pt x="0" y="29"/>
                  </a:lnTo>
                  <a:lnTo>
                    <a:pt x="0" y="27"/>
                  </a:lnTo>
                  <a:lnTo>
                    <a:pt x="0" y="21"/>
                  </a:lnTo>
                  <a:lnTo>
                    <a:pt x="0" y="19"/>
                  </a:lnTo>
                  <a:lnTo>
                    <a:pt x="0" y="15"/>
                  </a:lnTo>
                  <a:lnTo>
                    <a:pt x="0" y="14"/>
                  </a:lnTo>
                  <a:lnTo>
                    <a:pt x="1" y="14"/>
                  </a:lnTo>
                  <a:lnTo>
                    <a:pt x="2" y="14"/>
                  </a:lnTo>
                  <a:lnTo>
                    <a:pt x="3" y="14"/>
                  </a:lnTo>
                  <a:lnTo>
                    <a:pt x="6" y="14"/>
                  </a:lnTo>
                  <a:lnTo>
                    <a:pt x="7" y="14"/>
                  </a:lnTo>
                  <a:lnTo>
                    <a:pt x="8" y="14"/>
                  </a:lnTo>
                  <a:lnTo>
                    <a:pt x="10" y="14"/>
                  </a:lnTo>
                  <a:lnTo>
                    <a:pt x="13" y="14"/>
                  </a:lnTo>
                  <a:lnTo>
                    <a:pt x="14" y="13"/>
                  </a:lnTo>
                  <a:lnTo>
                    <a:pt x="17" y="13"/>
                  </a:lnTo>
                  <a:lnTo>
                    <a:pt x="18" y="13"/>
                  </a:lnTo>
                  <a:lnTo>
                    <a:pt x="19" y="13"/>
                  </a:lnTo>
                  <a:lnTo>
                    <a:pt x="22" y="13"/>
                  </a:lnTo>
                  <a:lnTo>
                    <a:pt x="23" y="13"/>
                  </a:lnTo>
                  <a:lnTo>
                    <a:pt x="26" y="13"/>
                  </a:lnTo>
                  <a:lnTo>
                    <a:pt x="29" y="11"/>
                  </a:lnTo>
                  <a:lnTo>
                    <a:pt x="30" y="11"/>
                  </a:lnTo>
                  <a:lnTo>
                    <a:pt x="32" y="11"/>
                  </a:lnTo>
                  <a:lnTo>
                    <a:pt x="33" y="11"/>
                  </a:lnTo>
                  <a:lnTo>
                    <a:pt x="34" y="11"/>
                  </a:lnTo>
                  <a:lnTo>
                    <a:pt x="35" y="11"/>
                  </a:lnTo>
                  <a:lnTo>
                    <a:pt x="38" y="11"/>
                  </a:lnTo>
                  <a:lnTo>
                    <a:pt x="39" y="11"/>
                  </a:lnTo>
                  <a:lnTo>
                    <a:pt x="40" y="11"/>
                  </a:lnTo>
                  <a:lnTo>
                    <a:pt x="45" y="10"/>
                  </a:lnTo>
                  <a:lnTo>
                    <a:pt x="47" y="10"/>
                  </a:lnTo>
                  <a:lnTo>
                    <a:pt x="48" y="10"/>
                  </a:lnTo>
                  <a:lnTo>
                    <a:pt x="49" y="10"/>
                  </a:lnTo>
                  <a:lnTo>
                    <a:pt x="51" y="10"/>
                  </a:lnTo>
                  <a:lnTo>
                    <a:pt x="53" y="10"/>
                  </a:lnTo>
                  <a:lnTo>
                    <a:pt x="54" y="10"/>
                  </a:lnTo>
                  <a:lnTo>
                    <a:pt x="55" y="10"/>
                  </a:lnTo>
                  <a:lnTo>
                    <a:pt x="58" y="10"/>
                  </a:lnTo>
                  <a:lnTo>
                    <a:pt x="61" y="9"/>
                  </a:lnTo>
                  <a:lnTo>
                    <a:pt x="63" y="9"/>
                  </a:lnTo>
                  <a:lnTo>
                    <a:pt x="65" y="9"/>
                  </a:lnTo>
                  <a:lnTo>
                    <a:pt x="67" y="9"/>
                  </a:lnTo>
                  <a:lnTo>
                    <a:pt x="69" y="9"/>
                  </a:lnTo>
                  <a:lnTo>
                    <a:pt x="70" y="9"/>
                  </a:lnTo>
                  <a:lnTo>
                    <a:pt x="72" y="9"/>
                  </a:lnTo>
                  <a:lnTo>
                    <a:pt x="73" y="9"/>
                  </a:lnTo>
                  <a:lnTo>
                    <a:pt x="75" y="8"/>
                  </a:lnTo>
                  <a:lnTo>
                    <a:pt x="77" y="8"/>
                  </a:lnTo>
                  <a:lnTo>
                    <a:pt x="78" y="8"/>
                  </a:lnTo>
                  <a:lnTo>
                    <a:pt x="81" y="8"/>
                  </a:lnTo>
                  <a:lnTo>
                    <a:pt x="83" y="8"/>
                  </a:lnTo>
                  <a:lnTo>
                    <a:pt x="86" y="8"/>
                  </a:lnTo>
                  <a:lnTo>
                    <a:pt x="88" y="8"/>
                  </a:lnTo>
                  <a:lnTo>
                    <a:pt x="89" y="8"/>
                  </a:lnTo>
                  <a:lnTo>
                    <a:pt x="91" y="7"/>
                  </a:lnTo>
                  <a:lnTo>
                    <a:pt x="95" y="7"/>
                  </a:lnTo>
                  <a:lnTo>
                    <a:pt x="96" y="7"/>
                  </a:lnTo>
                  <a:lnTo>
                    <a:pt x="98" y="7"/>
                  </a:lnTo>
                  <a:lnTo>
                    <a:pt x="102" y="7"/>
                  </a:lnTo>
                  <a:lnTo>
                    <a:pt x="103" y="7"/>
                  </a:lnTo>
                  <a:lnTo>
                    <a:pt x="105" y="6"/>
                  </a:lnTo>
                  <a:lnTo>
                    <a:pt x="107" y="6"/>
                  </a:lnTo>
                  <a:lnTo>
                    <a:pt x="110" y="6"/>
                  </a:lnTo>
                  <a:lnTo>
                    <a:pt x="112" y="6"/>
                  </a:lnTo>
                  <a:lnTo>
                    <a:pt x="113" y="6"/>
                  </a:lnTo>
                  <a:lnTo>
                    <a:pt x="114" y="6"/>
                  </a:lnTo>
                  <a:lnTo>
                    <a:pt x="115" y="6"/>
                  </a:lnTo>
                  <a:lnTo>
                    <a:pt x="118" y="6"/>
                  </a:lnTo>
                  <a:lnTo>
                    <a:pt x="120" y="5"/>
                  </a:lnTo>
                  <a:lnTo>
                    <a:pt x="121" y="5"/>
                  </a:lnTo>
                  <a:lnTo>
                    <a:pt x="127" y="5"/>
                  </a:lnTo>
                  <a:lnTo>
                    <a:pt x="128" y="5"/>
                  </a:lnTo>
                  <a:lnTo>
                    <a:pt x="129" y="5"/>
                  </a:lnTo>
                  <a:lnTo>
                    <a:pt x="131" y="5"/>
                  </a:lnTo>
                  <a:lnTo>
                    <a:pt x="133" y="5"/>
                  </a:lnTo>
                  <a:lnTo>
                    <a:pt x="134" y="5"/>
                  </a:lnTo>
                  <a:lnTo>
                    <a:pt x="135" y="3"/>
                  </a:lnTo>
                  <a:lnTo>
                    <a:pt x="136" y="3"/>
                  </a:lnTo>
                  <a:lnTo>
                    <a:pt x="138" y="3"/>
                  </a:lnTo>
                  <a:lnTo>
                    <a:pt x="141" y="3"/>
                  </a:lnTo>
                  <a:lnTo>
                    <a:pt x="142" y="3"/>
                  </a:lnTo>
                  <a:lnTo>
                    <a:pt x="145" y="3"/>
                  </a:lnTo>
                  <a:lnTo>
                    <a:pt x="147" y="3"/>
                  </a:lnTo>
                  <a:lnTo>
                    <a:pt x="150" y="2"/>
                  </a:lnTo>
                  <a:lnTo>
                    <a:pt x="151" y="2"/>
                  </a:lnTo>
                  <a:lnTo>
                    <a:pt x="152" y="2"/>
                  </a:lnTo>
                  <a:lnTo>
                    <a:pt x="154" y="2"/>
                  </a:lnTo>
                  <a:lnTo>
                    <a:pt x="155" y="2"/>
                  </a:lnTo>
                  <a:lnTo>
                    <a:pt x="157" y="2"/>
                  </a:lnTo>
                  <a:lnTo>
                    <a:pt x="159" y="2"/>
                  </a:lnTo>
                  <a:lnTo>
                    <a:pt x="161" y="2"/>
                  </a:lnTo>
                  <a:lnTo>
                    <a:pt x="165" y="2"/>
                  </a:lnTo>
                  <a:lnTo>
                    <a:pt x="167" y="1"/>
                  </a:lnTo>
                  <a:lnTo>
                    <a:pt x="168" y="1"/>
                  </a:lnTo>
                  <a:lnTo>
                    <a:pt x="169" y="1"/>
                  </a:lnTo>
                  <a:lnTo>
                    <a:pt x="170" y="1"/>
                  </a:lnTo>
                  <a:lnTo>
                    <a:pt x="171" y="1"/>
                  </a:lnTo>
                  <a:lnTo>
                    <a:pt x="174" y="1"/>
                  </a:lnTo>
                  <a:lnTo>
                    <a:pt x="176" y="1"/>
                  </a:lnTo>
                  <a:lnTo>
                    <a:pt x="181" y="0"/>
                  </a:lnTo>
                  <a:lnTo>
                    <a:pt x="182" y="0"/>
                  </a:lnTo>
                  <a:lnTo>
                    <a:pt x="183" y="0"/>
                  </a:lnTo>
                  <a:lnTo>
                    <a:pt x="185"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72" name="Freeform 173"/>
            <p:cNvSpPr>
              <a:spLocks/>
            </p:cNvSpPr>
            <p:nvPr/>
          </p:nvSpPr>
          <p:spPr bwMode="auto">
            <a:xfrm>
              <a:off x="2854" y="2758"/>
              <a:ext cx="206" cy="236"/>
            </a:xfrm>
            <a:custGeom>
              <a:avLst/>
              <a:gdLst>
                <a:gd name="T0" fmla="*/ 13 w 206"/>
                <a:gd name="T1" fmla="*/ 7 h 236"/>
                <a:gd name="T2" fmla="*/ 24 w 206"/>
                <a:gd name="T3" fmla="*/ 7 h 236"/>
                <a:gd name="T4" fmla="*/ 43 w 206"/>
                <a:gd name="T5" fmla="*/ 5 h 236"/>
                <a:gd name="T6" fmla="*/ 60 w 206"/>
                <a:gd name="T7" fmla="*/ 4 h 236"/>
                <a:gd name="T8" fmla="*/ 67 w 206"/>
                <a:gd name="T9" fmla="*/ 3 h 236"/>
                <a:gd name="T10" fmla="*/ 79 w 206"/>
                <a:gd name="T11" fmla="*/ 3 h 236"/>
                <a:gd name="T12" fmla="*/ 95 w 206"/>
                <a:gd name="T13" fmla="*/ 2 h 236"/>
                <a:gd name="T14" fmla="*/ 107 w 206"/>
                <a:gd name="T15" fmla="*/ 1 h 236"/>
                <a:gd name="T16" fmla="*/ 116 w 206"/>
                <a:gd name="T17" fmla="*/ 0 h 236"/>
                <a:gd name="T18" fmla="*/ 117 w 206"/>
                <a:gd name="T19" fmla="*/ 17 h 236"/>
                <a:gd name="T20" fmla="*/ 117 w 206"/>
                <a:gd name="T21" fmla="*/ 36 h 236"/>
                <a:gd name="T22" fmla="*/ 117 w 206"/>
                <a:gd name="T23" fmla="*/ 50 h 236"/>
                <a:gd name="T24" fmla="*/ 117 w 206"/>
                <a:gd name="T25" fmla="*/ 81 h 236"/>
                <a:gd name="T26" fmla="*/ 117 w 206"/>
                <a:gd name="T27" fmla="*/ 99 h 236"/>
                <a:gd name="T28" fmla="*/ 128 w 206"/>
                <a:gd name="T29" fmla="*/ 101 h 236"/>
                <a:gd name="T30" fmla="*/ 133 w 206"/>
                <a:gd name="T31" fmla="*/ 107 h 236"/>
                <a:gd name="T32" fmla="*/ 136 w 206"/>
                <a:gd name="T33" fmla="*/ 112 h 236"/>
                <a:gd name="T34" fmla="*/ 140 w 206"/>
                <a:gd name="T35" fmla="*/ 116 h 236"/>
                <a:gd name="T36" fmla="*/ 146 w 206"/>
                <a:gd name="T37" fmla="*/ 120 h 236"/>
                <a:gd name="T38" fmla="*/ 150 w 206"/>
                <a:gd name="T39" fmla="*/ 122 h 236"/>
                <a:gd name="T40" fmla="*/ 155 w 206"/>
                <a:gd name="T41" fmla="*/ 125 h 236"/>
                <a:gd name="T42" fmla="*/ 163 w 206"/>
                <a:gd name="T43" fmla="*/ 129 h 236"/>
                <a:gd name="T44" fmla="*/ 170 w 206"/>
                <a:gd name="T45" fmla="*/ 131 h 236"/>
                <a:gd name="T46" fmla="*/ 176 w 206"/>
                <a:gd name="T47" fmla="*/ 132 h 236"/>
                <a:gd name="T48" fmla="*/ 182 w 206"/>
                <a:gd name="T49" fmla="*/ 135 h 236"/>
                <a:gd name="T50" fmla="*/ 187 w 206"/>
                <a:gd name="T51" fmla="*/ 138 h 236"/>
                <a:gd name="T52" fmla="*/ 190 w 206"/>
                <a:gd name="T53" fmla="*/ 143 h 236"/>
                <a:gd name="T54" fmla="*/ 196 w 206"/>
                <a:gd name="T55" fmla="*/ 144 h 236"/>
                <a:gd name="T56" fmla="*/ 198 w 206"/>
                <a:gd name="T57" fmla="*/ 148 h 236"/>
                <a:gd name="T58" fmla="*/ 198 w 206"/>
                <a:gd name="T59" fmla="*/ 152 h 236"/>
                <a:gd name="T60" fmla="*/ 200 w 206"/>
                <a:gd name="T61" fmla="*/ 157 h 236"/>
                <a:gd name="T62" fmla="*/ 202 w 206"/>
                <a:gd name="T63" fmla="*/ 161 h 236"/>
                <a:gd name="T64" fmla="*/ 205 w 206"/>
                <a:gd name="T65" fmla="*/ 161 h 236"/>
                <a:gd name="T66" fmla="*/ 206 w 206"/>
                <a:gd name="T67" fmla="*/ 177 h 236"/>
                <a:gd name="T68" fmla="*/ 206 w 206"/>
                <a:gd name="T69" fmla="*/ 189 h 236"/>
                <a:gd name="T70" fmla="*/ 206 w 206"/>
                <a:gd name="T71" fmla="*/ 199 h 236"/>
                <a:gd name="T72" fmla="*/ 204 w 206"/>
                <a:gd name="T73" fmla="*/ 209 h 236"/>
                <a:gd name="T74" fmla="*/ 180 w 206"/>
                <a:gd name="T75" fmla="*/ 209 h 236"/>
                <a:gd name="T76" fmla="*/ 165 w 206"/>
                <a:gd name="T77" fmla="*/ 209 h 236"/>
                <a:gd name="T78" fmla="*/ 140 w 206"/>
                <a:gd name="T79" fmla="*/ 209 h 236"/>
                <a:gd name="T80" fmla="*/ 119 w 206"/>
                <a:gd name="T81" fmla="*/ 209 h 236"/>
                <a:gd name="T82" fmla="*/ 103 w 206"/>
                <a:gd name="T83" fmla="*/ 209 h 236"/>
                <a:gd name="T84" fmla="*/ 80 w 206"/>
                <a:gd name="T85" fmla="*/ 211 h 236"/>
                <a:gd name="T86" fmla="*/ 80 w 206"/>
                <a:gd name="T87" fmla="*/ 225 h 236"/>
                <a:gd name="T88" fmla="*/ 74 w 206"/>
                <a:gd name="T89" fmla="*/ 236 h 236"/>
                <a:gd name="T90" fmla="*/ 54 w 206"/>
                <a:gd name="T91" fmla="*/ 236 h 236"/>
                <a:gd name="T92" fmla="*/ 32 w 206"/>
                <a:gd name="T93" fmla="*/ 236 h 236"/>
                <a:gd name="T94" fmla="*/ 21 w 206"/>
                <a:gd name="T95" fmla="*/ 236 h 236"/>
                <a:gd name="T96" fmla="*/ 10 w 206"/>
                <a:gd name="T97" fmla="*/ 225 h 236"/>
                <a:gd name="T98" fmla="*/ 10 w 206"/>
                <a:gd name="T99" fmla="*/ 188 h 236"/>
                <a:gd name="T100" fmla="*/ 10 w 206"/>
                <a:gd name="T101" fmla="*/ 168 h 236"/>
                <a:gd name="T102" fmla="*/ 0 w 206"/>
                <a:gd name="T103" fmla="*/ 149 h 236"/>
                <a:gd name="T104" fmla="*/ 0 w 206"/>
                <a:gd name="T105" fmla="*/ 127 h 236"/>
                <a:gd name="T106" fmla="*/ 2 w 206"/>
                <a:gd name="T107" fmla="*/ 108 h 236"/>
                <a:gd name="T108" fmla="*/ 2 w 206"/>
                <a:gd name="T109" fmla="*/ 89 h 236"/>
                <a:gd name="T110" fmla="*/ 2 w 206"/>
                <a:gd name="T111" fmla="*/ 74 h 236"/>
                <a:gd name="T112" fmla="*/ 2 w 206"/>
                <a:gd name="T113" fmla="*/ 60 h 236"/>
                <a:gd name="T114" fmla="*/ 2 w 206"/>
                <a:gd name="T115" fmla="*/ 47 h 236"/>
                <a:gd name="T116" fmla="*/ 2 w 206"/>
                <a:gd name="T117" fmla="*/ 28 h 236"/>
                <a:gd name="T118" fmla="*/ 2 w 206"/>
                <a:gd name="T119" fmla="*/ 19 h 236"/>
                <a:gd name="T120" fmla="*/ 2 w 206"/>
                <a:gd name="T121" fmla="*/ 9 h 2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06" h="236">
                  <a:moveTo>
                    <a:pt x="2" y="8"/>
                  </a:moveTo>
                  <a:lnTo>
                    <a:pt x="3" y="8"/>
                  </a:lnTo>
                  <a:lnTo>
                    <a:pt x="4" y="8"/>
                  </a:lnTo>
                  <a:lnTo>
                    <a:pt x="8" y="8"/>
                  </a:lnTo>
                  <a:lnTo>
                    <a:pt x="10" y="8"/>
                  </a:lnTo>
                  <a:lnTo>
                    <a:pt x="11" y="8"/>
                  </a:lnTo>
                  <a:lnTo>
                    <a:pt x="13" y="7"/>
                  </a:lnTo>
                  <a:lnTo>
                    <a:pt x="16" y="7"/>
                  </a:lnTo>
                  <a:lnTo>
                    <a:pt x="19" y="7"/>
                  </a:lnTo>
                  <a:lnTo>
                    <a:pt x="20" y="7"/>
                  </a:lnTo>
                  <a:lnTo>
                    <a:pt x="21" y="7"/>
                  </a:lnTo>
                  <a:lnTo>
                    <a:pt x="22" y="7"/>
                  </a:lnTo>
                  <a:lnTo>
                    <a:pt x="23" y="7"/>
                  </a:lnTo>
                  <a:lnTo>
                    <a:pt x="24" y="7"/>
                  </a:lnTo>
                  <a:lnTo>
                    <a:pt x="28" y="7"/>
                  </a:lnTo>
                  <a:lnTo>
                    <a:pt x="30" y="7"/>
                  </a:lnTo>
                  <a:lnTo>
                    <a:pt x="31" y="5"/>
                  </a:lnTo>
                  <a:lnTo>
                    <a:pt x="32" y="5"/>
                  </a:lnTo>
                  <a:lnTo>
                    <a:pt x="36" y="5"/>
                  </a:lnTo>
                  <a:lnTo>
                    <a:pt x="39" y="5"/>
                  </a:lnTo>
                  <a:lnTo>
                    <a:pt x="43" y="5"/>
                  </a:lnTo>
                  <a:lnTo>
                    <a:pt x="47" y="5"/>
                  </a:lnTo>
                  <a:lnTo>
                    <a:pt x="50" y="4"/>
                  </a:lnTo>
                  <a:lnTo>
                    <a:pt x="52" y="4"/>
                  </a:lnTo>
                  <a:lnTo>
                    <a:pt x="53" y="4"/>
                  </a:lnTo>
                  <a:lnTo>
                    <a:pt x="54" y="4"/>
                  </a:lnTo>
                  <a:lnTo>
                    <a:pt x="56" y="4"/>
                  </a:lnTo>
                  <a:lnTo>
                    <a:pt x="60" y="4"/>
                  </a:lnTo>
                  <a:lnTo>
                    <a:pt x="61" y="4"/>
                  </a:lnTo>
                  <a:lnTo>
                    <a:pt x="62" y="4"/>
                  </a:lnTo>
                  <a:lnTo>
                    <a:pt x="63" y="4"/>
                  </a:lnTo>
                  <a:lnTo>
                    <a:pt x="64" y="4"/>
                  </a:lnTo>
                  <a:lnTo>
                    <a:pt x="64" y="3"/>
                  </a:lnTo>
                  <a:lnTo>
                    <a:pt x="66" y="3"/>
                  </a:lnTo>
                  <a:lnTo>
                    <a:pt x="67" y="3"/>
                  </a:lnTo>
                  <a:lnTo>
                    <a:pt x="68" y="3"/>
                  </a:lnTo>
                  <a:lnTo>
                    <a:pt x="69" y="3"/>
                  </a:lnTo>
                  <a:lnTo>
                    <a:pt x="70" y="3"/>
                  </a:lnTo>
                  <a:lnTo>
                    <a:pt x="71" y="3"/>
                  </a:lnTo>
                  <a:lnTo>
                    <a:pt x="72" y="3"/>
                  </a:lnTo>
                  <a:lnTo>
                    <a:pt x="77" y="3"/>
                  </a:lnTo>
                  <a:lnTo>
                    <a:pt x="79" y="3"/>
                  </a:lnTo>
                  <a:lnTo>
                    <a:pt x="80" y="3"/>
                  </a:lnTo>
                  <a:lnTo>
                    <a:pt x="84" y="2"/>
                  </a:lnTo>
                  <a:lnTo>
                    <a:pt x="86" y="2"/>
                  </a:lnTo>
                  <a:lnTo>
                    <a:pt x="87" y="2"/>
                  </a:lnTo>
                  <a:lnTo>
                    <a:pt x="91" y="2"/>
                  </a:lnTo>
                  <a:lnTo>
                    <a:pt x="94" y="2"/>
                  </a:lnTo>
                  <a:lnTo>
                    <a:pt x="95" y="2"/>
                  </a:lnTo>
                  <a:lnTo>
                    <a:pt x="96" y="1"/>
                  </a:lnTo>
                  <a:lnTo>
                    <a:pt x="98" y="1"/>
                  </a:lnTo>
                  <a:lnTo>
                    <a:pt x="100" y="1"/>
                  </a:lnTo>
                  <a:lnTo>
                    <a:pt x="103" y="1"/>
                  </a:lnTo>
                  <a:lnTo>
                    <a:pt x="104" y="1"/>
                  </a:lnTo>
                  <a:lnTo>
                    <a:pt x="106" y="1"/>
                  </a:lnTo>
                  <a:lnTo>
                    <a:pt x="107" y="1"/>
                  </a:lnTo>
                  <a:lnTo>
                    <a:pt x="108" y="1"/>
                  </a:lnTo>
                  <a:lnTo>
                    <a:pt x="110" y="1"/>
                  </a:lnTo>
                  <a:lnTo>
                    <a:pt x="111" y="1"/>
                  </a:lnTo>
                  <a:lnTo>
                    <a:pt x="112" y="1"/>
                  </a:lnTo>
                  <a:lnTo>
                    <a:pt x="114" y="0"/>
                  </a:lnTo>
                  <a:lnTo>
                    <a:pt x="115" y="0"/>
                  </a:lnTo>
                  <a:lnTo>
                    <a:pt x="116" y="0"/>
                  </a:lnTo>
                  <a:lnTo>
                    <a:pt x="117" y="0"/>
                  </a:lnTo>
                  <a:lnTo>
                    <a:pt x="117" y="1"/>
                  </a:lnTo>
                  <a:lnTo>
                    <a:pt x="117" y="5"/>
                  </a:lnTo>
                  <a:lnTo>
                    <a:pt x="117" y="7"/>
                  </a:lnTo>
                  <a:lnTo>
                    <a:pt x="117" y="13"/>
                  </a:lnTo>
                  <a:lnTo>
                    <a:pt x="117" y="15"/>
                  </a:lnTo>
                  <a:lnTo>
                    <a:pt x="117" y="17"/>
                  </a:lnTo>
                  <a:lnTo>
                    <a:pt x="117" y="20"/>
                  </a:lnTo>
                  <a:lnTo>
                    <a:pt x="117" y="24"/>
                  </a:lnTo>
                  <a:lnTo>
                    <a:pt x="117" y="25"/>
                  </a:lnTo>
                  <a:lnTo>
                    <a:pt x="117" y="28"/>
                  </a:lnTo>
                  <a:lnTo>
                    <a:pt x="117" y="29"/>
                  </a:lnTo>
                  <a:lnTo>
                    <a:pt x="117" y="33"/>
                  </a:lnTo>
                  <a:lnTo>
                    <a:pt x="117" y="36"/>
                  </a:lnTo>
                  <a:lnTo>
                    <a:pt x="117" y="37"/>
                  </a:lnTo>
                  <a:lnTo>
                    <a:pt x="117" y="39"/>
                  </a:lnTo>
                  <a:lnTo>
                    <a:pt x="117" y="42"/>
                  </a:lnTo>
                  <a:lnTo>
                    <a:pt x="117" y="43"/>
                  </a:lnTo>
                  <a:lnTo>
                    <a:pt x="117" y="44"/>
                  </a:lnTo>
                  <a:lnTo>
                    <a:pt x="117" y="47"/>
                  </a:lnTo>
                  <a:lnTo>
                    <a:pt x="117" y="50"/>
                  </a:lnTo>
                  <a:lnTo>
                    <a:pt x="117" y="52"/>
                  </a:lnTo>
                  <a:lnTo>
                    <a:pt x="117" y="53"/>
                  </a:lnTo>
                  <a:lnTo>
                    <a:pt x="117" y="56"/>
                  </a:lnTo>
                  <a:lnTo>
                    <a:pt x="117" y="64"/>
                  </a:lnTo>
                  <a:lnTo>
                    <a:pt x="117" y="73"/>
                  </a:lnTo>
                  <a:lnTo>
                    <a:pt x="117" y="80"/>
                  </a:lnTo>
                  <a:lnTo>
                    <a:pt x="117" y="81"/>
                  </a:lnTo>
                  <a:lnTo>
                    <a:pt x="117" y="82"/>
                  </a:lnTo>
                  <a:lnTo>
                    <a:pt x="117" y="83"/>
                  </a:lnTo>
                  <a:lnTo>
                    <a:pt x="117" y="85"/>
                  </a:lnTo>
                  <a:lnTo>
                    <a:pt x="117" y="90"/>
                  </a:lnTo>
                  <a:lnTo>
                    <a:pt x="117" y="92"/>
                  </a:lnTo>
                  <a:lnTo>
                    <a:pt x="117" y="95"/>
                  </a:lnTo>
                  <a:lnTo>
                    <a:pt x="117" y="99"/>
                  </a:lnTo>
                  <a:lnTo>
                    <a:pt x="117" y="101"/>
                  </a:lnTo>
                  <a:lnTo>
                    <a:pt x="118" y="101"/>
                  </a:lnTo>
                  <a:lnTo>
                    <a:pt x="119" y="101"/>
                  </a:lnTo>
                  <a:lnTo>
                    <a:pt x="120" y="101"/>
                  </a:lnTo>
                  <a:lnTo>
                    <a:pt x="122" y="101"/>
                  </a:lnTo>
                  <a:lnTo>
                    <a:pt x="127" y="101"/>
                  </a:lnTo>
                  <a:lnTo>
                    <a:pt x="128" y="101"/>
                  </a:lnTo>
                  <a:lnTo>
                    <a:pt x="128" y="103"/>
                  </a:lnTo>
                  <a:lnTo>
                    <a:pt x="130" y="103"/>
                  </a:lnTo>
                  <a:lnTo>
                    <a:pt x="131" y="104"/>
                  </a:lnTo>
                  <a:lnTo>
                    <a:pt x="131" y="105"/>
                  </a:lnTo>
                  <a:lnTo>
                    <a:pt x="131" y="106"/>
                  </a:lnTo>
                  <a:lnTo>
                    <a:pt x="132" y="106"/>
                  </a:lnTo>
                  <a:lnTo>
                    <a:pt x="133" y="107"/>
                  </a:lnTo>
                  <a:lnTo>
                    <a:pt x="133" y="108"/>
                  </a:lnTo>
                  <a:lnTo>
                    <a:pt x="133" y="109"/>
                  </a:lnTo>
                  <a:lnTo>
                    <a:pt x="134" y="109"/>
                  </a:lnTo>
                  <a:lnTo>
                    <a:pt x="134" y="111"/>
                  </a:lnTo>
                  <a:lnTo>
                    <a:pt x="135" y="111"/>
                  </a:lnTo>
                  <a:lnTo>
                    <a:pt x="135" y="112"/>
                  </a:lnTo>
                  <a:lnTo>
                    <a:pt x="136" y="112"/>
                  </a:lnTo>
                  <a:lnTo>
                    <a:pt x="136" y="113"/>
                  </a:lnTo>
                  <a:lnTo>
                    <a:pt x="136" y="114"/>
                  </a:lnTo>
                  <a:lnTo>
                    <a:pt x="138" y="114"/>
                  </a:lnTo>
                  <a:lnTo>
                    <a:pt x="138" y="115"/>
                  </a:lnTo>
                  <a:lnTo>
                    <a:pt x="139" y="115"/>
                  </a:lnTo>
                  <a:lnTo>
                    <a:pt x="140" y="115"/>
                  </a:lnTo>
                  <a:lnTo>
                    <a:pt x="140" y="116"/>
                  </a:lnTo>
                  <a:lnTo>
                    <a:pt x="141" y="116"/>
                  </a:lnTo>
                  <a:lnTo>
                    <a:pt x="142" y="116"/>
                  </a:lnTo>
                  <a:lnTo>
                    <a:pt x="143" y="117"/>
                  </a:lnTo>
                  <a:lnTo>
                    <a:pt x="144" y="117"/>
                  </a:lnTo>
                  <a:lnTo>
                    <a:pt x="144" y="119"/>
                  </a:lnTo>
                  <a:lnTo>
                    <a:pt x="146" y="119"/>
                  </a:lnTo>
                  <a:lnTo>
                    <a:pt x="146" y="120"/>
                  </a:lnTo>
                  <a:lnTo>
                    <a:pt x="146" y="121"/>
                  </a:lnTo>
                  <a:lnTo>
                    <a:pt x="146" y="120"/>
                  </a:lnTo>
                  <a:lnTo>
                    <a:pt x="147" y="120"/>
                  </a:lnTo>
                  <a:lnTo>
                    <a:pt x="147" y="121"/>
                  </a:lnTo>
                  <a:lnTo>
                    <a:pt x="148" y="122"/>
                  </a:lnTo>
                  <a:lnTo>
                    <a:pt x="149" y="122"/>
                  </a:lnTo>
                  <a:lnTo>
                    <a:pt x="150" y="122"/>
                  </a:lnTo>
                  <a:lnTo>
                    <a:pt x="151" y="122"/>
                  </a:lnTo>
                  <a:lnTo>
                    <a:pt x="152" y="122"/>
                  </a:lnTo>
                  <a:lnTo>
                    <a:pt x="152" y="123"/>
                  </a:lnTo>
                  <a:lnTo>
                    <a:pt x="154" y="123"/>
                  </a:lnTo>
                  <a:lnTo>
                    <a:pt x="154" y="124"/>
                  </a:lnTo>
                  <a:lnTo>
                    <a:pt x="155" y="124"/>
                  </a:lnTo>
                  <a:lnTo>
                    <a:pt x="155" y="125"/>
                  </a:lnTo>
                  <a:lnTo>
                    <a:pt x="156" y="125"/>
                  </a:lnTo>
                  <a:lnTo>
                    <a:pt x="157" y="127"/>
                  </a:lnTo>
                  <a:lnTo>
                    <a:pt x="158" y="127"/>
                  </a:lnTo>
                  <a:lnTo>
                    <a:pt x="159" y="128"/>
                  </a:lnTo>
                  <a:lnTo>
                    <a:pt x="160" y="129"/>
                  </a:lnTo>
                  <a:lnTo>
                    <a:pt x="162" y="129"/>
                  </a:lnTo>
                  <a:lnTo>
                    <a:pt x="163" y="129"/>
                  </a:lnTo>
                  <a:lnTo>
                    <a:pt x="164" y="129"/>
                  </a:lnTo>
                  <a:lnTo>
                    <a:pt x="165" y="129"/>
                  </a:lnTo>
                  <a:lnTo>
                    <a:pt x="165" y="130"/>
                  </a:lnTo>
                  <a:lnTo>
                    <a:pt x="166" y="130"/>
                  </a:lnTo>
                  <a:lnTo>
                    <a:pt x="167" y="130"/>
                  </a:lnTo>
                  <a:lnTo>
                    <a:pt x="168" y="131"/>
                  </a:lnTo>
                  <a:lnTo>
                    <a:pt x="170" y="131"/>
                  </a:lnTo>
                  <a:lnTo>
                    <a:pt x="171" y="131"/>
                  </a:lnTo>
                  <a:lnTo>
                    <a:pt x="172" y="131"/>
                  </a:lnTo>
                  <a:lnTo>
                    <a:pt x="172" y="132"/>
                  </a:lnTo>
                  <a:lnTo>
                    <a:pt x="173" y="132"/>
                  </a:lnTo>
                  <a:lnTo>
                    <a:pt x="174" y="132"/>
                  </a:lnTo>
                  <a:lnTo>
                    <a:pt x="175" y="132"/>
                  </a:lnTo>
                  <a:lnTo>
                    <a:pt x="176" y="132"/>
                  </a:lnTo>
                  <a:lnTo>
                    <a:pt x="178" y="132"/>
                  </a:lnTo>
                  <a:lnTo>
                    <a:pt x="179" y="132"/>
                  </a:lnTo>
                  <a:lnTo>
                    <a:pt x="180" y="132"/>
                  </a:lnTo>
                  <a:lnTo>
                    <a:pt x="180" y="133"/>
                  </a:lnTo>
                  <a:lnTo>
                    <a:pt x="181" y="133"/>
                  </a:lnTo>
                  <a:lnTo>
                    <a:pt x="182" y="133"/>
                  </a:lnTo>
                  <a:lnTo>
                    <a:pt x="182" y="135"/>
                  </a:lnTo>
                  <a:lnTo>
                    <a:pt x="182" y="136"/>
                  </a:lnTo>
                  <a:lnTo>
                    <a:pt x="183" y="136"/>
                  </a:lnTo>
                  <a:lnTo>
                    <a:pt x="183" y="137"/>
                  </a:lnTo>
                  <a:lnTo>
                    <a:pt x="184" y="137"/>
                  </a:lnTo>
                  <a:lnTo>
                    <a:pt x="186" y="137"/>
                  </a:lnTo>
                  <a:lnTo>
                    <a:pt x="186" y="138"/>
                  </a:lnTo>
                  <a:lnTo>
                    <a:pt x="187" y="138"/>
                  </a:lnTo>
                  <a:lnTo>
                    <a:pt x="188" y="138"/>
                  </a:lnTo>
                  <a:lnTo>
                    <a:pt x="188" y="139"/>
                  </a:lnTo>
                  <a:lnTo>
                    <a:pt x="188" y="140"/>
                  </a:lnTo>
                  <a:lnTo>
                    <a:pt x="189" y="140"/>
                  </a:lnTo>
                  <a:lnTo>
                    <a:pt x="189" y="141"/>
                  </a:lnTo>
                  <a:lnTo>
                    <a:pt x="190" y="141"/>
                  </a:lnTo>
                  <a:lnTo>
                    <a:pt x="190" y="143"/>
                  </a:lnTo>
                  <a:lnTo>
                    <a:pt x="191" y="144"/>
                  </a:lnTo>
                  <a:lnTo>
                    <a:pt x="192" y="144"/>
                  </a:lnTo>
                  <a:lnTo>
                    <a:pt x="192" y="145"/>
                  </a:lnTo>
                  <a:lnTo>
                    <a:pt x="194" y="145"/>
                  </a:lnTo>
                  <a:lnTo>
                    <a:pt x="195" y="145"/>
                  </a:lnTo>
                  <a:lnTo>
                    <a:pt x="195" y="144"/>
                  </a:lnTo>
                  <a:lnTo>
                    <a:pt x="196" y="144"/>
                  </a:lnTo>
                  <a:lnTo>
                    <a:pt x="196" y="145"/>
                  </a:lnTo>
                  <a:lnTo>
                    <a:pt x="197" y="145"/>
                  </a:lnTo>
                  <a:lnTo>
                    <a:pt x="197" y="146"/>
                  </a:lnTo>
                  <a:lnTo>
                    <a:pt x="198" y="146"/>
                  </a:lnTo>
                  <a:lnTo>
                    <a:pt x="198" y="147"/>
                  </a:lnTo>
                  <a:lnTo>
                    <a:pt x="199" y="147"/>
                  </a:lnTo>
                  <a:lnTo>
                    <a:pt x="198" y="148"/>
                  </a:lnTo>
                  <a:lnTo>
                    <a:pt x="197" y="148"/>
                  </a:lnTo>
                  <a:lnTo>
                    <a:pt x="197" y="149"/>
                  </a:lnTo>
                  <a:lnTo>
                    <a:pt x="198" y="149"/>
                  </a:lnTo>
                  <a:lnTo>
                    <a:pt x="198" y="151"/>
                  </a:lnTo>
                  <a:lnTo>
                    <a:pt x="199" y="151"/>
                  </a:lnTo>
                  <a:lnTo>
                    <a:pt x="199" y="152"/>
                  </a:lnTo>
                  <a:lnTo>
                    <a:pt x="198" y="152"/>
                  </a:lnTo>
                  <a:lnTo>
                    <a:pt x="199" y="152"/>
                  </a:lnTo>
                  <a:lnTo>
                    <a:pt x="199" y="153"/>
                  </a:lnTo>
                  <a:lnTo>
                    <a:pt x="200" y="153"/>
                  </a:lnTo>
                  <a:lnTo>
                    <a:pt x="200" y="154"/>
                  </a:lnTo>
                  <a:lnTo>
                    <a:pt x="200" y="155"/>
                  </a:lnTo>
                  <a:lnTo>
                    <a:pt x="200" y="156"/>
                  </a:lnTo>
                  <a:lnTo>
                    <a:pt x="200" y="157"/>
                  </a:lnTo>
                  <a:lnTo>
                    <a:pt x="200" y="159"/>
                  </a:lnTo>
                  <a:lnTo>
                    <a:pt x="200" y="160"/>
                  </a:lnTo>
                  <a:lnTo>
                    <a:pt x="200" y="159"/>
                  </a:lnTo>
                  <a:lnTo>
                    <a:pt x="200" y="160"/>
                  </a:lnTo>
                  <a:lnTo>
                    <a:pt x="202" y="160"/>
                  </a:lnTo>
                  <a:lnTo>
                    <a:pt x="200" y="161"/>
                  </a:lnTo>
                  <a:lnTo>
                    <a:pt x="202" y="161"/>
                  </a:lnTo>
                  <a:lnTo>
                    <a:pt x="202" y="160"/>
                  </a:lnTo>
                  <a:lnTo>
                    <a:pt x="203" y="160"/>
                  </a:lnTo>
                  <a:lnTo>
                    <a:pt x="203" y="159"/>
                  </a:lnTo>
                  <a:lnTo>
                    <a:pt x="204" y="159"/>
                  </a:lnTo>
                  <a:lnTo>
                    <a:pt x="204" y="160"/>
                  </a:lnTo>
                  <a:lnTo>
                    <a:pt x="205" y="160"/>
                  </a:lnTo>
                  <a:lnTo>
                    <a:pt x="205" y="161"/>
                  </a:lnTo>
                  <a:lnTo>
                    <a:pt x="205" y="167"/>
                  </a:lnTo>
                  <a:lnTo>
                    <a:pt x="205" y="168"/>
                  </a:lnTo>
                  <a:lnTo>
                    <a:pt x="205" y="169"/>
                  </a:lnTo>
                  <a:lnTo>
                    <a:pt x="206" y="172"/>
                  </a:lnTo>
                  <a:lnTo>
                    <a:pt x="206" y="173"/>
                  </a:lnTo>
                  <a:lnTo>
                    <a:pt x="206" y="176"/>
                  </a:lnTo>
                  <a:lnTo>
                    <a:pt x="206" y="177"/>
                  </a:lnTo>
                  <a:lnTo>
                    <a:pt x="206" y="178"/>
                  </a:lnTo>
                  <a:lnTo>
                    <a:pt x="206" y="179"/>
                  </a:lnTo>
                  <a:lnTo>
                    <a:pt x="206" y="180"/>
                  </a:lnTo>
                  <a:lnTo>
                    <a:pt x="205" y="183"/>
                  </a:lnTo>
                  <a:lnTo>
                    <a:pt x="205" y="184"/>
                  </a:lnTo>
                  <a:lnTo>
                    <a:pt x="206" y="188"/>
                  </a:lnTo>
                  <a:lnTo>
                    <a:pt x="206" y="189"/>
                  </a:lnTo>
                  <a:lnTo>
                    <a:pt x="206" y="191"/>
                  </a:lnTo>
                  <a:lnTo>
                    <a:pt x="206" y="192"/>
                  </a:lnTo>
                  <a:lnTo>
                    <a:pt x="206" y="193"/>
                  </a:lnTo>
                  <a:lnTo>
                    <a:pt x="206" y="194"/>
                  </a:lnTo>
                  <a:lnTo>
                    <a:pt x="206" y="195"/>
                  </a:lnTo>
                  <a:lnTo>
                    <a:pt x="206" y="197"/>
                  </a:lnTo>
                  <a:lnTo>
                    <a:pt x="206" y="199"/>
                  </a:lnTo>
                  <a:lnTo>
                    <a:pt x="206" y="202"/>
                  </a:lnTo>
                  <a:lnTo>
                    <a:pt x="206" y="203"/>
                  </a:lnTo>
                  <a:lnTo>
                    <a:pt x="206" y="204"/>
                  </a:lnTo>
                  <a:lnTo>
                    <a:pt x="206" y="207"/>
                  </a:lnTo>
                  <a:lnTo>
                    <a:pt x="206" y="208"/>
                  </a:lnTo>
                  <a:lnTo>
                    <a:pt x="206" y="209"/>
                  </a:lnTo>
                  <a:lnTo>
                    <a:pt x="204" y="209"/>
                  </a:lnTo>
                  <a:lnTo>
                    <a:pt x="199" y="209"/>
                  </a:lnTo>
                  <a:lnTo>
                    <a:pt x="197" y="209"/>
                  </a:lnTo>
                  <a:lnTo>
                    <a:pt x="194" y="209"/>
                  </a:lnTo>
                  <a:lnTo>
                    <a:pt x="189" y="209"/>
                  </a:lnTo>
                  <a:lnTo>
                    <a:pt x="187" y="209"/>
                  </a:lnTo>
                  <a:lnTo>
                    <a:pt x="186" y="209"/>
                  </a:lnTo>
                  <a:lnTo>
                    <a:pt x="180" y="209"/>
                  </a:lnTo>
                  <a:lnTo>
                    <a:pt x="179" y="209"/>
                  </a:lnTo>
                  <a:lnTo>
                    <a:pt x="174" y="209"/>
                  </a:lnTo>
                  <a:lnTo>
                    <a:pt x="171" y="209"/>
                  </a:lnTo>
                  <a:lnTo>
                    <a:pt x="170" y="209"/>
                  </a:lnTo>
                  <a:lnTo>
                    <a:pt x="168" y="209"/>
                  </a:lnTo>
                  <a:lnTo>
                    <a:pt x="167" y="209"/>
                  </a:lnTo>
                  <a:lnTo>
                    <a:pt x="165" y="209"/>
                  </a:lnTo>
                  <a:lnTo>
                    <a:pt x="162" y="209"/>
                  </a:lnTo>
                  <a:lnTo>
                    <a:pt x="154" y="209"/>
                  </a:lnTo>
                  <a:lnTo>
                    <a:pt x="151" y="209"/>
                  </a:lnTo>
                  <a:lnTo>
                    <a:pt x="149" y="209"/>
                  </a:lnTo>
                  <a:lnTo>
                    <a:pt x="146" y="209"/>
                  </a:lnTo>
                  <a:lnTo>
                    <a:pt x="144" y="209"/>
                  </a:lnTo>
                  <a:lnTo>
                    <a:pt x="140" y="209"/>
                  </a:lnTo>
                  <a:lnTo>
                    <a:pt x="139" y="209"/>
                  </a:lnTo>
                  <a:lnTo>
                    <a:pt x="135" y="209"/>
                  </a:lnTo>
                  <a:lnTo>
                    <a:pt x="125" y="209"/>
                  </a:lnTo>
                  <a:lnTo>
                    <a:pt x="124" y="209"/>
                  </a:lnTo>
                  <a:lnTo>
                    <a:pt x="122" y="209"/>
                  </a:lnTo>
                  <a:lnTo>
                    <a:pt x="120" y="209"/>
                  </a:lnTo>
                  <a:lnTo>
                    <a:pt x="119" y="209"/>
                  </a:lnTo>
                  <a:lnTo>
                    <a:pt x="118" y="209"/>
                  </a:lnTo>
                  <a:lnTo>
                    <a:pt x="114" y="209"/>
                  </a:lnTo>
                  <a:lnTo>
                    <a:pt x="111" y="209"/>
                  </a:lnTo>
                  <a:lnTo>
                    <a:pt x="109" y="209"/>
                  </a:lnTo>
                  <a:lnTo>
                    <a:pt x="107" y="209"/>
                  </a:lnTo>
                  <a:lnTo>
                    <a:pt x="106" y="209"/>
                  </a:lnTo>
                  <a:lnTo>
                    <a:pt x="103" y="209"/>
                  </a:lnTo>
                  <a:lnTo>
                    <a:pt x="102" y="209"/>
                  </a:lnTo>
                  <a:lnTo>
                    <a:pt x="99" y="209"/>
                  </a:lnTo>
                  <a:lnTo>
                    <a:pt x="93" y="209"/>
                  </a:lnTo>
                  <a:lnTo>
                    <a:pt x="88" y="209"/>
                  </a:lnTo>
                  <a:lnTo>
                    <a:pt x="85" y="209"/>
                  </a:lnTo>
                  <a:lnTo>
                    <a:pt x="80" y="209"/>
                  </a:lnTo>
                  <a:lnTo>
                    <a:pt x="80" y="211"/>
                  </a:lnTo>
                  <a:lnTo>
                    <a:pt x="80" y="213"/>
                  </a:lnTo>
                  <a:lnTo>
                    <a:pt x="80" y="217"/>
                  </a:lnTo>
                  <a:lnTo>
                    <a:pt x="80" y="218"/>
                  </a:lnTo>
                  <a:lnTo>
                    <a:pt x="80" y="219"/>
                  </a:lnTo>
                  <a:lnTo>
                    <a:pt x="80" y="220"/>
                  </a:lnTo>
                  <a:lnTo>
                    <a:pt x="80" y="223"/>
                  </a:lnTo>
                  <a:lnTo>
                    <a:pt x="80" y="225"/>
                  </a:lnTo>
                  <a:lnTo>
                    <a:pt x="80" y="226"/>
                  </a:lnTo>
                  <a:lnTo>
                    <a:pt x="80" y="227"/>
                  </a:lnTo>
                  <a:lnTo>
                    <a:pt x="80" y="229"/>
                  </a:lnTo>
                  <a:lnTo>
                    <a:pt x="80" y="234"/>
                  </a:lnTo>
                  <a:lnTo>
                    <a:pt x="80" y="236"/>
                  </a:lnTo>
                  <a:lnTo>
                    <a:pt x="76" y="236"/>
                  </a:lnTo>
                  <a:lnTo>
                    <a:pt x="74" y="236"/>
                  </a:lnTo>
                  <a:lnTo>
                    <a:pt x="69" y="236"/>
                  </a:lnTo>
                  <a:lnTo>
                    <a:pt x="68" y="236"/>
                  </a:lnTo>
                  <a:lnTo>
                    <a:pt x="62" y="236"/>
                  </a:lnTo>
                  <a:lnTo>
                    <a:pt x="60" y="236"/>
                  </a:lnTo>
                  <a:lnTo>
                    <a:pt x="59" y="236"/>
                  </a:lnTo>
                  <a:lnTo>
                    <a:pt x="58" y="236"/>
                  </a:lnTo>
                  <a:lnTo>
                    <a:pt x="54" y="236"/>
                  </a:lnTo>
                  <a:lnTo>
                    <a:pt x="51" y="236"/>
                  </a:lnTo>
                  <a:lnTo>
                    <a:pt x="45" y="236"/>
                  </a:lnTo>
                  <a:lnTo>
                    <a:pt x="43" y="236"/>
                  </a:lnTo>
                  <a:lnTo>
                    <a:pt x="39" y="236"/>
                  </a:lnTo>
                  <a:lnTo>
                    <a:pt x="36" y="236"/>
                  </a:lnTo>
                  <a:lnTo>
                    <a:pt x="35" y="236"/>
                  </a:lnTo>
                  <a:lnTo>
                    <a:pt x="32" y="236"/>
                  </a:lnTo>
                  <a:lnTo>
                    <a:pt x="31" y="236"/>
                  </a:lnTo>
                  <a:lnTo>
                    <a:pt x="30" y="236"/>
                  </a:lnTo>
                  <a:lnTo>
                    <a:pt x="29" y="236"/>
                  </a:lnTo>
                  <a:lnTo>
                    <a:pt x="27" y="236"/>
                  </a:lnTo>
                  <a:lnTo>
                    <a:pt x="24" y="236"/>
                  </a:lnTo>
                  <a:lnTo>
                    <a:pt x="23" y="236"/>
                  </a:lnTo>
                  <a:lnTo>
                    <a:pt x="21" y="236"/>
                  </a:lnTo>
                  <a:lnTo>
                    <a:pt x="14" y="236"/>
                  </a:lnTo>
                  <a:lnTo>
                    <a:pt x="11" y="236"/>
                  </a:lnTo>
                  <a:lnTo>
                    <a:pt x="10" y="236"/>
                  </a:lnTo>
                  <a:lnTo>
                    <a:pt x="10" y="235"/>
                  </a:lnTo>
                  <a:lnTo>
                    <a:pt x="10" y="234"/>
                  </a:lnTo>
                  <a:lnTo>
                    <a:pt x="10" y="228"/>
                  </a:lnTo>
                  <a:lnTo>
                    <a:pt x="10" y="225"/>
                  </a:lnTo>
                  <a:lnTo>
                    <a:pt x="10" y="210"/>
                  </a:lnTo>
                  <a:lnTo>
                    <a:pt x="10" y="205"/>
                  </a:lnTo>
                  <a:lnTo>
                    <a:pt x="10" y="199"/>
                  </a:lnTo>
                  <a:lnTo>
                    <a:pt x="10" y="197"/>
                  </a:lnTo>
                  <a:lnTo>
                    <a:pt x="10" y="193"/>
                  </a:lnTo>
                  <a:lnTo>
                    <a:pt x="10" y="192"/>
                  </a:lnTo>
                  <a:lnTo>
                    <a:pt x="10" y="188"/>
                  </a:lnTo>
                  <a:lnTo>
                    <a:pt x="10" y="187"/>
                  </a:lnTo>
                  <a:lnTo>
                    <a:pt x="10" y="186"/>
                  </a:lnTo>
                  <a:lnTo>
                    <a:pt x="10" y="179"/>
                  </a:lnTo>
                  <a:lnTo>
                    <a:pt x="10" y="178"/>
                  </a:lnTo>
                  <a:lnTo>
                    <a:pt x="10" y="172"/>
                  </a:lnTo>
                  <a:lnTo>
                    <a:pt x="10" y="169"/>
                  </a:lnTo>
                  <a:lnTo>
                    <a:pt x="10" y="168"/>
                  </a:lnTo>
                  <a:lnTo>
                    <a:pt x="10" y="165"/>
                  </a:lnTo>
                  <a:lnTo>
                    <a:pt x="10" y="161"/>
                  </a:lnTo>
                  <a:lnTo>
                    <a:pt x="10" y="159"/>
                  </a:lnTo>
                  <a:lnTo>
                    <a:pt x="10" y="155"/>
                  </a:lnTo>
                  <a:lnTo>
                    <a:pt x="8" y="155"/>
                  </a:lnTo>
                  <a:lnTo>
                    <a:pt x="0" y="155"/>
                  </a:lnTo>
                  <a:lnTo>
                    <a:pt x="0" y="149"/>
                  </a:lnTo>
                  <a:lnTo>
                    <a:pt x="0" y="146"/>
                  </a:lnTo>
                  <a:lnTo>
                    <a:pt x="0" y="143"/>
                  </a:lnTo>
                  <a:lnTo>
                    <a:pt x="0" y="140"/>
                  </a:lnTo>
                  <a:lnTo>
                    <a:pt x="0" y="138"/>
                  </a:lnTo>
                  <a:lnTo>
                    <a:pt x="0" y="137"/>
                  </a:lnTo>
                  <a:lnTo>
                    <a:pt x="0" y="131"/>
                  </a:lnTo>
                  <a:lnTo>
                    <a:pt x="0" y="127"/>
                  </a:lnTo>
                  <a:lnTo>
                    <a:pt x="0" y="121"/>
                  </a:lnTo>
                  <a:lnTo>
                    <a:pt x="2" y="120"/>
                  </a:lnTo>
                  <a:lnTo>
                    <a:pt x="2" y="119"/>
                  </a:lnTo>
                  <a:lnTo>
                    <a:pt x="2" y="113"/>
                  </a:lnTo>
                  <a:lnTo>
                    <a:pt x="2" y="112"/>
                  </a:lnTo>
                  <a:lnTo>
                    <a:pt x="2" y="111"/>
                  </a:lnTo>
                  <a:lnTo>
                    <a:pt x="2" y="108"/>
                  </a:lnTo>
                  <a:lnTo>
                    <a:pt x="2" y="101"/>
                  </a:lnTo>
                  <a:lnTo>
                    <a:pt x="2" y="100"/>
                  </a:lnTo>
                  <a:lnTo>
                    <a:pt x="2" y="96"/>
                  </a:lnTo>
                  <a:lnTo>
                    <a:pt x="2" y="92"/>
                  </a:lnTo>
                  <a:lnTo>
                    <a:pt x="2" y="91"/>
                  </a:lnTo>
                  <a:lnTo>
                    <a:pt x="2" y="90"/>
                  </a:lnTo>
                  <a:lnTo>
                    <a:pt x="2" y="89"/>
                  </a:lnTo>
                  <a:lnTo>
                    <a:pt x="2" y="88"/>
                  </a:lnTo>
                  <a:lnTo>
                    <a:pt x="2" y="85"/>
                  </a:lnTo>
                  <a:lnTo>
                    <a:pt x="2" y="81"/>
                  </a:lnTo>
                  <a:lnTo>
                    <a:pt x="2" y="80"/>
                  </a:lnTo>
                  <a:lnTo>
                    <a:pt x="2" y="79"/>
                  </a:lnTo>
                  <a:lnTo>
                    <a:pt x="2" y="77"/>
                  </a:lnTo>
                  <a:lnTo>
                    <a:pt x="2" y="74"/>
                  </a:lnTo>
                  <a:lnTo>
                    <a:pt x="2" y="73"/>
                  </a:lnTo>
                  <a:lnTo>
                    <a:pt x="2" y="67"/>
                  </a:lnTo>
                  <a:lnTo>
                    <a:pt x="2" y="66"/>
                  </a:lnTo>
                  <a:lnTo>
                    <a:pt x="2" y="65"/>
                  </a:lnTo>
                  <a:lnTo>
                    <a:pt x="2" y="64"/>
                  </a:lnTo>
                  <a:lnTo>
                    <a:pt x="2" y="61"/>
                  </a:lnTo>
                  <a:lnTo>
                    <a:pt x="2" y="60"/>
                  </a:lnTo>
                  <a:lnTo>
                    <a:pt x="2" y="59"/>
                  </a:lnTo>
                  <a:lnTo>
                    <a:pt x="2" y="58"/>
                  </a:lnTo>
                  <a:lnTo>
                    <a:pt x="2" y="57"/>
                  </a:lnTo>
                  <a:lnTo>
                    <a:pt x="2" y="55"/>
                  </a:lnTo>
                  <a:lnTo>
                    <a:pt x="2" y="53"/>
                  </a:lnTo>
                  <a:lnTo>
                    <a:pt x="2" y="49"/>
                  </a:lnTo>
                  <a:lnTo>
                    <a:pt x="2" y="47"/>
                  </a:lnTo>
                  <a:lnTo>
                    <a:pt x="2" y="43"/>
                  </a:lnTo>
                  <a:lnTo>
                    <a:pt x="2" y="39"/>
                  </a:lnTo>
                  <a:lnTo>
                    <a:pt x="2" y="37"/>
                  </a:lnTo>
                  <a:lnTo>
                    <a:pt x="2" y="35"/>
                  </a:lnTo>
                  <a:lnTo>
                    <a:pt x="2" y="32"/>
                  </a:lnTo>
                  <a:lnTo>
                    <a:pt x="2" y="29"/>
                  </a:lnTo>
                  <a:lnTo>
                    <a:pt x="2" y="28"/>
                  </a:lnTo>
                  <a:lnTo>
                    <a:pt x="2" y="27"/>
                  </a:lnTo>
                  <a:lnTo>
                    <a:pt x="2" y="26"/>
                  </a:lnTo>
                  <a:lnTo>
                    <a:pt x="2" y="25"/>
                  </a:lnTo>
                  <a:lnTo>
                    <a:pt x="2" y="23"/>
                  </a:lnTo>
                  <a:lnTo>
                    <a:pt x="2" y="21"/>
                  </a:lnTo>
                  <a:lnTo>
                    <a:pt x="2" y="20"/>
                  </a:lnTo>
                  <a:lnTo>
                    <a:pt x="2" y="19"/>
                  </a:lnTo>
                  <a:lnTo>
                    <a:pt x="2" y="18"/>
                  </a:lnTo>
                  <a:lnTo>
                    <a:pt x="2" y="17"/>
                  </a:lnTo>
                  <a:lnTo>
                    <a:pt x="2" y="15"/>
                  </a:lnTo>
                  <a:lnTo>
                    <a:pt x="2" y="13"/>
                  </a:lnTo>
                  <a:lnTo>
                    <a:pt x="2" y="12"/>
                  </a:lnTo>
                  <a:lnTo>
                    <a:pt x="2" y="11"/>
                  </a:lnTo>
                  <a:lnTo>
                    <a:pt x="2" y="9"/>
                  </a:lnTo>
                  <a:lnTo>
                    <a:pt x="2" y="8"/>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73" name="Freeform 174"/>
            <p:cNvSpPr>
              <a:spLocks/>
            </p:cNvSpPr>
            <p:nvPr/>
          </p:nvSpPr>
          <p:spPr bwMode="auto">
            <a:xfrm>
              <a:off x="2713" y="2766"/>
              <a:ext cx="151" cy="267"/>
            </a:xfrm>
            <a:custGeom>
              <a:avLst/>
              <a:gdLst>
                <a:gd name="T0" fmla="*/ 143 w 151"/>
                <a:gd name="T1" fmla="*/ 4 h 266"/>
                <a:gd name="T2" fmla="*/ 143 w 151"/>
                <a:gd name="T3" fmla="*/ 9 h 266"/>
                <a:gd name="T4" fmla="*/ 143 w 151"/>
                <a:gd name="T5" fmla="*/ 13 h 266"/>
                <a:gd name="T6" fmla="*/ 143 w 151"/>
                <a:gd name="T7" fmla="*/ 19 h 266"/>
                <a:gd name="T8" fmla="*/ 143 w 151"/>
                <a:gd name="T9" fmla="*/ 31 h 266"/>
                <a:gd name="T10" fmla="*/ 143 w 151"/>
                <a:gd name="T11" fmla="*/ 50 h 266"/>
                <a:gd name="T12" fmla="*/ 143 w 151"/>
                <a:gd name="T13" fmla="*/ 57 h 266"/>
                <a:gd name="T14" fmla="*/ 143 w 151"/>
                <a:gd name="T15" fmla="*/ 71 h 266"/>
                <a:gd name="T16" fmla="*/ 143 w 151"/>
                <a:gd name="T17" fmla="*/ 77 h 266"/>
                <a:gd name="T18" fmla="*/ 143 w 151"/>
                <a:gd name="T19" fmla="*/ 83 h 266"/>
                <a:gd name="T20" fmla="*/ 143 w 151"/>
                <a:gd name="T21" fmla="*/ 93 h 266"/>
                <a:gd name="T22" fmla="*/ 141 w 151"/>
                <a:gd name="T23" fmla="*/ 113 h 266"/>
                <a:gd name="T24" fmla="*/ 141 w 151"/>
                <a:gd name="T25" fmla="*/ 138 h 266"/>
                <a:gd name="T26" fmla="*/ 151 w 151"/>
                <a:gd name="T27" fmla="*/ 157 h 266"/>
                <a:gd name="T28" fmla="*/ 151 w 151"/>
                <a:gd name="T29" fmla="*/ 171 h 266"/>
                <a:gd name="T30" fmla="*/ 151 w 151"/>
                <a:gd name="T31" fmla="*/ 185 h 266"/>
                <a:gd name="T32" fmla="*/ 151 w 151"/>
                <a:gd name="T33" fmla="*/ 220 h 266"/>
                <a:gd name="T34" fmla="*/ 147 w 151"/>
                <a:gd name="T35" fmla="*/ 227 h 266"/>
                <a:gd name="T36" fmla="*/ 147 w 151"/>
                <a:gd name="T37" fmla="*/ 225 h 266"/>
                <a:gd name="T38" fmla="*/ 143 w 151"/>
                <a:gd name="T39" fmla="*/ 226 h 266"/>
                <a:gd name="T40" fmla="*/ 130 w 151"/>
                <a:gd name="T41" fmla="*/ 225 h 266"/>
                <a:gd name="T42" fmla="*/ 116 w 151"/>
                <a:gd name="T43" fmla="*/ 225 h 266"/>
                <a:gd name="T44" fmla="*/ 108 w 151"/>
                <a:gd name="T45" fmla="*/ 225 h 266"/>
                <a:gd name="T46" fmla="*/ 107 w 151"/>
                <a:gd name="T47" fmla="*/ 237 h 266"/>
                <a:gd name="T48" fmla="*/ 107 w 151"/>
                <a:gd name="T49" fmla="*/ 256 h 266"/>
                <a:gd name="T50" fmla="*/ 107 w 151"/>
                <a:gd name="T51" fmla="*/ 259 h 266"/>
                <a:gd name="T52" fmla="*/ 103 w 151"/>
                <a:gd name="T53" fmla="*/ 264 h 266"/>
                <a:gd name="T54" fmla="*/ 91 w 151"/>
                <a:gd name="T55" fmla="*/ 266 h 266"/>
                <a:gd name="T56" fmla="*/ 80 w 151"/>
                <a:gd name="T57" fmla="*/ 257 h 266"/>
                <a:gd name="T58" fmla="*/ 75 w 151"/>
                <a:gd name="T59" fmla="*/ 257 h 266"/>
                <a:gd name="T60" fmla="*/ 72 w 151"/>
                <a:gd name="T61" fmla="*/ 252 h 266"/>
                <a:gd name="T62" fmla="*/ 63 w 151"/>
                <a:gd name="T63" fmla="*/ 252 h 266"/>
                <a:gd name="T64" fmla="*/ 32 w 151"/>
                <a:gd name="T65" fmla="*/ 252 h 266"/>
                <a:gd name="T66" fmla="*/ 16 w 151"/>
                <a:gd name="T67" fmla="*/ 252 h 266"/>
                <a:gd name="T68" fmla="*/ 1 w 151"/>
                <a:gd name="T69" fmla="*/ 252 h 266"/>
                <a:gd name="T70" fmla="*/ 1 w 151"/>
                <a:gd name="T71" fmla="*/ 241 h 266"/>
                <a:gd name="T72" fmla="*/ 0 w 151"/>
                <a:gd name="T73" fmla="*/ 218 h 266"/>
                <a:gd name="T74" fmla="*/ 1 w 151"/>
                <a:gd name="T75" fmla="*/ 193 h 266"/>
                <a:gd name="T76" fmla="*/ 1 w 151"/>
                <a:gd name="T77" fmla="*/ 168 h 266"/>
                <a:gd name="T78" fmla="*/ 1 w 151"/>
                <a:gd name="T79" fmla="*/ 138 h 266"/>
                <a:gd name="T80" fmla="*/ 1 w 151"/>
                <a:gd name="T81" fmla="*/ 121 h 266"/>
                <a:gd name="T82" fmla="*/ 1 w 151"/>
                <a:gd name="T83" fmla="*/ 95 h 266"/>
                <a:gd name="T84" fmla="*/ 1 w 151"/>
                <a:gd name="T85" fmla="*/ 72 h 266"/>
                <a:gd name="T86" fmla="*/ 1 w 151"/>
                <a:gd name="T87" fmla="*/ 43 h 266"/>
                <a:gd name="T88" fmla="*/ 3 w 151"/>
                <a:gd name="T89" fmla="*/ 25 h 266"/>
                <a:gd name="T90" fmla="*/ 9 w 151"/>
                <a:gd name="T91" fmla="*/ 23 h 266"/>
                <a:gd name="T92" fmla="*/ 16 w 151"/>
                <a:gd name="T93" fmla="*/ 21 h 266"/>
                <a:gd name="T94" fmla="*/ 27 w 151"/>
                <a:gd name="T95" fmla="*/ 20 h 266"/>
                <a:gd name="T96" fmla="*/ 33 w 151"/>
                <a:gd name="T97" fmla="*/ 18 h 266"/>
                <a:gd name="T98" fmla="*/ 41 w 151"/>
                <a:gd name="T99" fmla="*/ 12 h 266"/>
                <a:gd name="T100" fmla="*/ 45 w 151"/>
                <a:gd name="T101" fmla="*/ 10 h 266"/>
                <a:gd name="T102" fmla="*/ 56 w 151"/>
                <a:gd name="T103" fmla="*/ 7 h 266"/>
                <a:gd name="T104" fmla="*/ 64 w 151"/>
                <a:gd name="T105" fmla="*/ 5 h 266"/>
                <a:gd name="T106" fmla="*/ 76 w 151"/>
                <a:gd name="T107" fmla="*/ 4 h 266"/>
                <a:gd name="T108" fmla="*/ 101 w 151"/>
                <a:gd name="T109" fmla="*/ 2 h 266"/>
                <a:gd name="T110" fmla="*/ 132 w 151"/>
                <a:gd name="T111" fmla="*/ 1 h 26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51" h="266">
                  <a:moveTo>
                    <a:pt x="140" y="0"/>
                  </a:moveTo>
                  <a:lnTo>
                    <a:pt x="141" y="0"/>
                  </a:lnTo>
                  <a:lnTo>
                    <a:pt x="143" y="0"/>
                  </a:lnTo>
                  <a:lnTo>
                    <a:pt x="143" y="1"/>
                  </a:lnTo>
                  <a:lnTo>
                    <a:pt x="143" y="3"/>
                  </a:lnTo>
                  <a:lnTo>
                    <a:pt x="143" y="4"/>
                  </a:lnTo>
                  <a:lnTo>
                    <a:pt x="143" y="5"/>
                  </a:lnTo>
                  <a:lnTo>
                    <a:pt x="143" y="7"/>
                  </a:lnTo>
                  <a:lnTo>
                    <a:pt x="143" y="9"/>
                  </a:lnTo>
                  <a:lnTo>
                    <a:pt x="143" y="10"/>
                  </a:lnTo>
                  <a:lnTo>
                    <a:pt x="143" y="11"/>
                  </a:lnTo>
                  <a:lnTo>
                    <a:pt x="143" y="12"/>
                  </a:lnTo>
                  <a:lnTo>
                    <a:pt x="143" y="13"/>
                  </a:lnTo>
                  <a:lnTo>
                    <a:pt x="143" y="15"/>
                  </a:lnTo>
                  <a:lnTo>
                    <a:pt x="143" y="17"/>
                  </a:lnTo>
                  <a:lnTo>
                    <a:pt x="143" y="18"/>
                  </a:lnTo>
                  <a:lnTo>
                    <a:pt x="143" y="19"/>
                  </a:lnTo>
                  <a:lnTo>
                    <a:pt x="143" y="20"/>
                  </a:lnTo>
                  <a:lnTo>
                    <a:pt x="143" y="21"/>
                  </a:lnTo>
                  <a:lnTo>
                    <a:pt x="143" y="24"/>
                  </a:lnTo>
                  <a:lnTo>
                    <a:pt x="143" y="27"/>
                  </a:lnTo>
                  <a:lnTo>
                    <a:pt x="143" y="29"/>
                  </a:lnTo>
                  <a:lnTo>
                    <a:pt x="143" y="31"/>
                  </a:lnTo>
                  <a:lnTo>
                    <a:pt x="143" y="35"/>
                  </a:lnTo>
                  <a:lnTo>
                    <a:pt x="143" y="39"/>
                  </a:lnTo>
                  <a:lnTo>
                    <a:pt x="143" y="41"/>
                  </a:lnTo>
                  <a:lnTo>
                    <a:pt x="143" y="45"/>
                  </a:lnTo>
                  <a:lnTo>
                    <a:pt x="143" y="47"/>
                  </a:lnTo>
                  <a:lnTo>
                    <a:pt x="143" y="49"/>
                  </a:lnTo>
                  <a:lnTo>
                    <a:pt x="143" y="50"/>
                  </a:lnTo>
                  <a:lnTo>
                    <a:pt x="143" y="51"/>
                  </a:lnTo>
                  <a:lnTo>
                    <a:pt x="143" y="52"/>
                  </a:lnTo>
                  <a:lnTo>
                    <a:pt x="143" y="53"/>
                  </a:lnTo>
                  <a:lnTo>
                    <a:pt x="143" y="56"/>
                  </a:lnTo>
                  <a:lnTo>
                    <a:pt x="143" y="57"/>
                  </a:lnTo>
                  <a:lnTo>
                    <a:pt x="143" y="58"/>
                  </a:lnTo>
                  <a:lnTo>
                    <a:pt x="143" y="59"/>
                  </a:lnTo>
                  <a:lnTo>
                    <a:pt x="143" y="65"/>
                  </a:lnTo>
                  <a:lnTo>
                    <a:pt x="143" y="66"/>
                  </a:lnTo>
                  <a:lnTo>
                    <a:pt x="143" y="69"/>
                  </a:lnTo>
                  <a:lnTo>
                    <a:pt x="143" y="71"/>
                  </a:lnTo>
                  <a:lnTo>
                    <a:pt x="143" y="72"/>
                  </a:lnTo>
                  <a:lnTo>
                    <a:pt x="143" y="73"/>
                  </a:lnTo>
                  <a:lnTo>
                    <a:pt x="143" y="77"/>
                  </a:lnTo>
                  <a:lnTo>
                    <a:pt x="143" y="80"/>
                  </a:lnTo>
                  <a:lnTo>
                    <a:pt x="143" y="81"/>
                  </a:lnTo>
                  <a:lnTo>
                    <a:pt x="143" y="82"/>
                  </a:lnTo>
                  <a:lnTo>
                    <a:pt x="143" y="83"/>
                  </a:lnTo>
                  <a:lnTo>
                    <a:pt x="143" y="84"/>
                  </a:lnTo>
                  <a:lnTo>
                    <a:pt x="143" y="88"/>
                  </a:lnTo>
                  <a:lnTo>
                    <a:pt x="143" y="92"/>
                  </a:lnTo>
                  <a:lnTo>
                    <a:pt x="143" y="93"/>
                  </a:lnTo>
                  <a:lnTo>
                    <a:pt x="143" y="100"/>
                  </a:lnTo>
                  <a:lnTo>
                    <a:pt x="143" y="103"/>
                  </a:lnTo>
                  <a:lnTo>
                    <a:pt x="143" y="104"/>
                  </a:lnTo>
                  <a:lnTo>
                    <a:pt x="143" y="105"/>
                  </a:lnTo>
                  <a:lnTo>
                    <a:pt x="143" y="111"/>
                  </a:lnTo>
                  <a:lnTo>
                    <a:pt x="143" y="112"/>
                  </a:lnTo>
                  <a:lnTo>
                    <a:pt x="141" y="113"/>
                  </a:lnTo>
                  <a:lnTo>
                    <a:pt x="141" y="119"/>
                  </a:lnTo>
                  <a:lnTo>
                    <a:pt x="141" y="123"/>
                  </a:lnTo>
                  <a:lnTo>
                    <a:pt x="141" y="129"/>
                  </a:lnTo>
                  <a:lnTo>
                    <a:pt x="141" y="130"/>
                  </a:lnTo>
                  <a:lnTo>
                    <a:pt x="141" y="132"/>
                  </a:lnTo>
                  <a:lnTo>
                    <a:pt x="141" y="135"/>
                  </a:lnTo>
                  <a:lnTo>
                    <a:pt x="141" y="138"/>
                  </a:lnTo>
                  <a:lnTo>
                    <a:pt x="141" y="141"/>
                  </a:lnTo>
                  <a:lnTo>
                    <a:pt x="141" y="147"/>
                  </a:lnTo>
                  <a:lnTo>
                    <a:pt x="149" y="147"/>
                  </a:lnTo>
                  <a:lnTo>
                    <a:pt x="151" y="147"/>
                  </a:lnTo>
                  <a:lnTo>
                    <a:pt x="151" y="151"/>
                  </a:lnTo>
                  <a:lnTo>
                    <a:pt x="151" y="153"/>
                  </a:lnTo>
                  <a:lnTo>
                    <a:pt x="151" y="157"/>
                  </a:lnTo>
                  <a:lnTo>
                    <a:pt x="151" y="160"/>
                  </a:lnTo>
                  <a:lnTo>
                    <a:pt x="151" y="161"/>
                  </a:lnTo>
                  <a:lnTo>
                    <a:pt x="151" y="164"/>
                  </a:lnTo>
                  <a:lnTo>
                    <a:pt x="151" y="170"/>
                  </a:lnTo>
                  <a:lnTo>
                    <a:pt x="151" y="171"/>
                  </a:lnTo>
                  <a:lnTo>
                    <a:pt x="151" y="178"/>
                  </a:lnTo>
                  <a:lnTo>
                    <a:pt x="151" y="179"/>
                  </a:lnTo>
                  <a:lnTo>
                    <a:pt x="151" y="180"/>
                  </a:lnTo>
                  <a:lnTo>
                    <a:pt x="151" y="184"/>
                  </a:lnTo>
                  <a:lnTo>
                    <a:pt x="151" y="185"/>
                  </a:lnTo>
                  <a:lnTo>
                    <a:pt x="151" y="189"/>
                  </a:lnTo>
                  <a:lnTo>
                    <a:pt x="151" y="191"/>
                  </a:lnTo>
                  <a:lnTo>
                    <a:pt x="151" y="197"/>
                  </a:lnTo>
                  <a:lnTo>
                    <a:pt x="151" y="202"/>
                  </a:lnTo>
                  <a:lnTo>
                    <a:pt x="151" y="217"/>
                  </a:lnTo>
                  <a:lnTo>
                    <a:pt x="151" y="220"/>
                  </a:lnTo>
                  <a:lnTo>
                    <a:pt x="151" y="226"/>
                  </a:lnTo>
                  <a:lnTo>
                    <a:pt x="151" y="227"/>
                  </a:lnTo>
                  <a:lnTo>
                    <a:pt x="151" y="228"/>
                  </a:lnTo>
                  <a:lnTo>
                    <a:pt x="147" y="228"/>
                  </a:lnTo>
                  <a:lnTo>
                    <a:pt x="147" y="227"/>
                  </a:lnTo>
                  <a:lnTo>
                    <a:pt x="148" y="226"/>
                  </a:lnTo>
                  <a:lnTo>
                    <a:pt x="148" y="225"/>
                  </a:lnTo>
                  <a:lnTo>
                    <a:pt x="147" y="225"/>
                  </a:lnTo>
                  <a:lnTo>
                    <a:pt x="146" y="225"/>
                  </a:lnTo>
                  <a:lnTo>
                    <a:pt x="146" y="226"/>
                  </a:lnTo>
                  <a:lnTo>
                    <a:pt x="145" y="226"/>
                  </a:lnTo>
                  <a:lnTo>
                    <a:pt x="144" y="227"/>
                  </a:lnTo>
                  <a:lnTo>
                    <a:pt x="143" y="227"/>
                  </a:lnTo>
                  <a:lnTo>
                    <a:pt x="143" y="226"/>
                  </a:lnTo>
                  <a:lnTo>
                    <a:pt x="141" y="226"/>
                  </a:lnTo>
                  <a:lnTo>
                    <a:pt x="141" y="225"/>
                  </a:lnTo>
                  <a:lnTo>
                    <a:pt x="130" y="225"/>
                  </a:lnTo>
                  <a:lnTo>
                    <a:pt x="129" y="225"/>
                  </a:lnTo>
                  <a:lnTo>
                    <a:pt x="125" y="225"/>
                  </a:lnTo>
                  <a:lnTo>
                    <a:pt x="119" y="225"/>
                  </a:lnTo>
                  <a:lnTo>
                    <a:pt x="117" y="225"/>
                  </a:lnTo>
                  <a:lnTo>
                    <a:pt x="116" y="225"/>
                  </a:lnTo>
                  <a:lnTo>
                    <a:pt x="114" y="225"/>
                  </a:lnTo>
                  <a:lnTo>
                    <a:pt x="113" y="225"/>
                  </a:lnTo>
                  <a:lnTo>
                    <a:pt x="112" y="225"/>
                  </a:lnTo>
                  <a:lnTo>
                    <a:pt x="108" y="225"/>
                  </a:lnTo>
                  <a:lnTo>
                    <a:pt x="107" y="225"/>
                  </a:lnTo>
                  <a:lnTo>
                    <a:pt x="107" y="234"/>
                  </a:lnTo>
                  <a:lnTo>
                    <a:pt x="107" y="236"/>
                  </a:lnTo>
                  <a:lnTo>
                    <a:pt x="107" y="237"/>
                  </a:lnTo>
                  <a:lnTo>
                    <a:pt x="107" y="240"/>
                  </a:lnTo>
                  <a:lnTo>
                    <a:pt x="107" y="242"/>
                  </a:lnTo>
                  <a:lnTo>
                    <a:pt x="107" y="247"/>
                  </a:lnTo>
                  <a:lnTo>
                    <a:pt x="107" y="248"/>
                  </a:lnTo>
                  <a:lnTo>
                    <a:pt x="107" y="255"/>
                  </a:lnTo>
                  <a:lnTo>
                    <a:pt x="107" y="256"/>
                  </a:lnTo>
                  <a:lnTo>
                    <a:pt x="107" y="257"/>
                  </a:lnTo>
                  <a:lnTo>
                    <a:pt x="107" y="258"/>
                  </a:lnTo>
                  <a:lnTo>
                    <a:pt x="107" y="259"/>
                  </a:lnTo>
                  <a:lnTo>
                    <a:pt x="107" y="261"/>
                  </a:lnTo>
                  <a:lnTo>
                    <a:pt x="106" y="261"/>
                  </a:lnTo>
                  <a:lnTo>
                    <a:pt x="105" y="261"/>
                  </a:lnTo>
                  <a:lnTo>
                    <a:pt x="104" y="261"/>
                  </a:lnTo>
                  <a:lnTo>
                    <a:pt x="103" y="264"/>
                  </a:lnTo>
                  <a:lnTo>
                    <a:pt x="100" y="264"/>
                  </a:lnTo>
                  <a:lnTo>
                    <a:pt x="101" y="265"/>
                  </a:lnTo>
                  <a:lnTo>
                    <a:pt x="101" y="266"/>
                  </a:lnTo>
                  <a:lnTo>
                    <a:pt x="100" y="266"/>
                  </a:lnTo>
                  <a:lnTo>
                    <a:pt x="97" y="266"/>
                  </a:lnTo>
                  <a:lnTo>
                    <a:pt x="92" y="266"/>
                  </a:lnTo>
                  <a:lnTo>
                    <a:pt x="91" y="266"/>
                  </a:lnTo>
                  <a:lnTo>
                    <a:pt x="88" y="266"/>
                  </a:lnTo>
                  <a:lnTo>
                    <a:pt x="85" y="266"/>
                  </a:lnTo>
                  <a:lnTo>
                    <a:pt x="85" y="261"/>
                  </a:lnTo>
                  <a:lnTo>
                    <a:pt x="81" y="261"/>
                  </a:lnTo>
                  <a:lnTo>
                    <a:pt x="81" y="257"/>
                  </a:lnTo>
                  <a:lnTo>
                    <a:pt x="80" y="257"/>
                  </a:lnTo>
                  <a:lnTo>
                    <a:pt x="79" y="257"/>
                  </a:lnTo>
                  <a:lnTo>
                    <a:pt x="76" y="257"/>
                  </a:lnTo>
                  <a:lnTo>
                    <a:pt x="75" y="257"/>
                  </a:lnTo>
                  <a:lnTo>
                    <a:pt x="74" y="257"/>
                  </a:lnTo>
                  <a:lnTo>
                    <a:pt x="73" y="257"/>
                  </a:lnTo>
                  <a:lnTo>
                    <a:pt x="72" y="257"/>
                  </a:lnTo>
                  <a:lnTo>
                    <a:pt x="72" y="252"/>
                  </a:lnTo>
                  <a:lnTo>
                    <a:pt x="67" y="252"/>
                  </a:lnTo>
                  <a:lnTo>
                    <a:pt x="65" y="252"/>
                  </a:lnTo>
                  <a:lnTo>
                    <a:pt x="64" y="252"/>
                  </a:lnTo>
                  <a:lnTo>
                    <a:pt x="63" y="252"/>
                  </a:lnTo>
                  <a:lnTo>
                    <a:pt x="58" y="252"/>
                  </a:lnTo>
                  <a:lnTo>
                    <a:pt x="51" y="252"/>
                  </a:lnTo>
                  <a:lnTo>
                    <a:pt x="48" y="252"/>
                  </a:lnTo>
                  <a:lnTo>
                    <a:pt x="45" y="252"/>
                  </a:lnTo>
                  <a:lnTo>
                    <a:pt x="44" y="252"/>
                  </a:lnTo>
                  <a:lnTo>
                    <a:pt x="41" y="252"/>
                  </a:lnTo>
                  <a:lnTo>
                    <a:pt x="32" y="252"/>
                  </a:lnTo>
                  <a:lnTo>
                    <a:pt x="29" y="252"/>
                  </a:lnTo>
                  <a:lnTo>
                    <a:pt x="27" y="252"/>
                  </a:lnTo>
                  <a:lnTo>
                    <a:pt x="23" y="252"/>
                  </a:lnTo>
                  <a:lnTo>
                    <a:pt x="20" y="252"/>
                  </a:lnTo>
                  <a:lnTo>
                    <a:pt x="18" y="252"/>
                  </a:lnTo>
                  <a:lnTo>
                    <a:pt x="16" y="252"/>
                  </a:lnTo>
                  <a:lnTo>
                    <a:pt x="15" y="252"/>
                  </a:lnTo>
                  <a:lnTo>
                    <a:pt x="11" y="252"/>
                  </a:lnTo>
                  <a:lnTo>
                    <a:pt x="10" y="252"/>
                  </a:lnTo>
                  <a:lnTo>
                    <a:pt x="9" y="252"/>
                  </a:lnTo>
                  <a:lnTo>
                    <a:pt x="8" y="252"/>
                  </a:lnTo>
                  <a:lnTo>
                    <a:pt x="1" y="252"/>
                  </a:lnTo>
                  <a:lnTo>
                    <a:pt x="0" y="252"/>
                  </a:lnTo>
                  <a:lnTo>
                    <a:pt x="0" y="251"/>
                  </a:lnTo>
                  <a:lnTo>
                    <a:pt x="0" y="245"/>
                  </a:lnTo>
                  <a:lnTo>
                    <a:pt x="0" y="243"/>
                  </a:lnTo>
                  <a:lnTo>
                    <a:pt x="1" y="241"/>
                  </a:lnTo>
                  <a:lnTo>
                    <a:pt x="1" y="237"/>
                  </a:lnTo>
                  <a:lnTo>
                    <a:pt x="1" y="236"/>
                  </a:lnTo>
                  <a:lnTo>
                    <a:pt x="0" y="232"/>
                  </a:lnTo>
                  <a:lnTo>
                    <a:pt x="0" y="228"/>
                  </a:lnTo>
                  <a:lnTo>
                    <a:pt x="0" y="227"/>
                  </a:lnTo>
                  <a:lnTo>
                    <a:pt x="0" y="218"/>
                  </a:lnTo>
                  <a:lnTo>
                    <a:pt x="0" y="217"/>
                  </a:lnTo>
                  <a:lnTo>
                    <a:pt x="0" y="216"/>
                  </a:lnTo>
                  <a:lnTo>
                    <a:pt x="0" y="209"/>
                  </a:lnTo>
                  <a:lnTo>
                    <a:pt x="0" y="202"/>
                  </a:lnTo>
                  <a:lnTo>
                    <a:pt x="1" y="195"/>
                  </a:lnTo>
                  <a:lnTo>
                    <a:pt x="1" y="194"/>
                  </a:lnTo>
                  <a:lnTo>
                    <a:pt x="1" y="193"/>
                  </a:lnTo>
                  <a:lnTo>
                    <a:pt x="0" y="183"/>
                  </a:lnTo>
                  <a:lnTo>
                    <a:pt x="0" y="180"/>
                  </a:lnTo>
                  <a:lnTo>
                    <a:pt x="0" y="179"/>
                  </a:lnTo>
                  <a:lnTo>
                    <a:pt x="0" y="176"/>
                  </a:lnTo>
                  <a:lnTo>
                    <a:pt x="1" y="168"/>
                  </a:lnTo>
                  <a:lnTo>
                    <a:pt x="1" y="162"/>
                  </a:lnTo>
                  <a:lnTo>
                    <a:pt x="1" y="160"/>
                  </a:lnTo>
                  <a:lnTo>
                    <a:pt x="1" y="154"/>
                  </a:lnTo>
                  <a:lnTo>
                    <a:pt x="1" y="151"/>
                  </a:lnTo>
                  <a:lnTo>
                    <a:pt x="1" y="148"/>
                  </a:lnTo>
                  <a:lnTo>
                    <a:pt x="1" y="140"/>
                  </a:lnTo>
                  <a:lnTo>
                    <a:pt x="1" y="138"/>
                  </a:lnTo>
                  <a:lnTo>
                    <a:pt x="1" y="132"/>
                  </a:lnTo>
                  <a:lnTo>
                    <a:pt x="1" y="130"/>
                  </a:lnTo>
                  <a:lnTo>
                    <a:pt x="1" y="128"/>
                  </a:lnTo>
                  <a:lnTo>
                    <a:pt x="1" y="127"/>
                  </a:lnTo>
                  <a:lnTo>
                    <a:pt x="1" y="121"/>
                  </a:lnTo>
                  <a:lnTo>
                    <a:pt x="1" y="120"/>
                  </a:lnTo>
                  <a:lnTo>
                    <a:pt x="1" y="117"/>
                  </a:lnTo>
                  <a:lnTo>
                    <a:pt x="1" y="112"/>
                  </a:lnTo>
                  <a:lnTo>
                    <a:pt x="1" y="109"/>
                  </a:lnTo>
                  <a:lnTo>
                    <a:pt x="1" y="108"/>
                  </a:lnTo>
                  <a:lnTo>
                    <a:pt x="1" y="100"/>
                  </a:lnTo>
                  <a:lnTo>
                    <a:pt x="1" y="95"/>
                  </a:lnTo>
                  <a:lnTo>
                    <a:pt x="1" y="93"/>
                  </a:lnTo>
                  <a:lnTo>
                    <a:pt x="1" y="92"/>
                  </a:lnTo>
                  <a:lnTo>
                    <a:pt x="1" y="90"/>
                  </a:lnTo>
                  <a:lnTo>
                    <a:pt x="1" y="83"/>
                  </a:lnTo>
                  <a:lnTo>
                    <a:pt x="1" y="77"/>
                  </a:lnTo>
                  <a:lnTo>
                    <a:pt x="1" y="72"/>
                  </a:lnTo>
                  <a:lnTo>
                    <a:pt x="1" y="71"/>
                  </a:lnTo>
                  <a:lnTo>
                    <a:pt x="1" y="68"/>
                  </a:lnTo>
                  <a:lnTo>
                    <a:pt x="1" y="65"/>
                  </a:lnTo>
                  <a:lnTo>
                    <a:pt x="1" y="53"/>
                  </a:lnTo>
                  <a:lnTo>
                    <a:pt x="1" y="45"/>
                  </a:lnTo>
                  <a:lnTo>
                    <a:pt x="1" y="43"/>
                  </a:lnTo>
                  <a:lnTo>
                    <a:pt x="1" y="35"/>
                  </a:lnTo>
                  <a:lnTo>
                    <a:pt x="1" y="32"/>
                  </a:lnTo>
                  <a:lnTo>
                    <a:pt x="1" y="27"/>
                  </a:lnTo>
                  <a:lnTo>
                    <a:pt x="1" y="26"/>
                  </a:lnTo>
                  <a:lnTo>
                    <a:pt x="2" y="26"/>
                  </a:lnTo>
                  <a:lnTo>
                    <a:pt x="3" y="25"/>
                  </a:lnTo>
                  <a:lnTo>
                    <a:pt x="4" y="25"/>
                  </a:lnTo>
                  <a:lnTo>
                    <a:pt x="5" y="25"/>
                  </a:lnTo>
                  <a:lnTo>
                    <a:pt x="5" y="24"/>
                  </a:lnTo>
                  <a:lnTo>
                    <a:pt x="7" y="24"/>
                  </a:lnTo>
                  <a:lnTo>
                    <a:pt x="9" y="23"/>
                  </a:lnTo>
                  <a:lnTo>
                    <a:pt x="10" y="23"/>
                  </a:lnTo>
                  <a:lnTo>
                    <a:pt x="11" y="23"/>
                  </a:lnTo>
                  <a:lnTo>
                    <a:pt x="13" y="23"/>
                  </a:lnTo>
                  <a:lnTo>
                    <a:pt x="15" y="23"/>
                  </a:lnTo>
                  <a:lnTo>
                    <a:pt x="16" y="21"/>
                  </a:lnTo>
                  <a:lnTo>
                    <a:pt x="17" y="21"/>
                  </a:lnTo>
                  <a:lnTo>
                    <a:pt x="19" y="21"/>
                  </a:lnTo>
                  <a:lnTo>
                    <a:pt x="21" y="21"/>
                  </a:lnTo>
                  <a:lnTo>
                    <a:pt x="23" y="21"/>
                  </a:lnTo>
                  <a:lnTo>
                    <a:pt x="25" y="20"/>
                  </a:lnTo>
                  <a:lnTo>
                    <a:pt x="27" y="20"/>
                  </a:lnTo>
                  <a:lnTo>
                    <a:pt x="27" y="19"/>
                  </a:lnTo>
                  <a:lnTo>
                    <a:pt x="28" y="19"/>
                  </a:lnTo>
                  <a:lnTo>
                    <a:pt x="31" y="19"/>
                  </a:lnTo>
                  <a:lnTo>
                    <a:pt x="32" y="18"/>
                  </a:lnTo>
                  <a:lnTo>
                    <a:pt x="33" y="18"/>
                  </a:lnTo>
                  <a:lnTo>
                    <a:pt x="34" y="17"/>
                  </a:lnTo>
                  <a:lnTo>
                    <a:pt x="36" y="15"/>
                  </a:lnTo>
                  <a:lnTo>
                    <a:pt x="39" y="13"/>
                  </a:lnTo>
                  <a:lnTo>
                    <a:pt x="40" y="13"/>
                  </a:lnTo>
                  <a:lnTo>
                    <a:pt x="41" y="12"/>
                  </a:lnTo>
                  <a:lnTo>
                    <a:pt x="42" y="12"/>
                  </a:lnTo>
                  <a:lnTo>
                    <a:pt x="43" y="10"/>
                  </a:lnTo>
                  <a:lnTo>
                    <a:pt x="44" y="10"/>
                  </a:lnTo>
                  <a:lnTo>
                    <a:pt x="45" y="10"/>
                  </a:lnTo>
                  <a:lnTo>
                    <a:pt x="47" y="9"/>
                  </a:lnTo>
                  <a:lnTo>
                    <a:pt x="49" y="9"/>
                  </a:lnTo>
                  <a:lnTo>
                    <a:pt x="52" y="9"/>
                  </a:lnTo>
                  <a:lnTo>
                    <a:pt x="53" y="9"/>
                  </a:lnTo>
                  <a:lnTo>
                    <a:pt x="55" y="8"/>
                  </a:lnTo>
                  <a:lnTo>
                    <a:pt x="56" y="7"/>
                  </a:lnTo>
                  <a:lnTo>
                    <a:pt x="57" y="5"/>
                  </a:lnTo>
                  <a:lnTo>
                    <a:pt x="58" y="4"/>
                  </a:lnTo>
                  <a:lnTo>
                    <a:pt x="59" y="4"/>
                  </a:lnTo>
                  <a:lnTo>
                    <a:pt x="60" y="3"/>
                  </a:lnTo>
                  <a:lnTo>
                    <a:pt x="63" y="4"/>
                  </a:lnTo>
                  <a:lnTo>
                    <a:pt x="63" y="5"/>
                  </a:lnTo>
                  <a:lnTo>
                    <a:pt x="64" y="5"/>
                  </a:lnTo>
                  <a:lnTo>
                    <a:pt x="65" y="5"/>
                  </a:lnTo>
                  <a:lnTo>
                    <a:pt x="66" y="5"/>
                  </a:lnTo>
                  <a:lnTo>
                    <a:pt x="72" y="4"/>
                  </a:lnTo>
                  <a:lnTo>
                    <a:pt x="76" y="4"/>
                  </a:lnTo>
                  <a:lnTo>
                    <a:pt x="83" y="4"/>
                  </a:lnTo>
                  <a:lnTo>
                    <a:pt x="85" y="4"/>
                  </a:lnTo>
                  <a:lnTo>
                    <a:pt x="93" y="3"/>
                  </a:lnTo>
                  <a:lnTo>
                    <a:pt x="95" y="3"/>
                  </a:lnTo>
                  <a:lnTo>
                    <a:pt x="99" y="3"/>
                  </a:lnTo>
                  <a:lnTo>
                    <a:pt x="101" y="2"/>
                  </a:lnTo>
                  <a:lnTo>
                    <a:pt x="107" y="2"/>
                  </a:lnTo>
                  <a:lnTo>
                    <a:pt x="113" y="2"/>
                  </a:lnTo>
                  <a:lnTo>
                    <a:pt x="117" y="2"/>
                  </a:lnTo>
                  <a:lnTo>
                    <a:pt x="125" y="1"/>
                  </a:lnTo>
                  <a:lnTo>
                    <a:pt x="128" y="1"/>
                  </a:lnTo>
                  <a:lnTo>
                    <a:pt x="129" y="1"/>
                  </a:lnTo>
                  <a:lnTo>
                    <a:pt x="132" y="1"/>
                  </a:lnTo>
                  <a:lnTo>
                    <a:pt x="138" y="0"/>
                  </a:lnTo>
                  <a:lnTo>
                    <a:pt x="140"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74" name="Freeform 176"/>
            <p:cNvSpPr>
              <a:spLocks/>
            </p:cNvSpPr>
            <p:nvPr/>
          </p:nvSpPr>
          <p:spPr bwMode="auto">
            <a:xfrm>
              <a:off x="1966" y="2771"/>
              <a:ext cx="267" cy="342"/>
            </a:xfrm>
            <a:custGeom>
              <a:avLst/>
              <a:gdLst>
                <a:gd name="T0" fmla="*/ 190 w 267"/>
                <a:gd name="T1" fmla="*/ 24 h 342"/>
                <a:gd name="T2" fmla="*/ 194 w 267"/>
                <a:gd name="T3" fmla="*/ 35 h 342"/>
                <a:gd name="T4" fmla="*/ 190 w 267"/>
                <a:gd name="T5" fmla="*/ 43 h 342"/>
                <a:gd name="T6" fmla="*/ 198 w 267"/>
                <a:gd name="T7" fmla="*/ 51 h 342"/>
                <a:gd name="T8" fmla="*/ 208 w 267"/>
                <a:gd name="T9" fmla="*/ 56 h 342"/>
                <a:gd name="T10" fmla="*/ 209 w 267"/>
                <a:gd name="T11" fmla="*/ 65 h 342"/>
                <a:gd name="T12" fmla="*/ 222 w 267"/>
                <a:gd name="T13" fmla="*/ 73 h 342"/>
                <a:gd name="T14" fmla="*/ 266 w 267"/>
                <a:gd name="T15" fmla="*/ 91 h 342"/>
                <a:gd name="T16" fmla="*/ 265 w 267"/>
                <a:gd name="T17" fmla="*/ 169 h 342"/>
                <a:gd name="T18" fmla="*/ 264 w 267"/>
                <a:gd name="T19" fmla="*/ 220 h 342"/>
                <a:gd name="T20" fmla="*/ 258 w 267"/>
                <a:gd name="T21" fmla="*/ 248 h 342"/>
                <a:gd name="T22" fmla="*/ 248 w 267"/>
                <a:gd name="T23" fmla="*/ 244 h 342"/>
                <a:gd name="T24" fmla="*/ 235 w 267"/>
                <a:gd name="T25" fmla="*/ 239 h 342"/>
                <a:gd name="T26" fmla="*/ 224 w 267"/>
                <a:gd name="T27" fmla="*/ 232 h 342"/>
                <a:gd name="T28" fmla="*/ 212 w 267"/>
                <a:gd name="T29" fmla="*/ 236 h 342"/>
                <a:gd name="T30" fmla="*/ 204 w 267"/>
                <a:gd name="T31" fmla="*/ 235 h 342"/>
                <a:gd name="T32" fmla="*/ 190 w 267"/>
                <a:gd name="T33" fmla="*/ 240 h 342"/>
                <a:gd name="T34" fmla="*/ 180 w 267"/>
                <a:gd name="T35" fmla="*/ 242 h 342"/>
                <a:gd name="T36" fmla="*/ 170 w 267"/>
                <a:gd name="T37" fmla="*/ 247 h 342"/>
                <a:gd name="T38" fmla="*/ 161 w 267"/>
                <a:gd name="T39" fmla="*/ 252 h 342"/>
                <a:gd name="T40" fmla="*/ 154 w 267"/>
                <a:gd name="T41" fmla="*/ 250 h 342"/>
                <a:gd name="T42" fmla="*/ 142 w 267"/>
                <a:gd name="T43" fmla="*/ 257 h 342"/>
                <a:gd name="T44" fmla="*/ 134 w 267"/>
                <a:gd name="T45" fmla="*/ 262 h 342"/>
                <a:gd name="T46" fmla="*/ 115 w 267"/>
                <a:gd name="T47" fmla="*/ 265 h 342"/>
                <a:gd name="T48" fmla="*/ 97 w 267"/>
                <a:gd name="T49" fmla="*/ 282 h 342"/>
                <a:gd name="T50" fmla="*/ 85 w 267"/>
                <a:gd name="T51" fmla="*/ 284 h 342"/>
                <a:gd name="T52" fmla="*/ 91 w 267"/>
                <a:gd name="T53" fmla="*/ 297 h 342"/>
                <a:gd name="T54" fmla="*/ 91 w 267"/>
                <a:gd name="T55" fmla="*/ 310 h 342"/>
                <a:gd name="T56" fmla="*/ 88 w 267"/>
                <a:gd name="T57" fmla="*/ 319 h 342"/>
                <a:gd name="T58" fmla="*/ 75 w 267"/>
                <a:gd name="T59" fmla="*/ 324 h 342"/>
                <a:gd name="T60" fmla="*/ 64 w 267"/>
                <a:gd name="T61" fmla="*/ 316 h 342"/>
                <a:gd name="T62" fmla="*/ 40 w 267"/>
                <a:gd name="T63" fmla="*/ 323 h 342"/>
                <a:gd name="T64" fmla="*/ 33 w 267"/>
                <a:gd name="T65" fmla="*/ 342 h 342"/>
                <a:gd name="T66" fmla="*/ 1 w 267"/>
                <a:gd name="T67" fmla="*/ 310 h 342"/>
                <a:gd name="T68" fmla="*/ 21 w 267"/>
                <a:gd name="T69" fmla="*/ 295 h 342"/>
                <a:gd name="T70" fmla="*/ 66 w 267"/>
                <a:gd name="T71" fmla="*/ 294 h 342"/>
                <a:gd name="T72" fmla="*/ 74 w 267"/>
                <a:gd name="T73" fmla="*/ 264 h 342"/>
                <a:gd name="T74" fmla="*/ 58 w 267"/>
                <a:gd name="T75" fmla="*/ 248 h 342"/>
                <a:gd name="T76" fmla="*/ 56 w 267"/>
                <a:gd name="T77" fmla="*/ 228 h 342"/>
                <a:gd name="T78" fmla="*/ 44 w 267"/>
                <a:gd name="T79" fmla="*/ 223 h 342"/>
                <a:gd name="T80" fmla="*/ 61 w 267"/>
                <a:gd name="T81" fmla="*/ 194 h 342"/>
                <a:gd name="T82" fmla="*/ 64 w 267"/>
                <a:gd name="T83" fmla="*/ 214 h 342"/>
                <a:gd name="T84" fmla="*/ 81 w 267"/>
                <a:gd name="T85" fmla="*/ 235 h 342"/>
                <a:gd name="T86" fmla="*/ 98 w 267"/>
                <a:gd name="T87" fmla="*/ 215 h 342"/>
                <a:gd name="T88" fmla="*/ 74 w 267"/>
                <a:gd name="T89" fmla="*/ 162 h 342"/>
                <a:gd name="T90" fmla="*/ 73 w 267"/>
                <a:gd name="T91" fmla="*/ 137 h 342"/>
                <a:gd name="T92" fmla="*/ 88 w 267"/>
                <a:gd name="T93" fmla="*/ 131 h 342"/>
                <a:gd name="T94" fmla="*/ 105 w 267"/>
                <a:gd name="T95" fmla="*/ 130 h 342"/>
                <a:gd name="T96" fmla="*/ 123 w 267"/>
                <a:gd name="T97" fmla="*/ 120 h 342"/>
                <a:gd name="T98" fmla="*/ 134 w 267"/>
                <a:gd name="T99" fmla="*/ 105 h 342"/>
                <a:gd name="T100" fmla="*/ 123 w 267"/>
                <a:gd name="T101" fmla="*/ 94 h 342"/>
                <a:gd name="T102" fmla="*/ 105 w 267"/>
                <a:gd name="T103" fmla="*/ 99 h 342"/>
                <a:gd name="T104" fmla="*/ 86 w 267"/>
                <a:gd name="T105" fmla="*/ 96 h 342"/>
                <a:gd name="T106" fmla="*/ 75 w 267"/>
                <a:gd name="T107" fmla="*/ 75 h 342"/>
                <a:gd name="T108" fmla="*/ 91 w 267"/>
                <a:gd name="T109" fmla="*/ 68 h 342"/>
                <a:gd name="T110" fmla="*/ 102 w 267"/>
                <a:gd name="T111" fmla="*/ 79 h 342"/>
                <a:gd name="T112" fmla="*/ 120 w 267"/>
                <a:gd name="T113" fmla="*/ 84 h 342"/>
                <a:gd name="T114" fmla="*/ 137 w 267"/>
                <a:gd name="T115" fmla="*/ 79 h 342"/>
                <a:gd name="T116" fmla="*/ 139 w 267"/>
                <a:gd name="T117" fmla="*/ 59 h 342"/>
                <a:gd name="T118" fmla="*/ 138 w 267"/>
                <a:gd name="T119" fmla="*/ 41 h 34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67" h="342">
                  <a:moveTo>
                    <a:pt x="180" y="0"/>
                  </a:moveTo>
                  <a:lnTo>
                    <a:pt x="181" y="0"/>
                  </a:lnTo>
                  <a:lnTo>
                    <a:pt x="181" y="1"/>
                  </a:lnTo>
                  <a:lnTo>
                    <a:pt x="182" y="3"/>
                  </a:lnTo>
                  <a:lnTo>
                    <a:pt x="184" y="10"/>
                  </a:lnTo>
                  <a:lnTo>
                    <a:pt x="186" y="19"/>
                  </a:lnTo>
                  <a:lnTo>
                    <a:pt x="186" y="22"/>
                  </a:lnTo>
                  <a:lnTo>
                    <a:pt x="186" y="23"/>
                  </a:lnTo>
                  <a:lnTo>
                    <a:pt x="187" y="23"/>
                  </a:lnTo>
                  <a:lnTo>
                    <a:pt x="187" y="24"/>
                  </a:lnTo>
                  <a:lnTo>
                    <a:pt x="188" y="24"/>
                  </a:lnTo>
                  <a:lnTo>
                    <a:pt x="188" y="23"/>
                  </a:lnTo>
                  <a:lnTo>
                    <a:pt x="189" y="23"/>
                  </a:lnTo>
                  <a:lnTo>
                    <a:pt x="189" y="22"/>
                  </a:lnTo>
                  <a:lnTo>
                    <a:pt x="189" y="23"/>
                  </a:lnTo>
                  <a:lnTo>
                    <a:pt x="190" y="23"/>
                  </a:lnTo>
                  <a:lnTo>
                    <a:pt x="190" y="24"/>
                  </a:lnTo>
                  <a:lnTo>
                    <a:pt x="189" y="24"/>
                  </a:lnTo>
                  <a:lnTo>
                    <a:pt x="189" y="25"/>
                  </a:lnTo>
                  <a:lnTo>
                    <a:pt x="189" y="26"/>
                  </a:lnTo>
                  <a:lnTo>
                    <a:pt x="190" y="26"/>
                  </a:lnTo>
                  <a:lnTo>
                    <a:pt x="192" y="26"/>
                  </a:lnTo>
                  <a:lnTo>
                    <a:pt x="192" y="27"/>
                  </a:lnTo>
                  <a:lnTo>
                    <a:pt x="192" y="28"/>
                  </a:lnTo>
                  <a:lnTo>
                    <a:pt x="192" y="30"/>
                  </a:lnTo>
                  <a:lnTo>
                    <a:pt x="190" y="30"/>
                  </a:lnTo>
                  <a:lnTo>
                    <a:pt x="190" y="31"/>
                  </a:lnTo>
                  <a:lnTo>
                    <a:pt x="192" y="32"/>
                  </a:lnTo>
                  <a:lnTo>
                    <a:pt x="193" y="32"/>
                  </a:lnTo>
                  <a:lnTo>
                    <a:pt x="194" y="32"/>
                  </a:lnTo>
                  <a:lnTo>
                    <a:pt x="194" y="33"/>
                  </a:lnTo>
                  <a:lnTo>
                    <a:pt x="193" y="34"/>
                  </a:lnTo>
                  <a:lnTo>
                    <a:pt x="193" y="35"/>
                  </a:lnTo>
                  <a:lnTo>
                    <a:pt x="194" y="35"/>
                  </a:lnTo>
                  <a:lnTo>
                    <a:pt x="194" y="36"/>
                  </a:lnTo>
                  <a:lnTo>
                    <a:pt x="195" y="36"/>
                  </a:lnTo>
                  <a:lnTo>
                    <a:pt x="194" y="38"/>
                  </a:lnTo>
                  <a:lnTo>
                    <a:pt x="193" y="38"/>
                  </a:lnTo>
                  <a:lnTo>
                    <a:pt x="193" y="39"/>
                  </a:lnTo>
                  <a:lnTo>
                    <a:pt x="194" y="39"/>
                  </a:lnTo>
                  <a:lnTo>
                    <a:pt x="194" y="40"/>
                  </a:lnTo>
                  <a:lnTo>
                    <a:pt x="193" y="40"/>
                  </a:lnTo>
                  <a:lnTo>
                    <a:pt x="192" y="40"/>
                  </a:lnTo>
                  <a:lnTo>
                    <a:pt x="193" y="41"/>
                  </a:lnTo>
                  <a:lnTo>
                    <a:pt x="192" y="41"/>
                  </a:lnTo>
                  <a:lnTo>
                    <a:pt x="192" y="42"/>
                  </a:lnTo>
                  <a:lnTo>
                    <a:pt x="190" y="41"/>
                  </a:lnTo>
                  <a:lnTo>
                    <a:pt x="190" y="42"/>
                  </a:lnTo>
                  <a:lnTo>
                    <a:pt x="190" y="43"/>
                  </a:lnTo>
                  <a:lnTo>
                    <a:pt x="192" y="43"/>
                  </a:lnTo>
                  <a:lnTo>
                    <a:pt x="190" y="43"/>
                  </a:lnTo>
                  <a:lnTo>
                    <a:pt x="190" y="44"/>
                  </a:lnTo>
                  <a:lnTo>
                    <a:pt x="192" y="44"/>
                  </a:lnTo>
                  <a:lnTo>
                    <a:pt x="192" y="46"/>
                  </a:lnTo>
                  <a:lnTo>
                    <a:pt x="190" y="46"/>
                  </a:lnTo>
                  <a:lnTo>
                    <a:pt x="190" y="47"/>
                  </a:lnTo>
                  <a:lnTo>
                    <a:pt x="190" y="48"/>
                  </a:lnTo>
                  <a:lnTo>
                    <a:pt x="192" y="48"/>
                  </a:lnTo>
                  <a:lnTo>
                    <a:pt x="193" y="49"/>
                  </a:lnTo>
                  <a:lnTo>
                    <a:pt x="193" y="50"/>
                  </a:lnTo>
                  <a:lnTo>
                    <a:pt x="193" y="49"/>
                  </a:lnTo>
                  <a:lnTo>
                    <a:pt x="194" y="49"/>
                  </a:lnTo>
                  <a:lnTo>
                    <a:pt x="195" y="49"/>
                  </a:lnTo>
                  <a:lnTo>
                    <a:pt x="196" y="49"/>
                  </a:lnTo>
                  <a:lnTo>
                    <a:pt x="197" y="49"/>
                  </a:lnTo>
                  <a:lnTo>
                    <a:pt x="197" y="50"/>
                  </a:lnTo>
                  <a:lnTo>
                    <a:pt x="198" y="50"/>
                  </a:lnTo>
                  <a:lnTo>
                    <a:pt x="198" y="51"/>
                  </a:lnTo>
                  <a:lnTo>
                    <a:pt x="200" y="51"/>
                  </a:lnTo>
                  <a:lnTo>
                    <a:pt x="201" y="51"/>
                  </a:lnTo>
                  <a:lnTo>
                    <a:pt x="200" y="51"/>
                  </a:lnTo>
                  <a:lnTo>
                    <a:pt x="201" y="51"/>
                  </a:lnTo>
                  <a:lnTo>
                    <a:pt x="201" y="52"/>
                  </a:lnTo>
                  <a:lnTo>
                    <a:pt x="201" y="51"/>
                  </a:lnTo>
                  <a:lnTo>
                    <a:pt x="202" y="51"/>
                  </a:lnTo>
                  <a:lnTo>
                    <a:pt x="202" y="52"/>
                  </a:lnTo>
                  <a:lnTo>
                    <a:pt x="203" y="52"/>
                  </a:lnTo>
                  <a:lnTo>
                    <a:pt x="204" y="52"/>
                  </a:lnTo>
                  <a:lnTo>
                    <a:pt x="205" y="52"/>
                  </a:lnTo>
                  <a:lnTo>
                    <a:pt x="206" y="52"/>
                  </a:lnTo>
                  <a:lnTo>
                    <a:pt x="206" y="54"/>
                  </a:lnTo>
                  <a:lnTo>
                    <a:pt x="208" y="54"/>
                  </a:lnTo>
                  <a:lnTo>
                    <a:pt x="206" y="55"/>
                  </a:lnTo>
                  <a:lnTo>
                    <a:pt x="208" y="55"/>
                  </a:lnTo>
                  <a:lnTo>
                    <a:pt x="208" y="56"/>
                  </a:lnTo>
                  <a:lnTo>
                    <a:pt x="208" y="57"/>
                  </a:lnTo>
                  <a:lnTo>
                    <a:pt x="208" y="58"/>
                  </a:lnTo>
                  <a:lnTo>
                    <a:pt x="206" y="58"/>
                  </a:lnTo>
                  <a:lnTo>
                    <a:pt x="208" y="59"/>
                  </a:lnTo>
                  <a:lnTo>
                    <a:pt x="206" y="60"/>
                  </a:lnTo>
                  <a:lnTo>
                    <a:pt x="206" y="59"/>
                  </a:lnTo>
                  <a:lnTo>
                    <a:pt x="206" y="60"/>
                  </a:lnTo>
                  <a:lnTo>
                    <a:pt x="205" y="60"/>
                  </a:lnTo>
                  <a:lnTo>
                    <a:pt x="206" y="60"/>
                  </a:lnTo>
                  <a:lnTo>
                    <a:pt x="206" y="62"/>
                  </a:lnTo>
                  <a:lnTo>
                    <a:pt x="205" y="62"/>
                  </a:lnTo>
                  <a:lnTo>
                    <a:pt x="205" y="63"/>
                  </a:lnTo>
                  <a:lnTo>
                    <a:pt x="206" y="63"/>
                  </a:lnTo>
                  <a:lnTo>
                    <a:pt x="206" y="64"/>
                  </a:lnTo>
                  <a:lnTo>
                    <a:pt x="208" y="64"/>
                  </a:lnTo>
                  <a:lnTo>
                    <a:pt x="209" y="64"/>
                  </a:lnTo>
                  <a:lnTo>
                    <a:pt x="209" y="65"/>
                  </a:lnTo>
                  <a:lnTo>
                    <a:pt x="210" y="65"/>
                  </a:lnTo>
                  <a:lnTo>
                    <a:pt x="211" y="65"/>
                  </a:lnTo>
                  <a:lnTo>
                    <a:pt x="212" y="65"/>
                  </a:lnTo>
                  <a:lnTo>
                    <a:pt x="213" y="66"/>
                  </a:lnTo>
                  <a:lnTo>
                    <a:pt x="214" y="66"/>
                  </a:lnTo>
                  <a:lnTo>
                    <a:pt x="216" y="66"/>
                  </a:lnTo>
                  <a:lnTo>
                    <a:pt x="217" y="66"/>
                  </a:lnTo>
                  <a:lnTo>
                    <a:pt x="217" y="67"/>
                  </a:lnTo>
                  <a:lnTo>
                    <a:pt x="218" y="67"/>
                  </a:lnTo>
                  <a:lnTo>
                    <a:pt x="218" y="68"/>
                  </a:lnTo>
                  <a:lnTo>
                    <a:pt x="219" y="68"/>
                  </a:lnTo>
                  <a:lnTo>
                    <a:pt x="219" y="70"/>
                  </a:lnTo>
                  <a:lnTo>
                    <a:pt x="220" y="70"/>
                  </a:lnTo>
                  <a:lnTo>
                    <a:pt x="221" y="71"/>
                  </a:lnTo>
                  <a:lnTo>
                    <a:pt x="221" y="72"/>
                  </a:lnTo>
                  <a:lnTo>
                    <a:pt x="222" y="72"/>
                  </a:lnTo>
                  <a:lnTo>
                    <a:pt x="222" y="73"/>
                  </a:lnTo>
                  <a:lnTo>
                    <a:pt x="224" y="74"/>
                  </a:lnTo>
                  <a:lnTo>
                    <a:pt x="225" y="75"/>
                  </a:lnTo>
                  <a:lnTo>
                    <a:pt x="230" y="75"/>
                  </a:lnTo>
                  <a:lnTo>
                    <a:pt x="233" y="75"/>
                  </a:lnTo>
                  <a:lnTo>
                    <a:pt x="234" y="75"/>
                  </a:lnTo>
                  <a:lnTo>
                    <a:pt x="240" y="75"/>
                  </a:lnTo>
                  <a:lnTo>
                    <a:pt x="241" y="75"/>
                  </a:lnTo>
                  <a:lnTo>
                    <a:pt x="243" y="75"/>
                  </a:lnTo>
                  <a:lnTo>
                    <a:pt x="251" y="75"/>
                  </a:lnTo>
                  <a:lnTo>
                    <a:pt x="258" y="75"/>
                  </a:lnTo>
                  <a:lnTo>
                    <a:pt x="260" y="75"/>
                  </a:lnTo>
                  <a:lnTo>
                    <a:pt x="261" y="75"/>
                  </a:lnTo>
                  <a:lnTo>
                    <a:pt x="267" y="75"/>
                  </a:lnTo>
                  <a:lnTo>
                    <a:pt x="267" y="78"/>
                  </a:lnTo>
                  <a:lnTo>
                    <a:pt x="267" y="84"/>
                  </a:lnTo>
                  <a:lnTo>
                    <a:pt x="266" y="88"/>
                  </a:lnTo>
                  <a:lnTo>
                    <a:pt x="266" y="91"/>
                  </a:lnTo>
                  <a:lnTo>
                    <a:pt x="266" y="106"/>
                  </a:lnTo>
                  <a:lnTo>
                    <a:pt x="266" y="111"/>
                  </a:lnTo>
                  <a:lnTo>
                    <a:pt x="266" y="116"/>
                  </a:lnTo>
                  <a:lnTo>
                    <a:pt x="265" y="127"/>
                  </a:lnTo>
                  <a:lnTo>
                    <a:pt x="265" y="129"/>
                  </a:lnTo>
                  <a:lnTo>
                    <a:pt x="265" y="130"/>
                  </a:lnTo>
                  <a:lnTo>
                    <a:pt x="265" y="132"/>
                  </a:lnTo>
                  <a:lnTo>
                    <a:pt x="265" y="136"/>
                  </a:lnTo>
                  <a:lnTo>
                    <a:pt x="265" y="137"/>
                  </a:lnTo>
                  <a:lnTo>
                    <a:pt x="265" y="140"/>
                  </a:lnTo>
                  <a:lnTo>
                    <a:pt x="265" y="146"/>
                  </a:lnTo>
                  <a:lnTo>
                    <a:pt x="265" y="147"/>
                  </a:lnTo>
                  <a:lnTo>
                    <a:pt x="265" y="151"/>
                  </a:lnTo>
                  <a:lnTo>
                    <a:pt x="265" y="155"/>
                  </a:lnTo>
                  <a:lnTo>
                    <a:pt x="265" y="159"/>
                  </a:lnTo>
                  <a:lnTo>
                    <a:pt x="265" y="163"/>
                  </a:lnTo>
                  <a:lnTo>
                    <a:pt x="265" y="169"/>
                  </a:lnTo>
                  <a:lnTo>
                    <a:pt x="265" y="171"/>
                  </a:lnTo>
                  <a:lnTo>
                    <a:pt x="265" y="174"/>
                  </a:lnTo>
                  <a:lnTo>
                    <a:pt x="265" y="176"/>
                  </a:lnTo>
                  <a:lnTo>
                    <a:pt x="265" y="178"/>
                  </a:lnTo>
                  <a:lnTo>
                    <a:pt x="264" y="184"/>
                  </a:lnTo>
                  <a:lnTo>
                    <a:pt x="264" y="185"/>
                  </a:lnTo>
                  <a:lnTo>
                    <a:pt x="264" y="186"/>
                  </a:lnTo>
                  <a:lnTo>
                    <a:pt x="264" y="188"/>
                  </a:lnTo>
                  <a:lnTo>
                    <a:pt x="264" y="193"/>
                  </a:lnTo>
                  <a:lnTo>
                    <a:pt x="264" y="195"/>
                  </a:lnTo>
                  <a:lnTo>
                    <a:pt x="264" y="201"/>
                  </a:lnTo>
                  <a:lnTo>
                    <a:pt x="264" y="203"/>
                  </a:lnTo>
                  <a:lnTo>
                    <a:pt x="264" y="209"/>
                  </a:lnTo>
                  <a:lnTo>
                    <a:pt x="264" y="211"/>
                  </a:lnTo>
                  <a:lnTo>
                    <a:pt x="264" y="216"/>
                  </a:lnTo>
                  <a:lnTo>
                    <a:pt x="264" y="217"/>
                  </a:lnTo>
                  <a:lnTo>
                    <a:pt x="264" y="220"/>
                  </a:lnTo>
                  <a:lnTo>
                    <a:pt x="264" y="222"/>
                  </a:lnTo>
                  <a:lnTo>
                    <a:pt x="264" y="224"/>
                  </a:lnTo>
                  <a:lnTo>
                    <a:pt x="264" y="226"/>
                  </a:lnTo>
                  <a:lnTo>
                    <a:pt x="262" y="232"/>
                  </a:lnTo>
                  <a:lnTo>
                    <a:pt x="262" y="235"/>
                  </a:lnTo>
                  <a:lnTo>
                    <a:pt x="262" y="236"/>
                  </a:lnTo>
                  <a:lnTo>
                    <a:pt x="262" y="238"/>
                  </a:lnTo>
                  <a:lnTo>
                    <a:pt x="262" y="240"/>
                  </a:lnTo>
                  <a:lnTo>
                    <a:pt x="262" y="241"/>
                  </a:lnTo>
                  <a:lnTo>
                    <a:pt x="262" y="243"/>
                  </a:lnTo>
                  <a:lnTo>
                    <a:pt x="262" y="249"/>
                  </a:lnTo>
                  <a:lnTo>
                    <a:pt x="261" y="249"/>
                  </a:lnTo>
                  <a:lnTo>
                    <a:pt x="261" y="248"/>
                  </a:lnTo>
                  <a:lnTo>
                    <a:pt x="260" y="247"/>
                  </a:lnTo>
                  <a:lnTo>
                    <a:pt x="259" y="247"/>
                  </a:lnTo>
                  <a:lnTo>
                    <a:pt x="258" y="247"/>
                  </a:lnTo>
                  <a:lnTo>
                    <a:pt x="258" y="248"/>
                  </a:lnTo>
                  <a:lnTo>
                    <a:pt x="257" y="248"/>
                  </a:lnTo>
                  <a:lnTo>
                    <a:pt x="256" y="249"/>
                  </a:lnTo>
                  <a:lnTo>
                    <a:pt x="254" y="250"/>
                  </a:lnTo>
                  <a:lnTo>
                    <a:pt x="254" y="249"/>
                  </a:lnTo>
                  <a:lnTo>
                    <a:pt x="253" y="248"/>
                  </a:lnTo>
                  <a:lnTo>
                    <a:pt x="252" y="248"/>
                  </a:lnTo>
                  <a:lnTo>
                    <a:pt x="252" y="247"/>
                  </a:lnTo>
                  <a:lnTo>
                    <a:pt x="251" y="247"/>
                  </a:lnTo>
                  <a:lnTo>
                    <a:pt x="250" y="247"/>
                  </a:lnTo>
                  <a:lnTo>
                    <a:pt x="249" y="247"/>
                  </a:lnTo>
                  <a:lnTo>
                    <a:pt x="249" y="248"/>
                  </a:lnTo>
                  <a:lnTo>
                    <a:pt x="248" y="248"/>
                  </a:lnTo>
                  <a:lnTo>
                    <a:pt x="246" y="248"/>
                  </a:lnTo>
                  <a:lnTo>
                    <a:pt x="246" y="247"/>
                  </a:lnTo>
                  <a:lnTo>
                    <a:pt x="248" y="247"/>
                  </a:lnTo>
                  <a:lnTo>
                    <a:pt x="248" y="246"/>
                  </a:lnTo>
                  <a:lnTo>
                    <a:pt x="248" y="244"/>
                  </a:lnTo>
                  <a:lnTo>
                    <a:pt x="246" y="244"/>
                  </a:lnTo>
                  <a:lnTo>
                    <a:pt x="245" y="244"/>
                  </a:lnTo>
                  <a:lnTo>
                    <a:pt x="245" y="246"/>
                  </a:lnTo>
                  <a:lnTo>
                    <a:pt x="244" y="246"/>
                  </a:lnTo>
                  <a:lnTo>
                    <a:pt x="244" y="244"/>
                  </a:lnTo>
                  <a:lnTo>
                    <a:pt x="243" y="244"/>
                  </a:lnTo>
                  <a:lnTo>
                    <a:pt x="242" y="244"/>
                  </a:lnTo>
                  <a:lnTo>
                    <a:pt x="241" y="244"/>
                  </a:lnTo>
                  <a:lnTo>
                    <a:pt x="240" y="244"/>
                  </a:lnTo>
                  <a:lnTo>
                    <a:pt x="237" y="244"/>
                  </a:lnTo>
                  <a:lnTo>
                    <a:pt x="236" y="244"/>
                  </a:lnTo>
                  <a:lnTo>
                    <a:pt x="235" y="243"/>
                  </a:lnTo>
                  <a:lnTo>
                    <a:pt x="234" y="242"/>
                  </a:lnTo>
                  <a:lnTo>
                    <a:pt x="234" y="241"/>
                  </a:lnTo>
                  <a:lnTo>
                    <a:pt x="234" y="240"/>
                  </a:lnTo>
                  <a:lnTo>
                    <a:pt x="235" y="240"/>
                  </a:lnTo>
                  <a:lnTo>
                    <a:pt x="235" y="239"/>
                  </a:lnTo>
                  <a:lnTo>
                    <a:pt x="234" y="239"/>
                  </a:lnTo>
                  <a:lnTo>
                    <a:pt x="233" y="238"/>
                  </a:lnTo>
                  <a:lnTo>
                    <a:pt x="232" y="236"/>
                  </a:lnTo>
                  <a:lnTo>
                    <a:pt x="230" y="235"/>
                  </a:lnTo>
                  <a:lnTo>
                    <a:pt x="229" y="234"/>
                  </a:lnTo>
                  <a:lnTo>
                    <a:pt x="230" y="234"/>
                  </a:lnTo>
                  <a:lnTo>
                    <a:pt x="230" y="233"/>
                  </a:lnTo>
                  <a:lnTo>
                    <a:pt x="229" y="233"/>
                  </a:lnTo>
                  <a:lnTo>
                    <a:pt x="229" y="234"/>
                  </a:lnTo>
                  <a:lnTo>
                    <a:pt x="228" y="234"/>
                  </a:lnTo>
                  <a:lnTo>
                    <a:pt x="227" y="234"/>
                  </a:lnTo>
                  <a:lnTo>
                    <a:pt x="227" y="233"/>
                  </a:lnTo>
                  <a:lnTo>
                    <a:pt x="226" y="234"/>
                  </a:lnTo>
                  <a:lnTo>
                    <a:pt x="226" y="233"/>
                  </a:lnTo>
                  <a:lnTo>
                    <a:pt x="225" y="233"/>
                  </a:lnTo>
                  <a:lnTo>
                    <a:pt x="224" y="233"/>
                  </a:lnTo>
                  <a:lnTo>
                    <a:pt x="224" y="232"/>
                  </a:lnTo>
                  <a:lnTo>
                    <a:pt x="222" y="232"/>
                  </a:lnTo>
                  <a:lnTo>
                    <a:pt x="221" y="233"/>
                  </a:lnTo>
                  <a:lnTo>
                    <a:pt x="220" y="233"/>
                  </a:lnTo>
                  <a:lnTo>
                    <a:pt x="220" y="234"/>
                  </a:lnTo>
                  <a:lnTo>
                    <a:pt x="219" y="235"/>
                  </a:lnTo>
                  <a:lnTo>
                    <a:pt x="220" y="236"/>
                  </a:lnTo>
                  <a:lnTo>
                    <a:pt x="219" y="236"/>
                  </a:lnTo>
                  <a:lnTo>
                    <a:pt x="218" y="235"/>
                  </a:lnTo>
                  <a:lnTo>
                    <a:pt x="217" y="235"/>
                  </a:lnTo>
                  <a:lnTo>
                    <a:pt x="216" y="236"/>
                  </a:lnTo>
                  <a:lnTo>
                    <a:pt x="214" y="236"/>
                  </a:lnTo>
                  <a:lnTo>
                    <a:pt x="214" y="238"/>
                  </a:lnTo>
                  <a:lnTo>
                    <a:pt x="213" y="238"/>
                  </a:lnTo>
                  <a:lnTo>
                    <a:pt x="213" y="239"/>
                  </a:lnTo>
                  <a:lnTo>
                    <a:pt x="213" y="238"/>
                  </a:lnTo>
                  <a:lnTo>
                    <a:pt x="212" y="238"/>
                  </a:lnTo>
                  <a:lnTo>
                    <a:pt x="212" y="236"/>
                  </a:lnTo>
                  <a:lnTo>
                    <a:pt x="211" y="236"/>
                  </a:lnTo>
                  <a:lnTo>
                    <a:pt x="211" y="238"/>
                  </a:lnTo>
                  <a:lnTo>
                    <a:pt x="211" y="239"/>
                  </a:lnTo>
                  <a:lnTo>
                    <a:pt x="210" y="240"/>
                  </a:lnTo>
                  <a:lnTo>
                    <a:pt x="209" y="239"/>
                  </a:lnTo>
                  <a:lnTo>
                    <a:pt x="209" y="240"/>
                  </a:lnTo>
                  <a:lnTo>
                    <a:pt x="208" y="240"/>
                  </a:lnTo>
                  <a:lnTo>
                    <a:pt x="206" y="240"/>
                  </a:lnTo>
                  <a:lnTo>
                    <a:pt x="206" y="239"/>
                  </a:lnTo>
                  <a:lnTo>
                    <a:pt x="206" y="238"/>
                  </a:lnTo>
                  <a:lnTo>
                    <a:pt x="208" y="238"/>
                  </a:lnTo>
                  <a:lnTo>
                    <a:pt x="208" y="236"/>
                  </a:lnTo>
                  <a:lnTo>
                    <a:pt x="208" y="235"/>
                  </a:lnTo>
                  <a:lnTo>
                    <a:pt x="208" y="234"/>
                  </a:lnTo>
                  <a:lnTo>
                    <a:pt x="206" y="234"/>
                  </a:lnTo>
                  <a:lnTo>
                    <a:pt x="205" y="235"/>
                  </a:lnTo>
                  <a:lnTo>
                    <a:pt x="204" y="235"/>
                  </a:lnTo>
                  <a:lnTo>
                    <a:pt x="203" y="235"/>
                  </a:lnTo>
                  <a:lnTo>
                    <a:pt x="202" y="235"/>
                  </a:lnTo>
                  <a:lnTo>
                    <a:pt x="202" y="234"/>
                  </a:lnTo>
                  <a:lnTo>
                    <a:pt x="201" y="234"/>
                  </a:lnTo>
                  <a:lnTo>
                    <a:pt x="201" y="235"/>
                  </a:lnTo>
                  <a:lnTo>
                    <a:pt x="201" y="236"/>
                  </a:lnTo>
                  <a:lnTo>
                    <a:pt x="201" y="238"/>
                  </a:lnTo>
                  <a:lnTo>
                    <a:pt x="200" y="238"/>
                  </a:lnTo>
                  <a:lnTo>
                    <a:pt x="198" y="239"/>
                  </a:lnTo>
                  <a:lnTo>
                    <a:pt x="197" y="240"/>
                  </a:lnTo>
                  <a:lnTo>
                    <a:pt x="196" y="241"/>
                  </a:lnTo>
                  <a:lnTo>
                    <a:pt x="196" y="242"/>
                  </a:lnTo>
                  <a:lnTo>
                    <a:pt x="195" y="242"/>
                  </a:lnTo>
                  <a:lnTo>
                    <a:pt x="194" y="242"/>
                  </a:lnTo>
                  <a:lnTo>
                    <a:pt x="193" y="242"/>
                  </a:lnTo>
                  <a:lnTo>
                    <a:pt x="192" y="241"/>
                  </a:lnTo>
                  <a:lnTo>
                    <a:pt x="190" y="240"/>
                  </a:lnTo>
                  <a:lnTo>
                    <a:pt x="189" y="240"/>
                  </a:lnTo>
                  <a:lnTo>
                    <a:pt x="188" y="240"/>
                  </a:lnTo>
                  <a:lnTo>
                    <a:pt x="188" y="239"/>
                  </a:lnTo>
                  <a:lnTo>
                    <a:pt x="188" y="238"/>
                  </a:lnTo>
                  <a:lnTo>
                    <a:pt x="187" y="238"/>
                  </a:lnTo>
                  <a:lnTo>
                    <a:pt x="187" y="239"/>
                  </a:lnTo>
                  <a:lnTo>
                    <a:pt x="187" y="240"/>
                  </a:lnTo>
                  <a:lnTo>
                    <a:pt x="186" y="240"/>
                  </a:lnTo>
                  <a:lnTo>
                    <a:pt x="186" y="239"/>
                  </a:lnTo>
                  <a:lnTo>
                    <a:pt x="185" y="239"/>
                  </a:lnTo>
                  <a:lnTo>
                    <a:pt x="185" y="240"/>
                  </a:lnTo>
                  <a:lnTo>
                    <a:pt x="184" y="240"/>
                  </a:lnTo>
                  <a:lnTo>
                    <a:pt x="182" y="241"/>
                  </a:lnTo>
                  <a:lnTo>
                    <a:pt x="182" y="242"/>
                  </a:lnTo>
                  <a:lnTo>
                    <a:pt x="182" y="243"/>
                  </a:lnTo>
                  <a:lnTo>
                    <a:pt x="181" y="243"/>
                  </a:lnTo>
                  <a:lnTo>
                    <a:pt x="180" y="242"/>
                  </a:lnTo>
                  <a:lnTo>
                    <a:pt x="180" y="241"/>
                  </a:lnTo>
                  <a:lnTo>
                    <a:pt x="179" y="242"/>
                  </a:lnTo>
                  <a:lnTo>
                    <a:pt x="178" y="243"/>
                  </a:lnTo>
                  <a:lnTo>
                    <a:pt x="177" y="244"/>
                  </a:lnTo>
                  <a:lnTo>
                    <a:pt x="176" y="244"/>
                  </a:lnTo>
                  <a:lnTo>
                    <a:pt x="176" y="243"/>
                  </a:lnTo>
                  <a:lnTo>
                    <a:pt x="174" y="243"/>
                  </a:lnTo>
                  <a:lnTo>
                    <a:pt x="176" y="243"/>
                  </a:lnTo>
                  <a:lnTo>
                    <a:pt x="176" y="244"/>
                  </a:lnTo>
                  <a:lnTo>
                    <a:pt x="174" y="244"/>
                  </a:lnTo>
                  <a:lnTo>
                    <a:pt x="173" y="244"/>
                  </a:lnTo>
                  <a:lnTo>
                    <a:pt x="172" y="246"/>
                  </a:lnTo>
                  <a:lnTo>
                    <a:pt x="172" y="244"/>
                  </a:lnTo>
                  <a:lnTo>
                    <a:pt x="171" y="244"/>
                  </a:lnTo>
                  <a:lnTo>
                    <a:pt x="171" y="246"/>
                  </a:lnTo>
                  <a:lnTo>
                    <a:pt x="171" y="247"/>
                  </a:lnTo>
                  <a:lnTo>
                    <a:pt x="170" y="247"/>
                  </a:lnTo>
                  <a:lnTo>
                    <a:pt x="169" y="248"/>
                  </a:lnTo>
                  <a:lnTo>
                    <a:pt x="169" y="249"/>
                  </a:lnTo>
                  <a:lnTo>
                    <a:pt x="168" y="249"/>
                  </a:lnTo>
                  <a:lnTo>
                    <a:pt x="168" y="250"/>
                  </a:lnTo>
                  <a:lnTo>
                    <a:pt x="168" y="249"/>
                  </a:lnTo>
                  <a:lnTo>
                    <a:pt x="166" y="249"/>
                  </a:lnTo>
                  <a:lnTo>
                    <a:pt x="166" y="250"/>
                  </a:lnTo>
                  <a:lnTo>
                    <a:pt x="165" y="251"/>
                  </a:lnTo>
                  <a:lnTo>
                    <a:pt x="165" y="252"/>
                  </a:lnTo>
                  <a:lnTo>
                    <a:pt x="164" y="252"/>
                  </a:lnTo>
                  <a:lnTo>
                    <a:pt x="163" y="252"/>
                  </a:lnTo>
                  <a:lnTo>
                    <a:pt x="164" y="251"/>
                  </a:lnTo>
                  <a:lnTo>
                    <a:pt x="163" y="251"/>
                  </a:lnTo>
                  <a:lnTo>
                    <a:pt x="162" y="252"/>
                  </a:lnTo>
                  <a:lnTo>
                    <a:pt x="161" y="252"/>
                  </a:lnTo>
                  <a:lnTo>
                    <a:pt x="161" y="254"/>
                  </a:lnTo>
                  <a:lnTo>
                    <a:pt x="161" y="252"/>
                  </a:lnTo>
                  <a:lnTo>
                    <a:pt x="161" y="251"/>
                  </a:lnTo>
                  <a:lnTo>
                    <a:pt x="160" y="252"/>
                  </a:lnTo>
                  <a:lnTo>
                    <a:pt x="158" y="252"/>
                  </a:lnTo>
                  <a:lnTo>
                    <a:pt x="158" y="251"/>
                  </a:lnTo>
                  <a:lnTo>
                    <a:pt x="160" y="251"/>
                  </a:lnTo>
                  <a:lnTo>
                    <a:pt x="160" y="250"/>
                  </a:lnTo>
                  <a:lnTo>
                    <a:pt x="158" y="250"/>
                  </a:lnTo>
                  <a:lnTo>
                    <a:pt x="158" y="249"/>
                  </a:lnTo>
                  <a:lnTo>
                    <a:pt x="160" y="249"/>
                  </a:lnTo>
                  <a:lnTo>
                    <a:pt x="158" y="248"/>
                  </a:lnTo>
                  <a:lnTo>
                    <a:pt x="157" y="248"/>
                  </a:lnTo>
                  <a:lnTo>
                    <a:pt x="157" y="249"/>
                  </a:lnTo>
                  <a:lnTo>
                    <a:pt x="157" y="250"/>
                  </a:lnTo>
                  <a:lnTo>
                    <a:pt x="156" y="250"/>
                  </a:lnTo>
                  <a:lnTo>
                    <a:pt x="155" y="251"/>
                  </a:lnTo>
                  <a:lnTo>
                    <a:pt x="155" y="250"/>
                  </a:lnTo>
                  <a:lnTo>
                    <a:pt x="154" y="250"/>
                  </a:lnTo>
                  <a:lnTo>
                    <a:pt x="153" y="250"/>
                  </a:lnTo>
                  <a:lnTo>
                    <a:pt x="153" y="251"/>
                  </a:lnTo>
                  <a:lnTo>
                    <a:pt x="153" y="252"/>
                  </a:lnTo>
                  <a:lnTo>
                    <a:pt x="153" y="254"/>
                  </a:lnTo>
                  <a:lnTo>
                    <a:pt x="153" y="255"/>
                  </a:lnTo>
                  <a:lnTo>
                    <a:pt x="152" y="255"/>
                  </a:lnTo>
                  <a:lnTo>
                    <a:pt x="150" y="255"/>
                  </a:lnTo>
                  <a:lnTo>
                    <a:pt x="149" y="255"/>
                  </a:lnTo>
                  <a:lnTo>
                    <a:pt x="148" y="255"/>
                  </a:lnTo>
                  <a:lnTo>
                    <a:pt x="147" y="254"/>
                  </a:lnTo>
                  <a:lnTo>
                    <a:pt x="146" y="254"/>
                  </a:lnTo>
                  <a:lnTo>
                    <a:pt x="146" y="255"/>
                  </a:lnTo>
                  <a:lnTo>
                    <a:pt x="145" y="255"/>
                  </a:lnTo>
                  <a:lnTo>
                    <a:pt x="144" y="255"/>
                  </a:lnTo>
                  <a:lnTo>
                    <a:pt x="142" y="255"/>
                  </a:lnTo>
                  <a:lnTo>
                    <a:pt x="142" y="256"/>
                  </a:lnTo>
                  <a:lnTo>
                    <a:pt x="142" y="257"/>
                  </a:lnTo>
                  <a:lnTo>
                    <a:pt x="141" y="257"/>
                  </a:lnTo>
                  <a:lnTo>
                    <a:pt x="140" y="257"/>
                  </a:lnTo>
                  <a:lnTo>
                    <a:pt x="140" y="258"/>
                  </a:lnTo>
                  <a:lnTo>
                    <a:pt x="141" y="258"/>
                  </a:lnTo>
                  <a:lnTo>
                    <a:pt x="140" y="259"/>
                  </a:lnTo>
                  <a:lnTo>
                    <a:pt x="141" y="259"/>
                  </a:lnTo>
                  <a:lnTo>
                    <a:pt x="140" y="260"/>
                  </a:lnTo>
                  <a:lnTo>
                    <a:pt x="139" y="260"/>
                  </a:lnTo>
                  <a:lnTo>
                    <a:pt x="138" y="260"/>
                  </a:lnTo>
                  <a:lnTo>
                    <a:pt x="138" y="259"/>
                  </a:lnTo>
                  <a:lnTo>
                    <a:pt x="139" y="259"/>
                  </a:lnTo>
                  <a:lnTo>
                    <a:pt x="138" y="258"/>
                  </a:lnTo>
                  <a:lnTo>
                    <a:pt x="137" y="259"/>
                  </a:lnTo>
                  <a:lnTo>
                    <a:pt x="137" y="260"/>
                  </a:lnTo>
                  <a:lnTo>
                    <a:pt x="136" y="260"/>
                  </a:lnTo>
                  <a:lnTo>
                    <a:pt x="136" y="262"/>
                  </a:lnTo>
                  <a:lnTo>
                    <a:pt x="134" y="262"/>
                  </a:lnTo>
                  <a:lnTo>
                    <a:pt x="133" y="260"/>
                  </a:lnTo>
                  <a:lnTo>
                    <a:pt x="133" y="262"/>
                  </a:lnTo>
                  <a:lnTo>
                    <a:pt x="132" y="262"/>
                  </a:lnTo>
                  <a:lnTo>
                    <a:pt x="131" y="262"/>
                  </a:lnTo>
                  <a:lnTo>
                    <a:pt x="130" y="262"/>
                  </a:lnTo>
                  <a:lnTo>
                    <a:pt x="129" y="262"/>
                  </a:lnTo>
                  <a:lnTo>
                    <a:pt x="128" y="262"/>
                  </a:lnTo>
                  <a:lnTo>
                    <a:pt x="126" y="263"/>
                  </a:lnTo>
                  <a:lnTo>
                    <a:pt x="126" y="264"/>
                  </a:lnTo>
                  <a:lnTo>
                    <a:pt x="124" y="264"/>
                  </a:lnTo>
                  <a:lnTo>
                    <a:pt x="123" y="265"/>
                  </a:lnTo>
                  <a:lnTo>
                    <a:pt x="122" y="266"/>
                  </a:lnTo>
                  <a:lnTo>
                    <a:pt x="120" y="266"/>
                  </a:lnTo>
                  <a:lnTo>
                    <a:pt x="118" y="267"/>
                  </a:lnTo>
                  <a:lnTo>
                    <a:pt x="116" y="267"/>
                  </a:lnTo>
                  <a:lnTo>
                    <a:pt x="116" y="266"/>
                  </a:lnTo>
                  <a:lnTo>
                    <a:pt x="115" y="265"/>
                  </a:lnTo>
                  <a:lnTo>
                    <a:pt x="114" y="265"/>
                  </a:lnTo>
                  <a:lnTo>
                    <a:pt x="113" y="264"/>
                  </a:lnTo>
                  <a:lnTo>
                    <a:pt x="112" y="264"/>
                  </a:lnTo>
                  <a:lnTo>
                    <a:pt x="102" y="264"/>
                  </a:lnTo>
                  <a:lnTo>
                    <a:pt x="99" y="264"/>
                  </a:lnTo>
                  <a:lnTo>
                    <a:pt x="98" y="264"/>
                  </a:lnTo>
                  <a:lnTo>
                    <a:pt x="98" y="271"/>
                  </a:lnTo>
                  <a:lnTo>
                    <a:pt x="98" y="272"/>
                  </a:lnTo>
                  <a:lnTo>
                    <a:pt x="98" y="274"/>
                  </a:lnTo>
                  <a:lnTo>
                    <a:pt x="98" y="275"/>
                  </a:lnTo>
                  <a:lnTo>
                    <a:pt x="98" y="276"/>
                  </a:lnTo>
                  <a:lnTo>
                    <a:pt x="98" y="278"/>
                  </a:lnTo>
                  <a:lnTo>
                    <a:pt x="97" y="279"/>
                  </a:lnTo>
                  <a:lnTo>
                    <a:pt x="96" y="280"/>
                  </a:lnTo>
                  <a:lnTo>
                    <a:pt x="96" y="281"/>
                  </a:lnTo>
                  <a:lnTo>
                    <a:pt x="97" y="281"/>
                  </a:lnTo>
                  <a:lnTo>
                    <a:pt x="97" y="282"/>
                  </a:lnTo>
                  <a:lnTo>
                    <a:pt x="96" y="283"/>
                  </a:lnTo>
                  <a:lnTo>
                    <a:pt x="97" y="283"/>
                  </a:lnTo>
                  <a:lnTo>
                    <a:pt x="97" y="284"/>
                  </a:lnTo>
                  <a:lnTo>
                    <a:pt x="96" y="284"/>
                  </a:lnTo>
                  <a:lnTo>
                    <a:pt x="94" y="283"/>
                  </a:lnTo>
                  <a:lnTo>
                    <a:pt x="94" y="284"/>
                  </a:lnTo>
                  <a:lnTo>
                    <a:pt x="93" y="284"/>
                  </a:lnTo>
                  <a:lnTo>
                    <a:pt x="93" y="286"/>
                  </a:lnTo>
                  <a:lnTo>
                    <a:pt x="92" y="286"/>
                  </a:lnTo>
                  <a:lnTo>
                    <a:pt x="92" y="287"/>
                  </a:lnTo>
                  <a:lnTo>
                    <a:pt x="91" y="287"/>
                  </a:lnTo>
                  <a:lnTo>
                    <a:pt x="90" y="287"/>
                  </a:lnTo>
                  <a:lnTo>
                    <a:pt x="90" y="286"/>
                  </a:lnTo>
                  <a:lnTo>
                    <a:pt x="89" y="286"/>
                  </a:lnTo>
                  <a:lnTo>
                    <a:pt x="88" y="286"/>
                  </a:lnTo>
                  <a:lnTo>
                    <a:pt x="86" y="286"/>
                  </a:lnTo>
                  <a:lnTo>
                    <a:pt x="85" y="284"/>
                  </a:lnTo>
                  <a:lnTo>
                    <a:pt x="84" y="284"/>
                  </a:lnTo>
                  <a:lnTo>
                    <a:pt x="83" y="286"/>
                  </a:lnTo>
                  <a:lnTo>
                    <a:pt x="83" y="288"/>
                  </a:lnTo>
                  <a:lnTo>
                    <a:pt x="83" y="289"/>
                  </a:lnTo>
                  <a:lnTo>
                    <a:pt x="83" y="290"/>
                  </a:lnTo>
                  <a:lnTo>
                    <a:pt x="83" y="291"/>
                  </a:lnTo>
                  <a:lnTo>
                    <a:pt x="84" y="291"/>
                  </a:lnTo>
                  <a:lnTo>
                    <a:pt x="84" y="292"/>
                  </a:lnTo>
                  <a:lnTo>
                    <a:pt x="85" y="292"/>
                  </a:lnTo>
                  <a:lnTo>
                    <a:pt x="85" y="294"/>
                  </a:lnTo>
                  <a:lnTo>
                    <a:pt x="86" y="294"/>
                  </a:lnTo>
                  <a:lnTo>
                    <a:pt x="86" y="296"/>
                  </a:lnTo>
                  <a:lnTo>
                    <a:pt x="86" y="297"/>
                  </a:lnTo>
                  <a:lnTo>
                    <a:pt x="88" y="297"/>
                  </a:lnTo>
                  <a:lnTo>
                    <a:pt x="89" y="297"/>
                  </a:lnTo>
                  <a:lnTo>
                    <a:pt x="90" y="297"/>
                  </a:lnTo>
                  <a:lnTo>
                    <a:pt x="91" y="297"/>
                  </a:lnTo>
                  <a:lnTo>
                    <a:pt x="91" y="298"/>
                  </a:lnTo>
                  <a:lnTo>
                    <a:pt x="91" y="299"/>
                  </a:lnTo>
                  <a:lnTo>
                    <a:pt x="92" y="299"/>
                  </a:lnTo>
                  <a:lnTo>
                    <a:pt x="93" y="299"/>
                  </a:lnTo>
                  <a:lnTo>
                    <a:pt x="93" y="300"/>
                  </a:lnTo>
                  <a:lnTo>
                    <a:pt x="92" y="300"/>
                  </a:lnTo>
                  <a:lnTo>
                    <a:pt x="92" y="302"/>
                  </a:lnTo>
                  <a:lnTo>
                    <a:pt x="92" y="304"/>
                  </a:lnTo>
                  <a:lnTo>
                    <a:pt x="92" y="305"/>
                  </a:lnTo>
                  <a:lnTo>
                    <a:pt x="91" y="305"/>
                  </a:lnTo>
                  <a:lnTo>
                    <a:pt x="91" y="306"/>
                  </a:lnTo>
                  <a:lnTo>
                    <a:pt x="92" y="306"/>
                  </a:lnTo>
                  <a:lnTo>
                    <a:pt x="92" y="307"/>
                  </a:lnTo>
                  <a:lnTo>
                    <a:pt x="92" y="308"/>
                  </a:lnTo>
                  <a:lnTo>
                    <a:pt x="93" y="308"/>
                  </a:lnTo>
                  <a:lnTo>
                    <a:pt x="92" y="310"/>
                  </a:lnTo>
                  <a:lnTo>
                    <a:pt x="91" y="310"/>
                  </a:lnTo>
                  <a:lnTo>
                    <a:pt x="91" y="311"/>
                  </a:lnTo>
                  <a:lnTo>
                    <a:pt x="92" y="311"/>
                  </a:lnTo>
                  <a:lnTo>
                    <a:pt x="92" y="312"/>
                  </a:lnTo>
                  <a:lnTo>
                    <a:pt x="92" y="313"/>
                  </a:lnTo>
                  <a:lnTo>
                    <a:pt x="91" y="313"/>
                  </a:lnTo>
                  <a:lnTo>
                    <a:pt x="90" y="313"/>
                  </a:lnTo>
                  <a:lnTo>
                    <a:pt x="90" y="314"/>
                  </a:lnTo>
                  <a:lnTo>
                    <a:pt x="90" y="315"/>
                  </a:lnTo>
                  <a:lnTo>
                    <a:pt x="90" y="316"/>
                  </a:lnTo>
                  <a:lnTo>
                    <a:pt x="89" y="316"/>
                  </a:lnTo>
                  <a:lnTo>
                    <a:pt x="88" y="315"/>
                  </a:lnTo>
                  <a:lnTo>
                    <a:pt x="86" y="315"/>
                  </a:lnTo>
                  <a:lnTo>
                    <a:pt x="86" y="316"/>
                  </a:lnTo>
                  <a:lnTo>
                    <a:pt x="88" y="318"/>
                  </a:lnTo>
                  <a:lnTo>
                    <a:pt x="86" y="318"/>
                  </a:lnTo>
                  <a:lnTo>
                    <a:pt x="86" y="319"/>
                  </a:lnTo>
                  <a:lnTo>
                    <a:pt x="88" y="319"/>
                  </a:lnTo>
                  <a:lnTo>
                    <a:pt x="88" y="320"/>
                  </a:lnTo>
                  <a:lnTo>
                    <a:pt x="86" y="321"/>
                  </a:lnTo>
                  <a:lnTo>
                    <a:pt x="85" y="320"/>
                  </a:lnTo>
                  <a:lnTo>
                    <a:pt x="84" y="320"/>
                  </a:lnTo>
                  <a:lnTo>
                    <a:pt x="84" y="321"/>
                  </a:lnTo>
                  <a:lnTo>
                    <a:pt x="83" y="321"/>
                  </a:lnTo>
                  <a:lnTo>
                    <a:pt x="82" y="321"/>
                  </a:lnTo>
                  <a:lnTo>
                    <a:pt x="81" y="321"/>
                  </a:lnTo>
                  <a:lnTo>
                    <a:pt x="80" y="321"/>
                  </a:lnTo>
                  <a:lnTo>
                    <a:pt x="78" y="321"/>
                  </a:lnTo>
                  <a:lnTo>
                    <a:pt x="77" y="321"/>
                  </a:lnTo>
                  <a:lnTo>
                    <a:pt x="77" y="320"/>
                  </a:lnTo>
                  <a:lnTo>
                    <a:pt x="77" y="321"/>
                  </a:lnTo>
                  <a:lnTo>
                    <a:pt x="76" y="321"/>
                  </a:lnTo>
                  <a:lnTo>
                    <a:pt x="76" y="322"/>
                  </a:lnTo>
                  <a:lnTo>
                    <a:pt x="76" y="323"/>
                  </a:lnTo>
                  <a:lnTo>
                    <a:pt x="75" y="324"/>
                  </a:lnTo>
                  <a:lnTo>
                    <a:pt x="73" y="326"/>
                  </a:lnTo>
                  <a:lnTo>
                    <a:pt x="72" y="327"/>
                  </a:lnTo>
                  <a:lnTo>
                    <a:pt x="70" y="327"/>
                  </a:lnTo>
                  <a:lnTo>
                    <a:pt x="69" y="327"/>
                  </a:lnTo>
                  <a:lnTo>
                    <a:pt x="68" y="327"/>
                  </a:lnTo>
                  <a:lnTo>
                    <a:pt x="67" y="327"/>
                  </a:lnTo>
                  <a:lnTo>
                    <a:pt x="67" y="328"/>
                  </a:lnTo>
                  <a:lnTo>
                    <a:pt x="67" y="327"/>
                  </a:lnTo>
                  <a:lnTo>
                    <a:pt x="66" y="327"/>
                  </a:lnTo>
                  <a:lnTo>
                    <a:pt x="66" y="328"/>
                  </a:lnTo>
                  <a:lnTo>
                    <a:pt x="65" y="328"/>
                  </a:lnTo>
                  <a:lnTo>
                    <a:pt x="65" y="324"/>
                  </a:lnTo>
                  <a:lnTo>
                    <a:pt x="65" y="323"/>
                  </a:lnTo>
                  <a:lnTo>
                    <a:pt x="65" y="321"/>
                  </a:lnTo>
                  <a:lnTo>
                    <a:pt x="65" y="320"/>
                  </a:lnTo>
                  <a:lnTo>
                    <a:pt x="65" y="318"/>
                  </a:lnTo>
                  <a:lnTo>
                    <a:pt x="64" y="316"/>
                  </a:lnTo>
                  <a:lnTo>
                    <a:pt x="62" y="315"/>
                  </a:lnTo>
                  <a:lnTo>
                    <a:pt x="61" y="314"/>
                  </a:lnTo>
                  <a:lnTo>
                    <a:pt x="59" y="313"/>
                  </a:lnTo>
                  <a:lnTo>
                    <a:pt x="58" y="312"/>
                  </a:lnTo>
                  <a:lnTo>
                    <a:pt x="56" y="312"/>
                  </a:lnTo>
                  <a:lnTo>
                    <a:pt x="53" y="313"/>
                  </a:lnTo>
                  <a:lnTo>
                    <a:pt x="51" y="313"/>
                  </a:lnTo>
                  <a:lnTo>
                    <a:pt x="49" y="314"/>
                  </a:lnTo>
                  <a:lnTo>
                    <a:pt x="48" y="315"/>
                  </a:lnTo>
                  <a:lnTo>
                    <a:pt x="46" y="315"/>
                  </a:lnTo>
                  <a:lnTo>
                    <a:pt x="46" y="316"/>
                  </a:lnTo>
                  <a:lnTo>
                    <a:pt x="45" y="318"/>
                  </a:lnTo>
                  <a:lnTo>
                    <a:pt x="44" y="319"/>
                  </a:lnTo>
                  <a:lnTo>
                    <a:pt x="42" y="320"/>
                  </a:lnTo>
                  <a:lnTo>
                    <a:pt x="41" y="321"/>
                  </a:lnTo>
                  <a:lnTo>
                    <a:pt x="40" y="322"/>
                  </a:lnTo>
                  <a:lnTo>
                    <a:pt x="40" y="323"/>
                  </a:lnTo>
                  <a:lnTo>
                    <a:pt x="40" y="324"/>
                  </a:lnTo>
                  <a:lnTo>
                    <a:pt x="40" y="326"/>
                  </a:lnTo>
                  <a:lnTo>
                    <a:pt x="38" y="326"/>
                  </a:lnTo>
                  <a:lnTo>
                    <a:pt x="38" y="327"/>
                  </a:lnTo>
                  <a:lnTo>
                    <a:pt x="37" y="327"/>
                  </a:lnTo>
                  <a:lnTo>
                    <a:pt x="36" y="328"/>
                  </a:lnTo>
                  <a:lnTo>
                    <a:pt x="35" y="331"/>
                  </a:lnTo>
                  <a:lnTo>
                    <a:pt x="35" y="332"/>
                  </a:lnTo>
                  <a:lnTo>
                    <a:pt x="35" y="334"/>
                  </a:lnTo>
                  <a:lnTo>
                    <a:pt x="35" y="335"/>
                  </a:lnTo>
                  <a:lnTo>
                    <a:pt x="36" y="335"/>
                  </a:lnTo>
                  <a:lnTo>
                    <a:pt x="36" y="336"/>
                  </a:lnTo>
                  <a:lnTo>
                    <a:pt x="36" y="337"/>
                  </a:lnTo>
                  <a:lnTo>
                    <a:pt x="36" y="338"/>
                  </a:lnTo>
                  <a:lnTo>
                    <a:pt x="35" y="339"/>
                  </a:lnTo>
                  <a:lnTo>
                    <a:pt x="35" y="340"/>
                  </a:lnTo>
                  <a:lnTo>
                    <a:pt x="33" y="342"/>
                  </a:lnTo>
                  <a:lnTo>
                    <a:pt x="33" y="339"/>
                  </a:lnTo>
                  <a:lnTo>
                    <a:pt x="32" y="338"/>
                  </a:lnTo>
                  <a:lnTo>
                    <a:pt x="30" y="335"/>
                  </a:lnTo>
                  <a:lnTo>
                    <a:pt x="28" y="332"/>
                  </a:lnTo>
                  <a:lnTo>
                    <a:pt x="27" y="330"/>
                  </a:lnTo>
                  <a:lnTo>
                    <a:pt x="25" y="329"/>
                  </a:lnTo>
                  <a:lnTo>
                    <a:pt x="24" y="328"/>
                  </a:lnTo>
                  <a:lnTo>
                    <a:pt x="22" y="327"/>
                  </a:lnTo>
                  <a:lnTo>
                    <a:pt x="20" y="324"/>
                  </a:lnTo>
                  <a:lnTo>
                    <a:pt x="19" y="323"/>
                  </a:lnTo>
                  <a:lnTo>
                    <a:pt x="18" y="323"/>
                  </a:lnTo>
                  <a:lnTo>
                    <a:pt x="14" y="320"/>
                  </a:lnTo>
                  <a:lnTo>
                    <a:pt x="10" y="318"/>
                  </a:lnTo>
                  <a:lnTo>
                    <a:pt x="8" y="315"/>
                  </a:lnTo>
                  <a:lnTo>
                    <a:pt x="4" y="314"/>
                  </a:lnTo>
                  <a:lnTo>
                    <a:pt x="2" y="311"/>
                  </a:lnTo>
                  <a:lnTo>
                    <a:pt x="1" y="310"/>
                  </a:lnTo>
                  <a:lnTo>
                    <a:pt x="0" y="305"/>
                  </a:lnTo>
                  <a:lnTo>
                    <a:pt x="0" y="304"/>
                  </a:lnTo>
                  <a:lnTo>
                    <a:pt x="0" y="303"/>
                  </a:lnTo>
                  <a:lnTo>
                    <a:pt x="0" y="302"/>
                  </a:lnTo>
                  <a:lnTo>
                    <a:pt x="1" y="300"/>
                  </a:lnTo>
                  <a:lnTo>
                    <a:pt x="1" y="299"/>
                  </a:lnTo>
                  <a:lnTo>
                    <a:pt x="2" y="298"/>
                  </a:lnTo>
                  <a:lnTo>
                    <a:pt x="3" y="297"/>
                  </a:lnTo>
                  <a:lnTo>
                    <a:pt x="4" y="296"/>
                  </a:lnTo>
                  <a:lnTo>
                    <a:pt x="5" y="295"/>
                  </a:lnTo>
                  <a:lnTo>
                    <a:pt x="6" y="295"/>
                  </a:lnTo>
                  <a:lnTo>
                    <a:pt x="9" y="294"/>
                  </a:lnTo>
                  <a:lnTo>
                    <a:pt x="11" y="294"/>
                  </a:lnTo>
                  <a:lnTo>
                    <a:pt x="14" y="294"/>
                  </a:lnTo>
                  <a:lnTo>
                    <a:pt x="17" y="294"/>
                  </a:lnTo>
                  <a:lnTo>
                    <a:pt x="19" y="295"/>
                  </a:lnTo>
                  <a:lnTo>
                    <a:pt x="21" y="295"/>
                  </a:lnTo>
                  <a:lnTo>
                    <a:pt x="25" y="295"/>
                  </a:lnTo>
                  <a:lnTo>
                    <a:pt x="27" y="296"/>
                  </a:lnTo>
                  <a:lnTo>
                    <a:pt x="30" y="296"/>
                  </a:lnTo>
                  <a:lnTo>
                    <a:pt x="33" y="297"/>
                  </a:lnTo>
                  <a:lnTo>
                    <a:pt x="35" y="297"/>
                  </a:lnTo>
                  <a:lnTo>
                    <a:pt x="37" y="298"/>
                  </a:lnTo>
                  <a:lnTo>
                    <a:pt x="40" y="298"/>
                  </a:lnTo>
                  <a:lnTo>
                    <a:pt x="42" y="298"/>
                  </a:lnTo>
                  <a:lnTo>
                    <a:pt x="44" y="298"/>
                  </a:lnTo>
                  <a:lnTo>
                    <a:pt x="48" y="298"/>
                  </a:lnTo>
                  <a:lnTo>
                    <a:pt x="50" y="298"/>
                  </a:lnTo>
                  <a:lnTo>
                    <a:pt x="52" y="297"/>
                  </a:lnTo>
                  <a:lnTo>
                    <a:pt x="56" y="297"/>
                  </a:lnTo>
                  <a:lnTo>
                    <a:pt x="58" y="296"/>
                  </a:lnTo>
                  <a:lnTo>
                    <a:pt x="61" y="295"/>
                  </a:lnTo>
                  <a:lnTo>
                    <a:pt x="64" y="294"/>
                  </a:lnTo>
                  <a:lnTo>
                    <a:pt x="66" y="294"/>
                  </a:lnTo>
                  <a:lnTo>
                    <a:pt x="68" y="292"/>
                  </a:lnTo>
                  <a:lnTo>
                    <a:pt x="69" y="291"/>
                  </a:lnTo>
                  <a:lnTo>
                    <a:pt x="72" y="290"/>
                  </a:lnTo>
                  <a:lnTo>
                    <a:pt x="73" y="289"/>
                  </a:lnTo>
                  <a:lnTo>
                    <a:pt x="74" y="286"/>
                  </a:lnTo>
                  <a:lnTo>
                    <a:pt x="75" y="284"/>
                  </a:lnTo>
                  <a:lnTo>
                    <a:pt x="76" y="282"/>
                  </a:lnTo>
                  <a:lnTo>
                    <a:pt x="76" y="280"/>
                  </a:lnTo>
                  <a:lnTo>
                    <a:pt x="77" y="278"/>
                  </a:lnTo>
                  <a:lnTo>
                    <a:pt x="77" y="275"/>
                  </a:lnTo>
                  <a:lnTo>
                    <a:pt x="77" y="273"/>
                  </a:lnTo>
                  <a:lnTo>
                    <a:pt x="77" y="270"/>
                  </a:lnTo>
                  <a:lnTo>
                    <a:pt x="77" y="267"/>
                  </a:lnTo>
                  <a:lnTo>
                    <a:pt x="77" y="266"/>
                  </a:lnTo>
                  <a:lnTo>
                    <a:pt x="76" y="265"/>
                  </a:lnTo>
                  <a:lnTo>
                    <a:pt x="75" y="264"/>
                  </a:lnTo>
                  <a:lnTo>
                    <a:pt x="74" y="264"/>
                  </a:lnTo>
                  <a:lnTo>
                    <a:pt x="74" y="263"/>
                  </a:lnTo>
                  <a:lnTo>
                    <a:pt x="73" y="262"/>
                  </a:lnTo>
                  <a:lnTo>
                    <a:pt x="72" y="260"/>
                  </a:lnTo>
                  <a:lnTo>
                    <a:pt x="70" y="259"/>
                  </a:lnTo>
                  <a:lnTo>
                    <a:pt x="69" y="259"/>
                  </a:lnTo>
                  <a:lnTo>
                    <a:pt x="68" y="258"/>
                  </a:lnTo>
                  <a:lnTo>
                    <a:pt x="66" y="257"/>
                  </a:lnTo>
                  <a:lnTo>
                    <a:pt x="65" y="256"/>
                  </a:lnTo>
                  <a:lnTo>
                    <a:pt x="64" y="255"/>
                  </a:lnTo>
                  <a:lnTo>
                    <a:pt x="64" y="254"/>
                  </a:lnTo>
                  <a:lnTo>
                    <a:pt x="64" y="252"/>
                  </a:lnTo>
                  <a:lnTo>
                    <a:pt x="64" y="251"/>
                  </a:lnTo>
                  <a:lnTo>
                    <a:pt x="62" y="251"/>
                  </a:lnTo>
                  <a:lnTo>
                    <a:pt x="61" y="250"/>
                  </a:lnTo>
                  <a:lnTo>
                    <a:pt x="60" y="250"/>
                  </a:lnTo>
                  <a:lnTo>
                    <a:pt x="59" y="249"/>
                  </a:lnTo>
                  <a:lnTo>
                    <a:pt x="58" y="248"/>
                  </a:lnTo>
                  <a:lnTo>
                    <a:pt x="57" y="247"/>
                  </a:lnTo>
                  <a:lnTo>
                    <a:pt x="56" y="246"/>
                  </a:lnTo>
                  <a:lnTo>
                    <a:pt x="56" y="244"/>
                  </a:lnTo>
                  <a:lnTo>
                    <a:pt x="57" y="244"/>
                  </a:lnTo>
                  <a:lnTo>
                    <a:pt x="57" y="243"/>
                  </a:lnTo>
                  <a:lnTo>
                    <a:pt x="57" y="242"/>
                  </a:lnTo>
                  <a:lnTo>
                    <a:pt x="56" y="242"/>
                  </a:lnTo>
                  <a:lnTo>
                    <a:pt x="56" y="241"/>
                  </a:lnTo>
                  <a:lnTo>
                    <a:pt x="56" y="239"/>
                  </a:lnTo>
                  <a:lnTo>
                    <a:pt x="56" y="238"/>
                  </a:lnTo>
                  <a:lnTo>
                    <a:pt x="56" y="236"/>
                  </a:lnTo>
                  <a:lnTo>
                    <a:pt x="56" y="235"/>
                  </a:lnTo>
                  <a:lnTo>
                    <a:pt x="56" y="234"/>
                  </a:lnTo>
                  <a:lnTo>
                    <a:pt x="56" y="233"/>
                  </a:lnTo>
                  <a:lnTo>
                    <a:pt x="56" y="232"/>
                  </a:lnTo>
                  <a:lnTo>
                    <a:pt x="56" y="230"/>
                  </a:lnTo>
                  <a:lnTo>
                    <a:pt x="56" y="228"/>
                  </a:lnTo>
                  <a:lnTo>
                    <a:pt x="56" y="227"/>
                  </a:lnTo>
                  <a:lnTo>
                    <a:pt x="57" y="227"/>
                  </a:lnTo>
                  <a:lnTo>
                    <a:pt x="57" y="226"/>
                  </a:lnTo>
                  <a:lnTo>
                    <a:pt x="58" y="225"/>
                  </a:lnTo>
                  <a:lnTo>
                    <a:pt x="58" y="224"/>
                  </a:lnTo>
                  <a:lnTo>
                    <a:pt x="57" y="224"/>
                  </a:lnTo>
                  <a:lnTo>
                    <a:pt x="56" y="223"/>
                  </a:lnTo>
                  <a:lnTo>
                    <a:pt x="54" y="223"/>
                  </a:lnTo>
                  <a:lnTo>
                    <a:pt x="53" y="222"/>
                  </a:lnTo>
                  <a:lnTo>
                    <a:pt x="52" y="222"/>
                  </a:lnTo>
                  <a:lnTo>
                    <a:pt x="51" y="223"/>
                  </a:lnTo>
                  <a:lnTo>
                    <a:pt x="50" y="223"/>
                  </a:lnTo>
                  <a:lnTo>
                    <a:pt x="49" y="224"/>
                  </a:lnTo>
                  <a:lnTo>
                    <a:pt x="48" y="225"/>
                  </a:lnTo>
                  <a:lnTo>
                    <a:pt x="46" y="226"/>
                  </a:lnTo>
                  <a:lnTo>
                    <a:pt x="45" y="227"/>
                  </a:lnTo>
                  <a:lnTo>
                    <a:pt x="44" y="223"/>
                  </a:lnTo>
                  <a:lnTo>
                    <a:pt x="44" y="220"/>
                  </a:lnTo>
                  <a:lnTo>
                    <a:pt x="43" y="219"/>
                  </a:lnTo>
                  <a:lnTo>
                    <a:pt x="42" y="216"/>
                  </a:lnTo>
                  <a:lnTo>
                    <a:pt x="41" y="214"/>
                  </a:lnTo>
                  <a:lnTo>
                    <a:pt x="41" y="211"/>
                  </a:lnTo>
                  <a:lnTo>
                    <a:pt x="42" y="207"/>
                  </a:lnTo>
                  <a:lnTo>
                    <a:pt x="44" y="203"/>
                  </a:lnTo>
                  <a:lnTo>
                    <a:pt x="45" y="201"/>
                  </a:lnTo>
                  <a:lnTo>
                    <a:pt x="49" y="199"/>
                  </a:lnTo>
                  <a:lnTo>
                    <a:pt x="52" y="196"/>
                  </a:lnTo>
                  <a:lnTo>
                    <a:pt x="53" y="195"/>
                  </a:lnTo>
                  <a:lnTo>
                    <a:pt x="54" y="194"/>
                  </a:lnTo>
                  <a:lnTo>
                    <a:pt x="57" y="193"/>
                  </a:lnTo>
                  <a:lnTo>
                    <a:pt x="59" y="193"/>
                  </a:lnTo>
                  <a:lnTo>
                    <a:pt x="60" y="193"/>
                  </a:lnTo>
                  <a:lnTo>
                    <a:pt x="60" y="194"/>
                  </a:lnTo>
                  <a:lnTo>
                    <a:pt x="61" y="194"/>
                  </a:lnTo>
                  <a:lnTo>
                    <a:pt x="61" y="195"/>
                  </a:lnTo>
                  <a:lnTo>
                    <a:pt x="62" y="198"/>
                  </a:lnTo>
                  <a:lnTo>
                    <a:pt x="62" y="199"/>
                  </a:lnTo>
                  <a:lnTo>
                    <a:pt x="64" y="199"/>
                  </a:lnTo>
                  <a:lnTo>
                    <a:pt x="62" y="200"/>
                  </a:lnTo>
                  <a:lnTo>
                    <a:pt x="62" y="201"/>
                  </a:lnTo>
                  <a:lnTo>
                    <a:pt x="62" y="202"/>
                  </a:lnTo>
                  <a:lnTo>
                    <a:pt x="61" y="202"/>
                  </a:lnTo>
                  <a:lnTo>
                    <a:pt x="61" y="203"/>
                  </a:lnTo>
                  <a:lnTo>
                    <a:pt x="61" y="204"/>
                  </a:lnTo>
                  <a:lnTo>
                    <a:pt x="61" y="206"/>
                  </a:lnTo>
                  <a:lnTo>
                    <a:pt x="62" y="207"/>
                  </a:lnTo>
                  <a:lnTo>
                    <a:pt x="62" y="208"/>
                  </a:lnTo>
                  <a:lnTo>
                    <a:pt x="62" y="209"/>
                  </a:lnTo>
                  <a:lnTo>
                    <a:pt x="62" y="210"/>
                  </a:lnTo>
                  <a:lnTo>
                    <a:pt x="64" y="211"/>
                  </a:lnTo>
                  <a:lnTo>
                    <a:pt x="64" y="214"/>
                  </a:lnTo>
                  <a:lnTo>
                    <a:pt x="65" y="216"/>
                  </a:lnTo>
                  <a:lnTo>
                    <a:pt x="65" y="218"/>
                  </a:lnTo>
                  <a:lnTo>
                    <a:pt x="65" y="219"/>
                  </a:lnTo>
                  <a:lnTo>
                    <a:pt x="66" y="222"/>
                  </a:lnTo>
                  <a:lnTo>
                    <a:pt x="67" y="223"/>
                  </a:lnTo>
                  <a:lnTo>
                    <a:pt x="68" y="225"/>
                  </a:lnTo>
                  <a:lnTo>
                    <a:pt x="68" y="226"/>
                  </a:lnTo>
                  <a:lnTo>
                    <a:pt x="70" y="228"/>
                  </a:lnTo>
                  <a:lnTo>
                    <a:pt x="72" y="230"/>
                  </a:lnTo>
                  <a:lnTo>
                    <a:pt x="73" y="231"/>
                  </a:lnTo>
                  <a:lnTo>
                    <a:pt x="74" y="232"/>
                  </a:lnTo>
                  <a:lnTo>
                    <a:pt x="75" y="233"/>
                  </a:lnTo>
                  <a:lnTo>
                    <a:pt x="76" y="233"/>
                  </a:lnTo>
                  <a:lnTo>
                    <a:pt x="77" y="234"/>
                  </a:lnTo>
                  <a:lnTo>
                    <a:pt x="78" y="235"/>
                  </a:lnTo>
                  <a:lnTo>
                    <a:pt x="80" y="235"/>
                  </a:lnTo>
                  <a:lnTo>
                    <a:pt x="81" y="235"/>
                  </a:lnTo>
                  <a:lnTo>
                    <a:pt x="82" y="235"/>
                  </a:lnTo>
                  <a:lnTo>
                    <a:pt x="84" y="235"/>
                  </a:lnTo>
                  <a:lnTo>
                    <a:pt x="89" y="235"/>
                  </a:lnTo>
                  <a:lnTo>
                    <a:pt x="90" y="235"/>
                  </a:lnTo>
                  <a:lnTo>
                    <a:pt x="93" y="235"/>
                  </a:lnTo>
                  <a:lnTo>
                    <a:pt x="96" y="233"/>
                  </a:lnTo>
                  <a:lnTo>
                    <a:pt x="98" y="231"/>
                  </a:lnTo>
                  <a:lnTo>
                    <a:pt x="99" y="230"/>
                  </a:lnTo>
                  <a:lnTo>
                    <a:pt x="99" y="228"/>
                  </a:lnTo>
                  <a:lnTo>
                    <a:pt x="100" y="226"/>
                  </a:lnTo>
                  <a:lnTo>
                    <a:pt x="100" y="224"/>
                  </a:lnTo>
                  <a:lnTo>
                    <a:pt x="100" y="222"/>
                  </a:lnTo>
                  <a:lnTo>
                    <a:pt x="100" y="220"/>
                  </a:lnTo>
                  <a:lnTo>
                    <a:pt x="100" y="219"/>
                  </a:lnTo>
                  <a:lnTo>
                    <a:pt x="99" y="218"/>
                  </a:lnTo>
                  <a:lnTo>
                    <a:pt x="99" y="217"/>
                  </a:lnTo>
                  <a:lnTo>
                    <a:pt x="98" y="215"/>
                  </a:lnTo>
                  <a:lnTo>
                    <a:pt x="96" y="212"/>
                  </a:lnTo>
                  <a:lnTo>
                    <a:pt x="94" y="210"/>
                  </a:lnTo>
                  <a:lnTo>
                    <a:pt x="93" y="208"/>
                  </a:lnTo>
                  <a:lnTo>
                    <a:pt x="91" y="206"/>
                  </a:lnTo>
                  <a:lnTo>
                    <a:pt x="88" y="202"/>
                  </a:lnTo>
                  <a:lnTo>
                    <a:pt x="84" y="199"/>
                  </a:lnTo>
                  <a:lnTo>
                    <a:pt x="83" y="196"/>
                  </a:lnTo>
                  <a:lnTo>
                    <a:pt x="82" y="196"/>
                  </a:lnTo>
                  <a:lnTo>
                    <a:pt x="80" y="193"/>
                  </a:lnTo>
                  <a:lnTo>
                    <a:pt x="77" y="190"/>
                  </a:lnTo>
                  <a:lnTo>
                    <a:pt x="76" y="186"/>
                  </a:lnTo>
                  <a:lnTo>
                    <a:pt x="75" y="184"/>
                  </a:lnTo>
                  <a:lnTo>
                    <a:pt x="74" y="179"/>
                  </a:lnTo>
                  <a:lnTo>
                    <a:pt x="74" y="176"/>
                  </a:lnTo>
                  <a:lnTo>
                    <a:pt x="74" y="171"/>
                  </a:lnTo>
                  <a:lnTo>
                    <a:pt x="74" y="167"/>
                  </a:lnTo>
                  <a:lnTo>
                    <a:pt x="74" y="162"/>
                  </a:lnTo>
                  <a:lnTo>
                    <a:pt x="74" y="159"/>
                  </a:lnTo>
                  <a:lnTo>
                    <a:pt x="74" y="155"/>
                  </a:lnTo>
                  <a:lnTo>
                    <a:pt x="74" y="153"/>
                  </a:lnTo>
                  <a:lnTo>
                    <a:pt x="75" y="152"/>
                  </a:lnTo>
                  <a:lnTo>
                    <a:pt x="75" y="151"/>
                  </a:lnTo>
                  <a:lnTo>
                    <a:pt x="75" y="150"/>
                  </a:lnTo>
                  <a:lnTo>
                    <a:pt x="75" y="148"/>
                  </a:lnTo>
                  <a:lnTo>
                    <a:pt x="75" y="147"/>
                  </a:lnTo>
                  <a:lnTo>
                    <a:pt x="75" y="146"/>
                  </a:lnTo>
                  <a:lnTo>
                    <a:pt x="75" y="145"/>
                  </a:lnTo>
                  <a:lnTo>
                    <a:pt x="74" y="145"/>
                  </a:lnTo>
                  <a:lnTo>
                    <a:pt x="73" y="144"/>
                  </a:lnTo>
                  <a:lnTo>
                    <a:pt x="72" y="143"/>
                  </a:lnTo>
                  <a:lnTo>
                    <a:pt x="72" y="142"/>
                  </a:lnTo>
                  <a:lnTo>
                    <a:pt x="72" y="140"/>
                  </a:lnTo>
                  <a:lnTo>
                    <a:pt x="72" y="138"/>
                  </a:lnTo>
                  <a:lnTo>
                    <a:pt x="73" y="137"/>
                  </a:lnTo>
                  <a:lnTo>
                    <a:pt x="74" y="136"/>
                  </a:lnTo>
                  <a:lnTo>
                    <a:pt x="74" y="135"/>
                  </a:lnTo>
                  <a:lnTo>
                    <a:pt x="75" y="134"/>
                  </a:lnTo>
                  <a:lnTo>
                    <a:pt x="76" y="132"/>
                  </a:lnTo>
                  <a:lnTo>
                    <a:pt x="77" y="132"/>
                  </a:lnTo>
                  <a:lnTo>
                    <a:pt x="78" y="132"/>
                  </a:lnTo>
                  <a:lnTo>
                    <a:pt x="80" y="132"/>
                  </a:lnTo>
                  <a:lnTo>
                    <a:pt x="81" y="132"/>
                  </a:lnTo>
                  <a:lnTo>
                    <a:pt x="82" y="131"/>
                  </a:lnTo>
                  <a:lnTo>
                    <a:pt x="82" y="132"/>
                  </a:lnTo>
                  <a:lnTo>
                    <a:pt x="83" y="132"/>
                  </a:lnTo>
                  <a:lnTo>
                    <a:pt x="84" y="132"/>
                  </a:lnTo>
                  <a:lnTo>
                    <a:pt x="85" y="132"/>
                  </a:lnTo>
                  <a:lnTo>
                    <a:pt x="85" y="131"/>
                  </a:lnTo>
                  <a:lnTo>
                    <a:pt x="86" y="132"/>
                  </a:lnTo>
                  <a:lnTo>
                    <a:pt x="86" y="131"/>
                  </a:lnTo>
                  <a:lnTo>
                    <a:pt x="88" y="131"/>
                  </a:lnTo>
                  <a:lnTo>
                    <a:pt x="89" y="131"/>
                  </a:lnTo>
                  <a:lnTo>
                    <a:pt x="90" y="131"/>
                  </a:lnTo>
                  <a:lnTo>
                    <a:pt x="91" y="131"/>
                  </a:lnTo>
                  <a:lnTo>
                    <a:pt x="91" y="132"/>
                  </a:lnTo>
                  <a:lnTo>
                    <a:pt x="92" y="132"/>
                  </a:lnTo>
                  <a:lnTo>
                    <a:pt x="92" y="134"/>
                  </a:lnTo>
                  <a:lnTo>
                    <a:pt x="93" y="134"/>
                  </a:lnTo>
                  <a:lnTo>
                    <a:pt x="94" y="134"/>
                  </a:lnTo>
                  <a:lnTo>
                    <a:pt x="96" y="134"/>
                  </a:lnTo>
                  <a:lnTo>
                    <a:pt x="97" y="134"/>
                  </a:lnTo>
                  <a:lnTo>
                    <a:pt x="97" y="132"/>
                  </a:lnTo>
                  <a:lnTo>
                    <a:pt x="99" y="132"/>
                  </a:lnTo>
                  <a:lnTo>
                    <a:pt x="100" y="131"/>
                  </a:lnTo>
                  <a:lnTo>
                    <a:pt x="101" y="131"/>
                  </a:lnTo>
                  <a:lnTo>
                    <a:pt x="102" y="131"/>
                  </a:lnTo>
                  <a:lnTo>
                    <a:pt x="104" y="130"/>
                  </a:lnTo>
                  <a:lnTo>
                    <a:pt x="105" y="130"/>
                  </a:lnTo>
                  <a:lnTo>
                    <a:pt x="107" y="129"/>
                  </a:lnTo>
                  <a:lnTo>
                    <a:pt x="108" y="129"/>
                  </a:lnTo>
                  <a:lnTo>
                    <a:pt x="109" y="129"/>
                  </a:lnTo>
                  <a:lnTo>
                    <a:pt x="109" y="128"/>
                  </a:lnTo>
                  <a:lnTo>
                    <a:pt x="110" y="128"/>
                  </a:lnTo>
                  <a:lnTo>
                    <a:pt x="112" y="128"/>
                  </a:lnTo>
                  <a:lnTo>
                    <a:pt x="113" y="127"/>
                  </a:lnTo>
                  <a:lnTo>
                    <a:pt x="114" y="127"/>
                  </a:lnTo>
                  <a:lnTo>
                    <a:pt x="115" y="126"/>
                  </a:lnTo>
                  <a:lnTo>
                    <a:pt x="116" y="124"/>
                  </a:lnTo>
                  <a:lnTo>
                    <a:pt x="117" y="123"/>
                  </a:lnTo>
                  <a:lnTo>
                    <a:pt x="118" y="123"/>
                  </a:lnTo>
                  <a:lnTo>
                    <a:pt x="118" y="122"/>
                  </a:lnTo>
                  <a:lnTo>
                    <a:pt x="120" y="122"/>
                  </a:lnTo>
                  <a:lnTo>
                    <a:pt x="121" y="121"/>
                  </a:lnTo>
                  <a:lnTo>
                    <a:pt x="122" y="120"/>
                  </a:lnTo>
                  <a:lnTo>
                    <a:pt x="123" y="120"/>
                  </a:lnTo>
                  <a:lnTo>
                    <a:pt x="123" y="119"/>
                  </a:lnTo>
                  <a:lnTo>
                    <a:pt x="124" y="119"/>
                  </a:lnTo>
                  <a:lnTo>
                    <a:pt x="124" y="118"/>
                  </a:lnTo>
                  <a:lnTo>
                    <a:pt x="125" y="118"/>
                  </a:lnTo>
                  <a:lnTo>
                    <a:pt x="126" y="116"/>
                  </a:lnTo>
                  <a:lnTo>
                    <a:pt x="128" y="115"/>
                  </a:lnTo>
                  <a:lnTo>
                    <a:pt x="129" y="115"/>
                  </a:lnTo>
                  <a:lnTo>
                    <a:pt x="130" y="114"/>
                  </a:lnTo>
                  <a:lnTo>
                    <a:pt x="130" y="113"/>
                  </a:lnTo>
                  <a:lnTo>
                    <a:pt x="131" y="113"/>
                  </a:lnTo>
                  <a:lnTo>
                    <a:pt x="131" y="112"/>
                  </a:lnTo>
                  <a:lnTo>
                    <a:pt x="132" y="111"/>
                  </a:lnTo>
                  <a:lnTo>
                    <a:pt x="133" y="110"/>
                  </a:lnTo>
                  <a:lnTo>
                    <a:pt x="133" y="108"/>
                  </a:lnTo>
                  <a:lnTo>
                    <a:pt x="133" y="107"/>
                  </a:lnTo>
                  <a:lnTo>
                    <a:pt x="133" y="106"/>
                  </a:lnTo>
                  <a:lnTo>
                    <a:pt x="134" y="105"/>
                  </a:lnTo>
                  <a:lnTo>
                    <a:pt x="134" y="104"/>
                  </a:lnTo>
                  <a:lnTo>
                    <a:pt x="134" y="103"/>
                  </a:lnTo>
                  <a:lnTo>
                    <a:pt x="134" y="102"/>
                  </a:lnTo>
                  <a:lnTo>
                    <a:pt x="134" y="100"/>
                  </a:lnTo>
                  <a:lnTo>
                    <a:pt x="134" y="99"/>
                  </a:lnTo>
                  <a:lnTo>
                    <a:pt x="134" y="98"/>
                  </a:lnTo>
                  <a:lnTo>
                    <a:pt x="134" y="97"/>
                  </a:lnTo>
                  <a:lnTo>
                    <a:pt x="133" y="97"/>
                  </a:lnTo>
                  <a:lnTo>
                    <a:pt x="132" y="96"/>
                  </a:lnTo>
                  <a:lnTo>
                    <a:pt x="131" y="95"/>
                  </a:lnTo>
                  <a:lnTo>
                    <a:pt x="130" y="95"/>
                  </a:lnTo>
                  <a:lnTo>
                    <a:pt x="129" y="94"/>
                  </a:lnTo>
                  <a:lnTo>
                    <a:pt x="128" y="94"/>
                  </a:lnTo>
                  <a:lnTo>
                    <a:pt x="126" y="94"/>
                  </a:lnTo>
                  <a:lnTo>
                    <a:pt x="125" y="94"/>
                  </a:lnTo>
                  <a:lnTo>
                    <a:pt x="124" y="94"/>
                  </a:lnTo>
                  <a:lnTo>
                    <a:pt x="123" y="94"/>
                  </a:lnTo>
                  <a:lnTo>
                    <a:pt x="122" y="94"/>
                  </a:lnTo>
                  <a:lnTo>
                    <a:pt x="121" y="94"/>
                  </a:lnTo>
                  <a:lnTo>
                    <a:pt x="120" y="94"/>
                  </a:lnTo>
                  <a:lnTo>
                    <a:pt x="118" y="95"/>
                  </a:lnTo>
                  <a:lnTo>
                    <a:pt x="117" y="95"/>
                  </a:lnTo>
                  <a:lnTo>
                    <a:pt x="116" y="95"/>
                  </a:lnTo>
                  <a:lnTo>
                    <a:pt x="116" y="96"/>
                  </a:lnTo>
                  <a:lnTo>
                    <a:pt x="115" y="96"/>
                  </a:lnTo>
                  <a:lnTo>
                    <a:pt x="114" y="96"/>
                  </a:lnTo>
                  <a:lnTo>
                    <a:pt x="113" y="96"/>
                  </a:lnTo>
                  <a:lnTo>
                    <a:pt x="113" y="97"/>
                  </a:lnTo>
                  <a:lnTo>
                    <a:pt x="112" y="97"/>
                  </a:lnTo>
                  <a:lnTo>
                    <a:pt x="110" y="97"/>
                  </a:lnTo>
                  <a:lnTo>
                    <a:pt x="109" y="98"/>
                  </a:lnTo>
                  <a:lnTo>
                    <a:pt x="108" y="98"/>
                  </a:lnTo>
                  <a:lnTo>
                    <a:pt x="107" y="99"/>
                  </a:lnTo>
                  <a:lnTo>
                    <a:pt x="105" y="99"/>
                  </a:lnTo>
                  <a:lnTo>
                    <a:pt x="104" y="99"/>
                  </a:lnTo>
                  <a:lnTo>
                    <a:pt x="102" y="99"/>
                  </a:lnTo>
                  <a:lnTo>
                    <a:pt x="101" y="99"/>
                  </a:lnTo>
                  <a:lnTo>
                    <a:pt x="100" y="99"/>
                  </a:lnTo>
                  <a:lnTo>
                    <a:pt x="99" y="100"/>
                  </a:lnTo>
                  <a:lnTo>
                    <a:pt x="98" y="100"/>
                  </a:lnTo>
                  <a:lnTo>
                    <a:pt x="97" y="100"/>
                  </a:lnTo>
                  <a:lnTo>
                    <a:pt x="96" y="100"/>
                  </a:lnTo>
                  <a:lnTo>
                    <a:pt x="94" y="100"/>
                  </a:lnTo>
                  <a:lnTo>
                    <a:pt x="93" y="99"/>
                  </a:lnTo>
                  <a:lnTo>
                    <a:pt x="92" y="99"/>
                  </a:lnTo>
                  <a:lnTo>
                    <a:pt x="91" y="99"/>
                  </a:lnTo>
                  <a:lnTo>
                    <a:pt x="90" y="98"/>
                  </a:lnTo>
                  <a:lnTo>
                    <a:pt x="89" y="98"/>
                  </a:lnTo>
                  <a:lnTo>
                    <a:pt x="88" y="97"/>
                  </a:lnTo>
                  <a:lnTo>
                    <a:pt x="86" y="97"/>
                  </a:lnTo>
                  <a:lnTo>
                    <a:pt x="86" y="96"/>
                  </a:lnTo>
                  <a:lnTo>
                    <a:pt x="85" y="96"/>
                  </a:lnTo>
                  <a:lnTo>
                    <a:pt x="85" y="95"/>
                  </a:lnTo>
                  <a:lnTo>
                    <a:pt x="84" y="95"/>
                  </a:lnTo>
                  <a:lnTo>
                    <a:pt x="84" y="94"/>
                  </a:lnTo>
                  <a:lnTo>
                    <a:pt x="83" y="94"/>
                  </a:lnTo>
                  <a:lnTo>
                    <a:pt x="81" y="91"/>
                  </a:lnTo>
                  <a:lnTo>
                    <a:pt x="80" y="89"/>
                  </a:lnTo>
                  <a:lnTo>
                    <a:pt x="78" y="88"/>
                  </a:lnTo>
                  <a:lnTo>
                    <a:pt x="77" y="87"/>
                  </a:lnTo>
                  <a:lnTo>
                    <a:pt x="76" y="84"/>
                  </a:lnTo>
                  <a:lnTo>
                    <a:pt x="76" y="83"/>
                  </a:lnTo>
                  <a:lnTo>
                    <a:pt x="75" y="82"/>
                  </a:lnTo>
                  <a:lnTo>
                    <a:pt x="75" y="81"/>
                  </a:lnTo>
                  <a:lnTo>
                    <a:pt x="75" y="80"/>
                  </a:lnTo>
                  <a:lnTo>
                    <a:pt x="75" y="79"/>
                  </a:lnTo>
                  <a:lnTo>
                    <a:pt x="75" y="76"/>
                  </a:lnTo>
                  <a:lnTo>
                    <a:pt x="75" y="75"/>
                  </a:lnTo>
                  <a:lnTo>
                    <a:pt x="76" y="74"/>
                  </a:lnTo>
                  <a:lnTo>
                    <a:pt x="76" y="73"/>
                  </a:lnTo>
                  <a:lnTo>
                    <a:pt x="76" y="72"/>
                  </a:lnTo>
                  <a:lnTo>
                    <a:pt x="77" y="71"/>
                  </a:lnTo>
                  <a:lnTo>
                    <a:pt x="78" y="70"/>
                  </a:lnTo>
                  <a:lnTo>
                    <a:pt x="80" y="68"/>
                  </a:lnTo>
                  <a:lnTo>
                    <a:pt x="81" y="67"/>
                  </a:lnTo>
                  <a:lnTo>
                    <a:pt x="83" y="65"/>
                  </a:lnTo>
                  <a:lnTo>
                    <a:pt x="84" y="64"/>
                  </a:lnTo>
                  <a:lnTo>
                    <a:pt x="85" y="64"/>
                  </a:lnTo>
                  <a:lnTo>
                    <a:pt x="86" y="63"/>
                  </a:lnTo>
                  <a:lnTo>
                    <a:pt x="88" y="63"/>
                  </a:lnTo>
                  <a:lnTo>
                    <a:pt x="89" y="64"/>
                  </a:lnTo>
                  <a:lnTo>
                    <a:pt x="89" y="65"/>
                  </a:lnTo>
                  <a:lnTo>
                    <a:pt x="90" y="66"/>
                  </a:lnTo>
                  <a:lnTo>
                    <a:pt x="91" y="67"/>
                  </a:lnTo>
                  <a:lnTo>
                    <a:pt x="91" y="68"/>
                  </a:lnTo>
                  <a:lnTo>
                    <a:pt x="92" y="68"/>
                  </a:lnTo>
                  <a:lnTo>
                    <a:pt x="92" y="70"/>
                  </a:lnTo>
                  <a:lnTo>
                    <a:pt x="93" y="71"/>
                  </a:lnTo>
                  <a:lnTo>
                    <a:pt x="93" y="72"/>
                  </a:lnTo>
                  <a:lnTo>
                    <a:pt x="94" y="72"/>
                  </a:lnTo>
                  <a:lnTo>
                    <a:pt x="94" y="73"/>
                  </a:lnTo>
                  <a:lnTo>
                    <a:pt x="96" y="73"/>
                  </a:lnTo>
                  <a:lnTo>
                    <a:pt x="96" y="74"/>
                  </a:lnTo>
                  <a:lnTo>
                    <a:pt x="97" y="74"/>
                  </a:lnTo>
                  <a:lnTo>
                    <a:pt x="97" y="75"/>
                  </a:lnTo>
                  <a:lnTo>
                    <a:pt x="98" y="75"/>
                  </a:lnTo>
                  <a:lnTo>
                    <a:pt x="99" y="75"/>
                  </a:lnTo>
                  <a:lnTo>
                    <a:pt x="99" y="76"/>
                  </a:lnTo>
                  <a:lnTo>
                    <a:pt x="100" y="76"/>
                  </a:lnTo>
                  <a:lnTo>
                    <a:pt x="101" y="78"/>
                  </a:lnTo>
                  <a:lnTo>
                    <a:pt x="102" y="78"/>
                  </a:lnTo>
                  <a:lnTo>
                    <a:pt x="102" y="79"/>
                  </a:lnTo>
                  <a:lnTo>
                    <a:pt x="104" y="79"/>
                  </a:lnTo>
                  <a:lnTo>
                    <a:pt x="105" y="79"/>
                  </a:lnTo>
                  <a:lnTo>
                    <a:pt x="106" y="80"/>
                  </a:lnTo>
                  <a:lnTo>
                    <a:pt x="107" y="80"/>
                  </a:lnTo>
                  <a:lnTo>
                    <a:pt x="108" y="80"/>
                  </a:lnTo>
                  <a:lnTo>
                    <a:pt x="109" y="81"/>
                  </a:lnTo>
                  <a:lnTo>
                    <a:pt x="110" y="81"/>
                  </a:lnTo>
                  <a:lnTo>
                    <a:pt x="112" y="81"/>
                  </a:lnTo>
                  <a:lnTo>
                    <a:pt x="113" y="82"/>
                  </a:lnTo>
                  <a:lnTo>
                    <a:pt x="114" y="82"/>
                  </a:lnTo>
                  <a:lnTo>
                    <a:pt x="115" y="82"/>
                  </a:lnTo>
                  <a:lnTo>
                    <a:pt x="115" y="83"/>
                  </a:lnTo>
                  <a:lnTo>
                    <a:pt x="116" y="83"/>
                  </a:lnTo>
                  <a:lnTo>
                    <a:pt x="117" y="83"/>
                  </a:lnTo>
                  <a:lnTo>
                    <a:pt x="118" y="83"/>
                  </a:lnTo>
                  <a:lnTo>
                    <a:pt x="118" y="84"/>
                  </a:lnTo>
                  <a:lnTo>
                    <a:pt x="120" y="84"/>
                  </a:lnTo>
                  <a:lnTo>
                    <a:pt x="121" y="84"/>
                  </a:lnTo>
                  <a:lnTo>
                    <a:pt x="122" y="84"/>
                  </a:lnTo>
                  <a:lnTo>
                    <a:pt x="123" y="84"/>
                  </a:lnTo>
                  <a:lnTo>
                    <a:pt x="124" y="84"/>
                  </a:lnTo>
                  <a:lnTo>
                    <a:pt x="125" y="84"/>
                  </a:lnTo>
                  <a:lnTo>
                    <a:pt x="126" y="84"/>
                  </a:lnTo>
                  <a:lnTo>
                    <a:pt x="128" y="84"/>
                  </a:lnTo>
                  <a:lnTo>
                    <a:pt x="128" y="83"/>
                  </a:lnTo>
                  <a:lnTo>
                    <a:pt x="129" y="83"/>
                  </a:lnTo>
                  <a:lnTo>
                    <a:pt x="130" y="82"/>
                  </a:lnTo>
                  <a:lnTo>
                    <a:pt x="131" y="82"/>
                  </a:lnTo>
                  <a:lnTo>
                    <a:pt x="132" y="81"/>
                  </a:lnTo>
                  <a:lnTo>
                    <a:pt x="133" y="81"/>
                  </a:lnTo>
                  <a:lnTo>
                    <a:pt x="133" y="80"/>
                  </a:lnTo>
                  <a:lnTo>
                    <a:pt x="134" y="80"/>
                  </a:lnTo>
                  <a:lnTo>
                    <a:pt x="136" y="80"/>
                  </a:lnTo>
                  <a:lnTo>
                    <a:pt x="137" y="79"/>
                  </a:lnTo>
                  <a:lnTo>
                    <a:pt x="138" y="76"/>
                  </a:lnTo>
                  <a:lnTo>
                    <a:pt x="138" y="75"/>
                  </a:lnTo>
                  <a:lnTo>
                    <a:pt x="138" y="74"/>
                  </a:lnTo>
                  <a:lnTo>
                    <a:pt x="138" y="73"/>
                  </a:lnTo>
                  <a:lnTo>
                    <a:pt x="138" y="72"/>
                  </a:lnTo>
                  <a:lnTo>
                    <a:pt x="138" y="71"/>
                  </a:lnTo>
                  <a:lnTo>
                    <a:pt x="139" y="71"/>
                  </a:lnTo>
                  <a:lnTo>
                    <a:pt x="139" y="70"/>
                  </a:lnTo>
                  <a:lnTo>
                    <a:pt x="139" y="68"/>
                  </a:lnTo>
                  <a:lnTo>
                    <a:pt x="139" y="67"/>
                  </a:lnTo>
                  <a:lnTo>
                    <a:pt x="139" y="66"/>
                  </a:lnTo>
                  <a:lnTo>
                    <a:pt x="139" y="65"/>
                  </a:lnTo>
                  <a:lnTo>
                    <a:pt x="139" y="64"/>
                  </a:lnTo>
                  <a:lnTo>
                    <a:pt x="139" y="63"/>
                  </a:lnTo>
                  <a:lnTo>
                    <a:pt x="139" y="62"/>
                  </a:lnTo>
                  <a:lnTo>
                    <a:pt x="139" y="60"/>
                  </a:lnTo>
                  <a:lnTo>
                    <a:pt x="139" y="59"/>
                  </a:lnTo>
                  <a:lnTo>
                    <a:pt x="139" y="58"/>
                  </a:lnTo>
                  <a:lnTo>
                    <a:pt x="139" y="57"/>
                  </a:lnTo>
                  <a:lnTo>
                    <a:pt x="139" y="56"/>
                  </a:lnTo>
                  <a:lnTo>
                    <a:pt x="139" y="55"/>
                  </a:lnTo>
                  <a:lnTo>
                    <a:pt x="139" y="54"/>
                  </a:lnTo>
                  <a:lnTo>
                    <a:pt x="139" y="52"/>
                  </a:lnTo>
                  <a:lnTo>
                    <a:pt x="138" y="52"/>
                  </a:lnTo>
                  <a:lnTo>
                    <a:pt x="138" y="51"/>
                  </a:lnTo>
                  <a:lnTo>
                    <a:pt x="138" y="50"/>
                  </a:lnTo>
                  <a:lnTo>
                    <a:pt x="138" y="49"/>
                  </a:lnTo>
                  <a:lnTo>
                    <a:pt x="138" y="48"/>
                  </a:lnTo>
                  <a:lnTo>
                    <a:pt x="138" y="47"/>
                  </a:lnTo>
                  <a:lnTo>
                    <a:pt x="138" y="46"/>
                  </a:lnTo>
                  <a:lnTo>
                    <a:pt x="138" y="44"/>
                  </a:lnTo>
                  <a:lnTo>
                    <a:pt x="138" y="43"/>
                  </a:lnTo>
                  <a:lnTo>
                    <a:pt x="138" y="42"/>
                  </a:lnTo>
                  <a:lnTo>
                    <a:pt x="138" y="41"/>
                  </a:lnTo>
                  <a:lnTo>
                    <a:pt x="138" y="40"/>
                  </a:lnTo>
                  <a:lnTo>
                    <a:pt x="138" y="39"/>
                  </a:lnTo>
                  <a:lnTo>
                    <a:pt x="138" y="38"/>
                  </a:lnTo>
                  <a:lnTo>
                    <a:pt x="138" y="36"/>
                  </a:lnTo>
                </a:path>
              </a:pathLst>
            </a:custGeom>
            <a:solidFill>
              <a:schemeClr val="bg1"/>
            </a:solidFill>
            <a:ln w="3175">
              <a:solidFill>
                <a:schemeClr val="tx1">
                  <a:lumMod val="95000"/>
                  <a:lumOff val="5000"/>
                </a:schemeClr>
              </a:solidFill>
              <a:prstDash val="solid"/>
              <a:round/>
              <a:headEnd/>
              <a:tailEnd/>
            </a:ln>
            <a:extLst/>
          </p:spPr>
          <p:txBody>
            <a:bodyPr/>
            <a:lstStyle/>
            <a:p>
              <a:endParaRPr lang="en-US" dirty="0"/>
            </a:p>
          </p:txBody>
        </p:sp>
        <p:sp>
          <p:nvSpPr>
            <p:cNvPr id="75" name="Freeform 177"/>
            <p:cNvSpPr>
              <a:spLocks/>
            </p:cNvSpPr>
            <p:nvPr/>
          </p:nvSpPr>
          <p:spPr bwMode="auto">
            <a:xfrm>
              <a:off x="2093" y="2767"/>
              <a:ext cx="42" cy="36"/>
            </a:xfrm>
            <a:custGeom>
              <a:avLst/>
              <a:gdLst>
                <a:gd name="T0" fmla="*/ 0 w 42"/>
                <a:gd name="T1" fmla="*/ 36 h 36"/>
                <a:gd name="T2" fmla="*/ 0 w 42"/>
                <a:gd name="T3" fmla="*/ 35 h 36"/>
                <a:gd name="T4" fmla="*/ 0 w 42"/>
                <a:gd name="T5" fmla="*/ 34 h 36"/>
                <a:gd name="T6" fmla="*/ 0 w 42"/>
                <a:gd name="T7" fmla="*/ 33 h 36"/>
                <a:gd name="T8" fmla="*/ 0 w 42"/>
                <a:gd name="T9" fmla="*/ 32 h 36"/>
                <a:gd name="T10" fmla="*/ 0 w 42"/>
                <a:gd name="T11" fmla="*/ 31 h 36"/>
                <a:gd name="T12" fmla="*/ 0 w 42"/>
                <a:gd name="T13" fmla="*/ 30 h 36"/>
                <a:gd name="T14" fmla="*/ 0 w 42"/>
                <a:gd name="T15" fmla="*/ 28 h 36"/>
                <a:gd name="T16" fmla="*/ 1 w 42"/>
                <a:gd name="T17" fmla="*/ 28 h 36"/>
                <a:gd name="T18" fmla="*/ 1 w 42"/>
                <a:gd name="T19" fmla="*/ 27 h 36"/>
                <a:gd name="T20" fmla="*/ 1 w 42"/>
                <a:gd name="T21" fmla="*/ 26 h 36"/>
                <a:gd name="T22" fmla="*/ 1 w 42"/>
                <a:gd name="T23" fmla="*/ 25 h 36"/>
                <a:gd name="T24" fmla="*/ 1 w 42"/>
                <a:gd name="T25" fmla="*/ 24 h 36"/>
                <a:gd name="T26" fmla="*/ 2 w 42"/>
                <a:gd name="T27" fmla="*/ 23 h 36"/>
                <a:gd name="T28" fmla="*/ 2 w 42"/>
                <a:gd name="T29" fmla="*/ 22 h 36"/>
                <a:gd name="T30" fmla="*/ 3 w 42"/>
                <a:gd name="T31" fmla="*/ 22 h 36"/>
                <a:gd name="T32" fmla="*/ 3 w 42"/>
                <a:gd name="T33" fmla="*/ 20 h 36"/>
                <a:gd name="T34" fmla="*/ 4 w 42"/>
                <a:gd name="T35" fmla="*/ 19 h 36"/>
                <a:gd name="T36" fmla="*/ 6 w 42"/>
                <a:gd name="T37" fmla="*/ 18 h 36"/>
                <a:gd name="T38" fmla="*/ 6 w 42"/>
                <a:gd name="T39" fmla="*/ 17 h 36"/>
                <a:gd name="T40" fmla="*/ 7 w 42"/>
                <a:gd name="T41" fmla="*/ 17 h 36"/>
                <a:gd name="T42" fmla="*/ 7 w 42"/>
                <a:gd name="T43" fmla="*/ 16 h 36"/>
                <a:gd name="T44" fmla="*/ 8 w 42"/>
                <a:gd name="T45" fmla="*/ 15 h 36"/>
                <a:gd name="T46" fmla="*/ 8 w 42"/>
                <a:gd name="T47" fmla="*/ 14 h 36"/>
                <a:gd name="T48" fmla="*/ 9 w 42"/>
                <a:gd name="T49" fmla="*/ 14 h 36"/>
                <a:gd name="T50" fmla="*/ 9 w 42"/>
                <a:gd name="T51" fmla="*/ 12 h 36"/>
                <a:gd name="T52" fmla="*/ 9 w 42"/>
                <a:gd name="T53" fmla="*/ 11 h 36"/>
                <a:gd name="T54" fmla="*/ 10 w 42"/>
                <a:gd name="T55" fmla="*/ 11 h 36"/>
                <a:gd name="T56" fmla="*/ 10 w 42"/>
                <a:gd name="T57" fmla="*/ 10 h 36"/>
                <a:gd name="T58" fmla="*/ 14 w 42"/>
                <a:gd name="T59" fmla="*/ 7 h 36"/>
                <a:gd name="T60" fmla="*/ 14 w 42"/>
                <a:gd name="T61" fmla="*/ 6 h 36"/>
                <a:gd name="T62" fmla="*/ 15 w 42"/>
                <a:gd name="T63" fmla="*/ 4 h 36"/>
                <a:gd name="T64" fmla="*/ 16 w 42"/>
                <a:gd name="T65" fmla="*/ 2 h 36"/>
                <a:gd name="T66" fmla="*/ 17 w 42"/>
                <a:gd name="T67" fmla="*/ 2 h 36"/>
                <a:gd name="T68" fmla="*/ 17 w 42"/>
                <a:gd name="T69" fmla="*/ 1 h 36"/>
                <a:gd name="T70" fmla="*/ 18 w 42"/>
                <a:gd name="T71" fmla="*/ 1 h 36"/>
                <a:gd name="T72" fmla="*/ 19 w 42"/>
                <a:gd name="T73" fmla="*/ 1 h 36"/>
                <a:gd name="T74" fmla="*/ 20 w 42"/>
                <a:gd name="T75" fmla="*/ 1 h 36"/>
                <a:gd name="T76" fmla="*/ 22 w 42"/>
                <a:gd name="T77" fmla="*/ 1 h 36"/>
                <a:gd name="T78" fmla="*/ 23 w 42"/>
                <a:gd name="T79" fmla="*/ 1 h 36"/>
                <a:gd name="T80" fmla="*/ 24 w 42"/>
                <a:gd name="T81" fmla="*/ 0 h 36"/>
                <a:gd name="T82" fmla="*/ 25 w 42"/>
                <a:gd name="T83" fmla="*/ 0 h 36"/>
                <a:gd name="T84" fmla="*/ 26 w 42"/>
                <a:gd name="T85" fmla="*/ 0 h 36"/>
                <a:gd name="T86" fmla="*/ 31 w 42"/>
                <a:gd name="T87" fmla="*/ 0 h 36"/>
                <a:gd name="T88" fmla="*/ 35 w 42"/>
                <a:gd name="T89" fmla="*/ 0 h 36"/>
                <a:gd name="T90" fmla="*/ 36 w 42"/>
                <a:gd name="T91" fmla="*/ 0 h 36"/>
                <a:gd name="T92" fmla="*/ 41 w 42"/>
                <a:gd name="T93" fmla="*/ 0 h 36"/>
                <a:gd name="T94" fmla="*/ 42 w 42"/>
                <a:gd name="T95" fmla="*/ 0 h 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42" h="36">
                  <a:moveTo>
                    <a:pt x="0" y="36"/>
                  </a:moveTo>
                  <a:lnTo>
                    <a:pt x="0" y="35"/>
                  </a:lnTo>
                  <a:lnTo>
                    <a:pt x="0" y="34"/>
                  </a:lnTo>
                  <a:lnTo>
                    <a:pt x="0" y="33"/>
                  </a:lnTo>
                  <a:lnTo>
                    <a:pt x="0" y="32"/>
                  </a:lnTo>
                  <a:lnTo>
                    <a:pt x="0" y="31"/>
                  </a:lnTo>
                  <a:lnTo>
                    <a:pt x="0" y="30"/>
                  </a:lnTo>
                  <a:lnTo>
                    <a:pt x="0" y="28"/>
                  </a:lnTo>
                  <a:lnTo>
                    <a:pt x="1" y="28"/>
                  </a:lnTo>
                  <a:lnTo>
                    <a:pt x="1" y="27"/>
                  </a:lnTo>
                  <a:lnTo>
                    <a:pt x="1" y="26"/>
                  </a:lnTo>
                  <a:lnTo>
                    <a:pt x="1" y="25"/>
                  </a:lnTo>
                  <a:lnTo>
                    <a:pt x="1" y="24"/>
                  </a:lnTo>
                  <a:lnTo>
                    <a:pt x="2" y="23"/>
                  </a:lnTo>
                  <a:lnTo>
                    <a:pt x="2" y="22"/>
                  </a:lnTo>
                  <a:lnTo>
                    <a:pt x="3" y="22"/>
                  </a:lnTo>
                  <a:lnTo>
                    <a:pt x="3" y="20"/>
                  </a:lnTo>
                  <a:lnTo>
                    <a:pt x="4" y="19"/>
                  </a:lnTo>
                  <a:lnTo>
                    <a:pt x="6" y="18"/>
                  </a:lnTo>
                  <a:lnTo>
                    <a:pt x="6" y="17"/>
                  </a:lnTo>
                  <a:lnTo>
                    <a:pt x="7" y="17"/>
                  </a:lnTo>
                  <a:lnTo>
                    <a:pt x="7" y="16"/>
                  </a:lnTo>
                  <a:lnTo>
                    <a:pt x="8" y="15"/>
                  </a:lnTo>
                  <a:lnTo>
                    <a:pt x="8" y="14"/>
                  </a:lnTo>
                  <a:lnTo>
                    <a:pt x="9" y="14"/>
                  </a:lnTo>
                  <a:lnTo>
                    <a:pt x="9" y="12"/>
                  </a:lnTo>
                  <a:lnTo>
                    <a:pt x="9" y="11"/>
                  </a:lnTo>
                  <a:lnTo>
                    <a:pt x="10" y="11"/>
                  </a:lnTo>
                  <a:lnTo>
                    <a:pt x="10" y="10"/>
                  </a:lnTo>
                  <a:lnTo>
                    <a:pt x="14" y="7"/>
                  </a:lnTo>
                  <a:lnTo>
                    <a:pt x="14" y="6"/>
                  </a:lnTo>
                  <a:lnTo>
                    <a:pt x="15" y="4"/>
                  </a:lnTo>
                  <a:lnTo>
                    <a:pt x="16" y="2"/>
                  </a:lnTo>
                  <a:lnTo>
                    <a:pt x="17" y="2"/>
                  </a:lnTo>
                  <a:lnTo>
                    <a:pt x="17" y="1"/>
                  </a:lnTo>
                  <a:lnTo>
                    <a:pt x="18" y="1"/>
                  </a:lnTo>
                  <a:lnTo>
                    <a:pt x="19" y="1"/>
                  </a:lnTo>
                  <a:lnTo>
                    <a:pt x="20" y="1"/>
                  </a:lnTo>
                  <a:lnTo>
                    <a:pt x="22" y="1"/>
                  </a:lnTo>
                  <a:lnTo>
                    <a:pt x="23" y="1"/>
                  </a:lnTo>
                  <a:lnTo>
                    <a:pt x="24" y="0"/>
                  </a:lnTo>
                  <a:lnTo>
                    <a:pt x="25" y="0"/>
                  </a:lnTo>
                  <a:lnTo>
                    <a:pt x="26" y="0"/>
                  </a:lnTo>
                  <a:lnTo>
                    <a:pt x="31" y="0"/>
                  </a:lnTo>
                  <a:lnTo>
                    <a:pt x="35" y="0"/>
                  </a:lnTo>
                  <a:lnTo>
                    <a:pt x="36" y="0"/>
                  </a:lnTo>
                  <a:lnTo>
                    <a:pt x="41" y="0"/>
                  </a:lnTo>
                  <a:lnTo>
                    <a:pt x="42" y="0"/>
                  </a:lnTo>
                </a:path>
              </a:pathLst>
            </a:custGeom>
            <a:noFill/>
            <a:ln w="3175">
              <a:solidFill>
                <a:schemeClr val="tx1">
                  <a:lumMod val="95000"/>
                  <a:lumOff val="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76" name="Freeform 178"/>
            <p:cNvSpPr>
              <a:spLocks/>
            </p:cNvSpPr>
            <p:nvPr/>
          </p:nvSpPr>
          <p:spPr bwMode="auto">
            <a:xfrm>
              <a:off x="2454" y="2792"/>
              <a:ext cx="260" cy="226"/>
            </a:xfrm>
            <a:custGeom>
              <a:avLst/>
              <a:gdLst>
                <a:gd name="T0" fmla="*/ 17 w 260"/>
                <a:gd name="T1" fmla="*/ 10 h 226"/>
                <a:gd name="T2" fmla="*/ 35 w 260"/>
                <a:gd name="T3" fmla="*/ 10 h 226"/>
                <a:gd name="T4" fmla="*/ 48 w 260"/>
                <a:gd name="T5" fmla="*/ 11 h 226"/>
                <a:gd name="T6" fmla="*/ 62 w 260"/>
                <a:gd name="T7" fmla="*/ 11 h 226"/>
                <a:gd name="T8" fmla="*/ 67 w 260"/>
                <a:gd name="T9" fmla="*/ 11 h 226"/>
                <a:gd name="T10" fmla="*/ 81 w 260"/>
                <a:gd name="T11" fmla="*/ 11 h 226"/>
                <a:gd name="T12" fmla="*/ 100 w 260"/>
                <a:gd name="T13" fmla="*/ 11 h 226"/>
                <a:gd name="T14" fmla="*/ 116 w 260"/>
                <a:gd name="T15" fmla="*/ 11 h 226"/>
                <a:gd name="T16" fmla="*/ 133 w 260"/>
                <a:gd name="T17" fmla="*/ 11 h 226"/>
                <a:gd name="T18" fmla="*/ 150 w 260"/>
                <a:gd name="T19" fmla="*/ 11 h 226"/>
                <a:gd name="T20" fmla="*/ 158 w 260"/>
                <a:gd name="T21" fmla="*/ 10 h 226"/>
                <a:gd name="T22" fmla="*/ 174 w 260"/>
                <a:gd name="T23" fmla="*/ 19 h 226"/>
                <a:gd name="T24" fmla="*/ 186 w 260"/>
                <a:gd name="T25" fmla="*/ 19 h 226"/>
                <a:gd name="T26" fmla="*/ 189 w 260"/>
                <a:gd name="T27" fmla="*/ 11 h 226"/>
                <a:gd name="T28" fmla="*/ 191 w 260"/>
                <a:gd name="T29" fmla="*/ 10 h 226"/>
                <a:gd name="T30" fmla="*/ 215 w 260"/>
                <a:gd name="T31" fmla="*/ 11 h 226"/>
                <a:gd name="T32" fmla="*/ 239 w 260"/>
                <a:gd name="T33" fmla="*/ 11 h 226"/>
                <a:gd name="T34" fmla="*/ 247 w 260"/>
                <a:gd name="T35" fmla="*/ 8 h 226"/>
                <a:gd name="T36" fmla="*/ 254 w 260"/>
                <a:gd name="T37" fmla="*/ 5 h 226"/>
                <a:gd name="T38" fmla="*/ 258 w 260"/>
                <a:gd name="T39" fmla="*/ 2 h 226"/>
                <a:gd name="T40" fmla="*/ 260 w 260"/>
                <a:gd name="T41" fmla="*/ 6 h 226"/>
                <a:gd name="T42" fmla="*/ 260 w 260"/>
                <a:gd name="T43" fmla="*/ 42 h 226"/>
                <a:gd name="T44" fmla="*/ 260 w 260"/>
                <a:gd name="T45" fmla="*/ 57 h 226"/>
                <a:gd name="T46" fmla="*/ 260 w 260"/>
                <a:gd name="T47" fmla="*/ 82 h 226"/>
                <a:gd name="T48" fmla="*/ 260 w 260"/>
                <a:gd name="T49" fmla="*/ 101 h 226"/>
                <a:gd name="T50" fmla="*/ 260 w 260"/>
                <a:gd name="T51" fmla="*/ 112 h 226"/>
                <a:gd name="T52" fmla="*/ 260 w 260"/>
                <a:gd name="T53" fmla="*/ 136 h 226"/>
                <a:gd name="T54" fmla="*/ 259 w 260"/>
                <a:gd name="T55" fmla="*/ 157 h 226"/>
                <a:gd name="T56" fmla="*/ 259 w 260"/>
                <a:gd name="T57" fmla="*/ 183 h 226"/>
                <a:gd name="T58" fmla="*/ 259 w 260"/>
                <a:gd name="T59" fmla="*/ 206 h 226"/>
                <a:gd name="T60" fmla="*/ 259 w 260"/>
                <a:gd name="T61" fmla="*/ 217 h 226"/>
                <a:gd name="T62" fmla="*/ 251 w 260"/>
                <a:gd name="T63" fmla="*/ 226 h 226"/>
                <a:gd name="T64" fmla="*/ 227 w 260"/>
                <a:gd name="T65" fmla="*/ 226 h 226"/>
                <a:gd name="T66" fmla="*/ 206 w 260"/>
                <a:gd name="T67" fmla="*/ 226 h 226"/>
                <a:gd name="T68" fmla="*/ 197 w 260"/>
                <a:gd name="T69" fmla="*/ 226 h 226"/>
                <a:gd name="T70" fmla="*/ 172 w 260"/>
                <a:gd name="T71" fmla="*/ 226 h 226"/>
                <a:gd name="T72" fmla="*/ 155 w 260"/>
                <a:gd name="T73" fmla="*/ 226 h 226"/>
                <a:gd name="T74" fmla="*/ 146 w 260"/>
                <a:gd name="T75" fmla="*/ 226 h 226"/>
                <a:gd name="T76" fmla="*/ 136 w 260"/>
                <a:gd name="T77" fmla="*/ 226 h 226"/>
                <a:gd name="T78" fmla="*/ 120 w 260"/>
                <a:gd name="T79" fmla="*/ 226 h 226"/>
                <a:gd name="T80" fmla="*/ 107 w 260"/>
                <a:gd name="T81" fmla="*/ 225 h 226"/>
                <a:gd name="T82" fmla="*/ 88 w 260"/>
                <a:gd name="T83" fmla="*/ 225 h 226"/>
                <a:gd name="T84" fmla="*/ 69 w 260"/>
                <a:gd name="T85" fmla="*/ 225 h 226"/>
                <a:gd name="T86" fmla="*/ 54 w 260"/>
                <a:gd name="T87" fmla="*/ 225 h 226"/>
                <a:gd name="T88" fmla="*/ 54 w 260"/>
                <a:gd name="T89" fmla="*/ 215 h 226"/>
                <a:gd name="T90" fmla="*/ 54 w 260"/>
                <a:gd name="T91" fmla="*/ 199 h 226"/>
                <a:gd name="T92" fmla="*/ 54 w 260"/>
                <a:gd name="T93" fmla="*/ 190 h 226"/>
                <a:gd name="T94" fmla="*/ 54 w 260"/>
                <a:gd name="T95" fmla="*/ 171 h 226"/>
                <a:gd name="T96" fmla="*/ 54 w 260"/>
                <a:gd name="T97" fmla="*/ 158 h 226"/>
                <a:gd name="T98" fmla="*/ 55 w 260"/>
                <a:gd name="T99" fmla="*/ 133 h 226"/>
                <a:gd name="T100" fmla="*/ 55 w 260"/>
                <a:gd name="T101" fmla="*/ 107 h 226"/>
                <a:gd name="T102" fmla="*/ 55 w 260"/>
                <a:gd name="T103" fmla="*/ 90 h 226"/>
                <a:gd name="T104" fmla="*/ 55 w 260"/>
                <a:gd name="T105" fmla="*/ 85 h 226"/>
                <a:gd name="T106" fmla="*/ 33 w 260"/>
                <a:gd name="T107" fmla="*/ 64 h 226"/>
                <a:gd name="T108" fmla="*/ 14 w 260"/>
                <a:gd name="T109" fmla="*/ 64 h 226"/>
                <a:gd name="T110" fmla="*/ 0 w 260"/>
                <a:gd name="T111" fmla="*/ 64 h 226"/>
                <a:gd name="T112" fmla="*/ 0 w 260"/>
                <a:gd name="T113" fmla="*/ 63 h 226"/>
                <a:gd name="T114" fmla="*/ 0 w 260"/>
                <a:gd name="T115" fmla="*/ 46 h 226"/>
                <a:gd name="T116" fmla="*/ 0 w 260"/>
                <a:gd name="T117" fmla="*/ 29 h 226"/>
                <a:gd name="T118" fmla="*/ 5 w 260"/>
                <a:gd name="T119" fmla="*/ 10 h 22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60" h="226">
                  <a:moveTo>
                    <a:pt x="9" y="10"/>
                  </a:moveTo>
                  <a:lnTo>
                    <a:pt x="9" y="10"/>
                  </a:lnTo>
                  <a:lnTo>
                    <a:pt x="11" y="10"/>
                  </a:lnTo>
                  <a:lnTo>
                    <a:pt x="14" y="10"/>
                  </a:lnTo>
                  <a:lnTo>
                    <a:pt x="15" y="10"/>
                  </a:lnTo>
                  <a:lnTo>
                    <a:pt x="17" y="10"/>
                  </a:lnTo>
                  <a:lnTo>
                    <a:pt x="19" y="10"/>
                  </a:lnTo>
                  <a:lnTo>
                    <a:pt x="25" y="10"/>
                  </a:lnTo>
                  <a:lnTo>
                    <a:pt x="27" y="10"/>
                  </a:lnTo>
                  <a:lnTo>
                    <a:pt x="31" y="10"/>
                  </a:lnTo>
                  <a:lnTo>
                    <a:pt x="32" y="10"/>
                  </a:lnTo>
                  <a:lnTo>
                    <a:pt x="35" y="10"/>
                  </a:lnTo>
                  <a:lnTo>
                    <a:pt x="40" y="11"/>
                  </a:lnTo>
                  <a:lnTo>
                    <a:pt x="41" y="11"/>
                  </a:lnTo>
                  <a:lnTo>
                    <a:pt x="45" y="11"/>
                  </a:lnTo>
                  <a:lnTo>
                    <a:pt x="46" y="11"/>
                  </a:lnTo>
                  <a:lnTo>
                    <a:pt x="48" y="11"/>
                  </a:lnTo>
                  <a:lnTo>
                    <a:pt x="53" y="11"/>
                  </a:lnTo>
                  <a:lnTo>
                    <a:pt x="55" y="11"/>
                  </a:lnTo>
                  <a:lnTo>
                    <a:pt x="56" y="11"/>
                  </a:lnTo>
                  <a:lnTo>
                    <a:pt x="60" y="11"/>
                  </a:lnTo>
                  <a:lnTo>
                    <a:pt x="62" y="11"/>
                  </a:lnTo>
                  <a:lnTo>
                    <a:pt x="63" y="11"/>
                  </a:lnTo>
                  <a:lnTo>
                    <a:pt x="65" y="11"/>
                  </a:lnTo>
                  <a:lnTo>
                    <a:pt x="67" y="11"/>
                  </a:lnTo>
                  <a:lnTo>
                    <a:pt x="71" y="11"/>
                  </a:lnTo>
                  <a:lnTo>
                    <a:pt x="76" y="11"/>
                  </a:lnTo>
                  <a:lnTo>
                    <a:pt x="81" y="11"/>
                  </a:lnTo>
                  <a:lnTo>
                    <a:pt x="84" y="11"/>
                  </a:lnTo>
                  <a:lnTo>
                    <a:pt x="89" y="11"/>
                  </a:lnTo>
                  <a:lnTo>
                    <a:pt x="93" y="11"/>
                  </a:lnTo>
                  <a:lnTo>
                    <a:pt x="94" y="11"/>
                  </a:lnTo>
                  <a:lnTo>
                    <a:pt x="100" y="11"/>
                  </a:lnTo>
                  <a:lnTo>
                    <a:pt x="104" y="11"/>
                  </a:lnTo>
                  <a:lnTo>
                    <a:pt x="107" y="11"/>
                  </a:lnTo>
                  <a:lnTo>
                    <a:pt x="112" y="11"/>
                  </a:lnTo>
                  <a:lnTo>
                    <a:pt x="116" y="11"/>
                  </a:lnTo>
                  <a:lnTo>
                    <a:pt x="118" y="11"/>
                  </a:lnTo>
                  <a:lnTo>
                    <a:pt x="125" y="11"/>
                  </a:lnTo>
                  <a:lnTo>
                    <a:pt x="126" y="11"/>
                  </a:lnTo>
                  <a:lnTo>
                    <a:pt x="127" y="11"/>
                  </a:lnTo>
                  <a:lnTo>
                    <a:pt x="131" y="11"/>
                  </a:lnTo>
                  <a:lnTo>
                    <a:pt x="133" y="11"/>
                  </a:lnTo>
                  <a:lnTo>
                    <a:pt x="135" y="11"/>
                  </a:lnTo>
                  <a:lnTo>
                    <a:pt x="136" y="11"/>
                  </a:lnTo>
                  <a:lnTo>
                    <a:pt x="140" y="11"/>
                  </a:lnTo>
                  <a:lnTo>
                    <a:pt x="144" y="11"/>
                  </a:lnTo>
                  <a:lnTo>
                    <a:pt x="150" y="11"/>
                  </a:lnTo>
                  <a:lnTo>
                    <a:pt x="151" y="11"/>
                  </a:lnTo>
                  <a:lnTo>
                    <a:pt x="154" y="11"/>
                  </a:lnTo>
                  <a:lnTo>
                    <a:pt x="154" y="10"/>
                  </a:lnTo>
                  <a:lnTo>
                    <a:pt x="158" y="10"/>
                  </a:lnTo>
                  <a:lnTo>
                    <a:pt x="168" y="10"/>
                  </a:lnTo>
                  <a:lnTo>
                    <a:pt x="171" y="10"/>
                  </a:lnTo>
                  <a:lnTo>
                    <a:pt x="171" y="19"/>
                  </a:lnTo>
                  <a:lnTo>
                    <a:pt x="173" y="19"/>
                  </a:lnTo>
                  <a:lnTo>
                    <a:pt x="174" y="19"/>
                  </a:lnTo>
                  <a:lnTo>
                    <a:pt x="176" y="19"/>
                  </a:lnTo>
                  <a:lnTo>
                    <a:pt x="178" y="19"/>
                  </a:lnTo>
                  <a:lnTo>
                    <a:pt x="179" y="19"/>
                  </a:lnTo>
                  <a:lnTo>
                    <a:pt x="180" y="19"/>
                  </a:lnTo>
                  <a:lnTo>
                    <a:pt x="186" y="19"/>
                  </a:lnTo>
                  <a:lnTo>
                    <a:pt x="188" y="19"/>
                  </a:lnTo>
                  <a:lnTo>
                    <a:pt x="189" y="19"/>
                  </a:lnTo>
                  <a:lnTo>
                    <a:pt x="189" y="17"/>
                  </a:lnTo>
                  <a:lnTo>
                    <a:pt x="189" y="16"/>
                  </a:lnTo>
                  <a:lnTo>
                    <a:pt x="189" y="11"/>
                  </a:lnTo>
                  <a:lnTo>
                    <a:pt x="189" y="10"/>
                  </a:lnTo>
                  <a:lnTo>
                    <a:pt x="191" y="10"/>
                  </a:lnTo>
                  <a:lnTo>
                    <a:pt x="194" y="10"/>
                  </a:lnTo>
                  <a:lnTo>
                    <a:pt x="199" y="10"/>
                  </a:lnTo>
                  <a:lnTo>
                    <a:pt x="200" y="10"/>
                  </a:lnTo>
                  <a:lnTo>
                    <a:pt x="203" y="10"/>
                  </a:lnTo>
                  <a:lnTo>
                    <a:pt x="215" y="11"/>
                  </a:lnTo>
                  <a:lnTo>
                    <a:pt x="226" y="11"/>
                  </a:lnTo>
                  <a:lnTo>
                    <a:pt x="228" y="11"/>
                  </a:lnTo>
                  <a:lnTo>
                    <a:pt x="232" y="11"/>
                  </a:lnTo>
                  <a:lnTo>
                    <a:pt x="234" y="11"/>
                  </a:lnTo>
                  <a:lnTo>
                    <a:pt x="239" y="11"/>
                  </a:lnTo>
                  <a:lnTo>
                    <a:pt x="242" y="11"/>
                  </a:lnTo>
                  <a:lnTo>
                    <a:pt x="243" y="10"/>
                  </a:lnTo>
                  <a:lnTo>
                    <a:pt x="245" y="8"/>
                  </a:lnTo>
                  <a:lnTo>
                    <a:pt x="247" y="8"/>
                  </a:lnTo>
                  <a:lnTo>
                    <a:pt x="250" y="8"/>
                  </a:lnTo>
                  <a:lnTo>
                    <a:pt x="250" y="9"/>
                  </a:lnTo>
                  <a:lnTo>
                    <a:pt x="251" y="8"/>
                  </a:lnTo>
                  <a:lnTo>
                    <a:pt x="252" y="9"/>
                  </a:lnTo>
                  <a:lnTo>
                    <a:pt x="253" y="7"/>
                  </a:lnTo>
                  <a:lnTo>
                    <a:pt x="254" y="5"/>
                  </a:lnTo>
                  <a:lnTo>
                    <a:pt x="255" y="3"/>
                  </a:lnTo>
                  <a:lnTo>
                    <a:pt x="256" y="3"/>
                  </a:lnTo>
                  <a:lnTo>
                    <a:pt x="256" y="2"/>
                  </a:lnTo>
                  <a:lnTo>
                    <a:pt x="258" y="2"/>
                  </a:lnTo>
                  <a:lnTo>
                    <a:pt x="259" y="1"/>
                  </a:lnTo>
                  <a:lnTo>
                    <a:pt x="260" y="0"/>
                  </a:lnTo>
                  <a:lnTo>
                    <a:pt x="260" y="1"/>
                  </a:lnTo>
                  <a:lnTo>
                    <a:pt x="260" y="6"/>
                  </a:lnTo>
                  <a:lnTo>
                    <a:pt x="260" y="9"/>
                  </a:lnTo>
                  <a:lnTo>
                    <a:pt x="260" y="17"/>
                  </a:lnTo>
                  <a:lnTo>
                    <a:pt x="260" y="19"/>
                  </a:lnTo>
                  <a:lnTo>
                    <a:pt x="260" y="27"/>
                  </a:lnTo>
                  <a:lnTo>
                    <a:pt x="260" y="39"/>
                  </a:lnTo>
                  <a:lnTo>
                    <a:pt x="260" y="42"/>
                  </a:lnTo>
                  <a:lnTo>
                    <a:pt x="260" y="45"/>
                  </a:lnTo>
                  <a:lnTo>
                    <a:pt x="260" y="46"/>
                  </a:lnTo>
                  <a:lnTo>
                    <a:pt x="260" y="51"/>
                  </a:lnTo>
                  <a:lnTo>
                    <a:pt x="260" y="57"/>
                  </a:lnTo>
                  <a:lnTo>
                    <a:pt x="260" y="64"/>
                  </a:lnTo>
                  <a:lnTo>
                    <a:pt x="260" y="66"/>
                  </a:lnTo>
                  <a:lnTo>
                    <a:pt x="260" y="67"/>
                  </a:lnTo>
                  <a:lnTo>
                    <a:pt x="260" y="69"/>
                  </a:lnTo>
                  <a:lnTo>
                    <a:pt x="260" y="74"/>
                  </a:lnTo>
                  <a:lnTo>
                    <a:pt x="260" y="82"/>
                  </a:lnTo>
                  <a:lnTo>
                    <a:pt x="260" y="83"/>
                  </a:lnTo>
                  <a:lnTo>
                    <a:pt x="260" y="86"/>
                  </a:lnTo>
                  <a:lnTo>
                    <a:pt x="260" y="91"/>
                  </a:lnTo>
                  <a:lnTo>
                    <a:pt x="260" y="94"/>
                  </a:lnTo>
                  <a:lnTo>
                    <a:pt x="260" y="95"/>
                  </a:lnTo>
                  <a:lnTo>
                    <a:pt x="260" y="101"/>
                  </a:lnTo>
                  <a:lnTo>
                    <a:pt x="260" y="102"/>
                  </a:lnTo>
                  <a:lnTo>
                    <a:pt x="260" y="104"/>
                  </a:lnTo>
                  <a:lnTo>
                    <a:pt x="260" y="106"/>
                  </a:lnTo>
                  <a:lnTo>
                    <a:pt x="260" y="112"/>
                  </a:lnTo>
                  <a:lnTo>
                    <a:pt x="260" y="114"/>
                  </a:lnTo>
                  <a:lnTo>
                    <a:pt x="260" y="122"/>
                  </a:lnTo>
                  <a:lnTo>
                    <a:pt x="260" y="125"/>
                  </a:lnTo>
                  <a:lnTo>
                    <a:pt x="260" y="128"/>
                  </a:lnTo>
                  <a:lnTo>
                    <a:pt x="260" y="134"/>
                  </a:lnTo>
                  <a:lnTo>
                    <a:pt x="260" y="136"/>
                  </a:lnTo>
                  <a:lnTo>
                    <a:pt x="260" y="142"/>
                  </a:lnTo>
                  <a:lnTo>
                    <a:pt x="259" y="150"/>
                  </a:lnTo>
                  <a:lnTo>
                    <a:pt x="259" y="153"/>
                  </a:lnTo>
                  <a:lnTo>
                    <a:pt x="259" y="154"/>
                  </a:lnTo>
                  <a:lnTo>
                    <a:pt x="259" y="157"/>
                  </a:lnTo>
                  <a:lnTo>
                    <a:pt x="260" y="167"/>
                  </a:lnTo>
                  <a:lnTo>
                    <a:pt x="260" y="168"/>
                  </a:lnTo>
                  <a:lnTo>
                    <a:pt x="260" y="169"/>
                  </a:lnTo>
                  <a:lnTo>
                    <a:pt x="259" y="176"/>
                  </a:lnTo>
                  <a:lnTo>
                    <a:pt x="259" y="183"/>
                  </a:lnTo>
                  <a:lnTo>
                    <a:pt x="259" y="190"/>
                  </a:lnTo>
                  <a:lnTo>
                    <a:pt x="259" y="191"/>
                  </a:lnTo>
                  <a:lnTo>
                    <a:pt x="259" y="192"/>
                  </a:lnTo>
                  <a:lnTo>
                    <a:pt x="259" y="201"/>
                  </a:lnTo>
                  <a:lnTo>
                    <a:pt x="259" y="202"/>
                  </a:lnTo>
                  <a:lnTo>
                    <a:pt x="259" y="206"/>
                  </a:lnTo>
                  <a:lnTo>
                    <a:pt x="260" y="210"/>
                  </a:lnTo>
                  <a:lnTo>
                    <a:pt x="260" y="211"/>
                  </a:lnTo>
                  <a:lnTo>
                    <a:pt x="260" y="215"/>
                  </a:lnTo>
                  <a:lnTo>
                    <a:pt x="259" y="217"/>
                  </a:lnTo>
                  <a:lnTo>
                    <a:pt x="259" y="219"/>
                  </a:lnTo>
                  <a:lnTo>
                    <a:pt x="259" y="225"/>
                  </a:lnTo>
                  <a:lnTo>
                    <a:pt x="259" y="226"/>
                  </a:lnTo>
                  <a:lnTo>
                    <a:pt x="256" y="226"/>
                  </a:lnTo>
                  <a:lnTo>
                    <a:pt x="251" y="226"/>
                  </a:lnTo>
                  <a:lnTo>
                    <a:pt x="246" y="226"/>
                  </a:lnTo>
                  <a:lnTo>
                    <a:pt x="242" y="226"/>
                  </a:lnTo>
                  <a:lnTo>
                    <a:pt x="234" y="226"/>
                  </a:lnTo>
                  <a:lnTo>
                    <a:pt x="228" y="226"/>
                  </a:lnTo>
                  <a:lnTo>
                    <a:pt x="227" y="226"/>
                  </a:lnTo>
                  <a:lnTo>
                    <a:pt x="220" y="226"/>
                  </a:lnTo>
                  <a:lnTo>
                    <a:pt x="216" y="226"/>
                  </a:lnTo>
                  <a:lnTo>
                    <a:pt x="207" y="226"/>
                  </a:lnTo>
                  <a:lnTo>
                    <a:pt x="206" y="226"/>
                  </a:lnTo>
                  <a:lnTo>
                    <a:pt x="205" y="226"/>
                  </a:lnTo>
                  <a:lnTo>
                    <a:pt x="202" y="226"/>
                  </a:lnTo>
                  <a:lnTo>
                    <a:pt x="199" y="226"/>
                  </a:lnTo>
                  <a:lnTo>
                    <a:pt x="198" y="226"/>
                  </a:lnTo>
                  <a:lnTo>
                    <a:pt x="197" y="226"/>
                  </a:lnTo>
                  <a:lnTo>
                    <a:pt x="196" y="226"/>
                  </a:lnTo>
                  <a:lnTo>
                    <a:pt x="192" y="226"/>
                  </a:lnTo>
                  <a:lnTo>
                    <a:pt x="190" y="226"/>
                  </a:lnTo>
                  <a:lnTo>
                    <a:pt x="184" y="226"/>
                  </a:lnTo>
                  <a:lnTo>
                    <a:pt x="178" y="226"/>
                  </a:lnTo>
                  <a:lnTo>
                    <a:pt x="172" y="226"/>
                  </a:lnTo>
                  <a:lnTo>
                    <a:pt x="168" y="226"/>
                  </a:lnTo>
                  <a:lnTo>
                    <a:pt x="167" y="226"/>
                  </a:lnTo>
                  <a:lnTo>
                    <a:pt x="164" y="226"/>
                  </a:lnTo>
                  <a:lnTo>
                    <a:pt x="163" y="226"/>
                  </a:lnTo>
                  <a:lnTo>
                    <a:pt x="158" y="226"/>
                  </a:lnTo>
                  <a:lnTo>
                    <a:pt x="155" y="226"/>
                  </a:lnTo>
                  <a:lnTo>
                    <a:pt x="152" y="226"/>
                  </a:lnTo>
                  <a:lnTo>
                    <a:pt x="149" y="226"/>
                  </a:lnTo>
                  <a:lnTo>
                    <a:pt x="148" y="226"/>
                  </a:lnTo>
                  <a:lnTo>
                    <a:pt x="147" y="226"/>
                  </a:lnTo>
                  <a:lnTo>
                    <a:pt x="146" y="226"/>
                  </a:lnTo>
                  <a:lnTo>
                    <a:pt x="144" y="226"/>
                  </a:lnTo>
                  <a:lnTo>
                    <a:pt x="140" y="226"/>
                  </a:lnTo>
                  <a:lnTo>
                    <a:pt x="139" y="226"/>
                  </a:lnTo>
                  <a:lnTo>
                    <a:pt x="138" y="226"/>
                  </a:lnTo>
                  <a:lnTo>
                    <a:pt x="136" y="226"/>
                  </a:lnTo>
                  <a:lnTo>
                    <a:pt x="135" y="226"/>
                  </a:lnTo>
                  <a:lnTo>
                    <a:pt x="134" y="226"/>
                  </a:lnTo>
                  <a:lnTo>
                    <a:pt x="126" y="226"/>
                  </a:lnTo>
                  <a:lnTo>
                    <a:pt x="124" y="226"/>
                  </a:lnTo>
                  <a:lnTo>
                    <a:pt x="120" y="226"/>
                  </a:lnTo>
                  <a:lnTo>
                    <a:pt x="118" y="226"/>
                  </a:lnTo>
                  <a:lnTo>
                    <a:pt x="117" y="226"/>
                  </a:lnTo>
                  <a:lnTo>
                    <a:pt x="113" y="226"/>
                  </a:lnTo>
                  <a:lnTo>
                    <a:pt x="110" y="225"/>
                  </a:lnTo>
                  <a:lnTo>
                    <a:pt x="107" y="225"/>
                  </a:lnTo>
                  <a:lnTo>
                    <a:pt x="103" y="225"/>
                  </a:lnTo>
                  <a:lnTo>
                    <a:pt x="99" y="225"/>
                  </a:lnTo>
                  <a:lnTo>
                    <a:pt x="97" y="225"/>
                  </a:lnTo>
                  <a:lnTo>
                    <a:pt x="94" y="225"/>
                  </a:lnTo>
                  <a:lnTo>
                    <a:pt x="88" y="225"/>
                  </a:lnTo>
                  <a:lnTo>
                    <a:pt x="87" y="225"/>
                  </a:lnTo>
                  <a:lnTo>
                    <a:pt x="84" y="225"/>
                  </a:lnTo>
                  <a:lnTo>
                    <a:pt x="77" y="225"/>
                  </a:lnTo>
                  <a:lnTo>
                    <a:pt x="72" y="225"/>
                  </a:lnTo>
                  <a:lnTo>
                    <a:pt x="70" y="225"/>
                  </a:lnTo>
                  <a:lnTo>
                    <a:pt x="69" y="225"/>
                  </a:lnTo>
                  <a:lnTo>
                    <a:pt x="63" y="225"/>
                  </a:lnTo>
                  <a:lnTo>
                    <a:pt x="59" y="225"/>
                  </a:lnTo>
                  <a:lnTo>
                    <a:pt x="57" y="225"/>
                  </a:lnTo>
                  <a:lnTo>
                    <a:pt x="54" y="225"/>
                  </a:lnTo>
                  <a:lnTo>
                    <a:pt x="54" y="224"/>
                  </a:lnTo>
                  <a:lnTo>
                    <a:pt x="54" y="218"/>
                  </a:lnTo>
                  <a:lnTo>
                    <a:pt x="54" y="217"/>
                  </a:lnTo>
                  <a:lnTo>
                    <a:pt x="54" y="215"/>
                  </a:lnTo>
                  <a:lnTo>
                    <a:pt x="54" y="213"/>
                  </a:lnTo>
                  <a:lnTo>
                    <a:pt x="54" y="210"/>
                  </a:lnTo>
                  <a:lnTo>
                    <a:pt x="54" y="209"/>
                  </a:lnTo>
                  <a:lnTo>
                    <a:pt x="54" y="202"/>
                  </a:lnTo>
                  <a:lnTo>
                    <a:pt x="54" y="199"/>
                  </a:lnTo>
                  <a:lnTo>
                    <a:pt x="54" y="192"/>
                  </a:lnTo>
                  <a:lnTo>
                    <a:pt x="54" y="190"/>
                  </a:lnTo>
                  <a:lnTo>
                    <a:pt x="54" y="186"/>
                  </a:lnTo>
                  <a:lnTo>
                    <a:pt x="54" y="182"/>
                  </a:lnTo>
                  <a:lnTo>
                    <a:pt x="54" y="181"/>
                  </a:lnTo>
                  <a:lnTo>
                    <a:pt x="54" y="175"/>
                  </a:lnTo>
                  <a:lnTo>
                    <a:pt x="54" y="171"/>
                  </a:lnTo>
                  <a:lnTo>
                    <a:pt x="54" y="167"/>
                  </a:lnTo>
                  <a:lnTo>
                    <a:pt x="54" y="159"/>
                  </a:lnTo>
                  <a:lnTo>
                    <a:pt x="54" y="158"/>
                  </a:lnTo>
                  <a:lnTo>
                    <a:pt x="54" y="152"/>
                  </a:lnTo>
                  <a:lnTo>
                    <a:pt x="54" y="145"/>
                  </a:lnTo>
                  <a:lnTo>
                    <a:pt x="54" y="137"/>
                  </a:lnTo>
                  <a:lnTo>
                    <a:pt x="55" y="133"/>
                  </a:lnTo>
                  <a:lnTo>
                    <a:pt x="55" y="125"/>
                  </a:lnTo>
                  <a:lnTo>
                    <a:pt x="55" y="118"/>
                  </a:lnTo>
                  <a:lnTo>
                    <a:pt x="55" y="117"/>
                  </a:lnTo>
                  <a:lnTo>
                    <a:pt x="55" y="115"/>
                  </a:lnTo>
                  <a:lnTo>
                    <a:pt x="55" y="111"/>
                  </a:lnTo>
                  <a:lnTo>
                    <a:pt x="55" y="107"/>
                  </a:lnTo>
                  <a:lnTo>
                    <a:pt x="55" y="101"/>
                  </a:lnTo>
                  <a:lnTo>
                    <a:pt x="55" y="98"/>
                  </a:lnTo>
                  <a:lnTo>
                    <a:pt x="55" y="95"/>
                  </a:lnTo>
                  <a:lnTo>
                    <a:pt x="55" y="91"/>
                  </a:lnTo>
                  <a:lnTo>
                    <a:pt x="55" y="90"/>
                  </a:lnTo>
                  <a:lnTo>
                    <a:pt x="55" y="85"/>
                  </a:lnTo>
                  <a:lnTo>
                    <a:pt x="55" y="80"/>
                  </a:lnTo>
                  <a:lnTo>
                    <a:pt x="55" y="75"/>
                  </a:lnTo>
                  <a:lnTo>
                    <a:pt x="55" y="64"/>
                  </a:lnTo>
                  <a:lnTo>
                    <a:pt x="51" y="64"/>
                  </a:lnTo>
                  <a:lnTo>
                    <a:pt x="40" y="64"/>
                  </a:lnTo>
                  <a:lnTo>
                    <a:pt x="33" y="64"/>
                  </a:lnTo>
                  <a:lnTo>
                    <a:pt x="32" y="64"/>
                  </a:lnTo>
                  <a:lnTo>
                    <a:pt x="31" y="64"/>
                  </a:lnTo>
                  <a:lnTo>
                    <a:pt x="16" y="64"/>
                  </a:lnTo>
                  <a:lnTo>
                    <a:pt x="15" y="64"/>
                  </a:lnTo>
                  <a:lnTo>
                    <a:pt x="14" y="64"/>
                  </a:lnTo>
                  <a:lnTo>
                    <a:pt x="9" y="64"/>
                  </a:lnTo>
                  <a:lnTo>
                    <a:pt x="6" y="64"/>
                  </a:lnTo>
                  <a:lnTo>
                    <a:pt x="5" y="64"/>
                  </a:lnTo>
                  <a:lnTo>
                    <a:pt x="1" y="64"/>
                  </a:lnTo>
                  <a:lnTo>
                    <a:pt x="0" y="64"/>
                  </a:lnTo>
                  <a:lnTo>
                    <a:pt x="0" y="63"/>
                  </a:lnTo>
                  <a:lnTo>
                    <a:pt x="0" y="56"/>
                  </a:lnTo>
                  <a:lnTo>
                    <a:pt x="0" y="55"/>
                  </a:lnTo>
                  <a:lnTo>
                    <a:pt x="0" y="53"/>
                  </a:lnTo>
                  <a:lnTo>
                    <a:pt x="0" y="47"/>
                  </a:lnTo>
                  <a:lnTo>
                    <a:pt x="0" y="46"/>
                  </a:lnTo>
                  <a:lnTo>
                    <a:pt x="0" y="43"/>
                  </a:lnTo>
                  <a:lnTo>
                    <a:pt x="0" y="40"/>
                  </a:lnTo>
                  <a:lnTo>
                    <a:pt x="0" y="39"/>
                  </a:lnTo>
                  <a:lnTo>
                    <a:pt x="0" y="33"/>
                  </a:lnTo>
                  <a:lnTo>
                    <a:pt x="0" y="31"/>
                  </a:lnTo>
                  <a:lnTo>
                    <a:pt x="0" y="29"/>
                  </a:lnTo>
                  <a:lnTo>
                    <a:pt x="1" y="27"/>
                  </a:lnTo>
                  <a:lnTo>
                    <a:pt x="1" y="22"/>
                  </a:lnTo>
                  <a:lnTo>
                    <a:pt x="1" y="15"/>
                  </a:lnTo>
                  <a:lnTo>
                    <a:pt x="1" y="10"/>
                  </a:lnTo>
                  <a:lnTo>
                    <a:pt x="5" y="10"/>
                  </a:lnTo>
                  <a:lnTo>
                    <a:pt x="8" y="10"/>
                  </a:lnTo>
                  <a:lnTo>
                    <a:pt x="9" y="1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77" name="Freeform 179"/>
            <p:cNvSpPr>
              <a:spLocks/>
            </p:cNvSpPr>
            <p:nvPr/>
          </p:nvSpPr>
          <p:spPr bwMode="auto">
            <a:xfrm>
              <a:off x="2231" y="2855"/>
              <a:ext cx="278" cy="178"/>
            </a:xfrm>
            <a:custGeom>
              <a:avLst/>
              <a:gdLst>
                <a:gd name="T0" fmla="*/ 29 w 278"/>
                <a:gd name="T1" fmla="*/ 0 h 178"/>
                <a:gd name="T2" fmla="*/ 62 w 278"/>
                <a:gd name="T3" fmla="*/ 0 h 178"/>
                <a:gd name="T4" fmla="*/ 92 w 278"/>
                <a:gd name="T5" fmla="*/ 0 h 178"/>
                <a:gd name="T6" fmla="*/ 120 w 278"/>
                <a:gd name="T7" fmla="*/ 0 h 178"/>
                <a:gd name="T8" fmla="*/ 143 w 278"/>
                <a:gd name="T9" fmla="*/ 1 h 178"/>
                <a:gd name="T10" fmla="*/ 167 w 278"/>
                <a:gd name="T11" fmla="*/ 1 h 178"/>
                <a:gd name="T12" fmla="*/ 194 w 278"/>
                <a:gd name="T13" fmla="*/ 1 h 178"/>
                <a:gd name="T14" fmla="*/ 211 w 278"/>
                <a:gd name="T15" fmla="*/ 1 h 178"/>
                <a:gd name="T16" fmla="*/ 229 w 278"/>
                <a:gd name="T17" fmla="*/ 1 h 178"/>
                <a:gd name="T18" fmla="*/ 255 w 278"/>
                <a:gd name="T19" fmla="*/ 1 h 178"/>
                <a:gd name="T20" fmla="*/ 278 w 278"/>
                <a:gd name="T21" fmla="*/ 22 h 178"/>
                <a:gd name="T22" fmla="*/ 278 w 278"/>
                <a:gd name="T23" fmla="*/ 32 h 178"/>
                <a:gd name="T24" fmla="*/ 278 w 278"/>
                <a:gd name="T25" fmla="*/ 62 h 178"/>
                <a:gd name="T26" fmla="*/ 277 w 278"/>
                <a:gd name="T27" fmla="*/ 96 h 178"/>
                <a:gd name="T28" fmla="*/ 277 w 278"/>
                <a:gd name="T29" fmla="*/ 119 h 178"/>
                <a:gd name="T30" fmla="*/ 277 w 278"/>
                <a:gd name="T31" fmla="*/ 129 h 178"/>
                <a:gd name="T32" fmla="*/ 277 w 278"/>
                <a:gd name="T33" fmla="*/ 152 h 178"/>
                <a:gd name="T34" fmla="*/ 275 w 278"/>
                <a:gd name="T35" fmla="*/ 162 h 178"/>
                <a:gd name="T36" fmla="*/ 253 w 278"/>
                <a:gd name="T37" fmla="*/ 162 h 178"/>
                <a:gd name="T38" fmla="*/ 231 w 278"/>
                <a:gd name="T39" fmla="*/ 162 h 178"/>
                <a:gd name="T40" fmla="*/ 206 w 278"/>
                <a:gd name="T41" fmla="*/ 162 h 178"/>
                <a:gd name="T42" fmla="*/ 155 w 278"/>
                <a:gd name="T43" fmla="*/ 161 h 178"/>
                <a:gd name="T44" fmla="*/ 127 w 278"/>
                <a:gd name="T45" fmla="*/ 161 h 178"/>
                <a:gd name="T46" fmla="*/ 112 w 278"/>
                <a:gd name="T47" fmla="*/ 161 h 178"/>
                <a:gd name="T48" fmla="*/ 91 w 278"/>
                <a:gd name="T49" fmla="*/ 162 h 178"/>
                <a:gd name="T50" fmla="*/ 90 w 278"/>
                <a:gd name="T51" fmla="*/ 168 h 178"/>
                <a:gd name="T52" fmla="*/ 82 w 278"/>
                <a:gd name="T53" fmla="*/ 168 h 178"/>
                <a:gd name="T54" fmla="*/ 77 w 278"/>
                <a:gd name="T55" fmla="*/ 161 h 178"/>
                <a:gd name="T56" fmla="*/ 71 w 278"/>
                <a:gd name="T57" fmla="*/ 166 h 178"/>
                <a:gd name="T58" fmla="*/ 64 w 278"/>
                <a:gd name="T59" fmla="*/ 169 h 178"/>
                <a:gd name="T60" fmla="*/ 60 w 278"/>
                <a:gd name="T61" fmla="*/ 169 h 178"/>
                <a:gd name="T62" fmla="*/ 53 w 278"/>
                <a:gd name="T63" fmla="*/ 171 h 178"/>
                <a:gd name="T64" fmla="*/ 50 w 278"/>
                <a:gd name="T65" fmla="*/ 167 h 178"/>
                <a:gd name="T66" fmla="*/ 47 w 278"/>
                <a:gd name="T67" fmla="*/ 171 h 178"/>
                <a:gd name="T68" fmla="*/ 45 w 278"/>
                <a:gd name="T69" fmla="*/ 172 h 178"/>
                <a:gd name="T70" fmla="*/ 40 w 278"/>
                <a:gd name="T71" fmla="*/ 174 h 178"/>
                <a:gd name="T72" fmla="*/ 37 w 278"/>
                <a:gd name="T73" fmla="*/ 175 h 178"/>
                <a:gd name="T74" fmla="*/ 34 w 278"/>
                <a:gd name="T75" fmla="*/ 177 h 178"/>
                <a:gd name="T76" fmla="*/ 31 w 278"/>
                <a:gd name="T77" fmla="*/ 175 h 178"/>
                <a:gd name="T78" fmla="*/ 27 w 278"/>
                <a:gd name="T79" fmla="*/ 175 h 178"/>
                <a:gd name="T80" fmla="*/ 26 w 278"/>
                <a:gd name="T81" fmla="*/ 177 h 178"/>
                <a:gd name="T82" fmla="*/ 21 w 278"/>
                <a:gd name="T83" fmla="*/ 178 h 178"/>
                <a:gd name="T84" fmla="*/ 18 w 278"/>
                <a:gd name="T85" fmla="*/ 174 h 178"/>
                <a:gd name="T86" fmla="*/ 13 w 278"/>
                <a:gd name="T87" fmla="*/ 170 h 178"/>
                <a:gd name="T88" fmla="*/ 11 w 278"/>
                <a:gd name="T89" fmla="*/ 168 h 178"/>
                <a:gd name="T90" fmla="*/ 10 w 278"/>
                <a:gd name="T91" fmla="*/ 168 h 178"/>
                <a:gd name="T92" fmla="*/ 8 w 278"/>
                <a:gd name="T93" fmla="*/ 164 h 178"/>
                <a:gd name="T94" fmla="*/ 7 w 278"/>
                <a:gd name="T95" fmla="*/ 163 h 178"/>
                <a:gd name="T96" fmla="*/ 6 w 278"/>
                <a:gd name="T97" fmla="*/ 162 h 178"/>
                <a:gd name="T98" fmla="*/ 6 w 278"/>
                <a:gd name="T99" fmla="*/ 161 h 178"/>
                <a:gd name="T100" fmla="*/ 4 w 278"/>
                <a:gd name="T101" fmla="*/ 162 h 178"/>
                <a:gd name="T102" fmla="*/ 3 w 278"/>
                <a:gd name="T103" fmla="*/ 161 h 178"/>
                <a:gd name="T104" fmla="*/ 2 w 278"/>
                <a:gd name="T105" fmla="*/ 163 h 178"/>
                <a:gd name="T106" fmla="*/ 0 w 278"/>
                <a:gd name="T107" fmla="*/ 148 h 178"/>
                <a:gd name="T108" fmla="*/ 2 w 278"/>
                <a:gd name="T109" fmla="*/ 132 h 178"/>
                <a:gd name="T110" fmla="*/ 2 w 278"/>
                <a:gd name="T111" fmla="*/ 121 h 178"/>
                <a:gd name="T112" fmla="*/ 2 w 278"/>
                <a:gd name="T113" fmla="*/ 96 h 178"/>
                <a:gd name="T114" fmla="*/ 3 w 278"/>
                <a:gd name="T115" fmla="*/ 67 h 178"/>
                <a:gd name="T116" fmla="*/ 3 w 278"/>
                <a:gd name="T117" fmla="*/ 42 h 178"/>
                <a:gd name="T118" fmla="*/ 4 w 278"/>
                <a:gd name="T119" fmla="*/ 0 h 1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78" h="178">
                  <a:moveTo>
                    <a:pt x="14" y="0"/>
                  </a:moveTo>
                  <a:lnTo>
                    <a:pt x="15" y="0"/>
                  </a:lnTo>
                  <a:lnTo>
                    <a:pt x="19" y="0"/>
                  </a:lnTo>
                  <a:lnTo>
                    <a:pt x="20" y="0"/>
                  </a:lnTo>
                  <a:lnTo>
                    <a:pt x="23" y="0"/>
                  </a:lnTo>
                  <a:lnTo>
                    <a:pt x="27" y="0"/>
                  </a:lnTo>
                  <a:lnTo>
                    <a:pt x="28" y="0"/>
                  </a:lnTo>
                  <a:lnTo>
                    <a:pt x="29" y="0"/>
                  </a:lnTo>
                  <a:lnTo>
                    <a:pt x="52" y="0"/>
                  </a:lnTo>
                  <a:lnTo>
                    <a:pt x="54" y="0"/>
                  </a:lnTo>
                  <a:lnTo>
                    <a:pt x="55" y="0"/>
                  </a:lnTo>
                  <a:lnTo>
                    <a:pt x="59" y="0"/>
                  </a:lnTo>
                  <a:lnTo>
                    <a:pt x="60" y="0"/>
                  </a:lnTo>
                  <a:lnTo>
                    <a:pt x="62" y="0"/>
                  </a:lnTo>
                  <a:lnTo>
                    <a:pt x="71" y="0"/>
                  </a:lnTo>
                  <a:lnTo>
                    <a:pt x="74" y="0"/>
                  </a:lnTo>
                  <a:lnTo>
                    <a:pt x="78" y="0"/>
                  </a:lnTo>
                  <a:lnTo>
                    <a:pt x="82" y="0"/>
                  </a:lnTo>
                  <a:lnTo>
                    <a:pt x="85" y="0"/>
                  </a:lnTo>
                  <a:lnTo>
                    <a:pt x="90" y="0"/>
                  </a:lnTo>
                  <a:lnTo>
                    <a:pt x="91" y="0"/>
                  </a:lnTo>
                  <a:lnTo>
                    <a:pt x="92" y="0"/>
                  </a:lnTo>
                  <a:lnTo>
                    <a:pt x="96" y="0"/>
                  </a:lnTo>
                  <a:lnTo>
                    <a:pt x="98" y="0"/>
                  </a:lnTo>
                  <a:lnTo>
                    <a:pt x="100" y="0"/>
                  </a:lnTo>
                  <a:lnTo>
                    <a:pt x="108" y="0"/>
                  </a:lnTo>
                  <a:lnTo>
                    <a:pt x="109" y="0"/>
                  </a:lnTo>
                  <a:lnTo>
                    <a:pt x="115" y="0"/>
                  </a:lnTo>
                  <a:lnTo>
                    <a:pt x="117" y="0"/>
                  </a:lnTo>
                  <a:lnTo>
                    <a:pt x="120" y="0"/>
                  </a:lnTo>
                  <a:lnTo>
                    <a:pt x="122" y="0"/>
                  </a:lnTo>
                  <a:lnTo>
                    <a:pt x="131" y="1"/>
                  </a:lnTo>
                  <a:lnTo>
                    <a:pt x="132" y="1"/>
                  </a:lnTo>
                  <a:lnTo>
                    <a:pt x="134" y="1"/>
                  </a:lnTo>
                  <a:lnTo>
                    <a:pt x="135" y="1"/>
                  </a:lnTo>
                  <a:lnTo>
                    <a:pt x="136" y="1"/>
                  </a:lnTo>
                  <a:lnTo>
                    <a:pt x="140" y="1"/>
                  </a:lnTo>
                  <a:lnTo>
                    <a:pt x="143" y="1"/>
                  </a:lnTo>
                  <a:lnTo>
                    <a:pt x="147" y="1"/>
                  </a:lnTo>
                  <a:lnTo>
                    <a:pt x="149" y="1"/>
                  </a:lnTo>
                  <a:lnTo>
                    <a:pt x="150" y="1"/>
                  </a:lnTo>
                  <a:lnTo>
                    <a:pt x="151" y="1"/>
                  </a:lnTo>
                  <a:lnTo>
                    <a:pt x="156" y="1"/>
                  </a:lnTo>
                  <a:lnTo>
                    <a:pt x="157" y="1"/>
                  </a:lnTo>
                  <a:lnTo>
                    <a:pt x="167" y="1"/>
                  </a:lnTo>
                  <a:lnTo>
                    <a:pt x="170" y="1"/>
                  </a:lnTo>
                  <a:lnTo>
                    <a:pt x="182" y="1"/>
                  </a:lnTo>
                  <a:lnTo>
                    <a:pt x="187" y="1"/>
                  </a:lnTo>
                  <a:lnTo>
                    <a:pt x="188" y="1"/>
                  </a:lnTo>
                  <a:lnTo>
                    <a:pt x="189" y="1"/>
                  </a:lnTo>
                  <a:lnTo>
                    <a:pt x="194" y="1"/>
                  </a:lnTo>
                  <a:lnTo>
                    <a:pt x="196" y="1"/>
                  </a:lnTo>
                  <a:lnTo>
                    <a:pt x="197" y="1"/>
                  </a:lnTo>
                  <a:lnTo>
                    <a:pt x="200" y="1"/>
                  </a:lnTo>
                  <a:lnTo>
                    <a:pt x="202" y="1"/>
                  </a:lnTo>
                  <a:lnTo>
                    <a:pt x="206" y="1"/>
                  </a:lnTo>
                  <a:lnTo>
                    <a:pt x="207" y="1"/>
                  </a:lnTo>
                  <a:lnTo>
                    <a:pt x="211" y="1"/>
                  </a:lnTo>
                  <a:lnTo>
                    <a:pt x="216" y="1"/>
                  </a:lnTo>
                  <a:lnTo>
                    <a:pt x="218" y="1"/>
                  </a:lnTo>
                  <a:lnTo>
                    <a:pt x="222" y="1"/>
                  </a:lnTo>
                  <a:lnTo>
                    <a:pt x="223" y="1"/>
                  </a:lnTo>
                  <a:lnTo>
                    <a:pt x="224" y="1"/>
                  </a:lnTo>
                  <a:lnTo>
                    <a:pt x="228" y="1"/>
                  </a:lnTo>
                  <a:lnTo>
                    <a:pt x="229" y="1"/>
                  </a:lnTo>
                  <a:lnTo>
                    <a:pt x="232" y="1"/>
                  </a:lnTo>
                  <a:lnTo>
                    <a:pt x="237" y="1"/>
                  </a:lnTo>
                  <a:lnTo>
                    <a:pt x="238" y="1"/>
                  </a:lnTo>
                  <a:lnTo>
                    <a:pt x="239" y="1"/>
                  </a:lnTo>
                  <a:lnTo>
                    <a:pt x="254" y="1"/>
                  </a:lnTo>
                  <a:lnTo>
                    <a:pt x="255" y="1"/>
                  </a:lnTo>
                  <a:lnTo>
                    <a:pt x="256" y="1"/>
                  </a:lnTo>
                  <a:lnTo>
                    <a:pt x="263" y="1"/>
                  </a:lnTo>
                  <a:lnTo>
                    <a:pt x="274" y="1"/>
                  </a:lnTo>
                  <a:lnTo>
                    <a:pt x="278" y="1"/>
                  </a:lnTo>
                  <a:lnTo>
                    <a:pt x="278" y="12"/>
                  </a:lnTo>
                  <a:lnTo>
                    <a:pt x="278" y="17"/>
                  </a:lnTo>
                  <a:lnTo>
                    <a:pt x="278" y="22"/>
                  </a:lnTo>
                  <a:lnTo>
                    <a:pt x="278" y="27"/>
                  </a:lnTo>
                  <a:lnTo>
                    <a:pt x="278" y="28"/>
                  </a:lnTo>
                  <a:lnTo>
                    <a:pt x="278" y="32"/>
                  </a:lnTo>
                  <a:lnTo>
                    <a:pt x="278" y="35"/>
                  </a:lnTo>
                  <a:lnTo>
                    <a:pt x="278" y="38"/>
                  </a:lnTo>
                  <a:lnTo>
                    <a:pt x="278" y="44"/>
                  </a:lnTo>
                  <a:lnTo>
                    <a:pt x="278" y="48"/>
                  </a:lnTo>
                  <a:lnTo>
                    <a:pt x="278" y="52"/>
                  </a:lnTo>
                  <a:lnTo>
                    <a:pt x="278" y="54"/>
                  </a:lnTo>
                  <a:lnTo>
                    <a:pt x="278" y="55"/>
                  </a:lnTo>
                  <a:lnTo>
                    <a:pt x="278" y="62"/>
                  </a:lnTo>
                  <a:lnTo>
                    <a:pt x="278" y="70"/>
                  </a:lnTo>
                  <a:lnTo>
                    <a:pt x="277" y="74"/>
                  </a:lnTo>
                  <a:lnTo>
                    <a:pt x="277" y="82"/>
                  </a:lnTo>
                  <a:lnTo>
                    <a:pt x="277" y="89"/>
                  </a:lnTo>
                  <a:lnTo>
                    <a:pt x="277" y="95"/>
                  </a:lnTo>
                  <a:lnTo>
                    <a:pt x="277" y="96"/>
                  </a:lnTo>
                  <a:lnTo>
                    <a:pt x="277" y="104"/>
                  </a:lnTo>
                  <a:lnTo>
                    <a:pt x="277" y="108"/>
                  </a:lnTo>
                  <a:lnTo>
                    <a:pt x="277" y="112"/>
                  </a:lnTo>
                  <a:lnTo>
                    <a:pt x="277" y="118"/>
                  </a:lnTo>
                  <a:lnTo>
                    <a:pt x="277" y="119"/>
                  </a:lnTo>
                  <a:lnTo>
                    <a:pt x="277" y="123"/>
                  </a:lnTo>
                  <a:lnTo>
                    <a:pt x="277" y="127"/>
                  </a:lnTo>
                  <a:lnTo>
                    <a:pt x="277" y="129"/>
                  </a:lnTo>
                  <a:lnTo>
                    <a:pt x="277" y="136"/>
                  </a:lnTo>
                  <a:lnTo>
                    <a:pt x="277" y="139"/>
                  </a:lnTo>
                  <a:lnTo>
                    <a:pt x="277" y="146"/>
                  </a:lnTo>
                  <a:lnTo>
                    <a:pt x="277" y="147"/>
                  </a:lnTo>
                  <a:lnTo>
                    <a:pt x="277" y="150"/>
                  </a:lnTo>
                  <a:lnTo>
                    <a:pt x="277" y="152"/>
                  </a:lnTo>
                  <a:lnTo>
                    <a:pt x="277" y="154"/>
                  </a:lnTo>
                  <a:lnTo>
                    <a:pt x="277" y="155"/>
                  </a:lnTo>
                  <a:lnTo>
                    <a:pt x="277" y="161"/>
                  </a:lnTo>
                  <a:lnTo>
                    <a:pt x="277" y="162"/>
                  </a:lnTo>
                  <a:lnTo>
                    <a:pt x="275" y="162"/>
                  </a:lnTo>
                  <a:lnTo>
                    <a:pt x="268" y="162"/>
                  </a:lnTo>
                  <a:lnTo>
                    <a:pt x="266" y="162"/>
                  </a:lnTo>
                  <a:lnTo>
                    <a:pt x="263" y="162"/>
                  </a:lnTo>
                  <a:lnTo>
                    <a:pt x="261" y="162"/>
                  </a:lnTo>
                  <a:lnTo>
                    <a:pt x="254" y="162"/>
                  </a:lnTo>
                  <a:lnTo>
                    <a:pt x="253" y="162"/>
                  </a:lnTo>
                  <a:lnTo>
                    <a:pt x="252" y="162"/>
                  </a:lnTo>
                  <a:lnTo>
                    <a:pt x="251" y="162"/>
                  </a:lnTo>
                  <a:lnTo>
                    <a:pt x="246" y="162"/>
                  </a:lnTo>
                  <a:lnTo>
                    <a:pt x="245" y="162"/>
                  </a:lnTo>
                  <a:lnTo>
                    <a:pt x="237" y="162"/>
                  </a:lnTo>
                  <a:lnTo>
                    <a:pt x="234" y="162"/>
                  </a:lnTo>
                  <a:lnTo>
                    <a:pt x="231" y="162"/>
                  </a:lnTo>
                  <a:lnTo>
                    <a:pt x="228" y="162"/>
                  </a:lnTo>
                  <a:lnTo>
                    <a:pt x="222" y="162"/>
                  </a:lnTo>
                  <a:lnTo>
                    <a:pt x="218" y="162"/>
                  </a:lnTo>
                  <a:lnTo>
                    <a:pt x="215" y="162"/>
                  </a:lnTo>
                  <a:lnTo>
                    <a:pt x="212" y="162"/>
                  </a:lnTo>
                  <a:lnTo>
                    <a:pt x="208" y="162"/>
                  </a:lnTo>
                  <a:lnTo>
                    <a:pt x="206" y="162"/>
                  </a:lnTo>
                  <a:lnTo>
                    <a:pt x="199" y="162"/>
                  </a:lnTo>
                  <a:lnTo>
                    <a:pt x="195" y="161"/>
                  </a:lnTo>
                  <a:lnTo>
                    <a:pt x="194" y="161"/>
                  </a:lnTo>
                  <a:lnTo>
                    <a:pt x="180" y="161"/>
                  </a:lnTo>
                  <a:lnTo>
                    <a:pt x="174" y="161"/>
                  </a:lnTo>
                  <a:lnTo>
                    <a:pt x="168" y="161"/>
                  </a:lnTo>
                  <a:lnTo>
                    <a:pt x="160" y="161"/>
                  </a:lnTo>
                  <a:lnTo>
                    <a:pt x="155" y="161"/>
                  </a:lnTo>
                  <a:lnTo>
                    <a:pt x="154" y="161"/>
                  </a:lnTo>
                  <a:lnTo>
                    <a:pt x="149" y="161"/>
                  </a:lnTo>
                  <a:lnTo>
                    <a:pt x="147" y="161"/>
                  </a:lnTo>
                  <a:lnTo>
                    <a:pt x="142" y="161"/>
                  </a:lnTo>
                  <a:lnTo>
                    <a:pt x="130" y="161"/>
                  </a:lnTo>
                  <a:lnTo>
                    <a:pt x="127" y="161"/>
                  </a:lnTo>
                  <a:lnTo>
                    <a:pt x="123" y="161"/>
                  </a:lnTo>
                  <a:lnTo>
                    <a:pt x="122" y="161"/>
                  </a:lnTo>
                  <a:lnTo>
                    <a:pt x="120" y="161"/>
                  </a:lnTo>
                  <a:lnTo>
                    <a:pt x="117" y="161"/>
                  </a:lnTo>
                  <a:lnTo>
                    <a:pt x="116" y="161"/>
                  </a:lnTo>
                  <a:lnTo>
                    <a:pt x="112" y="161"/>
                  </a:lnTo>
                  <a:lnTo>
                    <a:pt x="110" y="161"/>
                  </a:lnTo>
                  <a:lnTo>
                    <a:pt x="109" y="161"/>
                  </a:lnTo>
                  <a:lnTo>
                    <a:pt x="96" y="161"/>
                  </a:lnTo>
                  <a:lnTo>
                    <a:pt x="93" y="161"/>
                  </a:lnTo>
                  <a:lnTo>
                    <a:pt x="92" y="161"/>
                  </a:lnTo>
                  <a:lnTo>
                    <a:pt x="91" y="162"/>
                  </a:lnTo>
                  <a:lnTo>
                    <a:pt x="91" y="163"/>
                  </a:lnTo>
                  <a:lnTo>
                    <a:pt x="90" y="164"/>
                  </a:lnTo>
                  <a:lnTo>
                    <a:pt x="91" y="166"/>
                  </a:lnTo>
                  <a:lnTo>
                    <a:pt x="91" y="167"/>
                  </a:lnTo>
                  <a:lnTo>
                    <a:pt x="90" y="168"/>
                  </a:lnTo>
                  <a:lnTo>
                    <a:pt x="90" y="169"/>
                  </a:lnTo>
                  <a:lnTo>
                    <a:pt x="88" y="169"/>
                  </a:lnTo>
                  <a:lnTo>
                    <a:pt x="87" y="168"/>
                  </a:lnTo>
                  <a:lnTo>
                    <a:pt x="86" y="168"/>
                  </a:lnTo>
                  <a:lnTo>
                    <a:pt x="84" y="168"/>
                  </a:lnTo>
                  <a:lnTo>
                    <a:pt x="83" y="168"/>
                  </a:lnTo>
                  <a:lnTo>
                    <a:pt x="82" y="168"/>
                  </a:lnTo>
                  <a:lnTo>
                    <a:pt x="80" y="167"/>
                  </a:lnTo>
                  <a:lnTo>
                    <a:pt x="80" y="164"/>
                  </a:lnTo>
                  <a:lnTo>
                    <a:pt x="80" y="163"/>
                  </a:lnTo>
                  <a:lnTo>
                    <a:pt x="79" y="162"/>
                  </a:lnTo>
                  <a:lnTo>
                    <a:pt x="78" y="162"/>
                  </a:lnTo>
                  <a:lnTo>
                    <a:pt x="77" y="162"/>
                  </a:lnTo>
                  <a:lnTo>
                    <a:pt x="77" y="161"/>
                  </a:lnTo>
                  <a:lnTo>
                    <a:pt x="75" y="161"/>
                  </a:lnTo>
                  <a:lnTo>
                    <a:pt x="74" y="161"/>
                  </a:lnTo>
                  <a:lnTo>
                    <a:pt x="74" y="162"/>
                  </a:lnTo>
                  <a:lnTo>
                    <a:pt x="72" y="162"/>
                  </a:lnTo>
                  <a:lnTo>
                    <a:pt x="72" y="163"/>
                  </a:lnTo>
                  <a:lnTo>
                    <a:pt x="71" y="163"/>
                  </a:lnTo>
                  <a:lnTo>
                    <a:pt x="71" y="164"/>
                  </a:lnTo>
                  <a:lnTo>
                    <a:pt x="71" y="166"/>
                  </a:lnTo>
                  <a:lnTo>
                    <a:pt x="70" y="167"/>
                  </a:lnTo>
                  <a:lnTo>
                    <a:pt x="70" y="168"/>
                  </a:lnTo>
                  <a:lnTo>
                    <a:pt x="69" y="168"/>
                  </a:lnTo>
                  <a:lnTo>
                    <a:pt x="68" y="169"/>
                  </a:lnTo>
                  <a:lnTo>
                    <a:pt x="67" y="169"/>
                  </a:lnTo>
                  <a:lnTo>
                    <a:pt x="66" y="169"/>
                  </a:lnTo>
                  <a:lnTo>
                    <a:pt x="64" y="169"/>
                  </a:lnTo>
                  <a:lnTo>
                    <a:pt x="63" y="169"/>
                  </a:lnTo>
                  <a:lnTo>
                    <a:pt x="62" y="168"/>
                  </a:lnTo>
                  <a:lnTo>
                    <a:pt x="61" y="168"/>
                  </a:lnTo>
                  <a:lnTo>
                    <a:pt x="61" y="169"/>
                  </a:lnTo>
                  <a:lnTo>
                    <a:pt x="60" y="169"/>
                  </a:lnTo>
                  <a:lnTo>
                    <a:pt x="59" y="169"/>
                  </a:lnTo>
                  <a:lnTo>
                    <a:pt x="59" y="170"/>
                  </a:lnTo>
                  <a:lnTo>
                    <a:pt x="58" y="171"/>
                  </a:lnTo>
                  <a:lnTo>
                    <a:pt x="56" y="171"/>
                  </a:lnTo>
                  <a:lnTo>
                    <a:pt x="55" y="172"/>
                  </a:lnTo>
                  <a:lnTo>
                    <a:pt x="54" y="172"/>
                  </a:lnTo>
                  <a:lnTo>
                    <a:pt x="53" y="171"/>
                  </a:lnTo>
                  <a:lnTo>
                    <a:pt x="52" y="171"/>
                  </a:lnTo>
                  <a:lnTo>
                    <a:pt x="52" y="170"/>
                  </a:lnTo>
                  <a:lnTo>
                    <a:pt x="51" y="170"/>
                  </a:lnTo>
                  <a:lnTo>
                    <a:pt x="51" y="169"/>
                  </a:lnTo>
                  <a:lnTo>
                    <a:pt x="50" y="168"/>
                  </a:lnTo>
                  <a:lnTo>
                    <a:pt x="50" y="167"/>
                  </a:lnTo>
                  <a:lnTo>
                    <a:pt x="48" y="167"/>
                  </a:lnTo>
                  <a:lnTo>
                    <a:pt x="47" y="167"/>
                  </a:lnTo>
                  <a:lnTo>
                    <a:pt x="47" y="168"/>
                  </a:lnTo>
                  <a:lnTo>
                    <a:pt x="47" y="169"/>
                  </a:lnTo>
                  <a:lnTo>
                    <a:pt x="47" y="171"/>
                  </a:lnTo>
                  <a:lnTo>
                    <a:pt x="47" y="172"/>
                  </a:lnTo>
                  <a:lnTo>
                    <a:pt x="46" y="174"/>
                  </a:lnTo>
                  <a:lnTo>
                    <a:pt x="46" y="172"/>
                  </a:lnTo>
                  <a:lnTo>
                    <a:pt x="45" y="172"/>
                  </a:lnTo>
                  <a:lnTo>
                    <a:pt x="44" y="172"/>
                  </a:lnTo>
                  <a:lnTo>
                    <a:pt x="44" y="174"/>
                  </a:lnTo>
                  <a:lnTo>
                    <a:pt x="43" y="174"/>
                  </a:lnTo>
                  <a:lnTo>
                    <a:pt x="42" y="174"/>
                  </a:lnTo>
                  <a:lnTo>
                    <a:pt x="40" y="174"/>
                  </a:lnTo>
                  <a:lnTo>
                    <a:pt x="39" y="174"/>
                  </a:lnTo>
                  <a:lnTo>
                    <a:pt x="38" y="174"/>
                  </a:lnTo>
                  <a:lnTo>
                    <a:pt x="37" y="175"/>
                  </a:lnTo>
                  <a:lnTo>
                    <a:pt x="36" y="175"/>
                  </a:lnTo>
                  <a:lnTo>
                    <a:pt x="36" y="176"/>
                  </a:lnTo>
                  <a:lnTo>
                    <a:pt x="35" y="176"/>
                  </a:lnTo>
                  <a:lnTo>
                    <a:pt x="35" y="177"/>
                  </a:lnTo>
                  <a:lnTo>
                    <a:pt x="34" y="177"/>
                  </a:lnTo>
                  <a:lnTo>
                    <a:pt x="32" y="177"/>
                  </a:lnTo>
                  <a:lnTo>
                    <a:pt x="31" y="176"/>
                  </a:lnTo>
                  <a:lnTo>
                    <a:pt x="31" y="175"/>
                  </a:lnTo>
                  <a:lnTo>
                    <a:pt x="30" y="174"/>
                  </a:lnTo>
                  <a:lnTo>
                    <a:pt x="29" y="174"/>
                  </a:lnTo>
                  <a:lnTo>
                    <a:pt x="28" y="175"/>
                  </a:lnTo>
                  <a:lnTo>
                    <a:pt x="27" y="175"/>
                  </a:lnTo>
                  <a:lnTo>
                    <a:pt x="27" y="176"/>
                  </a:lnTo>
                  <a:lnTo>
                    <a:pt x="27" y="177"/>
                  </a:lnTo>
                  <a:lnTo>
                    <a:pt x="26" y="177"/>
                  </a:lnTo>
                  <a:lnTo>
                    <a:pt x="24" y="178"/>
                  </a:lnTo>
                  <a:lnTo>
                    <a:pt x="23" y="178"/>
                  </a:lnTo>
                  <a:lnTo>
                    <a:pt x="22" y="178"/>
                  </a:lnTo>
                  <a:lnTo>
                    <a:pt x="21" y="178"/>
                  </a:lnTo>
                  <a:lnTo>
                    <a:pt x="20" y="177"/>
                  </a:lnTo>
                  <a:lnTo>
                    <a:pt x="20" y="176"/>
                  </a:lnTo>
                  <a:lnTo>
                    <a:pt x="20" y="175"/>
                  </a:lnTo>
                  <a:lnTo>
                    <a:pt x="20" y="174"/>
                  </a:lnTo>
                  <a:lnTo>
                    <a:pt x="19" y="174"/>
                  </a:lnTo>
                  <a:lnTo>
                    <a:pt x="18" y="174"/>
                  </a:lnTo>
                  <a:lnTo>
                    <a:pt x="16" y="174"/>
                  </a:lnTo>
                  <a:lnTo>
                    <a:pt x="16" y="172"/>
                  </a:lnTo>
                  <a:lnTo>
                    <a:pt x="15" y="171"/>
                  </a:lnTo>
                  <a:lnTo>
                    <a:pt x="14" y="170"/>
                  </a:lnTo>
                  <a:lnTo>
                    <a:pt x="13" y="170"/>
                  </a:lnTo>
                  <a:lnTo>
                    <a:pt x="13" y="171"/>
                  </a:lnTo>
                  <a:lnTo>
                    <a:pt x="12" y="170"/>
                  </a:lnTo>
                  <a:lnTo>
                    <a:pt x="12" y="169"/>
                  </a:lnTo>
                  <a:lnTo>
                    <a:pt x="11" y="169"/>
                  </a:lnTo>
                  <a:lnTo>
                    <a:pt x="11" y="168"/>
                  </a:lnTo>
                  <a:lnTo>
                    <a:pt x="11" y="167"/>
                  </a:lnTo>
                  <a:lnTo>
                    <a:pt x="10" y="167"/>
                  </a:lnTo>
                  <a:lnTo>
                    <a:pt x="10" y="168"/>
                  </a:lnTo>
                  <a:lnTo>
                    <a:pt x="10" y="167"/>
                  </a:lnTo>
                  <a:lnTo>
                    <a:pt x="8" y="167"/>
                  </a:lnTo>
                  <a:lnTo>
                    <a:pt x="8" y="166"/>
                  </a:lnTo>
                  <a:lnTo>
                    <a:pt x="7" y="166"/>
                  </a:lnTo>
                  <a:lnTo>
                    <a:pt x="8" y="164"/>
                  </a:lnTo>
                  <a:lnTo>
                    <a:pt x="10" y="164"/>
                  </a:lnTo>
                  <a:lnTo>
                    <a:pt x="10" y="163"/>
                  </a:lnTo>
                  <a:lnTo>
                    <a:pt x="8" y="163"/>
                  </a:lnTo>
                  <a:lnTo>
                    <a:pt x="7" y="163"/>
                  </a:lnTo>
                  <a:lnTo>
                    <a:pt x="6" y="163"/>
                  </a:lnTo>
                  <a:lnTo>
                    <a:pt x="6" y="162"/>
                  </a:lnTo>
                  <a:lnTo>
                    <a:pt x="7" y="162"/>
                  </a:lnTo>
                  <a:lnTo>
                    <a:pt x="7" y="161"/>
                  </a:lnTo>
                  <a:lnTo>
                    <a:pt x="6" y="161"/>
                  </a:lnTo>
                  <a:lnTo>
                    <a:pt x="5" y="161"/>
                  </a:lnTo>
                  <a:lnTo>
                    <a:pt x="5" y="162"/>
                  </a:lnTo>
                  <a:lnTo>
                    <a:pt x="4" y="162"/>
                  </a:lnTo>
                  <a:lnTo>
                    <a:pt x="3" y="162"/>
                  </a:lnTo>
                  <a:lnTo>
                    <a:pt x="4" y="161"/>
                  </a:lnTo>
                  <a:lnTo>
                    <a:pt x="3" y="161"/>
                  </a:lnTo>
                  <a:lnTo>
                    <a:pt x="3" y="162"/>
                  </a:lnTo>
                  <a:lnTo>
                    <a:pt x="3" y="163"/>
                  </a:lnTo>
                  <a:lnTo>
                    <a:pt x="2" y="163"/>
                  </a:lnTo>
                  <a:lnTo>
                    <a:pt x="0" y="162"/>
                  </a:lnTo>
                  <a:lnTo>
                    <a:pt x="0" y="161"/>
                  </a:lnTo>
                  <a:lnTo>
                    <a:pt x="0" y="155"/>
                  </a:lnTo>
                  <a:lnTo>
                    <a:pt x="0" y="153"/>
                  </a:lnTo>
                  <a:lnTo>
                    <a:pt x="0" y="152"/>
                  </a:lnTo>
                  <a:lnTo>
                    <a:pt x="0" y="150"/>
                  </a:lnTo>
                  <a:lnTo>
                    <a:pt x="0" y="148"/>
                  </a:lnTo>
                  <a:lnTo>
                    <a:pt x="0" y="147"/>
                  </a:lnTo>
                  <a:lnTo>
                    <a:pt x="0" y="144"/>
                  </a:lnTo>
                  <a:lnTo>
                    <a:pt x="2" y="138"/>
                  </a:lnTo>
                  <a:lnTo>
                    <a:pt x="2" y="136"/>
                  </a:lnTo>
                  <a:lnTo>
                    <a:pt x="2" y="134"/>
                  </a:lnTo>
                  <a:lnTo>
                    <a:pt x="2" y="132"/>
                  </a:lnTo>
                  <a:lnTo>
                    <a:pt x="2" y="129"/>
                  </a:lnTo>
                  <a:lnTo>
                    <a:pt x="2" y="128"/>
                  </a:lnTo>
                  <a:lnTo>
                    <a:pt x="2" y="123"/>
                  </a:lnTo>
                  <a:lnTo>
                    <a:pt x="2" y="121"/>
                  </a:lnTo>
                  <a:lnTo>
                    <a:pt x="2" y="115"/>
                  </a:lnTo>
                  <a:lnTo>
                    <a:pt x="2" y="113"/>
                  </a:lnTo>
                  <a:lnTo>
                    <a:pt x="2" y="107"/>
                  </a:lnTo>
                  <a:lnTo>
                    <a:pt x="2" y="105"/>
                  </a:lnTo>
                  <a:lnTo>
                    <a:pt x="2" y="100"/>
                  </a:lnTo>
                  <a:lnTo>
                    <a:pt x="2" y="98"/>
                  </a:lnTo>
                  <a:lnTo>
                    <a:pt x="2" y="97"/>
                  </a:lnTo>
                  <a:lnTo>
                    <a:pt x="2" y="96"/>
                  </a:lnTo>
                  <a:lnTo>
                    <a:pt x="3" y="90"/>
                  </a:lnTo>
                  <a:lnTo>
                    <a:pt x="3" y="88"/>
                  </a:lnTo>
                  <a:lnTo>
                    <a:pt x="3" y="86"/>
                  </a:lnTo>
                  <a:lnTo>
                    <a:pt x="3" y="83"/>
                  </a:lnTo>
                  <a:lnTo>
                    <a:pt x="3" y="81"/>
                  </a:lnTo>
                  <a:lnTo>
                    <a:pt x="3" y="75"/>
                  </a:lnTo>
                  <a:lnTo>
                    <a:pt x="3" y="71"/>
                  </a:lnTo>
                  <a:lnTo>
                    <a:pt x="3" y="67"/>
                  </a:lnTo>
                  <a:lnTo>
                    <a:pt x="3" y="63"/>
                  </a:lnTo>
                  <a:lnTo>
                    <a:pt x="3" y="59"/>
                  </a:lnTo>
                  <a:lnTo>
                    <a:pt x="3" y="58"/>
                  </a:lnTo>
                  <a:lnTo>
                    <a:pt x="3" y="52"/>
                  </a:lnTo>
                  <a:lnTo>
                    <a:pt x="3" y="49"/>
                  </a:lnTo>
                  <a:lnTo>
                    <a:pt x="3" y="48"/>
                  </a:lnTo>
                  <a:lnTo>
                    <a:pt x="3" y="44"/>
                  </a:lnTo>
                  <a:lnTo>
                    <a:pt x="3" y="42"/>
                  </a:lnTo>
                  <a:lnTo>
                    <a:pt x="3" y="41"/>
                  </a:lnTo>
                  <a:lnTo>
                    <a:pt x="3" y="39"/>
                  </a:lnTo>
                  <a:lnTo>
                    <a:pt x="4" y="28"/>
                  </a:lnTo>
                  <a:lnTo>
                    <a:pt x="4" y="23"/>
                  </a:lnTo>
                  <a:lnTo>
                    <a:pt x="4" y="18"/>
                  </a:lnTo>
                  <a:lnTo>
                    <a:pt x="4" y="3"/>
                  </a:lnTo>
                  <a:lnTo>
                    <a:pt x="4" y="0"/>
                  </a:lnTo>
                  <a:lnTo>
                    <a:pt x="5" y="0"/>
                  </a:lnTo>
                  <a:lnTo>
                    <a:pt x="7" y="0"/>
                  </a:lnTo>
                  <a:lnTo>
                    <a:pt x="10" y="0"/>
                  </a:lnTo>
                  <a:lnTo>
                    <a:pt x="14"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78" name="Freeform 180"/>
            <p:cNvSpPr>
              <a:spLocks/>
            </p:cNvSpPr>
            <p:nvPr/>
          </p:nvSpPr>
          <p:spPr bwMode="auto">
            <a:xfrm>
              <a:off x="3438" y="2962"/>
              <a:ext cx="223" cy="271"/>
            </a:xfrm>
            <a:custGeom>
              <a:avLst/>
              <a:gdLst>
                <a:gd name="T0" fmla="*/ 192 w 223"/>
                <a:gd name="T1" fmla="*/ 0 h 271"/>
                <a:gd name="T2" fmla="*/ 196 w 223"/>
                <a:gd name="T3" fmla="*/ 0 h 271"/>
                <a:gd name="T4" fmla="*/ 206 w 223"/>
                <a:gd name="T5" fmla="*/ 0 h 271"/>
                <a:gd name="T6" fmla="*/ 208 w 223"/>
                <a:gd name="T7" fmla="*/ 20 h 271"/>
                <a:gd name="T8" fmla="*/ 208 w 223"/>
                <a:gd name="T9" fmla="*/ 31 h 271"/>
                <a:gd name="T10" fmla="*/ 209 w 223"/>
                <a:gd name="T11" fmla="*/ 49 h 271"/>
                <a:gd name="T12" fmla="*/ 211 w 223"/>
                <a:gd name="T13" fmla="*/ 65 h 271"/>
                <a:gd name="T14" fmla="*/ 212 w 223"/>
                <a:gd name="T15" fmla="*/ 89 h 271"/>
                <a:gd name="T16" fmla="*/ 214 w 223"/>
                <a:gd name="T17" fmla="*/ 112 h 271"/>
                <a:gd name="T18" fmla="*/ 214 w 223"/>
                <a:gd name="T19" fmla="*/ 124 h 271"/>
                <a:gd name="T20" fmla="*/ 214 w 223"/>
                <a:gd name="T21" fmla="*/ 126 h 271"/>
                <a:gd name="T22" fmla="*/ 215 w 223"/>
                <a:gd name="T23" fmla="*/ 144 h 271"/>
                <a:gd name="T24" fmla="*/ 216 w 223"/>
                <a:gd name="T25" fmla="*/ 164 h 271"/>
                <a:gd name="T26" fmla="*/ 216 w 223"/>
                <a:gd name="T27" fmla="*/ 169 h 271"/>
                <a:gd name="T28" fmla="*/ 217 w 223"/>
                <a:gd name="T29" fmla="*/ 183 h 271"/>
                <a:gd name="T30" fmla="*/ 219 w 223"/>
                <a:gd name="T31" fmla="*/ 193 h 271"/>
                <a:gd name="T32" fmla="*/ 220 w 223"/>
                <a:gd name="T33" fmla="*/ 215 h 271"/>
                <a:gd name="T34" fmla="*/ 220 w 223"/>
                <a:gd name="T35" fmla="*/ 224 h 271"/>
                <a:gd name="T36" fmla="*/ 221 w 223"/>
                <a:gd name="T37" fmla="*/ 244 h 271"/>
                <a:gd name="T38" fmla="*/ 222 w 223"/>
                <a:gd name="T39" fmla="*/ 259 h 271"/>
                <a:gd name="T40" fmla="*/ 213 w 223"/>
                <a:gd name="T41" fmla="*/ 269 h 271"/>
                <a:gd name="T42" fmla="*/ 182 w 223"/>
                <a:gd name="T43" fmla="*/ 269 h 271"/>
                <a:gd name="T44" fmla="*/ 162 w 223"/>
                <a:gd name="T45" fmla="*/ 270 h 271"/>
                <a:gd name="T46" fmla="*/ 149 w 223"/>
                <a:gd name="T47" fmla="*/ 270 h 271"/>
                <a:gd name="T48" fmla="*/ 120 w 223"/>
                <a:gd name="T49" fmla="*/ 270 h 271"/>
                <a:gd name="T50" fmla="*/ 106 w 223"/>
                <a:gd name="T51" fmla="*/ 270 h 271"/>
                <a:gd name="T52" fmla="*/ 81 w 223"/>
                <a:gd name="T53" fmla="*/ 270 h 271"/>
                <a:gd name="T54" fmla="*/ 55 w 223"/>
                <a:gd name="T55" fmla="*/ 271 h 271"/>
                <a:gd name="T56" fmla="*/ 40 w 223"/>
                <a:gd name="T57" fmla="*/ 271 h 271"/>
                <a:gd name="T58" fmla="*/ 30 w 223"/>
                <a:gd name="T59" fmla="*/ 271 h 271"/>
                <a:gd name="T60" fmla="*/ 15 w 223"/>
                <a:gd name="T61" fmla="*/ 271 h 271"/>
                <a:gd name="T62" fmla="*/ 2 w 223"/>
                <a:gd name="T63" fmla="*/ 270 h 271"/>
                <a:gd name="T64" fmla="*/ 2 w 223"/>
                <a:gd name="T65" fmla="*/ 241 h 271"/>
                <a:gd name="T66" fmla="*/ 2 w 223"/>
                <a:gd name="T67" fmla="*/ 217 h 271"/>
                <a:gd name="T68" fmla="*/ 2 w 223"/>
                <a:gd name="T69" fmla="*/ 212 h 271"/>
                <a:gd name="T70" fmla="*/ 2 w 223"/>
                <a:gd name="T71" fmla="*/ 196 h 271"/>
                <a:gd name="T72" fmla="*/ 2 w 223"/>
                <a:gd name="T73" fmla="*/ 181 h 271"/>
                <a:gd name="T74" fmla="*/ 2 w 223"/>
                <a:gd name="T75" fmla="*/ 175 h 271"/>
                <a:gd name="T76" fmla="*/ 1 w 223"/>
                <a:gd name="T77" fmla="*/ 155 h 271"/>
                <a:gd name="T78" fmla="*/ 1 w 223"/>
                <a:gd name="T79" fmla="*/ 135 h 271"/>
                <a:gd name="T80" fmla="*/ 1 w 223"/>
                <a:gd name="T81" fmla="*/ 117 h 271"/>
                <a:gd name="T82" fmla="*/ 1 w 223"/>
                <a:gd name="T83" fmla="*/ 108 h 271"/>
                <a:gd name="T84" fmla="*/ 1 w 223"/>
                <a:gd name="T85" fmla="*/ 95 h 271"/>
                <a:gd name="T86" fmla="*/ 1 w 223"/>
                <a:gd name="T87" fmla="*/ 86 h 271"/>
                <a:gd name="T88" fmla="*/ 1 w 223"/>
                <a:gd name="T89" fmla="*/ 71 h 271"/>
                <a:gd name="T90" fmla="*/ 1 w 223"/>
                <a:gd name="T91" fmla="*/ 62 h 271"/>
                <a:gd name="T92" fmla="*/ 0 w 223"/>
                <a:gd name="T93" fmla="*/ 39 h 271"/>
                <a:gd name="T94" fmla="*/ 0 w 223"/>
                <a:gd name="T95" fmla="*/ 23 h 271"/>
                <a:gd name="T96" fmla="*/ 0 w 223"/>
                <a:gd name="T97" fmla="*/ 6 h 271"/>
                <a:gd name="T98" fmla="*/ 17 w 223"/>
                <a:gd name="T99" fmla="*/ 4 h 271"/>
                <a:gd name="T100" fmla="*/ 37 w 223"/>
                <a:gd name="T101" fmla="*/ 4 h 271"/>
                <a:gd name="T102" fmla="*/ 48 w 223"/>
                <a:gd name="T103" fmla="*/ 3 h 271"/>
                <a:gd name="T104" fmla="*/ 60 w 223"/>
                <a:gd name="T105" fmla="*/ 3 h 271"/>
                <a:gd name="T106" fmla="*/ 85 w 223"/>
                <a:gd name="T107" fmla="*/ 3 h 271"/>
                <a:gd name="T108" fmla="*/ 108 w 223"/>
                <a:gd name="T109" fmla="*/ 3 h 271"/>
                <a:gd name="T110" fmla="*/ 124 w 223"/>
                <a:gd name="T111" fmla="*/ 1 h 271"/>
                <a:gd name="T112" fmla="*/ 143 w 223"/>
                <a:gd name="T113" fmla="*/ 1 h 271"/>
                <a:gd name="T114" fmla="*/ 157 w 223"/>
                <a:gd name="T115" fmla="*/ 1 h 271"/>
                <a:gd name="T116" fmla="*/ 166 w 223"/>
                <a:gd name="T117" fmla="*/ 0 h 271"/>
                <a:gd name="T118" fmla="*/ 176 w 223"/>
                <a:gd name="T119" fmla="*/ 0 h 2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23" h="271">
                  <a:moveTo>
                    <a:pt x="181" y="0"/>
                  </a:moveTo>
                  <a:lnTo>
                    <a:pt x="182" y="0"/>
                  </a:lnTo>
                  <a:lnTo>
                    <a:pt x="184" y="0"/>
                  </a:lnTo>
                  <a:lnTo>
                    <a:pt x="188" y="0"/>
                  </a:lnTo>
                  <a:lnTo>
                    <a:pt x="189" y="0"/>
                  </a:lnTo>
                  <a:lnTo>
                    <a:pt x="191" y="0"/>
                  </a:lnTo>
                  <a:lnTo>
                    <a:pt x="192" y="0"/>
                  </a:lnTo>
                  <a:lnTo>
                    <a:pt x="193" y="0"/>
                  </a:lnTo>
                  <a:lnTo>
                    <a:pt x="194" y="0"/>
                  </a:lnTo>
                  <a:lnTo>
                    <a:pt x="196" y="0"/>
                  </a:lnTo>
                  <a:lnTo>
                    <a:pt x="198" y="0"/>
                  </a:lnTo>
                  <a:lnTo>
                    <a:pt x="199" y="0"/>
                  </a:lnTo>
                  <a:lnTo>
                    <a:pt x="200" y="0"/>
                  </a:lnTo>
                  <a:lnTo>
                    <a:pt x="202" y="0"/>
                  </a:lnTo>
                  <a:lnTo>
                    <a:pt x="206" y="0"/>
                  </a:lnTo>
                  <a:lnTo>
                    <a:pt x="207" y="0"/>
                  </a:lnTo>
                  <a:lnTo>
                    <a:pt x="207" y="1"/>
                  </a:lnTo>
                  <a:lnTo>
                    <a:pt x="207" y="9"/>
                  </a:lnTo>
                  <a:lnTo>
                    <a:pt x="207" y="15"/>
                  </a:lnTo>
                  <a:lnTo>
                    <a:pt x="208" y="20"/>
                  </a:lnTo>
                  <a:lnTo>
                    <a:pt x="208" y="21"/>
                  </a:lnTo>
                  <a:lnTo>
                    <a:pt x="208" y="23"/>
                  </a:lnTo>
                  <a:lnTo>
                    <a:pt x="208" y="25"/>
                  </a:lnTo>
                  <a:lnTo>
                    <a:pt x="208" y="27"/>
                  </a:lnTo>
                  <a:lnTo>
                    <a:pt x="208" y="30"/>
                  </a:lnTo>
                  <a:lnTo>
                    <a:pt x="208" y="31"/>
                  </a:lnTo>
                  <a:lnTo>
                    <a:pt x="208" y="36"/>
                  </a:lnTo>
                  <a:lnTo>
                    <a:pt x="209" y="37"/>
                  </a:lnTo>
                  <a:lnTo>
                    <a:pt x="209" y="40"/>
                  </a:lnTo>
                  <a:lnTo>
                    <a:pt x="209" y="43"/>
                  </a:lnTo>
                  <a:lnTo>
                    <a:pt x="209" y="45"/>
                  </a:lnTo>
                  <a:lnTo>
                    <a:pt x="209" y="46"/>
                  </a:lnTo>
                  <a:lnTo>
                    <a:pt x="209" y="49"/>
                  </a:lnTo>
                  <a:lnTo>
                    <a:pt x="209" y="52"/>
                  </a:lnTo>
                  <a:lnTo>
                    <a:pt x="211" y="55"/>
                  </a:lnTo>
                  <a:lnTo>
                    <a:pt x="211" y="59"/>
                  </a:lnTo>
                  <a:lnTo>
                    <a:pt x="211" y="62"/>
                  </a:lnTo>
                  <a:lnTo>
                    <a:pt x="211" y="63"/>
                  </a:lnTo>
                  <a:lnTo>
                    <a:pt x="211" y="65"/>
                  </a:lnTo>
                  <a:lnTo>
                    <a:pt x="212" y="75"/>
                  </a:lnTo>
                  <a:lnTo>
                    <a:pt x="212" y="79"/>
                  </a:lnTo>
                  <a:lnTo>
                    <a:pt x="212" y="84"/>
                  </a:lnTo>
                  <a:lnTo>
                    <a:pt x="212" y="88"/>
                  </a:lnTo>
                  <a:lnTo>
                    <a:pt x="212" y="89"/>
                  </a:lnTo>
                  <a:lnTo>
                    <a:pt x="213" y="94"/>
                  </a:lnTo>
                  <a:lnTo>
                    <a:pt x="213" y="95"/>
                  </a:lnTo>
                  <a:lnTo>
                    <a:pt x="213" y="96"/>
                  </a:lnTo>
                  <a:lnTo>
                    <a:pt x="213" y="103"/>
                  </a:lnTo>
                  <a:lnTo>
                    <a:pt x="213" y="107"/>
                  </a:lnTo>
                  <a:lnTo>
                    <a:pt x="214" y="109"/>
                  </a:lnTo>
                  <a:lnTo>
                    <a:pt x="214" y="112"/>
                  </a:lnTo>
                  <a:lnTo>
                    <a:pt x="214" y="115"/>
                  </a:lnTo>
                  <a:lnTo>
                    <a:pt x="214" y="116"/>
                  </a:lnTo>
                  <a:lnTo>
                    <a:pt x="214" y="117"/>
                  </a:lnTo>
                  <a:lnTo>
                    <a:pt x="214" y="123"/>
                  </a:lnTo>
                  <a:lnTo>
                    <a:pt x="214" y="124"/>
                  </a:lnTo>
                  <a:lnTo>
                    <a:pt x="214" y="125"/>
                  </a:lnTo>
                  <a:lnTo>
                    <a:pt x="214" y="126"/>
                  </a:lnTo>
                  <a:lnTo>
                    <a:pt x="214" y="127"/>
                  </a:lnTo>
                  <a:lnTo>
                    <a:pt x="215" y="133"/>
                  </a:lnTo>
                  <a:lnTo>
                    <a:pt x="215" y="140"/>
                  </a:lnTo>
                  <a:lnTo>
                    <a:pt x="215" y="141"/>
                  </a:lnTo>
                  <a:lnTo>
                    <a:pt x="215" y="144"/>
                  </a:lnTo>
                  <a:lnTo>
                    <a:pt x="215" y="150"/>
                  </a:lnTo>
                  <a:lnTo>
                    <a:pt x="216" y="152"/>
                  </a:lnTo>
                  <a:lnTo>
                    <a:pt x="216" y="155"/>
                  </a:lnTo>
                  <a:lnTo>
                    <a:pt x="216" y="158"/>
                  </a:lnTo>
                  <a:lnTo>
                    <a:pt x="216" y="161"/>
                  </a:lnTo>
                  <a:lnTo>
                    <a:pt x="216" y="163"/>
                  </a:lnTo>
                  <a:lnTo>
                    <a:pt x="216" y="164"/>
                  </a:lnTo>
                  <a:lnTo>
                    <a:pt x="216" y="165"/>
                  </a:lnTo>
                  <a:lnTo>
                    <a:pt x="216" y="166"/>
                  </a:lnTo>
                  <a:lnTo>
                    <a:pt x="216" y="167"/>
                  </a:lnTo>
                  <a:lnTo>
                    <a:pt x="216" y="169"/>
                  </a:lnTo>
                  <a:lnTo>
                    <a:pt x="216" y="171"/>
                  </a:lnTo>
                  <a:lnTo>
                    <a:pt x="216" y="172"/>
                  </a:lnTo>
                  <a:lnTo>
                    <a:pt x="216" y="173"/>
                  </a:lnTo>
                  <a:lnTo>
                    <a:pt x="217" y="175"/>
                  </a:lnTo>
                  <a:lnTo>
                    <a:pt x="217" y="180"/>
                  </a:lnTo>
                  <a:lnTo>
                    <a:pt x="217" y="183"/>
                  </a:lnTo>
                  <a:lnTo>
                    <a:pt x="217" y="188"/>
                  </a:lnTo>
                  <a:lnTo>
                    <a:pt x="217" y="189"/>
                  </a:lnTo>
                  <a:lnTo>
                    <a:pt x="219" y="191"/>
                  </a:lnTo>
                  <a:lnTo>
                    <a:pt x="219" y="193"/>
                  </a:lnTo>
                  <a:lnTo>
                    <a:pt x="219" y="198"/>
                  </a:lnTo>
                  <a:lnTo>
                    <a:pt x="219" y="203"/>
                  </a:lnTo>
                  <a:lnTo>
                    <a:pt x="219" y="206"/>
                  </a:lnTo>
                  <a:lnTo>
                    <a:pt x="220" y="213"/>
                  </a:lnTo>
                  <a:lnTo>
                    <a:pt x="220" y="215"/>
                  </a:lnTo>
                  <a:lnTo>
                    <a:pt x="220" y="220"/>
                  </a:lnTo>
                  <a:lnTo>
                    <a:pt x="220" y="221"/>
                  </a:lnTo>
                  <a:lnTo>
                    <a:pt x="220" y="222"/>
                  </a:lnTo>
                  <a:lnTo>
                    <a:pt x="220" y="223"/>
                  </a:lnTo>
                  <a:lnTo>
                    <a:pt x="220" y="224"/>
                  </a:lnTo>
                  <a:lnTo>
                    <a:pt x="220" y="225"/>
                  </a:lnTo>
                  <a:lnTo>
                    <a:pt x="220" y="230"/>
                  </a:lnTo>
                  <a:lnTo>
                    <a:pt x="220" y="231"/>
                  </a:lnTo>
                  <a:lnTo>
                    <a:pt x="221" y="232"/>
                  </a:lnTo>
                  <a:lnTo>
                    <a:pt x="221" y="236"/>
                  </a:lnTo>
                  <a:lnTo>
                    <a:pt x="221" y="238"/>
                  </a:lnTo>
                  <a:lnTo>
                    <a:pt x="221" y="244"/>
                  </a:lnTo>
                  <a:lnTo>
                    <a:pt x="221" y="246"/>
                  </a:lnTo>
                  <a:lnTo>
                    <a:pt x="221" y="247"/>
                  </a:lnTo>
                  <a:lnTo>
                    <a:pt x="222" y="254"/>
                  </a:lnTo>
                  <a:lnTo>
                    <a:pt x="222" y="257"/>
                  </a:lnTo>
                  <a:lnTo>
                    <a:pt x="222" y="259"/>
                  </a:lnTo>
                  <a:lnTo>
                    <a:pt x="222" y="267"/>
                  </a:lnTo>
                  <a:lnTo>
                    <a:pt x="222" y="268"/>
                  </a:lnTo>
                  <a:lnTo>
                    <a:pt x="223" y="269"/>
                  </a:lnTo>
                  <a:lnTo>
                    <a:pt x="222" y="269"/>
                  </a:lnTo>
                  <a:lnTo>
                    <a:pt x="221" y="269"/>
                  </a:lnTo>
                  <a:lnTo>
                    <a:pt x="213" y="269"/>
                  </a:lnTo>
                  <a:lnTo>
                    <a:pt x="212" y="269"/>
                  </a:lnTo>
                  <a:lnTo>
                    <a:pt x="207" y="269"/>
                  </a:lnTo>
                  <a:lnTo>
                    <a:pt x="194" y="269"/>
                  </a:lnTo>
                  <a:lnTo>
                    <a:pt x="188" y="269"/>
                  </a:lnTo>
                  <a:lnTo>
                    <a:pt x="183" y="270"/>
                  </a:lnTo>
                  <a:lnTo>
                    <a:pt x="182" y="269"/>
                  </a:lnTo>
                  <a:lnTo>
                    <a:pt x="181" y="270"/>
                  </a:lnTo>
                  <a:lnTo>
                    <a:pt x="178" y="270"/>
                  </a:lnTo>
                  <a:lnTo>
                    <a:pt x="174" y="270"/>
                  </a:lnTo>
                  <a:lnTo>
                    <a:pt x="168" y="270"/>
                  </a:lnTo>
                  <a:lnTo>
                    <a:pt x="162" y="270"/>
                  </a:lnTo>
                  <a:lnTo>
                    <a:pt x="158" y="270"/>
                  </a:lnTo>
                  <a:lnTo>
                    <a:pt x="157" y="270"/>
                  </a:lnTo>
                  <a:lnTo>
                    <a:pt x="156" y="270"/>
                  </a:lnTo>
                  <a:lnTo>
                    <a:pt x="152" y="270"/>
                  </a:lnTo>
                  <a:lnTo>
                    <a:pt x="149" y="270"/>
                  </a:lnTo>
                  <a:lnTo>
                    <a:pt x="137" y="270"/>
                  </a:lnTo>
                  <a:lnTo>
                    <a:pt x="130" y="270"/>
                  </a:lnTo>
                  <a:lnTo>
                    <a:pt x="128" y="270"/>
                  </a:lnTo>
                  <a:lnTo>
                    <a:pt x="127" y="270"/>
                  </a:lnTo>
                  <a:lnTo>
                    <a:pt x="125" y="270"/>
                  </a:lnTo>
                  <a:lnTo>
                    <a:pt x="120" y="270"/>
                  </a:lnTo>
                  <a:lnTo>
                    <a:pt x="117" y="270"/>
                  </a:lnTo>
                  <a:lnTo>
                    <a:pt x="116" y="270"/>
                  </a:lnTo>
                  <a:lnTo>
                    <a:pt x="114" y="270"/>
                  </a:lnTo>
                  <a:lnTo>
                    <a:pt x="108" y="270"/>
                  </a:lnTo>
                  <a:lnTo>
                    <a:pt x="106" y="270"/>
                  </a:lnTo>
                  <a:lnTo>
                    <a:pt x="105" y="270"/>
                  </a:lnTo>
                  <a:lnTo>
                    <a:pt x="103" y="270"/>
                  </a:lnTo>
                  <a:lnTo>
                    <a:pt x="101" y="270"/>
                  </a:lnTo>
                  <a:lnTo>
                    <a:pt x="95" y="270"/>
                  </a:lnTo>
                  <a:lnTo>
                    <a:pt x="87" y="270"/>
                  </a:lnTo>
                  <a:lnTo>
                    <a:pt x="82" y="270"/>
                  </a:lnTo>
                  <a:lnTo>
                    <a:pt x="81" y="270"/>
                  </a:lnTo>
                  <a:lnTo>
                    <a:pt x="73" y="270"/>
                  </a:lnTo>
                  <a:lnTo>
                    <a:pt x="69" y="270"/>
                  </a:lnTo>
                  <a:lnTo>
                    <a:pt x="68" y="270"/>
                  </a:lnTo>
                  <a:lnTo>
                    <a:pt x="66" y="270"/>
                  </a:lnTo>
                  <a:lnTo>
                    <a:pt x="60" y="271"/>
                  </a:lnTo>
                  <a:lnTo>
                    <a:pt x="55" y="271"/>
                  </a:lnTo>
                  <a:lnTo>
                    <a:pt x="50" y="271"/>
                  </a:lnTo>
                  <a:lnTo>
                    <a:pt x="49" y="271"/>
                  </a:lnTo>
                  <a:lnTo>
                    <a:pt x="47" y="271"/>
                  </a:lnTo>
                  <a:lnTo>
                    <a:pt x="40" y="271"/>
                  </a:lnTo>
                  <a:lnTo>
                    <a:pt x="39" y="271"/>
                  </a:lnTo>
                  <a:lnTo>
                    <a:pt x="34" y="271"/>
                  </a:lnTo>
                  <a:lnTo>
                    <a:pt x="32" y="271"/>
                  </a:lnTo>
                  <a:lnTo>
                    <a:pt x="30" y="271"/>
                  </a:lnTo>
                  <a:lnTo>
                    <a:pt x="28" y="271"/>
                  </a:lnTo>
                  <a:lnTo>
                    <a:pt x="24" y="271"/>
                  </a:lnTo>
                  <a:lnTo>
                    <a:pt x="20" y="271"/>
                  </a:lnTo>
                  <a:lnTo>
                    <a:pt x="17" y="271"/>
                  </a:lnTo>
                  <a:lnTo>
                    <a:pt x="16" y="271"/>
                  </a:lnTo>
                  <a:lnTo>
                    <a:pt x="15" y="271"/>
                  </a:lnTo>
                  <a:lnTo>
                    <a:pt x="12" y="271"/>
                  </a:lnTo>
                  <a:lnTo>
                    <a:pt x="6" y="271"/>
                  </a:lnTo>
                  <a:lnTo>
                    <a:pt x="4" y="271"/>
                  </a:lnTo>
                  <a:lnTo>
                    <a:pt x="2" y="271"/>
                  </a:lnTo>
                  <a:lnTo>
                    <a:pt x="2" y="270"/>
                  </a:lnTo>
                  <a:lnTo>
                    <a:pt x="2" y="268"/>
                  </a:lnTo>
                  <a:lnTo>
                    <a:pt x="2" y="256"/>
                  </a:lnTo>
                  <a:lnTo>
                    <a:pt x="2" y="252"/>
                  </a:lnTo>
                  <a:lnTo>
                    <a:pt x="2" y="249"/>
                  </a:lnTo>
                  <a:lnTo>
                    <a:pt x="2" y="248"/>
                  </a:lnTo>
                  <a:lnTo>
                    <a:pt x="2" y="245"/>
                  </a:lnTo>
                  <a:lnTo>
                    <a:pt x="2" y="241"/>
                  </a:lnTo>
                  <a:lnTo>
                    <a:pt x="2" y="240"/>
                  </a:lnTo>
                  <a:lnTo>
                    <a:pt x="2" y="237"/>
                  </a:lnTo>
                  <a:lnTo>
                    <a:pt x="2" y="229"/>
                  </a:lnTo>
                  <a:lnTo>
                    <a:pt x="2" y="227"/>
                  </a:lnTo>
                  <a:lnTo>
                    <a:pt x="2" y="222"/>
                  </a:lnTo>
                  <a:lnTo>
                    <a:pt x="2" y="217"/>
                  </a:lnTo>
                  <a:lnTo>
                    <a:pt x="2" y="216"/>
                  </a:lnTo>
                  <a:lnTo>
                    <a:pt x="2" y="213"/>
                  </a:lnTo>
                  <a:lnTo>
                    <a:pt x="2" y="212"/>
                  </a:lnTo>
                  <a:lnTo>
                    <a:pt x="2" y="209"/>
                  </a:lnTo>
                  <a:lnTo>
                    <a:pt x="2" y="205"/>
                  </a:lnTo>
                  <a:lnTo>
                    <a:pt x="2" y="197"/>
                  </a:lnTo>
                  <a:lnTo>
                    <a:pt x="2" y="196"/>
                  </a:lnTo>
                  <a:lnTo>
                    <a:pt x="2" y="193"/>
                  </a:lnTo>
                  <a:lnTo>
                    <a:pt x="2" y="190"/>
                  </a:lnTo>
                  <a:lnTo>
                    <a:pt x="1" y="185"/>
                  </a:lnTo>
                  <a:lnTo>
                    <a:pt x="1" y="184"/>
                  </a:lnTo>
                  <a:lnTo>
                    <a:pt x="2" y="181"/>
                  </a:lnTo>
                  <a:lnTo>
                    <a:pt x="2" y="180"/>
                  </a:lnTo>
                  <a:lnTo>
                    <a:pt x="2" y="179"/>
                  </a:lnTo>
                  <a:lnTo>
                    <a:pt x="2" y="177"/>
                  </a:lnTo>
                  <a:lnTo>
                    <a:pt x="2" y="176"/>
                  </a:lnTo>
                  <a:lnTo>
                    <a:pt x="2" y="175"/>
                  </a:lnTo>
                  <a:lnTo>
                    <a:pt x="1" y="168"/>
                  </a:lnTo>
                  <a:lnTo>
                    <a:pt x="1" y="166"/>
                  </a:lnTo>
                  <a:lnTo>
                    <a:pt x="1" y="165"/>
                  </a:lnTo>
                  <a:lnTo>
                    <a:pt x="1" y="164"/>
                  </a:lnTo>
                  <a:lnTo>
                    <a:pt x="1" y="160"/>
                  </a:lnTo>
                  <a:lnTo>
                    <a:pt x="1" y="155"/>
                  </a:lnTo>
                  <a:lnTo>
                    <a:pt x="1" y="152"/>
                  </a:lnTo>
                  <a:lnTo>
                    <a:pt x="1" y="151"/>
                  </a:lnTo>
                  <a:lnTo>
                    <a:pt x="1" y="144"/>
                  </a:lnTo>
                  <a:lnTo>
                    <a:pt x="1" y="143"/>
                  </a:lnTo>
                  <a:lnTo>
                    <a:pt x="1" y="135"/>
                  </a:lnTo>
                  <a:lnTo>
                    <a:pt x="1" y="131"/>
                  </a:lnTo>
                  <a:lnTo>
                    <a:pt x="1" y="128"/>
                  </a:lnTo>
                  <a:lnTo>
                    <a:pt x="1" y="127"/>
                  </a:lnTo>
                  <a:lnTo>
                    <a:pt x="1" y="120"/>
                  </a:lnTo>
                  <a:lnTo>
                    <a:pt x="1" y="119"/>
                  </a:lnTo>
                  <a:lnTo>
                    <a:pt x="1" y="117"/>
                  </a:lnTo>
                  <a:lnTo>
                    <a:pt x="1" y="116"/>
                  </a:lnTo>
                  <a:lnTo>
                    <a:pt x="1" y="115"/>
                  </a:lnTo>
                  <a:lnTo>
                    <a:pt x="1" y="110"/>
                  </a:lnTo>
                  <a:lnTo>
                    <a:pt x="1" y="109"/>
                  </a:lnTo>
                  <a:lnTo>
                    <a:pt x="1" y="108"/>
                  </a:lnTo>
                  <a:lnTo>
                    <a:pt x="1" y="107"/>
                  </a:lnTo>
                  <a:lnTo>
                    <a:pt x="1" y="105"/>
                  </a:lnTo>
                  <a:lnTo>
                    <a:pt x="1" y="104"/>
                  </a:lnTo>
                  <a:lnTo>
                    <a:pt x="1" y="100"/>
                  </a:lnTo>
                  <a:lnTo>
                    <a:pt x="1" y="96"/>
                  </a:lnTo>
                  <a:lnTo>
                    <a:pt x="1" y="95"/>
                  </a:lnTo>
                  <a:lnTo>
                    <a:pt x="1" y="91"/>
                  </a:lnTo>
                  <a:lnTo>
                    <a:pt x="1" y="89"/>
                  </a:lnTo>
                  <a:lnTo>
                    <a:pt x="1" y="87"/>
                  </a:lnTo>
                  <a:lnTo>
                    <a:pt x="1" y="86"/>
                  </a:lnTo>
                  <a:lnTo>
                    <a:pt x="1" y="85"/>
                  </a:lnTo>
                  <a:lnTo>
                    <a:pt x="1" y="83"/>
                  </a:lnTo>
                  <a:lnTo>
                    <a:pt x="1" y="80"/>
                  </a:lnTo>
                  <a:lnTo>
                    <a:pt x="1" y="77"/>
                  </a:lnTo>
                  <a:lnTo>
                    <a:pt x="1" y="76"/>
                  </a:lnTo>
                  <a:lnTo>
                    <a:pt x="1" y="75"/>
                  </a:lnTo>
                  <a:lnTo>
                    <a:pt x="1" y="71"/>
                  </a:lnTo>
                  <a:lnTo>
                    <a:pt x="1" y="70"/>
                  </a:lnTo>
                  <a:lnTo>
                    <a:pt x="1" y="69"/>
                  </a:lnTo>
                  <a:lnTo>
                    <a:pt x="1" y="67"/>
                  </a:lnTo>
                  <a:lnTo>
                    <a:pt x="1" y="63"/>
                  </a:lnTo>
                  <a:lnTo>
                    <a:pt x="1" y="62"/>
                  </a:lnTo>
                  <a:lnTo>
                    <a:pt x="0" y="56"/>
                  </a:lnTo>
                  <a:lnTo>
                    <a:pt x="0" y="52"/>
                  </a:lnTo>
                  <a:lnTo>
                    <a:pt x="0" y="45"/>
                  </a:lnTo>
                  <a:lnTo>
                    <a:pt x="0" y="44"/>
                  </a:lnTo>
                  <a:lnTo>
                    <a:pt x="0" y="41"/>
                  </a:lnTo>
                  <a:lnTo>
                    <a:pt x="0" y="40"/>
                  </a:lnTo>
                  <a:lnTo>
                    <a:pt x="0" y="39"/>
                  </a:lnTo>
                  <a:lnTo>
                    <a:pt x="0" y="38"/>
                  </a:lnTo>
                  <a:lnTo>
                    <a:pt x="0" y="37"/>
                  </a:lnTo>
                  <a:lnTo>
                    <a:pt x="0" y="35"/>
                  </a:lnTo>
                  <a:lnTo>
                    <a:pt x="0" y="28"/>
                  </a:lnTo>
                  <a:lnTo>
                    <a:pt x="0" y="23"/>
                  </a:lnTo>
                  <a:lnTo>
                    <a:pt x="0" y="12"/>
                  </a:lnTo>
                  <a:lnTo>
                    <a:pt x="0" y="9"/>
                  </a:lnTo>
                  <a:lnTo>
                    <a:pt x="0" y="7"/>
                  </a:lnTo>
                  <a:lnTo>
                    <a:pt x="0" y="6"/>
                  </a:lnTo>
                  <a:lnTo>
                    <a:pt x="0" y="4"/>
                  </a:lnTo>
                  <a:lnTo>
                    <a:pt x="5" y="4"/>
                  </a:lnTo>
                  <a:lnTo>
                    <a:pt x="9" y="4"/>
                  </a:lnTo>
                  <a:lnTo>
                    <a:pt x="17" y="4"/>
                  </a:lnTo>
                  <a:lnTo>
                    <a:pt x="22" y="4"/>
                  </a:lnTo>
                  <a:lnTo>
                    <a:pt x="23" y="4"/>
                  </a:lnTo>
                  <a:lnTo>
                    <a:pt x="29" y="3"/>
                  </a:lnTo>
                  <a:lnTo>
                    <a:pt x="29" y="4"/>
                  </a:lnTo>
                  <a:lnTo>
                    <a:pt x="31" y="3"/>
                  </a:lnTo>
                  <a:lnTo>
                    <a:pt x="34" y="4"/>
                  </a:lnTo>
                  <a:lnTo>
                    <a:pt x="37" y="4"/>
                  </a:lnTo>
                  <a:lnTo>
                    <a:pt x="39" y="4"/>
                  </a:lnTo>
                  <a:lnTo>
                    <a:pt x="40" y="4"/>
                  </a:lnTo>
                  <a:lnTo>
                    <a:pt x="42" y="3"/>
                  </a:lnTo>
                  <a:lnTo>
                    <a:pt x="46" y="3"/>
                  </a:lnTo>
                  <a:lnTo>
                    <a:pt x="48" y="3"/>
                  </a:lnTo>
                  <a:lnTo>
                    <a:pt x="49" y="3"/>
                  </a:lnTo>
                  <a:lnTo>
                    <a:pt x="53" y="3"/>
                  </a:lnTo>
                  <a:lnTo>
                    <a:pt x="54" y="3"/>
                  </a:lnTo>
                  <a:lnTo>
                    <a:pt x="57" y="3"/>
                  </a:lnTo>
                  <a:lnTo>
                    <a:pt x="60" y="3"/>
                  </a:lnTo>
                  <a:lnTo>
                    <a:pt x="65" y="3"/>
                  </a:lnTo>
                  <a:lnTo>
                    <a:pt x="68" y="3"/>
                  </a:lnTo>
                  <a:lnTo>
                    <a:pt x="71" y="3"/>
                  </a:lnTo>
                  <a:lnTo>
                    <a:pt x="76" y="3"/>
                  </a:lnTo>
                  <a:lnTo>
                    <a:pt x="79" y="3"/>
                  </a:lnTo>
                  <a:lnTo>
                    <a:pt x="80" y="3"/>
                  </a:lnTo>
                  <a:lnTo>
                    <a:pt x="85" y="3"/>
                  </a:lnTo>
                  <a:lnTo>
                    <a:pt x="88" y="3"/>
                  </a:lnTo>
                  <a:lnTo>
                    <a:pt x="92" y="3"/>
                  </a:lnTo>
                  <a:lnTo>
                    <a:pt x="96" y="3"/>
                  </a:lnTo>
                  <a:lnTo>
                    <a:pt x="104" y="3"/>
                  </a:lnTo>
                  <a:lnTo>
                    <a:pt x="105" y="3"/>
                  </a:lnTo>
                  <a:lnTo>
                    <a:pt x="108" y="3"/>
                  </a:lnTo>
                  <a:lnTo>
                    <a:pt x="109" y="3"/>
                  </a:lnTo>
                  <a:lnTo>
                    <a:pt x="114" y="3"/>
                  </a:lnTo>
                  <a:lnTo>
                    <a:pt x="118" y="3"/>
                  </a:lnTo>
                  <a:lnTo>
                    <a:pt x="120" y="3"/>
                  </a:lnTo>
                  <a:lnTo>
                    <a:pt x="124" y="1"/>
                  </a:lnTo>
                  <a:lnTo>
                    <a:pt x="125" y="1"/>
                  </a:lnTo>
                  <a:lnTo>
                    <a:pt x="127" y="1"/>
                  </a:lnTo>
                  <a:lnTo>
                    <a:pt x="133" y="1"/>
                  </a:lnTo>
                  <a:lnTo>
                    <a:pt x="134" y="1"/>
                  </a:lnTo>
                  <a:lnTo>
                    <a:pt x="143" y="1"/>
                  </a:lnTo>
                  <a:lnTo>
                    <a:pt x="149" y="1"/>
                  </a:lnTo>
                  <a:lnTo>
                    <a:pt x="150" y="1"/>
                  </a:lnTo>
                  <a:lnTo>
                    <a:pt x="151" y="1"/>
                  </a:lnTo>
                  <a:lnTo>
                    <a:pt x="154" y="1"/>
                  </a:lnTo>
                  <a:lnTo>
                    <a:pt x="157" y="1"/>
                  </a:lnTo>
                  <a:lnTo>
                    <a:pt x="158" y="1"/>
                  </a:lnTo>
                  <a:lnTo>
                    <a:pt x="159" y="1"/>
                  </a:lnTo>
                  <a:lnTo>
                    <a:pt x="158" y="0"/>
                  </a:lnTo>
                  <a:lnTo>
                    <a:pt x="159" y="0"/>
                  </a:lnTo>
                  <a:lnTo>
                    <a:pt x="164" y="0"/>
                  </a:lnTo>
                  <a:lnTo>
                    <a:pt x="166" y="0"/>
                  </a:lnTo>
                  <a:lnTo>
                    <a:pt x="170" y="0"/>
                  </a:lnTo>
                  <a:lnTo>
                    <a:pt x="172" y="0"/>
                  </a:lnTo>
                  <a:lnTo>
                    <a:pt x="174" y="0"/>
                  </a:lnTo>
                  <a:lnTo>
                    <a:pt x="175" y="0"/>
                  </a:lnTo>
                  <a:lnTo>
                    <a:pt x="176" y="0"/>
                  </a:lnTo>
                  <a:lnTo>
                    <a:pt x="177" y="0"/>
                  </a:lnTo>
                  <a:lnTo>
                    <a:pt x="178" y="0"/>
                  </a:lnTo>
                  <a:lnTo>
                    <a:pt x="180" y="0"/>
                  </a:lnTo>
                  <a:lnTo>
                    <a:pt x="181"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79" name="Freeform 181"/>
            <p:cNvSpPr>
              <a:spLocks/>
            </p:cNvSpPr>
            <p:nvPr/>
          </p:nvSpPr>
          <p:spPr bwMode="auto">
            <a:xfrm>
              <a:off x="3278" y="2966"/>
              <a:ext cx="167" cy="322"/>
            </a:xfrm>
            <a:custGeom>
              <a:avLst/>
              <a:gdLst>
                <a:gd name="T0" fmla="*/ 117 w 167"/>
                <a:gd name="T1" fmla="*/ 0 h 322"/>
                <a:gd name="T2" fmla="*/ 142 w 167"/>
                <a:gd name="T3" fmla="*/ 0 h 322"/>
                <a:gd name="T4" fmla="*/ 158 w 167"/>
                <a:gd name="T5" fmla="*/ 0 h 322"/>
                <a:gd name="T6" fmla="*/ 160 w 167"/>
                <a:gd name="T7" fmla="*/ 3 h 322"/>
                <a:gd name="T8" fmla="*/ 160 w 167"/>
                <a:gd name="T9" fmla="*/ 33 h 322"/>
                <a:gd name="T10" fmla="*/ 160 w 167"/>
                <a:gd name="T11" fmla="*/ 40 h 322"/>
                <a:gd name="T12" fmla="*/ 161 w 167"/>
                <a:gd name="T13" fmla="*/ 63 h 322"/>
                <a:gd name="T14" fmla="*/ 161 w 167"/>
                <a:gd name="T15" fmla="*/ 73 h 322"/>
                <a:gd name="T16" fmla="*/ 161 w 167"/>
                <a:gd name="T17" fmla="*/ 83 h 322"/>
                <a:gd name="T18" fmla="*/ 161 w 167"/>
                <a:gd name="T19" fmla="*/ 96 h 322"/>
                <a:gd name="T20" fmla="*/ 161 w 167"/>
                <a:gd name="T21" fmla="*/ 106 h 322"/>
                <a:gd name="T22" fmla="*/ 161 w 167"/>
                <a:gd name="T23" fmla="*/ 123 h 322"/>
                <a:gd name="T24" fmla="*/ 161 w 167"/>
                <a:gd name="T25" fmla="*/ 147 h 322"/>
                <a:gd name="T26" fmla="*/ 161 w 167"/>
                <a:gd name="T27" fmla="*/ 161 h 322"/>
                <a:gd name="T28" fmla="*/ 162 w 167"/>
                <a:gd name="T29" fmla="*/ 175 h 322"/>
                <a:gd name="T30" fmla="*/ 161 w 167"/>
                <a:gd name="T31" fmla="*/ 180 h 322"/>
                <a:gd name="T32" fmla="*/ 162 w 167"/>
                <a:gd name="T33" fmla="*/ 201 h 322"/>
                <a:gd name="T34" fmla="*/ 162 w 167"/>
                <a:gd name="T35" fmla="*/ 212 h 322"/>
                <a:gd name="T36" fmla="*/ 162 w 167"/>
                <a:gd name="T37" fmla="*/ 225 h 322"/>
                <a:gd name="T38" fmla="*/ 162 w 167"/>
                <a:gd name="T39" fmla="*/ 245 h 322"/>
                <a:gd name="T40" fmla="*/ 164 w 167"/>
                <a:gd name="T41" fmla="*/ 267 h 322"/>
                <a:gd name="T42" fmla="*/ 166 w 167"/>
                <a:gd name="T43" fmla="*/ 290 h 322"/>
                <a:gd name="T44" fmla="*/ 167 w 167"/>
                <a:gd name="T45" fmla="*/ 305 h 322"/>
                <a:gd name="T46" fmla="*/ 167 w 167"/>
                <a:gd name="T47" fmla="*/ 320 h 322"/>
                <a:gd name="T48" fmla="*/ 145 w 167"/>
                <a:gd name="T49" fmla="*/ 321 h 322"/>
                <a:gd name="T50" fmla="*/ 132 w 167"/>
                <a:gd name="T51" fmla="*/ 321 h 322"/>
                <a:gd name="T52" fmla="*/ 122 w 167"/>
                <a:gd name="T53" fmla="*/ 321 h 322"/>
                <a:gd name="T54" fmla="*/ 96 w 167"/>
                <a:gd name="T55" fmla="*/ 322 h 322"/>
                <a:gd name="T56" fmla="*/ 66 w 167"/>
                <a:gd name="T57" fmla="*/ 322 h 322"/>
                <a:gd name="T58" fmla="*/ 49 w 167"/>
                <a:gd name="T59" fmla="*/ 322 h 322"/>
                <a:gd name="T60" fmla="*/ 39 w 167"/>
                <a:gd name="T61" fmla="*/ 322 h 322"/>
                <a:gd name="T62" fmla="*/ 22 w 167"/>
                <a:gd name="T63" fmla="*/ 322 h 322"/>
                <a:gd name="T64" fmla="*/ 7 w 167"/>
                <a:gd name="T65" fmla="*/ 322 h 322"/>
                <a:gd name="T66" fmla="*/ 6 w 167"/>
                <a:gd name="T67" fmla="*/ 300 h 322"/>
                <a:gd name="T68" fmla="*/ 6 w 167"/>
                <a:gd name="T69" fmla="*/ 276 h 322"/>
                <a:gd name="T70" fmla="*/ 1 w 167"/>
                <a:gd name="T71" fmla="*/ 267 h 322"/>
                <a:gd name="T72" fmla="*/ 1 w 167"/>
                <a:gd name="T73" fmla="*/ 237 h 322"/>
                <a:gd name="T74" fmla="*/ 1 w 167"/>
                <a:gd name="T75" fmla="*/ 212 h 322"/>
                <a:gd name="T76" fmla="*/ 1 w 167"/>
                <a:gd name="T77" fmla="*/ 179 h 322"/>
                <a:gd name="T78" fmla="*/ 1 w 167"/>
                <a:gd name="T79" fmla="*/ 164 h 322"/>
                <a:gd name="T80" fmla="*/ 1 w 167"/>
                <a:gd name="T81" fmla="*/ 153 h 322"/>
                <a:gd name="T82" fmla="*/ 1 w 167"/>
                <a:gd name="T83" fmla="*/ 141 h 322"/>
                <a:gd name="T84" fmla="*/ 1 w 167"/>
                <a:gd name="T85" fmla="*/ 129 h 322"/>
                <a:gd name="T86" fmla="*/ 0 w 167"/>
                <a:gd name="T87" fmla="*/ 115 h 322"/>
                <a:gd name="T88" fmla="*/ 0 w 167"/>
                <a:gd name="T89" fmla="*/ 101 h 322"/>
                <a:gd name="T90" fmla="*/ 0 w 167"/>
                <a:gd name="T91" fmla="*/ 80 h 322"/>
                <a:gd name="T92" fmla="*/ 0 w 167"/>
                <a:gd name="T93" fmla="*/ 48 h 322"/>
                <a:gd name="T94" fmla="*/ 0 w 167"/>
                <a:gd name="T95" fmla="*/ 36 h 322"/>
                <a:gd name="T96" fmla="*/ 0 w 167"/>
                <a:gd name="T97" fmla="*/ 5 h 322"/>
                <a:gd name="T98" fmla="*/ 8 w 167"/>
                <a:gd name="T99" fmla="*/ 1 h 322"/>
                <a:gd name="T100" fmla="*/ 33 w 167"/>
                <a:gd name="T101" fmla="*/ 1 h 322"/>
                <a:gd name="T102" fmla="*/ 46 w 167"/>
                <a:gd name="T103" fmla="*/ 0 h 322"/>
                <a:gd name="T104" fmla="*/ 63 w 167"/>
                <a:gd name="T105" fmla="*/ 0 h 322"/>
                <a:gd name="T106" fmla="*/ 86 w 167"/>
                <a:gd name="T107" fmla="*/ 0 h 322"/>
                <a:gd name="T108" fmla="*/ 87 w 167"/>
                <a:gd name="T109" fmla="*/ 0 h 322"/>
                <a:gd name="T110" fmla="*/ 95 w 167"/>
                <a:gd name="T111" fmla="*/ 0 h 3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67" h="322">
                  <a:moveTo>
                    <a:pt x="106" y="0"/>
                  </a:moveTo>
                  <a:lnTo>
                    <a:pt x="108" y="0"/>
                  </a:lnTo>
                  <a:lnTo>
                    <a:pt x="112" y="0"/>
                  </a:lnTo>
                  <a:lnTo>
                    <a:pt x="113" y="0"/>
                  </a:lnTo>
                  <a:lnTo>
                    <a:pt x="116" y="0"/>
                  </a:lnTo>
                  <a:lnTo>
                    <a:pt x="117" y="0"/>
                  </a:lnTo>
                  <a:lnTo>
                    <a:pt x="118" y="0"/>
                  </a:lnTo>
                  <a:lnTo>
                    <a:pt x="119" y="0"/>
                  </a:lnTo>
                  <a:lnTo>
                    <a:pt x="128" y="0"/>
                  </a:lnTo>
                  <a:lnTo>
                    <a:pt x="133" y="0"/>
                  </a:lnTo>
                  <a:lnTo>
                    <a:pt x="140" y="0"/>
                  </a:lnTo>
                  <a:lnTo>
                    <a:pt x="142" y="0"/>
                  </a:lnTo>
                  <a:lnTo>
                    <a:pt x="143" y="0"/>
                  </a:lnTo>
                  <a:lnTo>
                    <a:pt x="146" y="0"/>
                  </a:lnTo>
                  <a:lnTo>
                    <a:pt x="149" y="0"/>
                  </a:lnTo>
                  <a:lnTo>
                    <a:pt x="151" y="0"/>
                  </a:lnTo>
                  <a:lnTo>
                    <a:pt x="158" y="0"/>
                  </a:lnTo>
                  <a:lnTo>
                    <a:pt x="160" y="0"/>
                  </a:lnTo>
                  <a:lnTo>
                    <a:pt x="160" y="2"/>
                  </a:lnTo>
                  <a:lnTo>
                    <a:pt x="160" y="3"/>
                  </a:lnTo>
                  <a:lnTo>
                    <a:pt x="160" y="5"/>
                  </a:lnTo>
                  <a:lnTo>
                    <a:pt x="160" y="8"/>
                  </a:lnTo>
                  <a:lnTo>
                    <a:pt x="160" y="19"/>
                  </a:lnTo>
                  <a:lnTo>
                    <a:pt x="160" y="24"/>
                  </a:lnTo>
                  <a:lnTo>
                    <a:pt x="160" y="31"/>
                  </a:lnTo>
                  <a:lnTo>
                    <a:pt x="160" y="33"/>
                  </a:lnTo>
                  <a:lnTo>
                    <a:pt x="160" y="34"/>
                  </a:lnTo>
                  <a:lnTo>
                    <a:pt x="160" y="35"/>
                  </a:lnTo>
                  <a:lnTo>
                    <a:pt x="160" y="36"/>
                  </a:lnTo>
                  <a:lnTo>
                    <a:pt x="160" y="37"/>
                  </a:lnTo>
                  <a:lnTo>
                    <a:pt x="160" y="40"/>
                  </a:lnTo>
                  <a:lnTo>
                    <a:pt x="160" y="41"/>
                  </a:lnTo>
                  <a:lnTo>
                    <a:pt x="160" y="48"/>
                  </a:lnTo>
                  <a:lnTo>
                    <a:pt x="160" y="52"/>
                  </a:lnTo>
                  <a:lnTo>
                    <a:pt x="161" y="58"/>
                  </a:lnTo>
                  <a:lnTo>
                    <a:pt x="161" y="59"/>
                  </a:lnTo>
                  <a:lnTo>
                    <a:pt x="161" y="63"/>
                  </a:lnTo>
                  <a:lnTo>
                    <a:pt x="161" y="65"/>
                  </a:lnTo>
                  <a:lnTo>
                    <a:pt x="161" y="66"/>
                  </a:lnTo>
                  <a:lnTo>
                    <a:pt x="161" y="67"/>
                  </a:lnTo>
                  <a:lnTo>
                    <a:pt x="161" y="71"/>
                  </a:lnTo>
                  <a:lnTo>
                    <a:pt x="161" y="72"/>
                  </a:lnTo>
                  <a:lnTo>
                    <a:pt x="161" y="73"/>
                  </a:lnTo>
                  <a:lnTo>
                    <a:pt x="161" y="76"/>
                  </a:lnTo>
                  <a:lnTo>
                    <a:pt x="161" y="79"/>
                  </a:lnTo>
                  <a:lnTo>
                    <a:pt x="161" y="81"/>
                  </a:lnTo>
                  <a:lnTo>
                    <a:pt x="161" y="82"/>
                  </a:lnTo>
                  <a:lnTo>
                    <a:pt x="161" y="83"/>
                  </a:lnTo>
                  <a:lnTo>
                    <a:pt x="161" y="85"/>
                  </a:lnTo>
                  <a:lnTo>
                    <a:pt x="161" y="87"/>
                  </a:lnTo>
                  <a:lnTo>
                    <a:pt x="161" y="91"/>
                  </a:lnTo>
                  <a:lnTo>
                    <a:pt x="161" y="92"/>
                  </a:lnTo>
                  <a:lnTo>
                    <a:pt x="161" y="96"/>
                  </a:lnTo>
                  <a:lnTo>
                    <a:pt x="161" y="100"/>
                  </a:lnTo>
                  <a:lnTo>
                    <a:pt x="161" y="101"/>
                  </a:lnTo>
                  <a:lnTo>
                    <a:pt x="161" y="103"/>
                  </a:lnTo>
                  <a:lnTo>
                    <a:pt x="161" y="104"/>
                  </a:lnTo>
                  <a:lnTo>
                    <a:pt x="161" y="105"/>
                  </a:lnTo>
                  <a:lnTo>
                    <a:pt x="161" y="106"/>
                  </a:lnTo>
                  <a:lnTo>
                    <a:pt x="161" y="111"/>
                  </a:lnTo>
                  <a:lnTo>
                    <a:pt x="161" y="112"/>
                  </a:lnTo>
                  <a:lnTo>
                    <a:pt x="161" y="113"/>
                  </a:lnTo>
                  <a:lnTo>
                    <a:pt x="161" y="115"/>
                  </a:lnTo>
                  <a:lnTo>
                    <a:pt x="161" y="116"/>
                  </a:lnTo>
                  <a:lnTo>
                    <a:pt x="161" y="123"/>
                  </a:lnTo>
                  <a:lnTo>
                    <a:pt x="161" y="124"/>
                  </a:lnTo>
                  <a:lnTo>
                    <a:pt x="161" y="127"/>
                  </a:lnTo>
                  <a:lnTo>
                    <a:pt x="161" y="131"/>
                  </a:lnTo>
                  <a:lnTo>
                    <a:pt x="161" y="139"/>
                  </a:lnTo>
                  <a:lnTo>
                    <a:pt x="161" y="140"/>
                  </a:lnTo>
                  <a:lnTo>
                    <a:pt x="161" y="147"/>
                  </a:lnTo>
                  <a:lnTo>
                    <a:pt x="161" y="148"/>
                  </a:lnTo>
                  <a:lnTo>
                    <a:pt x="161" y="151"/>
                  </a:lnTo>
                  <a:lnTo>
                    <a:pt x="161" y="156"/>
                  </a:lnTo>
                  <a:lnTo>
                    <a:pt x="161" y="160"/>
                  </a:lnTo>
                  <a:lnTo>
                    <a:pt x="161" y="161"/>
                  </a:lnTo>
                  <a:lnTo>
                    <a:pt x="161" y="162"/>
                  </a:lnTo>
                  <a:lnTo>
                    <a:pt x="161" y="164"/>
                  </a:lnTo>
                  <a:lnTo>
                    <a:pt x="162" y="171"/>
                  </a:lnTo>
                  <a:lnTo>
                    <a:pt x="162" y="172"/>
                  </a:lnTo>
                  <a:lnTo>
                    <a:pt x="162" y="173"/>
                  </a:lnTo>
                  <a:lnTo>
                    <a:pt x="162" y="175"/>
                  </a:lnTo>
                  <a:lnTo>
                    <a:pt x="162" y="176"/>
                  </a:lnTo>
                  <a:lnTo>
                    <a:pt x="162" y="177"/>
                  </a:lnTo>
                  <a:lnTo>
                    <a:pt x="161" y="180"/>
                  </a:lnTo>
                  <a:lnTo>
                    <a:pt x="161" y="181"/>
                  </a:lnTo>
                  <a:lnTo>
                    <a:pt x="162" y="186"/>
                  </a:lnTo>
                  <a:lnTo>
                    <a:pt x="162" y="189"/>
                  </a:lnTo>
                  <a:lnTo>
                    <a:pt x="162" y="192"/>
                  </a:lnTo>
                  <a:lnTo>
                    <a:pt x="162" y="193"/>
                  </a:lnTo>
                  <a:lnTo>
                    <a:pt x="162" y="201"/>
                  </a:lnTo>
                  <a:lnTo>
                    <a:pt x="162" y="205"/>
                  </a:lnTo>
                  <a:lnTo>
                    <a:pt x="162" y="208"/>
                  </a:lnTo>
                  <a:lnTo>
                    <a:pt x="162" y="209"/>
                  </a:lnTo>
                  <a:lnTo>
                    <a:pt x="162" y="212"/>
                  </a:lnTo>
                  <a:lnTo>
                    <a:pt x="162" y="213"/>
                  </a:lnTo>
                  <a:lnTo>
                    <a:pt x="162" y="218"/>
                  </a:lnTo>
                  <a:lnTo>
                    <a:pt x="162" y="223"/>
                  </a:lnTo>
                  <a:lnTo>
                    <a:pt x="162" y="225"/>
                  </a:lnTo>
                  <a:lnTo>
                    <a:pt x="162" y="233"/>
                  </a:lnTo>
                  <a:lnTo>
                    <a:pt x="162" y="236"/>
                  </a:lnTo>
                  <a:lnTo>
                    <a:pt x="162" y="237"/>
                  </a:lnTo>
                  <a:lnTo>
                    <a:pt x="162" y="241"/>
                  </a:lnTo>
                  <a:lnTo>
                    <a:pt x="162" y="244"/>
                  </a:lnTo>
                  <a:lnTo>
                    <a:pt x="162" y="245"/>
                  </a:lnTo>
                  <a:lnTo>
                    <a:pt x="162" y="248"/>
                  </a:lnTo>
                  <a:lnTo>
                    <a:pt x="162" y="252"/>
                  </a:lnTo>
                  <a:lnTo>
                    <a:pt x="162" y="264"/>
                  </a:lnTo>
                  <a:lnTo>
                    <a:pt x="162" y="266"/>
                  </a:lnTo>
                  <a:lnTo>
                    <a:pt x="162" y="267"/>
                  </a:lnTo>
                  <a:lnTo>
                    <a:pt x="164" y="267"/>
                  </a:lnTo>
                  <a:lnTo>
                    <a:pt x="166" y="267"/>
                  </a:lnTo>
                  <a:lnTo>
                    <a:pt x="166" y="274"/>
                  </a:lnTo>
                  <a:lnTo>
                    <a:pt x="166" y="287"/>
                  </a:lnTo>
                  <a:lnTo>
                    <a:pt x="166" y="290"/>
                  </a:lnTo>
                  <a:lnTo>
                    <a:pt x="166" y="296"/>
                  </a:lnTo>
                  <a:lnTo>
                    <a:pt x="166" y="297"/>
                  </a:lnTo>
                  <a:lnTo>
                    <a:pt x="166" y="299"/>
                  </a:lnTo>
                  <a:lnTo>
                    <a:pt x="166" y="301"/>
                  </a:lnTo>
                  <a:lnTo>
                    <a:pt x="166" y="303"/>
                  </a:lnTo>
                  <a:lnTo>
                    <a:pt x="166" y="304"/>
                  </a:lnTo>
                  <a:lnTo>
                    <a:pt x="167" y="305"/>
                  </a:lnTo>
                  <a:lnTo>
                    <a:pt x="167" y="307"/>
                  </a:lnTo>
                  <a:lnTo>
                    <a:pt x="167" y="311"/>
                  </a:lnTo>
                  <a:lnTo>
                    <a:pt x="167" y="316"/>
                  </a:lnTo>
                  <a:lnTo>
                    <a:pt x="167" y="319"/>
                  </a:lnTo>
                  <a:lnTo>
                    <a:pt x="167" y="320"/>
                  </a:lnTo>
                  <a:lnTo>
                    <a:pt x="167" y="321"/>
                  </a:lnTo>
                  <a:lnTo>
                    <a:pt x="162" y="321"/>
                  </a:lnTo>
                  <a:lnTo>
                    <a:pt x="152" y="321"/>
                  </a:lnTo>
                  <a:lnTo>
                    <a:pt x="150" y="321"/>
                  </a:lnTo>
                  <a:lnTo>
                    <a:pt x="145" y="321"/>
                  </a:lnTo>
                  <a:lnTo>
                    <a:pt x="143" y="321"/>
                  </a:lnTo>
                  <a:lnTo>
                    <a:pt x="142" y="321"/>
                  </a:lnTo>
                  <a:lnTo>
                    <a:pt x="140" y="321"/>
                  </a:lnTo>
                  <a:lnTo>
                    <a:pt x="137" y="321"/>
                  </a:lnTo>
                  <a:lnTo>
                    <a:pt x="135" y="321"/>
                  </a:lnTo>
                  <a:lnTo>
                    <a:pt x="132" y="321"/>
                  </a:lnTo>
                  <a:lnTo>
                    <a:pt x="128" y="321"/>
                  </a:lnTo>
                  <a:lnTo>
                    <a:pt x="127" y="321"/>
                  </a:lnTo>
                  <a:lnTo>
                    <a:pt x="126" y="321"/>
                  </a:lnTo>
                  <a:lnTo>
                    <a:pt x="124" y="321"/>
                  </a:lnTo>
                  <a:lnTo>
                    <a:pt x="122" y="321"/>
                  </a:lnTo>
                  <a:lnTo>
                    <a:pt x="119" y="321"/>
                  </a:lnTo>
                  <a:lnTo>
                    <a:pt x="109" y="321"/>
                  </a:lnTo>
                  <a:lnTo>
                    <a:pt x="108" y="321"/>
                  </a:lnTo>
                  <a:lnTo>
                    <a:pt x="106" y="321"/>
                  </a:lnTo>
                  <a:lnTo>
                    <a:pt x="102" y="321"/>
                  </a:lnTo>
                  <a:lnTo>
                    <a:pt x="100" y="322"/>
                  </a:lnTo>
                  <a:lnTo>
                    <a:pt x="96" y="322"/>
                  </a:lnTo>
                  <a:lnTo>
                    <a:pt x="89" y="322"/>
                  </a:lnTo>
                  <a:lnTo>
                    <a:pt x="81" y="322"/>
                  </a:lnTo>
                  <a:lnTo>
                    <a:pt x="79" y="322"/>
                  </a:lnTo>
                  <a:lnTo>
                    <a:pt x="72" y="322"/>
                  </a:lnTo>
                  <a:lnTo>
                    <a:pt x="71" y="322"/>
                  </a:lnTo>
                  <a:lnTo>
                    <a:pt x="66" y="322"/>
                  </a:lnTo>
                  <a:lnTo>
                    <a:pt x="64" y="322"/>
                  </a:lnTo>
                  <a:lnTo>
                    <a:pt x="63" y="322"/>
                  </a:lnTo>
                  <a:lnTo>
                    <a:pt x="62" y="322"/>
                  </a:lnTo>
                  <a:lnTo>
                    <a:pt x="56" y="322"/>
                  </a:lnTo>
                  <a:lnTo>
                    <a:pt x="54" y="322"/>
                  </a:lnTo>
                  <a:lnTo>
                    <a:pt x="49" y="322"/>
                  </a:lnTo>
                  <a:lnTo>
                    <a:pt x="45" y="322"/>
                  </a:lnTo>
                  <a:lnTo>
                    <a:pt x="41" y="322"/>
                  </a:lnTo>
                  <a:lnTo>
                    <a:pt x="40" y="322"/>
                  </a:lnTo>
                  <a:lnTo>
                    <a:pt x="39" y="322"/>
                  </a:lnTo>
                  <a:lnTo>
                    <a:pt x="33" y="322"/>
                  </a:lnTo>
                  <a:lnTo>
                    <a:pt x="31" y="322"/>
                  </a:lnTo>
                  <a:lnTo>
                    <a:pt x="24" y="322"/>
                  </a:lnTo>
                  <a:lnTo>
                    <a:pt x="23" y="322"/>
                  </a:lnTo>
                  <a:lnTo>
                    <a:pt x="22" y="322"/>
                  </a:lnTo>
                  <a:lnTo>
                    <a:pt x="20" y="322"/>
                  </a:lnTo>
                  <a:lnTo>
                    <a:pt x="15" y="322"/>
                  </a:lnTo>
                  <a:lnTo>
                    <a:pt x="13" y="322"/>
                  </a:lnTo>
                  <a:lnTo>
                    <a:pt x="9" y="322"/>
                  </a:lnTo>
                  <a:lnTo>
                    <a:pt x="7" y="322"/>
                  </a:lnTo>
                  <a:lnTo>
                    <a:pt x="6" y="322"/>
                  </a:lnTo>
                  <a:lnTo>
                    <a:pt x="6" y="319"/>
                  </a:lnTo>
                  <a:lnTo>
                    <a:pt x="6" y="316"/>
                  </a:lnTo>
                  <a:lnTo>
                    <a:pt x="6" y="311"/>
                  </a:lnTo>
                  <a:lnTo>
                    <a:pt x="6" y="309"/>
                  </a:lnTo>
                  <a:lnTo>
                    <a:pt x="6" y="307"/>
                  </a:lnTo>
                  <a:lnTo>
                    <a:pt x="6" y="300"/>
                  </a:lnTo>
                  <a:lnTo>
                    <a:pt x="6" y="297"/>
                  </a:lnTo>
                  <a:lnTo>
                    <a:pt x="6" y="292"/>
                  </a:lnTo>
                  <a:lnTo>
                    <a:pt x="6" y="287"/>
                  </a:lnTo>
                  <a:lnTo>
                    <a:pt x="6" y="284"/>
                  </a:lnTo>
                  <a:lnTo>
                    <a:pt x="6" y="283"/>
                  </a:lnTo>
                  <a:lnTo>
                    <a:pt x="6" y="279"/>
                  </a:lnTo>
                  <a:lnTo>
                    <a:pt x="6" y="276"/>
                  </a:lnTo>
                  <a:lnTo>
                    <a:pt x="6" y="275"/>
                  </a:lnTo>
                  <a:lnTo>
                    <a:pt x="6" y="268"/>
                  </a:lnTo>
                  <a:lnTo>
                    <a:pt x="6" y="267"/>
                  </a:lnTo>
                  <a:lnTo>
                    <a:pt x="5" y="267"/>
                  </a:lnTo>
                  <a:lnTo>
                    <a:pt x="4" y="267"/>
                  </a:lnTo>
                  <a:lnTo>
                    <a:pt x="1" y="267"/>
                  </a:lnTo>
                  <a:lnTo>
                    <a:pt x="1" y="264"/>
                  </a:lnTo>
                  <a:lnTo>
                    <a:pt x="1" y="259"/>
                  </a:lnTo>
                  <a:lnTo>
                    <a:pt x="1" y="258"/>
                  </a:lnTo>
                  <a:lnTo>
                    <a:pt x="1" y="250"/>
                  </a:lnTo>
                  <a:lnTo>
                    <a:pt x="1" y="237"/>
                  </a:lnTo>
                  <a:lnTo>
                    <a:pt x="1" y="233"/>
                  </a:lnTo>
                  <a:lnTo>
                    <a:pt x="1" y="227"/>
                  </a:lnTo>
                  <a:lnTo>
                    <a:pt x="1" y="225"/>
                  </a:lnTo>
                  <a:lnTo>
                    <a:pt x="1" y="216"/>
                  </a:lnTo>
                  <a:lnTo>
                    <a:pt x="1" y="212"/>
                  </a:lnTo>
                  <a:lnTo>
                    <a:pt x="1" y="209"/>
                  </a:lnTo>
                  <a:lnTo>
                    <a:pt x="1" y="200"/>
                  </a:lnTo>
                  <a:lnTo>
                    <a:pt x="1" y="192"/>
                  </a:lnTo>
                  <a:lnTo>
                    <a:pt x="1" y="191"/>
                  </a:lnTo>
                  <a:lnTo>
                    <a:pt x="1" y="188"/>
                  </a:lnTo>
                  <a:lnTo>
                    <a:pt x="1" y="179"/>
                  </a:lnTo>
                  <a:lnTo>
                    <a:pt x="1" y="176"/>
                  </a:lnTo>
                  <a:lnTo>
                    <a:pt x="1" y="167"/>
                  </a:lnTo>
                  <a:lnTo>
                    <a:pt x="1" y="165"/>
                  </a:lnTo>
                  <a:lnTo>
                    <a:pt x="1" y="164"/>
                  </a:lnTo>
                  <a:lnTo>
                    <a:pt x="1" y="156"/>
                  </a:lnTo>
                  <a:lnTo>
                    <a:pt x="1" y="155"/>
                  </a:lnTo>
                  <a:lnTo>
                    <a:pt x="1" y="154"/>
                  </a:lnTo>
                  <a:lnTo>
                    <a:pt x="1" y="153"/>
                  </a:lnTo>
                  <a:lnTo>
                    <a:pt x="1" y="149"/>
                  </a:lnTo>
                  <a:lnTo>
                    <a:pt x="1" y="146"/>
                  </a:lnTo>
                  <a:lnTo>
                    <a:pt x="1" y="145"/>
                  </a:lnTo>
                  <a:lnTo>
                    <a:pt x="1" y="141"/>
                  </a:lnTo>
                  <a:lnTo>
                    <a:pt x="1" y="140"/>
                  </a:lnTo>
                  <a:lnTo>
                    <a:pt x="1" y="138"/>
                  </a:lnTo>
                  <a:lnTo>
                    <a:pt x="1" y="137"/>
                  </a:lnTo>
                  <a:lnTo>
                    <a:pt x="1" y="136"/>
                  </a:lnTo>
                  <a:lnTo>
                    <a:pt x="1" y="130"/>
                  </a:lnTo>
                  <a:lnTo>
                    <a:pt x="1" y="129"/>
                  </a:lnTo>
                  <a:lnTo>
                    <a:pt x="0" y="129"/>
                  </a:lnTo>
                  <a:lnTo>
                    <a:pt x="0" y="127"/>
                  </a:lnTo>
                  <a:lnTo>
                    <a:pt x="0" y="123"/>
                  </a:lnTo>
                  <a:lnTo>
                    <a:pt x="0" y="116"/>
                  </a:lnTo>
                  <a:lnTo>
                    <a:pt x="0" y="115"/>
                  </a:lnTo>
                  <a:lnTo>
                    <a:pt x="0" y="114"/>
                  </a:lnTo>
                  <a:lnTo>
                    <a:pt x="0" y="113"/>
                  </a:lnTo>
                  <a:lnTo>
                    <a:pt x="0" y="112"/>
                  </a:lnTo>
                  <a:lnTo>
                    <a:pt x="0" y="108"/>
                  </a:lnTo>
                  <a:lnTo>
                    <a:pt x="0" y="105"/>
                  </a:lnTo>
                  <a:lnTo>
                    <a:pt x="0" y="103"/>
                  </a:lnTo>
                  <a:lnTo>
                    <a:pt x="0" y="101"/>
                  </a:lnTo>
                  <a:lnTo>
                    <a:pt x="0" y="100"/>
                  </a:lnTo>
                  <a:lnTo>
                    <a:pt x="0" y="99"/>
                  </a:lnTo>
                  <a:lnTo>
                    <a:pt x="0" y="90"/>
                  </a:lnTo>
                  <a:lnTo>
                    <a:pt x="0" y="84"/>
                  </a:lnTo>
                  <a:lnTo>
                    <a:pt x="0" y="82"/>
                  </a:lnTo>
                  <a:lnTo>
                    <a:pt x="0" y="80"/>
                  </a:lnTo>
                  <a:lnTo>
                    <a:pt x="0" y="73"/>
                  </a:lnTo>
                  <a:lnTo>
                    <a:pt x="0" y="67"/>
                  </a:lnTo>
                  <a:lnTo>
                    <a:pt x="0" y="61"/>
                  </a:lnTo>
                  <a:lnTo>
                    <a:pt x="0" y="55"/>
                  </a:lnTo>
                  <a:lnTo>
                    <a:pt x="0" y="53"/>
                  </a:lnTo>
                  <a:lnTo>
                    <a:pt x="0" y="50"/>
                  </a:lnTo>
                  <a:lnTo>
                    <a:pt x="0" y="48"/>
                  </a:lnTo>
                  <a:lnTo>
                    <a:pt x="0" y="47"/>
                  </a:lnTo>
                  <a:lnTo>
                    <a:pt x="0" y="44"/>
                  </a:lnTo>
                  <a:lnTo>
                    <a:pt x="0" y="42"/>
                  </a:lnTo>
                  <a:lnTo>
                    <a:pt x="0" y="40"/>
                  </a:lnTo>
                  <a:lnTo>
                    <a:pt x="0" y="36"/>
                  </a:lnTo>
                  <a:lnTo>
                    <a:pt x="0" y="33"/>
                  </a:lnTo>
                  <a:lnTo>
                    <a:pt x="0" y="28"/>
                  </a:lnTo>
                  <a:lnTo>
                    <a:pt x="0" y="25"/>
                  </a:lnTo>
                  <a:lnTo>
                    <a:pt x="0" y="18"/>
                  </a:lnTo>
                  <a:lnTo>
                    <a:pt x="0" y="16"/>
                  </a:lnTo>
                  <a:lnTo>
                    <a:pt x="0" y="13"/>
                  </a:lnTo>
                  <a:lnTo>
                    <a:pt x="0" y="5"/>
                  </a:lnTo>
                  <a:lnTo>
                    <a:pt x="0" y="3"/>
                  </a:lnTo>
                  <a:lnTo>
                    <a:pt x="0" y="1"/>
                  </a:lnTo>
                  <a:lnTo>
                    <a:pt x="1" y="1"/>
                  </a:lnTo>
                  <a:lnTo>
                    <a:pt x="6" y="1"/>
                  </a:lnTo>
                  <a:lnTo>
                    <a:pt x="8" y="1"/>
                  </a:lnTo>
                  <a:lnTo>
                    <a:pt x="10" y="1"/>
                  </a:lnTo>
                  <a:lnTo>
                    <a:pt x="14" y="1"/>
                  </a:lnTo>
                  <a:lnTo>
                    <a:pt x="17" y="1"/>
                  </a:lnTo>
                  <a:lnTo>
                    <a:pt x="23" y="1"/>
                  </a:lnTo>
                  <a:lnTo>
                    <a:pt x="24" y="1"/>
                  </a:lnTo>
                  <a:lnTo>
                    <a:pt x="32" y="1"/>
                  </a:lnTo>
                  <a:lnTo>
                    <a:pt x="33" y="1"/>
                  </a:lnTo>
                  <a:lnTo>
                    <a:pt x="38" y="1"/>
                  </a:lnTo>
                  <a:lnTo>
                    <a:pt x="40" y="0"/>
                  </a:lnTo>
                  <a:lnTo>
                    <a:pt x="40" y="1"/>
                  </a:lnTo>
                  <a:lnTo>
                    <a:pt x="44" y="0"/>
                  </a:lnTo>
                  <a:lnTo>
                    <a:pt x="45" y="0"/>
                  </a:lnTo>
                  <a:lnTo>
                    <a:pt x="46" y="0"/>
                  </a:lnTo>
                  <a:lnTo>
                    <a:pt x="48" y="0"/>
                  </a:lnTo>
                  <a:lnTo>
                    <a:pt x="49" y="0"/>
                  </a:lnTo>
                  <a:lnTo>
                    <a:pt x="50" y="0"/>
                  </a:lnTo>
                  <a:lnTo>
                    <a:pt x="53" y="0"/>
                  </a:lnTo>
                  <a:lnTo>
                    <a:pt x="56" y="0"/>
                  </a:lnTo>
                  <a:lnTo>
                    <a:pt x="62" y="0"/>
                  </a:lnTo>
                  <a:lnTo>
                    <a:pt x="63" y="0"/>
                  </a:lnTo>
                  <a:lnTo>
                    <a:pt x="65" y="0"/>
                  </a:lnTo>
                  <a:lnTo>
                    <a:pt x="70" y="0"/>
                  </a:lnTo>
                  <a:lnTo>
                    <a:pt x="76" y="0"/>
                  </a:lnTo>
                  <a:lnTo>
                    <a:pt x="77" y="0"/>
                  </a:lnTo>
                  <a:lnTo>
                    <a:pt x="81" y="0"/>
                  </a:lnTo>
                  <a:lnTo>
                    <a:pt x="84" y="0"/>
                  </a:lnTo>
                  <a:lnTo>
                    <a:pt x="86" y="0"/>
                  </a:lnTo>
                  <a:lnTo>
                    <a:pt x="87" y="0"/>
                  </a:lnTo>
                  <a:lnTo>
                    <a:pt x="88" y="0"/>
                  </a:lnTo>
                  <a:lnTo>
                    <a:pt x="90" y="0"/>
                  </a:lnTo>
                  <a:lnTo>
                    <a:pt x="92" y="0"/>
                  </a:lnTo>
                  <a:lnTo>
                    <a:pt x="95" y="0"/>
                  </a:lnTo>
                  <a:lnTo>
                    <a:pt x="97" y="0"/>
                  </a:lnTo>
                  <a:lnTo>
                    <a:pt x="98" y="0"/>
                  </a:lnTo>
                  <a:lnTo>
                    <a:pt x="106"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80" name="Freeform 182"/>
            <p:cNvSpPr>
              <a:spLocks/>
            </p:cNvSpPr>
            <p:nvPr/>
          </p:nvSpPr>
          <p:spPr bwMode="auto">
            <a:xfrm>
              <a:off x="3117" y="2967"/>
              <a:ext cx="167" cy="322"/>
            </a:xfrm>
            <a:custGeom>
              <a:avLst/>
              <a:gdLst>
                <a:gd name="T0" fmla="*/ 115 w 167"/>
                <a:gd name="T1" fmla="*/ 0 h 322"/>
                <a:gd name="T2" fmla="*/ 135 w 167"/>
                <a:gd name="T3" fmla="*/ 0 h 322"/>
                <a:gd name="T4" fmla="*/ 161 w 167"/>
                <a:gd name="T5" fmla="*/ 0 h 322"/>
                <a:gd name="T6" fmla="*/ 161 w 167"/>
                <a:gd name="T7" fmla="*/ 17 h 322"/>
                <a:gd name="T8" fmla="*/ 161 w 167"/>
                <a:gd name="T9" fmla="*/ 39 h 322"/>
                <a:gd name="T10" fmla="*/ 161 w 167"/>
                <a:gd name="T11" fmla="*/ 49 h 322"/>
                <a:gd name="T12" fmla="*/ 161 w 167"/>
                <a:gd name="T13" fmla="*/ 79 h 322"/>
                <a:gd name="T14" fmla="*/ 161 w 167"/>
                <a:gd name="T15" fmla="*/ 99 h 322"/>
                <a:gd name="T16" fmla="*/ 161 w 167"/>
                <a:gd name="T17" fmla="*/ 112 h 322"/>
                <a:gd name="T18" fmla="*/ 161 w 167"/>
                <a:gd name="T19" fmla="*/ 126 h 322"/>
                <a:gd name="T20" fmla="*/ 162 w 167"/>
                <a:gd name="T21" fmla="*/ 136 h 322"/>
                <a:gd name="T22" fmla="*/ 162 w 167"/>
                <a:gd name="T23" fmla="*/ 140 h 322"/>
                <a:gd name="T24" fmla="*/ 162 w 167"/>
                <a:gd name="T25" fmla="*/ 153 h 322"/>
                <a:gd name="T26" fmla="*/ 162 w 167"/>
                <a:gd name="T27" fmla="*/ 163 h 322"/>
                <a:gd name="T28" fmla="*/ 162 w 167"/>
                <a:gd name="T29" fmla="*/ 175 h 322"/>
                <a:gd name="T30" fmla="*/ 162 w 167"/>
                <a:gd name="T31" fmla="*/ 199 h 322"/>
                <a:gd name="T32" fmla="*/ 162 w 167"/>
                <a:gd name="T33" fmla="*/ 224 h 322"/>
                <a:gd name="T34" fmla="*/ 162 w 167"/>
                <a:gd name="T35" fmla="*/ 258 h 322"/>
                <a:gd name="T36" fmla="*/ 166 w 167"/>
                <a:gd name="T37" fmla="*/ 266 h 322"/>
                <a:gd name="T38" fmla="*/ 167 w 167"/>
                <a:gd name="T39" fmla="*/ 278 h 322"/>
                <a:gd name="T40" fmla="*/ 167 w 167"/>
                <a:gd name="T41" fmla="*/ 299 h 322"/>
                <a:gd name="T42" fmla="*/ 167 w 167"/>
                <a:gd name="T43" fmla="*/ 321 h 322"/>
                <a:gd name="T44" fmla="*/ 151 w 167"/>
                <a:gd name="T45" fmla="*/ 321 h 322"/>
                <a:gd name="T46" fmla="*/ 145 w 167"/>
                <a:gd name="T47" fmla="*/ 321 h 322"/>
                <a:gd name="T48" fmla="*/ 131 w 167"/>
                <a:gd name="T49" fmla="*/ 321 h 322"/>
                <a:gd name="T50" fmla="*/ 117 w 167"/>
                <a:gd name="T51" fmla="*/ 321 h 322"/>
                <a:gd name="T52" fmla="*/ 99 w 167"/>
                <a:gd name="T53" fmla="*/ 322 h 322"/>
                <a:gd name="T54" fmla="*/ 72 w 167"/>
                <a:gd name="T55" fmla="*/ 322 h 322"/>
                <a:gd name="T56" fmla="*/ 59 w 167"/>
                <a:gd name="T57" fmla="*/ 310 h 322"/>
                <a:gd name="T58" fmla="*/ 59 w 167"/>
                <a:gd name="T59" fmla="*/ 290 h 322"/>
                <a:gd name="T60" fmla="*/ 59 w 167"/>
                <a:gd name="T61" fmla="*/ 275 h 322"/>
                <a:gd name="T62" fmla="*/ 59 w 167"/>
                <a:gd name="T63" fmla="*/ 266 h 322"/>
                <a:gd name="T64" fmla="*/ 55 w 167"/>
                <a:gd name="T65" fmla="*/ 260 h 322"/>
                <a:gd name="T66" fmla="*/ 55 w 167"/>
                <a:gd name="T67" fmla="*/ 248 h 322"/>
                <a:gd name="T68" fmla="*/ 55 w 167"/>
                <a:gd name="T69" fmla="*/ 238 h 322"/>
                <a:gd name="T70" fmla="*/ 55 w 167"/>
                <a:gd name="T71" fmla="*/ 219 h 322"/>
                <a:gd name="T72" fmla="*/ 55 w 167"/>
                <a:gd name="T73" fmla="*/ 216 h 322"/>
                <a:gd name="T74" fmla="*/ 55 w 167"/>
                <a:gd name="T75" fmla="*/ 203 h 322"/>
                <a:gd name="T76" fmla="*/ 55 w 167"/>
                <a:gd name="T77" fmla="*/ 183 h 322"/>
                <a:gd name="T78" fmla="*/ 55 w 167"/>
                <a:gd name="T79" fmla="*/ 158 h 322"/>
                <a:gd name="T80" fmla="*/ 55 w 167"/>
                <a:gd name="T81" fmla="*/ 128 h 322"/>
                <a:gd name="T82" fmla="*/ 55 w 167"/>
                <a:gd name="T83" fmla="*/ 113 h 322"/>
                <a:gd name="T84" fmla="*/ 55 w 167"/>
                <a:gd name="T85" fmla="*/ 94 h 322"/>
                <a:gd name="T86" fmla="*/ 55 w 167"/>
                <a:gd name="T87" fmla="*/ 87 h 322"/>
                <a:gd name="T88" fmla="*/ 55 w 167"/>
                <a:gd name="T89" fmla="*/ 78 h 322"/>
                <a:gd name="T90" fmla="*/ 55 w 167"/>
                <a:gd name="T91" fmla="*/ 73 h 322"/>
                <a:gd name="T92" fmla="*/ 55 w 167"/>
                <a:gd name="T93" fmla="*/ 67 h 322"/>
                <a:gd name="T94" fmla="*/ 55 w 167"/>
                <a:gd name="T95" fmla="*/ 64 h 322"/>
                <a:gd name="T96" fmla="*/ 55 w 167"/>
                <a:gd name="T97" fmla="*/ 55 h 322"/>
                <a:gd name="T98" fmla="*/ 53 w 167"/>
                <a:gd name="T99" fmla="*/ 54 h 322"/>
                <a:gd name="T100" fmla="*/ 37 w 167"/>
                <a:gd name="T101" fmla="*/ 54 h 322"/>
                <a:gd name="T102" fmla="*/ 5 w 167"/>
                <a:gd name="T103" fmla="*/ 54 h 322"/>
                <a:gd name="T104" fmla="*/ 0 w 167"/>
                <a:gd name="T105" fmla="*/ 31 h 322"/>
                <a:gd name="T106" fmla="*/ 0 w 167"/>
                <a:gd name="T107" fmla="*/ 22 h 322"/>
                <a:gd name="T108" fmla="*/ 0 w 167"/>
                <a:gd name="T109" fmla="*/ 12 h 322"/>
                <a:gd name="T110" fmla="*/ 0 w 167"/>
                <a:gd name="T111" fmla="*/ 0 h 322"/>
                <a:gd name="T112" fmla="*/ 16 w 167"/>
                <a:gd name="T113" fmla="*/ 0 h 322"/>
                <a:gd name="T114" fmla="*/ 38 w 167"/>
                <a:gd name="T115" fmla="*/ 0 h 322"/>
                <a:gd name="T116" fmla="*/ 47 w 167"/>
                <a:gd name="T117" fmla="*/ 0 h 322"/>
                <a:gd name="T118" fmla="*/ 67 w 167"/>
                <a:gd name="T119" fmla="*/ 0 h 322"/>
                <a:gd name="T120" fmla="*/ 80 w 167"/>
                <a:gd name="T121" fmla="*/ 0 h 322"/>
                <a:gd name="T122" fmla="*/ 95 w 167"/>
                <a:gd name="T123" fmla="*/ 0 h 3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7" h="322">
                  <a:moveTo>
                    <a:pt x="95" y="0"/>
                  </a:moveTo>
                  <a:lnTo>
                    <a:pt x="96" y="0"/>
                  </a:lnTo>
                  <a:lnTo>
                    <a:pt x="98" y="0"/>
                  </a:lnTo>
                  <a:lnTo>
                    <a:pt x="106" y="0"/>
                  </a:lnTo>
                  <a:lnTo>
                    <a:pt x="110" y="0"/>
                  </a:lnTo>
                  <a:lnTo>
                    <a:pt x="115" y="0"/>
                  </a:lnTo>
                  <a:lnTo>
                    <a:pt x="117" y="0"/>
                  </a:lnTo>
                  <a:lnTo>
                    <a:pt x="125" y="0"/>
                  </a:lnTo>
                  <a:lnTo>
                    <a:pt x="128" y="0"/>
                  </a:lnTo>
                  <a:lnTo>
                    <a:pt x="133" y="0"/>
                  </a:lnTo>
                  <a:lnTo>
                    <a:pt x="135" y="0"/>
                  </a:lnTo>
                  <a:lnTo>
                    <a:pt x="136" y="0"/>
                  </a:lnTo>
                  <a:lnTo>
                    <a:pt x="146" y="0"/>
                  </a:lnTo>
                  <a:lnTo>
                    <a:pt x="149" y="0"/>
                  </a:lnTo>
                  <a:lnTo>
                    <a:pt x="153" y="0"/>
                  </a:lnTo>
                  <a:lnTo>
                    <a:pt x="158" y="0"/>
                  </a:lnTo>
                  <a:lnTo>
                    <a:pt x="161" y="0"/>
                  </a:lnTo>
                  <a:lnTo>
                    <a:pt x="161" y="2"/>
                  </a:lnTo>
                  <a:lnTo>
                    <a:pt x="161" y="4"/>
                  </a:lnTo>
                  <a:lnTo>
                    <a:pt x="161" y="12"/>
                  </a:lnTo>
                  <a:lnTo>
                    <a:pt x="161" y="15"/>
                  </a:lnTo>
                  <a:lnTo>
                    <a:pt x="161" y="17"/>
                  </a:lnTo>
                  <a:lnTo>
                    <a:pt x="161" y="24"/>
                  </a:lnTo>
                  <a:lnTo>
                    <a:pt x="161" y="27"/>
                  </a:lnTo>
                  <a:lnTo>
                    <a:pt x="161" y="32"/>
                  </a:lnTo>
                  <a:lnTo>
                    <a:pt x="161" y="35"/>
                  </a:lnTo>
                  <a:lnTo>
                    <a:pt x="161" y="39"/>
                  </a:lnTo>
                  <a:lnTo>
                    <a:pt x="161" y="41"/>
                  </a:lnTo>
                  <a:lnTo>
                    <a:pt x="161" y="43"/>
                  </a:lnTo>
                  <a:lnTo>
                    <a:pt x="161" y="46"/>
                  </a:lnTo>
                  <a:lnTo>
                    <a:pt x="161" y="47"/>
                  </a:lnTo>
                  <a:lnTo>
                    <a:pt x="161" y="49"/>
                  </a:lnTo>
                  <a:lnTo>
                    <a:pt x="161" y="52"/>
                  </a:lnTo>
                  <a:lnTo>
                    <a:pt x="161" y="54"/>
                  </a:lnTo>
                  <a:lnTo>
                    <a:pt x="161" y="60"/>
                  </a:lnTo>
                  <a:lnTo>
                    <a:pt x="161" y="66"/>
                  </a:lnTo>
                  <a:lnTo>
                    <a:pt x="161" y="72"/>
                  </a:lnTo>
                  <a:lnTo>
                    <a:pt x="161" y="79"/>
                  </a:lnTo>
                  <a:lnTo>
                    <a:pt x="161" y="81"/>
                  </a:lnTo>
                  <a:lnTo>
                    <a:pt x="161" y="83"/>
                  </a:lnTo>
                  <a:lnTo>
                    <a:pt x="161" y="89"/>
                  </a:lnTo>
                  <a:lnTo>
                    <a:pt x="161" y="98"/>
                  </a:lnTo>
                  <a:lnTo>
                    <a:pt x="161" y="99"/>
                  </a:lnTo>
                  <a:lnTo>
                    <a:pt x="161" y="100"/>
                  </a:lnTo>
                  <a:lnTo>
                    <a:pt x="161" y="102"/>
                  </a:lnTo>
                  <a:lnTo>
                    <a:pt x="161" y="104"/>
                  </a:lnTo>
                  <a:lnTo>
                    <a:pt x="161" y="107"/>
                  </a:lnTo>
                  <a:lnTo>
                    <a:pt x="161" y="111"/>
                  </a:lnTo>
                  <a:lnTo>
                    <a:pt x="161" y="112"/>
                  </a:lnTo>
                  <a:lnTo>
                    <a:pt x="161" y="113"/>
                  </a:lnTo>
                  <a:lnTo>
                    <a:pt x="161" y="114"/>
                  </a:lnTo>
                  <a:lnTo>
                    <a:pt x="161" y="115"/>
                  </a:lnTo>
                  <a:lnTo>
                    <a:pt x="161" y="122"/>
                  </a:lnTo>
                  <a:lnTo>
                    <a:pt x="161" y="126"/>
                  </a:lnTo>
                  <a:lnTo>
                    <a:pt x="161" y="128"/>
                  </a:lnTo>
                  <a:lnTo>
                    <a:pt x="162" y="128"/>
                  </a:lnTo>
                  <a:lnTo>
                    <a:pt x="162" y="129"/>
                  </a:lnTo>
                  <a:lnTo>
                    <a:pt x="162" y="135"/>
                  </a:lnTo>
                  <a:lnTo>
                    <a:pt x="162" y="136"/>
                  </a:lnTo>
                  <a:lnTo>
                    <a:pt x="162" y="137"/>
                  </a:lnTo>
                  <a:lnTo>
                    <a:pt x="162" y="139"/>
                  </a:lnTo>
                  <a:lnTo>
                    <a:pt x="162" y="140"/>
                  </a:lnTo>
                  <a:lnTo>
                    <a:pt x="162" y="144"/>
                  </a:lnTo>
                  <a:lnTo>
                    <a:pt x="162" y="145"/>
                  </a:lnTo>
                  <a:lnTo>
                    <a:pt x="162" y="148"/>
                  </a:lnTo>
                  <a:lnTo>
                    <a:pt x="162" y="152"/>
                  </a:lnTo>
                  <a:lnTo>
                    <a:pt x="162" y="153"/>
                  </a:lnTo>
                  <a:lnTo>
                    <a:pt x="162" y="154"/>
                  </a:lnTo>
                  <a:lnTo>
                    <a:pt x="162" y="155"/>
                  </a:lnTo>
                  <a:lnTo>
                    <a:pt x="162" y="163"/>
                  </a:lnTo>
                  <a:lnTo>
                    <a:pt x="162" y="164"/>
                  </a:lnTo>
                  <a:lnTo>
                    <a:pt x="162" y="166"/>
                  </a:lnTo>
                  <a:lnTo>
                    <a:pt x="162" y="175"/>
                  </a:lnTo>
                  <a:lnTo>
                    <a:pt x="162" y="178"/>
                  </a:lnTo>
                  <a:lnTo>
                    <a:pt x="162" y="187"/>
                  </a:lnTo>
                  <a:lnTo>
                    <a:pt x="162" y="190"/>
                  </a:lnTo>
                  <a:lnTo>
                    <a:pt x="162" y="191"/>
                  </a:lnTo>
                  <a:lnTo>
                    <a:pt x="162" y="199"/>
                  </a:lnTo>
                  <a:lnTo>
                    <a:pt x="162" y="208"/>
                  </a:lnTo>
                  <a:lnTo>
                    <a:pt x="162" y="211"/>
                  </a:lnTo>
                  <a:lnTo>
                    <a:pt x="162" y="215"/>
                  </a:lnTo>
                  <a:lnTo>
                    <a:pt x="162" y="224"/>
                  </a:lnTo>
                  <a:lnTo>
                    <a:pt x="162" y="226"/>
                  </a:lnTo>
                  <a:lnTo>
                    <a:pt x="162" y="232"/>
                  </a:lnTo>
                  <a:lnTo>
                    <a:pt x="162" y="236"/>
                  </a:lnTo>
                  <a:lnTo>
                    <a:pt x="162" y="249"/>
                  </a:lnTo>
                  <a:lnTo>
                    <a:pt x="162" y="257"/>
                  </a:lnTo>
                  <a:lnTo>
                    <a:pt x="162" y="258"/>
                  </a:lnTo>
                  <a:lnTo>
                    <a:pt x="162" y="263"/>
                  </a:lnTo>
                  <a:lnTo>
                    <a:pt x="162" y="266"/>
                  </a:lnTo>
                  <a:lnTo>
                    <a:pt x="165" y="266"/>
                  </a:lnTo>
                  <a:lnTo>
                    <a:pt x="166" y="266"/>
                  </a:lnTo>
                  <a:lnTo>
                    <a:pt x="167" y="266"/>
                  </a:lnTo>
                  <a:lnTo>
                    <a:pt x="167" y="267"/>
                  </a:lnTo>
                  <a:lnTo>
                    <a:pt x="167" y="274"/>
                  </a:lnTo>
                  <a:lnTo>
                    <a:pt x="167" y="275"/>
                  </a:lnTo>
                  <a:lnTo>
                    <a:pt x="167" y="278"/>
                  </a:lnTo>
                  <a:lnTo>
                    <a:pt x="167" y="282"/>
                  </a:lnTo>
                  <a:lnTo>
                    <a:pt x="167" y="283"/>
                  </a:lnTo>
                  <a:lnTo>
                    <a:pt x="167" y="286"/>
                  </a:lnTo>
                  <a:lnTo>
                    <a:pt x="167" y="291"/>
                  </a:lnTo>
                  <a:lnTo>
                    <a:pt x="167" y="296"/>
                  </a:lnTo>
                  <a:lnTo>
                    <a:pt x="167" y="299"/>
                  </a:lnTo>
                  <a:lnTo>
                    <a:pt x="167" y="306"/>
                  </a:lnTo>
                  <a:lnTo>
                    <a:pt x="167" y="308"/>
                  </a:lnTo>
                  <a:lnTo>
                    <a:pt x="167" y="310"/>
                  </a:lnTo>
                  <a:lnTo>
                    <a:pt x="167" y="315"/>
                  </a:lnTo>
                  <a:lnTo>
                    <a:pt x="167" y="318"/>
                  </a:lnTo>
                  <a:lnTo>
                    <a:pt x="167" y="321"/>
                  </a:lnTo>
                  <a:lnTo>
                    <a:pt x="159" y="321"/>
                  </a:lnTo>
                  <a:lnTo>
                    <a:pt x="154" y="321"/>
                  </a:lnTo>
                  <a:lnTo>
                    <a:pt x="152" y="321"/>
                  </a:lnTo>
                  <a:lnTo>
                    <a:pt x="151" y="321"/>
                  </a:lnTo>
                  <a:lnTo>
                    <a:pt x="150" y="321"/>
                  </a:lnTo>
                  <a:lnTo>
                    <a:pt x="149" y="321"/>
                  </a:lnTo>
                  <a:lnTo>
                    <a:pt x="146" y="321"/>
                  </a:lnTo>
                  <a:lnTo>
                    <a:pt x="145" y="321"/>
                  </a:lnTo>
                  <a:lnTo>
                    <a:pt x="144" y="321"/>
                  </a:lnTo>
                  <a:lnTo>
                    <a:pt x="139" y="321"/>
                  </a:lnTo>
                  <a:lnTo>
                    <a:pt x="136" y="321"/>
                  </a:lnTo>
                  <a:lnTo>
                    <a:pt x="135" y="321"/>
                  </a:lnTo>
                  <a:lnTo>
                    <a:pt x="134" y="321"/>
                  </a:lnTo>
                  <a:lnTo>
                    <a:pt x="131" y="321"/>
                  </a:lnTo>
                  <a:lnTo>
                    <a:pt x="129" y="321"/>
                  </a:lnTo>
                  <a:lnTo>
                    <a:pt x="128" y="321"/>
                  </a:lnTo>
                  <a:lnTo>
                    <a:pt x="126" y="321"/>
                  </a:lnTo>
                  <a:lnTo>
                    <a:pt x="122" y="321"/>
                  </a:lnTo>
                  <a:lnTo>
                    <a:pt x="118" y="321"/>
                  </a:lnTo>
                  <a:lnTo>
                    <a:pt x="117" y="321"/>
                  </a:lnTo>
                  <a:lnTo>
                    <a:pt x="111" y="321"/>
                  </a:lnTo>
                  <a:lnTo>
                    <a:pt x="107" y="321"/>
                  </a:lnTo>
                  <a:lnTo>
                    <a:pt x="105" y="321"/>
                  </a:lnTo>
                  <a:lnTo>
                    <a:pt x="102" y="321"/>
                  </a:lnTo>
                  <a:lnTo>
                    <a:pt x="99" y="322"/>
                  </a:lnTo>
                  <a:lnTo>
                    <a:pt x="96" y="322"/>
                  </a:lnTo>
                  <a:lnTo>
                    <a:pt x="91" y="322"/>
                  </a:lnTo>
                  <a:lnTo>
                    <a:pt x="85" y="322"/>
                  </a:lnTo>
                  <a:lnTo>
                    <a:pt x="80" y="322"/>
                  </a:lnTo>
                  <a:lnTo>
                    <a:pt x="78" y="322"/>
                  </a:lnTo>
                  <a:lnTo>
                    <a:pt x="72" y="322"/>
                  </a:lnTo>
                  <a:lnTo>
                    <a:pt x="62" y="322"/>
                  </a:lnTo>
                  <a:lnTo>
                    <a:pt x="59" y="322"/>
                  </a:lnTo>
                  <a:lnTo>
                    <a:pt x="59" y="321"/>
                  </a:lnTo>
                  <a:lnTo>
                    <a:pt x="59" y="316"/>
                  </a:lnTo>
                  <a:lnTo>
                    <a:pt x="59" y="310"/>
                  </a:lnTo>
                  <a:lnTo>
                    <a:pt x="59" y="304"/>
                  </a:lnTo>
                  <a:lnTo>
                    <a:pt x="59" y="303"/>
                  </a:lnTo>
                  <a:lnTo>
                    <a:pt x="59" y="295"/>
                  </a:lnTo>
                  <a:lnTo>
                    <a:pt x="59" y="291"/>
                  </a:lnTo>
                  <a:lnTo>
                    <a:pt x="59" y="290"/>
                  </a:lnTo>
                  <a:lnTo>
                    <a:pt x="59" y="289"/>
                  </a:lnTo>
                  <a:lnTo>
                    <a:pt x="59" y="283"/>
                  </a:lnTo>
                  <a:lnTo>
                    <a:pt x="59" y="282"/>
                  </a:lnTo>
                  <a:lnTo>
                    <a:pt x="59" y="280"/>
                  </a:lnTo>
                  <a:lnTo>
                    <a:pt x="59" y="278"/>
                  </a:lnTo>
                  <a:lnTo>
                    <a:pt x="59" y="275"/>
                  </a:lnTo>
                  <a:lnTo>
                    <a:pt x="59" y="272"/>
                  </a:lnTo>
                  <a:lnTo>
                    <a:pt x="59" y="271"/>
                  </a:lnTo>
                  <a:lnTo>
                    <a:pt x="59" y="270"/>
                  </a:lnTo>
                  <a:lnTo>
                    <a:pt x="59" y="266"/>
                  </a:lnTo>
                  <a:lnTo>
                    <a:pt x="58" y="266"/>
                  </a:lnTo>
                  <a:lnTo>
                    <a:pt x="55" y="266"/>
                  </a:lnTo>
                  <a:lnTo>
                    <a:pt x="55" y="263"/>
                  </a:lnTo>
                  <a:lnTo>
                    <a:pt x="55" y="260"/>
                  </a:lnTo>
                  <a:lnTo>
                    <a:pt x="55" y="256"/>
                  </a:lnTo>
                  <a:lnTo>
                    <a:pt x="55" y="255"/>
                  </a:lnTo>
                  <a:lnTo>
                    <a:pt x="55" y="254"/>
                  </a:lnTo>
                  <a:lnTo>
                    <a:pt x="55" y="251"/>
                  </a:lnTo>
                  <a:lnTo>
                    <a:pt x="55" y="250"/>
                  </a:lnTo>
                  <a:lnTo>
                    <a:pt x="55" y="248"/>
                  </a:lnTo>
                  <a:lnTo>
                    <a:pt x="55" y="244"/>
                  </a:lnTo>
                  <a:lnTo>
                    <a:pt x="55" y="242"/>
                  </a:lnTo>
                  <a:lnTo>
                    <a:pt x="55" y="239"/>
                  </a:lnTo>
                  <a:lnTo>
                    <a:pt x="55" y="238"/>
                  </a:lnTo>
                  <a:lnTo>
                    <a:pt x="55" y="236"/>
                  </a:lnTo>
                  <a:lnTo>
                    <a:pt x="55" y="233"/>
                  </a:lnTo>
                  <a:lnTo>
                    <a:pt x="55" y="232"/>
                  </a:lnTo>
                  <a:lnTo>
                    <a:pt x="55" y="227"/>
                  </a:lnTo>
                  <a:lnTo>
                    <a:pt x="55" y="219"/>
                  </a:lnTo>
                  <a:lnTo>
                    <a:pt x="55" y="218"/>
                  </a:lnTo>
                  <a:lnTo>
                    <a:pt x="55" y="217"/>
                  </a:lnTo>
                  <a:lnTo>
                    <a:pt x="55" y="216"/>
                  </a:lnTo>
                  <a:lnTo>
                    <a:pt x="55" y="215"/>
                  </a:lnTo>
                  <a:lnTo>
                    <a:pt x="55" y="207"/>
                  </a:lnTo>
                  <a:lnTo>
                    <a:pt x="55" y="206"/>
                  </a:lnTo>
                  <a:lnTo>
                    <a:pt x="55" y="203"/>
                  </a:lnTo>
                  <a:lnTo>
                    <a:pt x="55" y="195"/>
                  </a:lnTo>
                  <a:lnTo>
                    <a:pt x="55" y="191"/>
                  </a:lnTo>
                  <a:lnTo>
                    <a:pt x="55" y="190"/>
                  </a:lnTo>
                  <a:lnTo>
                    <a:pt x="55" y="185"/>
                  </a:lnTo>
                  <a:lnTo>
                    <a:pt x="55" y="183"/>
                  </a:lnTo>
                  <a:lnTo>
                    <a:pt x="55" y="175"/>
                  </a:lnTo>
                  <a:lnTo>
                    <a:pt x="55" y="164"/>
                  </a:lnTo>
                  <a:lnTo>
                    <a:pt x="55" y="162"/>
                  </a:lnTo>
                  <a:lnTo>
                    <a:pt x="55" y="161"/>
                  </a:lnTo>
                  <a:lnTo>
                    <a:pt x="55" y="159"/>
                  </a:lnTo>
                  <a:lnTo>
                    <a:pt x="55" y="158"/>
                  </a:lnTo>
                  <a:lnTo>
                    <a:pt x="55" y="152"/>
                  </a:lnTo>
                  <a:lnTo>
                    <a:pt x="55" y="146"/>
                  </a:lnTo>
                  <a:lnTo>
                    <a:pt x="55" y="142"/>
                  </a:lnTo>
                  <a:lnTo>
                    <a:pt x="55" y="137"/>
                  </a:lnTo>
                  <a:lnTo>
                    <a:pt x="55" y="129"/>
                  </a:lnTo>
                  <a:lnTo>
                    <a:pt x="55" y="128"/>
                  </a:lnTo>
                  <a:lnTo>
                    <a:pt x="55" y="120"/>
                  </a:lnTo>
                  <a:lnTo>
                    <a:pt x="55" y="119"/>
                  </a:lnTo>
                  <a:lnTo>
                    <a:pt x="55" y="115"/>
                  </a:lnTo>
                  <a:lnTo>
                    <a:pt x="55" y="113"/>
                  </a:lnTo>
                  <a:lnTo>
                    <a:pt x="55" y="100"/>
                  </a:lnTo>
                  <a:lnTo>
                    <a:pt x="55" y="99"/>
                  </a:lnTo>
                  <a:lnTo>
                    <a:pt x="55" y="98"/>
                  </a:lnTo>
                  <a:lnTo>
                    <a:pt x="55" y="94"/>
                  </a:lnTo>
                  <a:lnTo>
                    <a:pt x="55" y="92"/>
                  </a:lnTo>
                  <a:lnTo>
                    <a:pt x="55" y="90"/>
                  </a:lnTo>
                  <a:lnTo>
                    <a:pt x="55" y="89"/>
                  </a:lnTo>
                  <a:lnTo>
                    <a:pt x="55" y="88"/>
                  </a:lnTo>
                  <a:lnTo>
                    <a:pt x="55" y="87"/>
                  </a:lnTo>
                  <a:lnTo>
                    <a:pt x="55" y="82"/>
                  </a:lnTo>
                  <a:lnTo>
                    <a:pt x="55" y="80"/>
                  </a:lnTo>
                  <a:lnTo>
                    <a:pt x="55" y="78"/>
                  </a:lnTo>
                  <a:lnTo>
                    <a:pt x="55" y="76"/>
                  </a:lnTo>
                  <a:lnTo>
                    <a:pt x="55" y="75"/>
                  </a:lnTo>
                  <a:lnTo>
                    <a:pt x="55" y="74"/>
                  </a:lnTo>
                  <a:lnTo>
                    <a:pt x="55" y="73"/>
                  </a:lnTo>
                  <a:lnTo>
                    <a:pt x="55" y="72"/>
                  </a:lnTo>
                  <a:lnTo>
                    <a:pt x="55" y="68"/>
                  </a:lnTo>
                  <a:lnTo>
                    <a:pt x="55" y="67"/>
                  </a:lnTo>
                  <a:lnTo>
                    <a:pt x="55" y="66"/>
                  </a:lnTo>
                  <a:lnTo>
                    <a:pt x="55" y="65"/>
                  </a:lnTo>
                  <a:lnTo>
                    <a:pt x="55" y="64"/>
                  </a:lnTo>
                  <a:lnTo>
                    <a:pt x="55" y="63"/>
                  </a:lnTo>
                  <a:lnTo>
                    <a:pt x="55" y="62"/>
                  </a:lnTo>
                  <a:lnTo>
                    <a:pt x="55" y="60"/>
                  </a:lnTo>
                  <a:lnTo>
                    <a:pt x="55" y="59"/>
                  </a:lnTo>
                  <a:lnTo>
                    <a:pt x="55" y="55"/>
                  </a:lnTo>
                  <a:lnTo>
                    <a:pt x="55" y="54"/>
                  </a:lnTo>
                  <a:lnTo>
                    <a:pt x="53" y="54"/>
                  </a:lnTo>
                  <a:lnTo>
                    <a:pt x="51" y="54"/>
                  </a:lnTo>
                  <a:lnTo>
                    <a:pt x="48" y="54"/>
                  </a:lnTo>
                  <a:lnTo>
                    <a:pt x="41" y="54"/>
                  </a:lnTo>
                  <a:lnTo>
                    <a:pt x="39" y="54"/>
                  </a:lnTo>
                  <a:lnTo>
                    <a:pt x="37" y="54"/>
                  </a:lnTo>
                  <a:lnTo>
                    <a:pt x="34" y="54"/>
                  </a:lnTo>
                  <a:lnTo>
                    <a:pt x="27" y="54"/>
                  </a:lnTo>
                  <a:lnTo>
                    <a:pt x="16" y="54"/>
                  </a:lnTo>
                  <a:lnTo>
                    <a:pt x="15" y="54"/>
                  </a:lnTo>
                  <a:lnTo>
                    <a:pt x="13" y="54"/>
                  </a:lnTo>
                  <a:lnTo>
                    <a:pt x="5" y="54"/>
                  </a:lnTo>
                  <a:lnTo>
                    <a:pt x="0" y="54"/>
                  </a:lnTo>
                  <a:lnTo>
                    <a:pt x="0" y="50"/>
                  </a:lnTo>
                  <a:lnTo>
                    <a:pt x="0" y="47"/>
                  </a:lnTo>
                  <a:lnTo>
                    <a:pt x="0" y="36"/>
                  </a:lnTo>
                  <a:lnTo>
                    <a:pt x="0" y="33"/>
                  </a:lnTo>
                  <a:lnTo>
                    <a:pt x="0" y="31"/>
                  </a:lnTo>
                  <a:lnTo>
                    <a:pt x="0" y="26"/>
                  </a:lnTo>
                  <a:lnTo>
                    <a:pt x="0" y="23"/>
                  </a:lnTo>
                  <a:lnTo>
                    <a:pt x="0" y="22"/>
                  </a:lnTo>
                  <a:lnTo>
                    <a:pt x="0" y="20"/>
                  </a:lnTo>
                  <a:lnTo>
                    <a:pt x="0" y="18"/>
                  </a:lnTo>
                  <a:lnTo>
                    <a:pt x="0" y="16"/>
                  </a:lnTo>
                  <a:lnTo>
                    <a:pt x="0" y="15"/>
                  </a:lnTo>
                  <a:lnTo>
                    <a:pt x="0" y="12"/>
                  </a:lnTo>
                  <a:lnTo>
                    <a:pt x="0" y="11"/>
                  </a:lnTo>
                  <a:lnTo>
                    <a:pt x="0" y="9"/>
                  </a:lnTo>
                  <a:lnTo>
                    <a:pt x="0" y="6"/>
                  </a:lnTo>
                  <a:lnTo>
                    <a:pt x="0" y="3"/>
                  </a:lnTo>
                  <a:lnTo>
                    <a:pt x="0" y="0"/>
                  </a:lnTo>
                  <a:lnTo>
                    <a:pt x="3" y="0"/>
                  </a:lnTo>
                  <a:lnTo>
                    <a:pt x="10" y="0"/>
                  </a:lnTo>
                  <a:lnTo>
                    <a:pt x="11" y="0"/>
                  </a:lnTo>
                  <a:lnTo>
                    <a:pt x="16" y="0"/>
                  </a:lnTo>
                  <a:lnTo>
                    <a:pt x="25" y="0"/>
                  </a:lnTo>
                  <a:lnTo>
                    <a:pt x="27" y="0"/>
                  </a:lnTo>
                  <a:lnTo>
                    <a:pt x="30" y="0"/>
                  </a:lnTo>
                  <a:lnTo>
                    <a:pt x="31" y="0"/>
                  </a:lnTo>
                  <a:lnTo>
                    <a:pt x="32" y="0"/>
                  </a:lnTo>
                  <a:lnTo>
                    <a:pt x="38" y="0"/>
                  </a:lnTo>
                  <a:lnTo>
                    <a:pt x="40" y="0"/>
                  </a:lnTo>
                  <a:lnTo>
                    <a:pt x="42" y="0"/>
                  </a:lnTo>
                  <a:lnTo>
                    <a:pt x="43" y="0"/>
                  </a:lnTo>
                  <a:lnTo>
                    <a:pt x="46" y="0"/>
                  </a:lnTo>
                  <a:lnTo>
                    <a:pt x="47" y="0"/>
                  </a:lnTo>
                  <a:lnTo>
                    <a:pt x="50" y="0"/>
                  </a:lnTo>
                  <a:lnTo>
                    <a:pt x="54" y="0"/>
                  </a:lnTo>
                  <a:lnTo>
                    <a:pt x="58" y="0"/>
                  </a:lnTo>
                  <a:lnTo>
                    <a:pt x="59" y="0"/>
                  </a:lnTo>
                  <a:lnTo>
                    <a:pt x="65" y="0"/>
                  </a:lnTo>
                  <a:lnTo>
                    <a:pt x="67" y="0"/>
                  </a:lnTo>
                  <a:lnTo>
                    <a:pt x="70" y="0"/>
                  </a:lnTo>
                  <a:lnTo>
                    <a:pt x="73" y="0"/>
                  </a:lnTo>
                  <a:lnTo>
                    <a:pt x="75" y="0"/>
                  </a:lnTo>
                  <a:lnTo>
                    <a:pt x="79" y="0"/>
                  </a:lnTo>
                  <a:lnTo>
                    <a:pt x="80" y="0"/>
                  </a:lnTo>
                  <a:lnTo>
                    <a:pt x="81" y="0"/>
                  </a:lnTo>
                  <a:lnTo>
                    <a:pt x="88" y="0"/>
                  </a:lnTo>
                  <a:lnTo>
                    <a:pt x="89" y="0"/>
                  </a:lnTo>
                  <a:lnTo>
                    <a:pt x="90" y="0"/>
                  </a:lnTo>
                  <a:lnTo>
                    <a:pt x="95"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81" name="Freeform 183"/>
            <p:cNvSpPr>
              <a:spLocks/>
            </p:cNvSpPr>
            <p:nvPr/>
          </p:nvSpPr>
          <p:spPr bwMode="auto">
            <a:xfrm>
              <a:off x="3010" y="2967"/>
              <a:ext cx="162" cy="278"/>
            </a:xfrm>
            <a:custGeom>
              <a:avLst/>
              <a:gdLst>
                <a:gd name="T0" fmla="*/ 51 w 162"/>
                <a:gd name="T1" fmla="*/ 0 h 278"/>
                <a:gd name="T2" fmla="*/ 62 w 162"/>
                <a:gd name="T3" fmla="*/ 0 h 278"/>
                <a:gd name="T4" fmla="*/ 82 w 162"/>
                <a:gd name="T5" fmla="*/ 0 h 278"/>
                <a:gd name="T6" fmla="*/ 105 w 162"/>
                <a:gd name="T7" fmla="*/ 0 h 278"/>
                <a:gd name="T8" fmla="*/ 107 w 162"/>
                <a:gd name="T9" fmla="*/ 12 h 278"/>
                <a:gd name="T10" fmla="*/ 107 w 162"/>
                <a:gd name="T11" fmla="*/ 22 h 278"/>
                <a:gd name="T12" fmla="*/ 107 w 162"/>
                <a:gd name="T13" fmla="*/ 36 h 278"/>
                <a:gd name="T14" fmla="*/ 123 w 162"/>
                <a:gd name="T15" fmla="*/ 54 h 278"/>
                <a:gd name="T16" fmla="*/ 158 w 162"/>
                <a:gd name="T17" fmla="*/ 54 h 278"/>
                <a:gd name="T18" fmla="*/ 162 w 162"/>
                <a:gd name="T19" fmla="*/ 55 h 278"/>
                <a:gd name="T20" fmla="*/ 162 w 162"/>
                <a:gd name="T21" fmla="*/ 64 h 278"/>
                <a:gd name="T22" fmla="*/ 162 w 162"/>
                <a:gd name="T23" fmla="*/ 67 h 278"/>
                <a:gd name="T24" fmla="*/ 162 w 162"/>
                <a:gd name="T25" fmla="*/ 75 h 278"/>
                <a:gd name="T26" fmla="*/ 162 w 162"/>
                <a:gd name="T27" fmla="*/ 80 h 278"/>
                <a:gd name="T28" fmla="*/ 162 w 162"/>
                <a:gd name="T29" fmla="*/ 90 h 278"/>
                <a:gd name="T30" fmla="*/ 162 w 162"/>
                <a:gd name="T31" fmla="*/ 100 h 278"/>
                <a:gd name="T32" fmla="*/ 162 w 162"/>
                <a:gd name="T33" fmla="*/ 128 h 278"/>
                <a:gd name="T34" fmla="*/ 162 w 162"/>
                <a:gd name="T35" fmla="*/ 159 h 278"/>
                <a:gd name="T36" fmla="*/ 162 w 162"/>
                <a:gd name="T37" fmla="*/ 185 h 278"/>
                <a:gd name="T38" fmla="*/ 162 w 162"/>
                <a:gd name="T39" fmla="*/ 207 h 278"/>
                <a:gd name="T40" fmla="*/ 162 w 162"/>
                <a:gd name="T41" fmla="*/ 218 h 278"/>
                <a:gd name="T42" fmla="*/ 162 w 162"/>
                <a:gd name="T43" fmla="*/ 236 h 278"/>
                <a:gd name="T44" fmla="*/ 162 w 162"/>
                <a:gd name="T45" fmla="*/ 248 h 278"/>
                <a:gd name="T46" fmla="*/ 161 w 162"/>
                <a:gd name="T47" fmla="*/ 260 h 278"/>
                <a:gd name="T48" fmla="*/ 146 w 162"/>
                <a:gd name="T49" fmla="*/ 260 h 278"/>
                <a:gd name="T50" fmla="*/ 131 w 162"/>
                <a:gd name="T51" fmla="*/ 260 h 278"/>
                <a:gd name="T52" fmla="*/ 122 w 162"/>
                <a:gd name="T53" fmla="*/ 266 h 278"/>
                <a:gd name="T54" fmla="*/ 121 w 162"/>
                <a:gd name="T55" fmla="*/ 278 h 278"/>
                <a:gd name="T56" fmla="*/ 110 w 162"/>
                <a:gd name="T57" fmla="*/ 278 h 278"/>
                <a:gd name="T58" fmla="*/ 100 w 162"/>
                <a:gd name="T59" fmla="*/ 278 h 278"/>
                <a:gd name="T60" fmla="*/ 94 w 162"/>
                <a:gd name="T61" fmla="*/ 271 h 278"/>
                <a:gd name="T62" fmla="*/ 81 w 162"/>
                <a:gd name="T63" fmla="*/ 266 h 278"/>
                <a:gd name="T64" fmla="*/ 80 w 162"/>
                <a:gd name="T65" fmla="*/ 258 h 278"/>
                <a:gd name="T66" fmla="*/ 59 w 162"/>
                <a:gd name="T67" fmla="*/ 258 h 278"/>
                <a:gd name="T68" fmla="*/ 45 w 162"/>
                <a:gd name="T69" fmla="*/ 265 h 278"/>
                <a:gd name="T70" fmla="*/ 20 w 162"/>
                <a:gd name="T71" fmla="*/ 265 h 278"/>
                <a:gd name="T72" fmla="*/ 4 w 162"/>
                <a:gd name="T73" fmla="*/ 265 h 278"/>
                <a:gd name="T74" fmla="*/ 1 w 162"/>
                <a:gd name="T75" fmla="*/ 249 h 278"/>
                <a:gd name="T76" fmla="*/ 1 w 162"/>
                <a:gd name="T77" fmla="*/ 228 h 278"/>
                <a:gd name="T78" fmla="*/ 1 w 162"/>
                <a:gd name="T79" fmla="*/ 216 h 278"/>
                <a:gd name="T80" fmla="*/ 1 w 162"/>
                <a:gd name="T81" fmla="*/ 200 h 278"/>
                <a:gd name="T82" fmla="*/ 1 w 162"/>
                <a:gd name="T83" fmla="*/ 188 h 278"/>
                <a:gd name="T84" fmla="*/ 1 w 162"/>
                <a:gd name="T85" fmla="*/ 176 h 278"/>
                <a:gd name="T86" fmla="*/ 1 w 162"/>
                <a:gd name="T87" fmla="*/ 130 h 278"/>
                <a:gd name="T88" fmla="*/ 1 w 162"/>
                <a:gd name="T89" fmla="*/ 120 h 278"/>
                <a:gd name="T90" fmla="*/ 1 w 162"/>
                <a:gd name="T91" fmla="*/ 110 h 278"/>
                <a:gd name="T92" fmla="*/ 1 w 162"/>
                <a:gd name="T93" fmla="*/ 92 h 278"/>
                <a:gd name="T94" fmla="*/ 1 w 162"/>
                <a:gd name="T95" fmla="*/ 76 h 278"/>
                <a:gd name="T96" fmla="*/ 1 w 162"/>
                <a:gd name="T97" fmla="*/ 60 h 278"/>
                <a:gd name="T98" fmla="*/ 1 w 162"/>
                <a:gd name="T99" fmla="*/ 54 h 278"/>
                <a:gd name="T100" fmla="*/ 1 w 162"/>
                <a:gd name="T101" fmla="*/ 44 h 278"/>
                <a:gd name="T102" fmla="*/ 0 w 162"/>
                <a:gd name="T103" fmla="*/ 33 h 278"/>
                <a:gd name="T104" fmla="*/ 0 w 162"/>
                <a:gd name="T105" fmla="*/ 11 h 278"/>
                <a:gd name="T106" fmla="*/ 10 w 162"/>
                <a:gd name="T107" fmla="*/ 0 h 278"/>
                <a:gd name="T108" fmla="*/ 27 w 162"/>
                <a:gd name="T109" fmla="*/ 0 h 27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62" h="278">
                  <a:moveTo>
                    <a:pt x="36" y="0"/>
                  </a:moveTo>
                  <a:lnTo>
                    <a:pt x="36" y="0"/>
                  </a:lnTo>
                  <a:lnTo>
                    <a:pt x="38" y="0"/>
                  </a:lnTo>
                  <a:lnTo>
                    <a:pt x="40" y="0"/>
                  </a:lnTo>
                  <a:lnTo>
                    <a:pt x="48" y="0"/>
                  </a:lnTo>
                  <a:lnTo>
                    <a:pt x="51" y="0"/>
                  </a:lnTo>
                  <a:lnTo>
                    <a:pt x="53" y="0"/>
                  </a:lnTo>
                  <a:lnTo>
                    <a:pt x="54" y="0"/>
                  </a:lnTo>
                  <a:lnTo>
                    <a:pt x="56" y="0"/>
                  </a:lnTo>
                  <a:lnTo>
                    <a:pt x="58" y="0"/>
                  </a:lnTo>
                  <a:lnTo>
                    <a:pt x="60" y="0"/>
                  </a:lnTo>
                  <a:lnTo>
                    <a:pt x="62" y="0"/>
                  </a:lnTo>
                  <a:lnTo>
                    <a:pt x="66" y="0"/>
                  </a:lnTo>
                  <a:lnTo>
                    <a:pt x="72" y="0"/>
                  </a:lnTo>
                  <a:lnTo>
                    <a:pt x="76" y="0"/>
                  </a:lnTo>
                  <a:lnTo>
                    <a:pt x="80" y="0"/>
                  </a:lnTo>
                  <a:lnTo>
                    <a:pt x="81" y="0"/>
                  </a:lnTo>
                  <a:lnTo>
                    <a:pt x="82" y="0"/>
                  </a:lnTo>
                  <a:lnTo>
                    <a:pt x="83" y="0"/>
                  </a:lnTo>
                  <a:lnTo>
                    <a:pt x="88" y="0"/>
                  </a:lnTo>
                  <a:lnTo>
                    <a:pt x="90" y="0"/>
                  </a:lnTo>
                  <a:lnTo>
                    <a:pt x="93" y="0"/>
                  </a:lnTo>
                  <a:lnTo>
                    <a:pt x="98" y="0"/>
                  </a:lnTo>
                  <a:lnTo>
                    <a:pt x="99" y="0"/>
                  </a:lnTo>
                  <a:lnTo>
                    <a:pt x="105" y="0"/>
                  </a:lnTo>
                  <a:lnTo>
                    <a:pt x="107" y="0"/>
                  </a:lnTo>
                  <a:lnTo>
                    <a:pt x="107" y="3"/>
                  </a:lnTo>
                  <a:lnTo>
                    <a:pt x="107" y="6"/>
                  </a:lnTo>
                  <a:lnTo>
                    <a:pt x="107" y="9"/>
                  </a:lnTo>
                  <a:lnTo>
                    <a:pt x="107" y="11"/>
                  </a:lnTo>
                  <a:lnTo>
                    <a:pt x="107" y="12"/>
                  </a:lnTo>
                  <a:lnTo>
                    <a:pt x="107" y="15"/>
                  </a:lnTo>
                  <a:lnTo>
                    <a:pt x="107" y="16"/>
                  </a:lnTo>
                  <a:lnTo>
                    <a:pt x="107" y="18"/>
                  </a:lnTo>
                  <a:lnTo>
                    <a:pt x="107" y="20"/>
                  </a:lnTo>
                  <a:lnTo>
                    <a:pt x="107" y="22"/>
                  </a:lnTo>
                  <a:lnTo>
                    <a:pt x="107" y="23"/>
                  </a:lnTo>
                  <a:lnTo>
                    <a:pt x="107" y="26"/>
                  </a:lnTo>
                  <a:lnTo>
                    <a:pt x="107" y="31"/>
                  </a:lnTo>
                  <a:lnTo>
                    <a:pt x="107" y="33"/>
                  </a:lnTo>
                  <a:lnTo>
                    <a:pt x="107" y="36"/>
                  </a:lnTo>
                  <a:lnTo>
                    <a:pt x="107" y="47"/>
                  </a:lnTo>
                  <a:lnTo>
                    <a:pt x="107" y="50"/>
                  </a:lnTo>
                  <a:lnTo>
                    <a:pt x="107" y="54"/>
                  </a:lnTo>
                  <a:lnTo>
                    <a:pt x="112" y="54"/>
                  </a:lnTo>
                  <a:lnTo>
                    <a:pt x="120" y="54"/>
                  </a:lnTo>
                  <a:lnTo>
                    <a:pt x="122" y="54"/>
                  </a:lnTo>
                  <a:lnTo>
                    <a:pt x="123" y="54"/>
                  </a:lnTo>
                  <a:lnTo>
                    <a:pt x="134" y="54"/>
                  </a:lnTo>
                  <a:lnTo>
                    <a:pt x="141" y="54"/>
                  </a:lnTo>
                  <a:lnTo>
                    <a:pt x="144" y="54"/>
                  </a:lnTo>
                  <a:lnTo>
                    <a:pt x="146" y="54"/>
                  </a:lnTo>
                  <a:lnTo>
                    <a:pt x="148" y="54"/>
                  </a:lnTo>
                  <a:lnTo>
                    <a:pt x="155" y="54"/>
                  </a:lnTo>
                  <a:lnTo>
                    <a:pt x="158" y="54"/>
                  </a:lnTo>
                  <a:lnTo>
                    <a:pt x="160" y="54"/>
                  </a:lnTo>
                  <a:lnTo>
                    <a:pt x="162" y="54"/>
                  </a:lnTo>
                  <a:lnTo>
                    <a:pt x="162" y="55"/>
                  </a:lnTo>
                  <a:lnTo>
                    <a:pt x="162" y="59"/>
                  </a:lnTo>
                  <a:lnTo>
                    <a:pt x="162" y="60"/>
                  </a:lnTo>
                  <a:lnTo>
                    <a:pt x="162" y="62"/>
                  </a:lnTo>
                  <a:lnTo>
                    <a:pt x="162" y="63"/>
                  </a:lnTo>
                  <a:lnTo>
                    <a:pt x="162" y="64"/>
                  </a:lnTo>
                  <a:lnTo>
                    <a:pt x="162" y="65"/>
                  </a:lnTo>
                  <a:lnTo>
                    <a:pt x="162" y="66"/>
                  </a:lnTo>
                  <a:lnTo>
                    <a:pt x="162" y="67"/>
                  </a:lnTo>
                  <a:lnTo>
                    <a:pt x="162" y="68"/>
                  </a:lnTo>
                  <a:lnTo>
                    <a:pt x="162" y="72"/>
                  </a:lnTo>
                  <a:lnTo>
                    <a:pt x="162" y="73"/>
                  </a:lnTo>
                  <a:lnTo>
                    <a:pt x="162" y="74"/>
                  </a:lnTo>
                  <a:lnTo>
                    <a:pt x="162" y="75"/>
                  </a:lnTo>
                  <a:lnTo>
                    <a:pt x="162" y="76"/>
                  </a:lnTo>
                  <a:lnTo>
                    <a:pt x="162" y="78"/>
                  </a:lnTo>
                  <a:lnTo>
                    <a:pt x="162" y="80"/>
                  </a:lnTo>
                  <a:lnTo>
                    <a:pt x="162" y="82"/>
                  </a:lnTo>
                  <a:lnTo>
                    <a:pt x="162" y="87"/>
                  </a:lnTo>
                  <a:lnTo>
                    <a:pt x="162" y="88"/>
                  </a:lnTo>
                  <a:lnTo>
                    <a:pt x="162" y="89"/>
                  </a:lnTo>
                  <a:lnTo>
                    <a:pt x="162" y="90"/>
                  </a:lnTo>
                  <a:lnTo>
                    <a:pt x="162" y="92"/>
                  </a:lnTo>
                  <a:lnTo>
                    <a:pt x="162" y="94"/>
                  </a:lnTo>
                  <a:lnTo>
                    <a:pt x="162" y="98"/>
                  </a:lnTo>
                  <a:lnTo>
                    <a:pt x="162" y="99"/>
                  </a:lnTo>
                  <a:lnTo>
                    <a:pt x="162" y="100"/>
                  </a:lnTo>
                  <a:lnTo>
                    <a:pt x="162" y="113"/>
                  </a:lnTo>
                  <a:lnTo>
                    <a:pt x="162" y="115"/>
                  </a:lnTo>
                  <a:lnTo>
                    <a:pt x="162" y="119"/>
                  </a:lnTo>
                  <a:lnTo>
                    <a:pt x="162" y="120"/>
                  </a:lnTo>
                  <a:lnTo>
                    <a:pt x="162" y="128"/>
                  </a:lnTo>
                  <a:lnTo>
                    <a:pt x="162" y="129"/>
                  </a:lnTo>
                  <a:lnTo>
                    <a:pt x="162" y="137"/>
                  </a:lnTo>
                  <a:lnTo>
                    <a:pt x="162" y="142"/>
                  </a:lnTo>
                  <a:lnTo>
                    <a:pt x="162" y="146"/>
                  </a:lnTo>
                  <a:lnTo>
                    <a:pt x="162" y="152"/>
                  </a:lnTo>
                  <a:lnTo>
                    <a:pt x="162" y="158"/>
                  </a:lnTo>
                  <a:lnTo>
                    <a:pt x="162" y="159"/>
                  </a:lnTo>
                  <a:lnTo>
                    <a:pt x="162" y="161"/>
                  </a:lnTo>
                  <a:lnTo>
                    <a:pt x="162" y="162"/>
                  </a:lnTo>
                  <a:lnTo>
                    <a:pt x="162" y="164"/>
                  </a:lnTo>
                  <a:lnTo>
                    <a:pt x="162" y="175"/>
                  </a:lnTo>
                  <a:lnTo>
                    <a:pt x="162" y="183"/>
                  </a:lnTo>
                  <a:lnTo>
                    <a:pt x="162" y="185"/>
                  </a:lnTo>
                  <a:lnTo>
                    <a:pt x="162" y="190"/>
                  </a:lnTo>
                  <a:lnTo>
                    <a:pt x="162" y="191"/>
                  </a:lnTo>
                  <a:lnTo>
                    <a:pt x="162" y="195"/>
                  </a:lnTo>
                  <a:lnTo>
                    <a:pt x="162" y="203"/>
                  </a:lnTo>
                  <a:lnTo>
                    <a:pt x="162" y="206"/>
                  </a:lnTo>
                  <a:lnTo>
                    <a:pt x="162" y="207"/>
                  </a:lnTo>
                  <a:lnTo>
                    <a:pt x="162" y="215"/>
                  </a:lnTo>
                  <a:lnTo>
                    <a:pt x="162" y="216"/>
                  </a:lnTo>
                  <a:lnTo>
                    <a:pt x="162" y="217"/>
                  </a:lnTo>
                  <a:lnTo>
                    <a:pt x="162" y="218"/>
                  </a:lnTo>
                  <a:lnTo>
                    <a:pt x="162" y="219"/>
                  </a:lnTo>
                  <a:lnTo>
                    <a:pt x="162" y="227"/>
                  </a:lnTo>
                  <a:lnTo>
                    <a:pt x="162" y="232"/>
                  </a:lnTo>
                  <a:lnTo>
                    <a:pt x="162" y="233"/>
                  </a:lnTo>
                  <a:lnTo>
                    <a:pt x="162" y="236"/>
                  </a:lnTo>
                  <a:lnTo>
                    <a:pt x="162" y="238"/>
                  </a:lnTo>
                  <a:lnTo>
                    <a:pt x="162" y="239"/>
                  </a:lnTo>
                  <a:lnTo>
                    <a:pt x="162" y="242"/>
                  </a:lnTo>
                  <a:lnTo>
                    <a:pt x="162" y="244"/>
                  </a:lnTo>
                  <a:lnTo>
                    <a:pt x="162" y="248"/>
                  </a:lnTo>
                  <a:lnTo>
                    <a:pt x="162" y="250"/>
                  </a:lnTo>
                  <a:lnTo>
                    <a:pt x="162" y="251"/>
                  </a:lnTo>
                  <a:lnTo>
                    <a:pt x="162" y="254"/>
                  </a:lnTo>
                  <a:lnTo>
                    <a:pt x="162" y="255"/>
                  </a:lnTo>
                  <a:lnTo>
                    <a:pt x="162" y="256"/>
                  </a:lnTo>
                  <a:lnTo>
                    <a:pt x="162" y="260"/>
                  </a:lnTo>
                  <a:lnTo>
                    <a:pt x="161" y="260"/>
                  </a:lnTo>
                  <a:lnTo>
                    <a:pt x="157" y="260"/>
                  </a:lnTo>
                  <a:lnTo>
                    <a:pt x="156" y="260"/>
                  </a:lnTo>
                  <a:lnTo>
                    <a:pt x="153" y="260"/>
                  </a:lnTo>
                  <a:lnTo>
                    <a:pt x="152" y="260"/>
                  </a:lnTo>
                  <a:lnTo>
                    <a:pt x="149" y="260"/>
                  </a:lnTo>
                  <a:lnTo>
                    <a:pt x="148" y="260"/>
                  </a:lnTo>
                  <a:lnTo>
                    <a:pt x="146" y="260"/>
                  </a:lnTo>
                  <a:lnTo>
                    <a:pt x="145" y="260"/>
                  </a:lnTo>
                  <a:lnTo>
                    <a:pt x="142" y="260"/>
                  </a:lnTo>
                  <a:lnTo>
                    <a:pt x="139" y="260"/>
                  </a:lnTo>
                  <a:lnTo>
                    <a:pt x="136" y="260"/>
                  </a:lnTo>
                  <a:lnTo>
                    <a:pt x="134" y="260"/>
                  </a:lnTo>
                  <a:lnTo>
                    <a:pt x="132" y="260"/>
                  </a:lnTo>
                  <a:lnTo>
                    <a:pt x="131" y="260"/>
                  </a:lnTo>
                  <a:lnTo>
                    <a:pt x="128" y="260"/>
                  </a:lnTo>
                  <a:lnTo>
                    <a:pt x="125" y="260"/>
                  </a:lnTo>
                  <a:lnTo>
                    <a:pt x="122" y="260"/>
                  </a:lnTo>
                  <a:lnTo>
                    <a:pt x="122" y="264"/>
                  </a:lnTo>
                  <a:lnTo>
                    <a:pt x="122" y="265"/>
                  </a:lnTo>
                  <a:lnTo>
                    <a:pt x="122" y="266"/>
                  </a:lnTo>
                  <a:lnTo>
                    <a:pt x="122" y="268"/>
                  </a:lnTo>
                  <a:lnTo>
                    <a:pt x="122" y="272"/>
                  </a:lnTo>
                  <a:lnTo>
                    <a:pt x="122" y="273"/>
                  </a:lnTo>
                  <a:lnTo>
                    <a:pt x="122" y="274"/>
                  </a:lnTo>
                  <a:lnTo>
                    <a:pt x="122" y="278"/>
                  </a:lnTo>
                  <a:lnTo>
                    <a:pt x="121" y="278"/>
                  </a:lnTo>
                  <a:lnTo>
                    <a:pt x="120" y="278"/>
                  </a:lnTo>
                  <a:lnTo>
                    <a:pt x="117" y="278"/>
                  </a:lnTo>
                  <a:lnTo>
                    <a:pt x="115" y="278"/>
                  </a:lnTo>
                  <a:lnTo>
                    <a:pt x="114" y="278"/>
                  </a:lnTo>
                  <a:lnTo>
                    <a:pt x="113" y="278"/>
                  </a:lnTo>
                  <a:lnTo>
                    <a:pt x="110" y="278"/>
                  </a:lnTo>
                  <a:lnTo>
                    <a:pt x="107" y="278"/>
                  </a:lnTo>
                  <a:lnTo>
                    <a:pt x="106" y="278"/>
                  </a:lnTo>
                  <a:lnTo>
                    <a:pt x="105" y="278"/>
                  </a:lnTo>
                  <a:lnTo>
                    <a:pt x="104" y="278"/>
                  </a:lnTo>
                  <a:lnTo>
                    <a:pt x="102" y="278"/>
                  </a:lnTo>
                  <a:lnTo>
                    <a:pt x="100" y="278"/>
                  </a:lnTo>
                  <a:lnTo>
                    <a:pt x="99" y="278"/>
                  </a:lnTo>
                  <a:lnTo>
                    <a:pt x="97" y="278"/>
                  </a:lnTo>
                  <a:lnTo>
                    <a:pt x="94" y="278"/>
                  </a:lnTo>
                  <a:lnTo>
                    <a:pt x="94" y="274"/>
                  </a:lnTo>
                  <a:lnTo>
                    <a:pt x="94" y="272"/>
                  </a:lnTo>
                  <a:lnTo>
                    <a:pt x="94" y="271"/>
                  </a:lnTo>
                  <a:lnTo>
                    <a:pt x="94" y="267"/>
                  </a:lnTo>
                  <a:lnTo>
                    <a:pt x="94" y="266"/>
                  </a:lnTo>
                  <a:lnTo>
                    <a:pt x="84" y="266"/>
                  </a:lnTo>
                  <a:lnTo>
                    <a:pt x="83" y="266"/>
                  </a:lnTo>
                  <a:lnTo>
                    <a:pt x="82" y="266"/>
                  </a:lnTo>
                  <a:lnTo>
                    <a:pt x="81" y="266"/>
                  </a:lnTo>
                  <a:lnTo>
                    <a:pt x="81" y="265"/>
                  </a:lnTo>
                  <a:lnTo>
                    <a:pt x="81" y="262"/>
                  </a:lnTo>
                  <a:lnTo>
                    <a:pt x="81" y="260"/>
                  </a:lnTo>
                  <a:lnTo>
                    <a:pt x="81" y="259"/>
                  </a:lnTo>
                  <a:lnTo>
                    <a:pt x="81" y="258"/>
                  </a:lnTo>
                  <a:lnTo>
                    <a:pt x="80" y="258"/>
                  </a:lnTo>
                  <a:lnTo>
                    <a:pt x="77" y="258"/>
                  </a:lnTo>
                  <a:lnTo>
                    <a:pt x="72" y="258"/>
                  </a:lnTo>
                  <a:lnTo>
                    <a:pt x="69" y="258"/>
                  </a:lnTo>
                  <a:lnTo>
                    <a:pt x="65" y="258"/>
                  </a:lnTo>
                  <a:lnTo>
                    <a:pt x="62" y="258"/>
                  </a:lnTo>
                  <a:lnTo>
                    <a:pt x="61" y="258"/>
                  </a:lnTo>
                  <a:lnTo>
                    <a:pt x="59" y="258"/>
                  </a:lnTo>
                  <a:lnTo>
                    <a:pt x="56" y="258"/>
                  </a:lnTo>
                  <a:lnTo>
                    <a:pt x="54" y="258"/>
                  </a:lnTo>
                  <a:lnTo>
                    <a:pt x="54" y="262"/>
                  </a:lnTo>
                  <a:lnTo>
                    <a:pt x="54" y="266"/>
                  </a:lnTo>
                  <a:lnTo>
                    <a:pt x="53" y="265"/>
                  </a:lnTo>
                  <a:lnTo>
                    <a:pt x="45" y="265"/>
                  </a:lnTo>
                  <a:lnTo>
                    <a:pt x="42" y="265"/>
                  </a:lnTo>
                  <a:lnTo>
                    <a:pt x="37" y="265"/>
                  </a:lnTo>
                  <a:lnTo>
                    <a:pt x="29" y="265"/>
                  </a:lnTo>
                  <a:lnTo>
                    <a:pt x="20" y="265"/>
                  </a:lnTo>
                  <a:lnTo>
                    <a:pt x="18" y="265"/>
                  </a:lnTo>
                  <a:lnTo>
                    <a:pt x="16" y="265"/>
                  </a:lnTo>
                  <a:lnTo>
                    <a:pt x="14" y="265"/>
                  </a:lnTo>
                  <a:lnTo>
                    <a:pt x="11" y="265"/>
                  </a:lnTo>
                  <a:lnTo>
                    <a:pt x="4" y="265"/>
                  </a:lnTo>
                  <a:lnTo>
                    <a:pt x="1" y="265"/>
                  </a:lnTo>
                  <a:lnTo>
                    <a:pt x="1" y="262"/>
                  </a:lnTo>
                  <a:lnTo>
                    <a:pt x="1" y="256"/>
                  </a:lnTo>
                  <a:lnTo>
                    <a:pt x="1" y="255"/>
                  </a:lnTo>
                  <a:lnTo>
                    <a:pt x="1" y="254"/>
                  </a:lnTo>
                  <a:lnTo>
                    <a:pt x="1" y="250"/>
                  </a:lnTo>
                  <a:lnTo>
                    <a:pt x="1" y="249"/>
                  </a:lnTo>
                  <a:lnTo>
                    <a:pt x="1" y="246"/>
                  </a:lnTo>
                  <a:lnTo>
                    <a:pt x="1" y="243"/>
                  </a:lnTo>
                  <a:lnTo>
                    <a:pt x="1" y="241"/>
                  </a:lnTo>
                  <a:lnTo>
                    <a:pt x="1" y="234"/>
                  </a:lnTo>
                  <a:lnTo>
                    <a:pt x="1" y="233"/>
                  </a:lnTo>
                  <a:lnTo>
                    <a:pt x="1" y="232"/>
                  </a:lnTo>
                  <a:lnTo>
                    <a:pt x="1" y="228"/>
                  </a:lnTo>
                  <a:lnTo>
                    <a:pt x="1" y="226"/>
                  </a:lnTo>
                  <a:lnTo>
                    <a:pt x="1" y="224"/>
                  </a:lnTo>
                  <a:lnTo>
                    <a:pt x="1" y="218"/>
                  </a:lnTo>
                  <a:lnTo>
                    <a:pt x="1" y="217"/>
                  </a:lnTo>
                  <a:lnTo>
                    <a:pt x="1" y="216"/>
                  </a:lnTo>
                  <a:lnTo>
                    <a:pt x="1" y="209"/>
                  </a:lnTo>
                  <a:lnTo>
                    <a:pt x="1" y="206"/>
                  </a:lnTo>
                  <a:lnTo>
                    <a:pt x="1" y="203"/>
                  </a:lnTo>
                  <a:lnTo>
                    <a:pt x="1" y="200"/>
                  </a:lnTo>
                  <a:lnTo>
                    <a:pt x="1" y="195"/>
                  </a:lnTo>
                  <a:lnTo>
                    <a:pt x="1" y="193"/>
                  </a:lnTo>
                  <a:lnTo>
                    <a:pt x="1" y="192"/>
                  </a:lnTo>
                  <a:lnTo>
                    <a:pt x="1" y="190"/>
                  </a:lnTo>
                  <a:lnTo>
                    <a:pt x="1" y="188"/>
                  </a:lnTo>
                  <a:lnTo>
                    <a:pt x="1" y="187"/>
                  </a:lnTo>
                  <a:lnTo>
                    <a:pt x="1" y="184"/>
                  </a:lnTo>
                  <a:lnTo>
                    <a:pt x="1" y="183"/>
                  </a:lnTo>
                  <a:lnTo>
                    <a:pt x="1" y="179"/>
                  </a:lnTo>
                  <a:lnTo>
                    <a:pt x="1" y="178"/>
                  </a:lnTo>
                  <a:lnTo>
                    <a:pt x="1" y="176"/>
                  </a:lnTo>
                  <a:lnTo>
                    <a:pt x="1" y="162"/>
                  </a:lnTo>
                  <a:lnTo>
                    <a:pt x="1" y="161"/>
                  </a:lnTo>
                  <a:lnTo>
                    <a:pt x="1" y="155"/>
                  </a:lnTo>
                  <a:lnTo>
                    <a:pt x="1" y="147"/>
                  </a:lnTo>
                  <a:lnTo>
                    <a:pt x="1" y="137"/>
                  </a:lnTo>
                  <a:lnTo>
                    <a:pt x="1" y="131"/>
                  </a:lnTo>
                  <a:lnTo>
                    <a:pt x="1" y="130"/>
                  </a:lnTo>
                  <a:lnTo>
                    <a:pt x="1" y="129"/>
                  </a:lnTo>
                  <a:lnTo>
                    <a:pt x="1" y="128"/>
                  </a:lnTo>
                  <a:lnTo>
                    <a:pt x="1" y="126"/>
                  </a:lnTo>
                  <a:lnTo>
                    <a:pt x="1" y="123"/>
                  </a:lnTo>
                  <a:lnTo>
                    <a:pt x="1" y="122"/>
                  </a:lnTo>
                  <a:lnTo>
                    <a:pt x="1" y="120"/>
                  </a:lnTo>
                  <a:lnTo>
                    <a:pt x="1" y="116"/>
                  </a:lnTo>
                  <a:lnTo>
                    <a:pt x="1" y="115"/>
                  </a:lnTo>
                  <a:lnTo>
                    <a:pt x="1" y="114"/>
                  </a:lnTo>
                  <a:lnTo>
                    <a:pt x="1" y="113"/>
                  </a:lnTo>
                  <a:lnTo>
                    <a:pt x="1" y="112"/>
                  </a:lnTo>
                  <a:lnTo>
                    <a:pt x="1" y="110"/>
                  </a:lnTo>
                  <a:lnTo>
                    <a:pt x="1" y="108"/>
                  </a:lnTo>
                  <a:lnTo>
                    <a:pt x="1" y="106"/>
                  </a:lnTo>
                  <a:lnTo>
                    <a:pt x="1" y="105"/>
                  </a:lnTo>
                  <a:lnTo>
                    <a:pt x="1" y="103"/>
                  </a:lnTo>
                  <a:lnTo>
                    <a:pt x="1" y="102"/>
                  </a:lnTo>
                  <a:lnTo>
                    <a:pt x="1" y="97"/>
                  </a:lnTo>
                  <a:lnTo>
                    <a:pt x="1" y="92"/>
                  </a:lnTo>
                  <a:lnTo>
                    <a:pt x="1" y="90"/>
                  </a:lnTo>
                  <a:lnTo>
                    <a:pt x="1" y="86"/>
                  </a:lnTo>
                  <a:lnTo>
                    <a:pt x="1" y="83"/>
                  </a:lnTo>
                  <a:lnTo>
                    <a:pt x="1" y="81"/>
                  </a:lnTo>
                  <a:lnTo>
                    <a:pt x="1" y="78"/>
                  </a:lnTo>
                  <a:lnTo>
                    <a:pt x="1" y="76"/>
                  </a:lnTo>
                  <a:lnTo>
                    <a:pt x="1" y="74"/>
                  </a:lnTo>
                  <a:lnTo>
                    <a:pt x="1" y="73"/>
                  </a:lnTo>
                  <a:lnTo>
                    <a:pt x="1" y="67"/>
                  </a:lnTo>
                  <a:lnTo>
                    <a:pt x="1" y="65"/>
                  </a:lnTo>
                  <a:lnTo>
                    <a:pt x="1" y="64"/>
                  </a:lnTo>
                  <a:lnTo>
                    <a:pt x="1" y="60"/>
                  </a:lnTo>
                  <a:lnTo>
                    <a:pt x="1" y="57"/>
                  </a:lnTo>
                  <a:lnTo>
                    <a:pt x="0" y="57"/>
                  </a:lnTo>
                  <a:lnTo>
                    <a:pt x="0" y="56"/>
                  </a:lnTo>
                  <a:lnTo>
                    <a:pt x="1" y="55"/>
                  </a:lnTo>
                  <a:lnTo>
                    <a:pt x="1" y="54"/>
                  </a:lnTo>
                  <a:lnTo>
                    <a:pt x="1" y="51"/>
                  </a:lnTo>
                  <a:lnTo>
                    <a:pt x="1" y="50"/>
                  </a:lnTo>
                  <a:lnTo>
                    <a:pt x="1" y="46"/>
                  </a:lnTo>
                  <a:lnTo>
                    <a:pt x="1" y="44"/>
                  </a:lnTo>
                  <a:lnTo>
                    <a:pt x="1" y="42"/>
                  </a:lnTo>
                  <a:lnTo>
                    <a:pt x="1" y="38"/>
                  </a:lnTo>
                  <a:lnTo>
                    <a:pt x="1" y="36"/>
                  </a:lnTo>
                  <a:lnTo>
                    <a:pt x="1" y="35"/>
                  </a:lnTo>
                  <a:lnTo>
                    <a:pt x="0" y="33"/>
                  </a:lnTo>
                  <a:lnTo>
                    <a:pt x="0" y="32"/>
                  </a:lnTo>
                  <a:lnTo>
                    <a:pt x="0" y="27"/>
                  </a:lnTo>
                  <a:lnTo>
                    <a:pt x="0" y="22"/>
                  </a:lnTo>
                  <a:lnTo>
                    <a:pt x="0" y="18"/>
                  </a:lnTo>
                  <a:lnTo>
                    <a:pt x="0" y="16"/>
                  </a:lnTo>
                  <a:lnTo>
                    <a:pt x="0" y="12"/>
                  </a:lnTo>
                  <a:lnTo>
                    <a:pt x="0" y="11"/>
                  </a:lnTo>
                  <a:lnTo>
                    <a:pt x="0" y="7"/>
                  </a:lnTo>
                  <a:lnTo>
                    <a:pt x="0" y="2"/>
                  </a:lnTo>
                  <a:lnTo>
                    <a:pt x="0" y="0"/>
                  </a:lnTo>
                  <a:lnTo>
                    <a:pt x="1" y="0"/>
                  </a:lnTo>
                  <a:lnTo>
                    <a:pt x="4" y="0"/>
                  </a:lnTo>
                  <a:lnTo>
                    <a:pt x="9" y="0"/>
                  </a:lnTo>
                  <a:lnTo>
                    <a:pt x="10" y="0"/>
                  </a:lnTo>
                  <a:lnTo>
                    <a:pt x="16" y="0"/>
                  </a:lnTo>
                  <a:lnTo>
                    <a:pt x="17" y="0"/>
                  </a:lnTo>
                  <a:lnTo>
                    <a:pt x="19" y="0"/>
                  </a:lnTo>
                  <a:lnTo>
                    <a:pt x="24" y="0"/>
                  </a:lnTo>
                  <a:lnTo>
                    <a:pt x="27" y="0"/>
                  </a:lnTo>
                  <a:lnTo>
                    <a:pt x="29" y="0"/>
                  </a:lnTo>
                  <a:lnTo>
                    <a:pt x="34" y="0"/>
                  </a:lnTo>
                  <a:lnTo>
                    <a:pt x="36"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82" name="Freeform 184"/>
            <p:cNvSpPr>
              <a:spLocks/>
            </p:cNvSpPr>
            <p:nvPr/>
          </p:nvSpPr>
          <p:spPr bwMode="auto">
            <a:xfrm>
              <a:off x="2806" y="2967"/>
              <a:ext cx="205" cy="267"/>
            </a:xfrm>
            <a:custGeom>
              <a:avLst/>
              <a:gdLst>
                <a:gd name="T0" fmla="*/ 204 w 205"/>
                <a:gd name="T1" fmla="*/ 22 h 267"/>
                <a:gd name="T2" fmla="*/ 205 w 205"/>
                <a:gd name="T3" fmla="*/ 42 h 267"/>
                <a:gd name="T4" fmla="*/ 205 w 205"/>
                <a:gd name="T5" fmla="*/ 51 h 267"/>
                <a:gd name="T6" fmla="*/ 205 w 205"/>
                <a:gd name="T7" fmla="*/ 60 h 267"/>
                <a:gd name="T8" fmla="*/ 205 w 205"/>
                <a:gd name="T9" fmla="*/ 78 h 267"/>
                <a:gd name="T10" fmla="*/ 205 w 205"/>
                <a:gd name="T11" fmla="*/ 102 h 267"/>
                <a:gd name="T12" fmla="*/ 205 w 205"/>
                <a:gd name="T13" fmla="*/ 114 h 267"/>
                <a:gd name="T14" fmla="*/ 205 w 205"/>
                <a:gd name="T15" fmla="*/ 126 h 267"/>
                <a:gd name="T16" fmla="*/ 205 w 205"/>
                <a:gd name="T17" fmla="*/ 161 h 267"/>
                <a:gd name="T18" fmla="*/ 205 w 205"/>
                <a:gd name="T19" fmla="*/ 187 h 267"/>
                <a:gd name="T20" fmla="*/ 205 w 205"/>
                <a:gd name="T21" fmla="*/ 200 h 267"/>
                <a:gd name="T22" fmla="*/ 205 w 205"/>
                <a:gd name="T23" fmla="*/ 217 h 267"/>
                <a:gd name="T24" fmla="*/ 205 w 205"/>
                <a:gd name="T25" fmla="*/ 233 h 267"/>
                <a:gd name="T26" fmla="*/ 205 w 205"/>
                <a:gd name="T27" fmla="*/ 255 h 267"/>
                <a:gd name="T28" fmla="*/ 190 w 205"/>
                <a:gd name="T29" fmla="*/ 265 h 267"/>
                <a:gd name="T30" fmla="*/ 173 w 205"/>
                <a:gd name="T31" fmla="*/ 265 h 267"/>
                <a:gd name="T32" fmla="*/ 165 w 205"/>
                <a:gd name="T33" fmla="*/ 265 h 267"/>
                <a:gd name="T34" fmla="*/ 161 w 205"/>
                <a:gd name="T35" fmla="*/ 265 h 267"/>
                <a:gd name="T36" fmla="*/ 160 w 205"/>
                <a:gd name="T37" fmla="*/ 265 h 267"/>
                <a:gd name="T38" fmla="*/ 156 w 205"/>
                <a:gd name="T39" fmla="*/ 267 h 267"/>
                <a:gd name="T40" fmla="*/ 152 w 205"/>
                <a:gd name="T41" fmla="*/ 267 h 267"/>
                <a:gd name="T42" fmla="*/ 145 w 205"/>
                <a:gd name="T43" fmla="*/ 266 h 267"/>
                <a:gd name="T44" fmla="*/ 113 w 205"/>
                <a:gd name="T45" fmla="*/ 266 h 267"/>
                <a:gd name="T46" fmla="*/ 109 w 205"/>
                <a:gd name="T47" fmla="*/ 250 h 267"/>
                <a:gd name="T48" fmla="*/ 109 w 205"/>
                <a:gd name="T49" fmla="*/ 220 h 267"/>
                <a:gd name="T50" fmla="*/ 84 w 205"/>
                <a:gd name="T51" fmla="*/ 220 h 267"/>
                <a:gd name="T52" fmla="*/ 66 w 205"/>
                <a:gd name="T53" fmla="*/ 220 h 267"/>
                <a:gd name="T54" fmla="*/ 61 w 205"/>
                <a:gd name="T55" fmla="*/ 212 h 267"/>
                <a:gd name="T56" fmla="*/ 58 w 205"/>
                <a:gd name="T57" fmla="*/ 204 h 267"/>
                <a:gd name="T58" fmla="*/ 54 w 205"/>
                <a:gd name="T59" fmla="*/ 187 h 267"/>
                <a:gd name="T60" fmla="*/ 39 w 205"/>
                <a:gd name="T61" fmla="*/ 185 h 267"/>
                <a:gd name="T62" fmla="*/ 18 w 205"/>
                <a:gd name="T63" fmla="*/ 185 h 267"/>
                <a:gd name="T64" fmla="*/ 18 w 205"/>
                <a:gd name="T65" fmla="*/ 180 h 267"/>
                <a:gd name="T66" fmla="*/ 18 w 205"/>
                <a:gd name="T67" fmla="*/ 167 h 267"/>
                <a:gd name="T68" fmla="*/ 15 w 205"/>
                <a:gd name="T69" fmla="*/ 159 h 267"/>
                <a:gd name="T70" fmla="*/ 5 w 205"/>
                <a:gd name="T71" fmla="*/ 152 h 267"/>
                <a:gd name="T72" fmla="*/ 5 w 205"/>
                <a:gd name="T73" fmla="*/ 132 h 267"/>
                <a:gd name="T74" fmla="*/ 0 w 205"/>
                <a:gd name="T75" fmla="*/ 119 h 267"/>
                <a:gd name="T76" fmla="*/ 0 w 205"/>
                <a:gd name="T77" fmla="*/ 110 h 267"/>
                <a:gd name="T78" fmla="*/ 0 w 205"/>
                <a:gd name="T79" fmla="*/ 96 h 267"/>
                <a:gd name="T80" fmla="*/ 0 w 205"/>
                <a:gd name="T81" fmla="*/ 76 h 267"/>
                <a:gd name="T82" fmla="*/ 0 w 205"/>
                <a:gd name="T83" fmla="*/ 58 h 267"/>
                <a:gd name="T84" fmla="*/ 0 w 205"/>
                <a:gd name="T85" fmla="*/ 54 h 267"/>
                <a:gd name="T86" fmla="*/ 0 w 205"/>
                <a:gd name="T87" fmla="*/ 35 h 267"/>
                <a:gd name="T88" fmla="*/ 6 w 205"/>
                <a:gd name="T89" fmla="*/ 24 h 267"/>
                <a:gd name="T90" fmla="*/ 18 w 205"/>
                <a:gd name="T91" fmla="*/ 24 h 267"/>
                <a:gd name="T92" fmla="*/ 34 w 205"/>
                <a:gd name="T93" fmla="*/ 25 h 267"/>
                <a:gd name="T94" fmla="*/ 39 w 205"/>
                <a:gd name="T95" fmla="*/ 24 h 267"/>
                <a:gd name="T96" fmla="*/ 40 w 205"/>
                <a:gd name="T97" fmla="*/ 26 h 267"/>
                <a:gd name="T98" fmla="*/ 58 w 205"/>
                <a:gd name="T99" fmla="*/ 27 h 267"/>
                <a:gd name="T100" fmla="*/ 64 w 205"/>
                <a:gd name="T101" fmla="*/ 27 h 267"/>
                <a:gd name="T102" fmla="*/ 73 w 205"/>
                <a:gd name="T103" fmla="*/ 27 h 267"/>
                <a:gd name="T104" fmla="*/ 88 w 205"/>
                <a:gd name="T105" fmla="*/ 27 h 267"/>
                <a:gd name="T106" fmla="*/ 110 w 205"/>
                <a:gd name="T107" fmla="*/ 27 h 267"/>
                <a:gd name="T108" fmla="*/ 114 w 205"/>
                <a:gd name="T109" fmla="*/ 14 h 267"/>
                <a:gd name="T110" fmla="*/ 114 w 205"/>
                <a:gd name="T111" fmla="*/ 9 h 267"/>
                <a:gd name="T112" fmla="*/ 122 w 205"/>
                <a:gd name="T113" fmla="*/ 0 h 267"/>
                <a:gd name="T114" fmla="*/ 141 w 205"/>
                <a:gd name="T115" fmla="*/ 0 h 267"/>
                <a:gd name="T116" fmla="*/ 153 w 205"/>
                <a:gd name="T117" fmla="*/ 0 h 267"/>
                <a:gd name="T118" fmla="*/ 169 w 205"/>
                <a:gd name="T119" fmla="*/ 0 h 267"/>
                <a:gd name="T120" fmla="*/ 188 w 205"/>
                <a:gd name="T121" fmla="*/ 0 h 26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05" h="267">
                  <a:moveTo>
                    <a:pt x="204" y="0"/>
                  </a:moveTo>
                  <a:lnTo>
                    <a:pt x="204" y="2"/>
                  </a:lnTo>
                  <a:lnTo>
                    <a:pt x="204" y="7"/>
                  </a:lnTo>
                  <a:lnTo>
                    <a:pt x="204" y="11"/>
                  </a:lnTo>
                  <a:lnTo>
                    <a:pt x="204" y="12"/>
                  </a:lnTo>
                  <a:lnTo>
                    <a:pt x="204" y="16"/>
                  </a:lnTo>
                  <a:lnTo>
                    <a:pt x="204" y="18"/>
                  </a:lnTo>
                  <a:lnTo>
                    <a:pt x="204" y="22"/>
                  </a:lnTo>
                  <a:lnTo>
                    <a:pt x="204" y="27"/>
                  </a:lnTo>
                  <a:lnTo>
                    <a:pt x="204" y="32"/>
                  </a:lnTo>
                  <a:lnTo>
                    <a:pt x="204" y="33"/>
                  </a:lnTo>
                  <a:lnTo>
                    <a:pt x="205" y="35"/>
                  </a:lnTo>
                  <a:lnTo>
                    <a:pt x="205" y="36"/>
                  </a:lnTo>
                  <a:lnTo>
                    <a:pt x="205" y="38"/>
                  </a:lnTo>
                  <a:lnTo>
                    <a:pt x="205" y="42"/>
                  </a:lnTo>
                  <a:lnTo>
                    <a:pt x="205" y="44"/>
                  </a:lnTo>
                  <a:lnTo>
                    <a:pt x="205" y="46"/>
                  </a:lnTo>
                  <a:lnTo>
                    <a:pt x="205" y="50"/>
                  </a:lnTo>
                  <a:lnTo>
                    <a:pt x="205" y="51"/>
                  </a:lnTo>
                  <a:lnTo>
                    <a:pt x="205" y="54"/>
                  </a:lnTo>
                  <a:lnTo>
                    <a:pt x="205" y="55"/>
                  </a:lnTo>
                  <a:lnTo>
                    <a:pt x="204" y="56"/>
                  </a:lnTo>
                  <a:lnTo>
                    <a:pt x="204" y="57"/>
                  </a:lnTo>
                  <a:lnTo>
                    <a:pt x="205" y="57"/>
                  </a:lnTo>
                  <a:lnTo>
                    <a:pt x="205" y="60"/>
                  </a:lnTo>
                  <a:lnTo>
                    <a:pt x="205" y="64"/>
                  </a:lnTo>
                  <a:lnTo>
                    <a:pt x="205" y="65"/>
                  </a:lnTo>
                  <a:lnTo>
                    <a:pt x="205" y="67"/>
                  </a:lnTo>
                  <a:lnTo>
                    <a:pt x="205" y="73"/>
                  </a:lnTo>
                  <a:lnTo>
                    <a:pt x="205" y="74"/>
                  </a:lnTo>
                  <a:lnTo>
                    <a:pt x="205" y="76"/>
                  </a:lnTo>
                  <a:lnTo>
                    <a:pt x="205" y="78"/>
                  </a:lnTo>
                  <a:lnTo>
                    <a:pt x="205" y="81"/>
                  </a:lnTo>
                  <a:lnTo>
                    <a:pt x="205" y="83"/>
                  </a:lnTo>
                  <a:lnTo>
                    <a:pt x="205" y="86"/>
                  </a:lnTo>
                  <a:lnTo>
                    <a:pt x="205" y="90"/>
                  </a:lnTo>
                  <a:lnTo>
                    <a:pt x="205" y="92"/>
                  </a:lnTo>
                  <a:lnTo>
                    <a:pt x="205" y="97"/>
                  </a:lnTo>
                  <a:lnTo>
                    <a:pt x="205" y="102"/>
                  </a:lnTo>
                  <a:lnTo>
                    <a:pt x="205" y="103"/>
                  </a:lnTo>
                  <a:lnTo>
                    <a:pt x="205" y="105"/>
                  </a:lnTo>
                  <a:lnTo>
                    <a:pt x="205" y="106"/>
                  </a:lnTo>
                  <a:lnTo>
                    <a:pt x="205" y="108"/>
                  </a:lnTo>
                  <a:lnTo>
                    <a:pt x="205" y="110"/>
                  </a:lnTo>
                  <a:lnTo>
                    <a:pt x="205" y="112"/>
                  </a:lnTo>
                  <a:lnTo>
                    <a:pt x="205" y="113"/>
                  </a:lnTo>
                  <a:lnTo>
                    <a:pt x="205" y="114"/>
                  </a:lnTo>
                  <a:lnTo>
                    <a:pt x="205" y="115"/>
                  </a:lnTo>
                  <a:lnTo>
                    <a:pt x="205" y="116"/>
                  </a:lnTo>
                  <a:lnTo>
                    <a:pt x="205" y="120"/>
                  </a:lnTo>
                  <a:lnTo>
                    <a:pt x="205" y="122"/>
                  </a:lnTo>
                  <a:lnTo>
                    <a:pt x="205" y="123"/>
                  </a:lnTo>
                  <a:lnTo>
                    <a:pt x="205" y="126"/>
                  </a:lnTo>
                  <a:lnTo>
                    <a:pt x="205" y="128"/>
                  </a:lnTo>
                  <a:lnTo>
                    <a:pt x="205" y="129"/>
                  </a:lnTo>
                  <a:lnTo>
                    <a:pt x="205" y="130"/>
                  </a:lnTo>
                  <a:lnTo>
                    <a:pt x="205" y="131"/>
                  </a:lnTo>
                  <a:lnTo>
                    <a:pt x="205" y="137"/>
                  </a:lnTo>
                  <a:lnTo>
                    <a:pt x="205" y="147"/>
                  </a:lnTo>
                  <a:lnTo>
                    <a:pt x="205" y="155"/>
                  </a:lnTo>
                  <a:lnTo>
                    <a:pt x="205" y="161"/>
                  </a:lnTo>
                  <a:lnTo>
                    <a:pt x="205" y="162"/>
                  </a:lnTo>
                  <a:lnTo>
                    <a:pt x="205" y="176"/>
                  </a:lnTo>
                  <a:lnTo>
                    <a:pt x="205" y="178"/>
                  </a:lnTo>
                  <a:lnTo>
                    <a:pt x="205" y="179"/>
                  </a:lnTo>
                  <a:lnTo>
                    <a:pt x="205" y="183"/>
                  </a:lnTo>
                  <a:lnTo>
                    <a:pt x="205" y="184"/>
                  </a:lnTo>
                  <a:lnTo>
                    <a:pt x="205" y="187"/>
                  </a:lnTo>
                  <a:lnTo>
                    <a:pt x="205" y="188"/>
                  </a:lnTo>
                  <a:lnTo>
                    <a:pt x="205" y="190"/>
                  </a:lnTo>
                  <a:lnTo>
                    <a:pt x="205" y="192"/>
                  </a:lnTo>
                  <a:lnTo>
                    <a:pt x="205" y="193"/>
                  </a:lnTo>
                  <a:lnTo>
                    <a:pt x="205" y="195"/>
                  </a:lnTo>
                  <a:lnTo>
                    <a:pt x="205" y="200"/>
                  </a:lnTo>
                  <a:lnTo>
                    <a:pt x="205" y="203"/>
                  </a:lnTo>
                  <a:lnTo>
                    <a:pt x="205" y="206"/>
                  </a:lnTo>
                  <a:lnTo>
                    <a:pt x="205" y="209"/>
                  </a:lnTo>
                  <a:lnTo>
                    <a:pt x="205" y="216"/>
                  </a:lnTo>
                  <a:lnTo>
                    <a:pt x="205" y="217"/>
                  </a:lnTo>
                  <a:lnTo>
                    <a:pt x="205" y="218"/>
                  </a:lnTo>
                  <a:lnTo>
                    <a:pt x="205" y="224"/>
                  </a:lnTo>
                  <a:lnTo>
                    <a:pt x="205" y="226"/>
                  </a:lnTo>
                  <a:lnTo>
                    <a:pt x="205" y="228"/>
                  </a:lnTo>
                  <a:lnTo>
                    <a:pt x="205" y="232"/>
                  </a:lnTo>
                  <a:lnTo>
                    <a:pt x="205" y="233"/>
                  </a:lnTo>
                  <a:lnTo>
                    <a:pt x="205" y="234"/>
                  </a:lnTo>
                  <a:lnTo>
                    <a:pt x="205" y="241"/>
                  </a:lnTo>
                  <a:lnTo>
                    <a:pt x="205" y="243"/>
                  </a:lnTo>
                  <a:lnTo>
                    <a:pt x="205" y="246"/>
                  </a:lnTo>
                  <a:lnTo>
                    <a:pt x="205" y="249"/>
                  </a:lnTo>
                  <a:lnTo>
                    <a:pt x="205" y="250"/>
                  </a:lnTo>
                  <a:lnTo>
                    <a:pt x="205" y="254"/>
                  </a:lnTo>
                  <a:lnTo>
                    <a:pt x="205" y="255"/>
                  </a:lnTo>
                  <a:lnTo>
                    <a:pt x="205" y="256"/>
                  </a:lnTo>
                  <a:lnTo>
                    <a:pt x="205" y="262"/>
                  </a:lnTo>
                  <a:lnTo>
                    <a:pt x="205" y="265"/>
                  </a:lnTo>
                  <a:lnTo>
                    <a:pt x="202" y="265"/>
                  </a:lnTo>
                  <a:lnTo>
                    <a:pt x="199" y="265"/>
                  </a:lnTo>
                  <a:lnTo>
                    <a:pt x="193" y="265"/>
                  </a:lnTo>
                  <a:lnTo>
                    <a:pt x="191" y="265"/>
                  </a:lnTo>
                  <a:lnTo>
                    <a:pt x="190" y="265"/>
                  </a:lnTo>
                  <a:lnTo>
                    <a:pt x="188" y="265"/>
                  </a:lnTo>
                  <a:lnTo>
                    <a:pt x="184" y="265"/>
                  </a:lnTo>
                  <a:lnTo>
                    <a:pt x="182" y="265"/>
                  </a:lnTo>
                  <a:lnTo>
                    <a:pt x="181" y="265"/>
                  </a:lnTo>
                  <a:lnTo>
                    <a:pt x="175" y="265"/>
                  </a:lnTo>
                  <a:lnTo>
                    <a:pt x="173" y="265"/>
                  </a:lnTo>
                  <a:lnTo>
                    <a:pt x="170" y="265"/>
                  </a:lnTo>
                  <a:lnTo>
                    <a:pt x="169" y="265"/>
                  </a:lnTo>
                  <a:lnTo>
                    <a:pt x="167" y="265"/>
                  </a:lnTo>
                  <a:lnTo>
                    <a:pt x="166" y="265"/>
                  </a:lnTo>
                  <a:lnTo>
                    <a:pt x="165" y="265"/>
                  </a:lnTo>
                  <a:lnTo>
                    <a:pt x="164" y="264"/>
                  </a:lnTo>
                  <a:lnTo>
                    <a:pt x="162" y="264"/>
                  </a:lnTo>
                  <a:lnTo>
                    <a:pt x="161" y="265"/>
                  </a:lnTo>
                  <a:lnTo>
                    <a:pt x="161" y="266"/>
                  </a:lnTo>
                  <a:lnTo>
                    <a:pt x="160" y="265"/>
                  </a:lnTo>
                  <a:lnTo>
                    <a:pt x="159" y="265"/>
                  </a:lnTo>
                  <a:lnTo>
                    <a:pt x="158" y="265"/>
                  </a:lnTo>
                  <a:lnTo>
                    <a:pt x="157" y="265"/>
                  </a:lnTo>
                  <a:lnTo>
                    <a:pt x="156" y="266"/>
                  </a:lnTo>
                  <a:lnTo>
                    <a:pt x="156" y="267"/>
                  </a:lnTo>
                  <a:lnTo>
                    <a:pt x="154" y="267"/>
                  </a:lnTo>
                  <a:lnTo>
                    <a:pt x="153" y="267"/>
                  </a:lnTo>
                  <a:lnTo>
                    <a:pt x="152" y="267"/>
                  </a:lnTo>
                  <a:lnTo>
                    <a:pt x="152" y="266"/>
                  </a:lnTo>
                  <a:lnTo>
                    <a:pt x="150" y="266"/>
                  </a:lnTo>
                  <a:lnTo>
                    <a:pt x="145" y="266"/>
                  </a:lnTo>
                  <a:lnTo>
                    <a:pt x="135" y="266"/>
                  </a:lnTo>
                  <a:lnTo>
                    <a:pt x="128" y="266"/>
                  </a:lnTo>
                  <a:lnTo>
                    <a:pt x="127" y="266"/>
                  </a:lnTo>
                  <a:lnTo>
                    <a:pt x="119" y="266"/>
                  </a:lnTo>
                  <a:lnTo>
                    <a:pt x="119" y="265"/>
                  </a:lnTo>
                  <a:lnTo>
                    <a:pt x="118" y="266"/>
                  </a:lnTo>
                  <a:lnTo>
                    <a:pt x="114" y="266"/>
                  </a:lnTo>
                  <a:lnTo>
                    <a:pt x="113" y="266"/>
                  </a:lnTo>
                  <a:lnTo>
                    <a:pt x="109" y="265"/>
                  </a:lnTo>
                  <a:lnTo>
                    <a:pt x="109" y="266"/>
                  </a:lnTo>
                  <a:lnTo>
                    <a:pt x="109" y="263"/>
                  </a:lnTo>
                  <a:lnTo>
                    <a:pt x="109" y="259"/>
                  </a:lnTo>
                  <a:lnTo>
                    <a:pt x="109" y="257"/>
                  </a:lnTo>
                  <a:lnTo>
                    <a:pt x="109" y="254"/>
                  </a:lnTo>
                  <a:lnTo>
                    <a:pt x="109" y="250"/>
                  </a:lnTo>
                  <a:lnTo>
                    <a:pt x="109" y="248"/>
                  </a:lnTo>
                  <a:lnTo>
                    <a:pt x="109" y="243"/>
                  </a:lnTo>
                  <a:lnTo>
                    <a:pt x="109" y="241"/>
                  </a:lnTo>
                  <a:lnTo>
                    <a:pt x="109" y="239"/>
                  </a:lnTo>
                  <a:lnTo>
                    <a:pt x="109" y="238"/>
                  </a:lnTo>
                  <a:lnTo>
                    <a:pt x="109" y="234"/>
                  </a:lnTo>
                  <a:lnTo>
                    <a:pt x="109" y="220"/>
                  </a:lnTo>
                  <a:lnTo>
                    <a:pt x="101" y="220"/>
                  </a:lnTo>
                  <a:lnTo>
                    <a:pt x="97" y="220"/>
                  </a:lnTo>
                  <a:lnTo>
                    <a:pt x="96" y="220"/>
                  </a:lnTo>
                  <a:lnTo>
                    <a:pt x="92" y="220"/>
                  </a:lnTo>
                  <a:lnTo>
                    <a:pt x="87" y="220"/>
                  </a:lnTo>
                  <a:lnTo>
                    <a:pt x="84" y="220"/>
                  </a:lnTo>
                  <a:lnTo>
                    <a:pt x="82" y="220"/>
                  </a:lnTo>
                  <a:lnTo>
                    <a:pt x="81" y="220"/>
                  </a:lnTo>
                  <a:lnTo>
                    <a:pt x="80" y="220"/>
                  </a:lnTo>
                  <a:lnTo>
                    <a:pt x="76" y="220"/>
                  </a:lnTo>
                  <a:lnTo>
                    <a:pt x="72" y="220"/>
                  </a:lnTo>
                  <a:lnTo>
                    <a:pt x="71" y="220"/>
                  </a:lnTo>
                  <a:lnTo>
                    <a:pt x="68" y="220"/>
                  </a:lnTo>
                  <a:lnTo>
                    <a:pt x="66" y="220"/>
                  </a:lnTo>
                  <a:lnTo>
                    <a:pt x="63" y="220"/>
                  </a:lnTo>
                  <a:lnTo>
                    <a:pt x="63" y="217"/>
                  </a:lnTo>
                  <a:lnTo>
                    <a:pt x="63" y="215"/>
                  </a:lnTo>
                  <a:lnTo>
                    <a:pt x="63" y="212"/>
                  </a:lnTo>
                  <a:lnTo>
                    <a:pt x="61" y="212"/>
                  </a:lnTo>
                  <a:lnTo>
                    <a:pt x="60" y="212"/>
                  </a:lnTo>
                  <a:lnTo>
                    <a:pt x="58" y="212"/>
                  </a:lnTo>
                  <a:lnTo>
                    <a:pt x="58" y="209"/>
                  </a:lnTo>
                  <a:lnTo>
                    <a:pt x="58" y="206"/>
                  </a:lnTo>
                  <a:lnTo>
                    <a:pt x="58" y="204"/>
                  </a:lnTo>
                  <a:lnTo>
                    <a:pt x="58" y="199"/>
                  </a:lnTo>
                  <a:lnTo>
                    <a:pt x="54" y="199"/>
                  </a:lnTo>
                  <a:lnTo>
                    <a:pt x="54" y="196"/>
                  </a:lnTo>
                  <a:lnTo>
                    <a:pt x="54" y="194"/>
                  </a:lnTo>
                  <a:lnTo>
                    <a:pt x="54" y="190"/>
                  </a:lnTo>
                  <a:lnTo>
                    <a:pt x="54" y="187"/>
                  </a:lnTo>
                  <a:lnTo>
                    <a:pt x="54" y="186"/>
                  </a:lnTo>
                  <a:lnTo>
                    <a:pt x="54" y="185"/>
                  </a:lnTo>
                  <a:lnTo>
                    <a:pt x="50" y="185"/>
                  </a:lnTo>
                  <a:lnTo>
                    <a:pt x="46" y="185"/>
                  </a:lnTo>
                  <a:lnTo>
                    <a:pt x="42" y="185"/>
                  </a:lnTo>
                  <a:lnTo>
                    <a:pt x="41" y="185"/>
                  </a:lnTo>
                  <a:lnTo>
                    <a:pt x="39" y="185"/>
                  </a:lnTo>
                  <a:lnTo>
                    <a:pt x="30" y="185"/>
                  </a:lnTo>
                  <a:lnTo>
                    <a:pt x="26" y="185"/>
                  </a:lnTo>
                  <a:lnTo>
                    <a:pt x="25" y="185"/>
                  </a:lnTo>
                  <a:lnTo>
                    <a:pt x="23" y="185"/>
                  </a:lnTo>
                  <a:lnTo>
                    <a:pt x="22" y="185"/>
                  </a:lnTo>
                  <a:lnTo>
                    <a:pt x="21" y="185"/>
                  </a:lnTo>
                  <a:lnTo>
                    <a:pt x="18" y="185"/>
                  </a:lnTo>
                  <a:lnTo>
                    <a:pt x="18" y="184"/>
                  </a:lnTo>
                  <a:lnTo>
                    <a:pt x="18" y="183"/>
                  </a:lnTo>
                  <a:lnTo>
                    <a:pt x="18" y="180"/>
                  </a:lnTo>
                  <a:lnTo>
                    <a:pt x="18" y="177"/>
                  </a:lnTo>
                  <a:lnTo>
                    <a:pt x="18" y="176"/>
                  </a:lnTo>
                  <a:lnTo>
                    <a:pt x="18" y="174"/>
                  </a:lnTo>
                  <a:lnTo>
                    <a:pt x="18" y="169"/>
                  </a:lnTo>
                  <a:lnTo>
                    <a:pt x="18" y="167"/>
                  </a:lnTo>
                  <a:lnTo>
                    <a:pt x="18" y="164"/>
                  </a:lnTo>
                  <a:lnTo>
                    <a:pt x="18" y="162"/>
                  </a:lnTo>
                  <a:lnTo>
                    <a:pt x="18" y="159"/>
                  </a:lnTo>
                  <a:lnTo>
                    <a:pt x="15" y="159"/>
                  </a:lnTo>
                  <a:lnTo>
                    <a:pt x="14" y="159"/>
                  </a:lnTo>
                  <a:lnTo>
                    <a:pt x="9" y="159"/>
                  </a:lnTo>
                  <a:lnTo>
                    <a:pt x="7" y="159"/>
                  </a:lnTo>
                  <a:lnTo>
                    <a:pt x="6" y="159"/>
                  </a:lnTo>
                  <a:lnTo>
                    <a:pt x="5" y="159"/>
                  </a:lnTo>
                  <a:lnTo>
                    <a:pt x="5" y="155"/>
                  </a:lnTo>
                  <a:lnTo>
                    <a:pt x="5" y="152"/>
                  </a:lnTo>
                  <a:lnTo>
                    <a:pt x="5" y="150"/>
                  </a:lnTo>
                  <a:lnTo>
                    <a:pt x="5" y="147"/>
                  </a:lnTo>
                  <a:lnTo>
                    <a:pt x="5" y="146"/>
                  </a:lnTo>
                  <a:lnTo>
                    <a:pt x="5" y="145"/>
                  </a:lnTo>
                  <a:lnTo>
                    <a:pt x="5" y="144"/>
                  </a:lnTo>
                  <a:lnTo>
                    <a:pt x="5" y="140"/>
                  </a:lnTo>
                  <a:lnTo>
                    <a:pt x="5" y="136"/>
                  </a:lnTo>
                  <a:lnTo>
                    <a:pt x="5" y="132"/>
                  </a:lnTo>
                  <a:lnTo>
                    <a:pt x="5" y="131"/>
                  </a:lnTo>
                  <a:lnTo>
                    <a:pt x="5" y="129"/>
                  </a:lnTo>
                  <a:lnTo>
                    <a:pt x="5" y="128"/>
                  </a:lnTo>
                  <a:lnTo>
                    <a:pt x="5" y="123"/>
                  </a:lnTo>
                  <a:lnTo>
                    <a:pt x="4" y="123"/>
                  </a:lnTo>
                  <a:lnTo>
                    <a:pt x="0" y="123"/>
                  </a:lnTo>
                  <a:lnTo>
                    <a:pt x="0" y="119"/>
                  </a:lnTo>
                  <a:lnTo>
                    <a:pt x="0" y="118"/>
                  </a:lnTo>
                  <a:lnTo>
                    <a:pt x="0" y="115"/>
                  </a:lnTo>
                  <a:lnTo>
                    <a:pt x="0" y="113"/>
                  </a:lnTo>
                  <a:lnTo>
                    <a:pt x="0" y="111"/>
                  </a:lnTo>
                  <a:lnTo>
                    <a:pt x="0" y="110"/>
                  </a:lnTo>
                  <a:lnTo>
                    <a:pt x="0" y="108"/>
                  </a:lnTo>
                  <a:lnTo>
                    <a:pt x="0" y="104"/>
                  </a:lnTo>
                  <a:lnTo>
                    <a:pt x="0" y="103"/>
                  </a:lnTo>
                  <a:lnTo>
                    <a:pt x="0" y="100"/>
                  </a:lnTo>
                  <a:lnTo>
                    <a:pt x="0" y="99"/>
                  </a:lnTo>
                  <a:lnTo>
                    <a:pt x="0" y="97"/>
                  </a:lnTo>
                  <a:lnTo>
                    <a:pt x="0" y="96"/>
                  </a:lnTo>
                  <a:lnTo>
                    <a:pt x="0" y="89"/>
                  </a:lnTo>
                  <a:lnTo>
                    <a:pt x="0" y="88"/>
                  </a:lnTo>
                  <a:lnTo>
                    <a:pt x="0" y="87"/>
                  </a:lnTo>
                  <a:lnTo>
                    <a:pt x="0" y="82"/>
                  </a:lnTo>
                  <a:lnTo>
                    <a:pt x="0" y="81"/>
                  </a:lnTo>
                  <a:lnTo>
                    <a:pt x="0" y="79"/>
                  </a:lnTo>
                  <a:lnTo>
                    <a:pt x="0" y="76"/>
                  </a:lnTo>
                  <a:lnTo>
                    <a:pt x="0" y="75"/>
                  </a:lnTo>
                  <a:lnTo>
                    <a:pt x="0" y="73"/>
                  </a:lnTo>
                  <a:lnTo>
                    <a:pt x="0" y="71"/>
                  </a:lnTo>
                  <a:lnTo>
                    <a:pt x="0" y="68"/>
                  </a:lnTo>
                  <a:lnTo>
                    <a:pt x="0" y="66"/>
                  </a:lnTo>
                  <a:lnTo>
                    <a:pt x="0" y="60"/>
                  </a:lnTo>
                  <a:lnTo>
                    <a:pt x="0" y="58"/>
                  </a:lnTo>
                  <a:lnTo>
                    <a:pt x="0" y="57"/>
                  </a:lnTo>
                  <a:lnTo>
                    <a:pt x="0" y="56"/>
                  </a:lnTo>
                  <a:lnTo>
                    <a:pt x="0" y="55"/>
                  </a:lnTo>
                  <a:lnTo>
                    <a:pt x="0" y="54"/>
                  </a:lnTo>
                  <a:lnTo>
                    <a:pt x="0" y="47"/>
                  </a:lnTo>
                  <a:lnTo>
                    <a:pt x="0" y="46"/>
                  </a:lnTo>
                  <a:lnTo>
                    <a:pt x="0" y="41"/>
                  </a:lnTo>
                  <a:lnTo>
                    <a:pt x="0" y="39"/>
                  </a:lnTo>
                  <a:lnTo>
                    <a:pt x="0" y="36"/>
                  </a:lnTo>
                  <a:lnTo>
                    <a:pt x="0" y="35"/>
                  </a:lnTo>
                  <a:lnTo>
                    <a:pt x="0" y="33"/>
                  </a:lnTo>
                  <a:lnTo>
                    <a:pt x="0" y="24"/>
                  </a:lnTo>
                  <a:lnTo>
                    <a:pt x="1" y="24"/>
                  </a:lnTo>
                  <a:lnTo>
                    <a:pt x="5" y="24"/>
                  </a:lnTo>
                  <a:lnTo>
                    <a:pt x="6" y="24"/>
                  </a:lnTo>
                  <a:lnTo>
                    <a:pt x="7" y="24"/>
                  </a:lnTo>
                  <a:lnTo>
                    <a:pt x="9" y="24"/>
                  </a:lnTo>
                  <a:lnTo>
                    <a:pt x="10" y="24"/>
                  </a:lnTo>
                  <a:lnTo>
                    <a:pt x="12" y="24"/>
                  </a:lnTo>
                  <a:lnTo>
                    <a:pt x="18" y="24"/>
                  </a:lnTo>
                  <a:lnTo>
                    <a:pt x="22" y="24"/>
                  </a:lnTo>
                  <a:lnTo>
                    <a:pt x="23" y="24"/>
                  </a:lnTo>
                  <a:lnTo>
                    <a:pt x="34" y="24"/>
                  </a:lnTo>
                  <a:lnTo>
                    <a:pt x="34" y="25"/>
                  </a:lnTo>
                  <a:lnTo>
                    <a:pt x="36" y="25"/>
                  </a:lnTo>
                  <a:lnTo>
                    <a:pt x="36" y="26"/>
                  </a:lnTo>
                  <a:lnTo>
                    <a:pt x="37" y="26"/>
                  </a:lnTo>
                  <a:lnTo>
                    <a:pt x="38" y="25"/>
                  </a:lnTo>
                  <a:lnTo>
                    <a:pt x="39" y="25"/>
                  </a:lnTo>
                  <a:lnTo>
                    <a:pt x="39" y="24"/>
                  </a:lnTo>
                  <a:lnTo>
                    <a:pt x="40" y="24"/>
                  </a:lnTo>
                  <a:lnTo>
                    <a:pt x="41" y="24"/>
                  </a:lnTo>
                  <a:lnTo>
                    <a:pt x="41" y="25"/>
                  </a:lnTo>
                  <a:lnTo>
                    <a:pt x="40" y="26"/>
                  </a:lnTo>
                  <a:lnTo>
                    <a:pt x="40" y="27"/>
                  </a:lnTo>
                  <a:lnTo>
                    <a:pt x="44" y="27"/>
                  </a:lnTo>
                  <a:lnTo>
                    <a:pt x="45" y="27"/>
                  </a:lnTo>
                  <a:lnTo>
                    <a:pt x="48" y="27"/>
                  </a:lnTo>
                  <a:lnTo>
                    <a:pt x="55" y="27"/>
                  </a:lnTo>
                  <a:lnTo>
                    <a:pt x="57" y="27"/>
                  </a:lnTo>
                  <a:lnTo>
                    <a:pt x="58" y="27"/>
                  </a:lnTo>
                  <a:lnTo>
                    <a:pt x="61" y="27"/>
                  </a:lnTo>
                  <a:lnTo>
                    <a:pt x="63" y="27"/>
                  </a:lnTo>
                  <a:lnTo>
                    <a:pt x="64" y="27"/>
                  </a:lnTo>
                  <a:lnTo>
                    <a:pt x="65" y="27"/>
                  </a:lnTo>
                  <a:lnTo>
                    <a:pt x="66" y="27"/>
                  </a:lnTo>
                  <a:lnTo>
                    <a:pt x="69" y="27"/>
                  </a:lnTo>
                  <a:lnTo>
                    <a:pt x="70" y="27"/>
                  </a:lnTo>
                  <a:lnTo>
                    <a:pt x="73" y="27"/>
                  </a:lnTo>
                  <a:lnTo>
                    <a:pt x="77" y="27"/>
                  </a:lnTo>
                  <a:lnTo>
                    <a:pt x="79" y="27"/>
                  </a:lnTo>
                  <a:lnTo>
                    <a:pt x="85" y="27"/>
                  </a:lnTo>
                  <a:lnTo>
                    <a:pt x="88" y="27"/>
                  </a:lnTo>
                  <a:lnTo>
                    <a:pt x="92" y="27"/>
                  </a:lnTo>
                  <a:lnTo>
                    <a:pt x="93" y="27"/>
                  </a:lnTo>
                  <a:lnTo>
                    <a:pt x="94" y="27"/>
                  </a:lnTo>
                  <a:lnTo>
                    <a:pt x="96" y="27"/>
                  </a:lnTo>
                  <a:lnTo>
                    <a:pt x="102" y="27"/>
                  </a:lnTo>
                  <a:lnTo>
                    <a:pt x="103" y="27"/>
                  </a:lnTo>
                  <a:lnTo>
                    <a:pt x="108" y="27"/>
                  </a:lnTo>
                  <a:lnTo>
                    <a:pt x="110" y="27"/>
                  </a:lnTo>
                  <a:lnTo>
                    <a:pt x="114" y="27"/>
                  </a:lnTo>
                  <a:lnTo>
                    <a:pt x="114" y="25"/>
                  </a:lnTo>
                  <a:lnTo>
                    <a:pt x="114" y="20"/>
                  </a:lnTo>
                  <a:lnTo>
                    <a:pt x="114" y="18"/>
                  </a:lnTo>
                  <a:lnTo>
                    <a:pt x="114" y="17"/>
                  </a:lnTo>
                  <a:lnTo>
                    <a:pt x="114" y="16"/>
                  </a:lnTo>
                  <a:lnTo>
                    <a:pt x="114" y="14"/>
                  </a:lnTo>
                  <a:lnTo>
                    <a:pt x="114" y="11"/>
                  </a:lnTo>
                  <a:lnTo>
                    <a:pt x="114" y="10"/>
                  </a:lnTo>
                  <a:lnTo>
                    <a:pt x="114" y="9"/>
                  </a:lnTo>
                  <a:lnTo>
                    <a:pt x="114" y="8"/>
                  </a:lnTo>
                  <a:lnTo>
                    <a:pt x="114" y="4"/>
                  </a:lnTo>
                  <a:lnTo>
                    <a:pt x="114" y="2"/>
                  </a:lnTo>
                  <a:lnTo>
                    <a:pt x="114" y="0"/>
                  </a:lnTo>
                  <a:lnTo>
                    <a:pt x="119" y="0"/>
                  </a:lnTo>
                  <a:lnTo>
                    <a:pt x="122" y="0"/>
                  </a:lnTo>
                  <a:lnTo>
                    <a:pt x="127" y="0"/>
                  </a:lnTo>
                  <a:lnTo>
                    <a:pt x="133" y="0"/>
                  </a:lnTo>
                  <a:lnTo>
                    <a:pt x="136" y="0"/>
                  </a:lnTo>
                  <a:lnTo>
                    <a:pt x="137" y="0"/>
                  </a:lnTo>
                  <a:lnTo>
                    <a:pt x="140" y="0"/>
                  </a:lnTo>
                  <a:lnTo>
                    <a:pt x="141" y="0"/>
                  </a:lnTo>
                  <a:lnTo>
                    <a:pt x="143" y="0"/>
                  </a:lnTo>
                  <a:lnTo>
                    <a:pt x="145" y="0"/>
                  </a:lnTo>
                  <a:lnTo>
                    <a:pt x="148" y="0"/>
                  </a:lnTo>
                  <a:lnTo>
                    <a:pt x="152" y="0"/>
                  </a:lnTo>
                  <a:lnTo>
                    <a:pt x="153" y="0"/>
                  </a:lnTo>
                  <a:lnTo>
                    <a:pt x="154" y="0"/>
                  </a:lnTo>
                  <a:lnTo>
                    <a:pt x="156" y="0"/>
                  </a:lnTo>
                  <a:lnTo>
                    <a:pt x="158" y="0"/>
                  </a:lnTo>
                  <a:lnTo>
                    <a:pt x="159" y="0"/>
                  </a:lnTo>
                  <a:lnTo>
                    <a:pt x="169" y="0"/>
                  </a:lnTo>
                  <a:lnTo>
                    <a:pt x="173" y="0"/>
                  </a:lnTo>
                  <a:lnTo>
                    <a:pt x="174" y="0"/>
                  </a:lnTo>
                  <a:lnTo>
                    <a:pt x="178" y="0"/>
                  </a:lnTo>
                  <a:lnTo>
                    <a:pt x="180" y="0"/>
                  </a:lnTo>
                  <a:lnTo>
                    <a:pt x="183" y="0"/>
                  </a:lnTo>
                  <a:lnTo>
                    <a:pt x="185" y="0"/>
                  </a:lnTo>
                  <a:lnTo>
                    <a:pt x="188" y="0"/>
                  </a:lnTo>
                  <a:lnTo>
                    <a:pt x="196" y="0"/>
                  </a:lnTo>
                  <a:lnTo>
                    <a:pt x="199" y="0"/>
                  </a:lnTo>
                  <a:lnTo>
                    <a:pt x="201" y="0"/>
                  </a:lnTo>
                  <a:lnTo>
                    <a:pt x="202" y="0"/>
                  </a:lnTo>
                  <a:lnTo>
                    <a:pt x="204"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83" name="Freeform 185"/>
            <p:cNvSpPr>
              <a:spLocks/>
            </p:cNvSpPr>
            <p:nvPr/>
          </p:nvSpPr>
          <p:spPr bwMode="auto">
            <a:xfrm>
              <a:off x="1961" y="2999"/>
              <a:ext cx="308" cy="232"/>
            </a:xfrm>
            <a:custGeom>
              <a:avLst/>
              <a:gdLst>
                <a:gd name="T0" fmla="*/ 228 w 308"/>
                <a:gd name="T1" fmla="*/ 9 h 232"/>
                <a:gd name="T2" fmla="*/ 239 w 308"/>
                <a:gd name="T3" fmla="*/ 14 h 232"/>
                <a:gd name="T4" fmla="*/ 244 w 308"/>
                <a:gd name="T5" fmla="*/ 15 h 232"/>
                <a:gd name="T6" fmla="*/ 253 w 308"/>
                <a:gd name="T7" fmla="*/ 15 h 232"/>
                <a:gd name="T8" fmla="*/ 259 w 308"/>
                <a:gd name="T9" fmla="*/ 18 h 232"/>
                <a:gd name="T10" fmla="*/ 266 w 308"/>
                <a:gd name="T11" fmla="*/ 19 h 232"/>
                <a:gd name="T12" fmla="*/ 267 w 308"/>
                <a:gd name="T13" fmla="*/ 25 h 232"/>
                <a:gd name="T14" fmla="*/ 276 w 308"/>
                <a:gd name="T15" fmla="*/ 30 h 232"/>
                <a:gd name="T16" fmla="*/ 283 w 308"/>
                <a:gd name="T17" fmla="*/ 31 h 232"/>
                <a:gd name="T18" fmla="*/ 293 w 308"/>
                <a:gd name="T19" fmla="*/ 36 h 232"/>
                <a:gd name="T20" fmla="*/ 295 w 308"/>
                <a:gd name="T21" fmla="*/ 43 h 232"/>
                <a:gd name="T22" fmla="*/ 298 w 308"/>
                <a:gd name="T23" fmla="*/ 49 h 232"/>
                <a:gd name="T24" fmla="*/ 301 w 308"/>
                <a:gd name="T25" fmla="*/ 56 h 232"/>
                <a:gd name="T26" fmla="*/ 308 w 308"/>
                <a:gd name="T27" fmla="*/ 66 h 232"/>
                <a:gd name="T28" fmla="*/ 307 w 308"/>
                <a:gd name="T29" fmla="*/ 119 h 232"/>
                <a:gd name="T30" fmla="*/ 307 w 308"/>
                <a:gd name="T31" fmla="*/ 179 h 232"/>
                <a:gd name="T32" fmla="*/ 306 w 308"/>
                <a:gd name="T33" fmla="*/ 226 h 232"/>
                <a:gd name="T34" fmla="*/ 284 w 308"/>
                <a:gd name="T35" fmla="*/ 231 h 232"/>
                <a:gd name="T36" fmla="*/ 244 w 308"/>
                <a:gd name="T37" fmla="*/ 231 h 232"/>
                <a:gd name="T38" fmla="*/ 206 w 308"/>
                <a:gd name="T39" fmla="*/ 230 h 232"/>
                <a:gd name="T40" fmla="*/ 171 w 308"/>
                <a:gd name="T41" fmla="*/ 230 h 232"/>
                <a:gd name="T42" fmla="*/ 131 w 308"/>
                <a:gd name="T43" fmla="*/ 230 h 232"/>
                <a:gd name="T44" fmla="*/ 99 w 308"/>
                <a:gd name="T45" fmla="*/ 228 h 232"/>
                <a:gd name="T46" fmla="*/ 64 w 308"/>
                <a:gd name="T47" fmla="*/ 228 h 232"/>
                <a:gd name="T48" fmla="*/ 29 w 308"/>
                <a:gd name="T49" fmla="*/ 227 h 232"/>
                <a:gd name="T50" fmla="*/ 20 w 308"/>
                <a:gd name="T51" fmla="*/ 218 h 232"/>
                <a:gd name="T52" fmla="*/ 39 w 308"/>
                <a:gd name="T53" fmla="*/ 201 h 232"/>
                <a:gd name="T54" fmla="*/ 28 w 308"/>
                <a:gd name="T55" fmla="*/ 175 h 232"/>
                <a:gd name="T56" fmla="*/ 7 w 308"/>
                <a:gd name="T57" fmla="*/ 155 h 232"/>
                <a:gd name="T58" fmla="*/ 15 w 308"/>
                <a:gd name="T59" fmla="*/ 136 h 232"/>
                <a:gd name="T60" fmla="*/ 28 w 308"/>
                <a:gd name="T61" fmla="*/ 113 h 232"/>
                <a:gd name="T62" fmla="*/ 29 w 308"/>
                <a:gd name="T63" fmla="*/ 100 h 232"/>
                <a:gd name="T64" fmla="*/ 36 w 308"/>
                <a:gd name="T65" fmla="*/ 88 h 232"/>
                <a:gd name="T66" fmla="*/ 53 w 308"/>
                <a:gd name="T67" fmla="*/ 81 h 232"/>
                <a:gd name="T68" fmla="*/ 60 w 308"/>
                <a:gd name="T69" fmla="*/ 95 h 232"/>
                <a:gd name="T70" fmla="*/ 70 w 308"/>
                <a:gd name="T71" fmla="*/ 90 h 232"/>
                <a:gd name="T72" fmla="*/ 78 w 308"/>
                <a:gd name="T73" fmla="*/ 88 h 232"/>
                <a:gd name="T74" fmla="*/ 83 w 308"/>
                <a:gd name="T75" fmla="*/ 84 h 232"/>
                <a:gd name="T76" fmla="*/ 86 w 308"/>
                <a:gd name="T77" fmla="*/ 78 h 232"/>
                <a:gd name="T78" fmla="*/ 87 w 308"/>
                <a:gd name="T79" fmla="*/ 68 h 232"/>
                <a:gd name="T80" fmla="*/ 80 w 308"/>
                <a:gd name="T81" fmla="*/ 62 h 232"/>
                <a:gd name="T82" fmla="*/ 79 w 308"/>
                <a:gd name="T83" fmla="*/ 52 h 232"/>
                <a:gd name="T84" fmla="*/ 88 w 308"/>
                <a:gd name="T85" fmla="*/ 52 h 232"/>
                <a:gd name="T86" fmla="*/ 92 w 308"/>
                <a:gd name="T87" fmla="*/ 46 h 232"/>
                <a:gd name="T88" fmla="*/ 108 w 308"/>
                <a:gd name="T89" fmla="*/ 33 h 232"/>
                <a:gd name="T90" fmla="*/ 122 w 308"/>
                <a:gd name="T91" fmla="*/ 30 h 232"/>
                <a:gd name="T92" fmla="*/ 131 w 308"/>
                <a:gd name="T93" fmla="*/ 27 h 232"/>
                <a:gd name="T94" fmla="*/ 134 w 308"/>
                <a:gd name="T95" fmla="*/ 25 h 232"/>
                <a:gd name="T96" fmla="*/ 143 w 308"/>
                <a:gd name="T97" fmla="*/ 23 h 232"/>
                <a:gd name="T98" fmla="*/ 150 w 308"/>
                <a:gd name="T99" fmla="*/ 18 h 232"/>
                <a:gd name="T100" fmla="*/ 152 w 308"/>
                <a:gd name="T101" fmla="*/ 20 h 232"/>
                <a:gd name="T102" fmla="*/ 159 w 308"/>
                <a:gd name="T103" fmla="*/ 20 h 232"/>
                <a:gd name="T104" fmla="*/ 165 w 308"/>
                <a:gd name="T105" fmla="*/ 14 h 232"/>
                <a:gd name="T106" fmla="*/ 171 w 308"/>
                <a:gd name="T107" fmla="*/ 12 h 232"/>
                <a:gd name="T108" fmla="*/ 179 w 308"/>
                <a:gd name="T109" fmla="*/ 7 h 232"/>
                <a:gd name="T110" fmla="*/ 186 w 308"/>
                <a:gd name="T111" fmla="*/ 9 h 232"/>
                <a:gd name="T112" fmla="*/ 195 w 308"/>
                <a:gd name="T113" fmla="*/ 3 h 232"/>
                <a:gd name="T114" fmla="*/ 202 w 308"/>
                <a:gd name="T115" fmla="*/ 6 h 232"/>
                <a:gd name="T116" fmla="*/ 206 w 308"/>
                <a:gd name="T117" fmla="*/ 4 h 232"/>
                <a:gd name="T118" fmla="*/ 214 w 308"/>
                <a:gd name="T119" fmla="*/ 4 h 232"/>
                <a:gd name="T120" fmla="*/ 221 w 308"/>
                <a:gd name="T121" fmla="*/ 1 h 23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08" h="232">
                  <a:moveTo>
                    <a:pt x="224" y="1"/>
                  </a:moveTo>
                  <a:lnTo>
                    <a:pt x="224" y="2"/>
                  </a:lnTo>
                  <a:lnTo>
                    <a:pt x="223" y="2"/>
                  </a:lnTo>
                  <a:lnTo>
                    <a:pt x="224" y="3"/>
                  </a:lnTo>
                  <a:lnTo>
                    <a:pt x="226" y="4"/>
                  </a:lnTo>
                  <a:lnTo>
                    <a:pt x="227" y="6"/>
                  </a:lnTo>
                  <a:lnTo>
                    <a:pt x="228" y="7"/>
                  </a:lnTo>
                  <a:lnTo>
                    <a:pt x="229" y="7"/>
                  </a:lnTo>
                  <a:lnTo>
                    <a:pt x="229" y="8"/>
                  </a:lnTo>
                  <a:lnTo>
                    <a:pt x="228" y="8"/>
                  </a:lnTo>
                  <a:lnTo>
                    <a:pt x="228" y="9"/>
                  </a:lnTo>
                  <a:lnTo>
                    <a:pt x="228" y="10"/>
                  </a:lnTo>
                  <a:lnTo>
                    <a:pt x="229" y="11"/>
                  </a:lnTo>
                  <a:lnTo>
                    <a:pt x="230" y="12"/>
                  </a:lnTo>
                  <a:lnTo>
                    <a:pt x="231" y="12"/>
                  </a:lnTo>
                  <a:lnTo>
                    <a:pt x="234" y="12"/>
                  </a:lnTo>
                  <a:lnTo>
                    <a:pt x="235" y="12"/>
                  </a:lnTo>
                  <a:lnTo>
                    <a:pt x="236" y="12"/>
                  </a:lnTo>
                  <a:lnTo>
                    <a:pt x="237" y="12"/>
                  </a:lnTo>
                  <a:lnTo>
                    <a:pt x="238" y="12"/>
                  </a:lnTo>
                  <a:lnTo>
                    <a:pt x="238" y="14"/>
                  </a:lnTo>
                  <a:lnTo>
                    <a:pt x="239" y="14"/>
                  </a:lnTo>
                  <a:lnTo>
                    <a:pt x="239" y="12"/>
                  </a:lnTo>
                  <a:lnTo>
                    <a:pt x="240" y="12"/>
                  </a:lnTo>
                  <a:lnTo>
                    <a:pt x="242" y="12"/>
                  </a:lnTo>
                  <a:lnTo>
                    <a:pt x="242" y="14"/>
                  </a:lnTo>
                  <a:lnTo>
                    <a:pt x="242" y="15"/>
                  </a:lnTo>
                  <a:lnTo>
                    <a:pt x="240" y="15"/>
                  </a:lnTo>
                  <a:lnTo>
                    <a:pt x="240" y="16"/>
                  </a:lnTo>
                  <a:lnTo>
                    <a:pt x="242" y="16"/>
                  </a:lnTo>
                  <a:lnTo>
                    <a:pt x="243" y="16"/>
                  </a:lnTo>
                  <a:lnTo>
                    <a:pt x="243" y="15"/>
                  </a:lnTo>
                  <a:lnTo>
                    <a:pt x="244" y="15"/>
                  </a:lnTo>
                  <a:lnTo>
                    <a:pt x="245" y="15"/>
                  </a:lnTo>
                  <a:lnTo>
                    <a:pt x="246" y="15"/>
                  </a:lnTo>
                  <a:lnTo>
                    <a:pt x="246" y="16"/>
                  </a:lnTo>
                  <a:lnTo>
                    <a:pt x="247" y="16"/>
                  </a:lnTo>
                  <a:lnTo>
                    <a:pt x="248" y="17"/>
                  </a:lnTo>
                  <a:lnTo>
                    <a:pt x="248" y="18"/>
                  </a:lnTo>
                  <a:lnTo>
                    <a:pt x="250" y="17"/>
                  </a:lnTo>
                  <a:lnTo>
                    <a:pt x="251" y="16"/>
                  </a:lnTo>
                  <a:lnTo>
                    <a:pt x="252" y="16"/>
                  </a:lnTo>
                  <a:lnTo>
                    <a:pt x="252" y="15"/>
                  </a:lnTo>
                  <a:lnTo>
                    <a:pt x="253" y="15"/>
                  </a:lnTo>
                  <a:lnTo>
                    <a:pt x="254" y="15"/>
                  </a:lnTo>
                  <a:lnTo>
                    <a:pt x="255" y="16"/>
                  </a:lnTo>
                  <a:lnTo>
                    <a:pt x="255" y="17"/>
                  </a:lnTo>
                  <a:lnTo>
                    <a:pt x="256" y="17"/>
                  </a:lnTo>
                  <a:lnTo>
                    <a:pt x="256" y="18"/>
                  </a:lnTo>
                  <a:lnTo>
                    <a:pt x="258" y="19"/>
                  </a:lnTo>
                  <a:lnTo>
                    <a:pt x="259" y="19"/>
                  </a:lnTo>
                  <a:lnTo>
                    <a:pt x="259" y="18"/>
                  </a:lnTo>
                  <a:lnTo>
                    <a:pt x="259" y="17"/>
                  </a:lnTo>
                  <a:lnTo>
                    <a:pt x="260" y="17"/>
                  </a:lnTo>
                  <a:lnTo>
                    <a:pt x="259" y="18"/>
                  </a:lnTo>
                  <a:lnTo>
                    <a:pt x="260" y="18"/>
                  </a:lnTo>
                  <a:lnTo>
                    <a:pt x="261" y="18"/>
                  </a:lnTo>
                  <a:lnTo>
                    <a:pt x="261" y="17"/>
                  </a:lnTo>
                  <a:lnTo>
                    <a:pt x="262" y="17"/>
                  </a:lnTo>
                  <a:lnTo>
                    <a:pt x="263" y="17"/>
                  </a:lnTo>
                  <a:lnTo>
                    <a:pt x="263" y="18"/>
                  </a:lnTo>
                  <a:lnTo>
                    <a:pt x="262" y="18"/>
                  </a:lnTo>
                  <a:lnTo>
                    <a:pt x="262" y="19"/>
                  </a:lnTo>
                  <a:lnTo>
                    <a:pt x="263" y="19"/>
                  </a:lnTo>
                  <a:lnTo>
                    <a:pt x="264" y="19"/>
                  </a:lnTo>
                  <a:lnTo>
                    <a:pt x="266" y="19"/>
                  </a:lnTo>
                  <a:lnTo>
                    <a:pt x="266" y="20"/>
                  </a:lnTo>
                  <a:lnTo>
                    <a:pt x="264" y="20"/>
                  </a:lnTo>
                  <a:lnTo>
                    <a:pt x="263" y="22"/>
                  </a:lnTo>
                  <a:lnTo>
                    <a:pt x="264" y="22"/>
                  </a:lnTo>
                  <a:lnTo>
                    <a:pt x="264" y="23"/>
                  </a:lnTo>
                  <a:lnTo>
                    <a:pt x="266" y="23"/>
                  </a:lnTo>
                  <a:lnTo>
                    <a:pt x="266" y="24"/>
                  </a:lnTo>
                  <a:lnTo>
                    <a:pt x="266" y="23"/>
                  </a:lnTo>
                  <a:lnTo>
                    <a:pt x="267" y="23"/>
                  </a:lnTo>
                  <a:lnTo>
                    <a:pt x="267" y="24"/>
                  </a:lnTo>
                  <a:lnTo>
                    <a:pt x="267" y="25"/>
                  </a:lnTo>
                  <a:lnTo>
                    <a:pt x="268" y="25"/>
                  </a:lnTo>
                  <a:lnTo>
                    <a:pt x="268" y="26"/>
                  </a:lnTo>
                  <a:lnTo>
                    <a:pt x="269" y="27"/>
                  </a:lnTo>
                  <a:lnTo>
                    <a:pt x="269" y="26"/>
                  </a:lnTo>
                  <a:lnTo>
                    <a:pt x="270" y="26"/>
                  </a:lnTo>
                  <a:lnTo>
                    <a:pt x="271" y="27"/>
                  </a:lnTo>
                  <a:lnTo>
                    <a:pt x="272" y="28"/>
                  </a:lnTo>
                  <a:lnTo>
                    <a:pt x="272" y="30"/>
                  </a:lnTo>
                  <a:lnTo>
                    <a:pt x="274" y="30"/>
                  </a:lnTo>
                  <a:lnTo>
                    <a:pt x="275" y="30"/>
                  </a:lnTo>
                  <a:lnTo>
                    <a:pt x="276" y="30"/>
                  </a:lnTo>
                  <a:lnTo>
                    <a:pt x="276" y="31"/>
                  </a:lnTo>
                  <a:lnTo>
                    <a:pt x="276" y="32"/>
                  </a:lnTo>
                  <a:lnTo>
                    <a:pt x="276" y="33"/>
                  </a:lnTo>
                  <a:lnTo>
                    <a:pt x="277" y="34"/>
                  </a:lnTo>
                  <a:lnTo>
                    <a:pt x="278" y="34"/>
                  </a:lnTo>
                  <a:lnTo>
                    <a:pt x="279" y="34"/>
                  </a:lnTo>
                  <a:lnTo>
                    <a:pt x="280" y="34"/>
                  </a:lnTo>
                  <a:lnTo>
                    <a:pt x="282" y="33"/>
                  </a:lnTo>
                  <a:lnTo>
                    <a:pt x="283" y="33"/>
                  </a:lnTo>
                  <a:lnTo>
                    <a:pt x="283" y="32"/>
                  </a:lnTo>
                  <a:lnTo>
                    <a:pt x="283" y="31"/>
                  </a:lnTo>
                  <a:lnTo>
                    <a:pt x="284" y="31"/>
                  </a:lnTo>
                  <a:lnTo>
                    <a:pt x="285" y="30"/>
                  </a:lnTo>
                  <a:lnTo>
                    <a:pt x="286" y="30"/>
                  </a:lnTo>
                  <a:lnTo>
                    <a:pt x="287" y="31"/>
                  </a:lnTo>
                  <a:lnTo>
                    <a:pt x="287" y="32"/>
                  </a:lnTo>
                  <a:lnTo>
                    <a:pt x="288" y="33"/>
                  </a:lnTo>
                  <a:lnTo>
                    <a:pt x="290" y="34"/>
                  </a:lnTo>
                  <a:lnTo>
                    <a:pt x="291" y="35"/>
                  </a:lnTo>
                  <a:lnTo>
                    <a:pt x="292" y="35"/>
                  </a:lnTo>
                  <a:lnTo>
                    <a:pt x="293" y="35"/>
                  </a:lnTo>
                  <a:lnTo>
                    <a:pt x="293" y="36"/>
                  </a:lnTo>
                  <a:lnTo>
                    <a:pt x="293" y="38"/>
                  </a:lnTo>
                  <a:lnTo>
                    <a:pt x="294" y="39"/>
                  </a:lnTo>
                  <a:lnTo>
                    <a:pt x="293" y="39"/>
                  </a:lnTo>
                  <a:lnTo>
                    <a:pt x="293" y="40"/>
                  </a:lnTo>
                  <a:lnTo>
                    <a:pt x="294" y="40"/>
                  </a:lnTo>
                  <a:lnTo>
                    <a:pt x="294" y="41"/>
                  </a:lnTo>
                  <a:lnTo>
                    <a:pt x="295" y="41"/>
                  </a:lnTo>
                  <a:lnTo>
                    <a:pt x="294" y="41"/>
                  </a:lnTo>
                  <a:lnTo>
                    <a:pt x="294" y="42"/>
                  </a:lnTo>
                  <a:lnTo>
                    <a:pt x="295" y="42"/>
                  </a:lnTo>
                  <a:lnTo>
                    <a:pt x="295" y="43"/>
                  </a:lnTo>
                  <a:lnTo>
                    <a:pt x="294" y="43"/>
                  </a:lnTo>
                  <a:lnTo>
                    <a:pt x="295" y="44"/>
                  </a:lnTo>
                  <a:lnTo>
                    <a:pt x="294" y="44"/>
                  </a:lnTo>
                  <a:lnTo>
                    <a:pt x="294" y="46"/>
                  </a:lnTo>
                  <a:lnTo>
                    <a:pt x="295" y="46"/>
                  </a:lnTo>
                  <a:lnTo>
                    <a:pt x="294" y="46"/>
                  </a:lnTo>
                  <a:lnTo>
                    <a:pt x="294" y="47"/>
                  </a:lnTo>
                  <a:lnTo>
                    <a:pt x="295" y="47"/>
                  </a:lnTo>
                  <a:lnTo>
                    <a:pt x="296" y="48"/>
                  </a:lnTo>
                  <a:lnTo>
                    <a:pt x="296" y="49"/>
                  </a:lnTo>
                  <a:lnTo>
                    <a:pt x="298" y="49"/>
                  </a:lnTo>
                  <a:lnTo>
                    <a:pt x="296" y="49"/>
                  </a:lnTo>
                  <a:lnTo>
                    <a:pt x="296" y="50"/>
                  </a:lnTo>
                  <a:lnTo>
                    <a:pt x="296" y="51"/>
                  </a:lnTo>
                  <a:lnTo>
                    <a:pt x="296" y="52"/>
                  </a:lnTo>
                  <a:lnTo>
                    <a:pt x="296" y="54"/>
                  </a:lnTo>
                  <a:lnTo>
                    <a:pt x="298" y="54"/>
                  </a:lnTo>
                  <a:lnTo>
                    <a:pt x="299" y="54"/>
                  </a:lnTo>
                  <a:lnTo>
                    <a:pt x="300" y="54"/>
                  </a:lnTo>
                  <a:lnTo>
                    <a:pt x="300" y="55"/>
                  </a:lnTo>
                  <a:lnTo>
                    <a:pt x="301" y="55"/>
                  </a:lnTo>
                  <a:lnTo>
                    <a:pt x="301" y="56"/>
                  </a:lnTo>
                  <a:lnTo>
                    <a:pt x="302" y="56"/>
                  </a:lnTo>
                  <a:lnTo>
                    <a:pt x="303" y="56"/>
                  </a:lnTo>
                  <a:lnTo>
                    <a:pt x="303" y="57"/>
                  </a:lnTo>
                  <a:lnTo>
                    <a:pt x="304" y="57"/>
                  </a:lnTo>
                  <a:lnTo>
                    <a:pt x="304" y="58"/>
                  </a:lnTo>
                  <a:lnTo>
                    <a:pt x="306" y="58"/>
                  </a:lnTo>
                  <a:lnTo>
                    <a:pt x="307" y="58"/>
                  </a:lnTo>
                  <a:lnTo>
                    <a:pt x="307" y="57"/>
                  </a:lnTo>
                  <a:lnTo>
                    <a:pt x="308" y="58"/>
                  </a:lnTo>
                  <a:lnTo>
                    <a:pt x="308" y="59"/>
                  </a:lnTo>
                  <a:lnTo>
                    <a:pt x="308" y="66"/>
                  </a:lnTo>
                  <a:lnTo>
                    <a:pt x="308" y="67"/>
                  </a:lnTo>
                  <a:lnTo>
                    <a:pt x="308" y="72"/>
                  </a:lnTo>
                  <a:lnTo>
                    <a:pt x="308" y="75"/>
                  </a:lnTo>
                  <a:lnTo>
                    <a:pt x="308" y="78"/>
                  </a:lnTo>
                  <a:lnTo>
                    <a:pt x="308" y="79"/>
                  </a:lnTo>
                  <a:lnTo>
                    <a:pt x="307" y="91"/>
                  </a:lnTo>
                  <a:lnTo>
                    <a:pt x="307" y="96"/>
                  </a:lnTo>
                  <a:lnTo>
                    <a:pt x="307" y="102"/>
                  </a:lnTo>
                  <a:lnTo>
                    <a:pt x="307" y="107"/>
                  </a:lnTo>
                  <a:lnTo>
                    <a:pt x="307" y="113"/>
                  </a:lnTo>
                  <a:lnTo>
                    <a:pt x="307" y="119"/>
                  </a:lnTo>
                  <a:lnTo>
                    <a:pt x="307" y="122"/>
                  </a:lnTo>
                  <a:lnTo>
                    <a:pt x="307" y="123"/>
                  </a:lnTo>
                  <a:lnTo>
                    <a:pt x="307" y="154"/>
                  </a:lnTo>
                  <a:lnTo>
                    <a:pt x="307" y="155"/>
                  </a:lnTo>
                  <a:lnTo>
                    <a:pt x="307" y="167"/>
                  </a:lnTo>
                  <a:lnTo>
                    <a:pt x="307" y="168"/>
                  </a:lnTo>
                  <a:lnTo>
                    <a:pt x="307" y="171"/>
                  </a:lnTo>
                  <a:lnTo>
                    <a:pt x="307" y="174"/>
                  </a:lnTo>
                  <a:lnTo>
                    <a:pt x="307" y="176"/>
                  </a:lnTo>
                  <a:lnTo>
                    <a:pt x="307" y="177"/>
                  </a:lnTo>
                  <a:lnTo>
                    <a:pt x="307" y="179"/>
                  </a:lnTo>
                  <a:lnTo>
                    <a:pt x="307" y="180"/>
                  </a:lnTo>
                  <a:lnTo>
                    <a:pt x="307" y="184"/>
                  </a:lnTo>
                  <a:lnTo>
                    <a:pt x="307" y="185"/>
                  </a:lnTo>
                  <a:lnTo>
                    <a:pt x="307" y="188"/>
                  </a:lnTo>
                  <a:lnTo>
                    <a:pt x="307" y="191"/>
                  </a:lnTo>
                  <a:lnTo>
                    <a:pt x="307" y="194"/>
                  </a:lnTo>
                  <a:lnTo>
                    <a:pt x="306" y="198"/>
                  </a:lnTo>
                  <a:lnTo>
                    <a:pt x="306" y="200"/>
                  </a:lnTo>
                  <a:lnTo>
                    <a:pt x="306" y="204"/>
                  </a:lnTo>
                  <a:lnTo>
                    <a:pt x="306" y="222"/>
                  </a:lnTo>
                  <a:lnTo>
                    <a:pt x="306" y="226"/>
                  </a:lnTo>
                  <a:lnTo>
                    <a:pt x="306" y="227"/>
                  </a:lnTo>
                  <a:lnTo>
                    <a:pt x="306" y="231"/>
                  </a:lnTo>
                  <a:lnTo>
                    <a:pt x="306" y="232"/>
                  </a:lnTo>
                  <a:lnTo>
                    <a:pt x="301" y="232"/>
                  </a:lnTo>
                  <a:lnTo>
                    <a:pt x="294" y="232"/>
                  </a:lnTo>
                  <a:lnTo>
                    <a:pt x="293" y="232"/>
                  </a:lnTo>
                  <a:lnTo>
                    <a:pt x="292" y="231"/>
                  </a:lnTo>
                  <a:lnTo>
                    <a:pt x="291" y="231"/>
                  </a:lnTo>
                  <a:lnTo>
                    <a:pt x="288" y="231"/>
                  </a:lnTo>
                  <a:lnTo>
                    <a:pt x="286" y="231"/>
                  </a:lnTo>
                  <a:lnTo>
                    <a:pt x="284" y="231"/>
                  </a:lnTo>
                  <a:lnTo>
                    <a:pt x="279" y="231"/>
                  </a:lnTo>
                  <a:lnTo>
                    <a:pt x="278" y="231"/>
                  </a:lnTo>
                  <a:lnTo>
                    <a:pt x="274" y="231"/>
                  </a:lnTo>
                  <a:lnTo>
                    <a:pt x="272" y="231"/>
                  </a:lnTo>
                  <a:lnTo>
                    <a:pt x="271" y="231"/>
                  </a:lnTo>
                  <a:lnTo>
                    <a:pt x="267" y="231"/>
                  </a:lnTo>
                  <a:lnTo>
                    <a:pt x="264" y="231"/>
                  </a:lnTo>
                  <a:lnTo>
                    <a:pt x="256" y="231"/>
                  </a:lnTo>
                  <a:lnTo>
                    <a:pt x="253" y="231"/>
                  </a:lnTo>
                  <a:lnTo>
                    <a:pt x="252" y="231"/>
                  </a:lnTo>
                  <a:lnTo>
                    <a:pt x="244" y="231"/>
                  </a:lnTo>
                  <a:lnTo>
                    <a:pt x="239" y="231"/>
                  </a:lnTo>
                  <a:lnTo>
                    <a:pt x="237" y="231"/>
                  </a:lnTo>
                  <a:lnTo>
                    <a:pt x="234" y="231"/>
                  </a:lnTo>
                  <a:lnTo>
                    <a:pt x="231" y="231"/>
                  </a:lnTo>
                  <a:lnTo>
                    <a:pt x="230" y="231"/>
                  </a:lnTo>
                  <a:lnTo>
                    <a:pt x="227" y="231"/>
                  </a:lnTo>
                  <a:lnTo>
                    <a:pt x="219" y="231"/>
                  </a:lnTo>
                  <a:lnTo>
                    <a:pt x="218" y="231"/>
                  </a:lnTo>
                  <a:lnTo>
                    <a:pt x="214" y="230"/>
                  </a:lnTo>
                  <a:lnTo>
                    <a:pt x="211" y="230"/>
                  </a:lnTo>
                  <a:lnTo>
                    <a:pt x="206" y="230"/>
                  </a:lnTo>
                  <a:lnTo>
                    <a:pt x="205" y="230"/>
                  </a:lnTo>
                  <a:lnTo>
                    <a:pt x="202" y="230"/>
                  </a:lnTo>
                  <a:lnTo>
                    <a:pt x="200" y="230"/>
                  </a:lnTo>
                  <a:lnTo>
                    <a:pt x="197" y="230"/>
                  </a:lnTo>
                  <a:lnTo>
                    <a:pt x="196" y="230"/>
                  </a:lnTo>
                  <a:lnTo>
                    <a:pt x="195" y="230"/>
                  </a:lnTo>
                  <a:lnTo>
                    <a:pt x="192" y="230"/>
                  </a:lnTo>
                  <a:lnTo>
                    <a:pt x="191" y="230"/>
                  </a:lnTo>
                  <a:lnTo>
                    <a:pt x="184" y="230"/>
                  </a:lnTo>
                  <a:lnTo>
                    <a:pt x="182" y="230"/>
                  </a:lnTo>
                  <a:lnTo>
                    <a:pt x="171" y="230"/>
                  </a:lnTo>
                  <a:lnTo>
                    <a:pt x="170" y="230"/>
                  </a:lnTo>
                  <a:lnTo>
                    <a:pt x="166" y="230"/>
                  </a:lnTo>
                  <a:lnTo>
                    <a:pt x="160" y="230"/>
                  </a:lnTo>
                  <a:lnTo>
                    <a:pt x="159" y="230"/>
                  </a:lnTo>
                  <a:lnTo>
                    <a:pt x="154" y="230"/>
                  </a:lnTo>
                  <a:lnTo>
                    <a:pt x="152" y="230"/>
                  </a:lnTo>
                  <a:lnTo>
                    <a:pt x="150" y="230"/>
                  </a:lnTo>
                  <a:lnTo>
                    <a:pt x="148" y="230"/>
                  </a:lnTo>
                  <a:lnTo>
                    <a:pt x="142" y="230"/>
                  </a:lnTo>
                  <a:lnTo>
                    <a:pt x="139" y="230"/>
                  </a:lnTo>
                  <a:lnTo>
                    <a:pt x="131" y="230"/>
                  </a:lnTo>
                  <a:lnTo>
                    <a:pt x="127" y="228"/>
                  </a:lnTo>
                  <a:lnTo>
                    <a:pt x="125" y="228"/>
                  </a:lnTo>
                  <a:lnTo>
                    <a:pt x="124" y="228"/>
                  </a:lnTo>
                  <a:lnTo>
                    <a:pt x="118" y="228"/>
                  </a:lnTo>
                  <a:lnTo>
                    <a:pt x="116" y="228"/>
                  </a:lnTo>
                  <a:lnTo>
                    <a:pt x="112" y="228"/>
                  </a:lnTo>
                  <a:lnTo>
                    <a:pt x="111" y="228"/>
                  </a:lnTo>
                  <a:lnTo>
                    <a:pt x="109" y="228"/>
                  </a:lnTo>
                  <a:lnTo>
                    <a:pt x="106" y="228"/>
                  </a:lnTo>
                  <a:lnTo>
                    <a:pt x="101" y="228"/>
                  </a:lnTo>
                  <a:lnTo>
                    <a:pt x="99" y="228"/>
                  </a:lnTo>
                  <a:lnTo>
                    <a:pt x="95" y="228"/>
                  </a:lnTo>
                  <a:lnTo>
                    <a:pt x="93" y="228"/>
                  </a:lnTo>
                  <a:lnTo>
                    <a:pt x="90" y="228"/>
                  </a:lnTo>
                  <a:lnTo>
                    <a:pt x="87" y="228"/>
                  </a:lnTo>
                  <a:lnTo>
                    <a:pt x="79" y="228"/>
                  </a:lnTo>
                  <a:lnTo>
                    <a:pt x="77" y="228"/>
                  </a:lnTo>
                  <a:lnTo>
                    <a:pt x="76" y="228"/>
                  </a:lnTo>
                  <a:lnTo>
                    <a:pt x="74" y="228"/>
                  </a:lnTo>
                  <a:lnTo>
                    <a:pt x="72" y="228"/>
                  </a:lnTo>
                  <a:lnTo>
                    <a:pt x="68" y="228"/>
                  </a:lnTo>
                  <a:lnTo>
                    <a:pt x="64" y="228"/>
                  </a:lnTo>
                  <a:lnTo>
                    <a:pt x="63" y="228"/>
                  </a:lnTo>
                  <a:lnTo>
                    <a:pt x="62" y="228"/>
                  </a:lnTo>
                  <a:lnTo>
                    <a:pt x="59" y="228"/>
                  </a:lnTo>
                  <a:lnTo>
                    <a:pt x="52" y="227"/>
                  </a:lnTo>
                  <a:lnTo>
                    <a:pt x="50" y="227"/>
                  </a:lnTo>
                  <a:lnTo>
                    <a:pt x="47" y="227"/>
                  </a:lnTo>
                  <a:lnTo>
                    <a:pt x="46" y="227"/>
                  </a:lnTo>
                  <a:lnTo>
                    <a:pt x="45" y="227"/>
                  </a:lnTo>
                  <a:lnTo>
                    <a:pt x="40" y="227"/>
                  </a:lnTo>
                  <a:lnTo>
                    <a:pt x="39" y="227"/>
                  </a:lnTo>
                  <a:lnTo>
                    <a:pt x="29" y="227"/>
                  </a:lnTo>
                  <a:lnTo>
                    <a:pt x="15" y="227"/>
                  </a:lnTo>
                  <a:lnTo>
                    <a:pt x="6" y="227"/>
                  </a:lnTo>
                  <a:lnTo>
                    <a:pt x="5" y="227"/>
                  </a:lnTo>
                  <a:lnTo>
                    <a:pt x="0" y="227"/>
                  </a:lnTo>
                  <a:lnTo>
                    <a:pt x="0" y="226"/>
                  </a:lnTo>
                  <a:lnTo>
                    <a:pt x="6" y="223"/>
                  </a:lnTo>
                  <a:lnTo>
                    <a:pt x="7" y="223"/>
                  </a:lnTo>
                  <a:lnTo>
                    <a:pt x="10" y="223"/>
                  </a:lnTo>
                  <a:lnTo>
                    <a:pt x="13" y="222"/>
                  </a:lnTo>
                  <a:lnTo>
                    <a:pt x="16" y="219"/>
                  </a:lnTo>
                  <a:lnTo>
                    <a:pt x="20" y="218"/>
                  </a:lnTo>
                  <a:lnTo>
                    <a:pt x="22" y="217"/>
                  </a:lnTo>
                  <a:lnTo>
                    <a:pt x="24" y="216"/>
                  </a:lnTo>
                  <a:lnTo>
                    <a:pt x="28" y="215"/>
                  </a:lnTo>
                  <a:lnTo>
                    <a:pt x="29" y="214"/>
                  </a:lnTo>
                  <a:lnTo>
                    <a:pt x="31" y="212"/>
                  </a:lnTo>
                  <a:lnTo>
                    <a:pt x="32" y="210"/>
                  </a:lnTo>
                  <a:lnTo>
                    <a:pt x="35" y="209"/>
                  </a:lnTo>
                  <a:lnTo>
                    <a:pt x="36" y="207"/>
                  </a:lnTo>
                  <a:lnTo>
                    <a:pt x="38" y="204"/>
                  </a:lnTo>
                  <a:lnTo>
                    <a:pt x="39" y="203"/>
                  </a:lnTo>
                  <a:lnTo>
                    <a:pt x="39" y="201"/>
                  </a:lnTo>
                  <a:lnTo>
                    <a:pt x="40" y="199"/>
                  </a:lnTo>
                  <a:lnTo>
                    <a:pt x="40" y="196"/>
                  </a:lnTo>
                  <a:lnTo>
                    <a:pt x="42" y="194"/>
                  </a:lnTo>
                  <a:lnTo>
                    <a:pt x="42" y="192"/>
                  </a:lnTo>
                  <a:lnTo>
                    <a:pt x="40" y="190"/>
                  </a:lnTo>
                  <a:lnTo>
                    <a:pt x="39" y="186"/>
                  </a:lnTo>
                  <a:lnTo>
                    <a:pt x="37" y="184"/>
                  </a:lnTo>
                  <a:lnTo>
                    <a:pt x="35" y="182"/>
                  </a:lnTo>
                  <a:lnTo>
                    <a:pt x="32" y="179"/>
                  </a:lnTo>
                  <a:lnTo>
                    <a:pt x="30" y="177"/>
                  </a:lnTo>
                  <a:lnTo>
                    <a:pt x="28" y="175"/>
                  </a:lnTo>
                  <a:lnTo>
                    <a:pt x="27" y="174"/>
                  </a:lnTo>
                  <a:lnTo>
                    <a:pt x="23" y="170"/>
                  </a:lnTo>
                  <a:lnTo>
                    <a:pt x="21" y="168"/>
                  </a:lnTo>
                  <a:lnTo>
                    <a:pt x="19" y="168"/>
                  </a:lnTo>
                  <a:lnTo>
                    <a:pt x="18" y="167"/>
                  </a:lnTo>
                  <a:lnTo>
                    <a:pt x="15" y="164"/>
                  </a:lnTo>
                  <a:lnTo>
                    <a:pt x="13" y="162"/>
                  </a:lnTo>
                  <a:lnTo>
                    <a:pt x="11" y="161"/>
                  </a:lnTo>
                  <a:lnTo>
                    <a:pt x="10" y="159"/>
                  </a:lnTo>
                  <a:lnTo>
                    <a:pt x="8" y="158"/>
                  </a:lnTo>
                  <a:lnTo>
                    <a:pt x="7" y="155"/>
                  </a:lnTo>
                  <a:lnTo>
                    <a:pt x="7" y="154"/>
                  </a:lnTo>
                  <a:lnTo>
                    <a:pt x="6" y="153"/>
                  </a:lnTo>
                  <a:lnTo>
                    <a:pt x="7" y="150"/>
                  </a:lnTo>
                  <a:lnTo>
                    <a:pt x="7" y="147"/>
                  </a:lnTo>
                  <a:lnTo>
                    <a:pt x="7" y="146"/>
                  </a:lnTo>
                  <a:lnTo>
                    <a:pt x="7" y="145"/>
                  </a:lnTo>
                  <a:lnTo>
                    <a:pt x="8" y="144"/>
                  </a:lnTo>
                  <a:lnTo>
                    <a:pt x="10" y="143"/>
                  </a:lnTo>
                  <a:lnTo>
                    <a:pt x="12" y="140"/>
                  </a:lnTo>
                  <a:lnTo>
                    <a:pt x="14" y="138"/>
                  </a:lnTo>
                  <a:lnTo>
                    <a:pt x="15" y="136"/>
                  </a:lnTo>
                  <a:lnTo>
                    <a:pt x="16" y="134"/>
                  </a:lnTo>
                  <a:lnTo>
                    <a:pt x="19" y="131"/>
                  </a:lnTo>
                  <a:lnTo>
                    <a:pt x="21" y="129"/>
                  </a:lnTo>
                  <a:lnTo>
                    <a:pt x="22" y="127"/>
                  </a:lnTo>
                  <a:lnTo>
                    <a:pt x="24" y="124"/>
                  </a:lnTo>
                  <a:lnTo>
                    <a:pt x="26" y="122"/>
                  </a:lnTo>
                  <a:lnTo>
                    <a:pt x="26" y="120"/>
                  </a:lnTo>
                  <a:lnTo>
                    <a:pt x="27" y="119"/>
                  </a:lnTo>
                  <a:lnTo>
                    <a:pt x="27" y="118"/>
                  </a:lnTo>
                  <a:lnTo>
                    <a:pt x="28" y="115"/>
                  </a:lnTo>
                  <a:lnTo>
                    <a:pt x="28" y="113"/>
                  </a:lnTo>
                  <a:lnTo>
                    <a:pt x="27" y="111"/>
                  </a:lnTo>
                  <a:lnTo>
                    <a:pt x="27" y="110"/>
                  </a:lnTo>
                  <a:lnTo>
                    <a:pt x="29" y="108"/>
                  </a:lnTo>
                  <a:lnTo>
                    <a:pt x="29" y="107"/>
                  </a:lnTo>
                  <a:lnTo>
                    <a:pt x="30" y="106"/>
                  </a:lnTo>
                  <a:lnTo>
                    <a:pt x="30" y="105"/>
                  </a:lnTo>
                  <a:lnTo>
                    <a:pt x="30" y="104"/>
                  </a:lnTo>
                  <a:lnTo>
                    <a:pt x="30" y="103"/>
                  </a:lnTo>
                  <a:lnTo>
                    <a:pt x="29" y="103"/>
                  </a:lnTo>
                  <a:lnTo>
                    <a:pt x="29" y="102"/>
                  </a:lnTo>
                  <a:lnTo>
                    <a:pt x="29" y="100"/>
                  </a:lnTo>
                  <a:lnTo>
                    <a:pt x="29" y="99"/>
                  </a:lnTo>
                  <a:lnTo>
                    <a:pt x="30" y="96"/>
                  </a:lnTo>
                  <a:lnTo>
                    <a:pt x="31" y="95"/>
                  </a:lnTo>
                  <a:lnTo>
                    <a:pt x="32" y="95"/>
                  </a:lnTo>
                  <a:lnTo>
                    <a:pt x="32" y="94"/>
                  </a:lnTo>
                  <a:lnTo>
                    <a:pt x="34" y="94"/>
                  </a:lnTo>
                  <a:lnTo>
                    <a:pt x="34" y="92"/>
                  </a:lnTo>
                  <a:lnTo>
                    <a:pt x="34" y="91"/>
                  </a:lnTo>
                  <a:lnTo>
                    <a:pt x="34" y="90"/>
                  </a:lnTo>
                  <a:lnTo>
                    <a:pt x="35" y="89"/>
                  </a:lnTo>
                  <a:lnTo>
                    <a:pt x="36" y="88"/>
                  </a:lnTo>
                  <a:lnTo>
                    <a:pt x="38" y="87"/>
                  </a:lnTo>
                  <a:lnTo>
                    <a:pt x="39" y="86"/>
                  </a:lnTo>
                  <a:lnTo>
                    <a:pt x="40" y="84"/>
                  </a:lnTo>
                  <a:lnTo>
                    <a:pt x="40" y="83"/>
                  </a:lnTo>
                  <a:lnTo>
                    <a:pt x="42" y="83"/>
                  </a:lnTo>
                  <a:lnTo>
                    <a:pt x="43" y="82"/>
                  </a:lnTo>
                  <a:lnTo>
                    <a:pt x="45" y="81"/>
                  </a:lnTo>
                  <a:lnTo>
                    <a:pt x="47" y="81"/>
                  </a:lnTo>
                  <a:lnTo>
                    <a:pt x="50" y="80"/>
                  </a:lnTo>
                  <a:lnTo>
                    <a:pt x="52" y="80"/>
                  </a:lnTo>
                  <a:lnTo>
                    <a:pt x="53" y="81"/>
                  </a:lnTo>
                  <a:lnTo>
                    <a:pt x="55" y="82"/>
                  </a:lnTo>
                  <a:lnTo>
                    <a:pt x="56" y="83"/>
                  </a:lnTo>
                  <a:lnTo>
                    <a:pt x="58" y="84"/>
                  </a:lnTo>
                  <a:lnTo>
                    <a:pt x="59" y="86"/>
                  </a:lnTo>
                  <a:lnTo>
                    <a:pt x="59" y="88"/>
                  </a:lnTo>
                  <a:lnTo>
                    <a:pt x="59" y="89"/>
                  </a:lnTo>
                  <a:lnTo>
                    <a:pt x="59" y="91"/>
                  </a:lnTo>
                  <a:lnTo>
                    <a:pt x="59" y="92"/>
                  </a:lnTo>
                  <a:lnTo>
                    <a:pt x="59" y="96"/>
                  </a:lnTo>
                  <a:lnTo>
                    <a:pt x="60" y="96"/>
                  </a:lnTo>
                  <a:lnTo>
                    <a:pt x="60" y="95"/>
                  </a:lnTo>
                  <a:lnTo>
                    <a:pt x="61" y="95"/>
                  </a:lnTo>
                  <a:lnTo>
                    <a:pt x="61" y="96"/>
                  </a:lnTo>
                  <a:lnTo>
                    <a:pt x="61" y="95"/>
                  </a:lnTo>
                  <a:lnTo>
                    <a:pt x="62" y="95"/>
                  </a:lnTo>
                  <a:lnTo>
                    <a:pt x="63" y="95"/>
                  </a:lnTo>
                  <a:lnTo>
                    <a:pt x="64" y="95"/>
                  </a:lnTo>
                  <a:lnTo>
                    <a:pt x="66" y="95"/>
                  </a:lnTo>
                  <a:lnTo>
                    <a:pt x="67" y="94"/>
                  </a:lnTo>
                  <a:lnTo>
                    <a:pt x="69" y="92"/>
                  </a:lnTo>
                  <a:lnTo>
                    <a:pt x="70" y="91"/>
                  </a:lnTo>
                  <a:lnTo>
                    <a:pt x="70" y="90"/>
                  </a:lnTo>
                  <a:lnTo>
                    <a:pt x="70" y="89"/>
                  </a:lnTo>
                  <a:lnTo>
                    <a:pt x="71" y="89"/>
                  </a:lnTo>
                  <a:lnTo>
                    <a:pt x="71" y="88"/>
                  </a:lnTo>
                  <a:lnTo>
                    <a:pt x="71" y="89"/>
                  </a:lnTo>
                  <a:lnTo>
                    <a:pt x="72" y="89"/>
                  </a:lnTo>
                  <a:lnTo>
                    <a:pt x="74" y="89"/>
                  </a:lnTo>
                  <a:lnTo>
                    <a:pt x="75" y="89"/>
                  </a:lnTo>
                  <a:lnTo>
                    <a:pt x="76" y="89"/>
                  </a:lnTo>
                  <a:lnTo>
                    <a:pt x="77" y="89"/>
                  </a:lnTo>
                  <a:lnTo>
                    <a:pt x="78" y="89"/>
                  </a:lnTo>
                  <a:lnTo>
                    <a:pt x="78" y="88"/>
                  </a:lnTo>
                  <a:lnTo>
                    <a:pt x="79" y="88"/>
                  </a:lnTo>
                  <a:lnTo>
                    <a:pt x="80" y="89"/>
                  </a:lnTo>
                  <a:lnTo>
                    <a:pt x="82" y="88"/>
                  </a:lnTo>
                  <a:lnTo>
                    <a:pt x="82" y="87"/>
                  </a:lnTo>
                  <a:lnTo>
                    <a:pt x="80" y="87"/>
                  </a:lnTo>
                  <a:lnTo>
                    <a:pt x="80" y="86"/>
                  </a:lnTo>
                  <a:lnTo>
                    <a:pt x="82" y="86"/>
                  </a:lnTo>
                  <a:lnTo>
                    <a:pt x="80" y="84"/>
                  </a:lnTo>
                  <a:lnTo>
                    <a:pt x="80" y="83"/>
                  </a:lnTo>
                  <a:lnTo>
                    <a:pt x="82" y="83"/>
                  </a:lnTo>
                  <a:lnTo>
                    <a:pt x="83" y="84"/>
                  </a:lnTo>
                  <a:lnTo>
                    <a:pt x="84" y="84"/>
                  </a:lnTo>
                  <a:lnTo>
                    <a:pt x="84" y="83"/>
                  </a:lnTo>
                  <a:lnTo>
                    <a:pt x="84" y="82"/>
                  </a:lnTo>
                  <a:lnTo>
                    <a:pt x="84" y="81"/>
                  </a:lnTo>
                  <a:lnTo>
                    <a:pt x="85" y="81"/>
                  </a:lnTo>
                  <a:lnTo>
                    <a:pt x="86" y="81"/>
                  </a:lnTo>
                  <a:lnTo>
                    <a:pt x="86" y="80"/>
                  </a:lnTo>
                  <a:lnTo>
                    <a:pt x="86" y="79"/>
                  </a:lnTo>
                  <a:lnTo>
                    <a:pt x="85" y="79"/>
                  </a:lnTo>
                  <a:lnTo>
                    <a:pt x="85" y="78"/>
                  </a:lnTo>
                  <a:lnTo>
                    <a:pt x="86" y="78"/>
                  </a:lnTo>
                  <a:lnTo>
                    <a:pt x="87" y="76"/>
                  </a:lnTo>
                  <a:lnTo>
                    <a:pt x="86" y="76"/>
                  </a:lnTo>
                  <a:lnTo>
                    <a:pt x="86" y="75"/>
                  </a:lnTo>
                  <a:lnTo>
                    <a:pt x="86" y="74"/>
                  </a:lnTo>
                  <a:lnTo>
                    <a:pt x="85" y="74"/>
                  </a:lnTo>
                  <a:lnTo>
                    <a:pt x="85" y="73"/>
                  </a:lnTo>
                  <a:lnTo>
                    <a:pt x="86" y="73"/>
                  </a:lnTo>
                  <a:lnTo>
                    <a:pt x="86" y="72"/>
                  </a:lnTo>
                  <a:lnTo>
                    <a:pt x="86" y="70"/>
                  </a:lnTo>
                  <a:lnTo>
                    <a:pt x="86" y="68"/>
                  </a:lnTo>
                  <a:lnTo>
                    <a:pt x="87" y="68"/>
                  </a:lnTo>
                  <a:lnTo>
                    <a:pt x="87" y="67"/>
                  </a:lnTo>
                  <a:lnTo>
                    <a:pt x="86" y="67"/>
                  </a:lnTo>
                  <a:lnTo>
                    <a:pt x="85" y="67"/>
                  </a:lnTo>
                  <a:lnTo>
                    <a:pt x="85" y="66"/>
                  </a:lnTo>
                  <a:lnTo>
                    <a:pt x="85" y="65"/>
                  </a:lnTo>
                  <a:lnTo>
                    <a:pt x="84" y="65"/>
                  </a:lnTo>
                  <a:lnTo>
                    <a:pt x="83" y="65"/>
                  </a:lnTo>
                  <a:lnTo>
                    <a:pt x="82" y="65"/>
                  </a:lnTo>
                  <a:lnTo>
                    <a:pt x="80" y="65"/>
                  </a:lnTo>
                  <a:lnTo>
                    <a:pt x="80" y="64"/>
                  </a:lnTo>
                  <a:lnTo>
                    <a:pt x="80" y="62"/>
                  </a:lnTo>
                  <a:lnTo>
                    <a:pt x="79" y="62"/>
                  </a:lnTo>
                  <a:lnTo>
                    <a:pt x="79" y="60"/>
                  </a:lnTo>
                  <a:lnTo>
                    <a:pt x="78" y="60"/>
                  </a:lnTo>
                  <a:lnTo>
                    <a:pt x="78" y="59"/>
                  </a:lnTo>
                  <a:lnTo>
                    <a:pt x="77" y="59"/>
                  </a:lnTo>
                  <a:lnTo>
                    <a:pt x="77" y="58"/>
                  </a:lnTo>
                  <a:lnTo>
                    <a:pt x="77" y="57"/>
                  </a:lnTo>
                  <a:lnTo>
                    <a:pt x="77" y="56"/>
                  </a:lnTo>
                  <a:lnTo>
                    <a:pt x="77" y="54"/>
                  </a:lnTo>
                  <a:lnTo>
                    <a:pt x="78" y="52"/>
                  </a:lnTo>
                  <a:lnTo>
                    <a:pt x="79" y="52"/>
                  </a:lnTo>
                  <a:lnTo>
                    <a:pt x="80" y="54"/>
                  </a:lnTo>
                  <a:lnTo>
                    <a:pt x="82" y="54"/>
                  </a:lnTo>
                  <a:lnTo>
                    <a:pt x="83" y="54"/>
                  </a:lnTo>
                  <a:lnTo>
                    <a:pt x="84" y="54"/>
                  </a:lnTo>
                  <a:lnTo>
                    <a:pt x="84" y="55"/>
                  </a:lnTo>
                  <a:lnTo>
                    <a:pt x="85" y="55"/>
                  </a:lnTo>
                  <a:lnTo>
                    <a:pt x="86" y="55"/>
                  </a:lnTo>
                  <a:lnTo>
                    <a:pt x="86" y="54"/>
                  </a:lnTo>
                  <a:lnTo>
                    <a:pt x="87" y="54"/>
                  </a:lnTo>
                  <a:lnTo>
                    <a:pt x="87" y="52"/>
                  </a:lnTo>
                  <a:lnTo>
                    <a:pt x="88" y="52"/>
                  </a:lnTo>
                  <a:lnTo>
                    <a:pt x="88" y="51"/>
                  </a:lnTo>
                  <a:lnTo>
                    <a:pt x="90" y="52"/>
                  </a:lnTo>
                  <a:lnTo>
                    <a:pt x="91" y="52"/>
                  </a:lnTo>
                  <a:lnTo>
                    <a:pt x="91" y="51"/>
                  </a:lnTo>
                  <a:lnTo>
                    <a:pt x="90" y="51"/>
                  </a:lnTo>
                  <a:lnTo>
                    <a:pt x="91" y="50"/>
                  </a:lnTo>
                  <a:lnTo>
                    <a:pt x="91" y="49"/>
                  </a:lnTo>
                  <a:lnTo>
                    <a:pt x="90" y="49"/>
                  </a:lnTo>
                  <a:lnTo>
                    <a:pt x="90" y="48"/>
                  </a:lnTo>
                  <a:lnTo>
                    <a:pt x="91" y="47"/>
                  </a:lnTo>
                  <a:lnTo>
                    <a:pt x="92" y="46"/>
                  </a:lnTo>
                  <a:lnTo>
                    <a:pt x="92" y="44"/>
                  </a:lnTo>
                  <a:lnTo>
                    <a:pt x="92" y="43"/>
                  </a:lnTo>
                  <a:lnTo>
                    <a:pt x="92" y="42"/>
                  </a:lnTo>
                  <a:lnTo>
                    <a:pt x="92" y="40"/>
                  </a:lnTo>
                  <a:lnTo>
                    <a:pt x="92" y="39"/>
                  </a:lnTo>
                  <a:lnTo>
                    <a:pt x="92" y="32"/>
                  </a:lnTo>
                  <a:lnTo>
                    <a:pt x="93" y="32"/>
                  </a:lnTo>
                  <a:lnTo>
                    <a:pt x="96" y="32"/>
                  </a:lnTo>
                  <a:lnTo>
                    <a:pt x="106" y="32"/>
                  </a:lnTo>
                  <a:lnTo>
                    <a:pt x="107" y="32"/>
                  </a:lnTo>
                  <a:lnTo>
                    <a:pt x="108" y="33"/>
                  </a:lnTo>
                  <a:lnTo>
                    <a:pt x="109" y="33"/>
                  </a:lnTo>
                  <a:lnTo>
                    <a:pt x="110" y="34"/>
                  </a:lnTo>
                  <a:lnTo>
                    <a:pt x="110" y="35"/>
                  </a:lnTo>
                  <a:lnTo>
                    <a:pt x="112" y="35"/>
                  </a:lnTo>
                  <a:lnTo>
                    <a:pt x="114" y="34"/>
                  </a:lnTo>
                  <a:lnTo>
                    <a:pt x="116" y="34"/>
                  </a:lnTo>
                  <a:lnTo>
                    <a:pt x="117" y="33"/>
                  </a:lnTo>
                  <a:lnTo>
                    <a:pt x="118" y="32"/>
                  </a:lnTo>
                  <a:lnTo>
                    <a:pt x="120" y="32"/>
                  </a:lnTo>
                  <a:lnTo>
                    <a:pt x="120" y="31"/>
                  </a:lnTo>
                  <a:lnTo>
                    <a:pt x="122" y="30"/>
                  </a:lnTo>
                  <a:lnTo>
                    <a:pt x="123" y="30"/>
                  </a:lnTo>
                  <a:lnTo>
                    <a:pt x="124" y="30"/>
                  </a:lnTo>
                  <a:lnTo>
                    <a:pt x="125" y="30"/>
                  </a:lnTo>
                  <a:lnTo>
                    <a:pt x="126" y="30"/>
                  </a:lnTo>
                  <a:lnTo>
                    <a:pt x="127" y="30"/>
                  </a:lnTo>
                  <a:lnTo>
                    <a:pt x="127" y="28"/>
                  </a:lnTo>
                  <a:lnTo>
                    <a:pt x="128" y="30"/>
                  </a:lnTo>
                  <a:lnTo>
                    <a:pt x="130" y="30"/>
                  </a:lnTo>
                  <a:lnTo>
                    <a:pt x="130" y="28"/>
                  </a:lnTo>
                  <a:lnTo>
                    <a:pt x="131" y="28"/>
                  </a:lnTo>
                  <a:lnTo>
                    <a:pt x="131" y="27"/>
                  </a:lnTo>
                  <a:lnTo>
                    <a:pt x="132" y="26"/>
                  </a:lnTo>
                  <a:lnTo>
                    <a:pt x="133" y="27"/>
                  </a:lnTo>
                  <a:lnTo>
                    <a:pt x="132" y="27"/>
                  </a:lnTo>
                  <a:lnTo>
                    <a:pt x="132" y="28"/>
                  </a:lnTo>
                  <a:lnTo>
                    <a:pt x="133" y="28"/>
                  </a:lnTo>
                  <a:lnTo>
                    <a:pt x="134" y="28"/>
                  </a:lnTo>
                  <a:lnTo>
                    <a:pt x="135" y="27"/>
                  </a:lnTo>
                  <a:lnTo>
                    <a:pt x="134" y="27"/>
                  </a:lnTo>
                  <a:lnTo>
                    <a:pt x="135" y="26"/>
                  </a:lnTo>
                  <a:lnTo>
                    <a:pt x="134" y="26"/>
                  </a:lnTo>
                  <a:lnTo>
                    <a:pt x="134" y="25"/>
                  </a:lnTo>
                  <a:lnTo>
                    <a:pt x="135" y="25"/>
                  </a:lnTo>
                  <a:lnTo>
                    <a:pt x="136" y="25"/>
                  </a:lnTo>
                  <a:lnTo>
                    <a:pt x="136" y="24"/>
                  </a:lnTo>
                  <a:lnTo>
                    <a:pt x="136" y="23"/>
                  </a:lnTo>
                  <a:lnTo>
                    <a:pt x="138" y="23"/>
                  </a:lnTo>
                  <a:lnTo>
                    <a:pt x="139" y="23"/>
                  </a:lnTo>
                  <a:lnTo>
                    <a:pt x="140" y="23"/>
                  </a:lnTo>
                  <a:lnTo>
                    <a:pt x="140" y="22"/>
                  </a:lnTo>
                  <a:lnTo>
                    <a:pt x="141" y="22"/>
                  </a:lnTo>
                  <a:lnTo>
                    <a:pt x="142" y="23"/>
                  </a:lnTo>
                  <a:lnTo>
                    <a:pt x="143" y="23"/>
                  </a:lnTo>
                  <a:lnTo>
                    <a:pt x="144" y="23"/>
                  </a:lnTo>
                  <a:lnTo>
                    <a:pt x="146" y="23"/>
                  </a:lnTo>
                  <a:lnTo>
                    <a:pt x="147" y="23"/>
                  </a:lnTo>
                  <a:lnTo>
                    <a:pt x="147" y="22"/>
                  </a:lnTo>
                  <a:lnTo>
                    <a:pt x="147" y="20"/>
                  </a:lnTo>
                  <a:lnTo>
                    <a:pt x="147" y="19"/>
                  </a:lnTo>
                  <a:lnTo>
                    <a:pt x="147" y="18"/>
                  </a:lnTo>
                  <a:lnTo>
                    <a:pt x="148" y="18"/>
                  </a:lnTo>
                  <a:lnTo>
                    <a:pt x="149" y="18"/>
                  </a:lnTo>
                  <a:lnTo>
                    <a:pt x="149" y="19"/>
                  </a:lnTo>
                  <a:lnTo>
                    <a:pt x="150" y="18"/>
                  </a:lnTo>
                  <a:lnTo>
                    <a:pt x="151" y="18"/>
                  </a:lnTo>
                  <a:lnTo>
                    <a:pt x="151" y="17"/>
                  </a:lnTo>
                  <a:lnTo>
                    <a:pt x="151" y="16"/>
                  </a:lnTo>
                  <a:lnTo>
                    <a:pt x="152" y="16"/>
                  </a:lnTo>
                  <a:lnTo>
                    <a:pt x="154" y="17"/>
                  </a:lnTo>
                  <a:lnTo>
                    <a:pt x="152" y="17"/>
                  </a:lnTo>
                  <a:lnTo>
                    <a:pt x="152" y="18"/>
                  </a:lnTo>
                  <a:lnTo>
                    <a:pt x="154" y="18"/>
                  </a:lnTo>
                  <a:lnTo>
                    <a:pt x="154" y="19"/>
                  </a:lnTo>
                  <a:lnTo>
                    <a:pt x="152" y="19"/>
                  </a:lnTo>
                  <a:lnTo>
                    <a:pt x="152" y="20"/>
                  </a:lnTo>
                  <a:lnTo>
                    <a:pt x="154" y="20"/>
                  </a:lnTo>
                  <a:lnTo>
                    <a:pt x="155" y="19"/>
                  </a:lnTo>
                  <a:lnTo>
                    <a:pt x="155" y="20"/>
                  </a:lnTo>
                  <a:lnTo>
                    <a:pt x="155" y="22"/>
                  </a:lnTo>
                  <a:lnTo>
                    <a:pt x="155" y="20"/>
                  </a:lnTo>
                  <a:lnTo>
                    <a:pt x="156" y="20"/>
                  </a:lnTo>
                  <a:lnTo>
                    <a:pt x="157" y="19"/>
                  </a:lnTo>
                  <a:lnTo>
                    <a:pt x="158" y="19"/>
                  </a:lnTo>
                  <a:lnTo>
                    <a:pt x="157" y="20"/>
                  </a:lnTo>
                  <a:lnTo>
                    <a:pt x="158" y="20"/>
                  </a:lnTo>
                  <a:lnTo>
                    <a:pt x="159" y="20"/>
                  </a:lnTo>
                  <a:lnTo>
                    <a:pt x="159" y="19"/>
                  </a:lnTo>
                  <a:lnTo>
                    <a:pt x="160" y="18"/>
                  </a:lnTo>
                  <a:lnTo>
                    <a:pt x="160" y="17"/>
                  </a:lnTo>
                  <a:lnTo>
                    <a:pt x="162" y="17"/>
                  </a:lnTo>
                  <a:lnTo>
                    <a:pt x="162" y="18"/>
                  </a:lnTo>
                  <a:lnTo>
                    <a:pt x="162" y="17"/>
                  </a:lnTo>
                  <a:lnTo>
                    <a:pt x="163" y="17"/>
                  </a:lnTo>
                  <a:lnTo>
                    <a:pt x="163" y="16"/>
                  </a:lnTo>
                  <a:lnTo>
                    <a:pt x="164" y="15"/>
                  </a:lnTo>
                  <a:lnTo>
                    <a:pt x="165" y="15"/>
                  </a:lnTo>
                  <a:lnTo>
                    <a:pt x="165" y="14"/>
                  </a:lnTo>
                  <a:lnTo>
                    <a:pt x="165" y="12"/>
                  </a:lnTo>
                  <a:lnTo>
                    <a:pt x="166" y="12"/>
                  </a:lnTo>
                  <a:lnTo>
                    <a:pt x="166" y="14"/>
                  </a:lnTo>
                  <a:lnTo>
                    <a:pt x="167" y="12"/>
                  </a:lnTo>
                  <a:lnTo>
                    <a:pt x="168" y="12"/>
                  </a:lnTo>
                  <a:lnTo>
                    <a:pt x="170" y="12"/>
                  </a:lnTo>
                  <a:lnTo>
                    <a:pt x="170" y="11"/>
                  </a:lnTo>
                  <a:lnTo>
                    <a:pt x="168" y="11"/>
                  </a:lnTo>
                  <a:lnTo>
                    <a:pt x="170" y="11"/>
                  </a:lnTo>
                  <a:lnTo>
                    <a:pt x="170" y="12"/>
                  </a:lnTo>
                  <a:lnTo>
                    <a:pt x="171" y="12"/>
                  </a:lnTo>
                  <a:lnTo>
                    <a:pt x="172" y="11"/>
                  </a:lnTo>
                  <a:lnTo>
                    <a:pt x="173" y="10"/>
                  </a:lnTo>
                  <a:lnTo>
                    <a:pt x="174" y="9"/>
                  </a:lnTo>
                  <a:lnTo>
                    <a:pt x="174" y="10"/>
                  </a:lnTo>
                  <a:lnTo>
                    <a:pt x="175" y="11"/>
                  </a:lnTo>
                  <a:lnTo>
                    <a:pt x="176" y="11"/>
                  </a:lnTo>
                  <a:lnTo>
                    <a:pt x="176" y="10"/>
                  </a:lnTo>
                  <a:lnTo>
                    <a:pt x="176" y="9"/>
                  </a:lnTo>
                  <a:lnTo>
                    <a:pt x="178" y="8"/>
                  </a:lnTo>
                  <a:lnTo>
                    <a:pt x="179" y="8"/>
                  </a:lnTo>
                  <a:lnTo>
                    <a:pt x="179" y="7"/>
                  </a:lnTo>
                  <a:lnTo>
                    <a:pt x="180" y="7"/>
                  </a:lnTo>
                  <a:lnTo>
                    <a:pt x="180" y="8"/>
                  </a:lnTo>
                  <a:lnTo>
                    <a:pt x="181" y="8"/>
                  </a:lnTo>
                  <a:lnTo>
                    <a:pt x="181" y="7"/>
                  </a:lnTo>
                  <a:lnTo>
                    <a:pt x="181" y="6"/>
                  </a:lnTo>
                  <a:lnTo>
                    <a:pt x="182" y="6"/>
                  </a:lnTo>
                  <a:lnTo>
                    <a:pt x="182" y="7"/>
                  </a:lnTo>
                  <a:lnTo>
                    <a:pt x="182" y="8"/>
                  </a:lnTo>
                  <a:lnTo>
                    <a:pt x="183" y="8"/>
                  </a:lnTo>
                  <a:lnTo>
                    <a:pt x="184" y="8"/>
                  </a:lnTo>
                  <a:lnTo>
                    <a:pt x="186" y="9"/>
                  </a:lnTo>
                  <a:lnTo>
                    <a:pt x="187" y="10"/>
                  </a:lnTo>
                  <a:lnTo>
                    <a:pt x="188" y="10"/>
                  </a:lnTo>
                  <a:lnTo>
                    <a:pt x="189" y="10"/>
                  </a:lnTo>
                  <a:lnTo>
                    <a:pt x="190" y="10"/>
                  </a:lnTo>
                  <a:lnTo>
                    <a:pt x="190" y="9"/>
                  </a:lnTo>
                  <a:lnTo>
                    <a:pt x="191" y="8"/>
                  </a:lnTo>
                  <a:lnTo>
                    <a:pt x="192" y="7"/>
                  </a:lnTo>
                  <a:lnTo>
                    <a:pt x="194" y="6"/>
                  </a:lnTo>
                  <a:lnTo>
                    <a:pt x="195" y="6"/>
                  </a:lnTo>
                  <a:lnTo>
                    <a:pt x="195" y="4"/>
                  </a:lnTo>
                  <a:lnTo>
                    <a:pt x="195" y="3"/>
                  </a:lnTo>
                  <a:lnTo>
                    <a:pt x="195" y="2"/>
                  </a:lnTo>
                  <a:lnTo>
                    <a:pt x="196" y="2"/>
                  </a:lnTo>
                  <a:lnTo>
                    <a:pt x="196" y="3"/>
                  </a:lnTo>
                  <a:lnTo>
                    <a:pt x="197" y="3"/>
                  </a:lnTo>
                  <a:lnTo>
                    <a:pt x="198" y="3"/>
                  </a:lnTo>
                  <a:lnTo>
                    <a:pt x="199" y="3"/>
                  </a:lnTo>
                  <a:lnTo>
                    <a:pt x="200" y="2"/>
                  </a:lnTo>
                  <a:lnTo>
                    <a:pt x="202" y="2"/>
                  </a:lnTo>
                  <a:lnTo>
                    <a:pt x="202" y="3"/>
                  </a:lnTo>
                  <a:lnTo>
                    <a:pt x="202" y="4"/>
                  </a:lnTo>
                  <a:lnTo>
                    <a:pt x="202" y="6"/>
                  </a:lnTo>
                  <a:lnTo>
                    <a:pt x="200" y="6"/>
                  </a:lnTo>
                  <a:lnTo>
                    <a:pt x="200" y="7"/>
                  </a:lnTo>
                  <a:lnTo>
                    <a:pt x="200" y="8"/>
                  </a:lnTo>
                  <a:lnTo>
                    <a:pt x="202" y="8"/>
                  </a:lnTo>
                  <a:lnTo>
                    <a:pt x="203" y="8"/>
                  </a:lnTo>
                  <a:lnTo>
                    <a:pt x="203" y="7"/>
                  </a:lnTo>
                  <a:lnTo>
                    <a:pt x="204" y="8"/>
                  </a:lnTo>
                  <a:lnTo>
                    <a:pt x="205" y="7"/>
                  </a:lnTo>
                  <a:lnTo>
                    <a:pt x="205" y="6"/>
                  </a:lnTo>
                  <a:lnTo>
                    <a:pt x="205" y="4"/>
                  </a:lnTo>
                  <a:lnTo>
                    <a:pt x="206" y="4"/>
                  </a:lnTo>
                  <a:lnTo>
                    <a:pt x="206" y="6"/>
                  </a:lnTo>
                  <a:lnTo>
                    <a:pt x="207" y="6"/>
                  </a:lnTo>
                  <a:lnTo>
                    <a:pt x="207" y="7"/>
                  </a:lnTo>
                  <a:lnTo>
                    <a:pt x="207" y="6"/>
                  </a:lnTo>
                  <a:lnTo>
                    <a:pt x="208" y="6"/>
                  </a:lnTo>
                  <a:lnTo>
                    <a:pt x="208" y="4"/>
                  </a:lnTo>
                  <a:lnTo>
                    <a:pt x="210" y="4"/>
                  </a:lnTo>
                  <a:lnTo>
                    <a:pt x="211" y="3"/>
                  </a:lnTo>
                  <a:lnTo>
                    <a:pt x="212" y="3"/>
                  </a:lnTo>
                  <a:lnTo>
                    <a:pt x="213" y="4"/>
                  </a:lnTo>
                  <a:lnTo>
                    <a:pt x="214" y="4"/>
                  </a:lnTo>
                  <a:lnTo>
                    <a:pt x="213" y="3"/>
                  </a:lnTo>
                  <a:lnTo>
                    <a:pt x="214" y="2"/>
                  </a:lnTo>
                  <a:lnTo>
                    <a:pt x="214" y="1"/>
                  </a:lnTo>
                  <a:lnTo>
                    <a:pt x="215" y="1"/>
                  </a:lnTo>
                  <a:lnTo>
                    <a:pt x="216" y="0"/>
                  </a:lnTo>
                  <a:lnTo>
                    <a:pt x="218" y="0"/>
                  </a:lnTo>
                  <a:lnTo>
                    <a:pt x="218" y="1"/>
                  </a:lnTo>
                  <a:lnTo>
                    <a:pt x="219" y="1"/>
                  </a:lnTo>
                  <a:lnTo>
                    <a:pt x="220" y="1"/>
                  </a:lnTo>
                  <a:lnTo>
                    <a:pt x="220" y="2"/>
                  </a:lnTo>
                  <a:lnTo>
                    <a:pt x="221" y="1"/>
                  </a:lnTo>
                  <a:lnTo>
                    <a:pt x="221" y="2"/>
                  </a:lnTo>
                  <a:lnTo>
                    <a:pt x="222" y="2"/>
                  </a:lnTo>
                  <a:lnTo>
                    <a:pt x="223" y="2"/>
                  </a:lnTo>
                  <a:lnTo>
                    <a:pt x="223" y="1"/>
                  </a:lnTo>
                  <a:lnTo>
                    <a:pt x="224" y="1"/>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84" name="Freeform 186"/>
            <p:cNvSpPr>
              <a:spLocks/>
            </p:cNvSpPr>
            <p:nvPr/>
          </p:nvSpPr>
          <p:spPr bwMode="auto">
            <a:xfrm>
              <a:off x="2249" y="3016"/>
              <a:ext cx="290" cy="216"/>
            </a:xfrm>
            <a:custGeom>
              <a:avLst/>
              <a:gdLst>
                <a:gd name="T0" fmla="*/ 128 w 290"/>
                <a:gd name="T1" fmla="*/ 0 h 216"/>
                <a:gd name="T2" fmla="*/ 167 w 290"/>
                <a:gd name="T3" fmla="*/ 1 h 216"/>
                <a:gd name="T4" fmla="*/ 190 w 290"/>
                <a:gd name="T5" fmla="*/ 1 h 216"/>
                <a:gd name="T6" fmla="*/ 214 w 290"/>
                <a:gd name="T7" fmla="*/ 1 h 216"/>
                <a:gd name="T8" fmla="*/ 231 w 290"/>
                <a:gd name="T9" fmla="*/ 1 h 216"/>
                <a:gd name="T10" fmla="*/ 250 w 290"/>
                <a:gd name="T11" fmla="*/ 1 h 216"/>
                <a:gd name="T12" fmla="*/ 275 w 290"/>
                <a:gd name="T13" fmla="*/ 1 h 216"/>
                <a:gd name="T14" fmla="*/ 290 w 290"/>
                <a:gd name="T15" fmla="*/ 3 h 216"/>
                <a:gd name="T16" fmla="*/ 290 w 290"/>
                <a:gd name="T17" fmla="*/ 26 h 216"/>
                <a:gd name="T18" fmla="*/ 290 w 290"/>
                <a:gd name="T19" fmla="*/ 50 h 216"/>
                <a:gd name="T20" fmla="*/ 290 w 290"/>
                <a:gd name="T21" fmla="*/ 64 h 216"/>
                <a:gd name="T22" fmla="*/ 290 w 290"/>
                <a:gd name="T23" fmla="*/ 78 h 216"/>
                <a:gd name="T24" fmla="*/ 290 w 290"/>
                <a:gd name="T25" fmla="*/ 87 h 216"/>
                <a:gd name="T26" fmla="*/ 290 w 290"/>
                <a:gd name="T27" fmla="*/ 96 h 216"/>
                <a:gd name="T28" fmla="*/ 288 w 290"/>
                <a:gd name="T29" fmla="*/ 112 h 216"/>
                <a:gd name="T30" fmla="*/ 288 w 290"/>
                <a:gd name="T31" fmla="*/ 131 h 216"/>
                <a:gd name="T32" fmla="*/ 288 w 290"/>
                <a:gd name="T33" fmla="*/ 151 h 216"/>
                <a:gd name="T34" fmla="*/ 288 w 290"/>
                <a:gd name="T35" fmla="*/ 168 h 216"/>
                <a:gd name="T36" fmla="*/ 288 w 290"/>
                <a:gd name="T37" fmla="*/ 186 h 216"/>
                <a:gd name="T38" fmla="*/ 288 w 290"/>
                <a:gd name="T39" fmla="*/ 213 h 216"/>
                <a:gd name="T40" fmla="*/ 284 w 290"/>
                <a:gd name="T41" fmla="*/ 216 h 216"/>
                <a:gd name="T42" fmla="*/ 268 w 290"/>
                <a:gd name="T43" fmla="*/ 216 h 216"/>
                <a:gd name="T44" fmla="*/ 242 w 290"/>
                <a:gd name="T45" fmla="*/ 216 h 216"/>
                <a:gd name="T46" fmla="*/ 224 w 290"/>
                <a:gd name="T47" fmla="*/ 216 h 216"/>
                <a:gd name="T48" fmla="*/ 198 w 290"/>
                <a:gd name="T49" fmla="*/ 216 h 216"/>
                <a:gd name="T50" fmla="*/ 178 w 290"/>
                <a:gd name="T51" fmla="*/ 216 h 216"/>
                <a:gd name="T52" fmla="*/ 168 w 290"/>
                <a:gd name="T53" fmla="*/ 216 h 216"/>
                <a:gd name="T54" fmla="*/ 143 w 290"/>
                <a:gd name="T55" fmla="*/ 216 h 216"/>
                <a:gd name="T56" fmla="*/ 124 w 290"/>
                <a:gd name="T57" fmla="*/ 215 h 216"/>
                <a:gd name="T58" fmla="*/ 108 w 290"/>
                <a:gd name="T59" fmla="*/ 215 h 216"/>
                <a:gd name="T60" fmla="*/ 87 w 290"/>
                <a:gd name="T61" fmla="*/ 215 h 216"/>
                <a:gd name="T62" fmla="*/ 72 w 290"/>
                <a:gd name="T63" fmla="*/ 215 h 216"/>
                <a:gd name="T64" fmla="*/ 48 w 290"/>
                <a:gd name="T65" fmla="*/ 215 h 216"/>
                <a:gd name="T66" fmla="*/ 19 w 290"/>
                <a:gd name="T67" fmla="*/ 215 h 216"/>
                <a:gd name="T68" fmla="*/ 18 w 290"/>
                <a:gd name="T69" fmla="*/ 187 h 216"/>
                <a:gd name="T70" fmla="*/ 19 w 290"/>
                <a:gd name="T71" fmla="*/ 168 h 216"/>
                <a:gd name="T72" fmla="*/ 19 w 290"/>
                <a:gd name="T73" fmla="*/ 157 h 216"/>
                <a:gd name="T74" fmla="*/ 19 w 290"/>
                <a:gd name="T75" fmla="*/ 106 h 216"/>
                <a:gd name="T76" fmla="*/ 19 w 290"/>
                <a:gd name="T77" fmla="*/ 79 h 216"/>
                <a:gd name="T78" fmla="*/ 20 w 290"/>
                <a:gd name="T79" fmla="*/ 50 h 216"/>
                <a:gd name="T80" fmla="*/ 18 w 290"/>
                <a:gd name="T81" fmla="*/ 41 h 216"/>
                <a:gd name="T82" fmla="*/ 13 w 290"/>
                <a:gd name="T83" fmla="*/ 39 h 216"/>
                <a:gd name="T84" fmla="*/ 8 w 290"/>
                <a:gd name="T85" fmla="*/ 37 h 216"/>
                <a:gd name="T86" fmla="*/ 8 w 290"/>
                <a:gd name="T87" fmla="*/ 32 h 216"/>
                <a:gd name="T88" fmla="*/ 6 w 290"/>
                <a:gd name="T89" fmla="*/ 29 h 216"/>
                <a:gd name="T90" fmla="*/ 6 w 290"/>
                <a:gd name="T91" fmla="*/ 25 h 216"/>
                <a:gd name="T92" fmla="*/ 5 w 290"/>
                <a:gd name="T93" fmla="*/ 22 h 216"/>
                <a:gd name="T94" fmla="*/ 3 w 290"/>
                <a:gd name="T95" fmla="*/ 18 h 216"/>
                <a:gd name="T96" fmla="*/ 4 w 290"/>
                <a:gd name="T97" fmla="*/ 15 h 216"/>
                <a:gd name="T98" fmla="*/ 10 w 290"/>
                <a:gd name="T99" fmla="*/ 13 h 216"/>
                <a:gd name="T100" fmla="*/ 14 w 290"/>
                <a:gd name="T101" fmla="*/ 13 h 216"/>
                <a:gd name="T102" fmla="*/ 16 w 290"/>
                <a:gd name="T103" fmla="*/ 6 h 216"/>
                <a:gd name="T104" fmla="*/ 20 w 290"/>
                <a:gd name="T105" fmla="*/ 10 h 216"/>
                <a:gd name="T106" fmla="*/ 27 w 290"/>
                <a:gd name="T107" fmla="*/ 9 h 216"/>
                <a:gd name="T108" fmla="*/ 31 w 290"/>
                <a:gd name="T109" fmla="*/ 8 h 216"/>
                <a:gd name="T110" fmla="*/ 38 w 290"/>
                <a:gd name="T111" fmla="*/ 7 h 216"/>
                <a:gd name="T112" fmla="*/ 40 w 290"/>
                <a:gd name="T113" fmla="*/ 1 h 216"/>
                <a:gd name="T114" fmla="*/ 46 w 290"/>
                <a:gd name="T115" fmla="*/ 1 h 216"/>
                <a:gd name="T116" fmla="*/ 51 w 290"/>
                <a:gd name="T117" fmla="*/ 7 h 216"/>
                <a:gd name="T118" fmla="*/ 58 w 290"/>
                <a:gd name="T119" fmla="*/ 7 h 216"/>
                <a:gd name="T120" fmla="*/ 60 w 290"/>
                <a:gd name="T121" fmla="*/ 0 h 216"/>
                <a:gd name="T122" fmla="*/ 84 w 290"/>
                <a:gd name="T123" fmla="*/ 0 h 216"/>
                <a:gd name="T124" fmla="*/ 98 w 290"/>
                <a:gd name="T125" fmla="*/ 0 h 2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90" h="216">
                  <a:moveTo>
                    <a:pt x="110" y="0"/>
                  </a:moveTo>
                  <a:lnTo>
                    <a:pt x="115" y="0"/>
                  </a:lnTo>
                  <a:lnTo>
                    <a:pt x="117" y="0"/>
                  </a:lnTo>
                  <a:lnTo>
                    <a:pt x="122" y="0"/>
                  </a:lnTo>
                  <a:lnTo>
                    <a:pt x="123" y="0"/>
                  </a:lnTo>
                  <a:lnTo>
                    <a:pt x="128" y="0"/>
                  </a:lnTo>
                  <a:lnTo>
                    <a:pt x="136" y="0"/>
                  </a:lnTo>
                  <a:lnTo>
                    <a:pt x="142" y="0"/>
                  </a:lnTo>
                  <a:lnTo>
                    <a:pt x="148" y="0"/>
                  </a:lnTo>
                  <a:lnTo>
                    <a:pt x="162" y="0"/>
                  </a:lnTo>
                  <a:lnTo>
                    <a:pt x="163" y="0"/>
                  </a:lnTo>
                  <a:lnTo>
                    <a:pt x="167" y="1"/>
                  </a:lnTo>
                  <a:lnTo>
                    <a:pt x="174" y="1"/>
                  </a:lnTo>
                  <a:lnTo>
                    <a:pt x="176" y="1"/>
                  </a:lnTo>
                  <a:lnTo>
                    <a:pt x="180" y="1"/>
                  </a:lnTo>
                  <a:lnTo>
                    <a:pt x="183" y="1"/>
                  </a:lnTo>
                  <a:lnTo>
                    <a:pt x="186" y="1"/>
                  </a:lnTo>
                  <a:lnTo>
                    <a:pt x="190" y="1"/>
                  </a:lnTo>
                  <a:lnTo>
                    <a:pt x="196" y="1"/>
                  </a:lnTo>
                  <a:lnTo>
                    <a:pt x="199" y="1"/>
                  </a:lnTo>
                  <a:lnTo>
                    <a:pt x="202" y="1"/>
                  </a:lnTo>
                  <a:lnTo>
                    <a:pt x="205" y="1"/>
                  </a:lnTo>
                  <a:lnTo>
                    <a:pt x="213" y="1"/>
                  </a:lnTo>
                  <a:lnTo>
                    <a:pt x="214" y="1"/>
                  </a:lnTo>
                  <a:lnTo>
                    <a:pt x="219" y="1"/>
                  </a:lnTo>
                  <a:lnTo>
                    <a:pt x="220" y="1"/>
                  </a:lnTo>
                  <a:lnTo>
                    <a:pt x="221" y="1"/>
                  </a:lnTo>
                  <a:lnTo>
                    <a:pt x="222" y="1"/>
                  </a:lnTo>
                  <a:lnTo>
                    <a:pt x="229" y="1"/>
                  </a:lnTo>
                  <a:lnTo>
                    <a:pt x="231" y="1"/>
                  </a:lnTo>
                  <a:lnTo>
                    <a:pt x="234" y="1"/>
                  </a:lnTo>
                  <a:lnTo>
                    <a:pt x="236" y="1"/>
                  </a:lnTo>
                  <a:lnTo>
                    <a:pt x="243" y="1"/>
                  </a:lnTo>
                  <a:lnTo>
                    <a:pt x="245" y="1"/>
                  </a:lnTo>
                  <a:lnTo>
                    <a:pt x="248" y="1"/>
                  </a:lnTo>
                  <a:lnTo>
                    <a:pt x="250" y="1"/>
                  </a:lnTo>
                  <a:lnTo>
                    <a:pt x="254" y="1"/>
                  </a:lnTo>
                  <a:lnTo>
                    <a:pt x="260" y="1"/>
                  </a:lnTo>
                  <a:lnTo>
                    <a:pt x="261" y="1"/>
                  </a:lnTo>
                  <a:lnTo>
                    <a:pt x="263" y="1"/>
                  </a:lnTo>
                  <a:lnTo>
                    <a:pt x="268" y="1"/>
                  </a:lnTo>
                  <a:lnTo>
                    <a:pt x="275" y="1"/>
                  </a:lnTo>
                  <a:lnTo>
                    <a:pt x="278" y="1"/>
                  </a:lnTo>
                  <a:lnTo>
                    <a:pt x="279" y="1"/>
                  </a:lnTo>
                  <a:lnTo>
                    <a:pt x="285" y="1"/>
                  </a:lnTo>
                  <a:lnTo>
                    <a:pt x="288" y="1"/>
                  </a:lnTo>
                  <a:lnTo>
                    <a:pt x="290" y="1"/>
                  </a:lnTo>
                  <a:lnTo>
                    <a:pt x="290" y="3"/>
                  </a:lnTo>
                  <a:lnTo>
                    <a:pt x="290" y="10"/>
                  </a:lnTo>
                  <a:lnTo>
                    <a:pt x="290" y="16"/>
                  </a:lnTo>
                  <a:lnTo>
                    <a:pt x="290" y="17"/>
                  </a:lnTo>
                  <a:lnTo>
                    <a:pt x="290" y="18"/>
                  </a:lnTo>
                  <a:lnTo>
                    <a:pt x="290" y="22"/>
                  </a:lnTo>
                  <a:lnTo>
                    <a:pt x="290" y="26"/>
                  </a:lnTo>
                  <a:lnTo>
                    <a:pt x="290" y="30"/>
                  </a:lnTo>
                  <a:lnTo>
                    <a:pt x="290" y="33"/>
                  </a:lnTo>
                  <a:lnTo>
                    <a:pt x="290" y="38"/>
                  </a:lnTo>
                  <a:lnTo>
                    <a:pt x="290" y="46"/>
                  </a:lnTo>
                  <a:lnTo>
                    <a:pt x="290" y="47"/>
                  </a:lnTo>
                  <a:lnTo>
                    <a:pt x="290" y="50"/>
                  </a:lnTo>
                  <a:lnTo>
                    <a:pt x="290" y="51"/>
                  </a:lnTo>
                  <a:lnTo>
                    <a:pt x="290" y="54"/>
                  </a:lnTo>
                  <a:lnTo>
                    <a:pt x="290" y="55"/>
                  </a:lnTo>
                  <a:lnTo>
                    <a:pt x="290" y="58"/>
                  </a:lnTo>
                  <a:lnTo>
                    <a:pt x="290" y="63"/>
                  </a:lnTo>
                  <a:lnTo>
                    <a:pt x="290" y="64"/>
                  </a:lnTo>
                  <a:lnTo>
                    <a:pt x="290" y="66"/>
                  </a:lnTo>
                  <a:lnTo>
                    <a:pt x="290" y="70"/>
                  </a:lnTo>
                  <a:lnTo>
                    <a:pt x="290" y="71"/>
                  </a:lnTo>
                  <a:lnTo>
                    <a:pt x="290" y="73"/>
                  </a:lnTo>
                  <a:lnTo>
                    <a:pt x="290" y="75"/>
                  </a:lnTo>
                  <a:lnTo>
                    <a:pt x="290" y="78"/>
                  </a:lnTo>
                  <a:lnTo>
                    <a:pt x="290" y="79"/>
                  </a:lnTo>
                  <a:lnTo>
                    <a:pt x="290" y="80"/>
                  </a:lnTo>
                  <a:lnTo>
                    <a:pt x="290" y="82"/>
                  </a:lnTo>
                  <a:lnTo>
                    <a:pt x="290" y="83"/>
                  </a:lnTo>
                  <a:lnTo>
                    <a:pt x="290" y="85"/>
                  </a:lnTo>
                  <a:lnTo>
                    <a:pt x="290" y="87"/>
                  </a:lnTo>
                  <a:lnTo>
                    <a:pt x="290" y="88"/>
                  </a:lnTo>
                  <a:lnTo>
                    <a:pt x="290" y="91"/>
                  </a:lnTo>
                  <a:lnTo>
                    <a:pt x="290" y="93"/>
                  </a:lnTo>
                  <a:lnTo>
                    <a:pt x="288" y="94"/>
                  </a:lnTo>
                  <a:lnTo>
                    <a:pt x="288" y="95"/>
                  </a:lnTo>
                  <a:lnTo>
                    <a:pt x="290" y="96"/>
                  </a:lnTo>
                  <a:lnTo>
                    <a:pt x="290" y="98"/>
                  </a:lnTo>
                  <a:lnTo>
                    <a:pt x="288" y="102"/>
                  </a:lnTo>
                  <a:lnTo>
                    <a:pt x="288" y="106"/>
                  </a:lnTo>
                  <a:lnTo>
                    <a:pt x="288" y="110"/>
                  </a:lnTo>
                  <a:lnTo>
                    <a:pt x="288" y="111"/>
                  </a:lnTo>
                  <a:lnTo>
                    <a:pt x="288" y="112"/>
                  </a:lnTo>
                  <a:lnTo>
                    <a:pt x="288" y="113"/>
                  </a:lnTo>
                  <a:lnTo>
                    <a:pt x="288" y="114"/>
                  </a:lnTo>
                  <a:lnTo>
                    <a:pt x="288" y="119"/>
                  </a:lnTo>
                  <a:lnTo>
                    <a:pt x="288" y="126"/>
                  </a:lnTo>
                  <a:lnTo>
                    <a:pt x="288" y="127"/>
                  </a:lnTo>
                  <a:lnTo>
                    <a:pt x="288" y="131"/>
                  </a:lnTo>
                  <a:lnTo>
                    <a:pt x="288" y="134"/>
                  </a:lnTo>
                  <a:lnTo>
                    <a:pt x="288" y="136"/>
                  </a:lnTo>
                  <a:lnTo>
                    <a:pt x="288" y="137"/>
                  </a:lnTo>
                  <a:lnTo>
                    <a:pt x="288" y="138"/>
                  </a:lnTo>
                  <a:lnTo>
                    <a:pt x="288" y="139"/>
                  </a:lnTo>
                  <a:lnTo>
                    <a:pt x="288" y="151"/>
                  </a:lnTo>
                  <a:lnTo>
                    <a:pt x="288" y="152"/>
                  </a:lnTo>
                  <a:lnTo>
                    <a:pt x="288" y="153"/>
                  </a:lnTo>
                  <a:lnTo>
                    <a:pt x="288" y="158"/>
                  </a:lnTo>
                  <a:lnTo>
                    <a:pt x="288" y="159"/>
                  </a:lnTo>
                  <a:lnTo>
                    <a:pt x="288" y="167"/>
                  </a:lnTo>
                  <a:lnTo>
                    <a:pt x="288" y="168"/>
                  </a:lnTo>
                  <a:lnTo>
                    <a:pt x="288" y="169"/>
                  </a:lnTo>
                  <a:lnTo>
                    <a:pt x="288" y="171"/>
                  </a:lnTo>
                  <a:lnTo>
                    <a:pt x="288" y="174"/>
                  </a:lnTo>
                  <a:lnTo>
                    <a:pt x="288" y="178"/>
                  </a:lnTo>
                  <a:lnTo>
                    <a:pt x="288" y="179"/>
                  </a:lnTo>
                  <a:lnTo>
                    <a:pt x="288" y="186"/>
                  </a:lnTo>
                  <a:lnTo>
                    <a:pt x="288" y="193"/>
                  </a:lnTo>
                  <a:lnTo>
                    <a:pt x="288" y="199"/>
                  </a:lnTo>
                  <a:lnTo>
                    <a:pt x="288" y="203"/>
                  </a:lnTo>
                  <a:lnTo>
                    <a:pt x="288" y="209"/>
                  </a:lnTo>
                  <a:lnTo>
                    <a:pt x="288" y="210"/>
                  </a:lnTo>
                  <a:lnTo>
                    <a:pt x="288" y="213"/>
                  </a:lnTo>
                  <a:lnTo>
                    <a:pt x="288" y="215"/>
                  </a:lnTo>
                  <a:lnTo>
                    <a:pt x="288" y="216"/>
                  </a:lnTo>
                  <a:lnTo>
                    <a:pt x="287" y="216"/>
                  </a:lnTo>
                  <a:lnTo>
                    <a:pt x="286" y="216"/>
                  </a:lnTo>
                  <a:lnTo>
                    <a:pt x="285" y="216"/>
                  </a:lnTo>
                  <a:lnTo>
                    <a:pt x="284" y="216"/>
                  </a:lnTo>
                  <a:lnTo>
                    <a:pt x="282" y="216"/>
                  </a:lnTo>
                  <a:lnTo>
                    <a:pt x="278" y="216"/>
                  </a:lnTo>
                  <a:lnTo>
                    <a:pt x="272" y="216"/>
                  </a:lnTo>
                  <a:lnTo>
                    <a:pt x="270" y="216"/>
                  </a:lnTo>
                  <a:lnTo>
                    <a:pt x="269" y="216"/>
                  </a:lnTo>
                  <a:lnTo>
                    <a:pt x="268" y="216"/>
                  </a:lnTo>
                  <a:lnTo>
                    <a:pt x="267" y="216"/>
                  </a:lnTo>
                  <a:lnTo>
                    <a:pt x="263" y="216"/>
                  </a:lnTo>
                  <a:lnTo>
                    <a:pt x="256" y="216"/>
                  </a:lnTo>
                  <a:lnTo>
                    <a:pt x="248" y="216"/>
                  </a:lnTo>
                  <a:lnTo>
                    <a:pt x="247" y="216"/>
                  </a:lnTo>
                  <a:lnTo>
                    <a:pt x="242" y="216"/>
                  </a:lnTo>
                  <a:lnTo>
                    <a:pt x="238" y="216"/>
                  </a:lnTo>
                  <a:lnTo>
                    <a:pt x="236" y="216"/>
                  </a:lnTo>
                  <a:lnTo>
                    <a:pt x="235" y="216"/>
                  </a:lnTo>
                  <a:lnTo>
                    <a:pt x="234" y="216"/>
                  </a:lnTo>
                  <a:lnTo>
                    <a:pt x="226" y="216"/>
                  </a:lnTo>
                  <a:lnTo>
                    <a:pt x="224" y="216"/>
                  </a:lnTo>
                  <a:lnTo>
                    <a:pt x="222" y="216"/>
                  </a:lnTo>
                  <a:lnTo>
                    <a:pt x="212" y="216"/>
                  </a:lnTo>
                  <a:lnTo>
                    <a:pt x="211" y="216"/>
                  </a:lnTo>
                  <a:lnTo>
                    <a:pt x="204" y="216"/>
                  </a:lnTo>
                  <a:lnTo>
                    <a:pt x="202" y="216"/>
                  </a:lnTo>
                  <a:lnTo>
                    <a:pt x="198" y="216"/>
                  </a:lnTo>
                  <a:lnTo>
                    <a:pt x="190" y="216"/>
                  </a:lnTo>
                  <a:lnTo>
                    <a:pt x="189" y="216"/>
                  </a:lnTo>
                  <a:lnTo>
                    <a:pt x="188" y="216"/>
                  </a:lnTo>
                  <a:lnTo>
                    <a:pt x="181" y="216"/>
                  </a:lnTo>
                  <a:lnTo>
                    <a:pt x="180" y="216"/>
                  </a:lnTo>
                  <a:lnTo>
                    <a:pt x="178" y="216"/>
                  </a:lnTo>
                  <a:lnTo>
                    <a:pt x="176" y="216"/>
                  </a:lnTo>
                  <a:lnTo>
                    <a:pt x="173" y="216"/>
                  </a:lnTo>
                  <a:lnTo>
                    <a:pt x="172" y="216"/>
                  </a:lnTo>
                  <a:lnTo>
                    <a:pt x="171" y="216"/>
                  </a:lnTo>
                  <a:lnTo>
                    <a:pt x="170" y="216"/>
                  </a:lnTo>
                  <a:lnTo>
                    <a:pt x="168" y="216"/>
                  </a:lnTo>
                  <a:lnTo>
                    <a:pt x="167" y="216"/>
                  </a:lnTo>
                  <a:lnTo>
                    <a:pt x="166" y="216"/>
                  </a:lnTo>
                  <a:lnTo>
                    <a:pt x="165" y="216"/>
                  </a:lnTo>
                  <a:lnTo>
                    <a:pt x="164" y="216"/>
                  </a:lnTo>
                  <a:lnTo>
                    <a:pt x="160" y="216"/>
                  </a:lnTo>
                  <a:lnTo>
                    <a:pt x="143" y="216"/>
                  </a:lnTo>
                  <a:lnTo>
                    <a:pt x="142" y="216"/>
                  </a:lnTo>
                  <a:lnTo>
                    <a:pt x="141" y="216"/>
                  </a:lnTo>
                  <a:lnTo>
                    <a:pt x="140" y="216"/>
                  </a:lnTo>
                  <a:lnTo>
                    <a:pt x="136" y="216"/>
                  </a:lnTo>
                  <a:lnTo>
                    <a:pt x="131" y="215"/>
                  </a:lnTo>
                  <a:lnTo>
                    <a:pt x="124" y="215"/>
                  </a:lnTo>
                  <a:lnTo>
                    <a:pt x="118" y="215"/>
                  </a:lnTo>
                  <a:lnTo>
                    <a:pt x="115" y="215"/>
                  </a:lnTo>
                  <a:lnTo>
                    <a:pt x="114" y="215"/>
                  </a:lnTo>
                  <a:lnTo>
                    <a:pt x="111" y="215"/>
                  </a:lnTo>
                  <a:lnTo>
                    <a:pt x="110" y="215"/>
                  </a:lnTo>
                  <a:lnTo>
                    <a:pt x="108" y="215"/>
                  </a:lnTo>
                  <a:lnTo>
                    <a:pt x="104" y="215"/>
                  </a:lnTo>
                  <a:lnTo>
                    <a:pt x="103" y="215"/>
                  </a:lnTo>
                  <a:lnTo>
                    <a:pt x="96" y="215"/>
                  </a:lnTo>
                  <a:lnTo>
                    <a:pt x="90" y="215"/>
                  </a:lnTo>
                  <a:lnTo>
                    <a:pt x="88" y="215"/>
                  </a:lnTo>
                  <a:lnTo>
                    <a:pt x="87" y="215"/>
                  </a:lnTo>
                  <a:lnTo>
                    <a:pt x="86" y="215"/>
                  </a:lnTo>
                  <a:lnTo>
                    <a:pt x="83" y="215"/>
                  </a:lnTo>
                  <a:lnTo>
                    <a:pt x="82" y="215"/>
                  </a:lnTo>
                  <a:lnTo>
                    <a:pt x="78" y="215"/>
                  </a:lnTo>
                  <a:lnTo>
                    <a:pt x="75" y="215"/>
                  </a:lnTo>
                  <a:lnTo>
                    <a:pt x="72" y="215"/>
                  </a:lnTo>
                  <a:lnTo>
                    <a:pt x="71" y="215"/>
                  </a:lnTo>
                  <a:lnTo>
                    <a:pt x="64" y="215"/>
                  </a:lnTo>
                  <a:lnTo>
                    <a:pt x="60" y="215"/>
                  </a:lnTo>
                  <a:lnTo>
                    <a:pt x="53" y="215"/>
                  </a:lnTo>
                  <a:lnTo>
                    <a:pt x="50" y="215"/>
                  </a:lnTo>
                  <a:lnTo>
                    <a:pt x="48" y="215"/>
                  </a:lnTo>
                  <a:lnTo>
                    <a:pt x="46" y="215"/>
                  </a:lnTo>
                  <a:lnTo>
                    <a:pt x="38" y="215"/>
                  </a:lnTo>
                  <a:lnTo>
                    <a:pt x="36" y="215"/>
                  </a:lnTo>
                  <a:lnTo>
                    <a:pt x="27" y="215"/>
                  </a:lnTo>
                  <a:lnTo>
                    <a:pt x="23" y="215"/>
                  </a:lnTo>
                  <a:lnTo>
                    <a:pt x="19" y="215"/>
                  </a:lnTo>
                  <a:lnTo>
                    <a:pt x="18" y="215"/>
                  </a:lnTo>
                  <a:lnTo>
                    <a:pt x="18" y="214"/>
                  </a:lnTo>
                  <a:lnTo>
                    <a:pt x="18" y="210"/>
                  </a:lnTo>
                  <a:lnTo>
                    <a:pt x="18" y="209"/>
                  </a:lnTo>
                  <a:lnTo>
                    <a:pt x="18" y="205"/>
                  </a:lnTo>
                  <a:lnTo>
                    <a:pt x="18" y="187"/>
                  </a:lnTo>
                  <a:lnTo>
                    <a:pt x="18" y="183"/>
                  </a:lnTo>
                  <a:lnTo>
                    <a:pt x="18" y="181"/>
                  </a:lnTo>
                  <a:lnTo>
                    <a:pt x="19" y="177"/>
                  </a:lnTo>
                  <a:lnTo>
                    <a:pt x="19" y="174"/>
                  </a:lnTo>
                  <a:lnTo>
                    <a:pt x="19" y="171"/>
                  </a:lnTo>
                  <a:lnTo>
                    <a:pt x="19" y="168"/>
                  </a:lnTo>
                  <a:lnTo>
                    <a:pt x="19" y="167"/>
                  </a:lnTo>
                  <a:lnTo>
                    <a:pt x="19" y="163"/>
                  </a:lnTo>
                  <a:lnTo>
                    <a:pt x="19" y="162"/>
                  </a:lnTo>
                  <a:lnTo>
                    <a:pt x="19" y="160"/>
                  </a:lnTo>
                  <a:lnTo>
                    <a:pt x="19" y="159"/>
                  </a:lnTo>
                  <a:lnTo>
                    <a:pt x="19" y="157"/>
                  </a:lnTo>
                  <a:lnTo>
                    <a:pt x="19" y="154"/>
                  </a:lnTo>
                  <a:lnTo>
                    <a:pt x="19" y="151"/>
                  </a:lnTo>
                  <a:lnTo>
                    <a:pt x="19" y="150"/>
                  </a:lnTo>
                  <a:lnTo>
                    <a:pt x="19" y="138"/>
                  </a:lnTo>
                  <a:lnTo>
                    <a:pt x="19" y="137"/>
                  </a:lnTo>
                  <a:lnTo>
                    <a:pt x="19" y="106"/>
                  </a:lnTo>
                  <a:lnTo>
                    <a:pt x="19" y="105"/>
                  </a:lnTo>
                  <a:lnTo>
                    <a:pt x="19" y="102"/>
                  </a:lnTo>
                  <a:lnTo>
                    <a:pt x="19" y="96"/>
                  </a:lnTo>
                  <a:lnTo>
                    <a:pt x="19" y="90"/>
                  </a:lnTo>
                  <a:lnTo>
                    <a:pt x="19" y="85"/>
                  </a:lnTo>
                  <a:lnTo>
                    <a:pt x="19" y="79"/>
                  </a:lnTo>
                  <a:lnTo>
                    <a:pt x="19" y="74"/>
                  </a:lnTo>
                  <a:lnTo>
                    <a:pt x="20" y="62"/>
                  </a:lnTo>
                  <a:lnTo>
                    <a:pt x="20" y="61"/>
                  </a:lnTo>
                  <a:lnTo>
                    <a:pt x="20" y="58"/>
                  </a:lnTo>
                  <a:lnTo>
                    <a:pt x="20" y="55"/>
                  </a:lnTo>
                  <a:lnTo>
                    <a:pt x="20" y="50"/>
                  </a:lnTo>
                  <a:lnTo>
                    <a:pt x="20" y="49"/>
                  </a:lnTo>
                  <a:lnTo>
                    <a:pt x="20" y="42"/>
                  </a:lnTo>
                  <a:lnTo>
                    <a:pt x="20" y="41"/>
                  </a:lnTo>
                  <a:lnTo>
                    <a:pt x="19" y="40"/>
                  </a:lnTo>
                  <a:lnTo>
                    <a:pt x="19" y="41"/>
                  </a:lnTo>
                  <a:lnTo>
                    <a:pt x="18" y="41"/>
                  </a:lnTo>
                  <a:lnTo>
                    <a:pt x="16" y="41"/>
                  </a:lnTo>
                  <a:lnTo>
                    <a:pt x="16" y="40"/>
                  </a:lnTo>
                  <a:lnTo>
                    <a:pt x="15" y="40"/>
                  </a:lnTo>
                  <a:lnTo>
                    <a:pt x="15" y="39"/>
                  </a:lnTo>
                  <a:lnTo>
                    <a:pt x="14" y="39"/>
                  </a:lnTo>
                  <a:lnTo>
                    <a:pt x="13" y="39"/>
                  </a:lnTo>
                  <a:lnTo>
                    <a:pt x="13" y="38"/>
                  </a:lnTo>
                  <a:lnTo>
                    <a:pt x="12" y="38"/>
                  </a:lnTo>
                  <a:lnTo>
                    <a:pt x="12" y="37"/>
                  </a:lnTo>
                  <a:lnTo>
                    <a:pt x="11" y="37"/>
                  </a:lnTo>
                  <a:lnTo>
                    <a:pt x="10" y="37"/>
                  </a:lnTo>
                  <a:lnTo>
                    <a:pt x="8" y="37"/>
                  </a:lnTo>
                  <a:lnTo>
                    <a:pt x="8" y="35"/>
                  </a:lnTo>
                  <a:lnTo>
                    <a:pt x="8" y="34"/>
                  </a:lnTo>
                  <a:lnTo>
                    <a:pt x="8" y="33"/>
                  </a:lnTo>
                  <a:lnTo>
                    <a:pt x="8" y="32"/>
                  </a:lnTo>
                  <a:lnTo>
                    <a:pt x="10" y="32"/>
                  </a:lnTo>
                  <a:lnTo>
                    <a:pt x="8" y="32"/>
                  </a:lnTo>
                  <a:lnTo>
                    <a:pt x="8" y="31"/>
                  </a:lnTo>
                  <a:lnTo>
                    <a:pt x="7" y="30"/>
                  </a:lnTo>
                  <a:lnTo>
                    <a:pt x="6" y="30"/>
                  </a:lnTo>
                  <a:lnTo>
                    <a:pt x="6" y="29"/>
                  </a:lnTo>
                  <a:lnTo>
                    <a:pt x="7" y="29"/>
                  </a:lnTo>
                  <a:lnTo>
                    <a:pt x="6" y="29"/>
                  </a:lnTo>
                  <a:lnTo>
                    <a:pt x="6" y="27"/>
                  </a:lnTo>
                  <a:lnTo>
                    <a:pt x="7" y="27"/>
                  </a:lnTo>
                  <a:lnTo>
                    <a:pt x="6" y="26"/>
                  </a:lnTo>
                  <a:lnTo>
                    <a:pt x="7" y="26"/>
                  </a:lnTo>
                  <a:lnTo>
                    <a:pt x="7" y="25"/>
                  </a:lnTo>
                  <a:lnTo>
                    <a:pt x="6" y="25"/>
                  </a:lnTo>
                  <a:lnTo>
                    <a:pt x="6" y="24"/>
                  </a:lnTo>
                  <a:lnTo>
                    <a:pt x="7" y="24"/>
                  </a:lnTo>
                  <a:lnTo>
                    <a:pt x="6" y="24"/>
                  </a:lnTo>
                  <a:lnTo>
                    <a:pt x="6" y="23"/>
                  </a:lnTo>
                  <a:lnTo>
                    <a:pt x="5" y="23"/>
                  </a:lnTo>
                  <a:lnTo>
                    <a:pt x="5" y="22"/>
                  </a:lnTo>
                  <a:lnTo>
                    <a:pt x="6" y="22"/>
                  </a:lnTo>
                  <a:lnTo>
                    <a:pt x="5" y="21"/>
                  </a:lnTo>
                  <a:lnTo>
                    <a:pt x="5" y="19"/>
                  </a:lnTo>
                  <a:lnTo>
                    <a:pt x="5" y="18"/>
                  </a:lnTo>
                  <a:lnTo>
                    <a:pt x="4" y="18"/>
                  </a:lnTo>
                  <a:lnTo>
                    <a:pt x="3" y="18"/>
                  </a:lnTo>
                  <a:lnTo>
                    <a:pt x="2" y="17"/>
                  </a:lnTo>
                  <a:lnTo>
                    <a:pt x="0" y="16"/>
                  </a:lnTo>
                  <a:lnTo>
                    <a:pt x="2" y="16"/>
                  </a:lnTo>
                  <a:lnTo>
                    <a:pt x="3" y="16"/>
                  </a:lnTo>
                  <a:lnTo>
                    <a:pt x="3" y="15"/>
                  </a:lnTo>
                  <a:lnTo>
                    <a:pt x="4" y="15"/>
                  </a:lnTo>
                  <a:lnTo>
                    <a:pt x="4" y="14"/>
                  </a:lnTo>
                  <a:lnTo>
                    <a:pt x="5" y="14"/>
                  </a:lnTo>
                  <a:lnTo>
                    <a:pt x="6" y="13"/>
                  </a:lnTo>
                  <a:lnTo>
                    <a:pt x="7" y="13"/>
                  </a:lnTo>
                  <a:lnTo>
                    <a:pt x="8" y="13"/>
                  </a:lnTo>
                  <a:lnTo>
                    <a:pt x="10" y="13"/>
                  </a:lnTo>
                  <a:lnTo>
                    <a:pt x="11" y="13"/>
                  </a:lnTo>
                  <a:lnTo>
                    <a:pt x="12" y="13"/>
                  </a:lnTo>
                  <a:lnTo>
                    <a:pt x="12" y="11"/>
                  </a:lnTo>
                  <a:lnTo>
                    <a:pt x="13" y="11"/>
                  </a:lnTo>
                  <a:lnTo>
                    <a:pt x="14" y="11"/>
                  </a:lnTo>
                  <a:lnTo>
                    <a:pt x="14" y="13"/>
                  </a:lnTo>
                  <a:lnTo>
                    <a:pt x="15" y="11"/>
                  </a:lnTo>
                  <a:lnTo>
                    <a:pt x="15" y="10"/>
                  </a:lnTo>
                  <a:lnTo>
                    <a:pt x="15" y="8"/>
                  </a:lnTo>
                  <a:lnTo>
                    <a:pt x="15" y="7"/>
                  </a:lnTo>
                  <a:lnTo>
                    <a:pt x="15" y="6"/>
                  </a:lnTo>
                  <a:lnTo>
                    <a:pt x="16" y="6"/>
                  </a:lnTo>
                  <a:lnTo>
                    <a:pt x="18" y="6"/>
                  </a:lnTo>
                  <a:lnTo>
                    <a:pt x="18" y="7"/>
                  </a:lnTo>
                  <a:lnTo>
                    <a:pt x="19" y="8"/>
                  </a:lnTo>
                  <a:lnTo>
                    <a:pt x="19" y="9"/>
                  </a:lnTo>
                  <a:lnTo>
                    <a:pt x="20" y="9"/>
                  </a:lnTo>
                  <a:lnTo>
                    <a:pt x="20" y="10"/>
                  </a:lnTo>
                  <a:lnTo>
                    <a:pt x="21" y="10"/>
                  </a:lnTo>
                  <a:lnTo>
                    <a:pt x="22" y="11"/>
                  </a:lnTo>
                  <a:lnTo>
                    <a:pt x="23" y="11"/>
                  </a:lnTo>
                  <a:lnTo>
                    <a:pt x="24" y="10"/>
                  </a:lnTo>
                  <a:lnTo>
                    <a:pt x="26" y="10"/>
                  </a:lnTo>
                  <a:lnTo>
                    <a:pt x="27" y="9"/>
                  </a:lnTo>
                  <a:lnTo>
                    <a:pt x="27" y="8"/>
                  </a:lnTo>
                  <a:lnTo>
                    <a:pt x="28" y="8"/>
                  </a:lnTo>
                  <a:lnTo>
                    <a:pt x="29" y="8"/>
                  </a:lnTo>
                  <a:lnTo>
                    <a:pt x="29" y="7"/>
                  </a:lnTo>
                  <a:lnTo>
                    <a:pt x="30" y="7"/>
                  </a:lnTo>
                  <a:lnTo>
                    <a:pt x="31" y="8"/>
                  </a:lnTo>
                  <a:lnTo>
                    <a:pt x="32" y="8"/>
                  </a:lnTo>
                  <a:lnTo>
                    <a:pt x="34" y="8"/>
                  </a:lnTo>
                  <a:lnTo>
                    <a:pt x="35" y="8"/>
                  </a:lnTo>
                  <a:lnTo>
                    <a:pt x="36" y="8"/>
                  </a:lnTo>
                  <a:lnTo>
                    <a:pt x="37" y="7"/>
                  </a:lnTo>
                  <a:lnTo>
                    <a:pt x="38" y="7"/>
                  </a:lnTo>
                  <a:lnTo>
                    <a:pt x="38" y="6"/>
                  </a:lnTo>
                  <a:lnTo>
                    <a:pt x="39" y="5"/>
                  </a:lnTo>
                  <a:lnTo>
                    <a:pt x="39" y="3"/>
                  </a:lnTo>
                  <a:lnTo>
                    <a:pt x="39" y="2"/>
                  </a:lnTo>
                  <a:lnTo>
                    <a:pt x="40" y="2"/>
                  </a:lnTo>
                  <a:lnTo>
                    <a:pt x="40" y="1"/>
                  </a:lnTo>
                  <a:lnTo>
                    <a:pt x="42" y="1"/>
                  </a:lnTo>
                  <a:lnTo>
                    <a:pt x="42" y="0"/>
                  </a:lnTo>
                  <a:lnTo>
                    <a:pt x="43" y="0"/>
                  </a:lnTo>
                  <a:lnTo>
                    <a:pt x="45" y="0"/>
                  </a:lnTo>
                  <a:lnTo>
                    <a:pt x="45" y="1"/>
                  </a:lnTo>
                  <a:lnTo>
                    <a:pt x="46" y="1"/>
                  </a:lnTo>
                  <a:lnTo>
                    <a:pt x="47" y="1"/>
                  </a:lnTo>
                  <a:lnTo>
                    <a:pt x="48" y="2"/>
                  </a:lnTo>
                  <a:lnTo>
                    <a:pt x="48" y="3"/>
                  </a:lnTo>
                  <a:lnTo>
                    <a:pt x="48" y="6"/>
                  </a:lnTo>
                  <a:lnTo>
                    <a:pt x="50" y="7"/>
                  </a:lnTo>
                  <a:lnTo>
                    <a:pt x="51" y="7"/>
                  </a:lnTo>
                  <a:lnTo>
                    <a:pt x="52" y="7"/>
                  </a:lnTo>
                  <a:lnTo>
                    <a:pt x="54" y="7"/>
                  </a:lnTo>
                  <a:lnTo>
                    <a:pt x="55" y="7"/>
                  </a:lnTo>
                  <a:lnTo>
                    <a:pt x="56" y="8"/>
                  </a:lnTo>
                  <a:lnTo>
                    <a:pt x="58" y="8"/>
                  </a:lnTo>
                  <a:lnTo>
                    <a:pt x="58" y="7"/>
                  </a:lnTo>
                  <a:lnTo>
                    <a:pt x="59" y="6"/>
                  </a:lnTo>
                  <a:lnTo>
                    <a:pt x="59" y="5"/>
                  </a:lnTo>
                  <a:lnTo>
                    <a:pt x="58" y="3"/>
                  </a:lnTo>
                  <a:lnTo>
                    <a:pt x="59" y="2"/>
                  </a:lnTo>
                  <a:lnTo>
                    <a:pt x="59" y="1"/>
                  </a:lnTo>
                  <a:lnTo>
                    <a:pt x="60" y="0"/>
                  </a:lnTo>
                  <a:lnTo>
                    <a:pt x="61" y="0"/>
                  </a:lnTo>
                  <a:lnTo>
                    <a:pt x="64" y="0"/>
                  </a:lnTo>
                  <a:lnTo>
                    <a:pt x="77" y="0"/>
                  </a:lnTo>
                  <a:lnTo>
                    <a:pt x="78" y="0"/>
                  </a:lnTo>
                  <a:lnTo>
                    <a:pt x="80" y="0"/>
                  </a:lnTo>
                  <a:lnTo>
                    <a:pt x="84" y="0"/>
                  </a:lnTo>
                  <a:lnTo>
                    <a:pt x="85" y="0"/>
                  </a:lnTo>
                  <a:lnTo>
                    <a:pt x="88" y="0"/>
                  </a:lnTo>
                  <a:lnTo>
                    <a:pt x="90" y="0"/>
                  </a:lnTo>
                  <a:lnTo>
                    <a:pt x="91" y="0"/>
                  </a:lnTo>
                  <a:lnTo>
                    <a:pt x="95" y="0"/>
                  </a:lnTo>
                  <a:lnTo>
                    <a:pt x="98" y="0"/>
                  </a:lnTo>
                  <a:lnTo>
                    <a:pt x="110"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85" name="Freeform 187"/>
            <p:cNvSpPr>
              <a:spLocks/>
            </p:cNvSpPr>
            <p:nvPr/>
          </p:nvSpPr>
          <p:spPr bwMode="auto">
            <a:xfrm>
              <a:off x="2537" y="3017"/>
              <a:ext cx="154" cy="216"/>
            </a:xfrm>
            <a:custGeom>
              <a:avLst/>
              <a:gdLst>
                <a:gd name="T0" fmla="*/ 16 w 154"/>
                <a:gd name="T1" fmla="*/ 1 h 216"/>
                <a:gd name="T2" fmla="*/ 37 w 154"/>
                <a:gd name="T3" fmla="*/ 1 h 216"/>
                <a:gd name="T4" fmla="*/ 42 w 154"/>
                <a:gd name="T5" fmla="*/ 1 h 216"/>
                <a:gd name="T6" fmla="*/ 51 w 154"/>
                <a:gd name="T7" fmla="*/ 1 h 216"/>
                <a:gd name="T8" fmla="*/ 67 w 154"/>
                <a:gd name="T9" fmla="*/ 1 h 216"/>
                <a:gd name="T10" fmla="*/ 93 w 154"/>
                <a:gd name="T11" fmla="*/ 1 h 216"/>
                <a:gd name="T12" fmla="*/ 105 w 154"/>
                <a:gd name="T13" fmla="*/ 1 h 216"/>
                <a:gd name="T14" fmla="*/ 119 w 154"/>
                <a:gd name="T15" fmla="*/ 1 h 216"/>
                <a:gd name="T16" fmla="*/ 137 w 154"/>
                <a:gd name="T17" fmla="*/ 1 h 216"/>
                <a:gd name="T18" fmla="*/ 154 w 154"/>
                <a:gd name="T19" fmla="*/ 9 h 216"/>
                <a:gd name="T20" fmla="*/ 154 w 154"/>
                <a:gd name="T21" fmla="*/ 22 h 216"/>
                <a:gd name="T22" fmla="*/ 154 w 154"/>
                <a:gd name="T23" fmla="*/ 44 h 216"/>
                <a:gd name="T24" fmla="*/ 154 w 154"/>
                <a:gd name="T25" fmla="*/ 60 h 216"/>
                <a:gd name="T26" fmla="*/ 153 w 154"/>
                <a:gd name="T27" fmla="*/ 63 h 216"/>
                <a:gd name="T28" fmla="*/ 154 w 154"/>
                <a:gd name="T29" fmla="*/ 74 h 216"/>
                <a:gd name="T30" fmla="*/ 153 w 154"/>
                <a:gd name="T31" fmla="*/ 109 h 216"/>
                <a:gd name="T32" fmla="*/ 153 w 154"/>
                <a:gd name="T33" fmla="*/ 127 h 216"/>
                <a:gd name="T34" fmla="*/ 153 w 154"/>
                <a:gd name="T35" fmla="*/ 144 h 216"/>
                <a:gd name="T36" fmla="*/ 153 w 154"/>
                <a:gd name="T37" fmla="*/ 153 h 216"/>
                <a:gd name="T38" fmla="*/ 153 w 154"/>
                <a:gd name="T39" fmla="*/ 172 h 216"/>
                <a:gd name="T40" fmla="*/ 153 w 154"/>
                <a:gd name="T41" fmla="*/ 196 h 216"/>
                <a:gd name="T42" fmla="*/ 147 w 154"/>
                <a:gd name="T43" fmla="*/ 216 h 216"/>
                <a:gd name="T44" fmla="*/ 131 w 154"/>
                <a:gd name="T45" fmla="*/ 216 h 216"/>
                <a:gd name="T46" fmla="*/ 124 w 154"/>
                <a:gd name="T47" fmla="*/ 216 h 216"/>
                <a:gd name="T48" fmla="*/ 107 w 154"/>
                <a:gd name="T49" fmla="*/ 216 h 216"/>
                <a:gd name="T50" fmla="*/ 94 w 154"/>
                <a:gd name="T51" fmla="*/ 216 h 216"/>
                <a:gd name="T52" fmla="*/ 89 w 154"/>
                <a:gd name="T53" fmla="*/ 216 h 216"/>
                <a:gd name="T54" fmla="*/ 79 w 154"/>
                <a:gd name="T55" fmla="*/ 216 h 216"/>
                <a:gd name="T56" fmla="*/ 71 w 154"/>
                <a:gd name="T57" fmla="*/ 216 h 216"/>
                <a:gd name="T58" fmla="*/ 65 w 154"/>
                <a:gd name="T59" fmla="*/ 216 h 216"/>
                <a:gd name="T60" fmla="*/ 59 w 154"/>
                <a:gd name="T61" fmla="*/ 216 h 216"/>
                <a:gd name="T62" fmla="*/ 55 w 154"/>
                <a:gd name="T63" fmla="*/ 216 h 216"/>
                <a:gd name="T64" fmla="*/ 49 w 154"/>
                <a:gd name="T65" fmla="*/ 216 h 216"/>
                <a:gd name="T66" fmla="*/ 45 w 154"/>
                <a:gd name="T67" fmla="*/ 216 h 216"/>
                <a:gd name="T68" fmla="*/ 41 w 154"/>
                <a:gd name="T69" fmla="*/ 216 h 216"/>
                <a:gd name="T70" fmla="*/ 37 w 154"/>
                <a:gd name="T71" fmla="*/ 216 h 216"/>
                <a:gd name="T72" fmla="*/ 33 w 154"/>
                <a:gd name="T73" fmla="*/ 216 h 216"/>
                <a:gd name="T74" fmla="*/ 22 w 154"/>
                <a:gd name="T75" fmla="*/ 216 h 216"/>
                <a:gd name="T76" fmla="*/ 13 w 154"/>
                <a:gd name="T77" fmla="*/ 215 h 216"/>
                <a:gd name="T78" fmla="*/ 8 w 154"/>
                <a:gd name="T79" fmla="*/ 215 h 216"/>
                <a:gd name="T80" fmla="*/ 0 w 154"/>
                <a:gd name="T81" fmla="*/ 209 h 216"/>
                <a:gd name="T82" fmla="*/ 0 w 154"/>
                <a:gd name="T83" fmla="*/ 192 h 216"/>
                <a:gd name="T84" fmla="*/ 0 w 154"/>
                <a:gd name="T85" fmla="*/ 170 h 216"/>
                <a:gd name="T86" fmla="*/ 0 w 154"/>
                <a:gd name="T87" fmla="*/ 166 h 216"/>
                <a:gd name="T88" fmla="*/ 0 w 154"/>
                <a:gd name="T89" fmla="*/ 150 h 216"/>
                <a:gd name="T90" fmla="*/ 0 w 154"/>
                <a:gd name="T91" fmla="*/ 137 h 216"/>
                <a:gd name="T92" fmla="*/ 0 w 154"/>
                <a:gd name="T93" fmla="*/ 133 h 216"/>
                <a:gd name="T94" fmla="*/ 0 w 154"/>
                <a:gd name="T95" fmla="*/ 126 h 216"/>
                <a:gd name="T96" fmla="*/ 0 w 154"/>
                <a:gd name="T97" fmla="*/ 112 h 216"/>
                <a:gd name="T98" fmla="*/ 0 w 154"/>
                <a:gd name="T99" fmla="*/ 101 h 216"/>
                <a:gd name="T100" fmla="*/ 2 w 154"/>
                <a:gd name="T101" fmla="*/ 92 h 216"/>
                <a:gd name="T102" fmla="*/ 2 w 154"/>
                <a:gd name="T103" fmla="*/ 84 h 216"/>
                <a:gd name="T104" fmla="*/ 2 w 154"/>
                <a:gd name="T105" fmla="*/ 79 h 216"/>
                <a:gd name="T106" fmla="*/ 2 w 154"/>
                <a:gd name="T107" fmla="*/ 70 h 216"/>
                <a:gd name="T108" fmla="*/ 2 w 154"/>
                <a:gd name="T109" fmla="*/ 57 h 216"/>
                <a:gd name="T110" fmla="*/ 2 w 154"/>
                <a:gd name="T111" fmla="*/ 49 h 216"/>
                <a:gd name="T112" fmla="*/ 2 w 154"/>
                <a:gd name="T113" fmla="*/ 29 h 216"/>
                <a:gd name="T114" fmla="*/ 2 w 154"/>
                <a:gd name="T115" fmla="*/ 15 h 21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54" h="216">
                  <a:moveTo>
                    <a:pt x="2" y="0"/>
                  </a:moveTo>
                  <a:lnTo>
                    <a:pt x="6" y="0"/>
                  </a:lnTo>
                  <a:lnTo>
                    <a:pt x="10" y="0"/>
                  </a:lnTo>
                  <a:lnTo>
                    <a:pt x="13" y="0"/>
                  </a:lnTo>
                  <a:lnTo>
                    <a:pt x="16" y="1"/>
                  </a:lnTo>
                  <a:lnTo>
                    <a:pt x="20" y="1"/>
                  </a:lnTo>
                  <a:lnTo>
                    <a:pt x="21" y="1"/>
                  </a:lnTo>
                  <a:lnTo>
                    <a:pt x="23" y="1"/>
                  </a:lnTo>
                  <a:lnTo>
                    <a:pt x="27" y="1"/>
                  </a:lnTo>
                  <a:lnTo>
                    <a:pt x="29" y="1"/>
                  </a:lnTo>
                  <a:lnTo>
                    <a:pt x="37" y="1"/>
                  </a:lnTo>
                  <a:lnTo>
                    <a:pt x="38" y="1"/>
                  </a:lnTo>
                  <a:lnTo>
                    <a:pt x="39" y="1"/>
                  </a:lnTo>
                  <a:lnTo>
                    <a:pt x="41" y="1"/>
                  </a:lnTo>
                  <a:lnTo>
                    <a:pt x="42" y="1"/>
                  </a:lnTo>
                  <a:lnTo>
                    <a:pt x="43" y="1"/>
                  </a:lnTo>
                  <a:lnTo>
                    <a:pt x="47" y="1"/>
                  </a:lnTo>
                  <a:lnTo>
                    <a:pt x="49" y="1"/>
                  </a:lnTo>
                  <a:lnTo>
                    <a:pt x="50" y="1"/>
                  </a:lnTo>
                  <a:lnTo>
                    <a:pt x="51" y="1"/>
                  </a:lnTo>
                  <a:lnTo>
                    <a:pt x="52" y="1"/>
                  </a:lnTo>
                  <a:lnTo>
                    <a:pt x="55" y="1"/>
                  </a:lnTo>
                  <a:lnTo>
                    <a:pt x="58" y="1"/>
                  </a:lnTo>
                  <a:lnTo>
                    <a:pt x="61" y="1"/>
                  </a:lnTo>
                  <a:lnTo>
                    <a:pt x="66" y="1"/>
                  </a:lnTo>
                  <a:lnTo>
                    <a:pt x="67" y="1"/>
                  </a:lnTo>
                  <a:lnTo>
                    <a:pt x="70" y="1"/>
                  </a:lnTo>
                  <a:lnTo>
                    <a:pt x="71" y="1"/>
                  </a:lnTo>
                  <a:lnTo>
                    <a:pt x="75" y="1"/>
                  </a:lnTo>
                  <a:lnTo>
                    <a:pt x="81" y="1"/>
                  </a:lnTo>
                  <a:lnTo>
                    <a:pt x="87" y="1"/>
                  </a:lnTo>
                  <a:lnTo>
                    <a:pt x="93" y="1"/>
                  </a:lnTo>
                  <a:lnTo>
                    <a:pt x="95" y="1"/>
                  </a:lnTo>
                  <a:lnTo>
                    <a:pt x="99" y="1"/>
                  </a:lnTo>
                  <a:lnTo>
                    <a:pt x="100" y="1"/>
                  </a:lnTo>
                  <a:lnTo>
                    <a:pt x="101" y="1"/>
                  </a:lnTo>
                  <a:lnTo>
                    <a:pt x="102" y="1"/>
                  </a:lnTo>
                  <a:lnTo>
                    <a:pt x="105" y="1"/>
                  </a:lnTo>
                  <a:lnTo>
                    <a:pt x="108" y="1"/>
                  </a:lnTo>
                  <a:lnTo>
                    <a:pt x="109" y="1"/>
                  </a:lnTo>
                  <a:lnTo>
                    <a:pt x="110" y="1"/>
                  </a:lnTo>
                  <a:lnTo>
                    <a:pt x="119" y="1"/>
                  </a:lnTo>
                  <a:lnTo>
                    <a:pt x="123" y="1"/>
                  </a:lnTo>
                  <a:lnTo>
                    <a:pt x="130" y="1"/>
                  </a:lnTo>
                  <a:lnTo>
                    <a:pt x="131" y="1"/>
                  </a:lnTo>
                  <a:lnTo>
                    <a:pt x="137" y="1"/>
                  </a:lnTo>
                  <a:lnTo>
                    <a:pt x="145" y="1"/>
                  </a:lnTo>
                  <a:lnTo>
                    <a:pt x="149" y="1"/>
                  </a:lnTo>
                  <a:lnTo>
                    <a:pt x="154" y="1"/>
                  </a:lnTo>
                  <a:lnTo>
                    <a:pt x="154" y="2"/>
                  </a:lnTo>
                  <a:lnTo>
                    <a:pt x="154" y="6"/>
                  </a:lnTo>
                  <a:lnTo>
                    <a:pt x="154" y="9"/>
                  </a:lnTo>
                  <a:lnTo>
                    <a:pt x="154" y="15"/>
                  </a:lnTo>
                  <a:lnTo>
                    <a:pt x="154" y="18"/>
                  </a:lnTo>
                  <a:lnTo>
                    <a:pt x="154" y="22"/>
                  </a:lnTo>
                  <a:lnTo>
                    <a:pt x="154" y="23"/>
                  </a:lnTo>
                  <a:lnTo>
                    <a:pt x="154" y="30"/>
                  </a:lnTo>
                  <a:lnTo>
                    <a:pt x="154" y="36"/>
                  </a:lnTo>
                  <a:lnTo>
                    <a:pt x="154" y="40"/>
                  </a:lnTo>
                  <a:lnTo>
                    <a:pt x="154" y="44"/>
                  </a:lnTo>
                  <a:lnTo>
                    <a:pt x="154" y="47"/>
                  </a:lnTo>
                  <a:lnTo>
                    <a:pt x="154" y="49"/>
                  </a:lnTo>
                  <a:lnTo>
                    <a:pt x="154" y="52"/>
                  </a:lnTo>
                  <a:lnTo>
                    <a:pt x="154" y="55"/>
                  </a:lnTo>
                  <a:lnTo>
                    <a:pt x="154" y="57"/>
                  </a:lnTo>
                  <a:lnTo>
                    <a:pt x="154" y="60"/>
                  </a:lnTo>
                  <a:lnTo>
                    <a:pt x="154" y="62"/>
                  </a:lnTo>
                  <a:lnTo>
                    <a:pt x="153" y="63"/>
                  </a:lnTo>
                  <a:lnTo>
                    <a:pt x="153" y="64"/>
                  </a:lnTo>
                  <a:lnTo>
                    <a:pt x="153" y="66"/>
                  </a:lnTo>
                  <a:lnTo>
                    <a:pt x="153" y="71"/>
                  </a:lnTo>
                  <a:lnTo>
                    <a:pt x="154" y="73"/>
                  </a:lnTo>
                  <a:lnTo>
                    <a:pt x="154" y="74"/>
                  </a:lnTo>
                  <a:lnTo>
                    <a:pt x="154" y="77"/>
                  </a:lnTo>
                  <a:lnTo>
                    <a:pt x="154" y="79"/>
                  </a:lnTo>
                  <a:lnTo>
                    <a:pt x="153" y="89"/>
                  </a:lnTo>
                  <a:lnTo>
                    <a:pt x="153" y="93"/>
                  </a:lnTo>
                  <a:lnTo>
                    <a:pt x="153" y="106"/>
                  </a:lnTo>
                  <a:lnTo>
                    <a:pt x="153" y="109"/>
                  </a:lnTo>
                  <a:lnTo>
                    <a:pt x="153" y="113"/>
                  </a:lnTo>
                  <a:lnTo>
                    <a:pt x="153" y="114"/>
                  </a:lnTo>
                  <a:lnTo>
                    <a:pt x="153" y="125"/>
                  </a:lnTo>
                  <a:lnTo>
                    <a:pt x="153" y="127"/>
                  </a:lnTo>
                  <a:lnTo>
                    <a:pt x="153" y="129"/>
                  </a:lnTo>
                  <a:lnTo>
                    <a:pt x="153" y="132"/>
                  </a:lnTo>
                  <a:lnTo>
                    <a:pt x="153" y="136"/>
                  </a:lnTo>
                  <a:lnTo>
                    <a:pt x="153" y="140"/>
                  </a:lnTo>
                  <a:lnTo>
                    <a:pt x="153" y="144"/>
                  </a:lnTo>
                  <a:lnTo>
                    <a:pt x="153" y="145"/>
                  </a:lnTo>
                  <a:lnTo>
                    <a:pt x="153" y="146"/>
                  </a:lnTo>
                  <a:lnTo>
                    <a:pt x="153" y="149"/>
                  </a:lnTo>
                  <a:lnTo>
                    <a:pt x="153" y="153"/>
                  </a:lnTo>
                  <a:lnTo>
                    <a:pt x="153" y="158"/>
                  </a:lnTo>
                  <a:lnTo>
                    <a:pt x="153" y="160"/>
                  </a:lnTo>
                  <a:lnTo>
                    <a:pt x="153" y="168"/>
                  </a:lnTo>
                  <a:lnTo>
                    <a:pt x="153" y="172"/>
                  </a:lnTo>
                  <a:lnTo>
                    <a:pt x="153" y="174"/>
                  </a:lnTo>
                  <a:lnTo>
                    <a:pt x="153" y="182"/>
                  </a:lnTo>
                  <a:lnTo>
                    <a:pt x="153" y="188"/>
                  </a:lnTo>
                  <a:lnTo>
                    <a:pt x="153" y="191"/>
                  </a:lnTo>
                  <a:lnTo>
                    <a:pt x="153" y="192"/>
                  </a:lnTo>
                  <a:lnTo>
                    <a:pt x="153" y="196"/>
                  </a:lnTo>
                  <a:lnTo>
                    <a:pt x="153" y="202"/>
                  </a:lnTo>
                  <a:lnTo>
                    <a:pt x="153" y="208"/>
                  </a:lnTo>
                  <a:lnTo>
                    <a:pt x="153" y="216"/>
                  </a:lnTo>
                  <a:lnTo>
                    <a:pt x="147" y="216"/>
                  </a:lnTo>
                  <a:lnTo>
                    <a:pt x="146" y="216"/>
                  </a:lnTo>
                  <a:lnTo>
                    <a:pt x="143" y="216"/>
                  </a:lnTo>
                  <a:lnTo>
                    <a:pt x="142" y="216"/>
                  </a:lnTo>
                  <a:lnTo>
                    <a:pt x="134" y="216"/>
                  </a:lnTo>
                  <a:lnTo>
                    <a:pt x="131" y="216"/>
                  </a:lnTo>
                  <a:lnTo>
                    <a:pt x="130" y="216"/>
                  </a:lnTo>
                  <a:lnTo>
                    <a:pt x="127" y="216"/>
                  </a:lnTo>
                  <a:lnTo>
                    <a:pt x="126" y="216"/>
                  </a:lnTo>
                  <a:lnTo>
                    <a:pt x="124" y="216"/>
                  </a:lnTo>
                  <a:lnTo>
                    <a:pt x="122" y="216"/>
                  </a:lnTo>
                  <a:lnTo>
                    <a:pt x="118" y="216"/>
                  </a:lnTo>
                  <a:lnTo>
                    <a:pt x="117" y="216"/>
                  </a:lnTo>
                  <a:lnTo>
                    <a:pt x="113" y="216"/>
                  </a:lnTo>
                  <a:lnTo>
                    <a:pt x="110" y="216"/>
                  </a:lnTo>
                  <a:lnTo>
                    <a:pt x="107" y="216"/>
                  </a:lnTo>
                  <a:lnTo>
                    <a:pt x="102" y="216"/>
                  </a:lnTo>
                  <a:lnTo>
                    <a:pt x="97" y="216"/>
                  </a:lnTo>
                  <a:lnTo>
                    <a:pt x="95" y="216"/>
                  </a:lnTo>
                  <a:lnTo>
                    <a:pt x="94" y="216"/>
                  </a:lnTo>
                  <a:lnTo>
                    <a:pt x="92" y="216"/>
                  </a:lnTo>
                  <a:lnTo>
                    <a:pt x="90" y="216"/>
                  </a:lnTo>
                  <a:lnTo>
                    <a:pt x="89" y="216"/>
                  </a:lnTo>
                  <a:lnTo>
                    <a:pt x="82" y="216"/>
                  </a:lnTo>
                  <a:lnTo>
                    <a:pt x="81" y="216"/>
                  </a:lnTo>
                  <a:lnTo>
                    <a:pt x="79" y="216"/>
                  </a:lnTo>
                  <a:lnTo>
                    <a:pt x="78" y="216"/>
                  </a:lnTo>
                  <a:lnTo>
                    <a:pt x="77" y="216"/>
                  </a:lnTo>
                  <a:lnTo>
                    <a:pt x="73" y="216"/>
                  </a:lnTo>
                  <a:lnTo>
                    <a:pt x="71" y="216"/>
                  </a:lnTo>
                  <a:lnTo>
                    <a:pt x="70" y="216"/>
                  </a:lnTo>
                  <a:lnTo>
                    <a:pt x="68" y="216"/>
                  </a:lnTo>
                  <a:lnTo>
                    <a:pt x="67" y="216"/>
                  </a:lnTo>
                  <a:lnTo>
                    <a:pt x="65" y="216"/>
                  </a:lnTo>
                  <a:lnTo>
                    <a:pt x="62" y="216"/>
                  </a:lnTo>
                  <a:lnTo>
                    <a:pt x="60" y="216"/>
                  </a:lnTo>
                  <a:lnTo>
                    <a:pt x="59" y="216"/>
                  </a:lnTo>
                  <a:lnTo>
                    <a:pt x="57" y="216"/>
                  </a:lnTo>
                  <a:lnTo>
                    <a:pt x="55" y="216"/>
                  </a:lnTo>
                  <a:lnTo>
                    <a:pt x="54" y="216"/>
                  </a:lnTo>
                  <a:lnTo>
                    <a:pt x="53" y="216"/>
                  </a:lnTo>
                  <a:lnTo>
                    <a:pt x="51" y="216"/>
                  </a:lnTo>
                  <a:lnTo>
                    <a:pt x="50" y="216"/>
                  </a:lnTo>
                  <a:lnTo>
                    <a:pt x="49" y="216"/>
                  </a:lnTo>
                  <a:lnTo>
                    <a:pt x="46" y="216"/>
                  </a:lnTo>
                  <a:lnTo>
                    <a:pt x="45" y="216"/>
                  </a:lnTo>
                  <a:lnTo>
                    <a:pt x="44" y="216"/>
                  </a:lnTo>
                  <a:lnTo>
                    <a:pt x="42" y="216"/>
                  </a:lnTo>
                  <a:lnTo>
                    <a:pt x="41" y="216"/>
                  </a:lnTo>
                  <a:lnTo>
                    <a:pt x="39" y="216"/>
                  </a:lnTo>
                  <a:lnTo>
                    <a:pt x="38" y="216"/>
                  </a:lnTo>
                  <a:lnTo>
                    <a:pt x="37" y="216"/>
                  </a:lnTo>
                  <a:lnTo>
                    <a:pt x="36" y="216"/>
                  </a:lnTo>
                  <a:lnTo>
                    <a:pt x="35" y="216"/>
                  </a:lnTo>
                  <a:lnTo>
                    <a:pt x="34" y="216"/>
                  </a:lnTo>
                  <a:lnTo>
                    <a:pt x="33" y="216"/>
                  </a:lnTo>
                  <a:lnTo>
                    <a:pt x="26" y="216"/>
                  </a:lnTo>
                  <a:lnTo>
                    <a:pt x="23" y="216"/>
                  </a:lnTo>
                  <a:lnTo>
                    <a:pt x="22" y="216"/>
                  </a:lnTo>
                  <a:lnTo>
                    <a:pt x="21" y="216"/>
                  </a:lnTo>
                  <a:lnTo>
                    <a:pt x="18" y="215"/>
                  </a:lnTo>
                  <a:lnTo>
                    <a:pt x="13" y="215"/>
                  </a:lnTo>
                  <a:lnTo>
                    <a:pt x="10" y="215"/>
                  </a:lnTo>
                  <a:lnTo>
                    <a:pt x="8" y="215"/>
                  </a:lnTo>
                  <a:lnTo>
                    <a:pt x="5" y="215"/>
                  </a:lnTo>
                  <a:lnTo>
                    <a:pt x="0" y="215"/>
                  </a:lnTo>
                  <a:lnTo>
                    <a:pt x="0" y="214"/>
                  </a:lnTo>
                  <a:lnTo>
                    <a:pt x="0" y="212"/>
                  </a:lnTo>
                  <a:lnTo>
                    <a:pt x="0" y="209"/>
                  </a:lnTo>
                  <a:lnTo>
                    <a:pt x="0" y="208"/>
                  </a:lnTo>
                  <a:lnTo>
                    <a:pt x="0" y="202"/>
                  </a:lnTo>
                  <a:lnTo>
                    <a:pt x="0" y="198"/>
                  </a:lnTo>
                  <a:lnTo>
                    <a:pt x="0" y="192"/>
                  </a:lnTo>
                  <a:lnTo>
                    <a:pt x="0" y="185"/>
                  </a:lnTo>
                  <a:lnTo>
                    <a:pt x="0" y="178"/>
                  </a:lnTo>
                  <a:lnTo>
                    <a:pt x="0" y="177"/>
                  </a:lnTo>
                  <a:lnTo>
                    <a:pt x="0" y="173"/>
                  </a:lnTo>
                  <a:lnTo>
                    <a:pt x="0" y="170"/>
                  </a:lnTo>
                  <a:lnTo>
                    <a:pt x="0" y="168"/>
                  </a:lnTo>
                  <a:lnTo>
                    <a:pt x="0" y="167"/>
                  </a:lnTo>
                  <a:lnTo>
                    <a:pt x="0" y="166"/>
                  </a:lnTo>
                  <a:lnTo>
                    <a:pt x="0" y="158"/>
                  </a:lnTo>
                  <a:lnTo>
                    <a:pt x="0" y="157"/>
                  </a:lnTo>
                  <a:lnTo>
                    <a:pt x="0" y="152"/>
                  </a:lnTo>
                  <a:lnTo>
                    <a:pt x="0" y="151"/>
                  </a:lnTo>
                  <a:lnTo>
                    <a:pt x="0" y="150"/>
                  </a:lnTo>
                  <a:lnTo>
                    <a:pt x="0" y="138"/>
                  </a:lnTo>
                  <a:lnTo>
                    <a:pt x="0" y="137"/>
                  </a:lnTo>
                  <a:lnTo>
                    <a:pt x="0" y="136"/>
                  </a:lnTo>
                  <a:lnTo>
                    <a:pt x="0" y="135"/>
                  </a:lnTo>
                  <a:lnTo>
                    <a:pt x="0" y="133"/>
                  </a:lnTo>
                  <a:lnTo>
                    <a:pt x="0" y="130"/>
                  </a:lnTo>
                  <a:lnTo>
                    <a:pt x="0" y="126"/>
                  </a:lnTo>
                  <a:lnTo>
                    <a:pt x="0" y="125"/>
                  </a:lnTo>
                  <a:lnTo>
                    <a:pt x="0" y="118"/>
                  </a:lnTo>
                  <a:lnTo>
                    <a:pt x="0" y="113"/>
                  </a:lnTo>
                  <a:lnTo>
                    <a:pt x="0" y="112"/>
                  </a:lnTo>
                  <a:lnTo>
                    <a:pt x="0" y="111"/>
                  </a:lnTo>
                  <a:lnTo>
                    <a:pt x="0" y="110"/>
                  </a:lnTo>
                  <a:lnTo>
                    <a:pt x="0" y="109"/>
                  </a:lnTo>
                  <a:lnTo>
                    <a:pt x="0" y="105"/>
                  </a:lnTo>
                  <a:lnTo>
                    <a:pt x="0" y="101"/>
                  </a:lnTo>
                  <a:lnTo>
                    <a:pt x="2" y="97"/>
                  </a:lnTo>
                  <a:lnTo>
                    <a:pt x="2" y="95"/>
                  </a:lnTo>
                  <a:lnTo>
                    <a:pt x="0" y="94"/>
                  </a:lnTo>
                  <a:lnTo>
                    <a:pt x="0" y="93"/>
                  </a:lnTo>
                  <a:lnTo>
                    <a:pt x="2" y="92"/>
                  </a:lnTo>
                  <a:lnTo>
                    <a:pt x="2" y="90"/>
                  </a:lnTo>
                  <a:lnTo>
                    <a:pt x="2" y="87"/>
                  </a:lnTo>
                  <a:lnTo>
                    <a:pt x="2" y="86"/>
                  </a:lnTo>
                  <a:lnTo>
                    <a:pt x="2" y="84"/>
                  </a:lnTo>
                  <a:lnTo>
                    <a:pt x="2" y="82"/>
                  </a:lnTo>
                  <a:lnTo>
                    <a:pt x="2" y="81"/>
                  </a:lnTo>
                  <a:lnTo>
                    <a:pt x="2" y="79"/>
                  </a:lnTo>
                  <a:lnTo>
                    <a:pt x="2" y="78"/>
                  </a:lnTo>
                  <a:lnTo>
                    <a:pt x="2" y="77"/>
                  </a:lnTo>
                  <a:lnTo>
                    <a:pt x="2" y="74"/>
                  </a:lnTo>
                  <a:lnTo>
                    <a:pt x="2" y="72"/>
                  </a:lnTo>
                  <a:lnTo>
                    <a:pt x="2" y="70"/>
                  </a:lnTo>
                  <a:lnTo>
                    <a:pt x="2" y="69"/>
                  </a:lnTo>
                  <a:lnTo>
                    <a:pt x="2" y="65"/>
                  </a:lnTo>
                  <a:lnTo>
                    <a:pt x="2" y="63"/>
                  </a:lnTo>
                  <a:lnTo>
                    <a:pt x="2" y="62"/>
                  </a:lnTo>
                  <a:lnTo>
                    <a:pt x="2" y="57"/>
                  </a:lnTo>
                  <a:lnTo>
                    <a:pt x="2" y="54"/>
                  </a:lnTo>
                  <a:lnTo>
                    <a:pt x="2" y="53"/>
                  </a:lnTo>
                  <a:lnTo>
                    <a:pt x="2" y="50"/>
                  </a:lnTo>
                  <a:lnTo>
                    <a:pt x="2" y="49"/>
                  </a:lnTo>
                  <a:lnTo>
                    <a:pt x="2" y="46"/>
                  </a:lnTo>
                  <a:lnTo>
                    <a:pt x="2" y="45"/>
                  </a:lnTo>
                  <a:lnTo>
                    <a:pt x="2" y="37"/>
                  </a:lnTo>
                  <a:lnTo>
                    <a:pt x="2" y="32"/>
                  </a:lnTo>
                  <a:lnTo>
                    <a:pt x="2" y="29"/>
                  </a:lnTo>
                  <a:lnTo>
                    <a:pt x="2" y="25"/>
                  </a:lnTo>
                  <a:lnTo>
                    <a:pt x="2" y="21"/>
                  </a:lnTo>
                  <a:lnTo>
                    <a:pt x="2" y="17"/>
                  </a:lnTo>
                  <a:lnTo>
                    <a:pt x="2" y="16"/>
                  </a:lnTo>
                  <a:lnTo>
                    <a:pt x="2" y="15"/>
                  </a:lnTo>
                  <a:lnTo>
                    <a:pt x="2" y="9"/>
                  </a:lnTo>
                  <a:lnTo>
                    <a:pt x="2" y="2"/>
                  </a:lnTo>
                  <a:lnTo>
                    <a:pt x="2"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86" name="Freeform 188"/>
            <p:cNvSpPr>
              <a:spLocks/>
            </p:cNvSpPr>
            <p:nvPr/>
          </p:nvSpPr>
          <p:spPr bwMode="auto">
            <a:xfrm>
              <a:off x="2690" y="3018"/>
              <a:ext cx="225" cy="215"/>
            </a:xfrm>
            <a:custGeom>
              <a:avLst/>
              <a:gdLst>
                <a:gd name="T0" fmla="*/ 83 w 225"/>
                <a:gd name="T1" fmla="*/ 5 h 215"/>
                <a:gd name="T2" fmla="*/ 84 w 225"/>
                <a:gd name="T3" fmla="*/ 5 h 215"/>
                <a:gd name="T4" fmla="*/ 90 w 225"/>
                <a:gd name="T5" fmla="*/ 9 h 215"/>
                <a:gd name="T6" fmla="*/ 101 w 225"/>
                <a:gd name="T7" fmla="*/ 14 h 215"/>
                <a:gd name="T8" fmla="*/ 112 w 225"/>
                <a:gd name="T9" fmla="*/ 12 h 215"/>
                <a:gd name="T10" fmla="*/ 116 w 225"/>
                <a:gd name="T11" fmla="*/ 9 h 215"/>
                <a:gd name="T12" fmla="*/ 116 w 225"/>
                <a:gd name="T13" fmla="*/ 24 h 215"/>
                <a:gd name="T14" fmla="*/ 116 w 225"/>
                <a:gd name="T15" fmla="*/ 37 h 215"/>
                <a:gd name="T16" fmla="*/ 116 w 225"/>
                <a:gd name="T17" fmla="*/ 49 h 215"/>
                <a:gd name="T18" fmla="*/ 116 w 225"/>
                <a:gd name="T19" fmla="*/ 60 h 215"/>
                <a:gd name="T20" fmla="*/ 116 w 225"/>
                <a:gd name="T21" fmla="*/ 68 h 215"/>
                <a:gd name="T22" fmla="*/ 121 w 225"/>
                <a:gd name="T23" fmla="*/ 78 h 215"/>
                <a:gd name="T24" fmla="*/ 121 w 225"/>
                <a:gd name="T25" fmla="*/ 93 h 215"/>
                <a:gd name="T26" fmla="*/ 121 w 225"/>
                <a:gd name="T27" fmla="*/ 104 h 215"/>
                <a:gd name="T28" fmla="*/ 130 w 225"/>
                <a:gd name="T29" fmla="*/ 108 h 215"/>
                <a:gd name="T30" fmla="*/ 134 w 225"/>
                <a:gd name="T31" fmla="*/ 113 h 215"/>
                <a:gd name="T32" fmla="*/ 134 w 225"/>
                <a:gd name="T33" fmla="*/ 118 h 215"/>
                <a:gd name="T34" fmla="*/ 134 w 225"/>
                <a:gd name="T35" fmla="*/ 129 h 215"/>
                <a:gd name="T36" fmla="*/ 134 w 225"/>
                <a:gd name="T37" fmla="*/ 134 h 215"/>
                <a:gd name="T38" fmla="*/ 141 w 225"/>
                <a:gd name="T39" fmla="*/ 134 h 215"/>
                <a:gd name="T40" fmla="*/ 162 w 225"/>
                <a:gd name="T41" fmla="*/ 134 h 215"/>
                <a:gd name="T42" fmla="*/ 170 w 225"/>
                <a:gd name="T43" fmla="*/ 139 h 215"/>
                <a:gd name="T44" fmla="*/ 174 w 225"/>
                <a:gd name="T45" fmla="*/ 148 h 215"/>
                <a:gd name="T46" fmla="*/ 174 w 225"/>
                <a:gd name="T47" fmla="*/ 161 h 215"/>
                <a:gd name="T48" fmla="*/ 179 w 225"/>
                <a:gd name="T49" fmla="*/ 161 h 215"/>
                <a:gd name="T50" fmla="*/ 184 w 225"/>
                <a:gd name="T51" fmla="*/ 169 h 215"/>
                <a:gd name="T52" fmla="*/ 198 w 225"/>
                <a:gd name="T53" fmla="*/ 169 h 215"/>
                <a:gd name="T54" fmla="*/ 213 w 225"/>
                <a:gd name="T55" fmla="*/ 169 h 215"/>
                <a:gd name="T56" fmla="*/ 225 w 225"/>
                <a:gd name="T57" fmla="*/ 188 h 215"/>
                <a:gd name="T58" fmla="*/ 225 w 225"/>
                <a:gd name="T59" fmla="*/ 203 h 215"/>
                <a:gd name="T60" fmla="*/ 220 w 225"/>
                <a:gd name="T61" fmla="*/ 215 h 215"/>
                <a:gd name="T62" fmla="*/ 212 w 225"/>
                <a:gd name="T63" fmla="*/ 214 h 215"/>
                <a:gd name="T64" fmla="*/ 203 w 225"/>
                <a:gd name="T65" fmla="*/ 215 h 215"/>
                <a:gd name="T66" fmla="*/ 181 w 225"/>
                <a:gd name="T67" fmla="*/ 215 h 215"/>
                <a:gd name="T68" fmla="*/ 157 w 225"/>
                <a:gd name="T69" fmla="*/ 215 h 215"/>
                <a:gd name="T70" fmla="*/ 145 w 225"/>
                <a:gd name="T71" fmla="*/ 215 h 215"/>
                <a:gd name="T72" fmla="*/ 128 w 225"/>
                <a:gd name="T73" fmla="*/ 215 h 215"/>
                <a:gd name="T74" fmla="*/ 120 w 225"/>
                <a:gd name="T75" fmla="*/ 215 h 215"/>
                <a:gd name="T76" fmla="*/ 99 w 225"/>
                <a:gd name="T77" fmla="*/ 215 h 215"/>
                <a:gd name="T78" fmla="*/ 76 w 225"/>
                <a:gd name="T79" fmla="*/ 215 h 215"/>
                <a:gd name="T80" fmla="*/ 69 w 225"/>
                <a:gd name="T81" fmla="*/ 215 h 215"/>
                <a:gd name="T82" fmla="*/ 59 w 225"/>
                <a:gd name="T83" fmla="*/ 215 h 215"/>
                <a:gd name="T84" fmla="*/ 42 w 225"/>
                <a:gd name="T85" fmla="*/ 215 h 215"/>
                <a:gd name="T86" fmla="*/ 35 w 225"/>
                <a:gd name="T87" fmla="*/ 215 h 215"/>
                <a:gd name="T88" fmla="*/ 19 w 225"/>
                <a:gd name="T89" fmla="*/ 215 h 215"/>
                <a:gd name="T90" fmla="*/ 5 w 225"/>
                <a:gd name="T91" fmla="*/ 215 h 215"/>
                <a:gd name="T92" fmla="*/ 0 w 225"/>
                <a:gd name="T93" fmla="*/ 195 h 215"/>
                <a:gd name="T94" fmla="*/ 0 w 225"/>
                <a:gd name="T95" fmla="*/ 171 h 215"/>
                <a:gd name="T96" fmla="*/ 0 w 225"/>
                <a:gd name="T97" fmla="*/ 152 h 215"/>
                <a:gd name="T98" fmla="*/ 0 w 225"/>
                <a:gd name="T99" fmla="*/ 143 h 215"/>
                <a:gd name="T100" fmla="*/ 0 w 225"/>
                <a:gd name="T101" fmla="*/ 126 h 215"/>
                <a:gd name="T102" fmla="*/ 0 w 225"/>
                <a:gd name="T103" fmla="*/ 108 h 215"/>
                <a:gd name="T104" fmla="*/ 1 w 225"/>
                <a:gd name="T105" fmla="*/ 73 h 215"/>
                <a:gd name="T106" fmla="*/ 0 w 225"/>
                <a:gd name="T107" fmla="*/ 62 h 215"/>
                <a:gd name="T108" fmla="*/ 1 w 225"/>
                <a:gd name="T109" fmla="*/ 59 h 215"/>
                <a:gd name="T110" fmla="*/ 1 w 225"/>
                <a:gd name="T111" fmla="*/ 43 h 215"/>
                <a:gd name="T112" fmla="*/ 1 w 225"/>
                <a:gd name="T113" fmla="*/ 21 h 215"/>
                <a:gd name="T114" fmla="*/ 1 w 225"/>
                <a:gd name="T115" fmla="*/ 8 h 215"/>
                <a:gd name="T116" fmla="*/ 10 w 225"/>
                <a:gd name="T117" fmla="*/ 0 h 215"/>
                <a:gd name="T118" fmla="*/ 24 w 225"/>
                <a:gd name="T119" fmla="*/ 0 h 215"/>
                <a:gd name="T120" fmla="*/ 36 w 225"/>
                <a:gd name="T121" fmla="*/ 0 h 215"/>
                <a:gd name="T122" fmla="*/ 57 w 225"/>
                <a:gd name="T123" fmla="*/ 0 h 215"/>
                <a:gd name="T124" fmla="*/ 73 w 225"/>
                <a:gd name="T125" fmla="*/ 0 h 21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25" h="215">
                  <a:moveTo>
                    <a:pt x="76" y="0"/>
                  </a:moveTo>
                  <a:lnTo>
                    <a:pt x="81" y="0"/>
                  </a:lnTo>
                  <a:lnTo>
                    <a:pt x="81" y="5"/>
                  </a:lnTo>
                  <a:lnTo>
                    <a:pt x="82" y="5"/>
                  </a:lnTo>
                  <a:lnTo>
                    <a:pt x="83" y="5"/>
                  </a:lnTo>
                  <a:lnTo>
                    <a:pt x="84" y="5"/>
                  </a:lnTo>
                  <a:lnTo>
                    <a:pt x="85" y="5"/>
                  </a:lnTo>
                  <a:lnTo>
                    <a:pt x="88" y="5"/>
                  </a:lnTo>
                  <a:lnTo>
                    <a:pt x="89" y="5"/>
                  </a:lnTo>
                  <a:lnTo>
                    <a:pt x="90" y="5"/>
                  </a:lnTo>
                  <a:lnTo>
                    <a:pt x="90" y="9"/>
                  </a:lnTo>
                  <a:lnTo>
                    <a:pt x="94" y="9"/>
                  </a:lnTo>
                  <a:lnTo>
                    <a:pt x="94" y="14"/>
                  </a:lnTo>
                  <a:lnTo>
                    <a:pt x="97" y="14"/>
                  </a:lnTo>
                  <a:lnTo>
                    <a:pt x="100" y="14"/>
                  </a:lnTo>
                  <a:lnTo>
                    <a:pt x="101" y="14"/>
                  </a:lnTo>
                  <a:lnTo>
                    <a:pt x="106" y="14"/>
                  </a:lnTo>
                  <a:lnTo>
                    <a:pt x="109" y="14"/>
                  </a:lnTo>
                  <a:lnTo>
                    <a:pt x="110" y="14"/>
                  </a:lnTo>
                  <a:lnTo>
                    <a:pt x="110" y="13"/>
                  </a:lnTo>
                  <a:lnTo>
                    <a:pt x="109" y="12"/>
                  </a:lnTo>
                  <a:lnTo>
                    <a:pt x="112" y="12"/>
                  </a:lnTo>
                  <a:lnTo>
                    <a:pt x="113" y="9"/>
                  </a:lnTo>
                  <a:lnTo>
                    <a:pt x="114" y="9"/>
                  </a:lnTo>
                  <a:lnTo>
                    <a:pt x="115" y="9"/>
                  </a:lnTo>
                  <a:lnTo>
                    <a:pt x="116" y="9"/>
                  </a:lnTo>
                  <a:lnTo>
                    <a:pt x="116" y="15"/>
                  </a:lnTo>
                  <a:lnTo>
                    <a:pt x="116" y="17"/>
                  </a:lnTo>
                  <a:lnTo>
                    <a:pt x="116" y="20"/>
                  </a:lnTo>
                  <a:lnTo>
                    <a:pt x="116" y="22"/>
                  </a:lnTo>
                  <a:lnTo>
                    <a:pt x="116" y="24"/>
                  </a:lnTo>
                  <a:lnTo>
                    <a:pt x="116" y="25"/>
                  </a:lnTo>
                  <a:lnTo>
                    <a:pt x="116" y="28"/>
                  </a:lnTo>
                  <a:lnTo>
                    <a:pt x="116" y="30"/>
                  </a:lnTo>
                  <a:lnTo>
                    <a:pt x="116" y="31"/>
                  </a:lnTo>
                  <a:lnTo>
                    <a:pt x="116" y="36"/>
                  </a:lnTo>
                  <a:lnTo>
                    <a:pt x="116" y="37"/>
                  </a:lnTo>
                  <a:lnTo>
                    <a:pt x="116" y="38"/>
                  </a:lnTo>
                  <a:lnTo>
                    <a:pt x="116" y="45"/>
                  </a:lnTo>
                  <a:lnTo>
                    <a:pt x="116" y="46"/>
                  </a:lnTo>
                  <a:lnTo>
                    <a:pt x="116" y="48"/>
                  </a:lnTo>
                  <a:lnTo>
                    <a:pt x="116" y="49"/>
                  </a:lnTo>
                  <a:lnTo>
                    <a:pt x="116" y="52"/>
                  </a:lnTo>
                  <a:lnTo>
                    <a:pt x="116" y="53"/>
                  </a:lnTo>
                  <a:lnTo>
                    <a:pt x="116" y="57"/>
                  </a:lnTo>
                  <a:lnTo>
                    <a:pt x="116" y="59"/>
                  </a:lnTo>
                  <a:lnTo>
                    <a:pt x="116" y="60"/>
                  </a:lnTo>
                  <a:lnTo>
                    <a:pt x="116" y="62"/>
                  </a:lnTo>
                  <a:lnTo>
                    <a:pt x="116" y="64"/>
                  </a:lnTo>
                  <a:lnTo>
                    <a:pt x="116" y="67"/>
                  </a:lnTo>
                  <a:lnTo>
                    <a:pt x="116" y="68"/>
                  </a:lnTo>
                  <a:lnTo>
                    <a:pt x="116" y="72"/>
                  </a:lnTo>
                  <a:lnTo>
                    <a:pt x="120" y="72"/>
                  </a:lnTo>
                  <a:lnTo>
                    <a:pt x="121" y="72"/>
                  </a:lnTo>
                  <a:lnTo>
                    <a:pt x="121" y="77"/>
                  </a:lnTo>
                  <a:lnTo>
                    <a:pt x="121" y="78"/>
                  </a:lnTo>
                  <a:lnTo>
                    <a:pt x="121" y="80"/>
                  </a:lnTo>
                  <a:lnTo>
                    <a:pt x="121" y="81"/>
                  </a:lnTo>
                  <a:lnTo>
                    <a:pt x="121" y="85"/>
                  </a:lnTo>
                  <a:lnTo>
                    <a:pt x="121" y="89"/>
                  </a:lnTo>
                  <a:lnTo>
                    <a:pt x="121" y="93"/>
                  </a:lnTo>
                  <a:lnTo>
                    <a:pt x="121" y="94"/>
                  </a:lnTo>
                  <a:lnTo>
                    <a:pt x="121" y="95"/>
                  </a:lnTo>
                  <a:lnTo>
                    <a:pt x="121" y="96"/>
                  </a:lnTo>
                  <a:lnTo>
                    <a:pt x="121" y="99"/>
                  </a:lnTo>
                  <a:lnTo>
                    <a:pt x="121" y="101"/>
                  </a:lnTo>
                  <a:lnTo>
                    <a:pt x="121" y="104"/>
                  </a:lnTo>
                  <a:lnTo>
                    <a:pt x="121" y="108"/>
                  </a:lnTo>
                  <a:lnTo>
                    <a:pt x="122" y="108"/>
                  </a:lnTo>
                  <a:lnTo>
                    <a:pt x="123" y="108"/>
                  </a:lnTo>
                  <a:lnTo>
                    <a:pt x="125" y="108"/>
                  </a:lnTo>
                  <a:lnTo>
                    <a:pt x="130" y="108"/>
                  </a:lnTo>
                  <a:lnTo>
                    <a:pt x="131" y="108"/>
                  </a:lnTo>
                  <a:lnTo>
                    <a:pt x="134" y="108"/>
                  </a:lnTo>
                  <a:lnTo>
                    <a:pt x="134" y="111"/>
                  </a:lnTo>
                  <a:lnTo>
                    <a:pt x="134" y="113"/>
                  </a:lnTo>
                  <a:lnTo>
                    <a:pt x="134" y="116"/>
                  </a:lnTo>
                  <a:lnTo>
                    <a:pt x="134" y="118"/>
                  </a:lnTo>
                  <a:lnTo>
                    <a:pt x="134" y="123"/>
                  </a:lnTo>
                  <a:lnTo>
                    <a:pt x="134" y="125"/>
                  </a:lnTo>
                  <a:lnTo>
                    <a:pt x="134" y="126"/>
                  </a:lnTo>
                  <a:lnTo>
                    <a:pt x="134" y="129"/>
                  </a:lnTo>
                  <a:lnTo>
                    <a:pt x="134" y="132"/>
                  </a:lnTo>
                  <a:lnTo>
                    <a:pt x="134" y="133"/>
                  </a:lnTo>
                  <a:lnTo>
                    <a:pt x="134" y="134"/>
                  </a:lnTo>
                  <a:lnTo>
                    <a:pt x="137" y="134"/>
                  </a:lnTo>
                  <a:lnTo>
                    <a:pt x="138" y="134"/>
                  </a:lnTo>
                  <a:lnTo>
                    <a:pt x="139" y="134"/>
                  </a:lnTo>
                  <a:lnTo>
                    <a:pt x="141" y="134"/>
                  </a:lnTo>
                  <a:lnTo>
                    <a:pt x="142" y="134"/>
                  </a:lnTo>
                  <a:lnTo>
                    <a:pt x="146" y="134"/>
                  </a:lnTo>
                  <a:lnTo>
                    <a:pt x="155" y="134"/>
                  </a:lnTo>
                  <a:lnTo>
                    <a:pt x="157" y="134"/>
                  </a:lnTo>
                  <a:lnTo>
                    <a:pt x="158" y="134"/>
                  </a:lnTo>
                  <a:lnTo>
                    <a:pt x="162" y="134"/>
                  </a:lnTo>
                  <a:lnTo>
                    <a:pt x="166" y="134"/>
                  </a:lnTo>
                  <a:lnTo>
                    <a:pt x="170" y="134"/>
                  </a:lnTo>
                  <a:lnTo>
                    <a:pt x="170" y="135"/>
                  </a:lnTo>
                  <a:lnTo>
                    <a:pt x="170" y="136"/>
                  </a:lnTo>
                  <a:lnTo>
                    <a:pt x="170" y="139"/>
                  </a:lnTo>
                  <a:lnTo>
                    <a:pt x="170" y="143"/>
                  </a:lnTo>
                  <a:lnTo>
                    <a:pt x="170" y="145"/>
                  </a:lnTo>
                  <a:lnTo>
                    <a:pt x="170" y="148"/>
                  </a:lnTo>
                  <a:lnTo>
                    <a:pt x="174" y="148"/>
                  </a:lnTo>
                  <a:lnTo>
                    <a:pt x="174" y="153"/>
                  </a:lnTo>
                  <a:lnTo>
                    <a:pt x="174" y="155"/>
                  </a:lnTo>
                  <a:lnTo>
                    <a:pt x="174" y="158"/>
                  </a:lnTo>
                  <a:lnTo>
                    <a:pt x="174" y="161"/>
                  </a:lnTo>
                  <a:lnTo>
                    <a:pt x="176" y="161"/>
                  </a:lnTo>
                  <a:lnTo>
                    <a:pt x="177" y="161"/>
                  </a:lnTo>
                  <a:lnTo>
                    <a:pt x="179" y="161"/>
                  </a:lnTo>
                  <a:lnTo>
                    <a:pt x="179" y="164"/>
                  </a:lnTo>
                  <a:lnTo>
                    <a:pt x="179" y="166"/>
                  </a:lnTo>
                  <a:lnTo>
                    <a:pt x="179" y="169"/>
                  </a:lnTo>
                  <a:lnTo>
                    <a:pt x="182" y="169"/>
                  </a:lnTo>
                  <a:lnTo>
                    <a:pt x="184" y="169"/>
                  </a:lnTo>
                  <a:lnTo>
                    <a:pt x="187" y="169"/>
                  </a:lnTo>
                  <a:lnTo>
                    <a:pt x="188" y="169"/>
                  </a:lnTo>
                  <a:lnTo>
                    <a:pt x="192" y="169"/>
                  </a:lnTo>
                  <a:lnTo>
                    <a:pt x="196" y="169"/>
                  </a:lnTo>
                  <a:lnTo>
                    <a:pt x="197" y="169"/>
                  </a:lnTo>
                  <a:lnTo>
                    <a:pt x="198" y="169"/>
                  </a:lnTo>
                  <a:lnTo>
                    <a:pt x="200" y="169"/>
                  </a:lnTo>
                  <a:lnTo>
                    <a:pt x="203" y="169"/>
                  </a:lnTo>
                  <a:lnTo>
                    <a:pt x="208" y="169"/>
                  </a:lnTo>
                  <a:lnTo>
                    <a:pt x="212" y="169"/>
                  </a:lnTo>
                  <a:lnTo>
                    <a:pt x="213" y="169"/>
                  </a:lnTo>
                  <a:lnTo>
                    <a:pt x="217" y="169"/>
                  </a:lnTo>
                  <a:lnTo>
                    <a:pt x="225" y="169"/>
                  </a:lnTo>
                  <a:lnTo>
                    <a:pt x="225" y="183"/>
                  </a:lnTo>
                  <a:lnTo>
                    <a:pt x="225" y="187"/>
                  </a:lnTo>
                  <a:lnTo>
                    <a:pt x="225" y="188"/>
                  </a:lnTo>
                  <a:lnTo>
                    <a:pt x="225" y="190"/>
                  </a:lnTo>
                  <a:lnTo>
                    <a:pt x="225" y="192"/>
                  </a:lnTo>
                  <a:lnTo>
                    <a:pt x="225" y="197"/>
                  </a:lnTo>
                  <a:lnTo>
                    <a:pt x="225" y="199"/>
                  </a:lnTo>
                  <a:lnTo>
                    <a:pt x="225" y="203"/>
                  </a:lnTo>
                  <a:lnTo>
                    <a:pt x="225" y="206"/>
                  </a:lnTo>
                  <a:lnTo>
                    <a:pt x="225" y="208"/>
                  </a:lnTo>
                  <a:lnTo>
                    <a:pt x="225" y="212"/>
                  </a:lnTo>
                  <a:lnTo>
                    <a:pt x="225" y="215"/>
                  </a:lnTo>
                  <a:lnTo>
                    <a:pt x="222" y="215"/>
                  </a:lnTo>
                  <a:lnTo>
                    <a:pt x="220" y="215"/>
                  </a:lnTo>
                  <a:lnTo>
                    <a:pt x="218" y="215"/>
                  </a:lnTo>
                  <a:lnTo>
                    <a:pt x="216" y="215"/>
                  </a:lnTo>
                  <a:lnTo>
                    <a:pt x="214" y="215"/>
                  </a:lnTo>
                  <a:lnTo>
                    <a:pt x="213" y="215"/>
                  </a:lnTo>
                  <a:lnTo>
                    <a:pt x="213" y="214"/>
                  </a:lnTo>
                  <a:lnTo>
                    <a:pt x="212" y="214"/>
                  </a:lnTo>
                  <a:lnTo>
                    <a:pt x="210" y="215"/>
                  </a:lnTo>
                  <a:lnTo>
                    <a:pt x="205" y="215"/>
                  </a:lnTo>
                  <a:lnTo>
                    <a:pt x="204" y="215"/>
                  </a:lnTo>
                  <a:lnTo>
                    <a:pt x="203" y="215"/>
                  </a:lnTo>
                  <a:lnTo>
                    <a:pt x="202" y="215"/>
                  </a:lnTo>
                  <a:lnTo>
                    <a:pt x="197" y="215"/>
                  </a:lnTo>
                  <a:lnTo>
                    <a:pt x="194" y="215"/>
                  </a:lnTo>
                  <a:lnTo>
                    <a:pt x="192" y="215"/>
                  </a:lnTo>
                  <a:lnTo>
                    <a:pt x="181" y="215"/>
                  </a:lnTo>
                  <a:lnTo>
                    <a:pt x="178" y="215"/>
                  </a:lnTo>
                  <a:lnTo>
                    <a:pt x="176" y="215"/>
                  </a:lnTo>
                  <a:lnTo>
                    <a:pt x="169" y="215"/>
                  </a:lnTo>
                  <a:lnTo>
                    <a:pt x="157" y="215"/>
                  </a:lnTo>
                  <a:lnTo>
                    <a:pt x="153" y="215"/>
                  </a:lnTo>
                  <a:lnTo>
                    <a:pt x="152" y="215"/>
                  </a:lnTo>
                  <a:lnTo>
                    <a:pt x="150" y="215"/>
                  </a:lnTo>
                  <a:lnTo>
                    <a:pt x="147" y="215"/>
                  </a:lnTo>
                  <a:lnTo>
                    <a:pt x="145" y="215"/>
                  </a:lnTo>
                  <a:lnTo>
                    <a:pt x="142" y="215"/>
                  </a:lnTo>
                  <a:lnTo>
                    <a:pt x="138" y="215"/>
                  </a:lnTo>
                  <a:lnTo>
                    <a:pt x="134" y="215"/>
                  </a:lnTo>
                  <a:lnTo>
                    <a:pt x="132" y="215"/>
                  </a:lnTo>
                  <a:lnTo>
                    <a:pt x="130" y="215"/>
                  </a:lnTo>
                  <a:lnTo>
                    <a:pt x="128" y="215"/>
                  </a:lnTo>
                  <a:lnTo>
                    <a:pt x="125" y="215"/>
                  </a:lnTo>
                  <a:lnTo>
                    <a:pt x="124" y="215"/>
                  </a:lnTo>
                  <a:lnTo>
                    <a:pt x="122" y="215"/>
                  </a:lnTo>
                  <a:lnTo>
                    <a:pt x="121" y="215"/>
                  </a:lnTo>
                  <a:lnTo>
                    <a:pt x="120" y="215"/>
                  </a:lnTo>
                  <a:lnTo>
                    <a:pt x="118" y="215"/>
                  </a:lnTo>
                  <a:lnTo>
                    <a:pt x="112" y="215"/>
                  </a:lnTo>
                  <a:lnTo>
                    <a:pt x="110" y="215"/>
                  </a:lnTo>
                  <a:lnTo>
                    <a:pt x="101" y="215"/>
                  </a:lnTo>
                  <a:lnTo>
                    <a:pt x="99" y="215"/>
                  </a:lnTo>
                  <a:lnTo>
                    <a:pt x="93" y="215"/>
                  </a:lnTo>
                  <a:lnTo>
                    <a:pt x="91" y="215"/>
                  </a:lnTo>
                  <a:lnTo>
                    <a:pt x="85" y="215"/>
                  </a:lnTo>
                  <a:lnTo>
                    <a:pt x="81" y="215"/>
                  </a:lnTo>
                  <a:lnTo>
                    <a:pt x="76" y="215"/>
                  </a:lnTo>
                  <a:lnTo>
                    <a:pt x="74" y="215"/>
                  </a:lnTo>
                  <a:lnTo>
                    <a:pt x="72" y="215"/>
                  </a:lnTo>
                  <a:lnTo>
                    <a:pt x="70" y="215"/>
                  </a:lnTo>
                  <a:lnTo>
                    <a:pt x="69" y="215"/>
                  </a:lnTo>
                  <a:lnTo>
                    <a:pt x="68" y="215"/>
                  </a:lnTo>
                  <a:lnTo>
                    <a:pt x="67" y="215"/>
                  </a:lnTo>
                  <a:lnTo>
                    <a:pt x="65" y="215"/>
                  </a:lnTo>
                  <a:lnTo>
                    <a:pt x="59" y="215"/>
                  </a:lnTo>
                  <a:lnTo>
                    <a:pt x="51" y="215"/>
                  </a:lnTo>
                  <a:lnTo>
                    <a:pt x="50" y="215"/>
                  </a:lnTo>
                  <a:lnTo>
                    <a:pt x="43" y="215"/>
                  </a:lnTo>
                  <a:lnTo>
                    <a:pt x="42" y="215"/>
                  </a:lnTo>
                  <a:lnTo>
                    <a:pt x="41" y="215"/>
                  </a:lnTo>
                  <a:lnTo>
                    <a:pt x="38" y="215"/>
                  </a:lnTo>
                  <a:lnTo>
                    <a:pt x="35" y="215"/>
                  </a:lnTo>
                  <a:lnTo>
                    <a:pt x="34" y="215"/>
                  </a:lnTo>
                  <a:lnTo>
                    <a:pt x="29" y="215"/>
                  </a:lnTo>
                  <a:lnTo>
                    <a:pt x="26" y="215"/>
                  </a:lnTo>
                  <a:lnTo>
                    <a:pt x="19" y="215"/>
                  </a:lnTo>
                  <a:lnTo>
                    <a:pt x="18" y="215"/>
                  </a:lnTo>
                  <a:lnTo>
                    <a:pt x="17" y="215"/>
                  </a:lnTo>
                  <a:lnTo>
                    <a:pt x="13" y="215"/>
                  </a:lnTo>
                  <a:lnTo>
                    <a:pt x="6" y="215"/>
                  </a:lnTo>
                  <a:lnTo>
                    <a:pt x="5" y="215"/>
                  </a:lnTo>
                  <a:lnTo>
                    <a:pt x="0" y="215"/>
                  </a:lnTo>
                  <a:lnTo>
                    <a:pt x="0" y="207"/>
                  </a:lnTo>
                  <a:lnTo>
                    <a:pt x="0" y="201"/>
                  </a:lnTo>
                  <a:lnTo>
                    <a:pt x="0" y="195"/>
                  </a:lnTo>
                  <a:lnTo>
                    <a:pt x="0" y="191"/>
                  </a:lnTo>
                  <a:lnTo>
                    <a:pt x="0" y="190"/>
                  </a:lnTo>
                  <a:lnTo>
                    <a:pt x="0" y="187"/>
                  </a:lnTo>
                  <a:lnTo>
                    <a:pt x="0" y="181"/>
                  </a:lnTo>
                  <a:lnTo>
                    <a:pt x="0" y="173"/>
                  </a:lnTo>
                  <a:lnTo>
                    <a:pt x="0" y="171"/>
                  </a:lnTo>
                  <a:lnTo>
                    <a:pt x="0" y="167"/>
                  </a:lnTo>
                  <a:lnTo>
                    <a:pt x="0" y="159"/>
                  </a:lnTo>
                  <a:lnTo>
                    <a:pt x="0" y="157"/>
                  </a:lnTo>
                  <a:lnTo>
                    <a:pt x="0" y="152"/>
                  </a:lnTo>
                  <a:lnTo>
                    <a:pt x="0" y="148"/>
                  </a:lnTo>
                  <a:lnTo>
                    <a:pt x="0" y="145"/>
                  </a:lnTo>
                  <a:lnTo>
                    <a:pt x="0" y="144"/>
                  </a:lnTo>
                  <a:lnTo>
                    <a:pt x="0" y="143"/>
                  </a:lnTo>
                  <a:lnTo>
                    <a:pt x="0" y="139"/>
                  </a:lnTo>
                  <a:lnTo>
                    <a:pt x="0" y="135"/>
                  </a:lnTo>
                  <a:lnTo>
                    <a:pt x="0" y="131"/>
                  </a:lnTo>
                  <a:lnTo>
                    <a:pt x="0" y="128"/>
                  </a:lnTo>
                  <a:lnTo>
                    <a:pt x="0" y="126"/>
                  </a:lnTo>
                  <a:lnTo>
                    <a:pt x="0" y="124"/>
                  </a:lnTo>
                  <a:lnTo>
                    <a:pt x="0" y="113"/>
                  </a:lnTo>
                  <a:lnTo>
                    <a:pt x="0" y="112"/>
                  </a:lnTo>
                  <a:lnTo>
                    <a:pt x="0" y="108"/>
                  </a:lnTo>
                  <a:lnTo>
                    <a:pt x="0" y="105"/>
                  </a:lnTo>
                  <a:lnTo>
                    <a:pt x="0" y="92"/>
                  </a:lnTo>
                  <a:lnTo>
                    <a:pt x="0" y="88"/>
                  </a:lnTo>
                  <a:lnTo>
                    <a:pt x="1" y="78"/>
                  </a:lnTo>
                  <a:lnTo>
                    <a:pt x="1" y="76"/>
                  </a:lnTo>
                  <a:lnTo>
                    <a:pt x="1" y="73"/>
                  </a:lnTo>
                  <a:lnTo>
                    <a:pt x="1" y="72"/>
                  </a:lnTo>
                  <a:lnTo>
                    <a:pt x="0" y="70"/>
                  </a:lnTo>
                  <a:lnTo>
                    <a:pt x="0" y="65"/>
                  </a:lnTo>
                  <a:lnTo>
                    <a:pt x="0" y="63"/>
                  </a:lnTo>
                  <a:lnTo>
                    <a:pt x="0" y="62"/>
                  </a:lnTo>
                  <a:lnTo>
                    <a:pt x="1" y="61"/>
                  </a:lnTo>
                  <a:lnTo>
                    <a:pt x="1" y="59"/>
                  </a:lnTo>
                  <a:lnTo>
                    <a:pt x="1" y="56"/>
                  </a:lnTo>
                  <a:lnTo>
                    <a:pt x="1" y="54"/>
                  </a:lnTo>
                  <a:lnTo>
                    <a:pt x="1" y="51"/>
                  </a:lnTo>
                  <a:lnTo>
                    <a:pt x="1" y="48"/>
                  </a:lnTo>
                  <a:lnTo>
                    <a:pt x="1" y="46"/>
                  </a:lnTo>
                  <a:lnTo>
                    <a:pt x="1" y="43"/>
                  </a:lnTo>
                  <a:lnTo>
                    <a:pt x="1" y="39"/>
                  </a:lnTo>
                  <a:lnTo>
                    <a:pt x="1" y="35"/>
                  </a:lnTo>
                  <a:lnTo>
                    <a:pt x="1" y="29"/>
                  </a:lnTo>
                  <a:lnTo>
                    <a:pt x="1" y="22"/>
                  </a:lnTo>
                  <a:lnTo>
                    <a:pt x="1" y="21"/>
                  </a:lnTo>
                  <a:lnTo>
                    <a:pt x="1" y="17"/>
                  </a:lnTo>
                  <a:lnTo>
                    <a:pt x="1" y="14"/>
                  </a:lnTo>
                  <a:lnTo>
                    <a:pt x="1" y="8"/>
                  </a:lnTo>
                  <a:lnTo>
                    <a:pt x="1" y="5"/>
                  </a:lnTo>
                  <a:lnTo>
                    <a:pt x="1" y="1"/>
                  </a:lnTo>
                  <a:lnTo>
                    <a:pt x="1" y="0"/>
                  </a:lnTo>
                  <a:lnTo>
                    <a:pt x="6" y="0"/>
                  </a:lnTo>
                  <a:lnTo>
                    <a:pt x="9" y="0"/>
                  </a:lnTo>
                  <a:lnTo>
                    <a:pt x="10" y="0"/>
                  </a:lnTo>
                  <a:lnTo>
                    <a:pt x="17" y="0"/>
                  </a:lnTo>
                  <a:lnTo>
                    <a:pt x="18" y="0"/>
                  </a:lnTo>
                  <a:lnTo>
                    <a:pt x="19" y="0"/>
                  </a:lnTo>
                  <a:lnTo>
                    <a:pt x="20" y="0"/>
                  </a:lnTo>
                  <a:lnTo>
                    <a:pt x="24" y="0"/>
                  </a:lnTo>
                  <a:lnTo>
                    <a:pt x="25" y="0"/>
                  </a:lnTo>
                  <a:lnTo>
                    <a:pt x="27" y="0"/>
                  </a:lnTo>
                  <a:lnTo>
                    <a:pt x="29" y="0"/>
                  </a:lnTo>
                  <a:lnTo>
                    <a:pt x="32" y="0"/>
                  </a:lnTo>
                  <a:lnTo>
                    <a:pt x="36" y="0"/>
                  </a:lnTo>
                  <a:lnTo>
                    <a:pt x="38" y="0"/>
                  </a:lnTo>
                  <a:lnTo>
                    <a:pt x="41" y="0"/>
                  </a:lnTo>
                  <a:lnTo>
                    <a:pt x="50" y="0"/>
                  </a:lnTo>
                  <a:lnTo>
                    <a:pt x="53" y="0"/>
                  </a:lnTo>
                  <a:lnTo>
                    <a:pt x="54" y="0"/>
                  </a:lnTo>
                  <a:lnTo>
                    <a:pt x="57" y="0"/>
                  </a:lnTo>
                  <a:lnTo>
                    <a:pt x="60" y="0"/>
                  </a:lnTo>
                  <a:lnTo>
                    <a:pt x="67" y="0"/>
                  </a:lnTo>
                  <a:lnTo>
                    <a:pt x="72" y="0"/>
                  </a:lnTo>
                  <a:lnTo>
                    <a:pt x="73" y="0"/>
                  </a:lnTo>
                  <a:lnTo>
                    <a:pt x="74" y="0"/>
                  </a:lnTo>
                  <a:lnTo>
                    <a:pt x="76"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87" name="Freeform 189"/>
            <p:cNvSpPr>
              <a:spLocks/>
            </p:cNvSpPr>
            <p:nvPr/>
          </p:nvSpPr>
          <p:spPr bwMode="auto">
            <a:xfrm>
              <a:off x="2906" y="3225"/>
              <a:ext cx="270" cy="341"/>
            </a:xfrm>
            <a:custGeom>
              <a:avLst/>
              <a:gdLst>
                <a:gd name="T0" fmla="*/ 105 w 270"/>
                <a:gd name="T1" fmla="*/ 7 h 341"/>
                <a:gd name="T2" fmla="*/ 165 w 270"/>
                <a:gd name="T3" fmla="*/ 0 h 341"/>
                <a:gd name="T4" fmla="*/ 198 w 270"/>
                <a:gd name="T5" fmla="*/ 9 h 341"/>
                <a:gd name="T6" fmla="*/ 221 w 270"/>
                <a:gd name="T7" fmla="*/ 20 h 341"/>
                <a:gd name="T8" fmla="*/ 240 w 270"/>
                <a:gd name="T9" fmla="*/ 2 h 341"/>
                <a:gd name="T10" fmla="*/ 270 w 270"/>
                <a:gd name="T11" fmla="*/ 12 h 341"/>
                <a:gd name="T12" fmla="*/ 270 w 270"/>
                <a:gd name="T13" fmla="*/ 64 h 341"/>
                <a:gd name="T14" fmla="*/ 270 w 270"/>
                <a:gd name="T15" fmla="*/ 119 h 341"/>
                <a:gd name="T16" fmla="*/ 270 w 270"/>
                <a:gd name="T17" fmla="*/ 166 h 341"/>
                <a:gd name="T18" fmla="*/ 270 w 270"/>
                <a:gd name="T19" fmla="*/ 223 h 341"/>
                <a:gd name="T20" fmla="*/ 212 w 270"/>
                <a:gd name="T21" fmla="*/ 225 h 341"/>
                <a:gd name="T22" fmla="*/ 170 w 270"/>
                <a:gd name="T23" fmla="*/ 225 h 341"/>
                <a:gd name="T24" fmla="*/ 163 w 270"/>
                <a:gd name="T25" fmla="*/ 294 h 341"/>
                <a:gd name="T26" fmla="*/ 141 w 270"/>
                <a:gd name="T27" fmla="*/ 305 h 341"/>
                <a:gd name="T28" fmla="*/ 108 w 270"/>
                <a:gd name="T29" fmla="*/ 327 h 341"/>
                <a:gd name="T30" fmla="*/ 82 w 270"/>
                <a:gd name="T31" fmla="*/ 338 h 341"/>
                <a:gd name="T32" fmla="*/ 75 w 270"/>
                <a:gd name="T33" fmla="*/ 329 h 341"/>
                <a:gd name="T34" fmla="*/ 66 w 270"/>
                <a:gd name="T35" fmla="*/ 322 h 341"/>
                <a:gd name="T36" fmla="*/ 57 w 270"/>
                <a:gd name="T37" fmla="*/ 319 h 341"/>
                <a:gd name="T38" fmla="*/ 51 w 270"/>
                <a:gd name="T39" fmla="*/ 314 h 341"/>
                <a:gd name="T40" fmla="*/ 49 w 270"/>
                <a:gd name="T41" fmla="*/ 310 h 341"/>
                <a:gd name="T42" fmla="*/ 44 w 270"/>
                <a:gd name="T43" fmla="*/ 306 h 341"/>
                <a:gd name="T44" fmla="*/ 40 w 270"/>
                <a:gd name="T45" fmla="*/ 296 h 341"/>
                <a:gd name="T46" fmla="*/ 30 w 270"/>
                <a:gd name="T47" fmla="*/ 288 h 341"/>
                <a:gd name="T48" fmla="*/ 32 w 270"/>
                <a:gd name="T49" fmla="*/ 285 h 341"/>
                <a:gd name="T50" fmla="*/ 30 w 270"/>
                <a:gd name="T51" fmla="*/ 278 h 341"/>
                <a:gd name="T52" fmla="*/ 30 w 270"/>
                <a:gd name="T53" fmla="*/ 274 h 341"/>
                <a:gd name="T54" fmla="*/ 22 w 270"/>
                <a:gd name="T55" fmla="*/ 268 h 341"/>
                <a:gd name="T56" fmla="*/ 21 w 270"/>
                <a:gd name="T57" fmla="*/ 262 h 341"/>
                <a:gd name="T58" fmla="*/ 16 w 270"/>
                <a:gd name="T59" fmla="*/ 253 h 341"/>
                <a:gd name="T60" fmla="*/ 16 w 270"/>
                <a:gd name="T61" fmla="*/ 247 h 341"/>
                <a:gd name="T62" fmla="*/ 16 w 270"/>
                <a:gd name="T63" fmla="*/ 240 h 341"/>
                <a:gd name="T64" fmla="*/ 14 w 270"/>
                <a:gd name="T65" fmla="*/ 228 h 341"/>
                <a:gd name="T66" fmla="*/ 8 w 270"/>
                <a:gd name="T67" fmla="*/ 222 h 341"/>
                <a:gd name="T68" fmla="*/ 2 w 270"/>
                <a:gd name="T69" fmla="*/ 215 h 341"/>
                <a:gd name="T70" fmla="*/ 3 w 270"/>
                <a:gd name="T71" fmla="*/ 213 h 341"/>
                <a:gd name="T72" fmla="*/ 5 w 270"/>
                <a:gd name="T73" fmla="*/ 205 h 341"/>
                <a:gd name="T74" fmla="*/ 9 w 270"/>
                <a:gd name="T75" fmla="*/ 199 h 341"/>
                <a:gd name="T76" fmla="*/ 2 w 270"/>
                <a:gd name="T77" fmla="*/ 190 h 341"/>
                <a:gd name="T78" fmla="*/ 11 w 270"/>
                <a:gd name="T79" fmla="*/ 184 h 341"/>
                <a:gd name="T80" fmla="*/ 9 w 270"/>
                <a:gd name="T81" fmla="*/ 176 h 341"/>
                <a:gd name="T82" fmla="*/ 11 w 270"/>
                <a:gd name="T83" fmla="*/ 170 h 341"/>
                <a:gd name="T84" fmla="*/ 12 w 270"/>
                <a:gd name="T85" fmla="*/ 168 h 341"/>
                <a:gd name="T86" fmla="*/ 10 w 270"/>
                <a:gd name="T87" fmla="*/ 161 h 341"/>
                <a:gd name="T88" fmla="*/ 10 w 270"/>
                <a:gd name="T89" fmla="*/ 149 h 341"/>
                <a:gd name="T90" fmla="*/ 13 w 270"/>
                <a:gd name="T91" fmla="*/ 142 h 341"/>
                <a:gd name="T92" fmla="*/ 20 w 270"/>
                <a:gd name="T93" fmla="*/ 135 h 341"/>
                <a:gd name="T94" fmla="*/ 24 w 270"/>
                <a:gd name="T95" fmla="*/ 137 h 341"/>
                <a:gd name="T96" fmla="*/ 25 w 270"/>
                <a:gd name="T97" fmla="*/ 130 h 341"/>
                <a:gd name="T98" fmla="*/ 29 w 270"/>
                <a:gd name="T99" fmla="*/ 121 h 341"/>
                <a:gd name="T100" fmla="*/ 34 w 270"/>
                <a:gd name="T101" fmla="*/ 117 h 341"/>
                <a:gd name="T102" fmla="*/ 34 w 270"/>
                <a:gd name="T103" fmla="*/ 105 h 341"/>
                <a:gd name="T104" fmla="*/ 36 w 270"/>
                <a:gd name="T105" fmla="*/ 101 h 341"/>
                <a:gd name="T106" fmla="*/ 43 w 270"/>
                <a:gd name="T107" fmla="*/ 90 h 341"/>
                <a:gd name="T108" fmla="*/ 43 w 270"/>
                <a:gd name="T109" fmla="*/ 81 h 341"/>
                <a:gd name="T110" fmla="*/ 48 w 270"/>
                <a:gd name="T111" fmla="*/ 72 h 341"/>
                <a:gd name="T112" fmla="*/ 51 w 270"/>
                <a:gd name="T113" fmla="*/ 62 h 341"/>
                <a:gd name="T114" fmla="*/ 53 w 270"/>
                <a:gd name="T115" fmla="*/ 52 h 341"/>
                <a:gd name="T116" fmla="*/ 53 w 270"/>
                <a:gd name="T117" fmla="*/ 38 h 341"/>
                <a:gd name="T118" fmla="*/ 65 w 270"/>
                <a:gd name="T119" fmla="*/ 26 h 341"/>
                <a:gd name="T120" fmla="*/ 66 w 270"/>
                <a:gd name="T121" fmla="*/ 14 h 34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70" h="341">
                  <a:moveTo>
                    <a:pt x="65" y="7"/>
                  </a:moveTo>
                  <a:lnTo>
                    <a:pt x="66" y="7"/>
                  </a:lnTo>
                  <a:lnTo>
                    <a:pt x="67" y="7"/>
                  </a:lnTo>
                  <a:lnTo>
                    <a:pt x="69" y="7"/>
                  </a:lnTo>
                  <a:lnTo>
                    <a:pt x="70" y="7"/>
                  </a:lnTo>
                  <a:lnTo>
                    <a:pt x="73" y="7"/>
                  </a:lnTo>
                  <a:lnTo>
                    <a:pt x="75" y="7"/>
                  </a:lnTo>
                  <a:lnTo>
                    <a:pt x="81" y="7"/>
                  </a:lnTo>
                  <a:lnTo>
                    <a:pt x="82" y="7"/>
                  </a:lnTo>
                  <a:lnTo>
                    <a:pt x="84" y="7"/>
                  </a:lnTo>
                  <a:lnTo>
                    <a:pt x="88" y="7"/>
                  </a:lnTo>
                  <a:lnTo>
                    <a:pt x="90" y="7"/>
                  </a:lnTo>
                  <a:lnTo>
                    <a:pt x="91" y="7"/>
                  </a:lnTo>
                  <a:lnTo>
                    <a:pt x="93" y="7"/>
                  </a:lnTo>
                  <a:lnTo>
                    <a:pt x="99" y="7"/>
                  </a:lnTo>
                  <a:lnTo>
                    <a:pt x="102" y="7"/>
                  </a:lnTo>
                  <a:lnTo>
                    <a:pt x="105" y="7"/>
                  </a:lnTo>
                  <a:lnTo>
                    <a:pt x="108" y="7"/>
                  </a:lnTo>
                  <a:lnTo>
                    <a:pt x="115" y="7"/>
                  </a:lnTo>
                  <a:lnTo>
                    <a:pt x="118" y="7"/>
                  </a:lnTo>
                  <a:lnTo>
                    <a:pt x="120" y="7"/>
                  </a:lnTo>
                  <a:lnTo>
                    <a:pt x="122" y="7"/>
                  </a:lnTo>
                  <a:lnTo>
                    <a:pt x="124" y="7"/>
                  </a:lnTo>
                  <a:lnTo>
                    <a:pt x="133" y="7"/>
                  </a:lnTo>
                  <a:lnTo>
                    <a:pt x="141" y="7"/>
                  </a:lnTo>
                  <a:lnTo>
                    <a:pt x="146" y="7"/>
                  </a:lnTo>
                  <a:lnTo>
                    <a:pt x="149" y="7"/>
                  </a:lnTo>
                  <a:lnTo>
                    <a:pt x="157" y="7"/>
                  </a:lnTo>
                  <a:lnTo>
                    <a:pt x="158" y="8"/>
                  </a:lnTo>
                  <a:lnTo>
                    <a:pt x="158" y="4"/>
                  </a:lnTo>
                  <a:lnTo>
                    <a:pt x="158" y="0"/>
                  </a:lnTo>
                  <a:lnTo>
                    <a:pt x="160" y="0"/>
                  </a:lnTo>
                  <a:lnTo>
                    <a:pt x="163" y="0"/>
                  </a:lnTo>
                  <a:lnTo>
                    <a:pt x="165" y="0"/>
                  </a:lnTo>
                  <a:lnTo>
                    <a:pt x="166" y="0"/>
                  </a:lnTo>
                  <a:lnTo>
                    <a:pt x="169" y="0"/>
                  </a:lnTo>
                  <a:lnTo>
                    <a:pt x="173" y="0"/>
                  </a:lnTo>
                  <a:lnTo>
                    <a:pt x="176" y="0"/>
                  </a:lnTo>
                  <a:lnTo>
                    <a:pt x="181" y="0"/>
                  </a:lnTo>
                  <a:lnTo>
                    <a:pt x="184" y="0"/>
                  </a:lnTo>
                  <a:lnTo>
                    <a:pt x="185" y="0"/>
                  </a:lnTo>
                  <a:lnTo>
                    <a:pt x="185" y="1"/>
                  </a:lnTo>
                  <a:lnTo>
                    <a:pt x="185" y="2"/>
                  </a:lnTo>
                  <a:lnTo>
                    <a:pt x="185" y="4"/>
                  </a:lnTo>
                  <a:lnTo>
                    <a:pt x="185" y="7"/>
                  </a:lnTo>
                  <a:lnTo>
                    <a:pt x="185" y="8"/>
                  </a:lnTo>
                  <a:lnTo>
                    <a:pt x="186" y="8"/>
                  </a:lnTo>
                  <a:lnTo>
                    <a:pt x="187" y="8"/>
                  </a:lnTo>
                  <a:lnTo>
                    <a:pt x="188" y="8"/>
                  </a:lnTo>
                  <a:lnTo>
                    <a:pt x="198" y="8"/>
                  </a:lnTo>
                  <a:lnTo>
                    <a:pt x="198" y="9"/>
                  </a:lnTo>
                  <a:lnTo>
                    <a:pt x="198" y="13"/>
                  </a:lnTo>
                  <a:lnTo>
                    <a:pt x="198" y="14"/>
                  </a:lnTo>
                  <a:lnTo>
                    <a:pt x="198" y="16"/>
                  </a:lnTo>
                  <a:lnTo>
                    <a:pt x="198" y="20"/>
                  </a:lnTo>
                  <a:lnTo>
                    <a:pt x="201" y="20"/>
                  </a:lnTo>
                  <a:lnTo>
                    <a:pt x="203" y="20"/>
                  </a:lnTo>
                  <a:lnTo>
                    <a:pt x="204" y="20"/>
                  </a:lnTo>
                  <a:lnTo>
                    <a:pt x="206" y="20"/>
                  </a:lnTo>
                  <a:lnTo>
                    <a:pt x="208" y="20"/>
                  </a:lnTo>
                  <a:lnTo>
                    <a:pt x="209" y="20"/>
                  </a:lnTo>
                  <a:lnTo>
                    <a:pt x="210" y="20"/>
                  </a:lnTo>
                  <a:lnTo>
                    <a:pt x="211" y="20"/>
                  </a:lnTo>
                  <a:lnTo>
                    <a:pt x="214" y="20"/>
                  </a:lnTo>
                  <a:lnTo>
                    <a:pt x="217" y="20"/>
                  </a:lnTo>
                  <a:lnTo>
                    <a:pt x="218" y="20"/>
                  </a:lnTo>
                  <a:lnTo>
                    <a:pt x="219" y="20"/>
                  </a:lnTo>
                  <a:lnTo>
                    <a:pt x="221" y="20"/>
                  </a:lnTo>
                  <a:lnTo>
                    <a:pt x="224" y="20"/>
                  </a:lnTo>
                  <a:lnTo>
                    <a:pt x="225" y="20"/>
                  </a:lnTo>
                  <a:lnTo>
                    <a:pt x="226" y="20"/>
                  </a:lnTo>
                  <a:lnTo>
                    <a:pt x="226" y="16"/>
                  </a:lnTo>
                  <a:lnTo>
                    <a:pt x="226" y="15"/>
                  </a:lnTo>
                  <a:lnTo>
                    <a:pt x="226" y="14"/>
                  </a:lnTo>
                  <a:lnTo>
                    <a:pt x="226" y="10"/>
                  </a:lnTo>
                  <a:lnTo>
                    <a:pt x="226" y="8"/>
                  </a:lnTo>
                  <a:lnTo>
                    <a:pt x="226" y="7"/>
                  </a:lnTo>
                  <a:lnTo>
                    <a:pt x="226" y="6"/>
                  </a:lnTo>
                  <a:lnTo>
                    <a:pt x="226" y="2"/>
                  </a:lnTo>
                  <a:lnTo>
                    <a:pt x="229" y="2"/>
                  </a:lnTo>
                  <a:lnTo>
                    <a:pt x="232" y="2"/>
                  </a:lnTo>
                  <a:lnTo>
                    <a:pt x="235" y="2"/>
                  </a:lnTo>
                  <a:lnTo>
                    <a:pt x="236" y="2"/>
                  </a:lnTo>
                  <a:lnTo>
                    <a:pt x="238" y="2"/>
                  </a:lnTo>
                  <a:lnTo>
                    <a:pt x="240" y="2"/>
                  </a:lnTo>
                  <a:lnTo>
                    <a:pt x="243" y="2"/>
                  </a:lnTo>
                  <a:lnTo>
                    <a:pt x="246" y="2"/>
                  </a:lnTo>
                  <a:lnTo>
                    <a:pt x="249" y="2"/>
                  </a:lnTo>
                  <a:lnTo>
                    <a:pt x="250" y="2"/>
                  </a:lnTo>
                  <a:lnTo>
                    <a:pt x="252" y="2"/>
                  </a:lnTo>
                  <a:lnTo>
                    <a:pt x="253" y="2"/>
                  </a:lnTo>
                  <a:lnTo>
                    <a:pt x="256" y="2"/>
                  </a:lnTo>
                  <a:lnTo>
                    <a:pt x="257" y="2"/>
                  </a:lnTo>
                  <a:lnTo>
                    <a:pt x="260" y="2"/>
                  </a:lnTo>
                  <a:lnTo>
                    <a:pt x="261" y="2"/>
                  </a:lnTo>
                  <a:lnTo>
                    <a:pt x="265" y="2"/>
                  </a:lnTo>
                  <a:lnTo>
                    <a:pt x="266" y="2"/>
                  </a:lnTo>
                  <a:lnTo>
                    <a:pt x="266" y="5"/>
                  </a:lnTo>
                  <a:lnTo>
                    <a:pt x="266" y="8"/>
                  </a:lnTo>
                  <a:lnTo>
                    <a:pt x="269" y="8"/>
                  </a:lnTo>
                  <a:lnTo>
                    <a:pt x="270" y="8"/>
                  </a:lnTo>
                  <a:lnTo>
                    <a:pt x="270" y="12"/>
                  </a:lnTo>
                  <a:lnTo>
                    <a:pt x="270" y="13"/>
                  </a:lnTo>
                  <a:lnTo>
                    <a:pt x="270" y="14"/>
                  </a:lnTo>
                  <a:lnTo>
                    <a:pt x="270" y="17"/>
                  </a:lnTo>
                  <a:lnTo>
                    <a:pt x="270" y="20"/>
                  </a:lnTo>
                  <a:lnTo>
                    <a:pt x="270" y="22"/>
                  </a:lnTo>
                  <a:lnTo>
                    <a:pt x="270" y="24"/>
                  </a:lnTo>
                  <a:lnTo>
                    <a:pt x="270" y="25"/>
                  </a:lnTo>
                  <a:lnTo>
                    <a:pt x="270" y="31"/>
                  </a:lnTo>
                  <a:lnTo>
                    <a:pt x="270" y="32"/>
                  </a:lnTo>
                  <a:lnTo>
                    <a:pt x="270" y="33"/>
                  </a:lnTo>
                  <a:lnTo>
                    <a:pt x="270" y="37"/>
                  </a:lnTo>
                  <a:lnTo>
                    <a:pt x="270" y="45"/>
                  </a:lnTo>
                  <a:lnTo>
                    <a:pt x="270" y="46"/>
                  </a:lnTo>
                  <a:lnTo>
                    <a:pt x="270" y="52"/>
                  </a:lnTo>
                  <a:lnTo>
                    <a:pt x="270" y="58"/>
                  </a:lnTo>
                  <a:lnTo>
                    <a:pt x="270" y="63"/>
                  </a:lnTo>
                  <a:lnTo>
                    <a:pt x="270" y="64"/>
                  </a:lnTo>
                  <a:lnTo>
                    <a:pt x="270" y="68"/>
                  </a:lnTo>
                  <a:lnTo>
                    <a:pt x="270" y="73"/>
                  </a:lnTo>
                  <a:lnTo>
                    <a:pt x="270" y="77"/>
                  </a:lnTo>
                  <a:lnTo>
                    <a:pt x="270" y="80"/>
                  </a:lnTo>
                  <a:lnTo>
                    <a:pt x="270" y="82"/>
                  </a:lnTo>
                  <a:lnTo>
                    <a:pt x="270" y="84"/>
                  </a:lnTo>
                  <a:lnTo>
                    <a:pt x="270" y="85"/>
                  </a:lnTo>
                  <a:lnTo>
                    <a:pt x="270" y="90"/>
                  </a:lnTo>
                  <a:lnTo>
                    <a:pt x="270" y="94"/>
                  </a:lnTo>
                  <a:lnTo>
                    <a:pt x="270" y="96"/>
                  </a:lnTo>
                  <a:lnTo>
                    <a:pt x="270" y="98"/>
                  </a:lnTo>
                  <a:lnTo>
                    <a:pt x="270" y="104"/>
                  </a:lnTo>
                  <a:lnTo>
                    <a:pt x="270" y="108"/>
                  </a:lnTo>
                  <a:lnTo>
                    <a:pt x="270" y="109"/>
                  </a:lnTo>
                  <a:lnTo>
                    <a:pt x="270" y="113"/>
                  </a:lnTo>
                  <a:lnTo>
                    <a:pt x="270" y="118"/>
                  </a:lnTo>
                  <a:lnTo>
                    <a:pt x="270" y="119"/>
                  </a:lnTo>
                  <a:lnTo>
                    <a:pt x="270" y="120"/>
                  </a:lnTo>
                  <a:lnTo>
                    <a:pt x="270" y="122"/>
                  </a:lnTo>
                  <a:lnTo>
                    <a:pt x="270" y="124"/>
                  </a:lnTo>
                  <a:lnTo>
                    <a:pt x="270" y="125"/>
                  </a:lnTo>
                  <a:lnTo>
                    <a:pt x="270" y="128"/>
                  </a:lnTo>
                  <a:lnTo>
                    <a:pt x="270" y="133"/>
                  </a:lnTo>
                  <a:lnTo>
                    <a:pt x="270" y="136"/>
                  </a:lnTo>
                  <a:lnTo>
                    <a:pt x="270" y="140"/>
                  </a:lnTo>
                  <a:lnTo>
                    <a:pt x="270" y="145"/>
                  </a:lnTo>
                  <a:lnTo>
                    <a:pt x="270" y="146"/>
                  </a:lnTo>
                  <a:lnTo>
                    <a:pt x="270" y="149"/>
                  </a:lnTo>
                  <a:lnTo>
                    <a:pt x="270" y="150"/>
                  </a:lnTo>
                  <a:lnTo>
                    <a:pt x="270" y="153"/>
                  </a:lnTo>
                  <a:lnTo>
                    <a:pt x="270" y="154"/>
                  </a:lnTo>
                  <a:lnTo>
                    <a:pt x="270" y="158"/>
                  </a:lnTo>
                  <a:lnTo>
                    <a:pt x="270" y="162"/>
                  </a:lnTo>
                  <a:lnTo>
                    <a:pt x="270" y="166"/>
                  </a:lnTo>
                  <a:lnTo>
                    <a:pt x="270" y="169"/>
                  </a:lnTo>
                  <a:lnTo>
                    <a:pt x="270" y="172"/>
                  </a:lnTo>
                  <a:lnTo>
                    <a:pt x="270" y="175"/>
                  </a:lnTo>
                  <a:lnTo>
                    <a:pt x="270" y="176"/>
                  </a:lnTo>
                  <a:lnTo>
                    <a:pt x="270" y="180"/>
                  </a:lnTo>
                  <a:lnTo>
                    <a:pt x="270" y="182"/>
                  </a:lnTo>
                  <a:lnTo>
                    <a:pt x="270" y="186"/>
                  </a:lnTo>
                  <a:lnTo>
                    <a:pt x="270" y="192"/>
                  </a:lnTo>
                  <a:lnTo>
                    <a:pt x="270" y="196"/>
                  </a:lnTo>
                  <a:lnTo>
                    <a:pt x="270" y="197"/>
                  </a:lnTo>
                  <a:lnTo>
                    <a:pt x="270" y="198"/>
                  </a:lnTo>
                  <a:lnTo>
                    <a:pt x="270" y="202"/>
                  </a:lnTo>
                  <a:lnTo>
                    <a:pt x="270" y="207"/>
                  </a:lnTo>
                  <a:lnTo>
                    <a:pt x="270" y="216"/>
                  </a:lnTo>
                  <a:lnTo>
                    <a:pt x="270" y="217"/>
                  </a:lnTo>
                  <a:lnTo>
                    <a:pt x="270" y="220"/>
                  </a:lnTo>
                  <a:lnTo>
                    <a:pt x="270" y="223"/>
                  </a:lnTo>
                  <a:lnTo>
                    <a:pt x="270" y="224"/>
                  </a:lnTo>
                  <a:lnTo>
                    <a:pt x="270" y="225"/>
                  </a:lnTo>
                  <a:lnTo>
                    <a:pt x="267" y="225"/>
                  </a:lnTo>
                  <a:lnTo>
                    <a:pt x="262" y="225"/>
                  </a:lnTo>
                  <a:lnTo>
                    <a:pt x="261" y="225"/>
                  </a:lnTo>
                  <a:lnTo>
                    <a:pt x="259" y="225"/>
                  </a:lnTo>
                  <a:lnTo>
                    <a:pt x="258" y="225"/>
                  </a:lnTo>
                  <a:lnTo>
                    <a:pt x="253" y="225"/>
                  </a:lnTo>
                  <a:lnTo>
                    <a:pt x="251" y="225"/>
                  </a:lnTo>
                  <a:lnTo>
                    <a:pt x="246" y="225"/>
                  </a:lnTo>
                  <a:lnTo>
                    <a:pt x="240" y="225"/>
                  </a:lnTo>
                  <a:lnTo>
                    <a:pt x="238" y="225"/>
                  </a:lnTo>
                  <a:lnTo>
                    <a:pt x="234" y="225"/>
                  </a:lnTo>
                  <a:lnTo>
                    <a:pt x="225" y="225"/>
                  </a:lnTo>
                  <a:lnTo>
                    <a:pt x="218" y="225"/>
                  </a:lnTo>
                  <a:lnTo>
                    <a:pt x="213" y="225"/>
                  </a:lnTo>
                  <a:lnTo>
                    <a:pt x="212" y="225"/>
                  </a:lnTo>
                  <a:lnTo>
                    <a:pt x="210" y="225"/>
                  </a:lnTo>
                  <a:lnTo>
                    <a:pt x="208" y="225"/>
                  </a:lnTo>
                  <a:lnTo>
                    <a:pt x="206" y="225"/>
                  </a:lnTo>
                  <a:lnTo>
                    <a:pt x="205" y="225"/>
                  </a:lnTo>
                  <a:lnTo>
                    <a:pt x="200" y="225"/>
                  </a:lnTo>
                  <a:lnTo>
                    <a:pt x="198" y="225"/>
                  </a:lnTo>
                  <a:lnTo>
                    <a:pt x="197" y="225"/>
                  </a:lnTo>
                  <a:lnTo>
                    <a:pt x="195" y="225"/>
                  </a:lnTo>
                  <a:lnTo>
                    <a:pt x="190" y="225"/>
                  </a:lnTo>
                  <a:lnTo>
                    <a:pt x="189" y="225"/>
                  </a:lnTo>
                  <a:lnTo>
                    <a:pt x="186" y="224"/>
                  </a:lnTo>
                  <a:lnTo>
                    <a:pt x="185" y="224"/>
                  </a:lnTo>
                  <a:lnTo>
                    <a:pt x="182" y="224"/>
                  </a:lnTo>
                  <a:lnTo>
                    <a:pt x="180" y="224"/>
                  </a:lnTo>
                  <a:lnTo>
                    <a:pt x="178" y="225"/>
                  </a:lnTo>
                  <a:lnTo>
                    <a:pt x="173" y="225"/>
                  </a:lnTo>
                  <a:lnTo>
                    <a:pt x="170" y="225"/>
                  </a:lnTo>
                  <a:lnTo>
                    <a:pt x="163" y="225"/>
                  </a:lnTo>
                  <a:lnTo>
                    <a:pt x="163" y="228"/>
                  </a:lnTo>
                  <a:lnTo>
                    <a:pt x="163" y="234"/>
                  </a:lnTo>
                  <a:lnTo>
                    <a:pt x="163" y="237"/>
                  </a:lnTo>
                  <a:lnTo>
                    <a:pt x="163" y="238"/>
                  </a:lnTo>
                  <a:lnTo>
                    <a:pt x="163" y="239"/>
                  </a:lnTo>
                  <a:lnTo>
                    <a:pt x="163" y="240"/>
                  </a:lnTo>
                  <a:lnTo>
                    <a:pt x="163" y="244"/>
                  </a:lnTo>
                  <a:lnTo>
                    <a:pt x="163" y="249"/>
                  </a:lnTo>
                  <a:lnTo>
                    <a:pt x="163" y="256"/>
                  </a:lnTo>
                  <a:lnTo>
                    <a:pt x="163" y="258"/>
                  </a:lnTo>
                  <a:lnTo>
                    <a:pt x="163" y="262"/>
                  </a:lnTo>
                  <a:lnTo>
                    <a:pt x="163" y="263"/>
                  </a:lnTo>
                  <a:lnTo>
                    <a:pt x="163" y="264"/>
                  </a:lnTo>
                  <a:lnTo>
                    <a:pt x="163" y="265"/>
                  </a:lnTo>
                  <a:lnTo>
                    <a:pt x="163" y="293"/>
                  </a:lnTo>
                  <a:lnTo>
                    <a:pt x="163" y="294"/>
                  </a:lnTo>
                  <a:lnTo>
                    <a:pt x="163" y="296"/>
                  </a:lnTo>
                  <a:lnTo>
                    <a:pt x="163" y="297"/>
                  </a:lnTo>
                  <a:lnTo>
                    <a:pt x="163" y="301"/>
                  </a:lnTo>
                  <a:lnTo>
                    <a:pt x="163" y="302"/>
                  </a:lnTo>
                  <a:lnTo>
                    <a:pt x="163" y="303"/>
                  </a:lnTo>
                  <a:lnTo>
                    <a:pt x="163" y="305"/>
                  </a:lnTo>
                  <a:lnTo>
                    <a:pt x="161" y="305"/>
                  </a:lnTo>
                  <a:lnTo>
                    <a:pt x="160" y="305"/>
                  </a:lnTo>
                  <a:lnTo>
                    <a:pt x="158" y="305"/>
                  </a:lnTo>
                  <a:lnTo>
                    <a:pt x="157" y="305"/>
                  </a:lnTo>
                  <a:lnTo>
                    <a:pt x="156" y="305"/>
                  </a:lnTo>
                  <a:lnTo>
                    <a:pt x="152" y="305"/>
                  </a:lnTo>
                  <a:lnTo>
                    <a:pt x="149" y="305"/>
                  </a:lnTo>
                  <a:lnTo>
                    <a:pt x="145" y="305"/>
                  </a:lnTo>
                  <a:lnTo>
                    <a:pt x="144" y="305"/>
                  </a:lnTo>
                  <a:lnTo>
                    <a:pt x="142" y="305"/>
                  </a:lnTo>
                  <a:lnTo>
                    <a:pt x="141" y="305"/>
                  </a:lnTo>
                  <a:lnTo>
                    <a:pt x="140" y="305"/>
                  </a:lnTo>
                  <a:lnTo>
                    <a:pt x="139" y="305"/>
                  </a:lnTo>
                  <a:lnTo>
                    <a:pt x="136" y="305"/>
                  </a:lnTo>
                  <a:lnTo>
                    <a:pt x="136" y="314"/>
                  </a:lnTo>
                  <a:lnTo>
                    <a:pt x="134" y="314"/>
                  </a:lnTo>
                  <a:lnTo>
                    <a:pt x="126" y="314"/>
                  </a:lnTo>
                  <a:lnTo>
                    <a:pt x="122" y="314"/>
                  </a:lnTo>
                  <a:lnTo>
                    <a:pt x="120" y="314"/>
                  </a:lnTo>
                  <a:lnTo>
                    <a:pt x="108" y="314"/>
                  </a:lnTo>
                  <a:lnTo>
                    <a:pt x="108" y="316"/>
                  </a:lnTo>
                  <a:lnTo>
                    <a:pt x="108" y="317"/>
                  </a:lnTo>
                  <a:lnTo>
                    <a:pt x="108" y="319"/>
                  </a:lnTo>
                  <a:lnTo>
                    <a:pt x="108" y="322"/>
                  </a:lnTo>
                  <a:lnTo>
                    <a:pt x="108" y="324"/>
                  </a:lnTo>
                  <a:lnTo>
                    <a:pt x="108" y="325"/>
                  </a:lnTo>
                  <a:lnTo>
                    <a:pt x="108" y="326"/>
                  </a:lnTo>
                  <a:lnTo>
                    <a:pt x="108" y="327"/>
                  </a:lnTo>
                  <a:lnTo>
                    <a:pt x="108" y="328"/>
                  </a:lnTo>
                  <a:lnTo>
                    <a:pt x="108" y="335"/>
                  </a:lnTo>
                  <a:lnTo>
                    <a:pt x="108" y="336"/>
                  </a:lnTo>
                  <a:lnTo>
                    <a:pt x="108" y="341"/>
                  </a:lnTo>
                  <a:lnTo>
                    <a:pt x="105" y="341"/>
                  </a:lnTo>
                  <a:lnTo>
                    <a:pt x="99" y="341"/>
                  </a:lnTo>
                  <a:lnTo>
                    <a:pt x="97" y="341"/>
                  </a:lnTo>
                  <a:lnTo>
                    <a:pt x="93" y="341"/>
                  </a:lnTo>
                  <a:lnTo>
                    <a:pt x="92" y="341"/>
                  </a:lnTo>
                  <a:lnTo>
                    <a:pt x="89" y="341"/>
                  </a:lnTo>
                  <a:lnTo>
                    <a:pt x="88" y="341"/>
                  </a:lnTo>
                  <a:lnTo>
                    <a:pt x="85" y="341"/>
                  </a:lnTo>
                  <a:lnTo>
                    <a:pt x="84" y="341"/>
                  </a:lnTo>
                  <a:lnTo>
                    <a:pt x="84" y="340"/>
                  </a:lnTo>
                  <a:lnTo>
                    <a:pt x="83" y="340"/>
                  </a:lnTo>
                  <a:lnTo>
                    <a:pt x="83" y="338"/>
                  </a:lnTo>
                  <a:lnTo>
                    <a:pt x="82" y="338"/>
                  </a:lnTo>
                  <a:lnTo>
                    <a:pt x="81" y="338"/>
                  </a:lnTo>
                  <a:lnTo>
                    <a:pt x="81" y="337"/>
                  </a:lnTo>
                  <a:lnTo>
                    <a:pt x="80" y="337"/>
                  </a:lnTo>
                  <a:lnTo>
                    <a:pt x="78" y="337"/>
                  </a:lnTo>
                  <a:lnTo>
                    <a:pt x="78" y="338"/>
                  </a:lnTo>
                  <a:lnTo>
                    <a:pt x="78" y="337"/>
                  </a:lnTo>
                  <a:lnTo>
                    <a:pt x="77" y="337"/>
                  </a:lnTo>
                  <a:lnTo>
                    <a:pt x="77" y="336"/>
                  </a:lnTo>
                  <a:lnTo>
                    <a:pt x="78" y="336"/>
                  </a:lnTo>
                  <a:lnTo>
                    <a:pt x="77" y="335"/>
                  </a:lnTo>
                  <a:lnTo>
                    <a:pt x="77" y="334"/>
                  </a:lnTo>
                  <a:lnTo>
                    <a:pt x="77" y="333"/>
                  </a:lnTo>
                  <a:lnTo>
                    <a:pt x="76" y="333"/>
                  </a:lnTo>
                  <a:lnTo>
                    <a:pt x="76" y="332"/>
                  </a:lnTo>
                  <a:lnTo>
                    <a:pt x="76" y="330"/>
                  </a:lnTo>
                  <a:lnTo>
                    <a:pt x="75" y="330"/>
                  </a:lnTo>
                  <a:lnTo>
                    <a:pt x="75" y="329"/>
                  </a:lnTo>
                  <a:lnTo>
                    <a:pt x="74" y="329"/>
                  </a:lnTo>
                  <a:lnTo>
                    <a:pt x="73" y="329"/>
                  </a:lnTo>
                  <a:lnTo>
                    <a:pt x="72" y="329"/>
                  </a:lnTo>
                  <a:lnTo>
                    <a:pt x="72" y="328"/>
                  </a:lnTo>
                  <a:lnTo>
                    <a:pt x="70" y="327"/>
                  </a:lnTo>
                  <a:lnTo>
                    <a:pt x="69" y="326"/>
                  </a:lnTo>
                  <a:lnTo>
                    <a:pt x="69" y="327"/>
                  </a:lnTo>
                  <a:lnTo>
                    <a:pt x="68" y="327"/>
                  </a:lnTo>
                  <a:lnTo>
                    <a:pt x="68" y="326"/>
                  </a:lnTo>
                  <a:lnTo>
                    <a:pt x="69" y="325"/>
                  </a:lnTo>
                  <a:lnTo>
                    <a:pt x="69" y="324"/>
                  </a:lnTo>
                  <a:lnTo>
                    <a:pt x="69" y="322"/>
                  </a:lnTo>
                  <a:lnTo>
                    <a:pt x="68" y="322"/>
                  </a:lnTo>
                  <a:lnTo>
                    <a:pt x="67" y="321"/>
                  </a:lnTo>
                  <a:lnTo>
                    <a:pt x="66" y="320"/>
                  </a:lnTo>
                  <a:lnTo>
                    <a:pt x="66" y="321"/>
                  </a:lnTo>
                  <a:lnTo>
                    <a:pt x="66" y="322"/>
                  </a:lnTo>
                  <a:lnTo>
                    <a:pt x="65" y="322"/>
                  </a:lnTo>
                  <a:lnTo>
                    <a:pt x="64" y="321"/>
                  </a:lnTo>
                  <a:lnTo>
                    <a:pt x="65" y="321"/>
                  </a:lnTo>
                  <a:lnTo>
                    <a:pt x="64" y="321"/>
                  </a:lnTo>
                  <a:lnTo>
                    <a:pt x="64" y="320"/>
                  </a:lnTo>
                  <a:lnTo>
                    <a:pt x="62" y="320"/>
                  </a:lnTo>
                  <a:lnTo>
                    <a:pt x="62" y="319"/>
                  </a:lnTo>
                  <a:lnTo>
                    <a:pt x="61" y="319"/>
                  </a:lnTo>
                  <a:lnTo>
                    <a:pt x="60" y="319"/>
                  </a:lnTo>
                  <a:lnTo>
                    <a:pt x="59" y="319"/>
                  </a:lnTo>
                  <a:lnTo>
                    <a:pt x="58" y="319"/>
                  </a:lnTo>
                  <a:lnTo>
                    <a:pt x="58" y="320"/>
                  </a:lnTo>
                  <a:lnTo>
                    <a:pt x="57" y="320"/>
                  </a:lnTo>
                  <a:lnTo>
                    <a:pt x="56" y="320"/>
                  </a:lnTo>
                  <a:lnTo>
                    <a:pt x="54" y="320"/>
                  </a:lnTo>
                  <a:lnTo>
                    <a:pt x="56" y="320"/>
                  </a:lnTo>
                  <a:lnTo>
                    <a:pt x="57" y="319"/>
                  </a:lnTo>
                  <a:lnTo>
                    <a:pt x="58" y="319"/>
                  </a:lnTo>
                  <a:lnTo>
                    <a:pt x="58" y="318"/>
                  </a:lnTo>
                  <a:lnTo>
                    <a:pt x="58" y="317"/>
                  </a:lnTo>
                  <a:lnTo>
                    <a:pt x="57" y="317"/>
                  </a:lnTo>
                  <a:lnTo>
                    <a:pt x="56" y="317"/>
                  </a:lnTo>
                  <a:lnTo>
                    <a:pt x="56" y="316"/>
                  </a:lnTo>
                  <a:lnTo>
                    <a:pt x="56" y="314"/>
                  </a:lnTo>
                  <a:lnTo>
                    <a:pt x="54" y="314"/>
                  </a:lnTo>
                  <a:lnTo>
                    <a:pt x="53" y="314"/>
                  </a:lnTo>
                  <a:lnTo>
                    <a:pt x="53" y="316"/>
                  </a:lnTo>
                  <a:lnTo>
                    <a:pt x="52" y="316"/>
                  </a:lnTo>
                  <a:lnTo>
                    <a:pt x="51" y="316"/>
                  </a:lnTo>
                  <a:lnTo>
                    <a:pt x="51" y="317"/>
                  </a:lnTo>
                  <a:lnTo>
                    <a:pt x="50" y="317"/>
                  </a:lnTo>
                  <a:lnTo>
                    <a:pt x="50" y="316"/>
                  </a:lnTo>
                  <a:lnTo>
                    <a:pt x="50" y="314"/>
                  </a:lnTo>
                  <a:lnTo>
                    <a:pt x="51" y="314"/>
                  </a:lnTo>
                  <a:lnTo>
                    <a:pt x="51" y="316"/>
                  </a:lnTo>
                  <a:lnTo>
                    <a:pt x="51" y="314"/>
                  </a:lnTo>
                  <a:lnTo>
                    <a:pt x="52" y="314"/>
                  </a:lnTo>
                  <a:lnTo>
                    <a:pt x="52" y="313"/>
                  </a:lnTo>
                  <a:lnTo>
                    <a:pt x="52" y="312"/>
                  </a:lnTo>
                  <a:lnTo>
                    <a:pt x="52" y="311"/>
                  </a:lnTo>
                  <a:lnTo>
                    <a:pt x="51" y="312"/>
                  </a:lnTo>
                  <a:lnTo>
                    <a:pt x="50" y="312"/>
                  </a:lnTo>
                  <a:lnTo>
                    <a:pt x="50" y="313"/>
                  </a:lnTo>
                  <a:lnTo>
                    <a:pt x="50" y="312"/>
                  </a:lnTo>
                  <a:lnTo>
                    <a:pt x="49" y="312"/>
                  </a:lnTo>
                  <a:lnTo>
                    <a:pt x="49" y="311"/>
                  </a:lnTo>
                  <a:lnTo>
                    <a:pt x="50" y="311"/>
                  </a:lnTo>
                  <a:lnTo>
                    <a:pt x="51" y="311"/>
                  </a:lnTo>
                  <a:lnTo>
                    <a:pt x="51" y="310"/>
                  </a:lnTo>
                  <a:lnTo>
                    <a:pt x="50" y="310"/>
                  </a:lnTo>
                  <a:lnTo>
                    <a:pt x="49" y="310"/>
                  </a:lnTo>
                  <a:lnTo>
                    <a:pt x="49" y="309"/>
                  </a:lnTo>
                  <a:lnTo>
                    <a:pt x="48" y="309"/>
                  </a:lnTo>
                  <a:lnTo>
                    <a:pt x="49" y="309"/>
                  </a:lnTo>
                  <a:lnTo>
                    <a:pt x="49" y="308"/>
                  </a:lnTo>
                  <a:lnTo>
                    <a:pt x="49" y="306"/>
                  </a:lnTo>
                  <a:lnTo>
                    <a:pt x="50" y="306"/>
                  </a:lnTo>
                  <a:lnTo>
                    <a:pt x="50" y="305"/>
                  </a:lnTo>
                  <a:lnTo>
                    <a:pt x="50" y="304"/>
                  </a:lnTo>
                  <a:lnTo>
                    <a:pt x="49" y="304"/>
                  </a:lnTo>
                  <a:lnTo>
                    <a:pt x="49" y="305"/>
                  </a:lnTo>
                  <a:lnTo>
                    <a:pt x="49" y="306"/>
                  </a:lnTo>
                  <a:lnTo>
                    <a:pt x="48" y="306"/>
                  </a:lnTo>
                  <a:lnTo>
                    <a:pt x="46" y="306"/>
                  </a:lnTo>
                  <a:lnTo>
                    <a:pt x="45" y="306"/>
                  </a:lnTo>
                  <a:lnTo>
                    <a:pt x="45" y="308"/>
                  </a:lnTo>
                  <a:lnTo>
                    <a:pt x="44" y="308"/>
                  </a:lnTo>
                  <a:lnTo>
                    <a:pt x="44" y="306"/>
                  </a:lnTo>
                  <a:lnTo>
                    <a:pt x="44" y="305"/>
                  </a:lnTo>
                  <a:lnTo>
                    <a:pt x="43" y="305"/>
                  </a:lnTo>
                  <a:lnTo>
                    <a:pt x="43" y="304"/>
                  </a:lnTo>
                  <a:lnTo>
                    <a:pt x="42" y="304"/>
                  </a:lnTo>
                  <a:lnTo>
                    <a:pt x="42" y="303"/>
                  </a:lnTo>
                  <a:lnTo>
                    <a:pt x="43" y="303"/>
                  </a:lnTo>
                  <a:lnTo>
                    <a:pt x="43" y="302"/>
                  </a:lnTo>
                  <a:lnTo>
                    <a:pt x="43" y="301"/>
                  </a:lnTo>
                  <a:lnTo>
                    <a:pt x="43" y="300"/>
                  </a:lnTo>
                  <a:lnTo>
                    <a:pt x="42" y="300"/>
                  </a:lnTo>
                  <a:lnTo>
                    <a:pt x="43" y="300"/>
                  </a:lnTo>
                  <a:lnTo>
                    <a:pt x="43" y="298"/>
                  </a:lnTo>
                  <a:lnTo>
                    <a:pt x="43" y="297"/>
                  </a:lnTo>
                  <a:lnTo>
                    <a:pt x="42" y="297"/>
                  </a:lnTo>
                  <a:lnTo>
                    <a:pt x="41" y="297"/>
                  </a:lnTo>
                  <a:lnTo>
                    <a:pt x="41" y="296"/>
                  </a:lnTo>
                  <a:lnTo>
                    <a:pt x="40" y="296"/>
                  </a:lnTo>
                  <a:lnTo>
                    <a:pt x="40" y="295"/>
                  </a:lnTo>
                  <a:lnTo>
                    <a:pt x="40" y="294"/>
                  </a:lnTo>
                  <a:lnTo>
                    <a:pt x="41" y="294"/>
                  </a:lnTo>
                  <a:lnTo>
                    <a:pt x="41" y="293"/>
                  </a:lnTo>
                  <a:lnTo>
                    <a:pt x="41" y="292"/>
                  </a:lnTo>
                  <a:lnTo>
                    <a:pt x="40" y="292"/>
                  </a:lnTo>
                  <a:lnTo>
                    <a:pt x="40" y="290"/>
                  </a:lnTo>
                  <a:lnTo>
                    <a:pt x="38" y="290"/>
                  </a:lnTo>
                  <a:lnTo>
                    <a:pt x="38" y="289"/>
                  </a:lnTo>
                  <a:lnTo>
                    <a:pt x="37" y="288"/>
                  </a:lnTo>
                  <a:lnTo>
                    <a:pt x="36" y="289"/>
                  </a:lnTo>
                  <a:lnTo>
                    <a:pt x="35" y="289"/>
                  </a:lnTo>
                  <a:lnTo>
                    <a:pt x="34" y="289"/>
                  </a:lnTo>
                  <a:lnTo>
                    <a:pt x="34" y="288"/>
                  </a:lnTo>
                  <a:lnTo>
                    <a:pt x="33" y="288"/>
                  </a:lnTo>
                  <a:lnTo>
                    <a:pt x="32" y="288"/>
                  </a:lnTo>
                  <a:lnTo>
                    <a:pt x="30" y="288"/>
                  </a:lnTo>
                  <a:lnTo>
                    <a:pt x="29" y="288"/>
                  </a:lnTo>
                  <a:lnTo>
                    <a:pt x="29" y="287"/>
                  </a:lnTo>
                  <a:lnTo>
                    <a:pt x="28" y="287"/>
                  </a:lnTo>
                  <a:lnTo>
                    <a:pt x="27" y="287"/>
                  </a:lnTo>
                  <a:lnTo>
                    <a:pt x="26" y="286"/>
                  </a:lnTo>
                  <a:lnTo>
                    <a:pt x="25" y="286"/>
                  </a:lnTo>
                  <a:lnTo>
                    <a:pt x="25" y="285"/>
                  </a:lnTo>
                  <a:lnTo>
                    <a:pt x="26" y="285"/>
                  </a:lnTo>
                  <a:lnTo>
                    <a:pt x="26" y="286"/>
                  </a:lnTo>
                  <a:lnTo>
                    <a:pt x="27" y="286"/>
                  </a:lnTo>
                  <a:lnTo>
                    <a:pt x="27" y="287"/>
                  </a:lnTo>
                  <a:lnTo>
                    <a:pt x="27" y="286"/>
                  </a:lnTo>
                  <a:lnTo>
                    <a:pt x="28" y="286"/>
                  </a:lnTo>
                  <a:lnTo>
                    <a:pt x="29" y="286"/>
                  </a:lnTo>
                  <a:lnTo>
                    <a:pt x="30" y="286"/>
                  </a:lnTo>
                  <a:lnTo>
                    <a:pt x="32" y="286"/>
                  </a:lnTo>
                  <a:lnTo>
                    <a:pt x="32" y="285"/>
                  </a:lnTo>
                  <a:lnTo>
                    <a:pt x="32" y="284"/>
                  </a:lnTo>
                  <a:lnTo>
                    <a:pt x="30" y="282"/>
                  </a:lnTo>
                  <a:lnTo>
                    <a:pt x="30" y="281"/>
                  </a:lnTo>
                  <a:lnTo>
                    <a:pt x="29" y="281"/>
                  </a:lnTo>
                  <a:lnTo>
                    <a:pt x="28" y="281"/>
                  </a:lnTo>
                  <a:lnTo>
                    <a:pt x="28" y="280"/>
                  </a:lnTo>
                  <a:lnTo>
                    <a:pt x="27" y="280"/>
                  </a:lnTo>
                  <a:lnTo>
                    <a:pt x="26" y="280"/>
                  </a:lnTo>
                  <a:lnTo>
                    <a:pt x="25" y="280"/>
                  </a:lnTo>
                  <a:lnTo>
                    <a:pt x="25" y="279"/>
                  </a:lnTo>
                  <a:lnTo>
                    <a:pt x="25" y="278"/>
                  </a:lnTo>
                  <a:lnTo>
                    <a:pt x="26" y="278"/>
                  </a:lnTo>
                  <a:lnTo>
                    <a:pt x="26" y="277"/>
                  </a:lnTo>
                  <a:lnTo>
                    <a:pt x="27" y="277"/>
                  </a:lnTo>
                  <a:lnTo>
                    <a:pt x="28" y="278"/>
                  </a:lnTo>
                  <a:lnTo>
                    <a:pt x="29" y="278"/>
                  </a:lnTo>
                  <a:lnTo>
                    <a:pt x="30" y="278"/>
                  </a:lnTo>
                  <a:lnTo>
                    <a:pt x="32" y="278"/>
                  </a:lnTo>
                  <a:lnTo>
                    <a:pt x="32" y="277"/>
                  </a:lnTo>
                  <a:lnTo>
                    <a:pt x="33" y="277"/>
                  </a:lnTo>
                  <a:lnTo>
                    <a:pt x="33" y="276"/>
                  </a:lnTo>
                  <a:lnTo>
                    <a:pt x="34" y="276"/>
                  </a:lnTo>
                  <a:lnTo>
                    <a:pt x="34" y="274"/>
                  </a:lnTo>
                  <a:lnTo>
                    <a:pt x="34" y="273"/>
                  </a:lnTo>
                  <a:lnTo>
                    <a:pt x="33" y="273"/>
                  </a:lnTo>
                  <a:lnTo>
                    <a:pt x="32" y="273"/>
                  </a:lnTo>
                  <a:lnTo>
                    <a:pt x="32" y="274"/>
                  </a:lnTo>
                  <a:lnTo>
                    <a:pt x="32" y="276"/>
                  </a:lnTo>
                  <a:lnTo>
                    <a:pt x="32" y="277"/>
                  </a:lnTo>
                  <a:lnTo>
                    <a:pt x="30" y="277"/>
                  </a:lnTo>
                  <a:lnTo>
                    <a:pt x="29" y="277"/>
                  </a:lnTo>
                  <a:lnTo>
                    <a:pt x="29" y="276"/>
                  </a:lnTo>
                  <a:lnTo>
                    <a:pt x="29" y="274"/>
                  </a:lnTo>
                  <a:lnTo>
                    <a:pt x="30" y="274"/>
                  </a:lnTo>
                  <a:lnTo>
                    <a:pt x="30" y="273"/>
                  </a:lnTo>
                  <a:lnTo>
                    <a:pt x="29" y="273"/>
                  </a:lnTo>
                  <a:lnTo>
                    <a:pt x="28" y="273"/>
                  </a:lnTo>
                  <a:lnTo>
                    <a:pt x="27" y="273"/>
                  </a:lnTo>
                  <a:lnTo>
                    <a:pt x="26" y="273"/>
                  </a:lnTo>
                  <a:lnTo>
                    <a:pt x="26" y="274"/>
                  </a:lnTo>
                  <a:lnTo>
                    <a:pt x="25" y="274"/>
                  </a:lnTo>
                  <a:lnTo>
                    <a:pt x="24" y="274"/>
                  </a:lnTo>
                  <a:lnTo>
                    <a:pt x="22" y="274"/>
                  </a:lnTo>
                  <a:lnTo>
                    <a:pt x="22" y="273"/>
                  </a:lnTo>
                  <a:lnTo>
                    <a:pt x="24" y="273"/>
                  </a:lnTo>
                  <a:lnTo>
                    <a:pt x="24" y="272"/>
                  </a:lnTo>
                  <a:lnTo>
                    <a:pt x="24" y="271"/>
                  </a:lnTo>
                  <a:lnTo>
                    <a:pt x="24" y="270"/>
                  </a:lnTo>
                  <a:lnTo>
                    <a:pt x="22" y="270"/>
                  </a:lnTo>
                  <a:lnTo>
                    <a:pt x="22" y="269"/>
                  </a:lnTo>
                  <a:lnTo>
                    <a:pt x="22" y="268"/>
                  </a:lnTo>
                  <a:lnTo>
                    <a:pt x="22" y="266"/>
                  </a:lnTo>
                  <a:lnTo>
                    <a:pt x="21" y="266"/>
                  </a:lnTo>
                  <a:lnTo>
                    <a:pt x="20" y="266"/>
                  </a:lnTo>
                  <a:lnTo>
                    <a:pt x="20" y="265"/>
                  </a:lnTo>
                  <a:lnTo>
                    <a:pt x="19" y="265"/>
                  </a:lnTo>
                  <a:lnTo>
                    <a:pt x="19" y="264"/>
                  </a:lnTo>
                  <a:lnTo>
                    <a:pt x="19" y="263"/>
                  </a:lnTo>
                  <a:lnTo>
                    <a:pt x="20" y="263"/>
                  </a:lnTo>
                  <a:lnTo>
                    <a:pt x="20" y="264"/>
                  </a:lnTo>
                  <a:lnTo>
                    <a:pt x="21" y="264"/>
                  </a:lnTo>
                  <a:lnTo>
                    <a:pt x="22" y="264"/>
                  </a:lnTo>
                  <a:lnTo>
                    <a:pt x="22" y="263"/>
                  </a:lnTo>
                  <a:lnTo>
                    <a:pt x="24" y="263"/>
                  </a:lnTo>
                  <a:lnTo>
                    <a:pt x="24" y="262"/>
                  </a:lnTo>
                  <a:lnTo>
                    <a:pt x="22" y="262"/>
                  </a:lnTo>
                  <a:lnTo>
                    <a:pt x="21" y="263"/>
                  </a:lnTo>
                  <a:lnTo>
                    <a:pt x="21" y="262"/>
                  </a:lnTo>
                  <a:lnTo>
                    <a:pt x="21" y="261"/>
                  </a:lnTo>
                  <a:lnTo>
                    <a:pt x="20" y="260"/>
                  </a:lnTo>
                  <a:lnTo>
                    <a:pt x="19" y="260"/>
                  </a:lnTo>
                  <a:lnTo>
                    <a:pt x="18" y="260"/>
                  </a:lnTo>
                  <a:lnTo>
                    <a:pt x="17" y="260"/>
                  </a:lnTo>
                  <a:lnTo>
                    <a:pt x="17" y="258"/>
                  </a:lnTo>
                  <a:lnTo>
                    <a:pt x="17" y="257"/>
                  </a:lnTo>
                  <a:lnTo>
                    <a:pt x="17" y="256"/>
                  </a:lnTo>
                  <a:lnTo>
                    <a:pt x="18" y="256"/>
                  </a:lnTo>
                  <a:lnTo>
                    <a:pt x="19" y="257"/>
                  </a:lnTo>
                  <a:lnTo>
                    <a:pt x="19" y="256"/>
                  </a:lnTo>
                  <a:lnTo>
                    <a:pt x="20" y="256"/>
                  </a:lnTo>
                  <a:lnTo>
                    <a:pt x="19" y="255"/>
                  </a:lnTo>
                  <a:lnTo>
                    <a:pt x="18" y="254"/>
                  </a:lnTo>
                  <a:lnTo>
                    <a:pt x="17" y="254"/>
                  </a:lnTo>
                  <a:lnTo>
                    <a:pt x="17" y="253"/>
                  </a:lnTo>
                  <a:lnTo>
                    <a:pt x="16" y="253"/>
                  </a:lnTo>
                  <a:lnTo>
                    <a:pt x="16" y="252"/>
                  </a:lnTo>
                  <a:lnTo>
                    <a:pt x="16" y="250"/>
                  </a:lnTo>
                  <a:lnTo>
                    <a:pt x="17" y="252"/>
                  </a:lnTo>
                  <a:lnTo>
                    <a:pt x="18" y="252"/>
                  </a:lnTo>
                  <a:lnTo>
                    <a:pt x="19" y="252"/>
                  </a:lnTo>
                  <a:lnTo>
                    <a:pt x="19" y="250"/>
                  </a:lnTo>
                  <a:lnTo>
                    <a:pt x="20" y="250"/>
                  </a:lnTo>
                  <a:lnTo>
                    <a:pt x="20" y="249"/>
                  </a:lnTo>
                  <a:lnTo>
                    <a:pt x="19" y="249"/>
                  </a:lnTo>
                  <a:lnTo>
                    <a:pt x="18" y="249"/>
                  </a:lnTo>
                  <a:lnTo>
                    <a:pt x="17" y="249"/>
                  </a:lnTo>
                  <a:lnTo>
                    <a:pt x="16" y="250"/>
                  </a:lnTo>
                  <a:lnTo>
                    <a:pt x="16" y="249"/>
                  </a:lnTo>
                  <a:lnTo>
                    <a:pt x="14" y="249"/>
                  </a:lnTo>
                  <a:lnTo>
                    <a:pt x="14" y="248"/>
                  </a:lnTo>
                  <a:lnTo>
                    <a:pt x="16" y="248"/>
                  </a:lnTo>
                  <a:lnTo>
                    <a:pt x="16" y="247"/>
                  </a:lnTo>
                  <a:lnTo>
                    <a:pt x="16" y="246"/>
                  </a:lnTo>
                  <a:lnTo>
                    <a:pt x="16" y="245"/>
                  </a:lnTo>
                  <a:lnTo>
                    <a:pt x="16" y="244"/>
                  </a:lnTo>
                  <a:lnTo>
                    <a:pt x="16" y="242"/>
                  </a:lnTo>
                  <a:lnTo>
                    <a:pt x="14" y="242"/>
                  </a:lnTo>
                  <a:lnTo>
                    <a:pt x="14" y="244"/>
                  </a:lnTo>
                  <a:lnTo>
                    <a:pt x="13" y="244"/>
                  </a:lnTo>
                  <a:lnTo>
                    <a:pt x="12" y="244"/>
                  </a:lnTo>
                  <a:lnTo>
                    <a:pt x="11" y="245"/>
                  </a:lnTo>
                  <a:lnTo>
                    <a:pt x="11" y="244"/>
                  </a:lnTo>
                  <a:lnTo>
                    <a:pt x="11" y="242"/>
                  </a:lnTo>
                  <a:lnTo>
                    <a:pt x="11" y="241"/>
                  </a:lnTo>
                  <a:lnTo>
                    <a:pt x="12" y="241"/>
                  </a:lnTo>
                  <a:lnTo>
                    <a:pt x="13" y="241"/>
                  </a:lnTo>
                  <a:lnTo>
                    <a:pt x="14" y="241"/>
                  </a:lnTo>
                  <a:lnTo>
                    <a:pt x="14" y="240"/>
                  </a:lnTo>
                  <a:lnTo>
                    <a:pt x="16" y="240"/>
                  </a:lnTo>
                  <a:lnTo>
                    <a:pt x="16" y="239"/>
                  </a:lnTo>
                  <a:lnTo>
                    <a:pt x="16" y="238"/>
                  </a:lnTo>
                  <a:lnTo>
                    <a:pt x="17" y="237"/>
                  </a:lnTo>
                  <a:lnTo>
                    <a:pt x="17" y="236"/>
                  </a:lnTo>
                  <a:lnTo>
                    <a:pt x="17" y="234"/>
                  </a:lnTo>
                  <a:lnTo>
                    <a:pt x="18" y="233"/>
                  </a:lnTo>
                  <a:lnTo>
                    <a:pt x="19" y="233"/>
                  </a:lnTo>
                  <a:lnTo>
                    <a:pt x="19" y="232"/>
                  </a:lnTo>
                  <a:lnTo>
                    <a:pt x="20" y="232"/>
                  </a:lnTo>
                  <a:lnTo>
                    <a:pt x="20" y="231"/>
                  </a:lnTo>
                  <a:lnTo>
                    <a:pt x="19" y="231"/>
                  </a:lnTo>
                  <a:lnTo>
                    <a:pt x="18" y="231"/>
                  </a:lnTo>
                  <a:lnTo>
                    <a:pt x="17" y="231"/>
                  </a:lnTo>
                  <a:lnTo>
                    <a:pt x="16" y="231"/>
                  </a:lnTo>
                  <a:lnTo>
                    <a:pt x="14" y="230"/>
                  </a:lnTo>
                  <a:lnTo>
                    <a:pt x="14" y="229"/>
                  </a:lnTo>
                  <a:lnTo>
                    <a:pt x="14" y="228"/>
                  </a:lnTo>
                  <a:lnTo>
                    <a:pt x="16" y="228"/>
                  </a:lnTo>
                  <a:lnTo>
                    <a:pt x="16" y="226"/>
                  </a:lnTo>
                  <a:lnTo>
                    <a:pt x="14" y="226"/>
                  </a:lnTo>
                  <a:lnTo>
                    <a:pt x="13" y="226"/>
                  </a:lnTo>
                  <a:lnTo>
                    <a:pt x="13" y="225"/>
                  </a:lnTo>
                  <a:lnTo>
                    <a:pt x="14" y="225"/>
                  </a:lnTo>
                  <a:lnTo>
                    <a:pt x="14" y="224"/>
                  </a:lnTo>
                  <a:lnTo>
                    <a:pt x="13" y="224"/>
                  </a:lnTo>
                  <a:lnTo>
                    <a:pt x="12" y="223"/>
                  </a:lnTo>
                  <a:lnTo>
                    <a:pt x="11" y="223"/>
                  </a:lnTo>
                  <a:lnTo>
                    <a:pt x="11" y="222"/>
                  </a:lnTo>
                  <a:lnTo>
                    <a:pt x="10" y="221"/>
                  </a:lnTo>
                  <a:lnTo>
                    <a:pt x="10" y="220"/>
                  </a:lnTo>
                  <a:lnTo>
                    <a:pt x="9" y="220"/>
                  </a:lnTo>
                  <a:lnTo>
                    <a:pt x="8" y="220"/>
                  </a:lnTo>
                  <a:lnTo>
                    <a:pt x="8" y="221"/>
                  </a:lnTo>
                  <a:lnTo>
                    <a:pt x="8" y="222"/>
                  </a:lnTo>
                  <a:lnTo>
                    <a:pt x="6" y="222"/>
                  </a:lnTo>
                  <a:lnTo>
                    <a:pt x="6" y="223"/>
                  </a:lnTo>
                  <a:lnTo>
                    <a:pt x="5" y="223"/>
                  </a:lnTo>
                  <a:lnTo>
                    <a:pt x="5" y="222"/>
                  </a:lnTo>
                  <a:lnTo>
                    <a:pt x="5" y="221"/>
                  </a:lnTo>
                  <a:lnTo>
                    <a:pt x="5" y="220"/>
                  </a:lnTo>
                  <a:lnTo>
                    <a:pt x="5" y="218"/>
                  </a:lnTo>
                  <a:lnTo>
                    <a:pt x="5" y="217"/>
                  </a:lnTo>
                  <a:lnTo>
                    <a:pt x="4" y="217"/>
                  </a:lnTo>
                  <a:lnTo>
                    <a:pt x="3" y="217"/>
                  </a:lnTo>
                  <a:lnTo>
                    <a:pt x="2" y="217"/>
                  </a:lnTo>
                  <a:lnTo>
                    <a:pt x="1" y="217"/>
                  </a:lnTo>
                  <a:lnTo>
                    <a:pt x="0" y="217"/>
                  </a:lnTo>
                  <a:lnTo>
                    <a:pt x="0" y="216"/>
                  </a:lnTo>
                  <a:lnTo>
                    <a:pt x="0" y="215"/>
                  </a:lnTo>
                  <a:lnTo>
                    <a:pt x="1" y="215"/>
                  </a:lnTo>
                  <a:lnTo>
                    <a:pt x="2" y="215"/>
                  </a:lnTo>
                  <a:lnTo>
                    <a:pt x="2" y="216"/>
                  </a:lnTo>
                  <a:lnTo>
                    <a:pt x="3" y="216"/>
                  </a:lnTo>
                  <a:lnTo>
                    <a:pt x="4" y="216"/>
                  </a:lnTo>
                  <a:lnTo>
                    <a:pt x="4" y="215"/>
                  </a:lnTo>
                  <a:lnTo>
                    <a:pt x="4" y="214"/>
                  </a:lnTo>
                  <a:lnTo>
                    <a:pt x="5" y="214"/>
                  </a:lnTo>
                  <a:lnTo>
                    <a:pt x="5" y="213"/>
                  </a:lnTo>
                  <a:lnTo>
                    <a:pt x="6" y="213"/>
                  </a:lnTo>
                  <a:lnTo>
                    <a:pt x="6" y="212"/>
                  </a:lnTo>
                  <a:lnTo>
                    <a:pt x="6" y="210"/>
                  </a:lnTo>
                  <a:lnTo>
                    <a:pt x="6" y="209"/>
                  </a:lnTo>
                  <a:lnTo>
                    <a:pt x="5" y="209"/>
                  </a:lnTo>
                  <a:lnTo>
                    <a:pt x="5" y="210"/>
                  </a:lnTo>
                  <a:lnTo>
                    <a:pt x="5" y="212"/>
                  </a:lnTo>
                  <a:lnTo>
                    <a:pt x="4" y="212"/>
                  </a:lnTo>
                  <a:lnTo>
                    <a:pt x="4" y="213"/>
                  </a:lnTo>
                  <a:lnTo>
                    <a:pt x="3" y="213"/>
                  </a:lnTo>
                  <a:lnTo>
                    <a:pt x="3" y="212"/>
                  </a:lnTo>
                  <a:lnTo>
                    <a:pt x="2" y="212"/>
                  </a:lnTo>
                  <a:lnTo>
                    <a:pt x="2" y="210"/>
                  </a:lnTo>
                  <a:lnTo>
                    <a:pt x="3" y="210"/>
                  </a:lnTo>
                  <a:lnTo>
                    <a:pt x="3" y="209"/>
                  </a:lnTo>
                  <a:lnTo>
                    <a:pt x="4" y="209"/>
                  </a:lnTo>
                  <a:lnTo>
                    <a:pt x="4" y="208"/>
                  </a:lnTo>
                  <a:lnTo>
                    <a:pt x="5" y="208"/>
                  </a:lnTo>
                  <a:lnTo>
                    <a:pt x="5" y="207"/>
                  </a:lnTo>
                  <a:lnTo>
                    <a:pt x="6" y="207"/>
                  </a:lnTo>
                  <a:lnTo>
                    <a:pt x="8" y="207"/>
                  </a:lnTo>
                  <a:lnTo>
                    <a:pt x="8" y="206"/>
                  </a:lnTo>
                  <a:lnTo>
                    <a:pt x="6" y="206"/>
                  </a:lnTo>
                  <a:lnTo>
                    <a:pt x="5" y="206"/>
                  </a:lnTo>
                  <a:lnTo>
                    <a:pt x="4" y="206"/>
                  </a:lnTo>
                  <a:lnTo>
                    <a:pt x="4" y="205"/>
                  </a:lnTo>
                  <a:lnTo>
                    <a:pt x="5" y="205"/>
                  </a:lnTo>
                  <a:lnTo>
                    <a:pt x="5" y="204"/>
                  </a:lnTo>
                  <a:lnTo>
                    <a:pt x="6" y="204"/>
                  </a:lnTo>
                  <a:lnTo>
                    <a:pt x="6" y="202"/>
                  </a:lnTo>
                  <a:lnTo>
                    <a:pt x="8" y="201"/>
                  </a:lnTo>
                  <a:lnTo>
                    <a:pt x="8" y="200"/>
                  </a:lnTo>
                  <a:lnTo>
                    <a:pt x="6" y="200"/>
                  </a:lnTo>
                  <a:lnTo>
                    <a:pt x="6" y="201"/>
                  </a:lnTo>
                  <a:lnTo>
                    <a:pt x="5" y="201"/>
                  </a:lnTo>
                  <a:lnTo>
                    <a:pt x="4" y="201"/>
                  </a:lnTo>
                  <a:lnTo>
                    <a:pt x="3" y="201"/>
                  </a:lnTo>
                  <a:lnTo>
                    <a:pt x="3" y="200"/>
                  </a:lnTo>
                  <a:lnTo>
                    <a:pt x="3" y="199"/>
                  </a:lnTo>
                  <a:lnTo>
                    <a:pt x="4" y="198"/>
                  </a:lnTo>
                  <a:lnTo>
                    <a:pt x="5" y="199"/>
                  </a:lnTo>
                  <a:lnTo>
                    <a:pt x="6" y="199"/>
                  </a:lnTo>
                  <a:lnTo>
                    <a:pt x="8" y="199"/>
                  </a:lnTo>
                  <a:lnTo>
                    <a:pt x="9" y="199"/>
                  </a:lnTo>
                  <a:lnTo>
                    <a:pt x="9" y="198"/>
                  </a:lnTo>
                  <a:lnTo>
                    <a:pt x="8" y="198"/>
                  </a:lnTo>
                  <a:lnTo>
                    <a:pt x="8" y="197"/>
                  </a:lnTo>
                  <a:lnTo>
                    <a:pt x="6" y="197"/>
                  </a:lnTo>
                  <a:lnTo>
                    <a:pt x="6" y="196"/>
                  </a:lnTo>
                  <a:lnTo>
                    <a:pt x="8" y="196"/>
                  </a:lnTo>
                  <a:lnTo>
                    <a:pt x="8" y="194"/>
                  </a:lnTo>
                  <a:lnTo>
                    <a:pt x="8" y="193"/>
                  </a:lnTo>
                  <a:lnTo>
                    <a:pt x="8" y="192"/>
                  </a:lnTo>
                  <a:lnTo>
                    <a:pt x="8" y="191"/>
                  </a:lnTo>
                  <a:lnTo>
                    <a:pt x="6" y="191"/>
                  </a:lnTo>
                  <a:lnTo>
                    <a:pt x="5" y="191"/>
                  </a:lnTo>
                  <a:lnTo>
                    <a:pt x="4" y="191"/>
                  </a:lnTo>
                  <a:lnTo>
                    <a:pt x="4" y="192"/>
                  </a:lnTo>
                  <a:lnTo>
                    <a:pt x="3" y="191"/>
                  </a:lnTo>
                  <a:lnTo>
                    <a:pt x="3" y="190"/>
                  </a:lnTo>
                  <a:lnTo>
                    <a:pt x="2" y="190"/>
                  </a:lnTo>
                  <a:lnTo>
                    <a:pt x="3" y="189"/>
                  </a:lnTo>
                  <a:lnTo>
                    <a:pt x="4" y="188"/>
                  </a:lnTo>
                  <a:lnTo>
                    <a:pt x="5" y="188"/>
                  </a:lnTo>
                  <a:lnTo>
                    <a:pt x="5" y="186"/>
                  </a:lnTo>
                  <a:lnTo>
                    <a:pt x="5" y="185"/>
                  </a:lnTo>
                  <a:lnTo>
                    <a:pt x="5" y="184"/>
                  </a:lnTo>
                  <a:lnTo>
                    <a:pt x="5" y="183"/>
                  </a:lnTo>
                  <a:lnTo>
                    <a:pt x="5" y="182"/>
                  </a:lnTo>
                  <a:lnTo>
                    <a:pt x="4" y="182"/>
                  </a:lnTo>
                  <a:lnTo>
                    <a:pt x="4" y="181"/>
                  </a:lnTo>
                  <a:lnTo>
                    <a:pt x="5" y="181"/>
                  </a:lnTo>
                  <a:lnTo>
                    <a:pt x="6" y="181"/>
                  </a:lnTo>
                  <a:lnTo>
                    <a:pt x="6" y="182"/>
                  </a:lnTo>
                  <a:lnTo>
                    <a:pt x="8" y="183"/>
                  </a:lnTo>
                  <a:lnTo>
                    <a:pt x="9" y="183"/>
                  </a:lnTo>
                  <a:lnTo>
                    <a:pt x="10" y="184"/>
                  </a:lnTo>
                  <a:lnTo>
                    <a:pt x="11" y="184"/>
                  </a:lnTo>
                  <a:lnTo>
                    <a:pt x="11" y="183"/>
                  </a:lnTo>
                  <a:lnTo>
                    <a:pt x="11" y="182"/>
                  </a:lnTo>
                  <a:lnTo>
                    <a:pt x="11" y="181"/>
                  </a:lnTo>
                  <a:lnTo>
                    <a:pt x="11" y="180"/>
                  </a:lnTo>
                  <a:lnTo>
                    <a:pt x="10" y="180"/>
                  </a:lnTo>
                  <a:lnTo>
                    <a:pt x="11" y="180"/>
                  </a:lnTo>
                  <a:lnTo>
                    <a:pt x="11" y="178"/>
                  </a:lnTo>
                  <a:lnTo>
                    <a:pt x="12" y="178"/>
                  </a:lnTo>
                  <a:lnTo>
                    <a:pt x="12" y="177"/>
                  </a:lnTo>
                  <a:lnTo>
                    <a:pt x="13" y="177"/>
                  </a:lnTo>
                  <a:lnTo>
                    <a:pt x="13" y="176"/>
                  </a:lnTo>
                  <a:lnTo>
                    <a:pt x="13" y="175"/>
                  </a:lnTo>
                  <a:lnTo>
                    <a:pt x="12" y="175"/>
                  </a:lnTo>
                  <a:lnTo>
                    <a:pt x="12" y="176"/>
                  </a:lnTo>
                  <a:lnTo>
                    <a:pt x="11" y="176"/>
                  </a:lnTo>
                  <a:lnTo>
                    <a:pt x="10" y="176"/>
                  </a:lnTo>
                  <a:lnTo>
                    <a:pt x="9" y="176"/>
                  </a:lnTo>
                  <a:lnTo>
                    <a:pt x="8" y="176"/>
                  </a:lnTo>
                  <a:lnTo>
                    <a:pt x="8" y="175"/>
                  </a:lnTo>
                  <a:lnTo>
                    <a:pt x="9" y="175"/>
                  </a:lnTo>
                  <a:lnTo>
                    <a:pt x="10" y="175"/>
                  </a:lnTo>
                  <a:lnTo>
                    <a:pt x="11" y="175"/>
                  </a:lnTo>
                  <a:lnTo>
                    <a:pt x="12" y="174"/>
                  </a:lnTo>
                  <a:lnTo>
                    <a:pt x="12" y="173"/>
                  </a:lnTo>
                  <a:lnTo>
                    <a:pt x="11" y="173"/>
                  </a:lnTo>
                  <a:lnTo>
                    <a:pt x="10" y="173"/>
                  </a:lnTo>
                  <a:lnTo>
                    <a:pt x="10" y="174"/>
                  </a:lnTo>
                  <a:lnTo>
                    <a:pt x="9" y="174"/>
                  </a:lnTo>
                  <a:lnTo>
                    <a:pt x="9" y="173"/>
                  </a:lnTo>
                  <a:lnTo>
                    <a:pt x="8" y="173"/>
                  </a:lnTo>
                  <a:lnTo>
                    <a:pt x="8" y="172"/>
                  </a:lnTo>
                  <a:lnTo>
                    <a:pt x="9" y="170"/>
                  </a:lnTo>
                  <a:lnTo>
                    <a:pt x="10" y="170"/>
                  </a:lnTo>
                  <a:lnTo>
                    <a:pt x="11" y="170"/>
                  </a:lnTo>
                  <a:lnTo>
                    <a:pt x="12" y="170"/>
                  </a:lnTo>
                  <a:lnTo>
                    <a:pt x="13" y="170"/>
                  </a:lnTo>
                  <a:lnTo>
                    <a:pt x="14" y="170"/>
                  </a:lnTo>
                  <a:lnTo>
                    <a:pt x="16" y="170"/>
                  </a:lnTo>
                  <a:lnTo>
                    <a:pt x="17" y="170"/>
                  </a:lnTo>
                  <a:lnTo>
                    <a:pt x="18" y="170"/>
                  </a:lnTo>
                  <a:lnTo>
                    <a:pt x="18" y="169"/>
                  </a:lnTo>
                  <a:lnTo>
                    <a:pt x="19" y="169"/>
                  </a:lnTo>
                  <a:lnTo>
                    <a:pt x="18" y="168"/>
                  </a:lnTo>
                  <a:lnTo>
                    <a:pt x="17" y="168"/>
                  </a:lnTo>
                  <a:lnTo>
                    <a:pt x="14" y="168"/>
                  </a:lnTo>
                  <a:lnTo>
                    <a:pt x="14" y="169"/>
                  </a:lnTo>
                  <a:lnTo>
                    <a:pt x="13" y="169"/>
                  </a:lnTo>
                  <a:lnTo>
                    <a:pt x="13" y="170"/>
                  </a:lnTo>
                  <a:lnTo>
                    <a:pt x="12" y="170"/>
                  </a:lnTo>
                  <a:lnTo>
                    <a:pt x="12" y="169"/>
                  </a:lnTo>
                  <a:lnTo>
                    <a:pt x="12" y="168"/>
                  </a:lnTo>
                  <a:lnTo>
                    <a:pt x="13" y="168"/>
                  </a:lnTo>
                  <a:lnTo>
                    <a:pt x="13" y="167"/>
                  </a:lnTo>
                  <a:lnTo>
                    <a:pt x="13" y="166"/>
                  </a:lnTo>
                  <a:lnTo>
                    <a:pt x="13" y="165"/>
                  </a:lnTo>
                  <a:lnTo>
                    <a:pt x="13" y="164"/>
                  </a:lnTo>
                  <a:lnTo>
                    <a:pt x="13" y="162"/>
                  </a:lnTo>
                  <a:lnTo>
                    <a:pt x="14" y="162"/>
                  </a:lnTo>
                  <a:lnTo>
                    <a:pt x="14" y="161"/>
                  </a:lnTo>
                  <a:lnTo>
                    <a:pt x="16" y="160"/>
                  </a:lnTo>
                  <a:lnTo>
                    <a:pt x="16" y="159"/>
                  </a:lnTo>
                  <a:lnTo>
                    <a:pt x="14" y="159"/>
                  </a:lnTo>
                  <a:lnTo>
                    <a:pt x="14" y="160"/>
                  </a:lnTo>
                  <a:lnTo>
                    <a:pt x="13" y="160"/>
                  </a:lnTo>
                  <a:lnTo>
                    <a:pt x="13" y="161"/>
                  </a:lnTo>
                  <a:lnTo>
                    <a:pt x="12" y="161"/>
                  </a:lnTo>
                  <a:lnTo>
                    <a:pt x="11" y="161"/>
                  </a:lnTo>
                  <a:lnTo>
                    <a:pt x="10" y="161"/>
                  </a:lnTo>
                  <a:lnTo>
                    <a:pt x="10" y="160"/>
                  </a:lnTo>
                  <a:lnTo>
                    <a:pt x="10" y="159"/>
                  </a:lnTo>
                  <a:lnTo>
                    <a:pt x="11" y="159"/>
                  </a:lnTo>
                  <a:lnTo>
                    <a:pt x="12" y="159"/>
                  </a:lnTo>
                  <a:lnTo>
                    <a:pt x="13" y="159"/>
                  </a:lnTo>
                  <a:lnTo>
                    <a:pt x="13" y="158"/>
                  </a:lnTo>
                  <a:lnTo>
                    <a:pt x="13" y="157"/>
                  </a:lnTo>
                  <a:lnTo>
                    <a:pt x="12" y="157"/>
                  </a:lnTo>
                  <a:lnTo>
                    <a:pt x="11" y="156"/>
                  </a:lnTo>
                  <a:lnTo>
                    <a:pt x="11" y="154"/>
                  </a:lnTo>
                  <a:lnTo>
                    <a:pt x="10" y="154"/>
                  </a:lnTo>
                  <a:lnTo>
                    <a:pt x="10" y="153"/>
                  </a:lnTo>
                  <a:lnTo>
                    <a:pt x="10" y="152"/>
                  </a:lnTo>
                  <a:lnTo>
                    <a:pt x="9" y="151"/>
                  </a:lnTo>
                  <a:lnTo>
                    <a:pt x="9" y="150"/>
                  </a:lnTo>
                  <a:lnTo>
                    <a:pt x="9" y="149"/>
                  </a:lnTo>
                  <a:lnTo>
                    <a:pt x="10" y="149"/>
                  </a:lnTo>
                  <a:lnTo>
                    <a:pt x="10" y="150"/>
                  </a:lnTo>
                  <a:lnTo>
                    <a:pt x="10" y="151"/>
                  </a:lnTo>
                  <a:lnTo>
                    <a:pt x="10" y="152"/>
                  </a:lnTo>
                  <a:lnTo>
                    <a:pt x="11" y="152"/>
                  </a:lnTo>
                  <a:lnTo>
                    <a:pt x="11" y="151"/>
                  </a:lnTo>
                  <a:lnTo>
                    <a:pt x="12" y="151"/>
                  </a:lnTo>
                  <a:lnTo>
                    <a:pt x="12" y="150"/>
                  </a:lnTo>
                  <a:lnTo>
                    <a:pt x="12" y="149"/>
                  </a:lnTo>
                  <a:lnTo>
                    <a:pt x="12" y="148"/>
                  </a:lnTo>
                  <a:lnTo>
                    <a:pt x="12" y="146"/>
                  </a:lnTo>
                  <a:lnTo>
                    <a:pt x="12" y="145"/>
                  </a:lnTo>
                  <a:lnTo>
                    <a:pt x="11" y="145"/>
                  </a:lnTo>
                  <a:lnTo>
                    <a:pt x="11" y="144"/>
                  </a:lnTo>
                  <a:lnTo>
                    <a:pt x="11" y="143"/>
                  </a:lnTo>
                  <a:lnTo>
                    <a:pt x="11" y="142"/>
                  </a:lnTo>
                  <a:lnTo>
                    <a:pt x="12" y="142"/>
                  </a:lnTo>
                  <a:lnTo>
                    <a:pt x="13" y="142"/>
                  </a:lnTo>
                  <a:lnTo>
                    <a:pt x="13" y="143"/>
                  </a:lnTo>
                  <a:lnTo>
                    <a:pt x="13" y="144"/>
                  </a:lnTo>
                  <a:lnTo>
                    <a:pt x="14" y="144"/>
                  </a:lnTo>
                  <a:lnTo>
                    <a:pt x="16" y="144"/>
                  </a:lnTo>
                  <a:lnTo>
                    <a:pt x="16" y="143"/>
                  </a:lnTo>
                  <a:lnTo>
                    <a:pt x="17" y="143"/>
                  </a:lnTo>
                  <a:lnTo>
                    <a:pt x="17" y="142"/>
                  </a:lnTo>
                  <a:lnTo>
                    <a:pt x="17" y="141"/>
                  </a:lnTo>
                  <a:lnTo>
                    <a:pt x="17" y="140"/>
                  </a:lnTo>
                  <a:lnTo>
                    <a:pt x="16" y="138"/>
                  </a:lnTo>
                  <a:lnTo>
                    <a:pt x="16" y="137"/>
                  </a:lnTo>
                  <a:lnTo>
                    <a:pt x="16" y="136"/>
                  </a:lnTo>
                  <a:lnTo>
                    <a:pt x="17" y="136"/>
                  </a:lnTo>
                  <a:lnTo>
                    <a:pt x="17" y="135"/>
                  </a:lnTo>
                  <a:lnTo>
                    <a:pt x="18" y="134"/>
                  </a:lnTo>
                  <a:lnTo>
                    <a:pt x="19" y="134"/>
                  </a:lnTo>
                  <a:lnTo>
                    <a:pt x="20" y="135"/>
                  </a:lnTo>
                  <a:lnTo>
                    <a:pt x="20" y="136"/>
                  </a:lnTo>
                  <a:lnTo>
                    <a:pt x="20" y="137"/>
                  </a:lnTo>
                  <a:lnTo>
                    <a:pt x="20" y="138"/>
                  </a:lnTo>
                  <a:lnTo>
                    <a:pt x="20" y="140"/>
                  </a:lnTo>
                  <a:lnTo>
                    <a:pt x="21" y="140"/>
                  </a:lnTo>
                  <a:lnTo>
                    <a:pt x="22" y="140"/>
                  </a:lnTo>
                  <a:lnTo>
                    <a:pt x="22" y="138"/>
                  </a:lnTo>
                  <a:lnTo>
                    <a:pt x="24" y="138"/>
                  </a:lnTo>
                  <a:lnTo>
                    <a:pt x="25" y="138"/>
                  </a:lnTo>
                  <a:lnTo>
                    <a:pt x="25" y="137"/>
                  </a:lnTo>
                  <a:lnTo>
                    <a:pt x="26" y="137"/>
                  </a:lnTo>
                  <a:lnTo>
                    <a:pt x="26" y="136"/>
                  </a:lnTo>
                  <a:lnTo>
                    <a:pt x="26" y="135"/>
                  </a:lnTo>
                  <a:lnTo>
                    <a:pt x="25" y="135"/>
                  </a:lnTo>
                  <a:lnTo>
                    <a:pt x="25" y="136"/>
                  </a:lnTo>
                  <a:lnTo>
                    <a:pt x="24" y="136"/>
                  </a:lnTo>
                  <a:lnTo>
                    <a:pt x="24" y="137"/>
                  </a:lnTo>
                  <a:lnTo>
                    <a:pt x="22" y="137"/>
                  </a:lnTo>
                  <a:lnTo>
                    <a:pt x="22" y="136"/>
                  </a:lnTo>
                  <a:lnTo>
                    <a:pt x="22" y="135"/>
                  </a:lnTo>
                  <a:lnTo>
                    <a:pt x="22" y="134"/>
                  </a:lnTo>
                  <a:lnTo>
                    <a:pt x="22" y="133"/>
                  </a:lnTo>
                  <a:lnTo>
                    <a:pt x="21" y="133"/>
                  </a:lnTo>
                  <a:lnTo>
                    <a:pt x="20" y="132"/>
                  </a:lnTo>
                  <a:lnTo>
                    <a:pt x="20" y="130"/>
                  </a:lnTo>
                  <a:lnTo>
                    <a:pt x="19" y="130"/>
                  </a:lnTo>
                  <a:lnTo>
                    <a:pt x="19" y="129"/>
                  </a:lnTo>
                  <a:lnTo>
                    <a:pt x="20" y="129"/>
                  </a:lnTo>
                  <a:lnTo>
                    <a:pt x="20" y="130"/>
                  </a:lnTo>
                  <a:lnTo>
                    <a:pt x="21" y="132"/>
                  </a:lnTo>
                  <a:lnTo>
                    <a:pt x="22" y="132"/>
                  </a:lnTo>
                  <a:lnTo>
                    <a:pt x="24" y="132"/>
                  </a:lnTo>
                  <a:lnTo>
                    <a:pt x="24" y="130"/>
                  </a:lnTo>
                  <a:lnTo>
                    <a:pt x="25" y="130"/>
                  </a:lnTo>
                  <a:lnTo>
                    <a:pt x="25" y="129"/>
                  </a:lnTo>
                  <a:lnTo>
                    <a:pt x="25" y="128"/>
                  </a:lnTo>
                  <a:lnTo>
                    <a:pt x="25" y="127"/>
                  </a:lnTo>
                  <a:lnTo>
                    <a:pt x="26" y="126"/>
                  </a:lnTo>
                  <a:lnTo>
                    <a:pt x="27" y="126"/>
                  </a:lnTo>
                  <a:lnTo>
                    <a:pt x="27" y="125"/>
                  </a:lnTo>
                  <a:lnTo>
                    <a:pt x="28" y="125"/>
                  </a:lnTo>
                  <a:lnTo>
                    <a:pt x="28" y="124"/>
                  </a:lnTo>
                  <a:lnTo>
                    <a:pt x="27" y="122"/>
                  </a:lnTo>
                  <a:lnTo>
                    <a:pt x="27" y="121"/>
                  </a:lnTo>
                  <a:lnTo>
                    <a:pt x="27" y="120"/>
                  </a:lnTo>
                  <a:lnTo>
                    <a:pt x="27" y="119"/>
                  </a:lnTo>
                  <a:lnTo>
                    <a:pt x="28" y="119"/>
                  </a:lnTo>
                  <a:lnTo>
                    <a:pt x="29" y="118"/>
                  </a:lnTo>
                  <a:lnTo>
                    <a:pt x="29" y="119"/>
                  </a:lnTo>
                  <a:lnTo>
                    <a:pt x="29" y="120"/>
                  </a:lnTo>
                  <a:lnTo>
                    <a:pt x="29" y="121"/>
                  </a:lnTo>
                  <a:lnTo>
                    <a:pt x="30" y="121"/>
                  </a:lnTo>
                  <a:lnTo>
                    <a:pt x="30" y="120"/>
                  </a:lnTo>
                  <a:lnTo>
                    <a:pt x="30" y="119"/>
                  </a:lnTo>
                  <a:lnTo>
                    <a:pt x="32" y="119"/>
                  </a:lnTo>
                  <a:lnTo>
                    <a:pt x="33" y="120"/>
                  </a:lnTo>
                  <a:lnTo>
                    <a:pt x="34" y="121"/>
                  </a:lnTo>
                  <a:lnTo>
                    <a:pt x="35" y="122"/>
                  </a:lnTo>
                  <a:lnTo>
                    <a:pt x="35" y="121"/>
                  </a:lnTo>
                  <a:lnTo>
                    <a:pt x="36" y="121"/>
                  </a:lnTo>
                  <a:lnTo>
                    <a:pt x="36" y="120"/>
                  </a:lnTo>
                  <a:lnTo>
                    <a:pt x="37" y="120"/>
                  </a:lnTo>
                  <a:lnTo>
                    <a:pt x="37" y="119"/>
                  </a:lnTo>
                  <a:lnTo>
                    <a:pt x="36" y="119"/>
                  </a:lnTo>
                  <a:lnTo>
                    <a:pt x="35" y="119"/>
                  </a:lnTo>
                  <a:lnTo>
                    <a:pt x="34" y="119"/>
                  </a:lnTo>
                  <a:lnTo>
                    <a:pt x="34" y="118"/>
                  </a:lnTo>
                  <a:lnTo>
                    <a:pt x="34" y="117"/>
                  </a:lnTo>
                  <a:lnTo>
                    <a:pt x="35" y="116"/>
                  </a:lnTo>
                  <a:lnTo>
                    <a:pt x="36" y="114"/>
                  </a:lnTo>
                  <a:lnTo>
                    <a:pt x="36" y="113"/>
                  </a:lnTo>
                  <a:lnTo>
                    <a:pt x="36" y="112"/>
                  </a:lnTo>
                  <a:lnTo>
                    <a:pt x="35" y="111"/>
                  </a:lnTo>
                  <a:lnTo>
                    <a:pt x="35" y="112"/>
                  </a:lnTo>
                  <a:lnTo>
                    <a:pt x="34" y="113"/>
                  </a:lnTo>
                  <a:lnTo>
                    <a:pt x="33" y="113"/>
                  </a:lnTo>
                  <a:lnTo>
                    <a:pt x="33" y="112"/>
                  </a:lnTo>
                  <a:lnTo>
                    <a:pt x="32" y="112"/>
                  </a:lnTo>
                  <a:lnTo>
                    <a:pt x="33" y="111"/>
                  </a:lnTo>
                  <a:lnTo>
                    <a:pt x="33" y="110"/>
                  </a:lnTo>
                  <a:lnTo>
                    <a:pt x="33" y="109"/>
                  </a:lnTo>
                  <a:lnTo>
                    <a:pt x="33" y="108"/>
                  </a:lnTo>
                  <a:lnTo>
                    <a:pt x="33" y="106"/>
                  </a:lnTo>
                  <a:lnTo>
                    <a:pt x="34" y="106"/>
                  </a:lnTo>
                  <a:lnTo>
                    <a:pt x="34" y="105"/>
                  </a:lnTo>
                  <a:lnTo>
                    <a:pt x="34" y="104"/>
                  </a:lnTo>
                  <a:lnTo>
                    <a:pt x="33" y="103"/>
                  </a:lnTo>
                  <a:lnTo>
                    <a:pt x="32" y="102"/>
                  </a:lnTo>
                  <a:lnTo>
                    <a:pt x="32" y="101"/>
                  </a:lnTo>
                  <a:lnTo>
                    <a:pt x="32" y="100"/>
                  </a:lnTo>
                  <a:lnTo>
                    <a:pt x="33" y="100"/>
                  </a:lnTo>
                  <a:lnTo>
                    <a:pt x="33" y="101"/>
                  </a:lnTo>
                  <a:lnTo>
                    <a:pt x="34" y="101"/>
                  </a:lnTo>
                  <a:lnTo>
                    <a:pt x="34" y="102"/>
                  </a:lnTo>
                  <a:lnTo>
                    <a:pt x="35" y="102"/>
                  </a:lnTo>
                  <a:lnTo>
                    <a:pt x="35" y="103"/>
                  </a:lnTo>
                  <a:lnTo>
                    <a:pt x="36" y="104"/>
                  </a:lnTo>
                  <a:lnTo>
                    <a:pt x="37" y="104"/>
                  </a:lnTo>
                  <a:lnTo>
                    <a:pt x="37" y="103"/>
                  </a:lnTo>
                  <a:lnTo>
                    <a:pt x="37" y="102"/>
                  </a:lnTo>
                  <a:lnTo>
                    <a:pt x="37" y="101"/>
                  </a:lnTo>
                  <a:lnTo>
                    <a:pt x="36" y="101"/>
                  </a:lnTo>
                  <a:lnTo>
                    <a:pt x="36" y="100"/>
                  </a:lnTo>
                  <a:lnTo>
                    <a:pt x="35" y="98"/>
                  </a:lnTo>
                  <a:lnTo>
                    <a:pt x="36" y="97"/>
                  </a:lnTo>
                  <a:lnTo>
                    <a:pt x="37" y="97"/>
                  </a:lnTo>
                  <a:lnTo>
                    <a:pt x="38" y="97"/>
                  </a:lnTo>
                  <a:lnTo>
                    <a:pt x="40" y="98"/>
                  </a:lnTo>
                  <a:lnTo>
                    <a:pt x="41" y="98"/>
                  </a:lnTo>
                  <a:lnTo>
                    <a:pt x="42" y="98"/>
                  </a:lnTo>
                  <a:lnTo>
                    <a:pt x="42" y="97"/>
                  </a:lnTo>
                  <a:lnTo>
                    <a:pt x="42" y="96"/>
                  </a:lnTo>
                  <a:lnTo>
                    <a:pt x="42" y="95"/>
                  </a:lnTo>
                  <a:lnTo>
                    <a:pt x="42" y="94"/>
                  </a:lnTo>
                  <a:lnTo>
                    <a:pt x="43" y="94"/>
                  </a:lnTo>
                  <a:lnTo>
                    <a:pt x="44" y="93"/>
                  </a:lnTo>
                  <a:lnTo>
                    <a:pt x="44" y="92"/>
                  </a:lnTo>
                  <a:lnTo>
                    <a:pt x="44" y="90"/>
                  </a:lnTo>
                  <a:lnTo>
                    <a:pt x="43" y="90"/>
                  </a:lnTo>
                  <a:lnTo>
                    <a:pt x="42" y="89"/>
                  </a:lnTo>
                  <a:lnTo>
                    <a:pt x="41" y="88"/>
                  </a:lnTo>
                  <a:lnTo>
                    <a:pt x="40" y="87"/>
                  </a:lnTo>
                  <a:lnTo>
                    <a:pt x="38" y="87"/>
                  </a:lnTo>
                  <a:lnTo>
                    <a:pt x="38" y="86"/>
                  </a:lnTo>
                  <a:lnTo>
                    <a:pt x="38" y="85"/>
                  </a:lnTo>
                  <a:lnTo>
                    <a:pt x="38" y="84"/>
                  </a:lnTo>
                  <a:lnTo>
                    <a:pt x="38" y="82"/>
                  </a:lnTo>
                  <a:lnTo>
                    <a:pt x="40" y="82"/>
                  </a:lnTo>
                  <a:lnTo>
                    <a:pt x="40" y="81"/>
                  </a:lnTo>
                  <a:lnTo>
                    <a:pt x="41" y="81"/>
                  </a:lnTo>
                  <a:lnTo>
                    <a:pt x="41" y="82"/>
                  </a:lnTo>
                  <a:lnTo>
                    <a:pt x="42" y="82"/>
                  </a:lnTo>
                  <a:lnTo>
                    <a:pt x="42" y="84"/>
                  </a:lnTo>
                  <a:lnTo>
                    <a:pt x="43" y="84"/>
                  </a:lnTo>
                  <a:lnTo>
                    <a:pt x="43" y="82"/>
                  </a:lnTo>
                  <a:lnTo>
                    <a:pt x="43" y="81"/>
                  </a:lnTo>
                  <a:lnTo>
                    <a:pt x="42" y="80"/>
                  </a:lnTo>
                  <a:lnTo>
                    <a:pt x="42" y="79"/>
                  </a:lnTo>
                  <a:lnTo>
                    <a:pt x="41" y="79"/>
                  </a:lnTo>
                  <a:lnTo>
                    <a:pt x="41" y="78"/>
                  </a:lnTo>
                  <a:lnTo>
                    <a:pt x="42" y="78"/>
                  </a:lnTo>
                  <a:lnTo>
                    <a:pt x="42" y="77"/>
                  </a:lnTo>
                  <a:lnTo>
                    <a:pt x="42" y="76"/>
                  </a:lnTo>
                  <a:lnTo>
                    <a:pt x="42" y="74"/>
                  </a:lnTo>
                  <a:lnTo>
                    <a:pt x="42" y="73"/>
                  </a:lnTo>
                  <a:lnTo>
                    <a:pt x="41" y="72"/>
                  </a:lnTo>
                  <a:lnTo>
                    <a:pt x="42" y="71"/>
                  </a:lnTo>
                  <a:lnTo>
                    <a:pt x="43" y="71"/>
                  </a:lnTo>
                  <a:lnTo>
                    <a:pt x="44" y="71"/>
                  </a:lnTo>
                  <a:lnTo>
                    <a:pt x="44" y="72"/>
                  </a:lnTo>
                  <a:lnTo>
                    <a:pt x="45" y="72"/>
                  </a:lnTo>
                  <a:lnTo>
                    <a:pt x="46" y="72"/>
                  </a:lnTo>
                  <a:lnTo>
                    <a:pt x="48" y="72"/>
                  </a:lnTo>
                  <a:lnTo>
                    <a:pt x="49" y="72"/>
                  </a:lnTo>
                  <a:lnTo>
                    <a:pt x="50" y="71"/>
                  </a:lnTo>
                  <a:lnTo>
                    <a:pt x="50" y="70"/>
                  </a:lnTo>
                  <a:lnTo>
                    <a:pt x="50" y="69"/>
                  </a:lnTo>
                  <a:lnTo>
                    <a:pt x="49" y="68"/>
                  </a:lnTo>
                  <a:lnTo>
                    <a:pt x="49" y="66"/>
                  </a:lnTo>
                  <a:lnTo>
                    <a:pt x="48" y="66"/>
                  </a:lnTo>
                  <a:lnTo>
                    <a:pt x="46" y="65"/>
                  </a:lnTo>
                  <a:lnTo>
                    <a:pt x="46" y="64"/>
                  </a:lnTo>
                  <a:lnTo>
                    <a:pt x="46" y="63"/>
                  </a:lnTo>
                  <a:lnTo>
                    <a:pt x="46" y="62"/>
                  </a:lnTo>
                  <a:lnTo>
                    <a:pt x="48" y="62"/>
                  </a:lnTo>
                  <a:lnTo>
                    <a:pt x="48" y="61"/>
                  </a:lnTo>
                  <a:lnTo>
                    <a:pt x="49" y="61"/>
                  </a:lnTo>
                  <a:lnTo>
                    <a:pt x="50" y="61"/>
                  </a:lnTo>
                  <a:lnTo>
                    <a:pt x="50" y="62"/>
                  </a:lnTo>
                  <a:lnTo>
                    <a:pt x="51" y="62"/>
                  </a:lnTo>
                  <a:lnTo>
                    <a:pt x="52" y="63"/>
                  </a:lnTo>
                  <a:lnTo>
                    <a:pt x="53" y="63"/>
                  </a:lnTo>
                  <a:lnTo>
                    <a:pt x="53" y="62"/>
                  </a:lnTo>
                  <a:lnTo>
                    <a:pt x="54" y="61"/>
                  </a:lnTo>
                  <a:lnTo>
                    <a:pt x="56" y="61"/>
                  </a:lnTo>
                  <a:lnTo>
                    <a:pt x="56" y="60"/>
                  </a:lnTo>
                  <a:lnTo>
                    <a:pt x="57" y="58"/>
                  </a:lnTo>
                  <a:lnTo>
                    <a:pt x="57" y="57"/>
                  </a:lnTo>
                  <a:lnTo>
                    <a:pt x="57" y="56"/>
                  </a:lnTo>
                  <a:lnTo>
                    <a:pt x="56" y="56"/>
                  </a:lnTo>
                  <a:lnTo>
                    <a:pt x="54" y="56"/>
                  </a:lnTo>
                  <a:lnTo>
                    <a:pt x="53" y="56"/>
                  </a:lnTo>
                  <a:lnTo>
                    <a:pt x="52" y="55"/>
                  </a:lnTo>
                  <a:lnTo>
                    <a:pt x="52" y="54"/>
                  </a:lnTo>
                  <a:lnTo>
                    <a:pt x="52" y="53"/>
                  </a:lnTo>
                  <a:lnTo>
                    <a:pt x="53" y="53"/>
                  </a:lnTo>
                  <a:lnTo>
                    <a:pt x="53" y="52"/>
                  </a:lnTo>
                  <a:lnTo>
                    <a:pt x="54" y="52"/>
                  </a:lnTo>
                  <a:lnTo>
                    <a:pt x="54" y="50"/>
                  </a:lnTo>
                  <a:lnTo>
                    <a:pt x="54" y="49"/>
                  </a:lnTo>
                  <a:lnTo>
                    <a:pt x="53" y="48"/>
                  </a:lnTo>
                  <a:lnTo>
                    <a:pt x="52" y="47"/>
                  </a:lnTo>
                  <a:lnTo>
                    <a:pt x="51" y="47"/>
                  </a:lnTo>
                  <a:lnTo>
                    <a:pt x="51" y="46"/>
                  </a:lnTo>
                  <a:lnTo>
                    <a:pt x="50" y="45"/>
                  </a:lnTo>
                  <a:lnTo>
                    <a:pt x="50" y="44"/>
                  </a:lnTo>
                  <a:lnTo>
                    <a:pt x="51" y="44"/>
                  </a:lnTo>
                  <a:lnTo>
                    <a:pt x="51" y="42"/>
                  </a:lnTo>
                  <a:lnTo>
                    <a:pt x="51" y="41"/>
                  </a:lnTo>
                  <a:lnTo>
                    <a:pt x="52" y="41"/>
                  </a:lnTo>
                  <a:lnTo>
                    <a:pt x="52" y="40"/>
                  </a:lnTo>
                  <a:lnTo>
                    <a:pt x="52" y="39"/>
                  </a:lnTo>
                  <a:lnTo>
                    <a:pt x="53" y="39"/>
                  </a:lnTo>
                  <a:lnTo>
                    <a:pt x="53" y="38"/>
                  </a:lnTo>
                  <a:lnTo>
                    <a:pt x="56" y="37"/>
                  </a:lnTo>
                  <a:lnTo>
                    <a:pt x="57" y="37"/>
                  </a:lnTo>
                  <a:lnTo>
                    <a:pt x="57" y="36"/>
                  </a:lnTo>
                  <a:lnTo>
                    <a:pt x="57" y="34"/>
                  </a:lnTo>
                  <a:lnTo>
                    <a:pt x="57" y="33"/>
                  </a:lnTo>
                  <a:lnTo>
                    <a:pt x="58" y="33"/>
                  </a:lnTo>
                  <a:lnTo>
                    <a:pt x="59" y="32"/>
                  </a:lnTo>
                  <a:lnTo>
                    <a:pt x="60" y="31"/>
                  </a:lnTo>
                  <a:lnTo>
                    <a:pt x="61" y="30"/>
                  </a:lnTo>
                  <a:lnTo>
                    <a:pt x="61" y="29"/>
                  </a:lnTo>
                  <a:lnTo>
                    <a:pt x="62" y="29"/>
                  </a:lnTo>
                  <a:lnTo>
                    <a:pt x="62" y="30"/>
                  </a:lnTo>
                  <a:lnTo>
                    <a:pt x="64" y="30"/>
                  </a:lnTo>
                  <a:lnTo>
                    <a:pt x="65" y="30"/>
                  </a:lnTo>
                  <a:lnTo>
                    <a:pt x="66" y="29"/>
                  </a:lnTo>
                  <a:lnTo>
                    <a:pt x="66" y="28"/>
                  </a:lnTo>
                  <a:lnTo>
                    <a:pt x="65" y="26"/>
                  </a:lnTo>
                  <a:lnTo>
                    <a:pt x="64" y="25"/>
                  </a:lnTo>
                  <a:lnTo>
                    <a:pt x="61" y="25"/>
                  </a:lnTo>
                  <a:lnTo>
                    <a:pt x="61" y="24"/>
                  </a:lnTo>
                  <a:lnTo>
                    <a:pt x="60" y="24"/>
                  </a:lnTo>
                  <a:lnTo>
                    <a:pt x="60" y="23"/>
                  </a:lnTo>
                  <a:lnTo>
                    <a:pt x="61" y="23"/>
                  </a:lnTo>
                  <a:lnTo>
                    <a:pt x="61" y="22"/>
                  </a:lnTo>
                  <a:lnTo>
                    <a:pt x="62" y="22"/>
                  </a:lnTo>
                  <a:lnTo>
                    <a:pt x="64" y="22"/>
                  </a:lnTo>
                  <a:lnTo>
                    <a:pt x="65" y="21"/>
                  </a:lnTo>
                  <a:lnTo>
                    <a:pt x="65" y="20"/>
                  </a:lnTo>
                  <a:lnTo>
                    <a:pt x="64" y="18"/>
                  </a:lnTo>
                  <a:lnTo>
                    <a:pt x="64" y="17"/>
                  </a:lnTo>
                  <a:lnTo>
                    <a:pt x="64" y="16"/>
                  </a:lnTo>
                  <a:lnTo>
                    <a:pt x="65" y="16"/>
                  </a:lnTo>
                  <a:lnTo>
                    <a:pt x="65" y="14"/>
                  </a:lnTo>
                  <a:lnTo>
                    <a:pt x="66" y="14"/>
                  </a:lnTo>
                  <a:lnTo>
                    <a:pt x="66" y="13"/>
                  </a:lnTo>
                  <a:lnTo>
                    <a:pt x="65" y="13"/>
                  </a:lnTo>
                  <a:lnTo>
                    <a:pt x="64" y="13"/>
                  </a:lnTo>
                  <a:lnTo>
                    <a:pt x="62" y="12"/>
                  </a:lnTo>
                  <a:lnTo>
                    <a:pt x="61" y="10"/>
                  </a:lnTo>
                  <a:lnTo>
                    <a:pt x="61" y="9"/>
                  </a:lnTo>
                  <a:lnTo>
                    <a:pt x="64" y="9"/>
                  </a:lnTo>
                  <a:lnTo>
                    <a:pt x="65" y="9"/>
                  </a:lnTo>
                  <a:lnTo>
                    <a:pt x="65" y="8"/>
                  </a:lnTo>
                  <a:lnTo>
                    <a:pt x="65" y="7"/>
                  </a:lnTo>
                  <a:close/>
                </a:path>
              </a:pathLst>
            </a:custGeom>
            <a:solidFill>
              <a:schemeClr val="bg1"/>
            </a:solidFill>
            <a:ln w="9525">
              <a:solidFill>
                <a:srgbClr val="000000"/>
              </a:solidFill>
              <a:round/>
              <a:headEnd/>
              <a:tailEnd/>
            </a:ln>
          </p:spPr>
          <p:txBody>
            <a:bodyPr/>
            <a:lstStyle/>
            <a:p>
              <a:endParaRPr lang="en-US" dirty="0"/>
            </a:p>
          </p:txBody>
        </p:sp>
        <p:sp>
          <p:nvSpPr>
            <p:cNvPr id="88" name="Freeform 190"/>
            <p:cNvSpPr>
              <a:spLocks/>
            </p:cNvSpPr>
            <p:nvPr/>
          </p:nvSpPr>
          <p:spPr bwMode="auto">
            <a:xfrm>
              <a:off x="2906" y="3225"/>
              <a:ext cx="270" cy="341"/>
            </a:xfrm>
            <a:custGeom>
              <a:avLst/>
              <a:gdLst>
                <a:gd name="T0" fmla="*/ 105 w 270"/>
                <a:gd name="T1" fmla="*/ 7 h 341"/>
                <a:gd name="T2" fmla="*/ 165 w 270"/>
                <a:gd name="T3" fmla="*/ 0 h 341"/>
                <a:gd name="T4" fmla="*/ 198 w 270"/>
                <a:gd name="T5" fmla="*/ 9 h 341"/>
                <a:gd name="T6" fmla="*/ 221 w 270"/>
                <a:gd name="T7" fmla="*/ 20 h 341"/>
                <a:gd name="T8" fmla="*/ 240 w 270"/>
                <a:gd name="T9" fmla="*/ 2 h 341"/>
                <a:gd name="T10" fmla="*/ 270 w 270"/>
                <a:gd name="T11" fmla="*/ 12 h 341"/>
                <a:gd name="T12" fmla="*/ 270 w 270"/>
                <a:gd name="T13" fmla="*/ 64 h 341"/>
                <a:gd name="T14" fmla="*/ 270 w 270"/>
                <a:gd name="T15" fmla="*/ 119 h 341"/>
                <a:gd name="T16" fmla="*/ 270 w 270"/>
                <a:gd name="T17" fmla="*/ 166 h 341"/>
                <a:gd name="T18" fmla="*/ 270 w 270"/>
                <a:gd name="T19" fmla="*/ 223 h 341"/>
                <a:gd name="T20" fmla="*/ 212 w 270"/>
                <a:gd name="T21" fmla="*/ 225 h 341"/>
                <a:gd name="T22" fmla="*/ 170 w 270"/>
                <a:gd name="T23" fmla="*/ 225 h 341"/>
                <a:gd name="T24" fmla="*/ 163 w 270"/>
                <a:gd name="T25" fmla="*/ 294 h 341"/>
                <a:gd name="T26" fmla="*/ 141 w 270"/>
                <a:gd name="T27" fmla="*/ 305 h 341"/>
                <a:gd name="T28" fmla="*/ 108 w 270"/>
                <a:gd name="T29" fmla="*/ 327 h 341"/>
                <a:gd name="T30" fmla="*/ 82 w 270"/>
                <a:gd name="T31" fmla="*/ 338 h 341"/>
                <a:gd name="T32" fmla="*/ 75 w 270"/>
                <a:gd name="T33" fmla="*/ 329 h 341"/>
                <a:gd name="T34" fmla="*/ 66 w 270"/>
                <a:gd name="T35" fmla="*/ 322 h 341"/>
                <a:gd name="T36" fmla="*/ 57 w 270"/>
                <a:gd name="T37" fmla="*/ 319 h 341"/>
                <a:gd name="T38" fmla="*/ 51 w 270"/>
                <a:gd name="T39" fmla="*/ 314 h 341"/>
                <a:gd name="T40" fmla="*/ 49 w 270"/>
                <a:gd name="T41" fmla="*/ 310 h 341"/>
                <a:gd name="T42" fmla="*/ 44 w 270"/>
                <a:gd name="T43" fmla="*/ 306 h 341"/>
                <a:gd name="T44" fmla="*/ 40 w 270"/>
                <a:gd name="T45" fmla="*/ 296 h 341"/>
                <a:gd name="T46" fmla="*/ 30 w 270"/>
                <a:gd name="T47" fmla="*/ 288 h 341"/>
                <a:gd name="T48" fmla="*/ 32 w 270"/>
                <a:gd name="T49" fmla="*/ 285 h 341"/>
                <a:gd name="T50" fmla="*/ 30 w 270"/>
                <a:gd name="T51" fmla="*/ 278 h 341"/>
                <a:gd name="T52" fmla="*/ 30 w 270"/>
                <a:gd name="T53" fmla="*/ 274 h 341"/>
                <a:gd name="T54" fmla="*/ 22 w 270"/>
                <a:gd name="T55" fmla="*/ 268 h 341"/>
                <a:gd name="T56" fmla="*/ 21 w 270"/>
                <a:gd name="T57" fmla="*/ 262 h 341"/>
                <a:gd name="T58" fmla="*/ 16 w 270"/>
                <a:gd name="T59" fmla="*/ 253 h 341"/>
                <a:gd name="T60" fmla="*/ 16 w 270"/>
                <a:gd name="T61" fmla="*/ 247 h 341"/>
                <a:gd name="T62" fmla="*/ 16 w 270"/>
                <a:gd name="T63" fmla="*/ 240 h 341"/>
                <a:gd name="T64" fmla="*/ 14 w 270"/>
                <a:gd name="T65" fmla="*/ 228 h 341"/>
                <a:gd name="T66" fmla="*/ 8 w 270"/>
                <a:gd name="T67" fmla="*/ 222 h 341"/>
                <a:gd name="T68" fmla="*/ 2 w 270"/>
                <a:gd name="T69" fmla="*/ 215 h 341"/>
                <a:gd name="T70" fmla="*/ 3 w 270"/>
                <a:gd name="T71" fmla="*/ 213 h 341"/>
                <a:gd name="T72" fmla="*/ 5 w 270"/>
                <a:gd name="T73" fmla="*/ 205 h 341"/>
                <a:gd name="T74" fmla="*/ 9 w 270"/>
                <a:gd name="T75" fmla="*/ 199 h 341"/>
                <a:gd name="T76" fmla="*/ 2 w 270"/>
                <a:gd name="T77" fmla="*/ 190 h 341"/>
                <a:gd name="T78" fmla="*/ 11 w 270"/>
                <a:gd name="T79" fmla="*/ 184 h 341"/>
                <a:gd name="T80" fmla="*/ 9 w 270"/>
                <a:gd name="T81" fmla="*/ 176 h 341"/>
                <a:gd name="T82" fmla="*/ 11 w 270"/>
                <a:gd name="T83" fmla="*/ 170 h 341"/>
                <a:gd name="T84" fmla="*/ 12 w 270"/>
                <a:gd name="T85" fmla="*/ 168 h 341"/>
                <a:gd name="T86" fmla="*/ 10 w 270"/>
                <a:gd name="T87" fmla="*/ 161 h 341"/>
                <a:gd name="T88" fmla="*/ 10 w 270"/>
                <a:gd name="T89" fmla="*/ 149 h 341"/>
                <a:gd name="T90" fmla="*/ 13 w 270"/>
                <a:gd name="T91" fmla="*/ 142 h 341"/>
                <a:gd name="T92" fmla="*/ 20 w 270"/>
                <a:gd name="T93" fmla="*/ 135 h 341"/>
                <a:gd name="T94" fmla="*/ 24 w 270"/>
                <a:gd name="T95" fmla="*/ 137 h 341"/>
                <a:gd name="T96" fmla="*/ 25 w 270"/>
                <a:gd name="T97" fmla="*/ 130 h 341"/>
                <a:gd name="T98" fmla="*/ 29 w 270"/>
                <a:gd name="T99" fmla="*/ 121 h 341"/>
                <a:gd name="T100" fmla="*/ 34 w 270"/>
                <a:gd name="T101" fmla="*/ 117 h 341"/>
                <a:gd name="T102" fmla="*/ 34 w 270"/>
                <a:gd name="T103" fmla="*/ 105 h 341"/>
                <a:gd name="T104" fmla="*/ 36 w 270"/>
                <a:gd name="T105" fmla="*/ 101 h 341"/>
                <a:gd name="T106" fmla="*/ 43 w 270"/>
                <a:gd name="T107" fmla="*/ 90 h 341"/>
                <a:gd name="T108" fmla="*/ 43 w 270"/>
                <a:gd name="T109" fmla="*/ 81 h 341"/>
                <a:gd name="T110" fmla="*/ 48 w 270"/>
                <a:gd name="T111" fmla="*/ 72 h 341"/>
                <a:gd name="T112" fmla="*/ 51 w 270"/>
                <a:gd name="T113" fmla="*/ 62 h 341"/>
                <a:gd name="T114" fmla="*/ 53 w 270"/>
                <a:gd name="T115" fmla="*/ 52 h 341"/>
                <a:gd name="T116" fmla="*/ 53 w 270"/>
                <a:gd name="T117" fmla="*/ 38 h 341"/>
                <a:gd name="T118" fmla="*/ 65 w 270"/>
                <a:gd name="T119" fmla="*/ 26 h 34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70" h="341">
                  <a:moveTo>
                    <a:pt x="65" y="7"/>
                  </a:moveTo>
                  <a:lnTo>
                    <a:pt x="66" y="7"/>
                  </a:lnTo>
                  <a:lnTo>
                    <a:pt x="67" y="7"/>
                  </a:lnTo>
                  <a:lnTo>
                    <a:pt x="69" y="7"/>
                  </a:lnTo>
                  <a:lnTo>
                    <a:pt x="70" y="7"/>
                  </a:lnTo>
                  <a:lnTo>
                    <a:pt x="73" y="7"/>
                  </a:lnTo>
                  <a:lnTo>
                    <a:pt x="75" y="7"/>
                  </a:lnTo>
                  <a:lnTo>
                    <a:pt x="81" y="7"/>
                  </a:lnTo>
                  <a:lnTo>
                    <a:pt x="82" y="7"/>
                  </a:lnTo>
                  <a:lnTo>
                    <a:pt x="84" y="7"/>
                  </a:lnTo>
                  <a:lnTo>
                    <a:pt x="88" y="7"/>
                  </a:lnTo>
                  <a:lnTo>
                    <a:pt x="90" y="7"/>
                  </a:lnTo>
                  <a:lnTo>
                    <a:pt x="91" y="7"/>
                  </a:lnTo>
                  <a:lnTo>
                    <a:pt x="93" y="7"/>
                  </a:lnTo>
                  <a:lnTo>
                    <a:pt x="99" y="7"/>
                  </a:lnTo>
                  <a:lnTo>
                    <a:pt x="102" y="7"/>
                  </a:lnTo>
                  <a:lnTo>
                    <a:pt x="105" y="7"/>
                  </a:lnTo>
                  <a:lnTo>
                    <a:pt x="108" y="7"/>
                  </a:lnTo>
                  <a:lnTo>
                    <a:pt x="115" y="7"/>
                  </a:lnTo>
                  <a:lnTo>
                    <a:pt x="118" y="7"/>
                  </a:lnTo>
                  <a:lnTo>
                    <a:pt x="120" y="7"/>
                  </a:lnTo>
                  <a:lnTo>
                    <a:pt x="122" y="7"/>
                  </a:lnTo>
                  <a:lnTo>
                    <a:pt x="124" y="7"/>
                  </a:lnTo>
                  <a:lnTo>
                    <a:pt x="133" y="7"/>
                  </a:lnTo>
                  <a:lnTo>
                    <a:pt x="141" y="7"/>
                  </a:lnTo>
                  <a:lnTo>
                    <a:pt x="146" y="7"/>
                  </a:lnTo>
                  <a:lnTo>
                    <a:pt x="149" y="7"/>
                  </a:lnTo>
                  <a:lnTo>
                    <a:pt x="157" y="7"/>
                  </a:lnTo>
                  <a:lnTo>
                    <a:pt x="158" y="8"/>
                  </a:lnTo>
                  <a:lnTo>
                    <a:pt x="158" y="4"/>
                  </a:lnTo>
                  <a:lnTo>
                    <a:pt x="158" y="0"/>
                  </a:lnTo>
                  <a:lnTo>
                    <a:pt x="160" y="0"/>
                  </a:lnTo>
                  <a:lnTo>
                    <a:pt x="163" y="0"/>
                  </a:lnTo>
                  <a:lnTo>
                    <a:pt x="165" y="0"/>
                  </a:lnTo>
                  <a:lnTo>
                    <a:pt x="166" y="0"/>
                  </a:lnTo>
                  <a:lnTo>
                    <a:pt x="169" y="0"/>
                  </a:lnTo>
                  <a:lnTo>
                    <a:pt x="173" y="0"/>
                  </a:lnTo>
                  <a:lnTo>
                    <a:pt x="176" y="0"/>
                  </a:lnTo>
                  <a:lnTo>
                    <a:pt x="181" y="0"/>
                  </a:lnTo>
                  <a:lnTo>
                    <a:pt x="184" y="0"/>
                  </a:lnTo>
                  <a:lnTo>
                    <a:pt x="185" y="0"/>
                  </a:lnTo>
                  <a:lnTo>
                    <a:pt x="185" y="1"/>
                  </a:lnTo>
                  <a:lnTo>
                    <a:pt x="185" y="2"/>
                  </a:lnTo>
                  <a:lnTo>
                    <a:pt x="185" y="4"/>
                  </a:lnTo>
                  <a:lnTo>
                    <a:pt x="185" y="7"/>
                  </a:lnTo>
                  <a:lnTo>
                    <a:pt x="185" y="8"/>
                  </a:lnTo>
                  <a:lnTo>
                    <a:pt x="186" y="8"/>
                  </a:lnTo>
                  <a:lnTo>
                    <a:pt x="187" y="8"/>
                  </a:lnTo>
                  <a:lnTo>
                    <a:pt x="188" y="8"/>
                  </a:lnTo>
                  <a:lnTo>
                    <a:pt x="198" y="8"/>
                  </a:lnTo>
                  <a:lnTo>
                    <a:pt x="198" y="9"/>
                  </a:lnTo>
                  <a:lnTo>
                    <a:pt x="198" y="13"/>
                  </a:lnTo>
                  <a:lnTo>
                    <a:pt x="198" y="14"/>
                  </a:lnTo>
                  <a:lnTo>
                    <a:pt x="198" y="16"/>
                  </a:lnTo>
                  <a:lnTo>
                    <a:pt x="198" y="20"/>
                  </a:lnTo>
                  <a:lnTo>
                    <a:pt x="201" y="20"/>
                  </a:lnTo>
                  <a:lnTo>
                    <a:pt x="203" y="20"/>
                  </a:lnTo>
                  <a:lnTo>
                    <a:pt x="204" y="20"/>
                  </a:lnTo>
                  <a:lnTo>
                    <a:pt x="206" y="20"/>
                  </a:lnTo>
                  <a:lnTo>
                    <a:pt x="208" y="20"/>
                  </a:lnTo>
                  <a:lnTo>
                    <a:pt x="209" y="20"/>
                  </a:lnTo>
                  <a:lnTo>
                    <a:pt x="210" y="20"/>
                  </a:lnTo>
                  <a:lnTo>
                    <a:pt x="211" y="20"/>
                  </a:lnTo>
                  <a:lnTo>
                    <a:pt x="214" y="20"/>
                  </a:lnTo>
                  <a:lnTo>
                    <a:pt x="217" y="20"/>
                  </a:lnTo>
                  <a:lnTo>
                    <a:pt x="218" y="20"/>
                  </a:lnTo>
                  <a:lnTo>
                    <a:pt x="219" y="20"/>
                  </a:lnTo>
                  <a:lnTo>
                    <a:pt x="221" y="20"/>
                  </a:lnTo>
                  <a:lnTo>
                    <a:pt x="224" y="20"/>
                  </a:lnTo>
                  <a:lnTo>
                    <a:pt x="225" y="20"/>
                  </a:lnTo>
                  <a:lnTo>
                    <a:pt x="226" y="20"/>
                  </a:lnTo>
                  <a:lnTo>
                    <a:pt x="226" y="16"/>
                  </a:lnTo>
                  <a:lnTo>
                    <a:pt x="226" y="15"/>
                  </a:lnTo>
                  <a:lnTo>
                    <a:pt x="226" y="14"/>
                  </a:lnTo>
                  <a:lnTo>
                    <a:pt x="226" y="10"/>
                  </a:lnTo>
                  <a:lnTo>
                    <a:pt x="226" y="8"/>
                  </a:lnTo>
                  <a:lnTo>
                    <a:pt x="226" y="7"/>
                  </a:lnTo>
                  <a:lnTo>
                    <a:pt x="226" y="6"/>
                  </a:lnTo>
                  <a:lnTo>
                    <a:pt x="226" y="2"/>
                  </a:lnTo>
                  <a:lnTo>
                    <a:pt x="229" y="2"/>
                  </a:lnTo>
                  <a:lnTo>
                    <a:pt x="232" y="2"/>
                  </a:lnTo>
                  <a:lnTo>
                    <a:pt x="235" y="2"/>
                  </a:lnTo>
                  <a:lnTo>
                    <a:pt x="236" y="2"/>
                  </a:lnTo>
                  <a:lnTo>
                    <a:pt x="238" y="2"/>
                  </a:lnTo>
                  <a:lnTo>
                    <a:pt x="240" y="2"/>
                  </a:lnTo>
                  <a:lnTo>
                    <a:pt x="243" y="2"/>
                  </a:lnTo>
                  <a:lnTo>
                    <a:pt x="246" y="2"/>
                  </a:lnTo>
                  <a:lnTo>
                    <a:pt x="249" y="2"/>
                  </a:lnTo>
                  <a:lnTo>
                    <a:pt x="250" y="2"/>
                  </a:lnTo>
                  <a:lnTo>
                    <a:pt x="252" y="2"/>
                  </a:lnTo>
                  <a:lnTo>
                    <a:pt x="253" y="2"/>
                  </a:lnTo>
                  <a:lnTo>
                    <a:pt x="256" y="2"/>
                  </a:lnTo>
                  <a:lnTo>
                    <a:pt x="257" y="2"/>
                  </a:lnTo>
                  <a:lnTo>
                    <a:pt x="260" y="2"/>
                  </a:lnTo>
                  <a:lnTo>
                    <a:pt x="261" y="2"/>
                  </a:lnTo>
                  <a:lnTo>
                    <a:pt x="265" y="2"/>
                  </a:lnTo>
                  <a:lnTo>
                    <a:pt x="266" y="2"/>
                  </a:lnTo>
                  <a:lnTo>
                    <a:pt x="266" y="5"/>
                  </a:lnTo>
                  <a:lnTo>
                    <a:pt x="266" y="8"/>
                  </a:lnTo>
                  <a:lnTo>
                    <a:pt x="269" y="8"/>
                  </a:lnTo>
                  <a:lnTo>
                    <a:pt x="270" y="8"/>
                  </a:lnTo>
                  <a:lnTo>
                    <a:pt x="270" y="12"/>
                  </a:lnTo>
                  <a:lnTo>
                    <a:pt x="270" y="13"/>
                  </a:lnTo>
                  <a:lnTo>
                    <a:pt x="270" y="14"/>
                  </a:lnTo>
                  <a:lnTo>
                    <a:pt x="270" y="17"/>
                  </a:lnTo>
                  <a:lnTo>
                    <a:pt x="270" y="20"/>
                  </a:lnTo>
                  <a:lnTo>
                    <a:pt x="270" y="22"/>
                  </a:lnTo>
                  <a:lnTo>
                    <a:pt x="270" y="24"/>
                  </a:lnTo>
                  <a:lnTo>
                    <a:pt x="270" y="25"/>
                  </a:lnTo>
                  <a:lnTo>
                    <a:pt x="270" y="31"/>
                  </a:lnTo>
                  <a:lnTo>
                    <a:pt x="270" y="32"/>
                  </a:lnTo>
                  <a:lnTo>
                    <a:pt x="270" y="33"/>
                  </a:lnTo>
                  <a:lnTo>
                    <a:pt x="270" y="37"/>
                  </a:lnTo>
                  <a:lnTo>
                    <a:pt x="270" y="45"/>
                  </a:lnTo>
                  <a:lnTo>
                    <a:pt x="270" y="46"/>
                  </a:lnTo>
                  <a:lnTo>
                    <a:pt x="270" y="52"/>
                  </a:lnTo>
                  <a:lnTo>
                    <a:pt x="270" y="58"/>
                  </a:lnTo>
                  <a:lnTo>
                    <a:pt x="270" y="63"/>
                  </a:lnTo>
                  <a:lnTo>
                    <a:pt x="270" y="64"/>
                  </a:lnTo>
                  <a:lnTo>
                    <a:pt x="270" y="68"/>
                  </a:lnTo>
                  <a:lnTo>
                    <a:pt x="270" y="73"/>
                  </a:lnTo>
                  <a:lnTo>
                    <a:pt x="270" y="77"/>
                  </a:lnTo>
                  <a:lnTo>
                    <a:pt x="270" y="80"/>
                  </a:lnTo>
                  <a:lnTo>
                    <a:pt x="270" y="82"/>
                  </a:lnTo>
                  <a:lnTo>
                    <a:pt x="270" y="84"/>
                  </a:lnTo>
                  <a:lnTo>
                    <a:pt x="270" y="85"/>
                  </a:lnTo>
                  <a:lnTo>
                    <a:pt x="270" y="90"/>
                  </a:lnTo>
                  <a:lnTo>
                    <a:pt x="270" y="94"/>
                  </a:lnTo>
                  <a:lnTo>
                    <a:pt x="270" y="96"/>
                  </a:lnTo>
                  <a:lnTo>
                    <a:pt x="270" y="98"/>
                  </a:lnTo>
                  <a:lnTo>
                    <a:pt x="270" y="104"/>
                  </a:lnTo>
                  <a:lnTo>
                    <a:pt x="270" y="108"/>
                  </a:lnTo>
                  <a:lnTo>
                    <a:pt x="270" y="109"/>
                  </a:lnTo>
                  <a:lnTo>
                    <a:pt x="270" y="113"/>
                  </a:lnTo>
                  <a:lnTo>
                    <a:pt x="270" y="118"/>
                  </a:lnTo>
                  <a:lnTo>
                    <a:pt x="270" y="119"/>
                  </a:lnTo>
                  <a:lnTo>
                    <a:pt x="270" y="120"/>
                  </a:lnTo>
                  <a:lnTo>
                    <a:pt x="270" y="122"/>
                  </a:lnTo>
                  <a:lnTo>
                    <a:pt x="270" y="124"/>
                  </a:lnTo>
                  <a:lnTo>
                    <a:pt x="270" y="125"/>
                  </a:lnTo>
                  <a:lnTo>
                    <a:pt x="270" y="128"/>
                  </a:lnTo>
                  <a:lnTo>
                    <a:pt x="270" y="133"/>
                  </a:lnTo>
                  <a:lnTo>
                    <a:pt x="270" y="136"/>
                  </a:lnTo>
                  <a:lnTo>
                    <a:pt x="270" y="140"/>
                  </a:lnTo>
                  <a:lnTo>
                    <a:pt x="270" y="145"/>
                  </a:lnTo>
                  <a:lnTo>
                    <a:pt x="270" y="146"/>
                  </a:lnTo>
                  <a:lnTo>
                    <a:pt x="270" y="149"/>
                  </a:lnTo>
                  <a:lnTo>
                    <a:pt x="270" y="150"/>
                  </a:lnTo>
                  <a:lnTo>
                    <a:pt x="270" y="153"/>
                  </a:lnTo>
                  <a:lnTo>
                    <a:pt x="270" y="154"/>
                  </a:lnTo>
                  <a:lnTo>
                    <a:pt x="270" y="158"/>
                  </a:lnTo>
                  <a:lnTo>
                    <a:pt x="270" y="162"/>
                  </a:lnTo>
                  <a:lnTo>
                    <a:pt x="270" y="166"/>
                  </a:lnTo>
                  <a:lnTo>
                    <a:pt x="270" y="169"/>
                  </a:lnTo>
                  <a:lnTo>
                    <a:pt x="270" y="172"/>
                  </a:lnTo>
                  <a:lnTo>
                    <a:pt x="270" y="175"/>
                  </a:lnTo>
                  <a:lnTo>
                    <a:pt x="270" y="176"/>
                  </a:lnTo>
                  <a:lnTo>
                    <a:pt x="270" y="180"/>
                  </a:lnTo>
                  <a:lnTo>
                    <a:pt x="270" y="182"/>
                  </a:lnTo>
                  <a:lnTo>
                    <a:pt x="270" y="186"/>
                  </a:lnTo>
                  <a:lnTo>
                    <a:pt x="270" y="192"/>
                  </a:lnTo>
                  <a:lnTo>
                    <a:pt x="270" y="196"/>
                  </a:lnTo>
                  <a:lnTo>
                    <a:pt x="270" y="197"/>
                  </a:lnTo>
                  <a:lnTo>
                    <a:pt x="270" y="198"/>
                  </a:lnTo>
                  <a:lnTo>
                    <a:pt x="270" y="202"/>
                  </a:lnTo>
                  <a:lnTo>
                    <a:pt x="270" y="207"/>
                  </a:lnTo>
                  <a:lnTo>
                    <a:pt x="270" y="216"/>
                  </a:lnTo>
                  <a:lnTo>
                    <a:pt x="270" y="217"/>
                  </a:lnTo>
                  <a:lnTo>
                    <a:pt x="270" y="220"/>
                  </a:lnTo>
                  <a:lnTo>
                    <a:pt x="270" y="223"/>
                  </a:lnTo>
                  <a:lnTo>
                    <a:pt x="270" y="224"/>
                  </a:lnTo>
                  <a:lnTo>
                    <a:pt x="270" y="225"/>
                  </a:lnTo>
                  <a:lnTo>
                    <a:pt x="267" y="225"/>
                  </a:lnTo>
                  <a:lnTo>
                    <a:pt x="262" y="225"/>
                  </a:lnTo>
                  <a:lnTo>
                    <a:pt x="261" y="225"/>
                  </a:lnTo>
                  <a:lnTo>
                    <a:pt x="259" y="225"/>
                  </a:lnTo>
                  <a:lnTo>
                    <a:pt x="258" y="225"/>
                  </a:lnTo>
                  <a:lnTo>
                    <a:pt x="253" y="225"/>
                  </a:lnTo>
                  <a:lnTo>
                    <a:pt x="251" y="225"/>
                  </a:lnTo>
                  <a:lnTo>
                    <a:pt x="246" y="225"/>
                  </a:lnTo>
                  <a:lnTo>
                    <a:pt x="240" y="225"/>
                  </a:lnTo>
                  <a:lnTo>
                    <a:pt x="238" y="225"/>
                  </a:lnTo>
                  <a:lnTo>
                    <a:pt x="234" y="225"/>
                  </a:lnTo>
                  <a:lnTo>
                    <a:pt x="225" y="225"/>
                  </a:lnTo>
                  <a:lnTo>
                    <a:pt x="218" y="225"/>
                  </a:lnTo>
                  <a:lnTo>
                    <a:pt x="213" y="225"/>
                  </a:lnTo>
                  <a:lnTo>
                    <a:pt x="212" y="225"/>
                  </a:lnTo>
                  <a:lnTo>
                    <a:pt x="210" y="225"/>
                  </a:lnTo>
                  <a:lnTo>
                    <a:pt x="208" y="225"/>
                  </a:lnTo>
                  <a:lnTo>
                    <a:pt x="206" y="225"/>
                  </a:lnTo>
                  <a:lnTo>
                    <a:pt x="205" y="225"/>
                  </a:lnTo>
                  <a:lnTo>
                    <a:pt x="200" y="225"/>
                  </a:lnTo>
                  <a:lnTo>
                    <a:pt x="198" y="225"/>
                  </a:lnTo>
                  <a:lnTo>
                    <a:pt x="197" y="225"/>
                  </a:lnTo>
                  <a:lnTo>
                    <a:pt x="195" y="225"/>
                  </a:lnTo>
                  <a:lnTo>
                    <a:pt x="190" y="225"/>
                  </a:lnTo>
                  <a:lnTo>
                    <a:pt x="189" y="225"/>
                  </a:lnTo>
                  <a:lnTo>
                    <a:pt x="186" y="224"/>
                  </a:lnTo>
                  <a:lnTo>
                    <a:pt x="185" y="224"/>
                  </a:lnTo>
                  <a:lnTo>
                    <a:pt x="182" y="224"/>
                  </a:lnTo>
                  <a:lnTo>
                    <a:pt x="180" y="224"/>
                  </a:lnTo>
                  <a:lnTo>
                    <a:pt x="178" y="225"/>
                  </a:lnTo>
                  <a:lnTo>
                    <a:pt x="173" y="225"/>
                  </a:lnTo>
                  <a:lnTo>
                    <a:pt x="170" y="225"/>
                  </a:lnTo>
                  <a:lnTo>
                    <a:pt x="163" y="225"/>
                  </a:lnTo>
                  <a:lnTo>
                    <a:pt x="163" y="228"/>
                  </a:lnTo>
                  <a:lnTo>
                    <a:pt x="163" y="234"/>
                  </a:lnTo>
                  <a:lnTo>
                    <a:pt x="163" y="237"/>
                  </a:lnTo>
                  <a:lnTo>
                    <a:pt x="163" y="238"/>
                  </a:lnTo>
                  <a:lnTo>
                    <a:pt x="163" y="239"/>
                  </a:lnTo>
                  <a:lnTo>
                    <a:pt x="163" y="240"/>
                  </a:lnTo>
                  <a:lnTo>
                    <a:pt x="163" y="244"/>
                  </a:lnTo>
                  <a:lnTo>
                    <a:pt x="163" y="249"/>
                  </a:lnTo>
                  <a:lnTo>
                    <a:pt x="163" y="256"/>
                  </a:lnTo>
                  <a:lnTo>
                    <a:pt x="163" y="258"/>
                  </a:lnTo>
                  <a:lnTo>
                    <a:pt x="163" y="262"/>
                  </a:lnTo>
                  <a:lnTo>
                    <a:pt x="163" y="263"/>
                  </a:lnTo>
                  <a:lnTo>
                    <a:pt x="163" y="264"/>
                  </a:lnTo>
                  <a:lnTo>
                    <a:pt x="163" y="265"/>
                  </a:lnTo>
                  <a:lnTo>
                    <a:pt x="163" y="293"/>
                  </a:lnTo>
                  <a:lnTo>
                    <a:pt x="163" y="294"/>
                  </a:lnTo>
                  <a:lnTo>
                    <a:pt x="163" y="296"/>
                  </a:lnTo>
                  <a:lnTo>
                    <a:pt x="163" y="297"/>
                  </a:lnTo>
                  <a:lnTo>
                    <a:pt x="163" y="301"/>
                  </a:lnTo>
                  <a:lnTo>
                    <a:pt x="163" y="302"/>
                  </a:lnTo>
                  <a:lnTo>
                    <a:pt x="163" y="303"/>
                  </a:lnTo>
                  <a:lnTo>
                    <a:pt x="163" y="305"/>
                  </a:lnTo>
                  <a:lnTo>
                    <a:pt x="161" y="305"/>
                  </a:lnTo>
                  <a:lnTo>
                    <a:pt x="160" y="305"/>
                  </a:lnTo>
                  <a:lnTo>
                    <a:pt x="158" y="305"/>
                  </a:lnTo>
                  <a:lnTo>
                    <a:pt x="157" y="305"/>
                  </a:lnTo>
                  <a:lnTo>
                    <a:pt x="156" y="305"/>
                  </a:lnTo>
                  <a:lnTo>
                    <a:pt x="152" y="305"/>
                  </a:lnTo>
                  <a:lnTo>
                    <a:pt x="149" y="305"/>
                  </a:lnTo>
                  <a:lnTo>
                    <a:pt x="145" y="305"/>
                  </a:lnTo>
                  <a:lnTo>
                    <a:pt x="144" y="305"/>
                  </a:lnTo>
                  <a:lnTo>
                    <a:pt x="142" y="305"/>
                  </a:lnTo>
                  <a:lnTo>
                    <a:pt x="141" y="305"/>
                  </a:lnTo>
                  <a:lnTo>
                    <a:pt x="140" y="305"/>
                  </a:lnTo>
                  <a:lnTo>
                    <a:pt x="139" y="305"/>
                  </a:lnTo>
                  <a:lnTo>
                    <a:pt x="136" y="305"/>
                  </a:lnTo>
                  <a:lnTo>
                    <a:pt x="136" y="314"/>
                  </a:lnTo>
                  <a:lnTo>
                    <a:pt x="134" y="314"/>
                  </a:lnTo>
                  <a:lnTo>
                    <a:pt x="126" y="314"/>
                  </a:lnTo>
                  <a:lnTo>
                    <a:pt x="122" y="314"/>
                  </a:lnTo>
                  <a:lnTo>
                    <a:pt x="120" y="314"/>
                  </a:lnTo>
                  <a:lnTo>
                    <a:pt x="108" y="314"/>
                  </a:lnTo>
                  <a:lnTo>
                    <a:pt x="108" y="316"/>
                  </a:lnTo>
                  <a:lnTo>
                    <a:pt x="108" y="317"/>
                  </a:lnTo>
                  <a:lnTo>
                    <a:pt x="108" y="319"/>
                  </a:lnTo>
                  <a:lnTo>
                    <a:pt x="108" y="322"/>
                  </a:lnTo>
                  <a:lnTo>
                    <a:pt x="108" y="324"/>
                  </a:lnTo>
                  <a:lnTo>
                    <a:pt x="108" y="325"/>
                  </a:lnTo>
                  <a:lnTo>
                    <a:pt x="108" y="326"/>
                  </a:lnTo>
                  <a:lnTo>
                    <a:pt x="108" y="327"/>
                  </a:lnTo>
                  <a:lnTo>
                    <a:pt x="108" y="328"/>
                  </a:lnTo>
                  <a:lnTo>
                    <a:pt x="108" y="335"/>
                  </a:lnTo>
                  <a:lnTo>
                    <a:pt x="108" y="336"/>
                  </a:lnTo>
                  <a:lnTo>
                    <a:pt x="108" y="341"/>
                  </a:lnTo>
                  <a:lnTo>
                    <a:pt x="105" y="341"/>
                  </a:lnTo>
                  <a:lnTo>
                    <a:pt x="99" y="341"/>
                  </a:lnTo>
                  <a:lnTo>
                    <a:pt x="97" y="341"/>
                  </a:lnTo>
                  <a:lnTo>
                    <a:pt x="93" y="341"/>
                  </a:lnTo>
                  <a:lnTo>
                    <a:pt x="92" y="341"/>
                  </a:lnTo>
                  <a:lnTo>
                    <a:pt x="89" y="341"/>
                  </a:lnTo>
                  <a:lnTo>
                    <a:pt x="88" y="341"/>
                  </a:lnTo>
                  <a:lnTo>
                    <a:pt x="85" y="341"/>
                  </a:lnTo>
                  <a:lnTo>
                    <a:pt x="84" y="341"/>
                  </a:lnTo>
                  <a:lnTo>
                    <a:pt x="84" y="340"/>
                  </a:lnTo>
                  <a:lnTo>
                    <a:pt x="83" y="340"/>
                  </a:lnTo>
                  <a:lnTo>
                    <a:pt x="83" y="338"/>
                  </a:lnTo>
                  <a:lnTo>
                    <a:pt x="82" y="338"/>
                  </a:lnTo>
                  <a:lnTo>
                    <a:pt x="81" y="338"/>
                  </a:lnTo>
                  <a:lnTo>
                    <a:pt x="81" y="337"/>
                  </a:lnTo>
                  <a:lnTo>
                    <a:pt x="80" y="337"/>
                  </a:lnTo>
                  <a:lnTo>
                    <a:pt x="78" y="337"/>
                  </a:lnTo>
                  <a:lnTo>
                    <a:pt x="78" y="338"/>
                  </a:lnTo>
                  <a:lnTo>
                    <a:pt x="78" y="337"/>
                  </a:lnTo>
                  <a:lnTo>
                    <a:pt x="77" y="337"/>
                  </a:lnTo>
                  <a:lnTo>
                    <a:pt x="77" y="336"/>
                  </a:lnTo>
                  <a:lnTo>
                    <a:pt x="78" y="336"/>
                  </a:lnTo>
                  <a:lnTo>
                    <a:pt x="77" y="335"/>
                  </a:lnTo>
                  <a:lnTo>
                    <a:pt x="77" y="334"/>
                  </a:lnTo>
                  <a:lnTo>
                    <a:pt x="77" y="333"/>
                  </a:lnTo>
                  <a:lnTo>
                    <a:pt x="76" y="333"/>
                  </a:lnTo>
                  <a:lnTo>
                    <a:pt x="76" y="332"/>
                  </a:lnTo>
                  <a:lnTo>
                    <a:pt x="76" y="330"/>
                  </a:lnTo>
                  <a:lnTo>
                    <a:pt x="75" y="330"/>
                  </a:lnTo>
                  <a:lnTo>
                    <a:pt x="75" y="329"/>
                  </a:lnTo>
                  <a:lnTo>
                    <a:pt x="74" y="329"/>
                  </a:lnTo>
                  <a:lnTo>
                    <a:pt x="73" y="329"/>
                  </a:lnTo>
                  <a:lnTo>
                    <a:pt x="72" y="329"/>
                  </a:lnTo>
                  <a:lnTo>
                    <a:pt x="72" y="328"/>
                  </a:lnTo>
                  <a:lnTo>
                    <a:pt x="70" y="327"/>
                  </a:lnTo>
                  <a:lnTo>
                    <a:pt x="69" y="326"/>
                  </a:lnTo>
                  <a:lnTo>
                    <a:pt x="69" y="327"/>
                  </a:lnTo>
                  <a:lnTo>
                    <a:pt x="68" y="327"/>
                  </a:lnTo>
                  <a:lnTo>
                    <a:pt x="68" y="326"/>
                  </a:lnTo>
                  <a:lnTo>
                    <a:pt x="69" y="325"/>
                  </a:lnTo>
                  <a:lnTo>
                    <a:pt x="69" y="324"/>
                  </a:lnTo>
                  <a:lnTo>
                    <a:pt x="69" y="322"/>
                  </a:lnTo>
                  <a:lnTo>
                    <a:pt x="68" y="322"/>
                  </a:lnTo>
                  <a:lnTo>
                    <a:pt x="67" y="321"/>
                  </a:lnTo>
                  <a:lnTo>
                    <a:pt x="66" y="320"/>
                  </a:lnTo>
                  <a:lnTo>
                    <a:pt x="66" y="321"/>
                  </a:lnTo>
                  <a:lnTo>
                    <a:pt x="66" y="322"/>
                  </a:lnTo>
                  <a:lnTo>
                    <a:pt x="65" y="322"/>
                  </a:lnTo>
                  <a:lnTo>
                    <a:pt x="64" y="321"/>
                  </a:lnTo>
                  <a:lnTo>
                    <a:pt x="65" y="321"/>
                  </a:lnTo>
                  <a:lnTo>
                    <a:pt x="64" y="321"/>
                  </a:lnTo>
                  <a:lnTo>
                    <a:pt x="64" y="320"/>
                  </a:lnTo>
                  <a:lnTo>
                    <a:pt x="62" y="320"/>
                  </a:lnTo>
                  <a:lnTo>
                    <a:pt x="62" y="319"/>
                  </a:lnTo>
                  <a:lnTo>
                    <a:pt x="61" y="319"/>
                  </a:lnTo>
                  <a:lnTo>
                    <a:pt x="60" y="319"/>
                  </a:lnTo>
                  <a:lnTo>
                    <a:pt x="59" y="319"/>
                  </a:lnTo>
                  <a:lnTo>
                    <a:pt x="58" y="319"/>
                  </a:lnTo>
                  <a:lnTo>
                    <a:pt x="58" y="320"/>
                  </a:lnTo>
                  <a:lnTo>
                    <a:pt x="57" y="320"/>
                  </a:lnTo>
                  <a:lnTo>
                    <a:pt x="56" y="320"/>
                  </a:lnTo>
                  <a:lnTo>
                    <a:pt x="54" y="320"/>
                  </a:lnTo>
                  <a:lnTo>
                    <a:pt x="56" y="320"/>
                  </a:lnTo>
                  <a:lnTo>
                    <a:pt x="57" y="319"/>
                  </a:lnTo>
                  <a:lnTo>
                    <a:pt x="58" y="319"/>
                  </a:lnTo>
                  <a:lnTo>
                    <a:pt x="58" y="318"/>
                  </a:lnTo>
                  <a:lnTo>
                    <a:pt x="58" y="317"/>
                  </a:lnTo>
                  <a:lnTo>
                    <a:pt x="57" y="317"/>
                  </a:lnTo>
                  <a:lnTo>
                    <a:pt x="56" y="317"/>
                  </a:lnTo>
                  <a:lnTo>
                    <a:pt x="56" y="316"/>
                  </a:lnTo>
                  <a:lnTo>
                    <a:pt x="56" y="314"/>
                  </a:lnTo>
                  <a:lnTo>
                    <a:pt x="54" y="314"/>
                  </a:lnTo>
                  <a:lnTo>
                    <a:pt x="53" y="314"/>
                  </a:lnTo>
                  <a:lnTo>
                    <a:pt x="53" y="316"/>
                  </a:lnTo>
                  <a:lnTo>
                    <a:pt x="52" y="316"/>
                  </a:lnTo>
                  <a:lnTo>
                    <a:pt x="51" y="316"/>
                  </a:lnTo>
                  <a:lnTo>
                    <a:pt x="51" y="317"/>
                  </a:lnTo>
                  <a:lnTo>
                    <a:pt x="50" y="317"/>
                  </a:lnTo>
                  <a:lnTo>
                    <a:pt x="50" y="316"/>
                  </a:lnTo>
                  <a:lnTo>
                    <a:pt x="50" y="314"/>
                  </a:lnTo>
                  <a:lnTo>
                    <a:pt x="51" y="314"/>
                  </a:lnTo>
                  <a:lnTo>
                    <a:pt x="51" y="316"/>
                  </a:lnTo>
                  <a:lnTo>
                    <a:pt x="51" y="314"/>
                  </a:lnTo>
                  <a:lnTo>
                    <a:pt x="52" y="314"/>
                  </a:lnTo>
                  <a:lnTo>
                    <a:pt x="52" y="313"/>
                  </a:lnTo>
                  <a:lnTo>
                    <a:pt x="52" y="312"/>
                  </a:lnTo>
                  <a:lnTo>
                    <a:pt x="52" y="311"/>
                  </a:lnTo>
                  <a:lnTo>
                    <a:pt x="51" y="312"/>
                  </a:lnTo>
                  <a:lnTo>
                    <a:pt x="50" y="312"/>
                  </a:lnTo>
                  <a:lnTo>
                    <a:pt x="50" y="313"/>
                  </a:lnTo>
                  <a:lnTo>
                    <a:pt x="50" y="312"/>
                  </a:lnTo>
                  <a:lnTo>
                    <a:pt x="49" y="312"/>
                  </a:lnTo>
                  <a:lnTo>
                    <a:pt x="49" y="311"/>
                  </a:lnTo>
                  <a:lnTo>
                    <a:pt x="50" y="311"/>
                  </a:lnTo>
                  <a:lnTo>
                    <a:pt x="51" y="311"/>
                  </a:lnTo>
                  <a:lnTo>
                    <a:pt x="51" y="310"/>
                  </a:lnTo>
                  <a:lnTo>
                    <a:pt x="50" y="310"/>
                  </a:lnTo>
                  <a:lnTo>
                    <a:pt x="49" y="310"/>
                  </a:lnTo>
                  <a:lnTo>
                    <a:pt x="49" y="309"/>
                  </a:lnTo>
                  <a:lnTo>
                    <a:pt x="48" y="309"/>
                  </a:lnTo>
                  <a:lnTo>
                    <a:pt x="49" y="309"/>
                  </a:lnTo>
                  <a:lnTo>
                    <a:pt x="49" y="308"/>
                  </a:lnTo>
                  <a:lnTo>
                    <a:pt x="49" y="306"/>
                  </a:lnTo>
                  <a:lnTo>
                    <a:pt x="50" y="306"/>
                  </a:lnTo>
                  <a:lnTo>
                    <a:pt x="50" y="305"/>
                  </a:lnTo>
                  <a:lnTo>
                    <a:pt x="50" y="304"/>
                  </a:lnTo>
                  <a:lnTo>
                    <a:pt x="49" y="304"/>
                  </a:lnTo>
                  <a:lnTo>
                    <a:pt x="49" y="305"/>
                  </a:lnTo>
                  <a:lnTo>
                    <a:pt x="49" y="306"/>
                  </a:lnTo>
                  <a:lnTo>
                    <a:pt x="48" y="306"/>
                  </a:lnTo>
                  <a:lnTo>
                    <a:pt x="46" y="306"/>
                  </a:lnTo>
                  <a:lnTo>
                    <a:pt x="45" y="306"/>
                  </a:lnTo>
                  <a:lnTo>
                    <a:pt x="45" y="308"/>
                  </a:lnTo>
                  <a:lnTo>
                    <a:pt x="44" y="308"/>
                  </a:lnTo>
                  <a:lnTo>
                    <a:pt x="44" y="306"/>
                  </a:lnTo>
                  <a:lnTo>
                    <a:pt x="44" y="305"/>
                  </a:lnTo>
                  <a:lnTo>
                    <a:pt x="43" y="305"/>
                  </a:lnTo>
                  <a:lnTo>
                    <a:pt x="43" y="304"/>
                  </a:lnTo>
                  <a:lnTo>
                    <a:pt x="42" y="304"/>
                  </a:lnTo>
                  <a:lnTo>
                    <a:pt x="42" y="303"/>
                  </a:lnTo>
                  <a:lnTo>
                    <a:pt x="43" y="303"/>
                  </a:lnTo>
                  <a:lnTo>
                    <a:pt x="43" y="302"/>
                  </a:lnTo>
                  <a:lnTo>
                    <a:pt x="43" y="301"/>
                  </a:lnTo>
                  <a:lnTo>
                    <a:pt x="43" y="300"/>
                  </a:lnTo>
                  <a:lnTo>
                    <a:pt x="42" y="300"/>
                  </a:lnTo>
                  <a:lnTo>
                    <a:pt x="43" y="300"/>
                  </a:lnTo>
                  <a:lnTo>
                    <a:pt x="43" y="298"/>
                  </a:lnTo>
                  <a:lnTo>
                    <a:pt x="43" y="297"/>
                  </a:lnTo>
                  <a:lnTo>
                    <a:pt x="42" y="297"/>
                  </a:lnTo>
                  <a:lnTo>
                    <a:pt x="41" y="297"/>
                  </a:lnTo>
                  <a:lnTo>
                    <a:pt x="41" y="296"/>
                  </a:lnTo>
                  <a:lnTo>
                    <a:pt x="40" y="296"/>
                  </a:lnTo>
                  <a:lnTo>
                    <a:pt x="40" y="295"/>
                  </a:lnTo>
                  <a:lnTo>
                    <a:pt x="40" y="294"/>
                  </a:lnTo>
                  <a:lnTo>
                    <a:pt x="41" y="294"/>
                  </a:lnTo>
                  <a:lnTo>
                    <a:pt x="41" y="293"/>
                  </a:lnTo>
                  <a:lnTo>
                    <a:pt x="41" y="292"/>
                  </a:lnTo>
                  <a:lnTo>
                    <a:pt x="40" y="292"/>
                  </a:lnTo>
                  <a:lnTo>
                    <a:pt x="40" y="290"/>
                  </a:lnTo>
                  <a:lnTo>
                    <a:pt x="38" y="290"/>
                  </a:lnTo>
                  <a:lnTo>
                    <a:pt x="38" y="289"/>
                  </a:lnTo>
                  <a:lnTo>
                    <a:pt x="37" y="288"/>
                  </a:lnTo>
                  <a:lnTo>
                    <a:pt x="36" y="289"/>
                  </a:lnTo>
                  <a:lnTo>
                    <a:pt x="35" y="289"/>
                  </a:lnTo>
                  <a:lnTo>
                    <a:pt x="34" y="289"/>
                  </a:lnTo>
                  <a:lnTo>
                    <a:pt x="34" y="288"/>
                  </a:lnTo>
                  <a:lnTo>
                    <a:pt x="33" y="288"/>
                  </a:lnTo>
                  <a:lnTo>
                    <a:pt x="32" y="288"/>
                  </a:lnTo>
                  <a:lnTo>
                    <a:pt x="30" y="288"/>
                  </a:lnTo>
                  <a:lnTo>
                    <a:pt x="29" y="288"/>
                  </a:lnTo>
                  <a:lnTo>
                    <a:pt x="29" y="287"/>
                  </a:lnTo>
                  <a:lnTo>
                    <a:pt x="28" y="287"/>
                  </a:lnTo>
                  <a:lnTo>
                    <a:pt x="27" y="287"/>
                  </a:lnTo>
                  <a:lnTo>
                    <a:pt x="26" y="286"/>
                  </a:lnTo>
                  <a:lnTo>
                    <a:pt x="25" y="286"/>
                  </a:lnTo>
                  <a:lnTo>
                    <a:pt x="25" y="285"/>
                  </a:lnTo>
                  <a:lnTo>
                    <a:pt x="26" y="285"/>
                  </a:lnTo>
                  <a:lnTo>
                    <a:pt x="26" y="286"/>
                  </a:lnTo>
                  <a:lnTo>
                    <a:pt x="27" y="286"/>
                  </a:lnTo>
                  <a:lnTo>
                    <a:pt x="27" y="287"/>
                  </a:lnTo>
                  <a:lnTo>
                    <a:pt x="27" y="286"/>
                  </a:lnTo>
                  <a:lnTo>
                    <a:pt x="28" y="286"/>
                  </a:lnTo>
                  <a:lnTo>
                    <a:pt x="29" y="286"/>
                  </a:lnTo>
                  <a:lnTo>
                    <a:pt x="30" y="286"/>
                  </a:lnTo>
                  <a:lnTo>
                    <a:pt x="32" y="286"/>
                  </a:lnTo>
                  <a:lnTo>
                    <a:pt x="32" y="285"/>
                  </a:lnTo>
                  <a:lnTo>
                    <a:pt x="32" y="284"/>
                  </a:lnTo>
                  <a:lnTo>
                    <a:pt x="30" y="282"/>
                  </a:lnTo>
                  <a:lnTo>
                    <a:pt x="30" y="281"/>
                  </a:lnTo>
                  <a:lnTo>
                    <a:pt x="29" y="281"/>
                  </a:lnTo>
                  <a:lnTo>
                    <a:pt x="28" y="281"/>
                  </a:lnTo>
                  <a:lnTo>
                    <a:pt x="28" y="280"/>
                  </a:lnTo>
                  <a:lnTo>
                    <a:pt x="27" y="280"/>
                  </a:lnTo>
                  <a:lnTo>
                    <a:pt x="26" y="280"/>
                  </a:lnTo>
                  <a:lnTo>
                    <a:pt x="25" y="280"/>
                  </a:lnTo>
                  <a:lnTo>
                    <a:pt x="25" y="279"/>
                  </a:lnTo>
                  <a:lnTo>
                    <a:pt x="25" y="278"/>
                  </a:lnTo>
                  <a:lnTo>
                    <a:pt x="26" y="278"/>
                  </a:lnTo>
                  <a:lnTo>
                    <a:pt x="26" y="277"/>
                  </a:lnTo>
                  <a:lnTo>
                    <a:pt x="27" y="277"/>
                  </a:lnTo>
                  <a:lnTo>
                    <a:pt x="28" y="278"/>
                  </a:lnTo>
                  <a:lnTo>
                    <a:pt x="29" y="278"/>
                  </a:lnTo>
                  <a:lnTo>
                    <a:pt x="30" y="278"/>
                  </a:lnTo>
                  <a:lnTo>
                    <a:pt x="32" y="278"/>
                  </a:lnTo>
                  <a:lnTo>
                    <a:pt x="32" y="277"/>
                  </a:lnTo>
                  <a:lnTo>
                    <a:pt x="33" y="277"/>
                  </a:lnTo>
                  <a:lnTo>
                    <a:pt x="33" y="276"/>
                  </a:lnTo>
                  <a:lnTo>
                    <a:pt x="34" y="276"/>
                  </a:lnTo>
                  <a:lnTo>
                    <a:pt x="34" y="274"/>
                  </a:lnTo>
                  <a:lnTo>
                    <a:pt x="34" y="273"/>
                  </a:lnTo>
                  <a:lnTo>
                    <a:pt x="33" y="273"/>
                  </a:lnTo>
                  <a:lnTo>
                    <a:pt x="32" y="273"/>
                  </a:lnTo>
                  <a:lnTo>
                    <a:pt x="32" y="274"/>
                  </a:lnTo>
                  <a:lnTo>
                    <a:pt x="32" y="276"/>
                  </a:lnTo>
                  <a:lnTo>
                    <a:pt x="32" y="277"/>
                  </a:lnTo>
                  <a:lnTo>
                    <a:pt x="30" y="277"/>
                  </a:lnTo>
                  <a:lnTo>
                    <a:pt x="29" y="277"/>
                  </a:lnTo>
                  <a:lnTo>
                    <a:pt x="29" y="276"/>
                  </a:lnTo>
                  <a:lnTo>
                    <a:pt x="29" y="274"/>
                  </a:lnTo>
                  <a:lnTo>
                    <a:pt x="30" y="274"/>
                  </a:lnTo>
                  <a:lnTo>
                    <a:pt x="30" y="273"/>
                  </a:lnTo>
                  <a:lnTo>
                    <a:pt x="29" y="273"/>
                  </a:lnTo>
                  <a:lnTo>
                    <a:pt x="28" y="273"/>
                  </a:lnTo>
                  <a:lnTo>
                    <a:pt x="27" y="273"/>
                  </a:lnTo>
                  <a:lnTo>
                    <a:pt x="26" y="273"/>
                  </a:lnTo>
                  <a:lnTo>
                    <a:pt x="26" y="274"/>
                  </a:lnTo>
                  <a:lnTo>
                    <a:pt x="25" y="274"/>
                  </a:lnTo>
                  <a:lnTo>
                    <a:pt x="24" y="274"/>
                  </a:lnTo>
                  <a:lnTo>
                    <a:pt x="22" y="274"/>
                  </a:lnTo>
                  <a:lnTo>
                    <a:pt x="22" y="273"/>
                  </a:lnTo>
                  <a:lnTo>
                    <a:pt x="24" y="273"/>
                  </a:lnTo>
                  <a:lnTo>
                    <a:pt x="24" y="272"/>
                  </a:lnTo>
                  <a:lnTo>
                    <a:pt x="24" y="271"/>
                  </a:lnTo>
                  <a:lnTo>
                    <a:pt x="24" y="270"/>
                  </a:lnTo>
                  <a:lnTo>
                    <a:pt x="22" y="270"/>
                  </a:lnTo>
                  <a:lnTo>
                    <a:pt x="22" y="269"/>
                  </a:lnTo>
                  <a:lnTo>
                    <a:pt x="22" y="268"/>
                  </a:lnTo>
                  <a:lnTo>
                    <a:pt x="22" y="266"/>
                  </a:lnTo>
                  <a:lnTo>
                    <a:pt x="21" y="266"/>
                  </a:lnTo>
                  <a:lnTo>
                    <a:pt x="20" y="266"/>
                  </a:lnTo>
                  <a:lnTo>
                    <a:pt x="20" y="265"/>
                  </a:lnTo>
                  <a:lnTo>
                    <a:pt x="19" y="265"/>
                  </a:lnTo>
                  <a:lnTo>
                    <a:pt x="19" y="264"/>
                  </a:lnTo>
                  <a:lnTo>
                    <a:pt x="19" y="263"/>
                  </a:lnTo>
                  <a:lnTo>
                    <a:pt x="20" y="263"/>
                  </a:lnTo>
                  <a:lnTo>
                    <a:pt x="20" y="264"/>
                  </a:lnTo>
                  <a:lnTo>
                    <a:pt x="21" y="264"/>
                  </a:lnTo>
                  <a:lnTo>
                    <a:pt x="22" y="264"/>
                  </a:lnTo>
                  <a:lnTo>
                    <a:pt x="22" y="263"/>
                  </a:lnTo>
                  <a:lnTo>
                    <a:pt x="24" y="263"/>
                  </a:lnTo>
                  <a:lnTo>
                    <a:pt x="24" y="262"/>
                  </a:lnTo>
                  <a:lnTo>
                    <a:pt x="22" y="262"/>
                  </a:lnTo>
                  <a:lnTo>
                    <a:pt x="21" y="263"/>
                  </a:lnTo>
                  <a:lnTo>
                    <a:pt x="21" y="262"/>
                  </a:lnTo>
                  <a:lnTo>
                    <a:pt x="21" y="261"/>
                  </a:lnTo>
                  <a:lnTo>
                    <a:pt x="20" y="260"/>
                  </a:lnTo>
                  <a:lnTo>
                    <a:pt x="19" y="260"/>
                  </a:lnTo>
                  <a:lnTo>
                    <a:pt x="18" y="260"/>
                  </a:lnTo>
                  <a:lnTo>
                    <a:pt x="17" y="260"/>
                  </a:lnTo>
                  <a:lnTo>
                    <a:pt x="17" y="258"/>
                  </a:lnTo>
                  <a:lnTo>
                    <a:pt x="17" y="257"/>
                  </a:lnTo>
                  <a:lnTo>
                    <a:pt x="17" y="256"/>
                  </a:lnTo>
                  <a:lnTo>
                    <a:pt x="18" y="256"/>
                  </a:lnTo>
                  <a:lnTo>
                    <a:pt x="19" y="257"/>
                  </a:lnTo>
                  <a:lnTo>
                    <a:pt x="19" y="256"/>
                  </a:lnTo>
                  <a:lnTo>
                    <a:pt x="20" y="256"/>
                  </a:lnTo>
                  <a:lnTo>
                    <a:pt x="19" y="255"/>
                  </a:lnTo>
                  <a:lnTo>
                    <a:pt x="18" y="254"/>
                  </a:lnTo>
                  <a:lnTo>
                    <a:pt x="17" y="254"/>
                  </a:lnTo>
                  <a:lnTo>
                    <a:pt x="17" y="253"/>
                  </a:lnTo>
                  <a:lnTo>
                    <a:pt x="16" y="253"/>
                  </a:lnTo>
                  <a:lnTo>
                    <a:pt x="16" y="252"/>
                  </a:lnTo>
                  <a:lnTo>
                    <a:pt x="16" y="250"/>
                  </a:lnTo>
                  <a:lnTo>
                    <a:pt x="17" y="252"/>
                  </a:lnTo>
                  <a:lnTo>
                    <a:pt x="18" y="252"/>
                  </a:lnTo>
                  <a:lnTo>
                    <a:pt x="19" y="252"/>
                  </a:lnTo>
                  <a:lnTo>
                    <a:pt x="19" y="250"/>
                  </a:lnTo>
                  <a:lnTo>
                    <a:pt x="20" y="250"/>
                  </a:lnTo>
                  <a:lnTo>
                    <a:pt x="20" y="249"/>
                  </a:lnTo>
                  <a:lnTo>
                    <a:pt x="19" y="249"/>
                  </a:lnTo>
                  <a:lnTo>
                    <a:pt x="18" y="249"/>
                  </a:lnTo>
                  <a:lnTo>
                    <a:pt x="17" y="249"/>
                  </a:lnTo>
                  <a:lnTo>
                    <a:pt x="16" y="250"/>
                  </a:lnTo>
                  <a:lnTo>
                    <a:pt x="16" y="249"/>
                  </a:lnTo>
                  <a:lnTo>
                    <a:pt x="14" y="249"/>
                  </a:lnTo>
                  <a:lnTo>
                    <a:pt x="14" y="248"/>
                  </a:lnTo>
                  <a:lnTo>
                    <a:pt x="16" y="248"/>
                  </a:lnTo>
                  <a:lnTo>
                    <a:pt x="16" y="247"/>
                  </a:lnTo>
                  <a:lnTo>
                    <a:pt x="16" y="246"/>
                  </a:lnTo>
                  <a:lnTo>
                    <a:pt x="16" y="245"/>
                  </a:lnTo>
                  <a:lnTo>
                    <a:pt x="16" y="244"/>
                  </a:lnTo>
                  <a:lnTo>
                    <a:pt x="16" y="242"/>
                  </a:lnTo>
                  <a:lnTo>
                    <a:pt x="14" y="242"/>
                  </a:lnTo>
                  <a:lnTo>
                    <a:pt x="14" y="244"/>
                  </a:lnTo>
                  <a:lnTo>
                    <a:pt x="13" y="244"/>
                  </a:lnTo>
                  <a:lnTo>
                    <a:pt x="12" y="244"/>
                  </a:lnTo>
                  <a:lnTo>
                    <a:pt x="11" y="245"/>
                  </a:lnTo>
                  <a:lnTo>
                    <a:pt x="11" y="244"/>
                  </a:lnTo>
                  <a:lnTo>
                    <a:pt x="11" y="242"/>
                  </a:lnTo>
                  <a:lnTo>
                    <a:pt x="11" y="241"/>
                  </a:lnTo>
                  <a:lnTo>
                    <a:pt x="12" y="241"/>
                  </a:lnTo>
                  <a:lnTo>
                    <a:pt x="13" y="241"/>
                  </a:lnTo>
                  <a:lnTo>
                    <a:pt x="14" y="241"/>
                  </a:lnTo>
                  <a:lnTo>
                    <a:pt x="14" y="240"/>
                  </a:lnTo>
                  <a:lnTo>
                    <a:pt x="16" y="240"/>
                  </a:lnTo>
                  <a:lnTo>
                    <a:pt x="16" y="239"/>
                  </a:lnTo>
                  <a:lnTo>
                    <a:pt x="16" y="238"/>
                  </a:lnTo>
                  <a:lnTo>
                    <a:pt x="17" y="237"/>
                  </a:lnTo>
                  <a:lnTo>
                    <a:pt x="17" y="236"/>
                  </a:lnTo>
                  <a:lnTo>
                    <a:pt x="17" y="234"/>
                  </a:lnTo>
                  <a:lnTo>
                    <a:pt x="18" y="233"/>
                  </a:lnTo>
                  <a:lnTo>
                    <a:pt x="19" y="233"/>
                  </a:lnTo>
                  <a:lnTo>
                    <a:pt x="19" y="232"/>
                  </a:lnTo>
                  <a:lnTo>
                    <a:pt x="20" y="232"/>
                  </a:lnTo>
                  <a:lnTo>
                    <a:pt x="20" y="231"/>
                  </a:lnTo>
                  <a:lnTo>
                    <a:pt x="19" y="231"/>
                  </a:lnTo>
                  <a:lnTo>
                    <a:pt x="18" y="231"/>
                  </a:lnTo>
                  <a:lnTo>
                    <a:pt x="17" y="231"/>
                  </a:lnTo>
                  <a:lnTo>
                    <a:pt x="16" y="231"/>
                  </a:lnTo>
                  <a:lnTo>
                    <a:pt x="14" y="230"/>
                  </a:lnTo>
                  <a:lnTo>
                    <a:pt x="14" y="229"/>
                  </a:lnTo>
                  <a:lnTo>
                    <a:pt x="14" y="228"/>
                  </a:lnTo>
                  <a:lnTo>
                    <a:pt x="16" y="228"/>
                  </a:lnTo>
                  <a:lnTo>
                    <a:pt x="16" y="226"/>
                  </a:lnTo>
                  <a:lnTo>
                    <a:pt x="14" y="226"/>
                  </a:lnTo>
                  <a:lnTo>
                    <a:pt x="13" y="226"/>
                  </a:lnTo>
                  <a:lnTo>
                    <a:pt x="13" y="225"/>
                  </a:lnTo>
                  <a:lnTo>
                    <a:pt x="14" y="225"/>
                  </a:lnTo>
                  <a:lnTo>
                    <a:pt x="14" y="224"/>
                  </a:lnTo>
                  <a:lnTo>
                    <a:pt x="13" y="224"/>
                  </a:lnTo>
                  <a:lnTo>
                    <a:pt x="12" y="223"/>
                  </a:lnTo>
                  <a:lnTo>
                    <a:pt x="11" y="223"/>
                  </a:lnTo>
                  <a:lnTo>
                    <a:pt x="11" y="222"/>
                  </a:lnTo>
                  <a:lnTo>
                    <a:pt x="10" y="221"/>
                  </a:lnTo>
                  <a:lnTo>
                    <a:pt x="10" y="220"/>
                  </a:lnTo>
                  <a:lnTo>
                    <a:pt x="9" y="220"/>
                  </a:lnTo>
                  <a:lnTo>
                    <a:pt x="8" y="220"/>
                  </a:lnTo>
                  <a:lnTo>
                    <a:pt x="8" y="221"/>
                  </a:lnTo>
                  <a:lnTo>
                    <a:pt x="8" y="222"/>
                  </a:lnTo>
                  <a:lnTo>
                    <a:pt x="6" y="222"/>
                  </a:lnTo>
                  <a:lnTo>
                    <a:pt x="6" y="223"/>
                  </a:lnTo>
                  <a:lnTo>
                    <a:pt x="5" y="223"/>
                  </a:lnTo>
                  <a:lnTo>
                    <a:pt x="5" y="222"/>
                  </a:lnTo>
                  <a:lnTo>
                    <a:pt x="5" y="221"/>
                  </a:lnTo>
                  <a:lnTo>
                    <a:pt x="5" y="220"/>
                  </a:lnTo>
                  <a:lnTo>
                    <a:pt x="5" y="218"/>
                  </a:lnTo>
                  <a:lnTo>
                    <a:pt x="5" y="217"/>
                  </a:lnTo>
                  <a:lnTo>
                    <a:pt x="4" y="217"/>
                  </a:lnTo>
                  <a:lnTo>
                    <a:pt x="3" y="217"/>
                  </a:lnTo>
                  <a:lnTo>
                    <a:pt x="2" y="217"/>
                  </a:lnTo>
                  <a:lnTo>
                    <a:pt x="1" y="217"/>
                  </a:lnTo>
                  <a:lnTo>
                    <a:pt x="0" y="217"/>
                  </a:lnTo>
                  <a:lnTo>
                    <a:pt x="0" y="216"/>
                  </a:lnTo>
                  <a:lnTo>
                    <a:pt x="0" y="215"/>
                  </a:lnTo>
                  <a:lnTo>
                    <a:pt x="1" y="215"/>
                  </a:lnTo>
                  <a:lnTo>
                    <a:pt x="2" y="215"/>
                  </a:lnTo>
                  <a:lnTo>
                    <a:pt x="2" y="216"/>
                  </a:lnTo>
                  <a:lnTo>
                    <a:pt x="3" y="216"/>
                  </a:lnTo>
                  <a:lnTo>
                    <a:pt x="4" y="216"/>
                  </a:lnTo>
                  <a:lnTo>
                    <a:pt x="4" y="215"/>
                  </a:lnTo>
                  <a:lnTo>
                    <a:pt x="4" y="214"/>
                  </a:lnTo>
                  <a:lnTo>
                    <a:pt x="5" y="214"/>
                  </a:lnTo>
                  <a:lnTo>
                    <a:pt x="5" y="213"/>
                  </a:lnTo>
                  <a:lnTo>
                    <a:pt x="6" y="213"/>
                  </a:lnTo>
                  <a:lnTo>
                    <a:pt x="6" y="212"/>
                  </a:lnTo>
                  <a:lnTo>
                    <a:pt x="6" y="210"/>
                  </a:lnTo>
                  <a:lnTo>
                    <a:pt x="6" y="209"/>
                  </a:lnTo>
                  <a:lnTo>
                    <a:pt x="5" y="209"/>
                  </a:lnTo>
                  <a:lnTo>
                    <a:pt x="5" y="210"/>
                  </a:lnTo>
                  <a:lnTo>
                    <a:pt x="5" y="212"/>
                  </a:lnTo>
                  <a:lnTo>
                    <a:pt x="4" y="212"/>
                  </a:lnTo>
                  <a:lnTo>
                    <a:pt x="4" y="213"/>
                  </a:lnTo>
                  <a:lnTo>
                    <a:pt x="3" y="213"/>
                  </a:lnTo>
                  <a:lnTo>
                    <a:pt x="3" y="212"/>
                  </a:lnTo>
                  <a:lnTo>
                    <a:pt x="2" y="212"/>
                  </a:lnTo>
                  <a:lnTo>
                    <a:pt x="2" y="210"/>
                  </a:lnTo>
                  <a:lnTo>
                    <a:pt x="3" y="210"/>
                  </a:lnTo>
                  <a:lnTo>
                    <a:pt x="3" y="209"/>
                  </a:lnTo>
                  <a:lnTo>
                    <a:pt x="4" y="209"/>
                  </a:lnTo>
                  <a:lnTo>
                    <a:pt x="4" y="208"/>
                  </a:lnTo>
                  <a:lnTo>
                    <a:pt x="5" y="208"/>
                  </a:lnTo>
                  <a:lnTo>
                    <a:pt x="5" y="207"/>
                  </a:lnTo>
                  <a:lnTo>
                    <a:pt x="6" y="207"/>
                  </a:lnTo>
                  <a:lnTo>
                    <a:pt x="8" y="207"/>
                  </a:lnTo>
                  <a:lnTo>
                    <a:pt x="8" y="206"/>
                  </a:lnTo>
                  <a:lnTo>
                    <a:pt x="6" y="206"/>
                  </a:lnTo>
                  <a:lnTo>
                    <a:pt x="5" y="206"/>
                  </a:lnTo>
                  <a:lnTo>
                    <a:pt x="4" y="206"/>
                  </a:lnTo>
                  <a:lnTo>
                    <a:pt x="4" y="205"/>
                  </a:lnTo>
                  <a:lnTo>
                    <a:pt x="5" y="205"/>
                  </a:lnTo>
                  <a:lnTo>
                    <a:pt x="5" y="204"/>
                  </a:lnTo>
                  <a:lnTo>
                    <a:pt x="6" y="204"/>
                  </a:lnTo>
                  <a:lnTo>
                    <a:pt x="6" y="202"/>
                  </a:lnTo>
                  <a:lnTo>
                    <a:pt x="8" y="201"/>
                  </a:lnTo>
                  <a:lnTo>
                    <a:pt x="8" y="200"/>
                  </a:lnTo>
                  <a:lnTo>
                    <a:pt x="6" y="200"/>
                  </a:lnTo>
                  <a:lnTo>
                    <a:pt x="6" y="201"/>
                  </a:lnTo>
                  <a:lnTo>
                    <a:pt x="5" y="201"/>
                  </a:lnTo>
                  <a:lnTo>
                    <a:pt x="4" y="201"/>
                  </a:lnTo>
                  <a:lnTo>
                    <a:pt x="3" y="201"/>
                  </a:lnTo>
                  <a:lnTo>
                    <a:pt x="3" y="200"/>
                  </a:lnTo>
                  <a:lnTo>
                    <a:pt x="3" y="199"/>
                  </a:lnTo>
                  <a:lnTo>
                    <a:pt x="4" y="198"/>
                  </a:lnTo>
                  <a:lnTo>
                    <a:pt x="5" y="199"/>
                  </a:lnTo>
                  <a:lnTo>
                    <a:pt x="6" y="199"/>
                  </a:lnTo>
                  <a:lnTo>
                    <a:pt x="8" y="199"/>
                  </a:lnTo>
                  <a:lnTo>
                    <a:pt x="9" y="199"/>
                  </a:lnTo>
                  <a:lnTo>
                    <a:pt x="9" y="198"/>
                  </a:lnTo>
                  <a:lnTo>
                    <a:pt x="8" y="198"/>
                  </a:lnTo>
                  <a:lnTo>
                    <a:pt x="8" y="197"/>
                  </a:lnTo>
                  <a:lnTo>
                    <a:pt x="6" y="197"/>
                  </a:lnTo>
                  <a:lnTo>
                    <a:pt x="6" y="196"/>
                  </a:lnTo>
                  <a:lnTo>
                    <a:pt x="8" y="196"/>
                  </a:lnTo>
                  <a:lnTo>
                    <a:pt x="8" y="194"/>
                  </a:lnTo>
                  <a:lnTo>
                    <a:pt x="8" y="193"/>
                  </a:lnTo>
                  <a:lnTo>
                    <a:pt x="8" y="192"/>
                  </a:lnTo>
                  <a:lnTo>
                    <a:pt x="8" y="191"/>
                  </a:lnTo>
                  <a:lnTo>
                    <a:pt x="6" y="191"/>
                  </a:lnTo>
                  <a:lnTo>
                    <a:pt x="5" y="191"/>
                  </a:lnTo>
                  <a:lnTo>
                    <a:pt x="4" y="191"/>
                  </a:lnTo>
                  <a:lnTo>
                    <a:pt x="4" y="192"/>
                  </a:lnTo>
                  <a:lnTo>
                    <a:pt x="3" y="191"/>
                  </a:lnTo>
                  <a:lnTo>
                    <a:pt x="3" y="190"/>
                  </a:lnTo>
                  <a:lnTo>
                    <a:pt x="2" y="190"/>
                  </a:lnTo>
                  <a:lnTo>
                    <a:pt x="3" y="189"/>
                  </a:lnTo>
                  <a:lnTo>
                    <a:pt x="4" y="188"/>
                  </a:lnTo>
                  <a:lnTo>
                    <a:pt x="5" y="188"/>
                  </a:lnTo>
                  <a:lnTo>
                    <a:pt x="5" y="186"/>
                  </a:lnTo>
                  <a:lnTo>
                    <a:pt x="5" y="185"/>
                  </a:lnTo>
                  <a:lnTo>
                    <a:pt x="5" y="184"/>
                  </a:lnTo>
                  <a:lnTo>
                    <a:pt x="5" y="183"/>
                  </a:lnTo>
                  <a:lnTo>
                    <a:pt x="5" y="182"/>
                  </a:lnTo>
                  <a:lnTo>
                    <a:pt x="4" y="182"/>
                  </a:lnTo>
                  <a:lnTo>
                    <a:pt x="4" y="181"/>
                  </a:lnTo>
                  <a:lnTo>
                    <a:pt x="5" y="181"/>
                  </a:lnTo>
                  <a:lnTo>
                    <a:pt x="6" y="181"/>
                  </a:lnTo>
                  <a:lnTo>
                    <a:pt x="6" y="182"/>
                  </a:lnTo>
                  <a:lnTo>
                    <a:pt x="8" y="183"/>
                  </a:lnTo>
                  <a:lnTo>
                    <a:pt x="9" y="183"/>
                  </a:lnTo>
                  <a:lnTo>
                    <a:pt x="10" y="184"/>
                  </a:lnTo>
                  <a:lnTo>
                    <a:pt x="11" y="184"/>
                  </a:lnTo>
                  <a:lnTo>
                    <a:pt x="11" y="183"/>
                  </a:lnTo>
                  <a:lnTo>
                    <a:pt x="11" y="182"/>
                  </a:lnTo>
                  <a:lnTo>
                    <a:pt x="11" y="181"/>
                  </a:lnTo>
                  <a:lnTo>
                    <a:pt x="11" y="180"/>
                  </a:lnTo>
                  <a:lnTo>
                    <a:pt x="10" y="180"/>
                  </a:lnTo>
                  <a:lnTo>
                    <a:pt x="11" y="180"/>
                  </a:lnTo>
                  <a:lnTo>
                    <a:pt x="11" y="178"/>
                  </a:lnTo>
                  <a:lnTo>
                    <a:pt x="12" y="178"/>
                  </a:lnTo>
                  <a:lnTo>
                    <a:pt x="12" y="177"/>
                  </a:lnTo>
                  <a:lnTo>
                    <a:pt x="13" y="177"/>
                  </a:lnTo>
                  <a:lnTo>
                    <a:pt x="13" y="176"/>
                  </a:lnTo>
                  <a:lnTo>
                    <a:pt x="13" y="175"/>
                  </a:lnTo>
                  <a:lnTo>
                    <a:pt x="12" y="175"/>
                  </a:lnTo>
                  <a:lnTo>
                    <a:pt x="12" y="176"/>
                  </a:lnTo>
                  <a:lnTo>
                    <a:pt x="11" y="176"/>
                  </a:lnTo>
                  <a:lnTo>
                    <a:pt x="10" y="176"/>
                  </a:lnTo>
                  <a:lnTo>
                    <a:pt x="9" y="176"/>
                  </a:lnTo>
                  <a:lnTo>
                    <a:pt x="8" y="176"/>
                  </a:lnTo>
                  <a:lnTo>
                    <a:pt x="8" y="175"/>
                  </a:lnTo>
                  <a:lnTo>
                    <a:pt x="9" y="175"/>
                  </a:lnTo>
                  <a:lnTo>
                    <a:pt x="10" y="175"/>
                  </a:lnTo>
                  <a:lnTo>
                    <a:pt x="11" y="175"/>
                  </a:lnTo>
                  <a:lnTo>
                    <a:pt x="12" y="174"/>
                  </a:lnTo>
                  <a:lnTo>
                    <a:pt x="12" y="173"/>
                  </a:lnTo>
                  <a:lnTo>
                    <a:pt x="11" y="173"/>
                  </a:lnTo>
                  <a:lnTo>
                    <a:pt x="10" y="173"/>
                  </a:lnTo>
                  <a:lnTo>
                    <a:pt x="10" y="174"/>
                  </a:lnTo>
                  <a:lnTo>
                    <a:pt x="9" y="174"/>
                  </a:lnTo>
                  <a:lnTo>
                    <a:pt x="9" y="173"/>
                  </a:lnTo>
                  <a:lnTo>
                    <a:pt x="8" y="173"/>
                  </a:lnTo>
                  <a:lnTo>
                    <a:pt x="8" y="172"/>
                  </a:lnTo>
                  <a:lnTo>
                    <a:pt x="9" y="170"/>
                  </a:lnTo>
                  <a:lnTo>
                    <a:pt x="10" y="170"/>
                  </a:lnTo>
                  <a:lnTo>
                    <a:pt x="11" y="170"/>
                  </a:lnTo>
                  <a:lnTo>
                    <a:pt x="12" y="170"/>
                  </a:lnTo>
                  <a:lnTo>
                    <a:pt x="13" y="170"/>
                  </a:lnTo>
                  <a:lnTo>
                    <a:pt x="14" y="170"/>
                  </a:lnTo>
                  <a:lnTo>
                    <a:pt x="16" y="170"/>
                  </a:lnTo>
                  <a:lnTo>
                    <a:pt x="17" y="170"/>
                  </a:lnTo>
                  <a:lnTo>
                    <a:pt x="18" y="170"/>
                  </a:lnTo>
                  <a:lnTo>
                    <a:pt x="18" y="169"/>
                  </a:lnTo>
                  <a:lnTo>
                    <a:pt x="19" y="169"/>
                  </a:lnTo>
                  <a:lnTo>
                    <a:pt x="18" y="168"/>
                  </a:lnTo>
                  <a:lnTo>
                    <a:pt x="17" y="168"/>
                  </a:lnTo>
                  <a:lnTo>
                    <a:pt x="14" y="168"/>
                  </a:lnTo>
                  <a:lnTo>
                    <a:pt x="14" y="169"/>
                  </a:lnTo>
                  <a:lnTo>
                    <a:pt x="13" y="169"/>
                  </a:lnTo>
                  <a:lnTo>
                    <a:pt x="13" y="170"/>
                  </a:lnTo>
                  <a:lnTo>
                    <a:pt x="12" y="170"/>
                  </a:lnTo>
                  <a:lnTo>
                    <a:pt x="12" y="169"/>
                  </a:lnTo>
                  <a:lnTo>
                    <a:pt x="12" y="168"/>
                  </a:lnTo>
                  <a:lnTo>
                    <a:pt x="13" y="168"/>
                  </a:lnTo>
                  <a:lnTo>
                    <a:pt x="13" y="167"/>
                  </a:lnTo>
                  <a:lnTo>
                    <a:pt x="13" y="166"/>
                  </a:lnTo>
                  <a:lnTo>
                    <a:pt x="13" y="165"/>
                  </a:lnTo>
                  <a:lnTo>
                    <a:pt x="13" y="164"/>
                  </a:lnTo>
                  <a:lnTo>
                    <a:pt x="13" y="162"/>
                  </a:lnTo>
                  <a:lnTo>
                    <a:pt x="14" y="162"/>
                  </a:lnTo>
                  <a:lnTo>
                    <a:pt x="14" y="161"/>
                  </a:lnTo>
                  <a:lnTo>
                    <a:pt x="16" y="160"/>
                  </a:lnTo>
                  <a:lnTo>
                    <a:pt x="16" y="159"/>
                  </a:lnTo>
                  <a:lnTo>
                    <a:pt x="14" y="159"/>
                  </a:lnTo>
                  <a:lnTo>
                    <a:pt x="14" y="160"/>
                  </a:lnTo>
                  <a:lnTo>
                    <a:pt x="13" y="160"/>
                  </a:lnTo>
                  <a:lnTo>
                    <a:pt x="13" y="161"/>
                  </a:lnTo>
                  <a:lnTo>
                    <a:pt x="12" y="161"/>
                  </a:lnTo>
                  <a:lnTo>
                    <a:pt x="11" y="161"/>
                  </a:lnTo>
                  <a:lnTo>
                    <a:pt x="10" y="161"/>
                  </a:lnTo>
                  <a:lnTo>
                    <a:pt x="10" y="160"/>
                  </a:lnTo>
                  <a:lnTo>
                    <a:pt x="10" y="159"/>
                  </a:lnTo>
                  <a:lnTo>
                    <a:pt x="11" y="159"/>
                  </a:lnTo>
                  <a:lnTo>
                    <a:pt x="12" y="159"/>
                  </a:lnTo>
                  <a:lnTo>
                    <a:pt x="13" y="159"/>
                  </a:lnTo>
                  <a:lnTo>
                    <a:pt x="13" y="158"/>
                  </a:lnTo>
                  <a:lnTo>
                    <a:pt x="13" y="157"/>
                  </a:lnTo>
                  <a:lnTo>
                    <a:pt x="12" y="157"/>
                  </a:lnTo>
                  <a:lnTo>
                    <a:pt x="11" y="156"/>
                  </a:lnTo>
                  <a:lnTo>
                    <a:pt x="11" y="154"/>
                  </a:lnTo>
                  <a:lnTo>
                    <a:pt x="10" y="154"/>
                  </a:lnTo>
                  <a:lnTo>
                    <a:pt x="10" y="153"/>
                  </a:lnTo>
                  <a:lnTo>
                    <a:pt x="10" y="152"/>
                  </a:lnTo>
                  <a:lnTo>
                    <a:pt x="9" y="151"/>
                  </a:lnTo>
                  <a:lnTo>
                    <a:pt x="9" y="150"/>
                  </a:lnTo>
                  <a:lnTo>
                    <a:pt x="9" y="149"/>
                  </a:lnTo>
                  <a:lnTo>
                    <a:pt x="10" y="149"/>
                  </a:lnTo>
                  <a:lnTo>
                    <a:pt x="10" y="150"/>
                  </a:lnTo>
                  <a:lnTo>
                    <a:pt x="10" y="151"/>
                  </a:lnTo>
                  <a:lnTo>
                    <a:pt x="10" y="152"/>
                  </a:lnTo>
                  <a:lnTo>
                    <a:pt x="11" y="152"/>
                  </a:lnTo>
                  <a:lnTo>
                    <a:pt x="11" y="151"/>
                  </a:lnTo>
                  <a:lnTo>
                    <a:pt x="12" y="151"/>
                  </a:lnTo>
                  <a:lnTo>
                    <a:pt x="12" y="150"/>
                  </a:lnTo>
                  <a:lnTo>
                    <a:pt x="12" y="149"/>
                  </a:lnTo>
                  <a:lnTo>
                    <a:pt x="12" y="148"/>
                  </a:lnTo>
                  <a:lnTo>
                    <a:pt x="12" y="146"/>
                  </a:lnTo>
                  <a:lnTo>
                    <a:pt x="12" y="145"/>
                  </a:lnTo>
                  <a:lnTo>
                    <a:pt x="11" y="145"/>
                  </a:lnTo>
                  <a:lnTo>
                    <a:pt x="11" y="144"/>
                  </a:lnTo>
                  <a:lnTo>
                    <a:pt x="11" y="143"/>
                  </a:lnTo>
                  <a:lnTo>
                    <a:pt x="11" y="142"/>
                  </a:lnTo>
                  <a:lnTo>
                    <a:pt x="12" y="142"/>
                  </a:lnTo>
                  <a:lnTo>
                    <a:pt x="13" y="142"/>
                  </a:lnTo>
                  <a:lnTo>
                    <a:pt x="13" y="143"/>
                  </a:lnTo>
                  <a:lnTo>
                    <a:pt x="13" y="144"/>
                  </a:lnTo>
                  <a:lnTo>
                    <a:pt x="14" y="144"/>
                  </a:lnTo>
                  <a:lnTo>
                    <a:pt x="16" y="144"/>
                  </a:lnTo>
                  <a:lnTo>
                    <a:pt x="16" y="143"/>
                  </a:lnTo>
                  <a:lnTo>
                    <a:pt x="17" y="143"/>
                  </a:lnTo>
                  <a:lnTo>
                    <a:pt x="17" y="142"/>
                  </a:lnTo>
                  <a:lnTo>
                    <a:pt x="17" y="141"/>
                  </a:lnTo>
                  <a:lnTo>
                    <a:pt x="17" y="140"/>
                  </a:lnTo>
                  <a:lnTo>
                    <a:pt x="16" y="138"/>
                  </a:lnTo>
                  <a:lnTo>
                    <a:pt x="16" y="137"/>
                  </a:lnTo>
                  <a:lnTo>
                    <a:pt x="16" y="136"/>
                  </a:lnTo>
                  <a:lnTo>
                    <a:pt x="17" y="136"/>
                  </a:lnTo>
                  <a:lnTo>
                    <a:pt x="17" y="135"/>
                  </a:lnTo>
                  <a:lnTo>
                    <a:pt x="18" y="134"/>
                  </a:lnTo>
                  <a:lnTo>
                    <a:pt x="19" y="134"/>
                  </a:lnTo>
                  <a:lnTo>
                    <a:pt x="20" y="135"/>
                  </a:lnTo>
                  <a:lnTo>
                    <a:pt x="20" y="136"/>
                  </a:lnTo>
                  <a:lnTo>
                    <a:pt x="20" y="137"/>
                  </a:lnTo>
                  <a:lnTo>
                    <a:pt x="20" y="138"/>
                  </a:lnTo>
                  <a:lnTo>
                    <a:pt x="20" y="140"/>
                  </a:lnTo>
                  <a:lnTo>
                    <a:pt x="21" y="140"/>
                  </a:lnTo>
                  <a:lnTo>
                    <a:pt x="22" y="140"/>
                  </a:lnTo>
                  <a:lnTo>
                    <a:pt x="22" y="138"/>
                  </a:lnTo>
                  <a:lnTo>
                    <a:pt x="24" y="138"/>
                  </a:lnTo>
                  <a:lnTo>
                    <a:pt x="25" y="138"/>
                  </a:lnTo>
                  <a:lnTo>
                    <a:pt x="25" y="137"/>
                  </a:lnTo>
                  <a:lnTo>
                    <a:pt x="26" y="137"/>
                  </a:lnTo>
                  <a:lnTo>
                    <a:pt x="26" y="136"/>
                  </a:lnTo>
                  <a:lnTo>
                    <a:pt x="26" y="135"/>
                  </a:lnTo>
                  <a:lnTo>
                    <a:pt x="25" y="135"/>
                  </a:lnTo>
                  <a:lnTo>
                    <a:pt x="25" y="136"/>
                  </a:lnTo>
                  <a:lnTo>
                    <a:pt x="24" y="136"/>
                  </a:lnTo>
                  <a:lnTo>
                    <a:pt x="24" y="137"/>
                  </a:lnTo>
                  <a:lnTo>
                    <a:pt x="22" y="137"/>
                  </a:lnTo>
                  <a:lnTo>
                    <a:pt x="22" y="136"/>
                  </a:lnTo>
                  <a:lnTo>
                    <a:pt x="22" y="135"/>
                  </a:lnTo>
                  <a:lnTo>
                    <a:pt x="22" y="134"/>
                  </a:lnTo>
                  <a:lnTo>
                    <a:pt x="22" y="133"/>
                  </a:lnTo>
                  <a:lnTo>
                    <a:pt x="21" y="133"/>
                  </a:lnTo>
                  <a:lnTo>
                    <a:pt x="20" y="132"/>
                  </a:lnTo>
                  <a:lnTo>
                    <a:pt x="20" y="130"/>
                  </a:lnTo>
                  <a:lnTo>
                    <a:pt x="19" y="130"/>
                  </a:lnTo>
                  <a:lnTo>
                    <a:pt x="19" y="129"/>
                  </a:lnTo>
                  <a:lnTo>
                    <a:pt x="20" y="129"/>
                  </a:lnTo>
                  <a:lnTo>
                    <a:pt x="20" y="130"/>
                  </a:lnTo>
                  <a:lnTo>
                    <a:pt x="21" y="132"/>
                  </a:lnTo>
                  <a:lnTo>
                    <a:pt x="22" y="132"/>
                  </a:lnTo>
                  <a:lnTo>
                    <a:pt x="24" y="132"/>
                  </a:lnTo>
                  <a:lnTo>
                    <a:pt x="24" y="130"/>
                  </a:lnTo>
                  <a:lnTo>
                    <a:pt x="25" y="130"/>
                  </a:lnTo>
                  <a:lnTo>
                    <a:pt x="25" y="129"/>
                  </a:lnTo>
                  <a:lnTo>
                    <a:pt x="25" y="128"/>
                  </a:lnTo>
                  <a:lnTo>
                    <a:pt x="25" y="127"/>
                  </a:lnTo>
                  <a:lnTo>
                    <a:pt x="26" y="126"/>
                  </a:lnTo>
                  <a:lnTo>
                    <a:pt x="27" y="126"/>
                  </a:lnTo>
                  <a:lnTo>
                    <a:pt x="27" y="125"/>
                  </a:lnTo>
                  <a:lnTo>
                    <a:pt x="28" y="125"/>
                  </a:lnTo>
                  <a:lnTo>
                    <a:pt x="28" y="124"/>
                  </a:lnTo>
                  <a:lnTo>
                    <a:pt x="27" y="122"/>
                  </a:lnTo>
                  <a:lnTo>
                    <a:pt x="27" y="121"/>
                  </a:lnTo>
                  <a:lnTo>
                    <a:pt x="27" y="120"/>
                  </a:lnTo>
                  <a:lnTo>
                    <a:pt x="27" y="119"/>
                  </a:lnTo>
                  <a:lnTo>
                    <a:pt x="28" y="119"/>
                  </a:lnTo>
                  <a:lnTo>
                    <a:pt x="29" y="118"/>
                  </a:lnTo>
                  <a:lnTo>
                    <a:pt x="29" y="119"/>
                  </a:lnTo>
                  <a:lnTo>
                    <a:pt x="29" y="120"/>
                  </a:lnTo>
                  <a:lnTo>
                    <a:pt x="29" y="121"/>
                  </a:lnTo>
                  <a:lnTo>
                    <a:pt x="30" y="121"/>
                  </a:lnTo>
                  <a:lnTo>
                    <a:pt x="30" y="120"/>
                  </a:lnTo>
                  <a:lnTo>
                    <a:pt x="30" y="119"/>
                  </a:lnTo>
                  <a:lnTo>
                    <a:pt x="32" y="119"/>
                  </a:lnTo>
                  <a:lnTo>
                    <a:pt x="33" y="120"/>
                  </a:lnTo>
                  <a:lnTo>
                    <a:pt x="34" y="121"/>
                  </a:lnTo>
                  <a:lnTo>
                    <a:pt x="35" y="122"/>
                  </a:lnTo>
                  <a:lnTo>
                    <a:pt x="35" y="121"/>
                  </a:lnTo>
                  <a:lnTo>
                    <a:pt x="36" y="121"/>
                  </a:lnTo>
                  <a:lnTo>
                    <a:pt x="36" y="120"/>
                  </a:lnTo>
                  <a:lnTo>
                    <a:pt x="37" y="120"/>
                  </a:lnTo>
                  <a:lnTo>
                    <a:pt x="37" y="119"/>
                  </a:lnTo>
                  <a:lnTo>
                    <a:pt x="36" y="119"/>
                  </a:lnTo>
                  <a:lnTo>
                    <a:pt x="35" y="119"/>
                  </a:lnTo>
                  <a:lnTo>
                    <a:pt x="34" y="119"/>
                  </a:lnTo>
                  <a:lnTo>
                    <a:pt x="34" y="118"/>
                  </a:lnTo>
                  <a:lnTo>
                    <a:pt x="34" y="117"/>
                  </a:lnTo>
                  <a:lnTo>
                    <a:pt x="35" y="116"/>
                  </a:lnTo>
                  <a:lnTo>
                    <a:pt x="36" y="114"/>
                  </a:lnTo>
                  <a:lnTo>
                    <a:pt x="36" y="113"/>
                  </a:lnTo>
                  <a:lnTo>
                    <a:pt x="36" y="112"/>
                  </a:lnTo>
                  <a:lnTo>
                    <a:pt x="35" y="111"/>
                  </a:lnTo>
                  <a:lnTo>
                    <a:pt x="35" y="112"/>
                  </a:lnTo>
                  <a:lnTo>
                    <a:pt x="34" y="113"/>
                  </a:lnTo>
                  <a:lnTo>
                    <a:pt x="33" y="113"/>
                  </a:lnTo>
                  <a:lnTo>
                    <a:pt x="33" y="112"/>
                  </a:lnTo>
                  <a:lnTo>
                    <a:pt x="32" y="112"/>
                  </a:lnTo>
                  <a:lnTo>
                    <a:pt x="33" y="111"/>
                  </a:lnTo>
                  <a:lnTo>
                    <a:pt x="33" y="110"/>
                  </a:lnTo>
                  <a:lnTo>
                    <a:pt x="33" y="109"/>
                  </a:lnTo>
                  <a:lnTo>
                    <a:pt x="33" y="108"/>
                  </a:lnTo>
                  <a:lnTo>
                    <a:pt x="33" y="106"/>
                  </a:lnTo>
                  <a:lnTo>
                    <a:pt x="34" y="106"/>
                  </a:lnTo>
                  <a:lnTo>
                    <a:pt x="34" y="105"/>
                  </a:lnTo>
                  <a:lnTo>
                    <a:pt x="34" y="104"/>
                  </a:lnTo>
                  <a:lnTo>
                    <a:pt x="33" y="103"/>
                  </a:lnTo>
                  <a:lnTo>
                    <a:pt x="32" y="102"/>
                  </a:lnTo>
                  <a:lnTo>
                    <a:pt x="32" y="101"/>
                  </a:lnTo>
                  <a:lnTo>
                    <a:pt x="32" y="100"/>
                  </a:lnTo>
                  <a:lnTo>
                    <a:pt x="33" y="100"/>
                  </a:lnTo>
                  <a:lnTo>
                    <a:pt x="33" y="101"/>
                  </a:lnTo>
                  <a:lnTo>
                    <a:pt x="34" y="101"/>
                  </a:lnTo>
                  <a:lnTo>
                    <a:pt x="34" y="102"/>
                  </a:lnTo>
                  <a:lnTo>
                    <a:pt x="35" y="102"/>
                  </a:lnTo>
                  <a:lnTo>
                    <a:pt x="35" y="103"/>
                  </a:lnTo>
                  <a:lnTo>
                    <a:pt x="36" y="104"/>
                  </a:lnTo>
                  <a:lnTo>
                    <a:pt x="37" y="104"/>
                  </a:lnTo>
                  <a:lnTo>
                    <a:pt x="37" y="103"/>
                  </a:lnTo>
                  <a:lnTo>
                    <a:pt x="37" y="102"/>
                  </a:lnTo>
                  <a:lnTo>
                    <a:pt x="37" y="101"/>
                  </a:lnTo>
                  <a:lnTo>
                    <a:pt x="36" y="101"/>
                  </a:lnTo>
                  <a:lnTo>
                    <a:pt x="36" y="100"/>
                  </a:lnTo>
                  <a:lnTo>
                    <a:pt x="35" y="98"/>
                  </a:lnTo>
                  <a:lnTo>
                    <a:pt x="36" y="97"/>
                  </a:lnTo>
                  <a:lnTo>
                    <a:pt x="37" y="97"/>
                  </a:lnTo>
                  <a:lnTo>
                    <a:pt x="38" y="97"/>
                  </a:lnTo>
                  <a:lnTo>
                    <a:pt x="40" y="98"/>
                  </a:lnTo>
                  <a:lnTo>
                    <a:pt x="41" y="98"/>
                  </a:lnTo>
                  <a:lnTo>
                    <a:pt x="42" y="98"/>
                  </a:lnTo>
                  <a:lnTo>
                    <a:pt x="42" y="97"/>
                  </a:lnTo>
                  <a:lnTo>
                    <a:pt x="42" y="96"/>
                  </a:lnTo>
                  <a:lnTo>
                    <a:pt x="42" y="95"/>
                  </a:lnTo>
                  <a:lnTo>
                    <a:pt x="42" y="94"/>
                  </a:lnTo>
                  <a:lnTo>
                    <a:pt x="43" y="94"/>
                  </a:lnTo>
                  <a:lnTo>
                    <a:pt x="44" y="93"/>
                  </a:lnTo>
                  <a:lnTo>
                    <a:pt x="44" y="92"/>
                  </a:lnTo>
                  <a:lnTo>
                    <a:pt x="44" y="90"/>
                  </a:lnTo>
                  <a:lnTo>
                    <a:pt x="43" y="90"/>
                  </a:lnTo>
                  <a:lnTo>
                    <a:pt x="42" y="89"/>
                  </a:lnTo>
                  <a:lnTo>
                    <a:pt x="41" y="88"/>
                  </a:lnTo>
                  <a:lnTo>
                    <a:pt x="40" y="87"/>
                  </a:lnTo>
                  <a:lnTo>
                    <a:pt x="38" y="87"/>
                  </a:lnTo>
                  <a:lnTo>
                    <a:pt x="38" y="86"/>
                  </a:lnTo>
                  <a:lnTo>
                    <a:pt x="38" y="85"/>
                  </a:lnTo>
                  <a:lnTo>
                    <a:pt x="38" y="84"/>
                  </a:lnTo>
                  <a:lnTo>
                    <a:pt x="38" y="82"/>
                  </a:lnTo>
                  <a:lnTo>
                    <a:pt x="40" y="82"/>
                  </a:lnTo>
                  <a:lnTo>
                    <a:pt x="40" y="81"/>
                  </a:lnTo>
                  <a:lnTo>
                    <a:pt x="41" y="81"/>
                  </a:lnTo>
                  <a:lnTo>
                    <a:pt x="41" y="82"/>
                  </a:lnTo>
                  <a:lnTo>
                    <a:pt x="42" y="82"/>
                  </a:lnTo>
                  <a:lnTo>
                    <a:pt x="42" y="84"/>
                  </a:lnTo>
                  <a:lnTo>
                    <a:pt x="43" y="84"/>
                  </a:lnTo>
                  <a:lnTo>
                    <a:pt x="43" y="82"/>
                  </a:lnTo>
                  <a:lnTo>
                    <a:pt x="43" y="81"/>
                  </a:lnTo>
                  <a:lnTo>
                    <a:pt x="42" y="80"/>
                  </a:lnTo>
                  <a:lnTo>
                    <a:pt x="42" y="79"/>
                  </a:lnTo>
                  <a:lnTo>
                    <a:pt x="41" y="79"/>
                  </a:lnTo>
                  <a:lnTo>
                    <a:pt x="41" y="78"/>
                  </a:lnTo>
                  <a:lnTo>
                    <a:pt x="42" y="78"/>
                  </a:lnTo>
                  <a:lnTo>
                    <a:pt x="42" y="77"/>
                  </a:lnTo>
                  <a:lnTo>
                    <a:pt x="42" y="76"/>
                  </a:lnTo>
                  <a:lnTo>
                    <a:pt x="42" y="74"/>
                  </a:lnTo>
                  <a:lnTo>
                    <a:pt x="42" y="73"/>
                  </a:lnTo>
                  <a:lnTo>
                    <a:pt x="41" y="72"/>
                  </a:lnTo>
                  <a:lnTo>
                    <a:pt x="42" y="71"/>
                  </a:lnTo>
                  <a:lnTo>
                    <a:pt x="43" y="71"/>
                  </a:lnTo>
                  <a:lnTo>
                    <a:pt x="44" y="71"/>
                  </a:lnTo>
                  <a:lnTo>
                    <a:pt x="44" y="72"/>
                  </a:lnTo>
                  <a:lnTo>
                    <a:pt x="45" y="72"/>
                  </a:lnTo>
                  <a:lnTo>
                    <a:pt x="46" y="72"/>
                  </a:lnTo>
                  <a:lnTo>
                    <a:pt x="48" y="72"/>
                  </a:lnTo>
                  <a:lnTo>
                    <a:pt x="49" y="72"/>
                  </a:lnTo>
                  <a:lnTo>
                    <a:pt x="50" y="71"/>
                  </a:lnTo>
                  <a:lnTo>
                    <a:pt x="50" y="70"/>
                  </a:lnTo>
                  <a:lnTo>
                    <a:pt x="50" y="69"/>
                  </a:lnTo>
                  <a:lnTo>
                    <a:pt x="49" y="68"/>
                  </a:lnTo>
                  <a:lnTo>
                    <a:pt x="49" y="66"/>
                  </a:lnTo>
                  <a:lnTo>
                    <a:pt x="48" y="66"/>
                  </a:lnTo>
                  <a:lnTo>
                    <a:pt x="46" y="65"/>
                  </a:lnTo>
                  <a:lnTo>
                    <a:pt x="46" y="64"/>
                  </a:lnTo>
                  <a:lnTo>
                    <a:pt x="46" y="63"/>
                  </a:lnTo>
                  <a:lnTo>
                    <a:pt x="46" y="62"/>
                  </a:lnTo>
                  <a:lnTo>
                    <a:pt x="48" y="62"/>
                  </a:lnTo>
                  <a:lnTo>
                    <a:pt x="48" y="61"/>
                  </a:lnTo>
                  <a:lnTo>
                    <a:pt x="49" y="61"/>
                  </a:lnTo>
                  <a:lnTo>
                    <a:pt x="50" y="61"/>
                  </a:lnTo>
                  <a:lnTo>
                    <a:pt x="50" y="62"/>
                  </a:lnTo>
                  <a:lnTo>
                    <a:pt x="51" y="62"/>
                  </a:lnTo>
                  <a:lnTo>
                    <a:pt x="52" y="63"/>
                  </a:lnTo>
                  <a:lnTo>
                    <a:pt x="53" y="63"/>
                  </a:lnTo>
                  <a:lnTo>
                    <a:pt x="53" y="62"/>
                  </a:lnTo>
                  <a:lnTo>
                    <a:pt x="54" y="61"/>
                  </a:lnTo>
                  <a:lnTo>
                    <a:pt x="56" y="61"/>
                  </a:lnTo>
                  <a:lnTo>
                    <a:pt x="56" y="60"/>
                  </a:lnTo>
                  <a:lnTo>
                    <a:pt x="57" y="58"/>
                  </a:lnTo>
                  <a:lnTo>
                    <a:pt x="57" y="57"/>
                  </a:lnTo>
                  <a:lnTo>
                    <a:pt x="57" y="56"/>
                  </a:lnTo>
                  <a:lnTo>
                    <a:pt x="56" y="56"/>
                  </a:lnTo>
                  <a:lnTo>
                    <a:pt x="54" y="56"/>
                  </a:lnTo>
                  <a:lnTo>
                    <a:pt x="53" y="56"/>
                  </a:lnTo>
                  <a:lnTo>
                    <a:pt x="52" y="55"/>
                  </a:lnTo>
                  <a:lnTo>
                    <a:pt x="52" y="54"/>
                  </a:lnTo>
                  <a:lnTo>
                    <a:pt x="52" y="53"/>
                  </a:lnTo>
                  <a:lnTo>
                    <a:pt x="53" y="53"/>
                  </a:lnTo>
                  <a:lnTo>
                    <a:pt x="53" y="52"/>
                  </a:lnTo>
                  <a:lnTo>
                    <a:pt x="54" y="52"/>
                  </a:lnTo>
                  <a:lnTo>
                    <a:pt x="54" y="50"/>
                  </a:lnTo>
                  <a:lnTo>
                    <a:pt x="54" y="49"/>
                  </a:lnTo>
                  <a:lnTo>
                    <a:pt x="53" y="48"/>
                  </a:lnTo>
                  <a:lnTo>
                    <a:pt x="52" y="47"/>
                  </a:lnTo>
                  <a:lnTo>
                    <a:pt x="51" y="47"/>
                  </a:lnTo>
                  <a:lnTo>
                    <a:pt x="51" y="46"/>
                  </a:lnTo>
                  <a:lnTo>
                    <a:pt x="50" y="45"/>
                  </a:lnTo>
                  <a:lnTo>
                    <a:pt x="50" y="44"/>
                  </a:lnTo>
                  <a:lnTo>
                    <a:pt x="51" y="44"/>
                  </a:lnTo>
                  <a:lnTo>
                    <a:pt x="51" y="42"/>
                  </a:lnTo>
                  <a:lnTo>
                    <a:pt x="51" y="41"/>
                  </a:lnTo>
                  <a:lnTo>
                    <a:pt x="52" y="41"/>
                  </a:lnTo>
                  <a:lnTo>
                    <a:pt x="52" y="40"/>
                  </a:lnTo>
                  <a:lnTo>
                    <a:pt x="52" y="39"/>
                  </a:lnTo>
                  <a:lnTo>
                    <a:pt x="53" y="39"/>
                  </a:lnTo>
                  <a:lnTo>
                    <a:pt x="53" y="38"/>
                  </a:lnTo>
                  <a:lnTo>
                    <a:pt x="56" y="37"/>
                  </a:lnTo>
                  <a:lnTo>
                    <a:pt x="57" y="37"/>
                  </a:lnTo>
                  <a:lnTo>
                    <a:pt x="57" y="36"/>
                  </a:lnTo>
                  <a:lnTo>
                    <a:pt x="57" y="34"/>
                  </a:lnTo>
                  <a:lnTo>
                    <a:pt x="57" y="33"/>
                  </a:lnTo>
                  <a:lnTo>
                    <a:pt x="58" y="33"/>
                  </a:lnTo>
                  <a:lnTo>
                    <a:pt x="59" y="32"/>
                  </a:lnTo>
                  <a:lnTo>
                    <a:pt x="60" y="31"/>
                  </a:lnTo>
                  <a:lnTo>
                    <a:pt x="61" y="30"/>
                  </a:lnTo>
                  <a:lnTo>
                    <a:pt x="61" y="29"/>
                  </a:lnTo>
                  <a:lnTo>
                    <a:pt x="62" y="29"/>
                  </a:lnTo>
                  <a:lnTo>
                    <a:pt x="62" y="30"/>
                  </a:lnTo>
                  <a:lnTo>
                    <a:pt x="64" y="30"/>
                  </a:lnTo>
                  <a:lnTo>
                    <a:pt x="65" y="30"/>
                  </a:lnTo>
                  <a:lnTo>
                    <a:pt x="66" y="29"/>
                  </a:lnTo>
                  <a:lnTo>
                    <a:pt x="66" y="28"/>
                  </a:lnTo>
                  <a:lnTo>
                    <a:pt x="65" y="26"/>
                  </a:lnTo>
                  <a:lnTo>
                    <a:pt x="64" y="25"/>
                  </a:lnTo>
                  <a:lnTo>
                    <a:pt x="61" y="25"/>
                  </a:lnTo>
                  <a:lnTo>
                    <a:pt x="61" y="24"/>
                  </a:lnTo>
                  <a:lnTo>
                    <a:pt x="60" y="24"/>
                  </a:lnTo>
                </a:path>
              </a:pathLst>
            </a:custGeom>
            <a:noFill/>
            <a:ln w="3175">
              <a:solidFill>
                <a:schemeClr val="tx1">
                  <a:lumMod val="95000"/>
                  <a:lumOff val="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89" name="Freeform 191"/>
            <p:cNvSpPr>
              <a:spLocks/>
            </p:cNvSpPr>
            <p:nvPr/>
          </p:nvSpPr>
          <p:spPr bwMode="auto">
            <a:xfrm>
              <a:off x="2966" y="3232"/>
              <a:ext cx="6" cy="17"/>
            </a:xfrm>
            <a:custGeom>
              <a:avLst/>
              <a:gdLst>
                <a:gd name="T0" fmla="*/ 0 w 6"/>
                <a:gd name="T1" fmla="*/ 17 h 17"/>
                <a:gd name="T2" fmla="*/ 0 w 6"/>
                <a:gd name="T3" fmla="*/ 16 h 17"/>
                <a:gd name="T4" fmla="*/ 1 w 6"/>
                <a:gd name="T5" fmla="*/ 16 h 17"/>
                <a:gd name="T6" fmla="*/ 1 w 6"/>
                <a:gd name="T7" fmla="*/ 15 h 17"/>
                <a:gd name="T8" fmla="*/ 2 w 6"/>
                <a:gd name="T9" fmla="*/ 15 h 17"/>
                <a:gd name="T10" fmla="*/ 4 w 6"/>
                <a:gd name="T11" fmla="*/ 15 h 17"/>
                <a:gd name="T12" fmla="*/ 5 w 6"/>
                <a:gd name="T13" fmla="*/ 14 h 17"/>
                <a:gd name="T14" fmla="*/ 5 w 6"/>
                <a:gd name="T15" fmla="*/ 13 h 17"/>
                <a:gd name="T16" fmla="*/ 4 w 6"/>
                <a:gd name="T17" fmla="*/ 11 h 17"/>
                <a:gd name="T18" fmla="*/ 4 w 6"/>
                <a:gd name="T19" fmla="*/ 10 h 17"/>
                <a:gd name="T20" fmla="*/ 4 w 6"/>
                <a:gd name="T21" fmla="*/ 9 h 17"/>
                <a:gd name="T22" fmla="*/ 5 w 6"/>
                <a:gd name="T23" fmla="*/ 9 h 17"/>
                <a:gd name="T24" fmla="*/ 5 w 6"/>
                <a:gd name="T25" fmla="*/ 7 h 17"/>
                <a:gd name="T26" fmla="*/ 6 w 6"/>
                <a:gd name="T27" fmla="*/ 7 h 17"/>
                <a:gd name="T28" fmla="*/ 6 w 6"/>
                <a:gd name="T29" fmla="*/ 6 h 17"/>
                <a:gd name="T30" fmla="*/ 5 w 6"/>
                <a:gd name="T31" fmla="*/ 6 h 17"/>
                <a:gd name="T32" fmla="*/ 4 w 6"/>
                <a:gd name="T33" fmla="*/ 6 h 17"/>
                <a:gd name="T34" fmla="*/ 2 w 6"/>
                <a:gd name="T35" fmla="*/ 5 h 17"/>
                <a:gd name="T36" fmla="*/ 1 w 6"/>
                <a:gd name="T37" fmla="*/ 3 h 17"/>
                <a:gd name="T38" fmla="*/ 1 w 6"/>
                <a:gd name="T39" fmla="*/ 2 h 17"/>
                <a:gd name="T40" fmla="*/ 4 w 6"/>
                <a:gd name="T41" fmla="*/ 2 h 17"/>
                <a:gd name="T42" fmla="*/ 5 w 6"/>
                <a:gd name="T43" fmla="*/ 2 h 17"/>
                <a:gd name="T44" fmla="*/ 5 w 6"/>
                <a:gd name="T45" fmla="*/ 1 h 17"/>
                <a:gd name="T46" fmla="*/ 5 w 6"/>
                <a:gd name="T47" fmla="*/ 0 h 1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17">
                  <a:moveTo>
                    <a:pt x="0" y="17"/>
                  </a:moveTo>
                  <a:lnTo>
                    <a:pt x="0" y="16"/>
                  </a:lnTo>
                  <a:lnTo>
                    <a:pt x="1" y="16"/>
                  </a:lnTo>
                  <a:lnTo>
                    <a:pt x="1" y="15"/>
                  </a:lnTo>
                  <a:lnTo>
                    <a:pt x="2" y="15"/>
                  </a:lnTo>
                  <a:lnTo>
                    <a:pt x="4" y="15"/>
                  </a:lnTo>
                  <a:lnTo>
                    <a:pt x="5" y="14"/>
                  </a:lnTo>
                  <a:lnTo>
                    <a:pt x="5" y="13"/>
                  </a:lnTo>
                  <a:lnTo>
                    <a:pt x="4" y="11"/>
                  </a:lnTo>
                  <a:lnTo>
                    <a:pt x="4" y="10"/>
                  </a:lnTo>
                  <a:lnTo>
                    <a:pt x="4" y="9"/>
                  </a:lnTo>
                  <a:lnTo>
                    <a:pt x="5" y="9"/>
                  </a:lnTo>
                  <a:lnTo>
                    <a:pt x="5" y="7"/>
                  </a:lnTo>
                  <a:lnTo>
                    <a:pt x="6" y="7"/>
                  </a:lnTo>
                  <a:lnTo>
                    <a:pt x="6" y="6"/>
                  </a:lnTo>
                  <a:lnTo>
                    <a:pt x="5" y="6"/>
                  </a:lnTo>
                  <a:lnTo>
                    <a:pt x="4" y="6"/>
                  </a:lnTo>
                  <a:lnTo>
                    <a:pt x="2" y="5"/>
                  </a:lnTo>
                  <a:lnTo>
                    <a:pt x="1" y="3"/>
                  </a:lnTo>
                  <a:lnTo>
                    <a:pt x="1" y="2"/>
                  </a:lnTo>
                  <a:lnTo>
                    <a:pt x="4" y="2"/>
                  </a:lnTo>
                  <a:lnTo>
                    <a:pt x="5" y="2"/>
                  </a:lnTo>
                  <a:lnTo>
                    <a:pt x="5" y="1"/>
                  </a:lnTo>
                  <a:lnTo>
                    <a:pt x="5" y="0"/>
                  </a:lnTo>
                </a:path>
              </a:pathLst>
            </a:custGeom>
            <a:noFill/>
            <a:ln w="3175">
              <a:solidFill>
                <a:schemeClr val="tx1">
                  <a:lumMod val="95000"/>
                  <a:lumOff val="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90" name="Freeform 192"/>
            <p:cNvSpPr>
              <a:spLocks/>
            </p:cNvSpPr>
            <p:nvPr/>
          </p:nvSpPr>
          <p:spPr bwMode="auto">
            <a:xfrm>
              <a:off x="3418" y="3231"/>
              <a:ext cx="251" cy="164"/>
            </a:xfrm>
            <a:custGeom>
              <a:avLst/>
              <a:gdLst>
                <a:gd name="T0" fmla="*/ 243 w 251"/>
                <a:gd name="T1" fmla="*/ 7 h 164"/>
                <a:gd name="T2" fmla="*/ 243 w 251"/>
                <a:gd name="T3" fmla="*/ 19 h 164"/>
                <a:gd name="T4" fmla="*/ 244 w 251"/>
                <a:gd name="T5" fmla="*/ 35 h 164"/>
                <a:gd name="T6" fmla="*/ 245 w 251"/>
                <a:gd name="T7" fmla="*/ 62 h 164"/>
                <a:gd name="T8" fmla="*/ 247 w 251"/>
                <a:gd name="T9" fmla="*/ 75 h 164"/>
                <a:gd name="T10" fmla="*/ 248 w 251"/>
                <a:gd name="T11" fmla="*/ 87 h 164"/>
                <a:gd name="T12" fmla="*/ 249 w 251"/>
                <a:gd name="T13" fmla="*/ 107 h 164"/>
                <a:gd name="T14" fmla="*/ 250 w 251"/>
                <a:gd name="T15" fmla="*/ 140 h 164"/>
                <a:gd name="T16" fmla="*/ 251 w 251"/>
                <a:gd name="T17" fmla="*/ 155 h 164"/>
                <a:gd name="T18" fmla="*/ 237 w 251"/>
                <a:gd name="T19" fmla="*/ 161 h 164"/>
                <a:gd name="T20" fmla="*/ 221 w 251"/>
                <a:gd name="T21" fmla="*/ 162 h 164"/>
                <a:gd name="T22" fmla="*/ 214 w 251"/>
                <a:gd name="T23" fmla="*/ 162 h 164"/>
                <a:gd name="T24" fmla="*/ 206 w 251"/>
                <a:gd name="T25" fmla="*/ 162 h 164"/>
                <a:gd name="T26" fmla="*/ 201 w 251"/>
                <a:gd name="T27" fmla="*/ 162 h 164"/>
                <a:gd name="T28" fmla="*/ 190 w 251"/>
                <a:gd name="T29" fmla="*/ 162 h 164"/>
                <a:gd name="T30" fmla="*/ 178 w 251"/>
                <a:gd name="T31" fmla="*/ 162 h 164"/>
                <a:gd name="T32" fmla="*/ 171 w 251"/>
                <a:gd name="T33" fmla="*/ 162 h 164"/>
                <a:gd name="T34" fmla="*/ 156 w 251"/>
                <a:gd name="T35" fmla="*/ 162 h 164"/>
                <a:gd name="T36" fmla="*/ 149 w 251"/>
                <a:gd name="T37" fmla="*/ 162 h 164"/>
                <a:gd name="T38" fmla="*/ 142 w 251"/>
                <a:gd name="T39" fmla="*/ 162 h 164"/>
                <a:gd name="T40" fmla="*/ 141 w 251"/>
                <a:gd name="T41" fmla="*/ 162 h 164"/>
                <a:gd name="T42" fmla="*/ 130 w 251"/>
                <a:gd name="T43" fmla="*/ 163 h 164"/>
                <a:gd name="T44" fmla="*/ 121 w 251"/>
                <a:gd name="T45" fmla="*/ 163 h 164"/>
                <a:gd name="T46" fmla="*/ 117 w 251"/>
                <a:gd name="T47" fmla="*/ 163 h 164"/>
                <a:gd name="T48" fmla="*/ 100 w 251"/>
                <a:gd name="T49" fmla="*/ 163 h 164"/>
                <a:gd name="T50" fmla="*/ 73 w 251"/>
                <a:gd name="T51" fmla="*/ 163 h 164"/>
                <a:gd name="T52" fmla="*/ 60 w 251"/>
                <a:gd name="T53" fmla="*/ 163 h 164"/>
                <a:gd name="T54" fmla="*/ 54 w 251"/>
                <a:gd name="T55" fmla="*/ 163 h 164"/>
                <a:gd name="T56" fmla="*/ 43 w 251"/>
                <a:gd name="T57" fmla="*/ 164 h 164"/>
                <a:gd name="T58" fmla="*/ 30 w 251"/>
                <a:gd name="T59" fmla="*/ 164 h 164"/>
                <a:gd name="T60" fmla="*/ 25 w 251"/>
                <a:gd name="T61" fmla="*/ 163 h 164"/>
                <a:gd name="T62" fmla="*/ 6 w 251"/>
                <a:gd name="T63" fmla="*/ 163 h 164"/>
                <a:gd name="T64" fmla="*/ 1 w 251"/>
                <a:gd name="T65" fmla="*/ 144 h 164"/>
                <a:gd name="T66" fmla="*/ 1 w 251"/>
                <a:gd name="T67" fmla="*/ 135 h 164"/>
                <a:gd name="T68" fmla="*/ 1 w 251"/>
                <a:gd name="T69" fmla="*/ 122 h 164"/>
                <a:gd name="T70" fmla="*/ 1 w 251"/>
                <a:gd name="T71" fmla="*/ 111 h 164"/>
                <a:gd name="T72" fmla="*/ 1 w 251"/>
                <a:gd name="T73" fmla="*/ 107 h 164"/>
                <a:gd name="T74" fmla="*/ 1 w 251"/>
                <a:gd name="T75" fmla="*/ 94 h 164"/>
                <a:gd name="T76" fmla="*/ 0 w 251"/>
                <a:gd name="T77" fmla="*/ 78 h 164"/>
                <a:gd name="T78" fmla="*/ 0 w 251"/>
                <a:gd name="T79" fmla="*/ 59 h 164"/>
                <a:gd name="T80" fmla="*/ 5 w 251"/>
                <a:gd name="T81" fmla="*/ 56 h 164"/>
                <a:gd name="T82" fmla="*/ 27 w 251"/>
                <a:gd name="T83" fmla="*/ 55 h 164"/>
                <a:gd name="T84" fmla="*/ 27 w 251"/>
                <a:gd name="T85" fmla="*/ 46 h 164"/>
                <a:gd name="T86" fmla="*/ 26 w 251"/>
                <a:gd name="T87" fmla="*/ 34 h 164"/>
                <a:gd name="T88" fmla="*/ 26 w 251"/>
                <a:gd name="T89" fmla="*/ 9 h 164"/>
                <a:gd name="T90" fmla="*/ 35 w 251"/>
                <a:gd name="T91" fmla="*/ 2 h 164"/>
                <a:gd name="T92" fmla="*/ 48 w 251"/>
                <a:gd name="T93" fmla="*/ 2 h 164"/>
                <a:gd name="T94" fmla="*/ 59 w 251"/>
                <a:gd name="T95" fmla="*/ 2 h 164"/>
                <a:gd name="T96" fmla="*/ 69 w 251"/>
                <a:gd name="T97" fmla="*/ 2 h 164"/>
                <a:gd name="T98" fmla="*/ 88 w 251"/>
                <a:gd name="T99" fmla="*/ 1 h 164"/>
                <a:gd name="T100" fmla="*/ 107 w 251"/>
                <a:gd name="T101" fmla="*/ 1 h 164"/>
                <a:gd name="T102" fmla="*/ 128 w 251"/>
                <a:gd name="T103" fmla="*/ 1 h 164"/>
                <a:gd name="T104" fmla="*/ 140 w 251"/>
                <a:gd name="T105" fmla="*/ 1 h 164"/>
                <a:gd name="T106" fmla="*/ 157 w 251"/>
                <a:gd name="T107" fmla="*/ 1 h 164"/>
                <a:gd name="T108" fmla="*/ 177 w 251"/>
                <a:gd name="T109" fmla="*/ 1 h 164"/>
                <a:gd name="T110" fmla="*/ 198 w 251"/>
                <a:gd name="T111" fmla="*/ 1 h 164"/>
                <a:gd name="T112" fmla="*/ 214 w 251"/>
                <a:gd name="T113" fmla="*/ 0 h 164"/>
                <a:gd name="T114" fmla="*/ 242 w 251"/>
                <a:gd name="T115" fmla="*/ 0 h 16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51" h="164">
                  <a:moveTo>
                    <a:pt x="242" y="0"/>
                  </a:moveTo>
                  <a:lnTo>
                    <a:pt x="243" y="0"/>
                  </a:lnTo>
                  <a:lnTo>
                    <a:pt x="243" y="1"/>
                  </a:lnTo>
                  <a:lnTo>
                    <a:pt x="243" y="2"/>
                  </a:lnTo>
                  <a:lnTo>
                    <a:pt x="243" y="6"/>
                  </a:lnTo>
                  <a:lnTo>
                    <a:pt x="243" y="7"/>
                  </a:lnTo>
                  <a:lnTo>
                    <a:pt x="243" y="10"/>
                  </a:lnTo>
                  <a:lnTo>
                    <a:pt x="243" y="14"/>
                  </a:lnTo>
                  <a:lnTo>
                    <a:pt x="243" y="16"/>
                  </a:lnTo>
                  <a:lnTo>
                    <a:pt x="243" y="19"/>
                  </a:lnTo>
                  <a:lnTo>
                    <a:pt x="244" y="22"/>
                  </a:lnTo>
                  <a:lnTo>
                    <a:pt x="244" y="26"/>
                  </a:lnTo>
                  <a:lnTo>
                    <a:pt x="244" y="27"/>
                  </a:lnTo>
                  <a:lnTo>
                    <a:pt x="244" y="28"/>
                  </a:lnTo>
                  <a:lnTo>
                    <a:pt x="244" y="31"/>
                  </a:lnTo>
                  <a:lnTo>
                    <a:pt x="244" y="35"/>
                  </a:lnTo>
                  <a:lnTo>
                    <a:pt x="244" y="36"/>
                  </a:lnTo>
                  <a:lnTo>
                    <a:pt x="244" y="40"/>
                  </a:lnTo>
                  <a:lnTo>
                    <a:pt x="245" y="46"/>
                  </a:lnTo>
                  <a:lnTo>
                    <a:pt x="245" y="50"/>
                  </a:lnTo>
                  <a:lnTo>
                    <a:pt x="245" y="62"/>
                  </a:lnTo>
                  <a:lnTo>
                    <a:pt x="247" y="65"/>
                  </a:lnTo>
                  <a:lnTo>
                    <a:pt x="247" y="67"/>
                  </a:lnTo>
                  <a:lnTo>
                    <a:pt x="247" y="72"/>
                  </a:lnTo>
                  <a:lnTo>
                    <a:pt x="247" y="75"/>
                  </a:lnTo>
                  <a:lnTo>
                    <a:pt x="248" y="81"/>
                  </a:lnTo>
                  <a:lnTo>
                    <a:pt x="248" y="83"/>
                  </a:lnTo>
                  <a:lnTo>
                    <a:pt x="248" y="86"/>
                  </a:lnTo>
                  <a:lnTo>
                    <a:pt x="248" y="87"/>
                  </a:lnTo>
                  <a:lnTo>
                    <a:pt x="248" y="90"/>
                  </a:lnTo>
                  <a:lnTo>
                    <a:pt x="248" y="95"/>
                  </a:lnTo>
                  <a:lnTo>
                    <a:pt x="248" y="97"/>
                  </a:lnTo>
                  <a:lnTo>
                    <a:pt x="249" y="102"/>
                  </a:lnTo>
                  <a:lnTo>
                    <a:pt x="249" y="105"/>
                  </a:lnTo>
                  <a:lnTo>
                    <a:pt x="249" y="107"/>
                  </a:lnTo>
                  <a:lnTo>
                    <a:pt x="250" y="123"/>
                  </a:lnTo>
                  <a:lnTo>
                    <a:pt x="250" y="126"/>
                  </a:lnTo>
                  <a:lnTo>
                    <a:pt x="250" y="128"/>
                  </a:lnTo>
                  <a:lnTo>
                    <a:pt x="250" y="130"/>
                  </a:lnTo>
                  <a:lnTo>
                    <a:pt x="250" y="135"/>
                  </a:lnTo>
                  <a:lnTo>
                    <a:pt x="250" y="140"/>
                  </a:lnTo>
                  <a:lnTo>
                    <a:pt x="251" y="145"/>
                  </a:lnTo>
                  <a:lnTo>
                    <a:pt x="251" y="147"/>
                  </a:lnTo>
                  <a:lnTo>
                    <a:pt x="251" y="150"/>
                  </a:lnTo>
                  <a:lnTo>
                    <a:pt x="251" y="152"/>
                  </a:lnTo>
                  <a:lnTo>
                    <a:pt x="251" y="155"/>
                  </a:lnTo>
                  <a:lnTo>
                    <a:pt x="251" y="159"/>
                  </a:lnTo>
                  <a:lnTo>
                    <a:pt x="251" y="161"/>
                  </a:lnTo>
                  <a:lnTo>
                    <a:pt x="245" y="161"/>
                  </a:lnTo>
                  <a:lnTo>
                    <a:pt x="242" y="161"/>
                  </a:lnTo>
                  <a:lnTo>
                    <a:pt x="239" y="161"/>
                  </a:lnTo>
                  <a:lnTo>
                    <a:pt x="237" y="161"/>
                  </a:lnTo>
                  <a:lnTo>
                    <a:pt x="235" y="161"/>
                  </a:lnTo>
                  <a:lnTo>
                    <a:pt x="232" y="161"/>
                  </a:lnTo>
                  <a:lnTo>
                    <a:pt x="231" y="161"/>
                  </a:lnTo>
                  <a:lnTo>
                    <a:pt x="228" y="161"/>
                  </a:lnTo>
                  <a:lnTo>
                    <a:pt x="226" y="161"/>
                  </a:lnTo>
                  <a:lnTo>
                    <a:pt x="221" y="162"/>
                  </a:lnTo>
                  <a:lnTo>
                    <a:pt x="218" y="162"/>
                  </a:lnTo>
                  <a:lnTo>
                    <a:pt x="216" y="162"/>
                  </a:lnTo>
                  <a:lnTo>
                    <a:pt x="214" y="162"/>
                  </a:lnTo>
                  <a:lnTo>
                    <a:pt x="209" y="162"/>
                  </a:lnTo>
                  <a:lnTo>
                    <a:pt x="206" y="162"/>
                  </a:lnTo>
                  <a:lnTo>
                    <a:pt x="205" y="162"/>
                  </a:lnTo>
                  <a:lnTo>
                    <a:pt x="202" y="162"/>
                  </a:lnTo>
                  <a:lnTo>
                    <a:pt x="201" y="162"/>
                  </a:lnTo>
                  <a:lnTo>
                    <a:pt x="198" y="162"/>
                  </a:lnTo>
                  <a:lnTo>
                    <a:pt x="195" y="162"/>
                  </a:lnTo>
                  <a:lnTo>
                    <a:pt x="194" y="162"/>
                  </a:lnTo>
                  <a:lnTo>
                    <a:pt x="192" y="162"/>
                  </a:lnTo>
                  <a:lnTo>
                    <a:pt x="190" y="162"/>
                  </a:lnTo>
                  <a:lnTo>
                    <a:pt x="188" y="162"/>
                  </a:lnTo>
                  <a:lnTo>
                    <a:pt x="187" y="162"/>
                  </a:lnTo>
                  <a:lnTo>
                    <a:pt x="184" y="162"/>
                  </a:lnTo>
                  <a:lnTo>
                    <a:pt x="179" y="162"/>
                  </a:lnTo>
                  <a:lnTo>
                    <a:pt x="178" y="162"/>
                  </a:lnTo>
                  <a:lnTo>
                    <a:pt x="177" y="162"/>
                  </a:lnTo>
                  <a:lnTo>
                    <a:pt x="174" y="162"/>
                  </a:lnTo>
                  <a:lnTo>
                    <a:pt x="173" y="162"/>
                  </a:lnTo>
                  <a:lnTo>
                    <a:pt x="172" y="162"/>
                  </a:lnTo>
                  <a:lnTo>
                    <a:pt x="171" y="162"/>
                  </a:lnTo>
                  <a:lnTo>
                    <a:pt x="170" y="162"/>
                  </a:lnTo>
                  <a:lnTo>
                    <a:pt x="169" y="162"/>
                  </a:lnTo>
                  <a:lnTo>
                    <a:pt x="166" y="162"/>
                  </a:lnTo>
                  <a:lnTo>
                    <a:pt x="165" y="162"/>
                  </a:lnTo>
                  <a:lnTo>
                    <a:pt x="158" y="162"/>
                  </a:lnTo>
                  <a:lnTo>
                    <a:pt x="156" y="162"/>
                  </a:lnTo>
                  <a:lnTo>
                    <a:pt x="153" y="162"/>
                  </a:lnTo>
                  <a:lnTo>
                    <a:pt x="152" y="162"/>
                  </a:lnTo>
                  <a:lnTo>
                    <a:pt x="150" y="162"/>
                  </a:lnTo>
                  <a:lnTo>
                    <a:pt x="149" y="162"/>
                  </a:lnTo>
                  <a:lnTo>
                    <a:pt x="147" y="162"/>
                  </a:lnTo>
                  <a:lnTo>
                    <a:pt x="146" y="162"/>
                  </a:lnTo>
                  <a:lnTo>
                    <a:pt x="145" y="162"/>
                  </a:lnTo>
                  <a:lnTo>
                    <a:pt x="144" y="162"/>
                  </a:lnTo>
                  <a:lnTo>
                    <a:pt x="142" y="162"/>
                  </a:lnTo>
                  <a:lnTo>
                    <a:pt x="141" y="162"/>
                  </a:lnTo>
                  <a:lnTo>
                    <a:pt x="140" y="162"/>
                  </a:lnTo>
                  <a:lnTo>
                    <a:pt x="139" y="162"/>
                  </a:lnTo>
                  <a:lnTo>
                    <a:pt x="132" y="163"/>
                  </a:lnTo>
                  <a:lnTo>
                    <a:pt x="130" y="163"/>
                  </a:lnTo>
                  <a:lnTo>
                    <a:pt x="128" y="163"/>
                  </a:lnTo>
                  <a:lnTo>
                    <a:pt x="125" y="163"/>
                  </a:lnTo>
                  <a:lnTo>
                    <a:pt x="123" y="163"/>
                  </a:lnTo>
                  <a:lnTo>
                    <a:pt x="121" y="163"/>
                  </a:lnTo>
                  <a:lnTo>
                    <a:pt x="120" y="163"/>
                  </a:lnTo>
                  <a:lnTo>
                    <a:pt x="118" y="163"/>
                  </a:lnTo>
                  <a:lnTo>
                    <a:pt x="117" y="163"/>
                  </a:lnTo>
                  <a:lnTo>
                    <a:pt x="113" y="163"/>
                  </a:lnTo>
                  <a:lnTo>
                    <a:pt x="112" y="163"/>
                  </a:lnTo>
                  <a:lnTo>
                    <a:pt x="110" y="163"/>
                  </a:lnTo>
                  <a:lnTo>
                    <a:pt x="104" y="163"/>
                  </a:lnTo>
                  <a:lnTo>
                    <a:pt x="100" y="163"/>
                  </a:lnTo>
                  <a:lnTo>
                    <a:pt x="98" y="163"/>
                  </a:lnTo>
                  <a:lnTo>
                    <a:pt x="92" y="163"/>
                  </a:lnTo>
                  <a:lnTo>
                    <a:pt x="81" y="163"/>
                  </a:lnTo>
                  <a:lnTo>
                    <a:pt x="77" y="163"/>
                  </a:lnTo>
                  <a:lnTo>
                    <a:pt x="73" y="163"/>
                  </a:lnTo>
                  <a:lnTo>
                    <a:pt x="70" y="163"/>
                  </a:lnTo>
                  <a:lnTo>
                    <a:pt x="62" y="163"/>
                  </a:lnTo>
                  <a:lnTo>
                    <a:pt x="61" y="163"/>
                  </a:lnTo>
                  <a:lnTo>
                    <a:pt x="60" y="163"/>
                  </a:lnTo>
                  <a:lnTo>
                    <a:pt x="59" y="163"/>
                  </a:lnTo>
                  <a:lnTo>
                    <a:pt x="58" y="163"/>
                  </a:lnTo>
                  <a:lnTo>
                    <a:pt x="57" y="163"/>
                  </a:lnTo>
                  <a:lnTo>
                    <a:pt x="54" y="163"/>
                  </a:lnTo>
                  <a:lnTo>
                    <a:pt x="52" y="163"/>
                  </a:lnTo>
                  <a:lnTo>
                    <a:pt x="50" y="163"/>
                  </a:lnTo>
                  <a:lnTo>
                    <a:pt x="49" y="164"/>
                  </a:lnTo>
                  <a:lnTo>
                    <a:pt x="48" y="164"/>
                  </a:lnTo>
                  <a:lnTo>
                    <a:pt x="45" y="164"/>
                  </a:lnTo>
                  <a:lnTo>
                    <a:pt x="43" y="164"/>
                  </a:lnTo>
                  <a:lnTo>
                    <a:pt x="41" y="164"/>
                  </a:lnTo>
                  <a:lnTo>
                    <a:pt x="38" y="164"/>
                  </a:lnTo>
                  <a:lnTo>
                    <a:pt x="34" y="164"/>
                  </a:lnTo>
                  <a:lnTo>
                    <a:pt x="33" y="164"/>
                  </a:lnTo>
                  <a:lnTo>
                    <a:pt x="30" y="164"/>
                  </a:lnTo>
                  <a:lnTo>
                    <a:pt x="29" y="164"/>
                  </a:lnTo>
                  <a:lnTo>
                    <a:pt x="28" y="164"/>
                  </a:lnTo>
                  <a:lnTo>
                    <a:pt x="28" y="163"/>
                  </a:lnTo>
                  <a:lnTo>
                    <a:pt x="25" y="163"/>
                  </a:lnTo>
                  <a:lnTo>
                    <a:pt x="24" y="163"/>
                  </a:lnTo>
                  <a:lnTo>
                    <a:pt x="17" y="163"/>
                  </a:lnTo>
                  <a:lnTo>
                    <a:pt x="14" y="163"/>
                  </a:lnTo>
                  <a:lnTo>
                    <a:pt x="11" y="163"/>
                  </a:lnTo>
                  <a:lnTo>
                    <a:pt x="10" y="163"/>
                  </a:lnTo>
                  <a:lnTo>
                    <a:pt x="6" y="163"/>
                  </a:lnTo>
                  <a:lnTo>
                    <a:pt x="1" y="163"/>
                  </a:lnTo>
                  <a:lnTo>
                    <a:pt x="1" y="158"/>
                  </a:lnTo>
                  <a:lnTo>
                    <a:pt x="1" y="156"/>
                  </a:lnTo>
                  <a:lnTo>
                    <a:pt x="1" y="154"/>
                  </a:lnTo>
                  <a:lnTo>
                    <a:pt x="1" y="153"/>
                  </a:lnTo>
                  <a:lnTo>
                    <a:pt x="1" y="144"/>
                  </a:lnTo>
                  <a:lnTo>
                    <a:pt x="1" y="142"/>
                  </a:lnTo>
                  <a:lnTo>
                    <a:pt x="1" y="137"/>
                  </a:lnTo>
                  <a:lnTo>
                    <a:pt x="1" y="136"/>
                  </a:lnTo>
                  <a:lnTo>
                    <a:pt x="1" y="135"/>
                  </a:lnTo>
                  <a:lnTo>
                    <a:pt x="1" y="130"/>
                  </a:lnTo>
                  <a:lnTo>
                    <a:pt x="1" y="127"/>
                  </a:lnTo>
                  <a:lnTo>
                    <a:pt x="1" y="123"/>
                  </a:lnTo>
                  <a:lnTo>
                    <a:pt x="1" y="122"/>
                  </a:lnTo>
                  <a:lnTo>
                    <a:pt x="1" y="115"/>
                  </a:lnTo>
                  <a:lnTo>
                    <a:pt x="1" y="114"/>
                  </a:lnTo>
                  <a:lnTo>
                    <a:pt x="1" y="111"/>
                  </a:lnTo>
                  <a:lnTo>
                    <a:pt x="1" y="110"/>
                  </a:lnTo>
                  <a:lnTo>
                    <a:pt x="1" y="108"/>
                  </a:lnTo>
                  <a:lnTo>
                    <a:pt x="1" y="107"/>
                  </a:lnTo>
                  <a:lnTo>
                    <a:pt x="1" y="103"/>
                  </a:lnTo>
                  <a:lnTo>
                    <a:pt x="1" y="100"/>
                  </a:lnTo>
                  <a:lnTo>
                    <a:pt x="1" y="99"/>
                  </a:lnTo>
                  <a:lnTo>
                    <a:pt x="1" y="97"/>
                  </a:lnTo>
                  <a:lnTo>
                    <a:pt x="1" y="94"/>
                  </a:lnTo>
                  <a:lnTo>
                    <a:pt x="1" y="92"/>
                  </a:lnTo>
                  <a:lnTo>
                    <a:pt x="1" y="91"/>
                  </a:lnTo>
                  <a:lnTo>
                    <a:pt x="0" y="86"/>
                  </a:lnTo>
                  <a:lnTo>
                    <a:pt x="0" y="81"/>
                  </a:lnTo>
                  <a:lnTo>
                    <a:pt x="0" y="78"/>
                  </a:lnTo>
                  <a:lnTo>
                    <a:pt x="0" y="68"/>
                  </a:lnTo>
                  <a:lnTo>
                    <a:pt x="0" y="64"/>
                  </a:lnTo>
                  <a:lnTo>
                    <a:pt x="0" y="63"/>
                  </a:lnTo>
                  <a:lnTo>
                    <a:pt x="0" y="60"/>
                  </a:lnTo>
                  <a:lnTo>
                    <a:pt x="0" y="59"/>
                  </a:lnTo>
                  <a:lnTo>
                    <a:pt x="0" y="58"/>
                  </a:lnTo>
                  <a:lnTo>
                    <a:pt x="0" y="56"/>
                  </a:lnTo>
                  <a:lnTo>
                    <a:pt x="2" y="56"/>
                  </a:lnTo>
                  <a:lnTo>
                    <a:pt x="3" y="56"/>
                  </a:lnTo>
                  <a:lnTo>
                    <a:pt x="5" y="56"/>
                  </a:lnTo>
                  <a:lnTo>
                    <a:pt x="10" y="56"/>
                  </a:lnTo>
                  <a:lnTo>
                    <a:pt x="12" y="56"/>
                  </a:lnTo>
                  <a:lnTo>
                    <a:pt x="22" y="56"/>
                  </a:lnTo>
                  <a:lnTo>
                    <a:pt x="27" y="56"/>
                  </a:lnTo>
                  <a:lnTo>
                    <a:pt x="27" y="55"/>
                  </a:lnTo>
                  <a:lnTo>
                    <a:pt x="27" y="54"/>
                  </a:lnTo>
                  <a:lnTo>
                    <a:pt x="27" y="51"/>
                  </a:lnTo>
                  <a:lnTo>
                    <a:pt x="27" y="46"/>
                  </a:lnTo>
                  <a:lnTo>
                    <a:pt x="27" y="42"/>
                  </a:lnTo>
                  <a:lnTo>
                    <a:pt x="27" y="40"/>
                  </a:lnTo>
                  <a:lnTo>
                    <a:pt x="26" y="39"/>
                  </a:lnTo>
                  <a:lnTo>
                    <a:pt x="26" y="38"/>
                  </a:lnTo>
                  <a:lnTo>
                    <a:pt x="26" y="36"/>
                  </a:lnTo>
                  <a:lnTo>
                    <a:pt x="26" y="34"/>
                  </a:lnTo>
                  <a:lnTo>
                    <a:pt x="26" y="32"/>
                  </a:lnTo>
                  <a:lnTo>
                    <a:pt x="26" y="31"/>
                  </a:lnTo>
                  <a:lnTo>
                    <a:pt x="26" y="25"/>
                  </a:lnTo>
                  <a:lnTo>
                    <a:pt x="26" y="22"/>
                  </a:lnTo>
                  <a:lnTo>
                    <a:pt x="26" y="9"/>
                  </a:lnTo>
                  <a:lnTo>
                    <a:pt x="26" y="2"/>
                  </a:lnTo>
                  <a:lnTo>
                    <a:pt x="32" y="2"/>
                  </a:lnTo>
                  <a:lnTo>
                    <a:pt x="35" y="2"/>
                  </a:lnTo>
                  <a:lnTo>
                    <a:pt x="36" y="2"/>
                  </a:lnTo>
                  <a:lnTo>
                    <a:pt x="37" y="2"/>
                  </a:lnTo>
                  <a:lnTo>
                    <a:pt x="40" y="2"/>
                  </a:lnTo>
                  <a:lnTo>
                    <a:pt x="44" y="2"/>
                  </a:lnTo>
                  <a:lnTo>
                    <a:pt x="48" y="2"/>
                  </a:lnTo>
                  <a:lnTo>
                    <a:pt x="50" y="2"/>
                  </a:lnTo>
                  <a:lnTo>
                    <a:pt x="52" y="2"/>
                  </a:lnTo>
                  <a:lnTo>
                    <a:pt x="54" y="2"/>
                  </a:lnTo>
                  <a:lnTo>
                    <a:pt x="59" y="2"/>
                  </a:lnTo>
                  <a:lnTo>
                    <a:pt x="60" y="2"/>
                  </a:lnTo>
                  <a:lnTo>
                    <a:pt x="67" y="2"/>
                  </a:lnTo>
                  <a:lnTo>
                    <a:pt x="69" y="2"/>
                  </a:lnTo>
                  <a:lnTo>
                    <a:pt x="70" y="2"/>
                  </a:lnTo>
                  <a:lnTo>
                    <a:pt x="75" y="2"/>
                  </a:lnTo>
                  <a:lnTo>
                    <a:pt x="80" y="2"/>
                  </a:lnTo>
                  <a:lnTo>
                    <a:pt x="86" y="1"/>
                  </a:lnTo>
                  <a:lnTo>
                    <a:pt x="88" y="1"/>
                  </a:lnTo>
                  <a:lnTo>
                    <a:pt x="89" y="1"/>
                  </a:lnTo>
                  <a:lnTo>
                    <a:pt x="93" y="1"/>
                  </a:lnTo>
                  <a:lnTo>
                    <a:pt x="101" y="1"/>
                  </a:lnTo>
                  <a:lnTo>
                    <a:pt x="102" y="1"/>
                  </a:lnTo>
                  <a:lnTo>
                    <a:pt x="107" y="1"/>
                  </a:lnTo>
                  <a:lnTo>
                    <a:pt x="115" y="1"/>
                  </a:lnTo>
                  <a:lnTo>
                    <a:pt x="121" y="1"/>
                  </a:lnTo>
                  <a:lnTo>
                    <a:pt x="123" y="1"/>
                  </a:lnTo>
                  <a:lnTo>
                    <a:pt x="125" y="1"/>
                  </a:lnTo>
                  <a:lnTo>
                    <a:pt x="126" y="1"/>
                  </a:lnTo>
                  <a:lnTo>
                    <a:pt x="128" y="1"/>
                  </a:lnTo>
                  <a:lnTo>
                    <a:pt x="134" y="1"/>
                  </a:lnTo>
                  <a:lnTo>
                    <a:pt x="136" y="1"/>
                  </a:lnTo>
                  <a:lnTo>
                    <a:pt x="137" y="1"/>
                  </a:lnTo>
                  <a:lnTo>
                    <a:pt x="140" y="1"/>
                  </a:lnTo>
                  <a:lnTo>
                    <a:pt x="145" y="1"/>
                  </a:lnTo>
                  <a:lnTo>
                    <a:pt x="147" y="1"/>
                  </a:lnTo>
                  <a:lnTo>
                    <a:pt x="148" y="1"/>
                  </a:lnTo>
                  <a:lnTo>
                    <a:pt x="150" y="1"/>
                  </a:lnTo>
                  <a:lnTo>
                    <a:pt x="157" y="1"/>
                  </a:lnTo>
                  <a:lnTo>
                    <a:pt x="169" y="1"/>
                  </a:lnTo>
                  <a:lnTo>
                    <a:pt x="172" y="1"/>
                  </a:lnTo>
                  <a:lnTo>
                    <a:pt x="176" y="1"/>
                  </a:lnTo>
                  <a:lnTo>
                    <a:pt x="177" y="1"/>
                  </a:lnTo>
                  <a:lnTo>
                    <a:pt x="178" y="1"/>
                  </a:lnTo>
                  <a:lnTo>
                    <a:pt x="182" y="1"/>
                  </a:lnTo>
                  <a:lnTo>
                    <a:pt x="188" y="1"/>
                  </a:lnTo>
                  <a:lnTo>
                    <a:pt x="194" y="1"/>
                  </a:lnTo>
                  <a:lnTo>
                    <a:pt x="198" y="1"/>
                  </a:lnTo>
                  <a:lnTo>
                    <a:pt x="201" y="1"/>
                  </a:lnTo>
                  <a:lnTo>
                    <a:pt x="202" y="0"/>
                  </a:lnTo>
                  <a:lnTo>
                    <a:pt x="203" y="1"/>
                  </a:lnTo>
                  <a:lnTo>
                    <a:pt x="208" y="0"/>
                  </a:lnTo>
                  <a:lnTo>
                    <a:pt x="214" y="0"/>
                  </a:lnTo>
                  <a:lnTo>
                    <a:pt x="227" y="0"/>
                  </a:lnTo>
                  <a:lnTo>
                    <a:pt x="232" y="0"/>
                  </a:lnTo>
                  <a:lnTo>
                    <a:pt x="233" y="0"/>
                  </a:lnTo>
                  <a:lnTo>
                    <a:pt x="241" y="0"/>
                  </a:lnTo>
                  <a:lnTo>
                    <a:pt x="242"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91" name="Freeform 193"/>
            <p:cNvSpPr>
              <a:spLocks/>
            </p:cNvSpPr>
            <p:nvPr/>
          </p:nvSpPr>
          <p:spPr bwMode="auto">
            <a:xfrm>
              <a:off x="3176" y="3287"/>
              <a:ext cx="243" cy="163"/>
            </a:xfrm>
            <a:custGeom>
              <a:avLst/>
              <a:gdLst>
                <a:gd name="T0" fmla="*/ 242 w 243"/>
                <a:gd name="T1" fmla="*/ 8 h 163"/>
                <a:gd name="T2" fmla="*/ 243 w 243"/>
                <a:gd name="T3" fmla="*/ 35 h 163"/>
                <a:gd name="T4" fmla="*/ 243 w 243"/>
                <a:gd name="T5" fmla="*/ 44 h 163"/>
                <a:gd name="T6" fmla="*/ 243 w 243"/>
                <a:gd name="T7" fmla="*/ 52 h 163"/>
                <a:gd name="T8" fmla="*/ 243 w 243"/>
                <a:gd name="T9" fmla="*/ 59 h 163"/>
                <a:gd name="T10" fmla="*/ 243 w 243"/>
                <a:gd name="T11" fmla="*/ 71 h 163"/>
                <a:gd name="T12" fmla="*/ 243 w 243"/>
                <a:gd name="T13" fmla="*/ 80 h 163"/>
                <a:gd name="T14" fmla="*/ 243 w 243"/>
                <a:gd name="T15" fmla="*/ 100 h 163"/>
                <a:gd name="T16" fmla="*/ 243 w 243"/>
                <a:gd name="T17" fmla="*/ 121 h 163"/>
                <a:gd name="T18" fmla="*/ 243 w 243"/>
                <a:gd name="T19" fmla="*/ 139 h 163"/>
                <a:gd name="T20" fmla="*/ 235 w 243"/>
                <a:gd name="T21" fmla="*/ 144 h 163"/>
                <a:gd name="T22" fmla="*/ 207 w 243"/>
                <a:gd name="T23" fmla="*/ 144 h 163"/>
                <a:gd name="T24" fmla="*/ 186 w 243"/>
                <a:gd name="T25" fmla="*/ 144 h 163"/>
                <a:gd name="T26" fmla="*/ 174 w 243"/>
                <a:gd name="T27" fmla="*/ 144 h 163"/>
                <a:gd name="T28" fmla="*/ 150 w 243"/>
                <a:gd name="T29" fmla="*/ 144 h 163"/>
                <a:gd name="T30" fmla="*/ 132 w 243"/>
                <a:gd name="T31" fmla="*/ 144 h 163"/>
                <a:gd name="T32" fmla="*/ 119 w 243"/>
                <a:gd name="T33" fmla="*/ 144 h 163"/>
                <a:gd name="T34" fmla="*/ 112 w 243"/>
                <a:gd name="T35" fmla="*/ 144 h 163"/>
                <a:gd name="T36" fmla="*/ 103 w 243"/>
                <a:gd name="T37" fmla="*/ 144 h 163"/>
                <a:gd name="T38" fmla="*/ 92 w 243"/>
                <a:gd name="T39" fmla="*/ 145 h 163"/>
                <a:gd name="T40" fmla="*/ 83 w 243"/>
                <a:gd name="T41" fmla="*/ 145 h 163"/>
                <a:gd name="T42" fmla="*/ 58 w 243"/>
                <a:gd name="T43" fmla="*/ 145 h 163"/>
                <a:gd name="T44" fmla="*/ 54 w 243"/>
                <a:gd name="T45" fmla="*/ 154 h 163"/>
                <a:gd name="T46" fmla="*/ 50 w 243"/>
                <a:gd name="T47" fmla="*/ 163 h 163"/>
                <a:gd name="T48" fmla="*/ 37 w 243"/>
                <a:gd name="T49" fmla="*/ 163 h 163"/>
                <a:gd name="T50" fmla="*/ 20 w 243"/>
                <a:gd name="T51" fmla="*/ 163 h 163"/>
                <a:gd name="T52" fmla="*/ 2 w 243"/>
                <a:gd name="T53" fmla="*/ 163 h 163"/>
                <a:gd name="T54" fmla="*/ 0 w 243"/>
                <a:gd name="T55" fmla="*/ 158 h 163"/>
                <a:gd name="T56" fmla="*/ 0 w 243"/>
                <a:gd name="T57" fmla="*/ 136 h 163"/>
                <a:gd name="T58" fmla="*/ 0 w 243"/>
                <a:gd name="T59" fmla="*/ 120 h 163"/>
                <a:gd name="T60" fmla="*/ 0 w 243"/>
                <a:gd name="T61" fmla="*/ 110 h 163"/>
                <a:gd name="T62" fmla="*/ 0 w 243"/>
                <a:gd name="T63" fmla="*/ 91 h 163"/>
                <a:gd name="T64" fmla="*/ 0 w 243"/>
                <a:gd name="T65" fmla="*/ 78 h 163"/>
                <a:gd name="T66" fmla="*/ 0 w 243"/>
                <a:gd name="T67" fmla="*/ 62 h 163"/>
                <a:gd name="T68" fmla="*/ 0 w 243"/>
                <a:gd name="T69" fmla="*/ 57 h 163"/>
                <a:gd name="T70" fmla="*/ 0 w 243"/>
                <a:gd name="T71" fmla="*/ 46 h 163"/>
                <a:gd name="T72" fmla="*/ 0 w 243"/>
                <a:gd name="T73" fmla="*/ 23 h 163"/>
                <a:gd name="T74" fmla="*/ 0 w 243"/>
                <a:gd name="T75" fmla="*/ 6 h 163"/>
                <a:gd name="T76" fmla="*/ 21 w 243"/>
                <a:gd name="T77" fmla="*/ 2 h 163"/>
                <a:gd name="T78" fmla="*/ 46 w 243"/>
                <a:gd name="T79" fmla="*/ 1 h 163"/>
                <a:gd name="T80" fmla="*/ 63 w 243"/>
                <a:gd name="T81" fmla="*/ 1 h 163"/>
                <a:gd name="T82" fmla="*/ 76 w 243"/>
                <a:gd name="T83" fmla="*/ 1 h 163"/>
                <a:gd name="T84" fmla="*/ 90 w 243"/>
                <a:gd name="T85" fmla="*/ 1 h 163"/>
                <a:gd name="T86" fmla="*/ 93 w 243"/>
                <a:gd name="T87" fmla="*/ 1 h 163"/>
                <a:gd name="T88" fmla="*/ 111 w 243"/>
                <a:gd name="T89" fmla="*/ 1 h 163"/>
                <a:gd name="T90" fmla="*/ 124 w 243"/>
                <a:gd name="T91" fmla="*/ 1 h 163"/>
                <a:gd name="T92" fmla="*/ 141 w 243"/>
                <a:gd name="T93" fmla="*/ 1 h 163"/>
                <a:gd name="T94" fmla="*/ 143 w 243"/>
                <a:gd name="T95" fmla="*/ 1 h 163"/>
                <a:gd name="T96" fmla="*/ 164 w 243"/>
                <a:gd name="T97" fmla="*/ 1 h 163"/>
                <a:gd name="T98" fmla="*/ 174 w 243"/>
                <a:gd name="T99" fmla="*/ 1 h 163"/>
                <a:gd name="T100" fmla="*/ 204 w 243"/>
                <a:gd name="T101" fmla="*/ 0 h 163"/>
                <a:gd name="T102" fmla="*/ 226 w 243"/>
                <a:gd name="T103" fmla="*/ 0 h 163"/>
                <a:gd name="T104" fmla="*/ 234 w 243"/>
                <a:gd name="T105" fmla="*/ 0 h 16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43" h="163">
                  <a:moveTo>
                    <a:pt x="242" y="0"/>
                  </a:moveTo>
                  <a:lnTo>
                    <a:pt x="242" y="2"/>
                  </a:lnTo>
                  <a:lnTo>
                    <a:pt x="242" y="3"/>
                  </a:lnTo>
                  <a:lnTo>
                    <a:pt x="242" y="4"/>
                  </a:lnTo>
                  <a:lnTo>
                    <a:pt x="242" y="7"/>
                  </a:lnTo>
                  <a:lnTo>
                    <a:pt x="242" y="8"/>
                  </a:lnTo>
                  <a:lnTo>
                    <a:pt x="242" y="12"/>
                  </a:lnTo>
                  <a:lnTo>
                    <a:pt x="242" y="22"/>
                  </a:lnTo>
                  <a:lnTo>
                    <a:pt x="242" y="25"/>
                  </a:lnTo>
                  <a:lnTo>
                    <a:pt x="242" y="30"/>
                  </a:lnTo>
                  <a:lnTo>
                    <a:pt x="243" y="35"/>
                  </a:lnTo>
                  <a:lnTo>
                    <a:pt x="243" y="36"/>
                  </a:lnTo>
                  <a:lnTo>
                    <a:pt x="243" y="38"/>
                  </a:lnTo>
                  <a:lnTo>
                    <a:pt x="243" y="41"/>
                  </a:lnTo>
                  <a:lnTo>
                    <a:pt x="243" y="43"/>
                  </a:lnTo>
                  <a:lnTo>
                    <a:pt x="243" y="44"/>
                  </a:lnTo>
                  <a:lnTo>
                    <a:pt x="243" y="47"/>
                  </a:lnTo>
                  <a:lnTo>
                    <a:pt x="243" y="51"/>
                  </a:lnTo>
                  <a:lnTo>
                    <a:pt x="243" y="52"/>
                  </a:lnTo>
                  <a:lnTo>
                    <a:pt x="243" y="54"/>
                  </a:lnTo>
                  <a:lnTo>
                    <a:pt x="243" y="55"/>
                  </a:lnTo>
                  <a:lnTo>
                    <a:pt x="243" y="58"/>
                  </a:lnTo>
                  <a:lnTo>
                    <a:pt x="243" y="59"/>
                  </a:lnTo>
                  <a:lnTo>
                    <a:pt x="243" y="66"/>
                  </a:lnTo>
                  <a:lnTo>
                    <a:pt x="243" y="67"/>
                  </a:lnTo>
                  <a:lnTo>
                    <a:pt x="243" y="71"/>
                  </a:lnTo>
                  <a:lnTo>
                    <a:pt x="243" y="74"/>
                  </a:lnTo>
                  <a:lnTo>
                    <a:pt x="243" y="79"/>
                  </a:lnTo>
                  <a:lnTo>
                    <a:pt x="243" y="80"/>
                  </a:lnTo>
                  <a:lnTo>
                    <a:pt x="243" y="81"/>
                  </a:lnTo>
                  <a:lnTo>
                    <a:pt x="243" y="86"/>
                  </a:lnTo>
                  <a:lnTo>
                    <a:pt x="243" y="88"/>
                  </a:lnTo>
                  <a:lnTo>
                    <a:pt x="243" y="97"/>
                  </a:lnTo>
                  <a:lnTo>
                    <a:pt x="243" y="98"/>
                  </a:lnTo>
                  <a:lnTo>
                    <a:pt x="243" y="100"/>
                  </a:lnTo>
                  <a:lnTo>
                    <a:pt x="243" y="102"/>
                  </a:lnTo>
                  <a:lnTo>
                    <a:pt x="243" y="107"/>
                  </a:lnTo>
                  <a:lnTo>
                    <a:pt x="243" y="110"/>
                  </a:lnTo>
                  <a:lnTo>
                    <a:pt x="243" y="113"/>
                  </a:lnTo>
                  <a:lnTo>
                    <a:pt x="243" y="120"/>
                  </a:lnTo>
                  <a:lnTo>
                    <a:pt x="243" y="121"/>
                  </a:lnTo>
                  <a:lnTo>
                    <a:pt x="243" y="126"/>
                  </a:lnTo>
                  <a:lnTo>
                    <a:pt x="243" y="130"/>
                  </a:lnTo>
                  <a:lnTo>
                    <a:pt x="243" y="132"/>
                  </a:lnTo>
                  <a:lnTo>
                    <a:pt x="243" y="138"/>
                  </a:lnTo>
                  <a:lnTo>
                    <a:pt x="243" y="139"/>
                  </a:lnTo>
                  <a:lnTo>
                    <a:pt x="243" y="142"/>
                  </a:lnTo>
                  <a:lnTo>
                    <a:pt x="243" y="144"/>
                  </a:lnTo>
                  <a:lnTo>
                    <a:pt x="240" y="144"/>
                  </a:lnTo>
                  <a:lnTo>
                    <a:pt x="237" y="144"/>
                  </a:lnTo>
                  <a:lnTo>
                    <a:pt x="235" y="144"/>
                  </a:lnTo>
                  <a:lnTo>
                    <a:pt x="230" y="144"/>
                  </a:lnTo>
                  <a:lnTo>
                    <a:pt x="228" y="144"/>
                  </a:lnTo>
                  <a:lnTo>
                    <a:pt x="221" y="144"/>
                  </a:lnTo>
                  <a:lnTo>
                    <a:pt x="215" y="144"/>
                  </a:lnTo>
                  <a:lnTo>
                    <a:pt x="210" y="144"/>
                  </a:lnTo>
                  <a:lnTo>
                    <a:pt x="207" y="144"/>
                  </a:lnTo>
                  <a:lnTo>
                    <a:pt x="206" y="144"/>
                  </a:lnTo>
                  <a:lnTo>
                    <a:pt x="200" y="144"/>
                  </a:lnTo>
                  <a:lnTo>
                    <a:pt x="199" y="144"/>
                  </a:lnTo>
                  <a:lnTo>
                    <a:pt x="192" y="144"/>
                  </a:lnTo>
                  <a:lnTo>
                    <a:pt x="189" y="144"/>
                  </a:lnTo>
                  <a:lnTo>
                    <a:pt x="186" y="144"/>
                  </a:lnTo>
                  <a:lnTo>
                    <a:pt x="184" y="144"/>
                  </a:lnTo>
                  <a:lnTo>
                    <a:pt x="182" y="144"/>
                  </a:lnTo>
                  <a:lnTo>
                    <a:pt x="179" y="144"/>
                  </a:lnTo>
                  <a:lnTo>
                    <a:pt x="176" y="144"/>
                  </a:lnTo>
                  <a:lnTo>
                    <a:pt x="174" y="144"/>
                  </a:lnTo>
                  <a:lnTo>
                    <a:pt x="172" y="144"/>
                  </a:lnTo>
                  <a:lnTo>
                    <a:pt x="168" y="144"/>
                  </a:lnTo>
                  <a:lnTo>
                    <a:pt x="163" y="144"/>
                  </a:lnTo>
                  <a:lnTo>
                    <a:pt x="152" y="144"/>
                  </a:lnTo>
                  <a:lnTo>
                    <a:pt x="150" y="144"/>
                  </a:lnTo>
                  <a:lnTo>
                    <a:pt x="144" y="144"/>
                  </a:lnTo>
                  <a:lnTo>
                    <a:pt x="142" y="144"/>
                  </a:lnTo>
                  <a:lnTo>
                    <a:pt x="139" y="144"/>
                  </a:lnTo>
                  <a:lnTo>
                    <a:pt x="135" y="144"/>
                  </a:lnTo>
                  <a:lnTo>
                    <a:pt x="134" y="144"/>
                  </a:lnTo>
                  <a:lnTo>
                    <a:pt x="132" y="144"/>
                  </a:lnTo>
                  <a:lnTo>
                    <a:pt x="130" y="144"/>
                  </a:lnTo>
                  <a:lnTo>
                    <a:pt x="127" y="144"/>
                  </a:lnTo>
                  <a:lnTo>
                    <a:pt x="124" y="144"/>
                  </a:lnTo>
                  <a:lnTo>
                    <a:pt x="120" y="144"/>
                  </a:lnTo>
                  <a:lnTo>
                    <a:pt x="119" y="144"/>
                  </a:lnTo>
                  <a:lnTo>
                    <a:pt x="118" y="144"/>
                  </a:lnTo>
                  <a:lnTo>
                    <a:pt x="117" y="144"/>
                  </a:lnTo>
                  <a:lnTo>
                    <a:pt x="116" y="144"/>
                  </a:lnTo>
                  <a:lnTo>
                    <a:pt x="112" y="144"/>
                  </a:lnTo>
                  <a:lnTo>
                    <a:pt x="110" y="144"/>
                  </a:lnTo>
                  <a:lnTo>
                    <a:pt x="108" y="144"/>
                  </a:lnTo>
                  <a:lnTo>
                    <a:pt x="107" y="144"/>
                  </a:lnTo>
                  <a:lnTo>
                    <a:pt x="103" y="144"/>
                  </a:lnTo>
                  <a:lnTo>
                    <a:pt x="100" y="144"/>
                  </a:lnTo>
                  <a:lnTo>
                    <a:pt x="96" y="144"/>
                  </a:lnTo>
                  <a:lnTo>
                    <a:pt x="95" y="144"/>
                  </a:lnTo>
                  <a:lnTo>
                    <a:pt x="93" y="144"/>
                  </a:lnTo>
                  <a:lnTo>
                    <a:pt x="93" y="145"/>
                  </a:lnTo>
                  <a:lnTo>
                    <a:pt x="92" y="145"/>
                  </a:lnTo>
                  <a:lnTo>
                    <a:pt x="88" y="145"/>
                  </a:lnTo>
                  <a:lnTo>
                    <a:pt x="87" y="145"/>
                  </a:lnTo>
                  <a:lnTo>
                    <a:pt x="86" y="145"/>
                  </a:lnTo>
                  <a:lnTo>
                    <a:pt x="83" y="145"/>
                  </a:lnTo>
                  <a:lnTo>
                    <a:pt x="78" y="145"/>
                  </a:lnTo>
                  <a:lnTo>
                    <a:pt x="72" y="145"/>
                  </a:lnTo>
                  <a:lnTo>
                    <a:pt x="67" y="145"/>
                  </a:lnTo>
                  <a:lnTo>
                    <a:pt x="66" y="145"/>
                  </a:lnTo>
                  <a:lnTo>
                    <a:pt x="62" y="145"/>
                  </a:lnTo>
                  <a:lnTo>
                    <a:pt x="58" y="145"/>
                  </a:lnTo>
                  <a:lnTo>
                    <a:pt x="54" y="145"/>
                  </a:lnTo>
                  <a:lnTo>
                    <a:pt x="54" y="146"/>
                  </a:lnTo>
                  <a:lnTo>
                    <a:pt x="54" y="148"/>
                  </a:lnTo>
                  <a:lnTo>
                    <a:pt x="54" y="151"/>
                  </a:lnTo>
                  <a:lnTo>
                    <a:pt x="54" y="154"/>
                  </a:lnTo>
                  <a:lnTo>
                    <a:pt x="54" y="159"/>
                  </a:lnTo>
                  <a:lnTo>
                    <a:pt x="54" y="162"/>
                  </a:lnTo>
                  <a:lnTo>
                    <a:pt x="53" y="163"/>
                  </a:lnTo>
                  <a:lnTo>
                    <a:pt x="50" y="163"/>
                  </a:lnTo>
                  <a:lnTo>
                    <a:pt x="48" y="163"/>
                  </a:lnTo>
                  <a:lnTo>
                    <a:pt x="45" y="163"/>
                  </a:lnTo>
                  <a:lnTo>
                    <a:pt x="43" y="163"/>
                  </a:lnTo>
                  <a:lnTo>
                    <a:pt x="42" y="163"/>
                  </a:lnTo>
                  <a:lnTo>
                    <a:pt x="37" y="163"/>
                  </a:lnTo>
                  <a:lnTo>
                    <a:pt x="34" y="163"/>
                  </a:lnTo>
                  <a:lnTo>
                    <a:pt x="32" y="163"/>
                  </a:lnTo>
                  <a:lnTo>
                    <a:pt x="30" y="163"/>
                  </a:lnTo>
                  <a:lnTo>
                    <a:pt x="27" y="163"/>
                  </a:lnTo>
                  <a:lnTo>
                    <a:pt x="20" y="163"/>
                  </a:lnTo>
                  <a:lnTo>
                    <a:pt x="18" y="163"/>
                  </a:lnTo>
                  <a:lnTo>
                    <a:pt x="13" y="163"/>
                  </a:lnTo>
                  <a:lnTo>
                    <a:pt x="12" y="163"/>
                  </a:lnTo>
                  <a:lnTo>
                    <a:pt x="8" y="163"/>
                  </a:lnTo>
                  <a:lnTo>
                    <a:pt x="2" y="163"/>
                  </a:lnTo>
                  <a:lnTo>
                    <a:pt x="0" y="163"/>
                  </a:lnTo>
                  <a:lnTo>
                    <a:pt x="0" y="162"/>
                  </a:lnTo>
                  <a:lnTo>
                    <a:pt x="0" y="161"/>
                  </a:lnTo>
                  <a:lnTo>
                    <a:pt x="0" y="158"/>
                  </a:lnTo>
                  <a:lnTo>
                    <a:pt x="0" y="155"/>
                  </a:lnTo>
                  <a:lnTo>
                    <a:pt x="0" y="154"/>
                  </a:lnTo>
                  <a:lnTo>
                    <a:pt x="0" y="145"/>
                  </a:lnTo>
                  <a:lnTo>
                    <a:pt x="0" y="140"/>
                  </a:lnTo>
                  <a:lnTo>
                    <a:pt x="0" y="136"/>
                  </a:lnTo>
                  <a:lnTo>
                    <a:pt x="0" y="135"/>
                  </a:lnTo>
                  <a:lnTo>
                    <a:pt x="0" y="134"/>
                  </a:lnTo>
                  <a:lnTo>
                    <a:pt x="0" y="130"/>
                  </a:lnTo>
                  <a:lnTo>
                    <a:pt x="0" y="124"/>
                  </a:lnTo>
                  <a:lnTo>
                    <a:pt x="0" y="120"/>
                  </a:lnTo>
                  <a:lnTo>
                    <a:pt x="0" y="118"/>
                  </a:lnTo>
                  <a:lnTo>
                    <a:pt x="0" y="114"/>
                  </a:lnTo>
                  <a:lnTo>
                    <a:pt x="0" y="113"/>
                  </a:lnTo>
                  <a:lnTo>
                    <a:pt x="0" y="110"/>
                  </a:lnTo>
                  <a:lnTo>
                    <a:pt x="0" y="107"/>
                  </a:lnTo>
                  <a:lnTo>
                    <a:pt x="0" y="104"/>
                  </a:lnTo>
                  <a:lnTo>
                    <a:pt x="0" y="100"/>
                  </a:lnTo>
                  <a:lnTo>
                    <a:pt x="0" y="96"/>
                  </a:lnTo>
                  <a:lnTo>
                    <a:pt x="0" y="92"/>
                  </a:lnTo>
                  <a:lnTo>
                    <a:pt x="0" y="91"/>
                  </a:lnTo>
                  <a:lnTo>
                    <a:pt x="0" y="88"/>
                  </a:lnTo>
                  <a:lnTo>
                    <a:pt x="0" y="87"/>
                  </a:lnTo>
                  <a:lnTo>
                    <a:pt x="0" y="84"/>
                  </a:lnTo>
                  <a:lnTo>
                    <a:pt x="0" y="83"/>
                  </a:lnTo>
                  <a:lnTo>
                    <a:pt x="0" y="78"/>
                  </a:lnTo>
                  <a:lnTo>
                    <a:pt x="0" y="74"/>
                  </a:lnTo>
                  <a:lnTo>
                    <a:pt x="0" y="71"/>
                  </a:lnTo>
                  <a:lnTo>
                    <a:pt x="0" y="66"/>
                  </a:lnTo>
                  <a:lnTo>
                    <a:pt x="0" y="63"/>
                  </a:lnTo>
                  <a:lnTo>
                    <a:pt x="0" y="62"/>
                  </a:lnTo>
                  <a:lnTo>
                    <a:pt x="0" y="60"/>
                  </a:lnTo>
                  <a:lnTo>
                    <a:pt x="0" y="58"/>
                  </a:lnTo>
                  <a:lnTo>
                    <a:pt x="0" y="57"/>
                  </a:lnTo>
                  <a:lnTo>
                    <a:pt x="0" y="56"/>
                  </a:lnTo>
                  <a:lnTo>
                    <a:pt x="0" y="51"/>
                  </a:lnTo>
                  <a:lnTo>
                    <a:pt x="0" y="47"/>
                  </a:lnTo>
                  <a:lnTo>
                    <a:pt x="0" y="46"/>
                  </a:lnTo>
                  <a:lnTo>
                    <a:pt x="0" y="42"/>
                  </a:lnTo>
                  <a:lnTo>
                    <a:pt x="0" y="36"/>
                  </a:lnTo>
                  <a:lnTo>
                    <a:pt x="0" y="34"/>
                  </a:lnTo>
                  <a:lnTo>
                    <a:pt x="0" y="32"/>
                  </a:lnTo>
                  <a:lnTo>
                    <a:pt x="0" y="28"/>
                  </a:lnTo>
                  <a:lnTo>
                    <a:pt x="0" y="23"/>
                  </a:lnTo>
                  <a:lnTo>
                    <a:pt x="0" y="22"/>
                  </a:lnTo>
                  <a:lnTo>
                    <a:pt x="0" y="20"/>
                  </a:lnTo>
                  <a:lnTo>
                    <a:pt x="0" y="18"/>
                  </a:lnTo>
                  <a:lnTo>
                    <a:pt x="0" y="15"/>
                  </a:lnTo>
                  <a:lnTo>
                    <a:pt x="0" y="11"/>
                  </a:lnTo>
                  <a:lnTo>
                    <a:pt x="0" y="6"/>
                  </a:lnTo>
                  <a:lnTo>
                    <a:pt x="0" y="2"/>
                  </a:lnTo>
                  <a:lnTo>
                    <a:pt x="3" y="2"/>
                  </a:lnTo>
                  <a:lnTo>
                    <a:pt x="13" y="2"/>
                  </a:lnTo>
                  <a:lnTo>
                    <a:pt x="19" y="2"/>
                  </a:lnTo>
                  <a:lnTo>
                    <a:pt x="21" y="2"/>
                  </a:lnTo>
                  <a:lnTo>
                    <a:pt x="26" y="2"/>
                  </a:lnTo>
                  <a:lnTo>
                    <a:pt x="32" y="2"/>
                  </a:lnTo>
                  <a:lnTo>
                    <a:pt x="37" y="2"/>
                  </a:lnTo>
                  <a:lnTo>
                    <a:pt x="40" y="2"/>
                  </a:lnTo>
                  <a:lnTo>
                    <a:pt x="43" y="1"/>
                  </a:lnTo>
                  <a:lnTo>
                    <a:pt x="46" y="1"/>
                  </a:lnTo>
                  <a:lnTo>
                    <a:pt x="48" y="1"/>
                  </a:lnTo>
                  <a:lnTo>
                    <a:pt x="52" y="1"/>
                  </a:lnTo>
                  <a:lnTo>
                    <a:pt x="58" y="1"/>
                  </a:lnTo>
                  <a:lnTo>
                    <a:pt x="59" y="1"/>
                  </a:lnTo>
                  <a:lnTo>
                    <a:pt x="63" y="1"/>
                  </a:lnTo>
                  <a:lnTo>
                    <a:pt x="67" y="1"/>
                  </a:lnTo>
                  <a:lnTo>
                    <a:pt x="69" y="1"/>
                  </a:lnTo>
                  <a:lnTo>
                    <a:pt x="70" y="1"/>
                  </a:lnTo>
                  <a:lnTo>
                    <a:pt x="72" y="1"/>
                  </a:lnTo>
                  <a:lnTo>
                    <a:pt x="75" y="1"/>
                  </a:lnTo>
                  <a:lnTo>
                    <a:pt x="76" y="1"/>
                  </a:lnTo>
                  <a:lnTo>
                    <a:pt x="77" y="1"/>
                  </a:lnTo>
                  <a:lnTo>
                    <a:pt x="80" y="1"/>
                  </a:lnTo>
                  <a:lnTo>
                    <a:pt x="85" y="1"/>
                  </a:lnTo>
                  <a:lnTo>
                    <a:pt x="86" y="1"/>
                  </a:lnTo>
                  <a:lnTo>
                    <a:pt x="87" y="1"/>
                  </a:lnTo>
                  <a:lnTo>
                    <a:pt x="90" y="1"/>
                  </a:lnTo>
                  <a:lnTo>
                    <a:pt x="91" y="1"/>
                  </a:lnTo>
                  <a:lnTo>
                    <a:pt x="92" y="1"/>
                  </a:lnTo>
                  <a:lnTo>
                    <a:pt x="93" y="1"/>
                  </a:lnTo>
                  <a:lnTo>
                    <a:pt x="95" y="1"/>
                  </a:lnTo>
                  <a:lnTo>
                    <a:pt x="100" y="1"/>
                  </a:lnTo>
                  <a:lnTo>
                    <a:pt x="108" y="1"/>
                  </a:lnTo>
                  <a:lnTo>
                    <a:pt x="109" y="1"/>
                  </a:lnTo>
                  <a:lnTo>
                    <a:pt x="111" y="1"/>
                  </a:lnTo>
                  <a:lnTo>
                    <a:pt x="115" y="1"/>
                  </a:lnTo>
                  <a:lnTo>
                    <a:pt x="117" y="1"/>
                  </a:lnTo>
                  <a:lnTo>
                    <a:pt x="122" y="1"/>
                  </a:lnTo>
                  <a:lnTo>
                    <a:pt x="124" y="1"/>
                  </a:lnTo>
                  <a:lnTo>
                    <a:pt x="125" y="1"/>
                  </a:lnTo>
                  <a:lnTo>
                    <a:pt x="126" y="1"/>
                  </a:lnTo>
                  <a:lnTo>
                    <a:pt x="133" y="1"/>
                  </a:lnTo>
                  <a:lnTo>
                    <a:pt x="135" y="1"/>
                  </a:lnTo>
                  <a:lnTo>
                    <a:pt x="141" y="1"/>
                  </a:lnTo>
                  <a:lnTo>
                    <a:pt x="142" y="1"/>
                  </a:lnTo>
                  <a:lnTo>
                    <a:pt x="143" y="1"/>
                  </a:lnTo>
                  <a:lnTo>
                    <a:pt x="147" y="1"/>
                  </a:lnTo>
                  <a:lnTo>
                    <a:pt x="151" y="1"/>
                  </a:lnTo>
                  <a:lnTo>
                    <a:pt x="156" y="1"/>
                  </a:lnTo>
                  <a:lnTo>
                    <a:pt x="158" y="1"/>
                  </a:lnTo>
                  <a:lnTo>
                    <a:pt x="164" y="1"/>
                  </a:lnTo>
                  <a:lnTo>
                    <a:pt x="165" y="1"/>
                  </a:lnTo>
                  <a:lnTo>
                    <a:pt x="166" y="1"/>
                  </a:lnTo>
                  <a:lnTo>
                    <a:pt x="168" y="1"/>
                  </a:lnTo>
                  <a:lnTo>
                    <a:pt x="173" y="1"/>
                  </a:lnTo>
                  <a:lnTo>
                    <a:pt x="174" y="1"/>
                  </a:lnTo>
                  <a:lnTo>
                    <a:pt x="181" y="1"/>
                  </a:lnTo>
                  <a:lnTo>
                    <a:pt x="183" y="1"/>
                  </a:lnTo>
                  <a:lnTo>
                    <a:pt x="191" y="1"/>
                  </a:lnTo>
                  <a:lnTo>
                    <a:pt x="198" y="1"/>
                  </a:lnTo>
                  <a:lnTo>
                    <a:pt x="202" y="1"/>
                  </a:lnTo>
                  <a:lnTo>
                    <a:pt x="204" y="0"/>
                  </a:lnTo>
                  <a:lnTo>
                    <a:pt x="208" y="0"/>
                  </a:lnTo>
                  <a:lnTo>
                    <a:pt x="210" y="0"/>
                  </a:lnTo>
                  <a:lnTo>
                    <a:pt x="211" y="0"/>
                  </a:lnTo>
                  <a:lnTo>
                    <a:pt x="221" y="0"/>
                  </a:lnTo>
                  <a:lnTo>
                    <a:pt x="224" y="0"/>
                  </a:lnTo>
                  <a:lnTo>
                    <a:pt x="226" y="0"/>
                  </a:lnTo>
                  <a:lnTo>
                    <a:pt x="228" y="0"/>
                  </a:lnTo>
                  <a:lnTo>
                    <a:pt x="229" y="0"/>
                  </a:lnTo>
                  <a:lnTo>
                    <a:pt x="230" y="0"/>
                  </a:lnTo>
                  <a:lnTo>
                    <a:pt x="234" y="0"/>
                  </a:lnTo>
                  <a:lnTo>
                    <a:pt x="237" y="0"/>
                  </a:lnTo>
                  <a:lnTo>
                    <a:pt x="239" y="0"/>
                  </a:lnTo>
                  <a:lnTo>
                    <a:pt x="242"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92" name="Freeform 194"/>
            <p:cNvSpPr>
              <a:spLocks/>
            </p:cNvSpPr>
            <p:nvPr/>
          </p:nvSpPr>
          <p:spPr bwMode="auto">
            <a:xfrm>
              <a:off x="3419" y="3392"/>
              <a:ext cx="263" cy="256"/>
            </a:xfrm>
            <a:custGeom>
              <a:avLst/>
              <a:gdLst>
                <a:gd name="T0" fmla="*/ 251 w 263"/>
                <a:gd name="T1" fmla="*/ 10 h 256"/>
                <a:gd name="T2" fmla="*/ 251 w 263"/>
                <a:gd name="T3" fmla="*/ 25 h 256"/>
                <a:gd name="T4" fmla="*/ 254 w 263"/>
                <a:gd name="T5" fmla="*/ 53 h 256"/>
                <a:gd name="T6" fmla="*/ 254 w 263"/>
                <a:gd name="T7" fmla="*/ 67 h 256"/>
                <a:gd name="T8" fmla="*/ 255 w 263"/>
                <a:gd name="T9" fmla="*/ 87 h 256"/>
                <a:gd name="T10" fmla="*/ 256 w 263"/>
                <a:gd name="T11" fmla="*/ 111 h 256"/>
                <a:gd name="T12" fmla="*/ 257 w 263"/>
                <a:gd name="T13" fmla="*/ 133 h 256"/>
                <a:gd name="T14" fmla="*/ 260 w 263"/>
                <a:gd name="T15" fmla="*/ 183 h 256"/>
                <a:gd name="T16" fmla="*/ 263 w 263"/>
                <a:gd name="T17" fmla="*/ 234 h 256"/>
                <a:gd name="T18" fmla="*/ 255 w 263"/>
                <a:gd name="T19" fmla="*/ 239 h 256"/>
                <a:gd name="T20" fmla="*/ 252 w 263"/>
                <a:gd name="T21" fmla="*/ 227 h 256"/>
                <a:gd name="T22" fmla="*/ 233 w 263"/>
                <a:gd name="T23" fmla="*/ 233 h 256"/>
                <a:gd name="T24" fmla="*/ 226 w 263"/>
                <a:gd name="T25" fmla="*/ 251 h 256"/>
                <a:gd name="T26" fmla="*/ 201 w 263"/>
                <a:gd name="T27" fmla="*/ 253 h 256"/>
                <a:gd name="T28" fmla="*/ 201 w 263"/>
                <a:gd name="T29" fmla="*/ 245 h 256"/>
                <a:gd name="T30" fmla="*/ 197 w 263"/>
                <a:gd name="T31" fmla="*/ 242 h 256"/>
                <a:gd name="T32" fmla="*/ 187 w 263"/>
                <a:gd name="T33" fmla="*/ 240 h 256"/>
                <a:gd name="T34" fmla="*/ 176 w 263"/>
                <a:gd name="T35" fmla="*/ 237 h 256"/>
                <a:gd name="T36" fmla="*/ 170 w 263"/>
                <a:gd name="T37" fmla="*/ 235 h 256"/>
                <a:gd name="T38" fmla="*/ 163 w 263"/>
                <a:gd name="T39" fmla="*/ 231 h 256"/>
                <a:gd name="T40" fmla="*/ 155 w 263"/>
                <a:gd name="T41" fmla="*/ 224 h 256"/>
                <a:gd name="T42" fmla="*/ 151 w 263"/>
                <a:gd name="T43" fmla="*/ 216 h 256"/>
                <a:gd name="T44" fmla="*/ 149 w 263"/>
                <a:gd name="T45" fmla="*/ 199 h 256"/>
                <a:gd name="T46" fmla="*/ 145 w 263"/>
                <a:gd name="T47" fmla="*/ 201 h 256"/>
                <a:gd name="T48" fmla="*/ 147 w 263"/>
                <a:gd name="T49" fmla="*/ 218 h 256"/>
                <a:gd name="T50" fmla="*/ 124 w 263"/>
                <a:gd name="T51" fmla="*/ 232 h 256"/>
                <a:gd name="T52" fmla="*/ 93 w 263"/>
                <a:gd name="T53" fmla="*/ 225 h 256"/>
                <a:gd name="T54" fmla="*/ 113 w 263"/>
                <a:gd name="T55" fmla="*/ 230 h 256"/>
                <a:gd name="T56" fmla="*/ 98 w 263"/>
                <a:gd name="T57" fmla="*/ 243 h 256"/>
                <a:gd name="T58" fmla="*/ 64 w 263"/>
                <a:gd name="T59" fmla="*/ 231 h 256"/>
                <a:gd name="T60" fmla="*/ 37 w 263"/>
                <a:gd name="T61" fmla="*/ 217 h 256"/>
                <a:gd name="T62" fmla="*/ 56 w 263"/>
                <a:gd name="T63" fmla="*/ 222 h 256"/>
                <a:gd name="T64" fmla="*/ 45 w 263"/>
                <a:gd name="T65" fmla="*/ 213 h 256"/>
                <a:gd name="T66" fmla="*/ 29 w 263"/>
                <a:gd name="T67" fmla="*/ 206 h 256"/>
                <a:gd name="T68" fmla="*/ 18 w 263"/>
                <a:gd name="T69" fmla="*/ 195 h 256"/>
                <a:gd name="T70" fmla="*/ 20 w 263"/>
                <a:gd name="T71" fmla="*/ 192 h 256"/>
                <a:gd name="T72" fmla="*/ 5 w 263"/>
                <a:gd name="T73" fmla="*/ 190 h 256"/>
                <a:gd name="T74" fmla="*/ 2 w 263"/>
                <a:gd name="T75" fmla="*/ 186 h 256"/>
                <a:gd name="T76" fmla="*/ 2 w 263"/>
                <a:gd name="T77" fmla="*/ 174 h 256"/>
                <a:gd name="T78" fmla="*/ 2 w 263"/>
                <a:gd name="T79" fmla="*/ 151 h 256"/>
                <a:gd name="T80" fmla="*/ 1 w 263"/>
                <a:gd name="T81" fmla="*/ 112 h 256"/>
                <a:gd name="T82" fmla="*/ 1 w 263"/>
                <a:gd name="T83" fmla="*/ 95 h 256"/>
                <a:gd name="T84" fmla="*/ 1 w 263"/>
                <a:gd name="T85" fmla="*/ 70 h 256"/>
                <a:gd name="T86" fmla="*/ 0 w 263"/>
                <a:gd name="T87" fmla="*/ 45 h 256"/>
                <a:gd name="T88" fmla="*/ 0 w 263"/>
                <a:gd name="T89" fmla="*/ 16 h 256"/>
                <a:gd name="T90" fmla="*/ 13 w 263"/>
                <a:gd name="T91" fmla="*/ 2 h 256"/>
                <a:gd name="T92" fmla="*/ 32 w 263"/>
                <a:gd name="T93" fmla="*/ 3 h 256"/>
                <a:gd name="T94" fmla="*/ 49 w 263"/>
                <a:gd name="T95" fmla="*/ 2 h 256"/>
                <a:gd name="T96" fmla="*/ 61 w 263"/>
                <a:gd name="T97" fmla="*/ 2 h 256"/>
                <a:gd name="T98" fmla="*/ 103 w 263"/>
                <a:gd name="T99" fmla="*/ 2 h 256"/>
                <a:gd name="T100" fmla="*/ 122 w 263"/>
                <a:gd name="T101" fmla="*/ 2 h 256"/>
                <a:gd name="T102" fmla="*/ 141 w 263"/>
                <a:gd name="T103" fmla="*/ 1 h 256"/>
                <a:gd name="T104" fmla="*/ 152 w 263"/>
                <a:gd name="T105" fmla="*/ 1 h 256"/>
                <a:gd name="T106" fmla="*/ 171 w 263"/>
                <a:gd name="T107" fmla="*/ 1 h 256"/>
                <a:gd name="T108" fmla="*/ 187 w 263"/>
                <a:gd name="T109" fmla="*/ 1 h 256"/>
                <a:gd name="T110" fmla="*/ 204 w 263"/>
                <a:gd name="T111" fmla="*/ 1 h 256"/>
                <a:gd name="T112" fmla="*/ 227 w 263"/>
                <a:gd name="T113" fmla="*/ 0 h 2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63" h="256">
                  <a:moveTo>
                    <a:pt x="238" y="0"/>
                  </a:moveTo>
                  <a:lnTo>
                    <a:pt x="241" y="0"/>
                  </a:lnTo>
                  <a:lnTo>
                    <a:pt x="244" y="0"/>
                  </a:lnTo>
                  <a:lnTo>
                    <a:pt x="250" y="0"/>
                  </a:lnTo>
                  <a:lnTo>
                    <a:pt x="250" y="2"/>
                  </a:lnTo>
                  <a:lnTo>
                    <a:pt x="250" y="3"/>
                  </a:lnTo>
                  <a:lnTo>
                    <a:pt x="251" y="6"/>
                  </a:lnTo>
                  <a:lnTo>
                    <a:pt x="251" y="10"/>
                  </a:lnTo>
                  <a:lnTo>
                    <a:pt x="251" y="11"/>
                  </a:lnTo>
                  <a:lnTo>
                    <a:pt x="251" y="13"/>
                  </a:lnTo>
                  <a:lnTo>
                    <a:pt x="251" y="14"/>
                  </a:lnTo>
                  <a:lnTo>
                    <a:pt x="251" y="18"/>
                  </a:lnTo>
                  <a:lnTo>
                    <a:pt x="251" y="19"/>
                  </a:lnTo>
                  <a:lnTo>
                    <a:pt x="251" y="21"/>
                  </a:lnTo>
                  <a:lnTo>
                    <a:pt x="251" y="22"/>
                  </a:lnTo>
                  <a:lnTo>
                    <a:pt x="251" y="25"/>
                  </a:lnTo>
                  <a:lnTo>
                    <a:pt x="252" y="26"/>
                  </a:lnTo>
                  <a:lnTo>
                    <a:pt x="252" y="30"/>
                  </a:lnTo>
                  <a:lnTo>
                    <a:pt x="252" y="31"/>
                  </a:lnTo>
                  <a:lnTo>
                    <a:pt x="252" y="33"/>
                  </a:lnTo>
                  <a:lnTo>
                    <a:pt x="252" y="34"/>
                  </a:lnTo>
                  <a:lnTo>
                    <a:pt x="252" y="37"/>
                  </a:lnTo>
                  <a:lnTo>
                    <a:pt x="252" y="41"/>
                  </a:lnTo>
                  <a:lnTo>
                    <a:pt x="254" y="53"/>
                  </a:lnTo>
                  <a:lnTo>
                    <a:pt x="254" y="57"/>
                  </a:lnTo>
                  <a:lnTo>
                    <a:pt x="254" y="59"/>
                  </a:lnTo>
                  <a:lnTo>
                    <a:pt x="254" y="61"/>
                  </a:lnTo>
                  <a:lnTo>
                    <a:pt x="254" y="62"/>
                  </a:lnTo>
                  <a:lnTo>
                    <a:pt x="254" y="63"/>
                  </a:lnTo>
                  <a:lnTo>
                    <a:pt x="254" y="64"/>
                  </a:lnTo>
                  <a:lnTo>
                    <a:pt x="254" y="65"/>
                  </a:lnTo>
                  <a:lnTo>
                    <a:pt x="254" y="67"/>
                  </a:lnTo>
                  <a:lnTo>
                    <a:pt x="254" y="74"/>
                  </a:lnTo>
                  <a:lnTo>
                    <a:pt x="254" y="75"/>
                  </a:lnTo>
                  <a:lnTo>
                    <a:pt x="255" y="77"/>
                  </a:lnTo>
                  <a:lnTo>
                    <a:pt x="255" y="78"/>
                  </a:lnTo>
                  <a:lnTo>
                    <a:pt x="255" y="79"/>
                  </a:lnTo>
                  <a:lnTo>
                    <a:pt x="255" y="82"/>
                  </a:lnTo>
                  <a:lnTo>
                    <a:pt x="255" y="85"/>
                  </a:lnTo>
                  <a:lnTo>
                    <a:pt x="255" y="87"/>
                  </a:lnTo>
                  <a:lnTo>
                    <a:pt x="255" y="88"/>
                  </a:lnTo>
                  <a:lnTo>
                    <a:pt x="255" y="89"/>
                  </a:lnTo>
                  <a:lnTo>
                    <a:pt x="255" y="90"/>
                  </a:lnTo>
                  <a:lnTo>
                    <a:pt x="255" y="91"/>
                  </a:lnTo>
                  <a:lnTo>
                    <a:pt x="256" y="98"/>
                  </a:lnTo>
                  <a:lnTo>
                    <a:pt x="256" y="107"/>
                  </a:lnTo>
                  <a:lnTo>
                    <a:pt x="256" y="109"/>
                  </a:lnTo>
                  <a:lnTo>
                    <a:pt x="256" y="111"/>
                  </a:lnTo>
                  <a:lnTo>
                    <a:pt x="256" y="114"/>
                  </a:lnTo>
                  <a:lnTo>
                    <a:pt x="256" y="117"/>
                  </a:lnTo>
                  <a:lnTo>
                    <a:pt x="257" y="122"/>
                  </a:lnTo>
                  <a:lnTo>
                    <a:pt x="257" y="123"/>
                  </a:lnTo>
                  <a:lnTo>
                    <a:pt x="257" y="125"/>
                  </a:lnTo>
                  <a:lnTo>
                    <a:pt x="257" y="128"/>
                  </a:lnTo>
                  <a:lnTo>
                    <a:pt x="257" y="130"/>
                  </a:lnTo>
                  <a:lnTo>
                    <a:pt x="257" y="133"/>
                  </a:lnTo>
                  <a:lnTo>
                    <a:pt x="257" y="138"/>
                  </a:lnTo>
                  <a:lnTo>
                    <a:pt x="258" y="142"/>
                  </a:lnTo>
                  <a:lnTo>
                    <a:pt x="258" y="145"/>
                  </a:lnTo>
                  <a:lnTo>
                    <a:pt x="258" y="159"/>
                  </a:lnTo>
                  <a:lnTo>
                    <a:pt x="259" y="161"/>
                  </a:lnTo>
                  <a:lnTo>
                    <a:pt x="259" y="170"/>
                  </a:lnTo>
                  <a:lnTo>
                    <a:pt x="260" y="179"/>
                  </a:lnTo>
                  <a:lnTo>
                    <a:pt x="260" y="183"/>
                  </a:lnTo>
                  <a:lnTo>
                    <a:pt x="260" y="184"/>
                  </a:lnTo>
                  <a:lnTo>
                    <a:pt x="262" y="215"/>
                  </a:lnTo>
                  <a:lnTo>
                    <a:pt x="262" y="216"/>
                  </a:lnTo>
                  <a:lnTo>
                    <a:pt x="262" y="217"/>
                  </a:lnTo>
                  <a:lnTo>
                    <a:pt x="263" y="222"/>
                  </a:lnTo>
                  <a:lnTo>
                    <a:pt x="263" y="225"/>
                  </a:lnTo>
                  <a:lnTo>
                    <a:pt x="263" y="230"/>
                  </a:lnTo>
                  <a:lnTo>
                    <a:pt x="263" y="234"/>
                  </a:lnTo>
                  <a:lnTo>
                    <a:pt x="263" y="235"/>
                  </a:lnTo>
                  <a:lnTo>
                    <a:pt x="263" y="238"/>
                  </a:lnTo>
                  <a:lnTo>
                    <a:pt x="259" y="240"/>
                  </a:lnTo>
                  <a:lnTo>
                    <a:pt x="257" y="241"/>
                  </a:lnTo>
                  <a:lnTo>
                    <a:pt x="255" y="242"/>
                  </a:lnTo>
                  <a:lnTo>
                    <a:pt x="255" y="241"/>
                  </a:lnTo>
                  <a:lnTo>
                    <a:pt x="255" y="240"/>
                  </a:lnTo>
                  <a:lnTo>
                    <a:pt x="255" y="239"/>
                  </a:lnTo>
                  <a:lnTo>
                    <a:pt x="254" y="238"/>
                  </a:lnTo>
                  <a:lnTo>
                    <a:pt x="254" y="237"/>
                  </a:lnTo>
                  <a:lnTo>
                    <a:pt x="255" y="235"/>
                  </a:lnTo>
                  <a:lnTo>
                    <a:pt x="255" y="231"/>
                  </a:lnTo>
                  <a:lnTo>
                    <a:pt x="256" y="231"/>
                  </a:lnTo>
                  <a:lnTo>
                    <a:pt x="256" y="229"/>
                  </a:lnTo>
                  <a:lnTo>
                    <a:pt x="255" y="226"/>
                  </a:lnTo>
                  <a:lnTo>
                    <a:pt x="252" y="227"/>
                  </a:lnTo>
                  <a:lnTo>
                    <a:pt x="252" y="230"/>
                  </a:lnTo>
                  <a:lnTo>
                    <a:pt x="251" y="231"/>
                  </a:lnTo>
                  <a:lnTo>
                    <a:pt x="248" y="233"/>
                  </a:lnTo>
                  <a:lnTo>
                    <a:pt x="242" y="234"/>
                  </a:lnTo>
                  <a:lnTo>
                    <a:pt x="240" y="233"/>
                  </a:lnTo>
                  <a:lnTo>
                    <a:pt x="239" y="233"/>
                  </a:lnTo>
                  <a:lnTo>
                    <a:pt x="235" y="233"/>
                  </a:lnTo>
                  <a:lnTo>
                    <a:pt x="233" y="233"/>
                  </a:lnTo>
                  <a:lnTo>
                    <a:pt x="233" y="234"/>
                  </a:lnTo>
                  <a:lnTo>
                    <a:pt x="234" y="235"/>
                  </a:lnTo>
                  <a:lnTo>
                    <a:pt x="234" y="238"/>
                  </a:lnTo>
                  <a:lnTo>
                    <a:pt x="234" y="239"/>
                  </a:lnTo>
                  <a:lnTo>
                    <a:pt x="234" y="243"/>
                  </a:lnTo>
                  <a:lnTo>
                    <a:pt x="232" y="248"/>
                  </a:lnTo>
                  <a:lnTo>
                    <a:pt x="230" y="250"/>
                  </a:lnTo>
                  <a:lnTo>
                    <a:pt x="226" y="251"/>
                  </a:lnTo>
                  <a:lnTo>
                    <a:pt x="220" y="255"/>
                  </a:lnTo>
                  <a:lnTo>
                    <a:pt x="219" y="256"/>
                  </a:lnTo>
                  <a:lnTo>
                    <a:pt x="216" y="256"/>
                  </a:lnTo>
                  <a:lnTo>
                    <a:pt x="213" y="256"/>
                  </a:lnTo>
                  <a:lnTo>
                    <a:pt x="210" y="255"/>
                  </a:lnTo>
                  <a:lnTo>
                    <a:pt x="205" y="255"/>
                  </a:lnTo>
                  <a:lnTo>
                    <a:pt x="203" y="253"/>
                  </a:lnTo>
                  <a:lnTo>
                    <a:pt x="201" y="253"/>
                  </a:lnTo>
                  <a:lnTo>
                    <a:pt x="200" y="253"/>
                  </a:lnTo>
                  <a:lnTo>
                    <a:pt x="200" y="250"/>
                  </a:lnTo>
                  <a:lnTo>
                    <a:pt x="199" y="249"/>
                  </a:lnTo>
                  <a:lnTo>
                    <a:pt x="199" y="248"/>
                  </a:lnTo>
                  <a:lnTo>
                    <a:pt x="204" y="245"/>
                  </a:lnTo>
                  <a:lnTo>
                    <a:pt x="205" y="241"/>
                  </a:lnTo>
                  <a:lnTo>
                    <a:pt x="205" y="240"/>
                  </a:lnTo>
                  <a:lnTo>
                    <a:pt x="201" y="245"/>
                  </a:lnTo>
                  <a:lnTo>
                    <a:pt x="200" y="243"/>
                  </a:lnTo>
                  <a:lnTo>
                    <a:pt x="201" y="240"/>
                  </a:lnTo>
                  <a:lnTo>
                    <a:pt x="203" y="238"/>
                  </a:lnTo>
                  <a:lnTo>
                    <a:pt x="203" y="235"/>
                  </a:lnTo>
                  <a:lnTo>
                    <a:pt x="202" y="235"/>
                  </a:lnTo>
                  <a:lnTo>
                    <a:pt x="201" y="237"/>
                  </a:lnTo>
                  <a:lnTo>
                    <a:pt x="200" y="240"/>
                  </a:lnTo>
                  <a:lnTo>
                    <a:pt x="197" y="242"/>
                  </a:lnTo>
                  <a:lnTo>
                    <a:pt x="199" y="245"/>
                  </a:lnTo>
                  <a:lnTo>
                    <a:pt x="199" y="246"/>
                  </a:lnTo>
                  <a:lnTo>
                    <a:pt x="196" y="247"/>
                  </a:lnTo>
                  <a:lnTo>
                    <a:pt x="195" y="243"/>
                  </a:lnTo>
                  <a:lnTo>
                    <a:pt x="194" y="243"/>
                  </a:lnTo>
                  <a:lnTo>
                    <a:pt x="191" y="241"/>
                  </a:lnTo>
                  <a:lnTo>
                    <a:pt x="188" y="241"/>
                  </a:lnTo>
                  <a:lnTo>
                    <a:pt x="187" y="240"/>
                  </a:lnTo>
                  <a:lnTo>
                    <a:pt x="184" y="240"/>
                  </a:lnTo>
                  <a:lnTo>
                    <a:pt x="177" y="241"/>
                  </a:lnTo>
                  <a:lnTo>
                    <a:pt x="176" y="241"/>
                  </a:lnTo>
                  <a:lnTo>
                    <a:pt x="172" y="241"/>
                  </a:lnTo>
                  <a:lnTo>
                    <a:pt x="172" y="240"/>
                  </a:lnTo>
                  <a:lnTo>
                    <a:pt x="176" y="239"/>
                  </a:lnTo>
                  <a:lnTo>
                    <a:pt x="176" y="238"/>
                  </a:lnTo>
                  <a:lnTo>
                    <a:pt x="176" y="237"/>
                  </a:lnTo>
                  <a:lnTo>
                    <a:pt x="175" y="237"/>
                  </a:lnTo>
                  <a:lnTo>
                    <a:pt x="172" y="238"/>
                  </a:lnTo>
                  <a:lnTo>
                    <a:pt x="171" y="238"/>
                  </a:lnTo>
                  <a:lnTo>
                    <a:pt x="171" y="237"/>
                  </a:lnTo>
                  <a:lnTo>
                    <a:pt x="172" y="233"/>
                  </a:lnTo>
                  <a:lnTo>
                    <a:pt x="171" y="232"/>
                  </a:lnTo>
                  <a:lnTo>
                    <a:pt x="170" y="233"/>
                  </a:lnTo>
                  <a:lnTo>
                    <a:pt x="170" y="235"/>
                  </a:lnTo>
                  <a:lnTo>
                    <a:pt x="168" y="239"/>
                  </a:lnTo>
                  <a:lnTo>
                    <a:pt x="165" y="240"/>
                  </a:lnTo>
                  <a:lnTo>
                    <a:pt x="163" y="237"/>
                  </a:lnTo>
                  <a:lnTo>
                    <a:pt x="162" y="234"/>
                  </a:lnTo>
                  <a:lnTo>
                    <a:pt x="165" y="232"/>
                  </a:lnTo>
                  <a:lnTo>
                    <a:pt x="167" y="232"/>
                  </a:lnTo>
                  <a:lnTo>
                    <a:pt x="165" y="231"/>
                  </a:lnTo>
                  <a:lnTo>
                    <a:pt x="163" y="231"/>
                  </a:lnTo>
                  <a:lnTo>
                    <a:pt x="162" y="231"/>
                  </a:lnTo>
                  <a:lnTo>
                    <a:pt x="162" y="230"/>
                  </a:lnTo>
                  <a:lnTo>
                    <a:pt x="163" y="229"/>
                  </a:lnTo>
                  <a:lnTo>
                    <a:pt x="160" y="227"/>
                  </a:lnTo>
                  <a:lnTo>
                    <a:pt x="159" y="226"/>
                  </a:lnTo>
                  <a:lnTo>
                    <a:pt x="159" y="225"/>
                  </a:lnTo>
                  <a:lnTo>
                    <a:pt x="159" y="224"/>
                  </a:lnTo>
                  <a:lnTo>
                    <a:pt x="155" y="224"/>
                  </a:lnTo>
                  <a:lnTo>
                    <a:pt x="154" y="225"/>
                  </a:lnTo>
                  <a:lnTo>
                    <a:pt x="154" y="226"/>
                  </a:lnTo>
                  <a:lnTo>
                    <a:pt x="153" y="227"/>
                  </a:lnTo>
                  <a:lnTo>
                    <a:pt x="151" y="224"/>
                  </a:lnTo>
                  <a:lnTo>
                    <a:pt x="151" y="223"/>
                  </a:lnTo>
                  <a:lnTo>
                    <a:pt x="151" y="221"/>
                  </a:lnTo>
                  <a:lnTo>
                    <a:pt x="151" y="217"/>
                  </a:lnTo>
                  <a:lnTo>
                    <a:pt x="151" y="216"/>
                  </a:lnTo>
                  <a:lnTo>
                    <a:pt x="152" y="213"/>
                  </a:lnTo>
                  <a:lnTo>
                    <a:pt x="156" y="207"/>
                  </a:lnTo>
                  <a:lnTo>
                    <a:pt x="156" y="203"/>
                  </a:lnTo>
                  <a:lnTo>
                    <a:pt x="155" y="203"/>
                  </a:lnTo>
                  <a:lnTo>
                    <a:pt x="154" y="205"/>
                  </a:lnTo>
                  <a:lnTo>
                    <a:pt x="154" y="206"/>
                  </a:lnTo>
                  <a:lnTo>
                    <a:pt x="152" y="206"/>
                  </a:lnTo>
                  <a:lnTo>
                    <a:pt x="149" y="199"/>
                  </a:lnTo>
                  <a:lnTo>
                    <a:pt x="149" y="197"/>
                  </a:lnTo>
                  <a:lnTo>
                    <a:pt x="151" y="195"/>
                  </a:lnTo>
                  <a:lnTo>
                    <a:pt x="151" y="194"/>
                  </a:lnTo>
                  <a:lnTo>
                    <a:pt x="149" y="194"/>
                  </a:lnTo>
                  <a:lnTo>
                    <a:pt x="148" y="194"/>
                  </a:lnTo>
                  <a:lnTo>
                    <a:pt x="148" y="198"/>
                  </a:lnTo>
                  <a:lnTo>
                    <a:pt x="146" y="199"/>
                  </a:lnTo>
                  <a:lnTo>
                    <a:pt x="145" y="201"/>
                  </a:lnTo>
                  <a:lnTo>
                    <a:pt x="147" y="205"/>
                  </a:lnTo>
                  <a:lnTo>
                    <a:pt x="146" y="207"/>
                  </a:lnTo>
                  <a:lnTo>
                    <a:pt x="147" y="208"/>
                  </a:lnTo>
                  <a:lnTo>
                    <a:pt x="147" y="210"/>
                  </a:lnTo>
                  <a:lnTo>
                    <a:pt x="147" y="211"/>
                  </a:lnTo>
                  <a:lnTo>
                    <a:pt x="147" y="213"/>
                  </a:lnTo>
                  <a:lnTo>
                    <a:pt x="148" y="214"/>
                  </a:lnTo>
                  <a:lnTo>
                    <a:pt x="147" y="218"/>
                  </a:lnTo>
                  <a:lnTo>
                    <a:pt x="147" y="221"/>
                  </a:lnTo>
                  <a:lnTo>
                    <a:pt x="145" y="223"/>
                  </a:lnTo>
                  <a:lnTo>
                    <a:pt x="144" y="224"/>
                  </a:lnTo>
                  <a:lnTo>
                    <a:pt x="141" y="225"/>
                  </a:lnTo>
                  <a:lnTo>
                    <a:pt x="137" y="230"/>
                  </a:lnTo>
                  <a:lnTo>
                    <a:pt x="131" y="232"/>
                  </a:lnTo>
                  <a:lnTo>
                    <a:pt x="128" y="232"/>
                  </a:lnTo>
                  <a:lnTo>
                    <a:pt x="124" y="232"/>
                  </a:lnTo>
                  <a:lnTo>
                    <a:pt x="122" y="232"/>
                  </a:lnTo>
                  <a:lnTo>
                    <a:pt x="116" y="229"/>
                  </a:lnTo>
                  <a:lnTo>
                    <a:pt x="107" y="229"/>
                  </a:lnTo>
                  <a:lnTo>
                    <a:pt x="105" y="230"/>
                  </a:lnTo>
                  <a:lnTo>
                    <a:pt x="100" y="225"/>
                  </a:lnTo>
                  <a:lnTo>
                    <a:pt x="99" y="223"/>
                  </a:lnTo>
                  <a:lnTo>
                    <a:pt x="96" y="223"/>
                  </a:lnTo>
                  <a:lnTo>
                    <a:pt x="93" y="225"/>
                  </a:lnTo>
                  <a:lnTo>
                    <a:pt x="95" y="227"/>
                  </a:lnTo>
                  <a:lnTo>
                    <a:pt x="98" y="230"/>
                  </a:lnTo>
                  <a:lnTo>
                    <a:pt x="100" y="229"/>
                  </a:lnTo>
                  <a:lnTo>
                    <a:pt x="101" y="230"/>
                  </a:lnTo>
                  <a:lnTo>
                    <a:pt x="105" y="231"/>
                  </a:lnTo>
                  <a:lnTo>
                    <a:pt x="106" y="231"/>
                  </a:lnTo>
                  <a:lnTo>
                    <a:pt x="107" y="230"/>
                  </a:lnTo>
                  <a:lnTo>
                    <a:pt x="113" y="230"/>
                  </a:lnTo>
                  <a:lnTo>
                    <a:pt x="114" y="230"/>
                  </a:lnTo>
                  <a:lnTo>
                    <a:pt x="116" y="231"/>
                  </a:lnTo>
                  <a:lnTo>
                    <a:pt x="116" y="232"/>
                  </a:lnTo>
                  <a:lnTo>
                    <a:pt x="114" y="232"/>
                  </a:lnTo>
                  <a:lnTo>
                    <a:pt x="109" y="234"/>
                  </a:lnTo>
                  <a:lnTo>
                    <a:pt x="108" y="237"/>
                  </a:lnTo>
                  <a:lnTo>
                    <a:pt x="106" y="239"/>
                  </a:lnTo>
                  <a:lnTo>
                    <a:pt x="98" y="243"/>
                  </a:lnTo>
                  <a:lnTo>
                    <a:pt x="92" y="243"/>
                  </a:lnTo>
                  <a:lnTo>
                    <a:pt x="88" y="243"/>
                  </a:lnTo>
                  <a:lnTo>
                    <a:pt x="81" y="241"/>
                  </a:lnTo>
                  <a:lnTo>
                    <a:pt x="77" y="241"/>
                  </a:lnTo>
                  <a:lnTo>
                    <a:pt x="75" y="240"/>
                  </a:lnTo>
                  <a:lnTo>
                    <a:pt x="72" y="238"/>
                  </a:lnTo>
                  <a:lnTo>
                    <a:pt x="66" y="234"/>
                  </a:lnTo>
                  <a:lnTo>
                    <a:pt x="64" y="231"/>
                  </a:lnTo>
                  <a:lnTo>
                    <a:pt x="63" y="231"/>
                  </a:lnTo>
                  <a:lnTo>
                    <a:pt x="58" y="227"/>
                  </a:lnTo>
                  <a:lnTo>
                    <a:pt x="55" y="226"/>
                  </a:lnTo>
                  <a:lnTo>
                    <a:pt x="48" y="222"/>
                  </a:lnTo>
                  <a:lnTo>
                    <a:pt x="44" y="221"/>
                  </a:lnTo>
                  <a:lnTo>
                    <a:pt x="43" y="219"/>
                  </a:lnTo>
                  <a:lnTo>
                    <a:pt x="39" y="217"/>
                  </a:lnTo>
                  <a:lnTo>
                    <a:pt x="37" y="217"/>
                  </a:lnTo>
                  <a:lnTo>
                    <a:pt x="39" y="216"/>
                  </a:lnTo>
                  <a:lnTo>
                    <a:pt x="41" y="216"/>
                  </a:lnTo>
                  <a:lnTo>
                    <a:pt x="45" y="217"/>
                  </a:lnTo>
                  <a:lnTo>
                    <a:pt x="48" y="218"/>
                  </a:lnTo>
                  <a:lnTo>
                    <a:pt x="55" y="219"/>
                  </a:lnTo>
                  <a:lnTo>
                    <a:pt x="56" y="219"/>
                  </a:lnTo>
                  <a:lnTo>
                    <a:pt x="56" y="221"/>
                  </a:lnTo>
                  <a:lnTo>
                    <a:pt x="56" y="222"/>
                  </a:lnTo>
                  <a:lnTo>
                    <a:pt x="58" y="219"/>
                  </a:lnTo>
                  <a:lnTo>
                    <a:pt x="60" y="218"/>
                  </a:lnTo>
                  <a:lnTo>
                    <a:pt x="59" y="218"/>
                  </a:lnTo>
                  <a:lnTo>
                    <a:pt x="56" y="217"/>
                  </a:lnTo>
                  <a:lnTo>
                    <a:pt x="51" y="216"/>
                  </a:lnTo>
                  <a:lnTo>
                    <a:pt x="49" y="213"/>
                  </a:lnTo>
                  <a:lnTo>
                    <a:pt x="47" y="213"/>
                  </a:lnTo>
                  <a:lnTo>
                    <a:pt x="45" y="213"/>
                  </a:lnTo>
                  <a:lnTo>
                    <a:pt x="42" y="213"/>
                  </a:lnTo>
                  <a:lnTo>
                    <a:pt x="41" y="213"/>
                  </a:lnTo>
                  <a:lnTo>
                    <a:pt x="40" y="211"/>
                  </a:lnTo>
                  <a:lnTo>
                    <a:pt x="35" y="210"/>
                  </a:lnTo>
                  <a:lnTo>
                    <a:pt x="34" y="209"/>
                  </a:lnTo>
                  <a:lnTo>
                    <a:pt x="33" y="208"/>
                  </a:lnTo>
                  <a:lnTo>
                    <a:pt x="33" y="207"/>
                  </a:lnTo>
                  <a:lnTo>
                    <a:pt x="29" y="206"/>
                  </a:lnTo>
                  <a:lnTo>
                    <a:pt x="28" y="205"/>
                  </a:lnTo>
                  <a:lnTo>
                    <a:pt x="27" y="203"/>
                  </a:lnTo>
                  <a:lnTo>
                    <a:pt x="25" y="203"/>
                  </a:lnTo>
                  <a:lnTo>
                    <a:pt x="24" y="203"/>
                  </a:lnTo>
                  <a:lnTo>
                    <a:pt x="24" y="201"/>
                  </a:lnTo>
                  <a:lnTo>
                    <a:pt x="24" y="199"/>
                  </a:lnTo>
                  <a:lnTo>
                    <a:pt x="23" y="199"/>
                  </a:lnTo>
                  <a:lnTo>
                    <a:pt x="18" y="195"/>
                  </a:lnTo>
                  <a:lnTo>
                    <a:pt x="18" y="193"/>
                  </a:lnTo>
                  <a:lnTo>
                    <a:pt x="21" y="194"/>
                  </a:lnTo>
                  <a:lnTo>
                    <a:pt x="24" y="195"/>
                  </a:lnTo>
                  <a:lnTo>
                    <a:pt x="27" y="197"/>
                  </a:lnTo>
                  <a:lnTo>
                    <a:pt x="28" y="197"/>
                  </a:lnTo>
                  <a:lnTo>
                    <a:pt x="29" y="195"/>
                  </a:lnTo>
                  <a:lnTo>
                    <a:pt x="27" y="194"/>
                  </a:lnTo>
                  <a:lnTo>
                    <a:pt x="20" y="192"/>
                  </a:lnTo>
                  <a:lnTo>
                    <a:pt x="20" y="191"/>
                  </a:lnTo>
                  <a:lnTo>
                    <a:pt x="20" y="190"/>
                  </a:lnTo>
                  <a:lnTo>
                    <a:pt x="19" y="189"/>
                  </a:lnTo>
                  <a:lnTo>
                    <a:pt x="11" y="192"/>
                  </a:lnTo>
                  <a:lnTo>
                    <a:pt x="9" y="191"/>
                  </a:lnTo>
                  <a:lnTo>
                    <a:pt x="8" y="189"/>
                  </a:lnTo>
                  <a:lnTo>
                    <a:pt x="5" y="189"/>
                  </a:lnTo>
                  <a:lnTo>
                    <a:pt x="5" y="190"/>
                  </a:lnTo>
                  <a:lnTo>
                    <a:pt x="8" y="192"/>
                  </a:lnTo>
                  <a:lnTo>
                    <a:pt x="8" y="194"/>
                  </a:lnTo>
                  <a:lnTo>
                    <a:pt x="4" y="195"/>
                  </a:lnTo>
                  <a:lnTo>
                    <a:pt x="2" y="194"/>
                  </a:lnTo>
                  <a:lnTo>
                    <a:pt x="2" y="192"/>
                  </a:lnTo>
                  <a:lnTo>
                    <a:pt x="2" y="189"/>
                  </a:lnTo>
                  <a:lnTo>
                    <a:pt x="2" y="187"/>
                  </a:lnTo>
                  <a:lnTo>
                    <a:pt x="2" y="186"/>
                  </a:lnTo>
                  <a:lnTo>
                    <a:pt x="2" y="185"/>
                  </a:lnTo>
                  <a:lnTo>
                    <a:pt x="2" y="184"/>
                  </a:lnTo>
                  <a:lnTo>
                    <a:pt x="2" y="182"/>
                  </a:lnTo>
                  <a:lnTo>
                    <a:pt x="2" y="179"/>
                  </a:lnTo>
                  <a:lnTo>
                    <a:pt x="2" y="178"/>
                  </a:lnTo>
                  <a:lnTo>
                    <a:pt x="2" y="177"/>
                  </a:lnTo>
                  <a:lnTo>
                    <a:pt x="2" y="175"/>
                  </a:lnTo>
                  <a:lnTo>
                    <a:pt x="2" y="174"/>
                  </a:lnTo>
                  <a:lnTo>
                    <a:pt x="2" y="171"/>
                  </a:lnTo>
                  <a:lnTo>
                    <a:pt x="2" y="169"/>
                  </a:lnTo>
                  <a:lnTo>
                    <a:pt x="2" y="168"/>
                  </a:lnTo>
                  <a:lnTo>
                    <a:pt x="2" y="165"/>
                  </a:lnTo>
                  <a:lnTo>
                    <a:pt x="2" y="158"/>
                  </a:lnTo>
                  <a:lnTo>
                    <a:pt x="2" y="157"/>
                  </a:lnTo>
                  <a:lnTo>
                    <a:pt x="2" y="155"/>
                  </a:lnTo>
                  <a:lnTo>
                    <a:pt x="2" y="151"/>
                  </a:lnTo>
                  <a:lnTo>
                    <a:pt x="2" y="147"/>
                  </a:lnTo>
                  <a:lnTo>
                    <a:pt x="1" y="138"/>
                  </a:lnTo>
                  <a:lnTo>
                    <a:pt x="1" y="137"/>
                  </a:lnTo>
                  <a:lnTo>
                    <a:pt x="1" y="134"/>
                  </a:lnTo>
                  <a:lnTo>
                    <a:pt x="1" y="127"/>
                  </a:lnTo>
                  <a:lnTo>
                    <a:pt x="1" y="126"/>
                  </a:lnTo>
                  <a:lnTo>
                    <a:pt x="1" y="115"/>
                  </a:lnTo>
                  <a:lnTo>
                    <a:pt x="1" y="112"/>
                  </a:lnTo>
                  <a:lnTo>
                    <a:pt x="1" y="110"/>
                  </a:lnTo>
                  <a:lnTo>
                    <a:pt x="1" y="105"/>
                  </a:lnTo>
                  <a:lnTo>
                    <a:pt x="1" y="104"/>
                  </a:lnTo>
                  <a:lnTo>
                    <a:pt x="1" y="103"/>
                  </a:lnTo>
                  <a:lnTo>
                    <a:pt x="1" y="101"/>
                  </a:lnTo>
                  <a:lnTo>
                    <a:pt x="1" y="99"/>
                  </a:lnTo>
                  <a:lnTo>
                    <a:pt x="1" y="98"/>
                  </a:lnTo>
                  <a:lnTo>
                    <a:pt x="1" y="95"/>
                  </a:lnTo>
                  <a:lnTo>
                    <a:pt x="1" y="93"/>
                  </a:lnTo>
                  <a:lnTo>
                    <a:pt x="1" y="85"/>
                  </a:lnTo>
                  <a:lnTo>
                    <a:pt x="1" y="83"/>
                  </a:lnTo>
                  <a:lnTo>
                    <a:pt x="1" y="82"/>
                  </a:lnTo>
                  <a:lnTo>
                    <a:pt x="1" y="79"/>
                  </a:lnTo>
                  <a:lnTo>
                    <a:pt x="1" y="72"/>
                  </a:lnTo>
                  <a:lnTo>
                    <a:pt x="1" y="71"/>
                  </a:lnTo>
                  <a:lnTo>
                    <a:pt x="1" y="70"/>
                  </a:lnTo>
                  <a:lnTo>
                    <a:pt x="1" y="69"/>
                  </a:lnTo>
                  <a:lnTo>
                    <a:pt x="1" y="64"/>
                  </a:lnTo>
                  <a:lnTo>
                    <a:pt x="1" y="63"/>
                  </a:lnTo>
                  <a:lnTo>
                    <a:pt x="1" y="62"/>
                  </a:lnTo>
                  <a:lnTo>
                    <a:pt x="1" y="59"/>
                  </a:lnTo>
                  <a:lnTo>
                    <a:pt x="1" y="54"/>
                  </a:lnTo>
                  <a:lnTo>
                    <a:pt x="0" y="49"/>
                  </a:lnTo>
                  <a:lnTo>
                    <a:pt x="0" y="45"/>
                  </a:lnTo>
                  <a:lnTo>
                    <a:pt x="0" y="39"/>
                  </a:lnTo>
                  <a:lnTo>
                    <a:pt x="0" y="37"/>
                  </a:lnTo>
                  <a:lnTo>
                    <a:pt x="0" y="34"/>
                  </a:lnTo>
                  <a:lnTo>
                    <a:pt x="0" y="33"/>
                  </a:lnTo>
                  <a:lnTo>
                    <a:pt x="0" y="27"/>
                  </a:lnTo>
                  <a:lnTo>
                    <a:pt x="0" y="25"/>
                  </a:lnTo>
                  <a:lnTo>
                    <a:pt x="0" y="21"/>
                  </a:lnTo>
                  <a:lnTo>
                    <a:pt x="0" y="16"/>
                  </a:lnTo>
                  <a:lnTo>
                    <a:pt x="0" y="15"/>
                  </a:lnTo>
                  <a:lnTo>
                    <a:pt x="0" y="8"/>
                  </a:lnTo>
                  <a:lnTo>
                    <a:pt x="0" y="5"/>
                  </a:lnTo>
                  <a:lnTo>
                    <a:pt x="0" y="2"/>
                  </a:lnTo>
                  <a:lnTo>
                    <a:pt x="5" y="2"/>
                  </a:lnTo>
                  <a:lnTo>
                    <a:pt x="9" y="2"/>
                  </a:lnTo>
                  <a:lnTo>
                    <a:pt x="10" y="2"/>
                  </a:lnTo>
                  <a:lnTo>
                    <a:pt x="13" y="2"/>
                  </a:lnTo>
                  <a:lnTo>
                    <a:pt x="16" y="2"/>
                  </a:lnTo>
                  <a:lnTo>
                    <a:pt x="23" y="2"/>
                  </a:lnTo>
                  <a:lnTo>
                    <a:pt x="24" y="2"/>
                  </a:lnTo>
                  <a:lnTo>
                    <a:pt x="27" y="2"/>
                  </a:lnTo>
                  <a:lnTo>
                    <a:pt x="27" y="3"/>
                  </a:lnTo>
                  <a:lnTo>
                    <a:pt x="28" y="3"/>
                  </a:lnTo>
                  <a:lnTo>
                    <a:pt x="29" y="3"/>
                  </a:lnTo>
                  <a:lnTo>
                    <a:pt x="32" y="3"/>
                  </a:lnTo>
                  <a:lnTo>
                    <a:pt x="33" y="3"/>
                  </a:lnTo>
                  <a:lnTo>
                    <a:pt x="37" y="3"/>
                  </a:lnTo>
                  <a:lnTo>
                    <a:pt x="40" y="3"/>
                  </a:lnTo>
                  <a:lnTo>
                    <a:pt x="42" y="3"/>
                  </a:lnTo>
                  <a:lnTo>
                    <a:pt x="44" y="3"/>
                  </a:lnTo>
                  <a:lnTo>
                    <a:pt x="47" y="3"/>
                  </a:lnTo>
                  <a:lnTo>
                    <a:pt x="48" y="3"/>
                  </a:lnTo>
                  <a:lnTo>
                    <a:pt x="49" y="2"/>
                  </a:lnTo>
                  <a:lnTo>
                    <a:pt x="51" y="2"/>
                  </a:lnTo>
                  <a:lnTo>
                    <a:pt x="53" y="2"/>
                  </a:lnTo>
                  <a:lnTo>
                    <a:pt x="56" y="2"/>
                  </a:lnTo>
                  <a:lnTo>
                    <a:pt x="57" y="2"/>
                  </a:lnTo>
                  <a:lnTo>
                    <a:pt x="58" y="2"/>
                  </a:lnTo>
                  <a:lnTo>
                    <a:pt x="59" y="2"/>
                  </a:lnTo>
                  <a:lnTo>
                    <a:pt x="60" y="2"/>
                  </a:lnTo>
                  <a:lnTo>
                    <a:pt x="61" y="2"/>
                  </a:lnTo>
                  <a:lnTo>
                    <a:pt x="69" y="2"/>
                  </a:lnTo>
                  <a:lnTo>
                    <a:pt x="72" y="2"/>
                  </a:lnTo>
                  <a:lnTo>
                    <a:pt x="76" y="2"/>
                  </a:lnTo>
                  <a:lnTo>
                    <a:pt x="80" y="2"/>
                  </a:lnTo>
                  <a:lnTo>
                    <a:pt x="91" y="2"/>
                  </a:lnTo>
                  <a:lnTo>
                    <a:pt x="97" y="2"/>
                  </a:lnTo>
                  <a:lnTo>
                    <a:pt x="99" y="2"/>
                  </a:lnTo>
                  <a:lnTo>
                    <a:pt x="103" y="2"/>
                  </a:lnTo>
                  <a:lnTo>
                    <a:pt x="109" y="2"/>
                  </a:lnTo>
                  <a:lnTo>
                    <a:pt x="111" y="2"/>
                  </a:lnTo>
                  <a:lnTo>
                    <a:pt x="112" y="2"/>
                  </a:lnTo>
                  <a:lnTo>
                    <a:pt x="116" y="2"/>
                  </a:lnTo>
                  <a:lnTo>
                    <a:pt x="117" y="2"/>
                  </a:lnTo>
                  <a:lnTo>
                    <a:pt x="119" y="2"/>
                  </a:lnTo>
                  <a:lnTo>
                    <a:pt x="120" y="2"/>
                  </a:lnTo>
                  <a:lnTo>
                    <a:pt x="122" y="2"/>
                  </a:lnTo>
                  <a:lnTo>
                    <a:pt x="124" y="2"/>
                  </a:lnTo>
                  <a:lnTo>
                    <a:pt x="127" y="2"/>
                  </a:lnTo>
                  <a:lnTo>
                    <a:pt x="129" y="2"/>
                  </a:lnTo>
                  <a:lnTo>
                    <a:pt x="131" y="2"/>
                  </a:lnTo>
                  <a:lnTo>
                    <a:pt x="138" y="1"/>
                  </a:lnTo>
                  <a:lnTo>
                    <a:pt x="139" y="1"/>
                  </a:lnTo>
                  <a:lnTo>
                    <a:pt x="140" y="1"/>
                  </a:lnTo>
                  <a:lnTo>
                    <a:pt x="141" y="1"/>
                  </a:lnTo>
                  <a:lnTo>
                    <a:pt x="143" y="1"/>
                  </a:lnTo>
                  <a:lnTo>
                    <a:pt x="144" y="1"/>
                  </a:lnTo>
                  <a:lnTo>
                    <a:pt x="145" y="1"/>
                  </a:lnTo>
                  <a:lnTo>
                    <a:pt x="146" y="1"/>
                  </a:lnTo>
                  <a:lnTo>
                    <a:pt x="148" y="1"/>
                  </a:lnTo>
                  <a:lnTo>
                    <a:pt x="149" y="1"/>
                  </a:lnTo>
                  <a:lnTo>
                    <a:pt x="151" y="1"/>
                  </a:lnTo>
                  <a:lnTo>
                    <a:pt x="152" y="1"/>
                  </a:lnTo>
                  <a:lnTo>
                    <a:pt x="155" y="1"/>
                  </a:lnTo>
                  <a:lnTo>
                    <a:pt x="157" y="1"/>
                  </a:lnTo>
                  <a:lnTo>
                    <a:pt x="164" y="1"/>
                  </a:lnTo>
                  <a:lnTo>
                    <a:pt x="165" y="1"/>
                  </a:lnTo>
                  <a:lnTo>
                    <a:pt x="168" y="1"/>
                  </a:lnTo>
                  <a:lnTo>
                    <a:pt x="169" y="1"/>
                  </a:lnTo>
                  <a:lnTo>
                    <a:pt x="170" y="1"/>
                  </a:lnTo>
                  <a:lnTo>
                    <a:pt x="171" y="1"/>
                  </a:lnTo>
                  <a:lnTo>
                    <a:pt x="172" y="1"/>
                  </a:lnTo>
                  <a:lnTo>
                    <a:pt x="173" y="1"/>
                  </a:lnTo>
                  <a:lnTo>
                    <a:pt x="176" y="1"/>
                  </a:lnTo>
                  <a:lnTo>
                    <a:pt x="177" y="1"/>
                  </a:lnTo>
                  <a:lnTo>
                    <a:pt x="178" y="1"/>
                  </a:lnTo>
                  <a:lnTo>
                    <a:pt x="183" y="1"/>
                  </a:lnTo>
                  <a:lnTo>
                    <a:pt x="186" y="1"/>
                  </a:lnTo>
                  <a:lnTo>
                    <a:pt x="187" y="1"/>
                  </a:lnTo>
                  <a:lnTo>
                    <a:pt x="189" y="1"/>
                  </a:lnTo>
                  <a:lnTo>
                    <a:pt x="191" y="1"/>
                  </a:lnTo>
                  <a:lnTo>
                    <a:pt x="193" y="1"/>
                  </a:lnTo>
                  <a:lnTo>
                    <a:pt x="194" y="1"/>
                  </a:lnTo>
                  <a:lnTo>
                    <a:pt x="197" y="1"/>
                  </a:lnTo>
                  <a:lnTo>
                    <a:pt x="200" y="1"/>
                  </a:lnTo>
                  <a:lnTo>
                    <a:pt x="201" y="1"/>
                  </a:lnTo>
                  <a:lnTo>
                    <a:pt x="204" y="1"/>
                  </a:lnTo>
                  <a:lnTo>
                    <a:pt x="205" y="1"/>
                  </a:lnTo>
                  <a:lnTo>
                    <a:pt x="208" y="1"/>
                  </a:lnTo>
                  <a:lnTo>
                    <a:pt x="213" y="1"/>
                  </a:lnTo>
                  <a:lnTo>
                    <a:pt x="215" y="1"/>
                  </a:lnTo>
                  <a:lnTo>
                    <a:pt x="217" y="1"/>
                  </a:lnTo>
                  <a:lnTo>
                    <a:pt x="220" y="1"/>
                  </a:lnTo>
                  <a:lnTo>
                    <a:pt x="225" y="0"/>
                  </a:lnTo>
                  <a:lnTo>
                    <a:pt x="227" y="0"/>
                  </a:lnTo>
                  <a:lnTo>
                    <a:pt x="230" y="0"/>
                  </a:lnTo>
                  <a:lnTo>
                    <a:pt x="231" y="0"/>
                  </a:lnTo>
                  <a:lnTo>
                    <a:pt x="234" y="0"/>
                  </a:lnTo>
                  <a:lnTo>
                    <a:pt x="236" y="0"/>
                  </a:lnTo>
                  <a:lnTo>
                    <a:pt x="238" y="0"/>
                  </a:lnTo>
                  <a:close/>
                </a:path>
              </a:pathLst>
            </a:custGeom>
            <a:solidFill>
              <a:schemeClr val="bg1"/>
            </a:solidFill>
            <a:ln w="6350">
              <a:solidFill>
                <a:schemeClr val="tx1">
                  <a:lumMod val="95000"/>
                  <a:lumOff val="5000"/>
                </a:schemeClr>
              </a:solidFill>
              <a:prstDash val="solid"/>
              <a:round/>
              <a:headEnd/>
              <a:tailEnd/>
            </a:ln>
          </p:spPr>
          <p:txBody>
            <a:bodyPr/>
            <a:lstStyle/>
            <a:p>
              <a:endParaRPr lang="en-US" dirty="0"/>
            </a:p>
          </p:txBody>
        </p:sp>
        <p:sp>
          <p:nvSpPr>
            <p:cNvPr id="93" name="Freeform 195"/>
            <p:cNvSpPr>
              <a:spLocks/>
            </p:cNvSpPr>
            <p:nvPr/>
          </p:nvSpPr>
          <p:spPr bwMode="auto">
            <a:xfrm>
              <a:off x="3176" y="3431"/>
              <a:ext cx="259" cy="231"/>
            </a:xfrm>
            <a:custGeom>
              <a:avLst/>
              <a:gdLst>
                <a:gd name="T0" fmla="*/ 244 w 259"/>
                <a:gd name="T1" fmla="*/ 20 h 231"/>
                <a:gd name="T2" fmla="*/ 244 w 259"/>
                <a:gd name="T3" fmla="*/ 32 h 231"/>
                <a:gd name="T4" fmla="*/ 244 w 259"/>
                <a:gd name="T5" fmla="*/ 54 h 231"/>
                <a:gd name="T6" fmla="*/ 244 w 259"/>
                <a:gd name="T7" fmla="*/ 66 h 231"/>
                <a:gd name="T8" fmla="*/ 244 w 259"/>
                <a:gd name="T9" fmla="*/ 98 h 231"/>
                <a:gd name="T10" fmla="*/ 245 w 259"/>
                <a:gd name="T11" fmla="*/ 119 h 231"/>
                <a:gd name="T12" fmla="*/ 245 w 259"/>
                <a:gd name="T13" fmla="*/ 132 h 231"/>
                <a:gd name="T14" fmla="*/ 245 w 259"/>
                <a:gd name="T15" fmla="*/ 138 h 231"/>
                <a:gd name="T16" fmla="*/ 245 w 259"/>
                <a:gd name="T17" fmla="*/ 146 h 231"/>
                <a:gd name="T18" fmla="*/ 245 w 259"/>
                <a:gd name="T19" fmla="*/ 153 h 231"/>
                <a:gd name="T20" fmla="*/ 231 w 259"/>
                <a:gd name="T21" fmla="*/ 152 h 231"/>
                <a:gd name="T22" fmla="*/ 219 w 259"/>
                <a:gd name="T23" fmla="*/ 151 h 231"/>
                <a:gd name="T24" fmla="*/ 195 w 259"/>
                <a:gd name="T25" fmla="*/ 155 h 231"/>
                <a:gd name="T26" fmla="*/ 192 w 259"/>
                <a:gd name="T27" fmla="*/ 154 h 231"/>
                <a:gd name="T28" fmla="*/ 196 w 259"/>
                <a:gd name="T29" fmla="*/ 144 h 231"/>
                <a:gd name="T30" fmla="*/ 183 w 259"/>
                <a:gd name="T31" fmla="*/ 146 h 231"/>
                <a:gd name="T32" fmla="*/ 176 w 259"/>
                <a:gd name="T33" fmla="*/ 145 h 231"/>
                <a:gd name="T34" fmla="*/ 181 w 259"/>
                <a:gd name="T35" fmla="*/ 153 h 231"/>
                <a:gd name="T36" fmla="*/ 179 w 259"/>
                <a:gd name="T37" fmla="*/ 156 h 231"/>
                <a:gd name="T38" fmla="*/ 171 w 259"/>
                <a:gd name="T39" fmla="*/ 166 h 231"/>
                <a:gd name="T40" fmla="*/ 203 w 259"/>
                <a:gd name="T41" fmla="*/ 161 h 231"/>
                <a:gd name="T42" fmla="*/ 228 w 259"/>
                <a:gd name="T43" fmla="*/ 158 h 231"/>
                <a:gd name="T44" fmla="*/ 252 w 259"/>
                <a:gd name="T45" fmla="*/ 164 h 231"/>
                <a:gd name="T46" fmla="*/ 255 w 259"/>
                <a:gd name="T47" fmla="*/ 176 h 231"/>
                <a:gd name="T48" fmla="*/ 213 w 259"/>
                <a:gd name="T49" fmla="*/ 175 h 231"/>
                <a:gd name="T50" fmla="*/ 168 w 259"/>
                <a:gd name="T51" fmla="*/ 183 h 231"/>
                <a:gd name="T52" fmla="*/ 139 w 259"/>
                <a:gd name="T53" fmla="*/ 191 h 231"/>
                <a:gd name="T54" fmla="*/ 139 w 259"/>
                <a:gd name="T55" fmla="*/ 199 h 231"/>
                <a:gd name="T56" fmla="*/ 134 w 259"/>
                <a:gd name="T57" fmla="*/ 200 h 231"/>
                <a:gd name="T58" fmla="*/ 120 w 259"/>
                <a:gd name="T59" fmla="*/ 198 h 231"/>
                <a:gd name="T60" fmla="*/ 85 w 259"/>
                <a:gd name="T61" fmla="*/ 214 h 231"/>
                <a:gd name="T62" fmla="*/ 43 w 259"/>
                <a:gd name="T63" fmla="*/ 227 h 231"/>
                <a:gd name="T64" fmla="*/ 27 w 259"/>
                <a:gd name="T65" fmla="*/ 226 h 231"/>
                <a:gd name="T66" fmla="*/ 36 w 259"/>
                <a:gd name="T67" fmla="*/ 210 h 231"/>
                <a:gd name="T68" fmla="*/ 48 w 259"/>
                <a:gd name="T69" fmla="*/ 207 h 231"/>
                <a:gd name="T70" fmla="*/ 43 w 259"/>
                <a:gd name="T71" fmla="*/ 204 h 231"/>
                <a:gd name="T72" fmla="*/ 32 w 259"/>
                <a:gd name="T73" fmla="*/ 198 h 231"/>
                <a:gd name="T74" fmla="*/ 36 w 259"/>
                <a:gd name="T75" fmla="*/ 194 h 231"/>
                <a:gd name="T76" fmla="*/ 16 w 259"/>
                <a:gd name="T77" fmla="*/ 194 h 231"/>
                <a:gd name="T78" fmla="*/ 10 w 259"/>
                <a:gd name="T79" fmla="*/ 185 h 231"/>
                <a:gd name="T80" fmla="*/ 2 w 259"/>
                <a:gd name="T81" fmla="*/ 159 h 231"/>
                <a:gd name="T82" fmla="*/ 0 w 259"/>
                <a:gd name="T83" fmla="*/ 136 h 231"/>
                <a:gd name="T84" fmla="*/ 0 w 259"/>
                <a:gd name="T85" fmla="*/ 104 h 231"/>
                <a:gd name="T86" fmla="*/ 0 w 259"/>
                <a:gd name="T87" fmla="*/ 81 h 231"/>
                <a:gd name="T88" fmla="*/ 0 w 259"/>
                <a:gd name="T89" fmla="*/ 55 h 231"/>
                <a:gd name="T90" fmla="*/ 0 w 259"/>
                <a:gd name="T91" fmla="*/ 40 h 231"/>
                <a:gd name="T92" fmla="*/ 0 w 259"/>
                <a:gd name="T93" fmla="*/ 19 h 231"/>
                <a:gd name="T94" fmla="*/ 13 w 259"/>
                <a:gd name="T95" fmla="*/ 19 h 231"/>
                <a:gd name="T96" fmla="*/ 34 w 259"/>
                <a:gd name="T97" fmla="*/ 19 h 231"/>
                <a:gd name="T98" fmla="*/ 50 w 259"/>
                <a:gd name="T99" fmla="*/ 19 h 231"/>
                <a:gd name="T100" fmla="*/ 54 w 259"/>
                <a:gd name="T101" fmla="*/ 7 h 231"/>
                <a:gd name="T102" fmla="*/ 66 w 259"/>
                <a:gd name="T103" fmla="*/ 1 h 231"/>
                <a:gd name="T104" fmla="*/ 87 w 259"/>
                <a:gd name="T105" fmla="*/ 1 h 231"/>
                <a:gd name="T106" fmla="*/ 96 w 259"/>
                <a:gd name="T107" fmla="*/ 0 h 231"/>
                <a:gd name="T108" fmla="*/ 110 w 259"/>
                <a:gd name="T109" fmla="*/ 0 h 231"/>
                <a:gd name="T110" fmla="*/ 119 w 259"/>
                <a:gd name="T111" fmla="*/ 0 h 231"/>
                <a:gd name="T112" fmla="*/ 134 w 259"/>
                <a:gd name="T113" fmla="*/ 0 h 231"/>
                <a:gd name="T114" fmla="*/ 163 w 259"/>
                <a:gd name="T115" fmla="*/ 0 h 231"/>
                <a:gd name="T116" fmla="*/ 182 w 259"/>
                <a:gd name="T117" fmla="*/ 0 h 231"/>
                <a:gd name="T118" fmla="*/ 200 w 259"/>
                <a:gd name="T119" fmla="*/ 0 h 231"/>
                <a:gd name="T120" fmla="*/ 230 w 259"/>
                <a:gd name="T121" fmla="*/ 0 h 23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59" h="231">
                  <a:moveTo>
                    <a:pt x="243" y="0"/>
                  </a:moveTo>
                  <a:lnTo>
                    <a:pt x="243" y="0"/>
                  </a:lnTo>
                  <a:lnTo>
                    <a:pt x="243" y="6"/>
                  </a:lnTo>
                  <a:lnTo>
                    <a:pt x="243" y="10"/>
                  </a:lnTo>
                  <a:lnTo>
                    <a:pt x="244" y="15"/>
                  </a:lnTo>
                  <a:lnTo>
                    <a:pt x="244" y="20"/>
                  </a:lnTo>
                  <a:lnTo>
                    <a:pt x="244" y="23"/>
                  </a:lnTo>
                  <a:lnTo>
                    <a:pt x="244" y="24"/>
                  </a:lnTo>
                  <a:lnTo>
                    <a:pt x="244" y="25"/>
                  </a:lnTo>
                  <a:lnTo>
                    <a:pt x="244" y="30"/>
                  </a:lnTo>
                  <a:lnTo>
                    <a:pt x="244" y="31"/>
                  </a:lnTo>
                  <a:lnTo>
                    <a:pt x="244" y="32"/>
                  </a:lnTo>
                  <a:lnTo>
                    <a:pt x="244" y="33"/>
                  </a:lnTo>
                  <a:lnTo>
                    <a:pt x="244" y="40"/>
                  </a:lnTo>
                  <a:lnTo>
                    <a:pt x="244" y="43"/>
                  </a:lnTo>
                  <a:lnTo>
                    <a:pt x="244" y="44"/>
                  </a:lnTo>
                  <a:lnTo>
                    <a:pt x="244" y="46"/>
                  </a:lnTo>
                  <a:lnTo>
                    <a:pt x="244" y="54"/>
                  </a:lnTo>
                  <a:lnTo>
                    <a:pt x="244" y="56"/>
                  </a:lnTo>
                  <a:lnTo>
                    <a:pt x="244" y="59"/>
                  </a:lnTo>
                  <a:lnTo>
                    <a:pt x="244" y="60"/>
                  </a:lnTo>
                  <a:lnTo>
                    <a:pt x="244" y="62"/>
                  </a:lnTo>
                  <a:lnTo>
                    <a:pt x="244" y="64"/>
                  </a:lnTo>
                  <a:lnTo>
                    <a:pt x="244" y="65"/>
                  </a:lnTo>
                  <a:lnTo>
                    <a:pt x="244" y="66"/>
                  </a:lnTo>
                  <a:lnTo>
                    <a:pt x="244" y="71"/>
                  </a:lnTo>
                  <a:lnTo>
                    <a:pt x="244" y="73"/>
                  </a:lnTo>
                  <a:lnTo>
                    <a:pt x="244" y="76"/>
                  </a:lnTo>
                  <a:lnTo>
                    <a:pt x="244" y="87"/>
                  </a:lnTo>
                  <a:lnTo>
                    <a:pt x="244" y="88"/>
                  </a:lnTo>
                  <a:lnTo>
                    <a:pt x="244" y="95"/>
                  </a:lnTo>
                  <a:lnTo>
                    <a:pt x="244" y="98"/>
                  </a:lnTo>
                  <a:lnTo>
                    <a:pt x="244" y="99"/>
                  </a:lnTo>
                  <a:lnTo>
                    <a:pt x="245" y="108"/>
                  </a:lnTo>
                  <a:lnTo>
                    <a:pt x="245" y="112"/>
                  </a:lnTo>
                  <a:lnTo>
                    <a:pt x="245" y="116"/>
                  </a:lnTo>
                  <a:lnTo>
                    <a:pt x="245" y="118"/>
                  </a:lnTo>
                  <a:lnTo>
                    <a:pt x="245" y="119"/>
                  </a:lnTo>
                  <a:lnTo>
                    <a:pt x="245" y="126"/>
                  </a:lnTo>
                  <a:lnTo>
                    <a:pt x="245" y="129"/>
                  </a:lnTo>
                  <a:lnTo>
                    <a:pt x="245" y="130"/>
                  </a:lnTo>
                  <a:lnTo>
                    <a:pt x="245" y="132"/>
                  </a:lnTo>
                  <a:lnTo>
                    <a:pt x="245" y="135"/>
                  </a:lnTo>
                  <a:lnTo>
                    <a:pt x="245" y="136"/>
                  </a:lnTo>
                  <a:lnTo>
                    <a:pt x="245" y="138"/>
                  </a:lnTo>
                  <a:lnTo>
                    <a:pt x="245" y="139"/>
                  </a:lnTo>
                  <a:lnTo>
                    <a:pt x="245" y="140"/>
                  </a:lnTo>
                  <a:lnTo>
                    <a:pt x="245" y="143"/>
                  </a:lnTo>
                  <a:lnTo>
                    <a:pt x="245" y="145"/>
                  </a:lnTo>
                  <a:lnTo>
                    <a:pt x="245" y="146"/>
                  </a:lnTo>
                  <a:lnTo>
                    <a:pt x="245" y="147"/>
                  </a:lnTo>
                  <a:lnTo>
                    <a:pt x="245" y="148"/>
                  </a:lnTo>
                  <a:lnTo>
                    <a:pt x="245" y="150"/>
                  </a:lnTo>
                  <a:lnTo>
                    <a:pt x="245" y="153"/>
                  </a:lnTo>
                  <a:lnTo>
                    <a:pt x="245" y="155"/>
                  </a:lnTo>
                  <a:lnTo>
                    <a:pt x="240" y="156"/>
                  </a:lnTo>
                  <a:lnTo>
                    <a:pt x="239" y="155"/>
                  </a:lnTo>
                  <a:lnTo>
                    <a:pt x="237" y="155"/>
                  </a:lnTo>
                  <a:lnTo>
                    <a:pt x="234" y="153"/>
                  </a:lnTo>
                  <a:lnTo>
                    <a:pt x="231" y="152"/>
                  </a:lnTo>
                  <a:lnTo>
                    <a:pt x="227" y="152"/>
                  </a:lnTo>
                  <a:lnTo>
                    <a:pt x="226" y="153"/>
                  </a:lnTo>
                  <a:lnTo>
                    <a:pt x="223" y="154"/>
                  </a:lnTo>
                  <a:lnTo>
                    <a:pt x="222" y="153"/>
                  </a:lnTo>
                  <a:lnTo>
                    <a:pt x="222" y="152"/>
                  </a:lnTo>
                  <a:lnTo>
                    <a:pt x="221" y="151"/>
                  </a:lnTo>
                  <a:lnTo>
                    <a:pt x="219" y="151"/>
                  </a:lnTo>
                  <a:lnTo>
                    <a:pt x="216" y="154"/>
                  </a:lnTo>
                  <a:lnTo>
                    <a:pt x="212" y="155"/>
                  </a:lnTo>
                  <a:lnTo>
                    <a:pt x="210" y="156"/>
                  </a:lnTo>
                  <a:lnTo>
                    <a:pt x="205" y="156"/>
                  </a:lnTo>
                  <a:lnTo>
                    <a:pt x="203" y="155"/>
                  </a:lnTo>
                  <a:lnTo>
                    <a:pt x="202" y="154"/>
                  </a:lnTo>
                  <a:lnTo>
                    <a:pt x="195" y="155"/>
                  </a:lnTo>
                  <a:lnTo>
                    <a:pt x="195" y="156"/>
                  </a:lnTo>
                  <a:lnTo>
                    <a:pt x="196" y="156"/>
                  </a:lnTo>
                  <a:lnTo>
                    <a:pt x="196" y="158"/>
                  </a:lnTo>
                  <a:lnTo>
                    <a:pt x="195" y="160"/>
                  </a:lnTo>
                  <a:lnTo>
                    <a:pt x="194" y="160"/>
                  </a:lnTo>
                  <a:lnTo>
                    <a:pt x="191" y="158"/>
                  </a:lnTo>
                  <a:lnTo>
                    <a:pt x="192" y="154"/>
                  </a:lnTo>
                  <a:lnTo>
                    <a:pt x="190" y="151"/>
                  </a:lnTo>
                  <a:lnTo>
                    <a:pt x="188" y="150"/>
                  </a:lnTo>
                  <a:lnTo>
                    <a:pt x="188" y="147"/>
                  </a:lnTo>
                  <a:lnTo>
                    <a:pt x="192" y="145"/>
                  </a:lnTo>
                  <a:lnTo>
                    <a:pt x="195" y="144"/>
                  </a:lnTo>
                  <a:lnTo>
                    <a:pt x="196" y="144"/>
                  </a:lnTo>
                  <a:lnTo>
                    <a:pt x="195" y="143"/>
                  </a:lnTo>
                  <a:lnTo>
                    <a:pt x="191" y="143"/>
                  </a:lnTo>
                  <a:lnTo>
                    <a:pt x="189" y="145"/>
                  </a:lnTo>
                  <a:lnTo>
                    <a:pt x="187" y="146"/>
                  </a:lnTo>
                  <a:lnTo>
                    <a:pt x="186" y="144"/>
                  </a:lnTo>
                  <a:lnTo>
                    <a:pt x="184" y="145"/>
                  </a:lnTo>
                  <a:lnTo>
                    <a:pt x="183" y="146"/>
                  </a:lnTo>
                  <a:lnTo>
                    <a:pt x="181" y="147"/>
                  </a:lnTo>
                  <a:lnTo>
                    <a:pt x="181" y="148"/>
                  </a:lnTo>
                  <a:lnTo>
                    <a:pt x="180" y="150"/>
                  </a:lnTo>
                  <a:lnTo>
                    <a:pt x="179" y="148"/>
                  </a:lnTo>
                  <a:lnTo>
                    <a:pt x="179" y="147"/>
                  </a:lnTo>
                  <a:lnTo>
                    <a:pt x="178" y="146"/>
                  </a:lnTo>
                  <a:lnTo>
                    <a:pt x="176" y="145"/>
                  </a:lnTo>
                  <a:lnTo>
                    <a:pt x="174" y="145"/>
                  </a:lnTo>
                  <a:lnTo>
                    <a:pt x="173" y="146"/>
                  </a:lnTo>
                  <a:lnTo>
                    <a:pt x="173" y="147"/>
                  </a:lnTo>
                  <a:lnTo>
                    <a:pt x="176" y="151"/>
                  </a:lnTo>
                  <a:lnTo>
                    <a:pt x="176" y="152"/>
                  </a:lnTo>
                  <a:lnTo>
                    <a:pt x="180" y="153"/>
                  </a:lnTo>
                  <a:lnTo>
                    <a:pt x="181" y="153"/>
                  </a:lnTo>
                  <a:lnTo>
                    <a:pt x="184" y="152"/>
                  </a:lnTo>
                  <a:lnTo>
                    <a:pt x="186" y="154"/>
                  </a:lnTo>
                  <a:lnTo>
                    <a:pt x="187" y="155"/>
                  </a:lnTo>
                  <a:lnTo>
                    <a:pt x="186" y="158"/>
                  </a:lnTo>
                  <a:lnTo>
                    <a:pt x="184" y="158"/>
                  </a:lnTo>
                  <a:lnTo>
                    <a:pt x="182" y="155"/>
                  </a:lnTo>
                  <a:lnTo>
                    <a:pt x="179" y="156"/>
                  </a:lnTo>
                  <a:lnTo>
                    <a:pt x="178" y="156"/>
                  </a:lnTo>
                  <a:lnTo>
                    <a:pt x="178" y="158"/>
                  </a:lnTo>
                  <a:lnTo>
                    <a:pt x="179" y="159"/>
                  </a:lnTo>
                  <a:lnTo>
                    <a:pt x="178" y="160"/>
                  </a:lnTo>
                  <a:lnTo>
                    <a:pt x="176" y="161"/>
                  </a:lnTo>
                  <a:lnTo>
                    <a:pt x="171" y="163"/>
                  </a:lnTo>
                  <a:lnTo>
                    <a:pt x="171" y="166"/>
                  </a:lnTo>
                  <a:lnTo>
                    <a:pt x="174" y="164"/>
                  </a:lnTo>
                  <a:lnTo>
                    <a:pt x="179" y="162"/>
                  </a:lnTo>
                  <a:lnTo>
                    <a:pt x="182" y="162"/>
                  </a:lnTo>
                  <a:lnTo>
                    <a:pt x="186" y="163"/>
                  </a:lnTo>
                  <a:lnTo>
                    <a:pt x="188" y="164"/>
                  </a:lnTo>
                  <a:lnTo>
                    <a:pt x="197" y="162"/>
                  </a:lnTo>
                  <a:lnTo>
                    <a:pt x="203" y="161"/>
                  </a:lnTo>
                  <a:lnTo>
                    <a:pt x="213" y="160"/>
                  </a:lnTo>
                  <a:lnTo>
                    <a:pt x="218" y="162"/>
                  </a:lnTo>
                  <a:lnTo>
                    <a:pt x="220" y="162"/>
                  </a:lnTo>
                  <a:lnTo>
                    <a:pt x="221" y="160"/>
                  </a:lnTo>
                  <a:lnTo>
                    <a:pt x="223" y="158"/>
                  </a:lnTo>
                  <a:lnTo>
                    <a:pt x="224" y="158"/>
                  </a:lnTo>
                  <a:lnTo>
                    <a:pt x="228" y="158"/>
                  </a:lnTo>
                  <a:lnTo>
                    <a:pt x="230" y="160"/>
                  </a:lnTo>
                  <a:lnTo>
                    <a:pt x="232" y="161"/>
                  </a:lnTo>
                  <a:lnTo>
                    <a:pt x="234" y="162"/>
                  </a:lnTo>
                  <a:lnTo>
                    <a:pt x="237" y="162"/>
                  </a:lnTo>
                  <a:lnTo>
                    <a:pt x="246" y="162"/>
                  </a:lnTo>
                  <a:lnTo>
                    <a:pt x="248" y="164"/>
                  </a:lnTo>
                  <a:lnTo>
                    <a:pt x="252" y="164"/>
                  </a:lnTo>
                  <a:lnTo>
                    <a:pt x="256" y="167"/>
                  </a:lnTo>
                  <a:lnTo>
                    <a:pt x="258" y="169"/>
                  </a:lnTo>
                  <a:lnTo>
                    <a:pt x="256" y="170"/>
                  </a:lnTo>
                  <a:lnTo>
                    <a:pt x="259" y="172"/>
                  </a:lnTo>
                  <a:lnTo>
                    <a:pt x="259" y="176"/>
                  </a:lnTo>
                  <a:lnTo>
                    <a:pt x="258" y="176"/>
                  </a:lnTo>
                  <a:lnTo>
                    <a:pt x="255" y="176"/>
                  </a:lnTo>
                  <a:lnTo>
                    <a:pt x="252" y="175"/>
                  </a:lnTo>
                  <a:lnTo>
                    <a:pt x="245" y="175"/>
                  </a:lnTo>
                  <a:lnTo>
                    <a:pt x="232" y="175"/>
                  </a:lnTo>
                  <a:lnTo>
                    <a:pt x="230" y="175"/>
                  </a:lnTo>
                  <a:lnTo>
                    <a:pt x="222" y="174"/>
                  </a:lnTo>
                  <a:lnTo>
                    <a:pt x="216" y="175"/>
                  </a:lnTo>
                  <a:lnTo>
                    <a:pt x="213" y="175"/>
                  </a:lnTo>
                  <a:lnTo>
                    <a:pt x="203" y="176"/>
                  </a:lnTo>
                  <a:lnTo>
                    <a:pt x="195" y="176"/>
                  </a:lnTo>
                  <a:lnTo>
                    <a:pt x="188" y="177"/>
                  </a:lnTo>
                  <a:lnTo>
                    <a:pt x="182" y="179"/>
                  </a:lnTo>
                  <a:lnTo>
                    <a:pt x="175" y="179"/>
                  </a:lnTo>
                  <a:lnTo>
                    <a:pt x="172" y="180"/>
                  </a:lnTo>
                  <a:lnTo>
                    <a:pt x="168" y="183"/>
                  </a:lnTo>
                  <a:lnTo>
                    <a:pt x="165" y="183"/>
                  </a:lnTo>
                  <a:lnTo>
                    <a:pt x="157" y="185"/>
                  </a:lnTo>
                  <a:lnTo>
                    <a:pt x="154" y="186"/>
                  </a:lnTo>
                  <a:lnTo>
                    <a:pt x="151" y="186"/>
                  </a:lnTo>
                  <a:lnTo>
                    <a:pt x="144" y="188"/>
                  </a:lnTo>
                  <a:lnTo>
                    <a:pt x="140" y="190"/>
                  </a:lnTo>
                  <a:lnTo>
                    <a:pt x="139" y="191"/>
                  </a:lnTo>
                  <a:lnTo>
                    <a:pt x="138" y="193"/>
                  </a:lnTo>
                  <a:lnTo>
                    <a:pt x="136" y="193"/>
                  </a:lnTo>
                  <a:lnTo>
                    <a:pt x="136" y="192"/>
                  </a:lnTo>
                  <a:lnTo>
                    <a:pt x="135" y="192"/>
                  </a:lnTo>
                  <a:lnTo>
                    <a:pt x="135" y="193"/>
                  </a:lnTo>
                  <a:lnTo>
                    <a:pt x="138" y="196"/>
                  </a:lnTo>
                  <a:lnTo>
                    <a:pt x="139" y="199"/>
                  </a:lnTo>
                  <a:lnTo>
                    <a:pt x="135" y="198"/>
                  </a:lnTo>
                  <a:lnTo>
                    <a:pt x="134" y="195"/>
                  </a:lnTo>
                  <a:lnTo>
                    <a:pt x="133" y="196"/>
                  </a:lnTo>
                  <a:lnTo>
                    <a:pt x="133" y="198"/>
                  </a:lnTo>
                  <a:lnTo>
                    <a:pt x="135" y="199"/>
                  </a:lnTo>
                  <a:lnTo>
                    <a:pt x="134" y="200"/>
                  </a:lnTo>
                  <a:lnTo>
                    <a:pt x="133" y="199"/>
                  </a:lnTo>
                  <a:lnTo>
                    <a:pt x="133" y="198"/>
                  </a:lnTo>
                  <a:lnTo>
                    <a:pt x="130" y="194"/>
                  </a:lnTo>
                  <a:lnTo>
                    <a:pt x="125" y="196"/>
                  </a:lnTo>
                  <a:lnTo>
                    <a:pt x="124" y="196"/>
                  </a:lnTo>
                  <a:lnTo>
                    <a:pt x="120" y="198"/>
                  </a:lnTo>
                  <a:lnTo>
                    <a:pt x="116" y="199"/>
                  </a:lnTo>
                  <a:lnTo>
                    <a:pt x="114" y="201"/>
                  </a:lnTo>
                  <a:lnTo>
                    <a:pt x="109" y="203"/>
                  </a:lnTo>
                  <a:lnTo>
                    <a:pt x="107" y="203"/>
                  </a:lnTo>
                  <a:lnTo>
                    <a:pt x="102" y="204"/>
                  </a:lnTo>
                  <a:lnTo>
                    <a:pt x="94" y="209"/>
                  </a:lnTo>
                  <a:lnTo>
                    <a:pt x="85" y="214"/>
                  </a:lnTo>
                  <a:lnTo>
                    <a:pt x="78" y="215"/>
                  </a:lnTo>
                  <a:lnTo>
                    <a:pt x="75" y="216"/>
                  </a:lnTo>
                  <a:lnTo>
                    <a:pt x="70" y="218"/>
                  </a:lnTo>
                  <a:lnTo>
                    <a:pt x="66" y="219"/>
                  </a:lnTo>
                  <a:lnTo>
                    <a:pt x="59" y="222"/>
                  </a:lnTo>
                  <a:lnTo>
                    <a:pt x="51" y="224"/>
                  </a:lnTo>
                  <a:lnTo>
                    <a:pt x="43" y="227"/>
                  </a:lnTo>
                  <a:lnTo>
                    <a:pt x="35" y="230"/>
                  </a:lnTo>
                  <a:lnTo>
                    <a:pt x="34" y="231"/>
                  </a:lnTo>
                  <a:lnTo>
                    <a:pt x="30" y="231"/>
                  </a:lnTo>
                  <a:lnTo>
                    <a:pt x="29" y="230"/>
                  </a:lnTo>
                  <a:lnTo>
                    <a:pt x="27" y="227"/>
                  </a:lnTo>
                  <a:lnTo>
                    <a:pt x="27" y="226"/>
                  </a:lnTo>
                  <a:lnTo>
                    <a:pt x="27" y="219"/>
                  </a:lnTo>
                  <a:lnTo>
                    <a:pt x="27" y="217"/>
                  </a:lnTo>
                  <a:lnTo>
                    <a:pt x="27" y="214"/>
                  </a:lnTo>
                  <a:lnTo>
                    <a:pt x="28" y="212"/>
                  </a:lnTo>
                  <a:lnTo>
                    <a:pt x="30" y="212"/>
                  </a:lnTo>
                  <a:lnTo>
                    <a:pt x="34" y="211"/>
                  </a:lnTo>
                  <a:lnTo>
                    <a:pt x="36" y="210"/>
                  </a:lnTo>
                  <a:lnTo>
                    <a:pt x="37" y="209"/>
                  </a:lnTo>
                  <a:lnTo>
                    <a:pt x="37" y="207"/>
                  </a:lnTo>
                  <a:lnTo>
                    <a:pt x="39" y="206"/>
                  </a:lnTo>
                  <a:lnTo>
                    <a:pt x="44" y="207"/>
                  </a:lnTo>
                  <a:lnTo>
                    <a:pt x="46" y="206"/>
                  </a:lnTo>
                  <a:lnTo>
                    <a:pt x="47" y="207"/>
                  </a:lnTo>
                  <a:lnTo>
                    <a:pt x="48" y="207"/>
                  </a:lnTo>
                  <a:lnTo>
                    <a:pt x="50" y="206"/>
                  </a:lnTo>
                  <a:lnTo>
                    <a:pt x="48" y="204"/>
                  </a:lnTo>
                  <a:lnTo>
                    <a:pt x="47" y="204"/>
                  </a:lnTo>
                  <a:lnTo>
                    <a:pt x="45" y="204"/>
                  </a:lnTo>
                  <a:lnTo>
                    <a:pt x="44" y="204"/>
                  </a:lnTo>
                  <a:lnTo>
                    <a:pt x="43" y="204"/>
                  </a:lnTo>
                  <a:lnTo>
                    <a:pt x="39" y="203"/>
                  </a:lnTo>
                  <a:lnTo>
                    <a:pt x="38" y="202"/>
                  </a:lnTo>
                  <a:lnTo>
                    <a:pt x="36" y="203"/>
                  </a:lnTo>
                  <a:lnTo>
                    <a:pt x="31" y="200"/>
                  </a:lnTo>
                  <a:lnTo>
                    <a:pt x="31" y="199"/>
                  </a:lnTo>
                  <a:lnTo>
                    <a:pt x="34" y="198"/>
                  </a:lnTo>
                  <a:lnTo>
                    <a:pt x="32" y="198"/>
                  </a:lnTo>
                  <a:lnTo>
                    <a:pt x="30" y="198"/>
                  </a:lnTo>
                  <a:lnTo>
                    <a:pt x="28" y="196"/>
                  </a:lnTo>
                  <a:lnTo>
                    <a:pt x="26" y="196"/>
                  </a:lnTo>
                  <a:lnTo>
                    <a:pt x="24" y="195"/>
                  </a:lnTo>
                  <a:lnTo>
                    <a:pt x="26" y="195"/>
                  </a:lnTo>
                  <a:lnTo>
                    <a:pt x="35" y="195"/>
                  </a:lnTo>
                  <a:lnTo>
                    <a:pt x="36" y="194"/>
                  </a:lnTo>
                  <a:lnTo>
                    <a:pt x="36" y="193"/>
                  </a:lnTo>
                  <a:lnTo>
                    <a:pt x="32" y="194"/>
                  </a:lnTo>
                  <a:lnTo>
                    <a:pt x="31" y="193"/>
                  </a:lnTo>
                  <a:lnTo>
                    <a:pt x="27" y="192"/>
                  </a:lnTo>
                  <a:lnTo>
                    <a:pt x="24" y="191"/>
                  </a:lnTo>
                  <a:lnTo>
                    <a:pt x="21" y="192"/>
                  </a:lnTo>
                  <a:lnTo>
                    <a:pt x="16" y="194"/>
                  </a:lnTo>
                  <a:lnTo>
                    <a:pt x="16" y="191"/>
                  </a:lnTo>
                  <a:lnTo>
                    <a:pt x="19" y="188"/>
                  </a:lnTo>
                  <a:lnTo>
                    <a:pt x="19" y="187"/>
                  </a:lnTo>
                  <a:lnTo>
                    <a:pt x="18" y="185"/>
                  </a:lnTo>
                  <a:lnTo>
                    <a:pt x="14" y="186"/>
                  </a:lnTo>
                  <a:lnTo>
                    <a:pt x="10" y="185"/>
                  </a:lnTo>
                  <a:lnTo>
                    <a:pt x="2" y="187"/>
                  </a:lnTo>
                  <a:lnTo>
                    <a:pt x="2" y="180"/>
                  </a:lnTo>
                  <a:lnTo>
                    <a:pt x="2" y="167"/>
                  </a:lnTo>
                  <a:lnTo>
                    <a:pt x="2" y="164"/>
                  </a:lnTo>
                  <a:lnTo>
                    <a:pt x="2" y="160"/>
                  </a:lnTo>
                  <a:lnTo>
                    <a:pt x="2" y="159"/>
                  </a:lnTo>
                  <a:lnTo>
                    <a:pt x="2" y="156"/>
                  </a:lnTo>
                  <a:lnTo>
                    <a:pt x="2" y="154"/>
                  </a:lnTo>
                  <a:lnTo>
                    <a:pt x="2" y="148"/>
                  </a:lnTo>
                  <a:lnTo>
                    <a:pt x="2" y="145"/>
                  </a:lnTo>
                  <a:lnTo>
                    <a:pt x="2" y="138"/>
                  </a:lnTo>
                  <a:lnTo>
                    <a:pt x="0" y="137"/>
                  </a:lnTo>
                  <a:lnTo>
                    <a:pt x="0" y="136"/>
                  </a:lnTo>
                  <a:lnTo>
                    <a:pt x="0" y="135"/>
                  </a:lnTo>
                  <a:lnTo>
                    <a:pt x="0" y="131"/>
                  </a:lnTo>
                  <a:lnTo>
                    <a:pt x="0" y="123"/>
                  </a:lnTo>
                  <a:lnTo>
                    <a:pt x="0" y="118"/>
                  </a:lnTo>
                  <a:lnTo>
                    <a:pt x="0" y="110"/>
                  </a:lnTo>
                  <a:lnTo>
                    <a:pt x="0" y="108"/>
                  </a:lnTo>
                  <a:lnTo>
                    <a:pt x="0" y="104"/>
                  </a:lnTo>
                  <a:lnTo>
                    <a:pt x="0" y="103"/>
                  </a:lnTo>
                  <a:lnTo>
                    <a:pt x="0" y="99"/>
                  </a:lnTo>
                  <a:lnTo>
                    <a:pt x="0" y="96"/>
                  </a:lnTo>
                  <a:lnTo>
                    <a:pt x="0" y="91"/>
                  </a:lnTo>
                  <a:lnTo>
                    <a:pt x="0" y="89"/>
                  </a:lnTo>
                  <a:lnTo>
                    <a:pt x="0" y="84"/>
                  </a:lnTo>
                  <a:lnTo>
                    <a:pt x="0" y="81"/>
                  </a:lnTo>
                  <a:lnTo>
                    <a:pt x="0" y="79"/>
                  </a:lnTo>
                  <a:lnTo>
                    <a:pt x="0" y="74"/>
                  </a:lnTo>
                  <a:lnTo>
                    <a:pt x="0" y="73"/>
                  </a:lnTo>
                  <a:lnTo>
                    <a:pt x="0" y="64"/>
                  </a:lnTo>
                  <a:lnTo>
                    <a:pt x="0" y="59"/>
                  </a:lnTo>
                  <a:lnTo>
                    <a:pt x="0" y="55"/>
                  </a:lnTo>
                  <a:lnTo>
                    <a:pt x="0" y="51"/>
                  </a:lnTo>
                  <a:lnTo>
                    <a:pt x="0" y="47"/>
                  </a:lnTo>
                  <a:lnTo>
                    <a:pt x="0" y="46"/>
                  </a:lnTo>
                  <a:lnTo>
                    <a:pt x="0" y="40"/>
                  </a:lnTo>
                  <a:lnTo>
                    <a:pt x="0" y="33"/>
                  </a:lnTo>
                  <a:lnTo>
                    <a:pt x="0" y="32"/>
                  </a:lnTo>
                  <a:lnTo>
                    <a:pt x="0" y="28"/>
                  </a:lnTo>
                  <a:lnTo>
                    <a:pt x="0" y="25"/>
                  </a:lnTo>
                  <a:lnTo>
                    <a:pt x="0" y="22"/>
                  </a:lnTo>
                  <a:lnTo>
                    <a:pt x="0" y="19"/>
                  </a:lnTo>
                  <a:lnTo>
                    <a:pt x="2" y="19"/>
                  </a:lnTo>
                  <a:lnTo>
                    <a:pt x="8" y="19"/>
                  </a:lnTo>
                  <a:lnTo>
                    <a:pt x="12" y="19"/>
                  </a:lnTo>
                  <a:lnTo>
                    <a:pt x="13" y="19"/>
                  </a:lnTo>
                  <a:lnTo>
                    <a:pt x="18" y="19"/>
                  </a:lnTo>
                  <a:lnTo>
                    <a:pt x="20" y="19"/>
                  </a:lnTo>
                  <a:lnTo>
                    <a:pt x="27" y="19"/>
                  </a:lnTo>
                  <a:lnTo>
                    <a:pt x="30" y="19"/>
                  </a:lnTo>
                  <a:lnTo>
                    <a:pt x="32" y="19"/>
                  </a:lnTo>
                  <a:lnTo>
                    <a:pt x="34" y="19"/>
                  </a:lnTo>
                  <a:lnTo>
                    <a:pt x="37" y="19"/>
                  </a:lnTo>
                  <a:lnTo>
                    <a:pt x="42" y="19"/>
                  </a:lnTo>
                  <a:lnTo>
                    <a:pt x="43" y="19"/>
                  </a:lnTo>
                  <a:lnTo>
                    <a:pt x="45" y="19"/>
                  </a:lnTo>
                  <a:lnTo>
                    <a:pt x="48" y="19"/>
                  </a:lnTo>
                  <a:lnTo>
                    <a:pt x="50" y="19"/>
                  </a:lnTo>
                  <a:lnTo>
                    <a:pt x="53" y="19"/>
                  </a:lnTo>
                  <a:lnTo>
                    <a:pt x="54" y="18"/>
                  </a:lnTo>
                  <a:lnTo>
                    <a:pt x="54" y="15"/>
                  </a:lnTo>
                  <a:lnTo>
                    <a:pt x="54" y="10"/>
                  </a:lnTo>
                  <a:lnTo>
                    <a:pt x="54" y="7"/>
                  </a:lnTo>
                  <a:lnTo>
                    <a:pt x="54" y="4"/>
                  </a:lnTo>
                  <a:lnTo>
                    <a:pt x="54" y="2"/>
                  </a:lnTo>
                  <a:lnTo>
                    <a:pt x="54" y="1"/>
                  </a:lnTo>
                  <a:lnTo>
                    <a:pt x="58" y="1"/>
                  </a:lnTo>
                  <a:lnTo>
                    <a:pt x="62" y="1"/>
                  </a:lnTo>
                  <a:lnTo>
                    <a:pt x="66" y="1"/>
                  </a:lnTo>
                  <a:lnTo>
                    <a:pt x="67" y="1"/>
                  </a:lnTo>
                  <a:lnTo>
                    <a:pt x="72" y="1"/>
                  </a:lnTo>
                  <a:lnTo>
                    <a:pt x="78" y="1"/>
                  </a:lnTo>
                  <a:lnTo>
                    <a:pt x="83" y="1"/>
                  </a:lnTo>
                  <a:lnTo>
                    <a:pt x="86" y="1"/>
                  </a:lnTo>
                  <a:lnTo>
                    <a:pt x="87" y="1"/>
                  </a:lnTo>
                  <a:lnTo>
                    <a:pt x="88" y="1"/>
                  </a:lnTo>
                  <a:lnTo>
                    <a:pt x="92" y="1"/>
                  </a:lnTo>
                  <a:lnTo>
                    <a:pt x="93" y="1"/>
                  </a:lnTo>
                  <a:lnTo>
                    <a:pt x="93" y="0"/>
                  </a:lnTo>
                  <a:lnTo>
                    <a:pt x="95" y="0"/>
                  </a:lnTo>
                  <a:lnTo>
                    <a:pt x="96" y="0"/>
                  </a:lnTo>
                  <a:lnTo>
                    <a:pt x="100" y="0"/>
                  </a:lnTo>
                  <a:lnTo>
                    <a:pt x="103" y="0"/>
                  </a:lnTo>
                  <a:lnTo>
                    <a:pt x="107" y="0"/>
                  </a:lnTo>
                  <a:lnTo>
                    <a:pt x="108" y="0"/>
                  </a:lnTo>
                  <a:lnTo>
                    <a:pt x="110" y="0"/>
                  </a:lnTo>
                  <a:lnTo>
                    <a:pt x="112" y="0"/>
                  </a:lnTo>
                  <a:lnTo>
                    <a:pt x="116" y="0"/>
                  </a:lnTo>
                  <a:lnTo>
                    <a:pt x="117" y="0"/>
                  </a:lnTo>
                  <a:lnTo>
                    <a:pt x="118" y="0"/>
                  </a:lnTo>
                  <a:lnTo>
                    <a:pt x="119" y="0"/>
                  </a:lnTo>
                  <a:lnTo>
                    <a:pt x="120" y="0"/>
                  </a:lnTo>
                  <a:lnTo>
                    <a:pt x="124" y="0"/>
                  </a:lnTo>
                  <a:lnTo>
                    <a:pt x="127" y="0"/>
                  </a:lnTo>
                  <a:lnTo>
                    <a:pt x="130" y="0"/>
                  </a:lnTo>
                  <a:lnTo>
                    <a:pt x="132" y="0"/>
                  </a:lnTo>
                  <a:lnTo>
                    <a:pt x="134" y="0"/>
                  </a:lnTo>
                  <a:lnTo>
                    <a:pt x="135" y="0"/>
                  </a:lnTo>
                  <a:lnTo>
                    <a:pt x="139" y="0"/>
                  </a:lnTo>
                  <a:lnTo>
                    <a:pt x="142" y="0"/>
                  </a:lnTo>
                  <a:lnTo>
                    <a:pt x="144" y="0"/>
                  </a:lnTo>
                  <a:lnTo>
                    <a:pt x="150" y="0"/>
                  </a:lnTo>
                  <a:lnTo>
                    <a:pt x="152" y="0"/>
                  </a:lnTo>
                  <a:lnTo>
                    <a:pt x="163" y="0"/>
                  </a:lnTo>
                  <a:lnTo>
                    <a:pt x="168" y="0"/>
                  </a:lnTo>
                  <a:lnTo>
                    <a:pt x="172" y="0"/>
                  </a:lnTo>
                  <a:lnTo>
                    <a:pt x="174" y="0"/>
                  </a:lnTo>
                  <a:lnTo>
                    <a:pt x="176" y="0"/>
                  </a:lnTo>
                  <a:lnTo>
                    <a:pt x="179" y="0"/>
                  </a:lnTo>
                  <a:lnTo>
                    <a:pt x="182" y="0"/>
                  </a:lnTo>
                  <a:lnTo>
                    <a:pt x="184" y="0"/>
                  </a:lnTo>
                  <a:lnTo>
                    <a:pt x="186" y="0"/>
                  </a:lnTo>
                  <a:lnTo>
                    <a:pt x="189" y="0"/>
                  </a:lnTo>
                  <a:lnTo>
                    <a:pt x="192" y="0"/>
                  </a:lnTo>
                  <a:lnTo>
                    <a:pt x="199" y="0"/>
                  </a:lnTo>
                  <a:lnTo>
                    <a:pt x="200" y="0"/>
                  </a:lnTo>
                  <a:lnTo>
                    <a:pt x="206" y="0"/>
                  </a:lnTo>
                  <a:lnTo>
                    <a:pt x="207" y="0"/>
                  </a:lnTo>
                  <a:lnTo>
                    <a:pt x="210" y="0"/>
                  </a:lnTo>
                  <a:lnTo>
                    <a:pt x="215" y="0"/>
                  </a:lnTo>
                  <a:lnTo>
                    <a:pt x="221" y="0"/>
                  </a:lnTo>
                  <a:lnTo>
                    <a:pt x="228" y="0"/>
                  </a:lnTo>
                  <a:lnTo>
                    <a:pt x="230" y="0"/>
                  </a:lnTo>
                  <a:lnTo>
                    <a:pt x="235" y="0"/>
                  </a:lnTo>
                  <a:lnTo>
                    <a:pt x="237" y="0"/>
                  </a:lnTo>
                  <a:lnTo>
                    <a:pt x="240" y="0"/>
                  </a:lnTo>
                  <a:lnTo>
                    <a:pt x="243" y="0"/>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94" name="Freeform 196"/>
            <p:cNvSpPr>
              <a:spLocks/>
            </p:cNvSpPr>
            <p:nvPr/>
          </p:nvSpPr>
          <p:spPr bwMode="auto">
            <a:xfrm>
              <a:off x="2991" y="3449"/>
              <a:ext cx="196" cy="292"/>
            </a:xfrm>
            <a:custGeom>
              <a:avLst/>
              <a:gdLst>
                <a:gd name="T0" fmla="*/ 78 w 196"/>
                <a:gd name="T1" fmla="*/ 70 h 292"/>
                <a:gd name="T2" fmla="*/ 78 w 196"/>
                <a:gd name="T3" fmla="*/ 25 h 292"/>
                <a:gd name="T4" fmla="*/ 78 w 196"/>
                <a:gd name="T5" fmla="*/ 1 h 292"/>
                <a:gd name="T6" fmla="*/ 104 w 196"/>
                <a:gd name="T7" fmla="*/ 1 h 292"/>
                <a:gd name="T8" fmla="*/ 123 w 196"/>
                <a:gd name="T9" fmla="*/ 1 h 292"/>
                <a:gd name="T10" fmla="*/ 155 w 196"/>
                <a:gd name="T11" fmla="*/ 1 h 292"/>
                <a:gd name="T12" fmla="*/ 182 w 196"/>
                <a:gd name="T13" fmla="*/ 1 h 292"/>
                <a:gd name="T14" fmla="*/ 185 w 196"/>
                <a:gd name="T15" fmla="*/ 28 h 292"/>
                <a:gd name="T16" fmla="*/ 185 w 196"/>
                <a:gd name="T17" fmla="*/ 61 h 292"/>
                <a:gd name="T18" fmla="*/ 185 w 196"/>
                <a:gd name="T19" fmla="*/ 86 h 292"/>
                <a:gd name="T20" fmla="*/ 185 w 196"/>
                <a:gd name="T21" fmla="*/ 119 h 292"/>
                <a:gd name="T22" fmla="*/ 187 w 196"/>
                <a:gd name="T23" fmla="*/ 146 h 292"/>
                <a:gd name="T24" fmla="*/ 172 w 196"/>
                <a:gd name="T25" fmla="*/ 182 h 292"/>
                <a:gd name="T26" fmla="*/ 174 w 196"/>
                <a:gd name="T27" fmla="*/ 190 h 292"/>
                <a:gd name="T28" fmla="*/ 189 w 196"/>
                <a:gd name="T29" fmla="*/ 192 h 292"/>
                <a:gd name="T30" fmla="*/ 191 w 196"/>
                <a:gd name="T31" fmla="*/ 213 h 292"/>
                <a:gd name="T32" fmla="*/ 165 w 196"/>
                <a:gd name="T33" fmla="*/ 233 h 292"/>
                <a:gd name="T34" fmla="*/ 144 w 196"/>
                <a:gd name="T35" fmla="*/ 245 h 292"/>
                <a:gd name="T36" fmla="*/ 135 w 196"/>
                <a:gd name="T37" fmla="*/ 269 h 292"/>
                <a:gd name="T38" fmla="*/ 133 w 196"/>
                <a:gd name="T39" fmla="*/ 284 h 292"/>
                <a:gd name="T40" fmla="*/ 121 w 196"/>
                <a:gd name="T41" fmla="*/ 281 h 292"/>
                <a:gd name="T42" fmla="*/ 108 w 196"/>
                <a:gd name="T43" fmla="*/ 286 h 292"/>
                <a:gd name="T44" fmla="*/ 87 w 196"/>
                <a:gd name="T45" fmla="*/ 281 h 292"/>
                <a:gd name="T46" fmla="*/ 79 w 196"/>
                <a:gd name="T47" fmla="*/ 279 h 292"/>
                <a:gd name="T48" fmla="*/ 75 w 196"/>
                <a:gd name="T49" fmla="*/ 284 h 292"/>
                <a:gd name="T50" fmla="*/ 68 w 196"/>
                <a:gd name="T51" fmla="*/ 287 h 292"/>
                <a:gd name="T52" fmla="*/ 60 w 196"/>
                <a:gd name="T53" fmla="*/ 286 h 292"/>
                <a:gd name="T54" fmla="*/ 55 w 196"/>
                <a:gd name="T55" fmla="*/ 280 h 292"/>
                <a:gd name="T56" fmla="*/ 53 w 196"/>
                <a:gd name="T57" fmla="*/ 273 h 292"/>
                <a:gd name="T58" fmla="*/ 48 w 196"/>
                <a:gd name="T59" fmla="*/ 268 h 292"/>
                <a:gd name="T60" fmla="*/ 43 w 196"/>
                <a:gd name="T61" fmla="*/ 264 h 292"/>
                <a:gd name="T62" fmla="*/ 39 w 196"/>
                <a:gd name="T63" fmla="*/ 258 h 292"/>
                <a:gd name="T64" fmla="*/ 41 w 196"/>
                <a:gd name="T65" fmla="*/ 249 h 292"/>
                <a:gd name="T66" fmla="*/ 36 w 196"/>
                <a:gd name="T67" fmla="*/ 246 h 292"/>
                <a:gd name="T68" fmla="*/ 32 w 196"/>
                <a:gd name="T69" fmla="*/ 238 h 292"/>
                <a:gd name="T70" fmla="*/ 31 w 196"/>
                <a:gd name="T71" fmla="*/ 232 h 292"/>
                <a:gd name="T72" fmla="*/ 28 w 196"/>
                <a:gd name="T73" fmla="*/ 222 h 292"/>
                <a:gd name="T74" fmla="*/ 25 w 196"/>
                <a:gd name="T75" fmla="*/ 220 h 292"/>
                <a:gd name="T76" fmla="*/ 27 w 196"/>
                <a:gd name="T77" fmla="*/ 210 h 292"/>
                <a:gd name="T78" fmla="*/ 33 w 196"/>
                <a:gd name="T79" fmla="*/ 208 h 292"/>
                <a:gd name="T80" fmla="*/ 30 w 196"/>
                <a:gd name="T81" fmla="*/ 201 h 292"/>
                <a:gd name="T82" fmla="*/ 33 w 196"/>
                <a:gd name="T83" fmla="*/ 198 h 292"/>
                <a:gd name="T84" fmla="*/ 32 w 196"/>
                <a:gd name="T85" fmla="*/ 191 h 292"/>
                <a:gd name="T86" fmla="*/ 27 w 196"/>
                <a:gd name="T87" fmla="*/ 186 h 292"/>
                <a:gd name="T88" fmla="*/ 23 w 196"/>
                <a:gd name="T89" fmla="*/ 182 h 292"/>
                <a:gd name="T90" fmla="*/ 19 w 196"/>
                <a:gd name="T91" fmla="*/ 178 h 292"/>
                <a:gd name="T92" fmla="*/ 17 w 196"/>
                <a:gd name="T93" fmla="*/ 172 h 292"/>
                <a:gd name="T94" fmla="*/ 14 w 196"/>
                <a:gd name="T95" fmla="*/ 168 h 292"/>
                <a:gd name="T96" fmla="*/ 12 w 196"/>
                <a:gd name="T97" fmla="*/ 165 h 292"/>
                <a:gd name="T98" fmla="*/ 8 w 196"/>
                <a:gd name="T99" fmla="*/ 158 h 292"/>
                <a:gd name="T100" fmla="*/ 5 w 196"/>
                <a:gd name="T101" fmla="*/ 151 h 292"/>
                <a:gd name="T102" fmla="*/ 4 w 196"/>
                <a:gd name="T103" fmla="*/ 145 h 292"/>
                <a:gd name="T104" fmla="*/ 6 w 196"/>
                <a:gd name="T105" fmla="*/ 143 h 292"/>
                <a:gd name="T106" fmla="*/ 6 w 196"/>
                <a:gd name="T107" fmla="*/ 138 h 292"/>
                <a:gd name="T108" fmla="*/ 4 w 196"/>
                <a:gd name="T109" fmla="*/ 132 h 292"/>
                <a:gd name="T110" fmla="*/ 4 w 196"/>
                <a:gd name="T111" fmla="*/ 125 h 292"/>
                <a:gd name="T112" fmla="*/ 1 w 196"/>
                <a:gd name="T113" fmla="*/ 119 h 292"/>
                <a:gd name="T114" fmla="*/ 12 w 196"/>
                <a:gd name="T115" fmla="*/ 117 h 292"/>
                <a:gd name="T116" fmla="*/ 23 w 196"/>
                <a:gd name="T117" fmla="*/ 102 h 292"/>
                <a:gd name="T118" fmla="*/ 35 w 196"/>
                <a:gd name="T119" fmla="*/ 90 h 292"/>
                <a:gd name="T120" fmla="*/ 56 w 196"/>
                <a:gd name="T121" fmla="*/ 81 h 292"/>
                <a:gd name="T122" fmla="*/ 73 w 196"/>
                <a:gd name="T123" fmla="*/ 81 h 29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96" h="292">
                  <a:moveTo>
                    <a:pt x="76" y="81"/>
                  </a:moveTo>
                  <a:lnTo>
                    <a:pt x="78" y="81"/>
                  </a:lnTo>
                  <a:lnTo>
                    <a:pt x="78" y="79"/>
                  </a:lnTo>
                  <a:lnTo>
                    <a:pt x="78" y="78"/>
                  </a:lnTo>
                  <a:lnTo>
                    <a:pt x="78" y="77"/>
                  </a:lnTo>
                  <a:lnTo>
                    <a:pt x="78" y="73"/>
                  </a:lnTo>
                  <a:lnTo>
                    <a:pt x="78" y="72"/>
                  </a:lnTo>
                  <a:lnTo>
                    <a:pt x="78" y="70"/>
                  </a:lnTo>
                  <a:lnTo>
                    <a:pt x="78" y="69"/>
                  </a:lnTo>
                  <a:lnTo>
                    <a:pt x="78" y="41"/>
                  </a:lnTo>
                  <a:lnTo>
                    <a:pt x="78" y="40"/>
                  </a:lnTo>
                  <a:lnTo>
                    <a:pt x="78" y="39"/>
                  </a:lnTo>
                  <a:lnTo>
                    <a:pt x="78" y="38"/>
                  </a:lnTo>
                  <a:lnTo>
                    <a:pt x="78" y="34"/>
                  </a:lnTo>
                  <a:lnTo>
                    <a:pt x="78" y="32"/>
                  </a:lnTo>
                  <a:lnTo>
                    <a:pt x="78" y="25"/>
                  </a:lnTo>
                  <a:lnTo>
                    <a:pt x="78" y="20"/>
                  </a:lnTo>
                  <a:lnTo>
                    <a:pt x="78" y="16"/>
                  </a:lnTo>
                  <a:lnTo>
                    <a:pt x="78" y="15"/>
                  </a:lnTo>
                  <a:lnTo>
                    <a:pt x="78" y="14"/>
                  </a:lnTo>
                  <a:lnTo>
                    <a:pt x="78" y="13"/>
                  </a:lnTo>
                  <a:lnTo>
                    <a:pt x="78" y="10"/>
                  </a:lnTo>
                  <a:lnTo>
                    <a:pt x="78" y="4"/>
                  </a:lnTo>
                  <a:lnTo>
                    <a:pt x="78" y="1"/>
                  </a:lnTo>
                  <a:lnTo>
                    <a:pt x="85" y="1"/>
                  </a:lnTo>
                  <a:lnTo>
                    <a:pt x="88" y="1"/>
                  </a:lnTo>
                  <a:lnTo>
                    <a:pt x="93" y="1"/>
                  </a:lnTo>
                  <a:lnTo>
                    <a:pt x="95" y="0"/>
                  </a:lnTo>
                  <a:lnTo>
                    <a:pt x="97" y="0"/>
                  </a:lnTo>
                  <a:lnTo>
                    <a:pt x="100" y="0"/>
                  </a:lnTo>
                  <a:lnTo>
                    <a:pt x="101" y="0"/>
                  </a:lnTo>
                  <a:lnTo>
                    <a:pt x="104" y="1"/>
                  </a:lnTo>
                  <a:lnTo>
                    <a:pt x="105" y="1"/>
                  </a:lnTo>
                  <a:lnTo>
                    <a:pt x="110" y="1"/>
                  </a:lnTo>
                  <a:lnTo>
                    <a:pt x="112" y="1"/>
                  </a:lnTo>
                  <a:lnTo>
                    <a:pt x="113" y="1"/>
                  </a:lnTo>
                  <a:lnTo>
                    <a:pt x="115" y="1"/>
                  </a:lnTo>
                  <a:lnTo>
                    <a:pt x="120" y="1"/>
                  </a:lnTo>
                  <a:lnTo>
                    <a:pt x="121" y="1"/>
                  </a:lnTo>
                  <a:lnTo>
                    <a:pt x="123" y="1"/>
                  </a:lnTo>
                  <a:lnTo>
                    <a:pt x="125" y="1"/>
                  </a:lnTo>
                  <a:lnTo>
                    <a:pt x="127" y="1"/>
                  </a:lnTo>
                  <a:lnTo>
                    <a:pt x="128" y="1"/>
                  </a:lnTo>
                  <a:lnTo>
                    <a:pt x="133" y="1"/>
                  </a:lnTo>
                  <a:lnTo>
                    <a:pt x="140" y="1"/>
                  </a:lnTo>
                  <a:lnTo>
                    <a:pt x="149" y="1"/>
                  </a:lnTo>
                  <a:lnTo>
                    <a:pt x="153" y="1"/>
                  </a:lnTo>
                  <a:lnTo>
                    <a:pt x="155" y="1"/>
                  </a:lnTo>
                  <a:lnTo>
                    <a:pt x="161" y="1"/>
                  </a:lnTo>
                  <a:lnTo>
                    <a:pt x="166" y="1"/>
                  </a:lnTo>
                  <a:lnTo>
                    <a:pt x="168" y="1"/>
                  </a:lnTo>
                  <a:lnTo>
                    <a:pt x="173" y="1"/>
                  </a:lnTo>
                  <a:lnTo>
                    <a:pt x="174" y="1"/>
                  </a:lnTo>
                  <a:lnTo>
                    <a:pt x="176" y="1"/>
                  </a:lnTo>
                  <a:lnTo>
                    <a:pt x="177" y="1"/>
                  </a:lnTo>
                  <a:lnTo>
                    <a:pt x="182" y="1"/>
                  </a:lnTo>
                  <a:lnTo>
                    <a:pt x="185" y="1"/>
                  </a:lnTo>
                  <a:lnTo>
                    <a:pt x="185" y="4"/>
                  </a:lnTo>
                  <a:lnTo>
                    <a:pt x="185" y="7"/>
                  </a:lnTo>
                  <a:lnTo>
                    <a:pt x="185" y="10"/>
                  </a:lnTo>
                  <a:lnTo>
                    <a:pt x="185" y="14"/>
                  </a:lnTo>
                  <a:lnTo>
                    <a:pt x="185" y="15"/>
                  </a:lnTo>
                  <a:lnTo>
                    <a:pt x="185" y="22"/>
                  </a:lnTo>
                  <a:lnTo>
                    <a:pt x="185" y="28"/>
                  </a:lnTo>
                  <a:lnTo>
                    <a:pt x="185" y="29"/>
                  </a:lnTo>
                  <a:lnTo>
                    <a:pt x="185" y="33"/>
                  </a:lnTo>
                  <a:lnTo>
                    <a:pt x="185" y="37"/>
                  </a:lnTo>
                  <a:lnTo>
                    <a:pt x="185" y="41"/>
                  </a:lnTo>
                  <a:lnTo>
                    <a:pt x="185" y="46"/>
                  </a:lnTo>
                  <a:lnTo>
                    <a:pt x="185" y="55"/>
                  </a:lnTo>
                  <a:lnTo>
                    <a:pt x="185" y="56"/>
                  </a:lnTo>
                  <a:lnTo>
                    <a:pt x="185" y="61"/>
                  </a:lnTo>
                  <a:lnTo>
                    <a:pt x="185" y="63"/>
                  </a:lnTo>
                  <a:lnTo>
                    <a:pt x="185" y="66"/>
                  </a:lnTo>
                  <a:lnTo>
                    <a:pt x="185" y="71"/>
                  </a:lnTo>
                  <a:lnTo>
                    <a:pt x="185" y="73"/>
                  </a:lnTo>
                  <a:lnTo>
                    <a:pt x="185" y="78"/>
                  </a:lnTo>
                  <a:lnTo>
                    <a:pt x="185" y="81"/>
                  </a:lnTo>
                  <a:lnTo>
                    <a:pt x="185" y="85"/>
                  </a:lnTo>
                  <a:lnTo>
                    <a:pt x="185" y="86"/>
                  </a:lnTo>
                  <a:lnTo>
                    <a:pt x="185" y="90"/>
                  </a:lnTo>
                  <a:lnTo>
                    <a:pt x="185" y="92"/>
                  </a:lnTo>
                  <a:lnTo>
                    <a:pt x="185" y="100"/>
                  </a:lnTo>
                  <a:lnTo>
                    <a:pt x="185" y="105"/>
                  </a:lnTo>
                  <a:lnTo>
                    <a:pt x="185" y="113"/>
                  </a:lnTo>
                  <a:lnTo>
                    <a:pt x="185" y="117"/>
                  </a:lnTo>
                  <a:lnTo>
                    <a:pt x="185" y="118"/>
                  </a:lnTo>
                  <a:lnTo>
                    <a:pt x="185" y="119"/>
                  </a:lnTo>
                  <a:lnTo>
                    <a:pt x="187" y="120"/>
                  </a:lnTo>
                  <a:lnTo>
                    <a:pt x="187" y="127"/>
                  </a:lnTo>
                  <a:lnTo>
                    <a:pt x="187" y="130"/>
                  </a:lnTo>
                  <a:lnTo>
                    <a:pt x="187" y="136"/>
                  </a:lnTo>
                  <a:lnTo>
                    <a:pt x="187" y="138"/>
                  </a:lnTo>
                  <a:lnTo>
                    <a:pt x="187" y="141"/>
                  </a:lnTo>
                  <a:lnTo>
                    <a:pt x="187" y="142"/>
                  </a:lnTo>
                  <a:lnTo>
                    <a:pt x="187" y="146"/>
                  </a:lnTo>
                  <a:lnTo>
                    <a:pt x="187" y="149"/>
                  </a:lnTo>
                  <a:lnTo>
                    <a:pt x="187" y="162"/>
                  </a:lnTo>
                  <a:lnTo>
                    <a:pt x="187" y="169"/>
                  </a:lnTo>
                  <a:lnTo>
                    <a:pt x="181" y="170"/>
                  </a:lnTo>
                  <a:lnTo>
                    <a:pt x="179" y="173"/>
                  </a:lnTo>
                  <a:lnTo>
                    <a:pt x="177" y="174"/>
                  </a:lnTo>
                  <a:lnTo>
                    <a:pt x="177" y="176"/>
                  </a:lnTo>
                  <a:lnTo>
                    <a:pt x="172" y="182"/>
                  </a:lnTo>
                  <a:lnTo>
                    <a:pt x="168" y="184"/>
                  </a:lnTo>
                  <a:lnTo>
                    <a:pt x="167" y="188"/>
                  </a:lnTo>
                  <a:lnTo>
                    <a:pt x="167" y="189"/>
                  </a:lnTo>
                  <a:lnTo>
                    <a:pt x="168" y="190"/>
                  </a:lnTo>
                  <a:lnTo>
                    <a:pt x="169" y="190"/>
                  </a:lnTo>
                  <a:lnTo>
                    <a:pt x="175" y="186"/>
                  </a:lnTo>
                  <a:lnTo>
                    <a:pt x="176" y="188"/>
                  </a:lnTo>
                  <a:lnTo>
                    <a:pt x="174" y="190"/>
                  </a:lnTo>
                  <a:lnTo>
                    <a:pt x="175" y="191"/>
                  </a:lnTo>
                  <a:lnTo>
                    <a:pt x="177" y="191"/>
                  </a:lnTo>
                  <a:lnTo>
                    <a:pt x="180" y="190"/>
                  </a:lnTo>
                  <a:lnTo>
                    <a:pt x="181" y="188"/>
                  </a:lnTo>
                  <a:lnTo>
                    <a:pt x="182" y="188"/>
                  </a:lnTo>
                  <a:lnTo>
                    <a:pt x="188" y="189"/>
                  </a:lnTo>
                  <a:lnTo>
                    <a:pt x="189" y="189"/>
                  </a:lnTo>
                  <a:lnTo>
                    <a:pt x="189" y="192"/>
                  </a:lnTo>
                  <a:lnTo>
                    <a:pt x="191" y="196"/>
                  </a:lnTo>
                  <a:lnTo>
                    <a:pt x="191" y="198"/>
                  </a:lnTo>
                  <a:lnTo>
                    <a:pt x="192" y="198"/>
                  </a:lnTo>
                  <a:lnTo>
                    <a:pt x="193" y="199"/>
                  </a:lnTo>
                  <a:lnTo>
                    <a:pt x="195" y="200"/>
                  </a:lnTo>
                  <a:lnTo>
                    <a:pt x="196" y="204"/>
                  </a:lnTo>
                  <a:lnTo>
                    <a:pt x="193" y="210"/>
                  </a:lnTo>
                  <a:lnTo>
                    <a:pt x="191" y="213"/>
                  </a:lnTo>
                  <a:lnTo>
                    <a:pt x="189" y="215"/>
                  </a:lnTo>
                  <a:lnTo>
                    <a:pt x="183" y="217"/>
                  </a:lnTo>
                  <a:lnTo>
                    <a:pt x="181" y="218"/>
                  </a:lnTo>
                  <a:lnTo>
                    <a:pt x="177" y="220"/>
                  </a:lnTo>
                  <a:lnTo>
                    <a:pt x="175" y="221"/>
                  </a:lnTo>
                  <a:lnTo>
                    <a:pt x="174" y="222"/>
                  </a:lnTo>
                  <a:lnTo>
                    <a:pt x="171" y="229"/>
                  </a:lnTo>
                  <a:lnTo>
                    <a:pt x="165" y="233"/>
                  </a:lnTo>
                  <a:lnTo>
                    <a:pt x="158" y="237"/>
                  </a:lnTo>
                  <a:lnTo>
                    <a:pt x="156" y="238"/>
                  </a:lnTo>
                  <a:lnTo>
                    <a:pt x="153" y="239"/>
                  </a:lnTo>
                  <a:lnTo>
                    <a:pt x="151" y="239"/>
                  </a:lnTo>
                  <a:lnTo>
                    <a:pt x="148" y="240"/>
                  </a:lnTo>
                  <a:lnTo>
                    <a:pt x="145" y="241"/>
                  </a:lnTo>
                  <a:lnTo>
                    <a:pt x="144" y="244"/>
                  </a:lnTo>
                  <a:lnTo>
                    <a:pt x="144" y="245"/>
                  </a:lnTo>
                  <a:lnTo>
                    <a:pt x="143" y="247"/>
                  </a:lnTo>
                  <a:lnTo>
                    <a:pt x="143" y="250"/>
                  </a:lnTo>
                  <a:lnTo>
                    <a:pt x="145" y="255"/>
                  </a:lnTo>
                  <a:lnTo>
                    <a:pt x="145" y="257"/>
                  </a:lnTo>
                  <a:lnTo>
                    <a:pt x="143" y="261"/>
                  </a:lnTo>
                  <a:lnTo>
                    <a:pt x="140" y="262"/>
                  </a:lnTo>
                  <a:lnTo>
                    <a:pt x="139" y="263"/>
                  </a:lnTo>
                  <a:lnTo>
                    <a:pt x="135" y="269"/>
                  </a:lnTo>
                  <a:lnTo>
                    <a:pt x="133" y="270"/>
                  </a:lnTo>
                  <a:lnTo>
                    <a:pt x="132" y="271"/>
                  </a:lnTo>
                  <a:lnTo>
                    <a:pt x="129" y="272"/>
                  </a:lnTo>
                  <a:lnTo>
                    <a:pt x="131" y="276"/>
                  </a:lnTo>
                  <a:lnTo>
                    <a:pt x="132" y="278"/>
                  </a:lnTo>
                  <a:lnTo>
                    <a:pt x="132" y="279"/>
                  </a:lnTo>
                  <a:lnTo>
                    <a:pt x="134" y="282"/>
                  </a:lnTo>
                  <a:lnTo>
                    <a:pt x="133" y="284"/>
                  </a:lnTo>
                  <a:lnTo>
                    <a:pt x="131" y="285"/>
                  </a:lnTo>
                  <a:lnTo>
                    <a:pt x="128" y="287"/>
                  </a:lnTo>
                  <a:lnTo>
                    <a:pt x="121" y="292"/>
                  </a:lnTo>
                  <a:lnTo>
                    <a:pt x="120" y="289"/>
                  </a:lnTo>
                  <a:lnTo>
                    <a:pt x="124" y="287"/>
                  </a:lnTo>
                  <a:lnTo>
                    <a:pt x="124" y="285"/>
                  </a:lnTo>
                  <a:lnTo>
                    <a:pt x="124" y="282"/>
                  </a:lnTo>
                  <a:lnTo>
                    <a:pt x="121" y="281"/>
                  </a:lnTo>
                  <a:lnTo>
                    <a:pt x="120" y="281"/>
                  </a:lnTo>
                  <a:lnTo>
                    <a:pt x="118" y="280"/>
                  </a:lnTo>
                  <a:lnTo>
                    <a:pt x="117" y="281"/>
                  </a:lnTo>
                  <a:lnTo>
                    <a:pt x="115" y="281"/>
                  </a:lnTo>
                  <a:lnTo>
                    <a:pt x="113" y="280"/>
                  </a:lnTo>
                  <a:lnTo>
                    <a:pt x="111" y="281"/>
                  </a:lnTo>
                  <a:lnTo>
                    <a:pt x="109" y="282"/>
                  </a:lnTo>
                  <a:lnTo>
                    <a:pt x="108" y="286"/>
                  </a:lnTo>
                  <a:lnTo>
                    <a:pt x="107" y="287"/>
                  </a:lnTo>
                  <a:lnTo>
                    <a:pt x="102" y="286"/>
                  </a:lnTo>
                  <a:lnTo>
                    <a:pt x="101" y="286"/>
                  </a:lnTo>
                  <a:lnTo>
                    <a:pt x="96" y="286"/>
                  </a:lnTo>
                  <a:lnTo>
                    <a:pt x="92" y="286"/>
                  </a:lnTo>
                  <a:lnTo>
                    <a:pt x="91" y="284"/>
                  </a:lnTo>
                  <a:lnTo>
                    <a:pt x="88" y="282"/>
                  </a:lnTo>
                  <a:lnTo>
                    <a:pt x="87" y="281"/>
                  </a:lnTo>
                  <a:lnTo>
                    <a:pt x="86" y="281"/>
                  </a:lnTo>
                  <a:lnTo>
                    <a:pt x="85" y="280"/>
                  </a:lnTo>
                  <a:lnTo>
                    <a:pt x="85" y="279"/>
                  </a:lnTo>
                  <a:lnTo>
                    <a:pt x="84" y="279"/>
                  </a:lnTo>
                  <a:lnTo>
                    <a:pt x="83" y="279"/>
                  </a:lnTo>
                  <a:lnTo>
                    <a:pt x="81" y="279"/>
                  </a:lnTo>
                  <a:lnTo>
                    <a:pt x="80" y="279"/>
                  </a:lnTo>
                  <a:lnTo>
                    <a:pt x="79" y="279"/>
                  </a:lnTo>
                  <a:lnTo>
                    <a:pt x="78" y="279"/>
                  </a:lnTo>
                  <a:lnTo>
                    <a:pt x="78" y="280"/>
                  </a:lnTo>
                  <a:lnTo>
                    <a:pt x="77" y="280"/>
                  </a:lnTo>
                  <a:lnTo>
                    <a:pt x="77" y="281"/>
                  </a:lnTo>
                  <a:lnTo>
                    <a:pt x="76" y="281"/>
                  </a:lnTo>
                  <a:lnTo>
                    <a:pt x="76" y="282"/>
                  </a:lnTo>
                  <a:lnTo>
                    <a:pt x="75" y="282"/>
                  </a:lnTo>
                  <a:lnTo>
                    <a:pt x="75" y="284"/>
                  </a:lnTo>
                  <a:lnTo>
                    <a:pt x="73" y="284"/>
                  </a:lnTo>
                  <a:lnTo>
                    <a:pt x="73" y="285"/>
                  </a:lnTo>
                  <a:lnTo>
                    <a:pt x="72" y="285"/>
                  </a:lnTo>
                  <a:lnTo>
                    <a:pt x="71" y="286"/>
                  </a:lnTo>
                  <a:lnTo>
                    <a:pt x="70" y="286"/>
                  </a:lnTo>
                  <a:lnTo>
                    <a:pt x="70" y="287"/>
                  </a:lnTo>
                  <a:lnTo>
                    <a:pt x="69" y="287"/>
                  </a:lnTo>
                  <a:lnTo>
                    <a:pt x="68" y="287"/>
                  </a:lnTo>
                  <a:lnTo>
                    <a:pt x="67" y="288"/>
                  </a:lnTo>
                  <a:lnTo>
                    <a:pt x="65" y="288"/>
                  </a:lnTo>
                  <a:lnTo>
                    <a:pt x="64" y="288"/>
                  </a:lnTo>
                  <a:lnTo>
                    <a:pt x="63" y="288"/>
                  </a:lnTo>
                  <a:lnTo>
                    <a:pt x="62" y="287"/>
                  </a:lnTo>
                  <a:lnTo>
                    <a:pt x="61" y="287"/>
                  </a:lnTo>
                  <a:lnTo>
                    <a:pt x="61" y="286"/>
                  </a:lnTo>
                  <a:lnTo>
                    <a:pt x="60" y="286"/>
                  </a:lnTo>
                  <a:lnTo>
                    <a:pt x="60" y="285"/>
                  </a:lnTo>
                  <a:lnTo>
                    <a:pt x="59" y="285"/>
                  </a:lnTo>
                  <a:lnTo>
                    <a:pt x="59" y="284"/>
                  </a:lnTo>
                  <a:lnTo>
                    <a:pt x="57" y="284"/>
                  </a:lnTo>
                  <a:lnTo>
                    <a:pt x="57" y="282"/>
                  </a:lnTo>
                  <a:lnTo>
                    <a:pt x="56" y="281"/>
                  </a:lnTo>
                  <a:lnTo>
                    <a:pt x="56" y="280"/>
                  </a:lnTo>
                  <a:lnTo>
                    <a:pt x="55" y="280"/>
                  </a:lnTo>
                  <a:lnTo>
                    <a:pt x="55" y="279"/>
                  </a:lnTo>
                  <a:lnTo>
                    <a:pt x="55" y="278"/>
                  </a:lnTo>
                  <a:lnTo>
                    <a:pt x="55" y="277"/>
                  </a:lnTo>
                  <a:lnTo>
                    <a:pt x="55" y="276"/>
                  </a:lnTo>
                  <a:lnTo>
                    <a:pt x="54" y="276"/>
                  </a:lnTo>
                  <a:lnTo>
                    <a:pt x="54" y="274"/>
                  </a:lnTo>
                  <a:lnTo>
                    <a:pt x="53" y="274"/>
                  </a:lnTo>
                  <a:lnTo>
                    <a:pt x="53" y="273"/>
                  </a:lnTo>
                  <a:lnTo>
                    <a:pt x="53" y="272"/>
                  </a:lnTo>
                  <a:lnTo>
                    <a:pt x="52" y="272"/>
                  </a:lnTo>
                  <a:lnTo>
                    <a:pt x="52" y="271"/>
                  </a:lnTo>
                  <a:lnTo>
                    <a:pt x="52" y="270"/>
                  </a:lnTo>
                  <a:lnTo>
                    <a:pt x="51" y="270"/>
                  </a:lnTo>
                  <a:lnTo>
                    <a:pt x="51" y="269"/>
                  </a:lnTo>
                  <a:lnTo>
                    <a:pt x="49" y="268"/>
                  </a:lnTo>
                  <a:lnTo>
                    <a:pt x="48" y="268"/>
                  </a:lnTo>
                  <a:lnTo>
                    <a:pt x="48" y="266"/>
                  </a:lnTo>
                  <a:lnTo>
                    <a:pt x="47" y="266"/>
                  </a:lnTo>
                  <a:lnTo>
                    <a:pt x="46" y="266"/>
                  </a:lnTo>
                  <a:lnTo>
                    <a:pt x="46" y="265"/>
                  </a:lnTo>
                  <a:lnTo>
                    <a:pt x="45" y="265"/>
                  </a:lnTo>
                  <a:lnTo>
                    <a:pt x="44" y="265"/>
                  </a:lnTo>
                  <a:lnTo>
                    <a:pt x="43" y="265"/>
                  </a:lnTo>
                  <a:lnTo>
                    <a:pt x="43" y="264"/>
                  </a:lnTo>
                  <a:lnTo>
                    <a:pt x="41" y="264"/>
                  </a:lnTo>
                  <a:lnTo>
                    <a:pt x="41" y="263"/>
                  </a:lnTo>
                  <a:lnTo>
                    <a:pt x="40" y="263"/>
                  </a:lnTo>
                  <a:lnTo>
                    <a:pt x="40" y="262"/>
                  </a:lnTo>
                  <a:lnTo>
                    <a:pt x="40" y="261"/>
                  </a:lnTo>
                  <a:lnTo>
                    <a:pt x="39" y="261"/>
                  </a:lnTo>
                  <a:lnTo>
                    <a:pt x="39" y="260"/>
                  </a:lnTo>
                  <a:lnTo>
                    <a:pt x="39" y="258"/>
                  </a:lnTo>
                  <a:lnTo>
                    <a:pt x="40" y="257"/>
                  </a:lnTo>
                  <a:lnTo>
                    <a:pt x="40" y="256"/>
                  </a:lnTo>
                  <a:lnTo>
                    <a:pt x="40" y="255"/>
                  </a:lnTo>
                  <a:lnTo>
                    <a:pt x="40" y="254"/>
                  </a:lnTo>
                  <a:lnTo>
                    <a:pt x="40" y="253"/>
                  </a:lnTo>
                  <a:lnTo>
                    <a:pt x="41" y="252"/>
                  </a:lnTo>
                  <a:lnTo>
                    <a:pt x="41" y="250"/>
                  </a:lnTo>
                  <a:lnTo>
                    <a:pt x="41" y="249"/>
                  </a:lnTo>
                  <a:lnTo>
                    <a:pt x="41" y="248"/>
                  </a:lnTo>
                  <a:lnTo>
                    <a:pt x="40" y="248"/>
                  </a:lnTo>
                  <a:lnTo>
                    <a:pt x="40" y="247"/>
                  </a:lnTo>
                  <a:lnTo>
                    <a:pt x="39" y="247"/>
                  </a:lnTo>
                  <a:lnTo>
                    <a:pt x="38" y="247"/>
                  </a:lnTo>
                  <a:lnTo>
                    <a:pt x="38" y="246"/>
                  </a:lnTo>
                  <a:lnTo>
                    <a:pt x="37" y="246"/>
                  </a:lnTo>
                  <a:lnTo>
                    <a:pt x="36" y="246"/>
                  </a:lnTo>
                  <a:lnTo>
                    <a:pt x="36" y="245"/>
                  </a:lnTo>
                  <a:lnTo>
                    <a:pt x="35" y="245"/>
                  </a:lnTo>
                  <a:lnTo>
                    <a:pt x="33" y="244"/>
                  </a:lnTo>
                  <a:lnTo>
                    <a:pt x="32" y="242"/>
                  </a:lnTo>
                  <a:lnTo>
                    <a:pt x="31" y="241"/>
                  </a:lnTo>
                  <a:lnTo>
                    <a:pt x="31" y="240"/>
                  </a:lnTo>
                  <a:lnTo>
                    <a:pt x="31" y="239"/>
                  </a:lnTo>
                  <a:lnTo>
                    <a:pt x="32" y="238"/>
                  </a:lnTo>
                  <a:lnTo>
                    <a:pt x="33" y="238"/>
                  </a:lnTo>
                  <a:lnTo>
                    <a:pt x="35" y="238"/>
                  </a:lnTo>
                  <a:lnTo>
                    <a:pt x="35" y="237"/>
                  </a:lnTo>
                  <a:lnTo>
                    <a:pt x="35" y="236"/>
                  </a:lnTo>
                  <a:lnTo>
                    <a:pt x="33" y="236"/>
                  </a:lnTo>
                  <a:lnTo>
                    <a:pt x="32" y="234"/>
                  </a:lnTo>
                  <a:lnTo>
                    <a:pt x="31" y="234"/>
                  </a:lnTo>
                  <a:lnTo>
                    <a:pt x="31" y="232"/>
                  </a:lnTo>
                  <a:lnTo>
                    <a:pt x="32" y="231"/>
                  </a:lnTo>
                  <a:lnTo>
                    <a:pt x="32" y="229"/>
                  </a:lnTo>
                  <a:lnTo>
                    <a:pt x="32" y="228"/>
                  </a:lnTo>
                  <a:lnTo>
                    <a:pt x="30" y="225"/>
                  </a:lnTo>
                  <a:lnTo>
                    <a:pt x="29" y="224"/>
                  </a:lnTo>
                  <a:lnTo>
                    <a:pt x="29" y="223"/>
                  </a:lnTo>
                  <a:lnTo>
                    <a:pt x="28" y="223"/>
                  </a:lnTo>
                  <a:lnTo>
                    <a:pt x="28" y="222"/>
                  </a:lnTo>
                  <a:lnTo>
                    <a:pt x="27" y="222"/>
                  </a:lnTo>
                  <a:lnTo>
                    <a:pt x="25" y="222"/>
                  </a:lnTo>
                  <a:lnTo>
                    <a:pt x="24" y="222"/>
                  </a:lnTo>
                  <a:lnTo>
                    <a:pt x="23" y="222"/>
                  </a:lnTo>
                  <a:lnTo>
                    <a:pt x="23" y="221"/>
                  </a:lnTo>
                  <a:lnTo>
                    <a:pt x="23" y="220"/>
                  </a:lnTo>
                  <a:lnTo>
                    <a:pt x="24" y="220"/>
                  </a:lnTo>
                  <a:lnTo>
                    <a:pt x="25" y="220"/>
                  </a:lnTo>
                  <a:lnTo>
                    <a:pt x="27" y="218"/>
                  </a:lnTo>
                  <a:lnTo>
                    <a:pt x="27" y="217"/>
                  </a:lnTo>
                  <a:lnTo>
                    <a:pt x="27" y="216"/>
                  </a:lnTo>
                  <a:lnTo>
                    <a:pt x="27" y="215"/>
                  </a:lnTo>
                  <a:lnTo>
                    <a:pt x="27" y="214"/>
                  </a:lnTo>
                  <a:lnTo>
                    <a:pt x="27" y="213"/>
                  </a:lnTo>
                  <a:lnTo>
                    <a:pt x="27" y="212"/>
                  </a:lnTo>
                  <a:lnTo>
                    <a:pt x="27" y="210"/>
                  </a:lnTo>
                  <a:lnTo>
                    <a:pt x="28" y="210"/>
                  </a:lnTo>
                  <a:lnTo>
                    <a:pt x="29" y="210"/>
                  </a:lnTo>
                  <a:lnTo>
                    <a:pt x="30" y="209"/>
                  </a:lnTo>
                  <a:lnTo>
                    <a:pt x="30" y="208"/>
                  </a:lnTo>
                  <a:lnTo>
                    <a:pt x="31" y="209"/>
                  </a:lnTo>
                  <a:lnTo>
                    <a:pt x="32" y="209"/>
                  </a:lnTo>
                  <a:lnTo>
                    <a:pt x="32" y="208"/>
                  </a:lnTo>
                  <a:lnTo>
                    <a:pt x="33" y="208"/>
                  </a:lnTo>
                  <a:lnTo>
                    <a:pt x="33" y="207"/>
                  </a:lnTo>
                  <a:lnTo>
                    <a:pt x="35" y="206"/>
                  </a:lnTo>
                  <a:lnTo>
                    <a:pt x="33" y="205"/>
                  </a:lnTo>
                  <a:lnTo>
                    <a:pt x="32" y="204"/>
                  </a:lnTo>
                  <a:lnTo>
                    <a:pt x="32" y="202"/>
                  </a:lnTo>
                  <a:lnTo>
                    <a:pt x="31" y="202"/>
                  </a:lnTo>
                  <a:lnTo>
                    <a:pt x="30" y="202"/>
                  </a:lnTo>
                  <a:lnTo>
                    <a:pt x="30" y="201"/>
                  </a:lnTo>
                  <a:lnTo>
                    <a:pt x="31" y="201"/>
                  </a:lnTo>
                  <a:lnTo>
                    <a:pt x="32" y="201"/>
                  </a:lnTo>
                  <a:lnTo>
                    <a:pt x="32" y="202"/>
                  </a:lnTo>
                  <a:lnTo>
                    <a:pt x="32" y="201"/>
                  </a:lnTo>
                  <a:lnTo>
                    <a:pt x="32" y="200"/>
                  </a:lnTo>
                  <a:lnTo>
                    <a:pt x="32" y="199"/>
                  </a:lnTo>
                  <a:lnTo>
                    <a:pt x="33" y="199"/>
                  </a:lnTo>
                  <a:lnTo>
                    <a:pt x="33" y="198"/>
                  </a:lnTo>
                  <a:lnTo>
                    <a:pt x="32" y="198"/>
                  </a:lnTo>
                  <a:lnTo>
                    <a:pt x="31" y="198"/>
                  </a:lnTo>
                  <a:lnTo>
                    <a:pt x="31" y="197"/>
                  </a:lnTo>
                  <a:lnTo>
                    <a:pt x="32" y="196"/>
                  </a:lnTo>
                  <a:lnTo>
                    <a:pt x="32" y="194"/>
                  </a:lnTo>
                  <a:lnTo>
                    <a:pt x="32" y="193"/>
                  </a:lnTo>
                  <a:lnTo>
                    <a:pt x="32" y="192"/>
                  </a:lnTo>
                  <a:lnTo>
                    <a:pt x="32" y="191"/>
                  </a:lnTo>
                  <a:lnTo>
                    <a:pt x="31" y="190"/>
                  </a:lnTo>
                  <a:lnTo>
                    <a:pt x="30" y="189"/>
                  </a:lnTo>
                  <a:lnTo>
                    <a:pt x="29" y="188"/>
                  </a:lnTo>
                  <a:lnTo>
                    <a:pt x="29" y="186"/>
                  </a:lnTo>
                  <a:lnTo>
                    <a:pt x="29" y="185"/>
                  </a:lnTo>
                  <a:lnTo>
                    <a:pt x="28" y="185"/>
                  </a:lnTo>
                  <a:lnTo>
                    <a:pt x="28" y="186"/>
                  </a:lnTo>
                  <a:lnTo>
                    <a:pt x="27" y="186"/>
                  </a:lnTo>
                  <a:lnTo>
                    <a:pt x="27" y="185"/>
                  </a:lnTo>
                  <a:lnTo>
                    <a:pt x="25" y="184"/>
                  </a:lnTo>
                  <a:lnTo>
                    <a:pt x="25" y="185"/>
                  </a:lnTo>
                  <a:lnTo>
                    <a:pt x="24" y="185"/>
                  </a:lnTo>
                  <a:lnTo>
                    <a:pt x="24" y="184"/>
                  </a:lnTo>
                  <a:lnTo>
                    <a:pt x="24" y="183"/>
                  </a:lnTo>
                  <a:lnTo>
                    <a:pt x="23" y="183"/>
                  </a:lnTo>
                  <a:lnTo>
                    <a:pt x="23" y="182"/>
                  </a:lnTo>
                  <a:lnTo>
                    <a:pt x="22" y="182"/>
                  </a:lnTo>
                  <a:lnTo>
                    <a:pt x="21" y="181"/>
                  </a:lnTo>
                  <a:lnTo>
                    <a:pt x="21" y="182"/>
                  </a:lnTo>
                  <a:lnTo>
                    <a:pt x="20" y="182"/>
                  </a:lnTo>
                  <a:lnTo>
                    <a:pt x="20" y="181"/>
                  </a:lnTo>
                  <a:lnTo>
                    <a:pt x="19" y="181"/>
                  </a:lnTo>
                  <a:lnTo>
                    <a:pt x="19" y="180"/>
                  </a:lnTo>
                  <a:lnTo>
                    <a:pt x="19" y="178"/>
                  </a:lnTo>
                  <a:lnTo>
                    <a:pt x="17" y="178"/>
                  </a:lnTo>
                  <a:lnTo>
                    <a:pt x="17" y="177"/>
                  </a:lnTo>
                  <a:lnTo>
                    <a:pt x="17" y="176"/>
                  </a:lnTo>
                  <a:lnTo>
                    <a:pt x="16" y="176"/>
                  </a:lnTo>
                  <a:lnTo>
                    <a:pt x="16" y="175"/>
                  </a:lnTo>
                  <a:lnTo>
                    <a:pt x="17" y="174"/>
                  </a:lnTo>
                  <a:lnTo>
                    <a:pt x="17" y="173"/>
                  </a:lnTo>
                  <a:lnTo>
                    <a:pt x="17" y="172"/>
                  </a:lnTo>
                  <a:lnTo>
                    <a:pt x="16" y="172"/>
                  </a:lnTo>
                  <a:lnTo>
                    <a:pt x="15" y="172"/>
                  </a:lnTo>
                  <a:lnTo>
                    <a:pt x="15" y="170"/>
                  </a:lnTo>
                  <a:lnTo>
                    <a:pt x="16" y="170"/>
                  </a:lnTo>
                  <a:lnTo>
                    <a:pt x="16" y="169"/>
                  </a:lnTo>
                  <a:lnTo>
                    <a:pt x="15" y="169"/>
                  </a:lnTo>
                  <a:lnTo>
                    <a:pt x="14" y="169"/>
                  </a:lnTo>
                  <a:lnTo>
                    <a:pt x="14" y="168"/>
                  </a:lnTo>
                  <a:lnTo>
                    <a:pt x="15" y="168"/>
                  </a:lnTo>
                  <a:lnTo>
                    <a:pt x="14" y="168"/>
                  </a:lnTo>
                  <a:lnTo>
                    <a:pt x="14" y="167"/>
                  </a:lnTo>
                  <a:lnTo>
                    <a:pt x="13" y="167"/>
                  </a:lnTo>
                  <a:lnTo>
                    <a:pt x="14" y="167"/>
                  </a:lnTo>
                  <a:lnTo>
                    <a:pt x="14" y="166"/>
                  </a:lnTo>
                  <a:lnTo>
                    <a:pt x="13" y="166"/>
                  </a:lnTo>
                  <a:lnTo>
                    <a:pt x="12" y="165"/>
                  </a:lnTo>
                  <a:lnTo>
                    <a:pt x="11" y="164"/>
                  </a:lnTo>
                  <a:lnTo>
                    <a:pt x="11" y="162"/>
                  </a:lnTo>
                  <a:lnTo>
                    <a:pt x="11" y="161"/>
                  </a:lnTo>
                  <a:lnTo>
                    <a:pt x="11" y="160"/>
                  </a:lnTo>
                  <a:lnTo>
                    <a:pt x="9" y="160"/>
                  </a:lnTo>
                  <a:lnTo>
                    <a:pt x="9" y="159"/>
                  </a:lnTo>
                  <a:lnTo>
                    <a:pt x="9" y="158"/>
                  </a:lnTo>
                  <a:lnTo>
                    <a:pt x="8" y="158"/>
                  </a:lnTo>
                  <a:lnTo>
                    <a:pt x="8" y="157"/>
                  </a:lnTo>
                  <a:lnTo>
                    <a:pt x="7" y="157"/>
                  </a:lnTo>
                  <a:lnTo>
                    <a:pt x="7" y="156"/>
                  </a:lnTo>
                  <a:lnTo>
                    <a:pt x="7" y="154"/>
                  </a:lnTo>
                  <a:lnTo>
                    <a:pt x="6" y="153"/>
                  </a:lnTo>
                  <a:lnTo>
                    <a:pt x="6" y="152"/>
                  </a:lnTo>
                  <a:lnTo>
                    <a:pt x="5" y="152"/>
                  </a:lnTo>
                  <a:lnTo>
                    <a:pt x="5" y="151"/>
                  </a:lnTo>
                  <a:lnTo>
                    <a:pt x="5" y="150"/>
                  </a:lnTo>
                  <a:lnTo>
                    <a:pt x="4" y="150"/>
                  </a:lnTo>
                  <a:lnTo>
                    <a:pt x="4" y="149"/>
                  </a:lnTo>
                  <a:lnTo>
                    <a:pt x="4" y="148"/>
                  </a:lnTo>
                  <a:lnTo>
                    <a:pt x="5" y="148"/>
                  </a:lnTo>
                  <a:lnTo>
                    <a:pt x="5" y="146"/>
                  </a:lnTo>
                  <a:lnTo>
                    <a:pt x="4" y="146"/>
                  </a:lnTo>
                  <a:lnTo>
                    <a:pt x="4" y="145"/>
                  </a:lnTo>
                  <a:lnTo>
                    <a:pt x="5" y="145"/>
                  </a:lnTo>
                  <a:lnTo>
                    <a:pt x="5" y="146"/>
                  </a:lnTo>
                  <a:lnTo>
                    <a:pt x="6" y="146"/>
                  </a:lnTo>
                  <a:lnTo>
                    <a:pt x="6" y="145"/>
                  </a:lnTo>
                  <a:lnTo>
                    <a:pt x="7" y="145"/>
                  </a:lnTo>
                  <a:lnTo>
                    <a:pt x="7" y="144"/>
                  </a:lnTo>
                  <a:lnTo>
                    <a:pt x="6" y="144"/>
                  </a:lnTo>
                  <a:lnTo>
                    <a:pt x="6" y="143"/>
                  </a:lnTo>
                  <a:lnTo>
                    <a:pt x="7" y="143"/>
                  </a:lnTo>
                  <a:lnTo>
                    <a:pt x="7" y="142"/>
                  </a:lnTo>
                  <a:lnTo>
                    <a:pt x="6" y="142"/>
                  </a:lnTo>
                  <a:lnTo>
                    <a:pt x="6" y="141"/>
                  </a:lnTo>
                  <a:lnTo>
                    <a:pt x="6" y="140"/>
                  </a:lnTo>
                  <a:lnTo>
                    <a:pt x="5" y="140"/>
                  </a:lnTo>
                  <a:lnTo>
                    <a:pt x="5" y="138"/>
                  </a:lnTo>
                  <a:lnTo>
                    <a:pt x="6" y="138"/>
                  </a:lnTo>
                  <a:lnTo>
                    <a:pt x="6" y="137"/>
                  </a:lnTo>
                  <a:lnTo>
                    <a:pt x="6" y="136"/>
                  </a:lnTo>
                  <a:lnTo>
                    <a:pt x="6" y="135"/>
                  </a:lnTo>
                  <a:lnTo>
                    <a:pt x="6" y="134"/>
                  </a:lnTo>
                  <a:lnTo>
                    <a:pt x="6" y="133"/>
                  </a:lnTo>
                  <a:lnTo>
                    <a:pt x="5" y="133"/>
                  </a:lnTo>
                  <a:lnTo>
                    <a:pt x="4" y="133"/>
                  </a:lnTo>
                  <a:lnTo>
                    <a:pt x="4" y="132"/>
                  </a:lnTo>
                  <a:lnTo>
                    <a:pt x="4" y="130"/>
                  </a:lnTo>
                  <a:lnTo>
                    <a:pt x="4" y="129"/>
                  </a:lnTo>
                  <a:lnTo>
                    <a:pt x="4" y="128"/>
                  </a:lnTo>
                  <a:lnTo>
                    <a:pt x="5" y="128"/>
                  </a:lnTo>
                  <a:lnTo>
                    <a:pt x="5" y="127"/>
                  </a:lnTo>
                  <a:lnTo>
                    <a:pt x="5" y="126"/>
                  </a:lnTo>
                  <a:lnTo>
                    <a:pt x="5" y="125"/>
                  </a:lnTo>
                  <a:lnTo>
                    <a:pt x="4" y="125"/>
                  </a:lnTo>
                  <a:lnTo>
                    <a:pt x="4" y="124"/>
                  </a:lnTo>
                  <a:lnTo>
                    <a:pt x="4" y="122"/>
                  </a:lnTo>
                  <a:lnTo>
                    <a:pt x="4" y="121"/>
                  </a:lnTo>
                  <a:lnTo>
                    <a:pt x="3" y="121"/>
                  </a:lnTo>
                  <a:lnTo>
                    <a:pt x="3" y="120"/>
                  </a:lnTo>
                  <a:lnTo>
                    <a:pt x="1" y="120"/>
                  </a:lnTo>
                  <a:lnTo>
                    <a:pt x="0" y="120"/>
                  </a:lnTo>
                  <a:lnTo>
                    <a:pt x="1" y="119"/>
                  </a:lnTo>
                  <a:lnTo>
                    <a:pt x="0" y="119"/>
                  </a:lnTo>
                  <a:lnTo>
                    <a:pt x="0" y="118"/>
                  </a:lnTo>
                  <a:lnTo>
                    <a:pt x="0" y="117"/>
                  </a:lnTo>
                  <a:lnTo>
                    <a:pt x="3" y="117"/>
                  </a:lnTo>
                  <a:lnTo>
                    <a:pt x="4" y="117"/>
                  </a:lnTo>
                  <a:lnTo>
                    <a:pt x="7" y="117"/>
                  </a:lnTo>
                  <a:lnTo>
                    <a:pt x="8" y="117"/>
                  </a:lnTo>
                  <a:lnTo>
                    <a:pt x="12" y="117"/>
                  </a:lnTo>
                  <a:lnTo>
                    <a:pt x="14" y="117"/>
                  </a:lnTo>
                  <a:lnTo>
                    <a:pt x="20" y="117"/>
                  </a:lnTo>
                  <a:lnTo>
                    <a:pt x="23" y="117"/>
                  </a:lnTo>
                  <a:lnTo>
                    <a:pt x="23" y="112"/>
                  </a:lnTo>
                  <a:lnTo>
                    <a:pt x="23" y="111"/>
                  </a:lnTo>
                  <a:lnTo>
                    <a:pt x="23" y="104"/>
                  </a:lnTo>
                  <a:lnTo>
                    <a:pt x="23" y="103"/>
                  </a:lnTo>
                  <a:lnTo>
                    <a:pt x="23" y="102"/>
                  </a:lnTo>
                  <a:lnTo>
                    <a:pt x="23" y="101"/>
                  </a:lnTo>
                  <a:lnTo>
                    <a:pt x="23" y="100"/>
                  </a:lnTo>
                  <a:lnTo>
                    <a:pt x="23" y="98"/>
                  </a:lnTo>
                  <a:lnTo>
                    <a:pt x="23" y="95"/>
                  </a:lnTo>
                  <a:lnTo>
                    <a:pt x="23" y="93"/>
                  </a:lnTo>
                  <a:lnTo>
                    <a:pt x="23" y="92"/>
                  </a:lnTo>
                  <a:lnTo>
                    <a:pt x="23" y="90"/>
                  </a:lnTo>
                  <a:lnTo>
                    <a:pt x="35" y="90"/>
                  </a:lnTo>
                  <a:lnTo>
                    <a:pt x="37" y="90"/>
                  </a:lnTo>
                  <a:lnTo>
                    <a:pt x="41" y="90"/>
                  </a:lnTo>
                  <a:lnTo>
                    <a:pt x="49" y="90"/>
                  </a:lnTo>
                  <a:lnTo>
                    <a:pt x="51" y="90"/>
                  </a:lnTo>
                  <a:lnTo>
                    <a:pt x="51" y="81"/>
                  </a:lnTo>
                  <a:lnTo>
                    <a:pt x="54" y="81"/>
                  </a:lnTo>
                  <a:lnTo>
                    <a:pt x="55" y="81"/>
                  </a:lnTo>
                  <a:lnTo>
                    <a:pt x="56" y="81"/>
                  </a:lnTo>
                  <a:lnTo>
                    <a:pt x="57" y="81"/>
                  </a:lnTo>
                  <a:lnTo>
                    <a:pt x="59" y="81"/>
                  </a:lnTo>
                  <a:lnTo>
                    <a:pt x="60" y="81"/>
                  </a:lnTo>
                  <a:lnTo>
                    <a:pt x="64" y="81"/>
                  </a:lnTo>
                  <a:lnTo>
                    <a:pt x="67" y="81"/>
                  </a:lnTo>
                  <a:lnTo>
                    <a:pt x="71" y="81"/>
                  </a:lnTo>
                  <a:lnTo>
                    <a:pt x="72" y="81"/>
                  </a:lnTo>
                  <a:lnTo>
                    <a:pt x="73" y="81"/>
                  </a:lnTo>
                  <a:lnTo>
                    <a:pt x="75" y="81"/>
                  </a:lnTo>
                  <a:lnTo>
                    <a:pt x="76" y="81"/>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grpSp>
      <p:pic>
        <p:nvPicPr>
          <p:cNvPr id="95" name="Picture 4"/>
          <p:cNvPicPr>
            <a:picLocks noChangeAspect="1" noChangeArrowheads="1"/>
          </p:cNvPicPr>
          <p:nvPr/>
        </p:nvPicPr>
        <p:blipFill>
          <a:blip r:embed="rId2">
            <a:duotone>
              <a:prstClr val="black"/>
              <a:schemeClr val="accent5">
                <a:tint val="45000"/>
                <a:satMod val="400000"/>
              </a:schemeClr>
            </a:duotone>
            <a:extLst>
              <a:ext uri="{BEBA8EAE-BF5A-486C-A8C5-ECC9F3942E4B}">
                <a14:imgProps xmlns:a14="http://schemas.microsoft.com/office/drawing/2010/main">
                  <a14:imgLayer r:embed="rId3">
                    <a14:imgEffect>
                      <a14:sharpenSoften amount="-37000"/>
                    </a14:imgEffect>
                    <a14:imgEffect>
                      <a14:colorTemperature colorTemp="11500"/>
                    </a14:imgEffect>
                    <a14:imgEffect>
                      <a14:saturation sat="0"/>
                    </a14:imgEffect>
                    <a14:imgEffect>
                      <a14:brightnessContrast bright="77000" contrast="-58000"/>
                    </a14:imgEffect>
                  </a14:imgLayer>
                </a14:imgProps>
              </a:ext>
              <a:ext uri="{28A0092B-C50C-407E-A947-70E740481C1C}">
                <a14:useLocalDpi xmlns:a14="http://schemas.microsoft.com/office/drawing/2010/main" val="0"/>
              </a:ext>
            </a:extLst>
          </a:blip>
          <a:srcRect/>
          <a:stretch>
            <a:fillRect/>
          </a:stretch>
        </p:blipFill>
        <p:spPr bwMode="auto">
          <a:xfrm>
            <a:off x="4560996" y="3444847"/>
            <a:ext cx="701283" cy="744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6" name="Freeform 150"/>
          <p:cNvSpPr>
            <a:spLocks/>
          </p:cNvSpPr>
          <p:nvPr/>
        </p:nvSpPr>
        <p:spPr bwMode="auto">
          <a:xfrm>
            <a:off x="4289362" y="3027007"/>
            <a:ext cx="972917" cy="657550"/>
          </a:xfrm>
          <a:custGeom>
            <a:avLst/>
            <a:gdLst>
              <a:gd name="T0" fmla="*/ 375 w 375"/>
              <a:gd name="T1" fmla="*/ 46 h 299"/>
              <a:gd name="T2" fmla="*/ 375 w 375"/>
              <a:gd name="T3" fmla="*/ 124 h 299"/>
              <a:gd name="T4" fmla="*/ 369 w 375"/>
              <a:gd name="T5" fmla="*/ 160 h 299"/>
              <a:gd name="T6" fmla="*/ 359 w 375"/>
              <a:gd name="T7" fmla="*/ 172 h 299"/>
              <a:gd name="T8" fmla="*/ 348 w 375"/>
              <a:gd name="T9" fmla="*/ 179 h 299"/>
              <a:gd name="T10" fmla="*/ 343 w 375"/>
              <a:gd name="T11" fmla="*/ 181 h 299"/>
              <a:gd name="T12" fmla="*/ 333 w 375"/>
              <a:gd name="T13" fmla="*/ 181 h 299"/>
              <a:gd name="T14" fmla="*/ 329 w 375"/>
              <a:gd name="T15" fmla="*/ 184 h 299"/>
              <a:gd name="T16" fmla="*/ 317 w 375"/>
              <a:gd name="T17" fmla="*/ 181 h 299"/>
              <a:gd name="T18" fmla="*/ 306 w 375"/>
              <a:gd name="T19" fmla="*/ 191 h 299"/>
              <a:gd name="T20" fmla="*/ 292 w 375"/>
              <a:gd name="T21" fmla="*/ 202 h 299"/>
              <a:gd name="T22" fmla="*/ 287 w 375"/>
              <a:gd name="T23" fmla="*/ 212 h 299"/>
              <a:gd name="T24" fmla="*/ 275 w 375"/>
              <a:gd name="T25" fmla="*/ 219 h 299"/>
              <a:gd name="T26" fmla="*/ 263 w 375"/>
              <a:gd name="T27" fmla="*/ 231 h 299"/>
              <a:gd name="T28" fmla="*/ 256 w 375"/>
              <a:gd name="T29" fmla="*/ 242 h 299"/>
              <a:gd name="T30" fmla="*/ 244 w 375"/>
              <a:gd name="T31" fmla="*/ 239 h 299"/>
              <a:gd name="T32" fmla="*/ 232 w 375"/>
              <a:gd name="T33" fmla="*/ 246 h 299"/>
              <a:gd name="T34" fmla="*/ 221 w 375"/>
              <a:gd name="T35" fmla="*/ 255 h 299"/>
              <a:gd name="T36" fmla="*/ 216 w 375"/>
              <a:gd name="T37" fmla="*/ 269 h 299"/>
              <a:gd name="T38" fmla="*/ 202 w 375"/>
              <a:gd name="T39" fmla="*/ 276 h 299"/>
              <a:gd name="T40" fmla="*/ 201 w 375"/>
              <a:gd name="T41" fmla="*/ 287 h 299"/>
              <a:gd name="T42" fmla="*/ 201 w 375"/>
              <a:gd name="T43" fmla="*/ 296 h 299"/>
              <a:gd name="T44" fmla="*/ 168 w 375"/>
              <a:gd name="T45" fmla="*/ 299 h 299"/>
              <a:gd name="T46" fmla="*/ 144 w 375"/>
              <a:gd name="T47" fmla="*/ 298 h 299"/>
              <a:gd name="T48" fmla="*/ 108 w 375"/>
              <a:gd name="T49" fmla="*/ 299 h 299"/>
              <a:gd name="T50" fmla="*/ 88 w 375"/>
              <a:gd name="T51" fmla="*/ 244 h 299"/>
              <a:gd name="T52" fmla="*/ 32 w 375"/>
              <a:gd name="T53" fmla="*/ 244 h 299"/>
              <a:gd name="T54" fmla="*/ 0 w 375"/>
              <a:gd name="T55" fmla="*/ 229 h 299"/>
              <a:gd name="T56" fmla="*/ 2 w 375"/>
              <a:gd name="T57" fmla="*/ 187 h 299"/>
              <a:gd name="T58" fmla="*/ 16 w 375"/>
              <a:gd name="T59" fmla="*/ 186 h 299"/>
              <a:gd name="T60" fmla="*/ 24 w 375"/>
              <a:gd name="T61" fmla="*/ 189 h 299"/>
              <a:gd name="T62" fmla="*/ 34 w 375"/>
              <a:gd name="T63" fmla="*/ 184 h 299"/>
              <a:gd name="T64" fmla="*/ 40 w 375"/>
              <a:gd name="T65" fmla="*/ 176 h 299"/>
              <a:gd name="T66" fmla="*/ 49 w 375"/>
              <a:gd name="T67" fmla="*/ 172 h 299"/>
              <a:gd name="T68" fmla="*/ 56 w 375"/>
              <a:gd name="T69" fmla="*/ 171 h 299"/>
              <a:gd name="T70" fmla="*/ 67 w 375"/>
              <a:gd name="T71" fmla="*/ 163 h 299"/>
              <a:gd name="T72" fmla="*/ 74 w 375"/>
              <a:gd name="T73" fmla="*/ 154 h 299"/>
              <a:gd name="T74" fmla="*/ 81 w 375"/>
              <a:gd name="T75" fmla="*/ 147 h 299"/>
              <a:gd name="T76" fmla="*/ 90 w 375"/>
              <a:gd name="T77" fmla="*/ 141 h 299"/>
              <a:gd name="T78" fmla="*/ 97 w 375"/>
              <a:gd name="T79" fmla="*/ 140 h 299"/>
              <a:gd name="T80" fmla="*/ 108 w 375"/>
              <a:gd name="T81" fmla="*/ 138 h 299"/>
              <a:gd name="T82" fmla="*/ 119 w 375"/>
              <a:gd name="T83" fmla="*/ 135 h 299"/>
              <a:gd name="T84" fmla="*/ 131 w 375"/>
              <a:gd name="T85" fmla="*/ 135 h 299"/>
              <a:gd name="T86" fmla="*/ 141 w 375"/>
              <a:gd name="T87" fmla="*/ 127 h 299"/>
              <a:gd name="T88" fmla="*/ 154 w 375"/>
              <a:gd name="T89" fmla="*/ 119 h 299"/>
              <a:gd name="T90" fmla="*/ 163 w 375"/>
              <a:gd name="T91" fmla="*/ 119 h 299"/>
              <a:gd name="T92" fmla="*/ 171 w 375"/>
              <a:gd name="T93" fmla="*/ 114 h 299"/>
              <a:gd name="T94" fmla="*/ 181 w 375"/>
              <a:gd name="T95" fmla="*/ 112 h 299"/>
              <a:gd name="T96" fmla="*/ 191 w 375"/>
              <a:gd name="T97" fmla="*/ 103 h 299"/>
              <a:gd name="T98" fmla="*/ 195 w 375"/>
              <a:gd name="T99" fmla="*/ 96 h 299"/>
              <a:gd name="T100" fmla="*/ 205 w 375"/>
              <a:gd name="T101" fmla="*/ 92 h 299"/>
              <a:gd name="T102" fmla="*/ 213 w 375"/>
              <a:gd name="T103" fmla="*/ 84 h 299"/>
              <a:gd name="T104" fmla="*/ 219 w 375"/>
              <a:gd name="T105" fmla="*/ 71 h 299"/>
              <a:gd name="T106" fmla="*/ 223 w 375"/>
              <a:gd name="T107" fmla="*/ 61 h 299"/>
              <a:gd name="T108" fmla="*/ 225 w 375"/>
              <a:gd name="T109" fmla="*/ 48 h 299"/>
              <a:gd name="T110" fmla="*/ 227 w 375"/>
              <a:gd name="T111" fmla="*/ 34 h 299"/>
              <a:gd name="T112" fmla="*/ 237 w 375"/>
              <a:gd name="T113" fmla="*/ 30 h 299"/>
              <a:gd name="T114" fmla="*/ 243 w 375"/>
              <a:gd name="T115" fmla="*/ 19 h 299"/>
              <a:gd name="T116" fmla="*/ 247 w 375"/>
              <a:gd name="T117" fmla="*/ 12 h 299"/>
              <a:gd name="T118" fmla="*/ 256 w 375"/>
              <a:gd name="T119" fmla="*/ 4 h 299"/>
              <a:gd name="T120" fmla="*/ 319 w 375"/>
              <a:gd name="T121" fmla="*/ 4 h 29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75" h="299">
                <a:moveTo>
                  <a:pt x="351" y="0"/>
                </a:moveTo>
                <a:lnTo>
                  <a:pt x="352" y="0"/>
                </a:lnTo>
                <a:lnTo>
                  <a:pt x="353" y="0"/>
                </a:lnTo>
                <a:lnTo>
                  <a:pt x="355" y="0"/>
                </a:lnTo>
                <a:lnTo>
                  <a:pt x="359" y="0"/>
                </a:lnTo>
                <a:lnTo>
                  <a:pt x="363" y="0"/>
                </a:lnTo>
                <a:lnTo>
                  <a:pt x="364" y="0"/>
                </a:lnTo>
                <a:lnTo>
                  <a:pt x="371" y="0"/>
                </a:lnTo>
                <a:lnTo>
                  <a:pt x="375" y="0"/>
                </a:lnTo>
                <a:lnTo>
                  <a:pt x="375" y="6"/>
                </a:lnTo>
                <a:lnTo>
                  <a:pt x="375" y="7"/>
                </a:lnTo>
                <a:lnTo>
                  <a:pt x="375" y="14"/>
                </a:lnTo>
                <a:lnTo>
                  <a:pt x="375" y="16"/>
                </a:lnTo>
                <a:lnTo>
                  <a:pt x="375" y="18"/>
                </a:lnTo>
                <a:lnTo>
                  <a:pt x="375" y="28"/>
                </a:lnTo>
                <a:lnTo>
                  <a:pt x="375" y="37"/>
                </a:lnTo>
                <a:lnTo>
                  <a:pt x="375" y="40"/>
                </a:lnTo>
                <a:lnTo>
                  <a:pt x="375" y="46"/>
                </a:lnTo>
                <a:lnTo>
                  <a:pt x="375" y="52"/>
                </a:lnTo>
                <a:lnTo>
                  <a:pt x="375" y="69"/>
                </a:lnTo>
                <a:lnTo>
                  <a:pt x="375" y="76"/>
                </a:lnTo>
                <a:lnTo>
                  <a:pt x="375" y="79"/>
                </a:lnTo>
                <a:lnTo>
                  <a:pt x="375" y="82"/>
                </a:lnTo>
                <a:lnTo>
                  <a:pt x="375" y="84"/>
                </a:lnTo>
                <a:lnTo>
                  <a:pt x="375" y="87"/>
                </a:lnTo>
                <a:lnTo>
                  <a:pt x="375" y="88"/>
                </a:lnTo>
                <a:lnTo>
                  <a:pt x="375" y="90"/>
                </a:lnTo>
                <a:lnTo>
                  <a:pt x="375" y="96"/>
                </a:lnTo>
                <a:lnTo>
                  <a:pt x="375" y="101"/>
                </a:lnTo>
                <a:lnTo>
                  <a:pt x="375" y="104"/>
                </a:lnTo>
                <a:lnTo>
                  <a:pt x="375" y="106"/>
                </a:lnTo>
                <a:lnTo>
                  <a:pt x="375" y="112"/>
                </a:lnTo>
                <a:lnTo>
                  <a:pt x="375" y="116"/>
                </a:lnTo>
                <a:lnTo>
                  <a:pt x="375" y="120"/>
                </a:lnTo>
                <a:lnTo>
                  <a:pt x="375" y="123"/>
                </a:lnTo>
                <a:lnTo>
                  <a:pt x="375" y="124"/>
                </a:lnTo>
                <a:lnTo>
                  <a:pt x="375" y="131"/>
                </a:lnTo>
                <a:lnTo>
                  <a:pt x="375" y="133"/>
                </a:lnTo>
                <a:lnTo>
                  <a:pt x="375" y="138"/>
                </a:lnTo>
                <a:lnTo>
                  <a:pt x="375" y="142"/>
                </a:lnTo>
                <a:lnTo>
                  <a:pt x="375" y="144"/>
                </a:lnTo>
                <a:lnTo>
                  <a:pt x="375" y="146"/>
                </a:lnTo>
                <a:lnTo>
                  <a:pt x="375" y="154"/>
                </a:lnTo>
                <a:lnTo>
                  <a:pt x="375" y="155"/>
                </a:lnTo>
                <a:lnTo>
                  <a:pt x="373" y="155"/>
                </a:lnTo>
                <a:lnTo>
                  <a:pt x="372" y="156"/>
                </a:lnTo>
                <a:lnTo>
                  <a:pt x="371" y="156"/>
                </a:lnTo>
                <a:lnTo>
                  <a:pt x="372" y="156"/>
                </a:lnTo>
                <a:lnTo>
                  <a:pt x="372" y="157"/>
                </a:lnTo>
                <a:lnTo>
                  <a:pt x="371" y="157"/>
                </a:lnTo>
                <a:lnTo>
                  <a:pt x="370" y="157"/>
                </a:lnTo>
                <a:lnTo>
                  <a:pt x="370" y="158"/>
                </a:lnTo>
                <a:lnTo>
                  <a:pt x="369" y="159"/>
                </a:lnTo>
                <a:lnTo>
                  <a:pt x="369" y="160"/>
                </a:lnTo>
                <a:lnTo>
                  <a:pt x="368" y="160"/>
                </a:lnTo>
                <a:lnTo>
                  <a:pt x="368" y="162"/>
                </a:lnTo>
                <a:lnTo>
                  <a:pt x="367" y="162"/>
                </a:lnTo>
                <a:lnTo>
                  <a:pt x="365" y="162"/>
                </a:lnTo>
                <a:lnTo>
                  <a:pt x="365" y="163"/>
                </a:lnTo>
                <a:lnTo>
                  <a:pt x="364" y="163"/>
                </a:lnTo>
                <a:lnTo>
                  <a:pt x="364" y="164"/>
                </a:lnTo>
                <a:lnTo>
                  <a:pt x="363" y="164"/>
                </a:lnTo>
                <a:lnTo>
                  <a:pt x="363" y="165"/>
                </a:lnTo>
                <a:lnTo>
                  <a:pt x="362" y="165"/>
                </a:lnTo>
                <a:lnTo>
                  <a:pt x="361" y="166"/>
                </a:lnTo>
                <a:lnTo>
                  <a:pt x="361" y="167"/>
                </a:lnTo>
                <a:lnTo>
                  <a:pt x="360" y="167"/>
                </a:lnTo>
                <a:lnTo>
                  <a:pt x="360" y="168"/>
                </a:lnTo>
                <a:lnTo>
                  <a:pt x="360" y="170"/>
                </a:lnTo>
                <a:lnTo>
                  <a:pt x="360" y="171"/>
                </a:lnTo>
                <a:lnTo>
                  <a:pt x="359" y="171"/>
                </a:lnTo>
                <a:lnTo>
                  <a:pt x="359" y="172"/>
                </a:lnTo>
                <a:lnTo>
                  <a:pt x="357" y="172"/>
                </a:lnTo>
                <a:lnTo>
                  <a:pt x="356" y="171"/>
                </a:lnTo>
                <a:lnTo>
                  <a:pt x="355" y="171"/>
                </a:lnTo>
                <a:lnTo>
                  <a:pt x="355" y="172"/>
                </a:lnTo>
                <a:lnTo>
                  <a:pt x="354" y="172"/>
                </a:lnTo>
                <a:lnTo>
                  <a:pt x="354" y="173"/>
                </a:lnTo>
                <a:lnTo>
                  <a:pt x="353" y="173"/>
                </a:lnTo>
                <a:lnTo>
                  <a:pt x="354" y="173"/>
                </a:lnTo>
                <a:lnTo>
                  <a:pt x="355" y="173"/>
                </a:lnTo>
                <a:lnTo>
                  <a:pt x="355" y="174"/>
                </a:lnTo>
                <a:lnTo>
                  <a:pt x="356" y="175"/>
                </a:lnTo>
                <a:lnTo>
                  <a:pt x="355" y="175"/>
                </a:lnTo>
                <a:lnTo>
                  <a:pt x="354" y="176"/>
                </a:lnTo>
                <a:lnTo>
                  <a:pt x="351" y="178"/>
                </a:lnTo>
                <a:lnTo>
                  <a:pt x="348" y="178"/>
                </a:lnTo>
                <a:lnTo>
                  <a:pt x="347" y="178"/>
                </a:lnTo>
                <a:lnTo>
                  <a:pt x="347" y="179"/>
                </a:lnTo>
                <a:lnTo>
                  <a:pt x="348" y="179"/>
                </a:lnTo>
                <a:lnTo>
                  <a:pt x="348" y="180"/>
                </a:lnTo>
                <a:lnTo>
                  <a:pt x="348" y="181"/>
                </a:lnTo>
                <a:lnTo>
                  <a:pt x="348" y="182"/>
                </a:lnTo>
                <a:lnTo>
                  <a:pt x="348" y="183"/>
                </a:lnTo>
                <a:lnTo>
                  <a:pt x="347" y="183"/>
                </a:lnTo>
                <a:lnTo>
                  <a:pt x="347" y="184"/>
                </a:lnTo>
                <a:lnTo>
                  <a:pt x="346" y="186"/>
                </a:lnTo>
                <a:lnTo>
                  <a:pt x="345" y="186"/>
                </a:lnTo>
                <a:lnTo>
                  <a:pt x="345" y="184"/>
                </a:lnTo>
                <a:lnTo>
                  <a:pt x="344" y="184"/>
                </a:lnTo>
                <a:lnTo>
                  <a:pt x="345" y="184"/>
                </a:lnTo>
                <a:lnTo>
                  <a:pt x="345" y="183"/>
                </a:lnTo>
                <a:lnTo>
                  <a:pt x="345" y="182"/>
                </a:lnTo>
                <a:lnTo>
                  <a:pt x="346" y="182"/>
                </a:lnTo>
                <a:lnTo>
                  <a:pt x="346" y="181"/>
                </a:lnTo>
                <a:lnTo>
                  <a:pt x="345" y="181"/>
                </a:lnTo>
                <a:lnTo>
                  <a:pt x="344" y="181"/>
                </a:lnTo>
                <a:lnTo>
                  <a:pt x="343" y="181"/>
                </a:lnTo>
                <a:lnTo>
                  <a:pt x="341" y="180"/>
                </a:lnTo>
                <a:lnTo>
                  <a:pt x="341" y="181"/>
                </a:lnTo>
                <a:lnTo>
                  <a:pt x="343" y="182"/>
                </a:lnTo>
                <a:lnTo>
                  <a:pt x="343" y="183"/>
                </a:lnTo>
                <a:lnTo>
                  <a:pt x="343" y="184"/>
                </a:lnTo>
                <a:lnTo>
                  <a:pt x="341" y="184"/>
                </a:lnTo>
                <a:lnTo>
                  <a:pt x="341" y="186"/>
                </a:lnTo>
                <a:lnTo>
                  <a:pt x="340" y="186"/>
                </a:lnTo>
                <a:lnTo>
                  <a:pt x="340" y="184"/>
                </a:lnTo>
                <a:lnTo>
                  <a:pt x="340" y="183"/>
                </a:lnTo>
                <a:lnTo>
                  <a:pt x="340" y="182"/>
                </a:lnTo>
                <a:lnTo>
                  <a:pt x="339" y="182"/>
                </a:lnTo>
                <a:lnTo>
                  <a:pt x="338" y="182"/>
                </a:lnTo>
                <a:lnTo>
                  <a:pt x="337" y="182"/>
                </a:lnTo>
                <a:lnTo>
                  <a:pt x="336" y="182"/>
                </a:lnTo>
                <a:lnTo>
                  <a:pt x="335" y="182"/>
                </a:lnTo>
                <a:lnTo>
                  <a:pt x="335" y="181"/>
                </a:lnTo>
                <a:lnTo>
                  <a:pt x="333" y="181"/>
                </a:lnTo>
                <a:lnTo>
                  <a:pt x="333" y="182"/>
                </a:lnTo>
                <a:lnTo>
                  <a:pt x="335" y="182"/>
                </a:lnTo>
                <a:lnTo>
                  <a:pt x="335" y="183"/>
                </a:lnTo>
                <a:lnTo>
                  <a:pt x="336" y="183"/>
                </a:lnTo>
                <a:lnTo>
                  <a:pt x="335" y="184"/>
                </a:lnTo>
                <a:lnTo>
                  <a:pt x="335" y="186"/>
                </a:lnTo>
                <a:lnTo>
                  <a:pt x="333" y="186"/>
                </a:lnTo>
                <a:lnTo>
                  <a:pt x="333" y="184"/>
                </a:lnTo>
                <a:lnTo>
                  <a:pt x="332" y="184"/>
                </a:lnTo>
                <a:lnTo>
                  <a:pt x="331" y="184"/>
                </a:lnTo>
                <a:lnTo>
                  <a:pt x="331" y="186"/>
                </a:lnTo>
                <a:lnTo>
                  <a:pt x="332" y="186"/>
                </a:lnTo>
                <a:lnTo>
                  <a:pt x="332" y="187"/>
                </a:lnTo>
                <a:lnTo>
                  <a:pt x="331" y="187"/>
                </a:lnTo>
                <a:lnTo>
                  <a:pt x="330" y="187"/>
                </a:lnTo>
                <a:lnTo>
                  <a:pt x="330" y="186"/>
                </a:lnTo>
                <a:lnTo>
                  <a:pt x="330" y="184"/>
                </a:lnTo>
                <a:lnTo>
                  <a:pt x="329" y="184"/>
                </a:lnTo>
                <a:lnTo>
                  <a:pt x="328" y="184"/>
                </a:lnTo>
                <a:lnTo>
                  <a:pt x="327" y="184"/>
                </a:lnTo>
                <a:lnTo>
                  <a:pt x="325" y="186"/>
                </a:lnTo>
                <a:lnTo>
                  <a:pt x="324" y="186"/>
                </a:lnTo>
                <a:lnTo>
                  <a:pt x="324" y="184"/>
                </a:lnTo>
                <a:lnTo>
                  <a:pt x="323" y="184"/>
                </a:lnTo>
                <a:lnTo>
                  <a:pt x="322" y="184"/>
                </a:lnTo>
                <a:lnTo>
                  <a:pt x="322" y="183"/>
                </a:lnTo>
                <a:lnTo>
                  <a:pt x="322" y="182"/>
                </a:lnTo>
                <a:lnTo>
                  <a:pt x="321" y="182"/>
                </a:lnTo>
                <a:lnTo>
                  <a:pt x="321" y="183"/>
                </a:lnTo>
                <a:lnTo>
                  <a:pt x="321" y="184"/>
                </a:lnTo>
                <a:lnTo>
                  <a:pt x="320" y="184"/>
                </a:lnTo>
                <a:lnTo>
                  <a:pt x="319" y="184"/>
                </a:lnTo>
                <a:lnTo>
                  <a:pt x="320" y="183"/>
                </a:lnTo>
                <a:lnTo>
                  <a:pt x="320" y="182"/>
                </a:lnTo>
                <a:lnTo>
                  <a:pt x="319" y="181"/>
                </a:lnTo>
                <a:lnTo>
                  <a:pt x="317" y="181"/>
                </a:lnTo>
                <a:lnTo>
                  <a:pt x="317" y="182"/>
                </a:lnTo>
                <a:lnTo>
                  <a:pt x="316" y="182"/>
                </a:lnTo>
                <a:lnTo>
                  <a:pt x="315" y="183"/>
                </a:lnTo>
                <a:lnTo>
                  <a:pt x="315" y="184"/>
                </a:lnTo>
                <a:lnTo>
                  <a:pt x="315" y="186"/>
                </a:lnTo>
                <a:lnTo>
                  <a:pt x="314" y="187"/>
                </a:lnTo>
                <a:lnTo>
                  <a:pt x="313" y="187"/>
                </a:lnTo>
                <a:lnTo>
                  <a:pt x="312" y="186"/>
                </a:lnTo>
                <a:lnTo>
                  <a:pt x="311" y="186"/>
                </a:lnTo>
                <a:lnTo>
                  <a:pt x="309" y="186"/>
                </a:lnTo>
                <a:lnTo>
                  <a:pt x="309" y="184"/>
                </a:lnTo>
                <a:lnTo>
                  <a:pt x="308" y="184"/>
                </a:lnTo>
                <a:lnTo>
                  <a:pt x="308" y="186"/>
                </a:lnTo>
                <a:lnTo>
                  <a:pt x="307" y="186"/>
                </a:lnTo>
                <a:lnTo>
                  <a:pt x="306" y="187"/>
                </a:lnTo>
                <a:lnTo>
                  <a:pt x="306" y="188"/>
                </a:lnTo>
                <a:lnTo>
                  <a:pt x="306" y="190"/>
                </a:lnTo>
                <a:lnTo>
                  <a:pt x="306" y="191"/>
                </a:lnTo>
                <a:lnTo>
                  <a:pt x="306" y="194"/>
                </a:lnTo>
                <a:lnTo>
                  <a:pt x="305" y="195"/>
                </a:lnTo>
                <a:lnTo>
                  <a:pt x="304" y="196"/>
                </a:lnTo>
                <a:lnTo>
                  <a:pt x="304" y="197"/>
                </a:lnTo>
                <a:lnTo>
                  <a:pt x="304" y="198"/>
                </a:lnTo>
                <a:lnTo>
                  <a:pt x="303" y="198"/>
                </a:lnTo>
                <a:lnTo>
                  <a:pt x="301" y="198"/>
                </a:lnTo>
                <a:lnTo>
                  <a:pt x="301" y="199"/>
                </a:lnTo>
                <a:lnTo>
                  <a:pt x="301" y="200"/>
                </a:lnTo>
                <a:lnTo>
                  <a:pt x="300" y="200"/>
                </a:lnTo>
                <a:lnTo>
                  <a:pt x="299" y="200"/>
                </a:lnTo>
                <a:lnTo>
                  <a:pt x="298" y="200"/>
                </a:lnTo>
                <a:lnTo>
                  <a:pt x="296" y="199"/>
                </a:lnTo>
                <a:lnTo>
                  <a:pt x="295" y="198"/>
                </a:lnTo>
                <a:lnTo>
                  <a:pt x="293" y="198"/>
                </a:lnTo>
                <a:lnTo>
                  <a:pt x="293" y="199"/>
                </a:lnTo>
                <a:lnTo>
                  <a:pt x="292" y="200"/>
                </a:lnTo>
                <a:lnTo>
                  <a:pt x="292" y="202"/>
                </a:lnTo>
                <a:lnTo>
                  <a:pt x="291" y="202"/>
                </a:lnTo>
                <a:lnTo>
                  <a:pt x="291" y="203"/>
                </a:lnTo>
                <a:lnTo>
                  <a:pt x="290" y="203"/>
                </a:lnTo>
                <a:lnTo>
                  <a:pt x="290" y="204"/>
                </a:lnTo>
                <a:lnTo>
                  <a:pt x="289" y="204"/>
                </a:lnTo>
                <a:lnTo>
                  <a:pt x="288" y="205"/>
                </a:lnTo>
                <a:lnTo>
                  <a:pt x="289" y="205"/>
                </a:lnTo>
                <a:lnTo>
                  <a:pt x="290" y="206"/>
                </a:lnTo>
                <a:lnTo>
                  <a:pt x="290" y="207"/>
                </a:lnTo>
                <a:lnTo>
                  <a:pt x="290" y="208"/>
                </a:lnTo>
                <a:lnTo>
                  <a:pt x="289" y="210"/>
                </a:lnTo>
                <a:lnTo>
                  <a:pt x="289" y="211"/>
                </a:lnTo>
                <a:lnTo>
                  <a:pt x="290" y="211"/>
                </a:lnTo>
                <a:lnTo>
                  <a:pt x="290" y="212"/>
                </a:lnTo>
                <a:lnTo>
                  <a:pt x="289" y="212"/>
                </a:lnTo>
                <a:lnTo>
                  <a:pt x="288" y="212"/>
                </a:lnTo>
                <a:lnTo>
                  <a:pt x="287" y="211"/>
                </a:lnTo>
                <a:lnTo>
                  <a:pt x="287" y="212"/>
                </a:lnTo>
                <a:lnTo>
                  <a:pt x="287" y="213"/>
                </a:lnTo>
                <a:lnTo>
                  <a:pt x="285" y="214"/>
                </a:lnTo>
                <a:lnTo>
                  <a:pt x="284" y="214"/>
                </a:lnTo>
                <a:lnTo>
                  <a:pt x="283" y="214"/>
                </a:lnTo>
                <a:lnTo>
                  <a:pt x="282" y="214"/>
                </a:lnTo>
                <a:lnTo>
                  <a:pt x="281" y="214"/>
                </a:lnTo>
                <a:lnTo>
                  <a:pt x="280" y="214"/>
                </a:lnTo>
                <a:lnTo>
                  <a:pt x="280" y="215"/>
                </a:lnTo>
                <a:lnTo>
                  <a:pt x="280" y="216"/>
                </a:lnTo>
                <a:lnTo>
                  <a:pt x="281" y="216"/>
                </a:lnTo>
                <a:lnTo>
                  <a:pt x="281" y="218"/>
                </a:lnTo>
                <a:lnTo>
                  <a:pt x="281" y="219"/>
                </a:lnTo>
                <a:lnTo>
                  <a:pt x="281" y="220"/>
                </a:lnTo>
                <a:lnTo>
                  <a:pt x="280" y="220"/>
                </a:lnTo>
                <a:lnTo>
                  <a:pt x="279" y="220"/>
                </a:lnTo>
                <a:lnTo>
                  <a:pt x="277" y="220"/>
                </a:lnTo>
                <a:lnTo>
                  <a:pt x="276" y="220"/>
                </a:lnTo>
                <a:lnTo>
                  <a:pt x="275" y="219"/>
                </a:lnTo>
                <a:lnTo>
                  <a:pt x="274" y="220"/>
                </a:lnTo>
                <a:lnTo>
                  <a:pt x="274" y="221"/>
                </a:lnTo>
                <a:lnTo>
                  <a:pt x="274" y="222"/>
                </a:lnTo>
                <a:lnTo>
                  <a:pt x="274" y="223"/>
                </a:lnTo>
                <a:lnTo>
                  <a:pt x="273" y="226"/>
                </a:lnTo>
                <a:lnTo>
                  <a:pt x="272" y="226"/>
                </a:lnTo>
                <a:lnTo>
                  <a:pt x="272" y="227"/>
                </a:lnTo>
                <a:lnTo>
                  <a:pt x="272" y="228"/>
                </a:lnTo>
                <a:lnTo>
                  <a:pt x="272" y="229"/>
                </a:lnTo>
                <a:lnTo>
                  <a:pt x="271" y="230"/>
                </a:lnTo>
                <a:lnTo>
                  <a:pt x="269" y="229"/>
                </a:lnTo>
                <a:lnTo>
                  <a:pt x="268" y="229"/>
                </a:lnTo>
                <a:lnTo>
                  <a:pt x="267" y="229"/>
                </a:lnTo>
                <a:lnTo>
                  <a:pt x="266" y="229"/>
                </a:lnTo>
                <a:lnTo>
                  <a:pt x="265" y="229"/>
                </a:lnTo>
                <a:lnTo>
                  <a:pt x="264" y="230"/>
                </a:lnTo>
                <a:lnTo>
                  <a:pt x="264" y="231"/>
                </a:lnTo>
                <a:lnTo>
                  <a:pt x="263" y="231"/>
                </a:lnTo>
                <a:lnTo>
                  <a:pt x="264" y="232"/>
                </a:lnTo>
                <a:lnTo>
                  <a:pt x="265" y="232"/>
                </a:lnTo>
                <a:lnTo>
                  <a:pt x="265" y="231"/>
                </a:lnTo>
                <a:lnTo>
                  <a:pt x="265" y="232"/>
                </a:lnTo>
                <a:lnTo>
                  <a:pt x="265" y="234"/>
                </a:lnTo>
                <a:lnTo>
                  <a:pt x="264" y="234"/>
                </a:lnTo>
                <a:lnTo>
                  <a:pt x="263" y="234"/>
                </a:lnTo>
                <a:lnTo>
                  <a:pt x="261" y="234"/>
                </a:lnTo>
                <a:lnTo>
                  <a:pt x="260" y="235"/>
                </a:lnTo>
                <a:lnTo>
                  <a:pt x="259" y="235"/>
                </a:lnTo>
                <a:lnTo>
                  <a:pt x="258" y="236"/>
                </a:lnTo>
                <a:lnTo>
                  <a:pt x="258" y="237"/>
                </a:lnTo>
                <a:lnTo>
                  <a:pt x="258" y="238"/>
                </a:lnTo>
                <a:lnTo>
                  <a:pt x="257" y="238"/>
                </a:lnTo>
                <a:lnTo>
                  <a:pt x="256" y="239"/>
                </a:lnTo>
                <a:lnTo>
                  <a:pt x="256" y="240"/>
                </a:lnTo>
                <a:lnTo>
                  <a:pt x="255" y="240"/>
                </a:lnTo>
                <a:lnTo>
                  <a:pt x="256" y="242"/>
                </a:lnTo>
                <a:lnTo>
                  <a:pt x="256" y="243"/>
                </a:lnTo>
                <a:lnTo>
                  <a:pt x="255" y="243"/>
                </a:lnTo>
                <a:lnTo>
                  <a:pt x="253" y="243"/>
                </a:lnTo>
                <a:lnTo>
                  <a:pt x="253" y="242"/>
                </a:lnTo>
                <a:lnTo>
                  <a:pt x="253" y="240"/>
                </a:lnTo>
                <a:lnTo>
                  <a:pt x="252" y="240"/>
                </a:lnTo>
                <a:lnTo>
                  <a:pt x="251" y="240"/>
                </a:lnTo>
                <a:lnTo>
                  <a:pt x="251" y="239"/>
                </a:lnTo>
                <a:lnTo>
                  <a:pt x="250" y="239"/>
                </a:lnTo>
                <a:lnTo>
                  <a:pt x="249" y="239"/>
                </a:lnTo>
                <a:lnTo>
                  <a:pt x="249" y="240"/>
                </a:lnTo>
                <a:lnTo>
                  <a:pt x="248" y="242"/>
                </a:lnTo>
                <a:lnTo>
                  <a:pt x="248" y="240"/>
                </a:lnTo>
                <a:lnTo>
                  <a:pt x="247" y="240"/>
                </a:lnTo>
                <a:lnTo>
                  <a:pt x="247" y="239"/>
                </a:lnTo>
                <a:lnTo>
                  <a:pt x="245" y="239"/>
                </a:lnTo>
                <a:lnTo>
                  <a:pt x="244" y="238"/>
                </a:lnTo>
                <a:lnTo>
                  <a:pt x="244" y="239"/>
                </a:lnTo>
                <a:lnTo>
                  <a:pt x="243" y="240"/>
                </a:lnTo>
                <a:lnTo>
                  <a:pt x="243" y="242"/>
                </a:lnTo>
                <a:lnTo>
                  <a:pt x="242" y="243"/>
                </a:lnTo>
                <a:lnTo>
                  <a:pt x="242" y="244"/>
                </a:lnTo>
                <a:lnTo>
                  <a:pt x="242" y="245"/>
                </a:lnTo>
                <a:lnTo>
                  <a:pt x="241" y="245"/>
                </a:lnTo>
                <a:lnTo>
                  <a:pt x="240" y="245"/>
                </a:lnTo>
                <a:lnTo>
                  <a:pt x="240" y="246"/>
                </a:lnTo>
                <a:lnTo>
                  <a:pt x="239" y="246"/>
                </a:lnTo>
                <a:lnTo>
                  <a:pt x="239" y="247"/>
                </a:lnTo>
                <a:lnTo>
                  <a:pt x="237" y="247"/>
                </a:lnTo>
                <a:lnTo>
                  <a:pt x="237" y="246"/>
                </a:lnTo>
                <a:lnTo>
                  <a:pt x="236" y="246"/>
                </a:lnTo>
                <a:lnTo>
                  <a:pt x="236" y="245"/>
                </a:lnTo>
                <a:lnTo>
                  <a:pt x="235" y="246"/>
                </a:lnTo>
                <a:lnTo>
                  <a:pt x="234" y="246"/>
                </a:lnTo>
                <a:lnTo>
                  <a:pt x="233" y="246"/>
                </a:lnTo>
                <a:lnTo>
                  <a:pt x="232" y="246"/>
                </a:lnTo>
                <a:lnTo>
                  <a:pt x="231" y="247"/>
                </a:lnTo>
                <a:lnTo>
                  <a:pt x="231" y="248"/>
                </a:lnTo>
                <a:lnTo>
                  <a:pt x="231" y="250"/>
                </a:lnTo>
                <a:lnTo>
                  <a:pt x="229" y="250"/>
                </a:lnTo>
                <a:lnTo>
                  <a:pt x="228" y="250"/>
                </a:lnTo>
                <a:lnTo>
                  <a:pt x="228" y="248"/>
                </a:lnTo>
                <a:lnTo>
                  <a:pt x="227" y="248"/>
                </a:lnTo>
                <a:lnTo>
                  <a:pt x="227" y="250"/>
                </a:lnTo>
                <a:lnTo>
                  <a:pt x="227" y="251"/>
                </a:lnTo>
                <a:lnTo>
                  <a:pt x="226" y="251"/>
                </a:lnTo>
                <a:lnTo>
                  <a:pt x="225" y="251"/>
                </a:lnTo>
                <a:lnTo>
                  <a:pt x="224" y="252"/>
                </a:lnTo>
                <a:lnTo>
                  <a:pt x="225" y="253"/>
                </a:lnTo>
                <a:lnTo>
                  <a:pt x="225" y="254"/>
                </a:lnTo>
                <a:lnTo>
                  <a:pt x="224" y="254"/>
                </a:lnTo>
                <a:lnTo>
                  <a:pt x="223" y="254"/>
                </a:lnTo>
                <a:lnTo>
                  <a:pt x="221" y="254"/>
                </a:lnTo>
                <a:lnTo>
                  <a:pt x="221" y="255"/>
                </a:lnTo>
                <a:lnTo>
                  <a:pt x="221" y="256"/>
                </a:lnTo>
                <a:lnTo>
                  <a:pt x="221" y="258"/>
                </a:lnTo>
                <a:lnTo>
                  <a:pt x="221" y="259"/>
                </a:lnTo>
                <a:lnTo>
                  <a:pt x="220" y="260"/>
                </a:lnTo>
                <a:lnTo>
                  <a:pt x="219" y="260"/>
                </a:lnTo>
                <a:lnTo>
                  <a:pt x="218" y="261"/>
                </a:lnTo>
                <a:lnTo>
                  <a:pt x="218" y="262"/>
                </a:lnTo>
                <a:lnTo>
                  <a:pt x="217" y="263"/>
                </a:lnTo>
                <a:lnTo>
                  <a:pt x="216" y="264"/>
                </a:lnTo>
                <a:lnTo>
                  <a:pt x="215" y="266"/>
                </a:lnTo>
                <a:lnTo>
                  <a:pt x="215" y="267"/>
                </a:lnTo>
                <a:lnTo>
                  <a:pt x="213" y="267"/>
                </a:lnTo>
                <a:lnTo>
                  <a:pt x="213" y="268"/>
                </a:lnTo>
                <a:lnTo>
                  <a:pt x="212" y="269"/>
                </a:lnTo>
                <a:lnTo>
                  <a:pt x="213" y="270"/>
                </a:lnTo>
                <a:lnTo>
                  <a:pt x="213" y="269"/>
                </a:lnTo>
                <a:lnTo>
                  <a:pt x="215" y="269"/>
                </a:lnTo>
                <a:lnTo>
                  <a:pt x="216" y="269"/>
                </a:lnTo>
                <a:lnTo>
                  <a:pt x="216" y="270"/>
                </a:lnTo>
                <a:lnTo>
                  <a:pt x="215" y="271"/>
                </a:lnTo>
                <a:lnTo>
                  <a:pt x="213" y="272"/>
                </a:lnTo>
                <a:lnTo>
                  <a:pt x="212" y="274"/>
                </a:lnTo>
                <a:lnTo>
                  <a:pt x="211" y="274"/>
                </a:lnTo>
                <a:lnTo>
                  <a:pt x="211" y="275"/>
                </a:lnTo>
                <a:lnTo>
                  <a:pt x="210" y="275"/>
                </a:lnTo>
                <a:lnTo>
                  <a:pt x="209" y="275"/>
                </a:lnTo>
                <a:lnTo>
                  <a:pt x="208" y="276"/>
                </a:lnTo>
                <a:lnTo>
                  <a:pt x="208" y="275"/>
                </a:lnTo>
                <a:lnTo>
                  <a:pt x="207" y="275"/>
                </a:lnTo>
                <a:lnTo>
                  <a:pt x="205" y="274"/>
                </a:lnTo>
                <a:lnTo>
                  <a:pt x="205" y="275"/>
                </a:lnTo>
                <a:lnTo>
                  <a:pt x="205" y="276"/>
                </a:lnTo>
                <a:lnTo>
                  <a:pt x="205" y="277"/>
                </a:lnTo>
                <a:lnTo>
                  <a:pt x="204" y="277"/>
                </a:lnTo>
                <a:lnTo>
                  <a:pt x="203" y="277"/>
                </a:lnTo>
                <a:lnTo>
                  <a:pt x="202" y="276"/>
                </a:lnTo>
                <a:lnTo>
                  <a:pt x="201" y="276"/>
                </a:lnTo>
                <a:lnTo>
                  <a:pt x="200" y="276"/>
                </a:lnTo>
                <a:lnTo>
                  <a:pt x="200" y="275"/>
                </a:lnTo>
                <a:lnTo>
                  <a:pt x="199" y="275"/>
                </a:lnTo>
                <a:lnTo>
                  <a:pt x="199" y="276"/>
                </a:lnTo>
                <a:lnTo>
                  <a:pt x="197" y="277"/>
                </a:lnTo>
                <a:lnTo>
                  <a:pt x="197" y="278"/>
                </a:lnTo>
                <a:lnTo>
                  <a:pt x="199" y="278"/>
                </a:lnTo>
                <a:lnTo>
                  <a:pt x="199" y="279"/>
                </a:lnTo>
                <a:lnTo>
                  <a:pt x="199" y="280"/>
                </a:lnTo>
                <a:lnTo>
                  <a:pt x="199" y="282"/>
                </a:lnTo>
                <a:lnTo>
                  <a:pt x="200" y="282"/>
                </a:lnTo>
                <a:lnTo>
                  <a:pt x="200" y="283"/>
                </a:lnTo>
                <a:lnTo>
                  <a:pt x="200" y="284"/>
                </a:lnTo>
                <a:lnTo>
                  <a:pt x="201" y="285"/>
                </a:lnTo>
                <a:lnTo>
                  <a:pt x="201" y="286"/>
                </a:lnTo>
                <a:lnTo>
                  <a:pt x="202" y="286"/>
                </a:lnTo>
                <a:lnTo>
                  <a:pt x="201" y="287"/>
                </a:lnTo>
                <a:lnTo>
                  <a:pt x="201" y="288"/>
                </a:lnTo>
                <a:lnTo>
                  <a:pt x="200" y="288"/>
                </a:lnTo>
                <a:lnTo>
                  <a:pt x="199" y="288"/>
                </a:lnTo>
                <a:lnTo>
                  <a:pt x="197" y="288"/>
                </a:lnTo>
                <a:lnTo>
                  <a:pt x="197" y="287"/>
                </a:lnTo>
                <a:lnTo>
                  <a:pt x="197" y="286"/>
                </a:lnTo>
                <a:lnTo>
                  <a:pt x="196" y="286"/>
                </a:lnTo>
                <a:lnTo>
                  <a:pt x="195" y="286"/>
                </a:lnTo>
                <a:lnTo>
                  <a:pt x="195" y="287"/>
                </a:lnTo>
                <a:lnTo>
                  <a:pt x="197" y="290"/>
                </a:lnTo>
                <a:lnTo>
                  <a:pt x="197" y="291"/>
                </a:lnTo>
                <a:lnTo>
                  <a:pt x="197" y="292"/>
                </a:lnTo>
                <a:lnTo>
                  <a:pt x="199" y="292"/>
                </a:lnTo>
                <a:lnTo>
                  <a:pt x="199" y="293"/>
                </a:lnTo>
                <a:lnTo>
                  <a:pt x="200" y="293"/>
                </a:lnTo>
                <a:lnTo>
                  <a:pt x="200" y="294"/>
                </a:lnTo>
                <a:lnTo>
                  <a:pt x="201" y="295"/>
                </a:lnTo>
                <a:lnTo>
                  <a:pt x="201" y="296"/>
                </a:lnTo>
                <a:lnTo>
                  <a:pt x="201" y="298"/>
                </a:lnTo>
                <a:lnTo>
                  <a:pt x="201" y="299"/>
                </a:lnTo>
                <a:lnTo>
                  <a:pt x="200" y="299"/>
                </a:lnTo>
                <a:lnTo>
                  <a:pt x="189" y="299"/>
                </a:lnTo>
                <a:lnTo>
                  <a:pt x="188" y="299"/>
                </a:lnTo>
                <a:lnTo>
                  <a:pt x="184" y="299"/>
                </a:lnTo>
                <a:lnTo>
                  <a:pt x="181" y="299"/>
                </a:lnTo>
                <a:lnTo>
                  <a:pt x="180" y="299"/>
                </a:lnTo>
                <a:lnTo>
                  <a:pt x="178" y="299"/>
                </a:lnTo>
                <a:lnTo>
                  <a:pt x="177" y="299"/>
                </a:lnTo>
                <a:lnTo>
                  <a:pt x="176" y="299"/>
                </a:lnTo>
                <a:lnTo>
                  <a:pt x="175" y="299"/>
                </a:lnTo>
                <a:lnTo>
                  <a:pt x="173" y="299"/>
                </a:lnTo>
                <a:lnTo>
                  <a:pt x="172" y="299"/>
                </a:lnTo>
                <a:lnTo>
                  <a:pt x="171" y="299"/>
                </a:lnTo>
                <a:lnTo>
                  <a:pt x="170" y="299"/>
                </a:lnTo>
                <a:lnTo>
                  <a:pt x="169" y="299"/>
                </a:lnTo>
                <a:lnTo>
                  <a:pt x="168" y="299"/>
                </a:lnTo>
                <a:lnTo>
                  <a:pt x="167" y="299"/>
                </a:lnTo>
                <a:lnTo>
                  <a:pt x="165" y="299"/>
                </a:lnTo>
                <a:lnTo>
                  <a:pt x="164" y="299"/>
                </a:lnTo>
                <a:lnTo>
                  <a:pt x="163" y="299"/>
                </a:lnTo>
                <a:lnTo>
                  <a:pt x="161" y="299"/>
                </a:lnTo>
                <a:lnTo>
                  <a:pt x="160" y="299"/>
                </a:lnTo>
                <a:lnTo>
                  <a:pt x="159" y="299"/>
                </a:lnTo>
                <a:lnTo>
                  <a:pt x="157" y="299"/>
                </a:lnTo>
                <a:lnTo>
                  <a:pt x="156" y="299"/>
                </a:lnTo>
                <a:lnTo>
                  <a:pt x="154" y="299"/>
                </a:lnTo>
                <a:lnTo>
                  <a:pt x="152" y="299"/>
                </a:lnTo>
                <a:lnTo>
                  <a:pt x="151" y="299"/>
                </a:lnTo>
                <a:lnTo>
                  <a:pt x="149" y="299"/>
                </a:lnTo>
                <a:lnTo>
                  <a:pt x="148" y="299"/>
                </a:lnTo>
                <a:lnTo>
                  <a:pt x="147" y="299"/>
                </a:lnTo>
                <a:lnTo>
                  <a:pt x="146" y="298"/>
                </a:lnTo>
                <a:lnTo>
                  <a:pt x="145" y="298"/>
                </a:lnTo>
                <a:lnTo>
                  <a:pt x="144" y="298"/>
                </a:lnTo>
                <a:lnTo>
                  <a:pt x="143" y="298"/>
                </a:lnTo>
                <a:lnTo>
                  <a:pt x="141" y="298"/>
                </a:lnTo>
                <a:lnTo>
                  <a:pt x="140" y="298"/>
                </a:lnTo>
                <a:lnTo>
                  <a:pt x="139" y="298"/>
                </a:lnTo>
                <a:lnTo>
                  <a:pt x="137" y="298"/>
                </a:lnTo>
                <a:lnTo>
                  <a:pt x="135" y="298"/>
                </a:lnTo>
                <a:lnTo>
                  <a:pt x="131" y="298"/>
                </a:lnTo>
                <a:lnTo>
                  <a:pt x="130" y="298"/>
                </a:lnTo>
                <a:lnTo>
                  <a:pt x="129" y="298"/>
                </a:lnTo>
                <a:lnTo>
                  <a:pt x="128" y="298"/>
                </a:lnTo>
                <a:lnTo>
                  <a:pt x="125" y="298"/>
                </a:lnTo>
                <a:lnTo>
                  <a:pt x="123" y="298"/>
                </a:lnTo>
                <a:lnTo>
                  <a:pt x="122" y="298"/>
                </a:lnTo>
                <a:lnTo>
                  <a:pt x="121" y="298"/>
                </a:lnTo>
                <a:lnTo>
                  <a:pt x="115" y="298"/>
                </a:lnTo>
                <a:lnTo>
                  <a:pt x="113" y="298"/>
                </a:lnTo>
                <a:lnTo>
                  <a:pt x="109" y="299"/>
                </a:lnTo>
                <a:lnTo>
                  <a:pt x="108" y="299"/>
                </a:lnTo>
                <a:lnTo>
                  <a:pt x="107" y="299"/>
                </a:lnTo>
                <a:lnTo>
                  <a:pt x="107" y="298"/>
                </a:lnTo>
                <a:lnTo>
                  <a:pt x="107" y="296"/>
                </a:lnTo>
                <a:lnTo>
                  <a:pt x="107" y="286"/>
                </a:lnTo>
                <a:lnTo>
                  <a:pt x="107" y="275"/>
                </a:lnTo>
                <a:lnTo>
                  <a:pt x="107" y="272"/>
                </a:lnTo>
                <a:lnTo>
                  <a:pt x="107" y="262"/>
                </a:lnTo>
                <a:lnTo>
                  <a:pt x="107" y="252"/>
                </a:lnTo>
                <a:lnTo>
                  <a:pt x="107" y="251"/>
                </a:lnTo>
                <a:lnTo>
                  <a:pt x="107" y="244"/>
                </a:lnTo>
                <a:lnTo>
                  <a:pt x="105" y="244"/>
                </a:lnTo>
                <a:lnTo>
                  <a:pt x="104" y="244"/>
                </a:lnTo>
                <a:lnTo>
                  <a:pt x="98" y="244"/>
                </a:lnTo>
                <a:lnTo>
                  <a:pt x="97" y="244"/>
                </a:lnTo>
                <a:lnTo>
                  <a:pt x="96" y="244"/>
                </a:lnTo>
                <a:lnTo>
                  <a:pt x="90" y="244"/>
                </a:lnTo>
                <a:lnTo>
                  <a:pt x="89" y="244"/>
                </a:lnTo>
                <a:lnTo>
                  <a:pt x="88" y="244"/>
                </a:lnTo>
                <a:lnTo>
                  <a:pt x="85" y="244"/>
                </a:lnTo>
                <a:lnTo>
                  <a:pt x="84" y="244"/>
                </a:lnTo>
                <a:lnTo>
                  <a:pt x="82" y="244"/>
                </a:lnTo>
                <a:lnTo>
                  <a:pt x="75" y="244"/>
                </a:lnTo>
                <a:lnTo>
                  <a:pt x="74" y="244"/>
                </a:lnTo>
                <a:lnTo>
                  <a:pt x="72" y="244"/>
                </a:lnTo>
                <a:lnTo>
                  <a:pt x="58" y="244"/>
                </a:lnTo>
                <a:lnTo>
                  <a:pt x="57" y="244"/>
                </a:lnTo>
                <a:lnTo>
                  <a:pt x="56" y="244"/>
                </a:lnTo>
                <a:lnTo>
                  <a:pt x="50" y="244"/>
                </a:lnTo>
                <a:lnTo>
                  <a:pt x="49" y="244"/>
                </a:lnTo>
                <a:lnTo>
                  <a:pt x="44" y="244"/>
                </a:lnTo>
                <a:lnTo>
                  <a:pt x="43" y="244"/>
                </a:lnTo>
                <a:lnTo>
                  <a:pt x="39" y="244"/>
                </a:lnTo>
                <a:lnTo>
                  <a:pt x="37" y="244"/>
                </a:lnTo>
                <a:lnTo>
                  <a:pt x="36" y="244"/>
                </a:lnTo>
                <a:lnTo>
                  <a:pt x="35" y="244"/>
                </a:lnTo>
                <a:lnTo>
                  <a:pt x="32" y="244"/>
                </a:lnTo>
                <a:lnTo>
                  <a:pt x="29" y="244"/>
                </a:lnTo>
                <a:lnTo>
                  <a:pt x="27" y="244"/>
                </a:lnTo>
                <a:lnTo>
                  <a:pt x="25" y="244"/>
                </a:lnTo>
                <a:lnTo>
                  <a:pt x="21" y="244"/>
                </a:lnTo>
                <a:lnTo>
                  <a:pt x="20" y="244"/>
                </a:lnTo>
                <a:lnTo>
                  <a:pt x="18" y="244"/>
                </a:lnTo>
                <a:lnTo>
                  <a:pt x="15" y="244"/>
                </a:lnTo>
                <a:lnTo>
                  <a:pt x="2" y="244"/>
                </a:lnTo>
                <a:lnTo>
                  <a:pt x="0" y="244"/>
                </a:lnTo>
                <a:lnTo>
                  <a:pt x="0" y="243"/>
                </a:lnTo>
                <a:lnTo>
                  <a:pt x="0" y="242"/>
                </a:lnTo>
                <a:lnTo>
                  <a:pt x="0" y="239"/>
                </a:lnTo>
                <a:lnTo>
                  <a:pt x="0" y="236"/>
                </a:lnTo>
                <a:lnTo>
                  <a:pt x="1" y="235"/>
                </a:lnTo>
                <a:lnTo>
                  <a:pt x="0" y="232"/>
                </a:lnTo>
                <a:lnTo>
                  <a:pt x="0" y="231"/>
                </a:lnTo>
                <a:lnTo>
                  <a:pt x="0" y="230"/>
                </a:lnTo>
                <a:lnTo>
                  <a:pt x="0" y="229"/>
                </a:lnTo>
                <a:lnTo>
                  <a:pt x="1" y="226"/>
                </a:lnTo>
                <a:lnTo>
                  <a:pt x="1" y="221"/>
                </a:lnTo>
                <a:lnTo>
                  <a:pt x="1" y="213"/>
                </a:lnTo>
                <a:lnTo>
                  <a:pt x="1" y="211"/>
                </a:lnTo>
                <a:lnTo>
                  <a:pt x="1" y="210"/>
                </a:lnTo>
                <a:lnTo>
                  <a:pt x="1" y="208"/>
                </a:lnTo>
                <a:lnTo>
                  <a:pt x="1" y="204"/>
                </a:lnTo>
                <a:lnTo>
                  <a:pt x="1" y="202"/>
                </a:lnTo>
                <a:lnTo>
                  <a:pt x="1" y="197"/>
                </a:lnTo>
                <a:lnTo>
                  <a:pt x="1" y="196"/>
                </a:lnTo>
                <a:lnTo>
                  <a:pt x="1" y="191"/>
                </a:lnTo>
                <a:lnTo>
                  <a:pt x="1" y="190"/>
                </a:lnTo>
                <a:lnTo>
                  <a:pt x="0" y="189"/>
                </a:lnTo>
                <a:lnTo>
                  <a:pt x="0" y="188"/>
                </a:lnTo>
                <a:lnTo>
                  <a:pt x="1" y="187"/>
                </a:lnTo>
                <a:lnTo>
                  <a:pt x="1" y="188"/>
                </a:lnTo>
                <a:lnTo>
                  <a:pt x="2" y="188"/>
                </a:lnTo>
                <a:lnTo>
                  <a:pt x="2" y="187"/>
                </a:lnTo>
                <a:lnTo>
                  <a:pt x="3" y="187"/>
                </a:lnTo>
                <a:lnTo>
                  <a:pt x="4" y="186"/>
                </a:lnTo>
                <a:lnTo>
                  <a:pt x="3" y="186"/>
                </a:lnTo>
                <a:lnTo>
                  <a:pt x="3" y="184"/>
                </a:lnTo>
                <a:lnTo>
                  <a:pt x="4" y="184"/>
                </a:lnTo>
                <a:lnTo>
                  <a:pt x="5" y="184"/>
                </a:lnTo>
                <a:lnTo>
                  <a:pt x="5" y="183"/>
                </a:lnTo>
                <a:lnTo>
                  <a:pt x="7" y="183"/>
                </a:lnTo>
                <a:lnTo>
                  <a:pt x="8" y="183"/>
                </a:lnTo>
                <a:lnTo>
                  <a:pt x="9" y="183"/>
                </a:lnTo>
                <a:lnTo>
                  <a:pt x="10" y="184"/>
                </a:lnTo>
                <a:lnTo>
                  <a:pt x="11" y="184"/>
                </a:lnTo>
                <a:lnTo>
                  <a:pt x="11" y="183"/>
                </a:lnTo>
                <a:lnTo>
                  <a:pt x="12" y="183"/>
                </a:lnTo>
                <a:lnTo>
                  <a:pt x="13" y="184"/>
                </a:lnTo>
                <a:lnTo>
                  <a:pt x="13" y="186"/>
                </a:lnTo>
                <a:lnTo>
                  <a:pt x="15" y="184"/>
                </a:lnTo>
                <a:lnTo>
                  <a:pt x="16" y="186"/>
                </a:lnTo>
                <a:lnTo>
                  <a:pt x="16" y="187"/>
                </a:lnTo>
                <a:lnTo>
                  <a:pt x="17" y="187"/>
                </a:lnTo>
                <a:lnTo>
                  <a:pt x="17" y="188"/>
                </a:lnTo>
                <a:lnTo>
                  <a:pt x="17" y="189"/>
                </a:lnTo>
                <a:lnTo>
                  <a:pt x="18" y="189"/>
                </a:lnTo>
                <a:lnTo>
                  <a:pt x="18" y="188"/>
                </a:lnTo>
                <a:lnTo>
                  <a:pt x="19" y="187"/>
                </a:lnTo>
                <a:lnTo>
                  <a:pt x="19" y="188"/>
                </a:lnTo>
                <a:lnTo>
                  <a:pt x="20" y="188"/>
                </a:lnTo>
                <a:lnTo>
                  <a:pt x="20" y="187"/>
                </a:lnTo>
                <a:lnTo>
                  <a:pt x="20" y="188"/>
                </a:lnTo>
                <a:lnTo>
                  <a:pt x="21" y="189"/>
                </a:lnTo>
                <a:lnTo>
                  <a:pt x="20" y="189"/>
                </a:lnTo>
                <a:lnTo>
                  <a:pt x="20" y="190"/>
                </a:lnTo>
                <a:lnTo>
                  <a:pt x="21" y="190"/>
                </a:lnTo>
                <a:lnTo>
                  <a:pt x="23" y="190"/>
                </a:lnTo>
                <a:lnTo>
                  <a:pt x="23" y="189"/>
                </a:lnTo>
                <a:lnTo>
                  <a:pt x="24" y="189"/>
                </a:lnTo>
                <a:lnTo>
                  <a:pt x="24" y="190"/>
                </a:lnTo>
                <a:lnTo>
                  <a:pt x="25" y="190"/>
                </a:lnTo>
                <a:lnTo>
                  <a:pt x="25" y="189"/>
                </a:lnTo>
                <a:lnTo>
                  <a:pt x="25" y="188"/>
                </a:lnTo>
                <a:lnTo>
                  <a:pt x="26" y="188"/>
                </a:lnTo>
                <a:lnTo>
                  <a:pt x="27" y="187"/>
                </a:lnTo>
                <a:lnTo>
                  <a:pt x="27" y="186"/>
                </a:lnTo>
                <a:lnTo>
                  <a:pt x="27" y="184"/>
                </a:lnTo>
                <a:lnTo>
                  <a:pt x="28" y="184"/>
                </a:lnTo>
                <a:lnTo>
                  <a:pt x="28" y="183"/>
                </a:lnTo>
                <a:lnTo>
                  <a:pt x="29" y="183"/>
                </a:lnTo>
                <a:lnTo>
                  <a:pt x="29" y="184"/>
                </a:lnTo>
                <a:lnTo>
                  <a:pt x="29" y="186"/>
                </a:lnTo>
                <a:lnTo>
                  <a:pt x="31" y="186"/>
                </a:lnTo>
                <a:lnTo>
                  <a:pt x="32" y="186"/>
                </a:lnTo>
                <a:lnTo>
                  <a:pt x="33" y="186"/>
                </a:lnTo>
                <a:lnTo>
                  <a:pt x="33" y="184"/>
                </a:lnTo>
                <a:lnTo>
                  <a:pt x="34" y="184"/>
                </a:lnTo>
                <a:lnTo>
                  <a:pt x="34" y="183"/>
                </a:lnTo>
                <a:lnTo>
                  <a:pt x="33" y="183"/>
                </a:lnTo>
                <a:lnTo>
                  <a:pt x="33" y="182"/>
                </a:lnTo>
                <a:lnTo>
                  <a:pt x="34" y="182"/>
                </a:lnTo>
                <a:lnTo>
                  <a:pt x="35" y="182"/>
                </a:lnTo>
                <a:lnTo>
                  <a:pt x="35" y="181"/>
                </a:lnTo>
                <a:lnTo>
                  <a:pt x="36" y="181"/>
                </a:lnTo>
                <a:lnTo>
                  <a:pt x="36" y="180"/>
                </a:lnTo>
                <a:lnTo>
                  <a:pt x="36" y="179"/>
                </a:lnTo>
                <a:lnTo>
                  <a:pt x="37" y="179"/>
                </a:lnTo>
                <a:lnTo>
                  <a:pt x="37" y="180"/>
                </a:lnTo>
                <a:lnTo>
                  <a:pt x="39" y="180"/>
                </a:lnTo>
                <a:lnTo>
                  <a:pt x="39" y="179"/>
                </a:lnTo>
                <a:lnTo>
                  <a:pt x="37" y="179"/>
                </a:lnTo>
                <a:lnTo>
                  <a:pt x="36" y="178"/>
                </a:lnTo>
                <a:lnTo>
                  <a:pt x="37" y="178"/>
                </a:lnTo>
                <a:lnTo>
                  <a:pt x="39" y="176"/>
                </a:lnTo>
                <a:lnTo>
                  <a:pt x="40" y="176"/>
                </a:lnTo>
                <a:lnTo>
                  <a:pt x="41" y="176"/>
                </a:lnTo>
                <a:lnTo>
                  <a:pt x="41" y="175"/>
                </a:lnTo>
                <a:lnTo>
                  <a:pt x="41" y="174"/>
                </a:lnTo>
                <a:lnTo>
                  <a:pt x="42" y="173"/>
                </a:lnTo>
                <a:lnTo>
                  <a:pt x="43" y="173"/>
                </a:lnTo>
                <a:lnTo>
                  <a:pt x="43" y="174"/>
                </a:lnTo>
                <a:lnTo>
                  <a:pt x="43" y="175"/>
                </a:lnTo>
                <a:lnTo>
                  <a:pt x="43" y="176"/>
                </a:lnTo>
                <a:lnTo>
                  <a:pt x="43" y="178"/>
                </a:lnTo>
                <a:lnTo>
                  <a:pt x="44" y="178"/>
                </a:lnTo>
                <a:lnTo>
                  <a:pt x="45" y="176"/>
                </a:lnTo>
                <a:lnTo>
                  <a:pt x="45" y="175"/>
                </a:lnTo>
                <a:lnTo>
                  <a:pt x="45" y="174"/>
                </a:lnTo>
                <a:lnTo>
                  <a:pt x="45" y="173"/>
                </a:lnTo>
                <a:lnTo>
                  <a:pt x="47" y="172"/>
                </a:lnTo>
                <a:lnTo>
                  <a:pt x="48" y="172"/>
                </a:lnTo>
                <a:lnTo>
                  <a:pt x="49" y="171"/>
                </a:lnTo>
                <a:lnTo>
                  <a:pt x="49" y="172"/>
                </a:lnTo>
                <a:lnTo>
                  <a:pt x="49" y="173"/>
                </a:lnTo>
                <a:lnTo>
                  <a:pt x="48" y="173"/>
                </a:lnTo>
                <a:lnTo>
                  <a:pt x="49" y="173"/>
                </a:lnTo>
                <a:lnTo>
                  <a:pt x="50" y="173"/>
                </a:lnTo>
                <a:lnTo>
                  <a:pt x="50" y="172"/>
                </a:lnTo>
                <a:lnTo>
                  <a:pt x="51" y="172"/>
                </a:lnTo>
                <a:lnTo>
                  <a:pt x="51" y="171"/>
                </a:lnTo>
                <a:lnTo>
                  <a:pt x="52" y="170"/>
                </a:lnTo>
                <a:lnTo>
                  <a:pt x="51" y="170"/>
                </a:lnTo>
                <a:lnTo>
                  <a:pt x="51" y="168"/>
                </a:lnTo>
                <a:lnTo>
                  <a:pt x="51" y="167"/>
                </a:lnTo>
                <a:lnTo>
                  <a:pt x="52" y="167"/>
                </a:lnTo>
                <a:lnTo>
                  <a:pt x="53" y="166"/>
                </a:lnTo>
                <a:lnTo>
                  <a:pt x="53" y="167"/>
                </a:lnTo>
                <a:lnTo>
                  <a:pt x="55" y="167"/>
                </a:lnTo>
                <a:lnTo>
                  <a:pt x="55" y="168"/>
                </a:lnTo>
                <a:lnTo>
                  <a:pt x="56" y="170"/>
                </a:lnTo>
                <a:lnTo>
                  <a:pt x="56" y="171"/>
                </a:lnTo>
                <a:lnTo>
                  <a:pt x="56" y="172"/>
                </a:lnTo>
                <a:lnTo>
                  <a:pt x="57" y="172"/>
                </a:lnTo>
                <a:lnTo>
                  <a:pt x="58" y="171"/>
                </a:lnTo>
                <a:lnTo>
                  <a:pt x="59" y="172"/>
                </a:lnTo>
                <a:lnTo>
                  <a:pt x="59" y="171"/>
                </a:lnTo>
                <a:lnTo>
                  <a:pt x="60" y="171"/>
                </a:lnTo>
                <a:lnTo>
                  <a:pt x="61" y="170"/>
                </a:lnTo>
                <a:lnTo>
                  <a:pt x="61" y="168"/>
                </a:lnTo>
                <a:lnTo>
                  <a:pt x="63" y="168"/>
                </a:lnTo>
                <a:lnTo>
                  <a:pt x="63" y="167"/>
                </a:lnTo>
                <a:lnTo>
                  <a:pt x="61" y="167"/>
                </a:lnTo>
                <a:lnTo>
                  <a:pt x="63" y="166"/>
                </a:lnTo>
                <a:lnTo>
                  <a:pt x="64" y="166"/>
                </a:lnTo>
                <a:lnTo>
                  <a:pt x="65" y="166"/>
                </a:lnTo>
                <a:lnTo>
                  <a:pt x="66" y="165"/>
                </a:lnTo>
                <a:lnTo>
                  <a:pt x="67" y="165"/>
                </a:lnTo>
                <a:lnTo>
                  <a:pt x="67" y="164"/>
                </a:lnTo>
                <a:lnTo>
                  <a:pt x="67" y="163"/>
                </a:lnTo>
                <a:lnTo>
                  <a:pt x="66" y="163"/>
                </a:lnTo>
                <a:lnTo>
                  <a:pt x="66" y="162"/>
                </a:lnTo>
                <a:lnTo>
                  <a:pt x="66" y="160"/>
                </a:lnTo>
                <a:lnTo>
                  <a:pt x="66" y="162"/>
                </a:lnTo>
                <a:lnTo>
                  <a:pt x="67" y="162"/>
                </a:lnTo>
                <a:lnTo>
                  <a:pt x="67" y="160"/>
                </a:lnTo>
                <a:lnTo>
                  <a:pt x="68" y="160"/>
                </a:lnTo>
                <a:lnTo>
                  <a:pt x="69" y="160"/>
                </a:lnTo>
                <a:lnTo>
                  <a:pt x="69" y="159"/>
                </a:lnTo>
                <a:lnTo>
                  <a:pt x="71" y="159"/>
                </a:lnTo>
                <a:lnTo>
                  <a:pt x="71" y="158"/>
                </a:lnTo>
                <a:lnTo>
                  <a:pt x="71" y="157"/>
                </a:lnTo>
                <a:lnTo>
                  <a:pt x="71" y="156"/>
                </a:lnTo>
                <a:lnTo>
                  <a:pt x="71" y="155"/>
                </a:lnTo>
                <a:lnTo>
                  <a:pt x="72" y="155"/>
                </a:lnTo>
                <a:lnTo>
                  <a:pt x="73" y="155"/>
                </a:lnTo>
                <a:lnTo>
                  <a:pt x="74" y="155"/>
                </a:lnTo>
                <a:lnTo>
                  <a:pt x="74" y="154"/>
                </a:lnTo>
                <a:lnTo>
                  <a:pt x="73" y="154"/>
                </a:lnTo>
                <a:lnTo>
                  <a:pt x="73" y="152"/>
                </a:lnTo>
                <a:lnTo>
                  <a:pt x="74" y="152"/>
                </a:lnTo>
                <a:lnTo>
                  <a:pt x="74" y="151"/>
                </a:lnTo>
                <a:lnTo>
                  <a:pt x="73" y="151"/>
                </a:lnTo>
                <a:lnTo>
                  <a:pt x="73" y="150"/>
                </a:lnTo>
                <a:lnTo>
                  <a:pt x="74" y="150"/>
                </a:lnTo>
                <a:lnTo>
                  <a:pt x="74" y="149"/>
                </a:lnTo>
                <a:lnTo>
                  <a:pt x="75" y="149"/>
                </a:lnTo>
                <a:lnTo>
                  <a:pt x="75" y="148"/>
                </a:lnTo>
                <a:lnTo>
                  <a:pt x="76" y="148"/>
                </a:lnTo>
                <a:lnTo>
                  <a:pt x="77" y="147"/>
                </a:lnTo>
                <a:lnTo>
                  <a:pt x="79" y="147"/>
                </a:lnTo>
                <a:lnTo>
                  <a:pt x="79" y="148"/>
                </a:lnTo>
                <a:lnTo>
                  <a:pt x="80" y="147"/>
                </a:lnTo>
                <a:lnTo>
                  <a:pt x="80" y="146"/>
                </a:lnTo>
                <a:lnTo>
                  <a:pt x="81" y="146"/>
                </a:lnTo>
                <a:lnTo>
                  <a:pt x="81" y="147"/>
                </a:lnTo>
                <a:lnTo>
                  <a:pt x="82" y="147"/>
                </a:lnTo>
                <a:lnTo>
                  <a:pt x="81" y="148"/>
                </a:lnTo>
                <a:lnTo>
                  <a:pt x="82" y="148"/>
                </a:lnTo>
                <a:lnTo>
                  <a:pt x="83" y="148"/>
                </a:lnTo>
                <a:lnTo>
                  <a:pt x="84" y="148"/>
                </a:lnTo>
                <a:lnTo>
                  <a:pt x="84" y="149"/>
                </a:lnTo>
                <a:lnTo>
                  <a:pt x="85" y="149"/>
                </a:lnTo>
                <a:lnTo>
                  <a:pt x="87" y="147"/>
                </a:lnTo>
                <a:lnTo>
                  <a:pt x="88" y="147"/>
                </a:lnTo>
                <a:lnTo>
                  <a:pt x="87" y="147"/>
                </a:lnTo>
                <a:lnTo>
                  <a:pt x="87" y="146"/>
                </a:lnTo>
                <a:lnTo>
                  <a:pt x="87" y="144"/>
                </a:lnTo>
                <a:lnTo>
                  <a:pt x="88" y="144"/>
                </a:lnTo>
                <a:lnTo>
                  <a:pt x="88" y="143"/>
                </a:lnTo>
                <a:lnTo>
                  <a:pt x="88" y="142"/>
                </a:lnTo>
                <a:lnTo>
                  <a:pt x="88" y="141"/>
                </a:lnTo>
                <a:lnTo>
                  <a:pt x="89" y="141"/>
                </a:lnTo>
                <a:lnTo>
                  <a:pt x="90" y="141"/>
                </a:lnTo>
                <a:lnTo>
                  <a:pt x="90" y="140"/>
                </a:lnTo>
                <a:lnTo>
                  <a:pt x="90" y="139"/>
                </a:lnTo>
                <a:lnTo>
                  <a:pt x="90" y="138"/>
                </a:lnTo>
                <a:lnTo>
                  <a:pt x="91" y="138"/>
                </a:lnTo>
                <a:lnTo>
                  <a:pt x="92" y="138"/>
                </a:lnTo>
                <a:lnTo>
                  <a:pt x="92" y="139"/>
                </a:lnTo>
                <a:lnTo>
                  <a:pt x="92" y="140"/>
                </a:lnTo>
                <a:lnTo>
                  <a:pt x="92" y="139"/>
                </a:lnTo>
                <a:lnTo>
                  <a:pt x="93" y="139"/>
                </a:lnTo>
                <a:lnTo>
                  <a:pt x="92" y="138"/>
                </a:lnTo>
                <a:lnTo>
                  <a:pt x="93" y="138"/>
                </a:lnTo>
                <a:lnTo>
                  <a:pt x="93" y="139"/>
                </a:lnTo>
                <a:lnTo>
                  <a:pt x="93" y="140"/>
                </a:lnTo>
                <a:lnTo>
                  <a:pt x="95" y="140"/>
                </a:lnTo>
                <a:lnTo>
                  <a:pt x="96" y="140"/>
                </a:lnTo>
                <a:lnTo>
                  <a:pt x="97" y="140"/>
                </a:lnTo>
                <a:lnTo>
                  <a:pt x="98" y="140"/>
                </a:lnTo>
                <a:lnTo>
                  <a:pt x="97" y="140"/>
                </a:lnTo>
                <a:lnTo>
                  <a:pt x="98" y="139"/>
                </a:lnTo>
                <a:lnTo>
                  <a:pt x="98" y="138"/>
                </a:lnTo>
                <a:lnTo>
                  <a:pt x="99" y="138"/>
                </a:lnTo>
                <a:lnTo>
                  <a:pt x="100" y="138"/>
                </a:lnTo>
                <a:lnTo>
                  <a:pt x="100" y="136"/>
                </a:lnTo>
                <a:lnTo>
                  <a:pt x="101" y="136"/>
                </a:lnTo>
                <a:lnTo>
                  <a:pt x="103" y="136"/>
                </a:lnTo>
                <a:lnTo>
                  <a:pt x="103" y="138"/>
                </a:lnTo>
                <a:lnTo>
                  <a:pt x="104" y="138"/>
                </a:lnTo>
                <a:lnTo>
                  <a:pt x="105" y="138"/>
                </a:lnTo>
                <a:lnTo>
                  <a:pt x="105" y="136"/>
                </a:lnTo>
                <a:lnTo>
                  <a:pt x="105" y="138"/>
                </a:lnTo>
                <a:lnTo>
                  <a:pt x="106" y="138"/>
                </a:lnTo>
                <a:lnTo>
                  <a:pt x="107" y="139"/>
                </a:lnTo>
                <a:lnTo>
                  <a:pt x="108" y="139"/>
                </a:lnTo>
                <a:lnTo>
                  <a:pt x="108" y="138"/>
                </a:lnTo>
                <a:lnTo>
                  <a:pt x="107" y="138"/>
                </a:lnTo>
                <a:lnTo>
                  <a:pt x="108" y="138"/>
                </a:lnTo>
                <a:lnTo>
                  <a:pt x="108" y="136"/>
                </a:lnTo>
                <a:lnTo>
                  <a:pt x="108" y="135"/>
                </a:lnTo>
                <a:lnTo>
                  <a:pt x="109" y="135"/>
                </a:lnTo>
                <a:lnTo>
                  <a:pt x="111" y="136"/>
                </a:lnTo>
                <a:lnTo>
                  <a:pt x="111" y="135"/>
                </a:lnTo>
                <a:lnTo>
                  <a:pt x="112" y="135"/>
                </a:lnTo>
                <a:lnTo>
                  <a:pt x="113" y="135"/>
                </a:lnTo>
                <a:lnTo>
                  <a:pt x="113" y="134"/>
                </a:lnTo>
                <a:lnTo>
                  <a:pt x="114" y="134"/>
                </a:lnTo>
                <a:lnTo>
                  <a:pt x="115" y="134"/>
                </a:lnTo>
                <a:lnTo>
                  <a:pt x="115" y="135"/>
                </a:lnTo>
                <a:lnTo>
                  <a:pt x="116" y="135"/>
                </a:lnTo>
                <a:lnTo>
                  <a:pt x="116" y="134"/>
                </a:lnTo>
                <a:lnTo>
                  <a:pt x="116" y="133"/>
                </a:lnTo>
                <a:lnTo>
                  <a:pt x="117" y="133"/>
                </a:lnTo>
                <a:lnTo>
                  <a:pt x="117" y="134"/>
                </a:lnTo>
                <a:lnTo>
                  <a:pt x="117" y="135"/>
                </a:lnTo>
                <a:lnTo>
                  <a:pt x="119" y="135"/>
                </a:lnTo>
                <a:lnTo>
                  <a:pt x="119" y="136"/>
                </a:lnTo>
                <a:lnTo>
                  <a:pt x="119" y="138"/>
                </a:lnTo>
                <a:lnTo>
                  <a:pt x="119" y="139"/>
                </a:lnTo>
                <a:lnTo>
                  <a:pt x="120" y="139"/>
                </a:lnTo>
                <a:lnTo>
                  <a:pt x="120" y="138"/>
                </a:lnTo>
                <a:lnTo>
                  <a:pt x="121" y="138"/>
                </a:lnTo>
                <a:lnTo>
                  <a:pt x="121" y="136"/>
                </a:lnTo>
                <a:lnTo>
                  <a:pt x="122" y="136"/>
                </a:lnTo>
                <a:lnTo>
                  <a:pt x="123" y="136"/>
                </a:lnTo>
                <a:lnTo>
                  <a:pt x="123" y="138"/>
                </a:lnTo>
                <a:lnTo>
                  <a:pt x="124" y="136"/>
                </a:lnTo>
                <a:lnTo>
                  <a:pt x="125" y="136"/>
                </a:lnTo>
                <a:lnTo>
                  <a:pt x="127" y="135"/>
                </a:lnTo>
                <a:lnTo>
                  <a:pt x="128" y="134"/>
                </a:lnTo>
                <a:lnTo>
                  <a:pt x="129" y="134"/>
                </a:lnTo>
                <a:lnTo>
                  <a:pt x="129" y="135"/>
                </a:lnTo>
                <a:lnTo>
                  <a:pt x="130" y="135"/>
                </a:lnTo>
                <a:lnTo>
                  <a:pt x="131" y="135"/>
                </a:lnTo>
                <a:lnTo>
                  <a:pt x="132" y="136"/>
                </a:lnTo>
                <a:lnTo>
                  <a:pt x="132" y="135"/>
                </a:lnTo>
                <a:lnTo>
                  <a:pt x="133" y="135"/>
                </a:lnTo>
                <a:lnTo>
                  <a:pt x="135" y="135"/>
                </a:lnTo>
                <a:lnTo>
                  <a:pt x="135" y="134"/>
                </a:lnTo>
                <a:lnTo>
                  <a:pt x="135" y="133"/>
                </a:lnTo>
                <a:lnTo>
                  <a:pt x="135" y="132"/>
                </a:lnTo>
                <a:lnTo>
                  <a:pt x="135" y="131"/>
                </a:lnTo>
                <a:lnTo>
                  <a:pt x="136" y="132"/>
                </a:lnTo>
                <a:lnTo>
                  <a:pt x="137" y="132"/>
                </a:lnTo>
                <a:lnTo>
                  <a:pt x="137" y="131"/>
                </a:lnTo>
                <a:lnTo>
                  <a:pt x="138" y="131"/>
                </a:lnTo>
                <a:lnTo>
                  <a:pt x="139" y="130"/>
                </a:lnTo>
                <a:lnTo>
                  <a:pt x="140" y="128"/>
                </a:lnTo>
                <a:lnTo>
                  <a:pt x="139" y="128"/>
                </a:lnTo>
                <a:lnTo>
                  <a:pt x="139" y="127"/>
                </a:lnTo>
                <a:lnTo>
                  <a:pt x="140" y="127"/>
                </a:lnTo>
                <a:lnTo>
                  <a:pt x="141" y="127"/>
                </a:lnTo>
                <a:lnTo>
                  <a:pt x="141" y="126"/>
                </a:lnTo>
                <a:lnTo>
                  <a:pt x="143" y="127"/>
                </a:lnTo>
                <a:lnTo>
                  <a:pt x="144" y="126"/>
                </a:lnTo>
                <a:lnTo>
                  <a:pt x="145" y="126"/>
                </a:lnTo>
                <a:lnTo>
                  <a:pt x="145" y="125"/>
                </a:lnTo>
                <a:lnTo>
                  <a:pt x="146" y="125"/>
                </a:lnTo>
                <a:lnTo>
                  <a:pt x="147" y="125"/>
                </a:lnTo>
                <a:lnTo>
                  <a:pt x="147" y="124"/>
                </a:lnTo>
                <a:lnTo>
                  <a:pt x="148" y="124"/>
                </a:lnTo>
                <a:lnTo>
                  <a:pt x="149" y="123"/>
                </a:lnTo>
                <a:lnTo>
                  <a:pt x="149" y="124"/>
                </a:lnTo>
                <a:lnTo>
                  <a:pt x="151" y="124"/>
                </a:lnTo>
                <a:lnTo>
                  <a:pt x="151" y="123"/>
                </a:lnTo>
                <a:lnTo>
                  <a:pt x="151" y="122"/>
                </a:lnTo>
                <a:lnTo>
                  <a:pt x="152" y="122"/>
                </a:lnTo>
                <a:lnTo>
                  <a:pt x="154" y="122"/>
                </a:lnTo>
                <a:lnTo>
                  <a:pt x="154" y="120"/>
                </a:lnTo>
                <a:lnTo>
                  <a:pt x="154" y="119"/>
                </a:lnTo>
                <a:lnTo>
                  <a:pt x="155" y="119"/>
                </a:lnTo>
                <a:lnTo>
                  <a:pt x="156" y="119"/>
                </a:lnTo>
                <a:lnTo>
                  <a:pt x="156" y="120"/>
                </a:lnTo>
                <a:lnTo>
                  <a:pt x="156" y="119"/>
                </a:lnTo>
                <a:lnTo>
                  <a:pt x="157" y="119"/>
                </a:lnTo>
                <a:lnTo>
                  <a:pt x="157" y="120"/>
                </a:lnTo>
                <a:lnTo>
                  <a:pt x="159" y="119"/>
                </a:lnTo>
                <a:lnTo>
                  <a:pt x="160" y="119"/>
                </a:lnTo>
                <a:lnTo>
                  <a:pt x="160" y="120"/>
                </a:lnTo>
                <a:lnTo>
                  <a:pt x="161" y="122"/>
                </a:lnTo>
                <a:lnTo>
                  <a:pt x="161" y="123"/>
                </a:lnTo>
                <a:lnTo>
                  <a:pt x="162" y="123"/>
                </a:lnTo>
                <a:lnTo>
                  <a:pt x="162" y="122"/>
                </a:lnTo>
                <a:lnTo>
                  <a:pt x="163" y="122"/>
                </a:lnTo>
                <a:lnTo>
                  <a:pt x="164" y="122"/>
                </a:lnTo>
                <a:lnTo>
                  <a:pt x="164" y="120"/>
                </a:lnTo>
                <a:lnTo>
                  <a:pt x="163" y="120"/>
                </a:lnTo>
                <a:lnTo>
                  <a:pt x="163" y="119"/>
                </a:lnTo>
                <a:lnTo>
                  <a:pt x="164" y="119"/>
                </a:lnTo>
                <a:lnTo>
                  <a:pt x="164" y="118"/>
                </a:lnTo>
                <a:lnTo>
                  <a:pt x="163" y="118"/>
                </a:lnTo>
                <a:lnTo>
                  <a:pt x="163" y="117"/>
                </a:lnTo>
                <a:lnTo>
                  <a:pt x="163" y="116"/>
                </a:lnTo>
                <a:lnTo>
                  <a:pt x="164" y="116"/>
                </a:lnTo>
                <a:lnTo>
                  <a:pt x="163" y="115"/>
                </a:lnTo>
                <a:lnTo>
                  <a:pt x="164" y="115"/>
                </a:lnTo>
                <a:lnTo>
                  <a:pt x="164" y="114"/>
                </a:lnTo>
                <a:lnTo>
                  <a:pt x="165" y="114"/>
                </a:lnTo>
                <a:lnTo>
                  <a:pt x="167" y="112"/>
                </a:lnTo>
                <a:lnTo>
                  <a:pt x="167" y="114"/>
                </a:lnTo>
                <a:lnTo>
                  <a:pt x="168" y="114"/>
                </a:lnTo>
                <a:lnTo>
                  <a:pt x="168" y="115"/>
                </a:lnTo>
                <a:lnTo>
                  <a:pt x="169" y="115"/>
                </a:lnTo>
                <a:lnTo>
                  <a:pt x="169" y="114"/>
                </a:lnTo>
                <a:lnTo>
                  <a:pt x="170" y="114"/>
                </a:lnTo>
                <a:lnTo>
                  <a:pt x="171" y="114"/>
                </a:lnTo>
                <a:lnTo>
                  <a:pt x="172" y="114"/>
                </a:lnTo>
                <a:lnTo>
                  <a:pt x="171" y="114"/>
                </a:lnTo>
                <a:lnTo>
                  <a:pt x="171" y="112"/>
                </a:lnTo>
                <a:lnTo>
                  <a:pt x="172" y="112"/>
                </a:lnTo>
                <a:lnTo>
                  <a:pt x="173" y="112"/>
                </a:lnTo>
                <a:lnTo>
                  <a:pt x="175" y="112"/>
                </a:lnTo>
                <a:lnTo>
                  <a:pt x="175" y="111"/>
                </a:lnTo>
                <a:lnTo>
                  <a:pt x="176" y="111"/>
                </a:lnTo>
                <a:lnTo>
                  <a:pt x="177" y="111"/>
                </a:lnTo>
                <a:lnTo>
                  <a:pt x="178" y="111"/>
                </a:lnTo>
                <a:lnTo>
                  <a:pt x="178" y="112"/>
                </a:lnTo>
                <a:lnTo>
                  <a:pt x="178" y="114"/>
                </a:lnTo>
                <a:lnTo>
                  <a:pt x="179" y="114"/>
                </a:lnTo>
                <a:lnTo>
                  <a:pt x="179" y="112"/>
                </a:lnTo>
                <a:lnTo>
                  <a:pt x="180" y="112"/>
                </a:lnTo>
                <a:lnTo>
                  <a:pt x="180" y="111"/>
                </a:lnTo>
                <a:lnTo>
                  <a:pt x="180" y="112"/>
                </a:lnTo>
                <a:lnTo>
                  <a:pt x="181" y="112"/>
                </a:lnTo>
                <a:lnTo>
                  <a:pt x="183" y="114"/>
                </a:lnTo>
                <a:lnTo>
                  <a:pt x="184" y="114"/>
                </a:lnTo>
                <a:lnTo>
                  <a:pt x="185" y="112"/>
                </a:lnTo>
                <a:lnTo>
                  <a:pt x="186" y="111"/>
                </a:lnTo>
                <a:lnTo>
                  <a:pt x="186" y="110"/>
                </a:lnTo>
                <a:lnTo>
                  <a:pt x="185" y="110"/>
                </a:lnTo>
                <a:lnTo>
                  <a:pt x="186" y="109"/>
                </a:lnTo>
                <a:lnTo>
                  <a:pt x="187" y="109"/>
                </a:lnTo>
                <a:lnTo>
                  <a:pt x="188" y="109"/>
                </a:lnTo>
                <a:lnTo>
                  <a:pt x="188" y="108"/>
                </a:lnTo>
                <a:lnTo>
                  <a:pt x="188" y="107"/>
                </a:lnTo>
                <a:lnTo>
                  <a:pt x="189" y="107"/>
                </a:lnTo>
                <a:lnTo>
                  <a:pt x="189" y="106"/>
                </a:lnTo>
                <a:lnTo>
                  <a:pt x="188" y="106"/>
                </a:lnTo>
                <a:lnTo>
                  <a:pt x="188" y="104"/>
                </a:lnTo>
                <a:lnTo>
                  <a:pt x="189" y="104"/>
                </a:lnTo>
                <a:lnTo>
                  <a:pt x="189" y="103"/>
                </a:lnTo>
                <a:lnTo>
                  <a:pt x="191" y="103"/>
                </a:lnTo>
                <a:lnTo>
                  <a:pt x="191" y="102"/>
                </a:lnTo>
                <a:lnTo>
                  <a:pt x="192" y="102"/>
                </a:lnTo>
                <a:lnTo>
                  <a:pt x="193" y="102"/>
                </a:lnTo>
                <a:lnTo>
                  <a:pt x="193" y="103"/>
                </a:lnTo>
                <a:lnTo>
                  <a:pt x="193" y="102"/>
                </a:lnTo>
                <a:lnTo>
                  <a:pt x="194" y="102"/>
                </a:lnTo>
                <a:lnTo>
                  <a:pt x="194" y="101"/>
                </a:lnTo>
                <a:lnTo>
                  <a:pt x="193" y="101"/>
                </a:lnTo>
                <a:lnTo>
                  <a:pt x="193" y="100"/>
                </a:lnTo>
                <a:lnTo>
                  <a:pt x="194" y="100"/>
                </a:lnTo>
                <a:lnTo>
                  <a:pt x="194" y="99"/>
                </a:lnTo>
                <a:lnTo>
                  <a:pt x="194" y="98"/>
                </a:lnTo>
                <a:lnTo>
                  <a:pt x="195" y="98"/>
                </a:lnTo>
                <a:lnTo>
                  <a:pt x="195" y="99"/>
                </a:lnTo>
                <a:lnTo>
                  <a:pt x="196" y="99"/>
                </a:lnTo>
                <a:lnTo>
                  <a:pt x="196" y="98"/>
                </a:lnTo>
                <a:lnTo>
                  <a:pt x="195" y="98"/>
                </a:lnTo>
                <a:lnTo>
                  <a:pt x="195" y="96"/>
                </a:lnTo>
                <a:lnTo>
                  <a:pt x="196" y="95"/>
                </a:lnTo>
                <a:lnTo>
                  <a:pt x="197" y="95"/>
                </a:lnTo>
                <a:lnTo>
                  <a:pt x="199" y="95"/>
                </a:lnTo>
                <a:lnTo>
                  <a:pt x="199" y="94"/>
                </a:lnTo>
                <a:lnTo>
                  <a:pt x="199" y="95"/>
                </a:lnTo>
                <a:lnTo>
                  <a:pt x="200" y="95"/>
                </a:lnTo>
                <a:lnTo>
                  <a:pt x="200" y="96"/>
                </a:lnTo>
                <a:lnTo>
                  <a:pt x="201" y="96"/>
                </a:lnTo>
                <a:lnTo>
                  <a:pt x="201" y="95"/>
                </a:lnTo>
                <a:lnTo>
                  <a:pt x="202" y="95"/>
                </a:lnTo>
                <a:lnTo>
                  <a:pt x="203" y="95"/>
                </a:lnTo>
                <a:lnTo>
                  <a:pt x="203" y="94"/>
                </a:lnTo>
                <a:lnTo>
                  <a:pt x="204" y="94"/>
                </a:lnTo>
                <a:lnTo>
                  <a:pt x="204" y="95"/>
                </a:lnTo>
                <a:lnTo>
                  <a:pt x="205" y="95"/>
                </a:lnTo>
                <a:lnTo>
                  <a:pt x="205" y="94"/>
                </a:lnTo>
                <a:lnTo>
                  <a:pt x="205" y="93"/>
                </a:lnTo>
                <a:lnTo>
                  <a:pt x="205" y="92"/>
                </a:lnTo>
                <a:lnTo>
                  <a:pt x="207" y="92"/>
                </a:lnTo>
                <a:lnTo>
                  <a:pt x="207" y="93"/>
                </a:lnTo>
                <a:lnTo>
                  <a:pt x="208" y="93"/>
                </a:lnTo>
                <a:lnTo>
                  <a:pt x="209" y="93"/>
                </a:lnTo>
                <a:lnTo>
                  <a:pt x="209" y="92"/>
                </a:lnTo>
                <a:lnTo>
                  <a:pt x="210" y="92"/>
                </a:lnTo>
                <a:lnTo>
                  <a:pt x="210" y="91"/>
                </a:lnTo>
                <a:lnTo>
                  <a:pt x="209" y="91"/>
                </a:lnTo>
                <a:lnTo>
                  <a:pt x="210" y="90"/>
                </a:lnTo>
                <a:lnTo>
                  <a:pt x="211" y="90"/>
                </a:lnTo>
                <a:lnTo>
                  <a:pt x="211" y="88"/>
                </a:lnTo>
                <a:lnTo>
                  <a:pt x="210" y="88"/>
                </a:lnTo>
                <a:lnTo>
                  <a:pt x="210" y="87"/>
                </a:lnTo>
                <a:lnTo>
                  <a:pt x="211" y="87"/>
                </a:lnTo>
                <a:lnTo>
                  <a:pt x="212" y="87"/>
                </a:lnTo>
                <a:lnTo>
                  <a:pt x="213" y="86"/>
                </a:lnTo>
                <a:lnTo>
                  <a:pt x="215" y="85"/>
                </a:lnTo>
                <a:lnTo>
                  <a:pt x="213" y="84"/>
                </a:lnTo>
                <a:lnTo>
                  <a:pt x="215" y="84"/>
                </a:lnTo>
                <a:lnTo>
                  <a:pt x="215" y="83"/>
                </a:lnTo>
                <a:lnTo>
                  <a:pt x="215" y="82"/>
                </a:lnTo>
                <a:lnTo>
                  <a:pt x="215" y="80"/>
                </a:lnTo>
                <a:lnTo>
                  <a:pt x="215" y="79"/>
                </a:lnTo>
                <a:lnTo>
                  <a:pt x="215" y="78"/>
                </a:lnTo>
                <a:lnTo>
                  <a:pt x="216" y="78"/>
                </a:lnTo>
                <a:lnTo>
                  <a:pt x="217" y="78"/>
                </a:lnTo>
                <a:lnTo>
                  <a:pt x="218" y="77"/>
                </a:lnTo>
                <a:lnTo>
                  <a:pt x="218" y="76"/>
                </a:lnTo>
                <a:lnTo>
                  <a:pt x="219" y="76"/>
                </a:lnTo>
                <a:lnTo>
                  <a:pt x="219" y="75"/>
                </a:lnTo>
                <a:lnTo>
                  <a:pt x="218" y="76"/>
                </a:lnTo>
                <a:lnTo>
                  <a:pt x="218" y="75"/>
                </a:lnTo>
                <a:lnTo>
                  <a:pt x="219" y="74"/>
                </a:lnTo>
                <a:lnTo>
                  <a:pt x="218" y="72"/>
                </a:lnTo>
                <a:lnTo>
                  <a:pt x="219" y="72"/>
                </a:lnTo>
                <a:lnTo>
                  <a:pt x="219" y="71"/>
                </a:lnTo>
                <a:lnTo>
                  <a:pt x="218" y="71"/>
                </a:lnTo>
                <a:lnTo>
                  <a:pt x="218" y="70"/>
                </a:lnTo>
                <a:lnTo>
                  <a:pt x="219" y="71"/>
                </a:lnTo>
                <a:lnTo>
                  <a:pt x="219" y="70"/>
                </a:lnTo>
                <a:lnTo>
                  <a:pt x="219" y="69"/>
                </a:lnTo>
                <a:lnTo>
                  <a:pt x="218" y="69"/>
                </a:lnTo>
                <a:lnTo>
                  <a:pt x="218" y="68"/>
                </a:lnTo>
                <a:lnTo>
                  <a:pt x="219" y="68"/>
                </a:lnTo>
                <a:lnTo>
                  <a:pt x="220" y="68"/>
                </a:lnTo>
                <a:lnTo>
                  <a:pt x="221" y="67"/>
                </a:lnTo>
                <a:lnTo>
                  <a:pt x="221" y="66"/>
                </a:lnTo>
                <a:lnTo>
                  <a:pt x="221" y="64"/>
                </a:lnTo>
                <a:lnTo>
                  <a:pt x="223" y="63"/>
                </a:lnTo>
                <a:lnTo>
                  <a:pt x="221" y="62"/>
                </a:lnTo>
                <a:lnTo>
                  <a:pt x="223" y="62"/>
                </a:lnTo>
                <a:lnTo>
                  <a:pt x="224" y="62"/>
                </a:lnTo>
                <a:lnTo>
                  <a:pt x="224" y="61"/>
                </a:lnTo>
                <a:lnTo>
                  <a:pt x="223" y="61"/>
                </a:lnTo>
                <a:lnTo>
                  <a:pt x="224" y="60"/>
                </a:lnTo>
                <a:lnTo>
                  <a:pt x="224" y="59"/>
                </a:lnTo>
                <a:lnTo>
                  <a:pt x="224" y="58"/>
                </a:lnTo>
                <a:lnTo>
                  <a:pt x="224" y="56"/>
                </a:lnTo>
                <a:lnTo>
                  <a:pt x="223" y="56"/>
                </a:lnTo>
                <a:lnTo>
                  <a:pt x="223" y="55"/>
                </a:lnTo>
                <a:lnTo>
                  <a:pt x="224" y="55"/>
                </a:lnTo>
                <a:lnTo>
                  <a:pt x="225" y="55"/>
                </a:lnTo>
                <a:lnTo>
                  <a:pt x="224" y="54"/>
                </a:lnTo>
                <a:lnTo>
                  <a:pt x="224" y="53"/>
                </a:lnTo>
                <a:lnTo>
                  <a:pt x="225" y="53"/>
                </a:lnTo>
                <a:lnTo>
                  <a:pt x="226" y="52"/>
                </a:lnTo>
                <a:lnTo>
                  <a:pt x="225" y="52"/>
                </a:lnTo>
                <a:lnTo>
                  <a:pt x="226" y="51"/>
                </a:lnTo>
                <a:lnTo>
                  <a:pt x="225" y="50"/>
                </a:lnTo>
                <a:lnTo>
                  <a:pt x="224" y="50"/>
                </a:lnTo>
                <a:lnTo>
                  <a:pt x="224" y="48"/>
                </a:lnTo>
                <a:lnTo>
                  <a:pt x="225" y="48"/>
                </a:lnTo>
                <a:lnTo>
                  <a:pt x="225" y="47"/>
                </a:lnTo>
                <a:lnTo>
                  <a:pt x="225" y="46"/>
                </a:lnTo>
                <a:lnTo>
                  <a:pt x="226" y="45"/>
                </a:lnTo>
                <a:lnTo>
                  <a:pt x="225" y="45"/>
                </a:lnTo>
                <a:lnTo>
                  <a:pt x="225" y="44"/>
                </a:lnTo>
                <a:lnTo>
                  <a:pt x="225" y="43"/>
                </a:lnTo>
                <a:lnTo>
                  <a:pt x="225" y="42"/>
                </a:lnTo>
                <a:lnTo>
                  <a:pt x="225" y="40"/>
                </a:lnTo>
                <a:lnTo>
                  <a:pt x="226" y="40"/>
                </a:lnTo>
                <a:lnTo>
                  <a:pt x="225" y="39"/>
                </a:lnTo>
                <a:lnTo>
                  <a:pt x="225" y="38"/>
                </a:lnTo>
                <a:lnTo>
                  <a:pt x="226" y="38"/>
                </a:lnTo>
                <a:lnTo>
                  <a:pt x="225" y="37"/>
                </a:lnTo>
                <a:lnTo>
                  <a:pt x="226" y="37"/>
                </a:lnTo>
                <a:lnTo>
                  <a:pt x="226" y="36"/>
                </a:lnTo>
                <a:lnTo>
                  <a:pt x="227" y="36"/>
                </a:lnTo>
                <a:lnTo>
                  <a:pt x="227" y="35"/>
                </a:lnTo>
                <a:lnTo>
                  <a:pt x="227" y="34"/>
                </a:lnTo>
                <a:lnTo>
                  <a:pt x="228" y="34"/>
                </a:lnTo>
                <a:lnTo>
                  <a:pt x="229" y="34"/>
                </a:lnTo>
                <a:lnTo>
                  <a:pt x="229" y="35"/>
                </a:lnTo>
                <a:lnTo>
                  <a:pt x="229" y="36"/>
                </a:lnTo>
                <a:lnTo>
                  <a:pt x="231" y="36"/>
                </a:lnTo>
                <a:lnTo>
                  <a:pt x="231" y="35"/>
                </a:lnTo>
                <a:lnTo>
                  <a:pt x="231" y="34"/>
                </a:lnTo>
                <a:lnTo>
                  <a:pt x="232" y="34"/>
                </a:lnTo>
                <a:lnTo>
                  <a:pt x="232" y="35"/>
                </a:lnTo>
                <a:lnTo>
                  <a:pt x="233" y="35"/>
                </a:lnTo>
                <a:lnTo>
                  <a:pt x="234" y="35"/>
                </a:lnTo>
                <a:lnTo>
                  <a:pt x="234" y="34"/>
                </a:lnTo>
                <a:lnTo>
                  <a:pt x="235" y="34"/>
                </a:lnTo>
                <a:lnTo>
                  <a:pt x="236" y="34"/>
                </a:lnTo>
                <a:lnTo>
                  <a:pt x="236" y="32"/>
                </a:lnTo>
                <a:lnTo>
                  <a:pt x="237" y="32"/>
                </a:lnTo>
                <a:lnTo>
                  <a:pt x="237" y="31"/>
                </a:lnTo>
                <a:lnTo>
                  <a:pt x="237" y="30"/>
                </a:lnTo>
                <a:lnTo>
                  <a:pt x="239" y="29"/>
                </a:lnTo>
                <a:lnTo>
                  <a:pt x="239" y="28"/>
                </a:lnTo>
                <a:lnTo>
                  <a:pt x="239" y="27"/>
                </a:lnTo>
                <a:lnTo>
                  <a:pt x="240" y="27"/>
                </a:lnTo>
                <a:lnTo>
                  <a:pt x="240" y="26"/>
                </a:lnTo>
                <a:lnTo>
                  <a:pt x="240" y="24"/>
                </a:lnTo>
                <a:lnTo>
                  <a:pt x="239" y="24"/>
                </a:lnTo>
                <a:lnTo>
                  <a:pt x="239" y="23"/>
                </a:lnTo>
                <a:lnTo>
                  <a:pt x="240" y="23"/>
                </a:lnTo>
                <a:lnTo>
                  <a:pt x="241" y="23"/>
                </a:lnTo>
                <a:lnTo>
                  <a:pt x="241" y="24"/>
                </a:lnTo>
                <a:lnTo>
                  <a:pt x="241" y="23"/>
                </a:lnTo>
                <a:lnTo>
                  <a:pt x="241" y="22"/>
                </a:lnTo>
                <a:lnTo>
                  <a:pt x="241" y="21"/>
                </a:lnTo>
                <a:lnTo>
                  <a:pt x="242" y="21"/>
                </a:lnTo>
                <a:lnTo>
                  <a:pt x="242" y="20"/>
                </a:lnTo>
                <a:lnTo>
                  <a:pt x="242" y="19"/>
                </a:lnTo>
                <a:lnTo>
                  <a:pt x="243" y="19"/>
                </a:lnTo>
                <a:lnTo>
                  <a:pt x="244" y="19"/>
                </a:lnTo>
                <a:lnTo>
                  <a:pt x="244" y="18"/>
                </a:lnTo>
                <a:lnTo>
                  <a:pt x="243" y="18"/>
                </a:lnTo>
                <a:lnTo>
                  <a:pt x="243" y="19"/>
                </a:lnTo>
                <a:lnTo>
                  <a:pt x="243" y="18"/>
                </a:lnTo>
                <a:lnTo>
                  <a:pt x="243" y="16"/>
                </a:lnTo>
                <a:lnTo>
                  <a:pt x="244" y="16"/>
                </a:lnTo>
                <a:lnTo>
                  <a:pt x="244" y="15"/>
                </a:lnTo>
                <a:lnTo>
                  <a:pt x="244" y="14"/>
                </a:lnTo>
                <a:lnTo>
                  <a:pt x="243" y="14"/>
                </a:lnTo>
                <a:lnTo>
                  <a:pt x="243" y="13"/>
                </a:lnTo>
                <a:lnTo>
                  <a:pt x="244" y="13"/>
                </a:lnTo>
                <a:lnTo>
                  <a:pt x="244" y="12"/>
                </a:lnTo>
                <a:lnTo>
                  <a:pt x="245" y="12"/>
                </a:lnTo>
                <a:lnTo>
                  <a:pt x="247" y="13"/>
                </a:lnTo>
                <a:lnTo>
                  <a:pt x="248" y="13"/>
                </a:lnTo>
                <a:lnTo>
                  <a:pt x="248" y="12"/>
                </a:lnTo>
                <a:lnTo>
                  <a:pt x="247" y="12"/>
                </a:lnTo>
                <a:lnTo>
                  <a:pt x="248" y="12"/>
                </a:lnTo>
                <a:lnTo>
                  <a:pt x="249" y="12"/>
                </a:lnTo>
                <a:lnTo>
                  <a:pt x="249" y="11"/>
                </a:lnTo>
                <a:lnTo>
                  <a:pt x="250" y="11"/>
                </a:lnTo>
                <a:lnTo>
                  <a:pt x="249" y="11"/>
                </a:lnTo>
                <a:lnTo>
                  <a:pt x="249" y="10"/>
                </a:lnTo>
                <a:lnTo>
                  <a:pt x="250" y="10"/>
                </a:lnTo>
                <a:lnTo>
                  <a:pt x="249" y="10"/>
                </a:lnTo>
                <a:lnTo>
                  <a:pt x="249" y="8"/>
                </a:lnTo>
                <a:lnTo>
                  <a:pt x="250" y="8"/>
                </a:lnTo>
                <a:lnTo>
                  <a:pt x="250" y="7"/>
                </a:lnTo>
                <a:lnTo>
                  <a:pt x="251" y="7"/>
                </a:lnTo>
                <a:lnTo>
                  <a:pt x="251" y="6"/>
                </a:lnTo>
                <a:lnTo>
                  <a:pt x="252" y="6"/>
                </a:lnTo>
                <a:lnTo>
                  <a:pt x="252" y="5"/>
                </a:lnTo>
                <a:lnTo>
                  <a:pt x="252" y="4"/>
                </a:lnTo>
                <a:lnTo>
                  <a:pt x="253" y="4"/>
                </a:lnTo>
                <a:lnTo>
                  <a:pt x="256" y="4"/>
                </a:lnTo>
                <a:lnTo>
                  <a:pt x="260" y="4"/>
                </a:lnTo>
                <a:lnTo>
                  <a:pt x="264" y="4"/>
                </a:lnTo>
                <a:lnTo>
                  <a:pt x="266" y="4"/>
                </a:lnTo>
                <a:lnTo>
                  <a:pt x="267" y="4"/>
                </a:lnTo>
                <a:lnTo>
                  <a:pt x="269" y="4"/>
                </a:lnTo>
                <a:lnTo>
                  <a:pt x="271" y="4"/>
                </a:lnTo>
                <a:lnTo>
                  <a:pt x="272" y="4"/>
                </a:lnTo>
                <a:lnTo>
                  <a:pt x="279" y="4"/>
                </a:lnTo>
                <a:lnTo>
                  <a:pt x="283" y="4"/>
                </a:lnTo>
                <a:lnTo>
                  <a:pt x="285" y="4"/>
                </a:lnTo>
                <a:lnTo>
                  <a:pt x="296" y="4"/>
                </a:lnTo>
                <a:lnTo>
                  <a:pt x="300" y="4"/>
                </a:lnTo>
                <a:lnTo>
                  <a:pt x="303" y="4"/>
                </a:lnTo>
                <a:lnTo>
                  <a:pt x="305" y="4"/>
                </a:lnTo>
                <a:lnTo>
                  <a:pt x="308" y="4"/>
                </a:lnTo>
                <a:lnTo>
                  <a:pt x="312" y="4"/>
                </a:lnTo>
                <a:lnTo>
                  <a:pt x="315" y="4"/>
                </a:lnTo>
                <a:lnTo>
                  <a:pt x="319" y="4"/>
                </a:lnTo>
                <a:lnTo>
                  <a:pt x="317" y="0"/>
                </a:lnTo>
                <a:lnTo>
                  <a:pt x="325" y="0"/>
                </a:lnTo>
                <a:lnTo>
                  <a:pt x="328" y="0"/>
                </a:lnTo>
                <a:lnTo>
                  <a:pt x="329" y="0"/>
                </a:lnTo>
                <a:lnTo>
                  <a:pt x="330" y="0"/>
                </a:lnTo>
                <a:lnTo>
                  <a:pt x="337" y="0"/>
                </a:lnTo>
                <a:lnTo>
                  <a:pt x="339" y="0"/>
                </a:lnTo>
                <a:lnTo>
                  <a:pt x="346" y="0"/>
                </a:lnTo>
                <a:lnTo>
                  <a:pt x="351" y="0"/>
                </a:lnTo>
                <a:close/>
              </a:path>
            </a:pathLst>
          </a:custGeom>
          <a:solidFill>
            <a:srgbClr val="FF0000"/>
          </a:solidFill>
          <a:ln w="9525">
            <a:solidFill>
              <a:srgbClr val="000000"/>
            </a:solidFill>
            <a:round/>
            <a:headEnd/>
            <a:tailEnd/>
          </a:ln>
        </p:spPr>
        <p:txBody>
          <a:bodyPr/>
          <a:lstStyle/>
          <a:p>
            <a:endParaRPr lang="en-US" dirty="0"/>
          </a:p>
        </p:txBody>
      </p:sp>
      <p:sp>
        <p:nvSpPr>
          <p:cNvPr id="97" name="Freeform 143"/>
          <p:cNvSpPr>
            <a:spLocks/>
          </p:cNvSpPr>
          <p:nvPr/>
        </p:nvSpPr>
        <p:spPr bwMode="auto">
          <a:xfrm>
            <a:off x="3887222" y="2842278"/>
            <a:ext cx="1066317" cy="699334"/>
          </a:xfrm>
          <a:custGeom>
            <a:avLst/>
            <a:gdLst>
              <a:gd name="T0" fmla="*/ 219 w 411"/>
              <a:gd name="T1" fmla="*/ 6 h 318"/>
              <a:gd name="T2" fmla="*/ 275 w 411"/>
              <a:gd name="T3" fmla="*/ 31 h 318"/>
              <a:gd name="T4" fmla="*/ 323 w 411"/>
              <a:gd name="T5" fmla="*/ 50 h 318"/>
              <a:gd name="T6" fmla="*/ 383 w 411"/>
              <a:gd name="T7" fmla="*/ 76 h 318"/>
              <a:gd name="T8" fmla="*/ 409 w 411"/>
              <a:gd name="T9" fmla="*/ 91 h 318"/>
              <a:gd name="T10" fmla="*/ 403 w 411"/>
              <a:gd name="T11" fmla="*/ 97 h 318"/>
              <a:gd name="T12" fmla="*/ 400 w 411"/>
              <a:gd name="T13" fmla="*/ 106 h 318"/>
              <a:gd name="T14" fmla="*/ 395 w 411"/>
              <a:gd name="T15" fmla="*/ 118 h 318"/>
              <a:gd name="T16" fmla="*/ 385 w 411"/>
              <a:gd name="T17" fmla="*/ 120 h 318"/>
              <a:gd name="T18" fmla="*/ 383 w 411"/>
              <a:gd name="T19" fmla="*/ 134 h 318"/>
              <a:gd name="T20" fmla="*/ 383 w 411"/>
              <a:gd name="T21" fmla="*/ 145 h 318"/>
              <a:gd name="T22" fmla="*/ 378 w 411"/>
              <a:gd name="T23" fmla="*/ 155 h 318"/>
              <a:gd name="T24" fmla="*/ 374 w 411"/>
              <a:gd name="T25" fmla="*/ 168 h 318"/>
              <a:gd name="T26" fmla="*/ 366 w 411"/>
              <a:gd name="T27" fmla="*/ 177 h 318"/>
              <a:gd name="T28" fmla="*/ 358 w 411"/>
              <a:gd name="T29" fmla="*/ 179 h 318"/>
              <a:gd name="T30" fmla="*/ 352 w 411"/>
              <a:gd name="T31" fmla="*/ 187 h 318"/>
              <a:gd name="T32" fmla="*/ 345 w 411"/>
              <a:gd name="T33" fmla="*/ 194 h 318"/>
              <a:gd name="T34" fmla="*/ 334 w 411"/>
              <a:gd name="T35" fmla="*/ 196 h 318"/>
              <a:gd name="T36" fmla="*/ 322 w 411"/>
              <a:gd name="T37" fmla="*/ 199 h 318"/>
              <a:gd name="T38" fmla="*/ 319 w 411"/>
              <a:gd name="T39" fmla="*/ 203 h 318"/>
              <a:gd name="T40" fmla="*/ 307 w 411"/>
              <a:gd name="T41" fmla="*/ 208 h 318"/>
              <a:gd name="T42" fmla="*/ 296 w 411"/>
              <a:gd name="T43" fmla="*/ 216 h 318"/>
              <a:gd name="T44" fmla="*/ 283 w 411"/>
              <a:gd name="T45" fmla="*/ 220 h 318"/>
              <a:gd name="T46" fmla="*/ 275 w 411"/>
              <a:gd name="T47" fmla="*/ 219 h 318"/>
              <a:gd name="T48" fmla="*/ 265 w 411"/>
              <a:gd name="T49" fmla="*/ 222 h 318"/>
              <a:gd name="T50" fmla="*/ 254 w 411"/>
              <a:gd name="T51" fmla="*/ 224 h 318"/>
              <a:gd name="T52" fmla="*/ 247 w 411"/>
              <a:gd name="T53" fmla="*/ 226 h 318"/>
              <a:gd name="T54" fmla="*/ 239 w 411"/>
              <a:gd name="T55" fmla="*/ 230 h 318"/>
              <a:gd name="T56" fmla="*/ 233 w 411"/>
              <a:gd name="T57" fmla="*/ 239 h 318"/>
              <a:gd name="T58" fmla="*/ 226 w 411"/>
              <a:gd name="T59" fmla="*/ 247 h 318"/>
              <a:gd name="T60" fmla="*/ 215 w 411"/>
              <a:gd name="T61" fmla="*/ 256 h 318"/>
              <a:gd name="T62" fmla="*/ 207 w 411"/>
              <a:gd name="T63" fmla="*/ 257 h 318"/>
              <a:gd name="T64" fmla="*/ 200 w 411"/>
              <a:gd name="T65" fmla="*/ 258 h 318"/>
              <a:gd name="T66" fmla="*/ 193 w 411"/>
              <a:gd name="T67" fmla="*/ 266 h 318"/>
              <a:gd name="T68" fmla="*/ 185 w 411"/>
              <a:gd name="T69" fmla="*/ 272 h 318"/>
              <a:gd name="T70" fmla="*/ 177 w 411"/>
              <a:gd name="T71" fmla="*/ 272 h 318"/>
              <a:gd name="T72" fmla="*/ 164 w 411"/>
              <a:gd name="T73" fmla="*/ 267 h 318"/>
              <a:gd name="T74" fmla="*/ 158 w 411"/>
              <a:gd name="T75" fmla="*/ 278 h 318"/>
              <a:gd name="T76" fmla="*/ 152 w 411"/>
              <a:gd name="T77" fmla="*/ 287 h 318"/>
              <a:gd name="T78" fmla="*/ 140 w 411"/>
              <a:gd name="T79" fmla="*/ 296 h 318"/>
              <a:gd name="T80" fmla="*/ 132 w 411"/>
              <a:gd name="T81" fmla="*/ 305 h 318"/>
              <a:gd name="T82" fmla="*/ 122 w 411"/>
              <a:gd name="T83" fmla="*/ 308 h 318"/>
              <a:gd name="T84" fmla="*/ 121 w 411"/>
              <a:gd name="T85" fmla="*/ 318 h 318"/>
              <a:gd name="T86" fmla="*/ 108 w 411"/>
              <a:gd name="T87" fmla="*/ 313 h 318"/>
              <a:gd name="T88" fmla="*/ 88 w 411"/>
              <a:gd name="T89" fmla="*/ 291 h 318"/>
              <a:gd name="T90" fmla="*/ 52 w 411"/>
              <a:gd name="T91" fmla="*/ 270 h 318"/>
              <a:gd name="T92" fmla="*/ 23 w 411"/>
              <a:gd name="T93" fmla="*/ 243 h 318"/>
              <a:gd name="T94" fmla="*/ 26 w 411"/>
              <a:gd name="T95" fmla="*/ 232 h 318"/>
              <a:gd name="T96" fmla="*/ 23 w 411"/>
              <a:gd name="T97" fmla="*/ 207 h 318"/>
              <a:gd name="T98" fmla="*/ 37 w 411"/>
              <a:gd name="T99" fmla="*/ 218 h 318"/>
              <a:gd name="T100" fmla="*/ 40 w 411"/>
              <a:gd name="T101" fmla="*/ 195 h 318"/>
              <a:gd name="T102" fmla="*/ 11 w 411"/>
              <a:gd name="T103" fmla="*/ 184 h 318"/>
              <a:gd name="T104" fmla="*/ 12 w 411"/>
              <a:gd name="T105" fmla="*/ 161 h 318"/>
              <a:gd name="T106" fmla="*/ 34 w 411"/>
              <a:gd name="T107" fmla="*/ 153 h 318"/>
              <a:gd name="T108" fmla="*/ 29 w 411"/>
              <a:gd name="T109" fmla="*/ 128 h 318"/>
              <a:gd name="T110" fmla="*/ 24 w 411"/>
              <a:gd name="T111" fmla="*/ 124 h 318"/>
              <a:gd name="T112" fmla="*/ 13 w 411"/>
              <a:gd name="T113" fmla="*/ 128 h 318"/>
              <a:gd name="T114" fmla="*/ 0 w 411"/>
              <a:gd name="T115" fmla="*/ 119 h 318"/>
              <a:gd name="T116" fmla="*/ 71 w 411"/>
              <a:gd name="T117" fmla="*/ 59 h 318"/>
              <a:gd name="T118" fmla="*/ 107 w 411"/>
              <a:gd name="T119" fmla="*/ 59 h 318"/>
              <a:gd name="T120" fmla="*/ 140 w 411"/>
              <a:gd name="T121" fmla="*/ 59 h 318"/>
              <a:gd name="T122" fmla="*/ 161 w 411"/>
              <a:gd name="T123" fmla="*/ 16 h 318"/>
              <a:gd name="T124" fmla="*/ 206 w 411"/>
              <a:gd name="T125" fmla="*/ 7 h 3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11" h="318">
                <a:moveTo>
                  <a:pt x="211" y="6"/>
                </a:moveTo>
                <a:lnTo>
                  <a:pt x="211" y="4"/>
                </a:lnTo>
                <a:lnTo>
                  <a:pt x="212" y="4"/>
                </a:lnTo>
                <a:lnTo>
                  <a:pt x="212" y="3"/>
                </a:lnTo>
                <a:lnTo>
                  <a:pt x="212" y="2"/>
                </a:lnTo>
                <a:lnTo>
                  <a:pt x="212" y="1"/>
                </a:lnTo>
                <a:lnTo>
                  <a:pt x="214" y="1"/>
                </a:lnTo>
                <a:lnTo>
                  <a:pt x="214" y="0"/>
                </a:lnTo>
                <a:lnTo>
                  <a:pt x="215" y="0"/>
                </a:lnTo>
                <a:lnTo>
                  <a:pt x="217" y="0"/>
                </a:lnTo>
                <a:lnTo>
                  <a:pt x="217" y="1"/>
                </a:lnTo>
                <a:lnTo>
                  <a:pt x="218" y="1"/>
                </a:lnTo>
                <a:lnTo>
                  <a:pt x="218" y="2"/>
                </a:lnTo>
                <a:lnTo>
                  <a:pt x="218" y="3"/>
                </a:lnTo>
                <a:lnTo>
                  <a:pt x="219" y="3"/>
                </a:lnTo>
                <a:lnTo>
                  <a:pt x="219" y="4"/>
                </a:lnTo>
                <a:lnTo>
                  <a:pt x="219" y="6"/>
                </a:lnTo>
                <a:lnTo>
                  <a:pt x="219" y="7"/>
                </a:lnTo>
                <a:lnTo>
                  <a:pt x="226" y="10"/>
                </a:lnTo>
                <a:lnTo>
                  <a:pt x="227" y="10"/>
                </a:lnTo>
                <a:lnTo>
                  <a:pt x="228" y="11"/>
                </a:lnTo>
                <a:lnTo>
                  <a:pt x="230" y="11"/>
                </a:lnTo>
                <a:lnTo>
                  <a:pt x="231" y="11"/>
                </a:lnTo>
                <a:lnTo>
                  <a:pt x="235" y="14"/>
                </a:lnTo>
                <a:lnTo>
                  <a:pt x="241" y="16"/>
                </a:lnTo>
                <a:lnTo>
                  <a:pt x="242" y="16"/>
                </a:lnTo>
                <a:lnTo>
                  <a:pt x="252" y="20"/>
                </a:lnTo>
                <a:lnTo>
                  <a:pt x="256" y="22"/>
                </a:lnTo>
                <a:lnTo>
                  <a:pt x="258" y="23"/>
                </a:lnTo>
                <a:lnTo>
                  <a:pt x="260" y="24"/>
                </a:lnTo>
                <a:lnTo>
                  <a:pt x="265" y="26"/>
                </a:lnTo>
                <a:lnTo>
                  <a:pt x="266" y="26"/>
                </a:lnTo>
                <a:lnTo>
                  <a:pt x="271" y="28"/>
                </a:lnTo>
                <a:lnTo>
                  <a:pt x="275" y="31"/>
                </a:lnTo>
                <a:lnTo>
                  <a:pt x="276" y="31"/>
                </a:lnTo>
                <a:lnTo>
                  <a:pt x="279" y="32"/>
                </a:lnTo>
                <a:lnTo>
                  <a:pt x="282" y="33"/>
                </a:lnTo>
                <a:lnTo>
                  <a:pt x="287" y="35"/>
                </a:lnTo>
                <a:lnTo>
                  <a:pt x="289" y="36"/>
                </a:lnTo>
                <a:lnTo>
                  <a:pt x="291" y="38"/>
                </a:lnTo>
                <a:lnTo>
                  <a:pt x="294" y="39"/>
                </a:lnTo>
                <a:lnTo>
                  <a:pt x="300" y="41"/>
                </a:lnTo>
                <a:lnTo>
                  <a:pt x="303" y="42"/>
                </a:lnTo>
                <a:lnTo>
                  <a:pt x="304" y="42"/>
                </a:lnTo>
                <a:lnTo>
                  <a:pt x="306" y="43"/>
                </a:lnTo>
                <a:lnTo>
                  <a:pt x="307" y="44"/>
                </a:lnTo>
                <a:lnTo>
                  <a:pt x="310" y="46"/>
                </a:lnTo>
                <a:lnTo>
                  <a:pt x="312" y="46"/>
                </a:lnTo>
                <a:lnTo>
                  <a:pt x="320" y="49"/>
                </a:lnTo>
                <a:lnTo>
                  <a:pt x="321" y="50"/>
                </a:lnTo>
                <a:lnTo>
                  <a:pt x="323" y="50"/>
                </a:lnTo>
                <a:lnTo>
                  <a:pt x="328" y="52"/>
                </a:lnTo>
                <a:lnTo>
                  <a:pt x="329" y="54"/>
                </a:lnTo>
                <a:lnTo>
                  <a:pt x="332" y="55"/>
                </a:lnTo>
                <a:lnTo>
                  <a:pt x="335" y="56"/>
                </a:lnTo>
                <a:lnTo>
                  <a:pt x="337" y="57"/>
                </a:lnTo>
                <a:lnTo>
                  <a:pt x="338" y="57"/>
                </a:lnTo>
                <a:lnTo>
                  <a:pt x="343" y="59"/>
                </a:lnTo>
                <a:lnTo>
                  <a:pt x="351" y="63"/>
                </a:lnTo>
                <a:lnTo>
                  <a:pt x="354" y="64"/>
                </a:lnTo>
                <a:lnTo>
                  <a:pt x="355" y="64"/>
                </a:lnTo>
                <a:lnTo>
                  <a:pt x="359" y="66"/>
                </a:lnTo>
                <a:lnTo>
                  <a:pt x="361" y="66"/>
                </a:lnTo>
                <a:lnTo>
                  <a:pt x="369" y="70"/>
                </a:lnTo>
                <a:lnTo>
                  <a:pt x="370" y="71"/>
                </a:lnTo>
                <a:lnTo>
                  <a:pt x="371" y="71"/>
                </a:lnTo>
                <a:lnTo>
                  <a:pt x="379" y="74"/>
                </a:lnTo>
                <a:lnTo>
                  <a:pt x="383" y="76"/>
                </a:lnTo>
                <a:lnTo>
                  <a:pt x="386" y="78"/>
                </a:lnTo>
                <a:lnTo>
                  <a:pt x="391" y="80"/>
                </a:lnTo>
                <a:lnTo>
                  <a:pt x="392" y="80"/>
                </a:lnTo>
                <a:lnTo>
                  <a:pt x="394" y="81"/>
                </a:lnTo>
                <a:lnTo>
                  <a:pt x="403" y="84"/>
                </a:lnTo>
                <a:lnTo>
                  <a:pt x="404" y="84"/>
                </a:lnTo>
                <a:lnTo>
                  <a:pt x="407" y="86"/>
                </a:lnTo>
                <a:lnTo>
                  <a:pt x="408" y="87"/>
                </a:lnTo>
                <a:lnTo>
                  <a:pt x="409" y="87"/>
                </a:lnTo>
                <a:lnTo>
                  <a:pt x="410" y="87"/>
                </a:lnTo>
                <a:lnTo>
                  <a:pt x="410" y="88"/>
                </a:lnTo>
                <a:lnTo>
                  <a:pt x="411" y="88"/>
                </a:lnTo>
                <a:lnTo>
                  <a:pt x="411" y="89"/>
                </a:lnTo>
                <a:lnTo>
                  <a:pt x="411" y="90"/>
                </a:lnTo>
                <a:lnTo>
                  <a:pt x="410" y="90"/>
                </a:lnTo>
                <a:lnTo>
                  <a:pt x="410" y="91"/>
                </a:lnTo>
                <a:lnTo>
                  <a:pt x="409" y="91"/>
                </a:lnTo>
                <a:lnTo>
                  <a:pt x="409" y="92"/>
                </a:lnTo>
                <a:lnTo>
                  <a:pt x="408" y="92"/>
                </a:lnTo>
                <a:lnTo>
                  <a:pt x="408" y="94"/>
                </a:lnTo>
                <a:lnTo>
                  <a:pt x="409" y="94"/>
                </a:lnTo>
                <a:lnTo>
                  <a:pt x="408" y="94"/>
                </a:lnTo>
                <a:lnTo>
                  <a:pt x="408" y="95"/>
                </a:lnTo>
                <a:lnTo>
                  <a:pt x="409" y="95"/>
                </a:lnTo>
                <a:lnTo>
                  <a:pt x="408" y="95"/>
                </a:lnTo>
                <a:lnTo>
                  <a:pt x="408" y="96"/>
                </a:lnTo>
                <a:lnTo>
                  <a:pt x="407" y="96"/>
                </a:lnTo>
                <a:lnTo>
                  <a:pt x="406" y="96"/>
                </a:lnTo>
                <a:lnTo>
                  <a:pt x="407" y="96"/>
                </a:lnTo>
                <a:lnTo>
                  <a:pt x="407" y="97"/>
                </a:lnTo>
                <a:lnTo>
                  <a:pt x="406" y="97"/>
                </a:lnTo>
                <a:lnTo>
                  <a:pt x="404" y="96"/>
                </a:lnTo>
                <a:lnTo>
                  <a:pt x="403" y="96"/>
                </a:lnTo>
                <a:lnTo>
                  <a:pt x="403" y="97"/>
                </a:lnTo>
                <a:lnTo>
                  <a:pt x="402" y="97"/>
                </a:lnTo>
                <a:lnTo>
                  <a:pt x="402" y="98"/>
                </a:lnTo>
                <a:lnTo>
                  <a:pt x="403" y="98"/>
                </a:lnTo>
                <a:lnTo>
                  <a:pt x="403" y="99"/>
                </a:lnTo>
                <a:lnTo>
                  <a:pt x="403" y="100"/>
                </a:lnTo>
                <a:lnTo>
                  <a:pt x="402" y="100"/>
                </a:lnTo>
                <a:lnTo>
                  <a:pt x="402" y="102"/>
                </a:lnTo>
                <a:lnTo>
                  <a:pt x="402" y="103"/>
                </a:lnTo>
                <a:lnTo>
                  <a:pt x="402" y="102"/>
                </a:lnTo>
                <a:lnTo>
                  <a:pt x="403" y="102"/>
                </a:lnTo>
                <a:lnTo>
                  <a:pt x="403" y="103"/>
                </a:lnTo>
                <a:lnTo>
                  <a:pt x="402" y="103"/>
                </a:lnTo>
                <a:lnTo>
                  <a:pt x="401" y="103"/>
                </a:lnTo>
                <a:lnTo>
                  <a:pt x="401" y="104"/>
                </a:lnTo>
                <a:lnTo>
                  <a:pt x="401" y="105"/>
                </a:lnTo>
                <a:lnTo>
                  <a:pt x="400" y="105"/>
                </a:lnTo>
                <a:lnTo>
                  <a:pt x="400" y="106"/>
                </a:lnTo>
                <a:lnTo>
                  <a:pt x="400" y="107"/>
                </a:lnTo>
                <a:lnTo>
                  <a:pt x="400" y="108"/>
                </a:lnTo>
                <a:lnTo>
                  <a:pt x="400" y="107"/>
                </a:lnTo>
                <a:lnTo>
                  <a:pt x="399" y="107"/>
                </a:lnTo>
                <a:lnTo>
                  <a:pt x="398" y="107"/>
                </a:lnTo>
                <a:lnTo>
                  <a:pt x="398" y="108"/>
                </a:lnTo>
                <a:lnTo>
                  <a:pt x="399" y="108"/>
                </a:lnTo>
                <a:lnTo>
                  <a:pt x="399" y="110"/>
                </a:lnTo>
                <a:lnTo>
                  <a:pt x="399" y="111"/>
                </a:lnTo>
                <a:lnTo>
                  <a:pt x="398" y="111"/>
                </a:lnTo>
                <a:lnTo>
                  <a:pt x="398" y="112"/>
                </a:lnTo>
                <a:lnTo>
                  <a:pt x="398" y="113"/>
                </a:lnTo>
                <a:lnTo>
                  <a:pt x="396" y="114"/>
                </a:lnTo>
                <a:lnTo>
                  <a:pt x="396" y="115"/>
                </a:lnTo>
                <a:lnTo>
                  <a:pt x="396" y="116"/>
                </a:lnTo>
                <a:lnTo>
                  <a:pt x="395" y="116"/>
                </a:lnTo>
                <a:lnTo>
                  <a:pt x="395" y="118"/>
                </a:lnTo>
                <a:lnTo>
                  <a:pt x="394" y="118"/>
                </a:lnTo>
                <a:lnTo>
                  <a:pt x="393" y="118"/>
                </a:lnTo>
                <a:lnTo>
                  <a:pt x="393" y="119"/>
                </a:lnTo>
                <a:lnTo>
                  <a:pt x="392" y="119"/>
                </a:lnTo>
                <a:lnTo>
                  <a:pt x="391" y="119"/>
                </a:lnTo>
                <a:lnTo>
                  <a:pt x="391" y="118"/>
                </a:lnTo>
                <a:lnTo>
                  <a:pt x="390" y="118"/>
                </a:lnTo>
                <a:lnTo>
                  <a:pt x="390" y="119"/>
                </a:lnTo>
                <a:lnTo>
                  <a:pt x="390" y="120"/>
                </a:lnTo>
                <a:lnTo>
                  <a:pt x="388" y="120"/>
                </a:lnTo>
                <a:lnTo>
                  <a:pt x="388" y="119"/>
                </a:lnTo>
                <a:lnTo>
                  <a:pt x="388" y="118"/>
                </a:lnTo>
                <a:lnTo>
                  <a:pt x="387" y="118"/>
                </a:lnTo>
                <a:lnTo>
                  <a:pt x="386" y="118"/>
                </a:lnTo>
                <a:lnTo>
                  <a:pt x="386" y="119"/>
                </a:lnTo>
                <a:lnTo>
                  <a:pt x="386" y="120"/>
                </a:lnTo>
                <a:lnTo>
                  <a:pt x="385" y="120"/>
                </a:lnTo>
                <a:lnTo>
                  <a:pt x="385" y="121"/>
                </a:lnTo>
                <a:lnTo>
                  <a:pt x="384" y="121"/>
                </a:lnTo>
                <a:lnTo>
                  <a:pt x="385" y="122"/>
                </a:lnTo>
                <a:lnTo>
                  <a:pt x="384" y="122"/>
                </a:lnTo>
                <a:lnTo>
                  <a:pt x="384" y="123"/>
                </a:lnTo>
                <a:lnTo>
                  <a:pt x="385" y="124"/>
                </a:lnTo>
                <a:lnTo>
                  <a:pt x="384" y="124"/>
                </a:lnTo>
                <a:lnTo>
                  <a:pt x="384" y="126"/>
                </a:lnTo>
                <a:lnTo>
                  <a:pt x="384" y="127"/>
                </a:lnTo>
                <a:lnTo>
                  <a:pt x="384" y="128"/>
                </a:lnTo>
                <a:lnTo>
                  <a:pt x="384" y="129"/>
                </a:lnTo>
                <a:lnTo>
                  <a:pt x="385" y="129"/>
                </a:lnTo>
                <a:lnTo>
                  <a:pt x="384" y="130"/>
                </a:lnTo>
                <a:lnTo>
                  <a:pt x="384" y="131"/>
                </a:lnTo>
                <a:lnTo>
                  <a:pt x="384" y="132"/>
                </a:lnTo>
                <a:lnTo>
                  <a:pt x="383" y="132"/>
                </a:lnTo>
                <a:lnTo>
                  <a:pt x="383" y="134"/>
                </a:lnTo>
                <a:lnTo>
                  <a:pt x="384" y="134"/>
                </a:lnTo>
                <a:lnTo>
                  <a:pt x="385" y="135"/>
                </a:lnTo>
                <a:lnTo>
                  <a:pt x="384" y="136"/>
                </a:lnTo>
                <a:lnTo>
                  <a:pt x="385" y="136"/>
                </a:lnTo>
                <a:lnTo>
                  <a:pt x="384" y="137"/>
                </a:lnTo>
                <a:lnTo>
                  <a:pt x="383" y="137"/>
                </a:lnTo>
                <a:lnTo>
                  <a:pt x="383" y="138"/>
                </a:lnTo>
                <a:lnTo>
                  <a:pt x="384" y="139"/>
                </a:lnTo>
                <a:lnTo>
                  <a:pt x="383" y="139"/>
                </a:lnTo>
                <a:lnTo>
                  <a:pt x="382" y="139"/>
                </a:lnTo>
                <a:lnTo>
                  <a:pt x="382" y="140"/>
                </a:lnTo>
                <a:lnTo>
                  <a:pt x="383" y="140"/>
                </a:lnTo>
                <a:lnTo>
                  <a:pt x="383" y="142"/>
                </a:lnTo>
                <a:lnTo>
                  <a:pt x="383" y="143"/>
                </a:lnTo>
                <a:lnTo>
                  <a:pt x="383" y="144"/>
                </a:lnTo>
                <a:lnTo>
                  <a:pt x="382" y="145"/>
                </a:lnTo>
                <a:lnTo>
                  <a:pt x="383" y="145"/>
                </a:lnTo>
                <a:lnTo>
                  <a:pt x="383" y="146"/>
                </a:lnTo>
                <a:lnTo>
                  <a:pt x="382" y="146"/>
                </a:lnTo>
                <a:lnTo>
                  <a:pt x="380" y="146"/>
                </a:lnTo>
                <a:lnTo>
                  <a:pt x="382" y="147"/>
                </a:lnTo>
                <a:lnTo>
                  <a:pt x="380" y="148"/>
                </a:lnTo>
                <a:lnTo>
                  <a:pt x="380" y="150"/>
                </a:lnTo>
                <a:lnTo>
                  <a:pt x="380" y="151"/>
                </a:lnTo>
                <a:lnTo>
                  <a:pt x="379" y="152"/>
                </a:lnTo>
                <a:lnTo>
                  <a:pt x="378" y="152"/>
                </a:lnTo>
                <a:lnTo>
                  <a:pt x="377" y="152"/>
                </a:lnTo>
                <a:lnTo>
                  <a:pt x="377" y="153"/>
                </a:lnTo>
                <a:lnTo>
                  <a:pt x="378" y="153"/>
                </a:lnTo>
                <a:lnTo>
                  <a:pt x="378" y="154"/>
                </a:lnTo>
                <a:lnTo>
                  <a:pt x="378" y="155"/>
                </a:lnTo>
                <a:lnTo>
                  <a:pt x="377" y="154"/>
                </a:lnTo>
                <a:lnTo>
                  <a:pt x="377" y="155"/>
                </a:lnTo>
                <a:lnTo>
                  <a:pt x="378" y="155"/>
                </a:lnTo>
                <a:lnTo>
                  <a:pt x="378" y="156"/>
                </a:lnTo>
                <a:lnTo>
                  <a:pt x="377" y="156"/>
                </a:lnTo>
                <a:lnTo>
                  <a:pt x="378" y="158"/>
                </a:lnTo>
                <a:lnTo>
                  <a:pt x="377" y="159"/>
                </a:lnTo>
                <a:lnTo>
                  <a:pt x="377" y="160"/>
                </a:lnTo>
                <a:lnTo>
                  <a:pt x="378" y="159"/>
                </a:lnTo>
                <a:lnTo>
                  <a:pt x="378" y="160"/>
                </a:lnTo>
                <a:lnTo>
                  <a:pt x="377" y="160"/>
                </a:lnTo>
                <a:lnTo>
                  <a:pt x="377" y="161"/>
                </a:lnTo>
                <a:lnTo>
                  <a:pt x="376" y="162"/>
                </a:lnTo>
                <a:lnTo>
                  <a:pt x="375" y="162"/>
                </a:lnTo>
                <a:lnTo>
                  <a:pt x="374" y="162"/>
                </a:lnTo>
                <a:lnTo>
                  <a:pt x="374" y="163"/>
                </a:lnTo>
                <a:lnTo>
                  <a:pt x="374" y="164"/>
                </a:lnTo>
                <a:lnTo>
                  <a:pt x="374" y="166"/>
                </a:lnTo>
                <a:lnTo>
                  <a:pt x="374" y="167"/>
                </a:lnTo>
                <a:lnTo>
                  <a:pt x="374" y="168"/>
                </a:lnTo>
                <a:lnTo>
                  <a:pt x="372" y="168"/>
                </a:lnTo>
                <a:lnTo>
                  <a:pt x="374" y="169"/>
                </a:lnTo>
                <a:lnTo>
                  <a:pt x="372" y="170"/>
                </a:lnTo>
                <a:lnTo>
                  <a:pt x="371" y="171"/>
                </a:lnTo>
                <a:lnTo>
                  <a:pt x="370" y="171"/>
                </a:lnTo>
                <a:lnTo>
                  <a:pt x="369" y="171"/>
                </a:lnTo>
                <a:lnTo>
                  <a:pt x="369" y="172"/>
                </a:lnTo>
                <a:lnTo>
                  <a:pt x="370" y="172"/>
                </a:lnTo>
                <a:lnTo>
                  <a:pt x="370" y="174"/>
                </a:lnTo>
                <a:lnTo>
                  <a:pt x="369" y="174"/>
                </a:lnTo>
                <a:lnTo>
                  <a:pt x="368" y="175"/>
                </a:lnTo>
                <a:lnTo>
                  <a:pt x="369" y="175"/>
                </a:lnTo>
                <a:lnTo>
                  <a:pt x="369" y="176"/>
                </a:lnTo>
                <a:lnTo>
                  <a:pt x="368" y="176"/>
                </a:lnTo>
                <a:lnTo>
                  <a:pt x="368" y="177"/>
                </a:lnTo>
                <a:lnTo>
                  <a:pt x="367" y="177"/>
                </a:lnTo>
                <a:lnTo>
                  <a:pt x="366" y="177"/>
                </a:lnTo>
                <a:lnTo>
                  <a:pt x="366" y="176"/>
                </a:lnTo>
                <a:lnTo>
                  <a:pt x="364" y="176"/>
                </a:lnTo>
                <a:lnTo>
                  <a:pt x="364" y="177"/>
                </a:lnTo>
                <a:lnTo>
                  <a:pt x="364" y="178"/>
                </a:lnTo>
                <a:lnTo>
                  <a:pt x="364" y="179"/>
                </a:lnTo>
                <a:lnTo>
                  <a:pt x="363" y="179"/>
                </a:lnTo>
                <a:lnTo>
                  <a:pt x="363" y="178"/>
                </a:lnTo>
                <a:lnTo>
                  <a:pt x="362" y="178"/>
                </a:lnTo>
                <a:lnTo>
                  <a:pt x="362" y="179"/>
                </a:lnTo>
                <a:lnTo>
                  <a:pt x="361" y="179"/>
                </a:lnTo>
                <a:lnTo>
                  <a:pt x="360" y="179"/>
                </a:lnTo>
                <a:lnTo>
                  <a:pt x="360" y="180"/>
                </a:lnTo>
                <a:lnTo>
                  <a:pt x="359" y="180"/>
                </a:lnTo>
                <a:lnTo>
                  <a:pt x="359" y="179"/>
                </a:lnTo>
                <a:lnTo>
                  <a:pt x="358" y="179"/>
                </a:lnTo>
                <a:lnTo>
                  <a:pt x="358" y="178"/>
                </a:lnTo>
                <a:lnTo>
                  <a:pt x="358" y="179"/>
                </a:lnTo>
                <a:lnTo>
                  <a:pt x="356" y="179"/>
                </a:lnTo>
                <a:lnTo>
                  <a:pt x="355" y="179"/>
                </a:lnTo>
                <a:lnTo>
                  <a:pt x="354" y="180"/>
                </a:lnTo>
                <a:lnTo>
                  <a:pt x="354" y="182"/>
                </a:lnTo>
                <a:lnTo>
                  <a:pt x="355" y="182"/>
                </a:lnTo>
                <a:lnTo>
                  <a:pt x="355" y="183"/>
                </a:lnTo>
                <a:lnTo>
                  <a:pt x="354" y="183"/>
                </a:lnTo>
                <a:lnTo>
                  <a:pt x="354" y="182"/>
                </a:lnTo>
                <a:lnTo>
                  <a:pt x="353" y="182"/>
                </a:lnTo>
                <a:lnTo>
                  <a:pt x="353" y="183"/>
                </a:lnTo>
                <a:lnTo>
                  <a:pt x="353" y="184"/>
                </a:lnTo>
                <a:lnTo>
                  <a:pt x="352" y="184"/>
                </a:lnTo>
                <a:lnTo>
                  <a:pt x="352" y="185"/>
                </a:lnTo>
                <a:lnTo>
                  <a:pt x="353" y="185"/>
                </a:lnTo>
                <a:lnTo>
                  <a:pt x="353" y="186"/>
                </a:lnTo>
                <a:lnTo>
                  <a:pt x="352" y="186"/>
                </a:lnTo>
                <a:lnTo>
                  <a:pt x="352" y="187"/>
                </a:lnTo>
                <a:lnTo>
                  <a:pt x="352" y="186"/>
                </a:lnTo>
                <a:lnTo>
                  <a:pt x="351" y="186"/>
                </a:lnTo>
                <a:lnTo>
                  <a:pt x="350" y="186"/>
                </a:lnTo>
                <a:lnTo>
                  <a:pt x="350" y="187"/>
                </a:lnTo>
                <a:lnTo>
                  <a:pt x="348" y="187"/>
                </a:lnTo>
                <a:lnTo>
                  <a:pt x="348" y="188"/>
                </a:lnTo>
                <a:lnTo>
                  <a:pt x="347" y="188"/>
                </a:lnTo>
                <a:lnTo>
                  <a:pt x="347" y="190"/>
                </a:lnTo>
                <a:lnTo>
                  <a:pt x="348" y="190"/>
                </a:lnTo>
                <a:lnTo>
                  <a:pt x="348" y="191"/>
                </a:lnTo>
                <a:lnTo>
                  <a:pt x="347" y="191"/>
                </a:lnTo>
                <a:lnTo>
                  <a:pt x="347" y="192"/>
                </a:lnTo>
                <a:lnTo>
                  <a:pt x="347" y="193"/>
                </a:lnTo>
                <a:lnTo>
                  <a:pt x="346" y="193"/>
                </a:lnTo>
                <a:lnTo>
                  <a:pt x="345" y="193"/>
                </a:lnTo>
                <a:lnTo>
                  <a:pt x="344" y="194"/>
                </a:lnTo>
                <a:lnTo>
                  <a:pt x="345" y="194"/>
                </a:lnTo>
                <a:lnTo>
                  <a:pt x="345" y="195"/>
                </a:lnTo>
                <a:lnTo>
                  <a:pt x="344" y="196"/>
                </a:lnTo>
                <a:lnTo>
                  <a:pt x="343" y="198"/>
                </a:lnTo>
                <a:lnTo>
                  <a:pt x="342" y="198"/>
                </a:lnTo>
                <a:lnTo>
                  <a:pt x="340" y="196"/>
                </a:lnTo>
                <a:lnTo>
                  <a:pt x="339" y="196"/>
                </a:lnTo>
                <a:lnTo>
                  <a:pt x="339" y="195"/>
                </a:lnTo>
                <a:lnTo>
                  <a:pt x="339" y="196"/>
                </a:lnTo>
                <a:lnTo>
                  <a:pt x="338" y="196"/>
                </a:lnTo>
                <a:lnTo>
                  <a:pt x="338" y="198"/>
                </a:lnTo>
                <a:lnTo>
                  <a:pt x="337" y="198"/>
                </a:lnTo>
                <a:lnTo>
                  <a:pt x="337" y="196"/>
                </a:lnTo>
                <a:lnTo>
                  <a:pt x="337" y="195"/>
                </a:lnTo>
                <a:lnTo>
                  <a:pt x="336" y="195"/>
                </a:lnTo>
                <a:lnTo>
                  <a:pt x="335" y="195"/>
                </a:lnTo>
                <a:lnTo>
                  <a:pt x="334" y="195"/>
                </a:lnTo>
                <a:lnTo>
                  <a:pt x="334" y="196"/>
                </a:lnTo>
                <a:lnTo>
                  <a:pt x="332" y="196"/>
                </a:lnTo>
                <a:lnTo>
                  <a:pt x="331" y="196"/>
                </a:lnTo>
                <a:lnTo>
                  <a:pt x="330" y="196"/>
                </a:lnTo>
                <a:lnTo>
                  <a:pt x="330" y="198"/>
                </a:lnTo>
                <a:lnTo>
                  <a:pt x="331" y="198"/>
                </a:lnTo>
                <a:lnTo>
                  <a:pt x="330" y="198"/>
                </a:lnTo>
                <a:lnTo>
                  <a:pt x="329" y="198"/>
                </a:lnTo>
                <a:lnTo>
                  <a:pt x="328" y="198"/>
                </a:lnTo>
                <a:lnTo>
                  <a:pt x="328" y="199"/>
                </a:lnTo>
                <a:lnTo>
                  <a:pt x="327" y="199"/>
                </a:lnTo>
                <a:lnTo>
                  <a:pt x="327" y="198"/>
                </a:lnTo>
                <a:lnTo>
                  <a:pt x="326" y="198"/>
                </a:lnTo>
                <a:lnTo>
                  <a:pt x="326" y="196"/>
                </a:lnTo>
                <a:lnTo>
                  <a:pt x="324" y="198"/>
                </a:lnTo>
                <a:lnTo>
                  <a:pt x="323" y="198"/>
                </a:lnTo>
                <a:lnTo>
                  <a:pt x="323" y="199"/>
                </a:lnTo>
                <a:lnTo>
                  <a:pt x="322" y="199"/>
                </a:lnTo>
                <a:lnTo>
                  <a:pt x="323" y="200"/>
                </a:lnTo>
                <a:lnTo>
                  <a:pt x="322" y="200"/>
                </a:lnTo>
                <a:lnTo>
                  <a:pt x="322" y="201"/>
                </a:lnTo>
                <a:lnTo>
                  <a:pt x="322" y="202"/>
                </a:lnTo>
                <a:lnTo>
                  <a:pt x="323" y="202"/>
                </a:lnTo>
                <a:lnTo>
                  <a:pt x="323" y="203"/>
                </a:lnTo>
                <a:lnTo>
                  <a:pt x="322" y="203"/>
                </a:lnTo>
                <a:lnTo>
                  <a:pt x="322" y="204"/>
                </a:lnTo>
                <a:lnTo>
                  <a:pt x="323" y="204"/>
                </a:lnTo>
                <a:lnTo>
                  <a:pt x="323" y="206"/>
                </a:lnTo>
                <a:lnTo>
                  <a:pt x="322" y="206"/>
                </a:lnTo>
                <a:lnTo>
                  <a:pt x="321" y="206"/>
                </a:lnTo>
                <a:lnTo>
                  <a:pt x="321" y="207"/>
                </a:lnTo>
                <a:lnTo>
                  <a:pt x="320" y="207"/>
                </a:lnTo>
                <a:lnTo>
                  <a:pt x="320" y="206"/>
                </a:lnTo>
                <a:lnTo>
                  <a:pt x="319" y="204"/>
                </a:lnTo>
                <a:lnTo>
                  <a:pt x="319" y="203"/>
                </a:lnTo>
                <a:lnTo>
                  <a:pt x="318" y="203"/>
                </a:lnTo>
                <a:lnTo>
                  <a:pt x="316" y="204"/>
                </a:lnTo>
                <a:lnTo>
                  <a:pt x="316" y="203"/>
                </a:lnTo>
                <a:lnTo>
                  <a:pt x="315" y="203"/>
                </a:lnTo>
                <a:lnTo>
                  <a:pt x="315" y="204"/>
                </a:lnTo>
                <a:lnTo>
                  <a:pt x="315" y="203"/>
                </a:lnTo>
                <a:lnTo>
                  <a:pt x="314" y="203"/>
                </a:lnTo>
                <a:lnTo>
                  <a:pt x="313" y="203"/>
                </a:lnTo>
                <a:lnTo>
                  <a:pt x="313" y="204"/>
                </a:lnTo>
                <a:lnTo>
                  <a:pt x="313" y="206"/>
                </a:lnTo>
                <a:lnTo>
                  <a:pt x="311" y="206"/>
                </a:lnTo>
                <a:lnTo>
                  <a:pt x="310" y="206"/>
                </a:lnTo>
                <a:lnTo>
                  <a:pt x="310" y="207"/>
                </a:lnTo>
                <a:lnTo>
                  <a:pt x="310" y="208"/>
                </a:lnTo>
                <a:lnTo>
                  <a:pt x="308" y="208"/>
                </a:lnTo>
                <a:lnTo>
                  <a:pt x="308" y="207"/>
                </a:lnTo>
                <a:lnTo>
                  <a:pt x="307" y="208"/>
                </a:lnTo>
                <a:lnTo>
                  <a:pt x="306" y="208"/>
                </a:lnTo>
                <a:lnTo>
                  <a:pt x="306" y="209"/>
                </a:lnTo>
                <a:lnTo>
                  <a:pt x="305" y="209"/>
                </a:lnTo>
                <a:lnTo>
                  <a:pt x="304" y="209"/>
                </a:lnTo>
                <a:lnTo>
                  <a:pt x="304" y="210"/>
                </a:lnTo>
                <a:lnTo>
                  <a:pt x="303" y="210"/>
                </a:lnTo>
                <a:lnTo>
                  <a:pt x="302" y="211"/>
                </a:lnTo>
                <a:lnTo>
                  <a:pt x="300" y="210"/>
                </a:lnTo>
                <a:lnTo>
                  <a:pt x="300" y="211"/>
                </a:lnTo>
                <a:lnTo>
                  <a:pt x="299" y="211"/>
                </a:lnTo>
                <a:lnTo>
                  <a:pt x="298" y="211"/>
                </a:lnTo>
                <a:lnTo>
                  <a:pt x="298" y="212"/>
                </a:lnTo>
                <a:lnTo>
                  <a:pt x="299" y="212"/>
                </a:lnTo>
                <a:lnTo>
                  <a:pt x="298" y="214"/>
                </a:lnTo>
                <a:lnTo>
                  <a:pt x="297" y="215"/>
                </a:lnTo>
                <a:lnTo>
                  <a:pt x="296" y="215"/>
                </a:lnTo>
                <a:lnTo>
                  <a:pt x="296" y="216"/>
                </a:lnTo>
                <a:lnTo>
                  <a:pt x="295" y="216"/>
                </a:lnTo>
                <a:lnTo>
                  <a:pt x="294" y="215"/>
                </a:lnTo>
                <a:lnTo>
                  <a:pt x="294" y="216"/>
                </a:lnTo>
                <a:lnTo>
                  <a:pt x="294" y="217"/>
                </a:lnTo>
                <a:lnTo>
                  <a:pt x="294" y="218"/>
                </a:lnTo>
                <a:lnTo>
                  <a:pt x="294" y="219"/>
                </a:lnTo>
                <a:lnTo>
                  <a:pt x="292" y="219"/>
                </a:lnTo>
                <a:lnTo>
                  <a:pt x="291" y="219"/>
                </a:lnTo>
                <a:lnTo>
                  <a:pt x="291" y="220"/>
                </a:lnTo>
                <a:lnTo>
                  <a:pt x="290" y="219"/>
                </a:lnTo>
                <a:lnTo>
                  <a:pt x="289" y="219"/>
                </a:lnTo>
                <a:lnTo>
                  <a:pt x="288" y="219"/>
                </a:lnTo>
                <a:lnTo>
                  <a:pt x="288" y="218"/>
                </a:lnTo>
                <a:lnTo>
                  <a:pt x="287" y="218"/>
                </a:lnTo>
                <a:lnTo>
                  <a:pt x="286" y="219"/>
                </a:lnTo>
                <a:lnTo>
                  <a:pt x="284" y="220"/>
                </a:lnTo>
                <a:lnTo>
                  <a:pt x="283" y="220"/>
                </a:lnTo>
                <a:lnTo>
                  <a:pt x="282" y="222"/>
                </a:lnTo>
                <a:lnTo>
                  <a:pt x="282" y="220"/>
                </a:lnTo>
                <a:lnTo>
                  <a:pt x="281" y="220"/>
                </a:lnTo>
                <a:lnTo>
                  <a:pt x="280" y="220"/>
                </a:lnTo>
                <a:lnTo>
                  <a:pt x="280" y="222"/>
                </a:lnTo>
                <a:lnTo>
                  <a:pt x="279" y="222"/>
                </a:lnTo>
                <a:lnTo>
                  <a:pt x="279" y="223"/>
                </a:lnTo>
                <a:lnTo>
                  <a:pt x="278" y="223"/>
                </a:lnTo>
                <a:lnTo>
                  <a:pt x="278" y="222"/>
                </a:lnTo>
                <a:lnTo>
                  <a:pt x="278" y="220"/>
                </a:lnTo>
                <a:lnTo>
                  <a:pt x="278" y="219"/>
                </a:lnTo>
                <a:lnTo>
                  <a:pt x="276" y="219"/>
                </a:lnTo>
                <a:lnTo>
                  <a:pt x="276" y="218"/>
                </a:lnTo>
                <a:lnTo>
                  <a:pt x="276" y="217"/>
                </a:lnTo>
                <a:lnTo>
                  <a:pt x="275" y="217"/>
                </a:lnTo>
                <a:lnTo>
                  <a:pt x="275" y="218"/>
                </a:lnTo>
                <a:lnTo>
                  <a:pt x="275" y="219"/>
                </a:lnTo>
                <a:lnTo>
                  <a:pt x="274" y="219"/>
                </a:lnTo>
                <a:lnTo>
                  <a:pt x="274" y="218"/>
                </a:lnTo>
                <a:lnTo>
                  <a:pt x="273" y="218"/>
                </a:lnTo>
                <a:lnTo>
                  <a:pt x="272" y="218"/>
                </a:lnTo>
                <a:lnTo>
                  <a:pt x="272" y="219"/>
                </a:lnTo>
                <a:lnTo>
                  <a:pt x="271" y="219"/>
                </a:lnTo>
                <a:lnTo>
                  <a:pt x="270" y="219"/>
                </a:lnTo>
                <a:lnTo>
                  <a:pt x="270" y="220"/>
                </a:lnTo>
                <a:lnTo>
                  <a:pt x="268" y="219"/>
                </a:lnTo>
                <a:lnTo>
                  <a:pt x="267" y="219"/>
                </a:lnTo>
                <a:lnTo>
                  <a:pt x="267" y="220"/>
                </a:lnTo>
                <a:lnTo>
                  <a:pt x="267" y="222"/>
                </a:lnTo>
                <a:lnTo>
                  <a:pt x="266" y="222"/>
                </a:lnTo>
                <a:lnTo>
                  <a:pt x="267" y="222"/>
                </a:lnTo>
                <a:lnTo>
                  <a:pt x="267" y="223"/>
                </a:lnTo>
                <a:lnTo>
                  <a:pt x="266" y="223"/>
                </a:lnTo>
                <a:lnTo>
                  <a:pt x="265" y="222"/>
                </a:lnTo>
                <a:lnTo>
                  <a:pt x="264" y="222"/>
                </a:lnTo>
                <a:lnTo>
                  <a:pt x="264" y="220"/>
                </a:lnTo>
                <a:lnTo>
                  <a:pt x="264" y="222"/>
                </a:lnTo>
                <a:lnTo>
                  <a:pt x="263" y="222"/>
                </a:lnTo>
                <a:lnTo>
                  <a:pt x="262" y="222"/>
                </a:lnTo>
                <a:lnTo>
                  <a:pt x="262" y="220"/>
                </a:lnTo>
                <a:lnTo>
                  <a:pt x="260" y="220"/>
                </a:lnTo>
                <a:lnTo>
                  <a:pt x="259" y="220"/>
                </a:lnTo>
                <a:lnTo>
                  <a:pt x="259" y="222"/>
                </a:lnTo>
                <a:lnTo>
                  <a:pt x="258" y="222"/>
                </a:lnTo>
                <a:lnTo>
                  <a:pt x="257" y="222"/>
                </a:lnTo>
                <a:lnTo>
                  <a:pt x="257" y="223"/>
                </a:lnTo>
                <a:lnTo>
                  <a:pt x="256" y="224"/>
                </a:lnTo>
                <a:lnTo>
                  <a:pt x="257" y="224"/>
                </a:lnTo>
                <a:lnTo>
                  <a:pt x="256" y="224"/>
                </a:lnTo>
                <a:lnTo>
                  <a:pt x="255" y="224"/>
                </a:lnTo>
                <a:lnTo>
                  <a:pt x="254" y="224"/>
                </a:lnTo>
                <a:lnTo>
                  <a:pt x="252" y="224"/>
                </a:lnTo>
                <a:lnTo>
                  <a:pt x="252" y="223"/>
                </a:lnTo>
                <a:lnTo>
                  <a:pt x="252" y="222"/>
                </a:lnTo>
                <a:lnTo>
                  <a:pt x="251" y="222"/>
                </a:lnTo>
                <a:lnTo>
                  <a:pt x="252" y="223"/>
                </a:lnTo>
                <a:lnTo>
                  <a:pt x="251" y="223"/>
                </a:lnTo>
                <a:lnTo>
                  <a:pt x="251" y="224"/>
                </a:lnTo>
                <a:lnTo>
                  <a:pt x="251" y="223"/>
                </a:lnTo>
                <a:lnTo>
                  <a:pt x="251" y="222"/>
                </a:lnTo>
                <a:lnTo>
                  <a:pt x="250" y="222"/>
                </a:lnTo>
                <a:lnTo>
                  <a:pt x="249" y="222"/>
                </a:lnTo>
                <a:lnTo>
                  <a:pt x="249" y="223"/>
                </a:lnTo>
                <a:lnTo>
                  <a:pt x="249" y="224"/>
                </a:lnTo>
                <a:lnTo>
                  <a:pt x="249" y="225"/>
                </a:lnTo>
                <a:lnTo>
                  <a:pt x="248" y="225"/>
                </a:lnTo>
                <a:lnTo>
                  <a:pt x="247" y="225"/>
                </a:lnTo>
                <a:lnTo>
                  <a:pt x="247" y="226"/>
                </a:lnTo>
                <a:lnTo>
                  <a:pt x="247" y="227"/>
                </a:lnTo>
                <a:lnTo>
                  <a:pt x="247" y="228"/>
                </a:lnTo>
                <a:lnTo>
                  <a:pt x="246" y="228"/>
                </a:lnTo>
                <a:lnTo>
                  <a:pt x="246" y="230"/>
                </a:lnTo>
                <a:lnTo>
                  <a:pt x="246" y="231"/>
                </a:lnTo>
                <a:lnTo>
                  <a:pt x="247" y="231"/>
                </a:lnTo>
                <a:lnTo>
                  <a:pt x="246" y="231"/>
                </a:lnTo>
                <a:lnTo>
                  <a:pt x="244" y="233"/>
                </a:lnTo>
                <a:lnTo>
                  <a:pt x="243" y="233"/>
                </a:lnTo>
                <a:lnTo>
                  <a:pt x="243" y="232"/>
                </a:lnTo>
                <a:lnTo>
                  <a:pt x="242" y="232"/>
                </a:lnTo>
                <a:lnTo>
                  <a:pt x="241" y="232"/>
                </a:lnTo>
                <a:lnTo>
                  <a:pt x="240" y="232"/>
                </a:lnTo>
                <a:lnTo>
                  <a:pt x="241" y="231"/>
                </a:lnTo>
                <a:lnTo>
                  <a:pt x="240" y="231"/>
                </a:lnTo>
                <a:lnTo>
                  <a:pt x="240" y="230"/>
                </a:lnTo>
                <a:lnTo>
                  <a:pt x="239" y="230"/>
                </a:lnTo>
                <a:lnTo>
                  <a:pt x="239" y="231"/>
                </a:lnTo>
                <a:lnTo>
                  <a:pt x="238" y="232"/>
                </a:lnTo>
                <a:lnTo>
                  <a:pt x="238" y="231"/>
                </a:lnTo>
                <a:lnTo>
                  <a:pt x="236" y="231"/>
                </a:lnTo>
                <a:lnTo>
                  <a:pt x="235" y="232"/>
                </a:lnTo>
                <a:lnTo>
                  <a:pt x="234" y="232"/>
                </a:lnTo>
                <a:lnTo>
                  <a:pt x="234" y="233"/>
                </a:lnTo>
                <a:lnTo>
                  <a:pt x="233" y="233"/>
                </a:lnTo>
                <a:lnTo>
                  <a:pt x="233" y="234"/>
                </a:lnTo>
                <a:lnTo>
                  <a:pt x="232" y="234"/>
                </a:lnTo>
                <a:lnTo>
                  <a:pt x="232" y="235"/>
                </a:lnTo>
                <a:lnTo>
                  <a:pt x="233" y="235"/>
                </a:lnTo>
                <a:lnTo>
                  <a:pt x="233" y="236"/>
                </a:lnTo>
                <a:lnTo>
                  <a:pt x="232" y="236"/>
                </a:lnTo>
                <a:lnTo>
                  <a:pt x="232" y="238"/>
                </a:lnTo>
                <a:lnTo>
                  <a:pt x="233" y="238"/>
                </a:lnTo>
                <a:lnTo>
                  <a:pt x="233" y="239"/>
                </a:lnTo>
                <a:lnTo>
                  <a:pt x="232" y="239"/>
                </a:lnTo>
                <a:lnTo>
                  <a:pt x="231" y="239"/>
                </a:lnTo>
                <a:lnTo>
                  <a:pt x="230" y="239"/>
                </a:lnTo>
                <a:lnTo>
                  <a:pt x="230" y="240"/>
                </a:lnTo>
                <a:lnTo>
                  <a:pt x="230" y="241"/>
                </a:lnTo>
                <a:lnTo>
                  <a:pt x="230" y="242"/>
                </a:lnTo>
                <a:lnTo>
                  <a:pt x="230" y="243"/>
                </a:lnTo>
                <a:lnTo>
                  <a:pt x="228" y="243"/>
                </a:lnTo>
                <a:lnTo>
                  <a:pt x="228" y="244"/>
                </a:lnTo>
                <a:lnTo>
                  <a:pt x="227" y="244"/>
                </a:lnTo>
                <a:lnTo>
                  <a:pt x="226" y="244"/>
                </a:lnTo>
                <a:lnTo>
                  <a:pt x="226" y="246"/>
                </a:lnTo>
                <a:lnTo>
                  <a:pt x="225" y="246"/>
                </a:lnTo>
                <a:lnTo>
                  <a:pt x="225" y="244"/>
                </a:lnTo>
                <a:lnTo>
                  <a:pt x="225" y="246"/>
                </a:lnTo>
                <a:lnTo>
                  <a:pt x="225" y="247"/>
                </a:lnTo>
                <a:lnTo>
                  <a:pt x="226" y="247"/>
                </a:lnTo>
                <a:lnTo>
                  <a:pt x="226" y="248"/>
                </a:lnTo>
                <a:lnTo>
                  <a:pt x="226" y="249"/>
                </a:lnTo>
                <a:lnTo>
                  <a:pt x="225" y="249"/>
                </a:lnTo>
                <a:lnTo>
                  <a:pt x="224" y="250"/>
                </a:lnTo>
                <a:lnTo>
                  <a:pt x="223" y="250"/>
                </a:lnTo>
                <a:lnTo>
                  <a:pt x="222" y="250"/>
                </a:lnTo>
                <a:lnTo>
                  <a:pt x="220" y="251"/>
                </a:lnTo>
                <a:lnTo>
                  <a:pt x="222" y="251"/>
                </a:lnTo>
                <a:lnTo>
                  <a:pt x="222" y="252"/>
                </a:lnTo>
                <a:lnTo>
                  <a:pt x="220" y="252"/>
                </a:lnTo>
                <a:lnTo>
                  <a:pt x="220" y="254"/>
                </a:lnTo>
                <a:lnTo>
                  <a:pt x="219" y="255"/>
                </a:lnTo>
                <a:lnTo>
                  <a:pt x="218" y="255"/>
                </a:lnTo>
                <a:lnTo>
                  <a:pt x="218" y="256"/>
                </a:lnTo>
                <a:lnTo>
                  <a:pt x="217" y="255"/>
                </a:lnTo>
                <a:lnTo>
                  <a:pt x="216" y="256"/>
                </a:lnTo>
                <a:lnTo>
                  <a:pt x="215" y="256"/>
                </a:lnTo>
                <a:lnTo>
                  <a:pt x="215" y="255"/>
                </a:lnTo>
                <a:lnTo>
                  <a:pt x="215" y="254"/>
                </a:lnTo>
                <a:lnTo>
                  <a:pt x="214" y="252"/>
                </a:lnTo>
                <a:lnTo>
                  <a:pt x="214" y="251"/>
                </a:lnTo>
                <a:lnTo>
                  <a:pt x="212" y="251"/>
                </a:lnTo>
                <a:lnTo>
                  <a:pt x="212" y="250"/>
                </a:lnTo>
                <a:lnTo>
                  <a:pt x="211" y="251"/>
                </a:lnTo>
                <a:lnTo>
                  <a:pt x="210" y="251"/>
                </a:lnTo>
                <a:lnTo>
                  <a:pt x="210" y="252"/>
                </a:lnTo>
                <a:lnTo>
                  <a:pt x="210" y="254"/>
                </a:lnTo>
                <a:lnTo>
                  <a:pt x="211" y="254"/>
                </a:lnTo>
                <a:lnTo>
                  <a:pt x="210" y="255"/>
                </a:lnTo>
                <a:lnTo>
                  <a:pt x="210" y="256"/>
                </a:lnTo>
                <a:lnTo>
                  <a:pt x="209" y="256"/>
                </a:lnTo>
                <a:lnTo>
                  <a:pt x="209" y="257"/>
                </a:lnTo>
                <a:lnTo>
                  <a:pt x="208" y="257"/>
                </a:lnTo>
                <a:lnTo>
                  <a:pt x="207" y="257"/>
                </a:lnTo>
                <a:lnTo>
                  <a:pt x="208" y="257"/>
                </a:lnTo>
                <a:lnTo>
                  <a:pt x="208" y="256"/>
                </a:lnTo>
                <a:lnTo>
                  <a:pt x="208" y="255"/>
                </a:lnTo>
                <a:lnTo>
                  <a:pt x="207" y="256"/>
                </a:lnTo>
                <a:lnTo>
                  <a:pt x="206" y="256"/>
                </a:lnTo>
                <a:lnTo>
                  <a:pt x="204" y="257"/>
                </a:lnTo>
                <a:lnTo>
                  <a:pt x="204" y="258"/>
                </a:lnTo>
                <a:lnTo>
                  <a:pt x="204" y="259"/>
                </a:lnTo>
                <a:lnTo>
                  <a:pt x="204" y="260"/>
                </a:lnTo>
                <a:lnTo>
                  <a:pt x="203" y="262"/>
                </a:lnTo>
                <a:lnTo>
                  <a:pt x="202" y="262"/>
                </a:lnTo>
                <a:lnTo>
                  <a:pt x="202" y="260"/>
                </a:lnTo>
                <a:lnTo>
                  <a:pt x="202" y="259"/>
                </a:lnTo>
                <a:lnTo>
                  <a:pt x="202" y="258"/>
                </a:lnTo>
                <a:lnTo>
                  <a:pt x="202" y="257"/>
                </a:lnTo>
                <a:lnTo>
                  <a:pt x="201" y="257"/>
                </a:lnTo>
                <a:lnTo>
                  <a:pt x="200" y="258"/>
                </a:lnTo>
                <a:lnTo>
                  <a:pt x="200" y="259"/>
                </a:lnTo>
                <a:lnTo>
                  <a:pt x="200" y="260"/>
                </a:lnTo>
                <a:lnTo>
                  <a:pt x="199" y="260"/>
                </a:lnTo>
                <a:lnTo>
                  <a:pt x="198" y="260"/>
                </a:lnTo>
                <a:lnTo>
                  <a:pt x="196" y="262"/>
                </a:lnTo>
                <a:lnTo>
                  <a:pt x="195" y="262"/>
                </a:lnTo>
                <a:lnTo>
                  <a:pt x="196" y="263"/>
                </a:lnTo>
                <a:lnTo>
                  <a:pt x="198" y="263"/>
                </a:lnTo>
                <a:lnTo>
                  <a:pt x="198" y="264"/>
                </a:lnTo>
                <a:lnTo>
                  <a:pt x="196" y="264"/>
                </a:lnTo>
                <a:lnTo>
                  <a:pt x="196" y="263"/>
                </a:lnTo>
                <a:lnTo>
                  <a:pt x="195" y="263"/>
                </a:lnTo>
                <a:lnTo>
                  <a:pt x="195" y="264"/>
                </a:lnTo>
                <a:lnTo>
                  <a:pt x="195" y="265"/>
                </a:lnTo>
                <a:lnTo>
                  <a:pt x="194" y="265"/>
                </a:lnTo>
                <a:lnTo>
                  <a:pt x="194" y="266"/>
                </a:lnTo>
                <a:lnTo>
                  <a:pt x="193" y="266"/>
                </a:lnTo>
                <a:lnTo>
                  <a:pt x="192" y="266"/>
                </a:lnTo>
                <a:lnTo>
                  <a:pt x="192" y="267"/>
                </a:lnTo>
                <a:lnTo>
                  <a:pt x="193" y="267"/>
                </a:lnTo>
                <a:lnTo>
                  <a:pt x="193" y="268"/>
                </a:lnTo>
                <a:lnTo>
                  <a:pt x="192" y="268"/>
                </a:lnTo>
                <a:lnTo>
                  <a:pt x="192" y="270"/>
                </a:lnTo>
                <a:lnTo>
                  <a:pt x="191" y="270"/>
                </a:lnTo>
                <a:lnTo>
                  <a:pt x="190" y="270"/>
                </a:lnTo>
                <a:lnTo>
                  <a:pt x="188" y="270"/>
                </a:lnTo>
                <a:lnTo>
                  <a:pt x="188" y="268"/>
                </a:lnTo>
                <a:lnTo>
                  <a:pt x="188" y="267"/>
                </a:lnTo>
                <a:lnTo>
                  <a:pt x="187" y="267"/>
                </a:lnTo>
                <a:lnTo>
                  <a:pt x="187" y="268"/>
                </a:lnTo>
                <a:lnTo>
                  <a:pt x="186" y="268"/>
                </a:lnTo>
                <a:lnTo>
                  <a:pt x="186" y="270"/>
                </a:lnTo>
                <a:lnTo>
                  <a:pt x="186" y="271"/>
                </a:lnTo>
                <a:lnTo>
                  <a:pt x="185" y="272"/>
                </a:lnTo>
                <a:lnTo>
                  <a:pt x="184" y="272"/>
                </a:lnTo>
                <a:lnTo>
                  <a:pt x="184" y="273"/>
                </a:lnTo>
                <a:lnTo>
                  <a:pt x="184" y="274"/>
                </a:lnTo>
                <a:lnTo>
                  <a:pt x="183" y="274"/>
                </a:lnTo>
                <a:lnTo>
                  <a:pt x="183" y="273"/>
                </a:lnTo>
                <a:lnTo>
                  <a:pt x="182" y="273"/>
                </a:lnTo>
                <a:lnTo>
                  <a:pt x="182" y="274"/>
                </a:lnTo>
                <a:lnTo>
                  <a:pt x="180" y="274"/>
                </a:lnTo>
                <a:lnTo>
                  <a:pt x="179" y="274"/>
                </a:lnTo>
                <a:lnTo>
                  <a:pt x="179" y="273"/>
                </a:lnTo>
                <a:lnTo>
                  <a:pt x="180" y="273"/>
                </a:lnTo>
                <a:lnTo>
                  <a:pt x="179" y="272"/>
                </a:lnTo>
                <a:lnTo>
                  <a:pt x="179" y="271"/>
                </a:lnTo>
                <a:lnTo>
                  <a:pt x="179" y="272"/>
                </a:lnTo>
                <a:lnTo>
                  <a:pt x="178" y="272"/>
                </a:lnTo>
                <a:lnTo>
                  <a:pt x="178" y="271"/>
                </a:lnTo>
                <a:lnTo>
                  <a:pt x="177" y="272"/>
                </a:lnTo>
                <a:lnTo>
                  <a:pt x="177" y="273"/>
                </a:lnTo>
                <a:lnTo>
                  <a:pt x="176" y="273"/>
                </a:lnTo>
                <a:lnTo>
                  <a:pt x="176" y="272"/>
                </a:lnTo>
                <a:lnTo>
                  <a:pt x="176" y="271"/>
                </a:lnTo>
                <a:lnTo>
                  <a:pt x="175" y="271"/>
                </a:lnTo>
                <a:lnTo>
                  <a:pt x="175" y="270"/>
                </a:lnTo>
                <a:lnTo>
                  <a:pt x="174" y="268"/>
                </a:lnTo>
                <a:lnTo>
                  <a:pt x="172" y="270"/>
                </a:lnTo>
                <a:lnTo>
                  <a:pt x="172" y="268"/>
                </a:lnTo>
                <a:lnTo>
                  <a:pt x="171" y="267"/>
                </a:lnTo>
                <a:lnTo>
                  <a:pt x="170" y="267"/>
                </a:lnTo>
                <a:lnTo>
                  <a:pt x="170" y="268"/>
                </a:lnTo>
                <a:lnTo>
                  <a:pt x="169" y="268"/>
                </a:lnTo>
                <a:lnTo>
                  <a:pt x="168" y="267"/>
                </a:lnTo>
                <a:lnTo>
                  <a:pt x="167" y="267"/>
                </a:lnTo>
                <a:lnTo>
                  <a:pt x="166" y="267"/>
                </a:lnTo>
                <a:lnTo>
                  <a:pt x="164" y="267"/>
                </a:lnTo>
                <a:lnTo>
                  <a:pt x="164" y="268"/>
                </a:lnTo>
                <a:lnTo>
                  <a:pt x="163" y="268"/>
                </a:lnTo>
                <a:lnTo>
                  <a:pt x="162" y="268"/>
                </a:lnTo>
                <a:lnTo>
                  <a:pt x="162" y="270"/>
                </a:lnTo>
                <a:lnTo>
                  <a:pt x="163" y="270"/>
                </a:lnTo>
                <a:lnTo>
                  <a:pt x="162" y="271"/>
                </a:lnTo>
                <a:lnTo>
                  <a:pt x="161" y="271"/>
                </a:lnTo>
                <a:lnTo>
                  <a:pt x="161" y="272"/>
                </a:lnTo>
                <a:lnTo>
                  <a:pt x="160" y="272"/>
                </a:lnTo>
                <a:lnTo>
                  <a:pt x="160" y="271"/>
                </a:lnTo>
                <a:lnTo>
                  <a:pt x="159" y="272"/>
                </a:lnTo>
                <a:lnTo>
                  <a:pt x="159" y="273"/>
                </a:lnTo>
                <a:lnTo>
                  <a:pt x="160" y="274"/>
                </a:lnTo>
                <a:lnTo>
                  <a:pt x="159" y="275"/>
                </a:lnTo>
                <a:lnTo>
                  <a:pt x="159" y="276"/>
                </a:lnTo>
                <a:lnTo>
                  <a:pt x="159" y="278"/>
                </a:lnTo>
                <a:lnTo>
                  <a:pt x="158" y="278"/>
                </a:lnTo>
                <a:lnTo>
                  <a:pt x="158" y="279"/>
                </a:lnTo>
                <a:lnTo>
                  <a:pt x="156" y="280"/>
                </a:lnTo>
                <a:lnTo>
                  <a:pt x="158" y="280"/>
                </a:lnTo>
                <a:lnTo>
                  <a:pt x="159" y="281"/>
                </a:lnTo>
                <a:lnTo>
                  <a:pt x="159" y="282"/>
                </a:lnTo>
                <a:lnTo>
                  <a:pt x="158" y="282"/>
                </a:lnTo>
                <a:lnTo>
                  <a:pt x="158" y="283"/>
                </a:lnTo>
                <a:lnTo>
                  <a:pt x="158" y="284"/>
                </a:lnTo>
                <a:lnTo>
                  <a:pt x="156" y="286"/>
                </a:lnTo>
                <a:lnTo>
                  <a:pt x="155" y="286"/>
                </a:lnTo>
                <a:lnTo>
                  <a:pt x="154" y="284"/>
                </a:lnTo>
                <a:lnTo>
                  <a:pt x="155" y="283"/>
                </a:lnTo>
                <a:lnTo>
                  <a:pt x="154" y="283"/>
                </a:lnTo>
                <a:lnTo>
                  <a:pt x="153" y="283"/>
                </a:lnTo>
                <a:lnTo>
                  <a:pt x="153" y="284"/>
                </a:lnTo>
                <a:lnTo>
                  <a:pt x="152" y="286"/>
                </a:lnTo>
                <a:lnTo>
                  <a:pt x="152" y="287"/>
                </a:lnTo>
                <a:lnTo>
                  <a:pt x="152" y="288"/>
                </a:lnTo>
                <a:lnTo>
                  <a:pt x="152" y="290"/>
                </a:lnTo>
                <a:lnTo>
                  <a:pt x="152" y="291"/>
                </a:lnTo>
                <a:lnTo>
                  <a:pt x="151" y="291"/>
                </a:lnTo>
                <a:lnTo>
                  <a:pt x="150" y="290"/>
                </a:lnTo>
                <a:lnTo>
                  <a:pt x="148" y="290"/>
                </a:lnTo>
                <a:lnTo>
                  <a:pt x="147" y="290"/>
                </a:lnTo>
                <a:lnTo>
                  <a:pt x="147" y="291"/>
                </a:lnTo>
                <a:lnTo>
                  <a:pt x="148" y="292"/>
                </a:lnTo>
                <a:lnTo>
                  <a:pt x="148" y="294"/>
                </a:lnTo>
                <a:lnTo>
                  <a:pt x="147" y="294"/>
                </a:lnTo>
                <a:lnTo>
                  <a:pt x="145" y="294"/>
                </a:lnTo>
                <a:lnTo>
                  <a:pt x="144" y="294"/>
                </a:lnTo>
                <a:lnTo>
                  <a:pt x="143" y="292"/>
                </a:lnTo>
                <a:lnTo>
                  <a:pt x="142" y="294"/>
                </a:lnTo>
                <a:lnTo>
                  <a:pt x="140" y="295"/>
                </a:lnTo>
                <a:lnTo>
                  <a:pt x="140" y="296"/>
                </a:lnTo>
                <a:lnTo>
                  <a:pt x="140" y="297"/>
                </a:lnTo>
                <a:lnTo>
                  <a:pt x="139" y="297"/>
                </a:lnTo>
                <a:lnTo>
                  <a:pt x="138" y="298"/>
                </a:lnTo>
                <a:lnTo>
                  <a:pt x="137" y="299"/>
                </a:lnTo>
                <a:lnTo>
                  <a:pt x="138" y="299"/>
                </a:lnTo>
                <a:lnTo>
                  <a:pt x="138" y="300"/>
                </a:lnTo>
                <a:lnTo>
                  <a:pt x="137" y="302"/>
                </a:lnTo>
                <a:lnTo>
                  <a:pt x="136" y="302"/>
                </a:lnTo>
                <a:lnTo>
                  <a:pt x="135" y="303"/>
                </a:lnTo>
                <a:lnTo>
                  <a:pt x="134" y="303"/>
                </a:lnTo>
                <a:lnTo>
                  <a:pt x="134" y="304"/>
                </a:lnTo>
                <a:lnTo>
                  <a:pt x="135" y="304"/>
                </a:lnTo>
                <a:lnTo>
                  <a:pt x="135" y="305"/>
                </a:lnTo>
                <a:lnTo>
                  <a:pt x="134" y="305"/>
                </a:lnTo>
                <a:lnTo>
                  <a:pt x="132" y="305"/>
                </a:lnTo>
                <a:lnTo>
                  <a:pt x="132" y="304"/>
                </a:lnTo>
                <a:lnTo>
                  <a:pt x="132" y="305"/>
                </a:lnTo>
                <a:lnTo>
                  <a:pt x="131" y="305"/>
                </a:lnTo>
                <a:lnTo>
                  <a:pt x="131" y="306"/>
                </a:lnTo>
                <a:lnTo>
                  <a:pt x="130" y="306"/>
                </a:lnTo>
                <a:lnTo>
                  <a:pt x="130" y="305"/>
                </a:lnTo>
                <a:lnTo>
                  <a:pt x="129" y="305"/>
                </a:lnTo>
                <a:lnTo>
                  <a:pt x="128" y="306"/>
                </a:lnTo>
                <a:lnTo>
                  <a:pt x="127" y="306"/>
                </a:lnTo>
                <a:lnTo>
                  <a:pt x="127" y="305"/>
                </a:lnTo>
                <a:lnTo>
                  <a:pt x="127" y="304"/>
                </a:lnTo>
                <a:lnTo>
                  <a:pt x="125" y="304"/>
                </a:lnTo>
                <a:lnTo>
                  <a:pt x="124" y="305"/>
                </a:lnTo>
                <a:lnTo>
                  <a:pt x="125" y="305"/>
                </a:lnTo>
                <a:lnTo>
                  <a:pt x="124" y="306"/>
                </a:lnTo>
                <a:lnTo>
                  <a:pt x="123" y="306"/>
                </a:lnTo>
                <a:lnTo>
                  <a:pt x="122" y="307"/>
                </a:lnTo>
                <a:lnTo>
                  <a:pt x="121" y="308"/>
                </a:lnTo>
                <a:lnTo>
                  <a:pt x="122" y="308"/>
                </a:lnTo>
                <a:lnTo>
                  <a:pt x="123" y="310"/>
                </a:lnTo>
                <a:lnTo>
                  <a:pt x="122" y="310"/>
                </a:lnTo>
                <a:lnTo>
                  <a:pt x="122" y="311"/>
                </a:lnTo>
                <a:lnTo>
                  <a:pt x="121" y="311"/>
                </a:lnTo>
                <a:lnTo>
                  <a:pt x="121" y="310"/>
                </a:lnTo>
                <a:lnTo>
                  <a:pt x="120" y="310"/>
                </a:lnTo>
                <a:lnTo>
                  <a:pt x="120" y="311"/>
                </a:lnTo>
                <a:lnTo>
                  <a:pt x="121" y="311"/>
                </a:lnTo>
                <a:lnTo>
                  <a:pt x="121" y="312"/>
                </a:lnTo>
                <a:lnTo>
                  <a:pt x="122" y="313"/>
                </a:lnTo>
                <a:lnTo>
                  <a:pt x="122" y="314"/>
                </a:lnTo>
                <a:lnTo>
                  <a:pt x="121" y="314"/>
                </a:lnTo>
                <a:lnTo>
                  <a:pt x="121" y="315"/>
                </a:lnTo>
                <a:lnTo>
                  <a:pt x="122" y="315"/>
                </a:lnTo>
                <a:lnTo>
                  <a:pt x="122" y="316"/>
                </a:lnTo>
                <a:lnTo>
                  <a:pt x="122" y="318"/>
                </a:lnTo>
                <a:lnTo>
                  <a:pt x="121" y="318"/>
                </a:lnTo>
                <a:lnTo>
                  <a:pt x="119" y="315"/>
                </a:lnTo>
                <a:lnTo>
                  <a:pt x="119" y="314"/>
                </a:lnTo>
                <a:lnTo>
                  <a:pt x="117" y="314"/>
                </a:lnTo>
                <a:lnTo>
                  <a:pt x="117" y="313"/>
                </a:lnTo>
                <a:lnTo>
                  <a:pt x="116" y="313"/>
                </a:lnTo>
                <a:lnTo>
                  <a:pt x="115" y="314"/>
                </a:lnTo>
                <a:lnTo>
                  <a:pt x="114" y="315"/>
                </a:lnTo>
                <a:lnTo>
                  <a:pt x="113" y="315"/>
                </a:lnTo>
                <a:lnTo>
                  <a:pt x="113" y="314"/>
                </a:lnTo>
                <a:lnTo>
                  <a:pt x="112" y="314"/>
                </a:lnTo>
                <a:lnTo>
                  <a:pt x="112" y="315"/>
                </a:lnTo>
                <a:lnTo>
                  <a:pt x="112" y="316"/>
                </a:lnTo>
                <a:lnTo>
                  <a:pt x="111" y="316"/>
                </a:lnTo>
                <a:lnTo>
                  <a:pt x="111" y="315"/>
                </a:lnTo>
                <a:lnTo>
                  <a:pt x="109" y="314"/>
                </a:lnTo>
                <a:lnTo>
                  <a:pt x="109" y="313"/>
                </a:lnTo>
                <a:lnTo>
                  <a:pt x="108" y="313"/>
                </a:lnTo>
                <a:lnTo>
                  <a:pt x="107" y="313"/>
                </a:lnTo>
                <a:lnTo>
                  <a:pt x="107" y="314"/>
                </a:lnTo>
                <a:lnTo>
                  <a:pt x="106" y="314"/>
                </a:lnTo>
                <a:lnTo>
                  <a:pt x="106" y="315"/>
                </a:lnTo>
                <a:lnTo>
                  <a:pt x="105" y="315"/>
                </a:lnTo>
                <a:lnTo>
                  <a:pt x="105" y="310"/>
                </a:lnTo>
                <a:lnTo>
                  <a:pt x="105" y="306"/>
                </a:lnTo>
                <a:lnTo>
                  <a:pt x="105" y="300"/>
                </a:lnTo>
                <a:lnTo>
                  <a:pt x="104" y="300"/>
                </a:lnTo>
                <a:lnTo>
                  <a:pt x="101" y="300"/>
                </a:lnTo>
                <a:lnTo>
                  <a:pt x="99" y="300"/>
                </a:lnTo>
                <a:lnTo>
                  <a:pt x="97" y="300"/>
                </a:lnTo>
                <a:lnTo>
                  <a:pt x="92" y="300"/>
                </a:lnTo>
                <a:lnTo>
                  <a:pt x="89" y="300"/>
                </a:lnTo>
                <a:lnTo>
                  <a:pt x="88" y="300"/>
                </a:lnTo>
                <a:lnTo>
                  <a:pt x="88" y="297"/>
                </a:lnTo>
                <a:lnTo>
                  <a:pt x="88" y="291"/>
                </a:lnTo>
                <a:lnTo>
                  <a:pt x="87" y="291"/>
                </a:lnTo>
                <a:lnTo>
                  <a:pt x="84" y="291"/>
                </a:lnTo>
                <a:lnTo>
                  <a:pt x="82" y="291"/>
                </a:lnTo>
                <a:lnTo>
                  <a:pt x="76" y="291"/>
                </a:lnTo>
                <a:lnTo>
                  <a:pt x="71" y="291"/>
                </a:lnTo>
                <a:lnTo>
                  <a:pt x="68" y="291"/>
                </a:lnTo>
                <a:lnTo>
                  <a:pt x="66" y="291"/>
                </a:lnTo>
                <a:lnTo>
                  <a:pt x="53" y="291"/>
                </a:lnTo>
                <a:lnTo>
                  <a:pt x="52" y="291"/>
                </a:lnTo>
                <a:lnTo>
                  <a:pt x="52" y="290"/>
                </a:lnTo>
                <a:lnTo>
                  <a:pt x="52" y="284"/>
                </a:lnTo>
                <a:lnTo>
                  <a:pt x="52" y="280"/>
                </a:lnTo>
                <a:lnTo>
                  <a:pt x="52" y="275"/>
                </a:lnTo>
                <a:lnTo>
                  <a:pt x="53" y="274"/>
                </a:lnTo>
                <a:lnTo>
                  <a:pt x="53" y="273"/>
                </a:lnTo>
                <a:lnTo>
                  <a:pt x="52" y="273"/>
                </a:lnTo>
                <a:lnTo>
                  <a:pt x="52" y="270"/>
                </a:lnTo>
                <a:lnTo>
                  <a:pt x="52" y="264"/>
                </a:lnTo>
                <a:lnTo>
                  <a:pt x="44" y="264"/>
                </a:lnTo>
                <a:lnTo>
                  <a:pt x="34" y="264"/>
                </a:lnTo>
                <a:lnTo>
                  <a:pt x="34" y="260"/>
                </a:lnTo>
                <a:lnTo>
                  <a:pt x="34" y="255"/>
                </a:lnTo>
                <a:lnTo>
                  <a:pt x="35" y="247"/>
                </a:lnTo>
                <a:lnTo>
                  <a:pt x="34" y="247"/>
                </a:lnTo>
                <a:lnTo>
                  <a:pt x="27" y="246"/>
                </a:lnTo>
                <a:lnTo>
                  <a:pt x="26" y="246"/>
                </a:lnTo>
                <a:lnTo>
                  <a:pt x="19" y="246"/>
                </a:lnTo>
                <a:lnTo>
                  <a:pt x="18" y="244"/>
                </a:lnTo>
                <a:lnTo>
                  <a:pt x="18" y="243"/>
                </a:lnTo>
                <a:lnTo>
                  <a:pt x="19" y="243"/>
                </a:lnTo>
                <a:lnTo>
                  <a:pt x="19" y="242"/>
                </a:lnTo>
                <a:lnTo>
                  <a:pt x="20" y="243"/>
                </a:lnTo>
                <a:lnTo>
                  <a:pt x="21" y="243"/>
                </a:lnTo>
                <a:lnTo>
                  <a:pt x="23" y="243"/>
                </a:lnTo>
                <a:lnTo>
                  <a:pt x="24" y="242"/>
                </a:lnTo>
                <a:lnTo>
                  <a:pt x="25" y="242"/>
                </a:lnTo>
                <a:lnTo>
                  <a:pt x="26" y="242"/>
                </a:lnTo>
                <a:lnTo>
                  <a:pt x="26" y="241"/>
                </a:lnTo>
                <a:lnTo>
                  <a:pt x="27" y="242"/>
                </a:lnTo>
                <a:lnTo>
                  <a:pt x="28" y="243"/>
                </a:lnTo>
                <a:lnTo>
                  <a:pt x="29" y="243"/>
                </a:lnTo>
                <a:lnTo>
                  <a:pt x="31" y="243"/>
                </a:lnTo>
                <a:lnTo>
                  <a:pt x="31" y="242"/>
                </a:lnTo>
                <a:lnTo>
                  <a:pt x="34" y="238"/>
                </a:lnTo>
                <a:lnTo>
                  <a:pt x="34" y="235"/>
                </a:lnTo>
                <a:lnTo>
                  <a:pt x="34" y="234"/>
                </a:lnTo>
                <a:lnTo>
                  <a:pt x="33" y="233"/>
                </a:lnTo>
                <a:lnTo>
                  <a:pt x="33" y="232"/>
                </a:lnTo>
                <a:lnTo>
                  <a:pt x="31" y="232"/>
                </a:lnTo>
                <a:lnTo>
                  <a:pt x="28" y="232"/>
                </a:lnTo>
                <a:lnTo>
                  <a:pt x="26" y="232"/>
                </a:lnTo>
                <a:lnTo>
                  <a:pt x="23" y="232"/>
                </a:lnTo>
                <a:lnTo>
                  <a:pt x="21" y="231"/>
                </a:lnTo>
                <a:lnTo>
                  <a:pt x="20" y="228"/>
                </a:lnTo>
                <a:lnTo>
                  <a:pt x="19" y="227"/>
                </a:lnTo>
                <a:lnTo>
                  <a:pt x="19" y="226"/>
                </a:lnTo>
                <a:lnTo>
                  <a:pt x="19" y="225"/>
                </a:lnTo>
                <a:lnTo>
                  <a:pt x="18" y="225"/>
                </a:lnTo>
                <a:lnTo>
                  <a:pt x="17" y="223"/>
                </a:lnTo>
                <a:lnTo>
                  <a:pt x="17" y="220"/>
                </a:lnTo>
                <a:lnTo>
                  <a:pt x="18" y="219"/>
                </a:lnTo>
                <a:lnTo>
                  <a:pt x="19" y="217"/>
                </a:lnTo>
                <a:lnTo>
                  <a:pt x="20" y="214"/>
                </a:lnTo>
                <a:lnTo>
                  <a:pt x="23" y="211"/>
                </a:lnTo>
                <a:lnTo>
                  <a:pt x="23" y="210"/>
                </a:lnTo>
                <a:lnTo>
                  <a:pt x="24" y="209"/>
                </a:lnTo>
                <a:lnTo>
                  <a:pt x="24" y="208"/>
                </a:lnTo>
                <a:lnTo>
                  <a:pt x="23" y="207"/>
                </a:lnTo>
                <a:lnTo>
                  <a:pt x="24" y="206"/>
                </a:lnTo>
                <a:lnTo>
                  <a:pt x="24" y="203"/>
                </a:lnTo>
                <a:lnTo>
                  <a:pt x="25" y="203"/>
                </a:lnTo>
                <a:lnTo>
                  <a:pt x="26" y="202"/>
                </a:lnTo>
                <a:lnTo>
                  <a:pt x="27" y="202"/>
                </a:lnTo>
                <a:lnTo>
                  <a:pt x="29" y="202"/>
                </a:lnTo>
                <a:lnTo>
                  <a:pt x="31" y="203"/>
                </a:lnTo>
                <a:lnTo>
                  <a:pt x="32" y="203"/>
                </a:lnTo>
                <a:lnTo>
                  <a:pt x="32" y="206"/>
                </a:lnTo>
                <a:lnTo>
                  <a:pt x="33" y="208"/>
                </a:lnTo>
                <a:lnTo>
                  <a:pt x="33" y="210"/>
                </a:lnTo>
                <a:lnTo>
                  <a:pt x="32" y="212"/>
                </a:lnTo>
                <a:lnTo>
                  <a:pt x="33" y="214"/>
                </a:lnTo>
                <a:lnTo>
                  <a:pt x="33" y="216"/>
                </a:lnTo>
                <a:lnTo>
                  <a:pt x="34" y="217"/>
                </a:lnTo>
                <a:lnTo>
                  <a:pt x="36" y="218"/>
                </a:lnTo>
                <a:lnTo>
                  <a:pt x="37" y="218"/>
                </a:lnTo>
                <a:lnTo>
                  <a:pt x="41" y="218"/>
                </a:lnTo>
                <a:lnTo>
                  <a:pt x="42" y="218"/>
                </a:lnTo>
                <a:lnTo>
                  <a:pt x="43" y="217"/>
                </a:lnTo>
                <a:lnTo>
                  <a:pt x="44" y="216"/>
                </a:lnTo>
                <a:lnTo>
                  <a:pt x="45" y="215"/>
                </a:lnTo>
                <a:lnTo>
                  <a:pt x="47" y="215"/>
                </a:lnTo>
                <a:lnTo>
                  <a:pt x="47" y="214"/>
                </a:lnTo>
                <a:lnTo>
                  <a:pt x="48" y="212"/>
                </a:lnTo>
                <a:lnTo>
                  <a:pt x="49" y="209"/>
                </a:lnTo>
                <a:lnTo>
                  <a:pt x="49" y="207"/>
                </a:lnTo>
                <a:lnTo>
                  <a:pt x="49" y="204"/>
                </a:lnTo>
                <a:lnTo>
                  <a:pt x="49" y="203"/>
                </a:lnTo>
                <a:lnTo>
                  <a:pt x="47" y="201"/>
                </a:lnTo>
                <a:lnTo>
                  <a:pt x="44" y="199"/>
                </a:lnTo>
                <a:lnTo>
                  <a:pt x="41" y="196"/>
                </a:lnTo>
                <a:lnTo>
                  <a:pt x="41" y="195"/>
                </a:lnTo>
                <a:lnTo>
                  <a:pt x="40" y="195"/>
                </a:lnTo>
                <a:lnTo>
                  <a:pt x="39" y="194"/>
                </a:lnTo>
                <a:lnTo>
                  <a:pt x="36" y="193"/>
                </a:lnTo>
                <a:lnTo>
                  <a:pt x="35" y="193"/>
                </a:lnTo>
                <a:lnTo>
                  <a:pt x="34" y="192"/>
                </a:lnTo>
                <a:lnTo>
                  <a:pt x="31" y="192"/>
                </a:lnTo>
                <a:lnTo>
                  <a:pt x="29" y="192"/>
                </a:lnTo>
                <a:lnTo>
                  <a:pt x="27" y="192"/>
                </a:lnTo>
                <a:lnTo>
                  <a:pt x="26" y="192"/>
                </a:lnTo>
                <a:lnTo>
                  <a:pt x="23" y="192"/>
                </a:lnTo>
                <a:lnTo>
                  <a:pt x="20" y="191"/>
                </a:lnTo>
                <a:lnTo>
                  <a:pt x="20" y="190"/>
                </a:lnTo>
                <a:lnTo>
                  <a:pt x="18" y="187"/>
                </a:lnTo>
                <a:lnTo>
                  <a:pt x="17" y="186"/>
                </a:lnTo>
                <a:lnTo>
                  <a:pt x="16" y="186"/>
                </a:lnTo>
                <a:lnTo>
                  <a:pt x="15" y="186"/>
                </a:lnTo>
                <a:lnTo>
                  <a:pt x="12" y="185"/>
                </a:lnTo>
                <a:lnTo>
                  <a:pt x="11" y="184"/>
                </a:lnTo>
                <a:lnTo>
                  <a:pt x="10" y="182"/>
                </a:lnTo>
                <a:lnTo>
                  <a:pt x="9" y="179"/>
                </a:lnTo>
                <a:lnTo>
                  <a:pt x="8" y="178"/>
                </a:lnTo>
                <a:lnTo>
                  <a:pt x="8" y="177"/>
                </a:lnTo>
                <a:lnTo>
                  <a:pt x="9" y="176"/>
                </a:lnTo>
                <a:lnTo>
                  <a:pt x="9" y="175"/>
                </a:lnTo>
                <a:lnTo>
                  <a:pt x="10" y="174"/>
                </a:lnTo>
                <a:lnTo>
                  <a:pt x="11" y="172"/>
                </a:lnTo>
                <a:lnTo>
                  <a:pt x="11" y="171"/>
                </a:lnTo>
                <a:lnTo>
                  <a:pt x="11" y="170"/>
                </a:lnTo>
                <a:lnTo>
                  <a:pt x="12" y="169"/>
                </a:lnTo>
                <a:lnTo>
                  <a:pt x="12" y="167"/>
                </a:lnTo>
                <a:lnTo>
                  <a:pt x="11" y="166"/>
                </a:lnTo>
                <a:lnTo>
                  <a:pt x="11" y="163"/>
                </a:lnTo>
                <a:lnTo>
                  <a:pt x="11" y="162"/>
                </a:lnTo>
                <a:lnTo>
                  <a:pt x="11" y="161"/>
                </a:lnTo>
                <a:lnTo>
                  <a:pt x="12" y="161"/>
                </a:lnTo>
                <a:lnTo>
                  <a:pt x="13" y="161"/>
                </a:lnTo>
                <a:lnTo>
                  <a:pt x="15" y="161"/>
                </a:lnTo>
                <a:lnTo>
                  <a:pt x="16" y="162"/>
                </a:lnTo>
                <a:lnTo>
                  <a:pt x="19" y="166"/>
                </a:lnTo>
                <a:lnTo>
                  <a:pt x="21" y="167"/>
                </a:lnTo>
                <a:lnTo>
                  <a:pt x="23" y="167"/>
                </a:lnTo>
                <a:lnTo>
                  <a:pt x="25" y="167"/>
                </a:lnTo>
                <a:lnTo>
                  <a:pt x="27" y="167"/>
                </a:lnTo>
                <a:lnTo>
                  <a:pt x="28" y="167"/>
                </a:lnTo>
                <a:lnTo>
                  <a:pt x="29" y="166"/>
                </a:lnTo>
                <a:lnTo>
                  <a:pt x="31" y="166"/>
                </a:lnTo>
                <a:lnTo>
                  <a:pt x="34" y="163"/>
                </a:lnTo>
                <a:lnTo>
                  <a:pt x="35" y="161"/>
                </a:lnTo>
                <a:lnTo>
                  <a:pt x="36" y="159"/>
                </a:lnTo>
                <a:lnTo>
                  <a:pt x="36" y="156"/>
                </a:lnTo>
                <a:lnTo>
                  <a:pt x="35" y="155"/>
                </a:lnTo>
                <a:lnTo>
                  <a:pt x="34" y="153"/>
                </a:lnTo>
                <a:lnTo>
                  <a:pt x="32" y="152"/>
                </a:lnTo>
                <a:lnTo>
                  <a:pt x="31" y="151"/>
                </a:lnTo>
                <a:lnTo>
                  <a:pt x="28" y="150"/>
                </a:lnTo>
                <a:lnTo>
                  <a:pt x="26" y="148"/>
                </a:lnTo>
                <a:lnTo>
                  <a:pt x="25" y="146"/>
                </a:lnTo>
                <a:lnTo>
                  <a:pt x="24" y="144"/>
                </a:lnTo>
                <a:lnTo>
                  <a:pt x="24" y="143"/>
                </a:lnTo>
                <a:lnTo>
                  <a:pt x="23" y="140"/>
                </a:lnTo>
                <a:lnTo>
                  <a:pt x="23" y="138"/>
                </a:lnTo>
                <a:lnTo>
                  <a:pt x="23" y="137"/>
                </a:lnTo>
                <a:lnTo>
                  <a:pt x="23" y="135"/>
                </a:lnTo>
                <a:lnTo>
                  <a:pt x="24" y="134"/>
                </a:lnTo>
                <a:lnTo>
                  <a:pt x="24" y="132"/>
                </a:lnTo>
                <a:lnTo>
                  <a:pt x="25" y="131"/>
                </a:lnTo>
                <a:lnTo>
                  <a:pt x="25" y="130"/>
                </a:lnTo>
                <a:lnTo>
                  <a:pt x="26" y="130"/>
                </a:lnTo>
                <a:lnTo>
                  <a:pt x="29" y="128"/>
                </a:lnTo>
                <a:lnTo>
                  <a:pt x="29" y="127"/>
                </a:lnTo>
                <a:lnTo>
                  <a:pt x="31" y="127"/>
                </a:lnTo>
                <a:lnTo>
                  <a:pt x="32" y="127"/>
                </a:lnTo>
                <a:lnTo>
                  <a:pt x="33" y="127"/>
                </a:lnTo>
                <a:lnTo>
                  <a:pt x="33" y="126"/>
                </a:lnTo>
                <a:lnTo>
                  <a:pt x="34" y="126"/>
                </a:lnTo>
                <a:lnTo>
                  <a:pt x="33" y="126"/>
                </a:lnTo>
                <a:lnTo>
                  <a:pt x="33" y="124"/>
                </a:lnTo>
                <a:lnTo>
                  <a:pt x="32" y="124"/>
                </a:lnTo>
                <a:lnTo>
                  <a:pt x="32" y="123"/>
                </a:lnTo>
                <a:lnTo>
                  <a:pt x="31" y="123"/>
                </a:lnTo>
                <a:lnTo>
                  <a:pt x="29" y="124"/>
                </a:lnTo>
                <a:lnTo>
                  <a:pt x="28" y="124"/>
                </a:lnTo>
                <a:lnTo>
                  <a:pt x="27" y="124"/>
                </a:lnTo>
                <a:lnTo>
                  <a:pt x="26" y="123"/>
                </a:lnTo>
                <a:lnTo>
                  <a:pt x="25" y="124"/>
                </a:lnTo>
                <a:lnTo>
                  <a:pt x="24" y="124"/>
                </a:lnTo>
                <a:lnTo>
                  <a:pt x="24" y="126"/>
                </a:lnTo>
                <a:lnTo>
                  <a:pt x="23" y="126"/>
                </a:lnTo>
                <a:lnTo>
                  <a:pt x="21" y="126"/>
                </a:lnTo>
                <a:lnTo>
                  <a:pt x="20" y="126"/>
                </a:lnTo>
                <a:lnTo>
                  <a:pt x="19" y="124"/>
                </a:lnTo>
                <a:lnTo>
                  <a:pt x="19" y="123"/>
                </a:lnTo>
                <a:lnTo>
                  <a:pt x="18" y="123"/>
                </a:lnTo>
                <a:lnTo>
                  <a:pt x="18" y="122"/>
                </a:lnTo>
                <a:lnTo>
                  <a:pt x="17" y="122"/>
                </a:lnTo>
                <a:lnTo>
                  <a:pt x="16" y="123"/>
                </a:lnTo>
                <a:lnTo>
                  <a:pt x="16" y="124"/>
                </a:lnTo>
                <a:lnTo>
                  <a:pt x="16" y="126"/>
                </a:lnTo>
                <a:lnTo>
                  <a:pt x="15" y="126"/>
                </a:lnTo>
                <a:lnTo>
                  <a:pt x="16" y="127"/>
                </a:lnTo>
                <a:lnTo>
                  <a:pt x="15" y="127"/>
                </a:lnTo>
                <a:lnTo>
                  <a:pt x="13" y="127"/>
                </a:lnTo>
                <a:lnTo>
                  <a:pt x="13" y="128"/>
                </a:lnTo>
                <a:lnTo>
                  <a:pt x="13" y="129"/>
                </a:lnTo>
                <a:lnTo>
                  <a:pt x="12" y="129"/>
                </a:lnTo>
                <a:lnTo>
                  <a:pt x="11" y="129"/>
                </a:lnTo>
                <a:lnTo>
                  <a:pt x="10" y="129"/>
                </a:lnTo>
                <a:lnTo>
                  <a:pt x="9" y="129"/>
                </a:lnTo>
                <a:lnTo>
                  <a:pt x="9" y="128"/>
                </a:lnTo>
                <a:lnTo>
                  <a:pt x="8" y="127"/>
                </a:lnTo>
                <a:lnTo>
                  <a:pt x="8" y="126"/>
                </a:lnTo>
                <a:lnTo>
                  <a:pt x="7" y="124"/>
                </a:lnTo>
                <a:lnTo>
                  <a:pt x="7" y="123"/>
                </a:lnTo>
                <a:lnTo>
                  <a:pt x="5" y="123"/>
                </a:lnTo>
                <a:lnTo>
                  <a:pt x="4" y="123"/>
                </a:lnTo>
                <a:lnTo>
                  <a:pt x="3" y="123"/>
                </a:lnTo>
                <a:lnTo>
                  <a:pt x="2" y="123"/>
                </a:lnTo>
                <a:lnTo>
                  <a:pt x="1" y="124"/>
                </a:lnTo>
                <a:lnTo>
                  <a:pt x="0" y="126"/>
                </a:lnTo>
                <a:lnTo>
                  <a:pt x="0" y="119"/>
                </a:lnTo>
                <a:lnTo>
                  <a:pt x="0" y="115"/>
                </a:lnTo>
                <a:lnTo>
                  <a:pt x="0" y="113"/>
                </a:lnTo>
                <a:lnTo>
                  <a:pt x="1" y="112"/>
                </a:lnTo>
                <a:lnTo>
                  <a:pt x="4" y="107"/>
                </a:lnTo>
                <a:lnTo>
                  <a:pt x="7" y="106"/>
                </a:lnTo>
                <a:lnTo>
                  <a:pt x="12" y="100"/>
                </a:lnTo>
                <a:lnTo>
                  <a:pt x="13" y="99"/>
                </a:lnTo>
                <a:lnTo>
                  <a:pt x="25" y="89"/>
                </a:lnTo>
                <a:lnTo>
                  <a:pt x="27" y="86"/>
                </a:lnTo>
                <a:lnTo>
                  <a:pt x="32" y="82"/>
                </a:lnTo>
                <a:lnTo>
                  <a:pt x="36" y="76"/>
                </a:lnTo>
                <a:lnTo>
                  <a:pt x="53" y="59"/>
                </a:lnTo>
                <a:lnTo>
                  <a:pt x="65" y="59"/>
                </a:lnTo>
                <a:lnTo>
                  <a:pt x="66" y="59"/>
                </a:lnTo>
                <a:lnTo>
                  <a:pt x="67" y="59"/>
                </a:lnTo>
                <a:lnTo>
                  <a:pt x="69" y="59"/>
                </a:lnTo>
                <a:lnTo>
                  <a:pt x="71" y="59"/>
                </a:lnTo>
                <a:lnTo>
                  <a:pt x="72" y="59"/>
                </a:lnTo>
                <a:lnTo>
                  <a:pt x="74" y="59"/>
                </a:lnTo>
                <a:lnTo>
                  <a:pt x="77" y="59"/>
                </a:lnTo>
                <a:lnTo>
                  <a:pt x="79" y="59"/>
                </a:lnTo>
                <a:lnTo>
                  <a:pt x="81" y="59"/>
                </a:lnTo>
                <a:lnTo>
                  <a:pt x="85" y="59"/>
                </a:lnTo>
                <a:lnTo>
                  <a:pt x="87" y="59"/>
                </a:lnTo>
                <a:lnTo>
                  <a:pt x="88" y="59"/>
                </a:lnTo>
                <a:lnTo>
                  <a:pt x="89" y="59"/>
                </a:lnTo>
                <a:lnTo>
                  <a:pt x="92" y="59"/>
                </a:lnTo>
                <a:lnTo>
                  <a:pt x="96" y="59"/>
                </a:lnTo>
                <a:lnTo>
                  <a:pt x="97" y="59"/>
                </a:lnTo>
                <a:lnTo>
                  <a:pt x="98" y="59"/>
                </a:lnTo>
                <a:lnTo>
                  <a:pt x="100" y="59"/>
                </a:lnTo>
                <a:lnTo>
                  <a:pt x="104" y="59"/>
                </a:lnTo>
                <a:lnTo>
                  <a:pt x="106" y="59"/>
                </a:lnTo>
                <a:lnTo>
                  <a:pt x="107" y="59"/>
                </a:lnTo>
                <a:lnTo>
                  <a:pt x="111" y="59"/>
                </a:lnTo>
                <a:lnTo>
                  <a:pt x="112" y="59"/>
                </a:lnTo>
                <a:lnTo>
                  <a:pt x="113" y="59"/>
                </a:lnTo>
                <a:lnTo>
                  <a:pt x="114" y="59"/>
                </a:lnTo>
                <a:lnTo>
                  <a:pt x="120" y="59"/>
                </a:lnTo>
                <a:lnTo>
                  <a:pt x="122" y="59"/>
                </a:lnTo>
                <a:lnTo>
                  <a:pt x="124" y="59"/>
                </a:lnTo>
                <a:lnTo>
                  <a:pt x="125" y="59"/>
                </a:lnTo>
                <a:lnTo>
                  <a:pt x="127" y="59"/>
                </a:lnTo>
                <a:lnTo>
                  <a:pt x="131" y="59"/>
                </a:lnTo>
                <a:lnTo>
                  <a:pt x="134" y="59"/>
                </a:lnTo>
                <a:lnTo>
                  <a:pt x="135" y="59"/>
                </a:lnTo>
                <a:lnTo>
                  <a:pt x="136" y="59"/>
                </a:lnTo>
                <a:lnTo>
                  <a:pt x="137" y="59"/>
                </a:lnTo>
                <a:lnTo>
                  <a:pt x="138" y="59"/>
                </a:lnTo>
                <a:lnTo>
                  <a:pt x="139" y="59"/>
                </a:lnTo>
                <a:lnTo>
                  <a:pt x="140" y="59"/>
                </a:lnTo>
                <a:lnTo>
                  <a:pt x="142" y="59"/>
                </a:lnTo>
                <a:lnTo>
                  <a:pt x="151" y="60"/>
                </a:lnTo>
                <a:lnTo>
                  <a:pt x="152" y="60"/>
                </a:lnTo>
                <a:lnTo>
                  <a:pt x="154" y="60"/>
                </a:lnTo>
                <a:lnTo>
                  <a:pt x="155" y="60"/>
                </a:lnTo>
                <a:lnTo>
                  <a:pt x="160" y="60"/>
                </a:lnTo>
                <a:lnTo>
                  <a:pt x="161" y="60"/>
                </a:lnTo>
                <a:lnTo>
                  <a:pt x="161" y="56"/>
                </a:lnTo>
                <a:lnTo>
                  <a:pt x="161" y="49"/>
                </a:lnTo>
                <a:lnTo>
                  <a:pt x="161" y="43"/>
                </a:lnTo>
                <a:lnTo>
                  <a:pt x="161" y="39"/>
                </a:lnTo>
                <a:lnTo>
                  <a:pt x="161" y="38"/>
                </a:lnTo>
                <a:lnTo>
                  <a:pt x="161" y="35"/>
                </a:lnTo>
                <a:lnTo>
                  <a:pt x="161" y="32"/>
                </a:lnTo>
                <a:lnTo>
                  <a:pt x="161" y="22"/>
                </a:lnTo>
                <a:lnTo>
                  <a:pt x="161" y="18"/>
                </a:lnTo>
                <a:lnTo>
                  <a:pt x="161" y="16"/>
                </a:lnTo>
                <a:lnTo>
                  <a:pt x="161" y="12"/>
                </a:lnTo>
                <a:lnTo>
                  <a:pt x="161" y="11"/>
                </a:lnTo>
                <a:lnTo>
                  <a:pt x="161" y="9"/>
                </a:lnTo>
                <a:lnTo>
                  <a:pt x="162" y="8"/>
                </a:lnTo>
                <a:lnTo>
                  <a:pt x="161" y="8"/>
                </a:lnTo>
                <a:lnTo>
                  <a:pt x="162" y="7"/>
                </a:lnTo>
                <a:lnTo>
                  <a:pt x="169" y="7"/>
                </a:lnTo>
                <a:lnTo>
                  <a:pt x="172" y="7"/>
                </a:lnTo>
                <a:lnTo>
                  <a:pt x="176" y="7"/>
                </a:lnTo>
                <a:lnTo>
                  <a:pt x="184" y="7"/>
                </a:lnTo>
                <a:lnTo>
                  <a:pt x="185" y="7"/>
                </a:lnTo>
                <a:lnTo>
                  <a:pt x="190" y="7"/>
                </a:lnTo>
                <a:lnTo>
                  <a:pt x="198" y="7"/>
                </a:lnTo>
                <a:lnTo>
                  <a:pt x="199" y="7"/>
                </a:lnTo>
                <a:lnTo>
                  <a:pt x="200" y="7"/>
                </a:lnTo>
                <a:lnTo>
                  <a:pt x="202" y="7"/>
                </a:lnTo>
                <a:lnTo>
                  <a:pt x="206" y="7"/>
                </a:lnTo>
                <a:lnTo>
                  <a:pt x="207" y="7"/>
                </a:lnTo>
                <a:lnTo>
                  <a:pt x="208" y="7"/>
                </a:lnTo>
                <a:lnTo>
                  <a:pt x="209" y="7"/>
                </a:lnTo>
                <a:lnTo>
                  <a:pt x="210" y="6"/>
                </a:lnTo>
                <a:lnTo>
                  <a:pt x="211" y="6"/>
                </a:lnTo>
                <a:close/>
              </a:path>
            </a:pathLst>
          </a:custGeom>
          <a:solidFill>
            <a:srgbClr val="00B050"/>
          </a:solidFill>
          <a:ln w="9525">
            <a:solidFill>
              <a:srgbClr val="000000"/>
            </a:solidFill>
            <a:round/>
            <a:headEnd/>
            <a:tailEnd/>
          </a:ln>
        </p:spPr>
        <p:txBody>
          <a:bodyPr/>
          <a:lstStyle/>
          <a:p>
            <a:endParaRPr lang="en-US" dirty="0"/>
          </a:p>
        </p:txBody>
      </p:sp>
      <p:sp>
        <p:nvSpPr>
          <p:cNvPr id="98" name="Freeform 142"/>
          <p:cNvSpPr>
            <a:spLocks/>
          </p:cNvSpPr>
          <p:nvPr/>
        </p:nvSpPr>
        <p:spPr bwMode="auto">
          <a:xfrm>
            <a:off x="3565511" y="2730119"/>
            <a:ext cx="454028" cy="626761"/>
          </a:xfrm>
          <a:custGeom>
            <a:avLst/>
            <a:gdLst>
              <a:gd name="T0" fmla="*/ 47 w 163"/>
              <a:gd name="T1" fmla="*/ 0 h 268"/>
              <a:gd name="T2" fmla="*/ 71 w 163"/>
              <a:gd name="T3" fmla="*/ 2 h 268"/>
              <a:gd name="T4" fmla="*/ 104 w 163"/>
              <a:gd name="T5" fmla="*/ 2 h 268"/>
              <a:gd name="T6" fmla="*/ 139 w 163"/>
              <a:gd name="T7" fmla="*/ 2 h 268"/>
              <a:gd name="T8" fmla="*/ 161 w 163"/>
              <a:gd name="T9" fmla="*/ 19 h 268"/>
              <a:gd name="T10" fmla="*/ 163 w 163"/>
              <a:gd name="T11" fmla="*/ 49 h 268"/>
              <a:gd name="T12" fmla="*/ 161 w 163"/>
              <a:gd name="T13" fmla="*/ 57 h 268"/>
              <a:gd name="T14" fmla="*/ 161 w 163"/>
              <a:gd name="T15" fmla="*/ 76 h 268"/>
              <a:gd name="T16" fmla="*/ 161 w 163"/>
              <a:gd name="T17" fmla="*/ 97 h 268"/>
              <a:gd name="T18" fmla="*/ 121 w 163"/>
              <a:gd name="T19" fmla="*/ 148 h 268"/>
              <a:gd name="T20" fmla="*/ 108 w 163"/>
              <a:gd name="T21" fmla="*/ 168 h 268"/>
              <a:gd name="T22" fmla="*/ 115 w 163"/>
              <a:gd name="T23" fmla="*/ 172 h 268"/>
              <a:gd name="T24" fmla="*/ 119 w 163"/>
              <a:gd name="T25" fmla="*/ 178 h 268"/>
              <a:gd name="T26" fmla="*/ 123 w 163"/>
              <a:gd name="T27" fmla="*/ 175 h 268"/>
              <a:gd name="T28" fmla="*/ 127 w 163"/>
              <a:gd name="T29" fmla="*/ 172 h 268"/>
              <a:gd name="T30" fmla="*/ 133 w 163"/>
              <a:gd name="T31" fmla="*/ 173 h 268"/>
              <a:gd name="T32" fmla="*/ 140 w 163"/>
              <a:gd name="T33" fmla="*/ 173 h 268"/>
              <a:gd name="T34" fmla="*/ 139 w 163"/>
              <a:gd name="T35" fmla="*/ 176 h 268"/>
              <a:gd name="T36" fmla="*/ 132 w 163"/>
              <a:gd name="T37" fmla="*/ 183 h 268"/>
              <a:gd name="T38" fmla="*/ 133 w 163"/>
              <a:gd name="T39" fmla="*/ 195 h 268"/>
              <a:gd name="T40" fmla="*/ 144 w 163"/>
              <a:gd name="T41" fmla="*/ 205 h 268"/>
              <a:gd name="T42" fmla="*/ 135 w 163"/>
              <a:gd name="T43" fmla="*/ 216 h 268"/>
              <a:gd name="T44" fmla="*/ 121 w 163"/>
              <a:gd name="T45" fmla="*/ 210 h 268"/>
              <a:gd name="T46" fmla="*/ 120 w 163"/>
              <a:gd name="T47" fmla="*/ 218 h 268"/>
              <a:gd name="T48" fmla="*/ 116 w 163"/>
              <a:gd name="T49" fmla="*/ 226 h 268"/>
              <a:gd name="T50" fmla="*/ 124 w 163"/>
              <a:gd name="T51" fmla="*/ 235 h 268"/>
              <a:gd name="T52" fmla="*/ 135 w 163"/>
              <a:gd name="T53" fmla="*/ 241 h 268"/>
              <a:gd name="T54" fmla="*/ 148 w 163"/>
              <a:gd name="T55" fmla="*/ 244 h 268"/>
              <a:gd name="T56" fmla="*/ 157 w 163"/>
              <a:gd name="T57" fmla="*/ 256 h 268"/>
              <a:gd name="T58" fmla="*/ 151 w 163"/>
              <a:gd name="T59" fmla="*/ 266 h 268"/>
              <a:gd name="T60" fmla="*/ 141 w 163"/>
              <a:gd name="T61" fmla="*/ 263 h 268"/>
              <a:gd name="T62" fmla="*/ 137 w 163"/>
              <a:gd name="T63" fmla="*/ 251 h 268"/>
              <a:gd name="T64" fmla="*/ 132 w 163"/>
              <a:gd name="T65" fmla="*/ 257 h 268"/>
              <a:gd name="T66" fmla="*/ 125 w 163"/>
              <a:gd name="T67" fmla="*/ 268 h 268"/>
              <a:gd name="T68" fmla="*/ 99 w 163"/>
              <a:gd name="T69" fmla="*/ 268 h 268"/>
              <a:gd name="T70" fmla="*/ 62 w 163"/>
              <a:gd name="T71" fmla="*/ 267 h 268"/>
              <a:gd name="T72" fmla="*/ 32 w 163"/>
              <a:gd name="T73" fmla="*/ 267 h 268"/>
              <a:gd name="T74" fmla="*/ 4 w 163"/>
              <a:gd name="T75" fmla="*/ 267 h 268"/>
              <a:gd name="T76" fmla="*/ 0 w 163"/>
              <a:gd name="T77" fmla="*/ 250 h 268"/>
              <a:gd name="T78" fmla="*/ 0 w 163"/>
              <a:gd name="T79" fmla="*/ 229 h 268"/>
              <a:gd name="T80" fmla="*/ 1 w 163"/>
              <a:gd name="T81" fmla="*/ 194 h 268"/>
              <a:gd name="T82" fmla="*/ 3 w 163"/>
              <a:gd name="T83" fmla="*/ 159 h 268"/>
              <a:gd name="T84" fmla="*/ 5 w 163"/>
              <a:gd name="T85" fmla="*/ 153 h 268"/>
              <a:gd name="T86" fmla="*/ 9 w 163"/>
              <a:gd name="T87" fmla="*/ 149 h 268"/>
              <a:gd name="T88" fmla="*/ 14 w 163"/>
              <a:gd name="T89" fmla="*/ 143 h 268"/>
              <a:gd name="T90" fmla="*/ 15 w 163"/>
              <a:gd name="T91" fmla="*/ 138 h 268"/>
              <a:gd name="T92" fmla="*/ 15 w 163"/>
              <a:gd name="T93" fmla="*/ 132 h 268"/>
              <a:gd name="T94" fmla="*/ 16 w 163"/>
              <a:gd name="T95" fmla="*/ 125 h 268"/>
              <a:gd name="T96" fmla="*/ 19 w 163"/>
              <a:gd name="T97" fmla="*/ 120 h 268"/>
              <a:gd name="T98" fmla="*/ 21 w 163"/>
              <a:gd name="T99" fmla="*/ 115 h 268"/>
              <a:gd name="T100" fmla="*/ 23 w 163"/>
              <a:gd name="T101" fmla="*/ 109 h 268"/>
              <a:gd name="T102" fmla="*/ 25 w 163"/>
              <a:gd name="T103" fmla="*/ 101 h 268"/>
              <a:gd name="T104" fmla="*/ 27 w 163"/>
              <a:gd name="T105" fmla="*/ 95 h 268"/>
              <a:gd name="T106" fmla="*/ 28 w 163"/>
              <a:gd name="T107" fmla="*/ 81 h 268"/>
              <a:gd name="T108" fmla="*/ 29 w 163"/>
              <a:gd name="T109" fmla="*/ 59 h 268"/>
              <a:gd name="T110" fmla="*/ 29 w 163"/>
              <a:gd name="T111" fmla="*/ 48 h 268"/>
              <a:gd name="T112" fmla="*/ 29 w 163"/>
              <a:gd name="T113" fmla="*/ 36 h 268"/>
              <a:gd name="T114" fmla="*/ 29 w 163"/>
              <a:gd name="T115" fmla="*/ 12 h 26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63" h="268">
                <a:moveTo>
                  <a:pt x="37" y="0"/>
                </a:moveTo>
                <a:lnTo>
                  <a:pt x="38" y="0"/>
                </a:lnTo>
                <a:lnTo>
                  <a:pt x="41" y="0"/>
                </a:lnTo>
                <a:lnTo>
                  <a:pt x="44" y="0"/>
                </a:lnTo>
                <a:lnTo>
                  <a:pt x="45" y="0"/>
                </a:lnTo>
                <a:lnTo>
                  <a:pt x="46" y="0"/>
                </a:lnTo>
                <a:lnTo>
                  <a:pt x="47" y="0"/>
                </a:lnTo>
                <a:lnTo>
                  <a:pt x="49" y="0"/>
                </a:lnTo>
                <a:lnTo>
                  <a:pt x="53" y="0"/>
                </a:lnTo>
                <a:lnTo>
                  <a:pt x="56" y="0"/>
                </a:lnTo>
                <a:lnTo>
                  <a:pt x="56" y="1"/>
                </a:lnTo>
                <a:lnTo>
                  <a:pt x="56" y="2"/>
                </a:lnTo>
                <a:lnTo>
                  <a:pt x="65" y="2"/>
                </a:lnTo>
                <a:lnTo>
                  <a:pt x="71" y="2"/>
                </a:lnTo>
                <a:lnTo>
                  <a:pt x="75" y="2"/>
                </a:lnTo>
                <a:lnTo>
                  <a:pt x="81" y="2"/>
                </a:lnTo>
                <a:lnTo>
                  <a:pt x="91" y="2"/>
                </a:lnTo>
                <a:lnTo>
                  <a:pt x="92" y="2"/>
                </a:lnTo>
                <a:lnTo>
                  <a:pt x="94" y="2"/>
                </a:lnTo>
                <a:lnTo>
                  <a:pt x="103" y="2"/>
                </a:lnTo>
                <a:lnTo>
                  <a:pt x="104" y="2"/>
                </a:lnTo>
                <a:lnTo>
                  <a:pt x="108" y="2"/>
                </a:lnTo>
                <a:lnTo>
                  <a:pt x="109" y="2"/>
                </a:lnTo>
                <a:lnTo>
                  <a:pt x="115" y="2"/>
                </a:lnTo>
                <a:lnTo>
                  <a:pt x="117" y="2"/>
                </a:lnTo>
                <a:lnTo>
                  <a:pt x="121" y="2"/>
                </a:lnTo>
                <a:lnTo>
                  <a:pt x="131" y="2"/>
                </a:lnTo>
                <a:lnTo>
                  <a:pt x="139" y="2"/>
                </a:lnTo>
                <a:lnTo>
                  <a:pt x="140" y="2"/>
                </a:lnTo>
                <a:lnTo>
                  <a:pt x="148" y="2"/>
                </a:lnTo>
                <a:lnTo>
                  <a:pt x="151" y="2"/>
                </a:lnTo>
                <a:lnTo>
                  <a:pt x="161" y="2"/>
                </a:lnTo>
                <a:lnTo>
                  <a:pt x="161" y="3"/>
                </a:lnTo>
                <a:lnTo>
                  <a:pt x="161" y="11"/>
                </a:lnTo>
                <a:lnTo>
                  <a:pt x="161" y="19"/>
                </a:lnTo>
                <a:lnTo>
                  <a:pt x="161" y="20"/>
                </a:lnTo>
                <a:lnTo>
                  <a:pt x="161" y="25"/>
                </a:lnTo>
                <a:lnTo>
                  <a:pt x="161" y="26"/>
                </a:lnTo>
                <a:lnTo>
                  <a:pt x="161" y="32"/>
                </a:lnTo>
                <a:lnTo>
                  <a:pt x="161" y="34"/>
                </a:lnTo>
                <a:lnTo>
                  <a:pt x="161" y="36"/>
                </a:lnTo>
                <a:lnTo>
                  <a:pt x="163" y="49"/>
                </a:lnTo>
                <a:lnTo>
                  <a:pt x="161" y="49"/>
                </a:lnTo>
                <a:lnTo>
                  <a:pt x="161" y="50"/>
                </a:lnTo>
                <a:lnTo>
                  <a:pt x="161" y="51"/>
                </a:lnTo>
                <a:lnTo>
                  <a:pt x="161" y="53"/>
                </a:lnTo>
                <a:lnTo>
                  <a:pt x="161" y="55"/>
                </a:lnTo>
                <a:lnTo>
                  <a:pt x="163" y="56"/>
                </a:lnTo>
                <a:lnTo>
                  <a:pt x="161" y="57"/>
                </a:lnTo>
                <a:lnTo>
                  <a:pt x="161" y="58"/>
                </a:lnTo>
                <a:lnTo>
                  <a:pt x="161" y="61"/>
                </a:lnTo>
                <a:lnTo>
                  <a:pt x="161" y="64"/>
                </a:lnTo>
                <a:lnTo>
                  <a:pt x="161" y="71"/>
                </a:lnTo>
                <a:lnTo>
                  <a:pt x="161" y="73"/>
                </a:lnTo>
                <a:lnTo>
                  <a:pt x="161" y="75"/>
                </a:lnTo>
                <a:lnTo>
                  <a:pt x="161" y="76"/>
                </a:lnTo>
                <a:lnTo>
                  <a:pt x="161" y="82"/>
                </a:lnTo>
                <a:lnTo>
                  <a:pt x="161" y="84"/>
                </a:lnTo>
                <a:lnTo>
                  <a:pt x="161" y="85"/>
                </a:lnTo>
                <a:lnTo>
                  <a:pt x="161" y="87"/>
                </a:lnTo>
                <a:lnTo>
                  <a:pt x="161" y="88"/>
                </a:lnTo>
                <a:lnTo>
                  <a:pt x="161" y="91"/>
                </a:lnTo>
                <a:lnTo>
                  <a:pt x="161" y="97"/>
                </a:lnTo>
                <a:lnTo>
                  <a:pt x="161" y="104"/>
                </a:lnTo>
                <a:lnTo>
                  <a:pt x="161" y="108"/>
                </a:lnTo>
                <a:lnTo>
                  <a:pt x="144" y="125"/>
                </a:lnTo>
                <a:lnTo>
                  <a:pt x="140" y="131"/>
                </a:lnTo>
                <a:lnTo>
                  <a:pt x="135" y="135"/>
                </a:lnTo>
                <a:lnTo>
                  <a:pt x="133" y="138"/>
                </a:lnTo>
                <a:lnTo>
                  <a:pt x="121" y="148"/>
                </a:lnTo>
                <a:lnTo>
                  <a:pt x="120" y="149"/>
                </a:lnTo>
                <a:lnTo>
                  <a:pt x="115" y="155"/>
                </a:lnTo>
                <a:lnTo>
                  <a:pt x="112" y="156"/>
                </a:lnTo>
                <a:lnTo>
                  <a:pt x="109" y="161"/>
                </a:lnTo>
                <a:lnTo>
                  <a:pt x="108" y="162"/>
                </a:lnTo>
                <a:lnTo>
                  <a:pt x="108" y="164"/>
                </a:lnTo>
                <a:lnTo>
                  <a:pt x="108" y="168"/>
                </a:lnTo>
                <a:lnTo>
                  <a:pt x="108" y="175"/>
                </a:lnTo>
                <a:lnTo>
                  <a:pt x="109" y="173"/>
                </a:lnTo>
                <a:lnTo>
                  <a:pt x="110" y="172"/>
                </a:lnTo>
                <a:lnTo>
                  <a:pt x="111" y="172"/>
                </a:lnTo>
                <a:lnTo>
                  <a:pt x="112" y="172"/>
                </a:lnTo>
                <a:lnTo>
                  <a:pt x="113" y="172"/>
                </a:lnTo>
                <a:lnTo>
                  <a:pt x="115" y="172"/>
                </a:lnTo>
                <a:lnTo>
                  <a:pt x="115" y="173"/>
                </a:lnTo>
                <a:lnTo>
                  <a:pt x="116" y="175"/>
                </a:lnTo>
                <a:lnTo>
                  <a:pt x="116" y="176"/>
                </a:lnTo>
                <a:lnTo>
                  <a:pt x="117" y="177"/>
                </a:lnTo>
                <a:lnTo>
                  <a:pt x="117" y="178"/>
                </a:lnTo>
                <a:lnTo>
                  <a:pt x="118" y="178"/>
                </a:lnTo>
                <a:lnTo>
                  <a:pt x="119" y="178"/>
                </a:lnTo>
                <a:lnTo>
                  <a:pt x="120" y="178"/>
                </a:lnTo>
                <a:lnTo>
                  <a:pt x="121" y="178"/>
                </a:lnTo>
                <a:lnTo>
                  <a:pt x="121" y="177"/>
                </a:lnTo>
                <a:lnTo>
                  <a:pt x="121" y="176"/>
                </a:lnTo>
                <a:lnTo>
                  <a:pt x="123" y="176"/>
                </a:lnTo>
                <a:lnTo>
                  <a:pt x="124" y="176"/>
                </a:lnTo>
                <a:lnTo>
                  <a:pt x="123" y="175"/>
                </a:lnTo>
                <a:lnTo>
                  <a:pt x="124" y="175"/>
                </a:lnTo>
                <a:lnTo>
                  <a:pt x="124" y="173"/>
                </a:lnTo>
                <a:lnTo>
                  <a:pt x="124" y="172"/>
                </a:lnTo>
                <a:lnTo>
                  <a:pt x="125" y="171"/>
                </a:lnTo>
                <a:lnTo>
                  <a:pt x="126" y="171"/>
                </a:lnTo>
                <a:lnTo>
                  <a:pt x="126" y="172"/>
                </a:lnTo>
                <a:lnTo>
                  <a:pt x="127" y="172"/>
                </a:lnTo>
                <a:lnTo>
                  <a:pt x="127" y="173"/>
                </a:lnTo>
                <a:lnTo>
                  <a:pt x="128" y="175"/>
                </a:lnTo>
                <a:lnTo>
                  <a:pt x="129" y="175"/>
                </a:lnTo>
                <a:lnTo>
                  <a:pt x="131" y="175"/>
                </a:lnTo>
                <a:lnTo>
                  <a:pt x="132" y="175"/>
                </a:lnTo>
                <a:lnTo>
                  <a:pt x="132" y="173"/>
                </a:lnTo>
                <a:lnTo>
                  <a:pt x="133" y="173"/>
                </a:lnTo>
                <a:lnTo>
                  <a:pt x="134" y="172"/>
                </a:lnTo>
                <a:lnTo>
                  <a:pt x="135" y="173"/>
                </a:lnTo>
                <a:lnTo>
                  <a:pt x="136" y="173"/>
                </a:lnTo>
                <a:lnTo>
                  <a:pt x="137" y="173"/>
                </a:lnTo>
                <a:lnTo>
                  <a:pt x="139" y="172"/>
                </a:lnTo>
                <a:lnTo>
                  <a:pt x="140" y="172"/>
                </a:lnTo>
                <a:lnTo>
                  <a:pt x="140" y="173"/>
                </a:lnTo>
                <a:lnTo>
                  <a:pt x="141" y="173"/>
                </a:lnTo>
                <a:lnTo>
                  <a:pt x="141" y="175"/>
                </a:lnTo>
                <a:lnTo>
                  <a:pt x="142" y="175"/>
                </a:lnTo>
                <a:lnTo>
                  <a:pt x="141" y="175"/>
                </a:lnTo>
                <a:lnTo>
                  <a:pt x="141" y="176"/>
                </a:lnTo>
                <a:lnTo>
                  <a:pt x="140" y="176"/>
                </a:lnTo>
                <a:lnTo>
                  <a:pt x="139" y="176"/>
                </a:lnTo>
                <a:lnTo>
                  <a:pt x="137" y="176"/>
                </a:lnTo>
                <a:lnTo>
                  <a:pt x="137" y="177"/>
                </a:lnTo>
                <a:lnTo>
                  <a:pt x="134" y="179"/>
                </a:lnTo>
                <a:lnTo>
                  <a:pt x="133" y="179"/>
                </a:lnTo>
                <a:lnTo>
                  <a:pt x="133" y="180"/>
                </a:lnTo>
                <a:lnTo>
                  <a:pt x="132" y="181"/>
                </a:lnTo>
                <a:lnTo>
                  <a:pt x="132" y="183"/>
                </a:lnTo>
                <a:lnTo>
                  <a:pt x="131" y="184"/>
                </a:lnTo>
                <a:lnTo>
                  <a:pt x="131" y="186"/>
                </a:lnTo>
                <a:lnTo>
                  <a:pt x="131" y="187"/>
                </a:lnTo>
                <a:lnTo>
                  <a:pt x="131" y="189"/>
                </a:lnTo>
                <a:lnTo>
                  <a:pt x="132" y="192"/>
                </a:lnTo>
                <a:lnTo>
                  <a:pt x="132" y="193"/>
                </a:lnTo>
                <a:lnTo>
                  <a:pt x="133" y="195"/>
                </a:lnTo>
                <a:lnTo>
                  <a:pt x="134" y="197"/>
                </a:lnTo>
                <a:lnTo>
                  <a:pt x="136" y="199"/>
                </a:lnTo>
                <a:lnTo>
                  <a:pt x="139" y="200"/>
                </a:lnTo>
                <a:lnTo>
                  <a:pt x="140" y="201"/>
                </a:lnTo>
                <a:lnTo>
                  <a:pt x="142" y="202"/>
                </a:lnTo>
                <a:lnTo>
                  <a:pt x="143" y="204"/>
                </a:lnTo>
                <a:lnTo>
                  <a:pt x="144" y="205"/>
                </a:lnTo>
                <a:lnTo>
                  <a:pt x="144" y="208"/>
                </a:lnTo>
                <a:lnTo>
                  <a:pt x="143" y="210"/>
                </a:lnTo>
                <a:lnTo>
                  <a:pt x="142" y="212"/>
                </a:lnTo>
                <a:lnTo>
                  <a:pt x="139" y="215"/>
                </a:lnTo>
                <a:lnTo>
                  <a:pt x="137" y="215"/>
                </a:lnTo>
                <a:lnTo>
                  <a:pt x="136" y="216"/>
                </a:lnTo>
                <a:lnTo>
                  <a:pt x="135" y="216"/>
                </a:lnTo>
                <a:lnTo>
                  <a:pt x="133" y="216"/>
                </a:lnTo>
                <a:lnTo>
                  <a:pt x="131" y="216"/>
                </a:lnTo>
                <a:lnTo>
                  <a:pt x="129" y="216"/>
                </a:lnTo>
                <a:lnTo>
                  <a:pt x="127" y="215"/>
                </a:lnTo>
                <a:lnTo>
                  <a:pt x="124" y="211"/>
                </a:lnTo>
                <a:lnTo>
                  <a:pt x="123" y="210"/>
                </a:lnTo>
                <a:lnTo>
                  <a:pt x="121" y="210"/>
                </a:lnTo>
                <a:lnTo>
                  <a:pt x="120" y="210"/>
                </a:lnTo>
                <a:lnTo>
                  <a:pt x="119" y="210"/>
                </a:lnTo>
                <a:lnTo>
                  <a:pt x="119" y="211"/>
                </a:lnTo>
                <a:lnTo>
                  <a:pt x="119" y="212"/>
                </a:lnTo>
                <a:lnTo>
                  <a:pt x="119" y="215"/>
                </a:lnTo>
                <a:lnTo>
                  <a:pt x="120" y="216"/>
                </a:lnTo>
                <a:lnTo>
                  <a:pt x="120" y="218"/>
                </a:lnTo>
                <a:lnTo>
                  <a:pt x="119" y="219"/>
                </a:lnTo>
                <a:lnTo>
                  <a:pt x="119" y="220"/>
                </a:lnTo>
                <a:lnTo>
                  <a:pt x="119" y="221"/>
                </a:lnTo>
                <a:lnTo>
                  <a:pt x="118" y="223"/>
                </a:lnTo>
                <a:lnTo>
                  <a:pt x="117" y="224"/>
                </a:lnTo>
                <a:lnTo>
                  <a:pt x="117" y="225"/>
                </a:lnTo>
                <a:lnTo>
                  <a:pt x="116" y="226"/>
                </a:lnTo>
                <a:lnTo>
                  <a:pt x="116" y="227"/>
                </a:lnTo>
                <a:lnTo>
                  <a:pt x="117" y="228"/>
                </a:lnTo>
                <a:lnTo>
                  <a:pt x="118" y="231"/>
                </a:lnTo>
                <a:lnTo>
                  <a:pt x="119" y="233"/>
                </a:lnTo>
                <a:lnTo>
                  <a:pt x="120" y="234"/>
                </a:lnTo>
                <a:lnTo>
                  <a:pt x="123" y="235"/>
                </a:lnTo>
                <a:lnTo>
                  <a:pt x="124" y="235"/>
                </a:lnTo>
                <a:lnTo>
                  <a:pt x="125" y="235"/>
                </a:lnTo>
                <a:lnTo>
                  <a:pt x="126" y="236"/>
                </a:lnTo>
                <a:lnTo>
                  <a:pt x="128" y="239"/>
                </a:lnTo>
                <a:lnTo>
                  <a:pt x="128" y="240"/>
                </a:lnTo>
                <a:lnTo>
                  <a:pt x="131" y="241"/>
                </a:lnTo>
                <a:lnTo>
                  <a:pt x="134" y="241"/>
                </a:lnTo>
                <a:lnTo>
                  <a:pt x="135" y="241"/>
                </a:lnTo>
                <a:lnTo>
                  <a:pt x="137" y="241"/>
                </a:lnTo>
                <a:lnTo>
                  <a:pt x="139" y="241"/>
                </a:lnTo>
                <a:lnTo>
                  <a:pt x="142" y="241"/>
                </a:lnTo>
                <a:lnTo>
                  <a:pt x="143" y="242"/>
                </a:lnTo>
                <a:lnTo>
                  <a:pt x="144" y="242"/>
                </a:lnTo>
                <a:lnTo>
                  <a:pt x="147" y="243"/>
                </a:lnTo>
                <a:lnTo>
                  <a:pt x="148" y="244"/>
                </a:lnTo>
                <a:lnTo>
                  <a:pt x="149" y="244"/>
                </a:lnTo>
                <a:lnTo>
                  <a:pt x="149" y="245"/>
                </a:lnTo>
                <a:lnTo>
                  <a:pt x="152" y="248"/>
                </a:lnTo>
                <a:lnTo>
                  <a:pt x="155" y="250"/>
                </a:lnTo>
                <a:lnTo>
                  <a:pt x="157" y="252"/>
                </a:lnTo>
                <a:lnTo>
                  <a:pt x="157" y="253"/>
                </a:lnTo>
                <a:lnTo>
                  <a:pt x="157" y="256"/>
                </a:lnTo>
                <a:lnTo>
                  <a:pt x="157" y="258"/>
                </a:lnTo>
                <a:lnTo>
                  <a:pt x="156" y="261"/>
                </a:lnTo>
                <a:lnTo>
                  <a:pt x="155" y="263"/>
                </a:lnTo>
                <a:lnTo>
                  <a:pt x="155" y="264"/>
                </a:lnTo>
                <a:lnTo>
                  <a:pt x="153" y="264"/>
                </a:lnTo>
                <a:lnTo>
                  <a:pt x="152" y="265"/>
                </a:lnTo>
                <a:lnTo>
                  <a:pt x="151" y="266"/>
                </a:lnTo>
                <a:lnTo>
                  <a:pt x="150" y="267"/>
                </a:lnTo>
                <a:lnTo>
                  <a:pt x="149" y="267"/>
                </a:lnTo>
                <a:lnTo>
                  <a:pt x="145" y="267"/>
                </a:lnTo>
                <a:lnTo>
                  <a:pt x="144" y="267"/>
                </a:lnTo>
                <a:lnTo>
                  <a:pt x="142" y="266"/>
                </a:lnTo>
                <a:lnTo>
                  <a:pt x="141" y="265"/>
                </a:lnTo>
                <a:lnTo>
                  <a:pt x="141" y="263"/>
                </a:lnTo>
                <a:lnTo>
                  <a:pt x="140" y="261"/>
                </a:lnTo>
                <a:lnTo>
                  <a:pt x="141" y="259"/>
                </a:lnTo>
                <a:lnTo>
                  <a:pt x="141" y="257"/>
                </a:lnTo>
                <a:lnTo>
                  <a:pt x="140" y="255"/>
                </a:lnTo>
                <a:lnTo>
                  <a:pt x="140" y="252"/>
                </a:lnTo>
                <a:lnTo>
                  <a:pt x="139" y="252"/>
                </a:lnTo>
                <a:lnTo>
                  <a:pt x="137" y="251"/>
                </a:lnTo>
                <a:lnTo>
                  <a:pt x="135" y="251"/>
                </a:lnTo>
                <a:lnTo>
                  <a:pt x="134" y="251"/>
                </a:lnTo>
                <a:lnTo>
                  <a:pt x="133" y="252"/>
                </a:lnTo>
                <a:lnTo>
                  <a:pt x="132" y="252"/>
                </a:lnTo>
                <a:lnTo>
                  <a:pt x="132" y="255"/>
                </a:lnTo>
                <a:lnTo>
                  <a:pt x="131" y="256"/>
                </a:lnTo>
                <a:lnTo>
                  <a:pt x="132" y="257"/>
                </a:lnTo>
                <a:lnTo>
                  <a:pt x="132" y="258"/>
                </a:lnTo>
                <a:lnTo>
                  <a:pt x="131" y="259"/>
                </a:lnTo>
                <a:lnTo>
                  <a:pt x="131" y="260"/>
                </a:lnTo>
                <a:lnTo>
                  <a:pt x="128" y="263"/>
                </a:lnTo>
                <a:lnTo>
                  <a:pt x="127" y="266"/>
                </a:lnTo>
                <a:lnTo>
                  <a:pt x="126" y="268"/>
                </a:lnTo>
                <a:lnTo>
                  <a:pt x="125" y="268"/>
                </a:lnTo>
                <a:lnTo>
                  <a:pt x="124" y="268"/>
                </a:lnTo>
                <a:lnTo>
                  <a:pt x="121" y="268"/>
                </a:lnTo>
                <a:lnTo>
                  <a:pt x="120" y="268"/>
                </a:lnTo>
                <a:lnTo>
                  <a:pt x="111" y="268"/>
                </a:lnTo>
                <a:lnTo>
                  <a:pt x="107" y="268"/>
                </a:lnTo>
                <a:lnTo>
                  <a:pt x="102" y="268"/>
                </a:lnTo>
                <a:lnTo>
                  <a:pt x="99" y="268"/>
                </a:lnTo>
                <a:lnTo>
                  <a:pt x="93" y="268"/>
                </a:lnTo>
                <a:lnTo>
                  <a:pt x="92" y="268"/>
                </a:lnTo>
                <a:lnTo>
                  <a:pt x="86" y="268"/>
                </a:lnTo>
                <a:lnTo>
                  <a:pt x="85" y="268"/>
                </a:lnTo>
                <a:lnTo>
                  <a:pt x="71" y="268"/>
                </a:lnTo>
                <a:lnTo>
                  <a:pt x="67" y="267"/>
                </a:lnTo>
                <a:lnTo>
                  <a:pt x="62" y="267"/>
                </a:lnTo>
                <a:lnTo>
                  <a:pt x="59" y="267"/>
                </a:lnTo>
                <a:lnTo>
                  <a:pt x="57" y="267"/>
                </a:lnTo>
                <a:lnTo>
                  <a:pt x="56" y="267"/>
                </a:lnTo>
                <a:lnTo>
                  <a:pt x="47" y="267"/>
                </a:lnTo>
                <a:lnTo>
                  <a:pt x="40" y="267"/>
                </a:lnTo>
                <a:lnTo>
                  <a:pt x="39" y="267"/>
                </a:lnTo>
                <a:lnTo>
                  <a:pt x="32" y="267"/>
                </a:lnTo>
                <a:lnTo>
                  <a:pt x="25" y="267"/>
                </a:lnTo>
                <a:lnTo>
                  <a:pt x="24" y="267"/>
                </a:lnTo>
                <a:lnTo>
                  <a:pt x="23" y="267"/>
                </a:lnTo>
                <a:lnTo>
                  <a:pt x="17" y="267"/>
                </a:lnTo>
                <a:lnTo>
                  <a:pt x="13" y="267"/>
                </a:lnTo>
                <a:lnTo>
                  <a:pt x="5" y="267"/>
                </a:lnTo>
                <a:lnTo>
                  <a:pt x="4" y="267"/>
                </a:lnTo>
                <a:lnTo>
                  <a:pt x="3" y="267"/>
                </a:lnTo>
                <a:lnTo>
                  <a:pt x="0" y="267"/>
                </a:lnTo>
                <a:lnTo>
                  <a:pt x="0" y="263"/>
                </a:lnTo>
                <a:lnTo>
                  <a:pt x="0" y="259"/>
                </a:lnTo>
                <a:lnTo>
                  <a:pt x="0" y="258"/>
                </a:lnTo>
                <a:lnTo>
                  <a:pt x="0" y="256"/>
                </a:lnTo>
                <a:lnTo>
                  <a:pt x="0" y="250"/>
                </a:lnTo>
                <a:lnTo>
                  <a:pt x="0" y="249"/>
                </a:lnTo>
                <a:lnTo>
                  <a:pt x="0" y="248"/>
                </a:lnTo>
                <a:lnTo>
                  <a:pt x="0" y="237"/>
                </a:lnTo>
                <a:lnTo>
                  <a:pt x="0" y="236"/>
                </a:lnTo>
                <a:lnTo>
                  <a:pt x="0" y="235"/>
                </a:lnTo>
                <a:lnTo>
                  <a:pt x="0" y="234"/>
                </a:lnTo>
                <a:lnTo>
                  <a:pt x="0" y="229"/>
                </a:lnTo>
                <a:lnTo>
                  <a:pt x="0" y="228"/>
                </a:lnTo>
                <a:lnTo>
                  <a:pt x="1" y="213"/>
                </a:lnTo>
                <a:lnTo>
                  <a:pt x="1" y="209"/>
                </a:lnTo>
                <a:lnTo>
                  <a:pt x="1" y="207"/>
                </a:lnTo>
                <a:lnTo>
                  <a:pt x="1" y="196"/>
                </a:lnTo>
                <a:lnTo>
                  <a:pt x="1" y="195"/>
                </a:lnTo>
                <a:lnTo>
                  <a:pt x="1" y="194"/>
                </a:lnTo>
                <a:lnTo>
                  <a:pt x="1" y="187"/>
                </a:lnTo>
                <a:lnTo>
                  <a:pt x="1" y="186"/>
                </a:lnTo>
                <a:lnTo>
                  <a:pt x="1" y="180"/>
                </a:lnTo>
                <a:lnTo>
                  <a:pt x="1" y="167"/>
                </a:lnTo>
                <a:lnTo>
                  <a:pt x="1" y="164"/>
                </a:lnTo>
                <a:lnTo>
                  <a:pt x="1" y="159"/>
                </a:lnTo>
                <a:lnTo>
                  <a:pt x="3" y="159"/>
                </a:lnTo>
                <a:lnTo>
                  <a:pt x="3" y="157"/>
                </a:lnTo>
                <a:lnTo>
                  <a:pt x="4" y="157"/>
                </a:lnTo>
                <a:lnTo>
                  <a:pt x="4" y="156"/>
                </a:lnTo>
                <a:lnTo>
                  <a:pt x="5" y="156"/>
                </a:lnTo>
                <a:lnTo>
                  <a:pt x="6" y="155"/>
                </a:lnTo>
                <a:lnTo>
                  <a:pt x="6" y="154"/>
                </a:lnTo>
                <a:lnTo>
                  <a:pt x="5" y="153"/>
                </a:lnTo>
                <a:lnTo>
                  <a:pt x="5" y="152"/>
                </a:lnTo>
                <a:lnTo>
                  <a:pt x="5" y="151"/>
                </a:lnTo>
                <a:lnTo>
                  <a:pt x="6" y="151"/>
                </a:lnTo>
                <a:lnTo>
                  <a:pt x="6" y="149"/>
                </a:lnTo>
                <a:lnTo>
                  <a:pt x="7" y="151"/>
                </a:lnTo>
                <a:lnTo>
                  <a:pt x="8" y="149"/>
                </a:lnTo>
                <a:lnTo>
                  <a:pt x="9" y="149"/>
                </a:lnTo>
                <a:lnTo>
                  <a:pt x="9" y="148"/>
                </a:lnTo>
                <a:lnTo>
                  <a:pt x="9" y="147"/>
                </a:lnTo>
                <a:lnTo>
                  <a:pt x="11" y="147"/>
                </a:lnTo>
                <a:lnTo>
                  <a:pt x="12" y="147"/>
                </a:lnTo>
                <a:lnTo>
                  <a:pt x="14" y="145"/>
                </a:lnTo>
                <a:lnTo>
                  <a:pt x="14" y="144"/>
                </a:lnTo>
                <a:lnTo>
                  <a:pt x="14" y="143"/>
                </a:lnTo>
                <a:lnTo>
                  <a:pt x="14" y="141"/>
                </a:lnTo>
                <a:lnTo>
                  <a:pt x="14" y="140"/>
                </a:lnTo>
                <a:lnTo>
                  <a:pt x="13" y="140"/>
                </a:lnTo>
                <a:lnTo>
                  <a:pt x="13" y="139"/>
                </a:lnTo>
                <a:lnTo>
                  <a:pt x="14" y="139"/>
                </a:lnTo>
                <a:lnTo>
                  <a:pt x="14" y="138"/>
                </a:lnTo>
                <a:lnTo>
                  <a:pt x="15" y="138"/>
                </a:lnTo>
                <a:lnTo>
                  <a:pt x="15" y="137"/>
                </a:lnTo>
                <a:lnTo>
                  <a:pt x="16" y="137"/>
                </a:lnTo>
                <a:lnTo>
                  <a:pt x="16" y="136"/>
                </a:lnTo>
                <a:lnTo>
                  <a:pt x="16" y="135"/>
                </a:lnTo>
                <a:lnTo>
                  <a:pt x="16" y="133"/>
                </a:lnTo>
                <a:lnTo>
                  <a:pt x="16" y="132"/>
                </a:lnTo>
                <a:lnTo>
                  <a:pt x="15" y="132"/>
                </a:lnTo>
                <a:lnTo>
                  <a:pt x="14" y="131"/>
                </a:lnTo>
                <a:lnTo>
                  <a:pt x="14" y="130"/>
                </a:lnTo>
                <a:lnTo>
                  <a:pt x="15" y="129"/>
                </a:lnTo>
                <a:lnTo>
                  <a:pt x="15" y="128"/>
                </a:lnTo>
                <a:lnTo>
                  <a:pt x="16" y="128"/>
                </a:lnTo>
                <a:lnTo>
                  <a:pt x="16" y="127"/>
                </a:lnTo>
                <a:lnTo>
                  <a:pt x="16" y="125"/>
                </a:lnTo>
                <a:lnTo>
                  <a:pt x="16" y="124"/>
                </a:lnTo>
                <a:lnTo>
                  <a:pt x="17" y="124"/>
                </a:lnTo>
                <a:lnTo>
                  <a:pt x="17" y="123"/>
                </a:lnTo>
                <a:lnTo>
                  <a:pt x="17" y="122"/>
                </a:lnTo>
                <a:lnTo>
                  <a:pt x="19" y="122"/>
                </a:lnTo>
                <a:lnTo>
                  <a:pt x="19" y="121"/>
                </a:lnTo>
                <a:lnTo>
                  <a:pt x="19" y="120"/>
                </a:lnTo>
                <a:lnTo>
                  <a:pt x="20" y="120"/>
                </a:lnTo>
                <a:lnTo>
                  <a:pt x="19" y="120"/>
                </a:lnTo>
                <a:lnTo>
                  <a:pt x="19" y="119"/>
                </a:lnTo>
                <a:lnTo>
                  <a:pt x="20" y="119"/>
                </a:lnTo>
                <a:lnTo>
                  <a:pt x="20" y="117"/>
                </a:lnTo>
                <a:lnTo>
                  <a:pt x="21" y="116"/>
                </a:lnTo>
                <a:lnTo>
                  <a:pt x="21" y="115"/>
                </a:lnTo>
                <a:lnTo>
                  <a:pt x="22" y="115"/>
                </a:lnTo>
                <a:lnTo>
                  <a:pt x="22" y="114"/>
                </a:lnTo>
                <a:lnTo>
                  <a:pt x="22" y="113"/>
                </a:lnTo>
                <a:lnTo>
                  <a:pt x="22" y="112"/>
                </a:lnTo>
                <a:lnTo>
                  <a:pt x="22" y="111"/>
                </a:lnTo>
                <a:lnTo>
                  <a:pt x="22" y="109"/>
                </a:lnTo>
                <a:lnTo>
                  <a:pt x="23" y="109"/>
                </a:lnTo>
                <a:lnTo>
                  <a:pt x="23" y="108"/>
                </a:lnTo>
                <a:lnTo>
                  <a:pt x="23" y="107"/>
                </a:lnTo>
                <a:lnTo>
                  <a:pt x="24" y="105"/>
                </a:lnTo>
                <a:lnTo>
                  <a:pt x="24" y="104"/>
                </a:lnTo>
                <a:lnTo>
                  <a:pt x="24" y="103"/>
                </a:lnTo>
                <a:lnTo>
                  <a:pt x="24" y="101"/>
                </a:lnTo>
                <a:lnTo>
                  <a:pt x="25" y="101"/>
                </a:lnTo>
                <a:lnTo>
                  <a:pt x="25" y="100"/>
                </a:lnTo>
                <a:lnTo>
                  <a:pt x="25" y="99"/>
                </a:lnTo>
                <a:lnTo>
                  <a:pt x="25" y="98"/>
                </a:lnTo>
                <a:lnTo>
                  <a:pt x="25" y="97"/>
                </a:lnTo>
                <a:lnTo>
                  <a:pt x="27" y="97"/>
                </a:lnTo>
                <a:lnTo>
                  <a:pt x="27" y="96"/>
                </a:lnTo>
                <a:lnTo>
                  <a:pt x="27" y="95"/>
                </a:lnTo>
                <a:lnTo>
                  <a:pt x="27" y="93"/>
                </a:lnTo>
                <a:lnTo>
                  <a:pt x="28" y="93"/>
                </a:lnTo>
                <a:lnTo>
                  <a:pt x="29" y="93"/>
                </a:lnTo>
                <a:lnTo>
                  <a:pt x="29" y="90"/>
                </a:lnTo>
                <a:lnTo>
                  <a:pt x="29" y="89"/>
                </a:lnTo>
                <a:lnTo>
                  <a:pt x="29" y="88"/>
                </a:lnTo>
                <a:lnTo>
                  <a:pt x="28" y="81"/>
                </a:lnTo>
                <a:lnTo>
                  <a:pt x="28" y="73"/>
                </a:lnTo>
                <a:lnTo>
                  <a:pt x="28" y="72"/>
                </a:lnTo>
                <a:lnTo>
                  <a:pt x="29" y="68"/>
                </a:lnTo>
                <a:lnTo>
                  <a:pt x="29" y="67"/>
                </a:lnTo>
                <a:lnTo>
                  <a:pt x="29" y="65"/>
                </a:lnTo>
                <a:lnTo>
                  <a:pt x="29" y="64"/>
                </a:lnTo>
                <a:lnTo>
                  <a:pt x="29" y="59"/>
                </a:lnTo>
                <a:lnTo>
                  <a:pt x="29" y="58"/>
                </a:lnTo>
                <a:lnTo>
                  <a:pt x="29" y="57"/>
                </a:lnTo>
                <a:lnTo>
                  <a:pt x="29" y="55"/>
                </a:lnTo>
                <a:lnTo>
                  <a:pt x="29" y="52"/>
                </a:lnTo>
                <a:lnTo>
                  <a:pt x="29" y="51"/>
                </a:lnTo>
                <a:lnTo>
                  <a:pt x="29" y="49"/>
                </a:lnTo>
                <a:lnTo>
                  <a:pt x="29" y="48"/>
                </a:lnTo>
                <a:lnTo>
                  <a:pt x="29" y="47"/>
                </a:lnTo>
                <a:lnTo>
                  <a:pt x="29" y="45"/>
                </a:lnTo>
                <a:lnTo>
                  <a:pt x="29" y="44"/>
                </a:lnTo>
                <a:lnTo>
                  <a:pt x="29" y="43"/>
                </a:lnTo>
                <a:lnTo>
                  <a:pt x="29" y="42"/>
                </a:lnTo>
                <a:lnTo>
                  <a:pt x="29" y="40"/>
                </a:lnTo>
                <a:lnTo>
                  <a:pt x="29" y="36"/>
                </a:lnTo>
                <a:lnTo>
                  <a:pt x="29" y="35"/>
                </a:lnTo>
                <a:lnTo>
                  <a:pt x="29" y="34"/>
                </a:lnTo>
                <a:lnTo>
                  <a:pt x="29" y="27"/>
                </a:lnTo>
                <a:lnTo>
                  <a:pt x="29" y="26"/>
                </a:lnTo>
                <a:lnTo>
                  <a:pt x="29" y="19"/>
                </a:lnTo>
                <a:lnTo>
                  <a:pt x="29" y="18"/>
                </a:lnTo>
                <a:lnTo>
                  <a:pt x="29" y="12"/>
                </a:lnTo>
                <a:lnTo>
                  <a:pt x="29" y="11"/>
                </a:lnTo>
                <a:lnTo>
                  <a:pt x="29" y="0"/>
                </a:lnTo>
                <a:lnTo>
                  <a:pt x="37" y="0"/>
                </a:lnTo>
                <a:close/>
              </a:path>
            </a:pathLst>
          </a:custGeom>
          <a:solidFill>
            <a:srgbClr val="A62A8B"/>
          </a:solidFill>
          <a:ln w="3175">
            <a:solidFill>
              <a:schemeClr val="tx1">
                <a:lumMod val="95000"/>
                <a:lumOff val="5000"/>
              </a:schemeClr>
            </a:solidFill>
            <a:prstDash val="solid"/>
            <a:round/>
            <a:headEnd/>
            <a:tailEnd/>
          </a:ln>
        </p:spPr>
        <p:txBody>
          <a:bodyPr/>
          <a:lstStyle/>
          <a:p>
            <a:endParaRPr lang="en-US" dirty="0"/>
          </a:p>
        </p:txBody>
      </p:sp>
      <p:sp>
        <p:nvSpPr>
          <p:cNvPr id="99" name="Freeform 146"/>
          <p:cNvSpPr>
            <a:spLocks/>
          </p:cNvSpPr>
          <p:nvPr/>
        </p:nvSpPr>
        <p:spPr bwMode="auto">
          <a:xfrm>
            <a:off x="3236017" y="2847565"/>
            <a:ext cx="700501" cy="813690"/>
          </a:xfrm>
          <a:custGeom>
            <a:avLst/>
            <a:gdLst>
              <a:gd name="T0" fmla="*/ 86 w 270"/>
              <a:gd name="T1" fmla="*/ 1 h 370"/>
              <a:gd name="T2" fmla="*/ 131 w 270"/>
              <a:gd name="T3" fmla="*/ 4 h 370"/>
              <a:gd name="T4" fmla="*/ 157 w 270"/>
              <a:gd name="T5" fmla="*/ 17 h 370"/>
              <a:gd name="T6" fmla="*/ 153 w 270"/>
              <a:gd name="T7" fmla="*/ 47 h 370"/>
              <a:gd name="T8" fmla="*/ 150 w 270"/>
              <a:gd name="T9" fmla="*/ 62 h 370"/>
              <a:gd name="T10" fmla="*/ 145 w 270"/>
              <a:gd name="T11" fmla="*/ 72 h 370"/>
              <a:gd name="T12" fmla="*/ 144 w 270"/>
              <a:gd name="T13" fmla="*/ 85 h 370"/>
              <a:gd name="T14" fmla="*/ 139 w 270"/>
              <a:gd name="T15" fmla="*/ 96 h 370"/>
              <a:gd name="T16" fmla="*/ 132 w 270"/>
              <a:gd name="T17" fmla="*/ 105 h 370"/>
              <a:gd name="T18" fmla="*/ 129 w 270"/>
              <a:gd name="T19" fmla="*/ 158 h 370"/>
              <a:gd name="T20" fmla="*/ 128 w 270"/>
              <a:gd name="T21" fmla="*/ 212 h 370"/>
              <a:gd name="T22" fmla="*/ 184 w 270"/>
              <a:gd name="T23" fmla="*/ 216 h 370"/>
              <a:gd name="T24" fmla="*/ 248 w 270"/>
              <a:gd name="T25" fmla="*/ 217 h 370"/>
              <a:gd name="T26" fmla="*/ 262 w 270"/>
              <a:gd name="T27" fmla="*/ 230 h 370"/>
              <a:gd name="T28" fmla="*/ 262 w 270"/>
              <a:gd name="T29" fmla="*/ 240 h 370"/>
              <a:gd name="T30" fmla="*/ 255 w 270"/>
              <a:gd name="T31" fmla="*/ 252 h 370"/>
              <a:gd name="T32" fmla="*/ 248 w 270"/>
              <a:gd name="T33" fmla="*/ 264 h 370"/>
              <a:gd name="T34" fmla="*/ 245 w 270"/>
              <a:gd name="T35" fmla="*/ 273 h 370"/>
              <a:gd name="T36" fmla="*/ 230 w 270"/>
              <a:gd name="T37" fmla="*/ 271 h 370"/>
              <a:gd name="T38" fmla="*/ 188 w 270"/>
              <a:gd name="T39" fmla="*/ 270 h 370"/>
              <a:gd name="T40" fmla="*/ 181 w 270"/>
              <a:gd name="T41" fmla="*/ 351 h 370"/>
              <a:gd name="T42" fmla="*/ 172 w 270"/>
              <a:gd name="T43" fmla="*/ 352 h 370"/>
              <a:gd name="T44" fmla="*/ 151 w 270"/>
              <a:gd name="T45" fmla="*/ 350 h 370"/>
              <a:gd name="T46" fmla="*/ 134 w 270"/>
              <a:gd name="T47" fmla="*/ 349 h 370"/>
              <a:gd name="T48" fmla="*/ 127 w 270"/>
              <a:gd name="T49" fmla="*/ 369 h 370"/>
              <a:gd name="T50" fmla="*/ 127 w 270"/>
              <a:gd name="T51" fmla="*/ 269 h 370"/>
              <a:gd name="T52" fmla="*/ 93 w 270"/>
              <a:gd name="T53" fmla="*/ 264 h 370"/>
              <a:gd name="T54" fmla="*/ 107 w 270"/>
              <a:gd name="T55" fmla="*/ 249 h 370"/>
              <a:gd name="T56" fmla="*/ 103 w 270"/>
              <a:gd name="T57" fmla="*/ 231 h 370"/>
              <a:gd name="T58" fmla="*/ 91 w 270"/>
              <a:gd name="T59" fmla="*/ 230 h 370"/>
              <a:gd name="T60" fmla="*/ 83 w 270"/>
              <a:gd name="T61" fmla="*/ 249 h 370"/>
              <a:gd name="T62" fmla="*/ 56 w 270"/>
              <a:gd name="T63" fmla="*/ 257 h 370"/>
              <a:gd name="T64" fmla="*/ 46 w 270"/>
              <a:gd name="T65" fmla="*/ 263 h 370"/>
              <a:gd name="T66" fmla="*/ 32 w 270"/>
              <a:gd name="T67" fmla="*/ 248 h 370"/>
              <a:gd name="T68" fmla="*/ 30 w 270"/>
              <a:gd name="T69" fmla="*/ 230 h 370"/>
              <a:gd name="T70" fmla="*/ 39 w 270"/>
              <a:gd name="T71" fmla="*/ 220 h 370"/>
              <a:gd name="T72" fmla="*/ 59 w 270"/>
              <a:gd name="T73" fmla="*/ 201 h 370"/>
              <a:gd name="T74" fmla="*/ 79 w 270"/>
              <a:gd name="T75" fmla="*/ 175 h 370"/>
              <a:gd name="T76" fmla="*/ 49 w 270"/>
              <a:gd name="T77" fmla="*/ 167 h 370"/>
              <a:gd name="T78" fmla="*/ 28 w 270"/>
              <a:gd name="T79" fmla="*/ 165 h 370"/>
              <a:gd name="T80" fmla="*/ 29 w 270"/>
              <a:gd name="T81" fmla="*/ 144 h 370"/>
              <a:gd name="T82" fmla="*/ 27 w 270"/>
              <a:gd name="T83" fmla="*/ 129 h 370"/>
              <a:gd name="T84" fmla="*/ 30 w 270"/>
              <a:gd name="T85" fmla="*/ 116 h 370"/>
              <a:gd name="T86" fmla="*/ 37 w 270"/>
              <a:gd name="T87" fmla="*/ 103 h 370"/>
              <a:gd name="T88" fmla="*/ 48 w 270"/>
              <a:gd name="T89" fmla="*/ 96 h 370"/>
              <a:gd name="T90" fmla="*/ 65 w 270"/>
              <a:gd name="T91" fmla="*/ 87 h 370"/>
              <a:gd name="T92" fmla="*/ 78 w 270"/>
              <a:gd name="T93" fmla="*/ 69 h 370"/>
              <a:gd name="T94" fmla="*/ 76 w 270"/>
              <a:gd name="T95" fmla="*/ 48 h 370"/>
              <a:gd name="T96" fmla="*/ 71 w 270"/>
              <a:gd name="T97" fmla="*/ 36 h 370"/>
              <a:gd name="T98" fmla="*/ 56 w 270"/>
              <a:gd name="T99" fmla="*/ 15 h 370"/>
              <a:gd name="T100" fmla="*/ 41 w 270"/>
              <a:gd name="T101" fmla="*/ 22 h 370"/>
              <a:gd name="T102" fmla="*/ 40 w 270"/>
              <a:gd name="T103" fmla="*/ 34 h 370"/>
              <a:gd name="T104" fmla="*/ 44 w 270"/>
              <a:gd name="T105" fmla="*/ 50 h 370"/>
              <a:gd name="T106" fmla="*/ 35 w 270"/>
              <a:gd name="T107" fmla="*/ 66 h 370"/>
              <a:gd name="T108" fmla="*/ 16 w 270"/>
              <a:gd name="T109" fmla="*/ 68 h 370"/>
              <a:gd name="T110" fmla="*/ 1 w 270"/>
              <a:gd name="T111" fmla="*/ 56 h 370"/>
              <a:gd name="T112" fmla="*/ 6 w 270"/>
              <a:gd name="T113" fmla="*/ 39 h 370"/>
              <a:gd name="T114" fmla="*/ 9 w 270"/>
              <a:gd name="T115" fmla="*/ 29 h 370"/>
              <a:gd name="T116" fmla="*/ 22 w 270"/>
              <a:gd name="T117" fmla="*/ 16 h 370"/>
              <a:gd name="T118" fmla="*/ 25 w 270"/>
              <a:gd name="T119" fmla="*/ 1 h 37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70" h="370">
                <a:moveTo>
                  <a:pt x="45" y="0"/>
                </a:moveTo>
                <a:lnTo>
                  <a:pt x="47" y="0"/>
                </a:lnTo>
                <a:lnTo>
                  <a:pt x="52" y="0"/>
                </a:lnTo>
                <a:lnTo>
                  <a:pt x="55" y="1"/>
                </a:lnTo>
                <a:lnTo>
                  <a:pt x="55" y="0"/>
                </a:lnTo>
                <a:lnTo>
                  <a:pt x="57" y="1"/>
                </a:lnTo>
                <a:lnTo>
                  <a:pt x="59" y="1"/>
                </a:lnTo>
                <a:lnTo>
                  <a:pt x="68" y="1"/>
                </a:lnTo>
                <a:lnTo>
                  <a:pt x="69" y="1"/>
                </a:lnTo>
                <a:lnTo>
                  <a:pt x="77" y="1"/>
                </a:lnTo>
                <a:lnTo>
                  <a:pt x="78" y="1"/>
                </a:lnTo>
                <a:lnTo>
                  <a:pt x="84" y="1"/>
                </a:lnTo>
                <a:lnTo>
                  <a:pt x="85" y="1"/>
                </a:lnTo>
                <a:lnTo>
                  <a:pt x="86" y="1"/>
                </a:lnTo>
                <a:lnTo>
                  <a:pt x="88" y="1"/>
                </a:lnTo>
                <a:lnTo>
                  <a:pt x="92" y="1"/>
                </a:lnTo>
                <a:lnTo>
                  <a:pt x="94" y="1"/>
                </a:lnTo>
                <a:lnTo>
                  <a:pt x="100" y="1"/>
                </a:lnTo>
                <a:lnTo>
                  <a:pt x="107" y="1"/>
                </a:lnTo>
                <a:lnTo>
                  <a:pt x="111" y="1"/>
                </a:lnTo>
                <a:lnTo>
                  <a:pt x="112" y="1"/>
                </a:lnTo>
                <a:lnTo>
                  <a:pt x="119" y="1"/>
                </a:lnTo>
                <a:lnTo>
                  <a:pt x="120" y="1"/>
                </a:lnTo>
                <a:lnTo>
                  <a:pt x="121" y="1"/>
                </a:lnTo>
                <a:lnTo>
                  <a:pt x="123" y="1"/>
                </a:lnTo>
                <a:lnTo>
                  <a:pt x="126" y="1"/>
                </a:lnTo>
                <a:lnTo>
                  <a:pt x="131" y="2"/>
                </a:lnTo>
                <a:lnTo>
                  <a:pt x="131" y="4"/>
                </a:lnTo>
                <a:lnTo>
                  <a:pt x="137" y="4"/>
                </a:lnTo>
                <a:lnTo>
                  <a:pt x="143" y="4"/>
                </a:lnTo>
                <a:lnTo>
                  <a:pt x="144" y="4"/>
                </a:lnTo>
                <a:lnTo>
                  <a:pt x="148" y="4"/>
                </a:lnTo>
                <a:lnTo>
                  <a:pt x="152" y="4"/>
                </a:lnTo>
                <a:lnTo>
                  <a:pt x="156" y="4"/>
                </a:lnTo>
                <a:lnTo>
                  <a:pt x="157" y="4"/>
                </a:lnTo>
                <a:lnTo>
                  <a:pt x="157" y="6"/>
                </a:lnTo>
                <a:lnTo>
                  <a:pt x="157" y="7"/>
                </a:lnTo>
                <a:lnTo>
                  <a:pt x="157" y="8"/>
                </a:lnTo>
                <a:lnTo>
                  <a:pt x="157" y="13"/>
                </a:lnTo>
                <a:lnTo>
                  <a:pt x="157" y="14"/>
                </a:lnTo>
                <a:lnTo>
                  <a:pt x="157" y="16"/>
                </a:lnTo>
                <a:lnTo>
                  <a:pt x="157" y="17"/>
                </a:lnTo>
                <a:lnTo>
                  <a:pt x="156" y="21"/>
                </a:lnTo>
                <a:lnTo>
                  <a:pt x="156" y="22"/>
                </a:lnTo>
                <a:lnTo>
                  <a:pt x="156" y="30"/>
                </a:lnTo>
                <a:lnTo>
                  <a:pt x="157" y="37"/>
                </a:lnTo>
                <a:lnTo>
                  <a:pt x="157" y="38"/>
                </a:lnTo>
                <a:lnTo>
                  <a:pt x="157" y="39"/>
                </a:lnTo>
                <a:lnTo>
                  <a:pt x="157" y="42"/>
                </a:lnTo>
                <a:lnTo>
                  <a:pt x="156" y="42"/>
                </a:lnTo>
                <a:lnTo>
                  <a:pt x="155" y="42"/>
                </a:lnTo>
                <a:lnTo>
                  <a:pt x="155" y="44"/>
                </a:lnTo>
                <a:lnTo>
                  <a:pt x="155" y="45"/>
                </a:lnTo>
                <a:lnTo>
                  <a:pt x="155" y="46"/>
                </a:lnTo>
                <a:lnTo>
                  <a:pt x="153" y="46"/>
                </a:lnTo>
                <a:lnTo>
                  <a:pt x="153" y="47"/>
                </a:lnTo>
                <a:lnTo>
                  <a:pt x="153" y="48"/>
                </a:lnTo>
                <a:lnTo>
                  <a:pt x="153" y="49"/>
                </a:lnTo>
                <a:lnTo>
                  <a:pt x="153" y="50"/>
                </a:lnTo>
                <a:lnTo>
                  <a:pt x="152" y="50"/>
                </a:lnTo>
                <a:lnTo>
                  <a:pt x="152" y="52"/>
                </a:lnTo>
                <a:lnTo>
                  <a:pt x="152" y="53"/>
                </a:lnTo>
                <a:lnTo>
                  <a:pt x="152" y="54"/>
                </a:lnTo>
                <a:lnTo>
                  <a:pt x="151" y="56"/>
                </a:lnTo>
                <a:lnTo>
                  <a:pt x="151" y="57"/>
                </a:lnTo>
                <a:lnTo>
                  <a:pt x="151" y="58"/>
                </a:lnTo>
                <a:lnTo>
                  <a:pt x="150" y="58"/>
                </a:lnTo>
                <a:lnTo>
                  <a:pt x="150" y="60"/>
                </a:lnTo>
                <a:lnTo>
                  <a:pt x="150" y="61"/>
                </a:lnTo>
                <a:lnTo>
                  <a:pt x="150" y="62"/>
                </a:lnTo>
                <a:lnTo>
                  <a:pt x="150" y="63"/>
                </a:lnTo>
                <a:lnTo>
                  <a:pt x="150" y="64"/>
                </a:lnTo>
                <a:lnTo>
                  <a:pt x="149" y="64"/>
                </a:lnTo>
                <a:lnTo>
                  <a:pt x="149" y="65"/>
                </a:lnTo>
                <a:lnTo>
                  <a:pt x="148" y="66"/>
                </a:lnTo>
                <a:lnTo>
                  <a:pt x="148" y="68"/>
                </a:lnTo>
                <a:lnTo>
                  <a:pt x="147" y="68"/>
                </a:lnTo>
                <a:lnTo>
                  <a:pt x="147" y="69"/>
                </a:lnTo>
                <a:lnTo>
                  <a:pt x="148" y="69"/>
                </a:lnTo>
                <a:lnTo>
                  <a:pt x="147" y="69"/>
                </a:lnTo>
                <a:lnTo>
                  <a:pt x="147" y="70"/>
                </a:lnTo>
                <a:lnTo>
                  <a:pt x="147" y="71"/>
                </a:lnTo>
                <a:lnTo>
                  <a:pt x="145" y="71"/>
                </a:lnTo>
                <a:lnTo>
                  <a:pt x="145" y="72"/>
                </a:lnTo>
                <a:lnTo>
                  <a:pt x="145" y="73"/>
                </a:lnTo>
                <a:lnTo>
                  <a:pt x="144" y="73"/>
                </a:lnTo>
                <a:lnTo>
                  <a:pt x="144" y="74"/>
                </a:lnTo>
                <a:lnTo>
                  <a:pt x="144" y="76"/>
                </a:lnTo>
                <a:lnTo>
                  <a:pt x="144" y="77"/>
                </a:lnTo>
                <a:lnTo>
                  <a:pt x="143" y="77"/>
                </a:lnTo>
                <a:lnTo>
                  <a:pt x="143" y="78"/>
                </a:lnTo>
                <a:lnTo>
                  <a:pt x="142" y="79"/>
                </a:lnTo>
                <a:lnTo>
                  <a:pt x="142" y="80"/>
                </a:lnTo>
                <a:lnTo>
                  <a:pt x="143" y="81"/>
                </a:lnTo>
                <a:lnTo>
                  <a:pt x="144" y="81"/>
                </a:lnTo>
                <a:lnTo>
                  <a:pt x="144" y="82"/>
                </a:lnTo>
                <a:lnTo>
                  <a:pt x="144" y="84"/>
                </a:lnTo>
                <a:lnTo>
                  <a:pt x="144" y="85"/>
                </a:lnTo>
                <a:lnTo>
                  <a:pt x="144" y="86"/>
                </a:lnTo>
                <a:lnTo>
                  <a:pt x="143" y="86"/>
                </a:lnTo>
                <a:lnTo>
                  <a:pt x="143" y="87"/>
                </a:lnTo>
                <a:lnTo>
                  <a:pt x="142" y="87"/>
                </a:lnTo>
                <a:lnTo>
                  <a:pt x="142" y="88"/>
                </a:lnTo>
                <a:lnTo>
                  <a:pt x="141" y="88"/>
                </a:lnTo>
                <a:lnTo>
                  <a:pt x="141" y="89"/>
                </a:lnTo>
                <a:lnTo>
                  <a:pt x="142" y="89"/>
                </a:lnTo>
                <a:lnTo>
                  <a:pt x="142" y="90"/>
                </a:lnTo>
                <a:lnTo>
                  <a:pt x="142" y="92"/>
                </a:lnTo>
                <a:lnTo>
                  <a:pt x="142" y="93"/>
                </a:lnTo>
                <a:lnTo>
                  <a:pt x="142" y="94"/>
                </a:lnTo>
                <a:lnTo>
                  <a:pt x="140" y="96"/>
                </a:lnTo>
                <a:lnTo>
                  <a:pt x="139" y="96"/>
                </a:lnTo>
                <a:lnTo>
                  <a:pt x="137" y="96"/>
                </a:lnTo>
                <a:lnTo>
                  <a:pt x="137" y="97"/>
                </a:lnTo>
                <a:lnTo>
                  <a:pt x="137" y="98"/>
                </a:lnTo>
                <a:lnTo>
                  <a:pt x="136" y="98"/>
                </a:lnTo>
                <a:lnTo>
                  <a:pt x="135" y="100"/>
                </a:lnTo>
                <a:lnTo>
                  <a:pt x="134" y="98"/>
                </a:lnTo>
                <a:lnTo>
                  <a:pt x="134" y="100"/>
                </a:lnTo>
                <a:lnTo>
                  <a:pt x="133" y="100"/>
                </a:lnTo>
                <a:lnTo>
                  <a:pt x="133" y="101"/>
                </a:lnTo>
                <a:lnTo>
                  <a:pt x="133" y="102"/>
                </a:lnTo>
                <a:lnTo>
                  <a:pt x="134" y="103"/>
                </a:lnTo>
                <a:lnTo>
                  <a:pt x="134" y="104"/>
                </a:lnTo>
                <a:lnTo>
                  <a:pt x="133" y="105"/>
                </a:lnTo>
                <a:lnTo>
                  <a:pt x="132" y="105"/>
                </a:lnTo>
                <a:lnTo>
                  <a:pt x="132" y="106"/>
                </a:lnTo>
                <a:lnTo>
                  <a:pt x="131" y="106"/>
                </a:lnTo>
                <a:lnTo>
                  <a:pt x="131" y="108"/>
                </a:lnTo>
                <a:lnTo>
                  <a:pt x="129" y="108"/>
                </a:lnTo>
                <a:lnTo>
                  <a:pt x="129" y="113"/>
                </a:lnTo>
                <a:lnTo>
                  <a:pt x="129" y="116"/>
                </a:lnTo>
                <a:lnTo>
                  <a:pt x="129" y="129"/>
                </a:lnTo>
                <a:lnTo>
                  <a:pt x="129" y="135"/>
                </a:lnTo>
                <a:lnTo>
                  <a:pt x="129" y="136"/>
                </a:lnTo>
                <a:lnTo>
                  <a:pt x="129" y="143"/>
                </a:lnTo>
                <a:lnTo>
                  <a:pt x="129" y="144"/>
                </a:lnTo>
                <a:lnTo>
                  <a:pt x="129" y="145"/>
                </a:lnTo>
                <a:lnTo>
                  <a:pt x="129" y="156"/>
                </a:lnTo>
                <a:lnTo>
                  <a:pt x="129" y="158"/>
                </a:lnTo>
                <a:lnTo>
                  <a:pt x="129" y="162"/>
                </a:lnTo>
                <a:lnTo>
                  <a:pt x="128" y="177"/>
                </a:lnTo>
                <a:lnTo>
                  <a:pt x="128" y="178"/>
                </a:lnTo>
                <a:lnTo>
                  <a:pt x="128" y="183"/>
                </a:lnTo>
                <a:lnTo>
                  <a:pt x="128" y="184"/>
                </a:lnTo>
                <a:lnTo>
                  <a:pt x="128" y="185"/>
                </a:lnTo>
                <a:lnTo>
                  <a:pt x="128" y="186"/>
                </a:lnTo>
                <a:lnTo>
                  <a:pt x="128" y="197"/>
                </a:lnTo>
                <a:lnTo>
                  <a:pt x="128" y="198"/>
                </a:lnTo>
                <a:lnTo>
                  <a:pt x="128" y="199"/>
                </a:lnTo>
                <a:lnTo>
                  <a:pt x="128" y="205"/>
                </a:lnTo>
                <a:lnTo>
                  <a:pt x="128" y="207"/>
                </a:lnTo>
                <a:lnTo>
                  <a:pt x="128" y="208"/>
                </a:lnTo>
                <a:lnTo>
                  <a:pt x="128" y="212"/>
                </a:lnTo>
                <a:lnTo>
                  <a:pt x="128" y="216"/>
                </a:lnTo>
                <a:lnTo>
                  <a:pt x="131" y="216"/>
                </a:lnTo>
                <a:lnTo>
                  <a:pt x="132" y="216"/>
                </a:lnTo>
                <a:lnTo>
                  <a:pt x="133" y="216"/>
                </a:lnTo>
                <a:lnTo>
                  <a:pt x="141" y="216"/>
                </a:lnTo>
                <a:lnTo>
                  <a:pt x="145" y="216"/>
                </a:lnTo>
                <a:lnTo>
                  <a:pt x="151" y="216"/>
                </a:lnTo>
                <a:lnTo>
                  <a:pt x="152" y="216"/>
                </a:lnTo>
                <a:lnTo>
                  <a:pt x="153" y="216"/>
                </a:lnTo>
                <a:lnTo>
                  <a:pt x="160" y="216"/>
                </a:lnTo>
                <a:lnTo>
                  <a:pt x="167" y="216"/>
                </a:lnTo>
                <a:lnTo>
                  <a:pt x="168" y="216"/>
                </a:lnTo>
                <a:lnTo>
                  <a:pt x="175" y="216"/>
                </a:lnTo>
                <a:lnTo>
                  <a:pt x="184" y="216"/>
                </a:lnTo>
                <a:lnTo>
                  <a:pt x="185" y="216"/>
                </a:lnTo>
                <a:lnTo>
                  <a:pt x="187" y="216"/>
                </a:lnTo>
                <a:lnTo>
                  <a:pt x="190" y="216"/>
                </a:lnTo>
                <a:lnTo>
                  <a:pt x="195" y="216"/>
                </a:lnTo>
                <a:lnTo>
                  <a:pt x="199" y="217"/>
                </a:lnTo>
                <a:lnTo>
                  <a:pt x="213" y="217"/>
                </a:lnTo>
                <a:lnTo>
                  <a:pt x="214" y="217"/>
                </a:lnTo>
                <a:lnTo>
                  <a:pt x="220" y="217"/>
                </a:lnTo>
                <a:lnTo>
                  <a:pt x="221" y="217"/>
                </a:lnTo>
                <a:lnTo>
                  <a:pt x="227" y="217"/>
                </a:lnTo>
                <a:lnTo>
                  <a:pt x="230" y="217"/>
                </a:lnTo>
                <a:lnTo>
                  <a:pt x="235" y="217"/>
                </a:lnTo>
                <a:lnTo>
                  <a:pt x="239" y="217"/>
                </a:lnTo>
                <a:lnTo>
                  <a:pt x="248" y="217"/>
                </a:lnTo>
                <a:lnTo>
                  <a:pt x="249" y="217"/>
                </a:lnTo>
                <a:lnTo>
                  <a:pt x="252" y="217"/>
                </a:lnTo>
                <a:lnTo>
                  <a:pt x="253" y="217"/>
                </a:lnTo>
                <a:lnTo>
                  <a:pt x="254" y="217"/>
                </a:lnTo>
                <a:lnTo>
                  <a:pt x="253" y="218"/>
                </a:lnTo>
                <a:lnTo>
                  <a:pt x="253" y="221"/>
                </a:lnTo>
                <a:lnTo>
                  <a:pt x="254" y="223"/>
                </a:lnTo>
                <a:lnTo>
                  <a:pt x="255" y="223"/>
                </a:lnTo>
                <a:lnTo>
                  <a:pt x="255" y="224"/>
                </a:lnTo>
                <a:lnTo>
                  <a:pt x="255" y="225"/>
                </a:lnTo>
                <a:lnTo>
                  <a:pt x="256" y="226"/>
                </a:lnTo>
                <a:lnTo>
                  <a:pt x="257" y="229"/>
                </a:lnTo>
                <a:lnTo>
                  <a:pt x="259" y="230"/>
                </a:lnTo>
                <a:lnTo>
                  <a:pt x="262" y="230"/>
                </a:lnTo>
                <a:lnTo>
                  <a:pt x="264" y="230"/>
                </a:lnTo>
                <a:lnTo>
                  <a:pt x="267" y="230"/>
                </a:lnTo>
                <a:lnTo>
                  <a:pt x="269" y="230"/>
                </a:lnTo>
                <a:lnTo>
                  <a:pt x="269" y="231"/>
                </a:lnTo>
                <a:lnTo>
                  <a:pt x="270" y="232"/>
                </a:lnTo>
                <a:lnTo>
                  <a:pt x="270" y="233"/>
                </a:lnTo>
                <a:lnTo>
                  <a:pt x="270" y="236"/>
                </a:lnTo>
                <a:lnTo>
                  <a:pt x="267" y="240"/>
                </a:lnTo>
                <a:lnTo>
                  <a:pt x="267" y="241"/>
                </a:lnTo>
                <a:lnTo>
                  <a:pt x="265" y="241"/>
                </a:lnTo>
                <a:lnTo>
                  <a:pt x="264" y="241"/>
                </a:lnTo>
                <a:lnTo>
                  <a:pt x="263" y="240"/>
                </a:lnTo>
                <a:lnTo>
                  <a:pt x="262" y="239"/>
                </a:lnTo>
                <a:lnTo>
                  <a:pt x="262" y="240"/>
                </a:lnTo>
                <a:lnTo>
                  <a:pt x="261" y="240"/>
                </a:lnTo>
                <a:lnTo>
                  <a:pt x="260" y="240"/>
                </a:lnTo>
                <a:lnTo>
                  <a:pt x="259" y="241"/>
                </a:lnTo>
                <a:lnTo>
                  <a:pt x="257" y="241"/>
                </a:lnTo>
                <a:lnTo>
                  <a:pt x="256" y="241"/>
                </a:lnTo>
                <a:lnTo>
                  <a:pt x="255" y="240"/>
                </a:lnTo>
                <a:lnTo>
                  <a:pt x="255" y="241"/>
                </a:lnTo>
                <a:lnTo>
                  <a:pt x="254" y="241"/>
                </a:lnTo>
                <a:lnTo>
                  <a:pt x="254" y="242"/>
                </a:lnTo>
                <a:lnTo>
                  <a:pt x="255" y="244"/>
                </a:lnTo>
                <a:lnTo>
                  <a:pt x="255" y="245"/>
                </a:lnTo>
                <a:lnTo>
                  <a:pt x="256" y="247"/>
                </a:lnTo>
                <a:lnTo>
                  <a:pt x="257" y="248"/>
                </a:lnTo>
                <a:lnTo>
                  <a:pt x="255" y="252"/>
                </a:lnTo>
                <a:lnTo>
                  <a:pt x="255" y="254"/>
                </a:lnTo>
                <a:lnTo>
                  <a:pt x="254" y="256"/>
                </a:lnTo>
                <a:lnTo>
                  <a:pt x="254" y="257"/>
                </a:lnTo>
                <a:lnTo>
                  <a:pt x="254" y="258"/>
                </a:lnTo>
                <a:lnTo>
                  <a:pt x="254" y="260"/>
                </a:lnTo>
                <a:lnTo>
                  <a:pt x="254" y="261"/>
                </a:lnTo>
                <a:lnTo>
                  <a:pt x="253" y="261"/>
                </a:lnTo>
                <a:lnTo>
                  <a:pt x="253" y="262"/>
                </a:lnTo>
                <a:lnTo>
                  <a:pt x="252" y="262"/>
                </a:lnTo>
                <a:lnTo>
                  <a:pt x="251" y="262"/>
                </a:lnTo>
                <a:lnTo>
                  <a:pt x="249" y="262"/>
                </a:lnTo>
                <a:lnTo>
                  <a:pt x="249" y="263"/>
                </a:lnTo>
                <a:lnTo>
                  <a:pt x="248" y="263"/>
                </a:lnTo>
                <a:lnTo>
                  <a:pt x="248" y="264"/>
                </a:lnTo>
                <a:lnTo>
                  <a:pt x="249" y="266"/>
                </a:lnTo>
                <a:lnTo>
                  <a:pt x="249" y="268"/>
                </a:lnTo>
                <a:lnTo>
                  <a:pt x="251" y="269"/>
                </a:lnTo>
                <a:lnTo>
                  <a:pt x="252" y="269"/>
                </a:lnTo>
                <a:lnTo>
                  <a:pt x="252" y="270"/>
                </a:lnTo>
                <a:lnTo>
                  <a:pt x="252" y="272"/>
                </a:lnTo>
                <a:lnTo>
                  <a:pt x="252" y="274"/>
                </a:lnTo>
                <a:lnTo>
                  <a:pt x="251" y="276"/>
                </a:lnTo>
                <a:lnTo>
                  <a:pt x="251" y="277"/>
                </a:lnTo>
                <a:lnTo>
                  <a:pt x="249" y="277"/>
                </a:lnTo>
                <a:lnTo>
                  <a:pt x="248" y="277"/>
                </a:lnTo>
                <a:lnTo>
                  <a:pt x="248" y="276"/>
                </a:lnTo>
                <a:lnTo>
                  <a:pt x="247" y="274"/>
                </a:lnTo>
                <a:lnTo>
                  <a:pt x="245" y="273"/>
                </a:lnTo>
                <a:lnTo>
                  <a:pt x="244" y="272"/>
                </a:lnTo>
                <a:lnTo>
                  <a:pt x="243" y="272"/>
                </a:lnTo>
                <a:lnTo>
                  <a:pt x="243" y="273"/>
                </a:lnTo>
                <a:lnTo>
                  <a:pt x="241" y="273"/>
                </a:lnTo>
                <a:lnTo>
                  <a:pt x="240" y="273"/>
                </a:lnTo>
                <a:lnTo>
                  <a:pt x="239" y="273"/>
                </a:lnTo>
                <a:lnTo>
                  <a:pt x="237" y="273"/>
                </a:lnTo>
                <a:lnTo>
                  <a:pt x="236" y="272"/>
                </a:lnTo>
                <a:lnTo>
                  <a:pt x="236" y="271"/>
                </a:lnTo>
                <a:lnTo>
                  <a:pt x="235" y="270"/>
                </a:lnTo>
                <a:lnTo>
                  <a:pt x="233" y="270"/>
                </a:lnTo>
                <a:lnTo>
                  <a:pt x="232" y="269"/>
                </a:lnTo>
                <a:lnTo>
                  <a:pt x="231" y="270"/>
                </a:lnTo>
                <a:lnTo>
                  <a:pt x="230" y="271"/>
                </a:lnTo>
                <a:lnTo>
                  <a:pt x="229" y="271"/>
                </a:lnTo>
                <a:lnTo>
                  <a:pt x="227" y="271"/>
                </a:lnTo>
                <a:lnTo>
                  <a:pt x="223" y="271"/>
                </a:lnTo>
                <a:lnTo>
                  <a:pt x="220" y="271"/>
                </a:lnTo>
                <a:lnTo>
                  <a:pt x="219" y="271"/>
                </a:lnTo>
                <a:lnTo>
                  <a:pt x="217" y="271"/>
                </a:lnTo>
                <a:lnTo>
                  <a:pt x="211" y="271"/>
                </a:lnTo>
                <a:lnTo>
                  <a:pt x="206" y="270"/>
                </a:lnTo>
                <a:lnTo>
                  <a:pt x="205" y="270"/>
                </a:lnTo>
                <a:lnTo>
                  <a:pt x="200" y="270"/>
                </a:lnTo>
                <a:lnTo>
                  <a:pt x="199" y="270"/>
                </a:lnTo>
                <a:lnTo>
                  <a:pt x="195" y="270"/>
                </a:lnTo>
                <a:lnTo>
                  <a:pt x="192" y="270"/>
                </a:lnTo>
                <a:lnTo>
                  <a:pt x="188" y="270"/>
                </a:lnTo>
                <a:lnTo>
                  <a:pt x="182" y="270"/>
                </a:lnTo>
                <a:lnTo>
                  <a:pt x="182" y="276"/>
                </a:lnTo>
                <a:lnTo>
                  <a:pt x="182" y="288"/>
                </a:lnTo>
                <a:lnTo>
                  <a:pt x="181" y="296"/>
                </a:lnTo>
                <a:lnTo>
                  <a:pt x="181" y="311"/>
                </a:lnTo>
                <a:lnTo>
                  <a:pt x="181" y="317"/>
                </a:lnTo>
                <a:lnTo>
                  <a:pt x="181" y="321"/>
                </a:lnTo>
                <a:lnTo>
                  <a:pt x="181" y="328"/>
                </a:lnTo>
                <a:lnTo>
                  <a:pt x="181" y="329"/>
                </a:lnTo>
                <a:lnTo>
                  <a:pt x="181" y="330"/>
                </a:lnTo>
                <a:lnTo>
                  <a:pt x="181" y="335"/>
                </a:lnTo>
                <a:lnTo>
                  <a:pt x="181" y="343"/>
                </a:lnTo>
                <a:lnTo>
                  <a:pt x="181" y="344"/>
                </a:lnTo>
                <a:lnTo>
                  <a:pt x="181" y="351"/>
                </a:lnTo>
                <a:lnTo>
                  <a:pt x="181" y="352"/>
                </a:lnTo>
                <a:lnTo>
                  <a:pt x="180" y="352"/>
                </a:lnTo>
                <a:lnTo>
                  <a:pt x="179" y="351"/>
                </a:lnTo>
                <a:lnTo>
                  <a:pt x="177" y="350"/>
                </a:lnTo>
                <a:lnTo>
                  <a:pt x="177" y="349"/>
                </a:lnTo>
                <a:lnTo>
                  <a:pt x="177" y="348"/>
                </a:lnTo>
                <a:lnTo>
                  <a:pt x="176" y="346"/>
                </a:lnTo>
                <a:lnTo>
                  <a:pt x="175" y="346"/>
                </a:lnTo>
                <a:lnTo>
                  <a:pt x="174" y="346"/>
                </a:lnTo>
                <a:lnTo>
                  <a:pt x="174" y="348"/>
                </a:lnTo>
                <a:lnTo>
                  <a:pt x="174" y="350"/>
                </a:lnTo>
                <a:lnTo>
                  <a:pt x="173" y="351"/>
                </a:lnTo>
                <a:lnTo>
                  <a:pt x="172" y="351"/>
                </a:lnTo>
                <a:lnTo>
                  <a:pt x="172" y="352"/>
                </a:lnTo>
                <a:lnTo>
                  <a:pt x="171" y="352"/>
                </a:lnTo>
                <a:lnTo>
                  <a:pt x="169" y="352"/>
                </a:lnTo>
                <a:lnTo>
                  <a:pt x="168" y="352"/>
                </a:lnTo>
                <a:lnTo>
                  <a:pt x="167" y="351"/>
                </a:lnTo>
                <a:lnTo>
                  <a:pt x="166" y="350"/>
                </a:lnTo>
                <a:lnTo>
                  <a:pt x="165" y="349"/>
                </a:lnTo>
                <a:lnTo>
                  <a:pt x="163" y="348"/>
                </a:lnTo>
                <a:lnTo>
                  <a:pt x="161" y="348"/>
                </a:lnTo>
                <a:lnTo>
                  <a:pt x="159" y="348"/>
                </a:lnTo>
                <a:lnTo>
                  <a:pt x="158" y="348"/>
                </a:lnTo>
                <a:lnTo>
                  <a:pt x="156" y="349"/>
                </a:lnTo>
                <a:lnTo>
                  <a:pt x="155" y="349"/>
                </a:lnTo>
                <a:lnTo>
                  <a:pt x="152" y="350"/>
                </a:lnTo>
                <a:lnTo>
                  <a:pt x="151" y="350"/>
                </a:lnTo>
                <a:lnTo>
                  <a:pt x="150" y="350"/>
                </a:lnTo>
                <a:lnTo>
                  <a:pt x="149" y="350"/>
                </a:lnTo>
                <a:lnTo>
                  <a:pt x="149" y="348"/>
                </a:lnTo>
                <a:lnTo>
                  <a:pt x="148" y="346"/>
                </a:lnTo>
                <a:lnTo>
                  <a:pt x="147" y="346"/>
                </a:lnTo>
                <a:lnTo>
                  <a:pt x="145" y="346"/>
                </a:lnTo>
                <a:lnTo>
                  <a:pt x="143" y="345"/>
                </a:lnTo>
                <a:lnTo>
                  <a:pt x="142" y="345"/>
                </a:lnTo>
                <a:lnTo>
                  <a:pt x="141" y="345"/>
                </a:lnTo>
                <a:lnTo>
                  <a:pt x="140" y="345"/>
                </a:lnTo>
                <a:lnTo>
                  <a:pt x="139" y="346"/>
                </a:lnTo>
                <a:lnTo>
                  <a:pt x="137" y="346"/>
                </a:lnTo>
                <a:lnTo>
                  <a:pt x="135" y="348"/>
                </a:lnTo>
                <a:lnTo>
                  <a:pt x="134" y="349"/>
                </a:lnTo>
                <a:lnTo>
                  <a:pt x="134" y="350"/>
                </a:lnTo>
                <a:lnTo>
                  <a:pt x="133" y="351"/>
                </a:lnTo>
                <a:lnTo>
                  <a:pt x="133" y="352"/>
                </a:lnTo>
                <a:lnTo>
                  <a:pt x="132" y="354"/>
                </a:lnTo>
                <a:lnTo>
                  <a:pt x="132" y="356"/>
                </a:lnTo>
                <a:lnTo>
                  <a:pt x="131" y="358"/>
                </a:lnTo>
                <a:lnTo>
                  <a:pt x="131" y="360"/>
                </a:lnTo>
                <a:lnTo>
                  <a:pt x="129" y="360"/>
                </a:lnTo>
                <a:lnTo>
                  <a:pt x="129" y="361"/>
                </a:lnTo>
                <a:lnTo>
                  <a:pt x="129" y="362"/>
                </a:lnTo>
                <a:lnTo>
                  <a:pt x="129" y="365"/>
                </a:lnTo>
                <a:lnTo>
                  <a:pt x="128" y="368"/>
                </a:lnTo>
                <a:lnTo>
                  <a:pt x="127" y="370"/>
                </a:lnTo>
                <a:lnTo>
                  <a:pt x="127" y="369"/>
                </a:lnTo>
                <a:lnTo>
                  <a:pt x="127" y="365"/>
                </a:lnTo>
                <a:lnTo>
                  <a:pt x="127" y="352"/>
                </a:lnTo>
                <a:lnTo>
                  <a:pt x="127" y="349"/>
                </a:lnTo>
                <a:lnTo>
                  <a:pt x="127" y="344"/>
                </a:lnTo>
                <a:lnTo>
                  <a:pt x="127" y="329"/>
                </a:lnTo>
                <a:lnTo>
                  <a:pt x="127" y="316"/>
                </a:lnTo>
                <a:lnTo>
                  <a:pt x="127" y="313"/>
                </a:lnTo>
                <a:lnTo>
                  <a:pt x="127" y="306"/>
                </a:lnTo>
                <a:lnTo>
                  <a:pt x="127" y="305"/>
                </a:lnTo>
                <a:lnTo>
                  <a:pt x="127" y="303"/>
                </a:lnTo>
                <a:lnTo>
                  <a:pt x="127" y="279"/>
                </a:lnTo>
                <a:lnTo>
                  <a:pt x="128" y="272"/>
                </a:lnTo>
                <a:lnTo>
                  <a:pt x="128" y="269"/>
                </a:lnTo>
                <a:lnTo>
                  <a:pt x="127" y="269"/>
                </a:lnTo>
                <a:lnTo>
                  <a:pt x="125" y="269"/>
                </a:lnTo>
                <a:lnTo>
                  <a:pt x="123" y="269"/>
                </a:lnTo>
                <a:lnTo>
                  <a:pt x="121" y="269"/>
                </a:lnTo>
                <a:lnTo>
                  <a:pt x="115" y="269"/>
                </a:lnTo>
                <a:lnTo>
                  <a:pt x="109" y="269"/>
                </a:lnTo>
                <a:lnTo>
                  <a:pt x="93" y="269"/>
                </a:lnTo>
                <a:lnTo>
                  <a:pt x="92" y="269"/>
                </a:lnTo>
                <a:lnTo>
                  <a:pt x="91" y="269"/>
                </a:lnTo>
                <a:lnTo>
                  <a:pt x="88" y="269"/>
                </a:lnTo>
                <a:lnTo>
                  <a:pt x="86" y="269"/>
                </a:lnTo>
                <a:lnTo>
                  <a:pt x="88" y="268"/>
                </a:lnTo>
                <a:lnTo>
                  <a:pt x="91" y="266"/>
                </a:lnTo>
                <a:lnTo>
                  <a:pt x="92" y="265"/>
                </a:lnTo>
                <a:lnTo>
                  <a:pt x="93" y="264"/>
                </a:lnTo>
                <a:lnTo>
                  <a:pt x="94" y="262"/>
                </a:lnTo>
                <a:lnTo>
                  <a:pt x="95" y="261"/>
                </a:lnTo>
                <a:lnTo>
                  <a:pt x="96" y="260"/>
                </a:lnTo>
                <a:lnTo>
                  <a:pt x="97" y="258"/>
                </a:lnTo>
                <a:lnTo>
                  <a:pt x="99" y="257"/>
                </a:lnTo>
                <a:lnTo>
                  <a:pt x="100" y="257"/>
                </a:lnTo>
                <a:lnTo>
                  <a:pt x="100" y="256"/>
                </a:lnTo>
                <a:lnTo>
                  <a:pt x="101" y="256"/>
                </a:lnTo>
                <a:lnTo>
                  <a:pt x="101" y="255"/>
                </a:lnTo>
                <a:lnTo>
                  <a:pt x="102" y="255"/>
                </a:lnTo>
                <a:lnTo>
                  <a:pt x="103" y="254"/>
                </a:lnTo>
                <a:lnTo>
                  <a:pt x="104" y="253"/>
                </a:lnTo>
                <a:lnTo>
                  <a:pt x="105" y="252"/>
                </a:lnTo>
                <a:lnTo>
                  <a:pt x="107" y="249"/>
                </a:lnTo>
                <a:lnTo>
                  <a:pt x="107" y="248"/>
                </a:lnTo>
                <a:lnTo>
                  <a:pt x="108" y="247"/>
                </a:lnTo>
                <a:lnTo>
                  <a:pt x="108" y="245"/>
                </a:lnTo>
                <a:lnTo>
                  <a:pt x="108" y="244"/>
                </a:lnTo>
                <a:lnTo>
                  <a:pt x="108" y="241"/>
                </a:lnTo>
                <a:lnTo>
                  <a:pt x="108" y="240"/>
                </a:lnTo>
                <a:lnTo>
                  <a:pt x="108" y="239"/>
                </a:lnTo>
                <a:lnTo>
                  <a:pt x="108" y="238"/>
                </a:lnTo>
                <a:lnTo>
                  <a:pt x="107" y="237"/>
                </a:lnTo>
                <a:lnTo>
                  <a:pt x="107" y="234"/>
                </a:lnTo>
                <a:lnTo>
                  <a:pt x="105" y="234"/>
                </a:lnTo>
                <a:lnTo>
                  <a:pt x="105" y="233"/>
                </a:lnTo>
                <a:lnTo>
                  <a:pt x="104" y="232"/>
                </a:lnTo>
                <a:lnTo>
                  <a:pt x="103" y="231"/>
                </a:lnTo>
                <a:lnTo>
                  <a:pt x="103" y="230"/>
                </a:lnTo>
                <a:lnTo>
                  <a:pt x="102" y="229"/>
                </a:lnTo>
                <a:lnTo>
                  <a:pt x="101" y="229"/>
                </a:lnTo>
                <a:lnTo>
                  <a:pt x="101" y="228"/>
                </a:lnTo>
                <a:lnTo>
                  <a:pt x="100" y="226"/>
                </a:lnTo>
                <a:lnTo>
                  <a:pt x="99" y="226"/>
                </a:lnTo>
                <a:lnTo>
                  <a:pt x="97" y="225"/>
                </a:lnTo>
                <a:lnTo>
                  <a:pt x="96" y="225"/>
                </a:lnTo>
                <a:lnTo>
                  <a:pt x="95" y="226"/>
                </a:lnTo>
                <a:lnTo>
                  <a:pt x="94" y="226"/>
                </a:lnTo>
                <a:lnTo>
                  <a:pt x="94" y="228"/>
                </a:lnTo>
                <a:lnTo>
                  <a:pt x="93" y="229"/>
                </a:lnTo>
                <a:lnTo>
                  <a:pt x="92" y="230"/>
                </a:lnTo>
                <a:lnTo>
                  <a:pt x="91" y="230"/>
                </a:lnTo>
                <a:lnTo>
                  <a:pt x="91" y="231"/>
                </a:lnTo>
                <a:lnTo>
                  <a:pt x="89" y="231"/>
                </a:lnTo>
                <a:lnTo>
                  <a:pt x="89" y="232"/>
                </a:lnTo>
                <a:lnTo>
                  <a:pt x="88" y="233"/>
                </a:lnTo>
                <a:lnTo>
                  <a:pt x="88" y="234"/>
                </a:lnTo>
                <a:lnTo>
                  <a:pt x="88" y="237"/>
                </a:lnTo>
                <a:lnTo>
                  <a:pt x="88" y="238"/>
                </a:lnTo>
                <a:lnTo>
                  <a:pt x="87" y="240"/>
                </a:lnTo>
                <a:lnTo>
                  <a:pt x="87" y="241"/>
                </a:lnTo>
                <a:lnTo>
                  <a:pt x="86" y="242"/>
                </a:lnTo>
                <a:lnTo>
                  <a:pt x="84" y="246"/>
                </a:lnTo>
                <a:lnTo>
                  <a:pt x="84" y="247"/>
                </a:lnTo>
                <a:lnTo>
                  <a:pt x="84" y="249"/>
                </a:lnTo>
                <a:lnTo>
                  <a:pt x="83" y="249"/>
                </a:lnTo>
                <a:lnTo>
                  <a:pt x="78" y="250"/>
                </a:lnTo>
                <a:lnTo>
                  <a:pt x="75" y="252"/>
                </a:lnTo>
                <a:lnTo>
                  <a:pt x="72" y="252"/>
                </a:lnTo>
                <a:lnTo>
                  <a:pt x="68" y="253"/>
                </a:lnTo>
                <a:lnTo>
                  <a:pt x="67" y="254"/>
                </a:lnTo>
                <a:lnTo>
                  <a:pt x="65" y="254"/>
                </a:lnTo>
                <a:lnTo>
                  <a:pt x="64" y="255"/>
                </a:lnTo>
                <a:lnTo>
                  <a:pt x="63" y="255"/>
                </a:lnTo>
                <a:lnTo>
                  <a:pt x="62" y="256"/>
                </a:lnTo>
                <a:lnTo>
                  <a:pt x="61" y="256"/>
                </a:lnTo>
                <a:lnTo>
                  <a:pt x="60" y="256"/>
                </a:lnTo>
                <a:lnTo>
                  <a:pt x="59" y="257"/>
                </a:lnTo>
                <a:lnTo>
                  <a:pt x="57" y="257"/>
                </a:lnTo>
                <a:lnTo>
                  <a:pt x="56" y="257"/>
                </a:lnTo>
                <a:lnTo>
                  <a:pt x="55" y="258"/>
                </a:lnTo>
                <a:lnTo>
                  <a:pt x="54" y="258"/>
                </a:lnTo>
                <a:lnTo>
                  <a:pt x="54" y="260"/>
                </a:lnTo>
                <a:lnTo>
                  <a:pt x="53" y="260"/>
                </a:lnTo>
                <a:lnTo>
                  <a:pt x="52" y="260"/>
                </a:lnTo>
                <a:lnTo>
                  <a:pt x="51" y="260"/>
                </a:lnTo>
                <a:lnTo>
                  <a:pt x="49" y="260"/>
                </a:lnTo>
                <a:lnTo>
                  <a:pt x="49" y="258"/>
                </a:lnTo>
                <a:lnTo>
                  <a:pt x="49" y="260"/>
                </a:lnTo>
                <a:lnTo>
                  <a:pt x="48" y="261"/>
                </a:lnTo>
                <a:lnTo>
                  <a:pt x="48" y="262"/>
                </a:lnTo>
                <a:lnTo>
                  <a:pt x="47" y="262"/>
                </a:lnTo>
                <a:lnTo>
                  <a:pt x="47" y="263"/>
                </a:lnTo>
                <a:lnTo>
                  <a:pt x="46" y="263"/>
                </a:lnTo>
                <a:lnTo>
                  <a:pt x="44" y="262"/>
                </a:lnTo>
                <a:lnTo>
                  <a:pt x="43" y="262"/>
                </a:lnTo>
                <a:lnTo>
                  <a:pt x="41" y="261"/>
                </a:lnTo>
                <a:lnTo>
                  <a:pt x="40" y="260"/>
                </a:lnTo>
                <a:lnTo>
                  <a:pt x="39" y="258"/>
                </a:lnTo>
                <a:lnTo>
                  <a:pt x="38" y="257"/>
                </a:lnTo>
                <a:lnTo>
                  <a:pt x="37" y="256"/>
                </a:lnTo>
                <a:lnTo>
                  <a:pt x="36" y="255"/>
                </a:lnTo>
                <a:lnTo>
                  <a:pt x="35" y="254"/>
                </a:lnTo>
                <a:lnTo>
                  <a:pt x="35" y="253"/>
                </a:lnTo>
                <a:lnTo>
                  <a:pt x="33" y="252"/>
                </a:lnTo>
                <a:lnTo>
                  <a:pt x="33" y="250"/>
                </a:lnTo>
                <a:lnTo>
                  <a:pt x="32" y="249"/>
                </a:lnTo>
                <a:lnTo>
                  <a:pt x="32" y="248"/>
                </a:lnTo>
                <a:lnTo>
                  <a:pt x="32" y="247"/>
                </a:lnTo>
                <a:lnTo>
                  <a:pt x="31" y="245"/>
                </a:lnTo>
                <a:lnTo>
                  <a:pt x="31" y="244"/>
                </a:lnTo>
                <a:lnTo>
                  <a:pt x="30" y="241"/>
                </a:lnTo>
                <a:lnTo>
                  <a:pt x="30" y="240"/>
                </a:lnTo>
                <a:lnTo>
                  <a:pt x="30" y="239"/>
                </a:lnTo>
                <a:lnTo>
                  <a:pt x="30" y="238"/>
                </a:lnTo>
                <a:lnTo>
                  <a:pt x="30" y="237"/>
                </a:lnTo>
                <a:lnTo>
                  <a:pt x="30" y="236"/>
                </a:lnTo>
                <a:lnTo>
                  <a:pt x="30" y="234"/>
                </a:lnTo>
                <a:lnTo>
                  <a:pt x="30" y="233"/>
                </a:lnTo>
                <a:lnTo>
                  <a:pt x="30" y="232"/>
                </a:lnTo>
                <a:lnTo>
                  <a:pt x="30" y="231"/>
                </a:lnTo>
                <a:lnTo>
                  <a:pt x="30" y="230"/>
                </a:lnTo>
                <a:lnTo>
                  <a:pt x="30" y="229"/>
                </a:lnTo>
                <a:lnTo>
                  <a:pt x="30" y="228"/>
                </a:lnTo>
                <a:lnTo>
                  <a:pt x="31" y="226"/>
                </a:lnTo>
                <a:lnTo>
                  <a:pt x="32" y="226"/>
                </a:lnTo>
                <a:lnTo>
                  <a:pt x="32" y="225"/>
                </a:lnTo>
                <a:lnTo>
                  <a:pt x="33" y="224"/>
                </a:lnTo>
                <a:lnTo>
                  <a:pt x="35" y="223"/>
                </a:lnTo>
                <a:lnTo>
                  <a:pt x="36" y="223"/>
                </a:lnTo>
                <a:lnTo>
                  <a:pt x="37" y="223"/>
                </a:lnTo>
                <a:lnTo>
                  <a:pt x="38" y="223"/>
                </a:lnTo>
                <a:lnTo>
                  <a:pt x="38" y="222"/>
                </a:lnTo>
                <a:lnTo>
                  <a:pt x="39" y="222"/>
                </a:lnTo>
                <a:lnTo>
                  <a:pt x="39" y="221"/>
                </a:lnTo>
                <a:lnTo>
                  <a:pt x="39" y="220"/>
                </a:lnTo>
                <a:lnTo>
                  <a:pt x="40" y="218"/>
                </a:lnTo>
                <a:lnTo>
                  <a:pt x="41" y="217"/>
                </a:lnTo>
                <a:lnTo>
                  <a:pt x="43" y="216"/>
                </a:lnTo>
                <a:lnTo>
                  <a:pt x="43" y="215"/>
                </a:lnTo>
                <a:lnTo>
                  <a:pt x="43" y="214"/>
                </a:lnTo>
                <a:lnTo>
                  <a:pt x="44" y="213"/>
                </a:lnTo>
                <a:lnTo>
                  <a:pt x="44" y="212"/>
                </a:lnTo>
                <a:lnTo>
                  <a:pt x="45" y="212"/>
                </a:lnTo>
                <a:lnTo>
                  <a:pt x="46" y="209"/>
                </a:lnTo>
                <a:lnTo>
                  <a:pt x="48" y="208"/>
                </a:lnTo>
                <a:lnTo>
                  <a:pt x="51" y="206"/>
                </a:lnTo>
                <a:lnTo>
                  <a:pt x="53" y="205"/>
                </a:lnTo>
                <a:lnTo>
                  <a:pt x="55" y="202"/>
                </a:lnTo>
                <a:lnTo>
                  <a:pt x="59" y="201"/>
                </a:lnTo>
                <a:lnTo>
                  <a:pt x="62" y="200"/>
                </a:lnTo>
                <a:lnTo>
                  <a:pt x="64" y="199"/>
                </a:lnTo>
                <a:lnTo>
                  <a:pt x="68" y="198"/>
                </a:lnTo>
                <a:lnTo>
                  <a:pt x="70" y="196"/>
                </a:lnTo>
                <a:lnTo>
                  <a:pt x="75" y="193"/>
                </a:lnTo>
                <a:lnTo>
                  <a:pt x="77" y="190"/>
                </a:lnTo>
                <a:lnTo>
                  <a:pt x="79" y="188"/>
                </a:lnTo>
                <a:lnTo>
                  <a:pt x="80" y="184"/>
                </a:lnTo>
                <a:lnTo>
                  <a:pt x="81" y="183"/>
                </a:lnTo>
                <a:lnTo>
                  <a:pt x="81" y="182"/>
                </a:lnTo>
                <a:lnTo>
                  <a:pt x="81" y="181"/>
                </a:lnTo>
                <a:lnTo>
                  <a:pt x="81" y="178"/>
                </a:lnTo>
                <a:lnTo>
                  <a:pt x="80" y="176"/>
                </a:lnTo>
                <a:lnTo>
                  <a:pt x="79" y="175"/>
                </a:lnTo>
                <a:lnTo>
                  <a:pt x="76" y="174"/>
                </a:lnTo>
                <a:lnTo>
                  <a:pt x="73" y="174"/>
                </a:lnTo>
                <a:lnTo>
                  <a:pt x="70" y="172"/>
                </a:lnTo>
                <a:lnTo>
                  <a:pt x="68" y="172"/>
                </a:lnTo>
                <a:lnTo>
                  <a:pt x="65" y="170"/>
                </a:lnTo>
                <a:lnTo>
                  <a:pt x="63" y="169"/>
                </a:lnTo>
                <a:lnTo>
                  <a:pt x="60" y="169"/>
                </a:lnTo>
                <a:lnTo>
                  <a:pt x="59" y="169"/>
                </a:lnTo>
                <a:lnTo>
                  <a:pt x="59" y="168"/>
                </a:lnTo>
                <a:lnTo>
                  <a:pt x="56" y="168"/>
                </a:lnTo>
                <a:lnTo>
                  <a:pt x="53" y="168"/>
                </a:lnTo>
                <a:lnTo>
                  <a:pt x="52" y="167"/>
                </a:lnTo>
                <a:lnTo>
                  <a:pt x="51" y="167"/>
                </a:lnTo>
                <a:lnTo>
                  <a:pt x="49" y="167"/>
                </a:lnTo>
                <a:lnTo>
                  <a:pt x="48" y="166"/>
                </a:lnTo>
                <a:lnTo>
                  <a:pt x="47" y="166"/>
                </a:lnTo>
                <a:lnTo>
                  <a:pt x="46" y="166"/>
                </a:lnTo>
                <a:lnTo>
                  <a:pt x="46" y="165"/>
                </a:lnTo>
                <a:lnTo>
                  <a:pt x="45" y="165"/>
                </a:lnTo>
                <a:lnTo>
                  <a:pt x="44" y="166"/>
                </a:lnTo>
                <a:lnTo>
                  <a:pt x="43" y="166"/>
                </a:lnTo>
                <a:lnTo>
                  <a:pt x="43" y="165"/>
                </a:lnTo>
                <a:lnTo>
                  <a:pt x="41" y="165"/>
                </a:lnTo>
                <a:lnTo>
                  <a:pt x="39" y="166"/>
                </a:lnTo>
                <a:lnTo>
                  <a:pt x="32" y="166"/>
                </a:lnTo>
                <a:lnTo>
                  <a:pt x="31" y="166"/>
                </a:lnTo>
                <a:lnTo>
                  <a:pt x="30" y="166"/>
                </a:lnTo>
                <a:lnTo>
                  <a:pt x="28" y="165"/>
                </a:lnTo>
                <a:lnTo>
                  <a:pt x="25" y="162"/>
                </a:lnTo>
                <a:lnTo>
                  <a:pt x="25" y="161"/>
                </a:lnTo>
                <a:lnTo>
                  <a:pt x="24" y="160"/>
                </a:lnTo>
                <a:lnTo>
                  <a:pt x="24" y="159"/>
                </a:lnTo>
                <a:lnTo>
                  <a:pt x="24" y="157"/>
                </a:lnTo>
                <a:lnTo>
                  <a:pt x="24" y="156"/>
                </a:lnTo>
                <a:lnTo>
                  <a:pt x="25" y="153"/>
                </a:lnTo>
                <a:lnTo>
                  <a:pt x="25" y="152"/>
                </a:lnTo>
                <a:lnTo>
                  <a:pt x="27" y="151"/>
                </a:lnTo>
                <a:lnTo>
                  <a:pt x="27" y="150"/>
                </a:lnTo>
                <a:lnTo>
                  <a:pt x="27" y="149"/>
                </a:lnTo>
                <a:lnTo>
                  <a:pt x="28" y="148"/>
                </a:lnTo>
                <a:lnTo>
                  <a:pt x="29" y="145"/>
                </a:lnTo>
                <a:lnTo>
                  <a:pt x="29" y="144"/>
                </a:lnTo>
                <a:lnTo>
                  <a:pt x="30" y="142"/>
                </a:lnTo>
                <a:lnTo>
                  <a:pt x="29" y="142"/>
                </a:lnTo>
                <a:lnTo>
                  <a:pt x="27" y="141"/>
                </a:lnTo>
                <a:lnTo>
                  <a:pt x="27" y="140"/>
                </a:lnTo>
                <a:lnTo>
                  <a:pt x="25" y="138"/>
                </a:lnTo>
                <a:lnTo>
                  <a:pt x="25" y="137"/>
                </a:lnTo>
                <a:lnTo>
                  <a:pt x="25" y="136"/>
                </a:lnTo>
                <a:lnTo>
                  <a:pt x="25" y="135"/>
                </a:lnTo>
                <a:lnTo>
                  <a:pt x="27" y="135"/>
                </a:lnTo>
                <a:lnTo>
                  <a:pt x="27" y="134"/>
                </a:lnTo>
                <a:lnTo>
                  <a:pt x="27" y="133"/>
                </a:lnTo>
                <a:lnTo>
                  <a:pt x="27" y="132"/>
                </a:lnTo>
                <a:lnTo>
                  <a:pt x="27" y="130"/>
                </a:lnTo>
                <a:lnTo>
                  <a:pt x="27" y="129"/>
                </a:lnTo>
                <a:lnTo>
                  <a:pt x="28" y="129"/>
                </a:lnTo>
                <a:lnTo>
                  <a:pt x="28" y="128"/>
                </a:lnTo>
                <a:lnTo>
                  <a:pt x="28" y="127"/>
                </a:lnTo>
                <a:lnTo>
                  <a:pt x="27" y="126"/>
                </a:lnTo>
                <a:lnTo>
                  <a:pt x="27" y="125"/>
                </a:lnTo>
                <a:lnTo>
                  <a:pt x="27" y="124"/>
                </a:lnTo>
                <a:lnTo>
                  <a:pt x="27" y="122"/>
                </a:lnTo>
                <a:lnTo>
                  <a:pt x="28" y="121"/>
                </a:lnTo>
                <a:lnTo>
                  <a:pt x="28" y="120"/>
                </a:lnTo>
                <a:lnTo>
                  <a:pt x="28" y="119"/>
                </a:lnTo>
                <a:lnTo>
                  <a:pt x="29" y="118"/>
                </a:lnTo>
                <a:lnTo>
                  <a:pt x="29" y="117"/>
                </a:lnTo>
                <a:lnTo>
                  <a:pt x="29" y="116"/>
                </a:lnTo>
                <a:lnTo>
                  <a:pt x="30" y="116"/>
                </a:lnTo>
                <a:lnTo>
                  <a:pt x="30" y="114"/>
                </a:lnTo>
                <a:lnTo>
                  <a:pt x="31" y="114"/>
                </a:lnTo>
                <a:lnTo>
                  <a:pt x="32" y="114"/>
                </a:lnTo>
                <a:lnTo>
                  <a:pt x="32" y="113"/>
                </a:lnTo>
                <a:lnTo>
                  <a:pt x="32" y="112"/>
                </a:lnTo>
                <a:lnTo>
                  <a:pt x="33" y="111"/>
                </a:lnTo>
                <a:lnTo>
                  <a:pt x="33" y="110"/>
                </a:lnTo>
                <a:lnTo>
                  <a:pt x="35" y="109"/>
                </a:lnTo>
                <a:lnTo>
                  <a:pt x="35" y="108"/>
                </a:lnTo>
                <a:lnTo>
                  <a:pt x="35" y="106"/>
                </a:lnTo>
                <a:lnTo>
                  <a:pt x="36" y="105"/>
                </a:lnTo>
                <a:lnTo>
                  <a:pt x="36" y="104"/>
                </a:lnTo>
                <a:lnTo>
                  <a:pt x="36" y="103"/>
                </a:lnTo>
                <a:lnTo>
                  <a:pt x="37" y="103"/>
                </a:lnTo>
                <a:lnTo>
                  <a:pt x="37" y="102"/>
                </a:lnTo>
                <a:lnTo>
                  <a:pt x="38" y="102"/>
                </a:lnTo>
                <a:lnTo>
                  <a:pt x="39" y="101"/>
                </a:lnTo>
                <a:lnTo>
                  <a:pt x="39" y="100"/>
                </a:lnTo>
                <a:lnTo>
                  <a:pt x="40" y="100"/>
                </a:lnTo>
                <a:lnTo>
                  <a:pt x="41" y="100"/>
                </a:lnTo>
                <a:lnTo>
                  <a:pt x="41" y="98"/>
                </a:lnTo>
                <a:lnTo>
                  <a:pt x="43" y="98"/>
                </a:lnTo>
                <a:lnTo>
                  <a:pt x="44" y="97"/>
                </a:lnTo>
                <a:lnTo>
                  <a:pt x="45" y="97"/>
                </a:lnTo>
                <a:lnTo>
                  <a:pt x="45" y="96"/>
                </a:lnTo>
                <a:lnTo>
                  <a:pt x="46" y="96"/>
                </a:lnTo>
                <a:lnTo>
                  <a:pt x="47" y="96"/>
                </a:lnTo>
                <a:lnTo>
                  <a:pt x="48" y="96"/>
                </a:lnTo>
                <a:lnTo>
                  <a:pt x="49" y="96"/>
                </a:lnTo>
                <a:lnTo>
                  <a:pt x="51" y="96"/>
                </a:lnTo>
                <a:lnTo>
                  <a:pt x="52" y="96"/>
                </a:lnTo>
                <a:lnTo>
                  <a:pt x="53" y="96"/>
                </a:lnTo>
                <a:lnTo>
                  <a:pt x="54" y="95"/>
                </a:lnTo>
                <a:lnTo>
                  <a:pt x="55" y="95"/>
                </a:lnTo>
                <a:lnTo>
                  <a:pt x="56" y="95"/>
                </a:lnTo>
                <a:lnTo>
                  <a:pt x="56" y="94"/>
                </a:lnTo>
                <a:lnTo>
                  <a:pt x="59" y="93"/>
                </a:lnTo>
                <a:lnTo>
                  <a:pt x="60" y="92"/>
                </a:lnTo>
                <a:lnTo>
                  <a:pt x="61" y="90"/>
                </a:lnTo>
                <a:lnTo>
                  <a:pt x="62" y="89"/>
                </a:lnTo>
                <a:lnTo>
                  <a:pt x="64" y="88"/>
                </a:lnTo>
                <a:lnTo>
                  <a:pt x="65" y="87"/>
                </a:lnTo>
                <a:lnTo>
                  <a:pt x="67" y="86"/>
                </a:lnTo>
                <a:lnTo>
                  <a:pt x="68" y="85"/>
                </a:lnTo>
                <a:lnTo>
                  <a:pt x="68" y="84"/>
                </a:lnTo>
                <a:lnTo>
                  <a:pt x="69" y="82"/>
                </a:lnTo>
                <a:lnTo>
                  <a:pt x="70" y="82"/>
                </a:lnTo>
                <a:lnTo>
                  <a:pt x="71" y="80"/>
                </a:lnTo>
                <a:lnTo>
                  <a:pt x="73" y="78"/>
                </a:lnTo>
                <a:lnTo>
                  <a:pt x="75" y="77"/>
                </a:lnTo>
                <a:lnTo>
                  <a:pt x="76" y="74"/>
                </a:lnTo>
                <a:lnTo>
                  <a:pt x="77" y="73"/>
                </a:lnTo>
                <a:lnTo>
                  <a:pt x="77" y="72"/>
                </a:lnTo>
                <a:lnTo>
                  <a:pt x="77" y="70"/>
                </a:lnTo>
                <a:lnTo>
                  <a:pt x="78" y="70"/>
                </a:lnTo>
                <a:lnTo>
                  <a:pt x="78" y="69"/>
                </a:lnTo>
                <a:lnTo>
                  <a:pt x="78" y="68"/>
                </a:lnTo>
                <a:lnTo>
                  <a:pt x="78" y="66"/>
                </a:lnTo>
                <a:lnTo>
                  <a:pt x="78" y="65"/>
                </a:lnTo>
                <a:lnTo>
                  <a:pt x="78" y="63"/>
                </a:lnTo>
                <a:lnTo>
                  <a:pt x="78" y="61"/>
                </a:lnTo>
                <a:lnTo>
                  <a:pt x="78" y="60"/>
                </a:lnTo>
                <a:lnTo>
                  <a:pt x="78" y="58"/>
                </a:lnTo>
                <a:lnTo>
                  <a:pt x="78" y="57"/>
                </a:lnTo>
                <a:lnTo>
                  <a:pt x="79" y="55"/>
                </a:lnTo>
                <a:lnTo>
                  <a:pt x="78" y="54"/>
                </a:lnTo>
                <a:lnTo>
                  <a:pt x="78" y="53"/>
                </a:lnTo>
                <a:lnTo>
                  <a:pt x="77" y="52"/>
                </a:lnTo>
                <a:lnTo>
                  <a:pt x="77" y="50"/>
                </a:lnTo>
                <a:lnTo>
                  <a:pt x="76" y="48"/>
                </a:lnTo>
                <a:lnTo>
                  <a:pt x="76" y="47"/>
                </a:lnTo>
                <a:lnTo>
                  <a:pt x="75" y="46"/>
                </a:lnTo>
                <a:lnTo>
                  <a:pt x="73" y="46"/>
                </a:lnTo>
                <a:lnTo>
                  <a:pt x="72" y="45"/>
                </a:lnTo>
                <a:lnTo>
                  <a:pt x="71" y="44"/>
                </a:lnTo>
                <a:lnTo>
                  <a:pt x="70" y="42"/>
                </a:lnTo>
                <a:lnTo>
                  <a:pt x="69" y="41"/>
                </a:lnTo>
                <a:lnTo>
                  <a:pt x="69" y="40"/>
                </a:lnTo>
                <a:lnTo>
                  <a:pt x="69" y="39"/>
                </a:lnTo>
                <a:lnTo>
                  <a:pt x="70" y="39"/>
                </a:lnTo>
                <a:lnTo>
                  <a:pt x="70" y="38"/>
                </a:lnTo>
                <a:lnTo>
                  <a:pt x="71" y="38"/>
                </a:lnTo>
                <a:lnTo>
                  <a:pt x="71" y="37"/>
                </a:lnTo>
                <a:lnTo>
                  <a:pt x="71" y="36"/>
                </a:lnTo>
                <a:lnTo>
                  <a:pt x="71" y="34"/>
                </a:lnTo>
                <a:lnTo>
                  <a:pt x="71" y="33"/>
                </a:lnTo>
                <a:lnTo>
                  <a:pt x="70" y="31"/>
                </a:lnTo>
                <a:lnTo>
                  <a:pt x="67" y="22"/>
                </a:lnTo>
                <a:lnTo>
                  <a:pt x="65" y="21"/>
                </a:lnTo>
                <a:lnTo>
                  <a:pt x="65" y="20"/>
                </a:lnTo>
                <a:lnTo>
                  <a:pt x="64" y="18"/>
                </a:lnTo>
                <a:lnTo>
                  <a:pt x="63" y="17"/>
                </a:lnTo>
                <a:lnTo>
                  <a:pt x="62" y="16"/>
                </a:lnTo>
                <a:lnTo>
                  <a:pt x="61" y="15"/>
                </a:lnTo>
                <a:lnTo>
                  <a:pt x="60" y="15"/>
                </a:lnTo>
                <a:lnTo>
                  <a:pt x="59" y="15"/>
                </a:lnTo>
                <a:lnTo>
                  <a:pt x="57" y="14"/>
                </a:lnTo>
                <a:lnTo>
                  <a:pt x="56" y="15"/>
                </a:lnTo>
                <a:lnTo>
                  <a:pt x="54" y="15"/>
                </a:lnTo>
                <a:lnTo>
                  <a:pt x="52" y="15"/>
                </a:lnTo>
                <a:lnTo>
                  <a:pt x="49" y="16"/>
                </a:lnTo>
                <a:lnTo>
                  <a:pt x="48" y="16"/>
                </a:lnTo>
                <a:lnTo>
                  <a:pt x="47" y="17"/>
                </a:lnTo>
                <a:lnTo>
                  <a:pt x="46" y="17"/>
                </a:lnTo>
                <a:lnTo>
                  <a:pt x="45" y="17"/>
                </a:lnTo>
                <a:lnTo>
                  <a:pt x="45" y="18"/>
                </a:lnTo>
                <a:lnTo>
                  <a:pt x="44" y="18"/>
                </a:lnTo>
                <a:lnTo>
                  <a:pt x="43" y="18"/>
                </a:lnTo>
                <a:lnTo>
                  <a:pt x="43" y="20"/>
                </a:lnTo>
                <a:lnTo>
                  <a:pt x="41" y="20"/>
                </a:lnTo>
                <a:lnTo>
                  <a:pt x="41" y="21"/>
                </a:lnTo>
                <a:lnTo>
                  <a:pt x="41" y="22"/>
                </a:lnTo>
                <a:lnTo>
                  <a:pt x="41" y="23"/>
                </a:lnTo>
                <a:lnTo>
                  <a:pt x="40" y="24"/>
                </a:lnTo>
                <a:lnTo>
                  <a:pt x="40" y="25"/>
                </a:lnTo>
                <a:lnTo>
                  <a:pt x="40" y="26"/>
                </a:lnTo>
                <a:lnTo>
                  <a:pt x="41" y="26"/>
                </a:lnTo>
                <a:lnTo>
                  <a:pt x="43" y="28"/>
                </a:lnTo>
                <a:lnTo>
                  <a:pt x="44" y="29"/>
                </a:lnTo>
                <a:lnTo>
                  <a:pt x="44" y="30"/>
                </a:lnTo>
                <a:lnTo>
                  <a:pt x="44" y="31"/>
                </a:lnTo>
                <a:lnTo>
                  <a:pt x="44" y="32"/>
                </a:lnTo>
                <a:lnTo>
                  <a:pt x="43" y="32"/>
                </a:lnTo>
                <a:lnTo>
                  <a:pt x="43" y="33"/>
                </a:lnTo>
                <a:lnTo>
                  <a:pt x="41" y="33"/>
                </a:lnTo>
                <a:lnTo>
                  <a:pt x="40" y="34"/>
                </a:lnTo>
                <a:lnTo>
                  <a:pt x="40" y="36"/>
                </a:lnTo>
                <a:lnTo>
                  <a:pt x="40" y="37"/>
                </a:lnTo>
                <a:lnTo>
                  <a:pt x="40" y="38"/>
                </a:lnTo>
                <a:lnTo>
                  <a:pt x="41" y="38"/>
                </a:lnTo>
                <a:lnTo>
                  <a:pt x="41" y="39"/>
                </a:lnTo>
                <a:lnTo>
                  <a:pt x="41" y="40"/>
                </a:lnTo>
                <a:lnTo>
                  <a:pt x="41" y="41"/>
                </a:lnTo>
                <a:lnTo>
                  <a:pt x="43" y="44"/>
                </a:lnTo>
                <a:lnTo>
                  <a:pt x="43" y="45"/>
                </a:lnTo>
                <a:lnTo>
                  <a:pt x="43" y="46"/>
                </a:lnTo>
                <a:lnTo>
                  <a:pt x="43" y="47"/>
                </a:lnTo>
                <a:lnTo>
                  <a:pt x="44" y="48"/>
                </a:lnTo>
                <a:lnTo>
                  <a:pt x="44" y="49"/>
                </a:lnTo>
                <a:lnTo>
                  <a:pt x="44" y="50"/>
                </a:lnTo>
                <a:lnTo>
                  <a:pt x="44" y="52"/>
                </a:lnTo>
                <a:lnTo>
                  <a:pt x="44" y="53"/>
                </a:lnTo>
                <a:lnTo>
                  <a:pt x="44" y="55"/>
                </a:lnTo>
                <a:lnTo>
                  <a:pt x="43" y="56"/>
                </a:lnTo>
                <a:lnTo>
                  <a:pt x="43" y="57"/>
                </a:lnTo>
                <a:lnTo>
                  <a:pt x="43" y="58"/>
                </a:lnTo>
                <a:lnTo>
                  <a:pt x="41" y="58"/>
                </a:lnTo>
                <a:lnTo>
                  <a:pt x="40" y="61"/>
                </a:lnTo>
                <a:lnTo>
                  <a:pt x="39" y="62"/>
                </a:lnTo>
                <a:lnTo>
                  <a:pt x="38" y="63"/>
                </a:lnTo>
                <a:lnTo>
                  <a:pt x="38" y="64"/>
                </a:lnTo>
                <a:lnTo>
                  <a:pt x="37" y="64"/>
                </a:lnTo>
                <a:lnTo>
                  <a:pt x="37" y="65"/>
                </a:lnTo>
                <a:lnTo>
                  <a:pt x="35" y="66"/>
                </a:lnTo>
                <a:lnTo>
                  <a:pt x="33" y="66"/>
                </a:lnTo>
                <a:lnTo>
                  <a:pt x="33" y="68"/>
                </a:lnTo>
                <a:lnTo>
                  <a:pt x="32" y="68"/>
                </a:lnTo>
                <a:lnTo>
                  <a:pt x="30" y="69"/>
                </a:lnTo>
                <a:lnTo>
                  <a:pt x="29" y="69"/>
                </a:lnTo>
                <a:lnTo>
                  <a:pt x="27" y="69"/>
                </a:lnTo>
                <a:lnTo>
                  <a:pt x="24" y="69"/>
                </a:lnTo>
                <a:lnTo>
                  <a:pt x="23" y="69"/>
                </a:lnTo>
                <a:lnTo>
                  <a:pt x="22" y="69"/>
                </a:lnTo>
                <a:lnTo>
                  <a:pt x="21" y="69"/>
                </a:lnTo>
                <a:lnTo>
                  <a:pt x="20" y="69"/>
                </a:lnTo>
                <a:lnTo>
                  <a:pt x="19" y="68"/>
                </a:lnTo>
                <a:lnTo>
                  <a:pt x="17" y="68"/>
                </a:lnTo>
                <a:lnTo>
                  <a:pt x="16" y="68"/>
                </a:lnTo>
                <a:lnTo>
                  <a:pt x="16" y="66"/>
                </a:lnTo>
                <a:lnTo>
                  <a:pt x="14" y="66"/>
                </a:lnTo>
                <a:lnTo>
                  <a:pt x="12" y="65"/>
                </a:lnTo>
                <a:lnTo>
                  <a:pt x="11" y="64"/>
                </a:lnTo>
                <a:lnTo>
                  <a:pt x="9" y="64"/>
                </a:lnTo>
                <a:lnTo>
                  <a:pt x="8" y="63"/>
                </a:lnTo>
                <a:lnTo>
                  <a:pt x="7" y="62"/>
                </a:lnTo>
                <a:lnTo>
                  <a:pt x="6" y="62"/>
                </a:lnTo>
                <a:lnTo>
                  <a:pt x="6" y="61"/>
                </a:lnTo>
                <a:lnTo>
                  <a:pt x="5" y="60"/>
                </a:lnTo>
                <a:lnTo>
                  <a:pt x="4" y="60"/>
                </a:lnTo>
                <a:lnTo>
                  <a:pt x="4" y="58"/>
                </a:lnTo>
                <a:lnTo>
                  <a:pt x="3" y="57"/>
                </a:lnTo>
                <a:lnTo>
                  <a:pt x="1" y="56"/>
                </a:lnTo>
                <a:lnTo>
                  <a:pt x="1" y="55"/>
                </a:lnTo>
                <a:lnTo>
                  <a:pt x="1" y="54"/>
                </a:lnTo>
                <a:lnTo>
                  <a:pt x="0" y="52"/>
                </a:lnTo>
                <a:lnTo>
                  <a:pt x="0" y="49"/>
                </a:lnTo>
                <a:lnTo>
                  <a:pt x="1" y="48"/>
                </a:lnTo>
                <a:lnTo>
                  <a:pt x="1" y="47"/>
                </a:lnTo>
                <a:lnTo>
                  <a:pt x="1" y="46"/>
                </a:lnTo>
                <a:lnTo>
                  <a:pt x="1" y="45"/>
                </a:lnTo>
                <a:lnTo>
                  <a:pt x="3" y="44"/>
                </a:lnTo>
                <a:lnTo>
                  <a:pt x="4" y="42"/>
                </a:lnTo>
                <a:lnTo>
                  <a:pt x="4" y="41"/>
                </a:lnTo>
                <a:lnTo>
                  <a:pt x="5" y="41"/>
                </a:lnTo>
                <a:lnTo>
                  <a:pt x="5" y="40"/>
                </a:lnTo>
                <a:lnTo>
                  <a:pt x="6" y="39"/>
                </a:lnTo>
                <a:lnTo>
                  <a:pt x="7" y="38"/>
                </a:lnTo>
                <a:lnTo>
                  <a:pt x="8" y="38"/>
                </a:lnTo>
                <a:lnTo>
                  <a:pt x="9" y="38"/>
                </a:lnTo>
                <a:lnTo>
                  <a:pt x="9" y="37"/>
                </a:lnTo>
                <a:lnTo>
                  <a:pt x="8" y="37"/>
                </a:lnTo>
                <a:lnTo>
                  <a:pt x="8" y="36"/>
                </a:lnTo>
                <a:lnTo>
                  <a:pt x="7" y="34"/>
                </a:lnTo>
                <a:lnTo>
                  <a:pt x="7" y="33"/>
                </a:lnTo>
                <a:lnTo>
                  <a:pt x="7" y="32"/>
                </a:lnTo>
                <a:lnTo>
                  <a:pt x="7" y="31"/>
                </a:lnTo>
                <a:lnTo>
                  <a:pt x="7" y="30"/>
                </a:lnTo>
                <a:lnTo>
                  <a:pt x="8" y="30"/>
                </a:lnTo>
                <a:lnTo>
                  <a:pt x="8" y="29"/>
                </a:lnTo>
                <a:lnTo>
                  <a:pt x="9" y="29"/>
                </a:lnTo>
                <a:lnTo>
                  <a:pt x="11" y="28"/>
                </a:lnTo>
                <a:lnTo>
                  <a:pt x="13" y="24"/>
                </a:lnTo>
                <a:lnTo>
                  <a:pt x="14" y="23"/>
                </a:lnTo>
                <a:lnTo>
                  <a:pt x="14" y="22"/>
                </a:lnTo>
                <a:lnTo>
                  <a:pt x="15" y="22"/>
                </a:lnTo>
                <a:lnTo>
                  <a:pt x="15" y="21"/>
                </a:lnTo>
                <a:lnTo>
                  <a:pt x="16" y="21"/>
                </a:lnTo>
                <a:lnTo>
                  <a:pt x="17" y="21"/>
                </a:lnTo>
                <a:lnTo>
                  <a:pt x="17" y="20"/>
                </a:lnTo>
                <a:lnTo>
                  <a:pt x="19" y="20"/>
                </a:lnTo>
                <a:lnTo>
                  <a:pt x="20" y="18"/>
                </a:lnTo>
                <a:lnTo>
                  <a:pt x="20" y="17"/>
                </a:lnTo>
                <a:lnTo>
                  <a:pt x="21" y="17"/>
                </a:lnTo>
                <a:lnTo>
                  <a:pt x="22" y="16"/>
                </a:lnTo>
                <a:lnTo>
                  <a:pt x="23" y="15"/>
                </a:lnTo>
                <a:lnTo>
                  <a:pt x="23" y="14"/>
                </a:lnTo>
                <a:lnTo>
                  <a:pt x="24" y="14"/>
                </a:lnTo>
                <a:lnTo>
                  <a:pt x="24" y="13"/>
                </a:lnTo>
                <a:lnTo>
                  <a:pt x="24" y="12"/>
                </a:lnTo>
                <a:lnTo>
                  <a:pt x="25" y="10"/>
                </a:lnTo>
                <a:lnTo>
                  <a:pt x="25" y="9"/>
                </a:lnTo>
                <a:lnTo>
                  <a:pt x="25" y="7"/>
                </a:lnTo>
                <a:lnTo>
                  <a:pt x="27" y="6"/>
                </a:lnTo>
                <a:lnTo>
                  <a:pt x="27" y="5"/>
                </a:lnTo>
                <a:lnTo>
                  <a:pt x="27" y="4"/>
                </a:lnTo>
                <a:lnTo>
                  <a:pt x="25" y="4"/>
                </a:lnTo>
                <a:lnTo>
                  <a:pt x="25" y="2"/>
                </a:lnTo>
                <a:lnTo>
                  <a:pt x="25" y="1"/>
                </a:lnTo>
                <a:lnTo>
                  <a:pt x="27" y="0"/>
                </a:lnTo>
                <a:lnTo>
                  <a:pt x="31" y="0"/>
                </a:lnTo>
                <a:lnTo>
                  <a:pt x="35" y="0"/>
                </a:lnTo>
                <a:lnTo>
                  <a:pt x="36" y="0"/>
                </a:lnTo>
                <a:lnTo>
                  <a:pt x="37" y="0"/>
                </a:lnTo>
                <a:lnTo>
                  <a:pt x="38" y="0"/>
                </a:lnTo>
                <a:lnTo>
                  <a:pt x="45" y="0"/>
                </a:lnTo>
                <a:close/>
              </a:path>
            </a:pathLst>
          </a:custGeom>
          <a:solidFill>
            <a:srgbClr val="A62A8B"/>
          </a:solidFill>
          <a:ln w="3175">
            <a:solidFill>
              <a:schemeClr val="tx1">
                <a:lumMod val="95000"/>
                <a:lumOff val="5000"/>
              </a:schemeClr>
            </a:solidFill>
            <a:prstDash val="solid"/>
            <a:round/>
            <a:headEnd/>
            <a:tailEnd/>
          </a:ln>
        </p:spPr>
        <p:txBody>
          <a:bodyPr/>
          <a:lstStyle/>
          <a:p>
            <a:endParaRPr lang="en-US" dirty="0"/>
          </a:p>
        </p:txBody>
      </p:sp>
      <p:sp>
        <p:nvSpPr>
          <p:cNvPr id="100" name="Freeform 154"/>
          <p:cNvSpPr>
            <a:spLocks/>
          </p:cNvSpPr>
          <p:nvPr/>
        </p:nvSpPr>
        <p:spPr bwMode="auto">
          <a:xfrm>
            <a:off x="3310239" y="3383270"/>
            <a:ext cx="845790" cy="727923"/>
          </a:xfrm>
          <a:custGeom>
            <a:avLst/>
            <a:gdLst>
              <a:gd name="T0" fmla="*/ 229 w 326"/>
              <a:gd name="T1" fmla="*/ 28 h 331"/>
              <a:gd name="T2" fmla="*/ 239 w 326"/>
              <a:gd name="T3" fmla="*/ 16 h 331"/>
              <a:gd name="T4" fmla="*/ 273 w 326"/>
              <a:gd name="T5" fmla="*/ 34 h 331"/>
              <a:gd name="T6" fmla="*/ 326 w 326"/>
              <a:gd name="T7" fmla="*/ 69 h 331"/>
              <a:gd name="T8" fmla="*/ 312 w 326"/>
              <a:gd name="T9" fmla="*/ 74 h 331"/>
              <a:gd name="T10" fmla="*/ 304 w 326"/>
              <a:gd name="T11" fmla="*/ 83 h 331"/>
              <a:gd name="T12" fmla="*/ 303 w 326"/>
              <a:gd name="T13" fmla="*/ 104 h 331"/>
              <a:gd name="T14" fmla="*/ 300 w 326"/>
              <a:gd name="T15" fmla="*/ 122 h 331"/>
              <a:gd name="T16" fmla="*/ 290 w 326"/>
              <a:gd name="T17" fmla="*/ 139 h 331"/>
              <a:gd name="T18" fmla="*/ 282 w 326"/>
              <a:gd name="T19" fmla="*/ 153 h 331"/>
              <a:gd name="T20" fmla="*/ 273 w 326"/>
              <a:gd name="T21" fmla="*/ 169 h 331"/>
              <a:gd name="T22" fmla="*/ 246 w 326"/>
              <a:gd name="T23" fmla="*/ 168 h 331"/>
              <a:gd name="T24" fmla="*/ 247 w 326"/>
              <a:gd name="T25" fmla="*/ 186 h 331"/>
              <a:gd name="T26" fmla="*/ 249 w 326"/>
              <a:gd name="T27" fmla="*/ 197 h 331"/>
              <a:gd name="T28" fmla="*/ 240 w 326"/>
              <a:gd name="T29" fmla="*/ 210 h 331"/>
              <a:gd name="T30" fmla="*/ 237 w 326"/>
              <a:gd name="T31" fmla="*/ 221 h 331"/>
              <a:gd name="T32" fmla="*/ 236 w 326"/>
              <a:gd name="T33" fmla="*/ 232 h 331"/>
              <a:gd name="T34" fmla="*/ 232 w 326"/>
              <a:gd name="T35" fmla="*/ 249 h 331"/>
              <a:gd name="T36" fmla="*/ 220 w 326"/>
              <a:gd name="T37" fmla="*/ 254 h 331"/>
              <a:gd name="T38" fmla="*/ 212 w 326"/>
              <a:gd name="T39" fmla="*/ 260 h 331"/>
              <a:gd name="T40" fmla="*/ 200 w 326"/>
              <a:gd name="T41" fmla="*/ 272 h 331"/>
              <a:gd name="T42" fmla="*/ 212 w 326"/>
              <a:gd name="T43" fmla="*/ 282 h 331"/>
              <a:gd name="T44" fmla="*/ 196 w 326"/>
              <a:gd name="T45" fmla="*/ 288 h 331"/>
              <a:gd name="T46" fmla="*/ 188 w 326"/>
              <a:gd name="T47" fmla="*/ 293 h 331"/>
              <a:gd name="T48" fmla="*/ 182 w 326"/>
              <a:gd name="T49" fmla="*/ 285 h 331"/>
              <a:gd name="T50" fmla="*/ 169 w 326"/>
              <a:gd name="T51" fmla="*/ 285 h 331"/>
              <a:gd name="T52" fmla="*/ 173 w 326"/>
              <a:gd name="T53" fmla="*/ 297 h 331"/>
              <a:gd name="T54" fmla="*/ 157 w 326"/>
              <a:gd name="T55" fmla="*/ 304 h 331"/>
              <a:gd name="T56" fmla="*/ 150 w 326"/>
              <a:gd name="T57" fmla="*/ 307 h 331"/>
              <a:gd name="T58" fmla="*/ 134 w 326"/>
              <a:gd name="T59" fmla="*/ 307 h 331"/>
              <a:gd name="T60" fmla="*/ 134 w 326"/>
              <a:gd name="T61" fmla="*/ 320 h 331"/>
              <a:gd name="T62" fmla="*/ 128 w 326"/>
              <a:gd name="T63" fmla="*/ 329 h 331"/>
              <a:gd name="T64" fmla="*/ 117 w 326"/>
              <a:gd name="T65" fmla="*/ 324 h 331"/>
              <a:gd name="T66" fmla="*/ 110 w 326"/>
              <a:gd name="T67" fmla="*/ 322 h 331"/>
              <a:gd name="T68" fmla="*/ 104 w 326"/>
              <a:gd name="T69" fmla="*/ 320 h 331"/>
              <a:gd name="T70" fmla="*/ 82 w 326"/>
              <a:gd name="T71" fmla="*/ 312 h 331"/>
              <a:gd name="T72" fmla="*/ 87 w 326"/>
              <a:gd name="T73" fmla="*/ 294 h 331"/>
              <a:gd name="T74" fmla="*/ 66 w 326"/>
              <a:gd name="T75" fmla="*/ 269 h 331"/>
              <a:gd name="T76" fmla="*/ 55 w 326"/>
              <a:gd name="T77" fmla="*/ 298 h 331"/>
              <a:gd name="T78" fmla="*/ 18 w 326"/>
              <a:gd name="T79" fmla="*/ 299 h 331"/>
              <a:gd name="T80" fmla="*/ 2 w 326"/>
              <a:gd name="T81" fmla="*/ 269 h 331"/>
              <a:gd name="T82" fmla="*/ 30 w 326"/>
              <a:gd name="T83" fmla="*/ 251 h 331"/>
              <a:gd name="T84" fmla="*/ 73 w 326"/>
              <a:gd name="T85" fmla="*/ 230 h 331"/>
              <a:gd name="T86" fmla="*/ 96 w 326"/>
              <a:gd name="T87" fmla="*/ 257 h 331"/>
              <a:gd name="T88" fmla="*/ 105 w 326"/>
              <a:gd name="T89" fmla="*/ 219 h 331"/>
              <a:gd name="T90" fmla="*/ 112 w 326"/>
              <a:gd name="T91" fmla="*/ 198 h 331"/>
              <a:gd name="T92" fmla="*/ 144 w 326"/>
              <a:gd name="T93" fmla="*/ 180 h 331"/>
              <a:gd name="T94" fmla="*/ 151 w 326"/>
              <a:gd name="T95" fmla="*/ 149 h 331"/>
              <a:gd name="T96" fmla="*/ 111 w 326"/>
              <a:gd name="T97" fmla="*/ 165 h 331"/>
              <a:gd name="T98" fmla="*/ 96 w 326"/>
              <a:gd name="T99" fmla="*/ 131 h 331"/>
              <a:gd name="T100" fmla="*/ 104 w 326"/>
              <a:gd name="T101" fmla="*/ 104 h 331"/>
              <a:gd name="T102" fmla="*/ 82 w 326"/>
              <a:gd name="T103" fmla="*/ 109 h 331"/>
              <a:gd name="T104" fmla="*/ 50 w 326"/>
              <a:gd name="T105" fmla="*/ 101 h 331"/>
              <a:gd name="T106" fmla="*/ 34 w 326"/>
              <a:gd name="T107" fmla="*/ 85 h 331"/>
              <a:gd name="T108" fmla="*/ 41 w 326"/>
              <a:gd name="T109" fmla="*/ 53 h 331"/>
              <a:gd name="T110" fmla="*/ 72 w 326"/>
              <a:gd name="T111" fmla="*/ 76 h 331"/>
              <a:gd name="T112" fmla="*/ 100 w 326"/>
              <a:gd name="T113" fmla="*/ 78 h 331"/>
              <a:gd name="T114" fmla="*/ 55 w 326"/>
              <a:gd name="T115" fmla="*/ 42 h 331"/>
              <a:gd name="T116" fmla="*/ 112 w 326"/>
              <a:gd name="T117" fmla="*/ 35 h 331"/>
              <a:gd name="T118" fmla="*/ 119 w 326"/>
              <a:gd name="T119" fmla="*/ 106 h 331"/>
              <a:gd name="T120" fmla="*/ 151 w 326"/>
              <a:gd name="T121" fmla="*/ 106 h 331"/>
              <a:gd name="T122" fmla="*/ 166 w 326"/>
              <a:gd name="T123" fmla="*/ 85 h 33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26" h="331">
                <a:moveTo>
                  <a:pt x="185" y="26"/>
                </a:moveTo>
                <a:lnTo>
                  <a:pt x="190" y="26"/>
                </a:lnTo>
                <a:lnTo>
                  <a:pt x="191" y="26"/>
                </a:lnTo>
                <a:lnTo>
                  <a:pt x="196" y="27"/>
                </a:lnTo>
                <a:lnTo>
                  <a:pt x="202" y="27"/>
                </a:lnTo>
                <a:lnTo>
                  <a:pt x="204" y="27"/>
                </a:lnTo>
                <a:lnTo>
                  <a:pt x="205" y="27"/>
                </a:lnTo>
                <a:lnTo>
                  <a:pt x="208" y="27"/>
                </a:lnTo>
                <a:lnTo>
                  <a:pt x="212" y="27"/>
                </a:lnTo>
                <a:lnTo>
                  <a:pt x="214" y="27"/>
                </a:lnTo>
                <a:lnTo>
                  <a:pt x="215" y="27"/>
                </a:lnTo>
                <a:lnTo>
                  <a:pt x="216" y="26"/>
                </a:lnTo>
                <a:lnTo>
                  <a:pt x="217" y="25"/>
                </a:lnTo>
                <a:lnTo>
                  <a:pt x="218" y="26"/>
                </a:lnTo>
                <a:lnTo>
                  <a:pt x="220" y="26"/>
                </a:lnTo>
                <a:lnTo>
                  <a:pt x="221" y="27"/>
                </a:lnTo>
                <a:lnTo>
                  <a:pt x="221" y="28"/>
                </a:lnTo>
                <a:lnTo>
                  <a:pt x="222" y="29"/>
                </a:lnTo>
                <a:lnTo>
                  <a:pt x="224" y="29"/>
                </a:lnTo>
                <a:lnTo>
                  <a:pt x="225" y="29"/>
                </a:lnTo>
                <a:lnTo>
                  <a:pt x="226" y="29"/>
                </a:lnTo>
                <a:lnTo>
                  <a:pt x="228" y="29"/>
                </a:lnTo>
                <a:lnTo>
                  <a:pt x="228" y="28"/>
                </a:lnTo>
                <a:lnTo>
                  <a:pt x="229" y="28"/>
                </a:lnTo>
                <a:lnTo>
                  <a:pt x="230" y="29"/>
                </a:lnTo>
                <a:lnTo>
                  <a:pt x="232" y="30"/>
                </a:lnTo>
                <a:lnTo>
                  <a:pt x="233" y="32"/>
                </a:lnTo>
                <a:lnTo>
                  <a:pt x="233" y="33"/>
                </a:lnTo>
                <a:lnTo>
                  <a:pt x="234" y="33"/>
                </a:lnTo>
                <a:lnTo>
                  <a:pt x="236" y="33"/>
                </a:lnTo>
                <a:lnTo>
                  <a:pt x="236" y="32"/>
                </a:lnTo>
                <a:lnTo>
                  <a:pt x="237" y="30"/>
                </a:lnTo>
                <a:lnTo>
                  <a:pt x="237" y="28"/>
                </a:lnTo>
                <a:lnTo>
                  <a:pt x="237" y="26"/>
                </a:lnTo>
                <a:lnTo>
                  <a:pt x="237" y="25"/>
                </a:lnTo>
                <a:lnTo>
                  <a:pt x="236" y="25"/>
                </a:lnTo>
                <a:lnTo>
                  <a:pt x="234" y="24"/>
                </a:lnTo>
                <a:lnTo>
                  <a:pt x="234" y="22"/>
                </a:lnTo>
                <a:lnTo>
                  <a:pt x="233" y="20"/>
                </a:lnTo>
                <a:lnTo>
                  <a:pt x="233" y="19"/>
                </a:lnTo>
                <a:lnTo>
                  <a:pt x="234" y="19"/>
                </a:lnTo>
                <a:lnTo>
                  <a:pt x="234" y="18"/>
                </a:lnTo>
                <a:lnTo>
                  <a:pt x="236" y="18"/>
                </a:lnTo>
                <a:lnTo>
                  <a:pt x="237" y="18"/>
                </a:lnTo>
                <a:lnTo>
                  <a:pt x="238" y="18"/>
                </a:lnTo>
                <a:lnTo>
                  <a:pt x="238" y="17"/>
                </a:lnTo>
                <a:lnTo>
                  <a:pt x="239" y="17"/>
                </a:lnTo>
                <a:lnTo>
                  <a:pt x="239" y="16"/>
                </a:lnTo>
                <a:lnTo>
                  <a:pt x="239" y="14"/>
                </a:lnTo>
                <a:lnTo>
                  <a:pt x="239" y="13"/>
                </a:lnTo>
                <a:lnTo>
                  <a:pt x="239" y="12"/>
                </a:lnTo>
                <a:lnTo>
                  <a:pt x="240" y="10"/>
                </a:lnTo>
                <a:lnTo>
                  <a:pt x="240" y="8"/>
                </a:lnTo>
                <a:lnTo>
                  <a:pt x="242" y="4"/>
                </a:lnTo>
                <a:lnTo>
                  <a:pt x="241" y="3"/>
                </a:lnTo>
                <a:lnTo>
                  <a:pt x="240" y="1"/>
                </a:lnTo>
                <a:lnTo>
                  <a:pt x="240" y="0"/>
                </a:lnTo>
                <a:lnTo>
                  <a:pt x="247" y="0"/>
                </a:lnTo>
                <a:lnTo>
                  <a:pt x="248" y="0"/>
                </a:lnTo>
                <a:lnTo>
                  <a:pt x="255" y="1"/>
                </a:lnTo>
                <a:lnTo>
                  <a:pt x="256" y="1"/>
                </a:lnTo>
                <a:lnTo>
                  <a:pt x="255" y="9"/>
                </a:lnTo>
                <a:lnTo>
                  <a:pt x="255" y="14"/>
                </a:lnTo>
                <a:lnTo>
                  <a:pt x="255" y="18"/>
                </a:lnTo>
                <a:lnTo>
                  <a:pt x="265" y="18"/>
                </a:lnTo>
                <a:lnTo>
                  <a:pt x="273" y="18"/>
                </a:lnTo>
                <a:lnTo>
                  <a:pt x="273" y="24"/>
                </a:lnTo>
                <a:lnTo>
                  <a:pt x="273" y="27"/>
                </a:lnTo>
                <a:lnTo>
                  <a:pt x="274" y="27"/>
                </a:lnTo>
                <a:lnTo>
                  <a:pt x="274" y="28"/>
                </a:lnTo>
                <a:lnTo>
                  <a:pt x="273" y="29"/>
                </a:lnTo>
                <a:lnTo>
                  <a:pt x="273" y="34"/>
                </a:lnTo>
                <a:lnTo>
                  <a:pt x="273" y="38"/>
                </a:lnTo>
                <a:lnTo>
                  <a:pt x="273" y="44"/>
                </a:lnTo>
                <a:lnTo>
                  <a:pt x="273" y="45"/>
                </a:lnTo>
                <a:lnTo>
                  <a:pt x="274" y="45"/>
                </a:lnTo>
                <a:lnTo>
                  <a:pt x="287" y="45"/>
                </a:lnTo>
                <a:lnTo>
                  <a:pt x="289" y="45"/>
                </a:lnTo>
                <a:lnTo>
                  <a:pt x="292" y="45"/>
                </a:lnTo>
                <a:lnTo>
                  <a:pt x="297" y="45"/>
                </a:lnTo>
                <a:lnTo>
                  <a:pt x="303" y="45"/>
                </a:lnTo>
                <a:lnTo>
                  <a:pt x="305" y="45"/>
                </a:lnTo>
                <a:lnTo>
                  <a:pt x="308" y="45"/>
                </a:lnTo>
                <a:lnTo>
                  <a:pt x="309" y="45"/>
                </a:lnTo>
                <a:lnTo>
                  <a:pt x="309" y="51"/>
                </a:lnTo>
                <a:lnTo>
                  <a:pt x="309" y="54"/>
                </a:lnTo>
                <a:lnTo>
                  <a:pt x="310" y="54"/>
                </a:lnTo>
                <a:lnTo>
                  <a:pt x="313" y="54"/>
                </a:lnTo>
                <a:lnTo>
                  <a:pt x="318" y="54"/>
                </a:lnTo>
                <a:lnTo>
                  <a:pt x="320" y="54"/>
                </a:lnTo>
                <a:lnTo>
                  <a:pt x="322" y="54"/>
                </a:lnTo>
                <a:lnTo>
                  <a:pt x="325" y="54"/>
                </a:lnTo>
                <a:lnTo>
                  <a:pt x="326" y="54"/>
                </a:lnTo>
                <a:lnTo>
                  <a:pt x="326" y="60"/>
                </a:lnTo>
                <a:lnTo>
                  <a:pt x="326" y="64"/>
                </a:lnTo>
                <a:lnTo>
                  <a:pt x="326" y="69"/>
                </a:lnTo>
                <a:lnTo>
                  <a:pt x="325" y="70"/>
                </a:lnTo>
                <a:lnTo>
                  <a:pt x="324" y="70"/>
                </a:lnTo>
                <a:lnTo>
                  <a:pt x="322" y="72"/>
                </a:lnTo>
                <a:lnTo>
                  <a:pt x="321" y="72"/>
                </a:lnTo>
                <a:lnTo>
                  <a:pt x="320" y="72"/>
                </a:lnTo>
                <a:lnTo>
                  <a:pt x="320" y="70"/>
                </a:lnTo>
                <a:lnTo>
                  <a:pt x="319" y="70"/>
                </a:lnTo>
                <a:lnTo>
                  <a:pt x="318" y="70"/>
                </a:lnTo>
                <a:lnTo>
                  <a:pt x="318" y="69"/>
                </a:lnTo>
                <a:lnTo>
                  <a:pt x="317" y="69"/>
                </a:lnTo>
                <a:lnTo>
                  <a:pt x="317" y="70"/>
                </a:lnTo>
                <a:lnTo>
                  <a:pt x="317" y="72"/>
                </a:lnTo>
                <a:lnTo>
                  <a:pt x="318" y="72"/>
                </a:lnTo>
                <a:lnTo>
                  <a:pt x="318" y="73"/>
                </a:lnTo>
                <a:lnTo>
                  <a:pt x="318" y="74"/>
                </a:lnTo>
                <a:lnTo>
                  <a:pt x="317" y="74"/>
                </a:lnTo>
                <a:lnTo>
                  <a:pt x="316" y="74"/>
                </a:lnTo>
                <a:lnTo>
                  <a:pt x="316" y="73"/>
                </a:lnTo>
                <a:lnTo>
                  <a:pt x="314" y="73"/>
                </a:lnTo>
                <a:lnTo>
                  <a:pt x="314" y="72"/>
                </a:lnTo>
                <a:lnTo>
                  <a:pt x="313" y="72"/>
                </a:lnTo>
                <a:lnTo>
                  <a:pt x="312" y="72"/>
                </a:lnTo>
                <a:lnTo>
                  <a:pt x="312" y="73"/>
                </a:lnTo>
                <a:lnTo>
                  <a:pt x="312" y="74"/>
                </a:lnTo>
                <a:lnTo>
                  <a:pt x="312" y="75"/>
                </a:lnTo>
                <a:lnTo>
                  <a:pt x="312" y="76"/>
                </a:lnTo>
                <a:lnTo>
                  <a:pt x="311" y="76"/>
                </a:lnTo>
                <a:lnTo>
                  <a:pt x="311" y="77"/>
                </a:lnTo>
                <a:lnTo>
                  <a:pt x="310" y="77"/>
                </a:lnTo>
                <a:lnTo>
                  <a:pt x="309" y="76"/>
                </a:lnTo>
                <a:lnTo>
                  <a:pt x="309" y="75"/>
                </a:lnTo>
                <a:lnTo>
                  <a:pt x="309" y="76"/>
                </a:lnTo>
                <a:lnTo>
                  <a:pt x="308" y="76"/>
                </a:lnTo>
                <a:lnTo>
                  <a:pt x="308" y="77"/>
                </a:lnTo>
                <a:lnTo>
                  <a:pt x="306" y="77"/>
                </a:lnTo>
                <a:lnTo>
                  <a:pt x="306" y="78"/>
                </a:lnTo>
                <a:lnTo>
                  <a:pt x="308" y="78"/>
                </a:lnTo>
                <a:lnTo>
                  <a:pt x="308" y="80"/>
                </a:lnTo>
                <a:lnTo>
                  <a:pt x="306" y="80"/>
                </a:lnTo>
                <a:lnTo>
                  <a:pt x="306" y="81"/>
                </a:lnTo>
                <a:lnTo>
                  <a:pt x="308" y="81"/>
                </a:lnTo>
                <a:lnTo>
                  <a:pt x="309" y="81"/>
                </a:lnTo>
                <a:lnTo>
                  <a:pt x="309" y="82"/>
                </a:lnTo>
                <a:lnTo>
                  <a:pt x="308" y="81"/>
                </a:lnTo>
                <a:lnTo>
                  <a:pt x="306" y="81"/>
                </a:lnTo>
                <a:lnTo>
                  <a:pt x="305" y="82"/>
                </a:lnTo>
                <a:lnTo>
                  <a:pt x="305" y="83"/>
                </a:lnTo>
                <a:lnTo>
                  <a:pt x="304" y="83"/>
                </a:lnTo>
                <a:lnTo>
                  <a:pt x="303" y="84"/>
                </a:lnTo>
                <a:lnTo>
                  <a:pt x="302" y="84"/>
                </a:lnTo>
                <a:lnTo>
                  <a:pt x="302" y="83"/>
                </a:lnTo>
                <a:lnTo>
                  <a:pt x="301" y="84"/>
                </a:lnTo>
                <a:lnTo>
                  <a:pt x="300" y="84"/>
                </a:lnTo>
                <a:lnTo>
                  <a:pt x="300" y="85"/>
                </a:lnTo>
                <a:lnTo>
                  <a:pt x="300" y="86"/>
                </a:lnTo>
                <a:lnTo>
                  <a:pt x="300" y="88"/>
                </a:lnTo>
                <a:lnTo>
                  <a:pt x="301" y="89"/>
                </a:lnTo>
                <a:lnTo>
                  <a:pt x="301" y="90"/>
                </a:lnTo>
                <a:lnTo>
                  <a:pt x="302" y="91"/>
                </a:lnTo>
                <a:lnTo>
                  <a:pt x="302" y="92"/>
                </a:lnTo>
                <a:lnTo>
                  <a:pt x="302" y="93"/>
                </a:lnTo>
                <a:lnTo>
                  <a:pt x="302" y="94"/>
                </a:lnTo>
                <a:lnTo>
                  <a:pt x="302" y="96"/>
                </a:lnTo>
                <a:lnTo>
                  <a:pt x="302" y="97"/>
                </a:lnTo>
                <a:lnTo>
                  <a:pt x="301" y="98"/>
                </a:lnTo>
                <a:lnTo>
                  <a:pt x="301" y="99"/>
                </a:lnTo>
                <a:lnTo>
                  <a:pt x="302" y="99"/>
                </a:lnTo>
                <a:lnTo>
                  <a:pt x="303" y="99"/>
                </a:lnTo>
                <a:lnTo>
                  <a:pt x="303" y="100"/>
                </a:lnTo>
                <a:lnTo>
                  <a:pt x="303" y="101"/>
                </a:lnTo>
                <a:lnTo>
                  <a:pt x="303" y="102"/>
                </a:lnTo>
                <a:lnTo>
                  <a:pt x="303" y="104"/>
                </a:lnTo>
                <a:lnTo>
                  <a:pt x="303" y="105"/>
                </a:lnTo>
                <a:lnTo>
                  <a:pt x="304" y="105"/>
                </a:lnTo>
                <a:lnTo>
                  <a:pt x="305" y="105"/>
                </a:lnTo>
                <a:lnTo>
                  <a:pt x="306" y="106"/>
                </a:lnTo>
                <a:lnTo>
                  <a:pt x="309" y="107"/>
                </a:lnTo>
                <a:lnTo>
                  <a:pt x="309" y="108"/>
                </a:lnTo>
                <a:lnTo>
                  <a:pt x="308" y="108"/>
                </a:lnTo>
                <a:lnTo>
                  <a:pt x="308" y="109"/>
                </a:lnTo>
                <a:lnTo>
                  <a:pt x="306" y="109"/>
                </a:lnTo>
                <a:lnTo>
                  <a:pt x="306" y="110"/>
                </a:lnTo>
                <a:lnTo>
                  <a:pt x="305" y="110"/>
                </a:lnTo>
                <a:lnTo>
                  <a:pt x="304" y="109"/>
                </a:lnTo>
                <a:lnTo>
                  <a:pt x="304" y="110"/>
                </a:lnTo>
                <a:lnTo>
                  <a:pt x="304" y="112"/>
                </a:lnTo>
                <a:lnTo>
                  <a:pt x="303" y="112"/>
                </a:lnTo>
                <a:lnTo>
                  <a:pt x="303" y="113"/>
                </a:lnTo>
                <a:lnTo>
                  <a:pt x="302" y="113"/>
                </a:lnTo>
                <a:lnTo>
                  <a:pt x="302" y="114"/>
                </a:lnTo>
                <a:lnTo>
                  <a:pt x="302" y="116"/>
                </a:lnTo>
                <a:lnTo>
                  <a:pt x="302" y="117"/>
                </a:lnTo>
                <a:lnTo>
                  <a:pt x="302" y="118"/>
                </a:lnTo>
                <a:lnTo>
                  <a:pt x="302" y="120"/>
                </a:lnTo>
                <a:lnTo>
                  <a:pt x="301" y="121"/>
                </a:lnTo>
                <a:lnTo>
                  <a:pt x="300" y="122"/>
                </a:lnTo>
                <a:lnTo>
                  <a:pt x="300" y="123"/>
                </a:lnTo>
                <a:lnTo>
                  <a:pt x="298" y="123"/>
                </a:lnTo>
                <a:lnTo>
                  <a:pt x="298" y="124"/>
                </a:lnTo>
                <a:lnTo>
                  <a:pt x="298" y="125"/>
                </a:lnTo>
                <a:lnTo>
                  <a:pt x="297" y="125"/>
                </a:lnTo>
                <a:lnTo>
                  <a:pt x="296" y="125"/>
                </a:lnTo>
                <a:lnTo>
                  <a:pt x="295" y="126"/>
                </a:lnTo>
                <a:lnTo>
                  <a:pt x="295" y="128"/>
                </a:lnTo>
                <a:lnTo>
                  <a:pt x="295" y="129"/>
                </a:lnTo>
                <a:lnTo>
                  <a:pt x="295" y="130"/>
                </a:lnTo>
                <a:lnTo>
                  <a:pt x="294" y="130"/>
                </a:lnTo>
                <a:lnTo>
                  <a:pt x="294" y="129"/>
                </a:lnTo>
                <a:lnTo>
                  <a:pt x="294" y="130"/>
                </a:lnTo>
                <a:lnTo>
                  <a:pt x="294" y="131"/>
                </a:lnTo>
                <a:lnTo>
                  <a:pt x="294" y="132"/>
                </a:lnTo>
                <a:lnTo>
                  <a:pt x="294" y="133"/>
                </a:lnTo>
                <a:lnTo>
                  <a:pt x="293" y="133"/>
                </a:lnTo>
                <a:lnTo>
                  <a:pt x="293" y="134"/>
                </a:lnTo>
                <a:lnTo>
                  <a:pt x="293" y="136"/>
                </a:lnTo>
                <a:lnTo>
                  <a:pt x="293" y="137"/>
                </a:lnTo>
                <a:lnTo>
                  <a:pt x="292" y="137"/>
                </a:lnTo>
                <a:lnTo>
                  <a:pt x="292" y="138"/>
                </a:lnTo>
                <a:lnTo>
                  <a:pt x="290" y="138"/>
                </a:lnTo>
                <a:lnTo>
                  <a:pt x="290" y="139"/>
                </a:lnTo>
                <a:lnTo>
                  <a:pt x="292" y="139"/>
                </a:lnTo>
                <a:lnTo>
                  <a:pt x="292" y="138"/>
                </a:lnTo>
                <a:lnTo>
                  <a:pt x="293" y="139"/>
                </a:lnTo>
                <a:lnTo>
                  <a:pt x="292" y="139"/>
                </a:lnTo>
                <a:lnTo>
                  <a:pt x="290" y="140"/>
                </a:lnTo>
                <a:lnTo>
                  <a:pt x="289" y="140"/>
                </a:lnTo>
                <a:lnTo>
                  <a:pt x="289" y="141"/>
                </a:lnTo>
                <a:lnTo>
                  <a:pt x="288" y="141"/>
                </a:lnTo>
                <a:lnTo>
                  <a:pt x="288" y="142"/>
                </a:lnTo>
                <a:lnTo>
                  <a:pt x="288" y="144"/>
                </a:lnTo>
                <a:lnTo>
                  <a:pt x="289" y="144"/>
                </a:lnTo>
                <a:lnTo>
                  <a:pt x="289" y="145"/>
                </a:lnTo>
                <a:lnTo>
                  <a:pt x="289" y="146"/>
                </a:lnTo>
                <a:lnTo>
                  <a:pt x="288" y="146"/>
                </a:lnTo>
                <a:lnTo>
                  <a:pt x="288" y="147"/>
                </a:lnTo>
                <a:lnTo>
                  <a:pt x="287" y="147"/>
                </a:lnTo>
                <a:lnTo>
                  <a:pt x="287" y="148"/>
                </a:lnTo>
                <a:lnTo>
                  <a:pt x="286" y="149"/>
                </a:lnTo>
                <a:lnTo>
                  <a:pt x="285" y="149"/>
                </a:lnTo>
                <a:lnTo>
                  <a:pt x="284" y="149"/>
                </a:lnTo>
                <a:lnTo>
                  <a:pt x="282" y="149"/>
                </a:lnTo>
                <a:lnTo>
                  <a:pt x="282" y="150"/>
                </a:lnTo>
                <a:lnTo>
                  <a:pt x="282" y="152"/>
                </a:lnTo>
                <a:lnTo>
                  <a:pt x="282" y="153"/>
                </a:lnTo>
                <a:lnTo>
                  <a:pt x="282" y="154"/>
                </a:lnTo>
                <a:lnTo>
                  <a:pt x="284" y="155"/>
                </a:lnTo>
                <a:lnTo>
                  <a:pt x="284" y="157"/>
                </a:lnTo>
                <a:lnTo>
                  <a:pt x="285" y="157"/>
                </a:lnTo>
                <a:lnTo>
                  <a:pt x="285" y="158"/>
                </a:lnTo>
                <a:lnTo>
                  <a:pt x="285" y="160"/>
                </a:lnTo>
                <a:lnTo>
                  <a:pt x="285" y="162"/>
                </a:lnTo>
                <a:lnTo>
                  <a:pt x="286" y="163"/>
                </a:lnTo>
                <a:lnTo>
                  <a:pt x="286" y="164"/>
                </a:lnTo>
                <a:lnTo>
                  <a:pt x="286" y="165"/>
                </a:lnTo>
                <a:lnTo>
                  <a:pt x="286" y="166"/>
                </a:lnTo>
                <a:lnTo>
                  <a:pt x="286" y="168"/>
                </a:lnTo>
                <a:lnTo>
                  <a:pt x="287" y="169"/>
                </a:lnTo>
                <a:lnTo>
                  <a:pt x="287" y="170"/>
                </a:lnTo>
                <a:lnTo>
                  <a:pt x="287" y="172"/>
                </a:lnTo>
                <a:lnTo>
                  <a:pt x="286" y="172"/>
                </a:lnTo>
                <a:lnTo>
                  <a:pt x="285" y="172"/>
                </a:lnTo>
                <a:lnTo>
                  <a:pt x="282" y="172"/>
                </a:lnTo>
                <a:lnTo>
                  <a:pt x="280" y="170"/>
                </a:lnTo>
                <a:lnTo>
                  <a:pt x="279" y="170"/>
                </a:lnTo>
                <a:lnTo>
                  <a:pt x="278" y="170"/>
                </a:lnTo>
                <a:lnTo>
                  <a:pt x="277" y="169"/>
                </a:lnTo>
                <a:lnTo>
                  <a:pt x="274" y="169"/>
                </a:lnTo>
                <a:lnTo>
                  <a:pt x="273" y="169"/>
                </a:lnTo>
                <a:lnTo>
                  <a:pt x="271" y="168"/>
                </a:lnTo>
                <a:lnTo>
                  <a:pt x="266" y="166"/>
                </a:lnTo>
                <a:lnTo>
                  <a:pt x="263" y="165"/>
                </a:lnTo>
                <a:lnTo>
                  <a:pt x="261" y="164"/>
                </a:lnTo>
                <a:lnTo>
                  <a:pt x="260" y="164"/>
                </a:lnTo>
                <a:lnTo>
                  <a:pt x="258" y="164"/>
                </a:lnTo>
                <a:lnTo>
                  <a:pt x="258" y="163"/>
                </a:lnTo>
                <a:lnTo>
                  <a:pt x="257" y="164"/>
                </a:lnTo>
                <a:lnTo>
                  <a:pt x="256" y="164"/>
                </a:lnTo>
                <a:lnTo>
                  <a:pt x="255" y="164"/>
                </a:lnTo>
                <a:lnTo>
                  <a:pt x="254" y="164"/>
                </a:lnTo>
                <a:lnTo>
                  <a:pt x="254" y="163"/>
                </a:lnTo>
                <a:lnTo>
                  <a:pt x="253" y="163"/>
                </a:lnTo>
                <a:lnTo>
                  <a:pt x="252" y="163"/>
                </a:lnTo>
                <a:lnTo>
                  <a:pt x="252" y="164"/>
                </a:lnTo>
                <a:lnTo>
                  <a:pt x="252" y="165"/>
                </a:lnTo>
                <a:lnTo>
                  <a:pt x="252" y="166"/>
                </a:lnTo>
                <a:lnTo>
                  <a:pt x="250" y="166"/>
                </a:lnTo>
                <a:lnTo>
                  <a:pt x="249" y="166"/>
                </a:lnTo>
                <a:lnTo>
                  <a:pt x="249" y="168"/>
                </a:lnTo>
                <a:lnTo>
                  <a:pt x="248" y="168"/>
                </a:lnTo>
                <a:lnTo>
                  <a:pt x="248" y="166"/>
                </a:lnTo>
                <a:lnTo>
                  <a:pt x="247" y="166"/>
                </a:lnTo>
                <a:lnTo>
                  <a:pt x="246" y="168"/>
                </a:lnTo>
                <a:lnTo>
                  <a:pt x="246" y="170"/>
                </a:lnTo>
                <a:lnTo>
                  <a:pt x="245" y="171"/>
                </a:lnTo>
                <a:lnTo>
                  <a:pt x="245" y="172"/>
                </a:lnTo>
                <a:lnTo>
                  <a:pt x="246" y="172"/>
                </a:lnTo>
                <a:lnTo>
                  <a:pt x="246" y="173"/>
                </a:lnTo>
                <a:lnTo>
                  <a:pt x="247" y="174"/>
                </a:lnTo>
                <a:lnTo>
                  <a:pt x="248" y="174"/>
                </a:lnTo>
                <a:lnTo>
                  <a:pt x="248" y="173"/>
                </a:lnTo>
                <a:lnTo>
                  <a:pt x="249" y="173"/>
                </a:lnTo>
                <a:lnTo>
                  <a:pt x="249" y="172"/>
                </a:lnTo>
                <a:lnTo>
                  <a:pt x="249" y="173"/>
                </a:lnTo>
                <a:lnTo>
                  <a:pt x="249" y="174"/>
                </a:lnTo>
                <a:lnTo>
                  <a:pt x="249" y="176"/>
                </a:lnTo>
                <a:lnTo>
                  <a:pt x="249" y="177"/>
                </a:lnTo>
                <a:lnTo>
                  <a:pt x="249" y="178"/>
                </a:lnTo>
                <a:lnTo>
                  <a:pt x="248" y="178"/>
                </a:lnTo>
                <a:lnTo>
                  <a:pt x="248" y="179"/>
                </a:lnTo>
                <a:lnTo>
                  <a:pt x="247" y="180"/>
                </a:lnTo>
                <a:lnTo>
                  <a:pt x="246" y="180"/>
                </a:lnTo>
                <a:lnTo>
                  <a:pt x="246" y="181"/>
                </a:lnTo>
                <a:lnTo>
                  <a:pt x="247" y="181"/>
                </a:lnTo>
                <a:lnTo>
                  <a:pt x="247" y="182"/>
                </a:lnTo>
                <a:lnTo>
                  <a:pt x="247" y="185"/>
                </a:lnTo>
                <a:lnTo>
                  <a:pt x="247" y="186"/>
                </a:lnTo>
                <a:lnTo>
                  <a:pt x="246" y="186"/>
                </a:lnTo>
                <a:lnTo>
                  <a:pt x="246" y="185"/>
                </a:lnTo>
                <a:lnTo>
                  <a:pt x="245" y="185"/>
                </a:lnTo>
                <a:lnTo>
                  <a:pt x="245" y="186"/>
                </a:lnTo>
                <a:lnTo>
                  <a:pt x="246" y="186"/>
                </a:lnTo>
                <a:lnTo>
                  <a:pt x="246" y="187"/>
                </a:lnTo>
                <a:lnTo>
                  <a:pt x="247" y="188"/>
                </a:lnTo>
                <a:lnTo>
                  <a:pt x="247" y="189"/>
                </a:lnTo>
                <a:lnTo>
                  <a:pt x="248" y="189"/>
                </a:lnTo>
                <a:lnTo>
                  <a:pt x="248" y="188"/>
                </a:lnTo>
                <a:lnTo>
                  <a:pt x="249" y="188"/>
                </a:lnTo>
                <a:lnTo>
                  <a:pt x="249" y="189"/>
                </a:lnTo>
                <a:lnTo>
                  <a:pt x="249" y="190"/>
                </a:lnTo>
                <a:lnTo>
                  <a:pt x="248" y="190"/>
                </a:lnTo>
                <a:lnTo>
                  <a:pt x="248" y="192"/>
                </a:lnTo>
                <a:lnTo>
                  <a:pt x="249" y="192"/>
                </a:lnTo>
                <a:lnTo>
                  <a:pt x="250" y="192"/>
                </a:lnTo>
                <a:lnTo>
                  <a:pt x="250" y="193"/>
                </a:lnTo>
                <a:lnTo>
                  <a:pt x="250" y="194"/>
                </a:lnTo>
                <a:lnTo>
                  <a:pt x="249" y="194"/>
                </a:lnTo>
                <a:lnTo>
                  <a:pt x="249" y="195"/>
                </a:lnTo>
                <a:lnTo>
                  <a:pt x="250" y="196"/>
                </a:lnTo>
                <a:lnTo>
                  <a:pt x="250" y="197"/>
                </a:lnTo>
                <a:lnTo>
                  <a:pt x="249" y="197"/>
                </a:lnTo>
                <a:lnTo>
                  <a:pt x="248" y="198"/>
                </a:lnTo>
                <a:lnTo>
                  <a:pt x="248" y="200"/>
                </a:lnTo>
                <a:lnTo>
                  <a:pt x="247" y="200"/>
                </a:lnTo>
                <a:lnTo>
                  <a:pt x="247" y="201"/>
                </a:lnTo>
                <a:lnTo>
                  <a:pt x="247" y="202"/>
                </a:lnTo>
                <a:lnTo>
                  <a:pt x="246" y="201"/>
                </a:lnTo>
                <a:lnTo>
                  <a:pt x="245" y="201"/>
                </a:lnTo>
                <a:lnTo>
                  <a:pt x="245" y="202"/>
                </a:lnTo>
                <a:lnTo>
                  <a:pt x="246" y="202"/>
                </a:lnTo>
                <a:lnTo>
                  <a:pt x="247" y="203"/>
                </a:lnTo>
                <a:lnTo>
                  <a:pt x="248" y="203"/>
                </a:lnTo>
                <a:lnTo>
                  <a:pt x="248" y="204"/>
                </a:lnTo>
                <a:lnTo>
                  <a:pt x="247" y="204"/>
                </a:lnTo>
                <a:lnTo>
                  <a:pt x="246" y="204"/>
                </a:lnTo>
                <a:lnTo>
                  <a:pt x="245" y="204"/>
                </a:lnTo>
                <a:lnTo>
                  <a:pt x="245" y="205"/>
                </a:lnTo>
                <a:lnTo>
                  <a:pt x="245" y="206"/>
                </a:lnTo>
                <a:lnTo>
                  <a:pt x="244" y="208"/>
                </a:lnTo>
                <a:lnTo>
                  <a:pt x="242" y="209"/>
                </a:lnTo>
                <a:lnTo>
                  <a:pt x="241" y="209"/>
                </a:lnTo>
                <a:lnTo>
                  <a:pt x="241" y="210"/>
                </a:lnTo>
                <a:lnTo>
                  <a:pt x="241" y="211"/>
                </a:lnTo>
                <a:lnTo>
                  <a:pt x="240" y="211"/>
                </a:lnTo>
                <a:lnTo>
                  <a:pt x="240" y="210"/>
                </a:lnTo>
                <a:lnTo>
                  <a:pt x="239" y="210"/>
                </a:lnTo>
                <a:lnTo>
                  <a:pt x="238" y="210"/>
                </a:lnTo>
                <a:lnTo>
                  <a:pt x="238" y="211"/>
                </a:lnTo>
                <a:lnTo>
                  <a:pt x="239" y="211"/>
                </a:lnTo>
                <a:lnTo>
                  <a:pt x="239" y="212"/>
                </a:lnTo>
                <a:lnTo>
                  <a:pt x="239" y="213"/>
                </a:lnTo>
                <a:lnTo>
                  <a:pt x="240" y="213"/>
                </a:lnTo>
                <a:lnTo>
                  <a:pt x="240" y="214"/>
                </a:lnTo>
                <a:lnTo>
                  <a:pt x="239" y="214"/>
                </a:lnTo>
                <a:lnTo>
                  <a:pt x="238" y="214"/>
                </a:lnTo>
                <a:lnTo>
                  <a:pt x="238" y="216"/>
                </a:lnTo>
                <a:lnTo>
                  <a:pt x="239" y="217"/>
                </a:lnTo>
                <a:lnTo>
                  <a:pt x="240" y="217"/>
                </a:lnTo>
                <a:lnTo>
                  <a:pt x="241" y="217"/>
                </a:lnTo>
                <a:lnTo>
                  <a:pt x="241" y="218"/>
                </a:lnTo>
                <a:lnTo>
                  <a:pt x="241" y="219"/>
                </a:lnTo>
                <a:lnTo>
                  <a:pt x="240" y="219"/>
                </a:lnTo>
                <a:lnTo>
                  <a:pt x="239" y="219"/>
                </a:lnTo>
                <a:lnTo>
                  <a:pt x="238" y="219"/>
                </a:lnTo>
                <a:lnTo>
                  <a:pt x="237" y="219"/>
                </a:lnTo>
                <a:lnTo>
                  <a:pt x="234" y="220"/>
                </a:lnTo>
                <a:lnTo>
                  <a:pt x="234" y="221"/>
                </a:lnTo>
                <a:lnTo>
                  <a:pt x="236" y="221"/>
                </a:lnTo>
                <a:lnTo>
                  <a:pt x="237" y="221"/>
                </a:lnTo>
                <a:lnTo>
                  <a:pt x="237" y="222"/>
                </a:lnTo>
                <a:lnTo>
                  <a:pt x="238" y="222"/>
                </a:lnTo>
                <a:lnTo>
                  <a:pt x="238" y="221"/>
                </a:lnTo>
                <a:lnTo>
                  <a:pt x="239" y="221"/>
                </a:lnTo>
                <a:lnTo>
                  <a:pt x="239" y="222"/>
                </a:lnTo>
                <a:lnTo>
                  <a:pt x="239" y="224"/>
                </a:lnTo>
                <a:lnTo>
                  <a:pt x="238" y="224"/>
                </a:lnTo>
                <a:lnTo>
                  <a:pt x="238" y="225"/>
                </a:lnTo>
                <a:lnTo>
                  <a:pt x="239" y="225"/>
                </a:lnTo>
                <a:lnTo>
                  <a:pt x="240" y="225"/>
                </a:lnTo>
                <a:lnTo>
                  <a:pt x="240" y="224"/>
                </a:lnTo>
                <a:lnTo>
                  <a:pt x="240" y="222"/>
                </a:lnTo>
                <a:lnTo>
                  <a:pt x="240" y="224"/>
                </a:lnTo>
                <a:lnTo>
                  <a:pt x="241" y="224"/>
                </a:lnTo>
                <a:lnTo>
                  <a:pt x="241" y="225"/>
                </a:lnTo>
                <a:lnTo>
                  <a:pt x="241" y="226"/>
                </a:lnTo>
                <a:lnTo>
                  <a:pt x="240" y="226"/>
                </a:lnTo>
                <a:lnTo>
                  <a:pt x="240" y="227"/>
                </a:lnTo>
                <a:lnTo>
                  <a:pt x="240" y="228"/>
                </a:lnTo>
                <a:lnTo>
                  <a:pt x="239" y="228"/>
                </a:lnTo>
                <a:lnTo>
                  <a:pt x="238" y="229"/>
                </a:lnTo>
                <a:lnTo>
                  <a:pt x="237" y="230"/>
                </a:lnTo>
                <a:lnTo>
                  <a:pt x="237" y="232"/>
                </a:lnTo>
                <a:lnTo>
                  <a:pt x="236" y="232"/>
                </a:lnTo>
                <a:lnTo>
                  <a:pt x="234" y="232"/>
                </a:lnTo>
                <a:lnTo>
                  <a:pt x="234" y="233"/>
                </a:lnTo>
                <a:lnTo>
                  <a:pt x="234" y="234"/>
                </a:lnTo>
                <a:lnTo>
                  <a:pt x="234" y="235"/>
                </a:lnTo>
                <a:lnTo>
                  <a:pt x="234" y="236"/>
                </a:lnTo>
                <a:lnTo>
                  <a:pt x="234" y="237"/>
                </a:lnTo>
                <a:lnTo>
                  <a:pt x="234" y="238"/>
                </a:lnTo>
                <a:lnTo>
                  <a:pt x="236" y="238"/>
                </a:lnTo>
                <a:lnTo>
                  <a:pt x="234" y="240"/>
                </a:lnTo>
                <a:lnTo>
                  <a:pt x="234" y="241"/>
                </a:lnTo>
                <a:lnTo>
                  <a:pt x="233" y="242"/>
                </a:lnTo>
                <a:lnTo>
                  <a:pt x="232" y="242"/>
                </a:lnTo>
                <a:lnTo>
                  <a:pt x="231" y="242"/>
                </a:lnTo>
                <a:lnTo>
                  <a:pt x="231" y="243"/>
                </a:lnTo>
                <a:lnTo>
                  <a:pt x="231" y="244"/>
                </a:lnTo>
                <a:lnTo>
                  <a:pt x="231" y="245"/>
                </a:lnTo>
                <a:lnTo>
                  <a:pt x="230" y="246"/>
                </a:lnTo>
                <a:lnTo>
                  <a:pt x="229" y="246"/>
                </a:lnTo>
                <a:lnTo>
                  <a:pt x="228" y="248"/>
                </a:lnTo>
                <a:lnTo>
                  <a:pt x="229" y="248"/>
                </a:lnTo>
                <a:lnTo>
                  <a:pt x="230" y="248"/>
                </a:lnTo>
                <a:lnTo>
                  <a:pt x="231" y="248"/>
                </a:lnTo>
                <a:lnTo>
                  <a:pt x="232" y="248"/>
                </a:lnTo>
                <a:lnTo>
                  <a:pt x="232" y="249"/>
                </a:lnTo>
                <a:lnTo>
                  <a:pt x="231" y="249"/>
                </a:lnTo>
                <a:lnTo>
                  <a:pt x="230" y="250"/>
                </a:lnTo>
                <a:lnTo>
                  <a:pt x="229" y="250"/>
                </a:lnTo>
                <a:lnTo>
                  <a:pt x="229" y="251"/>
                </a:lnTo>
                <a:lnTo>
                  <a:pt x="229" y="252"/>
                </a:lnTo>
                <a:lnTo>
                  <a:pt x="229" y="253"/>
                </a:lnTo>
                <a:lnTo>
                  <a:pt x="228" y="253"/>
                </a:lnTo>
                <a:lnTo>
                  <a:pt x="228" y="252"/>
                </a:lnTo>
                <a:lnTo>
                  <a:pt x="226" y="252"/>
                </a:lnTo>
                <a:lnTo>
                  <a:pt x="226" y="253"/>
                </a:lnTo>
                <a:lnTo>
                  <a:pt x="225" y="253"/>
                </a:lnTo>
                <a:lnTo>
                  <a:pt x="225" y="252"/>
                </a:lnTo>
                <a:lnTo>
                  <a:pt x="224" y="252"/>
                </a:lnTo>
                <a:lnTo>
                  <a:pt x="224" y="253"/>
                </a:lnTo>
                <a:lnTo>
                  <a:pt x="224" y="254"/>
                </a:lnTo>
                <a:lnTo>
                  <a:pt x="224" y="256"/>
                </a:lnTo>
                <a:lnTo>
                  <a:pt x="223" y="254"/>
                </a:lnTo>
                <a:lnTo>
                  <a:pt x="223" y="253"/>
                </a:lnTo>
                <a:lnTo>
                  <a:pt x="222" y="253"/>
                </a:lnTo>
                <a:lnTo>
                  <a:pt x="222" y="252"/>
                </a:lnTo>
                <a:lnTo>
                  <a:pt x="221" y="252"/>
                </a:lnTo>
                <a:lnTo>
                  <a:pt x="221" y="253"/>
                </a:lnTo>
                <a:lnTo>
                  <a:pt x="220" y="253"/>
                </a:lnTo>
                <a:lnTo>
                  <a:pt x="220" y="254"/>
                </a:lnTo>
                <a:lnTo>
                  <a:pt x="221" y="254"/>
                </a:lnTo>
                <a:lnTo>
                  <a:pt x="221" y="256"/>
                </a:lnTo>
                <a:lnTo>
                  <a:pt x="220" y="256"/>
                </a:lnTo>
                <a:lnTo>
                  <a:pt x="220" y="257"/>
                </a:lnTo>
                <a:lnTo>
                  <a:pt x="221" y="257"/>
                </a:lnTo>
                <a:lnTo>
                  <a:pt x="221" y="258"/>
                </a:lnTo>
                <a:lnTo>
                  <a:pt x="221" y="259"/>
                </a:lnTo>
                <a:lnTo>
                  <a:pt x="222" y="259"/>
                </a:lnTo>
                <a:lnTo>
                  <a:pt x="222" y="260"/>
                </a:lnTo>
                <a:lnTo>
                  <a:pt x="221" y="260"/>
                </a:lnTo>
                <a:lnTo>
                  <a:pt x="220" y="260"/>
                </a:lnTo>
                <a:lnTo>
                  <a:pt x="220" y="261"/>
                </a:lnTo>
                <a:lnTo>
                  <a:pt x="218" y="261"/>
                </a:lnTo>
                <a:lnTo>
                  <a:pt x="217" y="260"/>
                </a:lnTo>
                <a:lnTo>
                  <a:pt x="216" y="260"/>
                </a:lnTo>
                <a:lnTo>
                  <a:pt x="215" y="260"/>
                </a:lnTo>
                <a:lnTo>
                  <a:pt x="215" y="259"/>
                </a:lnTo>
                <a:lnTo>
                  <a:pt x="215" y="260"/>
                </a:lnTo>
                <a:lnTo>
                  <a:pt x="215" y="261"/>
                </a:lnTo>
                <a:lnTo>
                  <a:pt x="215" y="262"/>
                </a:lnTo>
                <a:lnTo>
                  <a:pt x="214" y="262"/>
                </a:lnTo>
                <a:lnTo>
                  <a:pt x="214" y="261"/>
                </a:lnTo>
                <a:lnTo>
                  <a:pt x="213" y="260"/>
                </a:lnTo>
                <a:lnTo>
                  <a:pt x="212" y="260"/>
                </a:lnTo>
                <a:lnTo>
                  <a:pt x="212" y="261"/>
                </a:lnTo>
                <a:lnTo>
                  <a:pt x="212" y="262"/>
                </a:lnTo>
                <a:lnTo>
                  <a:pt x="210" y="261"/>
                </a:lnTo>
                <a:lnTo>
                  <a:pt x="210" y="262"/>
                </a:lnTo>
                <a:lnTo>
                  <a:pt x="209" y="262"/>
                </a:lnTo>
                <a:lnTo>
                  <a:pt x="209" y="264"/>
                </a:lnTo>
                <a:lnTo>
                  <a:pt x="208" y="264"/>
                </a:lnTo>
                <a:lnTo>
                  <a:pt x="208" y="262"/>
                </a:lnTo>
                <a:lnTo>
                  <a:pt x="209" y="261"/>
                </a:lnTo>
                <a:lnTo>
                  <a:pt x="208" y="261"/>
                </a:lnTo>
                <a:lnTo>
                  <a:pt x="207" y="261"/>
                </a:lnTo>
                <a:lnTo>
                  <a:pt x="207" y="262"/>
                </a:lnTo>
                <a:lnTo>
                  <a:pt x="207" y="264"/>
                </a:lnTo>
                <a:lnTo>
                  <a:pt x="206" y="265"/>
                </a:lnTo>
                <a:lnTo>
                  <a:pt x="205" y="266"/>
                </a:lnTo>
                <a:lnTo>
                  <a:pt x="205" y="267"/>
                </a:lnTo>
                <a:lnTo>
                  <a:pt x="204" y="267"/>
                </a:lnTo>
                <a:lnTo>
                  <a:pt x="202" y="267"/>
                </a:lnTo>
                <a:lnTo>
                  <a:pt x="202" y="268"/>
                </a:lnTo>
                <a:lnTo>
                  <a:pt x="202" y="269"/>
                </a:lnTo>
                <a:lnTo>
                  <a:pt x="202" y="270"/>
                </a:lnTo>
                <a:lnTo>
                  <a:pt x="201" y="270"/>
                </a:lnTo>
                <a:lnTo>
                  <a:pt x="200" y="270"/>
                </a:lnTo>
                <a:lnTo>
                  <a:pt x="200" y="272"/>
                </a:lnTo>
                <a:lnTo>
                  <a:pt x="200" y="273"/>
                </a:lnTo>
                <a:lnTo>
                  <a:pt x="201" y="273"/>
                </a:lnTo>
                <a:lnTo>
                  <a:pt x="202" y="273"/>
                </a:lnTo>
                <a:lnTo>
                  <a:pt x="202" y="272"/>
                </a:lnTo>
                <a:lnTo>
                  <a:pt x="204" y="272"/>
                </a:lnTo>
                <a:lnTo>
                  <a:pt x="204" y="273"/>
                </a:lnTo>
                <a:lnTo>
                  <a:pt x="204" y="274"/>
                </a:lnTo>
                <a:lnTo>
                  <a:pt x="202" y="274"/>
                </a:lnTo>
                <a:lnTo>
                  <a:pt x="204" y="275"/>
                </a:lnTo>
                <a:lnTo>
                  <a:pt x="205" y="275"/>
                </a:lnTo>
                <a:lnTo>
                  <a:pt x="206" y="275"/>
                </a:lnTo>
                <a:lnTo>
                  <a:pt x="207" y="276"/>
                </a:lnTo>
                <a:lnTo>
                  <a:pt x="208" y="277"/>
                </a:lnTo>
                <a:lnTo>
                  <a:pt x="208" y="278"/>
                </a:lnTo>
                <a:lnTo>
                  <a:pt x="208" y="280"/>
                </a:lnTo>
                <a:lnTo>
                  <a:pt x="208" y="281"/>
                </a:lnTo>
                <a:lnTo>
                  <a:pt x="209" y="281"/>
                </a:lnTo>
                <a:lnTo>
                  <a:pt x="209" y="280"/>
                </a:lnTo>
                <a:lnTo>
                  <a:pt x="210" y="280"/>
                </a:lnTo>
                <a:lnTo>
                  <a:pt x="212" y="278"/>
                </a:lnTo>
                <a:lnTo>
                  <a:pt x="213" y="280"/>
                </a:lnTo>
                <a:lnTo>
                  <a:pt x="213" y="281"/>
                </a:lnTo>
                <a:lnTo>
                  <a:pt x="212" y="281"/>
                </a:lnTo>
                <a:lnTo>
                  <a:pt x="212" y="282"/>
                </a:lnTo>
                <a:lnTo>
                  <a:pt x="212" y="283"/>
                </a:lnTo>
                <a:lnTo>
                  <a:pt x="210" y="283"/>
                </a:lnTo>
                <a:lnTo>
                  <a:pt x="210" y="284"/>
                </a:lnTo>
                <a:lnTo>
                  <a:pt x="212" y="284"/>
                </a:lnTo>
                <a:lnTo>
                  <a:pt x="212" y="285"/>
                </a:lnTo>
                <a:lnTo>
                  <a:pt x="210" y="285"/>
                </a:lnTo>
                <a:lnTo>
                  <a:pt x="209" y="285"/>
                </a:lnTo>
                <a:lnTo>
                  <a:pt x="208" y="284"/>
                </a:lnTo>
                <a:lnTo>
                  <a:pt x="208" y="283"/>
                </a:lnTo>
                <a:lnTo>
                  <a:pt x="207" y="284"/>
                </a:lnTo>
                <a:lnTo>
                  <a:pt x="207" y="285"/>
                </a:lnTo>
                <a:lnTo>
                  <a:pt x="206" y="285"/>
                </a:lnTo>
                <a:lnTo>
                  <a:pt x="204" y="285"/>
                </a:lnTo>
                <a:lnTo>
                  <a:pt x="202" y="285"/>
                </a:lnTo>
                <a:lnTo>
                  <a:pt x="201" y="286"/>
                </a:lnTo>
                <a:lnTo>
                  <a:pt x="200" y="286"/>
                </a:lnTo>
                <a:lnTo>
                  <a:pt x="199" y="286"/>
                </a:lnTo>
                <a:lnTo>
                  <a:pt x="199" y="288"/>
                </a:lnTo>
                <a:lnTo>
                  <a:pt x="200" y="289"/>
                </a:lnTo>
                <a:lnTo>
                  <a:pt x="199" y="290"/>
                </a:lnTo>
                <a:lnTo>
                  <a:pt x="198" y="290"/>
                </a:lnTo>
                <a:lnTo>
                  <a:pt x="197" y="290"/>
                </a:lnTo>
                <a:lnTo>
                  <a:pt x="197" y="289"/>
                </a:lnTo>
                <a:lnTo>
                  <a:pt x="196" y="288"/>
                </a:lnTo>
                <a:lnTo>
                  <a:pt x="194" y="286"/>
                </a:lnTo>
                <a:lnTo>
                  <a:pt x="193" y="286"/>
                </a:lnTo>
                <a:lnTo>
                  <a:pt x="193" y="288"/>
                </a:lnTo>
                <a:lnTo>
                  <a:pt x="192" y="288"/>
                </a:lnTo>
                <a:lnTo>
                  <a:pt x="191" y="286"/>
                </a:lnTo>
                <a:lnTo>
                  <a:pt x="191" y="285"/>
                </a:lnTo>
                <a:lnTo>
                  <a:pt x="192" y="285"/>
                </a:lnTo>
                <a:lnTo>
                  <a:pt x="192" y="284"/>
                </a:lnTo>
                <a:lnTo>
                  <a:pt x="191" y="284"/>
                </a:lnTo>
                <a:lnTo>
                  <a:pt x="190" y="284"/>
                </a:lnTo>
                <a:lnTo>
                  <a:pt x="190" y="285"/>
                </a:lnTo>
                <a:lnTo>
                  <a:pt x="189" y="285"/>
                </a:lnTo>
                <a:lnTo>
                  <a:pt x="190" y="285"/>
                </a:lnTo>
                <a:lnTo>
                  <a:pt x="190" y="286"/>
                </a:lnTo>
                <a:lnTo>
                  <a:pt x="191" y="286"/>
                </a:lnTo>
                <a:lnTo>
                  <a:pt x="190" y="286"/>
                </a:lnTo>
                <a:lnTo>
                  <a:pt x="191" y="288"/>
                </a:lnTo>
                <a:lnTo>
                  <a:pt x="191" y="289"/>
                </a:lnTo>
                <a:lnTo>
                  <a:pt x="191" y="290"/>
                </a:lnTo>
                <a:lnTo>
                  <a:pt x="190" y="290"/>
                </a:lnTo>
                <a:lnTo>
                  <a:pt x="190" y="291"/>
                </a:lnTo>
                <a:lnTo>
                  <a:pt x="189" y="292"/>
                </a:lnTo>
                <a:lnTo>
                  <a:pt x="188" y="292"/>
                </a:lnTo>
                <a:lnTo>
                  <a:pt x="188" y="293"/>
                </a:lnTo>
                <a:lnTo>
                  <a:pt x="189" y="293"/>
                </a:lnTo>
                <a:lnTo>
                  <a:pt x="189" y="294"/>
                </a:lnTo>
                <a:lnTo>
                  <a:pt x="188" y="294"/>
                </a:lnTo>
                <a:lnTo>
                  <a:pt x="186" y="294"/>
                </a:lnTo>
                <a:lnTo>
                  <a:pt x="186" y="293"/>
                </a:lnTo>
                <a:lnTo>
                  <a:pt x="185" y="294"/>
                </a:lnTo>
                <a:lnTo>
                  <a:pt x="185" y="296"/>
                </a:lnTo>
                <a:lnTo>
                  <a:pt x="184" y="296"/>
                </a:lnTo>
                <a:lnTo>
                  <a:pt x="184" y="294"/>
                </a:lnTo>
                <a:lnTo>
                  <a:pt x="183" y="294"/>
                </a:lnTo>
                <a:lnTo>
                  <a:pt x="181" y="293"/>
                </a:lnTo>
                <a:lnTo>
                  <a:pt x="181" y="292"/>
                </a:lnTo>
                <a:lnTo>
                  <a:pt x="180" y="291"/>
                </a:lnTo>
                <a:lnTo>
                  <a:pt x="180" y="290"/>
                </a:lnTo>
                <a:lnTo>
                  <a:pt x="180" y="289"/>
                </a:lnTo>
                <a:lnTo>
                  <a:pt x="181" y="289"/>
                </a:lnTo>
                <a:lnTo>
                  <a:pt x="181" y="288"/>
                </a:lnTo>
                <a:lnTo>
                  <a:pt x="180" y="288"/>
                </a:lnTo>
                <a:lnTo>
                  <a:pt x="180" y="286"/>
                </a:lnTo>
                <a:lnTo>
                  <a:pt x="181" y="286"/>
                </a:lnTo>
                <a:lnTo>
                  <a:pt x="181" y="285"/>
                </a:lnTo>
                <a:lnTo>
                  <a:pt x="181" y="284"/>
                </a:lnTo>
                <a:lnTo>
                  <a:pt x="182" y="284"/>
                </a:lnTo>
                <a:lnTo>
                  <a:pt x="182" y="285"/>
                </a:lnTo>
                <a:lnTo>
                  <a:pt x="182" y="284"/>
                </a:lnTo>
                <a:lnTo>
                  <a:pt x="182" y="283"/>
                </a:lnTo>
                <a:lnTo>
                  <a:pt x="181" y="283"/>
                </a:lnTo>
                <a:lnTo>
                  <a:pt x="180" y="283"/>
                </a:lnTo>
                <a:lnTo>
                  <a:pt x="178" y="283"/>
                </a:lnTo>
                <a:lnTo>
                  <a:pt x="177" y="282"/>
                </a:lnTo>
                <a:lnTo>
                  <a:pt x="176" y="282"/>
                </a:lnTo>
                <a:lnTo>
                  <a:pt x="176" y="283"/>
                </a:lnTo>
                <a:lnTo>
                  <a:pt x="175" y="283"/>
                </a:lnTo>
                <a:lnTo>
                  <a:pt x="174" y="282"/>
                </a:lnTo>
                <a:lnTo>
                  <a:pt x="173" y="282"/>
                </a:lnTo>
                <a:lnTo>
                  <a:pt x="172" y="283"/>
                </a:lnTo>
                <a:lnTo>
                  <a:pt x="170" y="283"/>
                </a:lnTo>
                <a:lnTo>
                  <a:pt x="169" y="283"/>
                </a:lnTo>
                <a:lnTo>
                  <a:pt x="169" y="284"/>
                </a:lnTo>
                <a:lnTo>
                  <a:pt x="170" y="284"/>
                </a:lnTo>
                <a:lnTo>
                  <a:pt x="172" y="285"/>
                </a:lnTo>
                <a:lnTo>
                  <a:pt x="173" y="285"/>
                </a:lnTo>
                <a:lnTo>
                  <a:pt x="173" y="284"/>
                </a:lnTo>
                <a:lnTo>
                  <a:pt x="173" y="285"/>
                </a:lnTo>
                <a:lnTo>
                  <a:pt x="173" y="286"/>
                </a:lnTo>
                <a:lnTo>
                  <a:pt x="172" y="286"/>
                </a:lnTo>
                <a:lnTo>
                  <a:pt x="170" y="286"/>
                </a:lnTo>
                <a:lnTo>
                  <a:pt x="169" y="285"/>
                </a:lnTo>
                <a:lnTo>
                  <a:pt x="169" y="286"/>
                </a:lnTo>
                <a:lnTo>
                  <a:pt x="169" y="288"/>
                </a:lnTo>
                <a:lnTo>
                  <a:pt x="170" y="288"/>
                </a:lnTo>
                <a:lnTo>
                  <a:pt x="170" y="289"/>
                </a:lnTo>
                <a:lnTo>
                  <a:pt x="169" y="289"/>
                </a:lnTo>
                <a:lnTo>
                  <a:pt x="168" y="288"/>
                </a:lnTo>
                <a:lnTo>
                  <a:pt x="168" y="289"/>
                </a:lnTo>
                <a:lnTo>
                  <a:pt x="168" y="290"/>
                </a:lnTo>
                <a:lnTo>
                  <a:pt x="167" y="290"/>
                </a:lnTo>
                <a:lnTo>
                  <a:pt x="166" y="291"/>
                </a:lnTo>
                <a:lnTo>
                  <a:pt x="165" y="292"/>
                </a:lnTo>
                <a:lnTo>
                  <a:pt x="166" y="292"/>
                </a:lnTo>
                <a:lnTo>
                  <a:pt x="167" y="293"/>
                </a:lnTo>
                <a:lnTo>
                  <a:pt x="168" y="293"/>
                </a:lnTo>
                <a:lnTo>
                  <a:pt x="168" y="294"/>
                </a:lnTo>
                <a:lnTo>
                  <a:pt x="169" y="294"/>
                </a:lnTo>
                <a:lnTo>
                  <a:pt x="169" y="293"/>
                </a:lnTo>
                <a:lnTo>
                  <a:pt x="170" y="293"/>
                </a:lnTo>
                <a:lnTo>
                  <a:pt x="170" y="292"/>
                </a:lnTo>
                <a:lnTo>
                  <a:pt x="170" y="293"/>
                </a:lnTo>
                <a:lnTo>
                  <a:pt x="172" y="293"/>
                </a:lnTo>
                <a:lnTo>
                  <a:pt x="173" y="294"/>
                </a:lnTo>
                <a:lnTo>
                  <a:pt x="173" y="296"/>
                </a:lnTo>
                <a:lnTo>
                  <a:pt x="173" y="297"/>
                </a:lnTo>
                <a:lnTo>
                  <a:pt x="173" y="298"/>
                </a:lnTo>
                <a:lnTo>
                  <a:pt x="173" y="299"/>
                </a:lnTo>
                <a:lnTo>
                  <a:pt x="172" y="299"/>
                </a:lnTo>
                <a:lnTo>
                  <a:pt x="172" y="300"/>
                </a:lnTo>
                <a:lnTo>
                  <a:pt x="172" y="301"/>
                </a:lnTo>
                <a:lnTo>
                  <a:pt x="169" y="301"/>
                </a:lnTo>
                <a:lnTo>
                  <a:pt x="167" y="302"/>
                </a:lnTo>
                <a:lnTo>
                  <a:pt x="166" y="302"/>
                </a:lnTo>
                <a:lnTo>
                  <a:pt x="165" y="304"/>
                </a:lnTo>
                <a:lnTo>
                  <a:pt x="164" y="304"/>
                </a:lnTo>
                <a:lnTo>
                  <a:pt x="164" y="302"/>
                </a:lnTo>
                <a:lnTo>
                  <a:pt x="162" y="302"/>
                </a:lnTo>
                <a:lnTo>
                  <a:pt x="162" y="304"/>
                </a:lnTo>
                <a:lnTo>
                  <a:pt x="164" y="305"/>
                </a:lnTo>
                <a:lnTo>
                  <a:pt x="162" y="305"/>
                </a:lnTo>
                <a:lnTo>
                  <a:pt x="161" y="305"/>
                </a:lnTo>
                <a:lnTo>
                  <a:pt x="160" y="306"/>
                </a:lnTo>
                <a:lnTo>
                  <a:pt x="159" y="306"/>
                </a:lnTo>
                <a:lnTo>
                  <a:pt x="158" y="306"/>
                </a:lnTo>
                <a:lnTo>
                  <a:pt x="158" y="305"/>
                </a:lnTo>
                <a:lnTo>
                  <a:pt x="157" y="305"/>
                </a:lnTo>
                <a:lnTo>
                  <a:pt x="156" y="305"/>
                </a:lnTo>
                <a:lnTo>
                  <a:pt x="157" y="305"/>
                </a:lnTo>
                <a:lnTo>
                  <a:pt x="157" y="304"/>
                </a:lnTo>
                <a:lnTo>
                  <a:pt x="158" y="304"/>
                </a:lnTo>
                <a:lnTo>
                  <a:pt x="158" y="302"/>
                </a:lnTo>
                <a:lnTo>
                  <a:pt x="158" y="301"/>
                </a:lnTo>
                <a:lnTo>
                  <a:pt x="157" y="301"/>
                </a:lnTo>
                <a:lnTo>
                  <a:pt x="156" y="301"/>
                </a:lnTo>
                <a:lnTo>
                  <a:pt x="156" y="302"/>
                </a:lnTo>
                <a:lnTo>
                  <a:pt x="156" y="304"/>
                </a:lnTo>
                <a:lnTo>
                  <a:pt x="156" y="305"/>
                </a:lnTo>
                <a:lnTo>
                  <a:pt x="156" y="306"/>
                </a:lnTo>
                <a:lnTo>
                  <a:pt x="154" y="306"/>
                </a:lnTo>
                <a:lnTo>
                  <a:pt x="154" y="305"/>
                </a:lnTo>
                <a:lnTo>
                  <a:pt x="153" y="304"/>
                </a:lnTo>
                <a:lnTo>
                  <a:pt x="153" y="305"/>
                </a:lnTo>
                <a:lnTo>
                  <a:pt x="152" y="305"/>
                </a:lnTo>
                <a:lnTo>
                  <a:pt x="152" y="306"/>
                </a:lnTo>
                <a:lnTo>
                  <a:pt x="153" y="306"/>
                </a:lnTo>
                <a:lnTo>
                  <a:pt x="153" y="307"/>
                </a:lnTo>
                <a:lnTo>
                  <a:pt x="154" y="307"/>
                </a:lnTo>
                <a:lnTo>
                  <a:pt x="154" y="308"/>
                </a:lnTo>
                <a:lnTo>
                  <a:pt x="154" y="309"/>
                </a:lnTo>
                <a:lnTo>
                  <a:pt x="153" y="309"/>
                </a:lnTo>
                <a:lnTo>
                  <a:pt x="152" y="308"/>
                </a:lnTo>
                <a:lnTo>
                  <a:pt x="151" y="308"/>
                </a:lnTo>
                <a:lnTo>
                  <a:pt x="150" y="307"/>
                </a:lnTo>
                <a:lnTo>
                  <a:pt x="149" y="306"/>
                </a:lnTo>
                <a:lnTo>
                  <a:pt x="148" y="305"/>
                </a:lnTo>
                <a:lnTo>
                  <a:pt x="146" y="304"/>
                </a:lnTo>
                <a:lnTo>
                  <a:pt x="146" y="302"/>
                </a:lnTo>
                <a:lnTo>
                  <a:pt x="145" y="302"/>
                </a:lnTo>
                <a:lnTo>
                  <a:pt x="143" y="301"/>
                </a:lnTo>
                <a:lnTo>
                  <a:pt x="142" y="301"/>
                </a:lnTo>
                <a:lnTo>
                  <a:pt x="142" y="300"/>
                </a:lnTo>
                <a:lnTo>
                  <a:pt x="142" y="299"/>
                </a:lnTo>
                <a:lnTo>
                  <a:pt x="141" y="299"/>
                </a:lnTo>
                <a:lnTo>
                  <a:pt x="141" y="298"/>
                </a:lnTo>
                <a:lnTo>
                  <a:pt x="140" y="298"/>
                </a:lnTo>
                <a:lnTo>
                  <a:pt x="138" y="299"/>
                </a:lnTo>
                <a:lnTo>
                  <a:pt x="138" y="300"/>
                </a:lnTo>
                <a:lnTo>
                  <a:pt x="137" y="300"/>
                </a:lnTo>
                <a:lnTo>
                  <a:pt x="137" y="301"/>
                </a:lnTo>
                <a:lnTo>
                  <a:pt x="137" y="302"/>
                </a:lnTo>
                <a:lnTo>
                  <a:pt x="137" y="304"/>
                </a:lnTo>
                <a:lnTo>
                  <a:pt x="136" y="304"/>
                </a:lnTo>
                <a:lnTo>
                  <a:pt x="136" y="305"/>
                </a:lnTo>
                <a:lnTo>
                  <a:pt x="136" y="306"/>
                </a:lnTo>
                <a:lnTo>
                  <a:pt x="136" y="307"/>
                </a:lnTo>
                <a:lnTo>
                  <a:pt x="135" y="307"/>
                </a:lnTo>
                <a:lnTo>
                  <a:pt x="134" y="307"/>
                </a:lnTo>
                <a:lnTo>
                  <a:pt x="133" y="306"/>
                </a:lnTo>
                <a:lnTo>
                  <a:pt x="132" y="307"/>
                </a:lnTo>
                <a:lnTo>
                  <a:pt x="133" y="308"/>
                </a:lnTo>
                <a:lnTo>
                  <a:pt x="133" y="309"/>
                </a:lnTo>
                <a:lnTo>
                  <a:pt x="134" y="310"/>
                </a:lnTo>
                <a:lnTo>
                  <a:pt x="134" y="312"/>
                </a:lnTo>
                <a:lnTo>
                  <a:pt x="134" y="313"/>
                </a:lnTo>
                <a:lnTo>
                  <a:pt x="134" y="314"/>
                </a:lnTo>
                <a:lnTo>
                  <a:pt x="133" y="314"/>
                </a:lnTo>
                <a:lnTo>
                  <a:pt x="132" y="314"/>
                </a:lnTo>
                <a:lnTo>
                  <a:pt x="132" y="315"/>
                </a:lnTo>
                <a:lnTo>
                  <a:pt x="134" y="316"/>
                </a:lnTo>
                <a:lnTo>
                  <a:pt x="134" y="317"/>
                </a:lnTo>
                <a:lnTo>
                  <a:pt x="133" y="317"/>
                </a:lnTo>
                <a:lnTo>
                  <a:pt x="132" y="317"/>
                </a:lnTo>
                <a:lnTo>
                  <a:pt x="132" y="316"/>
                </a:lnTo>
                <a:lnTo>
                  <a:pt x="130" y="316"/>
                </a:lnTo>
                <a:lnTo>
                  <a:pt x="129" y="317"/>
                </a:lnTo>
                <a:lnTo>
                  <a:pt x="129" y="318"/>
                </a:lnTo>
                <a:lnTo>
                  <a:pt x="130" y="318"/>
                </a:lnTo>
                <a:lnTo>
                  <a:pt x="130" y="320"/>
                </a:lnTo>
                <a:lnTo>
                  <a:pt x="132" y="320"/>
                </a:lnTo>
                <a:lnTo>
                  <a:pt x="133" y="320"/>
                </a:lnTo>
                <a:lnTo>
                  <a:pt x="134" y="320"/>
                </a:lnTo>
                <a:lnTo>
                  <a:pt x="134" y="318"/>
                </a:lnTo>
                <a:lnTo>
                  <a:pt x="135" y="318"/>
                </a:lnTo>
                <a:lnTo>
                  <a:pt x="135" y="320"/>
                </a:lnTo>
                <a:lnTo>
                  <a:pt x="136" y="320"/>
                </a:lnTo>
                <a:lnTo>
                  <a:pt x="136" y="321"/>
                </a:lnTo>
                <a:lnTo>
                  <a:pt x="135" y="322"/>
                </a:lnTo>
                <a:lnTo>
                  <a:pt x="134" y="323"/>
                </a:lnTo>
                <a:lnTo>
                  <a:pt x="133" y="324"/>
                </a:lnTo>
                <a:lnTo>
                  <a:pt x="133" y="325"/>
                </a:lnTo>
                <a:lnTo>
                  <a:pt x="132" y="325"/>
                </a:lnTo>
                <a:lnTo>
                  <a:pt x="133" y="326"/>
                </a:lnTo>
                <a:lnTo>
                  <a:pt x="134" y="325"/>
                </a:lnTo>
                <a:lnTo>
                  <a:pt x="135" y="325"/>
                </a:lnTo>
                <a:lnTo>
                  <a:pt x="136" y="325"/>
                </a:lnTo>
                <a:lnTo>
                  <a:pt x="136" y="326"/>
                </a:lnTo>
                <a:lnTo>
                  <a:pt x="136" y="328"/>
                </a:lnTo>
                <a:lnTo>
                  <a:pt x="135" y="329"/>
                </a:lnTo>
                <a:lnTo>
                  <a:pt x="134" y="330"/>
                </a:lnTo>
                <a:lnTo>
                  <a:pt x="133" y="330"/>
                </a:lnTo>
                <a:lnTo>
                  <a:pt x="132" y="330"/>
                </a:lnTo>
                <a:lnTo>
                  <a:pt x="132" y="329"/>
                </a:lnTo>
                <a:lnTo>
                  <a:pt x="130" y="329"/>
                </a:lnTo>
                <a:lnTo>
                  <a:pt x="129" y="329"/>
                </a:lnTo>
                <a:lnTo>
                  <a:pt x="128" y="329"/>
                </a:lnTo>
                <a:lnTo>
                  <a:pt x="127" y="329"/>
                </a:lnTo>
                <a:lnTo>
                  <a:pt x="126" y="329"/>
                </a:lnTo>
                <a:lnTo>
                  <a:pt x="125" y="329"/>
                </a:lnTo>
                <a:lnTo>
                  <a:pt x="124" y="328"/>
                </a:lnTo>
                <a:lnTo>
                  <a:pt x="124" y="326"/>
                </a:lnTo>
                <a:lnTo>
                  <a:pt x="122" y="326"/>
                </a:lnTo>
                <a:lnTo>
                  <a:pt x="122" y="328"/>
                </a:lnTo>
                <a:lnTo>
                  <a:pt x="122" y="329"/>
                </a:lnTo>
                <a:lnTo>
                  <a:pt x="122" y="330"/>
                </a:lnTo>
                <a:lnTo>
                  <a:pt x="121" y="331"/>
                </a:lnTo>
                <a:lnTo>
                  <a:pt x="120" y="331"/>
                </a:lnTo>
                <a:lnTo>
                  <a:pt x="119" y="331"/>
                </a:lnTo>
                <a:lnTo>
                  <a:pt x="119" y="330"/>
                </a:lnTo>
                <a:lnTo>
                  <a:pt x="120" y="329"/>
                </a:lnTo>
                <a:lnTo>
                  <a:pt x="120" y="326"/>
                </a:lnTo>
                <a:lnTo>
                  <a:pt x="121" y="326"/>
                </a:lnTo>
                <a:lnTo>
                  <a:pt x="121" y="325"/>
                </a:lnTo>
                <a:lnTo>
                  <a:pt x="120" y="324"/>
                </a:lnTo>
                <a:lnTo>
                  <a:pt x="119" y="324"/>
                </a:lnTo>
                <a:lnTo>
                  <a:pt x="118" y="325"/>
                </a:lnTo>
                <a:lnTo>
                  <a:pt x="118" y="326"/>
                </a:lnTo>
                <a:lnTo>
                  <a:pt x="117" y="326"/>
                </a:lnTo>
                <a:lnTo>
                  <a:pt x="117" y="325"/>
                </a:lnTo>
                <a:lnTo>
                  <a:pt x="117" y="324"/>
                </a:lnTo>
                <a:lnTo>
                  <a:pt x="117" y="323"/>
                </a:lnTo>
                <a:lnTo>
                  <a:pt x="116" y="324"/>
                </a:lnTo>
                <a:lnTo>
                  <a:pt x="116" y="325"/>
                </a:lnTo>
                <a:lnTo>
                  <a:pt x="116" y="326"/>
                </a:lnTo>
                <a:lnTo>
                  <a:pt x="117" y="326"/>
                </a:lnTo>
                <a:lnTo>
                  <a:pt x="117" y="328"/>
                </a:lnTo>
                <a:lnTo>
                  <a:pt x="117" y="329"/>
                </a:lnTo>
                <a:lnTo>
                  <a:pt x="116" y="329"/>
                </a:lnTo>
                <a:lnTo>
                  <a:pt x="114" y="329"/>
                </a:lnTo>
                <a:lnTo>
                  <a:pt x="113" y="328"/>
                </a:lnTo>
                <a:lnTo>
                  <a:pt x="113" y="326"/>
                </a:lnTo>
                <a:lnTo>
                  <a:pt x="112" y="326"/>
                </a:lnTo>
                <a:lnTo>
                  <a:pt x="112" y="325"/>
                </a:lnTo>
                <a:lnTo>
                  <a:pt x="113" y="325"/>
                </a:lnTo>
                <a:lnTo>
                  <a:pt x="113" y="324"/>
                </a:lnTo>
                <a:lnTo>
                  <a:pt x="113" y="323"/>
                </a:lnTo>
                <a:lnTo>
                  <a:pt x="112" y="323"/>
                </a:lnTo>
                <a:lnTo>
                  <a:pt x="111" y="323"/>
                </a:lnTo>
                <a:lnTo>
                  <a:pt x="110" y="324"/>
                </a:lnTo>
                <a:lnTo>
                  <a:pt x="109" y="324"/>
                </a:lnTo>
                <a:lnTo>
                  <a:pt x="109" y="325"/>
                </a:lnTo>
                <a:lnTo>
                  <a:pt x="109" y="324"/>
                </a:lnTo>
                <a:lnTo>
                  <a:pt x="109" y="323"/>
                </a:lnTo>
                <a:lnTo>
                  <a:pt x="110" y="322"/>
                </a:lnTo>
                <a:lnTo>
                  <a:pt x="111" y="322"/>
                </a:lnTo>
                <a:lnTo>
                  <a:pt x="111" y="321"/>
                </a:lnTo>
                <a:lnTo>
                  <a:pt x="111" y="320"/>
                </a:lnTo>
                <a:lnTo>
                  <a:pt x="111" y="318"/>
                </a:lnTo>
                <a:lnTo>
                  <a:pt x="111" y="317"/>
                </a:lnTo>
                <a:lnTo>
                  <a:pt x="112" y="317"/>
                </a:lnTo>
                <a:lnTo>
                  <a:pt x="113" y="317"/>
                </a:lnTo>
                <a:lnTo>
                  <a:pt x="113" y="316"/>
                </a:lnTo>
                <a:lnTo>
                  <a:pt x="112" y="316"/>
                </a:lnTo>
                <a:lnTo>
                  <a:pt x="112" y="315"/>
                </a:lnTo>
                <a:lnTo>
                  <a:pt x="111" y="315"/>
                </a:lnTo>
                <a:lnTo>
                  <a:pt x="111" y="314"/>
                </a:lnTo>
                <a:lnTo>
                  <a:pt x="110" y="314"/>
                </a:lnTo>
                <a:lnTo>
                  <a:pt x="110" y="315"/>
                </a:lnTo>
                <a:lnTo>
                  <a:pt x="110" y="316"/>
                </a:lnTo>
                <a:lnTo>
                  <a:pt x="109" y="317"/>
                </a:lnTo>
                <a:lnTo>
                  <a:pt x="108" y="317"/>
                </a:lnTo>
                <a:lnTo>
                  <a:pt x="108" y="318"/>
                </a:lnTo>
                <a:lnTo>
                  <a:pt x="106" y="318"/>
                </a:lnTo>
                <a:lnTo>
                  <a:pt x="106" y="320"/>
                </a:lnTo>
                <a:lnTo>
                  <a:pt x="106" y="321"/>
                </a:lnTo>
                <a:lnTo>
                  <a:pt x="105" y="321"/>
                </a:lnTo>
                <a:lnTo>
                  <a:pt x="104" y="321"/>
                </a:lnTo>
                <a:lnTo>
                  <a:pt x="104" y="320"/>
                </a:lnTo>
                <a:lnTo>
                  <a:pt x="103" y="320"/>
                </a:lnTo>
                <a:lnTo>
                  <a:pt x="103" y="318"/>
                </a:lnTo>
                <a:lnTo>
                  <a:pt x="102" y="318"/>
                </a:lnTo>
                <a:lnTo>
                  <a:pt x="101" y="318"/>
                </a:lnTo>
                <a:lnTo>
                  <a:pt x="100" y="318"/>
                </a:lnTo>
                <a:lnTo>
                  <a:pt x="98" y="318"/>
                </a:lnTo>
                <a:lnTo>
                  <a:pt x="97" y="320"/>
                </a:lnTo>
                <a:lnTo>
                  <a:pt x="96" y="320"/>
                </a:lnTo>
                <a:lnTo>
                  <a:pt x="95" y="320"/>
                </a:lnTo>
                <a:lnTo>
                  <a:pt x="95" y="318"/>
                </a:lnTo>
                <a:lnTo>
                  <a:pt x="94" y="318"/>
                </a:lnTo>
                <a:lnTo>
                  <a:pt x="93" y="317"/>
                </a:lnTo>
                <a:lnTo>
                  <a:pt x="92" y="317"/>
                </a:lnTo>
                <a:lnTo>
                  <a:pt x="90" y="317"/>
                </a:lnTo>
                <a:lnTo>
                  <a:pt x="89" y="316"/>
                </a:lnTo>
                <a:lnTo>
                  <a:pt x="88" y="316"/>
                </a:lnTo>
                <a:lnTo>
                  <a:pt x="88" y="315"/>
                </a:lnTo>
                <a:lnTo>
                  <a:pt x="87" y="315"/>
                </a:lnTo>
                <a:lnTo>
                  <a:pt x="87" y="314"/>
                </a:lnTo>
                <a:lnTo>
                  <a:pt x="86" y="314"/>
                </a:lnTo>
                <a:lnTo>
                  <a:pt x="86" y="313"/>
                </a:lnTo>
                <a:lnTo>
                  <a:pt x="85" y="313"/>
                </a:lnTo>
                <a:lnTo>
                  <a:pt x="84" y="312"/>
                </a:lnTo>
                <a:lnTo>
                  <a:pt x="82" y="312"/>
                </a:lnTo>
                <a:lnTo>
                  <a:pt x="81" y="310"/>
                </a:lnTo>
                <a:lnTo>
                  <a:pt x="80" y="310"/>
                </a:lnTo>
                <a:lnTo>
                  <a:pt x="79" y="310"/>
                </a:lnTo>
                <a:lnTo>
                  <a:pt x="78" y="310"/>
                </a:lnTo>
                <a:lnTo>
                  <a:pt x="77" y="309"/>
                </a:lnTo>
                <a:lnTo>
                  <a:pt x="76" y="309"/>
                </a:lnTo>
                <a:lnTo>
                  <a:pt x="76" y="308"/>
                </a:lnTo>
                <a:lnTo>
                  <a:pt x="74" y="308"/>
                </a:lnTo>
                <a:lnTo>
                  <a:pt x="74" y="307"/>
                </a:lnTo>
                <a:lnTo>
                  <a:pt x="74" y="305"/>
                </a:lnTo>
                <a:lnTo>
                  <a:pt x="76" y="305"/>
                </a:lnTo>
                <a:lnTo>
                  <a:pt x="77" y="305"/>
                </a:lnTo>
                <a:lnTo>
                  <a:pt x="80" y="302"/>
                </a:lnTo>
                <a:lnTo>
                  <a:pt x="81" y="302"/>
                </a:lnTo>
                <a:lnTo>
                  <a:pt x="81" y="301"/>
                </a:lnTo>
                <a:lnTo>
                  <a:pt x="82" y="301"/>
                </a:lnTo>
                <a:lnTo>
                  <a:pt x="82" y="300"/>
                </a:lnTo>
                <a:lnTo>
                  <a:pt x="84" y="300"/>
                </a:lnTo>
                <a:lnTo>
                  <a:pt x="84" y="299"/>
                </a:lnTo>
                <a:lnTo>
                  <a:pt x="85" y="299"/>
                </a:lnTo>
                <a:lnTo>
                  <a:pt x="85" y="298"/>
                </a:lnTo>
                <a:lnTo>
                  <a:pt x="86" y="297"/>
                </a:lnTo>
                <a:lnTo>
                  <a:pt x="86" y="296"/>
                </a:lnTo>
                <a:lnTo>
                  <a:pt x="87" y="294"/>
                </a:lnTo>
                <a:lnTo>
                  <a:pt x="87" y="293"/>
                </a:lnTo>
                <a:lnTo>
                  <a:pt x="88" y="292"/>
                </a:lnTo>
                <a:lnTo>
                  <a:pt x="88" y="291"/>
                </a:lnTo>
                <a:lnTo>
                  <a:pt x="88" y="290"/>
                </a:lnTo>
                <a:lnTo>
                  <a:pt x="89" y="290"/>
                </a:lnTo>
                <a:lnTo>
                  <a:pt x="89" y="289"/>
                </a:lnTo>
                <a:lnTo>
                  <a:pt x="89" y="285"/>
                </a:lnTo>
                <a:lnTo>
                  <a:pt x="89" y="280"/>
                </a:lnTo>
                <a:lnTo>
                  <a:pt x="88" y="280"/>
                </a:lnTo>
                <a:lnTo>
                  <a:pt x="82" y="280"/>
                </a:lnTo>
                <a:lnTo>
                  <a:pt x="78" y="278"/>
                </a:lnTo>
                <a:lnTo>
                  <a:pt x="77" y="277"/>
                </a:lnTo>
                <a:lnTo>
                  <a:pt x="76" y="277"/>
                </a:lnTo>
                <a:lnTo>
                  <a:pt x="76" y="276"/>
                </a:lnTo>
                <a:lnTo>
                  <a:pt x="74" y="275"/>
                </a:lnTo>
                <a:lnTo>
                  <a:pt x="73" y="275"/>
                </a:lnTo>
                <a:lnTo>
                  <a:pt x="73" y="274"/>
                </a:lnTo>
                <a:lnTo>
                  <a:pt x="72" y="274"/>
                </a:lnTo>
                <a:lnTo>
                  <a:pt x="72" y="273"/>
                </a:lnTo>
                <a:lnTo>
                  <a:pt x="71" y="273"/>
                </a:lnTo>
                <a:lnTo>
                  <a:pt x="70" y="272"/>
                </a:lnTo>
                <a:lnTo>
                  <a:pt x="69" y="272"/>
                </a:lnTo>
                <a:lnTo>
                  <a:pt x="69" y="270"/>
                </a:lnTo>
                <a:lnTo>
                  <a:pt x="66" y="269"/>
                </a:lnTo>
                <a:lnTo>
                  <a:pt x="65" y="269"/>
                </a:lnTo>
                <a:lnTo>
                  <a:pt x="61" y="267"/>
                </a:lnTo>
                <a:lnTo>
                  <a:pt x="61" y="272"/>
                </a:lnTo>
                <a:lnTo>
                  <a:pt x="61" y="273"/>
                </a:lnTo>
                <a:lnTo>
                  <a:pt x="62" y="277"/>
                </a:lnTo>
                <a:lnTo>
                  <a:pt x="65" y="282"/>
                </a:lnTo>
                <a:lnTo>
                  <a:pt x="65" y="283"/>
                </a:lnTo>
                <a:lnTo>
                  <a:pt x="65" y="284"/>
                </a:lnTo>
                <a:lnTo>
                  <a:pt x="65" y="285"/>
                </a:lnTo>
                <a:lnTo>
                  <a:pt x="65" y="286"/>
                </a:lnTo>
                <a:lnTo>
                  <a:pt x="65" y="288"/>
                </a:lnTo>
                <a:lnTo>
                  <a:pt x="65" y="289"/>
                </a:lnTo>
                <a:lnTo>
                  <a:pt x="65" y="290"/>
                </a:lnTo>
                <a:lnTo>
                  <a:pt x="64" y="290"/>
                </a:lnTo>
                <a:lnTo>
                  <a:pt x="64" y="291"/>
                </a:lnTo>
                <a:lnTo>
                  <a:pt x="64" y="296"/>
                </a:lnTo>
                <a:lnTo>
                  <a:pt x="63" y="299"/>
                </a:lnTo>
                <a:lnTo>
                  <a:pt x="63" y="301"/>
                </a:lnTo>
                <a:lnTo>
                  <a:pt x="63" y="302"/>
                </a:lnTo>
                <a:lnTo>
                  <a:pt x="63" y="301"/>
                </a:lnTo>
                <a:lnTo>
                  <a:pt x="62" y="301"/>
                </a:lnTo>
                <a:lnTo>
                  <a:pt x="58" y="300"/>
                </a:lnTo>
                <a:lnTo>
                  <a:pt x="57" y="299"/>
                </a:lnTo>
                <a:lnTo>
                  <a:pt x="55" y="298"/>
                </a:lnTo>
                <a:lnTo>
                  <a:pt x="53" y="297"/>
                </a:lnTo>
                <a:lnTo>
                  <a:pt x="50" y="297"/>
                </a:lnTo>
                <a:lnTo>
                  <a:pt x="50" y="296"/>
                </a:lnTo>
                <a:lnTo>
                  <a:pt x="49" y="296"/>
                </a:lnTo>
                <a:lnTo>
                  <a:pt x="48" y="296"/>
                </a:lnTo>
                <a:lnTo>
                  <a:pt x="46" y="296"/>
                </a:lnTo>
                <a:lnTo>
                  <a:pt x="44" y="296"/>
                </a:lnTo>
                <a:lnTo>
                  <a:pt x="41" y="297"/>
                </a:lnTo>
                <a:lnTo>
                  <a:pt x="40" y="297"/>
                </a:lnTo>
                <a:lnTo>
                  <a:pt x="38" y="298"/>
                </a:lnTo>
                <a:lnTo>
                  <a:pt x="37" y="298"/>
                </a:lnTo>
                <a:lnTo>
                  <a:pt x="36" y="299"/>
                </a:lnTo>
                <a:lnTo>
                  <a:pt x="34" y="300"/>
                </a:lnTo>
                <a:lnTo>
                  <a:pt x="33" y="300"/>
                </a:lnTo>
                <a:lnTo>
                  <a:pt x="33" y="301"/>
                </a:lnTo>
                <a:lnTo>
                  <a:pt x="32" y="301"/>
                </a:lnTo>
                <a:lnTo>
                  <a:pt x="31" y="301"/>
                </a:lnTo>
                <a:lnTo>
                  <a:pt x="30" y="300"/>
                </a:lnTo>
                <a:lnTo>
                  <a:pt x="25" y="300"/>
                </a:lnTo>
                <a:lnTo>
                  <a:pt x="24" y="300"/>
                </a:lnTo>
                <a:lnTo>
                  <a:pt x="22" y="300"/>
                </a:lnTo>
                <a:lnTo>
                  <a:pt x="21" y="300"/>
                </a:lnTo>
                <a:lnTo>
                  <a:pt x="20" y="299"/>
                </a:lnTo>
                <a:lnTo>
                  <a:pt x="18" y="299"/>
                </a:lnTo>
                <a:lnTo>
                  <a:pt x="16" y="298"/>
                </a:lnTo>
                <a:lnTo>
                  <a:pt x="15" y="298"/>
                </a:lnTo>
                <a:lnTo>
                  <a:pt x="12" y="297"/>
                </a:lnTo>
                <a:lnTo>
                  <a:pt x="10" y="297"/>
                </a:lnTo>
                <a:lnTo>
                  <a:pt x="8" y="297"/>
                </a:lnTo>
                <a:lnTo>
                  <a:pt x="6" y="296"/>
                </a:lnTo>
                <a:lnTo>
                  <a:pt x="5" y="296"/>
                </a:lnTo>
                <a:lnTo>
                  <a:pt x="4" y="294"/>
                </a:lnTo>
                <a:lnTo>
                  <a:pt x="4" y="293"/>
                </a:lnTo>
                <a:lnTo>
                  <a:pt x="2" y="292"/>
                </a:lnTo>
                <a:lnTo>
                  <a:pt x="2" y="291"/>
                </a:lnTo>
                <a:lnTo>
                  <a:pt x="1" y="290"/>
                </a:lnTo>
                <a:lnTo>
                  <a:pt x="1" y="289"/>
                </a:lnTo>
                <a:lnTo>
                  <a:pt x="1" y="288"/>
                </a:lnTo>
                <a:lnTo>
                  <a:pt x="0" y="286"/>
                </a:lnTo>
                <a:lnTo>
                  <a:pt x="0" y="284"/>
                </a:lnTo>
                <a:lnTo>
                  <a:pt x="0" y="282"/>
                </a:lnTo>
                <a:lnTo>
                  <a:pt x="0" y="281"/>
                </a:lnTo>
                <a:lnTo>
                  <a:pt x="0" y="280"/>
                </a:lnTo>
                <a:lnTo>
                  <a:pt x="0" y="276"/>
                </a:lnTo>
                <a:lnTo>
                  <a:pt x="1" y="274"/>
                </a:lnTo>
                <a:lnTo>
                  <a:pt x="1" y="273"/>
                </a:lnTo>
                <a:lnTo>
                  <a:pt x="1" y="272"/>
                </a:lnTo>
                <a:lnTo>
                  <a:pt x="2" y="269"/>
                </a:lnTo>
                <a:lnTo>
                  <a:pt x="2" y="266"/>
                </a:lnTo>
                <a:lnTo>
                  <a:pt x="4" y="262"/>
                </a:lnTo>
                <a:lnTo>
                  <a:pt x="5" y="261"/>
                </a:lnTo>
                <a:lnTo>
                  <a:pt x="5" y="260"/>
                </a:lnTo>
                <a:lnTo>
                  <a:pt x="5" y="259"/>
                </a:lnTo>
                <a:lnTo>
                  <a:pt x="5" y="258"/>
                </a:lnTo>
                <a:lnTo>
                  <a:pt x="6" y="257"/>
                </a:lnTo>
                <a:lnTo>
                  <a:pt x="6" y="256"/>
                </a:lnTo>
                <a:lnTo>
                  <a:pt x="7" y="256"/>
                </a:lnTo>
                <a:lnTo>
                  <a:pt x="7" y="254"/>
                </a:lnTo>
                <a:lnTo>
                  <a:pt x="9" y="253"/>
                </a:lnTo>
                <a:lnTo>
                  <a:pt x="17" y="249"/>
                </a:lnTo>
                <a:lnTo>
                  <a:pt x="20" y="248"/>
                </a:lnTo>
                <a:lnTo>
                  <a:pt x="21" y="248"/>
                </a:lnTo>
                <a:lnTo>
                  <a:pt x="22" y="246"/>
                </a:lnTo>
                <a:lnTo>
                  <a:pt x="23" y="246"/>
                </a:lnTo>
                <a:lnTo>
                  <a:pt x="24" y="246"/>
                </a:lnTo>
                <a:lnTo>
                  <a:pt x="25" y="248"/>
                </a:lnTo>
                <a:lnTo>
                  <a:pt x="26" y="248"/>
                </a:lnTo>
                <a:lnTo>
                  <a:pt x="26" y="249"/>
                </a:lnTo>
                <a:lnTo>
                  <a:pt x="28" y="249"/>
                </a:lnTo>
                <a:lnTo>
                  <a:pt x="29" y="250"/>
                </a:lnTo>
                <a:lnTo>
                  <a:pt x="30" y="250"/>
                </a:lnTo>
                <a:lnTo>
                  <a:pt x="30" y="251"/>
                </a:lnTo>
                <a:lnTo>
                  <a:pt x="31" y="251"/>
                </a:lnTo>
                <a:lnTo>
                  <a:pt x="32" y="251"/>
                </a:lnTo>
                <a:lnTo>
                  <a:pt x="34" y="250"/>
                </a:lnTo>
                <a:lnTo>
                  <a:pt x="39" y="244"/>
                </a:lnTo>
                <a:lnTo>
                  <a:pt x="40" y="243"/>
                </a:lnTo>
                <a:lnTo>
                  <a:pt x="42" y="242"/>
                </a:lnTo>
                <a:lnTo>
                  <a:pt x="44" y="241"/>
                </a:lnTo>
                <a:lnTo>
                  <a:pt x="45" y="240"/>
                </a:lnTo>
                <a:lnTo>
                  <a:pt x="48" y="240"/>
                </a:lnTo>
                <a:lnTo>
                  <a:pt x="53" y="238"/>
                </a:lnTo>
                <a:lnTo>
                  <a:pt x="55" y="240"/>
                </a:lnTo>
                <a:lnTo>
                  <a:pt x="56" y="241"/>
                </a:lnTo>
                <a:lnTo>
                  <a:pt x="57" y="242"/>
                </a:lnTo>
                <a:lnTo>
                  <a:pt x="60" y="244"/>
                </a:lnTo>
                <a:lnTo>
                  <a:pt x="60" y="243"/>
                </a:lnTo>
                <a:lnTo>
                  <a:pt x="61" y="243"/>
                </a:lnTo>
                <a:lnTo>
                  <a:pt x="63" y="241"/>
                </a:lnTo>
                <a:lnTo>
                  <a:pt x="64" y="238"/>
                </a:lnTo>
                <a:lnTo>
                  <a:pt x="64" y="234"/>
                </a:lnTo>
                <a:lnTo>
                  <a:pt x="65" y="233"/>
                </a:lnTo>
                <a:lnTo>
                  <a:pt x="66" y="232"/>
                </a:lnTo>
                <a:lnTo>
                  <a:pt x="68" y="230"/>
                </a:lnTo>
                <a:lnTo>
                  <a:pt x="71" y="229"/>
                </a:lnTo>
                <a:lnTo>
                  <a:pt x="73" y="230"/>
                </a:lnTo>
                <a:lnTo>
                  <a:pt x="78" y="232"/>
                </a:lnTo>
                <a:lnTo>
                  <a:pt x="80" y="234"/>
                </a:lnTo>
                <a:lnTo>
                  <a:pt x="84" y="237"/>
                </a:lnTo>
                <a:lnTo>
                  <a:pt x="85" y="237"/>
                </a:lnTo>
                <a:lnTo>
                  <a:pt x="85" y="238"/>
                </a:lnTo>
                <a:lnTo>
                  <a:pt x="86" y="238"/>
                </a:lnTo>
                <a:lnTo>
                  <a:pt x="86" y="240"/>
                </a:lnTo>
                <a:lnTo>
                  <a:pt x="87" y="240"/>
                </a:lnTo>
                <a:lnTo>
                  <a:pt x="87" y="241"/>
                </a:lnTo>
                <a:lnTo>
                  <a:pt x="88" y="241"/>
                </a:lnTo>
                <a:lnTo>
                  <a:pt x="90" y="242"/>
                </a:lnTo>
                <a:lnTo>
                  <a:pt x="89" y="244"/>
                </a:lnTo>
                <a:lnTo>
                  <a:pt x="89" y="246"/>
                </a:lnTo>
                <a:lnTo>
                  <a:pt x="89" y="248"/>
                </a:lnTo>
                <a:lnTo>
                  <a:pt x="89" y="249"/>
                </a:lnTo>
                <a:lnTo>
                  <a:pt x="89" y="253"/>
                </a:lnTo>
                <a:lnTo>
                  <a:pt x="89" y="257"/>
                </a:lnTo>
                <a:lnTo>
                  <a:pt x="90" y="259"/>
                </a:lnTo>
                <a:lnTo>
                  <a:pt x="92" y="260"/>
                </a:lnTo>
                <a:lnTo>
                  <a:pt x="92" y="261"/>
                </a:lnTo>
                <a:lnTo>
                  <a:pt x="93" y="261"/>
                </a:lnTo>
                <a:lnTo>
                  <a:pt x="94" y="260"/>
                </a:lnTo>
                <a:lnTo>
                  <a:pt x="95" y="259"/>
                </a:lnTo>
                <a:lnTo>
                  <a:pt x="96" y="257"/>
                </a:lnTo>
                <a:lnTo>
                  <a:pt x="97" y="254"/>
                </a:lnTo>
                <a:lnTo>
                  <a:pt x="98" y="253"/>
                </a:lnTo>
                <a:lnTo>
                  <a:pt x="100" y="251"/>
                </a:lnTo>
                <a:lnTo>
                  <a:pt x="101" y="249"/>
                </a:lnTo>
                <a:lnTo>
                  <a:pt x="101" y="246"/>
                </a:lnTo>
                <a:lnTo>
                  <a:pt x="101" y="243"/>
                </a:lnTo>
                <a:lnTo>
                  <a:pt x="101" y="241"/>
                </a:lnTo>
                <a:lnTo>
                  <a:pt x="101" y="240"/>
                </a:lnTo>
                <a:lnTo>
                  <a:pt x="101" y="238"/>
                </a:lnTo>
                <a:lnTo>
                  <a:pt x="101" y="236"/>
                </a:lnTo>
                <a:lnTo>
                  <a:pt x="101" y="235"/>
                </a:lnTo>
                <a:lnTo>
                  <a:pt x="101" y="233"/>
                </a:lnTo>
                <a:lnTo>
                  <a:pt x="102" y="232"/>
                </a:lnTo>
                <a:lnTo>
                  <a:pt x="102" y="230"/>
                </a:lnTo>
                <a:lnTo>
                  <a:pt x="102" y="229"/>
                </a:lnTo>
                <a:lnTo>
                  <a:pt x="103" y="228"/>
                </a:lnTo>
                <a:lnTo>
                  <a:pt x="103" y="227"/>
                </a:lnTo>
                <a:lnTo>
                  <a:pt x="104" y="226"/>
                </a:lnTo>
                <a:lnTo>
                  <a:pt x="106" y="225"/>
                </a:lnTo>
                <a:lnTo>
                  <a:pt x="108" y="225"/>
                </a:lnTo>
                <a:lnTo>
                  <a:pt x="108" y="224"/>
                </a:lnTo>
                <a:lnTo>
                  <a:pt x="108" y="222"/>
                </a:lnTo>
                <a:lnTo>
                  <a:pt x="106" y="220"/>
                </a:lnTo>
                <a:lnTo>
                  <a:pt x="105" y="219"/>
                </a:lnTo>
                <a:lnTo>
                  <a:pt x="104" y="218"/>
                </a:lnTo>
                <a:lnTo>
                  <a:pt x="104" y="217"/>
                </a:lnTo>
                <a:lnTo>
                  <a:pt x="103" y="216"/>
                </a:lnTo>
                <a:lnTo>
                  <a:pt x="102" y="214"/>
                </a:lnTo>
                <a:lnTo>
                  <a:pt x="101" y="213"/>
                </a:lnTo>
                <a:lnTo>
                  <a:pt x="101" y="211"/>
                </a:lnTo>
                <a:lnTo>
                  <a:pt x="101" y="210"/>
                </a:lnTo>
                <a:lnTo>
                  <a:pt x="101" y="209"/>
                </a:lnTo>
                <a:lnTo>
                  <a:pt x="101" y="206"/>
                </a:lnTo>
                <a:lnTo>
                  <a:pt x="101" y="205"/>
                </a:lnTo>
                <a:lnTo>
                  <a:pt x="102" y="203"/>
                </a:lnTo>
                <a:lnTo>
                  <a:pt x="102" y="202"/>
                </a:lnTo>
                <a:lnTo>
                  <a:pt x="102" y="200"/>
                </a:lnTo>
                <a:lnTo>
                  <a:pt x="103" y="198"/>
                </a:lnTo>
                <a:lnTo>
                  <a:pt x="104" y="197"/>
                </a:lnTo>
                <a:lnTo>
                  <a:pt x="104" y="196"/>
                </a:lnTo>
                <a:lnTo>
                  <a:pt x="105" y="196"/>
                </a:lnTo>
                <a:lnTo>
                  <a:pt x="106" y="196"/>
                </a:lnTo>
                <a:lnTo>
                  <a:pt x="108" y="196"/>
                </a:lnTo>
                <a:lnTo>
                  <a:pt x="109" y="196"/>
                </a:lnTo>
                <a:lnTo>
                  <a:pt x="110" y="196"/>
                </a:lnTo>
                <a:lnTo>
                  <a:pt x="111" y="196"/>
                </a:lnTo>
                <a:lnTo>
                  <a:pt x="111" y="197"/>
                </a:lnTo>
                <a:lnTo>
                  <a:pt x="112" y="198"/>
                </a:lnTo>
                <a:lnTo>
                  <a:pt x="113" y="200"/>
                </a:lnTo>
                <a:lnTo>
                  <a:pt x="113" y="201"/>
                </a:lnTo>
                <a:lnTo>
                  <a:pt x="114" y="201"/>
                </a:lnTo>
                <a:lnTo>
                  <a:pt x="114" y="202"/>
                </a:lnTo>
                <a:lnTo>
                  <a:pt x="116" y="203"/>
                </a:lnTo>
                <a:lnTo>
                  <a:pt x="117" y="204"/>
                </a:lnTo>
                <a:lnTo>
                  <a:pt x="118" y="205"/>
                </a:lnTo>
                <a:lnTo>
                  <a:pt x="119" y="205"/>
                </a:lnTo>
                <a:lnTo>
                  <a:pt x="120" y="204"/>
                </a:lnTo>
                <a:lnTo>
                  <a:pt x="121" y="204"/>
                </a:lnTo>
                <a:lnTo>
                  <a:pt x="124" y="202"/>
                </a:lnTo>
                <a:lnTo>
                  <a:pt x="127" y="201"/>
                </a:lnTo>
                <a:lnTo>
                  <a:pt x="129" y="198"/>
                </a:lnTo>
                <a:lnTo>
                  <a:pt x="132" y="196"/>
                </a:lnTo>
                <a:lnTo>
                  <a:pt x="133" y="196"/>
                </a:lnTo>
                <a:lnTo>
                  <a:pt x="136" y="193"/>
                </a:lnTo>
                <a:lnTo>
                  <a:pt x="138" y="190"/>
                </a:lnTo>
                <a:lnTo>
                  <a:pt x="138" y="189"/>
                </a:lnTo>
                <a:lnTo>
                  <a:pt x="140" y="188"/>
                </a:lnTo>
                <a:lnTo>
                  <a:pt x="141" y="186"/>
                </a:lnTo>
                <a:lnTo>
                  <a:pt x="142" y="186"/>
                </a:lnTo>
                <a:lnTo>
                  <a:pt x="143" y="184"/>
                </a:lnTo>
                <a:lnTo>
                  <a:pt x="143" y="182"/>
                </a:lnTo>
                <a:lnTo>
                  <a:pt x="144" y="180"/>
                </a:lnTo>
                <a:lnTo>
                  <a:pt x="144" y="179"/>
                </a:lnTo>
                <a:lnTo>
                  <a:pt x="144" y="177"/>
                </a:lnTo>
                <a:lnTo>
                  <a:pt x="146" y="173"/>
                </a:lnTo>
                <a:lnTo>
                  <a:pt x="146" y="172"/>
                </a:lnTo>
                <a:lnTo>
                  <a:pt x="148" y="171"/>
                </a:lnTo>
                <a:lnTo>
                  <a:pt x="148" y="170"/>
                </a:lnTo>
                <a:lnTo>
                  <a:pt x="150" y="166"/>
                </a:lnTo>
                <a:lnTo>
                  <a:pt x="151" y="166"/>
                </a:lnTo>
                <a:lnTo>
                  <a:pt x="151" y="165"/>
                </a:lnTo>
                <a:lnTo>
                  <a:pt x="152" y="164"/>
                </a:lnTo>
                <a:lnTo>
                  <a:pt x="153" y="162"/>
                </a:lnTo>
                <a:lnTo>
                  <a:pt x="154" y="160"/>
                </a:lnTo>
                <a:lnTo>
                  <a:pt x="154" y="158"/>
                </a:lnTo>
                <a:lnTo>
                  <a:pt x="156" y="156"/>
                </a:lnTo>
                <a:lnTo>
                  <a:pt x="157" y="154"/>
                </a:lnTo>
                <a:lnTo>
                  <a:pt x="157" y="153"/>
                </a:lnTo>
                <a:lnTo>
                  <a:pt x="157" y="152"/>
                </a:lnTo>
                <a:lnTo>
                  <a:pt x="158" y="150"/>
                </a:lnTo>
                <a:lnTo>
                  <a:pt x="157" y="149"/>
                </a:lnTo>
                <a:lnTo>
                  <a:pt x="156" y="149"/>
                </a:lnTo>
                <a:lnTo>
                  <a:pt x="154" y="149"/>
                </a:lnTo>
                <a:lnTo>
                  <a:pt x="153" y="149"/>
                </a:lnTo>
                <a:lnTo>
                  <a:pt x="152" y="149"/>
                </a:lnTo>
                <a:lnTo>
                  <a:pt x="151" y="149"/>
                </a:lnTo>
                <a:lnTo>
                  <a:pt x="150" y="150"/>
                </a:lnTo>
                <a:lnTo>
                  <a:pt x="149" y="152"/>
                </a:lnTo>
                <a:lnTo>
                  <a:pt x="149" y="153"/>
                </a:lnTo>
                <a:lnTo>
                  <a:pt x="149" y="155"/>
                </a:lnTo>
                <a:lnTo>
                  <a:pt x="148" y="158"/>
                </a:lnTo>
                <a:lnTo>
                  <a:pt x="146" y="161"/>
                </a:lnTo>
                <a:lnTo>
                  <a:pt x="144" y="164"/>
                </a:lnTo>
                <a:lnTo>
                  <a:pt x="142" y="168"/>
                </a:lnTo>
                <a:lnTo>
                  <a:pt x="141" y="169"/>
                </a:lnTo>
                <a:lnTo>
                  <a:pt x="138" y="171"/>
                </a:lnTo>
                <a:lnTo>
                  <a:pt x="137" y="170"/>
                </a:lnTo>
                <a:lnTo>
                  <a:pt x="136" y="170"/>
                </a:lnTo>
                <a:lnTo>
                  <a:pt x="134" y="169"/>
                </a:lnTo>
                <a:lnTo>
                  <a:pt x="133" y="169"/>
                </a:lnTo>
                <a:lnTo>
                  <a:pt x="132" y="169"/>
                </a:lnTo>
                <a:lnTo>
                  <a:pt x="130" y="169"/>
                </a:lnTo>
                <a:lnTo>
                  <a:pt x="128" y="168"/>
                </a:lnTo>
                <a:lnTo>
                  <a:pt x="127" y="168"/>
                </a:lnTo>
                <a:lnTo>
                  <a:pt x="125" y="166"/>
                </a:lnTo>
                <a:lnTo>
                  <a:pt x="122" y="166"/>
                </a:lnTo>
                <a:lnTo>
                  <a:pt x="120" y="166"/>
                </a:lnTo>
                <a:lnTo>
                  <a:pt x="118" y="166"/>
                </a:lnTo>
                <a:lnTo>
                  <a:pt x="117" y="166"/>
                </a:lnTo>
                <a:lnTo>
                  <a:pt x="111" y="165"/>
                </a:lnTo>
                <a:lnTo>
                  <a:pt x="104" y="164"/>
                </a:lnTo>
                <a:lnTo>
                  <a:pt x="100" y="163"/>
                </a:lnTo>
                <a:lnTo>
                  <a:pt x="96" y="161"/>
                </a:lnTo>
                <a:lnTo>
                  <a:pt x="94" y="160"/>
                </a:lnTo>
                <a:lnTo>
                  <a:pt x="93" y="158"/>
                </a:lnTo>
                <a:lnTo>
                  <a:pt x="92" y="157"/>
                </a:lnTo>
                <a:lnTo>
                  <a:pt x="90" y="156"/>
                </a:lnTo>
                <a:lnTo>
                  <a:pt x="90" y="155"/>
                </a:lnTo>
                <a:lnTo>
                  <a:pt x="90" y="154"/>
                </a:lnTo>
                <a:lnTo>
                  <a:pt x="90" y="153"/>
                </a:lnTo>
                <a:lnTo>
                  <a:pt x="90" y="152"/>
                </a:lnTo>
                <a:lnTo>
                  <a:pt x="90" y="150"/>
                </a:lnTo>
                <a:lnTo>
                  <a:pt x="92" y="149"/>
                </a:lnTo>
                <a:lnTo>
                  <a:pt x="92" y="148"/>
                </a:lnTo>
                <a:lnTo>
                  <a:pt x="92" y="147"/>
                </a:lnTo>
                <a:lnTo>
                  <a:pt x="92" y="146"/>
                </a:lnTo>
                <a:lnTo>
                  <a:pt x="92" y="145"/>
                </a:lnTo>
                <a:lnTo>
                  <a:pt x="93" y="145"/>
                </a:lnTo>
                <a:lnTo>
                  <a:pt x="93" y="144"/>
                </a:lnTo>
                <a:lnTo>
                  <a:pt x="94" y="142"/>
                </a:lnTo>
                <a:lnTo>
                  <a:pt x="95" y="140"/>
                </a:lnTo>
                <a:lnTo>
                  <a:pt x="96" y="138"/>
                </a:lnTo>
                <a:lnTo>
                  <a:pt x="96" y="134"/>
                </a:lnTo>
                <a:lnTo>
                  <a:pt x="96" y="131"/>
                </a:lnTo>
                <a:lnTo>
                  <a:pt x="97" y="130"/>
                </a:lnTo>
                <a:lnTo>
                  <a:pt x="100" y="129"/>
                </a:lnTo>
                <a:lnTo>
                  <a:pt x="101" y="129"/>
                </a:lnTo>
                <a:lnTo>
                  <a:pt x="103" y="128"/>
                </a:lnTo>
                <a:lnTo>
                  <a:pt x="105" y="126"/>
                </a:lnTo>
                <a:lnTo>
                  <a:pt x="106" y="125"/>
                </a:lnTo>
                <a:lnTo>
                  <a:pt x="108" y="124"/>
                </a:lnTo>
                <a:lnTo>
                  <a:pt x="109" y="123"/>
                </a:lnTo>
                <a:lnTo>
                  <a:pt x="110" y="122"/>
                </a:lnTo>
                <a:lnTo>
                  <a:pt x="110" y="121"/>
                </a:lnTo>
                <a:lnTo>
                  <a:pt x="111" y="121"/>
                </a:lnTo>
                <a:lnTo>
                  <a:pt x="111" y="120"/>
                </a:lnTo>
                <a:lnTo>
                  <a:pt x="111" y="118"/>
                </a:lnTo>
                <a:lnTo>
                  <a:pt x="111" y="116"/>
                </a:lnTo>
                <a:lnTo>
                  <a:pt x="111" y="114"/>
                </a:lnTo>
                <a:lnTo>
                  <a:pt x="111" y="113"/>
                </a:lnTo>
                <a:lnTo>
                  <a:pt x="110" y="112"/>
                </a:lnTo>
                <a:lnTo>
                  <a:pt x="110" y="109"/>
                </a:lnTo>
                <a:lnTo>
                  <a:pt x="109" y="109"/>
                </a:lnTo>
                <a:lnTo>
                  <a:pt x="109" y="108"/>
                </a:lnTo>
                <a:lnTo>
                  <a:pt x="108" y="108"/>
                </a:lnTo>
                <a:lnTo>
                  <a:pt x="106" y="106"/>
                </a:lnTo>
                <a:lnTo>
                  <a:pt x="105" y="105"/>
                </a:lnTo>
                <a:lnTo>
                  <a:pt x="104" y="104"/>
                </a:lnTo>
                <a:lnTo>
                  <a:pt x="103" y="104"/>
                </a:lnTo>
                <a:lnTo>
                  <a:pt x="102" y="102"/>
                </a:lnTo>
                <a:lnTo>
                  <a:pt x="101" y="102"/>
                </a:lnTo>
                <a:lnTo>
                  <a:pt x="100" y="102"/>
                </a:lnTo>
                <a:lnTo>
                  <a:pt x="98" y="102"/>
                </a:lnTo>
                <a:lnTo>
                  <a:pt x="97" y="101"/>
                </a:lnTo>
                <a:lnTo>
                  <a:pt x="96" y="101"/>
                </a:lnTo>
                <a:lnTo>
                  <a:pt x="95" y="101"/>
                </a:lnTo>
                <a:lnTo>
                  <a:pt x="95" y="102"/>
                </a:lnTo>
                <a:lnTo>
                  <a:pt x="94" y="102"/>
                </a:lnTo>
                <a:lnTo>
                  <a:pt x="93" y="102"/>
                </a:lnTo>
                <a:lnTo>
                  <a:pt x="93" y="104"/>
                </a:lnTo>
                <a:lnTo>
                  <a:pt x="92" y="104"/>
                </a:lnTo>
                <a:lnTo>
                  <a:pt x="92" y="105"/>
                </a:lnTo>
                <a:lnTo>
                  <a:pt x="90" y="105"/>
                </a:lnTo>
                <a:lnTo>
                  <a:pt x="89" y="106"/>
                </a:lnTo>
                <a:lnTo>
                  <a:pt x="88" y="106"/>
                </a:lnTo>
                <a:lnTo>
                  <a:pt x="88" y="107"/>
                </a:lnTo>
                <a:lnTo>
                  <a:pt x="87" y="107"/>
                </a:lnTo>
                <a:lnTo>
                  <a:pt x="86" y="107"/>
                </a:lnTo>
                <a:lnTo>
                  <a:pt x="85" y="108"/>
                </a:lnTo>
                <a:lnTo>
                  <a:pt x="84" y="108"/>
                </a:lnTo>
                <a:lnTo>
                  <a:pt x="84" y="109"/>
                </a:lnTo>
                <a:lnTo>
                  <a:pt x="82" y="109"/>
                </a:lnTo>
                <a:lnTo>
                  <a:pt x="81" y="110"/>
                </a:lnTo>
                <a:lnTo>
                  <a:pt x="80" y="112"/>
                </a:lnTo>
                <a:lnTo>
                  <a:pt x="79" y="112"/>
                </a:lnTo>
                <a:lnTo>
                  <a:pt x="78" y="112"/>
                </a:lnTo>
                <a:lnTo>
                  <a:pt x="77" y="112"/>
                </a:lnTo>
                <a:lnTo>
                  <a:pt x="76" y="112"/>
                </a:lnTo>
                <a:lnTo>
                  <a:pt x="74" y="112"/>
                </a:lnTo>
                <a:lnTo>
                  <a:pt x="73" y="110"/>
                </a:lnTo>
                <a:lnTo>
                  <a:pt x="72" y="110"/>
                </a:lnTo>
                <a:lnTo>
                  <a:pt x="71" y="110"/>
                </a:lnTo>
                <a:lnTo>
                  <a:pt x="70" y="110"/>
                </a:lnTo>
                <a:lnTo>
                  <a:pt x="69" y="109"/>
                </a:lnTo>
                <a:lnTo>
                  <a:pt x="68" y="109"/>
                </a:lnTo>
                <a:lnTo>
                  <a:pt x="66" y="109"/>
                </a:lnTo>
                <a:lnTo>
                  <a:pt x="65" y="109"/>
                </a:lnTo>
                <a:lnTo>
                  <a:pt x="58" y="106"/>
                </a:lnTo>
                <a:lnTo>
                  <a:pt x="57" y="105"/>
                </a:lnTo>
                <a:lnTo>
                  <a:pt x="56" y="105"/>
                </a:lnTo>
                <a:lnTo>
                  <a:pt x="55" y="104"/>
                </a:lnTo>
                <a:lnTo>
                  <a:pt x="54" y="104"/>
                </a:lnTo>
                <a:lnTo>
                  <a:pt x="53" y="102"/>
                </a:lnTo>
                <a:lnTo>
                  <a:pt x="52" y="102"/>
                </a:lnTo>
                <a:lnTo>
                  <a:pt x="52" y="101"/>
                </a:lnTo>
                <a:lnTo>
                  <a:pt x="50" y="101"/>
                </a:lnTo>
                <a:lnTo>
                  <a:pt x="49" y="100"/>
                </a:lnTo>
                <a:lnTo>
                  <a:pt x="48" y="99"/>
                </a:lnTo>
                <a:lnTo>
                  <a:pt x="47" y="99"/>
                </a:lnTo>
                <a:lnTo>
                  <a:pt x="47" y="98"/>
                </a:lnTo>
                <a:lnTo>
                  <a:pt x="46" y="98"/>
                </a:lnTo>
                <a:lnTo>
                  <a:pt x="45" y="98"/>
                </a:lnTo>
                <a:lnTo>
                  <a:pt x="45" y="97"/>
                </a:lnTo>
                <a:lnTo>
                  <a:pt x="44" y="97"/>
                </a:lnTo>
                <a:lnTo>
                  <a:pt x="44" y="96"/>
                </a:lnTo>
                <a:lnTo>
                  <a:pt x="42" y="96"/>
                </a:lnTo>
                <a:lnTo>
                  <a:pt x="42" y="94"/>
                </a:lnTo>
                <a:lnTo>
                  <a:pt x="41" y="94"/>
                </a:lnTo>
                <a:lnTo>
                  <a:pt x="41" y="93"/>
                </a:lnTo>
                <a:lnTo>
                  <a:pt x="40" y="93"/>
                </a:lnTo>
                <a:lnTo>
                  <a:pt x="40" y="92"/>
                </a:lnTo>
                <a:lnTo>
                  <a:pt x="39" y="91"/>
                </a:lnTo>
                <a:lnTo>
                  <a:pt x="39" y="90"/>
                </a:lnTo>
                <a:lnTo>
                  <a:pt x="38" y="90"/>
                </a:lnTo>
                <a:lnTo>
                  <a:pt x="38" y="89"/>
                </a:lnTo>
                <a:lnTo>
                  <a:pt x="37" y="89"/>
                </a:lnTo>
                <a:lnTo>
                  <a:pt x="37" y="88"/>
                </a:lnTo>
                <a:lnTo>
                  <a:pt x="36" y="86"/>
                </a:lnTo>
                <a:lnTo>
                  <a:pt x="36" y="85"/>
                </a:lnTo>
                <a:lnTo>
                  <a:pt x="34" y="85"/>
                </a:lnTo>
                <a:lnTo>
                  <a:pt x="34" y="84"/>
                </a:lnTo>
                <a:lnTo>
                  <a:pt x="34" y="83"/>
                </a:lnTo>
                <a:lnTo>
                  <a:pt x="33" y="83"/>
                </a:lnTo>
                <a:lnTo>
                  <a:pt x="33" y="82"/>
                </a:lnTo>
                <a:lnTo>
                  <a:pt x="33" y="81"/>
                </a:lnTo>
                <a:lnTo>
                  <a:pt x="33" y="80"/>
                </a:lnTo>
                <a:lnTo>
                  <a:pt x="33" y="78"/>
                </a:lnTo>
                <a:lnTo>
                  <a:pt x="32" y="78"/>
                </a:lnTo>
                <a:lnTo>
                  <a:pt x="32" y="77"/>
                </a:lnTo>
                <a:lnTo>
                  <a:pt x="32" y="76"/>
                </a:lnTo>
                <a:lnTo>
                  <a:pt x="32" y="75"/>
                </a:lnTo>
                <a:lnTo>
                  <a:pt x="32" y="74"/>
                </a:lnTo>
                <a:lnTo>
                  <a:pt x="32" y="73"/>
                </a:lnTo>
                <a:lnTo>
                  <a:pt x="32" y="72"/>
                </a:lnTo>
                <a:lnTo>
                  <a:pt x="33" y="70"/>
                </a:lnTo>
                <a:lnTo>
                  <a:pt x="33" y="69"/>
                </a:lnTo>
                <a:lnTo>
                  <a:pt x="34" y="67"/>
                </a:lnTo>
                <a:lnTo>
                  <a:pt x="36" y="66"/>
                </a:lnTo>
                <a:lnTo>
                  <a:pt x="37" y="64"/>
                </a:lnTo>
                <a:lnTo>
                  <a:pt x="38" y="61"/>
                </a:lnTo>
                <a:lnTo>
                  <a:pt x="39" y="59"/>
                </a:lnTo>
                <a:lnTo>
                  <a:pt x="40" y="57"/>
                </a:lnTo>
                <a:lnTo>
                  <a:pt x="41" y="56"/>
                </a:lnTo>
                <a:lnTo>
                  <a:pt x="41" y="53"/>
                </a:lnTo>
                <a:lnTo>
                  <a:pt x="42" y="51"/>
                </a:lnTo>
                <a:lnTo>
                  <a:pt x="42" y="48"/>
                </a:lnTo>
                <a:lnTo>
                  <a:pt x="44" y="46"/>
                </a:lnTo>
                <a:lnTo>
                  <a:pt x="44" y="44"/>
                </a:lnTo>
                <a:lnTo>
                  <a:pt x="42" y="43"/>
                </a:lnTo>
                <a:lnTo>
                  <a:pt x="45" y="41"/>
                </a:lnTo>
                <a:lnTo>
                  <a:pt x="46" y="41"/>
                </a:lnTo>
                <a:lnTo>
                  <a:pt x="47" y="43"/>
                </a:lnTo>
                <a:lnTo>
                  <a:pt x="53" y="49"/>
                </a:lnTo>
                <a:lnTo>
                  <a:pt x="54" y="50"/>
                </a:lnTo>
                <a:lnTo>
                  <a:pt x="55" y="50"/>
                </a:lnTo>
                <a:lnTo>
                  <a:pt x="56" y="52"/>
                </a:lnTo>
                <a:lnTo>
                  <a:pt x="57" y="53"/>
                </a:lnTo>
                <a:lnTo>
                  <a:pt x="58" y="57"/>
                </a:lnTo>
                <a:lnTo>
                  <a:pt x="60" y="59"/>
                </a:lnTo>
                <a:lnTo>
                  <a:pt x="61" y="60"/>
                </a:lnTo>
                <a:lnTo>
                  <a:pt x="62" y="64"/>
                </a:lnTo>
                <a:lnTo>
                  <a:pt x="64" y="66"/>
                </a:lnTo>
                <a:lnTo>
                  <a:pt x="65" y="69"/>
                </a:lnTo>
                <a:lnTo>
                  <a:pt x="68" y="72"/>
                </a:lnTo>
                <a:lnTo>
                  <a:pt x="69" y="73"/>
                </a:lnTo>
                <a:lnTo>
                  <a:pt x="70" y="74"/>
                </a:lnTo>
                <a:lnTo>
                  <a:pt x="71" y="75"/>
                </a:lnTo>
                <a:lnTo>
                  <a:pt x="72" y="76"/>
                </a:lnTo>
                <a:lnTo>
                  <a:pt x="73" y="76"/>
                </a:lnTo>
                <a:lnTo>
                  <a:pt x="73" y="77"/>
                </a:lnTo>
                <a:lnTo>
                  <a:pt x="74" y="77"/>
                </a:lnTo>
                <a:lnTo>
                  <a:pt x="76" y="78"/>
                </a:lnTo>
                <a:lnTo>
                  <a:pt x="77" y="78"/>
                </a:lnTo>
                <a:lnTo>
                  <a:pt x="78" y="78"/>
                </a:lnTo>
                <a:lnTo>
                  <a:pt x="79" y="80"/>
                </a:lnTo>
                <a:lnTo>
                  <a:pt x="80" y="80"/>
                </a:lnTo>
                <a:lnTo>
                  <a:pt x="81" y="81"/>
                </a:lnTo>
                <a:lnTo>
                  <a:pt x="82" y="81"/>
                </a:lnTo>
                <a:lnTo>
                  <a:pt x="84" y="81"/>
                </a:lnTo>
                <a:lnTo>
                  <a:pt x="85" y="82"/>
                </a:lnTo>
                <a:lnTo>
                  <a:pt x="86" y="82"/>
                </a:lnTo>
                <a:lnTo>
                  <a:pt x="87" y="82"/>
                </a:lnTo>
                <a:lnTo>
                  <a:pt x="88" y="82"/>
                </a:lnTo>
                <a:lnTo>
                  <a:pt x="89" y="82"/>
                </a:lnTo>
                <a:lnTo>
                  <a:pt x="90" y="82"/>
                </a:lnTo>
                <a:lnTo>
                  <a:pt x="92" y="82"/>
                </a:lnTo>
                <a:lnTo>
                  <a:pt x="93" y="82"/>
                </a:lnTo>
                <a:lnTo>
                  <a:pt x="94" y="82"/>
                </a:lnTo>
                <a:lnTo>
                  <a:pt x="95" y="82"/>
                </a:lnTo>
                <a:lnTo>
                  <a:pt x="97" y="81"/>
                </a:lnTo>
                <a:lnTo>
                  <a:pt x="98" y="80"/>
                </a:lnTo>
                <a:lnTo>
                  <a:pt x="100" y="78"/>
                </a:lnTo>
                <a:lnTo>
                  <a:pt x="100" y="77"/>
                </a:lnTo>
                <a:lnTo>
                  <a:pt x="100" y="75"/>
                </a:lnTo>
                <a:lnTo>
                  <a:pt x="100" y="74"/>
                </a:lnTo>
                <a:lnTo>
                  <a:pt x="100" y="72"/>
                </a:lnTo>
                <a:lnTo>
                  <a:pt x="98" y="72"/>
                </a:lnTo>
                <a:lnTo>
                  <a:pt x="96" y="68"/>
                </a:lnTo>
                <a:lnTo>
                  <a:pt x="94" y="65"/>
                </a:lnTo>
                <a:lnTo>
                  <a:pt x="90" y="62"/>
                </a:lnTo>
                <a:lnTo>
                  <a:pt x="88" y="61"/>
                </a:lnTo>
                <a:lnTo>
                  <a:pt x="86" y="60"/>
                </a:lnTo>
                <a:lnTo>
                  <a:pt x="82" y="59"/>
                </a:lnTo>
                <a:lnTo>
                  <a:pt x="80" y="58"/>
                </a:lnTo>
                <a:lnTo>
                  <a:pt x="77" y="57"/>
                </a:lnTo>
                <a:lnTo>
                  <a:pt x="73" y="54"/>
                </a:lnTo>
                <a:lnTo>
                  <a:pt x="70" y="53"/>
                </a:lnTo>
                <a:lnTo>
                  <a:pt x="69" y="53"/>
                </a:lnTo>
                <a:lnTo>
                  <a:pt x="68" y="52"/>
                </a:lnTo>
                <a:lnTo>
                  <a:pt x="66" y="51"/>
                </a:lnTo>
                <a:lnTo>
                  <a:pt x="62" y="49"/>
                </a:lnTo>
                <a:lnTo>
                  <a:pt x="61" y="48"/>
                </a:lnTo>
                <a:lnTo>
                  <a:pt x="60" y="46"/>
                </a:lnTo>
                <a:lnTo>
                  <a:pt x="58" y="45"/>
                </a:lnTo>
                <a:lnTo>
                  <a:pt x="56" y="43"/>
                </a:lnTo>
                <a:lnTo>
                  <a:pt x="55" y="42"/>
                </a:lnTo>
                <a:lnTo>
                  <a:pt x="53" y="38"/>
                </a:lnTo>
                <a:lnTo>
                  <a:pt x="53" y="36"/>
                </a:lnTo>
                <a:lnTo>
                  <a:pt x="56" y="33"/>
                </a:lnTo>
                <a:lnTo>
                  <a:pt x="57" y="33"/>
                </a:lnTo>
                <a:lnTo>
                  <a:pt x="58" y="33"/>
                </a:lnTo>
                <a:lnTo>
                  <a:pt x="60" y="32"/>
                </a:lnTo>
                <a:lnTo>
                  <a:pt x="62" y="30"/>
                </a:lnTo>
                <a:lnTo>
                  <a:pt x="64" y="29"/>
                </a:lnTo>
                <a:lnTo>
                  <a:pt x="66" y="27"/>
                </a:lnTo>
                <a:lnTo>
                  <a:pt x="69" y="26"/>
                </a:lnTo>
                <a:lnTo>
                  <a:pt x="71" y="25"/>
                </a:lnTo>
                <a:lnTo>
                  <a:pt x="73" y="25"/>
                </a:lnTo>
                <a:lnTo>
                  <a:pt x="76" y="25"/>
                </a:lnTo>
                <a:lnTo>
                  <a:pt x="77" y="25"/>
                </a:lnTo>
                <a:lnTo>
                  <a:pt x="78" y="25"/>
                </a:lnTo>
                <a:lnTo>
                  <a:pt x="94" y="25"/>
                </a:lnTo>
                <a:lnTo>
                  <a:pt x="100" y="25"/>
                </a:lnTo>
                <a:lnTo>
                  <a:pt x="106" y="25"/>
                </a:lnTo>
                <a:lnTo>
                  <a:pt x="108" y="25"/>
                </a:lnTo>
                <a:lnTo>
                  <a:pt x="110" y="25"/>
                </a:lnTo>
                <a:lnTo>
                  <a:pt x="112" y="25"/>
                </a:lnTo>
                <a:lnTo>
                  <a:pt x="113" y="25"/>
                </a:lnTo>
                <a:lnTo>
                  <a:pt x="113" y="28"/>
                </a:lnTo>
                <a:lnTo>
                  <a:pt x="112" y="35"/>
                </a:lnTo>
                <a:lnTo>
                  <a:pt x="112" y="59"/>
                </a:lnTo>
                <a:lnTo>
                  <a:pt x="112" y="61"/>
                </a:lnTo>
                <a:lnTo>
                  <a:pt x="112" y="62"/>
                </a:lnTo>
                <a:lnTo>
                  <a:pt x="112" y="69"/>
                </a:lnTo>
                <a:lnTo>
                  <a:pt x="112" y="72"/>
                </a:lnTo>
                <a:lnTo>
                  <a:pt x="112" y="85"/>
                </a:lnTo>
                <a:lnTo>
                  <a:pt x="112" y="100"/>
                </a:lnTo>
                <a:lnTo>
                  <a:pt x="112" y="105"/>
                </a:lnTo>
                <a:lnTo>
                  <a:pt x="112" y="108"/>
                </a:lnTo>
                <a:lnTo>
                  <a:pt x="112" y="121"/>
                </a:lnTo>
                <a:lnTo>
                  <a:pt x="112" y="125"/>
                </a:lnTo>
                <a:lnTo>
                  <a:pt x="112" y="126"/>
                </a:lnTo>
                <a:lnTo>
                  <a:pt x="113" y="124"/>
                </a:lnTo>
                <a:lnTo>
                  <a:pt x="114" y="121"/>
                </a:lnTo>
                <a:lnTo>
                  <a:pt x="114" y="118"/>
                </a:lnTo>
                <a:lnTo>
                  <a:pt x="114" y="117"/>
                </a:lnTo>
                <a:lnTo>
                  <a:pt x="114" y="116"/>
                </a:lnTo>
                <a:lnTo>
                  <a:pt x="116" y="116"/>
                </a:lnTo>
                <a:lnTo>
                  <a:pt x="116" y="114"/>
                </a:lnTo>
                <a:lnTo>
                  <a:pt x="117" y="112"/>
                </a:lnTo>
                <a:lnTo>
                  <a:pt x="117" y="110"/>
                </a:lnTo>
                <a:lnTo>
                  <a:pt x="118" y="108"/>
                </a:lnTo>
                <a:lnTo>
                  <a:pt x="118" y="107"/>
                </a:lnTo>
                <a:lnTo>
                  <a:pt x="119" y="106"/>
                </a:lnTo>
                <a:lnTo>
                  <a:pt x="119" y="105"/>
                </a:lnTo>
                <a:lnTo>
                  <a:pt x="120" y="104"/>
                </a:lnTo>
                <a:lnTo>
                  <a:pt x="122" y="102"/>
                </a:lnTo>
                <a:lnTo>
                  <a:pt x="124" y="102"/>
                </a:lnTo>
                <a:lnTo>
                  <a:pt x="125" y="101"/>
                </a:lnTo>
                <a:lnTo>
                  <a:pt x="126" y="101"/>
                </a:lnTo>
                <a:lnTo>
                  <a:pt x="127" y="101"/>
                </a:lnTo>
                <a:lnTo>
                  <a:pt x="128" y="101"/>
                </a:lnTo>
                <a:lnTo>
                  <a:pt x="130" y="102"/>
                </a:lnTo>
                <a:lnTo>
                  <a:pt x="132" y="102"/>
                </a:lnTo>
                <a:lnTo>
                  <a:pt x="133" y="102"/>
                </a:lnTo>
                <a:lnTo>
                  <a:pt x="134" y="104"/>
                </a:lnTo>
                <a:lnTo>
                  <a:pt x="134" y="106"/>
                </a:lnTo>
                <a:lnTo>
                  <a:pt x="135" y="106"/>
                </a:lnTo>
                <a:lnTo>
                  <a:pt x="136" y="106"/>
                </a:lnTo>
                <a:lnTo>
                  <a:pt x="137" y="106"/>
                </a:lnTo>
                <a:lnTo>
                  <a:pt x="140" y="105"/>
                </a:lnTo>
                <a:lnTo>
                  <a:pt x="141" y="105"/>
                </a:lnTo>
                <a:lnTo>
                  <a:pt x="143" y="104"/>
                </a:lnTo>
                <a:lnTo>
                  <a:pt x="144" y="104"/>
                </a:lnTo>
                <a:lnTo>
                  <a:pt x="146" y="104"/>
                </a:lnTo>
                <a:lnTo>
                  <a:pt x="148" y="104"/>
                </a:lnTo>
                <a:lnTo>
                  <a:pt x="150" y="105"/>
                </a:lnTo>
                <a:lnTo>
                  <a:pt x="151" y="106"/>
                </a:lnTo>
                <a:lnTo>
                  <a:pt x="152" y="107"/>
                </a:lnTo>
                <a:lnTo>
                  <a:pt x="153" y="108"/>
                </a:lnTo>
                <a:lnTo>
                  <a:pt x="154" y="108"/>
                </a:lnTo>
                <a:lnTo>
                  <a:pt x="156" y="108"/>
                </a:lnTo>
                <a:lnTo>
                  <a:pt x="157" y="108"/>
                </a:lnTo>
                <a:lnTo>
                  <a:pt x="157" y="107"/>
                </a:lnTo>
                <a:lnTo>
                  <a:pt x="158" y="107"/>
                </a:lnTo>
                <a:lnTo>
                  <a:pt x="159" y="106"/>
                </a:lnTo>
                <a:lnTo>
                  <a:pt x="159" y="104"/>
                </a:lnTo>
                <a:lnTo>
                  <a:pt x="159" y="102"/>
                </a:lnTo>
                <a:lnTo>
                  <a:pt x="160" y="102"/>
                </a:lnTo>
                <a:lnTo>
                  <a:pt x="161" y="102"/>
                </a:lnTo>
                <a:lnTo>
                  <a:pt x="162" y="104"/>
                </a:lnTo>
                <a:lnTo>
                  <a:pt x="162" y="105"/>
                </a:lnTo>
                <a:lnTo>
                  <a:pt x="162" y="106"/>
                </a:lnTo>
                <a:lnTo>
                  <a:pt x="164" y="107"/>
                </a:lnTo>
                <a:lnTo>
                  <a:pt x="165" y="108"/>
                </a:lnTo>
                <a:lnTo>
                  <a:pt x="166" y="108"/>
                </a:lnTo>
                <a:lnTo>
                  <a:pt x="166" y="107"/>
                </a:lnTo>
                <a:lnTo>
                  <a:pt x="166" y="100"/>
                </a:lnTo>
                <a:lnTo>
                  <a:pt x="166" y="99"/>
                </a:lnTo>
                <a:lnTo>
                  <a:pt x="166" y="91"/>
                </a:lnTo>
                <a:lnTo>
                  <a:pt x="166" y="86"/>
                </a:lnTo>
                <a:lnTo>
                  <a:pt x="166" y="85"/>
                </a:lnTo>
                <a:lnTo>
                  <a:pt x="166" y="84"/>
                </a:lnTo>
                <a:lnTo>
                  <a:pt x="166" y="77"/>
                </a:lnTo>
                <a:lnTo>
                  <a:pt x="166" y="73"/>
                </a:lnTo>
                <a:lnTo>
                  <a:pt x="166" y="67"/>
                </a:lnTo>
                <a:lnTo>
                  <a:pt x="166" y="52"/>
                </a:lnTo>
                <a:lnTo>
                  <a:pt x="167" y="44"/>
                </a:lnTo>
                <a:lnTo>
                  <a:pt x="167" y="32"/>
                </a:lnTo>
                <a:lnTo>
                  <a:pt x="167" y="26"/>
                </a:lnTo>
                <a:lnTo>
                  <a:pt x="173" y="26"/>
                </a:lnTo>
                <a:lnTo>
                  <a:pt x="177" y="26"/>
                </a:lnTo>
                <a:lnTo>
                  <a:pt x="180" y="26"/>
                </a:lnTo>
                <a:lnTo>
                  <a:pt x="184" y="26"/>
                </a:lnTo>
                <a:lnTo>
                  <a:pt x="185" y="26"/>
                </a:lnTo>
                <a:close/>
              </a:path>
            </a:pathLst>
          </a:custGeom>
          <a:solidFill>
            <a:srgbClr val="00B050"/>
          </a:solidFill>
          <a:ln w="9525">
            <a:solidFill>
              <a:srgbClr val="000000"/>
            </a:solidFill>
            <a:round/>
            <a:headEnd/>
            <a:tailEnd/>
          </a:ln>
        </p:spPr>
        <p:txBody>
          <a:bodyPr/>
          <a:lstStyle/>
          <a:p>
            <a:endParaRPr lang="en-US" dirty="0"/>
          </a:p>
        </p:txBody>
      </p:sp>
      <p:sp>
        <p:nvSpPr>
          <p:cNvPr id="101" name="Freeform 160"/>
          <p:cNvSpPr>
            <a:spLocks/>
          </p:cNvSpPr>
          <p:nvPr/>
        </p:nvSpPr>
        <p:spPr bwMode="auto">
          <a:xfrm>
            <a:off x="3907978" y="3436576"/>
            <a:ext cx="900273" cy="712529"/>
          </a:xfrm>
          <a:custGeom>
            <a:avLst/>
            <a:gdLst>
              <a:gd name="T0" fmla="*/ 115 w 347"/>
              <a:gd name="T1" fmla="*/ 31 h 324"/>
              <a:gd name="T2" fmla="*/ 124 w 347"/>
              <a:gd name="T3" fmla="*/ 28 h 324"/>
              <a:gd name="T4" fmla="*/ 135 w 347"/>
              <a:gd name="T5" fmla="*/ 17 h 324"/>
              <a:gd name="T6" fmla="*/ 146 w 347"/>
              <a:gd name="T7" fmla="*/ 10 h 324"/>
              <a:gd name="T8" fmla="*/ 148 w 347"/>
              <a:gd name="T9" fmla="*/ 14 h 324"/>
              <a:gd name="T10" fmla="*/ 149 w 347"/>
              <a:gd name="T11" fmla="*/ 54 h 324"/>
              <a:gd name="T12" fmla="*/ 203 w 347"/>
              <a:gd name="T13" fmla="*/ 54 h 324"/>
              <a:gd name="T14" fmla="*/ 254 w 347"/>
              <a:gd name="T15" fmla="*/ 54 h 324"/>
              <a:gd name="T16" fmla="*/ 272 w 347"/>
              <a:gd name="T17" fmla="*/ 108 h 324"/>
              <a:gd name="T18" fmla="*/ 298 w 347"/>
              <a:gd name="T19" fmla="*/ 109 h 324"/>
              <a:gd name="T20" fmla="*/ 320 w 347"/>
              <a:gd name="T21" fmla="*/ 109 h 324"/>
              <a:gd name="T22" fmla="*/ 340 w 347"/>
              <a:gd name="T23" fmla="*/ 116 h 324"/>
              <a:gd name="T24" fmla="*/ 332 w 347"/>
              <a:gd name="T25" fmla="*/ 118 h 324"/>
              <a:gd name="T26" fmla="*/ 327 w 347"/>
              <a:gd name="T27" fmla="*/ 133 h 324"/>
              <a:gd name="T28" fmla="*/ 324 w 347"/>
              <a:gd name="T29" fmla="*/ 143 h 324"/>
              <a:gd name="T30" fmla="*/ 308 w 347"/>
              <a:gd name="T31" fmla="*/ 157 h 324"/>
              <a:gd name="T32" fmla="*/ 296 w 347"/>
              <a:gd name="T33" fmla="*/ 167 h 324"/>
              <a:gd name="T34" fmla="*/ 298 w 347"/>
              <a:gd name="T35" fmla="*/ 175 h 324"/>
              <a:gd name="T36" fmla="*/ 292 w 347"/>
              <a:gd name="T37" fmla="*/ 176 h 324"/>
              <a:gd name="T38" fmla="*/ 283 w 347"/>
              <a:gd name="T39" fmla="*/ 193 h 324"/>
              <a:gd name="T40" fmla="*/ 275 w 347"/>
              <a:gd name="T41" fmla="*/ 209 h 324"/>
              <a:gd name="T42" fmla="*/ 282 w 347"/>
              <a:gd name="T43" fmla="*/ 214 h 324"/>
              <a:gd name="T44" fmla="*/ 283 w 347"/>
              <a:gd name="T45" fmla="*/ 230 h 324"/>
              <a:gd name="T46" fmla="*/ 278 w 347"/>
              <a:gd name="T47" fmla="*/ 237 h 324"/>
              <a:gd name="T48" fmla="*/ 270 w 347"/>
              <a:gd name="T49" fmla="*/ 241 h 324"/>
              <a:gd name="T50" fmla="*/ 255 w 347"/>
              <a:gd name="T51" fmla="*/ 245 h 324"/>
              <a:gd name="T52" fmla="*/ 251 w 347"/>
              <a:gd name="T53" fmla="*/ 263 h 324"/>
              <a:gd name="T54" fmla="*/ 254 w 347"/>
              <a:gd name="T55" fmla="*/ 278 h 324"/>
              <a:gd name="T56" fmla="*/ 250 w 347"/>
              <a:gd name="T57" fmla="*/ 286 h 324"/>
              <a:gd name="T58" fmla="*/ 253 w 347"/>
              <a:gd name="T59" fmla="*/ 293 h 324"/>
              <a:gd name="T60" fmla="*/ 262 w 347"/>
              <a:gd name="T61" fmla="*/ 296 h 324"/>
              <a:gd name="T62" fmla="*/ 261 w 347"/>
              <a:gd name="T63" fmla="*/ 309 h 324"/>
              <a:gd name="T64" fmla="*/ 260 w 347"/>
              <a:gd name="T65" fmla="*/ 322 h 324"/>
              <a:gd name="T66" fmla="*/ 205 w 347"/>
              <a:gd name="T67" fmla="*/ 324 h 324"/>
              <a:gd name="T68" fmla="*/ 160 w 347"/>
              <a:gd name="T69" fmla="*/ 322 h 324"/>
              <a:gd name="T70" fmla="*/ 118 w 347"/>
              <a:gd name="T71" fmla="*/ 322 h 324"/>
              <a:gd name="T72" fmla="*/ 75 w 347"/>
              <a:gd name="T73" fmla="*/ 322 h 324"/>
              <a:gd name="T74" fmla="*/ 49 w 347"/>
              <a:gd name="T75" fmla="*/ 321 h 324"/>
              <a:gd name="T76" fmla="*/ 5 w 347"/>
              <a:gd name="T77" fmla="*/ 313 h 324"/>
              <a:gd name="T78" fmla="*/ 1 w 347"/>
              <a:gd name="T79" fmla="*/ 257 h 324"/>
              <a:gd name="T80" fmla="*/ 0 w 347"/>
              <a:gd name="T81" fmla="*/ 220 h 324"/>
              <a:gd name="T82" fmla="*/ 6 w 347"/>
              <a:gd name="T83" fmla="*/ 200 h 324"/>
              <a:gd name="T84" fmla="*/ 5 w 347"/>
              <a:gd name="T85" fmla="*/ 193 h 324"/>
              <a:gd name="T86" fmla="*/ 5 w 347"/>
              <a:gd name="T87" fmla="*/ 186 h 324"/>
              <a:gd name="T88" fmla="*/ 12 w 347"/>
              <a:gd name="T89" fmla="*/ 178 h 324"/>
              <a:gd name="T90" fmla="*/ 16 w 347"/>
              <a:gd name="T91" fmla="*/ 169 h 324"/>
              <a:gd name="T92" fmla="*/ 14 w 347"/>
              <a:gd name="T93" fmla="*/ 160 h 324"/>
              <a:gd name="T94" fmla="*/ 16 w 347"/>
              <a:gd name="T95" fmla="*/ 149 h 324"/>
              <a:gd name="T96" fmla="*/ 15 w 347"/>
              <a:gd name="T97" fmla="*/ 140 h 324"/>
              <a:gd name="T98" fmla="*/ 28 w 347"/>
              <a:gd name="T99" fmla="*/ 136 h 324"/>
              <a:gd name="T100" fmla="*/ 53 w 347"/>
              <a:gd name="T101" fmla="*/ 138 h 324"/>
              <a:gd name="T102" fmla="*/ 53 w 347"/>
              <a:gd name="T103" fmla="*/ 121 h 324"/>
              <a:gd name="T104" fmla="*/ 59 w 347"/>
              <a:gd name="T105" fmla="*/ 111 h 324"/>
              <a:gd name="T106" fmla="*/ 62 w 347"/>
              <a:gd name="T107" fmla="*/ 100 h 324"/>
              <a:gd name="T108" fmla="*/ 70 w 347"/>
              <a:gd name="T109" fmla="*/ 84 h 324"/>
              <a:gd name="T110" fmla="*/ 70 w 347"/>
              <a:gd name="T111" fmla="*/ 73 h 324"/>
              <a:gd name="T112" fmla="*/ 67 w 347"/>
              <a:gd name="T113" fmla="*/ 56 h 324"/>
              <a:gd name="T114" fmla="*/ 73 w 347"/>
              <a:gd name="T115" fmla="*/ 50 h 324"/>
              <a:gd name="T116" fmla="*/ 81 w 347"/>
              <a:gd name="T117" fmla="*/ 45 h 324"/>
              <a:gd name="T118" fmla="*/ 91 w 347"/>
              <a:gd name="T119" fmla="*/ 42 h 324"/>
              <a:gd name="T120" fmla="*/ 102 w 347"/>
              <a:gd name="T121" fmla="*/ 41 h 324"/>
              <a:gd name="T122" fmla="*/ 108 w 347"/>
              <a:gd name="T123" fmla="*/ 37 h 32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47" h="324">
                <a:moveTo>
                  <a:pt x="108" y="37"/>
                </a:moveTo>
                <a:lnTo>
                  <a:pt x="108" y="36"/>
                </a:lnTo>
                <a:lnTo>
                  <a:pt x="109" y="36"/>
                </a:lnTo>
                <a:lnTo>
                  <a:pt x="109" y="37"/>
                </a:lnTo>
                <a:lnTo>
                  <a:pt x="110" y="37"/>
                </a:lnTo>
                <a:lnTo>
                  <a:pt x="110" y="36"/>
                </a:lnTo>
                <a:lnTo>
                  <a:pt x="111" y="36"/>
                </a:lnTo>
                <a:lnTo>
                  <a:pt x="110" y="34"/>
                </a:lnTo>
                <a:lnTo>
                  <a:pt x="109" y="34"/>
                </a:lnTo>
                <a:lnTo>
                  <a:pt x="110" y="33"/>
                </a:lnTo>
                <a:lnTo>
                  <a:pt x="111" y="32"/>
                </a:lnTo>
                <a:lnTo>
                  <a:pt x="112" y="32"/>
                </a:lnTo>
                <a:lnTo>
                  <a:pt x="113" y="31"/>
                </a:lnTo>
                <a:lnTo>
                  <a:pt x="112" y="31"/>
                </a:lnTo>
                <a:lnTo>
                  <a:pt x="113" y="30"/>
                </a:lnTo>
                <a:lnTo>
                  <a:pt x="115" y="30"/>
                </a:lnTo>
                <a:lnTo>
                  <a:pt x="115" y="31"/>
                </a:lnTo>
                <a:lnTo>
                  <a:pt x="115" y="32"/>
                </a:lnTo>
                <a:lnTo>
                  <a:pt x="116" y="32"/>
                </a:lnTo>
                <a:lnTo>
                  <a:pt x="117" y="31"/>
                </a:lnTo>
                <a:lnTo>
                  <a:pt x="118" y="31"/>
                </a:lnTo>
                <a:lnTo>
                  <a:pt x="118" y="32"/>
                </a:lnTo>
                <a:lnTo>
                  <a:pt x="119" y="32"/>
                </a:lnTo>
                <a:lnTo>
                  <a:pt x="119" y="31"/>
                </a:lnTo>
                <a:lnTo>
                  <a:pt x="120" y="31"/>
                </a:lnTo>
                <a:lnTo>
                  <a:pt x="120" y="30"/>
                </a:lnTo>
                <a:lnTo>
                  <a:pt x="120" y="31"/>
                </a:lnTo>
                <a:lnTo>
                  <a:pt x="122" y="31"/>
                </a:lnTo>
                <a:lnTo>
                  <a:pt x="123" y="31"/>
                </a:lnTo>
                <a:lnTo>
                  <a:pt x="123" y="30"/>
                </a:lnTo>
                <a:lnTo>
                  <a:pt x="122" y="30"/>
                </a:lnTo>
                <a:lnTo>
                  <a:pt x="122" y="29"/>
                </a:lnTo>
                <a:lnTo>
                  <a:pt x="123" y="29"/>
                </a:lnTo>
                <a:lnTo>
                  <a:pt x="124" y="28"/>
                </a:lnTo>
                <a:lnTo>
                  <a:pt x="125" y="28"/>
                </a:lnTo>
                <a:lnTo>
                  <a:pt x="126" y="26"/>
                </a:lnTo>
                <a:lnTo>
                  <a:pt x="126" y="25"/>
                </a:lnTo>
                <a:lnTo>
                  <a:pt x="125" y="25"/>
                </a:lnTo>
                <a:lnTo>
                  <a:pt x="126" y="24"/>
                </a:lnTo>
                <a:lnTo>
                  <a:pt x="127" y="23"/>
                </a:lnTo>
                <a:lnTo>
                  <a:pt x="128" y="23"/>
                </a:lnTo>
                <a:lnTo>
                  <a:pt x="128" y="22"/>
                </a:lnTo>
                <a:lnTo>
                  <a:pt x="128" y="21"/>
                </a:lnTo>
                <a:lnTo>
                  <a:pt x="130" y="20"/>
                </a:lnTo>
                <a:lnTo>
                  <a:pt x="131" y="18"/>
                </a:lnTo>
                <a:lnTo>
                  <a:pt x="132" y="20"/>
                </a:lnTo>
                <a:lnTo>
                  <a:pt x="133" y="20"/>
                </a:lnTo>
                <a:lnTo>
                  <a:pt x="135" y="20"/>
                </a:lnTo>
                <a:lnTo>
                  <a:pt x="136" y="20"/>
                </a:lnTo>
                <a:lnTo>
                  <a:pt x="136" y="18"/>
                </a:lnTo>
                <a:lnTo>
                  <a:pt x="135" y="17"/>
                </a:lnTo>
                <a:lnTo>
                  <a:pt x="135" y="16"/>
                </a:lnTo>
                <a:lnTo>
                  <a:pt x="136" y="16"/>
                </a:lnTo>
                <a:lnTo>
                  <a:pt x="138" y="16"/>
                </a:lnTo>
                <a:lnTo>
                  <a:pt x="139" y="17"/>
                </a:lnTo>
                <a:lnTo>
                  <a:pt x="140" y="17"/>
                </a:lnTo>
                <a:lnTo>
                  <a:pt x="140" y="16"/>
                </a:lnTo>
                <a:lnTo>
                  <a:pt x="140" y="14"/>
                </a:lnTo>
                <a:lnTo>
                  <a:pt x="140" y="13"/>
                </a:lnTo>
                <a:lnTo>
                  <a:pt x="140" y="12"/>
                </a:lnTo>
                <a:lnTo>
                  <a:pt x="141" y="10"/>
                </a:lnTo>
                <a:lnTo>
                  <a:pt x="141" y="9"/>
                </a:lnTo>
                <a:lnTo>
                  <a:pt x="142" y="9"/>
                </a:lnTo>
                <a:lnTo>
                  <a:pt x="143" y="9"/>
                </a:lnTo>
                <a:lnTo>
                  <a:pt x="142" y="10"/>
                </a:lnTo>
                <a:lnTo>
                  <a:pt x="143" y="12"/>
                </a:lnTo>
                <a:lnTo>
                  <a:pt x="144" y="12"/>
                </a:lnTo>
                <a:lnTo>
                  <a:pt x="146" y="10"/>
                </a:lnTo>
                <a:lnTo>
                  <a:pt x="146" y="9"/>
                </a:lnTo>
                <a:lnTo>
                  <a:pt x="146" y="8"/>
                </a:lnTo>
                <a:lnTo>
                  <a:pt x="147" y="8"/>
                </a:lnTo>
                <a:lnTo>
                  <a:pt x="147" y="7"/>
                </a:lnTo>
                <a:lnTo>
                  <a:pt x="146" y="6"/>
                </a:lnTo>
                <a:lnTo>
                  <a:pt x="144" y="6"/>
                </a:lnTo>
                <a:lnTo>
                  <a:pt x="146" y="5"/>
                </a:lnTo>
                <a:lnTo>
                  <a:pt x="146" y="4"/>
                </a:lnTo>
                <a:lnTo>
                  <a:pt x="147" y="4"/>
                </a:lnTo>
                <a:lnTo>
                  <a:pt x="147" y="2"/>
                </a:lnTo>
                <a:lnTo>
                  <a:pt x="147" y="1"/>
                </a:lnTo>
                <a:lnTo>
                  <a:pt x="148" y="0"/>
                </a:lnTo>
                <a:lnTo>
                  <a:pt x="148" y="1"/>
                </a:lnTo>
                <a:lnTo>
                  <a:pt x="148" y="6"/>
                </a:lnTo>
                <a:lnTo>
                  <a:pt x="148" y="7"/>
                </a:lnTo>
                <a:lnTo>
                  <a:pt x="148" y="12"/>
                </a:lnTo>
                <a:lnTo>
                  <a:pt x="148" y="14"/>
                </a:lnTo>
                <a:lnTo>
                  <a:pt x="148" y="18"/>
                </a:lnTo>
                <a:lnTo>
                  <a:pt x="148" y="20"/>
                </a:lnTo>
                <a:lnTo>
                  <a:pt x="148" y="21"/>
                </a:lnTo>
                <a:lnTo>
                  <a:pt x="148" y="23"/>
                </a:lnTo>
                <a:lnTo>
                  <a:pt x="148" y="31"/>
                </a:lnTo>
                <a:lnTo>
                  <a:pt x="148" y="36"/>
                </a:lnTo>
                <a:lnTo>
                  <a:pt x="147" y="39"/>
                </a:lnTo>
                <a:lnTo>
                  <a:pt x="147" y="40"/>
                </a:lnTo>
                <a:lnTo>
                  <a:pt x="147" y="41"/>
                </a:lnTo>
                <a:lnTo>
                  <a:pt x="147" y="42"/>
                </a:lnTo>
                <a:lnTo>
                  <a:pt x="148" y="45"/>
                </a:lnTo>
                <a:lnTo>
                  <a:pt x="147" y="46"/>
                </a:lnTo>
                <a:lnTo>
                  <a:pt x="147" y="49"/>
                </a:lnTo>
                <a:lnTo>
                  <a:pt x="147" y="52"/>
                </a:lnTo>
                <a:lnTo>
                  <a:pt x="147" y="53"/>
                </a:lnTo>
                <a:lnTo>
                  <a:pt x="147" y="54"/>
                </a:lnTo>
                <a:lnTo>
                  <a:pt x="149" y="54"/>
                </a:lnTo>
                <a:lnTo>
                  <a:pt x="162" y="54"/>
                </a:lnTo>
                <a:lnTo>
                  <a:pt x="165" y="54"/>
                </a:lnTo>
                <a:lnTo>
                  <a:pt x="167" y="54"/>
                </a:lnTo>
                <a:lnTo>
                  <a:pt x="168" y="54"/>
                </a:lnTo>
                <a:lnTo>
                  <a:pt x="172" y="54"/>
                </a:lnTo>
                <a:lnTo>
                  <a:pt x="174" y="54"/>
                </a:lnTo>
                <a:lnTo>
                  <a:pt x="176" y="54"/>
                </a:lnTo>
                <a:lnTo>
                  <a:pt x="179" y="54"/>
                </a:lnTo>
                <a:lnTo>
                  <a:pt x="182" y="54"/>
                </a:lnTo>
                <a:lnTo>
                  <a:pt x="183" y="54"/>
                </a:lnTo>
                <a:lnTo>
                  <a:pt x="184" y="54"/>
                </a:lnTo>
                <a:lnTo>
                  <a:pt x="186" y="54"/>
                </a:lnTo>
                <a:lnTo>
                  <a:pt x="190" y="54"/>
                </a:lnTo>
                <a:lnTo>
                  <a:pt x="191" y="54"/>
                </a:lnTo>
                <a:lnTo>
                  <a:pt x="196" y="54"/>
                </a:lnTo>
                <a:lnTo>
                  <a:pt x="197" y="54"/>
                </a:lnTo>
                <a:lnTo>
                  <a:pt x="203" y="54"/>
                </a:lnTo>
                <a:lnTo>
                  <a:pt x="204" y="54"/>
                </a:lnTo>
                <a:lnTo>
                  <a:pt x="205" y="54"/>
                </a:lnTo>
                <a:lnTo>
                  <a:pt x="219" y="54"/>
                </a:lnTo>
                <a:lnTo>
                  <a:pt x="221" y="54"/>
                </a:lnTo>
                <a:lnTo>
                  <a:pt x="222" y="54"/>
                </a:lnTo>
                <a:lnTo>
                  <a:pt x="229" y="54"/>
                </a:lnTo>
                <a:lnTo>
                  <a:pt x="231" y="54"/>
                </a:lnTo>
                <a:lnTo>
                  <a:pt x="232" y="54"/>
                </a:lnTo>
                <a:lnTo>
                  <a:pt x="235" y="54"/>
                </a:lnTo>
                <a:lnTo>
                  <a:pt x="236" y="54"/>
                </a:lnTo>
                <a:lnTo>
                  <a:pt x="237" y="54"/>
                </a:lnTo>
                <a:lnTo>
                  <a:pt x="243" y="54"/>
                </a:lnTo>
                <a:lnTo>
                  <a:pt x="244" y="54"/>
                </a:lnTo>
                <a:lnTo>
                  <a:pt x="245" y="54"/>
                </a:lnTo>
                <a:lnTo>
                  <a:pt x="251" y="54"/>
                </a:lnTo>
                <a:lnTo>
                  <a:pt x="252" y="54"/>
                </a:lnTo>
                <a:lnTo>
                  <a:pt x="254" y="54"/>
                </a:lnTo>
                <a:lnTo>
                  <a:pt x="254" y="61"/>
                </a:lnTo>
                <a:lnTo>
                  <a:pt x="254" y="62"/>
                </a:lnTo>
                <a:lnTo>
                  <a:pt x="254" y="72"/>
                </a:lnTo>
                <a:lnTo>
                  <a:pt x="254" y="82"/>
                </a:lnTo>
                <a:lnTo>
                  <a:pt x="254" y="85"/>
                </a:lnTo>
                <a:lnTo>
                  <a:pt x="254" y="96"/>
                </a:lnTo>
                <a:lnTo>
                  <a:pt x="254" y="106"/>
                </a:lnTo>
                <a:lnTo>
                  <a:pt x="254" y="108"/>
                </a:lnTo>
                <a:lnTo>
                  <a:pt x="254" y="109"/>
                </a:lnTo>
                <a:lnTo>
                  <a:pt x="255" y="109"/>
                </a:lnTo>
                <a:lnTo>
                  <a:pt x="256" y="109"/>
                </a:lnTo>
                <a:lnTo>
                  <a:pt x="260" y="108"/>
                </a:lnTo>
                <a:lnTo>
                  <a:pt x="262" y="108"/>
                </a:lnTo>
                <a:lnTo>
                  <a:pt x="268" y="108"/>
                </a:lnTo>
                <a:lnTo>
                  <a:pt x="269" y="108"/>
                </a:lnTo>
                <a:lnTo>
                  <a:pt x="270" y="108"/>
                </a:lnTo>
                <a:lnTo>
                  <a:pt x="272" y="108"/>
                </a:lnTo>
                <a:lnTo>
                  <a:pt x="275" y="108"/>
                </a:lnTo>
                <a:lnTo>
                  <a:pt x="276" y="108"/>
                </a:lnTo>
                <a:lnTo>
                  <a:pt x="277" y="108"/>
                </a:lnTo>
                <a:lnTo>
                  <a:pt x="278" y="108"/>
                </a:lnTo>
                <a:lnTo>
                  <a:pt x="282" y="108"/>
                </a:lnTo>
                <a:lnTo>
                  <a:pt x="284" y="108"/>
                </a:lnTo>
                <a:lnTo>
                  <a:pt x="286" y="108"/>
                </a:lnTo>
                <a:lnTo>
                  <a:pt x="287" y="108"/>
                </a:lnTo>
                <a:lnTo>
                  <a:pt x="288" y="108"/>
                </a:lnTo>
                <a:lnTo>
                  <a:pt x="290" y="108"/>
                </a:lnTo>
                <a:lnTo>
                  <a:pt x="291" y="108"/>
                </a:lnTo>
                <a:lnTo>
                  <a:pt x="292" y="108"/>
                </a:lnTo>
                <a:lnTo>
                  <a:pt x="293" y="108"/>
                </a:lnTo>
                <a:lnTo>
                  <a:pt x="294" y="109"/>
                </a:lnTo>
                <a:lnTo>
                  <a:pt x="295" y="109"/>
                </a:lnTo>
                <a:lnTo>
                  <a:pt x="296" y="109"/>
                </a:lnTo>
                <a:lnTo>
                  <a:pt x="298" y="109"/>
                </a:lnTo>
                <a:lnTo>
                  <a:pt x="299" y="109"/>
                </a:lnTo>
                <a:lnTo>
                  <a:pt x="301" y="109"/>
                </a:lnTo>
                <a:lnTo>
                  <a:pt x="303" y="109"/>
                </a:lnTo>
                <a:lnTo>
                  <a:pt x="304" y="109"/>
                </a:lnTo>
                <a:lnTo>
                  <a:pt x="306" y="109"/>
                </a:lnTo>
                <a:lnTo>
                  <a:pt x="307" y="109"/>
                </a:lnTo>
                <a:lnTo>
                  <a:pt x="308" y="109"/>
                </a:lnTo>
                <a:lnTo>
                  <a:pt x="310" y="109"/>
                </a:lnTo>
                <a:lnTo>
                  <a:pt x="311" y="109"/>
                </a:lnTo>
                <a:lnTo>
                  <a:pt x="312" y="109"/>
                </a:lnTo>
                <a:lnTo>
                  <a:pt x="314" y="109"/>
                </a:lnTo>
                <a:lnTo>
                  <a:pt x="315" y="109"/>
                </a:lnTo>
                <a:lnTo>
                  <a:pt x="316" y="109"/>
                </a:lnTo>
                <a:lnTo>
                  <a:pt x="317" y="109"/>
                </a:lnTo>
                <a:lnTo>
                  <a:pt x="318" y="109"/>
                </a:lnTo>
                <a:lnTo>
                  <a:pt x="319" y="109"/>
                </a:lnTo>
                <a:lnTo>
                  <a:pt x="320" y="109"/>
                </a:lnTo>
                <a:lnTo>
                  <a:pt x="322" y="109"/>
                </a:lnTo>
                <a:lnTo>
                  <a:pt x="323" y="109"/>
                </a:lnTo>
                <a:lnTo>
                  <a:pt x="324" y="109"/>
                </a:lnTo>
                <a:lnTo>
                  <a:pt x="325" y="109"/>
                </a:lnTo>
                <a:lnTo>
                  <a:pt x="327" y="109"/>
                </a:lnTo>
                <a:lnTo>
                  <a:pt x="328" y="109"/>
                </a:lnTo>
                <a:lnTo>
                  <a:pt x="331" y="109"/>
                </a:lnTo>
                <a:lnTo>
                  <a:pt x="335" y="109"/>
                </a:lnTo>
                <a:lnTo>
                  <a:pt x="336" y="109"/>
                </a:lnTo>
                <a:lnTo>
                  <a:pt x="347" y="109"/>
                </a:lnTo>
                <a:lnTo>
                  <a:pt x="346" y="110"/>
                </a:lnTo>
                <a:lnTo>
                  <a:pt x="346" y="111"/>
                </a:lnTo>
                <a:lnTo>
                  <a:pt x="347" y="111"/>
                </a:lnTo>
                <a:lnTo>
                  <a:pt x="347" y="112"/>
                </a:lnTo>
                <a:lnTo>
                  <a:pt x="346" y="113"/>
                </a:lnTo>
                <a:lnTo>
                  <a:pt x="343" y="116"/>
                </a:lnTo>
                <a:lnTo>
                  <a:pt x="340" y="116"/>
                </a:lnTo>
                <a:lnTo>
                  <a:pt x="340" y="114"/>
                </a:lnTo>
                <a:lnTo>
                  <a:pt x="340" y="113"/>
                </a:lnTo>
                <a:lnTo>
                  <a:pt x="341" y="113"/>
                </a:lnTo>
                <a:lnTo>
                  <a:pt x="342" y="112"/>
                </a:lnTo>
                <a:lnTo>
                  <a:pt x="339" y="111"/>
                </a:lnTo>
                <a:lnTo>
                  <a:pt x="339" y="112"/>
                </a:lnTo>
                <a:lnTo>
                  <a:pt x="340" y="113"/>
                </a:lnTo>
                <a:lnTo>
                  <a:pt x="339" y="113"/>
                </a:lnTo>
                <a:lnTo>
                  <a:pt x="339" y="114"/>
                </a:lnTo>
                <a:lnTo>
                  <a:pt x="338" y="114"/>
                </a:lnTo>
                <a:lnTo>
                  <a:pt x="338" y="116"/>
                </a:lnTo>
                <a:lnTo>
                  <a:pt x="336" y="117"/>
                </a:lnTo>
                <a:lnTo>
                  <a:pt x="335" y="118"/>
                </a:lnTo>
                <a:lnTo>
                  <a:pt x="334" y="116"/>
                </a:lnTo>
                <a:lnTo>
                  <a:pt x="333" y="114"/>
                </a:lnTo>
                <a:lnTo>
                  <a:pt x="332" y="116"/>
                </a:lnTo>
                <a:lnTo>
                  <a:pt x="332" y="118"/>
                </a:lnTo>
                <a:lnTo>
                  <a:pt x="332" y="120"/>
                </a:lnTo>
                <a:lnTo>
                  <a:pt x="328" y="119"/>
                </a:lnTo>
                <a:lnTo>
                  <a:pt x="330" y="121"/>
                </a:lnTo>
                <a:lnTo>
                  <a:pt x="331" y="124"/>
                </a:lnTo>
                <a:lnTo>
                  <a:pt x="331" y="125"/>
                </a:lnTo>
                <a:lnTo>
                  <a:pt x="330" y="125"/>
                </a:lnTo>
                <a:lnTo>
                  <a:pt x="330" y="124"/>
                </a:lnTo>
                <a:lnTo>
                  <a:pt x="328" y="124"/>
                </a:lnTo>
                <a:lnTo>
                  <a:pt x="328" y="125"/>
                </a:lnTo>
                <a:lnTo>
                  <a:pt x="327" y="126"/>
                </a:lnTo>
                <a:lnTo>
                  <a:pt x="327" y="127"/>
                </a:lnTo>
                <a:lnTo>
                  <a:pt x="330" y="129"/>
                </a:lnTo>
                <a:lnTo>
                  <a:pt x="328" y="129"/>
                </a:lnTo>
                <a:lnTo>
                  <a:pt x="327" y="129"/>
                </a:lnTo>
                <a:lnTo>
                  <a:pt x="326" y="129"/>
                </a:lnTo>
                <a:lnTo>
                  <a:pt x="327" y="132"/>
                </a:lnTo>
                <a:lnTo>
                  <a:pt x="327" y="133"/>
                </a:lnTo>
                <a:lnTo>
                  <a:pt x="326" y="133"/>
                </a:lnTo>
                <a:lnTo>
                  <a:pt x="326" y="136"/>
                </a:lnTo>
                <a:lnTo>
                  <a:pt x="325" y="137"/>
                </a:lnTo>
                <a:lnTo>
                  <a:pt x="324" y="136"/>
                </a:lnTo>
                <a:lnTo>
                  <a:pt x="325" y="134"/>
                </a:lnTo>
                <a:lnTo>
                  <a:pt x="325" y="132"/>
                </a:lnTo>
                <a:lnTo>
                  <a:pt x="324" y="132"/>
                </a:lnTo>
                <a:lnTo>
                  <a:pt x="323" y="132"/>
                </a:lnTo>
                <a:lnTo>
                  <a:pt x="322" y="133"/>
                </a:lnTo>
                <a:lnTo>
                  <a:pt x="322" y="134"/>
                </a:lnTo>
                <a:lnTo>
                  <a:pt x="323" y="134"/>
                </a:lnTo>
                <a:lnTo>
                  <a:pt x="323" y="135"/>
                </a:lnTo>
                <a:lnTo>
                  <a:pt x="323" y="136"/>
                </a:lnTo>
                <a:lnTo>
                  <a:pt x="323" y="137"/>
                </a:lnTo>
                <a:lnTo>
                  <a:pt x="324" y="138"/>
                </a:lnTo>
                <a:lnTo>
                  <a:pt x="324" y="140"/>
                </a:lnTo>
                <a:lnTo>
                  <a:pt x="324" y="143"/>
                </a:lnTo>
                <a:lnTo>
                  <a:pt x="323" y="143"/>
                </a:lnTo>
                <a:lnTo>
                  <a:pt x="322" y="142"/>
                </a:lnTo>
                <a:lnTo>
                  <a:pt x="320" y="142"/>
                </a:lnTo>
                <a:lnTo>
                  <a:pt x="320" y="143"/>
                </a:lnTo>
                <a:lnTo>
                  <a:pt x="320" y="144"/>
                </a:lnTo>
                <a:lnTo>
                  <a:pt x="319" y="145"/>
                </a:lnTo>
                <a:lnTo>
                  <a:pt x="316" y="148"/>
                </a:lnTo>
                <a:lnTo>
                  <a:pt x="316" y="149"/>
                </a:lnTo>
                <a:lnTo>
                  <a:pt x="315" y="149"/>
                </a:lnTo>
                <a:lnTo>
                  <a:pt x="315" y="150"/>
                </a:lnTo>
                <a:lnTo>
                  <a:pt x="314" y="150"/>
                </a:lnTo>
                <a:lnTo>
                  <a:pt x="314" y="151"/>
                </a:lnTo>
                <a:lnTo>
                  <a:pt x="311" y="153"/>
                </a:lnTo>
                <a:lnTo>
                  <a:pt x="310" y="153"/>
                </a:lnTo>
                <a:lnTo>
                  <a:pt x="309" y="153"/>
                </a:lnTo>
                <a:lnTo>
                  <a:pt x="309" y="156"/>
                </a:lnTo>
                <a:lnTo>
                  <a:pt x="308" y="157"/>
                </a:lnTo>
                <a:lnTo>
                  <a:pt x="307" y="157"/>
                </a:lnTo>
                <a:lnTo>
                  <a:pt x="306" y="154"/>
                </a:lnTo>
                <a:lnTo>
                  <a:pt x="303" y="154"/>
                </a:lnTo>
                <a:lnTo>
                  <a:pt x="302" y="156"/>
                </a:lnTo>
                <a:lnTo>
                  <a:pt x="302" y="157"/>
                </a:lnTo>
                <a:lnTo>
                  <a:pt x="301" y="157"/>
                </a:lnTo>
                <a:lnTo>
                  <a:pt x="301" y="160"/>
                </a:lnTo>
                <a:lnTo>
                  <a:pt x="301" y="161"/>
                </a:lnTo>
                <a:lnTo>
                  <a:pt x="302" y="161"/>
                </a:lnTo>
                <a:lnTo>
                  <a:pt x="303" y="162"/>
                </a:lnTo>
                <a:lnTo>
                  <a:pt x="302" y="162"/>
                </a:lnTo>
                <a:lnTo>
                  <a:pt x="302" y="164"/>
                </a:lnTo>
                <a:lnTo>
                  <a:pt x="300" y="164"/>
                </a:lnTo>
                <a:lnTo>
                  <a:pt x="299" y="165"/>
                </a:lnTo>
                <a:lnTo>
                  <a:pt x="298" y="165"/>
                </a:lnTo>
                <a:lnTo>
                  <a:pt x="296" y="166"/>
                </a:lnTo>
                <a:lnTo>
                  <a:pt x="296" y="167"/>
                </a:lnTo>
                <a:lnTo>
                  <a:pt x="298" y="168"/>
                </a:lnTo>
                <a:lnTo>
                  <a:pt x="299" y="169"/>
                </a:lnTo>
                <a:lnTo>
                  <a:pt x="300" y="169"/>
                </a:lnTo>
                <a:lnTo>
                  <a:pt x="300" y="168"/>
                </a:lnTo>
                <a:lnTo>
                  <a:pt x="300" y="169"/>
                </a:lnTo>
                <a:lnTo>
                  <a:pt x="300" y="170"/>
                </a:lnTo>
                <a:lnTo>
                  <a:pt x="300" y="172"/>
                </a:lnTo>
                <a:lnTo>
                  <a:pt x="301" y="172"/>
                </a:lnTo>
                <a:lnTo>
                  <a:pt x="301" y="173"/>
                </a:lnTo>
                <a:lnTo>
                  <a:pt x="302" y="174"/>
                </a:lnTo>
                <a:lnTo>
                  <a:pt x="302" y="175"/>
                </a:lnTo>
                <a:lnTo>
                  <a:pt x="302" y="176"/>
                </a:lnTo>
                <a:lnTo>
                  <a:pt x="301" y="175"/>
                </a:lnTo>
                <a:lnTo>
                  <a:pt x="300" y="174"/>
                </a:lnTo>
                <a:lnTo>
                  <a:pt x="299" y="174"/>
                </a:lnTo>
                <a:lnTo>
                  <a:pt x="298" y="174"/>
                </a:lnTo>
                <a:lnTo>
                  <a:pt x="298" y="175"/>
                </a:lnTo>
                <a:lnTo>
                  <a:pt x="300" y="176"/>
                </a:lnTo>
                <a:lnTo>
                  <a:pt x="299" y="177"/>
                </a:lnTo>
                <a:lnTo>
                  <a:pt x="299" y="178"/>
                </a:lnTo>
                <a:lnTo>
                  <a:pt x="298" y="178"/>
                </a:lnTo>
                <a:lnTo>
                  <a:pt x="296" y="178"/>
                </a:lnTo>
                <a:lnTo>
                  <a:pt x="295" y="180"/>
                </a:lnTo>
                <a:lnTo>
                  <a:pt x="294" y="180"/>
                </a:lnTo>
                <a:lnTo>
                  <a:pt x="294" y="178"/>
                </a:lnTo>
                <a:lnTo>
                  <a:pt x="294" y="177"/>
                </a:lnTo>
                <a:lnTo>
                  <a:pt x="293" y="177"/>
                </a:lnTo>
                <a:lnTo>
                  <a:pt x="292" y="177"/>
                </a:lnTo>
                <a:lnTo>
                  <a:pt x="292" y="178"/>
                </a:lnTo>
                <a:lnTo>
                  <a:pt x="292" y="180"/>
                </a:lnTo>
                <a:lnTo>
                  <a:pt x="291" y="178"/>
                </a:lnTo>
                <a:lnTo>
                  <a:pt x="291" y="177"/>
                </a:lnTo>
                <a:lnTo>
                  <a:pt x="292" y="177"/>
                </a:lnTo>
                <a:lnTo>
                  <a:pt x="292" y="176"/>
                </a:lnTo>
                <a:lnTo>
                  <a:pt x="291" y="175"/>
                </a:lnTo>
                <a:lnTo>
                  <a:pt x="290" y="176"/>
                </a:lnTo>
                <a:lnTo>
                  <a:pt x="288" y="176"/>
                </a:lnTo>
                <a:lnTo>
                  <a:pt x="287" y="177"/>
                </a:lnTo>
                <a:lnTo>
                  <a:pt x="287" y="178"/>
                </a:lnTo>
                <a:lnTo>
                  <a:pt x="288" y="180"/>
                </a:lnTo>
                <a:lnTo>
                  <a:pt x="287" y="181"/>
                </a:lnTo>
                <a:lnTo>
                  <a:pt x="287" y="182"/>
                </a:lnTo>
                <a:lnTo>
                  <a:pt x="287" y="183"/>
                </a:lnTo>
                <a:lnTo>
                  <a:pt x="287" y="184"/>
                </a:lnTo>
                <a:lnTo>
                  <a:pt x="285" y="185"/>
                </a:lnTo>
                <a:lnTo>
                  <a:pt x="284" y="186"/>
                </a:lnTo>
                <a:lnTo>
                  <a:pt x="284" y="190"/>
                </a:lnTo>
                <a:lnTo>
                  <a:pt x="285" y="191"/>
                </a:lnTo>
                <a:lnTo>
                  <a:pt x="285" y="193"/>
                </a:lnTo>
                <a:lnTo>
                  <a:pt x="284" y="194"/>
                </a:lnTo>
                <a:lnTo>
                  <a:pt x="283" y="193"/>
                </a:lnTo>
                <a:lnTo>
                  <a:pt x="282" y="193"/>
                </a:lnTo>
                <a:lnTo>
                  <a:pt x="280" y="193"/>
                </a:lnTo>
                <a:lnTo>
                  <a:pt x="279" y="193"/>
                </a:lnTo>
                <a:lnTo>
                  <a:pt x="279" y="194"/>
                </a:lnTo>
                <a:lnTo>
                  <a:pt x="278" y="197"/>
                </a:lnTo>
                <a:lnTo>
                  <a:pt x="276" y="197"/>
                </a:lnTo>
                <a:lnTo>
                  <a:pt x="275" y="198"/>
                </a:lnTo>
                <a:lnTo>
                  <a:pt x="274" y="199"/>
                </a:lnTo>
                <a:lnTo>
                  <a:pt x="274" y="200"/>
                </a:lnTo>
                <a:lnTo>
                  <a:pt x="274" y="202"/>
                </a:lnTo>
                <a:lnTo>
                  <a:pt x="276" y="204"/>
                </a:lnTo>
                <a:lnTo>
                  <a:pt x="277" y="204"/>
                </a:lnTo>
                <a:lnTo>
                  <a:pt x="277" y="206"/>
                </a:lnTo>
                <a:lnTo>
                  <a:pt x="275" y="206"/>
                </a:lnTo>
                <a:lnTo>
                  <a:pt x="275" y="207"/>
                </a:lnTo>
                <a:lnTo>
                  <a:pt x="275" y="208"/>
                </a:lnTo>
                <a:lnTo>
                  <a:pt x="275" y="209"/>
                </a:lnTo>
                <a:lnTo>
                  <a:pt x="272" y="208"/>
                </a:lnTo>
                <a:lnTo>
                  <a:pt x="272" y="209"/>
                </a:lnTo>
                <a:lnTo>
                  <a:pt x="272" y="210"/>
                </a:lnTo>
                <a:lnTo>
                  <a:pt x="274" y="210"/>
                </a:lnTo>
                <a:lnTo>
                  <a:pt x="274" y="212"/>
                </a:lnTo>
                <a:lnTo>
                  <a:pt x="275" y="213"/>
                </a:lnTo>
                <a:lnTo>
                  <a:pt x="276" y="213"/>
                </a:lnTo>
                <a:lnTo>
                  <a:pt x="276" y="214"/>
                </a:lnTo>
                <a:lnTo>
                  <a:pt x="277" y="214"/>
                </a:lnTo>
                <a:lnTo>
                  <a:pt x="277" y="215"/>
                </a:lnTo>
                <a:lnTo>
                  <a:pt x="278" y="215"/>
                </a:lnTo>
                <a:lnTo>
                  <a:pt x="278" y="216"/>
                </a:lnTo>
                <a:lnTo>
                  <a:pt x="279" y="216"/>
                </a:lnTo>
                <a:lnTo>
                  <a:pt x="279" y="215"/>
                </a:lnTo>
                <a:lnTo>
                  <a:pt x="280" y="215"/>
                </a:lnTo>
                <a:lnTo>
                  <a:pt x="280" y="214"/>
                </a:lnTo>
                <a:lnTo>
                  <a:pt x="282" y="214"/>
                </a:lnTo>
                <a:lnTo>
                  <a:pt x="282" y="215"/>
                </a:lnTo>
                <a:lnTo>
                  <a:pt x="282" y="216"/>
                </a:lnTo>
                <a:lnTo>
                  <a:pt x="282" y="217"/>
                </a:lnTo>
                <a:lnTo>
                  <a:pt x="282" y="218"/>
                </a:lnTo>
                <a:lnTo>
                  <a:pt x="283" y="218"/>
                </a:lnTo>
                <a:lnTo>
                  <a:pt x="284" y="218"/>
                </a:lnTo>
                <a:lnTo>
                  <a:pt x="284" y="220"/>
                </a:lnTo>
                <a:lnTo>
                  <a:pt x="284" y="221"/>
                </a:lnTo>
                <a:lnTo>
                  <a:pt x="283" y="222"/>
                </a:lnTo>
                <a:lnTo>
                  <a:pt x="283" y="223"/>
                </a:lnTo>
                <a:lnTo>
                  <a:pt x="282" y="223"/>
                </a:lnTo>
                <a:lnTo>
                  <a:pt x="282" y="225"/>
                </a:lnTo>
                <a:lnTo>
                  <a:pt x="282" y="226"/>
                </a:lnTo>
                <a:lnTo>
                  <a:pt x="283" y="226"/>
                </a:lnTo>
                <a:lnTo>
                  <a:pt x="282" y="228"/>
                </a:lnTo>
                <a:lnTo>
                  <a:pt x="282" y="229"/>
                </a:lnTo>
                <a:lnTo>
                  <a:pt x="283" y="230"/>
                </a:lnTo>
                <a:lnTo>
                  <a:pt x="284" y="230"/>
                </a:lnTo>
                <a:lnTo>
                  <a:pt x="286" y="230"/>
                </a:lnTo>
                <a:lnTo>
                  <a:pt x="285" y="231"/>
                </a:lnTo>
                <a:lnTo>
                  <a:pt x="284" y="231"/>
                </a:lnTo>
                <a:lnTo>
                  <a:pt x="284" y="232"/>
                </a:lnTo>
                <a:lnTo>
                  <a:pt x="284" y="233"/>
                </a:lnTo>
                <a:lnTo>
                  <a:pt x="283" y="234"/>
                </a:lnTo>
                <a:lnTo>
                  <a:pt x="282" y="234"/>
                </a:lnTo>
                <a:lnTo>
                  <a:pt x="282" y="233"/>
                </a:lnTo>
                <a:lnTo>
                  <a:pt x="280" y="233"/>
                </a:lnTo>
                <a:lnTo>
                  <a:pt x="280" y="232"/>
                </a:lnTo>
                <a:lnTo>
                  <a:pt x="279" y="232"/>
                </a:lnTo>
                <a:lnTo>
                  <a:pt x="279" y="233"/>
                </a:lnTo>
                <a:lnTo>
                  <a:pt x="278" y="233"/>
                </a:lnTo>
                <a:lnTo>
                  <a:pt x="278" y="234"/>
                </a:lnTo>
                <a:lnTo>
                  <a:pt x="279" y="236"/>
                </a:lnTo>
                <a:lnTo>
                  <a:pt x="278" y="237"/>
                </a:lnTo>
                <a:lnTo>
                  <a:pt x="278" y="238"/>
                </a:lnTo>
                <a:lnTo>
                  <a:pt x="279" y="238"/>
                </a:lnTo>
                <a:lnTo>
                  <a:pt x="279" y="239"/>
                </a:lnTo>
                <a:lnTo>
                  <a:pt x="279" y="240"/>
                </a:lnTo>
                <a:lnTo>
                  <a:pt x="278" y="240"/>
                </a:lnTo>
                <a:lnTo>
                  <a:pt x="278" y="239"/>
                </a:lnTo>
                <a:lnTo>
                  <a:pt x="277" y="239"/>
                </a:lnTo>
                <a:lnTo>
                  <a:pt x="276" y="239"/>
                </a:lnTo>
                <a:lnTo>
                  <a:pt x="275" y="239"/>
                </a:lnTo>
                <a:lnTo>
                  <a:pt x="275" y="238"/>
                </a:lnTo>
                <a:lnTo>
                  <a:pt x="275" y="237"/>
                </a:lnTo>
                <a:lnTo>
                  <a:pt x="274" y="237"/>
                </a:lnTo>
                <a:lnTo>
                  <a:pt x="272" y="238"/>
                </a:lnTo>
                <a:lnTo>
                  <a:pt x="271" y="239"/>
                </a:lnTo>
                <a:lnTo>
                  <a:pt x="271" y="240"/>
                </a:lnTo>
                <a:lnTo>
                  <a:pt x="271" y="241"/>
                </a:lnTo>
                <a:lnTo>
                  <a:pt x="270" y="241"/>
                </a:lnTo>
                <a:lnTo>
                  <a:pt x="270" y="242"/>
                </a:lnTo>
                <a:lnTo>
                  <a:pt x="270" y="244"/>
                </a:lnTo>
                <a:lnTo>
                  <a:pt x="269" y="244"/>
                </a:lnTo>
                <a:lnTo>
                  <a:pt x="266" y="245"/>
                </a:lnTo>
                <a:lnTo>
                  <a:pt x="264" y="245"/>
                </a:lnTo>
                <a:lnTo>
                  <a:pt x="263" y="245"/>
                </a:lnTo>
                <a:lnTo>
                  <a:pt x="263" y="244"/>
                </a:lnTo>
                <a:lnTo>
                  <a:pt x="261" y="245"/>
                </a:lnTo>
                <a:lnTo>
                  <a:pt x="261" y="246"/>
                </a:lnTo>
                <a:lnTo>
                  <a:pt x="260" y="246"/>
                </a:lnTo>
                <a:lnTo>
                  <a:pt x="260" y="247"/>
                </a:lnTo>
                <a:lnTo>
                  <a:pt x="259" y="247"/>
                </a:lnTo>
                <a:lnTo>
                  <a:pt x="258" y="247"/>
                </a:lnTo>
                <a:lnTo>
                  <a:pt x="258" y="246"/>
                </a:lnTo>
                <a:lnTo>
                  <a:pt x="258" y="245"/>
                </a:lnTo>
                <a:lnTo>
                  <a:pt x="256" y="245"/>
                </a:lnTo>
                <a:lnTo>
                  <a:pt x="255" y="245"/>
                </a:lnTo>
                <a:lnTo>
                  <a:pt x="254" y="245"/>
                </a:lnTo>
                <a:lnTo>
                  <a:pt x="254" y="246"/>
                </a:lnTo>
                <a:lnTo>
                  <a:pt x="253" y="247"/>
                </a:lnTo>
                <a:lnTo>
                  <a:pt x="253" y="248"/>
                </a:lnTo>
                <a:lnTo>
                  <a:pt x="253" y="252"/>
                </a:lnTo>
                <a:lnTo>
                  <a:pt x="253" y="253"/>
                </a:lnTo>
                <a:lnTo>
                  <a:pt x="254" y="254"/>
                </a:lnTo>
                <a:lnTo>
                  <a:pt x="254" y="255"/>
                </a:lnTo>
                <a:lnTo>
                  <a:pt x="254" y="256"/>
                </a:lnTo>
                <a:lnTo>
                  <a:pt x="254" y="257"/>
                </a:lnTo>
                <a:lnTo>
                  <a:pt x="254" y="258"/>
                </a:lnTo>
                <a:lnTo>
                  <a:pt x="252" y="260"/>
                </a:lnTo>
                <a:lnTo>
                  <a:pt x="251" y="260"/>
                </a:lnTo>
                <a:lnTo>
                  <a:pt x="248" y="261"/>
                </a:lnTo>
                <a:lnTo>
                  <a:pt x="247" y="261"/>
                </a:lnTo>
                <a:lnTo>
                  <a:pt x="248" y="262"/>
                </a:lnTo>
                <a:lnTo>
                  <a:pt x="251" y="263"/>
                </a:lnTo>
                <a:lnTo>
                  <a:pt x="252" y="262"/>
                </a:lnTo>
                <a:lnTo>
                  <a:pt x="253" y="262"/>
                </a:lnTo>
                <a:lnTo>
                  <a:pt x="253" y="261"/>
                </a:lnTo>
                <a:lnTo>
                  <a:pt x="254" y="261"/>
                </a:lnTo>
                <a:lnTo>
                  <a:pt x="254" y="262"/>
                </a:lnTo>
                <a:lnTo>
                  <a:pt x="254" y="263"/>
                </a:lnTo>
                <a:lnTo>
                  <a:pt x="254" y="264"/>
                </a:lnTo>
                <a:lnTo>
                  <a:pt x="253" y="268"/>
                </a:lnTo>
                <a:lnTo>
                  <a:pt x="252" y="269"/>
                </a:lnTo>
                <a:lnTo>
                  <a:pt x="252" y="270"/>
                </a:lnTo>
                <a:lnTo>
                  <a:pt x="252" y="271"/>
                </a:lnTo>
                <a:lnTo>
                  <a:pt x="252" y="272"/>
                </a:lnTo>
                <a:lnTo>
                  <a:pt x="253" y="273"/>
                </a:lnTo>
                <a:lnTo>
                  <a:pt x="254" y="276"/>
                </a:lnTo>
                <a:lnTo>
                  <a:pt x="255" y="277"/>
                </a:lnTo>
                <a:lnTo>
                  <a:pt x="255" y="278"/>
                </a:lnTo>
                <a:lnTo>
                  <a:pt x="254" y="278"/>
                </a:lnTo>
                <a:lnTo>
                  <a:pt x="255" y="279"/>
                </a:lnTo>
                <a:lnTo>
                  <a:pt x="255" y="280"/>
                </a:lnTo>
                <a:lnTo>
                  <a:pt x="254" y="280"/>
                </a:lnTo>
                <a:lnTo>
                  <a:pt x="253" y="280"/>
                </a:lnTo>
                <a:lnTo>
                  <a:pt x="253" y="281"/>
                </a:lnTo>
                <a:lnTo>
                  <a:pt x="252" y="281"/>
                </a:lnTo>
                <a:lnTo>
                  <a:pt x="251" y="281"/>
                </a:lnTo>
                <a:lnTo>
                  <a:pt x="252" y="282"/>
                </a:lnTo>
                <a:lnTo>
                  <a:pt x="253" y="282"/>
                </a:lnTo>
                <a:lnTo>
                  <a:pt x="254" y="284"/>
                </a:lnTo>
                <a:lnTo>
                  <a:pt x="254" y="285"/>
                </a:lnTo>
                <a:lnTo>
                  <a:pt x="253" y="285"/>
                </a:lnTo>
                <a:lnTo>
                  <a:pt x="252" y="285"/>
                </a:lnTo>
                <a:lnTo>
                  <a:pt x="251" y="284"/>
                </a:lnTo>
                <a:lnTo>
                  <a:pt x="250" y="284"/>
                </a:lnTo>
                <a:lnTo>
                  <a:pt x="250" y="285"/>
                </a:lnTo>
                <a:lnTo>
                  <a:pt x="250" y="286"/>
                </a:lnTo>
                <a:lnTo>
                  <a:pt x="251" y="286"/>
                </a:lnTo>
                <a:lnTo>
                  <a:pt x="251" y="287"/>
                </a:lnTo>
                <a:lnTo>
                  <a:pt x="251" y="288"/>
                </a:lnTo>
                <a:lnTo>
                  <a:pt x="252" y="288"/>
                </a:lnTo>
                <a:lnTo>
                  <a:pt x="252" y="289"/>
                </a:lnTo>
                <a:lnTo>
                  <a:pt x="252" y="290"/>
                </a:lnTo>
                <a:lnTo>
                  <a:pt x="253" y="290"/>
                </a:lnTo>
                <a:lnTo>
                  <a:pt x="254" y="290"/>
                </a:lnTo>
                <a:lnTo>
                  <a:pt x="255" y="290"/>
                </a:lnTo>
                <a:lnTo>
                  <a:pt x="256" y="292"/>
                </a:lnTo>
                <a:lnTo>
                  <a:pt x="258" y="293"/>
                </a:lnTo>
                <a:lnTo>
                  <a:pt x="256" y="293"/>
                </a:lnTo>
                <a:lnTo>
                  <a:pt x="256" y="294"/>
                </a:lnTo>
                <a:lnTo>
                  <a:pt x="254" y="294"/>
                </a:lnTo>
                <a:lnTo>
                  <a:pt x="254" y="293"/>
                </a:lnTo>
                <a:lnTo>
                  <a:pt x="253" y="292"/>
                </a:lnTo>
                <a:lnTo>
                  <a:pt x="253" y="293"/>
                </a:lnTo>
                <a:lnTo>
                  <a:pt x="252" y="293"/>
                </a:lnTo>
                <a:lnTo>
                  <a:pt x="252" y="294"/>
                </a:lnTo>
                <a:lnTo>
                  <a:pt x="252" y="295"/>
                </a:lnTo>
                <a:lnTo>
                  <a:pt x="252" y="296"/>
                </a:lnTo>
                <a:lnTo>
                  <a:pt x="252" y="297"/>
                </a:lnTo>
                <a:lnTo>
                  <a:pt x="253" y="297"/>
                </a:lnTo>
                <a:lnTo>
                  <a:pt x="254" y="297"/>
                </a:lnTo>
                <a:lnTo>
                  <a:pt x="255" y="297"/>
                </a:lnTo>
                <a:lnTo>
                  <a:pt x="255" y="296"/>
                </a:lnTo>
                <a:lnTo>
                  <a:pt x="256" y="296"/>
                </a:lnTo>
                <a:lnTo>
                  <a:pt x="258" y="296"/>
                </a:lnTo>
                <a:lnTo>
                  <a:pt x="259" y="296"/>
                </a:lnTo>
                <a:lnTo>
                  <a:pt x="260" y="296"/>
                </a:lnTo>
                <a:lnTo>
                  <a:pt x="260" y="295"/>
                </a:lnTo>
                <a:lnTo>
                  <a:pt x="261" y="295"/>
                </a:lnTo>
                <a:lnTo>
                  <a:pt x="262" y="295"/>
                </a:lnTo>
                <a:lnTo>
                  <a:pt x="262" y="296"/>
                </a:lnTo>
                <a:lnTo>
                  <a:pt x="262" y="297"/>
                </a:lnTo>
                <a:lnTo>
                  <a:pt x="261" y="297"/>
                </a:lnTo>
                <a:lnTo>
                  <a:pt x="260" y="297"/>
                </a:lnTo>
                <a:lnTo>
                  <a:pt x="259" y="297"/>
                </a:lnTo>
                <a:lnTo>
                  <a:pt x="258" y="298"/>
                </a:lnTo>
                <a:lnTo>
                  <a:pt x="259" y="300"/>
                </a:lnTo>
                <a:lnTo>
                  <a:pt x="260" y="301"/>
                </a:lnTo>
                <a:lnTo>
                  <a:pt x="260" y="302"/>
                </a:lnTo>
                <a:lnTo>
                  <a:pt x="260" y="303"/>
                </a:lnTo>
                <a:lnTo>
                  <a:pt x="260" y="304"/>
                </a:lnTo>
                <a:lnTo>
                  <a:pt x="261" y="304"/>
                </a:lnTo>
                <a:lnTo>
                  <a:pt x="262" y="304"/>
                </a:lnTo>
                <a:lnTo>
                  <a:pt x="262" y="305"/>
                </a:lnTo>
                <a:lnTo>
                  <a:pt x="262" y="306"/>
                </a:lnTo>
                <a:lnTo>
                  <a:pt x="261" y="306"/>
                </a:lnTo>
                <a:lnTo>
                  <a:pt x="261" y="308"/>
                </a:lnTo>
                <a:lnTo>
                  <a:pt x="261" y="309"/>
                </a:lnTo>
                <a:lnTo>
                  <a:pt x="261" y="310"/>
                </a:lnTo>
                <a:lnTo>
                  <a:pt x="261" y="311"/>
                </a:lnTo>
                <a:lnTo>
                  <a:pt x="261" y="312"/>
                </a:lnTo>
                <a:lnTo>
                  <a:pt x="260" y="312"/>
                </a:lnTo>
                <a:lnTo>
                  <a:pt x="259" y="312"/>
                </a:lnTo>
                <a:lnTo>
                  <a:pt x="259" y="311"/>
                </a:lnTo>
                <a:lnTo>
                  <a:pt x="258" y="312"/>
                </a:lnTo>
                <a:lnTo>
                  <a:pt x="258" y="313"/>
                </a:lnTo>
                <a:lnTo>
                  <a:pt x="258" y="314"/>
                </a:lnTo>
                <a:lnTo>
                  <a:pt x="258" y="316"/>
                </a:lnTo>
                <a:lnTo>
                  <a:pt x="259" y="317"/>
                </a:lnTo>
                <a:lnTo>
                  <a:pt x="260" y="318"/>
                </a:lnTo>
                <a:lnTo>
                  <a:pt x="261" y="318"/>
                </a:lnTo>
                <a:lnTo>
                  <a:pt x="261" y="319"/>
                </a:lnTo>
                <a:lnTo>
                  <a:pt x="260" y="320"/>
                </a:lnTo>
                <a:lnTo>
                  <a:pt x="260" y="321"/>
                </a:lnTo>
                <a:lnTo>
                  <a:pt x="260" y="322"/>
                </a:lnTo>
                <a:lnTo>
                  <a:pt x="260" y="324"/>
                </a:lnTo>
                <a:lnTo>
                  <a:pt x="258" y="324"/>
                </a:lnTo>
                <a:lnTo>
                  <a:pt x="251" y="324"/>
                </a:lnTo>
                <a:lnTo>
                  <a:pt x="250" y="324"/>
                </a:lnTo>
                <a:lnTo>
                  <a:pt x="247" y="324"/>
                </a:lnTo>
                <a:lnTo>
                  <a:pt x="246" y="324"/>
                </a:lnTo>
                <a:lnTo>
                  <a:pt x="237" y="324"/>
                </a:lnTo>
                <a:lnTo>
                  <a:pt x="236" y="324"/>
                </a:lnTo>
                <a:lnTo>
                  <a:pt x="231" y="324"/>
                </a:lnTo>
                <a:lnTo>
                  <a:pt x="230" y="324"/>
                </a:lnTo>
                <a:lnTo>
                  <a:pt x="229" y="324"/>
                </a:lnTo>
                <a:lnTo>
                  <a:pt x="226" y="324"/>
                </a:lnTo>
                <a:lnTo>
                  <a:pt x="223" y="324"/>
                </a:lnTo>
                <a:lnTo>
                  <a:pt x="219" y="324"/>
                </a:lnTo>
                <a:lnTo>
                  <a:pt x="214" y="324"/>
                </a:lnTo>
                <a:lnTo>
                  <a:pt x="206" y="324"/>
                </a:lnTo>
                <a:lnTo>
                  <a:pt x="205" y="324"/>
                </a:lnTo>
                <a:lnTo>
                  <a:pt x="204" y="324"/>
                </a:lnTo>
                <a:lnTo>
                  <a:pt x="203" y="324"/>
                </a:lnTo>
                <a:lnTo>
                  <a:pt x="200" y="324"/>
                </a:lnTo>
                <a:lnTo>
                  <a:pt x="199" y="324"/>
                </a:lnTo>
                <a:lnTo>
                  <a:pt x="192" y="324"/>
                </a:lnTo>
                <a:lnTo>
                  <a:pt x="191" y="324"/>
                </a:lnTo>
                <a:lnTo>
                  <a:pt x="184" y="322"/>
                </a:lnTo>
                <a:lnTo>
                  <a:pt x="183" y="322"/>
                </a:lnTo>
                <a:lnTo>
                  <a:pt x="179" y="322"/>
                </a:lnTo>
                <a:lnTo>
                  <a:pt x="176" y="322"/>
                </a:lnTo>
                <a:lnTo>
                  <a:pt x="175" y="322"/>
                </a:lnTo>
                <a:lnTo>
                  <a:pt x="174" y="322"/>
                </a:lnTo>
                <a:lnTo>
                  <a:pt x="173" y="322"/>
                </a:lnTo>
                <a:lnTo>
                  <a:pt x="167" y="322"/>
                </a:lnTo>
                <a:lnTo>
                  <a:pt x="165" y="322"/>
                </a:lnTo>
                <a:lnTo>
                  <a:pt x="163" y="322"/>
                </a:lnTo>
                <a:lnTo>
                  <a:pt x="160" y="322"/>
                </a:lnTo>
                <a:lnTo>
                  <a:pt x="159" y="322"/>
                </a:lnTo>
                <a:lnTo>
                  <a:pt x="154" y="322"/>
                </a:lnTo>
                <a:lnTo>
                  <a:pt x="149" y="322"/>
                </a:lnTo>
                <a:lnTo>
                  <a:pt x="147" y="322"/>
                </a:lnTo>
                <a:lnTo>
                  <a:pt x="146" y="322"/>
                </a:lnTo>
                <a:lnTo>
                  <a:pt x="144" y="322"/>
                </a:lnTo>
                <a:lnTo>
                  <a:pt x="140" y="322"/>
                </a:lnTo>
                <a:lnTo>
                  <a:pt x="139" y="322"/>
                </a:lnTo>
                <a:lnTo>
                  <a:pt x="138" y="322"/>
                </a:lnTo>
                <a:lnTo>
                  <a:pt x="136" y="322"/>
                </a:lnTo>
                <a:lnTo>
                  <a:pt x="135" y="322"/>
                </a:lnTo>
                <a:lnTo>
                  <a:pt x="130" y="322"/>
                </a:lnTo>
                <a:lnTo>
                  <a:pt x="127" y="322"/>
                </a:lnTo>
                <a:lnTo>
                  <a:pt x="126" y="322"/>
                </a:lnTo>
                <a:lnTo>
                  <a:pt x="123" y="322"/>
                </a:lnTo>
                <a:lnTo>
                  <a:pt x="119" y="322"/>
                </a:lnTo>
                <a:lnTo>
                  <a:pt x="118" y="322"/>
                </a:lnTo>
                <a:lnTo>
                  <a:pt x="116" y="322"/>
                </a:lnTo>
                <a:lnTo>
                  <a:pt x="113" y="322"/>
                </a:lnTo>
                <a:lnTo>
                  <a:pt x="111" y="322"/>
                </a:lnTo>
                <a:lnTo>
                  <a:pt x="105" y="322"/>
                </a:lnTo>
                <a:lnTo>
                  <a:pt x="102" y="322"/>
                </a:lnTo>
                <a:lnTo>
                  <a:pt x="100" y="322"/>
                </a:lnTo>
                <a:lnTo>
                  <a:pt x="95" y="322"/>
                </a:lnTo>
                <a:lnTo>
                  <a:pt x="94" y="322"/>
                </a:lnTo>
                <a:lnTo>
                  <a:pt x="92" y="322"/>
                </a:lnTo>
                <a:lnTo>
                  <a:pt x="87" y="322"/>
                </a:lnTo>
                <a:lnTo>
                  <a:pt x="83" y="322"/>
                </a:lnTo>
                <a:lnTo>
                  <a:pt x="81" y="322"/>
                </a:lnTo>
                <a:lnTo>
                  <a:pt x="80" y="322"/>
                </a:lnTo>
                <a:lnTo>
                  <a:pt x="79" y="322"/>
                </a:lnTo>
                <a:lnTo>
                  <a:pt x="78" y="322"/>
                </a:lnTo>
                <a:lnTo>
                  <a:pt x="76" y="322"/>
                </a:lnTo>
                <a:lnTo>
                  <a:pt x="75" y="322"/>
                </a:lnTo>
                <a:lnTo>
                  <a:pt x="73" y="322"/>
                </a:lnTo>
                <a:lnTo>
                  <a:pt x="72" y="322"/>
                </a:lnTo>
                <a:lnTo>
                  <a:pt x="71" y="322"/>
                </a:lnTo>
                <a:lnTo>
                  <a:pt x="70" y="322"/>
                </a:lnTo>
                <a:lnTo>
                  <a:pt x="69" y="322"/>
                </a:lnTo>
                <a:lnTo>
                  <a:pt x="68" y="322"/>
                </a:lnTo>
                <a:lnTo>
                  <a:pt x="65" y="322"/>
                </a:lnTo>
                <a:lnTo>
                  <a:pt x="63" y="322"/>
                </a:lnTo>
                <a:lnTo>
                  <a:pt x="61" y="322"/>
                </a:lnTo>
                <a:lnTo>
                  <a:pt x="60" y="322"/>
                </a:lnTo>
                <a:lnTo>
                  <a:pt x="59" y="322"/>
                </a:lnTo>
                <a:lnTo>
                  <a:pt x="57" y="322"/>
                </a:lnTo>
                <a:lnTo>
                  <a:pt x="56" y="322"/>
                </a:lnTo>
                <a:lnTo>
                  <a:pt x="55" y="322"/>
                </a:lnTo>
                <a:lnTo>
                  <a:pt x="54" y="322"/>
                </a:lnTo>
                <a:lnTo>
                  <a:pt x="53" y="322"/>
                </a:lnTo>
                <a:lnTo>
                  <a:pt x="49" y="321"/>
                </a:lnTo>
                <a:lnTo>
                  <a:pt x="46" y="321"/>
                </a:lnTo>
                <a:lnTo>
                  <a:pt x="44" y="321"/>
                </a:lnTo>
                <a:lnTo>
                  <a:pt x="41" y="321"/>
                </a:lnTo>
                <a:lnTo>
                  <a:pt x="38" y="321"/>
                </a:lnTo>
                <a:lnTo>
                  <a:pt x="38" y="322"/>
                </a:lnTo>
                <a:lnTo>
                  <a:pt x="36" y="322"/>
                </a:lnTo>
                <a:lnTo>
                  <a:pt x="35" y="322"/>
                </a:lnTo>
                <a:lnTo>
                  <a:pt x="30" y="322"/>
                </a:lnTo>
                <a:lnTo>
                  <a:pt x="27" y="322"/>
                </a:lnTo>
                <a:lnTo>
                  <a:pt x="24" y="322"/>
                </a:lnTo>
                <a:lnTo>
                  <a:pt x="22" y="322"/>
                </a:lnTo>
                <a:lnTo>
                  <a:pt x="17" y="322"/>
                </a:lnTo>
                <a:lnTo>
                  <a:pt x="12" y="322"/>
                </a:lnTo>
                <a:lnTo>
                  <a:pt x="8" y="322"/>
                </a:lnTo>
                <a:lnTo>
                  <a:pt x="5" y="322"/>
                </a:lnTo>
                <a:lnTo>
                  <a:pt x="5" y="316"/>
                </a:lnTo>
                <a:lnTo>
                  <a:pt x="5" y="313"/>
                </a:lnTo>
                <a:lnTo>
                  <a:pt x="4" y="306"/>
                </a:lnTo>
                <a:lnTo>
                  <a:pt x="4" y="304"/>
                </a:lnTo>
                <a:lnTo>
                  <a:pt x="4" y="296"/>
                </a:lnTo>
                <a:lnTo>
                  <a:pt x="4" y="294"/>
                </a:lnTo>
                <a:lnTo>
                  <a:pt x="4" y="288"/>
                </a:lnTo>
                <a:lnTo>
                  <a:pt x="4" y="287"/>
                </a:lnTo>
                <a:lnTo>
                  <a:pt x="3" y="282"/>
                </a:lnTo>
                <a:lnTo>
                  <a:pt x="3" y="281"/>
                </a:lnTo>
                <a:lnTo>
                  <a:pt x="3" y="278"/>
                </a:lnTo>
                <a:lnTo>
                  <a:pt x="3" y="277"/>
                </a:lnTo>
                <a:lnTo>
                  <a:pt x="3" y="276"/>
                </a:lnTo>
                <a:lnTo>
                  <a:pt x="3" y="270"/>
                </a:lnTo>
                <a:lnTo>
                  <a:pt x="3" y="269"/>
                </a:lnTo>
                <a:lnTo>
                  <a:pt x="1" y="266"/>
                </a:lnTo>
                <a:lnTo>
                  <a:pt x="1" y="262"/>
                </a:lnTo>
                <a:lnTo>
                  <a:pt x="1" y="261"/>
                </a:lnTo>
                <a:lnTo>
                  <a:pt x="1" y="257"/>
                </a:lnTo>
                <a:lnTo>
                  <a:pt x="1" y="253"/>
                </a:lnTo>
                <a:lnTo>
                  <a:pt x="1" y="252"/>
                </a:lnTo>
                <a:lnTo>
                  <a:pt x="1" y="249"/>
                </a:lnTo>
                <a:lnTo>
                  <a:pt x="1" y="248"/>
                </a:lnTo>
                <a:lnTo>
                  <a:pt x="1" y="244"/>
                </a:lnTo>
                <a:lnTo>
                  <a:pt x="1" y="242"/>
                </a:lnTo>
                <a:lnTo>
                  <a:pt x="1" y="241"/>
                </a:lnTo>
                <a:lnTo>
                  <a:pt x="1" y="239"/>
                </a:lnTo>
                <a:lnTo>
                  <a:pt x="1" y="238"/>
                </a:lnTo>
                <a:lnTo>
                  <a:pt x="1" y="237"/>
                </a:lnTo>
                <a:lnTo>
                  <a:pt x="1" y="234"/>
                </a:lnTo>
                <a:lnTo>
                  <a:pt x="1" y="232"/>
                </a:lnTo>
                <a:lnTo>
                  <a:pt x="1" y="231"/>
                </a:lnTo>
                <a:lnTo>
                  <a:pt x="0" y="226"/>
                </a:lnTo>
                <a:lnTo>
                  <a:pt x="0" y="225"/>
                </a:lnTo>
                <a:lnTo>
                  <a:pt x="0" y="223"/>
                </a:lnTo>
                <a:lnTo>
                  <a:pt x="0" y="220"/>
                </a:lnTo>
                <a:lnTo>
                  <a:pt x="0" y="216"/>
                </a:lnTo>
                <a:lnTo>
                  <a:pt x="0" y="214"/>
                </a:lnTo>
                <a:lnTo>
                  <a:pt x="1" y="213"/>
                </a:lnTo>
                <a:lnTo>
                  <a:pt x="1" y="212"/>
                </a:lnTo>
                <a:lnTo>
                  <a:pt x="3" y="210"/>
                </a:lnTo>
                <a:lnTo>
                  <a:pt x="1" y="210"/>
                </a:lnTo>
                <a:lnTo>
                  <a:pt x="1" y="209"/>
                </a:lnTo>
                <a:lnTo>
                  <a:pt x="1" y="208"/>
                </a:lnTo>
                <a:lnTo>
                  <a:pt x="1" y="207"/>
                </a:lnTo>
                <a:lnTo>
                  <a:pt x="1" y="206"/>
                </a:lnTo>
                <a:lnTo>
                  <a:pt x="1" y="205"/>
                </a:lnTo>
                <a:lnTo>
                  <a:pt x="1" y="204"/>
                </a:lnTo>
                <a:lnTo>
                  <a:pt x="3" y="204"/>
                </a:lnTo>
                <a:lnTo>
                  <a:pt x="4" y="204"/>
                </a:lnTo>
                <a:lnTo>
                  <a:pt x="4" y="202"/>
                </a:lnTo>
                <a:lnTo>
                  <a:pt x="5" y="201"/>
                </a:lnTo>
                <a:lnTo>
                  <a:pt x="6" y="200"/>
                </a:lnTo>
                <a:lnTo>
                  <a:pt x="7" y="200"/>
                </a:lnTo>
                <a:lnTo>
                  <a:pt x="7" y="199"/>
                </a:lnTo>
                <a:lnTo>
                  <a:pt x="7" y="198"/>
                </a:lnTo>
                <a:lnTo>
                  <a:pt x="8" y="198"/>
                </a:lnTo>
                <a:lnTo>
                  <a:pt x="8" y="197"/>
                </a:lnTo>
                <a:lnTo>
                  <a:pt x="8" y="196"/>
                </a:lnTo>
                <a:lnTo>
                  <a:pt x="7" y="196"/>
                </a:lnTo>
                <a:lnTo>
                  <a:pt x="7" y="194"/>
                </a:lnTo>
                <a:lnTo>
                  <a:pt x="7" y="196"/>
                </a:lnTo>
                <a:lnTo>
                  <a:pt x="7" y="197"/>
                </a:lnTo>
                <a:lnTo>
                  <a:pt x="6" y="197"/>
                </a:lnTo>
                <a:lnTo>
                  <a:pt x="5" y="197"/>
                </a:lnTo>
                <a:lnTo>
                  <a:pt x="5" y="196"/>
                </a:lnTo>
                <a:lnTo>
                  <a:pt x="6" y="196"/>
                </a:lnTo>
                <a:lnTo>
                  <a:pt x="6" y="194"/>
                </a:lnTo>
                <a:lnTo>
                  <a:pt x="6" y="193"/>
                </a:lnTo>
                <a:lnTo>
                  <a:pt x="5" y="193"/>
                </a:lnTo>
                <a:lnTo>
                  <a:pt x="5" y="194"/>
                </a:lnTo>
                <a:lnTo>
                  <a:pt x="4" y="194"/>
                </a:lnTo>
                <a:lnTo>
                  <a:pt x="4" y="193"/>
                </a:lnTo>
                <a:lnTo>
                  <a:pt x="3" y="193"/>
                </a:lnTo>
                <a:lnTo>
                  <a:pt x="1" y="193"/>
                </a:lnTo>
                <a:lnTo>
                  <a:pt x="1" y="192"/>
                </a:lnTo>
                <a:lnTo>
                  <a:pt x="4" y="191"/>
                </a:lnTo>
                <a:lnTo>
                  <a:pt x="5" y="191"/>
                </a:lnTo>
                <a:lnTo>
                  <a:pt x="6" y="191"/>
                </a:lnTo>
                <a:lnTo>
                  <a:pt x="7" y="191"/>
                </a:lnTo>
                <a:lnTo>
                  <a:pt x="8" y="191"/>
                </a:lnTo>
                <a:lnTo>
                  <a:pt x="8" y="190"/>
                </a:lnTo>
                <a:lnTo>
                  <a:pt x="8" y="189"/>
                </a:lnTo>
                <a:lnTo>
                  <a:pt x="7" y="189"/>
                </a:lnTo>
                <a:lnTo>
                  <a:pt x="6" y="189"/>
                </a:lnTo>
                <a:lnTo>
                  <a:pt x="5" y="188"/>
                </a:lnTo>
                <a:lnTo>
                  <a:pt x="5" y="186"/>
                </a:lnTo>
                <a:lnTo>
                  <a:pt x="6" y="186"/>
                </a:lnTo>
                <a:lnTo>
                  <a:pt x="7" y="186"/>
                </a:lnTo>
                <a:lnTo>
                  <a:pt x="7" y="185"/>
                </a:lnTo>
                <a:lnTo>
                  <a:pt x="6" y="185"/>
                </a:lnTo>
                <a:lnTo>
                  <a:pt x="6" y="184"/>
                </a:lnTo>
                <a:lnTo>
                  <a:pt x="6" y="183"/>
                </a:lnTo>
                <a:lnTo>
                  <a:pt x="5" y="183"/>
                </a:lnTo>
                <a:lnTo>
                  <a:pt x="5" y="182"/>
                </a:lnTo>
                <a:lnTo>
                  <a:pt x="6" y="182"/>
                </a:lnTo>
                <a:lnTo>
                  <a:pt x="7" y="182"/>
                </a:lnTo>
                <a:lnTo>
                  <a:pt x="7" y="183"/>
                </a:lnTo>
                <a:lnTo>
                  <a:pt x="8" y="183"/>
                </a:lnTo>
                <a:lnTo>
                  <a:pt x="8" y="182"/>
                </a:lnTo>
                <a:lnTo>
                  <a:pt x="8" y="181"/>
                </a:lnTo>
                <a:lnTo>
                  <a:pt x="9" y="181"/>
                </a:lnTo>
                <a:lnTo>
                  <a:pt x="11" y="180"/>
                </a:lnTo>
                <a:lnTo>
                  <a:pt x="12" y="178"/>
                </a:lnTo>
                <a:lnTo>
                  <a:pt x="12" y="177"/>
                </a:lnTo>
                <a:lnTo>
                  <a:pt x="12" y="176"/>
                </a:lnTo>
                <a:lnTo>
                  <a:pt x="13" y="176"/>
                </a:lnTo>
                <a:lnTo>
                  <a:pt x="14" y="176"/>
                </a:lnTo>
                <a:lnTo>
                  <a:pt x="15" y="176"/>
                </a:lnTo>
                <a:lnTo>
                  <a:pt x="15" y="175"/>
                </a:lnTo>
                <a:lnTo>
                  <a:pt x="14" y="175"/>
                </a:lnTo>
                <a:lnTo>
                  <a:pt x="13" y="174"/>
                </a:lnTo>
                <a:lnTo>
                  <a:pt x="12" y="174"/>
                </a:lnTo>
                <a:lnTo>
                  <a:pt x="12" y="173"/>
                </a:lnTo>
                <a:lnTo>
                  <a:pt x="13" y="173"/>
                </a:lnTo>
                <a:lnTo>
                  <a:pt x="14" y="174"/>
                </a:lnTo>
                <a:lnTo>
                  <a:pt x="14" y="173"/>
                </a:lnTo>
                <a:lnTo>
                  <a:pt x="14" y="172"/>
                </a:lnTo>
                <a:lnTo>
                  <a:pt x="15" y="172"/>
                </a:lnTo>
                <a:lnTo>
                  <a:pt x="15" y="170"/>
                </a:lnTo>
                <a:lnTo>
                  <a:pt x="16" y="169"/>
                </a:lnTo>
                <a:lnTo>
                  <a:pt x="17" y="169"/>
                </a:lnTo>
                <a:lnTo>
                  <a:pt x="17" y="168"/>
                </a:lnTo>
                <a:lnTo>
                  <a:pt x="16" y="167"/>
                </a:lnTo>
                <a:lnTo>
                  <a:pt x="16" y="166"/>
                </a:lnTo>
                <a:lnTo>
                  <a:pt x="17" y="166"/>
                </a:lnTo>
                <a:lnTo>
                  <a:pt x="17" y="165"/>
                </a:lnTo>
                <a:lnTo>
                  <a:pt x="17" y="164"/>
                </a:lnTo>
                <a:lnTo>
                  <a:pt x="16" y="164"/>
                </a:lnTo>
                <a:lnTo>
                  <a:pt x="15" y="164"/>
                </a:lnTo>
                <a:lnTo>
                  <a:pt x="15" y="162"/>
                </a:lnTo>
                <a:lnTo>
                  <a:pt x="16" y="162"/>
                </a:lnTo>
                <a:lnTo>
                  <a:pt x="16" y="161"/>
                </a:lnTo>
                <a:lnTo>
                  <a:pt x="16" y="160"/>
                </a:lnTo>
                <a:lnTo>
                  <a:pt x="15" y="160"/>
                </a:lnTo>
                <a:lnTo>
                  <a:pt x="15" y="161"/>
                </a:lnTo>
                <a:lnTo>
                  <a:pt x="14" y="161"/>
                </a:lnTo>
                <a:lnTo>
                  <a:pt x="14" y="160"/>
                </a:lnTo>
                <a:lnTo>
                  <a:pt x="13" y="159"/>
                </a:lnTo>
                <a:lnTo>
                  <a:pt x="13" y="158"/>
                </a:lnTo>
                <a:lnTo>
                  <a:pt x="12" y="158"/>
                </a:lnTo>
                <a:lnTo>
                  <a:pt x="12" y="157"/>
                </a:lnTo>
                <a:lnTo>
                  <a:pt x="13" y="157"/>
                </a:lnTo>
                <a:lnTo>
                  <a:pt x="13" y="158"/>
                </a:lnTo>
                <a:lnTo>
                  <a:pt x="14" y="158"/>
                </a:lnTo>
                <a:lnTo>
                  <a:pt x="14" y="157"/>
                </a:lnTo>
                <a:lnTo>
                  <a:pt x="14" y="154"/>
                </a:lnTo>
                <a:lnTo>
                  <a:pt x="14" y="153"/>
                </a:lnTo>
                <a:lnTo>
                  <a:pt x="13" y="153"/>
                </a:lnTo>
                <a:lnTo>
                  <a:pt x="13" y="152"/>
                </a:lnTo>
                <a:lnTo>
                  <a:pt x="14" y="152"/>
                </a:lnTo>
                <a:lnTo>
                  <a:pt x="15" y="151"/>
                </a:lnTo>
                <a:lnTo>
                  <a:pt x="15" y="150"/>
                </a:lnTo>
                <a:lnTo>
                  <a:pt x="16" y="150"/>
                </a:lnTo>
                <a:lnTo>
                  <a:pt x="16" y="149"/>
                </a:lnTo>
                <a:lnTo>
                  <a:pt x="16" y="148"/>
                </a:lnTo>
                <a:lnTo>
                  <a:pt x="16" y="146"/>
                </a:lnTo>
                <a:lnTo>
                  <a:pt x="16" y="145"/>
                </a:lnTo>
                <a:lnTo>
                  <a:pt x="16" y="144"/>
                </a:lnTo>
                <a:lnTo>
                  <a:pt x="16" y="145"/>
                </a:lnTo>
                <a:lnTo>
                  <a:pt x="15" y="145"/>
                </a:lnTo>
                <a:lnTo>
                  <a:pt x="15" y="146"/>
                </a:lnTo>
                <a:lnTo>
                  <a:pt x="14" y="146"/>
                </a:lnTo>
                <a:lnTo>
                  <a:pt x="13" y="145"/>
                </a:lnTo>
                <a:lnTo>
                  <a:pt x="13" y="144"/>
                </a:lnTo>
                <a:lnTo>
                  <a:pt x="12" y="144"/>
                </a:lnTo>
                <a:lnTo>
                  <a:pt x="12" y="143"/>
                </a:lnTo>
                <a:lnTo>
                  <a:pt x="13" y="142"/>
                </a:lnTo>
                <a:lnTo>
                  <a:pt x="13" y="140"/>
                </a:lnTo>
                <a:lnTo>
                  <a:pt x="14" y="138"/>
                </a:lnTo>
                <a:lnTo>
                  <a:pt x="15" y="138"/>
                </a:lnTo>
                <a:lnTo>
                  <a:pt x="15" y="140"/>
                </a:lnTo>
                <a:lnTo>
                  <a:pt x="16" y="140"/>
                </a:lnTo>
                <a:lnTo>
                  <a:pt x="16" y="138"/>
                </a:lnTo>
                <a:lnTo>
                  <a:pt x="17" y="138"/>
                </a:lnTo>
                <a:lnTo>
                  <a:pt x="19" y="138"/>
                </a:lnTo>
                <a:lnTo>
                  <a:pt x="19" y="137"/>
                </a:lnTo>
                <a:lnTo>
                  <a:pt x="19" y="136"/>
                </a:lnTo>
                <a:lnTo>
                  <a:pt x="19" y="135"/>
                </a:lnTo>
                <a:lnTo>
                  <a:pt x="20" y="135"/>
                </a:lnTo>
                <a:lnTo>
                  <a:pt x="21" y="135"/>
                </a:lnTo>
                <a:lnTo>
                  <a:pt x="21" y="136"/>
                </a:lnTo>
                <a:lnTo>
                  <a:pt x="22" y="136"/>
                </a:lnTo>
                <a:lnTo>
                  <a:pt x="23" y="136"/>
                </a:lnTo>
                <a:lnTo>
                  <a:pt x="24" y="136"/>
                </a:lnTo>
                <a:lnTo>
                  <a:pt x="25" y="135"/>
                </a:lnTo>
                <a:lnTo>
                  <a:pt x="25" y="136"/>
                </a:lnTo>
                <a:lnTo>
                  <a:pt x="27" y="136"/>
                </a:lnTo>
                <a:lnTo>
                  <a:pt x="28" y="136"/>
                </a:lnTo>
                <a:lnTo>
                  <a:pt x="30" y="137"/>
                </a:lnTo>
                <a:lnTo>
                  <a:pt x="33" y="138"/>
                </a:lnTo>
                <a:lnTo>
                  <a:pt x="38" y="140"/>
                </a:lnTo>
                <a:lnTo>
                  <a:pt x="40" y="141"/>
                </a:lnTo>
                <a:lnTo>
                  <a:pt x="41" y="141"/>
                </a:lnTo>
                <a:lnTo>
                  <a:pt x="44" y="141"/>
                </a:lnTo>
                <a:lnTo>
                  <a:pt x="45" y="142"/>
                </a:lnTo>
                <a:lnTo>
                  <a:pt x="46" y="142"/>
                </a:lnTo>
                <a:lnTo>
                  <a:pt x="47" y="142"/>
                </a:lnTo>
                <a:lnTo>
                  <a:pt x="49" y="144"/>
                </a:lnTo>
                <a:lnTo>
                  <a:pt x="52" y="144"/>
                </a:lnTo>
                <a:lnTo>
                  <a:pt x="53" y="144"/>
                </a:lnTo>
                <a:lnTo>
                  <a:pt x="54" y="144"/>
                </a:lnTo>
                <a:lnTo>
                  <a:pt x="54" y="142"/>
                </a:lnTo>
                <a:lnTo>
                  <a:pt x="54" y="141"/>
                </a:lnTo>
                <a:lnTo>
                  <a:pt x="53" y="140"/>
                </a:lnTo>
                <a:lnTo>
                  <a:pt x="53" y="138"/>
                </a:lnTo>
                <a:lnTo>
                  <a:pt x="53" y="137"/>
                </a:lnTo>
                <a:lnTo>
                  <a:pt x="53" y="136"/>
                </a:lnTo>
                <a:lnTo>
                  <a:pt x="53" y="135"/>
                </a:lnTo>
                <a:lnTo>
                  <a:pt x="52" y="134"/>
                </a:lnTo>
                <a:lnTo>
                  <a:pt x="52" y="132"/>
                </a:lnTo>
                <a:lnTo>
                  <a:pt x="52" y="130"/>
                </a:lnTo>
                <a:lnTo>
                  <a:pt x="52" y="129"/>
                </a:lnTo>
                <a:lnTo>
                  <a:pt x="51" y="129"/>
                </a:lnTo>
                <a:lnTo>
                  <a:pt x="51" y="127"/>
                </a:lnTo>
                <a:lnTo>
                  <a:pt x="49" y="126"/>
                </a:lnTo>
                <a:lnTo>
                  <a:pt x="49" y="125"/>
                </a:lnTo>
                <a:lnTo>
                  <a:pt x="49" y="124"/>
                </a:lnTo>
                <a:lnTo>
                  <a:pt x="49" y="122"/>
                </a:lnTo>
                <a:lnTo>
                  <a:pt x="49" y="121"/>
                </a:lnTo>
                <a:lnTo>
                  <a:pt x="51" y="121"/>
                </a:lnTo>
                <a:lnTo>
                  <a:pt x="52" y="121"/>
                </a:lnTo>
                <a:lnTo>
                  <a:pt x="53" y="121"/>
                </a:lnTo>
                <a:lnTo>
                  <a:pt x="54" y="120"/>
                </a:lnTo>
                <a:lnTo>
                  <a:pt x="54" y="119"/>
                </a:lnTo>
                <a:lnTo>
                  <a:pt x="55" y="119"/>
                </a:lnTo>
                <a:lnTo>
                  <a:pt x="55" y="118"/>
                </a:lnTo>
                <a:lnTo>
                  <a:pt x="56" y="118"/>
                </a:lnTo>
                <a:lnTo>
                  <a:pt x="56" y="117"/>
                </a:lnTo>
                <a:lnTo>
                  <a:pt x="56" y="116"/>
                </a:lnTo>
                <a:lnTo>
                  <a:pt x="55" y="116"/>
                </a:lnTo>
                <a:lnTo>
                  <a:pt x="55" y="114"/>
                </a:lnTo>
                <a:lnTo>
                  <a:pt x="55" y="113"/>
                </a:lnTo>
                <a:lnTo>
                  <a:pt x="56" y="113"/>
                </a:lnTo>
                <a:lnTo>
                  <a:pt x="56" y="112"/>
                </a:lnTo>
                <a:lnTo>
                  <a:pt x="57" y="112"/>
                </a:lnTo>
                <a:lnTo>
                  <a:pt x="59" y="111"/>
                </a:lnTo>
                <a:lnTo>
                  <a:pt x="60" y="111"/>
                </a:lnTo>
                <a:lnTo>
                  <a:pt x="59" y="110"/>
                </a:lnTo>
                <a:lnTo>
                  <a:pt x="59" y="111"/>
                </a:lnTo>
                <a:lnTo>
                  <a:pt x="57" y="111"/>
                </a:lnTo>
                <a:lnTo>
                  <a:pt x="57" y="110"/>
                </a:lnTo>
                <a:lnTo>
                  <a:pt x="59" y="110"/>
                </a:lnTo>
                <a:lnTo>
                  <a:pt x="59" y="109"/>
                </a:lnTo>
                <a:lnTo>
                  <a:pt x="60" y="109"/>
                </a:lnTo>
                <a:lnTo>
                  <a:pt x="60" y="108"/>
                </a:lnTo>
                <a:lnTo>
                  <a:pt x="60" y="106"/>
                </a:lnTo>
                <a:lnTo>
                  <a:pt x="60" y="105"/>
                </a:lnTo>
                <a:lnTo>
                  <a:pt x="61" y="105"/>
                </a:lnTo>
                <a:lnTo>
                  <a:pt x="61" y="104"/>
                </a:lnTo>
                <a:lnTo>
                  <a:pt x="61" y="103"/>
                </a:lnTo>
                <a:lnTo>
                  <a:pt x="61" y="102"/>
                </a:lnTo>
                <a:lnTo>
                  <a:pt x="61" y="101"/>
                </a:lnTo>
                <a:lnTo>
                  <a:pt x="61" y="102"/>
                </a:lnTo>
                <a:lnTo>
                  <a:pt x="62" y="102"/>
                </a:lnTo>
                <a:lnTo>
                  <a:pt x="62" y="101"/>
                </a:lnTo>
                <a:lnTo>
                  <a:pt x="62" y="100"/>
                </a:lnTo>
                <a:lnTo>
                  <a:pt x="62" y="98"/>
                </a:lnTo>
                <a:lnTo>
                  <a:pt x="63" y="97"/>
                </a:lnTo>
                <a:lnTo>
                  <a:pt x="64" y="97"/>
                </a:lnTo>
                <a:lnTo>
                  <a:pt x="65" y="97"/>
                </a:lnTo>
                <a:lnTo>
                  <a:pt x="65" y="96"/>
                </a:lnTo>
                <a:lnTo>
                  <a:pt x="65" y="95"/>
                </a:lnTo>
                <a:lnTo>
                  <a:pt x="67" y="95"/>
                </a:lnTo>
                <a:lnTo>
                  <a:pt x="67" y="94"/>
                </a:lnTo>
                <a:lnTo>
                  <a:pt x="68" y="93"/>
                </a:lnTo>
                <a:lnTo>
                  <a:pt x="69" y="92"/>
                </a:lnTo>
                <a:lnTo>
                  <a:pt x="69" y="90"/>
                </a:lnTo>
                <a:lnTo>
                  <a:pt x="69" y="89"/>
                </a:lnTo>
                <a:lnTo>
                  <a:pt x="69" y="88"/>
                </a:lnTo>
                <a:lnTo>
                  <a:pt x="69" y="86"/>
                </a:lnTo>
                <a:lnTo>
                  <a:pt x="69" y="85"/>
                </a:lnTo>
                <a:lnTo>
                  <a:pt x="70" y="85"/>
                </a:lnTo>
                <a:lnTo>
                  <a:pt x="70" y="84"/>
                </a:lnTo>
                <a:lnTo>
                  <a:pt x="71" y="84"/>
                </a:lnTo>
                <a:lnTo>
                  <a:pt x="71" y="82"/>
                </a:lnTo>
                <a:lnTo>
                  <a:pt x="71" y="81"/>
                </a:lnTo>
                <a:lnTo>
                  <a:pt x="72" y="82"/>
                </a:lnTo>
                <a:lnTo>
                  <a:pt x="73" y="82"/>
                </a:lnTo>
                <a:lnTo>
                  <a:pt x="73" y="81"/>
                </a:lnTo>
                <a:lnTo>
                  <a:pt x="75" y="81"/>
                </a:lnTo>
                <a:lnTo>
                  <a:pt x="75" y="80"/>
                </a:lnTo>
                <a:lnTo>
                  <a:pt x="76" y="80"/>
                </a:lnTo>
                <a:lnTo>
                  <a:pt x="76" y="79"/>
                </a:lnTo>
                <a:lnTo>
                  <a:pt x="73" y="78"/>
                </a:lnTo>
                <a:lnTo>
                  <a:pt x="72" y="77"/>
                </a:lnTo>
                <a:lnTo>
                  <a:pt x="71" y="77"/>
                </a:lnTo>
                <a:lnTo>
                  <a:pt x="70" y="77"/>
                </a:lnTo>
                <a:lnTo>
                  <a:pt x="70" y="76"/>
                </a:lnTo>
                <a:lnTo>
                  <a:pt x="70" y="74"/>
                </a:lnTo>
                <a:lnTo>
                  <a:pt x="70" y="73"/>
                </a:lnTo>
                <a:lnTo>
                  <a:pt x="70" y="72"/>
                </a:lnTo>
                <a:lnTo>
                  <a:pt x="70" y="71"/>
                </a:lnTo>
                <a:lnTo>
                  <a:pt x="69" y="71"/>
                </a:lnTo>
                <a:lnTo>
                  <a:pt x="68" y="71"/>
                </a:lnTo>
                <a:lnTo>
                  <a:pt x="68" y="70"/>
                </a:lnTo>
                <a:lnTo>
                  <a:pt x="69" y="69"/>
                </a:lnTo>
                <a:lnTo>
                  <a:pt x="69" y="68"/>
                </a:lnTo>
                <a:lnTo>
                  <a:pt x="69" y="66"/>
                </a:lnTo>
                <a:lnTo>
                  <a:pt x="69" y="65"/>
                </a:lnTo>
                <a:lnTo>
                  <a:pt x="69" y="64"/>
                </a:lnTo>
                <a:lnTo>
                  <a:pt x="69" y="63"/>
                </a:lnTo>
                <a:lnTo>
                  <a:pt x="68" y="62"/>
                </a:lnTo>
                <a:lnTo>
                  <a:pt x="68" y="61"/>
                </a:lnTo>
                <a:lnTo>
                  <a:pt x="67" y="60"/>
                </a:lnTo>
                <a:lnTo>
                  <a:pt x="67" y="58"/>
                </a:lnTo>
                <a:lnTo>
                  <a:pt x="67" y="57"/>
                </a:lnTo>
                <a:lnTo>
                  <a:pt x="67" y="56"/>
                </a:lnTo>
                <a:lnTo>
                  <a:pt x="68" y="56"/>
                </a:lnTo>
                <a:lnTo>
                  <a:pt x="69" y="55"/>
                </a:lnTo>
                <a:lnTo>
                  <a:pt x="69" y="56"/>
                </a:lnTo>
                <a:lnTo>
                  <a:pt x="70" y="56"/>
                </a:lnTo>
                <a:lnTo>
                  <a:pt x="71" y="55"/>
                </a:lnTo>
                <a:lnTo>
                  <a:pt x="72" y="55"/>
                </a:lnTo>
                <a:lnTo>
                  <a:pt x="72" y="54"/>
                </a:lnTo>
                <a:lnTo>
                  <a:pt x="73" y="53"/>
                </a:lnTo>
                <a:lnTo>
                  <a:pt x="75" y="53"/>
                </a:lnTo>
                <a:lnTo>
                  <a:pt x="76" y="54"/>
                </a:lnTo>
                <a:lnTo>
                  <a:pt x="76" y="53"/>
                </a:lnTo>
                <a:lnTo>
                  <a:pt x="75" y="53"/>
                </a:lnTo>
                <a:lnTo>
                  <a:pt x="73" y="53"/>
                </a:lnTo>
                <a:lnTo>
                  <a:pt x="73" y="52"/>
                </a:lnTo>
                <a:lnTo>
                  <a:pt x="75" y="52"/>
                </a:lnTo>
                <a:lnTo>
                  <a:pt x="75" y="50"/>
                </a:lnTo>
                <a:lnTo>
                  <a:pt x="73" y="50"/>
                </a:lnTo>
                <a:lnTo>
                  <a:pt x="73" y="49"/>
                </a:lnTo>
                <a:lnTo>
                  <a:pt x="75" y="49"/>
                </a:lnTo>
                <a:lnTo>
                  <a:pt x="75" y="48"/>
                </a:lnTo>
                <a:lnTo>
                  <a:pt x="76" y="48"/>
                </a:lnTo>
                <a:lnTo>
                  <a:pt x="76" y="47"/>
                </a:lnTo>
                <a:lnTo>
                  <a:pt x="76" y="48"/>
                </a:lnTo>
                <a:lnTo>
                  <a:pt x="77" y="49"/>
                </a:lnTo>
                <a:lnTo>
                  <a:pt x="78" y="49"/>
                </a:lnTo>
                <a:lnTo>
                  <a:pt x="78" y="48"/>
                </a:lnTo>
                <a:lnTo>
                  <a:pt x="79" y="48"/>
                </a:lnTo>
                <a:lnTo>
                  <a:pt x="79" y="47"/>
                </a:lnTo>
                <a:lnTo>
                  <a:pt x="79" y="46"/>
                </a:lnTo>
                <a:lnTo>
                  <a:pt x="79" y="45"/>
                </a:lnTo>
                <a:lnTo>
                  <a:pt x="79" y="44"/>
                </a:lnTo>
                <a:lnTo>
                  <a:pt x="80" y="44"/>
                </a:lnTo>
                <a:lnTo>
                  <a:pt x="81" y="44"/>
                </a:lnTo>
                <a:lnTo>
                  <a:pt x="81" y="45"/>
                </a:lnTo>
                <a:lnTo>
                  <a:pt x="83" y="45"/>
                </a:lnTo>
                <a:lnTo>
                  <a:pt x="83" y="46"/>
                </a:lnTo>
                <a:lnTo>
                  <a:pt x="84" y="46"/>
                </a:lnTo>
                <a:lnTo>
                  <a:pt x="85" y="46"/>
                </a:lnTo>
                <a:lnTo>
                  <a:pt x="85" y="45"/>
                </a:lnTo>
                <a:lnTo>
                  <a:pt x="85" y="44"/>
                </a:lnTo>
                <a:lnTo>
                  <a:pt x="84" y="44"/>
                </a:lnTo>
                <a:lnTo>
                  <a:pt x="84" y="42"/>
                </a:lnTo>
                <a:lnTo>
                  <a:pt x="84" y="41"/>
                </a:lnTo>
                <a:lnTo>
                  <a:pt x="85" y="41"/>
                </a:lnTo>
                <a:lnTo>
                  <a:pt x="85" y="42"/>
                </a:lnTo>
                <a:lnTo>
                  <a:pt x="86" y="42"/>
                </a:lnTo>
                <a:lnTo>
                  <a:pt x="87" y="42"/>
                </a:lnTo>
                <a:lnTo>
                  <a:pt x="87" y="44"/>
                </a:lnTo>
                <a:lnTo>
                  <a:pt x="88" y="44"/>
                </a:lnTo>
                <a:lnTo>
                  <a:pt x="89" y="44"/>
                </a:lnTo>
                <a:lnTo>
                  <a:pt x="91" y="42"/>
                </a:lnTo>
                <a:lnTo>
                  <a:pt x="92" y="42"/>
                </a:lnTo>
                <a:lnTo>
                  <a:pt x="93" y="41"/>
                </a:lnTo>
                <a:lnTo>
                  <a:pt x="94" y="41"/>
                </a:lnTo>
                <a:lnTo>
                  <a:pt x="94" y="40"/>
                </a:lnTo>
                <a:lnTo>
                  <a:pt x="95" y="40"/>
                </a:lnTo>
                <a:lnTo>
                  <a:pt x="95" y="39"/>
                </a:lnTo>
                <a:lnTo>
                  <a:pt x="96" y="39"/>
                </a:lnTo>
                <a:lnTo>
                  <a:pt x="97" y="39"/>
                </a:lnTo>
                <a:lnTo>
                  <a:pt x="97" y="40"/>
                </a:lnTo>
                <a:lnTo>
                  <a:pt x="99" y="41"/>
                </a:lnTo>
                <a:lnTo>
                  <a:pt x="99" y="42"/>
                </a:lnTo>
                <a:lnTo>
                  <a:pt x="100" y="42"/>
                </a:lnTo>
                <a:lnTo>
                  <a:pt x="100" y="41"/>
                </a:lnTo>
                <a:lnTo>
                  <a:pt x="100" y="40"/>
                </a:lnTo>
                <a:lnTo>
                  <a:pt x="101" y="40"/>
                </a:lnTo>
                <a:lnTo>
                  <a:pt x="101" y="41"/>
                </a:lnTo>
                <a:lnTo>
                  <a:pt x="102" y="41"/>
                </a:lnTo>
                <a:lnTo>
                  <a:pt x="103" y="40"/>
                </a:lnTo>
                <a:lnTo>
                  <a:pt x="104" y="39"/>
                </a:lnTo>
                <a:lnTo>
                  <a:pt x="105" y="39"/>
                </a:lnTo>
                <a:lnTo>
                  <a:pt x="105" y="40"/>
                </a:lnTo>
                <a:lnTo>
                  <a:pt x="107" y="40"/>
                </a:lnTo>
                <a:lnTo>
                  <a:pt x="107" y="41"/>
                </a:lnTo>
                <a:lnTo>
                  <a:pt x="109" y="44"/>
                </a:lnTo>
                <a:lnTo>
                  <a:pt x="110" y="44"/>
                </a:lnTo>
                <a:lnTo>
                  <a:pt x="110" y="42"/>
                </a:lnTo>
                <a:lnTo>
                  <a:pt x="110" y="41"/>
                </a:lnTo>
                <a:lnTo>
                  <a:pt x="109" y="41"/>
                </a:lnTo>
                <a:lnTo>
                  <a:pt x="109" y="40"/>
                </a:lnTo>
                <a:lnTo>
                  <a:pt x="110" y="40"/>
                </a:lnTo>
                <a:lnTo>
                  <a:pt x="110" y="39"/>
                </a:lnTo>
                <a:lnTo>
                  <a:pt x="109" y="38"/>
                </a:lnTo>
                <a:lnTo>
                  <a:pt x="109" y="37"/>
                </a:lnTo>
                <a:lnTo>
                  <a:pt x="108" y="37"/>
                </a:lnTo>
                <a:close/>
              </a:path>
            </a:pathLst>
          </a:custGeom>
          <a:solidFill>
            <a:srgbClr val="90D6D8"/>
          </a:solidFill>
          <a:ln w="9525">
            <a:solidFill>
              <a:srgbClr val="000000"/>
            </a:solidFill>
            <a:round/>
            <a:headEnd/>
            <a:tailEnd/>
          </a:ln>
        </p:spPr>
        <p:txBody>
          <a:bodyPr/>
          <a:lstStyle/>
          <a:p>
            <a:endParaRPr lang="en-US" dirty="0"/>
          </a:p>
        </p:txBody>
      </p:sp>
      <p:sp>
        <p:nvSpPr>
          <p:cNvPr id="102" name="Freeform 165"/>
          <p:cNvSpPr>
            <a:spLocks/>
          </p:cNvSpPr>
          <p:nvPr/>
        </p:nvSpPr>
        <p:spPr bwMode="auto">
          <a:xfrm>
            <a:off x="3181533" y="3924265"/>
            <a:ext cx="726445" cy="593774"/>
          </a:xfrm>
          <a:custGeom>
            <a:avLst/>
            <a:gdLst>
              <a:gd name="T0" fmla="*/ 256 w 280"/>
              <a:gd name="T1" fmla="*/ 18 h 270"/>
              <a:gd name="T2" fmla="*/ 261 w 280"/>
              <a:gd name="T3" fmla="*/ 15 h 270"/>
              <a:gd name="T4" fmla="*/ 265 w 280"/>
              <a:gd name="T5" fmla="*/ 11 h 270"/>
              <a:gd name="T6" fmla="*/ 273 w 280"/>
              <a:gd name="T7" fmla="*/ 7 h 270"/>
              <a:gd name="T8" fmla="*/ 274 w 280"/>
              <a:gd name="T9" fmla="*/ 2 h 270"/>
              <a:gd name="T10" fmla="*/ 275 w 280"/>
              <a:gd name="T11" fmla="*/ 34 h 270"/>
              <a:gd name="T12" fmla="*/ 277 w 280"/>
              <a:gd name="T13" fmla="*/ 68 h 270"/>
              <a:gd name="T14" fmla="*/ 279 w 280"/>
              <a:gd name="T15" fmla="*/ 127 h 270"/>
              <a:gd name="T16" fmla="*/ 279 w 280"/>
              <a:gd name="T17" fmla="*/ 179 h 270"/>
              <a:gd name="T18" fmla="*/ 279 w 280"/>
              <a:gd name="T19" fmla="*/ 234 h 270"/>
              <a:gd name="T20" fmla="*/ 256 w 280"/>
              <a:gd name="T21" fmla="*/ 270 h 270"/>
              <a:gd name="T22" fmla="*/ 207 w 280"/>
              <a:gd name="T23" fmla="*/ 270 h 270"/>
              <a:gd name="T24" fmla="*/ 211 w 280"/>
              <a:gd name="T25" fmla="*/ 260 h 270"/>
              <a:gd name="T26" fmla="*/ 213 w 280"/>
              <a:gd name="T27" fmla="*/ 252 h 270"/>
              <a:gd name="T28" fmla="*/ 213 w 280"/>
              <a:gd name="T29" fmla="*/ 246 h 270"/>
              <a:gd name="T30" fmla="*/ 165 w 280"/>
              <a:gd name="T31" fmla="*/ 232 h 270"/>
              <a:gd name="T32" fmla="*/ 120 w 280"/>
              <a:gd name="T33" fmla="*/ 222 h 270"/>
              <a:gd name="T34" fmla="*/ 62 w 280"/>
              <a:gd name="T35" fmla="*/ 218 h 270"/>
              <a:gd name="T36" fmla="*/ 7 w 280"/>
              <a:gd name="T37" fmla="*/ 211 h 270"/>
              <a:gd name="T38" fmla="*/ 26 w 280"/>
              <a:gd name="T39" fmla="*/ 191 h 270"/>
              <a:gd name="T40" fmla="*/ 34 w 280"/>
              <a:gd name="T41" fmla="*/ 184 h 270"/>
              <a:gd name="T42" fmla="*/ 30 w 280"/>
              <a:gd name="T43" fmla="*/ 175 h 270"/>
              <a:gd name="T44" fmla="*/ 33 w 280"/>
              <a:gd name="T45" fmla="*/ 159 h 270"/>
              <a:gd name="T46" fmla="*/ 41 w 280"/>
              <a:gd name="T47" fmla="*/ 148 h 270"/>
              <a:gd name="T48" fmla="*/ 55 w 280"/>
              <a:gd name="T49" fmla="*/ 145 h 270"/>
              <a:gd name="T50" fmla="*/ 71 w 280"/>
              <a:gd name="T51" fmla="*/ 144 h 270"/>
              <a:gd name="T52" fmla="*/ 82 w 280"/>
              <a:gd name="T53" fmla="*/ 138 h 270"/>
              <a:gd name="T54" fmla="*/ 87 w 280"/>
              <a:gd name="T55" fmla="*/ 116 h 270"/>
              <a:gd name="T56" fmla="*/ 75 w 280"/>
              <a:gd name="T57" fmla="*/ 112 h 270"/>
              <a:gd name="T58" fmla="*/ 62 w 280"/>
              <a:gd name="T59" fmla="*/ 108 h 270"/>
              <a:gd name="T60" fmla="*/ 49 w 280"/>
              <a:gd name="T61" fmla="*/ 104 h 270"/>
              <a:gd name="T62" fmla="*/ 49 w 280"/>
              <a:gd name="T63" fmla="*/ 90 h 270"/>
              <a:gd name="T64" fmla="*/ 61 w 280"/>
              <a:gd name="T65" fmla="*/ 86 h 270"/>
              <a:gd name="T66" fmla="*/ 75 w 280"/>
              <a:gd name="T67" fmla="*/ 104 h 270"/>
              <a:gd name="T68" fmla="*/ 90 w 280"/>
              <a:gd name="T69" fmla="*/ 106 h 270"/>
              <a:gd name="T70" fmla="*/ 111 w 280"/>
              <a:gd name="T71" fmla="*/ 76 h 270"/>
              <a:gd name="T72" fmla="*/ 123 w 280"/>
              <a:gd name="T73" fmla="*/ 70 h 270"/>
              <a:gd name="T74" fmla="*/ 136 w 280"/>
              <a:gd name="T75" fmla="*/ 76 h 270"/>
              <a:gd name="T76" fmla="*/ 147 w 280"/>
              <a:gd name="T77" fmla="*/ 78 h 270"/>
              <a:gd name="T78" fmla="*/ 153 w 280"/>
              <a:gd name="T79" fmla="*/ 75 h 270"/>
              <a:gd name="T80" fmla="*/ 154 w 280"/>
              <a:gd name="T81" fmla="*/ 81 h 270"/>
              <a:gd name="T82" fmla="*/ 157 w 280"/>
              <a:gd name="T83" fmla="*/ 82 h 270"/>
              <a:gd name="T84" fmla="*/ 160 w 280"/>
              <a:gd name="T85" fmla="*/ 89 h 270"/>
              <a:gd name="T86" fmla="*/ 171 w 280"/>
              <a:gd name="T87" fmla="*/ 87 h 270"/>
              <a:gd name="T88" fmla="*/ 174 w 280"/>
              <a:gd name="T89" fmla="*/ 82 h 270"/>
              <a:gd name="T90" fmla="*/ 170 w 280"/>
              <a:gd name="T91" fmla="*/ 75 h 270"/>
              <a:gd name="T92" fmla="*/ 174 w 280"/>
              <a:gd name="T93" fmla="*/ 67 h 270"/>
              <a:gd name="T94" fmla="*/ 179 w 280"/>
              <a:gd name="T95" fmla="*/ 58 h 270"/>
              <a:gd name="T96" fmla="*/ 191 w 280"/>
              <a:gd name="T97" fmla="*/ 65 h 270"/>
              <a:gd name="T98" fmla="*/ 195 w 280"/>
              <a:gd name="T99" fmla="*/ 64 h 270"/>
              <a:gd name="T100" fmla="*/ 199 w 280"/>
              <a:gd name="T101" fmla="*/ 63 h 270"/>
              <a:gd name="T102" fmla="*/ 210 w 280"/>
              <a:gd name="T103" fmla="*/ 59 h 270"/>
              <a:gd name="T104" fmla="*/ 210 w 280"/>
              <a:gd name="T105" fmla="*/ 52 h 270"/>
              <a:gd name="T106" fmla="*/ 210 w 280"/>
              <a:gd name="T107" fmla="*/ 46 h 270"/>
              <a:gd name="T108" fmla="*/ 213 w 280"/>
              <a:gd name="T109" fmla="*/ 41 h 270"/>
              <a:gd name="T110" fmla="*/ 222 w 280"/>
              <a:gd name="T111" fmla="*/ 42 h 270"/>
              <a:gd name="T112" fmla="*/ 225 w 280"/>
              <a:gd name="T113" fmla="*/ 54 h 270"/>
              <a:gd name="T114" fmla="*/ 232 w 280"/>
              <a:gd name="T115" fmla="*/ 47 h 270"/>
              <a:gd name="T116" fmla="*/ 233 w 280"/>
              <a:gd name="T117" fmla="*/ 46 h 270"/>
              <a:gd name="T118" fmla="*/ 243 w 280"/>
              <a:gd name="T119" fmla="*/ 43 h 270"/>
              <a:gd name="T120" fmla="*/ 253 w 280"/>
              <a:gd name="T121" fmla="*/ 40 h 270"/>
              <a:gd name="T122" fmla="*/ 246 w 280"/>
              <a:gd name="T123" fmla="*/ 33 h 270"/>
              <a:gd name="T124" fmla="*/ 243 w 280"/>
              <a:gd name="T125" fmla="*/ 27 h 27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80" h="270">
                <a:moveTo>
                  <a:pt x="249" y="22"/>
                </a:moveTo>
                <a:lnTo>
                  <a:pt x="250" y="22"/>
                </a:lnTo>
                <a:lnTo>
                  <a:pt x="250" y="20"/>
                </a:lnTo>
                <a:lnTo>
                  <a:pt x="251" y="20"/>
                </a:lnTo>
                <a:lnTo>
                  <a:pt x="251" y="19"/>
                </a:lnTo>
                <a:lnTo>
                  <a:pt x="253" y="20"/>
                </a:lnTo>
                <a:lnTo>
                  <a:pt x="253" y="19"/>
                </a:lnTo>
                <a:lnTo>
                  <a:pt x="253" y="18"/>
                </a:lnTo>
                <a:lnTo>
                  <a:pt x="254" y="18"/>
                </a:lnTo>
                <a:lnTo>
                  <a:pt x="255" y="19"/>
                </a:lnTo>
                <a:lnTo>
                  <a:pt x="255" y="20"/>
                </a:lnTo>
                <a:lnTo>
                  <a:pt x="256" y="20"/>
                </a:lnTo>
                <a:lnTo>
                  <a:pt x="256" y="19"/>
                </a:lnTo>
                <a:lnTo>
                  <a:pt x="256" y="18"/>
                </a:lnTo>
                <a:lnTo>
                  <a:pt x="256" y="17"/>
                </a:lnTo>
                <a:lnTo>
                  <a:pt x="256" y="18"/>
                </a:lnTo>
                <a:lnTo>
                  <a:pt x="257" y="18"/>
                </a:lnTo>
                <a:lnTo>
                  <a:pt x="258" y="18"/>
                </a:lnTo>
                <a:lnTo>
                  <a:pt x="259" y="19"/>
                </a:lnTo>
                <a:lnTo>
                  <a:pt x="261" y="19"/>
                </a:lnTo>
                <a:lnTo>
                  <a:pt x="261" y="18"/>
                </a:lnTo>
                <a:lnTo>
                  <a:pt x="262" y="18"/>
                </a:lnTo>
                <a:lnTo>
                  <a:pt x="263" y="18"/>
                </a:lnTo>
                <a:lnTo>
                  <a:pt x="263" y="17"/>
                </a:lnTo>
                <a:lnTo>
                  <a:pt x="262" y="17"/>
                </a:lnTo>
                <a:lnTo>
                  <a:pt x="262" y="16"/>
                </a:lnTo>
                <a:lnTo>
                  <a:pt x="262" y="15"/>
                </a:lnTo>
                <a:lnTo>
                  <a:pt x="261" y="15"/>
                </a:lnTo>
                <a:lnTo>
                  <a:pt x="261" y="14"/>
                </a:lnTo>
                <a:lnTo>
                  <a:pt x="262" y="14"/>
                </a:lnTo>
                <a:lnTo>
                  <a:pt x="262" y="12"/>
                </a:lnTo>
                <a:lnTo>
                  <a:pt x="261" y="12"/>
                </a:lnTo>
                <a:lnTo>
                  <a:pt x="261" y="11"/>
                </a:lnTo>
                <a:lnTo>
                  <a:pt x="262" y="11"/>
                </a:lnTo>
                <a:lnTo>
                  <a:pt x="262" y="10"/>
                </a:lnTo>
                <a:lnTo>
                  <a:pt x="263" y="10"/>
                </a:lnTo>
                <a:lnTo>
                  <a:pt x="263" y="11"/>
                </a:lnTo>
                <a:lnTo>
                  <a:pt x="264" y="11"/>
                </a:lnTo>
                <a:lnTo>
                  <a:pt x="264" y="12"/>
                </a:lnTo>
                <a:lnTo>
                  <a:pt x="265" y="14"/>
                </a:lnTo>
                <a:lnTo>
                  <a:pt x="265" y="12"/>
                </a:lnTo>
                <a:lnTo>
                  <a:pt x="265" y="11"/>
                </a:lnTo>
                <a:lnTo>
                  <a:pt x="265" y="10"/>
                </a:lnTo>
                <a:lnTo>
                  <a:pt x="266" y="10"/>
                </a:lnTo>
                <a:lnTo>
                  <a:pt x="266" y="11"/>
                </a:lnTo>
                <a:lnTo>
                  <a:pt x="267" y="11"/>
                </a:lnTo>
                <a:lnTo>
                  <a:pt x="267" y="10"/>
                </a:lnTo>
                <a:lnTo>
                  <a:pt x="269" y="10"/>
                </a:lnTo>
                <a:lnTo>
                  <a:pt x="269" y="11"/>
                </a:lnTo>
                <a:lnTo>
                  <a:pt x="270" y="11"/>
                </a:lnTo>
                <a:lnTo>
                  <a:pt x="270" y="10"/>
                </a:lnTo>
                <a:lnTo>
                  <a:pt x="270" y="9"/>
                </a:lnTo>
                <a:lnTo>
                  <a:pt x="270" y="8"/>
                </a:lnTo>
                <a:lnTo>
                  <a:pt x="271" y="8"/>
                </a:lnTo>
                <a:lnTo>
                  <a:pt x="272" y="7"/>
                </a:lnTo>
                <a:lnTo>
                  <a:pt x="273" y="7"/>
                </a:lnTo>
                <a:lnTo>
                  <a:pt x="273" y="6"/>
                </a:lnTo>
                <a:lnTo>
                  <a:pt x="272" y="6"/>
                </a:lnTo>
                <a:lnTo>
                  <a:pt x="271" y="6"/>
                </a:lnTo>
                <a:lnTo>
                  <a:pt x="270" y="6"/>
                </a:lnTo>
                <a:lnTo>
                  <a:pt x="269" y="6"/>
                </a:lnTo>
                <a:lnTo>
                  <a:pt x="270" y="4"/>
                </a:lnTo>
                <a:lnTo>
                  <a:pt x="271" y="4"/>
                </a:lnTo>
                <a:lnTo>
                  <a:pt x="272" y="3"/>
                </a:lnTo>
                <a:lnTo>
                  <a:pt x="272" y="2"/>
                </a:lnTo>
                <a:lnTo>
                  <a:pt x="272" y="1"/>
                </a:lnTo>
                <a:lnTo>
                  <a:pt x="272" y="0"/>
                </a:lnTo>
                <a:lnTo>
                  <a:pt x="273" y="0"/>
                </a:lnTo>
                <a:lnTo>
                  <a:pt x="274" y="0"/>
                </a:lnTo>
                <a:lnTo>
                  <a:pt x="274" y="2"/>
                </a:lnTo>
                <a:lnTo>
                  <a:pt x="274" y="6"/>
                </a:lnTo>
                <a:lnTo>
                  <a:pt x="274" y="9"/>
                </a:lnTo>
                <a:lnTo>
                  <a:pt x="274" y="11"/>
                </a:lnTo>
                <a:lnTo>
                  <a:pt x="274" y="12"/>
                </a:lnTo>
                <a:lnTo>
                  <a:pt x="275" y="17"/>
                </a:lnTo>
                <a:lnTo>
                  <a:pt x="275" y="18"/>
                </a:lnTo>
                <a:lnTo>
                  <a:pt x="275" y="20"/>
                </a:lnTo>
                <a:lnTo>
                  <a:pt x="275" y="23"/>
                </a:lnTo>
                <a:lnTo>
                  <a:pt x="275" y="24"/>
                </a:lnTo>
                <a:lnTo>
                  <a:pt x="275" y="25"/>
                </a:lnTo>
                <a:lnTo>
                  <a:pt x="275" y="27"/>
                </a:lnTo>
                <a:lnTo>
                  <a:pt x="275" y="28"/>
                </a:lnTo>
                <a:lnTo>
                  <a:pt x="275" y="30"/>
                </a:lnTo>
                <a:lnTo>
                  <a:pt x="275" y="34"/>
                </a:lnTo>
                <a:lnTo>
                  <a:pt x="275" y="35"/>
                </a:lnTo>
                <a:lnTo>
                  <a:pt x="275" y="38"/>
                </a:lnTo>
                <a:lnTo>
                  <a:pt x="275" y="39"/>
                </a:lnTo>
                <a:lnTo>
                  <a:pt x="275" y="43"/>
                </a:lnTo>
                <a:lnTo>
                  <a:pt x="275" y="47"/>
                </a:lnTo>
                <a:lnTo>
                  <a:pt x="275" y="48"/>
                </a:lnTo>
                <a:lnTo>
                  <a:pt x="275" y="52"/>
                </a:lnTo>
                <a:lnTo>
                  <a:pt x="277" y="55"/>
                </a:lnTo>
                <a:lnTo>
                  <a:pt x="277" y="56"/>
                </a:lnTo>
                <a:lnTo>
                  <a:pt x="277" y="62"/>
                </a:lnTo>
                <a:lnTo>
                  <a:pt x="277" y="63"/>
                </a:lnTo>
                <a:lnTo>
                  <a:pt x="277" y="64"/>
                </a:lnTo>
                <a:lnTo>
                  <a:pt x="277" y="67"/>
                </a:lnTo>
                <a:lnTo>
                  <a:pt x="277" y="68"/>
                </a:lnTo>
                <a:lnTo>
                  <a:pt x="278" y="73"/>
                </a:lnTo>
                <a:lnTo>
                  <a:pt x="278" y="74"/>
                </a:lnTo>
                <a:lnTo>
                  <a:pt x="278" y="80"/>
                </a:lnTo>
                <a:lnTo>
                  <a:pt x="278" y="82"/>
                </a:lnTo>
                <a:lnTo>
                  <a:pt x="278" y="90"/>
                </a:lnTo>
                <a:lnTo>
                  <a:pt x="278" y="92"/>
                </a:lnTo>
                <a:lnTo>
                  <a:pt x="279" y="99"/>
                </a:lnTo>
                <a:lnTo>
                  <a:pt x="279" y="102"/>
                </a:lnTo>
                <a:lnTo>
                  <a:pt x="279" y="108"/>
                </a:lnTo>
                <a:lnTo>
                  <a:pt x="279" y="118"/>
                </a:lnTo>
                <a:lnTo>
                  <a:pt x="279" y="121"/>
                </a:lnTo>
                <a:lnTo>
                  <a:pt x="279" y="122"/>
                </a:lnTo>
                <a:lnTo>
                  <a:pt x="279" y="124"/>
                </a:lnTo>
                <a:lnTo>
                  <a:pt x="279" y="127"/>
                </a:lnTo>
                <a:lnTo>
                  <a:pt x="280" y="128"/>
                </a:lnTo>
                <a:lnTo>
                  <a:pt x="280" y="135"/>
                </a:lnTo>
                <a:lnTo>
                  <a:pt x="280" y="138"/>
                </a:lnTo>
                <a:lnTo>
                  <a:pt x="280" y="140"/>
                </a:lnTo>
                <a:lnTo>
                  <a:pt x="280" y="143"/>
                </a:lnTo>
                <a:lnTo>
                  <a:pt x="280" y="152"/>
                </a:lnTo>
                <a:lnTo>
                  <a:pt x="280" y="155"/>
                </a:lnTo>
                <a:lnTo>
                  <a:pt x="280" y="156"/>
                </a:lnTo>
                <a:lnTo>
                  <a:pt x="280" y="158"/>
                </a:lnTo>
                <a:lnTo>
                  <a:pt x="280" y="160"/>
                </a:lnTo>
                <a:lnTo>
                  <a:pt x="280" y="163"/>
                </a:lnTo>
                <a:lnTo>
                  <a:pt x="279" y="172"/>
                </a:lnTo>
                <a:lnTo>
                  <a:pt x="279" y="176"/>
                </a:lnTo>
                <a:lnTo>
                  <a:pt x="279" y="179"/>
                </a:lnTo>
                <a:lnTo>
                  <a:pt x="279" y="184"/>
                </a:lnTo>
                <a:lnTo>
                  <a:pt x="279" y="186"/>
                </a:lnTo>
                <a:lnTo>
                  <a:pt x="279" y="196"/>
                </a:lnTo>
                <a:lnTo>
                  <a:pt x="279" y="199"/>
                </a:lnTo>
                <a:lnTo>
                  <a:pt x="279" y="200"/>
                </a:lnTo>
                <a:lnTo>
                  <a:pt x="279" y="206"/>
                </a:lnTo>
                <a:lnTo>
                  <a:pt x="279" y="207"/>
                </a:lnTo>
                <a:lnTo>
                  <a:pt x="279" y="211"/>
                </a:lnTo>
                <a:lnTo>
                  <a:pt x="279" y="215"/>
                </a:lnTo>
                <a:lnTo>
                  <a:pt x="279" y="217"/>
                </a:lnTo>
                <a:lnTo>
                  <a:pt x="279" y="224"/>
                </a:lnTo>
                <a:lnTo>
                  <a:pt x="279" y="226"/>
                </a:lnTo>
                <a:lnTo>
                  <a:pt x="279" y="233"/>
                </a:lnTo>
                <a:lnTo>
                  <a:pt x="279" y="234"/>
                </a:lnTo>
                <a:lnTo>
                  <a:pt x="272" y="241"/>
                </a:lnTo>
                <a:lnTo>
                  <a:pt x="270" y="242"/>
                </a:lnTo>
                <a:lnTo>
                  <a:pt x="270" y="244"/>
                </a:lnTo>
                <a:lnTo>
                  <a:pt x="269" y="247"/>
                </a:lnTo>
                <a:lnTo>
                  <a:pt x="269" y="251"/>
                </a:lnTo>
                <a:lnTo>
                  <a:pt x="269" y="257"/>
                </a:lnTo>
                <a:lnTo>
                  <a:pt x="269" y="259"/>
                </a:lnTo>
                <a:lnTo>
                  <a:pt x="269" y="263"/>
                </a:lnTo>
                <a:lnTo>
                  <a:pt x="267" y="265"/>
                </a:lnTo>
                <a:lnTo>
                  <a:pt x="267" y="270"/>
                </a:lnTo>
                <a:lnTo>
                  <a:pt x="263" y="270"/>
                </a:lnTo>
                <a:lnTo>
                  <a:pt x="261" y="270"/>
                </a:lnTo>
                <a:lnTo>
                  <a:pt x="258" y="270"/>
                </a:lnTo>
                <a:lnTo>
                  <a:pt x="256" y="270"/>
                </a:lnTo>
                <a:lnTo>
                  <a:pt x="254" y="270"/>
                </a:lnTo>
                <a:lnTo>
                  <a:pt x="242" y="270"/>
                </a:lnTo>
                <a:lnTo>
                  <a:pt x="241" y="270"/>
                </a:lnTo>
                <a:lnTo>
                  <a:pt x="240" y="270"/>
                </a:lnTo>
                <a:lnTo>
                  <a:pt x="239" y="270"/>
                </a:lnTo>
                <a:lnTo>
                  <a:pt x="238" y="270"/>
                </a:lnTo>
                <a:lnTo>
                  <a:pt x="237" y="270"/>
                </a:lnTo>
                <a:lnTo>
                  <a:pt x="233" y="270"/>
                </a:lnTo>
                <a:lnTo>
                  <a:pt x="227" y="270"/>
                </a:lnTo>
                <a:lnTo>
                  <a:pt x="224" y="270"/>
                </a:lnTo>
                <a:lnTo>
                  <a:pt x="218" y="270"/>
                </a:lnTo>
                <a:lnTo>
                  <a:pt x="216" y="270"/>
                </a:lnTo>
                <a:lnTo>
                  <a:pt x="211" y="270"/>
                </a:lnTo>
                <a:lnTo>
                  <a:pt x="207" y="270"/>
                </a:lnTo>
                <a:lnTo>
                  <a:pt x="207" y="268"/>
                </a:lnTo>
                <a:lnTo>
                  <a:pt x="207" y="267"/>
                </a:lnTo>
                <a:lnTo>
                  <a:pt x="207" y="266"/>
                </a:lnTo>
                <a:lnTo>
                  <a:pt x="208" y="266"/>
                </a:lnTo>
                <a:lnTo>
                  <a:pt x="208" y="265"/>
                </a:lnTo>
                <a:lnTo>
                  <a:pt x="209" y="265"/>
                </a:lnTo>
                <a:lnTo>
                  <a:pt x="209" y="264"/>
                </a:lnTo>
                <a:lnTo>
                  <a:pt x="210" y="264"/>
                </a:lnTo>
                <a:lnTo>
                  <a:pt x="210" y="263"/>
                </a:lnTo>
                <a:lnTo>
                  <a:pt x="210" y="262"/>
                </a:lnTo>
                <a:lnTo>
                  <a:pt x="211" y="262"/>
                </a:lnTo>
                <a:lnTo>
                  <a:pt x="211" y="260"/>
                </a:lnTo>
                <a:lnTo>
                  <a:pt x="213" y="260"/>
                </a:lnTo>
                <a:lnTo>
                  <a:pt x="211" y="260"/>
                </a:lnTo>
                <a:lnTo>
                  <a:pt x="211" y="259"/>
                </a:lnTo>
                <a:lnTo>
                  <a:pt x="213" y="259"/>
                </a:lnTo>
                <a:lnTo>
                  <a:pt x="213" y="258"/>
                </a:lnTo>
                <a:lnTo>
                  <a:pt x="214" y="258"/>
                </a:lnTo>
                <a:lnTo>
                  <a:pt x="214" y="257"/>
                </a:lnTo>
                <a:lnTo>
                  <a:pt x="213" y="257"/>
                </a:lnTo>
                <a:lnTo>
                  <a:pt x="213" y="256"/>
                </a:lnTo>
                <a:lnTo>
                  <a:pt x="211" y="256"/>
                </a:lnTo>
                <a:lnTo>
                  <a:pt x="211" y="255"/>
                </a:lnTo>
                <a:lnTo>
                  <a:pt x="213" y="255"/>
                </a:lnTo>
                <a:lnTo>
                  <a:pt x="213" y="254"/>
                </a:lnTo>
                <a:lnTo>
                  <a:pt x="211" y="254"/>
                </a:lnTo>
                <a:lnTo>
                  <a:pt x="211" y="252"/>
                </a:lnTo>
                <a:lnTo>
                  <a:pt x="213" y="252"/>
                </a:lnTo>
                <a:lnTo>
                  <a:pt x="214" y="252"/>
                </a:lnTo>
                <a:lnTo>
                  <a:pt x="214" y="251"/>
                </a:lnTo>
                <a:lnTo>
                  <a:pt x="213" y="251"/>
                </a:lnTo>
                <a:lnTo>
                  <a:pt x="213" y="250"/>
                </a:lnTo>
                <a:lnTo>
                  <a:pt x="213" y="249"/>
                </a:lnTo>
                <a:lnTo>
                  <a:pt x="211" y="249"/>
                </a:lnTo>
                <a:lnTo>
                  <a:pt x="213" y="249"/>
                </a:lnTo>
                <a:lnTo>
                  <a:pt x="213" y="248"/>
                </a:lnTo>
                <a:lnTo>
                  <a:pt x="211" y="248"/>
                </a:lnTo>
                <a:lnTo>
                  <a:pt x="210" y="248"/>
                </a:lnTo>
                <a:lnTo>
                  <a:pt x="210" y="247"/>
                </a:lnTo>
                <a:lnTo>
                  <a:pt x="211" y="247"/>
                </a:lnTo>
                <a:lnTo>
                  <a:pt x="213" y="247"/>
                </a:lnTo>
                <a:lnTo>
                  <a:pt x="213" y="246"/>
                </a:lnTo>
                <a:lnTo>
                  <a:pt x="213" y="244"/>
                </a:lnTo>
                <a:lnTo>
                  <a:pt x="211" y="244"/>
                </a:lnTo>
                <a:lnTo>
                  <a:pt x="209" y="243"/>
                </a:lnTo>
                <a:lnTo>
                  <a:pt x="206" y="242"/>
                </a:lnTo>
                <a:lnTo>
                  <a:pt x="197" y="240"/>
                </a:lnTo>
                <a:lnTo>
                  <a:pt x="195" y="240"/>
                </a:lnTo>
                <a:lnTo>
                  <a:pt x="189" y="238"/>
                </a:lnTo>
                <a:lnTo>
                  <a:pt x="185" y="238"/>
                </a:lnTo>
                <a:lnTo>
                  <a:pt x="179" y="235"/>
                </a:lnTo>
                <a:lnTo>
                  <a:pt x="178" y="235"/>
                </a:lnTo>
                <a:lnTo>
                  <a:pt x="173" y="234"/>
                </a:lnTo>
                <a:lnTo>
                  <a:pt x="171" y="234"/>
                </a:lnTo>
                <a:lnTo>
                  <a:pt x="170" y="234"/>
                </a:lnTo>
                <a:lnTo>
                  <a:pt x="165" y="232"/>
                </a:lnTo>
                <a:lnTo>
                  <a:pt x="162" y="232"/>
                </a:lnTo>
                <a:lnTo>
                  <a:pt x="153" y="230"/>
                </a:lnTo>
                <a:lnTo>
                  <a:pt x="150" y="228"/>
                </a:lnTo>
                <a:lnTo>
                  <a:pt x="147" y="227"/>
                </a:lnTo>
                <a:lnTo>
                  <a:pt x="146" y="227"/>
                </a:lnTo>
                <a:lnTo>
                  <a:pt x="136" y="225"/>
                </a:lnTo>
                <a:lnTo>
                  <a:pt x="135" y="225"/>
                </a:lnTo>
                <a:lnTo>
                  <a:pt x="134" y="224"/>
                </a:lnTo>
                <a:lnTo>
                  <a:pt x="130" y="224"/>
                </a:lnTo>
                <a:lnTo>
                  <a:pt x="128" y="223"/>
                </a:lnTo>
                <a:lnTo>
                  <a:pt x="126" y="223"/>
                </a:lnTo>
                <a:lnTo>
                  <a:pt x="123" y="222"/>
                </a:lnTo>
                <a:lnTo>
                  <a:pt x="122" y="222"/>
                </a:lnTo>
                <a:lnTo>
                  <a:pt x="120" y="222"/>
                </a:lnTo>
                <a:lnTo>
                  <a:pt x="109" y="220"/>
                </a:lnTo>
                <a:lnTo>
                  <a:pt x="102" y="220"/>
                </a:lnTo>
                <a:lnTo>
                  <a:pt x="99" y="220"/>
                </a:lnTo>
                <a:lnTo>
                  <a:pt x="95" y="220"/>
                </a:lnTo>
                <a:lnTo>
                  <a:pt x="94" y="220"/>
                </a:lnTo>
                <a:lnTo>
                  <a:pt x="86" y="219"/>
                </a:lnTo>
                <a:lnTo>
                  <a:pt x="79" y="219"/>
                </a:lnTo>
                <a:lnTo>
                  <a:pt x="77" y="218"/>
                </a:lnTo>
                <a:lnTo>
                  <a:pt x="74" y="218"/>
                </a:lnTo>
                <a:lnTo>
                  <a:pt x="73" y="218"/>
                </a:lnTo>
                <a:lnTo>
                  <a:pt x="71" y="218"/>
                </a:lnTo>
                <a:lnTo>
                  <a:pt x="69" y="218"/>
                </a:lnTo>
                <a:lnTo>
                  <a:pt x="64" y="218"/>
                </a:lnTo>
                <a:lnTo>
                  <a:pt x="62" y="218"/>
                </a:lnTo>
                <a:lnTo>
                  <a:pt x="61" y="218"/>
                </a:lnTo>
                <a:lnTo>
                  <a:pt x="55" y="217"/>
                </a:lnTo>
                <a:lnTo>
                  <a:pt x="50" y="217"/>
                </a:lnTo>
                <a:lnTo>
                  <a:pt x="49" y="217"/>
                </a:lnTo>
                <a:lnTo>
                  <a:pt x="48" y="217"/>
                </a:lnTo>
                <a:lnTo>
                  <a:pt x="47" y="217"/>
                </a:lnTo>
                <a:lnTo>
                  <a:pt x="27" y="216"/>
                </a:lnTo>
                <a:lnTo>
                  <a:pt x="26" y="216"/>
                </a:lnTo>
                <a:lnTo>
                  <a:pt x="25" y="216"/>
                </a:lnTo>
                <a:lnTo>
                  <a:pt x="18" y="216"/>
                </a:lnTo>
                <a:lnTo>
                  <a:pt x="8" y="216"/>
                </a:lnTo>
                <a:lnTo>
                  <a:pt x="0" y="215"/>
                </a:lnTo>
                <a:lnTo>
                  <a:pt x="5" y="211"/>
                </a:lnTo>
                <a:lnTo>
                  <a:pt x="7" y="211"/>
                </a:lnTo>
                <a:lnTo>
                  <a:pt x="7" y="210"/>
                </a:lnTo>
                <a:lnTo>
                  <a:pt x="8" y="210"/>
                </a:lnTo>
                <a:lnTo>
                  <a:pt x="11" y="206"/>
                </a:lnTo>
                <a:lnTo>
                  <a:pt x="19" y="199"/>
                </a:lnTo>
                <a:lnTo>
                  <a:pt x="19" y="198"/>
                </a:lnTo>
                <a:lnTo>
                  <a:pt x="21" y="198"/>
                </a:lnTo>
                <a:lnTo>
                  <a:pt x="21" y="196"/>
                </a:lnTo>
                <a:lnTo>
                  <a:pt x="22" y="196"/>
                </a:lnTo>
                <a:lnTo>
                  <a:pt x="22" y="195"/>
                </a:lnTo>
                <a:lnTo>
                  <a:pt x="23" y="194"/>
                </a:lnTo>
                <a:lnTo>
                  <a:pt x="24" y="193"/>
                </a:lnTo>
                <a:lnTo>
                  <a:pt x="24" y="192"/>
                </a:lnTo>
                <a:lnTo>
                  <a:pt x="25" y="191"/>
                </a:lnTo>
                <a:lnTo>
                  <a:pt x="26" y="191"/>
                </a:lnTo>
                <a:lnTo>
                  <a:pt x="26" y="192"/>
                </a:lnTo>
                <a:lnTo>
                  <a:pt x="27" y="192"/>
                </a:lnTo>
                <a:lnTo>
                  <a:pt x="29" y="192"/>
                </a:lnTo>
                <a:lnTo>
                  <a:pt x="29" y="191"/>
                </a:lnTo>
                <a:lnTo>
                  <a:pt x="30" y="191"/>
                </a:lnTo>
                <a:lnTo>
                  <a:pt x="30" y="190"/>
                </a:lnTo>
                <a:lnTo>
                  <a:pt x="31" y="188"/>
                </a:lnTo>
                <a:lnTo>
                  <a:pt x="32" y="188"/>
                </a:lnTo>
                <a:lnTo>
                  <a:pt x="33" y="187"/>
                </a:lnTo>
                <a:lnTo>
                  <a:pt x="34" y="187"/>
                </a:lnTo>
                <a:lnTo>
                  <a:pt x="35" y="186"/>
                </a:lnTo>
                <a:lnTo>
                  <a:pt x="35" y="185"/>
                </a:lnTo>
                <a:lnTo>
                  <a:pt x="35" y="184"/>
                </a:lnTo>
                <a:lnTo>
                  <a:pt x="34" y="184"/>
                </a:lnTo>
                <a:lnTo>
                  <a:pt x="34" y="183"/>
                </a:lnTo>
                <a:lnTo>
                  <a:pt x="33" y="183"/>
                </a:lnTo>
                <a:lnTo>
                  <a:pt x="33" y="182"/>
                </a:lnTo>
                <a:lnTo>
                  <a:pt x="34" y="182"/>
                </a:lnTo>
                <a:lnTo>
                  <a:pt x="34" y="180"/>
                </a:lnTo>
                <a:lnTo>
                  <a:pt x="34" y="179"/>
                </a:lnTo>
                <a:lnTo>
                  <a:pt x="34" y="178"/>
                </a:lnTo>
                <a:lnTo>
                  <a:pt x="34" y="177"/>
                </a:lnTo>
                <a:lnTo>
                  <a:pt x="34" y="176"/>
                </a:lnTo>
                <a:lnTo>
                  <a:pt x="33" y="176"/>
                </a:lnTo>
                <a:lnTo>
                  <a:pt x="32" y="176"/>
                </a:lnTo>
                <a:lnTo>
                  <a:pt x="31" y="176"/>
                </a:lnTo>
                <a:lnTo>
                  <a:pt x="30" y="176"/>
                </a:lnTo>
                <a:lnTo>
                  <a:pt x="30" y="175"/>
                </a:lnTo>
                <a:lnTo>
                  <a:pt x="30" y="174"/>
                </a:lnTo>
                <a:lnTo>
                  <a:pt x="30" y="172"/>
                </a:lnTo>
                <a:lnTo>
                  <a:pt x="31" y="171"/>
                </a:lnTo>
                <a:lnTo>
                  <a:pt x="31" y="170"/>
                </a:lnTo>
                <a:lnTo>
                  <a:pt x="31" y="169"/>
                </a:lnTo>
                <a:lnTo>
                  <a:pt x="32" y="168"/>
                </a:lnTo>
                <a:lnTo>
                  <a:pt x="32" y="166"/>
                </a:lnTo>
                <a:lnTo>
                  <a:pt x="32" y="164"/>
                </a:lnTo>
                <a:lnTo>
                  <a:pt x="32" y="163"/>
                </a:lnTo>
                <a:lnTo>
                  <a:pt x="32" y="162"/>
                </a:lnTo>
                <a:lnTo>
                  <a:pt x="32" y="161"/>
                </a:lnTo>
                <a:lnTo>
                  <a:pt x="32" y="160"/>
                </a:lnTo>
                <a:lnTo>
                  <a:pt x="32" y="159"/>
                </a:lnTo>
                <a:lnTo>
                  <a:pt x="33" y="159"/>
                </a:lnTo>
                <a:lnTo>
                  <a:pt x="33" y="158"/>
                </a:lnTo>
                <a:lnTo>
                  <a:pt x="34" y="156"/>
                </a:lnTo>
                <a:lnTo>
                  <a:pt x="35" y="155"/>
                </a:lnTo>
                <a:lnTo>
                  <a:pt x="35" y="154"/>
                </a:lnTo>
                <a:lnTo>
                  <a:pt x="37" y="154"/>
                </a:lnTo>
                <a:lnTo>
                  <a:pt x="37" y="153"/>
                </a:lnTo>
                <a:lnTo>
                  <a:pt x="38" y="153"/>
                </a:lnTo>
                <a:lnTo>
                  <a:pt x="38" y="152"/>
                </a:lnTo>
                <a:lnTo>
                  <a:pt x="39" y="152"/>
                </a:lnTo>
                <a:lnTo>
                  <a:pt x="39" y="151"/>
                </a:lnTo>
                <a:lnTo>
                  <a:pt x="40" y="151"/>
                </a:lnTo>
                <a:lnTo>
                  <a:pt x="40" y="150"/>
                </a:lnTo>
                <a:lnTo>
                  <a:pt x="41" y="150"/>
                </a:lnTo>
                <a:lnTo>
                  <a:pt x="41" y="148"/>
                </a:lnTo>
                <a:lnTo>
                  <a:pt x="42" y="148"/>
                </a:lnTo>
                <a:lnTo>
                  <a:pt x="42" y="147"/>
                </a:lnTo>
                <a:lnTo>
                  <a:pt x="43" y="147"/>
                </a:lnTo>
                <a:lnTo>
                  <a:pt x="45" y="146"/>
                </a:lnTo>
                <a:lnTo>
                  <a:pt x="46" y="146"/>
                </a:lnTo>
                <a:lnTo>
                  <a:pt x="47" y="146"/>
                </a:lnTo>
                <a:lnTo>
                  <a:pt x="48" y="146"/>
                </a:lnTo>
                <a:lnTo>
                  <a:pt x="49" y="146"/>
                </a:lnTo>
                <a:lnTo>
                  <a:pt x="50" y="146"/>
                </a:lnTo>
                <a:lnTo>
                  <a:pt x="51" y="146"/>
                </a:lnTo>
                <a:lnTo>
                  <a:pt x="53" y="146"/>
                </a:lnTo>
                <a:lnTo>
                  <a:pt x="53" y="145"/>
                </a:lnTo>
                <a:lnTo>
                  <a:pt x="54" y="145"/>
                </a:lnTo>
                <a:lnTo>
                  <a:pt x="55" y="145"/>
                </a:lnTo>
                <a:lnTo>
                  <a:pt x="56" y="145"/>
                </a:lnTo>
                <a:lnTo>
                  <a:pt x="57" y="145"/>
                </a:lnTo>
                <a:lnTo>
                  <a:pt x="58" y="145"/>
                </a:lnTo>
                <a:lnTo>
                  <a:pt x="59" y="145"/>
                </a:lnTo>
                <a:lnTo>
                  <a:pt x="61" y="145"/>
                </a:lnTo>
                <a:lnTo>
                  <a:pt x="62" y="145"/>
                </a:lnTo>
                <a:lnTo>
                  <a:pt x="63" y="145"/>
                </a:lnTo>
                <a:lnTo>
                  <a:pt x="64" y="145"/>
                </a:lnTo>
                <a:lnTo>
                  <a:pt x="65" y="144"/>
                </a:lnTo>
                <a:lnTo>
                  <a:pt x="66" y="144"/>
                </a:lnTo>
                <a:lnTo>
                  <a:pt x="67" y="144"/>
                </a:lnTo>
                <a:lnTo>
                  <a:pt x="69" y="144"/>
                </a:lnTo>
                <a:lnTo>
                  <a:pt x="70" y="144"/>
                </a:lnTo>
                <a:lnTo>
                  <a:pt x="71" y="144"/>
                </a:lnTo>
                <a:lnTo>
                  <a:pt x="72" y="144"/>
                </a:lnTo>
                <a:lnTo>
                  <a:pt x="72" y="143"/>
                </a:lnTo>
                <a:lnTo>
                  <a:pt x="73" y="143"/>
                </a:lnTo>
                <a:lnTo>
                  <a:pt x="74" y="143"/>
                </a:lnTo>
                <a:lnTo>
                  <a:pt x="75" y="143"/>
                </a:lnTo>
                <a:lnTo>
                  <a:pt x="77" y="143"/>
                </a:lnTo>
                <a:lnTo>
                  <a:pt x="77" y="142"/>
                </a:lnTo>
                <a:lnTo>
                  <a:pt x="78" y="142"/>
                </a:lnTo>
                <a:lnTo>
                  <a:pt x="79" y="140"/>
                </a:lnTo>
                <a:lnTo>
                  <a:pt x="80" y="140"/>
                </a:lnTo>
                <a:lnTo>
                  <a:pt x="80" y="139"/>
                </a:lnTo>
                <a:lnTo>
                  <a:pt x="81" y="139"/>
                </a:lnTo>
                <a:lnTo>
                  <a:pt x="81" y="138"/>
                </a:lnTo>
                <a:lnTo>
                  <a:pt x="82" y="138"/>
                </a:lnTo>
                <a:lnTo>
                  <a:pt x="83" y="136"/>
                </a:lnTo>
                <a:lnTo>
                  <a:pt x="86" y="132"/>
                </a:lnTo>
                <a:lnTo>
                  <a:pt x="89" y="129"/>
                </a:lnTo>
                <a:lnTo>
                  <a:pt x="91" y="126"/>
                </a:lnTo>
                <a:lnTo>
                  <a:pt x="89" y="126"/>
                </a:lnTo>
                <a:lnTo>
                  <a:pt x="89" y="124"/>
                </a:lnTo>
                <a:lnTo>
                  <a:pt x="89" y="123"/>
                </a:lnTo>
                <a:lnTo>
                  <a:pt x="89" y="122"/>
                </a:lnTo>
                <a:lnTo>
                  <a:pt x="89" y="121"/>
                </a:lnTo>
                <a:lnTo>
                  <a:pt x="88" y="120"/>
                </a:lnTo>
                <a:lnTo>
                  <a:pt x="88" y="119"/>
                </a:lnTo>
                <a:lnTo>
                  <a:pt x="88" y="118"/>
                </a:lnTo>
                <a:lnTo>
                  <a:pt x="87" y="118"/>
                </a:lnTo>
                <a:lnTo>
                  <a:pt x="87" y="116"/>
                </a:lnTo>
                <a:lnTo>
                  <a:pt x="86" y="116"/>
                </a:lnTo>
                <a:lnTo>
                  <a:pt x="86" y="115"/>
                </a:lnTo>
                <a:lnTo>
                  <a:pt x="85" y="115"/>
                </a:lnTo>
                <a:lnTo>
                  <a:pt x="85" y="114"/>
                </a:lnTo>
                <a:lnTo>
                  <a:pt x="83" y="114"/>
                </a:lnTo>
                <a:lnTo>
                  <a:pt x="82" y="114"/>
                </a:lnTo>
                <a:lnTo>
                  <a:pt x="82" y="113"/>
                </a:lnTo>
                <a:lnTo>
                  <a:pt x="81" y="113"/>
                </a:lnTo>
                <a:lnTo>
                  <a:pt x="80" y="113"/>
                </a:lnTo>
                <a:lnTo>
                  <a:pt x="79" y="113"/>
                </a:lnTo>
                <a:lnTo>
                  <a:pt x="78" y="113"/>
                </a:lnTo>
                <a:lnTo>
                  <a:pt x="78" y="112"/>
                </a:lnTo>
                <a:lnTo>
                  <a:pt x="77" y="112"/>
                </a:lnTo>
                <a:lnTo>
                  <a:pt x="75" y="112"/>
                </a:lnTo>
                <a:lnTo>
                  <a:pt x="74" y="112"/>
                </a:lnTo>
                <a:lnTo>
                  <a:pt x="73" y="111"/>
                </a:lnTo>
                <a:lnTo>
                  <a:pt x="72" y="111"/>
                </a:lnTo>
                <a:lnTo>
                  <a:pt x="71" y="111"/>
                </a:lnTo>
                <a:lnTo>
                  <a:pt x="70" y="111"/>
                </a:lnTo>
                <a:lnTo>
                  <a:pt x="69" y="111"/>
                </a:lnTo>
                <a:lnTo>
                  <a:pt x="69" y="110"/>
                </a:lnTo>
                <a:lnTo>
                  <a:pt x="67" y="110"/>
                </a:lnTo>
                <a:lnTo>
                  <a:pt x="66" y="110"/>
                </a:lnTo>
                <a:lnTo>
                  <a:pt x="65" y="110"/>
                </a:lnTo>
                <a:lnTo>
                  <a:pt x="64" y="110"/>
                </a:lnTo>
                <a:lnTo>
                  <a:pt x="63" y="110"/>
                </a:lnTo>
                <a:lnTo>
                  <a:pt x="63" y="108"/>
                </a:lnTo>
                <a:lnTo>
                  <a:pt x="62" y="108"/>
                </a:lnTo>
                <a:lnTo>
                  <a:pt x="61" y="108"/>
                </a:lnTo>
                <a:lnTo>
                  <a:pt x="59" y="108"/>
                </a:lnTo>
                <a:lnTo>
                  <a:pt x="58" y="108"/>
                </a:lnTo>
                <a:lnTo>
                  <a:pt x="58" y="107"/>
                </a:lnTo>
                <a:lnTo>
                  <a:pt x="57" y="107"/>
                </a:lnTo>
                <a:lnTo>
                  <a:pt x="56" y="107"/>
                </a:lnTo>
                <a:lnTo>
                  <a:pt x="55" y="107"/>
                </a:lnTo>
                <a:lnTo>
                  <a:pt x="54" y="106"/>
                </a:lnTo>
                <a:lnTo>
                  <a:pt x="53" y="106"/>
                </a:lnTo>
                <a:lnTo>
                  <a:pt x="53" y="105"/>
                </a:lnTo>
                <a:lnTo>
                  <a:pt x="51" y="105"/>
                </a:lnTo>
                <a:lnTo>
                  <a:pt x="50" y="105"/>
                </a:lnTo>
                <a:lnTo>
                  <a:pt x="50" y="104"/>
                </a:lnTo>
                <a:lnTo>
                  <a:pt x="49" y="104"/>
                </a:lnTo>
                <a:lnTo>
                  <a:pt x="49" y="103"/>
                </a:lnTo>
                <a:lnTo>
                  <a:pt x="49" y="102"/>
                </a:lnTo>
                <a:lnTo>
                  <a:pt x="48" y="102"/>
                </a:lnTo>
                <a:lnTo>
                  <a:pt x="48" y="100"/>
                </a:lnTo>
                <a:lnTo>
                  <a:pt x="47" y="99"/>
                </a:lnTo>
                <a:lnTo>
                  <a:pt x="47" y="98"/>
                </a:lnTo>
                <a:lnTo>
                  <a:pt x="47" y="97"/>
                </a:lnTo>
                <a:lnTo>
                  <a:pt x="47" y="96"/>
                </a:lnTo>
                <a:lnTo>
                  <a:pt x="47" y="95"/>
                </a:lnTo>
                <a:lnTo>
                  <a:pt x="47" y="94"/>
                </a:lnTo>
                <a:lnTo>
                  <a:pt x="48" y="92"/>
                </a:lnTo>
                <a:lnTo>
                  <a:pt x="48" y="91"/>
                </a:lnTo>
                <a:lnTo>
                  <a:pt x="49" y="91"/>
                </a:lnTo>
                <a:lnTo>
                  <a:pt x="49" y="90"/>
                </a:lnTo>
                <a:lnTo>
                  <a:pt x="50" y="90"/>
                </a:lnTo>
                <a:lnTo>
                  <a:pt x="50" y="89"/>
                </a:lnTo>
                <a:lnTo>
                  <a:pt x="51" y="89"/>
                </a:lnTo>
                <a:lnTo>
                  <a:pt x="51" y="88"/>
                </a:lnTo>
                <a:lnTo>
                  <a:pt x="53" y="88"/>
                </a:lnTo>
                <a:lnTo>
                  <a:pt x="53" y="87"/>
                </a:lnTo>
                <a:lnTo>
                  <a:pt x="54" y="87"/>
                </a:lnTo>
                <a:lnTo>
                  <a:pt x="55" y="87"/>
                </a:lnTo>
                <a:lnTo>
                  <a:pt x="55" y="86"/>
                </a:lnTo>
                <a:lnTo>
                  <a:pt x="56" y="86"/>
                </a:lnTo>
                <a:lnTo>
                  <a:pt x="57" y="86"/>
                </a:lnTo>
                <a:lnTo>
                  <a:pt x="58" y="86"/>
                </a:lnTo>
                <a:lnTo>
                  <a:pt x="59" y="86"/>
                </a:lnTo>
                <a:lnTo>
                  <a:pt x="61" y="86"/>
                </a:lnTo>
                <a:lnTo>
                  <a:pt x="61" y="87"/>
                </a:lnTo>
                <a:lnTo>
                  <a:pt x="62" y="87"/>
                </a:lnTo>
                <a:lnTo>
                  <a:pt x="63" y="88"/>
                </a:lnTo>
                <a:lnTo>
                  <a:pt x="64" y="88"/>
                </a:lnTo>
                <a:lnTo>
                  <a:pt x="64" y="89"/>
                </a:lnTo>
                <a:lnTo>
                  <a:pt x="65" y="89"/>
                </a:lnTo>
                <a:lnTo>
                  <a:pt x="65" y="90"/>
                </a:lnTo>
                <a:lnTo>
                  <a:pt x="66" y="90"/>
                </a:lnTo>
                <a:lnTo>
                  <a:pt x="66" y="91"/>
                </a:lnTo>
                <a:lnTo>
                  <a:pt x="72" y="100"/>
                </a:lnTo>
                <a:lnTo>
                  <a:pt x="72" y="102"/>
                </a:lnTo>
                <a:lnTo>
                  <a:pt x="73" y="102"/>
                </a:lnTo>
                <a:lnTo>
                  <a:pt x="74" y="103"/>
                </a:lnTo>
                <a:lnTo>
                  <a:pt x="75" y="104"/>
                </a:lnTo>
                <a:lnTo>
                  <a:pt x="77" y="105"/>
                </a:lnTo>
                <a:lnTo>
                  <a:pt x="78" y="105"/>
                </a:lnTo>
                <a:lnTo>
                  <a:pt x="78" y="106"/>
                </a:lnTo>
                <a:lnTo>
                  <a:pt x="79" y="106"/>
                </a:lnTo>
                <a:lnTo>
                  <a:pt x="80" y="106"/>
                </a:lnTo>
                <a:lnTo>
                  <a:pt x="83" y="106"/>
                </a:lnTo>
                <a:lnTo>
                  <a:pt x="85" y="106"/>
                </a:lnTo>
                <a:lnTo>
                  <a:pt x="85" y="107"/>
                </a:lnTo>
                <a:lnTo>
                  <a:pt x="86" y="107"/>
                </a:lnTo>
                <a:lnTo>
                  <a:pt x="87" y="107"/>
                </a:lnTo>
                <a:lnTo>
                  <a:pt x="88" y="107"/>
                </a:lnTo>
                <a:lnTo>
                  <a:pt x="89" y="107"/>
                </a:lnTo>
                <a:lnTo>
                  <a:pt x="89" y="106"/>
                </a:lnTo>
                <a:lnTo>
                  <a:pt x="90" y="106"/>
                </a:lnTo>
                <a:lnTo>
                  <a:pt x="90" y="105"/>
                </a:lnTo>
                <a:lnTo>
                  <a:pt x="89" y="99"/>
                </a:lnTo>
                <a:lnTo>
                  <a:pt x="89" y="90"/>
                </a:lnTo>
                <a:lnTo>
                  <a:pt x="89" y="89"/>
                </a:lnTo>
                <a:lnTo>
                  <a:pt x="89" y="88"/>
                </a:lnTo>
                <a:lnTo>
                  <a:pt x="90" y="88"/>
                </a:lnTo>
                <a:lnTo>
                  <a:pt x="94" y="86"/>
                </a:lnTo>
                <a:lnTo>
                  <a:pt x="97" y="83"/>
                </a:lnTo>
                <a:lnTo>
                  <a:pt x="102" y="81"/>
                </a:lnTo>
                <a:lnTo>
                  <a:pt x="106" y="79"/>
                </a:lnTo>
                <a:lnTo>
                  <a:pt x="109" y="78"/>
                </a:lnTo>
                <a:lnTo>
                  <a:pt x="110" y="78"/>
                </a:lnTo>
                <a:lnTo>
                  <a:pt x="110" y="76"/>
                </a:lnTo>
                <a:lnTo>
                  <a:pt x="111" y="76"/>
                </a:lnTo>
                <a:lnTo>
                  <a:pt x="112" y="76"/>
                </a:lnTo>
                <a:lnTo>
                  <a:pt x="112" y="75"/>
                </a:lnTo>
                <a:lnTo>
                  <a:pt x="113" y="75"/>
                </a:lnTo>
                <a:lnTo>
                  <a:pt x="113" y="74"/>
                </a:lnTo>
                <a:lnTo>
                  <a:pt x="115" y="70"/>
                </a:lnTo>
                <a:lnTo>
                  <a:pt x="115" y="67"/>
                </a:lnTo>
                <a:lnTo>
                  <a:pt x="117" y="66"/>
                </a:lnTo>
                <a:lnTo>
                  <a:pt x="117" y="67"/>
                </a:lnTo>
                <a:lnTo>
                  <a:pt x="118" y="67"/>
                </a:lnTo>
                <a:lnTo>
                  <a:pt x="119" y="68"/>
                </a:lnTo>
                <a:lnTo>
                  <a:pt x="120" y="68"/>
                </a:lnTo>
                <a:lnTo>
                  <a:pt x="121" y="68"/>
                </a:lnTo>
                <a:lnTo>
                  <a:pt x="122" y="68"/>
                </a:lnTo>
                <a:lnTo>
                  <a:pt x="123" y="70"/>
                </a:lnTo>
                <a:lnTo>
                  <a:pt x="125" y="70"/>
                </a:lnTo>
                <a:lnTo>
                  <a:pt x="126" y="71"/>
                </a:lnTo>
                <a:lnTo>
                  <a:pt x="127" y="71"/>
                </a:lnTo>
                <a:lnTo>
                  <a:pt x="127" y="72"/>
                </a:lnTo>
                <a:lnTo>
                  <a:pt x="128" y="72"/>
                </a:lnTo>
                <a:lnTo>
                  <a:pt x="128" y="73"/>
                </a:lnTo>
                <a:lnTo>
                  <a:pt x="129" y="73"/>
                </a:lnTo>
                <a:lnTo>
                  <a:pt x="129" y="74"/>
                </a:lnTo>
                <a:lnTo>
                  <a:pt x="130" y="74"/>
                </a:lnTo>
                <a:lnTo>
                  <a:pt x="131" y="75"/>
                </a:lnTo>
                <a:lnTo>
                  <a:pt x="133" y="75"/>
                </a:lnTo>
                <a:lnTo>
                  <a:pt x="134" y="75"/>
                </a:lnTo>
                <a:lnTo>
                  <a:pt x="135" y="76"/>
                </a:lnTo>
                <a:lnTo>
                  <a:pt x="136" y="76"/>
                </a:lnTo>
                <a:lnTo>
                  <a:pt x="136" y="78"/>
                </a:lnTo>
                <a:lnTo>
                  <a:pt x="137" y="78"/>
                </a:lnTo>
                <a:lnTo>
                  <a:pt x="138" y="78"/>
                </a:lnTo>
                <a:lnTo>
                  <a:pt x="139" y="76"/>
                </a:lnTo>
                <a:lnTo>
                  <a:pt x="141" y="76"/>
                </a:lnTo>
                <a:lnTo>
                  <a:pt x="142" y="76"/>
                </a:lnTo>
                <a:lnTo>
                  <a:pt x="143" y="76"/>
                </a:lnTo>
                <a:lnTo>
                  <a:pt x="144" y="76"/>
                </a:lnTo>
                <a:lnTo>
                  <a:pt x="144" y="78"/>
                </a:lnTo>
                <a:lnTo>
                  <a:pt x="145" y="78"/>
                </a:lnTo>
                <a:lnTo>
                  <a:pt x="145" y="79"/>
                </a:lnTo>
                <a:lnTo>
                  <a:pt x="146" y="79"/>
                </a:lnTo>
                <a:lnTo>
                  <a:pt x="147" y="79"/>
                </a:lnTo>
                <a:lnTo>
                  <a:pt x="147" y="78"/>
                </a:lnTo>
                <a:lnTo>
                  <a:pt x="147" y="76"/>
                </a:lnTo>
                <a:lnTo>
                  <a:pt x="149" y="76"/>
                </a:lnTo>
                <a:lnTo>
                  <a:pt x="149" y="75"/>
                </a:lnTo>
                <a:lnTo>
                  <a:pt x="150" y="75"/>
                </a:lnTo>
                <a:lnTo>
                  <a:pt x="151" y="74"/>
                </a:lnTo>
                <a:lnTo>
                  <a:pt x="151" y="73"/>
                </a:lnTo>
                <a:lnTo>
                  <a:pt x="151" y="72"/>
                </a:lnTo>
                <a:lnTo>
                  <a:pt x="152" y="72"/>
                </a:lnTo>
                <a:lnTo>
                  <a:pt x="152" y="73"/>
                </a:lnTo>
                <a:lnTo>
                  <a:pt x="153" y="73"/>
                </a:lnTo>
                <a:lnTo>
                  <a:pt x="153" y="74"/>
                </a:lnTo>
                <a:lnTo>
                  <a:pt x="154" y="74"/>
                </a:lnTo>
                <a:lnTo>
                  <a:pt x="154" y="75"/>
                </a:lnTo>
                <a:lnTo>
                  <a:pt x="153" y="75"/>
                </a:lnTo>
                <a:lnTo>
                  <a:pt x="152" y="75"/>
                </a:lnTo>
                <a:lnTo>
                  <a:pt x="152" y="76"/>
                </a:lnTo>
                <a:lnTo>
                  <a:pt x="152" y="78"/>
                </a:lnTo>
                <a:lnTo>
                  <a:pt x="152" y="79"/>
                </a:lnTo>
                <a:lnTo>
                  <a:pt x="152" y="80"/>
                </a:lnTo>
                <a:lnTo>
                  <a:pt x="151" y="80"/>
                </a:lnTo>
                <a:lnTo>
                  <a:pt x="150" y="81"/>
                </a:lnTo>
                <a:lnTo>
                  <a:pt x="150" y="82"/>
                </a:lnTo>
                <a:lnTo>
                  <a:pt x="150" y="83"/>
                </a:lnTo>
                <a:lnTo>
                  <a:pt x="150" y="82"/>
                </a:lnTo>
                <a:lnTo>
                  <a:pt x="151" y="82"/>
                </a:lnTo>
                <a:lnTo>
                  <a:pt x="152" y="81"/>
                </a:lnTo>
                <a:lnTo>
                  <a:pt x="153" y="81"/>
                </a:lnTo>
                <a:lnTo>
                  <a:pt x="154" y="81"/>
                </a:lnTo>
                <a:lnTo>
                  <a:pt x="154" y="82"/>
                </a:lnTo>
                <a:lnTo>
                  <a:pt x="154" y="83"/>
                </a:lnTo>
                <a:lnTo>
                  <a:pt x="153" y="83"/>
                </a:lnTo>
                <a:lnTo>
                  <a:pt x="153" y="84"/>
                </a:lnTo>
                <a:lnTo>
                  <a:pt x="154" y="84"/>
                </a:lnTo>
                <a:lnTo>
                  <a:pt x="154" y="86"/>
                </a:lnTo>
                <a:lnTo>
                  <a:pt x="155" y="87"/>
                </a:lnTo>
                <a:lnTo>
                  <a:pt x="157" y="87"/>
                </a:lnTo>
                <a:lnTo>
                  <a:pt x="158" y="87"/>
                </a:lnTo>
                <a:lnTo>
                  <a:pt x="158" y="86"/>
                </a:lnTo>
                <a:lnTo>
                  <a:pt x="158" y="84"/>
                </a:lnTo>
                <a:lnTo>
                  <a:pt x="157" y="84"/>
                </a:lnTo>
                <a:lnTo>
                  <a:pt x="157" y="83"/>
                </a:lnTo>
                <a:lnTo>
                  <a:pt x="157" y="82"/>
                </a:lnTo>
                <a:lnTo>
                  <a:pt x="158" y="81"/>
                </a:lnTo>
                <a:lnTo>
                  <a:pt x="158" y="82"/>
                </a:lnTo>
                <a:lnTo>
                  <a:pt x="158" y="83"/>
                </a:lnTo>
                <a:lnTo>
                  <a:pt x="158" y="84"/>
                </a:lnTo>
                <a:lnTo>
                  <a:pt x="159" y="84"/>
                </a:lnTo>
                <a:lnTo>
                  <a:pt x="159" y="83"/>
                </a:lnTo>
                <a:lnTo>
                  <a:pt x="160" y="82"/>
                </a:lnTo>
                <a:lnTo>
                  <a:pt x="161" y="82"/>
                </a:lnTo>
                <a:lnTo>
                  <a:pt x="162" y="83"/>
                </a:lnTo>
                <a:lnTo>
                  <a:pt x="162" y="84"/>
                </a:lnTo>
                <a:lnTo>
                  <a:pt x="161" y="84"/>
                </a:lnTo>
                <a:lnTo>
                  <a:pt x="161" y="87"/>
                </a:lnTo>
                <a:lnTo>
                  <a:pt x="160" y="88"/>
                </a:lnTo>
                <a:lnTo>
                  <a:pt x="160" y="89"/>
                </a:lnTo>
                <a:lnTo>
                  <a:pt x="161" y="89"/>
                </a:lnTo>
                <a:lnTo>
                  <a:pt x="162" y="89"/>
                </a:lnTo>
                <a:lnTo>
                  <a:pt x="163" y="88"/>
                </a:lnTo>
                <a:lnTo>
                  <a:pt x="163" y="87"/>
                </a:lnTo>
                <a:lnTo>
                  <a:pt x="163" y="86"/>
                </a:lnTo>
                <a:lnTo>
                  <a:pt x="163" y="84"/>
                </a:lnTo>
                <a:lnTo>
                  <a:pt x="165" y="84"/>
                </a:lnTo>
                <a:lnTo>
                  <a:pt x="165" y="86"/>
                </a:lnTo>
                <a:lnTo>
                  <a:pt x="166" y="87"/>
                </a:lnTo>
                <a:lnTo>
                  <a:pt x="167" y="87"/>
                </a:lnTo>
                <a:lnTo>
                  <a:pt x="168" y="87"/>
                </a:lnTo>
                <a:lnTo>
                  <a:pt x="169" y="87"/>
                </a:lnTo>
                <a:lnTo>
                  <a:pt x="170" y="87"/>
                </a:lnTo>
                <a:lnTo>
                  <a:pt x="171" y="87"/>
                </a:lnTo>
                <a:lnTo>
                  <a:pt x="173" y="87"/>
                </a:lnTo>
                <a:lnTo>
                  <a:pt x="173" y="88"/>
                </a:lnTo>
                <a:lnTo>
                  <a:pt x="174" y="88"/>
                </a:lnTo>
                <a:lnTo>
                  <a:pt x="175" y="88"/>
                </a:lnTo>
                <a:lnTo>
                  <a:pt x="176" y="87"/>
                </a:lnTo>
                <a:lnTo>
                  <a:pt x="177" y="86"/>
                </a:lnTo>
                <a:lnTo>
                  <a:pt x="177" y="84"/>
                </a:lnTo>
                <a:lnTo>
                  <a:pt x="177" y="83"/>
                </a:lnTo>
                <a:lnTo>
                  <a:pt x="176" y="83"/>
                </a:lnTo>
                <a:lnTo>
                  <a:pt x="175" y="83"/>
                </a:lnTo>
                <a:lnTo>
                  <a:pt x="174" y="84"/>
                </a:lnTo>
                <a:lnTo>
                  <a:pt x="173" y="83"/>
                </a:lnTo>
                <a:lnTo>
                  <a:pt x="174" y="83"/>
                </a:lnTo>
                <a:lnTo>
                  <a:pt x="174" y="82"/>
                </a:lnTo>
                <a:lnTo>
                  <a:pt x="175" y="81"/>
                </a:lnTo>
                <a:lnTo>
                  <a:pt x="176" y="80"/>
                </a:lnTo>
                <a:lnTo>
                  <a:pt x="177" y="79"/>
                </a:lnTo>
                <a:lnTo>
                  <a:pt x="177" y="78"/>
                </a:lnTo>
                <a:lnTo>
                  <a:pt x="176" y="78"/>
                </a:lnTo>
                <a:lnTo>
                  <a:pt x="176" y="76"/>
                </a:lnTo>
                <a:lnTo>
                  <a:pt x="175" y="76"/>
                </a:lnTo>
                <a:lnTo>
                  <a:pt x="175" y="78"/>
                </a:lnTo>
                <a:lnTo>
                  <a:pt x="174" y="78"/>
                </a:lnTo>
                <a:lnTo>
                  <a:pt x="173" y="78"/>
                </a:lnTo>
                <a:lnTo>
                  <a:pt x="171" y="78"/>
                </a:lnTo>
                <a:lnTo>
                  <a:pt x="171" y="76"/>
                </a:lnTo>
                <a:lnTo>
                  <a:pt x="170" y="76"/>
                </a:lnTo>
                <a:lnTo>
                  <a:pt x="170" y="75"/>
                </a:lnTo>
                <a:lnTo>
                  <a:pt x="171" y="74"/>
                </a:lnTo>
                <a:lnTo>
                  <a:pt x="173" y="74"/>
                </a:lnTo>
                <a:lnTo>
                  <a:pt x="173" y="75"/>
                </a:lnTo>
                <a:lnTo>
                  <a:pt x="174" y="75"/>
                </a:lnTo>
                <a:lnTo>
                  <a:pt x="175" y="75"/>
                </a:lnTo>
                <a:lnTo>
                  <a:pt x="175" y="74"/>
                </a:lnTo>
                <a:lnTo>
                  <a:pt x="173" y="73"/>
                </a:lnTo>
                <a:lnTo>
                  <a:pt x="173" y="72"/>
                </a:lnTo>
                <a:lnTo>
                  <a:pt x="174" y="72"/>
                </a:lnTo>
                <a:lnTo>
                  <a:pt x="175" y="72"/>
                </a:lnTo>
                <a:lnTo>
                  <a:pt x="175" y="71"/>
                </a:lnTo>
                <a:lnTo>
                  <a:pt x="175" y="70"/>
                </a:lnTo>
                <a:lnTo>
                  <a:pt x="175" y="68"/>
                </a:lnTo>
                <a:lnTo>
                  <a:pt x="174" y="67"/>
                </a:lnTo>
                <a:lnTo>
                  <a:pt x="174" y="66"/>
                </a:lnTo>
                <a:lnTo>
                  <a:pt x="173" y="65"/>
                </a:lnTo>
                <a:lnTo>
                  <a:pt x="174" y="64"/>
                </a:lnTo>
                <a:lnTo>
                  <a:pt x="175" y="65"/>
                </a:lnTo>
                <a:lnTo>
                  <a:pt x="176" y="65"/>
                </a:lnTo>
                <a:lnTo>
                  <a:pt x="177" y="65"/>
                </a:lnTo>
                <a:lnTo>
                  <a:pt x="177" y="64"/>
                </a:lnTo>
                <a:lnTo>
                  <a:pt x="177" y="63"/>
                </a:lnTo>
                <a:lnTo>
                  <a:pt x="177" y="62"/>
                </a:lnTo>
                <a:lnTo>
                  <a:pt x="178" y="62"/>
                </a:lnTo>
                <a:lnTo>
                  <a:pt x="178" y="60"/>
                </a:lnTo>
                <a:lnTo>
                  <a:pt x="178" y="59"/>
                </a:lnTo>
                <a:lnTo>
                  <a:pt x="178" y="58"/>
                </a:lnTo>
                <a:lnTo>
                  <a:pt x="179" y="58"/>
                </a:lnTo>
                <a:lnTo>
                  <a:pt x="179" y="57"/>
                </a:lnTo>
                <a:lnTo>
                  <a:pt x="181" y="56"/>
                </a:lnTo>
                <a:lnTo>
                  <a:pt x="182" y="56"/>
                </a:lnTo>
                <a:lnTo>
                  <a:pt x="182" y="57"/>
                </a:lnTo>
                <a:lnTo>
                  <a:pt x="183" y="57"/>
                </a:lnTo>
                <a:lnTo>
                  <a:pt x="183" y="58"/>
                </a:lnTo>
                <a:lnTo>
                  <a:pt x="183" y="59"/>
                </a:lnTo>
                <a:lnTo>
                  <a:pt x="184" y="59"/>
                </a:lnTo>
                <a:lnTo>
                  <a:pt x="186" y="60"/>
                </a:lnTo>
                <a:lnTo>
                  <a:pt x="187" y="60"/>
                </a:lnTo>
                <a:lnTo>
                  <a:pt x="187" y="62"/>
                </a:lnTo>
                <a:lnTo>
                  <a:pt x="189" y="63"/>
                </a:lnTo>
                <a:lnTo>
                  <a:pt x="190" y="64"/>
                </a:lnTo>
                <a:lnTo>
                  <a:pt x="191" y="65"/>
                </a:lnTo>
                <a:lnTo>
                  <a:pt x="192" y="66"/>
                </a:lnTo>
                <a:lnTo>
                  <a:pt x="193" y="66"/>
                </a:lnTo>
                <a:lnTo>
                  <a:pt x="194" y="67"/>
                </a:lnTo>
                <a:lnTo>
                  <a:pt x="195" y="67"/>
                </a:lnTo>
                <a:lnTo>
                  <a:pt x="195" y="66"/>
                </a:lnTo>
                <a:lnTo>
                  <a:pt x="195" y="65"/>
                </a:lnTo>
                <a:lnTo>
                  <a:pt x="194" y="65"/>
                </a:lnTo>
                <a:lnTo>
                  <a:pt x="194" y="64"/>
                </a:lnTo>
                <a:lnTo>
                  <a:pt x="193" y="64"/>
                </a:lnTo>
                <a:lnTo>
                  <a:pt x="193" y="63"/>
                </a:lnTo>
                <a:lnTo>
                  <a:pt x="194" y="63"/>
                </a:lnTo>
                <a:lnTo>
                  <a:pt x="194" y="62"/>
                </a:lnTo>
                <a:lnTo>
                  <a:pt x="195" y="63"/>
                </a:lnTo>
                <a:lnTo>
                  <a:pt x="195" y="64"/>
                </a:lnTo>
                <a:lnTo>
                  <a:pt x="197" y="64"/>
                </a:lnTo>
                <a:lnTo>
                  <a:pt x="197" y="63"/>
                </a:lnTo>
                <a:lnTo>
                  <a:pt x="197" y="62"/>
                </a:lnTo>
                <a:lnTo>
                  <a:pt x="197" y="60"/>
                </a:lnTo>
                <a:lnTo>
                  <a:pt x="197" y="59"/>
                </a:lnTo>
                <a:lnTo>
                  <a:pt x="198" y="59"/>
                </a:lnTo>
                <a:lnTo>
                  <a:pt x="199" y="59"/>
                </a:lnTo>
                <a:lnTo>
                  <a:pt x="199" y="60"/>
                </a:lnTo>
                <a:lnTo>
                  <a:pt x="199" y="62"/>
                </a:lnTo>
                <a:lnTo>
                  <a:pt x="198" y="62"/>
                </a:lnTo>
                <a:lnTo>
                  <a:pt x="198" y="63"/>
                </a:lnTo>
                <a:lnTo>
                  <a:pt x="197" y="63"/>
                </a:lnTo>
                <a:lnTo>
                  <a:pt x="198" y="63"/>
                </a:lnTo>
                <a:lnTo>
                  <a:pt x="199" y="63"/>
                </a:lnTo>
                <a:lnTo>
                  <a:pt x="199" y="64"/>
                </a:lnTo>
                <a:lnTo>
                  <a:pt x="200" y="64"/>
                </a:lnTo>
                <a:lnTo>
                  <a:pt x="201" y="64"/>
                </a:lnTo>
                <a:lnTo>
                  <a:pt x="202" y="63"/>
                </a:lnTo>
                <a:lnTo>
                  <a:pt x="203" y="63"/>
                </a:lnTo>
                <a:lnTo>
                  <a:pt x="205" y="63"/>
                </a:lnTo>
                <a:lnTo>
                  <a:pt x="203" y="62"/>
                </a:lnTo>
                <a:lnTo>
                  <a:pt x="203" y="60"/>
                </a:lnTo>
                <a:lnTo>
                  <a:pt x="205" y="60"/>
                </a:lnTo>
                <a:lnTo>
                  <a:pt x="205" y="62"/>
                </a:lnTo>
                <a:lnTo>
                  <a:pt x="206" y="62"/>
                </a:lnTo>
                <a:lnTo>
                  <a:pt x="207" y="60"/>
                </a:lnTo>
                <a:lnTo>
                  <a:pt x="208" y="60"/>
                </a:lnTo>
                <a:lnTo>
                  <a:pt x="210" y="59"/>
                </a:lnTo>
                <a:lnTo>
                  <a:pt x="213" y="59"/>
                </a:lnTo>
                <a:lnTo>
                  <a:pt x="213" y="58"/>
                </a:lnTo>
                <a:lnTo>
                  <a:pt x="213" y="57"/>
                </a:lnTo>
                <a:lnTo>
                  <a:pt x="214" y="57"/>
                </a:lnTo>
                <a:lnTo>
                  <a:pt x="214" y="56"/>
                </a:lnTo>
                <a:lnTo>
                  <a:pt x="214" y="55"/>
                </a:lnTo>
                <a:lnTo>
                  <a:pt x="214" y="54"/>
                </a:lnTo>
                <a:lnTo>
                  <a:pt x="214" y="52"/>
                </a:lnTo>
                <a:lnTo>
                  <a:pt x="213" y="51"/>
                </a:lnTo>
                <a:lnTo>
                  <a:pt x="211" y="51"/>
                </a:lnTo>
                <a:lnTo>
                  <a:pt x="211" y="50"/>
                </a:lnTo>
                <a:lnTo>
                  <a:pt x="211" y="51"/>
                </a:lnTo>
                <a:lnTo>
                  <a:pt x="210" y="51"/>
                </a:lnTo>
                <a:lnTo>
                  <a:pt x="210" y="52"/>
                </a:lnTo>
                <a:lnTo>
                  <a:pt x="209" y="52"/>
                </a:lnTo>
                <a:lnTo>
                  <a:pt x="209" y="51"/>
                </a:lnTo>
                <a:lnTo>
                  <a:pt x="208" y="51"/>
                </a:lnTo>
                <a:lnTo>
                  <a:pt x="207" y="50"/>
                </a:lnTo>
                <a:lnTo>
                  <a:pt x="206" y="50"/>
                </a:lnTo>
                <a:lnTo>
                  <a:pt x="207" y="49"/>
                </a:lnTo>
                <a:lnTo>
                  <a:pt x="208" y="48"/>
                </a:lnTo>
                <a:lnTo>
                  <a:pt x="209" y="48"/>
                </a:lnTo>
                <a:lnTo>
                  <a:pt x="209" y="47"/>
                </a:lnTo>
                <a:lnTo>
                  <a:pt x="209" y="46"/>
                </a:lnTo>
                <a:lnTo>
                  <a:pt x="210" y="47"/>
                </a:lnTo>
                <a:lnTo>
                  <a:pt x="211" y="47"/>
                </a:lnTo>
                <a:lnTo>
                  <a:pt x="211" y="46"/>
                </a:lnTo>
                <a:lnTo>
                  <a:pt x="210" y="46"/>
                </a:lnTo>
                <a:lnTo>
                  <a:pt x="210" y="44"/>
                </a:lnTo>
                <a:lnTo>
                  <a:pt x="210" y="43"/>
                </a:lnTo>
                <a:lnTo>
                  <a:pt x="211" y="44"/>
                </a:lnTo>
                <a:lnTo>
                  <a:pt x="213" y="44"/>
                </a:lnTo>
                <a:lnTo>
                  <a:pt x="214" y="44"/>
                </a:lnTo>
                <a:lnTo>
                  <a:pt x="214" y="43"/>
                </a:lnTo>
                <a:lnTo>
                  <a:pt x="214" y="42"/>
                </a:lnTo>
                <a:lnTo>
                  <a:pt x="214" y="43"/>
                </a:lnTo>
                <a:lnTo>
                  <a:pt x="213" y="43"/>
                </a:lnTo>
                <a:lnTo>
                  <a:pt x="211" y="42"/>
                </a:lnTo>
                <a:lnTo>
                  <a:pt x="210" y="42"/>
                </a:lnTo>
                <a:lnTo>
                  <a:pt x="210" y="41"/>
                </a:lnTo>
                <a:lnTo>
                  <a:pt x="211" y="41"/>
                </a:lnTo>
                <a:lnTo>
                  <a:pt x="213" y="41"/>
                </a:lnTo>
                <a:lnTo>
                  <a:pt x="214" y="40"/>
                </a:lnTo>
                <a:lnTo>
                  <a:pt x="215" y="40"/>
                </a:lnTo>
                <a:lnTo>
                  <a:pt x="216" y="41"/>
                </a:lnTo>
                <a:lnTo>
                  <a:pt x="217" y="41"/>
                </a:lnTo>
                <a:lnTo>
                  <a:pt x="217" y="40"/>
                </a:lnTo>
                <a:lnTo>
                  <a:pt x="218" y="40"/>
                </a:lnTo>
                <a:lnTo>
                  <a:pt x="219" y="41"/>
                </a:lnTo>
                <a:lnTo>
                  <a:pt x="221" y="41"/>
                </a:lnTo>
                <a:lnTo>
                  <a:pt x="222" y="41"/>
                </a:lnTo>
                <a:lnTo>
                  <a:pt x="223" y="41"/>
                </a:lnTo>
                <a:lnTo>
                  <a:pt x="223" y="42"/>
                </a:lnTo>
                <a:lnTo>
                  <a:pt x="223" y="43"/>
                </a:lnTo>
                <a:lnTo>
                  <a:pt x="223" y="42"/>
                </a:lnTo>
                <a:lnTo>
                  <a:pt x="222" y="42"/>
                </a:lnTo>
                <a:lnTo>
                  <a:pt x="222" y="43"/>
                </a:lnTo>
                <a:lnTo>
                  <a:pt x="222" y="44"/>
                </a:lnTo>
                <a:lnTo>
                  <a:pt x="221" y="44"/>
                </a:lnTo>
                <a:lnTo>
                  <a:pt x="221" y="46"/>
                </a:lnTo>
                <a:lnTo>
                  <a:pt x="222" y="46"/>
                </a:lnTo>
                <a:lnTo>
                  <a:pt x="222" y="47"/>
                </a:lnTo>
                <a:lnTo>
                  <a:pt x="221" y="47"/>
                </a:lnTo>
                <a:lnTo>
                  <a:pt x="221" y="48"/>
                </a:lnTo>
                <a:lnTo>
                  <a:pt x="221" y="49"/>
                </a:lnTo>
                <a:lnTo>
                  <a:pt x="222" y="50"/>
                </a:lnTo>
                <a:lnTo>
                  <a:pt x="222" y="51"/>
                </a:lnTo>
                <a:lnTo>
                  <a:pt x="224" y="52"/>
                </a:lnTo>
                <a:lnTo>
                  <a:pt x="225" y="52"/>
                </a:lnTo>
                <a:lnTo>
                  <a:pt x="225" y="54"/>
                </a:lnTo>
                <a:lnTo>
                  <a:pt x="226" y="54"/>
                </a:lnTo>
                <a:lnTo>
                  <a:pt x="226" y="52"/>
                </a:lnTo>
                <a:lnTo>
                  <a:pt x="227" y="51"/>
                </a:lnTo>
                <a:lnTo>
                  <a:pt x="227" y="52"/>
                </a:lnTo>
                <a:lnTo>
                  <a:pt x="229" y="52"/>
                </a:lnTo>
                <a:lnTo>
                  <a:pt x="230" y="52"/>
                </a:lnTo>
                <a:lnTo>
                  <a:pt x="230" y="51"/>
                </a:lnTo>
                <a:lnTo>
                  <a:pt x="229" y="51"/>
                </a:lnTo>
                <a:lnTo>
                  <a:pt x="229" y="50"/>
                </a:lnTo>
                <a:lnTo>
                  <a:pt x="230" y="50"/>
                </a:lnTo>
                <a:lnTo>
                  <a:pt x="231" y="49"/>
                </a:lnTo>
                <a:lnTo>
                  <a:pt x="231" y="48"/>
                </a:lnTo>
                <a:lnTo>
                  <a:pt x="232" y="48"/>
                </a:lnTo>
                <a:lnTo>
                  <a:pt x="232" y="47"/>
                </a:lnTo>
                <a:lnTo>
                  <a:pt x="232" y="46"/>
                </a:lnTo>
                <a:lnTo>
                  <a:pt x="231" y="44"/>
                </a:lnTo>
                <a:lnTo>
                  <a:pt x="232" y="44"/>
                </a:lnTo>
                <a:lnTo>
                  <a:pt x="231" y="44"/>
                </a:lnTo>
                <a:lnTo>
                  <a:pt x="231" y="43"/>
                </a:lnTo>
                <a:lnTo>
                  <a:pt x="230" y="43"/>
                </a:lnTo>
                <a:lnTo>
                  <a:pt x="231" y="43"/>
                </a:lnTo>
                <a:lnTo>
                  <a:pt x="231" y="42"/>
                </a:lnTo>
                <a:lnTo>
                  <a:pt x="232" y="42"/>
                </a:lnTo>
                <a:lnTo>
                  <a:pt x="233" y="42"/>
                </a:lnTo>
                <a:lnTo>
                  <a:pt x="233" y="43"/>
                </a:lnTo>
                <a:lnTo>
                  <a:pt x="232" y="43"/>
                </a:lnTo>
                <a:lnTo>
                  <a:pt x="232" y="44"/>
                </a:lnTo>
                <a:lnTo>
                  <a:pt x="233" y="46"/>
                </a:lnTo>
                <a:lnTo>
                  <a:pt x="234" y="46"/>
                </a:lnTo>
                <a:lnTo>
                  <a:pt x="234" y="44"/>
                </a:lnTo>
                <a:lnTo>
                  <a:pt x="235" y="44"/>
                </a:lnTo>
                <a:lnTo>
                  <a:pt x="237" y="46"/>
                </a:lnTo>
                <a:lnTo>
                  <a:pt x="238" y="47"/>
                </a:lnTo>
                <a:lnTo>
                  <a:pt x="238" y="48"/>
                </a:lnTo>
                <a:lnTo>
                  <a:pt x="239" y="48"/>
                </a:lnTo>
                <a:lnTo>
                  <a:pt x="240" y="48"/>
                </a:lnTo>
                <a:lnTo>
                  <a:pt x="241" y="47"/>
                </a:lnTo>
                <a:lnTo>
                  <a:pt x="240" y="46"/>
                </a:lnTo>
                <a:lnTo>
                  <a:pt x="240" y="44"/>
                </a:lnTo>
                <a:lnTo>
                  <a:pt x="241" y="44"/>
                </a:lnTo>
                <a:lnTo>
                  <a:pt x="242" y="44"/>
                </a:lnTo>
                <a:lnTo>
                  <a:pt x="243" y="43"/>
                </a:lnTo>
                <a:lnTo>
                  <a:pt x="245" y="43"/>
                </a:lnTo>
                <a:lnTo>
                  <a:pt x="247" y="43"/>
                </a:lnTo>
                <a:lnTo>
                  <a:pt x="248" y="43"/>
                </a:lnTo>
                <a:lnTo>
                  <a:pt x="248" y="42"/>
                </a:lnTo>
                <a:lnTo>
                  <a:pt x="249" y="41"/>
                </a:lnTo>
                <a:lnTo>
                  <a:pt x="249" y="42"/>
                </a:lnTo>
                <a:lnTo>
                  <a:pt x="250" y="43"/>
                </a:lnTo>
                <a:lnTo>
                  <a:pt x="251" y="43"/>
                </a:lnTo>
                <a:lnTo>
                  <a:pt x="253" y="43"/>
                </a:lnTo>
                <a:lnTo>
                  <a:pt x="253" y="42"/>
                </a:lnTo>
                <a:lnTo>
                  <a:pt x="251" y="42"/>
                </a:lnTo>
                <a:lnTo>
                  <a:pt x="251" y="41"/>
                </a:lnTo>
                <a:lnTo>
                  <a:pt x="253" y="41"/>
                </a:lnTo>
                <a:lnTo>
                  <a:pt x="253" y="40"/>
                </a:lnTo>
                <a:lnTo>
                  <a:pt x="253" y="39"/>
                </a:lnTo>
                <a:lnTo>
                  <a:pt x="254" y="39"/>
                </a:lnTo>
                <a:lnTo>
                  <a:pt x="254" y="38"/>
                </a:lnTo>
                <a:lnTo>
                  <a:pt x="253" y="36"/>
                </a:lnTo>
                <a:lnTo>
                  <a:pt x="251" y="38"/>
                </a:lnTo>
                <a:lnTo>
                  <a:pt x="250" y="38"/>
                </a:lnTo>
                <a:lnTo>
                  <a:pt x="250" y="39"/>
                </a:lnTo>
                <a:lnTo>
                  <a:pt x="249" y="39"/>
                </a:lnTo>
                <a:lnTo>
                  <a:pt x="249" y="38"/>
                </a:lnTo>
                <a:lnTo>
                  <a:pt x="249" y="36"/>
                </a:lnTo>
                <a:lnTo>
                  <a:pt x="249" y="35"/>
                </a:lnTo>
                <a:lnTo>
                  <a:pt x="248" y="34"/>
                </a:lnTo>
                <a:lnTo>
                  <a:pt x="247" y="33"/>
                </a:lnTo>
                <a:lnTo>
                  <a:pt x="246" y="33"/>
                </a:lnTo>
                <a:lnTo>
                  <a:pt x="245" y="33"/>
                </a:lnTo>
                <a:lnTo>
                  <a:pt x="243" y="32"/>
                </a:lnTo>
                <a:lnTo>
                  <a:pt x="245" y="32"/>
                </a:lnTo>
                <a:lnTo>
                  <a:pt x="245" y="31"/>
                </a:lnTo>
                <a:lnTo>
                  <a:pt x="245" y="30"/>
                </a:lnTo>
                <a:lnTo>
                  <a:pt x="243" y="30"/>
                </a:lnTo>
                <a:lnTo>
                  <a:pt x="243" y="31"/>
                </a:lnTo>
                <a:lnTo>
                  <a:pt x="242" y="31"/>
                </a:lnTo>
                <a:lnTo>
                  <a:pt x="241" y="31"/>
                </a:lnTo>
                <a:lnTo>
                  <a:pt x="241" y="30"/>
                </a:lnTo>
                <a:lnTo>
                  <a:pt x="241" y="28"/>
                </a:lnTo>
                <a:lnTo>
                  <a:pt x="242" y="28"/>
                </a:lnTo>
                <a:lnTo>
                  <a:pt x="243" y="28"/>
                </a:lnTo>
                <a:lnTo>
                  <a:pt x="243" y="27"/>
                </a:lnTo>
                <a:lnTo>
                  <a:pt x="243" y="26"/>
                </a:lnTo>
                <a:lnTo>
                  <a:pt x="243" y="25"/>
                </a:lnTo>
                <a:lnTo>
                  <a:pt x="245" y="25"/>
                </a:lnTo>
                <a:lnTo>
                  <a:pt x="246" y="25"/>
                </a:lnTo>
                <a:lnTo>
                  <a:pt x="246" y="24"/>
                </a:lnTo>
                <a:lnTo>
                  <a:pt x="247" y="23"/>
                </a:lnTo>
                <a:lnTo>
                  <a:pt x="248" y="22"/>
                </a:lnTo>
                <a:lnTo>
                  <a:pt x="248" y="20"/>
                </a:lnTo>
                <a:lnTo>
                  <a:pt x="248" y="19"/>
                </a:lnTo>
                <a:lnTo>
                  <a:pt x="249" y="19"/>
                </a:lnTo>
                <a:lnTo>
                  <a:pt x="250" y="19"/>
                </a:lnTo>
                <a:lnTo>
                  <a:pt x="249" y="20"/>
                </a:lnTo>
                <a:lnTo>
                  <a:pt x="249" y="22"/>
                </a:lnTo>
                <a:close/>
              </a:path>
            </a:pathLst>
          </a:custGeom>
          <a:solidFill>
            <a:schemeClr val="bg1"/>
          </a:solidFill>
          <a:ln w="3175">
            <a:solidFill>
              <a:schemeClr val="tx1">
                <a:lumMod val="95000"/>
                <a:lumOff val="5000"/>
              </a:schemeClr>
            </a:solidFill>
            <a:prstDash val="solid"/>
            <a:round/>
            <a:headEnd/>
            <a:tailEnd/>
          </a:ln>
        </p:spPr>
        <p:txBody>
          <a:bodyPr/>
          <a:lstStyle/>
          <a:p>
            <a:endParaRPr lang="en-US" dirty="0"/>
          </a:p>
        </p:txBody>
      </p:sp>
      <p:sp>
        <p:nvSpPr>
          <p:cNvPr id="103" name="Freeform 167"/>
          <p:cNvSpPr>
            <a:spLocks/>
          </p:cNvSpPr>
          <p:nvPr/>
        </p:nvSpPr>
        <p:spPr bwMode="auto">
          <a:xfrm>
            <a:off x="3886023" y="4150779"/>
            <a:ext cx="858762" cy="494812"/>
          </a:xfrm>
          <a:custGeom>
            <a:avLst/>
            <a:gdLst>
              <a:gd name="T0" fmla="*/ 94 w 331"/>
              <a:gd name="T1" fmla="*/ 1 h 225"/>
              <a:gd name="T2" fmla="*/ 125 w 331"/>
              <a:gd name="T3" fmla="*/ 1 h 225"/>
              <a:gd name="T4" fmla="*/ 147 w 331"/>
              <a:gd name="T5" fmla="*/ 1 h 225"/>
              <a:gd name="T6" fmla="*/ 174 w 331"/>
              <a:gd name="T7" fmla="*/ 1 h 225"/>
              <a:gd name="T8" fmla="*/ 206 w 331"/>
              <a:gd name="T9" fmla="*/ 3 h 225"/>
              <a:gd name="T10" fmla="*/ 236 w 331"/>
              <a:gd name="T11" fmla="*/ 3 h 225"/>
              <a:gd name="T12" fmla="*/ 267 w 331"/>
              <a:gd name="T13" fmla="*/ 3 h 225"/>
              <a:gd name="T14" fmla="*/ 263 w 331"/>
              <a:gd name="T15" fmla="*/ 11 h 225"/>
              <a:gd name="T16" fmla="*/ 260 w 331"/>
              <a:gd name="T17" fmla="*/ 15 h 225"/>
              <a:gd name="T18" fmla="*/ 266 w 331"/>
              <a:gd name="T19" fmla="*/ 17 h 225"/>
              <a:gd name="T20" fmla="*/ 266 w 331"/>
              <a:gd name="T21" fmla="*/ 21 h 225"/>
              <a:gd name="T22" fmla="*/ 275 w 331"/>
              <a:gd name="T23" fmla="*/ 17 h 225"/>
              <a:gd name="T24" fmla="*/ 270 w 331"/>
              <a:gd name="T25" fmla="*/ 25 h 225"/>
              <a:gd name="T26" fmla="*/ 269 w 331"/>
              <a:gd name="T27" fmla="*/ 31 h 225"/>
              <a:gd name="T28" fmla="*/ 271 w 331"/>
              <a:gd name="T29" fmla="*/ 40 h 225"/>
              <a:gd name="T30" fmla="*/ 279 w 331"/>
              <a:gd name="T31" fmla="*/ 40 h 225"/>
              <a:gd name="T32" fmla="*/ 283 w 331"/>
              <a:gd name="T33" fmla="*/ 53 h 225"/>
              <a:gd name="T34" fmla="*/ 287 w 331"/>
              <a:gd name="T35" fmla="*/ 60 h 225"/>
              <a:gd name="T36" fmla="*/ 287 w 331"/>
              <a:gd name="T37" fmla="*/ 62 h 225"/>
              <a:gd name="T38" fmla="*/ 286 w 331"/>
              <a:gd name="T39" fmla="*/ 70 h 225"/>
              <a:gd name="T40" fmla="*/ 294 w 331"/>
              <a:gd name="T41" fmla="*/ 69 h 225"/>
              <a:gd name="T42" fmla="*/ 299 w 331"/>
              <a:gd name="T43" fmla="*/ 86 h 225"/>
              <a:gd name="T44" fmla="*/ 305 w 331"/>
              <a:gd name="T45" fmla="*/ 95 h 225"/>
              <a:gd name="T46" fmla="*/ 316 w 331"/>
              <a:gd name="T47" fmla="*/ 111 h 225"/>
              <a:gd name="T48" fmla="*/ 318 w 331"/>
              <a:gd name="T49" fmla="*/ 121 h 225"/>
              <a:gd name="T50" fmla="*/ 309 w 331"/>
              <a:gd name="T51" fmla="*/ 128 h 225"/>
              <a:gd name="T52" fmla="*/ 309 w 331"/>
              <a:gd name="T53" fmla="*/ 134 h 225"/>
              <a:gd name="T54" fmla="*/ 321 w 331"/>
              <a:gd name="T55" fmla="*/ 141 h 225"/>
              <a:gd name="T56" fmla="*/ 316 w 331"/>
              <a:gd name="T57" fmla="*/ 145 h 225"/>
              <a:gd name="T58" fmla="*/ 308 w 331"/>
              <a:gd name="T59" fmla="*/ 156 h 225"/>
              <a:gd name="T60" fmla="*/ 322 w 331"/>
              <a:gd name="T61" fmla="*/ 163 h 225"/>
              <a:gd name="T62" fmla="*/ 330 w 331"/>
              <a:gd name="T63" fmla="*/ 165 h 225"/>
              <a:gd name="T64" fmla="*/ 329 w 331"/>
              <a:gd name="T65" fmla="*/ 175 h 225"/>
              <a:gd name="T66" fmla="*/ 322 w 331"/>
              <a:gd name="T67" fmla="*/ 172 h 225"/>
              <a:gd name="T68" fmla="*/ 322 w 331"/>
              <a:gd name="T69" fmla="*/ 179 h 225"/>
              <a:gd name="T70" fmla="*/ 321 w 331"/>
              <a:gd name="T71" fmla="*/ 184 h 225"/>
              <a:gd name="T72" fmla="*/ 305 w 331"/>
              <a:gd name="T73" fmla="*/ 189 h 225"/>
              <a:gd name="T74" fmla="*/ 291 w 331"/>
              <a:gd name="T75" fmla="*/ 198 h 225"/>
              <a:gd name="T76" fmla="*/ 275 w 331"/>
              <a:gd name="T77" fmla="*/ 201 h 225"/>
              <a:gd name="T78" fmla="*/ 262 w 331"/>
              <a:gd name="T79" fmla="*/ 205 h 225"/>
              <a:gd name="T80" fmla="*/ 252 w 331"/>
              <a:gd name="T81" fmla="*/ 213 h 225"/>
              <a:gd name="T82" fmla="*/ 233 w 331"/>
              <a:gd name="T83" fmla="*/ 217 h 225"/>
              <a:gd name="T84" fmla="*/ 188 w 331"/>
              <a:gd name="T85" fmla="*/ 216 h 225"/>
              <a:gd name="T86" fmla="*/ 175 w 331"/>
              <a:gd name="T87" fmla="*/ 225 h 225"/>
              <a:gd name="T88" fmla="*/ 149 w 331"/>
              <a:gd name="T89" fmla="*/ 217 h 225"/>
              <a:gd name="T90" fmla="*/ 117 w 331"/>
              <a:gd name="T91" fmla="*/ 217 h 225"/>
              <a:gd name="T92" fmla="*/ 80 w 331"/>
              <a:gd name="T93" fmla="*/ 217 h 225"/>
              <a:gd name="T94" fmla="*/ 52 w 331"/>
              <a:gd name="T95" fmla="*/ 217 h 225"/>
              <a:gd name="T96" fmla="*/ 24 w 331"/>
              <a:gd name="T97" fmla="*/ 216 h 225"/>
              <a:gd name="T98" fmla="*/ 0 w 331"/>
              <a:gd name="T99" fmla="*/ 200 h 225"/>
              <a:gd name="T100" fmla="*/ 0 w 331"/>
              <a:gd name="T101" fmla="*/ 158 h 225"/>
              <a:gd name="T102" fmla="*/ 12 w 331"/>
              <a:gd name="T103" fmla="*/ 126 h 225"/>
              <a:gd name="T104" fmla="*/ 12 w 331"/>
              <a:gd name="T105" fmla="*/ 89 h 225"/>
              <a:gd name="T106" fmla="*/ 13 w 331"/>
              <a:gd name="T107" fmla="*/ 48 h 225"/>
              <a:gd name="T108" fmla="*/ 12 w 331"/>
              <a:gd name="T109" fmla="*/ 14 h 225"/>
              <a:gd name="T110" fmla="*/ 42 w 331"/>
              <a:gd name="T111" fmla="*/ 1 h 225"/>
              <a:gd name="T112" fmla="*/ 62 w 331"/>
              <a:gd name="T113" fmla="*/ 1 h 225"/>
              <a:gd name="T114" fmla="*/ 77 w 331"/>
              <a:gd name="T115" fmla="*/ 1 h 22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331" h="225">
                <a:moveTo>
                  <a:pt x="79" y="1"/>
                </a:moveTo>
                <a:lnTo>
                  <a:pt x="80" y="1"/>
                </a:lnTo>
                <a:lnTo>
                  <a:pt x="82" y="1"/>
                </a:lnTo>
                <a:lnTo>
                  <a:pt x="83" y="1"/>
                </a:lnTo>
                <a:lnTo>
                  <a:pt x="85" y="1"/>
                </a:lnTo>
                <a:lnTo>
                  <a:pt x="86" y="1"/>
                </a:lnTo>
                <a:lnTo>
                  <a:pt x="87" y="1"/>
                </a:lnTo>
                <a:lnTo>
                  <a:pt x="88" y="1"/>
                </a:lnTo>
                <a:lnTo>
                  <a:pt x="90" y="1"/>
                </a:lnTo>
                <a:lnTo>
                  <a:pt x="94" y="1"/>
                </a:lnTo>
                <a:lnTo>
                  <a:pt x="99" y="1"/>
                </a:lnTo>
                <a:lnTo>
                  <a:pt x="101" y="1"/>
                </a:lnTo>
                <a:lnTo>
                  <a:pt x="102" y="1"/>
                </a:lnTo>
                <a:lnTo>
                  <a:pt x="107" y="1"/>
                </a:lnTo>
                <a:lnTo>
                  <a:pt x="109" y="1"/>
                </a:lnTo>
                <a:lnTo>
                  <a:pt x="112" y="1"/>
                </a:lnTo>
                <a:lnTo>
                  <a:pt x="118" y="1"/>
                </a:lnTo>
                <a:lnTo>
                  <a:pt x="120" y="1"/>
                </a:lnTo>
                <a:lnTo>
                  <a:pt x="123" y="1"/>
                </a:lnTo>
                <a:lnTo>
                  <a:pt x="125" y="1"/>
                </a:lnTo>
                <a:lnTo>
                  <a:pt x="126" y="1"/>
                </a:lnTo>
                <a:lnTo>
                  <a:pt x="130" y="1"/>
                </a:lnTo>
                <a:lnTo>
                  <a:pt x="133" y="1"/>
                </a:lnTo>
                <a:lnTo>
                  <a:pt x="134" y="1"/>
                </a:lnTo>
                <a:lnTo>
                  <a:pt x="137" y="1"/>
                </a:lnTo>
                <a:lnTo>
                  <a:pt x="142" y="1"/>
                </a:lnTo>
                <a:lnTo>
                  <a:pt x="143" y="1"/>
                </a:lnTo>
                <a:lnTo>
                  <a:pt x="145" y="1"/>
                </a:lnTo>
                <a:lnTo>
                  <a:pt x="146" y="1"/>
                </a:lnTo>
                <a:lnTo>
                  <a:pt x="147" y="1"/>
                </a:lnTo>
                <a:lnTo>
                  <a:pt x="151" y="1"/>
                </a:lnTo>
                <a:lnTo>
                  <a:pt x="153" y="1"/>
                </a:lnTo>
                <a:lnTo>
                  <a:pt x="154" y="1"/>
                </a:lnTo>
                <a:lnTo>
                  <a:pt x="156" y="1"/>
                </a:lnTo>
                <a:lnTo>
                  <a:pt x="161" y="1"/>
                </a:lnTo>
                <a:lnTo>
                  <a:pt x="166" y="1"/>
                </a:lnTo>
                <a:lnTo>
                  <a:pt x="167" y="1"/>
                </a:lnTo>
                <a:lnTo>
                  <a:pt x="170" y="1"/>
                </a:lnTo>
                <a:lnTo>
                  <a:pt x="172" y="1"/>
                </a:lnTo>
                <a:lnTo>
                  <a:pt x="174" y="1"/>
                </a:lnTo>
                <a:lnTo>
                  <a:pt x="180" y="1"/>
                </a:lnTo>
                <a:lnTo>
                  <a:pt x="181" y="1"/>
                </a:lnTo>
                <a:lnTo>
                  <a:pt x="182" y="1"/>
                </a:lnTo>
                <a:lnTo>
                  <a:pt x="183" y="1"/>
                </a:lnTo>
                <a:lnTo>
                  <a:pt x="186" y="1"/>
                </a:lnTo>
                <a:lnTo>
                  <a:pt x="190" y="1"/>
                </a:lnTo>
                <a:lnTo>
                  <a:pt x="191" y="1"/>
                </a:lnTo>
                <a:lnTo>
                  <a:pt x="198" y="3"/>
                </a:lnTo>
                <a:lnTo>
                  <a:pt x="199" y="3"/>
                </a:lnTo>
                <a:lnTo>
                  <a:pt x="206" y="3"/>
                </a:lnTo>
                <a:lnTo>
                  <a:pt x="207" y="3"/>
                </a:lnTo>
                <a:lnTo>
                  <a:pt x="210" y="3"/>
                </a:lnTo>
                <a:lnTo>
                  <a:pt x="211" y="3"/>
                </a:lnTo>
                <a:lnTo>
                  <a:pt x="212" y="3"/>
                </a:lnTo>
                <a:lnTo>
                  <a:pt x="213" y="3"/>
                </a:lnTo>
                <a:lnTo>
                  <a:pt x="221" y="3"/>
                </a:lnTo>
                <a:lnTo>
                  <a:pt x="226" y="3"/>
                </a:lnTo>
                <a:lnTo>
                  <a:pt x="230" y="3"/>
                </a:lnTo>
                <a:lnTo>
                  <a:pt x="233" y="3"/>
                </a:lnTo>
                <a:lnTo>
                  <a:pt x="236" y="3"/>
                </a:lnTo>
                <a:lnTo>
                  <a:pt x="237" y="3"/>
                </a:lnTo>
                <a:lnTo>
                  <a:pt x="238" y="3"/>
                </a:lnTo>
                <a:lnTo>
                  <a:pt x="243" y="3"/>
                </a:lnTo>
                <a:lnTo>
                  <a:pt x="244" y="3"/>
                </a:lnTo>
                <a:lnTo>
                  <a:pt x="253" y="3"/>
                </a:lnTo>
                <a:lnTo>
                  <a:pt x="254" y="3"/>
                </a:lnTo>
                <a:lnTo>
                  <a:pt x="257" y="3"/>
                </a:lnTo>
                <a:lnTo>
                  <a:pt x="258" y="3"/>
                </a:lnTo>
                <a:lnTo>
                  <a:pt x="265" y="3"/>
                </a:lnTo>
                <a:lnTo>
                  <a:pt x="267" y="3"/>
                </a:lnTo>
                <a:lnTo>
                  <a:pt x="268" y="3"/>
                </a:lnTo>
                <a:lnTo>
                  <a:pt x="268" y="4"/>
                </a:lnTo>
                <a:lnTo>
                  <a:pt x="267" y="5"/>
                </a:lnTo>
                <a:lnTo>
                  <a:pt x="267" y="6"/>
                </a:lnTo>
                <a:lnTo>
                  <a:pt x="266" y="6"/>
                </a:lnTo>
                <a:lnTo>
                  <a:pt x="266" y="7"/>
                </a:lnTo>
                <a:lnTo>
                  <a:pt x="265" y="8"/>
                </a:lnTo>
                <a:lnTo>
                  <a:pt x="265" y="9"/>
                </a:lnTo>
                <a:lnTo>
                  <a:pt x="263" y="9"/>
                </a:lnTo>
                <a:lnTo>
                  <a:pt x="263" y="11"/>
                </a:lnTo>
                <a:lnTo>
                  <a:pt x="262" y="9"/>
                </a:lnTo>
                <a:lnTo>
                  <a:pt x="261" y="9"/>
                </a:lnTo>
                <a:lnTo>
                  <a:pt x="260" y="11"/>
                </a:lnTo>
                <a:lnTo>
                  <a:pt x="260" y="12"/>
                </a:lnTo>
                <a:lnTo>
                  <a:pt x="259" y="12"/>
                </a:lnTo>
                <a:lnTo>
                  <a:pt x="259" y="13"/>
                </a:lnTo>
                <a:lnTo>
                  <a:pt x="258" y="13"/>
                </a:lnTo>
                <a:lnTo>
                  <a:pt x="258" y="14"/>
                </a:lnTo>
                <a:lnTo>
                  <a:pt x="259" y="14"/>
                </a:lnTo>
                <a:lnTo>
                  <a:pt x="260" y="15"/>
                </a:lnTo>
                <a:lnTo>
                  <a:pt x="260" y="16"/>
                </a:lnTo>
                <a:lnTo>
                  <a:pt x="260" y="17"/>
                </a:lnTo>
                <a:lnTo>
                  <a:pt x="260" y="19"/>
                </a:lnTo>
                <a:lnTo>
                  <a:pt x="260" y="20"/>
                </a:lnTo>
                <a:lnTo>
                  <a:pt x="261" y="20"/>
                </a:lnTo>
                <a:lnTo>
                  <a:pt x="261" y="19"/>
                </a:lnTo>
                <a:lnTo>
                  <a:pt x="262" y="19"/>
                </a:lnTo>
                <a:lnTo>
                  <a:pt x="263" y="17"/>
                </a:lnTo>
                <a:lnTo>
                  <a:pt x="265" y="17"/>
                </a:lnTo>
                <a:lnTo>
                  <a:pt x="266" y="17"/>
                </a:lnTo>
                <a:lnTo>
                  <a:pt x="266" y="19"/>
                </a:lnTo>
                <a:lnTo>
                  <a:pt x="265" y="20"/>
                </a:lnTo>
                <a:lnTo>
                  <a:pt x="263" y="20"/>
                </a:lnTo>
                <a:lnTo>
                  <a:pt x="263" y="19"/>
                </a:lnTo>
                <a:lnTo>
                  <a:pt x="262" y="20"/>
                </a:lnTo>
                <a:lnTo>
                  <a:pt x="262" y="21"/>
                </a:lnTo>
                <a:lnTo>
                  <a:pt x="263" y="21"/>
                </a:lnTo>
                <a:lnTo>
                  <a:pt x="265" y="22"/>
                </a:lnTo>
                <a:lnTo>
                  <a:pt x="266" y="22"/>
                </a:lnTo>
                <a:lnTo>
                  <a:pt x="266" y="21"/>
                </a:lnTo>
                <a:lnTo>
                  <a:pt x="267" y="21"/>
                </a:lnTo>
                <a:lnTo>
                  <a:pt x="268" y="20"/>
                </a:lnTo>
                <a:lnTo>
                  <a:pt x="269" y="20"/>
                </a:lnTo>
                <a:lnTo>
                  <a:pt x="270" y="21"/>
                </a:lnTo>
                <a:lnTo>
                  <a:pt x="271" y="21"/>
                </a:lnTo>
                <a:lnTo>
                  <a:pt x="273" y="21"/>
                </a:lnTo>
                <a:lnTo>
                  <a:pt x="274" y="21"/>
                </a:lnTo>
                <a:lnTo>
                  <a:pt x="274" y="20"/>
                </a:lnTo>
                <a:lnTo>
                  <a:pt x="275" y="19"/>
                </a:lnTo>
                <a:lnTo>
                  <a:pt x="275" y="17"/>
                </a:lnTo>
                <a:lnTo>
                  <a:pt x="276" y="17"/>
                </a:lnTo>
                <a:lnTo>
                  <a:pt x="276" y="19"/>
                </a:lnTo>
                <a:lnTo>
                  <a:pt x="275" y="20"/>
                </a:lnTo>
                <a:lnTo>
                  <a:pt x="275" y="21"/>
                </a:lnTo>
                <a:lnTo>
                  <a:pt x="274" y="21"/>
                </a:lnTo>
                <a:lnTo>
                  <a:pt x="274" y="22"/>
                </a:lnTo>
                <a:lnTo>
                  <a:pt x="273" y="23"/>
                </a:lnTo>
                <a:lnTo>
                  <a:pt x="271" y="24"/>
                </a:lnTo>
                <a:lnTo>
                  <a:pt x="271" y="25"/>
                </a:lnTo>
                <a:lnTo>
                  <a:pt x="270" y="25"/>
                </a:lnTo>
                <a:lnTo>
                  <a:pt x="270" y="27"/>
                </a:lnTo>
                <a:lnTo>
                  <a:pt x="269" y="27"/>
                </a:lnTo>
                <a:lnTo>
                  <a:pt x="268" y="27"/>
                </a:lnTo>
                <a:lnTo>
                  <a:pt x="267" y="27"/>
                </a:lnTo>
                <a:lnTo>
                  <a:pt x="266" y="27"/>
                </a:lnTo>
                <a:lnTo>
                  <a:pt x="266" y="28"/>
                </a:lnTo>
                <a:lnTo>
                  <a:pt x="267" y="29"/>
                </a:lnTo>
                <a:lnTo>
                  <a:pt x="268" y="30"/>
                </a:lnTo>
                <a:lnTo>
                  <a:pt x="268" y="31"/>
                </a:lnTo>
                <a:lnTo>
                  <a:pt x="269" y="31"/>
                </a:lnTo>
                <a:lnTo>
                  <a:pt x="269" y="32"/>
                </a:lnTo>
                <a:lnTo>
                  <a:pt x="269" y="33"/>
                </a:lnTo>
                <a:lnTo>
                  <a:pt x="269" y="35"/>
                </a:lnTo>
                <a:lnTo>
                  <a:pt x="270" y="35"/>
                </a:lnTo>
                <a:lnTo>
                  <a:pt x="270" y="36"/>
                </a:lnTo>
                <a:lnTo>
                  <a:pt x="271" y="36"/>
                </a:lnTo>
                <a:lnTo>
                  <a:pt x="271" y="37"/>
                </a:lnTo>
                <a:lnTo>
                  <a:pt x="271" y="38"/>
                </a:lnTo>
                <a:lnTo>
                  <a:pt x="271" y="39"/>
                </a:lnTo>
                <a:lnTo>
                  <a:pt x="271" y="40"/>
                </a:lnTo>
                <a:lnTo>
                  <a:pt x="273" y="40"/>
                </a:lnTo>
                <a:lnTo>
                  <a:pt x="274" y="39"/>
                </a:lnTo>
                <a:lnTo>
                  <a:pt x="275" y="40"/>
                </a:lnTo>
                <a:lnTo>
                  <a:pt x="276" y="41"/>
                </a:lnTo>
                <a:lnTo>
                  <a:pt x="276" y="40"/>
                </a:lnTo>
                <a:lnTo>
                  <a:pt x="277" y="40"/>
                </a:lnTo>
                <a:lnTo>
                  <a:pt x="277" y="39"/>
                </a:lnTo>
                <a:lnTo>
                  <a:pt x="278" y="39"/>
                </a:lnTo>
                <a:lnTo>
                  <a:pt x="279" y="39"/>
                </a:lnTo>
                <a:lnTo>
                  <a:pt x="279" y="40"/>
                </a:lnTo>
                <a:lnTo>
                  <a:pt x="281" y="41"/>
                </a:lnTo>
                <a:lnTo>
                  <a:pt x="281" y="43"/>
                </a:lnTo>
                <a:lnTo>
                  <a:pt x="281" y="44"/>
                </a:lnTo>
                <a:lnTo>
                  <a:pt x="279" y="46"/>
                </a:lnTo>
                <a:lnTo>
                  <a:pt x="279" y="47"/>
                </a:lnTo>
                <a:lnTo>
                  <a:pt x="279" y="48"/>
                </a:lnTo>
                <a:lnTo>
                  <a:pt x="282" y="51"/>
                </a:lnTo>
                <a:lnTo>
                  <a:pt x="282" y="52"/>
                </a:lnTo>
                <a:lnTo>
                  <a:pt x="282" y="53"/>
                </a:lnTo>
                <a:lnTo>
                  <a:pt x="283" y="53"/>
                </a:lnTo>
                <a:lnTo>
                  <a:pt x="283" y="54"/>
                </a:lnTo>
                <a:lnTo>
                  <a:pt x="284" y="54"/>
                </a:lnTo>
                <a:lnTo>
                  <a:pt x="284" y="55"/>
                </a:lnTo>
                <a:lnTo>
                  <a:pt x="284" y="56"/>
                </a:lnTo>
                <a:lnTo>
                  <a:pt x="284" y="57"/>
                </a:lnTo>
                <a:lnTo>
                  <a:pt x="284" y="59"/>
                </a:lnTo>
                <a:lnTo>
                  <a:pt x="284" y="60"/>
                </a:lnTo>
                <a:lnTo>
                  <a:pt x="285" y="60"/>
                </a:lnTo>
                <a:lnTo>
                  <a:pt x="286" y="60"/>
                </a:lnTo>
                <a:lnTo>
                  <a:pt x="287" y="60"/>
                </a:lnTo>
                <a:lnTo>
                  <a:pt x="287" y="61"/>
                </a:lnTo>
                <a:lnTo>
                  <a:pt x="289" y="61"/>
                </a:lnTo>
                <a:lnTo>
                  <a:pt x="289" y="62"/>
                </a:lnTo>
                <a:lnTo>
                  <a:pt x="290" y="62"/>
                </a:lnTo>
                <a:lnTo>
                  <a:pt x="290" y="63"/>
                </a:lnTo>
                <a:lnTo>
                  <a:pt x="290" y="64"/>
                </a:lnTo>
                <a:lnTo>
                  <a:pt x="289" y="64"/>
                </a:lnTo>
                <a:lnTo>
                  <a:pt x="289" y="63"/>
                </a:lnTo>
                <a:lnTo>
                  <a:pt x="289" y="62"/>
                </a:lnTo>
                <a:lnTo>
                  <a:pt x="287" y="62"/>
                </a:lnTo>
                <a:lnTo>
                  <a:pt x="286" y="62"/>
                </a:lnTo>
                <a:lnTo>
                  <a:pt x="286" y="63"/>
                </a:lnTo>
                <a:lnTo>
                  <a:pt x="286" y="64"/>
                </a:lnTo>
                <a:lnTo>
                  <a:pt x="286" y="65"/>
                </a:lnTo>
                <a:lnTo>
                  <a:pt x="286" y="67"/>
                </a:lnTo>
                <a:lnTo>
                  <a:pt x="286" y="68"/>
                </a:lnTo>
                <a:lnTo>
                  <a:pt x="285" y="68"/>
                </a:lnTo>
                <a:lnTo>
                  <a:pt x="284" y="68"/>
                </a:lnTo>
                <a:lnTo>
                  <a:pt x="284" y="69"/>
                </a:lnTo>
                <a:lnTo>
                  <a:pt x="286" y="70"/>
                </a:lnTo>
                <a:lnTo>
                  <a:pt x="287" y="70"/>
                </a:lnTo>
                <a:lnTo>
                  <a:pt x="289" y="69"/>
                </a:lnTo>
                <a:lnTo>
                  <a:pt x="290" y="69"/>
                </a:lnTo>
                <a:lnTo>
                  <a:pt x="290" y="70"/>
                </a:lnTo>
                <a:lnTo>
                  <a:pt x="291" y="71"/>
                </a:lnTo>
                <a:lnTo>
                  <a:pt x="292" y="71"/>
                </a:lnTo>
                <a:lnTo>
                  <a:pt x="293" y="71"/>
                </a:lnTo>
                <a:lnTo>
                  <a:pt x="293" y="70"/>
                </a:lnTo>
                <a:lnTo>
                  <a:pt x="293" y="69"/>
                </a:lnTo>
                <a:lnTo>
                  <a:pt x="294" y="69"/>
                </a:lnTo>
                <a:lnTo>
                  <a:pt x="297" y="71"/>
                </a:lnTo>
                <a:lnTo>
                  <a:pt x="298" y="73"/>
                </a:lnTo>
                <a:lnTo>
                  <a:pt x="299" y="75"/>
                </a:lnTo>
                <a:lnTo>
                  <a:pt x="300" y="76"/>
                </a:lnTo>
                <a:lnTo>
                  <a:pt x="300" y="78"/>
                </a:lnTo>
                <a:lnTo>
                  <a:pt x="300" y="79"/>
                </a:lnTo>
                <a:lnTo>
                  <a:pt x="300" y="80"/>
                </a:lnTo>
                <a:lnTo>
                  <a:pt x="299" y="81"/>
                </a:lnTo>
                <a:lnTo>
                  <a:pt x="299" y="84"/>
                </a:lnTo>
                <a:lnTo>
                  <a:pt x="299" y="86"/>
                </a:lnTo>
                <a:lnTo>
                  <a:pt x="299" y="88"/>
                </a:lnTo>
                <a:lnTo>
                  <a:pt x="299" y="89"/>
                </a:lnTo>
                <a:lnTo>
                  <a:pt x="299" y="91"/>
                </a:lnTo>
                <a:lnTo>
                  <a:pt x="299" y="92"/>
                </a:lnTo>
                <a:lnTo>
                  <a:pt x="299" y="93"/>
                </a:lnTo>
                <a:lnTo>
                  <a:pt x="301" y="93"/>
                </a:lnTo>
                <a:lnTo>
                  <a:pt x="303" y="93"/>
                </a:lnTo>
                <a:lnTo>
                  <a:pt x="303" y="94"/>
                </a:lnTo>
                <a:lnTo>
                  <a:pt x="305" y="94"/>
                </a:lnTo>
                <a:lnTo>
                  <a:pt x="305" y="95"/>
                </a:lnTo>
                <a:lnTo>
                  <a:pt x="306" y="96"/>
                </a:lnTo>
                <a:lnTo>
                  <a:pt x="308" y="97"/>
                </a:lnTo>
                <a:lnTo>
                  <a:pt x="310" y="99"/>
                </a:lnTo>
                <a:lnTo>
                  <a:pt x="311" y="99"/>
                </a:lnTo>
                <a:lnTo>
                  <a:pt x="313" y="100"/>
                </a:lnTo>
                <a:lnTo>
                  <a:pt x="313" y="102"/>
                </a:lnTo>
                <a:lnTo>
                  <a:pt x="314" y="105"/>
                </a:lnTo>
                <a:lnTo>
                  <a:pt x="314" y="107"/>
                </a:lnTo>
                <a:lnTo>
                  <a:pt x="315" y="110"/>
                </a:lnTo>
                <a:lnTo>
                  <a:pt x="316" y="111"/>
                </a:lnTo>
                <a:lnTo>
                  <a:pt x="316" y="112"/>
                </a:lnTo>
                <a:lnTo>
                  <a:pt x="316" y="113"/>
                </a:lnTo>
                <a:lnTo>
                  <a:pt x="316" y="115"/>
                </a:lnTo>
                <a:lnTo>
                  <a:pt x="316" y="116"/>
                </a:lnTo>
                <a:lnTo>
                  <a:pt x="316" y="117"/>
                </a:lnTo>
                <a:lnTo>
                  <a:pt x="316" y="118"/>
                </a:lnTo>
                <a:lnTo>
                  <a:pt x="317" y="118"/>
                </a:lnTo>
                <a:lnTo>
                  <a:pt x="318" y="119"/>
                </a:lnTo>
                <a:lnTo>
                  <a:pt x="318" y="120"/>
                </a:lnTo>
                <a:lnTo>
                  <a:pt x="318" y="121"/>
                </a:lnTo>
                <a:lnTo>
                  <a:pt x="317" y="121"/>
                </a:lnTo>
                <a:lnTo>
                  <a:pt x="316" y="123"/>
                </a:lnTo>
                <a:lnTo>
                  <a:pt x="316" y="124"/>
                </a:lnTo>
                <a:lnTo>
                  <a:pt x="316" y="125"/>
                </a:lnTo>
                <a:lnTo>
                  <a:pt x="316" y="126"/>
                </a:lnTo>
                <a:lnTo>
                  <a:pt x="315" y="126"/>
                </a:lnTo>
                <a:lnTo>
                  <a:pt x="314" y="127"/>
                </a:lnTo>
                <a:lnTo>
                  <a:pt x="313" y="127"/>
                </a:lnTo>
                <a:lnTo>
                  <a:pt x="310" y="127"/>
                </a:lnTo>
                <a:lnTo>
                  <a:pt x="309" y="128"/>
                </a:lnTo>
                <a:lnTo>
                  <a:pt x="308" y="128"/>
                </a:lnTo>
                <a:lnTo>
                  <a:pt x="307" y="128"/>
                </a:lnTo>
                <a:lnTo>
                  <a:pt x="306" y="128"/>
                </a:lnTo>
                <a:lnTo>
                  <a:pt x="305" y="128"/>
                </a:lnTo>
                <a:lnTo>
                  <a:pt x="305" y="129"/>
                </a:lnTo>
                <a:lnTo>
                  <a:pt x="305" y="131"/>
                </a:lnTo>
                <a:lnTo>
                  <a:pt x="306" y="131"/>
                </a:lnTo>
                <a:lnTo>
                  <a:pt x="307" y="132"/>
                </a:lnTo>
                <a:lnTo>
                  <a:pt x="308" y="133"/>
                </a:lnTo>
                <a:lnTo>
                  <a:pt x="309" y="134"/>
                </a:lnTo>
                <a:lnTo>
                  <a:pt x="310" y="135"/>
                </a:lnTo>
                <a:lnTo>
                  <a:pt x="311" y="137"/>
                </a:lnTo>
                <a:lnTo>
                  <a:pt x="313" y="137"/>
                </a:lnTo>
                <a:lnTo>
                  <a:pt x="314" y="136"/>
                </a:lnTo>
                <a:lnTo>
                  <a:pt x="315" y="136"/>
                </a:lnTo>
                <a:lnTo>
                  <a:pt x="316" y="136"/>
                </a:lnTo>
                <a:lnTo>
                  <a:pt x="317" y="136"/>
                </a:lnTo>
                <a:lnTo>
                  <a:pt x="318" y="137"/>
                </a:lnTo>
                <a:lnTo>
                  <a:pt x="321" y="140"/>
                </a:lnTo>
                <a:lnTo>
                  <a:pt x="321" y="141"/>
                </a:lnTo>
                <a:lnTo>
                  <a:pt x="321" y="142"/>
                </a:lnTo>
                <a:lnTo>
                  <a:pt x="319" y="142"/>
                </a:lnTo>
                <a:lnTo>
                  <a:pt x="319" y="141"/>
                </a:lnTo>
                <a:lnTo>
                  <a:pt x="318" y="140"/>
                </a:lnTo>
                <a:lnTo>
                  <a:pt x="317" y="140"/>
                </a:lnTo>
                <a:lnTo>
                  <a:pt x="316" y="140"/>
                </a:lnTo>
                <a:lnTo>
                  <a:pt x="315" y="141"/>
                </a:lnTo>
                <a:lnTo>
                  <a:pt x="316" y="143"/>
                </a:lnTo>
                <a:lnTo>
                  <a:pt x="316" y="144"/>
                </a:lnTo>
                <a:lnTo>
                  <a:pt x="316" y="145"/>
                </a:lnTo>
                <a:lnTo>
                  <a:pt x="315" y="145"/>
                </a:lnTo>
                <a:lnTo>
                  <a:pt x="314" y="147"/>
                </a:lnTo>
                <a:lnTo>
                  <a:pt x="313" y="148"/>
                </a:lnTo>
                <a:lnTo>
                  <a:pt x="311" y="149"/>
                </a:lnTo>
                <a:lnTo>
                  <a:pt x="310" y="150"/>
                </a:lnTo>
                <a:lnTo>
                  <a:pt x="309" y="151"/>
                </a:lnTo>
                <a:lnTo>
                  <a:pt x="309" y="152"/>
                </a:lnTo>
                <a:lnTo>
                  <a:pt x="309" y="153"/>
                </a:lnTo>
                <a:lnTo>
                  <a:pt x="308" y="155"/>
                </a:lnTo>
                <a:lnTo>
                  <a:pt x="308" y="156"/>
                </a:lnTo>
                <a:lnTo>
                  <a:pt x="309" y="157"/>
                </a:lnTo>
                <a:lnTo>
                  <a:pt x="310" y="158"/>
                </a:lnTo>
                <a:lnTo>
                  <a:pt x="311" y="159"/>
                </a:lnTo>
                <a:lnTo>
                  <a:pt x="313" y="160"/>
                </a:lnTo>
                <a:lnTo>
                  <a:pt x="313" y="161"/>
                </a:lnTo>
                <a:lnTo>
                  <a:pt x="314" y="163"/>
                </a:lnTo>
                <a:lnTo>
                  <a:pt x="315" y="163"/>
                </a:lnTo>
                <a:lnTo>
                  <a:pt x="318" y="163"/>
                </a:lnTo>
                <a:lnTo>
                  <a:pt x="321" y="163"/>
                </a:lnTo>
                <a:lnTo>
                  <a:pt x="322" y="163"/>
                </a:lnTo>
                <a:lnTo>
                  <a:pt x="323" y="163"/>
                </a:lnTo>
                <a:lnTo>
                  <a:pt x="324" y="163"/>
                </a:lnTo>
                <a:lnTo>
                  <a:pt x="325" y="163"/>
                </a:lnTo>
                <a:lnTo>
                  <a:pt x="325" y="161"/>
                </a:lnTo>
                <a:lnTo>
                  <a:pt x="326" y="161"/>
                </a:lnTo>
                <a:lnTo>
                  <a:pt x="327" y="161"/>
                </a:lnTo>
                <a:lnTo>
                  <a:pt x="329" y="161"/>
                </a:lnTo>
                <a:lnTo>
                  <a:pt x="330" y="163"/>
                </a:lnTo>
                <a:lnTo>
                  <a:pt x="330" y="164"/>
                </a:lnTo>
                <a:lnTo>
                  <a:pt x="330" y="165"/>
                </a:lnTo>
                <a:lnTo>
                  <a:pt x="330" y="166"/>
                </a:lnTo>
                <a:lnTo>
                  <a:pt x="330" y="167"/>
                </a:lnTo>
                <a:lnTo>
                  <a:pt x="331" y="168"/>
                </a:lnTo>
                <a:lnTo>
                  <a:pt x="331" y="169"/>
                </a:lnTo>
                <a:lnTo>
                  <a:pt x="331" y="171"/>
                </a:lnTo>
                <a:lnTo>
                  <a:pt x="330" y="172"/>
                </a:lnTo>
                <a:lnTo>
                  <a:pt x="330" y="173"/>
                </a:lnTo>
                <a:lnTo>
                  <a:pt x="329" y="173"/>
                </a:lnTo>
                <a:lnTo>
                  <a:pt x="329" y="174"/>
                </a:lnTo>
                <a:lnTo>
                  <a:pt x="329" y="175"/>
                </a:lnTo>
                <a:lnTo>
                  <a:pt x="327" y="175"/>
                </a:lnTo>
                <a:lnTo>
                  <a:pt x="326" y="176"/>
                </a:lnTo>
                <a:lnTo>
                  <a:pt x="325" y="176"/>
                </a:lnTo>
                <a:lnTo>
                  <a:pt x="325" y="175"/>
                </a:lnTo>
                <a:lnTo>
                  <a:pt x="324" y="175"/>
                </a:lnTo>
                <a:lnTo>
                  <a:pt x="324" y="174"/>
                </a:lnTo>
                <a:lnTo>
                  <a:pt x="324" y="173"/>
                </a:lnTo>
                <a:lnTo>
                  <a:pt x="324" y="172"/>
                </a:lnTo>
                <a:lnTo>
                  <a:pt x="323" y="172"/>
                </a:lnTo>
                <a:lnTo>
                  <a:pt x="322" y="172"/>
                </a:lnTo>
                <a:lnTo>
                  <a:pt x="322" y="173"/>
                </a:lnTo>
                <a:lnTo>
                  <a:pt x="322" y="174"/>
                </a:lnTo>
                <a:lnTo>
                  <a:pt x="321" y="174"/>
                </a:lnTo>
                <a:lnTo>
                  <a:pt x="321" y="175"/>
                </a:lnTo>
                <a:lnTo>
                  <a:pt x="319" y="175"/>
                </a:lnTo>
                <a:lnTo>
                  <a:pt x="319" y="176"/>
                </a:lnTo>
                <a:lnTo>
                  <a:pt x="319" y="177"/>
                </a:lnTo>
                <a:lnTo>
                  <a:pt x="321" y="177"/>
                </a:lnTo>
                <a:lnTo>
                  <a:pt x="321" y="179"/>
                </a:lnTo>
                <a:lnTo>
                  <a:pt x="322" y="179"/>
                </a:lnTo>
                <a:lnTo>
                  <a:pt x="322" y="180"/>
                </a:lnTo>
                <a:lnTo>
                  <a:pt x="322" y="181"/>
                </a:lnTo>
                <a:lnTo>
                  <a:pt x="323" y="182"/>
                </a:lnTo>
                <a:lnTo>
                  <a:pt x="324" y="183"/>
                </a:lnTo>
                <a:lnTo>
                  <a:pt x="324" y="184"/>
                </a:lnTo>
                <a:lnTo>
                  <a:pt x="323" y="184"/>
                </a:lnTo>
                <a:lnTo>
                  <a:pt x="323" y="185"/>
                </a:lnTo>
                <a:lnTo>
                  <a:pt x="322" y="185"/>
                </a:lnTo>
                <a:lnTo>
                  <a:pt x="321" y="185"/>
                </a:lnTo>
                <a:lnTo>
                  <a:pt x="321" y="184"/>
                </a:lnTo>
                <a:lnTo>
                  <a:pt x="318" y="183"/>
                </a:lnTo>
                <a:lnTo>
                  <a:pt x="317" y="184"/>
                </a:lnTo>
                <a:lnTo>
                  <a:pt x="316" y="184"/>
                </a:lnTo>
                <a:lnTo>
                  <a:pt x="315" y="185"/>
                </a:lnTo>
                <a:lnTo>
                  <a:pt x="314" y="187"/>
                </a:lnTo>
                <a:lnTo>
                  <a:pt x="313" y="188"/>
                </a:lnTo>
                <a:lnTo>
                  <a:pt x="311" y="189"/>
                </a:lnTo>
                <a:lnTo>
                  <a:pt x="310" y="189"/>
                </a:lnTo>
                <a:lnTo>
                  <a:pt x="307" y="189"/>
                </a:lnTo>
                <a:lnTo>
                  <a:pt x="305" y="189"/>
                </a:lnTo>
                <a:lnTo>
                  <a:pt x="303" y="190"/>
                </a:lnTo>
                <a:lnTo>
                  <a:pt x="302" y="190"/>
                </a:lnTo>
                <a:lnTo>
                  <a:pt x="301" y="190"/>
                </a:lnTo>
                <a:lnTo>
                  <a:pt x="300" y="192"/>
                </a:lnTo>
                <a:lnTo>
                  <a:pt x="299" y="192"/>
                </a:lnTo>
                <a:lnTo>
                  <a:pt x="298" y="193"/>
                </a:lnTo>
                <a:lnTo>
                  <a:pt x="297" y="193"/>
                </a:lnTo>
                <a:lnTo>
                  <a:pt x="294" y="195"/>
                </a:lnTo>
                <a:lnTo>
                  <a:pt x="292" y="197"/>
                </a:lnTo>
                <a:lnTo>
                  <a:pt x="291" y="198"/>
                </a:lnTo>
                <a:lnTo>
                  <a:pt x="290" y="198"/>
                </a:lnTo>
                <a:lnTo>
                  <a:pt x="289" y="199"/>
                </a:lnTo>
                <a:lnTo>
                  <a:pt x="286" y="199"/>
                </a:lnTo>
                <a:lnTo>
                  <a:pt x="285" y="199"/>
                </a:lnTo>
                <a:lnTo>
                  <a:pt x="285" y="200"/>
                </a:lnTo>
                <a:lnTo>
                  <a:pt x="283" y="200"/>
                </a:lnTo>
                <a:lnTo>
                  <a:pt x="281" y="201"/>
                </a:lnTo>
                <a:lnTo>
                  <a:pt x="279" y="201"/>
                </a:lnTo>
                <a:lnTo>
                  <a:pt x="277" y="201"/>
                </a:lnTo>
                <a:lnTo>
                  <a:pt x="275" y="201"/>
                </a:lnTo>
                <a:lnTo>
                  <a:pt x="274" y="201"/>
                </a:lnTo>
                <a:lnTo>
                  <a:pt x="273" y="203"/>
                </a:lnTo>
                <a:lnTo>
                  <a:pt x="271" y="203"/>
                </a:lnTo>
                <a:lnTo>
                  <a:pt x="269" y="203"/>
                </a:lnTo>
                <a:lnTo>
                  <a:pt x="268" y="203"/>
                </a:lnTo>
                <a:lnTo>
                  <a:pt x="267" y="203"/>
                </a:lnTo>
                <a:lnTo>
                  <a:pt x="265" y="204"/>
                </a:lnTo>
                <a:lnTo>
                  <a:pt x="263" y="204"/>
                </a:lnTo>
                <a:lnTo>
                  <a:pt x="263" y="205"/>
                </a:lnTo>
                <a:lnTo>
                  <a:pt x="262" y="205"/>
                </a:lnTo>
                <a:lnTo>
                  <a:pt x="261" y="205"/>
                </a:lnTo>
                <a:lnTo>
                  <a:pt x="260" y="206"/>
                </a:lnTo>
                <a:lnTo>
                  <a:pt x="259" y="206"/>
                </a:lnTo>
                <a:lnTo>
                  <a:pt x="258" y="207"/>
                </a:lnTo>
                <a:lnTo>
                  <a:pt x="257" y="208"/>
                </a:lnTo>
                <a:lnTo>
                  <a:pt x="255" y="208"/>
                </a:lnTo>
                <a:lnTo>
                  <a:pt x="255" y="209"/>
                </a:lnTo>
                <a:lnTo>
                  <a:pt x="254" y="209"/>
                </a:lnTo>
                <a:lnTo>
                  <a:pt x="253" y="211"/>
                </a:lnTo>
                <a:lnTo>
                  <a:pt x="252" y="213"/>
                </a:lnTo>
                <a:lnTo>
                  <a:pt x="251" y="215"/>
                </a:lnTo>
                <a:lnTo>
                  <a:pt x="250" y="214"/>
                </a:lnTo>
                <a:lnTo>
                  <a:pt x="249" y="215"/>
                </a:lnTo>
                <a:lnTo>
                  <a:pt x="249" y="214"/>
                </a:lnTo>
                <a:lnTo>
                  <a:pt x="246" y="214"/>
                </a:lnTo>
                <a:lnTo>
                  <a:pt x="244" y="214"/>
                </a:lnTo>
                <a:lnTo>
                  <a:pt x="242" y="216"/>
                </a:lnTo>
                <a:lnTo>
                  <a:pt x="241" y="217"/>
                </a:lnTo>
                <a:lnTo>
                  <a:pt x="238" y="217"/>
                </a:lnTo>
                <a:lnTo>
                  <a:pt x="233" y="217"/>
                </a:lnTo>
                <a:lnTo>
                  <a:pt x="231" y="217"/>
                </a:lnTo>
                <a:lnTo>
                  <a:pt x="227" y="217"/>
                </a:lnTo>
                <a:lnTo>
                  <a:pt x="225" y="217"/>
                </a:lnTo>
                <a:lnTo>
                  <a:pt x="214" y="217"/>
                </a:lnTo>
                <a:lnTo>
                  <a:pt x="202" y="216"/>
                </a:lnTo>
                <a:lnTo>
                  <a:pt x="199" y="216"/>
                </a:lnTo>
                <a:lnTo>
                  <a:pt x="198" y="216"/>
                </a:lnTo>
                <a:lnTo>
                  <a:pt x="193" y="216"/>
                </a:lnTo>
                <a:lnTo>
                  <a:pt x="190" y="216"/>
                </a:lnTo>
                <a:lnTo>
                  <a:pt x="188" y="216"/>
                </a:lnTo>
                <a:lnTo>
                  <a:pt x="188" y="217"/>
                </a:lnTo>
                <a:lnTo>
                  <a:pt x="188" y="222"/>
                </a:lnTo>
                <a:lnTo>
                  <a:pt x="188" y="223"/>
                </a:lnTo>
                <a:lnTo>
                  <a:pt x="188" y="225"/>
                </a:lnTo>
                <a:lnTo>
                  <a:pt x="187" y="225"/>
                </a:lnTo>
                <a:lnTo>
                  <a:pt x="185" y="225"/>
                </a:lnTo>
                <a:lnTo>
                  <a:pt x="179" y="225"/>
                </a:lnTo>
                <a:lnTo>
                  <a:pt x="178" y="225"/>
                </a:lnTo>
                <a:lnTo>
                  <a:pt x="177" y="225"/>
                </a:lnTo>
                <a:lnTo>
                  <a:pt x="175" y="225"/>
                </a:lnTo>
                <a:lnTo>
                  <a:pt x="173" y="225"/>
                </a:lnTo>
                <a:lnTo>
                  <a:pt x="172" y="225"/>
                </a:lnTo>
                <a:lnTo>
                  <a:pt x="170" y="225"/>
                </a:lnTo>
                <a:lnTo>
                  <a:pt x="170" y="216"/>
                </a:lnTo>
                <a:lnTo>
                  <a:pt x="167" y="216"/>
                </a:lnTo>
                <a:lnTo>
                  <a:pt x="157" y="216"/>
                </a:lnTo>
                <a:lnTo>
                  <a:pt x="153" y="216"/>
                </a:lnTo>
                <a:lnTo>
                  <a:pt x="153" y="217"/>
                </a:lnTo>
                <a:lnTo>
                  <a:pt x="150" y="217"/>
                </a:lnTo>
                <a:lnTo>
                  <a:pt x="149" y="217"/>
                </a:lnTo>
                <a:lnTo>
                  <a:pt x="143" y="217"/>
                </a:lnTo>
                <a:lnTo>
                  <a:pt x="139" y="217"/>
                </a:lnTo>
                <a:lnTo>
                  <a:pt x="135" y="217"/>
                </a:lnTo>
                <a:lnTo>
                  <a:pt x="134" y="217"/>
                </a:lnTo>
                <a:lnTo>
                  <a:pt x="132" y="217"/>
                </a:lnTo>
                <a:lnTo>
                  <a:pt x="130" y="217"/>
                </a:lnTo>
                <a:lnTo>
                  <a:pt x="126" y="217"/>
                </a:lnTo>
                <a:lnTo>
                  <a:pt x="125" y="217"/>
                </a:lnTo>
                <a:lnTo>
                  <a:pt x="124" y="217"/>
                </a:lnTo>
                <a:lnTo>
                  <a:pt x="117" y="217"/>
                </a:lnTo>
                <a:lnTo>
                  <a:pt x="115" y="217"/>
                </a:lnTo>
                <a:lnTo>
                  <a:pt x="111" y="217"/>
                </a:lnTo>
                <a:lnTo>
                  <a:pt x="106" y="217"/>
                </a:lnTo>
                <a:lnTo>
                  <a:pt x="103" y="217"/>
                </a:lnTo>
                <a:lnTo>
                  <a:pt x="99" y="217"/>
                </a:lnTo>
                <a:lnTo>
                  <a:pt x="93" y="217"/>
                </a:lnTo>
                <a:lnTo>
                  <a:pt x="92" y="217"/>
                </a:lnTo>
                <a:lnTo>
                  <a:pt x="88" y="217"/>
                </a:lnTo>
                <a:lnTo>
                  <a:pt x="83" y="217"/>
                </a:lnTo>
                <a:lnTo>
                  <a:pt x="80" y="217"/>
                </a:lnTo>
                <a:lnTo>
                  <a:pt x="75" y="217"/>
                </a:lnTo>
                <a:lnTo>
                  <a:pt x="70" y="217"/>
                </a:lnTo>
                <a:lnTo>
                  <a:pt x="66" y="217"/>
                </a:lnTo>
                <a:lnTo>
                  <a:pt x="64" y="217"/>
                </a:lnTo>
                <a:lnTo>
                  <a:pt x="62" y="217"/>
                </a:lnTo>
                <a:lnTo>
                  <a:pt x="61" y="217"/>
                </a:lnTo>
                <a:lnTo>
                  <a:pt x="59" y="217"/>
                </a:lnTo>
                <a:lnTo>
                  <a:pt x="55" y="217"/>
                </a:lnTo>
                <a:lnTo>
                  <a:pt x="54" y="217"/>
                </a:lnTo>
                <a:lnTo>
                  <a:pt x="52" y="217"/>
                </a:lnTo>
                <a:lnTo>
                  <a:pt x="47" y="217"/>
                </a:lnTo>
                <a:lnTo>
                  <a:pt x="45" y="217"/>
                </a:lnTo>
                <a:lnTo>
                  <a:pt x="44" y="217"/>
                </a:lnTo>
                <a:lnTo>
                  <a:pt x="40" y="217"/>
                </a:lnTo>
                <a:lnTo>
                  <a:pt x="39" y="217"/>
                </a:lnTo>
                <a:lnTo>
                  <a:pt x="34" y="216"/>
                </a:lnTo>
                <a:lnTo>
                  <a:pt x="31" y="216"/>
                </a:lnTo>
                <a:lnTo>
                  <a:pt x="30" y="216"/>
                </a:lnTo>
                <a:lnTo>
                  <a:pt x="26" y="216"/>
                </a:lnTo>
                <a:lnTo>
                  <a:pt x="24" y="216"/>
                </a:lnTo>
                <a:lnTo>
                  <a:pt x="18" y="216"/>
                </a:lnTo>
                <a:lnTo>
                  <a:pt x="16" y="216"/>
                </a:lnTo>
                <a:lnTo>
                  <a:pt x="14" y="216"/>
                </a:lnTo>
                <a:lnTo>
                  <a:pt x="13" y="216"/>
                </a:lnTo>
                <a:lnTo>
                  <a:pt x="10" y="216"/>
                </a:lnTo>
                <a:lnTo>
                  <a:pt x="8" y="216"/>
                </a:lnTo>
                <a:lnTo>
                  <a:pt x="7" y="216"/>
                </a:lnTo>
                <a:lnTo>
                  <a:pt x="4" y="216"/>
                </a:lnTo>
                <a:lnTo>
                  <a:pt x="0" y="216"/>
                </a:lnTo>
                <a:lnTo>
                  <a:pt x="0" y="200"/>
                </a:lnTo>
                <a:lnTo>
                  <a:pt x="0" y="198"/>
                </a:lnTo>
                <a:lnTo>
                  <a:pt x="0" y="189"/>
                </a:lnTo>
                <a:lnTo>
                  <a:pt x="0" y="184"/>
                </a:lnTo>
                <a:lnTo>
                  <a:pt x="0" y="181"/>
                </a:lnTo>
                <a:lnTo>
                  <a:pt x="0" y="176"/>
                </a:lnTo>
                <a:lnTo>
                  <a:pt x="0" y="174"/>
                </a:lnTo>
                <a:lnTo>
                  <a:pt x="0" y="171"/>
                </a:lnTo>
                <a:lnTo>
                  <a:pt x="0" y="166"/>
                </a:lnTo>
                <a:lnTo>
                  <a:pt x="0" y="163"/>
                </a:lnTo>
                <a:lnTo>
                  <a:pt x="0" y="158"/>
                </a:lnTo>
                <a:lnTo>
                  <a:pt x="2" y="156"/>
                </a:lnTo>
                <a:lnTo>
                  <a:pt x="2" y="152"/>
                </a:lnTo>
                <a:lnTo>
                  <a:pt x="2" y="150"/>
                </a:lnTo>
                <a:lnTo>
                  <a:pt x="2" y="144"/>
                </a:lnTo>
                <a:lnTo>
                  <a:pt x="2" y="140"/>
                </a:lnTo>
                <a:lnTo>
                  <a:pt x="3" y="137"/>
                </a:lnTo>
                <a:lnTo>
                  <a:pt x="3" y="135"/>
                </a:lnTo>
                <a:lnTo>
                  <a:pt x="5" y="134"/>
                </a:lnTo>
                <a:lnTo>
                  <a:pt x="12" y="127"/>
                </a:lnTo>
                <a:lnTo>
                  <a:pt x="12" y="126"/>
                </a:lnTo>
                <a:lnTo>
                  <a:pt x="12" y="119"/>
                </a:lnTo>
                <a:lnTo>
                  <a:pt x="12" y="117"/>
                </a:lnTo>
                <a:lnTo>
                  <a:pt x="12" y="110"/>
                </a:lnTo>
                <a:lnTo>
                  <a:pt x="12" y="108"/>
                </a:lnTo>
                <a:lnTo>
                  <a:pt x="12" y="104"/>
                </a:lnTo>
                <a:lnTo>
                  <a:pt x="12" y="100"/>
                </a:lnTo>
                <a:lnTo>
                  <a:pt x="12" y="99"/>
                </a:lnTo>
                <a:lnTo>
                  <a:pt x="12" y="93"/>
                </a:lnTo>
                <a:lnTo>
                  <a:pt x="12" y="92"/>
                </a:lnTo>
                <a:lnTo>
                  <a:pt x="12" y="89"/>
                </a:lnTo>
                <a:lnTo>
                  <a:pt x="12" y="79"/>
                </a:lnTo>
                <a:lnTo>
                  <a:pt x="12" y="77"/>
                </a:lnTo>
                <a:lnTo>
                  <a:pt x="12" y="72"/>
                </a:lnTo>
                <a:lnTo>
                  <a:pt x="12" y="69"/>
                </a:lnTo>
                <a:lnTo>
                  <a:pt x="12" y="65"/>
                </a:lnTo>
                <a:lnTo>
                  <a:pt x="13" y="56"/>
                </a:lnTo>
                <a:lnTo>
                  <a:pt x="13" y="53"/>
                </a:lnTo>
                <a:lnTo>
                  <a:pt x="13" y="51"/>
                </a:lnTo>
                <a:lnTo>
                  <a:pt x="13" y="49"/>
                </a:lnTo>
                <a:lnTo>
                  <a:pt x="13" y="48"/>
                </a:lnTo>
                <a:lnTo>
                  <a:pt x="13" y="45"/>
                </a:lnTo>
                <a:lnTo>
                  <a:pt x="13" y="36"/>
                </a:lnTo>
                <a:lnTo>
                  <a:pt x="13" y="33"/>
                </a:lnTo>
                <a:lnTo>
                  <a:pt x="13" y="31"/>
                </a:lnTo>
                <a:lnTo>
                  <a:pt x="13" y="28"/>
                </a:lnTo>
                <a:lnTo>
                  <a:pt x="13" y="21"/>
                </a:lnTo>
                <a:lnTo>
                  <a:pt x="12" y="20"/>
                </a:lnTo>
                <a:lnTo>
                  <a:pt x="12" y="17"/>
                </a:lnTo>
                <a:lnTo>
                  <a:pt x="12" y="15"/>
                </a:lnTo>
                <a:lnTo>
                  <a:pt x="12" y="14"/>
                </a:lnTo>
                <a:lnTo>
                  <a:pt x="12" y="11"/>
                </a:lnTo>
                <a:lnTo>
                  <a:pt x="12" y="1"/>
                </a:lnTo>
                <a:lnTo>
                  <a:pt x="15" y="1"/>
                </a:lnTo>
                <a:lnTo>
                  <a:pt x="19" y="1"/>
                </a:lnTo>
                <a:lnTo>
                  <a:pt x="24" y="1"/>
                </a:lnTo>
                <a:lnTo>
                  <a:pt x="29" y="1"/>
                </a:lnTo>
                <a:lnTo>
                  <a:pt x="31" y="1"/>
                </a:lnTo>
                <a:lnTo>
                  <a:pt x="34" y="1"/>
                </a:lnTo>
                <a:lnTo>
                  <a:pt x="37" y="1"/>
                </a:lnTo>
                <a:lnTo>
                  <a:pt x="42" y="1"/>
                </a:lnTo>
                <a:lnTo>
                  <a:pt x="43" y="1"/>
                </a:lnTo>
                <a:lnTo>
                  <a:pt x="45" y="1"/>
                </a:lnTo>
                <a:lnTo>
                  <a:pt x="45" y="0"/>
                </a:lnTo>
                <a:lnTo>
                  <a:pt x="48" y="0"/>
                </a:lnTo>
                <a:lnTo>
                  <a:pt x="51" y="0"/>
                </a:lnTo>
                <a:lnTo>
                  <a:pt x="53" y="0"/>
                </a:lnTo>
                <a:lnTo>
                  <a:pt x="56" y="0"/>
                </a:lnTo>
                <a:lnTo>
                  <a:pt x="60" y="1"/>
                </a:lnTo>
                <a:lnTo>
                  <a:pt x="61" y="1"/>
                </a:lnTo>
                <a:lnTo>
                  <a:pt x="62" y="1"/>
                </a:lnTo>
                <a:lnTo>
                  <a:pt x="63" y="1"/>
                </a:lnTo>
                <a:lnTo>
                  <a:pt x="64" y="1"/>
                </a:lnTo>
                <a:lnTo>
                  <a:pt x="66" y="1"/>
                </a:lnTo>
                <a:lnTo>
                  <a:pt x="67" y="1"/>
                </a:lnTo>
                <a:lnTo>
                  <a:pt x="68" y="1"/>
                </a:lnTo>
                <a:lnTo>
                  <a:pt x="70" y="1"/>
                </a:lnTo>
                <a:lnTo>
                  <a:pt x="72" y="1"/>
                </a:lnTo>
                <a:lnTo>
                  <a:pt x="75" y="1"/>
                </a:lnTo>
                <a:lnTo>
                  <a:pt x="76" y="1"/>
                </a:lnTo>
                <a:lnTo>
                  <a:pt x="77" y="1"/>
                </a:lnTo>
                <a:lnTo>
                  <a:pt x="78" y="1"/>
                </a:lnTo>
                <a:lnTo>
                  <a:pt x="79" y="1"/>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04" name="Freeform 168"/>
          <p:cNvSpPr>
            <a:spLocks/>
          </p:cNvSpPr>
          <p:nvPr/>
        </p:nvSpPr>
        <p:spPr bwMode="auto">
          <a:xfrm>
            <a:off x="4560992" y="4163973"/>
            <a:ext cx="809467" cy="400248"/>
          </a:xfrm>
          <a:custGeom>
            <a:avLst/>
            <a:gdLst>
              <a:gd name="T0" fmla="*/ 296 w 312"/>
              <a:gd name="T1" fmla="*/ 2 h 182"/>
              <a:gd name="T2" fmla="*/ 311 w 312"/>
              <a:gd name="T3" fmla="*/ 24 h 182"/>
              <a:gd name="T4" fmla="*/ 311 w 312"/>
              <a:gd name="T5" fmla="*/ 52 h 182"/>
              <a:gd name="T6" fmla="*/ 311 w 312"/>
              <a:gd name="T7" fmla="*/ 76 h 182"/>
              <a:gd name="T8" fmla="*/ 311 w 312"/>
              <a:gd name="T9" fmla="*/ 106 h 182"/>
              <a:gd name="T10" fmla="*/ 311 w 312"/>
              <a:gd name="T11" fmla="*/ 126 h 182"/>
              <a:gd name="T12" fmla="*/ 311 w 312"/>
              <a:gd name="T13" fmla="*/ 145 h 182"/>
              <a:gd name="T14" fmla="*/ 312 w 312"/>
              <a:gd name="T15" fmla="*/ 163 h 182"/>
              <a:gd name="T16" fmla="*/ 298 w 312"/>
              <a:gd name="T17" fmla="*/ 166 h 182"/>
              <a:gd name="T18" fmla="*/ 284 w 312"/>
              <a:gd name="T19" fmla="*/ 168 h 182"/>
              <a:gd name="T20" fmla="*/ 266 w 312"/>
              <a:gd name="T21" fmla="*/ 169 h 182"/>
              <a:gd name="T22" fmla="*/ 255 w 312"/>
              <a:gd name="T23" fmla="*/ 169 h 182"/>
              <a:gd name="T24" fmla="*/ 241 w 312"/>
              <a:gd name="T25" fmla="*/ 170 h 182"/>
              <a:gd name="T26" fmla="*/ 221 w 312"/>
              <a:gd name="T27" fmla="*/ 172 h 182"/>
              <a:gd name="T28" fmla="*/ 207 w 312"/>
              <a:gd name="T29" fmla="*/ 172 h 182"/>
              <a:gd name="T30" fmla="*/ 194 w 312"/>
              <a:gd name="T31" fmla="*/ 173 h 182"/>
              <a:gd name="T32" fmla="*/ 171 w 312"/>
              <a:gd name="T33" fmla="*/ 176 h 182"/>
              <a:gd name="T34" fmla="*/ 154 w 312"/>
              <a:gd name="T35" fmla="*/ 176 h 182"/>
              <a:gd name="T36" fmla="*/ 138 w 312"/>
              <a:gd name="T37" fmla="*/ 177 h 182"/>
              <a:gd name="T38" fmla="*/ 99 w 312"/>
              <a:gd name="T39" fmla="*/ 180 h 182"/>
              <a:gd name="T40" fmla="*/ 65 w 312"/>
              <a:gd name="T41" fmla="*/ 181 h 182"/>
              <a:gd name="T42" fmla="*/ 61 w 312"/>
              <a:gd name="T43" fmla="*/ 174 h 182"/>
              <a:gd name="T44" fmla="*/ 66 w 312"/>
              <a:gd name="T45" fmla="*/ 169 h 182"/>
              <a:gd name="T46" fmla="*/ 71 w 312"/>
              <a:gd name="T47" fmla="*/ 171 h 182"/>
              <a:gd name="T48" fmla="*/ 72 w 312"/>
              <a:gd name="T49" fmla="*/ 162 h 182"/>
              <a:gd name="T50" fmla="*/ 65 w 312"/>
              <a:gd name="T51" fmla="*/ 160 h 182"/>
              <a:gd name="T52" fmla="*/ 52 w 312"/>
              <a:gd name="T53" fmla="*/ 155 h 182"/>
              <a:gd name="T54" fmla="*/ 55 w 312"/>
              <a:gd name="T55" fmla="*/ 145 h 182"/>
              <a:gd name="T56" fmla="*/ 60 w 312"/>
              <a:gd name="T57" fmla="*/ 137 h 182"/>
              <a:gd name="T58" fmla="*/ 57 w 312"/>
              <a:gd name="T59" fmla="*/ 133 h 182"/>
              <a:gd name="T60" fmla="*/ 47 w 312"/>
              <a:gd name="T61" fmla="*/ 128 h 182"/>
              <a:gd name="T62" fmla="*/ 56 w 312"/>
              <a:gd name="T63" fmla="*/ 124 h 182"/>
              <a:gd name="T64" fmla="*/ 60 w 312"/>
              <a:gd name="T65" fmla="*/ 116 h 182"/>
              <a:gd name="T66" fmla="*/ 57 w 312"/>
              <a:gd name="T67" fmla="*/ 107 h 182"/>
              <a:gd name="T68" fmla="*/ 47 w 312"/>
              <a:gd name="T69" fmla="*/ 92 h 182"/>
              <a:gd name="T70" fmla="*/ 41 w 312"/>
              <a:gd name="T71" fmla="*/ 85 h 182"/>
              <a:gd name="T72" fmla="*/ 40 w 312"/>
              <a:gd name="T73" fmla="*/ 70 h 182"/>
              <a:gd name="T74" fmla="*/ 32 w 312"/>
              <a:gd name="T75" fmla="*/ 66 h 182"/>
              <a:gd name="T76" fmla="*/ 28 w 312"/>
              <a:gd name="T77" fmla="*/ 62 h 182"/>
              <a:gd name="T78" fmla="*/ 32 w 312"/>
              <a:gd name="T79" fmla="*/ 60 h 182"/>
              <a:gd name="T80" fmla="*/ 26 w 312"/>
              <a:gd name="T81" fmla="*/ 56 h 182"/>
              <a:gd name="T82" fmla="*/ 24 w 312"/>
              <a:gd name="T83" fmla="*/ 48 h 182"/>
              <a:gd name="T84" fmla="*/ 20 w 312"/>
              <a:gd name="T85" fmla="*/ 36 h 182"/>
              <a:gd name="T86" fmla="*/ 13 w 312"/>
              <a:gd name="T87" fmla="*/ 36 h 182"/>
              <a:gd name="T88" fmla="*/ 11 w 312"/>
              <a:gd name="T89" fmla="*/ 28 h 182"/>
              <a:gd name="T90" fmla="*/ 12 w 312"/>
              <a:gd name="T91" fmla="*/ 24 h 182"/>
              <a:gd name="T92" fmla="*/ 18 w 312"/>
              <a:gd name="T93" fmla="*/ 16 h 182"/>
              <a:gd name="T94" fmla="*/ 11 w 312"/>
              <a:gd name="T95" fmla="*/ 17 h 182"/>
              <a:gd name="T96" fmla="*/ 5 w 312"/>
              <a:gd name="T97" fmla="*/ 16 h 182"/>
              <a:gd name="T98" fmla="*/ 3 w 312"/>
              <a:gd name="T99" fmla="*/ 17 h 182"/>
              <a:gd name="T100" fmla="*/ 1 w 312"/>
              <a:gd name="T101" fmla="*/ 10 h 182"/>
              <a:gd name="T102" fmla="*/ 7 w 312"/>
              <a:gd name="T103" fmla="*/ 5 h 182"/>
              <a:gd name="T104" fmla="*/ 15 w 312"/>
              <a:gd name="T105" fmla="*/ 0 h 182"/>
              <a:gd name="T106" fmla="*/ 49 w 312"/>
              <a:gd name="T107" fmla="*/ 0 h 182"/>
              <a:gd name="T108" fmla="*/ 65 w 312"/>
              <a:gd name="T109" fmla="*/ 0 h 182"/>
              <a:gd name="T110" fmla="*/ 87 w 312"/>
              <a:gd name="T111" fmla="*/ 0 h 182"/>
              <a:gd name="T112" fmla="*/ 109 w 312"/>
              <a:gd name="T113" fmla="*/ 0 h 182"/>
              <a:gd name="T114" fmla="*/ 135 w 312"/>
              <a:gd name="T115" fmla="*/ 0 h 182"/>
              <a:gd name="T116" fmla="*/ 153 w 312"/>
              <a:gd name="T117" fmla="*/ 0 h 182"/>
              <a:gd name="T118" fmla="*/ 187 w 312"/>
              <a:gd name="T119" fmla="*/ 1 h 182"/>
              <a:gd name="T120" fmla="*/ 220 w 312"/>
              <a:gd name="T121" fmla="*/ 2 h 182"/>
              <a:gd name="T122" fmla="*/ 245 w 312"/>
              <a:gd name="T123" fmla="*/ 2 h 1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12" h="182">
                <a:moveTo>
                  <a:pt x="272" y="2"/>
                </a:moveTo>
                <a:lnTo>
                  <a:pt x="273" y="2"/>
                </a:lnTo>
                <a:lnTo>
                  <a:pt x="276" y="2"/>
                </a:lnTo>
                <a:lnTo>
                  <a:pt x="280" y="2"/>
                </a:lnTo>
                <a:lnTo>
                  <a:pt x="284" y="2"/>
                </a:lnTo>
                <a:lnTo>
                  <a:pt x="287" y="2"/>
                </a:lnTo>
                <a:lnTo>
                  <a:pt x="288" y="2"/>
                </a:lnTo>
                <a:lnTo>
                  <a:pt x="295" y="2"/>
                </a:lnTo>
                <a:lnTo>
                  <a:pt x="296" y="2"/>
                </a:lnTo>
                <a:lnTo>
                  <a:pt x="298" y="2"/>
                </a:lnTo>
                <a:lnTo>
                  <a:pt x="301" y="2"/>
                </a:lnTo>
                <a:lnTo>
                  <a:pt x="304" y="2"/>
                </a:lnTo>
                <a:lnTo>
                  <a:pt x="307" y="2"/>
                </a:lnTo>
                <a:lnTo>
                  <a:pt x="307" y="5"/>
                </a:lnTo>
                <a:lnTo>
                  <a:pt x="308" y="8"/>
                </a:lnTo>
                <a:lnTo>
                  <a:pt x="309" y="17"/>
                </a:lnTo>
                <a:lnTo>
                  <a:pt x="311" y="22"/>
                </a:lnTo>
                <a:lnTo>
                  <a:pt x="311" y="24"/>
                </a:lnTo>
                <a:lnTo>
                  <a:pt x="311" y="26"/>
                </a:lnTo>
                <a:lnTo>
                  <a:pt x="311" y="27"/>
                </a:lnTo>
                <a:lnTo>
                  <a:pt x="311" y="30"/>
                </a:lnTo>
                <a:lnTo>
                  <a:pt x="311" y="32"/>
                </a:lnTo>
                <a:lnTo>
                  <a:pt x="311" y="33"/>
                </a:lnTo>
                <a:lnTo>
                  <a:pt x="311" y="34"/>
                </a:lnTo>
                <a:lnTo>
                  <a:pt x="311" y="36"/>
                </a:lnTo>
                <a:lnTo>
                  <a:pt x="311" y="46"/>
                </a:lnTo>
                <a:lnTo>
                  <a:pt x="311" y="52"/>
                </a:lnTo>
                <a:lnTo>
                  <a:pt x="311" y="54"/>
                </a:lnTo>
                <a:lnTo>
                  <a:pt x="311" y="56"/>
                </a:lnTo>
                <a:lnTo>
                  <a:pt x="311" y="61"/>
                </a:lnTo>
                <a:lnTo>
                  <a:pt x="311" y="62"/>
                </a:lnTo>
                <a:lnTo>
                  <a:pt x="311" y="64"/>
                </a:lnTo>
                <a:lnTo>
                  <a:pt x="311" y="68"/>
                </a:lnTo>
                <a:lnTo>
                  <a:pt x="311" y="72"/>
                </a:lnTo>
                <a:lnTo>
                  <a:pt x="311" y="73"/>
                </a:lnTo>
                <a:lnTo>
                  <a:pt x="311" y="76"/>
                </a:lnTo>
                <a:lnTo>
                  <a:pt x="311" y="77"/>
                </a:lnTo>
                <a:lnTo>
                  <a:pt x="311" y="81"/>
                </a:lnTo>
                <a:lnTo>
                  <a:pt x="311" y="83"/>
                </a:lnTo>
                <a:lnTo>
                  <a:pt x="311" y="85"/>
                </a:lnTo>
                <a:lnTo>
                  <a:pt x="311" y="89"/>
                </a:lnTo>
                <a:lnTo>
                  <a:pt x="311" y="97"/>
                </a:lnTo>
                <a:lnTo>
                  <a:pt x="311" y="100"/>
                </a:lnTo>
                <a:lnTo>
                  <a:pt x="311" y="101"/>
                </a:lnTo>
                <a:lnTo>
                  <a:pt x="311" y="106"/>
                </a:lnTo>
                <a:lnTo>
                  <a:pt x="311" y="107"/>
                </a:lnTo>
                <a:lnTo>
                  <a:pt x="311" y="109"/>
                </a:lnTo>
                <a:lnTo>
                  <a:pt x="311" y="115"/>
                </a:lnTo>
                <a:lnTo>
                  <a:pt x="311" y="118"/>
                </a:lnTo>
                <a:lnTo>
                  <a:pt x="311" y="121"/>
                </a:lnTo>
                <a:lnTo>
                  <a:pt x="311" y="122"/>
                </a:lnTo>
                <a:lnTo>
                  <a:pt x="311" y="123"/>
                </a:lnTo>
                <a:lnTo>
                  <a:pt x="311" y="124"/>
                </a:lnTo>
                <a:lnTo>
                  <a:pt x="311" y="126"/>
                </a:lnTo>
                <a:lnTo>
                  <a:pt x="311" y="130"/>
                </a:lnTo>
                <a:lnTo>
                  <a:pt x="311" y="132"/>
                </a:lnTo>
                <a:lnTo>
                  <a:pt x="311" y="133"/>
                </a:lnTo>
                <a:lnTo>
                  <a:pt x="311" y="134"/>
                </a:lnTo>
                <a:lnTo>
                  <a:pt x="311" y="137"/>
                </a:lnTo>
                <a:lnTo>
                  <a:pt x="311" y="139"/>
                </a:lnTo>
                <a:lnTo>
                  <a:pt x="311" y="141"/>
                </a:lnTo>
                <a:lnTo>
                  <a:pt x="311" y="144"/>
                </a:lnTo>
                <a:lnTo>
                  <a:pt x="311" y="145"/>
                </a:lnTo>
                <a:lnTo>
                  <a:pt x="311" y="147"/>
                </a:lnTo>
                <a:lnTo>
                  <a:pt x="311" y="148"/>
                </a:lnTo>
                <a:lnTo>
                  <a:pt x="311" y="149"/>
                </a:lnTo>
                <a:lnTo>
                  <a:pt x="311" y="154"/>
                </a:lnTo>
                <a:lnTo>
                  <a:pt x="311" y="155"/>
                </a:lnTo>
                <a:lnTo>
                  <a:pt x="311" y="158"/>
                </a:lnTo>
                <a:lnTo>
                  <a:pt x="311" y="160"/>
                </a:lnTo>
                <a:lnTo>
                  <a:pt x="311" y="163"/>
                </a:lnTo>
                <a:lnTo>
                  <a:pt x="312" y="163"/>
                </a:lnTo>
                <a:lnTo>
                  <a:pt x="312" y="164"/>
                </a:lnTo>
                <a:lnTo>
                  <a:pt x="312" y="165"/>
                </a:lnTo>
                <a:lnTo>
                  <a:pt x="311" y="165"/>
                </a:lnTo>
                <a:lnTo>
                  <a:pt x="309" y="165"/>
                </a:lnTo>
                <a:lnTo>
                  <a:pt x="307" y="165"/>
                </a:lnTo>
                <a:lnTo>
                  <a:pt x="306" y="165"/>
                </a:lnTo>
                <a:lnTo>
                  <a:pt x="305" y="165"/>
                </a:lnTo>
                <a:lnTo>
                  <a:pt x="303" y="165"/>
                </a:lnTo>
                <a:lnTo>
                  <a:pt x="298" y="166"/>
                </a:lnTo>
                <a:lnTo>
                  <a:pt x="297" y="166"/>
                </a:lnTo>
                <a:lnTo>
                  <a:pt x="296" y="166"/>
                </a:lnTo>
                <a:lnTo>
                  <a:pt x="293" y="166"/>
                </a:lnTo>
                <a:lnTo>
                  <a:pt x="292" y="166"/>
                </a:lnTo>
                <a:lnTo>
                  <a:pt x="291" y="166"/>
                </a:lnTo>
                <a:lnTo>
                  <a:pt x="290" y="166"/>
                </a:lnTo>
                <a:lnTo>
                  <a:pt x="288" y="166"/>
                </a:lnTo>
                <a:lnTo>
                  <a:pt x="287" y="166"/>
                </a:lnTo>
                <a:lnTo>
                  <a:pt x="284" y="168"/>
                </a:lnTo>
                <a:lnTo>
                  <a:pt x="281" y="168"/>
                </a:lnTo>
                <a:lnTo>
                  <a:pt x="280" y="168"/>
                </a:lnTo>
                <a:lnTo>
                  <a:pt x="277" y="168"/>
                </a:lnTo>
                <a:lnTo>
                  <a:pt x="276" y="168"/>
                </a:lnTo>
                <a:lnTo>
                  <a:pt x="275" y="168"/>
                </a:lnTo>
                <a:lnTo>
                  <a:pt x="272" y="168"/>
                </a:lnTo>
                <a:lnTo>
                  <a:pt x="271" y="169"/>
                </a:lnTo>
                <a:lnTo>
                  <a:pt x="268" y="169"/>
                </a:lnTo>
                <a:lnTo>
                  <a:pt x="266" y="169"/>
                </a:lnTo>
                <a:lnTo>
                  <a:pt x="265" y="169"/>
                </a:lnTo>
                <a:lnTo>
                  <a:pt x="264" y="169"/>
                </a:lnTo>
                <a:lnTo>
                  <a:pt x="261" y="169"/>
                </a:lnTo>
                <a:lnTo>
                  <a:pt x="260" y="169"/>
                </a:lnTo>
                <a:lnTo>
                  <a:pt x="259" y="169"/>
                </a:lnTo>
                <a:lnTo>
                  <a:pt x="258" y="169"/>
                </a:lnTo>
                <a:lnTo>
                  <a:pt x="257" y="169"/>
                </a:lnTo>
                <a:lnTo>
                  <a:pt x="256" y="169"/>
                </a:lnTo>
                <a:lnTo>
                  <a:pt x="255" y="169"/>
                </a:lnTo>
                <a:lnTo>
                  <a:pt x="253" y="170"/>
                </a:lnTo>
                <a:lnTo>
                  <a:pt x="252" y="170"/>
                </a:lnTo>
                <a:lnTo>
                  <a:pt x="251" y="170"/>
                </a:lnTo>
                <a:lnTo>
                  <a:pt x="249" y="170"/>
                </a:lnTo>
                <a:lnTo>
                  <a:pt x="248" y="170"/>
                </a:lnTo>
                <a:lnTo>
                  <a:pt x="247" y="170"/>
                </a:lnTo>
                <a:lnTo>
                  <a:pt x="245" y="170"/>
                </a:lnTo>
                <a:lnTo>
                  <a:pt x="244" y="170"/>
                </a:lnTo>
                <a:lnTo>
                  <a:pt x="241" y="170"/>
                </a:lnTo>
                <a:lnTo>
                  <a:pt x="239" y="170"/>
                </a:lnTo>
                <a:lnTo>
                  <a:pt x="237" y="170"/>
                </a:lnTo>
                <a:lnTo>
                  <a:pt x="236" y="171"/>
                </a:lnTo>
                <a:lnTo>
                  <a:pt x="235" y="171"/>
                </a:lnTo>
                <a:lnTo>
                  <a:pt x="232" y="171"/>
                </a:lnTo>
                <a:lnTo>
                  <a:pt x="228" y="171"/>
                </a:lnTo>
                <a:lnTo>
                  <a:pt x="227" y="171"/>
                </a:lnTo>
                <a:lnTo>
                  <a:pt x="225" y="171"/>
                </a:lnTo>
                <a:lnTo>
                  <a:pt x="221" y="172"/>
                </a:lnTo>
                <a:lnTo>
                  <a:pt x="220" y="172"/>
                </a:lnTo>
                <a:lnTo>
                  <a:pt x="218" y="172"/>
                </a:lnTo>
                <a:lnTo>
                  <a:pt x="213" y="172"/>
                </a:lnTo>
                <a:lnTo>
                  <a:pt x="212" y="172"/>
                </a:lnTo>
                <a:lnTo>
                  <a:pt x="211" y="172"/>
                </a:lnTo>
                <a:lnTo>
                  <a:pt x="210" y="172"/>
                </a:lnTo>
                <a:lnTo>
                  <a:pt x="209" y="172"/>
                </a:lnTo>
                <a:lnTo>
                  <a:pt x="208" y="172"/>
                </a:lnTo>
                <a:lnTo>
                  <a:pt x="207" y="172"/>
                </a:lnTo>
                <a:lnTo>
                  <a:pt x="205" y="172"/>
                </a:lnTo>
                <a:lnTo>
                  <a:pt x="205" y="173"/>
                </a:lnTo>
                <a:lnTo>
                  <a:pt x="204" y="173"/>
                </a:lnTo>
                <a:lnTo>
                  <a:pt x="203" y="173"/>
                </a:lnTo>
                <a:lnTo>
                  <a:pt x="202" y="173"/>
                </a:lnTo>
                <a:lnTo>
                  <a:pt x="201" y="173"/>
                </a:lnTo>
                <a:lnTo>
                  <a:pt x="197" y="173"/>
                </a:lnTo>
                <a:lnTo>
                  <a:pt x="195" y="173"/>
                </a:lnTo>
                <a:lnTo>
                  <a:pt x="194" y="173"/>
                </a:lnTo>
                <a:lnTo>
                  <a:pt x="193" y="173"/>
                </a:lnTo>
                <a:lnTo>
                  <a:pt x="191" y="173"/>
                </a:lnTo>
                <a:lnTo>
                  <a:pt x="188" y="174"/>
                </a:lnTo>
                <a:lnTo>
                  <a:pt x="184" y="174"/>
                </a:lnTo>
                <a:lnTo>
                  <a:pt x="180" y="174"/>
                </a:lnTo>
                <a:lnTo>
                  <a:pt x="177" y="174"/>
                </a:lnTo>
                <a:lnTo>
                  <a:pt x="173" y="174"/>
                </a:lnTo>
                <a:lnTo>
                  <a:pt x="172" y="174"/>
                </a:lnTo>
                <a:lnTo>
                  <a:pt x="171" y="176"/>
                </a:lnTo>
                <a:lnTo>
                  <a:pt x="169" y="176"/>
                </a:lnTo>
                <a:lnTo>
                  <a:pt x="165" y="176"/>
                </a:lnTo>
                <a:lnTo>
                  <a:pt x="164" y="176"/>
                </a:lnTo>
                <a:lnTo>
                  <a:pt x="163" y="176"/>
                </a:lnTo>
                <a:lnTo>
                  <a:pt x="162" y="176"/>
                </a:lnTo>
                <a:lnTo>
                  <a:pt x="161" y="176"/>
                </a:lnTo>
                <a:lnTo>
                  <a:pt x="160" y="176"/>
                </a:lnTo>
                <a:lnTo>
                  <a:pt x="157" y="176"/>
                </a:lnTo>
                <a:lnTo>
                  <a:pt x="154" y="176"/>
                </a:lnTo>
                <a:lnTo>
                  <a:pt x="152" y="177"/>
                </a:lnTo>
                <a:lnTo>
                  <a:pt x="151" y="177"/>
                </a:lnTo>
                <a:lnTo>
                  <a:pt x="149" y="177"/>
                </a:lnTo>
                <a:lnTo>
                  <a:pt x="145" y="177"/>
                </a:lnTo>
                <a:lnTo>
                  <a:pt x="144" y="177"/>
                </a:lnTo>
                <a:lnTo>
                  <a:pt x="143" y="177"/>
                </a:lnTo>
                <a:lnTo>
                  <a:pt x="141" y="177"/>
                </a:lnTo>
                <a:lnTo>
                  <a:pt x="140" y="177"/>
                </a:lnTo>
                <a:lnTo>
                  <a:pt x="138" y="177"/>
                </a:lnTo>
                <a:lnTo>
                  <a:pt x="132" y="178"/>
                </a:lnTo>
                <a:lnTo>
                  <a:pt x="129" y="178"/>
                </a:lnTo>
                <a:lnTo>
                  <a:pt x="128" y="178"/>
                </a:lnTo>
                <a:lnTo>
                  <a:pt x="125" y="178"/>
                </a:lnTo>
                <a:lnTo>
                  <a:pt x="117" y="179"/>
                </a:lnTo>
                <a:lnTo>
                  <a:pt x="113" y="179"/>
                </a:lnTo>
                <a:lnTo>
                  <a:pt x="107" y="179"/>
                </a:lnTo>
                <a:lnTo>
                  <a:pt x="101" y="179"/>
                </a:lnTo>
                <a:lnTo>
                  <a:pt x="99" y="180"/>
                </a:lnTo>
                <a:lnTo>
                  <a:pt x="95" y="180"/>
                </a:lnTo>
                <a:lnTo>
                  <a:pt x="93" y="180"/>
                </a:lnTo>
                <a:lnTo>
                  <a:pt x="85" y="181"/>
                </a:lnTo>
                <a:lnTo>
                  <a:pt x="83" y="181"/>
                </a:lnTo>
                <a:lnTo>
                  <a:pt x="76" y="181"/>
                </a:lnTo>
                <a:lnTo>
                  <a:pt x="72" y="181"/>
                </a:lnTo>
                <a:lnTo>
                  <a:pt x="66" y="182"/>
                </a:lnTo>
                <a:lnTo>
                  <a:pt x="65" y="182"/>
                </a:lnTo>
                <a:lnTo>
                  <a:pt x="65" y="181"/>
                </a:lnTo>
                <a:lnTo>
                  <a:pt x="66" y="181"/>
                </a:lnTo>
                <a:lnTo>
                  <a:pt x="66" y="180"/>
                </a:lnTo>
                <a:lnTo>
                  <a:pt x="65" y="179"/>
                </a:lnTo>
                <a:lnTo>
                  <a:pt x="64" y="178"/>
                </a:lnTo>
                <a:lnTo>
                  <a:pt x="64" y="177"/>
                </a:lnTo>
                <a:lnTo>
                  <a:pt x="64" y="176"/>
                </a:lnTo>
                <a:lnTo>
                  <a:pt x="63" y="176"/>
                </a:lnTo>
                <a:lnTo>
                  <a:pt x="63" y="174"/>
                </a:lnTo>
                <a:lnTo>
                  <a:pt x="61" y="174"/>
                </a:lnTo>
                <a:lnTo>
                  <a:pt x="61" y="173"/>
                </a:lnTo>
                <a:lnTo>
                  <a:pt x="61" y="172"/>
                </a:lnTo>
                <a:lnTo>
                  <a:pt x="63" y="172"/>
                </a:lnTo>
                <a:lnTo>
                  <a:pt x="63" y="171"/>
                </a:lnTo>
                <a:lnTo>
                  <a:pt x="64" y="171"/>
                </a:lnTo>
                <a:lnTo>
                  <a:pt x="64" y="170"/>
                </a:lnTo>
                <a:lnTo>
                  <a:pt x="64" y="169"/>
                </a:lnTo>
                <a:lnTo>
                  <a:pt x="65" y="169"/>
                </a:lnTo>
                <a:lnTo>
                  <a:pt x="66" y="169"/>
                </a:lnTo>
                <a:lnTo>
                  <a:pt x="66" y="170"/>
                </a:lnTo>
                <a:lnTo>
                  <a:pt x="66" y="171"/>
                </a:lnTo>
                <a:lnTo>
                  <a:pt x="66" y="172"/>
                </a:lnTo>
                <a:lnTo>
                  <a:pt x="67" y="172"/>
                </a:lnTo>
                <a:lnTo>
                  <a:pt x="67" y="173"/>
                </a:lnTo>
                <a:lnTo>
                  <a:pt x="68" y="173"/>
                </a:lnTo>
                <a:lnTo>
                  <a:pt x="69" y="172"/>
                </a:lnTo>
                <a:lnTo>
                  <a:pt x="71" y="172"/>
                </a:lnTo>
                <a:lnTo>
                  <a:pt x="71" y="171"/>
                </a:lnTo>
                <a:lnTo>
                  <a:pt x="71" y="170"/>
                </a:lnTo>
                <a:lnTo>
                  <a:pt x="72" y="170"/>
                </a:lnTo>
                <a:lnTo>
                  <a:pt x="72" y="169"/>
                </a:lnTo>
                <a:lnTo>
                  <a:pt x="73" y="168"/>
                </a:lnTo>
                <a:lnTo>
                  <a:pt x="73" y="166"/>
                </a:lnTo>
                <a:lnTo>
                  <a:pt x="73" y="165"/>
                </a:lnTo>
                <a:lnTo>
                  <a:pt x="72" y="164"/>
                </a:lnTo>
                <a:lnTo>
                  <a:pt x="72" y="163"/>
                </a:lnTo>
                <a:lnTo>
                  <a:pt x="72" y="162"/>
                </a:lnTo>
                <a:lnTo>
                  <a:pt x="72" y="161"/>
                </a:lnTo>
                <a:lnTo>
                  <a:pt x="72" y="160"/>
                </a:lnTo>
                <a:lnTo>
                  <a:pt x="71" y="158"/>
                </a:lnTo>
                <a:lnTo>
                  <a:pt x="69" y="158"/>
                </a:lnTo>
                <a:lnTo>
                  <a:pt x="68" y="158"/>
                </a:lnTo>
                <a:lnTo>
                  <a:pt x="67" y="158"/>
                </a:lnTo>
                <a:lnTo>
                  <a:pt x="67" y="160"/>
                </a:lnTo>
                <a:lnTo>
                  <a:pt x="66" y="160"/>
                </a:lnTo>
                <a:lnTo>
                  <a:pt x="65" y="160"/>
                </a:lnTo>
                <a:lnTo>
                  <a:pt x="64" y="160"/>
                </a:lnTo>
                <a:lnTo>
                  <a:pt x="63" y="160"/>
                </a:lnTo>
                <a:lnTo>
                  <a:pt x="60" y="160"/>
                </a:lnTo>
                <a:lnTo>
                  <a:pt x="57" y="160"/>
                </a:lnTo>
                <a:lnTo>
                  <a:pt x="56" y="160"/>
                </a:lnTo>
                <a:lnTo>
                  <a:pt x="55" y="158"/>
                </a:lnTo>
                <a:lnTo>
                  <a:pt x="55" y="157"/>
                </a:lnTo>
                <a:lnTo>
                  <a:pt x="53" y="156"/>
                </a:lnTo>
                <a:lnTo>
                  <a:pt x="52" y="155"/>
                </a:lnTo>
                <a:lnTo>
                  <a:pt x="51" y="154"/>
                </a:lnTo>
                <a:lnTo>
                  <a:pt x="50" y="153"/>
                </a:lnTo>
                <a:lnTo>
                  <a:pt x="50" y="152"/>
                </a:lnTo>
                <a:lnTo>
                  <a:pt x="51" y="150"/>
                </a:lnTo>
                <a:lnTo>
                  <a:pt x="51" y="149"/>
                </a:lnTo>
                <a:lnTo>
                  <a:pt x="51" y="148"/>
                </a:lnTo>
                <a:lnTo>
                  <a:pt x="52" y="147"/>
                </a:lnTo>
                <a:lnTo>
                  <a:pt x="53" y="146"/>
                </a:lnTo>
                <a:lnTo>
                  <a:pt x="55" y="145"/>
                </a:lnTo>
                <a:lnTo>
                  <a:pt x="56" y="144"/>
                </a:lnTo>
                <a:lnTo>
                  <a:pt x="57" y="142"/>
                </a:lnTo>
                <a:lnTo>
                  <a:pt x="58" y="142"/>
                </a:lnTo>
                <a:lnTo>
                  <a:pt x="58" y="141"/>
                </a:lnTo>
                <a:lnTo>
                  <a:pt x="58" y="140"/>
                </a:lnTo>
                <a:lnTo>
                  <a:pt x="57" y="138"/>
                </a:lnTo>
                <a:lnTo>
                  <a:pt x="58" y="137"/>
                </a:lnTo>
                <a:lnTo>
                  <a:pt x="59" y="137"/>
                </a:lnTo>
                <a:lnTo>
                  <a:pt x="60" y="137"/>
                </a:lnTo>
                <a:lnTo>
                  <a:pt x="61" y="138"/>
                </a:lnTo>
                <a:lnTo>
                  <a:pt x="61" y="139"/>
                </a:lnTo>
                <a:lnTo>
                  <a:pt x="63" y="139"/>
                </a:lnTo>
                <a:lnTo>
                  <a:pt x="63" y="138"/>
                </a:lnTo>
                <a:lnTo>
                  <a:pt x="63" y="137"/>
                </a:lnTo>
                <a:lnTo>
                  <a:pt x="60" y="134"/>
                </a:lnTo>
                <a:lnTo>
                  <a:pt x="59" y="133"/>
                </a:lnTo>
                <a:lnTo>
                  <a:pt x="58" y="133"/>
                </a:lnTo>
                <a:lnTo>
                  <a:pt x="57" y="133"/>
                </a:lnTo>
                <a:lnTo>
                  <a:pt x="56" y="133"/>
                </a:lnTo>
                <a:lnTo>
                  <a:pt x="55" y="134"/>
                </a:lnTo>
                <a:lnTo>
                  <a:pt x="53" y="134"/>
                </a:lnTo>
                <a:lnTo>
                  <a:pt x="52" y="132"/>
                </a:lnTo>
                <a:lnTo>
                  <a:pt x="51" y="131"/>
                </a:lnTo>
                <a:lnTo>
                  <a:pt x="50" y="130"/>
                </a:lnTo>
                <a:lnTo>
                  <a:pt x="49" y="129"/>
                </a:lnTo>
                <a:lnTo>
                  <a:pt x="48" y="128"/>
                </a:lnTo>
                <a:lnTo>
                  <a:pt x="47" y="128"/>
                </a:lnTo>
                <a:lnTo>
                  <a:pt x="47" y="126"/>
                </a:lnTo>
                <a:lnTo>
                  <a:pt x="47" y="125"/>
                </a:lnTo>
                <a:lnTo>
                  <a:pt x="48" y="125"/>
                </a:lnTo>
                <a:lnTo>
                  <a:pt x="49" y="125"/>
                </a:lnTo>
                <a:lnTo>
                  <a:pt x="50" y="125"/>
                </a:lnTo>
                <a:lnTo>
                  <a:pt x="51" y="125"/>
                </a:lnTo>
                <a:lnTo>
                  <a:pt x="52" y="124"/>
                </a:lnTo>
                <a:lnTo>
                  <a:pt x="55" y="124"/>
                </a:lnTo>
                <a:lnTo>
                  <a:pt x="56" y="124"/>
                </a:lnTo>
                <a:lnTo>
                  <a:pt x="57" y="123"/>
                </a:lnTo>
                <a:lnTo>
                  <a:pt x="58" y="123"/>
                </a:lnTo>
                <a:lnTo>
                  <a:pt x="58" y="122"/>
                </a:lnTo>
                <a:lnTo>
                  <a:pt x="58" y="121"/>
                </a:lnTo>
                <a:lnTo>
                  <a:pt x="58" y="120"/>
                </a:lnTo>
                <a:lnTo>
                  <a:pt x="59" y="118"/>
                </a:lnTo>
                <a:lnTo>
                  <a:pt x="60" y="118"/>
                </a:lnTo>
                <a:lnTo>
                  <a:pt x="60" y="117"/>
                </a:lnTo>
                <a:lnTo>
                  <a:pt x="60" y="116"/>
                </a:lnTo>
                <a:lnTo>
                  <a:pt x="59" y="115"/>
                </a:lnTo>
                <a:lnTo>
                  <a:pt x="58" y="115"/>
                </a:lnTo>
                <a:lnTo>
                  <a:pt x="58" y="114"/>
                </a:lnTo>
                <a:lnTo>
                  <a:pt x="58" y="113"/>
                </a:lnTo>
                <a:lnTo>
                  <a:pt x="58" y="112"/>
                </a:lnTo>
                <a:lnTo>
                  <a:pt x="58" y="110"/>
                </a:lnTo>
                <a:lnTo>
                  <a:pt x="58" y="109"/>
                </a:lnTo>
                <a:lnTo>
                  <a:pt x="58" y="108"/>
                </a:lnTo>
                <a:lnTo>
                  <a:pt x="57" y="107"/>
                </a:lnTo>
                <a:lnTo>
                  <a:pt x="56" y="104"/>
                </a:lnTo>
                <a:lnTo>
                  <a:pt x="56" y="102"/>
                </a:lnTo>
                <a:lnTo>
                  <a:pt x="55" y="99"/>
                </a:lnTo>
                <a:lnTo>
                  <a:pt x="55" y="97"/>
                </a:lnTo>
                <a:lnTo>
                  <a:pt x="53" y="96"/>
                </a:lnTo>
                <a:lnTo>
                  <a:pt x="52" y="96"/>
                </a:lnTo>
                <a:lnTo>
                  <a:pt x="50" y="94"/>
                </a:lnTo>
                <a:lnTo>
                  <a:pt x="48" y="93"/>
                </a:lnTo>
                <a:lnTo>
                  <a:pt x="47" y="92"/>
                </a:lnTo>
                <a:lnTo>
                  <a:pt x="47" y="91"/>
                </a:lnTo>
                <a:lnTo>
                  <a:pt x="45" y="91"/>
                </a:lnTo>
                <a:lnTo>
                  <a:pt x="45" y="90"/>
                </a:lnTo>
                <a:lnTo>
                  <a:pt x="43" y="90"/>
                </a:lnTo>
                <a:lnTo>
                  <a:pt x="41" y="90"/>
                </a:lnTo>
                <a:lnTo>
                  <a:pt x="41" y="89"/>
                </a:lnTo>
                <a:lnTo>
                  <a:pt x="41" y="88"/>
                </a:lnTo>
                <a:lnTo>
                  <a:pt x="41" y="86"/>
                </a:lnTo>
                <a:lnTo>
                  <a:pt x="41" y="85"/>
                </a:lnTo>
                <a:lnTo>
                  <a:pt x="41" y="83"/>
                </a:lnTo>
                <a:lnTo>
                  <a:pt x="41" y="81"/>
                </a:lnTo>
                <a:lnTo>
                  <a:pt x="41" y="78"/>
                </a:lnTo>
                <a:lnTo>
                  <a:pt x="42" y="77"/>
                </a:lnTo>
                <a:lnTo>
                  <a:pt x="42" y="76"/>
                </a:lnTo>
                <a:lnTo>
                  <a:pt x="42" y="75"/>
                </a:lnTo>
                <a:lnTo>
                  <a:pt x="42" y="73"/>
                </a:lnTo>
                <a:lnTo>
                  <a:pt x="41" y="72"/>
                </a:lnTo>
                <a:lnTo>
                  <a:pt x="40" y="70"/>
                </a:lnTo>
                <a:lnTo>
                  <a:pt x="39" y="68"/>
                </a:lnTo>
                <a:lnTo>
                  <a:pt x="36" y="66"/>
                </a:lnTo>
                <a:lnTo>
                  <a:pt x="35" y="66"/>
                </a:lnTo>
                <a:lnTo>
                  <a:pt x="35" y="67"/>
                </a:lnTo>
                <a:lnTo>
                  <a:pt x="35" y="68"/>
                </a:lnTo>
                <a:lnTo>
                  <a:pt x="34" y="68"/>
                </a:lnTo>
                <a:lnTo>
                  <a:pt x="33" y="68"/>
                </a:lnTo>
                <a:lnTo>
                  <a:pt x="32" y="67"/>
                </a:lnTo>
                <a:lnTo>
                  <a:pt x="32" y="66"/>
                </a:lnTo>
                <a:lnTo>
                  <a:pt x="31" y="66"/>
                </a:lnTo>
                <a:lnTo>
                  <a:pt x="29" y="67"/>
                </a:lnTo>
                <a:lnTo>
                  <a:pt x="28" y="67"/>
                </a:lnTo>
                <a:lnTo>
                  <a:pt x="26" y="66"/>
                </a:lnTo>
                <a:lnTo>
                  <a:pt x="26" y="65"/>
                </a:lnTo>
                <a:lnTo>
                  <a:pt x="27" y="65"/>
                </a:lnTo>
                <a:lnTo>
                  <a:pt x="28" y="65"/>
                </a:lnTo>
                <a:lnTo>
                  <a:pt x="28" y="64"/>
                </a:lnTo>
                <a:lnTo>
                  <a:pt x="28" y="62"/>
                </a:lnTo>
                <a:lnTo>
                  <a:pt x="28" y="61"/>
                </a:lnTo>
                <a:lnTo>
                  <a:pt x="28" y="60"/>
                </a:lnTo>
                <a:lnTo>
                  <a:pt x="28" y="59"/>
                </a:lnTo>
                <a:lnTo>
                  <a:pt x="29" y="59"/>
                </a:lnTo>
                <a:lnTo>
                  <a:pt x="31" y="59"/>
                </a:lnTo>
                <a:lnTo>
                  <a:pt x="31" y="60"/>
                </a:lnTo>
                <a:lnTo>
                  <a:pt x="31" y="61"/>
                </a:lnTo>
                <a:lnTo>
                  <a:pt x="32" y="61"/>
                </a:lnTo>
                <a:lnTo>
                  <a:pt x="32" y="60"/>
                </a:lnTo>
                <a:lnTo>
                  <a:pt x="32" y="59"/>
                </a:lnTo>
                <a:lnTo>
                  <a:pt x="31" y="59"/>
                </a:lnTo>
                <a:lnTo>
                  <a:pt x="31" y="58"/>
                </a:lnTo>
                <a:lnTo>
                  <a:pt x="29" y="58"/>
                </a:lnTo>
                <a:lnTo>
                  <a:pt x="29" y="57"/>
                </a:lnTo>
                <a:lnTo>
                  <a:pt x="28" y="57"/>
                </a:lnTo>
                <a:lnTo>
                  <a:pt x="27" y="57"/>
                </a:lnTo>
                <a:lnTo>
                  <a:pt x="26" y="57"/>
                </a:lnTo>
                <a:lnTo>
                  <a:pt x="26" y="56"/>
                </a:lnTo>
                <a:lnTo>
                  <a:pt x="26" y="54"/>
                </a:lnTo>
                <a:lnTo>
                  <a:pt x="26" y="53"/>
                </a:lnTo>
                <a:lnTo>
                  <a:pt x="26" y="52"/>
                </a:lnTo>
                <a:lnTo>
                  <a:pt x="26" y="51"/>
                </a:lnTo>
                <a:lnTo>
                  <a:pt x="25" y="51"/>
                </a:lnTo>
                <a:lnTo>
                  <a:pt x="25" y="50"/>
                </a:lnTo>
                <a:lnTo>
                  <a:pt x="24" y="50"/>
                </a:lnTo>
                <a:lnTo>
                  <a:pt x="24" y="49"/>
                </a:lnTo>
                <a:lnTo>
                  <a:pt x="24" y="48"/>
                </a:lnTo>
                <a:lnTo>
                  <a:pt x="21" y="45"/>
                </a:lnTo>
                <a:lnTo>
                  <a:pt x="21" y="44"/>
                </a:lnTo>
                <a:lnTo>
                  <a:pt x="21" y="43"/>
                </a:lnTo>
                <a:lnTo>
                  <a:pt x="23" y="41"/>
                </a:lnTo>
                <a:lnTo>
                  <a:pt x="23" y="40"/>
                </a:lnTo>
                <a:lnTo>
                  <a:pt x="23" y="38"/>
                </a:lnTo>
                <a:lnTo>
                  <a:pt x="21" y="37"/>
                </a:lnTo>
                <a:lnTo>
                  <a:pt x="21" y="36"/>
                </a:lnTo>
                <a:lnTo>
                  <a:pt x="20" y="36"/>
                </a:lnTo>
                <a:lnTo>
                  <a:pt x="19" y="36"/>
                </a:lnTo>
                <a:lnTo>
                  <a:pt x="19" y="37"/>
                </a:lnTo>
                <a:lnTo>
                  <a:pt x="18" y="37"/>
                </a:lnTo>
                <a:lnTo>
                  <a:pt x="18" y="38"/>
                </a:lnTo>
                <a:lnTo>
                  <a:pt x="17" y="37"/>
                </a:lnTo>
                <a:lnTo>
                  <a:pt x="16" y="36"/>
                </a:lnTo>
                <a:lnTo>
                  <a:pt x="15" y="37"/>
                </a:lnTo>
                <a:lnTo>
                  <a:pt x="13" y="37"/>
                </a:lnTo>
                <a:lnTo>
                  <a:pt x="13" y="36"/>
                </a:lnTo>
                <a:lnTo>
                  <a:pt x="13" y="35"/>
                </a:lnTo>
                <a:lnTo>
                  <a:pt x="13" y="34"/>
                </a:lnTo>
                <a:lnTo>
                  <a:pt x="13" y="33"/>
                </a:lnTo>
                <a:lnTo>
                  <a:pt x="12" y="33"/>
                </a:lnTo>
                <a:lnTo>
                  <a:pt x="12" y="32"/>
                </a:lnTo>
                <a:lnTo>
                  <a:pt x="11" y="32"/>
                </a:lnTo>
                <a:lnTo>
                  <a:pt x="11" y="30"/>
                </a:lnTo>
                <a:lnTo>
                  <a:pt x="11" y="29"/>
                </a:lnTo>
                <a:lnTo>
                  <a:pt x="11" y="28"/>
                </a:lnTo>
                <a:lnTo>
                  <a:pt x="10" y="28"/>
                </a:lnTo>
                <a:lnTo>
                  <a:pt x="10" y="27"/>
                </a:lnTo>
                <a:lnTo>
                  <a:pt x="9" y="26"/>
                </a:lnTo>
                <a:lnTo>
                  <a:pt x="8" y="25"/>
                </a:lnTo>
                <a:lnTo>
                  <a:pt x="8" y="24"/>
                </a:lnTo>
                <a:lnTo>
                  <a:pt x="9" y="24"/>
                </a:lnTo>
                <a:lnTo>
                  <a:pt x="10" y="24"/>
                </a:lnTo>
                <a:lnTo>
                  <a:pt x="11" y="24"/>
                </a:lnTo>
                <a:lnTo>
                  <a:pt x="12" y="24"/>
                </a:lnTo>
                <a:lnTo>
                  <a:pt x="12" y="22"/>
                </a:lnTo>
                <a:lnTo>
                  <a:pt x="13" y="22"/>
                </a:lnTo>
                <a:lnTo>
                  <a:pt x="13" y="21"/>
                </a:lnTo>
                <a:lnTo>
                  <a:pt x="15" y="20"/>
                </a:lnTo>
                <a:lnTo>
                  <a:pt x="16" y="19"/>
                </a:lnTo>
                <a:lnTo>
                  <a:pt x="16" y="18"/>
                </a:lnTo>
                <a:lnTo>
                  <a:pt x="17" y="18"/>
                </a:lnTo>
                <a:lnTo>
                  <a:pt x="17" y="17"/>
                </a:lnTo>
                <a:lnTo>
                  <a:pt x="18" y="16"/>
                </a:lnTo>
                <a:lnTo>
                  <a:pt x="18" y="14"/>
                </a:lnTo>
                <a:lnTo>
                  <a:pt x="17" y="14"/>
                </a:lnTo>
                <a:lnTo>
                  <a:pt x="17" y="16"/>
                </a:lnTo>
                <a:lnTo>
                  <a:pt x="16" y="17"/>
                </a:lnTo>
                <a:lnTo>
                  <a:pt x="16" y="18"/>
                </a:lnTo>
                <a:lnTo>
                  <a:pt x="15" y="18"/>
                </a:lnTo>
                <a:lnTo>
                  <a:pt x="13" y="18"/>
                </a:lnTo>
                <a:lnTo>
                  <a:pt x="12" y="18"/>
                </a:lnTo>
                <a:lnTo>
                  <a:pt x="11" y="17"/>
                </a:lnTo>
                <a:lnTo>
                  <a:pt x="10" y="17"/>
                </a:lnTo>
                <a:lnTo>
                  <a:pt x="9" y="18"/>
                </a:lnTo>
                <a:lnTo>
                  <a:pt x="8" y="18"/>
                </a:lnTo>
                <a:lnTo>
                  <a:pt x="8" y="19"/>
                </a:lnTo>
                <a:lnTo>
                  <a:pt x="7" y="19"/>
                </a:lnTo>
                <a:lnTo>
                  <a:pt x="5" y="18"/>
                </a:lnTo>
                <a:lnTo>
                  <a:pt x="4" y="18"/>
                </a:lnTo>
                <a:lnTo>
                  <a:pt x="4" y="17"/>
                </a:lnTo>
                <a:lnTo>
                  <a:pt x="5" y="16"/>
                </a:lnTo>
                <a:lnTo>
                  <a:pt x="5" y="17"/>
                </a:lnTo>
                <a:lnTo>
                  <a:pt x="7" y="17"/>
                </a:lnTo>
                <a:lnTo>
                  <a:pt x="8" y="16"/>
                </a:lnTo>
                <a:lnTo>
                  <a:pt x="8" y="14"/>
                </a:lnTo>
                <a:lnTo>
                  <a:pt x="7" y="14"/>
                </a:lnTo>
                <a:lnTo>
                  <a:pt x="5" y="14"/>
                </a:lnTo>
                <a:lnTo>
                  <a:pt x="4" y="16"/>
                </a:lnTo>
                <a:lnTo>
                  <a:pt x="3" y="16"/>
                </a:lnTo>
                <a:lnTo>
                  <a:pt x="3" y="17"/>
                </a:lnTo>
                <a:lnTo>
                  <a:pt x="2" y="17"/>
                </a:lnTo>
                <a:lnTo>
                  <a:pt x="2" y="16"/>
                </a:lnTo>
                <a:lnTo>
                  <a:pt x="2" y="14"/>
                </a:lnTo>
                <a:lnTo>
                  <a:pt x="2" y="13"/>
                </a:lnTo>
                <a:lnTo>
                  <a:pt x="2" y="12"/>
                </a:lnTo>
                <a:lnTo>
                  <a:pt x="1" y="11"/>
                </a:lnTo>
                <a:lnTo>
                  <a:pt x="0" y="11"/>
                </a:lnTo>
                <a:lnTo>
                  <a:pt x="0" y="10"/>
                </a:lnTo>
                <a:lnTo>
                  <a:pt x="1" y="10"/>
                </a:lnTo>
                <a:lnTo>
                  <a:pt x="1" y="9"/>
                </a:lnTo>
                <a:lnTo>
                  <a:pt x="2" y="9"/>
                </a:lnTo>
                <a:lnTo>
                  <a:pt x="2" y="8"/>
                </a:lnTo>
                <a:lnTo>
                  <a:pt x="3" y="6"/>
                </a:lnTo>
                <a:lnTo>
                  <a:pt x="4" y="6"/>
                </a:lnTo>
                <a:lnTo>
                  <a:pt x="5" y="8"/>
                </a:lnTo>
                <a:lnTo>
                  <a:pt x="5" y="6"/>
                </a:lnTo>
                <a:lnTo>
                  <a:pt x="7" y="6"/>
                </a:lnTo>
                <a:lnTo>
                  <a:pt x="7" y="5"/>
                </a:lnTo>
                <a:lnTo>
                  <a:pt x="8" y="4"/>
                </a:lnTo>
                <a:lnTo>
                  <a:pt x="8" y="3"/>
                </a:lnTo>
                <a:lnTo>
                  <a:pt x="9" y="3"/>
                </a:lnTo>
                <a:lnTo>
                  <a:pt x="9" y="2"/>
                </a:lnTo>
                <a:lnTo>
                  <a:pt x="10" y="1"/>
                </a:lnTo>
                <a:lnTo>
                  <a:pt x="10" y="0"/>
                </a:lnTo>
                <a:lnTo>
                  <a:pt x="9" y="0"/>
                </a:lnTo>
                <a:lnTo>
                  <a:pt x="10" y="0"/>
                </a:lnTo>
                <a:lnTo>
                  <a:pt x="15" y="0"/>
                </a:lnTo>
                <a:lnTo>
                  <a:pt x="17" y="0"/>
                </a:lnTo>
                <a:lnTo>
                  <a:pt x="20" y="0"/>
                </a:lnTo>
                <a:lnTo>
                  <a:pt x="21" y="0"/>
                </a:lnTo>
                <a:lnTo>
                  <a:pt x="29" y="0"/>
                </a:lnTo>
                <a:lnTo>
                  <a:pt x="32" y="0"/>
                </a:lnTo>
                <a:lnTo>
                  <a:pt x="34" y="0"/>
                </a:lnTo>
                <a:lnTo>
                  <a:pt x="47" y="0"/>
                </a:lnTo>
                <a:lnTo>
                  <a:pt x="48" y="0"/>
                </a:lnTo>
                <a:lnTo>
                  <a:pt x="49" y="0"/>
                </a:lnTo>
                <a:lnTo>
                  <a:pt x="50" y="0"/>
                </a:lnTo>
                <a:lnTo>
                  <a:pt x="51" y="0"/>
                </a:lnTo>
                <a:lnTo>
                  <a:pt x="52" y="0"/>
                </a:lnTo>
                <a:lnTo>
                  <a:pt x="55" y="0"/>
                </a:lnTo>
                <a:lnTo>
                  <a:pt x="56" y="0"/>
                </a:lnTo>
                <a:lnTo>
                  <a:pt x="58" y="0"/>
                </a:lnTo>
                <a:lnTo>
                  <a:pt x="59" y="0"/>
                </a:lnTo>
                <a:lnTo>
                  <a:pt x="63" y="0"/>
                </a:lnTo>
                <a:lnTo>
                  <a:pt x="65" y="0"/>
                </a:lnTo>
                <a:lnTo>
                  <a:pt x="66" y="0"/>
                </a:lnTo>
                <a:lnTo>
                  <a:pt x="68" y="0"/>
                </a:lnTo>
                <a:lnTo>
                  <a:pt x="69" y="0"/>
                </a:lnTo>
                <a:lnTo>
                  <a:pt x="71" y="0"/>
                </a:lnTo>
                <a:lnTo>
                  <a:pt x="73" y="0"/>
                </a:lnTo>
                <a:lnTo>
                  <a:pt x="81" y="0"/>
                </a:lnTo>
                <a:lnTo>
                  <a:pt x="82" y="0"/>
                </a:lnTo>
                <a:lnTo>
                  <a:pt x="85" y="0"/>
                </a:lnTo>
                <a:lnTo>
                  <a:pt x="87" y="0"/>
                </a:lnTo>
                <a:lnTo>
                  <a:pt x="89" y="0"/>
                </a:lnTo>
                <a:lnTo>
                  <a:pt x="90" y="0"/>
                </a:lnTo>
                <a:lnTo>
                  <a:pt x="91" y="0"/>
                </a:lnTo>
                <a:lnTo>
                  <a:pt x="92" y="0"/>
                </a:lnTo>
                <a:lnTo>
                  <a:pt x="100" y="0"/>
                </a:lnTo>
                <a:lnTo>
                  <a:pt x="103" y="0"/>
                </a:lnTo>
                <a:lnTo>
                  <a:pt x="105" y="0"/>
                </a:lnTo>
                <a:lnTo>
                  <a:pt x="108" y="0"/>
                </a:lnTo>
                <a:lnTo>
                  <a:pt x="109" y="0"/>
                </a:lnTo>
                <a:lnTo>
                  <a:pt x="116" y="0"/>
                </a:lnTo>
                <a:lnTo>
                  <a:pt x="119" y="0"/>
                </a:lnTo>
                <a:lnTo>
                  <a:pt x="120" y="0"/>
                </a:lnTo>
                <a:lnTo>
                  <a:pt x="124" y="0"/>
                </a:lnTo>
                <a:lnTo>
                  <a:pt x="128" y="0"/>
                </a:lnTo>
                <a:lnTo>
                  <a:pt x="130" y="0"/>
                </a:lnTo>
                <a:lnTo>
                  <a:pt x="131" y="0"/>
                </a:lnTo>
                <a:lnTo>
                  <a:pt x="133" y="0"/>
                </a:lnTo>
                <a:lnTo>
                  <a:pt x="135" y="0"/>
                </a:lnTo>
                <a:lnTo>
                  <a:pt x="138" y="0"/>
                </a:lnTo>
                <a:lnTo>
                  <a:pt x="139" y="0"/>
                </a:lnTo>
                <a:lnTo>
                  <a:pt x="141" y="0"/>
                </a:lnTo>
                <a:lnTo>
                  <a:pt x="144" y="0"/>
                </a:lnTo>
                <a:lnTo>
                  <a:pt x="145" y="0"/>
                </a:lnTo>
                <a:lnTo>
                  <a:pt x="146" y="0"/>
                </a:lnTo>
                <a:lnTo>
                  <a:pt x="147" y="0"/>
                </a:lnTo>
                <a:lnTo>
                  <a:pt x="151" y="0"/>
                </a:lnTo>
                <a:lnTo>
                  <a:pt x="153" y="0"/>
                </a:lnTo>
                <a:lnTo>
                  <a:pt x="156" y="0"/>
                </a:lnTo>
                <a:lnTo>
                  <a:pt x="163" y="1"/>
                </a:lnTo>
                <a:lnTo>
                  <a:pt x="165" y="1"/>
                </a:lnTo>
                <a:lnTo>
                  <a:pt x="168" y="1"/>
                </a:lnTo>
                <a:lnTo>
                  <a:pt x="172" y="1"/>
                </a:lnTo>
                <a:lnTo>
                  <a:pt x="175" y="1"/>
                </a:lnTo>
                <a:lnTo>
                  <a:pt x="185" y="1"/>
                </a:lnTo>
                <a:lnTo>
                  <a:pt x="186" y="1"/>
                </a:lnTo>
                <a:lnTo>
                  <a:pt x="187" y="1"/>
                </a:lnTo>
                <a:lnTo>
                  <a:pt x="192" y="1"/>
                </a:lnTo>
                <a:lnTo>
                  <a:pt x="195" y="2"/>
                </a:lnTo>
                <a:lnTo>
                  <a:pt x="197" y="1"/>
                </a:lnTo>
                <a:lnTo>
                  <a:pt x="202" y="1"/>
                </a:lnTo>
                <a:lnTo>
                  <a:pt x="203" y="1"/>
                </a:lnTo>
                <a:lnTo>
                  <a:pt x="210" y="2"/>
                </a:lnTo>
                <a:lnTo>
                  <a:pt x="211" y="2"/>
                </a:lnTo>
                <a:lnTo>
                  <a:pt x="217" y="2"/>
                </a:lnTo>
                <a:lnTo>
                  <a:pt x="220" y="2"/>
                </a:lnTo>
                <a:lnTo>
                  <a:pt x="224" y="2"/>
                </a:lnTo>
                <a:lnTo>
                  <a:pt x="226" y="2"/>
                </a:lnTo>
                <a:lnTo>
                  <a:pt x="228" y="2"/>
                </a:lnTo>
                <a:lnTo>
                  <a:pt x="229" y="2"/>
                </a:lnTo>
                <a:lnTo>
                  <a:pt x="231" y="2"/>
                </a:lnTo>
                <a:lnTo>
                  <a:pt x="236" y="2"/>
                </a:lnTo>
                <a:lnTo>
                  <a:pt x="240" y="2"/>
                </a:lnTo>
                <a:lnTo>
                  <a:pt x="244" y="2"/>
                </a:lnTo>
                <a:lnTo>
                  <a:pt x="245" y="2"/>
                </a:lnTo>
                <a:lnTo>
                  <a:pt x="247" y="2"/>
                </a:lnTo>
                <a:lnTo>
                  <a:pt x="260" y="2"/>
                </a:lnTo>
                <a:lnTo>
                  <a:pt x="261" y="2"/>
                </a:lnTo>
                <a:lnTo>
                  <a:pt x="263" y="2"/>
                </a:lnTo>
                <a:lnTo>
                  <a:pt x="267" y="2"/>
                </a:lnTo>
                <a:lnTo>
                  <a:pt x="268" y="2"/>
                </a:lnTo>
                <a:lnTo>
                  <a:pt x="271" y="2"/>
                </a:lnTo>
                <a:lnTo>
                  <a:pt x="272" y="2"/>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05" name="Freeform 123"/>
          <p:cNvSpPr>
            <a:spLocks/>
          </p:cNvSpPr>
          <p:nvPr/>
        </p:nvSpPr>
        <p:spPr bwMode="auto">
          <a:xfrm>
            <a:off x="3266099" y="1329254"/>
            <a:ext cx="773145" cy="802694"/>
          </a:xfrm>
          <a:custGeom>
            <a:avLst/>
            <a:gdLst>
              <a:gd name="T0" fmla="*/ 227 w 298"/>
              <a:gd name="T1" fmla="*/ 0 h 365"/>
              <a:gd name="T2" fmla="*/ 257 w 298"/>
              <a:gd name="T3" fmla="*/ 1 h 365"/>
              <a:gd name="T4" fmla="*/ 283 w 298"/>
              <a:gd name="T5" fmla="*/ 2 h 365"/>
              <a:gd name="T6" fmla="*/ 297 w 298"/>
              <a:gd name="T7" fmla="*/ 26 h 365"/>
              <a:gd name="T8" fmla="*/ 297 w 298"/>
              <a:gd name="T9" fmla="*/ 60 h 365"/>
              <a:gd name="T10" fmla="*/ 298 w 298"/>
              <a:gd name="T11" fmla="*/ 105 h 365"/>
              <a:gd name="T12" fmla="*/ 297 w 298"/>
              <a:gd name="T13" fmla="*/ 150 h 365"/>
              <a:gd name="T14" fmla="*/ 297 w 298"/>
              <a:gd name="T15" fmla="*/ 188 h 365"/>
              <a:gd name="T16" fmla="*/ 296 w 298"/>
              <a:gd name="T17" fmla="*/ 236 h 365"/>
              <a:gd name="T18" fmla="*/ 296 w 298"/>
              <a:gd name="T19" fmla="*/ 272 h 365"/>
              <a:gd name="T20" fmla="*/ 296 w 298"/>
              <a:gd name="T21" fmla="*/ 311 h 365"/>
              <a:gd name="T22" fmla="*/ 264 w 298"/>
              <a:gd name="T23" fmla="*/ 311 h 365"/>
              <a:gd name="T24" fmla="*/ 241 w 298"/>
              <a:gd name="T25" fmla="*/ 319 h 365"/>
              <a:gd name="T26" fmla="*/ 241 w 298"/>
              <a:gd name="T27" fmla="*/ 346 h 365"/>
              <a:gd name="T28" fmla="*/ 224 w 298"/>
              <a:gd name="T29" fmla="*/ 364 h 365"/>
              <a:gd name="T30" fmla="*/ 192 w 298"/>
              <a:gd name="T31" fmla="*/ 364 h 365"/>
              <a:gd name="T32" fmla="*/ 147 w 298"/>
              <a:gd name="T33" fmla="*/ 362 h 365"/>
              <a:gd name="T34" fmla="*/ 110 w 298"/>
              <a:gd name="T35" fmla="*/ 362 h 365"/>
              <a:gd name="T36" fmla="*/ 71 w 298"/>
              <a:gd name="T37" fmla="*/ 362 h 365"/>
              <a:gd name="T38" fmla="*/ 25 w 298"/>
              <a:gd name="T39" fmla="*/ 361 h 365"/>
              <a:gd name="T40" fmla="*/ 2 w 298"/>
              <a:gd name="T41" fmla="*/ 353 h 365"/>
              <a:gd name="T42" fmla="*/ 4 w 298"/>
              <a:gd name="T43" fmla="*/ 338 h 365"/>
              <a:gd name="T44" fmla="*/ 25 w 298"/>
              <a:gd name="T45" fmla="*/ 330 h 365"/>
              <a:gd name="T46" fmla="*/ 48 w 298"/>
              <a:gd name="T47" fmla="*/ 324 h 365"/>
              <a:gd name="T48" fmla="*/ 50 w 298"/>
              <a:gd name="T49" fmla="*/ 305 h 365"/>
              <a:gd name="T50" fmla="*/ 31 w 298"/>
              <a:gd name="T51" fmla="*/ 288 h 365"/>
              <a:gd name="T52" fmla="*/ 6 w 298"/>
              <a:gd name="T53" fmla="*/ 278 h 365"/>
              <a:gd name="T54" fmla="*/ 10 w 298"/>
              <a:gd name="T55" fmla="*/ 258 h 365"/>
              <a:gd name="T56" fmla="*/ 32 w 298"/>
              <a:gd name="T57" fmla="*/ 255 h 365"/>
              <a:gd name="T58" fmla="*/ 51 w 298"/>
              <a:gd name="T59" fmla="*/ 270 h 365"/>
              <a:gd name="T60" fmla="*/ 72 w 298"/>
              <a:gd name="T61" fmla="*/ 282 h 365"/>
              <a:gd name="T62" fmla="*/ 98 w 298"/>
              <a:gd name="T63" fmla="*/ 277 h 365"/>
              <a:gd name="T64" fmla="*/ 103 w 298"/>
              <a:gd name="T65" fmla="*/ 264 h 365"/>
              <a:gd name="T66" fmla="*/ 88 w 298"/>
              <a:gd name="T67" fmla="*/ 248 h 365"/>
              <a:gd name="T68" fmla="*/ 68 w 298"/>
              <a:gd name="T69" fmla="*/ 254 h 365"/>
              <a:gd name="T70" fmla="*/ 46 w 298"/>
              <a:gd name="T71" fmla="*/ 239 h 365"/>
              <a:gd name="T72" fmla="*/ 49 w 298"/>
              <a:gd name="T73" fmla="*/ 221 h 365"/>
              <a:gd name="T74" fmla="*/ 52 w 298"/>
              <a:gd name="T75" fmla="*/ 207 h 365"/>
              <a:gd name="T76" fmla="*/ 75 w 298"/>
              <a:gd name="T77" fmla="*/ 210 h 365"/>
              <a:gd name="T78" fmla="*/ 111 w 298"/>
              <a:gd name="T79" fmla="*/ 218 h 365"/>
              <a:gd name="T80" fmla="*/ 121 w 298"/>
              <a:gd name="T81" fmla="*/ 197 h 365"/>
              <a:gd name="T82" fmla="*/ 99 w 298"/>
              <a:gd name="T83" fmla="*/ 189 h 365"/>
              <a:gd name="T84" fmla="*/ 87 w 298"/>
              <a:gd name="T85" fmla="*/ 169 h 365"/>
              <a:gd name="T86" fmla="*/ 97 w 298"/>
              <a:gd name="T87" fmla="*/ 142 h 365"/>
              <a:gd name="T88" fmla="*/ 116 w 298"/>
              <a:gd name="T89" fmla="*/ 118 h 365"/>
              <a:gd name="T90" fmla="*/ 92 w 298"/>
              <a:gd name="T91" fmla="*/ 104 h 365"/>
              <a:gd name="T92" fmla="*/ 76 w 298"/>
              <a:gd name="T93" fmla="*/ 96 h 365"/>
              <a:gd name="T94" fmla="*/ 94 w 298"/>
              <a:gd name="T95" fmla="*/ 82 h 365"/>
              <a:gd name="T96" fmla="*/ 115 w 298"/>
              <a:gd name="T97" fmla="*/ 77 h 365"/>
              <a:gd name="T98" fmla="*/ 131 w 298"/>
              <a:gd name="T99" fmla="*/ 98 h 365"/>
              <a:gd name="T100" fmla="*/ 142 w 298"/>
              <a:gd name="T101" fmla="*/ 85 h 365"/>
              <a:gd name="T102" fmla="*/ 129 w 298"/>
              <a:gd name="T103" fmla="*/ 62 h 365"/>
              <a:gd name="T104" fmla="*/ 167 w 298"/>
              <a:gd name="T105" fmla="*/ 61 h 365"/>
              <a:gd name="T106" fmla="*/ 180 w 298"/>
              <a:gd name="T107" fmla="*/ 49 h 365"/>
              <a:gd name="T108" fmla="*/ 188 w 298"/>
              <a:gd name="T109" fmla="*/ 28 h 365"/>
              <a:gd name="T110" fmla="*/ 184 w 298"/>
              <a:gd name="T111" fmla="*/ 15 h 365"/>
              <a:gd name="T112" fmla="*/ 167 w 298"/>
              <a:gd name="T113" fmla="*/ 17 h 365"/>
              <a:gd name="T114" fmla="*/ 146 w 298"/>
              <a:gd name="T115" fmla="*/ 0 h 365"/>
              <a:gd name="T116" fmla="*/ 172 w 298"/>
              <a:gd name="T117" fmla="*/ 0 h 36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98" h="365">
                <a:moveTo>
                  <a:pt x="188" y="0"/>
                </a:moveTo>
                <a:lnTo>
                  <a:pt x="190" y="0"/>
                </a:lnTo>
                <a:lnTo>
                  <a:pt x="191" y="0"/>
                </a:lnTo>
                <a:lnTo>
                  <a:pt x="193" y="0"/>
                </a:lnTo>
                <a:lnTo>
                  <a:pt x="194" y="0"/>
                </a:lnTo>
                <a:lnTo>
                  <a:pt x="199" y="0"/>
                </a:lnTo>
                <a:lnTo>
                  <a:pt x="201" y="0"/>
                </a:lnTo>
                <a:lnTo>
                  <a:pt x="212" y="0"/>
                </a:lnTo>
                <a:lnTo>
                  <a:pt x="215" y="0"/>
                </a:lnTo>
                <a:lnTo>
                  <a:pt x="216" y="0"/>
                </a:lnTo>
                <a:lnTo>
                  <a:pt x="222" y="0"/>
                </a:lnTo>
                <a:lnTo>
                  <a:pt x="224" y="0"/>
                </a:lnTo>
                <a:lnTo>
                  <a:pt x="226" y="0"/>
                </a:lnTo>
                <a:lnTo>
                  <a:pt x="227" y="0"/>
                </a:lnTo>
                <a:lnTo>
                  <a:pt x="228" y="0"/>
                </a:lnTo>
                <a:lnTo>
                  <a:pt x="230" y="0"/>
                </a:lnTo>
                <a:lnTo>
                  <a:pt x="231" y="0"/>
                </a:lnTo>
                <a:lnTo>
                  <a:pt x="232" y="0"/>
                </a:lnTo>
                <a:lnTo>
                  <a:pt x="235" y="0"/>
                </a:lnTo>
                <a:lnTo>
                  <a:pt x="240" y="1"/>
                </a:lnTo>
                <a:lnTo>
                  <a:pt x="241" y="1"/>
                </a:lnTo>
                <a:lnTo>
                  <a:pt x="242" y="1"/>
                </a:lnTo>
                <a:lnTo>
                  <a:pt x="243" y="1"/>
                </a:lnTo>
                <a:lnTo>
                  <a:pt x="246" y="1"/>
                </a:lnTo>
                <a:lnTo>
                  <a:pt x="249" y="1"/>
                </a:lnTo>
                <a:lnTo>
                  <a:pt x="251" y="1"/>
                </a:lnTo>
                <a:lnTo>
                  <a:pt x="256" y="1"/>
                </a:lnTo>
                <a:lnTo>
                  <a:pt x="257" y="1"/>
                </a:lnTo>
                <a:lnTo>
                  <a:pt x="259" y="1"/>
                </a:lnTo>
                <a:lnTo>
                  <a:pt x="262" y="1"/>
                </a:lnTo>
                <a:lnTo>
                  <a:pt x="263" y="1"/>
                </a:lnTo>
                <a:lnTo>
                  <a:pt x="265" y="1"/>
                </a:lnTo>
                <a:lnTo>
                  <a:pt x="266" y="1"/>
                </a:lnTo>
                <a:lnTo>
                  <a:pt x="268" y="1"/>
                </a:lnTo>
                <a:lnTo>
                  <a:pt x="270" y="1"/>
                </a:lnTo>
                <a:lnTo>
                  <a:pt x="271" y="1"/>
                </a:lnTo>
                <a:lnTo>
                  <a:pt x="273" y="1"/>
                </a:lnTo>
                <a:lnTo>
                  <a:pt x="274" y="1"/>
                </a:lnTo>
                <a:lnTo>
                  <a:pt x="280" y="2"/>
                </a:lnTo>
                <a:lnTo>
                  <a:pt x="281" y="2"/>
                </a:lnTo>
                <a:lnTo>
                  <a:pt x="282" y="2"/>
                </a:lnTo>
                <a:lnTo>
                  <a:pt x="283" y="2"/>
                </a:lnTo>
                <a:lnTo>
                  <a:pt x="286" y="2"/>
                </a:lnTo>
                <a:lnTo>
                  <a:pt x="289" y="2"/>
                </a:lnTo>
                <a:lnTo>
                  <a:pt x="295" y="2"/>
                </a:lnTo>
                <a:lnTo>
                  <a:pt x="298" y="2"/>
                </a:lnTo>
                <a:lnTo>
                  <a:pt x="298" y="6"/>
                </a:lnTo>
                <a:lnTo>
                  <a:pt x="298" y="7"/>
                </a:lnTo>
                <a:lnTo>
                  <a:pt x="297" y="12"/>
                </a:lnTo>
                <a:lnTo>
                  <a:pt x="297" y="14"/>
                </a:lnTo>
                <a:lnTo>
                  <a:pt x="297" y="15"/>
                </a:lnTo>
                <a:lnTo>
                  <a:pt x="297" y="17"/>
                </a:lnTo>
                <a:lnTo>
                  <a:pt x="297" y="18"/>
                </a:lnTo>
                <a:lnTo>
                  <a:pt x="297" y="21"/>
                </a:lnTo>
                <a:lnTo>
                  <a:pt x="297" y="25"/>
                </a:lnTo>
                <a:lnTo>
                  <a:pt x="297" y="26"/>
                </a:lnTo>
                <a:lnTo>
                  <a:pt x="297" y="29"/>
                </a:lnTo>
                <a:lnTo>
                  <a:pt x="297" y="30"/>
                </a:lnTo>
                <a:lnTo>
                  <a:pt x="297" y="36"/>
                </a:lnTo>
                <a:lnTo>
                  <a:pt x="297" y="37"/>
                </a:lnTo>
                <a:lnTo>
                  <a:pt x="297" y="38"/>
                </a:lnTo>
                <a:lnTo>
                  <a:pt x="297" y="40"/>
                </a:lnTo>
                <a:lnTo>
                  <a:pt x="297" y="42"/>
                </a:lnTo>
                <a:lnTo>
                  <a:pt x="297" y="45"/>
                </a:lnTo>
                <a:lnTo>
                  <a:pt x="297" y="46"/>
                </a:lnTo>
                <a:lnTo>
                  <a:pt x="297" y="49"/>
                </a:lnTo>
                <a:lnTo>
                  <a:pt x="297" y="54"/>
                </a:lnTo>
                <a:lnTo>
                  <a:pt x="297" y="56"/>
                </a:lnTo>
                <a:lnTo>
                  <a:pt x="297" y="58"/>
                </a:lnTo>
                <a:lnTo>
                  <a:pt x="297" y="60"/>
                </a:lnTo>
                <a:lnTo>
                  <a:pt x="297" y="65"/>
                </a:lnTo>
                <a:lnTo>
                  <a:pt x="297" y="74"/>
                </a:lnTo>
                <a:lnTo>
                  <a:pt x="297" y="76"/>
                </a:lnTo>
                <a:lnTo>
                  <a:pt x="297" y="82"/>
                </a:lnTo>
                <a:lnTo>
                  <a:pt x="297" y="84"/>
                </a:lnTo>
                <a:lnTo>
                  <a:pt x="297" y="82"/>
                </a:lnTo>
                <a:lnTo>
                  <a:pt x="298" y="84"/>
                </a:lnTo>
                <a:lnTo>
                  <a:pt x="298" y="85"/>
                </a:lnTo>
                <a:lnTo>
                  <a:pt x="298" y="92"/>
                </a:lnTo>
                <a:lnTo>
                  <a:pt x="298" y="94"/>
                </a:lnTo>
                <a:lnTo>
                  <a:pt x="298" y="98"/>
                </a:lnTo>
                <a:lnTo>
                  <a:pt x="298" y="101"/>
                </a:lnTo>
                <a:lnTo>
                  <a:pt x="298" y="103"/>
                </a:lnTo>
                <a:lnTo>
                  <a:pt x="298" y="105"/>
                </a:lnTo>
                <a:lnTo>
                  <a:pt x="298" y="106"/>
                </a:lnTo>
                <a:lnTo>
                  <a:pt x="298" y="113"/>
                </a:lnTo>
                <a:lnTo>
                  <a:pt x="298" y="117"/>
                </a:lnTo>
                <a:lnTo>
                  <a:pt x="298" y="118"/>
                </a:lnTo>
                <a:lnTo>
                  <a:pt x="298" y="120"/>
                </a:lnTo>
                <a:lnTo>
                  <a:pt x="298" y="125"/>
                </a:lnTo>
                <a:lnTo>
                  <a:pt x="297" y="129"/>
                </a:lnTo>
                <a:lnTo>
                  <a:pt x="297" y="130"/>
                </a:lnTo>
                <a:lnTo>
                  <a:pt x="297" y="136"/>
                </a:lnTo>
                <a:lnTo>
                  <a:pt x="297" y="141"/>
                </a:lnTo>
                <a:lnTo>
                  <a:pt x="297" y="143"/>
                </a:lnTo>
                <a:lnTo>
                  <a:pt x="297" y="148"/>
                </a:lnTo>
                <a:lnTo>
                  <a:pt x="297" y="149"/>
                </a:lnTo>
                <a:lnTo>
                  <a:pt x="297" y="150"/>
                </a:lnTo>
                <a:lnTo>
                  <a:pt x="297" y="152"/>
                </a:lnTo>
                <a:lnTo>
                  <a:pt x="297" y="154"/>
                </a:lnTo>
                <a:lnTo>
                  <a:pt x="297" y="159"/>
                </a:lnTo>
                <a:lnTo>
                  <a:pt x="297" y="161"/>
                </a:lnTo>
                <a:lnTo>
                  <a:pt x="297" y="165"/>
                </a:lnTo>
                <a:lnTo>
                  <a:pt x="297" y="166"/>
                </a:lnTo>
                <a:lnTo>
                  <a:pt x="297" y="169"/>
                </a:lnTo>
                <a:lnTo>
                  <a:pt x="297" y="170"/>
                </a:lnTo>
                <a:lnTo>
                  <a:pt x="297" y="175"/>
                </a:lnTo>
                <a:lnTo>
                  <a:pt x="297" y="178"/>
                </a:lnTo>
                <a:lnTo>
                  <a:pt x="297" y="181"/>
                </a:lnTo>
                <a:lnTo>
                  <a:pt x="297" y="182"/>
                </a:lnTo>
                <a:lnTo>
                  <a:pt x="297" y="185"/>
                </a:lnTo>
                <a:lnTo>
                  <a:pt x="297" y="188"/>
                </a:lnTo>
                <a:lnTo>
                  <a:pt x="296" y="193"/>
                </a:lnTo>
                <a:lnTo>
                  <a:pt x="296" y="205"/>
                </a:lnTo>
                <a:lnTo>
                  <a:pt x="296" y="206"/>
                </a:lnTo>
                <a:lnTo>
                  <a:pt x="296" y="208"/>
                </a:lnTo>
                <a:lnTo>
                  <a:pt x="296" y="210"/>
                </a:lnTo>
                <a:lnTo>
                  <a:pt x="296" y="213"/>
                </a:lnTo>
                <a:lnTo>
                  <a:pt x="296" y="217"/>
                </a:lnTo>
                <a:lnTo>
                  <a:pt x="296" y="221"/>
                </a:lnTo>
                <a:lnTo>
                  <a:pt x="296" y="223"/>
                </a:lnTo>
                <a:lnTo>
                  <a:pt x="296" y="225"/>
                </a:lnTo>
                <a:lnTo>
                  <a:pt x="296" y="229"/>
                </a:lnTo>
                <a:lnTo>
                  <a:pt x="296" y="230"/>
                </a:lnTo>
                <a:lnTo>
                  <a:pt x="296" y="233"/>
                </a:lnTo>
                <a:lnTo>
                  <a:pt x="296" y="236"/>
                </a:lnTo>
                <a:lnTo>
                  <a:pt x="296" y="239"/>
                </a:lnTo>
                <a:lnTo>
                  <a:pt x="296" y="244"/>
                </a:lnTo>
                <a:lnTo>
                  <a:pt x="296" y="245"/>
                </a:lnTo>
                <a:lnTo>
                  <a:pt x="296" y="246"/>
                </a:lnTo>
                <a:lnTo>
                  <a:pt x="296" y="247"/>
                </a:lnTo>
                <a:lnTo>
                  <a:pt x="296" y="248"/>
                </a:lnTo>
                <a:lnTo>
                  <a:pt x="296" y="253"/>
                </a:lnTo>
                <a:lnTo>
                  <a:pt x="296" y="256"/>
                </a:lnTo>
                <a:lnTo>
                  <a:pt x="296" y="257"/>
                </a:lnTo>
                <a:lnTo>
                  <a:pt x="296" y="264"/>
                </a:lnTo>
                <a:lnTo>
                  <a:pt x="296" y="268"/>
                </a:lnTo>
                <a:lnTo>
                  <a:pt x="296" y="270"/>
                </a:lnTo>
                <a:lnTo>
                  <a:pt x="296" y="271"/>
                </a:lnTo>
                <a:lnTo>
                  <a:pt x="296" y="272"/>
                </a:lnTo>
                <a:lnTo>
                  <a:pt x="296" y="273"/>
                </a:lnTo>
                <a:lnTo>
                  <a:pt x="296" y="282"/>
                </a:lnTo>
                <a:lnTo>
                  <a:pt x="296" y="284"/>
                </a:lnTo>
                <a:lnTo>
                  <a:pt x="296" y="289"/>
                </a:lnTo>
                <a:lnTo>
                  <a:pt x="296" y="292"/>
                </a:lnTo>
                <a:lnTo>
                  <a:pt x="296" y="293"/>
                </a:lnTo>
                <a:lnTo>
                  <a:pt x="296" y="296"/>
                </a:lnTo>
                <a:lnTo>
                  <a:pt x="296" y="297"/>
                </a:lnTo>
                <a:lnTo>
                  <a:pt x="296" y="300"/>
                </a:lnTo>
                <a:lnTo>
                  <a:pt x="296" y="302"/>
                </a:lnTo>
                <a:lnTo>
                  <a:pt x="296" y="303"/>
                </a:lnTo>
                <a:lnTo>
                  <a:pt x="296" y="304"/>
                </a:lnTo>
                <a:lnTo>
                  <a:pt x="296" y="305"/>
                </a:lnTo>
                <a:lnTo>
                  <a:pt x="296" y="311"/>
                </a:lnTo>
                <a:lnTo>
                  <a:pt x="295" y="311"/>
                </a:lnTo>
                <a:lnTo>
                  <a:pt x="290" y="311"/>
                </a:lnTo>
                <a:lnTo>
                  <a:pt x="287" y="311"/>
                </a:lnTo>
                <a:lnTo>
                  <a:pt x="282" y="311"/>
                </a:lnTo>
                <a:lnTo>
                  <a:pt x="280" y="311"/>
                </a:lnTo>
                <a:lnTo>
                  <a:pt x="279" y="311"/>
                </a:lnTo>
                <a:lnTo>
                  <a:pt x="278" y="311"/>
                </a:lnTo>
                <a:lnTo>
                  <a:pt x="276" y="311"/>
                </a:lnTo>
                <a:lnTo>
                  <a:pt x="275" y="311"/>
                </a:lnTo>
                <a:lnTo>
                  <a:pt x="272" y="311"/>
                </a:lnTo>
                <a:lnTo>
                  <a:pt x="271" y="311"/>
                </a:lnTo>
                <a:lnTo>
                  <a:pt x="270" y="311"/>
                </a:lnTo>
                <a:lnTo>
                  <a:pt x="268" y="311"/>
                </a:lnTo>
                <a:lnTo>
                  <a:pt x="264" y="311"/>
                </a:lnTo>
                <a:lnTo>
                  <a:pt x="259" y="311"/>
                </a:lnTo>
                <a:lnTo>
                  <a:pt x="257" y="311"/>
                </a:lnTo>
                <a:lnTo>
                  <a:pt x="255" y="311"/>
                </a:lnTo>
                <a:lnTo>
                  <a:pt x="254" y="311"/>
                </a:lnTo>
                <a:lnTo>
                  <a:pt x="248" y="311"/>
                </a:lnTo>
                <a:lnTo>
                  <a:pt x="247" y="311"/>
                </a:lnTo>
                <a:lnTo>
                  <a:pt x="244" y="311"/>
                </a:lnTo>
                <a:lnTo>
                  <a:pt x="241" y="311"/>
                </a:lnTo>
                <a:lnTo>
                  <a:pt x="241" y="313"/>
                </a:lnTo>
                <a:lnTo>
                  <a:pt x="241" y="314"/>
                </a:lnTo>
                <a:lnTo>
                  <a:pt x="241" y="316"/>
                </a:lnTo>
                <a:lnTo>
                  <a:pt x="241" y="317"/>
                </a:lnTo>
                <a:lnTo>
                  <a:pt x="241" y="318"/>
                </a:lnTo>
                <a:lnTo>
                  <a:pt x="241" y="319"/>
                </a:lnTo>
                <a:lnTo>
                  <a:pt x="241" y="320"/>
                </a:lnTo>
                <a:lnTo>
                  <a:pt x="241" y="321"/>
                </a:lnTo>
                <a:lnTo>
                  <a:pt x="241" y="322"/>
                </a:lnTo>
                <a:lnTo>
                  <a:pt x="241" y="325"/>
                </a:lnTo>
                <a:lnTo>
                  <a:pt x="241" y="328"/>
                </a:lnTo>
                <a:lnTo>
                  <a:pt x="241" y="329"/>
                </a:lnTo>
                <a:lnTo>
                  <a:pt x="241" y="333"/>
                </a:lnTo>
                <a:lnTo>
                  <a:pt x="241" y="335"/>
                </a:lnTo>
                <a:lnTo>
                  <a:pt x="241" y="338"/>
                </a:lnTo>
                <a:lnTo>
                  <a:pt x="241" y="340"/>
                </a:lnTo>
                <a:lnTo>
                  <a:pt x="241" y="342"/>
                </a:lnTo>
                <a:lnTo>
                  <a:pt x="241" y="343"/>
                </a:lnTo>
                <a:lnTo>
                  <a:pt x="241" y="345"/>
                </a:lnTo>
                <a:lnTo>
                  <a:pt x="241" y="346"/>
                </a:lnTo>
                <a:lnTo>
                  <a:pt x="241" y="350"/>
                </a:lnTo>
                <a:lnTo>
                  <a:pt x="241" y="351"/>
                </a:lnTo>
                <a:lnTo>
                  <a:pt x="241" y="352"/>
                </a:lnTo>
                <a:lnTo>
                  <a:pt x="241" y="356"/>
                </a:lnTo>
                <a:lnTo>
                  <a:pt x="241" y="357"/>
                </a:lnTo>
                <a:lnTo>
                  <a:pt x="241" y="358"/>
                </a:lnTo>
                <a:lnTo>
                  <a:pt x="241" y="365"/>
                </a:lnTo>
                <a:lnTo>
                  <a:pt x="236" y="364"/>
                </a:lnTo>
                <a:lnTo>
                  <a:pt x="235" y="364"/>
                </a:lnTo>
                <a:lnTo>
                  <a:pt x="232" y="364"/>
                </a:lnTo>
                <a:lnTo>
                  <a:pt x="231" y="364"/>
                </a:lnTo>
                <a:lnTo>
                  <a:pt x="228" y="364"/>
                </a:lnTo>
                <a:lnTo>
                  <a:pt x="227" y="364"/>
                </a:lnTo>
                <a:lnTo>
                  <a:pt x="224" y="364"/>
                </a:lnTo>
                <a:lnTo>
                  <a:pt x="218" y="364"/>
                </a:lnTo>
                <a:lnTo>
                  <a:pt x="217" y="364"/>
                </a:lnTo>
                <a:lnTo>
                  <a:pt x="215" y="364"/>
                </a:lnTo>
                <a:lnTo>
                  <a:pt x="212" y="364"/>
                </a:lnTo>
                <a:lnTo>
                  <a:pt x="211" y="364"/>
                </a:lnTo>
                <a:lnTo>
                  <a:pt x="210" y="364"/>
                </a:lnTo>
                <a:lnTo>
                  <a:pt x="209" y="364"/>
                </a:lnTo>
                <a:lnTo>
                  <a:pt x="206" y="364"/>
                </a:lnTo>
                <a:lnTo>
                  <a:pt x="202" y="364"/>
                </a:lnTo>
                <a:lnTo>
                  <a:pt x="201" y="364"/>
                </a:lnTo>
                <a:lnTo>
                  <a:pt x="200" y="364"/>
                </a:lnTo>
                <a:lnTo>
                  <a:pt x="196" y="364"/>
                </a:lnTo>
                <a:lnTo>
                  <a:pt x="193" y="364"/>
                </a:lnTo>
                <a:lnTo>
                  <a:pt x="192" y="364"/>
                </a:lnTo>
                <a:lnTo>
                  <a:pt x="190" y="364"/>
                </a:lnTo>
                <a:lnTo>
                  <a:pt x="188" y="364"/>
                </a:lnTo>
                <a:lnTo>
                  <a:pt x="186" y="364"/>
                </a:lnTo>
                <a:lnTo>
                  <a:pt x="184" y="364"/>
                </a:lnTo>
                <a:lnTo>
                  <a:pt x="182" y="364"/>
                </a:lnTo>
                <a:lnTo>
                  <a:pt x="178" y="362"/>
                </a:lnTo>
                <a:lnTo>
                  <a:pt x="177" y="362"/>
                </a:lnTo>
                <a:lnTo>
                  <a:pt x="171" y="362"/>
                </a:lnTo>
                <a:lnTo>
                  <a:pt x="163" y="362"/>
                </a:lnTo>
                <a:lnTo>
                  <a:pt x="160" y="362"/>
                </a:lnTo>
                <a:lnTo>
                  <a:pt x="158" y="362"/>
                </a:lnTo>
                <a:lnTo>
                  <a:pt x="156" y="362"/>
                </a:lnTo>
                <a:lnTo>
                  <a:pt x="150" y="362"/>
                </a:lnTo>
                <a:lnTo>
                  <a:pt x="147" y="362"/>
                </a:lnTo>
                <a:lnTo>
                  <a:pt x="145" y="362"/>
                </a:lnTo>
                <a:lnTo>
                  <a:pt x="138" y="362"/>
                </a:lnTo>
                <a:lnTo>
                  <a:pt x="135" y="362"/>
                </a:lnTo>
                <a:lnTo>
                  <a:pt x="134" y="362"/>
                </a:lnTo>
                <a:lnTo>
                  <a:pt x="130" y="362"/>
                </a:lnTo>
                <a:lnTo>
                  <a:pt x="126" y="362"/>
                </a:lnTo>
                <a:lnTo>
                  <a:pt x="124" y="362"/>
                </a:lnTo>
                <a:lnTo>
                  <a:pt x="121" y="362"/>
                </a:lnTo>
                <a:lnTo>
                  <a:pt x="119" y="362"/>
                </a:lnTo>
                <a:lnTo>
                  <a:pt x="116" y="362"/>
                </a:lnTo>
                <a:lnTo>
                  <a:pt x="114" y="362"/>
                </a:lnTo>
                <a:lnTo>
                  <a:pt x="113" y="362"/>
                </a:lnTo>
                <a:lnTo>
                  <a:pt x="111" y="362"/>
                </a:lnTo>
                <a:lnTo>
                  <a:pt x="110" y="362"/>
                </a:lnTo>
                <a:lnTo>
                  <a:pt x="108" y="362"/>
                </a:lnTo>
                <a:lnTo>
                  <a:pt x="105" y="362"/>
                </a:lnTo>
                <a:lnTo>
                  <a:pt x="102" y="362"/>
                </a:lnTo>
                <a:lnTo>
                  <a:pt x="100" y="362"/>
                </a:lnTo>
                <a:lnTo>
                  <a:pt x="98" y="362"/>
                </a:lnTo>
                <a:lnTo>
                  <a:pt x="89" y="362"/>
                </a:lnTo>
                <a:lnTo>
                  <a:pt x="86" y="362"/>
                </a:lnTo>
                <a:lnTo>
                  <a:pt x="83" y="362"/>
                </a:lnTo>
                <a:lnTo>
                  <a:pt x="81" y="362"/>
                </a:lnTo>
                <a:lnTo>
                  <a:pt x="80" y="362"/>
                </a:lnTo>
                <a:lnTo>
                  <a:pt x="79" y="362"/>
                </a:lnTo>
                <a:lnTo>
                  <a:pt x="75" y="362"/>
                </a:lnTo>
                <a:lnTo>
                  <a:pt x="72" y="362"/>
                </a:lnTo>
                <a:lnTo>
                  <a:pt x="71" y="362"/>
                </a:lnTo>
                <a:lnTo>
                  <a:pt x="68" y="362"/>
                </a:lnTo>
                <a:lnTo>
                  <a:pt x="67" y="362"/>
                </a:lnTo>
                <a:lnTo>
                  <a:pt x="66" y="362"/>
                </a:lnTo>
                <a:lnTo>
                  <a:pt x="62" y="362"/>
                </a:lnTo>
                <a:lnTo>
                  <a:pt x="59" y="362"/>
                </a:lnTo>
                <a:lnTo>
                  <a:pt x="57" y="362"/>
                </a:lnTo>
                <a:lnTo>
                  <a:pt x="55" y="361"/>
                </a:lnTo>
                <a:lnTo>
                  <a:pt x="48" y="361"/>
                </a:lnTo>
                <a:lnTo>
                  <a:pt x="44" y="361"/>
                </a:lnTo>
                <a:lnTo>
                  <a:pt x="39" y="361"/>
                </a:lnTo>
                <a:lnTo>
                  <a:pt x="38" y="361"/>
                </a:lnTo>
                <a:lnTo>
                  <a:pt x="28" y="361"/>
                </a:lnTo>
                <a:lnTo>
                  <a:pt x="26" y="361"/>
                </a:lnTo>
                <a:lnTo>
                  <a:pt x="25" y="361"/>
                </a:lnTo>
                <a:lnTo>
                  <a:pt x="19" y="361"/>
                </a:lnTo>
                <a:lnTo>
                  <a:pt x="18" y="361"/>
                </a:lnTo>
                <a:lnTo>
                  <a:pt x="15" y="361"/>
                </a:lnTo>
                <a:lnTo>
                  <a:pt x="11" y="361"/>
                </a:lnTo>
                <a:lnTo>
                  <a:pt x="8" y="361"/>
                </a:lnTo>
                <a:lnTo>
                  <a:pt x="7" y="360"/>
                </a:lnTo>
                <a:lnTo>
                  <a:pt x="7" y="359"/>
                </a:lnTo>
                <a:lnTo>
                  <a:pt x="6" y="359"/>
                </a:lnTo>
                <a:lnTo>
                  <a:pt x="6" y="358"/>
                </a:lnTo>
                <a:lnTo>
                  <a:pt x="4" y="357"/>
                </a:lnTo>
                <a:lnTo>
                  <a:pt x="4" y="356"/>
                </a:lnTo>
                <a:lnTo>
                  <a:pt x="3" y="356"/>
                </a:lnTo>
                <a:lnTo>
                  <a:pt x="3" y="354"/>
                </a:lnTo>
                <a:lnTo>
                  <a:pt x="2" y="353"/>
                </a:lnTo>
                <a:lnTo>
                  <a:pt x="2" y="352"/>
                </a:lnTo>
                <a:lnTo>
                  <a:pt x="1" y="350"/>
                </a:lnTo>
                <a:lnTo>
                  <a:pt x="0" y="349"/>
                </a:lnTo>
                <a:lnTo>
                  <a:pt x="0" y="348"/>
                </a:lnTo>
                <a:lnTo>
                  <a:pt x="0" y="346"/>
                </a:lnTo>
                <a:lnTo>
                  <a:pt x="0" y="345"/>
                </a:lnTo>
                <a:lnTo>
                  <a:pt x="0" y="344"/>
                </a:lnTo>
                <a:lnTo>
                  <a:pt x="0" y="343"/>
                </a:lnTo>
                <a:lnTo>
                  <a:pt x="0" y="342"/>
                </a:lnTo>
                <a:lnTo>
                  <a:pt x="1" y="342"/>
                </a:lnTo>
                <a:lnTo>
                  <a:pt x="1" y="341"/>
                </a:lnTo>
                <a:lnTo>
                  <a:pt x="2" y="340"/>
                </a:lnTo>
                <a:lnTo>
                  <a:pt x="2" y="338"/>
                </a:lnTo>
                <a:lnTo>
                  <a:pt x="4" y="338"/>
                </a:lnTo>
                <a:lnTo>
                  <a:pt x="6" y="337"/>
                </a:lnTo>
                <a:lnTo>
                  <a:pt x="7" y="337"/>
                </a:lnTo>
                <a:lnTo>
                  <a:pt x="8" y="337"/>
                </a:lnTo>
                <a:lnTo>
                  <a:pt x="10" y="336"/>
                </a:lnTo>
                <a:lnTo>
                  <a:pt x="11" y="336"/>
                </a:lnTo>
                <a:lnTo>
                  <a:pt x="14" y="336"/>
                </a:lnTo>
                <a:lnTo>
                  <a:pt x="15" y="336"/>
                </a:lnTo>
                <a:lnTo>
                  <a:pt x="16" y="336"/>
                </a:lnTo>
                <a:lnTo>
                  <a:pt x="17" y="335"/>
                </a:lnTo>
                <a:lnTo>
                  <a:pt x="19" y="335"/>
                </a:lnTo>
                <a:lnTo>
                  <a:pt x="20" y="334"/>
                </a:lnTo>
                <a:lnTo>
                  <a:pt x="23" y="333"/>
                </a:lnTo>
                <a:lnTo>
                  <a:pt x="24" y="332"/>
                </a:lnTo>
                <a:lnTo>
                  <a:pt x="25" y="330"/>
                </a:lnTo>
                <a:lnTo>
                  <a:pt x="26" y="329"/>
                </a:lnTo>
                <a:lnTo>
                  <a:pt x="27" y="329"/>
                </a:lnTo>
                <a:lnTo>
                  <a:pt x="30" y="329"/>
                </a:lnTo>
                <a:lnTo>
                  <a:pt x="31" y="329"/>
                </a:lnTo>
                <a:lnTo>
                  <a:pt x="32" y="329"/>
                </a:lnTo>
                <a:lnTo>
                  <a:pt x="34" y="329"/>
                </a:lnTo>
                <a:lnTo>
                  <a:pt x="35" y="329"/>
                </a:lnTo>
                <a:lnTo>
                  <a:pt x="36" y="329"/>
                </a:lnTo>
                <a:lnTo>
                  <a:pt x="39" y="329"/>
                </a:lnTo>
                <a:lnTo>
                  <a:pt x="40" y="329"/>
                </a:lnTo>
                <a:lnTo>
                  <a:pt x="41" y="329"/>
                </a:lnTo>
                <a:lnTo>
                  <a:pt x="43" y="328"/>
                </a:lnTo>
                <a:lnTo>
                  <a:pt x="46" y="326"/>
                </a:lnTo>
                <a:lnTo>
                  <a:pt x="48" y="324"/>
                </a:lnTo>
                <a:lnTo>
                  <a:pt x="50" y="324"/>
                </a:lnTo>
                <a:lnTo>
                  <a:pt x="50" y="322"/>
                </a:lnTo>
                <a:lnTo>
                  <a:pt x="51" y="320"/>
                </a:lnTo>
                <a:lnTo>
                  <a:pt x="52" y="319"/>
                </a:lnTo>
                <a:lnTo>
                  <a:pt x="52" y="318"/>
                </a:lnTo>
                <a:lnTo>
                  <a:pt x="52" y="317"/>
                </a:lnTo>
                <a:lnTo>
                  <a:pt x="52" y="314"/>
                </a:lnTo>
                <a:lnTo>
                  <a:pt x="52" y="313"/>
                </a:lnTo>
                <a:lnTo>
                  <a:pt x="52" y="312"/>
                </a:lnTo>
                <a:lnTo>
                  <a:pt x="52" y="311"/>
                </a:lnTo>
                <a:lnTo>
                  <a:pt x="51" y="309"/>
                </a:lnTo>
                <a:lnTo>
                  <a:pt x="51" y="308"/>
                </a:lnTo>
                <a:lnTo>
                  <a:pt x="50" y="306"/>
                </a:lnTo>
                <a:lnTo>
                  <a:pt x="50" y="305"/>
                </a:lnTo>
                <a:lnTo>
                  <a:pt x="49" y="304"/>
                </a:lnTo>
                <a:lnTo>
                  <a:pt x="49" y="303"/>
                </a:lnTo>
                <a:lnTo>
                  <a:pt x="48" y="303"/>
                </a:lnTo>
                <a:lnTo>
                  <a:pt x="48" y="302"/>
                </a:lnTo>
                <a:lnTo>
                  <a:pt x="47" y="301"/>
                </a:lnTo>
                <a:lnTo>
                  <a:pt x="46" y="301"/>
                </a:lnTo>
                <a:lnTo>
                  <a:pt x="44" y="300"/>
                </a:lnTo>
                <a:lnTo>
                  <a:pt x="42" y="298"/>
                </a:lnTo>
                <a:lnTo>
                  <a:pt x="41" y="297"/>
                </a:lnTo>
                <a:lnTo>
                  <a:pt x="38" y="294"/>
                </a:lnTo>
                <a:lnTo>
                  <a:pt x="35" y="292"/>
                </a:lnTo>
                <a:lnTo>
                  <a:pt x="34" y="290"/>
                </a:lnTo>
                <a:lnTo>
                  <a:pt x="32" y="289"/>
                </a:lnTo>
                <a:lnTo>
                  <a:pt x="31" y="288"/>
                </a:lnTo>
                <a:lnTo>
                  <a:pt x="28" y="287"/>
                </a:lnTo>
                <a:lnTo>
                  <a:pt x="26" y="286"/>
                </a:lnTo>
                <a:lnTo>
                  <a:pt x="25" y="285"/>
                </a:lnTo>
                <a:lnTo>
                  <a:pt x="23" y="285"/>
                </a:lnTo>
                <a:lnTo>
                  <a:pt x="22" y="285"/>
                </a:lnTo>
                <a:lnTo>
                  <a:pt x="17" y="284"/>
                </a:lnTo>
                <a:lnTo>
                  <a:pt x="15" y="282"/>
                </a:lnTo>
                <a:lnTo>
                  <a:pt x="14" y="282"/>
                </a:lnTo>
                <a:lnTo>
                  <a:pt x="11" y="282"/>
                </a:lnTo>
                <a:lnTo>
                  <a:pt x="10" y="281"/>
                </a:lnTo>
                <a:lnTo>
                  <a:pt x="9" y="281"/>
                </a:lnTo>
                <a:lnTo>
                  <a:pt x="8" y="280"/>
                </a:lnTo>
                <a:lnTo>
                  <a:pt x="7" y="279"/>
                </a:lnTo>
                <a:lnTo>
                  <a:pt x="6" y="278"/>
                </a:lnTo>
                <a:lnTo>
                  <a:pt x="4" y="277"/>
                </a:lnTo>
                <a:lnTo>
                  <a:pt x="3" y="276"/>
                </a:lnTo>
                <a:lnTo>
                  <a:pt x="3" y="274"/>
                </a:lnTo>
                <a:lnTo>
                  <a:pt x="2" y="272"/>
                </a:lnTo>
                <a:lnTo>
                  <a:pt x="2" y="270"/>
                </a:lnTo>
                <a:lnTo>
                  <a:pt x="3" y="269"/>
                </a:lnTo>
                <a:lnTo>
                  <a:pt x="3" y="266"/>
                </a:lnTo>
                <a:lnTo>
                  <a:pt x="3" y="265"/>
                </a:lnTo>
                <a:lnTo>
                  <a:pt x="4" y="264"/>
                </a:lnTo>
                <a:lnTo>
                  <a:pt x="6" y="263"/>
                </a:lnTo>
                <a:lnTo>
                  <a:pt x="7" y="261"/>
                </a:lnTo>
                <a:lnTo>
                  <a:pt x="8" y="260"/>
                </a:lnTo>
                <a:lnTo>
                  <a:pt x="9" y="260"/>
                </a:lnTo>
                <a:lnTo>
                  <a:pt x="10" y="258"/>
                </a:lnTo>
                <a:lnTo>
                  <a:pt x="11" y="257"/>
                </a:lnTo>
                <a:lnTo>
                  <a:pt x="12" y="257"/>
                </a:lnTo>
                <a:lnTo>
                  <a:pt x="14" y="256"/>
                </a:lnTo>
                <a:lnTo>
                  <a:pt x="15" y="256"/>
                </a:lnTo>
                <a:lnTo>
                  <a:pt x="16" y="256"/>
                </a:lnTo>
                <a:lnTo>
                  <a:pt x="17" y="256"/>
                </a:lnTo>
                <a:lnTo>
                  <a:pt x="18" y="256"/>
                </a:lnTo>
                <a:lnTo>
                  <a:pt x="19" y="256"/>
                </a:lnTo>
                <a:lnTo>
                  <a:pt x="22" y="256"/>
                </a:lnTo>
                <a:lnTo>
                  <a:pt x="23" y="255"/>
                </a:lnTo>
                <a:lnTo>
                  <a:pt x="25" y="255"/>
                </a:lnTo>
                <a:lnTo>
                  <a:pt x="27" y="255"/>
                </a:lnTo>
                <a:lnTo>
                  <a:pt x="31" y="255"/>
                </a:lnTo>
                <a:lnTo>
                  <a:pt x="32" y="255"/>
                </a:lnTo>
                <a:lnTo>
                  <a:pt x="33" y="254"/>
                </a:lnTo>
                <a:lnTo>
                  <a:pt x="35" y="254"/>
                </a:lnTo>
                <a:lnTo>
                  <a:pt x="36" y="253"/>
                </a:lnTo>
                <a:lnTo>
                  <a:pt x="38" y="253"/>
                </a:lnTo>
                <a:lnTo>
                  <a:pt x="39" y="253"/>
                </a:lnTo>
                <a:lnTo>
                  <a:pt x="39" y="254"/>
                </a:lnTo>
                <a:lnTo>
                  <a:pt x="40" y="254"/>
                </a:lnTo>
                <a:lnTo>
                  <a:pt x="41" y="256"/>
                </a:lnTo>
                <a:lnTo>
                  <a:pt x="42" y="258"/>
                </a:lnTo>
                <a:lnTo>
                  <a:pt x="43" y="260"/>
                </a:lnTo>
                <a:lnTo>
                  <a:pt x="47" y="263"/>
                </a:lnTo>
                <a:lnTo>
                  <a:pt x="49" y="268"/>
                </a:lnTo>
                <a:lnTo>
                  <a:pt x="50" y="269"/>
                </a:lnTo>
                <a:lnTo>
                  <a:pt x="51" y="270"/>
                </a:lnTo>
                <a:lnTo>
                  <a:pt x="51" y="271"/>
                </a:lnTo>
                <a:lnTo>
                  <a:pt x="52" y="272"/>
                </a:lnTo>
                <a:lnTo>
                  <a:pt x="54" y="273"/>
                </a:lnTo>
                <a:lnTo>
                  <a:pt x="55" y="274"/>
                </a:lnTo>
                <a:lnTo>
                  <a:pt x="56" y="274"/>
                </a:lnTo>
                <a:lnTo>
                  <a:pt x="60" y="277"/>
                </a:lnTo>
                <a:lnTo>
                  <a:pt x="62" y="278"/>
                </a:lnTo>
                <a:lnTo>
                  <a:pt x="64" y="279"/>
                </a:lnTo>
                <a:lnTo>
                  <a:pt x="65" y="279"/>
                </a:lnTo>
                <a:lnTo>
                  <a:pt x="65" y="280"/>
                </a:lnTo>
                <a:lnTo>
                  <a:pt x="66" y="280"/>
                </a:lnTo>
                <a:lnTo>
                  <a:pt x="68" y="281"/>
                </a:lnTo>
                <a:lnTo>
                  <a:pt x="71" y="282"/>
                </a:lnTo>
                <a:lnTo>
                  <a:pt x="72" y="282"/>
                </a:lnTo>
                <a:lnTo>
                  <a:pt x="73" y="284"/>
                </a:lnTo>
                <a:lnTo>
                  <a:pt x="75" y="284"/>
                </a:lnTo>
                <a:lnTo>
                  <a:pt x="76" y="284"/>
                </a:lnTo>
                <a:lnTo>
                  <a:pt x="80" y="284"/>
                </a:lnTo>
                <a:lnTo>
                  <a:pt x="81" y="282"/>
                </a:lnTo>
                <a:lnTo>
                  <a:pt x="82" y="282"/>
                </a:lnTo>
                <a:lnTo>
                  <a:pt x="86" y="280"/>
                </a:lnTo>
                <a:lnTo>
                  <a:pt x="90" y="278"/>
                </a:lnTo>
                <a:lnTo>
                  <a:pt x="92" y="278"/>
                </a:lnTo>
                <a:lnTo>
                  <a:pt x="94" y="278"/>
                </a:lnTo>
                <a:lnTo>
                  <a:pt x="95" y="277"/>
                </a:lnTo>
                <a:lnTo>
                  <a:pt x="96" y="277"/>
                </a:lnTo>
                <a:lnTo>
                  <a:pt x="97" y="277"/>
                </a:lnTo>
                <a:lnTo>
                  <a:pt x="98" y="277"/>
                </a:lnTo>
                <a:lnTo>
                  <a:pt x="99" y="276"/>
                </a:lnTo>
                <a:lnTo>
                  <a:pt x="102" y="276"/>
                </a:lnTo>
                <a:lnTo>
                  <a:pt x="102" y="274"/>
                </a:lnTo>
                <a:lnTo>
                  <a:pt x="103" y="274"/>
                </a:lnTo>
                <a:lnTo>
                  <a:pt x="103" y="273"/>
                </a:lnTo>
                <a:lnTo>
                  <a:pt x="104" y="273"/>
                </a:lnTo>
                <a:lnTo>
                  <a:pt x="104" y="272"/>
                </a:lnTo>
                <a:lnTo>
                  <a:pt x="104" y="271"/>
                </a:lnTo>
                <a:lnTo>
                  <a:pt x="104" y="270"/>
                </a:lnTo>
                <a:lnTo>
                  <a:pt x="105" y="269"/>
                </a:lnTo>
                <a:lnTo>
                  <a:pt x="105" y="268"/>
                </a:lnTo>
                <a:lnTo>
                  <a:pt x="105" y="265"/>
                </a:lnTo>
                <a:lnTo>
                  <a:pt x="104" y="265"/>
                </a:lnTo>
                <a:lnTo>
                  <a:pt x="103" y="264"/>
                </a:lnTo>
                <a:lnTo>
                  <a:pt x="102" y="264"/>
                </a:lnTo>
                <a:lnTo>
                  <a:pt x="102" y="263"/>
                </a:lnTo>
                <a:lnTo>
                  <a:pt x="102" y="262"/>
                </a:lnTo>
                <a:lnTo>
                  <a:pt x="100" y="260"/>
                </a:lnTo>
                <a:lnTo>
                  <a:pt x="99" y="257"/>
                </a:lnTo>
                <a:lnTo>
                  <a:pt x="98" y="256"/>
                </a:lnTo>
                <a:lnTo>
                  <a:pt x="96" y="254"/>
                </a:lnTo>
                <a:lnTo>
                  <a:pt x="96" y="253"/>
                </a:lnTo>
                <a:lnTo>
                  <a:pt x="94" y="252"/>
                </a:lnTo>
                <a:lnTo>
                  <a:pt x="92" y="250"/>
                </a:lnTo>
                <a:lnTo>
                  <a:pt x="91" y="249"/>
                </a:lnTo>
                <a:lnTo>
                  <a:pt x="90" y="248"/>
                </a:lnTo>
                <a:lnTo>
                  <a:pt x="89" y="248"/>
                </a:lnTo>
                <a:lnTo>
                  <a:pt x="88" y="248"/>
                </a:lnTo>
                <a:lnTo>
                  <a:pt x="87" y="247"/>
                </a:lnTo>
                <a:lnTo>
                  <a:pt x="86" y="247"/>
                </a:lnTo>
                <a:lnTo>
                  <a:pt x="84" y="247"/>
                </a:lnTo>
                <a:lnTo>
                  <a:pt x="83" y="248"/>
                </a:lnTo>
                <a:lnTo>
                  <a:pt x="82" y="248"/>
                </a:lnTo>
                <a:lnTo>
                  <a:pt x="81" y="249"/>
                </a:lnTo>
                <a:lnTo>
                  <a:pt x="80" y="249"/>
                </a:lnTo>
                <a:lnTo>
                  <a:pt x="79" y="250"/>
                </a:lnTo>
                <a:lnTo>
                  <a:pt x="76" y="252"/>
                </a:lnTo>
                <a:lnTo>
                  <a:pt x="75" y="253"/>
                </a:lnTo>
                <a:lnTo>
                  <a:pt x="74" y="253"/>
                </a:lnTo>
                <a:lnTo>
                  <a:pt x="72" y="254"/>
                </a:lnTo>
                <a:lnTo>
                  <a:pt x="71" y="254"/>
                </a:lnTo>
                <a:lnTo>
                  <a:pt x="68" y="254"/>
                </a:lnTo>
                <a:lnTo>
                  <a:pt x="67" y="254"/>
                </a:lnTo>
                <a:lnTo>
                  <a:pt x="66" y="254"/>
                </a:lnTo>
                <a:lnTo>
                  <a:pt x="65" y="254"/>
                </a:lnTo>
                <a:lnTo>
                  <a:pt x="64" y="254"/>
                </a:lnTo>
                <a:lnTo>
                  <a:pt x="63" y="254"/>
                </a:lnTo>
                <a:lnTo>
                  <a:pt x="60" y="254"/>
                </a:lnTo>
                <a:lnTo>
                  <a:pt x="56" y="252"/>
                </a:lnTo>
                <a:lnTo>
                  <a:pt x="52" y="248"/>
                </a:lnTo>
                <a:lnTo>
                  <a:pt x="49" y="244"/>
                </a:lnTo>
                <a:lnTo>
                  <a:pt x="48" y="244"/>
                </a:lnTo>
                <a:lnTo>
                  <a:pt x="48" y="242"/>
                </a:lnTo>
                <a:lnTo>
                  <a:pt x="47" y="240"/>
                </a:lnTo>
                <a:lnTo>
                  <a:pt x="46" y="240"/>
                </a:lnTo>
                <a:lnTo>
                  <a:pt x="46" y="239"/>
                </a:lnTo>
                <a:lnTo>
                  <a:pt x="46" y="238"/>
                </a:lnTo>
                <a:lnTo>
                  <a:pt x="46" y="237"/>
                </a:lnTo>
                <a:lnTo>
                  <a:pt x="46" y="236"/>
                </a:lnTo>
                <a:lnTo>
                  <a:pt x="46" y="234"/>
                </a:lnTo>
                <a:lnTo>
                  <a:pt x="46" y="233"/>
                </a:lnTo>
                <a:lnTo>
                  <a:pt x="47" y="232"/>
                </a:lnTo>
                <a:lnTo>
                  <a:pt x="47" y="229"/>
                </a:lnTo>
                <a:lnTo>
                  <a:pt x="47" y="228"/>
                </a:lnTo>
                <a:lnTo>
                  <a:pt x="47" y="226"/>
                </a:lnTo>
                <a:lnTo>
                  <a:pt x="47" y="225"/>
                </a:lnTo>
                <a:lnTo>
                  <a:pt x="48" y="224"/>
                </a:lnTo>
                <a:lnTo>
                  <a:pt x="48" y="223"/>
                </a:lnTo>
                <a:lnTo>
                  <a:pt x="48" y="222"/>
                </a:lnTo>
                <a:lnTo>
                  <a:pt x="49" y="221"/>
                </a:lnTo>
                <a:lnTo>
                  <a:pt x="49" y="220"/>
                </a:lnTo>
                <a:lnTo>
                  <a:pt x="48" y="220"/>
                </a:lnTo>
                <a:lnTo>
                  <a:pt x="47" y="220"/>
                </a:lnTo>
                <a:lnTo>
                  <a:pt x="47" y="218"/>
                </a:lnTo>
                <a:lnTo>
                  <a:pt x="47" y="217"/>
                </a:lnTo>
                <a:lnTo>
                  <a:pt x="47" y="216"/>
                </a:lnTo>
                <a:lnTo>
                  <a:pt x="47" y="215"/>
                </a:lnTo>
                <a:lnTo>
                  <a:pt x="47" y="214"/>
                </a:lnTo>
                <a:lnTo>
                  <a:pt x="48" y="212"/>
                </a:lnTo>
                <a:lnTo>
                  <a:pt x="49" y="210"/>
                </a:lnTo>
                <a:lnTo>
                  <a:pt x="49" y="209"/>
                </a:lnTo>
                <a:lnTo>
                  <a:pt x="50" y="208"/>
                </a:lnTo>
                <a:lnTo>
                  <a:pt x="51" y="207"/>
                </a:lnTo>
                <a:lnTo>
                  <a:pt x="52" y="207"/>
                </a:lnTo>
                <a:lnTo>
                  <a:pt x="52" y="206"/>
                </a:lnTo>
                <a:lnTo>
                  <a:pt x="54" y="206"/>
                </a:lnTo>
                <a:lnTo>
                  <a:pt x="55" y="206"/>
                </a:lnTo>
                <a:lnTo>
                  <a:pt x="56" y="206"/>
                </a:lnTo>
                <a:lnTo>
                  <a:pt x="57" y="206"/>
                </a:lnTo>
                <a:lnTo>
                  <a:pt x="58" y="207"/>
                </a:lnTo>
                <a:lnTo>
                  <a:pt x="60" y="208"/>
                </a:lnTo>
                <a:lnTo>
                  <a:pt x="60" y="209"/>
                </a:lnTo>
                <a:lnTo>
                  <a:pt x="62" y="209"/>
                </a:lnTo>
                <a:lnTo>
                  <a:pt x="63" y="210"/>
                </a:lnTo>
                <a:lnTo>
                  <a:pt x="64" y="212"/>
                </a:lnTo>
                <a:lnTo>
                  <a:pt x="65" y="213"/>
                </a:lnTo>
                <a:lnTo>
                  <a:pt x="66" y="214"/>
                </a:lnTo>
                <a:lnTo>
                  <a:pt x="75" y="210"/>
                </a:lnTo>
                <a:lnTo>
                  <a:pt x="78" y="210"/>
                </a:lnTo>
                <a:lnTo>
                  <a:pt x="79" y="210"/>
                </a:lnTo>
                <a:lnTo>
                  <a:pt x="81" y="210"/>
                </a:lnTo>
                <a:lnTo>
                  <a:pt x="84" y="210"/>
                </a:lnTo>
                <a:lnTo>
                  <a:pt x="87" y="210"/>
                </a:lnTo>
                <a:lnTo>
                  <a:pt x="90" y="209"/>
                </a:lnTo>
                <a:lnTo>
                  <a:pt x="91" y="209"/>
                </a:lnTo>
                <a:lnTo>
                  <a:pt x="94" y="209"/>
                </a:lnTo>
                <a:lnTo>
                  <a:pt x="95" y="210"/>
                </a:lnTo>
                <a:lnTo>
                  <a:pt x="99" y="214"/>
                </a:lnTo>
                <a:lnTo>
                  <a:pt x="107" y="218"/>
                </a:lnTo>
                <a:lnTo>
                  <a:pt x="108" y="220"/>
                </a:lnTo>
                <a:lnTo>
                  <a:pt x="110" y="218"/>
                </a:lnTo>
                <a:lnTo>
                  <a:pt x="111" y="218"/>
                </a:lnTo>
                <a:lnTo>
                  <a:pt x="112" y="218"/>
                </a:lnTo>
                <a:lnTo>
                  <a:pt x="114" y="218"/>
                </a:lnTo>
                <a:lnTo>
                  <a:pt x="116" y="217"/>
                </a:lnTo>
                <a:lnTo>
                  <a:pt x="121" y="215"/>
                </a:lnTo>
                <a:lnTo>
                  <a:pt x="124" y="213"/>
                </a:lnTo>
                <a:lnTo>
                  <a:pt x="126" y="210"/>
                </a:lnTo>
                <a:lnTo>
                  <a:pt x="127" y="208"/>
                </a:lnTo>
                <a:lnTo>
                  <a:pt x="127" y="206"/>
                </a:lnTo>
                <a:lnTo>
                  <a:pt x="127" y="205"/>
                </a:lnTo>
                <a:lnTo>
                  <a:pt x="127" y="204"/>
                </a:lnTo>
                <a:lnTo>
                  <a:pt x="126" y="202"/>
                </a:lnTo>
                <a:lnTo>
                  <a:pt x="126" y="201"/>
                </a:lnTo>
                <a:lnTo>
                  <a:pt x="122" y="198"/>
                </a:lnTo>
                <a:lnTo>
                  <a:pt x="121" y="197"/>
                </a:lnTo>
                <a:lnTo>
                  <a:pt x="120" y="196"/>
                </a:lnTo>
                <a:lnTo>
                  <a:pt x="118" y="194"/>
                </a:lnTo>
                <a:lnTo>
                  <a:pt x="116" y="194"/>
                </a:lnTo>
                <a:lnTo>
                  <a:pt x="115" y="194"/>
                </a:lnTo>
                <a:lnTo>
                  <a:pt x="114" y="194"/>
                </a:lnTo>
                <a:lnTo>
                  <a:pt x="111" y="193"/>
                </a:lnTo>
                <a:lnTo>
                  <a:pt x="110" y="193"/>
                </a:lnTo>
                <a:lnTo>
                  <a:pt x="108" y="192"/>
                </a:lnTo>
                <a:lnTo>
                  <a:pt x="107" y="192"/>
                </a:lnTo>
                <a:lnTo>
                  <a:pt x="106" y="192"/>
                </a:lnTo>
                <a:lnTo>
                  <a:pt x="103" y="190"/>
                </a:lnTo>
                <a:lnTo>
                  <a:pt x="102" y="190"/>
                </a:lnTo>
                <a:lnTo>
                  <a:pt x="102" y="189"/>
                </a:lnTo>
                <a:lnTo>
                  <a:pt x="99" y="189"/>
                </a:lnTo>
                <a:lnTo>
                  <a:pt x="98" y="188"/>
                </a:lnTo>
                <a:lnTo>
                  <a:pt x="97" y="186"/>
                </a:lnTo>
                <a:lnTo>
                  <a:pt x="96" y="184"/>
                </a:lnTo>
                <a:lnTo>
                  <a:pt x="95" y="183"/>
                </a:lnTo>
                <a:lnTo>
                  <a:pt x="95" y="182"/>
                </a:lnTo>
                <a:lnTo>
                  <a:pt x="92" y="180"/>
                </a:lnTo>
                <a:lnTo>
                  <a:pt x="92" y="178"/>
                </a:lnTo>
                <a:lnTo>
                  <a:pt x="91" y="177"/>
                </a:lnTo>
                <a:lnTo>
                  <a:pt x="90" y="176"/>
                </a:lnTo>
                <a:lnTo>
                  <a:pt x="89" y="175"/>
                </a:lnTo>
                <a:lnTo>
                  <a:pt x="88" y="173"/>
                </a:lnTo>
                <a:lnTo>
                  <a:pt x="88" y="172"/>
                </a:lnTo>
                <a:lnTo>
                  <a:pt x="87" y="172"/>
                </a:lnTo>
                <a:lnTo>
                  <a:pt x="87" y="169"/>
                </a:lnTo>
                <a:lnTo>
                  <a:pt x="86" y="166"/>
                </a:lnTo>
                <a:lnTo>
                  <a:pt x="84" y="164"/>
                </a:lnTo>
                <a:lnTo>
                  <a:pt x="84" y="162"/>
                </a:lnTo>
                <a:lnTo>
                  <a:pt x="84" y="161"/>
                </a:lnTo>
                <a:lnTo>
                  <a:pt x="84" y="160"/>
                </a:lnTo>
                <a:lnTo>
                  <a:pt x="84" y="159"/>
                </a:lnTo>
                <a:lnTo>
                  <a:pt x="84" y="158"/>
                </a:lnTo>
                <a:lnTo>
                  <a:pt x="84" y="157"/>
                </a:lnTo>
                <a:lnTo>
                  <a:pt x="84" y="156"/>
                </a:lnTo>
                <a:lnTo>
                  <a:pt x="86" y="156"/>
                </a:lnTo>
                <a:lnTo>
                  <a:pt x="89" y="150"/>
                </a:lnTo>
                <a:lnTo>
                  <a:pt x="90" y="149"/>
                </a:lnTo>
                <a:lnTo>
                  <a:pt x="94" y="145"/>
                </a:lnTo>
                <a:lnTo>
                  <a:pt x="97" y="142"/>
                </a:lnTo>
                <a:lnTo>
                  <a:pt x="100" y="138"/>
                </a:lnTo>
                <a:lnTo>
                  <a:pt x="102" y="137"/>
                </a:lnTo>
                <a:lnTo>
                  <a:pt x="103" y="136"/>
                </a:lnTo>
                <a:lnTo>
                  <a:pt x="106" y="133"/>
                </a:lnTo>
                <a:lnTo>
                  <a:pt x="108" y="130"/>
                </a:lnTo>
                <a:lnTo>
                  <a:pt x="111" y="127"/>
                </a:lnTo>
                <a:lnTo>
                  <a:pt x="112" y="126"/>
                </a:lnTo>
                <a:lnTo>
                  <a:pt x="113" y="124"/>
                </a:lnTo>
                <a:lnTo>
                  <a:pt x="113" y="122"/>
                </a:lnTo>
                <a:lnTo>
                  <a:pt x="116" y="120"/>
                </a:lnTo>
                <a:lnTo>
                  <a:pt x="116" y="119"/>
                </a:lnTo>
                <a:lnTo>
                  <a:pt x="116" y="118"/>
                </a:lnTo>
                <a:lnTo>
                  <a:pt x="118" y="118"/>
                </a:lnTo>
                <a:lnTo>
                  <a:pt x="116" y="118"/>
                </a:lnTo>
                <a:lnTo>
                  <a:pt x="116" y="117"/>
                </a:lnTo>
                <a:lnTo>
                  <a:pt x="115" y="116"/>
                </a:lnTo>
                <a:lnTo>
                  <a:pt x="114" y="114"/>
                </a:lnTo>
                <a:lnTo>
                  <a:pt x="113" y="113"/>
                </a:lnTo>
                <a:lnTo>
                  <a:pt x="112" y="112"/>
                </a:lnTo>
                <a:lnTo>
                  <a:pt x="111" y="111"/>
                </a:lnTo>
                <a:lnTo>
                  <a:pt x="110" y="111"/>
                </a:lnTo>
                <a:lnTo>
                  <a:pt x="106" y="110"/>
                </a:lnTo>
                <a:lnTo>
                  <a:pt x="104" y="108"/>
                </a:lnTo>
                <a:lnTo>
                  <a:pt x="103" y="108"/>
                </a:lnTo>
                <a:lnTo>
                  <a:pt x="100" y="106"/>
                </a:lnTo>
                <a:lnTo>
                  <a:pt x="98" y="105"/>
                </a:lnTo>
                <a:lnTo>
                  <a:pt x="97" y="105"/>
                </a:lnTo>
                <a:lnTo>
                  <a:pt x="92" y="104"/>
                </a:lnTo>
                <a:lnTo>
                  <a:pt x="91" y="104"/>
                </a:lnTo>
                <a:lnTo>
                  <a:pt x="89" y="103"/>
                </a:lnTo>
                <a:lnTo>
                  <a:pt x="88" y="103"/>
                </a:lnTo>
                <a:lnTo>
                  <a:pt x="86" y="102"/>
                </a:lnTo>
                <a:lnTo>
                  <a:pt x="83" y="102"/>
                </a:lnTo>
                <a:lnTo>
                  <a:pt x="82" y="102"/>
                </a:lnTo>
                <a:lnTo>
                  <a:pt x="82" y="101"/>
                </a:lnTo>
                <a:lnTo>
                  <a:pt x="81" y="101"/>
                </a:lnTo>
                <a:lnTo>
                  <a:pt x="80" y="101"/>
                </a:lnTo>
                <a:lnTo>
                  <a:pt x="79" y="100"/>
                </a:lnTo>
                <a:lnTo>
                  <a:pt x="78" y="98"/>
                </a:lnTo>
                <a:lnTo>
                  <a:pt x="78" y="97"/>
                </a:lnTo>
                <a:lnTo>
                  <a:pt x="76" y="97"/>
                </a:lnTo>
                <a:lnTo>
                  <a:pt x="76" y="96"/>
                </a:lnTo>
                <a:lnTo>
                  <a:pt x="76" y="95"/>
                </a:lnTo>
                <a:lnTo>
                  <a:pt x="76" y="94"/>
                </a:lnTo>
                <a:lnTo>
                  <a:pt x="76" y="93"/>
                </a:lnTo>
                <a:lnTo>
                  <a:pt x="76" y="92"/>
                </a:lnTo>
                <a:lnTo>
                  <a:pt x="76" y="89"/>
                </a:lnTo>
                <a:lnTo>
                  <a:pt x="78" y="88"/>
                </a:lnTo>
                <a:lnTo>
                  <a:pt x="79" y="87"/>
                </a:lnTo>
                <a:lnTo>
                  <a:pt x="80" y="86"/>
                </a:lnTo>
                <a:lnTo>
                  <a:pt x="82" y="84"/>
                </a:lnTo>
                <a:lnTo>
                  <a:pt x="84" y="84"/>
                </a:lnTo>
                <a:lnTo>
                  <a:pt x="86" y="82"/>
                </a:lnTo>
                <a:lnTo>
                  <a:pt x="89" y="82"/>
                </a:lnTo>
                <a:lnTo>
                  <a:pt x="90" y="82"/>
                </a:lnTo>
                <a:lnTo>
                  <a:pt x="94" y="82"/>
                </a:lnTo>
                <a:lnTo>
                  <a:pt x="96" y="82"/>
                </a:lnTo>
                <a:lnTo>
                  <a:pt x="98" y="82"/>
                </a:lnTo>
                <a:lnTo>
                  <a:pt x="99" y="82"/>
                </a:lnTo>
                <a:lnTo>
                  <a:pt x="100" y="81"/>
                </a:lnTo>
                <a:lnTo>
                  <a:pt x="103" y="80"/>
                </a:lnTo>
                <a:lnTo>
                  <a:pt x="104" y="78"/>
                </a:lnTo>
                <a:lnTo>
                  <a:pt x="105" y="77"/>
                </a:lnTo>
                <a:lnTo>
                  <a:pt x="107" y="76"/>
                </a:lnTo>
                <a:lnTo>
                  <a:pt x="108" y="74"/>
                </a:lnTo>
                <a:lnTo>
                  <a:pt x="110" y="73"/>
                </a:lnTo>
                <a:lnTo>
                  <a:pt x="113" y="71"/>
                </a:lnTo>
                <a:lnTo>
                  <a:pt x="114" y="73"/>
                </a:lnTo>
                <a:lnTo>
                  <a:pt x="115" y="76"/>
                </a:lnTo>
                <a:lnTo>
                  <a:pt x="115" y="77"/>
                </a:lnTo>
                <a:lnTo>
                  <a:pt x="116" y="79"/>
                </a:lnTo>
                <a:lnTo>
                  <a:pt x="118" y="82"/>
                </a:lnTo>
                <a:lnTo>
                  <a:pt x="120" y="87"/>
                </a:lnTo>
                <a:lnTo>
                  <a:pt x="120" y="88"/>
                </a:lnTo>
                <a:lnTo>
                  <a:pt x="121" y="89"/>
                </a:lnTo>
                <a:lnTo>
                  <a:pt x="121" y="90"/>
                </a:lnTo>
                <a:lnTo>
                  <a:pt x="121" y="92"/>
                </a:lnTo>
                <a:lnTo>
                  <a:pt x="121" y="93"/>
                </a:lnTo>
                <a:lnTo>
                  <a:pt x="122" y="94"/>
                </a:lnTo>
                <a:lnTo>
                  <a:pt x="123" y="95"/>
                </a:lnTo>
                <a:lnTo>
                  <a:pt x="126" y="96"/>
                </a:lnTo>
                <a:lnTo>
                  <a:pt x="127" y="97"/>
                </a:lnTo>
                <a:lnTo>
                  <a:pt x="129" y="97"/>
                </a:lnTo>
                <a:lnTo>
                  <a:pt x="131" y="98"/>
                </a:lnTo>
                <a:lnTo>
                  <a:pt x="135" y="98"/>
                </a:lnTo>
                <a:lnTo>
                  <a:pt x="135" y="97"/>
                </a:lnTo>
                <a:lnTo>
                  <a:pt x="137" y="97"/>
                </a:lnTo>
                <a:lnTo>
                  <a:pt x="138" y="96"/>
                </a:lnTo>
                <a:lnTo>
                  <a:pt x="139" y="96"/>
                </a:lnTo>
                <a:lnTo>
                  <a:pt x="140" y="95"/>
                </a:lnTo>
                <a:lnTo>
                  <a:pt x="140" y="94"/>
                </a:lnTo>
                <a:lnTo>
                  <a:pt x="142" y="92"/>
                </a:lnTo>
                <a:lnTo>
                  <a:pt x="142" y="89"/>
                </a:lnTo>
                <a:lnTo>
                  <a:pt x="143" y="88"/>
                </a:lnTo>
                <a:lnTo>
                  <a:pt x="143" y="87"/>
                </a:lnTo>
                <a:lnTo>
                  <a:pt x="143" y="86"/>
                </a:lnTo>
                <a:lnTo>
                  <a:pt x="142" y="86"/>
                </a:lnTo>
                <a:lnTo>
                  <a:pt x="142" y="85"/>
                </a:lnTo>
                <a:lnTo>
                  <a:pt x="139" y="81"/>
                </a:lnTo>
                <a:lnTo>
                  <a:pt x="137" y="79"/>
                </a:lnTo>
                <a:lnTo>
                  <a:pt x="137" y="78"/>
                </a:lnTo>
                <a:lnTo>
                  <a:pt x="136" y="78"/>
                </a:lnTo>
                <a:lnTo>
                  <a:pt x="136" y="77"/>
                </a:lnTo>
                <a:lnTo>
                  <a:pt x="135" y="77"/>
                </a:lnTo>
                <a:lnTo>
                  <a:pt x="135" y="76"/>
                </a:lnTo>
                <a:lnTo>
                  <a:pt x="134" y="76"/>
                </a:lnTo>
                <a:lnTo>
                  <a:pt x="132" y="76"/>
                </a:lnTo>
                <a:lnTo>
                  <a:pt x="132" y="74"/>
                </a:lnTo>
                <a:lnTo>
                  <a:pt x="132" y="73"/>
                </a:lnTo>
                <a:lnTo>
                  <a:pt x="132" y="72"/>
                </a:lnTo>
                <a:lnTo>
                  <a:pt x="132" y="71"/>
                </a:lnTo>
                <a:lnTo>
                  <a:pt x="129" y="62"/>
                </a:lnTo>
                <a:lnTo>
                  <a:pt x="131" y="61"/>
                </a:lnTo>
                <a:lnTo>
                  <a:pt x="135" y="61"/>
                </a:lnTo>
                <a:lnTo>
                  <a:pt x="138" y="61"/>
                </a:lnTo>
                <a:lnTo>
                  <a:pt x="144" y="62"/>
                </a:lnTo>
                <a:lnTo>
                  <a:pt x="147" y="63"/>
                </a:lnTo>
                <a:lnTo>
                  <a:pt x="148" y="63"/>
                </a:lnTo>
                <a:lnTo>
                  <a:pt x="152" y="63"/>
                </a:lnTo>
                <a:lnTo>
                  <a:pt x="156" y="62"/>
                </a:lnTo>
                <a:lnTo>
                  <a:pt x="159" y="61"/>
                </a:lnTo>
                <a:lnTo>
                  <a:pt x="162" y="60"/>
                </a:lnTo>
                <a:lnTo>
                  <a:pt x="163" y="60"/>
                </a:lnTo>
                <a:lnTo>
                  <a:pt x="164" y="60"/>
                </a:lnTo>
                <a:lnTo>
                  <a:pt x="166" y="61"/>
                </a:lnTo>
                <a:lnTo>
                  <a:pt x="167" y="61"/>
                </a:lnTo>
                <a:lnTo>
                  <a:pt x="168" y="61"/>
                </a:lnTo>
                <a:lnTo>
                  <a:pt x="171" y="61"/>
                </a:lnTo>
                <a:lnTo>
                  <a:pt x="172" y="60"/>
                </a:lnTo>
                <a:lnTo>
                  <a:pt x="175" y="60"/>
                </a:lnTo>
                <a:lnTo>
                  <a:pt x="176" y="60"/>
                </a:lnTo>
                <a:lnTo>
                  <a:pt x="177" y="58"/>
                </a:lnTo>
                <a:lnTo>
                  <a:pt x="178" y="57"/>
                </a:lnTo>
                <a:lnTo>
                  <a:pt x="179" y="57"/>
                </a:lnTo>
                <a:lnTo>
                  <a:pt x="179" y="56"/>
                </a:lnTo>
                <a:lnTo>
                  <a:pt x="180" y="55"/>
                </a:lnTo>
                <a:lnTo>
                  <a:pt x="180" y="54"/>
                </a:lnTo>
                <a:lnTo>
                  <a:pt x="180" y="53"/>
                </a:lnTo>
                <a:lnTo>
                  <a:pt x="180" y="52"/>
                </a:lnTo>
                <a:lnTo>
                  <a:pt x="180" y="49"/>
                </a:lnTo>
                <a:lnTo>
                  <a:pt x="180" y="48"/>
                </a:lnTo>
                <a:lnTo>
                  <a:pt x="179" y="46"/>
                </a:lnTo>
                <a:lnTo>
                  <a:pt x="179" y="45"/>
                </a:lnTo>
                <a:lnTo>
                  <a:pt x="180" y="42"/>
                </a:lnTo>
                <a:lnTo>
                  <a:pt x="180" y="40"/>
                </a:lnTo>
                <a:lnTo>
                  <a:pt x="182" y="39"/>
                </a:lnTo>
                <a:lnTo>
                  <a:pt x="182" y="38"/>
                </a:lnTo>
                <a:lnTo>
                  <a:pt x="183" y="37"/>
                </a:lnTo>
                <a:lnTo>
                  <a:pt x="184" y="34"/>
                </a:lnTo>
                <a:lnTo>
                  <a:pt x="185" y="33"/>
                </a:lnTo>
                <a:lnTo>
                  <a:pt x="187" y="30"/>
                </a:lnTo>
                <a:lnTo>
                  <a:pt x="187" y="29"/>
                </a:lnTo>
                <a:lnTo>
                  <a:pt x="188" y="29"/>
                </a:lnTo>
                <a:lnTo>
                  <a:pt x="188" y="28"/>
                </a:lnTo>
                <a:lnTo>
                  <a:pt x="188" y="26"/>
                </a:lnTo>
                <a:lnTo>
                  <a:pt x="190" y="26"/>
                </a:lnTo>
                <a:lnTo>
                  <a:pt x="190" y="25"/>
                </a:lnTo>
                <a:lnTo>
                  <a:pt x="190" y="24"/>
                </a:lnTo>
                <a:lnTo>
                  <a:pt x="190" y="23"/>
                </a:lnTo>
                <a:lnTo>
                  <a:pt x="190" y="22"/>
                </a:lnTo>
                <a:lnTo>
                  <a:pt x="188" y="22"/>
                </a:lnTo>
                <a:lnTo>
                  <a:pt x="188" y="21"/>
                </a:lnTo>
                <a:lnTo>
                  <a:pt x="188" y="20"/>
                </a:lnTo>
                <a:lnTo>
                  <a:pt x="187" y="20"/>
                </a:lnTo>
                <a:lnTo>
                  <a:pt x="187" y="18"/>
                </a:lnTo>
                <a:lnTo>
                  <a:pt x="186" y="17"/>
                </a:lnTo>
                <a:lnTo>
                  <a:pt x="185" y="16"/>
                </a:lnTo>
                <a:lnTo>
                  <a:pt x="184" y="15"/>
                </a:lnTo>
                <a:lnTo>
                  <a:pt x="183" y="15"/>
                </a:lnTo>
                <a:lnTo>
                  <a:pt x="182" y="14"/>
                </a:lnTo>
                <a:lnTo>
                  <a:pt x="180" y="14"/>
                </a:lnTo>
                <a:lnTo>
                  <a:pt x="179" y="14"/>
                </a:lnTo>
                <a:lnTo>
                  <a:pt x="178" y="14"/>
                </a:lnTo>
                <a:lnTo>
                  <a:pt x="177" y="14"/>
                </a:lnTo>
                <a:lnTo>
                  <a:pt x="177" y="15"/>
                </a:lnTo>
                <a:lnTo>
                  <a:pt x="176" y="15"/>
                </a:lnTo>
                <a:lnTo>
                  <a:pt x="174" y="16"/>
                </a:lnTo>
                <a:lnTo>
                  <a:pt x="171" y="16"/>
                </a:lnTo>
                <a:lnTo>
                  <a:pt x="169" y="16"/>
                </a:lnTo>
                <a:lnTo>
                  <a:pt x="169" y="17"/>
                </a:lnTo>
                <a:lnTo>
                  <a:pt x="168" y="17"/>
                </a:lnTo>
                <a:lnTo>
                  <a:pt x="167" y="17"/>
                </a:lnTo>
                <a:lnTo>
                  <a:pt x="166" y="17"/>
                </a:lnTo>
                <a:lnTo>
                  <a:pt x="163" y="16"/>
                </a:lnTo>
                <a:lnTo>
                  <a:pt x="162" y="15"/>
                </a:lnTo>
                <a:lnTo>
                  <a:pt x="161" y="14"/>
                </a:lnTo>
                <a:lnTo>
                  <a:pt x="159" y="13"/>
                </a:lnTo>
                <a:lnTo>
                  <a:pt x="158" y="12"/>
                </a:lnTo>
                <a:lnTo>
                  <a:pt x="155" y="9"/>
                </a:lnTo>
                <a:lnTo>
                  <a:pt x="153" y="8"/>
                </a:lnTo>
                <a:lnTo>
                  <a:pt x="151" y="7"/>
                </a:lnTo>
                <a:lnTo>
                  <a:pt x="150" y="6"/>
                </a:lnTo>
                <a:lnTo>
                  <a:pt x="148" y="4"/>
                </a:lnTo>
                <a:lnTo>
                  <a:pt x="147" y="2"/>
                </a:lnTo>
                <a:lnTo>
                  <a:pt x="146" y="1"/>
                </a:lnTo>
                <a:lnTo>
                  <a:pt x="146" y="0"/>
                </a:lnTo>
                <a:lnTo>
                  <a:pt x="151" y="0"/>
                </a:lnTo>
                <a:lnTo>
                  <a:pt x="152" y="0"/>
                </a:lnTo>
                <a:lnTo>
                  <a:pt x="154" y="0"/>
                </a:lnTo>
                <a:lnTo>
                  <a:pt x="156" y="0"/>
                </a:lnTo>
                <a:lnTo>
                  <a:pt x="159" y="0"/>
                </a:lnTo>
                <a:lnTo>
                  <a:pt x="160" y="0"/>
                </a:lnTo>
                <a:lnTo>
                  <a:pt x="161" y="0"/>
                </a:lnTo>
                <a:lnTo>
                  <a:pt x="162" y="0"/>
                </a:lnTo>
                <a:lnTo>
                  <a:pt x="163" y="0"/>
                </a:lnTo>
                <a:lnTo>
                  <a:pt x="166" y="0"/>
                </a:lnTo>
                <a:lnTo>
                  <a:pt x="167" y="0"/>
                </a:lnTo>
                <a:lnTo>
                  <a:pt x="168" y="0"/>
                </a:lnTo>
                <a:lnTo>
                  <a:pt x="171" y="0"/>
                </a:lnTo>
                <a:lnTo>
                  <a:pt x="172" y="0"/>
                </a:lnTo>
                <a:lnTo>
                  <a:pt x="177" y="0"/>
                </a:lnTo>
                <a:lnTo>
                  <a:pt x="178" y="0"/>
                </a:lnTo>
                <a:lnTo>
                  <a:pt x="182" y="0"/>
                </a:lnTo>
                <a:lnTo>
                  <a:pt x="184" y="0"/>
                </a:lnTo>
                <a:lnTo>
                  <a:pt x="185" y="0"/>
                </a:lnTo>
                <a:lnTo>
                  <a:pt x="186" y="0"/>
                </a:lnTo>
                <a:lnTo>
                  <a:pt x="187" y="0"/>
                </a:lnTo>
                <a:lnTo>
                  <a:pt x="188" y="0"/>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06" name="Freeform 126"/>
          <p:cNvSpPr>
            <a:spLocks/>
          </p:cNvSpPr>
          <p:nvPr/>
        </p:nvSpPr>
        <p:spPr bwMode="auto">
          <a:xfrm>
            <a:off x="3863873" y="1499688"/>
            <a:ext cx="425489" cy="1039105"/>
          </a:xfrm>
          <a:custGeom>
            <a:avLst/>
            <a:gdLst>
              <a:gd name="T0" fmla="*/ 161 w 164"/>
              <a:gd name="T1" fmla="*/ 1 h 441"/>
              <a:gd name="T2" fmla="*/ 164 w 164"/>
              <a:gd name="T3" fmla="*/ 17 h 441"/>
              <a:gd name="T4" fmla="*/ 164 w 164"/>
              <a:gd name="T5" fmla="*/ 50 h 441"/>
              <a:gd name="T6" fmla="*/ 164 w 164"/>
              <a:gd name="T7" fmla="*/ 69 h 441"/>
              <a:gd name="T8" fmla="*/ 164 w 164"/>
              <a:gd name="T9" fmla="*/ 91 h 441"/>
              <a:gd name="T10" fmla="*/ 163 w 164"/>
              <a:gd name="T11" fmla="*/ 108 h 441"/>
              <a:gd name="T12" fmla="*/ 163 w 164"/>
              <a:gd name="T13" fmla="*/ 122 h 441"/>
              <a:gd name="T14" fmla="*/ 163 w 164"/>
              <a:gd name="T15" fmla="*/ 146 h 441"/>
              <a:gd name="T16" fmla="*/ 163 w 164"/>
              <a:gd name="T17" fmla="*/ 164 h 441"/>
              <a:gd name="T18" fmla="*/ 163 w 164"/>
              <a:gd name="T19" fmla="*/ 179 h 441"/>
              <a:gd name="T20" fmla="*/ 163 w 164"/>
              <a:gd name="T21" fmla="*/ 193 h 441"/>
              <a:gd name="T22" fmla="*/ 163 w 164"/>
              <a:gd name="T23" fmla="*/ 213 h 441"/>
              <a:gd name="T24" fmla="*/ 162 w 164"/>
              <a:gd name="T25" fmla="*/ 222 h 441"/>
              <a:gd name="T26" fmla="*/ 162 w 164"/>
              <a:gd name="T27" fmla="*/ 246 h 441"/>
              <a:gd name="T28" fmla="*/ 162 w 164"/>
              <a:gd name="T29" fmla="*/ 267 h 441"/>
              <a:gd name="T30" fmla="*/ 162 w 164"/>
              <a:gd name="T31" fmla="*/ 283 h 441"/>
              <a:gd name="T32" fmla="*/ 162 w 164"/>
              <a:gd name="T33" fmla="*/ 313 h 441"/>
              <a:gd name="T34" fmla="*/ 161 w 164"/>
              <a:gd name="T35" fmla="*/ 339 h 441"/>
              <a:gd name="T36" fmla="*/ 161 w 164"/>
              <a:gd name="T37" fmla="*/ 356 h 441"/>
              <a:gd name="T38" fmla="*/ 161 w 164"/>
              <a:gd name="T39" fmla="*/ 390 h 441"/>
              <a:gd name="T40" fmla="*/ 160 w 164"/>
              <a:gd name="T41" fmla="*/ 404 h 441"/>
              <a:gd name="T42" fmla="*/ 132 w 164"/>
              <a:gd name="T43" fmla="*/ 404 h 441"/>
              <a:gd name="T44" fmla="*/ 116 w 164"/>
              <a:gd name="T45" fmla="*/ 404 h 441"/>
              <a:gd name="T46" fmla="*/ 108 w 164"/>
              <a:gd name="T47" fmla="*/ 432 h 441"/>
              <a:gd name="T48" fmla="*/ 90 w 164"/>
              <a:gd name="T49" fmla="*/ 440 h 441"/>
              <a:gd name="T50" fmla="*/ 80 w 164"/>
              <a:gd name="T51" fmla="*/ 440 h 441"/>
              <a:gd name="T52" fmla="*/ 53 w 164"/>
              <a:gd name="T53" fmla="*/ 440 h 441"/>
              <a:gd name="T54" fmla="*/ 27 w 164"/>
              <a:gd name="T55" fmla="*/ 440 h 441"/>
              <a:gd name="T56" fmla="*/ 16 w 164"/>
              <a:gd name="T57" fmla="*/ 440 h 441"/>
              <a:gd name="T58" fmla="*/ 0 w 164"/>
              <a:gd name="T59" fmla="*/ 438 h 441"/>
              <a:gd name="T60" fmla="*/ 0 w 164"/>
              <a:gd name="T61" fmla="*/ 420 h 441"/>
              <a:gd name="T62" fmla="*/ 1 w 164"/>
              <a:gd name="T63" fmla="*/ 384 h 441"/>
              <a:gd name="T64" fmla="*/ 1 w 164"/>
              <a:gd name="T65" fmla="*/ 369 h 441"/>
              <a:gd name="T66" fmla="*/ 1 w 164"/>
              <a:gd name="T67" fmla="*/ 352 h 441"/>
              <a:gd name="T68" fmla="*/ 1 w 164"/>
              <a:gd name="T69" fmla="*/ 336 h 441"/>
              <a:gd name="T70" fmla="*/ 3 w 164"/>
              <a:gd name="T71" fmla="*/ 302 h 441"/>
              <a:gd name="T72" fmla="*/ 2 w 164"/>
              <a:gd name="T73" fmla="*/ 273 h 441"/>
              <a:gd name="T74" fmla="*/ 2 w 164"/>
              <a:gd name="T75" fmla="*/ 259 h 441"/>
              <a:gd name="T76" fmla="*/ 2 w 164"/>
              <a:gd name="T77" fmla="*/ 244 h 441"/>
              <a:gd name="T78" fmla="*/ 2 w 164"/>
              <a:gd name="T79" fmla="*/ 233 h 441"/>
              <a:gd name="T80" fmla="*/ 9 w 164"/>
              <a:gd name="T81" fmla="*/ 227 h 441"/>
              <a:gd name="T82" fmla="*/ 31 w 164"/>
              <a:gd name="T83" fmla="*/ 227 h 441"/>
              <a:gd name="T84" fmla="*/ 41 w 164"/>
              <a:gd name="T85" fmla="*/ 227 h 441"/>
              <a:gd name="T86" fmla="*/ 57 w 164"/>
              <a:gd name="T87" fmla="*/ 220 h 441"/>
              <a:gd name="T88" fmla="*/ 57 w 164"/>
              <a:gd name="T89" fmla="*/ 208 h 441"/>
              <a:gd name="T90" fmla="*/ 57 w 164"/>
              <a:gd name="T91" fmla="*/ 186 h 441"/>
              <a:gd name="T92" fmla="*/ 57 w 164"/>
              <a:gd name="T93" fmla="*/ 163 h 441"/>
              <a:gd name="T94" fmla="*/ 57 w 164"/>
              <a:gd name="T95" fmla="*/ 146 h 441"/>
              <a:gd name="T96" fmla="*/ 57 w 164"/>
              <a:gd name="T97" fmla="*/ 126 h 441"/>
              <a:gd name="T98" fmla="*/ 58 w 164"/>
              <a:gd name="T99" fmla="*/ 98 h 441"/>
              <a:gd name="T100" fmla="*/ 58 w 164"/>
              <a:gd name="T101" fmla="*/ 81 h 441"/>
              <a:gd name="T102" fmla="*/ 58 w 164"/>
              <a:gd name="T103" fmla="*/ 64 h 441"/>
              <a:gd name="T104" fmla="*/ 59 w 164"/>
              <a:gd name="T105" fmla="*/ 36 h 441"/>
              <a:gd name="T106" fmla="*/ 59 w 164"/>
              <a:gd name="T107" fmla="*/ 17 h 441"/>
              <a:gd name="T108" fmla="*/ 74 w 164"/>
              <a:gd name="T109" fmla="*/ 0 h 441"/>
              <a:gd name="T110" fmla="*/ 93 w 164"/>
              <a:gd name="T111" fmla="*/ 0 h 441"/>
              <a:gd name="T112" fmla="*/ 117 w 164"/>
              <a:gd name="T113" fmla="*/ 1 h 44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64" h="441">
                <a:moveTo>
                  <a:pt x="138" y="1"/>
                </a:moveTo>
                <a:lnTo>
                  <a:pt x="139" y="1"/>
                </a:lnTo>
                <a:lnTo>
                  <a:pt x="143" y="1"/>
                </a:lnTo>
                <a:lnTo>
                  <a:pt x="150" y="1"/>
                </a:lnTo>
                <a:lnTo>
                  <a:pt x="152" y="1"/>
                </a:lnTo>
                <a:lnTo>
                  <a:pt x="153" y="1"/>
                </a:lnTo>
                <a:lnTo>
                  <a:pt x="161" y="1"/>
                </a:lnTo>
                <a:lnTo>
                  <a:pt x="162" y="1"/>
                </a:lnTo>
                <a:lnTo>
                  <a:pt x="164" y="1"/>
                </a:lnTo>
                <a:lnTo>
                  <a:pt x="164" y="3"/>
                </a:lnTo>
                <a:lnTo>
                  <a:pt x="164" y="5"/>
                </a:lnTo>
                <a:lnTo>
                  <a:pt x="164" y="8"/>
                </a:lnTo>
                <a:lnTo>
                  <a:pt x="164" y="14"/>
                </a:lnTo>
                <a:lnTo>
                  <a:pt x="164" y="17"/>
                </a:lnTo>
                <a:lnTo>
                  <a:pt x="164" y="26"/>
                </a:lnTo>
                <a:lnTo>
                  <a:pt x="164" y="28"/>
                </a:lnTo>
                <a:lnTo>
                  <a:pt x="164" y="30"/>
                </a:lnTo>
                <a:lnTo>
                  <a:pt x="164" y="37"/>
                </a:lnTo>
                <a:lnTo>
                  <a:pt x="164" y="46"/>
                </a:lnTo>
                <a:lnTo>
                  <a:pt x="164" y="49"/>
                </a:lnTo>
                <a:lnTo>
                  <a:pt x="164" y="50"/>
                </a:lnTo>
                <a:lnTo>
                  <a:pt x="164" y="54"/>
                </a:lnTo>
                <a:lnTo>
                  <a:pt x="164" y="57"/>
                </a:lnTo>
                <a:lnTo>
                  <a:pt x="164" y="58"/>
                </a:lnTo>
                <a:lnTo>
                  <a:pt x="164" y="59"/>
                </a:lnTo>
                <a:lnTo>
                  <a:pt x="164" y="64"/>
                </a:lnTo>
                <a:lnTo>
                  <a:pt x="164" y="68"/>
                </a:lnTo>
                <a:lnTo>
                  <a:pt x="164" y="69"/>
                </a:lnTo>
                <a:lnTo>
                  <a:pt x="164" y="73"/>
                </a:lnTo>
                <a:lnTo>
                  <a:pt x="164" y="77"/>
                </a:lnTo>
                <a:lnTo>
                  <a:pt x="164" y="80"/>
                </a:lnTo>
                <a:lnTo>
                  <a:pt x="164" y="82"/>
                </a:lnTo>
                <a:lnTo>
                  <a:pt x="164" y="86"/>
                </a:lnTo>
                <a:lnTo>
                  <a:pt x="164" y="88"/>
                </a:lnTo>
                <a:lnTo>
                  <a:pt x="164" y="91"/>
                </a:lnTo>
                <a:lnTo>
                  <a:pt x="164" y="96"/>
                </a:lnTo>
                <a:lnTo>
                  <a:pt x="164" y="97"/>
                </a:lnTo>
                <a:lnTo>
                  <a:pt x="164" y="99"/>
                </a:lnTo>
                <a:lnTo>
                  <a:pt x="164" y="101"/>
                </a:lnTo>
                <a:lnTo>
                  <a:pt x="164" y="102"/>
                </a:lnTo>
                <a:lnTo>
                  <a:pt x="163" y="107"/>
                </a:lnTo>
                <a:lnTo>
                  <a:pt x="163" y="108"/>
                </a:lnTo>
                <a:lnTo>
                  <a:pt x="163" y="110"/>
                </a:lnTo>
                <a:lnTo>
                  <a:pt x="163" y="113"/>
                </a:lnTo>
                <a:lnTo>
                  <a:pt x="163" y="114"/>
                </a:lnTo>
                <a:lnTo>
                  <a:pt x="163" y="115"/>
                </a:lnTo>
                <a:lnTo>
                  <a:pt x="163" y="117"/>
                </a:lnTo>
                <a:lnTo>
                  <a:pt x="163" y="120"/>
                </a:lnTo>
                <a:lnTo>
                  <a:pt x="163" y="122"/>
                </a:lnTo>
                <a:lnTo>
                  <a:pt x="163" y="124"/>
                </a:lnTo>
                <a:lnTo>
                  <a:pt x="163" y="126"/>
                </a:lnTo>
                <a:lnTo>
                  <a:pt x="163" y="134"/>
                </a:lnTo>
                <a:lnTo>
                  <a:pt x="163" y="136"/>
                </a:lnTo>
                <a:lnTo>
                  <a:pt x="163" y="140"/>
                </a:lnTo>
                <a:lnTo>
                  <a:pt x="163" y="145"/>
                </a:lnTo>
                <a:lnTo>
                  <a:pt x="163" y="146"/>
                </a:lnTo>
                <a:lnTo>
                  <a:pt x="163" y="147"/>
                </a:lnTo>
                <a:lnTo>
                  <a:pt x="163" y="149"/>
                </a:lnTo>
                <a:lnTo>
                  <a:pt x="163" y="153"/>
                </a:lnTo>
                <a:lnTo>
                  <a:pt x="163" y="154"/>
                </a:lnTo>
                <a:lnTo>
                  <a:pt x="163" y="158"/>
                </a:lnTo>
                <a:lnTo>
                  <a:pt x="163" y="162"/>
                </a:lnTo>
                <a:lnTo>
                  <a:pt x="163" y="164"/>
                </a:lnTo>
                <a:lnTo>
                  <a:pt x="163" y="168"/>
                </a:lnTo>
                <a:lnTo>
                  <a:pt x="163" y="169"/>
                </a:lnTo>
                <a:lnTo>
                  <a:pt x="163" y="171"/>
                </a:lnTo>
                <a:lnTo>
                  <a:pt x="163" y="172"/>
                </a:lnTo>
                <a:lnTo>
                  <a:pt x="163" y="177"/>
                </a:lnTo>
                <a:lnTo>
                  <a:pt x="163" y="178"/>
                </a:lnTo>
                <a:lnTo>
                  <a:pt x="163" y="179"/>
                </a:lnTo>
                <a:lnTo>
                  <a:pt x="163" y="180"/>
                </a:lnTo>
                <a:lnTo>
                  <a:pt x="163" y="181"/>
                </a:lnTo>
                <a:lnTo>
                  <a:pt x="163" y="186"/>
                </a:lnTo>
                <a:lnTo>
                  <a:pt x="163" y="188"/>
                </a:lnTo>
                <a:lnTo>
                  <a:pt x="163" y="189"/>
                </a:lnTo>
                <a:lnTo>
                  <a:pt x="163" y="190"/>
                </a:lnTo>
                <a:lnTo>
                  <a:pt x="163" y="193"/>
                </a:lnTo>
                <a:lnTo>
                  <a:pt x="163" y="197"/>
                </a:lnTo>
                <a:lnTo>
                  <a:pt x="163" y="198"/>
                </a:lnTo>
                <a:lnTo>
                  <a:pt x="163" y="202"/>
                </a:lnTo>
                <a:lnTo>
                  <a:pt x="163" y="204"/>
                </a:lnTo>
                <a:lnTo>
                  <a:pt x="163" y="205"/>
                </a:lnTo>
                <a:lnTo>
                  <a:pt x="163" y="212"/>
                </a:lnTo>
                <a:lnTo>
                  <a:pt x="163" y="213"/>
                </a:lnTo>
                <a:lnTo>
                  <a:pt x="162" y="213"/>
                </a:lnTo>
                <a:lnTo>
                  <a:pt x="163" y="213"/>
                </a:lnTo>
                <a:lnTo>
                  <a:pt x="162" y="214"/>
                </a:lnTo>
                <a:lnTo>
                  <a:pt x="162" y="216"/>
                </a:lnTo>
                <a:lnTo>
                  <a:pt x="162" y="218"/>
                </a:lnTo>
                <a:lnTo>
                  <a:pt x="162" y="220"/>
                </a:lnTo>
                <a:lnTo>
                  <a:pt x="162" y="222"/>
                </a:lnTo>
                <a:lnTo>
                  <a:pt x="162" y="227"/>
                </a:lnTo>
                <a:lnTo>
                  <a:pt x="162" y="233"/>
                </a:lnTo>
                <a:lnTo>
                  <a:pt x="162" y="234"/>
                </a:lnTo>
                <a:lnTo>
                  <a:pt x="162" y="240"/>
                </a:lnTo>
                <a:lnTo>
                  <a:pt x="162" y="242"/>
                </a:lnTo>
                <a:lnTo>
                  <a:pt x="162" y="243"/>
                </a:lnTo>
                <a:lnTo>
                  <a:pt x="162" y="246"/>
                </a:lnTo>
                <a:lnTo>
                  <a:pt x="162" y="249"/>
                </a:lnTo>
                <a:lnTo>
                  <a:pt x="162" y="250"/>
                </a:lnTo>
                <a:lnTo>
                  <a:pt x="162" y="251"/>
                </a:lnTo>
                <a:lnTo>
                  <a:pt x="162" y="253"/>
                </a:lnTo>
                <a:lnTo>
                  <a:pt x="162" y="260"/>
                </a:lnTo>
                <a:lnTo>
                  <a:pt x="162" y="266"/>
                </a:lnTo>
                <a:lnTo>
                  <a:pt x="162" y="267"/>
                </a:lnTo>
                <a:lnTo>
                  <a:pt x="162" y="268"/>
                </a:lnTo>
                <a:lnTo>
                  <a:pt x="162" y="269"/>
                </a:lnTo>
                <a:lnTo>
                  <a:pt x="162" y="270"/>
                </a:lnTo>
                <a:lnTo>
                  <a:pt x="162" y="276"/>
                </a:lnTo>
                <a:lnTo>
                  <a:pt x="162" y="278"/>
                </a:lnTo>
                <a:lnTo>
                  <a:pt x="162" y="281"/>
                </a:lnTo>
                <a:lnTo>
                  <a:pt x="162" y="283"/>
                </a:lnTo>
                <a:lnTo>
                  <a:pt x="162" y="285"/>
                </a:lnTo>
                <a:lnTo>
                  <a:pt x="162" y="292"/>
                </a:lnTo>
                <a:lnTo>
                  <a:pt x="162" y="297"/>
                </a:lnTo>
                <a:lnTo>
                  <a:pt x="162" y="299"/>
                </a:lnTo>
                <a:lnTo>
                  <a:pt x="162" y="307"/>
                </a:lnTo>
                <a:lnTo>
                  <a:pt x="162" y="310"/>
                </a:lnTo>
                <a:lnTo>
                  <a:pt x="162" y="313"/>
                </a:lnTo>
                <a:lnTo>
                  <a:pt x="162" y="323"/>
                </a:lnTo>
                <a:lnTo>
                  <a:pt x="162" y="325"/>
                </a:lnTo>
                <a:lnTo>
                  <a:pt x="162" y="329"/>
                </a:lnTo>
                <a:lnTo>
                  <a:pt x="162" y="330"/>
                </a:lnTo>
                <a:lnTo>
                  <a:pt x="162" y="332"/>
                </a:lnTo>
                <a:lnTo>
                  <a:pt x="161" y="337"/>
                </a:lnTo>
                <a:lnTo>
                  <a:pt x="161" y="339"/>
                </a:lnTo>
                <a:lnTo>
                  <a:pt x="161" y="345"/>
                </a:lnTo>
                <a:lnTo>
                  <a:pt x="161" y="346"/>
                </a:lnTo>
                <a:lnTo>
                  <a:pt x="161" y="348"/>
                </a:lnTo>
                <a:lnTo>
                  <a:pt x="161" y="349"/>
                </a:lnTo>
                <a:lnTo>
                  <a:pt x="161" y="350"/>
                </a:lnTo>
                <a:lnTo>
                  <a:pt x="161" y="355"/>
                </a:lnTo>
                <a:lnTo>
                  <a:pt x="161" y="356"/>
                </a:lnTo>
                <a:lnTo>
                  <a:pt x="161" y="358"/>
                </a:lnTo>
                <a:lnTo>
                  <a:pt x="161" y="366"/>
                </a:lnTo>
                <a:lnTo>
                  <a:pt x="161" y="368"/>
                </a:lnTo>
                <a:lnTo>
                  <a:pt x="161" y="376"/>
                </a:lnTo>
                <a:lnTo>
                  <a:pt x="161" y="377"/>
                </a:lnTo>
                <a:lnTo>
                  <a:pt x="161" y="387"/>
                </a:lnTo>
                <a:lnTo>
                  <a:pt x="161" y="390"/>
                </a:lnTo>
                <a:lnTo>
                  <a:pt x="161" y="392"/>
                </a:lnTo>
                <a:lnTo>
                  <a:pt x="161" y="393"/>
                </a:lnTo>
                <a:lnTo>
                  <a:pt x="161" y="397"/>
                </a:lnTo>
                <a:lnTo>
                  <a:pt x="161" y="398"/>
                </a:lnTo>
                <a:lnTo>
                  <a:pt x="161" y="403"/>
                </a:lnTo>
                <a:lnTo>
                  <a:pt x="161" y="404"/>
                </a:lnTo>
                <a:lnTo>
                  <a:pt x="160" y="404"/>
                </a:lnTo>
                <a:lnTo>
                  <a:pt x="159" y="404"/>
                </a:lnTo>
                <a:lnTo>
                  <a:pt x="156" y="404"/>
                </a:lnTo>
                <a:lnTo>
                  <a:pt x="147" y="404"/>
                </a:lnTo>
                <a:lnTo>
                  <a:pt x="144" y="404"/>
                </a:lnTo>
                <a:lnTo>
                  <a:pt x="138" y="404"/>
                </a:lnTo>
                <a:lnTo>
                  <a:pt x="137" y="404"/>
                </a:lnTo>
                <a:lnTo>
                  <a:pt x="132" y="404"/>
                </a:lnTo>
                <a:lnTo>
                  <a:pt x="130" y="404"/>
                </a:lnTo>
                <a:lnTo>
                  <a:pt x="125" y="404"/>
                </a:lnTo>
                <a:lnTo>
                  <a:pt x="124" y="404"/>
                </a:lnTo>
                <a:lnTo>
                  <a:pt x="120" y="404"/>
                </a:lnTo>
                <a:lnTo>
                  <a:pt x="119" y="404"/>
                </a:lnTo>
                <a:lnTo>
                  <a:pt x="117" y="404"/>
                </a:lnTo>
                <a:lnTo>
                  <a:pt x="116" y="404"/>
                </a:lnTo>
                <a:lnTo>
                  <a:pt x="112" y="404"/>
                </a:lnTo>
                <a:lnTo>
                  <a:pt x="108" y="404"/>
                </a:lnTo>
                <a:lnTo>
                  <a:pt x="108" y="408"/>
                </a:lnTo>
                <a:lnTo>
                  <a:pt x="108" y="409"/>
                </a:lnTo>
                <a:lnTo>
                  <a:pt x="108" y="410"/>
                </a:lnTo>
                <a:lnTo>
                  <a:pt x="108" y="422"/>
                </a:lnTo>
                <a:lnTo>
                  <a:pt x="108" y="432"/>
                </a:lnTo>
                <a:lnTo>
                  <a:pt x="108" y="440"/>
                </a:lnTo>
                <a:lnTo>
                  <a:pt x="108" y="441"/>
                </a:lnTo>
                <a:lnTo>
                  <a:pt x="105" y="441"/>
                </a:lnTo>
                <a:lnTo>
                  <a:pt x="99" y="440"/>
                </a:lnTo>
                <a:lnTo>
                  <a:pt x="92" y="440"/>
                </a:lnTo>
                <a:lnTo>
                  <a:pt x="91" y="440"/>
                </a:lnTo>
                <a:lnTo>
                  <a:pt x="90" y="440"/>
                </a:lnTo>
                <a:lnTo>
                  <a:pt x="89" y="440"/>
                </a:lnTo>
                <a:lnTo>
                  <a:pt x="85" y="440"/>
                </a:lnTo>
                <a:lnTo>
                  <a:pt x="84" y="440"/>
                </a:lnTo>
                <a:lnTo>
                  <a:pt x="83" y="440"/>
                </a:lnTo>
                <a:lnTo>
                  <a:pt x="82" y="440"/>
                </a:lnTo>
                <a:lnTo>
                  <a:pt x="81" y="440"/>
                </a:lnTo>
                <a:lnTo>
                  <a:pt x="80" y="440"/>
                </a:lnTo>
                <a:lnTo>
                  <a:pt x="79" y="440"/>
                </a:lnTo>
                <a:lnTo>
                  <a:pt x="72" y="440"/>
                </a:lnTo>
                <a:lnTo>
                  <a:pt x="71" y="440"/>
                </a:lnTo>
                <a:lnTo>
                  <a:pt x="67" y="440"/>
                </a:lnTo>
                <a:lnTo>
                  <a:pt x="63" y="440"/>
                </a:lnTo>
                <a:lnTo>
                  <a:pt x="55" y="440"/>
                </a:lnTo>
                <a:lnTo>
                  <a:pt x="53" y="440"/>
                </a:lnTo>
                <a:lnTo>
                  <a:pt x="44" y="440"/>
                </a:lnTo>
                <a:lnTo>
                  <a:pt x="39" y="440"/>
                </a:lnTo>
                <a:lnTo>
                  <a:pt x="36" y="440"/>
                </a:lnTo>
                <a:lnTo>
                  <a:pt x="35" y="440"/>
                </a:lnTo>
                <a:lnTo>
                  <a:pt x="31" y="440"/>
                </a:lnTo>
                <a:lnTo>
                  <a:pt x="29" y="440"/>
                </a:lnTo>
                <a:lnTo>
                  <a:pt x="27" y="440"/>
                </a:lnTo>
                <a:lnTo>
                  <a:pt x="26" y="440"/>
                </a:lnTo>
                <a:lnTo>
                  <a:pt x="25" y="440"/>
                </a:lnTo>
                <a:lnTo>
                  <a:pt x="24" y="440"/>
                </a:lnTo>
                <a:lnTo>
                  <a:pt x="19" y="440"/>
                </a:lnTo>
                <a:lnTo>
                  <a:pt x="18" y="440"/>
                </a:lnTo>
                <a:lnTo>
                  <a:pt x="17" y="440"/>
                </a:lnTo>
                <a:lnTo>
                  <a:pt x="16" y="440"/>
                </a:lnTo>
                <a:lnTo>
                  <a:pt x="10" y="440"/>
                </a:lnTo>
                <a:lnTo>
                  <a:pt x="8" y="440"/>
                </a:lnTo>
                <a:lnTo>
                  <a:pt x="7" y="440"/>
                </a:lnTo>
                <a:lnTo>
                  <a:pt x="5" y="440"/>
                </a:lnTo>
                <a:lnTo>
                  <a:pt x="2" y="440"/>
                </a:lnTo>
                <a:lnTo>
                  <a:pt x="0" y="440"/>
                </a:lnTo>
                <a:lnTo>
                  <a:pt x="0" y="438"/>
                </a:lnTo>
                <a:lnTo>
                  <a:pt x="0" y="436"/>
                </a:lnTo>
                <a:lnTo>
                  <a:pt x="0" y="435"/>
                </a:lnTo>
                <a:lnTo>
                  <a:pt x="0" y="430"/>
                </a:lnTo>
                <a:lnTo>
                  <a:pt x="0" y="425"/>
                </a:lnTo>
                <a:lnTo>
                  <a:pt x="0" y="424"/>
                </a:lnTo>
                <a:lnTo>
                  <a:pt x="0" y="421"/>
                </a:lnTo>
                <a:lnTo>
                  <a:pt x="0" y="420"/>
                </a:lnTo>
                <a:lnTo>
                  <a:pt x="0" y="419"/>
                </a:lnTo>
                <a:lnTo>
                  <a:pt x="1" y="412"/>
                </a:lnTo>
                <a:lnTo>
                  <a:pt x="1" y="403"/>
                </a:lnTo>
                <a:lnTo>
                  <a:pt x="1" y="390"/>
                </a:lnTo>
                <a:lnTo>
                  <a:pt x="1" y="388"/>
                </a:lnTo>
                <a:lnTo>
                  <a:pt x="1" y="386"/>
                </a:lnTo>
                <a:lnTo>
                  <a:pt x="1" y="384"/>
                </a:lnTo>
                <a:lnTo>
                  <a:pt x="1" y="381"/>
                </a:lnTo>
                <a:lnTo>
                  <a:pt x="1" y="379"/>
                </a:lnTo>
                <a:lnTo>
                  <a:pt x="1" y="376"/>
                </a:lnTo>
                <a:lnTo>
                  <a:pt x="1" y="374"/>
                </a:lnTo>
                <a:lnTo>
                  <a:pt x="1" y="372"/>
                </a:lnTo>
                <a:lnTo>
                  <a:pt x="1" y="371"/>
                </a:lnTo>
                <a:lnTo>
                  <a:pt x="1" y="369"/>
                </a:lnTo>
                <a:lnTo>
                  <a:pt x="1" y="368"/>
                </a:lnTo>
                <a:lnTo>
                  <a:pt x="1" y="366"/>
                </a:lnTo>
                <a:lnTo>
                  <a:pt x="1" y="361"/>
                </a:lnTo>
                <a:lnTo>
                  <a:pt x="1" y="358"/>
                </a:lnTo>
                <a:lnTo>
                  <a:pt x="1" y="356"/>
                </a:lnTo>
                <a:lnTo>
                  <a:pt x="1" y="354"/>
                </a:lnTo>
                <a:lnTo>
                  <a:pt x="1" y="352"/>
                </a:lnTo>
                <a:lnTo>
                  <a:pt x="1" y="349"/>
                </a:lnTo>
                <a:lnTo>
                  <a:pt x="1" y="346"/>
                </a:lnTo>
                <a:lnTo>
                  <a:pt x="1" y="345"/>
                </a:lnTo>
                <a:lnTo>
                  <a:pt x="1" y="341"/>
                </a:lnTo>
                <a:lnTo>
                  <a:pt x="1" y="340"/>
                </a:lnTo>
                <a:lnTo>
                  <a:pt x="1" y="339"/>
                </a:lnTo>
                <a:lnTo>
                  <a:pt x="1" y="336"/>
                </a:lnTo>
                <a:lnTo>
                  <a:pt x="1" y="332"/>
                </a:lnTo>
                <a:lnTo>
                  <a:pt x="3" y="331"/>
                </a:lnTo>
                <a:lnTo>
                  <a:pt x="3" y="326"/>
                </a:lnTo>
                <a:lnTo>
                  <a:pt x="3" y="321"/>
                </a:lnTo>
                <a:lnTo>
                  <a:pt x="3" y="320"/>
                </a:lnTo>
                <a:lnTo>
                  <a:pt x="3" y="307"/>
                </a:lnTo>
                <a:lnTo>
                  <a:pt x="3" y="302"/>
                </a:lnTo>
                <a:lnTo>
                  <a:pt x="3" y="298"/>
                </a:lnTo>
                <a:lnTo>
                  <a:pt x="3" y="296"/>
                </a:lnTo>
                <a:lnTo>
                  <a:pt x="3" y="284"/>
                </a:lnTo>
                <a:lnTo>
                  <a:pt x="3" y="281"/>
                </a:lnTo>
                <a:lnTo>
                  <a:pt x="2" y="281"/>
                </a:lnTo>
                <a:lnTo>
                  <a:pt x="2" y="274"/>
                </a:lnTo>
                <a:lnTo>
                  <a:pt x="2" y="273"/>
                </a:lnTo>
                <a:lnTo>
                  <a:pt x="2" y="272"/>
                </a:lnTo>
                <a:lnTo>
                  <a:pt x="2" y="268"/>
                </a:lnTo>
                <a:lnTo>
                  <a:pt x="2" y="267"/>
                </a:lnTo>
                <a:lnTo>
                  <a:pt x="2" y="266"/>
                </a:lnTo>
                <a:lnTo>
                  <a:pt x="2" y="262"/>
                </a:lnTo>
                <a:lnTo>
                  <a:pt x="2" y="261"/>
                </a:lnTo>
                <a:lnTo>
                  <a:pt x="2" y="259"/>
                </a:lnTo>
                <a:lnTo>
                  <a:pt x="2" y="258"/>
                </a:lnTo>
                <a:lnTo>
                  <a:pt x="2" y="256"/>
                </a:lnTo>
                <a:lnTo>
                  <a:pt x="2" y="254"/>
                </a:lnTo>
                <a:lnTo>
                  <a:pt x="2" y="251"/>
                </a:lnTo>
                <a:lnTo>
                  <a:pt x="2" y="249"/>
                </a:lnTo>
                <a:lnTo>
                  <a:pt x="2" y="245"/>
                </a:lnTo>
                <a:lnTo>
                  <a:pt x="2" y="244"/>
                </a:lnTo>
                <a:lnTo>
                  <a:pt x="2" y="241"/>
                </a:lnTo>
                <a:lnTo>
                  <a:pt x="2" y="238"/>
                </a:lnTo>
                <a:lnTo>
                  <a:pt x="2" y="237"/>
                </a:lnTo>
                <a:lnTo>
                  <a:pt x="2" y="236"/>
                </a:lnTo>
                <a:lnTo>
                  <a:pt x="2" y="235"/>
                </a:lnTo>
                <a:lnTo>
                  <a:pt x="2" y="234"/>
                </a:lnTo>
                <a:lnTo>
                  <a:pt x="2" y="233"/>
                </a:lnTo>
                <a:lnTo>
                  <a:pt x="2" y="232"/>
                </a:lnTo>
                <a:lnTo>
                  <a:pt x="2" y="230"/>
                </a:lnTo>
                <a:lnTo>
                  <a:pt x="2" y="229"/>
                </a:lnTo>
                <a:lnTo>
                  <a:pt x="2" y="227"/>
                </a:lnTo>
                <a:lnTo>
                  <a:pt x="5" y="227"/>
                </a:lnTo>
                <a:lnTo>
                  <a:pt x="8" y="227"/>
                </a:lnTo>
                <a:lnTo>
                  <a:pt x="9" y="227"/>
                </a:lnTo>
                <a:lnTo>
                  <a:pt x="15" y="227"/>
                </a:lnTo>
                <a:lnTo>
                  <a:pt x="16" y="227"/>
                </a:lnTo>
                <a:lnTo>
                  <a:pt x="18" y="227"/>
                </a:lnTo>
                <a:lnTo>
                  <a:pt x="20" y="227"/>
                </a:lnTo>
                <a:lnTo>
                  <a:pt x="25" y="227"/>
                </a:lnTo>
                <a:lnTo>
                  <a:pt x="29" y="227"/>
                </a:lnTo>
                <a:lnTo>
                  <a:pt x="31" y="227"/>
                </a:lnTo>
                <a:lnTo>
                  <a:pt x="32" y="227"/>
                </a:lnTo>
                <a:lnTo>
                  <a:pt x="33" y="227"/>
                </a:lnTo>
                <a:lnTo>
                  <a:pt x="36" y="227"/>
                </a:lnTo>
                <a:lnTo>
                  <a:pt x="37" y="227"/>
                </a:lnTo>
                <a:lnTo>
                  <a:pt x="39" y="227"/>
                </a:lnTo>
                <a:lnTo>
                  <a:pt x="40" y="227"/>
                </a:lnTo>
                <a:lnTo>
                  <a:pt x="41" y="227"/>
                </a:lnTo>
                <a:lnTo>
                  <a:pt x="43" y="227"/>
                </a:lnTo>
                <a:lnTo>
                  <a:pt x="48" y="227"/>
                </a:lnTo>
                <a:lnTo>
                  <a:pt x="51" y="227"/>
                </a:lnTo>
                <a:lnTo>
                  <a:pt x="56" y="227"/>
                </a:lnTo>
                <a:lnTo>
                  <a:pt x="57" y="227"/>
                </a:lnTo>
                <a:lnTo>
                  <a:pt x="57" y="221"/>
                </a:lnTo>
                <a:lnTo>
                  <a:pt x="57" y="220"/>
                </a:lnTo>
                <a:lnTo>
                  <a:pt x="57" y="219"/>
                </a:lnTo>
                <a:lnTo>
                  <a:pt x="57" y="218"/>
                </a:lnTo>
                <a:lnTo>
                  <a:pt x="57" y="216"/>
                </a:lnTo>
                <a:lnTo>
                  <a:pt x="57" y="213"/>
                </a:lnTo>
                <a:lnTo>
                  <a:pt x="57" y="212"/>
                </a:lnTo>
                <a:lnTo>
                  <a:pt x="57" y="209"/>
                </a:lnTo>
                <a:lnTo>
                  <a:pt x="57" y="208"/>
                </a:lnTo>
                <a:lnTo>
                  <a:pt x="57" y="205"/>
                </a:lnTo>
                <a:lnTo>
                  <a:pt x="57" y="200"/>
                </a:lnTo>
                <a:lnTo>
                  <a:pt x="57" y="198"/>
                </a:lnTo>
                <a:lnTo>
                  <a:pt x="57" y="189"/>
                </a:lnTo>
                <a:lnTo>
                  <a:pt x="57" y="188"/>
                </a:lnTo>
                <a:lnTo>
                  <a:pt x="57" y="187"/>
                </a:lnTo>
                <a:lnTo>
                  <a:pt x="57" y="186"/>
                </a:lnTo>
                <a:lnTo>
                  <a:pt x="57" y="184"/>
                </a:lnTo>
                <a:lnTo>
                  <a:pt x="57" y="180"/>
                </a:lnTo>
                <a:lnTo>
                  <a:pt x="57" y="173"/>
                </a:lnTo>
                <a:lnTo>
                  <a:pt x="57" y="172"/>
                </a:lnTo>
                <a:lnTo>
                  <a:pt x="57" y="169"/>
                </a:lnTo>
                <a:lnTo>
                  <a:pt x="57" y="164"/>
                </a:lnTo>
                <a:lnTo>
                  <a:pt x="57" y="163"/>
                </a:lnTo>
                <a:lnTo>
                  <a:pt x="57" y="162"/>
                </a:lnTo>
                <a:lnTo>
                  <a:pt x="57" y="161"/>
                </a:lnTo>
                <a:lnTo>
                  <a:pt x="57" y="160"/>
                </a:lnTo>
                <a:lnTo>
                  <a:pt x="57" y="155"/>
                </a:lnTo>
                <a:lnTo>
                  <a:pt x="57" y="152"/>
                </a:lnTo>
                <a:lnTo>
                  <a:pt x="57" y="149"/>
                </a:lnTo>
                <a:lnTo>
                  <a:pt x="57" y="146"/>
                </a:lnTo>
                <a:lnTo>
                  <a:pt x="57" y="145"/>
                </a:lnTo>
                <a:lnTo>
                  <a:pt x="57" y="141"/>
                </a:lnTo>
                <a:lnTo>
                  <a:pt x="57" y="139"/>
                </a:lnTo>
                <a:lnTo>
                  <a:pt x="57" y="137"/>
                </a:lnTo>
                <a:lnTo>
                  <a:pt x="57" y="133"/>
                </a:lnTo>
                <a:lnTo>
                  <a:pt x="57" y="129"/>
                </a:lnTo>
                <a:lnTo>
                  <a:pt x="57" y="126"/>
                </a:lnTo>
                <a:lnTo>
                  <a:pt x="57" y="124"/>
                </a:lnTo>
                <a:lnTo>
                  <a:pt x="57" y="122"/>
                </a:lnTo>
                <a:lnTo>
                  <a:pt x="57" y="121"/>
                </a:lnTo>
                <a:lnTo>
                  <a:pt x="57" y="109"/>
                </a:lnTo>
                <a:lnTo>
                  <a:pt x="58" y="104"/>
                </a:lnTo>
                <a:lnTo>
                  <a:pt x="58" y="101"/>
                </a:lnTo>
                <a:lnTo>
                  <a:pt x="58" y="98"/>
                </a:lnTo>
                <a:lnTo>
                  <a:pt x="58" y="97"/>
                </a:lnTo>
                <a:lnTo>
                  <a:pt x="58" y="94"/>
                </a:lnTo>
                <a:lnTo>
                  <a:pt x="58" y="91"/>
                </a:lnTo>
                <a:lnTo>
                  <a:pt x="58" y="86"/>
                </a:lnTo>
                <a:lnTo>
                  <a:pt x="58" y="85"/>
                </a:lnTo>
                <a:lnTo>
                  <a:pt x="58" y="82"/>
                </a:lnTo>
                <a:lnTo>
                  <a:pt x="58" y="81"/>
                </a:lnTo>
                <a:lnTo>
                  <a:pt x="58" y="77"/>
                </a:lnTo>
                <a:lnTo>
                  <a:pt x="58" y="75"/>
                </a:lnTo>
                <a:lnTo>
                  <a:pt x="58" y="70"/>
                </a:lnTo>
                <a:lnTo>
                  <a:pt x="58" y="68"/>
                </a:lnTo>
                <a:lnTo>
                  <a:pt x="58" y="66"/>
                </a:lnTo>
                <a:lnTo>
                  <a:pt x="58" y="65"/>
                </a:lnTo>
                <a:lnTo>
                  <a:pt x="58" y="64"/>
                </a:lnTo>
                <a:lnTo>
                  <a:pt x="58" y="59"/>
                </a:lnTo>
                <a:lnTo>
                  <a:pt x="58" y="57"/>
                </a:lnTo>
                <a:lnTo>
                  <a:pt x="58" y="52"/>
                </a:lnTo>
                <a:lnTo>
                  <a:pt x="58" y="46"/>
                </a:lnTo>
                <a:lnTo>
                  <a:pt x="58" y="45"/>
                </a:lnTo>
                <a:lnTo>
                  <a:pt x="59" y="41"/>
                </a:lnTo>
                <a:lnTo>
                  <a:pt x="59" y="36"/>
                </a:lnTo>
                <a:lnTo>
                  <a:pt x="59" y="34"/>
                </a:lnTo>
                <a:lnTo>
                  <a:pt x="59" y="33"/>
                </a:lnTo>
                <a:lnTo>
                  <a:pt x="59" y="29"/>
                </a:lnTo>
                <a:lnTo>
                  <a:pt x="59" y="22"/>
                </a:lnTo>
                <a:lnTo>
                  <a:pt x="59" y="21"/>
                </a:lnTo>
                <a:lnTo>
                  <a:pt x="59" y="19"/>
                </a:lnTo>
                <a:lnTo>
                  <a:pt x="59" y="17"/>
                </a:lnTo>
                <a:lnTo>
                  <a:pt x="59" y="14"/>
                </a:lnTo>
                <a:lnTo>
                  <a:pt x="59" y="10"/>
                </a:lnTo>
                <a:lnTo>
                  <a:pt x="59" y="8"/>
                </a:lnTo>
                <a:lnTo>
                  <a:pt x="59" y="1"/>
                </a:lnTo>
                <a:lnTo>
                  <a:pt x="59" y="0"/>
                </a:lnTo>
                <a:lnTo>
                  <a:pt x="68" y="0"/>
                </a:lnTo>
                <a:lnTo>
                  <a:pt x="74" y="0"/>
                </a:lnTo>
                <a:lnTo>
                  <a:pt x="75" y="0"/>
                </a:lnTo>
                <a:lnTo>
                  <a:pt x="76" y="0"/>
                </a:lnTo>
                <a:lnTo>
                  <a:pt x="77" y="0"/>
                </a:lnTo>
                <a:lnTo>
                  <a:pt x="81" y="0"/>
                </a:lnTo>
                <a:lnTo>
                  <a:pt x="82" y="0"/>
                </a:lnTo>
                <a:lnTo>
                  <a:pt x="91" y="0"/>
                </a:lnTo>
                <a:lnTo>
                  <a:pt x="93" y="0"/>
                </a:lnTo>
                <a:lnTo>
                  <a:pt x="95" y="0"/>
                </a:lnTo>
                <a:lnTo>
                  <a:pt x="99" y="0"/>
                </a:lnTo>
                <a:lnTo>
                  <a:pt x="106" y="0"/>
                </a:lnTo>
                <a:lnTo>
                  <a:pt x="107" y="0"/>
                </a:lnTo>
                <a:lnTo>
                  <a:pt x="112" y="1"/>
                </a:lnTo>
                <a:lnTo>
                  <a:pt x="114" y="1"/>
                </a:lnTo>
                <a:lnTo>
                  <a:pt x="117" y="1"/>
                </a:lnTo>
                <a:lnTo>
                  <a:pt x="121" y="1"/>
                </a:lnTo>
                <a:lnTo>
                  <a:pt x="129" y="1"/>
                </a:lnTo>
                <a:lnTo>
                  <a:pt x="131" y="1"/>
                </a:lnTo>
                <a:lnTo>
                  <a:pt x="138" y="1"/>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07" name="Freeform 129"/>
          <p:cNvSpPr>
            <a:spLocks/>
          </p:cNvSpPr>
          <p:nvPr/>
        </p:nvSpPr>
        <p:spPr bwMode="auto">
          <a:xfrm>
            <a:off x="4283430" y="1793276"/>
            <a:ext cx="521202" cy="778504"/>
          </a:xfrm>
          <a:custGeom>
            <a:avLst/>
            <a:gdLst>
              <a:gd name="T0" fmla="*/ 41 w 183"/>
              <a:gd name="T1" fmla="*/ 1 h 354"/>
              <a:gd name="T2" fmla="*/ 79 w 183"/>
              <a:gd name="T3" fmla="*/ 1 h 354"/>
              <a:gd name="T4" fmla="*/ 98 w 183"/>
              <a:gd name="T5" fmla="*/ 1 h 354"/>
              <a:gd name="T6" fmla="*/ 122 w 183"/>
              <a:gd name="T7" fmla="*/ 1 h 354"/>
              <a:gd name="T8" fmla="*/ 144 w 183"/>
              <a:gd name="T9" fmla="*/ 5 h 354"/>
              <a:gd name="T10" fmla="*/ 146 w 183"/>
              <a:gd name="T11" fmla="*/ 13 h 354"/>
              <a:gd name="T12" fmla="*/ 143 w 183"/>
              <a:gd name="T13" fmla="*/ 25 h 354"/>
              <a:gd name="T14" fmla="*/ 131 w 183"/>
              <a:gd name="T15" fmla="*/ 32 h 354"/>
              <a:gd name="T16" fmla="*/ 118 w 183"/>
              <a:gd name="T17" fmla="*/ 31 h 354"/>
              <a:gd name="T18" fmla="*/ 111 w 183"/>
              <a:gd name="T19" fmla="*/ 30 h 354"/>
              <a:gd name="T20" fmla="*/ 97 w 183"/>
              <a:gd name="T21" fmla="*/ 34 h 354"/>
              <a:gd name="T22" fmla="*/ 83 w 183"/>
              <a:gd name="T23" fmla="*/ 39 h 354"/>
              <a:gd name="T24" fmla="*/ 74 w 183"/>
              <a:gd name="T25" fmla="*/ 53 h 354"/>
              <a:gd name="T26" fmla="*/ 80 w 183"/>
              <a:gd name="T27" fmla="*/ 68 h 354"/>
              <a:gd name="T28" fmla="*/ 95 w 183"/>
              <a:gd name="T29" fmla="*/ 72 h 354"/>
              <a:gd name="T30" fmla="*/ 103 w 183"/>
              <a:gd name="T31" fmla="*/ 62 h 354"/>
              <a:gd name="T32" fmla="*/ 107 w 183"/>
              <a:gd name="T33" fmla="*/ 49 h 354"/>
              <a:gd name="T34" fmla="*/ 120 w 183"/>
              <a:gd name="T35" fmla="*/ 52 h 354"/>
              <a:gd name="T36" fmla="*/ 154 w 183"/>
              <a:gd name="T37" fmla="*/ 56 h 354"/>
              <a:gd name="T38" fmla="*/ 164 w 183"/>
              <a:gd name="T39" fmla="*/ 79 h 354"/>
              <a:gd name="T40" fmla="*/ 171 w 183"/>
              <a:gd name="T41" fmla="*/ 85 h 354"/>
              <a:gd name="T42" fmla="*/ 174 w 183"/>
              <a:gd name="T43" fmla="*/ 90 h 354"/>
              <a:gd name="T44" fmla="*/ 180 w 183"/>
              <a:gd name="T45" fmla="*/ 96 h 354"/>
              <a:gd name="T46" fmla="*/ 182 w 183"/>
              <a:gd name="T47" fmla="*/ 104 h 354"/>
              <a:gd name="T48" fmla="*/ 180 w 183"/>
              <a:gd name="T49" fmla="*/ 116 h 354"/>
              <a:gd name="T50" fmla="*/ 178 w 183"/>
              <a:gd name="T51" fmla="*/ 127 h 354"/>
              <a:gd name="T52" fmla="*/ 171 w 183"/>
              <a:gd name="T53" fmla="*/ 126 h 354"/>
              <a:gd name="T54" fmla="*/ 183 w 183"/>
              <a:gd name="T55" fmla="*/ 130 h 354"/>
              <a:gd name="T56" fmla="*/ 183 w 183"/>
              <a:gd name="T57" fmla="*/ 169 h 354"/>
              <a:gd name="T58" fmla="*/ 183 w 183"/>
              <a:gd name="T59" fmla="*/ 199 h 354"/>
              <a:gd name="T60" fmla="*/ 166 w 183"/>
              <a:gd name="T61" fmla="*/ 217 h 354"/>
              <a:gd name="T62" fmla="*/ 145 w 183"/>
              <a:gd name="T63" fmla="*/ 269 h 354"/>
              <a:gd name="T64" fmla="*/ 116 w 183"/>
              <a:gd name="T65" fmla="*/ 285 h 354"/>
              <a:gd name="T66" fmla="*/ 104 w 183"/>
              <a:gd name="T67" fmla="*/ 280 h 354"/>
              <a:gd name="T68" fmla="*/ 71 w 183"/>
              <a:gd name="T69" fmla="*/ 270 h 354"/>
              <a:gd name="T70" fmla="*/ 74 w 183"/>
              <a:gd name="T71" fmla="*/ 276 h 354"/>
              <a:gd name="T72" fmla="*/ 87 w 183"/>
              <a:gd name="T73" fmla="*/ 280 h 354"/>
              <a:gd name="T74" fmla="*/ 88 w 183"/>
              <a:gd name="T75" fmla="*/ 295 h 354"/>
              <a:gd name="T76" fmla="*/ 87 w 183"/>
              <a:gd name="T77" fmla="*/ 305 h 354"/>
              <a:gd name="T78" fmla="*/ 78 w 183"/>
              <a:gd name="T79" fmla="*/ 309 h 354"/>
              <a:gd name="T80" fmla="*/ 72 w 183"/>
              <a:gd name="T81" fmla="*/ 303 h 354"/>
              <a:gd name="T82" fmla="*/ 66 w 183"/>
              <a:gd name="T83" fmla="*/ 309 h 354"/>
              <a:gd name="T84" fmla="*/ 57 w 183"/>
              <a:gd name="T85" fmla="*/ 309 h 354"/>
              <a:gd name="T86" fmla="*/ 50 w 183"/>
              <a:gd name="T87" fmla="*/ 318 h 354"/>
              <a:gd name="T88" fmla="*/ 46 w 183"/>
              <a:gd name="T89" fmla="*/ 328 h 354"/>
              <a:gd name="T90" fmla="*/ 43 w 183"/>
              <a:gd name="T91" fmla="*/ 333 h 354"/>
              <a:gd name="T92" fmla="*/ 42 w 183"/>
              <a:gd name="T93" fmla="*/ 345 h 354"/>
              <a:gd name="T94" fmla="*/ 46 w 183"/>
              <a:gd name="T95" fmla="*/ 352 h 354"/>
              <a:gd name="T96" fmla="*/ 38 w 183"/>
              <a:gd name="T97" fmla="*/ 349 h 354"/>
              <a:gd name="T98" fmla="*/ 25 w 183"/>
              <a:gd name="T99" fmla="*/ 349 h 354"/>
              <a:gd name="T100" fmla="*/ 20 w 183"/>
              <a:gd name="T101" fmla="*/ 353 h 354"/>
              <a:gd name="T102" fmla="*/ 0 w 183"/>
              <a:gd name="T103" fmla="*/ 333 h 354"/>
              <a:gd name="T104" fmla="*/ 1 w 183"/>
              <a:gd name="T105" fmla="*/ 285 h 354"/>
              <a:gd name="T106" fmla="*/ 1 w 183"/>
              <a:gd name="T107" fmla="*/ 241 h 354"/>
              <a:gd name="T108" fmla="*/ 2 w 183"/>
              <a:gd name="T109" fmla="*/ 202 h 354"/>
              <a:gd name="T110" fmla="*/ 2 w 183"/>
              <a:gd name="T111" fmla="*/ 160 h 354"/>
              <a:gd name="T112" fmla="*/ 2 w 183"/>
              <a:gd name="T113" fmla="*/ 126 h 354"/>
              <a:gd name="T114" fmla="*/ 3 w 183"/>
              <a:gd name="T115" fmla="*/ 97 h 354"/>
              <a:gd name="T116" fmla="*/ 3 w 183"/>
              <a:gd name="T117" fmla="*/ 71 h 354"/>
              <a:gd name="T118" fmla="*/ 3 w 183"/>
              <a:gd name="T119" fmla="*/ 41 h 354"/>
              <a:gd name="T120" fmla="*/ 3 w 183"/>
              <a:gd name="T121" fmla="*/ 7 h 35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83" h="354">
                <a:moveTo>
                  <a:pt x="3" y="0"/>
                </a:moveTo>
                <a:lnTo>
                  <a:pt x="14" y="0"/>
                </a:lnTo>
                <a:lnTo>
                  <a:pt x="17" y="0"/>
                </a:lnTo>
                <a:lnTo>
                  <a:pt x="18" y="0"/>
                </a:lnTo>
                <a:lnTo>
                  <a:pt x="22" y="0"/>
                </a:lnTo>
                <a:lnTo>
                  <a:pt x="23" y="0"/>
                </a:lnTo>
                <a:lnTo>
                  <a:pt x="26" y="0"/>
                </a:lnTo>
                <a:lnTo>
                  <a:pt x="30" y="1"/>
                </a:lnTo>
                <a:lnTo>
                  <a:pt x="31" y="1"/>
                </a:lnTo>
                <a:lnTo>
                  <a:pt x="33" y="1"/>
                </a:lnTo>
                <a:lnTo>
                  <a:pt x="40" y="1"/>
                </a:lnTo>
                <a:lnTo>
                  <a:pt x="41" y="1"/>
                </a:lnTo>
                <a:lnTo>
                  <a:pt x="42" y="1"/>
                </a:lnTo>
                <a:lnTo>
                  <a:pt x="43" y="1"/>
                </a:lnTo>
                <a:lnTo>
                  <a:pt x="46" y="1"/>
                </a:lnTo>
                <a:lnTo>
                  <a:pt x="47" y="1"/>
                </a:lnTo>
                <a:lnTo>
                  <a:pt x="55" y="1"/>
                </a:lnTo>
                <a:lnTo>
                  <a:pt x="56" y="1"/>
                </a:lnTo>
                <a:lnTo>
                  <a:pt x="57" y="1"/>
                </a:lnTo>
                <a:lnTo>
                  <a:pt x="58" y="1"/>
                </a:lnTo>
                <a:lnTo>
                  <a:pt x="64" y="1"/>
                </a:lnTo>
                <a:lnTo>
                  <a:pt x="65" y="1"/>
                </a:lnTo>
                <a:lnTo>
                  <a:pt x="66" y="1"/>
                </a:lnTo>
                <a:lnTo>
                  <a:pt x="79" y="1"/>
                </a:lnTo>
                <a:lnTo>
                  <a:pt x="80" y="1"/>
                </a:lnTo>
                <a:lnTo>
                  <a:pt x="84" y="1"/>
                </a:lnTo>
                <a:lnTo>
                  <a:pt x="88" y="1"/>
                </a:lnTo>
                <a:lnTo>
                  <a:pt x="89" y="1"/>
                </a:lnTo>
                <a:lnTo>
                  <a:pt x="90" y="1"/>
                </a:lnTo>
                <a:lnTo>
                  <a:pt x="91" y="1"/>
                </a:lnTo>
                <a:lnTo>
                  <a:pt x="92" y="1"/>
                </a:lnTo>
                <a:lnTo>
                  <a:pt x="94" y="1"/>
                </a:lnTo>
                <a:lnTo>
                  <a:pt x="95" y="1"/>
                </a:lnTo>
                <a:lnTo>
                  <a:pt x="96" y="1"/>
                </a:lnTo>
                <a:lnTo>
                  <a:pt x="97" y="1"/>
                </a:lnTo>
                <a:lnTo>
                  <a:pt x="98" y="1"/>
                </a:lnTo>
                <a:lnTo>
                  <a:pt x="99" y="1"/>
                </a:lnTo>
                <a:lnTo>
                  <a:pt x="100" y="1"/>
                </a:lnTo>
                <a:lnTo>
                  <a:pt x="103" y="1"/>
                </a:lnTo>
                <a:lnTo>
                  <a:pt x="105" y="1"/>
                </a:lnTo>
                <a:lnTo>
                  <a:pt x="107" y="1"/>
                </a:lnTo>
                <a:lnTo>
                  <a:pt x="108" y="1"/>
                </a:lnTo>
                <a:lnTo>
                  <a:pt x="110" y="1"/>
                </a:lnTo>
                <a:lnTo>
                  <a:pt x="113" y="1"/>
                </a:lnTo>
                <a:lnTo>
                  <a:pt x="119" y="1"/>
                </a:lnTo>
                <a:lnTo>
                  <a:pt x="120" y="1"/>
                </a:lnTo>
                <a:lnTo>
                  <a:pt x="121" y="1"/>
                </a:lnTo>
                <a:lnTo>
                  <a:pt x="122" y="1"/>
                </a:lnTo>
                <a:lnTo>
                  <a:pt x="123" y="1"/>
                </a:lnTo>
                <a:lnTo>
                  <a:pt x="126" y="1"/>
                </a:lnTo>
                <a:lnTo>
                  <a:pt x="128" y="2"/>
                </a:lnTo>
                <a:lnTo>
                  <a:pt x="130" y="2"/>
                </a:lnTo>
                <a:lnTo>
                  <a:pt x="132" y="2"/>
                </a:lnTo>
                <a:lnTo>
                  <a:pt x="135" y="2"/>
                </a:lnTo>
                <a:lnTo>
                  <a:pt x="136" y="2"/>
                </a:lnTo>
                <a:lnTo>
                  <a:pt x="142" y="2"/>
                </a:lnTo>
                <a:lnTo>
                  <a:pt x="142" y="4"/>
                </a:lnTo>
                <a:lnTo>
                  <a:pt x="143" y="4"/>
                </a:lnTo>
                <a:lnTo>
                  <a:pt x="143" y="5"/>
                </a:lnTo>
                <a:lnTo>
                  <a:pt x="144" y="5"/>
                </a:lnTo>
                <a:lnTo>
                  <a:pt x="144" y="6"/>
                </a:lnTo>
                <a:lnTo>
                  <a:pt x="143" y="6"/>
                </a:lnTo>
                <a:lnTo>
                  <a:pt x="143" y="7"/>
                </a:lnTo>
                <a:lnTo>
                  <a:pt x="142" y="8"/>
                </a:lnTo>
                <a:lnTo>
                  <a:pt x="143" y="8"/>
                </a:lnTo>
                <a:lnTo>
                  <a:pt x="143" y="9"/>
                </a:lnTo>
                <a:lnTo>
                  <a:pt x="144" y="9"/>
                </a:lnTo>
                <a:lnTo>
                  <a:pt x="144" y="10"/>
                </a:lnTo>
                <a:lnTo>
                  <a:pt x="144" y="12"/>
                </a:lnTo>
                <a:lnTo>
                  <a:pt x="145" y="12"/>
                </a:lnTo>
                <a:lnTo>
                  <a:pt x="146" y="12"/>
                </a:lnTo>
                <a:lnTo>
                  <a:pt x="146" y="13"/>
                </a:lnTo>
                <a:lnTo>
                  <a:pt x="147" y="14"/>
                </a:lnTo>
                <a:lnTo>
                  <a:pt x="147" y="15"/>
                </a:lnTo>
                <a:lnTo>
                  <a:pt x="147" y="16"/>
                </a:lnTo>
                <a:lnTo>
                  <a:pt x="147" y="17"/>
                </a:lnTo>
                <a:lnTo>
                  <a:pt x="146" y="17"/>
                </a:lnTo>
                <a:lnTo>
                  <a:pt x="146" y="18"/>
                </a:lnTo>
                <a:lnTo>
                  <a:pt x="146" y="20"/>
                </a:lnTo>
                <a:lnTo>
                  <a:pt x="146" y="21"/>
                </a:lnTo>
                <a:lnTo>
                  <a:pt x="145" y="22"/>
                </a:lnTo>
                <a:lnTo>
                  <a:pt x="145" y="23"/>
                </a:lnTo>
                <a:lnTo>
                  <a:pt x="144" y="24"/>
                </a:lnTo>
                <a:lnTo>
                  <a:pt x="143" y="25"/>
                </a:lnTo>
                <a:lnTo>
                  <a:pt x="143" y="26"/>
                </a:lnTo>
                <a:lnTo>
                  <a:pt x="142" y="28"/>
                </a:lnTo>
                <a:lnTo>
                  <a:pt x="142" y="29"/>
                </a:lnTo>
                <a:lnTo>
                  <a:pt x="140" y="29"/>
                </a:lnTo>
                <a:lnTo>
                  <a:pt x="139" y="29"/>
                </a:lnTo>
                <a:lnTo>
                  <a:pt x="138" y="30"/>
                </a:lnTo>
                <a:lnTo>
                  <a:pt x="137" y="31"/>
                </a:lnTo>
                <a:lnTo>
                  <a:pt x="136" y="31"/>
                </a:lnTo>
                <a:lnTo>
                  <a:pt x="135" y="31"/>
                </a:lnTo>
                <a:lnTo>
                  <a:pt x="134" y="32"/>
                </a:lnTo>
                <a:lnTo>
                  <a:pt x="132" y="32"/>
                </a:lnTo>
                <a:lnTo>
                  <a:pt x="131" y="32"/>
                </a:lnTo>
                <a:lnTo>
                  <a:pt x="130" y="32"/>
                </a:lnTo>
                <a:lnTo>
                  <a:pt x="129" y="32"/>
                </a:lnTo>
                <a:lnTo>
                  <a:pt x="128" y="32"/>
                </a:lnTo>
                <a:lnTo>
                  <a:pt x="127" y="32"/>
                </a:lnTo>
                <a:lnTo>
                  <a:pt x="124" y="32"/>
                </a:lnTo>
                <a:lnTo>
                  <a:pt x="123" y="32"/>
                </a:lnTo>
                <a:lnTo>
                  <a:pt x="122" y="32"/>
                </a:lnTo>
                <a:lnTo>
                  <a:pt x="121" y="32"/>
                </a:lnTo>
                <a:lnTo>
                  <a:pt x="120" y="33"/>
                </a:lnTo>
                <a:lnTo>
                  <a:pt x="119" y="33"/>
                </a:lnTo>
                <a:lnTo>
                  <a:pt x="118" y="32"/>
                </a:lnTo>
                <a:lnTo>
                  <a:pt x="118" y="31"/>
                </a:lnTo>
                <a:lnTo>
                  <a:pt x="116" y="31"/>
                </a:lnTo>
                <a:lnTo>
                  <a:pt x="116" y="30"/>
                </a:lnTo>
                <a:lnTo>
                  <a:pt x="115" y="30"/>
                </a:lnTo>
                <a:lnTo>
                  <a:pt x="115" y="29"/>
                </a:lnTo>
                <a:lnTo>
                  <a:pt x="114" y="29"/>
                </a:lnTo>
                <a:lnTo>
                  <a:pt x="114" y="30"/>
                </a:lnTo>
                <a:lnTo>
                  <a:pt x="114" y="31"/>
                </a:lnTo>
                <a:lnTo>
                  <a:pt x="113" y="31"/>
                </a:lnTo>
                <a:lnTo>
                  <a:pt x="113" y="32"/>
                </a:lnTo>
                <a:lnTo>
                  <a:pt x="112" y="31"/>
                </a:lnTo>
                <a:lnTo>
                  <a:pt x="111" y="31"/>
                </a:lnTo>
                <a:lnTo>
                  <a:pt x="111" y="30"/>
                </a:lnTo>
                <a:lnTo>
                  <a:pt x="110" y="31"/>
                </a:lnTo>
                <a:lnTo>
                  <a:pt x="108" y="30"/>
                </a:lnTo>
                <a:lnTo>
                  <a:pt x="107" y="30"/>
                </a:lnTo>
                <a:lnTo>
                  <a:pt x="106" y="31"/>
                </a:lnTo>
                <a:lnTo>
                  <a:pt x="105" y="31"/>
                </a:lnTo>
                <a:lnTo>
                  <a:pt x="104" y="32"/>
                </a:lnTo>
                <a:lnTo>
                  <a:pt x="103" y="32"/>
                </a:lnTo>
                <a:lnTo>
                  <a:pt x="102" y="32"/>
                </a:lnTo>
                <a:lnTo>
                  <a:pt x="100" y="32"/>
                </a:lnTo>
                <a:lnTo>
                  <a:pt x="99" y="33"/>
                </a:lnTo>
                <a:lnTo>
                  <a:pt x="98" y="33"/>
                </a:lnTo>
                <a:lnTo>
                  <a:pt x="97" y="34"/>
                </a:lnTo>
                <a:lnTo>
                  <a:pt x="96" y="34"/>
                </a:lnTo>
                <a:lnTo>
                  <a:pt x="95" y="34"/>
                </a:lnTo>
                <a:lnTo>
                  <a:pt x="94" y="34"/>
                </a:lnTo>
                <a:lnTo>
                  <a:pt x="92" y="36"/>
                </a:lnTo>
                <a:lnTo>
                  <a:pt x="91" y="36"/>
                </a:lnTo>
                <a:lnTo>
                  <a:pt x="90" y="37"/>
                </a:lnTo>
                <a:lnTo>
                  <a:pt x="89" y="37"/>
                </a:lnTo>
                <a:lnTo>
                  <a:pt x="88" y="37"/>
                </a:lnTo>
                <a:lnTo>
                  <a:pt x="87" y="38"/>
                </a:lnTo>
                <a:lnTo>
                  <a:pt x="84" y="38"/>
                </a:lnTo>
                <a:lnTo>
                  <a:pt x="83" y="38"/>
                </a:lnTo>
                <a:lnTo>
                  <a:pt x="83" y="39"/>
                </a:lnTo>
                <a:lnTo>
                  <a:pt x="81" y="40"/>
                </a:lnTo>
                <a:lnTo>
                  <a:pt x="80" y="41"/>
                </a:lnTo>
                <a:lnTo>
                  <a:pt x="79" y="42"/>
                </a:lnTo>
                <a:lnTo>
                  <a:pt x="79" y="44"/>
                </a:lnTo>
                <a:lnTo>
                  <a:pt x="78" y="44"/>
                </a:lnTo>
                <a:lnTo>
                  <a:pt x="76" y="47"/>
                </a:lnTo>
                <a:lnTo>
                  <a:pt x="76" y="48"/>
                </a:lnTo>
                <a:lnTo>
                  <a:pt x="75" y="48"/>
                </a:lnTo>
                <a:lnTo>
                  <a:pt x="75" y="49"/>
                </a:lnTo>
                <a:lnTo>
                  <a:pt x="75" y="50"/>
                </a:lnTo>
                <a:lnTo>
                  <a:pt x="74" y="52"/>
                </a:lnTo>
                <a:lnTo>
                  <a:pt x="74" y="53"/>
                </a:lnTo>
                <a:lnTo>
                  <a:pt x="74" y="55"/>
                </a:lnTo>
                <a:lnTo>
                  <a:pt x="74" y="56"/>
                </a:lnTo>
                <a:lnTo>
                  <a:pt x="75" y="56"/>
                </a:lnTo>
                <a:lnTo>
                  <a:pt x="75" y="57"/>
                </a:lnTo>
                <a:lnTo>
                  <a:pt x="75" y="60"/>
                </a:lnTo>
                <a:lnTo>
                  <a:pt x="76" y="61"/>
                </a:lnTo>
                <a:lnTo>
                  <a:pt x="76" y="62"/>
                </a:lnTo>
                <a:lnTo>
                  <a:pt x="78" y="63"/>
                </a:lnTo>
                <a:lnTo>
                  <a:pt x="79" y="64"/>
                </a:lnTo>
                <a:lnTo>
                  <a:pt x="79" y="65"/>
                </a:lnTo>
                <a:lnTo>
                  <a:pt x="80" y="66"/>
                </a:lnTo>
                <a:lnTo>
                  <a:pt x="80" y="68"/>
                </a:lnTo>
                <a:lnTo>
                  <a:pt x="80" y="69"/>
                </a:lnTo>
                <a:lnTo>
                  <a:pt x="81" y="70"/>
                </a:lnTo>
                <a:lnTo>
                  <a:pt x="82" y="71"/>
                </a:lnTo>
                <a:lnTo>
                  <a:pt x="84" y="71"/>
                </a:lnTo>
                <a:lnTo>
                  <a:pt x="86" y="71"/>
                </a:lnTo>
                <a:lnTo>
                  <a:pt x="87" y="72"/>
                </a:lnTo>
                <a:lnTo>
                  <a:pt x="88" y="72"/>
                </a:lnTo>
                <a:lnTo>
                  <a:pt x="90" y="73"/>
                </a:lnTo>
                <a:lnTo>
                  <a:pt x="91" y="73"/>
                </a:lnTo>
                <a:lnTo>
                  <a:pt x="92" y="72"/>
                </a:lnTo>
                <a:lnTo>
                  <a:pt x="94" y="72"/>
                </a:lnTo>
                <a:lnTo>
                  <a:pt x="95" y="72"/>
                </a:lnTo>
                <a:lnTo>
                  <a:pt x="96" y="71"/>
                </a:lnTo>
                <a:lnTo>
                  <a:pt x="97" y="71"/>
                </a:lnTo>
                <a:lnTo>
                  <a:pt x="98" y="70"/>
                </a:lnTo>
                <a:lnTo>
                  <a:pt x="99" y="70"/>
                </a:lnTo>
                <a:lnTo>
                  <a:pt x="99" y="69"/>
                </a:lnTo>
                <a:lnTo>
                  <a:pt x="100" y="69"/>
                </a:lnTo>
                <a:lnTo>
                  <a:pt x="100" y="68"/>
                </a:lnTo>
                <a:lnTo>
                  <a:pt x="100" y="66"/>
                </a:lnTo>
                <a:lnTo>
                  <a:pt x="100" y="65"/>
                </a:lnTo>
                <a:lnTo>
                  <a:pt x="102" y="65"/>
                </a:lnTo>
                <a:lnTo>
                  <a:pt x="102" y="64"/>
                </a:lnTo>
                <a:lnTo>
                  <a:pt x="103" y="62"/>
                </a:lnTo>
                <a:lnTo>
                  <a:pt x="103" y="61"/>
                </a:lnTo>
                <a:lnTo>
                  <a:pt x="104" y="61"/>
                </a:lnTo>
                <a:lnTo>
                  <a:pt x="104" y="60"/>
                </a:lnTo>
                <a:lnTo>
                  <a:pt x="105" y="57"/>
                </a:lnTo>
                <a:lnTo>
                  <a:pt x="105" y="56"/>
                </a:lnTo>
                <a:lnTo>
                  <a:pt x="105" y="55"/>
                </a:lnTo>
                <a:lnTo>
                  <a:pt x="105" y="54"/>
                </a:lnTo>
                <a:lnTo>
                  <a:pt x="105" y="53"/>
                </a:lnTo>
                <a:lnTo>
                  <a:pt x="106" y="52"/>
                </a:lnTo>
                <a:lnTo>
                  <a:pt x="106" y="50"/>
                </a:lnTo>
                <a:lnTo>
                  <a:pt x="106" y="49"/>
                </a:lnTo>
                <a:lnTo>
                  <a:pt x="107" y="49"/>
                </a:lnTo>
                <a:lnTo>
                  <a:pt x="107" y="48"/>
                </a:lnTo>
                <a:lnTo>
                  <a:pt x="108" y="48"/>
                </a:lnTo>
                <a:lnTo>
                  <a:pt x="110" y="47"/>
                </a:lnTo>
                <a:lnTo>
                  <a:pt x="111" y="47"/>
                </a:lnTo>
                <a:lnTo>
                  <a:pt x="112" y="47"/>
                </a:lnTo>
                <a:lnTo>
                  <a:pt x="113" y="47"/>
                </a:lnTo>
                <a:lnTo>
                  <a:pt x="114" y="47"/>
                </a:lnTo>
                <a:lnTo>
                  <a:pt x="115" y="47"/>
                </a:lnTo>
                <a:lnTo>
                  <a:pt x="116" y="48"/>
                </a:lnTo>
                <a:lnTo>
                  <a:pt x="118" y="49"/>
                </a:lnTo>
                <a:lnTo>
                  <a:pt x="119" y="50"/>
                </a:lnTo>
                <a:lnTo>
                  <a:pt x="120" y="52"/>
                </a:lnTo>
                <a:lnTo>
                  <a:pt x="121" y="52"/>
                </a:lnTo>
                <a:lnTo>
                  <a:pt x="121" y="53"/>
                </a:lnTo>
                <a:lnTo>
                  <a:pt x="122" y="54"/>
                </a:lnTo>
                <a:lnTo>
                  <a:pt x="122" y="56"/>
                </a:lnTo>
                <a:lnTo>
                  <a:pt x="123" y="56"/>
                </a:lnTo>
                <a:lnTo>
                  <a:pt x="127" y="56"/>
                </a:lnTo>
                <a:lnTo>
                  <a:pt x="135" y="56"/>
                </a:lnTo>
                <a:lnTo>
                  <a:pt x="146" y="56"/>
                </a:lnTo>
                <a:lnTo>
                  <a:pt x="151" y="56"/>
                </a:lnTo>
                <a:lnTo>
                  <a:pt x="152" y="56"/>
                </a:lnTo>
                <a:lnTo>
                  <a:pt x="153" y="56"/>
                </a:lnTo>
                <a:lnTo>
                  <a:pt x="154" y="56"/>
                </a:lnTo>
                <a:lnTo>
                  <a:pt x="155" y="56"/>
                </a:lnTo>
                <a:lnTo>
                  <a:pt x="156" y="56"/>
                </a:lnTo>
                <a:lnTo>
                  <a:pt x="158" y="56"/>
                </a:lnTo>
                <a:lnTo>
                  <a:pt x="160" y="56"/>
                </a:lnTo>
                <a:lnTo>
                  <a:pt x="163" y="56"/>
                </a:lnTo>
                <a:lnTo>
                  <a:pt x="166" y="56"/>
                </a:lnTo>
                <a:lnTo>
                  <a:pt x="166" y="57"/>
                </a:lnTo>
                <a:lnTo>
                  <a:pt x="164" y="60"/>
                </a:lnTo>
                <a:lnTo>
                  <a:pt x="164" y="64"/>
                </a:lnTo>
                <a:lnTo>
                  <a:pt x="164" y="66"/>
                </a:lnTo>
                <a:lnTo>
                  <a:pt x="164" y="71"/>
                </a:lnTo>
                <a:lnTo>
                  <a:pt x="164" y="79"/>
                </a:lnTo>
                <a:lnTo>
                  <a:pt x="164" y="84"/>
                </a:lnTo>
                <a:lnTo>
                  <a:pt x="167" y="84"/>
                </a:lnTo>
                <a:lnTo>
                  <a:pt x="169" y="84"/>
                </a:lnTo>
                <a:lnTo>
                  <a:pt x="170" y="84"/>
                </a:lnTo>
                <a:lnTo>
                  <a:pt x="170" y="85"/>
                </a:lnTo>
                <a:lnTo>
                  <a:pt x="171" y="85"/>
                </a:lnTo>
                <a:lnTo>
                  <a:pt x="170" y="85"/>
                </a:lnTo>
                <a:lnTo>
                  <a:pt x="169" y="85"/>
                </a:lnTo>
                <a:lnTo>
                  <a:pt x="169" y="86"/>
                </a:lnTo>
                <a:lnTo>
                  <a:pt x="170" y="86"/>
                </a:lnTo>
                <a:lnTo>
                  <a:pt x="170" y="85"/>
                </a:lnTo>
                <a:lnTo>
                  <a:pt x="171" y="85"/>
                </a:lnTo>
                <a:lnTo>
                  <a:pt x="171" y="86"/>
                </a:lnTo>
                <a:lnTo>
                  <a:pt x="172" y="86"/>
                </a:lnTo>
                <a:lnTo>
                  <a:pt x="171" y="86"/>
                </a:lnTo>
                <a:lnTo>
                  <a:pt x="171" y="87"/>
                </a:lnTo>
                <a:lnTo>
                  <a:pt x="172" y="87"/>
                </a:lnTo>
                <a:lnTo>
                  <a:pt x="174" y="88"/>
                </a:lnTo>
                <a:lnTo>
                  <a:pt x="174" y="89"/>
                </a:lnTo>
                <a:lnTo>
                  <a:pt x="172" y="89"/>
                </a:lnTo>
                <a:lnTo>
                  <a:pt x="172" y="90"/>
                </a:lnTo>
                <a:lnTo>
                  <a:pt x="174" y="90"/>
                </a:lnTo>
                <a:lnTo>
                  <a:pt x="174" y="92"/>
                </a:lnTo>
                <a:lnTo>
                  <a:pt x="174" y="90"/>
                </a:lnTo>
                <a:lnTo>
                  <a:pt x="174" y="92"/>
                </a:lnTo>
                <a:lnTo>
                  <a:pt x="175" y="92"/>
                </a:lnTo>
                <a:lnTo>
                  <a:pt x="175" y="93"/>
                </a:lnTo>
                <a:lnTo>
                  <a:pt x="176" y="93"/>
                </a:lnTo>
                <a:lnTo>
                  <a:pt x="176" y="94"/>
                </a:lnTo>
                <a:lnTo>
                  <a:pt x="179" y="93"/>
                </a:lnTo>
                <a:lnTo>
                  <a:pt x="182" y="93"/>
                </a:lnTo>
                <a:lnTo>
                  <a:pt x="183" y="94"/>
                </a:lnTo>
                <a:lnTo>
                  <a:pt x="182" y="94"/>
                </a:lnTo>
                <a:lnTo>
                  <a:pt x="182" y="95"/>
                </a:lnTo>
                <a:lnTo>
                  <a:pt x="182" y="96"/>
                </a:lnTo>
                <a:lnTo>
                  <a:pt x="180" y="96"/>
                </a:lnTo>
                <a:lnTo>
                  <a:pt x="180" y="97"/>
                </a:lnTo>
                <a:lnTo>
                  <a:pt x="179" y="97"/>
                </a:lnTo>
                <a:lnTo>
                  <a:pt x="180" y="97"/>
                </a:lnTo>
                <a:lnTo>
                  <a:pt x="180" y="98"/>
                </a:lnTo>
                <a:lnTo>
                  <a:pt x="182" y="98"/>
                </a:lnTo>
                <a:lnTo>
                  <a:pt x="183" y="98"/>
                </a:lnTo>
                <a:lnTo>
                  <a:pt x="183" y="100"/>
                </a:lnTo>
                <a:lnTo>
                  <a:pt x="183" y="101"/>
                </a:lnTo>
                <a:lnTo>
                  <a:pt x="183" y="102"/>
                </a:lnTo>
                <a:lnTo>
                  <a:pt x="183" y="103"/>
                </a:lnTo>
                <a:lnTo>
                  <a:pt x="182" y="103"/>
                </a:lnTo>
                <a:lnTo>
                  <a:pt x="182" y="104"/>
                </a:lnTo>
                <a:lnTo>
                  <a:pt x="182" y="105"/>
                </a:lnTo>
                <a:lnTo>
                  <a:pt x="182" y="106"/>
                </a:lnTo>
                <a:lnTo>
                  <a:pt x="182" y="108"/>
                </a:lnTo>
                <a:lnTo>
                  <a:pt x="180" y="108"/>
                </a:lnTo>
                <a:lnTo>
                  <a:pt x="180" y="109"/>
                </a:lnTo>
                <a:lnTo>
                  <a:pt x="179" y="110"/>
                </a:lnTo>
                <a:lnTo>
                  <a:pt x="179" y="111"/>
                </a:lnTo>
                <a:lnTo>
                  <a:pt x="179" y="112"/>
                </a:lnTo>
                <a:lnTo>
                  <a:pt x="179" y="113"/>
                </a:lnTo>
                <a:lnTo>
                  <a:pt x="179" y="114"/>
                </a:lnTo>
                <a:lnTo>
                  <a:pt x="180" y="114"/>
                </a:lnTo>
                <a:lnTo>
                  <a:pt x="180" y="116"/>
                </a:lnTo>
                <a:lnTo>
                  <a:pt x="180" y="117"/>
                </a:lnTo>
                <a:lnTo>
                  <a:pt x="180" y="118"/>
                </a:lnTo>
                <a:lnTo>
                  <a:pt x="180" y="119"/>
                </a:lnTo>
                <a:lnTo>
                  <a:pt x="182" y="119"/>
                </a:lnTo>
                <a:lnTo>
                  <a:pt x="182" y="120"/>
                </a:lnTo>
                <a:lnTo>
                  <a:pt x="182" y="121"/>
                </a:lnTo>
                <a:lnTo>
                  <a:pt x="182" y="122"/>
                </a:lnTo>
                <a:lnTo>
                  <a:pt x="180" y="124"/>
                </a:lnTo>
                <a:lnTo>
                  <a:pt x="180" y="125"/>
                </a:lnTo>
                <a:lnTo>
                  <a:pt x="180" y="126"/>
                </a:lnTo>
                <a:lnTo>
                  <a:pt x="179" y="127"/>
                </a:lnTo>
                <a:lnTo>
                  <a:pt x="178" y="127"/>
                </a:lnTo>
                <a:lnTo>
                  <a:pt x="178" y="126"/>
                </a:lnTo>
                <a:lnTo>
                  <a:pt x="177" y="126"/>
                </a:lnTo>
                <a:lnTo>
                  <a:pt x="177" y="125"/>
                </a:lnTo>
                <a:lnTo>
                  <a:pt x="176" y="125"/>
                </a:lnTo>
                <a:lnTo>
                  <a:pt x="176" y="126"/>
                </a:lnTo>
                <a:lnTo>
                  <a:pt x="176" y="127"/>
                </a:lnTo>
                <a:lnTo>
                  <a:pt x="176" y="128"/>
                </a:lnTo>
                <a:lnTo>
                  <a:pt x="175" y="128"/>
                </a:lnTo>
                <a:lnTo>
                  <a:pt x="174" y="128"/>
                </a:lnTo>
                <a:lnTo>
                  <a:pt x="172" y="127"/>
                </a:lnTo>
                <a:lnTo>
                  <a:pt x="171" y="127"/>
                </a:lnTo>
                <a:lnTo>
                  <a:pt x="171" y="126"/>
                </a:lnTo>
                <a:lnTo>
                  <a:pt x="170" y="126"/>
                </a:lnTo>
                <a:lnTo>
                  <a:pt x="169" y="127"/>
                </a:lnTo>
                <a:lnTo>
                  <a:pt x="169" y="128"/>
                </a:lnTo>
                <a:lnTo>
                  <a:pt x="168" y="128"/>
                </a:lnTo>
                <a:lnTo>
                  <a:pt x="170" y="128"/>
                </a:lnTo>
                <a:lnTo>
                  <a:pt x="171" y="128"/>
                </a:lnTo>
                <a:lnTo>
                  <a:pt x="172" y="128"/>
                </a:lnTo>
                <a:lnTo>
                  <a:pt x="180" y="128"/>
                </a:lnTo>
                <a:lnTo>
                  <a:pt x="182" y="128"/>
                </a:lnTo>
                <a:lnTo>
                  <a:pt x="183" y="128"/>
                </a:lnTo>
                <a:lnTo>
                  <a:pt x="183" y="129"/>
                </a:lnTo>
                <a:lnTo>
                  <a:pt x="183" y="130"/>
                </a:lnTo>
                <a:lnTo>
                  <a:pt x="183" y="136"/>
                </a:lnTo>
                <a:lnTo>
                  <a:pt x="183" y="141"/>
                </a:lnTo>
                <a:lnTo>
                  <a:pt x="183" y="142"/>
                </a:lnTo>
                <a:lnTo>
                  <a:pt x="183" y="149"/>
                </a:lnTo>
                <a:lnTo>
                  <a:pt x="183" y="151"/>
                </a:lnTo>
                <a:lnTo>
                  <a:pt x="183" y="157"/>
                </a:lnTo>
                <a:lnTo>
                  <a:pt x="183" y="158"/>
                </a:lnTo>
                <a:lnTo>
                  <a:pt x="183" y="161"/>
                </a:lnTo>
                <a:lnTo>
                  <a:pt x="183" y="162"/>
                </a:lnTo>
                <a:lnTo>
                  <a:pt x="183" y="164"/>
                </a:lnTo>
                <a:lnTo>
                  <a:pt x="183" y="168"/>
                </a:lnTo>
                <a:lnTo>
                  <a:pt x="183" y="169"/>
                </a:lnTo>
                <a:lnTo>
                  <a:pt x="183" y="170"/>
                </a:lnTo>
                <a:lnTo>
                  <a:pt x="183" y="173"/>
                </a:lnTo>
                <a:lnTo>
                  <a:pt x="183" y="176"/>
                </a:lnTo>
                <a:lnTo>
                  <a:pt x="183" y="177"/>
                </a:lnTo>
                <a:lnTo>
                  <a:pt x="183" y="181"/>
                </a:lnTo>
                <a:lnTo>
                  <a:pt x="183" y="184"/>
                </a:lnTo>
                <a:lnTo>
                  <a:pt x="183" y="186"/>
                </a:lnTo>
                <a:lnTo>
                  <a:pt x="183" y="188"/>
                </a:lnTo>
                <a:lnTo>
                  <a:pt x="183" y="190"/>
                </a:lnTo>
                <a:lnTo>
                  <a:pt x="183" y="191"/>
                </a:lnTo>
                <a:lnTo>
                  <a:pt x="183" y="192"/>
                </a:lnTo>
                <a:lnTo>
                  <a:pt x="183" y="199"/>
                </a:lnTo>
                <a:lnTo>
                  <a:pt x="183" y="200"/>
                </a:lnTo>
                <a:lnTo>
                  <a:pt x="183" y="210"/>
                </a:lnTo>
                <a:lnTo>
                  <a:pt x="183" y="214"/>
                </a:lnTo>
                <a:lnTo>
                  <a:pt x="183" y="215"/>
                </a:lnTo>
                <a:lnTo>
                  <a:pt x="183" y="217"/>
                </a:lnTo>
                <a:lnTo>
                  <a:pt x="182" y="217"/>
                </a:lnTo>
                <a:lnTo>
                  <a:pt x="180" y="217"/>
                </a:lnTo>
                <a:lnTo>
                  <a:pt x="177" y="217"/>
                </a:lnTo>
                <a:lnTo>
                  <a:pt x="176" y="217"/>
                </a:lnTo>
                <a:lnTo>
                  <a:pt x="175" y="217"/>
                </a:lnTo>
                <a:lnTo>
                  <a:pt x="170" y="217"/>
                </a:lnTo>
                <a:lnTo>
                  <a:pt x="166" y="217"/>
                </a:lnTo>
                <a:lnTo>
                  <a:pt x="164" y="217"/>
                </a:lnTo>
                <a:lnTo>
                  <a:pt x="164" y="218"/>
                </a:lnTo>
                <a:lnTo>
                  <a:pt x="164" y="226"/>
                </a:lnTo>
                <a:lnTo>
                  <a:pt x="163" y="239"/>
                </a:lnTo>
                <a:lnTo>
                  <a:pt x="163" y="244"/>
                </a:lnTo>
                <a:lnTo>
                  <a:pt x="154" y="244"/>
                </a:lnTo>
                <a:lnTo>
                  <a:pt x="147" y="244"/>
                </a:lnTo>
                <a:lnTo>
                  <a:pt x="145" y="244"/>
                </a:lnTo>
                <a:lnTo>
                  <a:pt x="145" y="248"/>
                </a:lnTo>
                <a:lnTo>
                  <a:pt x="145" y="265"/>
                </a:lnTo>
                <a:lnTo>
                  <a:pt x="145" y="266"/>
                </a:lnTo>
                <a:lnTo>
                  <a:pt x="145" y="269"/>
                </a:lnTo>
                <a:lnTo>
                  <a:pt x="145" y="270"/>
                </a:lnTo>
                <a:lnTo>
                  <a:pt x="145" y="279"/>
                </a:lnTo>
                <a:lnTo>
                  <a:pt x="145" y="289"/>
                </a:lnTo>
                <a:lnTo>
                  <a:pt x="145" y="293"/>
                </a:lnTo>
                <a:lnTo>
                  <a:pt x="145" y="295"/>
                </a:lnTo>
                <a:lnTo>
                  <a:pt x="142" y="294"/>
                </a:lnTo>
                <a:lnTo>
                  <a:pt x="140" y="293"/>
                </a:lnTo>
                <a:lnTo>
                  <a:pt x="137" y="293"/>
                </a:lnTo>
                <a:lnTo>
                  <a:pt x="130" y="289"/>
                </a:lnTo>
                <a:lnTo>
                  <a:pt x="129" y="289"/>
                </a:lnTo>
                <a:lnTo>
                  <a:pt x="119" y="286"/>
                </a:lnTo>
                <a:lnTo>
                  <a:pt x="116" y="285"/>
                </a:lnTo>
                <a:lnTo>
                  <a:pt x="115" y="285"/>
                </a:lnTo>
                <a:lnTo>
                  <a:pt x="114" y="285"/>
                </a:lnTo>
                <a:lnTo>
                  <a:pt x="113" y="284"/>
                </a:lnTo>
                <a:lnTo>
                  <a:pt x="112" y="284"/>
                </a:lnTo>
                <a:lnTo>
                  <a:pt x="111" y="284"/>
                </a:lnTo>
                <a:lnTo>
                  <a:pt x="111" y="282"/>
                </a:lnTo>
                <a:lnTo>
                  <a:pt x="110" y="282"/>
                </a:lnTo>
                <a:lnTo>
                  <a:pt x="108" y="282"/>
                </a:lnTo>
                <a:lnTo>
                  <a:pt x="107" y="282"/>
                </a:lnTo>
                <a:lnTo>
                  <a:pt x="106" y="281"/>
                </a:lnTo>
                <a:lnTo>
                  <a:pt x="104" y="281"/>
                </a:lnTo>
                <a:lnTo>
                  <a:pt x="104" y="280"/>
                </a:lnTo>
                <a:lnTo>
                  <a:pt x="103" y="280"/>
                </a:lnTo>
                <a:lnTo>
                  <a:pt x="99" y="279"/>
                </a:lnTo>
                <a:lnTo>
                  <a:pt x="97" y="279"/>
                </a:lnTo>
                <a:lnTo>
                  <a:pt x="92" y="277"/>
                </a:lnTo>
                <a:lnTo>
                  <a:pt x="91" y="277"/>
                </a:lnTo>
                <a:lnTo>
                  <a:pt x="87" y="274"/>
                </a:lnTo>
                <a:lnTo>
                  <a:pt x="82" y="273"/>
                </a:lnTo>
                <a:lnTo>
                  <a:pt x="79" y="272"/>
                </a:lnTo>
                <a:lnTo>
                  <a:pt x="75" y="271"/>
                </a:lnTo>
                <a:lnTo>
                  <a:pt x="73" y="270"/>
                </a:lnTo>
                <a:lnTo>
                  <a:pt x="72" y="270"/>
                </a:lnTo>
                <a:lnTo>
                  <a:pt x="71" y="270"/>
                </a:lnTo>
                <a:lnTo>
                  <a:pt x="70" y="269"/>
                </a:lnTo>
                <a:lnTo>
                  <a:pt x="68" y="269"/>
                </a:lnTo>
                <a:lnTo>
                  <a:pt x="68" y="270"/>
                </a:lnTo>
                <a:lnTo>
                  <a:pt x="68" y="272"/>
                </a:lnTo>
                <a:lnTo>
                  <a:pt x="68" y="273"/>
                </a:lnTo>
                <a:lnTo>
                  <a:pt x="68" y="274"/>
                </a:lnTo>
                <a:lnTo>
                  <a:pt x="70" y="274"/>
                </a:lnTo>
                <a:lnTo>
                  <a:pt x="70" y="276"/>
                </a:lnTo>
                <a:lnTo>
                  <a:pt x="71" y="276"/>
                </a:lnTo>
                <a:lnTo>
                  <a:pt x="72" y="277"/>
                </a:lnTo>
                <a:lnTo>
                  <a:pt x="73" y="277"/>
                </a:lnTo>
                <a:lnTo>
                  <a:pt x="74" y="276"/>
                </a:lnTo>
                <a:lnTo>
                  <a:pt x="75" y="276"/>
                </a:lnTo>
                <a:lnTo>
                  <a:pt x="76" y="276"/>
                </a:lnTo>
                <a:lnTo>
                  <a:pt x="78" y="277"/>
                </a:lnTo>
                <a:lnTo>
                  <a:pt x="79" y="277"/>
                </a:lnTo>
                <a:lnTo>
                  <a:pt x="80" y="277"/>
                </a:lnTo>
                <a:lnTo>
                  <a:pt x="81" y="277"/>
                </a:lnTo>
                <a:lnTo>
                  <a:pt x="82" y="277"/>
                </a:lnTo>
                <a:lnTo>
                  <a:pt x="83" y="277"/>
                </a:lnTo>
                <a:lnTo>
                  <a:pt x="84" y="278"/>
                </a:lnTo>
                <a:lnTo>
                  <a:pt x="84" y="279"/>
                </a:lnTo>
                <a:lnTo>
                  <a:pt x="86" y="279"/>
                </a:lnTo>
                <a:lnTo>
                  <a:pt x="87" y="280"/>
                </a:lnTo>
                <a:lnTo>
                  <a:pt x="88" y="281"/>
                </a:lnTo>
                <a:lnTo>
                  <a:pt x="88" y="284"/>
                </a:lnTo>
                <a:lnTo>
                  <a:pt x="89" y="284"/>
                </a:lnTo>
                <a:lnTo>
                  <a:pt x="89" y="286"/>
                </a:lnTo>
                <a:lnTo>
                  <a:pt x="90" y="287"/>
                </a:lnTo>
                <a:lnTo>
                  <a:pt x="90" y="288"/>
                </a:lnTo>
                <a:lnTo>
                  <a:pt x="90" y="289"/>
                </a:lnTo>
                <a:lnTo>
                  <a:pt x="90" y="290"/>
                </a:lnTo>
                <a:lnTo>
                  <a:pt x="90" y="293"/>
                </a:lnTo>
                <a:lnTo>
                  <a:pt x="89" y="294"/>
                </a:lnTo>
                <a:lnTo>
                  <a:pt x="89" y="295"/>
                </a:lnTo>
                <a:lnTo>
                  <a:pt x="88" y="295"/>
                </a:lnTo>
                <a:lnTo>
                  <a:pt x="88" y="296"/>
                </a:lnTo>
                <a:lnTo>
                  <a:pt x="87" y="296"/>
                </a:lnTo>
                <a:lnTo>
                  <a:pt x="86" y="297"/>
                </a:lnTo>
                <a:lnTo>
                  <a:pt x="84" y="298"/>
                </a:lnTo>
                <a:lnTo>
                  <a:pt x="84" y="300"/>
                </a:lnTo>
                <a:lnTo>
                  <a:pt x="84" y="301"/>
                </a:lnTo>
                <a:lnTo>
                  <a:pt x="84" y="302"/>
                </a:lnTo>
                <a:lnTo>
                  <a:pt x="84" y="303"/>
                </a:lnTo>
                <a:lnTo>
                  <a:pt x="84" y="304"/>
                </a:lnTo>
                <a:lnTo>
                  <a:pt x="86" y="304"/>
                </a:lnTo>
                <a:lnTo>
                  <a:pt x="86" y="305"/>
                </a:lnTo>
                <a:lnTo>
                  <a:pt x="87" y="305"/>
                </a:lnTo>
                <a:lnTo>
                  <a:pt x="87" y="306"/>
                </a:lnTo>
                <a:lnTo>
                  <a:pt x="87" y="308"/>
                </a:lnTo>
                <a:lnTo>
                  <a:pt x="86" y="308"/>
                </a:lnTo>
                <a:lnTo>
                  <a:pt x="84" y="308"/>
                </a:lnTo>
                <a:lnTo>
                  <a:pt x="83" y="306"/>
                </a:lnTo>
                <a:lnTo>
                  <a:pt x="82" y="305"/>
                </a:lnTo>
                <a:lnTo>
                  <a:pt x="82" y="306"/>
                </a:lnTo>
                <a:lnTo>
                  <a:pt x="81" y="306"/>
                </a:lnTo>
                <a:lnTo>
                  <a:pt x="80" y="306"/>
                </a:lnTo>
                <a:lnTo>
                  <a:pt x="80" y="308"/>
                </a:lnTo>
                <a:lnTo>
                  <a:pt x="79" y="309"/>
                </a:lnTo>
                <a:lnTo>
                  <a:pt x="78" y="309"/>
                </a:lnTo>
                <a:lnTo>
                  <a:pt x="76" y="309"/>
                </a:lnTo>
                <a:lnTo>
                  <a:pt x="76" y="308"/>
                </a:lnTo>
                <a:lnTo>
                  <a:pt x="78" y="306"/>
                </a:lnTo>
                <a:lnTo>
                  <a:pt x="78" y="305"/>
                </a:lnTo>
                <a:lnTo>
                  <a:pt x="78" y="304"/>
                </a:lnTo>
                <a:lnTo>
                  <a:pt x="76" y="303"/>
                </a:lnTo>
                <a:lnTo>
                  <a:pt x="75" y="303"/>
                </a:lnTo>
                <a:lnTo>
                  <a:pt x="75" y="302"/>
                </a:lnTo>
                <a:lnTo>
                  <a:pt x="74" y="302"/>
                </a:lnTo>
                <a:lnTo>
                  <a:pt x="74" y="303"/>
                </a:lnTo>
                <a:lnTo>
                  <a:pt x="73" y="303"/>
                </a:lnTo>
                <a:lnTo>
                  <a:pt x="72" y="303"/>
                </a:lnTo>
                <a:lnTo>
                  <a:pt x="72" y="304"/>
                </a:lnTo>
                <a:lnTo>
                  <a:pt x="71" y="304"/>
                </a:lnTo>
                <a:lnTo>
                  <a:pt x="71" y="305"/>
                </a:lnTo>
                <a:lnTo>
                  <a:pt x="72" y="306"/>
                </a:lnTo>
                <a:lnTo>
                  <a:pt x="72" y="308"/>
                </a:lnTo>
                <a:lnTo>
                  <a:pt x="72" y="309"/>
                </a:lnTo>
                <a:lnTo>
                  <a:pt x="71" y="309"/>
                </a:lnTo>
                <a:lnTo>
                  <a:pt x="70" y="309"/>
                </a:lnTo>
                <a:lnTo>
                  <a:pt x="68" y="308"/>
                </a:lnTo>
                <a:lnTo>
                  <a:pt x="67" y="308"/>
                </a:lnTo>
                <a:lnTo>
                  <a:pt x="66" y="308"/>
                </a:lnTo>
                <a:lnTo>
                  <a:pt x="66" y="309"/>
                </a:lnTo>
                <a:lnTo>
                  <a:pt x="65" y="310"/>
                </a:lnTo>
                <a:lnTo>
                  <a:pt x="65" y="311"/>
                </a:lnTo>
                <a:lnTo>
                  <a:pt x="65" y="312"/>
                </a:lnTo>
                <a:lnTo>
                  <a:pt x="64" y="313"/>
                </a:lnTo>
                <a:lnTo>
                  <a:pt x="63" y="313"/>
                </a:lnTo>
                <a:lnTo>
                  <a:pt x="62" y="312"/>
                </a:lnTo>
                <a:lnTo>
                  <a:pt x="62" y="311"/>
                </a:lnTo>
                <a:lnTo>
                  <a:pt x="62" y="310"/>
                </a:lnTo>
                <a:lnTo>
                  <a:pt x="60" y="310"/>
                </a:lnTo>
                <a:lnTo>
                  <a:pt x="59" y="309"/>
                </a:lnTo>
                <a:lnTo>
                  <a:pt x="58" y="309"/>
                </a:lnTo>
                <a:lnTo>
                  <a:pt x="57" y="309"/>
                </a:lnTo>
                <a:lnTo>
                  <a:pt x="57" y="310"/>
                </a:lnTo>
                <a:lnTo>
                  <a:pt x="56" y="310"/>
                </a:lnTo>
                <a:lnTo>
                  <a:pt x="56" y="311"/>
                </a:lnTo>
                <a:lnTo>
                  <a:pt x="56" y="312"/>
                </a:lnTo>
                <a:lnTo>
                  <a:pt x="56" y="313"/>
                </a:lnTo>
                <a:lnTo>
                  <a:pt x="55" y="313"/>
                </a:lnTo>
                <a:lnTo>
                  <a:pt x="54" y="313"/>
                </a:lnTo>
                <a:lnTo>
                  <a:pt x="54" y="314"/>
                </a:lnTo>
                <a:lnTo>
                  <a:pt x="52" y="316"/>
                </a:lnTo>
                <a:lnTo>
                  <a:pt x="51" y="317"/>
                </a:lnTo>
                <a:lnTo>
                  <a:pt x="50" y="317"/>
                </a:lnTo>
                <a:lnTo>
                  <a:pt x="50" y="318"/>
                </a:lnTo>
                <a:lnTo>
                  <a:pt x="50" y="319"/>
                </a:lnTo>
                <a:lnTo>
                  <a:pt x="49" y="320"/>
                </a:lnTo>
                <a:lnTo>
                  <a:pt x="48" y="321"/>
                </a:lnTo>
                <a:lnTo>
                  <a:pt x="48" y="322"/>
                </a:lnTo>
                <a:lnTo>
                  <a:pt x="48" y="324"/>
                </a:lnTo>
                <a:lnTo>
                  <a:pt x="48" y="325"/>
                </a:lnTo>
                <a:lnTo>
                  <a:pt x="49" y="326"/>
                </a:lnTo>
                <a:lnTo>
                  <a:pt x="49" y="327"/>
                </a:lnTo>
                <a:lnTo>
                  <a:pt x="48" y="328"/>
                </a:lnTo>
                <a:lnTo>
                  <a:pt x="47" y="329"/>
                </a:lnTo>
                <a:lnTo>
                  <a:pt x="46" y="329"/>
                </a:lnTo>
                <a:lnTo>
                  <a:pt x="46" y="328"/>
                </a:lnTo>
                <a:lnTo>
                  <a:pt x="46" y="327"/>
                </a:lnTo>
                <a:lnTo>
                  <a:pt x="44" y="326"/>
                </a:lnTo>
                <a:lnTo>
                  <a:pt x="43" y="326"/>
                </a:lnTo>
                <a:lnTo>
                  <a:pt x="42" y="326"/>
                </a:lnTo>
                <a:lnTo>
                  <a:pt x="41" y="326"/>
                </a:lnTo>
                <a:lnTo>
                  <a:pt x="40" y="326"/>
                </a:lnTo>
                <a:lnTo>
                  <a:pt x="40" y="327"/>
                </a:lnTo>
                <a:lnTo>
                  <a:pt x="41" y="328"/>
                </a:lnTo>
                <a:lnTo>
                  <a:pt x="42" y="329"/>
                </a:lnTo>
                <a:lnTo>
                  <a:pt x="42" y="330"/>
                </a:lnTo>
                <a:lnTo>
                  <a:pt x="42" y="332"/>
                </a:lnTo>
                <a:lnTo>
                  <a:pt x="43" y="333"/>
                </a:lnTo>
                <a:lnTo>
                  <a:pt x="43" y="334"/>
                </a:lnTo>
                <a:lnTo>
                  <a:pt x="43" y="335"/>
                </a:lnTo>
                <a:lnTo>
                  <a:pt x="43" y="336"/>
                </a:lnTo>
                <a:lnTo>
                  <a:pt x="44" y="337"/>
                </a:lnTo>
                <a:lnTo>
                  <a:pt x="44" y="338"/>
                </a:lnTo>
                <a:lnTo>
                  <a:pt x="46" y="338"/>
                </a:lnTo>
                <a:lnTo>
                  <a:pt x="44" y="340"/>
                </a:lnTo>
                <a:lnTo>
                  <a:pt x="43" y="341"/>
                </a:lnTo>
                <a:lnTo>
                  <a:pt x="42" y="342"/>
                </a:lnTo>
                <a:lnTo>
                  <a:pt x="42" y="343"/>
                </a:lnTo>
                <a:lnTo>
                  <a:pt x="42" y="344"/>
                </a:lnTo>
                <a:lnTo>
                  <a:pt x="42" y="345"/>
                </a:lnTo>
                <a:lnTo>
                  <a:pt x="42" y="346"/>
                </a:lnTo>
                <a:lnTo>
                  <a:pt x="41" y="346"/>
                </a:lnTo>
                <a:lnTo>
                  <a:pt x="41" y="348"/>
                </a:lnTo>
                <a:lnTo>
                  <a:pt x="42" y="348"/>
                </a:lnTo>
                <a:lnTo>
                  <a:pt x="43" y="348"/>
                </a:lnTo>
                <a:lnTo>
                  <a:pt x="44" y="348"/>
                </a:lnTo>
                <a:lnTo>
                  <a:pt x="44" y="349"/>
                </a:lnTo>
                <a:lnTo>
                  <a:pt x="44" y="350"/>
                </a:lnTo>
                <a:lnTo>
                  <a:pt x="43" y="351"/>
                </a:lnTo>
                <a:lnTo>
                  <a:pt x="44" y="351"/>
                </a:lnTo>
                <a:lnTo>
                  <a:pt x="46" y="351"/>
                </a:lnTo>
                <a:lnTo>
                  <a:pt x="46" y="352"/>
                </a:lnTo>
                <a:lnTo>
                  <a:pt x="44" y="352"/>
                </a:lnTo>
                <a:lnTo>
                  <a:pt x="43" y="352"/>
                </a:lnTo>
                <a:lnTo>
                  <a:pt x="42" y="352"/>
                </a:lnTo>
                <a:lnTo>
                  <a:pt x="41" y="352"/>
                </a:lnTo>
                <a:lnTo>
                  <a:pt x="41" y="351"/>
                </a:lnTo>
                <a:lnTo>
                  <a:pt x="42" y="351"/>
                </a:lnTo>
                <a:lnTo>
                  <a:pt x="42" y="350"/>
                </a:lnTo>
                <a:lnTo>
                  <a:pt x="41" y="350"/>
                </a:lnTo>
                <a:lnTo>
                  <a:pt x="40" y="350"/>
                </a:lnTo>
                <a:lnTo>
                  <a:pt x="39" y="350"/>
                </a:lnTo>
                <a:lnTo>
                  <a:pt x="38" y="350"/>
                </a:lnTo>
                <a:lnTo>
                  <a:pt x="38" y="349"/>
                </a:lnTo>
                <a:lnTo>
                  <a:pt x="36" y="349"/>
                </a:lnTo>
                <a:lnTo>
                  <a:pt x="35" y="349"/>
                </a:lnTo>
                <a:lnTo>
                  <a:pt x="34" y="349"/>
                </a:lnTo>
                <a:lnTo>
                  <a:pt x="33" y="349"/>
                </a:lnTo>
                <a:lnTo>
                  <a:pt x="32" y="349"/>
                </a:lnTo>
                <a:lnTo>
                  <a:pt x="32" y="348"/>
                </a:lnTo>
                <a:lnTo>
                  <a:pt x="31" y="349"/>
                </a:lnTo>
                <a:lnTo>
                  <a:pt x="30" y="349"/>
                </a:lnTo>
                <a:lnTo>
                  <a:pt x="28" y="349"/>
                </a:lnTo>
                <a:lnTo>
                  <a:pt x="27" y="349"/>
                </a:lnTo>
                <a:lnTo>
                  <a:pt x="26" y="349"/>
                </a:lnTo>
                <a:lnTo>
                  <a:pt x="25" y="349"/>
                </a:lnTo>
                <a:lnTo>
                  <a:pt x="24" y="349"/>
                </a:lnTo>
                <a:lnTo>
                  <a:pt x="23" y="349"/>
                </a:lnTo>
                <a:lnTo>
                  <a:pt x="22" y="349"/>
                </a:lnTo>
                <a:lnTo>
                  <a:pt x="22" y="350"/>
                </a:lnTo>
                <a:lnTo>
                  <a:pt x="22" y="351"/>
                </a:lnTo>
                <a:lnTo>
                  <a:pt x="23" y="351"/>
                </a:lnTo>
                <a:lnTo>
                  <a:pt x="23" y="352"/>
                </a:lnTo>
                <a:lnTo>
                  <a:pt x="22" y="352"/>
                </a:lnTo>
                <a:lnTo>
                  <a:pt x="22" y="353"/>
                </a:lnTo>
                <a:lnTo>
                  <a:pt x="22" y="354"/>
                </a:lnTo>
                <a:lnTo>
                  <a:pt x="20" y="354"/>
                </a:lnTo>
                <a:lnTo>
                  <a:pt x="20" y="353"/>
                </a:lnTo>
                <a:lnTo>
                  <a:pt x="19" y="353"/>
                </a:lnTo>
                <a:lnTo>
                  <a:pt x="19" y="352"/>
                </a:lnTo>
                <a:lnTo>
                  <a:pt x="18" y="352"/>
                </a:lnTo>
                <a:lnTo>
                  <a:pt x="16" y="350"/>
                </a:lnTo>
                <a:lnTo>
                  <a:pt x="11" y="345"/>
                </a:lnTo>
                <a:lnTo>
                  <a:pt x="11" y="344"/>
                </a:lnTo>
                <a:lnTo>
                  <a:pt x="10" y="344"/>
                </a:lnTo>
                <a:lnTo>
                  <a:pt x="7" y="341"/>
                </a:lnTo>
                <a:lnTo>
                  <a:pt x="6" y="340"/>
                </a:lnTo>
                <a:lnTo>
                  <a:pt x="0" y="335"/>
                </a:lnTo>
                <a:lnTo>
                  <a:pt x="0" y="334"/>
                </a:lnTo>
                <a:lnTo>
                  <a:pt x="0" y="333"/>
                </a:lnTo>
                <a:lnTo>
                  <a:pt x="0" y="329"/>
                </a:lnTo>
                <a:lnTo>
                  <a:pt x="1" y="319"/>
                </a:lnTo>
                <a:lnTo>
                  <a:pt x="1" y="318"/>
                </a:lnTo>
                <a:lnTo>
                  <a:pt x="1" y="316"/>
                </a:lnTo>
                <a:lnTo>
                  <a:pt x="1" y="311"/>
                </a:lnTo>
                <a:lnTo>
                  <a:pt x="1" y="310"/>
                </a:lnTo>
                <a:lnTo>
                  <a:pt x="1" y="297"/>
                </a:lnTo>
                <a:lnTo>
                  <a:pt x="1" y="296"/>
                </a:lnTo>
                <a:lnTo>
                  <a:pt x="1" y="295"/>
                </a:lnTo>
                <a:lnTo>
                  <a:pt x="1" y="290"/>
                </a:lnTo>
                <a:lnTo>
                  <a:pt x="1" y="289"/>
                </a:lnTo>
                <a:lnTo>
                  <a:pt x="1" y="285"/>
                </a:lnTo>
                <a:lnTo>
                  <a:pt x="1" y="284"/>
                </a:lnTo>
                <a:lnTo>
                  <a:pt x="1" y="282"/>
                </a:lnTo>
                <a:lnTo>
                  <a:pt x="1" y="279"/>
                </a:lnTo>
                <a:lnTo>
                  <a:pt x="1" y="269"/>
                </a:lnTo>
                <a:lnTo>
                  <a:pt x="1" y="268"/>
                </a:lnTo>
                <a:lnTo>
                  <a:pt x="1" y="260"/>
                </a:lnTo>
                <a:lnTo>
                  <a:pt x="1" y="258"/>
                </a:lnTo>
                <a:lnTo>
                  <a:pt x="1" y="250"/>
                </a:lnTo>
                <a:lnTo>
                  <a:pt x="1" y="248"/>
                </a:lnTo>
                <a:lnTo>
                  <a:pt x="1" y="247"/>
                </a:lnTo>
                <a:lnTo>
                  <a:pt x="1" y="242"/>
                </a:lnTo>
                <a:lnTo>
                  <a:pt x="1" y="241"/>
                </a:lnTo>
                <a:lnTo>
                  <a:pt x="1" y="240"/>
                </a:lnTo>
                <a:lnTo>
                  <a:pt x="1" y="238"/>
                </a:lnTo>
                <a:lnTo>
                  <a:pt x="1" y="237"/>
                </a:lnTo>
                <a:lnTo>
                  <a:pt x="1" y="231"/>
                </a:lnTo>
                <a:lnTo>
                  <a:pt x="1" y="229"/>
                </a:lnTo>
                <a:lnTo>
                  <a:pt x="2" y="224"/>
                </a:lnTo>
                <a:lnTo>
                  <a:pt x="2" y="222"/>
                </a:lnTo>
                <a:lnTo>
                  <a:pt x="2" y="221"/>
                </a:lnTo>
                <a:lnTo>
                  <a:pt x="2" y="217"/>
                </a:lnTo>
                <a:lnTo>
                  <a:pt x="2" y="215"/>
                </a:lnTo>
                <a:lnTo>
                  <a:pt x="2" y="205"/>
                </a:lnTo>
                <a:lnTo>
                  <a:pt x="2" y="202"/>
                </a:lnTo>
                <a:lnTo>
                  <a:pt x="2" y="199"/>
                </a:lnTo>
                <a:lnTo>
                  <a:pt x="2" y="191"/>
                </a:lnTo>
                <a:lnTo>
                  <a:pt x="2" y="189"/>
                </a:lnTo>
                <a:lnTo>
                  <a:pt x="2" y="184"/>
                </a:lnTo>
                <a:lnTo>
                  <a:pt x="2" y="177"/>
                </a:lnTo>
                <a:lnTo>
                  <a:pt x="2" y="175"/>
                </a:lnTo>
                <a:lnTo>
                  <a:pt x="2" y="173"/>
                </a:lnTo>
                <a:lnTo>
                  <a:pt x="2" y="170"/>
                </a:lnTo>
                <a:lnTo>
                  <a:pt x="2" y="168"/>
                </a:lnTo>
                <a:lnTo>
                  <a:pt x="2" y="162"/>
                </a:lnTo>
                <a:lnTo>
                  <a:pt x="2" y="161"/>
                </a:lnTo>
                <a:lnTo>
                  <a:pt x="2" y="160"/>
                </a:lnTo>
                <a:lnTo>
                  <a:pt x="2" y="159"/>
                </a:lnTo>
                <a:lnTo>
                  <a:pt x="2" y="158"/>
                </a:lnTo>
                <a:lnTo>
                  <a:pt x="2" y="152"/>
                </a:lnTo>
                <a:lnTo>
                  <a:pt x="2" y="145"/>
                </a:lnTo>
                <a:lnTo>
                  <a:pt x="2" y="143"/>
                </a:lnTo>
                <a:lnTo>
                  <a:pt x="2" y="142"/>
                </a:lnTo>
                <a:lnTo>
                  <a:pt x="2" y="141"/>
                </a:lnTo>
                <a:lnTo>
                  <a:pt x="2" y="138"/>
                </a:lnTo>
                <a:lnTo>
                  <a:pt x="2" y="135"/>
                </a:lnTo>
                <a:lnTo>
                  <a:pt x="2" y="134"/>
                </a:lnTo>
                <a:lnTo>
                  <a:pt x="2" y="132"/>
                </a:lnTo>
                <a:lnTo>
                  <a:pt x="2" y="126"/>
                </a:lnTo>
                <a:lnTo>
                  <a:pt x="2" y="125"/>
                </a:lnTo>
                <a:lnTo>
                  <a:pt x="2" y="119"/>
                </a:lnTo>
                <a:lnTo>
                  <a:pt x="2" y="114"/>
                </a:lnTo>
                <a:lnTo>
                  <a:pt x="2" y="112"/>
                </a:lnTo>
                <a:lnTo>
                  <a:pt x="2" y="110"/>
                </a:lnTo>
                <a:lnTo>
                  <a:pt x="2" y="108"/>
                </a:lnTo>
                <a:lnTo>
                  <a:pt x="2" y="106"/>
                </a:lnTo>
                <a:lnTo>
                  <a:pt x="3" y="105"/>
                </a:lnTo>
                <a:lnTo>
                  <a:pt x="2" y="105"/>
                </a:lnTo>
                <a:lnTo>
                  <a:pt x="3" y="105"/>
                </a:lnTo>
                <a:lnTo>
                  <a:pt x="3" y="104"/>
                </a:lnTo>
                <a:lnTo>
                  <a:pt x="3" y="97"/>
                </a:lnTo>
                <a:lnTo>
                  <a:pt x="3" y="96"/>
                </a:lnTo>
                <a:lnTo>
                  <a:pt x="3" y="94"/>
                </a:lnTo>
                <a:lnTo>
                  <a:pt x="3" y="90"/>
                </a:lnTo>
                <a:lnTo>
                  <a:pt x="3" y="89"/>
                </a:lnTo>
                <a:lnTo>
                  <a:pt x="3" y="85"/>
                </a:lnTo>
                <a:lnTo>
                  <a:pt x="3" y="82"/>
                </a:lnTo>
                <a:lnTo>
                  <a:pt x="3" y="81"/>
                </a:lnTo>
                <a:lnTo>
                  <a:pt x="3" y="80"/>
                </a:lnTo>
                <a:lnTo>
                  <a:pt x="3" y="78"/>
                </a:lnTo>
                <a:lnTo>
                  <a:pt x="3" y="73"/>
                </a:lnTo>
                <a:lnTo>
                  <a:pt x="3" y="72"/>
                </a:lnTo>
                <a:lnTo>
                  <a:pt x="3" y="71"/>
                </a:lnTo>
                <a:lnTo>
                  <a:pt x="3" y="70"/>
                </a:lnTo>
                <a:lnTo>
                  <a:pt x="3" y="69"/>
                </a:lnTo>
                <a:lnTo>
                  <a:pt x="3" y="64"/>
                </a:lnTo>
                <a:lnTo>
                  <a:pt x="3" y="63"/>
                </a:lnTo>
                <a:lnTo>
                  <a:pt x="3" y="61"/>
                </a:lnTo>
                <a:lnTo>
                  <a:pt x="3" y="60"/>
                </a:lnTo>
                <a:lnTo>
                  <a:pt x="3" y="56"/>
                </a:lnTo>
                <a:lnTo>
                  <a:pt x="3" y="54"/>
                </a:lnTo>
                <a:lnTo>
                  <a:pt x="3" y="50"/>
                </a:lnTo>
                <a:lnTo>
                  <a:pt x="3" y="46"/>
                </a:lnTo>
                <a:lnTo>
                  <a:pt x="3" y="45"/>
                </a:lnTo>
                <a:lnTo>
                  <a:pt x="3" y="41"/>
                </a:lnTo>
                <a:lnTo>
                  <a:pt x="3" y="39"/>
                </a:lnTo>
                <a:lnTo>
                  <a:pt x="3" y="38"/>
                </a:lnTo>
                <a:lnTo>
                  <a:pt x="3" y="37"/>
                </a:lnTo>
                <a:lnTo>
                  <a:pt x="3" y="32"/>
                </a:lnTo>
                <a:lnTo>
                  <a:pt x="3" y="28"/>
                </a:lnTo>
                <a:lnTo>
                  <a:pt x="3" y="26"/>
                </a:lnTo>
                <a:lnTo>
                  <a:pt x="3" y="18"/>
                </a:lnTo>
                <a:lnTo>
                  <a:pt x="3" y="16"/>
                </a:lnTo>
                <a:lnTo>
                  <a:pt x="3" y="14"/>
                </a:lnTo>
                <a:lnTo>
                  <a:pt x="3" y="12"/>
                </a:lnTo>
                <a:lnTo>
                  <a:pt x="3" y="9"/>
                </a:lnTo>
                <a:lnTo>
                  <a:pt x="3" y="7"/>
                </a:lnTo>
                <a:lnTo>
                  <a:pt x="3" y="6"/>
                </a:lnTo>
                <a:lnTo>
                  <a:pt x="3" y="5"/>
                </a:lnTo>
                <a:lnTo>
                  <a:pt x="3" y="2"/>
                </a:lnTo>
                <a:lnTo>
                  <a:pt x="3" y="0"/>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08" name="Freeform 127"/>
          <p:cNvSpPr>
            <a:spLocks/>
          </p:cNvSpPr>
          <p:nvPr/>
        </p:nvSpPr>
        <p:spPr bwMode="auto">
          <a:xfrm>
            <a:off x="4707068" y="1650991"/>
            <a:ext cx="843195" cy="301285"/>
          </a:xfrm>
          <a:custGeom>
            <a:avLst/>
            <a:gdLst>
              <a:gd name="T0" fmla="*/ 324 w 325"/>
              <a:gd name="T1" fmla="*/ 53 h 137"/>
              <a:gd name="T2" fmla="*/ 324 w 325"/>
              <a:gd name="T3" fmla="*/ 76 h 137"/>
              <a:gd name="T4" fmla="*/ 324 w 325"/>
              <a:gd name="T5" fmla="*/ 90 h 137"/>
              <a:gd name="T6" fmla="*/ 324 w 325"/>
              <a:gd name="T7" fmla="*/ 96 h 137"/>
              <a:gd name="T8" fmla="*/ 324 w 325"/>
              <a:gd name="T9" fmla="*/ 108 h 137"/>
              <a:gd name="T10" fmla="*/ 325 w 325"/>
              <a:gd name="T11" fmla="*/ 131 h 137"/>
              <a:gd name="T12" fmla="*/ 312 w 325"/>
              <a:gd name="T13" fmla="*/ 136 h 137"/>
              <a:gd name="T14" fmla="*/ 293 w 325"/>
              <a:gd name="T15" fmla="*/ 136 h 137"/>
              <a:gd name="T16" fmla="*/ 284 w 325"/>
              <a:gd name="T17" fmla="*/ 136 h 137"/>
              <a:gd name="T18" fmla="*/ 271 w 325"/>
              <a:gd name="T19" fmla="*/ 136 h 137"/>
              <a:gd name="T20" fmla="*/ 263 w 325"/>
              <a:gd name="T21" fmla="*/ 136 h 137"/>
              <a:gd name="T22" fmla="*/ 251 w 325"/>
              <a:gd name="T23" fmla="*/ 136 h 137"/>
              <a:gd name="T24" fmla="*/ 227 w 325"/>
              <a:gd name="T25" fmla="*/ 136 h 137"/>
              <a:gd name="T26" fmla="*/ 214 w 325"/>
              <a:gd name="T27" fmla="*/ 136 h 137"/>
              <a:gd name="T28" fmla="*/ 207 w 325"/>
              <a:gd name="T29" fmla="*/ 136 h 137"/>
              <a:gd name="T30" fmla="*/ 203 w 325"/>
              <a:gd name="T31" fmla="*/ 136 h 137"/>
              <a:gd name="T32" fmla="*/ 195 w 325"/>
              <a:gd name="T33" fmla="*/ 136 h 137"/>
              <a:gd name="T34" fmla="*/ 172 w 325"/>
              <a:gd name="T35" fmla="*/ 137 h 137"/>
              <a:gd name="T36" fmla="*/ 162 w 325"/>
              <a:gd name="T37" fmla="*/ 137 h 137"/>
              <a:gd name="T38" fmla="*/ 139 w 325"/>
              <a:gd name="T39" fmla="*/ 137 h 137"/>
              <a:gd name="T40" fmla="*/ 130 w 325"/>
              <a:gd name="T41" fmla="*/ 137 h 137"/>
              <a:gd name="T42" fmla="*/ 111 w 325"/>
              <a:gd name="T43" fmla="*/ 137 h 137"/>
              <a:gd name="T44" fmla="*/ 104 w 325"/>
              <a:gd name="T45" fmla="*/ 137 h 137"/>
              <a:gd name="T46" fmla="*/ 82 w 325"/>
              <a:gd name="T47" fmla="*/ 137 h 137"/>
              <a:gd name="T48" fmla="*/ 70 w 325"/>
              <a:gd name="T49" fmla="*/ 137 h 137"/>
              <a:gd name="T50" fmla="*/ 59 w 325"/>
              <a:gd name="T51" fmla="*/ 136 h 137"/>
              <a:gd name="T52" fmla="*/ 53 w 325"/>
              <a:gd name="T53" fmla="*/ 136 h 137"/>
              <a:gd name="T54" fmla="*/ 37 w 325"/>
              <a:gd name="T55" fmla="*/ 136 h 137"/>
              <a:gd name="T56" fmla="*/ 28 w 325"/>
              <a:gd name="T57" fmla="*/ 136 h 137"/>
              <a:gd name="T58" fmla="*/ 13 w 325"/>
              <a:gd name="T59" fmla="*/ 136 h 137"/>
              <a:gd name="T60" fmla="*/ 5 w 325"/>
              <a:gd name="T61" fmla="*/ 136 h 137"/>
              <a:gd name="T62" fmla="*/ 0 w 325"/>
              <a:gd name="T63" fmla="*/ 118 h 137"/>
              <a:gd name="T64" fmla="*/ 2 w 325"/>
              <a:gd name="T65" fmla="*/ 98 h 137"/>
              <a:gd name="T66" fmla="*/ 2 w 325"/>
              <a:gd name="T67" fmla="*/ 78 h 137"/>
              <a:gd name="T68" fmla="*/ 2 w 325"/>
              <a:gd name="T69" fmla="*/ 65 h 137"/>
              <a:gd name="T70" fmla="*/ 6 w 325"/>
              <a:gd name="T71" fmla="*/ 54 h 137"/>
              <a:gd name="T72" fmla="*/ 19 w 325"/>
              <a:gd name="T73" fmla="*/ 53 h 137"/>
              <a:gd name="T74" fmla="*/ 29 w 325"/>
              <a:gd name="T75" fmla="*/ 53 h 137"/>
              <a:gd name="T76" fmla="*/ 48 w 325"/>
              <a:gd name="T77" fmla="*/ 54 h 137"/>
              <a:gd name="T78" fmla="*/ 68 w 325"/>
              <a:gd name="T79" fmla="*/ 54 h 137"/>
              <a:gd name="T80" fmla="*/ 74 w 325"/>
              <a:gd name="T81" fmla="*/ 54 h 137"/>
              <a:gd name="T82" fmla="*/ 83 w 325"/>
              <a:gd name="T83" fmla="*/ 45 h 137"/>
              <a:gd name="T84" fmla="*/ 95 w 325"/>
              <a:gd name="T85" fmla="*/ 45 h 137"/>
              <a:gd name="T86" fmla="*/ 109 w 325"/>
              <a:gd name="T87" fmla="*/ 42 h 137"/>
              <a:gd name="T88" fmla="*/ 109 w 325"/>
              <a:gd name="T89" fmla="*/ 13 h 137"/>
              <a:gd name="T90" fmla="*/ 110 w 325"/>
              <a:gd name="T91" fmla="*/ 0 h 137"/>
              <a:gd name="T92" fmla="*/ 141 w 325"/>
              <a:gd name="T93" fmla="*/ 0 h 137"/>
              <a:gd name="T94" fmla="*/ 158 w 325"/>
              <a:gd name="T95" fmla="*/ 1 h 137"/>
              <a:gd name="T96" fmla="*/ 183 w 325"/>
              <a:gd name="T97" fmla="*/ 1 h 137"/>
              <a:gd name="T98" fmla="*/ 190 w 325"/>
              <a:gd name="T99" fmla="*/ 5 h 137"/>
              <a:gd name="T100" fmla="*/ 199 w 325"/>
              <a:gd name="T101" fmla="*/ 19 h 137"/>
              <a:gd name="T102" fmla="*/ 210 w 325"/>
              <a:gd name="T103" fmla="*/ 19 h 137"/>
              <a:gd name="T104" fmla="*/ 227 w 325"/>
              <a:gd name="T105" fmla="*/ 19 h 137"/>
              <a:gd name="T106" fmla="*/ 243 w 325"/>
              <a:gd name="T107" fmla="*/ 19 h 137"/>
              <a:gd name="T108" fmla="*/ 277 w 325"/>
              <a:gd name="T109" fmla="*/ 19 h 137"/>
              <a:gd name="T110" fmla="*/ 301 w 325"/>
              <a:gd name="T111" fmla="*/ 19 h 13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25" h="137">
                <a:moveTo>
                  <a:pt x="324" y="19"/>
                </a:moveTo>
                <a:lnTo>
                  <a:pt x="324" y="22"/>
                </a:lnTo>
                <a:lnTo>
                  <a:pt x="324" y="26"/>
                </a:lnTo>
                <a:lnTo>
                  <a:pt x="324" y="37"/>
                </a:lnTo>
                <a:lnTo>
                  <a:pt x="324" y="49"/>
                </a:lnTo>
                <a:lnTo>
                  <a:pt x="324" y="53"/>
                </a:lnTo>
                <a:lnTo>
                  <a:pt x="324" y="54"/>
                </a:lnTo>
                <a:lnTo>
                  <a:pt x="324" y="66"/>
                </a:lnTo>
                <a:lnTo>
                  <a:pt x="324" y="75"/>
                </a:lnTo>
                <a:lnTo>
                  <a:pt x="324" y="76"/>
                </a:lnTo>
                <a:lnTo>
                  <a:pt x="324" y="77"/>
                </a:lnTo>
                <a:lnTo>
                  <a:pt x="324" y="83"/>
                </a:lnTo>
                <a:lnTo>
                  <a:pt x="324" y="85"/>
                </a:lnTo>
                <a:lnTo>
                  <a:pt x="324" y="90"/>
                </a:lnTo>
                <a:lnTo>
                  <a:pt x="324" y="91"/>
                </a:lnTo>
                <a:lnTo>
                  <a:pt x="324" y="93"/>
                </a:lnTo>
                <a:lnTo>
                  <a:pt x="324" y="94"/>
                </a:lnTo>
                <a:lnTo>
                  <a:pt x="324" y="96"/>
                </a:lnTo>
                <a:lnTo>
                  <a:pt x="324" y="99"/>
                </a:lnTo>
                <a:lnTo>
                  <a:pt x="324" y="100"/>
                </a:lnTo>
                <a:lnTo>
                  <a:pt x="324" y="105"/>
                </a:lnTo>
                <a:lnTo>
                  <a:pt x="324" y="108"/>
                </a:lnTo>
                <a:lnTo>
                  <a:pt x="324" y="110"/>
                </a:lnTo>
                <a:lnTo>
                  <a:pt x="324" y="112"/>
                </a:lnTo>
                <a:lnTo>
                  <a:pt x="324" y="114"/>
                </a:lnTo>
                <a:lnTo>
                  <a:pt x="324" y="116"/>
                </a:lnTo>
                <a:lnTo>
                  <a:pt x="324" y="117"/>
                </a:lnTo>
                <a:lnTo>
                  <a:pt x="325" y="131"/>
                </a:lnTo>
                <a:lnTo>
                  <a:pt x="325" y="134"/>
                </a:lnTo>
                <a:lnTo>
                  <a:pt x="325" y="136"/>
                </a:lnTo>
                <a:lnTo>
                  <a:pt x="324" y="136"/>
                </a:lnTo>
                <a:lnTo>
                  <a:pt x="318" y="136"/>
                </a:lnTo>
                <a:lnTo>
                  <a:pt x="317" y="136"/>
                </a:lnTo>
                <a:lnTo>
                  <a:pt x="312" y="136"/>
                </a:lnTo>
                <a:lnTo>
                  <a:pt x="306" y="136"/>
                </a:lnTo>
                <a:lnTo>
                  <a:pt x="303" y="136"/>
                </a:lnTo>
                <a:lnTo>
                  <a:pt x="302" y="136"/>
                </a:lnTo>
                <a:lnTo>
                  <a:pt x="295" y="136"/>
                </a:lnTo>
                <a:lnTo>
                  <a:pt x="294" y="136"/>
                </a:lnTo>
                <a:lnTo>
                  <a:pt x="293" y="136"/>
                </a:lnTo>
                <a:lnTo>
                  <a:pt x="290" y="136"/>
                </a:lnTo>
                <a:lnTo>
                  <a:pt x="288" y="136"/>
                </a:lnTo>
                <a:lnTo>
                  <a:pt x="286" y="136"/>
                </a:lnTo>
                <a:lnTo>
                  <a:pt x="285" y="136"/>
                </a:lnTo>
                <a:lnTo>
                  <a:pt x="284" y="136"/>
                </a:lnTo>
                <a:lnTo>
                  <a:pt x="282" y="136"/>
                </a:lnTo>
                <a:lnTo>
                  <a:pt x="276" y="136"/>
                </a:lnTo>
                <a:lnTo>
                  <a:pt x="275" y="136"/>
                </a:lnTo>
                <a:lnTo>
                  <a:pt x="272" y="136"/>
                </a:lnTo>
                <a:lnTo>
                  <a:pt x="271" y="136"/>
                </a:lnTo>
                <a:lnTo>
                  <a:pt x="268" y="136"/>
                </a:lnTo>
                <a:lnTo>
                  <a:pt x="267" y="136"/>
                </a:lnTo>
                <a:lnTo>
                  <a:pt x="263" y="136"/>
                </a:lnTo>
                <a:lnTo>
                  <a:pt x="260" y="136"/>
                </a:lnTo>
                <a:lnTo>
                  <a:pt x="258" y="136"/>
                </a:lnTo>
                <a:lnTo>
                  <a:pt x="255" y="136"/>
                </a:lnTo>
                <a:lnTo>
                  <a:pt x="253" y="136"/>
                </a:lnTo>
                <a:lnTo>
                  <a:pt x="251" y="136"/>
                </a:lnTo>
                <a:lnTo>
                  <a:pt x="250" y="136"/>
                </a:lnTo>
                <a:lnTo>
                  <a:pt x="248" y="136"/>
                </a:lnTo>
                <a:lnTo>
                  <a:pt x="244" y="136"/>
                </a:lnTo>
                <a:lnTo>
                  <a:pt x="235" y="136"/>
                </a:lnTo>
                <a:lnTo>
                  <a:pt x="232" y="136"/>
                </a:lnTo>
                <a:lnTo>
                  <a:pt x="227" y="136"/>
                </a:lnTo>
                <a:lnTo>
                  <a:pt x="223" y="136"/>
                </a:lnTo>
                <a:lnTo>
                  <a:pt x="222" y="136"/>
                </a:lnTo>
                <a:lnTo>
                  <a:pt x="221" y="136"/>
                </a:lnTo>
                <a:lnTo>
                  <a:pt x="218" y="136"/>
                </a:lnTo>
                <a:lnTo>
                  <a:pt x="214" y="136"/>
                </a:lnTo>
                <a:lnTo>
                  <a:pt x="213" y="136"/>
                </a:lnTo>
                <a:lnTo>
                  <a:pt x="211" y="136"/>
                </a:lnTo>
                <a:lnTo>
                  <a:pt x="210" y="136"/>
                </a:lnTo>
                <a:lnTo>
                  <a:pt x="207" y="136"/>
                </a:lnTo>
                <a:lnTo>
                  <a:pt x="206" y="136"/>
                </a:lnTo>
                <a:lnTo>
                  <a:pt x="204" y="136"/>
                </a:lnTo>
                <a:lnTo>
                  <a:pt x="203" y="136"/>
                </a:lnTo>
                <a:lnTo>
                  <a:pt x="202" y="136"/>
                </a:lnTo>
                <a:lnTo>
                  <a:pt x="200" y="136"/>
                </a:lnTo>
                <a:lnTo>
                  <a:pt x="199" y="136"/>
                </a:lnTo>
                <a:lnTo>
                  <a:pt x="195" y="136"/>
                </a:lnTo>
                <a:lnTo>
                  <a:pt x="192" y="136"/>
                </a:lnTo>
                <a:lnTo>
                  <a:pt x="191" y="136"/>
                </a:lnTo>
                <a:lnTo>
                  <a:pt x="183" y="136"/>
                </a:lnTo>
                <a:lnTo>
                  <a:pt x="181" y="137"/>
                </a:lnTo>
                <a:lnTo>
                  <a:pt x="179" y="137"/>
                </a:lnTo>
                <a:lnTo>
                  <a:pt x="172" y="137"/>
                </a:lnTo>
                <a:lnTo>
                  <a:pt x="170" y="137"/>
                </a:lnTo>
                <a:lnTo>
                  <a:pt x="168" y="137"/>
                </a:lnTo>
                <a:lnTo>
                  <a:pt x="167" y="137"/>
                </a:lnTo>
                <a:lnTo>
                  <a:pt x="166" y="137"/>
                </a:lnTo>
                <a:lnTo>
                  <a:pt x="162" y="137"/>
                </a:lnTo>
                <a:lnTo>
                  <a:pt x="158" y="137"/>
                </a:lnTo>
                <a:lnTo>
                  <a:pt x="151" y="137"/>
                </a:lnTo>
                <a:lnTo>
                  <a:pt x="148" y="137"/>
                </a:lnTo>
                <a:lnTo>
                  <a:pt x="142" y="137"/>
                </a:lnTo>
                <a:lnTo>
                  <a:pt x="140" y="137"/>
                </a:lnTo>
                <a:lnTo>
                  <a:pt x="139" y="137"/>
                </a:lnTo>
                <a:lnTo>
                  <a:pt x="136" y="137"/>
                </a:lnTo>
                <a:lnTo>
                  <a:pt x="135" y="137"/>
                </a:lnTo>
                <a:lnTo>
                  <a:pt x="134" y="137"/>
                </a:lnTo>
                <a:lnTo>
                  <a:pt x="132" y="137"/>
                </a:lnTo>
                <a:lnTo>
                  <a:pt x="130" y="137"/>
                </a:lnTo>
                <a:lnTo>
                  <a:pt x="128" y="137"/>
                </a:lnTo>
                <a:lnTo>
                  <a:pt x="118" y="137"/>
                </a:lnTo>
                <a:lnTo>
                  <a:pt x="117" y="137"/>
                </a:lnTo>
                <a:lnTo>
                  <a:pt x="115" y="137"/>
                </a:lnTo>
                <a:lnTo>
                  <a:pt x="111" y="137"/>
                </a:lnTo>
                <a:lnTo>
                  <a:pt x="110" y="137"/>
                </a:lnTo>
                <a:lnTo>
                  <a:pt x="109" y="137"/>
                </a:lnTo>
                <a:lnTo>
                  <a:pt x="108" y="137"/>
                </a:lnTo>
                <a:lnTo>
                  <a:pt x="107" y="137"/>
                </a:lnTo>
                <a:lnTo>
                  <a:pt x="104" y="137"/>
                </a:lnTo>
                <a:lnTo>
                  <a:pt x="99" y="137"/>
                </a:lnTo>
                <a:lnTo>
                  <a:pt x="98" y="137"/>
                </a:lnTo>
                <a:lnTo>
                  <a:pt x="94" y="137"/>
                </a:lnTo>
                <a:lnTo>
                  <a:pt x="83" y="137"/>
                </a:lnTo>
                <a:lnTo>
                  <a:pt x="82" y="137"/>
                </a:lnTo>
                <a:lnTo>
                  <a:pt x="77" y="137"/>
                </a:lnTo>
                <a:lnTo>
                  <a:pt x="75" y="137"/>
                </a:lnTo>
                <a:lnTo>
                  <a:pt x="74" y="137"/>
                </a:lnTo>
                <a:lnTo>
                  <a:pt x="71" y="137"/>
                </a:lnTo>
                <a:lnTo>
                  <a:pt x="70" y="137"/>
                </a:lnTo>
                <a:lnTo>
                  <a:pt x="69" y="137"/>
                </a:lnTo>
                <a:lnTo>
                  <a:pt x="66" y="137"/>
                </a:lnTo>
                <a:lnTo>
                  <a:pt x="62" y="137"/>
                </a:lnTo>
                <a:lnTo>
                  <a:pt x="59" y="136"/>
                </a:lnTo>
                <a:lnTo>
                  <a:pt x="56" y="136"/>
                </a:lnTo>
                <a:lnTo>
                  <a:pt x="55" y="136"/>
                </a:lnTo>
                <a:lnTo>
                  <a:pt x="54" y="136"/>
                </a:lnTo>
                <a:lnTo>
                  <a:pt x="53" y="136"/>
                </a:lnTo>
                <a:lnTo>
                  <a:pt x="51" y="136"/>
                </a:lnTo>
                <a:lnTo>
                  <a:pt x="50" y="136"/>
                </a:lnTo>
                <a:lnTo>
                  <a:pt x="46" y="136"/>
                </a:lnTo>
                <a:lnTo>
                  <a:pt x="44" y="136"/>
                </a:lnTo>
                <a:lnTo>
                  <a:pt x="39" y="136"/>
                </a:lnTo>
                <a:lnTo>
                  <a:pt x="37" y="136"/>
                </a:lnTo>
                <a:lnTo>
                  <a:pt x="36" y="136"/>
                </a:lnTo>
                <a:lnTo>
                  <a:pt x="32" y="136"/>
                </a:lnTo>
                <a:lnTo>
                  <a:pt x="29" y="136"/>
                </a:lnTo>
                <a:lnTo>
                  <a:pt x="28" y="136"/>
                </a:lnTo>
                <a:lnTo>
                  <a:pt x="24" y="136"/>
                </a:lnTo>
                <a:lnTo>
                  <a:pt x="23" y="136"/>
                </a:lnTo>
                <a:lnTo>
                  <a:pt x="19" y="136"/>
                </a:lnTo>
                <a:lnTo>
                  <a:pt x="15" y="136"/>
                </a:lnTo>
                <a:lnTo>
                  <a:pt x="14" y="136"/>
                </a:lnTo>
                <a:lnTo>
                  <a:pt x="13" y="136"/>
                </a:lnTo>
                <a:lnTo>
                  <a:pt x="12" y="136"/>
                </a:lnTo>
                <a:lnTo>
                  <a:pt x="10" y="136"/>
                </a:lnTo>
                <a:lnTo>
                  <a:pt x="8" y="136"/>
                </a:lnTo>
                <a:lnTo>
                  <a:pt x="7" y="136"/>
                </a:lnTo>
                <a:lnTo>
                  <a:pt x="5" y="136"/>
                </a:lnTo>
                <a:lnTo>
                  <a:pt x="3" y="136"/>
                </a:lnTo>
                <a:lnTo>
                  <a:pt x="0" y="136"/>
                </a:lnTo>
                <a:lnTo>
                  <a:pt x="0" y="131"/>
                </a:lnTo>
                <a:lnTo>
                  <a:pt x="0" y="123"/>
                </a:lnTo>
                <a:lnTo>
                  <a:pt x="0" y="118"/>
                </a:lnTo>
                <a:lnTo>
                  <a:pt x="0" y="116"/>
                </a:lnTo>
                <a:lnTo>
                  <a:pt x="0" y="112"/>
                </a:lnTo>
                <a:lnTo>
                  <a:pt x="2" y="109"/>
                </a:lnTo>
                <a:lnTo>
                  <a:pt x="2" y="108"/>
                </a:lnTo>
                <a:lnTo>
                  <a:pt x="2" y="106"/>
                </a:lnTo>
                <a:lnTo>
                  <a:pt x="2" y="98"/>
                </a:lnTo>
                <a:lnTo>
                  <a:pt x="2" y="94"/>
                </a:lnTo>
                <a:lnTo>
                  <a:pt x="2" y="91"/>
                </a:lnTo>
                <a:lnTo>
                  <a:pt x="2" y="85"/>
                </a:lnTo>
                <a:lnTo>
                  <a:pt x="2" y="82"/>
                </a:lnTo>
                <a:lnTo>
                  <a:pt x="2" y="81"/>
                </a:lnTo>
                <a:lnTo>
                  <a:pt x="2" y="78"/>
                </a:lnTo>
                <a:lnTo>
                  <a:pt x="2" y="75"/>
                </a:lnTo>
                <a:lnTo>
                  <a:pt x="2" y="72"/>
                </a:lnTo>
                <a:lnTo>
                  <a:pt x="2" y="68"/>
                </a:lnTo>
                <a:lnTo>
                  <a:pt x="2" y="67"/>
                </a:lnTo>
                <a:lnTo>
                  <a:pt x="2" y="66"/>
                </a:lnTo>
                <a:lnTo>
                  <a:pt x="2" y="65"/>
                </a:lnTo>
                <a:lnTo>
                  <a:pt x="2" y="62"/>
                </a:lnTo>
                <a:lnTo>
                  <a:pt x="2" y="61"/>
                </a:lnTo>
                <a:lnTo>
                  <a:pt x="2" y="60"/>
                </a:lnTo>
                <a:lnTo>
                  <a:pt x="2" y="57"/>
                </a:lnTo>
                <a:lnTo>
                  <a:pt x="2" y="54"/>
                </a:lnTo>
                <a:lnTo>
                  <a:pt x="6" y="54"/>
                </a:lnTo>
                <a:lnTo>
                  <a:pt x="7" y="54"/>
                </a:lnTo>
                <a:lnTo>
                  <a:pt x="11" y="53"/>
                </a:lnTo>
                <a:lnTo>
                  <a:pt x="16" y="53"/>
                </a:lnTo>
                <a:lnTo>
                  <a:pt x="18" y="53"/>
                </a:lnTo>
                <a:lnTo>
                  <a:pt x="19" y="53"/>
                </a:lnTo>
                <a:lnTo>
                  <a:pt x="22" y="53"/>
                </a:lnTo>
                <a:lnTo>
                  <a:pt x="28" y="53"/>
                </a:lnTo>
                <a:lnTo>
                  <a:pt x="29" y="53"/>
                </a:lnTo>
                <a:lnTo>
                  <a:pt x="30" y="53"/>
                </a:lnTo>
                <a:lnTo>
                  <a:pt x="31" y="53"/>
                </a:lnTo>
                <a:lnTo>
                  <a:pt x="34" y="53"/>
                </a:lnTo>
                <a:lnTo>
                  <a:pt x="42" y="54"/>
                </a:lnTo>
                <a:lnTo>
                  <a:pt x="48" y="54"/>
                </a:lnTo>
                <a:lnTo>
                  <a:pt x="50" y="54"/>
                </a:lnTo>
                <a:lnTo>
                  <a:pt x="51" y="54"/>
                </a:lnTo>
                <a:lnTo>
                  <a:pt x="56" y="54"/>
                </a:lnTo>
                <a:lnTo>
                  <a:pt x="58" y="54"/>
                </a:lnTo>
                <a:lnTo>
                  <a:pt x="68" y="54"/>
                </a:lnTo>
                <a:lnTo>
                  <a:pt x="70" y="54"/>
                </a:lnTo>
                <a:lnTo>
                  <a:pt x="71" y="54"/>
                </a:lnTo>
                <a:lnTo>
                  <a:pt x="74" y="54"/>
                </a:lnTo>
                <a:lnTo>
                  <a:pt x="77" y="54"/>
                </a:lnTo>
                <a:lnTo>
                  <a:pt x="78" y="54"/>
                </a:lnTo>
                <a:lnTo>
                  <a:pt x="82" y="54"/>
                </a:lnTo>
                <a:lnTo>
                  <a:pt x="83" y="54"/>
                </a:lnTo>
                <a:lnTo>
                  <a:pt x="83" y="50"/>
                </a:lnTo>
                <a:lnTo>
                  <a:pt x="83" y="45"/>
                </a:lnTo>
                <a:lnTo>
                  <a:pt x="84" y="45"/>
                </a:lnTo>
                <a:lnTo>
                  <a:pt x="86" y="45"/>
                </a:lnTo>
                <a:lnTo>
                  <a:pt x="90" y="45"/>
                </a:lnTo>
                <a:lnTo>
                  <a:pt x="94" y="45"/>
                </a:lnTo>
                <a:lnTo>
                  <a:pt x="95" y="45"/>
                </a:lnTo>
                <a:lnTo>
                  <a:pt x="99" y="45"/>
                </a:lnTo>
                <a:lnTo>
                  <a:pt x="100" y="45"/>
                </a:lnTo>
                <a:lnTo>
                  <a:pt x="103" y="45"/>
                </a:lnTo>
                <a:lnTo>
                  <a:pt x="109" y="45"/>
                </a:lnTo>
                <a:lnTo>
                  <a:pt x="109" y="42"/>
                </a:lnTo>
                <a:lnTo>
                  <a:pt x="109" y="35"/>
                </a:lnTo>
                <a:lnTo>
                  <a:pt x="109" y="28"/>
                </a:lnTo>
                <a:lnTo>
                  <a:pt x="109" y="20"/>
                </a:lnTo>
                <a:lnTo>
                  <a:pt x="109" y="17"/>
                </a:lnTo>
                <a:lnTo>
                  <a:pt x="109" y="14"/>
                </a:lnTo>
                <a:lnTo>
                  <a:pt x="109" y="13"/>
                </a:lnTo>
                <a:lnTo>
                  <a:pt x="109" y="12"/>
                </a:lnTo>
                <a:lnTo>
                  <a:pt x="109" y="11"/>
                </a:lnTo>
                <a:lnTo>
                  <a:pt x="109" y="5"/>
                </a:lnTo>
                <a:lnTo>
                  <a:pt x="109" y="3"/>
                </a:lnTo>
                <a:lnTo>
                  <a:pt x="109" y="0"/>
                </a:lnTo>
                <a:lnTo>
                  <a:pt x="110" y="0"/>
                </a:lnTo>
                <a:lnTo>
                  <a:pt x="117" y="0"/>
                </a:lnTo>
                <a:lnTo>
                  <a:pt x="125" y="0"/>
                </a:lnTo>
                <a:lnTo>
                  <a:pt x="130" y="0"/>
                </a:lnTo>
                <a:lnTo>
                  <a:pt x="135" y="0"/>
                </a:lnTo>
                <a:lnTo>
                  <a:pt x="140" y="0"/>
                </a:lnTo>
                <a:lnTo>
                  <a:pt x="141" y="0"/>
                </a:lnTo>
                <a:lnTo>
                  <a:pt x="142" y="0"/>
                </a:lnTo>
                <a:lnTo>
                  <a:pt x="146" y="1"/>
                </a:lnTo>
                <a:lnTo>
                  <a:pt x="150" y="1"/>
                </a:lnTo>
                <a:lnTo>
                  <a:pt x="151" y="1"/>
                </a:lnTo>
                <a:lnTo>
                  <a:pt x="158" y="1"/>
                </a:lnTo>
                <a:lnTo>
                  <a:pt x="160" y="1"/>
                </a:lnTo>
                <a:lnTo>
                  <a:pt x="163" y="1"/>
                </a:lnTo>
                <a:lnTo>
                  <a:pt x="165" y="1"/>
                </a:lnTo>
                <a:lnTo>
                  <a:pt x="168" y="1"/>
                </a:lnTo>
                <a:lnTo>
                  <a:pt x="175" y="1"/>
                </a:lnTo>
                <a:lnTo>
                  <a:pt x="183" y="1"/>
                </a:lnTo>
                <a:lnTo>
                  <a:pt x="184" y="1"/>
                </a:lnTo>
                <a:lnTo>
                  <a:pt x="186" y="1"/>
                </a:lnTo>
                <a:lnTo>
                  <a:pt x="190" y="1"/>
                </a:lnTo>
                <a:lnTo>
                  <a:pt x="190" y="4"/>
                </a:lnTo>
                <a:lnTo>
                  <a:pt x="190" y="5"/>
                </a:lnTo>
                <a:lnTo>
                  <a:pt x="190" y="12"/>
                </a:lnTo>
                <a:lnTo>
                  <a:pt x="190" y="14"/>
                </a:lnTo>
                <a:lnTo>
                  <a:pt x="190" y="19"/>
                </a:lnTo>
                <a:lnTo>
                  <a:pt x="198" y="19"/>
                </a:lnTo>
                <a:lnTo>
                  <a:pt x="199" y="19"/>
                </a:lnTo>
                <a:lnTo>
                  <a:pt x="204" y="19"/>
                </a:lnTo>
                <a:lnTo>
                  <a:pt x="206" y="19"/>
                </a:lnTo>
                <a:lnTo>
                  <a:pt x="207" y="19"/>
                </a:lnTo>
                <a:lnTo>
                  <a:pt x="208" y="19"/>
                </a:lnTo>
                <a:lnTo>
                  <a:pt x="210" y="19"/>
                </a:lnTo>
                <a:lnTo>
                  <a:pt x="211" y="19"/>
                </a:lnTo>
                <a:lnTo>
                  <a:pt x="213" y="19"/>
                </a:lnTo>
                <a:lnTo>
                  <a:pt x="215" y="19"/>
                </a:lnTo>
                <a:lnTo>
                  <a:pt x="216" y="19"/>
                </a:lnTo>
                <a:lnTo>
                  <a:pt x="227" y="19"/>
                </a:lnTo>
                <a:lnTo>
                  <a:pt x="228" y="19"/>
                </a:lnTo>
                <a:lnTo>
                  <a:pt x="232" y="19"/>
                </a:lnTo>
                <a:lnTo>
                  <a:pt x="238" y="19"/>
                </a:lnTo>
                <a:lnTo>
                  <a:pt x="239" y="19"/>
                </a:lnTo>
                <a:lnTo>
                  <a:pt x="240" y="19"/>
                </a:lnTo>
                <a:lnTo>
                  <a:pt x="243" y="19"/>
                </a:lnTo>
                <a:lnTo>
                  <a:pt x="250" y="19"/>
                </a:lnTo>
                <a:lnTo>
                  <a:pt x="262" y="19"/>
                </a:lnTo>
                <a:lnTo>
                  <a:pt x="263" y="19"/>
                </a:lnTo>
                <a:lnTo>
                  <a:pt x="271" y="19"/>
                </a:lnTo>
                <a:lnTo>
                  <a:pt x="277" y="19"/>
                </a:lnTo>
                <a:lnTo>
                  <a:pt x="280" y="19"/>
                </a:lnTo>
                <a:lnTo>
                  <a:pt x="283" y="19"/>
                </a:lnTo>
                <a:lnTo>
                  <a:pt x="284" y="19"/>
                </a:lnTo>
                <a:lnTo>
                  <a:pt x="291" y="19"/>
                </a:lnTo>
                <a:lnTo>
                  <a:pt x="298" y="19"/>
                </a:lnTo>
                <a:lnTo>
                  <a:pt x="301" y="19"/>
                </a:lnTo>
                <a:lnTo>
                  <a:pt x="309" y="19"/>
                </a:lnTo>
                <a:lnTo>
                  <a:pt x="311" y="19"/>
                </a:lnTo>
                <a:lnTo>
                  <a:pt x="314" y="19"/>
                </a:lnTo>
                <a:lnTo>
                  <a:pt x="318" y="19"/>
                </a:lnTo>
                <a:lnTo>
                  <a:pt x="324" y="19"/>
                </a:lnTo>
                <a:close/>
              </a:path>
            </a:pathLst>
          </a:custGeom>
          <a:solidFill>
            <a:srgbClr val="0070C0"/>
          </a:solidFill>
          <a:ln w="3175">
            <a:solidFill>
              <a:schemeClr val="tx1">
                <a:lumMod val="95000"/>
                <a:lumOff val="5000"/>
              </a:schemeClr>
            </a:solidFill>
            <a:prstDash val="solid"/>
            <a:round/>
            <a:headEnd/>
            <a:tailEnd/>
          </a:ln>
        </p:spPr>
        <p:txBody>
          <a:bodyPr/>
          <a:lstStyle/>
          <a:p>
            <a:endParaRPr lang="en-US" dirty="0"/>
          </a:p>
        </p:txBody>
      </p:sp>
      <p:sp>
        <p:nvSpPr>
          <p:cNvPr id="109" name="Freeform 133"/>
          <p:cNvSpPr>
            <a:spLocks/>
          </p:cNvSpPr>
          <p:nvPr/>
        </p:nvSpPr>
        <p:spPr bwMode="auto">
          <a:xfrm>
            <a:off x="4649990" y="1947218"/>
            <a:ext cx="708284" cy="624562"/>
          </a:xfrm>
          <a:custGeom>
            <a:avLst/>
            <a:gdLst>
              <a:gd name="T0" fmla="*/ 58 w 273"/>
              <a:gd name="T1" fmla="*/ 0 h 284"/>
              <a:gd name="T2" fmla="*/ 75 w 273"/>
              <a:gd name="T3" fmla="*/ 0 h 284"/>
              <a:gd name="T4" fmla="*/ 94 w 273"/>
              <a:gd name="T5" fmla="*/ 1 h 284"/>
              <a:gd name="T6" fmla="*/ 126 w 273"/>
              <a:gd name="T7" fmla="*/ 1 h 284"/>
              <a:gd name="T8" fmla="*/ 147 w 273"/>
              <a:gd name="T9" fmla="*/ 1 h 284"/>
              <a:gd name="T10" fmla="*/ 161 w 273"/>
              <a:gd name="T11" fmla="*/ 1 h 284"/>
              <a:gd name="T12" fmla="*/ 189 w 273"/>
              <a:gd name="T13" fmla="*/ 1 h 284"/>
              <a:gd name="T14" fmla="*/ 200 w 273"/>
              <a:gd name="T15" fmla="*/ 22 h 284"/>
              <a:gd name="T16" fmla="*/ 200 w 273"/>
              <a:gd name="T17" fmla="*/ 37 h 284"/>
              <a:gd name="T18" fmla="*/ 200 w 273"/>
              <a:gd name="T19" fmla="*/ 49 h 284"/>
              <a:gd name="T20" fmla="*/ 200 w 273"/>
              <a:gd name="T21" fmla="*/ 68 h 284"/>
              <a:gd name="T22" fmla="*/ 200 w 273"/>
              <a:gd name="T23" fmla="*/ 90 h 284"/>
              <a:gd name="T24" fmla="*/ 200 w 273"/>
              <a:gd name="T25" fmla="*/ 108 h 284"/>
              <a:gd name="T26" fmla="*/ 200 w 273"/>
              <a:gd name="T27" fmla="*/ 129 h 284"/>
              <a:gd name="T28" fmla="*/ 200 w 273"/>
              <a:gd name="T29" fmla="*/ 146 h 284"/>
              <a:gd name="T30" fmla="*/ 215 w 273"/>
              <a:gd name="T31" fmla="*/ 160 h 284"/>
              <a:gd name="T32" fmla="*/ 232 w 273"/>
              <a:gd name="T33" fmla="*/ 160 h 284"/>
              <a:gd name="T34" fmla="*/ 245 w 273"/>
              <a:gd name="T35" fmla="*/ 169 h 284"/>
              <a:gd name="T36" fmla="*/ 272 w 273"/>
              <a:gd name="T37" fmla="*/ 186 h 284"/>
              <a:gd name="T38" fmla="*/ 272 w 273"/>
              <a:gd name="T39" fmla="*/ 214 h 284"/>
              <a:gd name="T40" fmla="*/ 273 w 273"/>
              <a:gd name="T41" fmla="*/ 240 h 284"/>
              <a:gd name="T42" fmla="*/ 243 w 273"/>
              <a:gd name="T43" fmla="*/ 241 h 284"/>
              <a:gd name="T44" fmla="*/ 242 w 273"/>
              <a:gd name="T45" fmla="*/ 245 h 284"/>
              <a:gd name="T46" fmla="*/ 241 w 273"/>
              <a:gd name="T47" fmla="*/ 250 h 284"/>
              <a:gd name="T48" fmla="*/ 240 w 273"/>
              <a:gd name="T49" fmla="*/ 253 h 284"/>
              <a:gd name="T50" fmla="*/ 237 w 273"/>
              <a:gd name="T51" fmla="*/ 257 h 284"/>
              <a:gd name="T52" fmla="*/ 233 w 273"/>
              <a:gd name="T53" fmla="*/ 258 h 284"/>
              <a:gd name="T54" fmla="*/ 230 w 273"/>
              <a:gd name="T55" fmla="*/ 264 h 284"/>
              <a:gd name="T56" fmla="*/ 226 w 273"/>
              <a:gd name="T57" fmla="*/ 269 h 284"/>
              <a:gd name="T58" fmla="*/ 223 w 273"/>
              <a:gd name="T59" fmla="*/ 272 h 284"/>
              <a:gd name="T60" fmla="*/ 222 w 273"/>
              <a:gd name="T61" fmla="*/ 277 h 284"/>
              <a:gd name="T62" fmla="*/ 219 w 273"/>
              <a:gd name="T63" fmla="*/ 284 h 284"/>
              <a:gd name="T64" fmla="*/ 189 w 273"/>
              <a:gd name="T65" fmla="*/ 274 h 284"/>
              <a:gd name="T66" fmla="*/ 157 w 273"/>
              <a:gd name="T67" fmla="*/ 264 h 284"/>
              <a:gd name="T68" fmla="*/ 128 w 273"/>
              <a:gd name="T69" fmla="*/ 254 h 284"/>
              <a:gd name="T70" fmla="*/ 91 w 273"/>
              <a:gd name="T71" fmla="*/ 242 h 284"/>
              <a:gd name="T72" fmla="*/ 74 w 273"/>
              <a:gd name="T73" fmla="*/ 236 h 284"/>
              <a:gd name="T74" fmla="*/ 40 w 273"/>
              <a:gd name="T75" fmla="*/ 225 h 284"/>
              <a:gd name="T76" fmla="*/ 17 w 273"/>
              <a:gd name="T77" fmla="*/ 217 h 284"/>
              <a:gd name="T78" fmla="*/ 0 w 273"/>
              <a:gd name="T79" fmla="*/ 195 h 284"/>
              <a:gd name="T80" fmla="*/ 9 w 273"/>
              <a:gd name="T81" fmla="*/ 160 h 284"/>
              <a:gd name="T82" fmla="*/ 30 w 273"/>
              <a:gd name="T83" fmla="*/ 133 h 284"/>
              <a:gd name="T84" fmla="*/ 38 w 273"/>
              <a:gd name="T85" fmla="*/ 126 h 284"/>
              <a:gd name="T86" fmla="*/ 38 w 273"/>
              <a:gd name="T87" fmla="*/ 100 h 284"/>
              <a:gd name="T88" fmla="*/ 38 w 273"/>
              <a:gd name="T89" fmla="*/ 80 h 284"/>
              <a:gd name="T90" fmla="*/ 38 w 273"/>
              <a:gd name="T91" fmla="*/ 57 h 284"/>
              <a:gd name="T92" fmla="*/ 26 w 273"/>
              <a:gd name="T93" fmla="*/ 44 h 284"/>
              <a:gd name="T94" fmla="*/ 27 w 273"/>
              <a:gd name="T95" fmla="*/ 43 h 284"/>
              <a:gd name="T96" fmla="*/ 32 w 273"/>
              <a:gd name="T97" fmla="*/ 42 h 284"/>
              <a:gd name="T98" fmla="*/ 37 w 273"/>
              <a:gd name="T99" fmla="*/ 37 h 284"/>
              <a:gd name="T100" fmla="*/ 34 w 273"/>
              <a:gd name="T101" fmla="*/ 30 h 284"/>
              <a:gd name="T102" fmla="*/ 37 w 273"/>
              <a:gd name="T103" fmla="*/ 22 h 284"/>
              <a:gd name="T104" fmla="*/ 38 w 273"/>
              <a:gd name="T105" fmla="*/ 14 h 284"/>
              <a:gd name="T106" fmla="*/ 37 w 273"/>
              <a:gd name="T107" fmla="*/ 11 h 284"/>
              <a:gd name="T108" fmla="*/ 30 w 273"/>
              <a:gd name="T109" fmla="*/ 8 h 284"/>
              <a:gd name="T110" fmla="*/ 29 w 273"/>
              <a:gd name="T111" fmla="*/ 4 h 284"/>
              <a:gd name="T112" fmla="*/ 25 w 273"/>
              <a:gd name="T113" fmla="*/ 2 h 284"/>
              <a:gd name="T114" fmla="*/ 26 w 273"/>
              <a:gd name="T115" fmla="*/ 0 h 284"/>
              <a:gd name="T116" fmla="*/ 42 w 273"/>
              <a:gd name="T117" fmla="*/ 0 h 28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73" h="284">
                <a:moveTo>
                  <a:pt x="42" y="0"/>
                </a:moveTo>
                <a:lnTo>
                  <a:pt x="43" y="0"/>
                </a:lnTo>
                <a:lnTo>
                  <a:pt x="47" y="0"/>
                </a:lnTo>
                <a:lnTo>
                  <a:pt x="48" y="0"/>
                </a:lnTo>
                <a:lnTo>
                  <a:pt x="51" y="0"/>
                </a:lnTo>
                <a:lnTo>
                  <a:pt x="55" y="0"/>
                </a:lnTo>
                <a:lnTo>
                  <a:pt x="56" y="0"/>
                </a:lnTo>
                <a:lnTo>
                  <a:pt x="58" y="0"/>
                </a:lnTo>
                <a:lnTo>
                  <a:pt x="63" y="0"/>
                </a:lnTo>
                <a:lnTo>
                  <a:pt x="65" y="0"/>
                </a:lnTo>
                <a:lnTo>
                  <a:pt x="69" y="0"/>
                </a:lnTo>
                <a:lnTo>
                  <a:pt x="70" y="0"/>
                </a:lnTo>
                <a:lnTo>
                  <a:pt x="72" y="0"/>
                </a:lnTo>
                <a:lnTo>
                  <a:pt x="73" y="0"/>
                </a:lnTo>
                <a:lnTo>
                  <a:pt x="74" y="0"/>
                </a:lnTo>
                <a:lnTo>
                  <a:pt x="75" y="0"/>
                </a:lnTo>
                <a:lnTo>
                  <a:pt x="78" y="0"/>
                </a:lnTo>
                <a:lnTo>
                  <a:pt x="81" y="1"/>
                </a:lnTo>
                <a:lnTo>
                  <a:pt x="85" y="1"/>
                </a:lnTo>
                <a:lnTo>
                  <a:pt x="88" y="1"/>
                </a:lnTo>
                <a:lnTo>
                  <a:pt x="89" y="1"/>
                </a:lnTo>
                <a:lnTo>
                  <a:pt x="90" y="1"/>
                </a:lnTo>
                <a:lnTo>
                  <a:pt x="93" y="1"/>
                </a:lnTo>
                <a:lnTo>
                  <a:pt x="94" y="1"/>
                </a:lnTo>
                <a:lnTo>
                  <a:pt x="96" y="1"/>
                </a:lnTo>
                <a:lnTo>
                  <a:pt x="101" y="1"/>
                </a:lnTo>
                <a:lnTo>
                  <a:pt x="102" y="1"/>
                </a:lnTo>
                <a:lnTo>
                  <a:pt x="113" y="1"/>
                </a:lnTo>
                <a:lnTo>
                  <a:pt x="117" y="1"/>
                </a:lnTo>
                <a:lnTo>
                  <a:pt x="118" y="1"/>
                </a:lnTo>
                <a:lnTo>
                  <a:pt x="123" y="1"/>
                </a:lnTo>
                <a:lnTo>
                  <a:pt x="126" y="1"/>
                </a:lnTo>
                <a:lnTo>
                  <a:pt x="127" y="1"/>
                </a:lnTo>
                <a:lnTo>
                  <a:pt x="128" y="1"/>
                </a:lnTo>
                <a:lnTo>
                  <a:pt x="129" y="1"/>
                </a:lnTo>
                <a:lnTo>
                  <a:pt x="130" y="1"/>
                </a:lnTo>
                <a:lnTo>
                  <a:pt x="134" y="1"/>
                </a:lnTo>
                <a:lnTo>
                  <a:pt x="136" y="1"/>
                </a:lnTo>
                <a:lnTo>
                  <a:pt x="137" y="1"/>
                </a:lnTo>
                <a:lnTo>
                  <a:pt x="147" y="1"/>
                </a:lnTo>
                <a:lnTo>
                  <a:pt x="149" y="1"/>
                </a:lnTo>
                <a:lnTo>
                  <a:pt x="151" y="1"/>
                </a:lnTo>
                <a:lnTo>
                  <a:pt x="153" y="1"/>
                </a:lnTo>
                <a:lnTo>
                  <a:pt x="154" y="1"/>
                </a:lnTo>
                <a:lnTo>
                  <a:pt x="155" y="1"/>
                </a:lnTo>
                <a:lnTo>
                  <a:pt x="158" y="1"/>
                </a:lnTo>
                <a:lnTo>
                  <a:pt x="159" y="1"/>
                </a:lnTo>
                <a:lnTo>
                  <a:pt x="161" y="1"/>
                </a:lnTo>
                <a:lnTo>
                  <a:pt x="167" y="1"/>
                </a:lnTo>
                <a:lnTo>
                  <a:pt x="170" y="1"/>
                </a:lnTo>
                <a:lnTo>
                  <a:pt x="177" y="1"/>
                </a:lnTo>
                <a:lnTo>
                  <a:pt x="181" y="1"/>
                </a:lnTo>
                <a:lnTo>
                  <a:pt x="185" y="1"/>
                </a:lnTo>
                <a:lnTo>
                  <a:pt x="186" y="1"/>
                </a:lnTo>
                <a:lnTo>
                  <a:pt x="187" y="1"/>
                </a:lnTo>
                <a:lnTo>
                  <a:pt x="189" y="1"/>
                </a:lnTo>
                <a:lnTo>
                  <a:pt x="191" y="1"/>
                </a:lnTo>
                <a:lnTo>
                  <a:pt x="198" y="1"/>
                </a:lnTo>
                <a:lnTo>
                  <a:pt x="200" y="1"/>
                </a:lnTo>
                <a:lnTo>
                  <a:pt x="200" y="10"/>
                </a:lnTo>
                <a:lnTo>
                  <a:pt x="200" y="13"/>
                </a:lnTo>
                <a:lnTo>
                  <a:pt x="200" y="17"/>
                </a:lnTo>
                <a:lnTo>
                  <a:pt x="200" y="21"/>
                </a:lnTo>
                <a:lnTo>
                  <a:pt x="200" y="22"/>
                </a:lnTo>
                <a:lnTo>
                  <a:pt x="200" y="26"/>
                </a:lnTo>
                <a:lnTo>
                  <a:pt x="200" y="28"/>
                </a:lnTo>
                <a:lnTo>
                  <a:pt x="200" y="32"/>
                </a:lnTo>
                <a:lnTo>
                  <a:pt x="200" y="33"/>
                </a:lnTo>
                <a:lnTo>
                  <a:pt x="200" y="34"/>
                </a:lnTo>
                <a:lnTo>
                  <a:pt x="200" y="35"/>
                </a:lnTo>
                <a:lnTo>
                  <a:pt x="200" y="36"/>
                </a:lnTo>
                <a:lnTo>
                  <a:pt x="200" y="37"/>
                </a:lnTo>
                <a:lnTo>
                  <a:pt x="200" y="38"/>
                </a:lnTo>
                <a:lnTo>
                  <a:pt x="200" y="40"/>
                </a:lnTo>
                <a:lnTo>
                  <a:pt x="200" y="41"/>
                </a:lnTo>
                <a:lnTo>
                  <a:pt x="200" y="44"/>
                </a:lnTo>
                <a:lnTo>
                  <a:pt x="200" y="45"/>
                </a:lnTo>
                <a:lnTo>
                  <a:pt x="200" y="46"/>
                </a:lnTo>
                <a:lnTo>
                  <a:pt x="200" y="48"/>
                </a:lnTo>
                <a:lnTo>
                  <a:pt x="200" y="49"/>
                </a:lnTo>
                <a:lnTo>
                  <a:pt x="200" y="51"/>
                </a:lnTo>
                <a:lnTo>
                  <a:pt x="200" y="54"/>
                </a:lnTo>
                <a:lnTo>
                  <a:pt x="200" y="56"/>
                </a:lnTo>
                <a:lnTo>
                  <a:pt x="200" y="57"/>
                </a:lnTo>
                <a:lnTo>
                  <a:pt x="200" y="59"/>
                </a:lnTo>
                <a:lnTo>
                  <a:pt x="200" y="61"/>
                </a:lnTo>
                <a:lnTo>
                  <a:pt x="200" y="67"/>
                </a:lnTo>
                <a:lnTo>
                  <a:pt x="200" y="68"/>
                </a:lnTo>
                <a:lnTo>
                  <a:pt x="200" y="72"/>
                </a:lnTo>
                <a:lnTo>
                  <a:pt x="200" y="75"/>
                </a:lnTo>
                <a:lnTo>
                  <a:pt x="200" y="76"/>
                </a:lnTo>
                <a:lnTo>
                  <a:pt x="200" y="81"/>
                </a:lnTo>
                <a:lnTo>
                  <a:pt x="200" y="82"/>
                </a:lnTo>
                <a:lnTo>
                  <a:pt x="200" y="84"/>
                </a:lnTo>
                <a:lnTo>
                  <a:pt x="200" y="89"/>
                </a:lnTo>
                <a:lnTo>
                  <a:pt x="200" y="90"/>
                </a:lnTo>
                <a:lnTo>
                  <a:pt x="200" y="93"/>
                </a:lnTo>
                <a:lnTo>
                  <a:pt x="200" y="94"/>
                </a:lnTo>
                <a:lnTo>
                  <a:pt x="200" y="98"/>
                </a:lnTo>
                <a:lnTo>
                  <a:pt x="200" y="99"/>
                </a:lnTo>
                <a:lnTo>
                  <a:pt x="200" y="100"/>
                </a:lnTo>
                <a:lnTo>
                  <a:pt x="200" y="105"/>
                </a:lnTo>
                <a:lnTo>
                  <a:pt x="200" y="106"/>
                </a:lnTo>
                <a:lnTo>
                  <a:pt x="200" y="108"/>
                </a:lnTo>
                <a:lnTo>
                  <a:pt x="200" y="114"/>
                </a:lnTo>
                <a:lnTo>
                  <a:pt x="200" y="115"/>
                </a:lnTo>
                <a:lnTo>
                  <a:pt x="200" y="117"/>
                </a:lnTo>
                <a:lnTo>
                  <a:pt x="200" y="120"/>
                </a:lnTo>
                <a:lnTo>
                  <a:pt x="200" y="122"/>
                </a:lnTo>
                <a:lnTo>
                  <a:pt x="200" y="124"/>
                </a:lnTo>
                <a:lnTo>
                  <a:pt x="200" y="128"/>
                </a:lnTo>
                <a:lnTo>
                  <a:pt x="200" y="129"/>
                </a:lnTo>
                <a:lnTo>
                  <a:pt x="200" y="131"/>
                </a:lnTo>
                <a:lnTo>
                  <a:pt x="200" y="132"/>
                </a:lnTo>
                <a:lnTo>
                  <a:pt x="200" y="134"/>
                </a:lnTo>
                <a:lnTo>
                  <a:pt x="200" y="138"/>
                </a:lnTo>
                <a:lnTo>
                  <a:pt x="200" y="140"/>
                </a:lnTo>
                <a:lnTo>
                  <a:pt x="200" y="142"/>
                </a:lnTo>
                <a:lnTo>
                  <a:pt x="200" y="144"/>
                </a:lnTo>
                <a:lnTo>
                  <a:pt x="200" y="146"/>
                </a:lnTo>
                <a:lnTo>
                  <a:pt x="200" y="147"/>
                </a:lnTo>
                <a:lnTo>
                  <a:pt x="200" y="148"/>
                </a:lnTo>
                <a:lnTo>
                  <a:pt x="200" y="153"/>
                </a:lnTo>
                <a:lnTo>
                  <a:pt x="200" y="161"/>
                </a:lnTo>
                <a:lnTo>
                  <a:pt x="201" y="161"/>
                </a:lnTo>
                <a:lnTo>
                  <a:pt x="209" y="160"/>
                </a:lnTo>
                <a:lnTo>
                  <a:pt x="210" y="161"/>
                </a:lnTo>
                <a:lnTo>
                  <a:pt x="215" y="160"/>
                </a:lnTo>
                <a:lnTo>
                  <a:pt x="216" y="160"/>
                </a:lnTo>
                <a:lnTo>
                  <a:pt x="218" y="160"/>
                </a:lnTo>
                <a:lnTo>
                  <a:pt x="219" y="160"/>
                </a:lnTo>
                <a:lnTo>
                  <a:pt x="222" y="160"/>
                </a:lnTo>
                <a:lnTo>
                  <a:pt x="227" y="160"/>
                </a:lnTo>
                <a:lnTo>
                  <a:pt x="229" y="160"/>
                </a:lnTo>
                <a:lnTo>
                  <a:pt x="231" y="160"/>
                </a:lnTo>
                <a:lnTo>
                  <a:pt x="232" y="160"/>
                </a:lnTo>
                <a:lnTo>
                  <a:pt x="234" y="160"/>
                </a:lnTo>
                <a:lnTo>
                  <a:pt x="237" y="160"/>
                </a:lnTo>
                <a:lnTo>
                  <a:pt x="237" y="162"/>
                </a:lnTo>
                <a:lnTo>
                  <a:pt x="237" y="168"/>
                </a:lnTo>
                <a:lnTo>
                  <a:pt x="237" y="169"/>
                </a:lnTo>
                <a:lnTo>
                  <a:pt x="238" y="169"/>
                </a:lnTo>
                <a:lnTo>
                  <a:pt x="242" y="169"/>
                </a:lnTo>
                <a:lnTo>
                  <a:pt x="245" y="169"/>
                </a:lnTo>
                <a:lnTo>
                  <a:pt x="251" y="169"/>
                </a:lnTo>
                <a:lnTo>
                  <a:pt x="257" y="169"/>
                </a:lnTo>
                <a:lnTo>
                  <a:pt x="265" y="169"/>
                </a:lnTo>
                <a:lnTo>
                  <a:pt x="272" y="169"/>
                </a:lnTo>
                <a:lnTo>
                  <a:pt x="272" y="173"/>
                </a:lnTo>
                <a:lnTo>
                  <a:pt x="272" y="176"/>
                </a:lnTo>
                <a:lnTo>
                  <a:pt x="272" y="185"/>
                </a:lnTo>
                <a:lnTo>
                  <a:pt x="272" y="186"/>
                </a:lnTo>
                <a:lnTo>
                  <a:pt x="272" y="187"/>
                </a:lnTo>
                <a:lnTo>
                  <a:pt x="272" y="190"/>
                </a:lnTo>
                <a:lnTo>
                  <a:pt x="272" y="195"/>
                </a:lnTo>
                <a:lnTo>
                  <a:pt x="272" y="200"/>
                </a:lnTo>
                <a:lnTo>
                  <a:pt x="272" y="203"/>
                </a:lnTo>
                <a:lnTo>
                  <a:pt x="272" y="205"/>
                </a:lnTo>
                <a:lnTo>
                  <a:pt x="272" y="213"/>
                </a:lnTo>
                <a:lnTo>
                  <a:pt x="272" y="214"/>
                </a:lnTo>
                <a:lnTo>
                  <a:pt x="272" y="216"/>
                </a:lnTo>
                <a:lnTo>
                  <a:pt x="272" y="218"/>
                </a:lnTo>
                <a:lnTo>
                  <a:pt x="272" y="222"/>
                </a:lnTo>
                <a:lnTo>
                  <a:pt x="272" y="224"/>
                </a:lnTo>
                <a:lnTo>
                  <a:pt x="273" y="228"/>
                </a:lnTo>
                <a:lnTo>
                  <a:pt x="273" y="230"/>
                </a:lnTo>
                <a:lnTo>
                  <a:pt x="273" y="232"/>
                </a:lnTo>
                <a:lnTo>
                  <a:pt x="273" y="240"/>
                </a:lnTo>
                <a:lnTo>
                  <a:pt x="273" y="241"/>
                </a:lnTo>
                <a:lnTo>
                  <a:pt x="270" y="241"/>
                </a:lnTo>
                <a:lnTo>
                  <a:pt x="264" y="241"/>
                </a:lnTo>
                <a:lnTo>
                  <a:pt x="261" y="241"/>
                </a:lnTo>
                <a:lnTo>
                  <a:pt x="258" y="241"/>
                </a:lnTo>
                <a:lnTo>
                  <a:pt x="253" y="241"/>
                </a:lnTo>
                <a:lnTo>
                  <a:pt x="245" y="241"/>
                </a:lnTo>
                <a:lnTo>
                  <a:pt x="243" y="241"/>
                </a:lnTo>
                <a:lnTo>
                  <a:pt x="243" y="242"/>
                </a:lnTo>
                <a:lnTo>
                  <a:pt x="245" y="242"/>
                </a:lnTo>
                <a:lnTo>
                  <a:pt x="245" y="243"/>
                </a:lnTo>
                <a:lnTo>
                  <a:pt x="243" y="243"/>
                </a:lnTo>
                <a:lnTo>
                  <a:pt x="243" y="244"/>
                </a:lnTo>
                <a:lnTo>
                  <a:pt x="243" y="245"/>
                </a:lnTo>
                <a:lnTo>
                  <a:pt x="242" y="244"/>
                </a:lnTo>
                <a:lnTo>
                  <a:pt x="242" y="245"/>
                </a:lnTo>
                <a:lnTo>
                  <a:pt x="243" y="246"/>
                </a:lnTo>
                <a:lnTo>
                  <a:pt x="242" y="246"/>
                </a:lnTo>
                <a:lnTo>
                  <a:pt x="242" y="248"/>
                </a:lnTo>
                <a:lnTo>
                  <a:pt x="241" y="248"/>
                </a:lnTo>
                <a:lnTo>
                  <a:pt x="241" y="249"/>
                </a:lnTo>
                <a:lnTo>
                  <a:pt x="240" y="249"/>
                </a:lnTo>
                <a:lnTo>
                  <a:pt x="240" y="250"/>
                </a:lnTo>
                <a:lnTo>
                  <a:pt x="241" y="250"/>
                </a:lnTo>
                <a:lnTo>
                  <a:pt x="241" y="251"/>
                </a:lnTo>
                <a:lnTo>
                  <a:pt x="239" y="251"/>
                </a:lnTo>
                <a:lnTo>
                  <a:pt x="238" y="251"/>
                </a:lnTo>
                <a:lnTo>
                  <a:pt x="238" y="252"/>
                </a:lnTo>
                <a:lnTo>
                  <a:pt x="239" y="252"/>
                </a:lnTo>
                <a:lnTo>
                  <a:pt x="240" y="252"/>
                </a:lnTo>
                <a:lnTo>
                  <a:pt x="239" y="252"/>
                </a:lnTo>
                <a:lnTo>
                  <a:pt x="240" y="253"/>
                </a:lnTo>
                <a:lnTo>
                  <a:pt x="239" y="253"/>
                </a:lnTo>
                <a:lnTo>
                  <a:pt x="239" y="254"/>
                </a:lnTo>
                <a:lnTo>
                  <a:pt x="240" y="254"/>
                </a:lnTo>
                <a:lnTo>
                  <a:pt x="239" y="254"/>
                </a:lnTo>
                <a:lnTo>
                  <a:pt x="238" y="256"/>
                </a:lnTo>
                <a:lnTo>
                  <a:pt x="238" y="257"/>
                </a:lnTo>
                <a:lnTo>
                  <a:pt x="237" y="258"/>
                </a:lnTo>
                <a:lnTo>
                  <a:pt x="237" y="257"/>
                </a:lnTo>
                <a:lnTo>
                  <a:pt x="235" y="257"/>
                </a:lnTo>
                <a:lnTo>
                  <a:pt x="235" y="256"/>
                </a:lnTo>
                <a:lnTo>
                  <a:pt x="235" y="257"/>
                </a:lnTo>
                <a:lnTo>
                  <a:pt x="234" y="257"/>
                </a:lnTo>
                <a:lnTo>
                  <a:pt x="233" y="257"/>
                </a:lnTo>
                <a:lnTo>
                  <a:pt x="232" y="257"/>
                </a:lnTo>
                <a:lnTo>
                  <a:pt x="233" y="257"/>
                </a:lnTo>
                <a:lnTo>
                  <a:pt x="233" y="258"/>
                </a:lnTo>
                <a:lnTo>
                  <a:pt x="232" y="258"/>
                </a:lnTo>
                <a:lnTo>
                  <a:pt x="233" y="259"/>
                </a:lnTo>
                <a:lnTo>
                  <a:pt x="232" y="259"/>
                </a:lnTo>
                <a:lnTo>
                  <a:pt x="232" y="260"/>
                </a:lnTo>
                <a:lnTo>
                  <a:pt x="231" y="260"/>
                </a:lnTo>
                <a:lnTo>
                  <a:pt x="230" y="261"/>
                </a:lnTo>
                <a:lnTo>
                  <a:pt x="230" y="262"/>
                </a:lnTo>
                <a:lnTo>
                  <a:pt x="230" y="264"/>
                </a:lnTo>
                <a:lnTo>
                  <a:pt x="230" y="265"/>
                </a:lnTo>
                <a:lnTo>
                  <a:pt x="229" y="265"/>
                </a:lnTo>
                <a:lnTo>
                  <a:pt x="229" y="266"/>
                </a:lnTo>
                <a:lnTo>
                  <a:pt x="229" y="267"/>
                </a:lnTo>
                <a:lnTo>
                  <a:pt x="227" y="267"/>
                </a:lnTo>
                <a:lnTo>
                  <a:pt x="227" y="268"/>
                </a:lnTo>
                <a:lnTo>
                  <a:pt x="226" y="268"/>
                </a:lnTo>
                <a:lnTo>
                  <a:pt x="226" y="269"/>
                </a:lnTo>
                <a:lnTo>
                  <a:pt x="227" y="269"/>
                </a:lnTo>
                <a:lnTo>
                  <a:pt x="226" y="270"/>
                </a:lnTo>
                <a:lnTo>
                  <a:pt x="226" y="269"/>
                </a:lnTo>
                <a:lnTo>
                  <a:pt x="225" y="269"/>
                </a:lnTo>
                <a:lnTo>
                  <a:pt x="225" y="270"/>
                </a:lnTo>
                <a:lnTo>
                  <a:pt x="225" y="269"/>
                </a:lnTo>
                <a:lnTo>
                  <a:pt x="224" y="269"/>
                </a:lnTo>
                <a:lnTo>
                  <a:pt x="223" y="272"/>
                </a:lnTo>
                <a:lnTo>
                  <a:pt x="223" y="273"/>
                </a:lnTo>
                <a:lnTo>
                  <a:pt x="223" y="274"/>
                </a:lnTo>
                <a:lnTo>
                  <a:pt x="223" y="275"/>
                </a:lnTo>
                <a:lnTo>
                  <a:pt x="222" y="275"/>
                </a:lnTo>
                <a:lnTo>
                  <a:pt x="221" y="275"/>
                </a:lnTo>
                <a:lnTo>
                  <a:pt x="221" y="276"/>
                </a:lnTo>
                <a:lnTo>
                  <a:pt x="222" y="276"/>
                </a:lnTo>
                <a:lnTo>
                  <a:pt x="222" y="277"/>
                </a:lnTo>
                <a:lnTo>
                  <a:pt x="222" y="278"/>
                </a:lnTo>
                <a:lnTo>
                  <a:pt x="222" y="280"/>
                </a:lnTo>
                <a:lnTo>
                  <a:pt x="222" y="281"/>
                </a:lnTo>
                <a:lnTo>
                  <a:pt x="222" y="282"/>
                </a:lnTo>
                <a:lnTo>
                  <a:pt x="221" y="282"/>
                </a:lnTo>
                <a:lnTo>
                  <a:pt x="219" y="282"/>
                </a:lnTo>
                <a:lnTo>
                  <a:pt x="219" y="283"/>
                </a:lnTo>
                <a:lnTo>
                  <a:pt x="219" y="284"/>
                </a:lnTo>
                <a:lnTo>
                  <a:pt x="218" y="284"/>
                </a:lnTo>
                <a:lnTo>
                  <a:pt x="211" y="282"/>
                </a:lnTo>
                <a:lnTo>
                  <a:pt x="207" y="281"/>
                </a:lnTo>
                <a:lnTo>
                  <a:pt x="205" y="280"/>
                </a:lnTo>
                <a:lnTo>
                  <a:pt x="203" y="280"/>
                </a:lnTo>
                <a:lnTo>
                  <a:pt x="201" y="278"/>
                </a:lnTo>
                <a:lnTo>
                  <a:pt x="191" y="275"/>
                </a:lnTo>
                <a:lnTo>
                  <a:pt x="189" y="274"/>
                </a:lnTo>
                <a:lnTo>
                  <a:pt x="187" y="274"/>
                </a:lnTo>
                <a:lnTo>
                  <a:pt x="184" y="273"/>
                </a:lnTo>
                <a:lnTo>
                  <a:pt x="182" y="272"/>
                </a:lnTo>
                <a:lnTo>
                  <a:pt x="177" y="270"/>
                </a:lnTo>
                <a:lnTo>
                  <a:pt x="176" y="270"/>
                </a:lnTo>
                <a:lnTo>
                  <a:pt x="165" y="266"/>
                </a:lnTo>
                <a:lnTo>
                  <a:pt x="163" y="266"/>
                </a:lnTo>
                <a:lnTo>
                  <a:pt x="157" y="264"/>
                </a:lnTo>
                <a:lnTo>
                  <a:pt x="154" y="264"/>
                </a:lnTo>
                <a:lnTo>
                  <a:pt x="152" y="262"/>
                </a:lnTo>
                <a:lnTo>
                  <a:pt x="151" y="262"/>
                </a:lnTo>
                <a:lnTo>
                  <a:pt x="146" y="260"/>
                </a:lnTo>
                <a:lnTo>
                  <a:pt x="136" y="257"/>
                </a:lnTo>
                <a:lnTo>
                  <a:pt x="134" y="256"/>
                </a:lnTo>
                <a:lnTo>
                  <a:pt x="130" y="254"/>
                </a:lnTo>
                <a:lnTo>
                  <a:pt x="128" y="254"/>
                </a:lnTo>
                <a:lnTo>
                  <a:pt x="127" y="254"/>
                </a:lnTo>
                <a:lnTo>
                  <a:pt x="127" y="253"/>
                </a:lnTo>
                <a:lnTo>
                  <a:pt x="125" y="253"/>
                </a:lnTo>
                <a:lnTo>
                  <a:pt x="120" y="251"/>
                </a:lnTo>
                <a:lnTo>
                  <a:pt x="110" y="249"/>
                </a:lnTo>
                <a:lnTo>
                  <a:pt x="106" y="246"/>
                </a:lnTo>
                <a:lnTo>
                  <a:pt x="94" y="243"/>
                </a:lnTo>
                <a:lnTo>
                  <a:pt x="91" y="242"/>
                </a:lnTo>
                <a:lnTo>
                  <a:pt x="90" y="242"/>
                </a:lnTo>
                <a:lnTo>
                  <a:pt x="89" y="242"/>
                </a:lnTo>
                <a:lnTo>
                  <a:pt x="88" y="241"/>
                </a:lnTo>
                <a:lnTo>
                  <a:pt x="87" y="241"/>
                </a:lnTo>
                <a:lnTo>
                  <a:pt x="83" y="240"/>
                </a:lnTo>
                <a:lnTo>
                  <a:pt x="81" y="238"/>
                </a:lnTo>
                <a:lnTo>
                  <a:pt x="79" y="237"/>
                </a:lnTo>
                <a:lnTo>
                  <a:pt x="74" y="236"/>
                </a:lnTo>
                <a:lnTo>
                  <a:pt x="67" y="234"/>
                </a:lnTo>
                <a:lnTo>
                  <a:pt x="61" y="232"/>
                </a:lnTo>
                <a:lnTo>
                  <a:pt x="58" y="230"/>
                </a:lnTo>
                <a:lnTo>
                  <a:pt x="55" y="229"/>
                </a:lnTo>
                <a:lnTo>
                  <a:pt x="54" y="229"/>
                </a:lnTo>
                <a:lnTo>
                  <a:pt x="49" y="227"/>
                </a:lnTo>
                <a:lnTo>
                  <a:pt x="43" y="226"/>
                </a:lnTo>
                <a:lnTo>
                  <a:pt x="40" y="225"/>
                </a:lnTo>
                <a:lnTo>
                  <a:pt x="39" y="224"/>
                </a:lnTo>
                <a:lnTo>
                  <a:pt x="38" y="224"/>
                </a:lnTo>
                <a:lnTo>
                  <a:pt x="30" y="221"/>
                </a:lnTo>
                <a:lnTo>
                  <a:pt x="26" y="220"/>
                </a:lnTo>
                <a:lnTo>
                  <a:pt x="25" y="219"/>
                </a:lnTo>
                <a:lnTo>
                  <a:pt x="24" y="219"/>
                </a:lnTo>
                <a:lnTo>
                  <a:pt x="18" y="217"/>
                </a:lnTo>
                <a:lnTo>
                  <a:pt x="17" y="217"/>
                </a:lnTo>
                <a:lnTo>
                  <a:pt x="13" y="216"/>
                </a:lnTo>
                <a:lnTo>
                  <a:pt x="9" y="214"/>
                </a:lnTo>
                <a:lnTo>
                  <a:pt x="7" y="213"/>
                </a:lnTo>
                <a:lnTo>
                  <a:pt x="2" y="211"/>
                </a:lnTo>
                <a:lnTo>
                  <a:pt x="0" y="211"/>
                </a:lnTo>
                <a:lnTo>
                  <a:pt x="0" y="209"/>
                </a:lnTo>
                <a:lnTo>
                  <a:pt x="0" y="205"/>
                </a:lnTo>
                <a:lnTo>
                  <a:pt x="0" y="195"/>
                </a:lnTo>
                <a:lnTo>
                  <a:pt x="0" y="186"/>
                </a:lnTo>
                <a:lnTo>
                  <a:pt x="0" y="185"/>
                </a:lnTo>
                <a:lnTo>
                  <a:pt x="0" y="182"/>
                </a:lnTo>
                <a:lnTo>
                  <a:pt x="0" y="181"/>
                </a:lnTo>
                <a:lnTo>
                  <a:pt x="0" y="164"/>
                </a:lnTo>
                <a:lnTo>
                  <a:pt x="0" y="160"/>
                </a:lnTo>
                <a:lnTo>
                  <a:pt x="2" y="160"/>
                </a:lnTo>
                <a:lnTo>
                  <a:pt x="9" y="160"/>
                </a:lnTo>
                <a:lnTo>
                  <a:pt x="18" y="160"/>
                </a:lnTo>
                <a:lnTo>
                  <a:pt x="18" y="155"/>
                </a:lnTo>
                <a:lnTo>
                  <a:pt x="19" y="142"/>
                </a:lnTo>
                <a:lnTo>
                  <a:pt x="19" y="134"/>
                </a:lnTo>
                <a:lnTo>
                  <a:pt x="19" y="133"/>
                </a:lnTo>
                <a:lnTo>
                  <a:pt x="21" y="133"/>
                </a:lnTo>
                <a:lnTo>
                  <a:pt x="25" y="133"/>
                </a:lnTo>
                <a:lnTo>
                  <a:pt x="30" y="133"/>
                </a:lnTo>
                <a:lnTo>
                  <a:pt x="31" y="133"/>
                </a:lnTo>
                <a:lnTo>
                  <a:pt x="32" y="133"/>
                </a:lnTo>
                <a:lnTo>
                  <a:pt x="35" y="133"/>
                </a:lnTo>
                <a:lnTo>
                  <a:pt x="37" y="133"/>
                </a:lnTo>
                <a:lnTo>
                  <a:pt x="38" y="133"/>
                </a:lnTo>
                <a:lnTo>
                  <a:pt x="38" y="131"/>
                </a:lnTo>
                <a:lnTo>
                  <a:pt x="38" y="130"/>
                </a:lnTo>
                <a:lnTo>
                  <a:pt x="38" y="126"/>
                </a:lnTo>
                <a:lnTo>
                  <a:pt x="38" y="116"/>
                </a:lnTo>
                <a:lnTo>
                  <a:pt x="38" y="115"/>
                </a:lnTo>
                <a:lnTo>
                  <a:pt x="38" y="108"/>
                </a:lnTo>
                <a:lnTo>
                  <a:pt x="38" y="107"/>
                </a:lnTo>
                <a:lnTo>
                  <a:pt x="38" y="106"/>
                </a:lnTo>
                <a:lnTo>
                  <a:pt x="38" y="104"/>
                </a:lnTo>
                <a:lnTo>
                  <a:pt x="38" y="102"/>
                </a:lnTo>
                <a:lnTo>
                  <a:pt x="38" y="100"/>
                </a:lnTo>
                <a:lnTo>
                  <a:pt x="38" y="97"/>
                </a:lnTo>
                <a:lnTo>
                  <a:pt x="38" y="93"/>
                </a:lnTo>
                <a:lnTo>
                  <a:pt x="38" y="92"/>
                </a:lnTo>
                <a:lnTo>
                  <a:pt x="38" y="89"/>
                </a:lnTo>
                <a:lnTo>
                  <a:pt x="38" y="86"/>
                </a:lnTo>
                <a:lnTo>
                  <a:pt x="38" y="85"/>
                </a:lnTo>
                <a:lnTo>
                  <a:pt x="38" y="84"/>
                </a:lnTo>
                <a:lnTo>
                  <a:pt x="38" y="80"/>
                </a:lnTo>
                <a:lnTo>
                  <a:pt x="38" y="78"/>
                </a:lnTo>
                <a:lnTo>
                  <a:pt x="38" y="77"/>
                </a:lnTo>
                <a:lnTo>
                  <a:pt x="38" y="74"/>
                </a:lnTo>
                <a:lnTo>
                  <a:pt x="38" y="73"/>
                </a:lnTo>
                <a:lnTo>
                  <a:pt x="38" y="67"/>
                </a:lnTo>
                <a:lnTo>
                  <a:pt x="38" y="65"/>
                </a:lnTo>
                <a:lnTo>
                  <a:pt x="38" y="58"/>
                </a:lnTo>
                <a:lnTo>
                  <a:pt x="38" y="57"/>
                </a:lnTo>
                <a:lnTo>
                  <a:pt x="38" y="52"/>
                </a:lnTo>
                <a:lnTo>
                  <a:pt x="38" y="46"/>
                </a:lnTo>
                <a:lnTo>
                  <a:pt x="38" y="45"/>
                </a:lnTo>
                <a:lnTo>
                  <a:pt x="38" y="44"/>
                </a:lnTo>
                <a:lnTo>
                  <a:pt x="37" y="44"/>
                </a:lnTo>
                <a:lnTo>
                  <a:pt x="35" y="44"/>
                </a:lnTo>
                <a:lnTo>
                  <a:pt x="27" y="44"/>
                </a:lnTo>
                <a:lnTo>
                  <a:pt x="26" y="44"/>
                </a:lnTo>
                <a:lnTo>
                  <a:pt x="25" y="44"/>
                </a:lnTo>
                <a:lnTo>
                  <a:pt x="23" y="44"/>
                </a:lnTo>
                <a:lnTo>
                  <a:pt x="24" y="44"/>
                </a:lnTo>
                <a:lnTo>
                  <a:pt x="24" y="43"/>
                </a:lnTo>
                <a:lnTo>
                  <a:pt x="25" y="42"/>
                </a:lnTo>
                <a:lnTo>
                  <a:pt x="26" y="42"/>
                </a:lnTo>
                <a:lnTo>
                  <a:pt x="26" y="43"/>
                </a:lnTo>
                <a:lnTo>
                  <a:pt x="27" y="43"/>
                </a:lnTo>
                <a:lnTo>
                  <a:pt x="29" y="44"/>
                </a:lnTo>
                <a:lnTo>
                  <a:pt x="30" y="44"/>
                </a:lnTo>
                <a:lnTo>
                  <a:pt x="31" y="44"/>
                </a:lnTo>
                <a:lnTo>
                  <a:pt x="31" y="43"/>
                </a:lnTo>
                <a:lnTo>
                  <a:pt x="31" y="42"/>
                </a:lnTo>
                <a:lnTo>
                  <a:pt x="31" y="41"/>
                </a:lnTo>
                <a:lnTo>
                  <a:pt x="32" y="41"/>
                </a:lnTo>
                <a:lnTo>
                  <a:pt x="32" y="42"/>
                </a:lnTo>
                <a:lnTo>
                  <a:pt x="33" y="42"/>
                </a:lnTo>
                <a:lnTo>
                  <a:pt x="33" y="43"/>
                </a:lnTo>
                <a:lnTo>
                  <a:pt x="34" y="43"/>
                </a:lnTo>
                <a:lnTo>
                  <a:pt x="35" y="42"/>
                </a:lnTo>
                <a:lnTo>
                  <a:pt x="35" y="41"/>
                </a:lnTo>
                <a:lnTo>
                  <a:pt x="35" y="40"/>
                </a:lnTo>
                <a:lnTo>
                  <a:pt x="37" y="38"/>
                </a:lnTo>
                <a:lnTo>
                  <a:pt x="37" y="37"/>
                </a:lnTo>
                <a:lnTo>
                  <a:pt x="37" y="36"/>
                </a:lnTo>
                <a:lnTo>
                  <a:pt x="37" y="35"/>
                </a:lnTo>
                <a:lnTo>
                  <a:pt x="35" y="35"/>
                </a:lnTo>
                <a:lnTo>
                  <a:pt x="35" y="34"/>
                </a:lnTo>
                <a:lnTo>
                  <a:pt x="35" y="33"/>
                </a:lnTo>
                <a:lnTo>
                  <a:pt x="35" y="32"/>
                </a:lnTo>
                <a:lnTo>
                  <a:pt x="35" y="30"/>
                </a:lnTo>
                <a:lnTo>
                  <a:pt x="34" y="30"/>
                </a:lnTo>
                <a:lnTo>
                  <a:pt x="34" y="29"/>
                </a:lnTo>
                <a:lnTo>
                  <a:pt x="34" y="28"/>
                </a:lnTo>
                <a:lnTo>
                  <a:pt x="34" y="27"/>
                </a:lnTo>
                <a:lnTo>
                  <a:pt x="34" y="26"/>
                </a:lnTo>
                <a:lnTo>
                  <a:pt x="35" y="25"/>
                </a:lnTo>
                <a:lnTo>
                  <a:pt x="35" y="24"/>
                </a:lnTo>
                <a:lnTo>
                  <a:pt x="37" y="24"/>
                </a:lnTo>
                <a:lnTo>
                  <a:pt x="37" y="22"/>
                </a:lnTo>
                <a:lnTo>
                  <a:pt x="37" y="21"/>
                </a:lnTo>
                <a:lnTo>
                  <a:pt x="37" y="20"/>
                </a:lnTo>
                <a:lnTo>
                  <a:pt x="37" y="19"/>
                </a:lnTo>
                <a:lnTo>
                  <a:pt x="38" y="19"/>
                </a:lnTo>
                <a:lnTo>
                  <a:pt x="38" y="18"/>
                </a:lnTo>
                <a:lnTo>
                  <a:pt x="38" y="17"/>
                </a:lnTo>
                <a:lnTo>
                  <a:pt x="38" y="16"/>
                </a:lnTo>
                <a:lnTo>
                  <a:pt x="38" y="14"/>
                </a:lnTo>
                <a:lnTo>
                  <a:pt x="37" y="14"/>
                </a:lnTo>
                <a:lnTo>
                  <a:pt x="35" y="14"/>
                </a:lnTo>
                <a:lnTo>
                  <a:pt x="35" y="13"/>
                </a:lnTo>
                <a:lnTo>
                  <a:pt x="34" y="13"/>
                </a:lnTo>
                <a:lnTo>
                  <a:pt x="35" y="13"/>
                </a:lnTo>
                <a:lnTo>
                  <a:pt x="35" y="12"/>
                </a:lnTo>
                <a:lnTo>
                  <a:pt x="37" y="12"/>
                </a:lnTo>
                <a:lnTo>
                  <a:pt x="37" y="11"/>
                </a:lnTo>
                <a:lnTo>
                  <a:pt x="37" y="10"/>
                </a:lnTo>
                <a:lnTo>
                  <a:pt x="38" y="10"/>
                </a:lnTo>
                <a:lnTo>
                  <a:pt x="37" y="9"/>
                </a:lnTo>
                <a:lnTo>
                  <a:pt x="34" y="9"/>
                </a:lnTo>
                <a:lnTo>
                  <a:pt x="31" y="10"/>
                </a:lnTo>
                <a:lnTo>
                  <a:pt x="31" y="9"/>
                </a:lnTo>
                <a:lnTo>
                  <a:pt x="30" y="9"/>
                </a:lnTo>
                <a:lnTo>
                  <a:pt x="30" y="8"/>
                </a:lnTo>
                <a:lnTo>
                  <a:pt x="29" y="8"/>
                </a:lnTo>
                <a:lnTo>
                  <a:pt x="29" y="6"/>
                </a:lnTo>
                <a:lnTo>
                  <a:pt x="29" y="8"/>
                </a:lnTo>
                <a:lnTo>
                  <a:pt x="29" y="6"/>
                </a:lnTo>
                <a:lnTo>
                  <a:pt x="27" y="6"/>
                </a:lnTo>
                <a:lnTo>
                  <a:pt x="27" y="5"/>
                </a:lnTo>
                <a:lnTo>
                  <a:pt x="29" y="5"/>
                </a:lnTo>
                <a:lnTo>
                  <a:pt x="29" y="4"/>
                </a:lnTo>
                <a:lnTo>
                  <a:pt x="27" y="3"/>
                </a:lnTo>
                <a:lnTo>
                  <a:pt x="26" y="3"/>
                </a:lnTo>
                <a:lnTo>
                  <a:pt x="26" y="2"/>
                </a:lnTo>
                <a:lnTo>
                  <a:pt x="27" y="2"/>
                </a:lnTo>
                <a:lnTo>
                  <a:pt x="26" y="2"/>
                </a:lnTo>
                <a:lnTo>
                  <a:pt x="26" y="1"/>
                </a:lnTo>
                <a:lnTo>
                  <a:pt x="25" y="1"/>
                </a:lnTo>
                <a:lnTo>
                  <a:pt x="25" y="2"/>
                </a:lnTo>
                <a:lnTo>
                  <a:pt x="24" y="2"/>
                </a:lnTo>
                <a:lnTo>
                  <a:pt x="24" y="1"/>
                </a:lnTo>
                <a:lnTo>
                  <a:pt x="25" y="1"/>
                </a:lnTo>
                <a:lnTo>
                  <a:pt x="26" y="1"/>
                </a:lnTo>
                <a:lnTo>
                  <a:pt x="25" y="1"/>
                </a:lnTo>
                <a:lnTo>
                  <a:pt x="25" y="0"/>
                </a:lnTo>
                <a:lnTo>
                  <a:pt x="24" y="0"/>
                </a:lnTo>
                <a:lnTo>
                  <a:pt x="26" y="0"/>
                </a:lnTo>
                <a:lnTo>
                  <a:pt x="27" y="0"/>
                </a:lnTo>
                <a:lnTo>
                  <a:pt x="29" y="0"/>
                </a:lnTo>
                <a:lnTo>
                  <a:pt x="31" y="0"/>
                </a:lnTo>
                <a:lnTo>
                  <a:pt x="32" y="0"/>
                </a:lnTo>
                <a:lnTo>
                  <a:pt x="33" y="0"/>
                </a:lnTo>
                <a:lnTo>
                  <a:pt x="34" y="0"/>
                </a:lnTo>
                <a:lnTo>
                  <a:pt x="38" y="0"/>
                </a:lnTo>
                <a:lnTo>
                  <a:pt x="42" y="0"/>
                </a:lnTo>
                <a:close/>
              </a:path>
            </a:pathLst>
          </a:custGeom>
          <a:solidFill>
            <a:srgbClr val="0070C0"/>
          </a:solidFill>
          <a:ln w="3175">
            <a:solidFill>
              <a:schemeClr val="tx1">
                <a:lumMod val="95000"/>
                <a:lumOff val="5000"/>
              </a:schemeClr>
            </a:solidFill>
            <a:prstDash val="solid"/>
            <a:round/>
            <a:headEnd/>
            <a:tailEnd/>
          </a:ln>
        </p:spPr>
        <p:txBody>
          <a:bodyPr/>
          <a:lstStyle/>
          <a:p>
            <a:endParaRPr lang="en-US" dirty="0"/>
          </a:p>
        </p:txBody>
      </p:sp>
      <p:sp>
        <p:nvSpPr>
          <p:cNvPr id="110" name="Freeform 132"/>
          <p:cNvSpPr>
            <a:spLocks/>
          </p:cNvSpPr>
          <p:nvPr/>
        </p:nvSpPr>
        <p:spPr bwMode="auto">
          <a:xfrm>
            <a:off x="5176662" y="1947218"/>
            <a:ext cx="542239" cy="529998"/>
          </a:xfrm>
          <a:custGeom>
            <a:avLst/>
            <a:gdLst>
              <a:gd name="T0" fmla="*/ 144 w 209"/>
              <a:gd name="T1" fmla="*/ 18 h 241"/>
              <a:gd name="T2" fmla="*/ 144 w 209"/>
              <a:gd name="T3" fmla="*/ 35 h 241"/>
              <a:gd name="T4" fmla="*/ 144 w 209"/>
              <a:gd name="T5" fmla="*/ 58 h 241"/>
              <a:gd name="T6" fmla="*/ 144 w 209"/>
              <a:gd name="T7" fmla="*/ 81 h 241"/>
              <a:gd name="T8" fmla="*/ 144 w 209"/>
              <a:gd name="T9" fmla="*/ 98 h 241"/>
              <a:gd name="T10" fmla="*/ 144 w 209"/>
              <a:gd name="T11" fmla="*/ 106 h 241"/>
              <a:gd name="T12" fmla="*/ 144 w 209"/>
              <a:gd name="T13" fmla="*/ 133 h 241"/>
              <a:gd name="T14" fmla="*/ 162 w 209"/>
              <a:gd name="T15" fmla="*/ 133 h 241"/>
              <a:gd name="T16" fmla="*/ 182 w 209"/>
              <a:gd name="T17" fmla="*/ 133 h 241"/>
              <a:gd name="T18" fmla="*/ 200 w 209"/>
              <a:gd name="T19" fmla="*/ 133 h 241"/>
              <a:gd name="T20" fmla="*/ 209 w 209"/>
              <a:gd name="T21" fmla="*/ 134 h 241"/>
              <a:gd name="T22" fmla="*/ 205 w 209"/>
              <a:gd name="T23" fmla="*/ 137 h 241"/>
              <a:gd name="T24" fmla="*/ 201 w 209"/>
              <a:gd name="T25" fmla="*/ 138 h 241"/>
              <a:gd name="T26" fmla="*/ 199 w 209"/>
              <a:gd name="T27" fmla="*/ 138 h 241"/>
              <a:gd name="T28" fmla="*/ 195 w 209"/>
              <a:gd name="T29" fmla="*/ 139 h 241"/>
              <a:gd name="T30" fmla="*/ 194 w 209"/>
              <a:gd name="T31" fmla="*/ 141 h 241"/>
              <a:gd name="T32" fmla="*/ 193 w 209"/>
              <a:gd name="T33" fmla="*/ 145 h 241"/>
              <a:gd name="T34" fmla="*/ 192 w 209"/>
              <a:gd name="T35" fmla="*/ 146 h 241"/>
              <a:gd name="T36" fmla="*/ 190 w 209"/>
              <a:gd name="T37" fmla="*/ 149 h 241"/>
              <a:gd name="T38" fmla="*/ 189 w 209"/>
              <a:gd name="T39" fmla="*/ 150 h 241"/>
              <a:gd name="T40" fmla="*/ 186 w 209"/>
              <a:gd name="T41" fmla="*/ 150 h 241"/>
              <a:gd name="T42" fmla="*/ 185 w 209"/>
              <a:gd name="T43" fmla="*/ 149 h 241"/>
              <a:gd name="T44" fmla="*/ 181 w 209"/>
              <a:gd name="T45" fmla="*/ 147 h 241"/>
              <a:gd name="T46" fmla="*/ 177 w 209"/>
              <a:gd name="T47" fmla="*/ 146 h 241"/>
              <a:gd name="T48" fmla="*/ 174 w 209"/>
              <a:gd name="T49" fmla="*/ 146 h 241"/>
              <a:gd name="T50" fmla="*/ 171 w 209"/>
              <a:gd name="T51" fmla="*/ 149 h 241"/>
              <a:gd name="T52" fmla="*/ 171 w 209"/>
              <a:gd name="T53" fmla="*/ 156 h 241"/>
              <a:gd name="T54" fmla="*/ 171 w 209"/>
              <a:gd name="T55" fmla="*/ 185 h 241"/>
              <a:gd name="T56" fmla="*/ 171 w 209"/>
              <a:gd name="T57" fmla="*/ 216 h 241"/>
              <a:gd name="T58" fmla="*/ 171 w 209"/>
              <a:gd name="T59" fmla="*/ 240 h 241"/>
              <a:gd name="T60" fmla="*/ 139 w 209"/>
              <a:gd name="T61" fmla="*/ 241 h 241"/>
              <a:gd name="T62" fmla="*/ 123 w 209"/>
              <a:gd name="T63" fmla="*/ 241 h 241"/>
              <a:gd name="T64" fmla="*/ 99 w 209"/>
              <a:gd name="T65" fmla="*/ 241 h 241"/>
              <a:gd name="T66" fmla="*/ 80 w 209"/>
              <a:gd name="T67" fmla="*/ 241 h 241"/>
              <a:gd name="T68" fmla="*/ 73 w 209"/>
              <a:gd name="T69" fmla="*/ 230 h 241"/>
              <a:gd name="T70" fmla="*/ 72 w 209"/>
              <a:gd name="T71" fmla="*/ 214 h 241"/>
              <a:gd name="T72" fmla="*/ 72 w 209"/>
              <a:gd name="T73" fmla="*/ 190 h 241"/>
              <a:gd name="T74" fmla="*/ 72 w 209"/>
              <a:gd name="T75" fmla="*/ 169 h 241"/>
              <a:gd name="T76" fmla="*/ 38 w 209"/>
              <a:gd name="T77" fmla="*/ 169 h 241"/>
              <a:gd name="T78" fmla="*/ 32 w 209"/>
              <a:gd name="T79" fmla="*/ 160 h 241"/>
              <a:gd name="T80" fmla="*/ 18 w 209"/>
              <a:gd name="T81" fmla="*/ 160 h 241"/>
              <a:gd name="T82" fmla="*/ 0 w 209"/>
              <a:gd name="T83" fmla="*/ 161 h 241"/>
              <a:gd name="T84" fmla="*/ 0 w 209"/>
              <a:gd name="T85" fmla="*/ 142 h 241"/>
              <a:gd name="T86" fmla="*/ 0 w 209"/>
              <a:gd name="T87" fmla="*/ 129 h 241"/>
              <a:gd name="T88" fmla="*/ 0 w 209"/>
              <a:gd name="T89" fmla="*/ 115 h 241"/>
              <a:gd name="T90" fmla="*/ 0 w 209"/>
              <a:gd name="T91" fmla="*/ 99 h 241"/>
              <a:gd name="T92" fmla="*/ 0 w 209"/>
              <a:gd name="T93" fmla="*/ 84 h 241"/>
              <a:gd name="T94" fmla="*/ 0 w 209"/>
              <a:gd name="T95" fmla="*/ 68 h 241"/>
              <a:gd name="T96" fmla="*/ 0 w 209"/>
              <a:gd name="T97" fmla="*/ 54 h 241"/>
              <a:gd name="T98" fmla="*/ 0 w 209"/>
              <a:gd name="T99" fmla="*/ 44 h 241"/>
              <a:gd name="T100" fmla="*/ 0 w 209"/>
              <a:gd name="T101" fmla="*/ 35 h 241"/>
              <a:gd name="T102" fmla="*/ 0 w 209"/>
              <a:gd name="T103" fmla="*/ 22 h 241"/>
              <a:gd name="T104" fmla="*/ 2 w 209"/>
              <a:gd name="T105" fmla="*/ 0 h 241"/>
              <a:gd name="T106" fmla="*/ 21 w 209"/>
              <a:gd name="T107" fmla="*/ 0 h 241"/>
              <a:gd name="T108" fmla="*/ 30 w 209"/>
              <a:gd name="T109" fmla="*/ 0 h 241"/>
              <a:gd name="T110" fmla="*/ 42 w 209"/>
              <a:gd name="T111" fmla="*/ 0 h 241"/>
              <a:gd name="T112" fmla="*/ 69 w 209"/>
              <a:gd name="T113" fmla="*/ 0 h 241"/>
              <a:gd name="T114" fmla="*/ 82 w 209"/>
              <a:gd name="T115" fmla="*/ 0 h 241"/>
              <a:gd name="T116" fmla="*/ 95 w 209"/>
              <a:gd name="T117" fmla="*/ 0 h 241"/>
              <a:gd name="T118" fmla="*/ 109 w 209"/>
              <a:gd name="T119" fmla="*/ 0 h 241"/>
              <a:gd name="T120" fmla="*/ 125 w 209"/>
              <a:gd name="T121" fmla="*/ 0 h 24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09" h="241">
                <a:moveTo>
                  <a:pt x="144" y="0"/>
                </a:moveTo>
                <a:lnTo>
                  <a:pt x="144" y="6"/>
                </a:lnTo>
                <a:lnTo>
                  <a:pt x="144" y="9"/>
                </a:lnTo>
                <a:lnTo>
                  <a:pt x="144" y="13"/>
                </a:lnTo>
                <a:lnTo>
                  <a:pt x="144" y="16"/>
                </a:lnTo>
                <a:lnTo>
                  <a:pt x="144" y="18"/>
                </a:lnTo>
                <a:lnTo>
                  <a:pt x="144" y="24"/>
                </a:lnTo>
                <a:lnTo>
                  <a:pt x="144" y="27"/>
                </a:lnTo>
                <a:lnTo>
                  <a:pt x="144" y="28"/>
                </a:lnTo>
                <a:lnTo>
                  <a:pt x="144" y="32"/>
                </a:lnTo>
                <a:lnTo>
                  <a:pt x="144" y="34"/>
                </a:lnTo>
                <a:lnTo>
                  <a:pt x="144" y="35"/>
                </a:lnTo>
                <a:lnTo>
                  <a:pt x="144" y="40"/>
                </a:lnTo>
                <a:lnTo>
                  <a:pt x="144" y="49"/>
                </a:lnTo>
                <a:lnTo>
                  <a:pt x="144" y="50"/>
                </a:lnTo>
                <a:lnTo>
                  <a:pt x="144" y="54"/>
                </a:lnTo>
                <a:lnTo>
                  <a:pt x="144" y="56"/>
                </a:lnTo>
                <a:lnTo>
                  <a:pt x="144" y="58"/>
                </a:lnTo>
                <a:lnTo>
                  <a:pt x="144" y="60"/>
                </a:lnTo>
                <a:lnTo>
                  <a:pt x="144" y="61"/>
                </a:lnTo>
                <a:lnTo>
                  <a:pt x="144" y="65"/>
                </a:lnTo>
                <a:lnTo>
                  <a:pt x="144" y="75"/>
                </a:lnTo>
                <a:lnTo>
                  <a:pt x="144" y="80"/>
                </a:lnTo>
                <a:lnTo>
                  <a:pt x="144" y="81"/>
                </a:lnTo>
                <a:lnTo>
                  <a:pt x="144" y="82"/>
                </a:lnTo>
                <a:lnTo>
                  <a:pt x="144" y="84"/>
                </a:lnTo>
                <a:lnTo>
                  <a:pt x="144" y="85"/>
                </a:lnTo>
                <a:lnTo>
                  <a:pt x="144" y="86"/>
                </a:lnTo>
                <a:lnTo>
                  <a:pt x="144" y="93"/>
                </a:lnTo>
                <a:lnTo>
                  <a:pt x="144" y="98"/>
                </a:lnTo>
                <a:lnTo>
                  <a:pt x="144" y="100"/>
                </a:lnTo>
                <a:lnTo>
                  <a:pt x="144" y="101"/>
                </a:lnTo>
                <a:lnTo>
                  <a:pt x="144" y="102"/>
                </a:lnTo>
                <a:lnTo>
                  <a:pt x="144" y="104"/>
                </a:lnTo>
                <a:lnTo>
                  <a:pt x="144" y="105"/>
                </a:lnTo>
                <a:lnTo>
                  <a:pt x="144" y="106"/>
                </a:lnTo>
                <a:lnTo>
                  <a:pt x="144" y="107"/>
                </a:lnTo>
                <a:lnTo>
                  <a:pt x="144" y="108"/>
                </a:lnTo>
                <a:lnTo>
                  <a:pt x="144" y="121"/>
                </a:lnTo>
                <a:lnTo>
                  <a:pt x="144" y="123"/>
                </a:lnTo>
                <a:lnTo>
                  <a:pt x="144" y="124"/>
                </a:lnTo>
                <a:lnTo>
                  <a:pt x="144" y="133"/>
                </a:lnTo>
                <a:lnTo>
                  <a:pt x="146" y="133"/>
                </a:lnTo>
                <a:lnTo>
                  <a:pt x="147" y="133"/>
                </a:lnTo>
                <a:lnTo>
                  <a:pt x="149" y="133"/>
                </a:lnTo>
                <a:lnTo>
                  <a:pt x="153" y="133"/>
                </a:lnTo>
                <a:lnTo>
                  <a:pt x="159" y="133"/>
                </a:lnTo>
                <a:lnTo>
                  <a:pt x="162" y="133"/>
                </a:lnTo>
                <a:lnTo>
                  <a:pt x="168" y="133"/>
                </a:lnTo>
                <a:lnTo>
                  <a:pt x="170" y="133"/>
                </a:lnTo>
                <a:lnTo>
                  <a:pt x="175" y="133"/>
                </a:lnTo>
                <a:lnTo>
                  <a:pt x="179" y="133"/>
                </a:lnTo>
                <a:lnTo>
                  <a:pt x="181" y="133"/>
                </a:lnTo>
                <a:lnTo>
                  <a:pt x="182" y="133"/>
                </a:lnTo>
                <a:lnTo>
                  <a:pt x="184" y="133"/>
                </a:lnTo>
                <a:lnTo>
                  <a:pt x="190" y="133"/>
                </a:lnTo>
                <a:lnTo>
                  <a:pt x="193" y="133"/>
                </a:lnTo>
                <a:lnTo>
                  <a:pt x="197" y="133"/>
                </a:lnTo>
                <a:lnTo>
                  <a:pt x="199" y="133"/>
                </a:lnTo>
                <a:lnTo>
                  <a:pt x="200" y="133"/>
                </a:lnTo>
                <a:lnTo>
                  <a:pt x="201" y="133"/>
                </a:lnTo>
                <a:lnTo>
                  <a:pt x="205" y="133"/>
                </a:lnTo>
                <a:lnTo>
                  <a:pt x="209" y="133"/>
                </a:lnTo>
                <a:lnTo>
                  <a:pt x="208" y="133"/>
                </a:lnTo>
                <a:lnTo>
                  <a:pt x="208" y="134"/>
                </a:lnTo>
                <a:lnTo>
                  <a:pt x="209" y="134"/>
                </a:lnTo>
                <a:lnTo>
                  <a:pt x="208" y="136"/>
                </a:lnTo>
                <a:lnTo>
                  <a:pt x="207" y="136"/>
                </a:lnTo>
                <a:lnTo>
                  <a:pt x="207" y="134"/>
                </a:lnTo>
                <a:lnTo>
                  <a:pt x="206" y="136"/>
                </a:lnTo>
                <a:lnTo>
                  <a:pt x="206" y="137"/>
                </a:lnTo>
                <a:lnTo>
                  <a:pt x="205" y="137"/>
                </a:lnTo>
                <a:lnTo>
                  <a:pt x="203" y="137"/>
                </a:lnTo>
                <a:lnTo>
                  <a:pt x="202" y="137"/>
                </a:lnTo>
                <a:lnTo>
                  <a:pt x="202" y="136"/>
                </a:lnTo>
                <a:lnTo>
                  <a:pt x="202" y="137"/>
                </a:lnTo>
                <a:lnTo>
                  <a:pt x="202" y="138"/>
                </a:lnTo>
                <a:lnTo>
                  <a:pt x="201" y="138"/>
                </a:lnTo>
                <a:lnTo>
                  <a:pt x="201" y="137"/>
                </a:lnTo>
                <a:lnTo>
                  <a:pt x="200" y="137"/>
                </a:lnTo>
                <a:lnTo>
                  <a:pt x="200" y="138"/>
                </a:lnTo>
                <a:lnTo>
                  <a:pt x="199" y="138"/>
                </a:lnTo>
                <a:lnTo>
                  <a:pt x="199" y="137"/>
                </a:lnTo>
                <a:lnTo>
                  <a:pt x="199" y="138"/>
                </a:lnTo>
                <a:lnTo>
                  <a:pt x="198" y="138"/>
                </a:lnTo>
                <a:lnTo>
                  <a:pt x="198" y="139"/>
                </a:lnTo>
                <a:lnTo>
                  <a:pt x="197" y="138"/>
                </a:lnTo>
                <a:lnTo>
                  <a:pt x="197" y="139"/>
                </a:lnTo>
                <a:lnTo>
                  <a:pt x="195" y="138"/>
                </a:lnTo>
                <a:lnTo>
                  <a:pt x="195" y="139"/>
                </a:lnTo>
                <a:lnTo>
                  <a:pt x="195" y="140"/>
                </a:lnTo>
                <a:lnTo>
                  <a:pt x="195" y="141"/>
                </a:lnTo>
                <a:lnTo>
                  <a:pt x="194" y="141"/>
                </a:lnTo>
                <a:lnTo>
                  <a:pt x="194" y="140"/>
                </a:lnTo>
                <a:lnTo>
                  <a:pt x="193" y="140"/>
                </a:lnTo>
                <a:lnTo>
                  <a:pt x="194" y="141"/>
                </a:lnTo>
                <a:lnTo>
                  <a:pt x="193" y="141"/>
                </a:lnTo>
                <a:lnTo>
                  <a:pt x="193" y="142"/>
                </a:lnTo>
                <a:lnTo>
                  <a:pt x="193" y="144"/>
                </a:lnTo>
                <a:lnTo>
                  <a:pt x="194" y="144"/>
                </a:lnTo>
                <a:lnTo>
                  <a:pt x="194" y="145"/>
                </a:lnTo>
                <a:lnTo>
                  <a:pt x="193" y="145"/>
                </a:lnTo>
                <a:lnTo>
                  <a:pt x="194" y="145"/>
                </a:lnTo>
                <a:lnTo>
                  <a:pt x="194" y="146"/>
                </a:lnTo>
                <a:lnTo>
                  <a:pt x="193" y="146"/>
                </a:lnTo>
                <a:lnTo>
                  <a:pt x="193" y="147"/>
                </a:lnTo>
                <a:lnTo>
                  <a:pt x="193" y="146"/>
                </a:lnTo>
                <a:lnTo>
                  <a:pt x="192" y="146"/>
                </a:lnTo>
                <a:lnTo>
                  <a:pt x="193" y="147"/>
                </a:lnTo>
                <a:lnTo>
                  <a:pt x="193" y="148"/>
                </a:lnTo>
                <a:lnTo>
                  <a:pt x="192" y="148"/>
                </a:lnTo>
                <a:lnTo>
                  <a:pt x="192" y="149"/>
                </a:lnTo>
                <a:lnTo>
                  <a:pt x="191" y="149"/>
                </a:lnTo>
                <a:lnTo>
                  <a:pt x="190" y="149"/>
                </a:lnTo>
                <a:lnTo>
                  <a:pt x="190" y="150"/>
                </a:lnTo>
                <a:lnTo>
                  <a:pt x="190" y="149"/>
                </a:lnTo>
                <a:lnTo>
                  <a:pt x="189" y="149"/>
                </a:lnTo>
                <a:lnTo>
                  <a:pt x="187" y="149"/>
                </a:lnTo>
                <a:lnTo>
                  <a:pt x="187" y="150"/>
                </a:lnTo>
                <a:lnTo>
                  <a:pt x="189" y="150"/>
                </a:lnTo>
                <a:lnTo>
                  <a:pt x="189" y="152"/>
                </a:lnTo>
                <a:lnTo>
                  <a:pt x="187" y="152"/>
                </a:lnTo>
                <a:lnTo>
                  <a:pt x="187" y="150"/>
                </a:lnTo>
                <a:lnTo>
                  <a:pt x="186" y="150"/>
                </a:lnTo>
                <a:lnTo>
                  <a:pt x="186" y="149"/>
                </a:lnTo>
                <a:lnTo>
                  <a:pt x="186" y="150"/>
                </a:lnTo>
                <a:lnTo>
                  <a:pt x="186" y="149"/>
                </a:lnTo>
                <a:lnTo>
                  <a:pt x="185" y="149"/>
                </a:lnTo>
                <a:lnTo>
                  <a:pt x="185" y="150"/>
                </a:lnTo>
                <a:lnTo>
                  <a:pt x="184" y="150"/>
                </a:lnTo>
                <a:lnTo>
                  <a:pt x="184" y="149"/>
                </a:lnTo>
                <a:lnTo>
                  <a:pt x="185" y="149"/>
                </a:lnTo>
                <a:lnTo>
                  <a:pt x="184" y="148"/>
                </a:lnTo>
                <a:lnTo>
                  <a:pt x="184" y="149"/>
                </a:lnTo>
                <a:lnTo>
                  <a:pt x="183" y="148"/>
                </a:lnTo>
                <a:lnTo>
                  <a:pt x="182" y="148"/>
                </a:lnTo>
                <a:lnTo>
                  <a:pt x="182" y="147"/>
                </a:lnTo>
                <a:lnTo>
                  <a:pt x="181" y="147"/>
                </a:lnTo>
                <a:lnTo>
                  <a:pt x="181" y="148"/>
                </a:lnTo>
                <a:lnTo>
                  <a:pt x="179" y="148"/>
                </a:lnTo>
                <a:lnTo>
                  <a:pt x="179" y="147"/>
                </a:lnTo>
                <a:lnTo>
                  <a:pt x="178" y="147"/>
                </a:lnTo>
                <a:lnTo>
                  <a:pt x="178" y="146"/>
                </a:lnTo>
                <a:lnTo>
                  <a:pt x="177" y="146"/>
                </a:lnTo>
                <a:lnTo>
                  <a:pt x="177" y="147"/>
                </a:lnTo>
                <a:lnTo>
                  <a:pt x="176" y="148"/>
                </a:lnTo>
                <a:lnTo>
                  <a:pt x="175" y="148"/>
                </a:lnTo>
                <a:lnTo>
                  <a:pt x="175" y="147"/>
                </a:lnTo>
                <a:lnTo>
                  <a:pt x="175" y="146"/>
                </a:lnTo>
                <a:lnTo>
                  <a:pt x="174" y="146"/>
                </a:lnTo>
                <a:lnTo>
                  <a:pt x="174" y="147"/>
                </a:lnTo>
                <a:lnTo>
                  <a:pt x="173" y="147"/>
                </a:lnTo>
                <a:lnTo>
                  <a:pt x="173" y="148"/>
                </a:lnTo>
                <a:lnTo>
                  <a:pt x="173" y="149"/>
                </a:lnTo>
                <a:lnTo>
                  <a:pt x="171" y="148"/>
                </a:lnTo>
                <a:lnTo>
                  <a:pt x="171" y="149"/>
                </a:lnTo>
                <a:lnTo>
                  <a:pt x="173" y="149"/>
                </a:lnTo>
                <a:lnTo>
                  <a:pt x="173" y="150"/>
                </a:lnTo>
                <a:lnTo>
                  <a:pt x="171" y="150"/>
                </a:lnTo>
                <a:lnTo>
                  <a:pt x="171" y="149"/>
                </a:lnTo>
                <a:lnTo>
                  <a:pt x="171" y="155"/>
                </a:lnTo>
                <a:lnTo>
                  <a:pt x="171" y="156"/>
                </a:lnTo>
                <a:lnTo>
                  <a:pt x="171" y="157"/>
                </a:lnTo>
                <a:lnTo>
                  <a:pt x="171" y="164"/>
                </a:lnTo>
                <a:lnTo>
                  <a:pt x="171" y="171"/>
                </a:lnTo>
                <a:lnTo>
                  <a:pt x="171" y="172"/>
                </a:lnTo>
                <a:lnTo>
                  <a:pt x="171" y="177"/>
                </a:lnTo>
                <a:lnTo>
                  <a:pt x="171" y="185"/>
                </a:lnTo>
                <a:lnTo>
                  <a:pt x="171" y="186"/>
                </a:lnTo>
                <a:lnTo>
                  <a:pt x="171" y="187"/>
                </a:lnTo>
                <a:lnTo>
                  <a:pt x="171" y="197"/>
                </a:lnTo>
                <a:lnTo>
                  <a:pt x="171" y="204"/>
                </a:lnTo>
                <a:lnTo>
                  <a:pt x="171" y="208"/>
                </a:lnTo>
                <a:lnTo>
                  <a:pt x="171" y="216"/>
                </a:lnTo>
                <a:lnTo>
                  <a:pt x="171" y="217"/>
                </a:lnTo>
                <a:lnTo>
                  <a:pt x="171" y="220"/>
                </a:lnTo>
                <a:lnTo>
                  <a:pt x="171" y="221"/>
                </a:lnTo>
                <a:lnTo>
                  <a:pt x="171" y="225"/>
                </a:lnTo>
                <a:lnTo>
                  <a:pt x="171" y="227"/>
                </a:lnTo>
                <a:lnTo>
                  <a:pt x="171" y="240"/>
                </a:lnTo>
                <a:lnTo>
                  <a:pt x="157" y="240"/>
                </a:lnTo>
                <a:lnTo>
                  <a:pt x="150" y="240"/>
                </a:lnTo>
                <a:lnTo>
                  <a:pt x="147" y="240"/>
                </a:lnTo>
                <a:lnTo>
                  <a:pt x="144" y="241"/>
                </a:lnTo>
                <a:lnTo>
                  <a:pt x="141" y="241"/>
                </a:lnTo>
                <a:lnTo>
                  <a:pt x="139" y="241"/>
                </a:lnTo>
                <a:lnTo>
                  <a:pt x="138" y="241"/>
                </a:lnTo>
                <a:lnTo>
                  <a:pt x="136" y="241"/>
                </a:lnTo>
                <a:lnTo>
                  <a:pt x="130" y="241"/>
                </a:lnTo>
                <a:lnTo>
                  <a:pt x="129" y="241"/>
                </a:lnTo>
                <a:lnTo>
                  <a:pt x="127" y="241"/>
                </a:lnTo>
                <a:lnTo>
                  <a:pt x="123" y="241"/>
                </a:lnTo>
                <a:lnTo>
                  <a:pt x="122" y="241"/>
                </a:lnTo>
                <a:lnTo>
                  <a:pt x="121" y="241"/>
                </a:lnTo>
                <a:lnTo>
                  <a:pt x="117" y="241"/>
                </a:lnTo>
                <a:lnTo>
                  <a:pt x="111" y="241"/>
                </a:lnTo>
                <a:lnTo>
                  <a:pt x="101" y="241"/>
                </a:lnTo>
                <a:lnTo>
                  <a:pt x="99" y="241"/>
                </a:lnTo>
                <a:lnTo>
                  <a:pt x="98" y="241"/>
                </a:lnTo>
                <a:lnTo>
                  <a:pt x="97" y="241"/>
                </a:lnTo>
                <a:lnTo>
                  <a:pt x="93" y="241"/>
                </a:lnTo>
                <a:lnTo>
                  <a:pt x="86" y="241"/>
                </a:lnTo>
                <a:lnTo>
                  <a:pt x="83" y="241"/>
                </a:lnTo>
                <a:lnTo>
                  <a:pt x="80" y="241"/>
                </a:lnTo>
                <a:lnTo>
                  <a:pt x="77" y="241"/>
                </a:lnTo>
                <a:lnTo>
                  <a:pt x="75" y="241"/>
                </a:lnTo>
                <a:lnTo>
                  <a:pt x="73" y="241"/>
                </a:lnTo>
                <a:lnTo>
                  <a:pt x="73" y="240"/>
                </a:lnTo>
                <a:lnTo>
                  <a:pt x="73" y="232"/>
                </a:lnTo>
                <a:lnTo>
                  <a:pt x="73" y="230"/>
                </a:lnTo>
                <a:lnTo>
                  <a:pt x="73" y="228"/>
                </a:lnTo>
                <a:lnTo>
                  <a:pt x="72" y="224"/>
                </a:lnTo>
                <a:lnTo>
                  <a:pt x="72" y="222"/>
                </a:lnTo>
                <a:lnTo>
                  <a:pt x="72" y="218"/>
                </a:lnTo>
                <a:lnTo>
                  <a:pt x="72" y="216"/>
                </a:lnTo>
                <a:lnTo>
                  <a:pt x="72" y="214"/>
                </a:lnTo>
                <a:lnTo>
                  <a:pt x="72" y="213"/>
                </a:lnTo>
                <a:lnTo>
                  <a:pt x="72" y="205"/>
                </a:lnTo>
                <a:lnTo>
                  <a:pt x="72" y="203"/>
                </a:lnTo>
                <a:lnTo>
                  <a:pt x="72" y="200"/>
                </a:lnTo>
                <a:lnTo>
                  <a:pt x="72" y="195"/>
                </a:lnTo>
                <a:lnTo>
                  <a:pt x="72" y="190"/>
                </a:lnTo>
                <a:lnTo>
                  <a:pt x="72" y="187"/>
                </a:lnTo>
                <a:lnTo>
                  <a:pt x="72" y="186"/>
                </a:lnTo>
                <a:lnTo>
                  <a:pt x="72" y="185"/>
                </a:lnTo>
                <a:lnTo>
                  <a:pt x="72" y="176"/>
                </a:lnTo>
                <a:lnTo>
                  <a:pt x="72" y="173"/>
                </a:lnTo>
                <a:lnTo>
                  <a:pt x="72" y="169"/>
                </a:lnTo>
                <a:lnTo>
                  <a:pt x="65" y="169"/>
                </a:lnTo>
                <a:lnTo>
                  <a:pt x="57" y="169"/>
                </a:lnTo>
                <a:lnTo>
                  <a:pt x="51" y="169"/>
                </a:lnTo>
                <a:lnTo>
                  <a:pt x="45" y="169"/>
                </a:lnTo>
                <a:lnTo>
                  <a:pt x="42" y="169"/>
                </a:lnTo>
                <a:lnTo>
                  <a:pt x="38" y="169"/>
                </a:lnTo>
                <a:lnTo>
                  <a:pt x="37" y="169"/>
                </a:lnTo>
                <a:lnTo>
                  <a:pt x="37" y="168"/>
                </a:lnTo>
                <a:lnTo>
                  <a:pt x="37" y="162"/>
                </a:lnTo>
                <a:lnTo>
                  <a:pt x="37" y="160"/>
                </a:lnTo>
                <a:lnTo>
                  <a:pt x="34" y="160"/>
                </a:lnTo>
                <a:lnTo>
                  <a:pt x="32" y="160"/>
                </a:lnTo>
                <a:lnTo>
                  <a:pt x="31" y="160"/>
                </a:lnTo>
                <a:lnTo>
                  <a:pt x="29" y="160"/>
                </a:lnTo>
                <a:lnTo>
                  <a:pt x="27" y="160"/>
                </a:lnTo>
                <a:lnTo>
                  <a:pt x="22" y="160"/>
                </a:lnTo>
                <a:lnTo>
                  <a:pt x="19" y="160"/>
                </a:lnTo>
                <a:lnTo>
                  <a:pt x="18" y="160"/>
                </a:lnTo>
                <a:lnTo>
                  <a:pt x="16" y="160"/>
                </a:lnTo>
                <a:lnTo>
                  <a:pt x="15" y="160"/>
                </a:lnTo>
                <a:lnTo>
                  <a:pt x="10" y="161"/>
                </a:lnTo>
                <a:lnTo>
                  <a:pt x="9" y="160"/>
                </a:lnTo>
                <a:lnTo>
                  <a:pt x="1" y="161"/>
                </a:lnTo>
                <a:lnTo>
                  <a:pt x="0" y="161"/>
                </a:lnTo>
                <a:lnTo>
                  <a:pt x="0" y="153"/>
                </a:lnTo>
                <a:lnTo>
                  <a:pt x="0" y="148"/>
                </a:lnTo>
                <a:lnTo>
                  <a:pt x="0" y="147"/>
                </a:lnTo>
                <a:lnTo>
                  <a:pt x="0" y="146"/>
                </a:lnTo>
                <a:lnTo>
                  <a:pt x="0" y="144"/>
                </a:lnTo>
                <a:lnTo>
                  <a:pt x="0" y="142"/>
                </a:lnTo>
                <a:lnTo>
                  <a:pt x="0" y="140"/>
                </a:lnTo>
                <a:lnTo>
                  <a:pt x="0" y="138"/>
                </a:lnTo>
                <a:lnTo>
                  <a:pt x="0" y="134"/>
                </a:lnTo>
                <a:lnTo>
                  <a:pt x="0" y="132"/>
                </a:lnTo>
                <a:lnTo>
                  <a:pt x="0" y="131"/>
                </a:lnTo>
                <a:lnTo>
                  <a:pt x="0" y="129"/>
                </a:lnTo>
                <a:lnTo>
                  <a:pt x="0" y="128"/>
                </a:lnTo>
                <a:lnTo>
                  <a:pt x="0" y="124"/>
                </a:lnTo>
                <a:lnTo>
                  <a:pt x="0" y="122"/>
                </a:lnTo>
                <a:lnTo>
                  <a:pt x="0" y="120"/>
                </a:lnTo>
                <a:lnTo>
                  <a:pt x="0" y="117"/>
                </a:lnTo>
                <a:lnTo>
                  <a:pt x="0" y="115"/>
                </a:lnTo>
                <a:lnTo>
                  <a:pt x="0" y="114"/>
                </a:lnTo>
                <a:lnTo>
                  <a:pt x="0" y="108"/>
                </a:lnTo>
                <a:lnTo>
                  <a:pt x="0" y="106"/>
                </a:lnTo>
                <a:lnTo>
                  <a:pt x="0" y="105"/>
                </a:lnTo>
                <a:lnTo>
                  <a:pt x="0" y="100"/>
                </a:lnTo>
                <a:lnTo>
                  <a:pt x="0" y="99"/>
                </a:lnTo>
                <a:lnTo>
                  <a:pt x="0" y="98"/>
                </a:lnTo>
                <a:lnTo>
                  <a:pt x="0" y="94"/>
                </a:lnTo>
                <a:lnTo>
                  <a:pt x="0" y="93"/>
                </a:lnTo>
                <a:lnTo>
                  <a:pt x="0" y="90"/>
                </a:lnTo>
                <a:lnTo>
                  <a:pt x="0" y="89"/>
                </a:lnTo>
                <a:lnTo>
                  <a:pt x="0" y="84"/>
                </a:lnTo>
                <a:lnTo>
                  <a:pt x="0" y="82"/>
                </a:lnTo>
                <a:lnTo>
                  <a:pt x="0" y="81"/>
                </a:lnTo>
                <a:lnTo>
                  <a:pt x="0" y="76"/>
                </a:lnTo>
                <a:lnTo>
                  <a:pt x="0" y="75"/>
                </a:lnTo>
                <a:lnTo>
                  <a:pt x="0" y="72"/>
                </a:lnTo>
                <a:lnTo>
                  <a:pt x="0" y="68"/>
                </a:lnTo>
                <a:lnTo>
                  <a:pt x="0" y="67"/>
                </a:lnTo>
                <a:lnTo>
                  <a:pt x="0" y="61"/>
                </a:lnTo>
                <a:lnTo>
                  <a:pt x="0" y="59"/>
                </a:lnTo>
                <a:lnTo>
                  <a:pt x="0" y="57"/>
                </a:lnTo>
                <a:lnTo>
                  <a:pt x="0" y="56"/>
                </a:lnTo>
                <a:lnTo>
                  <a:pt x="0" y="54"/>
                </a:lnTo>
                <a:lnTo>
                  <a:pt x="0" y="51"/>
                </a:lnTo>
                <a:lnTo>
                  <a:pt x="0" y="49"/>
                </a:lnTo>
                <a:lnTo>
                  <a:pt x="0" y="48"/>
                </a:lnTo>
                <a:lnTo>
                  <a:pt x="0" y="46"/>
                </a:lnTo>
                <a:lnTo>
                  <a:pt x="0" y="45"/>
                </a:lnTo>
                <a:lnTo>
                  <a:pt x="0" y="44"/>
                </a:lnTo>
                <a:lnTo>
                  <a:pt x="0" y="41"/>
                </a:lnTo>
                <a:lnTo>
                  <a:pt x="0" y="40"/>
                </a:lnTo>
                <a:lnTo>
                  <a:pt x="0" y="38"/>
                </a:lnTo>
                <a:lnTo>
                  <a:pt x="0" y="37"/>
                </a:lnTo>
                <a:lnTo>
                  <a:pt x="0" y="36"/>
                </a:lnTo>
                <a:lnTo>
                  <a:pt x="0" y="35"/>
                </a:lnTo>
                <a:lnTo>
                  <a:pt x="0" y="34"/>
                </a:lnTo>
                <a:lnTo>
                  <a:pt x="0" y="33"/>
                </a:lnTo>
                <a:lnTo>
                  <a:pt x="0" y="32"/>
                </a:lnTo>
                <a:lnTo>
                  <a:pt x="0" y="28"/>
                </a:lnTo>
                <a:lnTo>
                  <a:pt x="0" y="26"/>
                </a:lnTo>
                <a:lnTo>
                  <a:pt x="0" y="22"/>
                </a:lnTo>
                <a:lnTo>
                  <a:pt x="0" y="21"/>
                </a:lnTo>
                <a:lnTo>
                  <a:pt x="0" y="17"/>
                </a:lnTo>
                <a:lnTo>
                  <a:pt x="0" y="13"/>
                </a:lnTo>
                <a:lnTo>
                  <a:pt x="0" y="10"/>
                </a:lnTo>
                <a:lnTo>
                  <a:pt x="0" y="1"/>
                </a:lnTo>
                <a:lnTo>
                  <a:pt x="2" y="0"/>
                </a:lnTo>
                <a:lnTo>
                  <a:pt x="10" y="0"/>
                </a:lnTo>
                <a:lnTo>
                  <a:pt x="11" y="0"/>
                </a:lnTo>
                <a:lnTo>
                  <a:pt x="14" y="0"/>
                </a:lnTo>
                <a:lnTo>
                  <a:pt x="18" y="0"/>
                </a:lnTo>
                <a:lnTo>
                  <a:pt x="19" y="0"/>
                </a:lnTo>
                <a:lnTo>
                  <a:pt x="21" y="0"/>
                </a:lnTo>
                <a:lnTo>
                  <a:pt x="22" y="0"/>
                </a:lnTo>
                <a:lnTo>
                  <a:pt x="23" y="0"/>
                </a:lnTo>
                <a:lnTo>
                  <a:pt x="25" y="0"/>
                </a:lnTo>
                <a:lnTo>
                  <a:pt x="26" y="0"/>
                </a:lnTo>
                <a:lnTo>
                  <a:pt x="29" y="0"/>
                </a:lnTo>
                <a:lnTo>
                  <a:pt x="30" y="0"/>
                </a:lnTo>
                <a:lnTo>
                  <a:pt x="32" y="0"/>
                </a:lnTo>
                <a:lnTo>
                  <a:pt x="33" y="0"/>
                </a:lnTo>
                <a:lnTo>
                  <a:pt x="37" y="0"/>
                </a:lnTo>
                <a:lnTo>
                  <a:pt x="40" y="0"/>
                </a:lnTo>
                <a:lnTo>
                  <a:pt x="41" y="0"/>
                </a:lnTo>
                <a:lnTo>
                  <a:pt x="42" y="0"/>
                </a:lnTo>
                <a:lnTo>
                  <a:pt x="46" y="0"/>
                </a:lnTo>
                <a:lnTo>
                  <a:pt x="51" y="0"/>
                </a:lnTo>
                <a:lnTo>
                  <a:pt x="54" y="0"/>
                </a:lnTo>
                <a:lnTo>
                  <a:pt x="63" y="0"/>
                </a:lnTo>
                <a:lnTo>
                  <a:pt x="67" y="0"/>
                </a:lnTo>
                <a:lnTo>
                  <a:pt x="69" y="0"/>
                </a:lnTo>
                <a:lnTo>
                  <a:pt x="70" y="0"/>
                </a:lnTo>
                <a:lnTo>
                  <a:pt x="72" y="0"/>
                </a:lnTo>
                <a:lnTo>
                  <a:pt x="74" y="0"/>
                </a:lnTo>
                <a:lnTo>
                  <a:pt x="77" y="0"/>
                </a:lnTo>
                <a:lnTo>
                  <a:pt x="79" y="0"/>
                </a:lnTo>
                <a:lnTo>
                  <a:pt x="82" y="0"/>
                </a:lnTo>
                <a:lnTo>
                  <a:pt x="86" y="0"/>
                </a:lnTo>
                <a:lnTo>
                  <a:pt x="87" y="0"/>
                </a:lnTo>
                <a:lnTo>
                  <a:pt x="90" y="0"/>
                </a:lnTo>
                <a:lnTo>
                  <a:pt x="91" y="0"/>
                </a:lnTo>
                <a:lnTo>
                  <a:pt x="94" y="0"/>
                </a:lnTo>
                <a:lnTo>
                  <a:pt x="95" y="0"/>
                </a:lnTo>
                <a:lnTo>
                  <a:pt x="101" y="0"/>
                </a:lnTo>
                <a:lnTo>
                  <a:pt x="103" y="0"/>
                </a:lnTo>
                <a:lnTo>
                  <a:pt x="104" y="0"/>
                </a:lnTo>
                <a:lnTo>
                  <a:pt x="105" y="0"/>
                </a:lnTo>
                <a:lnTo>
                  <a:pt x="107" y="0"/>
                </a:lnTo>
                <a:lnTo>
                  <a:pt x="109" y="0"/>
                </a:lnTo>
                <a:lnTo>
                  <a:pt x="112" y="0"/>
                </a:lnTo>
                <a:lnTo>
                  <a:pt x="113" y="0"/>
                </a:lnTo>
                <a:lnTo>
                  <a:pt x="114" y="0"/>
                </a:lnTo>
                <a:lnTo>
                  <a:pt x="121" y="0"/>
                </a:lnTo>
                <a:lnTo>
                  <a:pt x="122" y="0"/>
                </a:lnTo>
                <a:lnTo>
                  <a:pt x="125" y="0"/>
                </a:lnTo>
                <a:lnTo>
                  <a:pt x="131" y="0"/>
                </a:lnTo>
                <a:lnTo>
                  <a:pt x="136" y="0"/>
                </a:lnTo>
                <a:lnTo>
                  <a:pt x="137" y="0"/>
                </a:lnTo>
                <a:lnTo>
                  <a:pt x="143" y="0"/>
                </a:lnTo>
                <a:lnTo>
                  <a:pt x="144" y="0"/>
                </a:lnTo>
                <a:close/>
              </a:path>
            </a:pathLst>
          </a:custGeom>
          <a:solidFill>
            <a:srgbClr val="0070C0"/>
          </a:solidFill>
          <a:ln w="3175">
            <a:solidFill>
              <a:schemeClr val="tx1">
                <a:lumMod val="95000"/>
                <a:lumOff val="5000"/>
              </a:schemeClr>
            </a:solidFill>
            <a:prstDash val="solid"/>
            <a:round/>
            <a:headEnd/>
            <a:tailEnd/>
          </a:ln>
        </p:spPr>
        <p:txBody>
          <a:bodyPr/>
          <a:lstStyle/>
          <a:p>
            <a:endParaRPr lang="en-US" dirty="0"/>
          </a:p>
        </p:txBody>
      </p:sp>
      <p:sp>
        <p:nvSpPr>
          <p:cNvPr id="111" name="Freeform 136"/>
          <p:cNvSpPr>
            <a:spLocks/>
          </p:cNvSpPr>
          <p:nvPr/>
        </p:nvSpPr>
        <p:spPr bwMode="auto">
          <a:xfrm>
            <a:off x="3246394" y="2140744"/>
            <a:ext cx="742012" cy="710330"/>
          </a:xfrm>
          <a:custGeom>
            <a:avLst/>
            <a:gdLst>
              <a:gd name="T0" fmla="*/ 117 w 286"/>
              <a:gd name="T1" fmla="*/ 1 h 323"/>
              <a:gd name="T2" fmla="*/ 160 w 286"/>
              <a:gd name="T3" fmla="*/ 1 h 323"/>
              <a:gd name="T4" fmla="*/ 200 w 286"/>
              <a:gd name="T5" fmla="*/ 3 h 323"/>
              <a:gd name="T6" fmla="*/ 232 w 286"/>
              <a:gd name="T7" fmla="*/ 3 h 323"/>
              <a:gd name="T8" fmla="*/ 246 w 286"/>
              <a:gd name="T9" fmla="*/ 49 h 323"/>
              <a:gd name="T10" fmla="*/ 244 w 286"/>
              <a:gd name="T11" fmla="*/ 84 h 323"/>
              <a:gd name="T12" fmla="*/ 244 w 286"/>
              <a:gd name="T13" fmla="*/ 126 h 323"/>
              <a:gd name="T14" fmla="*/ 250 w 286"/>
              <a:gd name="T15" fmla="*/ 163 h 323"/>
              <a:gd name="T16" fmla="*/ 264 w 286"/>
              <a:gd name="T17" fmla="*/ 166 h 323"/>
              <a:gd name="T18" fmla="*/ 261 w 286"/>
              <a:gd name="T19" fmla="*/ 173 h 323"/>
              <a:gd name="T20" fmla="*/ 261 w 286"/>
              <a:gd name="T21" fmla="*/ 189 h 323"/>
              <a:gd name="T22" fmla="*/ 274 w 286"/>
              <a:gd name="T23" fmla="*/ 198 h 323"/>
              <a:gd name="T24" fmla="*/ 286 w 286"/>
              <a:gd name="T25" fmla="*/ 209 h 323"/>
              <a:gd name="T26" fmla="*/ 284 w 286"/>
              <a:gd name="T27" fmla="*/ 227 h 323"/>
              <a:gd name="T28" fmla="*/ 280 w 286"/>
              <a:gd name="T29" fmla="*/ 239 h 323"/>
              <a:gd name="T30" fmla="*/ 276 w 286"/>
              <a:gd name="T31" fmla="*/ 254 h 323"/>
              <a:gd name="T32" fmla="*/ 285 w 286"/>
              <a:gd name="T33" fmla="*/ 259 h 323"/>
              <a:gd name="T34" fmla="*/ 277 w 286"/>
              <a:gd name="T35" fmla="*/ 268 h 323"/>
              <a:gd name="T36" fmla="*/ 227 w 286"/>
              <a:gd name="T37" fmla="*/ 270 h 323"/>
              <a:gd name="T38" fmla="*/ 179 w 286"/>
              <a:gd name="T39" fmla="*/ 268 h 323"/>
              <a:gd name="T40" fmla="*/ 164 w 286"/>
              <a:gd name="T41" fmla="*/ 308 h 323"/>
              <a:gd name="T42" fmla="*/ 151 w 286"/>
              <a:gd name="T43" fmla="*/ 323 h 323"/>
              <a:gd name="T44" fmla="*/ 101 w 286"/>
              <a:gd name="T45" fmla="*/ 320 h 323"/>
              <a:gd name="T46" fmla="*/ 59 w 286"/>
              <a:gd name="T47" fmla="*/ 319 h 323"/>
              <a:gd name="T48" fmla="*/ 42 w 286"/>
              <a:gd name="T49" fmla="*/ 310 h 323"/>
              <a:gd name="T50" fmla="*/ 55 w 286"/>
              <a:gd name="T51" fmla="*/ 297 h 323"/>
              <a:gd name="T52" fmla="*/ 52 w 286"/>
              <a:gd name="T53" fmla="*/ 285 h 323"/>
              <a:gd name="T54" fmla="*/ 40 w 286"/>
              <a:gd name="T55" fmla="*/ 275 h 323"/>
              <a:gd name="T56" fmla="*/ 24 w 286"/>
              <a:gd name="T57" fmla="*/ 264 h 323"/>
              <a:gd name="T58" fmla="*/ 15 w 286"/>
              <a:gd name="T59" fmla="*/ 249 h 323"/>
              <a:gd name="T60" fmla="*/ 31 w 286"/>
              <a:gd name="T61" fmla="*/ 238 h 323"/>
              <a:gd name="T62" fmla="*/ 54 w 286"/>
              <a:gd name="T63" fmla="*/ 247 h 323"/>
              <a:gd name="T64" fmla="*/ 75 w 286"/>
              <a:gd name="T65" fmla="*/ 237 h 323"/>
              <a:gd name="T66" fmla="*/ 74 w 286"/>
              <a:gd name="T67" fmla="*/ 191 h 323"/>
              <a:gd name="T68" fmla="*/ 84 w 286"/>
              <a:gd name="T69" fmla="*/ 185 h 323"/>
              <a:gd name="T70" fmla="*/ 95 w 286"/>
              <a:gd name="T71" fmla="*/ 173 h 323"/>
              <a:gd name="T72" fmla="*/ 99 w 286"/>
              <a:gd name="T73" fmla="*/ 156 h 323"/>
              <a:gd name="T74" fmla="*/ 83 w 286"/>
              <a:gd name="T75" fmla="*/ 151 h 323"/>
              <a:gd name="T76" fmla="*/ 74 w 286"/>
              <a:gd name="T77" fmla="*/ 169 h 323"/>
              <a:gd name="T78" fmla="*/ 62 w 286"/>
              <a:gd name="T79" fmla="*/ 171 h 323"/>
              <a:gd name="T80" fmla="*/ 55 w 286"/>
              <a:gd name="T81" fmla="*/ 159 h 323"/>
              <a:gd name="T82" fmla="*/ 52 w 286"/>
              <a:gd name="T83" fmla="*/ 147 h 323"/>
              <a:gd name="T84" fmla="*/ 48 w 286"/>
              <a:gd name="T85" fmla="*/ 133 h 323"/>
              <a:gd name="T86" fmla="*/ 48 w 286"/>
              <a:gd name="T87" fmla="*/ 118 h 323"/>
              <a:gd name="T88" fmla="*/ 59 w 286"/>
              <a:gd name="T89" fmla="*/ 104 h 323"/>
              <a:gd name="T90" fmla="*/ 71 w 286"/>
              <a:gd name="T91" fmla="*/ 87 h 323"/>
              <a:gd name="T92" fmla="*/ 93 w 286"/>
              <a:gd name="T93" fmla="*/ 59 h 323"/>
              <a:gd name="T94" fmla="*/ 72 w 286"/>
              <a:gd name="T95" fmla="*/ 57 h 323"/>
              <a:gd name="T96" fmla="*/ 60 w 286"/>
              <a:gd name="T97" fmla="*/ 87 h 323"/>
              <a:gd name="T98" fmla="*/ 39 w 286"/>
              <a:gd name="T99" fmla="*/ 93 h 323"/>
              <a:gd name="T100" fmla="*/ 19 w 286"/>
              <a:gd name="T101" fmla="*/ 81 h 323"/>
              <a:gd name="T102" fmla="*/ 22 w 286"/>
              <a:gd name="T103" fmla="*/ 69 h 323"/>
              <a:gd name="T104" fmla="*/ 42 w 286"/>
              <a:gd name="T105" fmla="*/ 65 h 323"/>
              <a:gd name="T106" fmla="*/ 55 w 286"/>
              <a:gd name="T107" fmla="*/ 60 h 323"/>
              <a:gd name="T108" fmla="*/ 52 w 286"/>
              <a:gd name="T109" fmla="*/ 30 h 323"/>
              <a:gd name="T110" fmla="*/ 31 w 286"/>
              <a:gd name="T111" fmla="*/ 32 h 323"/>
              <a:gd name="T112" fmla="*/ 34 w 286"/>
              <a:gd name="T113" fmla="*/ 49 h 323"/>
              <a:gd name="T114" fmla="*/ 11 w 286"/>
              <a:gd name="T115" fmla="*/ 59 h 323"/>
              <a:gd name="T116" fmla="*/ 3 w 286"/>
              <a:gd name="T117" fmla="*/ 46 h 323"/>
              <a:gd name="T118" fmla="*/ 20 w 286"/>
              <a:gd name="T119" fmla="*/ 29 h 323"/>
              <a:gd name="T120" fmla="*/ 27 w 286"/>
              <a:gd name="T121" fmla="*/ 12 h 323"/>
              <a:gd name="T122" fmla="*/ 52 w 286"/>
              <a:gd name="T123" fmla="*/ 0 h 3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86" h="323">
                <a:moveTo>
                  <a:pt x="83" y="1"/>
                </a:moveTo>
                <a:lnTo>
                  <a:pt x="84" y="1"/>
                </a:lnTo>
                <a:lnTo>
                  <a:pt x="85" y="1"/>
                </a:lnTo>
                <a:lnTo>
                  <a:pt x="87" y="1"/>
                </a:lnTo>
                <a:lnTo>
                  <a:pt x="90" y="1"/>
                </a:lnTo>
                <a:lnTo>
                  <a:pt x="93" y="1"/>
                </a:lnTo>
                <a:lnTo>
                  <a:pt x="102" y="1"/>
                </a:lnTo>
                <a:lnTo>
                  <a:pt x="104" y="1"/>
                </a:lnTo>
                <a:lnTo>
                  <a:pt x="106" y="1"/>
                </a:lnTo>
                <a:lnTo>
                  <a:pt x="109" y="1"/>
                </a:lnTo>
                <a:lnTo>
                  <a:pt x="112" y="1"/>
                </a:lnTo>
                <a:lnTo>
                  <a:pt x="114" y="1"/>
                </a:lnTo>
                <a:lnTo>
                  <a:pt x="115" y="1"/>
                </a:lnTo>
                <a:lnTo>
                  <a:pt x="117" y="1"/>
                </a:lnTo>
                <a:lnTo>
                  <a:pt x="118" y="1"/>
                </a:lnTo>
                <a:lnTo>
                  <a:pt x="120" y="1"/>
                </a:lnTo>
                <a:lnTo>
                  <a:pt x="123" y="1"/>
                </a:lnTo>
                <a:lnTo>
                  <a:pt x="125" y="1"/>
                </a:lnTo>
                <a:lnTo>
                  <a:pt x="128" y="1"/>
                </a:lnTo>
                <a:lnTo>
                  <a:pt x="130" y="1"/>
                </a:lnTo>
                <a:lnTo>
                  <a:pt x="134" y="1"/>
                </a:lnTo>
                <a:lnTo>
                  <a:pt x="138" y="1"/>
                </a:lnTo>
                <a:lnTo>
                  <a:pt x="139" y="1"/>
                </a:lnTo>
                <a:lnTo>
                  <a:pt x="142" y="1"/>
                </a:lnTo>
                <a:lnTo>
                  <a:pt x="149" y="1"/>
                </a:lnTo>
                <a:lnTo>
                  <a:pt x="151" y="1"/>
                </a:lnTo>
                <a:lnTo>
                  <a:pt x="154" y="1"/>
                </a:lnTo>
                <a:lnTo>
                  <a:pt x="160" y="1"/>
                </a:lnTo>
                <a:lnTo>
                  <a:pt x="162" y="1"/>
                </a:lnTo>
                <a:lnTo>
                  <a:pt x="164" y="1"/>
                </a:lnTo>
                <a:lnTo>
                  <a:pt x="167" y="1"/>
                </a:lnTo>
                <a:lnTo>
                  <a:pt x="175" y="1"/>
                </a:lnTo>
                <a:lnTo>
                  <a:pt x="181" y="1"/>
                </a:lnTo>
                <a:lnTo>
                  <a:pt x="182" y="1"/>
                </a:lnTo>
                <a:lnTo>
                  <a:pt x="186" y="3"/>
                </a:lnTo>
                <a:lnTo>
                  <a:pt x="188" y="3"/>
                </a:lnTo>
                <a:lnTo>
                  <a:pt x="190" y="3"/>
                </a:lnTo>
                <a:lnTo>
                  <a:pt x="192" y="3"/>
                </a:lnTo>
                <a:lnTo>
                  <a:pt x="194" y="3"/>
                </a:lnTo>
                <a:lnTo>
                  <a:pt x="196" y="3"/>
                </a:lnTo>
                <a:lnTo>
                  <a:pt x="197" y="3"/>
                </a:lnTo>
                <a:lnTo>
                  <a:pt x="200" y="3"/>
                </a:lnTo>
                <a:lnTo>
                  <a:pt x="204" y="3"/>
                </a:lnTo>
                <a:lnTo>
                  <a:pt x="205" y="3"/>
                </a:lnTo>
                <a:lnTo>
                  <a:pt x="206" y="3"/>
                </a:lnTo>
                <a:lnTo>
                  <a:pt x="210" y="3"/>
                </a:lnTo>
                <a:lnTo>
                  <a:pt x="213" y="3"/>
                </a:lnTo>
                <a:lnTo>
                  <a:pt x="214" y="3"/>
                </a:lnTo>
                <a:lnTo>
                  <a:pt x="215" y="3"/>
                </a:lnTo>
                <a:lnTo>
                  <a:pt x="216" y="3"/>
                </a:lnTo>
                <a:lnTo>
                  <a:pt x="219" y="3"/>
                </a:lnTo>
                <a:lnTo>
                  <a:pt x="221" y="3"/>
                </a:lnTo>
                <a:lnTo>
                  <a:pt x="222" y="3"/>
                </a:lnTo>
                <a:lnTo>
                  <a:pt x="228" y="3"/>
                </a:lnTo>
                <a:lnTo>
                  <a:pt x="231" y="3"/>
                </a:lnTo>
                <a:lnTo>
                  <a:pt x="232" y="3"/>
                </a:lnTo>
                <a:lnTo>
                  <a:pt x="235" y="3"/>
                </a:lnTo>
                <a:lnTo>
                  <a:pt x="236" y="3"/>
                </a:lnTo>
                <a:lnTo>
                  <a:pt x="239" y="3"/>
                </a:lnTo>
                <a:lnTo>
                  <a:pt x="240" y="3"/>
                </a:lnTo>
                <a:lnTo>
                  <a:pt x="245" y="4"/>
                </a:lnTo>
                <a:lnTo>
                  <a:pt x="246" y="4"/>
                </a:lnTo>
                <a:lnTo>
                  <a:pt x="246" y="7"/>
                </a:lnTo>
                <a:lnTo>
                  <a:pt x="246" y="19"/>
                </a:lnTo>
                <a:lnTo>
                  <a:pt x="246" y="21"/>
                </a:lnTo>
                <a:lnTo>
                  <a:pt x="246" y="25"/>
                </a:lnTo>
                <a:lnTo>
                  <a:pt x="246" y="30"/>
                </a:lnTo>
                <a:lnTo>
                  <a:pt x="246" y="43"/>
                </a:lnTo>
                <a:lnTo>
                  <a:pt x="246" y="44"/>
                </a:lnTo>
                <a:lnTo>
                  <a:pt x="246" y="49"/>
                </a:lnTo>
                <a:lnTo>
                  <a:pt x="246" y="54"/>
                </a:lnTo>
                <a:lnTo>
                  <a:pt x="244" y="55"/>
                </a:lnTo>
                <a:lnTo>
                  <a:pt x="244" y="59"/>
                </a:lnTo>
                <a:lnTo>
                  <a:pt x="244" y="62"/>
                </a:lnTo>
                <a:lnTo>
                  <a:pt x="244" y="63"/>
                </a:lnTo>
                <a:lnTo>
                  <a:pt x="244" y="64"/>
                </a:lnTo>
                <a:lnTo>
                  <a:pt x="244" y="68"/>
                </a:lnTo>
                <a:lnTo>
                  <a:pt x="244" y="69"/>
                </a:lnTo>
                <a:lnTo>
                  <a:pt x="244" y="72"/>
                </a:lnTo>
                <a:lnTo>
                  <a:pt x="244" y="75"/>
                </a:lnTo>
                <a:lnTo>
                  <a:pt x="244" y="77"/>
                </a:lnTo>
                <a:lnTo>
                  <a:pt x="244" y="79"/>
                </a:lnTo>
                <a:lnTo>
                  <a:pt x="244" y="81"/>
                </a:lnTo>
                <a:lnTo>
                  <a:pt x="244" y="84"/>
                </a:lnTo>
                <a:lnTo>
                  <a:pt x="244" y="89"/>
                </a:lnTo>
                <a:lnTo>
                  <a:pt x="244" y="91"/>
                </a:lnTo>
                <a:lnTo>
                  <a:pt x="244" y="92"/>
                </a:lnTo>
                <a:lnTo>
                  <a:pt x="244" y="94"/>
                </a:lnTo>
                <a:lnTo>
                  <a:pt x="244" y="95"/>
                </a:lnTo>
                <a:lnTo>
                  <a:pt x="244" y="97"/>
                </a:lnTo>
                <a:lnTo>
                  <a:pt x="244" y="99"/>
                </a:lnTo>
                <a:lnTo>
                  <a:pt x="244" y="102"/>
                </a:lnTo>
                <a:lnTo>
                  <a:pt x="244" y="104"/>
                </a:lnTo>
                <a:lnTo>
                  <a:pt x="244" y="107"/>
                </a:lnTo>
                <a:lnTo>
                  <a:pt x="244" y="109"/>
                </a:lnTo>
                <a:lnTo>
                  <a:pt x="244" y="111"/>
                </a:lnTo>
                <a:lnTo>
                  <a:pt x="244" y="113"/>
                </a:lnTo>
                <a:lnTo>
                  <a:pt x="244" y="126"/>
                </a:lnTo>
                <a:lnTo>
                  <a:pt x="244" y="135"/>
                </a:lnTo>
                <a:lnTo>
                  <a:pt x="243" y="142"/>
                </a:lnTo>
                <a:lnTo>
                  <a:pt x="243" y="143"/>
                </a:lnTo>
                <a:lnTo>
                  <a:pt x="243" y="144"/>
                </a:lnTo>
                <a:lnTo>
                  <a:pt x="243" y="147"/>
                </a:lnTo>
                <a:lnTo>
                  <a:pt x="243" y="148"/>
                </a:lnTo>
                <a:lnTo>
                  <a:pt x="243" y="153"/>
                </a:lnTo>
                <a:lnTo>
                  <a:pt x="243" y="158"/>
                </a:lnTo>
                <a:lnTo>
                  <a:pt x="243" y="159"/>
                </a:lnTo>
                <a:lnTo>
                  <a:pt x="243" y="161"/>
                </a:lnTo>
                <a:lnTo>
                  <a:pt x="243" y="163"/>
                </a:lnTo>
                <a:lnTo>
                  <a:pt x="245" y="163"/>
                </a:lnTo>
                <a:lnTo>
                  <a:pt x="248" y="163"/>
                </a:lnTo>
                <a:lnTo>
                  <a:pt x="250" y="163"/>
                </a:lnTo>
                <a:lnTo>
                  <a:pt x="251" y="163"/>
                </a:lnTo>
                <a:lnTo>
                  <a:pt x="253" y="163"/>
                </a:lnTo>
                <a:lnTo>
                  <a:pt x="259" y="163"/>
                </a:lnTo>
                <a:lnTo>
                  <a:pt x="260" y="163"/>
                </a:lnTo>
                <a:lnTo>
                  <a:pt x="261" y="163"/>
                </a:lnTo>
                <a:lnTo>
                  <a:pt x="262" y="163"/>
                </a:lnTo>
                <a:lnTo>
                  <a:pt x="267" y="163"/>
                </a:lnTo>
                <a:lnTo>
                  <a:pt x="268" y="163"/>
                </a:lnTo>
                <a:lnTo>
                  <a:pt x="267" y="163"/>
                </a:lnTo>
                <a:lnTo>
                  <a:pt x="267" y="164"/>
                </a:lnTo>
                <a:lnTo>
                  <a:pt x="267" y="165"/>
                </a:lnTo>
                <a:lnTo>
                  <a:pt x="266" y="165"/>
                </a:lnTo>
                <a:lnTo>
                  <a:pt x="266" y="166"/>
                </a:lnTo>
                <a:lnTo>
                  <a:pt x="264" y="166"/>
                </a:lnTo>
                <a:lnTo>
                  <a:pt x="263" y="166"/>
                </a:lnTo>
                <a:lnTo>
                  <a:pt x="263" y="165"/>
                </a:lnTo>
                <a:lnTo>
                  <a:pt x="262" y="165"/>
                </a:lnTo>
                <a:lnTo>
                  <a:pt x="262" y="164"/>
                </a:lnTo>
                <a:lnTo>
                  <a:pt x="261" y="165"/>
                </a:lnTo>
                <a:lnTo>
                  <a:pt x="260" y="166"/>
                </a:lnTo>
                <a:lnTo>
                  <a:pt x="260" y="167"/>
                </a:lnTo>
                <a:lnTo>
                  <a:pt x="259" y="168"/>
                </a:lnTo>
                <a:lnTo>
                  <a:pt x="259" y="169"/>
                </a:lnTo>
                <a:lnTo>
                  <a:pt x="260" y="169"/>
                </a:lnTo>
                <a:lnTo>
                  <a:pt x="260" y="171"/>
                </a:lnTo>
                <a:lnTo>
                  <a:pt x="260" y="172"/>
                </a:lnTo>
                <a:lnTo>
                  <a:pt x="261" y="172"/>
                </a:lnTo>
                <a:lnTo>
                  <a:pt x="261" y="173"/>
                </a:lnTo>
                <a:lnTo>
                  <a:pt x="261" y="174"/>
                </a:lnTo>
                <a:lnTo>
                  <a:pt x="261" y="175"/>
                </a:lnTo>
                <a:lnTo>
                  <a:pt x="261" y="176"/>
                </a:lnTo>
                <a:lnTo>
                  <a:pt x="260" y="179"/>
                </a:lnTo>
                <a:lnTo>
                  <a:pt x="260" y="180"/>
                </a:lnTo>
                <a:lnTo>
                  <a:pt x="260" y="181"/>
                </a:lnTo>
                <a:lnTo>
                  <a:pt x="260" y="182"/>
                </a:lnTo>
                <a:lnTo>
                  <a:pt x="259" y="183"/>
                </a:lnTo>
                <a:lnTo>
                  <a:pt x="259" y="184"/>
                </a:lnTo>
                <a:lnTo>
                  <a:pt x="259" y="185"/>
                </a:lnTo>
                <a:lnTo>
                  <a:pt x="259" y="187"/>
                </a:lnTo>
                <a:lnTo>
                  <a:pt x="259" y="188"/>
                </a:lnTo>
                <a:lnTo>
                  <a:pt x="260" y="188"/>
                </a:lnTo>
                <a:lnTo>
                  <a:pt x="261" y="189"/>
                </a:lnTo>
                <a:lnTo>
                  <a:pt x="262" y="188"/>
                </a:lnTo>
                <a:lnTo>
                  <a:pt x="263" y="188"/>
                </a:lnTo>
                <a:lnTo>
                  <a:pt x="264" y="188"/>
                </a:lnTo>
                <a:lnTo>
                  <a:pt x="264" y="189"/>
                </a:lnTo>
                <a:lnTo>
                  <a:pt x="266" y="189"/>
                </a:lnTo>
                <a:lnTo>
                  <a:pt x="266" y="190"/>
                </a:lnTo>
                <a:lnTo>
                  <a:pt x="267" y="191"/>
                </a:lnTo>
                <a:lnTo>
                  <a:pt x="268" y="192"/>
                </a:lnTo>
                <a:lnTo>
                  <a:pt x="268" y="193"/>
                </a:lnTo>
                <a:lnTo>
                  <a:pt x="269" y="195"/>
                </a:lnTo>
                <a:lnTo>
                  <a:pt x="270" y="196"/>
                </a:lnTo>
                <a:lnTo>
                  <a:pt x="271" y="197"/>
                </a:lnTo>
                <a:lnTo>
                  <a:pt x="272" y="197"/>
                </a:lnTo>
                <a:lnTo>
                  <a:pt x="274" y="198"/>
                </a:lnTo>
                <a:lnTo>
                  <a:pt x="275" y="199"/>
                </a:lnTo>
                <a:lnTo>
                  <a:pt x="276" y="199"/>
                </a:lnTo>
                <a:lnTo>
                  <a:pt x="277" y="199"/>
                </a:lnTo>
                <a:lnTo>
                  <a:pt x="278" y="199"/>
                </a:lnTo>
                <a:lnTo>
                  <a:pt x="279" y="200"/>
                </a:lnTo>
                <a:lnTo>
                  <a:pt x="282" y="200"/>
                </a:lnTo>
                <a:lnTo>
                  <a:pt x="283" y="201"/>
                </a:lnTo>
                <a:lnTo>
                  <a:pt x="284" y="203"/>
                </a:lnTo>
                <a:lnTo>
                  <a:pt x="285" y="204"/>
                </a:lnTo>
                <a:lnTo>
                  <a:pt x="286" y="205"/>
                </a:lnTo>
                <a:lnTo>
                  <a:pt x="286" y="206"/>
                </a:lnTo>
                <a:lnTo>
                  <a:pt x="286" y="207"/>
                </a:lnTo>
                <a:lnTo>
                  <a:pt x="286" y="208"/>
                </a:lnTo>
                <a:lnTo>
                  <a:pt x="286" y="209"/>
                </a:lnTo>
                <a:lnTo>
                  <a:pt x="286" y="211"/>
                </a:lnTo>
                <a:lnTo>
                  <a:pt x="285" y="211"/>
                </a:lnTo>
                <a:lnTo>
                  <a:pt x="285" y="212"/>
                </a:lnTo>
                <a:lnTo>
                  <a:pt x="284" y="212"/>
                </a:lnTo>
                <a:lnTo>
                  <a:pt x="283" y="213"/>
                </a:lnTo>
                <a:lnTo>
                  <a:pt x="283" y="214"/>
                </a:lnTo>
                <a:lnTo>
                  <a:pt x="283" y="215"/>
                </a:lnTo>
                <a:lnTo>
                  <a:pt x="283" y="216"/>
                </a:lnTo>
                <a:lnTo>
                  <a:pt x="283" y="217"/>
                </a:lnTo>
                <a:lnTo>
                  <a:pt x="284" y="219"/>
                </a:lnTo>
                <a:lnTo>
                  <a:pt x="284" y="221"/>
                </a:lnTo>
                <a:lnTo>
                  <a:pt x="284" y="222"/>
                </a:lnTo>
                <a:lnTo>
                  <a:pt x="284" y="224"/>
                </a:lnTo>
                <a:lnTo>
                  <a:pt x="284" y="227"/>
                </a:lnTo>
                <a:lnTo>
                  <a:pt x="283" y="227"/>
                </a:lnTo>
                <a:lnTo>
                  <a:pt x="283" y="228"/>
                </a:lnTo>
                <a:lnTo>
                  <a:pt x="283" y="229"/>
                </a:lnTo>
                <a:lnTo>
                  <a:pt x="282" y="229"/>
                </a:lnTo>
                <a:lnTo>
                  <a:pt x="282" y="230"/>
                </a:lnTo>
                <a:lnTo>
                  <a:pt x="280" y="231"/>
                </a:lnTo>
                <a:lnTo>
                  <a:pt x="280" y="232"/>
                </a:lnTo>
                <a:lnTo>
                  <a:pt x="282" y="233"/>
                </a:lnTo>
                <a:lnTo>
                  <a:pt x="282" y="235"/>
                </a:lnTo>
                <a:lnTo>
                  <a:pt x="282" y="236"/>
                </a:lnTo>
                <a:lnTo>
                  <a:pt x="282" y="237"/>
                </a:lnTo>
                <a:lnTo>
                  <a:pt x="282" y="238"/>
                </a:lnTo>
                <a:lnTo>
                  <a:pt x="282" y="239"/>
                </a:lnTo>
                <a:lnTo>
                  <a:pt x="280" y="239"/>
                </a:lnTo>
                <a:lnTo>
                  <a:pt x="280" y="240"/>
                </a:lnTo>
                <a:lnTo>
                  <a:pt x="280" y="241"/>
                </a:lnTo>
                <a:lnTo>
                  <a:pt x="279" y="241"/>
                </a:lnTo>
                <a:lnTo>
                  <a:pt x="278" y="243"/>
                </a:lnTo>
                <a:lnTo>
                  <a:pt x="277" y="243"/>
                </a:lnTo>
                <a:lnTo>
                  <a:pt x="277" y="244"/>
                </a:lnTo>
                <a:lnTo>
                  <a:pt x="276" y="244"/>
                </a:lnTo>
                <a:lnTo>
                  <a:pt x="276" y="245"/>
                </a:lnTo>
                <a:lnTo>
                  <a:pt x="276" y="246"/>
                </a:lnTo>
                <a:lnTo>
                  <a:pt x="277" y="248"/>
                </a:lnTo>
                <a:lnTo>
                  <a:pt x="276" y="251"/>
                </a:lnTo>
                <a:lnTo>
                  <a:pt x="275" y="252"/>
                </a:lnTo>
                <a:lnTo>
                  <a:pt x="275" y="253"/>
                </a:lnTo>
                <a:lnTo>
                  <a:pt x="276" y="254"/>
                </a:lnTo>
                <a:lnTo>
                  <a:pt x="277" y="254"/>
                </a:lnTo>
                <a:lnTo>
                  <a:pt x="279" y="253"/>
                </a:lnTo>
                <a:lnTo>
                  <a:pt x="280" y="253"/>
                </a:lnTo>
                <a:lnTo>
                  <a:pt x="282" y="254"/>
                </a:lnTo>
                <a:lnTo>
                  <a:pt x="280" y="255"/>
                </a:lnTo>
                <a:lnTo>
                  <a:pt x="280" y="256"/>
                </a:lnTo>
                <a:lnTo>
                  <a:pt x="280" y="257"/>
                </a:lnTo>
                <a:lnTo>
                  <a:pt x="282" y="257"/>
                </a:lnTo>
                <a:lnTo>
                  <a:pt x="282" y="259"/>
                </a:lnTo>
                <a:lnTo>
                  <a:pt x="283" y="259"/>
                </a:lnTo>
                <a:lnTo>
                  <a:pt x="284" y="259"/>
                </a:lnTo>
                <a:lnTo>
                  <a:pt x="284" y="257"/>
                </a:lnTo>
                <a:lnTo>
                  <a:pt x="285" y="257"/>
                </a:lnTo>
                <a:lnTo>
                  <a:pt x="285" y="259"/>
                </a:lnTo>
                <a:lnTo>
                  <a:pt x="286" y="259"/>
                </a:lnTo>
                <a:lnTo>
                  <a:pt x="286" y="261"/>
                </a:lnTo>
                <a:lnTo>
                  <a:pt x="286" y="263"/>
                </a:lnTo>
                <a:lnTo>
                  <a:pt x="286" y="265"/>
                </a:lnTo>
                <a:lnTo>
                  <a:pt x="285" y="267"/>
                </a:lnTo>
                <a:lnTo>
                  <a:pt x="285" y="268"/>
                </a:lnTo>
                <a:lnTo>
                  <a:pt x="284" y="268"/>
                </a:lnTo>
                <a:lnTo>
                  <a:pt x="284" y="269"/>
                </a:lnTo>
                <a:lnTo>
                  <a:pt x="283" y="269"/>
                </a:lnTo>
                <a:lnTo>
                  <a:pt x="282" y="269"/>
                </a:lnTo>
                <a:lnTo>
                  <a:pt x="280" y="269"/>
                </a:lnTo>
                <a:lnTo>
                  <a:pt x="279" y="268"/>
                </a:lnTo>
                <a:lnTo>
                  <a:pt x="278" y="268"/>
                </a:lnTo>
                <a:lnTo>
                  <a:pt x="277" y="268"/>
                </a:lnTo>
                <a:lnTo>
                  <a:pt x="276" y="268"/>
                </a:lnTo>
                <a:lnTo>
                  <a:pt x="276" y="269"/>
                </a:lnTo>
                <a:lnTo>
                  <a:pt x="275" y="269"/>
                </a:lnTo>
                <a:lnTo>
                  <a:pt x="274" y="270"/>
                </a:lnTo>
                <a:lnTo>
                  <a:pt x="266" y="270"/>
                </a:lnTo>
                <a:lnTo>
                  <a:pt x="256" y="270"/>
                </a:lnTo>
                <a:lnTo>
                  <a:pt x="252" y="270"/>
                </a:lnTo>
                <a:lnTo>
                  <a:pt x="250" y="270"/>
                </a:lnTo>
                <a:lnTo>
                  <a:pt x="244" y="270"/>
                </a:lnTo>
                <a:lnTo>
                  <a:pt x="243" y="270"/>
                </a:lnTo>
                <a:lnTo>
                  <a:pt x="239" y="270"/>
                </a:lnTo>
                <a:lnTo>
                  <a:pt x="238" y="270"/>
                </a:lnTo>
                <a:lnTo>
                  <a:pt x="229" y="270"/>
                </a:lnTo>
                <a:lnTo>
                  <a:pt x="227" y="270"/>
                </a:lnTo>
                <a:lnTo>
                  <a:pt x="226" y="270"/>
                </a:lnTo>
                <a:lnTo>
                  <a:pt x="216" y="270"/>
                </a:lnTo>
                <a:lnTo>
                  <a:pt x="210" y="270"/>
                </a:lnTo>
                <a:lnTo>
                  <a:pt x="206" y="270"/>
                </a:lnTo>
                <a:lnTo>
                  <a:pt x="200" y="270"/>
                </a:lnTo>
                <a:lnTo>
                  <a:pt x="191" y="270"/>
                </a:lnTo>
                <a:lnTo>
                  <a:pt x="191" y="269"/>
                </a:lnTo>
                <a:lnTo>
                  <a:pt x="191" y="268"/>
                </a:lnTo>
                <a:lnTo>
                  <a:pt x="188" y="268"/>
                </a:lnTo>
                <a:lnTo>
                  <a:pt x="184" y="268"/>
                </a:lnTo>
                <a:lnTo>
                  <a:pt x="182" y="268"/>
                </a:lnTo>
                <a:lnTo>
                  <a:pt x="181" y="268"/>
                </a:lnTo>
                <a:lnTo>
                  <a:pt x="180" y="268"/>
                </a:lnTo>
                <a:lnTo>
                  <a:pt x="179" y="268"/>
                </a:lnTo>
                <a:lnTo>
                  <a:pt x="176" y="268"/>
                </a:lnTo>
                <a:lnTo>
                  <a:pt x="173" y="268"/>
                </a:lnTo>
                <a:lnTo>
                  <a:pt x="172" y="268"/>
                </a:lnTo>
                <a:lnTo>
                  <a:pt x="164" y="268"/>
                </a:lnTo>
                <a:lnTo>
                  <a:pt x="164" y="279"/>
                </a:lnTo>
                <a:lnTo>
                  <a:pt x="164" y="280"/>
                </a:lnTo>
                <a:lnTo>
                  <a:pt x="164" y="286"/>
                </a:lnTo>
                <a:lnTo>
                  <a:pt x="164" y="287"/>
                </a:lnTo>
                <a:lnTo>
                  <a:pt x="164" y="294"/>
                </a:lnTo>
                <a:lnTo>
                  <a:pt x="164" y="295"/>
                </a:lnTo>
                <a:lnTo>
                  <a:pt x="164" y="302"/>
                </a:lnTo>
                <a:lnTo>
                  <a:pt x="164" y="303"/>
                </a:lnTo>
                <a:lnTo>
                  <a:pt x="164" y="304"/>
                </a:lnTo>
                <a:lnTo>
                  <a:pt x="164" y="308"/>
                </a:lnTo>
                <a:lnTo>
                  <a:pt x="164" y="310"/>
                </a:lnTo>
                <a:lnTo>
                  <a:pt x="164" y="311"/>
                </a:lnTo>
                <a:lnTo>
                  <a:pt x="164" y="312"/>
                </a:lnTo>
                <a:lnTo>
                  <a:pt x="164" y="313"/>
                </a:lnTo>
                <a:lnTo>
                  <a:pt x="164" y="315"/>
                </a:lnTo>
                <a:lnTo>
                  <a:pt x="164" y="316"/>
                </a:lnTo>
                <a:lnTo>
                  <a:pt x="164" y="317"/>
                </a:lnTo>
                <a:lnTo>
                  <a:pt x="164" y="319"/>
                </a:lnTo>
                <a:lnTo>
                  <a:pt x="164" y="320"/>
                </a:lnTo>
                <a:lnTo>
                  <a:pt x="164" y="323"/>
                </a:lnTo>
                <a:lnTo>
                  <a:pt x="163" y="323"/>
                </a:lnTo>
                <a:lnTo>
                  <a:pt x="159" y="323"/>
                </a:lnTo>
                <a:lnTo>
                  <a:pt x="155" y="323"/>
                </a:lnTo>
                <a:lnTo>
                  <a:pt x="151" y="323"/>
                </a:lnTo>
                <a:lnTo>
                  <a:pt x="150" y="323"/>
                </a:lnTo>
                <a:lnTo>
                  <a:pt x="144" y="323"/>
                </a:lnTo>
                <a:lnTo>
                  <a:pt x="138" y="323"/>
                </a:lnTo>
                <a:lnTo>
                  <a:pt x="138" y="321"/>
                </a:lnTo>
                <a:lnTo>
                  <a:pt x="133" y="320"/>
                </a:lnTo>
                <a:lnTo>
                  <a:pt x="130" y="320"/>
                </a:lnTo>
                <a:lnTo>
                  <a:pt x="128" y="320"/>
                </a:lnTo>
                <a:lnTo>
                  <a:pt x="127" y="320"/>
                </a:lnTo>
                <a:lnTo>
                  <a:pt x="126" y="320"/>
                </a:lnTo>
                <a:lnTo>
                  <a:pt x="119" y="320"/>
                </a:lnTo>
                <a:lnTo>
                  <a:pt x="118" y="320"/>
                </a:lnTo>
                <a:lnTo>
                  <a:pt x="114" y="320"/>
                </a:lnTo>
                <a:lnTo>
                  <a:pt x="107" y="320"/>
                </a:lnTo>
                <a:lnTo>
                  <a:pt x="101" y="320"/>
                </a:lnTo>
                <a:lnTo>
                  <a:pt x="99" y="320"/>
                </a:lnTo>
                <a:lnTo>
                  <a:pt x="95" y="320"/>
                </a:lnTo>
                <a:lnTo>
                  <a:pt x="93" y="320"/>
                </a:lnTo>
                <a:lnTo>
                  <a:pt x="92" y="320"/>
                </a:lnTo>
                <a:lnTo>
                  <a:pt x="91" y="320"/>
                </a:lnTo>
                <a:lnTo>
                  <a:pt x="85" y="320"/>
                </a:lnTo>
                <a:lnTo>
                  <a:pt x="84" y="320"/>
                </a:lnTo>
                <a:lnTo>
                  <a:pt x="76" y="320"/>
                </a:lnTo>
                <a:lnTo>
                  <a:pt x="75" y="320"/>
                </a:lnTo>
                <a:lnTo>
                  <a:pt x="66" y="320"/>
                </a:lnTo>
                <a:lnTo>
                  <a:pt x="64" y="320"/>
                </a:lnTo>
                <a:lnTo>
                  <a:pt x="62" y="319"/>
                </a:lnTo>
                <a:lnTo>
                  <a:pt x="62" y="320"/>
                </a:lnTo>
                <a:lnTo>
                  <a:pt x="59" y="319"/>
                </a:lnTo>
                <a:lnTo>
                  <a:pt x="54" y="319"/>
                </a:lnTo>
                <a:lnTo>
                  <a:pt x="52" y="319"/>
                </a:lnTo>
                <a:lnTo>
                  <a:pt x="45" y="319"/>
                </a:lnTo>
                <a:lnTo>
                  <a:pt x="44" y="319"/>
                </a:lnTo>
                <a:lnTo>
                  <a:pt x="43" y="319"/>
                </a:lnTo>
                <a:lnTo>
                  <a:pt x="42" y="319"/>
                </a:lnTo>
                <a:lnTo>
                  <a:pt x="38" y="319"/>
                </a:lnTo>
                <a:lnTo>
                  <a:pt x="34" y="319"/>
                </a:lnTo>
                <a:lnTo>
                  <a:pt x="35" y="316"/>
                </a:lnTo>
                <a:lnTo>
                  <a:pt x="36" y="315"/>
                </a:lnTo>
                <a:lnTo>
                  <a:pt x="38" y="311"/>
                </a:lnTo>
                <a:lnTo>
                  <a:pt x="39" y="311"/>
                </a:lnTo>
                <a:lnTo>
                  <a:pt x="40" y="311"/>
                </a:lnTo>
                <a:lnTo>
                  <a:pt x="42" y="310"/>
                </a:lnTo>
                <a:lnTo>
                  <a:pt x="45" y="310"/>
                </a:lnTo>
                <a:lnTo>
                  <a:pt x="46" y="310"/>
                </a:lnTo>
                <a:lnTo>
                  <a:pt x="46" y="309"/>
                </a:lnTo>
                <a:lnTo>
                  <a:pt x="48" y="309"/>
                </a:lnTo>
                <a:lnTo>
                  <a:pt x="50" y="308"/>
                </a:lnTo>
                <a:lnTo>
                  <a:pt x="51" y="307"/>
                </a:lnTo>
                <a:lnTo>
                  <a:pt x="53" y="305"/>
                </a:lnTo>
                <a:lnTo>
                  <a:pt x="54" y="304"/>
                </a:lnTo>
                <a:lnTo>
                  <a:pt x="54" y="303"/>
                </a:lnTo>
                <a:lnTo>
                  <a:pt x="54" y="302"/>
                </a:lnTo>
                <a:lnTo>
                  <a:pt x="54" y="301"/>
                </a:lnTo>
                <a:lnTo>
                  <a:pt x="55" y="300"/>
                </a:lnTo>
                <a:lnTo>
                  <a:pt x="55" y="299"/>
                </a:lnTo>
                <a:lnTo>
                  <a:pt x="55" y="297"/>
                </a:lnTo>
                <a:lnTo>
                  <a:pt x="55" y="296"/>
                </a:lnTo>
                <a:lnTo>
                  <a:pt x="56" y="295"/>
                </a:lnTo>
                <a:lnTo>
                  <a:pt x="56" y="294"/>
                </a:lnTo>
                <a:lnTo>
                  <a:pt x="58" y="293"/>
                </a:lnTo>
                <a:lnTo>
                  <a:pt x="58" y="292"/>
                </a:lnTo>
                <a:lnTo>
                  <a:pt x="58" y="291"/>
                </a:lnTo>
                <a:lnTo>
                  <a:pt x="56" y="291"/>
                </a:lnTo>
                <a:lnTo>
                  <a:pt x="56" y="289"/>
                </a:lnTo>
                <a:lnTo>
                  <a:pt x="55" y="288"/>
                </a:lnTo>
                <a:lnTo>
                  <a:pt x="55" y="287"/>
                </a:lnTo>
                <a:lnTo>
                  <a:pt x="54" y="286"/>
                </a:lnTo>
                <a:lnTo>
                  <a:pt x="53" y="286"/>
                </a:lnTo>
                <a:lnTo>
                  <a:pt x="53" y="285"/>
                </a:lnTo>
                <a:lnTo>
                  <a:pt x="52" y="285"/>
                </a:lnTo>
                <a:lnTo>
                  <a:pt x="51" y="284"/>
                </a:lnTo>
                <a:lnTo>
                  <a:pt x="51" y="283"/>
                </a:lnTo>
                <a:lnTo>
                  <a:pt x="50" y="283"/>
                </a:lnTo>
                <a:lnTo>
                  <a:pt x="48" y="281"/>
                </a:lnTo>
                <a:lnTo>
                  <a:pt x="47" y="280"/>
                </a:lnTo>
                <a:lnTo>
                  <a:pt x="46" y="279"/>
                </a:lnTo>
                <a:lnTo>
                  <a:pt x="45" y="279"/>
                </a:lnTo>
                <a:lnTo>
                  <a:pt x="45" y="278"/>
                </a:lnTo>
                <a:lnTo>
                  <a:pt x="44" y="278"/>
                </a:lnTo>
                <a:lnTo>
                  <a:pt x="44" y="277"/>
                </a:lnTo>
                <a:lnTo>
                  <a:pt x="43" y="277"/>
                </a:lnTo>
                <a:lnTo>
                  <a:pt x="43" y="276"/>
                </a:lnTo>
                <a:lnTo>
                  <a:pt x="42" y="276"/>
                </a:lnTo>
                <a:lnTo>
                  <a:pt x="40" y="275"/>
                </a:lnTo>
                <a:lnTo>
                  <a:pt x="37" y="273"/>
                </a:lnTo>
                <a:lnTo>
                  <a:pt x="35" y="273"/>
                </a:lnTo>
                <a:lnTo>
                  <a:pt x="34" y="273"/>
                </a:lnTo>
                <a:lnTo>
                  <a:pt x="32" y="272"/>
                </a:lnTo>
                <a:lnTo>
                  <a:pt x="31" y="272"/>
                </a:lnTo>
                <a:lnTo>
                  <a:pt x="30" y="271"/>
                </a:lnTo>
                <a:lnTo>
                  <a:pt x="30" y="270"/>
                </a:lnTo>
                <a:lnTo>
                  <a:pt x="29" y="270"/>
                </a:lnTo>
                <a:lnTo>
                  <a:pt x="29" y="269"/>
                </a:lnTo>
                <a:lnTo>
                  <a:pt x="28" y="268"/>
                </a:lnTo>
                <a:lnTo>
                  <a:pt x="28" y="267"/>
                </a:lnTo>
                <a:lnTo>
                  <a:pt x="27" y="265"/>
                </a:lnTo>
                <a:lnTo>
                  <a:pt x="26" y="265"/>
                </a:lnTo>
                <a:lnTo>
                  <a:pt x="24" y="264"/>
                </a:lnTo>
                <a:lnTo>
                  <a:pt x="23" y="264"/>
                </a:lnTo>
                <a:lnTo>
                  <a:pt x="21" y="263"/>
                </a:lnTo>
                <a:lnTo>
                  <a:pt x="19" y="262"/>
                </a:lnTo>
                <a:lnTo>
                  <a:pt x="18" y="261"/>
                </a:lnTo>
                <a:lnTo>
                  <a:pt x="16" y="260"/>
                </a:lnTo>
                <a:lnTo>
                  <a:pt x="15" y="259"/>
                </a:lnTo>
                <a:lnTo>
                  <a:pt x="15" y="257"/>
                </a:lnTo>
                <a:lnTo>
                  <a:pt x="15" y="256"/>
                </a:lnTo>
                <a:lnTo>
                  <a:pt x="15" y="255"/>
                </a:lnTo>
                <a:lnTo>
                  <a:pt x="15" y="254"/>
                </a:lnTo>
                <a:lnTo>
                  <a:pt x="15" y="253"/>
                </a:lnTo>
                <a:lnTo>
                  <a:pt x="15" y="252"/>
                </a:lnTo>
                <a:lnTo>
                  <a:pt x="15" y="251"/>
                </a:lnTo>
                <a:lnTo>
                  <a:pt x="15" y="249"/>
                </a:lnTo>
                <a:lnTo>
                  <a:pt x="16" y="249"/>
                </a:lnTo>
                <a:lnTo>
                  <a:pt x="15" y="249"/>
                </a:lnTo>
                <a:lnTo>
                  <a:pt x="16" y="247"/>
                </a:lnTo>
                <a:lnTo>
                  <a:pt x="18" y="246"/>
                </a:lnTo>
                <a:lnTo>
                  <a:pt x="19" y="244"/>
                </a:lnTo>
                <a:lnTo>
                  <a:pt x="19" y="243"/>
                </a:lnTo>
                <a:lnTo>
                  <a:pt x="20" y="241"/>
                </a:lnTo>
                <a:lnTo>
                  <a:pt x="21" y="241"/>
                </a:lnTo>
                <a:lnTo>
                  <a:pt x="22" y="240"/>
                </a:lnTo>
                <a:lnTo>
                  <a:pt x="23" y="239"/>
                </a:lnTo>
                <a:lnTo>
                  <a:pt x="26" y="239"/>
                </a:lnTo>
                <a:lnTo>
                  <a:pt x="27" y="239"/>
                </a:lnTo>
                <a:lnTo>
                  <a:pt x="29" y="239"/>
                </a:lnTo>
                <a:lnTo>
                  <a:pt x="31" y="238"/>
                </a:lnTo>
                <a:lnTo>
                  <a:pt x="32" y="238"/>
                </a:lnTo>
                <a:lnTo>
                  <a:pt x="35" y="238"/>
                </a:lnTo>
                <a:lnTo>
                  <a:pt x="36" y="239"/>
                </a:lnTo>
                <a:lnTo>
                  <a:pt x="37" y="239"/>
                </a:lnTo>
                <a:lnTo>
                  <a:pt x="38" y="240"/>
                </a:lnTo>
                <a:lnTo>
                  <a:pt x="39" y="241"/>
                </a:lnTo>
                <a:lnTo>
                  <a:pt x="40" y="243"/>
                </a:lnTo>
                <a:lnTo>
                  <a:pt x="42" y="244"/>
                </a:lnTo>
                <a:lnTo>
                  <a:pt x="42" y="245"/>
                </a:lnTo>
                <a:lnTo>
                  <a:pt x="43" y="246"/>
                </a:lnTo>
                <a:lnTo>
                  <a:pt x="46" y="246"/>
                </a:lnTo>
                <a:lnTo>
                  <a:pt x="50" y="247"/>
                </a:lnTo>
                <a:lnTo>
                  <a:pt x="52" y="247"/>
                </a:lnTo>
                <a:lnTo>
                  <a:pt x="54" y="247"/>
                </a:lnTo>
                <a:lnTo>
                  <a:pt x="55" y="247"/>
                </a:lnTo>
                <a:lnTo>
                  <a:pt x="56" y="247"/>
                </a:lnTo>
                <a:lnTo>
                  <a:pt x="58" y="247"/>
                </a:lnTo>
                <a:lnTo>
                  <a:pt x="60" y="247"/>
                </a:lnTo>
                <a:lnTo>
                  <a:pt x="61" y="247"/>
                </a:lnTo>
                <a:lnTo>
                  <a:pt x="63" y="246"/>
                </a:lnTo>
                <a:lnTo>
                  <a:pt x="67" y="246"/>
                </a:lnTo>
                <a:lnTo>
                  <a:pt x="69" y="245"/>
                </a:lnTo>
                <a:lnTo>
                  <a:pt x="70" y="244"/>
                </a:lnTo>
                <a:lnTo>
                  <a:pt x="72" y="243"/>
                </a:lnTo>
                <a:lnTo>
                  <a:pt x="74" y="241"/>
                </a:lnTo>
                <a:lnTo>
                  <a:pt x="74" y="240"/>
                </a:lnTo>
                <a:lnTo>
                  <a:pt x="75" y="239"/>
                </a:lnTo>
                <a:lnTo>
                  <a:pt x="75" y="237"/>
                </a:lnTo>
                <a:lnTo>
                  <a:pt x="76" y="236"/>
                </a:lnTo>
                <a:lnTo>
                  <a:pt x="76" y="231"/>
                </a:lnTo>
                <a:lnTo>
                  <a:pt x="77" y="229"/>
                </a:lnTo>
                <a:lnTo>
                  <a:pt x="77" y="228"/>
                </a:lnTo>
                <a:lnTo>
                  <a:pt x="77" y="225"/>
                </a:lnTo>
                <a:lnTo>
                  <a:pt x="77" y="223"/>
                </a:lnTo>
                <a:lnTo>
                  <a:pt x="77" y="221"/>
                </a:lnTo>
                <a:lnTo>
                  <a:pt x="77" y="215"/>
                </a:lnTo>
                <a:lnTo>
                  <a:pt x="77" y="213"/>
                </a:lnTo>
                <a:lnTo>
                  <a:pt x="76" y="209"/>
                </a:lnTo>
                <a:lnTo>
                  <a:pt x="76" y="205"/>
                </a:lnTo>
                <a:lnTo>
                  <a:pt x="75" y="200"/>
                </a:lnTo>
                <a:lnTo>
                  <a:pt x="75" y="197"/>
                </a:lnTo>
                <a:lnTo>
                  <a:pt x="74" y="191"/>
                </a:lnTo>
                <a:lnTo>
                  <a:pt x="77" y="190"/>
                </a:lnTo>
                <a:lnTo>
                  <a:pt x="78" y="190"/>
                </a:lnTo>
                <a:lnTo>
                  <a:pt x="79" y="190"/>
                </a:lnTo>
                <a:lnTo>
                  <a:pt x="79" y="189"/>
                </a:lnTo>
                <a:lnTo>
                  <a:pt x="80" y="189"/>
                </a:lnTo>
                <a:lnTo>
                  <a:pt x="80" y="188"/>
                </a:lnTo>
                <a:lnTo>
                  <a:pt x="80" y="187"/>
                </a:lnTo>
                <a:lnTo>
                  <a:pt x="82" y="187"/>
                </a:lnTo>
                <a:lnTo>
                  <a:pt x="83" y="188"/>
                </a:lnTo>
                <a:lnTo>
                  <a:pt x="84" y="188"/>
                </a:lnTo>
                <a:lnTo>
                  <a:pt x="84" y="187"/>
                </a:lnTo>
                <a:lnTo>
                  <a:pt x="85" y="187"/>
                </a:lnTo>
                <a:lnTo>
                  <a:pt x="84" y="187"/>
                </a:lnTo>
                <a:lnTo>
                  <a:pt x="84" y="185"/>
                </a:lnTo>
                <a:lnTo>
                  <a:pt x="85" y="185"/>
                </a:lnTo>
                <a:lnTo>
                  <a:pt x="85" y="184"/>
                </a:lnTo>
                <a:lnTo>
                  <a:pt x="85" y="183"/>
                </a:lnTo>
                <a:lnTo>
                  <a:pt x="86" y="183"/>
                </a:lnTo>
                <a:lnTo>
                  <a:pt x="87" y="183"/>
                </a:lnTo>
                <a:lnTo>
                  <a:pt x="87" y="182"/>
                </a:lnTo>
                <a:lnTo>
                  <a:pt x="87" y="181"/>
                </a:lnTo>
                <a:lnTo>
                  <a:pt x="88" y="181"/>
                </a:lnTo>
                <a:lnTo>
                  <a:pt x="90" y="180"/>
                </a:lnTo>
                <a:lnTo>
                  <a:pt x="92" y="177"/>
                </a:lnTo>
                <a:lnTo>
                  <a:pt x="93" y="175"/>
                </a:lnTo>
                <a:lnTo>
                  <a:pt x="94" y="174"/>
                </a:lnTo>
                <a:lnTo>
                  <a:pt x="94" y="173"/>
                </a:lnTo>
                <a:lnTo>
                  <a:pt x="95" y="173"/>
                </a:lnTo>
                <a:lnTo>
                  <a:pt x="95" y="172"/>
                </a:lnTo>
                <a:lnTo>
                  <a:pt x="95" y="171"/>
                </a:lnTo>
                <a:lnTo>
                  <a:pt x="96" y="169"/>
                </a:lnTo>
                <a:lnTo>
                  <a:pt x="96" y="168"/>
                </a:lnTo>
                <a:lnTo>
                  <a:pt x="96" y="167"/>
                </a:lnTo>
                <a:lnTo>
                  <a:pt x="98" y="166"/>
                </a:lnTo>
                <a:lnTo>
                  <a:pt x="98" y="165"/>
                </a:lnTo>
                <a:lnTo>
                  <a:pt x="98" y="164"/>
                </a:lnTo>
                <a:lnTo>
                  <a:pt x="99" y="163"/>
                </a:lnTo>
                <a:lnTo>
                  <a:pt x="99" y="161"/>
                </a:lnTo>
                <a:lnTo>
                  <a:pt x="99" y="160"/>
                </a:lnTo>
                <a:lnTo>
                  <a:pt x="99" y="159"/>
                </a:lnTo>
                <a:lnTo>
                  <a:pt x="99" y="158"/>
                </a:lnTo>
                <a:lnTo>
                  <a:pt x="99" y="156"/>
                </a:lnTo>
                <a:lnTo>
                  <a:pt x="98" y="156"/>
                </a:lnTo>
                <a:lnTo>
                  <a:pt x="98" y="155"/>
                </a:lnTo>
                <a:lnTo>
                  <a:pt x="96" y="153"/>
                </a:lnTo>
                <a:lnTo>
                  <a:pt x="95" y="152"/>
                </a:lnTo>
                <a:lnTo>
                  <a:pt x="94" y="151"/>
                </a:lnTo>
                <a:lnTo>
                  <a:pt x="93" y="151"/>
                </a:lnTo>
                <a:lnTo>
                  <a:pt x="91" y="150"/>
                </a:lnTo>
                <a:lnTo>
                  <a:pt x="90" y="150"/>
                </a:lnTo>
                <a:lnTo>
                  <a:pt x="88" y="150"/>
                </a:lnTo>
                <a:lnTo>
                  <a:pt x="87" y="150"/>
                </a:lnTo>
                <a:lnTo>
                  <a:pt x="86" y="150"/>
                </a:lnTo>
                <a:lnTo>
                  <a:pt x="85" y="151"/>
                </a:lnTo>
                <a:lnTo>
                  <a:pt x="84" y="151"/>
                </a:lnTo>
                <a:lnTo>
                  <a:pt x="83" y="151"/>
                </a:lnTo>
                <a:lnTo>
                  <a:pt x="82" y="152"/>
                </a:lnTo>
                <a:lnTo>
                  <a:pt x="80" y="152"/>
                </a:lnTo>
                <a:lnTo>
                  <a:pt x="80" y="153"/>
                </a:lnTo>
                <a:lnTo>
                  <a:pt x="79" y="153"/>
                </a:lnTo>
                <a:lnTo>
                  <a:pt x="78" y="155"/>
                </a:lnTo>
                <a:lnTo>
                  <a:pt x="78" y="156"/>
                </a:lnTo>
                <a:lnTo>
                  <a:pt x="77" y="157"/>
                </a:lnTo>
                <a:lnTo>
                  <a:pt x="77" y="158"/>
                </a:lnTo>
                <a:lnTo>
                  <a:pt x="76" y="164"/>
                </a:lnTo>
                <a:lnTo>
                  <a:pt x="76" y="165"/>
                </a:lnTo>
                <a:lnTo>
                  <a:pt x="75" y="167"/>
                </a:lnTo>
                <a:lnTo>
                  <a:pt x="75" y="168"/>
                </a:lnTo>
                <a:lnTo>
                  <a:pt x="75" y="169"/>
                </a:lnTo>
                <a:lnTo>
                  <a:pt x="74" y="169"/>
                </a:lnTo>
                <a:lnTo>
                  <a:pt x="74" y="171"/>
                </a:lnTo>
                <a:lnTo>
                  <a:pt x="72" y="172"/>
                </a:lnTo>
                <a:lnTo>
                  <a:pt x="72" y="173"/>
                </a:lnTo>
                <a:lnTo>
                  <a:pt x="72" y="174"/>
                </a:lnTo>
                <a:lnTo>
                  <a:pt x="71" y="176"/>
                </a:lnTo>
                <a:lnTo>
                  <a:pt x="71" y="179"/>
                </a:lnTo>
                <a:lnTo>
                  <a:pt x="70" y="180"/>
                </a:lnTo>
                <a:lnTo>
                  <a:pt x="69" y="180"/>
                </a:lnTo>
                <a:lnTo>
                  <a:pt x="67" y="177"/>
                </a:lnTo>
                <a:lnTo>
                  <a:pt x="64" y="175"/>
                </a:lnTo>
                <a:lnTo>
                  <a:pt x="63" y="173"/>
                </a:lnTo>
                <a:lnTo>
                  <a:pt x="62" y="173"/>
                </a:lnTo>
                <a:lnTo>
                  <a:pt x="62" y="172"/>
                </a:lnTo>
                <a:lnTo>
                  <a:pt x="62" y="171"/>
                </a:lnTo>
                <a:lnTo>
                  <a:pt x="62" y="169"/>
                </a:lnTo>
                <a:lnTo>
                  <a:pt x="61" y="169"/>
                </a:lnTo>
                <a:lnTo>
                  <a:pt x="61" y="168"/>
                </a:lnTo>
                <a:lnTo>
                  <a:pt x="61" y="167"/>
                </a:lnTo>
                <a:lnTo>
                  <a:pt x="61" y="166"/>
                </a:lnTo>
                <a:lnTo>
                  <a:pt x="60" y="165"/>
                </a:lnTo>
                <a:lnTo>
                  <a:pt x="59" y="165"/>
                </a:lnTo>
                <a:lnTo>
                  <a:pt x="59" y="164"/>
                </a:lnTo>
                <a:lnTo>
                  <a:pt x="58" y="164"/>
                </a:lnTo>
                <a:lnTo>
                  <a:pt x="58" y="163"/>
                </a:lnTo>
                <a:lnTo>
                  <a:pt x="56" y="163"/>
                </a:lnTo>
                <a:lnTo>
                  <a:pt x="55" y="161"/>
                </a:lnTo>
                <a:lnTo>
                  <a:pt x="55" y="160"/>
                </a:lnTo>
                <a:lnTo>
                  <a:pt x="55" y="159"/>
                </a:lnTo>
                <a:lnTo>
                  <a:pt x="56" y="159"/>
                </a:lnTo>
                <a:lnTo>
                  <a:pt x="56" y="158"/>
                </a:lnTo>
                <a:lnTo>
                  <a:pt x="56" y="157"/>
                </a:lnTo>
                <a:lnTo>
                  <a:pt x="56" y="156"/>
                </a:lnTo>
                <a:lnTo>
                  <a:pt x="56" y="155"/>
                </a:lnTo>
                <a:lnTo>
                  <a:pt x="56" y="153"/>
                </a:lnTo>
                <a:lnTo>
                  <a:pt x="55" y="153"/>
                </a:lnTo>
                <a:lnTo>
                  <a:pt x="55" y="152"/>
                </a:lnTo>
                <a:lnTo>
                  <a:pt x="54" y="152"/>
                </a:lnTo>
                <a:lnTo>
                  <a:pt x="54" y="151"/>
                </a:lnTo>
                <a:lnTo>
                  <a:pt x="53" y="150"/>
                </a:lnTo>
                <a:lnTo>
                  <a:pt x="53" y="149"/>
                </a:lnTo>
                <a:lnTo>
                  <a:pt x="52" y="148"/>
                </a:lnTo>
                <a:lnTo>
                  <a:pt x="52" y="147"/>
                </a:lnTo>
                <a:lnTo>
                  <a:pt x="51" y="147"/>
                </a:lnTo>
                <a:lnTo>
                  <a:pt x="51" y="145"/>
                </a:lnTo>
                <a:lnTo>
                  <a:pt x="50" y="145"/>
                </a:lnTo>
                <a:lnTo>
                  <a:pt x="50" y="144"/>
                </a:lnTo>
                <a:lnTo>
                  <a:pt x="48" y="143"/>
                </a:lnTo>
                <a:lnTo>
                  <a:pt x="48" y="142"/>
                </a:lnTo>
                <a:lnTo>
                  <a:pt x="48" y="141"/>
                </a:lnTo>
                <a:lnTo>
                  <a:pt x="48" y="140"/>
                </a:lnTo>
                <a:lnTo>
                  <a:pt x="48" y="139"/>
                </a:lnTo>
                <a:lnTo>
                  <a:pt x="48" y="137"/>
                </a:lnTo>
                <a:lnTo>
                  <a:pt x="48" y="136"/>
                </a:lnTo>
                <a:lnTo>
                  <a:pt x="48" y="135"/>
                </a:lnTo>
                <a:lnTo>
                  <a:pt x="48" y="134"/>
                </a:lnTo>
                <a:lnTo>
                  <a:pt x="48" y="133"/>
                </a:lnTo>
                <a:lnTo>
                  <a:pt x="48" y="132"/>
                </a:lnTo>
                <a:lnTo>
                  <a:pt x="48" y="131"/>
                </a:lnTo>
                <a:lnTo>
                  <a:pt x="48" y="129"/>
                </a:lnTo>
                <a:lnTo>
                  <a:pt x="48" y="128"/>
                </a:lnTo>
                <a:lnTo>
                  <a:pt x="47" y="127"/>
                </a:lnTo>
                <a:lnTo>
                  <a:pt x="47" y="126"/>
                </a:lnTo>
                <a:lnTo>
                  <a:pt x="47" y="125"/>
                </a:lnTo>
                <a:lnTo>
                  <a:pt x="47" y="124"/>
                </a:lnTo>
                <a:lnTo>
                  <a:pt x="47" y="123"/>
                </a:lnTo>
                <a:lnTo>
                  <a:pt x="48" y="123"/>
                </a:lnTo>
                <a:lnTo>
                  <a:pt x="48" y="121"/>
                </a:lnTo>
                <a:lnTo>
                  <a:pt x="48" y="120"/>
                </a:lnTo>
                <a:lnTo>
                  <a:pt x="48" y="119"/>
                </a:lnTo>
                <a:lnTo>
                  <a:pt x="48" y="118"/>
                </a:lnTo>
                <a:lnTo>
                  <a:pt x="48" y="117"/>
                </a:lnTo>
                <a:lnTo>
                  <a:pt x="48" y="116"/>
                </a:lnTo>
                <a:lnTo>
                  <a:pt x="48" y="115"/>
                </a:lnTo>
                <a:lnTo>
                  <a:pt x="48" y="113"/>
                </a:lnTo>
                <a:lnTo>
                  <a:pt x="48" y="112"/>
                </a:lnTo>
                <a:lnTo>
                  <a:pt x="48" y="111"/>
                </a:lnTo>
                <a:lnTo>
                  <a:pt x="50" y="111"/>
                </a:lnTo>
                <a:lnTo>
                  <a:pt x="50" y="110"/>
                </a:lnTo>
                <a:lnTo>
                  <a:pt x="51" y="110"/>
                </a:lnTo>
                <a:lnTo>
                  <a:pt x="53" y="108"/>
                </a:lnTo>
                <a:lnTo>
                  <a:pt x="54" y="107"/>
                </a:lnTo>
                <a:lnTo>
                  <a:pt x="56" y="105"/>
                </a:lnTo>
                <a:lnTo>
                  <a:pt x="58" y="105"/>
                </a:lnTo>
                <a:lnTo>
                  <a:pt x="59" y="104"/>
                </a:lnTo>
                <a:lnTo>
                  <a:pt x="60" y="103"/>
                </a:lnTo>
                <a:lnTo>
                  <a:pt x="61" y="102"/>
                </a:lnTo>
                <a:lnTo>
                  <a:pt x="61" y="100"/>
                </a:lnTo>
                <a:lnTo>
                  <a:pt x="62" y="100"/>
                </a:lnTo>
                <a:lnTo>
                  <a:pt x="63" y="99"/>
                </a:lnTo>
                <a:lnTo>
                  <a:pt x="63" y="97"/>
                </a:lnTo>
                <a:lnTo>
                  <a:pt x="64" y="96"/>
                </a:lnTo>
                <a:lnTo>
                  <a:pt x="66" y="94"/>
                </a:lnTo>
                <a:lnTo>
                  <a:pt x="68" y="92"/>
                </a:lnTo>
                <a:lnTo>
                  <a:pt x="68" y="91"/>
                </a:lnTo>
                <a:lnTo>
                  <a:pt x="69" y="91"/>
                </a:lnTo>
                <a:lnTo>
                  <a:pt x="69" y="89"/>
                </a:lnTo>
                <a:lnTo>
                  <a:pt x="70" y="88"/>
                </a:lnTo>
                <a:lnTo>
                  <a:pt x="71" y="87"/>
                </a:lnTo>
                <a:lnTo>
                  <a:pt x="72" y="86"/>
                </a:lnTo>
                <a:lnTo>
                  <a:pt x="74" y="85"/>
                </a:lnTo>
                <a:lnTo>
                  <a:pt x="76" y="83"/>
                </a:lnTo>
                <a:lnTo>
                  <a:pt x="77" y="83"/>
                </a:lnTo>
                <a:lnTo>
                  <a:pt x="80" y="79"/>
                </a:lnTo>
                <a:lnTo>
                  <a:pt x="82" y="79"/>
                </a:lnTo>
                <a:lnTo>
                  <a:pt x="84" y="77"/>
                </a:lnTo>
                <a:lnTo>
                  <a:pt x="86" y="73"/>
                </a:lnTo>
                <a:lnTo>
                  <a:pt x="87" y="72"/>
                </a:lnTo>
                <a:lnTo>
                  <a:pt x="88" y="71"/>
                </a:lnTo>
                <a:lnTo>
                  <a:pt x="91" y="68"/>
                </a:lnTo>
                <a:lnTo>
                  <a:pt x="92" y="63"/>
                </a:lnTo>
                <a:lnTo>
                  <a:pt x="93" y="61"/>
                </a:lnTo>
                <a:lnTo>
                  <a:pt x="93" y="59"/>
                </a:lnTo>
                <a:lnTo>
                  <a:pt x="93" y="53"/>
                </a:lnTo>
                <a:lnTo>
                  <a:pt x="92" y="51"/>
                </a:lnTo>
                <a:lnTo>
                  <a:pt x="90" y="48"/>
                </a:lnTo>
                <a:lnTo>
                  <a:pt x="87" y="47"/>
                </a:lnTo>
                <a:lnTo>
                  <a:pt x="84" y="46"/>
                </a:lnTo>
                <a:lnTo>
                  <a:pt x="83" y="47"/>
                </a:lnTo>
                <a:lnTo>
                  <a:pt x="82" y="47"/>
                </a:lnTo>
                <a:lnTo>
                  <a:pt x="80" y="47"/>
                </a:lnTo>
                <a:lnTo>
                  <a:pt x="79" y="48"/>
                </a:lnTo>
                <a:lnTo>
                  <a:pt x="78" y="49"/>
                </a:lnTo>
                <a:lnTo>
                  <a:pt x="76" y="53"/>
                </a:lnTo>
                <a:lnTo>
                  <a:pt x="75" y="53"/>
                </a:lnTo>
                <a:lnTo>
                  <a:pt x="74" y="54"/>
                </a:lnTo>
                <a:lnTo>
                  <a:pt x="72" y="57"/>
                </a:lnTo>
                <a:lnTo>
                  <a:pt x="72" y="60"/>
                </a:lnTo>
                <a:lnTo>
                  <a:pt x="72" y="61"/>
                </a:lnTo>
                <a:lnTo>
                  <a:pt x="72" y="63"/>
                </a:lnTo>
                <a:lnTo>
                  <a:pt x="74" y="64"/>
                </a:lnTo>
                <a:lnTo>
                  <a:pt x="74" y="67"/>
                </a:lnTo>
                <a:lnTo>
                  <a:pt x="74" y="69"/>
                </a:lnTo>
                <a:lnTo>
                  <a:pt x="72" y="73"/>
                </a:lnTo>
                <a:lnTo>
                  <a:pt x="71" y="75"/>
                </a:lnTo>
                <a:lnTo>
                  <a:pt x="71" y="76"/>
                </a:lnTo>
                <a:lnTo>
                  <a:pt x="70" y="77"/>
                </a:lnTo>
                <a:lnTo>
                  <a:pt x="69" y="79"/>
                </a:lnTo>
                <a:lnTo>
                  <a:pt x="67" y="81"/>
                </a:lnTo>
                <a:lnTo>
                  <a:pt x="63" y="85"/>
                </a:lnTo>
                <a:lnTo>
                  <a:pt x="60" y="87"/>
                </a:lnTo>
                <a:lnTo>
                  <a:pt x="59" y="88"/>
                </a:lnTo>
                <a:lnTo>
                  <a:pt x="58" y="88"/>
                </a:lnTo>
                <a:lnTo>
                  <a:pt x="56" y="89"/>
                </a:lnTo>
                <a:lnTo>
                  <a:pt x="55" y="89"/>
                </a:lnTo>
                <a:lnTo>
                  <a:pt x="53" y="91"/>
                </a:lnTo>
                <a:lnTo>
                  <a:pt x="52" y="92"/>
                </a:lnTo>
                <a:lnTo>
                  <a:pt x="50" y="93"/>
                </a:lnTo>
                <a:lnTo>
                  <a:pt x="48" y="93"/>
                </a:lnTo>
                <a:lnTo>
                  <a:pt x="47" y="93"/>
                </a:lnTo>
                <a:lnTo>
                  <a:pt x="46" y="93"/>
                </a:lnTo>
                <a:lnTo>
                  <a:pt x="44" y="94"/>
                </a:lnTo>
                <a:lnTo>
                  <a:pt x="43" y="93"/>
                </a:lnTo>
                <a:lnTo>
                  <a:pt x="42" y="93"/>
                </a:lnTo>
                <a:lnTo>
                  <a:pt x="39" y="93"/>
                </a:lnTo>
                <a:lnTo>
                  <a:pt x="38" y="93"/>
                </a:lnTo>
                <a:lnTo>
                  <a:pt x="37" y="93"/>
                </a:lnTo>
                <a:lnTo>
                  <a:pt x="36" y="93"/>
                </a:lnTo>
                <a:lnTo>
                  <a:pt x="35" y="93"/>
                </a:lnTo>
                <a:lnTo>
                  <a:pt x="34" y="92"/>
                </a:lnTo>
                <a:lnTo>
                  <a:pt x="31" y="91"/>
                </a:lnTo>
                <a:lnTo>
                  <a:pt x="28" y="88"/>
                </a:lnTo>
                <a:lnTo>
                  <a:pt x="23" y="86"/>
                </a:lnTo>
                <a:lnTo>
                  <a:pt x="22" y="86"/>
                </a:lnTo>
                <a:lnTo>
                  <a:pt x="22" y="85"/>
                </a:lnTo>
                <a:lnTo>
                  <a:pt x="21" y="84"/>
                </a:lnTo>
                <a:lnTo>
                  <a:pt x="20" y="83"/>
                </a:lnTo>
                <a:lnTo>
                  <a:pt x="19" y="83"/>
                </a:lnTo>
                <a:lnTo>
                  <a:pt x="19" y="81"/>
                </a:lnTo>
                <a:lnTo>
                  <a:pt x="16" y="80"/>
                </a:lnTo>
                <a:lnTo>
                  <a:pt x="15" y="80"/>
                </a:lnTo>
                <a:lnTo>
                  <a:pt x="15" y="79"/>
                </a:lnTo>
                <a:lnTo>
                  <a:pt x="14" y="78"/>
                </a:lnTo>
                <a:lnTo>
                  <a:pt x="14" y="77"/>
                </a:lnTo>
                <a:lnTo>
                  <a:pt x="14" y="76"/>
                </a:lnTo>
                <a:lnTo>
                  <a:pt x="14" y="75"/>
                </a:lnTo>
                <a:lnTo>
                  <a:pt x="15" y="73"/>
                </a:lnTo>
                <a:lnTo>
                  <a:pt x="16" y="71"/>
                </a:lnTo>
                <a:lnTo>
                  <a:pt x="18" y="70"/>
                </a:lnTo>
                <a:lnTo>
                  <a:pt x="19" y="69"/>
                </a:lnTo>
                <a:lnTo>
                  <a:pt x="20" y="69"/>
                </a:lnTo>
                <a:lnTo>
                  <a:pt x="21" y="69"/>
                </a:lnTo>
                <a:lnTo>
                  <a:pt x="22" y="69"/>
                </a:lnTo>
                <a:lnTo>
                  <a:pt x="23" y="69"/>
                </a:lnTo>
                <a:lnTo>
                  <a:pt x="24" y="69"/>
                </a:lnTo>
                <a:lnTo>
                  <a:pt x="26" y="69"/>
                </a:lnTo>
                <a:lnTo>
                  <a:pt x="27" y="68"/>
                </a:lnTo>
                <a:lnTo>
                  <a:pt x="28" y="68"/>
                </a:lnTo>
                <a:lnTo>
                  <a:pt x="29" y="69"/>
                </a:lnTo>
                <a:lnTo>
                  <a:pt x="30" y="70"/>
                </a:lnTo>
                <a:lnTo>
                  <a:pt x="31" y="70"/>
                </a:lnTo>
                <a:lnTo>
                  <a:pt x="32" y="70"/>
                </a:lnTo>
                <a:lnTo>
                  <a:pt x="32" y="69"/>
                </a:lnTo>
                <a:lnTo>
                  <a:pt x="34" y="69"/>
                </a:lnTo>
                <a:lnTo>
                  <a:pt x="36" y="68"/>
                </a:lnTo>
                <a:lnTo>
                  <a:pt x="38" y="67"/>
                </a:lnTo>
                <a:lnTo>
                  <a:pt x="42" y="65"/>
                </a:lnTo>
                <a:lnTo>
                  <a:pt x="43" y="65"/>
                </a:lnTo>
                <a:lnTo>
                  <a:pt x="43" y="64"/>
                </a:lnTo>
                <a:lnTo>
                  <a:pt x="44" y="64"/>
                </a:lnTo>
                <a:lnTo>
                  <a:pt x="45" y="64"/>
                </a:lnTo>
                <a:lnTo>
                  <a:pt x="46" y="63"/>
                </a:lnTo>
                <a:lnTo>
                  <a:pt x="47" y="63"/>
                </a:lnTo>
                <a:lnTo>
                  <a:pt x="48" y="63"/>
                </a:lnTo>
                <a:lnTo>
                  <a:pt x="50" y="63"/>
                </a:lnTo>
                <a:lnTo>
                  <a:pt x="51" y="64"/>
                </a:lnTo>
                <a:lnTo>
                  <a:pt x="52" y="63"/>
                </a:lnTo>
                <a:lnTo>
                  <a:pt x="53" y="63"/>
                </a:lnTo>
                <a:lnTo>
                  <a:pt x="54" y="62"/>
                </a:lnTo>
                <a:lnTo>
                  <a:pt x="55" y="61"/>
                </a:lnTo>
                <a:lnTo>
                  <a:pt x="55" y="60"/>
                </a:lnTo>
                <a:lnTo>
                  <a:pt x="56" y="59"/>
                </a:lnTo>
                <a:lnTo>
                  <a:pt x="56" y="57"/>
                </a:lnTo>
                <a:lnTo>
                  <a:pt x="58" y="56"/>
                </a:lnTo>
                <a:lnTo>
                  <a:pt x="59" y="55"/>
                </a:lnTo>
                <a:lnTo>
                  <a:pt x="60" y="54"/>
                </a:lnTo>
                <a:lnTo>
                  <a:pt x="61" y="52"/>
                </a:lnTo>
                <a:lnTo>
                  <a:pt x="61" y="51"/>
                </a:lnTo>
                <a:lnTo>
                  <a:pt x="62" y="47"/>
                </a:lnTo>
                <a:lnTo>
                  <a:pt x="61" y="44"/>
                </a:lnTo>
                <a:lnTo>
                  <a:pt x="60" y="39"/>
                </a:lnTo>
                <a:lnTo>
                  <a:pt x="59" y="36"/>
                </a:lnTo>
                <a:lnTo>
                  <a:pt x="58" y="35"/>
                </a:lnTo>
                <a:lnTo>
                  <a:pt x="53" y="31"/>
                </a:lnTo>
                <a:lnTo>
                  <a:pt x="52" y="30"/>
                </a:lnTo>
                <a:lnTo>
                  <a:pt x="42" y="23"/>
                </a:lnTo>
                <a:lnTo>
                  <a:pt x="38" y="20"/>
                </a:lnTo>
                <a:lnTo>
                  <a:pt x="37" y="20"/>
                </a:lnTo>
                <a:lnTo>
                  <a:pt x="36" y="20"/>
                </a:lnTo>
                <a:lnTo>
                  <a:pt x="35" y="20"/>
                </a:lnTo>
                <a:lnTo>
                  <a:pt x="35" y="21"/>
                </a:lnTo>
                <a:lnTo>
                  <a:pt x="34" y="21"/>
                </a:lnTo>
                <a:lnTo>
                  <a:pt x="34" y="23"/>
                </a:lnTo>
                <a:lnTo>
                  <a:pt x="32" y="24"/>
                </a:lnTo>
                <a:lnTo>
                  <a:pt x="32" y="25"/>
                </a:lnTo>
                <a:lnTo>
                  <a:pt x="31" y="27"/>
                </a:lnTo>
                <a:lnTo>
                  <a:pt x="31" y="28"/>
                </a:lnTo>
                <a:lnTo>
                  <a:pt x="31" y="30"/>
                </a:lnTo>
                <a:lnTo>
                  <a:pt x="31" y="32"/>
                </a:lnTo>
                <a:lnTo>
                  <a:pt x="32" y="35"/>
                </a:lnTo>
                <a:lnTo>
                  <a:pt x="32" y="36"/>
                </a:lnTo>
                <a:lnTo>
                  <a:pt x="32" y="37"/>
                </a:lnTo>
                <a:lnTo>
                  <a:pt x="32" y="38"/>
                </a:lnTo>
                <a:lnTo>
                  <a:pt x="34" y="40"/>
                </a:lnTo>
                <a:lnTo>
                  <a:pt x="34" y="41"/>
                </a:lnTo>
                <a:lnTo>
                  <a:pt x="35" y="44"/>
                </a:lnTo>
                <a:lnTo>
                  <a:pt x="35" y="45"/>
                </a:lnTo>
                <a:lnTo>
                  <a:pt x="35" y="46"/>
                </a:lnTo>
                <a:lnTo>
                  <a:pt x="35" y="47"/>
                </a:lnTo>
                <a:lnTo>
                  <a:pt x="36" y="48"/>
                </a:lnTo>
                <a:lnTo>
                  <a:pt x="35" y="48"/>
                </a:lnTo>
                <a:lnTo>
                  <a:pt x="35" y="49"/>
                </a:lnTo>
                <a:lnTo>
                  <a:pt x="34" y="49"/>
                </a:lnTo>
                <a:lnTo>
                  <a:pt x="32" y="51"/>
                </a:lnTo>
                <a:lnTo>
                  <a:pt x="31" y="53"/>
                </a:lnTo>
                <a:lnTo>
                  <a:pt x="30" y="54"/>
                </a:lnTo>
                <a:lnTo>
                  <a:pt x="29" y="55"/>
                </a:lnTo>
                <a:lnTo>
                  <a:pt x="26" y="56"/>
                </a:lnTo>
                <a:lnTo>
                  <a:pt x="24" y="57"/>
                </a:lnTo>
                <a:lnTo>
                  <a:pt x="22" y="57"/>
                </a:lnTo>
                <a:lnTo>
                  <a:pt x="21" y="59"/>
                </a:lnTo>
                <a:lnTo>
                  <a:pt x="18" y="59"/>
                </a:lnTo>
                <a:lnTo>
                  <a:pt x="16" y="59"/>
                </a:lnTo>
                <a:lnTo>
                  <a:pt x="16" y="60"/>
                </a:lnTo>
                <a:lnTo>
                  <a:pt x="14" y="60"/>
                </a:lnTo>
                <a:lnTo>
                  <a:pt x="12" y="59"/>
                </a:lnTo>
                <a:lnTo>
                  <a:pt x="11" y="59"/>
                </a:lnTo>
                <a:lnTo>
                  <a:pt x="7" y="57"/>
                </a:lnTo>
                <a:lnTo>
                  <a:pt x="6" y="57"/>
                </a:lnTo>
                <a:lnTo>
                  <a:pt x="4" y="56"/>
                </a:lnTo>
                <a:lnTo>
                  <a:pt x="2" y="56"/>
                </a:lnTo>
                <a:lnTo>
                  <a:pt x="2" y="55"/>
                </a:lnTo>
                <a:lnTo>
                  <a:pt x="0" y="55"/>
                </a:lnTo>
                <a:lnTo>
                  <a:pt x="2" y="54"/>
                </a:lnTo>
                <a:lnTo>
                  <a:pt x="2" y="53"/>
                </a:lnTo>
                <a:lnTo>
                  <a:pt x="3" y="53"/>
                </a:lnTo>
                <a:lnTo>
                  <a:pt x="3" y="52"/>
                </a:lnTo>
                <a:lnTo>
                  <a:pt x="3" y="51"/>
                </a:lnTo>
                <a:lnTo>
                  <a:pt x="3" y="48"/>
                </a:lnTo>
                <a:lnTo>
                  <a:pt x="3" y="47"/>
                </a:lnTo>
                <a:lnTo>
                  <a:pt x="3" y="46"/>
                </a:lnTo>
                <a:lnTo>
                  <a:pt x="3" y="45"/>
                </a:lnTo>
                <a:lnTo>
                  <a:pt x="4" y="45"/>
                </a:lnTo>
                <a:lnTo>
                  <a:pt x="5" y="44"/>
                </a:lnTo>
                <a:lnTo>
                  <a:pt x="6" y="43"/>
                </a:lnTo>
                <a:lnTo>
                  <a:pt x="7" y="41"/>
                </a:lnTo>
                <a:lnTo>
                  <a:pt x="8" y="41"/>
                </a:lnTo>
                <a:lnTo>
                  <a:pt x="10" y="41"/>
                </a:lnTo>
                <a:lnTo>
                  <a:pt x="12" y="40"/>
                </a:lnTo>
                <a:lnTo>
                  <a:pt x="14" y="39"/>
                </a:lnTo>
                <a:lnTo>
                  <a:pt x="15" y="38"/>
                </a:lnTo>
                <a:lnTo>
                  <a:pt x="16" y="37"/>
                </a:lnTo>
                <a:lnTo>
                  <a:pt x="16" y="36"/>
                </a:lnTo>
                <a:lnTo>
                  <a:pt x="16" y="35"/>
                </a:lnTo>
                <a:lnTo>
                  <a:pt x="20" y="29"/>
                </a:lnTo>
                <a:lnTo>
                  <a:pt x="21" y="28"/>
                </a:lnTo>
                <a:lnTo>
                  <a:pt x="22" y="25"/>
                </a:lnTo>
                <a:lnTo>
                  <a:pt x="23" y="25"/>
                </a:lnTo>
                <a:lnTo>
                  <a:pt x="23" y="24"/>
                </a:lnTo>
                <a:lnTo>
                  <a:pt x="24" y="24"/>
                </a:lnTo>
                <a:lnTo>
                  <a:pt x="26" y="23"/>
                </a:lnTo>
                <a:lnTo>
                  <a:pt x="27" y="21"/>
                </a:lnTo>
                <a:lnTo>
                  <a:pt x="28" y="21"/>
                </a:lnTo>
                <a:lnTo>
                  <a:pt x="29" y="20"/>
                </a:lnTo>
                <a:lnTo>
                  <a:pt x="29" y="19"/>
                </a:lnTo>
                <a:lnTo>
                  <a:pt x="29" y="17"/>
                </a:lnTo>
                <a:lnTo>
                  <a:pt x="29" y="15"/>
                </a:lnTo>
                <a:lnTo>
                  <a:pt x="28" y="13"/>
                </a:lnTo>
                <a:lnTo>
                  <a:pt x="27" y="12"/>
                </a:lnTo>
                <a:lnTo>
                  <a:pt x="21" y="7"/>
                </a:lnTo>
                <a:lnTo>
                  <a:pt x="15" y="3"/>
                </a:lnTo>
                <a:lnTo>
                  <a:pt x="12" y="0"/>
                </a:lnTo>
                <a:lnTo>
                  <a:pt x="15" y="0"/>
                </a:lnTo>
                <a:lnTo>
                  <a:pt x="19" y="0"/>
                </a:lnTo>
                <a:lnTo>
                  <a:pt x="22" y="0"/>
                </a:lnTo>
                <a:lnTo>
                  <a:pt x="23" y="0"/>
                </a:lnTo>
                <a:lnTo>
                  <a:pt x="29" y="0"/>
                </a:lnTo>
                <a:lnTo>
                  <a:pt x="30" y="0"/>
                </a:lnTo>
                <a:lnTo>
                  <a:pt x="32" y="0"/>
                </a:lnTo>
                <a:lnTo>
                  <a:pt x="42" y="0"/>
                </a:lnTo>
                <a:lnTo>
                  <a:pt x="43" y="0"/>
                </a:lnTo>
                <a:lnTo>
                  <a:pt x="48" y="0"/>
                </a:lnTo>
                <a:lnTo>
                  <a:pt x="52" y="0"/>
                </a:lnTo>
                <a:lnTo>
                  <a:pt x="59" y="0"/>
                </a:lnTo>
                <a:lnTo>
                  <a:pt x="61" y="1"/>
                </a:lnTo>
                <a:lnTo>
                  <a:pt x="63" y="1"/>
                </a:lnTo>
                <a:lnTo>
                  <a:pt x="66" y="1"/>
                </a:lnTo>
                <a:lnTo>
                  <a:pt x="70" y="1"/>
                </a:lnTo>
                <a:lnTo>
                  <a:pt x="71" y="1"/>
                </a:lnTo>
                <a:lnTo>
                  <a:pt x="72" y="1"/>
                </a:lnTo>
                <a:lnTo>
                  <a:pt x="75" y="1"/>
                </a:lnTo>
                <a:lnTo>
                  <a:pt x="76" y="1"/>
                </a:lnTo>
                <a:lnTo>
                  <a:pt x="79" y="1"/>
                </a:lnTo>
                <a:lnTo>
                  <a:pt x="83" y="1"/>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12" name="Freeform 138"/>
          <p:cNvSpPr>
            <a:spLocks/>
          </p:cNvSpPr>
          <p:nvPr/>
        </p:nvSpPr>
        <p:spPr bwMode="auto">
          <a:xfrm>
            <a:off x="3923578" y="2415639"/>
            <a:ext cx="539645" cy="549791"/>
          </a:xfrm>
          <a:custGeom>
            <a:avLst/>
            <a:gdLst>
              <a:gd name="T0" fmla="*/ 145 w 208"/>
              <a:gd name="T1" fmla="*/ 20 h 250"/>
              <a:gd name="T2" fmla="*/ 155 w 208"/>
              <a:gd name="T3" fmla="*/ 48 h 250"/>
              <a:gd name="T4" fmla="*/ 166 w 208"/>
              <a:gd name="T5" fmla="*/ 56 h 250"/>
              <a:gd name="T6" fmla="*/ 171 w 208"/>
              <a:gd name="T7" fmla="*/ 53 h 250"/>
              <a:gd name="T8" fmla="*/ 182 w 208"/>
              <a:gd name="T9" fmla="*/ 53 h 250"/>
              <a:gd name="T10" fmla="*/ 187 w 208"/>
              <a:gd name="T11" fmla="*/ 56 h 250"/>
              <a:gd name="T12" fmla="*/ 186 w 208"/>
              <a:gd name="T13" fmla="*/ 52 h 250"/>
              <a:gd name="T14" fmla="*/ 190 w 208"/>
              <a:gd name="T15" fmla="*/ 42 h 250"/>
              <a:gd name="T16" fmla="*/ 185 w 208"/>
              <a:gd name="T17" fmla="*/ 32 h 250"/>
              <a:gd name="T18" fmla="*/ 191 w 208"/>
              <a:gd name="T19" fmla="*/ 33 h 250"/>
              <a:gd name="T20" fmla="*/ 194 w 208"/>
              <a:gd name="T21" fmla="*/ 22 h 250"/>
              <a:gd name="T22" fmla="*/ 200 w 208"/>
              <a:gd name="T23" fmla="*/ 14 h 250"/>
              <a:gd name="T24" fmla="*/ 208 w 208"/>
              <a:gd name="T25" fmla="*/ 17 h 250"/>
              <a:gd name="T26" fmla="*/ 208 w 208"/>
              <a:gd name="T27" fmla="*/ 48 h 250"/>
              <a:gd name="T28" fmla="*/ 208 w 208"/>
              <a:gd name="T29" fmla="*/ 87 h 250"/>
              <a:gd name="T30" fmla="*/ 200 w 208"/>
              <a:gd name="T31" fmla="*/ 121 h 250"/>
              <a:gd name="T32" fmla="*/ 194 w 208"/>
              <a:gd name="T33" fmla="*/ 133 h 250"/>
              <a:gd name="T34" fmla="*/ 198 w 208"/>
              <a:gd name="T35" fmla="*/ 143 h 250"/>
              <a:gd name="T36" fmla="*/ 191 w 208"/>
              <a:gd name="T37" fmla="*/ 141 h 250"/>
              <a:gd name="T38" fmla="*/ 190 w 208"/>
              <a:gd name="T39" fmla="*/ 130 h 250"/>
              <a:gd name="T40" fmla="*/ 183 w 208"/>
              <a:gd name="T41" fmla="*/ 127 h 250"/>
              <a:gd name="T42" fmla="*/ 179 w 208"/>
              <a:gd name="T43" fmla="*/ 134 h 250"/>
              <a:gd name="T44" fmla="*/ 185 w 208"/>
              <a:gd name="T45" fmla="*/ 142 h 250"/>
              <a:gd name="T46" fmla="*/ 190 w 208"/>
              <a:gd name="T47" fmla="*/ 149 h 250"/>
              <a:gd name="T48" fmla="*/ 178 w 208"/>
              <a:gd name="T49" fmla="*/ 149 h 250"/>
              <a:gd name="T50" fmla="*/ 175 w 208"/>
              <a:gd name="T51" fmla="*/ 141 h 250"/>
              <a:gd name="T52" fmla="*/ 164 w 208"/>
              <a:gd name="T53" fmla="*/ 141 h 250"/>
              <a:gd name="T54" fmla="*/ 160 w 208"/>
              <a:gd name="T55" fmla="*/ 132 h 250"/>
              <a:gd name="T56" fmla="*/ 160 w 208"/>
              <a:gd name="T57" fmla="*/ 141 h 250"/>
              <a:gd name="T58" fmla="*/ 155 w 208"/>
              <a:gd name="T59" fmla="*/ 148 h 250"/>
              <a:gd name="T60" fmla="*/ 156 w 208"/>
              <a:gd name="T61" fmla="*/ 166 h 250"/>
              <a:gd name="T62" fmla="*/ 166 w 208"/>
              <a:gd name="T63" fmla="*/ 173 h 250"/>
              <a:gd name="T64" fmla="*/ 182 w 208"/>
              <a:gd name="T65" fmla="*/ 176 h 250"/>
              <a:gd name="T66" fmla="*/ 184 w 208"/>
              <a:gd name="T67" fmla="*/ 193 h 250"/>
              <a:gd name="T68" fmla="*/ 182 w 208"/>
              <a:gd name="T69" fmla="*/ 197 h 250"/>
              <a:gd name="T70" fmla="*/ 145 w 208"/>
              <a:gd name="T71" fmla="*/ 199 h 250"/>
              <a:gd name="T72" fmla="*/ 145 w 208"/>
              <a:gd name="T73" fmla="*/ 233 h 250"/>
              <a:gd name="T74" fmla="*/ 124 w 208"/>
              <a:gd name="T75" fmla="*/ 249 h 250"/>
              <a:gd name="T76" fmla="*/ 108 w 208"/>
              <a:gd name="T77" fmla="*/ 249 h 250"/>
              <a:gd name="T78" fmla="*/ 84 w 208"/>
              <a:gd name="T79" fmla="*/ 249 h 250"/>
              <a:gd name="T80" fmla="*/ 63 w 208"/>
              <a:gd name="T81" fmla="*/ 249 h 250"/>
              <a:gd name="T82" fmla="*/ 37 w 208"/>
              <a:gd name="T83" fmla="*/ 245 h 250"/>
              <a:gd name="T84" fmla="*/ 37 w 208"/>
              <a:gd name="T85" fmla="*/ 214 h 250"/>
              <a:gd name="T86" fmla="*/ 37 w 208"/>
              <a:gd name="T87" fmla="*/ 191 h 250"/>
              <a:gd name="T88" fmla="*/ 37 w 208"/>
              <a:gd name="T89" fmla="*/ 152 h 250"/>
              <a:gd name="T90" fmla="*/ 18 w 208"/>
              <a:gd name="T91" fmla="*/ 141 h 250"/>
              <a:gd name="T92" fmla="*/ 27 w 208"/>
              <a:gd name="T93" fmla="*/ 138 h 250"/>
              <a:gd name="T94" fmla="*/ 23 w 208"/>
              <a:gd name="T95" fmla="*/ 130 h 250"/>
              <a:gd name="T96" fmla="*/ 16 w 208"/>
              <a:gd name="T97" fmla="*/ 125 h 250"/>
              <a:gd name="T98" fmla="*/ 21 w 208"/>
              <a:gd name="T99" fmla="*/ 114 h 250"/>
              <a:gd name="T100" fmla="*/ 21 w 208"/>
              <a:gd name="T101" fmla="*/ 104 h 250"/>
              <a:gd name="T102" fmla="*/ 25 w 208"/>
              <a:gd name="T103" fmla="*/ 92 h 250"/>
              <a:gd name="T104" fmla="*/ 27 w 208"/>
              <a:gd name="T105" fmla="*/ 82 h 250"/>
              <a:gd name="T106" fmla="*/ 19 w 208"/>
              <a:gd name="T107" fmla="*/ 72 h 250"/>
              <a:gd name="T108" fmla="*/ 9 w 208"/>
              <a:gd name="T109" fmla="*/ 65 h 250"/>
              <a:gd name="T110" fmla="*/ 0 w 208"/>
              <a:gd name="T111" fmla="*/ 61 h 250"/>
              <a:gd name="T112" fmla="*/ 2 w 208"/>
              <a:gd name="T113" fmla="*/ 48 h 250"/>
              <a:gd name="T114" fmla="*/ 1 w 208"/>
              <a:gd name="T115" fmla="*/ 39 h 250"/>
              <a:gd name="T116" fmla="*/ 8 w 208"/>
              <a:gd name="T117" fmla="*/ 37 h 250"/>
              <a:gd name="T118" fmla="*/ 28 w 208"/>
              <a:gd name="T119" fmla="*/ 36 h 250"/>
              <a:gd name="T120" fmla="*/ 66 w 208"/>
              <a:gd name="T121" fmla="*/ 36 h 250"/>
              <a:gd name="T122" fmla="*/ 92 w 208"/>
              <a:gd name="T123" fmla="*/ 37 h 250"/>
              <a:gd name="T124" fmla="*/ 101 w 208"/>
              <a:gd name="T125" fmla="*/ 0 h 25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08" h="250">
                <a:moveTo>
                  <a:pt x="128" y="0"/>
                </a:moveTo>
                <a:lnTo>
                  <a:pt x="131" y="0"/>
                </a:lnTo>
                <a:lnTo>
                  <a:pt x="140" y="0"/>
                </a:lnTo>
                <a:lnTo>
                  <a:pt x="143" y="0"/>
                </a:lnTo>
                <a:lnTo>
                  <a:pt x="144" y="0"/>
                </a:lnTo>
                <a:lnTo>
                  <a:pt x="145" y="0"/>
                </a:lnTo>
                <a:lnTo>
                  <a:pt x="145" y="1"/>
                </a:lnTo>
                <a:lnTo>
                  <a:pt x="145" y="14"/>
                </a:lnTo>
                <a:lnTo>
                  <a:pt x="145" y="15"/>
                </a:lnTo>
                <a:lnTo>
                  <a:pt x="145" y="20"/>
                </a:lnTo>
                <a:lnTo>
                  <a:pt x="145" y="22"/>
                </a:lnTo>
                <a:lnTo>
                  <a:pt x="145" y="23"/>
                </a:lnTo>
                <a:lnTo>
                  <a:pt x="144" y="33"/>
                </a:lnTo>
                <a:lnTo>
                  <a:pt x="144" y="37"/>
                </a:lnTo>
                <a:lnTo>
                  <a:pt x="144" y="38"/>
                </a:lnTo>
                <a:lnTo>
                  <a:pt x="144" y="39"/>
                </a:lnTo>
                <a:lnTo>
                  <a:pt x="150" y="44"/>
                </a:lnTo>
                <a:lnTo>
                  <a:pt x="151" y="45"/>
                </a:lnTo>
                <a:lnTo>
                  <a:pt x="154" y="48"/>
                </a:lnTo>
                <a:lnTo>
                  <a:pt x="155" y="48"/>
                </a:lnTo>
                <a:lnTo>
                  <a:pt x="155" y="49"/>
                </a:lnTo>
                <a:lnTo>
                  <a:pt x="160" y="54"/>
                </a:lnTo>
                <a:lnTo>
                  <a:pt x="162" y="56"/>
                </a:lnTo>
                <a:lnTo>
                  <a:pt x="163" y="56"/>
                </a:lnTo>
                <a:lnTo>
                  <a:pt x="163" y="57"/>
                </a:lnTo>
                <a:lnTo>
                  <a:pt x="164" y="57"/>
                </a:lnTo>
                <a:lnTo>
                  <a:pt x="164" y="58"/>
                </a:lnTo>
                <a:lnTo>
                  <a:pt x="166" y="58"/>
                </a:lnTo>
                <a:lnTo>
                  <a:pt x="166" y="57"/>
                </a:lnTo>
                <a:lnTo>
                  <a:pt x="166" y="56"/>
                </a:lnTo>
                <a:lnTo>
                  <a:pt x="167" y="56"/>
                </a:lnTo>
                <a:lnTo>
                  <a:pt x="167" y="55"/>
                </a:lnTo>
                <a:lnTo>
                  <a:pt x="166" y="55"/>
                </a:lnTo>
                <a:lnTo>
                  <a:pt x="166" y="54"/>
                </a:lnTo>
                <a:lnTo>
                  <a:pt x="166" y="53"/>
                </a:lnTo>
                <a:lnTo>
                  <a:pt x="167" y="53"/>
                </a:lnTo>
                <a:lnTo>
                  <a:pt x="168" y="53"/>
                </a:lnTo>
                <a:lnTo>
                  <a:pt x="169" y="53"/>
                </a:lnTo>
                <a:lnTo>
                  <a:pt x="170" y="53"/>
                </a:lnTo>
                <a:lnTo>
                  <a:pt x="171" y="53"/>
                </a:lnTo>
                <a:lnTo>
                  <a:pt x="172" y="53"/>
                </a:lnTo>
                <a:lnTo>
                  <a:pt x="174" y="53"/>
                </a:lnTo>
                <a:lnTo>
                  <a:pt x="175" y="53"/>
                </a:lnTo>
                <a:lnTo>
                  <a:pt x="176" y="52"/>
                </a:lnTo>
                <a:lnTo>
                  <a:pt x="176" y="53"/>
                </a:lnTo>
                <a:lnTo>
                  <a:pt x="177" y="53"/>
                </a:lnTo>
                <a:lnTo>
                  <a:pt x="178" y="53"/>
                </a:lnTo>
                <a:lnTo>
                  <a:pt x="179" y="53"/>
                </a:lnTo>
                <a:lnTo>
                  <a:pt x="180" y="53"/>
                </a:lnTo>
                <a:lnTo>
                  <a:pt x="182" y="53"/>
                </a:lnTo>
                <a:lnTo>
                  <a:pt x="182" y="54"/>
                </a:lnTo>
                <a:lnTo>
                  <a:pt x="183" y="54"/>
                </a:lnTo>
                <a:lnTo>
                  <a:pt x="184" y="54"/>
                </a:lnTo>
                <a:lnTo>
                  <a:pt x="185" y="54"/>
                </a:lnTo>
                <a:lnTo>
                  <a:pt x="186" y="54"/>
                </a:lnTo>
                <a:lnTo>
                  <a:pt x="186" y="55"/>
                </a:lnTo>
                <a:lnTo>
                  <a:pt x="185" y="55"/>
                </a:lnTo>
                <a:lnTo>
                  <a:pt x="185" y="56"/>
                </a:lnTo>
                <a:lnTo>
                  <a:pt x="186" y="56"/>
                </a:lnTo>
                <a:lnTo>
                  <a:pt x="187" y="56"/>
                </a:lnTo>
                <a:lnTo>
                  <a:pt x="188" y="56"/>
                </a:lnTo>
                <a:lnTo>
                  <a:pt x="190" y="56"/>
                </a:lnTo>
                <a:lnTo>
                  <a:pt x="190" y="55"/>
                </a:lnTo>
                <a:lnTo>
                  <a:pt x="188" y="55"/>
                </a:lnTo>
                <a:lnTo>
                  <a:pt x="187" y="55"/>
                </a:lnTo>
                <a:lnTo>
                  <a:pt x="188" y="54"/>
                </a:lnTo>
                <a:lnTo>
                  <a:pt x="188" y="53"/>
                </a:lnTo>
                <a:lnTo>
                  <a:pt x="188" y="52"/>
                </a:lnTo>
                <a:lnTo>
                  <a:pt x="187" y="52"/>
                </a:lnTo>
                <a:lnTo>
                  <a:pt x="186" y="52"/>
                </a:lnTo>
                <a:lnTo>
                  <a:pt x="185" y="52"/>
                </a:lnTo>
                <a:lnTo>
                  <a:pt x="185" y="50"/>
                </a:lnTo>
                <a:lnTo>
                  <a:pt x="186" y="50"/>
                </a:lnTo>
                <a:lnTo>
                  <a:pt x="186" y="49"/>
                </a:lnTo>
                <a:lnTo>
                  <a:pt x="186" y="48"/>
                </a:lnTo>
                <a:lnTo>
                  <a:pt x="186" y="47"/>
                </a:lnTo>
                <a:lnTo>
                  <a:pt x="186" y="46"/>
                </a:lnTo>
                <a:lnTo>
                  <a:pt x="187" y="45"/>
                </a:lnTo>
                <a:lnTo>
                  <a:pt x="188" y="44"/>
                </a:lnTo>
                <a:lnTo>
                  <a:pt x="190" y="42"/>
                </a:lnTo>
                <a:lnTo>
                  <a:pt x="188" y="42"/>
                </a:lnTo>
                <a:lnTo>
                  <a:pt x="188" y="41"/>
                </a:lnTo>
                <a:lnTo>
                  <a:pt x="187" y="40"/>
                </a:lnTo>
                <a:lnTo>
                  <a:pt x="187" y="39"/>
                </a:lnTo>
                <a:lnTo>
                  <a:pt x="187" y="38"/>
                </a:lnTo>
                <a:lnTo>
                  <a:pt x="187" y="37"/>
                </a:lnTo>
                <a:lnTo>
                  <a:pt x="186" y="36"/>
                </a:lnTo>
                <a:lnTo>
                  <a:pt x="186" y="34"/>
                </a:lnTo>
                <a:lnTo>
                  <a:pt x="186" y="33"/>
                </a:lnTo>
                <a:lnTo>
                  <a:pt x="185" y="32"/>
                </a:lnTo>
                <a:lnTo>
                  <a:pt x="184" y="31"/>
                </a:lnTo>
                <a:lnTo>
                  <a:pt x="184" y="30"/>
                </a:lnTo>
                <a:lnTo>
                  <a:pt x="185" y="30"/>
                </a:lnTo>
                <a:lnTo>
                  <a:pt x="186" y="30"/>
                </a:lnTo>
                <a:lnTo>
                  <a:pt x="187" y="30"/>
                </a:lnTo>
                <a:lnTo>
                  <a:pt x="188" y="30"/>
                </a:lnTo>
                <a:lnTo>
                  <a:pt x="190" y="31"/>
                </a:lnTo>
                <a:lnTo>
                  <a:pt x="190" y="32"/>
                </a:lnTo>
                <a:lnTo>
                  <a:pt x="190" y="33"/>
                </a:lnTo>
                <a:lnTo>
                  <a:pt x="191" y="33"/>
                </a:lnTo>
                <a:lnTo>
                  <a:pt x="192" y="32"/>
                </a:lnTo>
                <a:lnTo>
                  <a:pt x="193" y="31"/>
                </a:lnTo>
                <a:lnTo>
                  <a:pt x="193" y="30"/>
                </a:lnTo>
                <a:lnTo>
                  <a:pt x="192" y="29"/>
                </a:lnTo>
                <a:lnTo>
                  <a:pt x="192" y="28"/>
                </a:lnTo>
                <a:lnTo>
                  <a:pt x="192" y="26"/>
                </a:lnTo>
                <a:lnTo>
                  <a:pt x="192" y="25"/>
                </a:lnTo>
                <a:lnTo>
                  <a:pt x="193" y="24"/>
                </a:lnTo>
                <a:lnTo>
                  <a:pt x="194" y="23"/>
                </a:lnTo>
                <a:lnTo>
                  <a:pt x="194" y="22"/>
                </a:lnTo>
                <a:lnTo>
                  <a:pt x="194" y="21"/>
                </a:lnTo>
                <a:lnTo>
                  <a:pt x="195" y="21"/>
                </a:lnTo>
                <a:lnTo>
                  <a:pt x="196" y="20"/>
                </a:lnTo>
                <a:lnTo>
                  <a:pt x="198" y="18"/>
                </a:lnTo>
                <a:lnTo>
                  <a:pt x="198" y="17"/>
                </a:lnTo>
                <a:lnTo>
                  <a:pt x="199" y="17"/>
                </a:lnTo>
                <a:lnTo>
                  <a:pt x="200" y="17"/>
                </a:lnTo>
                <a:lnTo>
                  <a:pt x="200" y="16"/>
                </a:lnTo>
                <a:lnTo>
                  <a:pt x="200" y="15"/>
                </a:lnTo>
                <a:lnTo>
                  <a:pt x="200" y="14"/>
                </a:lnTo>
                <a:lnTo>
                  <a:pt x="201" y="14"/>
                </a:lnTo>
                <a:lnTo>
                  <a:pt x="201" y="13"/>
                </a:lnTo>
                <a:lnTo>
                  <a:pt x="202" y="13"/>
                </a:lnTo>
                <a:lnTo>
                  <a:pt x="203" y="13"/>
                </a:lnTo>
                <a:lnTo>
                  <a:pt x="204" y="14"/>
                </a:lnTo>
                <a:lnTo>
                  <a:pt x="206" y="14"/>
                </a:lnTo>
                <a:lnTo>
                  <a:pt x="206" y="15"/>
                </a:lnTo>
                <a:lnTo>
                  <a:pt x="206" y="16"/>
                </a:lnTo>
                <a:lnTo>
                  <a:pt x="207" y="17"/>
                </a:lnTo>
                <a:lnTo>
                  <a:pt x="208" y="17"/>
                </a:lnTo>
                <a:lnTo>
                  <a:pt x="208" y="18"/>
                </a:lnTo>
                <a:lnTo>
                  <a:pt x="208" y="20"/>
                </a:lnTo>
                <a:lnTo>
                  <a:pt x="208" y="21"/>
                </a:lnTo>
                <a:lnTo>
                  <a:pt x="208" y="25"/>
                </a:lnTo>
                <a:lnTo>
                  <a:pt x="208" y="28"/>
                </a:lnTo>
                <a:lnTo>
                  <a:pt x="208" y="32"/>
                </a:lnTo>
                <a:lnTo>
                  <a:pt x="208" y="42"/>
                </a:lnTo>
                <a:lnTo>
                  <a:pt x="208" y="44"/>
                </a:lnTo>
                <a:lnTo>
                  <a:pt x="208" y="47"/>
                </a:lnTo>
                <a:lnTo>
                  <a:pt x="208" y="48"/>
                </a:lnTo>
                <a:lnTo>
                  <a:pt x="208" y="49"/>
                </a:lnTo>
                <a:lnTo>
                  <a:pt x="208" y="52"/>
                </a:lnTo>
                <a:lnTo>
                  <a:pt x="208" y="55"/>
                </a:lnTo>
                <a:lnTo>
                  <a:pt x="208" y="58"/>
                </a:lnTo>
                <a:lnTo>
                  <a:pt x="208" y="62"/>
                </a:lnTo>
                <a:lnTo>
                  <a:pt x="208" y="70"/>
                </a:lnTo>
                <a:lnTo>
                  <a:pt x="208" y="81"/>
                </a:lnTo>
                <a:lnTo>
                  <a:pt x="208" y="82"/>
                </a:lnTo>
                <a:lnTo>
                  <a:pt x="208" y="84"/>
                </a:lnTo>
                <a:lnTo>
                  <a:pt x="208" y="87"/>
                </a:lnTo>
                <a:lnTo>
                  <a:pt x="208" y="100"/>
                </a:lnTo>
                <a:lnTo>
                  <a:pt x="208" y="101"/>
                </a:lnTo>
                <a:lnTo>
                  <a:pt x="208" y="114"/>
                </a:lnTo>
                <a:lnTo>
                  <a:pt x="208" y="119"/>
                </a:lnTo>
                <a:lnTo>
                  <a:pt x="208" y="120"/>
                </a:lnTo>
                <a:lnTo>
                  <a:pt x="206" y="120"/>
                </a:lnTo>
                <a:lnTo>
                  <a:pt x="203" y="120"/>
                </a:lnTo>
                <a:lnTo>
                  <a:pt x="202" y="120"/>
                </a:lnTo>
                <a:lnTo>
                  <a:pt x="201" y="121"/>
                </a:lnTo>
                <a:lnTo>
                  <a:pt x="200" y="121"/>
                </a:lnTo>
                <a:lnTo>
                  <a:pt x="199" y="122"/>
                </a:lnTo>
                <a:lnTo>
                  <a:pt x="199" y="124"/>
                </a:lnTo>
                <a:lnTo>
                  <a:pt x="198" y="125"/>
                </a:lnTo>
                <a:lnTo>
                  <a:pt x="196" y="126"/>
                </a:lnTo>
                <a:lnTo>
                  <a:pt x="196" y="127"/>
                </a:lnTo>
                <a:lnTo>
                  <a:pt x="195" y="128"/>
                </a:lnTo>
                <a:lnTo>
                  <a:pt x="195" y="129"/>
                </a:lnTo>
                <a:lnTo>
                  <a:pt x="194" y="130"/>
                </a:lnTo>
                <a:lnTo>
                  <a:pt x="194" y="132"/>
                </a:lnTo>
                <a:lnTo>
                  <a:pt x="194" y="133"/>
                </a:lnTo>
                <a:lnTo>
                  <a:pt x="194" y="134"/>
                </a:lnTo>
                <a:lnTo>
                  <a:pt x="195" y="134"/>
                </a:lnTo>
                <a:lnTo>
                  <a:pt x="195" y="135"/>
                </a:lnTo>
                <a:lnTo>
                  <a:pt x="195" y="136"/>
                </a:lnTo>
                <a:lnTo>
                  <a:pt x="196" y="137"/>
                </a:lnTo>
                <a:lnTo>
                  <a:pt x="196" y="138"/>
                </a:lnTo>
                <a:lnTo>
                  <a:pt x="198" y="138"/>
                </a:lnTo>
                <a:lnTo>
                  <a:pt x="199" y="140"/>
                </a:lnTo>
                <a:lnTo>
                  <a:pt x="199" y="141"/>
                </a:lnTo>
                <a:lnTo>
                  <a:pt x="198" y="143"/>
                </a:lnTo>
                <a:lnTo>
                  <a:pt x="196" y="144"/>
                </a:lnTo>
                <a:lnTo>
                  <a:pt x="196" y="145"/>
                </a:lnTo>
                <a:lnTo>
                  <a:pt x="195" y="145"/>
                </a:lnTo>
                <a:lnTo>
                  <a:pt x="194" y="145"/>
                </a:lnTo>
                <a:lnTo>
                  <a:pt x="193" y="145"/>
                </a:lnTo>
                <a:lnTo>
                  <a:pt x="192" y="144"/>
                </a:lnTo>
                <a:lnTo>
                  <a:pt x="191" y="144"/>
                </a:lnTo>
                <a:lnTo>
                  <a:pt x="191" y="143"/>
                </a:lnTo>
                <a:lnTo>
                  <a:pt x="191" y="142"/>
                </a:lnTo>
                <a:lnTo>
                  <a:pt x="191" y="141"/>
                </a:lnTo>
                <a:lnTo>
                  <a:pt x="190" y="141"/>
                </a:lnTo>
                <a:lnTo>
                  <a:pt x="190" y="140"/>
                </a:lnTo>
                <a:lnTo>
                  <a:pt x="188" y="140"/>
                </a:lnTo>
                <a:lnTo>
                  <a:pt x="188" y="138"/>
                </a:lnTo>
                <a:lnTo>
                  <a:pt x="188" y="137"/>
                </a:lnTo>
                <a:lnTo>
                  <a:pt x="188" y="135"/>
                </a:lnTo>
                <a:lnTo>
                  <a:pt x="188" y="134"/>
                </a:lnTo>
                <a:lnTo>
                  <a:pt x="188" y="133"/>
                </a:lnTo>
                <a:lnTo>
                  <a:pt x="190" y="132"/>
                </a:lnTo>
                <a:lnTo>
                  <a:pt x="190" y="130"/>
                </a:lnTo>
                <a:lnTo>
                  <a:pt x="190" y="129"/>
                </a:lnTo>
                <a:lnTo>
                  <a:pt x="190" y="128"/>
                </a:lnTo>
                <a:lnTo>
                  <a:pt x="188" y="128"/>
                </a:lnTo>
                <a:lnTo>
                  <a:pt x="188" y="127"/>
                </a:lnTo>
                <a:lnTo>
                  <a:pt x="188" y="126"/>
                </a:lnTo>
                <a:lnTo>
                  <a:pt x="187" y="126"/>
                </a:lnTo>
                <a:lnTo>
                  <a:pt x="186" y="126"/>
                </a:lnTo>
                <a:lnTo>
                  <a:pt x="185" y="126"/>
                </a:lnTo>
                <a:lnTo>
                  <a:pt x="184" y="126"/>
                </a:lnTo>
                <a:lnTo>
                  <a:pt x="183" y="127"/>
                </a:lnTo>
                <a:lnTo>
                  <a:pt x="182" y="127"/>
                </a:lnTo>
                <a:lnTo>
                  <a:pt x="182" y="128"/>
                </a:lnTo>
                <a:lnTo>
                  <a:pt x="180" y="128"/>
                </a:lnTo>
                <a:lnTo>
                  <a:pt x="180" y="129"/>
                </a:lnTo>
                <a:lnTo>
                  <a:pt x="179" y="129"/>
                </a:lnTo>
                <a:lnTo>
                  <a:pt x="179" y="130"/>
                </a:lnTo>
                <a:lnTo>
                  <a:pt x="179" y="132"/>
                </a:lnTo>
                <a:lnTo>
                  <a:pt x="178" y="133"/>
                </a:lnTo>
                <a:lnTo>
                  <a:pt x="178" y="134"/>
                </a:lnTo>
                <a:lnTo>
                  <a:pt x="179" y="134"/>
                </a:lnTo>
                <a:lnTo>
                  <a:pt x="179" y="135"/>
                </a:lnTo>
                <a:lnTo>
                  <a:pt x="179" y="136"/>
                </a:lnTo>
                <a:lnTo>
                  <a:pt x="180" y="137"/>
                </a:lnTo>
                <a:lnTo>
                  <a:pt x="180" y="138"/>
                </a:lnTo>
                <a:lnTo>
                  <a:pt x="182" y="138"/>
                </a:lnTo>
                <a:lnTo>
                  <a:pt x="183" y="138"/>
                </a:lnTo>
                <a:lnTo>
                  <a:pt x="183" y="140"/>
                </a:lnTo>
                <a:lnTo>
                  <a:pt x="184" y="140"/>
                </a:lnTo>
                <a:lnTo>
                  <a:pt x="184" y="141"/>
                </a:lnTo>
                <a:lnTo>
                  <a:pt x="185" y="142"/>
                </a:lnTo>
                <a:lnTo>
                  <a:pt x="186" y="142"/>
                </a:lnTo>
                <a:lnTo>
                  <a:pt x="186" y="143"/>
                </a:lnTo>
                <a:lnTo>
                  <a:pt x="187" y="143"/>
                </a:lnTo>
                <a:lnTo>
                  <a:pt x="188" y="143"/>
                </a:lnTo>
                <a:lnTo>
                  <a:pt x="188" y="144"/>
                </a:lnTo>
                <a:lnTo>
                  <a:pt x="190" y="144"/>
                </a:lnTo>
                <a:lnTo>
                  <a:pt x="190" y="145"/>
                </a:lnTo>
                <a:lnTo>
                  <a:pt x="190" y="146"/>
                </a:lnTo>
                <a:lnTo>
                  <a:pt x="190" y="148"/>
                </a:lnTo>
                <a:lnTo>
                  <a:pt x="190" y="149"/>
                </a:lnTo>
                <a:lnTo>
                  <a:pt x="190" y="150"/>
                </a:lnTo>
                <a:lnTo>
                  <a:pt x="188" y="150"/>
                </a:lnTo>
                <a:lnTo>
                  <a:pt x="187" y="151"/>
                </a:lnTo>
                <a:lnTo>
                  <a:pt x="186" y="151"/>
                </a:lnTo>
                <a:lnTo>
                  <a:pt x="185" y="151"/>
                </a:lnTo>
                <a:lnTo>
                  <a:pt x="184" y="151"/>
                </a:lnTo>
                <a:lnTo>
                  <a:pt x="183" y="150"/>
                </a:lnTo>
                <a:lnTo>
                  <a:pt x="180" y="150"/>
                </a:lnTo>
                <a:lnTo>
                  <a:pt x="179" y="150"/>
                </a:lnTo>
                <a:lnTo>
                  <a:pt x="178" y="149"/>
                </a:lnTo>
                <a:lnTo>
                  <a:pt x="178" y="148"/>
                </a:lnTo>
                <a:lnTo>
                  <a:pt x="177" y="148"/>
                </a:lnTo>
                <a:lnTo>
                  <a:pt x="177" y="146"/>
                </a:lnTo>
                <a:lnTo>
                  <a:pt x="177" y="145"/>
                </a:lnTo>
                <a:lnTo>
                  <a:pt x="176" y="145"/>
                </a:lnTo>
                <a:lnTo>
                  <a:pt x="176" y="144"/>
                </a:lnTo>
                <a:lnTo>
                  <a:pt x="176" y="143"/>
                </a:lnTo>
                <a:lnTo>
                  <a:pt x="175" y="143"/>
                </a:lnTo>
                <a:lnTo>
                  <a:pt x="175" y="142"/>
                </a:lnTo>
                <a:lnTo>
                  <a:pt x="175" y="141"/>
                </a:lnTo>
                <a:lnTo>
                  <a:pt x="175" y="140"/>
                </a:lnTo>
                <a:lnTo>
                  <a:pt x="172" y="138"/>
                </a:lnTo>
                <a:lnTo>
                  <a:pt x="171" y="138"/>
                </a:lnTo>
                <a:lnTo>
                  <a:pt x="170" y="138"/>
                </a:lnTo>
                <a:lnTo>
                  <a:pt x="169" y="138"/>
                </a:lnTo>
                <a:lnTo>
                  <a:pt x="168" y="140"/>
                </a:lnTo>
                <a:lnTo>
                  <a:pt x="167" y="140"/>
                </a:lnTo>
                <a:lnTo>
                  <a:pt x="167" y="141"/>
                </a:lnTo>
                <a:lnTo>
                  <a:pt x="166" y="141"/>
                </a:lnTo>
                <a:lnTo>
                  <a:pt x="164" y="141"/>
                </a:lnTo>
                <a:lnTo>
                  <a:pt x="163" y="140"/>
                </a:lnTo>
                <a:lnTo>
                  <a:pt x="163" y="138"/>
                </a:lnTo>
                <a:lnTo>
                  <a:pt x="163" y="137"/>
                </a:lnTo>
                <a:lnTo>
                  <a:pt x="162" y="136"/>
                </a:lnTo>
                <a:lnTo>
                  <a:pt x="162" y="135"/>
                </a:lnTo>
                <a:lnTo>
                  <a:pt x="162" y="134"/>
                </a:lnTo>
                <a:lnTo>
                  <a:pt x="162" y="133"/>
                </a:lnTo>
                <a:lnTo>
                  <a:pt x="162" y="132"/>
                </a:lnTo>
                <a:lnTo>
                  <a:pt x="161" y="132"/>
                </a:lnTo>
                <a:lnTo>
                  <a:pt x="160" y="132"/>
                </a:lnTo>
                <a:lnTo>
                  <a:pt x="159" y="132"/>
                </a:lnTo>
                <a:lnTo>
                  <a:pt x="159" y="133"/>
                </a:lnTo>
                <a:lnTo>
                  <a:pt x="158" y="133"/>
                </a:lnTo>
                <a:lnTo>
                  <a:pt x="158" y="134"/>
                </a:lnTo>
                <a:lnTo>
                  <a:pt x="156" y="135"/>
                </a:lnTo>
                <a:lnTo>
                  <a:pt x="156" y="136"/>
                </a:lnTo>
                <a:lnTo>
                  <a:pt x="156" y="137"/>
                </a:lnTo>
                <a:lnTo>
                  <a:pt x="158" y="138"/>
                </a:lnTo>
                <a:lnTo>
                  <a:pt x="160" y="140"/>
                </a:lnTo>
                <a:lnTo>
                  <a:pt x="160" y="141"/>
                </a:lnTo>
                <a:lnTo>
                  <a:pt x="160" y="142"/>
                </a:lnTo>
                <a:lnTo>
                  <a:pt x="160" y="143"/>
                </a:lnTo>
                <a:lnTo>
                  <a:pt x="159" y="143"/>
                </a:lnTo>
                <a:lnTo>
                  <a:pt x="158" y="143"/>
                </a:lnTo>
                <a:lnTo>
                  <a:pt x="156" y="143"/>
                </a:lnTo>
                <a:lnTo>
                  <a:pt x="155" y="143"/>
                </a:lnTo>
                <a:lnTo>
                  <a:pt x="155" y="144"/>
                </a:lnTo>
                <a:lnTo>
                  <a:pt x="155" y="145"/>
                </a:lnTo>
                <a:lnTo>
                  <a:pt x="155" y="146"/>
                </a:lnTo>
                <a:lnTo>
                  <a:pt x="155" y="148"/>
                </a:lnTo>
                <a:lnTo>
                  <a:pt x="155" y="149"/>
                </a:lnTo>
                <a:lnTo>
                  <a:pt x="155" y="150"/>
                </a:lnTo>
                <a:lnTo>
                  <a:pt x="155" y="151"/>
                </a:lnTo>
                <a:lnTo>
                  <a:pt x="155" y="152"/>
                </a:lnTo>
                <a:lnTo>
                  <a:pt x="155" y="153"/>
                </a:lnTo>
                <a:lnTo>
                  <a:pt x="155" y="158"/>
                </a:lnTo>
                <a:lnTo>
                  <a:pt x="156" y="159"/>
                </a:lnTo>
                <a:lnTo>
                  <a:pt x="156" y="161"/>
                </a:lnTo>
                <a:lnTo>
                  <a:pt x="155" y="165"/>
                </a:lnTo>
                <a:lnTo>
                  <a:pt x="156" y="166"/>
                </a:lnTo>
                <a:lnTo>
                  <a:pt x="156" y="168"/>
                </a:lnTo>
                <a:lnTo>
                  <a:pt x="158" y="168"/>
                </a:lnTo>
                <a:lnTo>
                  <a:pt x="159" y="169"/>
                </a:lnTo>
                <a:lnTo>
                  <a:pt x="160" y="170"/>
                </a:lnTo>
                <a:lnTo>
                  <a:pt x="161" y="170"/>
                </a:lnTo>
                <a:lnTo>
                  <a:pt x="161" y="172"/>
                </a:lnTo>
                <a:lnTo>
                  <a:pt x="162" y="173"/>
                </a:lnTo>
                <a:lnTo>
                  <a:pt x="163" y="173"/>
                </a:lnTo>
                <a:lnTo>
                  <a:pt x="164" y="173"/>
                </a:lnTo>
                <a:lnTo>
                  <a:pt x="166" y="173"/>
                </a:lnTo>
                <a:lnTo>
                  <a:pt x="167" y="173"/>
                </a:lnTo>
                <a:lnTo>
                  <a:pt x="168" y="174"/>
                </a:lnTo>
                <a:lnTo>
                  <a:pt x="169" y="174"/>
                </a:lnTo>
                <a:lnTo>
                  <a:pt x="170" y="174"/>
                </a:lnTo>
                <a:lnTo>
                  <a:pt x="176" y="173"/>
                </a:lnTo>
                <a:lnTo>
                  <a:pt x="177" y="173"/>
                </a:lnTo>
                <a:lnTo>
                  <a:pt x="178" y="173"/>
                </a:lnTo>
                <a:lnTo>
                  <a:pt x="179" y="173"/>
                </a:lnTo>
                <a:lnTo>
                  <a:pt x="179" y="174"/>
                </a:lnTo>
                <a:lnTo>
                  <a:pt x="182" y="176"/>
                </a:lnTo>
                <a:lnTo>
                  <a:pt x="182" y="177"/>
                </a:lnTo>
                <a:lnTo>
                  <a:pt x="182" y="178"/>
                </a:lnTo>
                <a:lnTo>
                  <a:pt x="182" y="180"/>
                </a:lnTo>
                <a:lnTo>
                  <a:pt x="182" y="181"/>
                </a:lnTo>
                <a:lnTo>
                  <a:pt x="180" y="186"/>
                </a:lnTo>
                <a:lnTo>
                  <a:pt x="180" y="188"/>
                </a:lnTo>
                <a:lnTo>
                  <a:pt x="180" y="189"/>
                </a:lnTo>
                <a:lnTo>
                  <a:pt x="180" y="190"/>
                </a:lnTo>
                <a:lnTo>
                  <a:pt x="183" y="192"/>
                </a:lnTo>
                <a:lnTo>
                  <a:pt x="184" y="193"/>
                </a:lnTo>
                <a:lnTo>
                  <a:pt x="184" y="194"/>
                </a:lnTo>
                <a:lnTo>
                  <a:pt x="185" y="194"/>
                </a:lnTo>
                <a:lnTo>
                  <a:pt x="186" y="196"/>
                </a:lnTo>
                <a:lnTo>
                  <a:pt x="187" y="196"/>
                </a:lnTo>
                <a:lnTo>
                  <a:pt x="188" y="197"/>
                </a:lnTo>
                <a:lnTo>
                  <a:pt x="190" y="197"/>
                </a:lnTo>
                <a:lnTo>
                  <a:pt x="186" y="197"/>
                </a:lnTo>
                <a:lnTo>
                  <a:pt x="184" y="197"/>
                </a:lnTo>
                <a:lnTo>
                  <a:pt x="183" y="197"/>
                </a:lnTo>
                <a:lnTo>
                  <a:pt x="182" y="197"/>
                </a:lnTo>
                <a:lnTo>
                  <a:pt x="174" y="197"/>
                </a:lnTo>
                <a:lnTo>
                  <a:pt x="169" y="197"/>
                </a:lnTo>
                <a:lnTo>
                  <a:pt x="168" y="197"/>
                </a:lnTo>
                <a:lnTo>
                  <a:pt x="160" y="197"/>
                </a:lnTo>
                <a:lnTo>
                  <a:pt x="156" y="197"/>
                </a:lnTo>
                <a:lnTo>
                  <a:pt x="153" y="197"/>
                </a:lnTo>
                <a:lnTo>
                  <a:pt x="146" y="197"/>
                </a:lnTo>
                <a:lnTo>
                  <a:pt x="145" y="198"/>
                </a:lnTo>
                <a:lnTo>
                  <a:pt x="146" y="198"/>
                </a:lnTo>
                <a:lnTo>
                  <a:pt x="145" y="199"/>
                </a:lnTo>
                <a:lnTo>
                  <a:pt x="145" y="201"/>
                </a:lnTo>
                <a:lnTo>
                  <a:pt x="145" y="202"/>
                </a:lnTo>
                <a:lnTo>
                  <a:pt x="145" y="206"/>
                </a:lnTo>
                <a:lnTo>
                  <a:pt x="145" y="208"/>
                </a:lnTo>
                <a:lnTo>
                  <a:pt x="145" y="212"/>
                </a:lnTo>
                <a:lnTo>
                  <a:pt x="145" y="222"/>
                </a:lnTo>
                <a:lnTo>
                  <a:pt x="145" y="225"/>
                </a:lnTo>
                <a:lnTo>
                  <a:pt x="145" y="228"/>
                </a:lnTo>
                <a:lnTo>
                  <a:pt x="145" y="229"/>
                </a:lnTo>
                <a:lnTo>
                  <a:pt x="145" y="233"/>
                </a:lnTo>
                <a:lnTo>
                  <a:pt x="145" y="239"/>
                </a:lnTo>
                <a:lnTo>
                  <a:pt x="145" y="246"/>
                </a:lnTo>
                <a:lnTo>
                  <a:pt x="145" y="250"/>
                </a:lnTo>
                <a:lnTo>
                  <a:pt x="144" y="250"/>
                </a:lnTo>
                <a:lnTo>
                  <a:pt x="139" y="250"/>
                </a:lnTo>
                <a:lnTo>
                  <a:pt x="138" y="250"/>
                </a:lnTo>
                <a:lnTo>
                  <a:pt x="136" y="250"/>
                </a:lnTo>
                <a:lnTo>
                  <a:pt x="135" y="250"/>
                </a:lnTo>
                <a:lnTo>
                  <a:pt x="126" y="249"/>
                </a:lnTo>
                <a:lnTo>
                  <a:pt x="124" y="249"/>
                </a:lnTo>
                <a:lnTo>
                  <a:pt x="123" y="249"/>
                </a:lnTo>
                <a:lnTo>
                  <a:pt x="122" y="249"/>
                </a:lnTo>
                <a:lnTo>
                  <a:pt x="121" y="249"/>
                </a:lnTo>
                <a:lnTo>
                  <a:pt x="120" y="249"/>
                </a:lnTo>
                <a:lnTo>
                  <a:pt x="119" y="249"/>
                </a:lnTo>
                <a:lnTo>
                  <a:pt x="118" y="249"/>
                </a:lnTo>
                <a:lnTo>
                  <a:pt x="115" y="249"/>
                </a:lnTo>
                <a:lnTo>
                  <a:pt x="111" y="249"/>
                </a:lnTo>
                <a:lnTo>
                  <a:pt x="109" y="249"/>
                </a:lnTo>
                <a:lnTo>
                  <a:pt x="108" y="249"/>
                </a:lnTo>
                <a:lnTo>
                  <a:pt x="106" y="249"/>
                </a:lnTo>
                <a:lnTo>
                  <a:pt x="104" y="249"/>
                </a:lnTo>
                <a:lnTo>
                  <a:pt x="98" y="249"/>
                </a:lnTo>
                <a:lnTo>
                  <a:pt x="97" y="249"/>
                </a:lnTo>
                <a:lnTo>
                  <a:pt x="96" y="249"/>
                </a:lnTo>
                <a:lnTo>
                  <a:pt x="95" y="249"/>
                </a:lnTo>
                <a:lnTo>
                  <a:pt x="91" y="249"/>
                </a:lnTo>
                <a:lnTo>
                  <a:pt x="90" y="249"/>
                </a:lnTo>
                <a:lnTo>
                  <a:pt x="88" y="249"/>
                </a:lnTo>
                <a:lnTo>
                  <a:pt x="84" y="249"/>
                </a:lnTo>
                <a:lnTo>
                  <a:pt x="82" y="249"/>
                </a:lnTo>
                <a:lnTo>
                  <a:pt x="81" y="249"/>
                </a:lnTo>
                <a:lnTo>
                  <a:pt x="80" y="249"/>
                </a:lnTo>
                <a:lnTo>
                  <a:pt x="76" y="249"/>
                </a:lnTo>
                <a:lnTo>
                  <a:pt x="73" y="249"/>
                </a:lnTo>
                <a:lnTo>
                  <a:pt x="72" y="249"/>
                </a:lnTo>
                <a:lnTo>
                  <a:pt x="71" y="249"/>
                </a:lnTo>
                <a:lnTo>
                  <a:pt x="69" y="249"/>
                </a:lnTo>
                <a:lnTo>
                  <a:pt x="65" y="249"/>
                </a:lnTo>
                <a:lnTo>
                  <a:pt x="63" y="249"/>
                </a:lnTo>
                <a:lnTo>
                  <a:pt x="61" y="249"/>
                </a:lnTo>
                <a:lnTo>
                  <a:pt x="58" y="249"/>
                </a:lnTo>
                <a:lnTo>
                  <a:pt x="56" y="249"/>
                </a:lnTo>
                <a:lnTo>
                  <a:pt x="55" y="249"/>
                </a:lnTo>
                <a:lnTo>
                  <a:pt x="53" y="249"/>
                </a:lnTo>
                <a:lnTo>
                  <a:pt x="51" y="249"/>
                </a:lnTo>
                <a:lnTo>
                  <a:pt x="50" y="249"/>
                </a:lnTo>
                <a:lnTo>
                  <a:pt x="49" y="249"/>
                </a:lnTo>
                <a:lnTo>
                  <a:pt x="37" y="249"/>
                </a:lnTo>
                <a:lnTo>
                  <a:pt x="37" y="245"/>
                </a:lnTo>
                <a:lnTo>
                  <a:pt x="37" y="238"/>
                </a:lnTo>
                <a:lnTo>
                  <a:pt x="37" y="232"/>
                </a:lnTo>
                <a:lnTo>
                  <a:pt x="37" y="229"/>
                </a:lnTo>
                <a:lnTo>
                  <a:pt x="37" y="228"/>
                </a:lnTo>
                <a:lnTo>
                  <a:pt x="37" y="226"/>
                </a:lnTo>
                <a:lnTo>
                  <a:pt x="37" y="225"/>
                </a:lnTo>
                <a:lnTo>
                  <a:pt x="37" y="223"/>
                </a:lnTo>
                <a:lnTo>
                  <a:pt x="37" y="217"/>
                </a:lnTo>
                <a:lnTo>
                  <a:pt x="37" y="216"/>
                </a:lnTo>
                <a:lnTo>
                  <a:pt x="37" y="214"/>
                </a:lnTo>
                <a:lnTo>
                  <a:pt x="37" y="212"/>
                </a:lnTo>
                <a:lnTo>
                  <a:pt x="37" y="205"/>
                </a:lnTo>
                <a:lnTo>
                  <a:pt x="37" y="202"/>
                </a:lnTo>
                <a:lnTo>
                  <a:pt x="37" y="199"/>
                </a:lnTo>
                <a:lnTo>
                  <a:pt x="37" y="198"/>
                </a:lnTo>
                <a:lnTo>
                  <a:pt x="39" y="197"/>
                </a:lnTo>
                <a:lnTo>
                  <a:pt x="37" y="196"/>
                </a:lnTo>
                <a:lnTo>
                  <a:pt x="37" y="194"/>
                </a:lnTo>
                <a:lnTo>
                  <a:pt x="37" y="192"/>
                </a:lnTo>
                <a:lnTo>
                  <a:pt x="37" y="191"/>
                </a:lnTo>
                <a:lnTo>
                  <a:pt x="37" y="190"/>
                </a:lnTo>
                <a:lnTo>
                  <a:pt x="39" y="190"/>
                </a:lnTo>
                <a:lnTo>
                  <a:pt x="37" y="177"/>
                </a:lnTo>
                <a:lnTo>
                  <a:pt x="37" y="175"/>
                </a:lnTo>
                <a:lnTo>
                  <a:pt x="37" y="173"/>
                </a:lnTo>
                <a:lnTo>
                  <a:pt x="37" y="167"/>
                </a:lnTo>
                <a:lnTo>
                  <a:pt x="37" y="166"/>
                </a:lnTo>
                <a:lnTo>
                  <a:pt x="37" y="161"/>
                </a:lnTo>
                <a:lnTo>
                  <a:pt x="37" y="160"/>
                </a:lnTo>
                <a:lnTo>
                  <a:pt x="37" y="152"/>
                </a:lnTo>
                <a:lnTo>
                  <a:pt x="37" y="144"/>
                </a:lnTo>
                <a:lnTo>
                  <a:pt x="37" y="143"/>
                </a:lnTo>
                <a:lnTo>
                  <a:pt x="27" y="143"/>
                </a:lnTo>
                <a:lnTo>
                  <a:pt x="24" y="143"/>
                </a:lnTo>
                <a:lnTo>
                  <a:pt x="16" y="143"/>
                </a:lnTo>
                <a:lnTo>
                  <a:pt x="15" y="143"/>
                </a:lnTo>
                <a:lnTo>
                  <a:pt x="16" y="142"/>
                </a:lnTo>
                <a:lnTo>
                  <a:pt x="17" y="142"/>
                </a:lnTo>
                <a:lnTo>
                  <a:pt x="17" y="141"/>
                </a:lnTo>
                <a:lnTo>
                  <a:pt x="18" y="141"/>
                </a:lnTo>
                <a:lnTo>
                  <a:pt x="19" y="141"/>
                </a:lnTo>
                <a:lnTo>
                  <a:pt x="20" y="141"/>
                </a:lnTo>
                <a:lnTo>
                  <a:pt x="21" y="142"/>
                </a:lnTo>
                <a:lnTo>
                  <a:pt x="23" y="142"/>
                </a:lnTo>
                <a:lnTo>
                  <a:pt x="24" y="142"/>
                </a:lnTo>
                <a:lnTo>
                  <a:pt x="25" y="142"/>
                </a:lnTo>
                <a:lnTo>
                  <a:pt x="25" y="141"/>
                </a:lnTo>
                <a:lnTo>
                  <a:pt x="26" y="141"/>
                </a:lnTo>
                <a:lnTo>
                  <a:pt x="26" y="140"/>
                </a:lnTo>
                <a:lnTo>
                  <a:pt x="27" y="138"/>
                </a:lnTo>
                <a:lnTo>
                  <a:pt x="27" y="136"/>
                </a:lnTo>
                <a:lnTo>
                  <a:pt x="27" y="134"/>
                </a:lnTo>
                <a:lnTo>
                  <a:pt x="27" y="132"/>
                </a:lnTo>
                <a:lnTo>
                  <a:pt x="26" y="132"/>
                </a:lnTo>
                <a:lnTo>
                  <a:pt x="26" y="130"/>
                </a:lnTo>
                <a:lnTo>
                  <a:pt x="25" y="130"/>
                </a:lnTo>
                <a:lnTo>
                  <a:pt x="25" y="132"/>
                </a:lnTo>
                <a:lnTo>
                  <a:pt x="24" y="132"/>
                </a:lnTo>
                <a:lnTo>
                  <a:pt x="23" y="132"/>
                </a:lnTo>
                <a:lnTo>
                  <a:pt x="23" y="130"/>
                </a:lnTo>
                <a:lnTo>
                  <a:pt x="21" y="130"/>
                </a:lnTo>
                <a:lnTo>
                  <a:pt x="21" y="129"/>
                </a:lnTo>
                <a:lnTo>
                  <a:pt x="21" y="128"/>
                </a:lnTo>
                <a:lnTo>
                  <a:pt x="23" y="127"/>
                </a:lnTo>
                <a:lnTo>
                  <a:pt x="21" y="126"/>
                </a:lnTo>
                <a:lnTo>
                  <a:pt x="20" y="126"/>
                </a:lnTo>
                <a:lnTo>
                  <a:pt x="18" y="127"/>
                </a:lnTo>
                <a:lnTo>
                  <a:pt x="17" y="127"/>
                </a:lnTo>
                <a:lnTo>
                  <a:pt x="16" y="126"/>
                </a:lnTo>
                <a:lnTo>
                  <a:pt x="16" y="125"/>
                </a:lnTo>
                <a:lnTo>
                  <a:pt x="17" y="124"/>
                </a:lnTo>
                <a:lnTo>
                  <a:pt x="18" y="121"/>
                </a:lnTo>
                <a:lnTo>
                  <a:pt x="17" y="119"/>
                </a:lnTo>
                <a:lnTo>
                  <a:pt x="17" y="118"/>
                </a:lnTo>
                <a:lnTo>
                  <a:pt x="17" y="117"/>
                </a:lnTo>
                <a:lnTo>
                  <a:pt x="18" y="117"/>
                </a:lnTo>
                <a:lnTo>
                  <a:pt x="18" y="116"/>
                </a:lnTo>
                <a:lnTo>
                  <a:pt x="19" y="116"/>
                </a:lnTo>
                <a:lnTo>
                  <a:pt x="20" y="114"/>
                </a:lnTo>
                <a:lnTo>
                  <a:pt x="21" y="114"/>
                </a:lnTo>
                <a:lnTo>
                  <a:pt x="21" y="113"/>
                </a:lnTo>
                <a:lnTo>
                  <a:pt x="21" y="112"/>
                </a:lnTo>
                <a:lnTo>
                  <a:pt x="23" y="112"/>
                </a:lnTo>
                <a:lnTo>
                  <a:pt x="23" y="111"/>
                </a:lnTo>
                <a:lnTo>
                  <a:pt x="23" y="110"/>
                </a:lnTo>
                <a:lnTo>
                  <a:pt x="23" y="109"/>
                </a:lnTo>
                <a:lnTo>
                  <a:pt x="23" y="108"/>
                </a:lnTo>
                <a:lnTo>
                  <a:pt x="23" y="106"/>
                </a:lnTo>
                <a:lnTo>
                  <a:pt x="21" y="105"/>
                </a:lnTo>
                <a:lnTo>
                  <a:pt x="21" y="104"/>
                </a:lnTo>
                <a:lnTo>
                  <a:pt x="23" y="103"/>
                </a:lnTo>
                <a:lnTo>
                  <a:pt x="23" y="102"/>
                </a:lnTo>
                <a:lnTo>
                  <a:pt x="24" y="102"/>
                </a:lnTo>
                <a:lnTo>
                  <a:pt x="24" y="101"/>
                </a:lnTo>
                <a:lnTo>
                  <a:pt x="24" y="100"/>
                </a:lnTo>
                <a:lnTo>
                  <a:pt x="25" y="100"/>
                </a:lnTo>
                <a:lnTo>
                  <a:pt x="25" y="97"/>
                </a:lnTo>
                <a:lnTo>
                  <a:pt x="25" y="95"/>
                </a:lnTo>
                <a:lnTo>
                  <a:pt x="25" y="94"/>
                </a:lnTo>
                <a:lnTo>
                  <a:pt x="25" y="92"/>
                </a:lnTo>
                <a:lnTo>
                  <a:pt x="24" y="90"/>
                </a:lnTo>
                <a:lnTo>
                  <a:pt x="24" y="89"/>
                </a:lnTo>
                <a:lnTo>
                  <a:pt x="24" y="88"/>
                </a:lnTo>
                <a:lnTo>
                  <a:pt x="24" y="87"/>
                </a:lnTo>
                <a:lnTo>
                  <a:pt x="24" y="86"/>
                </a:lnTo>
                <a:lnTo>
                  <a:pt x="25" y="85"/>
                </a:lnTo>
                <a:lnTo>
                  <a:pt x="26" y="85"/>
                </a:lnTo>
                <a:lnTo>
                  <a:pt x="26" y="84"/>
                </a:lnTo>
                <a:lnTo>
                  <a:pt x="27" y="84"/>
                </a:lnTo>
                <a:lnTo>
                  <a:pt x="27" y="82"/>
                </a:lnTo>
                <a:lnTo>
                  <a:pt x="27" y="81"/>
                </a:lnTo>
                <a:lnTo>
                  <a:pt x="27" y="80"/>
                </a:lnTo>
                <a:lnTo>
                  <a:pt x="27" y="79"/>
                </a:lnTo>
                <a:lnTo>
                  <a:pt x="27" y="78"/>
                </a:lnTo>
                <a:lnTo>
                  <a:pt x="26" y="77"/>
                </a:lnTo>
                <a:lnTo>
                  <a:pt x="25" y="76"/>
                </a:lnTo>
                <a:lnTo>
                  <a:pt x="24" y="74"/>
                </a:lnTo>
                <a:lnTo>
                  <a:pt x="23" y="73"/>
                </a:lnTo>
                <a:lnTo>
                  <a:pt x="20" y="73"/>
                </a:lnTo>
                <a:lnTo>
                  <a:pt x="19" y="72"/>
                </a:lnTo>
                <a:lnTo>
                  <a:pt x="18" y="72"/>
                </a:lnTo>
                <a:lnTo>
                  <a:pt x="17" y="72"/>
                </a:lnTo>
                <a:lnTo>
                  <a:pt x="16" y="72"/>
                </a:lnTo>
                <a:lnTo>
                  <a:pt x="15" y="71"/>
                </a:lnTo>
                <a:lnTo>
                  <a:pt x="13" y="70"/>
                </a:lnTo>
                <a:lnTo>
                  <a:pt x="12" y="70"/>
                </a:lnTo>
                <a:lnTo>
                  <a:pt x="11" y="69"/>
                </a:lnTo>
                <a:lnTo>
                  <a:pt x="10" y="68"/>
                </a:lnTo>
                <a:lnTo>
                  <a:pt x="9" y="66"/>
                </a:lnTo>
                <a:lnTo>
                  <a:pt x="9" y="65"/>
                </a:lnTo>
                <a:lnTo>
                  <a:pt x="8" y="64"/>
                </a:lnTo>
                <a:lnTo>
                  <a:pt x="7" y="63"/>
                </a:lnTo>
                <a:lnTo>
                  <a:pt x="7" y="62"/>
                </a:lnTo>
                <a:lnTo>
                  <a:pt x="5" y="62"/>
                </a:lnTo>
                <a:lnTo>
                  <a:pt x="5" y="61"/>
                </a:lnTo>
                <a:lnTo>
                  <a:pt x="4" y="61"/>
                </a:lnTo>
                <a:lnTo>
                  <a:pt x="3" y="61"/>
                </a:lnTo>
                <a:lnTo>
                  <a:pt x="2" y="62"/>
                </a:lnTo>
                <a:lnTo>
                  <a:pt x="1" y="61"/>
                </a:lnTo>
                <a:lnTo>
                  <a:pt x="0" y="61"/>
                </a:lnTo>
                <a:lnTo>
                  <a:pt x="0" y="60"/>
                </a:lnTo>
                <a:lnTo>
                  <a:pt x="0" y="58"/>
                </a:lnTo>
                <a:lnTo>
                  <a:pt x="0" y="57"/>
                </a:lnTo>
                <a:lnTo>
                  <a:pt x="0" y="56"/>
                </a:lnTo>
                <a:lnTo>
                  <a:pt x="1" y="55"/>
                </a:lnTo>
                <a:lnTo>
                  <a:pt x="1" y="54"/>
                </a:lnTo>
                <a:lnTo>
                  <a:pt x="1" y="53"/>
                </a:lnTo>
                <a:lnTo>
                  <a:pt x="1" y="52"/>
                </a:lnTo>
                <a:lnTo>
                  <a:pt x="2" y="49"/>
                </a:lnTo>
                <a:lnTo>
                  <a:pt x="2" y="48"/>
                </a:lnTo>
                <a:lnTo>
                  <a:pt x="2" y="47"/>
                </a:lnTo>
                <a:lnTo>
                  <a:pt x="2" y="46"/>
                </a:lnTo>
                <a:lnTo>
                  <a:pt x="2" y="45"/>
                </a:lnTo>
                <a:lnTo>
                  <a:pt x="1" y="45"/>
                </a:lnTo>
                <a:lnTo>
                  <a:pt x="1" y="44"/>
                </a:lnTo>
                <a:lnTo>
                  <a:pt x="1" y="42"/>
                </a:lnTo>
                <a:lnTo>
                  <a:pt x="0" y="42"/>
                </a:lnTo>
                <a:lnTo>
                  <a:pt x="0" y="41"/>
                </a:lnTo>
                <a:lnTo>
                  <a:pt x="1" y="40"/>
                </a:lnTo>
                <a:lnTo>
                  <a:pt x="1" y="39"/>
                </a:lnTo>
                <a:lnTo>
                  <a:pt x="2" y="38"/>
                </a:lnTo>
                <a:lnTo>
                  <a:pt x="3" y="37"/>
                </a:lnTo>
                <a:lnTo>
                  <a:pt x="3" y="38"/>
                </a:lnTo>
                <a:lnTo>
                  <a:pt x="4" y="38"/>
                </a:lnTo>
                <a:lnTo>
                  <a:pt x="4" y="39"/>
                </a:lnTo>
                <a:lnTo>
                  <a:pt x="5" y="39"/>
                </a:lnTo>
                <a:lnTo>
                  <a:pt x="7" y="39"/>
                </a:lnTo>
                <a:lnTo>
                  <a:pt x="7" y="38"/>
                </a:lnTo>
                <a:lnTo>
                  <a:pt x="8" y="38"/>
                </a:lnTo>
                <a:lnTo>
                  <a:pt x="8" y="37"/>
                </a:lnTo>
                <a:lnTo>
                  <a:pt x="8" y="36"/>
                </a:lnTo>
                <a:lnTo>
                  <a:pt x="9" y="36"/>
                </a:lnTo>
                <a:lnTo>
                  <a:pt x="10" y="36"/>
                </a:lnTo>
                <a:lnTo>
                  <a:pt x="11" y="36"/>
                </a:lnTo>
                <a:lnTo>
                  <a:pt x="13" y="36"/>
                </a:lnTo>
                <a:lnTo>
                  <a:pt x="15" y="36"/>
                </a:lnTo>
                <a:lnTo>
                  <a:pt x="19" y="36"/>
                </a:lnTo>
                <a:lnTo>
                  <a:pt x="20" y="36"/>
                </a:lnTo>
                <a:lnTo>
                  <a:pt x="23" y="36"/>
                </a:lnTo>
                <a:lnTo>
                  <a:pt x="28" y="36"/>
                </a:lnTo>
                <a:lnTo>
                  <a:pt x="37" y="36"/>
                </a:lnTo>
                <a:lnTo>
                  <a:pt x="39" y="36"/>
                </a:lnTo>
                <a:lnTo>
                  <a:pt x="47" y="36"/>
                </a:lnTo>
                <a:lnTo>
                  <a:pt x="51" y="36"/>
                </a:lnTo>
                <a:lnTo>
                  <a:pt x="55" y="36"/>
                </a:lnTo>
                <a:lnTo>
                  <a:pt x="56" y="36"/>
                </a:lnTo>
                <a:lnTo>
                  <a:pt x="63" y="36"/>
                </a:lnTo>
                <a:lnTo>
                  <a:pt x="64" y="36"/>
                </a:lnTo>
                <a:lnTo>
                  <a:pt x="65" y="36"/>
                </a:lnTo>
                <a:lnTo>
                  <a:pt x="66" y="36"/>
                </a:lnTo>
                <a:lnTo>
                  <a:pt x="67" y="36"/>
                </a:lnTo>
                <a:lnTo>
                  <a:pt x="68" y="36"/>
                </a:lnTo>
                <a:lnTo>
                  <a:pt x="69" y="36"/>
                </a:lnTo>
                <a:lnTo>
                  <a:pt x="73" y="36"/>
                </a:lnTo>
                <a:lnTo>
                  <a:pt x="74" y="36"/>
                </a:lnTo>
                <a:lnTo>
                  <a:pt x="75" y="36"/>
                </a:lnTo>
                <a:lnTo>
                  <a:pt x="76" y="36"/>
                </a:lnTo>
                <a:lnTo>
                  <a:pt x="83" y="36"/>
                </a:lnTo>
                <a:lnTo>
                  <a:pt x="89" y="37"/>
                </a:lnTo>
                <a:lnTo>
                  <a:pt x="92" y="37"/>
                </a:lnTo>
                <a:lnTo>
                  <a:pt x="92" y="36"/>
                </a:lnTo>
                <a:lnTo>
                  <a:pt x="92" y="28"/>
                </a:lnTo>
                <a:lnTo>
                  <a:pt x="92" y="18"/>
                </a:lnTo>
                <a:lnTo>
                  <a:pt x="92" y="6"/>
                </a:lnTo>
                <a:lnTo>
                  <a:pt x="92" y="5"/>
                </a:lnTo>
                <a:lnTo>
                  <a:pt x="92" y="4"/>
                </a:lnTo>
                <a:lnTo>
                  <a:pt x="92" y="0"/>
                </a:lnTo>
                <a:lnTo>
                  <a:pt x="96" y="0"/>
                </a:lnTo>
                <a:lnTo>
                  <a:pt x="100" y="0"/>
                </a:lnTo>
                <a:lnTo>
                  <a:pt x="101" y="0"/>
                </a:lnTo>
                <a:lnTo>
                  <a:pt x="103" y="0"/>
                </a:lnTo>
                <a:lnTo>
                  <a:pt x="104" y="0"/>
                </a:lnTo>
                <a:lnTo>
                  <a:pt x="108" y="0"/>
                </a:lnTo>
                <a:lnTo>
                  <a:pt x="109" y="0"/>
                </a:lnTo>
                <a:lnTo>
                  <a:pt x="114" y="0"/>
                </a:lnTo>
                <a:lnTo>
                  <a:pt x="116" y="0"/>
                </a:lnTo>
                <a:lnTo>
                  <a:pt x="121" y="0"/>
                </a:lnTo>
                <a:lnTo>
                  <a:pt x="122" y="0"/>
                </a:lnTo>
                <a:lnTo>
                  <a:pt x="128" y="0"/>
                </a:lnTo>
                <a:close/>
              </a:path>
            </a:pathLst>
          </a:custGeom>
          <a:solidFill>
            <a:srgbClr val="A62A8B"/>
          </a:solidFill>
          <a:ln w="3175">
            <a:solidFill>
              <a:schemeClr val="tx1">
                <a:lumMod val="95000"/>
                <a:lumOff val="5000"/>
              </a:schemeClr>
            </a:solidFill>
            <a:prstDash val="solid"/>
            <a:round/>
            <a:headEnd/>
            <a:tailEnd/>
          </a:ln>
        </p:spPr>
        <p:txBody>
          <a:bodyPr/>
          <a:lstStyle/>
          <a:p>
            <a:endParaRPr lang="en-US" dirty="0"/>
          </a:p>
        </p:txBody>
      </p:sp>
      <p:sp>
        <p:nvSpPr>
          <p:cNvPr id="113" name="Freeform 137"/>
          <p:cNvSpPr>
            <a:spLocks/>
          </p:cNvSpPr>
          <p:nvPr/>
        </p:nvSpPr>
        <p:spPr bwMode="auto">
          <a:xfrm>
            <a:off x="4313727" y="2350763"/>
            <a:ext cx="915840" cy="670745"/>
          </a:xfrm>
          <a:custGeom>
            <a:avLst/>
            <a:gdLst>
              <a:gd name="T0" fmla="*/ 96 w 353"/>
              <a:gd name="T1" fmla="*/ 13 h 305"/>
              <a:gd name="T2" fmla="*/ 131 w 353"/>
              <a:gd name="T3" fmla="*/ 25 h 305"/>
              <a:gd name="T4" fmla="*/ 177 w 353"/>
              <a:gd name="T5" fmla="*/ 41 h 305"/>
              <a:gd name="T6" fmla="*/ 225 w 353"/>
              <a:gd name="T7" fmla="*/ 57 h 305"/>
              <a:gd name="T8" fmla="*/ 288 w 353"/>
              <a:gd name="T9" fmla="*/ 79 h 305"/>
              <a:gd name="T10" fmla="*/ 345 w 353"/>
              <a:gd name="T11" fmla="*/ 97 h 305"/>
              <a:gd name="T12" fmla="*/ 350 w 353"/>
              <a:gd name="T13" fmla="*/ 107 h 305"/>
              <a:gd name="T14" fmla="*/ 342 w 353"/>
              <a:gd name="T15" fmla="*/ 112 h 305"/>
              <a:gd name="T16" fmla="*/ 339 w 353"/>
              <a:gd name="T17" fmla="*/ 119 h 305"/>
              <a:gd name="T18" fmla="*/ 335 w 353"/>
              <a:gd name="T19" fmla="*/ 131 h 305"/>
              <a:gd name="T20" fmla="*/ 331 w 353"/>
              <a:gd name="T21" fmla="*/ 140 h 305"/>
              <a:gd name="T22" fmla="*/ 329 w 353"/>
              <a:gd name="T23" fmla="*/ 148 h 305"/>
              <a:gd name="T24" fmla="*/ 326 w 353"/>
              <a:gd name="T25" fmla="*/ 157 h 305"/>
              <a:gd name="T26" fmla="*/ 317 w 353"/>
              <a:gd name="T27" fmla="*/ 161 h 305"/>
              <a:gd name="T28" fmla="*/ 316 w 353"/>
              <a:gd name="T29" fmla="*/ 169 h 305"/>
              <a:gd name="T30" fmla="*/ 313 w 353"/>
              <a:gd name="T31" fmla="*/ 179 h 305"/>
              <a:gd name="T32" fmla="*/ 315 w 353"/>
              <a:gd name="T33" fmla="*/ 184 h 305"/>
              <a:gd name="T34" fmla="*/ 315 w 353"/>
              <a:gd name="T35" fmla="*/ 192 h 305"/>
              <a:gd name="T36" fmla="*/ 307 w 353"/>
              <a:gd name="T37" fmla="*/ 196 h 305"/>
              <a:gd name="T38" fmla="*/ 307 w 353"/>
              <a:gd name="T39" fmla="*/ 203 h 305"/>
              <a:gd name="T40" fmla="*/ 302 w 353"/>
              <a:gd name="T41" fmla="*/ 213 h 305"/>
              <a:gd name="T42" fmla="*/ 295 w 353"/>
              <a:gd name="T43" fmla="*/ 223 h 305"/>
              <a:gd name="T44" fmla="*/ 288 w 353"/>
              <a:gd name="T45" fmla="*/ 229 h 305"/>
              <a:gd name="T46" fmla="*/ 286 w 353"/>
              <a:gd name="T47" fmla="*/ 237 h 305"/>
              <a:gd name="T48" fmla="*/ 283 w 353"/>
              <a:gd name="T49" fmla="*/ 242 h 305"/>
              <a:gd name="T50" fmla="*/ 280 w 353"/>
              <a:gd name="T51" fmla="*/ 249 h 305"/>
              <a:gd name="T52" fmla="*/ 280 w 353"/>
              <a:gd name="T53" fmla="*/ 257 h 305"/>
              <a:gd name="T54" fmla="*/ 276 w 353"/>
              <a:gd name="T55" fmla="*/ 266 h 305"/>
              <a:gd name="T56" fmla="*/ 276 w 353"/>
              <a:gd name="T57" fmla="*/ 274 h 305"/>
              <a:gd name="T58" fmla="*/ 265 w 353"/>
              <a:gd name="T59" fmla="*/ 279 h 305"/>
              <a:gd name="T60" fmla="*/ 263 w 353"/>
              <a:gd name="T61" fmla="*/ 287 h 305"/>
              <a:gd name="T62" fmla="*/ 256 w 353"/>
              <a:gd name="T63" fmla="*/ 291 h 305"/>
              <a:gd name="T64" fmla="*/ 252 w 353"/>
              <a:gd name="T65" fmla="*/ 297 h 305"/>
              <a:gd name="T66" fmla="*/ 243 w 353"/>
              <a:gd name="T67" fmla="*/ 303 h 305"/>
              <a:gd name="T68" fmla="*/ 215 w 353"/>
              <a:gd name="T69" fmla="*/ 295 h 305"/>
              <a:gd name="T70" fmla="*/ 161 w 353"/>
              <a:gd name="T71" fmla="*/ 272 h 305"/>
              <a:gd name="T72" fmla="*/ 118 w 353"/>
              <a:gd name="T73" fmla="*/ 253 h 305"/>
              <a:gd name="T74" fmla="*/ 64 w 353"/>
              <a:gd name="T75" fmla="*/ 231 h 305"/>
              <a:gd name="T76" fmla="*/ 44 w 353"/>
              <a:gd name="T77" fmla="*/ 217 h 305"/>
              <a:gd name="T78" fmla="*/ 32 w 353"/>
              <a:gd name="T79" fmla="*/ 223 h 305"/>
              <a:gd name="T80" fmla="*/ 24 w 353"/>
              <a:gd name="T81" fmla="*/ 201 h 305"/>
              <a:gd name="T82" fmla="*/ 5 w 353"/>
              <a:gd name="T83" fmla="*/ 197 h 305"/>
              <a:gd name="T84" fmla="*/ 0 w 353"/>
              <a:gd name="T85" fmla="*/ 173 h 305"/>
              <a:gd name="T86" fmla="*/ 3 w 353"/>
              <a:gd name="T87" fmla="*/ 161 h 305"/>
              <a:gd name="T88" fmla="*/ 11 w 353"/>
              <a:gd name="T89" fmla="*/ 168 h 305"/>
              <a:gd name="T90" fmla="*/ 22 w 353"/>
              <a:gd name="T91" fmla="*/ 172 h 305"/>
              <a:gd name="T92" fmla="*/ 35 w 353"/>
              <a:gd name="T93" fmla="*/ 175 h 305"/>
              <a:gd name="T94" fmla="*/ 25 w 353"/>
              <a:gd name="T95" fmla="*/ 165 h 305"/>
              <a:gd name="T96" fmla="*/ 29 w 353"/>
              <a:gd name="T97" fmla="*/ 153 h 305"/>
              <a:gd name="T98" fmla="*/ 33 w 353"/>
              <a:gd name="T99" fmla="*/ 165 h 305"/>
              <a:gd name="T100" fmla="*/ 44 w 353"/>
              <a:gd name="T101" fmla="*/ 168 h 305"/>
              <a:gd name="T102" fmla="*/ 41 w 353"/>
              <a:gd name="T103" fmla="*/ 153 h 305"/>
              <a:gd name="T104" fmla="*/ 53 w 353"/>
              <a:gd name="T105" fmla="*/ 111 h 305"/>
              <a:gd name="T106" fmla="*/ 53 w 353"/>
              <a:gd name="T107" fmla="*/ 52 h 305"/>
              <a:gd name="T108" fmla="*/ 61 w 353"/>
              <a:gd name="T109" fmla="*/ 39 h 305"/>
              <a:gd name="T110" fmla="*/ 65 w 353"/>
              <a:gd name="T111" fmla="*/ 39 h 305"/>
              <a:gd name="T112" fmla="*/ 75 w 353"/>
              <a:gd name="T113" fmla="*/ 36 h 305"/>
              <a:gd name="T114" fmla="*/ 79 w 353"/>
              <a:gd name="T115" fmla="*/ 21 h 305"/>
              <a:gd name="T116" fmla="*/ 69 w 353"/>
              <a:gd name="T117" fmla="*/ 8 h 305"/>
              <a:gd name="T118" fmla="*/ 57 w 353"/>
              <a:gd name="T119" fmla="*/ 0 h 30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353" h="305">
                <a:moveTo>
                  <a:pt x="61" y="1"/>
                </a:moveTo>
                <a:lnTo>
                  <a:pt x="62" y="1"/>
                </a:lnTo>
                <a:lnTo>
                  <a:pt x="64" y="2"/>
                </a:lnTo>
                <a:lnTo>
                  <a:pt x="68" y="3"/>
                </a:lnTo>
                <a:lnTo>
                  <a:pt x="71" y="4"/>
                </a:lnTo>
                <a:lnTo>
                  <a:pt x="76" y="5"/>
                </a:lnTo>
                <a:lnTo>
                  <a:pt x="80" y="8"/>
                </a:lnTo>
                <a:lnTo>
                  <a:pt x="81" y="8"/>
                </a:lnTo>
                <a:lnTo>
                  <a:pt x="86" y="10"/>
                </a:lnTo>
                <a:lnTo>
                  <a:pt x="88" y="10"/>
                </a:lnTo>
                <a:lnTo>
                  <a:pt x="92" y="11"/>
                </a:lnTo>
                <a:lnTo>
                  <a:pt x="93" y="11"/>
                </a:lnTo>
                <a:lnTo>
                  <a:pt x="93" y="12"/>
                </a:lnTo>
                <a:lnTo>
                  <a:pt x="95" y="12"/>
                </a:lnTo>
                <a:lnTo>
                  <a:pt x="96" y="13"/>
                </a:lnTo>
                <a:lnTo>
                  <a:pt x="97" y="13"/>
                </a:lnTo>
                <a:lnTo>
                  <a:pt x="99" y="13"/>
                </a:lnTo>
                <a:lnTo>
                  <a:pt x="100" y="13"/>
                </a:lnTo>
                <a:lnTo>
                  <a:pt x="100" y="15"/>
                </a:lnTo>
                <a:lnTo>
                  <a:pt x="101" y="15"/>
                </a:lnTo>
                <a:lnTo>
                  <a:pt x="102" y="15"/>
                </a:lnTo>
                <a:lnTo>
                  <a:pt x="103" y="16"/>
                </a:lnTo>
                <a:lnTo>
                  <a:pt x="104" y="16"/>
                </a:lnTo>
                <a:lnTo>
                  <a:pt x="105" y="16"/>
                </a:lnTo>
                <a:lnTo>
                  <a:pt x="108" y="17"/>
                </a:lnTo>
                <a:lnTo>
                  <a:pt x="118" y="20"/>
                </a:lnTo>
                <a:lnTo>
                  <a:pt x="119" y="20"/>
                </a:lnTo>
                <a:lnTo>
                  <a:pt x="126" y="24"/>
                </a:lnTo>
                <a:lnTo>
                  <a:pt x="129" y="24"/>
                </a:lnTo>
                <a:lnTo>
                  <a:pt x="131" y="25"/>
                </a:lnTo>
                <a:lnTo>
                  <a:pt x="134" y="26"/>
                </a:lnTo>
                <a:lnTo>
                  <a:pt x="136" y="26"/>
                </a:lnTo>
                <a:lnTo>
                  <a:pt x="141" y="28"/>
                </a:lnTo>
                <a:lnTo>
                  <a:pt x="143" y="29"/>
                </a:lnTo>
                <a:lnTo>
                  <a:pt x="147" y="31"/>
                </a:lnTo>
                <a:lnTo>
                  <a:pt x="151" y="32"/>
                </a:lnTo>
                <a:lnTo>
                  <a:pt x="152" y="32"/>
                </a:lnTo>
                <a:lnTo>
                  <a:pt x="158" y="34"/>
                </a:lnTo>
                <a:lnTo>
                  <a:pt x="159" y="34"/>
                </a:lnTo>
                <a:lnTo>
                  <a:pt x="160" y="35"/>
                </a:lnTo>
                <a:lnTo>
                  <a:pt x="164" y="36"/>
                </a:lnTo>
                <a:lnTo>
                  <a:pt x="172" y="39"/>
                </a:lnTo>
                <a:lnTo>
                  <a:pt x="173" y="39"/>
                </a:lnTo>
                <a:lnTo>
                  <a:pt x="174" y="40"/>
                </a:lnTo>
                <a:lnTo>
                  <a:pt x="177" y="41"/>
                </a:lnTo>
                <a:lnTo>
                  <a:pt x="183" y="42"/>
                </a:lnTo>
                <a:lnTo>
                  <a:pt x="188" y="44"/>
                </a:lnTo>
                <a:lnTo>
                  <a:pt x="189" y="44"/>
                </a:lnTo>
                <a:lnTo>
                  <a:pt x="192" y="45"/>
                </a:lnTo>
                <a:lnTo>
                  <a:pt x="195" y="47"/>
                </a:lnTo>
                <a:lnTo>
                  <a:pt x="201" y="49"/>
                </a:lnTo>
                <a:lnTo>
                  <a:pt x="208" y="51"/>
                </a:lnTo>
                <a:lnTo>
                  <a:pt x="213" y="52"/>
                </a:lnTo>
                <a:lnTo>
                  <a:pt x="215" y="53"/>
                </a:lnTo>
                <a:lnTo>
                  <a:pt x="217" y="55"/>
                </a:lnTo>
                <a:lnTo>
                  <a:pt x="221" y="56"/>
                </a:lnTo>
                <a:lnTo>
                  <a:pt x="222" y="56"/>
                </a:lnTo>
                <a:lnTo>
                  <a:pt x="223" y="57"/>
                </a:lnTo>
                <a:lnTo>
                  <a:pt x="224" y="57"/>
                </a:lnTo>
                <a:lnTo>
                  <a:pt x="225" y="57"/>
                </a:lnTo>
                <a:lnTo>
                  <a:pt x="228" y="58"/>
                </a:lnTo>
                <a:lnTo>
                  <a:pt x="240" y="61"/>
                </a:lnTo>
                <a:lnTo>
                  <a:pt x="244" y="64"/>
                </a:lnTo>
                <a:lnTo>
                  <a:pt x="254" y="66"/>
                </a:lnTo>
                <a:lnTo>
                  <a:pt x="259" y="68"/>
                </a:lnTo>
                <a:lnTo>
                  <a:pt x="261" y="68"/>
                </a:lnTo>
                <a:lnTo>
                  <a:pt x="261" y="69"/>
                </a:lnTo>
                <a:lnTo>
                  <a:pt x="262" y="69"/>
                </a:lnTo>
                <a:lnTo>
                  <a:pt x="264" y="69"/>
                </a:lnTo>
                <a:lnTo>
                  <a:pt x="268" y="71"/>
                </a:lnTo>
                <a:lnTo>
                  <a:pt x="270" y="72"/>
                </a:lnTo>
                <a:lnTo>
                  <a:pt x="280" y="75"/>
                </a:lnTo>
                <a:lnTo>
                  <a:pt x="285" y="77"/>
                </a:lnTo>
                <a:lnTo>
                  <a:pt x="286" y="77"/>
                </a:lnTo>
                <a:lnTo>
                  <a:pt x="288" y="79"/>
                </a:lnTo>
                <a:lnTo>
                  <a:pt x="291" y="79"/>
                </a:lnTo>
                <a:lnTo>
                  <a:pt x="297" y="81"/>
                </a:lnTo>
                <a:lnTo>
                  <a:pt x="299" y="81"/>
                </a:lnTo>
                <a:lnTo>
                  <a:pt x="310" y="85"/>
                </a:lnTo>
                <a:lnTo>
                  <a:pt x="311" y="85"/>
                </a:lnTo>
                <a:lnTo>
                  <a:pt x="316" y="87"/>
                </a:lnTo>
                <a:lnTo>
                  <a:pt x="318" y="88"/>
                </a:lnTo>
                <a:lnTo>
                  <a:pt x="321" y="89"/>
                </a:lnTo>
                <a:lnTo>
                  <a:pt x="323" y="89"/>
                </a:lnTo>
                <a:lnTo>
                  <a:pt x="325" y="90"/>
                </a:lnTo>
                <a:lnTo>
                  <a:pt x="335" y="93"/>
                </a:lnTo>
                <a:lnTo>
                  <a:pt x="337" y="95"/>
                </a:lnTo>
                <a:lnTo>
                  <a:pt x="339" y="95"/>
                </a:lnTo>
                <a:lnTo>
                  <a:pt x="341" y="96"/>
                </a:lnTo>
                <a:lnTo>
                  <a:pt x="345" y="97"/>
                </a:lnTo>
                <a:lnTo>
                  <a:pt x="352" y="99"/>
                </a:lnTo>
                <a:lnTo>
                  <a:pt x="353" y="99"/>
                </a:lnTo>
                <a:lnTo>
                  <a:pt x="352" y="100"/>
                </a:lnTo>
                <a:lnTo>
                  <a:pt x="353" y="100"/>
                </a:lnTo>
                <a:lnTo>
                  <a:pt x="353" y="101"/>
                </a:lnTo>
                <a:lnTo>
                  <a:pt x="352" y="101"/>
                </a:lnTo>
                <a:lnTo>
                  <a:pt x="352" y="103"/>
                </a:lnTo>
                <a:lnTo>
                  <a:pt x="352" y="104"/>
                </a:lnTo>
                <a:lnTo>
                  <a:pt x="351" y="104"/>
                </a:lnTo>
                <a:lnTo>
                  <a:pt x="352" y="104"/>
                </a:lnTo>
                <a:lnTo>
                  <a:pt x="352" y="105"/>
                </a:lnTo>
                <a:lnTo>
                  <a:pt x="351" y="105"/>
                </a:lnTo>
                <a:lnTo>
                  <a:pt x="351" y="106"/>
                </a:lnTo>
                <a:lnTo>
                  <a:pt x="351" y="107"/>
                </a:lnTo>
                <a:lnTo>
                  <a:pt x="350" y="107"/>
                </a:lnTo>
                <a:lnTo>
                  <a:pt x="350" y="108"/>
                </a:lnTo>
                <a:lnTo>
                  <a:pt x="350" y="109"/>
                </a:lnTo>
                <a:lnTo>
                  <a:pt x="349" y="109"/>
                </a:lnTo>
                <a:lnTo>
                  <a:pt x="349" y="111"/>
                </a:lnTo>
                <a:lnTo>
                  <a:pt x="348" y="111"/>
                </a:lnTo>
                <a:lnTo>
                  <a:pt x="347" y="111"/>
                </a:lnTo>
                <a:lnTo>
                  <a:pt x="347" y="109"/>
                </a:lnTo>
                <a:lnTo>
                  <a:pt x="347" y="111"/>
                </a:lnTo>
                <a:lnTo>
                  <a:pt x="345" y="111"/>
                </a:lnTo>
                <a:lnTo>
                  <a:pt x="345" y="109"/>
                </a:lnTo>
                <a:lnTo>
                  <a:pt x="344" y="109"/>
                </a:lnTo>
                <a:lnTo>
                  <a:pt x="344" y="111"/>
                </a:lnTo>
                <a:lnTo>
                  <a:pt x="343" y="111"/>
                </a:lnTo>
                <a:lnTo>
                  <a:pt x="342" y="111"/>
                </a:lnTo>
                <a:lnTo>
                  <a:pt x="342" y="112"/>
                </a:lnTo>
                <a:lnTo>
                  <a:pt x="341" y="112"/>
                </a:lnTo>
                <a:lnTo>
                  <a:pt x="340" y="112"/>
                </a:lnTo>
                <a:lnTo>
                  <a:pt x="339" y="112"/>
                </a:lnTo>
                <a:lnTo>
                  <a:pt x="339" y="113"/>
                </a:lnTo>
                <a:lnTo>
                  <a:pt x="337" y="113"/>
                </a:lnTo>
                <a:lnTo>
                  <a:pt x="337" y="114"/>
                </a:lnTo>
                <a:lnTo>
                  <a:pt x="339" y="114"/>
                </a:lnTo>
                <a:lnTo>
                  <a:pt x="339" y="115"/>
                </a:lnTo>
                <a:lnTo>
                  <a:pt x="339" y="116"/>
                </a:lnTo>
                <a:lnTo>
                  <a:pt x="340" y="115"/>
                </a:lnTo>
                <a:lnTo>
                  <a:pt x="340" y="116"/>
                </a:lnTo>
                <a:lnTo>
                  <a:pt x="339" y="116"/>
                </a:lnTo>
                <a:lnTo>
                  <a:pt x="339" y="117"/>
                </a:lnTo>
                <a:lnTo>
                  <a:pt x="340" y="117"/>
                </a:lnTo>
                <a:lnTo>
                  <a:pt x="339" y="119"/>
                </a:lnTo>
                <a:lnTo>
                  <a:pt x="337" y="119"/>
                </a:lnTo>
                <a:lnTo>
                  <a:pt x="337" y="120"/>
                </a:lnTo>
                <a:lnTo>
                  <a:pt x="339" y="120"/>
                </a:lnTo>
                <a:lnTo>
                  <a:pt x="339" y="121"/>
                </a:lnTo>
                <a:lnTo>
                  <a:pt x="339" y="122"/>
                </a:lnTo>
                <a:lnTo>
                  <a:pt x="340" y="122"/>
                </a:lnTo>
                <a:lnTo>
                  <a:pt x="340" y="123"/>
                </a:lnTo>
                <a:lnTo>
                  <a:pt x="340" y="124"/>
                </a:lnTo>
                <a:lnTo>
                  <a:pt x="339" y="124"/>
                </a:lnTo>
                <a:lnTo>
                  <a:pt x="337" y="125"/>
                </a:lnTo>
                <a:lnTo>
                  <a:pt x="337" y="127"/>
                </a:lnTo>
                <a:lnTo>
                  <a:pt x="336" y="128"/>
                </a:lnTo>
                <a:lnTo>
                  <a:pt x="336" y="129"/>
                </a:lnTo>
                <a:lnTo>
                  <a:pt x="335" y="130"/>
                </a:lnTo>
                <a:lnTo>
                  <a:pt x="335" y="131"/>
                </a:lnTo>
                <a:lnTo>
                  <a:pt x="334" y="131"/>
                </a:lnTo>
                <a:lnTo>
                  <a:pt x="333" y="131"/>
                </a:lnTo>
                <a:lnTo>
                  <a:pt x="333" y="132"/>
                </a:lnTo>
                <a:lnTo>
                  <a:pt x="333" y="133"/>
                </a:lnTo>
                <a:lnTo>
                  <a:pt x="332" y="133"/>
                </a:lnTo>
                <a:lnTo>
                  <a:pt x="331" y="132"/>
                </a:lnTo>
                <a:lnTo>
                  <a:pt x="329" y="133"/>
                </a:lnTo>
                <a:lnTo>
                  <a:pt x="331" y="135"/>
                </a:lnTo>
                <a:lnTo>
                  <a:pt x="329" y="135"/>
                </a:lnTo>
                <a:lnTo>
                  <a:pt x="329" y="136"/>
                </a:lnTo>
                <a:lnTo>
                  <a:pt x="329" y="137"/>
                </a:lnTo>
                <a:lnTo>
                  <a:pt x="329" y="138"/>
                </a:lnTo>
                <a:lnTo>
                  <a:pt x="329" y="139"/>
                </a:lnTo>
                <a:lnTo>
                  <a:pt x="329" y="140"/>
                </a:lnTo>
                <a:lnTo>
                  <a:pt x="331" y="140"/>
                </a:lnTo>
                <a:lnTo>
                  <a:pt x="329" y="140"/>
                </a:lnTo>
                <a:lnTo>
                  <a:pt x="329" y="141"/>
                </a:lnTo>
                <a:lnTo>
                  <a:pt x="331" y="141"/>
                </a:lnTo>
                <a:lnTo>
                  <a:pt x="331" y="143"/>
                </a:lnTo>
                <a:lnTo>
                  <a:pt x="331" y="144"/>
                </a:lnTo>
                <a:lnTo>
                  <a:pt x="329" y="144"/>
                </a:lnTo>
                <a:lnTo>
                  <a:pt x="329" y="145"/>
                </a:lnTo>
                <a:lnTo>
                  <a:pt x="331" y="145"/>
                </a:lnTo>
                <a:lnTo>
                  <a:pt x="329" y="146"/>
                </a:lnTo>
                <a:lnTo>
                  <a:pt x="328" y="146"/>
                </a:lnTo>
                <a:lnTo>
                  <a:pt x="328" y="147"/>
                </a:lnTo>
                <a:lnTo>
                  <a:pt x="327" y="147"/>
                </a:lnTo>
                <a:lnTo>
                  <a:pt x="328" y="147"/>
                </a:lnTo>
                <a:lnTo>
                  <a:pt x="328" y="148"/>
                </a:lnTo>
                <a:lnTo>
                  <a:pt x="329" y="148"/>
                </a:lnTo>
                <a:lnTo>
                  <a:pt x="329" y="149"/>
                </a:lnTo>
                <a:lnTo>
                  <a:pt x="328" y="149"/>
                </a:lnTo>
                <a:lnTo>
                  <a:pt x="329" y="149"/>
                </a:lnTo>
                <a:lnTo>
                  <a:pt x="329" y="151"/>
                </a:lnTo>
                <a:lnTo>
                  <a:pt x="329" y="152"/>
                </a:lnTo>
                <a:lnTo>
                  <a:pt x="328" y="153"/>
                </a:lnTo>
                <a:lnTo>
                  <a:pt x="328" y="154"/>
                </a:lnTo>
                <a:lnTo>
                  <a:pt x="328" y="155"/>
                </a:lnTo>
                <a:lnTo>
                  <a:pt x="328" y="156"/>
                </a:lnTo>
                <a:lnTo>
                  <a:pt x="327" y="156"/>
                </a:lnTo>
                <a:lnTo>
                  <a:pt x="327" y="155"/>
                </a:lnTo>
                <a:lnTo>
                  <a:pt x="327" y="156"/>
                </a:lnTo>
                <a:lnTo>
                  <a:pt x="327" y="157"/>
                </a:lnTo>
                <a:lnTo>
                  <a:pt x="326" y="156"/>
                </a:lnTo>
                <a:lnTo>
                  <a:pt x="326" y="157"/>
                </a:lnTo>
                <a:lnTo>
                  <a:pt x="325" y="157"/>
                </a:lnTo>
                <a:lnTo>
                  <a:pt x="325" y="159"/>
                </a:lnTo>
                <a:lnTo>
                  <a:pt x="324" y="159"/>
                </a:lnTo>
                <a:lnTo>
                  <a:pt x="324" y="160"/>
                </a:lnTo>
                <a:lnTo>
                  <a:pt x="324" y="159"/>
                </a:lnTo>
                <a:lnTo>
                  <a:pt x="323" y="159"/>
                </a:lnTo>
                <a:lnTo>
                  <a:pt x="323" y="160"/>
                </a:lnTo>
                <a:lnTo>
                  <a:pt x="321" y="160"/>
                </a:lnTo>
                <a:lnTo>
                  <a:pt x="320" y="160"/>
                </a:lnTo>
                <a:lnTo>
                  <a:pt x="319" y="160"/>
                </a:lnTo>
                <a:lnTo>
                  <a:pt x="319" y="161"/>
                </a:lnTo>
                <a:lnTo>
                  <a:pt x="319" y="162"/>
                </a:lnTo>
                <a:lnTo>
                  <a:pt x="318" y="162"/>
                </a:lnTo>
                <a:lnTo>
                  <a:pt x="318" y="161"/>
                </a:lnTo>
                <a:lnTo>
                  <a:pt x="317" y="161"/>
                </a:lnTo>
                <a:lnTo>
                  <a:pt x="316" y="161"/>
                </a:lnTo>
                <a:lnTo>
                  <a:pt x="315" y="161"/>
                </a:lnTo>
                <a:lnTo>
                  <a:pt x="315" y="162"/>
                </a:lnTo>
                <a:lnTo>
                  <a:pt x="315" y="163"/>
                </a:lnTo>
                <a:lnTo>
                  <a:pt x="313" y="163"/>
                </a:lnTo>
                <a:lnTo>
                  <a:pt x="315" y="164"/>
                </a:lnTo>
                <a:lnTo>
                  <a:pt x="313" y="164"/>
                </a:lnTo>
                <a:lnTo>
                  <a:pt x="313" y="165"/>
                </a:lnTo>
                <a:lnTo>
                  <a:pt x="313" y="167"/>
                </a:lnTo>
                <a:lnTo>
                  <a:pt x="315" y="167"/>
                </a:lnTo>
                <a:lnTo>
                  <a:pt x="315" y="168"/>
                </a:lnTo>
                <a:lnTo>
                  <a:pt x="316" y="168"/>
                </a:lnTo>
                <a:lnTo>
                  <a:pt x="316" y="169"/>
                </a:lnTo>
                <a:lnTo>
                  <a:pt x="315" y="169"/>
                </a:lnTo>
                <a:lnTo>
                  <a:pt x="316" y="169"/>
                </a:lnTo>
                <a:lnTo>
                  <a:pt x="317" y="170"/>
                </a:lnTo>
                <a:lnTo>
                  <a:pt x="317" y="171"/>
                </a:lnTo>
                <a:lnTo>
                  <a:pt x="316" y="171"/>
                </a:lnTo>
                <a:lnTo>
                  <a:pt x="315" y="172"/>
                </a:lnTo>
                <a:lnTo>
                  <a:pt x="313" y="172"/>
                </a:lnTo>
                <a:lnTo>
                  <a:pt x="315" y="173"/>
                </a:lnTo>
                <a:lnTo>
                  <a:pt x="313" y="175"/>
                </a:lnTo>
                <a:lnTo>
                  <a:pt x="315" y="175"/>
                </a:lnTo>
                <a:lnTo>
                  <a:pt x="313" y="176"/>
                </a:lnTo>
                <a:lnTo>
                  <a:pt x="312" y="177"/>
                </a:lnTo>
                <a:lnTo>
                  <a:pt x="312" y="178"/>
                </a:lnTo>
                <a:lnTo>
                  <a:pt x="313" y="178"/>
                </a:lnTo>
                <a:lnTo>
                  <a:pt x="315" y="178"/>
                </a:lnTo>
                <a:lnTo>
                  <a:pt x="313" y="178"/>
                </a:lnTo>
                <a:lnTo>
                  <a:pt x="313" y="179"/>
                </a:lnTo>
                <a:lnTo>
                  <a:pt x="313" y="178"/>
                </a:lnTo>
                <a:lnTo>
                  <a:pt x="312" y="178"/>
                </a:lnTo>
                <a:lnTo>
                  <a:pt x="312" y="179"/>
                </a:lnTo>
                <a:lnTo>
                  <a:pt x="312" y="180"/>
                </a:lnTo>
                <a:lnTo>
                  <a:pt x="313" y="180"/>
                </a:lnTo>
                <a:lnTo>
                  <a:pt x="312" y="180"/>
                </a:lnTo>
                <a:lnTo>
                  <a:pt x="311" y="180"/>
                </a:lnTo>
                <a:lnTo>
                  <a:pt x="312" y="180"/>
                </a:lnTo>
                <a:lnTo>
                  <a:pt x="312" y="181"/>
                </a:lnTo>
                <a:lnTo>
                  <a:pt x="313" y="181"/>
                </a:lnTo>
                <a:lnTo>
                  <a:pt x="315" y="181"/>
                </a:lnTo>
                <a:lnTo>
                  <a:pt x="315" y="183"/>
                </a:lnTo>
                <a:lnTo>
                  <a:pt x="313" y="183"/>
                </a:lnTo>
                <a:lnTo>
                  <a:pt x="315" y="183"/>
                </a:lnTo>
                <a:lnTo>
                  <a:pt x="315" y="184"/>
                </a:lnTo>
                <a:lnTo>
                  <a:pt x="313" y="184"/>
                </a:lnTo>
                <a:lnTo>
                  <a:pt x="313" y="185"/>
                </a:lnTo>
                <a:lnTo>
                  <a:pt x="315" y="185"/>
                </a:lnTo>
                <a:lnTo>
                  <a:pt x="316" y="185"/>
                </a:lnTo>
                <a:lnTo>
                  <a:pt x="315" y="185"/>
                </a:lnTo>
                <a:lnTo>
                  <a:pt x="315" y="186"/>
                </a:lnTo>
                <a:lnTo>
                  <a:pt x="316" y="186"/>
                </a:lnTo>
                <a:lnTo>
                  <a:pt x="315" y="186"/>
                </a:lnTo>
                <a:lnTo>
                  <a:pt x="315" y="187"/>
                </a:lnTo>
                <a:lnTo>
                  <a:pt x="316" y="187"/>
                </a:lnTo>
                <a:lnTo>
                  <a:pt x="316" y="188"/>
                </a:lnTo>
                <a:lnTo>
                  <a:pt x="316" y="189"/>
                </a:lnTo>
                <a:lnTo>
                  <a:pt x="315" y="189"/>
                </a:lnTo>
                <a:lnTo>
                  <a:pt x="315" y="191"/>
                </a:lnTo>
                <a:lnTo>
                  <a:pt x="315" y="192"/>
                </a:lnTo>
                <a:lnTo>
                  <a:pt x="313" y="192"/>
                </a:lnTo>
                <a:lnTo>
                  <a:pt x="313" y="191"/>
                </a:lnTo>
                <a:lnTo>
                  <a:pt x="312" y="191"/>
                </a:lnTo>
                <a:lnTo>
                  <a:pt x="312" y="192"/>
                </a:lnTo>
                <a:lnTo>
                  <a:pt x="311" y="192"/>
                </a:lnTo>
                <a:lnTo>
                  <a:pt x="310" y="192"/>
                </a:lnTo>
                <a:lnTo>
                  <a:pt x="310" y="193"/>
                </a:lnTo>
                <a:lnTo>
                  <a:pt x="309" y="193"/>
                </a:lnTo>
                <a:lnTo>
                  <a:pt x="308" y="193"/>
                </a:lnTo>
                <a:lnTo>
                  <a:pt x="308" y="194"/>
                </a:lnTo>
                <a:lnTo>
                  <a:pt x="307" y="194"/>
                </a:lnTo>
                <a:lnTo>
                  <a:pt x="307" y="195"/>
                </a:lnTo>
                <a:lnTo>
                  <a:pt x="305" y="195"/>
                </a:lnTo>
                <a:lnTo>
                  <a:pt x="305" y="196"/>
                </a:lnTo>
                <a:lnTo>
                  <a:pt x="307" y="196"/>
                </a:lnTo>
                <a:lnTo>
                  <a:pt x="307" y="197"/>
                </a:lnTo>
                <a:lnTo>
                  <a:pt x="305" y="199"/>
                </a:lnTo>
                <a:lnTo>
                  <a:pt x="305" y="200"/>
                </a:lnTo>
                <a:lnTo>
                  <a:pt x="307" y="200"/>
                </a:lnTo>
                <a:lnTo>
                  <a:pt x="307" y="199"/>
                </a:lnTo>
                <a:lnTo>
                  <a:pt x="308" y="199"/>
                </a:lnTo>
                <a:lnTo>
                  <a:pt x="307" y="200"/>
                </a:lnTo>
                <a:lnTo>
                  <a:pt x="307" y="201"/>
                </a:lnTo>
                <a:lnTo>
                  <a:pt x="305" y="201"/>
                </a:lnTo>
                <a:lnTo>
                  <a:pt x="305" y="202"/>
                </a:lnTo>
                <a:lnTo>
                  <a:pt x="307" y="202"/>
                </a:lnTo>
                <a:lnTo>
                  <a:pt x="305" y="203"/>
                </a:lnTo>
                <a:lnTo>
                  <a:pt x="307" y="203"/>
                </a:lnTo>
                <a:lnTo>
                  <a:pt x="307" y="204"/>
                </a:lnTo>
                <a:lnTo>
                  <a:pt x="307" y="203"/>
                </a:lnTo>
                <a:lnTo>
                  <a:pt x="308" y="203"/>
                </a:lnTo>
                <a:lnTo>
                  <a:pt x="308" y="204"/>
                </a:lnTo>
                <a:lnTo>
                  <a:pt x="308" y="205"/>
                </a:lnTo>
                <a:lnTo>
                  <a:pt x="308" y="207"/>
                </a:lnTo>
                <a:lnTo>
                  <a:pt x="307" y="208"/>
                </a:lnTo>
                <a:lnTo>
                  <a:pt x="305" y="208"/>
                </a:lnTo>
                <a:lnTo>
                  <a:pt x="304" y="209"/>
                </a:lnTo>
                <a:lnTo>
                  <a:pt x="305" y="209"/>
                </a:lnTo>
                <a:lnTo>
                  <a:pt x="305" y="210"/>
                </a:lnTo>
                <a:lnTo>
                  <a:pt x="304" y="210"/>
                </a:lnTo>
                <a:lnTo>
                  <a:pt x="304" y="211"/>
                </a:lnTo>
                <a:lnTo>
                  <a:pt x="303" y="211"/>
                </a:lnTo>
                <a:lnTo>
                  <a:pt x="303" y="212"/>
                </a:lnTo>
                <a:lnTo>
                  <a:pt x="302" y="212"/>
                </a:lnTo>
                <a:lnTo>
                  <a:pt x="302" y="213"/>
                </a:lnTo>
                <a:lnTo>
                  <a:pt x="301" y="213"/>
                </a:lnTo>
                <a:lnTo>
                  <a:pt x="300" y="215"/>
                </a:lnTo>
                <a:lnTo>
                  <a:pt x="300" y="216"/>
                </a:lnTo>
                <a:lnTo>
                  <a:pt x="299" y="217"/>
                </a:lnTo>
                <a:lnTo>
                  <a:pt x="297" y="217"/>
                </a:lnTo>
                <a:lnTo>
                  <a:pt x="297" y="218"/>
                </a:lnTo>
                <a:lnTo>
                  <a:pt x="297" y="219"/>
                </a:lnTo>
                <a:lnTo>
                  <a:pt x="296" y="219"/>
                </a:lnTo>
                <a:lnTo>
                  <a:pt x="296" y="220"/>
                </a:lnTo>
                <a:lnTo>
                  <a:pt x="297" y="220"/>
                </a:lnTo>
                <a:lnTo>
                  <a:pt x="297" y="219"/>
                </a:lnTo>
                <a:lnTo>
                  <a:pt x="297" y="220"/>
                </a:lnTo>
                <a:lnTo>
                  <a:pt x="296" y="221"/>
                </a:lnTo>
                <a:lnTo>
                  <a:pt x="296" y="223"/>
                </a:lnTo>
                <a:lnTo>
                  <a:pt x="295" y="223"/>
                </a:lnTo>
                <a:lnTo>
                  <a:pt x="295" y="221"/>
                </a:lnTo>
                <a:lnTo>
                  <a:pt x="295" y="223"/>
                </a:lnTo>
                <a:lnTo>
                  <a:pt x="294" y="223"/>
                </a:lnTo>
                <a:lnTo>
                  <a:pt x="295" y="223"/>
                </a:lnTo>
                <a:lnTo>
                  <a:pt x="295" y="224"/>
                </a:lnTo>
                <a:lnTo>
                  <a:pt x="294" y="224"/>
                </a:lnTo>
                <a:lnTo>
                  <a:pt x="293" y="225"/>
                </a:lnTo>
                <a:lnTo>
                  <a:pt x="292" y="225"/>
                </a:lnTo>
                <a:lnTo>
                  <a:pt x="292" y="226"/>
                </a:lnTo>
                <a:lnTo>
                  <a:pt x="292" y="227"/>
                </a:lnTo>
                <a:lnTo>
                  <a:pt x="291" y="227"/>
                </a:lnTo>
                <a:lnTo>
                  <a:pt x="291" y="228"/>
                </a:lnTo>
                <a:lnTo>
                  <a:pt x="289" y="228"/>
                </a:lnTo>
                <a:lnTo>
                  <a:pt x="289" y="229"/>
                </a:lnTo>
                <a:lnTo>
                  <a:pt x="288" y="229"/>
                </a:lnTo>
                <a:lnTo>
                  <a:pt x="288" y="231"/>
                </a:lnTo>
                <a:lnTo>
                  <a:pt x="288" y="229"/>
                </a:lnTo>
                <a:lnTo>
                  <a:pt x="287" y="229"/>
                </a:lnTo>
                <a:lnTo>
                  <a:pt x="287" y="231"/>
                </a:lnTo>
                <a:lnTo>
                  <a:pt x="288" y="231"/>
                </a:lnTo>
                <a:lnTo>
                  <a:pt x="287" y="231"/>
                </a:lnTo>
                <a:lnTo>
                  <a:pt x="286" y="231"/>
                </a:lnTo>
                <a:lnTo>
                  <a:pt x="286" y="232"/>
                </a:lnTo>
                <a:lnTo>
                  <a:pt x="285" y="232"/>
                </a:lnTo>
                <a:lnTo>
                  <a:pt x="285" y="233"/>
                </a:lnTo>
                <a:lnTo>
                  <a:pt x="285" y="234"/>
                </a:lnTo>
                <a:lnTo>
                  <a:pt x="286" y="234"/>
                </a:lnTo>
                <a:lnTo>
                  <a:pt x="286" y="235"/>
                </a:lnTo>
                <a:lnTo>
                  <a:pt x="286" y="236"/>
                </a:lnTo>
                <a:lnTo>
                  <a:pt x="286" y="237"/>
                </a:lnTo>
                <a:lnTo>
                  <a:pt x="285" y="237"/>
                </a:lnTo>
                <a:lnTo>
                  <a:pt x="285" y="239"/>
                </a:lnTo>
                <a:lnTo>
                  <a:pt x="284" y="239"/>
                </a:lnTo>
                <a:lnTo>
                  <a:pt x="284" y="237"/>
                </a:lnTo>
                <a:lnTo>
                  <a:pt x="284" y="239"/>
                </a:lnTo>
                <a:lnTo>
                  <a:pt x="284" y="240"/>
                </a:lnTo>
                <a:lnTo>
                  <a:pt x="283" y="240"/>
                </a:lnTo>
                <a:lnTo>
                  <a:pt x="284" y="240"/>
                </a:lnTo>
                <a:lnTo>
                  <a:pt x="283" y="240"/>
                </a:lnTo>
                <a:lnTo>
                  <a:pt x="283" y="241"/>
                </a:lnTo>
                <a:lnTo>
                  <a:pt x="283" y="240"/>
                </a:lnTo>
                <a:lnTo>
                  <a:pt x="283" y="241"/>
                </a:lnTo>
                <a:lnTo>
                  <a:pt x="281" y="241"/>
                </a:lnTo>
                <a:lnTo>
                  <a:pt x="283" y="241"/>
                </a:lnTo>
                <a:lnTo>
                  <a:pt x="283" y="242"/>
                </a:lnTo>
                <a:lnTo>
                  <a:pt x="281" y="242"/>
                </a:lnTo>
                <a:lnTo>
                  <a:pt x="281" y="243"/>
                </a:lnTo>
                <a:lnTo>
                  <a:pt x="281" y="244"/>
                </a:lnTo>
                <a:lnTo>
                  <a:pt x="283" y="244"/>
                </a:lnTo>
                <a:lnTo>
                  <a:pt x="283" y="245"/>
                </a:lnTo>
                <a:lnTo>
                  <a:pt x="283" y="247"/>
                </a:lnTo>
                <a:lnTo>
                  <a:pt x="284" y="247"/>
                </a:lnTo>
                <a:lnTo>
                  <a:pt x="283" y="247"/>
                </a:lnTo>
                <a:lnTo>
                  <a:pt x="283" y="248"/>
                </a:lnTo>
                <a:lnTo>
                  <a:pt x="284" y="248"/>
                </a:lnTo>
                <a:lnTo>
                  <a:pt x="283" y="248"/>
                </a:lnTo>
                <a:lnTo>
                  <a:pt x="283" y="249"/>
                </a:lnTo>
                <a:lnTo>
                  <a:pt x="281" y="248"/>
                </a:lnTo>
                <a:lnTo>
                  <a:pt x="281" y="249"/>
                </a:lnTo>
                <a:lnTo>
                  <a:pt x="280" y="249"/>
                </a:lnTo>
                <a:lnTo>
                  <a:pt x="280" y="250"/>
                </a:lnTo>
                <a:lnTo>
                  <a:pt x="279" y="250"/>
                </a:lnTo>
                <a:lnTo>
                  <a:pt x="279" y="251"/>
                </a:lnTo>
                <a:lnTo>
                  <a:pt x="279" y="252"/>
                </a:lnTo>
                <a:lnTo>
                  <a:pt x="279" y="253"/>
                </a:lnTo>
                <a:lnTo>
                  <a:pt x="278" y="252"/>
                </a:lnTo>
                <a:lnTo>
                  <a:pt x="278" y="253"/>
                </a:lnTo>
                <a:lnTo>
                  <a:pt x="278" y="255"/>
                </a:lnTo>
                <a:lnTo>
                  <a:pt x="278" y="256"/>
                </a:lnTo>
                <a:lnTo>
                  <a:pt x="279" y="256"/>
                </a:lnTo>
                <a:lnTo>
                  <a:pt x="279" y="255"/>
                </a:lnTo>
                <a:lnTo>
                  <a:pt x="280" y="255"/>
                </a:lnTo>
                <a:lnTo>
                  <a:pt x="280" y="256"/>
                </a:lnTo>
                <a:lnTo>
                  <a:pt x="281" y="256"/>
                </a:lnTo>
                <a:lnTo>
                  <a:pt x="280" y="257"/>
                </a:lnTo>
                <a:lnTo>
                  <a:pt x="279" y="258"/>
                </a:lnTo>
                <a:lnTo>
                  <a:pt x="279" y="259"/>
                </a:lnTo>
                <a:lnTo>
                  <a:pt x="278" y="260"/>
                </a:lnTo>
                <a:lnTo>
                  <a:pt x="278" y="261"/>
                </a:lnTo>
                <a:lnTo>
                  <a:pt x="277" y="263"/>
                </a:lnTo>
                <a:lnTo>
                  <a:pt x="278" y="263"/>
                </a:lnTo>
                <a:lnTo>
                  <a:pt x="278" y="264"/>
                </a:lnTo>
                <a:lnTo>
                  <a:pt x="277" y="264"/>
                </a:lnTo>
                <a:lnTo>
                  <a:pt x="278" y="264"/>
                </a:lnTo>
                <a:lnTo>
                  <a:pt x="279" y="264"/>
                </a:lnTo>
                <a:lnTo>
                  <a:pt x="278" y="264"/>
                </a:lnTo>
                <a:lnTo>
                  <a:pt x="278" y="265"/>
                </a:lnTo>
                <a:lnTo>
                  <a:pt x="277" y="265"/>
                </a:lnTo>
                <a:lnTo>
                  <a:pt x="276" y="265"/>
                </a:lnTo>
                <a:lnTo>
                  <a:pt x="276" y="266"/>
                </a:lnTo>
                <a:lnTo>
                  <a:pt x="276" y="267"/>
                </a:lnTo>
                <a:lnTo>
                  <a:pt x="276" y="268"/>
                </a:lnTo>
                <a:lnTo>
                  <a:pt x="276" y="269"/>
                </a:lnTo>
                <a:lnTo>
                  <a:pt x="277" y="269"/>
                </a:lnTo>
                <a:lnTo>
                  <a:pt x="277" y="271"/>
                </a:lnTo>
                <a:lnTo>
                  <a:pt x="276" y="271"/>
                </a:lnTo>
                <a:lnTo>
                  <a:pt x="277" y="271"/>
                </a:lnTo>
                <a:lnTo>
                  <a:pt x="277" y="272"/>
                </a:lnTo>
                <a:lnTo>
                  <a:pt x="276" y="272"/>
                </a:lnTo>
                <a:lnTo>
                  <a:pt x="277" y="272"/>
                </a:lnTo>
                <a:lnTo>
                  <a:pt x="277" y="273"/>
                </a:lnTo>
                <a:lnTo>
                  <a:pt x="276" y="273"/>
                </a:lnTo>
                <a:lnTo>
                  <a:pt x="276" y="272"/>
                </a:lnTo>
                <a:lnTo>
                  <a:pt x="276" y="273"/>
                </a:lnTo>
                <a:lnTo>
                  <a:pt x="276" y="274"/>
                </a:lnTo>
                <a:lnTo>
                  <a:pt x="275" y="274"/>
                </a:lnTo>
                <a:lnTo>
                  <a:pt x="273" y="275"/>
                </a:lnTo>
                <a:lnTo>
                  <a:pt x="272" y="275"/>
                </a:lnTo>
                <a:lnTo>
                  <a:pt x="272" y="276"/>
                </a:lnTo>
                <a:lnTo>
                  <a:pt x="271" y="276"/>
                </a:lnTo>
                <a:lnTo>
                  <a:pt x="270" y="276"/>
                </a:lnTo>
                <a:lnTo>
                  <a:pt x="269" y="276"/>
                </a:lnTo>
                <a:lnTo>
                  <a:pt x="268" y="276"/>
                </a:lnTo>
                <a:lnTo>
                  <a:pt x="268" y="277"/>
                </a:lnTo>
                <a:lnTo>
                  <a:pt x="267" y="277"/>
                </a:lnTo>
                <a:lnTo>
                  <a:pt x="267" y="276"/>
                </a:lnTo>
                <a:lnTo>
                  <a:pt x="267" y="277"/>
                </a:lnTo>
                <a:lnTo>
                  <a:pt x="268" y="279"/>
                </a:lnTo>
                <a:lnTo>
                  <a:pt x="267" y="279"/>
                </a:lnTo>
                <a:lnTo>
                  <a:pt x="265" y="279"/>
                </a:lnTo>
                <a:lnTo>
                  <a:pt x="265" y="280"/>
                </a:lnTo>
                <a:lnTo>
                  <a:pt x="265" y="281"/>
                </a:lnTo>
                <a:lnTo>
                  <a:pt x="267" y="281"/>
                </a:lnTo>
                <a:lnTo>
                  <a:pt x="267" y="282"/>
                </a:lnTo>
                <a:lnTo>
                  <a:pt x="267" y="281"/>
                </a:lnTo>
                <a:lnTo>
                  <a:pt x="267" y="282"/>
                </a:lnTo>
                <a:lnTo>
                  <a:pt x="267" y="283"/>
                </a:lnTo>
                <a:lnTo>
                  <a:pt x="265" y="283"/>
                </a:lnTo>
                <a:lnTo>
                  <a:pt x="265" y="284"/>
                </a:lnTo>
                <a:lnTo>
                  <a:pt x="264" y="284"/>
                </a:lnTo>
                <a:lnTo>
                  <a:pt x="265" y="284"/>
                </a:lnTo>
                <a:lnTo>
                  <a:pt x="265" y="285"/>
                </a:lnTo>
                <a:lnTo>
                  <a:pt x="264" y="285"/>
                </a:lnTo>
                <a:lnTo>
                  <a:pt x="264" y="287"/>
                </a:lnTo>
                <a:lnTo>
                  <a:pt x="263" y="287"/>
                </a:lnTo>
                <a:lnTo>
                  <a:pt x="263" y="285"/>
                </a:lnTo>
                <a:lnTo>
                  <a:pt x="262" y="285"/>
                </a:lnTo>
                <a:lnTo>
                  <a:pt x="262" y="287"/>
                </a:lnTo>
                <a:lnTo>
                  <a:pt x="262" y="288"/>
                </a:lnTo>
                <a:lnTo>
                  <a:pt x="261" y="288"/>
                </a:lnTo>
                <a:lnTo>
                  <a:pt x="261" y="287"/>
                </a:lnTo>
                <a:lnTo>
                  <a:pt x="260" y="287"/>
                </a:lnTo>
                <a:lnTo>
                  <a:pt x="260" y="288"/>
                </a:lnTo>
                <a:lnTo>
                  <a:pt x="259" y="288"/>
                </a:lnTo>
                <a:lnTo>
                  <a:pt x="257" y="288"/>
                </a:lnTo>
                <a:lnTo>
                  <a:pt x="257" y="289"/>
                </a:lnTo>
                <a:lnTo>
                  <a:pt x="256" y="289"/>
                </a:lnTo>
                <a:lnTo>
                  <a:pt x="255" y="290"/>
                </a:lnTo>
                <a:lnTo>
                  <a:pt x="255" y="291"/>
                </a:lnTo>
                <a:lnTo>
                  <a:pt x="256" y="291"/>
                </a:lnTo>
                <a:lnTo>
                  <a:pt x="256" y="292"/>
                </a:lnTo>
                <a:lnTo>
                  <a:pt x="257" y="292"/>
                </a:lnTo>
                <a:lnTo>
                  <a:pt x="257" y="293"/>
                </a:lnTo>
                <a:lnTo>
                  <a:pt x="257" y="295"/>
                </a:lnTo>
                <a:lnTo>
                  <a:pt x="256" y="295"/>
                </a:lnTo>
                <a:lnTo>
                  <a:pt x="256" y="296"/>
                </a:lnTo>
                <a:lnTo>
                  <a:pt x="256" y="295"/>
                </a:lnTo>
                <a:lnTo>
                  <a:pt x="255" y="295"/>
                </a:lnTo>
                <a:lnTo>
                  <a:pt x="254" y="295"/>
                </a:lnTo>
                <a:lnTo>
                  <a:pt x="253" y="295"/>
                </a:lnTo>
                <a:lnTo>
                  <a:pt x="253" y="296"/>
                </a:lnTo>
                <a:lnTo>
                  <a:pt x="254" y="296"/>
                </a:lnTo>
                <a:lnTo>
                  <a:pt x="254" y="297"/>
                </a:lnTo>
                <a:lnTo>
                  <a:pt x="253" y="297"/>
                </a:lnTo>
                <a:lnTo>
                  <a:pt x="252" y="297"/>
                </a:lnTo>
                <a:lnTo>
                  <a:pt x="252" y="298"/>
                </a:lnTo>
                <a:lnTo>
                  <a:pt x="251" y="298"/>
                </a:lnTo>
                <a:lnTo>
                  <a:pt x="249" y="298"/>
                </a:lnTo>
                <a:lnTo>
                  <a:pt x="248" y="298"/>
                </a:lnTo>
                <a:lnTo>
                  <a:pt x="248" y="299"/>
                </a:lnTo>
                <a:lnTo>
                  <a:pt x="247" y="299"/>
                </a:lnTo>
                <a:lnTo>
                  <a:pt x="247" y="298"/>
                </a:lnTo>
                <a:lnTo>
                  <a:pt x="246" y="298"/>
                </a:lnTo>
                <a:lnTo>
                  <a:pt x="245" y="298"/>
                </a:lnTo>
                <a:lnTo>
                  <a:pt x="245" y="299"/>
                </a:lnTo>
                <a:lnTo>
                  <a:pt x="244" y="299"/>
                </a:lnTo>
                <a:lnTo>
                  <a:pt x="244" y="300"/>
                </a:lnTo>
                <a:lnTo>
                  <a:pt x="244" y="301"/>
                </a:lnTo>
                <a:lnTo>
                  <a:pt x="243" y="301"/>
                </a:lnTo>
                <a:lnTo>
                  <a:pt x="243" y="303"/>
                </a:lnTo>
                <a:lnTo>
                  <a:pt x="243" y="304"/>
                </a:lnTo>
                <a:lnTo>
                  <a:pt x="241" y="304"/>
                </a:lnTo>
                <a:lnTo>
                  <a:pt x="240" y="304"/>
                </a:lnTo>
                <a:lnTo>
                  <a:pt x="240" y="305"/>
                </a:lnTo>
                <a:lnTo>
                  <a:pt x="239" y="305"/>
                </a:lnTo>
                <a:lnTo>
                  <a:pt x="239" y="304"/>
                </a:lnTo>
                <a:lnTo>
                  <a:pt x="238" y="304"/>
                </a:lnTo>
                <a:lnTo>
                  <a:pt x="237" y="304"/>
                </a:lnTo>
                <a:lnTo>
                  <a:pt x="236" y="303"/>
                </a:lnTo>
                <a:lnTo>
                  <a:pt x="233" y="301"/>
                </a:lnTo>
                <a:lnTo>
                  <a:pt x="232" y="301"/>
                </a:lnTo>
                <a:lnTo>
                  <a:pt x="223" y="298"/>
                </a:lnTo>
                <a:lnTo>
                  <a:pt x="221" y="297"/>
                </a:lnTo>
                <a:lnTo>
                  <a:pt x="220" y="297"/>
                </a:lnTo>
                <a:lnTo>
                  <a:pt x="215" y="295"/>
                </a:lnTo>
                <a:lnTo>
                  <a:pt x="212" y="293"/>
                </a:lnTo>
                <a:lnTo>
                  <a:pt x="208" y="291"/>
                </a:lnTo>
                <a:lnTo>
                  <a:pt x="200" y="288"/>
                </a:lnTo>
                <a:lnTo>
                  <a:pt x="199" y="288"/>
                </a:lnTo>
                <a:lnTo>
                  <a:pt x="198" y="287"/>
                </a:lnTo>
                <a:lnTo>
                  <a:pt x="190" y="283"/>
                </a:lnTo>
                <a:lnTo>
                  <a:pt x="188" y="283"/>
                </a:lnTo>
                <a:lnTo>
                  <a:pt x="184" y="281"/>
                </a:lnTo>
                <a:lnTo>
                  <a:pt x="183" y="281"/>
                </a:lnTo>
                <a:lnTo>
                  <a:pt x="180" y="280"/>
                </a:lnTo>
                <a:lnTo>
                  <a:pt x="172" y="276"/>
                </a:lnTo>
                <a:lnTo>
                  <a:pt x="167" y="274"/>
                </a:lnTo>
                <a:lnTo>
                  <a:pt x="166" y="274"/>
                </a:lnTo>
                <a:lnTo>
                  <a:pt x="164" y="273"/>
                </a:lnTo>
                <a:lnTo>
                  <a:pt x="161" y="272"/>
                </a:lnTo>
                <a:lnTo>
                  <a:pt x="158" y="271"/>
                </a:lnTo>
                <a:lnTo>
                  <a:pt x="157" y="269"/>
                </a:lnTo>
                <a:lnTo>
                  <a:pt x="152" y="267"/>
                </a:lnTo>
                <a:lnTo>
                  <a:pt x="150" y="267"/>
                </a:lnTo>
                <a:lnTo>
                  <a:pt x="149" y="266"/>
                </a:lnTo>
                <a:lnTo>
                  <a:pt x="141" y="263"/>
                </a:lnTo>
                <a:lnTo>
                  <a:pt x="139" y="263"/>
                </a:lnTo>
                <a:lnTo>
                  <a:pt x="136" y="261"/>
                </a:lnTo>
                <a:lnTo>
                  <a:pt x="135" y="260"/>
                </a:lnTo>
                <a:lnTo>
                  <a:pt x="133" y="259"/>
                </a:lnTo>
                <a:lnTo>
                  <a:pt x="132" y="259"/>
                </a:lnTo>
                <a:lnTo>
                  <a:pt x="129" y="258"/>
                </a:lnTo>
                <a:lnTo>
                  <a:pt x="123" y="256"/>
                </a:lnTo>
                <a:lnTo>
                  <a:pt x="120" y="255"/>
                </a:lnTo>
                <a:lnTo>
                  <a:pt x="118" y="253"/>
                </a:lnTo>
                <a:lnTo>
                  <a:pt x="116" y="252"/>
                </a:lnTo>
                <a:lnTo>
                  <a:pt x="111" y="250"/>
                </a:lnTo>
                <a:lnTo>
                  <a:pt x="108" y="249"/>
                </a:lnTo>
                <a:lnTo>
                  <a:pt x="105" y="248"/>
                </a:lnTo>
                <a:lnTo>
                  <a:pt x="104" y="248"/>
                </a:lnTo>
                <a:lnTo>
                  <a:pt x="100" y="245"/>
                </a:lnTo>
                <a:lnTo>
                  <a:pt x="95" y="243"/>
                </a:lnTo>
                <a:lnTo>
                  <a:pt x="94" y="243"/>
                </a:lnTo>
                <a:lnTo>
                  <a:pt x="89" y="241"/>
                </a:lnTo>
                <a:lnTo>
                  <a:pt x="87" y="240"/>
                </a:lnTo>
                <a:lnTo>
                  <a:pt x="85" y="239"/>
                </a:lnTo>
                <a:lnTo>
                  <a:pt x="81" y="237"/>
                </a:lnTo>
                <a:lnTo>
                  <a:pt x="71" y="233"/>
                </a:lnTo>
                <a:lnTo>
                  <a:pt x="70" y="233"/>
                </a:lnTo>
                <a:lnTo>
                  <a:pt x="64" y="231"/>
                </a:lnTo>
                <a:lnTo>
                  <a:pt x="60" y="228"/>
                </a:lnTo>
                <a:lnTo>
                  <a:pt x="59" y="228"/>
                </a:lnTo>
                <a:lnTo>
                  <a:pt x="57" y="228"/>
                </a:lnTo>
                <a:lnTo>
                  <a:pt x="56" y="227"/>
                </a:lnTo>
                <a:lnTo>
                  <a:pt x="55" y="227"/>
                </a:lnTo>
                <a:lnTo>
                  <a:pt x="48" y="224"/>
                </a:lnTo>
                <a:lnTo>
                  <a:pt x="48" y="223"/>
                </a:lnTo>
                <a:lnTo>
                  <a:pt x="48" y="221"/>
                </a:lnTo>
                <a:lnTo>
                  <a:pt x="48" y="220"/>
                </a:lnTo>
                <a:lnTo>
                  <a:pt x="47" y="220"/>
                </a:lnTo>
                <a:lnTo>
                  <a:pt x="47" y="219"/>
                </a:lnTo>
                <a:lnTo>
                  <a:pt x="47" y="218"/>
                </a:lnTo>
                <a:lnTo>
                  <a:pt x="46" y="218"/>
                </a:lnTo>
                <a:lnTo>
                  <a:pt x="46" y="217"/>
                </a:lnTo>
                <a:lnTo>
                  <a:pt x="44" y="217"/>
                </a:lnTo>
                <a:lnTo>
                  <a:pt x="43" y="217"/>
                </a:lnTo>
                <a:lnTo>
                  <a:pt x="43" y="218"/>
                </a:lnTo>
                <a:lnTo>
                  <a:pt x="41" y="218"/>
                </a:lnTo>
                <a:lnTo>
                  <a:pt x="41" y="219"/>
                </a:lnTo>
                <a:lnTo>
                  <a:pt x="41" y="220"/>
                </a:lnTo>
                <a:lnTo>
                  <a:pt x="41" y="221"/>
                </a:lnTo>
                <a:lnTo>
                  <a:pt x="40" y="221"/>
                </a:lnTo>
                <a:lnTo>
                  <a:pt x="40" y="223"/>
                </a:lnTo>
                <a:lnTo>
                  <a:pt x="39" y="223"/>
                </a:lnTo>
                <a:lnTo>
                  <a:pt x="38" y="224"/>
                </a:lnTo>
                <a:lnTo>
                  <a:pt x="37" y="224"/>
                </a:lnTo>
                <a:lnTo>
                  <a:pt x="36" y="224"/>
                </a:lnTo>
                <a:lnTo>
                  <a:pt x="35" y="224"/>
                </a:lnTo>
                <a:lnTo>
                  <a:pt x="33" y="224"/>
                </a:lnTo>
                <a:lnTo>
                  <a:pt x="32" y="223"/>
                </a:lnTo>
                <a:lnTo>
                  <a:pt x="31" y="223"/>
                </a:lnTo>
                <a:lnTo>
                  <a:pt x="30" y="221"/>
                </a:lnTo>
                <a:lnTo>
                  <a:pt x="29" y="221"/>
                </a:lnTo>
                <a:lnTo>
                  <a:pt x="29" y="220"/>
                </a:lnTo>
                <a:lnTo>
                  <a:pt x="28" y="219"/>
                </a:lnTo>
                <a:lnTo>
                  <a:pt x="25" y="217"/>
                </a:lnTo>
                <a:lnTo>
                  <a:pt x="25" y="216"/>
                </a:lnTo>
                <a:lnTo>
                  <a:pt x="25" y="215"/>
                </a:lnTo>
                <a:lnTo>
                  <a:pt x="25" y="213"/>
                </a:lnTo>
                <a:lnTo>
                  <a:pt x="27" y="208"/>
                </a:lnTo>
                <a:lnTo>
                  <a:pt x="27" y="207"/>
                </a:lnTo>
                <a:lnTo>
                  <a:pt x="27" y="205"/>
                </a:lnTo>
                <a:lnTo>
                  <a:pt x="27" y="204"/>
                </a:lnTo>
                <a:lnTo>
                  <a:pt x="27" y="203"/>
                </a:lnTo>
                <a:lnTo>
                  <a:pt x="24" y="201"/>
                </a:lnTo>
                <a:lnTo>
                  <a:pt x="24" y="200"/>
                </a:lnTo>
                <a:lnTo>
                  <a:pt x="23" y="200"/>
                </a:lnTo>
                <a:lnTo>
                  <a:pt x="22" y="200"/>
                </a:lnTo>
                <a:lnTo>
                  <a:pt x="21" y="200"/>
                </a:lnTo>
                <a:lnTo>
                  <a:pt x="15" y="201"/>
                </a:lnTo>
                <a:lnTo>
                  <a:pt x="14" y="201"/>
                </a:lnTo>
                <a:lnTo>
                  <a:pt x="13" y="201"/>
                </a:lnTo>
                <a:lnTo>
                  <a:pt x="12" y="200"/>
                </a:lnTo>
                <a:lnTo>
                  <a:pt x="11" y="200"/>
                </a:lnTo>
                <a:lnTo>
                  <a:pt x="9" y="200"/>
                </a:lnTo>
                <a:lnTo>
                  <a:pt x="8" y="200"/>
                </a:lnTo>
                <a:lnTo>
                  <a:pt x="7" y="200"/>
                </a:lnTo>
                <a:lnTo>
                  <a:pt x="6" y="199"/>
                </a:lnTo>
                <a:lnTo>
                  <a:pt x="6" y="197"/>
                </a:lnTo>
                <a:lnTo>
                  <a:pt x="5" y="197"/>
                </a:lnTo>
                <a:lnTo>
                  <a:pt x="4" y="196"/>
                </a:lnTo>
                <a:lnTo>
                  <a:pt x="3" y="195"/>
                </a:lnTo>
                <a:lnTo>
                  <a:pt x="1" y="195"/>
                </a:lnTo>
                <a:lnTo>
                  <a:pt x="1" y="193"/>
                </a:lnTo>
                <a:lnTo>
                  <a:pt x="0" y="192"/>
                </a:lnTo>
                <a:lnTo>
                  <a:pt x="1" y="188"/>
                </a:lnTo>
                <a:lnTo>
                  <a:pt x="1" y="186"/>
                </a:lnTo>
                <a:lnTo>
                  <a:pt x="0" y="185"/>
                </a:lnTo>
                <a:lnTo>
                  <a:pt x="0" y="180"/>
                </a:lnTo>
                <a:lnTo>
                  <a:pt x="0" y="179"/>
                </a:lnTo>
                <a:lnTo>
                  <a:pt x="0" y="178"/>
                </a:lnTo>
                <a:lnTo>
                  <a:pt x="0" y="177"/>
                </a:lnTo>
                <a:lnTo>
                  <a:pt x="0" y="176"/>
                </a:lnTo>
                <a:lnTo>
                  <a:pt x="0" y="175"/>
                </a:lnTo>
                <a:lnTo>
                  <a:pt x="0" y="173"/>
                </a:lnTo>
                <a:lnTo>
                  <a:pt x="0" y="172"/>
                </a:lnTo>
                <a:lnTo>
                  <a:pt x="0" y="171"/>
                </a:lnTo>
                <a:lnTo>
                  <a:pt x="0" y="170"/>
                </a:lnTo>
                <a:lnTo>
                  <a:pt x="1" y="170"/>
                </a:lnTo>
                <a:lnTo>
                  <a:pt x="3" y="170"/>
                </a:lnTo>
                <a:lnTo>
                  <a:pt x="4" y="170"/>
                </a:lnTo>
                <a:lnTo>
                  <a:pt x="5" y="170"/>
                </a:lnTo>
                <a:lnTo>
                  <a:pt x="5" y="169"/>
                </a:lnTo>
                <a:lnTo>
                  <a:pt x="5" y="168"/>
                </a:lnTo>
                <a:lnTo>
                  <a:pt x="5" y="167"/>
                </a:lnTo>
                <a:lnTo>
                  <a:pt x="3" y="165"/>
                </a:lnTo>
                <a:lnTo>
                  <a:pt x="1" y="164"/>
                </a:lnTo>
                <a:lnTo>
                  <a:pt x="1" y="163"/>
                </a:lnTo>
                <a:lnTo>
                  <a:pt x="1" y="162"/>
                </a:lnTo>
                <a:lnTo>
                  <a:pt x="3" y="161"/>
                </a:lnTo>
                <a:lnTo>
                  <a:pt x="3" y="160"/>
                </a:lnTo>
                <a:lnTo>
                  <a:pt x="4" y="160"/>
                </a:lnTo>
                <a:lnTo>
                  <a:pt x="4" y="159"/>
                </a:lnTo>
                <a:lnTo>
                  <a:pt x="5" y="159"/>
                </a:lnTo>
                <a:lnTo>
                  <a:pt x="6" y="159"/>
                </a:lnTo>
                <a:lnTo>
                  <a:pt x="7" y="159"/>
                </a:lnTo>
                <a:lnTo>
                  <a:pt x="7" y="160"/>
                </a:lnTo>
                <a:lnTo>
                  <a:pt x="7" y="161"/>
                </a:lnTo>
                <a:lnTo>
                  <a:pt x="7" y="162"/>
                </a:lnTo>
                <a:lnTo>
                  <a:pt x="7" y="163"/>
                </a:lnTo>
                <a:lnTo>
                  <a:pt x="8" y="164"/>
                </a:lnTo>
                <a:lnTo>
                  <a:pt x="8" y="165"/>
                </a:lnTo>
                <a:lnTo>
                  <a:pt x="8" y="167"/>
                </a:lnTo>
                <a:lnTo>
                  <a:pt x="9" y="168"/>
                </a:lnTo>
                <a:lnTo>
                  <a:pt x="11" y="168"/>
                </a:lnTo>
                <a:lnTo>
                  <a:pt x="12" y="168"/>
                </a:lnTo>
                <a:lnTo>
                  <a:pt x="12" y="167"/>
                </a:lnTo>
                <a:lnTo>
                  <a:pt x="13" y="167"/>
                </a:lnTo>
                <a:lnTo>
                  <a:pt x="14" y="165"/>
                </a:lnTo>
                <a:lnTo>
                  <a:pt x="15" y="165"/>
                </a:lnTo>
                <a:lnTo>
                  <a:pt x="16" y="165"/>
                </a:lnTo>
                <a:lnTo>
                  <a:pt x="17" y="165"/>
                </a:lnTo>
                <a:lnTo>
                  <a:pt x="20" y="167"/>
                </a:lnTo>
                <a:lnTo>
                  <a:pt x="20" y="168"/>
                </a:lnTo>
                <a:lnTo>
                  <a:pt x="20" y="169"/>
                </a:lnTo>
                <a:lnTo>
                  <a:pt x="20" y="170"/>
                </a:lnTo>
                <a:lnTo>
                  <a:pt x="21" y="170"/>
                </a:lnTo>
                <a:lnTo>
                  <a:pt x="21" y="171"/>
                </a:lnTo>
                <a:lnTo>
                  <a:pt x="21" y="172"/>
                </a:lnTo>
                <a:lnTo>
                  <a:pt x="22" y="172"/>
                </a:lnTo>
                <a:lnTo>
                  <a:pt x="22" y="173"/>
                </a:lnTo>
                <a:lnTo>
                  <a:pt x="22" y="175"/>
                </a:lnTo>
                <a:lnTo>
                  <a:pt x="23" y="175"/>
                </a:lnTo>
                <a:lnTo>
                  <a:pt x="23" y="176"/>
                </a:lnTo>
                <a:lnTo>
                  <a:pt x="24" y="177"/>
                </a:lnTo>
                <a:lnTo>
                  <a:pt x="25" y="177"/>
                </a:lnTo>
                <a:lnTo>
                  <a:pt x="28" y="177"/>
                </a:lnTo>
                <a:lnTo>
                  <a:pt x="29" y="178"/>
                </a:lnTo>
                <a:lnTo>
                  <a:pt x="30" y="178"/>
                </a:lnTo>
                <a:lnTo>
                  <a:pt x="31" y="178"/>
                </a:lnTo>
                <a:lnTo>
                  <a:pt x="32" y="178"/>
                </a:lnTo>
                <a:lnTo>
                  <a:pt x="33" y="177"/>
                </a:lnTo>
                <a:lnTo>
                  <a:pt x="35" y="177"/>
                </a:lnTo>
                <a:lnTo>
                  <a:pt x="35" y="176"/>
                </a:lnTo>
                <a:lnTo>
                  <a:pt x="35" y="175"/>
                </a:lnTo>
                <a:lnTo>
                  <a:pt x="35" y="173"/>
                </a:lnTo>
                <a:lnTo>
                  <a:pt x="35" y="172"/>
                </a:lnTo>
                <a:lnTo>
                  <a:pt x="35" y="171"/>
                </a:lnTo>
                <a:lnTo>
                  <a:pt x="33" y="171"/>
                </a:lnTo>
                <a:lnTo>
                  <a:pt x="33" y="170"/>
                </a:lnTo>
                <a:lnTo>
                  <a:pt x="32" y="170"/>
                </a:lnTo>
                <a:lnTo>
                  <a:pt x="31" y="170"/>
                </a:lnTo>
                <a:lnTo>
                  <a:pt x="31" y="169"/>
                </a:lnTo>
                <a:lnTo>
                  <a:pt x="30" y="169"/>
                </a:lnTo>
                <a:lnTo>
                  <a:pt x="29" y="168"/>
                </a:lnTo>
                <a:lnTo>
                  <a:pt x="29" y="167"/>
                </a:lnTo>
                <a:lnTo>
                  <a:pt x="28" y="167"/>
                </a:lnTo>
                <a:lnTo>
                  <a:pt x="28" y="165"/>
                </a:lnTo>
                <a:lnTo>
                  <a:pt x="27" y="165"/>
                </a:lnTo>
                <a:lnTo>
                  <a:pt x="25" y="165"/>
                </a:lnTo>
                <a:lnTo>
                  <a:pt x="25" y="164"/>
                </a:lnTo>
                <a:lnTo>
                  <a:pt x="24" y="163"/>
                </a:lnTo>
                <a:lnTo>
                  <a:pt x="24" y="162"/>
                </a:lnTo>
                <a:lnTo>
                  <a:pt x="24" y="161"/>
                </a:lnTo>
                <a:lnTo>
                  <a:pt x="23" y="161"/>
                </a:lnTo>
                <a:lnTo>
                  <a:pt x="23" y="160"/>
                </a:lnTo>
                <a:lnTo>
                  <a:pt x="24" y="159"/>
                </a:lnTo>
                <a:lnTo>
                  <a:pt x="24" y="157"/>
                </a:lnTo>
                <a:lnTo>
                  <a:pt x="24" y="156"/>
                </a:lnTo>
                <a:lnTo>
                  <a:pt x="25" y="156"/>
                </a:lnTo>
                <a:lnTo>
                  <a:pt x="25" y="155"/>
                </a:lnTo>
                <a:lnTo>
                  <a:pt x="27" y="155"/>
                </a:lnTo>
                <a:lnTo>
                  <a:pt x="27" y="154"/>
                </a:lnTo>
                <a:lnTo>
                  <a:pt x="28" y="154"/>
                </a:lnTo>
                <a:lnTo>
                  <a:pt x="29" y="153"/>
                </a:lnTo>
                <a:lnTo>
                  <a:pt x="30" y="153"/>
                </a:lnTo>
                <a:lnTo>
                  <a:pt x="31" y="153"/>
                </a:lnTo>
                <a:lnTo>
                  <a:pt x="32" y="153"/>
                </a:lnTo>
                <a:lnTo>
                  <a:pt x="33" y="153"/>
                </a:lnTo>
                <a:lnTo>
                  <a:pt x="33" y="154"/>
                </a:lnTo>
                <a:lnTo>
                  <a:pt x="33" y="155"/>
                </a:lnTo>
                <a:lnTo>
                  <a:pt x="35" y="155"/>
                </a:lnTo>
                <a:lnTo>
                  <a:pt x="35" y="156"/>
                </a:lnTo>
                <a:lnTo>
                  <a:pt x="35" y="157"/>
                </a:lnTo>
                <a:lnTo>
                  <a:pt x="35" y="159"/>
                </a:lnTo>
                <a:lnTo>
                  <a:pt x="33" y="160"/>
                </a:lnTo>
                <a:lnTo>
                  <a:pt x="33" y="161"/>
                </a:lnTo>
                <a:lnTo>
                  <a:pt x="33" y="162"/>
                </a:lnTo>
                <a:lnTo>
                  <a:pt x="33" y="164"/>
                </a:lnTo>
                <a:lnTo>
                  <a:pt x="33" y="165"/>
                </a:lnTo>
                <a:lnTo>
                  <a:pt x="33" y="167"/>
                </a:lnTo>
                <a:lnTo>
                  <a:pt x="35" y="167"/>
                </a:lnTo>
                <a:lnTo>
                  <a:pt x="35" y="168"/>
                </a:lnTo>
                <a:lnTo>
                  <a:pt x="36" y="168"/>
                </a:lnTo>
                <a:lnTo>
                  <a:pt x="36" y="169"/>
                </a:lnTo>
                <a:lnTo>
                  <a:pt x="36" y="170"/>
                </a:lnTo>
                <a:lnTo>
                  <a:pt x="36" y="171"/>
                </a:lnTo>
                <a:lnTo>
                  <a:pt x="37" y="171"/>
                </a:lnTo>
                <a:lnTo>
                  <a:pt x="38" y="172"/>
                </a:lnTo>
                <a:lnTo>
                  <a:pt x="39" y="172"/>
                </a:lnTo>
                <a:lnTo>
                  <a:pt x="40" y="172"/>
                </a:lnTo>
                <a:lnTo>
                  <a:pt x="41" y="172"/>
                </a:lnTo>
                <a:lnTo>
                  <a:pt x="41" y="171"/>
                </a:lnTo>
                <a:lnTo>
                  <a:pt x="43" y="170"/>
                </a:lnTo>
                <a:lnTo>
                  <a:pt x="44" y="168"/>
                </a:lnTo>
                <a:lnTo>
                  <a:pt x="44" y="167"/>
                </a:lnTo>
                <a:lnTo>
                  <a:pt x="43" y="165"/>
                </a:lnTo>
                <a:lnTo>
                  <a:pt x="41" y="165"/>
                </a:lnTo>
                <a:lnTo>
                  <a:pt x="41" y="164"/>
                </a:lnTo>
                <a:lnTo>
                  <a:pt x="40" y="163"/>
                </a:lnTo>
                <a:lnTo>
                  <a:pt x="40" y="162"/>
                </a:lnTo>
                <a:lnTo>
                  <a:pt x="40" y="161"/>
                </a:lnTo>
                <a:lnTo>
                  <a:pt x="39" y="161"/>
                </a:lnTo>
                <a:lnTo>
                  <a:pt x="39" y="160"/>
                </a:lnTo>
                <a:lnTo>
                  <a:pt x="39" y="159"/>
                </a:lnTo>
                <a:lnTo>
                  <a:pt x="39" y="157"/>
                </a:lnTo>
                <a:lnTo>
                  <a:pt x="40" y="156"/>
                </a:lnTo>
                <a:lnTo>
                  <a:pt x="40" y="155"/>
                </a:lnTo>
                <a:lnTo>
                  <a:pt x="41" y="154"/>
                </a:lnTo>
                <a:lnTo>
                  <a:pt x="41" y="153"/>
                </a:lnTo>
                <a:lnTo>
                  <a:pt x="43" y="152"/>
                </a:lnTo>
                <a:lnTo>
                  <a:pt x="44" y="151"/>
                </a:lnTo>
                <a:lnTo>
                  <a:pt x="44" y="149"/>
                </a:lnTo>
                <a:lnTo>
                  <a:pt x="45" y="148"/>
                </a:lnTo>
                <a:lnTo>
                  <a:pt x="46" y="148"/>
                </a:lnTo>
                <a:lnTo>
                  <a:pt x="47" y="147"/>
                </a:lnTo>
                <a:lnTo>
                  <a:pt x="48" y="147"/>
                </a:lnTo>
                <a:lnTo>
                  <a:pt x="51" y="147"/>
                </a:lnTo>
                <a:lnTo>
                  <a:pt x="53" y="147"/>
                </a:lnTo>
                <a:lnTo>
                  <a:pt x="53" y="146"/>
                </a:lnTo>
                <a:lnTo>
                  <a:pt x="53" y="141"/>
                </a:lnTo>
                <a:lnTo>
                  <a:pt x="53" y="128"/>
                </a:lnTo>
                <a:lnTo>
                  <a:pt x="53" y="127"/>
                </a:lnTo>
                <a:lnTo>
                  <a:pt x="53" y="114"/>
                </a:lnTo>
                <a:lnTo>
                  <a:pt x="53" y="111"/>
                </a:lnTo>
                <a:lnTo>
                  <a:pt x="53" y="109"/>
                </a:lnTo>
                <a:lnTo>
                  <a:pt x="53" y="108"/>
                </a:lnTo>
                <a:lnTo>
                  <a:pt x="53" y="97"/>
                </a:lnTo>
                <a:lnTo>
                  <a:pt x="53" y="89"/>
                </a:lnTo>
                <a:lnTo>
                  <a:pt x="53" y="85"/>
                </a:lnTo>
                <a:lnTo>
                  <a:pt x="53" y="82"/>
                </a:lnTo>
                <a:lnTo>
                  <a:pt x="53" y="79"/>
                </a:lnTo>
                <a:lnTo>
                  <a:pt x="53" y="76"/>
                </a:lnTo>
                <a:lnTo>
                  <a:pt x="53" y="75"/>
                </a:lnTo>
                <a:lnTo>
                  <a:pt x="53" y="74"/>
                </a:lnTo>
                <a:lnTo>
                  <a:pt x="53" y="71"/>
                </a:lnTo>
                <a:lnTo>
                  <a:pt x="53" y="69"/>
                </a:lnTo>
                <a:lnTo>
                  <a:pt x="53" y="59"/>
                </a:lnTo>
                <a:lnTo>
                  <a:pt x="53" y="55"/>
                </a:lnTo>
                <a:lnTo>
                  <a:pt x="53" y="52"/>
                </a:lnTo>
                <a:lnTo>
                  <a:pt x="53" y="48"/>
                </a:lnTo>
                <a:lnTo>
                  <a:pt x="53" y="47"/>
                </a:lnTo>
                <a:lnTo>
                  <a:pt x="53" y="45"/>
                </a:lnTo>
                <a:lnTo>
                  <a:pt x="53" y="44"/>
                </a:lnTo>
                <a:lnTo>
                  <a:pt x="54" y="43"/>
                </a:lnTo>
                <a:lnTo>
                  <a:pt x="54" y="42"/>
                </a:lnTo>
                <a:lnTo>
                  <a:pt x="54" y="41"/>
                </a:lnTo>
                <a:lnTo>
                  <a:pt x="55" y="40"/>
                </a:lnTo>
                <a:lnTo>
                  <a:pt x="55" y="39"/>
                </a:lnTo>
                <a:lnTo>
                  <a:pt x="56" y="39"/>
                </a:lnTo>
                <a:lnTo>
                  <a:pt x="57" y="39"/>
                </a:lnTo>
                <a:lnTo>
                  <a:pt x="59" y="40"/>
                </a:lnTo>
                <a:lnTo>
                  <a:pt x="60" y="40"/>
                </a:lnTo>
                <a:lnTo>
                  <a:pt x="61" y="40"/>
                </a:lnTo>
                <a:lnTo>
                  <a:pt x="61" y="39"/>
                </a:lnTo>
                <a:lnTo>
                  <a:pt x="61" y="37"/>
                </a:lnTo>
                <a:lnTo>
                  <a:pt x="60" y="36"/>
                </a:lnTo>
                <a:lnTo>
                  <a:pt x="60" y="35"/>
                </a:lnTo>
                <a:lnTo>
                  <a:pt x="61" y="35"/>
                </a:lnTo>
                <a:lnTo>
                  <a:pt x="61" y="34"/>
                </a:lnTo>
                <a:lnTo>
                  <a:pt x="62" y="34"/>
                </a:lnTo>
                <a:lnTo>
                  <a:pt x="63" y="34"/>
                </a:lnTo>
                <a:lnTo>
                  <a:pt x="63" y="33"/>
                </a:lnTo>
                <a:lnTo>
                  <a:pt x="64" y="33"/>
                </a:lnTo>
                <a:lnTo>
                  <a:pt x="64" y="34"/>
                </a:lnTo>
                <a:lnTo>
                  <a:pt x="65" y="34"/>
                </a:lnTo>
                <a:lnTo>
                  <a:pt x="67" y="35"/>
                </a:lnTo>
                <a:lnTo>
                  <a:pt x="67" y="36"/>
                </a:lnTo>
                <a:lnTo>
                  <a:pt x="67" y="37"/>
                </a:lnTo>
                <a:lnTo>
                  <a:pt x="65" y="39"/>
                </a:lnTo>
                <a:lnTo>
                  <a:pt x="65" y="40"/>
                </a:lnTo>
                <a:lnTo>
                  <a:pt x="67" y="40"/>
                </a:lnTo>
                <a:lnTo>
                  <a:pt x="68" y="40"/>
                </a:lnTo>
                <a:lnTo>
                  <a:pt x="69" y="39"/>
                </a:lnTo>
                <a:lnTo>
                  <a:pt x="69" y="37"/>
                </a:lnTo>
                <a:lnTo>
                  <a:pt x="70" y="37"/>
                </a:lnTo>
                <a:lnTo>
                  <a:pt x="71" y="37"/>
                </a:lnTo>
                <a:lnTo>
                  <a:pt x="71" y="36"/>
                </a:lnTo>
                <a:lnTo>
                  <a:pt x="72" y="37"/>
                </a:lnTo>
                <a:lnTo>
                  <a:pt x="73" y="39"/>
                </a:lnTo>
                <a:lnTo>
                  <a:pt x="75" y="39"/>
                </a:lnTo>
                <a:lnTo>
                  <a:pt x="76" y="39"/>
                </a:lnTo>
                <a:lnTo>
                  <a:pt x="76" y="37"/>
                </a:lnTo>
                <a:lnTo>
                  <a:pt x="76" y="36"/>
                </a:lnTo>
                <a:lnTo>
                  <a:pt x="75" y="36"/>
                </a:lnTo>
                <a:lnTo>
                  <a:pt x="75" y="35"/>
                </a:lnTo>
                <a:lnTo>
                  <a:pt x="73" y="35"/>
                </a:lnTo>
                <a:lnTo>
                  <a:pt x="73" y="34"/>
                </a:lnTo>
                <a:lnTo>
                  <a:pt x="73" y="33"/>
                </a:lnTo>
                <a:lnTo>
                  <a:pt x="73" y="32"/>
                </a:lnTo>
                <a:lnTo>
                  <a:pt x="73" y="31"/>
                </a:lnTo>
                <a:lnTo>
                  <a:pt x="73" y="29"/>
                </a:lnTo>
                <a:lnTo>
                  <a:pt x="75" y="28"/>
                </a:lnTo>
                <a:lnTo>
                  <a:pt x="76" y="27"/>
                </a:lnTo>
                <a:lnTo>
                  <a:pt x="77" y="27"/>
                </a:lnTo>
                <a:lnTo>
                  <a:pt x="77" y="26"/>
                </a:lnTo>
                <a:lnTo>
                  <a:pt x="78" y="26"/>
                </a:lnTo>
                <a:lnTo>
                  <a:pt x="78" y="25"/>
                </a:lnTo>
                <a:lnTo>
                  <a:pt x="79" y="24"/>
                </a:lnTo>
                <a:lnTo>
                  <a:pt x="79" y="21"/>
                </a:lnTo>
                <a:lnTo>
                  <a:pt x="79" y="20"/>
                </a:lnTo>
                <a:lnTo>
                  <a:pt x="79" y="19"/>
                </a:lnTo>
                <a:lnTo>
                  <a:pt x="79" y="18"/>
                </a:lnTo>
                <a:lnTo>
                  <a:pt x="78" y="17"/>
                </a:lnTo>
                <a:lnTo>
                  <a:pt x="78" y="15"/>
                </a:lnTo>
                <a:lnTo>
                  <a:pt x="77" y="15"/>
                </a:lnTo>
                <a:lnTo>
                  <a:pt x="77" y="12"/>
                </a:lnTo>
                <a:lnTo>
                  <a:pt x="76" y="11"/>
                </a:lnTo>
                <a:lnTo>
                  <a:pt x="75" y="10"/>
                </a:lnTo>
                <a:lnTo>
                  <a:pt x="73" y="10"/>
                </a:lnTo>
                <a:lnTo>
                  <a:pt x="73" y="9"/>
                </a:lnTo>
                <a:lnTo>
                  <a:pt x="72" y="8"/>
                </a:lnTo>
                <a:lnTo>
                  <a:pt x="71" y="8"/>
                </a:lnTo>
                <a:lnTo>
                  <a:pt x="70" y="8"/>
                </a:lnTo>
                <a:lnTo>
                  <a:pt x="69" y="8"/>
                </a:lnTo>
                <a:lnTo>
                  <a:pt x="68" y="8"/>
                </a:lnTo>
                <a:lnTo>
                  <a:pt x="67" y="8"/>
                </a:lnTo>
                <a:lnTo>
                  <a:pt x="65" y="7"/>
                </a:lnTo>
                <a:lnTo>
                  <a:pt x="64" y="7"/>
                </a:lnTo>
                <a:lnTo>
                  <a:pt x="63" y="7"/>
                </a:lnTo>
                <a:lnTo>
                  <a:pt x="62" y="8"/>
                </a:lnTo>
                <a:lnTo>
                  <a:pt x="61" y="8"/>
                </a:lnTo>
                <a:lnTo>
                  <a:pt x="60" y="7"/>
                </a:lnTo>
                <a:lnTo>
                  <a:pt x="59" y="7"/>
                </a:lnTo>
                <a:lnTo>
                  <a:pt x="59" y="5"/>
                </a:lnTo>
                <a:lnTo>
                  <a:pt x="57" y="5"/>
                </a:lnTo>
                <a:lnTo>
                  <a:pt x="57" y="4"/>
                </a:lnTo>
                <a:lnTo>
                  <a:pt x="57" y="3"/>
                </a:lnTo>
                <a:lnTo>
                  <a:pt x="57" y="1"/>
                </a:lnTo>
                <a:lnTo>
                  <a:pt x="57" y="0"/>
                </a:lnTo>
                <a:lnTo>
                  <a:pt x="59" y="0"/>
                </a:lnTo>
                <a:lnTo>
                  <a:pt x="60" y="1"/>
                </a:lnTo>
                <a:lnTo>
                  <a:pt x="61" y="1"/>
                </a:lnTo>
                <a:close/>
              </a:path>
            </a:pathLst>
          </a:custGeom>
          <a:solidFill>
            <a:srgbClr val="0070C0"/>
          </a:solidFill>
          <a:ln w="3175">
            <a:solidFill>
              <a:schemeClr val="tx1">
                <a:lumMod val="95000"/>
                <a:lumOff val="5000"/>
              </a:schemeClr>
            </a:solidFill>
            <a:prstDash val="solid"/>
            <a:round/>
            <a:headEnd/>
            <a:tailEnd/>
          </a:ln>
          <a:effectLst/>
        </p:spPr>
        <p:txBody>
          <a:bodyPr/>
          <a:lstStyle/>
          <a:p>
            <a:endParaRPr lang="en-US" dirty="0"/>
          </a:p>
        </p:txBody>
      </p:sp>
      <p:sp>
        <p:nvSpPr>
          <p:cNvPr id="114" name="Freeform 141"/>
          <p:cNvSpPr>
            <a:spLocks/>
          </p:cNvSpPr>
          <p:nvPr/>
        </p:nvSpPr>
        <p:spPr bwMode="auto">
          <a:xfrm>
            <a:off x="4922407" y="2472818"/>
            <a:ext cx="871734" cy="569583"/>
          </a:xfrm>
          <a:custGeom>
            <a:avLst/>
            <a:gdLst>
              <a:gd name="T0" fmla="*/ 299 w 336"/>
              <a:gd name="T1" fmla="*/ 0 h 250"/>
              <a:gd name="T2" fmla="*/ 333 w 336"/>
              <a:gd name="T3" fmla="*/ 0 h 250"/>
              <a:gd name="T4" fmla="*/ 336 w 336"/>
              <a:gd name="T5" fmla="*/ 45 h 250"/>
              <a:gd name="T6" fmla="*/ 336 w 336"/>
              <a:gd name="T7" fmla="*/ 105 h 250"/>
              <a:gd name="T8" fmla="*/ 336 w 336"/>
              <a:gd name="T9" fmla="*/ 163 h 250"/>
              <a:gd name="T10" fmla="*/ 335 w 336"/>
              <a:gd name="T11" fmla="*/ 218 h 250"/>
              <a:gd name="T12" fmla="*/ 279 w 336"/>
              <a:gd name="T13" fmla="*/ 218 h 250"/>
              <a:gd name="T14" fmla="*/ 246 w 336"/>
              <a:gd name="T15" fmla="*/ 218 h 250"/>
              <a:gd name="T16" fmla="*/ 207 w 336"/>
              <a:gd name="T17" fmla="*/ 219 h 250"/>
              <a:gd name="T18" fmla="*/ 168 w 336"/>
              <a:gd name="T19" fmla="*/ 219 h 250"/>
              <a:gd name="T20" fmla="*/ 124 w 336"/>
              <a:gd name="T21" fmla="*/ 219 h 250"/>
              <a:gd name="T22" fmla="*/ 111 w 336"/>
              <a:gd name="T23" fmla="*/ 246 h 250"/>
              <a:gd name="T24" fmla="*/ 73 w 336"/>
              <a:gd name="T25" fmla="*/ 246 h 250"/>
              <a:gd name="T26" fmla="*/ 27 w 336"/>
              <a:gd name="T27" fmla="*/ 250 h 250"/>
              <a:gd name="T28" fmla="*/ 1 w 336"/>
              <a:gd name="T29" fmla="*/ 249 h 250"/>
              <a:gd name="T30" fmla="*/ 8 w 336"/>
              <a:gd name="T31" fmla="*/ 244 h 250"/>
              <a:gd name="T32" fmla="*/ 15 w 336"/>
              <a:gd name="T33" fmla="*/ 240 h 250"/>
              <a:gd name="T34" fmla="*/ 17 w 336"/>
              <a:gd name="T35" fmla="*/ 234 h 250"/>
              <a:gd name="T36" fmla="*/ 24 w 336"/>
              <a:gd name="T37" fmla="*/ 232 h 250"/>
              <a:gd name="T38" fmla="*/ 25 w 336"/>
              <a:gd name="T39" fmla="*/ 226 h 250"/>
              <a:gd name="T40" fmla="*/ 31 w 336"/>
              <a:gd name="T41" fmla="*/ 221 h 250"/>
              <a:gd name="T42" fmla="*/ 37 w 336"/>
              <a:gd name="T43" fmla="*/ 217 h 250"/>
              <a:gd name="T44" fmla="*/ 38 w 336"/>
              <a:gd name="T45" fmla="*/ 209 h 250"/>
              <a:gd name="T46" fmla="*/ 41 w 336"/>
              <a:gd name="T47" fmla="*/ 201 h 250"/>
              <a:gd name="T48" fmla="*/ 39 w 336"/>
              <a:gd name="T49" fmla="*/ 195 h 250"/>
              <a:gd name="T50" fmla="*/ 43 w 336"/>
              <a:gd name="T51" fmla="*/ 190 h 250"/>
              <a:gd name="T52" fmla="*/ 44 w 336"/>
              <a:gd name="T53" fmla="*/ 185 h 250"/>
              <a:gd name="T54" fmla="*/ 45 w 336"/>
              <a:gd name="T55" fmla="*/ 179 h 250"/>
              <a:gd name="T56" fmla="*/ 49 w 336"/>
              <a:gd name="T57" fmla="*/ 174 h 250"/>
              <a:gd name="T58" fmla="*/ 55 w 336"/>
              <a:gd name="T59" fmla="*/ 168 h 250"/>
              <a:gd name="T60" fmla="*/ 57 w 336"/>
              <a:gd name="T61" fmla="*/ 162 h 250"/>
              <a:gd name="T62" fmla="*/ 65 w 336"/>
              <a:gd name="T63" fmla="*/ 154 h 250"/>
              <a:gd name="T64" fmla="*/ 67 w 336"/>
              <a:gd name="T65" fmla="*/ 147 h 250"/>
              <a:gd name="T66" fmla="*/ 65 w 336"/>
              <a:gd name="T67" fmla="*/ 141 h 250"/>
              <a:gd name="T68" fmla="*/ 73 w 336"/>
              <a:gd name="T69" fmla="*/ 136 h 250"/>
              <a:gd name="T70" fmla="*/ 75 w 336"/>
              <a:gd name="T71" fmla="*/ 130 h 250"/>
              <a:gd name="T72" fmla="*/ 72 w 336"/>
              <a:gd name="T73" fmla="*/ 125 h 250"/>
              <a:gd name="T74" fmla="*/ 72 w 336"/>
              <a:gd name="T75" fmla="*/ 123 h 250"/>
              <a:gd name="T76" fmla="*/ 75 w 336"/>
              <a:gd name="T77" fmla="*/ 114 h 250"/>
              <a:gd name="T78" fmla="*/ 75 w 336"/>
              <a:gd name="T79" fmla="*/ 106 h 250"/>
              <a:gd name="T80" fmla="*/ 84 w 336"/>
              <a:gd name="T81" fmla="*/ 104 h 250"/>
              <a:gd name="T82" fmla="*/ 88 w 336"/>
              <a:gd name="T83" fmla="*/ 100 h 250"/>
              <a:gd name="T84" fmla="*/ 88 w 336"/>
              <a:gd name="T85" fmla="*/ 92 h 250"/>
              <a:gd name="T86" fmla="*/ 89 w 336"/>
              <a:gd name="T87" fmla="*/ 85 h 250"/>
              <a:gd name="T88" fmla="*/ 93 w 336"/>
              <a:gd name="T89" fmla="*/ 76 h 250"/>
              <a:gd name="T90" fmla="*/ 99 w 336"/>
              <a:gd name="T91" fmla="*/ 67 h 250"/>
              <a:gd name="T92" fmla="*/ 99 w 336"/>
              <a:gd name="T93" fmla="*/ 60 h 250"/>
              <a:gd name="T94" fmla="*/ 104 w 336"/>
              <a:gd name="T95" fmla="*/ 54 h 250"/>
              <a:gd name="T96" fmla="*/ 111 w 336"/>
              <a:gd name="T97" fmla="*/ 52 h 250"/>
              <a:gd name="T98" fmla="*/ 113 w 336"/>
              <a:gd name="T99" fmla="*/ 44 h 250"/>
              <a:gd name="T100" fmla="*/ 116 w 336"/>
              <a:gd name="T101" fmla="*/ 35 h 250"/>
              <a:gd name="T102" fmla="*/ 120 w 336"/>
              <a:gd name="T103" fmla="*/ 29 h 250"/>
              <a:gd name="T104" fmla="*/ 126 w 336"/>
              <a:gd name="T105" fmla="*/ 20 h 250"/>
              <a:gd name="T106" fmla="*/ 131 w 336"/>
              <a:gd name="T107" fmla="*/ 17 h 250"/>
              <a:gd name="T108" fmla="*/ 132 w 336"/>
              <a:gd name="T109" fmla="*/ 12 h 250"/>
              <a:gd name="T110" fmla="*/ 136 w 336"/>
              <a:gd name="T111" fmla="*/ 5 h 250"/>
              <a:gd name="T112" fmla="*/ 155 w 336"/>
              <a:gd name="T113" fmla="*/ 1 h 250"/>
              <a:gd name="T114" fmla="*/ 193 w 336"/>
              <a:gd name="T115" fmla="*/ 1 h 250"/>
              <a:gd name="T116" fmla="*/ 233 w 336"/>
              <a:gd name="T117" fmla="*/ 1 h 25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36" h="250">
                <a:moveTo>
                  <a:pt x="265" y="0"/>
                </a:moveTo>
                <a:lnTo>
                  <a:pt x="268" y="0"/>
                </a:lnTo>
                <a:lnTo>
                  <a:pt x="276" y="0"/>
                </a:lnTo>
                <a:lnTo>
                  <a:pt x="279" y="0"/>
                </a:lnTo>
                <a:lnTo>
                  <a:pt x="280" y="0"/>
                </a:lnTo>
                <a:lnTo>
                  <a:pt x="288" y="0"/>
                </a:lnTo>
                <a:lnTo>
                  <a:pt x="289" y="0"/>
                </a:lnTo>
                <a:lnTo>
                  <a:pt x="291" y="0"/>
                </a:lnTo>
                <a:lnTo>
                  <a:pt x="293" y="0"/>
                </a:lnTo>
                <a:lnTo>
                  <a:pt x="294" y="0"/>
                </a:lnTo>
                <a:lnTo>
                  <a:pt x="295" y="0"/>
                </a:lnTo>
                <a:lnTo>
                  <a:pt x="299" y="0"/>
                </a:lnTo>
                <a:lnTo>
                  <a:pt x="300" y="0"/>
                </a:lnTo>
                <a:lnTo>
                  <a:pt x="303" y="0"/>
                </a:lnTo>
                <a:lnTo>
                  <a:pt x="307" y="0"/>
                </a:lnTo>
                <a:lnTo>
                  <a:pt x="310" y="0"/>
                </a:lnTo>
                <a:lnTo>
                  <a:pt x="312" y="0"/>
                </a:lnTo>
                <a:lnTo>
                  <a:pt x="313" y="0"/>
                </a:lnTo>
                <a:lnTo>
                  <a:pt x="319" y="0"/>
                </a:lnTo>
                <a:lnTo>
                  <a:pt x="320" y="0"/>
                </a:lnTo>
                <a:lnTo>
                  <a:pt x="323" y="0"/>
                </a:lnTo>
                <a:lnTo>
                  <a:pt x="324" y="0"/>
                </a:lnTo>
                <a:lnTo>
                  <a:pt x="328" y="0"/>
                </a:lnTo>
                <a:lnTo>
                  <a:pt x="333" y="0"/>
                </a:lnTo>
                <a:lnTo>
                  <a:pt x="334" y="0"/>
                </a:lnTo>
                <a:lnTo>
                  <a:pt x="336" y="0"/>
                </a:lnTo>
                <a:lnTo>
                  <a:pt x="336" y="3"/>
                </a:lnTo>
                <a:lnTo>
                  <a:pt x="336" y="4"/>
                </a:lnTo>
                <a:lnTo>
                  <a:pt x="336" y="8"/>
                </a:lnTo>
                <a:lnTo>
                  <a:pt x="336" y="10"/>
                </a:lnTo>
                <a:lnTo>
                  <a:pt x="336" y="11"/>
                </a:lnTo>
                <a:lnTo>
                  <a:pt x="336" y="17"/>
                </a:lnTo>
                <a:lnTo>
                  <a:pt x="336" y="20"/>
                </a:lnTo>
                <a:lnTo>
                  <a:pt x="336" y="22"/>
                </a:lnTo>
                <a:lnTo>
                  <a:pt x="336" y="40"/>
                </a:lnTo>
                <a:lnTo>
                  <a:pt x="336" y="45"/>
                </a:lnTo>
                <a:lnTo>
                  <a:pt x="336" y="53"/>
                </a:lnTo>
                <a:lnTo>
                  <a:pt x="336" y="61"/>
                </a:lnTo>
                <a:lnTo>
                  <a:pt x="336" y="64"/>
                </a:lnTo>
                <a:lnTo>
                  <a:pt x="336" y="70"/>
                </a:lnTo>
                <a:lnTo>
                  <a:pt x="336" y="78"/>
                </a:lnTo>
                <a:lnTo>
                  <a:pt x="336" y="84"/>
                </a:lnTo>
                <a:lnTo>
                  <a:pt x="336" y="85"/>
                </a:lnTo>
                <a:lnTo>
                  <a:pt x="336" y="86"/>
                </a:lnTo>
                <a:lnTo>
                  <a:pt x="336" y="91"/>
                </a:lnTo>
                <a:lnTo>
                  <a:pt x="336" y="94"/>
                </a:lnTo>
                <a:lnTo>
                  <a:pt x="336" y="99"/>
                </a:lnTo>
                <a:lnTo>
                  <a:pt x="336" y="105"/>
                </a:lnTo>
                <a:lnTo>
                  <a:pt x="336" y="106"/>
                </a:lnTo>
                <a:lnTo>
                  <a:pt x="336" y="108"/>
                </a:lnTo>
                <a:lnTo>
                  <a:pt x="336" y="110"/>
                </a:lnTo>
                <a:lnTo>
                  <a:pt x="336" y="113"/>
                </a:lnTo>
                <a:lnTo>
                  <a:pt x="336" y="118"/>
                </a:lnTo>
                <a:lnTo>
                  <a:pt x="336" y="129"/>
                </a:lnTo>
                <a:lnTo>
                  <a:pt x="336" y="136"/>
                </a:lnTo>
                <a:lnTo>
                  <a:pt x="336" y="148"/>
                </a:lnTo>
                <a:lnTo>
                  <a:pt x="336" y="152"/>
                </a:lnTo>
                <a:lnTo>
                  <a:pt x="336" y="155"/>
                </a:lnTo>
                <a:lnTo>
                  <a:pt x="336" y="160"/>
                </a:lnTo>
                <a:lnTo>
                  <a:pt x="336" y="163"/>
                </a:lnTo>
                <a:lnTo>
                  <a:pt x="336" y="164"/>
                </a:lnTo>
                <a:lnTo>
                  <a:pt x="336" y="168"/>
                </a:lnTo>
                <a:lnTo>
                  <a:pt x="336" y="176"/>
                </a:lnTo>
                <a:lnTo>
                  <a:pt x="336" y="185"/>
                </a:lnTo>
                <a:lnTo>
                  <a:pt x="336" y="194"/>
                </a:lnTo>
                <a:lnTo>
                  <a:pt x="336" y="196"/>
                </a:lnTo>
                <a:lnTo>
                  <a:pt x="336" y="197"/>
                </a:lnTo>
                <a:lnTo>
                  <a:pt x="336" y="204"/>
                </a:lnTo>
                <a:lnTo>
                  <a:pt x="336" y="206"/>
                </a:lnTo>
                <a:lnTo>
                  <a:pt x="336" y="217"/>
                </a:lnTo>
                <a:lnTo>
                  <a:pt x="336" y="218"/>
                </a:lnTo>
                <a:lnTo>
                  <a:pt x="335" y="218"/>
                </a:lnTo>
                <a:lnTo>
                  <a:pt x="326" y="218"/>
                </a:lnTo>
                <a:lnTo>
                  <a:pt x="320" y="218"/>
                </a:lnTo>
                <a:lnTo>
                  <a:pt x="319" y="218"/>
                </a:lnTo>
                <a:lnTo>
                  <a:pt x="310" y="218"/>
                </a:lnTo>
                <a:lnTo>
                  <a:pt x="308" y="218"/>
                </a:lnTo>
                <a:lnTo>
                  <a:pt x="307" y="218"/>
                </a:lnTo>
                <a:lnTo>
                  <a:pt x="305" y="218"/>
                </a:lnTo>
                <a:lnTo>
                  <a:pt x="295" y="218"/>
                </a:lnTo>
                <a:lnTo>
                  <a:pt x="285" y="218"/>
                </a:lnTo>
                <a:lnTo>
                  <a:pt x="281" y="218"/>
                </a:lnTo>
                <a:lnTo>
                  <a:pt x="280" y="218"/>
                </a:lnTo>
                <a:lnTo>
                  <a:pt x="279" y="218"/>
                </a:lnTo>
                <a:lnTo>
                  <a:pt x="277" y="218"/>
                </a:lnTo>
                <a:lnTo>
                  <a:pt x="271" y="218"/>
                </a:lnTo>
                <a:lnTo>
                  <a:pt x="269" y="218"/>
                </a:lnTo>
                <a:lnTo>
                  <a:pt x="267" y="218"/>
                </a:lnTo>
                <a:lnTo>
                  <a:pt x="265" y="218"/>
                </a:lnTo>
                <a:lnTo>
                  <a:pt x="263" y="218"/>
                </a:lnTo>
                <a:lnTo>
                  <a:pt x="262" y="218"/>
                </a:lnTo>
                <a:lnTo>
                  <a:pt x="261" y="218"/>
                </a:lnTo>
                <a:lnTo>
                  <a:pt x="256" y="218"/>
                </a:lnTo>
                <a:lnTo>
                  <a:pt x="248" y="218"/>
                </a:lnTo>
                <a:lnTo>
                  <a:pt x="247" y="218"/>
                </a:lnTo>
                <a:lnTo>
                  <a:pt x="246" y="218"/>
                </a:lnTo>
                <a:lnTo>
                  <a:pt x="244" y="218"/>
                </a:lnTo>
                <a:lnTo>
                  <a:pt x="243" y="218"/>
                </a:lnTo>
                <a:lnTo>
                  <a:pt x="235" y="218"/>
                </a:lnTo>
                <a:lnTo>
                  <a:pt x="232" y="218"/>
                </a:lnTo>
                <a:lnTo>
                  <a:pt x="229" y="218"/>
                </a:lnTo>
                <a:lnTo>
                  <a:pt x="228" y="218"/>
                </a:lnTo>
                <a:lnTo>
                  <a:pt x="217" y="219"/>
                </a:lnTo>
                <a:lnTo>
                  <a:pt x="216" y="219"/>
                </a:lnTo>
                <a:lnTo>
                  <a:pt x="214" y="219"/>
                </a:lnTo>
                <a:lnTo>
                  <a:pt x="212" y="219"/>
                </a:lnTo>
                <a:lnTo>
                  <a:pt x="208" y="219"/>
                </a:lnTo>
                <a:lnTo>
                  <a:pt x="207" y="219"/>
                </a:lnTo>
                <a:lnTo>
                  <a:pt x="206" y="219"/>
                </a:lnTo>
                <a:lnTo>
                  <a:pt x="203" y="219"/>
                </a:lnTo>
                <a:lnTo>
                  <a:pt x="201" y="219"/>
                </a:lnTo>
                <a:lnTo>
                  <a:pt x="196" y="219"/>
                </a:lnTo>
                <a:lnTo>
                  <a:pt x="193" y="219"/>
                </a:lnTo>
                <a:lnTo>
                  <a:pt x="189" y="219"/>
                </a:lnTo>
                <a:lnTo>
                  <a:pt x="183" y="219"/>
                </a:lnTo>
                <a:lnTo>
                  <a:pt x="179" y="219"/>
                </a:lnTo>
                <a:lnTo>
                  <a:pt x="177" y="219"/>
                </a:lnTo>
                <a:lnTo>
                  <a:pt x="175" y="219"/>
                </a:lnTo>
                <a:lnTo>
                  <a:pt x="171" y="219"/>
                </a:lnTo>
                <a:lnTo>
                  <a:pt x="168" y="219"/>
                </a:lnTo>
                <a:lnTo>
                  <a:pt x="167" y="219"/>
                </a:lnTo>
                <a:lnTo>
                  <a:pt x="161" y="219"/>
                </a:lnTo>
                <a:lnTo>
                  <a:pt x="160" y="219"/>
                </a:lnTo>
                <a:lnTo>
                  <a:pt x="158" y="219"/>
                </a:lnTo>
                <a:lnTo>
                  <a:pt x="156" y="219"/>
                </a:lnTo>
                <a:lnTo>
                  <a:pt x="151" y="219"/>
                </a:lnTo>
                <a:lnTo>
                  <a:pt x="149" y="219"/>
                </a:lnTo>
                <a:lnTo>
                  <a:pt x="148" y="219"/>
                </a:lnTo>
                <a:lnTo>
                  <a:pt x="142" y="219"/>
                </a:lnTo>
                <a:lnTo>
                  <a:pt x="137" y="219"/>
                </a:lnTo>
                <a:lnTo>
                  <a:pt x="125" y="219"/>
                </a:lnTo>
                <a:lnTo>
                  <a:pt x="124" y="219"/>
                </a:lnTo>
                <a:lnTo>
                  <a:pt x="123" y="219"/>
                </a:lnTo>
                <a:lnTo>
                  <a:pt x="123" y="220"/>
                </a:lnTo>
                <a:lnTo>
                  <a:pt x="123" y="221"/>
                </a:lnTo>
                <a:lnTo>
                  <a:pt x="123" y="224"/>
                </a:lnTo>
                <a:lnTo>
                  <a:pt x="123" y="227"/>
                </a:lnTo>
                <a:lnTo>
                  <a:pt x="123" y="235"/>
                </a:lnTo>
                <a:lnTo>
                  <a:pt x="123" y="240"/>
                </a:lnTo>
                <a:lnTo>
                  <a:pt x="123" y="244"/>
                </a:lnTo>
                <a:lnTo>
                  <a:pt x="123" y="246"/>
                </a:lnTo>
                <a:lnTo>
                  <a:pt x="119" y="246"/>
                </a:lnTo>
                <a:lnTo>
                  <a:pt x="112" y="246"/>
                </a:lnTo>
                <a:lnTo>
                  <a:pt x="111" y="246"/>
                </a:lnTo>
                <a:lnTo>
                  <a:pt x="107" y="246"/>
                </a:lnTo>
                <a:lnTo>
                  <a:pt x="103" y="246"/>
                </a:lnTo>
                <a:lnTo>
                  <a:pt x="101" y="246"/>
                </a:lnTo>
                <a:lnTo>
                  <a:pt x="100" y="246"/>
                </a:lnTo>
                <a:lnTo>
                  <a:pt x="99" y="246"/>
                </a:lnTo>
                <a:lnTo>
                  <a:pt x="94" y="246"/>
                </a:lnTo>
                <a:lnTo>
                  <a:pt x="87" y="246"/>
                </a:lnTo>
                <a:lnTo>
                  <a:pt x="85" y="246"/>
                </a:lnTo>
                <a:lnTo>
                  <a:pt x="78" y="246"/>
                </a:lnTo>
                <a:lnTo>
                  <a:pt x="77" y="246"/>
                </a:lnTo>
                <a:lnTo>
                  <a:pt x="76" y="246"/>
                </a:lnTo>
                <a:lnTo>
                  <a:pt x="73" y="246"/>
                </a:lnTo>
                <a:lnTo>
                  <a:pt x="65" y="246"/>
                </a:lnTo>
                <a:lnTo>
                  <a:pt x="67" y="250"/>
                </a:lnTo>
                <a:lnTo>
                  <a:pt x="63" y="250"/>
                </a:lnTo>
                <a:lnTo>
                  <a:pt x="60" y="250"/>
                </a:lnTo>
                <a:lnTo>
                  <a:pt x="56" y="250"/>
                </a:lnTo>
                <a:lnTo>
                  <a:pt x="53" y="250"/>
                </a:lnTo>
                <a:lnTo>
                  <a:pt x="51" y="250"/>
                </a:lnTo>
                <a:lnTo>
                  <a:pt x="48" y="250"/>
                </a:lnTo>
                <a:lnTo>
                  <a:pt x="44" y="250"/>
                </a:lnTo>
                <a:lnTo>
                  <a:pt x="33" y="250"/>
                </a:lnTo>
                <a:lnTo>
                  <a:pt x="31" y="250"/>
                </a:lnTo>
                <a:lnTo>
                  <a:pt x="27" y="250"/>
                </a:lnTo>
                <a:lnTo>
                  <a:pt x="20" y="250"/>
                </a:lnTo>
                <a:lnTo>
                  <a:pt x="19" y="250"/>
                </a:lnTo>
                <a:lnTo>
                  <a:pt x="17" y="250"/>
                </a:lnTo>
                <a:lnTo>
                  <a:pt x="15" y="250"/>
                </a:lnTo>
                <a:lnTo>
                  <a:pt x="14" y="250"/>
                </a:lnTo>
                <a:lnTo>
                  <a:pt x="12" y="250"/>
                </a:lnTo>
                <a:lnTo>
                  <a:pt x="8" y="250"/>
                </a:lnTo>
                <a:lnTo>
                  <a:pt x="4" y="250"/>
                </a:lnTo>
                <a:lnTo>
                  <a:pt x="1" y="250"/>
                </a:lnTo>
                <a:lnTo>
                  <a:pt x="0" y="250"/>
                </a:lnTo>
                <a:lnTo>
                  <a:pt x="0" y="249"/>
                </a:lnTo>
                <a:lnTo>
                  <a:pt x="1" y="249"/>
                </a:lnTo>
                <a:lnTo>
                  <a:pt x="3" y="249"/>
                </a:lnTo>
                <a:lnTo>
                  <a:pt x="3" y="248"/>
                </a:lnTo>
                <a:lnTo>
                  <a:pt x="3" y="246"/>
                </a:lnTo>
                <a:lnTo>
                  <a:pt x="4" y="246"/>
                </a:lnTo>
                <a:lnTo>
                  <a:pt x="4" y="245"/>
                </a:lnTo>
                <a:lnTo>
                  <a:pt x="4" y="244"/>
                </a:lnTo>
                <a:lnTo>
                  <a:pt x="5" y="244"/>
                </a:lnTo>
                <a:lnTo>
                  <a:pt x="5" y="243"/>
                </a:lnTo>
                <a:lnTo>
                  <a:pt x="6" y="243"/>
                </a:lnTo>
                <a:lnTo>
                  <a:pt x="7" y="243"/>
                </a:lnTo>
                <a:lnTo>
                  <a:pt x="7" y="244"/>
                </a:lnTo>
                <a:lnTo>
                  <a:pt x="8" y="244"/>
                </a:lnTo>
                <a:lnTo>
                  <a:pt x="8" y="243"/>
                </a:lnTo>
                <a:lnTo>
                  <a:pt x="9" y="243"/>
                </a:lnTo>
                <a:lnTo>
                  <a:pt x="11" y="243"/>
                </a:lnTo>
                <a:lnTo>
                  <a:pt x="12" y="243"/>
                </a:lnTo>
                <a:lnTo>
                  <a:pt x="12" y="242"/>
                </a:lnTo>
                <a:lnTo>
                  <a:pt x="13" y="242"/>
                </a:lnTo>
                <a:lnTo>
                  <a:pt x="14" y="242"/>
                </a:lnTo>
                <a:lnTo>
                  <a:pt x="14" y="241"/>
                </a:lnTo>
                <a:lnTo>
                  <a:pt x="13" y="241"/>
                </a:lnTo>
                <a:lnTo>
                  <a:pt x="13" y="240"/>
                </a:lnTo>
                <a:lnTo>
                  <a:pt x="14" y="240"/>
                </a:lnTo>
                <a:lnTo>
                  <a:pt x="15" y="240"/>
                </a:lnTo>
                <a:lnTo>
                  <a:pt x="16" y="240"/>
                </a:lnTo>
                <a:lnTo>
                  <a:pt x="16" y="241"/>
                </a:lnTo>
                <a:lnTo>
                  <a:pt x="16" y="240"/>
                </a:lnTo>
                <a:lnTo>
                  <a:pt x="17" y="240"/>
                </a:lnTo>
                <a:lnTo>
                  <a:pt x="17" y="238"/>
                </a:lnTo>
                <a:lnTo>
                  <a:pt x="17" y="237"/>
                </a:lnTo>
                <a:lnTo>
                  <a:pt x="16" y="237"/>
                </a:lnTo>
                <a:lnTo>
                  <a:pt x="16" y="236"/>
                </a:lnTo>
                <a:lnTo>
                  <a:pt x="15" y="236"/>
                </a:lnTo>
                <a:lnTo>
                  <a:pt x="15" y="235"/>
                </a:lnTo>
                <a:lnTo>
                  <a:pt x="16" y="234"/>
                </a:lnTo>
                <a:lnTo>
                  <a:pt x="17" y="234"/>
                </a:lnTo>
                <a:lnTo>
                  <a:pt x="17" y="233"/>
                </a:lnTo>
                <a:lnTo>
                  <a:pt x="19" y="233"/>
                </a:lnTo>
                <a:lnTo>
                  <a:pt x="20" y="233"/>
                </a:lnTo>
                <a:lnTo>
                  <a:pt x="20" y="232"/>
                </a:lnTo>
                <a:lnTo>
                  <a:pt x="21" y="232"/>
                </a:lnTo>
                <a:lnTo>
                  <a:pt x="21" y="233"/>
                </a:lnTo>
                <a:lnTo>
                  <a:pt x="22" y="233"/>
                </a:lnTo>
                <a:lnTo>
                  <a:pt x="22" y="232"/>
                </a:lnTo>
                <a:lnTo>
                  <a:pt x="22" y="230"/>
                </a:lnTo>
                <a:lnTo>
                  <a:pt x="23" y="230"/>
                </a:lnTo>
                <a:lnTo>
                  <a:pt x="23" y="232"/>
                </a:lnTo>
                <a:lnTo>
                  <a:pt x="24" y="232"/>
                </a:lnTo>
                <a:lnTo>
                  <a:pt x="24" y="230"/>
                </a:lnTo>
                <a:lnTo>
                  <a:pt x="25" y="230"/>
                </a:lnTo>
                <a:lnTo>
                  <a:pt x="25" y="229"/>
                </a:lnTo>
                <a:lnTo>
                  <a:pt x="24" y="229"/>
                </a:lnTo>
                <a:lnTo>
                  <a:pt x="25" y="229"/>
                </a:lnTo>
                <a:lnTo>
                  <a:pt x="25" y="228"/>
                </a:lnTo>
                <a:lnTo>
                  <a:pt x="27" y="228"/>
                </a:lnTo>
                <a:lnTo>
                  <a:pt x="27" y="227"/>
                </a:lnTo>
                <a:lnTo>
                  <a:pt x="27" y="226"/>
                </a:lnTo>
                <a:lnTo>
                  <a:pt x="27" y="227"/>
                </a:lnTo>
                <a:lnTo>
                  <a:pt x="27" y="226"/>
                </a:lnTo>
                <a:lnTo>
                  <a:pt x="25" y="226"/>
                </a:lnTo>
                <a:lnTo>
                  <a:pt x="25" y="225"/>
                </a:lnTo>
                <a:lnTo>
                  <a:pt x="25" y="224"/>
                </a:lnTo>
                <a:lnTo>
                  <a:pt x="27" y="224"/>
                </a:lnTo>
                <a:lnTo>
                  <a:pt x="28" y="224"/>
                </a:lnTo>
                <a:lnTo>
                  <a:pt x="27" y="222"/>
                </a:lnTo>
                <a:lnTo>
                  <a:pt x="27" y="221"/>
                </a:lnTo>
                <a:lnTo>
                  <a:pt x="27" y="222"/>
                </a:lnTo>
                <a:lnTo>
                  <a:pt x="28" y="222"/>
                </a:lnTo>
                <a:lnTo>
                  <a:pt x="28" y="221"/>
                </a:lnTo>
                <a:lnTo>
                  <a:pt x="29" y="221"/>
                </a:lnTo>
                <a:lnTo>
                  <a:pt x="30" y="221"/>
                </a:lnTo>
                <a:lnTo>
                  <a:pt x="31" y="221"/>
                </a:lnTo>
                <a:lnTo>
                  <a:pt x="32" y="221"/>
                </a:lnTo>
                <a:lnTo>
                  <a:pt x="32" y="220"/>
                </a:lnTo>
                <a:lnTo>
                  <a:pt x="33" y="220"/>
                </a:lnTo>
                <a:lnTo>
                  <a:pt x="35" y="219"/>
                </a:lnTo>
                <a:lnTo>
                  <a:pt x="36" y="219"/>
                </a:lnTo>
                <a:lnTo>
                  <a:pt x="36" y="218"/>
                </a:lnTo>
                <a:lnTo>
                  <a:pt x="36" y="217"/>
                </a:lnTo>
                <a:lnTo>
                  <a:pt x="36" y="218"/>
                </a:lnTo>
                <a:lnTo>
                  <a:pt x="37" y="218"/>
                </a:lnTo>
                <a:lnTo>
                  <a:pt x="37" y="217"/>
                </a:lnTo>
                <a:lnTo>
                  <a:pt x="36" y="217"/>
                </a:lnTo>
                <a:lnTo>
                  <a:pt x="37" y="217"/>
                </a:lnTo>
                <a:lnTo>
                  <a:pt x="37" y="216"/>
                </a:lnTo>
                <a:lnTo>
                  <a:pt x="36" y="216"/>
                </a:lnTo>
                <a:lnTo>
                  <a:pt x="37" y="216"/>
                </a:lnTo>
                <a:lnTo>
                  <a:pt x="37" y="214"/>
                </a:lnTo>
                <a:lnTo>
                  <a:pt x="36" y="214"/>
                </a:lnTo>
                <a:lnTo>
                  <a:pt x="36" y="213"/>
                </a:lnTo>
                <a:lnTo>
                  <a:pt x="36" y="212"/>
                </a:lnTo>
                <a:lnTo>
                  <a:pt x="36" y="211"/>
                </a:lnTo>
                <a:lnTo>
                  <a:pt x="36" y="210"/>
                </a:lnTo>
                <a:lnTo>
                  <a:pt x="37" y="210"/>
                </a:lnTo>
                <a:lnTo>
                  <a:pt x="38" y="210"/>
                </a:lnTo>
                <a:lnTo>
                  <a:pt x="38" y="209"/>
                </a:lnTo>
                <a:lnTo>
                  <a:pt x="39" y="209"/>
                </a:lnTo>
                <a:lnTo>
                  <a:pt x="38" y="209"/>
                </a:lnTo>
                <a:lnTo>
                  <a:pt x="37" y="209"/>
                </a:lnTo>
                <a:lnTo>
                  <a:pt x="38" y="209"/>
                </a:lnTo>
                <a:lnTo>
                  <a:pt x="38" y="208"/>
                </a:lnTo>
                <a:lnTo>
                  <a:pt x="37" y="208"/>
                </a:lnTo>
                <a:lnTo>
                  <a:pt x="38" y="206"/>
                </a:lnTo>
                <a:lnTo>
                  <a:pt x="38" y="205"/>
                </a:lnTo>
                <a:lnTo>
                  <a:pt x="39" y="204"/>
                </a:lnTo>
                <a:lnTo>
                  <a:pt x="39" y="203"/>
                </a:lnTo>
                <a:lnTo>
                  <a:pt x="40" y="202"/>
                </a:lnTo>
                <a:lnTo>
                  <a:pt x="41" y="201"/>
                </a:lnTo>
                <a:lnTo>
                  <a:pt x="40" y="201"/>
                </a:lnTo>
                <a:lnTo>
                  <a:pt x="40" y="200"/>
                </a:lnTo>
                <a:lnTo>
                  <a:pt x="39" y="200"/>
                </a:lnTo>
                <a:lnTo>
                  <a:pt x="39" y="201"/>
                </a:lnTo>
                <a:lnTo>
                  <a:pt x="38" y="201"/>
                </a:lnTo>
                <a:lnTo>
                  <a:pt x="38" y="200"/>
                </a:lnTo>
                <a:lnTo>
                  <a:pt x="38" y="198"/>
                </a:lnTo>
                <a:lnTo>
                  <a:pt x="38" y="197"/>
                </a:lnTo>
                <a:lnTo>
                  <a:pt x="39" y="198"/>
                </a:lnTo>
                <a:lnTo>
                  <a:pt x="39" y="197"/>
                </a:lnTo>
                <a:lnTo>
                  <a:pt x="39" y="196"/>
                </a:lnTo>
                <a:lnTo>
                  <a:pt x="39" y="195"/>
                </a:lnTo>
                <a:lnTo>
                  <a:pt x="40" y="195"/>
                </a:lnTo>
                <a:lnTo>
                  <a:pt x="40" y="194"/>
                </a:lnTo>
                <a:lnTo>
                  <a:pt x="41" y="194"/>
                </a:lnTo>
                <a:lnTo>
                  <a:pt x="41" y="193"/>
                </a:lnTo>
                <a:lnTo>
                  <a:pt x="43" y="194"/>
                </a:lnTo>
                <a:lnTo>
                  <a:pt x="43" y="193"/>
                </a:lnTo>
                <a:lnTo>
                  <a:pt x="44" y="193"/>
                </a:lnTo>
                <a:lnTo>
                  <a:pt x="43" y="193"/>
                </a:lnTo>
                <a:lnTo>
                  <a:pt x="43" y="192"/>
                </a:lnTo>
                <a:lnTo>
                  <a:pt x="44" y="192"/>
                </a:lnTo>
                <a:lnTo>
                  <a:pt x="43" y="192"/>
                </a:lnTo>
                <a:lnTo>
                  <a:pt x="43" y="190"/>
                </a:lnTo>
                <a:lnTo>
                  <a:pt x="43" y="189"/>
                </a:lnTo>
                <a:lnTo>
                  <a:pt x="41" y="189"/>
                </a:lnTo>
                <a:lnTo>
                  <a:pt x="41" y="188"/>
                </a:lnTo>
                <a:lnTo>
                  <a:pt x="41" y="187"/>
                </a:lnTo>
                <a:lnTo>
                  <a:pt x="43" y="187"/>
                </a:lnTo>
                <a:lnTo>
                  <a:pt x="43" y="186"/>
                </a:lnTo>
                <a:lnTo>
                  <a:pt x="41" y="186"/>
                </a:lnTo>
                <a:lnTo>
                  <a:pt x="43" y="186"/>
                </a:lnTo>
                <a:lnTo>
                  <a:pt x="43" y="185"/>
                </a:lnTo>
                <a:lnTo>
                  <a:pt x="43" y="186"/>
                </a:lnTo>
                <a:lnTo>
                  <a:pt x="43" y="185"/>
                </a:lnTo>
                <a:lnTo>
                  <a:pt x="44" y="185"/>
                </a:lnTo>
                <a:lnTo>
                  <a:pt x="43" y="185"/>
                </a:lnTo>
                <a:lnTo>
                  <a:pt x="44" y="185"/>
                </a:lnTo>
                <a:lnTo>
                  <a:pt x="44" y="184"/>
                </a:lnTo>
                <a:lnTo>
                  <a:pt x="44" y="182"/>
                </a:lnTo>
                <a:lnTo>
                  <a:pt x="44" y="184"/>
                </a:lnTo>
                <a:lnTo>
                  <a:pt x="45" y="184"/>
                </a:lnTo>
                <a:lnTo>
                  <a:pt x="45" y="182"/>
                </a:lnTo>
                <a:lnTo>
                  <a:pt x="46" y="182"/>
                </a:lnTo>
                <a:lnTo>
                  <a:pt x="46" y="181"/>
                </a:lnTo>
                <a:lnTo>
                  <a:pt x="46" y="180"/>
                </a:lnTo>
                <a:lnTo>
                  <a:pt x="46" y="179"/>
                </a:lnTo>
                <a:lnTo>
                  <a:pt x="45" y="179"/>
                </a:lnTo>
                <a:lnTo>
                  <a:pt x="45" y="178"/>
                </a:lnTo>
                <a:lnTo>
                  <a:pt x="45" y="177"/>
                </a:lnTo>
                <a:lnTo>
                  <a:pt x="46" y="177"/>
                </a:lnTo>
                <a:lnTo>
                  <a:pt x="46" y="176"/>
                </a:lnTo>
                <a:lnTo>
                  <a:pt x="47" y="176"/>
                </a:lnTo>
                <a:lnTo>
                  <a:pt x="48" y="176"/>
                </a:lnTo>
                <a:lnTo>
                  <a:pt x="47" y="176"/>
                </a:lnTo>
                <a:lnTo>
                  <a:pt x="47" y="174"/>
                </a:lnTo>
                <a:lnTo>
                  <a:pt x="48" y="174"/>
                </a:lnTo>
                <a:lnTo>
                  <a:pt x="48" y="176"/>
                </a:lnTo>
                <a:lnTo>
                  <a:pt x="48" y="174"/>
                </a:lnTo>
                <a:lnTo>
                  <a:pt x="49" y="174"/>
                </a:lnTo>
                <a:lnTo>
                  <a:pt x="49" y="173"/>
                </a:lnTo>
                <a:lnTo>
                  <a:pt x="51" y="173"/>
                </a:lnTo>
                <a:lnTo>
                  <a:pt x="51" y="172"/>
                </a:lnTo>
                <a:lnTo>
                  <a:pt x="52" y="172"/>
                </a:lnTo>
                <a:lnTo>
                  <a:pt x="52" y="171"/>
                </a:lnTo>
                <a:lnTo>
                  <a:pt x="52" y="170"/>
                </a:lnTo>
                <a:lnTo>
                  <a:pt x="53" y="170"/>
                </a:lnTo>
                <a:lnTo>
                  <a:pt x="54" y="169"/>
                </a:lnTo>
                <a:lnTo>
                  <a:pt x="55" y="169"/>
                </a:lnTo>
                <a:lnTo>
                  <a:pt x="55" y="168"/>
                </a:lnTo>
                <a:lnTo>
                  <a:pt x="54" y="168"/>
                </a:lnTo>
                <a:lnTo>
                  <a:pt x="55" y="168"/>
                </a:lnTo>
                <a:lnTo>
                  <a:pt x="55" y="166"/>
                </a:lnTo>
                <a:lnTo>
                  <a:pt x="55" y="168"/>
                </a:lnTo>
                <a:lnTo>
                  <a:pt x="56" y="168"/>
                </a:lnTo>
                <a:lnTo>
                  <a:pt x="56" y="166"/>
                </a:lnTo>
                <a:lnTo>
                  <a:pt x="57" y="165"/>
                </a:lnTo>
                <a:lnTo>
                  <a:pt x="57" y="164"/>
                </a:lnTo>
                <a:lnTo>
                  <a:pt x="57" y="165"/>
                </a:lnTo>
                <a:lnTo>
                  <a:pt x="56" y="165"/>
                </a:lnTo>
                <a:lnTo>
                  <a:pt x="56" y="164"/>
                </a:lnTo>
                <a:lnTo>
                  <a:pt x="57" y="164"/>
                </a:lnTo>
                <a:lnTo>
                  <a:pt x="57" y="163"/>
                </a:lnTo>
                <a:lnTo>
                  <a:pt x="57" y="162"/>
                </a:lnTo>
                <a:lnTo>
                  <a:pt x="59" y="162"/>
                </a:lnTo>
                <a:lnTo>
                  <a:pt x="60" y="161"/>
                </a:lnTo>
                <a:lnTo>
                  <a:pt x="60" y="160"/>
                </a:lnTo>
                <a:lnTo>
                  <a:pt x="61" y="158"/>
                </a:lnTo>
                <a:lnTo>
                  <a:pt x="62" y="158"/>
                </a:lnTo>
                <a:lnTo>
                  <a:pt x="62" y="157"/>
                </a:lnTo>
                <a:lnTo>
                  <a:pt x="63" y="157"/>
                </a:lnTo>
                <a:lnTo>
                  <a:pt x="63" y="156"/>
                </a:lnTo>
                <a:lnTo>
                  <a:pt x="64" y="156"/>
                </a:lnTo>
                <a:lnTo>
                  <a:pt x="64" y="155"/>
                </a:lnTo>
                <a:lnTo>
                  <a:pt x="65" y="155"/>
                </a:lnTo>
                <a:lnTo>
                  <a:pt x="65" y="154"/>
                </a:lnTo>
                <a:lnTo>
                  <a:pt x="64" y="154"/>
                </a:lnTo>
                <a:lnTo>
                  <a:pt x="65" y="153"/>
                </a:lnTo>
                <a:lnTo>
                  <a:pt x="67" y="153"/>
                </a:lnTo>
                <a:lnTo>
                  <a:pt x="68" y="152"/>
                </a:lnTo>
                <a:lnTo>
                  <a:pt x="68" y="150"/>
                </a:lnTo>
                <a:lnTo>
                  <a:pt x="68" y="149"/>
                </a:lnTo>
                <a:lnTo>
                  <a:pt x="68" y="148"/>
                </a:lnTo>
                <a:lnTo>
                  <a:pt x="67" y="148"/>
                </a:lnTo>
                <a:lnTo>
                  <a:pt x="67" y="149"/>
                </a:lnTo>
                <a:lnTo>
                  <a:pt x="67" y="148"/>
                </a:lnTo>
                <a:lnTo>
                  <a:pt x="65" y="148"/>
                </a:lnTo>
                <a:lnTo>
                  <a:pt x="67" y="147"/>
                </a:lnTo>
                <a:lnTo>
                  <a:pt x="65" y="147"/>
                </a:lnTo>
                <a:lnTo>
                  <a:pt x="65" y="146"/>
                </a:lnTo>
                <a:lnTo>
                  <a:pt x="67" y="146"/>
                </a:lnTo>
                <a:lnTo>
                  <a:pt x="67" y="145"/>
                </a:lnTo>
                <a:lnTo>
                  <a:pt x="68" y="144"/>
                </a:lnTo>
                <a:lnTo>
                  <a:pt x="67" y="144"/>
                </a:lnTo>
                <a:lnTo>
                  <a:pt x="67" y="145"/>
                </a:lnTo>
                <a:lnTo>
                  <a:pt x="65" y="145"/>
                </a:lnTo>
                <a:lnTo>
                  <a:pt x="65" y="144"/>
                </a:lnTo>
                <a:lnTo>
                  <a:pt x="67" y="142"/>
                </a:lnTo>
                <a:lnTo>
                  <a:pt x="67" y="141"/>
                </a:lnTo>
                <a:lnTo>
                  <a:pt x="65" y="141"/>
                </a:lnTo>
                <a:lnTo>
                  <a:pt x="65" y="140"/>
                </a:lnTo>
                <a:lnTo>
                  <a:pt x="67" y="140"/>
                </a:lnTo>
                <a:lnTo>
                  <a:pt x="67" y="139"/>
                </a:lnTo>
                <a:lnTo>
                  <a:pt x="68" y="139"/>
                </a:lnTo>
                <a:lnTo>
                  <a:pt x="68" y="138"/>
                </a:lnTo>
                <a:lnTo>
                  <a:pt x="69" y="138"/>
                </a:lnTo>
                <a:lnTo>
                  <a:pt x="70" y="138"/>
                </a:lnTo>
                <a:lnTo>
                  <a:pt x="70" y="137"/>
                </a:lnTo>
                <a:lnTo>
                  <a:pt x="71" y="137"/>
                </a:lnTo>
                <a:lnTo>
                  <a:pt x="72" y="137"/>
                </a:lnTo>
                <a:lnTo>
                  <a:pt x="72" y="136"/>
                </a:lnTo>
                <a:lnTo>
                  <a:pt x="73" y="136"/>
                </a:lnTo>
                <a:lnTo>
                  <a:pt x="73" y="137"/>
                </a:lnTo>
                <a:lnTo>
                  <a:pt x="75" y="137"/>
                </a:lnTo>
                <a:lnTo>
                  <a:pt x="75" y="136"/>
                </a:lnTo>
                <a:lnTo>
                  <a:pt x="75" y="134"/>
                </a:lnTo>
                <a:lnTo>
                  <a:pt x="76" y="134"/>
                </a:lnTo>
                <a:lnTo>
                  <a:pt x="76" y="133"/>
                </a:lnTo>
                <a:lnTo>
                  <a:pt x="76" y="132"/>
                </a:lnTo>
                <a:lnTo>
                  <a:pt x="75" y="132"/>
                </a:lnTo>
                <a:lnTo>
                  <a:pt x="75" y="131"/>
                </a:lnTo>
                <a:lnTo>
                  <a:pt x="76" y="131"/>
                </a:lnTo>
                <a:lnTo>
                  <a:pt x="75" y="131"/>
                </a:lnTo>
                <a:lnTo>
                  <a:pt x="75" y="130"/>
                </a:lnTo>
                <a:lnTo>
                  <a:pt x="76" y="130"/>
                </a:lnTo>
                <a:lnTo>
                  <a:pt x="75" y="130"/>
                </a:lnTo>
                <a:lnTo>
                  <a:pt x="73" y="130"/>
                </a:lnTo>
                <a:lnTo>
                  <a:pt x="73" y="129"/>
                </a:lnTo>
                <a:lnTo>
                  <a:pt x="75" y="129"/>
                </a:lnTo>
                <a:lnTo>
                  <a:pt x="75" y="128"/>
                </a:lnTo>
                <a:lnTo>
                  <a:pt x="73" y="128"/>
                </a:lnTo>
                <a:lnTo>
                  <a:pt x="75" y="128"/>
                </a:lnTo>
                <a:lnTo>
                  <a:pt x="75" y="126"/>
                </a:lnTo>
                <a:lnTo>
                  <a:pt x="73" y="126"/>
                </a:lnTo>
                <a:lnTo>
                  <a:pt x="72" y="126"/>
                </a:lnTo>
                <a:lnTo>
                  <a:pt x="72" y="125"/>
                </a:lnTo>
                <a:lnTo>
                  <a:pt x="71" y="125"/>
                </a:lnTo>
                <a:lnTo>
                  <a:pt x="72" y="125"/>
                </a:lnTo>
                <a:lnTo>
                  <a:pt x="73" y="125"/>
                </a:lnTo>
                <a:lnTo>
                  <a:pt x="72" y="125"/>
                </a:lnTo>
                <a:lnTo>
                  <a:pt x="72" y="124"/>
                </a:lnTo>
                <a:lnTo>
                  <a:pt x="72" y="123"/>
                </a:lnTo>
                <a:lnTo>
                  <a:pt x="73" y="123"/>
                </a:lnTo>
                <a:lnTo>
                  <a:pt x="73" y="124"/>
                </a:lnTo>
                <a:lnTo>
                  <a:pt x="73" y="123"/>
                </a:lnTo>
                <a:lnTo>
                  <a:pt x="75" y="123"/>
                </a:lnTo>
                <a:lnTo>
                  <a:pt x="73" y="123"/>
                </a:lnTo>
                <a:lnTo>
                  <a:pt x="72" y="123"/>
                </a:lnTo>
                <a:lnTo>
                  <a:pt x="72" y="122"/>
                </a:lnTo>
                <a:lnTo>
                  <a:pt x="73" y="121"/>
                </a:lnTo>
                <a:lnTo>
                  <a:pt x="75" y="120"/>
                </a:lnTo>
                <a:lnTo>
                  <a:pt x="73" y="120"/>
                </a:lnTo>
                <a:lnTo>
                  <a:pt x="75" y="118"/>
                </a:lnTo>
                <a:lnTo>
                  <a:pt x="73" y="117"/>
                </a:lnTo>
                <a:lnTo>
                  <a:pt x="75" y="117"/>
                </a:lnTo>
                <a:lnTo>
                  <a:pt x="76" y="116"/>
                </a:lnTo>
                <a:lnTo>
                  <a:pt x="77" y="116"/>
                </a:lnTo>
                <a:lnTo>
                  <a:pt x="77" y="115"/>
                </a:lnTo>
                <a:lnTo>
                  <a:pt x="76" y="114"/>
                </a:lnTo>
                <a:lnTo>
                  <a:pt x="75" y="114"/>
                </a:lnTo>
                <a:lnTo>
                  <a:pt x="76" y="114"/>
                </a:lnTo>
                <a:lnTo>
                  <a:pt x="76" y="113"/>
                </a:lnTo>
                <a:lnTo>
                  <a:pt x="75" y="113"/>
                </a:lnTo>
                <a:lnTo>
                  <a:pt x="75" y="112"/>
                </a:lnTo>
                <a:lnTo>
                  <a:pt x="73" y="112"/>
                </a:lnTo>
                <a:lnTo>
                  <a:pt x="73" y="110"/>
                </a:lnTo>
                <a:lnTo>
                  <a:pt x="73" y="109"/>
                </a:lnTo>
                <a:lnTo>
                  <a:pt x="75" y="109"/>
                </a:lnTo>
                <a:lnTo>
                  <a:pt x="73" y="108"/>
                </a:lnTo>
                <a:lnTo>
                  <a:pt x="75" y="108"/>
                </a:lnTo>
                <a:lnTo>
                  <a:pt x="75" y="107"/>
                </a:lnTo>
                <a:lnTo>
                  <a:pt x="75" y="106"/>
                </a:lnTo>
                <a:lnTo>
                  <a:pt x="76" y="106"/>
                </a:lnTo>
                <a:lnTo>
                  <a:pt x="77" y="106"/>
                </a:lnTo>
                <a:lnTo>
                  <a:pt x="78" y="106"/>
                </a:lnTo>
                <a:lnTo>
                  <a:pt x="78" y="107"/>
                </a:lnTo>
                <a:lnTo>
                  <a:pt x="79" y="107"/>
                </a:lnTo>
                <a:lnTo>
                  <a:pt x="79" y="106"/>
                </a:lnTo>
                <a:lnTo>
                  <a:pt x="79" y="105"/>
                </a:lnTo>
                <a:lnTo>
                  <a:pt x="80" y="105"/>
                </a:lnTo>
                <a:lnTo>
                  <a:pt x="81" y="105"/>
                </a:lnTo>
                <a:lnTo>
                  <a:pt x="83" y="105"/>
                </a:lnTo>
                <a:lnTo>
                  <a:pt x="83" y="104"/>
                </a:lnTo>
                <a:lnTo>
                  <a:pt x="84" y="104"/>
                </a:lnTo>
                <a:lnTo>
                  <a:pt x="84" y="105"/>
                </a:lnTo>
                <a:lnTo>
                  <a:pt x="84" y="104"/>
                </a:lnTo>
                <a:lnTo>
                  <a:pt x="85" y="104"/>
                </a:lnTo>
                <a:lnTo>
                  <a:pt x="85" y="102"/>
                </a:lnTo>
                <a:lnTo>
                  <a:pt x="86" y="102"/>
                </a:lnTo>
                <a:lnTo>
                  <a:pt x="86" y="101"/>
                </a:lnTo>
                <a:lnTo>
                  <a:pt x="87" y="102"/>
                </a:lnTo>
                <a:lnTo>
                  <a:pt x="87" y="101"/>
                </a:lnTo>
                <a:lnTo>
                  <a:pt x="87" y="100"/>
                </a:lnTo>
                <a:lnTo>
                  <a:pt x="87" y="101"/>
                </a:lnTo>
                <a:lnTo>
                  <a:pt x="88" y="101"/>
                </a:lnTo>
                <a:lnTo>
                  <a:pt x="88" y="100"/>
                </a:lnTo>
                <a:lnTo>
                  <a:pt x="88" y="99"/>
                </a:lnTo>
                <a:lnTo>
                  <a:pt x="88" y="98"/>
                </a:lnTo>
                <a:lnTo>
                  <a:pt x="89" y="97"/>
                </a:lnTo>
                <a:lnTo>
                  <a:pt x="89" y="96"/>
                </a:lnTo>
                <a:lnTo>
                  <a:pt x="89" y="94"/>
                </a:lnTo>
                <a:lnTo>
                  <a:pt x="88" y="94"/>
                </a:lnTo>
                <a:lnTo>
                  <a:pt x="89" y="94"/>
                </a:lnTo>
                <a:lnTo>
                  <a:pt x="89" y="93"/>
                </a:lnTo>
                <a:lnTo>
                  <a:pt x="88" y="93"/>
                </a:lnTo>
                <a:lnTo>
                  <a:pt x="88" y="92"/>
                </a:lnTo>
                <a:lnTo>
                  <a:pt x="87" y="92"/>
                </a:lnTo>
                <a:lnTo>
                  <a:pt x="88" y="92"/>
                </a:lnTo>
                <a:lnTo>
                  <a:pt x="88" y="91"/>
                </a:lnTo>
                <a:lnTo>
                  <a:pt x="89" y="91"/>
                </a:lnTo>
                <a:lnTo>
                  <a:pt x="91" y="90"/>
                </a:lnTo>
                <a:lnTo>
                  <a:pt x="89" y="90"/>
                </a:lnTo>
                <a:lnTo>
                  <a:pt x="89" y="89"/>
                </a:lnTo>
                <a:lnTo>
                  <a:pt x="91" y="89"/>
                </a:lnTo>
                <a:lnTo>
                  <a:pt x="91" y="88"/>
                </a:lnTo>
                <a:lnTo>
                  <a:pt x="91" y="86"/>
                </a:lnTo>
                <a:lnTo>
                  <a:pt x="89" y="86"/>
                </a:lnTo>
                <a:lnTo>
                  <a:pt x="89" y="85"/>
                </a:lnTo>
                <a:lnTo>
                  <a:pt x="91" y="85"/>
                </a:lnTo>
                <a:lnTo>
                  <a:pt x="89" y="85"/>
                </a:lnTo>
                <a:lnTo>
                  <a:pt x="89" y="84"/>
                </a:lnTo>
                <a:lnTo>
                  <a:pt x="89" y="83"/>
                </a:lnTo>
                <a:lnTo>
                  <a:pt x="89" y="82"/>
                </a:lnTo>
                <a:lnTo>
                  <a:pt x="89" y="81"/>
                </a:lnTo>
                <a:lnTo>
                  <a:pt x="89" y="80"/>
                </a:lnTo>
                <a:lnTo>
                  <a:pt x="91" y="80"/>
                </a:lnTo>
                <a:lnTo>
                  <a:pt x="89" y="78"/>
                </a:lnTo>
                <a:lnTo>
                  <a:pt x="91" y="77"/>
                </a:lnTo>
                <a:lnTo>
                  <a:pt x="92" y="78"/>
                </a:lnTo>
                <a:lnTo>
                  <a:pt x="93" y="78"/>
                </a:lnTo>
                <a:lnTo>
                  <a:pt x="93" y="77"/>
                </a:lnTo>
                <a:lnTo>
                  <a:pt x="93" y="76"/>
                </a:lnTo>
                <a:lnTo>
                  <a:pt x="94" y="76"/>
                </a:lnTo>
                <a:lnTo>
                  <a:pt x="95" y="76"/>
                </a:lnTo>
                <a:lnTo>
                  <a:pt x="95" y="75"/>
                </a:lnTo>
                <a:lnTo>
                  <a:pt x="96" y="74"/>
                </a:lnTo>
                <a:lnTo>
                  <a:pt x="96" y="73"/>
                </a:lnTo>
                <a:lnTo>
                  <a:pt x="97" y="72"/>
                </a:lnTo>
                <a:lnTo>
                  <a:pt x="97" y="70"/>
                </a:lnTo>
                <a:lnTo>
                  <a:pt x="99" y="69"/>
                </a:lnTo>
                <a:lnTo>
                  <a:pt x="100" y="69"/>
                </a:lnTo>
                <a:lnTo>
                  <a:pt x="100" y="68"/>
                </a:lnTo>
                <a:lnTo>
                  <a:pt x="100" y="67"/>
                </a:lnTo>
                <a:lnTo>
                  <a:pt x="99" y="67"/>
                </a:lnTo>
                <a:lnTo>
                  <a:pt x="99" y="66"/>
                </a:lnTo>
                <a:lnTo>
                  <a:pt x="99" y="65"/>
                </a:lnTo>
                <a:lnTo>
                  <a:pt x="97" y="65"/>
                </a:lnTo>
                <a:lnTo>
                  <a:pt x="97" y="64"/>
                </a:lnTo>
                <a:lnTo>
                  <a:pt x="99" y="64"/>
                </a:lnTo>
                <a:lnTo>
                  <a:pt x="100" y="62"/>
                </a:lnTo>
                <a:lnTo>
                  <a:pt x="99" y="62"/>
                </a:lnTo>
                <a:lnTo>
                  <a:pt x="99" y="61"/>
                </a:lnTo>
                <a:lnTo>
                  <a:pt x="100" y="61"/>
                </a:lnTo>
                <a:lnTo>
                  <a:pt x="100" y="60"/>
                </a:lnTo>
                <a:lnTo>
                  <a:pt x="99" y="61"/>
                </a:lnTo>
                <a:lnTo>
                  <a:pt x="99" y="60"/>
                </a:lnTo>
                <a:lnTo>
                  <a:pt x="99" y="59"/>
                </a:lnTo>
                <a:lnTo>
                  <a:pt x="97" y="59"/>
                </a:lnTo>
                <a:lnTo>
                  <a:pt x="97" y="58"/>
                </a:lnTo>
                <a:lnTo>
                  <a:pt x="99" y="58"/>
                </a:lnTo>
                <a:lnTo>
                  <a:pt x="99" y="57"/>
                </a:lnTo>
                <a:lnTo>
                  <a:pt x="100" y="57"/>
                </a:lnTo>
                <a:lnTo>
                  <a:pt x="101" y="57"/>
                </a:lnTo>
                <a:lnTo>
                  <a:pt x="102" y="57"/>
                </a:lnTo>
                <a:lnTo>
                  <a:pt x="102" y="56"/>
                </a:lnTo>
                <a:lnTo>
                  <a:pt x="103" y="56"/>
                </a:lnTo>
                <a:lnTo>
                  <a:pt x="104" y="56"/>
                </a:lnTo>
                <a:lnTo>
                  <a:pt x="104" y="54"/>
                </a:lnTo>
                <a:lnTo>
                  <a:pt x="105" y="54"/>
                </a:lnTo>
                <a:lnTo>
                  <a:pt x="105" y="56"/>
                </a:lnTo>
                <a:lnTo>
                  <a:pt x="107" y="56"/>
                </a:lnTo>
                <a:lnTo>
                  <a:pt x="107" y="54"/>
                </a:lnTo>
                <a:lnTo>
                  <a:pt x="107" y="56"/>
                </a:lnTo>
                <a:lnTo>
                  <a:pt x="108" y="56"/>
                </a:lnTo>
                <a:lnTo>
                  <a:pt x="109" y="56"/>
                </a:lnTo>
                <a:lnTo>
                  <a:pt x="109" y="54"/>
                </a:lnTo>
                <a:lnTo>
                  <a:pt x="110" y="54"/>
                </a:lnTo>
                <a:lnTo>
                  <a:pt x="110" y="53"/>
                </a:lnTo>
                <a:lnTo>
                  <a:pt x="110" y="52"/>
                </a:lnTo>
                <a:lnTo>
                  <a:pt x="111" y="52"/>
                </a:lnTo>
                <a:lnTo>
                  <a:pt x="111" y="51"/>
                </a:lnTo>
                <a:lnTo>
                  <a:pt x="111" y="50"/>
                </a:lnTo>
                <a:lnTo>
                  <a:pt x="112" y="50"/>
                </a:lnTo>
                <a:lnTo>
                  <a:pt x="112" y="49"/>
                </a:lnTo>
                <a:lnTo>
                  <a:pt x="111" y="49"/>
                </a:lnTo>
                <a:lnTo>
                  <a:pt x="112" y="49"/>
                </a:lnTo>
                <a:lnTo>
                  <a:pt x="112" y="48"/>
                </a:lnTo>
                <a:lnTo>
                  <a:pt x="112" y="46"/>
                </a:lnTo>
                <a:lnTo>
                  <a:pt x="113" y="46"/>
                </a:lnTo>
                <a:lnTo>
                  <a:pt x="113" y="45"/>
                </a:lnTo>
                <a:lnTo>
                  <a:pt x="112" y="45"/>
                </a:lnTo>
                <a:lnTo>
                  <a:pt x="113" y="44"/>
                </a:lnTo>
                <a:lnTo>
                  <a:pt x="113" y="43"/>
                </a:lnTo>
                <a:lnTo>
                  <a:pt x="113" y="42"/>
                </a:lnTo>
                <a:lnTo>
                  <a:pt x="115" y="42"/>
                </a:lnTo>
                <a:lnTo>
                  <a:pt x="116" y="42"/>
                </a:lnTo>
                <a:lnTo>
                  <a:pt x="116" y="41"/>
                </a:lnTo>
                <a:lnTo>
                  <a:pt x="116" y="40"/>
                </a:lnTo>
                <a:lnTo>
                  <a:pt x="116" y="38"/>
                </a:lnTo>
                <a:lnTo>
                  <a:pt x="116" y="37"/>
                </a:lnTo>
                <a:lnTo>
                  <a:pt x="116" y="36"/>
                </a:lnTo>
                <a:lnTo>
                  <a:pt x="115" y="36"/>
                </a:lnTo>
                <a:lnTo>
                  <a:pt x="115" y="35"/>
                </a:lnTo>
                <a:lnTo>
                  <a:pt x="116" y="35"/>
                </a:lnTo>
                <a:lnTo>
                  <a:pt x="117" y="35"/>
                </a:lnTo>
                <a:lnTo>
                  <a:pt x="117" y="34"/>
                </a:lnTo>
                <a:lnTo>
                  <a:pt x="117" y="33"/>
                </a:lnTo>
                <a:lnTo>
                  <a:pt x="117" y="32"/>
                </a:lnTo>
                <a:lnTo>
                  <a:pt x="118" y="29"/>
                </a:lnTo>
                <a:lnTo>
                  <a:pt x="119" y="29"/>
                </a:lnTo>
                <a:lnTo>
                  <a:pt x="119" y="30"/>
                </a:lnTo>
                <a:lnTo>
                  <a:pt x="119" y="29"/>
                </a:lnTo>
                <a:lnTo>
                  <a:pt x="120" y="29"/>
                </a:lnTo>
                <a:lnTo>
                  <a:pt x="120" y="30"/>
                </a:lnTo>
                <a:lnTo>
                  <a:pt x="121" y="29"/>
                </a:lnTo>
                <a:lnTo>
                  <a:pt x="120" y="29"/>
                </a:lnTo>
                <a:lnTo>
                  <a:pt x="120" y="28"/>
                </a:lnTo>
                <a:lnTo>
                  <a:pt x="121" y="28"/>
                </a:lnTo>
                <a:lnTo>
                  <a:pt x="121" y="27"/>
                </a:lnTo>
                <a:lnTo>
                  <a:pt x="123" y="27"/>
                </a:lnTo>
                <a:lnTo>
                  <a:pt x="123" y="26"/>
                </a:lnTo>
                <a:lnTo>
                  <a:pt x="123" y="25"/>
                </a:lnTo>
                <a:lnTo>
                  <a:pt x="124" y="25"/>
                </a:lnTo>
                <a:lnTo>
                  <a:pt x="124" y="24"/>
                </a:lnTo>
                <a:lnTo>
                  <a:pt x="124" y="22"/>
                </a:lnTo>
                <a:lnTo>
                  <a:pt x="124" y="21"/>
                </a:lnTo>
                <a:lnTo>
                  <a:pt x="125" y="20"/>
                </a:lnTo>
                <a:lnTo>
                  <a:pt x="126" y="20"/>
                </a:lnTo>
                <a:lnTo>
                  <a:pt x="126" y="19"/>
                </a:lnTo>
                <a:lnTo>
                  <a:pt x="127" y="19"/>
                </a:lnTo>
                <a:lnTo>
                  <a:pt x="126" y="18"/>
                </a:lnTo>
                <a:lnTo>
                  <a:pt x="127" y="18"/>
                </a:lnTo>
                <a:lnTo>
                  <a:pt x="127" y="17"/>
                </a:lnTo>
                <a:lnTo>
                  <a:pt x="126" y="17"/>
                </a:lnTo>
                <a:lnTo>
                  <a:pt x="127" y="17"/>
                </a:lnTo>
                <a:lnTo>
                  <a:pt x="128" y="17"/>
                </a:lnTo>
                <a:lnTo>
                  <a:pt x="129" y="17"/>
                </a:lnTo>
                <a:lnTo>
                  <a:pt x="129" y="16"/>
                </a:lnTo>
                <a:lnTo>
                  <a:pt x="129" y="17"/>
                </a:lnTo>
                <a:lnTo>
                  <a:pt x="131" y="17"/>
                </a:lnTo>
                <a:lnTo>
                  <a:pt x="131" y="18"/>
                </a:lnTo>
                <a:lnTo>
                  <a:pt x="132" y="17"/>
                </a:lnTo>
                <a:lnTo>
                  <a:pt x="132" y="16"/>
                </a:lnTo>
                <a:lnTo>
                  <a:pt x="133" y="14"/>
                </a:lnTo>
                <a:lnTo>
                  <a:pt x="134" y="14"/>
                </a:lnTo>
                <a:lnTo>
                  <a:pt x="133" y="14"/>
                </a:lnTo>
                <a:lnTo>
                  <a:pt x="133" y="13"/>
                </a:lnTo>
                <a:lnTo>
                  <a:pt x="134" y="13"/>
                </a:lnTo>
                <a:lnTo>
                  <a:pt x="133" y="12"/>
                </a:lnTo>
                <a:lnTo>
                  <a:pt x="134" y="12"/>
                </a:lnTo>
                <a:lnTo>
                  <a:pt x="133" y="12"/>
                </a:lnTo>
                <a:lnTo>
                  <a:pt x="132" y="12"/>
                </a:lnTo>
                <a:lnTo>
                  <a:pt x="132" y="11"/>
                </a:lnTo>
                <a:lnTo>
                  <a:pt x="133" y="11"/>
                </a:lnTo>
                <a:lnTo>
                  <a:pt x="135" y="11"/>
                </a:lnTo>
                <a:lnTo>
                  <a:pt x="135" y="10"/>
                </a:lnTo>
                <a:lnTo>
                  <a:pt x="134" y="10"/>
                </a:lnTo>
                <a:lnTo>
                  <a:pt x="134" y="9"/>
                </a:lnTo>
                <a:lnTo>
                  <a:pt x="135" y="9"/>
                </a:lnTo>
                <a:lnTo>
                  <a:pt x="135" y="8"/>
                </a:lnTo>
                <a:lnTo>
                  <a:pt x="136" y="8"/>
                </a:lnTo>
                <a:lnTo>
                  <a:pt x="136" y="6"/>
                </a:lnTo>
                <a:lnTo>
                  <a:pt x="137" y="6"/>
                </a:lnTo>
                <a:lnTo>
                  <a:pt x="136" y="5"/>
                </a:lnTo>
                <a:lnTo>
                  <a:pt x="136" y="4"/>
                </a:lnTo>
                <a:lnTo>
                  <a:pt x="137" y="5"/>
                </a:lnTo>
                <a:lnTo>
                  <a:pt x="137" y="4"/>
                </a:lnTo>
                <a:lnTo>
                  <a:pt x="137" y="3"/>
                </a:lnTo>
                <a:lnTo>
                  <a:pt x="139" y="3"/>
                </a:lnTo>
                <a:lnTo>
                  <a:pt x="139" y="2"/>
                </a:lnTo>
                <a:lnTo>
                  <a:pt x="137" y="2"/>
                </a:lnTo>
                <a:lnTo>
                  <a:pt x="137" y="1"/>
                </a:lnTo>
                <a:lnTo>
                  <a:pt x="139" y="1"/>
                </a:lnTo>
                <a:lnTo>
                  <a:pt x="147" y="1"/>
                </a:lnTo>
                <a:lnTo>
                  <a:pt x="152" y="1"/>
                </a:lnTo>
                <a:lnTo>
                  <a:pt x="155" y="1"/>
                </a:lnTo>
                <a:lnTo>
                  <a:pt x="158" y="1"/>
                </a:lnTo>
                <a:lnTo>
                  <a:pt x="164" y="1"/>
                </a:lnTo>
                <a:lnTo>
                  <a:pt x="167" y="1"/>
                </a:lnTo>
                <a:lnTo>
                  <a:pt x="169" y="1"/>
                </a:lnTo>
                <a:lnTo>
                  <a:pt x="171" y="1"/>
                </a:lnTo>
                <a:lnTo>
                  <a:pt x="174" y="1"/>
                </a:lnTo>
                <a:lnTo>
                  <a:pt x="177" y="1"/>
                </a:lnTo>
                <a:lnTo>
                  <a:pt x="180" y="1"/>
                </a:lnTo>
                <a:lnTo>
                  <a:pt x="187" y="1"/>
                </a:lnTo>
                <a:lnTo>
                  <a:pt x="191" y="1"/>
                </a:lnTo>
                <a:lnTo>
                  <a:pt x="192" y="1"/>
                </a:lnTo>
                <a:lnTo>
                  <a:pt x="193" y="1"/>
                </a:lnTo>
                <a:lnTo>
                  <a:pt x="195" y="1"/>
                </a:lnTo>
                <a:lnTo>
                  <a:pt x="205" y="1"/>
                </a:lnTo>
                <a:lnTo>
                  <a:pt x="211" y="1"/>
                </a:lnTo>
                <a:lnTo>
                  <a:pt x="215" y="1"/>
                </a:lnTo>
                <a:lnTo>
                  <a:pt x="216" y="1"/>
                </a:lnTo>
                <a:lnTo>
                  <a:pt x="217" y="1"/>
                </a:lnTo>
                <a:lnTo>
                  <a:pt x="221" y="1"/>
                </a:lnTo>
                <a:lnTo>
                  <a:pt x="223" y="1"/>
                </a:lnTo>
                <a:lnTo>
                  <a:pt x="224" y="1"/>
                </a:lnTo>
                <a:lnTo>
                  <a:pt x="230" y="1"/>
                </a:lnTo>
                <a:lnTo>
                  <a:pt x="232" y="1"/>
                </a:lnTo>
                <a:lnTo>
                  <a:pt x="233" y="1"/>
                </a:lnTo>
                <a:lnTo>
                  <a:pt x="235" y="1"/>
                </a:lnTo>
                <a:lnTo>
                  <a:pt x="238" y="1"/>
                </a:lnTo>
                <a:lnTo>
                  <a:pt x="241" y="0"/>
                </a:lnTo>
                <a:lnTo>
                  <a:pt x="244" y="0"/>
                </a:lnTo>
                <a:lnTo>
                  <a:pt x="251" y="0"/>
                </a:lnTo>
                <a:lnTo>
                  <a:pt x="265" y="0"/>
                </a:lnTo>
                <a:close/>
              </a:path>
            </a:pathLst>
          </a:custGeom>
          <a:solidFill>
            <a:srgbClr val="0070C0"/>
          </a:solidFill>
          <a:ln w="3175">
            <a:solidFill>
              <a:schemeClr val="tx1">
                <a:lumMod val="95000"/>
                <a:lumOff val="5000"/>
              </a:schemeClr>
            </a:solidFill>
            <a:prstDash val="solid"/>
            <a:round/>
            <a:headEnd/>
            <a:tailEnd/>
          </a:ln>
        </p:spPr>
        <p:txBody>
          <a:bodyPr/>
          <a:lstStyle/>
          <a:p>
            <a:endParaRPr lang="en-US" dirty="0"/>
          </a:p>
        </p:txBody>
      </p:sp>
      <p:sp>
        <p:nvSpPr>
          <p:cNvPr id="115" name="Freeform 107"/>
          <p:cNvSpPr>
            <a:spLocks/>
          </p:cNvSpPr>
          <p:nvPr/>
        </p:nvSpPr>
        <p:spPr bwMode="auto">
          <a:xfrm>
            <a:off x="4480928" y="163697"/>
            <a:ext cx="770973" cy="391477"/>
          </a:xfrm>
          <a:custGeom>
            <a:avLst/>
            <a:gdLst>
              <a:gd name="T0" fmla="*/ 298 w 298"/>
              <a:gd name="T1" fmla="*/ 36 h 178"/>
              <a:gd name="T2" fmla="*/ 298 w 298"/>
              <a:gd name="T3" fmla="*/ 69 h 178"/>
              <a:gd name="T4" fmla="*/ 298 w 298"/>
              <a:gd name="T5" fmla="*/ 86 h 178"/>
              <a:gd name="T6" fmla="*/ 298 w 298"/>
              <a:gd name="T7" fmla="*/ 114 h 178"/>
              <a:gd name="T8" fmla="*/ 295 w 298"/>
              <a:gd name="T9" fmla="*/ 138 h 178"/>
              <a:gd name="T10" fmla="*/ 281 w 298"/>
              <a:gd name="T11" fmla="*/ 138 h 178"/>
              <a:gd name="T12" fmla="*/ 253 w 298"/>
              <a:gd name="T13" fmla="*/ 138 h 178"/>
              <a:gd name="T14" fmla="*/ 227 w 298"/>
              <a:gd name="T15" fmla="*/ 138 h 178"/>
              <a:gd name="T16" fmla="*/ 202 w 298"/>
              <a:gd name="T17" fmla="*/ 140 h 178"/>
              <a:gd name="T18" fmla="*/ 201 w 298"/>
              <a:gd name="T19" fmla="*/ 145 h 178"/>
              <a:gd name="T20" fmla="*/ 195 w 298"/>
              <a:gd name="T21" fmla="*/ 151 h 178"/>
              <a:gd name="T22" fmla="*/ 188 w 298"/>
              <a:gd name="T23" fmla="*/ 154 h 178"/>
              <a:gd name="T24" fmla="*/ 184 w 298"/>
              <a:gd name="T25" fmla="*/ 159 h 178"/>
              <a:gd name="T26" fmla="*/ 180 w 298"/>
              <a:gd name="T27" fmla="*/ 165 h 178"/>
              <a:gd name="T28" fmla="*/ 175 w 298"/>
              <a:gd name="T29" fmla="*/ 168 h 178"/>
              <a:gd name="T30" fmla="*/ 168 w 298"/>
              <a:gd name="T31" fmla="*/ 168 h 178"/>
              <a:gd name="T32" fmla="*/ 164 w 298"/>
              <a:gd name="T33" fmla="*/ 170 h 178"/>
              <a:gd name="T34" fmla="*/ 157 w 298"/>
              <a:gd name="T35" fmla="*/ 172 h 178"/>
              <a:gd name="T36" fmla="*/ 152 w 298"/>
              <a:gd name="T37" fmla="*/ 175 h 178"/>
              <a:gd name="T38" fmla="*/ 146 w 298"/>
              <a:gd name="T39" fmla="*/ 176 h 178"/>
              <a:gd name="T40" fmla="*/ 140 w 298"/>
              <a:gd name="T41" fmla="*/ 176 h 178"/>
              <a:gd name="T42" fmla="*/ 136 w 298"/>
              <a:gd name="T43" fmla="*/ 174 h 178"/>
              <a:gd name="T44" fmla="*/ 133 w 298"/>
              <a:gd name="T45" fmla="*/ 175 h 178"/>
              <a:gd name="T46" fmla="*/ 130 w 298"/>
              <a:gd name="T47" fmla="*/ 173 h 178"/>
              <a:gd name="T48" fmla="*/ 129 w 298"/>
              <a:gd name="T49" fmla="*/ 168 h 178"/>
              <a:gd name="T50" fmla="*/ 123 w 298"/>
              <a:gd name="T51" fmla="*/ 167 h 178"/>
              <a:gd name="T52" fmla="*/ 120 w 298"/>
              <a:gd name="T53" fmla="*/ 168 h 178"/>
              <a:gd name="T54" fmla="*/ 115 w 298"/>
              <a:gd name="T55" fmla="*/ 164 h 178"/>
              <a:gd name="T56" fmla="*/ 108 w 298"/>
              <a:gd name="T57" fmla="*/ 164 h 178"/>
              <a:gd name="T58" fmla="*/ 104 w 298"/>
              <a:gd name="T59" fmla="*/ 161 h 178"/>
              <a:gd name="T60" fmla="*/ 103 w 298"/>
              <a:gd name="T61" fmla="*/ 156 h 178"/>
              <a:gd name="T62" fmla="*/ 97 w 298"/>
              <a:gd name="T63" fmla="*/ 150 h 178"/>
              <a:gd name="T64" fmla="*/ 93 w 298"/>
              <a:gd name="T65" fmla="*/ 148 h 178"/>
              <a:gd name="T66" fmla="*/ 89 w 298"/>
              <a:gd name="T67" fmla="*/ 145 h 178"/>
              <a:gd name="T68" fmla="*/ 84 w 298"/>
              <a:gd name="T69" fmla="*/ 149 h 178"/>
              <a:gd name="T70" fmla="*/ 77 w 298"/>
              <a:gd name="T71" fmla="*/ 149 h 178"/>
              <a:gd name="T72" fmla="*/ 74 w 298"/>
              <a:gd name="T73" fmla="*/ 148 h 178"/>
              <a:gd name="T74" fmla="*/ 69 w 298"/>
              <a:gd name="T75" fmla="*/ 150 h 178"/>
              <a:gd name="T76" fmla="*/ 68 w 298"/>
              <a:gd name="T77" fmla="*/ 154 h 178"/>
              <a:gd name="T78" fmla="*/ 63 w 298"/>
              <a:gd name="T79" fmla="*/ 160 h 178"/>
              <a:gd name="T80" fmla="*/ 63 w 298"/>
              <a:gd name="T81" fmla="*/ 164 h 178"/>
              <a:gd name="T82" fmla="*/ 59 w 298"/>
              <a:gd name="T83" fmla="*/ 167 h 178"/>
              <a:gd name="T84" fmla="*/ 57 w 298"/>
              <a:gd name="T85" fmla="*/ 169 h 178"/>
              <a:gd name="T86" fmla="*/ 56 w 298"/>
              <a:gd name="T87" fmla="*/ 149 h 178"/>
              <a:gd name="T88" fmla="*/ 56 w 298"/>
              <a:gd name="T89" fmla="*/ 118 h 178"/>
              <a:gd name="T90" fmla="*/ 56 w 298"/>
              <a:gd name="T91" fmla="*/ 84 h 178"/>
              <a:gd name="T92" fmla="*/ 20 w 298"/>
              <a:gd name="T93" fmla="*/ 84 h 178"/>
              <a:gd name="T94" fmla="*/ 2 w 298"/>
              <a:gd name="T95" fmla="*/ 81 h 178"/>
              <a:gd name="T96" fmla="*/ 21 w 298"/>
              <a:gd name="T97" fmla="*/ 63 h 178"/>
              <a:gd name="T98" fmla="*/ 34 w 298"/>
              <a:gd name="T99" fmla="*/ 40 h 178"/>
              <a:gd name="T100" fmla="*/ 29 w 298"/>
              <a:gd name="T101" fmla="*/ 25 h 178"/>
              <a:gd name="T102" fmla="*/ 12 w 298"/>
              <a:gd name="T103" fmla="*/ 15 h 178"/>
              <a:gd name="T104" fmla="*/ 5 w 298"/>
              <a:gd name="T105" fmla="*/ 0 h 178"/>
              <a:gd name="T106" fmla="*/ 57 w 298"/>
              <a:gd name="T107" fmla="*/ 1 h 178"/>
              <a:gd name="T108" fmla="*/ 109 w 298"/>
              <a:gd name="T109" fmla="*/ 1 h 178"/>
              <a:gd name="T110" fmla="*/ 149 w 298"/>
              <a:gd name="T111" fmla="*/ 2 h 178"/>
              <a:gd name="T112" fmla="*/ 168 w 298"/>
              <a:gd name="T113" fmla="*/ 2 h 178"/>
              <a:gd name="T114" fmla="*/ 220 w 298"/>
              <a:gd name="T115" fmla="*/ 2 h 178"/>
              <a:gd name="T116" fmla="*/ 284 w 298"/>
              <a:gd name="T117" fmla="*/ 2 h 17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98" h="178">
                <a:moveTo>
                  <a:pt x="298" y="1"/>
                </a:moveTo>
                <a:lnTo>
                  <a:pt x="298" y="4"/>
                </a:lnTo>
                <a:lnTo>
                  <a:pt x="298" y="9"/>
                </a:lnTo>
                <a:lnTo>
                  <a:pt x="298" y="13"/>
                </a:lnTo>
                <a:lnTo>
                  <a:pt x="298" y="16"/>
                </a:lnTo>
                <a:lnTo>
                  <a:pt x="298" y="22"/>
                </a:lnTo>
                <a:lnTo>
                  <a:pt x="298" y="23"/>
                </a:lnTo>
                <a:lnTo>
                  <a:pt x="298" y="29"/>
                </a:lnTo>
                <a:lnTo>
                  <a:pt x="298" y="30"/>
                </a:lnTo>
                <a:lnTo>
                  <a:pt x="298" y="36"/>
                </a:lnTo>
                <a:lnTo>
                  <a:pt x="298" y="37"/>
                </a:lnTo>
                <a:lnTo>
                  <a:pt x="298" y="44"/>
                </a:lnTo>
                <a:lnTo>
                  <a:pt x="298" y="47"/>
                </a:lnTo>
                <a:lnTo>
                  <a:pt x="298" y="48"/>
                </a:lnTo>
                <a:lnTo>
                  <a:pt x="298" y="49"/>
                </a:lnTo>
                <a:lnTo>
                  <a:pt x="298" y="53"/>
                </a:lnTo>
                <a:lnTo>
                  <a:pt x="298" y="60"/>
                </a:lnTo>
                <a:lnTo>
                  <a:pt x="298" y="61"/>
                </a:lnTo>
                <a:lnTo>
                  <a:pt x="298" y="68"/>
                </a:lnTo>
                <a:lnTo>
                  <a:pt x="298" y="69"/>
                </a:lnTo>
                <a:lnTo>
                  <a:pt x="298" y="70"/>
                </a:lnTo>
                <a:lnTo>
                  <a:pt x="298" y="71"/>
                </a:lnTo>
                <a:lnTo>
                  <a:pt x="298" y="72"/>
                </a:lnTo>
                <a:lnTo>
                  <a:pt x="298" y="73"/>
                </a:lnTo>
                <a:lnTo>
                  <a:pt x="298" y="74"/>
                </a:lnTo>
                <a:lnTo>
                  <a:pt x="298" y="76"/>
                </a:lnTo>
                <a:lnTo>
                  <a:pt x="298" y="78"/>
                </a:lnTo>
                <a:lnTo>
                  <a:pt x="298" y="84"/>
                </a:lnTo>
                <a:lnTo>
                  <a:pt x="298" y="85"/>
                </a:lnTo>
                <a:lnTo>
                  <a:pt x="298" y="86"/>
                </a:lnTo>
                <a:lnTo>
                  <a:pt x="298" y="95"/>
                </a:lnTo>
                <a:lnTo>
                  <a:pt x="298" y="96"/>
                </a:lnTo>
                <a:lnTo>
                  <a:pt x="298" y="103"/>
                </a:lnTo>
                <a:lnTo>
                  <a:pt x="298" y="105"/>
                </a:lnTo>
                <a:lnTo>
                  <a:pt x="298" y="108"/>
                </a:lnTo>
                <a:lnTo>
                  <a:pt x="298" y="109"/>
                </a:lnTo>
                <a:lnTo>
                  <a:pt x="298" y="110"/>
                </a:lnTo>
                <a:lnTo>
                  <a:pt x="298" y="111"/>
                </a:lnTo>
                <a:lnTo>
                  <a:pt x="298" y="112"/>
                </a:lnTo>
                <a:lnTo>
                  <a:pt x="298" y="114"/>
                </a:lnTo>
                <a:lnTo>
                  <a:pt x="298" y="118"/>
                </a:lnTo>
                <a:lnTo>
                  <a:pt x="298" y="119"/>
                </a:lnTo>
                <a:lnTo>
                  <a:pt x="298" y="120"/>
                </a:lnTo>
                <a:lnTo>
                  <a:pt x="298" y="121"/>
                </a:lnTo>
                <a:lnTo>
                  <a:pt x="298" y="129"/>
                </a:lnTo>
                <a:lnTo>
                  <a:pt x="298" y="132"/>
                </a:lnTo>
                <a:lnTo>
                  <a:pt x="298" y="134"/>
                </a:lnTo>
                <a:lnTo>
                  <a:pt x="298" y="138"/>
                </a:lnTo>
                <a:lnTo>
                  <a:pt x="297" y="138"/>
                </a:lnTo>
                <a:lnTo>
                  <a:pt x="295" y="138"/>
                </a:lnTo>
                <a:lnTo>
                  <a:pt x="292" y="138"/>
                </a:lnTo>
                <a:lnTo>
                  <a:pt x="291" y="138"/>
                </a:lnTo>
                <a:lnTo>
                  <a:pt x="290" y="138"/>
                </a:lnTo>
                <a:lnTo>
                  <a:pt x="289" y="138"/>
                </a:lnTo>
                <a:lnTo>
                  <a:pt x="288" y="138"/>
                </a:lnTo>
                <a:lnTo>
                  <a:pt x="287" y="138"/>
                </a:lnTo>
                <a:lnTo>
                  <a:pt x="285" y="138"/>
                </a:lnTo>
                <a:lnTo>
                  <a:pt x="284" y="138"/>
                </a:lnTo>
                <a:lnTo>
                  <a:pt x="283" y="138"/>
                </a:lnTo>
                <a:lnTo>
                  <a:pt x="281" y="138"/>
                </a:lnTo>
                <a:lnTo>
                  <a:pt x="274" y="138"/>
                </a:lnTo>
                <a:lnTo>
                  <a:pt x="272" y="138"/>
                </a:lnTo>
                <a:lnTo>
                  <a:pt x="271" y="138"/>
                </a:lnTo>
                <a:lnTo>
                  <a:pt x="269" y="138"/>
                </a:lnTo>
                <a:lnTo>
                  <a:pt x="267" y="138"/>
                </a:lnTo>
                <a:lnTo>
                  <a:pt x="265" y="138"/>
                </a:lnTo>
                <a:lnTo>
                  <a:pt x="264" y="138"/>
                </a:lnTo>
                <a:lnTo>
                  <a:pt x="263" y="138"/>
                </a:lnTo>
                <a:lnTo>
                  <a:pt x="259" y="138"/>
                </a:lnTo>
                <a:lnTo>
                  <a:pt x="253" y="138"/>
                </a:lnTo>
                <a:lnTo>
                  <a:pt x="251" y="138"/>
                </a:lnTo>
                <a:lnTo>
                  <a:pt x="244" y="138"/>
                </a:lnTo>
                <a:lnTo>
                  <a:pt x="243" y="138"/>
                </a:lnTo>
                <a:lnTo>
                  <a:pt x="241" y="138"/>
                </a:lnTo>
                <a:lnTo>
                  <a:pt x="240" y="138"/>
                </a:lnTo>
                <a:lnTo>
                  <a:pt x="237" y="138"/>
                </a:lnTo>
                <a:lnTo>
                  <a:pt x="236" y="138"/>
                </a:lnTo>
                <a:lnTo>
                  <a:pt x="235" y="138"/>
                </a:lnTo>
                <a:lnTo>
                  <a:pt x="231" y="138"/>
                </a:lnTo>
                <a:lnTo>
                  <a:pt x="227" y="138"/>
                </a:lnTo>
                <a:lnTo>
                  <a:pt x="225" y="138"/>
                </a:lnTo>
                <a:lnTo>
                  <a:pt x="221" y="138"/>
                </a:lnTo>
                <a:lnTo>
                  <a:pt x="217" y="138"/>
                </a:lnTo>
                <a:lnTo>
                  <a:pt x="215" y="138"/>
                </a:lnTo>
                <a:lnTo>
                  <a:pt x="213" y="138"/>
                </a:lnTo>
                <a:lnTo>
                  <a:pt x="212" y="138"/>
                </a:lnTo>
                <a:lnTo>
                  <a:pt x="210" y="138"/>
                </a:lnTo>
                <a:lnTo>
                  <a:pt x="203" y="138"/>
                </a:lnTo>
                <a:lnTo>
                  <a:pt x="203" y="140"/>
                </a:lnTo>
                <a:lnTo>
                  <a:pt x="202" y="140"/>
                </a:lnTo>
                <a:lnTo>
                  <a:pt x="202" y="141"/>
                </a:lnTo>
                <a:lnTo>
                  <a:pt x="203" y="141"/>
                </a:lnTo>
                <a:lnTo>
                  <a:pt x="202" y="141"/>
                </a:lnTo>
                <a:lnTo>
                  <a:pt x="201" y="142"/>
                </a:lnTo>
                <a:lnTo>
                  <a:pt x="200" y="142"/>
                </a:lnTo>
                <a:lnTo>
                  <a:pt x="201" y="142"/>
                </a:lnTo>
                <a:lnTo>
                  <a:pt x="202" y="143"/>
                </a:lnTo>
                <a:lnTo>
                  <a:pt x="202" y="144"/>
                </a:lnTo>
                <a:lnTo>
                  <a:pt x="201" y="144"/>
                </a:lnTo>
                <a:lnTo>
                  <a:pt x="201" y="145"/>
                </a:lnTo>
                <a:lnTo>
                  <a:pt x="201" y="146"/>
                </a:lnTo>
                <a:lnTo>
                  <a:pt x="201" y="148"/>
                </a:lnTo>
                <a:lnTo>
                  <a:pt x="200" y="146"/>
                </a:lnTo>
                <a:lnTo>
                  <a:pt x="199" y="146"/>
                </a:lnTo>
                <a:lnTo>
                  <a:pt x="199" y="148"/>
                </a:lnTo>
                <a:lnTo>
                  <a:pt x="197" y="149"/>
                </a:lnTo>
                <a:lnTo>
                  <a:pt x="197" y="150"/>
                </a:lnTo>
                <a:lnTo>
                  <a:pt x="196" y="150"/>
                </a:lnTo>
                <a:lnTo>
                  <a:pt x="196" y="151"/>
                </a:lnTo>
                <a:lnTo>
                  <a:pt x="195" y="151"/>
                </a:lnTo>
                <a:lnTo>
                  <a:pt x="194" y="152"/>
                </a:lnTo>
                <a:lnTo>
                  <a:pt x="194" y="151"/>
                </a:lnTo>
                <a:lnTo>
                  <a:pt x="193" y="151"/>
                </a:lnTo>
                <a:lnTo>
                  <a:pt x="193" y="152"/>
                </a:lnTo>
                <a:lnTo>
                  <a:pt x="193" y="153"/>
                </a:lnTo>
                <a:lnTo>
                  <a:pt x="192" y="153"/>
                </a:lnTo>
                <a:lnTo>
                  <a:pt x="192" y="154"/>
                </a:lnTo>
                <a:lnTo>
                  <a:pt x="191" y="154"/>
                </a:lnTo>
                <a:lnTo>
                  <a:pt x="189" y="154"/>
                </a:lnTo>
                <a:lnTo>
                  <a:pt x="188" y="154"/>
                </a:lnTo>
                <a:lnTo>
                  <a:pt x="189" y="154"/>
                </a:lnTo>
                <a:lnTo>
                  <a:pt x="188" y="154"/>
                </a:lnTo>
                <a:lnTo>
                  <a:pt x="187" y="156"/>
                </a:lnTo>
                <a:lnTo>
                  <a:pt x="186" y="156"/>
                </a:lnTo>
                <a:lnTo>
                  <a:pt x="186" y="157"/>
                </a:lnTo>
                <a:lnTo>
                  <a:pt x="185" y="156"/>
                </a:lnTo>
                <a:lnTo>
                  <a:pt x="185" y="157"/>
                </a:lnTo>
                <a:lnTo>
                  <a:pt x="185" y="158"/>
                </a:lnTo>
                <a:lnTo>
                  <a:pt x="185" y="159"/>
                </a:lnTo>
                <a:lnTo>
                  <a:pt x="184" y="159"/>
                </a:lnTo>
                <a:lnTo>
                  <a:pt x="183" y="159"/>
                </a:lnTo>
                <a:lnTo>
                  <a:pt x="183" y="158"/>
                </a:lnTo>
                <a:lnTo>
                  <a:pt x="183" y="159"/>
                </a:lnTo>
                <a:lnTo>
                  <a:pt x="181" y="159"/>
                </a:lnTo>
                <a:lnTo>
                  <a:pt x="181" y="160"/>
                </a:lnTo>
                <a:lnTo>
                  <a:pt x="180" y="160"/>
                </a:lnTo>
                <a:lnTo>
                  <a:pt x="180" y="161"/>
                </a:lnTo>
                <a:lnTo>
                  <a:pt x="180" y="162"/>
                </a:lnTo>
                <a:lnTo>
                  <a:pt x="180" y="164"/>
                </a:lnTo>
                <a:lnTo>
                  <a:pt x="180" y="165"/>
                </a:lnTo>
                <a:lnTo>
                  <a:pt x="181" y="165"/>
                </a:lnTo>
                <a:lnTo>
                  <a:pt x="181" y="166"/>
                </a:lnTo>
                <a:lnTo>
                  <a:pt x="181" y="167"/>
                </a:lnTo>
                <a:lnTo>
                  <a:pt x="180" y="167"/>
                </a:lnTo>
                <a:lnTo>
                  <a:pt x="179" y="167"/>
                </a:lnTo>
                <a:lnTo>
                  <a:pt x="178" y="167"/>
                </a:lnTo>
                <a:lnTo>
                  <a:pt x="178" y="168"/>
                </a:lnTo>
                <a:lnTo>
                  <a:pt x="177" y="168"/>
                </a:lnTo>
                <a:lnTo>
                  <a:pt x="176" y="168"/>
                </a:lnTo>
                <a:lnTo>
                  <a:pt x="175" y="168"/>
                </a:lnTo>
                <a:lnTo>
                  <a:pt x="173" y="168"/>
                </a:lnTo>
                <a:lnTo>
                  <a:pt x="173" y="167"/>
                </a:lnTo>
                <a:lnTo>
                  <a:pt x="173" y="168"/>
                </a:lnTo>
                <a:lnTo>
                  <a:pt x="172" y="167"/>
                </a:lnTo>
                <a:lnTo>
                  <a:pt x="172" y="168"/>
                </a:lnTo>
                <a:lnTo>
                  <a:pt x="171" y="168"/>
                </a:lnTo>
                <a:lnTo>
                  <a:pt x="170" y="168"/>
                </a:lnTo>
                <a:lnTo>
                  <a:pt x="169" y="168"/>
                </a:lnTo>
                <a:lnTo>
                  <a:pt x="168" y="167"/>
                </a:lnTo>
                <a:lnTo>
                  <a:pt x="168" y="168"/>
                </a:lnTo>
                <a:lnTo>
                  <a:pt x="167" y="168"/>
                </a:lnTo>
                <a:lnTo>
                  <a:pt x="168" y="167"/>
                </a:lnTo>
                <a:lnTo>
                  <a:pt x="167" y="167"/>
                </a:lnTo>
                <a:lnTo>
                  <a:pt x="167" y="168"/>
                </a:lnTo>
                <a:lnTo>
                  <a:pt x="165" y="169"/>
                </a:lnTo>
                <a:lnTo>
                  <a:pt x="167" y="169"/>
                </a:lnTo>
                <a:lnTo>
                  <a:pt x="167" y="170"/>
                </a:lnTo>
                <a:lnTo>
                  <a:pt x="165" y="170"/>
                </a:lnTo>
                <a:lnTo>
                  <a:pt x="164" y="172"/>
                </a:lnTo>
                <a:lnTo>
                  <a:pt x="164" y="170"/>
                </a:lnTo>
                <a:lnTo>
                  <a:pt x="163" y="170"/>
                </a:lnTo>
                <a:lnTo>
                  <a:pt x="162" y="170"/>
                </a:lnTo>
                <a:lnTo>
                  <a:pt x="162" y="172"/>
                </a:lnTo>
                <a:lnTo>
                  <a:pt x="161" y="172"/>
                </a:lnTo>
                <a:lnTo>
                  <a:pt x="161" y="173"/>
                </a:lnTo>
                <a:lnTo>
                  <a:pt x="160" y="173"/>
                </a:lnTo>
                <a:lnTo>
                  <a:pt x="160" y="172"/>
                </a:lnTo>
                <a:lnTo>
                  <a:pt x="159" y="172"/>
                </a:lnTo>
                <a:lnTo>
                  <a:pt x="159" y="173"/>
                </a:lnTo>
                <a:lnTo>
                  <a:pt x="157" y="172"/>
                </a:lnTo>
                <a:lnTo>
                  <a:pt x="159" y="172"/>
                </a:lnTo>
                <a:lnTo>
                  <a:pt x="157" y="170"/>
                </a:lnTo>
                <a:lnTo>
                  <a:pt x="157" y="172"/>
                </a:lnTo>
                <a:lnTo>
                  <a:pt x="157" y="173"/>
                </a:lnTo>
                <a:lnTo>
                  <a:pt x="156" y="173"/>
                </a:lnTo>
                <a:lnTo>
                  <a:pt x="155" y="173"/>
                </a:lnTo>
                <a:lnTo>
                  <a:pt x="154" y="173"/>
                </a:lnTo>
                <a:lnTo>
                  <a:pt x="153" y="174"/>
                </a:lnTo>
                <a:lnTo>
                  <a:pt x="152" y="174"/>
                </a:lnTo>
                <a:lnTo>
                  <a:pt x="152" y="175"/>
                </a:lnTo>
                <a:lnTo>
                  <a:pt x="152" y="174"/>
                </a:lnTo>
                <a:lnTo>
                  <a:pt x="151" y="174"/>
                </a:lnTo>
                <a:lnTo>
                  <a:pt x="151" y="175"/>
                </a:lnTo>
                <a:lnTo>
                  <a:pt x="149" y="175"/>
                </a:lnTo>
                <a:lnTo>
                  <a:pt x="148" y="175"/>
                </a:lnTo>
                <a:lnTo>
                  <a:pt x="148" y="174"/>
                </a:lnTo>
                <a:lnTo>
                  <a:pt x="148" y="175"/>
                </a:lnTo>
                <a:lnTo>
                  <a:pt x="147" y="175"/>
                </a:lnTo>
                <a:lnTo>
                  <a:pt x="146" y="175"/>
                </a:lnTo>
                <a:lnTo>
                  <a:pt x="146" y="176"/>
                </a:lnTo>
                <a:lnTo>
                  <a:pt x="146" y="177"/>
                </a:lnTo>
                <a:lnTo>
                  <a:pt x="145" y="177"/>
                </a:lnTo>
                <a:lnTo>
                  <a:pt x="144" y="177"/>
                </a:lnTo>
                <a:lnTo>
                  <a:pt x="143" y="177"/>
                </a:lnTo>
                <a:lnTo>
                  <a:pt x="143" y="178"/>
                </a:lnTo>
                <a:lnTo>
                  <a:pt x="141" y="178"/>
                </a:lnTo>
                <a:lnTo>
                  <a:pt x="141" y="177"/>
                </a:lnTo>
                <a:lnTo>
                  <a:pt x="140" y="177"/>
                </a:lnTo>
                <a:lnTo>
                  <a:pt x="141" y="177"/>
                </a:lnTo>
                <a:lnTo>
                  <a:pt x="140" y="176"/>
                </a:lnTo>
                <a:lnTo>
                  <a:pt x="139" y="176"/>
                </a:lnTo>
                <a:lnTo>
                  <a:pt x="139" y="177"/>
                </a:lnTo>
                <a:lnTo>
                  <a:pt x="138" y="177"/>
                </a:lnTo>
                <a:lnTo>
                  <a:pt x="138" y="176"/>
                </a:lnTo>
                <a:lnTo>
                  <a:pt x="139" y="176"/>
                </a:lnTo>
                <a:lnTo>
                  <a:pt x="139" y="175"/>
                </a:lnTo>
                <a:lnTo>
                  <a:pt x="138" y="175"/>
                </a:lnTo>
                <a:lnTo>
                  <a:pt x="137" y="175"/>
                </a:lnTo>
                <a:lnTo>
                  <a:pt x="137" y="174"/>
                </a:lnTo>
                <a:lnTo>
                  <a:pt x="136" y="174"/>
                </a:lnTo>
                <a:lnTo>
                  <a:pt x="136" y="175"/>
                </a:lnTo>
                <a:lnTo>
                  <a:pt x="136" y="176"/>
                </a:lnTo>
                <a:lnTo>
                  <a:pt x="136" y="175"/>
                </a:lnTo>
                <a:lnTo>
                  <a:pt x="135" y="175"/>
                </a:lnTo>
                <a:lnTo>
                  <a:pt x="136" y="175"/>
                </a:lnTo>
                <a:lnTo>
                  <a:pt x="136" y="174"/>
                </a:lnTo>
                <a:lnTo>
                  <a:pt x="135" y="174"/>
                </a:lnTo>
                <a:lnTo>
                  <a:pt x="135" y="175"/>
                </a:lnTo>
                <a:lnTo>
                  <a:pt x="133" y="176"/>
                </a:lnTo>
                <a:lnTo>
                  <a:pt x="133" y="175"/>
                </a:lnTo>
                <a:lnTo>
                  <a:pt x="133" y="174"/>
                </a:lnTo>
                <a:lnTo>
                  <a:pt x="132" y="174"/>
                </a:lnTo>
                <a:lnTo>
                  <a:pt x="132" y="175"/>
                </a:lnTo>
                <a:lnTo>
                  <a:pt x="131" y="175"/>
                </a:lnTo>
                <a:lnTo>
                  <a:pt x="131" y="174"/>
                </a:lnTo>
                <a:lnTo>
                  <a:pt x="131" y="175"/>
                </a:lnTo>
                <a:lnTo>
                  <a:pt x="130" y="175"/>
                </a:lnTo>
                <a:lnTo>
                  <a:pt x="130" y="174"/>
                </a:lnTo>
                <a:lnTo>
                  <a:pt x="131" y="174"/>
                </a:lnTo>
                <a:lnTo>
                  <a:pt x="130" y="173"/>
                </a:lnTo>
                <a:lnTo>
                  <a:pt x="129" y="173"/>
                </a:lnTo>
                <a:lnTo>
                  <a:pt x="129" y="172"/>
                </a:lnTo>
                <a:lnTo>
                  <a:pt x="128" y="172"/>
                </a:lnTo>
                <a:lnTo>
                  <a:pt x="128" y="170"/>
                </a:lnTo>
                <a:lnTo>
                  <a:pt x="128" y="169"/>
                </a:lnTo>
                <a:lnTo>
                  <a:pt x="129" y="169"/>
                </a:lnTo>
                <a:lnTo>
                  <a:pt x="128" y="169"/>
                </a:lnTo>
                <a:lnTo>
                  <a:pt x="127" y="168"/>
                </a:lnTo>
                <a:lnTo>
                  <a:pt x="128" y="168"/>
                </a:lnTo>
                <a:lnTo>
                  <a:pt x="129" y="168"/>
                </a:lnTo>
                <a:lnTo>
                  <a:pt x="129" y="167"/>
                </a:lnTo>
                <a:lnTo>
                  <a:pt x="128" y="167"/>
                </a:lnTo>
                <a:lnTo>
                  <a:pt x="127" y="167"/>
                </a:lnTo>
                <a:lnTo>
                  <a:pt x="127" y="166"/>
                </a:lnTo>
                <a:lnTo>
                  <a:pt x="128" y="166"/>
                </a:lnTo>
                <a:lnTo>
                  <a:pt x="127" y="166"/>
                </a:lnTo>
                <a:lnTo>
                  <a:pt x="125" y="166"/>
                </a:lnTo>
                <a:lnTo>
                  <a:pt x="124" y="166"/>
                </a:lnTo>
                <a:lnTo>
                  <a:pt x="124" y="167"/>
                </a:lnTo>
                <a:lnTo>
                  <a:pt x="123" y="167"/>
                </a:lnTo>
                <a:lnTo>
                  <a:pt x="122" y="167"/>
                </a:lnTo>
                <a:lnTo>
                  <a:pt x="122" y="168"/>
                </a:lnTo>
                <a:lnTo>
                  <a:pt x="123" y="168"/>
                </a:lnTo>
                <a:lnTo>
                  <a:pt x="122" y="168"/>
                </a:lnTo>
                <a:lnTo>
                  <a:pt x="122" y="169"/>
                </a:lnTo>
                <a:lnTo>
                  <a:pt x="121" y="169"/>
                </a:lnTo>
                <a:lnTo>
                  <a:pt x="121" y="170"/>
                </a:lnTo>
                <a:lnTo>
                  <a:pt x="120" y="170"/>
                </a:lnTo>
                <a:lnTo>
                  <a:pt x="120" y="169"/>
                </a:lnTo>
                <a:lnTo>
                  <a:pt x="120" y="168"/>
                </a:lnTo>
                <a:lnTo>
                  <a:pt x="120" y="167"/>
                </a:lnTo>
                <a:lnTo>
                  <a:pt x="119" y="167"/>
                </a:lnTo>
                <a:lnTo>
                  <a:pt x="117" y="167"/>
                </a:lnTo>
                <a:lnTo>
                  <a:pt x="116" y="167"/>
                </a:lnTo>
                <a:lnTo>
                  <a:pt x="116" y="166"/>
                </a:lnTo>
                <a:lnTo>
                  <a:pt x="116" y="165"/>
                </a:lnTo>
                <a:lnTo>
                  <a:pt x="115" y="165"/>
                </a:lnTo>
                <a:lnTo>
                  <a:pt x="116" y="165"/>
                </a:lnTo>
                <a:lnTo>
                  <a:pt x="116" y="164"/>
                </a:lnTo>
                <a:lnTo>
                  <a:pt x="115" y="164"/>
                </a:lnTo>
                <a:lnTo>
                  <a:pt x="115" y="162"/>
                </a:lnTo>
                <a:lnTo>
                  <a:pt x="114" y="162"/>
                </a:lnTo>
                <a:lnTo>
                  <a:pt x="113" y="161"/>
                </a:lnTo>
                <a:lnTo>
                  <a:pt x="112" y="161"/>
                </a:lnTo>
                <a:lnTo>
                  <a:pt x="112" y="162"/>
                </a:lnTo>
                <a:lnTo>
                  <a:pt x="112" y="164"/>
                </a:lnTo>
                <a:lnTo>
                  <a:pt x="111" y="162"/>
                </a:lnTo>
                <a:lnTo>
                  <a:pt x="111" y="164"/>
                </a:lnTo>
                <a:lnTo>
                  <a:pt x="109" y="164"/>
                </a:lnTo>
                <a:lnTo>
                  <a:pt x="108" y="164"/>
                </a:lnTo>
                <a:lnTo>
                  <a:pt x="107" y="164"/>
                </a:lnTo>
                <a:lnTo>
                  <a:pt x="107" y="162"/>
                </a:lnTo>
                <a:lnTo>
                  <a:pt x="107" y="164"/>
                </a:lnTo>
                <a:lnTo>
                  <a:pt x="106" y="164"/>
                </a:lnTo>
                <a:lnTo>
                  <a:pt x="106" y="162"/>
                </a:lnTo>
                <a:lnTo>
                  <a:pt x="105" y="162"/>
                </a:lnTo>
                <a:lnTo>
                  <a:pt x="105" y="161"/>
                </a:lnTo>
                <a:lnTo>
                  <a:pt x="105" y="162"/>
                </a:lnTo>
                <a:lnTo>
                  <a:pt x="104" y="162"/>
                </a:lnTo>
                <a:lnTo>
                  <a:pt x="104" y="161"/>
                </a:lnTo>
                <a:lnTo>
                  <a:pt x="104" y="160"/>
                </a:lnTo>
                <a:lnTo>
                  <a:pt x="103" y="160"/>
                </a:lnTo>
                <a:lnTo>
                  <a:pt x="101" y="160"/>
                </a:lnTo>
                <a:lnTo>
                  <a:pt x="101" y="159"/>
                </a:lnTo>
                <a:lnTo>
                  <a:pt x="103" y="159"/>
                </a:lnTo>
                <a:lnTo>
                  <a:pt x="104" y="158"/>
                </a:lnTo>
                <a:lnTo>
                  <a:pt x="104" y="157"/>
                </a:lnTo>
                <a:lnTo>
                  <a:pt x="103" y="157"/>
                </a:lnTo>
                <a:lnTo>
                  <a:pt x="101" y="157"/>
                </a:lnTo>
                <a:lnTo>
                  <a:pt x="103" y="156"/>
                </a:lnTo>
                <a:lnTo>
                  <a:pt x="101" y="156"/>
                </a:lnTo>
                <a:lnTo>
                  <a:pt x="100" y="156"/>
                </a:lnTo>
                <a:lnTo>
                  <a:pt x="100" y="154"/>
                </a:lnTo>
                <a:lnTo>
                  <a:pt x="99" y="154"/>
                </a:lnTo>
                <a:lnTo>
                  <a:pt x="99" y="153"/>
                </a:lnTo>
                <a:lnTo>
                  <a:pt x="99" y="152"/>
                </a:lnTo>
                <a:lnTo>
                  <a:pt x="99" y="151"/>
                </a:lnTo>
                <a:lnTo>
                  <a:pt x="98" y="151"/>
                </a:lnTo>
                <a:lnTo>
                  <a:pt x="98" y="150"/>
                </a:lnTo>
                <a:lnTo>
                  <a:pt x="97" y="150"/>
                </a:lnTo>
                <a:lnTo>
                  <a:pt x="97" y="151"/>
                </a:lnTo>
                <a:lnTo>
                  <a:pt x="97" y="150"/>
                </a:lnTo>
                <a:lnTo>
                  <a:pt x="96" y="150"/>
                </a:lnTo>
                <a:lnTo>
                  <a:pt x="96" y="149"/>
                </a:lnTo>
                <a:lnTo>
                  <a:pt x="97" y="149"/>
                </a:lnTo>
                <a:lnTo>
                  <a:pt x="96" y="149"/>
                </a:lnTo>
                <a:lnTo>
                  <a:pt x="95" y="149"/>
                </a:lnTo>
                <a:lnTo>
                  <a:pt x="95" y="148"/>
                </a:lnTo>
                <a:lnTo>
                  <a:pt x="95" y="146"/>
                </a:lnTo>
                <a:lnTo>
                  <a:pt x="93" y="148"/>
                </a:lnTo>
                <a:lnTo>
                  <a:pt x="93" y="146"/>
                </a:lnTo>
                <a:lnTo>
                  <a:pt x="92" y="146"/>
                </a:lnTo>
                <a:lnTo>
                  <a:pt x="92" y="145"/>
                </a:lnTo>
                <a:lnTo>
                  <a:pt x="91" y="145"/>
                </a:lnTo>
                <a:lnTo>
                  <a:pt x="91" y="146"/>
                </a:lnTo>
                <a:lnTo>
                  <a:pt x="90" y="146"/>
                </a:lnTo>
                <a:lnTo>
                  <a:pt x="90" y="145"/>
                </a:lnTo>
                <a:lnTo>
                  <a:pt x="89" y="145"/>
                </a:lnTo>
                <a:lnTo>
                  <a:pt x="89" y="146"/>
                </a:lnTo>
                <a:lnTo>
                  <a:pt x="89" y="145"/>
                </a:lnTo>
                <a:lnTo>
                  <a:pt x="88" y="145"/>
                </a:lnTo>
                <a:lnTo>
                  <a:pt x="88" y="144"/>
                </a:lnTo>
                <a:lnTo>
                  <a:pt x="87" y="144"/>
                </a:lnTo>
                <a:lnTo>
                  <a:pt x="87" y="145"/>
                </a:lnTo>
                <a:lnTo>
                  <a:pt x="87" y="146"/>
                </a:lnTo>
                <a:lnTo>
                  <a:pt x="87" y="148"/>
                </a:lnTo>
                <a:lnTo>
                  <a:pt x="85" y="146"/>
                </a:lnTo>
                <a:lnTo>
                  <a:pt x="85" y="148"/>
                </a:lnTo>
                <a:lnTo>
                  <a:pt x="85" y="149"/>
                </a:lnTo>
                <a:lnTo>
                  <a:pt x="84" y="149"/>
                </a:lnTo>
                <a:lnTo>
                  <a:pt x="84" y="148"/>
                </a:lnTo>
                <a:lnTo>
                  <a:pt x="84" y="146"/>
                </a:lnTo>
                <a:lnTo>
                  <a:pt x="82" y="146"/>
                </a:lnTo>
                <a:lnTo>
                  <a:pt x="82" y="148"/>
                </a:lnTo>
                <a:lnTo>
                  <a:pt x="81" y="148"/>
                </a:lnTo>
                <a:lnTo>
                  <a:pt x="81" y="146"/>
                </a:lnTo>
                <a:lnTo>
                  <a:pt x="80" y="146"/>
                </a:lnTo>
                <a:lnTo>
                  <a:pt x="80" y="148"/>
                </a:lnTo>
                <a:lnTo>
                  <a:pt x="79" y="149"/>
                </a:lnTo>
                <a:lnTo>
                  <a:pt x="77" y="149"/>
                </a:lnTo>
                <a:lnTo>
                  <a:pt x="77" y="148"/>
                </a:lnTo>
                <a:lnTo>
                  <a:pt x="76" y="148"/>
                </a:lnTo>
                <a:lnTo>
                  <a:pt x="75" y="146"/>
                </a:lnTo>
                <a:lnTo>
                  <a:pt x="76" y="146"/>
                </a:lnTo>
                <a:lnTo>
                  <a:pt x="76" y="145"/>
                </a:lnTo>
                <a:lnTo>
                  <a:pt x="75" y="146"/>
                </a:lnTo>
                <a:lnTo>
                  <a:pt x="75" y="148"/>
                </a:lnTo>
                <a:lnTo>
                  <a:pt x="75" y="146"/>
                </a:lnTo>
                <a:lnTo>
                  <a:pt x="74" y="146"/>
                </a:lnTo>
                <a:lnTo>
                  <a:pt x="74" y="148"/>
                </a:lnTo>
                <a:lnTo>
                  <a:pt x="73" y="148"/>
                </a:lnTo>
                <a:lnTo>
                  <a:pt x="73" y="146"/>
                </a:lnTo>
                <a:lnTo>
                  <a:pt x="73" y="148"/>
                </a:lnTo>
                <a:lnTo>
                  <a:pt x="72" y="149"/>
                </a:lnTo>
                <a:lnTo>
                  <a:pt x="72" y="148"/>
                </a:lnTo>
                <a:lnTo>
                  <a:pt x="72" y="146"/>
                </a:lnTo>
                <a:lnTo>
                  <a:pt x="71" y="146"/>
                </a:lnTo>
                <a:lnTo>
                  <a:pt x="71" y="148"/>
                </a:lnTo>
                <a:lnTo>
                  <a:pt x="71" y="149"/>
                </a:lnTo>
                <a:lnTo>
                  <a:pt x="69" y="150"/>
                </a:lnTo>
                <a:lnTo>
                  <a:pt x="69" y="151"/>
                </a:lnTo>
                <a:lnTo>
                  <a:pt x="69" y="152"/>
                </a:lnTo>
                <a:lnTo>
                  <a:pt x="69" y="153"/>
                </a:lnTo>
                <a:lnTo>
                  <a:pt x="68" y="153"/>
                </a:lnTo>
                <a:lnTo>
                  <a:pt x="69" y="153"/>
                </a:lnTo>
                <a:lnTo>
                  <a:pt x="71" y="153"/>
                </a:lnTo>
                <a:lnTo>
                  <a:pt x="69" y="154"/>
                </a:lnTo>
                <a:lnTo>
                  <a:pt x="69" y="156"/>
                </a:lnTo>
                <a:lnTo>
                  <a:pt x="68" y="156"/>
                </a:lnTo>
                <a:lnTo>
                  <a:pt x="68" y="154"/>
                </a:lnTo>
                <a:lnTo>
                  <a:pt x="67" y="154"/>
                </a:lnTo>
                <a:lnTo>
                  <a:pt x="67" y="156"/>
                </a:lnTo>
                <a:lnTo>
                  <a:pt x="67" y="157"/>
                </a:lnTo>
                <a:lnTo>
                  <a:pt x="66" y="157"/>
                </a:lnTo>
                <a:lnTo>
                  <a:pt x="66" y="156"/>
                </a:lnTo>
                <a:lnTo>
                  <a:pt x="65" y="157"/>
                </a:lnTo>
                <a:lnTo>
                  <a:pt x="65" y="158"/>
                </a:lnTo>
                <a:lnTo>
                  <a:pt x="65" y="159"/>
                </a:lnTo>
                <a:lnTo>
                  <a:pt x="64" y="160"/>
                </a:lnTo>
                <a:lnTo>
                  <a:pt x="63" y="160"/>
                </a:lnTo>
                <a:lnTo>
                  <a:pt x="63" y="159"/>
                </a:lnTo>
                <a:lnTo>
                  <a:pt x="61" y="159"/>
                </a:lnTo>
                <a:lnTo>
                  <a:pt x="63" y="160"/>
                </a:lnTo>
                <a:lnTo>
                  <a:pt x="63" y="161"/>
                </a:lnTo>
                <a:lnTo>
                  <a:pt x="64" y="161"/>
                </a:lnTo>
                <a:lnTo>
                  <a:pt x="65" y="161"/>
                </a:lnTo>
                <a:lnTo>
                  <a:pt x="65" y="162"/>
                </a:lnTo>
                <a:lnTo>
                  <a:pt x="64" y="162"/>
                </a:lnTo>
                <a:lnTo>
                  <a:pt x="63" y="162"/>
                </a:lnTo>
                <a:lnTo>
                  <a:pt x="63" y="164"/>
                </a:lnTo>
                <a:lnTo>
                  <a:pt x="61" y="164"/>
                </a:lnTo>
                <a:lnTo>
                  <a:pt x="61" y="165"/>
                </a:lnTo>
                <a:lnTo>
                  <a:pt x="63" y="165"/>
                </a:lnTo>
                <a:lnTo>
                  <a:pt x="61" y="166"/>
                </a:lnTo>
                <a:lnTo>
                  <a:pt x="60" y="166"/>
                </a:lnTo>
                <a:lnTo>
                  <a:pt x="60" y="165"/>
                </a:lnTo>
                <a:lnTo>
                  <a:pt x="60" y="166"/>
                </a:lnTo>
                <a:lnTo>
                  <a:pt x="59" y="166"/>
                </a:lnTo>
                <a:lnTo>
                  <a:pt x="60" y="167"/>
                </a:lnTo>
                <a:lnTo>
                  <a:pt x="59" y="167"/>
                </a:lnTo>
                <a:lnTo>
                  <a:pt x="58" y="167"/>
                </a:lnTo>
                <a:lnTo>
                  <a:pt x="59" y="167"/>
                </a:lnTo>
                <a:lnTo>
                  <a:pt x="59" y="166"/>
                </a:lnTo>
                <a:lnTo>
                  <a:pt x="58" y="166"/>
                </a:lnTo>
                <a:lnTo>
                  <a:pt x="57" y="167"/>
                </a:lnTo>
                <a:lnTo>
                  <a:pt x="57" y="168"/>
                </a:lnTo>
                <a:lnTo>
                  <a:pt x="58" y="168"/>
                </a:lnTo>
                <a:lnTo>
                  <a:pt x="58" y="169"/>
                </a:lnTo>
                <a:lnTo>
                  <a:pt x="58" y="170"/>
                </a:lnTo>
                <a:lnTo>
                  <a:pt x="57" y="169"/>
                </a:lnTo>
                <a:lnTo>
                  <a:pt x="57" y="168"/>
                </a:lnTo>
                <a:lnTo>
                  <a:pt x="56" y="168"/>
                </a:lnTo>
                <a:lnTo>
                  <a:pt x="56" y="167"/>
                </a:lnTo>
                <a:lnTo>
                  <a:pt x="56" y="164"/>
                </a:lnTo>
                <a:lnTo>
                  <a:pt x="56" y="160"/>
                </a:lnTo>
                <a:lnTo>
                  <a:pt x="56" y="159"/>
                </a:lnTo>
                <a:lnTo>
                  <a:pt x="56" y="152"/>
                </a:lnTo>
                <a:lnTo>
                  <a:pt x="56" y="151"/>
                </a:lnTo>
                <a:lnTo>
                  <a:pt x="56" y="150"/>
                </a:lnTo>
                <a:lnTo>
                  <a:pt x="56" y="149"/>
                </a:lnTo>
                <a:lnTo>
                  <a:pt x="56" y="138"/>
                </a:lnTo>
                <a:lnTo>
                  <a:pt x="56" y="137"/>
                </a:lnTo>
                <a:lnTo>
                  <a:pt x="56" y="134"/>
                </a:lnTo>
                <a:lnTo>
                  <a:pt x="56" y="130"/>
                </a:lnTo>
                <a:lnTo>
                  <a:pt x="56" y="129"/>
                </a:lnTo>
                <a:lnTo>
                  <a:pt x="56" y="128"/>
                </a:lnTo>
                <a:lnTo>
                  <a:pt x="56" y="124"/>
                </a:lnTo>
                <a:lnTo>
                  <a:pt x="56" y="120"/>
                </a:lnTo>
                <a:lnTo>
                  <a:pt x="56" y="119"/>
                </a:lnTo>
                <a:lnTo>
                  <a:pt x="56" y="118"/>
                </a:lnTo>
                <a:lnTo>
                  <a:pt x="56" y="116"/>
                </a:lnTo>
                <a:lnTo>
                  <a:pt x="56" y="112"/>
                </a:lnTo>
                <a:lnTo>
                  <a:pt x="56" y="108"/>
                </a:lnTo>
                <a:lnTo>
                  <a:pt x="56" y="103"/>
                </a:lnTo>
                <a:lnTo>
                  <a:pt x="56" y="102"/>
                </a:lnTo>
                <a:lnTo>
                  <a:pt x="56" y="97"/>
                </a:lnTo>
                <a:lnTo>
                  <a:pt x="56" y="93"/>
                </a:lnTo>
                <a:lnTo>
                  <a:pt x="56" y="90"/>
                </a:lnTo>
                <a:lnTo>
                  <a:pt x="56" y="89"/>
                </a:lnTo>
                <a:lnTo>
                  <a:pt x="56" y="84"/>
                </a:lnTo>
                <a:lnTo>
                  <a:pt x="51" y="84"/>
                </a:lnTo>
                <a:lnTo>
                  <a:pt x="49" y="84"/>
                </a:lnTo>
                <a:lnTo>
                  <a:pt x="48" y="84"/>
                </a:lnTo>
                <a:lnTo>
                  <a:pt x="44" y="84"/>
                </a:lnTo>
                <a:lnTo>
                  <a:pt x="43" y="84"/>
                </a:lnTo>
                <a:lnTo>
                  <a:pt x="39" y="84"/>
                </a:lnTo>
                <a:lnTo>
                  <a:pt x="33" y="84"/>
                </a:lnTo>
                <a:lnTo>
                  <a:pt x="32" y="84"/>
                </a:lnTo>
                <a:lnTo>
                  <a:pt x="25" y="84"/>
                </a:lnTo>
                <a:lnTo>
                  <a:pt x="20" y="84"/>
                </a:lnTo>
                <a:lnTo>
                  <a:pt x="19" y="84"/>
                </a:lnTo>
                <a:lnTo>
                  <a:pt x="18" y="84"/>
                </a:lnTo>
                <a:lnTo>
                  <a:pt x="16" y="84"/>
                </a:lnTo>
                <a:lnTo>
                  <a:pt x="15" y="84"/>
                </a:lnTo>
                <a:lnTo>
                  <a:pt x="12" y="84"/>
                </a:lnTo>
                <a:lnTo>
                  <a:pt x="10" y="84"/>
                </a:lnTo>
                <a:lnTo>
                  <a:pt x="9" y="84"/>
                </a:lnTo>
                <a:lnTo>
                  <a:pt x="4" y="84"/>
                </a:lnTo>
                <a:lnTo>
                  <a:pt x="3" y="84"/>
                </a:lnTo>
                <a:lnTo>
                  <a:pt x="2" y="81"/>
                </a:lnTo>
                <a:lnTo>
                  <a:pt x="1" y="80"/>
                </a:lnTo>
                <a:lnTo>
                  <a:pt x="0" y="78"/>
                </a:lnTo>
                <a:lnTo>
                  <a:pt x="0" y="77"/>
                </a:lnTo>
                <a:lnTo>
                  <a:pt x="1" y="74"/>
                </a:lnTo>
                <a:lnTo>
                  <a:pt x="3" y="73"/>
                </a:lnTo>
                <a:lnTo>
                  <a:pt x="5" y="72"/>
                </a:lnTo>
                <a:lnTo>
                  <a:pt x="9" y="70"/>
                </a:lnTo>
                <a:lnTo>
                  <a:pt x="13" y="68"/>
                </a:lnTo>
                <a:lnTo>
                  <a:pt x="17" y="65"/>
                </a:lnTo>
                <a:lnTo>
                  <a:pt x="21" y="63"/>
                </a:lnTo>
                <a:lnTo>
                  <a:pt x="21" y="62"/>
                </a:lnTo>
                <a:lnTo>
                  <a:pt x="23" y="62"/>
                </a:lnTo>
                <a:lnTo>
                  <a:pt x="23" y="61"/>
                </a:lnTo>
                <a:lnTo>
                  <a:pt x="25" y="60"/>
                </a:lnTo>
                <a:lnTo>
                  <a:pt x="27" y="58"/>
                </a:lnTo>
                <a:lnTo>
                  <a:pt x="32" y="55"/>
                </a:lnTo>
                <a:lnTo>
                  <a:pt x="33" y="54"/>
                </a:lnTo>
                <a:lnTo>
                  <a:pt x="33" y="50"/>
                </a:lnTo>
                <a:lnTo>
                  <a:pt x="34" y="47"/>
                </a:lnTo>
                <a:lnTo>
                  <a:pt x="34" y="40"/>
                </a:lnTo>
                <a:lnTo>
                  <a:pt x="34" y="38"/>
                </a:lnTo>
                <a:lnTo>
                  <a:pt x="34" y="37"/>
                </a:lnTo>
                <a:lnTo>
                  <a:pt x="34" y="34"/>
                </a:lnTo>
                <a:lnTo>
                  <a:pt x="34" y="32"/>
                </a:lnTo>
                <a:lnTo>
                  <a:pt x="33" y="32"/>
                </a:lnTo>
                <a:lnTo>
                  <a:pt x="33" y="31"/>
                </a:lnTo>
                <a:lnTo>
                  <a:pt x="33" y="30"/>
                </a:lnTo>
                <a:lnTo>
                  <a:pt x="32" y="29"/>
                </a:lnTo>
                <a:lnTo>
                  <a:pt x="32" y="28"/>
                </a:lnTo>
                <a:lnTo>
                  <a:pt x="29" y="25"/>
                </a:lnTo>
                <a:lnTo>
                  <a:pt x="27" y="24"/>
                </a:lnTo>
                <a:lnTo>
                  <a:pt x="26" y="23"/>
                </a:lnTo>
                <a:lnTo>
                  <a:pt x="24" y="23"/>
                </a:lnTo>
                <a:lnTo>
                  <a:pt x="21" y="22"/>
                </a:lnTo>
                <a:lnTo>
                  <a:pt x="19" y="21"/>
                </a:lnTo>
                <a:lnTo>
                  <a:pt x="17" y="20"/>
                </a:lnTo>
                <a:lnTo>
                  <a:pt x="16" y="18"/>
                </a:lnTo>
                <a:lnTo>
                  <a:pt x="15" y="16"/>
                </a:lnTo>
                <a:lnTo>
                  <a:pt x="13" y="15"/>
                </a:lnTo>
                <a:lnTo>
                  <a:pt x="12" y="15"/>
                </a:lnTo>
                <a:lnTo>
                  <a:pt x="11" y="14"/>
                </a:lnTo>
                <a:lnTo>
                  <a:pt x="10" y="14"/>
                </a:lnTo>
                <a:lnTo>
                  <a:pt x="9" y="13"/>
                </a:lnTo>
                <a:lnTo>
                  <a:pt x="8" y="13"/>
                </a:lnTo>
                <a:lnTo>
                  <a:pt x="7" y="10"/>
                </a:lnTo>
                <a:lnTo>
                  <a:pt x="5" y="9"/>
                </a:lnTo>
                <a:lnTo>
                  <a:pt x="4" y="7"/>
                </a:lnTo>
                <a:lnTo>
                  <a:pt x="2" y="4"/>
                </a:lnTo>
                <a:lnTo>
                  <a:pt x="2" y="0"/>
                </a:lnTo>
                <a:lnTo>
                  <a:pt x="5" y="0"/>
                </a:lnTo>
                <a:lnTo>
                  <a:pt x="11" y="1"/>
                </a:lnTo>
                <a:lnTo>
                  <a:pt x="19" y="1"/>
                </a:lnTo>
                <a:lnTo>
                  <a:pt x="24" y="1"/>
                </a:lnTo>
                <a:lnTo>
                  <a:pt x="28" y="1"/>
                </a:lnTo>
                <a:lnTo>
                  <a:pt x="33" y="1"/>
                </a:lnTo>
                <a:lnTo>
                  <a:pt x="41" y="1"/>
                </a:lnTo>
                <a:lnTo>
                  <a:pt x="45" y="1"/>
                </a:lnTo>
                <a:lnTo>
                  <a:pt x="51" y="1"/>
                </a:lnTo>
                <a:lnTo>
                  <a:pt x="52" y="1"/>
                </a:lnTo>
                <a:lnTo>
                  <a:pt x="57" y="1"/>
                </a:lnTo>
                <a:lnTo>
                  <a:pt x="59" y="1"/>
                </a:lnTo>
                <a:lnTo>
                  <a:pt x="66" y="1"/>
                </a:lnTo>
                <a:lnTo>
                  <a:pt x="73" y="1"/>
                </a:lnTo>
                <a:lnTo>
                  <a:pt x="79" y="1"/>
                </a:lnTo>
                <a:lnTo>
                  <a:pt x="85" y="1"/>
                </a:lnTo>
                <a:lnTo>
                  <a:pt x="88" y="1"/>
                </a:lnTo>
                <a:lnTo>
                  <a:pt x="89" y="1"/>
                </a:lnTo>
                <a:lnTo>
                  <a:pt x="93" y="1"/>
                </a:lnTo>
                <a:lnTo>
                  <a:pt x="104" y="1"/>
                </a:lnTo>
                <a:lnTo>
                  <a:pt x="109" y="1"/>
                </a:lnTo>
                <a:lnTo>
                  <a:pt x="112" y="1"/>
                </a:lnTo>
                <a:lnTo>
                  <a:pt x="115" y="1"/>
                </a:lnTo>
                <a:lnTo>
                  <a:pt x="119" y="1"/>
                </a:lnTo>
                <a:lnTo>
                  <a:pt x="128" y="1"/>
                </a:lnTo>
                <a:lnTo>
                  <a:pt x="131" y="1"/>
                </a:lnTo>
                <a:lnTo>
                  <a:pt x="137" y="1"/>
                </a:lnTo>
                <a:lnTo>
                  <a:pt x="143" y="1"/>
                </a:lnTo>
                <a:lnTo>
                  <a:pt x="146" y="1"/>
                </a:lnTo>
                <a:lnTo>
                  <a:pt x="147" y="1"/>
                </a:lnTo>
                <a:lnTo>
                  <a:pt x="149" y="2"/>
                </a:lnTo>
                <a:lnTo>
                  <a:pt x="152" y="2"/>
                </a:lnTo>
                <a:lnTo>
                  <a:pt x="153" y="1"/>
                </a:lnTo>
                <a:lnTo>
                  <a:pt x="153" y="2"/>
                </a:lnTo>
                <a:lnTo>
                  <a:pt x="154" y="2"/>
                </a:lnTo>
                <a:lnTo>
                  <a:pt x="156" y="1"/>
                </a:lnTo>
                <a:lnTo>
                  <a:pt x="156" y="2"/>
                </a:lnTo>
                <a:lnTo>
                  <a:pt x="157" y="2"/>
                </a:lnTo>
                <a:lnTo>
                  <a:pt x="163" y="2"/>
                </a:lnTo>
                <a:lnTo>
                  <a:pt x="167" y="2"/>
                </a:lnTo>
                <a:lnTo>
                  <a:pt x="168" y="2"/>
                </a:lnTo>
                <a:lnTo>
                  <a:pt x="172" y="2"/>
                </a:lnTo>
                <a:lnTo>
                  <a:pt x="177" y="2"/>
                </a:lnTo>
                <a:lnTo>
                  <a:pt x="180" y="2"/>
                </a:lnTo>
                <a:lnTo>
                  <a:pt x="191" y="2"/>
                </a:lnTo>
                <a:lnTo>
                  <a:pt x="195" y="2"/>
                </a:lnTo>
                <a:lnTo>
                  <a:pt x="200" y="2"/>
                </a:lnTo>
                <a:lnTo>
                  <a:pt x="208" y="2"/>
                </a:lnTo>
                <a:lnTo>
                  <a:pt x="213" y="2"/>
                </a:lnTo>
                <a:lnTo>
                  <a:pt x="217" y="2"/>
                </a:lnTo>
                <a:lnTo>
                  <a:pt x="220" y="2"/>
                </a:lnTo>
                <a:lnTo>
                  <a:pt x="224" y="2"/>
                </a:lnTo>
                <a:lnTo>
                  <a:pt x="226" y="2"/>
                </a:lnTo>
                <a:lnTo>
                  <a:pt x="228" y="2"/>
                </a:lnTo>
                <a:lnTo>
                  <a:pt x="235" y="2"/>
                </a:lnTo>
                <a:lnTo>
                  <a:pt x="244" y="2"/>
                </a:lnTo>
                <a:lnTo>
                  <a:pt x="248" y="2"/>
                </a:lnTo>
                <a:lnTo>
                  <a:pt x="261" y="2"/>
                </a:lnTo>
                <a:lnTo>
                  <a:pt x="273" y="2"/>
                </a:lnTo>
                <a:lnTo>
                  <a:pt x="280" y="2"/>
                </a:lnTo>
                <a:lnTo>
                  <a:pt x="284" y="2"/>
                </a:lnTo>
                <a:lnTo>
                  <a:pt x="289" y="1"/>
                </a:lnTo>
                <a:lnTo>
                  <a:pt x="298" y="1"/>
                </a:lnTo>
                <a:close/>
              </a:path>
            </a:pathLst>
          </a:custGeom>
          <a:solidFill>
            <a:srgbClr val="90D6D8"/>
          </a:solidFill>
          <a:ln w="3175">
            <a:solidFill>
              <a:schemeClr val="tx1">
                <a:lumMod val="95000"/>
                <a:lumOff val="5000"/>
              </a:schemeClr>
            </a:solidFill>
            <a:prstDash val="solid"/>
            <a:round/>
            <a:headEnd/>
            <a:tailEnd/>
          </a:ln>
        </p:spPr>
        <p:txBody>
          <a:bodyPr/>
          <a:lstStyle/>
          <a:p>
            <a:endParaRPr lang="en-US" dirty="0"/>
          </a:p>
        </p:txBody>
      </p:sp>
      <p:sp>
        <p:nvSpPr>
          <p:cNvPr id="116" name="Freeform 108"/>
          <p:cNvSpPr>
            <a:spLocks/>
          </p:cNvSpPr>
          <p:nvPr/>
        </p:nvSpPr>
        <p:spPr bwMode="auto">
          <a:xfrm>
            <a:off x="5257091" y="174561"/>
            <a:ext cx="654293" cy="721325"/>
          </a:xfrm>
          <a:custGeom>
            <a:avLst/>
            <a:gdLst>
              <a:gd name="T0" fmla="*/ 80 w 243"/>
              <a:gd name="T1" fmla="*/ 0 h 308"/>
              <a:gd name="T2" fmla="*/ 107 w 243"/>
              <a:gd name="T3" fmla="*/ 1 h 308"/>
              <a:gd name="T4" fmla="*/ 133 w 243"/>
              <a:gd name="T5" fmla="*/ 1 h 308"/>
              <a:gd name="T6" fmla="*/ 151 w 243"/>
              <a:gd name="T7" fmla="*/ 1 h 308"/>
              <a:gd name="T8" fmla="*/ 183 w 243"/>
              <a:gd name="T9" fmla="*/ 1 h 308"/>
              <a:gd name="T10" fmla="*/ 187 w 243"/>
              <a:gd name="T11" fmla="*/ 24 h 308"/>
              <a:gd name="T12" fmla="*/ 187 w 243"/>
              <a:gd name="T13" fmla="*/ 65 h 308"/>
              <a:gd name="T14" fmla="*/ 192 w 243"/>
              <a:gd name="T15" fmla="*/ 93 h 308"/>
              <a:gd name="T16" fmla="*/ 215 w 243"/>
              <a:gd name="T17" fmla="*/ 112 h 308"/>
              <a:gd name="T18" fmla="*/ 215 w 243"/>
              <a:gd name="T19" fmla="*/ 142 h 308"/>
              <a:gd name="T20" fmla="*/ 216 w 243"/>
              <a:gd name="T21" fmla="*/ 169 h 308"/>
              <a:gd name="T22" fmla="*/ 216 w 243"/>
              <a:gd name="T23" fmla="*/ 196 h 308"/>
              <a:gd name="T24" fmla="*/ 216 w 243"/>
              <a:gd name="T25" fmla="*/ 222 h 308"/>
              <a:gd name="T26" fmla="*/ 216 w 243"/>
              <a:gd name="T27" fmla="*/ 241 h 308"/>
              <a:gd name="T28" fmla="*/ 239 w 243"/>
              <a:gd name="T29" fmla="*/ 253 h 308"/>
              <a:gd name="T30" fmla="*/ 243 w 243"/>
              <a:gd name="T31" fmla="*/ 280 h 308"/>
              <a:gd name="T32" fmla="*/ 243 w 243"/>
              <a:gd name="T33" fmla="*/ 293 h 308"/>
              <a:gd name="T34" fmla="*/ 242 w 243"/>
              <a:gd name="T35" fmla="*/ 308 h 308"/>
              <a:gd name="T36" fmla="*/ 240 w 243"/>
              <a:gd name="T37" fmla="*/ 305 h 308"/>
              <a:gd name="T38" fmla="*/ 237 w 243"/>
              <a:gd name="T39" fmla="*/ 304 h 308"/>
              <a:gd name="T40" fmla="*/ 232 w 243"/>
              <a:gd name="T41" fmla="*/ 302 h 308"/>
              <a:gd name="T42" fmla="*/ 226 w 243"/>
              <a:gd name="T43" fmla="*/ 301 h 308"/>
              <a:gd name="T44" fmla="*/ 224 w 243"/>
              <a:gd name="T45" fmla="*/ 301 h 308"/>
              <a:gd name="T46" fmla="*/ 221 w 243"/>
              <a:gd name="T47" fmla="*/ 297 h 308"/>
              <a:gd name="T48" fmla="*/ 217 w 243"/>
              <a:gd name="T49" fmla="*/ 295 h 308"/>
              <a:gd name="T50" fmla="*/ 215 w 243"/>
              <a:gd name="T51" fmla="*/ 296 h 308"/>
              <a:gd name="T52" fmla="*/ 210 w 243"/>
              <a:gd name="T53" fmla="*/ 294 h 308"/>
              <a:gd name="T54" fmla="*/ 208 w 243"/>
              <a:gd name="T55" fmla="*/ 292 h 308"/>
              <a:gd name="T56" fmla="*/ 206 w 243"/>
              <a:gd name="T57" fmla="*/ 292 h 308"/>
              <a:gd name="T58" fmla="*/ 202 w 243"/>
              <a:gd name="T59" fmla="*/ 289 h 308"/>
              <a:gd name="T60" fmla="*/ 200 w 243"/>
              <a:gd name="T61" fmla="*/ 288 h 308"/>
              <a:gd name="T62" fmla="*/ 195 w 243"/>
              <a:gd name="T63" fmla="*/ 291 h 308"/>
              <a:gd name="T64" fmla="*/ 192 w 243"/>
              <a:gd name="T65" fmla="*/ 289 h 308"/>
              <a:gd name="T66" fmla="*/ 187 w 243"/>
              <a:gd name="T67" fmla="*/ 291 h 308"/>
              <a:gd name="T68" fmla="*/ 184 w 243"/>
              <a:gd name="T69" fmla="*/ 291 h 308"/>
              <a:gd name="T70" fmla="*/ 182 w 243"/>
              <a:gd name="T71" fmla="*/ 291 h 308"/>
              <a:gd name="T72" fmla="*/ 178 w 243"/>
              <a:gd name="T73" fmla="*/ 294 h 308"/>
              <a:gd name="T74" fmla="*/ 175 w 243"/>
              <a:gd name="T75" fmla="*/ 293 h 308"/>
              <a:gd name="T76" fmla="*/ 169 w 243"/>
              <a:gd name="T77" fmla="*/ 289 h 308"/>
              <a:gd name="T78" fmla="*/ 163 w 243"/>
              <a:gd name="T79" fmla="*/ 288 h 308"/>
              <a:gd name="T80" fmla="*/ 160 w 243"/>
              <a:gd name="T81" fmla="*/ 292 h 308"/>
              <a:gd name="T82" fmla="*/ 157 w 243"/>
              <a:gd name="T83" fmla="*/ 292 h 308"/>
              <a:gd name="T84" fmla="*/ 147 w 243"/>
              <a:gd name="T85" fmla="*/ 293 h 308"/>
              <a:gd name="T86" fmla="*/ 143 w 243"/>
              <a:gd name="T87" fmla="*/ 286 h 308"/>
              <a:gd name="T88" fmla="*/ 135 w 243"/>
              <a:gd name="T89" fmla="*/ 281 h 308"/>
              <a:gd name="T90" fmla="*/ 128 w 243"/>
              <a:gd name="T91" fmla="*/ 277 h 308"/>
              <a:gd name="T92" fmla="*/ 126 w 243"/>
              <a:gd name="T93" fmla="*/ 273 h 308"/>
              <a:gd name="T94" fmla="*/ 106 w 243"/>
              <a:gd name="T95" fmla="*/ 271 h 308"/>
              <a:gd name="T96" fmla="*/ 87 w 243"/>
              <a:gd name="T97" fmla="*/ 271 h 308"/>
              <a:gd name="T98" fmla="*/ 64 w 243"/>
              <a:gd name="T99" fmla="*/ 271 h 308"/>
              <a:gd name="T100" fmla="*/ 35 w 243"/>
              <a:gd name="T101" fmla="*/ 271 h 308"/>
              <a:gd name="T102" fmla="*/ 27 w 243"/>
              <a:gd name="T103" fmla="*/ 246 h 308"/>
              <a:gd name="T104" fmla="*/ 27 w 243"/>
              <a:gd name="T105" fmla="*/ 205 h 308"/>
              <a:gd name="T106" fmla="*/ 13 w 243"/>
              <a:gd name="T107" fmla="*/ 191 h 308"/>
              <a:gd name="T108" fmla="*/ 0 w 243"/>
              <a:gd name="T109" fmla="*/ 174 h 308"/>
              <a:gd name="T110" fmla="*/ 0 w 243"/>
              <a:gd name="T111" fmla="*/ 151 h 308"/>
              <a:gd name="T112" fmla="*/ 0 w 243"/>
              <a:gd name="T113" fmla="*/ 128 h 308"/>
              <a:gd name="T114" fmla="*/ 0 w 243"/>
              <a:gd name="T115" fmla="*/ 109 h 308"/>
              <a:gd name="T116" fmla="*/ 0 w 243"/>
              <a:gd name="T117" fmla="*/ 84 h 308"/>
              <a:gd name="T118" fmla="*/ 0 w 243"/>
              <a:gd name="T119" fmla="*/ 69 h 308"/>
              <a:gd name="T120" fmla="*/ 0 w 243"/>
              <a:gd name="T121" fmla="*/ 46 h 308"/>
              <a:gd name="T122" fmla="*/ 0 w 243"/>
              <a:gd name="T123" fmla="*/ 15 h 308"/>
              <a:gd name="T124" fmla="*/ 31 w 243"/>
              <a:gd name="T125" fmla="*/ 0 h 30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43" h="308">
                <a:moveTo>
                  <a:pt x="50" y="0"/>
                </a:moveTo>
                <a:lnTo>
                  <a:pt x="54" y="0"/>
                </a:lnTo>
                <a:lnTo>
                  <a:pt x="56" y="0"/>
                </a:lnTo>
                <a:lnTo>
                  <a:pt x="64" y="0"/>
                </a:lnTo>
                <a:lnTo>
                  <a:pt x="65" y="0"/>
                </a:lnTo>
                <a:lnTo>
                  <a:pt x="71" y="0"/>
                </a:lnTo>
                <a:lnTo>
                  <a:pt x="77" y="0"/>
                </a:lnTo>
                <a:lnTo>
                  <a:pt x="80" y="0"/>
                </a:lnTo>
                <a:lnTo>
                  <a:pt x="82" y="0"/>
                </a:lnTo>
                <a:lnTo>
                  <a:pt x="87" y="0"/>
                </a:lnTo>
                <a:lnTo>
                  <a:pt x="94" y="1"/>
                </a:lnTo>
                <a:lnTo>
                  <a:pt x="97" y="1"/>
                </a:lnTo>
                <a:lnTo>
                  <a:pt x="98" y="1"/>
                </a:lnTo>
                <a:lnTo>
                  <a:pt x="99" y="1"/>
                </a:lnTo>
                <a:lnTo>
                  <a:pt x="104" y="1"/>
                </a:lnTo>
                <a:lnTo>
                  <a:pt x="107" y="1"/>
                </a:lnTo>
                <a:lnTo>
                  <a:pt x="111" y="1"/>
                </a:lnTo>
                <a:lnTo>
                  <a:pt x="113" y="1"/>
                </a:lnTo>
                <a:lnTo>
                  <a:pt x="117" y="1"/>
                </a:lnTo>
                <a:lnTo>
                  <a:pt x="119" y="1"/>
                </a:lnTo>
                <a:lnTo>
                  <a:pt x="120" y="1"/>
                </a:lnTo>
                <a:lnTo>
                  <a:pt x="121" y="1"/>
                </a:lnTo>
                <a:lnTo>
                  <a:pt x="130" y="1"/>
                </a:lnTo>
                <a:lnTo>
                  <a:pt x="133" y="1"/>
                </a:lnTo>
                <a:lnTo>
                  <a:pt x="136" y="1"/>
                </a:lnTo>
                <a:lnTo>
                  <a:pt x="142" y="1"/>
                </a:lnTo>
                <a:lnTo>
                  <a:pt x="143" y="1"/>
                </a:lnTo>
                <a:lnTo>
                  <a:pt x="144" y="1"/>
                </a:lnTo>
                <a:lnTo>
                  <a:pt x="146" y="1"/>
                </a:lnTo>
                <a:lnTo>
                  <a:pt x="147" y="1"/>
                </a:lnTo>
                <a:lnTo>
                  <a:pt x="149" y="1"/>
                </a:lnTo>
                <a:lnTo>
                  <a:pt x="151" y="1"/>
                </a:lnTo>
                <a:lnTo>
                  <a:pt x="159" y="1"/>
                </a:lnTo>
                <a:lnTo>
                  <a:pt x="161" y="1"/>
                </a:lnTo>
                <a:lnTo>
                  <a:pt x="173" y="1"/>
                </a:lnTo>
                <a:lnTo>
                  <a:pt x="175" y="1"/>
                </a:lnTo>
                <a:lnTo>
                  <a:pt x="176" y="1"/>
                </a:lnTo>
                <a:lnTo>
                  <a:pt x="178" y="1"/>
                </a:lnTo>
                <a:lnTo>
                  <a:pt x="182" y="1"/>
                </a:lnTo>
                <a:lnTo>
                  <a:pt x="183" y="1"/>
                </a:lnTo>
                <a:lnTo>
                  <a:pt x="187" y="1"/>
                </a:lnTo>
                <a:lnTo>
                  <a:pt x="187" y="9"/>
                </a:lnTo>
                <a:lnTo>
                  <a:pt x="187" y="12"/>
                </a:lnTo>
                <a:lnTo>
                  <a:pt x="187" y="13"/>
                </a:lnTo>
                <a:lnTo>
                  <a:pt x="187" y="15"/>
                </a:lnTo>
                <a:lnTo>
                  <a:pt x="187" y="20"/>
                </a:lnTo>
                <a:lnTo>
                  <a:pt x="187" y="22"/>
                </a:lnTo>
                <a:lnTo>
                  <a:pt x="187" y="24"/>
                </a:lnTo>
                <a:lnTo>
                  <a:pt x="187" y="30"/>
                </a:lnTo>
                <a:lnTo>
                  <a:pt x="187" y="40"/>
                </a:lnTo>
                <a:lnTo>
                  <a:pt x="187" y="43"/>
                </a:lnTo>
                <a:lnTo>
                  <a:pt x="187" y="48"/>
                </a:lnTo>
                <a:lnTo>
                  <a:pt x="187" y="51"/>
                </a:lnTo>
                <a:lnTo>
                  <a:pt x="187" y="59"/>
                </a:lnTo>
                <a:lnTo>
                  <a:pt x="187" y="63"/>
                </a:lnTo>
                <a:lnTo>
                  <a:pt x="187" y="65"/>
                </a:lnTo>
                <a:lnTo>
                  <a:pt x="187" y="75"/>
                </a:lnTo>
                <a:lnTo>
                  <a:pt x="187" y="77"/>
                </a:lnTo>
                <a:lnTo>
                  <a:pt x="187" y="83"/>
                </a:lnTo>
                <a:lnTo>
                  <a:pt x="187" y="84"/>
                </a:lnTo>
                <a:lnTo>
                  <a:pt x="187" y="92"/>
                </a:lnTo>
                <a:lnTo>
                  <a:pt x="187" y="93"/>
                </a:lnTo>
                <a:lnTo>
                  <a:pt x="191" y="93"/>
                </a:lnTo>
                <a:lnTo>
                  <a:pt x="192" y="93"/>
                </a:lnTo>
                <a:lnTo>
                  <a:pt x="200" y="93"/>
                </a:lnTo>
                <a:lnTo>
                  <a:pt x="207" y="93"/>
                </a:lnTo>
                <a:lnTo>
                  <a:pt x="215" y="93"/>
                </a:lnTo>
                <a:lnTo>
                  <a:pt x="215" y="99"/>
                </a:lnTo>
                <a:lnTo>
                  <a:pt x="215" y="102"/>
                </a:lnTo>
                <a:lnTo>
                  <a:pt x="215" y="107"/>
                </a:lnTo>
                <a:lnTo>
                  <a:pt x="215" y="108"/>
                </a:lnTo>
                <a:lnTo>
                  <a:pt x="215" y="112"/>
                </a:lnTo>
                <a:lnTo>
                  <a:pt x="215" y="115"/>
                </a:lnTo>
                <a:lnTo>
                  <a:pt x="215" y="118"/>
                </a:lnTo>
                <a:lnTo>
                  <a:pt x="215" y="123"/>
                </a:lnTo>
                <a:lnTo>
                  <a:pt x="215" y="124"/>
                </a:lnTo>
                <a:lnTo>
                  <a:pt x="215" y="128"/>
                </a:lnTo>
                <a:lnTo>
                  <a:pt x="215" y="131"/>
                </a:lnTo>
                <a:lnTo>
                  <a:pt x="215" y="133"/>
                </a:lnTo>
                <a:lnTo>
                  <a:pt x="215" y="142"/>
                </a:lnTo>
                <a:lnTo>
                  <a:pt x="216" y="150"/>
                </a:lnTo>
                <a:lnTo>
                  <a:pt x="216" y="151"/>
                </a:lnTo>
                <a:lnTo>
                  <a:pt x="216" y="155"/>
                </a:lnTo>
                <a:lnTo>
                  <a:pt x="216" y="159"/>
                </a:lnTo>
                <a:lnTo>
                  <a:pt x="216" y="160"/>
                </a:lnTo>
                <a:lnTo>
                  <a:pt x="216" y="161"/>
                </a:lnTo>
                <a:lnTo>
                  <a:pt x="216" y="168"/>
                </a:lnTo>
                <a:lnTo>
                  <a:pt x="216" y="169"/>
                </a:lnTo>
                <a:lnTo>
                  <a:pt x="216" y="174"/>
                </a:lnTo>
                <a:lnTo>
                  <a:pt x="216" y="177"/>
                </a:lnTo>
                <a:lnTo>
                  <a:pt x="216" y="180"/>
                </a:lnTo>
                <a:lnTo>
                  <a:pt x="216" y="188"/>
                </a:lnTo>
                <a:lnTo>
                  <a:pt x="216" y="190"/>
                </a:lnTo>
                <a:lnTo>
                  <a:pt x="216" y="191"/>
                </a:lnTo>
                <a:lnTo>
                  <a:pt x="216" y="192"/>
                </a:lnTo>
                <a:lnTo>
                  <a:pt x="216" y="196"/>
                </a:lnTo>
                <a:lnTo>
                  <a:pt x="216" y="200"/>
                </a:lnTo>
                <a:lnTo>
                  <a:pt x="216" y="203"/>
                </a:lnTo>
                <a:lnTo>
                  <a:pt x="216" y="208"/>
                </a:lnTo>
                <a:lnTo>
                  <a:pt x="216" y="212"/>
                </a:lnTo>
                <a:lnTo>
                  <a:pt x="216" y="215"/>
                </a:lnTo>
                <a:lnTo>
                  <a:pt x="216" y="219"/>
                </a:lnTo>
                <a:lnTo>
                  <a:pt x="216" y="220"/>
                </a:lnTo>
                <a:lnTo>
                  <a:pt x="216" y="222"/>
                </a:lnTo>
                <a:lnTo>
                  <a:pt x="216" y="224"/>
                </a:lnTo>
                <a:lnTo>
                  <a:pt x="216" y="227"/>
                </a:lnTo>
                <a:lnTo>
                  <a:pt x="216" y="228"/>
                </a:lnTo>
                <a:lnTo>
                  <a:pt x="216" y="232"/>
                </a:lnTo>
                <a:lnTo>
                  <a:pt x="216" y="235"/>
                </a:lnTo>
                <a:lnTo>
                  <a:pt x="216" y="237"/>
                </a:lnTo>
                <a:lnTo>
                  <a:pt x="216" y="239"/>
                </a:lnTo>
                <a:lnTo>
                  <a:pt x="216" y="241"/>
                </a:lnTo>
                <a:lnTo>
                  <a:pt x="216" y="243"/>
                </a:lnTo>
                <a:lnTo>
                  <a:pt x="216" y="244"/>
                </a:lnTo>
                <a:lnTo>
                  <a:pt x="216" y="247"/>
                </a:lnTo>
                <a:lnTo>
                  <a:pt x="216" y="253"/>
                </a:lnTo>
                <a:lnTo>
                  <a:pt x="216" y="254"/>
                </a:lnTo>
                <a:lnTo>
                  <a:pt x="217" y="254"/>
                </a:lnTo>
                <a:lnTo>
                  <a:pt x="226" y="254"/>
                </a:lnTo>
                <a:lnTo>
                  <a:pt x="239" y="253"/>
                </a:lnTo>
                <a:lnTo>
                  <a:pt x="241" y="253"/>
                </a:lnTo>
                <a:lnTo>
                  <a:pt x="243" y="253"/>
                </a:lnTo>
                <a:lnTo>
                  <a:pt x="243" y="264"/>
                </a:lnTo>
                <a:lnTo>
                  <a:pt x="243" y="273"/>
                </a:lnTo>
                <a:lnTo>
                  <a:pt x="243" y="276"/>
                </a:lnTo>
                <a:lnTo>
                  <a:pt x="243" y="277"/>
                </a:lnTo>
                <a:lnTo>
                  <a:pt x="243" y="278"/>
                </a:lnTo>
                <a:lnTo>
                  <a:pt x="243" y="280"/>
                </a:lnTo>
                <a:lnTo>
                  <a:pt x="243" y="281"/>
                </a:lnTo>
                <a:lnTo>
                  <a:pt x="243" y="284"/>
                </a:lnTo>
                <a:lnTo>
                  <a:pt x="243" y="285"/>
                </a:lnTo>
                <a:lnTo>
                  <a:pt x="243" y="287"/>
                </a:lnTo>
                <a:lnTo>
                  <a:pt x="243" y="289"/>
                </a:lnTo>
                <a:lnTo>
                  <a:pt x="243" y="291"/>
                </a:lnTo>
                <a:lnTo>
                  <a:pt x="243" y="292"/>
                </a:lnTo>
                <a:lnTo>
                  <a:pt x="243" y="293"/>
                </a:lnTo>
                <a:lnTo>
                  <a:pt x="243" y="299"/>
                </a:lnTo>
                <a:lnTo>
                  <a:pt x="243" y="300"/>
                </a:lnTo>
                <a:lnTo>
                  <a:pt x="243" y="304"/>
                </a:lnTo>
                <a:lnTo>
                  <a:pt x="243" y="307"/>
                </a:lnTo>
                <a:lnTo>
                  <a:pt x="243" y="308"/>
                </a:lnTo>
                <a:lnTo>
                  <a:pt x="243" y="307"/>
                </a:lnTo>
                <a:lnTo>
                  <a:pt x="242" y="307"/>
                </a:lnTo>
                <a:lnTo>
                  <a:pt x="242" y="308"/>
                </a:lnTo>
                <a:lnTo>
                  <a:pt x="241" y="308"/>
                </a:lnTo>
                <a:lnTo>
                  <a:pt x="241" y="307"/>
                </a:lnTo>
                <a:lnTo>
                  <a:pt x="242" y="307"/>
                </a:lnTo>
                <a:lnTo>
                  <a:pt x="242" y="305"/>
                </a:lnTo>
                <a:lnTo>
                  <a:pt x="241" y="305"/>
                </a:lnTo>
                <a:lnTo>
                  <a:pt x="241" y="304"/>
                </a:lnTo>
                <a:lnTo>
                  <a:pt x="241" y="305"/>
                </a:lnTo>
                <a:lnTo>
                  <a:pt x="240" y="305"/>
                </a:lnTo>
                <a:lnTo>
                  <a:pt x="240" y="307"/>
                </a:lnTo>
                <a:lnTo>
                  <a:pt x="239" y="307"/>
                </a:lnTo>
                <a:lnTo>
                  <a:pt x="239" y="305"/>
                </a:lnTo>
                <a:lnTo>
                  <a:pt x="238" y="305"/>
                </a:lnTo>
                <a:lnTo>
                  <a:pt x="238" y="307"/>
                </a:lnTo>
                <a:lnTo>
                  <a:pt x="237" y="307"/>
                </a:lnTo>
                <a:lnTo>
                  <a:pt x="237" y="305"/>
                </a:lnTo>
                <a:lnTo>
                  <a:pt x="237" y="304"/>
                </a:lnTo>
                <a:lnTo>
                  <a:pt x="235" y="304"/>
                </a:lnTo>
                <a:lnTo>
                  <a:pt x="235" y="303"/>
                </a:lnTo>
                <a:lnTo>
                  <a:pt x="234" y="304"/>
                </a:lnTo>
                <a:lnTo>
                  <a:pt x="234" y="303"/>
                </a:lnTo>
                <a:lnTo>
                  <a:pt x="234" y="302"/>
                </a:lnTo>
                <a:lnTo>
                  <a:pt x="233" y="301"/>
                </a:lnTo>
                <a:lnTo>
                  <a:pt x="233" y="302"/>
                </a:lnTo>
                <a:lnTo>
                  <a:pt x="232" y="302"/>
                </a:lnTo>
                <a:lnTo>
                  <a:pt x="232" y="301"/>
                </a:lnTo>
                <a:lnTo>
                  <a:pt x="231" y="302"/>
                </a:lnTo>
                <a:lnTo>
                  <a:pt x="231" y="301"/>
                </a:lnTo>
                <a:lnTo>
                  <a:pt x="230" y="301"/>
                </a:lnTo>
                <a:lnTo>
                  <a:pt x="229" y="300"/>
                </a:lnTo>
                <a:lnTo>
                  <a:pt x="229" y="301"/>
                </a:lnTo>
                <a:lnTo>
                  <a:pt x="227" y="301"/>
                </a:lnTo>
                <a:lnTo>
                  <a:pt x="226" y="301"/>
                </a:lnTo>
                <a:lnTo>
                  <a:pt x="227" y="301"/>
                </a:lnTo>
                <a:lnTo>
                  <a:pt x="227" y="300"/>
                </a:lnTo>
                <a:lnTo>
                  <a:pt x="226" y="300"/>
                </a:lnTo>
                <a:lnTo>
                  <a:pt x="226" y="301"/>
                </a:lnTo>
                <a:lnTo>
                  <a:pt x="225" y="301"/>
                </a:lnTo>
                <a:lnTo>
                  <a:pt x="225" y="300"/>
                </a:lnTo>
                <a:lnTo>
                  <a:pt x="224" y="300"/>
                </a:lnTo>
                <a:lnTo>
                  <a:pt x="224" y="301"/>
                </a:lnTo>
                <a:lnTo>
                  <a:pt x="223" y="300"/>
                </a:lnTo>
                <a:lnTo>
                  <a:pt x="222" y="300"/>
                </a:lnTo>
                <a:lnTo>
                  <a:pt x="222" y="301"/>
                </a:lnTo>
                <a:lnTo>
                  <a:pt x="221" y="301"/>
                </a:lnTo>
                <a:lnTo>
                  <a:pt x="222" y="300"/>
                </a:lnTo>
                <a:lnTo>
                  <a:pt x="222" y="299"/>
                </a:lnTo>
                <a:lnTo>
                  <a:pt x="221" y="299"/>
                </a:lnTo>
                <a:lnTo>
                  <a:pt x="221" y="297"/>
                </a:lnTo>
                <a:lnTo>
                  <a:pt x="222" y="297"/>
                </a:lnTo>
                <a:lnTo>
                  <a:pt x="221" y="296"/>
                </a:lnTo>
                <a:lnTo>
                  <a:pt x="219" y="296"/>
                </a:lnTo>
                <a:lnTo>
                  <a:pt x="219" y="295"/>
                </a:lnTo>
                <a:lnTo>
                  <a:pt x="219" y="294"/>
                </a:lnTo>
                <a:lnTo>
                  <a:pt x="218" y="294"/>
                </a:lnTo>
                <a:lnTo>
                  <a:pt x="218" y="295"/>
                </a:lnTo>
                <a:lnTo>
                  <a:pt x="217" y="295"/>
                </a:lnTo>
                <a:lnTo>
                  <a:pt x="217" y="294"/>
                </a:lnTo>
                <a:lnTo>
                  <a:pt x="218" y="294"/>
                </a:lnTo>
                <a:lnTo>
                  <a:pt x="218" y="293"/>
                </a:lnTo>
                <a:lnTo>
                  <a:pt x="217" y="293"/>
                </a:lnTo>
                <a:lnTo>
                  <a:pt x="217" y="294"/>
                </a:lnTo>
                <a:lnTo>
                  <a:pt x="216" y="295"/>
                </a:lnTo>
                <a:lnTo>
                  <a:pt x="216" y="296"/>
                </a:lnTo>
                <a:lnTo>
                  <a:pt x="215" y="296"/>
                </a:lnTo>
                <a:lnTo>
                  <a:pt x="215" y="295"/>
                </a:lnTo>
                <a:lnTo>
                  <a:pt x="214" y="295"/>
                </a:lnTo>
                <a:lnTo>
                  <a:pt x="214" y="294"/>
                </a:lnTo>
                <a:lnTo>
                  <a:pt x="213" y="294"/>
                </a:lnTo>
                <a:lnTo>
                  <a:pt x="211" y="294"/>
                </a:lnTo>
                <a:lnTo>
                  <a:pt x="211" y="293"/>
                </a:lnTo>
                <a:lnTo>
                  <a:pt x="210" y="293"/>
                </a:lnTo>
                <a:lnTo>
                  <a:pt x="210" y="294"/>
                </a:lnTo>
                <a:lnTo>
                  <a:pt x="210" y="293"/>
                </a:lnTo>
                <a:lnTo>
                  <a:pt x="209" y="293"/>
                </a:lnTo>
                <a:lnTo>
                  <a:pt x="209" y="294"/>
                </a:lnTo>
                <a:lnTo>
                  <a:pt x="208" y="294"/>
                </a:lnTo>
                <a:lnTo>
                  <a:pt x="208" y="293"/>
                </a:lnTo>
                <a:lnTo>
                  <a:pt x="209" y="293"/>
                </a:lnTo>
                <a:lnTo>
                  <a:pt x="209" y="292"/>
                </a:lnTo>
                <a:lnTo>
                  <a:pt x="208" y="292"/>
                </a:lnTo>
                <a:lnTo>
                  <a:pt x="208" y="291"/>
                </a:lnTo>
                <a:lnTo>
                  <a:pt x="209" y="291"/>
                </a:lnTo>
                <a:lnTo>
                  <a:pt x="208" y="291"/>
                </a:lnTo>
                <a:lnTo>
                  <a:pt x="208" y="289"/>
                </a:lnTo>
                <a:lnTo>
                  <a:pt x="207" y="289"/>
                </a:lnTo>
                <a:lnTo>
                  <a:pt x="207" y="291"/>
                </a:lnTo>
                <a:lnTo>
                  <a:pt x="207" y="292"/>
                </a:lnTo>
                <a:lnTo>
                  <a:pt x="206" y="292"/>
                </a:lnTo>
                <a:lnTo>
                  <a:pt x="206" y="293"/>
                </a:lnTo>
                <a:lnTo>
                  <a:pt x="206" y="292"/>
                </a:lnTo>
                <a:lnTo>
                  <a:pt x="205" y="292"/>
                </a:lnTo>
                <a:lnTo>
                  <a:pt x="203" y="292"/>
                </a:lnTo>
                <a:lnTo>
                  <a:pt x="205" y="291"/>
                </a:lnTo>
                <a:lnTo>
                  <a:pt x="203" y="291"/>
                </a:lnTo>
                <a:lnTo>
                  <a:pt x="202" y="291"/>
                </a:lnTo>
                <a:lnTo>
                  <a:pt x="202" y="289"/>
                </a:lnTo>
                <a:lnTo>
                  <a:pt x="202" y="288"/>
                </a:lnTo>
                <a:lnTo>
                  <a:pt x="201" y="289"/>
                </a:lnTo>
                <a:lnTo>
                  <a:pt x="200" y="289"/>
                </a:lnTo>
                <a:lnTo>
                  <a:pt x="201" y="289"/>
                </a:lnTo>
                <a:lnTo>
                  <a:pt x="201" y="291"/>
                </a:lnTo>
                <a:lnTo>
                  <a:pt x="200" y="291"/>
                </a:lnTo>
                <a:lnTo>
                  <a:pt x="200" y="289"/>
                </a:lnTo>
                <a:lnTo>
                  <a:pt x="200" y="288"/>
                </a:lnTo>
                <a:lnTo>
                  <a:pt x="199" y="288"/>
                </a:lnTo>
                <a:lnTo>
                  <a:pt x="199" y="289"/>
                </a:lnTo>
                <a:lnTo>
                  <a:pt x="198" y="289"/>
                </a:lnTo>
                <a:lnTo>
                  <a:pt x="198" y="291"/>
                </a:lnTo>
                <a:lnTo>
                  <a:pt x="197" y="291"/>
                </a:lnTo>
                <a:lnTo>
                  <a:pt x="197" y="289"/>
                </a:lnTo>
                <a:lnTo>
                  <a:pt x="195" y="289"/>
                </a:lnTo>
                <a:lnTo>
                  <a:pt x="195" y="291"/>
                </a:lnTo>
                <a:lnTo>
                  <a:pt x="194" y="289"/>
                </a:lnTo>
                <a:lnTo>
                  <a:pt x="194" y="291"/>
                </a:lnTo>
                <a:lnTo>
                  <a:pt x="193" y="292"/>
                </a:lnTo>
                <a:lnTo>
                  <a:pt x="193" y="291"/>
                </a:lnTo>
                <a:lnTo>
                  <a:pt x="193" y="289"/>
                </a:lnTo>
                <a:lnTo>
                  <a:pt x="193" y="288"/>
                </a:lnTo>
                <a:lnTo>
                  <a:pt x="192" y="288"/>
                </a:lnTo>
                <a:lnTo>
                  <a:pt x="192" y="289"/>
                </a:lnTo>
                <a:lnTo>
                  <a:pt x="192" y="291"/>
                </a:lnTo>
                <a:lnTo>
                  <a:pt x="192" y="292"/>
                </a:lnTo>
                <a:lnTo>
                  <a:pt x="191" y="292"/>
                </a:lnTo>
                <a:lnTo>
                  <a:pt x="191" y="291"/>
                </a:lnTo>
                <a:lnTo>
                  <a:pt x="190" y="292"/>
                </a:lnTo>
                <a:lnTo>
                  <a:pt x="189" y="292"/>
                </a:lnTo>
                <a:lnTo>
                  <a:pt x="189" y="291"/>
                </a:lnTo>
                <a:lnTo>
                  <a:pt x="187" y="291"/>
                </a:lnTo>
                <a:lnTo>
                  <a:pt x="187" y="289"/>
                </a:lnTo>
                <a:lnTo>
                  <a:pt x="189" y="289"/>
                </a:lnTo>
                <a:lnTo>
                  <a:pt x="189" y="288"/>
                </a:lnTo>
                <a:lnTo>
                  <a:pt x="187" y="288"/>
                </a:lnTo>
                <a:lnTo>
                  <a:pt x="186" y="289"/>
                </a:lnTo>
                <a:lnTo>
                  <a:pt x="185" y="289"/>
                </a:lnTo>
                <a:lnTo>
                  <a:pt x="185" y="291"/>
                </a:lnTo>
                <a:lnTo>
                  <a:pt x="184" y="291"/>
                </a:lnTo>
                <a:lnTo>
                  <a:pt x="184" y="289"/>
                </a:lnTo>
                <a:lnTo>
                  <a:pt x="183" y="289"/>
                </a:lnTo>
                <a:lnTo>
                  <a:pt x="183" y="291"/>
                </a:lnTo>
                <a:lnTo>
                  <a:pt x="183" y="289"/>
                </a:lnTo>
                <a:lnTo>
                  <a:pt x="183" y="288"/>
                </a:lnTo>
                <a:lnTo>
                  <a:pt x="182" y="288"/>
                </a:lnTo>
                <a:lnTo>
                  <a:pt x="182" y="289"/>
                </a:lnTo>
                <a:lnTo>
                  <a:pt x="182" y="291"/>
                </a:lnTo>
                <a:lnTo>
                  <a:pt x="183" y="292"/>
                </a:lnTo>
                <a:lnTo>
                  <a:pt x="183" y="293"/>
                </a:lnTo>
                <a:lnTo>
                  <a:pt x="182" y="293"/>
                </a:lnTo>
                <a:lnTo>
                  <a:pt x="181" y="293"/>
                </a:lnTo>
                <a:lnTo>
                  <a:pt x="181" y="292"/>
                </a:lnTo>
                <a:lnTo>
                  <a:pt x="179" y="293"/>
                </a:lnTo>
                <a:lnTo>
                  <a:pt x="178" y="293"/>
                </a:lnTo>
                <a:lnTo>
                  <a:pt x="178" y="294"/>
                </a:lnTo>
                <a:lnTo>
                  <a:pt x="178" y="293"/>
                </a:lnTo>
                <a:lnTo>
                  <a:pt x="177" y="292"/>
                </a:lnTo>
                <a:lnTo>
                  <a:pt x="177" y="293"/>
                </a:lnTo>
                <a:lnTo>
                  <a:pt x="176" y="293"/>
                </a:lnTo>
                <a:lnTo>
                  <a:pt x="176" y="294"/>
                </a:lnTo>
                <a:lnTo>
                  <a:pt x="175" y="294"/>
                </a:lnTo>
                <a:lnTo>
                  <a:pt x="176" y="293"/>
                </a:lnTo>
                <a:lnTo>
                  <a:pt x="175" y="293"/>
                </a:lnTo>
                <a:lnTo>
                  <a:pt x="174" y="292"/>
                </a:lnTo>
                <a:lnTo>
                  <a:pt x="173" y="293"/>
                </a:lnTo>
                <a:lnTo>
                  <a:pt x="171" y="293"/>
                </a:lnTo>
                <a:lnTo>
                  <a:pt x="171" y="292"/>
                </a:lnTo>
                <a:lnTo>
                  <a:pt x="170" y="292"/>
                </a:lnTo>
                <a:lnTo>
                  <a:pt x="170" y="291"/>
                </a:lnTo>
                <a:lnTo>
                  <a:pt x="170" y="289"/>
                </a:lnTo>
                <a:lnTo>
                  <a:pt x="169" y="289"/>
                </a:lnTo>
                <a:lnTo>
                  <a:pt x="168" y="289"/>
                </a:lnTo>
                <a:lnTo>
                  <a:pt x="168" y="291"/>
                </a:lnTo>
                <a:lnTo>
                  <a:pt x="168" y="289"/>
                </a:lnTo>
                <a:lnTo>
                  <a:pt x="167" y="289"/>
                </a:lnTo>
                <a:lnTo>
                  <a:pt x="166" y="289"/>
                </a:lnTo>
                <a:lnTo>
                  <a:pt x="165" y="289"/>
                </a:lnTo>
                <a:lnTo>
                  <a:pt x="163" y="289"/>
                </a:lnTo>
                <a:lnTo>
                  <a:pt x="163" y="288"/>
                </a:lnTo>
                <a:lnTo>
                  <a:pt x="163" y="287"/>
                </a:lnTo>
                <a:lnTo>
                  <a:pt x="163" y="288"/>
                </a:lnTo>
                <a:lnTo>
                  <a:pt x="162" y="288"/>
                </a:lnTo>
                <a:lnTo>
                  <a:pt x="161" y="288"/>
                </a:lnTo>
                <a:lnTo>
                  <a:pt x="161" y="289"/>
                </a:lnTo>
                <a:lnTo>
                  <a:pt x="161" y="291"/>
                </a:lnTo>
                <a:lnTo>
                  <a:pt x="161" y="292"/>
                </a:lnTo>
                <a:lnTo>
                  <a:pt x="160" y="292"/>
                </a:lnTo>
                <a:lnTo>
                  <a:pt x="160" y="291"/>
                </a:lnTo>
                <a:lnTo>
                  <a:pt x="159" y="291"/>
                </a:lnTo>
                <a:lnTo>
                  <a:pt x="159" y="289"/>
                </a:lnTo>
                <a:lnTo>
                  <a:pt x="159" y="288"/>
                </a:lnTo>
                <a:lnTo>
                  <a:pt x="158" y="289"/>
                </a:lnTo>
                <a:lnTo>
                  <a:pt x="158" y="291"/>
                </a:lnTo>
                <a:lnTo>
                  <a:pt x="157" y="291"/>
                </a:lnTo>
                <a:lnTo>
                  <a:pt x="157" y="292"/>
                </a:lnTo>
                <a:lnTo>
                  <a:pt x="155" y="292"/>
                </a:lnTo>
                <a:lnTo>
                  <a:pt x="154" y="292"/>
                </a:lnTo>
                <a:lnTo>
                  <a:pt x="153" y="293"/>
                </a:lnTo>
                <a:lnTo>
                  <a:pt x="152" y="293"/>
                </a:lnTo>
                <a:lnTo>
                  <a:pt x="151" y="293"/>
                </a:lnTo>
                <a:lnTo>
                  <a:pt x="150" y="293"/>
                </a:lnTo>
                <a:lnTo>
                  <a:pt x="149" y="293"/>
                </a:lnTo>
                <a:lnTo>
                  <a:pt x="147" y="293"/>
                </a:lnTo>
                <a:lnTo>
                  <a:pt x="146" y="292"/>
                </a:lnTo>
                <a:lnTo>
                  <a:pt x="145" y="292"/>
                </a:lnTo>
                <a:lnTo>
                  <a:pt x="145" y="291"/>
                </a:lnTo>
                <a:lnTo>
                  <a:pt x="144" y="291"/>
                </a:lnTo>
                <a:lnTo>
                  <a:pt x="144" y="289"/>
                </a:lnTo>
                <a:lnTo>
                  <a:pt x="144" y="288"/>
                </a:lnTo>
                <a:lnTo>
                  <a:pt x="143" y="287"/>
                </a:lnTo>
                <a:lnTo>
                  <a:pt x="143" y="286"/>
                </a:lnTo>
                <a:lnTo>
                  <a:pt x="142" y="286"/>
                </a:lnTo>
                <a:lnTo>
                  <a:pt x="141" y="286"/>
                </a:lnTo>
                <a:lnTo>
                  <a:pt x="139" y="286"/>
                </a:lnTo>
                <a:lnTo>
                  <a:pt x="136" y="285"/>
                </a:lnTo>
                <a:lnTo>
                  <a:pt x="136" y="284"/>
                </a:lnTo>
                <a:lnTo>
                  <a:pt x="135" y="284"/>
                </a:lnTo>
                <a:lnTo>
                  <a:pt x="135" y="283"/>
                </a:lnTo>
                <a:lnTo>
                  <a:pt x="135" y="281"/>
                </a:lnTo>
                <a:lnTo>
                  <a:pt x="134" y="281"/>
                </a:lnTo>
                <a:lnTo>
                  <a:pt x="133" y="280"/>
                </a:lnTo>
                <a:lnTo>
                  <a:pt x="133" y="279"/>
                </a:lnTo>
                <a:lnTo>
                  <a:pt x="131" y="278"/>
                </a:lnTo>
                <a:lnTo>
                  <a:pt x="130" y="278"/>
                </a:lnTo>
                <a:lnTo>
                  <a:pt x="130" y="277"/>
                </a:lnTo>
                <a:lnTo>
                  <a:pt x="129" y="277"/>
                </a:lnTo>
                <a:lnTo>
                  <a:pt x="128" y="277"/>
                </a:lnTo>
                <a:lnTo>
                  <a:pt x="128" y="276"/>
                </a:lnTo>
                <a:lnTo>
                  <a:pt x="127" y="277"/>
                </a:lnTo>
                <a:lnTo>
                  <a:pt x="127" y="276"/>
                </a:lnTo>
                <a:lnTo>
                  <a:pt x="126" y="276"/>
                </a:lnTo>
                <a:lnTo>
                  <a:pt x="126" y="275"/>
                </a:lnTo>
                <a:lnTo>
                  <a:pt x="127" y="275"/>
                </a:lnTo>
                <a:lnTo>
                  <a:pt x="127" y="273"/>
                </a:lnTo>
                <a:lnTo>
                  <a:pt x="126" y="273"/>
                </a:lnTo>
                <a:lnTo>
                  <a:pt x="126" y="272"/>
                </a:lnTo>
                <a:lnTo>
                  <a:pt x="126" y="271"/>
                </a:lnTo>
                <a:lnTo>
                  <a:pt x="125" y="271"/>
                </a:lnTo>
                <a:lnTo>
                  <a:pt x="122" y="271"/>
                </a:lnTo>
                <a:lnTo>
                  <a:pt x="121" y="271"/>
                </a:lnTo>
                <a:lnTo>
                  <a:pt x="120" y="271"/>
                </a:lnTo>
                <a:lnTo>
                  <a:pt x="114" y="271"/>
                </a:lnTo>
                <a:lnTo>
                  <a:pt x="106" y="271"/>
                </a:lnTo>
                <a:lnTo>
                  <a:pt x="105" y="271"/>
                </a:lnTo>
                <a:lnTo>
                  <a:pt x="104" y="271"/>
                </a:lnTo>
                <a:lnTo>
                  <a:pt x="99" y="271"/>
                </a:lnTo>
                <a:lnTo>
                  <a:pt x="96" y="271"/>
                </a:lnTo>
                <a:lnTo>
                  <a:pt x="94" y="271"/>
                </a:lnTo>
                <a:lnTo>
                  <a:pt x="91" y="271"/>
                </a:lnTo>
                <a:lnTo>
                  <a:pt x="89" y="271"/>
                </a:lnTo>
                <a:lnTo>
                  <a:pt x="87" y="271"/>
                </a:lnTo>
                <a:lnTo>
                  <a:pt x="81" y="271"/>
                </a:lnTo>
                <a:lnTo>
                  <a:pt x="80" y="271"/>
                </a:lnTo>
                <a:lnTo>
                  <a:pt x="79" y="271"/>
                </a:lnTo>
                <a:lnTo>
                  <a:pt x="72" y="271"/>
                </a:lnTo>
                <a:lnTo>
                  <a:pt x="67" y="271"/>
                </a:lnTo>
                <a:lnTo>
                  <a:pt x="66" y="271"/>
                </a:lnTo>
                <a:lnTo>
                  <a:pt x="65" y="271"/>
                </a:lnTo>
                <a:lnTo>
                  <a:pt x="64" y="271"/>
                </a:lnTo>
                <a:lnTo>
                  <a:pt x="63" y="271"/>
                </a:lnTo>
                <a:lnTo>
                  <a:pt x="61" y="271"/>
                </a:lnTo>
                <a:lnTo>
                  <a:pt x="50" y="271"/>
                </a:lnTo>
                <a:lnTo>
                  <a:pt x="49" y="271"/>
                </a:lnTo>
                <a:lnTo>
                  <a:pt x="42" y="271"/>
                </a:lnTo>
                <a:lnTo>
                  <a:pt x="41" y="271"/>
                </a:lnTo>
                <a:lnTo>
                  <a:pt x="40" y="271"/>
                </a:lnTo>
                <a:lnTo>
                  <a:pt x="35" y="271"/>
                </a:lnTo>
                <a:lnTo>
                  <a:pt x="31" y="271"/>
                </a:lnTo>
                <a:lnTo>
                  <a:pt x="29" y="272"/>
                </a:lnTo>
                <a:lnTo>
                  <a:pt x="29" y="270"/>
                </a:lnTo>
                <a:lnTo>
                  <a:pt x="27" y="262"/>
                </a:lnTo>
                <a:lnTo>
                  <a:pt x="27" y="260"/>
                </a:lnTo>
                <a:lnTo>
                  <a:pt x="27" y="254"/>
                </a:lnTo>
                <a:lnTo>
                  <a:pt x="27" y="252"/>
                </a:lnTo>
                <a:lnTo>
                  <a:pt x="27" y="246"/>
                </a:lnTo>
                <a:lnTo>
                  <a:pt x="27" y="245"/>
                </a:lnTo>
                <a:lnTo>
                  <a:pt x="27" y="237"/>
                </a:lnTo>
                <a:lnTo>
                  <a:pt x="27" y="236"/>
                </a:lnTo>
                <a:lnTo>
                  <a:pt x="27" y="228"/>
                </a:lnTo>
                <a:lnTo>
                  <a:pt x="27" y="225"/>
                </a:lnTo>
                <a:lnTo>
                  <a:pt x="27" y="219"/>
                </a:lnTo>
                <a:lnTo>
                  <a:pt x="27" y="217"/>
                </a:lnTo>
                <a:lnTo>
                  <a:pt x="27" y="205"/>
                </a:lnTo>
                <a:lnTo>
                  <a:pt x="27" y="197"/>
                </a:lnTo>
                <a:lnTo>
                  <a:pt x="27" y="196"/>
                </a:lnTo>
                <a:lnTo>
                  <a:pt x="27" y="192"/>
                </a:lnTo>
                <a:lnTo>
                  <a:pt x="27" y="191"/>
                </a:lnTo>
                <a:lnTo>
                  <a:pt x="23" y="191"/>
                </a:lnTo>
                <a:lnTo>
                  <a:pt x="17" y="191"/>
                </a:lnTo>
                <a:lnTo>
                  <a:pt x="16" y="191"/>
                </a:lnTo>
                <a:lnTo>
                  <a:pt x="13" y="191"/>
                </a:lnTo>
                <a:lnTo>
                  <a:pt x="2" y="191"/>
                </a:lnTo>
                <a:lnTo>
                  <a:pt x="1" y="191"/>
                </a:lnTo>
                <a:lnTo>
                  <a:pt x="1" y="188"/>
                </a:lnTo>
                <a:lnTo>
                  <a:pt x="0" y="187"/>
                </a:lnTo>
                <a:lnTo>
                  <a:pt x="0" y="185"/>
                </a:lnTo>
                <a:lnTo>
                  <a:pt x="0" y="182"/>
                </a:lnTo>
                <a:lnTo>
                  <a:pt x="0" y="180"/>
                </a:lnTo>
                <a:lnTo>
                  <a:pt x="0" y="174"/>
                </a:lnTo>
                <a:lnTo>
                  <a:pt x="0" y="168"/>
                </a:lnTo>
                <a:lnTo>
                  <a:pt x="0" y="164"/>
                </a:lnTo>
                <a:lnTo>
                  <a:pt x="0" y="163"/>
                </a:lnTo>
                <a:lnTo>
                  <a:pt x="0" y="161"/>
                </a:lnTo>
                <a:lnTo>
                  <a:pt x="0" y="160"/>
                </a:lnTo>
                <a:lnTo>
                  <a:pt x="0" y="159"/>
                </a:lnTo>
                <a:lnTo>
                  <a:pt x="0" y="156"/>
                </a:lnTo>
                <a:lnTo>
                  <a:pt x="0" y="151"/>
                </a:lnTo>
                <a:lnTo>
                  <a:pt x="0" y="149"/>
                </a:lnTo>
                <a:lnTo>
                  <a:pt x="0" y="147"/>
                </a:lnTo>
                <a:lnTo>
                  <a:pt x="0" y="144"/>
                </a:lnTo>
                <a:lnTo>
                  <a:pt x="0" y="142"/>
                </a:lnTo>
                <a:lnTo>
                  <a:pt x="0" y="137"/>
                </a:lnTo>
                <a:lnTo>
                  <a:pt x="0" y="133"/>
                </a:lnTo>
                <a:lnTo>
                  <a:pt x="0" y="131"/>
                </a:lnTo>
                <a:lnTo>
                  <a:pt x="0" y="128"/>
                </a:lnTo>
                <a:lnTo>
                  <a:pt x="0" y="120"/>
                </a:lnTo>
                <a:lnTo>
                  <a:pt x="0" y="119"/>
                </a:lnTo>
                <a:lnTo>
                  <a:pt x="0" y="118"/>
                </a:lnTo>
                <a:lnTo>
                  <a:pt x="0" y="117"/>
                </a:lnTo>
                <a:lnTo>
                  <a:pt x="0" y="113"/>
                </a:lnTo>
                <a:lnTo>
                  <a:pt x="0" y="111"/>
                </a:lnTo>
                <a:lnTo>
                  <a:pt x="0" y="110"/>
                </a:lnTo>
                <a:lnTo>
                  <a:pt x="0" y="109"/>
                </a:lnTo>
                <a:lnTo>
                  <a:pt x="0" y="108"/>
                </a:lnTo>
                <a:lnTo>
                  <a:pt x="0" y="107"/>
                </a:lnTo>
                <a:lnTo>
                  <a:pt x="0" y="104"/>
                </a:lnTo>
                <a:lnTo>
                  <a:pt x="0" y="102"/>
                </a:lnTo>
                <a:lnTo>
                  <a:pt x="0" y="95"/>
                </a:lnTo>
                <a:lnTo>
                  <a:pt x="0" y="94"/>
                </a:lnTo>
                <a:lnTo>
                  <a:pt x="0" y="85"/>
                </a:lnTo>
                <a:lnTo>
                  <a:pt x="0" y="84"/>
                </a:lnTo>
                <a:lnTo>
                  <a:pt x="0" y="83"/>
                </a:lnTo>
                <a:lnTo>
                  <a:pt x="0" y="77"/>
                </a:lnTo>
                <a:lnTo>
                  <a:pt x="0" y="75"/>
                </a:lnTo>
                <a:lnTo>
                  <a:pt x="0" y="73"/>
                </a:lnTo>
                <a:lnTo>
                  <a:pt x="0" y="72"/>
                </a:lnTo>
                <a:lnTo>
                  <a:pt x="0" y="71"/>
                </a:lnTo>
                <a:lnTo>
                  <a:pt x="0" y="70"/>
                </a:lnTo>
                <a:lnTo>
                  <a:pt x="0" y="69"/>
                </a:lnTo>
                <a:lnTo>
                  <a:pt x="0" y="68"/>
                </a:lnTo>
                <a:lnTo>
                  <a:pt x="0" y="67"/>
                </a:lnTo>
                <a:lnTo>
                  <a:pt x="0" y="60"/>
                </a:lnTo>
                <a:lnTo>
                  <a:pt x="0" y="59"/>
                </a:lnTo>
                <a:lnTo>
                  <a:pt x="0" y="52"/>
                </a:lnTo>
                <a:lnTo>
                  <a:pt x="0" y="48"/>
                </a:lnTo>
                <a:lnTo>
                  <a:pt x="0" y="47"/>
                </a:lnTo>
                <a:lnTo>
                  <a:pt x="0" y="46"/>
                </a:lnTo>
                <a:lnTo>
                  <a:pt x="0" y="43"/>
                </a:lnTo>
                <a:lnTo>
                  <a:pt x="0" y="36"/>
                </a:lnTo>
                <a:lnTo>
                  <a:pt x="0" y="35"/>
                </a:lnTo>
                <a:lnTo>
                  <a:pt x="0" y="29"/>
                </a:lnTo>
                <a:lnTo>
                  <a:pt x="0" y="28"/>
                </a:lnTo>
                <a:lnTo>
                  <a:pt x="0" y="22"/>
                </a:lnTo>
                <a:lnTo>
                  <a:pt x="0" y="21"/>
                </a:lnTo>
                <a:lnTo>
                  <a:pt x="0" y="15"/>
                </a:lnTo>
                <a:lnTo>
                  <a:pt x="0" y="12"/>
                </a:lnTo>
                <a:lnTo>
                  <a:pt x="0" y="8"/>
                </a:lnTo>
                <a:lnTo>
                  <a:pt x="0" y="3"/>
                </a:lnTo>
                <a:lnTo>
                  <a:pt x="0" y="0"/>
                </a:lnTo>
                <a:lnTo>
                  <a:pt x="2" y="0"/>
                </a:lnTo>
                <a:lnTo>
                  <a:pt x="9" y="0"/>
                </a:lnTo>
                <a:lnTo>
                  <a:pt x="17" y="0"/>
                </a:lnTo>
                <a:lnTo>
                  <a:pt x="31" y="0"/>
                </a:lnTo>
                <a:lnTo>
                  <a:pt x="40" y="0"/>
                </a:lnTo>
                <a:lnTo>
                  <a:pt x="46" y="0"/>
                </a:lnTo>
                <a:lnTo>
                  <a:pt x="48" y="0"/>
                </a:lnTo>
                <a:lnTo>
                  <a:pt x="50" y="0"/>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17" name="Freeform 109"/>
          <p:cNvSpPr>
            <a:spLocks/>
          </p:cNvSpPr>
          <p:nvPr/>
        </p:nvSpPr>
        <p:spPr bwMode="auto">
          <a:xfrm>
            <a:off x="4128506" y="313240"/>
            <a:ext cx="513700" cy="633359"/>
          </a:xfrm>
          <a:custGeom>
            <a:avLst/>
            <a:gdLst>
              <a:gd name="T0" fmla="*/ 174 w 198"/>
              <a:gd name="T1" fmla="*/ 20 h 288"/>
              <a:gd name="T2" fmla="*/ 197 w 198"/>
              <a:gd name="T3" fmla="*/ 39 h 288"/>
              <a:gd name="T4" fmla="*/ 197 w 198"/>
              <a:gd name="T5" fmla="*/ 74 h 288"/>
              <a:gd name="T6" fmla="*/ 196 w 198"/>
              <a:gd name="T7" fmla="*/ 105 h 288"/>
              <a:gd name="T8" fmla="*/ 190 w 198"/>
              <a:gd name="T9" fmla="*/ 105 h 288"/>
              <a:gd name="T10" fmla="*/ 184 w 198"/>
              <a:gd name="T11" fmla="*/ 114 h 288"/>
              <a:gd name="T12" fmla="*/ 183 w 198"/>
              <a:gd name="T13" fmla="*/ 120 h 288"/>
              <a:gd name="T14" fmla="*/ 184 w 198"/>
              <a:gd name="T15" fmla="*/ 134 h 288"/>
              <a:gd name="T16" fmla="*/ 184 w 198"/>
              <a:gd name="T17" fmla="*/ 141 h 288"/>
              <a:gd name="T18" fmla="*/ 189 w 198"/>
              <a:gd name="T19" fmla="*/ 149 h 288"/>
              <a:gd name="T20" fmla="*/ 182 w 198"/>
              <a:gd name="T21" fmla="*/ 159 h 288"/>
              <a:gd name="T22" fmla="*/ 177 w 198"/>
              <a:gd name="T23" fmla="*/ 169 h 288"/>
              <a:gd name="T24" fmla="*/ 175 w 198"/>
              <a:gd name="T25" fmla="*/ 178 h 288"/>
              <a:gd name="T26" fmla="*/ 177 w 198"/>
              <a:gd name="T27" fmla="*/ 183 h 288"/>
              <a:gd name="T28" fmla="*/ 184 w 198"/>
              <a:gd name="T29" fmla="*/ 189 h 288"/>
              <a:gd name="T30" fmla="*/ 188 w 198"/>
              <a:gd name="T31" fmla="*/ 196 h 288"/>
              <a:gd name="T32" fmla="*/ 189 w 198"/>
              <a:gd name="T33" fmla="*/ 205 h 288"/>
              <a:gd name="T34" fmla="*/ 198 w 198"/>
              <a:gd name="T35" fmla="*/ 208 h 288"/>
              <a:gd name="T36" fmla="*/ 191 w 198"/>
              <a:gd name="T37" fmla="*/ 236 h 288"/>
              <a:gd name="T38" fmla="*/ 161 w 198"/>
              <a:gd name="T39" fmla="*/ 236 h 288"/>
              <a:gd name="T40" fmla="*/ 144 w 198"/>
              <a:gd name="T41" fmla="*/ 252 h 288"/>
              <a:gd name="T42" fmla="*/ 144 w 198"/>
              <a:gd name="T43" fmla="*/ 282 h 288"/>
              <a:gd name="T44" fmla="*/ 104 w 198"/>
              <a:gd name="T45" fmla="*/ 288 h 288"/>
              <a:gd name="T46" fmla="*/ 63 w 198"/>
              <a:gd name="T47" fmla="*/ 264 h 288"/>
              <a:gd name="T48" fmla="*/ 29 w 198"/>
              <a:gd name="T49" fmla="*/ 239 h 288"/>
              <a:gd name="T50" fmla="*/ 22 w 198"/>
              <a:gd name="T51" fmla="*/ 216 h 288"/>
              <a:gd name="T52" fmla="*/ 13 w 198"/>
              <a:gd name="T53" fmla="*/ 191 h 288"/>
              <a:gd name="T54" fmla="*/ 1 w 198"/>
              <a:gd name="T55" fmla="*/ 158 h 288"/>
              <a:gd name="T56" fmla="*/ 1 w 198"/>
              <a:gd name="T57" fmla="*/ 133 h 288"/>
              <a:gd name="T58" fmla="*/ 19 w 198"/>
              <a:gd name="T59" fmla="*/ 120 h 288"/>
              <a:gd name="T60" fmla="*/ 25 w 198"/>
              <a:gd name="T61" fmla="*/ 133 h 288"/>
              <a:gd name="T62" fmla="*/ 17 w 198"/>
              <a:gd name="T63" fmla="*/ 146 h 288"/>
              <a:gd name="T64" fmla="*/ 22 w 198"/>
              <a:gd name="T65" fmla="*/ 161 h 288"/>
              <a:gd name="T66" fmla="*/ 38 w 198"/>
              <a:gd name="T67" fmla="*/ 159 h 288"/>
              <a:gd name="T68" fmla="*/ 47 w 198"/>
              <a:gd name="T69" fmla="*/ 149 h 288"/>
              <a:gd name="T70" fmla="*/ 63 w 198"/>
              <a:gd name="T71" fmla="*/ 133 h 288"/>
              <a:gd name="T72" fmla="*/ 60 w 198"/>
              <a:gd name="T73" fmla="*/ 119 h 288"/>
              <a:gd name="T74" fmla="*/ 45 w 198"/>
              <a:gd name="T75" fmla="*/ 118 h 288"/>
              <a:gd name="T76" fmla="*/ 23 w 198"/>
              <a:gd name="T77" fmla="*/ 117 h 288"/>
              <a:gd name="T78" fmla="*/ 10 w 198"/>
              <a:gd name="T79" fmla="*/ 101 h 288"/>
              <a:gd name="T80" fmla="*/ 23 w 198"/>
              <a:gd name="T81" fmla="*/ 90 h 288"/>
              <a:gd name="T82" fmla="*/ 24 w 198"/>
              <a:gd name="T83" fmla="*/ 78 h 288"/>
              <a:gd name="T84" fmla="*/ 25 w 198"/>
              <a:gd name="T85" fmla="*/ 58 h 288"/>
              <a:gd name="T86" fmla="*/ 41 w 198"/>
              <a:gd name="T87" fmla="*/ 64 h 288"/>
              <a:gd name="T88" fmla="*/ 38 w 198"/>
              <a:gd name="T89" fmla="*/ 81 h 288"/>
              <a:gd name="T90" fmla="*/ 33 w 198"/>
              <a:gd name="T91" fmla="*/ 94 h 288"/>
              <a:gd name="T92" fmla="*/ 46 w 198"/>
              <a:gd name="T93" fmla="*/ 103 h 288"/>
              <a:gd name="T94" fmla="*/ 66 w 198"/>
              <a:gd name="T95" fmla="*/ 97 h 288"/>
              <a:gd name="T96" fmla="*/ 69 w 198"/>
              <a:gd name="T97" fmla="*/ 84 h 288"/>
              <a:gd name="T98" fmla="*/ 60 w 198"/>
              <a:gd name="T99" fmla="*/ 64 h 288"/>
              <a:gd name="T100" fmla="*/ 66 w 198"/>
              <a:gd name="T101" fmla="*/ 48 h 288"/>
              <a:gd name="T102" fmla="*/ 58 w 198"/>
              <a:gd name="T103" fmla="*/ 25 h 288"/>
              <a:gd name="T104" fmla="*/ 55 w 198"/>
              <a:gd name="T105" fmla="*/ 7 h 288"/>
              <a:gd name="T106" fmla="*/ 79 w 198"/>
              <a:gd name="T107" fmla="*/ 8 h 288"/>
              <a:gd name="T108" fmla="*/ 81 w 198"/>
              <a:gd name="T109" fmla="*/ 30 h 288"/>
              <a:gd name="T110" fmla="*/ 97 w 198"/>
              <a:gd name="T111" fmla="*/ 34 h 288"/>
              <a:gd name="T112" fmla="*/ 113 w 198"/>
              <a:gd name="T113" fmla="*/ 26 h 288"/>
              <a:gd name="T114" fmla="*/ 128 w 198"/>
              <a:gd name="T115" fmla="*/ 22 h 288"/>
              <a:gd name="T116" fmla="*/ 142 w 198"/>
              <a:gd name="T117" fmla="*/ 30 h 28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98" h="288">
                <a:moveTo>
                  <a:pt x="144" y="20"/>
                </a:moveTo>
                <a:lnTo>
                  <a:pt x="145" y="20"/>
                </a:lnTo>
                <a:lnTo>
                  <a:pt x="150" y="20"/>
                </a:lnTo>
                <a:lnTo>
                  <a:pt x="151" y="20"/>
                </a:lnTo>
                <a:lnTo>
                  <a:pt x="153" y="20"/>
                </a:lnTo>
                <a:lnTo>
                  <a:pt x="156" y="20"/>
                </a:lnTo>
                <a:lnTo>
                  <a:pt x="157" y="20"/>
                </a:lnTo>
                <a:lnTo>
                  <a:pt x="159" y="20"/>
                </a:lnTo>
                <a:lnTo>
                  <a:pt x="160" y="20"/>
                </a:lnTo>
                <a:lnTo>
                  <a:pt x="161" y="20"/>
                </a:lnTo>
                <a:lnTo>
                  <a:pt x="166" y="20"/>
                </a:lnTo>
                <a:lnTo>
                  <a:pt x="173" y="20"/>
                </a:lnTo>
                <a:lnTo>
                  <a:pt x="174" y="20"/>
                </a:lnTo>
                <a:lnTo>
                  <a:pt x="180" y="20"/>
                </a:lnTo>
                <a:lnTo>
                  <a:pt x="184" y="20"/>
                </a:lnTo>
                <a:lnTo>
                  <a:pt x="185" y="20"/>
                </a:lnTo>
                <a:lnTo>
                  <a:pt x="189" y="20"/>
                </a:lnTo>
                <a:lnTo>
                  <a:pt x="190" y="20"/>
                </a:lnTo>
                <a:lnTo>
                  <a:pt x="192" y="20"/>
                </a:lnTo>
                <a:lnTo>
                  <a:pt x="197" y="20"/>
                </a:lnTo>
                <a:lnTo>
                  <a:pt x="197" y="25"/>
                </a:lnTo>
                <a:lnTo>
                  <a:pt x="197" y="26"/>
                </a:lnTo>
                <a:lnTo>
                  <a:pt x="197" y="29"/>
                </a:lnTo>
                <a:lnTo>
                  <a:pt x="197" y="33"/>
                </a:lnTo>
                <a:lnTo>
                  <a:pt x="197" y="38"/>
                </a:lnTo>
                <a:lnTo>
                  <a:pt x="197" y="39"/>
                </a:lnTo>
                <a:lnTo>
                  <a:pt x="197" y="44"/>
                </a:lnTo>
                <a:lnTo>
                  <a:pt x="197" y="48"/>
                </a:lnTo>
                <a:lnTo>
                  <a:pt x="197" y="52"/>
                </a:lnTo>
                <a:lnTo>
                  <a:pt x="197" y="54"/>
                </a:lnTo>
                <a:lnTo>
                  <a:pt x="197" y="55"/>
                </a:lnTo>
                <a:lnTo>
                  <a:pt x="197" y="56"/>
                </a:lnTo>
                <a:lnTo>
                  <a:pt x="197" y="60"/>
                </a:lnTo>
                <a:lnTo>
                  <a:pt x="197" y="64"/>
                </a:lnTo>
                <a:lnTo>
                  <a:pt x="197" y="65"/>
                </a:lnTo>
                <a:lnTo>
                  <a:pt x="197" y="66"/>
                </a:lnTo>
                <a:lnTo>
                  <a:pt x="197" y="70"/>
                </a:lnTo>
                <a:lnTo>
                  <a:pt x="197" y="73"/>
                </a:lnTo>
                <a:lnTo>
                  <a:pt x="197" y="74"/>
                </a:lnTo>
                <a:lnTo>
                  <a:pt x="197" y="85"/>
                </a:lnTo>
                <a:lnTo>
                  <a:pt x="197" y="86"/>
                </a:lnTo>
                <a:lnTo>
                  <a:pt x="197" y="87"/>
                </a:lnTo>
                <a:lnTo>
                  <a:pt x="197" y="88"/>
                </a:lnTo>
                <a:lnTo>
                  <a:pt x="197" y="95"/>
                </a:lnTo>
                <a:lnTo>
                  <a:pt x="197" y="96"/>
                </a:lnTo>
                <a:lnTo>
                  <a:pt x="197" y="100"/>
                </a:lnTo>
                <a:lnTo>
                  <a:pt x="197" y="103"/>
                </a:lnTo>
                <a:lnTo>
                  <a:pt x="197" y="104"/>
                </a:lnTo>
                <a:lnTo>
                  <a:pt x="197" y="105"/>
                </a:lnTo>
                <a:lnTo>
                  <a:pt x="197" y="106"/>
                </a:lnTo>
                <a:lnTo>
                  <a:pt x="196" y="106"/>
                </a:lnTo>
                <a:lnTo>
                  <a:pt x="196" y="105"/>
                </a:lnTo>
                <a:lnTo>
                  <a:pt x="194" y="105"/>
                </a:lnTo>
                <a:lnTo>
                  <a:pt x="196" y="105"/>
                </a:lnTo>
                <a:lnTo>
                  <a:pt x="196" y="104"/>
                </a:lnTo>
                <a:lnTo>
                  <a:pt x="194" y="104"/>
                </a:lnTo>
                <a:lnTo>
                  <a:pt x="194" y="105"/>
                </a:lnTo>
                <a:lnTo>
                  <a:pt x="194" y="104"/>
                </a:lnTo>
                <a:lnTo>
                  <a:pt x="194" y="103"/>
                </a:lnTo>
                <a:lnTo>
                  <a:pt x="193" y="103"/>
                </a:lnTo>
                <a:lnTo>
                  <a:pt x="193" y="104"/>
                </a:lnTo>
                <a:lnTo>
                  <a:pt x="192" y="104"/>
                </a:lnTo>
                <a:lnTo>
                  <a:pt x="191" y="104"/>
                </a:lnTo>
                <a:lnTo>
                  <a:pt x="191" y="105"/>
                </a:lnTo>
                <a:lnTo>
                  <a:pt x="190" y="105"/>
                </a:lnTo>
                <a:lnTo>
                  <a:pt x="190" y="106"/>
                </a:lnTo>
                <a:lnTo>
                  <a:pt x="189" y="106"/>
                </a:lnTo>
                <a:lnTo>
                  <a:pt x="186" y="109"/>
                </a:lnTo>
                <a:lnTo>
                  <a:pt x="186" y="110"/>
                </a:lnTo>
                <a:lnTo>
                  <a:pt x="188" y="110"/>
                </a:lnTo>
                <a:lnTo>
                  <a:pt x="188" y="111"/>
                </a:lnTo>
                <a:lnTo>
                  <a:pt x="186" y="111"/>
                </a:lnTo>
                <a:lnTo>
                  <a:pt x="186" y="112"/>
                </a:lnTo>
                <a:lnTo>
                  <a:pt x="185" y="112"/>
                </a:lnTo>
                <a:lnTo>
                  <a:pt x="184" y="111"/>
                </a:lnTo>
                <a:lnTo>
                  <a:pt x="184" y="112"/>
                </a:lnTo>
                <a:lnTo>
                  <a:pt x="184" y="113"/>
                </a:lnTo>
                <a:lnTo>
                  <a:pt x="184" y="114"/>
                </a:lnTo>
                <a:lnTo>
                  <a:pt x="183" y="114"/>
                </a:lnTo>
                <a:lnTo>
                  <a:pt x="183" y="116"/>
                </a:lnTo>
                <a:lnTo>
                  <a:pt x="182" y="116"/>
                </a:lnTo>
                <a:lnTo>
                  <a:pt x="183" y="116"/>
                </a:lnTo>
                <a:lnTo>
                  <a:pt x="184" y="116"/>
                </a:lnTo>
                <a:lnTo>
                  <a:pt x="184" y="117"/>
                </a:lnTo>
                <a:lnTo>
                  <a:pt x="184" y="118"/>
                </a:lnTo>
                <a:lnTo>
                  <a:pt x="183" y="117"/>
                </a:lnTo>
                <a:lnTo>
                  <a:pt x="182" y="117"/>
                </a:lnTo>
                <a:lnTo>
                  <a:pt x="181" y="118"/>
                </a:lnTo>
                <a:lnTo>
                  <a:pt x="181" y="119"/>
                </a:lnTo>
                <a:lnTo>
                  <a:pt x="182" y="120"/>
                </a:lnTo>
                <a:lnTo>
                  <a:pt x="183" y="120"/>
                </a:lnTo>
                <a:lnTo>
                  <a:pt x="183" y="121"/>
                </a:lnTo>
                <a:lnTo>
                  <a:pt x="184" y="121"/>
                </a:lnTo>
                <a:lnTo>
                  <a:pt x="184" y="122"/>
                </a:lnTo>
                <a:lnTo>
                  <a:pt x="185" y="124"/>
                </a:lnTo>
                <a:lnTo>
                  <a:pt x="186" y="125"/>
                </a:lnTo>
                <a:lnTo>
                  <a:pt x="186" y="126"/>
                </a:lnTo>
                <a:lnTo>
                  <a:pt x="186" y="127"/>
                </a:lnTo>
                <a:lnTo>
                  <a:pt x="186" y="128"/>
                </a:lnTo>
                <a:lnTo>
                  <a:pt x="186" y="129"/>
                </a:lnTo>
                <a:lnTo>
                  <a:pt x="186" y="130"/>
                </a:lnTo>
                <a:lnTo>
                  <a:pt x="185" y="132"/>
                </a:lnTo>
                <a:lnTo>
                  <a:pt x="184" y="133"/>
                </a:lnTo>
                <a:lnTo>
                  <a:pt x="184" y="134"/>
                </a:lnTo>
                <a:lnTo>
                  <a:pt x="184" y="135"/>
                </a:lnTo>
                <a:lnTo>
                  <a:pt x="185" y="135"/>
                </a:lnTo>
                <a:lnTo>
                  <a:pt x="185" y="136"/>
                </a:lnTo>
                <a:lnTo>
                  <a:pt x="186" y="137"/>
                </a:lnTo>
                <a:lnTo>
                  <a:pt x="186" y="138"/>
                </a:lnTo>
                <a:lnTo>
                  <a:pt x="186" y="140"/>
                </a:lnTo>
                <a:lnTo>
                  <a:pt x="188" y="140"/>
                </a:lnTo>
                <a:lnTo>
                  <a:pt x="188" y="141"/>
                </a:lnTo>
                <a:lnTo>
                  <a:pt x="188" y="142"/>
                </a:lnTo>
                <a:lnTo>
                  <a:pt x="186" y="142"/>
                </a:lnTo>
                <a:lnTo>
                  <a:pt x="186" y="141"/>
                </a:lnTo>
                <a:lnTo>
                  <a:pt x="185" y="141"/>
                </a:lnTo>
                <a:lnTo>
                  <a:pt x="184" y="141"/>
                </a:lnTo>
                <a:lnTo>
                  <a:pt x="184" y="142"/>
                </a:lnTo>
                <a:lnTo>
                  <a:pt x="184" y="143"/>
                </a:lnTo>
                <a:lnTo>
                  <a:pt x="185" y="143"/>
                </a:lnTo>
                <a:lnTo>
                  <a:pt x="186" y="143"/>
                </a:lnTo>
                <a:lnTo>
                  <a:pt x="188" y="143"/>
                </a:lnTo>
                <a:lnTo>
                  <a:pt x="189" y="143"/>
                </a:lnTo>
                <a:lnTo>
                  <a:pt x="190" y="143"/>
                </a:lnTo>
                <a:lnTo>
                  <a:pt x="190" y="144"/>
                </a:lnTo>
                <a:lnTo>
                  <a:pt x="190" y="145"/>
                </a:lnTo>
                <a:lnTo>
                  <a:pt x="189" y="145"/>
                </a:lnTo>
                <a:lnTo>
                  <a:pt x="189" y="146"/>
                </a:lnTo>
                <a:lnTo>
                  <a:pt x="189" y="148"/>
                </a:lnTo>
                <a:lnTo>
                  <a:pt x="189" y="149"/>
                </a:lnTo>
                <a:lnTo>
                  <a:pt x="189" y="150"/>
                </a:lnTo>
                <a:lnTo>
                  <a:pt x="189" y="151"/>
                </a:lnTo>
                <a:lnTo>
                  <a:pt x="189" y="152"/>
                </a:lnTo>
                <a:lnTo>
                  <a:pt x="188" y="152"/>
                </a:lnTo>
                <a:lnTo>
                  <a:pt x="185" y="153"/>
                </a:lnTo>
                <a:lnTo>
                  <a:pt x="185" y="154"/>
                </a:lnTo>
                <a:lnTo>
                  <a:pt x="184" y="154"/>
                </a:lnTo>
                <a:lnTo>
                  <a:pt x="184" y="156"/>
                </a:lnTo>
                <a:lnTo>
                  <a:pt x="184" y="157"/>
                </a:lnTo>
                <a:lnTo>
                  <a:pt x="184" y="158"/>
                </a:lnTo>
                <a:lnTo>
                  <a:pt x="183" y="158"/>
                </a:lnTo>
                <a:lnTo>
                  <a:pt x="183" y="159"/>
                </a:lnTo>
                <a:lnTo>
                  <a:pt x="182" y="159"/>
                </a:lnTo>
                <a:lnTo>
                  <a:pt x="182" y="160"/>
                </a:lnTo>
                <a:lnTo>
                  <a:pt x="182" y="161"/>
                </a:lnTo>
                <a:lnTo>
                  <a:pt x="181" y="161"/>
                </a:lnTo>
                <a:lnTo>
                  <a:pt x="181" y="162"/>
                </a:lnTo>
                <a:lnTo>
                  <a:pt x="178" y="162"/>
                </a:lnTo>
                <a:lnTo>
                  <a:pt x="177" y="164"/>
                </a:lnTo>
                <a:lnTo>
                  <a:pt x="176" y="164"/>
                </a:lnTo>
                <a:lnTo>
                  <a:pt x="176" y="165"/>
                </a:lnTo>
                <a:lnTo>
                  <a:pt x="177" y="165"/>
                </a:lnTo>
                <a:lnTo>
                  <a:pt x="177" y="166"/>
                </a:lnTo>
                <a:lnTo>
                  <a:pt x="177" y="167"/>
                </a:lnTo>
                <a:lnTo>
                  <a:pt x="177" y="168"/>
                </a:lnTo>
                <a:lnTo>
                  <a:pt x="177" y="169"/>
                </a:lnTo>
                <a:lnTo>
                  <a:pt x="176" y="169"/>
                </a:lnTo>
                <a:lnTo>
                  <a:pt x="176" y="170"/>
                </a:lnTo>
                <a:lnTo>
                  <a:pt x="176" y="172"/>
                </a:lnTo>
                <a:lnTo>
                  <a:pt x="177" y="172"/>
                </a:lnTo>
                <a:lnTo>
                  <a:pt x="177" y="173"/>
                </a:lnTo>
                <a:lnTo>
                  <a:pt x="178" y="173"/>
                </a:lnTo>
                <a:lnTo>
                  <a:pt x="178" y="174"/>
                </a:lnTo>
                <a:lnTo>
                  <a:pt x="178" y="175"/>
                </a:lnTo>
                <a:lnTo>
                  <a:pt x="178" y="176"/>
                </a:lnTo>
                <a:lnTo>
                  <a:pt x="177" y="176"/>
                </a:lnTo>
                <a:lnTo>
                  <a:pt x="176" y="176"/>
                </a:lnTo>
                <a:lnTo>
                  <a:pt x="176" y="177"/>
                </a:lnTo>
                <a:lnTo>
                  <a:pt x="175" y="178"/>
                </a:lnTo>
                <a:lnTo>
                  <a:pt x="175" y="180"/>
                </a:lnTo>
                <a:lnTo>
                  <a:pt x="175" y="181"/>
                </a:lnTo>
                <a:lnTo>
                  <a:pt x="176" y="181"/>
                </a:lnTo>
                <a:lnTo>
                  <a:pt x="177" y="180"/>
                </a:lnTo>
                <a:lnTo>
                  <a:pt x="177" y="178"/>
                </a:lnTo>
                <a:lnTo>
                  <a:pt x="177" y="177"/>
                </a:lnTo>
                <a:lnTo>
                  <a:pt x="178" y="177"/>
                </a:lnTo>
                <a:lnTo>
                  <a:pt x="180" y="178"/>
                </a:lnTo>
                <a:lnTo>
                  <a:pt x="180" y="180"/>
                </a:lnTo>
                <a:lnTo>
                  <a:pt x="180" y="181"/>
                </a:lnTo>
                <a:lnTo>
                  <a:pt x="178" y="181"/>
                </a:lnTo>
                <a:lnTo>
                  <a:pt x="177" y="182"/>
                </a:lnTo>
                <a:lnTo>
                  <a:pt x="177" y="183"/>
                </a:lnTo>
                <a:lnTo>
                  <a:pt x="176" y="184"/>
                </a:lnTo>
                <a:lnTo>
                  <a:pt x="177" y="185"/>
                </a:lnTo>
                <a:lnTo>
                  <a:pt x="177" y="184"/>
                </a:lnTo>
                <a:lnTo>
                  <a:pt x="178" y="184"/>
                </a:lnTo>
                <a:lnTo>
                  <a:pt x="180" y="183"/>
                </a:lnTo>
                <a:lnTo>
                  <a:pt x="181" y="184"/>
                </a:lnTo>
                <a:lnTo>
                  <a:pt x="181" y="185"/>
                </a:lnTo>
                <a:lnTo>
                  <a:pt x="181" y="186"/>
                </a:lnTo>
                <a:lnTo>
                  <a:pt x="181" y="188"/>
                </a:lnTo>
                <a:lnTo>
                  <a:pt x="182" y="188"/>
                </a:lnTo>
                <a:lnTo>
                  <a:pt x="182" y="189"/>
                </a:lnTo>
                <a:lnTo>
                  <a:pt x="183" y="189"/>
                </a:lnTo>
                <a:lnTo>
                  <a:pt x="184" y="189"/>
                </a:lnTo>
                <a:lnTo>
                  <a:pt x="184" y="190"/>
                </a:lnTo>
                <a:lnTo>
                  <a:pt x="184" y="191"/>
                </a:lnTo>
                <a:lnTo>
                  <a:pt x="185" y="191"/>
                </a:lnTo>
                <a:lnTo>
                  <a:pt x="186" y="191"/>
                </a:lnTo>
                <a:lnTo>
                  <a:pt x="186" y="192"/>
                </a:lnTo>
                <a:lnTo>
                  <a:pt x="186" y="193"/>
                </a:lnTo>
                <a:lnTo>
                  <a:pt x="185" y="193"/>
                </a:lnTo>
                <a:lnTo>
                  <a:pt x="185" y="194"/>
                </a:lnTo>
                <a:lnTo>
                  <a:pt x="184" y="194"/>
                </a:lnTo>
                <a:lnTo>
                  <a:pt x="185" y="194"/>
                </a:lnTo>
                <a:lnTo>
                  <a:pt x="185" y="196"/>
                </a:lnTo>
                <a:lnTo>
                  <a:pt x="186" y="196"/>
                </a:lnTo>
                <a:lnTo>
                  <a:pt x="188" y="196"/>
                </a:lnTo>
                <a:lnTo>
                  <a:pt x="189" y="197"/>
                </a:lnTo>
                <a:lnTo>
                  <a:pt x="190" y="197"/>
                </a:lnTo>
                <a:lnTo>
                  <a:pt x="191" y="197"/>
                </a:lnTo>
                <a:lnTo>
                  <a:pt x="191" y="198"/>
                </a:lnTo>
                <a:lnTo>
                  <a:pt x="191" y="199"/>
                </a:lnTo>
                <a:lnTo>
                  <a:pt x="191" y="200"/>
                </a:lnTo>
                <a:lnTo>
                  <a:pt x="191" y="201"/>
                </a:lnTo>
                <a:lnTo>
                  <a:pt x="191" y="202"/>
                </a:lnTo>
                <a:lnTo>
                  <a:pt x="191" y="204"/>
                </a:lnTo>
                <a:lnTo>
                  <a:pt x="189" y="202"/>
                </a:lnTo>
                <a:lnTo>
                  <a:pt x="188" y="204"/>
                </a:lnTo>
                <a:lnTo>
                  <a:pt x="188" y="205"/>
                </a:lnTo>
                <a:lnTo>
                  <a:pt x="189" y="205"/>
                </a:lnTo>
                <a:lnTo>
                  <a:pt x="190" y="205"/>
                </a:lnTo>
                <a:lnTo>
                  <a:pt x="191" y="205"/>
                </a:lnTo>
                <a:lnTo>
                  <a:pt x="192" y="205"/>
                </a:lnTo>
                <a:lnTo>
                  <a:pt x="192" y="206"/>
                </a:lnTo>
                <a:lnTo>
                  <a:pt x="193" y="206"/>
                </a:lnTo>
                <a:lnTo>
                  <a:pt x="194" y="206"/>
                </a:lnTo>
                <a:lnTo>
                  <a:pt x="194" y="205"/>
                </a:lnTo>
                <a:lnTo>
                  <a:pt x="194" y="206"/>
                </a:lnTo>
                <a:lnTo>
                  <a:pt x="194" y="207"/>
                </a:lnTo>
                <a:lnTo>
                  <a:pt x="194" y="208"/>
                </a:lnTo>
                <a:lnTo>
                  <a:pt x="196" y="208"/>
                </a:lnTo>
                <a:lnTo>
                  <a:pt x="197" y="208"/>
                </a:lnTo>
                <a:lnTo>
                  <a:pt x="198" y="208"/>
                </a:lnTo>
                <a:lnTo>
                  <a:pt x="198" y="212"/>
                </a:lnTo>
                <a:lnTo>
                  <a:pt x="198" y="213"/>
                </a:lnTo>
                <a:lnTo>
                  <a:pt x="198" y="216"/>
                </a:lnTo>
                <a:lnTo>
                  <a:pt x="198" y="218"/>
                </a:lnTo>
                <a:lnTo>
                  <a:pt x="198" y="220"/>
                </a:lnTo>
                <a:lnTo>
                  <a:pt x="198" y="221"/>
                </a:lnTo>
                <a:lnTo>
                  <a:pt x="198" y="223"/>
                </a:lnTo>
                <a:lnTo>
                  <a:pt x="198" y="231"/>
                </a:lnTo>
                <a:lnTo>
                  <a:pt x="198" y="233"/>
                </a:lnTo>
                <a:lnTo>
                  <a:pt x="198" y="234"/>
                </a:lnTo>
                <a:lnTo>
                  <a:pt x="197" y="234"/>
                </a:lnTo>
                <a:lnTo>
                  <a:pt x="192" y="234"/>
                </a:lnTo>
                <a:lnTo>
                  <a:pt x="191" y="236"/>
                </a:lnTo>
                <a:lnTo>
                  <a:pt x="189" y="236"/>
                </a:lnTo>
                <a:lnTo>
                  <a:pt x="186" y="236"/>
                </a:lnTo>
                <a:lnTo>
                  <a:pt x="182" y="236"/>
                </a:lnTo>
                <a:lnTo>
                  <a:pt x="180" y="236"/>
                </a:lnTo>
                <a:lnTo>
                  <a:pt x="177" y="236"/>
                </a:lnTo>
                <a:lnTo>
                  <a:pt x="175" y="236"/>
                </a:lnTo>
                <a:lnTo>
                  <a:pt x="173" y="236"/>
                </a:lnTo>
                <a:lnTo>
                  <a:pt x="172" y="236"/>
                </a:lnTo>
                <a:lnTo>
                  <a:pt x="170" y="236"/>
                </a:lnTo>
                <a:lnTo>
                  <a:pt x="169" y="236"/>
                </a:lnTo>
                <a:lnTo>
                  <a:pt x="167" y="236"/>
                </a:lnTo>
                <a:lnTo>
                  <a:pt x="164" y="236"/>
                </a:lnTo>
                <a:lnTo>
                  <a:pt x="161" y="236"/>
                </a:lnTo>
                <a:lnTo>
                  <a:pt x="160" y="236"/>
                </a:lnTo>
                <a:lnTo>
                  <a:pt x="159" y="236"/>
                </a:lnTo>
                <a:lnTo>
                  <a:pt x="152" y="236"/>
                </a:lnTo>
                <a:lnTo>
                  <a:pt x="150" y="236"/>
                </a:lnTo>
                <a:lnTo>
                  <a:pt x="149" y="236"/>
                </a:lnTo>
                <a:lnTo>
                  <a:pt x="148" y="236"/>
                </a:lnTo>
                <a:lnTo>
                  <a:pt x="145" y="236"/>
                </a:lnTo>
                <a:lnTo>
                  <a:pt x="144" y="236"/>
                </a:lnTo>
                <a:lnTo>
                  <a:pt x="144" y="238"/>
                </a:lnTo>
                <a:lnTo>
                  <a:pt x="144" y="240"/>
                </a:lnTo>
                <a:lnTo>
                  <a:pt x="144" y="241"/>
                </a:lnTo>
                <a:lnTo>
                  <a:pt x="144" y="248"/>
                </a:lnTo>
                <a:lnTo>
                  <a:pt x="144" y="252"/>
                </a:lnTo>
                <a:lnTo>
                  <a:pt x="144" y="253"/>
                </a:lnTo>
                <a:lnTo>
                  <a:pt x="144" y="260"/>
                </a:lnTo>
                <a:lnTo>
                  <a:pt x="144" y="261"/>
                </a:lnTo>
                <a:lnTo>
                  <a:pt x="144" y="262"/>
                </a:lnTo>
                <a:lnTo>
                  <a:pt x="144" y="265"/>
                </a:lnTo>
                <a:lnTo>
                  <a:pt x="144" y="266"/>
                </a:lnTo>
                <a:lnTo>
                  <a:pt x="144" y="269"/>
                </a:lnTo>
                <a:lnTo>
                  <a:pt x="144" y="272"/>
                </a:lnTo>
                <a:lnTo>
                  <a:pt x="144" y="273"/>
                </a:lnTo>
                <a:lnTo>
                  <a:pt x="144" y="274"/>
                </a:lnTo>
                <a:lnTo>
                  <a:pt x="144" y="279"/>
                </a:lnTo>
                <a:lnTo>
                  <a:pt x="144" y="280"/>
                </a:lnTo>
                <a:lnTo>
                  <a:pt x="144" y="282"/>
                </a:lnTo>
                <a:lnTo>
                  <a:pt x="144" y="284"/>
                </a:lnTo>
                <a:lnTo>
                  <a:pt x="144" y="285"/>
                </a:lnTo>
                <a:lnTo>
                  <a:pt x="144" y="288"/>
                </a:lnTo>
                <a:lnTo>
                  <a:pt x="135" y="288"/>
                </a:lnTo>
                <a:lnTo>
                  <a:pt x="125" y="288"/>
                </a:lnTo>
                <a:lnTo>
                  <a:pt x="124" y="288"/>
                </a:lnTo>
                <a:lnTo>
                  <a:pt x="122" y="288"/>
                </a:lnTo>
                <a:lnTo>
                  <a:pt x="119" y="288"/>
                </a:lnTo>
                <a:lnTo>
                  <a:pt x="118" y="288"/>
                </a:lnTo>
                <a:lnTo>
                  <a:pt x="116" y="288"/>
                </a:lnTo>
                <a:lnTo>
                  <a:pt x="113" y="288"/>
                </a:lnTo>
                <a:lnTo>
                  <a:pt x="108" y="288"/>
                </a:lnTo>
                <a:lnTo>
                  <a:pt x="104" y="288"/>
                </a:lnTo>
                <a:lnTo>
                  <a:pt x="103" y="288"/>
                </a:lnTo>
                <a:lnTo>
                  <a:pt x="98" y="288"/>
                </a:lnTo>
                <a:lnTo>
                  <a:pt x="97" y="288"/>
                </a:lnTo>
                <a:lnTo>
                  <a:pt x="95" y="288"/>
                </a:lnTo>
                <a:lnTo>
                  <a:pt x="94" y="287"/>
                </a:lnTo>
                <a:lnTo>
                  <a:pt x="93" y="287"/>
                </a:lnTo>
                <a:lnTo>
                  <a:pt x="93" y="286"/>
                </a:lnTo>
                <a:lnTo>
                  <a:pt x="92" y="286"/>
                </a:lnTo>
                <a:lnTo>
                  <a:pt x="82" y="279"/>
                </a:lnTo>
                <a:lnTo>
                  <a:pt x="77" y="274"/>
                </a:lnTo>
                <a:lnTo>
                  <a:pt x="69" y="269"/>
                </a:lnTo>
                <a:lnTo>
                  <a:pt x="68" y="269"/>
                </a:lnTo>
                <a:lnTo>
                  <a:pt x="63" y="264"/>
                </a:lnTo>
                <a:lnTo>
                  <a:pt x="61" y="263"/>
                </a:lnTo>
                <a:lnTo>
                  <a:pt x="60" y="262"/>
                </a:lnTo>
                <a:lnTo>
                  <a:pt x="58" y="262"/>
                </a:lnTo>
                <a:lnTo>
                  <a:pt x="57" y="261"/>
                </a:lnTo>
                <a:lnTo>
                  <a:pt x="55" y="258"/>
                </a:lnTo>
                <a:lnTo>
                  <a:pt x="47" y="253"/>
                </a:lnTo>
                <a:lnTo>
                  <a:pt x="44" y="250"/>
                </a:lnTo>
                <a:lnTo>
                  <a:pt x="41" y="248"/>
                </a:lnTo>
                <a:lnTo>
                  <a:pt x="40" y="248"/>
                </a:lnTo>
                <a:lnTo>
                  <a:pt x="39" y="247"/>
                </a:lnTo>
                <a:lnTo>
                  <a:pt x="34" y="244"/>
                </a:lnTo>
                <a:lnTo>
                  <a:pt x="30" y="240"/>
                </a:lnTo>
                <a:lnTo>
                  <a:pt x="29" y="239"/>
                </a:lnTo>
                <a:lnTo>
                  <a:pt x="27" y="239"/>
                </a:lnTo>
                <a:lnTo>
                  <a:pt x="26" y="238"/>
                </a:lnTo>
                <a:lnTo>
                  <a:pt x="25" y="237"/>
                </a:lnTo>
                <a:lnTo>
                  <a:pt x="24" y="236"/>
                </a:lnTo>
                <a:lnTo>
                  <a:pt x="22" y="234"/>
                </a:lnTo>
                <a:lnTo>
                  <a:pt x="10" y="226"/>
                </a:lnTo>
                <a:lnTo>
                  <a:pt x="9" y="225"/>
                </a:lnTo>
                <a:lnTo>
                  <a:pt x="11" y="224"/>
                </a:lnTo>
                <a:lnTo>
                  <a:pt x="14" y="223"/>
                </a:lnTo>
                <a:lnTo>
                  <a:pt x="16" y="222"/>
                </a:lnTo>
                <a:lnTo>
                  <a:pt x="19" y="220"/>
                </a:lnTo>
                <a:lnTo>
                  <a:pt x="21" y="217"/>
                </a:lnTo>
                <a:lnTo>
                  <a:pt x="22" y="216"/>
                </a:lnTo>
                <a:lnTo>
                  <a:pt x="23" y="214"/>
                </a:lnTo>
                <a:lnTo>
                  <a:pt x="23" y="213"/>
                </a:lnTo>
                <a:lnTo>
                  <a:pt x="23" y="212"/>
                </a:lnTo>
                <a:lnTo>
                  <a:pt x="23" y="209"/>
                </a:lnTo>
                <a:lnTo>
                  <a:pt x="23" y="208"/>
                </a:lnTo>
                <a:lnTo>
                  <a:pt x="22" y="206"/>
                </a:lnTo>
                <a:lnTo>
                  <a:pt x="22" y="205"/>
                </a:lnTo>
                <a:lnTo>
                  <a:pt x="22" y="204"/>
                </a:lnTo>
                <a:lnTo>
                  <a:pt x="21" y="201"/>
                </a:lnTo>
                <a:lnTo>
                  <a:pt x="19" y="199"/>
                </a:lnTo>
                <a:lnTo>
                  <a:pt x="17" y="196"/>
                </a:lnTo>
                <a:lnTo>
                  <a:pt x="15" y="193"/>
                </a:lnTo>
                <a:lnTo>
                  <a:pt x="13" y="191"/>
                </a:lnTo>
                <a:lnTo>
                  <a:pt x="11" y="190"/>
                </a:lnTo>
                <a:lnTo>
                  <a:pt x="9" y="188"/>
                </a:lnTo>
                <a:lnTo>
                  <a:pt x="9" y="186"/>
                </a:lnTo>
                <a:lnTo>
                  <a:pt x="6" y="182"/>
                </a:lnTo>
                <a:lnTo>
                  <a:pt x="6" y="181"/>
                </a:lnTo>
                <a:lnTo>
                  <a:pt x="2" y="176"/>
                </a:lnTo>
                <a:lnTo>
                  <a:pt x="0" y="169"/>
                </a:lnTo>
                <a:lnTo>
                  <a:pt x="0" y="164"/>
                </a:lnTo>
                <a:lnTo>
                  <a:pt x="0" y="162"/>
                </a:lnTo>
                <a:lnTo>
                  <a:pt x="0" y="161"/>
                </a:lnTo>
                <a:lnTo>
                  <a:pt x="0" y="160"/>
                </a:lnTo>
                <a:lnTo>
                  <a:pt x="0" y="159"/>
                </a:lnTo>
                <a:lnTo>
                  <a:pt x="1" y="158"/>
                </a:lnTo>
                <a:lnTo>
                  <a:pt x="1" y="156"/>
                </a:lnTo>
                <a:lnTo>
                  <a:pt x="2" y="154"/>
                </a:lnTo>
                <a:lnTo>
                  <a:pt x="2" y="153"/>
                </a:lnTo>
                <a:lnTo>
                  <a:pt x="2" y="152"/>
                </a:lnTo>
                <a:lnTo>
                  <a:pt x="1" y="150"/>
                </a:lnTo>
                <a:lnTo>
                  <a:pt x="1" y="148"/>
                </a:lnTo>
                <a:lnTo>
                  <a:pt x="0" y="144"/>
                </a:lnTo>
                <a:lnTo>
                  <a:pt x="0" y="141"/>
                </a:lnTo>
                <a:lnTo>
                  <a:pt x="0" y="138"/>
                </a:lnTo>
                <a:lnTo>
                  <a:pt x="0" y="137"/>
                </a:lnTo>
                <a:lnTo>
                  <a:pt x="0" y="135"/>
                </a:lnTo>
                <a:lnTo>
                  <a:pt x="0" y="134"/>
                </a:lnTo>
                <a:lnTo>
                  <a:pt x="1" y="133"/>
                </a:lnTo>
                <a:lnTo>
                  <a:pt x="2" y="132"/>
                </a:lnTo>
                <a:lnTo>
                  <a:pt x="3" y="129"/>
                </a:lnTo>
                <a:lnTo>
                  <a:pt x="5" y="127"/>
                </a:lnTo>
                <a:lnTo>
                  <a:pt x="6" y="127"/>
                </a:lnTo>
                <a:lnTo>
                  <a:pt x="8" y="126"/>
                </a:lnTo>
                <a:lnTo>
                  <a:pt x="10" y="121"/>
                </a:lnTo>
                <a:lnTo>
                  <a:pt x="13" y="120"/>
                </a:lnTo>
                <a:lnTo>
                  <a:pt x="14" y="120"/>
                </a:lnTo>
                <a:lnTo>
                  <a:pt x="14" y="119"/>
                </a:lnTo>
                <a:lnTo>
                  <a:pt x="15" y="119"/>
                </a:lnTo>
                <a:lnTo>
                  <a:pt x="16" y="119"/>
                </a:lnTo>
                <a:lnTo>
                  <a:pt x="18" y="119"/>
                </a:lnTo>
                <a:lnTo>
                  <a:pt x="19" y="120"/>
                </a:lnTo>
                <a:lnTo>
                  <a:pt x="21" y="121"/>
                </a:lnTo>
                <a:lnTo>
                  <a:pt x="21" y="122"/>
                </a:lnTo>
                <a:lnTo>
                  <a:pt x="22" y="124"/>
                </a:lnTo>
                <a:lnTo>
                  <a:pt x="23" y="124"/>
                </a:lnTo>
                <a:lnTo>
                  <a:pt x="23" y="125"/>
                </a:lnTo>
                <a:lnTo>
                  <a:pt x="24" y="126"/>
                </a:lnTo>
                <a:lnTo>
                  <a:pt x="24" y="127"/>
                </a:lnTo>
                <a:lnTo>
                  <a:pt x="25" y="127"/>
                </a:lnTo>
                <a:lnTo>
                  <a:pt x="25" y="128"/>
                </a:lnTo>
                <a:lnTo>
                  <a:pt x="25" y="129"/>
                </a:lnTo>
                <a:lnTo>
                  <a:pt x="25" y="130"/>
                </a:lnTo>
                <a:lnTo>
                  <a:pt x="25" y="132"/>
                </a:lnTo>
                <a:lnTo>
                  <a:pt x="25" y="133"/>
                </a:lnTo>
                <a:lnTo>
                  <a:pt x="25" y="134"/>
                </a:lnTo>
                <a:lnTo>
                  <a:pt x="25" y="135"/>
                </a:lnTo>
                <a:lnTo>
                  <a:pt x="24" y="136"/>
                </a:lnTo>
                <a:lnTo>
                  <a:pt x="23" y="136"/>
                </a:lnTo>
                <a:lnTo>
                  <a:pt x="22" y="137"/>
                </a:lnTo>
                <a:lnTo>
                  <a:pt x="21" y="138"/>
                </a:lnTo>
                <a:lnTo>
                  <a:pt x="19" y="140"/>
                </a:lnTo>
                <a:lnTo>
                  <a:pt x="18" y="141"/>
                </a:lnTo>
                <a:lnTo>
                  <a:pt x="18" y="142"/>
                </a:lnTo>
                <a:lnTo>
                  <a:pt x="17" y="143"/>
                </a:lnTo>
                <a:lnTo>
                  <a:pt x="17" y="144"/>
                </a:lnTo>
                <a:lnTo>
                  <a:pt x="17" y="145"/>
                </a:lnTo>
                <a:lnTo>
                  <a:pt x="17" y="146"/>
                </a:lnTo>
                <a:lnTo>
                  <a:pt x="17" y="148"/>
                </a:lnTo>
                <a:lnTo>
                  <a:pt x="17" y="149"/>
                </a:lnTo>
                <a:lnTo>
                  <a:pt x="16" y="151"/>
                </a:lnTo>
                <a:lnTo>
                  <a:pt x="17" y="152"/>
                </a:lnTo>
                <a:lnTo>
                  <a:pt x="17" y="153"/>
                </a:lnTo>
                <a:lnTo>
                  <a:pt x="17" y="154"/>
                </a:lnTo>
                <a:lnTo>
                  <a:pt x="17" y="156"/>
                </a:lnTo>
                <a:lnTo>
                  <a:pt x="18" y="157"/>
                </a:lnTo>
                <a:lnTo>
                  <a:pt x="19" y="158"/>
                </a:lnTo>
                <a:lnTo>
                  <a:pt x="19" y="159"/>
                </a:lnTo>
                <a:lnTo>
                  <a:pt x="21" y="160"/>
                </a:lnTo>
                <a:lnTo>
                  <a:pt x="22" y="160"/>
                </a:lnTo>
                <a:lnTo>
                  <a:pt x="22" y="161"/>
                </a:lnTo>
                <a:lnTo>
                  <a:pt x="23" y="161"/>
                </a:lnTo>
                <a:lnTo>
                  <a:pt x="24" y="161"/>
                </a:lnTo>
                <a:lnTo>
                  <a:pt x="25" y="162"/>
                </a:lnTo>
                <a:lnTo>
                  <a:pt x="26" y="162"/>
                </a:lnTo>
                <a:lnTo>
                  <a:pt x="27" y="162"/>
                </a:lnTo>
                <a:lnTo>
                  <a:pt x="29" y="162"/>
                </a:lnTo>
                <a:lnTo>
                  <a:pt x="31" y="162"/>
                </a:lnTo>
                <a:lnTo>
                  <a:pt x="32" y="161"/>
                </a:lnTo>
                <a:lnTo>
                  <a:pt x="33" y="161"/>
                </a:lnTo>
                <a:lnTo>
                  <a:pt x="34" y="161"/>
                </a:lnTo>
                <a:lnTo>
                  <a:pt x="36" y="160"/>
                </a:lnTo>
                <a:lnTo>
                  <a:pt x="37" y="160"/>
                </a:lnTo>
                <a:lnTo>
                  <a:pt x="38" y="159"/>
                </a:lnTo>
                <a:lnTo>
                  <a:pt x="39" y="158"/>
                </a:lnTo>
                <a:lnTo>
                  <a:pt x="40" y="158"/>
                </a:lnTo>
                <a:lnTo>
                  <a:pt x="40" y="157"/>
                </a:lnTo>
                <a:lnTo>
                  <a:pt x="41" y="156"/>
                </a:lnTo>
                <a:lnTo>
                  <a:pt x="42" y="156"/>
                </a:lnTo>
                <a:lnTo>
                  <a:pt x="42" y="154"/>
                </a:lnTo>
                <a:lnTo>
                  <a:pt x="44" y="154"/>
                </a:lnTo>
                <a:lnTo>
                  <a:pt x="44" y="153"/>
                </a:lnTo>
                <a:lnTo>
                  <a:pt x="45" y="152"/>
                </a:lnTo>
                <a:lnTo>
                  <a:pt x="45" y="151"/>
                </a:lnTo>
                <a:lnTo>
                  <a:pt x="46" y="151"/>
                </a:lnTo>
                <a:lnTo>
                  <a:pt x="46" y="150"/>
                </a:lnTo>
                <a:lnTo>
                  <a:pt x="47" y="149"/>
                </a:lnTo>
                <a:lnTo>
                  <a:pt x="49" y="148"/>
                </a:lnTo>
                <a:lnTo>
                  <a:pt x="50" y="145"/>
                </a:lnTo>
                <a:lnTo>
                  <a:pt x="52" y="145"/>
                </a:lnTo>
                <a:lnTo>
                  <a:pt x="53" y="144"/>
                </a:lnTo>
                <a:lnTo>
                  <a:pt x="54" y="144"/>
                </a:lnTo>
                <a:lnTo>
                  <a:pt x="55" y="143"/>
                </a:lnTo>
                <a:lnTo>
                  <a:pt x="56" y="141"/>
                </a:lnTo>
                <a:lnTo>
                  <a:pt x="58" y="140"/>
                </a:lnTo>
                <a:lnTo>
                  <a:pt x="58" y="138"/>
                </a:lnTo>
                <a:lnTo>
                  <a:pt x="60" y="136"/>
                </a:lnTo>
                <a:lnTo>
                  <a:pt x="62" y="135"/>
                </a:lnTo>
                <a:lnTo>
                  <a:pt x="62" y="134"/>
                </a:lnTo>
                <a:lnTo>
                  <a:pt x="63" y="133"/>
                </a:lnTo>
                <a:lnTo>
                  <a:pt x="63" y="130"/>
                </a:lnTo>
                <a:lnTo>
                  <a:pt x="63" y="129"/>
                </a:lnTo>
                <a:lnTo>
                  <a:pt x="64" y="128"/>
                </a:lnTo>
                <a:lnTo>
                  <a:pt x="64" y="127"/>
                </a:lnTo>
                <a:lnTo>
                  <a:pt x="64" y="126"/>
                </a:lnTo>
                <a:lnTo>
                  <a:pt x="64" y="125"/>
                </a:lnTo>
                <a:lnTo>
                  <a:pt x="63" y="124"/>
                </a:lnTo>
                <a:lnTo>
                  <a:pt x="63" y="122"/>
                </a:lnTo>
                <a:lnTo>
                  <a:pt x="62" y="121"/>
                </a:lnTo>
                <a:lnTo>
                  <a:pt x="62" y="120"/>
                </a:lnTo>
                <a:lnTo>
                  <a:pt x="61" y="120"/>
                </a:lnTo>
                <a:lnTo>
                  <a:pt x="61" y="119"/>
                </a:lnTo>
                <a:lnTo>
                  <a:pt x="60" y="119"/>
                </a:lnTo>
                <a:lnTo>
                  <a:pt x="58" y="118"/>
                </a:lnTo>
                <a:lnTo>
                  <a:pt x="57" y="118"/>
                </a:lnTo>
                <a:lnTo>
                  <a:pt x="56" y="117"/>
                </a:lnTo>
                <a:lnTo>
                  <a:pt x="55" y="117"/>
                </a:lnTo>
                <a:lnTo>
                  <a:pt x="54" y="117"/>
                </a:lnTo>
                <a:lnTo>
                  <a:pt x="53" y="117"/>
                </a:lnTo>
                <a:lnTo>
                  <a:pt x="52" y="117"/>
                </a:lnTo>
                <a:lnTo>
                  <a:pt x="49" y="117"/>
                </a:lnTo>
                <a:lnTo>
                  <a:pt x="48" y="117"/>
                </a:lnTo>
                <a:lnTo>
                  <a:pt x="48" y="118"/>
                </a:lnTo>
                <a:lnTo>
                  <a:pt x="47" y="118"/>
                </a:lnTo>
                <a:lnTo>
                  <a:pt x="46" y="118"/>
                </a:lnTo>
                <a:lnTo>
                  <a:pt x="45" y="118"/>
                </a:lnTo>
                <a:lnTo>
                  <a:pt x="42" y="118"/>
                </a:lnTo>
                <a:lnTo>
                  <a:pt x="41" y="119"/>
                </a:lnTo>
                <a:lnTo>
                  <a:pt x="40" y="119"/>
                </a:lnTo>
                <a:lnTo>
                  <a:pt x="38" y="119"/>
                </a:lnTo>
                <a:lnTo>
                  <a:pt x="36" y="120"/>
                </a:lnTo>
                <a:lnTo>
                  <a:pt x="33" y="120"/>
                </a:lnTo>
                <a:lnTo>
                  <a:pt x="32" y="120"/>
                </a:lnTo>
                <a:lnTo>
                  <a:pt x="30" y="120"/>
                </a:lnTo>
                <a:lnTo>
                  <a:pt x="29" y="119"/>
                </a:lnTo>
                <a:lnTo>
                  <a:pt x="26" y="119"/>
                </a:lnTo>
                <a:lnTo>
                  <a:pt x="25" y="118"/>
                </a:lnTo>
                <a:lnTo>
                  <a:pt x="24" y="118"/>
                </a:lnTo>
                <a:lnTo>
                  <a:pt x="23" y="117"/>
                </a:lnTo>
                <a:lnTo>
                  <a:pt x="22" y="117"/>
                </a:lnTo>
                <a:lnTo>
                  <a:pt x="21" y="114"/>
                </a:lnTo>
                <a:lnTo>
                  <a:pt x="18" y="113"/>
                </a:lnTo>
                <a:lnTo>
                  <a:pt x="17" y="111"/>
                </a:lnTo>
                <a:lnTo>
                  <a:pt x="16" y="110"/>
                </a:lnTo>
                <a:lnTo>
                  <a:pt x="14" y="108"/>
                </a:lnTo>
                <a:lnTo>
                  <a:pt x="14" y="106"/>
                </a:lnTo>
                <a:lnTo>
                  <a:pt x="13" y="106"/>
                </a:lnTo>
                <a:lnTo>
                  <a:pt x="13" y="105"/>
                </a:lnTo>
                <a:lnTo>
                  <a:pt x="11" y="104"/>
                </a:lnTo>
                <a:lnTo>
                  <a:pt x="10" y="103"/>
                </a:lnTo>
                <a:lnTo>
                  <a:pt x="10" y="102"/>
                </a:lnTo>
                <a:lnTo>
                  <a:pt x="10" y="101"/>
                </a:lnTo>
                <a:lnTo>
                  <a:pt x="10" y="98"/>
                </a:lnTo>
                <a:lnTo>
                  <a:pt x="10" y="97"/>
                </a:lnTo>
                <a:lnTo>
                  <a:pt x="11" y="95"/>
                </a:lnTo>
                <a:lnTo>
                  <a:pt x="13" y="94"/>
                </a:lnTo>
                <a:lnTo>
                  <a:pt x="14" y="93"/>
                </a:lnTo>
                <a:lnTo>
                  <a:pt x="15" y="93"/>
                </a:lnTo>
                <a:lnTo>
                  <a:pt x="16" y="92"/>
                </a:lnTo>
                <a:lnTo>
                  <a:pt x="17" y="92"/>
                </a:lnTo>
                <a:lnTo>
                  <a:pt x="18" y="92"/>
                </a:lnTo>
                <a:lnTo>
                  <a:pt x="19" y="92"/>
                </a:lnTo>
                <a:lnTo>
                  <a:pt x="21" y="92"/>
                </a:lnTo>
                <a:lnTo>
                  <a:pt x="22" y="92"/>
                </a:lnTo>
                <a:lnTo>
                  <a:pt x="23" y="90"/>
                </a:lnTo>
                <a:lnTo>
                  <a:pt x="24" y="90"/>
                </a:lnTo>
                <a:lnTo>
                  <a:pt x="25" y="90"/>
                </a:lnTo>
                <a:lnTo>
                  <a:pt x="25" y="89"/>
                </a:lnTo>
                <a:lnTo>
                  <a:pt x="26" y="88"/>
                </a:lnTo>
                <a:lnTo>
                  <a:pt x="27" y="87"/>
                </a:lnTo>
                <a:lnTo>
                  <a:pt x="27" y="86"/>
                </a:lnTo>
                <a:lnTo>
                  <a:pt x="27" y="85"/>
                </a:lnTo>
                <a:lnTo>
                  <a:pt x="26" y="84"/>
                </a:lnTo>
                <a:lnTo>
                  <a:pt x="26" y="82"/>
                </a:lnTo>
                <a:lnTo>
                  <a:pt x="25" y="81"/>
                </a:lnTo>
                <a:lnTo>
                  <a:pt x="24" y="80"/>
                </a:lnTo>
                <a:lnTo>
                  <a:pt x="24" y="79"/>
                </a:lnTo>
                <a:lnTo>
                  <a:pt x="24" y="78"/>
                </a:lnTo>
                <a:lnTo>
                  <a:pt x="23" y="78"/>
                </a:lnTo>
                <a:lnTo>
                  <a:pt x="23" y="77"/>
                </a:lnTo>
                <a:lnTo>
                  <a:pt x="23" y="76"/>
                </a:lnTo>
                <a:lnTo>
                  <a:pt x="22" y="73"/>
                </a:lnTo>
                <a:lnTo>
                  <a:pt x="22" y="72"/>
                </a:lnTo>
                <a:lnTo>
                  <a:pt x="22" y="71"/>
                </a:lnTo>
                <a:lnTo>
                  <a:pt x="21" y="69"/>
                </a:lnTo>
                <a:lnTo>
                  <a:pt x="21" y="68"/>
                </a:lnTo>
                <a:lnTo>
                  <a:pt x="21" y="65"/>
                </a:lnTo>
                <a:lnTo>
                  <a:pt x="22" y="63"/>
                </a:lnTo>
                <a:lnTo>
                  <a:pt x="23" y="62"/>
                </a:lnTo>
                <a:lnTo>
                  <a:pt x="24" y="60"/>
                </a:lnTo>
                <a:lnTo>
                  <a:pt x="25" y="58"/>
                </a:lnTo>
                <a:lnTo>
                  <a:pt x="26" y="57"/>
                </a:lnTo>
                <a:lnTo>
                  <a:pt x="27" y="56"/>
                </a:lnTo>
                <a:lnTo>
                  <a:pt x="30" y="56"/>
                </a:lnTo>
                <a:lnTo>
                  <a:pt x="31" y="55"/>
                </a:lnTo>
                <a:lnTo>
                  <a:pt x="33" y="55"/>
                </a:lnTo>
                <a:lnTo>
                  <a:pt x="34" y="55"/>
                </a:lnTo>
                <a:lnTo>
                  <a:pt x="36" y="55"/>
                </a:lnTo>
                <a:lnTo>
                  <a:pt x="37" y="55"/>
                </a:lnTo>
                <a:lnTo>
                  <a:pt x="38" y="55"/>
                </a:lnTo>
                <a:lnTo>
                  <a:pt x="38" y="56"/>
                </a:lnTo>
                <a:lnTo>
                  <a:pt x="39" y="58"/>
                </a:lnTo>
                <a:lnTo>
                  <a:pt x="40" y="62"/>
                </a:lnTo>
                <a:lnTo>
                  <a:pt x="41" y="64"/>
                </a:lnTo>
                <a:lnTo>
                  <a:pt x="42" y="68"/>
                </a:lnTo>
                <a:lnTo>
                  <a:pt x="44" y="69"/>
                </a:lnTo>
                <a:lnTo>
                  <a:pt x="44" y="70"/>
                </a:lnTo>
                <a:lnTo>
                  <a:pt x="45" y="71"/>
                </a:lnTo>
                <a:lnTo>
                  <a:pt x="45" y="72"/>
                </a:lnTo>
                <a:lnTo>
                  <a:pt x="45" y="73"/>
                </a:lnTo>
                <a:lnTo>
                  <a:pt x="45" y="74"/>
                </a:lnTo>
                <a:lnTo>
                  <a:pt x="44" y="76"/>
                </a:lnTo>
                <a:lnTo>
                  <a:pt x="44" y="77"/>
                </a:lnTo>
                <a:lnTo>
                  <a:pt x="42" y="78"/>
                </a:lnTo>
                <a:lnTo>
                  <a:pt x="41" y="79"/>
                </a:lnTo>
                <a:lnTo>
                  <a:pt x="39" y="80"/>
                </a:lnTo>
                <a:lnTo>
                  <a:pt x="38" y="81"/>
                </a:lnTo>
                <a:lnTo>
                  <a:pt x="37" y="82"/>
                </a:lnTo>
                <a:lnTo>
                  <a:pt x="36" y="82"/>
                </a:lnTo>
                <a:lnTo>
                  <a:pt x="34" y="84"/>
                </a:lnTo>
                <a:lnTo>
                  <a:pt x="33" y="85"/>
                </a:lnTo>
                <a:lnTo>
                  <a:pt x="33" y="86"/>
                </a:lnTo>
                <a:lnTo>
                  <a:pt x="32" y="86"/>
                </a:lnTo>
                <a:lnTo>
                  <a:pt x="32" y="87"/>
                </a:lnTo>
                <a:lnTo>
                  <a:pt x="32" y="88"/>
                </a:lnTo>
                <a:lnTo>
                  <a:pt x="32" y="89"/>
                </a:lnTo>
                <a:lnTo>
                  <a:pt x="32" y="90"/>
                </a:lnTo>
                <a:lnTo>
                  <a:pt x="33" y="92"/>
                </a:lnTo>
                <a:lnTo>
                  <a:pt x="33" y="93"/>
                </a:lnTo>
                <a:lnTo>
                  <a:pt x="33" y="94"/>
                </a:lnTo>
                <a:lnTo>
                  <a:pt x="33" y="95"/>
                </a:lnTo>
                <a:lnTo>
                  <a:pt x="34" y="97"/>
                </a:lnTo>
                <a:lnTo>
                  <a:pt x="34" y="98"/>
                </a:lnTo>
                <a:lnTo>
                  <a:pt x="36" y="98"/>
                </a:lnTo>
                <a:lnTo>
                  <a:pt x="37" y="100"/>
                </a:lnTo>
                <a:lnTo>
                  <a:pt x="38" y="100"/>
                </a:lnTo>
                <a:lnTo>
                  <a:pt x="38" y="101"/>
                </a:lnTo>
                <a:lnTo>
                  <a:pt x="40" y="101"/>
                </a:lnTo>
                <a:lnTo>
                  <a:pt x="41" y="102"/>
                </a:lnTo>
                <a:lnTo>
                  <a:pt x="42" y="102"/>
                </a:lnTo>
                <a:lnTo>
                  <a:pt x="44" y="103"/>
                </a:lnTo>
                <a:lnTo>
                  <a:pt x="45" y="103"/>
                </a:lnTo>
                <a:lnTo>
                  <a:pt x="46" y="103"/>
                </a:lnTo>
                <a:lnTo>
                  <a:pt x="49" y="103"/>
                </a:lnTo>
                <a:lnTo>
                  <a:pt x="50" y="103"/>
                </a:lnTo>
                <a:lnTo>
                  <a:pt x="53" y="103"/>
                </a:lnTo>
                <a:lnTo>
                  <a:pt x="55" y="103"/>
                </a:lnTo>
                <a:lnTo>
                  <a:pt x="58" y="102"/>
                </a:lnTo>
                <a:lnTo>
                  <a:pt x="61" y="102"/>
                </a:lnTo>
                <a:lnTo>
                  <a:pt x="61" y="101"/>
                </a:lnTo>
                <a:lnTo>
                  <a:pt x="62" y="101"/>
                </a:lnTo>
                <a:lnTo>
                  <a:pt x="63" y="100"/>
                </a:lnTo>
                <a:lnTo>
                  <a:pt x="64" y="100"/>
                </a:lnTo>
                <a:lnTo>
                  <a:pt x="64" y="98"/>
                </a:lnTo>
                <a:lnTo>
                  <a:pt x="65" y="98"/>
                </a:lnTo>
                <a:lnTo>
                  <a:pt x="66" y="97"/>
                </a:lnTo>
                <a:lnTo>
                  <a:pt x="68" y="97"/>
                </a:lnTo>
                <a:lnTo>
                  <a:pt x="68" y="96"/>
                </a:lnTo>
                <a:lnTo>
                  <a:pt x="69" y="95"/>
                </a:lnTo>
                <a:lnTo>
                  <a:pt x="69" y="94"/>
                </a:lnTo>
                <a:lnTo>
                  <a:pt x="70" y="93"/>
                </a:lnTo>
                <a:lnTo>
                  <a:pt x="70" y="92"/>
                </a:lnTo>
                <a:lnTo>
                  <a:pt x="70" y="90"/>
                </a:lnTo>
                <a:lnTo>
                  <a:pt x="70" y="89"/>
                </a:lnTo>
                <a:lnTo>
                  <a:pt x="70" y="88"/>
                </a:lnTo>
                <a:lnTo>
                  <a:pt x="70" y="87"/>
                </a:lnTo>
                <a:lnTo>
                  <a:pt x="70" y="86"/>
                </a:lnTo>
                <a:lnTo>
                  <a:pt x="69" y="85"/>
                </a:lnTo>
                <a:lnTo>
                  <a:pt x="69" y="84"/>
                </a:lnTo>
                <a:lnTo>
                  <a:pt x="68" y="82"/>
                </a:lnTo>
                <a:lnTo>
                  <a:pt x="68" y="81"/>
                </a:lnTo>
                <a:lnTo>
                  <a:pt x="68" y="80"/>
                </a:lnTo>
                <a:lnTo>
                  <a:pt x="66" y="80"/>
                </a:lnTo>
                <a:lnTo>
                  <a:pt x="66" y="79"/>
                </a:lnTo>
                <a:lnTo>
                  <a:pt x="65" y="77"/>
                </a:lnTo>
                <a:lnTo>
                  <a:pt x="63" y="73"/>
                </a:lnTo>
                <a:lnTo>
                  <a:pt x="62" y="71"/>
                </a:lnTo>
                <a:lnTo>
                  <a:pt x="61" y="70"/>
                </a:lnTo>
                <a:lnTo>
                  <a:pt x="61" y="69"/>
                </a:lnTo>
                <a:lnTo>
                  <a:pt x="60" y="68"/>
                </a:lnTo>
                <a:lnTo>
                  <a:pt x="60" y="65"/>
                </a:lnTo>
                <a:lnTo>
                  <a:pt x="60" y="64"/>
                </a:lnTo>
                <a:lnTo>
                  <a:pt x="58" y="63"/>
                </a:lnTo>
                <a:lnTo>
                  <a:pt x="58" y="62"/>
                </a:lnTo>
                <a:lnTo>
                  <a:pt x="58" y="61"/>
                </a:lnTo>
                <a:lnTo>
                  <a:pt x="58" y="60"/>
                </a:lnTo>
                <a:lnTo>
                  <a:pt x="58" y="58"/>
                </a:lnTo>
                <a:lnTo>
                  <a:pt x="58" y="57"/>
                </a:lnTo>
                <a:lnTo>
                  <a:pt x="60" y="55"/>
                </a:lnTo>
                <a:lnTo>
                  <a:pt x="61" y="54"/>
                </a:lnTo>
                <a:lnTo>
                  <a:pt x="62" y="52"/>
                </a:lnTo>
                <a:lnTo>
                  <a:pt x="63" y="50"/>
                </a:lnTo>
                <a:lnTo>
                  <a:pt x="64" y="49"/>
                </a:lnTo>
                <a:lnTo>
                  <a:pt x="65" y="48"/>
                </a:lnTo>
                <a:lnTo>
                  <a:pt x="66" y="48"/>
                </a:lnTo>
                <a:lnTo>
                  <a:pt x="66" y="46"/>
                </a:lnTo>
                <a:lnTo>
                  <a:pt x="68" y="44"/>
                </a:lnTo>
                <a:lnTo>
                  <a:pt x="68" y="42"/>
                </a:lnTo>
                <a:lnTo>
                  <a:pt x="66" y="41"/>
                </a:lnTo>
                <a:lnTo>
                  <a:pt x="66" y="40"/>
                </a:lnTo>
                <a:lnTo>
                  <a:pt x="66" y="39"/>
                </a:lnTo>
                <a:lnTo>
                  <a:pt x="65" y="38"/>
                </a:lnTo>
                <a:lnTo>
                  <a:pt x="64" y="36"/>
                </a:lnTo>
                <a:lnTo>
                  <a:pt x="63" y="33"/>
                </a:lnTo>
                <a:lnTo>
                  <a:pt x="62" y="31"/>
                </a:lnTo>
                <a:lnTo>
                  <a:pt x="60" y="28"/>
                </a:lnTo>
                <a:lnTo>
                  <a:pt x="58" y="26"/>
                </a:lnTo>
                <a:lnTo>
                  <a:pt x="58" y="25"/>
                </a:lnTo>
                <a:lnTo>
                  <a:pt x="57" y="25"/>
                </a:lnTo>
                <a:lnTo>
                  <a:pt x="57" y="24"/>
                </a:lnTo>
                <a:lnTo>
                  <a:pt x="55" y="22"/>
                </a:lnTo>
                <a:lnTo>
                  <a:pt x="55" y="21"/>
                </a:lnTo>
                <a:lnTo>
                  <a:pt x="54" y="20"/>
                </a:lnTo>
                <a:lnTo>
                  <a:pt x="54" y="18"/>
                </a:lnTo>
                <a:lnTo>
                  <a:pt x="54" y="17"/>
                </a:lnTo>
                <a:lnTo>
                  <a:pt x="54" y="16"/>
                </a:lnTo>
                <a:lnTo>
                  <a:pt x="53" y="14"/>
                </a:lnTo>
                <a:lnTo>
                  <a:pt x="54" y="12"/>
                </a:lnTo>
                <a:lnTo>
                  <a:pt x="54" y="10"/>
                </a:lnTo>
                <a:lnTo>
                  <a:pt x="54" y="9"/>
                </a:lnTo>
                <a:lnTo>
                  <a:pt x="55" y="7"/>
                </a:lnTo>
                <a:lnTo>
                  <a:pt x="56" y="5"/>
                </a:lnTo>
                <a:lnTo>
                  <a:pt x="58" y="4"/>
                </a:lnTo>
                <a:lnTo>
                  <a:pt x="63" y="0"/>
                </a:lnTo>
                <a:lnTo>
                  <a:pt x="65" y="0"/>
                </a:lnTo>
                <a:lnTo>
                  <a:pt x="66" y="0"/>
                </a:lnTo>
                <a:lnTo>
                  <a:pt x="69" y="0"/>
                </a:lnTo>
                <a:lnTo>
                  <a:pt x="71" y="1"/>
                </a:lnTo>
                <a:lnTo>
                  <a:pt x="73" y="2"/>
                </a:lnTo>
                <a:lnTo>
                  <a:pt x="76" y="4"/>
                </a:lnTo>
                <a:lnTo>
                  <a:pt x="77" y="5"/>
                </a:lnTo>
                <a:lnTo>
                  <a:pt x="78" y="6"/>
                </a:lnTo>
                <a:lnTo>
                  <a:pt x="79" y="7"/>
                </a:lnTo>
                <a:lnTo>
                  <a:pt x="79" y="8"/>
                </a:lnTo>
                <a:lnTo>
                  <a:pt x="79" y="9"/>
                </a:lnTo>
                <a:lnTo>
                  <a:pt x="80" y="10"/>
                </a:lnTo>
                <a:lnTo>
                  <a:pt x="80" y="12"/>
                </a:lnTo>
                <a:lnTo>
                  <a:pt x="81" y="12"/>
                </a:lnTo>
                <a:lnTo>
                  <a:pt x="81" y="13"/>
                </a:lnTo>
                <a:lnTo>
                  <a:pt x="81" y="14"/>
                </a:lnTo>
                <a:lnTo>
                  <a:pt x="81" y="15"/>
                </a:lnTo>
                <a:lnTo>
                  <a:pt x="81" y="16"/>
                </a:lnTo>
                <a:lnTo>
                  <a:pt x="81" y="18"/>
                </a:lnTo>
                <a:lnTo>
                  <a:pt x="80" y="21"/>
                </a:lnTo>
                <a:lnTo>
                  <a:pt x="80" y="23"/>
                </a:lnTo>
                <a:lnTo>
                  <a:pt x="80" y="26"/>
                </a:lnTo>
                <a:lnTo>
                  <a:pt x="81" y="30"/>
                </a:lnTo>
                <a:lnTo>
                  <a:pt x="81" y="31"/>
                </a:lnTo>
                <a:lnTo>
                  <a:pt x="84" y="33"/>
                </a:lnTo>
                <a:lnTo>
                  <a:pt x="84" y="34"/>
                </a:lnTo>
                <a:lnTo>
                  <a:pt x="84" y="36"/>
                </a:lnTo>
                <a:lnTo>
                  <a:pt x="85" y="36"/>
                </a:lnTo>
                <a:lnTo>
                  <a:pt x="86" y="37"/>
                </a:lnTo>
                <a:lnTo>
                  <a:pt x="88" y="37"/>
                </a:lnTo>
                <a:lnTo>
                  <a:pt x="90" y="37"/>
                </a:lnTo>
                <a:lnTo>
                  <a:pt x="93" y="37"/>
                </a:lnTo>
                <a:lnTo>
                  <a:pt x="94" y="36"/>
                </a:lnTo>
                <a:lnTo>
                  <a:pt x="95" y="34"/>
                </a:lnTo>
                <a:lnTo>
                  <a:pt x="96" y="34"/>
                </a:lnTo>
                <a:lnTo>
                  <a:pt x="97" y="34"/>
                </a:lnTo>
                <a:lnTo>
                  <a:pt x="98" y="33"/>
                </a:lnTo>
                <a:lnTo>
                  <a:pt x="100" y="32"/>
                </a:lnTo>
                <a:lnTo>
                  <a:pt x="101" y="31"/>
                </a:lnTo>
                <a:lnTo>
                  <a:pt x="103" y="31"/>
                </a:lnTo>
                <a:lnTo>
                  <a:pt x="105" y="30"/>
                </a:lnTo>
                <a:lnTo>
                  <a:pt x="105" y="29"/>
                </a:lnTo>
                <a:lnTo>
                  <a:pt x="106" y="29"/>
                </a:lnTo>
                <a:lnTo>
                  <a:pt x="108" y="29"/>
                </a:lnTo>
                <a:lnTo>
                  <a:pt x="109" y="28"/>
                </a:lnTo>
                <a:lnTo>
                  <a:pt x="110" y="28"/>
                </a:lnTo>
                <a:lnTo>
                  <a:pt x="111" y="26"/>
                </a:lnTo>
                <a:lnTo>
                  <a:pt x="112" y="26"/>
                </a:lnTo>
                <a:lnTo>
                  <a:pt x="113" y="26"/>
                </a:lnTo>
                <a:lnTo>
                  <a:pt x="114" y="26"/>
                </a:lnTo>
                <a:lnTo>
                  <a:pt x="116" y="25"/>
                </a:lnTo>
                <a:lnTo>
                  <a:pt x="117" y="25"/>
                </a:lnTo>
                <a:lnTo>
                  <a:pt x="118" y="25"/>
                </a:lnTo>
                <a:lnTo>
                  <a:pt x="119" y="25"/>
                </a:lnTo>
                <a:lnTo>
                  <a:pt x="120" y="24"/>
                </a:lnTo>
                <a:lnTo>
                  <a:pt x="121" y="23"/>
                </a:lnTo>
                <a:lnTo>
                  <a:pt x="122" y="23"/>
                </a:lnTo>
                <a:lnTo>
                  <a:pt x="124" y="22"/>
                </a:lnTo>
                <a:lnTo>
                  <a:pt x="125" y="21"/>
                </a:lnTo>
                <a:lnTo>
                  <a:pt x="126" y="21"/>
                </a:lnTo>
                <a:lnTo>
                  <a:pt x="127" y="20"/>
                </a:lnTo>
                <a:lnTo>
                  <a:pt x="128" y="22"/>
                </a:lnTo>
                <a:lnTo>
                  <a:pt x="129" y="23"/>
                </a:lnTo>
                <a:lnTo>
                  <a:pt x="129" y="24"/>
                </a:lnTo>
                <a:lnTo>
                  <a:pt x="130" y="24"/>
                </a:lnTo>
                <a:lnTo>
                  <a:pt x="132" y="25"/>
                </a:lnTo>
                <a:lnTo>
                  <a:pt x="133" y="26"/>
                </a:lnTo>
                <a:lnTo>
                  <a:pt x="134" y="28"/>
                </a:lnTo>
                <a:lnTo>
                  <a:pt x="135" y="29"/>
                </a:lnTo>
                <a:lnTo>
                  <a:pt x="136" y="29"/>
                </a:lnTo>
                <a:lnTo>
                  <a:pt x="137" y="30"/>
                </a:lnTo>
                <a:lnTo>
                  <a:pt x="138" y="30"/>
                </a:lnTo>
                <a:lnTo>
                  <a:pt x="140" y="30"/>
                </a:lnTo>
                <a:lnTo>
                  <a:pt x="141" y="30"/>
                </a:lnTo>
                <a:lnTo>
                  <a:pt x="142" y="30"/>
                </a:lnTo>
                <a:lnTo>
                  <a:pt x="143" y="29"/>
                </a:lnTo>
                <a:lnTo>
                  <a:pt x="144" y="28"/>
                </a:lnTo>
                <a:lnTo>
                  <a:pt x="145" y="26"/>
                </a:lnTo>
                <a:lnTo>
                  <a:pt x="145" y="25"/>
                </a:lnTo>
                <a:lnTo>
                  <a:pt x="145" y="23"/>
                </a:lnTo>
                <a:lnTo>
                  <a:pt x="145" y="22"/>
                </a:lnTo>
                <a:lnTo>
                  <a:pt x="145" y="21"/>
                </a:lnTo>
                <a:lnTo>
                  <a:pt x="145" y="20"/>
                </a:lnTo>
                <a:lnTo>
                  <a:pt x="144" y="20"/>
                </a:lnTo>
                <a:close/>
              </a:path>
            </a:pathLst>
          </a:custGeom>
          <a:solidFill>
            <a:srgbClr val="0070C0"/>
          </a:solidFill>
          <a:ln w="3175">
            <a:solidFill>
              <a:schemeClr val="tx1">
                <a:lumMod val="95000"/>
                <a:lumOff val="5000"/>
              </a:schemeClr>
            </a:solidFill>
            <a:prstDash val="solid"/>
            <a:round/>
            <a:headEnd/>
            <a:tailEnd/>
          </a:ln>
        </p:spPr>
        <p:txBody>
          <a:bodyPr/>
          <a:lstStyle/>
          <a:p>
            <a:endParaRPr lang="en-US" dirty="0"/>
          </a:p>
        </p:txBody>
      </p:sp>
      <p:sp>
        <p:nvSpPr>
          <p:cNvPr id="118" name="Freeform 110"/>
          <p:cNvSpPr>
            <a:spLocks/>
          </p:cNvSpPr>
          <p:nvPr/>
        </p:nvSpPr>
        <p:spPr bwMode="auto">
          <a:xfrm>
            <a:off x="4585129" y="467181"/>
            <a:ext cx="760173" cy="334365"/>
          </a:xfrm>
          <a:custGeom>
            <a:avLst/>
            <a:gdLst>
              <a:gd name="T0" fmla="*/ 230 w 293"/>
              <a:gd name="T1" fmla="*/ 0 h 135"/>
              <a:gd name="T2" fmla="*/ 253 w 293"/>
              <a:gd name="T3" fmla="*/ 0 h 135"/>
              <a:gd name="T4" fmla="*/ 264 w 293"/>
              <a:gd name="T5" fmla="*/ 10 h 135"/>
              <a:gd name="T6" fmla="*/ 264 w 293"/>
              <a:gd name="T7" fmla="*/ 43 h 135"/>
              <a:gd name="T8" fmla="*/ 291 w 293"/>
              <a:gd name="T9" fmla="*/ 54 h 135"/>
              <a:gd name="T10" fmla="*/ 291 w 293"/>
              <a:gd name="T11" fmla="*/ 108 h 135"/>
              <a:gd name="T12" fmla="*/ 281 w 293"/>
              <a:gd name="T13" fmla="*/ 135 h 135"/>
              <a:gd name="T14" fmla="*/ 234 w 293"/>
              <a:gd name="T15" fmla="*/ 135 h 135"/>
              <a:gd name="T16" fmla="*/ 201 w 293"/>
              <a:gd name="T17" fmla="*/ 135 h 135"/>
              <a:gd name="T18" fmla="*/ 167 w 293"/>
              <a:gd name="T19" fmla="*/ 135 h 135"/>
              <a:gd name="T20" fmla="*/ 143 w 293"/>
              <a:gd name="T21" fmla="*/ 135 h 135"/>
              <a:gd name="T22" fmla="*/ 106 w 293"/>
              <a:gd name="T23" fmla="*/ 134 h 135"/>
              <a:gd name="T24" fmla="*/ 63 w 293"/>
              <a:gd name="T25" fmla="*/ 134 h 135"/>
              <a:gd name="T26" fmla="*/ 23 w 293"/>
              <a:gd name="T27" fmla="*/ 134 h 135"/>
              <a:gd name="T28" fmla="*/ 16 w 293"/>
              <a:gd name="T29" fmla="*/ 131 h 135"/>
              <a:gd name="T30" fmla="*/ 16 w 293"/>
              <a:gd name="T31" fmla="*/ 124 h 135"/>
              <a:gd name="T32" fmla="*/ 11 w 293"/>
              <a:gd name="T33" fmla="*/ 119 h 135"/>
              <a:gd name="T34" fmla="*/ 6 w 293"/>
              <a:gd name="T35" fmla="*/ 112 h 135"/>
              <a:gd name="T36" fmla="*/ 5 w 293"/>
              <a:gd name="T37" fmla="*/ 107 h 135"/>
              <a:gd name="T38" fmla="*/ 1 w 293"/>
              <a:gd name="T39" fmla="*/ 103 h 135"/>
              <a:gd name="T40" fmla="*/ 1 w 293"/>
              <a:gd name="T41" fmla="*/ 95 h 135"/>
              <a:gd name="T42" fmla="*/ 6 w 293"/>
              <a:gd name="T43" fmla="*/ 87 h 135"/>
              <a:gd name="T44" fmla="*/ 10 w 293"/>
              <a:gd name="T45" fmla="*/ 79 h 135"/>
              <a:gd name="T46" fmla="*/ 15 w 293"/>
              <a:gd name="T47" fmla="*/ 69 h 135"/>
              <a:gd name="T48" fmla="*/ 13 w 293"/>
              <a:gd name="T49" fmla="*/ 68 h 135"/>
              <a:gd name="T50" fmla="*/ 10 w 293"/>
              <a:gd name="T51" fmla="*/ 58 h 135"/>
              <a:gd name="T52" fmla="*/ 8 w 293"/>
              <a:gd name="T53" fmla="*/ 46 h 135"/>
              <a:gd name="T54" fmla="*/ 8 w 293"/>
              <a:gd name="T55" fmla="*/ 42 h 135"/>
              <a:gd name="T56" fmla="*/ 11 w 293"/>
              <a:gd name="T57" fmla="*/ 36 h 135"/>
              <a:gd name="T58" fmla="*/ 19 w 293"/>
              <a:gd name="T59" fmla="*/ 30 h 135"/>
              <a:gd name="T60" fmla="*/ 23 w 293"/>
              <a:gd name="T61" fmla="*/ 30 h 135"/>
              <a:gd name="T62" fmla="*/ 25 w 293"/>
              <a:gd name="T63" fmla="*/ 29 h 135"/>
              <a:gd name="T64" fmla="*/ 29 w 293"/>
              <a:gd name="T65" fmla="*/ 24 h 135"/>
              <a:gd name="T66" fmla="*/ 31 w 293"/>
              <a:gd name="T67" fmla="*/ 21 h 135"/>
              <a:gd name="T68" fmla="*/ 35 w 293"/>
              <a:gd name="T69" fmla="*/ 16 h 135"/>
              <a:gd name="T70" fmla="*/ 38 w 293"/>
              <a:gd name="T71" fmla="*/ 8 h 135"/>
              <a:gd name="T72" fmla="*/ 42 w 293"/>
              <a:gd name="T73" fmla="*/ 7 h 135"/>
              <a:gd name="T74" fmla="*/ 48 w 293"/>
              <a:gd name="T75" fmla="*/ 10 h 135"/>
              <a:gd name="T76" fmla="*/ 53 w 293"/>
              <a:gd name="T77" fmla="*/ 6 h 135"/>
              <a:gd name="T78" fmla="*/ 58 w 293"/>
              <a:gd name="T79" fmla="*/ 8 h 135"/>
              <a:gd name="T80" fmla="*/ 63 w 293"/>
              <a:gd name="T81" fmla="*/ 13 h 135"/>
              <a:gd name="T82" fmla="*/ 69 w 293"/>
              <a:gd name="T83" fmla="*/ 18 h 135"/>
              <a:gd name="T84" fmla="*/ 70 w 293"/>
              <a:gd name="T85" fmla="*/ 24 h 135"/>
              <a:gd name="T86" fmla="*/ 77 w 293"/>
              <a:gd name="T87" fmla="*/ 26 h 135"/>
              <a:gd name="T88" fmla="*/ 81 w 293"/>
              <a:gd name="T89" fmla="*/ 27 h 135"/>
              <a:gd name="T90" fmla="*/ 87 w 293"/>
              <a:gd name="T91" fmla="*/ 31 h 135"/>
              <a:gd name="T92" fmla="*/ 94 w 293"/>
              <a:gd name="T93" fmla="*/ 28 h 135"/>
              <a:gd name="T94" fmla="*/ 94 w 293"/>
              <a:gd name="T95" fmla="*/ 32 h 135"/>
              <a:gd name="T96" fmla="*/ 98 w 293"/>
              <a:gd name="T97" fmla="*/ 37 h 135"/>
              <a:gd name="T98" fmla="*/ 102 w 293"/>
              <a:gd name="T99" fmla="*/ 38 h 135"/>
              <a:gd name="T100" fmla="*/ 105 w 293"/>
              <a:gd name="T101" fmla="*/ 38 h 135"/>
              <a:gd name="T102" fmla="*/ 112 w 293"/>
              <a:gd name="T103" fmla="*/ 38 h 135"/>
              <a:gd name="T104" fmla="*/ 118 w 293"/>
              <a:gd name="T105" fmla="*/ 36 h 135"/>
              <a:gd name="T106" fmla="*/ 125 w 293"/>
              <a:gd name="T107" fmla="*/ 34 h 135"/>
              <a:gd name="T108" fmla="*/ 133 w 293"/>
              <a:gd name="T109" fmla="*/ 32 h 135"/>
              <a:gd name="T110" fmla="*/ 137 w 293"/>
              <a:gd name="T111" fmla="*/ 30 h 135"/>
              <a:gd name="T112" fmla="*/ 145 w 293"/>
              <a:gd name="T113" fmla="*/ 29 h 135"/>
              <a:gd name="T114" fmla="*/ 147 w 293"/>
              <a:gd name="T115" fmla="*/ 21 h 135"/>
              <a:gd name="T116" fmla="*/ 153 w 293"/>
              <a:gd name="T117" fmla="*/ 18 h 135"/>
              <a:gd name="T118" fmla="*/ 160 w 293"/>
              <a:gd name="T119" fmla="*/ 13 h 135"/>
              <a:gd name="T120" fmla="*/ 167 w 293"/>
              <a:gd name="T121" fmla="*/ 8 h 135"/>
              <a:gd name="T122" fmla="*/ 168 w 293"/>
              <a:gd name="T123" fmla="*/ 2 h 135"/>
              <a:gd name="T124" fmla="*/ 197 w 293"/>
              <a:gd name="T125" fmla="*/ 0 h 13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93" h="135">
                <a:moveTo>
                  <a:pt x="202" y="0"/>
                </a:moveTo>
                <a:lnTo>
                  <a:pt x="203" y="0"/>
                </a:lnTo>
                <a:lnTo>
                  <a:pt x="206" y="0"/>
                </a:lnTo>
                <a:lnTo>
                  <a:pt x="207" y="0"/>
                </a:lnTo>
                <a:lnTo>
                  <a:pt x="209" y="0"/>
                </a:lnTo>
                <a:lnTo>
                  <a:pt x="210" y="0"/>
                </a:lnTo>
                <a:lnTo>
                  <a:pt x="217" y="0"/>
                </a:lnTo>
                <a:lnTo>
                  <a:pt x="219" y="0"/>
                </a:lnTo>
                <a:lnTo>
                  <a:pt x="225" y="0"/>
                </a:lnTo>
                <a:lnTo>
                  <a:pt x="229" y="0"/>
                </a:lnTo>
                <a:lnTo>
                  <a:pt x="230" y="0"/>
                </a:lnTo>
                <a:lnTo>
                  <a:pt x="231" y="0"/>
                </a:lnTo>
                <a:lnTo>
                  <a:pt x="233" y="0"/>
                </a:lnTo>
                <a:lnTo>
                  <a:pt x="235" y="0"/>
                </a:lnTo>
                <a:lnTo>
                  <a:pt x="237" y="0"/>
                </a:lnTo>
                <a:lnTo>
                  <a:pt x="238" y="0"/>
                </a:lnTo>
                <a:lnTo>
                  <a:pt x="240" y="0"/>
                </a:lnTo>
                <a:lnTo>
                  <a:pt x="247" y="0"/>
                </a:lnTo>
                <a:lnTo>
                  <a:pt x="249" y="0"/>
                </a:lnTo>
                <a:lnTo>
                  <a:pt x="250" y="0"/>
                </a:lnTo>
                <a:lnTo>
                  <a:pt x="251" y="0"/>
                </a:lnTo>
                <a:lnTo>
                  <a:pt x="253" y="0"/>
                </a:lnTo>
                <a:lnTo>
                  <a:pt x="254" y="0"/>
                </a:lnTo>
                <a:lnTo>
                  <a:pt x="255" y="0"/>
                </a:lnTo>
                <a:lnTo>
                  <a:pt x="256" y="0"/>
                </a:lnTo>
                <a:lnTo>
                  <a:pt x="257" y="0"/>
                </a:lnTo>
                <a:lnTo>
                  <a:pt x="258" y="0"/>
                </a:lnTo>
                <a:lnTo>
                  <a:pt x="261" y="0"/>
                </a:lnTo>
                <a:lnTo>
                  <a:pt x="263" y="0"/>
                </a:lnTo>
                <a:lnTo>
                  <a:pt x="264" y="0"/>
                </a:lnTo>
                <a:lnTo>
                  <a:pt x="264" y="5"/>
                </a:lnTo>
                <a:lnTo>
                  <a:pt x="264" y="7"/>
                </a:lnTo>
                <a:lnTo>
                  <a:pt x="264" y="10"/>
                </a:lnTo>
                <a:lnTo>
                  <a:pt x="264" y="12"/>
                </a:lnTo>
                <a:lnTo>
                  <a:pt x="264" y="14"/>
                </a:lnTo>
                <a:lnTo>
                  <a:pt x="264" y="19"/>
                </a:lnTo>
                <a:lnTo>
                  <a:pt x="264" y="22"/>
                </a:lnTo>
                <a:lnTo>
                  <a:pt x="264" y="23"/>
                </a:lnTo>
                <a:lnTo>
                  <a:pt x="264" y="24"/>
                </a:lnTo>
                <a:lnTo>
                  <a:pt x="264" y="26"/>
                </a:lnTo>
                <a:lnTo>
                  <a:pt x="264" y="27"/>
                </a:lnTo>
                <a:lnTo>
                  <a:pt x="264" y="31"/>
                </a:lnTo>
                <a:lnTo>
                  <a:pt x="264" y="37"/>
                </a:lnTo>
                <a:lnTo>
                  <a:pt x="264" y="43"/>
                </a:lnTo>
                <a:lnTo>
                  <a:pt x="264" y="45"/>
                </a:lnTo>
                <a:lnTo>
                  <a:pt x="264" y="48"/>
                </a:lnTo>
                <a:lnTo>
                  <a:pt x="264" y="50"/>
                </a:lnTo>
                <a:lnTo>
                  <a:pt x="265" y="51"/>
                </a:lnTo>
                <a:lnTo>
                  <a:pt x="265" y="54"/>
                </a:lnTo>
                <a:lnTo>
                  <a:pt x="266" y="54"/>
                </a:lnTo>
                <a:lnTo>
                  <a:pt x="277" y="54"/>
                </a:lnTo>
                <a:lnTo>
                  <a:pt x="280" y="54"/>
                </a:lnTo>
                <a:lnTo>
                  <a:pt x="281" y="54"/>
                </a:lnTo>
                <a:lnTo>
                  <a:pt x="287" y="54"/>
                </a:lnTo>
                <a:lnTo>
                  <a:pt x="291" y="54"/>
                </a:lnTo>
                <a:lnTo>
                  <a:pt x="291" y="55"/>
                </a:lnTo>
                <a:lnTo>
                  <a:pt x="291" y="59"/>
                </a:lnTo>
                <a:lnTo>
                  <a:pt x="291" y="60"/>
                </a:lnTo>
                <a:lnTo>
                  <a:pt x="291" y="68"/>
                </a:lnTo>
                <a:lnTo>
                  <a:pt x="291" y="80"/>
                </a:lnTo>
                <a:lnTo>
                  <a:pt x="291" y="82"/>
                </a:lnTo>
                <a:lnTo>
                  <a:pt x="291" y="88"/>
                </a:lnTo>
                <a:lnTo>
                  <a:pt x="291" y="91"/>
                </a:lnTo>
                <a:lnTo>
                  <a:pt x="291" y="99"/>
                </a:lnTo>
                <a:lnTo>
                  <a:pt x="291" y="100"/>
                </a:lnTo>
                <a:lnTo>
                  <a:pt x="291" y="108"/>
                </a:lnTo>
                <a:lnTo>
                  <a:pt x="291" y="109"/>
                </a:lnTo>
                <a:lnTo>
                  <a:pt x="291" y="115"/>
                </a:lnTo>
                <a:lnTo>
                  <a:pt x="291" y="117"/>
                </a:lnTo>
                <a:lnTo>
                  <a:pt x="291" y="123"/>
                </a:lnTo>
                <a:lnTo>
                  <a:pt x="291" y="125"/>
                </a:lnTo>
                <a:lnTo>
                  <a:pt x="293" y="133"/>
                </a:lnTo>
                <a:lnTo>
                  <a:pt x="293" y="135"/>
                </a:lnTo>
                <a:lnTo>
                  <a:pt x="287" y="135"/>
                </a:lnTo>
                <a:lnTo>
                  <a:pt x="285" y="135"/>
                </a:lnTo>
                <a:lnTo>
                  <a:pt x="282" y="135"/>
                </a:lnTo>
                <a:lnTo>
                  <a:pt x="281" y="135"/>
                </a:lnTo>
                <a:lnTo>
                  <a:pt x="280" y="135"/>
                </a:lnTo>
                <a:lnTo>
                  <a:pt x="279" y="135"/>
                </a:lnTo>
                <a:lnTo>
                  <a:pt x="277" y="135"/>
                </a:lnTo>
                <a:lnTo>
                  <a:pt x="273" y="135"/>
                </a:lnTo>
                <a:lnTo>
                  <a:pt x="265" y="135"/>
                </a:lnTo>
                <a:lnTo>
                  <a:pt x="261" y="135"/>
                </a:lnTo>
                <a:lnTo>
                  <a:pt x="257" y="135"/>
                </a:lnTo>
                <a:lnTo>
                  <a:pt x="250" y="135"/>
                </a:lnTo>
                <a:lnTo>
                  <a:pt x="247" y="135"/>
                </a:lnTo>
                <a:lnTo>
                  <a:pt x="238" y="135"/>
                </a:lnTo>
                <a:lnTo>
                  <a:pt x="234" y="135"/>
                </a:lnTo>
                <a:lnTo>
                  <a:pt x="233" y="135"/>
                </a:lnTo>
                <a:lnTo>
                  <a:pt x="231" y="135"/>
                </a:lnTo>
                <a:lnTo>
                  <a:pt x="227" y="135"/>
                </a:lnTo>
                <a:lnTo>
                  <a:pt x="225" y="135"/>
                </a:lnTo>
                <a:lnTo>
                  <a:pt x="221" y="135"/>
                </a:lnTo>
                <a:lnTo>
                  <a:pt x="215" y="135"/>
                </a:lnTo>
                <a:lnTo>
                  <a:pt x="211" y="135"/>
                </a:lnTo>
                <a:lnTo>
                  <a:pt x="205" y="135"/>
                </a:lnTo>
                <a:lnTo>
                  <a:pt x="203" y="135"/>
                </a:lnTo>
                <a:lnTo>
                  <a:pt x="202" y="135"/>
                </a:lnTo>
                <a:lnTo>
                  <a:pt x="201" y="135"/>
                </a:lnTo>
                <a:lnTo>
                  <a:pt x="199" y="135"/>
                </a:lnTo>
                <a:lnTo>
                  <a:pt x="198" y="135"/>
                </a:lnTo>
                <a:lnTo>
                  <a:pt x="193" y="135"/>
                </a:lnTo>
                <a:lnTo>
                  <a:pt x="192" y="135"/>
                </a:lnTo>
                <a:lnTo>
                  <a:pt x="187" y="135"/>
                </a:lnTo>
                <a:lnTo>
                  <a:pt x="184" y="135"/>
                </a:lnTo>
                <a:lnTo>
                  <a:pt x="181" y="135"/>
                </a:lnTo>
                <a:lnTo>
                  <a:pt x="175" y="135"/>
                </a:lnTo>
                <a:lnTo>
                  <a:pt x="173" y="135"/>
                </a:lnTo>
                <a:lnTo>
                  <a:pt x="168" y="135"/>
                </a:lnTo>
                <a:lnTo>
                  <a:pt x="167" y="135"/>
                </a:lnTo>
                <a:lnTo>
                  <a:pt x="159" y="135"/>
                </a:lnTo>
                <a:lnTo>
                  <a:pt x="158" y="135"/>
                </a:lnTo>
                <a:lnTo>
                  <a:pt x="157" y="135"/>
                </a:lnTo>
                <a:lnTo>
                  <a:pt x="155" y="135"/>
                </a:lnTo>
                <a:lnTo>
                  <a:pt x="154" y="135"/>
                </a:lnTo>
                <a:lnTo>
                  <a:pt x="153" y="135"/>
                </a:lnTo>
                <a:lnTo>
                  <a:pt x="152" y="135"/>
                </a:lnTo>
                <a:lnTo>
                  <a:pt x="151" y="135"/>
                </a:lnTo>
                <a:lnTo>
                  <a:pt x="150" y="135"/>
                </a:lnTo>
                <a:lnTo>
                  <a:pt x="149" y="135"/>
                </a:lnTo>
                <a:lnTo>
                  <a:pt x="143" y="135"/>
                </a:lnTo>
                <a:lnTo>
                  <a:pt x="141" y="135"/>
                </a:lnTo>
                <a:lnTo>
                  <a:pt x="139" y="135"/>
                </a:lnTo>
                <a:lnTo>
                  <a:pt x="137" y="135"/>
                </a:lnTo>
                <a:lnTo>
                  <a:pt x="126" y="135"/>
                </a:lnTo>
                <a:lnTo>
                  <a:pt x="123" y="135"/>
                </a:lnTo>
                <a:lnTo>
                  <a:pt x="121" y="135"/>
                </a:lnTo>
                <a:lnTo>
                  <a:pt x="119" y="135"/>
                </a:lnTo>
                <a:lnTo>
                  <a:pt x="118" y="135"/>
                </a:lnTo>
                <a:lnTo>
                  <a:pt x="114" y="135"/>
                </a:lnTo>
                <a:lnTo>
                  <a:pt x="107" y="135"/>
                </a:lnTo>
                <a:lnTo>
                  <a:pt x="106" y="134"/>
                </a:lnTo>
                <a:lnTo>
                  <a:pt x="104" y="134"/>
                </a:lnTo>
                <a:lnTo>
                  <a:pt x="102" y="134"/>
                </a:lnTo>
                <a:lnTo>
                  <a:pt x="97" y="134"/>
                </a:lnTo>
                <a:lnTo>
                  <a:pt x="95" y="134"/>
                </a:lnTo>
                <a:lnTo>
                  <a:pt x="86" y="134"/>
                </a:lnTo>
                <a:lnTo>
                  <a:pt x="80" y="134"/>
                </a:lnTo>
                <a:lnTo>
                  <a:pt x="79" y="134"/>
                </a:lnTo>
                <a:lnTo>
                  <a:pt x="77" y="134"/>
                </a:lnTo>
                <a:lnTo>
                  <a:pt x="73" y="134"/>
                </a:lnTo>
                <a:lnTo>
                  <a:pt x="67" y="134"/>
                </a:lnTo>
                <a:lnTo>
                  <a:pt x="63" y="134"/>
                </a:lnTo>
                <a:lnTo>
                  <a:pt x="62" y="134"/>
                </a:lnTo>
                <a:lnTo>
                  <a:pt x="59" y="134"/>
                </a:lnTo>
                <a:lnTo>
                  <a:pt x="55" y="134"/>
                </a:lnTo>
                <a:lnTo>
                  <a:pt x="47" y="134"/>
                </a:lnTo>
                <a:lnTo>
                  <a:pt x="41" y="134"/>
                </a:lnTo>
                <a:lnTo>
                  <a:pt x="34" y="134"/>
                </a:lnTo>
                <a:lnTo>
                  <a:pt x="33" y="134"/>
                </a:lnTo>
                <a:lnTo>
                  <a:pt x="29" y="134"/>
                </a:lnTo>
                <a:lnTo>
                  <a:pt x="26" y="134"/>
                </a:lnTo>
                <a:lnTo>
                  <a:pt x="24" y="134"/>
                </a:lnTo>
                <a:lnTo>
                  <a:pt x="23" y="134"/>
                </a:lnTo>
                <a:lnTo>
                  <a:pt x="22" y="134"/>
                </a:lnTo>
                <a:lnTo>
                  <a:pt x="21" y="134"/>
                </a:lnTo>
                <a:lnTo>
                  <a:pt x="19" y="134"/>
                </a:lnTo>
                <a:lnTo>
                  <a:pt x="19" y="133"/>
                </a:lnTo>
                <a:lnTo>
                  <a:pt x="19" y="132"/>
                </a:lnTo>
                <a:lnTo>
                  <a:pt x="19" y="131"/>
                </a:lnTo>
                <a:lnTo>
                  <a:pt x="19" y="132"/>
                </a:lnTo>
                <a:lnTo>
                  <a:pt x="18" y="132"/>
                </a:lnTo>
                <a:lnTo>
                  <a:pt x="17" y="132"/>
                </a:lnTo>
                <a:lnTo>
                  <a:pt x="17" y="131"/>
                </a:lnTo>
                <a:lnTo>
                  <a:pt x="16" y="131"/>
                </a:lnTo>
                <a:lnTo>
                  <a:pt x="15" y="131"/>
                </a:lnTo>
                <a:lnTo>
                  <a:pt x="14" y="131"/>
                </a:lnTo>
                <a:lnTo>
                  <a:pt x="13" y="131"/>
                </a:lnTo>
                <a:lnTo>
                  <a:pt x="13" y="130"/>
                </a:lnTo>
                <a:lnTo>
                  <a:pt x="14" y="128"/>
                </a:lnTo>
                <a:lnTo>
                  <a:pt x="16" y="130"/>
                </a:lnTo>
                <a:lnTo>
                  <a:pt x="16" y="128"/>
                </a:lnTo>
                <a:lnTo>
                  <a:pt x="16" y="127"/>
                </a:lnTo>
                <a:lnTo>
                  <a:pt x="16" y="126"/>
                </a:lnTo>
                <a:lnTo>
                  <a:pt x="16" y="125"/>
                </a:lnTo>
                <a:lnTo>
                  <a:pt x="16" y="124"/>
                </a:lnTo>
                <a:lnTo>
                  <a:pt x="16" y="123"/>
                </a:lnTo>
                <a:lnTo>
                  <a:pt x="15" y="123"/>
                </a:lnTo>
                <a:lnTo>
                  <a:pt x="14" y="123"/>
                </a:lnTo>
                <a:lnTo>
                  <a:pt x="13" y="122"/>
                </a:lnTo>
                <a:lnTo>
                  <a:pt x="11" y="122"/>
                </a:lnTo>
                <a:lnTo>
                  <a:pt x="10" y="122"/>
                </a:lnTo>
                <a:lnTo>
                  <a:pt x="10" y="120"/>
                </a:lnTo>
                <a:lnTo>
                  <a:pt x="9" y="120"/>
                </a:lnTo>
                <a:lnTo>
                  <a:pt x="10" y="120"/>
                </a:lnTo>
                <a:lnTo>
                  <a:pt x="10" y="119"/>
                </a:lnTo>
                <a:lnTo>
                  <a:pt x="11" y="119"/>
                </a:lnTo>
                <a:lnTo>
                  <a:pt x="11" y="118"/>
                </a:lnTo>
                <a:lnTo>
                  <a:pt x="11" y="117"/>
                </a:lnTo>
                <a:lnTo>
                  <a:pt x="10" y="117"/>
                </a:lnTo>
                <a:lnTo>
                  <a:pt x="9" y="117"/>
                </a:lnTo>
                <a:lnTo>
                  <a:pt x="9" y="116"/>
                </a:lnTo>
                <a:lnTo>
                  <a:pt x="9" y="115"/>
                </a:lnTo>
                <a:lnTo>
                  <a:pt x="8" y="115"/>
                </a:lnTo>
                <a:lnTo>
                  <a:pt x="7" y="115"/>
                </a:lnTo>
                <a:lnTo>
                  <a:pt x="7" y="114"/>
                </a:lnTo>
                <a:lnTo>
                  <a:pt x="6" y="114"/>
                </a:lnTo>
                <a:lnTo>
                  <a:pt x="6" y="112"/>
                </a:lnTo>
                <a:lnTo>
                  <a:pt x="6" y="111"/>
                </a:lnTo>
                <a:lnTo>
                  <a:pt x="6" y="110"/>
                </a:lnTo>
                <a:lnTo>
                  <a:pt x="5" y="109"/>
                </a:lnTo>
                <a:lnTo>
                  <a:pt x="3" y="110"/>
                </a:lnTo>
                <a:lnTo>
                  <a:pt x="2" y="110"/>
                </a:lnTo>
                <a:lnTo>
                  <a:pt x="2" y="111"/>
                </a:lnTo>
                <a:lnTo>
                  <a:pt x="1" y="110"/>
                </a:lnTo>
                <a:lnTo>
                  <a:pt x="2" y="109"/>
                </a:lnTo>
                <a:lnTo>
                  <a:pt x="2" y="108"/>
                </a:lnTo>
                <a:lnTo>
                  <a:pt x="3" y="107"/>
                </a:lnTo>
                <a:lnTo>
                  <a:pt x="5" y="107"/>
                </a:lnTo>
                <a:lnTo>
                  <a:pt x="5" y="106"/>
                </a:lnTo>
                <a:lnTo>
                  <a:pt x="5" y="104"/>
                </a:lnTo>
                <a:lnTo>
                  <a:pt x="3" y="103"/>
                </a:lnTo>
                <a:lnTo>
                  <a:pt x="2" y="103"/>
                </a:lnTo>
                <a:lnTo>
                  <a:pt x="2" y="104"/>
                </a:lnTo>
                <a:lnTo>
                  <a:pt x="2" y="106"/>
                </a:lnTo>
                <a:lnTo>
                  <a:pt x="1" y="107"/>
                </a:lnTo>
                <a:lnTo>
                  <a:pt x="0" y="107"/>
                </a:lnTo>
                <a:lnTo>
                  <a:pt x="0" y="106"/>
                </a:lnTo>
                <a:lnTo>
                  <a:pt x="0" y="104"/>
                </a:lnTo>
                <a:lnTo>
                  <a:pt x="1" y="103"/>
                </a:lnTo>
                <a:lnTo>
                  <a:pt x="1" y="102"/>
                </a:lnTo>
                <a:lnTo>
                  <a:pt x="2" y="102"/>
                </a:lnTo>
                <a:lnTo>
                  <a:pt x="3" y="102"/>
                </a:lnTo>
                <a:lnTo>
                  <a:pt x="3" y="101"/>
                </a:lnTo>
                <a:lnTo>
                  <a:pt x="3" y="100"/>
                </a:lnTo>
                <a:lnTo>
                  <a:pt x="3" y="99"/>
                </a:lnTo>
                <a:lnTo>
                  <a:pt x="2" y="99"/>
                </a:lnTo>
                <a:lnTo>
                  <a:pt x="2" y="98"/>
                </a:lnTo>
                <a:lnTo>
                  <a:pt x="1" y="98"/>
                </a:lnTo>
                <a:lnTo>
                  <a:pt x="1" y="96"/>
                </a:lnTo>
                <a:lnTo>
                  <a:pt x="1" y="95"/>
                </a:lnTo>
                <a:lnTo>
                  <a:pt x="2" y="95"/>
                </a:lnTo>
                <a:lnTo>
                  <a:pt x="2" y="94"/>
                </a:lnTo>
                <a:lnTo>
                  <a:pt x="2" y="93"/>
                </a:lnTo>
                <a:lnTo>
                  <a:pt x="2" y="92"/>
                </a:lnTo>
                <a:lnTo>
                  <a:pt x="2" y="91"/>
                </a:lnTo>
                <a:lnTo>
                  <a:pt x="1" y="91"/>
                </a:lnTo>
                <a:lnTo>
                  <a:pt x="1" y="90"/>
                </a:lnTo>
                <a:lnTo>
                  <a:pt x="2" y="90"/>
                </a:lnTo>
                <a:lnTo>
                  <a:pt x="3" y="88"/>
                </a:lnTo>
                <a:lnTo>
                  <a:pt x="6" y="88"/>
                </a:lnTo>
                <a:lnTo>
                  <a:pt x="6" y="87"/>
                </a:lnTo>
                <a:lnTo>
                  <a:pt x="7" y="87"/>
                </a:lnTo>
                <a:lnTo>
                  <a:pt x="7" y="86"/>
                </a:lnTo>
                <a:lnTo>
                  <a:pt x="7" y="85"/>
                </a:lnTo>
                <a:lnTo>
                  <a:pt x="8" y="85"/>
                </a:lnTo>
                <a:lnTo>
                  <a:pt x="8" y="84"/>
                </a:lnTo>
                <a:lnTo>
                  <a:pt x="9" y="84"/>
                </a:lnTo>
                <a:lnTo>
                  <a:pt x="9" y="83"/>
                </a:lnTo>
                <a:lnTo>
                  <a:pt x="9" y="82"/>
                </a:lnTo>
                <a:lnTo>
                  <a:pt x="9" y="80"/>
                </a:lnTo>
                <a:lnTo>
                  <a:pt x="10" y="80"/>
                </a:lnTo>
                <a:lnTo>
                  <a:pt x="10" y="79"/>
                </a:lnTo>
                <a:lnTo>
                  <a:pt x="13" y="78"/>
                </a:lnTo>
                <a:lnTo>
                  <a:pt x="14" y="78"/>
                </a:lnTo>
                <a:lnTo>
                  <a:pt x="14" y="77"/>
                </a:lnTo>
                <a:lnTo>
                  <a:pt x="14" y="76"/>
                </a:lnTo>
                <a:lnTo>
                  <a:pt x="14" y="75"/>
                </a:lnTo>
                <a:lnTo>
                  <a:pt x="14" y="74"/>
                </a:lnTo>
                <a:lnTo>
                  <a:pt x="14" y="72"/>
                </a:lnTo>
                <a:lnTo>
                  <a:pt x="14" y="71"/>
                </a:lnTo>
                <a:lnTo>
                  <a:pt x="15" y="71"/>
                </a:lnTo>
                <a:lnTo>
                  <a:pt x="15" y="70"/>
                </a:lnTo>
                <a:lnTo>
                  <a:pt x="15" y="69"/>
                </a:lnTo>
                <a:lnTo>
                  <a:pt x="14" y="69"/>
                </a:lnTo>
                <a:lnTo>
                  <a:pt x="13" y="69"/>
                </a:lnTo>
                <a:lnTo>
                  <a:pt x="11" y="69"/>
                </a:lnTo>
                <a:lnTo>
                  <a:pt x="10" y="69"/>
                </a:lnTo>
                <a:lnTo>
                  <a:pt x="9" y="69"/>
                </a:lnTo>
                <a:lnTo>
                  <a:pt x="9" y="68"/>
                </a:lnTo>
                <a:lnTo>
                  <a:pt x="9" y="67"/>
                </a:lnTo>
                <a:lnTo>
                  <a:pt x="10" y="67"/>
                </a:lnTo>
                <a:lnTo>
                  <a:pt x="11" y="67"/>
                </a:lnTo>
                <a:lnTo>
                  <a:pt x="11" y="68"/>
                </a:lnTo>
                <a:lnTo>
                  <a:pt x="13" y="68"/>
                </a:lnTo>
                <a:lnTo>
                  <a:pt x="13" y="67"/>
                </a:lnTo>
                <a:lnTo>
                  <a:pt x="13" y="66"/>
                </a:lnTo>
                <a:lnTo>
                  <a:pt x="11" y="66"/>
                </a:lnTo>
                <a:lnTo>
                  <a:pt x="11" y="64"/>
                </a:lnTo>
                <a:lnTo>
                  <a:pt x="11" y="63"/>
                </a:lnTo>
                <a:lnTo>
                  <a:pt x="10" y="62"/>
                </a:lnTo>
                <a:lnTo>
                  <a:pt x="10" y="61"/>
                </a:lnTo>
                <a:lnTo>
                  <a:pt x="9" y="61"/>
                </a:lnTo>
                <a:lnTo>
                  <a:pt x="9" y="60"/>
                </a:lnTo>
                <a:lnTo>
                  <a:pt x="9" y="59"/>
                </a:lnTo>
                <a:lnTo>
                  <a:pt x="10" y="58"/>
                </a:lnTo>
                <a:lnTo>
                  <a:pt x="11" y="56"/>
                </a:lnTo>
                <a:lnTo>
                  <a:pt x="11" y="55"/>
                </a:lnTo>
                <a:lnTo>
                  <a:pt x="11" y="54"/>
                </a:lnTo>
                <a:lnTo>
                  <a:pt x="11" y="53"/>
                </a:lnTo>
                <a:lnTo>
                  <a:pt x="11" y="52"/>
                </a:lnTo>
                <a:lnTo>
                  <a:pt x="11" y="51"/>
                </a:lnTo>
                <a:lnTo>
                  <a:pt x="10" y="50"/>
                </a:lnTo>
                <a:lnTo>
                  <a:pt x="9" y="48"/>
                </a:lnTo>
                <a:lnTo>
                  <a:pt x="9" y="47"/>
                </a:lnTo>
                <a:lnTo>
                  <a:pt x="8" y="47"/>
                </a:lnTo>
                <a:lnTo>
                  <a:pt x="8" y="46"/>
                </a:lnTo>
                <a:lnTo>
                  <a:pt x="7" y="46"/>
                </a:lnTo>
                <a:lnTo>
                  <a:pt x="6" y="45"/>
                </a:lnTo>
                <a:lnTo>
                  <a:pt x="6" y="44"/>
                </a:lnTo>
                <a:lnTo>
                  <a:pt x="7" y="43"/>
                </a:lnTo>
                <a:lnTo>
                  <a:pt x="8" y="43"/>
                </a:lnTo>
                <a:lnTo>
                  <a:pt x="9" y="44"/>
                </a:lnTo>
                <a:lnTo>
                  <a:pt x="9" y="43"/>
                </a:lnTo>
                <a:lnTo>
                  <a:pt x="9" y="42"/>
                </a:lnTo>
                <a:lnTo>
                  <a:pt x="8" y="42"/>
                </a:lnTo>
                <a:lnTo>
                  <a:pt x="7" y="42"/>
                </a:lnTo>
                <a:lnTo>
                  <a:pt x="8" y="42"/>
                </a:lnTo>
                <a:lnTo>
                  <a:pt x="8" y="40"/>
                </a:lnTo>
                <a:lnTo>
                  <a:pt x="9" y="40"/>
                </a:lnTo>
                <a:lnTo>
                  <a:pt x="9" y="39"/>
                </a:lnTo>
                <a:lnTo>
                  <a:pt x="9" y="38"/>
                </a:lnTo>
                <a:lnTo>
                  <a:pt x="9" y="37"/>
                </a:lnTo>
                <a:lnTo>
                  <a:pt x="10" y="38"/>
                </a:lnTo>
                <a:lnTo>
                  <a:pt x="11" y="38"/>
                </a:lnTo>
                <a:lnTo>
                  <a:pt x="11" y="37"/>
                </a:lnTo>
                <a:lnTo>
                  <a:pt x="13" y="37"/>
                </a:lnTo>
                <a:lnTo>
                  <a:pt x="13" y="36"/>
                </a:lnTo>
                <a:lnTo>
                  <a:pt x="11" y="36"/>
                </a:lnTo>
                <a:lnTo>
                  <a:pt x="11" y="35"/>
                </a:lnTo>
                <a:lnTo>
                  <a:pt x="14" y="32"/>
                </a:lnTo>
                <a:lnTo>
                  <a:pt x="15" y="32"/>
                </a:lnTo>
                <a:lnTo>
                  <a:pt x="15" y="31"/>
                </a:lnTo>
                <a:lnTo>
                  <a:pt x="16" y="31"/>
                </a:lnTo>
                <a:lnTo>
                  <a:pt x="16" y="30"/>
                </a:lnTo>
                <a:lnTo>
                  <a:pt x="17" y="30"/>
                </a:lnTo>
                <a:lnTo>
                  <a:pt x="18" y="30"/>
                </a:lnTo>
                <a:lnTo>
                  <a:pt x="18" y="29"/>
                </a:lnTo>
                <a:lnTo>
                  <a:pt x="19" y="29"/>
                </a:lnTo>
                <a:lnTo>
                  <a:pt x="19" y="30"/>
                </a:lnTo>
                <a:lnTo>
                  <a:pt x="19" y="31"/>
                </a:lnTo>
                <a:lnTo>
                  <a:pt x="19" y="30"/>
                </a:lnTo>
                <a:lnTo>
                  <a:pt x="21" y="30"/>
                </a:lnTo>
                <a:lnTo>
                  <a:pt x="21" y="31"/>
                </a:lnTo>
                <a:lnTo>
                  <a:pt x="19" y="31"/>
                </a:lnTo>
                <a:lnTo>
                  <a:pt x="21" y="31"/>
                </a:lnTo>
                <a:lnTo>
                  <a:pt x="21" y="32"/>
                </a:lnTo>
                <a:lnTo>
                  <a:pt x="22" y="32"/>
                </a:lnTo>
                <a:lnTo>
                  <a:pt x="22" y="31"/>
                </a:lnTo>
                <a:lnTo>
                  <a:pt x="22" y="30"/>
                </a:lnTo>
                <a:lnTo>
                  <a:pt x="23" y="30"/>
                </a:lnTo>
                <a:lnTo>
                  <a:pt x="23" y="31"/>
                </a:lnTo>
                <a:lnTo>
                  <a:pt x="24" y="32"/>
                </a:lnTo>
                <a:lnTo>
                  <a:pt x="24" y="31"/>
                </a:lnTo>
                <a:lnTo>
                  <a:pt x="24" y="30"/>
                </a:lnTo>
                <a:lnTo>
                  <a:pt x="23" y="30"/>
                </a:lnTo>
                <a:lnTo>
                  <a:pt x="23" y="29"/>
                </a:lnTo>
                <a:lnTo>
                  <a:pt x="24" y="28"/>
                </a:lnTo>
                <a:lnTo>
                  <a:pt x="25" y="28"/>
                </a:lnTo>
                <a:lnTo>
                  <a:pt x="25" y="29"/>
                </a:lnTo>
                <a:lnTo>
                  <a:pt x="24" y="29"/>
                </a:lnTo>
                <a:lnTo>
                  <a:pt x="25" y="29"/>
                </a:lnTo>
                <a:lnTo>
                  <a:pt x="26" y="29"/>
                </a:lnTo>
                <a:lnTo>
                  <a:pt x="25" y="28"/>
                </a:lnTo>
                <a:lnTo>
                  <a:pt x="26" y="28"/>
                </a:lnTo>
                <a:lnTo>
                  <a:pt x="26" y="27"/>
                </a:lnTo>
                <a:lnTo>
                  <a:pt x="26" y="28"/>
                </a:lnTo>
                <a:lnTo>
                  <a:pt x="27" y="28"/>
                </a:lnTo>
                <a:lnTo>
                  <a:pt x="29" y="27"/>
                </a:lnTo>
                <a:lnTo>
                  <a:pt x="27" y="27"/>
                </a:lnTo>
                <a:lnTo>
                  <a:pt x="27" y="26"/>
                </a:lnTo>
                <a:lnTo>
                  <a:pt x="29" y="26"/>
                </a:lnTo>
                <a:lnTo>
                  <a:pt x="29" y="24"/>
                </a:lnTo>
                <a:lnTo>
                  <a:pt x="30" y="24"/>
                </a:lnTo>
                <a:lnTo>
                  <a:pt x="31" y="24"/>
                </a:lnTo>
                <a:lnTo>
                  <a:pt x="31" y="23"/>
                </a:lnTo>
                <a:lnTo>
                  <a:pt x="30" y="23"/>
                </a:lnTo>
                <a:lnTo>
                  <a:pt x="29" y="23"/>
                </a:lnTo>
                <a:lnTo>
                  <a:pt x="29" y="22"/>
                </a:lnTo>
                <a:lnTo>
                  <a:pt x="27" y="21"/>
                </a:lnTo>
                <a:lnTo>
                  <a:pt x="29" y="21"/>
                </a:lnTo>
                <a:lnTo>
                  <a:pt x="29" y="22"/>
                </a:lnTo>
                <a:lnTo>
                  <a:pt x="30" y="22"/>
                </a:lnTo>
                <a:lnTo>
                  <a:pt x="31" y="21"/>
                </a:lnTo>
                <a:lnTo>
                  <a:pt x="31" y="20"/>
                </a:lnTo>
                <a:lnTo>
                  <a:pt x="31" y="19"/>
                </a:lnTo>
                <a:lnTo>
                  <a:pt x="32" y="18"/>
                </a:lnTo>
                <a:lnTo>
                  <a:pt x="32" y="19"/>
                </a:lnTo>
                <a:lnTo>
                  <a:pt x="33" y="19"/>
                </a:lnTo>
                <a:lnTo>
                  <a:pt x="33" y="18"/>
                </a:lnTo>
                <a:lnTo>
                  <a:pt x="33" y="16"/>
                </a:lnTo>
                <a:lnTo>
                  <a:pt x="34" y="16"/>
                </a:lnTo>
                <a:lnTo>
                  <a:pt x="34" y="18"/>
                </a:lnTo>
                <a:lnTo>
                  <a:pt x="35" y="18"/>
                </a:lnTo>
                <a:lnTo>
                  <a:pt x="35" y="16"/>
                </a:lnTo>
                <a:lnTo>
                  <a:pt x="37" y="15"/>
                </a:lnTo>
                <a:lnTo>
                  <a:pt x="35" y="15"/>
                </a:lnTo>
                <a:lnTo>
                  <a:pt x="34" y="15"/>
                </a:lnTo>
                <a:lnTo>
                  <a:pt x="35" y="15"/>
                </a:lnTo>
                <a:lnTo>
                  <a:pt x="35" y="14"/>
                </a:lnTo>
                <a:lnTo>
                  <a:pt x="35" y="13"/>
                </a:lnTo>
                <a:lnTo>
                  <a:pt x="35" y="12"/>
                </a:lnTo>
                <a:lnTo>
                  <a:pt x="37" y="11"/>
                </a:lnTo>
                <a:lnTo>
                  <a:pt x="37" y="10"/>
                </a:lnTo>
                <a:lnTo>
                  <a:pt x="37" y="8"/>
                </a:lnTo>
                <a:lnTo>
                  <a:pt x="38" y="8"/>
                </a:lnTo>
                <a:lnTo>
                  <a:pt x="38" y="10"/>
                </a:lnTo>
                <a:lnTo>
                  <a:pt x="38" y="11"/>
                </a:lnTo>
                <a:lnTo>
                  <a:pt x="39" y="10"/>
                </a:lnTo>
                <a:lnTo>
                  <a:pt x="39" y="8"/>
                </a:lnTo>
                <a:lnTo>
                  <a:pt x="39" y="10"/>
                </a:lnTo>
                <a:lnTo>
                  <a:pt x="40" y="10"/>
                </a:lnTo>
                <a:lnTo>
                  <a:pt x="40" y="8"/>
                </a:lnTo>
                <a:lnTo>
                  <a:pt x="41" y="8"/>
                </a:lnTo>
                <a:lnTo>
                  <a:pt x="41" y="10"/>
                </a:lnTo>
                <a:lnTo>
                  <a:pt x="41" y="8"/>
                </a:lnTo>
                <a:lnTo>
                  <a:pt x="42" y="7"/>
                </a:lnTo>
                <a:lnTo>
                  <a:pt x="42" y="8"/>
                </a:lnTo>
                <a:lnTo>
                  <a:pt x="41" y="8"/>
                </a:lnTo>
                <a:lnTo>
                  <a:pt x="42" y="10"/>
                </a:lnTo>
                <a:lnTo>
                  <a:pt x="43" y="10"/>
                </a:lnTo>
                <a:lnTo>
                  <a:pt x="43" y="11"/>
                </a:lnTo>
                <a:lnTo>
                  <a:pt x="45" y="11"/>
                </a:lnTo>
                <a:lnTo>
                  <a:pt x="46" y="10"/>
                </a:lnTo>
                <a:lnTo>
                  <a:pt x="46" y="8"/>
                </a:lnTo>
                <a:lnTo>
                  <a:pt x="47" y="8"/>
                </a:lnTo>
                <a:lnTo>
                  <a:pt x="47" y="10"/>
                </a:lnTo>
                <a:lnTo>
                  <a:pt x="48" y="10"/>
                </a:lnTo>
                <a:lnTo>
                  <a:pt x="48" y="8"/>
                </a:lnTo>
                <a:lnTo>
                  <a:pt x="50" y="8"/>
                </a:lnTo>
                <a:lnTo>
                  <a:pt x="50" y="10"/>
                </a:lnTo>
                <a:lnTo>
                  <a:pt x="50" y="11"/>
                </a:lnTo>
                <a:lnTo>
                  <a:pt x="51" y="11"/>
                </a:lnTo>
                <a:lnTo>
                  <a:pt x="51" y="10"/>
                </a:lnTo>
                <a:lnTo>
                  <a:pt x="51" y="8"/>
                </a:lnTo>
                <a:lnTo>
                  <a:pt x="53" y="10"/>
                </a:lnTo>
                <a:lnTo>
                  <a:pt x="53" y="8"/>
                </a:lnTo>
                <a:lnTo>
                  <a:pt x="53" y="7"/>
                </a:lnTo>
                <a:lnTo>
                  <a:pt x="53" y="6"/>
                </a:lnTo>
                <a:lnTo>
                  <a:pt x="54" y="6"/>
                </a:lnTo>
                <a:lnTo>
                  <a:pt x="54" y="7"/>
                </a:lnTo>
                <a:lnTo>
                  <a:pt x="55" y="7"/>
                </a:lnTo>
                <a:lnTo>
                  <a:pt x="55" y="8"/>
                </a:lnTo>
                <a:lnTo>
                  <a:pt x="55" y="7"/>
                </a:lnTo>
                <a:lnTo>
                  <a:pt x="56" y="7"/>
                </a:lnTo>
                <a:lnTo>
                  <a:pt x="56" y="8"/>
                </a:lnTo>
                <a:lnTo>
                  <a:pt x="57" y="8"/>
                </a:lnTo>
                <a:lnTo>
                  <a:pt x="57" y="7"/>
                </a:lnTo>
                <a:lnTo>
                  <a:pt x="58" y="7"/>
                </a:lnTo>
                <a:lnTo>
                  <a:pt x="58" y="8"/>
                </a:lnTo>
                <a:lnTo>
                  <a:pt x="59" y="8"/>
                </a:lnTo>
                <a:lnTo>
                  <a:pt x="59" y="10"/>
                </a:lnTo>
                <a:lnTo>
                  <a:pt x="61" y="8"/>
                </a:lnTo>
                <a:lnTo>
                  <a:pt x="61" y="10"/>
                </a:lnTo>
                <a:lnTo>
                  <a:pt x="61" y="11"/>
                </a:lnTo>
                <a:lnTo>
                  <a:pt x="62" y="11"/>
                </a:lnTo>
                <a:lnTo>
                  <a:pt x="63" y="11"/>
                </a:lnTo>
                <a:lnTo>
                  <a:pt x="62" y="11"/>
                </a:lnTo>
                <a:lnTo>
                  <a:pt x="62" y="12"/>
                </a:lnTo>
                <a:lnTo>
                  <a:pt x="63" y="12"/>
                </a:lnTo>
                <a:lnTo>
                  <a:pt x="63" y="13"/>
                </a:lnTo>
                <a:lnTo>
                  <a:pt x="63" y="12"/>
                </a:lnTo>
                <a:lnTo>
                  <a:pt x="64" y="12"/>
                </a:lnTo>
                <a:lnTo>
                  <a:pt x="64" y="13"/>
                </a:lnTo>
                <a:lnTo>
                  <a:pt x="65" y="13"/>
                </a:lnTo>
                <a:lnTo>
                  <a:pt x="65" y="14"/>
                </a:lnTo>
                <a:lnTo>
                  <a:pt x="65" y="15"/>
                </a:lnTo>
                <a:lnTo>
                  <a:pt x="65" y="16"/>
                </a:lnTo>
                <a:lnTo>
                  <a:pt x="66" y="16"/>
                </a:lnTo>
                <a:lnTo>
                  <a:pt x="66" y="18"/>
                </a:lnTo>
                <a:lnTo>
                  <a:pt x="67" y="18"/>
                </a:lnTo>
                <a:lnTo>
                  <a:pt x="69" y="18"/>
                </a:lnTo>
                <a:lnTo>
                  <a:pt x="67" y="19"/>
                </a:lnTo>
                <a:lnTo>
                  <a:pt x="69" y="19"/>
                </a:lnTo>
                <a:lnTo>
                  <a:pt x="70" y="19"/>
                </a:lnTo>
                <a:lnTo>
                  <a:pt x="70" y="20"/>
                </a:lnTo>
                <a:lnTo>
                  <a:pt x="69" y="21"/>
                </a:lnTo>
                <a:lnTo>
                  <a:pt x="67" y="21"/>
                </a:lnTo>
                <a:lnTo>
                  <a:pt x="67" y="22"/>
                </a:lnTo>
                <a:lnTo>
                  <a:pt x="69" y="22"/>
                </a:lnTo>
                <a:lnTo>
                  <a:pt x="70" y="22"/>
                </a:lnTo>
                <a:lnTo>
                  <a:pt x="70" y="23"/>
                </a:lnTo>
                <a:lnTo>
                  <a:pt x="70" y="24"/>
                </a:lnTo>
                <a:lnTo>
                  <a:pt x="71" y="24"/>
                </a:lnTo>
                <a:lnTo>
                  <a:pt x="71" y="23"/>
                </a:lnTo>
                <a:lnTo>
                  <a:pt x="71" y="24"/>
                </a:lnTo>
                <a:lnTo>
                  <a:pt x="72" y="24"/>
                </a:lnTo>
                <a:lnTo>
                  <a:pt x="72" y="26"/>
                </a:lnTo>
                <a:lnTo>
                  <a:pt x="73" y="26"/>
                </a:lnTo>
                <a:lnTo>
                  <a:pt x="73" y="24"/>
                </a:lnTo>
                <a:lnTo>
                  <a:pt x="73" y="26"/>
                </a:lnTo>
                <a:lnTo>
                  <a:pt x="74" y="26"/>
                </a:lnTo>
                <a:lnTo>
                  <a:pt x="75" y="26"/>
                </a:lnTo>
                <a:lnTo>
                  <a:pt x="77" y="26"/>
                </a:lnTo>
                <a:lnTo>
                  <a:pt x="77" y="24"/>
                </a:lnTo>
                <a:lnTo>
                  <a:pt x="78" y="26"/>
                </a:lnTo>
                <a:lnTo>
                  <a:pt x="78" y="24"/>
                </a:lnTo>
                <a:lnTo>
                  <a:pt x="78" y="23"/>
                </a:lnTo>
                <a:lnTo>
                  <a:pt x="79" y="23"/>
                </a:lnTo>
                <a:lnTo>
                  <a:pt x="80" y="24"/>
                </a:lnTo>
                <a:lnTo>
                  <a:pt x="81" y="24"/>
                </a:lnTo>
                <a:lnTo>
                  <a:pt x="81" y="26"/>
                </a:lnTo>
                <a:lnTo>
                  <a:pt x="82" y="26"/>
                </a:lnTo>
                <a:lnTo>
                  <a:pt x="82" y="27"/>
                </a:lnTo>
                <a:lnTo>
                  <a:pt x="81" y="27"/>
                </a:lnTo>
                <a:lnTo>
                  <a:pt x="82" y="27"/>
                </a:lnTo>
                <a:lnTo>
                  <a:pt x="82" y="28"/>
                </a:lnTo>
                <a:lnTo>
                  <a:pt x="82" y="29"/>
                </a:lnTo>
                <a:lnTo>
                  <a:pt x="83" y="29"/>
                </a:lnTo>
                <a:lnTo>
                  <a:pt x="85" y="29"/>
                </a:lnTo>
                <a:lnTo>
                  <a:pt x="86" y="29"/>
                </a:lnTo>
                <a:lnTo>
                  <a:pt x="86" y="30"/>
                </a:lnTo>
                <a:lnTo>
                  <a:pt x="86" y="31"/>
                </a:lnTo>
                <a:lnTo>
                  <a:pt x="86" y="32"/>
                </a:lnTo>
                <a:lnTo>
                  <a:pt x="87" y="32"/>
                </a:lnTo>
                <a:lnTo>
                  <a:pt x="87" y="31"/>
                </a:lnTo>
                <a:lnTo>
                  <a:pt x="88" y="31"/>
                </a:lnTo>
                <a:lnTo>
                  <a:pt x="88" y="30"/>
                </a:lnTo>
                <a:lnTo>
                  <a:pt x="89" y="30"/>
                </a:lnTo>
                <a:lnTo>
                  <a:pt x="88" y="30"/>
                </a:lnTo>
                <a:lnTo>
                  <a:pt x="88" y="29"/>
                </a:lnTo>
                <a:lnTo>
                  <a:pt x="89" y="29"/>
                </a:lnTo>
                <a:lnTo>
                  <a:pt x="90" y="29"/>
                </a:lnTo>
                <a:lnTo>
                  <a:pt x="90" y="28"/>
                </a:lnTo>
                <a:lnTo>
                  <a:pt x="91" y="28"/>
                </a:lnTo>
                <a:lnTo>
                  <a:pt x="93" y="28"/>
                </a:lnTo>
                <a:lnTo>
                  <a:pt x="94" y="28"/>
                </a:lnTo>
                <a:lnTo>
                  <a:pt x="93" y="28"/>
                </a:lnTo>
                <a:lnTo>
                  <a:pt x="93" y="29"/>
                </a:lnTo>
                <a:lnTo>
                  <a:pt x="94" y="29"/>
                </a:lnTo>
                <a:lnTo>
                  <a:pt x="95" y="29"/>
                </a:lnTo>
                <a:lnTo>
                  <a:pt x="95" y="30"/>
                </a:lnTo>
                <a:lnTo>
                  <a:pt x="94" y="30"/>
                </a:lnTo>
                <a:lnTo>
                  <a:pt x="93" y="30"/>
                </a:lnTo>
                <a:lnTo>
                  <a:pt x="94" y="31"/>
                </a:lnTo>
                <a:lnTo>
                  <a:pt x="95" y="31"/>
                </a:lnTo>
                <a:lnTo>
                  <a:pt x="94" y="31"/>
                </a:lnTo>
                <a:lnTo>
                  <a:pt x="94" y="32"/>
                </a:lnTo>
                <a:lnTo>
                  <a:pt x="94" y="34"/>
                </a:lnTo>
                <a:lnTo>
                  <a:pt x="95" y="34"/>
                </a:lnTo>
                <a:lnTo>
                  <a:pt x="95" y="35"/>
                </a:lnTo>
                <a:lnTo>
                  <a:pt x="96" y="35"/>
                </a:lnTo>
                <a:lnTo>
                  <a:pt x="97" y="36"/>
                </a:lnTo>
                <a:lnTo>
                  <a:pt x="96" y="36"/>
                </a:lnTo>
                <a:lnTo>
                  <a:pt x="96" y="37"/>
                </a:lnTo>
                <a:lnTo>
                  <a:pt x="97" y="37"/>
                </a:lnTo>
                <a:lnTo>
                  <a:pt x="97" y="36"/>
                </a:lnTo>
                <a:lnTo>
                  <a:pt x="97" y="37"/>
                </a:lnTo>
                <a:lnTo>
                  <a:pt x="98" y="37"/>
                </a:lnTo>
                <a:lnTo>
                  <a:pt x="98" y="36"/>
                </a:lnTo>
                <a:lnTo>
                  <a:pt x="99" y="36"/>
                </a:lnTo>
                <a:lnTo>
                  <a:pt x="99" y="37"/>
                </a:lnTo>
                <a:lnTo>
                  <a:pt x="99" y="38"/>
                </a:lnTo>
                <a:lnTo>
                  <a:pt x="101" y="37"/>
                </a:lnTo>
                <a:lnTo>
                  <a:pt x="101" y="36"/>
                </a:lnTo>
                <a:lnTo>
                  <a:pt x="102" y="36"/>
                </a:lnTo>
                <a:lnTo>
                  <a:pt x="102" y="37"/>
                </a:lnTo>
                <a:lnTo>
                  <a:pt x="101" y="37"/>
                </a:lnTo>
                <a:lnTo>
                  <a:pt x="102" y="37"/>
                </a:lnTo>
                <a:lnTo>
                  <a:pt x="102" y="38"/>
                </a:lnTo>
                <a:lnTo>
                  <a:pt x="102" y="37"/>
                </a:lnTo>
                <a:lnTo>
                  <a:pt x="102" y="36"/>
                </a:lnTo>
                <a:lnTo>
                  <a:pt x="103" y="36"/>
                </a:lnTo>
                <a:lnTo>
                  <a:pt x="103" y="37"/>
                </a:lnTo>
                <a:lnTo>
                  <a:pt x="104" y="37"/>
                </a:lnTo>
                <a:lnTo>
                  <a:pt x="105" y="37"/>
                </a:lnTo>
                <a:lnTo>
                  <a:pt x="105" y="38"/>
                </a:lnTo>
                <a:lnTo>
                  <a:pt x="104" y="38"/>
                </a:lnTo>
                <a:lnTo>
                  <a:pt x="104" y="39"/>
                </a:lnTo>
                <a:lnTo>
                  <a:pt x="105" y="39"/>
                </a:lnTo>
                <a:lnTo>
                  <a:pt x="105" y="38"/>
                </a:lnTo>
                <a:lnTo>
                  <a:pt x="106" y="38"/>
                </a:lnTo>
                <a:lnTo>
                  <a:pt x="107" y="39"/>
                </a:lnTo>
                <a:lnTo>
                  <a:pt x="106" y="39"/>
                </a:lnTo>
                <a:lnTo>
                  <a:pt x="107" y="39"/>
                </a:lnTo>
                <a:lnTo>
                  <a:pt x="107" y="40"/>
                </a:lnTo>
                <a:lnTo>
                  <a:pt x="109" y="40"/>
                </a:lnTo>
                <a:lnTo>
                  <a:pt x="109" y="39"/>
                </a:lnTo>
                <a:lnTo>
                  <a:pt x="110" y="39"/>
                </a:lnTo>
                <a:lnTo>
                  <a:pt x="111" y="39"/>
                </a:lnTo>
                <a:lnTo>
                  <a:pt x="112" y="39"/>
                </a:lnTo>
                <a:lnTo>
                  <a:pt x="112" y="38"/>
                </a:lnTo>
                <a:lnTo>
                  <a:pt x="112" y="37"/>
                </a:lnTo>
                <a:lnTo>
                  <a:pt x="113" y="37"/>
                </a:lnTo>
                <a:lnTo>
                  <a:pt x="114" y="37"/>
                </a:lnTo>
                <a:lnTo>
                  <a:pt x="114" y="36"/>
                </a:lnTo>
                <a:lnTo>
                  <a:pt x="114" y="37"/>
                </a:lnTo>
                <a:lnTo>
                  <a:pt x="115" y="37"/>
                </a:lnTo>
                <a:lnTo>
                  <a:pt x="117" y="37"/>
                </a:lnTo>
                <a:lnTo>
                  <a:pt x="117" y="36"/>
                </a:lnTo>
                <a:lnTo>
                  <a:pt x="118" y="36"/>
                </a:lnTo>
                <a:lnTo>
                  <a:pt x="118" y="37"/>
                </a:lnTo>
                <a:lnTo>
                  <a:pt x="118" y="36"/>
                </a:lnTo>
                <a:lnTo>
                  <a:pt x="119" y="36"/>
                </a:lnTo>
                <a:lnTo>
                  <a:pt x="120" y="35"/>
                </a:lnTo>
                <a:lnTo>
                  <a:pt x="121" y="35"/>
                </a:lnTo>
                <a:lnTo>
                  <a:pt x="122" y="35"/>
                </a:lnTo>
                <a:lnTo>
                  <a:pt x="123" y="35"/>
                </a:lnTo>
                <a:lnTo>
                  <a:pt x="123" y="34"/>
                </a:lnTo>
                <a:lnTo>
                  <a:pt x="123" y="32"/>
                </a:lnTo>
                <a:lnTo>
                  <a:pt x="125" y="34"/>
                </a:lnTo>
                <a:lnTo>
                  <a:pt x="123" y="34"/>
                </a:lnTo>
                <a:lnTo>
                  <a:pt x="125" y="35"/>
                </a:lnTo>
                <a:lnTo>
                  <a:pt x="125" y="34"/>
                </a:lnTo>
                <a:lnTo>
                  <a:pt x="126" y="34"/>
                </a:lnTo>
                <a:lnTo>
                  <a:pt x="126" y="35"/>
                </a:lnTo>
                <a:lnTo>
                  <a:pt x="127" y="35"/>
                </a:lnTo>
                <a:lnTo>
                  <a:pt x="127" y="34"/>
                </a:lnTo>
                <a:lnTo>
                  <a:pt x="128" y="34"/>
                </a:lnTo>
                <a:lnTo>
                  <a:pt x="128" y="32"/>
                </a:lnTo>
                <a:lnTo>
                  <a:pt x="129" y="32"/>
                </a:lnTo>
                <a:lnTo>
                  <a:pt x="130" y="32"/>
                </a:lnTo>
                <a:lnTo>
                  <a:pt x="130" y="34"/>
                </a:lnTo>
                <a:lnTo>
                  <a:pt x="131" y="32"/>
                </a:lnTo>
                <a:lnTo>
                  <a:pt x="133" y="32"/>
                </a:lnTo>
                <a:lnTo>
                  <a:pt x="133" y="31"/>
                </a:lnTo>
                <a:lnTo>
                  <a:pt x="131" y="31"/>
                </a:lnTo>
                <a:lnTo>
                  <a:pt x="133" y="30"/>
                </a:lnTo>
                <a:lnTo>
                  <a:pt x="133" y="29"/>
                </a:lnTo>
                <a:lnTo>
                  <a:pt x="134" y="29"/>
                </a:lnTo>
                <a:lnTo>
                  <a:pt x="133" y="30"/>
                </a:lnTo>
                <a:lnTo>
                  <a:pt x="134" y="30"/>
                </a:lnTo>
                <a:lnTo>
                  <a:pt x="134" y="29"/>
                </a:lnTo>
                <a:lnTo>
                  <a:pt x="135" y="30"/>
                </a:lnTo>
                <a:lnTo>
                  <a:pt x="136" y="30"/>
                </a:lnTo>
                <a:lnTo>
                  <a:pt x="137" y="30"/>
                </a:lnTo>
                <a:lnTo>
                  <a:pt x="138" y="30"/>
                </a:lnTo>
                <a:lnTo>
                  <a:pt x="138" y="29"/>
                </a:lnTo>
                <a:lnTo>
                  <a:pt x="139" y="30"/>
                </a:lnTo>
                <a:lnTo>
                  <a:pt x="139" y="29"/>
                </a:lnTo>
                <a:lnTo>
                  <a:pt x="139" y="30"/>
                </a:lnTo>
                <a:lnTo>
                  <a:pt x="141" y="30"/>
                </a:lnTo>
                <a:lnTo>
                  <a:pt x="142" y="30"/>
                </a:lnTo>
                <a:lnTo>
                  <a:pt x="143" y="30"/>
                </a:lnTo>
                <a:lnTo>
                  <a:pt x="144" y="30"/>
                </a:lnTo>
                <a:lnTo>
                  <a:pt x="144" y="29"/>
                </a:lnTo>
                <a:lnTo>
                  <a:pt x="145" y="29"/>
                </a:lnTo>
                <a:lnTo>
                  <a:pt x="146" y="29"/>
                </a:lnTo>
                <a:lnTo>
                  <a:pt x="147" y="29"/>
                </a:lnTo>
                <a:lnTo>
                  <a:pt x="147" y="28"/>
                </a:lnTo>
                <a:lnTo>
                  <a:pt x="147" y="27"/>
                </a:lnTo>
                <a:lnTo>
                  <a:pt x="146" y="27"/>
                </a:lnTo>
                <a:lnTo>
                  <a:pt x="146" y="26"/>
                </a:lnTo>
                <a:lnTo>
                  <a:pt x="146" y="24"/>
                </a:lnTo>
                <a:lnTo>
                  <a:pt x="146" y="23"/>
                </a:lnTo>
                <a:lnTo>
                  <a:pt x="146" y="22"/>
                </a:lnTo>
                <a:lnTo>
                  <a:pt x="147" y="22"/>
                </a:lnTo>
                <a:lnTo>
                  <a:pt x="147" y="21"/>
                </a:lnTo>
                <a:lnTo>
                  <a:pt x="149" y="21"/>
                </a:lnTo>
                <a:lnTo>
                  <a:pt x="149" y="20"/>
                </a:lnTo>
                <a:lnTo>
                  <a:pt x="149" y="21"/>
                </a:lnTo>
                <a:lnTo>
                  <a:pt x="150" y="21"/>
                </a:lnTo>
                <a:lnTo>
                  <a:pt x="151" y="21"/>
                </a:lnTo>
                <a:lnTo>
                  <a:pt x="151" y="20"/>
                </a:lnTo>
                <a:lnTo>
                  <a:pt x="151" y="19"/>
                </a:lnTo>
                <a:lnTo>
                  <a:pt x="151" y="18"/>
                </a:lnTo>
                <a:lnTo>
                  <a:pt x="152" y="19"/>
                </a:lnTo>
                <a:lnTo>
                  <a:pt x="152" y="18"/>
                </a:lnTo>
                <a:lnTo>
                  <a:pt x="153" y="18"/>
                </a:lnTo>
                <a:lnTo>
                  <a:pt x="154" y="16"/>
                </a:lnTo>
                <a:lnTo>
                  <a:pt x="155" y="16"/>
                </a:lnTo>
                <a:lnTo>
                  <a:pt x="154" y="16"/>
                </a:lnTo>
                <a:lnTo>
                  <a:pt x="155" y="16"/>
                </a:lnTo>
                <a:lnTo>
                  <a:pt x="157" y="16"/>
                </a:lnTo>
                <a:lnTo>
                  <a:pt x="158" y="16"/>
                </a:lnTo>
                <a:lnTo>
                  <a:pt x="158" y="15"/>
                </a:lnTo>
                <a:lnTo>
                  <a:pt x="159" y="15"/>
                </a:lnTo>
                <a:lnTo>
                  <a:pt x="159" y="14"/>
                </a:lnTo>
                <a:lnTo>
                  <a:pt x="159" y="13"/>
                </a:lnTo>
                <a:lnTo>
                  <a:pt x="160" y="13"/>
                </a:lnTo>
                <a:lnTo>
                  <a:pt x="160" y="14"/>
                </a:lnTo>
                <a:lnTo>
                  <a:pt x="161" y="13"/>
                </a:lnTo>
                <a:lnTo>
                  <a:pt x="162" y="13"/>
                </a:lnTo>
                <a:lnTo>
                  <a:pt x="162" y="12"/>
                </a:lnTo>
                <a:lnTo>
                  <a:pt x="163" y="12"/>
                </a:lnTo>
                <a:lnTo>
                  <a:pt x="163" y="11"/>
                </a:lnTo>
                <a:lnTo>
                  <a:pt x="165" y="10"/>
                </a:lnTo>
                <a:lnTo>
                  <a:pt x="165" y="8"/>
                </a:lnTo>
                <a:lnTo>
                  <a:pt x="166" y="8"/>
                </a:lnTo>
                <a:lnTo>
                  <a:pt x="167" y="10"/>
                </a:lnTo>
                <a:lnTo>
                  <a:pt x="167" y="8"/>
                </a:lnTo>
                <a:lnTo>
                  <a:pt x="167" y="7"/>
                </a:lnTo>
                <a:lnTo>
                  <a:pt x="167" y="6"/>
                </a:lnTo>
                <a:lnTo>
                  <a:pt x="168" y="6"/>
                </a:lnTo>
                <a:lnTo>
                  <a:pt x="168" y="5"/>
                </a:lnTo>
                <a:lnTo>
                  <a:pt x="167" y="4"/>
                </a:lnTo>
                <a:lnTo>
                  <a:pt x="166" y="4"/>
                </a:lnTo>
                <a:lnTo>
                  <a:pt x="167" y="4"/>
                </a:lnTo>
                <a:lnTo>
                  <a:pt x="168" y="3"/>
                </a:lnTo>
                <a:lnTo>
                  <a:pt x="169" y="3"/>
                </a:lnTo>
                <a:lnTo>
                  <a:pt x="168" y="3"/>
                </a:lnTo>
                <a:lnTo>
                  <a:pt x="168" y="2"/>
                </a:lnTo>
                <a:lnTo>
                  <a:pt x="169" y="2"/>
                </a:lnTo>
                <a:lnTo>
                  <a:pt x="169" y="0"/>
                </a:lnTo>
                <a:lnTo>
                  <a:pt x="176" y="0"/>
                </a:lnTo>
                <a:lnTo>
                  <a:pt x="178" y="0"/>
                </a:lnTo>
                <a:lnTo>
                  <a:pt x="179" y="0"/>
                </a:lnTo>
                <a:lnTo>
                  <a:pt x="181" y="0"/>
                </a:lnTo>
                <a:lnTo>
                  <a:pt x="183" y="0"/>
                </a:lnTo>
                <a:lnTo>
                  <a:pt x="187" y="0"/>
                </a:lnTo>
                <a:lnTo>
                  <a:pt x="191" y="0"/>
                </a:lnTo>
                <a:lnTo>
                  <a:pt x="193" y="0"/>
                </a:lnTo>
                <a:lnTo>
                  <a:pt x="197" y="0"/>
                </a:lnTo>
                <a:lnTo>
                  <a:pt x="201" y="0"/>
                </a:lnTo>
                <a:lnTo>
                  <a:pt x="202" y="0"/>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19" name="Freeform 113"/>
          <p:cNvSpPr>
            <a:spLocks/>
          </p:cNvSpPr>
          <p:nvPr/>
        </p:nvSpPr>
        <p:spPr bwMode="auto">
          <a:xfrm>
            <a:off x="5285227" y="791545"/>
            <a:ext cx="633045" cy="532197"/>
          </a:xfrm>
          <a:custGeom>
            <a:avLst/>
            <a:gdLst>
              <a:gd name="T0" fmla="*/ 66 w 244"/>
              <a:gd name="T1" fmla="*/ 0 h 242"/>
              <a:gd name="T2" fmla="*/ 93 w 244"/>
              <a:gd name="T3" fmla="*/ 0 h 242"/>
              <a:gd name="T4" fmla="*/ 120 w 244"/>
              <a:gd name="T5" fmla="*/ 0 h 242"/>
              <a:gd name="T6" fmla="*/ 125 w 244"/>
              <a:gd name="T7" fmla="*/ 4 h 242"/>
              <a:gd name="T8" fmla="*/ 129 w 244"/>
              <a:gd name="T9" fmla="*/ 7 h 242"/>
              <a:gd name="T10" fmla="*/ 135 w 244"/>
              <a:gd name="T11" fmla="*/ 13 h 242"/>
              <a:gd name="T12" fmla="*/ 143 w 244"/>
              <a:gd name="T13" fmla="*/ 18 h 242"/>
              <a:gd name="T14" fmla="*/ 150 w 244"/>
              <a:gd name="T15" fmla="*/ 22 h 242"/>
              <a:gd name="T16" fmla="*/ 157 w 244"/>
              <a:gd name="T17" fmla="*/ 18 h 242"/>
              <a:gd name="T18" fmla="*/ 160 w 244"/>
              <a:gd name="T19" fmla="*/ 18 h 242"/>
              <a:gd name="T20" fmla="*/ 165 w 244"/>
              <a:gd name="T21" fmla="*/ 18 h 242"/>
              <a:gd name="T22" fmla="*/ 169 w 244"/>
              <a:gd name="T23" fmla="*/ 21 h 242"/>
              <a:gd name="T24" fmla="*/ 175 w 244"/>
              <a:gd name="T25" fmla="*/ 23 h 242"/>
              <a:gd name="T26" fmla="*/ 180 w 244"/>
              <a:gd name="T27" fmla="*/ 21 h 242"/>
              <a:gd name="T28" fmla="*/ 182 w 244"/>
              <a:gd name="T29" fmla="*/ 17 h 242"/>
              <a:gd name="T30" fmla="*/ 185 w 244"/>
              <a:gd name="T31" fmla="*/ 18 h 242"/>
              <a:gd name="T32" fmla="*/ 189 w 244"/>
              <a:gd name="T33" fmla="*/ 21 h 242"/>
              <a:gd name="T34" fmla="*/ 192 w 244"/>
              <a:gd name="T35" fmla="*/ 18 h 242"/>
              <a:gd name="T36" fmla="*/ 196 w 244"/>
              <a:gd name="T37" fmla="*/ 20 h 242"/>
              <a:gd name="T38" fmla="*/ 200 w 244"/>
              <a:gd name="T39" fmla="*/ 20 h 242"/>
              <a:gd name="T40" fmla="*/ 204 w 244"/>
              <a:gd name="T41" fmla="*/ 20 h 242"/>
              <a:gd name="T42" fmla="*/ 206 w 244"/>
              <a:gd name="T43" fmla="*/ 18 h 242"/>
              <a:gd name="T44" fmla="*/ 207 w 244"/>
              <a:gd name="T45" fmla="*/ 22 h 242"/>
              <a:gd name="T46" fmla="*/ 210 w 244"/>
              <a:gd name="T47" fmla="*/ 23 h 242"/>
              <a:gd name="T48" fmla="*/ 216 w 244"/>
              <a:gd name="T49" fmla="*/ 23 h 242"/>
              <a:gd name="T50" fmla="*/ 218 w 244"/>
              <a:gd name="T51" fmla="*/ 23 h 242"/>
              <a:gd name="T52" fmla="*/ 221 w 244"/>
              <a:gd name="T53" fmla="*/ 29 h 242"/>
              <a:gd name="T54" fmla="*/ 224 w 244"/>
              <a:gd name="T55" fmla="*/ 30 h 242"/>
              <a:gd name="T56" fmla="*/ 228 w 244"/>
              <a:gd name="T57" fmla="*/ 29 h 242"/>
              <a:gd name="T58" fmla="*/ 233 w 244"/>
              <a:gd name="T59" fmla="*/ 31 h 242"/>
              <a:gd name="T60" fmla="*/ 237 w 244"/>
              <a:gd name="T61" fmla="*/ 36 h 242"/>
              <a:gd name="T62" fmla="*/ 240 w 244"/>
              <a:gd name="T63" fmla="*/ 34 h 242"/>
              <a:gd name="T64" fmla="*/ 242 w 244"/>
              <a:gd name="T65" fmla="*/ 37 h 242"/>
              <a:gd name="T66" fmla="*/ 242 w 244"/>
              <a:gd name="T67" fmla="*/ 72 h 242"/>
              <a:gd name="T68" fmla="*/ 242 w 244"/>
              <a:gd name="T69" fmla="*/ 108 h 242"/>
              <a:gd name="T70" fmla="*/ 242 w 244"/>
              <a:gd name="T71" fmla="*/ 126 h 242"/>
              <a:gd name="T72" fmla="*/ 242 w 244"/>
              <a:gd name="T73" fmla="*/ 153 h 242"/>
              <a:gd name="T74" fmla="*/ 242 w 244"/>
              <a:gd name="T75" fmla="*/ 168 h 242"/>
              <a:gd name="T76" fmla="*/ 242 w 244"/>
              <a:gd name="T77" fmla="*/ 186 h 242"/>
              <a:gd name="T78" fmla="*/ 244 w 244"/>
              <a:gd name="T79" fmla="*/ 206 h 242"/>
              <a:gd name="T80" fmla="*/ 244 w 244"/>
              <a:gd name="T81" fmla="*/ 232 h 242"/>
              <a:gd name="T82" fmla="*/ 231 w 244"/>
              <a:gd name="T83" fmla="*/ 242 h 242"/>
              <a:gd name="T84" fmla="*/ 196 w 244"/>
              <a:gd name="T85" fmla="*/ 241 h 242"/>
              <a:gd name="T86" fmla="*/ 172 w 244"/>
              <a:gd name="T87" fmla="*/ 241 h 242"/>
              <a:gd name="T88" fmla="*/ 137 w 244"/>
              <a:gd name="T89" fmla="*/ 241 h 242"/>
              <a:gd name="T90" fmla="*/ 111 w 244"/>
              <a:gd name="T91" fmla="*/ 241 h 242"/>
              <a:gd name="T92" fmla="*/ 108 w 244"/>
              <a:gd name="T93" fmla="*/ 224 h 242"/>
              <a:gd name="T94" fmla="*/ 92 w 244"/>
              <a:gd name="T95" fmla="*/ 224 h 242"/>
              <a:gd name="T96" fmla="*/ 63 w 244"/>
              <a:gd name="T97" fmla="*/ 224 h 242"/>
              <a:gd name="T98" fmla="*/ 44 w 244"/>
              <a:gd name="T99" fmla="*/ 224 h 242"/>
              <a:gd name="T100" fmla="*/ 29 w 244"/>
              <a:gd name="T101" fmla="*/ 223 h 242"/>
              <a:gd name="T102" fmla="*/ 8 w 244"/>
              <a:gd name="T103" fmla="*/ 223 h 242"/>
              <a:gd name="T104" fmla="*/ 0 w 244"/>
              <a:gd name="T105" fmla="*/ 201 h 242"/>
              <a:gd name="T106" fmla="*/ 1 w 244"/>
              <a:gd name="T107" fmla="*/ 180 h 242"/>
              <a:gd name="T108" fmla="*/ 1 w 244"/>
              <a:gd name="T109" fmla="*/ 135 h 242"/>
              <a:gd name="T110" fmla="*/ 0 w 244"/>
              <a:gd name="T111" fmla="*/ 120 h 242"/>
              <a:gd name="T112" fmla="*/ 0 w 244"/>
              <a:gd name="T113" fmla="*/ 100 h 242"/>
              <a:gd name="T114" fmla="*/ 0 w 244"/>
              <a:gd name="T115" fmla="*/ 69 h 242"/>
              <a:gd name="T116" fmla="*/ 0 w 244"/>
              <a:gd name="T117" fmla="*/ 41 h 242"/>
              <a:gd name="T118" fmla="*/ 0 w 244"/>
              <a:gd name="T119" fmla="*/ 22 h 242"/>
              <a:gd name="T120" fmla="*/ 8 w 244"/>
              <a:gd name="T121" fmla="*/ 1 h 242"/>
              <a:gd name="T122" fmla="*/ 28 w 244"/>
              <a:gd name="T123" fmla="*/ 1 h 2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44" h="242">
                <a:moveTo>
                  <a:pt x="48" y="0"/>
                </a:moveTo>
                <a:lnTo>
                  <a:pt x="49" y="0"/>
                </a:lnTo>
                <a:lnTo>
                  <a:pt x="60" y="0"/>
                </a:lnTo>
                <a:lnTo>
                  <a:pt x="62" y="0"/>
                </a:lnTo>
                <a:lnTo>
                  <a:pt x="63" y="0"/>
                </a:lnTo>
                <a:lnTo>
                  <a:pt x="64" y="0"/>
                </a:lnTo>
                <a:lnTo>
                  <a:pt x="65" y="0"/>
                </a:lnTo>
                <a:lnTo>
                  <a:pt x="66" y="0"/>
                </a:lnTo>
                <a:lnTo>
                  <a:pt x="71" y="0"/>
                </a:lnTo>
                <a:lnTo>
                  <a:pt x="78" y="0"/>
                </a:lnTo>
                <a:lnTo>
                  <a:pt x="79" y="0"/>
                </a:lnTo>
                <a:lnTo>
                  <a:pt x="80" y="0"/>
                </a:lnTo>
                <a:lnTo>
                  <a:pt x="86" y="0"/>
                </a:lnTo>
                <a:lnTo>
                  <a:pt x="88" y="0"/>
                </a:lnTo>
                <a:lnTo>
                  <a:pt x="90" y="0"/>
                </a:lnTo>
                <a:lnTo>
                  <a:pt x="93" y="0"/>
                </a:lnTo>
                <a:lnTo>
                  <a:pt x="95" y="0"/>
                </a:lnTo>
                <a:lnTo>
                  <a:pt x="98" y="0"/>
                </a:lnTo>
                <a:lnTo>
                  <a:pt x="103" y="0"/>
                </a:lnTo>
                <a:lnTo>
                  <a:pt x="104" y="0"/>
                </a:lnTo>
                <a:lnTo>
                  <a:pt x="105" y="0"/>
                </a:lnTo>
                <a:lnTo>
                  <a:pt x="113" y="0"/>
                </a:lnTo>
                <a:lnTo>
                  <a:pt x="119" y="0"/>
                </a:lnTo>
                <a:lnTo>
                  <a:pt x="120" y="0"/>
                </a:lnTo>
                <a:lnTo>
                  <a:pt x="121" y="0"/>
                </a:lnTo>
                <a:lnTo>
                  <a:pt x="124" y="0"/>
                </a:lnTo>
                <a:lnTo>
                  <a:pt x="125" y="0"/>
                </a:lnTo>
                <a:lnTo>
                  <a:pt x="125" y="1"/>
                </a:lnTo>
                <a:lnTo>
                  <a:pt x="125" y="2"/>
                </a:lnTo>
                <a:lnTo>
                  <a:pt x="126" y="2"/>
                </a:lnTo>
                <a:lnTo>
                  <a:pt x="126" y="4"/>
                </a:lnTo>
                <a:lnTo>
                  <a:pt x="125" y="4"/>
                </a:lnTo>
                <a:lnTo>
                  <a:pt x="125" y="5"/>
                </a:lnTo>
                <a:lnTo>
                  <a:pt x="126" y="5"/>
                </a:lnTo>
                <a:lnTo>
                  <a:pt x="126" y="6"/>
                </a:lnTo>
                <a:lnTo>
                  <a:pt x="127" y="5"/>
                </a:lnTo>
                <a:lnTo>
                  <a:pt x="127" y="6"/>
                </a:lnTo>
                <a:lnTo>
                  <a:pt x="128" y="6"/>
                </a:lnTo>
                <a:lnTo>
                  <a:pt x="129" y="6"/>
                </a:lnTo>
                <a:lnTo>
                  <a:pt x="129" y="7"/>
                </a:lnTo>
                <a:lnTo>
                  <a:pt x="130" y="7"/>
                </a:lnTo>
                <a:lnTo>
                  <a:pt x="132" y="8"/>
                </a:lnTo>
                <a:lnTo>
                  <a:pt x="132" y="9"/>
                </a:lnTo>
                <a:lnTo>
                  <a:pt x="133" y="10"/>
                </a:lnTo>
                <a:lnTo>
                  <a:pt x="134" y="10"/>
                </a:lnTo>
                <a:lnTo>
                  <a:pt x="134" y="12"/>
                </a:lnTo>
                <a:lnTo>
                  <a:pt x="134" y="13"/>
                </a:lnTo>
                <a:lnTo>
                  <a:pt x="135" y="13"/>
                </a:lnTo>
                <a:lnTo>
                  <a:pt x="135" y="14"/>
                </a:lnTo>
                <a:lnTo>
                  <a:pt x="138" y="15"/>
                </a:lnTo>
                <a:lnTo>
                  <a:pt x="140" y="15"/>
                </a:lnTo>
                <a:lnTo>
                  <a:pt x="141" y="15"/>
                </a:lnTo>
                <a:lnTo>
                  <a:pt x="142" y="15"/>
                </a:lnTo>
                <a:lnTo>
                  <a:pt x="142" y="16"/>
                </a:lnTo>
                <a:lnTo>
                  <a:pt x="143" y="17"/>
                </a:lnTo>
                <a:lnTo>
                  <a:pt x="143" y="18"/>
                </a:lnTo>
                <a:lnTo>
                  <a:pt x="143" y="20"/>
                </a:lnTo>
                <a:lnTo>
                  <a:pt x="144" y="20"/>
                </a:lnTo>
                <a:lnTo>
                  <a:pt x="144" y="21"/>
                </a:lnTo>
                <a:lnTo>
                  <a:pt x="145" y="21"/>
                </a:lnTo>
                <a:lnTo>
                  <a:pt x="146" y="22"/>
                </a:lnTo>
                <a:lnTo>
                  <a:pt x="148" y="22"/>
                </a:lnTo>
                <a:lnTo>
                  <a:pt x="149" y="22"/>
                </a:lnTo>
                <a:lnTo>
                  <a:pt x="150" y="22"/>
                </a:lnTo>
                <a:lnTo>
                  <a:pt x="151" y="22"/>
                </a:lnTo>
                <a:lnTo>
                  <a:pt x="152" y="22"/>
                </a:lnTo>
                <a:lnTo>
                  <a:pt x="153" y="21"/>
                </a:lnTo>
                <a:lnTo>
                  <a:pt x="154" y="21"/>
                </a:lnTo>
                <a:lnTo>
                  <a:pt x="156" y="21"/>
                </a:lnTo>
                <a:lnTo>
                  <a:pt x="156" y="20"/>
                </a:lnTo>
                <a:lnTo>
                  <a:pt x="157" y="20"/>
                </a:lnTo>
                <a:lnTo>
                  <a:pt x="157" y="18"/>
                </a:lnTo>
                <a:lnTo>
                  <a:pt x="158" y="17"/>
                </a:lnTo>
                <a:lnTo>
                  <a:pt x="158" y="18"/>
                </a:lnTo>
                <a:lnTo>
                  <a:pt x="158" y="20"/>
                </a:lnTo>
                <a:lnTo>
                  <a:pt x="159" y="20"/>
                </a:lnTo>
                <a:lnTo>
                  <a:pt x="159" y="21"/>
                </a:lnTo>
                <a:lnTo>
                  <a:pt x="160" y="21"/>
                </a:lnTo>
                <a:lnTo>
                  <a:pt x="160" y="20"/>
                </a:lnTo>
                <a:lnTo>
                  <a:pt x="160" y="18"/>
                </a:lnTo>
                <a:lnTo>
                  <a:pt x="160" y="17"/>
                </a:lnTo>
                <a:lnTo>
                  <a:pt x="161" y="17"/>
                </a:lnTo>
                <a:lnTo>
                  <a:pt x="162" y="17"/>
                </a:lnTo>
                <a:lnTo>
                  <a:pt x="162" y="16"/>
                </a:lnTo>
                <a:lnTo>
                  <a:pt x="162" y="17"/>
                </a:lnTo>
                <a:lnTo>
                  <a:pt x="162" y="18"/>
                </a:lnTo>
                <a:lnTo>
                  <a:pt x="164" y="18"/>
                </a:lnTo>
                <a:lnTo>
                  <a:pt x="165" y="18"/>
                </a:lnTo>
                <a:lnTo>
                  <a:pt x="166" y="18"/>
                </a:lnTo>
                <a:lnTo>
                  <a:pt x="167" y="18"/>
                </a:lnTo>
                <a:lnTo>
                  <a:pt x="167" y="20"/>
                </a:lnTo>
                <a:lnTo>
                  <a:pt x="167" y="18"/>
                </a:lnTo>
                <a:lnTo>
                  <a:pt x="168" y="18"/>
                </a:lnTo>
                <a:lnTo>
                  <a:pt x="169" y="18"/>
                </a:lnTo>
                <a:lnTo>
                  <a:pt x="169" y="20"/>
                </a:lnTo>
                <a:lnTo>
                  <a:pt x="169" y="21"/>
                </a:lnTo>
                <a:lnTo>
                  <a:pt x="170" y="21"/>
                </a:lnTo>
                <a:lnTo>
                  <a:pt x="170" y="22"/>
                </a:lnTo>
                <a:lnTo>
                  <a:pt x="172" y="22"/>
                </a:lnTo>
                <a:lnTo>
                  <a:pt x="173" y="21"/>
                </a:lnTo>
                <a:lnTo>
                  <a:pt x="174" y="22"/>
                </a:lnTo>
                <a:lnTo>
                  <a:pt x="175" y="22"/>
                </a:lnTo>
                <a:lnTo>
                  <a:pt x="174" y="23"/>
                </a:lnTo>
                <a:lnTo>
                  <a:pt x="175" y="23"/>
                </a:lnTo>
                <a:lnTo>
                  <a:pt x="175" y="22"/>
                </a:lnTo>
                <a:lnTo>
                  <a:pt x="176" y="22"/>
                </a:lnTo>
                <a:lnTo>
                  <a:pt x="176" y="21"/>
                </a:lnTo>
                <a:lnTo>
                  <a:pt x="177" y="22"/>
                </a:lnTo>
                <a:lnTo>
                  <a:pt x="177" y="23"/>
                </a:lnTo>
                <a:lnTo>
                  <a:pt x="177" y="22"/>
                </a:lnTo>
                <a:lnTo>
                  <a:pt x="178" y="22"/>
                </a:lnTo>
                <a:lnTo>
                  <a:pt x="180" y="21"/>
                </a:lnTo>
                <a:lnTo>
                  <a:pt x="180" y="22"/>
                </a:lnTo>
                <a:lnTo>
                  <a:pt x="181" y="22"/>
                </a:lnTo>
                <a:lnTo>
                  <a:pt x="182" y="22"/>
                </a:lnTo>
                <a:lnTo>
                  <a:pt x="182" y="21"/>
                </a:lnTo>
                <a:lnTo>
                  <a:pt x="181" y="20"/>
                </a:lnTo>
                <a:lnTo>
                  <a:pt x="181" y="18"/>
                </a:lnTo>
                <a:lnTo>
                  <a:pt x="181" y="17"/>
                </a:lnTo>
                <a:lnTo>
                  <a:pt x="182" y="17"/>
                </a:lnTo>
                <a:lnTo>
                  <a:pt x="182" y="18"/>
                </a:lnTo>
                <a:lnTo>
                  <a:pt x="182" y="20"/>
                </a:lnTo>
                <a:lnTo>
                  <a:pt x="182" y="18"/>
                </a:lnTo>
                <a:lnTo>
                  <a:pt x="183" y="18"/>
                </a:lnTo>
                <a:lnTo>
                  <a:pt x="183" y="20"/>
                </a:lnTo>
                <a:lnTo>
                  <a:pt x="184" y="20"/>
                </a:lnTo>
                <a:lnTo>
                  <a:pt x="184" y="18"/>
                </a:lnTo>
                <a:lnTo>
                  <a:pt x="185" y="18"/>
                </a:lnTo>
                <a:lnTo>
                  <a:pt x="186" y="17"/>
                </a:lnTo>
                <a:lnTo>
                  <a:pt x="188" y="17"/>
                </a:lnTo>
                <a:lnTo>
                  <a:pt x="188" y="18"/>
                </a:lnTo>
                <a:lnTo>
                  <a:pt x="186" y="18"/>
                </a:lnTo>
                <a:lnTo>
                  <a:pt x="186" y="20"/>
                </a:lnTo>
                <a:lnTo>
                  <a:pt x="188" y="20"/>
                </a:lnTo>
                <a:lnTo>
                  <a:pt x="188" y="21"/>
                </a:lnTo>
                <a:lnTo>
                  <a:pt x="189" y="21"/>
                </a:lnTo>
                <a:lnTo>
                  <a:pt x="190" y="20"/>
                </a:lnTo>
                <a:lnTo>
                  <a:pt x="190" y="21"/>
                </a:lnTo>
                <a:lnTo>
                  <a:pt x="191" y="21"/>
                </a:lnTo>
                <a:lnTo>
                  <a:pt x="191" y="20"/>
                </a:lnTo>
                <a:lnTo>
                  <a:pt x="191" y="18"/>
                </a:lnTo>
                <a:lnTo>
                  <a:pt x="191" y="17"/>
                </a:lnTo>
                <a:lnTo>
                  <a:pt x="192" y="17"/>
                </a:lnTo>
                <a:lnTo>
                  <a:pt x="192" y="18"/>
                </a:lnTo>
                <a:lnTo>
                  <a:pt x="192" y="20"/>
                </a:lnTo>
                <a:lnTo>
                  <a:pt x="192" y="21"/>
                </a:lnTo>
                <a:lnTo>
                  <a:pt x="193" y="20"/>
                </a:lnTo>
                <a:lnTo>
                  <a:pt x="193" y="18"/>
                </a:lnTo>
                <a:lnTo>
                  <a:pt x="194" y="20"/>
                </a:lnTo>
                <a:lnTo>
                  <a:pt x="194" y="18"/>
                </a:lnTo>
                <a:lnTo>
                  <a:pt x="196" y="18"/>
                </a:lnTo>
                <a:lnTo>
                  <a:pt x="196" y="20"/>
                </a:lnTo>
                <a:lnTo>
                  <a:pt x="197" y="20"/>
                </a:lnTo>
                <a:lnTo>
                  <a:pt x="197" y="18"/>
                </a:lnTo>
                <a:lnTo>
                  <a:pt x="198" y="18"/>
                </a:lnTo>
                <a:lnTo>
                  <a:pt x="198" y="17"/>
                </a:lnTo>
                <a:lnTo>
                  <a:pt x="199" y="17"/>
                </a:lnTo>
                <a:lnTo>
                  <a:pt x="199" y="18"/>
                </a:lnTo>
                <a:lnTo>
                  <a:pt x="199" y="20"/>
                </a:lnTo>
                <a:lnTo>
                  <a:pt x="200" y="20"/>
                </a:lnTo>
                <a:lnTo>
                  <a:pt x="200" y="18"/>
                </a:lnTo>
                <a:lnTo>
                  <a:pt x="199" y="18"/>
                </a:lnTo>
                <a:lnTo>
                  <a:pt x="200" y="18"/>
                </a:lnTo>
                <a:lnTo>
                  <a:pt x="201" y="17"/>
                </a:lnTo>
                <a:lnTo>
                  <a:pt x="201" y="18"/>
                </a:lnTo>
                <a:lnTo>
                  <a:pt x="201" y="20"/>
                </a:lnTo>
                <a:lnTo>
                  <a:pt x="202" y="20"/>
                </a:lnTo>
                <a:lnTo>
                  <a:pt x="204" y="20"/>
                </a:lnTo>
                <a:lnTo>
                  <a:pt x="202" y="21"/>
                </a:lnTo>
                <a:lnTo>
                  <a:pt x="204" y="21"/>
                </a:lnTo>
                <a:lnTo>
                  <a:pt x="205" y="21"/>
                </a:lnTo>
                <a:lnTo>
                  <a:pt x="205" y="22"/>
                </a:lnTo>
                <a:lnTo>
                  <a:pt x="205" y="21"/>
                </a:lnTo>
                <a:lnTo>
                  <a:pt x="206" y="21"/>
                </a:lnTo>
                <a:lnTo>
                  <a:pt x="206" y="20"/>
                </a:lnTo>
                <a:lnTo>
                  <a:pt x="206" y="18"/>
                </a:lnTo>
                <a:lnTo>
                  <a:pt x="207" y="18"/>
                </a:lnTo>
                <a:lnTo>
                  <a:pt x="207" y="20"/>
                </a:lnTo>
                <a:lnTo>
                  <a:pt x="208" y="20"/>
                </a:lnTo>
                <a:lnTo>
                  <a:pt x="207" y="20"/>
                </a:lnTo>
                <a:lnTo>
                  <a:pt x="207" y="21"/>
                </a:lnTo>
                <a:lnTo>
                  <a:pt x="208" y="21"/>
                </a:lnTo>
                <a:lnTo>
                  <a:pt x="208" y="22"/>
                </a:lnTo>
                <a:lnTo>
                  <a:pt x="207" y="22"/>
                </a:lnTo>
                <a:lnTo>
                  <a:pt x="207" y="23"/>
                </a:lnTo>
                <a:lnTo>
                  <a:pt x="208" y="23"/>
                </a:lnTo>
                <a:lnTo>
                  <a:pt x="208" y="22"/>
                </a:lnTo>
                <a:lnTo>
                  <a:pt x="209" y="22"/>
                </a:lnTo>
                <a:lnTo>
                  <a:pt x="209" y="23"/>
                </a:lnTo>
                <a:lnTo>
                  <a:pt x="209" y="22"/>
                </a:lnTo>
                <a:lnTo>
                  <a:pt x="210" y="22"/>
                </a:lnTo>
                <a:lnTo>
                  <a:pt x="210" y="23"/>
                </a:lnTo>
                <a:lnTo>
                  <a:pt x="212" y="23"/>
                </a:lnTo>
                <a:lnTo>
                  <a:pt x="213" y="23"/>
                </a:lnTo>
                <a:lnTo>
                  <a:pt x="213" y="24"/>
                </a:lnTo>
                <a:lnTo>
                  <a:pt x="214" y="24"/>
                </a:lnTo>
                <a:lnTo>
                  <a:pt x="214" y="25"/>
                </a:lnTo>
                <a:lnTo>
                  <a:pt x="215" y="25"/>
                </a:lnTo>
                <a:lnTo>
                  <a:pt x="215" y="24"/>
                </a:lnTo>
                <a:lnTo>
                  <a:pt x="216" y="23"/>
                </a:lnTo>
                <a:lnTo>
                  <a:pt x="216" y="22"/>
                </a:lnTo>
                <a:lnTo>
                  <a:pt x="217" y="22"/>
                </a:lnTo>
                <a:lnTo>
                  <a:pt x="217" y="23"/>
                </a:lnTo>
                <a:lnTo>
                  <a:pt x="216" y="23"/>
                </a:lnTo>
                <a:lnTo>
                  <a:pt x="216" y="24"/>
                </a:lnTo>
                <a:lnTo>
                  <a:pt x="217" y="24"/>
                </a:lnTo>
                <a:lnTo>
                  <a:pt x="217" y="23"/>
                </a:lnTo>
                <a:lnTo>
                  <a:pt x="218" y="23"/>
                </a:lnTo>
                <a:lnTo>
                  <a:pt x="218" y="24"/>
                </a:lnTo>
                <a:lnTo>
                  <a:pt x="218" y="25"/>
                </a:lnTo>
                <a:lnTo>
                  <a:pt x="220" y="25"/>
                </a:lnTo>
                <a:lnTo>
                  <a:pt x="221" y="26"/>
                </a:lnTo>
                <a:lnTo>
                  <a:pt x="220" y="26"/>
                </a:lnTo>
                <a:lnTo>
                  <a:pt x="220" y="28"/>
                </a:lnTo>
                <a:lnTo>
                  <a:pt x="221" y="28"/>
                </a:lnTo>
                <a:lnTo>
                  <a:pt x="221" y="29"/>
                </a:lnTo>
                <a:lnTo>
                  <a:pt x="220" y="30"/>
                </a:lnTo>
                <a:lnTo>
                  <a:pt x="221" y="30"/>
                </a:lnTo>
                <a:lnTo>
                  <a:pt x="221" y="29"/>
                </a:lnTo>
                <a:lnTo>
                  <a:pt x="222" y="29"/>
                </a:lnTo>
                <a:lnTo>
                  <a:pt x="223" y="30"/>
                </a:lnTo>
                <a:lnTo>
                  <a:pt x="223" y="29"/>
                </a:lnTo>
                <a:lnTo>
                  <a:pt x="224" y="29"/>
                </a:lnTo>
                <a:lnTo>
                  <a:pt x="224" y="30"/>
                </a:lnTo>
                <a:lnTo>
                  <a:pt x="225" y="30"/>
                </a:lnTo>
                <a:lnTo>
                  <a:pt x="225" y="29"/>
                </a:lnTo>
                <a:lnTo>
                  <a:pt x="226" y="29"/>
                </a:lnTo>
                <a:lnTo>
                  <a:pt x="226" y="30"/>
                </a:lnTo>
                <a:lnTo>
                  <a:pt x="225" y="30"/>
                </a:lnTo>
                <a:lnTo>
                  <a:pt x="226" y="30"/>
                </a:lnTo>
                <a:lnTo>
                  <a:pt x="228" y="30"/>
                </a:lnTo>
                <a:lnTo>
                  <a:pt x="228" y="29"/>
                </a:lnTo>
                <a:lnTo>
                  <a:pt x="229" y="30"/>
                </a:lnTo>
                <a:lnTo>
                  <a:pt x="230" y="30"/>
                </a:lnTo>
                <a:lnTo>
                  <a:pt x="230" y="31"/>
                </a:lnTo>
                <a:lnTo>
                  <a:pt x="231" y="30"/>
                </a:lnTo>
                <a:lnTo>
                  <a:pt x="231" y="31"/>
                </a:lnTo>
                <a:lnTo>
                  <a:pt x="232" y="31"/>
                </a:lnTo>
                <a:lnTo>
                  <a:pt x="232" y="30"/>
                </a:lnTo>
                <a:lnTo>
                  <a:pt x="233" y="31"/>
                </a:lnTo>
                <a:lnTo>
                  <a:pt x="233" y="32"/>
                </a:lnTo>
                <a:lnTo>
                  <a:pt x="233" y="33"/>
                </a:lnTo>
                <a:lnTo>
                  <a:pt x="234" y="32"/>
                </a:lnTo>
                <a:lnTo>
                  <a:pt x="234" y="33"/>
                </a:lnTo>
                <a:lnTo>
                  <a:pt x="236" y="33"/>
                </a:lnTo>
                <a:lnTo>
                  <a:pt x="236" y="34"/>
                </a:lnTo>
                <a:lnTo>
                  <a:pt x="236" y="36"/>
                </a:lnTo>
                <a:lnTo>
                  <a:pt x="237" y="36"/>
                </a:lnTo>
                <a:lnTo>
                  <a:pt x="237" y="34"/>
                </a:lnTo>
                <a:lnTo>
                  <a:pt x="238" y="34"/>
                </a:lnTo>
                <a:lnTo>
                  <a:pt x="238" y="36"/>
                </a:lnTo>
                <a:lnTo>
                  <a:pt x="239" y="36"/>
                </a:lnTo>
                <a:lnTo>
                  <a:pt x="239" y="34"/>
                </a:lnTo>
                <a:lnTo>
                  <a:pt x="240" y="34"/>
                </a:lnTo>
                <a:lnTo>
                  <a:pt x="240" y="33"/>
                </a:lnTo>
                <a:lnTo>
                  <a:pt x="240" y="34"/>
                </a:lnTo>
                <a:lnTo>
                  <a:pt x="241" y="34"/>
                </a:lnTo>
                <a:lnTo>
                  <a:pt x="241" y="36"/>
                </a:lnTo>
                <a:lnTo>
                  <a:pt x="240" y="36"/>
                </a:lnTo>
                <a:lnTo>
                  <a:pt x="240" y="37"/>
                </a:lnTo>
                <a:lnTo>
                  <a:pt x="241" y="37"/>
                </a:lnTo>
                <a:lnTo>
                  <a:pt x="241" y="36"/>
                </a:lnTo>
                <a:lnTo>
                  <a:pt x="242" y="36"/>
                </a:lnTo>
                <a:lnTo>
                  <a:pt x="242" y="37"/>
                </a:lnTo>
                <a:lnTo>
                  <a:pt x="242" y="40"/>
                </a:lnTo>
                <a:lnTo>
                  <a:pt x="242" y="52"/>
                </a:lnTo>
                <a:lnTo>
                  <a:pt x="242" y="54"/>
                </a:lnTo>
                <a:lnTo>
                  <a:pt x="242" y="55"/>
                </a:lnTo>
                <a:lnTo>
                  <a:pt x="242" y="57"/>
                </a:lnTo>
                <a:lnTo>
                  <a:pt x="242" y="63"/>
                </a:lnTo>
                <a:lnTo>
                  <a:pt x="242" y="71"/>
                </a:lnTo>
                <a:lnTo>
                  <a:pt x="242" y="72"/>
                </a:lnTo>
                <a:lnTo>
                  <a:pt x="242" y="76"/>
                </a:lnTo>
                <a:lnTo>
                  <a:pt x="242" y="82"/>
                </a:lnTo>
                <a:lnTo>
                  <a:pt x="242" y="90"/>
                </a:lnTo>
                <a:lnTo>
                  <a:pt x="242" y="92"/>
                </a:lnTo>
                <a:lnTo>
                  <a:pt x="242" y="95"/>
                </a:lnTo>
                <a:lnTo>
                  <a:pt x="242" y="100"/>
                </a:lnTo>
                <a:lnTo>
                  <a:pt x="242" y="102"/>
                </a:lnTo>
                <a:lnTo>
                  <a:pt x="242" y="108"/>
                </a:lnTo>
                <a:lnTo>
                  <a:pt x="242" y="110"/>
                </a:lnTo>
                <a:lnTo>
                  <a:pt x="242" y="118"/>
                </a:lnTo>
                <a:lnTo>
                  <a:pt x="242" y="119"/>
                </a:lnTo>
                <a:lnTo>
                  <a:pt x="242" y="120"/>
                </a:lnTo>
                <a:lnTo>
                  <a:pt x="242" y="121"/>
                </a:lnTo>
                <a:lnTo>
                  <a:pt x="242" y="124"/>
                </a:lnTo>
                <a:lnTo>
                  <a:pt x="242" y="125"/>
                </a:lnTo>
                <a:lnTo>
                  <a:pt x="242" y="126"/>
                </a:lnTo>
                <a:lnTo>
                  <a:pt x="242" y="129"/>
                </a:lnTo>
                <a:lnTo>
                  <a:pt x="242" y="135"/>
                </a:lnTo>
                <a:lnTo>
                  <a:pt x="242" y="136"/>
                </a:lnTo>
                <a:lnTo>
                  <a:pt x="242" y="137"/>
                </a:lnTo>
                <a:lnTo>
                  <a:pt x="242" y="144"/>
                </a:lnTo>
                <a:lnTo>
                  <a:pt x="242" y="145"/>
                </a:lnTo>
                <a:lnTo>
                  <a:pt x="242" y="149"/>
                </a:lnTo>
                <a:lnTo>
                  <a:pt x="242" y="153"/>
                </a:lnTo>
                <a:lnTo>
                  <a:pt x="242" y="156"/>
                </a:lnTo>
                <a:lnTo>
                  <a:pt x="242" y="157"/>
                </a:lnTo>
                <a:lnTo>
                  <a:pt x="242" y="158"/>
                </a:lnTo>
                <a:lnTo>
                  <a:pt x="242" y="160"/>
                </a:lnTo>
                <a:lnTo>
                  <a:pt x="242" y="161"/>
                </a:lnTo>
                <a:lnTo>
                  <a:pt x="242" y="162"/>
                </a:lnTo>
                <a:lnTo>
                  <a:pt x="242" y="165"/>
                </a:lnTo>
                <a:lnTo>
                  <a:pt x="242" y="168"/>
                </a:lnTo>
                <a:lnTo>
                  <a:pt x="242" y="169"/>
                </a:lnTo>
                <a:lnTo>
                  <a:pt x="242" y="170"/>
                </a:lnTo>
                <a:lnTo>
                  <a:pt x="242" y="177"/>
                </a:lnTo>
                <a:lnTo>
                  <a:pt x="242" y="180"/>
                </a:lnTo>
                <a:lnTo>
                  <a:pt x="242" y="181"/>
                </a:lnTo>
                <a:lnTo>
                  <a:pt x="242" y="183"/>
                </a:lnTo>
                <a:lnTo>
                  <a:pt x="242" y="184"/>
                </a:lnTo>
                <a:lnTo>
                  <a:pt x="242" y="186"/>
                </a:lnTo>
                <a:lnTo>
                  <a:pt x="242" y="188"/>
                </a:lnTo>
                <a:lnTo>
                  <a:pt x="242" y="189"/>
                </a:lnTo>
                <a:lnTo>
                  <a:pt x="242" y="196"/>
                </a:lnTo>
                <a:lnTo>
                  <a:pt x="242" y="197"/>
                </a:lnTo>
                <a:lnTo>
                  <a:pt x="242" y="199"/>
                </a:lnTo>
                <a:lnTo>
                  <a:pt x="242" y="201"/>
                </a:lnTo>
                <a:lnTo>
                  <a:pt x="244" y="205"/>
                </a:lnTo>
                <a:lnTo>
                  <a:pt x="244" y="206"/>
                </a:lnTo>
                <a:lnTo>
                  <a:pt x="244" y="212"/>
                </a:lnTo>
                <a:lnTo>
                  <a:pt x="244" y="217"/>
                </a:lnTo>
                <a:lnTo>
                  <a:pt x="244" y="218"/>
                </a:lnTo>
                <a:lnTo>
                  <a:pt x="244" y="221"/>
                </a:lnTo>
                <a:lnTo>
                  <a:pt x="244" y="223"/>
                </a:lnTo>
                <a:lnTo>
                  <a:pt x="244" y="225"/>
                </a:lnTo>
                <a:lnTo>
                  <a:pt x="244" y="229"/>
                </a:lnTo>
                <a:lnTo>
                  <a:pt x="244" y="232"/>
                </a:lnTo>
                <a:lnTo>
                  <a:pt x="244" y="233"/>
                </a:lnTo>
                <a:lnTo>
                  <a:pt x="244" y="238"/>
                </a:lnTo>
                <a:lnTo>
                  <a:pt x="244" y="241"/>
                </a:lnTo>
                <a:lnTo>
                  <a:pt x="242" y="241"/>
                </a:lnTo>
                <a:lnTo>
                  <a:pt x="241" y="242"/>
                </a:lnTo>
                <a:lnTo>
                  <a:pt x="238" y="242"/>
                </a:lnTo>
                <a:lnTo>
                  <a:pt x="236" y="242"/>
                </a:lnTo>
                <a:lnTo>
                  <a:pt x="231" y="242"/>
                </a:lnTo>
                <a:lnTo>
                  <a:pt x="229" y="242"/>
                </a:lnTo>
                <a:lnTo>
                  <a:pt x="226" y="242"/>
                </a:lnTo>
                <a:lnTo>
                  <a:pt x="224" y="241"/>
                </a:lnTo>
                <a:lnTo>
                  <a:pt x="221" y="241"/>
                </a:lnTo>
                <a:lnTo>
                  <a:pt x="215" y="241"/>
                </a:lnTo>
                <a:lnTo>
                  <a:pt x="214" y="241"/>
                </a:lnTo>
                <a:lnTo>
                  <a:pt x="205" y="241"/>
                </a:lnTo>
                <a:lnTo>
                  <a:pt x="196" y="241"/>
                </a:lnTo>
                <a:lnTo>
                  <a:pt x="194" y="241"/>
                </a:lnTo>
                <a:lnTo>
                  <a:pt x="193" y="241"/>
                </a:lnTo>
                <a:lnTo>
                  <a:pt x="190" y="241"/>
                </a:lnTo>
                <a:lnTo>
                  <a:pt x="184" y="241"/>
                </a:lnTo>
                <a:lnTo>
                  <a:pt x="183" y="241"/>
                </a:lnTo>
                <a:lnTo>
                  <a:pt x="177" y="241"/>
                </a:lnTo>
                <a:lnTo>
                  <a:pt x="176" y="241"/>
                </a:lnTo>
                <a:lnTo>
                  <a:pt x="172" y="241"/>
                </a:lnTo>
                <a:lnTo>
                  <a:pt x="166" y="241"/>
                </a:lnTo>
                <a:lnTo>
                  <a:pt x="165" y="241"/>
                </a:lnTo>
                <a:lnTo>
                  <a:pt x="152" y="241"/>
                </a:lnTo>
                <a:lnTo>
                  <a:pt x="145" y="241"/>
                </a:lnTo>
                <a:lnTo>
                  <a:pt x="143" y="241"/>
                </a:lnTo>
                <a:lnTo>
                  <a:pt x="142" y="241"/>
                </a:lnTo>
                <a:lnTo>
                  <a:pt x="141" y="241"/>
                </a:lnTo>
                <a:lnTo>
                  <a:pt x="137" y="241"/>
                </a:lnTo>
                <a:lnTo>
                  <a:pt x="135" y="241"/>
                </a:lnTo>
                <a:lnTo>
                  <a:pt x="134" y="241"/>
                </a:lnTo>
                <a:lnTo>
                  <a:pt x="133" y="241"/>
                </a:lnTo>
                <a:lnTo>
                  <a:pt x="120" y="241"/>
                </a:lnTo>
                <a:lnTo>
                  <a:pt x="118" y="241"/>
                </a:lnTo>
                <a:lnTo>
                  <a:pt x="116" y="241"/>
                </a:lnTo>
                <a:lnTo>
                  <a:pt x="113" y="241"/>
                </a:lnTo>
                <a:lnTo>
                  <a:pt x="111" y="241"/>
                </a:lnTo>
                <a:lnTo>
                  <a:pt x="110" y="241"/>
                </a:lnTo>
                <a:lnTo>
                  <a:pt x="109" y="241"/>
                </a:lnTo>
                <a:lnTo>
                  <a:pt x="109" y="240"/>
                </a:lnTo>
                <a:lnTo>
                  <a:pt x="109" y="238"/>
                </a:lnTo>
                <a:lnTo>
                  <a:pt x="109" y="237"/>
                </a:lnTo>
                <a:lnTo>
                  <a:pt x="109" y="236"/>
                </a:lnTo>
                <a:lnTo>
                  <a:pt x="109" y="224"/>
                </a:lnTo>
                <a:lnTo>
                  <a:pt x="108" y="224"/>
                </a:lnTo>
                <a:lnTo>
                  <a:pt x="102" y="224"/>
                </a:lnTo>
                <a:lnTo>
                  <a:pt x="100" y="224"/>
                </a:lnTo>
                <a:lnTo>
                  <a:pt x="97" y="224"/>
                </a:lnTo>
                <a:lnTo>
                  <a:pt x="96" y="224"/>
                </a:lnTo>
                <a:lnTo>
                  <a:pt x="95" y="224"/>
                </a:lnTo>
                <a:lnTo>
                  <a:pt x="94" y="224"/>
                </a:lnTo>
                <a:lnTo>
                  <a:pt x="93" y="224"/>
                </a:lnTo>
                <a:lnTo>
                  <a:pt x="92" y="224"/>
                </a:lnTo>
                <a:lnTo>
                  <a:pt x="88" y="224"/>
                </a:lnTo>
                <a:lnTo>
                  <a:pt x="86" y="224"/>
                </a:lnTo>
                <a:lnTo>
                  <a:pt x="84" y="224"/>
                </a:lnTo>
                <a:lnTo>
                  <a:pt x="76" y="224"/>
                </a:lnTo>
                <a:lnTo>
                  <a:pt x="74" y="224"/>
                </a:lnTo>
                <a:lnTo>
                  <a:pt x="72" y="224"/>
                </a:lnTo>
                <a:lnTo>
                  <a:pt x="64" y="224"/>
                </a:lnTo>
                <a:lnTo>
                  <a:pt x="63" y="224"/>
                </a:lnTo>
                <a:lnTo>
                  <a:pt x="55" y="224"/>
                </a:lnTo>
                <a:lnTo>
                  <a:pt x="54" y="224"/>
                </a:lnTo>
                <a:lnTo>
                  <a:pt x="52" y="224"/>
                </a:lnTo>
                <a:lnTo>
                  <a:pt x="50" y="224"/>
                </a:lnTo>
                <a:lnTo>
                  <a:pt x="49" y="224"/>
                </a:lnTo>
                <a:lnTo>
                  <a:pt x="48" y="224"/>
                </a:lnTo>
                <a:lnTo>
                  <a:pt x="46" y="224"/>
                </a:lnTo>
                <a:lnTo>
                  <a:pt x="44" y="224"/>
                </a:lnTo>
                <a:lnTo>
                  <a:pt x="42" y="224"/>
                </a:lnTo>
                <a:lnTo>
                  <a:pt x="41" y="224"/>
                </a:lnTo>
                <a:lnTo>
                  <a:pt x="39" y="224"/>
                </a:lnTo>
                <a:lnTo>
                  <a:pt x="38" y="224"/>
                </a:lnTo>
                <a:lnTo>
                  <a:pt x="33" y="223"/>
                </a:lnTo>
                <a:lnTo>
                  <a:pt x="32" y="223"/>
                </a:lnTo>
                <a:lnTo>
                  <a:pt x="31" y="223"/>
                </a:lnTo>
                <a:lnTo>
                  <a:pt x="29" y="223"/>
                </a:lnTo>
                <a:lnTo>
                  <a:pt x="26" y="223"/>
                </a:lnTo>
                <a:lnTo>
                  <a:pt x="22" y="223"/>
                </a:lnTo>
                <a:lnTo>
                  <a:pt x="18" y="223"/>
                </a:lnTo>
                <a:lnTo>
                  <a:pt x="17" y="223"/>
                </a:lnTo>
                <a:lnTo>
                  <a:pt x="16" y="223"/>
                </a:lnTo>
                <a:lnTo>
                  <a:pt x="15" y="223"/>
                </a:lnTo>
                <a:lnTo>
                  <a:pt x="10" y="223"/>
                </a:lnTo>
                <a:lnTo>
                  <a:pt x="8" y="223"/>
                </a:lnTo>
                <a:lnTo>
                  <a:pt x="0" y="223"/>
                </a:lnTo>
                <a:lnTo>
                  <a:pt x="0" y="217"/>
                </a:lnTo>
                <a:lnTo>
                  <a:pt x="0" y="213"/>
                </a:lnTo>
                <a:lnTo>
                  <a:pt x="0" y="212"/>
                </a:lnTo>
                <a:lnTo>
                  <a:pt x="0" y="208"/>
                </a:lnTo>
                <a:lnTo>
                  <a:pt x="0" y="207"/>
                </a:lnTo>
                <a:lnTo>
                  <a:pt x="0" y="202"/>
                </a:lnTo>
                <a:lnTo>
                  <a:pt x="0" y="201"/>
                </a:lnTo>
                <a:lnTo>
                  <a:pt x="0" y="200"/>
                </a:lnTo>
                <a:lnTo>
                  <a:pt x="0" y="197"/>
                </a:lnTo>
                <a:lnTo>
                  <a:pt x="0" y="196"/>
                </a:lnTo>
                <a:lnTo>
                  <a:pt x="0" y="193"/>
                </a:lnTo>
                <a:lnTo>
                  <a:pt x="0" y="192"/>
                </a:lnTo>
                <a:lnTo>
                  <a:pt x="1" y="188"/>
                </a:lnTo>
                <a:lnTo>
                  <a:pt x="1" y="182"/>
                </a:lnTo>
                <a:lnTo>
                  <a:pt x="1" y="180"/>
                </a:lnTo>
                <a:lnTo>
                  <a:pt x="1" y="167"/>
                </a:lnTo>
                <a:lnTo>
                  <a:pt x="1" y="166"/>
                </a:lnTo>
                <a:lnTo>
                  <a:pt x="1" y="165"/>
                </a:lnTo>
                <a:lnTo>
                  <a:pt x="1" y="157"/>
                </a:lnTo>
                <a:lnTo>
                  <a:pt x="1" y="153"/>
                </a:lnTo>
                <a:lnTo>
                  <a:pt x="1" y="141"/>
                </a:lnTo>
                <a:lnTo>
                  <a:pt x="1" y="140"/>
                </a:lnTo>
                <a:lnTo>
                  <a:pt x="1" y="135"/>
                </a:lnTo>
                <a:lnTo>
                  <a:pt x="1" y="134"/>
                </a:lnTo>
                <a:lnTo>
                  <a:pt x="0" y="134"/>
                </a:lnTo>
                <a:lnTo>
                  <a:pt x="0" y="133"/>
                </a:lnTo>
                <a:lnTo>
                  <a:pt x="0" y="132"/>
                </a:lnTo>
                <a:lnTo>
                  <a:pt x="0" y="130"/>
                </a:lnTo>
                <a:lnTo>
                  <a:pt x="0" y="128"/>
                </a:lnTo>
                <a:lnTo>
                  <a:pt x="0" y="127"/>
                </a:lnTo>
                <a:lnTo>
                  <a:pt x="0" y="120"/>
                </a:lnTo>
                <a:lnTo>
                  <a:pt x="0" y="114"/>
                </a:lnTo>
                <a:lnTo>
                  <a:pt x="0" y="113"/>
                </a:lnTo>
                <a:lnTo>
                  <a:pt x="0" y="111"/>
                </a:lnTo>
                <a:lnTo>
                  <a:pt x="0" y="109"/>
                </a:lnTo>
                <a:lnTo>
                  <a:pt x="0" y="108"/>
                </a:lnTo>
                <a:lnTo>
                  <a:pt x="0" y="106"/>
                </a:lnTo>
                <a:lnTo>
                  <a:pt x="0" y="105"/>
                </a:lnTo>
                <a:lnTo>
                  <a:pt x="0" y="100"/>
                </a:lnTo>
                <a:lnTo>
                  <a:pt x="0" y="94"/>
                </a:lnTo>
                <a:lnTo>
                  <a:pt x="0" y="88"/>
                </a:lnTo>
                <a:lnTo>
                  <a:pt x="0" y="86"/>
                </a:lnTo>
                <a:lnTo>
                  <a:pt x="0" y="84"/>
                </a:lnTo>
                <a:lnTo>
                  <a:pt x="0" y="82"/>
                </a:lnTo>
                <a:lnTo>
                  <a:pt x="0" y="81"/>
                </a:lnTo>
                <a:lnTo>
                  <a:pt x="0" y="72"/>
                </a:lnTo>
                <a:lnTo>
                  <a:pt x="0" y="69"/>
                </a:lnTo>
                <a:lnTo>
                  <a:pt x="0" y="56"/>
                </a:lnTo>
                <a:lnTo>
                  <a:pt x="0" y="55"/>
                </a:lnTo>
                <a:lnTo>
                  <a:pt x="0" y="48"/>
                </a:lnTo>
                <a:lnTo>
                  <a:pt x="0" y="47"/>
                </a:lnTo>
                <a:lnTo>
                  <a:pt x="0" y="46"/>
                </a:lnTo>
                <a:lnTo>
                  <a:pt x="0" y="44"/>
                </a:lnTo>
                <a:lnTo>
                  <a:pt x="0" y="42"/>
                </a:lnTo>
                <a:lnTo>
                  <a:pt x="0" y="41"/>
                </a:lnTo>
                <a:lnTo>
                  <a:pt x="1" y="39"/>
                </a:lnTo>
                <a:lnTo>
                  <a:pt x="1" y="34"/>
                </a:lnTo>
                <a:lnTo>
                  <a:pt x="0" y="31"/>
                </a:lnTo>
                <a:lnTo>
                  <a:pt x="1" y="31"/>
                </a:lnTo>
                <a:lnTo>
                  <a:pt x="0" y="29"/>
                </a:lnTo>
                <a:lnTo>
                  <a:pt x="0" y="28"/>
                </a:lnTo>
                <a:lnTo>
                  <a:pt x="0" y="26"/>
                </a:lnTo>
                <a:lnTo>
                  <a:pt x="0" y="22"/>
                </a:lnTo>
                <a:lnTo>
                  <a:pt x="0" y="21"/>
                </a:lnTo>
                <a:lnTo>
                  <a:pt x="0" y="17"/>
                </a:lnTo>
                <a:lnTo>
                  <a:pt x="0" y="12"/>
                </a:lnTo>
                <a:lnTo>
                  <a:pt x="0" y="9"/>
                </a:lnTo>
                <a:lnTo>
                  <a:pt x="0" y="8"/>
                </a:lnTo>
                <a:lnTo>
                  <a:pt x="0" y="5"/>
                </a:lnTo>
                <a:lnTo>
                  <a:pt x="0" y="1"/>
                </a:lnTo>
                <a:lnTo>
                  <a:pt x="8" y="1"/>
                </a:lnTo>
                <a:lnTo>
                  <a:pt x="12" y="1"/>
                </a:lnTo>
                <a:lnTo>
                  <a:pt x="14" y="1"/>
                </a:lnTo>
                <a:lnTo>
                  <a:pt x="15" y="1"/>
                </a:lnTo>
                <a:lnTo>
                  <a:pt x="16" y="1"/>
                </a:lnTo>
                <a:lnTo>
                  <a:pt x="17" y="1"/>
                </a:lnTo>
                <a:lnTo>
                  <a:pt x="20" y="1"/>
                </a:lnTo>
                <a:lnTo>
                  <a:pt x="22" y="1"/>
                </a:lnTo>
                <a:lnTo>
                  <a:pt x="28" y="1"/>
                </a:lnTo>
                <a:lnTo>
                  <a:pt x="30" y="0"/>
                </a:lnTo>
                <a:lnTo>
                  <a:pt x="34" y="0"/>
                </a:lnTo>
                <a:lnTo>
                  <a:pt x="39" y="0"/>
                </a:lnTo>
                <a:lnTo>
                  <a:pt x="40" y="0"/>
                </a:lnTo>
                <a:lnTo>
                  <a:pt x="41" y="0"/>
                </a:lnTo>
                <a:lnTo>
                  <a:pt x="48" y="0"/>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20" name="Freeform 114"/>
          <p:cNvSpPr>
            <a:spLocks/>
          </p:cNvSpPr>
          <p:nvPr/>
        </p:nvSpPr>
        <p:spPr bwMode="auto">
          <a:xfrm>
            <a:off x="4657742" y="801546"/>
            <a:ext cx="630450" cy="536596"/>
          </a:xfrm>
          <a:custGeom>
            <a:avLst/>
            <a:gdLst>
              <a:gd name="T0" fmla="*/ 54 w 243"/>
              <a:gd name="T1" fmla="*/ 0 h 244"/>
              <a:gd name="T2" fmla="*/ 79 w 243"/>
              <a:gd name="T3" fmla="*/ 0 h 244"/>
              <a:gd name="T4" fmla="*/ 95 w 243"/>
              <a:gd name="T5" fmla="*/ 1 h 244"/>
              <a:gd name="T6" fmla="*/ 114 w 243"/>
              <a:gd name="T7" fmla="*/ 1 h 244"/>
              <a:gd name="T8" fmla="*/ 127 w 243"/>
              <a:gd name="T9" fmla="*/ 1 h 244"/>
              <a:gd name="T10" fmla="*/ 132 w 243"/>
              <a:gd name="T11" fmla="*/ 1 h 244"/>
              <a:gd name="T12" fmla="*/ 150 w 243"/>
              <a:gd name="T13" fmla="*/ 1 h 244"/>
              <a:gd name="T14" fmla="*/ 170 w 243"/>
              <a:gd name="T15" fmla="*/ 1 h 244"/>
              <a:gd name="T16" fmla="*/ 182 w 243"/>
              <a:gd name="T17" fmla="*/ 1 h 244"/>
              <a:gd name="T18" fmla="*/ 204 w 243"/>
              <a:gd name="T19" fmla="*/ 1 h 244"/>
              <a:gd name="T20" fmla="*/ 224 w 243"/>
              <a:gd name="T21" fmla="*/ 1 h 244"/>
              <a:gd name="T22" fmla="*/ 242 w 243"/>
              <a:gd name="T23" fmla="*/ 9 h 244"/>
              <a:gd name="T24" fmla="*/ 242 w 243"/>
              <a:gd name="T25" fmla="*/ 28 h 244"/>
              <a:gd name="T26" fmla="*/ 242 w 243"/>
              <a:gd name="T27" fmla="*/ 41 h 244"/>
              <a:gd name="T28" fmla="*/ 242 w 243"/>
              <a:gd name="T29" fmla="*/ 47 h 244"/>
              <a:gd name="T30" fmla="*/ 242 w 243"/>
              <a:gd name="T31" fmla="*/ 81 h 244"/>
              <a:gd name="T32" fmla="*/ 242 w 243"/>
              <a:gd name="T33" fmla="*/ 84 h 244"/>
              <a:gd name="T34" fmla="*/ 242 w 243"/>
              <a:gd name="T35" fmla="*/ 100 h 244"/>
              <a:gd name="T36" fmla="*/ 242 w 243"/>
              <a:gd name="T37" fmla="*/ 111 h 244"/>
              <a:gd name="T38" fmla="*/ 242 w 243"/>
              <a:gd name="T39" fmla="*/ 130 h 244"/>
              <a:gd name="T40" fmla="*/ 243 w 243"/>
              <a:gd name="T41" fmla="*/ 134 h 244"/>
              <a:gd name="T42" fmla="*/ 243 w 243"/>
              <a:gd name="T43" fmla="*/ 153 h 244"/>
              <a:gd name="T44" fmla="*/ 243 w 243"/>
              <a:gd name="T45" fmla="*/ 167 h 244"/>
              <a:gd name="T46" fmla="*/ 242 w 243"/>
              <a:gd name="T47" fmla="*/ 196 h 244"/>
              <a:gd name="T48" fmla="*/ 242 w 243"/>
              <a:gd name="T49" fmla="*/ 212 h 244"/>
              <a:gd name="T50" fmla="*/ 227 w 243"/>
              <a:gd name="T51" fmla="*/ 241 h 244"/>
              <a:gd name="T52" fmla="*/ 208 w 243"/>
              <a:gd name="T53" fmla="*/ 241 h 244"/>
              <a:gd name="T54" fmla="*/ 193 w 243"/>
              <a:gd name="T55" fmla="*/ 241 h 244"/>
              <a:gd name="T56" fmla="*/ 188 w 243"/>
              <a:gd name="T57" fmla="*/ 240 h 244"/>
              <a:gd name="T58" fmla="*/ 183 w 243"/>
              <a:gd name="T59" fmla="*/ 240 h 244"/>
              <a:gd name="T60" fmla="*/ 175 w 243"/>
              <a:gd name="T61" fmla="*/ 240 h 244"/>
              <a:gd name="T62" fmla="*/ 162 w 243"/>
              <a:gd name="T63" fmla="*/ 240 h 244"/>
              <a:gd name="T64" fmla="*/ 154 w 243"/>
              <a:gd name="T65" fmla="*/ 240 h 244"/>
              <a:gd name="T66" fmla="*/ 145 w 243"/>
              <a:gd name="T67" fmla="*/ 240 h 244"/>
              <a:gd name="T68" fmla="*/ 139 w 243"/>
              <a:gd name="T69" fmla="*/ 240 h 244"/>
              <a:gd name="T70" fmla="*/ 130 w 243"/>
              <a:gd name="T71" fmla="*/ 240 h 244"/>
              <a:gd name="T72" fmla="*/ 118 w 243"/>
              <a:gd name="T73" fmla="*/ 240 h 244"/>
              <a:gd name="T74" fmla="*/ 121 w 243"/>
              <a:gd name="T75" fmla="*/ 244 h 244"/>
              <a:gd name="T76" fmla="*/ 103 w 243"/>
              <a:gd name="T77" fmla="*/ 244 h 244"/>
              <a:gd name="T78" fmla="*/ 90 w 243"/>
              <a:gd name="T79" fmla="*/ 244 h 244"/>
              <a:gd name="T80" fmla="*/ 76 w 243"/>
              <a:gd name="T81" fmla="*/ 244 h 244"/>
              <a:gd name="T82" fmla="*/ 39 w 243"/>
              <a:gd name="T83" fmla="*/ 242 h 244"/>
              <a:gd name="T84" fmla="*/ 31 w 243"/>
              <a:gd name="T85" fmla="*/ 242 h 244"/>
              <a:gd name="T86" fmla="*/ 31 w 243"/>
              <a:gd name="T87" fmla="*/ 233 h 244"/>
              <a:gd name="T88" fmla="*/ 31 w 243"/>
              <a:gd name="T89" fmla="*/ 218 h 244"/>
              <a:gd name="T90" fmla="*/ 31 w 243"/>
              <a:gd name="T91" fmla="*/ 207 h 244"/>
              <a:gd name="T92" fmla="*/ 32 w 243"/>
              <a:gd name="T93" fmla="*/ 192 h 244"/>
              <a:gd name="T94" fmla="*/ 32 w 243"/>
              <a:gd name="T95" fmla="*/ 185 h 244"/>
              <a:gd name="T96" fmla="*/ 28 w 243"/>
              <a:gd name="T97" fmla="*/ 175 h 244"/>
              <a:gd name="T98" fmla="*/ 11 w 243"/>
              <a:gd name="T99" fmla="*/ 164 h 244"/>
              <a:gd name="T100" fmla="*/ 2 w 243"/>
              <a:gd name="T101" fmla="*/ 132 h 244"/>
              <a:gd name="T102" fmla="*/ 0 w 243"/>
              <a:gd name="T103" fmla="*/ 110 h 244"/>
              <a:gd name="T104" fmla="*/ 0 w 243"/>
              <a:gd name="T105" fmla="*/ 92 h 244"/>
              <a:gd name="T106" fmla="*/ 0 w 243"/>
              <a:gd name="T107" fmla="*/ 87 h 244"/>
              <a:gd name="T108" fmla="*/ 0 w 243"/>
              <a:gd name="T109" fmla="*/ 74 h 244"/>
              <a:gd name="T110" fmla="*/ 0 w 243"/>
              <a:gd name="T111" fmla="*/ 62 h 244"/>
              <a:gd name="T112" fmla="*/ 0 w 243"/>
              <a:gd name="T113" fmla="*/ 49 h 244"/>
              <a:gd name="T114" fmla="*/ 0 w 243"/>
              <a:gd name="T115" fmla="*/ 34 h 244"/>
              <a:gd name="T116" fmla="*/ 0 w 243"/>
              <a:gd name="T117" fmla="*/ 32 h 244"/>
              <a:gd name="T118" fmla="*/ 0 w 243"/>
              <a:gd name="T119" fmla="*/ 26 h 244"/>
              <a:gd name="T120" fmla="*/ 0 w 243"/>
              <a:gd name="T121" fmla="*/ 13 h 244"/>
              <a:gd name="T122" fmla="*/ 0 w 243"/>
              <a:gd name="T123" fmla="*/ 5 h 244"/>
              <a:gd name="T124" fmla="*/ 11 w 243"/>
              <a:gd name="T125" fmla="*/ 0 h 2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43" h="244">
                <a:moveTo>
                  <a:pt x="36" y="0"/>
                </a:moveTo>
                <a:lnTo>
                  <a:pt x="36" y="0"/>
                </a:lnTo>
                <a:lnTo>
                  <a:pt x="39" y="0"/>
                </a:lnTo>
                <a:lnTo>
                  <a:pt x="40" y="0"/>
                </a:lnTo>
                <a:lnTo>
                  <a:pt x="44" y="0"/>
                </a:lnTo>
                <a:lnTo>
                  <a:pt x="50" y="0"/>
                </a:lnTo>
                <a:lnTo>
                  <a:pt x="54" y="0"/>
                </a:lnTo>
                <a:lnTo>
                  <a:pt x="56" y="0"/>
                </a:lnTo>
                <a:lnTo>
                  <a:pt x="57" y="0"/>
                </a:lnTo>
                <a:lnTo>
                  <a:pt x="63" y="0"/>
                </a:lnTo>
                <a:lnTo>
                  <a:pt x="72" y="0"/>
                </a:lnTo>
                <a:lnTo>
                  <a:pt x="74" y="0"/>
                </a:lnTo>
                <a:lnTo>
                  <a:pt x="79" y="0"/>
                </a:lnTo>
                <a:lnTo>
                  <a:pt x="81" y="0"/>
                </a:lnTo>
                <a:lnTo>
                  <a:pt x="83" y="0"/>
                </a:lnTo>
                <a:lnTo>
                  <a:pt x="84" y="1"/>
                </a:lnTo>
                <a:lnTo>
                  <a:pt x="91" y="1"/>
                </a:lnTo>
                <a:lnTo>
                  <a:pt x="95" y="1"/>
                </a:lnTo>
                <a:lnTo>
                  <a:pt x="96" y="1"/>
                </a:lnTo>
                <a:lnTo>
                  <a:pt x="98" y="1"/>
                </a:lnTo>
                <a:lnTo>
                  <a:pt x="100" y="1"/>
                </a:lnTo>
                <a:lnTo>
                  <a:pt x="103" y="1"/>
                </a:lnTo>
                <a:lnTo>
                  <a:pt x="114" y="1"/>
                </a:lnTo>
                <a:lnTo>
                  <a:pt x="116" y="1"/>
                </a:lnTo>
                <a:lnTo>
                  <a:pt x="118" y="1"/>
                </a:lnTo>
                <a:lnTo>
                  <a:pt x="120" y="1"/>
                </a:lnTo>
                <a:lnTo>
                  <a:pt x="126" y="1"/>
                </a:lnTo>
                <a:lnTo>
                  <a:pt x="127" y="1"/>
                </a:lnTo>
                <a:lnTo>
                  <a:pt x="128" y="1"/>
                </a:lnTo>
                <a:lnTo>
                  <a:pt x="129" y="1"/>
                </a:lnTo>
                <a:lnTo>
                  <a:pt x="130" y="1"/>
                </a:lnTo>
                <a:lnTo>
                  <a:pt x="131" y="1"/>
                </a:lnTo>
                <a:lnTo>
                  <a:pt x="132" y="1"/>
                </a:lnTo>
                <a:lnTo>
                  <a:pt x="134" y="1"/>
                </a:lnTo>
                <a:lnTo>
                  <a:pt x="135" y="1"/>
                </a:lnTo>
                <a:lnTo>
                  <a:pt x="136" y="1"/>
                </a:lnTo>
                <a:lnTo>
                  <a:pt x="144" y="1"/>
                </a:lnTo>
                <a:lnTo>
                  <a:pt x="145" y="1"/>
                </a:lnTo>
                <a:lnTo>
                  <a:pt x="150" y="1"/>
                </a:lnTo>
                <a:lnTo>
                  <a:pt x="152" y="1"/>
                </a:lnTo>
                <a:lnTo>
                  <a:pt x="158" y="1"/>
                </a:lnTo>
                <a:lnTo>
                  <a:pt x="161" y="1"/>
                </a:lnTo>
                <a:lnTo>
                  <a:pt x="164" y="1"/>
                </a:lnTo>
                <a:lnTo>
                  <a:pt x="169" y="1"/>
                </a:lnTo>
                <a:lnTo>
                  <a:pt x="170" y="1"/>
                </a:lnTo>
                <a:lnTo>
                  <a:pt x="175" y="1"/>
                </a:lnTo>
                <a:lnTo>
                  <a:pt x="176" y="1"/>
                </a:lnTo>
                <a:lnTo>
                  <a:pt x="178" y="1"/>
                </a:lnTo>
                <a:lnTo>
                  <a:pt x="179" y="1"/>
                </a:lnTo>
                <a:lnTo>
                  <a:pt x="180" y="1"/>
                </a:lnTo>
                <a:lnTo>
                  <a:pt x="182" y="1"/>
                </a:lnTo>
                <a:lnTo>
                  <a:pt x="188" y="1"/>
                </a:lnTo>
                <a:lnTo>
                  <a:pt x="192" y="1"/>
                </a:lnTo>
                <a:lnTo>
                  <a:pt x="198" y="1"/>
                </a:lnTo>
                <a:lnTo>
                  <a:pt x="202" y="1"/>
                </a:lnTo>
                <a:lnTo>
                  <a:pt x="204" y="1"/>
                </a:lnTo>
                <a:lnTo>
                  <a:pt x="208" y="1"/>
                </a:lnTo>
                <a:lnTo>
                  <a:pt x="210" y="1"/>
                </a:lnTo>
                <a:lnTo>
                  <a:pt x="211" y="1"/>
                </a:lnTo>
                <a:lnTo>
                  <a:pt x="215" y="1"/>
                </a:lnTo>
                <a:lnTo>
                  <a:pt x="224" y="1"/>
                </a:lnTo>
                <a:lnTo>
                  <a:pt x="227" y="1"/>
                </a:lnTo>
                <a:lnTo>
                  <a:pt x="234" y="1"/>
                </a:lnTo>
                <a:lnTo>
                  <a:pt x="238" y="1"/>
                </a:lnTo>
                <a:lnTo>
                  <a:pt x="242" y="1"/>
                </a:lnTo>
                <a:lnTo>
                  <a:pt x="242" y="5"/>
                </a:lnTo>
                <a:lnTo>
                  <a:pt x="242" y="8"/>
                </a:lnTo>
                <a:lnTo>
                  <a:pt x="242" y="9"/>
                </a:lnTo>
                <a:lnTo>
                  <a:pt x="242" y="12"/>
                </a:lnTo>
                <a:lnTo>
                  <a:pt x="242" y="17"/>
                </a:lnTo>
                <a:lnTo>
                  <a:pt x="242" y="21"/>
                </a:lnTo>
                <a:lnTo>
                  <a:pt x="242" y="22"/>
                </a:lnTo>
                <a:lnTo>
                  <a:pt x="242" y="26"/>
                </a:lnTo>
                <a:lnTo>
                  <a:pt x="242" y="28"/>
                </a:lnTo>
                <a:lnTo>
                  <a:pt x="242" y="29"/>
                </a:lnTo>
                <a:lnTo>
                  <a:pt x="243" y="31"/>
                </a:lnTo>
                <a:lnTo>
                  <a:pt x="242" y="31"/>
                </a:lnTo>
                <a:lnTo>
                  <a:pt x="243" y="34"/>
                </a:lnTo>
                <a:lnTo>
                  <a:pt x="243" y="39"/>
                </a:lnTo>
                <a:lnTo>
                  <a:pt x="242" y="41"/>
                </a:lnTo>
                <a:lnTo>
                  <a:pt x="242" y="42"/>
                </a:lnTo>
                <a:lnTo>
                  <a:pt x="242" y="44"/>
                </a:lnTo>
                <a:lnTo>
                  <a:pt x="242" y="46"/>
                </a:lnTo>
                <a:lnTo>
                  <a:pt x="242" y="47"/>
                </a:lnTo>
                <a:lnTo>
                  <a:pt x="242" y="48"/>
                </a:lnTo>
                <a:lnTo>
                  <a:pt x="242" y="55"/>
                </a:lnTo>
                <a:lnTo>
                  <a:pt x="242" y="56"/>
                </a:lnTo>
                <a:lnTo>
                  <a:pt x="242" y="69"/>
                </a:lnTo>
                <a:lnTo>
                  <a:pt x="242" y="72"/>
                </a:lnTo>
                <a:lnTo>
                  <a:pt x="242" y="81"/>
                </a:lnTo>
                <a:lnTo>
                  <a:pt x="242" y="82"/>
                </a:lnTo>
                <a:lnTo>
                  <a:pt x="242" y="84"/>
                </a:lnTo>
                <a:lnTo>
                  <a:pt x="242" y="86"/>
                </a:lnTo>
                <a:lnTo>
                  <a:pt x="242" y="88"/>
                </a:lnTo>
                <a:lnTo>
                  <a:pt x="242" y="94"/>
                </a:lnTo>
                <a:lnTo>
                  <a:pt x="242" y="100"/>
                </a:lnTo>
                <a:lnTo>
                  <a:pt x="242" y="105"/>
                </a:lnTo>
                <a:lnTo>
                  <a:pt x="242" y="106"/>
                </a:lnTo>
                <a:lnTo>
                  <a:pt x="242" y="108"/>
                </a:lnTo>
                <a:lnTo>
                  <a:pt x="242" y="109"/>
                </a:lnTo>
                <a:lnTo>
                  <a:pt x="242" y="111"/>
                </a:lnTo>
                <a:lnTo>
                  <a:pt x="242" y="113"/>
                </a:lnTo>
                <a:lnTo>
                  <a:pt x="242" y="114"/>
                </a:lnTo>
                <a:lnTo>
                  <a:pt x="242" y="120"/>
                </a:lnTo>
                <a:lnTo>
                  <a:pt x="242" y="127"/>
                </a:lnTo>
                <a:lnTo>
                  <a:pt x="242" y="128"/>
                </a:lnTo>
                <a:lnTo>
                  <a:pt x="242" y="130"/>
                </a:lnTo>
                <a:lnTo>
                  <a:pt x="242" y="132"/>
                </a:lnTo>
                <a:lnTo>
                  <a:pt x="242" y="133"/>
                </a:lnTo>
                <a:lnTo>
                  <a:pt x="242" y="134"/>
                </a:lnTo>
                <a:lnTo>
                  <a:pt x="243" y="134"/>
                </a:lnTo>
                <a:lnTo>
                  <a:pt x="243" y="135"/>
                </a:lnTo>
                <a:lnTo>
                  <a:pt x="243" y="140"/>
                </a:lnTo>
                <a:lnTo>
                  <a:pt x="243" y="141"/>
                </a:lnTo>
                <a:lnTo>
                  <a:pt x="243" y="153"/>
                </a:lnTo>
                <a:lnTo>
                  <a:pt x="243" y="157"/>
                </a:lnTo>
                <a:lnTo>
                  <a:pt x="243" y="165"/>
                </a:lnTo>
                <a:lnTo>
                  <a:pt x="243" y="166"/>
                </a:lnTo>
                <a:lnTo>
                  <a:pt x="243" y="167"/>
                </a:lnTo>
                <a:lnTo>
                  <a:pt x="243" y="180"/>
                </a:lnTo>
                <a:lnTo>
                  <a:pt x="243" y="182"/>
                </a:lnTo>
                <a:lnTo>
                  <a:pt x="243" y="188"/>
                </a:lnTo>
                <a:lnTo>
                  <a:pt x="242" y="192"/>
                </a:lnTo>
                <a:lnTo>
                  <a:pt x="242" y="193"/>
                </a:lnTo>
                <a:lnTo>
                  <a:pt x="242" y="196"/>
                </a:lnTo>
                <a:lnTo>
                  <a:pt x="242" y="197"/>
                </a:lnTo>
                <a:lnTo>
                  <a:pt x="242" y="200"/>
                </a:lnTo>
                <a:lnTo>
                  <a:pt x="242" y="201"/>
                </a:lnTo>
                <a:lnTo>
                  <a:pt x="242" y="202"/>
                </a:lnTo>
                <a:lnTo>
                  <a:pt x="242" y="207"/>
                </a:lnTo>
                <a:lnTo>
                  <a:pt x="242" y="208"/>
                </a:lnTo>
                <a:lnTo>
                  <a:pt x="242" y="212"/>
                </a:lnTo>
                <a:lnTo>
                  <a:pt x="242" y="213"/>
                </a:lnTo>
                <a:lnTo>
                  <a:pt x="242" y="217"/>
                </a:lnTo>
                <a:lnTo>
                  <a:pt x="242" y="223"/>
                </a:lnTo>
                <a:lnTo>
                  <a:pt x="242" y="233"/>
                </a:lnTo>
                <a:lnTo>
                  <a:pt x="242" y="241"/>
                </a:lnTo>
                <a:lnTo>
                  <a:pt x="236" y="241"/>
                </a:lnTo>
                <a:lnTo>
                  <a:pt x="227" y="241"/>
                </a:lnTo>
                <a:lnTo>
                  <a:pt x="220" y="241"/>
                </a:lnTo>
                <a:lnTo>
                  <a:pt x="214" y="241"/>
                </a:lnTo>
                <a:lnTo>
                  <a:pt x="208" y="241"/>
                </a:lnTo>
                <a:lnTo>
                  <a:pt x="207" y="241"/>
                </a:lnTo>
                <a:lnTo>
                  <a:pt x="206" y="241"/>
                </a:lnTo>
                <a:lnTo>
                  <a:pt x="204" y="241"/>
                </a:lnTo>
                <a:lnTo>
                  <a:pt x="202" y="241"/>
                </a:lnTo>
                <a:lnTo>
                  <a:pt x="198" y="241"/>
                </a:lnTo>
                <a:lnTo>
                  <a:pt x="193" y="240"/>
                </a:lnTo>
                <a:lnTo>
                  <a:pt x="193" y="241"/>
                </a:lnTo>
                <a:lnTo>
                  <a:pt x="192" y="240"/>
                </a:lnTo>
                <a:lnTo>
                  <a:pt x="191" y="240"/>
                </a:lnTo>
                <a:lnTo>
                  <a:pt x="190" y="240"/>
                </a:lnTo>
                <a:lnTo>
                  <a:pt x="188" y="240"/>
                </a:lnTo>
                <a:lnTo>
                  <a:pt x="186" y="240"/>
                </a:lnTo>
                <a:lnTo>
                  <a:pt x="185" y="240"/>
                </a:lnTo>
                <a:lnTo>
                  <a:pt x="184" y="240"/>
                </a:lnTo>
                <a:lnTo>
                  <a:pt x="183" y="240"/>
                </a:lnTo>
                <a:lnTo>
                  <a:pt x="182" y="240"/>
                </a:lnTo>
                <a:lnTo>
                  <a:pt x="180" y="240"/>
                </a:lnTo>
                <a:lnTo>
                  <a:pt x="179" y="240"/>
                </a:lnTo>
                <a:lnTo>
                  <a:pt x="178" y="240"/>
                </a:lnTo>
                <a:lnTo>
                  <a:pt x="177" y="240"/>
                </a:lnTo>
                <a:lnTo>
                  <a:pt x="175" y="240"/>
                </a:lnTo>
                <a:lnTo>
                  <a:pt x="174" y="240"/>
                </a:lnTo>
                <a:lnTo>
                  <a:pt x="171" y="240"/>
                </a:lnTo>
                <a:lnTo>
                  <a:pt x="169" y="240"/>
                </a:lnTo>
                <a:lnTo>
                  <a:pt x="163" y="240"/>
                </a:lnTo>
                <a:lnTo>
                  <a:pt x="162" y="240"/>
                </a:lnTo>
                <a:lnTo>
                  <a:pt x="161" y="240"/>
                </a:lnTo>
                <a:lnTo>
                  <a:pt x="158" y="240"/>
                </a:lnTo>
                <a:lnTo>
                  <a:pt x="156" y="240"/>
                </a:lnTo>
                <a:lnTo>
                  <a:pt x="154" y="240"/>
                </a:lnTo>
                <a:lnTo>
                  <a:pt x="153" y="240"/>
                </a:lnTo>
                <a:lnTo>
                  <a:pt x="151" y="240"/>
                </a:lnTo>
                <a:lnTo>
                  <a:pt x="150" y="240"/>
                </a:lnTo>
                <a:lnTo>
                  <a:pt x="145" y="240"/>
                </a:lnTo>
                <a:lnTo>
                  <a:pt x="140" y="240"/>
                </a:lnTo>
                <a:lnTo>
                  <a:pt x="139" y="240"/>
                </a:lnTo>
                <a:lnTo>
                  <a:pt x="138" y="240"/>
                </a:lnTo>
                <a:lnTo>
                  <a:pt x="136" y="240"/>
                </a:lnTo>
                <a:lnTo>
                  <a:pt x="135" y="240"/>
                </a:lnTo>
                <a:lnTo>
                  <a:pt x="132" y="240"/>
                </a:lnTo>
                <a:lnTo>
                  <a:pt x="130" y="240"/>
                </a:lnTo>
                <a:lnTo>
                  <a:pt x="129" y="240"/>
                </a:lnTo>
                <a:lnTo>
                  <a:pt x="127" y="240"/>
                </a:lnTo>
                <a:lnTo>
                  <a:pt x="124" y="240"/>
                </a:lnTo>
                <a:lnTo>
                  <a:pt x="122" y="240"/>
                </a:lnTo>
                <a:lnTo>
                  <a:pt x="118" y="240"/>
                </a:lnTo>
                <a:lnTo>
                  <a:pt x="118" y="241"/>
                </a:lnTo>
                <a:lnTo>
                  <a:pt x="119" y="241"/>
                </a:lnTo>
                <a:lnTo>
                  <a:pt x="121" y="244"/>
                </a:lnTo>
                <a:lnTo>
                  <a:pt x="118" y="244"/>
                </a:lnTo>
                <a:lnTo>
                  <a:pt x="116" y="244"/>
                </a:lnTo>
                <a:lnTo>
                  <a:pt x="112" y="244"/>
                </a:lnTo>
                <a:lnTo>
                  <a:pt x="110" y="244"/>
                </a:lnTo>
                <a:lnTo>
                  <a:pt x="105" y="244"/>
                </a:lnTo>
                <a:lnTo>
                  <a:pt x="104" y="244"/>
                </a:lnTo>
                <a:lnTo>
                  <a:pt x="103" y="244"/>
                </a:lnTo>
                <a:lnTo>
                  <a:pt x="102" y="244"/>
                </a:lnTo>
                <a:lnTo>
                  <a:pt x="100" y="244"/>
                </a:lnTo>
                <a:lnTo>
                  <a:pt x="98" y="244"/>
                </a:lnTo>
                <a:lnTo>
                  <a:pt x="97" y="244"/>
                </a:lnTo>
                <a:lnTo>
                  <a:pt x="91" y="244"/>
                </a:lnTo>
                <a:lnTo>
                  <a:pt x="90" y="244"/>
                </a:lnTo>
                <a:lnTo>
                  <a:pt x="88" y="244"/>
                </a:lnTo>
                <a:lnTo>
                  <a:pt x="86" y="244"/>
                </a:lnTo>
                <a:lnTo>
                  <a:pt x="82" y="244"/>
                </a:lnTo>
                <a:lnTo>
                  <a:pt x="79" y="244"/>
                </a:lnTo>
                <a:lnTo>
                  <a:pt x="76" y="244"/>
                </a:lnTo>
                <a:lnTo>
                  <a:pt x="60" y="242"/>
                </a:lnTo>
                <a:lnTo>
                  <a:pt x="56" y="242"/>
                </a:lnTo>
                <a:lnTo>
                  <a:pt x="52" y="242"/>
                </a:lnTo>
                <a:lnTo>
                  <a:pt x="51" y="242"/>
                </a:lnTo>
                <a:lnTo>
                  <a:pt x="44" y="242"/>
                </a:lnTo>
                <a:lnTo>
                  <a:pt x="39" y="242"/>
                </a:lnTo>
                <a:lnTo>
                  <a:pt x="36" y="242"/>
                </a:lnTo>
                <a:lnTo>
                  <a:pt x="35" y="242"/>
                </a:lnTo>
                <a:lnTo>
                  <a:pt x="34" y="242"/>
                </a:lnTo>
                <a:lnTo>
                  <a:pt x="31" y="242"/>
                </a:lnTo>
                <a:lnTo>
                  <a:pt x="31" y="237"/>
                </a:lnTo>
                <a:lnTo>
                  <a:pt x="31" y="236"/>
                </a:lnTo>
                <a:lnTo>
                  <a:pt x="31" y="234"/>
                </a:lnTo>
                <a:lnTo>
                  <a:pt x="31" y="233"/>
                </a:lnTo>
                <a:lnTo>
                  <a:pt x="31" y="231"/>
                </a:lnTo>
                <a:lnTo>
                  <a:pt x="31" y="226"/>
                </a:lnTo>
                <a:lnTo>
                  <a:pt x="31" y="225"/>
                </a:lnTo>
                <a:lnTo>
                  <a:pt x="31" y="223"/>
                </a:lnTo>
                <a:lnTo>
                  <a:pt x="31" y="218"/>
                </a:lnTo>
                <a:lnTo>
                  <a:pt x="31" y="215"/>
                </a:lnTo>
                <a:lnTo>
                  <a:pt x="31" y="212"/>
                </a:lnTo>
                <a:lnTo>
                  <a:pt x="31" y="209"/>
                </a:lnTo>
                <a:lnTo>
                  <a:pt x="31" y="207"/>
                </a:lnTo>
                <a:lnTo>
                  <a:pt x="31" y="205"/>
                </a:lnTo>
                <a:lnTo>
                  <a:pt x="31" y="202"/>
                </a:lnTo>
                <a:lnTo>
                  <a:pt x="31" y="201"/>
                </a:lnTo>
                <a:lnTo>
                  <a:pt x="31" y="198"/>
                </a:lnTo>
                <a:lnTo>
                  <a:pt x="32" y="196"/>
                </a:lnTo>
                <a:lnTo>
                  <a:pt x="32" y="192"/>
                </a:lnTo>
                <a:lnTo>
                  <a:pt x="32" y="191"/>
                </a:lnTo>
                <a:lnTo>
                  <a:pt x="32" y="188"/>
                </a:lnTo>
                <a:lnTo>
                  <a:pt x="32" y="185"/>
                </a:lnTo>
                <a:lnTo>
                  <a:pt x="32" y="182"/>
                </a:lnTo>
                <a:lnTo>
                  <a:pt x="32" y="178"/>
                </a:lnTo>
                <a:lnTo>
                  <a:pt x="32" y="177"/>
                </a:lnTo>
                <a:lnTo>
                  <a:pt x="28" y="175"/>
                </a:lnTo>
                <a:lnTo>
                  <a:pt x="24" y="172"/>
                </a:lnTo>
                <a:lnTo>
                  <a:pt x="20" y="170"/>
                </a:lnTo>
                <a:lnTo>
                  <a:pt x="15" y="166"/>
                </a:lnTo>
                <a:lnTo>
                  <a:pt x="15" y="165"/>
                </a:lnTo>
                <a:lnTo>
                  <a:pt x="14" y="165"/>
                </a:lnTo>
                <a:lnTo>
                  <a:pt x="11" y="164"/>
                </a:lnTo>
                <a:lnTo>
                  <a:pt x="10" y="162"/>
                </a:lnTo>
                <a:lnTo>
                  <a:pt x="1" y="156"/>
                </a:lnTo>
                <a:lnTo>
                  <a:pt x="1" y="149"/>
                </a:lnTo>
                <a:lnTo>
                  <a:pt x="1" y="141"/>
                </a:lnTo>
                <a:lnTo>
                  <a:pt x="1" y="140"/>
                </a:lnTo>
                <a:lnTo>
                  <a:pt x="1" y="136"/>
                </a:lnTo>
                <a:lnTo>
                  <a:pt x="2" y="132"/>
                </a:lnTo>
                <a:lnTo>
                  <a:pt x="0" y="132"/>
                </a:lnTo>
                <a:lnTo>
                  <a:pt x="0" y="118"/>
                </a:lnTo>
                <a:lnTo>
                  <a:pt x="0" y="117"/>
                </a:lnTo>
                <a:lnTo>
                  <a:pt x="0" y="116"/>
                </a:lnTo>
                <a:lnTo>
                  <a:pt x="0" y="110"/>
                </a:lnTo>
                <a:lnTo>
                  <a:pt x="0" y="108"/>
                </a:lnTo>
                <a:lnTo>
                  <a:pt x="0" y="98"/>
                </a:lnTo>
                <a:lnTo>
                  <a:pt x="0" y="97"/>
                </a:lnTo>
                <a:lnTo>
                  <a:pt x="0" y="95"/>
                </a:lnTo>
                <a:lnTo>
                  <a:pt x="0" y="92"/>
                </a:lnTo>
                <a:lnTo>
                  <a:pt x="0" y="90"/>
                </a:lnTo>
                <a:lnTo>
                  <a:pt x="0" y="89"/>
                </a:lnTo>
                <a:lnTo>
                  <a:pt x="0" y="88"/>
                </a:lnTo>
                <a:lnTo>
                  <a:pt x="0" y="87"/>
                </a:lnTo>
                <a:lnTo>
                  <a:pt x="0" y="86"/>
                </a:lnTo>
                <a:lnTo>
                  <a:pt x="0" y="84"/>
                </a:lnTo>
                <a:lnTo>
                  <a:pt x="0" y="80"/>
                </a:lnTo>
                <a:lnTo>
                  <a:pt x="0" y="79"/>
                </a:lnTo>
                <a:lnTo>
                  <a:pt x="0" y="78"/>
                </a:lnTo>
                <a:lnTo>
                  <a:pt x="0" y="74"/>
                </a:lnTo>
                <a:lnTo>
                  <a:pt x="0" y="72"/>
                </a:lnTo>
                <a:lnTo>
                  <a:pt x="0" y="71"/>
                </a:lnTo>
                <a:lnTo>
                  <a:pt x="0" y="64"/>
                </a:lnTo>
                <a:lnTo>
                  <a:pt x="0" y="62"/>
                </a:lnTo>
                <a:lnTo>
                  <a:pt x="0" y="58"/>
                </a:lnTo>
                <a:lnTo>
                  <a:pt x="0" y="56"/>
                </a:lnTo>
                <a:lnTo>
                  <a:pt x="0" y="55"/>
                </a:lnTo>
                <a:lnTo>
                  <a:pt x="0" y="53"/>
                </a:lnTo>
                <a:lnTo>
                  <a:pt x="0" y="49"/>
                </a:lnTo>
                <a:lnTo>
                  <a:pt x="0" y="48"/>
                </a:lnTo>
                <a:lnTo>
                  <a:pt x="0" y="46"/>
                </a:lnTo>
                <a:lnTo>
                  <a:pt x="0" y="45"/>
                </a:lnTo>
                <a:lnTo>
                  <a:pt x="0" y="40"/>
                </a:lnTo>
                <a:lnTo>
                  <a:pt x="0" y="36"/>
                </a:lnTo>
                <a:lnTo>
                  <a:pt x="0" y="34"/>
                </a:lnTo>
                <a:lnTo>
                  <a:pt x="0" y="33"/>
                </a:lnTo>
                <a:lnTo>
                  <a:pt x="0" y="32"/>
                </a:lnTo>
                <a:lnTo>
                  <a:pt x="0" y="30"/>
                </a:lnTo>
                <a:lnTo>
                  <a:pt x="0" y="29"/>
                </a:lnTo>
                <a:lnTo>
                  <a:pt x="0" y="28"/>
                </a:lnTo>
                <a:lnTo>
                  <a:pt x="0" y="26"/>
                </a:lnTo>
                <a:lnTo>
                  <a:pt x="0" y="25"/>
                </a:lnTo>
                <a:lnTo>
                  <a:pt x="0" y="23"/>
                </a:lnTo>
                <a:lnTo>
                  <a:pt x="0" y="15"/>
                </a:lnTo>
                <a:lnTo>
                  <a:pt x="0" y="13"/>
                </a:lnTo>
                <a:lnTo>
                  <a:pt x="0" y="12"/>
                </a:lnTo>
                <a:lnTo>
                  <a:pt x="0" y="10"/>
                </a:lnTo>
                <a:lnTo>
                  <a:pt x="0" y="8"/>
                </a:lnTo>
                <a:lnTo>
                  <a:pt x="0" y="5"/>
                </a:lnTo>
                <a:lnTo>
                  <a:pt x="0" y="4"/>
                </a:lnTo>
                <a:lnTo>
                  <a:pt x="0" y="0"/>
                </a:lnTo>
                <a:lnTo>
                  <a:pt x="1" y="0"/>
                </a:lnTo>
                <a:lnTo>
                  <a:pt x="3" y="0"/>
                </a:lnTo>
                <a:lnTo>
                  <a:pt x="6" y="0"/>
                </a:lnTo>
                <a:lnTo>
                  <a:pt x="10" y="0"/>
                </a:lnTo>
                <a:lnTo>
                  <a:pt x="11" y="0"/>
                </a:lnTo>
                <a:lnTo>
                  <a:pt x="18" y="0"/>
                </a:lnTo>
                <a:lnTo>
                  <a:pt x="24" y="0"/>
                </a:lnTo>
                <a:lnTo>
                  <a:pt x="32" y="0"/>
                </a:lnTo>
                <a:lnTo>
                  <a:pt x="36" y="0"/>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21" name="Freeform 117"/>
          <p:cNvSpPr>
            <a:spLocks/>
          </p:cNvSpPr>
          <p:nvPr/>
        </p:nvSpPr>
        <p:spPr bwMode="auto">
          <a:xfrm>
            <a:off x="4300054" y="802741"/>
            <a:ext cx="446358" cy="636671"/>
          </a:xfrm>
          <a:custGeom>
            <a:avLst/>
            <a:gdLst>
              <a:gd name="T0" fmla="*/ 124 w 162"/>
              <a:gd name="T1" fmla="*/ 0 h 270"/>
              <a:gd name="T2" fmla="*/ 130 w 162"/>
              <a:gd name="T3" fmla="*/ 4 h 270"/>
              <a:gd name="T4" fmla="*/ 130 w 162"/>
              <a:gd name="T5" fmla="*/ 8 h 270"/>
              <a:gd name="T6" fmla="*/ 130 w 162"/>
              <a:gd name="T7" fmla="*/ 22 h 270"/>
              <a:gd name="T8" fmla="*/ 130 w 162"/>
              <a:gd name="T9" fmla="*/ 36 h 270"/>
              <a:gd name="T10" fmla="*/ 130 w 162"/>
              <a:gd name="T11" fmla="*/ 46 h 270"/>
              <a:gd name="T12" fmla="*/ 130 w 162"/>
              <a:gd name="T13" fmla="*/ 61 h 270"/>
              <a:gd name="T14" fmla="*/ 130 w 162"/>
              <a:gd name="T15" fmla="*/ 64 h 270"/>
              <a:gd name="T16" fmla="*/ 130 w 162"/>
              <a:gd name="T17" fmla="*/ 82 h 270"/>
              <a:gd name="T18" fmla="*/ 130 w 162"/>
              <a:gd name="T19" fmla="*/ 106 h 270"/>
              <a:gd name="T20" fmla="*/ 140 w 162"/>
              <a:gd name="T21" fmla="*/ 136 h 270"/>
              <a:gd name="T22" fmla="*/ 154 w 162"/>
              <a:gd name="T23" fmla="*/ 146 h 270"/>
              <a:gd name="T24" fmla="*/ 162 w 162"/>
              <a:gd name="T25" fmla="*/ 156 h 270"/>
              <a:gd name="T26" fmla="*/ 162 w 162"/>
              <a:gd name="T27" fmla="*/ 165 h 270"/>
              <a:gd name="T28" fmla="*/ 161 w 162"/>
              <a:gd name="T29" fmla="*/ 179 h 270"/>
              <a:gd name="T30" fmla="*/ 161 w 162"/>
              <a:gd name="T31" fmla="*/ 192 h 270"/>
              <a:gd name="T32" fmla="*/ 161 w 162"/>
              <a:gd name="T33" fmla="*/ 207 h 270"/>
              <a:gd name="T34" fmla="*/ 161 w 162"/>
              <a:gd name="T35" fmla="*/ 216 h 270"/>
              <a:gd name="T36" fmla="*/ 161 w 162"/>
              <a:gd name="T37" fmla="*/ 232 h 270"/>
              <a:gd name="T38" fmla="*/ 161 w 162"/>
              <a:gd name="T39" fmla="*/ 244 h 270"/>
              <a:gd name="T40" fmla="*/ 161 w 162"/>
              <a:gd name="T41" fmla="*/ 260 h 270"/>
              <a:gd name="T42" fmla="*/ 147 w 162"/>
              <a:gd name="T43" fmla="*/ 270 h 270"/>
              <a:gd name="T44" fmla="*/ 136 w 162"/>
              <a:gd name="T45" fmla="*/ 270 h 270"/>
              <a:gd name="T46" fmla="*/ 114 w 162"/>
              <a:gd name="T47" fmla="*/ 270 h 270"/>
              <a:gd name="T48" fmla="*/ 102 w 162"/>
              <a:gd name="T49" fmla="*/ 270 h 270"/>
              <a:gd name="T50" fmla="*/ 94 w 162"/>
              <a:gd name="T51" fmla="*/ 270 h 270"/>
              <a:gd name="T52" fmla="*/ 86 w 162"/>
              <a:gd name="T53" fmla="*/ 270 h 270"/>
              <a:gd name="T54" fmla="*/ 53 w 162"/>
              <a:gd name="T55" fmla="*/ 270 h 270"/>
              <a:gd name="T56" fmla="*/ 50 w 162"/>
              <a:gd name="T57" fmla="*/ 270 h 270"/>
              <a:gd name="T58" fmla="*/ 43 w 162"/>
              <a:gd name="T59" fmla="*/ 270 h 270"/>
              <a:gd name="T60" fmla="*/ 35 w 162"/>
              <a:gd name="T61" fmla="*/ 270 h 270"/>
              <a:gd name="T62" fmla="*/ 20 w 162"/>
              <a:gd name="T63" fmla="*/ 270 h 270"/>
              <a:gd name="T64" fmla="*/ 2 w 162"/>
              <a:gd name="T65" fmla="*/ 269 h 270"/>
              <a:gd name="T66" fmla="*/ 0 w 162"/>
              <a:gd name="T67" fmla="*/ 261 h 270"/>
              <a:gd name="T68" fmla="*/ 0 w 162"/>
              <a:gd name="T69" fmla="*/ 250 h 270"/>
              <a:gd name="T70" fmla="*/ 0 w 162"/>
              <a:gd name="T71" fmla="*/ 242 h 270"/>
              <a:gd name="T72" fmla="*/ 0 w 162"/>
              <a:gd name="T73" fmla="*/ 220 h 270"/>
              <a:gd name="T74" fmla="*/ 0 w 162"/>
              <a:gd name="T75" fmla="*/ 208 h 270"/>
              <a:gd name="T76" fmla="*/ 0 w 162"/>
              <a:gd name="T77" fmla="*/ 198 h 270"/>
              <a:gd name="T78" fmla="*/ 0 w 162"/>
              <a:gd name="T79" fmla="*/ 176 h 270"/>
              <a:gd name="T80" fmla="*/ 10 w 162"/>
              <a:gd name="T81" fmla="*/ 154 h 270"/>
              <a:gd name="T82" fmla="*/ 27 w 162"/>
              <a:gd name="T83" fmla="*/ 143 h 270"/>
              <a:gd name="T84" fmla="*/ 26 w 162"/>
              <a:gd name="T85" fmla="*/ 110 h 270"/>
              <a:gd name="T86" fmla="*/ 27 w 162"/>
              <a:gd name="T87" fmla="*/ 88 h 270"/>
              <a:gd name="T88" fmla="*/ 27 w 162"/>
              <a:gd name="T89" fmla="*/ 67 h 270"/>
              <a:gd name="T90" fmla="*/ 30 w 162"/>
              <a:gd name="T91" fmla="*/ 54 h 270"/>
              <a:gd name="T92" fmla="*/ 50 w 162"/>
              <a:gd name="T93" fmla="*/ 54 h 270"/>
              <a:gd name="T94" fmla="*/ 76 w 162"/>
              <a:gd name="T95" fmla="*/ 51 h 270"/>
              <a:gd name="T96" fmla="*/ 76 w 162"/>
              <a:gd name="T97" fmla="*/ 50 h 270"/>
              <a:gd name="T98" fmla="*/ 76 w 162"/>
              <a:gd name="T99" fmla="*/ 39 h 270"/>
              <a:gd name="T100" fmla="*/ 76 w 162"/>
              <a:gd name="T101" fmla="*/ 28 h 270"/>
              <a:gd name="T102" fmla="*/ 76 w 162"/>
              <a:gd name="T103" fmla="*/ 7 h 270"/>
              <a:gd name="T104" fmla="*/ 77 w 162"/>
              <a:gd name="T105" fmla="*/ 2 h 270"/>
              <a:gd name="T106" fmla="*/ 93 w 162"/>
              <a:gd name="T107" fmla="*/ 2 h 270"/>
              <a:gd name="T108" fmla="*/ 104 w 162"/>
              <a:gd name="T109" fmla="*/ 2 h 270"/>
              <a:gd name="T110" fmla="*/ 109 w 162"/>
              <a:gd name="T111" fmla="*/ 2 h 27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62" h="270">
                <a:moveTo>
                  <a:pt x="114" y="2"/>
                </a:moveTo>
                <a:lnTo>
                  <a:pt x="114" y="2"/>
                </a:lnTo>
                <a:lnTo>
                  <a:pt x="118" y="2"/>
                </a:lnTo>
                <a:lnTo>
                  <a:pt x="121" y="2"/>
                </a:lnTo>
                <a:lnTo>
                  <a:pt x="123" y="2"/>
                </a:lnTo>
                <a:lnTo>
                  <a:pt x="124" y="0"/>
                </a:lnTo>
                <a:lnTo>
                  <a:pt x="129" y="0"/>
                </a:lnTo>
                <a:lnTo>
                  <a:pt x="130" y="0"/>
                </a:lnTo>
                <a:lnTo>
                  <a:pt x="130" y="2"/>
                </a:lnTo>
                <a:lnTo>
                  <a:pt x="130" y="3"/>
                </a:lnTo>
                <a:lnTo>
                  <a:pt x="130" y="4"/>
                </a:lnTo>
                <a:lnTo>
                  <a:pt x="130" y="6"/>
                </a:lnTo>
                <a:lnTo>
                  <a:pt x="130" y="7"/>
                </a:lnTo>
                <a:lnTo>
                  <a:pt x="130" y="8"/>
                </a:lnTo>
                <a:lnTo>
                  <a:pt x="130" y="10"/>
                </a:lnTo>
                <a:lnTo>
                  <a:pt x="130" y="14"/>
                </a:lnTo>
                <a:lnTo>
                  <a:pt x="130" y="19"/>
                </a:lnTo>
                <a:lnTo>
                  <a:pt x="130" y="20"/>
                </a:lnTo>
                <a:lnTo>
                  <a:pt x="130" y="22"/>
                </a:lnTo>
                <a:lnTo>
                  <a:pt x="130" y="23"/>
                </a:lnTo>
                <a:lnTo>
                  <a:pt x="130" y="27"/>
                </a:lnTo>
                <a:lnTo>
                  <a:pt x="130" y="29"/>
                </a:lnTo>
                <a:lnTo>
                  <a:pt x="130" y="30"/>
                </a:lnTo>
                <a:lnTo>
                  <a:pt x="130" y="32"/>
                </a:lnTo>
                <a:lnTo>
                  <a:pt x="130" y="36"/>
                </a:lnTo>
                <a:lnTo>
                  <a:pt x="130" y="38"/>
                </a:lnTo>
                <a:lnTo>
                  <a:pt x="130" y="45"/>
                </a:lnTo>
                <a:lnTo>
                  <a:pt x="130" y="46"/>
                </a:lnTo>
                <a:lnTo>
                  <a:pt x="130" y="48"/>
                </a:lnTo>
                <a:lnTo>
                  <a:pt x="130" y="52"/>
                </a:lnTo>
                <a:lnTo>
                  <a:pt x="130" y="53"/>
                </a:lnTo>
                <a:lnTo>
                  <a:pt x="130" y="54"/>
                </a:lnTo>
                <a:lnTo>
                  <a:pt x="130" y="58"/>
                </a:lnTo>
                <a:lnTo>
                  <a:pt x="130" y="60"/>
                </a:lnTo>
                <a:lnTo>
                  <a:pt x="130" y="61"/>
                </a:lnTo>
                <a:lnTo>
                  <a:pt x="130" y="62"/>
                </a:lnTo>
                <a:lnTo>
                  <a:pt x="130" y="63"/>
                </a:lnTo>
                <a:lnTo>
                  <a:pt x="130" y="64"/>
                </a:lnTo>
                <a:lnTo>
                  <a:pt x="130" y="66"/>
                </a:lnTo>
                <a:lnTo>
                  <a:pt x="130" y="69"/>
                </a:lnTo>
                <a:lnTo>
                  <a:pt x="130" y="71"/>
                </a:lnTo>
                <a:lnTo>
                  <a:pt x="130" y="72"/>
                </a:lnTo>
                <a:lnTo>
                  <a:pt x="130" y="82"/>
                </a:lnTo>
                <a:lnTo>
                  <a:pt x="130" y="84"/>
                </a:lnTo>
                <a:lnTo>
                  <a:pt x="130" y="90"/>
                </a:lnTo>
                <a:lnTo>
                  <a:pt x="130" y="91"/>
                </a:lnTo>
                <a:lnTo>
                  <a:pt x="130" y="92"/>
                </a:lnTo>
                <a:lnTo>
                  <a:pt x="130" y="106"/>
                </a:lnTo>
                <a:lnTo>
                  <a:pt x="132" y="106"/>
                </a:lnTo>
                <a:lnTo>
                  <a:pt x="131" y="110"/>
                </a:lnTo>
                <a:lnTo>
                  <a:pt x="131" y="114"/>
                </a:lnTo>
                <a:lnTo>
                  <a:pt x="131" y="115"/>
                </a:lnTo>
                <a:lnTo>
                  <a:pt x="131" y="123"/>
                </a:lnTo>
                <a:lnTo>
                  <a:pt x="131" y="130"/>
                </a:lnTo>
                <a:lnTo>
                  <a:pt x="140" y="136"/>
                </a:lnTo>
                <a:lnTo>
                  <a:pt x="141" y="138"/>
                </a:lnTo>
                <a:lnTo>
                  <a:pt x="144" y="139"/>
                </a:lnTo>
                <a:lnTo>
                  <a:pt x="145" y="139"/>
                </a:lnTo>
                <a:lnTo>
                  <a:pt x="145" y="140"/>
                </a:lnTo>
                <a:lnTo>
                  <a:pt x="150" y="144"/>
                </a:lnTo>
                <a:lnTo>
                  <a:pt x="154" y="146"/>
                </a:lnTo>
                <a:lnTo>
                  <a:pt x="158" y="149"/>
                </a:lnTo>
                <a:lnTo>
                  <a:pt x="162" y="151"/>
                </a:lnTo>
                <a:lnTo>
                  <a:pt x="162" y="152"/>
                </a:lnTo>
                <a:lnTo>
                  <a:pt x="162" y="156"/>
                </a:lnTo>
                <a:lnTo>
                  <a:pt x="162" y="159"/>
                </a:lnTo>
                <a:lnTo>
                  <a:pt x="162" y="162"/>
                </a:lnTo>
                <a:lnTo>
                  <a:pt x="162" y="165"/>
                </a:lnTo>
                <a:lnTo>
                  <a:pt x="162" y="166"/>
                </a:lnTo>
                <a:lnTo>
                  <a:pt x="162" y="170"/>
                </a:lnTo>
                <a:lnTo>
                  <a:pt x="161" y="172"/>
                </a:lnTo>
                <a:lnTo>
                  <a:pt x="161" y="175"/>
                </a:lnTo>
                <a:lnTo>
                  <a:pt x="161" y="176"/>
                </a:lnTo>
                <a:lnTo>
                  <a:pt x="161" y="179"/>
                </a:lnTo>
                <a:lnTo>
                  <a:pt x="161" y="181"/>
                </a:lnTo>
                <a:lnTo>
                  <a:pt x="161" y="183"/>
                </a:lnTo>
                <a:lnTo>
                  <a:pt x="161" y="186"/>
                </a:lnTo>
                <a:lnTo>
                  <a:pt x="161" y="189"/>
                </a:lnTo>
                <a:lnTo>
                  <a:pt x="161" y="192"/>
                </a:lnTo>
                <a:lnTo>
                  <a:pt x="161" y="197"/>
                </a:lnTo>
                <a:lnTo>
                  <a:pt x="161" y="199"/>
                </a:lnTo>
                <a:lnTo>
                  <a:pt x="161" y="200"/>
                </a:lnTo>
                <a:lnTo>
                  <a:pt x="161" y="205"/>
                </a:lnTo>
                <a:lnTo>
                  <a:pt x="161" y="207"/>
                </a:lnTo>
                <a:lnTo>
                  <a:pt x="161" y="208"/>
                </a:lnTo>
                <a:lnTo>
                  <a:pt x="161" y="210"/>
                </a:lnTo>
                <a:lnTo>
                  <a:pt x="161" y="211"/>
                </a:lnTo>
                <a:lnTo>
                  <a:pt x="161" y="216"/>
                </a:lnTo>
                <a:lnTo>
                  <a:pt x="161" y="218"/>
                </a:lnTo>
                <a:lnTo>
                  <a:pt x="161" y="219"/>
                </a:lnTo>
                <a:lnTo>
                  <a:pt x="161" y="220"/>
                </a:lnTo>
                <a:lnTo>
                  <a:pt x="161" y="226"/>
                </a:lnTo>
                <a:lnTo>
                  <a:pt x="161" y="228"/>
                </a:lnTo>
                <a:lnTo>
                  <a:pt x="161" y="230"/>
                </a:lnTo>
                <a:lnTo>
                  <a:pt x="161" y="232"/>
                </a:lnTo>
                <a:lnTo>
                  <a:pt x="161" y="236"/>
                </a:lnTo>
                <a:lnTo>
                  <a:pt x="161" y="237"/>
                </a:lnTo>
                <a:lnTo>
                  <a:pt x="161" y="238"/>
                </a:lnTo>
                <a:lnTo>
                  <a:pt x="161" y="239"/>
                </a:lnTo>
                <a:lnTo>
                  <a:pt x="161" y="244"/>
                </a:lnTo>
                <a:lnTo>
                  <a:pt x="161" y="246"/>
                </a:lnTo>
                <a:lnTo>
                  <a:pt x="161" y="248"/>
                </a:lnTo>
                <a:lnTo>
                  <a:pt x="161" y="255"/>
                </a:lnTo>
                <a:lnTo>
                  <a:pt x="161" y="258"/>
                </a:lnTo>
                <a:lnTo>
                  <a:pt x="161" y="259"/>
                </a:lnTo>
                <a:lnTo>
                  <a:pt x="161" y="260"/>
                </a:lnTo>
                <a:lnTo>
                  <a:pt x="161" y="261"/>
                </a:lnTo>
                <a:lnTo>
                  <a:pt x="161" y="262"/>
                </a:lnTo>
                <a:lnTo>
                  <a:pt x="161" y="270"/>
                </a:lnTo>
                <a:lnTo>
                  <a:pt x="152" y="270"/>
                </a:lnTo>
                <a:lnTo>
                  <a:pt x="148" y="270"/>
                </a:lnTo>
                <a:lnTo>
                  <a:pt x="147" y="270"/>
                </a:lnTo>
                <a:lnTo>
                  <a:pt x="146" y="270"/>
                </a:lnTo>
                <a:lnTo>
                  <a:pt x="142" y="270"/>
                </a:lnTo>
                <a:lnTo>
                  <a:pt x="141" y="270"/>
                </a:lnTo>
                <a:lnTo>
                  <a:pt x="138" y="270"/>
                </a:lnTo>
                <a:lnTo>
                  <a:pt x="136" y="270"/>
                </a:lnTo>
                <a:lnTo>
                  <a:pt x="132" y="270"/>
                </a:lnTo>
                <a:lnTo>
                  <a:pt x="128" y="270"/>
                </a:lnTo>
                <a:lnTo>
                  <a:pt x="120" y="270"/>
                </a:lnTo>
                <a:lnTo>
                  <a:pt x="116" y="270"/>
                </a:lnTo>
                <a:lnTo>
                  <a:pt x="115" y="270"/>
                </a:lnTo>
                <a:lnTo>
                  <a:pt x="114" y="270"/>
                </a:lnTo>
                <a:lnTo>
                  <a:pt x="112" y="270"/>
                </a:lnTo>
                <a:lnTo>
                  <a:pt x="110" y="270"/>
                </a:lnTo>
                <a:lnTo>
                  <a:pt x="108" y="270"/>
                </a:lnTo>
                <a:lnTo>
                  <a:pt x="106" y="270"/>
                </a:lnTo>
                <a:lnTo>
                  <a:pt x="102" y="270"/>
                </a:lnTo>
                <a:lnTo>
                  <a:pt x="101" y="270"/>
                </a:lnTo>
                <a:lnTo>
                  <a:pt x="100" y="270"/>
                </a:lnTo>
                <a:lnTo>
                  <a:pt x="98" y="270"/>
                </a:lnTo>
                <a:lnTo>
                  <a:pt x="96" y="270"/>
                </a:lnTo>
                <a:lnTo>
                  <a:pt x="94" y="270"/>
                </a:lnTo>
                <a:lnTo>
                  <a:pt x="91" y="270"/>
                </a:lnTo>
                <a:lnTo>
                  <a:pt x="90" y="270"/>
                </a:lnTo>
                <a:lnTo>
                  <a:pt x="88" y="270"/>
                </a:lnTo>
                <a:lnTo>
                  <a:pt x="86" y="270"/>
                </a:lnTo>
                <a:lnTo>
                  <a:pt x="85" y="270"/>
                </a:lnTo>
                <a:lnTo>
                  <a:pt x="82" y="270"/>
                </a:lnTo>
                <a:lnTo>
                  <a:pt x="70" y="270"/>
                </a:lnTo>
                <a:lnTo>
                  <a:pt x="67" y="270"/>
                </a:lnTo>
                <a:lnTo>
                  <a:pt x="56" y="270"/>
                </a:lnTo>
                <a:lnTo>
                  <a:pt x="54" y="270"/>
                </a:lnTo>
                <a:lnTo>
                  <a:pt x="53" y="270"/>
                </a:lnTo>
                <a:lnTo>
                  <a:pt x="52" y="270"/>
                </a:lnTo>
                <a:lnTo>
                  <a:pt x="51" y="270"/>
                </a:lnTo>
                <a:lnTo>
                  <a:pt x="50" y="270"/>
                </a:lnTo>
                <a:lnTo>
                  <a:pt x="49" y="270"/>
                </a:lnTo>
                <a:lnTo>
                  <a:pt x="46" y="270"/>
                </a:lnTo>
                <a:lnTo>
                  <a:pt x="44" y="270"/>
                </a:lnTo>
                <a:lnTo>
                  <a:pt x="43" y="270"/>
                </a:lnTo>
                <a:lnTo>
                  <a:pt x="42" y="270"/>
                </a:lnTo>
                <a:lnTo>
                  <a:pt x="38" y="270"/>
                </a:lnTo>
                <a:lnTo>
                  <a:pt x="37" y="270"/>
                </a:lnTo>
                <a:lnTo>
                  <a:pt x="36" y="270"/>
                </a:lnTo>
                <a:lnTo>
                  <a:pt x="35" y="270"/>
                </a:lnTo>
                <a:lnTo>
                  <a:pt x="34" y="270"/>
                </a:lnTo>
                <a:lnTo>
                  <a:pt x="33" y="270"/>
                </a:lnTo>
                <a:lnTo>
                  <a:pt x="29" y="270"/>
                </a:lnTo>
                <a:lnTo>
                  <a:pt x="28" y="270"/>
                </a:lnTo>
                <a:lnTo>
                  <a:pt x="27" y="270"/>
                </a:lnTo>
                <a:lnTo>
                  <a:pt x="20" y="270"/>
                </a:lnTo>
                <a:lnTo>
                  <a:pt x="17" y="269"/>
                </a:lnTo>
                <a:lnTo>
                  <a:pt x="11" y="269"/>
                </a:lnTo>
                <a:lnTo>
                  <a:pt x="8" y="269"/>
                </a:lnTo>
                <a:lnTo>
                  <a:pt x="4" y="269"/>
                </a:lnTo>
                <a:lnTo>
                  <a:pt x="3" y="269"/>
                </a:lnTo>
                <a:lnTo>
                  <a:pt x="2" y="269"/>
                </a:lnTo>
                <a:lnTo>
                  <a:pt x="0" y="269"/>
                </a:lnTo>
                <a:lnTo>
                  <a:pt x="0" y="267"/>
                </a:lnTo>
                <a:lnTo>
                  <a:pt x="0" y="264"/>
                </a:lnTo>
                <a:lnTo>
                  <a:pt x="0" y="263"/>
                </a:lnTo>
                <a:lnTo>
                  <a:pt x="0" y="261"/>
                </a:lnTo>
                <a:lnTo>
                  <a:pt x="0" y="260"/>
                </a:lnTo>
                <a:lnTo>
                  <a:pt x="0" y="259"/>
                </a:lnTo>
                <a:lnTo>
                  <a:pt x="0" y="254"/>
                </a:lnTo>
                <a:lnTo>
                  <a:pt x="0" y="251"/>
                </a:lnTo>
                <a:lnTo>
                  <a:pt x="0" y="250"/>
                </a:lnTo>
                <a:lnTo>
                  <a:pt x="0" y="246"/>
                </a:lnTo>
                <a:lnTo>
                  <a:pt x="0" y="245"/>
                </a:lnTo>
                <a:lnTo>
                  <a:pt x="0" y="244"/>
                </a:lnTo>
                <a:lnTo>
                  <a:pt x="0" y="243"/>
                </a:lnTo>
                <a:lnTo>
                  <a:pt x="0" y="242"/>
                </a:lnTo>
                <a:lnTo>
                  <a:pt x="0" y="238"/>
                </a:lnTo>
                <a:lnTo>
                  <a:pt x="0" y="237"/>
                </a:lnTo>
                <a:lnTo>
                  <a:pt x="0" y="235"/>
                </a:lnTo>
                <a:lnTo>
                  <a:pt x="0" y="226"/>
                </a:lnTo>
                <a:lnTo>
                  <a:pt x="0" y="224"/>
                </a:lnTo>
                <a:lnTo>
                  <a:pt x="0" y="222"/>
                </a:lnTo>
                <a:lnTo>
                  <a:pt x="0" y="220"/>
                </a:lnTo>
                <a:lnTo>
                  <a:pt x="0" y="219"/>
                </a:lnTo>
                <a:lnTo>
                  <a:pt x="0" y="216"/>
                </a:lnTo>
                <a:lnTo>
                  <a:pt x="0" y="215"/>
                </a:lnTo>
                <a:lnTo>
                  <a:pt x="0" y="213"/>
                </a:lnTo>
                <a:lnTo>
                  <a:pt x="0" y="208"/>
                </a:lnTo>
                <a:lnTo>
                  <a:pt x="0" y="207"/>
                </a:lnTo>
                <a:lnTo>
                  <a:pt x="0" y="206"/>
                </a:lnTo>
                <a:lnTo>
                  <a:pt x="0" y="199"/>
                </a:lnTo>
                <a:lnTo>
                  <a:pt x="0" y="198"/>
                </a:lnTo>
                <a:lnTo>
                  <a:pt x="0" y="197"/>
                </a:lnTo>
                <a:lnTo>
                  <a:pt x="0" y="194"/>
                </a:lnTo>
                <a:lnTo>
                  <a:pt x="0" y="191"/>
                </a:lnTo>
                <a:lnTo>
                  <a:pt x="0" y="189"/>
                </a:lnTo>
                <a:lnTo>
                  <a:pt x="0" y="183"/>
                </a:lnTo>
                <a:lnTo>
                  <a:pt x="0" y="180"/>
                </a:lnTo>
                <a:lnTo>
                  <a:pt x="0" y="176"/>
                </a:lnTo>
                <a:lnTo>
                  <a:pt x="0" y="175"/>
                </a:lnTo>
                <a:lnTo>
                  <a:pt x="0" y="172"/>
                </a:lnTo>
                <a:lnTo>
                  <a:pt x="0" y="164"/>
                </a:lnTo>
                <a:lnTo>
                  <a:pt x="0" y="160"/>
                </a:lnTo>
                <a:lnTo>
                  <a:pt x="1" y="152"/>
                </a:lnTo>
                <a:lnTo>
                  <a:pt x="9" y="154"/>
                </a:lnTo>
                <a:lnTo>
                  <a:pt x="10" y="154"/>
                </a:lnTo>
                <a:lnTo>
                  <a:pt x="22" y="154"/>
                </a:lnTo>
                <a:lnTo>
                  <a:pt x="24" y="154"/>
                </a:lnTo>
                <a:lnTo>
                  <a:pt x="26" y="154"/>
                </a:lnTo>
                <a:lnTo>
                  <a:pt x="27" y="154"/>
                </a:lnTo>
                <a:lnTo>
                  <a:pt x="27" y="150"/>
                </a:lnTo>
                <a:lnTo>
                  <a:pt x="27" y="147"/>
                </a:lnTo>
                <a:lnTo>
                  <a:pt x="27" y="143"/>
                </a:lnTo>
                <a:lnTo>
                  <a:pt x="27" y="142"/>
                </a:lnTo>
                <a:lnTo>
                  <a:pt x="27" y="135"/>
                </a:lnTo>
                <a:lnTo>
                  <a:pt x="27" y="132"/>
                </a:lnTo>
                <a:lnTo>
                  <a:pt x="27" y="123"/>
                </a:lnTo>
                <a:lnTo>
                  <a:pt x="27" y="118"/>
                </a:lnTo>
                <a:lnTo>
                  <a:pt x="27" y="117"/>
                </a:lnTo>
                <a:lnTo>
                  <a:pt x="26" y="110"/>
                </a:lnTo>
                <a:lnTo>
                  <a:pt x="26" y="109"/>
                </a:lnTo>
                <a:lnTo>
                  <a:pt x="26" y="102"/>
                </a:lnTo>
                <a:lnTo>
                  <a:pt x="26" y="101"/>
                </a:lnTo>
                <a:lnTo>
                  <a:pt x="27" y="98"/>
                </a:lnTo>
                <a:lnTo>
                  <a:pt x="27" y="94"/>
                </a:lnTo>
                <a:lnTo>
                  <a:pt x="27" y="88"/>
                </a:lnTo>
                <a:lnTo>
                  <a:pt x="27" y="87"/>
                </a:lnTo>
                <a:lnTo>
                  <a:pt x="27" y="86"/>
                </a:lnTo>
                <a:lnTo>
                  <a:pt x="27" y="85"/>
                </a:lnTo>
                <a:lnTo>
                  <a:pt x="27" y="84"/>
                </a:lnTo>
                <a:lnTo>
                  <a:pt x="27" y="72"/>
                </a:lnTo>
                <a:lnTo>
                  <a:pt x="27" y="67"/>
                </a:lnTo>
                <a:lnTo>
                  <a:pt x="27" y="64"/>
                </a:lnTo>
                <a:lnTo>
                  <a:pt x="27" y="59"/>
                </a:lnTo>
                <a:lnTo>
                  <a:pt x="28" y="54"/>
                </a:lnTo>
                <a:lnTo>
                  <a:pt x="27" y="54"/>
                </a:lnTo>
                <a:lnTo>
                  <a:pt x="29" y="54"/>
                </a:lnTo>
                <a:lnTo>
                  <a:pt x="30" y="54"/>
                </a:lnTo>
                <a:lnTo>
                  <a:pt x="35" y="54"/>
                </a:lnTo>
                <a:lnTo>
                  <a:pt x="36" y="54"/>
                </a:lnTo>
                <a:lnTo>
                  <a:pt x="40" y="54"/>
                </a:lnTo>
                <a:lnTo>
                  <a:pt x="45" y="54"/>
                </a:lnTo>
                <a:lnTo>
                  <a:pt x="48" y="54"/>
                </a:lnTo>
                <a:lnTo>
                  <a:pt x="50" y="54"/>
                </a:lnTo>
                <a:lnTo>
                  <a:pt x="51" y="54"/>
                </a:lnTo>
                <a:lnTo>
                  <a:pt x="54" y="54"/>
                </a:lnTo>
                <a:lnTo>
                  <a:pt x="56" y="54"/>
                </a:lnTo>
                <a:lnTo>
                  <a:pt x="57" y="54"/>
                </a:lnTo>
                <a:lnTo>
                  <a:pt x="67" y="54"/>
                </a:lnTo>
                <a:lnTo>
                  <a:pt x="76" y="54"/>
                </a:lnTo>
                <a:lnTo>
                  <a:pt x="76" y="51"/>
                </a:lnTo>
                <a:lnTo>
                  <a:pt x="76" y="50"/>
                </a:lnTo>
                <a:lnTo>
                  <a:pt x="76" y="48"/>
                </a:lnTo>
                <a:lnTo>
                  <a:pt x="76" y="46"/>
                </a:lnTo>
                <a:lnTo>
                  <a:pt x="76" y="45"/>
                </a:lnTo>
                <a:lnTo>
                  <a:pt x="76" y="40"/>
                </a:lnTo>
                <a:lnTo>
                  <a:pt x="76" y="39"/>
                </a:lnTo>
                <a:lnTo>
                  <a:pt x="76" y="38"/>
                </a:lnTo>
                <a:lnTo>
                  <a:pt x="76" y="35"/>
                </a:lnTo>
                <a:lnTo>
                  <a:pt x="76" y="32"/>
                </a:lnTo>
                <a:lnTo>
                  <a:pt x="76" y="31"/>
                </a:lnTo>
                <a:lnTo>
                  <a:pt x="76" y="28"/>
                </a:lnTo>
                <a:lnTo>
                  <a:pt x="76" y="27"/>
                </a:lnTo>
                <a:lnTo>
                  <a:pt x="76" y="26"/>
                </a:lnTo>
                <a:lnTo>
                  <a:pt x="76" y="19"/>
                </a:lnTo>
                <a:lnTo>
                  <a:pt x="76" y="18"/>
                </a:lnTo>
                <a:lnTo>
                  <a:pt x="76" y="14"/>
                </a:lnTo>
                <a:lnTo>
                  <a:pt x="76" y="7"/>
                </a:lnTo>
                <a:lnTo>
                  <a:pt x="76" y="6"/>
                </a:lnTo>
                <a:lnTo>
                  <a:pt x="76" y="4"/>
                </a:lnTo>
                <a:lnTo>
                  <a:pt x="76" y="2"/>
                </a:lnTo>
                <a:lnTo>
                  <a:pt x="77" y="2"/>
                </a:lnTo>
                <a:lnTo>
                  <a:pt x="80" y="2"/>
                </a:lnTo>
                <a:lnTo>
                  <a:pt x="81" y="2"/>
                </a:lnTo>
                <a:lnTo>
                  <a:pt x="82" y="2"/>
                </a:lnTo>
                <a:lnTo>
                  <a:pt x="84" y="2"/>
                </a:lnTo>
                <a:lnTo>
                  <a:pt x="91" y="2"/>
                </a:lnTo>
                <a:lnTo>
                  <a:pt x="92" y="2"/>
                </a:lnTo>
                <a:lnTo>
                  <a:pt x="93" y="2"/>
                </a:lnTo>
                <a:lnTo>
                  <a:pt x="96" y="2"/>
                </a:lnTo>
                <a:lnTo>
                  <a:pt x="99" y="2"/>
                </a:lnTo>
                <a:lnTo>
                  <a:pt x="101" y="2"/>
                </a:lnTo>
                <a:lnTo>
                  <a:pt x="102" y="2"/>
                </a:lnTo>
                <a:lnTo>
                  <a:pt x="104" y="2"/>
                </a:lnTo>
                <a:lnTo>
                  <a:pt x="105" y="2"/>
                </a:lnTo>
                <a:lnTo>
                  <a:pt x="107" y="2"/>
                </a:lnTo>
                <a:lnTo>
                  <a:pt x="109" y="2"/>
                </a:lnTo>
                <a:lnTo>
                  <a:pt x="112" y="2"/>
                </a:lnTo>
                <a:lnTo>
                  <a:pt x="114" y="2"/>
                </a:lnTo>
                <a:close/>
              </a:path>
            </a:pathLst>
          </a:custGeom>
          <a:solidFill>
            <a:srgbClr val="A62A8B"/>
          </a:solidFill>
          <a:ln w="3175">
            <a:solidFill>
              <a:schemeClr val="tx1">
                <a:lumMod val="95000"/>
                <a:lumOff val="5000"/>
              </a:schemeClr>
            </a:solidFill>
            <a:prstDash val="solid"/>
            <a:round/>
            <a:headEnd/>
            <a:tailEnd/>
          </a:ln>
        </p:spPr>
        <p:txBody>
          <a:bodyPr/>
          <a:lstStyle/>
          <a:p>
            <a:endParaRPr lang="en-US" dirty="0"/>
          </a:p>
        </p:txBody>
      </p:sp>
      <p:sp>
        <p:nvSpPr>
          <p:cNvPr id="122" name="Freeform 115"/>
          <p:cNvSpPr>
            <a:spLocks/>
          </p:cNvSpPr>
          <p:nvPr/>
        </p:nvSpPr>
        <p:spPr bwMode="auto">
          <a:xfrm>
            <a:off x="3641934" y="800657"/>
            <a:ext cx="743422" cy="704956"/>
          </a:xfrm>
          <a:custGeom>
            <a:avLst/>
            <a:gdLst>
              <a:gd name="T0" fmla="*/ 227 w 289"/>
              <a:gd name="T1" fmla="*/ 19 h 332"/>
              <a:gd name="T2" fmla="*/ 254 w 289"/>
              <a:gd name="T3" fmla="*/ 38 h 332"/>
              <a:gd name="T4" fmla="*/ 288 w 289"/>
              <a:gd name="T5" fmla="*/ 63 h 332"/>
              <a:gd name="T6" fmla="*/ 288 w 289"/>
              <a:gd name="T7" fmla="*/ 97 h 332"/>
              <a:gd name="T8" fmla="*/ 288 w 289"/>
              <a:gd name="T9" fmla="*/ 141 h 332"/>
              <a:gd name="T10" fmla="*/ 271 w 289"/>
              <a:gd name="T11" fmla="*/ 163 h 332"/>
              <a:gd name="T12" fmla="*/ 261 w 289"/>
              <a:gd name="T13" fmla="*/ 198 h 332"/>
              <a:gd name="T14" fmla="*/ 261 w 289"/>
              <a:gd name="T15" fmla="*/ 224 h 332"/>
              <a:gd name="T16" fmla="*/ 261 w 289"/>
              <a:gd name="T17" fmla="*/ 251 h 332"/>
              <a:gd name="T18" fmla="*/ 261 w 289"/>
              <a:gd name="T19" fmla="*/ 270 h 332"/>
              <a:gd name="T20" fmla="*/ 259 w 289"/>
              <a:gd name="T21" fmla="*/ 297 h 332"/>
              <a:gd name="T22" fmla="*/ 261 w 289"/>
              <a:gd name="T23" fmla="*/ 323 h 332"/>
              <a:gd name="T24" fmla="*/ 238 w 289"/>
              <a:gd name="T25" fmla="*/ 332 h 332"/>
              <a:gd name="T26" fmla="*/ 201 w 289"/>
              <a:gd name="T27" fmla="*/ 331 h 332"/>
              <a:gd name="T28" fmla="*/ 169 w 289"/>
              <a:gd name="T29" fmla="*/ 331 h 332"/>
              <a:gd name="T30" fmla="*/ 153 w 289"/>
              <a:gd name="T31" fmla="*/ 305 h 332"/>
              <a:gd name="T32" fmla="*/ 153 w 289"/>
              <a:gd name="T33" fmla="*/ 283 h 332"/>
              <a:gd name="T34" fmla="*/ 153 w 289"/>
              <a:gd name="T35" fmla="*/ 259 h 332"/>
              <a:gd name="T36" fmla="*/ 136 w 289"/>
              <a:gd name="T37" fmla="*/ 249 h 332"/>
              <a:gd name="T38" fmla="*/ 115 w 289"/>
              <a:gd name="T39" fmla="*/ 248 h 332"/>
              <a:gd name="T40" fmla="*/ 91 w 289"/>
              <a:gd name="T41" fmla="*/ 247 h 332"/>
              <a:gd name="T42" fmla="*/ 71 w 289"/>
              <a:gd name="T43" fmla="*/ 247 h 332"/>
              <a:gd name="T44" fmla="*/ 42 w 289"/>
              <a:gd name="T45" fmla="*/ 247 h 332"/>
              <a:gd name="T46" fmla="*/ 22 w 289"/>
              <a:gd name="T47" fmla="*/ 247 h 332"/>
              <a:gd name="T48" fmla="*/ 2 w 289"/>
              <a:gd name="T49" fmla="*/ 247 h 332"/>
              <a:gd name="T50" fmla="*/ 9 w 289"/>
              <a:gd name="T51" fmla="*/ 231 h 332"/>
              <a:gd name="T52" fmla="*/ 32 w 289"/>
              <a:gd name="T53" fmla="*/ 222 h 332"/>
              <a:gd name="T54" fmla="*/ 46 w 289"/>
              <a:gd name="T55" fmla="*/ 232 h 332"/>
              <a:gd name="T56" fmla="*/ 71 w 289"/>
              <a:gd name="T57" fmla="*/ 233 h 332"/>
              <a:gd name="T58" fmla="*/ 79 w 289"/>
              <a:gd name="T59" fmla="*/ 219 h 332"/>
              <a:gd name="T60" fmla="*/ 73 w 289"/>
              <a:gd name="T61" fmla="*/ 208 h 332"/>
              <a:gd name="T62" fmla="*/ 58 w 289"/>
              <a:gd name="T63" fmla="*/ 207 h 332"/>
              <a:gd name="T64" fmla="*/ 44 w 289"/>
              <a:gd name="T65" fmla="*/ 208 h 332"/>
              <a:gd name="T66" fmla="*/ 32 w 289"/>
              <a:gd name="T67" fmla="*/ 206 h 332"/>
              <a:gd name="T68" fmla="*/ 19 w 289"/>
              <a:gd name="T69" fmla="*/ 196 h 332"/>
              <a:gd name="T70" fmla="*/ 12 w 289"/>
              <a:gd name="T71" fmla="*/ 183 h 332"/>
              <a:gd name="T72" fmla="*/ 25 w 289"/>
              <a:gd name="T73" fmla="*/ 169 h 332"/>
              <a:gd name="T74" fmla="*/ 34 w 289"/>
              <a:gd name="T75" fmla="*/ 183 h 332"/>
              <a:gd name="T76" fmla="*/ 49 w 289"/>
              <a:gd name="T77" fmla="*/ 191 h 332"/>
              <a:gd name="T78" fmla="*/ 62 w 289"/>
              <a:gd name="T79" fmla="*/ 187 h 332"/>
              <a:gd name="T80" fmla="*/ 64 w 289"/>
              <a:gd name="T81" fmla="*/ 166 h 332"/>
              <a:gd name="T82" fmla="*/ 67 w 289"/>
              <a:gd name="T83" fmla="*/ 155 h 332"/>
              <a:gd name="T84" fmla="*/ 78 w 289"/>
              <a:gd name="T85" fmla="*/ 150 h 332"/>
              <a:gd name="T86" fmla="*/ 89 w 289"/>
              <a:gd name="T87" fmla="*/ 149 h 332"/>
              <a:gd name="T88" fmla="*/ 100 w 289"/>
              <a:gd name="T89" fmla="*/ 150 h 332"/>
              <a:gd name="T90" fmla="*/ 112 w 289"/>
              <a:gd name="T91" fmla="*/ 137 h 332"/>
              <a:gd name="T92" fmla="*/ 113 w 289"/>
              <a:gd name="T93" fmla="*/ 126 h 332"/>
              <a:gd name="T94" fmla="*/ 104 w 289"/>
              <a:gd name="T95" fmla="*/ 115 h 332"/>
              <a:gd name="T96" fmla="*/ 100 w 289"/>
              <a:gd name="T97" fmla="*/ 101 h 332"/>
              <a:gd name="T98" fmla="*/ 116 w 289"/>
              <a:gd name="T99" fmla="*/ 97 h 332"/>
              <a:gd name="T100" fmla="*/ 139 w 289"/>
              <a:gd name="T101" fmla="*/ 95 h 332"/>
              <a:gd name="T102" fmla="*/ 144 w 289"/>
              <a:gd name="T103" fmla="*/ 104 h 332"/>
              <a:gd name="T104" fmla="*/ 150 w 289"/>
              <a:gd name="T105" fmla="*/ 129 h 332"/>
              <a:gd name="T106" fmla="*/ 151 w 289"/>
              <a:gd name="T107" fmla="*/ 108 h 332"/>
              <a:gd name="T108" fmla="*/ 159 w 289"/>
              <a:gd name="T109" fmla="*/ 89 h 332"/>
              <a:gd name="T110" fmla="*/ 176 w 289"/>
              <a:gd name="T111" fmla="*/ 84 h 332"/>
              <a:gd name="T112" fmla="*/ 198 w 289"/>
              <a:gd name="T113" fmla="*/ 68 h 332"/>
              <a:gd name="T114" fmla="*/ 203 w 289"/>
              <a:gd name="T115" fmla="*/ 54 h 332"/>
              <a:gd name="T116" fmla="*/ 198 w 289"/>
              <a:gd name="T117" fmla="*/ 44 h 332"/>
              <a:gd name="T118" fmla="*/ 191 w 289"/>
              <a:gd name="T119" fmla="*/ 24 h 332"/>
              <a:gd name="T120" fmla="*/ 195 w 289"/>
              <a:gd name="T121" fmla="*/ 9 h 33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89" h="332">
                <a:moveTo>
                  <a:pt x="202" y="0"/>
                </a:moveTo>
                <a:lnTo>
                  <a:pt x="203" y="1"/>
                </a:lnTo>
                <a:lnTo>
                  <a:pt x="215" y="9"/>
                </a:lnTo>
                <a:lnTo>
                  <a:pt x="217" y="11"/>
                </a:lnTo>
                <a:lnTo>
                  <a:pt x="218" y="12"/>
                </a:lnTo>
                <a:lnTo>
                  <a:pt x="219" y="13"/>
                </a:lnTo>
                <a:lnTo>
                  <a:pt x="220" y="14"/>
                </a:lnTo>
                <a:lnTo>
                  <a:pt x="222" y="14"/>
                </a:lnTo>
                <a:lnTo>
                  <a:pt x="223" y="15"/>
                </a:lnTo>
                <a:lnTo>
                  <a:pt x="227" y="19"/>
                </a:lnTo>
                <a:lnTo>
                  <a:pt x="232" y="22"/>
                </a:lnTo>
                <a:lnTo>
                  <a:pt x="233" y="23"/>
                </a:lnTo>
                <a:lnTo>
                  <a:pt x="234" y="23"/>
                </a:lnTo>
                <a:lnTo>
                  <a:pt x="237" y="25"/>
                </a:lnTo>
                <a:lnTo>
                  <a:pt x="240" y="28"/>
                </a:lnTo>
                <a:lnTo>
                  <a:pt x="248" y="33"/>
                </a:lnTo>
                <a:lnTo>
                  <a:pt x="250" y="36"/>
                </a:lnTo>
                <a:lnTo>
                  <a:pt x="251" y="37"/>
                </a:lnTo>
                <a:lnTo>
                  <a:pt x="253" y="37"/>
                </a:lnTo>
                <a:lnTo>
                  <a:pt x="254" y="38"/>
                </a:lnTo>
                <a:lnTo>
                  <a:pt x="256" y="39"/>
                </a:lnTo>
                <a:lnTo>
                  <a:pt x="261" y="44"/>
                </a:lnTo>
                <a:lnTo>
                  <a:pt x="262" y="44"/>
                </a:lnTo>
                <a:lnTo>
                  <a:pt x="270" y="49"/>
                </a:lnTo>
                <a:lnTo>
                  <a:pt x="275" y="54"/>
                </a:lnTo>
                <a:lnTo>
                  <a:pt x="285" y="61"/>
                </a:lnTo>
                <a:lnTo>
                  <a:pt x="286" y="61"/>
                </a:lnTo>
                <a:lnTo>
                  <a:pt x="286" y="62"/>
                </a:lnTo>
                <a:lnTo>
                  <a:pt x="287" y="62"/>
                </a:lnTo>
                <a:lnTo>
                  <a:pt x="288" y="63"/>
                </a:lnTo>
                <a:lnTo>
                  <a:pt x="289" y="63"/>
                </a:lnTo>
                <a:lnTo>
                  <a:pt x="288" y="68"/>
                </a:lnTo>
                <a:lnTo>
                  <a:pt x="288" y="73"/>
                </a:lnTo>
                <a:lnTo>
                  <a:pt x="288" y="76"/>
                </a:lnTo>
                <a:lnTo>
                  <a:pt x="288" y="81"/>
                </a:lnTo>
                <a:lnTo>
                  <a:pt x="288" y="93"/>
                </a:lnTo>
                <a:lnTo>
                  <a:pt x="288" y="94"/>
                </a:lnTo>
                <a:lnTo>
                  <a:pt x="288" y="95"/>
                </a:lnTo>
                <a:lnTo>
                  <a:pt x="288" y="96"/>
                </a:lnTo>
                <a:lnTo>
                  <a:pt x="288" y="97"/>
                </a:lnTo>
                <a:lnTo>
                  <a:pt x="288" y="103"/>
                </a:lnTo>
                <a:lnTo>
                  <a:pt x="288" y="107"/>
                </a:lnTo>
                <a:lnTo>
                  <a:pt x="287" y="110"/>
                </a:lnTo>
                <a:lnTo>
                  <a:pt x="287" y="111"/>
                </a:lnTo>
                <a:lnTo>
                  <a:pt x="287" y="118"/>
                </a:lnTo>
                <a:lnTo>
                  <a:pt x="287" y="119"/>
                </a:lnTo>
                <a:lnTo>
                  <a:pt x="288" y="126"/>
                </a:lnTo>
                <a:lnTo>
                  <a:pt x="288" y="127"/>
                </a:lnTo>
                <a:lnTo>
                  <a:pt x="288" y="132"/>
                </a:lnTo>
                <a:lnTo>
                  <a:pt x="288" y="141"/>
                </a:lnTo>
                <a:lnTo>
                  <a:pt x="288" y="144"/>
                </a:lnTo>
                <a:lnTo>
                  <a:pt x="288" y="151"/>
                </a:lnTo>
                <a:lnTo>
                  <a:pt x="288" y="152"/>
                </a:lnTo>
                <a:lnTo>
                  <a:pt x="288" y="156"/>
                </a:lnTo>
                <a:lnTo>
                  <a:pt x="288" y="159"/>
                </a:lnTo>
                <a:lnTo>
                  <a:pt x="288" y="163"/>
                </a:lnTo>
                <a:lnTo>
                  <a:pt x="287" y="163"/>
                </a:lnTo>
                <a:lnTo>
                  <a:pt x="285" y="163"/>
                </a:lnTo>
                <a:lnTo>
                  <a:pt x="283" y="163"/>
                </a:lnTo>
                <a:lnTo>
                  <a:pt x="271" y="163"/>
                </a:lnTo>
                <a:lnTo>
                  <a:pt x="270" y="163"/>
                </a:lnTo>
                <a:lnTo>
                  <a:pt x="262" y="161"/>
                </a:lnTo>
                <a:lnTo>
                  <a:pt x="261" y="169"/>
                </a:lnTo>
                <a:lnTo>
                  <a:pt x="261" y="173"/>
                </a:lnTo>
                <a:lnTo>
                  <a:pt x="261" y="181"/>
                </a:lnTo>
                <a:lnTo>
                  <a:pt x="261" y="184"/>
                </a:lnTo>
                <a:lnTo>
                  <a:pt x="261" y="185"/>
                </a:lnTo>
                <a:lnTo>
                  <a:pt x="261" y="189"/>
                </a:lnTo>
                <a:lnTo>
                  <a:pt x="261" y="192"/>
                </a:lnTo>
                <a:lnTo>
                  <a:pt x="261" y="198"/>
                </a:lnTo>
                <a:lnTo>
                  <a:pt x="261" y="200"/>
                </a:lnTo>
                <a:lnTo>
                  <a:pt x="261" y="203"/>
                </a:lnTo>
                <a:lnTo>
                  <a:pt x="261" y="206"/>
                </a:lnTo>
                <a:lnTo>
                  <a:pt x="261" y="207"/>
                </a:lnTo>
                <a:lnTo>
                  <a:pt x="261" y="208"/>
                </a:lnTo>
                <a:lnTo>
                  <a:pt x="261" y="215"/>
                </a:lnTo>
                <a:lnTo>
                  <a:pt x="261" y="216"/>
                </a:lnTo>
                <a:lnTo>
                  <a:pt x="261" y="217"/>
                </a:lnTo>
                <a:lnTo>
                  <a:pt x="261" y="222"/>
                </a:lnTo>
                <a:lnTo>
                  <a:pt x="261" y="224"/>
                </a:lnTo>
                <a:lnTo>
                  <a:pt x="261" y="225"/>
                </a:lnTo>
                <a:lnTo>
                  <a:pt x="261" y="228"/>
                </a:lnTo>
                <a:lnTo>
                  <a:pt x="261" y="229"/>
                </a:lnTo>
                <a:lnTo>
                  <a:pt x="261" y="231"/>
                </a:lnTo>
                <a:lnTo>
                  <a:pt x="261" y="233"/>
                </a:lnTo>
                <a:lnTo>
                  <a:pt x="261" y="235"/>
                </a:lnTo>
                <a:lnTo>
                  <a:pt x="261" y="244"/>
                </a:lnTo>
                <a:lnTo>
                  <a:pt x="261" y="246"/>
                </a:lnTo>
                <a:lnTo>
                  <a:pt x="261" y="247"/>
                </a:lnTo>
                <a:lnTo>
                  <a:pt x="261" y="251"/>
                </a:lnTo>
                <a:lnTo>
                  <a:pt x="261" y="252"/>
                </a:lnTo>
                <a:lnTo>
                  <a:pt x="261" y="253"/>
                </a:lnTo>
                <a:lnTo>
                  <a:pt x="261" y="254"/>
                </a:lnTo>
                <a:lnTo>
                  <a:pt x="261" y="255"/>
                </a:lnTo>
                <a:lnTo>
                  <a:pt x="261" y="259"/>
                </a:lnTo>
                <a:lnTo>
                  <a:pt x="261" y="260"/>
                </a:lnTo>
                <a:lnTo>
                  <a:pt x="261" y="263"/>
                </a:lnTo>
                <a:lnTo>
                  <a:pt x="261" y="268"/>
                </a:lnTo>
                <a:lnTo>
                  <a:pt x="261" y="269"/>
                </a:lnTo>
                <a:lnTo>
                  <a:pt x="261" y="270"/>
                </a:lnTo>
                <a:lnTo>
                  <a:pt x="261" y="272"/>
                </a:lnTo>
                <a:lnTo>
                  <a:pt x="261" y="273"/>
                </a:lnTo>
                <a:lnTo>
                  <a:pt x="261" y="276"/>
                </a:lnTo>
                <a:lnTo>
                  <a:pt x="261" y="278"/>
                </a:lnTo>
                <a:lnTo>
                  <a:pt x="261" y="280"/>
                </a:lnTo>
                <a:lnTo>
                  <a:pt x="261" y="283"/>
                </a:lnTo>
                <a:lnTo>
                  <a:pt x="261" y="284"/>
                </a:lnTo>
                <a:lnTo>
                  <a:pt x="261" y="286"/>
                </a:lnTo>
                <a:lnTo>
                  <a:pt x="261" y="287"/>
                </a:lnTo>
                <a:lnTo>
                  <a:pt x="259" y="297"/>
                </a:lnTo>
                <a:lnTo>
                  <a:pt x="259" y="301"/>
                </a:lnTo>
                <a:lnTo>
                  <a:pt x="259" y="303"/>
                </a:lnTo>
                <a:lnTo>
                  <a:pt x="259" y="304"/>
                </a:lnTo>
                <a:lnTo>
                  <a:pt x="259" y="305"/>
                </a:lnTo>
                <a:lnTo>
                  <a:pt x="259" y="308"/>
                </a:lnTo>
                <a:lnTo>
                  <a:pt x="259" y="309"/>
                </a:lnTo>
                <a:lnTo>
                  <a:pt x="259" y="310"/>
                </a:lnTo>
                <a:lnTo>
                  <a:pt x="259" y="315"/>
                </a:lnTo>
                <a:lnTo>
                  <a:pt x="259" y="316"/>
                </a:lnTo>
                <a:lnTo>
                  <a:pt x="261" y="323"/>
                </a:lnTo>
                <a:lnTo>
                  <a:pt x="261" y="324"/>
                </a:lnTo>
                <a:lnTo>
                  <a:pt x="259" y="327"/>
                </a:lnTo>
                <a:lnTo>
                  <a:pt x="259" y="328"/>
                </a:lnTo>
                <a:lnTo>
                  <a:pt x="259" y="332"/>
                </a:lnTo>
                <a:lnTo>
                  <a:pt x="257" y="332"/>
                </a:lnTo>
                <a:lnTo>
                  <a:pt x="256" y="332"/>
                </a:lnTo>
                <a:lnTo>
                  <a:pt x="248" y="332"/>
                </a:lnTo>
                <a:lnTo>
                  <a:pt x="247" y="332"/>
                </a:lnTo>
                <a:lnTo>
                  <a:pt x="245" y="332"/>
                </a:lnTo>
                <a:lnTo>
                  <a:pt x="238" y="332"/>
                </a:lnTo>
                <a:lnTo>
                  <a:pt x="234" y="332"/>
                </a:lnTo>
                <a:lnTo>
                  <a:pt x="233" y="332"/>
                </a:lnTo>
                <a:lnTo>
                  <a:pt x="226" y="332"/>
                </a:lnTo>
                <a:lnTo>
                  <a:pt x="224" y="332"/>
                </a:lnTo>
                <a:lnTo>
                  <a:pt x="216" y="332"/>
                </a:lnTo>
                <a:lnTo>
                  <a:pt x="212" y="332"/>
                </a:lnTo>
                <a:lnTo>
                  <a:pt x="209" y="332"/>
                </a:lnTo>
                <a:lnTo>
                  <a:pt x="207" y="332"/>
                </a:lnTo>
                <a:lnTo>
                  <a:pt x="202" y="331"/>
                </a:lnTo>
                <a:lnTo>
                  <a:pt x="201" y="331"/>
                </a:lnTo>
                <a:lnTo>
                  <a:pt x="194" y="331"/>
                </a:lnTo>
                <a:lnTo>
                  <a:pt x="190" y="331"/>
                </a:lnTo>
                <a:lnTo>
                  <a:pt x="188" y="331"/>
                </a:lnTo>
                <a:lnTo>
                  <a:pt x="186" y="331"/>
                </a:lnTo>
                <a:lnTo>
                  <a:pt x="177" y="331"/>
                </a:lnTo>
                <a:lnTo>
                  <a:pt x="176" y="331"/>
                </a:lnTo>
                <a:lnTo>
                  <a:pt x="172" y="331"/>
                </a:lnTo>
                <a:lnTo>
                  <a:pt x="171" y="331"/>
                </a:lnTo>
                <a:lnTo>
                  <a:pt x="170" y="331"/>
                </a:lnTo>
                <a:lnTo>
                  <a:pt x="169" y="331"/>
                </a:lnTo>
                <a:lnTo>
                  <a:pt x="163" y="331"/>
                </a:lnTo>
                <a:lnTo>
                  <a:pt x="154" y="331"/>
                </a:lnTo>
                <a:lnTo>
                  <a:pt x="153" y="329"/>
                </a:lnTo>
                <a:lnTo>
                  <a:pt x="153" y="331"/>
                </a:lnTo>
                <a:lnTo>
                  <a:pt x="153" y="329"/>
                </a:lnTo>
                <a:lnTo>
                  <a:pt x="153" y="323"/>
                </a:lnTo>
                <a:lnTo>
                  <a:pt x="153" y="321"/>
                </a:lnTo>
                <a:lnTo>
                  <a:pt x="153" y="312"/>
                </a:lnTo>
                <a:lnTo>
                  <a:pt x="153" y="307"/>
                </a:lnTo>
                <a:lnTo>
                  <a:pt x="153" y="305"/>
                </a:lnTo>
                <a:lnTo>
                  <a:pt x="153" y="303"/>
                </a:lnTo>
                <a:lnTo>
                  <a:pt x="153" y="301"/>
                </a:lnTo>
                <a:lnTo>
                  <a:pt x="153" y="296"/>
                </a:lnTo>
                <a:lnTo>
                  <a:pt x="153" y="293"/>
                </a:lnTo>
                <a:lnTo>
                  <a:pt x="153" y="292"/>
                </a:lnTo>
                <a:lnTo>
                  <a:pt x="153" y="289"/>
                </a:lnTo>
                <a:lnTo>
                  <a:pt x="153" y="287"/>
                </a:lnTo>
                <a:lnTo>
                  <a:pt x="153" y="285"/>
                </a:lnTo>
                <a:lnTo>
                  <a:pt x="153" y="284"/>
                </a:lnTo>
                <a:lnTo>
                  <a:pt x="153" y="283"/>
                </a:lnTo>
                <a:lnTo>
                  <a:pt x="153" y="277"/>
                </a:lnTo>
                <a:lnTo>
                  <a:pt x="153" y="276"/>
                </a:lnTo>
                <a:lnTo>
                  <a:pt x="153" y="273"/>
                </a:lnTo>
                <a:lnTo>
                  <a:pt x="153" y="272"/>
                </a:lnTo>
                <a:lnTo>
                  <a:pt x="153" y="268"/>
                </a:lnTo>
                <a:lnTo>
                  <a:pt x="153" y="265"/>
                </a:lnTo>
                <a:lnTo>
                  <a:pt x="153" y="264"/>
                </a:lnTo>
                <a:lnTo>
                  <a:pt x="153" y="262"/>
                </a:lnTo>
                <a:lnTo>
                  <a:pt x="153" y="261"/>
                </a:lnTo>
                <a:lnTo>
                  <a:pt x="153" y="259"/>
                </a:lnTo>
                <a:lnTo>
                  <a:pt x="154" y="254"/>
                </a:lnTo>
                <a:lnTo>
                  <a:pt x="154" y="253"/>
                </a:lnTo>
                <a:lnTo>
                  <a:pt x="154" y="249"/>
                </a:lnTo>
                <a:lnTo>
                  <a:pt x="151" y="249"/>
                </a:lnTo>
                <a:lnTo>
                  <a:pt x="145" y="249"/>
                </a:lnTo>
                <a:lnTo>
                  <a:pt x="142" y="249"/>
                </a:lnTo>
                <a:lnTo>
                  <a:pt x="139" y="249"/>
                </a:lnTo>
                <a:lnTo>
                  <a:pt x="138" y="249"/>
                </a:lnTo>
                <a:lnTo>
                  <a:pt x="137" y="249"/>
                </a:lnTo>
                <a:lnTo>
                  <a:pt x="136" y="249"/>
                </a:lnTo>
                <a:lnTo>
                  <a:pt x="130" y="248"/>
                </a:lnTo>
                <a:lnTo>
                  <a:pt x="129" y="248"/>
                </a:lnTo>
                <a:lnTo>
                  <a:pt x="127" y="248"/>
                </a:lnTo>
                <a:lnTo>
                  <a:pt x="126" y="248"/>
                </a:lnTo>
                <a:lnTo>
                  <a:pt x="124" y="248"/>
                </a:lnTo>
                <a:lnTo>
                  <a:pt x="122" y="248"/>
                </a:lnTo>
                <a:lnTo>
                  <a:pt x="121" y="248"/>
                </a:lnTo>
                <a:lnTo>
                  <a:pt x="119" y="248"/>
                </a:lnTo>
                <a:lnTo>
                  <a:pt x="118" y="248"/>
                </a:lnTo>
                <a:lnTo>
                  <a:pt x="115" y="248"/>
                </a:lnTo>
                <a:lnTo>
                  <a:pt x="113" y="248"/>
                </a:lnTo>
                <a:lnTo>
                  <a:pt x="112" y="248"/>
                </a:lnTo>
                <a:lnTo>
                  <a:pt x="107" y="248"/>
                </a:lnTo>
                <a:lnTo>
                  <a:pt x="105" y="248"/>
                </a:lnTo>
                <a:lnTo>
                  <a:pt x="102" y="248"/>
                </a:lnTo>
                <a:lnTo>
                  <a:pt x="99" y="248"/>
                </a:lnTo>
                <a:lnTo>
                  <a:pt x="98" y="248"/>
                </a:lnTo>
                <a:lnTo>
                  <a:pt x="97" y="248"/>
                </a:lnTo>
                <a:lnTo>
                  <a:pt x="96" y="248"/>
                </a:lnTo>
                <a:lnTo>
                  <a:pt x="91" y="247"/>
                </a:lnTo>
                <a:lnTo>
                  <a:pt x="88" y="247"/>
                </a:lnTo>
                <a:lnTo>
                  <a:pt x="87" y="247"/>
                </a:lnTo>
                <a:lnTo>
                  <a:pt x="86" y="247"/>
                </a:lnTo>
                <a:lnTo>
                  <a:pt x="84" y="247"/>
                </a:lnTo>
                <a:lnTo>
                  <a:pt x="83" y="247"/>
                </a:lnTo>
                <a:lnTo>
                  <a:pt x="82" y="247"/>
                </a:lnTo>
                <a:lnTo>
                  <a:pt x="80" y="247"/>
                </a:lnTo>
                <a:lnTo>
                  <a:pt x="78" y="247"/>
                </a:lnTo>
                <a:lnTo>
                  <a:pt x="72" y="247"/>
                </a:lnTo>
                <a:lnTo>
                  <a:pt x="71" y="247"/>
                </a:lnTo>
                <a:lnTo>
                  <a:pt x="68" y="247"/>
                </a:lnTo>
                <a:lnTo>
                  <a:pt x="57" y="247"/>
                </a:lnTo>
                <a:lnTo>
                  <a:pt x="55" y="247"/>
                </a:lnTo>
                <a:lnTo>
                  <a:pt x="50" y="247"/>
                </a:lnTo>
                <a:lnTo>
                  <a:pt x="49" y="247"/>
                </a:lnTo>
                <a:lnTo>
                  <a:pt x="47" y="247"/>
                </a:lnTo>
                <a:lnTo>
                  <a:pt x="46" y="247"/>
                </a:lnTo>
                <a:lnTo>
                  <a:pt x="44" y="247"/>
                </a:lnTo>
                <a:lnTo>
                  <a:pt x="43" y="247"/>
                </a:lnTo>
                <a:lnTo>
                  <a:pt x="42" y="247"/>
                </a:lnTo>
                <a:lnTo>
                  <a:pt x="41" y="247"/>
                </a:lnTo>
                <a:lnTo>
                  <a:pt x="40" y="247"/>
                </a:lnTo>
                <a:lnTo>
                  <a:pt x="38" y="247"/>
                </a:lnTo>
                <a:lnTo>
                  <a:pt x="34" y="247"/>
                </a:lnTo>
                <a:lnTo>
                  <a:pt x="33" y="247"/>
                </a:lnTo>
                <a:lnTo>
                  <a:pt x="28" y="247"/>
                </a:lnTo>
                <a:lnTo>
                  <a:pt x="27" y="247"/>
                </a:lnTo>
                <a:lnTo>
                  <a:pt x="24" y="247"/>
                </a:lnTo>
                <a:lnTo>
                  <a:pt x="23" y="247"/>
                </a:lnTo>
                <a:lnTo>
                  <a:pt x="22" y="247"/>
                </a:lnTo>
                <a:lnTo>
                  <a:pt x="19" y="247"/>
                </a:lnTo>
                <a:lnTo>
                  <a:pt x="18" y="247"/>
                </a:lnTo>
                <a:lnTo>
                  <a:pt x="17" y="247"/>
                </a:lnTo>
                <a:lnTo>
                  <a:pt x="16" y="247"/>
                </a:lnTo>
                <a:lnTo>
                  <a:pt x="15" y="247"/>
                </a:lnTo>
                <a:lnTo>
                  <a:pt x="12" y="247"/>
                </a:lnTo>
                <a:lnTo>
                  <a:pt x="10" y="247"/>
                </a:lnTo>
                <a:lnTo>
                  <a:pt x="8" y="247"/>
                </a:lnTo>
                <a:lnTo>
                  <a:pt x="7" y="247"/>
                </a:lnTo>
                <a:lnTo>
                  <a:pt x="2" y="247"/>
                </a:lnTo>
                <a:lnTo>
                  <a:pt x="1" y="246"/>
                </a:lnTo>
                <a:lnTo>
                  <a:pt x="1" y="244"/>
                </a:lnTo>
                <a:lnTo>
                  <a:pt x="0" y="241"/>
                </a:lnTo>
                <a:lnTo>
                  <a:pt x="0" y="240"/>
                </a:lnTo>
                <a:lnTo>
                  <a:pt x="1" y="239"/>
                </a:lnTo>
                <a:lnTo>
                  <a:pt x="1" y="238"/>
                </a:lnTo>
                <a:lnTo>
                  <a:pt x="2" y="237"/>
                </a:lnTo>
                <a:lnTo>
                  <a:pt x="3" y="236"/>
                </a:lnTo>
                <a:lnTo>
                  <a:pt x="6" y="233"/>
                </a:lnTo>
                <a:lnTo>
                  <a:pt x="9" y="231"/>
                </a:lnTo>
                <a:lnTo>
                  <a:pt x="11" y="230"/>
                </a:lnTo>
                <a:lnTo>
                  <a:pt x="15" y="227"/>
                </a:lnTo>
                <a:lnTo>
                  <a:pt x="20" y="223"/>
                </a:lnTo>
                <a:lnTo>
                  <a:pt x="26" y="220"/>
                </a:lnTo>
                <a:lnTo>
                  <a:pt x="28" y="220"/>
                </a:lnTo>
                <a:lnTo>
                  <a:pt x="30" y="220"/>
                </a:lnTo>
                <a:lnTo>
                  <a:pt x="31" y="220"/>
                </a:lnTo>
                <a:lnTo>
                  <a:pt x="31" y="221"/>
                </a:lnTo>
                <a:lnTo>
                  <a:pt x="32" y="221"/>
                </a:lnTo>
                <a:lnTo>
                  <a:pt x="32" y="222"/>
                </a:lnTo>
                <a:lnTo>
                  <a:pt x="33" y="222"/>
                </a:lnTo>
                <a:lnTo>
                  <a:pt x="34" y="222"/>
                </a:lnTo>
                <a:lnTo>
                  <a:pt x="34" y="223"/>
                </a:lnTo>
                <a:lnTo>
                  <a:pt x="38" y="227"/>
                </a:lnTo>
                <a:lnTo>
                  <a:pt x="40" y="228"/>
                </a:lnTo>
                <a:lnTo>
                  <a:pt x="41" y="229"/>
                </a:lnTo>
                <a:lnTo>
                  <a:pt x="42" y="230"/>
                </a:lnTo>
                <a:lnTo>
                  <a:pt x="43" y="231"/>
                </a:lnTo>
                <a:lnTo>
                  <a:pt x="44" y="231"/>
                </a:lnTo>
                <a:lnTo>
                  <a:pt x="46" y="232"/>
                </a:lnTo>
                <a:lnTo>
                  <a:pt x="47" y="233"/>
                </a:lnTo>
                <a:lnTo>
                  <a:pt x="49" y="235"/>
                </a:lnTo>
                <a:lnTo>
                  <a:pt x="51" y="236"/>
                </a:lnTo>
                <a:lnTo>
                  <a:pt x="55" y="237"/>
                </a:lnTo>
                <a:lnTo>
                  <a:pt x="58" y="237"/>
                </a:lnTo>
                <a:lnTo>
                  <a:pt x="60" y="237"/>
                </a:lnTo>
                <a:lnTo>
                  <a:pt x="64" y="237"/>
                </a:lnTo>
                <a:lnTo>
                  <a:pt x="66" y="236"/>
                </a:lnTo>
                <a:lnTo>
                  <a:pt x="68" y="235"/>
                </a:lnTo>
                <a:lnTo>
                  <a:pt x="71" y="233"/>
                </a:lnTo>
                <a:lnTo>
                  <a:pt x="72" y="231"/>
                </a:lnTo>
                <a:lnTo>
                  <a:pt x="74" y="230"/>
                </a:lnTo>
                <a:lnTo>
                  <a:pt x="75" y="228"/>
                </a:lnTo>
                <a:lnTo>
                  <a:pt x="76" y="225"/>
                </a:lnTo>
                <a:lnTo>
                  <a:pt x="78" y="223"/>
                </a:lnTo>
                <a:lnTo>
                  <a:pt x="78" y="222"/>
                </a:lnTo>
                <a:lnTo>
                  <a:pt x="79" y="222"/>
                </a:lnTo>
                <a:lnTo>
                  <a:pt x="79" y="221"/>
                </a:lnTo>
                <a:lnTo>
                  <a:pt x="79" y="220"/>
                </a:lnTo>
                <a:lnTo>
                  <a:pt x="79" y="219"/>
                </a:lnTo>
                <a:lnTo>
                  <a:pt x="79" y="217"/>
                </a:lnTo>
                <a:lnTo>
                  <a:pt x="79" y="216"/>
                </a:lnTo>
                <a:lnTo>
                  <a:pt x="78" y="215"/>
                </a:lnTo>
                <a:lnTo>
                  <a:pt x="78" y="214"/>
                </a:lnTo>
                <a:lnTo>
                  <a:pt x="78" y="213"/>
                </a:lnTo>
                <a:lnTo>
                  <a:pt x="78" y="212"/>
                </a:lnTo>
                <a:lnTo>
                  <a:pt x="75" y="211"/>
                </a:lnTo>
                <a:lnTo>
                  <a:pt x="75" y="209"/>
                </a:lnTo>
                <a:lnTo>
                  <a:pt x="74" y="209"/>
                </a:lnTo>
                <a:lnTo>
                  <a:pt x="73" y="208"/>
                </a:lnTo>
                <a:lnTo>
                  <a:pt x="71" y="208"/>
                </a:lnTo>
                <a:lnTo>
                  <a:pt x="70" y="208"/>
                </a:lnTo>
                <a:lnTo>
                  <a:pt x="67" y="208"/>
                </a:lnTo>
                <a:lnTo>
                  <a:pt x="66" y="208"/>
                </a:lnTo>
                <a:lnTo>
                  <a:pt x="65" y="208"/>
                </a:lnTo>
                <a:lnTo>
                  <a:pt x="64" y="208"/>
                </a:lnTo>
                <a:lnTo>
                  <a:pt x="63" y="208"/>
                </a:lnTo>
                <a:lnTo>
                  <a:pt x="62" y="208"/>
                </a:lnTo>
                <a:lnTo>
                  <a:pt x="59" y="207"/>
                </a:lnTo>
                <a:lnTo>
                  <a:pt x="58" y="207"/>
                </a:lnTo>
                <a:lnTo>
                  <a:pt x="56" y="207"/>
                </a:lnTo>
                <a:lnTo>
                  <a:pt x="54" y="206"/>
                </a:lnTo>
                <a:lnTo>
                  <a:pt x="52" y="207"/>
                </a:lnTo>
                <a:lnTo>
                  <a:pt x="50" y="207"/>
                </a:lnTo>
                <a:lnTo>
                  <a:pt x="50" y="208"/>
                </a:lnTo>
                <a:lnTo>
                  <a:pt x="49" y="208"/>
                </a:lnTo>
                <a:lnTo>
                  <a:pt x="48" y="208"/>
                </a:lnTo>
                <a:lnTo>
                  <a:pt x="47" y="209"/>
                </a:lnTo>
                <a:lnTo>
                  <a:pt x="46" y="209"/>
                </a:lnTo>
                <a:lnTo>
                  <a:pt x="44" y="208"/>
                </a:lnTo>
                <a:lnTo>
                  <a:pt x="43" y="208"/>
                </a:lnTo>
                <a:lnTo>
                  <a:pt x="42" y="207"/>
                </a:lnTo>
                <a:lnTo>
                  <a:pt x="40" y="208"/>
                </a:lnTo>
                <a:lnTo>
                  <a:pt x="39" y="208"/>
                </a:lnTo>
                <a:lnTo>
                  <a:pt x="38" y="209"/>
                </a:lnTo>
                <a:lnTo>
                  <a:pt x="36" y="208"/>
                </a:lnTo>
                <a:lnTo>
                  <a:pt x="35" y="207"/>
                </a:lnTo>
                <a:lnTo>
                  <a:pt x="34" y="207"/>
                </a:lnTo>
                <a:lnTo>
                  <a:pt x="33" y="206"/>
                </a:lnTo>
                <a:lnTo>
                  <a:pt x="32" y="206"/>
                </a:lnTo>
                <a:lnTo>
                  <a:pt x="31" y="205"/>
                </a:lnTo>
                <a:lnTo>
                  <a:pt x="30" y="205"/>
                </a:lnTo>
                <a:lnTo>
                  <a:pt x="28" y="204"/>
                </a:lnTo>
                <a:lnTo>
                  <a:pt x="26" y="203"/>
                </a:lnTo>
                <a:lnTo>
                  <a:pt x="25" y="201"/>
                </a:lnTo>
                <a:lnTo>
                  <a:pt x="24" y="201"/>
                </a:lnTo>
                <a:lnTo>
                  <a:pt x="23" y="200"/>
                </a:lnTo>
                <a:lnTo>
                  <a:pt x="22" y="199"/>
                </a:lnTo>
                <a:lnTo>
                  <a:pt x="22" y="198"/>
                </a:lnTo>
                <a:lnTo>
                  <a:pt x="19" y="196"/>
                </a:lnTo>
                <a:lnTo>
                  <a:pt x="18" y="195"/>
                </a:lnTo>
                <a:lnTo>
                  <a:pt x="17" y="193"/>
                </a:lnTo>
                <a:lnTo>
                  <a:pt x="16" y="191"/>
                </a:lnTo>
                <a:lnTo>
                  <a:pt x="16" y="190"/>
                </a:lnTo>
                <a:lnTo>
                  <a:pt x="15" y="189"/>
                </a:lnTo>
                <a:lnTo>
                  <a:pt x="14" y="188"/>
                </a:lnTo>
                <a:lnTo>
                  <a:pt x="14" y="187"/>
                </a:lnTo>
                <a:lnTo>
                  <a:pt x="14" y="185"/>
                </a:lnTo>
                <a:lnTo>
                  <a:pt x="14" y="184"/>
                </a:lnTo>
                <a:lnTo>
                  <a:pt x="12" y="183"/>
                </a:lnTo>
                <a:lnTo>
                  <a:pt x="12" y="181"/>
                </a:lnTo>
                <a:lnTo>
                  <a:pt x="12" y="177"/>
                </a:lnTo>
                <a:lnTo>
                  <a:pt x="12" y="176"/>
                </a:lnTo>
                <a:lnTo>
                  <a:pt x="12" y="175"/>
                </a:lnTo>
                <a:lnTo>
                  <a:pt x="15" y="173"/>
                </a:lnTo>
                <a:lnTo>
                  <a:pt x="17" y="171"/>
                </a:lnTo>
                <a:lnTo>
                  <a:pt x="19" y="169"/>
                </a:lnTo>
                <a:lnTo>
                  <a:pt x="20" y="169"/>
                </a:lnTo>
                <a:lnTo>
                  <a:pt x="23" y="169"/>
                </a:lnTo>
                <a:lnTo>
                  <a:pt x="25" y="169"/>
                </a:lnTo>
                <a:lnTo>
                  <a:pt x="27" y="171"/>
                </a:lnTo>
                <a:lnTo>
                  <a:pt x="28" y="171"/>
                </a:lnTo>
                <a:lnTo>
                  <a:pt x="28" y="172"/>
                </a:lnTo>
                <a:lnTo>
                  <a:pt x="30" y="173"/>
                </a:lnTo>
                <a:lnTo>
                  <a:pt x="30" y="174"/>
                </a:lnTo>
                <a:lnTo>
                  <a:pt x="31" y="176"/>
                </a:lnTo>
                <a:lnTo>
                  <a:pt x="31" y="179"/>
                </a:lnTo>
                <a:lnTo>
                  <a:pt x="32" y="180"/>
                </a:lnTo>
                <a:lnTo>
                  <a:pt x="32" y="182"/>
                </a:lnTo>
                <a:lnTo>
                  <a:pt x="34" y="183"/>
                </a:lnTo>
                <a:lnTo>
                  <a:pt x="36" y="184"/>
                </a:lnTo>
                <a:lnTo>
                  <a:pt x="39" y="187"/>
                </a:lnTo>
                <a:lnTo>
                  <a:pt x="40" y="188"/>
                </a:lnTo>
                <a:lnTo>
                  <a:pt x="42" y="189"/>
                </a:lnTo>
                <a:lnTo>
                  <a:pt x="44" y="190"/>
                </a:lnTo>
                <a:lnTo>
                  <a:pt x="46" y="190"/>
                </a:lnTo>
                <a:lnTo>
                  <a:pt x="47" y="190"/>
                </a:lnTo>
                <a:lnTo>
                  <a:pt x="47" y="191"/>
                </a:lnTo>
                <a:lnTo>
                  <a:pt x="48" y="191"/>
                </a:lnTo>
                <a:lnTo>
                  <a:pt x="49" y="191"/>
                </a:lnTo>
                <a:lnTo>
                  <a:pt x="51" y="191"/>
                </a:lnTo>
                <a:lnTo>
                  <a:pt x="54" y="191"/>
                </a:lnTo>
                <a:lnTo>
                  <a:pt x="56" y="192"/>
                </a:lnTo>
                <a:lnTo>
                  <a:pt x="56" y="193"/>
                </a:lnTo>
                <a:lnTo>
                  <a:pt x="58" y="195"/>
                </a:lnTo>
                <a:lnTo>
                  <a:pt x="59" y="193"/>
                </a:lnTo>
                <a:lnTo>
                  <a:pt x="59" y="192"/>
                </a:lnTo>
                <a:lnTo>
                  <a:pt x="60" y="190"/>
                </a:lnTo>
                <a:lnTo>
                  <a:pt x="60" y="188"/>
                </a:lnTo>
                <a:lnTo>
                  <a:pt x="62" y="187"/>
                </a:lnTo>
                <a:lnTo>
                  <a:pt x="62" y="184"/>
                </a:lnTo>
                <a:lnTo>
                  <a:pt x="63" y="182"/>
                </a:lnTo>
                <a:lnTo>
                  <a:pt x="62" y="180"/>
                </a:lnTo>
                <a:lnTo>
                  <a:pt x="62" y="177"/>
                </a:lnTo>
                <a:lnTo>
                  <a:pt x="62" y="176"/>
                </a:lnTo>
                <a:lnTo>
                  <a:pt x="63" y="174"/>
                </a:lnTo>
                <a:lnTo>
                  <a:pt x="63" y="173"/>
                </a:lnTo>
                <a:lnTo>
                  <a:pt x="63" y="171"/>
                </a:lnTo>
                <a:lnTo>
                  <a:pt x="64" y="168"/>
                </a:lnTo>
                <a:lnTo>
                  <a:pt x="64" y="166"/>
                </a:lnTo>
                <a:lnTo>
                  <a:pt x="65" y="165"/>
                </a:lnTo>
                <a:lnTo>
                  <a:pt x="65" y="164"/>
                </a:lnTo>
                <a:lnTo>
                  <a:pt x="65" y="163"/>
                </a:lnTo>
                <a:lnTo>
                  <a:pt x="65" y="161"/>
                </a:lnTo>
                <a:lnTo>
                  <a:pt x="65" y="160"/>
                </a:lnTo>
                <a:lnTo>
                  <a:pt x="66" y="159"/>
                </a:lnTo>
                <a:lnTo>
                  <a:pt x="66" y="158"/>
                </a:lnTo>
                <a:lnTo>
                  <a:pt x="66" y="157"/>
                </a:lnTo>
                <a:lnTo>
                  <a:pt x="66" y="156"/>
                </a:lnTo>
                <a:lnTo>
                  <a:pt x="67" y="155"/>
                </a:lnTo>
                <a:lnTo>
                  <a:pt x="68" y="153"/>
                </a:lnTo>
                <a:lnTo>
                  <a:pt x="70" y="152"/>
                </a:lnTo>
                <a:lnTo>
                  <a:pt x="71" y="152"/>
                </a:lnTo>
                <a:lnTo>
                  <a:pt x="71" y="151"/>
                </a:lnTo>
                <a:lnTo>
                  <a:pt x="72" y="151"/>
                </a:lnTo>
                <a:lnTo>
                  <a:pt x="73" y="151"/>
                </a:lnTo>
                <a:lnTo>
                  <a:pt x="74" y="150"/>
                </a:lnTo>
                <a:lnTo>
                  <a:pt x="75" y="150"/>
                </a:lnTo>
                <a:lnTo>
                  <a:pt x="76" y="150"/>
                </a:lnTo>
                <a:lnTo>
                  <a:pt x="78" y="150"/>
                </a:lnTo>
                <a:lnTo>
                  <a:pt x="79" y="149"/>
                </a:lnTo>
                <a:lnTo>
                  <a:pt x="80" y="149"/>
                </a:lnTo>
                <a:lnTo>
                  <a:pt x="81" y="148"/>
                </a:lnTo>
                <a:lnTo>
                  <a:pt x="82" y="148"/>
                </a:lnTo>
                <a:lnTo>
                  <a:pt x="83" y="148"/>
                </a:lnTo>
                <a:lnTo>
                  <a:pt x="84" y="148"/>
                </a:lnTo>
                <a:lnTo>
                  <a:pt x="86" y="149"/>
                </a:lnTo>
                <a:lnTo>
                  <a:pt x="87" y="149"/>
                </a:lnTo>
                <a:lnTo>
                  <a:pt x="88" y="149"/>
                </a:lnTo>
                <a:lnTo>
                  <a:pt x="89" y="149"/>
                </a:lnTo>
                <a:lnTo>
                  <a:pt x="90" y="149"/>
                </a:lnTo>
                <a:lnTo>
                  <a:pt x="91" y="149"/>
                </a:lnTo>
                <a:lnTo>
                  <a:pt x="92" y="149"/>
                </a:lnTo>
                <a:lnTo>
                  <a:pt x="94" y="149"/>
                </a:lnTo>
                <a:lnTo>
                  <a:pt x="95" y="150"/>
                </a:lnTo>
                <a:lnTo>
                  <a:pt x="96" y="150"/>
                </a:lnTo>
                <a:lnTo>
                  <a:pt x="97" y="150"/>
                </a:lnTo>
                <a:lnTo>
                  <a:pt x="98" y="150"/>
                </a:lnTo>
                <a:lnTo>
                  <a:pt x="99" y="150"/>
                </a:lnTo>
                <a:lnTo>
                  <a:pt x="100" y="150"/>
                </a:lnTo>
                <a:lnTo>
                  <a:pt x="103" y="148"/>
                </a:lnTo>
                <a:lnTo>
                  <a:pt x="104" y="147"/>
                </a:lnTo>
                <a:lnTo>
                  <a:pt x="106" y="145"/>
                </a:lnTo>
                <a:lnTo>
                  <a:pt x="107" y="144"/>
                </a:lnTo>
                <a:lnTo>
                  <a:pt x="108" y="142"/>
                </a:lnTo>
                <a:lnTo>
                  <a:pt x="108" y="141"/>
                </a:lnTo>
                <a:lnTo>
                  <a:pt x="110" y="140"/>
                </a:lnTo>
                <a:lnTo>
                  <a:pt x="111" y="140"/>
                </a:lnTo>
                <a:lnTo>
                  <a:pt x="111" y="139"/>
                </a:lnTo>
                <a:lnTo>
                  <a:pt x="112" y="137"/>
                </a:lnTo>
                <a:lnTo>
                  <a:pt x="112" y="136"/>
                </a:lnTo>
                <a:lnTo>
                  <a:pt x="112" y="135"/>
                </a:lnTo>
                <a:lnTo>
                  <a:pt x="113" y="134"/>
                </a:lnTo>
                <a:lnTo>
                  <a:pt x="113" y="133"/>
                </a:lnTo>
                <a:lnTo>
                  <a:pt x="113" y="132"/>
                </a:lnTo>
                <a:lnTo>
                  <a:pt x="113" y="131"/>
                </a:lnTo>
                <a:lnTo>
                  <a:pt x="113" y="129"/>
                </a:lnTo>
                <a:lnTo>
                  <a:pt x="113" y="128"/>
                </a:lnTo>
                <a:lnTo>
                  <a:pt x="113" y="127"/>
                </a:lnTo>
                <a:lnTo>
                  <a:pt x="113" y="126"/>
                </a:lnTo>
                <a:lnTo>
                  <a:pt x="112" y="125"/>
                </a:lnTo>
                <a:lnTo>
                  <a:pt x="112" y="124"/>
                </a:lnTo>
                <a:lnTo>
                  <a:pt x="111" y="123"/>
                </a:lnTo>
                <a:lnTo>
                  <a:pt x="111" y="121"/>
                </a:lnTo>
                <a:lnTo>
                  <a:pt x="110" y="120"/>
                </a:lnTo>
                <a:lnTo>
                  <a:pt x="110" y="118"/>
                </a:lnTo>
                <a:lnTo>
                  <a:pt x="108" y="118"/>
                </a:lnTo>
                <a:lnTo>
                  <a:pt x="107" y="117"/>
                </a:lnTo>
                <a:lnTo>
                  <a:pt x="106" y="116"/>
                </a:lnTo>
                <a:lnTo>
                  <a:pt x="104" y="115"/>
                </a:lnTo>
                <a:lnTo>
                  <a:pt x="102" y="112"/>
                </a:lnTo>
                <a:lnTo>
                  <a:pt x="100" y="111"/>
                </a:lnTo>
                <a:lnTo>
                  <a:pt x="100" y="110"/>
                </a:lnTo>
                <a:lnTo>
                  <a:pt x="99" y="109"/>
                </a:lnTo>
                <a:lnTo>
                  <a:pt x="99" y="107"/>
                </a:lnTo>
                <a:lnTo>
                  <a:pt x="99" y="105"/>
                </a:lnTo>
                <a:lnTo>
                  <a:pt x="99" y="104"/>
                </a:lnTo>
                <a:lnTo>
                  <a:pt x="99" y="103"/>
                </a:lnTo>
                <a:lnTo>
                  <a:pt x="99" y="102"/>
                </a:lnTo>
                <a:lnTo>
                  <a:pt x="100" y="101"/>
                </a:lnTo>
                <a:lnTo>
                  <a:pt x="100" y="100"/>
                </a:lnTo>
                <a:lnTo>
                  <a:pt x="102" y="99"/>
                </a:lnTo>
                <a:lnTo>
                  <a:pt x="103" y="97"/>
                </a:lnTo>
                <a:lnTo>
                  <a:pt x="104" y="97"/>
                </a:lnTo>
                <a:lnTo>
                  <a:pt x="104" y="96"/>
                </a:lnTo>
                <a:lnTo>
                  <a:pt x="106" y="96"/>
                </a:lnTo>
                <a:lnTo>
                  <a:pt x="107" y="96"/>
                </a:lnTo>
                <a:lnTo>
                  <a:pt x="108" y="96"/>
                </a:lnTo>
                <a:lnTo>
                  <a:pt x="113" y="96"/>
                </a:lnTo>
                <a:lnTo>
                  <a:pt x="116" y="97"/>
                </a:lnTo>
                <a:lnTo>
                  <a:pt x="118" y="97"/>
                </a:lnTo>
                <a:lnTo>
                  <a:pt x="120" y="99"/>
                </a:lnTo>
                <a:lnTo>
                  <a:pt x="122" y="99"/>
                </a:lnTo>
                <a:lnTo>
                  <a:pt x="123" y="99"/>
                </a:lnTo>
                <a:lnTo>
                  <a:pt x="126" y="99"/>
                </a:lnTo>
                <a:lnTo>
                  <a:pt x="128" y="99"/>
                </a:lnTo>
                <a:lnTo>
                  <a:pt x="134" y="97"/>
                </a:lnTo>
                <a:lnTo>
                  <a:pt x="135" y="97"/>
                </a:lnTo>
                <a:lnTo>
                  <a:pt x="137" y="96"/>
                </a:lnTo>
                <a:lnTo>
                  <a:pt x="139" y="95"/>
                </a:lnTo>
                <a:lnTo>
                  <a:pt x="142" y="95"/>
                </a:lnTo>
                <a:lnTo>
                  <a:pt x="145" y="94"/>
                </a:lnTo>
                <a:lnTo>
                  <a:pt x="146" y="94"/>
                </a:lnTo>
                <a:lnTo>
                  <a:pt x="146" y="95"/>
                </a:lnTo>
                <a:lnTo>
                  <a:pt x="146" y="96"/>
                </a:lnTo>
                <a:lnTo>
                  <a:pt x="146" y="97"/>
                </a:lnTo>
                <a:lnTo>
                  <a:pt x="145" y="99"/>
                </a:lnTo>
                <a:lnTo>
                  <a:pt x="145" y="100"/>
                </a:lnTo>
                <a:lnTo>
                  <a:pt x="145" y="102"/>
                </a:lnTo>
                <a:lnTo>
                  <a:pt x="144" y="104"/>
                </a:lnTo>
                <a:lnTo>
                  <a:pt x="144" y="105"/>
                </a:lnTo>
                <a:lnTo>
                  <a:pt x="142" y="110"/>
                </a:lnTo>
                <a:lnTo>
                  <a:pt x="138" y="115"/>
                </a:lnTo>
                <a:lnTo>
                  <a:pt x="138" y="116"/>
                </a:lnTo>
                <a:lnTo>
                  <a:pt x="137" y="119"/>
                </a:lnTo>
                <a:lnTo>
                  <a:pt x="137" y="124"/>
                </a:lnTo>
                <a:lnTo>
                  <a:pt x="139" y="126"/>
                </a:lnTo>
                <a:lnTo>
                  <a:pt x="142" y="128"/>
                </a:lnTo>
                <a:lnTo>
                  <a:pt x="145" y="129"/>
                </a:lnTo>
                <a:lnTo>
                  <a:pt x="150" y="129"/>
                </a:lnTo>
                <a:lnTo>
                  <a:pt x="153" y="129"/>
                </a:lnTo>
                <a:lnTo>
                  <a:pt x="154" y="128"/>
                </a:lnTo>
                <a:lnTo>
                  <a:pt x="155" y="125"/>
                </a:lnTo>
                <a:lnTo>
                  <a:pt x="155" y="124"/>
                </a:lnTo>
                <a:lnTo>
                  <a:pt x="155" y="121"/>
                </a:lnTo>
                <a:lnTo>
                  <a:pt x="155" y="120"/>
                </a:lnTo>
                <a:lnTo>
                  <a:pt x="154" y="117"/>
                </a:lnTo>
                <a:lnTo>
                  <a:pt x="154" y="116"/>
                </a:lnTo>
                <a:lnTo>
                  <a:pt x="152" y="111"/>
                </a:lnTo>
                <a:lnTo>
                  <a:pt x="151" y="108"/>
                </a:lnTo>
                <a:lnTo>
                  <a:pt x="151" y="107"/>
                </a:lnTo>
                <a:lnTo>
                  <a:pt x="151" y="105"/>
                </a:lnTo>
                <a:lnTo>
                  <a:pt x="151" y="104"/>
                </a:lnTo>
                <a:lnTo>
                  <a:pt x="151" y="103"/>
                </a:lnTo>
                <a:lnTo>
                  <a:pt x="155" y="97"/>
                </a:lnTo>
                <a:lnTo>
                  <a:pt x="155" y="96"/>
                </a:lnTo>
                <a:lnTo>
                  <a:pt x="158" y="94"/>
                </a:lnTo>
                <a:lnTo>
                  <a:pt x="155" y="92"/>
                </a:lnTo>
                <a:lnTo>
                  <a:pt x="158" y="91"/>
                </a:lnTo>
                <a:lnTo>
                  <a:pt x="159" y="89"/>
                </a:lnTo>
                <a:lnTo>
                  <a:pt x="161" y="88"/>
                </a:lnTo>
                <a:lnTo>
                  <a:pt x="162" y="87"/>
                </a:lnTo>
                <a:lnTo>
                  <a:pt x="164" y="86"/>
                </a:lnTo>
                <a:lnTo>
                  <a:pt x="166" y="86"/>
                </a:lnTo>
                <a:lnTo>
                  <a:pt x="168" y="85"/>
                </a:lnTo>
                <a:lnTo>
                  <a:pt x="169" y="85"/>
                </a:lnTo>
                <a:lnTo>
                  <a:pt x="171" y="85"/>
                </a:lnTo>
                <a:lnTo>
                  <a:pt x="172" y="84"/>
                </a:lnTo>
                <a:lnTo>
                  <a:pt x="175" y="84"/>
                </a:lnTo>
                <a:lnTo>
                  <a:pt x="176" y="84"/>
                </a:lnTo>
                <a:lnTo>
                  <a:pt x="178" y="83"/>
                </a:lnTo>
                <a:lnTo>
                  <a:pt x="180" y="81"/>
                </a:lnTo>
                <a:lnTo>
                  <a:pt x="183" y="79"/>
                </a:lnTo>
                <a:lnTo>
                  <a:pt x="186" y="77"/>
                </a:lnTo>
                <a:lnTo>
                  <a:pt x="188" y="76"/>
                </a:lnTo>
                <a:lnTo>
                  <a:pt x="192" y="73"/>
                </a:lnTo>
                <a:lnTo>
                  <a:pt x="193" y="72"/>
                </a:lnTo>
                <a:lnTo>
                  <a:pt x="195" y="70"/>
                </a:lnTo>
                <a:lnTo>
                  <a:pt x="196" y="69"/>
                </a:lnTo>
                <a:lnTo>
                  <a:pt x="198" y="68"/>
                </a:lnTo>
                <a:lnTo>
                  <a:pt x="200" y="65"/>
                </a:lnTo>
                <a:lnTo>
                  <a:pt x="200" y="64"/>
                </a:lnTo>
                <a:lnTo>
                  <a:pt x="201" y="63"/>
                </a:lnTo>
                <a:lnTo>
                  <a:pt x="202" y="62"/>
                </a:lnTo>
                <a:lnTo>
                  <a:pt x="202" y="60"/>
                </a:lnTo>
                <a:lnTo>
                  <a:pt x="202" y="59"/>
                </a:lnTo>
                <a:lnTo>
                  <a:pt x="203" y="57"/>
                </a:lnTo>
                <a:lnTo>
                  <a:pt x="203" y="56"/>
                </a:lnTo>
                <a:lnTo>
                  <a:pt x="203" y="55"/>
                </a:lnTo>
                <a:lnTo>
                  <a:pt x="203" y="54"/>
                </a:lnTo>
                <a:lnTo>
                  <a:pt x="202" y="54"/>
                </a:lnTo>
                <a:lnTo>
                  <a:pt x="202" y="53"/>
                </a:lnTo>
                <a:lnTo>
                  <a:pt x="202" y="52"/>
                </a:lnTo>
                <a:lnTo>
                  <a:pt x="202" y="51"/>
                </a:lnTo>
                <a:lnTo>
                  <a:pt x="201" y="49"/>
                </a:lnTo>
                <a:lnTo>
                  <a:pt x="201" y="48"/>
                </a:lnTo>
                <a:lnTo>
                  <a:pt x="200" y="47"/>
                </a:lnTo>
                <a:lnTo>
                  <a:pt x="200" y="46"/>
                </a:lnTo>
                <a:lnTo>
                  <a:pt x="199" y="45"/>
                </a:lnTo>
                <a:lnTo>
                  <a:pt x="198" y="44"/>
                </a:lnTo>
                <a:lnTo>
                  <a:pt x="196" y="43"/>
                </a:lnTo>
                <a:lnTo>
                  <a:pt x="195" y="43"/>
                </a:lnTo>
                <a:lnTo>
                  <a:pt x="195" y="41"/>
                </a:lnTo>
                <a:lnTo>
                  <a:pt x="194" y="40"/>
                </a:lnTo>
                <a:lnTo>
                  <a:pt x="193" y="39"/>
                </a:lnTo>
                <a:lnTo>
                  <a:pt x="193" y="38"/>
                </a:lnTo>
                <a:lnTo>
                  <a:pt x="192" y="33"/>
                </a:lnTo>
                <a:lnTo>
                  <a:pt x="192" y="30"/>
                </a:lnTo>
                <a:lnTo>
                  <a:pt x="191" y="28"/>
                </a:lnTo>
                <a:lnTo>
                  <a:pt x="191" y="24"/>
                </a:lnTo>
                <a:lnTo>
                  <a:pt x="191" y="23"/>
                </a:lnTo>
                <a:lnTo>
                  <a:pt x="192" y="21"/>
                </a:lnTo>
                <a:lnTo>
                  <a:pt x="192" y="19"/>
                </a:lnTo>
                <a:lnTo>
                  <a:pt x="192" y="17"/>
                </a:lnTo>
                <a:lnTo>
                  <a:pt x="193" y="16"/>
                </a:lnTo>
                <a:lnTo>
                  <a:pt x="193" y="15"/>
                </a:lnTo>
                <a:lnTo>
                  <a:pt x="193" y="14"/>
                </a:lnTo>
                <a:lnTo>
                  <a:pt x="194" y="14"/>
                </a:lnTo>
                <a:lnTo>
                  <a:pt x="194" y="13"/>
                </a:lnTo>
                <a:lnTo>
                  <a:pt x="195" y="9"/>
                </a:lnTo>
                <a:lnTo>
                  <a:pt x="195" y="8"/>
                </a:lnTo>
                <a:lnTo>
                  <a:pt x="195" y="7"/>
                </a:lnTo>
                <a:lnTo>
                  <a:pt x="196" y="6"/>
                </a:lnTo>
                <a:lnTo>
                  <a:pt x="196" y="5"/>
                </a:lnTo>
                <a:lnTo>
                  <a:pt x="199" y="4"/>
                </a:lnTo>
                <a:lnTo>
                  <a:pt x="202" y="0"/>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23" name="Freeform 121"/>
          <p:cNvSpPr>
            <a:spLocks/>
          </p:cNvSpPr>
          <p:nvPr/>
        </p:nvSpPr>
        <p:spPr bwMode="auto">
          <a:xfrm>
            <a:off x="4300053" y="1318346"/>
            <a:ext cx="703095" cy="635558"/>
          </a:xfrm>
          <a:custGeom>
            <a:avLst/>
            <a:gdLst>
              <a:gd name="T0" fmla="*/ 189 w 271"/>
              <a:gd name="T1" fmla="*/ 2 h 289"/>
              <a:gd name="T2" fmla="*/ 230 w 271"/>
              <a:gd name="T3" fmla="*/ 4 h 289"/>
              <a:gd name="T4" fmla="*/ 249 w 271"/>
              <a:gd name="T5" fmla="*/ 4 h 289"/>
              <a:gd name="T6" fmla="*/ 262 w 271"/>
              <a:gd name="T7" fmla="*/ 0 h 289"/>
              <a:gd name="T8" fmla="*/ 271 w 271"/>
              <a:gd name="T9" fmla="*/ 15 h 289"/>
              <a:gd name="T10" fmla="*/ 271 w 271"/>
              <a:gd name="T11" fmla="*/ 50 h 289"/>
              <a:gd name="T12" fmla="*/ 270 w 271"/>
              <a:gd name="T13" fmla="*/ 70 h 289"/>
              <a:gd name="T14" fmla="*/ 270 w 271"/>
              <a:gd name="T15" fmla="*/ 102 h 289"/>
              <a:gd name="T16" fmla="*/ 271 w 271"/>
              <a:gd name="T17" fmla="*/ 118 h 289"/>
              <a:gd name="T18" fmla="*/ 271 w 271"/>
              <a:gd name="T19" fmla="*/ 138 h 289"/>
              <a:gd name="T20" fmla="*/ 270 w 271"/>
              <a:gd name="T21" fmla="*/ 161 h 289"/>
              <a:gd name="T22" fmla="*/ 270 w 271"/>
              <a:gd name="T23" fmla="*/ 181 h 289"/>
              <a:gd name="T24" fmla="*/ 256 w 271"/>
              <a:gd name="T25" fmla="*/ 209 h 289"/>
              <a:gd name="T26" fmla="*/ 239 w 271"/>
              <a:gd name="T27" fmla="*/ 218 h 289"/>
              <a:gd name="T28" fmla="*/ 211 w 271"/>
              <a:gd name="T29" fmla="*/ 218 h 289"/>
              <a:gd name="T30" fmla="*/ 180 w 271"/>
              <a:gd name="T31" fmla="*/ 217 h 289"/>
              <a:gd name="T32" fmla="*/ 163 w 271"/>
              <a:gd name="T33" fmla="*/ 225 h 289"/>
              <a:gd name="T34" fmla="*/ 163 w 271"/>
              <a:gd name="T35" fmla="*/ 245 h 289"/>
              <a:gd name="T36" fmla="*/ 157 w 271"/>
              <a:gd name="T37" fmla="*/ 272 h 289"/>
              <a:gd name="T38" fmla="*/ 132 w 271"/>
              <a:gd name="T39" fmla="*/ 272 h 289"/>
              <a:gd name="T40" fmla="*/ 115 w 271"/>
              <a:gd name="T41" fmla="*/ 265 h 289"/>
              <a:gd name="T42" fmla="*/ 104 w 271"/>
              <a:gd name="T43" fmla="*/ 264 h 289"/>
              <a:gd name="T44" fmla="*/ 102 w 271"/>
              <a:gd name="T45" fmla="*/ 273 h 289"/>
              <a:gd name="T46" fmla="*/ 97 w 271"/>
              <a:gd name="T47" fmla="*/ 284 h 289"/>
              <a:gd name="T48" fmla="*/ 89 w 271"/>
              <a:gd name="T49" fmla="*/ 288 h 289"/>
              <a:gd name="T50" fmla="*/ 77 w 271"/>
              <a:gd name="T51" fmla="*/ 285 h 289"/>
              <a:gd name="T52" fmla="*/ 72 w 271"/>
              <a:gd name="T53" fmla="*/ 273 h 289"/>
              <a:gd name="T54" fmla="*/ 73 w 271"/>
              <a:gd name="T55" fmla="*/ 264 h 289"/>
              <a:gd name="T56" fmla="*/ 81 w 271"/>
              <a:gd name="T57" fmla="*/ 254 h 289"/>
              <a:gd name="T58" fmla="*/ 93 w 271"/>
              <a:gd name="T59" fmla="*/ 250 h 289"/>
              <a:gd name="T60" fmla="*/ 103 w 271"/>
              <a:gd name="T61" fmla="*/ 247 h 289"/>
              <a:gd name="T62" fmla="*/ 111 w 271"/>
              <a:gd name="T63" fmla="*/ 247 h 289"/>
              <a:gd name="T64" fmla="*/ 116 w 271"/>
              <a:gd name="T65" fmla="*/ 249 h 289"/>
              <a:gd name="T66" fmla="*/ 127 w 271"/>
              <a:gd name="T67" fmla="*/ 248 h 289"/>
              <a:gd name="T68" fmla="*/ 137 w 271"/>
              <a:gd name="T69" fmla="*/ 245 h 289"/>
              <a:gd name="T70" fmla="*/ 143 w 271"/>
              <a:gd name="T71" fmla="*/ 236 h 289"/>
              <a:gd name="T72" fmla="*/ 142 w 271"/>
              <a:gd name="T73" fmla="*/ 228 h 289"/>
              <a:gd name="T74" fmla="*/ 141 w 271"/>
              <a:gd name="T75" fmla="*/ 222 h 289"/>
              <a:gd name="T76" fmla="*/ 127 w 271"/>
              <a:gd name="T77" fmla="*/ 218 h 289"/>
              <a:gd name="T78" fmla="*/ 107 w 271"/>
              <a:gd name="T79" fmla="*/ 217 h 289"/>
              <a:gd name="T80" fmla="*/ 93 w 271"/>
              <a:gd name="T81" fmla="*/ 217 h 289"/>
              <a:gd name="T82" fmla="*/ 77 w 271"/>
              <a:gd name="T83" fmla="*/ 217 h 289"/>
              <a:gd name="T84" fmla="*/ 44 w 271"/>
              <a:gd name="T85" fmla="*/ 217 h 289"/>
              <a:gd name="T86" fmla="*/ 23 w 271"/>
              <a:gd name="T87" fmla="*/ 216 h 289"/>
              <a:gd name="T88" fmla="*/ 1 w 271"/>
              <a:gd name="T89" fmla="*/ 209 h 289"/>
              <a:gd name="T90" fmla="*/ 1 w 271"/>
              <a:gd name="T91" fmla="*/ 185 h 289"/>
              <a:gd name="T92" fmla="*/ 1 w 271"/>
              <a:gd name="T93" fmla="*/ 158 h 289"/>
              <a:gd name="T94" fmla="*/ 1 w 271"/>
              <a:gd name="T95" fmla="*/ 116 h 289"/>
              <a:gd name="T96" fmla="*/ 1 w 271"/>
              <a:gd name="T97" fmla="*/ 92 h 289"/>
              <a:gd name="T98" fmla="*/ 3 w 271"/>
              <a:gd name="T99" fmla="*/ 64 h 289"/>
              <a:gd name="T100" fmla="*/ 11 w 271"/>
              <a:gd name="T101" fmla="*/ 55 h 289"/>
              <a:gd name="T102" fmla="*/ 38 w 271"/>
              <a:gd name="T103" fmla="*/ 56 h 289"/>
              <a:gd name="T104" fmla="*/ 53 w 271"/>
              <a:gd name="T105" fmla="*/ 56 h 289"/>
              <a:gd name="T106" fmla="*/ 88 w 271"/>
              <a:gd name="T107" fmla="*/ 56 h 289"/>
              <a:gd name="T108" fmla="*/ 104 w 271"/>
              <a:gd name="T109" fmla="*/ 56 h 289"/>
              <a:gd name="T110" fmla="*/ 123 w 271"/>
              <a:gd name="T111" fmla="*/ 56 h 289"/>
              <a:gd name="T112" fmla="*/ 151 w 271"/>
              <a:gd name="T113" fmla="*/ 56 h 289"/>
              <a:gd name="T114" fmla="*/ 164 w 271"/>
              <a:gd name="T115" fmla="*/ 34 h 289"/>
              <a:gd name="T116" fmla="*/ 164 w 271"/>
              <a:gd name="T117" fmla="*/ 14 h 28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71" h="289">
                <a:moveTo>
                  <a:pt x="164" y="2"/>
                </a:moveTo>
                <a:lnTo>
                  <a:pt x="167" y="2"/>
                </a:lnTo>
                <a:lnTo>
                  <a:pt x="168" y="2"/>
                </a:lnTo>
                <a:lnTo>
                  <a:pt x="169" y="2"/>
                </a:lnTo>
                <a:lnTo>
                  <a:pt x="172" y="2"/>
                </a:lnTo>
                <a:lnTo>
                  <a:pt x="177" y="2"/>
                </a:lnTo>
                <a:lnTo>
                  <a:pt x="184" y="2"/>
                </a:lnTo>
                <a:lnTo>
                  <a:pt x="185" y="2"/>
                </a:lnTo>
                <a:lnTo>
                  <a:pt x="189" y="2"/>
                </a:lnTo>
                <a:lnTo>
                  <a:pt x="193" y="2"/>
                </a:lnTo>
                <a:lnTo>
                  <a:pt x="209" y="4"/>
                </a:lnTo>
                <a:lnTo>
                  <a:pt x="212" y="4"/>
                </a:lnTo>
                <a:lnTo>
                  <a:pt x="215" y="4"/>
                </a:lnTo>
                <a:lnTo>
                  <a:pt x="219" y="4"/>
                </a:lnTo>
                <a:lnTo>
                  <a:pt x="221" y="4"/>
                </a:lnTo>
                <a:lnTo>
                  <a:pt x="223" y="4"/>
                </a:lnTo>
                <a:lnTo>
                  <a:pt x="224" y="4"/>
                </a:lnTo>
                <a:lnTo>
                  <a:pt x="230" y="4"/>
                </a:lnTo>
                <a:lnTo>
                  <a:pt x="231" y="4"/>
                </a:lnTo>
                <a:lnTo>
                  <a:pt x="233" y="4"/>
                </a:lnTo>
                <a:lnTo>
                  <a:pt x="235" y="4"/>
                </a:lnTo>
                <a:lnTo>
                  <a:pt x="236" y="4"/>
                </a:lnTo>
                <a:lnTo>
                  <a:pt x="237" y="4"/>
                </a:lnTo>
                <a:lnTo>
                  <a:pt x="238" y="4"/>
                </a:lnTo>
                <a:lnTo>
                  <a:pt x="243" y="4"/>
                </a:lnTo>
                <a:lnTo>
                  <a:pt x="245" y="4"/>
                </a:lnTo>
                <a:lnTo>
                  <a:pt x="249" y="4"/>
                </a:lnTo>
                <a:lnTo>
                  <a:pt x="251" y="4"/>
                </a:lnTo>
                <a:lnTo>
                  <a:pt x="254" y="4"/>
                </a:lnTo>
                <a:lnTo>
                  <a:pt x="252" y="1"/>
                </a:lnTo>
                <a:lnTo>
                  <a:pt x="251" y="1"/>
                </a:lnTo>
                <a:lnTo>
                  <a:pt x="251" y="0"/>
                </a:lnTo>
                <a:lnTo>
                  <a:pt x="255" y="0"/>
                </a:lnTo>
                <a:lnTo>
                  <a:pt x="257" y="0"/>
                </a:lnTo>
                <a:lnTo>
                  <a:pt x="260" y="0"/>
                </a:lnTo>
                <a:lnTo>
                  <a:pt x="262" y="0"/>
                </a:lnTo>
                <a:lnTo>
                  <a:pt x="263" y="0"/>
                </a:lnTo>
                <a:lnTo>
                  <a:pt x="265" y="0"/>
                </a:lnTo>
                <a:lnTo>
                  <a:pt x="268" y="0"/>
                </a:lnTo>
                <a:lnTo>
                  <a:pt x="268" y="1"/>
                </a:lnTo>
                <a:lnTo>
                  <a:pt x="268" y="6"/>
                </a:lnTo>
                <a:lnTo>
                  <a:pt x="268" y="7"/>
                </a:lnTo>
                <a:lnTo>
                  <a:pt x="268" y="13"/>
                </a:lnTo>
                <a:lnTo>
                  <a:pt x="269" y="14"/>
                </a:lnTo>
                <a:lnTo>
                  <a:pt x="271" y="15"/>
                </a:lnTo>
                <a:lnTo>
                  <a:pt x="271" y="20"/>
                </a:lnTo>
                <a:lnTo>
                  <a:pt x="271" y="21"/>
                </a:lnTo>
                <a:lnTo>
                  <a:pt x="271" y="24"/>
                </a:lnTo>
                <a:lnTo>
                  <a:pt x="271" y="28"/>
                </a:lnTo>
                <a:lnTo>
                  <a:pt x="271" y="30"/>
                </a:lnTo>
                <a:lnTo>
                  <a:pt x="271" y="34"/>
                </a:lnTo>
                <a:lnTo>
                  <a:pt x="271" y="45"/>
                </a:lnTo>
                <a:lnTo>
                  <a:pt x="271" y="46"/>
                </a:lnTo>
                <a:lnTo>
                  <a:pt x="271" y="50"/>
                </a:lnTo>
                <a:lnTo>
                  <a:pt x="271" y="52"/>
                </a:lnTo>
                <a:lnTo>
                  <a:pt x="271" y="57"/>
                </a:lnTo>
                <a:lnTo>
                  <a:pt x="270" y="58"/>
                </a:lnTo>
                <a:lnTo>
                  <a:pt x="270" y="61"/>
                </a:lnTo>
                <a:lnTo>
                  <a:pt x="270" y="64"/>
                </a:lnTo>
                <a:lnTo>
                  <a:pt x="270" y="65"/>
                </a:lnTo>
                <a:lnTo>
                  <a:pt x="270" y="66"/>
                </a:lnTo>
                <a:lnTo>
                  <a:pt x="270" y="68"/>
                </a:lnTo>
                <a:lnTo>
                  <a:pt x="270" y="70"/>
                </a:lnTo>
                <a:lnTo>
                  <a:pt x="270" y="72"/>
                </a:lnTo>
                <a:lnTo>
                  <a:pt x="270" y="73"/>
                </a:lnTo>
                <a:lnTo>
                  <a:pt x="270" y="77"/>
                </a:lnTo>
                <a:lnTo>
                  <a:pt x="270" y="78"/>
                </a:lnTo>
                <a:lnTo>
                  <a:pt x="270" y="84"/>
                </a:lnTo>
                <a:lnTo>
                  <a:pt x="270" y="96"/>
                </a:lnTo>
                <a:lnTo>
                  <a:pt x="270" y="97"/>
                </a:lnTo>
                <a:lnTo>
                  <a:pt x="270" y="101"/>
                </a:lnTo>
                <a:lnTo>
                  <a:pt x="270" y="102"/>
                </a:lnTo>
                <a:lnTo>
                  <a:pt x="270" y="104"/>
                </a:lnTo>
                <a:lnTo>
                  <a:pt x="270" y="108"/>
                </a:lnTo>
                <a:lnTo>
                  <a:pt x="270" y="111"/>
                </a:lnTo>
                <a:lnTo>
                  <a:pt x="270" y="113"/>
                </a:lnTo>
                <a:lnTo>
                  <a:pt x="270" y="114"/>
                </a:lnTo>
                <a:lnTo>
                  <a:pt x="270" y="116"/>
                </a:lnTo>
                <a:lnTo>
                  <a:pt x="271" y="116"/>
                </a:lnTo>
                <a:lnTo>
                  <a:pt x="271" y="117"/>
                </a:lnTo>
                <a:lnTo>
                  <a:pt x="271" y="118"/>
                </a:lnTo>
                <a:lnTo>
                  <a:pt x="271" y="119"/>
                </a:lnTo>
                <a:lnTo>
                  <a:pt x="271" y="120"/>
                </a:lnTo>
                <a:lnTo>
                  <a:pt x="271" y="124"/>
                </a:lnTo>
                <a:lnTo>
                  <a:pt x="271" y="125"/>
                </a:lnTo>
                <a:lnTo>
                  <a:pt x="271" y="126"/>
                </a:lnTo>
                <a:lnTo>
                  <a:pt x="271" y="127"/>
                </a:lnTo>
                <a:lnTo>
                  <a:pt x="271" y="130"/>
                </a:lnTo>
                <a:lnTo>
                  <a:pt x="271" y="134"/>
                </a:lnTo>
                <a:lnTo>
                  <a:pt x="271" y="138"/>
                </a:lnTo>
                <a:lnTo>
                  <a:pt x="271" y="140"/>
                </a:lnTo>
                <a:lnTo>
                  <a:pt x="271" y="142"/>
                </a:lnTo>
                <a:lnTo>
                  <a:pt x="270" y="148"/>
                </a:lnTo>
                <a:lnTo>
                  <a:pt x="270" y="149"/>
                </a:lnTo>
                <a:lnTo>
                  <a:pt x="270" y="151"/>
                </a:lnTo>
                <a:lnTo>
                  <a:pt x="270" y="152"/>
                </a:lnTo>
                <a:lnTo>
                  <a:pt x="270" y="154"/>
                </a:lnTo>
                <a:lnTo>
                  <a:pt x="270" y="160"/>
                </a:lnTo>
                <a:lnTo>
                  <a:pt x="270" y="161"/>
                </a:lnTo>
                <a:lnTo>
                  <a:pt x="270" y="162"/>
                </a:lnTo>
                <a:lnTo>
                  <a:pt x="270" y="164"/>
                </a:lnTo>
                <a:lnTo>
                  <a:pt x="270" y="167"/>
                </a:lnTo>
                <a:lnTo>
                  <a:pt x="270" y="169"/>
                </a:lnTo>
                <a:lnTo>
                  <a:pt x="270" y="175"/>
                </a:lnTo>
                <a:lnTo>
                  <a:pt x="270" y="176"/>
                </a:lnTo>
                <a:lnTo>
                  <a:pt x="270" y="177"/>
                </a:lnTo>
                <a:lnTo>
                  <a:pt x="270" y="178"/>
                </a:lnTo>
                <a:lnTo>
                  <a:pt x="270" y="181"/>
                </a:lnTo>
                <a:lnTo>
                  <a:pt x="270" y="184"/>
                </a:lnTo>
                <a:lnTo>
                  <a:pt x="270" y="192"/>
                </a:lnTo>
                <a:lnTo>
                  <a:pt x="270" y="199"/>
                </a:lnTo>
                <a:lnTo>
                  <a:pt x="270" y="206"/>
                </a:lnTo>
                <a:lnTo>
                  <a:pt x="270" y="209"/>
                </a:lnTo>
                <a:lnTo>
                  <a:pt x="264" y="209"/>
                </a:lnTo>
                <a:lnTo>
                  <a:pt x="261" y="209"/>
                </a:lnTo>
                <a:lnTo>
                  <a:pt x="260" y="209"/>
                </a:lnTo>
                <a:lnTo>
                  <a:pt x="256" y="209"/>
                </a:lnTo>
                <a:lnTo>
                  <a:pt x="255" y="209"/>
                </a:lnTo>
                <a:lnTo>
                  <a:pt x="251" y="209"/>
                </a:lnTo>
                <a:lnTo>
                  <a:pt x="247" y="209"/>
                </a:lnTo>
                <a:lnTo>
                  <a:pt x="245" y="209"/>
                </a:lnTo>
                <a:lnTo>
                  <a:pt x="244" y="209"/>
                </a:lnTo>
                <a:lnTo>
                  <a:pt x="244" y="214"/>
                </a:lnTo>
                <a:lnTo>
                  <a:pt x="244" y="218"/>
                </a:lnTo>
                <a:lnTo>
                  <a:pt x="243" y="218"/>
                </a:lnTo>
                <a:lnTo>
                  <a:pt x="239" y="218"/>
                </a:lnTo>
                <a:lnTo>
                  <a:pt x="238" y="218"/>
                </a:lnTo>
                <a:lnTo>
                  <a:pt x="235" y="218"/>
                </a:lnTo>
                <a:lnTo>
                  <a:pt x="232" y="218"/>
                </a:lnTo>
                <a:lnTo>
                  <a:pt x="231" y="218"/>
                </a:lnTo>
                <a:lnTo>
                  <a:pt x="229" y="218"/>
                </a:lnTo>
                <a:lnTo>
                  <a:pt x="219" y="218"/>
                </a:lnTo>
                <a:lnTo>
                  <a:pt x="217" y="218"/>
                </a:lnTo>
                <a:lnTo>
                  <a:pt x="212" y="218"/>
                </a:lnTo>
                <a:lnTo>
                  <a:pt x="211" y="218"/>
                </a:lnTo>
                <a:lnTo>
                  <a:pt x="209" y="218"/>
                </a:lnTo>
                <a:lnTo>
                  <a:pt x="203" y="218"/>
                </a:lnTo>
                <a:lnTo>
                  <a:pt x="195" y="217"/>
                </a:lnTo>
                <a:lnTo>
                  <a:pt x="192" y="217"/>
                </a:lnTo>
                <a:lnTo>
                  <a:pt x="191" y="217"/>
                </a:lnTo>
                <a:lnTo>
                  <a:pt x="190" y="217"/>
                </a:lnTo>
                <a:lnTo>
                  <a:pt x="189" y="217"/>
                </a:lnTo>
                <a:lnTo>
                  <a:pt x="183" y="217"/>
                </a:lnTo>
                <a:lnTo>
                  <a:pt x="180" y="217"/>
                </a:lnTo>
                <a:lnTo>
                  <a:pt x="179" y="217"/>
                </a:lnTo>
                <a:lnTo>
                  <a:pt x="177" y="217"/>
                </a:lnTo>
                <a:lnTo>
                  <a:pt x="172" y="217"/>
                </a:lnTo>
                <a:lnTo>
                  <a:pt x="168" y="218"/>
                </a:lnTo>
                <a:lnTo>
                  <a:pt x="167" y="218"/>
                </a:lnTo>
                <a:lnTo>
                  <a:pt x="163" y="218"/>
                </a:lnTo>
                <a:lnTo>
                  <a:pt x="163" y="221"/>
                </a:lnTo>
                <a:lnTo>
                  <a:pt x="163" y="224"/>
                </a:lnTo>
                <a:lnTo>
                  <a:pt x="163" y="225"/>
                </a:lnTo>
                <a:lnTo>
                  <a:pt x="163" y="226"/>
                </a:lnTo>
                <a:lnTo>
                  <a:pt x="163" y="229"/>
                </a:lnTo>
                <a:lnTo>
                  <a:pt x="163" y="230"/>
                </a:lnTo>
                <a:lnTo>
                  <a:pt x="163" y="231"/>
                </a:lnTo>
                <a:lnTo>
                  <a:pt x="163" y="232"/>
                </a:lnTo>
                <a:lnTo>
                  <a:pt x="163" y="236"/>
                </a:lnTo>
                <a:lnTo>
                  <a:pt x="163" y="239"/>
                </a:lnTo>
                <a:lnTo>
                  <a:pt x="163" y="242"/>
                </a:lnTo>
                <a:lnTo>
                  <a:pt x="163" y="245"/>
                </a:lnTo>
                <a:lnTo>
                  <a:pt x="163" y="246"/>
                </a:lnTo>
                <a:lnTo>
                  <a:pt x="163" y="249"/>
                </a:lnTo>
                <a:lnTo>
                  <a:pt x="163" y="255"/>
                </a:lnTo>
                <a:lnTo>
                  <a:pt x="163" y="258"/>
                </a:lnTo>
                <a:lnTo>
                  <a:pt x="163" y="262"/>
                </a:lnTo>
                <a:lnTo>
                  <a:pt x="163" y="270"/>
                </a:lnTo>
                <a:lnTo>
                  <a:pt x="163" y="272"/>
                </a:lnTo>
                <a:lnTo>
                  <a:pt x="160" y="272"/>
                </a:lnTo>
                <a:lnTo>
                  <a:pt x="157" y="272"/>
                </a:lnTo>
                <a:lnTo>
                  <a:pt x="155" y="272"/>
                </a:lnTo>
                <a:lnTo>
                  <a:pt x="153" y="272"/>
                </a:lnTo>
                <a:lnTo>
                  <a:pt x="152" y="272"/>
                </a:lnTo>
                <a:lnTo>
                  <a:pt x="151" y="272"/>
                </a:lnTo>
                <a:lnTo>
                  <a:pt x="150" y="272"/>
                </a:lnTo>
                <a:lnTo>
                  <a:pt x="149" y="272"/>
                </a:lnTo>
                <a:lnTo>
                  <a:pt x="148" y="272"/>
                </a:lnTo>
                <a:lnTo>
                  <a:pt x="143" y="272"/>
                </a:lnTo>
                <a:lnTo>
                  <a:pt x="132" y="272"/>
                </a:lnTo>
                <a:lnTo>
                  <a:pt x="124" y="272"/>
                </a:lnTo>
                <a:lnTo>
                  <a:pt x="120" y="272"/>
                </a:lnTo>
                <a:lnTo>
                  <a:pt x="119" y="272"/>
                </a:lnTo>
                <a:lnTo>
                  <a:pt x="119" y="270"/>
                </a:lnTo>
                <a:lnTo>
                  <a:pt x="118" y="269"/>
                </a:lnTo>
                <a:lnTo>
                  <a:pt x="118" y="268"/>
                </a:lnTo>
                <a:lnTo>
                  <a:pt x="117" y="268"/>
                </a:lnTo>
                <a:lnTo>
                  <a:pt x="116" y="266"/>
                </a:lnTo>
                <a:lnTo>
                  <a:pt x="115" y="265"/>
                </a:lnTo>
                <a:lnTo>
                  <a:pt x="113" y="264"/>
                </a:lnTo>
                <a:lnTo>
                  <a:pt x="112" y="263"/>
                </a:lnTo>
                <a:lnTo>
                  <a:pt x="111" y="263"/>
                </a:lnTo>
                <a:lnTo>
                  <a:pt x="110" y="263"/>
                </a:lnTo>
                <a:lnTo>
                  <a:pt x="109" y="263"/>
                </a:lnTo>
                <a:lnTo>
                  <a:pt x="108" y="263"/>
                </a:lnTo>
                <a:lnTo>
                  <a:pt x="107" y="263"/>
                </a:lnTo>
                <a:lnTo>
                  <a:pt x="105" y="264"/>
                </a:lnTo>
                <a:lnTo>
                  <a:pt x="104" y="264"/>
                </a:lnTo>
                <a:lnTo>
                  <a:pt x="104" y="265"/>
                </a:lnTo>
                <a:lnTo>
                  <a:pt x="103" y="265"/>
                </a:lnTo>
                <a:lnTo>
                  <a:pt x="103" y="266"/>
                </a:lnTo>
                <a:lnTo>
                  <a:pt x="103" y="268"/>
                </a:lnTo>
                <a:lnTo>
                  <a:pt x="102" y="269"/>
                </a:lnTo>
                <a:lnTo>
                  <a:pt x="102" y="270"/>
                </a:lnTo>
                <a:lnTo>
                  <a:pt x="102" y="271"/>
                </a:lnTo>
                <a:lnTo>
                  <a:pt x="102" y="272"/>
                </a:lnTo>
                <a:lnTo>
                  <a:pt x="102" y="273"/>
                </a:lnTo>
                <a:lnTo>
                  <a:pt x="101" y="276"/>
                </a:lnTo>
                <a:lnTo>
                  <a:pt x="101" y="277"/>
                </a:lnTo>
                <a:lnTo>
                  <a:pt x="100" y="277"/>
                </a:lnTo>
                <a:lnTo>
                  <a:pt x="100" y="278"/>
                </a:lnTo>
                <a:lnTo>
                  <a:pt x="99" y="280"/>
                </a:lnTo>
                <a:lnTo>
                  <a:pt x="99" y="281"/>
                </a:lnTo>
                <a:lnTo>
                  <a:pt x="97" y="281"/>
                </a:lnTo>
                <a:lnTo>
                  <a:pt x="97" y="282"/>
                </a:lnTo>
                <a:lnTo>
                  <a:pt x="97" y="284"/>
                </a:lnTo>
                <a:lnTo>
                  <a:pt x="97" y="285"/>
                </a:lnTo>
                <a:lnTo>
                  <a:pt x="96" y="285"/>
                </a:lnTo>
                <a:lnTo>
                  <a:pt x="96" y="286"/>
                </a:lnTo>
                <a:lnTo>
                  <a:pt x="95" y="286"/>
                </a:lnTo>
                <a:lnTo>
                  <a:pt x="94" y="287"/>
                </a:lnTo>
                <a:lnTo>
                  <a:pt x="93" y="287"/>
                </a:lnTo>
                <a:lnTo>
                  <a:pt x="92" y="288"/>
                </a:lnTo>
                <a:lnTo>
                  <a:pt x="91" y="288"/>
                </a:lnTo>
                <a:lnTo>
                  <a:pt x="89" y="288"/>
                </a:lnTo>
                <a:lnTo>
                  <a:pt x="88" y="289"/>
                </a:lnTo>
                <a:lnTo>
                  <a:pt x="87" y="289"/>
                </a:lnTo>
                <a:lnTo>
                  <a:pt x="85" y="288"/>
                </a:lnTo>
                <a:lnTo>
                  <a:pt x="84" y="288"/>
                </a:lnTo>
                <a:lnTo>
                  <a:pt x="83" y="287"/>
                </a:lnTo>
                <a:lnTo>
                  <a:pt x="81" y="287"/>
                </a:lnTo>
                <a:lnTo>
                  <a:pt x="79" y="287"/>
                </a:lnTo>
                <a:lnTo>
                  <a:pt x="78" y="286"/>
                </a:lnTo>
                <a:lnTo>
                  <a:pt x="77" y="285"/>
                </a:lnTo>
                <a:lnTo>
                  <a:pt x="77" y="284"/>
                </a:lnTo>
                <a:lnTo>
                  <a:pt x="77" y="282"/>
                </a:lnTo>
                <a:lnTo>
                  <a:pt x="76" y="281"/>
                </a:lnTo>
                <a:lnTo>
                  <a:pt x="76" y="280"/>
                </a:lnTo>
                <a:lnTo>
                  <a:pt x="75" y="279"/>
                </a:lnTo>
                <a:lnTo>
                  <a:pt x="73" y="278"/>
                </a:lnTo>
                <a:lnTo>
                  <a:pt x="73" y="277"/>
                </a:lnTo>
                <a:lnTo>
                  <a:pt x="72" y="276"/>
                </a:lnTo>
                <a:lnTo>
                  <a:pt x="72" y="273"/>
                </a:lnTo>
                <a:lnTo>
                  <a:pt x="72" y="272"/>
                </a:lnTo>
                <a:lnTo>
                  <a:pt x="71" y="272"/>
                </a:lnTo>
                <a:lnTo>
                  <a:pt x="71" y="271"/>
                </a:lnTo>
                <a:lnTo>
                  <a:pt x="71" y="269"/>
                </a:lnTo>
                <a:lnTo>
                  <a:pt x="71" y="268"/>
                </a:lnTo>
                <a:lnTo>
                  <a:pt x="72" y="266"/>
                </a:lnTo>
                <a:lnTo>
                  <a:pt x="72" y="265"/>
                </a:lnTo>
                <a:lnTo>
                  <a:pt x="72" y="264"/>
                </a:lnTo>
                <a:lnTo>
                  <a:pt x="73" y="264"/>
                </a:lnTo>
                <a:lnTo>
                  <a:pt x="73" y="263"/>
                </a:lnTo>
                <a:lnTo>
                  <a:pt x="75" y="260"/>
                </a:lnTo>
                <a:lnTo>
                  <a:pt x="76" y="260"/>
                </a:lnTo>
                <a:lnTo>
                  <a:pt x="76" y="258"/>
                </a:lnTo>
                <a:lnTo>
                  <a:pt x="77" y="257"/>
                </a:lnTo>
                <a:lnTo>
                  <a:pt x="78" y="256"/>
                </a:lnTo>
                <a:lnTo>
                  <a:pt x="80" y="255"/>
                </a:lnTo>
                <a:lnTo>
                  <a:pt x="80" y="254"/>
                </a:lnTo>
                <a:lnTo>
                  <a:pt x="81" y="254"/>
                </a:lnTo>
                <a:lnTo>
                  <a:pt x="84" y="254"/>
                </a:lnTo>
                <a:lnTo>
                  <a:pt x="85" y="253"/>
                </a:lnTo>
                <a:lnTo>
                  <a:pt x="86" y="253"/>
                </a:lnTo>
                <a:lnTo>
                  <a:pt x="87" y="253"/>
                </a:lnTo>
                <a:lnTo>
                  <a:pt x="88" y="252"/>
                </a:lnTo>
                <a:lnTo>
                  <a:pt x="89" y="252"/>
                </a:lnTo>
                <a:lnTo>
                  <a:pt x="91" y="250"/>
                </a:lnTo>
                <a:lnTo>
                  <a:pt x="92" y="250"/>
                </a:lnTo>
                <a:lnTo>
                  <a:pt x="93" y="250"/>
                </a:lnTo>
                <a:lnTo>
                  <a:pt x="94" y="250"/>
                </a:lnTo>
                <a:lnTo>
                  <a:pt x="95" y="249"/>
                </a:lnTo>
                <a:lnTo>
                  <a:pt x="96" y="249"/>
                </a:lnTo>
                <a:lnTo>
                  <a:pt x="97" y="248"/>
                </a:lnTo>
                <a:lnTo>
                  <a:pt x="99" y="248"/>
                </a:lnTo>
                <a:lnTo>
                  <a:pt x="100" y="248"/>
                </a:lnTo>
                <a:lnTo>
                  <a:pt x="101" y="248"/>
                </a:lnTo>
                <a:lnTo>
                  <a:pt x="102" y="247"/>
                </a:lnTo>
                <a:lnTo>
                  <a:pt x="103" y="247"/>
                </a:lnTo>
                <a:lnTo>
                  <a:pt x="104" y="246"/>
                </a:lnTo>
                <a:lnTo>
                  <a:pt x="105" y="246"/>
                </a:lnTo>
                <a:lnTo>
                  <a:pt x="107" y="247"/>
                </a:lnTo>
                <a:lnTo>
                  <a:pt x="108" y="246"/>
                </a:lnTo>
                <a:lnTo>
                  <a:pt x="108" y="247"/>
                </a:lnTo>
                <a:lnTo>
                  <a:pt x="109" y="247"/>
                </a:lnTo>
                <a:lnTo>
                  <a:pt x="110" y="248"/>
                </a:lnTo>
                <a:lnTo>
                  <a:pt x="110" y="247"/>
                </a:lnTo>
                <a:lnTo>
                  <a:pt x="111" y="247"/>
                </a:lnTo>
                <a:lnTo>
                  <a:pt x="111" y="246"/>
                </a:lnTo>
                <a:lnTo>
                  <a:pt x="111" y="245"/>
                </a:lnTo>
                <a:lnTo>
                  <a:pt x="112" y="245"/>
                </a:lnTo>
                <a:lnTo>
                  <a:pt x="112" y="246"/>
                </a:lnTo>
                <a:lnTo>
                  <a:pt x="113" y="246"/>
                </a:lnTo>
                <a:lnTo>
                  <a:pt x="113" y="247"/>
                </a:lnTo>
                <a:lnTo>
                  <a:pt x="115" y="247"/>
                </a:lnTo>
                <a:lnTo>
                  <a:pt x="115" y="248"/>
                </a:lnTo>
                <a:lnTo>
                  <a:pt x="116" y="249"/>
                </a:lnTo>
                <a:lnTo>
                  <a:pt x="117" y="249"/>
                </a:lnTo>
                <a:lnTo>
                  <a:pt x="118" y="248"/>
                </a:lnTo>
                <a:lnTo>
                  <a:pt x="119" y="248"/>
                </a:lnTo>
                <a:lnTo>
                  <a:pt x="120" y="248"/>
                </a:lnTo>
                <a:lnTo>
                  <a:pt x="121" y="248"/>
                </a:lnTo>
                <a:lnTo>
                  <a:pt x="124" y="248"/>
                </a:lnTo>
                <a:lnTo>
                  <a:pt x="125" y="248"/>
                </a:lnTo>
                <a:lnTo>
                  <a:pt x="126" y="248"/>
                </a:lnTo>
                <a:lnTo>
                  <a:pt x="127" y="248"/>
                </a:lnTo>
                <a:lnTo>
                  <a:pt x="128" y="248"/>
                </a:lnTo>
                <a:lnTo>
                  <a:pt x="129" y="248"/>
                </a:lnTo>
                <a:lnTo>
                  <a:pt x="131" y="248"/>
                </a:lnTo>
                <a:lnTo>
                  <a:pt x="132" y="247"/>
                </a:lnTo>
                <a:lnTo>
                  <a:pt x="133" y="247"/>
                </a:lnTo>
                <a:lnTo>
                  <a:pt x="134" y="247"/>
                </a:lnTo>
                <a:lnTo>
                  <a:pt x="135" y="246"/>
                </a:lnTo>
                <a:lnTo>
                  <a:pt x="136" y="245"/>
                </a:lnTo>
                <a:lnTo>
                  <a:pt x="137" y="245"/>
                </a:lnTo>
                <a:lnTo>
                  <a:pt x="139" y="245"/>
                </a:lnTo>
                <a:lnTo>
                  <a:pt x="139" y="244"/>
                </a:lnTo>
                <a:lnTo>
                  <a:pt x="140" y="242"/>
                </a:lnTo>
                <a:lnTo>
                  <a:pt x="140" y="241"/>
                </a:lnTo>
                <a:lnTo>
                  <a:pt x="141" y="240"/>
                </a:lnTo>
                <a:lnTo>
                  <a:pt x="142" y="239"/>
                </a:lnTo>
                <a:lnTo>
                  <a:pt x="142" y="238"/>
                </a:lnTo>
                <a:lnTo>
                  <a:pt x="143" y="237"/>
                </a:lnTo>
                <a:lnTo>
                  <a:pt x="143" y="236"/>
                </a:lnTo>
                <a:lnTo>
                  <a:pt x="143" y="234"/>
                </a:lnTo>
                <a:lnTo>
                  <a:pt x="143" y="233"/>
                </a:lnTo>
                <a:lnTo>
                  <a:pt x="144" y="233"/>
                </a:lnTo>
                <a:lnTo>
                  <a:pt x="144" y="232"/>
                </a:lnTo>
                <a:lnTo>
                  <a:pt x="144" y="231"/>
                </a:lnTo>
                <a:lnTo>
                  <a:pt x="144" y="230"/>
                </a:lnTo>
                <a:lnTo>
                  <a:pt x="143" y="229"/>
                </a:lnTo>
                <a:lnTo>
                  <a:pt x="143" y="228"/>
                </a:lnTo>
                <a:lnTo>
                  <a:pt x="142" y="228"/>
                </a:lnTo>
                <a:lnTo>
                  <a:pt x="141" y="228"/>
                </a:lnTo>
                <a:lnTo>
                  <a:pt x="141" y="226"/>
                </a:lnTo>
                <a:lnTo>
                  <a:pt x="141" y="225"/>
                </a:lnTo>
                <a:lnTo>
                  <a:pt x="140" y="225"/>
                </a:lnTo>
                <a:lnTo>
                  <a:pt x="140" y="224"/>
                </a:lnTo>
                <a:lnTo>
                  <a:pt x="139" y="224"/>
                </a:lnTo>
                <a:lnTo>
                  <a:pt x="140" y="223"/>
                </a:lnTo>
                <a:lnTo>
                  <a:pt x="140" y="222"/>
                </a:lnTo>
                <a:lnTo>
                  <a:pt x="141" y="222"/>
                </a:lnTo>
                <a:lnTo>
                  <a:pt x="141" y="221"/>
                </a:lnTo>
                <a:lnTo>
                  <a:pt x="140" y="221"/>
                </a:lnTo>
                <a:lnTo>
                  <a:pt x="140" y="220"/>
                </a:lnTo>
                <a:lnTo>
                  <a:pt x="139" y="220"/>
                </a:lnTo>
                <a:lnTo>
                  <a:pt x="139" y="218"/>
                </a:lnTo>
                <a:lnTo>
                  <a:pt x="133" y="218"/>
                </a:lnTo>
                <a:lnTo>
                  <a:pt x="132" y="218"/>
                </a:lnTo>
                <a:lnTo>
                  <a:pt x="129" y="218"/>
                </a:lnTo>
                <a:lnTo>
                  <a:pt x="127" y="218"/>
                </a:lnTo>
                <a:lnTo>
                  <a:pt x="125" y="218"/>
                </a:lnTo>
                <a:lnTo>
                  <a:pt x="123" y="217"/>
                </a:lnTo>
                <a:lnTo>
                  <a:pt x="120" y="217"/>
                </a:lnTo>
                <a:lnTo>
                  <a:pt x="119" y="217"/>
                </a:lnTo>
                <a:lnTo>
                  <a:pt x="118" y="217"/>
                </a:lnTo>
                <a:lnTo>
                  <a:pt x="117" y="217"/>
                </a:lnTo>
                <a:lnTo>
                  <a:pt x="116" y="217"/>
                </a:lnTo>
                <a:lnTo>
                  <a:pt x="110" y="217"/>
                </a:lnTo>
                <a:lnTo>
                  <a:pt x="107" y="217"/>
                </a:lnTo>
                <a:lnTo>
                  <a:pt x="105" y="217"/>
                </a:lnTo>
                <a:lnTo>
                  <a:pt x="104" y="217"/>
                </a:lnTo>
                <a:lnTo>
                  <a:pt x="102" y="217"/>
                </a:lnTo>
                <a:lnTo>
                  <a:pt x="100" y="217"/>
                </a:lnTo>
                <a:lnTo>
                  <a:pt x="97" y="217"/>
                </a:lnTo>
                <a:lnTo>
                  <a:pt x="96" y="217"/>
                </a:lnTo>
                <a:lnTo>
                  <a:pt x="95" y="217"/>
                </a:lnTo>
                <a:lnTo>
                  <a:pt x="94" y="217"/>
                </a:lnTo>
                <a:lnTo>
                  <a:pt x="93" y="217"/>
                </a:lnTo>
                <a:lnTo>
                  <a:pt x="92" y="217"/>
                </a:lnTo>
                <a:lnTo>
                  <a:pt x="91" y="217"/>
                </a:lnTo>
                <a:lnTo>
                  <a:pt x="89" y="217"/>
                </a:lnTo>
                <a:lnTo>
                  <a:pt x="88" y="217"/>
                </a:lnTo>
                <a:lnTo>
                  <a:pt x="87" y="217"/>
                </a:lnTo>
                <a:lnTo>
                  <a:pt x="86" y="217"/>
                </a:lnTo>
                <a:lnTo>
                  <a:pt x="85" y="217"/>
                </a:lnTo>
                <a:lnTo>
                  <a:pt x="81" y="217"/>
                </a:lnTo>
                <a:lnTo>
                  <a:pt x="77" y="217"/>
                </a:lnTo>
                <a:lnTo>
                  <a:pt x="76" y="217"/>
                </a:lnTo>
                <a:lnTo>
                  <a:pt x="63" y="217"/>
                </a:lnTo>
                <a:lnTo>
                  <a:pt x="62" y="217"/>
                </a:lnTo>
                <a:lnTo>
                  <a:pt x="61" y="217"/>
                </a:lnTo>
                <a:lnTo>
                  <a:pt x="55" y="217"/>
                </a:lnTo>
                <a:lnTo>
                  <a:pt x="54" y="217"/>
                </a:lnTo>
                <a:lnTo>
                  <a:pt x="53" y="217"/>
                </a:lnTo>
                <a:lnTo>
                  <a:pt x="52" y="217"/>
                </a:lnTo>
                <a:lnTo>
                  <a:pt x="44" y="217"/>
                </a:lnTo>
                <a:lnTo>
                  <a:pt x="43" y="217"/>
                </a:lnTo>
                <a:lnTo>
                  <a:pt x="40" y="217"/>
                </a:lnTo>
                <a:lnTo>
                  <a:pt x="39" y="217"/>
                </a:lnTo>
                <a:lnTo>
                  <a:pt x="38" y="217"/>
                </a:lnTo>
                <a:lnTo>
                  <a:pt x="37" y="217"/>
                </a:lnTo>
                <a:lnTo>
                  <a:pt x="30" y="217"/>
                </a:lnTo>
                <a:lnTo>
                  <a:pt x="28" y="217"/>
                </a:lnTo>
                <a:lnTo>
                  <a:pt x="27" y="217"/>
                </a:lnTo>
                <a:lnTo>
                  <a:pt x="23" y="216"/>
                </a:lnTo>
                <a:lnTo>
                  <a:pt x="20" y="216"/>
                </a:lnTo>
                <a:lnTo>
                  <a:pt x="19" y="216"/>
                </a:lnTo>
                <a:lnTo>
                  <a:pt x="15" y="216"/>
                </a:lnTo>
                <a:lnTo>
                  <a:pt x="14" y="216"/>
                </a:lnTo>
                <a:lnTo>
                  <a:pt x="11" y="216"/>
                </a:lnTo>
                <a:lnTo>
                  <a:pt x="0" y="216"/>
                </a:lnTo>
                <a:lnTo>
                  <a:pt x="0" y="215"/>
                </a:lnTo>
                <a:lnTo>
                  <a:pt x="1" y="210"/>
                </a:lnTo>
                <a:lnTo>
                  <a:pt x="1" y="209"/>
                </a:lnTo>
                <a:lnTo>
                  <a:pt x="1" y="207"/>
                </a:lnTo>
                <a:lnTo>
                  <a:pt x="1" y="205"/>
                </a:lnTo>
                <a:lnTo>
                  <a:pt x="1" y="204"/>
                </a:lnTo>
                <a:lnTo>
                  <a:pt x="1" y="199"/>
                </a:lnTo>
                <a:lnTo>
                  <a:pt x="1" y="196"/>
                </a:lnTo>
                <a:lnTo>
                  <a:pt x="1" y="194"/>
                </a:lnTo>
                <a:lnTo>
                  <a:pt x="1" y="190"/>
                </a:lnTo>
                <a:lnTo>
                  <a:pt x="1" y="188"/>
                </a:lnTo>
                <a:lnTo>
                  <a:pt x="1" y="185"/>
                </a:lnTo>
                <a:lnTo>
                  <a:pt x="1" y="181"/>
                </a:lnTo>
                <a:lnTo>
                  <a:pt x="1" y="177"/>
                </a:lnTo>
                <a:lnTo>
                  <a:pt x="1" y="176"/>
                </a:lnTo>
                <a:lnTo>
                  <a:pt x="1" y="172"/>
                </a:lnTo>
                <a:lnTo>
                  <a:pt x="1" y="167"/>
                </a:lnTo>
                <a:lnTo>
                  <a:pt x="1" y="166"/>
                </a:lnTo>
                <a:lnTo>
                  <a:pt x="1" y="165"/>
                </a:lnTo>
                <a:lnTo>
                  <a:pt x="1" y="162"/>
                </a:lnTo>
                <a:lnTo>
                  <a:pt x="1" y="158"/>
                </a:lnTo>
                <a:lnTo>
                  <a:pt x="1" y="157"/>
                </a:lnTo>
                <a:lnTo>
                  <a:pt x="1" y="154"/>
                </a:lnTo>
                <a:lnTo>
                  <a:pt x="1" y="145"/>
                </a:lnTo>
                <a:lnTo>
                  <a:pt x="1" y="138"/>
                </a:lnTo>
                <a:lnTo>
                  <a:pt x="1" y="136"/>
                </a:lnTo>
                <a:lnTo>
                  <a:pt x="1" y="134"/>
                </a:lnTo>
                <a:lnTo>
                  <a:pt x="1" y="125"/>
                </a:lnTo>
                <a:lnTo>
                  <a:pt x="1" y="122"/>
                </a:lnTo>
                <a:lnTo>
                  <a:pt x="1" y="116"/>
                </a:lnTo>
                <a:lnTo>
                  <a:pt x="1" y="113"/>
                </a:lnTo>
                <a:lnTo>
                  <a:pt x="1" y="111"/>
                </a:lnTo>
                <a:lnTo>
                  <a:pt x="1" y="109"/>
                </a:lnTo>
                <a:lnTo>
                  <a:pt x="1" y="105"/>
                </a:lnTo>
                <a:lnTo>
                  <a:pt x="1" y="104"/>
                </a:lnTo>
                <a:lnTo>
                  <a:pt x="3" y="101"/>
                </a:lnTo>
                <a:lnTo>
                  <a:pt x="3" y="100"/>
                </a:lnTo>
                <a:lnTo>
                  <a:pt x="1" y="93"/>
                </a:lnTo>
                <a:lnTo>
                  <a:pt x="1" y="92"/>
                </a:lnTo>
                <a:lnTo>
                  <a:pt x="1" y="87"/>
                </a:lnTo>
                <a:lnTo>
                  <a:pt x="1" y="86"/>
                </a:lnTo>
                <a:lnTo>
                  <a:pt x="1" y="85"/>
                </a:lnTo>
                <a:lnTo>
                  <a:pt x="1" y="82"/>
                </a:lnTo>
                <a:lnTo>
                  <a:pt x="1" y="81"/>
                </a:lnTo>
                <a:lnTo>
                  <a:pt x="1" y="80"/>
                </a:lnTo>
                <a:lnTo>
                  <a:pt x="1" y="78"/>
                </a:lnTo>
                <a:lnTo>
                  <a:pt x="1" y="74"/>
                </a:lnTo>
                <a:lnTo>
                  <a:pt x="3" y="64"/>
                </a:lnTo>
                <a:lnTo>
                  <a:pt x="3" y="63"/>
                </a:lnTo>
                <a:lnTo>
                  <a:pt x="3" y="61"/>
                </a:lnTo>
                <a:lnTo>
                  <a:pt x="3" y="60"/>
                </a:lnTo>
                <a:lnTo>
                  <a:pt x="3" y="57"/>
                </a:lnTo>
                <a:lnTo>
                  <a:pt x="3" y="55"/>
                </a:lnTo>
                <a:lnTo>
                  <a:pt x="5" y="55"/>
                </a:lnTo>
                <a:lnTo>
                  <a:pt x="6" y="55"/>
                </a:lnTo>
                <a:lnTo>
                  <a:pt x="7" y="55"/>
                </a:lnTo>
                <a:lnTo>
                  <a:pt x="11" y="55"/>
                </a:lnTo>
                <a:lnTo>
                  <a:pt x="14" y="55"/>
                </a:lnTo>
                <a:lnTo>
                  <a:pt x="20" y="55"/>
                </a:lnTo>
                <a:lnTo>
                  <a:pt x="23" y="56"/>
                </a:lnTo>
                <a:lnTo>
                  <a:pt x="30" y="56"/>
                </a:lnTo>
                <a:lnTo>
                  <a:pt x="31" y="56"/>
                </a:lnTo>
                <a:lnTo>
                  <a:pt x="32" y="56"/>
                </a:lnTo>
                <a:lnTo>
                  <a:pt x="36" y="56"/>
                </a:lnTo>
                <a:lnTo>
                  <a:pt x="37" y="56"/>
                </a:lnTo>
                <a:lnTo>
                  <a:pt x="38" y="56"/>
                </a:lnTo>
                <a:lnTo>
                  <a:pt x="39" y="56"/>
                </a:lnTo>
                <a:lnTo>
                  <a:pt x="40" y="56"/>
                </a:lnTo>
                <a:lnTo>
                  <a:pt x="41" y="56"/>
                </a:lnTo>
                <a:lnTo>
                  <a:pt x="45" y="56"/>
                </a:lnTo>
                <a:lnTo>
                  <a:pt x="46" y="56"/>
                </a:lnTo>
                <a:lnTo>
                  <a:pt x="47" y="56"/>
                </a:lnTo>
                <a:lnTo>
                  <a:pt x="49" y="56"/>
                </a:lnTo>
                <a:lnTo>
                  <a:pt x="52" y="56"/>
                </a:lnTo>
                <a:lnTo>
                  <a:pt x="53" y="56"/>
                </a:lnTo>
                <a:lnTo>
                  <a:pt x="54" y="56"/>
                </a:lnTo>
                <a:lnTo>
                  <a:pt x="55" y="56"/>
                </a:lnTo>
                <a:lnTo>
                  <a:pt x="56" y="56"/>
                </a:lnTo>
                <a:lnTo>
                  <a:pt x="57" y="56"/>
                </a:lnTo>
                <a:lnTo>
                  <a:pt x="59" y="56"/>
                </a:lnTo>
                <a:lnTo>
                  <a:pt x="70" y="56"/>
                </a:lnTo>
                <a:lnTo>
                  <a:pt x="73" y="56"/>
                </a:lnTo>
                <a:lnTo>
                  <a:pt x="85" y="56"/>
                </a:lnTo>
                <a:lnTo>
                  <a:pt x="88" y="56"/>
                </a:lnTo>
                <a:lnTo>
                  <a:pt x="89" y="56"/>
                </a:lnTo>
                <a:lnTo>
                  <a:pt x="91" y="56"/>
                </a:lnTo>
                <a:lnTo>
                  <a:pt x="93" y="56"/>
                </a:lnTo>
                <a:lnTo>
                  <a:pt x="94" y="56"/>
                </a:lnTo>
                <a:lnTo>
                  <a:pt x="97" y="56"/>
                </a:lnTo>
                <a:lnTo>
                  <a:pt x="99" y="56"/>
                </a:lnTo>
                <a:lnTo>
                  <a:pt x="101" y="56"/>
                </a:lnTo>
                <a:lnTo>
                  <a:pt x="103" y="56"/>
                </a:lnTo>
                <a:lnTo>
                  <a:pt x="104" y="56"/>
                </a:lnTo>
                <a:lnTo>
                  <a:pt x="105" y="56"/>
                </a:lnTo>
                <a:lnTo>
                  <a:pt x="109" y="56"/>
                </a:lnTo>
                <a:lnTo>
                  <a:pt x="111" y="56"/>
                </a:lnTo>
                <a:lnTo>
                  <a:pt x="113" y="56"/>
                </a:lnTo>
                <a:lnTo>
                  <a:pt x="115" y="56"/>
                </a:lnTo>
                <a:lnTo>
                  <a:pt x="117" y="56"/>
                </a:lnTo>
                <a:lnTo>
                  <a:pt x="118" y="56"/>
                </a:lnTo>
                <a:lnTo>
                  <a:pt x="119" y="56"/>
                </a:lnTo>
                <a:lnTo>
                  <a:pt x="123" y="56"/>
                </a:lnTo>
                <a:lnTo>
                  <a:pt x="131" y="56"/>
                </a:lnTo>
                <a:lnTo>
                  <a:pt x="135" y="56"/>
                </a:lnTo>
                <a:lnTo>
                  <a:pt x="139" y="56"/>
                </a:lnTo>
                <a:lnTo>
                  <a:pt x="141" y="56"/>
                </a:lnTo>
                <a:lnTo>
                  <a:pt x="144" y="56"/>
                </a:lnTo>
                <a:lnTo>
                  <a:pt x="145" y="56"/>
                </a:lnTo>
                <a:lnTo>
                  <a:pt x="149" y="56"/>
                </a:lnTo>
                <a:lnTo>
                  <a:pt x="150" y="56"/>
                </a:lnTo>
                <a:lnTo>
                  <a:pt x="151" y="56"/>
                </a:lnTo>
                <a:lnTo>
                  <a:pt x="155" y="56"/>
                </a:lnTo>
                <a:lnTo>
                  <a:pt x="164" y="56"/>
                </a:lnTo>
                <a:lnTo>
                  <a:pt x="164" y="48"/>
                </a:lnTo>
                <a:lnTo>
                  <a:pt x="164" y="47"/>
                </a:lnTo>
                <a:lnTo>
                  <a:pt x="164" y="46"/>
                </a:lnTo>
                <a:lnTo>
                  <a:pt x="164" y="45"/>
                </a:lnTo>
                <a:lnTo>
                  <a:pt x="164" y="44"/>
                </a:lnTo>
                <a:lnTo>
                  <a:pt x="164" y="41"/>
                </a:lnTo>
                <a:lnTo>
                  <a:pt x="164" y="34"/>
                </a:lnTo>
                <a:lnTo>
                  <a:pt x="164" y="32"/>
                </a:lnTo>
                <a:lnTo>
                  <a:pt x="164" y="30"/>
                </a:lnTo>
                <a:lnTo>
                  <a:pt x="164" y="25"/>
                </a:lnTo>
                <a:lnTo>
                  <a:pt x="164" y="24"/>
                </a:lnTo>
                <a:lnTo>
                  <a:pt x="164" y="23"/>
                </a:lnTo>
                <a:lnTo>
                  <a:pt x="164" y="22"/>
                </a:lnTo>
                <a:lnTo>
                  <a:pt x="164" y="18"/>
                </a:lnTo>
                <a:lnTo>
                  <a:pt x="164" y="16"/>
                </a:lnTo>
                <a:lnTo>
                  <a:pt x="164" y="14"/>
                </a:lnTo>
                <a:lnTo>
                  <a:pt x="164" y="12"/>
                </a:lnTo>
                <a:lnTo>
                  <a:pt x="164" y="6"/>
                </a:lnTo>
                <a:lnTo>
                  <a:pt x="164" y="5"/>
                </a:lnTo>
                <a:lnTo>
                  <a:pt x="164" y="4"/>
                </a:lnTo>
                <a:lnTo>
                  <a:pt x="164" y="2"/>
                </a:lnTo>
                <a:close/>
              </a:path>
            </a:pathLst>
          </a:custGeom>
          <a:solidFill>
            <a:srgbClr val="0070C0"/>
          </a:solidFill>
          <a:ln w="3175">
            <a:solidFill>
              <a:schemeClr val="tx1">
                <a:lumMod val="95000"/>
                <a:lumOff val="5000"/>
              </a:schemeClr>
            </a:solidFill>
            <a:prstDash val="solid"/>
            <a:round/>
            <a:headEnd/>
            <a:tailEnd/>
          </a:ln>
        </p:spPr>
        <p:txBody>
          <a:bodyPr/>
          <a:lstStyle/>
          <a:p>
            <a:endParaRPr lang="en-US" dirty="0"/>
          </a:p>
        </p:txBody>
      </p:sp>
      <p:sp>
        <p:nvSpPr>
          <p:cNvPr id="124" name="Freeform 120"/>
          <p:cNvSpPr>
            <a:spLocks/>
          </p:cNvSpPr>
          <p:nvPr/>
        </p:nvSpPr>
        <p:spPr bwMode="auto">
          <a:xfrm>
            <a:off x="4984673" y="1285697"/>
            <a:ext cx="562995" cy="439833"/>
          </a:xfrm>
          <a:custGeom>
            <a:avLst/>
            <a:gdLst>
              <a:gd name="T0" fmla="*/ 92 w 217"/>
              <a:gd name="T1" fmla="*/ 18 h 200"/>
              <a:gd name="T2" fmla="*/ 117 w 217"/>
              <a:gd name="T3" fmla="*/ 0 h 200"/>
              <a:gd name="T4" fmla="*/ 124 w 217"/>
              <a:gd name="T5" fmla="*/ 0 h 200"/>
              <a:gd name="T6" fmla="*/ 136 w 217"/>
              <a:gd name="T7" fmla="*/ 0 h 200"/>
              <a:gd name="T8" fmla="*/ 140 w 217"/>
              <a:gd name="T9" fmla="*/ 0 h 200"/>
              <a:gd name="T10" fmla="*/ 151 w 217"/>
              <a:gd name="T11" fmla="*/ 1 h 200"/>
              <a:gd name="T12" fmla="*/ 157 w 217"/>
              <a:gd name="T13" fmla="*/ 1 h 200"/>
              <a:gd name="T14" fmla="*/ 170 w 217"/>
              <a:gd name="T15" fmla="*/ 1 h 200"/>
              <a:gd name="T16" fmla="*/ 191 w 217"/>
              <a:gd name="T17" fmla="*/ 1 h 200"/>
              <a:gd name="T18" fmla="*/ 200 w 217"/>
              <a:gd name="T19" fmla="*/ 1 h 200"/>
              <a:gd name="T20" fmla="*/ 204 w 217"/>
              <a:gd name="T21" fmla="*/ 1 h 200"/>
              <a:gd name="T22" fmla="*/ 216 w 217"/>
              <a:gd name="T23" fmla="*/ 13 h 200"/>
              <a:gd name="T24" fmla="*/ 216 w 217"/>
              <a:gd name="T25" fmla="*/ 19 h 200"/>
              <a:gd name="T26" fmla="*/ 216 w 217"/>
              <a:gd name="T27" fmla="*/ 38 h 200"/>
              <a:gd name="T28" fmla="*/ 216 w 217"/>
              <a:gd name="T29" fmla="*/ 61 h 200"/>
              <a:gd name="T30" fmla="*/ 216 w 217"/>
              <a:gd name="T31" fmla="*/ 74 h 200"/>
              <a:gd name="T32" fmla="*/ 217 w 217"/>
              <a:gd name="T33" fmla="*/ 101 h 200"/>
              <a:gd name="T34" fmla="*/ 217 w 217"/>
              <a:gd name="T35" fmla="*/ 129 h 200"/>
              <a:gd name="T36" fmla="*/ 217 w 217"/>
              <a:gd name="T37" fmla="*/ 157 h 200"/>
              <a:gd name="T38" fmla="*/ 217 w 217"/>
              <a:gd name="T39" fmla="*/ 176 h 200"/>
              <a:gd name="T40" fmla="*/ 217 w 217"/>
              <a:gd name="T41" fmla="*/ 195 h 200"/>
              <a:gd name="T42" fmla="*/ 194 w 217"/>
              <a:gd name="T43" fmla="*/ 200 h 200"/>
              <a:gd name="T44" fmla="*/ 170 w 217"/>
              <a:gd name="T45" fmla="*/ 200 h 200"/>
              <a:gd name="T46" fmla="*/ 136 w 217"/>
              <a:gd name="T47" fmla="*/ 200 h 200"/>
              <a:gd name="T48" fmla="*/ 120 w 217"/>
              <a:gd name="T49" fmla="*/ 200 h 200"/>
              <a:gd name="T50" fmla="*/ 103 w 217"/>
              <a:gd name="T51" fmla="*/ 200 h 200"/>
              <a:gd name="T52" fmla="*/ 92 w 217"/>
              <a:gd name="T53" fmla="*/ 200 h 200"/>
              <a:gd name="T54" fmla="*/ 83 w 217"/>
              <a:gd name="T55" fmla="*/ 186 h 200"/>
              <a:gd name="T56" fmla="*/ 76 w 217"/>
              <a:gd name="T57" fmla="*/ 182 h 200"/>
              <a:gd name="T58" fmla="*/ 51 w 217"/>
              <a:gd name="T59" fmla="*/ 182 h 200"/>
              <a:gd name="T60" fmla="*/ 34 w 217"/>
              <a:gd name="T61" fmla="*/ 181 h 200"/>
              <a:gd name="T62" fmla="*/ 3 w 217"/>
              <a:gd name="T63" fmla="*/ 181 h 200"/>
              <a:gd name="T64" fmla="*/ 2 w 217"/>
              <a:gd name="T65" fmla="*/ 177 h 200"/>
              <a:gd name="T66" fmla="*/ 2 w 217"/>
              <a:gd name="T67" fmla="*/ 165 h 200"/>
              <a:gd name="T68" fmla="*/ 3 w 217"/>
              <a:gd name="T69" fmla="*/ 151 h 200"/>
              <a:gd name="T70" fmla="*/ 3 w 217"/>
              <a:gd name="T71" fmla="*/ 137 h 200"/>
              <a:gd name="T72" fmla="*/ 2 w 217"/>
              <a:gd name="T73" fmla="*/ 133 h 200"/>
              <a:gd name="T74" fmla="*/ 2 w 217"/>
              <a:gd name="T75" fmla="*/ 119 h 200"/>
              <a:gd name="T76" fmla="*/ 2 w 217"/>
              <a:gd name="T77" fmla="*/ 94 h 200"/>
              <a:gd name="T78" fmla="*/ 2 w 217"/>
              <a:gd name="T79" fmla="*/ 85 h 200"/>
              <a:gd name="T80" fmla="*/ 2 w 217"/>
              <a:gd name="T81" fmla="*/ 81 h 200"/>
              <a:gd name="T82" fmla="*/ 3 w 217"/>
              <a:gd name="T83" fmla="*/ 69 h 200"/>
              <a:gd name="T84" fmla="*/ 3 w 217"/>
              <a:gd name="T85" fmla="*/ 45 h 200"/>
              <a:gd name="T86" fmla="*/ 3 w 217"/>
              <a:gd name="T87" fmla="*/ 38 h 200"/>
              <a:gd name="T88" fmla="*/ 1 w 217"/>
              <a:gd name="T89" fmla="*/ 31 h 200"/>
              <a:gd name="T90" fmla="*/ 0 w 217"/>
              <a:gd name="T91" fmla="*/ 18 h 200"/>
              <a:gd name="T92" fmla="*/ 4 w 217"/>
              <a:gd name="T93" fmla="*/ 17 h 200"/>
              <a:gd name="T94" fmla="*/ 10 w 217"/>
              <a:gd name="T95" fmla="*/ 17 h 200"/>
              <a:gd name="T96" fmla="*/ 18 w 217"/>
              <a:gd name="T97" fmla="*/ 17 h 200"/>
              <a:gd name="T98" fmla="*/ 23 w 217"/>
              <a:gd name="T99" fmla="*/ 17 h 200"/>
              <a:gd name="T100" fmla="*/ 36 w 217"/>
              <a:gd name="T101" fmla="*/ 17 h 200"/>
              <a:gd name="T102" fmla="*/ 43 w 217"/>
              <a:gd name="T103" fmla="*/ 17 h 200"/>
              <a:gd name="T104" fmla="*/ 49 w 217"/>
              <a:gd name="T105" fmla="*/ 17 h 200"/>
              <a:gd name="T106" fmla="*/ 53 w 217"/>
              <a:gd name="T107" fmla="*/ 17 h 200"/>
              <a:gd name="T108" fmla="*/ 57 w 217"/>
              <a:gd name="T109" fmla="*/ 17 h 200"/>
              <a:gd name="T110" fmla="*/ 71 w 217"/>
              <a:gd name="T111" fmla="*/ 18 h 2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7" h="200">
                <a:moveTo>
                  <a:pt x="73" y="18"/>
                </a:moveTo>
                <a:lnTo>
                  <a:pt x="73" y="18"/>
                </a:lnTo>
                <a:lnTo>
                  <a:pt x="79" y="18"/>
                </a:lnTo>
                <a:lnTo>
                  <a:pt x="85" y="18"/>
                </a:lnTo>
                <a:lnTo>
                  <a:pt x="92" y="18"/>
                </a:lnTo>
                <a:lnTo>
                  <a:pt x="101" y="18"/>
                </a:lnTo>
                <a:lnTo>
                  <a:pt x="107" y="18"/>
                </a:lnTo>
                <a:lnTo>
                  <a:pt x="107" y="10"/>
                </a:lnTo>
                <a:lnTo>
                  <a:pt x="107" y="0"/>
                </a:lnTo>
                <a:lnTo>
                  <a:pt x="115" y="0"/>
                </a:lnTo>
                <a:lnTo>
                  <a:pt x="117" y="0"/>
                </a:lnTo>
                <a:lnTo>
                  <a:pt x="122" y="0"/>
                </a:lnTo>
                <a:lnTo>
                  <a:pt x="123" y="0"/>
                </a:lnTo>
                <a:lnTo>
                  <a:pt x="124" y="0"/>
                </a:lnTo>
                <a:lnTo>
                  <a:pt x="125" y="0"/>
                </a:lnTo>
                <a:lnTo>
                  <a:pt x="129" y="0"/>
                </a:lnTo>
                <a:lnTo>
                  <a:pt x="133" y="0"/>
                </a:lnTo>
                <a:lnTo>
                  <a:pt x="136" y="0"/>
                </a:lnTo>
                <a:lnTo>
                  <a:pt x="138" y="0"/>
                </a:lnTo>
                <a:lnTo>
                  <a:pt x="139" y="0"/>
                </a:lnTo>
                <a:lnTo>
                  <a:pt x="140" y="0"/>
                </a:lnTo>
                <a:lnTo>
                  <a:pt x="145" y="1"/>
                </a:lnTo>
                <a:lnTo>
                  <a:pt x="146" y="1"/>
                </a:lnTo>
                <a:lnTo>
                  <a:pt x="148" y="1"/>
                </a:lnTo>
                <a:lnTo>
                  <a:pt x="149" y="1"/>
                </a:lnTo>
                <a:lnTo>
                  <a:pt x="151" y="1"/>
                </a:lnTo>
                <a:lnTo>
                  <a:pt x="153" y="1"/>
                </a:lnTo>
                <a:lnTo>
                  <a:pt x="155" y="1"/>
                </a:lnTo>
                <a:lnTo>
                  <a:pt x="156" y="1"/>
                </a:lnTo>
                <a:lnTo>
                  <a:pt x="157" y="1"/>
                </a:lnTo>
                <a:lnTo>
                  <a:pt x="159" y="1"/>
                </a:lnTo>
                <a:lnTo>
                  <a:pt x="161" y="1"/>
                </a:lnTo>
                <a:lnTo>
                  <a:pt x="162" y="1"/>
                </a:lnTo>
                <a:lnTo>
                  <a:pt x="170" y="1"/>
                </a:lnTo>
                <a:lnTo>
                  <a:pt x="171" y="1"/>
                </a:lnTo>
                <a:lnTo>
                  <a:pt x="179" y="1"/>
                </a:lnTo>
                <a:lnTo>
                  <a:pt x="181" y="1"/>
                </a:lnTo>
                <a:lnTo>
                  <a:pt x="183" y="1"/>
                </a:lnTo>
                <a:lnTo>
                  <a:pt x="191" y="1"/>
                </a:lnTo>
                <a:lnTo>
                  <a:pt x="193" y="1"/>
                </a:lnTo>
                <a:lnTo>
                  <a:pt x="195" y="1"/>
                </a:lnTo>
                <a:lnTo>
                  <a:pt x="199" y="1"/>
                </a:lnTo>
                <a:lnTo>
                  <a:pt x="200" y="1"/>
                </a:lnTo>
                <a:lnTo>
                  <a:pt x="201" y="1"/>
                </a:lnTo>
                <a:lnTo>
                  <a:pt x="202" y="1"/>
                </a:lnTo>
                <a:lnTo>
                  <a:pt x="203" y="1"/>
                </a:lnTo>
                <a:lnTo>
                  <a:pt x="204" y="1"/>
                </a:lnTo>
                <a:lnTo>
                  <a:pt x="207" y="1"/>
                </a:lnTo>
                <a:lnTo>
                  <a:pt x="209" y="1"/>
                </a:lnTo>
                <a:lnTo>
                  <a:pt x="215" y="1"/>
                </a:lnTo>
                <a:lnTo>
                  <a:pt x="216" y="1"/>
                </a:lnTo>
                <a:lnTo>
                  <a:pt x="216" y="13"/>
                </a:lnTo>
                <a:lnTo>
                  <a:pt x="216" y="14"/>
                </a:lnTo>
                <a:lnTo>
                  <a:pt x="216" y="15"/>
                </a:lnTo>
                <a:lnTo>
                  <a:pt x="216" y="17"/>
                </a:lnTo>
                <a:lnTo>
                  <a:pt x="216" y="18"/>
                </a:lnTo>
                <a:lnTo>
                  <a:pt x="216" y="19"/>
                </a:lnTo>
                <a:lnTo>
                  <a:pt x="216" y="23"/>
                </a:lnTo>
                <a:lnTo>
                  <a:pt x="216" y="24"/>
                </a:lnTo>
                <a:lnTo>
                  <a:pt x="216" y="30"/>
                </a:lnTo>
                <a:lnTo>
                  <a:pt x="216" y="32"/>
                </a:lnTo>
                <a:lnTo>
                  <a:pt x="216" y="38"/>
                </a:lnTo>
                <a:lnTo>
                  <a:pt x="216" y="41"/>
                </a:lnTo>
                <a:lnTo>
                  <a:pt x="216" y="43"/>
                </a:lnTo>
                <a:lnTo>
                  <a:pt x="216" y="49"/>
                </a:lnTo>
                <a:lnTo>
                  <a:pt x="216" y="53"/>
                </a:lnTo>
                <a:lnTo>
                  <a:pt x="216" y="61"/>
                </a:lnTo>
                <a:lnTo>
                  <a:pt x="216" y="62"/>
                </a:lnTo>
                <a:lnTo>
                  <a:pt x="216" y="63"/>
                </a:lnTo>
                <a:lnTo>
                  <a:pt x="216" y="74"/>
                </a:lnTo>
                <a:lnTo>
                  <a:pt x="217" y="74"/>
                </a:lnTo>
                <a:lnTo>
                  <a:pt x="217" y="77"/>
                </a:lnTo>
                <a:lnTo>
                  <a:pt x="217" y="80"/>
                </a:lnTo>
                <a:lnTo>
                  <a:pt x="217" y="87"/>
                </a:lnTo>
                <a:lnTo>
                  <a:pt x="217" y="93"/>
                </a:lnTo>
                <a:lnTo>
                  <a:pt x="217" y="101"/>
                </a:lnTo>
                <a:lnTo>
                  <a:pt x="217" y="104"/>
                </a:lnTo>
                <a:lnTo>
                  <a:pt x="217" y="105"/>
                </a:lnTo>
                <a:lnTo>
                  <a:pt x="217" y="111"/>
                </a:lnTo>
                <a:lnTo>
                  <a:pt x="217" y="118"/>
                </a:lnTo>
                <a:lnTo>
                  <a:pt x="217" y="129"/>
                </a:lnTo>
                <a:lnTo>
                  <a:pt x="217" y="135"/>
                </a:lnTo>
                <a:lnTo>
                  <a:pt x="217" y="144"/>
                </a:lnTo>
                <a:lnTo>
                  <a:pt x="217" y="153"/>
                </a:lnTo>
                <a:lnTo>
                  <a:pt x="217" y="157"/>
                </a:lnTo>
                <a:lnTo>
                  <a:pt x="217" y="166"/>
                </a:lnTo>
                <a:lnTo>
                  <a:pt x="217" y="170"/>
                </a:lnTo>
                <a:lnTo>
                  <a:pt x="217" y="175"/>
                </a:lnTo>
                <a:lnTo>
                  <a:pt x="217" y="176"/>
                </a:lnTo>
                <a:lnTo>
                  <a:pt x="217" y="184"/>
                </a:lnTo>
                <a:lnTo>
                  <a:pt x="217" y="187"/>
                </a:lnTo>
                <a:lnTo>
                  <a:pt x="217" y="189"/>
                </a:lnTo>
                <a:lnTo>
                  <a:pt x="217" y="195"/>
                </a:lnTo>
                <a:lnTo>
                  <a:pt x="217" y="200"/>
                </a:lnTo>
                <a:lnTo>
                  <a:pt x="211" y="200"/>
                </a:lnTo>
                <a:lnTo>
                  <a:pt x="207" y="200"/>
                </a:lnTo>
                <a:lnTo>
                  <a:pt x="204" y="200"/>
                </a:lnTo>
                <a:lnTo>
                  <a:pt x="202" y="200"/>
                </a:lnTo>
                <a:lnTo>
                  <a:pt x="194" y="200"/>
                </a:lnTo>
                <a:lnTo>
                  <a:pt x="191" y="200"/>
                </a:lnTo>
                <a:lnTo>
                  <a:pt x="184" y="200"/>
                </a:lnTo>
                <a:lnTo>
                  <a:pt x="177" y="200"/>
                </a:lnTo>
                <a:lnTo>
                  <a:pt x="176" y="200"/>
                </a:lnTo>
                <a:lnTo>
                  <a:pt x="173" y="200"/>
                </a:lnTo>
                <a:lnTo>
                  <a:pt x="170" y="200"/>
                </a:lnTo>
                <a:lnTo>
                  <a:pt x="164" y="200"/>
                </a:lnTo>
                <a:lnTo>
                  <a:pt x="156" y="200"/>
                </a:lnTo>
                <a:lnTo>
                  <a:pt x="155" y="200"/>
                </a:lnTo>
                <a:lnTo>
                  <a:pt x="143" y="200"/>
                </a:lnTo>
                <a:lnTo>
                  <a:pt x="136" y="200"/>
                </a:lnTo>
                <a:lnTo>
                  <a:pt x="133" y="200"/>
                </a:lnTo>
                <a:lnTo>
                  <a:pt x="132" y="200"/>
                </a:lnTo>
                <a:lnTo>
                  <a:pt x="131" y="200"/>
                </a:lnTo>
                <a:lnTo>
                  <a:pt x="125" y="200"/>
                </a:lnTo>
                <a:lnTo>
                  <a:pt x="121" y="200"/>
                </a:lnTo>
                <a:lnTo>
                  <a:pt x="120" y="200"/>
                </a:lnTo>
                <a:lnTo>
                  <a:pt x="109" y="200"/>
                </a:lnTo>
                <a:lnTo>
                  <a:pt x="108" y="200"/>
                </a:lnTo>
                <a:lnTo>
                  <a:pt x="106" y="200"/>
                </a:lnTo>
                <a:lnTo>
                  <a:pt x="104" y="200"/>
                </a:lnTo>
                <a:lnTo>
                  <a:pt x="103" y="200"/>
                </a:lnTo>
                <a:lnTo>
                  <a:pt x="101" y="200"/>
                </a:lnTo>
                <a:lnTo>
                  <a:pt x="100" y="200"/>
                </a:lnTo>
                <a:lnTo>
                  <a:pt x="99" y="200"/>
                </a:lnTo>
                <a:lnTo>
                  <a:pt x="97" y="200"/>
                </a:lnTo>
                <a:lnTo>
                  <a:pt x="92" y="200"/>
                </a:lnTo>
                <a:lnTo>
                  <a:pt x="91" y="200"/>
                </a:lnTo>
                <a:lnTo>
                  <a:pt x="83" y="200"/>
                </a:lnTo>
                <a:lnTo>
                  <a:pt x="83" y="195"/>
                </a:lnTo>
                <a:lnTo>
                  <a:pt x="83" y="193"/>
                </a:lnTo>
                <a:lnTo>
                  <a:pt x="83" y="186"/>
                </a:lnTo>
                <a:lnTo>
                  <a:pt x="83" y="185"/>
                </a:lnTo>
                <a:lnTo>
                  <a:pt x="83" y="182"/>
                </a:lnTo>
                <a:lnTo>
                  <a:pt x="79" y="182"/>
                </a:lnTo>
                <a:lnTo>
                  <a:pt x="77" y="182"/>
                </a:lnTo>
                <a:lnTo>
                  <a:pt x="76" y="182"/>
                </a:lnTo>
                <a:lnTo>
                  <a:pt x="68" y="182"/>
                </a:lnTo>
                <a:lnTo>
                  <a:pt x="61" y="182"/>
                </a:lnTo>
                <a:lnTo>
                  <a:pt x="58" y="182"/>
                </a:lnTo>
                <a:lnTo>
                  <a:pt x="56" y="182"/>
                </a:lnTo>
                <a:lnTo>
                  <a:pt x="53" y="182"/>
                </a:lnTo>
                <a:lnTo>
                  <a:pt x="51" y="182"/>
                </a:lnTo>
                <a:lnTo>
                  <a:pt x="44" y="182"/>
                </a:lnTo>
                <a:lnTo>
                  <a:pt x="43" y="182"/>
                </a:lnTo>
                <a:lnTo>
                  <a:pt x="39" y="182"/>
                </a:lnTo>
                <a:lnTo>
                  <a:pt x="35" y="181"/>
                </a:lnTo>
                <a:lnTo>
                  <a:pt x="34" y="181"/>
                </a:lnTo>
                <a:lnTo>
                  <a:pt x="33" y="181"/>
                </a:lnTo>
                <a:lnTo>
                  <a:pt x="28" y="181"/>
                </a:lnTo>
                <a:lnTo>
                  <a:pt x="23" y="181"/>
                </a:lnTo>
                <a:lnTo>
                  <a:pt x="18" y="181"/>
                </a:lnTo>
                <a:lnTo>
                  <a:pt x="10" y="181"/>
                </a:lnTo>
                <a:lnTo>
                  <a:pt x="3" y="181"/>
                </a:lnTo>
                <a:lnTo>
                  <a:pt x="2" y="181"/>
                </a:lnTo>
                <a:lnTo>
                  <a:pt x="2" y="179"/>
                </a:lnTo>
                <a:lnTo>
                  <a:pt x="2" y="178"/>
                </a:lnTo>
                <a:lnTo>
                  <a:pt x="2" y="177"/>
                </a:lnTo>
                <a:lnTo>
                  <a:pt x="2" y="171"/>
                </a:lnTo>
                <a:lnTo>
                  <a:pt x="2" y="169"/>
                </a:lnTo>
                <a:lnTo>
                  <a:pt x="2" y="168"/>
                </a:lnTo>
                <a:lnTo>
                  <a:pt x="2" y="166"/>
                </a:lnTo>
                <a:lnTo>
                  <a:pt x="2" y="165"/>
                </a:lnTo>
                <a:lnTo>
                  <a:pt x="3" y="159"/>
                </a:lnTo>
                <a:lnTo>
                  <a:pt x="3" y="157"/>
                </a:lnTo>
                <a:lnTo>
                  <a:pt x="3" y="155"/>
                </a:lnTo>
                <a:lnTo>
                  <a:pt x="3" y="151"/>
                </a:lnTo>
                <a:lnTo>
                  <a:pt x="3" y="147"/>
                </a:lnTo>
                <a:lnTo>
                  <a:pt x="3" y="144"/>
                </a:lnTo>
                <a:lnTo>
                  <a:pt x="3" y="143"/>
                </a:lnTo>
                <a:lnTo>
                  <a:pt x="3" y="142"/>
                </a:lnTo>
                <a:lnTo>
                  <a:pt x="3" y="141"/>
                </a:lnTo>
                <a:lnTo>
                  <a:pt x="3" y="137"/>
                </a:lnTo>
                <a:lnTo>
                  <a:pt x="3" y="136"/>
                </a:lnTo>
                <a:lnTo>
                  <a:pt x="3" y="135"/>
                </a:lnTo>
                <a:lnTo>
                  <a:pt x="3" y="134"/>
                </a:lnTo>
                <a:lnTo>
                  <a:pt x="3" y="133"/>
                </a:lnTo>
                <a:lnTo>
                  <a:pt x="2" y="133"/>
                </a:lnTo>
                <a:lnTo>
                  <a:pt x="2" y="131"/>
                </a:lnTo>
                <a:lnTo>
                  <a:pt x="2" y="130"/>
                </a:lnTo>
                <a:lnTo>
                  <a:pt x="2" y="128"/>
                </a:lnTo>
                <a:lnTo>
                  <a:pt x="2" y="125"/>
                </a:lnTo>
                <a:lnTo>
                  <a:pt x="2" y="121"/>
                </a:lnTo>
                <a:lnTo>
                  <a:pt x="2" y="119"/>
                </a:lnTo>
                <a:lnTo>
                  <a:pt x="2" y="118"/>
                </a:lnTo>
                <a:lnTo>
                  <a:pt x="2" y="114"/>
                </a:lnTo>
                <a:lnTo>
                  <a:pt x="2" y="113"/>
                </a:lnTo>
                <a:lnTo>
                  <a:pt x="2" y="101"/>
                </a:lnTo>
                <a:lnTo>
                  <a:pt x="2" y="95"/>
                </a:lnTo>
                <a:lnTo>
                  <a:pt x="2" y="94"/>
                </a:lnTo>
                <a:lnTo>
                  <a:pt x="2" y="90"/>
                </a:lnTo>
                <a:lnTo>
                  <a:pt x="2" y="89"/>
                </a:lnTo>
                <a:lnTo>
                  <a:pt x="2" y="87"/>
                </a:lnTo>
                <a:lnTo>
                  <a:pt x="2" y="85"/>
                </a:lnTo>
                <a:lnTo>
                  <a:pt x="2" y="83"/>
                </a:lnTo>
                <a:lnTo>
                  <a:pt x="2" y="82"/>
                </a:lnTo>
                <a:lnTo>
                  <a:pt x="2" y="81"/>
                </a:lnTo>
                <a:lnTo>
                  <a:pt x="2" y="78"/>
                </a:lnTo>
                <a:lnTo>
                  <a:pt x="2" y="75"/>
                </a:lnTo>
                <a:lnTo>
                  <a:pt x="3" y="74"/>
                </a:lnTo>
                <a:lnTo>
                  <a:pt x="3" y="69"/>
                </a:lnTo>
                <a:lnTo>
                  <a:pt x="3" y="67"/>
                </a:lnTo>
                <a:lnTo>
                  <a:pt x="3" y="63"/>
                </a:lnTo>
                <a:lnTo>
                  <a:pt x="3" y="62"/>
                </a:lnTo>
                <a:lnTo>
                  <a:pt x="3" y="51"/>
                </a:lnTo>
                <a:lnTo>
                  <a:pt x="3" y="47"/>
                </a:lnTo>
                <a:lnTo>
                  <a:pt x="3" y="45"/>
                </a:lnTo>
                <a:lnTo>
                  <a:pt x="3" y="41"/>
                </a:lnTo>
                <a:lnTo>
                  <a:pt x="3" y="38"/>
                </a:lnTo>
                <a:lnTo>
                  <a:pt x="3" y="37"/>
                </a:lnTo>
                <a:lnTo>
                  <a:pt x="3" y="32"/>
                </a:lnTo>
                <a:lnTo>
                  <a:pt x="1" y="31"/>
                </a:lnTo>
                <a:lnTo>
                  <a:pt x="0" y="30"/>
                </a:lnTo>
                <a:lnTo>
                  <a:pt x="0" y="24"/>
                </a:lnTo>
                <a:lnTo>
                  <a:pt x="0" y="23"/>
                </a:lnTo>
                <a:lnTo>
                  <a:pt x="0" y="18"/>
                </a:lnTo>
                <a:lnTo>
                  <a:pt x="0" y="17"/>
                </a:lnTo>
                <a:lnTo>
                  <a:pt x="1" y="17"/>
                </a:lnTo>
                <a:lnTo>
                  <a:pt x="3" y="17"/>
                </a:lnTo>
                <a:lnTo>
                  <a:pt x="4" y="17"/>
                </a:lnTo>
                <a:lnTo>
                  <a:pt x="5" y="17"/>
                </a:lnTo>
                <a:lnTo>
                  <a:pt x="10" y="17"/>
                </a:lnTo>
                <a:lnTo>
                  <a:pt x="15" y="17"/>
                </a:lnTo>
                <a:lnTo>
                  <a:pt x="16" y="17"/>
                </a:lnTo>
                <a:lnTo>
                  <a:pt x="18" y="17"/>
                </a:lnTo>
                <a:lnTo>
                  <a:pt x="19" y="17"/>
                </a:lnTo>
                <a:lnTo>
                  <a:pt x="21" y="17"/>
                </a:lnTo>
                <a:lnTo>
                  <a:pt x="23" y="17"/>
                </a:lnTo>
                <a:lnTo>
                  <a:pt x="26" y="17"/>
                </a:lnTo>
                <a:lnTo>
                  <a:pt x="27" y="17"/>
                </a:lnTo>
                <a:lnTo>
                  <a:pt x="28" y="17"/>
                </a:lnTo>
                <a:lnTo>
                  <a:pt x="34" y="17"/>
                </a:lnTo>
                <a:lnTo>
                  <a:pt x="36" y="17"/>
                </a:lnTo>
                <a:lnTo>
                  <a:pt x="39" y="17"/>
                </a:lnTo>
                <a:lnTo>
                  <a:pt x="40" y="17"/>
                </a:lnTo>
                <a:lnTo>
                  <a:pt x="42" y="17"/>
                </a:lnTo>
                <a:lnTo>
                  <a:pt x="43" y="17"/>
                </a:lnTo>
                <a:lnTo>
                  <a:pt x="44" y="17"/>
                </a:lnTo>
                <a:lnTo>
                  <a:pt x="45" y="17"/>
                </a:lnTo>
                <a:lnTo>
                  <a:pt x="47" y="17"/>
                </a:lnTo>
                <a:lnTo>
                  <a:pt x="48" y="17"/>
                </a:lnTo>
                <a:lnTo>
                  <a:pt x="49" y="17"/>
                </a:lnTo>
                <a:lnTo>
                  <a:pt x="50" y="17"/>
                </a:lnTo>
                <a:lnTo>
                  <a:pt x="51" y="17"/>
                </a:lnTo>
                <a:lnTo>
                  <a:pt x="53" y="17"/>
                </a:lnTo>
                <a:lnTo>
                  <a:pt x="55" y="17"/>
                </a:lnTo>
                <a:lnTo>
                  <a:pt x="56" y="17"/>
                </a:lnTo>
                <a:lnTo>
                  <a:pt x="57" y="17"/>
                </a:lnTo>
                <a:lnTo>
                  <a:pt x="58" y="18"/>
                </a:lnTo>
                <a:lnTo>
                  <a:pt x="58" y="17"/>
                </a:lnTo>
                <a:lnTo>
                  <a:pt x="63" y="18"/>
                </a:lnTo>
                <a:lnTo>
                  <a:pt x="67" y="18"/>
                </a:lnTo>
                <a:lnTo>
                  <a:pt x="69" y="18"/>
                </a:lnTo>
                <a:lnTo>
                  <a:pt x="71" y="18"/>
                </a:lnTo>
                <a:lnTo>
                  <a:pt x="72" y="18"/>
                </a:lnTo>
                <a:lnTo>
                  <a:pt x="73" y="18"/>
                </a:lnTo>
                <a:close/>
              </a:path>
            </a:pathLst>
          </a:custGeom>
          <a:solidFill>
            <a:srgbClr val="0070C0"/>
          </a:solidFill>
          <a:ln w="3175">
            <a:solidFill>
              <a:schemeClr val="tx1">
                <a:lumMod val="95000"/>
                <a:lumOff val="5000"/>
              </a:schemeClr>
            </a:solidFill>
            <a:prstDash val="solid"/>
            <a:round/>
            <a:headEnd/>
            <a:tailEnd/>
          </a:ln>
        </p:spPr>
        <p:txBody>
          <a:bodyPr/>
          <a:lstStyle/>
          <a:p>
            <a:endParaRPr lang="en-US" dirty="0"/>
          </a:p>
        </p:txBody>
      </p:sp>
      <p:sp>
        <p:nvSpPr>
          <p:cNvPr id="125" name="Freeform 106"/>
          <p:cNvSpPr>
            <a:spLocks/>
          </p:cNvSpPr>
          <p:nvPr/>
        </p:nvSpPr>
        <p:spPr bwMode="auto">
          <a:xfrm>
            <a:off x="5772714" y="183801"/>
            <a:ext cx="443650" cy="560786"/>
          </a:xfrm>
          <a:custGeom>
            <a:avLst/>
            <a:gdLst>
              <a:gd name="T0" fmla="*/ 86 w 171"/>
              <a:gd name="T1" fmla="*/ 1 h 255"/>
              <a:gd name="T2" fmla="*/ 103 w 171"/>
              <a:gd name="T3" fmla="*/ 1 h 255"/>
              <a:gd name="T4" fmla="*/ 110 w 171"/>
              <a:gd name="T5" fmla="*/ 1 h 255"/>
              <a:gd name="T6" fmla="*/ 134 w 171"/>
              <a:gd name="T7" fmla="*/ 1 h 255"/>
              <a:gd name="T8" fmla="*/ 152 w 171"/>
              <a:gd name="T9" fmla="*/ 1 h 255"/>
              <a:gd name="T10" fmla="*/ 171 w 171"/>
              <a:gd name="T11" fmla="*/ 7 h 255"/>
              <a:gd name="T12" fmla="*/ 171 w 171"/>
              <a:gd name="T13" fmla="*/ 15 h 255"/>
              <a:gd name="T14" fmla="*/ 171 w 171"/>
              <a:gd name="T15" fmla="*/ 16 h 255"/>
              <a:gd name="T16" fmla="*/ 171 w 171"/>
              <a:gd name="T17" fmla="*/ 31 h 255"/>
              <a:gd name="T18" fmla="*/ 171 w 171"/>
              <a:gd name="T19" fmla="*/ 50 h 255"/>
              <a:gd name="T20" fmla="*/ 171 w 171"/>
              <a:gd name="T21" fmla="*/ 57 h 255"/>
              <a:gd name="T22" fmla="*/ 171 w 171"/>
              <a:gd name="T23" fmla="*/ 65 h 255"/>
              <a:gd name="T24" fmla="*/ 168 w 171"/>
              <a:gd name="T25" fmla="*/ 85 h 255"/>
              <a:gd name="T26" fmla="*/ 162 w 171"/>
              <a:gd name="T27" fmla="*/ 93 h 255"/>
              <a:gd name="T28" fmla="*/ 162 w 171"/>
              <a:gd name="T29" fmla="*/ 105 h 255"/>
              <a:gd name="T30" fmla="*/ 152 w 171"/>
              <a:gd name="T31" fmla="*/ 111 h 255"/>
              <a:gd name="T32" fmla="*/ 141 w 171"/>
              <a:gd name="T33" fmla="*/ 111 h 255"/>
              <a:gd name="T34" fmla="*/ 135 w 171"/>
              <a:gd name="T35" fmla="*/ 113 h 255"/>
              <a:gd name="T36" fmla="*/ 135 w 171"/>
              <a:gd name="T37" fmla="*/ 133 h 255"/>
              <a:gd name="T38" fmla="*/ 135 w 171"/>
              <a:gd name="T39" fmla="*/ 143 h 255"/>
              <a:gd name="T40" fmla="*/ 135 w 171"/>
              <a:gd name="T41" fmla="*/ 152 h 255"/>
              <a:gd name="T42" fmla="*/ 135 w 171"/>
              <a:gd name="T43" fmla="*/ 164 h 255"/>
              <a:gd name="T44" fmla="*/ 135 w 171"/>
              <a:gd name="T45" fmla="*/ 169 h 255"/>
              <a:gd name="T46" fmla="*/ 135 w 171"/>
              <a:gd name="T47" fmla="*/ 185 h 255"/>
              <a:gd name="T48" fmla="*/ 135 w 171"/>
              <a:gd name="T49" fmla="*/ 209 h 255"/>
              <a:gd name="T50" fmla="*/ 135 w 171"/>
              <a:gd name="T51" fmla="*/ 231 h 255"/>
              <a:gd name="T52" fmla="*/ 133 w 171"/>
              <a:gd name="T53" fmla="*/ 245 h 255"/>
              <a:gd name="T54" fmla="*/ 123 w 171"/>
              <a:gd name="T55" fmla="*/ 245 h 255"/>
              <a:gd name="T56" fmla="*/ 114 w 171"/>
              <a:gd name="T57" fmla="*/ 245 h 255"/>
              <a:gd name="T58" fmla="*/ 111 w 171"/>
              <a:gd name="T59" fmla="*/ 245 h 255"/>
              <a:gd name="T60" fmla="*/ 103 w 171"/>
              <a:gd name="T61" fmla="*/ 245 h 255"/>
              <a:gd name="T62" fmla="*/ 74 w 171"/>
              <a:gd name="T63" fmla="*/ 246 h 255"/>
              <a:gd name="T64" fmla="*/ 52 w 171"/>
              <a:gd name="T65" fmla="*/ 254 h 255"/>
              <a:gd name="T66" fmla="*/ 29 w 171"/>
              <a:gd name="T67" fmla="*/ 248 h 255"/>
              <a:gd name="T68" fmla="*/ 29 w 171"/>
              <a:gd name="T69" fmla="*/ 240 h 255"/>
              <a:gd name="T70" fmla="*/ 29 w 171"/>
              <a:gd name="T71" fmla="*/ 229 h 255"/>
              <a:gd name="T72" fmla="*/ 29 w 171"/>
              <a:gd name="T73" fmla="*/ 220 h 255"/>
              <a:gd name="T74" fmla="*/ 29 w 171"/>
              <a:gd name="T75" fmla="*/ 213 h 255"/>
              <a:gd name="T76" fmla="*/ 29 w 171"/>
              <a:gd name="T77" fmla="*/ 193 h 255"/>
              <a:gd name="T78" fmla="*/ 29 w 171"/>
              <a:gd name="T79" fmla="*/ 178 h 255"/>
              <a:gd name="T80" fmla="*/ 29 w 171"/>
              <a:gd name="T81" fmla="*/ 161 h 255"/>
              <a:gd name="T82" fmla="*/ 29 w 171"/>
              <a:gd name="T83" fmla="*/ 156 h 255"/>
              <a:gd name="T84" fmla="*/ 28 w 171"/>
              <a:gd name="T85" fmla="*/ 134 h 255"/>
              <a:gd name="T86" fmla="*/ 28 w 171"/>
              <a:gd name="T87" fmla="*/ 124 h 255"/>
              <a:gd name="T88" fmla="*/ 28 w 171"/>
              <a:gd name="T89" fmla="*/ 108 h 255"/>
              <a:gd name="T90" fmla="*/ 20 w 171"/>
              <a:gd name="T91" fmla="*/ 94 h 255"/>
              <a:gd name="T92" fmla="*/ 0 w 171"/>
              <a:gd name="T93" fmla="*/ 94 h 255"/>
              <a:gd name="T94" fmla="*/ 0 w 171"/>
              <a:gd name="T95" fmla="*/ 78 h 255"/>
              <a:gd name="T96" fmla="*/ 0 w 171"/>
              <a:gd name="T97" fmla="*/ 66 h 255"/>
              <a:gd name="T98" fmla="*/ 0 w 171"/>
              <a:gd name="T99" fmla="*/ 49 h 255"/>
              <a:gd name="T100" fmla="*/ 0 w 171"/>
              <a:gd name="T101" fmla="*/ 25 h 255"/>
              <a:gd name="T102" fmla="*/ 0 w 171"/>
              <a:gd name="T103" fmla="*/ 14 h 255"/>
              <a:gd name="T104" fmla="*/ 10 w 171"/>
              <a:gd name="T105" fmla="*/ 2 h 255"/>
              <a:gd name="T106" fmla="*/ 18 w 171"/>
              <a:gd name="T107" fmla="*/ 2 h 255"/>
              <a:gd name="T108" fmla="*/ 40 w 171"/>
              <a:gd name="T109" fmla="*/ 1 h 255"/>
              <a:gd name="T110" fmla="*/ 52 w 171"/>
              <a:gd name="T111" fmla="*/ 1 h 255"/>
              <a:gd name="T112" fmla="*/ 63 w 171"/>
              <a:gd name="T113" fmla="*/ 1 h 255"/>
              <a:gd name="T114" fmla="*/ 75 w 171"/>
              <a:gd name="T115" fmla="*/ 1 h 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71" h="255">
                <a:moveTo>
                  <a:pt x="79" y="1"/>
                </a:moveTo>
                <a:lnTo>
                  <a:pt x="79" y="1"/>
                </a:lnTo>
                <a:lnTo>
                  <a:pt x="82" y="1"/>
                </a:lnTo>
                <a:lnTo>
                  <a:pt x="83" y="1"/>
                </a:lnTo>
                <a:lnTo>
                  <a:pt x="86" y="1"/>
                </a:lnTo>
                <a:lnTo>
                  <a:pt x="90" y="1"/>
                </a:lnTo>
                <a:lnTo>
                  <a:pt x="93" y="1"/>
                </a:lnTo>
                <a:lnTo>
                  <a:pt x="99" y="1"/>
                </a:lnTo>
                <a:lnTo>
                  <a:pt x="100" y="1"/>
                </a:lnTo>
                <a:lnTo>
                  <a:pt x="103" y="1"/>
                </a:lnTo>
                <a:lnTo>
                  <a:pt x="104" y="1"/>
                </a:lnTo>
                <a:lnTo>
                  <a:pt x="109" y="1"/>
                </a:lnTo>
                <a:lnTo>
                  <a:pt x="110" y="1"/>
                </a:lnTo>
                <a:lnTo>
                  <a:pt x="116" y="1"/>
                </a:lnTo>
                <a:lnTo>
                  <a:pt x="123" y="1"/>
                </a:lnTo>
                <a:lnTo>
                  <a:pt x="126" y="1"/>
                </a:lnTo>
                <a:lnTo>
                  <a:pt x="128" y="1"/>
                </a:lnTo>
                <a:lnTo>
                  <a:pt x="134" y="1"/>
                </a:lnTo>
                <a:lnTo>
                  <a:pt x="138" y="1"/>
                </a:lnTo>
                <a:lnTo>
                  <a:pt x="141" y="1"/>
                </a:lnTo>
                <a:lnTo>
                  <a:pt x="143" y="1"/>
                </a:lnTo>
                <a:lnTo>
                  <a:pt x="151" y="1"/>
                </a:lnTo>
                <a:lnTo>
                  <a:pt x="152" y="1"/>
                </a:lnTo>
                <a:lnTo>
                  <a:pt x="156" y="1"/>
                </a:lnTo>
                <a:lnTo>
                  <a:pt x="158" y="0"/>
                </a:lnTo>
                <a:lnTo>
                  <a:pt x="166" y="0"/>
                </a:lnTo>
                <a:lnTo>
                  <a:pt x="171" y="0"/>
                </a:lnTo>
                <a:lnTo>
                  <a:pt x="171" y="7"/>
                </a:lnTo>
                <a:lnTo>
                  <a:pt x="171" y="8"/>
                </a:lnTo>
                <a:lnTo>
                  <a:pt x="171" y="13"/>
                </a:lnTo>
                <a:lnTo>
                  <a:pt x="171" y="14"/>
                </a:lnTo>
                <a:lnTo>
                  <a:pt x="171" y="15"/>
                </a:lnTo>
                <a:lnTo>
                  <a:pt x="171" y="16"/>
                </a:lnTo>
                <a:lnTo>
                  <a:pt x="171" y="17"/>
                </a:lnTo>
                <a:lnTo>
                  <a:pt x="171" y="25"/>
                </a:lnTo>
                <a:lnTo>
                  <a:pt x="171" y="31"/>
                </a:lnTo>
                <a:lnTo>
                  <a:pt x="171" y="34"/>
                </a:lnTo>
                <a:lnTo>
                  <a:pt x="171" y="39"/>
                </a:lnTo>
                <a:lnTo>
                  <a:pt x="171" y="44"/>
                </a:lnTo>
                <a:lnTo>
                  <a:pt x="171" y="50"/>
                </a:lnTo>
                <a:lnTo>
                  <a:pt x="171" y="52"/>
                </a:lnTo>
                <a:lnTo>
                  <a:pt x="171" y="53"/>
                </a:lnTo>
                <a:lnTo>
                  <a:pt x="171" y="57"/>
                </a:lnTo>
                <a:lnTo>
                  <a:pt x="171" y="58"/>
                </a:lnTo>
                <a:lnTo>
                  <a:pt x="171" y="60"/>
                </a:lnTo>
                <a:lnTo>
                  <a:pt x="171" y="63"/>
                </a:lnTo>
                <a:lnTo>
                  <a:pt x="171" y="65"/>
                </a:lnTo>
                <a:lnTo>
                  <a:pt x="171" y="71"/>
                </a:lnTo>
                <a:lnTo>
                  <a:pt x="171" y="74"/>
                </a:lnTo>
                <a:lnTo>
                  <a:pt x="171" y="78"/>
                </a:lnTo>
                <a:lnTo>
                  <a:pt x="171" y="85"/>
                </a:lnTo>
                <a:lnTo>
                  <a:pt x="168" y="85"/>
                </a:lnTo>
                <a:lnTo>
                  <a:pt x="166" y="85"/>
                </a:lnTo>
                <a:lnTo>
                  <a:pt x="162" y="85"/>
                </a:lnTo>
                <a:lnTo>
                  <a:pt x="162" y="89"/>
                </a:lnTo>
                <a:lnTo>
                  <a:pt x="162" y="93"/>
                </a:lnTo>
                <a:lnTo>
                  <a:pt x="162" y="100"/>
                </a:lnTo>
                <a:lnTo>
                  <a:pt x="162" y="102"/>
                </a:lnTo>
                <a:lnTo>
                  <a:pt x="162" y="103"/>
                </a:lnTo>
                <a:lnTo>
                  <a:pt x="162" y="104"/>
                </a:lnTo>
                <a:lnTo>
                  <a:pt x="162" y="105"/>
                </a:lnTo>
                <a:lnTo>
                  <a:pt x="162" y="108"/>
                </a:lnTo>
                <a:lnTo>
                  <a:pt x="162" y="111"/>
                </a:lnTo>
                <a:lnTo>
                  <a:pt x="157" y="111"/>
                </a:lnTo>
                <a:lnTo>
                  <a:pt x="152" y="111"/>
                </a:lnTo>
                <a:lnTo>
                  <a:pt x="151" y="111"/>
                </a:lnTo>
                <a:lnTo>
                  <a:pt x="148" y="111"/>
                </a:lnTo>
                <a:lnTo>
                  <a:pt x="147" y="111"/>
                </a:lnTo>
                <a:lnTo>
                  <a:pt x="143" y="111"/>
                </a:lnTo>
                <a:lnTo>
                  <a:pt x="141" y="111"/>
                </a:lnTo>
                <a:lnTo>
                  <a:pt x="138" y="111"/>
                </a:lnTo>
                <a:lnTo>
                  <a:pt x="135" y="111"/>
                </a:lnTo>
                <a:lnTo>
                  <a:pt x="135" y="112"/>
                </a:lnTo>
                <a:lnTo>
                  <a:pt x="135" y="113"/>
                </a:lnTo>
                <a:lnTo>
                  <a:pt x="135" y="114"/>
                </a:lnTo>
                <a:lnTo>
                  <a:pt x="135" y="126"/>
                </a:lnTo>
                <a:lnTo>
                  <a:pt x="135" y="133"/>
                </a:lnTo>
                <a:lnTo>
                  <a:pt x="135" y="137"/>
                </a:lnTo>
                <a:lnTo>
                  <a:pt x="135" y="138"/>
                </a:lnTo>
                <a:lnTo>
                  <a:pt x="135" y="141"/>
                </a:lnTo>
                <a:lnTo>
                  <a:pt x="135" y="143"/>
                </a:lnTo>
                <a:lnTo>
                  <a:pt x="135" y="144"/>
                </a:lnTo>
                <a:lnTo>
                  <a:pt x="135" y="146"/>
                </a:lnTo>
                <a:lnTo>
                  <a:pt x="135" y="150"/>
                </a:lnTo>
                <a:lnTo>
                  <a:pt x="135" y="151"/>
                </a:lnTo>
                <a:lnTo>
                  <a:pt x="135" y="152"/>
                </a:lnTo>
                <a:lnTo>
                  <a:pt x="135" y="154"/>
                </a:lnTo>
                <a:lnTo>
                  <a:pt x="135" y="157"/>
                </a:lnTo>
                <a:lnTo>
                  <a:pt x="135" y="158"/>
                </a:lnTo>
                <a:lnTo>
                  <a:pt x="135" y="160"/>
                </a:lnTo>
                <a:lnTo>
                  <a:pt x="135" y="164"/>
                </a:lnTo>
                <a:lnTo>
                  <a:pt x="135" y="165"/>
                </a:lnTo>
                <a:lnTo>
                  <a:pt x="135" y="167"/>
                </a:lnTo>
                <a:lnTo>
                  <a:pt x="135" y="168"/>
                </a:lnTo>
                <a:lnTo>
                  <a:pt x="135" y="169"/>
                </a:lnTo>
                <a:lnTo>
                  <a:pt x="135" y="170"/>
                </a:lnTo>
                <a:lnTo>
                  <a:pt x="135" y="172"/>
                </a:lnTo>
                <a:lnTo>
                  <a:pt x="135" y="181"/>
                </a:lnTo>
                <a:lnTo>
                  <a:pt x="135" y="183"/>
                </a:lnTo>
                <a:lnTo>
                  <a:pt x="135" y="185"/>
                </a:lnTo>
                <a:lnTo>
                  <a:pt x="135" y="198"/>
                </a:lnTo>
                <a:lnTo>
                  <a:pt x="135" y="202"/>
                </a:lnTo>
                <a:lnTo>
                  <a:pt x="135" y="206"/>
                </a:lnTo>
                <a:lnTo>
                  <a:pt x="135" y="209"/>
                </a:lnTo>
                <a:lnTo>
                  <a:pt x="135" y="215"/>
                </a:lnTo>
                <a:lnTo>
                  <a:pt x="135" y="226"/>
                </a:lnTo>
                <a:lnTo>
                  <a:pt x="135" y="229"/>
                </a:lnTo>
                <a:lnTo>
                  <a:pt x="135" y="231"/>
                </a:lnTo>
                <a:lnTo>
                  <a:pt x="135" y="236"/>
                </a:lnTo>
                <a:lnTo>
                  <a:pt x="136" y="240"/>
                </a:lnTo>
                <a:lnTo>
                  <a:pt x="136" y="244"/>
                </a:lnTo>
                <a:lnTo>
                  <a:pt x="136" y="245"/>
                </a:lnTo>
                <a:lnTo>
                  <a:pt x="133" y="245"/>
                </a:lnTo>
                <a:lnTo>
                  <a:pt x="130" y="245"/>
                </a:lnTo>
                <a:lnTo>
                  <a:pt x="128" y="245"/>
                </a:lnTo>
                <a:lnTo>
                  <a:pt x="126" y="245"/>
                </a:lnTo>
                <a:lnTo>
                  <a:pt x="123" y="245"/>
                </a:lnTo>
                <a:lnTo>
                  <a:pt x="122" y="245"/>
                </a:lnTo>
                <a:lnTo>
                  <a:pt x="117" y="245"/>
                </a:lnTo>
                <a:lnTo>
                  <a:pt x="115" y="245"/>
                </a:lnTo>
                <a:lnTo>
                  <a:pt x="114" y="245"/>
                </a:lnTo>
                <a:lnTo>
                  <a:pt x="111" y="245"/>
                </a:lnTo>
                <a:lnTo>
                  <a:pt x="110" y="245"/>
                </a:lnTo>
                <a:lnTo>
                  <a:pt x="103" y="245"/>
                </a:lnTo>
                <a:lnTo>
                  <a:pt x="102" y="245"/>
                </a:lnTo>
                <a:lnTo>
                  <a:pt x="95" y="245"/>
                </a:lnTo>
                <a:lnTo>
                  <a:pt x="78" y="246"/>
                </a:lnTo>
                <a:lnTo>
                  <a:pt x="75" y="246"/>
                </a:lnTo>
                <a:lnTo>
                  <a:pt x="74" y="246"/>
                </a:lnTo>
                <a:lnTo>
                  <a:pt x="71" y="246"/>
                </a:lnTo>
                <a:lnTo>
                  <a:pt x="56" y="246"/>
                </a:lnTo>
                <a:lnTo>
                  <a:pt x="56" y="254"/>
                </a:lnTo>
                <a:lnTo>
                  <a:pt x="54" y="254"/>
                </a:lnTo>
                <a:lnTo>
                  <a:pt x="52" y="254"/>
                </a:lnTo>
                <a:lnTo>
                  <a:pt x="39" y="255"/>
                </a:lnTo>
                <a:lnTo>
                  <a:pt x="30" y="255"/>
                </a:lnTo>
                <a:lnTo>
                  <a:pt x="29" y="255"/>
                </a:lnTo>
                <a:lnTo>
                  <a:pt x="29" y="254"/>
                </a:lnTo>
                <a:lnTo>
                  <a:pt x="29" y="248"/>
                </a:lnTo>
                <a:lnTo>
                  <a:pt x="29" y="245"/>
                </a:lnTo>
                <a:lnTo>
                  <a:pt x="29" y="244"/>
                </a:lnTo>
                <a:lnTo>
                  <a:pt x="29" y="242"/>
                </a:lnTo>
                <a:lnTo>
                  <a:pt x="29" y="240"/>
                </a:lnTo>
                <a:lnTo>
                  <a:pt x="29" y="238"/>
                </a:lnTo>
                <a:lnTo>
                  <a:pt x="29" y="236"/>
                </a:lnTo>
                <a:lnTo>
                  <a:pt x="29" y="233"/>
                </a:lnTo>
                <a:lnTo>
                  <a:pt x="29" y="229"/>
                </a:lnTo>
                <a:lnTo>
                  <a:pt x="29" y="228"/>
                </a:lnTo>
                <a:lnTo>
                  <a:pt x="29" y="225"/>
                </a:lnTo>
                <a:lnTo>
                  <a:pt x="29" y="223"/>
                </a:lnTo>
                <a:lnTo>
                  <a:pt x="29" y="221"/>
                </a:lnTo>
                <a:lnTo>
                  <a:pt x="29" y="220"/>
                </a:lnTo>
                <a:lnTo>
                  <a:pt x="29" y="216"/>
                </a:lnTo>
                <a:lnTo>
                  <a:pt x="29" y="213"/>
                </a:lnTo>
                <a:lnTo>
                  <a:pt x="29" y="209"/>
                </a:lnTo>
                <a:lnTo>
                  <a:pt x="29" y="204"/>
                </a:lnTo>
                <a:lnTo>
                  <a:pt x="29" y="201"/>
                </a:lnTo>
                <a:lnTo>
                  <a:pt x="29" y="197"/>
                </a:lnTo>
                <a:lnTo>
                  <a:pt x="29" y="193"/>
                </a:lnTo>
                <a:lnTo>
                  <a:pt x="29" y="192"/>
                </a:lnTo>
                <a:lnTo>
                  <a:pt x="29" y="191"/>
                </a:lnTo>
                <a:lnTo>
                  <a:pt x="29" y="189"/>
                </a:lnTo>
                <a:lnTo>
                  <a:pt x="29" y="181"/>
                </a:lnTo>
                <a:lnTo>
                  <a:pt x="29" y="178"/>
                </a:lnTo>
                <a:lnTo>
                  <a:pt x="29" y="175"/>
                </a:lnTo>
                <a:lnTo>
                  <a:pt x="29" y="170"/>
                </a:lnTo>
                <a:lnTo>
                  <a:pt x="29" y="169"/>
                </a:lnTo>
                <a:lnTo>
                  <a:pt x="29" y="162"/>
                </a:lnTo>
                <a:lnTo>
                  <a:pt x="29" y="161"/>
                </a:lnTo>
                <a:lnTo>
                  <a:pt x="29" y="160"/>
                </a:lnTo>
                <a:lnTo>
                  <a:pt x="29" y="156"/>
                </a:lnTo>
                <a:lnTo>
                  <a:pt x="29" y="152"/>
                </a:lnTo>
                <a:lnTo>
                  <a:pt x="29" y="151"/>
                </a:lnTo>
                <a:lnTo>
                  <a:pt x="28" y="143"/>
                </a:lnTo>
                <a:lnTo>
                  <a:pt x="28" y="134"/>
                </a:lnTo>
                <a:lnTo>
                  <a:pt x="28" y="132"/>
                </a:lnTo>
                <a:lnTo>
                  <a:pt x="28" y="129"/>
                </a:lnTo>
                <a:lnTo>
                  <a:pt x="28" y="125"/>
                </a:lnTo>
                <a:lnTo>
                  <a:pt x="28" y="124"/>
                </a:lnTo>
                <a:lnTo>
                  <a:pt x="28" y="119"/>
                </a:lnTo>
                <a:lnTo>
                  <a:pt x="28" y="116"/>
                </a:lnTo>
                <a:lnTo>
                  <a:pt x="28" y="113"/>
                </a:lnTo>
                <a:lnTo>
                  <a:pt x="28" y="109"/>
                </a:lnTo>
                <a:lnTo>
                  <a:pt x="28" y="108"/>
                </a:lnTo>
                <a:lnTo>
                  <a:pt x="28" y="103"/>
                </a:lnTo>
                <a:lnTo>
                  <a:pt x="28" y="100"/>
                </a:lnTo>
                <a:lnTo>
                  <a:pt x="28" y="94"/>
                </a:lnTo>
                <a:lnTo>
                  <a:pt x="20" y="94"/>
                </a:lnTo>
                <a:lnTo>
                  <a:pt x="13" y="94"/>
                </a:lnTo>
                <a:lnTo>
                  <a:pt x="5" y="94"/>
                </a:lnTo>
                <a:lnTo>
                  <a:pt x="4" y="94"/>
                </a:lnTo>
                <a:lnTo>
                  <a:pt x="0" y="94"/>
                </a:lnTo>
                <a:lnTo>
                  <a:pt x="0" y="93"/>
                </a:lnTo>
                <a:lnTo>
                  <a:pt x="0" y="85"/>
                </a:lnTo>
                <a:lnTo>
                  <a:pt x="0" y="84"/>
                </a:lnTo>
                <a:lnTo>
                  <a:pt x="0" y="78"/>
                </a:lnTo>
                <a:lnTo>
                  <a:pt x="0" y="76"/>
                </a:lnTo>
                <a:lnTo>
                  <a:pt x="0" y="66"/>
                </a:lnTo>
                <a:lnTo>
                  <a:pt x="0" y="64"/>
                </a:lnTo>
                <a:lnTo>
                  <a:pt x="0" y="60"/>
                </a:lnTo>
                <a:lnTo>
                  <a:pt x="0" y="52"/>
                </a:lnTo>
                <a:lnTo>
                  <a:pt x="0" y="49"/>
                </a:lnTo>
                <a:lnTo>
                  <a:pt x="0" y="44"/>
                </a:lnTo>
                <a:lnTo>
                  <a:pt x="0" y="41"/>
                </a:lnTo>
                <a:lnTo>
                  <a:pt x="0" y="31"/>
                </a:lnTo>
                <a:lnTo>
                  <a:pt x="0" y="25"/>
                </a:lnTo>
                <a:lnTo>
                  <a:pt x="0" y="23"/>
                </a:lnTo>
                <a:lnTo>
                  <a:pt x="0" y="21"/>
                </a:lnTo>
                <a:lnTo>
                  <a:pt x="0" y="16"/>
                </a:lnTo>
                <a:lnTo>
                  <a:pt x="0" y="14"/>
                </a:lnTo>
                <a:lnTo>
                  <a:pt x="0" y="13"/>
                </a:lnTo>
                <a:lnTo>
                  <a:pt x="0" y="10"/>
                </a:lnTo>
                <a:lnTo>
                  <a:pt x="0" y="2"/>
                </a:lnTo>
                <a:lnTo>
                  <a:pt x="6" y="2"/>
                </a:lnTo>
                <a:lnTo>
                  <a:pt x="10" y="2"/>
                </a:lnTo>
                <a:lnTo>
                  <a:pt x="13" y="2"/>
                </a:lnTo>
                <a:lnTo>
                  <a:pt x="14" y="2"/>
                </a:lnTo>
                <a:lnTo>
                  <a:pt x="18" y="2"/>
                </a:lnTo>
                <a:lnTo>
                  <a:pt x="27" y="1"/>
                </a:lnTo>
                <a:lnTo>
                  <a:pt x="34" y="1"/>
                </a:lnTo>
                <a:lnTo>
                  <a:pt x="35" y="1"/>
                </a:lnTo>
                <a:lnTo>
                  <a:pt x="37" y="1"/>
                </a:lnTo>
                <a:lnTo>
                  <a:pt x="40" y="1"/>
                </a:lnTo>
                <a:lnTo>
                  <a:pt x="43" y="1"/>
                </a:lnTo>
                <a:lnTo>
                  <a:pt x="45" y="1"/>
                </a:lnTo>
                <a:lnTo>
                  <a:pt x="50" y="1"/>
                </a:lnTo>
                <a:lnTo>
                  <a:pt x="52" y="1"/>
                </a:lnTo>
                <a:lnTo>
                  <a:pt x="53" y="1"/>
                </a:lnTo>
                <a:lnTo>
                  <a:pt x="61" y="1"/>
                </a:lnTo>
                <a:lnTo>
                  <a:pt x="63" y="1"/>
                </a:lnTo>
                <a:lnTo>
                  <a:pt x="69" y="1"/>
                </a:lnTo>
                <a:lnTo>
                  <a:pt x="70" y="1"/>
                </a:lnTo>
                <a:lnTo>
                  <a:pt x="72" y="1"/>
                </a:lnTo>
                <a:lnTo>
                  <a:pt x="75" y="1"/>
                </a:lnTo>
                <a:lnTo>
                  <a:pt x="76" y="1"/>
                </a:lnTo>
                <a:lnTo>
                  <a:pt x="79" y="1"/>
                </a:lnTo>
                <a:close/>
              </a:path>
            </a:pathLst>
          </a:custGeom>
          <a:solidFill>
            <a:srgbClr val="A62A8B"/>
          </a:solidFill>
          <a:ln w="3175">
            <a:solidFill>
              <a:schemeClr val="tx1">
                <a:lumMod val="95000"/>
                <a:lumOff val="5000"/>
              </a:schemeClr>
            </a:solidFill>
            <a:prstDash val="solid"/>
            <a:round/>
            <a:headEnd/>
            <a:tailEnd/>
          </a:ln>
        </p:spPr>
        <p:txBody>
          <a:bodyPr/>
          <a:lstStyle/>
          <a:p>
            <a:endParaRPr lang="en-US" dirty="0"/>
          </a:p>
        </p:txBody>
      </p:sp>
      <p:sp>
        <p:nvSpPr>
          <p:cNvPr id="126" name="Freeform 105"/>
          <p:cNvSpPr>
            <a:spLocks/>
          </p:cNvSpPr>
          <p:nvPr/>
        </p:nvSpPr>
        <p:spPr bwMode="auto">
          <a:xfrm>
            <a:off x="6096386" y="172494"/>
            <a:ext cx="490350" cy="540994"/>
          </a:xfrm>
          <a:custGeom>
            <a:avLst/>
            <a:gdLst>
              <a:gd name="T0" fmla="*/ 134 w 189"/>
              <a:gd name="T1" fmla="*/ 6 h 246"/>
              <a:gd name="T2" fmla="*/ 134 w 189"/>
              <a:gd name="T3" fmla="*/ 17 h 246"/>
              <a:gd name="T4" fmla="*/ 134 w 189"/>
              <a:gd name="T5" fmla="*/ 33 h 246"/>
              <a:gd name="T6" fmla="*/ 134 w 189"/>
              <a:gd name="T7" fmla="*/ 48 h 246"/>
              <a:gd name="T8" fmla="*/ 134 w 189"/>
              <a:gd name="T9" fmla="*/ 57 h 246"/>
              <a:gd name="T10" fmla="*/ 134 w 189"/>
              <a:gd name="T11" fmla="*/ 67 h 246"/>
              <a:gd name="T12" fmla="*/ 134 w 189"/>
              <a:gd name="T13" fmla="*/ 81 h 246"/>
              <a:gd name="T14" fmla="*/ 135 w 189"/>
              <a:gd name="T15" fmla="*/ 85 h 246"/>
              <a:gd name="T16" fmla="*/ 140 w 189"/>
              <a:gd name="T17" fmla="*/ 85 h 246"/>
              <a:gd name="T18" fmla="*/ 160 w 189"/>
              <a:gd name="T19" fmla="*/ 85 h 246"/>
              <a:gd name="T20" fmla="*/ 171 w 189"/>
              <a:gd name="T21" fmla="*/ 111 h 246"/>
              <a:gd name="T22" fmla="*/ 171 w 189"/>
              <a:gd name="T23" fmla="*/ 121 h 246"/>
              <a:gd name="T24" fmla="*/ 171 w 189"/>
              <a:gd name="T25" fmla="*/ 145 h 246"/>
              <a:gd name="T26" fmla="*/ 182 w 189"/>
              <a:gd name="T27" fmla="*/ 146 h 246"/>
              <a:gd name="T28" fmla="*/ 188 w 189"/>
              <a:gd name="T29" fmla="*/ 158 h 246"/>
              <a:gd name="T30" fmla="*/ 188 w 189"/>
              <a:gd name="T31" fmla="*/ 170 h 246"/>
              <a:gd name="T32" fmla="*/ 188 w 189"/>
              <a:gd name="T33" fmla="*/ 178 h 246"/>
              <a:gd name="T34" fmla="*/ 188 w 189"/>
              <a:gd name="T35" fmla="*/ 187 h 246"/>
              <a:gd name="T36" fmla="*/ 189 w 189"/>
              <a:gd name="T37" fmla="*/ 195 h 246"/>
              <a:gd name="T38" fmla="*/ 189 w 189"/>
              <a:gd name="T39" fmla="*/ 210 h 246"/>
              <a:gd name="T40" fmla="*/ 189 w 189"/>
              <a:gd name="T41" fmla="*/ 230 h 246"/>
              <a:gd name="T42" fmla="*/ 189 w 189"/>
              <a:gd name="T43" fmla="*/ 246 h 246"/>
              <a:gd name="T44" fmla="*/ 172 w 189"/>
              <a:gd name="T45" fmla="*/ 246 h 246"/>
              <a:gd name="T46" fmla="*/ 160 w 189"/>
              <a:gd name="T47" fmla="*/ 246 h 246"/>
              <a:gd name="T48" fmla="*/ 135 w 189"/>
              <a:gd name="T49" fmla="*/ 246 h 246"/>
              <a:gd name="T50" fmla="*/ 118 w 189"/>
              <a:gd name="T51" fmla="*/ 246 h 246"/>
              <a:gd name="T52" fmla="*/ 100 w 189"/>
              <a:gd name="T53" fmla="*/ 246 h 246"/>
              <a:gd name="T54" fmla="*/ 85 w 189"/>
              <a:gd name="T55" fmla="*/ 246 h 246"/>
              <a:gd name="T56" fmla="*/ 68 w 189"/>
              <a:gd name="T57" fmla="*/ 246 h 246"/>
              <a:gd name="T58" fmla="*/ 52 w 189"/>
              <a:gd name="T59" fmla="*/ 246 h 246"/>
              <a:gd name="T60" fmla="*/ 43 w 189"/>
              <a:gd name="T61" fmla="*/ 246 h 246"/>
              <a:gd name="T62" fmla="*/ 25 w 189"/>
              <a:gd name="T63" fmla="*/ 246 h 246"/>
              <a:gd name="T64" fmla="*/ 12 w 189"/>
              <a:gd name="T65" fmla="*/ 246 h 246"/>
              <a:gd name="T66" fmla="*/ 0 w 189"/>
              <a:gd name="T67" fmla="*/ 237 h 246"/>
              <a:gd name="T68" fmla="*/ 0 w 189"/>
              <a:gd name="T69" fmla="*/ 210 h 246"/>
              <a:gd name="T70" fmla="*/ 0 w 189"/>
              <a:gd name="T71" fmla="*/ 184 h 246"/>
              <a:gd name="T72" fmla="*/ 0 w 189"/>
              <a:gd name="T73" fmla="*/ 169 h 246"/>
              <a:gd name="T74" fmla="*/ 0 w 189"/>
              <a:gd name="T75" fmla="*/ 158 h 246"/>
              <a:gd name="T76" fmla="*/ 0 w 189"/>
              <a:gd name="T77" fmla="*/ 145 h 246"/>
              <a:gd name="T78" fmla="*/ 0 w 189"/>
              <a:gd name="T79" fmla="*/ 134 h 246"/>
              <a:gd name="T80" fmla="*/ 0 w 189"/>
              <a:gd name="T81" fmla="*/ 113 h 246"/>
              <a:gd name="T82" fmla="*/ 12 w 189"/>
              <a:gd name="T83" fmla="*/ 112 h 246"/>
              <a:gd name="T84" fmla="*/ 27 w 189"/>
              <a:gd name="T85" fmla="*/ 112 h 246"/>
              <a:gd name="T86" fmla="*/ 27 w 189"/>
              <a:gd name="T87" fmla="*/ 101 h 246"/>
              <a:gd name="T88" fmla="*/ 33 w 189"/>
              <a:gd name="T89" fmla="*/ 86 h 246"/>
              <a:gd name="T90" fmla="*/ 36 w 189"/>
              <a:gd name="T91" fmla="*/ 64 h 246"/>
              <a:gd name="T92" fmla="*/ 36 w 189"/>
              <a:gd name="T93" fmla="*/ 58 h 246"/>
              <a:gd name="T94" fmla="*/ 36 w 189"/>
              <a:gd name="T95" fmla="*/ 35 h 246"/>
              <a:gd name="T96" fmla="*/ 36 w 189"/>
              <a:gd name="T97" fmla="*/ 17 h 246"/>
              <a:gd name="T98" fmla="*/ 36 w 189"/>
              <a:gd name="T99" fmla="*/ 16 h 246"/>
              <a:gd name="T100" fmla="*/ 36 w 189"/>
              <a:gd name="T101" fmla="*/ 1 h 246"/>
              <a:gd name="T102" fmla="*/ 47 w 189"/>
              <a:gd name="T103" fmla="*/ 1 h 246"/>
              <a:gd name="T104" fmla="*/ 79 w 189"/>
              <a:gd name="T105" fmla="*/ 1 h 246"/>
              <a:gd name="T106" fmla="*/ 97 w 189"/>
              <a:gd name="T107" fmla="*/ 0 h 246"/>
              <a:gd name="T108" fmla="*/ 117 w 189"/>
              <a:gd name="T109" fmla="*/ 1 h 246"/>
              <a:gd name="T110" fmla="*/ 129 w 189"/>
              <a:gd name="T111" fmla="*/ 1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9" h="246">
                <a:moveTo>
                  <a:pt x="133" y="1"/>
                </a:moveTo>
                <a:lnTo>
                  <a:pt x="133" y="1"/>
                </a:lnTo>
                <a:lnTo>
                  <a:pt x="133" y="2"/>
                </a:lnTo>
                <a:lnTo>
                  <a:pt x="134" y="3"/>
                </a:lnTo>
                <a:lnTo>
                  <a:pt x="134" y="6"/>
                </a:lnTo>
                <a:lnTo>
                  <a:pt x="134" y="8"/>
                </a:lnTo>
                <a:lnTo>
                  <a:pt x="134" y="10"/>
                </a:lnTo>
                <a:lnTo>
                  <a:pt x="134" y="13"/>
                </a:lnTo>
                <a:lnTo>
                  <a:pt x="134" y="15"/>
                </a:lnTo>
                <a:lnTo>
                  <a:pt x="134" y="16"/>
                </a:lnTo>
                <a:lnTo>
                  <a:pt x="134" y="17"/>
                </a:lnTo>
                <a:lnTo>
                  <a:pt x="134" y="22"/>
                </a:lnTo>
                <a:lnTo>
                  <a:pt x="134" y="26"/>
                </a:lnTo>
                <a:lnTo>
                  <a:pt x="134" y="29"/>
                </a:lnTo>
                <a:lnTo>
                  <a:pt x="134" y="31"/>
                </a:lnTo>
                <a:lnTo>
                  <a:pt x="134" y="33"/>
                </a:lnTo>
                <a:lnTo>
                  <a:pt x="134" y="35"/>
                </a:lnTo>
                <a:lnTo>
                  <a:pt x="134" y="38"/>
                </a:lnTo>
                <a:lnTo>
                  <a:pt x="134" y="42"/>
                </a:lnTo>
                <a:lnTo>
                  <a:pt x="134" y="46"/>
                </a:lnTo>
                <a:lnTo>
                  <a:pt x="134" y="48"/>
                </a:lnTo>
                <a:lnTo>
                  <a:pt x="134" y="51"/>
                </a:lnTo>
                <a:lnTo>
                  <a:pt x="134" y="53"/>
                </a:lnTo>
                <a:lnTo>
                  <a:pt x="134" y="54"/>
                </a:lnTo>
                <a:lnTo>
                  <a:pt x="134" y="56"/>
                </a:lnTo>
                <a:lnTo>
                  <a:pt x="134" y="57"/>
                </a:lnTo>
                <a:lnTo>
                  <a:pt x="134" y="58"/>
                </a:lnTo>
                <a:lnTo>
                  <a:pt x="134" y="62"/>
                </a:lnTo>
                <a:lnTo>
                  <a:pt x="134" y="63"/>
                </a:lnTo>
                <a:lnTo>
                  <a:pt x="134" y="66"/>
                </a:lnTo>
                <a:lnTo>
                  <a:pt x="134" y="67"/>
                </a:lnTo>
                <a:lnTo>
                  <a:pt x="134" y="72"/>
                </a:lnTo>
                <a:lnTo>
                  <a:pt x="134" y="74"/>
                </a:lnTo>
                <a:lnTo>
                  <a:pt x="134" y="75"/>
                </a:lnTo>
                <a:lnTo>
                  <a:pt x="134" y="81"/>
                </a:lnTo>
                <a:lnTo>
                  <a:pt x="134" y="82"/>
                </a:lnTo>
                <a:lnTo>
                  <a:pt x="134" y="83"/>
                </a:lnTo>
                <a:lnTo>
                  <a:pt x="134" y="85"/>
                </a:lnTo>
                <a:lnTo>
                  <a:pt x="135" y="85"/>
                </a:lnTo>
                <a:lnTo>
                  <a:pt x="136" y="85"/>
                </a:lnTo>
                <a:lnTo>
                  <a:pt x="139" y="85"/>
                </a:lnTo>
                <a:lnTo>
                  <a:pt x="140" y="85"/>
                </a:lnTo>
                <a:lnTo>
                  <a:pt x="141" y="85"/>
                </a:lnTo>
                <a:lnTo>
                  <a:pt x="144" y="85"/>
                </a:lnTo>
                <a:lnTo>
                  <a:pt x="149" y="85"/>
                </a:lnTo>
                <a:lnTo>
                  <a:pt x="160" y="85"/>
                </a:lnTo>
                <a:lnTo>
                  <a:pt x="169" y="85"/>
                </a:lnTo>
                <a:lnTo>
                  <a:pt x="169" y="91"/>
                </a:lnTo>
                <a:lnTo>
                  <a:pt x="169" y="94"/>
                </a:lnTo>
                <a:lnTo>
                  <a:pt x="169" y="98"/>
                </a:lnTo>
                <a:lnTo>
                  <a:pt x="171" y="111"/>
                </a:lnTo>
                <a:lnTo>
                  <a:pt x="171" y="112"/>
                </a:lnTo>
                <a:lnTo>
                  <a:pt x="171" y="113"/>
                </a:lnTo>
                <a:lnTo>
                  <a:pt x="171" y="117"/>
                </a:lnTo>
                <a:lnTo>
                  <a:pt x="171" y="119"/>
                </a:lnTo>
                <a:lnTo>
                  <a:pt x="171" y="121"/>
                </a:lnTo>
                <a:lnTo>
                  <a:pt x="171" y="126"/>
                </a:lnTo>
                <a:lnTo>
                  <a:pt x="171" y="138"/>
                </a:lnTo>
                <a:lnTo>
                  <a:pt x="171" y="139"/>
                </a:lnTo>
                <a:lnTo>
                  <a:pt x="171" y="145"/>
                </a:lnTo>
                <a:lnTo>
                  <a:pt x="171" y="146"/>
                </a:lnTo>
                <a:lnTo>
                  <a:pt x="172" y="146"/>
                </a:lnTo>
                <a:lnTo>
                  <a:pt x="174" y="146"/>
                </a:lnTo>
                <a:lnTo>
                  <a:pt x="177" y="146"/>
                </a:lnTo>
                <a:lnTo>
                  <a:pt x="180" y="146"/>
                </a:lnTo>
                <a:lnTo>
                  <a:pt x="182" y="146"/>
                </a:lnTo>
                <a:lnTo>
                  <a:pt x="183" y="146"/>
                </a:lnTo>
                <a:lnTo>
                  <a:pt x="188" y="146"/>
                </a:lnTo>
                <a:lnTo>
                  <a:pt x="188" y="149"/>
                </a:lnTo>
                <a:lnTo>
                  <a:pt x="188" y="151"/>
                </a:lnTo>
                <a:lnTo>
                  <a:pt x="188" y="157"/>
                </a:lnTo>
                <a:lnTo>
                  <a:pt x="188" y="158"/>
                </a:lnTo>
                <a:lnTo>
                  <a:pt x="188" y="160"/>
                </a:lnTo>
                <a:lnTo>
                  <a:pt x="188" y="163"/>
                </a:lnTo>
                <a:lnTo>
                  <a:pt x="188" y="166"/>
                </a:lnTo>
                <a:lnTo>
                  <a:pt x="188" y="167"/>
                </a:lnTo>
                <a:lnTo>
                  <a:pt x="188" y="170"/>
                </a:lnTo>
                <a:lnTo>
                  <a:pt x="188" y="173"/>
                </a:lnTo>
                <a:lnTo>
                  <a:pt x="188" y="174"/>
                </a:lnTo>
                <a:lnTo>
                  <a:pt x="188" y="178"/>
                </a:lnTo>
                <a:lnTo>
                  <a:pt x="188" y="181"/>
                </a:lnTo>
                <a:lnTo>
                  <a:pt x="188" y="182"/>
                </a:lnTo>
                <a:lnTo>
                  <a:pt x="188" y="183"/>
                </a:lnTo>
                <a:lnTo>
                  <a:pt x="188" y="184"/>
                </a:lnTo>
                <a:lnTo>
                  <a:pt x="188" y="187"/>
                </a:lnTo>
                <a:lnTo>
                  <a:pt x="188" y="190"/>
                </a:lnTo>
                <a:lnTo>
                  <a:pt x="188" y="192"/>
                </a:lnTo>
                <a:lnTo>
                  <a:pt x="188" y="193"/>
                </a:lnTo>
                <a:lnTo>
                  <a:pt x="189" y="193"/>
                </a:lnTo>
                <a:lnTo>
                  <a:pt x="189" y="195"/>
                </a:lnTo>
                <a:lnTo>
                  <a:pt x="188" y="197"/>
                </a:lnTo>
                <a:lnTo>
                  <a:pt x="189" y="201"/>
                </a:lnTo>
                <a:lnTo>
                  <a:pt x="189" y="208"/>
                </a:lnTo>
                <a:lnTo>
                  <a:pt x="189" y="210"/>
                </a:lnTo>
                <a:lnTo>
                  <a:pt x="189" y="213"/>
                </a:lnTo>
                <a:lnTo>
                  <a:pt x="189" y="223"/>
                </a:lnTo>
                <a:lnTo>
                  <a:pt x="189" y="225"/>
                </a:lnTo>
                <a:lnTo>
                  <a:pt x="189" y="227"/>
                </a:lnTo>
                <a:lnTo>
                  <a:pt x="189" y="229"/>
                </a:lnTo>
                <a:lnTo>
                  <a:pt x="189" y="230"/>
                </a:lnTo>
                <a:lnTo>
                  <a:pt x="189" y="233"/>
                </a:lnTo>
                <a:lnTo>
                  <a:pt x="189" y="239"/>
                </a:lnTo>
                <a:lnTo>
                  <a:pt x="189" y="241"/>
                </a:lnTo>
                <a:lnTo>
                  <a:pt x="189" y="243"/>
                </a:lnTo>
                <a:lnTo>
                  <a:pt x="189" y="246"/>
                </a:lnTo>
                <a:lnTo>
                  <a:pt x="185" y="246"/>
                </a:lnTo>
                <a:lnTo>
                  <a:pt x="183" y="246"/>
                </a:lnTo>
                <a:lnTo>
                  <a:pt x="182" y="246"/>
                </a:lnTo>
                <a:lnTo>
                  <a:pt x="181" y="246"/>
                </a:lnTo>
                <a:lnTo>
                  <a:pt x="173" y="246"/>
                </a:lnTo>
                <a:lnTo>
                  <a:pt x="172" y="246"/>
                </a:lnTo>
                <a:lnTo>
                  <a:pt x="171" y="246"/>
                </a:lnTo>
                <a:lnTo>
                  <a:pt x="169" y="246"/>
                </a:lnTo>
                <a:lnTo>
                  <a:pt x="165" y="246"/>
                </a:lnTo>
                <a:lnTo>
                  <a:pt x="164" y="246"/>
                </a:lnTo>
                <a:lnTo>
                  <a:pt x="161" y="246"/>
                </a:lnTo>
                <a:lnTo>
                  <a:pt x="160" y="246"/>
                </a:lnTo>
                <a:lnTo>
                  <a:pt x="148" y="246"/>
                </a:lnTo>
                <a:lnTo>
                  <a:pt x="143" y="246"/>
                </a:lnTo>
                <a:lnTo>
                  <a:pt x="141" y="246"/>
                </a:lnTo>
                <a:lnTo>
                  <a:pt x="140" y="246"/>
                </a:lnTo>
                <a:lnTo>
                  <a:pt x="136" y="246"/>
                </a:lnTo>
                <a:lnTo>
                  <a:pt x="135" y="246"/>
                </a:lnTo>
                <a:lnTo>
                  <a:pt x="132" y="246"/>
                </a:lnTo>
                <a:lnTo>
                  <a:pt x="131" y="246"/>
                </a:lnTo>
                <a:lnTo>
                  <a:pt x="129" y="246"/>
                </a:lnTo>
                <a:lnTo>
                  <a:pt x="126" y="246"/>
                </a:lnTo>
                <a:lnTo>
                  <a:pt x="118" y="246"/>
                </a:lnTo>
                <a:lnTo>
                  <a:pt x="113" y="246"/>
                </a:lnTo>
                <a:lnTo>
                  <a:pt x="110" y="246"/>
                </a:lnTo>
                <a:lnTo>
                  <a:pt x="109" y="246"/>
                </a:lnTo>
                <a:lnTo>
                  <a:pt x="107" y="246"/>
                </a:lnTo>
                <a:lnTo>
                  <a:pt x="104" y="246"/>
                </a:lnTo>
                <a:lnTo>
                  <a:pt x="100" y="246"/>
                </a:lnTo>
                <a:lnTo>
                  <a:pt x="97" y="246"/>
                </a:lnTo>
                <a:lnTo>
                  <a:pt x="94" y="246"/>
                </a:lnTo>
                <a:lnTo>
                  <a:pt x="92" y="246"/>
                </a:lnTo>
                <a:lnTo>
                  <a:pt x="91" y="246"/>
                </a:lnTo>
                <a:lnTo>
                  <a:pt x="85" y="246"/>
                </a:lnTo>
                <a:lnTo>
                  <a:pt x="81" y="246"/>
                </a:lnTo>
                <a:lnTo>
                  <a:pt x="72" y="246"/>
                </a:lnTo>
                <a:lnTo>
                  <a:pt x="70" y="246"/>
                </a:lnTo>
                <a:lnTo>
                  <a:pt x="68" y="246"/>
                </a:lnTo>
                <a:lnTo>
                  <a:pt x="67" y="246"/>
                </a:lnTo>
                <a:lnTo>
                  <a:pt x="64" y="246"/>
                </a:lnTo>
                <a:lnTo>
                  <a:pt x="62" y="246"/>
                </a:lnTo>
                <a:lnTo>
                  <a:pt x="57" y="246"/>
                </a:lnTo>
                <a:lnTo>
                  <a:pt x="55" y="246"/>
                </a:lnTo>
                <a:lnTo>
                  <a:pt x="52" y="246"/>
                </a:lnTo>
                <a:lnTo>
                  <a:pt x="51" y="246"/>
                </a:lnTo>
                <a:lnTo>
                  <a:pt x="46" y="246"/>
                </a:lnTo>
                <a:lnTo>
                  <a:pt x="45" y="246"/>
                </a:lnTo>
                <a:lnTo>
                  <a:pt x="44" y="246"/>
                </a:lnTo>
                <a:lnTo>
                  <a:pt x="43" y="246"/>
                </a:lnTo>
                <a:lnTo>
                  <a:pt x="41" y="246"/>
                </a:lnTo>
                <a:lnTo>
                  <a:pt x="39" y="246"/>
                </a:lnTo>
                <a:lnTo>
                  <a:pt x="38" y="245"/>
                </a:lnTo>
                <a:lnTo>
                  <a:pt x="32" y="246"/>
                </a:lnTo>
                <a:lnTo>
                  <a:pt x="28" y="246"/>
                </a:lnTo>
                <a:lnTo>
                  <a:pt x="25" y="246"/>
                </a:lnTo>
                <a:lnTo>
                  <a:pt x="21" y="246"/>
                </a:lnTo>
                <a:lnTo>
                  <a:pt x="20" y="246"/>
                </a:lnTo>
                <a:lnTo>
                  <a:pt x="19" y="246"/>
                </a:lnTo>
                <a:lnTo>
                  <a:pt x="15" y="246"/>
                </a:lnTo>
                <a:lnTo>
                  <a:pt x="14" y="246"/>
                </a:lnTo>
                <a:lnTo>
                  <a:pt x="12" y="246"/>
                </a:lnTo>
                <a:lnTo>
                  <a:pt x="5" y="246"/>
                </a:lnTo>
                <a:lnTo>
                  <a:pt x="1" y="246"/>
                </a:lnTo>
                <a:lnTo>
                  <a:pt x="1" y="245"/>
                </a:lnTo>
                <a:lnTo>
                  <a:pt x="1" y="241"/>
                </a:lnTo>
                <a:lnTo>
                  <a:pt x="0" y="237"/>
                </a:lnTo>
                <a:lnTo>
                  <a:pt x="0" y="232"/>
                </a:lnTo>
                <a:lnTo>
                  <a:pt x="0" y="230"/>
                </a:lnTo>
                <a:lnTo>
                  <a:pt x="0" y="227"/>
                </a:lnTo>
                <a:lnTo>
                  <a:pt x="0" y="216"/>
                </a:lnTo>
                <a:lnTo>
                  <a:pt x="0" y="210"/>
                </a:lnTo>
                <a:lnTo>
                  <a:pt x="0" y="207"/>
                </a:lnTo>
                <a:lnTo>
                  <a:pt x="0" y="203"/>
                </a:lnTo>
                <a:lnTo>
                  <a:pt x="0" y="199"/>
                </a:lnTo>
                <a:lnTo>
                  <a:pt x="0" y="186"/>
                </a:lnTo>
                <a:lnTo>
                  <a:pt x="0" y="184"/>
                </a:lnTo>
                <a:lnTo>
                  <a:pt x="0" y="182"/>
                </a:lnTo>
                <a:lnTo>
                  <a:pt x="0" y="173"/>
                </a:lnTo>
                <a:lnTo>
                  <a:pt x="0" y="171"/>
                </a:lnTo>
                <a:lnTo>
                  <a:pt x="0" y="170"/>
                </a:lnTo>
                <a:lnTo>
                  <a:pt x="0" y="169"/>
                </a:lnTo>
                <a:lnTo>
                  <a:pt x="0" y="168"/>
                </a:lnTo>
                <a:lnTo>
                  <a:pt x="0" y="166"/>
                </a:lnTo>
                <a:lnTo>
                  <a:pt x="0" y="165"/>
                </a:lnTo>
                <a:lnTo>
                  <a:pt x="0" y="161"/>
                </a:lnTo>
                <a:lnTo>
                  <a:pt x="0" y="159"/>
                </a:lnTo>
                <a:lnTo>
                  <a:pt x="0" y="158"/>
                </a:lnTo>
                <a:lnTo>
                  <a:pt x="0" y="155"/>
                </a:lnTo>
                <a:lnTo>
                  <a:pt x="0" y="153"/>
                </a:lnTo>
                <a:lnTo>
                  <a:pt x="0" y="152"/>
                </a:lnTo>
                <a:lnTo>
                  <a:pt x="0" y="151"/>
                </a:lnTo>
                <a:lnTo>
                  <a:pt x="0" y="147"/>
                </a:lnTo>
                <a:lnTo>
                  <a:pt x="0" y="145"/>
                </a:lnTo>
                <a:lnTo>
                  <a:pt x="0" y="144"/>
                </a:lnTo>
                <a:lnTo>
                  <a:pt x="0" y="142"/>
                </a:lnTo>
                <a:lnTo>
                  <a:pt x="0" y="139"/>
                </a:lnTo>
                <a:lnTo>
                  <a:pt x="0" y="138"/>
                </a:lnTo>
                <a:lnTo>
                  <a:pt x="0" y="134"/>
                </a:lnTo>
                <a:lnTo>
                  <a:pt x="0" y="127"/>
                </a:lnTo>
                <a:lnTo>
                  <a:pt x="0" y="115"/>
                </a:lnTo>
                <a:lnTo>
                  <a:pt x="0" y="114"/>
                </a:lnTo>
                <a:lnTo>
                  <a:pt x="0" y="113"/>
                </a:lnTo>
                <a:lnTo>
                  <a:pt x="0" y="112"/>
                </a:lnTo>
                <a:lnTo>
                  <a:pt x="3" y="112"/>
                </a:lnTo>
                <a:lnTo>
                  <a:pt x="6" y="112"/>
                </a:lnTo>
                <a:lnTo>
                  <a:pt x="8" y="112"/>
                </a:lnTo>
                <a:lnTo>
                  <a:pt x="12" y="112"/>
                </a:lnTo>
                <a:lnTo>
                  <a:pt x="13" y="112"/>
                </a:lnTo>
                <a:lnTo>
                  <a:pt x="16" y="112"/>
                </a:lnTo>
                <a:lnTo>
                  <a:pt x="17" y="112"/>
                </a:lnTo>
                <a:lnTo>
                  <a:pt x="22" y="112"/>
                </a:lnTo>
                <a:lnTo>
                  <a:pt x="27" y="112"/>
                </a:lnTo>
                <a:lnTo>
                  <a:pt x="27" y="109"/>
                </a:lnTo>
                <a:lnTo>
                  <a:pt x="27" y="106"/>
                </a:lnTo>
                <a:lnTo>
                  <a:pt x="27" y="105"/>
                </a:lnTo>
                <a:lnTo>
                  <a:pt x="27" y="104"/>
                </a:lnTo>
                <a:lnTo>
                  <a:pt x="27" y="103"/>
                </a:lnTo>
                <a:lnTo>
                  <a:pt x="27" y="101"/>
                </a:lnTo>
                <a:lnTo>
                  <a:pt x="27" y="94"/>
                </a:lnTo>
                <a:lnTo>
                  <a:pt x="27" y="90"/>
                </a:lnTo>
                <a:lnTo>
                  <a:pt x="27" y="86"/>
                </a:lnTo>
                <a:lnTo>
                  <a:pt x="31" y="86"/>
                </a:lnTo>
                <a:lnTo>
                  <a:pt x="33" y="86"/>
                </a:lnTo>
                <a:lnTo>
                  <a:pt x="36" y="86"/>
                </a:lnTo>
                <a:lnTo>
                  <a:pt x="36" y="79"/>
                </a:lnTo>
                <a:lnTo>
                  <a:pt x="36" y="75"/>
                </a:lnTo>
                <a:lnTo>
                  <a:pt x="36" y="72"/>
                </a:lnTo>
                <a:lnTo>
                  <a:pt x="36" y="66"/>
                </a:lnTo>
                <a:lnTo>
                  <a:pt x="36" y="64"/>
                </a:lnTo>
                <a:lnTo>
                  <a:pt x="36" y="61"/>
                </a:lnTo>
                <a:lnTo>
                  <a:pt x="36" y="59"/>
                </a:lnTo>
                <a:lnTo>
                  <a:pt x="36" y="58"/>
                </a:lnTo>
                <a:lnTo>
                  <a:pt x="36" y="54"/>
                </a:lnTo>
                <a:lnTo>
                  <a:pt x="36" y="53"/>
                </a:lnTo>
                <a:lnTo>
                  <a:pt x="36" y="51"/>
                </a:lnTo>
                <a:lnTo>
                  <a:pt x="36" y="45"/>
                </a:lnTo>
                <a:lnTo>
                  <a:pt x="36" y="40"/>
                </a:lnTo>
                <a:lnTo>
                  <a:pt x="36" y="35"/>
                </a:lnTo>
                <a:lnTo>
                  <a:pt x="36" y="32"/>
                </a:lnTo>
                <a:lnTo>
                  <a:pt x="36" y="26"/>
                </a:lnTo>
                <a:lnTo>
                  <a:pt x="36" y="18"/>
                </a:lnTo>
                <a:lnTo>
                  <a:pt x="36" y="17"/>
                </a:lnTo>
                <a:lnTo>
                  <a:pt x="36" y="16"/>
                </a:lnTo>
                <a:lnTo>
                  <a:pt x="36" y="15"/>
                </a:lnTo>
                <a:lnTo>
                  <a:pt x="36" y="14"/>
                </a:lnTo>
                <a:lnTo>
                  <a:pt x="36" y="9"/>
                </a:lnTo>
                <a:lnTo>
                  <a:pt x="36" y="8"/>
                </a:lnTo>
                <a:lnTo>
                  <a:pt x="36" y="1"/>
                </a:lnTo>
                <a:lnTo>
                  <a:pt x="38" y="1"/>
                </a:lnTo>
                <a:lnTo>
                  <a:pt x="39" y="1"/>
                </a:lnTo>
                <a:lnTo>
                  <a:pt x="43" y="1"/>
                </a:lnTo>
                <a:lnTo>
                  <a:pt x="44" y="1"/>
                </a:lnTo>
                <a:lnTo>
                  <a:pt x="47" y="1"/>
                </a:lnTo>
                <a:lnTo>
                  <a:pt x="52" y="1"/>
                </a:lnTo>
                <a:lnTo>
                  <a:pt x="55" y="1"/>
                </a:lnTo>
                <a:lnTo>
                  <a:pt x="59" y="1"/>
                </a:lnTo>
                <a:lnTo>
                  <a:pt x="62" y="1"/>
                </a:lnTo>
                <a:lnTo>
                  <a:pt x="67" y="1"/>
                </a:lnTo>
                <a:lnTo>
                  <a:pt x="79" y="1"/>
                </a:lnTo>
                <a:lnTo>
                  <a:pt x="80" y="1"/>
                </a:lnTo>
                <a:lnTo>
                  <a:pt x="81" y="1"/>
                </a:lnTo>
                <a:lnTo>
                  <a:pt x="84" y="1"/>
                </a:lnTo>
                <a:lnTo>
                  <a:pt x="97" y="0"/>
                </a:lnTo>
                <a:lnTo>
                  <a:pt x="101" y="0"/>
                </a:lnTo>
                <a:lnTo>
                  <a:pt x="104" y="0"/>
                </a:lnTo>
                <a:lnTo>
                  <a:pt x="108" y="1"/>
                </a:lnTo>
                <a:lnTo>
                  <a:pt x="111" y="1"/>
                </a:lnTo>
                <a:lnTo>
                  <a:pt x="116" y="1"/>
                </a:lnTo>
                <a:lnTo>
                  <a:pt x="117" y="1"/>
                </a:lnTo>
                <a:lnTo>
                  <a:pt x="119" y="1"/>
                </a:lnTo>
                <a:lnTo>
                  <a:pt x="124" y="1"/>
                </a:lnTo>
                <a:lnTo>
                  <a:pt x="126" y="1"/>
                </a:lnTo>
                <a:lnTo>
                  <a:pt x="129" y="1"/>
                </a:lnTo>
                <a:lnTo>
                  <a:pt x="133" y="1"/>
                </a:lnTo>
                <a:close/>
              </a:path>
            </a:pathLst>
          </a:custGeom>
          <a:solidFill>
            <a:srgbClr val="0070C0"/>
          </a:solidFill>
          <a:ln w="3175">
            <a:solidFill>
              <a:schemeClr val="tx1">
                <a:lumMod val="95000"/>
                <a:lumOff val="5000"/>
              </a:schemeClr>
            </a:solidFill>
            <a:prstDash val="solid"/>
            <a:round/>
            <a:headEnd/>
            <a:tailEnd/>
          </a:ln>
        </p:spPr>
        <p:txBody>
          <a:bodyPr/>
          <a:lstStyle/>
          <a:p>
            <a:endParaRPr lang="en-US" dirty="0"/>
          </a:p>
        </p:txBody>
      </p:sp>
      <p:sp>
        <p:nvSpPr>
          <p:cNvPr id="127" name="Freeform 104"/>
          <p:cNvSpPr>
            <a:spLocks/>
          </p:cNvSpPr>
          <p:nvPr/>
        </p:nvSpPr>
        <p:spPr bwMode="auto">
          <a:xfrm>
            <a:off x="6436266" y="167634"/>
            <a:ext cx="607100" cy="325476"/>
          </a:xfrm>
          <a:custGeom>
            <a:avLst/>
            <a:gdLst>
              <a:gd name="T0" fmla="*/ 232 w 234"/>
              <a:gd name="T1" fmla="*/ 0 h 148"/>
              <a:gd name="T2" fmla="*/ 233 w 234"/>
              <a:gd name="T3" fmla="*/ 4 h 148"/>
              <a:gd name="T4" fmla="*/ 233 w 234"/>
              <a:gd name="T5" fmla="*/ 17 h 148"/>
              <a:gd name="T6" fmla="*/ 233 w 234"/>
              <a:gd name="T7" fmla="*/ 25 h 148"/>
              <a:gd name="T8" fmla="*/ 233 w 234"/>
              <a:gd name="T9" fmla="*/ 42 h 148"/>
              <a:gd name="T10" fmla="*/ 233 w 234"/>
              <a:gd name="T11" fmla="*/ 61 h 148"/>
              <a:gd name="T12" fmla="*/ 233 w 234"/>
              <a:gd name="T13" fmla="*/ 80 h 148"/>
              <a:gd name="T14" fmla="*/ 233 w 234"/>
              <a:gd name="T15" fmla="*/ 89 h 148"/>
              <a:gd name="T16" fmla="*/ 233 w 234"/>
              <a:gd name="T17" fmla="*/ 97 h 148"/>
              <a:gd name="T18" fmla="*/ 233 w 234"/>
              <a:gd name="T19" fmla="*/ 119 h 148"/>
              <a:gd name="T20" fmla="*/ 233 w 234"/>
              <a:gd name="T21" fmla="*/ 129 h 148"/>
              <a:gd name="T22" fmla="*/ 234 w 234"/>
              <a:gd name="T23" fmla="*/ 133 h 148"/>
              <a:gd name="T24" fmla="*/ 234 w 234"/>
              <a:gd name="T25" fmla="*/ 144 h 148"/>
              <a:gd name="T26" fmla="*/ 230 w 234"/>
              <a:gd name="T27" fmla="*/ 147 h 148"/>
              <a:gd name="T28" fmla="*/ 210 w 234"/>
              <a:gd name="T29" fmla="*/ 147 h 148"/>
              <a:gd name="T30" fmla="*/ 200 w 234"/>
              <a:gd name="T31" fmla="*/ 147 h 148"/>
              <a:gd name="T32" fmla="*/ 180 w 234"/>
              <a:gd name="T33" fmla="*/ 148 h 148"/>
              <a:gd name="T34" fmla="*/ 172 w 234"/>
              <a:gd name="T35" fmla="*/ 148 h 148"/>
              <a:gd name="T36" fmla="*/ 164 w 234"/>
              <a:gd name="T37" fmla="*/ 148 h 148"/>
              <a:gd name="T38" fmla="*/ 153 w 234"/>
              <a:gd name="T39" fmla="*/ 148 h 148"/>
              <a:gd name="T40" fmla="*/ 143 w 234"/>
              <a:gd name="T41" fmla="*/ 148 h 148"/>
              <a:gd name="T42" fmla="*/ 120 w 234"/>
              <a:gd name="T43" fmla="*/ 148 h 148"/>
              <a:gd name="T44" fmla="*/ 99 w 234"/>
              <a:gd name="T45" fmla="*/ 148 h 148"/>
              <a:gd name="T46" fmla="*/ 86 w 234"/>
              <a:gd name="T47" fmla="*/ 148 h 148"/>
              <a:gd name="T48" fmla="*/ 66 w 234"/>
              <a:gd name="T49" fmla="*/ 148 h 148"/>
              <a:gd name="T50" fmla="*/ 49 w 234"/>
              <a:gd name="T51" fmla="*/ 148 h 148"/>
              <a:gd name="T52" fmla="*/ 38 w 234"/>
              <a:gd name="T53" fmla="*/ 147 h 148"/>
              <a:gd name="T54" fmla="*/ 38 w 234"/>
              <a:gd name="T55" fmla="*/ 123 h 148"/>
              <a:gd name="T56" fmla="*/ 38 w 234"/>
              <a:gd name="T57" fmla="*/ 113 h 148"/>
              <a:gd name="T58" fmla="*/ 27 w 234"/>
              <a:gd name="T59" fmla="*/ 87 h 148"/>
              <a:gd name="T60" fmla="*/ 7 w 234"/>
              <a:gd name="T61" fmla="*/ 87 h 148"/>
              <a:gd name="T62" fmla="*/ 2 w 234"/>
              <a:gd name="T63" fmla="*/ 87 h 148"/>
              <a:gd name="T64" fmla="*/ 1 w 234"/>
              <a:gd name="T65" fmla="*/ 83 h 148"/>
              <a:gd name="T66" fmla="*/ 1 w 234"/>
              <a:gd name="T67" fmla="*/ 69 h 148"/>
              <a:gd name="T68" fmla="*/ 1 w 234"/>
              <a:gd name="T69" fmla="*/ 59 h 148"/>
              <a:gd name="T70" fmla="*/ 1 w 234"/>
              <a:gd name="T71" fmla="*/ 50 h 148"/>
              <a:gd name="T72" fmla="*/ 1 w 234"/>
              <a:gd name="T73" fmla="*/ 35 h 148"/>
              <a:gd name="T74" fmla="*/ 1 w 234"/>
              <a:gd name="T75" fmla="*/ 19 h 148"/>
              <a:gd name="T76" fmla="*/ 1 w 234"/>
              <a:gd name="T77" fmla="*/ 8 h 148"/>
              <a:gd name="T78" fmla="*/ 1 w 234"/>
              <a:gd name="T79" fmla="*/ 3 h 148"/>
              <a:gd name="T80" fmla="*/ 20 w 234"/>
              <a:gd name="T81" fmla="*/ 2 h 148"/>
              <a:gd name="T82" fmla="*/ 55 w 234"/>
              <a:gd name="T83" fmla="*/ 2 h 148"/>
              <a:gd name="T84" fmla="*/ 71 w 234"/>
              <a:gd name="T85" fmla="*/ 2 h 148"/>
              <a:gd name="T86" fmla="*/ 90 w 234"/>
              <a:gd name="T87" fmla="*/ 2 h 148"/>
              <a:gd name="T88" fmla="*/ 107 w 234"/>
              <a:gd name="T89" fmla="*/ 1 h 148"/>
              <a:gd name="T90" fmla="*/ 121 w 234"/>
              <a:gd name="T91" fmla="*/ 1 h 148"/>
              <a:gd name="T92" fmla="*/ 138 w 234"/>
              <a:gd name="T93" fmla="*/ 1 h 148"/>
              <a:gd name="T94" fmla="*/ 150 w 234"/>
              <a:gd name="T95" fmla="*/ 1 h 148"/>
              <a:gd name="T96" fmla="*/ 154 w 234"/>
              <a:gd name="T97" fmla="*/ 1 h 148"/>
              <a:gd name="T98" fmla="*/ 163 w 234"/>
              <a:gd name="T99" fmla="*/ 1 h 148"/>
              <a:gd name="T100" fmla="*/ 170 w 234"/>
              <a:gd name="T101" fmla="*/ 0 h 148"/>
              <a:gd name="T102" fmla="*/ 183 w 234"/>
              <a:gd name="T103" fmla="*/ 0 h 148"/>
              <a:gd name="T104" fmla="*/ 199 w 234"/>
              <a:gd name="T105" fmla="*/ 0 h 148"/>
              <a:gd name="T106" fmla="*/ 218 w 234"/>
              <a:gd name="T107" fmla="*/ 0 h 1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4" h="148">
                <a:moveTo>
                  <a:pt x="224" y="0"/>
                </a:moveTo>
                <a:lnTo>
                  <a:pt x="227" y="0"/>
                </a:lnTo>
                <a:lnTo>
                  <a:pt x="229" y="0"/>
                </a:lnTo>
                <a:lnTo>
                  <a:pt x="230" y="0"/>
                </a:lnTo>
                <a:lnTo>
                  <a:pt x="232" y="0"/>
                </a:lnTo>
                <a:lnTo>
                  <a:pt x="233" y="0"/>
                </a:lnTo>
                <a:lnTo>
                  <a:pt x="233" y="3"/>
                </a:lnTo>
                <a:lnTo>
                  <a:pt x="233" y="4"/>
                </a:lnTo>
                <a:lnTo>
                  <a:pt x="233" y="7"/>
                </a:lnTo>
                <a:lnTo>
                  <a:pt x="233" y="9"/>
                </a:lnTo>
                <a:lnTo>
                  <a:pt x="233" y="10"/>
                </a:lnTo>
                <a:lnTo>
                  <a:pt x="233" y="13"/>
                </a:lnTo>
                <a:lnTo>
                  <a:pt x="233" y="15"/>
                </a:lnTo>
                <a:lnTo>
                  <a:pt x="233" y="17"/>
                </a:lnTo>
                <a:lnTo>
                  <a:pt x="233" y="19"/>
                </a:lnTo>
                <a:lnTo>
                  <a:pt x="233" y="20"/>
                </a:lnTo>
                <a:lnTo>
                  <a:pt x="233" y="21"/>
                </a:lnTo>
                <a:lnTo>
                  <a:pt x="233" y="23"/>
                </a:lnTo>
                <a:lnTo>
                  <a:pt x="233" y="25"/>
                </a:lnTo>
                <a:lnTo>
                  <a:pt x="233" y="27"/>
                </a:lnTo>
                <a:lnTo>
                  <a:pt x="233" y="29"/>
                </a:lnTo>
                <a:lnTo>
                  <a:pt x="233" y="39"/>
                </a:lnTo>
                <a:lnTo>
                  <a:pt x="233" y="40"/>
                </a:lnTo>
                <a:lnTo>
                  <a:pt x="233" y="42"/>
                </a:lnTo>
                <a:lnTo>
                  <a:pt x="233" y="47"/>
                </a:lnTo>
                <a:lnTo>
                  <a:pt x="233" y="48"/>
                </a:lnTo>
                <a:lnTo>
                  <a:pt x="233" y="52"/>
                </a:lnTo>
                <a:lnTo>
                  <a:pt x="233" y="57"/>
                </a:lnTo>
                <a:lnTo>
                  <a:pt x="233" y="60"/>
                </a:lnTo>
                <a:lnTo>
                  <a:pt x="233" y="61"/>
                </a:lnTo>
                <a:lnTo>
                  <a:pt x="233" y="67"/>
                </a:lnTo>
                <a:lnTo>
                  <a:pt x="233" y="74"/>
                </a:lnTo>
                <a:lnTo>
                  <a:pt x="233" y="75"/>
                </a:lnTo>
                <a:lnTo>
                  <a:pt x="233" y="76"/>
                </a:lnTo>
                <a:lnTo>
                  <a:pt x="233" y="80"/>
                </a:lnTo>
                <a:lnTo>
                  <a:pt x="233" y="81"/>
                </a:lnTo>
                <a:lnTo>
                  <a:pt x="233" y="87"/>
                </a:lnTo>
                <a:lnTo>
                  <a:pt x="233" y="88"/>
                </a:lnTo>
                <a:lnTo>
                  <a:pt x="233" y="89"/>
                </a:lnTo>
                <a:lnTo>
                  <a:pt x="233" y="95"/>
                </a:lnTo>
                <a:lnTo>
                  <a:pt x="233" y="97"/>
                </a:lnTo>
                <a:lnTo>
                  <a:pt x="233" y="98"/>
                </a:lnTo>
                <a:lnTo>
                  <a:pt x="233" y="101"/>
                </a:lnTo>
                <a:lnTo>
                  <a:pt x="233" y="108"/>
                </a:lnTo>
                <a:lnTo>
                  <a:pt x="233" y="114"/>
                </a:lnTo>
                <a:lnTo>
                  <a:pt x="233" y="119"/>
                </a:lnTo>
                <a:lnTo>
                  <a:pt x="233" y="121"/>
                </a:lnTo>
                <a:lnTo>
                  <a:pt x="234" y="123"/>
                </a:lnTo>
                <a:lnTo>
                  <a:pt x="234" y="125"/>
                </a:lnTo>
                <a:lnTo>
                  <a:pt x="233" y="129"/>
                </a:lnTo>
                <a:lnTo>
                  <a:pt x="233" y="130"/>
                </a:lnTo>
                <a:lnTo>
                  <a:pt x="233" y="131"/>
                </a:lnTo>
                <a:lnTo>
                  <a:pt x="234" y="132"/>
                </a:lnTo>
                <a:lnTo>
                  <a:pt x="234" y="133"/>
                </a:lnTo>
                <a:lnTo>
                  <a:pt x="234" y="135"/>
                </a:lnTo>
                <a:lnTo>
                  <a:pt x="234" y="139"/>
                </a:lnTo>
                <a:lnTo>
                  <a:pt x="234" y="140"/>
                </a:lnTo>
                <a:lnTo>
                  <a:pt x="234" y="144"/>
                </a:lnTo>
                <a:lnTo>
                  <a:pt x="234" y="147"/>
                </a:lnTo>
                <a:lnTo>
                  <a:pt x="232" y="147"/>
                </a:lnTo>
                <a:lnTo>
                  <a:pt x="231" y="147"/>
                </a:lnTo>
                <a:lnTo>
                  <a:pt x="230" y="147"/>
                </a:lnTo>
                <a:lnTo>
                  <a:pt x="227" y="147"/>
                </a:lnTo>
                <a:lnTo>
                  <a:pt x="224" y="147"/>
                </a:lnTo>
                <a:lnTo>
                  <a:pt x="221" y="147"/>
                </a:lnTo>
                <a:lnTo>
                  <a:pt x="215" y="147"/>
                </a:lnTo>
                <a:lnTo>
                  <a:pt x="210" y="147"/>
                </a:lnTo>
                <a:lnTo>
                  <a:pt x="208" y="147"/>
                </a:lnTo>
                <a:lnTo>
                  <a:pt x="204" y="147"/>
                </a:lnTo>
                <a:lnTo>
                  <a:pt x="203" y="147"/>
                </a:lnTo>
                <a:lnTo>
                  <a:pt x="202" y="147"/>
                </a:lnTo>
                <a:lnTo>
                  <a:pt x="200" y="147"/>
                </a:lnTo>
                <a:lnTo>
                  <a:pt x="193" y="147"/>
                </a:lnTo>
                <a:lnTo>
                  <a:pt x="188" y="147"/>
                </a:lnTo>
                <a:lnTo>
                  <a:pt x="187" y="148"/>
                </a:lnTo>
                <a:lnTo>
                  <a:pt x="180" y="148"/>
                </a:lnTo>
                <a:lnTo>
                  <a:pt x="178" y="148"/>
                </a:lnTo>
                <a:lnTo>
                  <a:pt x="176" y="148"/>
                </a:lnTo>
                <a:lnTo>
                  <a:pt x="175" y="148"/>
                </a:lnTo>
                <a:lnTo>
                  <a:pt x="174" y="148"/>
                </a:lnTo>
                <a:lnTo>
                  <a:pt x="172" y="148"/>
                </a:lnTo>
                <a:lnTo>
                  <a:pt x="170" y="148"/>
                </a:lnTo>
                <a:lnTo>
                  <a:pt x="168" y="148"/>
                </a:lnTo>
                <a:lnTo>
                  <a:pt x="167" y="148"/>
                </a:lnTo>
                <a:lnTo>
                  <a:pt x="166" y="148"/>
                </a:lnTo>
                <a:lnTo>
                  <a:pt x="164" y="148"/>
                </a:lnTo>
                <a:lnTo>
                  <a:pt x="160" y="148"/>
                </a:lnTo>
                <a:lnTo>
                  <a:pt x="159" y="148"/>
                </a:lnTo>
                <a:lnTo>
                  <a:pt x="158" y="148"/>
                </a:lnTo>
                <a:lnTo>
                  <a:pt x="153" y="148"/>
                </a:lnTo>
                <a:lnTo>
                  <a:pt x="152" y="148"/>
                </a:lnTo>
                <a:lnTo>
                  <a:pt x="144" y="148"/>
                </a:lnTo>
                <a:lnTo>
                  <a:pt x="143" y="148"/>
                </a:lnTo>
                <a:lnTo>
                  <a:pt x="138" y="148"/>
                </a:lnTo>
                <a:lnTo>
                  <a:pt x="136" y="148"/>
                </a:lnTo>
                <a:lnTo>
                  <a:pt x="135" y="148"/>
                </a:lnTo>
                <a:lnTo>
                  <a:pt x="130" y="148"/>
                </a:lnTo>
                <a:lnTo>
                  <a:pt x="122" y="148"/>
                </a:lnTo>
                <a:lnTo>
                  <a:pt x="120" y="148"/>
                </a:lnTo>
                <a:lnTo>
                  <a:pt x="118" y="148"/>
                </a:lnTo>
                <a:lnTo>
                  <a:pt x="113" y="148"/>
                </a:lnTo>
                <a:lnTo>
                  <a:pt x="112" y="148"/>
                </a:lnTo>
                <a:lnTo>
                  <a:pt x="106" y="148"/>
                </a:lnTo>
                <a:lnTo>
                  <a:pt x="103" y="148"/>
                </a:lnTo>
                <a:lnTo>
                  <a:pt x="99" y="148"/>
                </a:lnTo>
                <a:lnTo>
                  <a:pt x="95" y="148"/>
                </a:lnTo>
                <a:lnTo>
                  <a:pt x="92" y="148"/>
                </a:lnTo>
                <a:lnTo>
                  <a:pt x="88" y="148"/>
                </a:lnTo>
                <a:lnTo>
                  <a:pt x="87" y="148"/>
                </a:lnTo>
                <a:lnTo>
                  <a:pt x="86" y="148"/>
                </a:lnTo>
                <a:lnTo>
                  <a:pt x="82" y="148"/>
                </a:lnTo>
                <a:lnTo>
                  <a:pt x="80" y="148"/>
                </a:lnTo>
                <a:lnTo>
                  <a:pt x="74" y="148"/>
                </a:lnTo>
                <a:lnTo>
                  <a:pt x="72" y="148"/>
                </a:lnTo>
                <a:lnTo>
                  <a:pt x="71" y="148"/>
                </a:lnTo>
                <a:lnTo>
                  <a:pt x="66" y="148"/>
                </a:lnTo>
                <a:lnTo>
                  <a:pt x="64" y="148"/>
                </a:lnTo>
                <a:lnTo>
                  <a:pt x="63" y="148"/>
                </a:lnTo>
                <a:lnTo>
                  <a:pt x="58" y="148"/>
                </a:lnTo>
                <a:lnTo>
                  <a:pt x="55" y="148"/>
                </a:lnTo>
                <a:lnTo>
                  <a:pt x="50" y="148"/>
                </a:lnTo>
                <a:lnTo>
                  <a:pt x="49" y="148"/>
                </a:lnTo>
                <a:lnTo>
                  <a:pt x="47" y="148"/>
                </a:lnTo>
                <a:lnTo>
                  <a:pt x="44" y="148"/>
                </a:lnTo>
                <a:lnTo>
                  <a:pt x="41" y="148"/>
                </a:lnTo>
                <a:lnTo>
                  <a:pt x="39" y="148"/>
                </a:lnTo>
                <a:lnTo>
                  <a:pt x="38" y="148"/>
                </a:lnTo>
                <a:lnTo>
                  <a:pt x="38" y="147"/>
                </a:lnTo>
                <a:lnTo>
                  <a:pt x="38" y="141"/>
                </a:lnTo>
                <a:lnTo>
                  <a:pt x="38" y="140"/>
                </a:lnTo>
                <a:lnTo>
                  <a:pt x="38" y="128"/>
                </a:lnTo>
                <a:lnTo>
                  <a:pt x="38" y="123"/>
                </a:lnTo>
                <a:lnTo>
                  <a:pt x="38" y="121"/>
                </a:lnTo>
                <a:lnTo>
                  <a:pt x="38" y="119"/>
                </a:lnTo>
                <a:lnTo>
                  <a:pt x="38" y="115"/>
                </a:lnTo>
                <a:lnTo>
                  <a:pt x="38" y="114"/>
                </a:lnTo>
                <a:lnTo>
                  <a:pt x="38" y="113"/>
                </a:lnTo>
                <a:lnTo>
                  <a:pt x="36" y="100"/>
                </a:lnTo>
                <a:lnTo>
                  <a:pt x="36" y="96"/>
                </a:lnTo>
                <a:lnTo>
                  <a:pt x="36" y="93"/>
                </a:lnTo>
                <a:lnTo>
                  <a:pt x="36" y="87"/>
                </a:lnTo>
                <a:lnTo>
                  <a:pt x="27" y="87"/>
                </a:lnTo>
                <a:lnTo>
                  <a:pt x="16" y="87"/>
                </a:lnTo>
                <a:lnTo>
                  <a:pt x="11" y="87"/>
                </a:lnTo>
                <a:lnTo>
                  <a:pt x="8" y="87"/>
                </a:lnTo>
                <a:lnTo>
                  <a:pt x="7" y="87"/>
                </a:lnTo>
                <a:lnTo>
                  <a:pt x="6" y="87"/>
                </a:lnTo>
                <a:lnTo>
                  <a:pt x="3" y="87"/>
                </a:lnTo>
                <a:lnTo>
                  <a:pt x="2" y="87"/>
                </a:lnTo>
                <a:lnTo>
                  <a:pt x="1" y="87"/>
                </a:lnTo>
                <a:lnTo>
                  <a:pt x="1" y="85"/>
                </a:lnTo>
                <a:lnTo>
                  <a:pt x="1" y="84"/>
                </a:lnTo>
                <a:lnTo>
                  <a:pt x="1" y="83"/>
                </a:lnTo>
                <a:lnTo>
                  <a:pt x="1" y="77"/>
                </a:lnTo>
                <a:lnTo>
                  <a:pt x="1" y="76"/>
                </a:lnTo>
                <a:lnTo>
                  <a:pt x="1" y="74"/>
                </a:lnTo>
                <a:lnTo>
                  <a:pt x="1" y="69"/>
                </a:lnTo>
                <a:lnTo>
                  <a:pt x="1" y="68"/>
                </a:lnTo>
                <a:lnTo>
                  <a:pt x="1" y="65"/>
                </a:lnTo>
                <a:lnTo>
                  <a:pt x="1" y="64"/>
                </a:lnTo>
                <a:lnTo>
                  <a:pt x="1" y="60"/>
                </a:lnTo>
                <a:lnTo>
                  <a:pt x="1" y="59"/>
                </a:lnTo>
                <a:lnTo>
                  <a:pt x="1" y="58"/>
                </a:lnTo>
                <a:lnTo>
                  <a:pt x="1" y="56"/>
                </a:lnTo>
                <a:lnTo>
                  <a:pt x="1" y="55"/>
                </a:lnTo>
                <a:lnTo>
                  <a:pt x="1" y="53"/>
                </a:lnTo>
                <a:lnTo>
                  <a:pt x="1" y="50"/>
                </a:lnTo>
                <a:lnTo>
                  <a:pt x="1" y="48"/>
                </a:lnTo>
                <a:lnTo>
                  <a:pt x="1" y="44"/>
                </a:lnTo>
                <a:lnTo>
                  <a:pt x="1" y="40"/>
                </a:lnTo>
                <a:lnTo>
                  <a:pt x="1" y="37"/>
                </a:lnTo>
                <a:lnTo>
                  <a:pt x="1" y="35"/>
                </a:lnTo>
                <a:lnTo>
                  <a:pt x="1" y="33"/>
                </a:lnTo>
                <a:lnTo>
                  <a:pt x="1" y="31"/>
                </a:lnTo>
                <a:lnTo>
                  <a:pt x="1" y="28"/>
                </a:lnTo>
                <a:lnTo>
                  <a:pt x="1" y="24"/>
                </a:lnTo>
                <a:lnTo>
                  <a:pt x="1" y="19"/>
                </a:lnTo>
                <a:lnTo>
                  <a:pt x="1" y="18"/>
                </a:lnTo>
                <a:lnTo>
                  <a:pt x="1" y="17"/>
                </a:lnTo>
                <a:lnTo>
                  <a:pt x="1" y="15"/>
                </a:lnTo>
                <a:lnTo>
                  <a:pt x="1" y="12"/>
                </a:lnTo>
                <a:lnTo>
                  <a:pt x="1" y="10"/>
                </a:lnTo>
                <a:lnTo>
                  <a:pt x="1" y="8"/>
                </a:lnTo>
                <a:lnTo>
                  <a:pt x="1" y="5"/>
                </a:lnTo>
                <a:lnTo>
                  <a:pt x="0" y="4"/>
                </a:lnTo>
                <a:lnTo>
                  <a:pt x="0" y="3"/>
                </a:lnTo>
                <a:lnTo>
                  <a:pt x="1" y="3"/>
                </a:lnTo>
                <a:lnTo>
                  <a:pt x="6" y="2"/>
                </a:lnTo>
                <a:lnTo>
                  <a:pt x="12" y="2"/>
                </a:lnTo>
                <a:lnTo>
                  <a:pt x="15" y="2"/>
                </a:lnTo>
                <a:lnTo>
                  <a:pt x="16" y="2"/>
                </a:lnTo>
                <a:lnTo>
                  <a:pt x="19" y="2"/>
                </a:lnTo>
                <a:lnTo>
                  <a:pt x="20" y="2"/>
                </a:lnTo>
                <a:lnTo>
                  <a:pt x="32" y="2"/>
                </a:lnTo>
                <a:lnTo>
                  <a:pt x="35" y="2"/>
                </a:lnTo>
                <a:lnTo>
                  <a:pt x="38" y="2"/>
                </a:lnTo>
                <a:lnTo>
                  <a:pt x="41" y="2"/>
                </a:lnTo>
                <a:lnTo>
                  <a:pt x="52" y="2"/>
                </a:lnTo>
                <a:lnTo>
                  <a:pt x="55" y="2"/>
                </a:lnTo>
                <a:lnTo>
                  <a:pt x="56" y="2"/>
                </a:lnTo>
                <a:lnTo>
                  <a:pt x="57" y="2"/>
                </a:lnTo>
                <a:lnTo>
                  <a:pt x="64" y="2"/>
                </a:lnTo>
                <a:lnTo>
                  <a:pt x="65" y="2"/>
                </a:lnTo>
                <a:lnTo>
                  <a:pt x="68" y="2"/>
                </a:lnTo>
                <a:lnTo>
                  <a:pt x="71" y="2"/>
                </a:lnTo>
                <a:lnTo>
                  <a:pt x="74" y="2"/>
                </a:lnTo>
                <a:lnTo>
                  <a:pt x="75" y="2"/>
                </a:lnTo>
                <a:lnTo>
                  <a:pt x="83" y="2"/>
                </a:lnTo>
                <a:lnTo>
                  <a:pt x="86" y="2"/>
                </a:lnTo>
                <a:lnTo>
                  <a:pt x="88" y="2"/>
                </a:lnTo>
                <a:lnTo>
                  <a:pt x="90" y="2"/>
                </a:lnTo>
                <a:lnTo>
                  <a:pt x="92" y="2"/>
                </a:lnTo>
                <a:lnTo>
                  <a:pt x="96" y="2"/>
                </a:lnTo>
                <a:lnTo>
                  <a:pt x="99" y="1"/>
                </a:lnTo>
                <a:lnTo>
                  <a:pt x="100" y="1"/>
                </a:lnTo>
                <a:lnTo>
                  <a:pt x="103" y="1"/>
                </a:lnTo>
                <a:lnTo>
                  <a:pt x="107" y="1"/>
                </a:lnTo>
                <a:lnTo>
                  <a:pt x="111" y="1"/>
                </a:lnTo>
                <a:lnTo>
                  <a:pt x="112" y="1"/>
                </a:lnTo>
                <a:lnTo>
                  <a:pt x="114" y="1"/>
                </a:lnTo>
                <a:lnTo>
                  <a:pt x="116" y="1"/>
                </a:lnTo>
                <a:lnTo>
                  <a:pt x="121" y="1"/>
                </a:lnTo>
                <a:lnTo>
                  <a:pt x="124" y="1"/>
                </a:lnTo>
                <a:lnTo>
                  <a:pt x="130" y="1"/>
                </a:lnTo>
                <a:lnTo>
                  <a:pt x="131" y="1"/>
                </a:lnTo>
                <a:lnTo>
                  <a:pt x="135" y="1"/>
                </a:lnTo>
                <a:lnTo>
                  <a:pt x="138" y="1"/>
                </a:lnTo>
                <a:lnTo>
                  <a:pt x="140" y="1"/>
                </a:lnTo>
                <a:lnTo>
                  <a:pt x="144" y="1"/>
                </a:lnTo>
                <a:lnTo>
                  <a:pt x="147" y="1"/>
                </a:lnTo>
                <a:lnTo>
                  <a:pt x="150" y="1"/>
                </a:lnTo>
                <a:lnTo>
                  <a:pt x="151" y="1"/>
                </a:lnTo>
                <a:lnTo>
                  <a:pt x="153" y="1"/>
                </a:lnTo>
                <a:lnTo>
                  <a:pt x="154" y="1"/>
                </a:lnTo>
                <a:lnTo>
                  <a:pt x="156" y="1"/>
                </a:lnTo>
                <a:lnTo>
                  <a:pt x="160" y="1"/>
                </a:lnTo>
                <a:lnTo>
                  <a:pt x="161" y="1"/>
                </a:lnTo>
                <a:lnTo>
                  <a:pt x="162" y="1"/>
                </a:lnTo>
                <a:lnTo>
                  <a:pt x="163" y="1"/>
                </a:lnTo>
                <a:lnTo>
                  <a:pt x="164" y="1"/>
                </a:lnTo>
                <a:lnTo>
                  <a:pt x="167" y="1"/>
                </a:lnTo>
                <a:lnTo>
                  <a:pt x="168" y="1"/>
                </a:lnTo>
                <a:lnTo>
                  <a:pt x="169" y="0"/>
                </a:lnTo>
                <a:lnTo>
                  <a:pt x="170" y="0"/>
                </a:lnTo>
                <a:lnTo>
                  <a:pt x="175" y="0"/>
                </a:lnTo>
                <a:lnTo>
                  <a:pt x="176" y="0"/>
                </a:lnTo>
                <a:lnTo>
                  <a:pt x="178" y="0"/>
                </a:lnTo>
                <a:lnTo>
                  <a:pt x="179" y="0"/>
                </a:lnTo>
                <a:lnTo>
                  <a:pt x="183" y="0"/>
                </a:lnTo>
                <a:lnTo>
                  <a:pt x="191" y="0"/>
                </a:lnTo>
                <a:lnTo>
                  <a:pt x="193" y="0"/>
                </a:lnTo>
                <a:lnTo>
                  <a:pt x="198" y="0"/>
                </a:lnTo>
                <a:lnTo>
                  <a:pt x="199" y="0"/>
                </a:lnTo>
                <a:lnTo>
                  <a:pt x="200" y="0"/>
                </a:lnTo>
                <a:lnTo>
                  <a:pt x="206" y="0"/>
                </a:lnTo>
                <a:lnTo>
                  <a:pt x="211" y="0"/>
                </a:lnTo>
                <a:lnTo>
                  <a:pt x="215" y="0"/>
                </a:lnTo>
                <a:lnTo>
                  <a:pt x="218" y="0"/>
                </a:lnTo>
                <a:lnTo>
                  <a:pt x="223" y="0"/>
                </a:lnTo>
                <a:lnTo>
                  <a:pt x="224" y="0"/>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28" name="Freeform 103"/>
          <p:cNvSpPr>
            <a:spLocks/>
          </p:cNvSpPr>
          <p:nvPr/>
        </p:nvSpPr>
        <p:spPr bwMode="auto">
          <a:xfrm>
            <a:off x="7031910" y="174562"/>
            <a:ext cx="363003" cy="721325"/>
          </a:xfrm>
          <a:custGeom>
            <a:avLst/>
            <a:gdLst>
              <a:gd name="T0" fmla="*/ 63 w 135"/>
              <a:gd name="T1" fmla="*/ 0 h 328"/>
              <a:gd name="T2" fmla="*/ 76 w 135"/>
              <a:gd name="T3" fmla="*/ 0 h 328"/>
              <a:gd name="T4" fmla="*/ 84 w 135"/>
              <a:gd name="T5" fmla="*/ 2 h 328"/>
              <a:gd name="T6" fmla="*/ 87 w 135"/>
              <a:gd name="T7" fmla="*/ 8 h 328"/>
              <a:gd name="T8" fmla="*/ 89 w 135"/>
              <a:gd name="T9" fmla="*/ 12 h 328"/>
              <a:gd name="T10" fmla="*/ 93 w 135"/>
              <a:gd name="T11" fmla="*/ 17 h 328"/>
              <a:gd name="T12" fmla="*/ 96 w 135"/>
              <a:gd name="T13" fmla="*/ 20 h 328"/>
              <a:gd name="T14" fmla="*/ 98 w 135"/>
              <a:gd name="T15" fmla="*/ 26 h 328"/>
              <a:gd name="T16" fmla="*/ 101 w 135"/>
              <a:gd name="T17" fmla="*/ 30 h 328"/>
              <a:gd name="T18" fmla="*/ 102 w 135"/>
              <a:gd name="T19" fmla="*/ 36 h 328"/>
              <a:gd name="T20" fmla="*/ 105 w 135"/>
              <a:gd name="T21" fmla="*/ 42 h 328"/>
              <a:gd name="T22" fmla="*/ 110 w 135"/>
              <a:gd name="T23" fmla="*/ 48 h 328"/>
              <a:gd name="T24" fmla="*/ 113 w 135"/>
              <a:gd name="T25" fmla="*/ 51 h 328"/>
              <a:gd name="T26" fmla="*/ 119 w 135"/>
              <a:gd name="T27" fmla="*/ 54 h 328"/>
              <a:gd name="T28" fmla="*/ 127 w 135"/>
              <a:gd name="T29" fmla="*/ 58 h 328"/>
              <a:gd name="T30" fmla="*/ 135 w 135"/>
              <a:gd name="T31" fmla="*/ 61 h 328"/>
              <a:gd name="T32" fmla="*/ 133 w 135"/>
              <a:gd name="T33" fmla="*/ 98 h 328"/>
              <a:gd name="T34" fmla="*/ 132 w 135"/>
              <a:gd name="T35" fmla="*/ 115 h 328"/>
              <a:gd name="T36" fmla="*/ 128 w 135"/>
              <a:gd name="T37" fmla="*/ 142 h 328"/>
              <a:gd name="T38" fmla="*/ 127 w 135"/>
              <a:gd name="T39" fmla="*/ 164 h 328"/>
              <a:gd name="T40" fmla="*/ 126 w 135"/>
              <a:gd name="T41" fmla="*/ 177 h 328"/>
              <a:gd name="T42" fmla="*/ 124 w 135"/>
              <a:gd name="T43" fmla="*/ 192 h 328"/>
              <a:gd name="T44" fmla="*/ 121 w 135"/>
              <a:gd name="T45" fmla="*/ 214 h 328"/>
              <a:gd name="T46" fmla="*/ 119 w 135"/>
              <a:gd name="T47" fmla="*/ 233 h 328"/>
              <a:gd name="T48" fmla="*/ 117 w 135"/>
              <a:gd name="T49" fmla="*/ 253 h 328"/>
              <a:gd name="T50" fmla="*/ 114 w 135"/>
              <a:gd name="T51" fmla="*/ 280 h 328"/>
              <a:gd name="T52" fmla="*/ 112 w 135"/>
              <a:gd name="T53" fmla="*/ 309 h 328"/>
              <a:gd name="T54" fmla="*/ 111 w 135"/>
              <a:gd name="T55" fmla="*/ 321 h 328"/>
              <a:gd name="T56" fmla="*/ 104 w 135"/>
              <a:gd name="T57" fmla="*/ 326 h 328"/>
              <a:gd name="T58" fmla="*/ 93 w 135"/>
              <a:gd name="T59" fmla="*/ 326 h 328"/>
              <a:gd name="T60" fmla="*/ 86 w 135"/>
              <a:gd name="T61" fmla="*/ 326 h 328"/>
              <a:gd name="T62" fmla="*/ 77 w 135"/>
              <a:gd name="T63" fmla="*/ 326 h 328"/>
              <a:gd name="T64" fmla="*/ 60 w 135"/>
              <a:gd name="T65" fmla="*/ 326 h 328"/>
              <a:gd name="T66" fmla="*/ 46 w 135"/>
              <a:gd name="T67" fmla="*/ 328 h 328"/>
              <a:gd name="T68" fmla="*/ 38 w 135"/>
              <a:gd name="T69" fmla="*/ 328 h 328"/>
              <a:gd name="T70" fmla="*/ 23 w 135"/>
              <a:gd name="T71" fmla="*/ 328 h 328"/>
              <a:gd name="T72" fmla="*/ 22 w 135"/>
              <a:gd name="T73" fmla="*/ 322 h 328"/>
              <a:gd name="T74" fmla="*/ 22 w 135"/>
              <a:gd name="T75" fmla="*/ 315 h 328"/>
              <a:gd name="T76" fmla="*/ 22 w 135"/>
              <a:gd name="T77" fmla="*/ 308 h 328"/>
              <a:gd name="T78" fmla="*/ 22 w 135"/>
              <a:gd name="T79" fmla="*/ 293 h 328"/>
              <a:gd name="T80" fmla="*/ 21 w 135"/>
              <a:gd name="T81" fmla="*/ 277 h 328"/>
              <a:gd name="T82" fmla="*/ 21 w 135"/>
              <a:gd name="T83" fmla="*/ 269 h 328"/>
              <a:gd name="T84" fmla="*/ 21 w 135"/>
              <a:gd name="T85" fmla="*/ 257 h 328"/>
              <a:gd name="T86" fmla="*/ 21 w 135"/>
              <a:gd name="T87" fmla="*/ 241 h 328"/>
              <a:gd name="T88" fmla="*/ 20 w 135"/>
              <a:gd name="T89" fmla="*/ 232 h 328"/>
              <a:gd name="T90" fmla="*/ 20 w 135"/>
              <a:gd name="T91" fmla="*/ 221 h 328"/>
              <a:gd name="T92" fmla="*/ 20 w 135"/>
              <a:gd name="T93" fmla="*/ 195 h 328"/>
              <a:gd name="T94" fmla="*/ 20 w 135"/>
              <a:gd name="T95" fmla="*/ 169 h 328"/>
              <a:gd name="T96" fmla="*/ 12 w 135"/>
              <a:gd name="T97" fmla="*/ 157 h 328"/>
              <a:gd name="T98" fmla="*/ 9 w 135"/>
              <a:gd name="T99" fmla="*/ 148 h 328"/>
              <a:gd name="T100" fmla="*/ 1 w 135"/>
              <a:gd name="T101" fmla="*/ 141 h 328"/>
              <a:gd name="T102" fmla="*/ 0 w 135"/>
              <a:gd name="T103" fmla="*/ 131 h 328"/>
              <a:gd name="T104" fmla="*/ 0 w 135"/>
              <a:gd name="T105" fmla="*/ 115 h 328"/>
              <a:gd name="T106" fmla="*/ 0 w 135"/>
              <a:gd name="T107" fmla="*/ 90 h 328"/>
              <a:gd name="T108" fmla="*/ 0 w 135"/>
              <a:gd name="T109" fmla="*/ 76 h 328"/>
              <a:gd name="T110" fmla="*/ 0 w 135"/>
              <a:gd name="T111" fmla="*/ 53 h 328"/>
              <a:gd name="T112" fmla="*/ 0 w 135"/>
              <a:gd name="T113" fmla="*/ 30 h 328"/>
              <a:gd name="T114" fmla="*/ 0 w 135"/>
              <a:gd name="T115" fmla="*/ 20 h 328"/>
              <a:gd name="T116" fmla="*/ 0 w 135"/>
              <a:gd name="T117" fmla="*/ 8 h 328"/>
              <a:gd name="T118" fmla="*/ 7 w 135"/>
              <a:gd name="T119" fmla="*/ 1 h 328"/>
              <a:gd name="T120" fmla="*/ 26 w 135"/>
              <a:gd name="T121" fmla="*/ 1 h 328"/>
              <a:gd name="T122" fmla="*/ 46 w 135"/>
              <a:gd name="T123" fmla="*/ 0 h 32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5" h="328">
                <a:moveTo>
                  <a:pt x="55" y="0"/>
                </a:moveTo>
                <a:lnTo>
                  <a:pt x="56" y="0"/>
                </a:lnTo>
                <a:lnTo>
                  <a:pt x="57" y="0"/>
                </a:lnTo>
                <a:lnTo>
                  <a:pt x="58" y="0"/>
                </a:lnTo>
                <a:lnTo>
                  <a:pt x="62" y="0"/>
                </a:lnTo>
                <a:lnTo>
                  <a:pt x="63" y="0"/>
                </a:lnTo>
                <a:lnTo>
                  <a:pt x="64" y="0"/>
                </a:lnTo>
                <a:lnTo>
                  <a:pt x="65" y="0"/>
                </a:lnTo>
                <a:lnTo>
                  <a:pt x="66" y="0"/>
                </a:lnTo>
                <a:lnTo>
                  <a:pt x="69" y="0"/>
                </a:lnTo>
                <a:lnTo>
                  <a:pt x="71" y="0"/>
                </a:lnTo>
                <a:lnTo>
                  <a:pt x="76" y="0"/>
                </a:lnTo>
                <a:lnTo>
                  <a:pt x="77" y="0"/>
                </a:lnTo>
                <a:lnTo>
                  <a:pt x="78" y="0"/>
                </a:lnTo>
                <a:lnTo>
                  <a:pt x="80" y="0"/>
                </a:lnTo>
                <a:lnTo>
                  <a:pt x="82" y="0"/>
                </a:lnTo>
                <a:lnTo>
                  <a:pt x="84" y="1"/>
                </a:lnTo>
                <a:lnTo>
                  <a:pt x="84" y="2"/>
                </a:lnTo>
                <a:lnTo>
                  <a:pt x="84" y="3"/>
                </a:lnTo>
                <a:lnTo>
                  <a:pt x="85" y="4"/>
                </a:lnTo>
                <a:lnTo>
                  <a:pt x="85" y="5"/>
                </a:lnTo>
                <a:lnTo>
                  <a:pt x="86" y="5"/>
                </a:lnTo>
                <a:lnTo>
                  <a:pt x="86" y="6"/>
                </a:lnTo>
                <a:lnTo>
                  <a:pt x="87" y="8"/>
                </a:lnTo>
                <a:lnTo>
                  <a:pt x="87" y="9"/>
                </a:lnTo>
                <a:lnTo>
                  <a:pt x="88" y="9"/>
                </a:lnTo>
                <a:lnTo>
                  <a:pt x="88" y="10"/>
                </a:lnTo>
                <a:lnTo>
                  <a:pt x="88" y="11"/>
                </a:lnTo>
                <a:lnTo>
                  <a:pt x="89" y="11"/>
                </a:lnTo>
                <a:lnTo>
                  <a:pt x="89" y="12"/>
                </a:lnTo>
                <a:lnTo>
                  <a:pt x="89" y="13"/>
                </a:lnTo>
                <a:lnTo>
                  <a:pt x="90" y="13"/>
                </a:lnTo>
                <a:lnTo>
                  <a:pt x="92" y="14"/>
                </a:lnTo>
                <a:lnTo>
                  <a:pt x="92" y="16"/>
                </a:lnTo>
                <a:lnTo>
                  <a:pt x="93" y="16"/>
                </a:lnTo>
                <a:lnTo>
                  <a:pt x="93" y="17"/>
                </a:lnTo>
                <a:lnTo>
                  <a:pt x="94" y="17"/>
                </a:lnTo>
                <a:lnTo>
                  <a:pt x="94" y="18"/>
                </a:lnTo>
                <a:lnTo>
                  <a:pt x="95" y="18"/>
                </a:lnTo>
                <a:lnTo>
                  <a:pt x="95" y="19"/>
                </a:lnTo>
                <a:lnTo>
                  <a:pt x="95" y="20"/>
                </a:lnTo>
                <a:lnTo>
                  <a:pt x="96" y="20"/>
                </a:lnTo>
                <a:lnTo>
                  <a:pt x="96" y="21"/>
                </a:lnTo>
                <a:lnTo>
                  <a:pt x="96" y="22"/>
                </a:lnTo>
                <a:lnTo>
                  <a:pt x="97" y="22"/>
                </a:lnTo>
                <a:lnTo>
                  <a:pt x="97" y="24"/>
                </a:lnTo>
                <a:lnTo>
                  <a:pt x="97" y="25"/>
                </a:lnTo>
                <a:lnTo>
                  <a:pt x="98" y="26"/>
                </a:lnTo>
                <a:lnTo>
                  <a:pt x="98" y="27"/>
                </a:lnTo>
                <a:lnTo>
                  <a:pt x="98" y="28"/>
                </a:lnTo>
                <a:lnTo>
                  <a:pt x="100" y="28"/>
                </a:lnTo>
                <a:lnTo>
                  <a:pt x="100" y="29"/>
                </a:lnTo>
                <a:lnTo>
                  <a:pt x="100" y="30"/>
                </a:lnTo>
                <a:lnTo>
                  <a:pt x="101" y="30"/>
                </a:lnTo>
                <a:lnTo>
                  <a:pt x="101" y="32"/>
                </a:lnTo>
                <a:lnTo>
                  <a:pt x="101" y="33"/>
                </a:lnTo>
                <a:lnTo>
                  <a:pt x="102" y="33"/>
                </a:lnTo>
                <a:lnTo>
                  <a:pt x="102" y="34"/>
                </a:lnTo>
                <a:lnTo>
                  <a:pt x="102" y="35"/>
                </a:lnTo>
                <a:lnTo>
                  <a:pt x="102" y="36"/>
                </a:lnTo>
                <a:lnTo>
                  <a:pt x="103" y="36"/>
                </a:lnTo>
                <a:lnTo>
                  <a:pt x="103" y="37"/>
                </a:lnTo>
                <a:lnTo>
                  <a:pt x="104" y="40"/>
                </a:lnTo>
                <a:lnTo>
                  <a:pt x="104" y="41"/>
                </a:lnTo>
                <a:lnTo>
                  <a:pt x="105" y="41"/>
                </a:lnTo>
                <a:lnTo>
                  <a:pt x="105" y="42"/>
                </a:lnTo>
                <a:lnTo>
                  <a:pt x="105" y="43"/>
                </a:lnTo>
                <a:lnTo>
                  <a:pt x="106" y="43"/>
                </a:lnTo>
                <a:lnTo>
                  <a:pt x="106" y="44"/>
                </a:lnTo>
                <a:lnTo>
                  <a:pt x="108" y="45"/>
                </a:lnTo>
                <a:lnTo>
                  <a:pt x="109" y="46"/>
                </a:lnTo>
                <a:lnTo>
                  <a:pt x="110" y="48"/>
                </a:lnTo>
                <a:lnTo>
                  <a:pt x="110" y="49"/>
                </a:lnTo>
                <a:lnTo>
                  <a:pt x="111" y="49"/>
                </a:lnTo>
                <a:lnTo>
                  <a:pt x="111" y="50"/>
                </a:lnTo>
                <a:lnTo>
                  <a:pt x="112" y="50"/>
                </a:lnTo>
                <a:lnTo>
                  <a:pt x="112" y="51"/>
                </a:lnTo>
                <a:lnTo>
                  <a:pt x="113" y="51"/>
                </a:lnTo>
                <a:lnTo>
                  <a:pt x="114" y="52"/>
                </a:lnTo>
                <a:lnTo>
                  <a:pt x="116" y="52"/>
                </a:lnTo>
                <a:lnTo>
                  <a:pt x="116" y="53"/>
                </a:lnTo>
                <a:lnTo>
                  <a:pt x="117" y="53"/>
                </a:lnTo>
                <a:lnTo>
                  <a:pt x="118" y="54"/>
                </a:lnTo>
                <a:lnTo>
                  <a:pt x="119" y="54"/>
                </a:lnTo>
                <a:lnTo>
                  <a:pt x="120" y="56"/>
                </a:lnTo>
                <a:lnTo>
                  <a:pt x="121" y="56"/>
                </a:lnTo>
                <a:lnTo>
                  <a:pt x="121" y="57"/>
                </a:lnTo>
                <a:lnTo>
                  <a:pt x="122" y="57"/>
                </a:lnTo>
                <a:lnTo>
                  <a:pt x="124" y="57"/>
                </a:lnTo>
                <a:lnTo>
                  <a:pt x="127" y="58"/>
                </a:lnTo>
                <a:lnTo>
                  <a:pt x="128" y="59"/>
                </a:lnTo>
                <a:lnTo>
                  <a:pt x="129" y="59"/>
                </a:lnTo>
                <a:lnTo>
                  <a:pt x="132" y="60"/>
                </a:lnTo>
                <a:lnTo>
                  <a:pt x="133" y="60"/>
                </a:lnTo>
                <a:lnTo>
                  <a:pt x="134" y="61"/>
                </a:lnTo>
                <a:lnTo>
                  <a:pt x="135" y="61"/>
                </a:lnTo>
                <a:lnTo>
                  <a:pt x="135" y="62"/>
                </a:lnTo>
                <a:lnTo>
                  <a:pt x="135" y="65"/>
                </a:lnTo>
                <a:lnTo>
                  <a:pt x="135" y="73"/>
                </a:lnTo>
                <a:lnTo>
                  <a:pt x="134" y="88"/>
                </a:lnTo>
                <a:lnTo>
                  <a:pt x="134" y="89"/>
                </a:lnTo>
                <a:lnTo>
                  <a:pt x="133" y="98"/>
                </a:lnTo>
                <a:lnTo>
                  <a:pt x="133" y="99"/>
                </a:lnTo>
                <a:lnTo>
                  <a:pt x="133" y="100"/>
                </a:lnTo>
                <a:lnTo>
                  <a:pt x="132" y="112"/>
                </a:lnTo>
                <a:lnTo>
                  <a:pt x="132" y="113"/>
                </a:lnTo>
                <a:lnTo>
                  <a:pt x="132" y="114"/>
                </a:lnTo>
                <a:lnTo>
                  <a:pt x="132" y="115"/>
                </a:lnTo>
                <a:lnTo>
                  <a:pt x="130" y="118"/>
                </a:lnTo>
                <a:lnTo>
                  <a:pt x="130" y="120"/>
                </a:lnTo>
                <a:lnTo>
                  <a:pt x="129" y="132"/>
                </a:lnTo>
                <a:lnTo>
                  <a:pt x="129" y="137"/>
                </a:lnTo>
                <a:lnTo>
                  <a:pt x="129" y="140"/>
                </a:lnTo>
                <a:lnTo>
                  <a:pt x="128" y="142"/>
                </a:lnTo>
                <a:lnTo>
                  <a:pt x="128" y="146"/>
                </a:lnTo>
                <a:lnTo>
                  <a:pt x="128" y="149"/>
                </a:lnTo>
                <a:lnTo>
                  <a:pt x="128" y="152"/>
                </a:lnTo>
                <a:lnTo>
                  <a:pt x="127" y="155"/>
                </a:lnTo>
                <a:lnTo>
                  <a:pt x="127" y="160"/>
                </a:lnTo>
                <a:lnTo>
                  <a:pt x="127" y="164"/>
                </a:lnTo>
                <a:lnTo>
                  <a:pt x="127" y="165"/>
                </a:lnTo>
                <a:lnTo>
                  <a:pt x="127" y="166"/>
                </a:lnTo>
                <a:lnTo>
                  <a:pt x="126" y="171"/>
                </a:lnTo>
                <a:lnTo>
                  <a:pt x="126" y="173"/>
                </a:lnTo>
                <a:lnTo>
                  <a:pt x="126" y="176"/>
                </a:lnTo>
                <a:lnTo>
                  <a:pt x="126" y="177"/>
                </a:lnTo>
                <a:lnTo>
                  <a:pt x="125" y="184"/>
                </a:lnTo>
                <a:lnTo>
                  <a:pt x="125" y="185"/>
                </a:lnTo>
                <a:lnTo>
                  <a:pt x="125" y="186"/>
                </a:lnTo>
                <a:lnTo>
                  <a:pt x="125" y="187"/>
                </a:lnTo>
                <a:lnTo>
                  <a:pt x="124" y="190"/>
                </a:lnTo>
                <a:lnTo>
                  <a:pt x="124" y="192"/>
                </a:lnTo>
                <a:lnTo>
                  <a:pt x="124" y="195"/>
                </a:lnTo>
                <a:lnTo>
                  <a:pt x="124" y="198"/>
                </a:lnTo>
                <a:lnTo>
                  <a:pt x="122" y="202"/>
                </a:lnTo>
                <a:lnTo>
                  <a:pt x="122" y="205"/>
                </a:lnTo>
                <a:lnTo>
                  <a:pt x="121" y="212"/>
                </a:lnTo>
                <a:lnTo>
                  <a:pt x="121" y="214"/>
                </a:lnTo>
                <a:lnTo>
                  <a:pt x="121" y="218"/>
                </a:lnTo>
                <a:lnTo>
                  <a:pt x="120" y="226"/>
                </a:lnTo>
                <a:lnTo>
                  <a:pt x="120" y="227"/>
                </a:lnTo>
                <a:lnTo>
                  <a:pt x="120" y="228"/>
                </a:lnTo>
                <a:lnTo>
                  <a:pt x="119" y="232"/>
                </a:lnTo>
                <a:lnTo>
                  <a:pt x="119" y="233"/>
                </a:lnTo>
                <a:lnTo>
                  <a:pt x="119" y="241"/>
                </a:lnTo>
                <a:lnTo>
                  <a:pt x="118" y="243"/>
                </a:lnTo>
                <a:lnTo>
                  <a:pt x="118" y="249"/>
                </a:lnTo>
                <a:lnTo>
                  <a:pt x="118" y="250"/>
                </a:lnTo>
                <a:lnTo>
                  <a:pt x="118" y="253"/>
                </a:lnTo>
                <a:lnTo>
                  <a:pt x="117" y="253"/>
                </a:lnTo>
                <a:lnTo>
                  <a:pt x="117" y="260"/>
                </a:lnTo>
                <a:lnTo>
                  <a:pt x="117" y="262"/>
                </a:lnTo>
                <a:lnTo>
                  <a:pt x="116" y="268"/>
                </a:lnTo>
                <a:lnTo>
                  <a:pt x="116" y="275"/>
                </a:lnTo>
                <a:lnTo>
                  <a:pt x="114" y="277"/>
                </a:lnTo>
                <a:lnTo>
                  <a:pt x="114" y="280"/>
                </a:lnTo>
                <a:lnTo>
                  <a:pt x="114" y="281"/>
                </a:lnTo>
                <a:lnTo>
                  <a:pt x="114" y="285"/>
                </a:lnTo>
                <a:lnTo>
                  <a:pt x="113" y="290"/>
                </a:lnTo>
                <a:lnTo>
                  <a:pt x="113" y="294"/>
                </a:lnTo>
                <a:lnTo>
                  <a:pt x="112" y="304"/>
                </a:lnTo>
                <a:lnTo>
                  <a:pt x="112" y="309"/>
                </a:lnTo>
                <a:lnTo>
                  <a:pt x="112" y="310"/>
                </a:lnTo>
                <a:lnTo>
                  <a:pt x="111" y="312"/>
                </a:lnTo>
                <a:lnTo>
                  <a:pt x="111" y="316"/>
                </a:lnTo>
                <a:lnTo>
                  <a:pt x="111" y="317"/>
                </a:lnTo>
                <a:lnTo>
                  <a:pt x="111" y="320"/>
                </a:lnTo>
                <a:lnTo>
                  <a:pt x="111" y="321"/>
                </a:lnTo>
                <a:lnTo>
                  <a:pt x="110" y="323"/>
                </a:lnTo>
                <a:lnTo>
                  <a:pt x="110" y="325"/>
                </a:lnTo>
                <a:lnTo>
                  <a:pt x="110" y="326"/>
                </a:lnTo>
                <a:lnTo>
                  <a:pt x="106" y="326"/>
                </a:lnTo>
                <a:lnTo>
                  <a:pt x="105" y="326"/>
                </a:lnTo>
                <a:lnTo>
                  <a:pt x="104" y="326"/>
                </a:lnTo>
                <a:lnTo>
                  <a:pt x="103" y="326"/>
                </a:lnTo>
                <a:lnTo>
                  <a:pt x="98" y="326"/>
                </a:lnTo>
                <a:lnTo>
                  <a:pt x="97" y="326"/>
                </a:lnTo>
                <a:lnTo>
                  <a:pt x="96" y="326"/>
                </a:lnTo>
                <a:lnTo>
                  <a:pt x="95" y="326"/>
                </a:lnTo>
                <a:lnTo>
                  <a:pt x="93" y="326"/>
                </a:lnTo>
                <a:lnTo>
                  <a:pt x="92" y="326"/>
                </a:lnTo>
                <a:lnTo>
                  <a:pt x="90" y="326"/>
                </a:lnTo>
                <a:lnTo>
                  <a:pt x="89" y="326"/>
                </a:lnTo>
                <a:lnTo>
                  <a:pt x="88" y="326"/>
                </a:lnTo>
                <a:lnTo>
                  <a:pt x="87" y="326"/>
                </a:lnTo>
                <a:lnTo>
                  <a:pt x="86" y="326"/>
                </a:lnTo>
                <a:lnTo>
                  <a:pt x="85" y="326"/>
                </a:lnTo>
                <a:lnTo>
                  <a:pt x="82" y="326"/>
                </a:lnTo>
                <a:lnTo>
                  <a:pt x="81" y="326"/>
                </a:lnTo>
                <a:lnTo>
                  <a:pt x="80" y="326"/>
                </a:lnTo>
                <a:lnTo>
                  <a:pt x="79" y="326"/>
                </a:lnTo>
                <a:lnTo>
                  <a:pt x="77" y="326"/>
                </a:lnTo>
                <a:lnTo>
                  <a:pt x="73" y="326"/>
                </a:lnTo>
                <a:lnTo>
                  <a:pt x="71" y="326"/>
                </a:lnTo>
                <a:lnTo>
                  <a:pt x="66" y="326"/>
                </a:lnTo>
                <a:lnTo>
                  <a:pt x="62" y="326"/>
                </a:lnTo>
                <a:lnTo>
                  <a:pt x="61" y="326"/>
                </a:lnTo>
                <a:lnTo>
                  <a:pt x="60" y="326"/>
                </a:lnTo>
                <a:lnTo>
                  <a:pt x="56" y="326"/>
                </a:lnTo>
                <a:lnTo>
                  <a:pt x="55" y="326"/>
                </a:lnTo>
                <a:lnTo>
                  <a:pt x="54" y="326"/>
                </a:lnTo>
                <a:lnTo>
                  <a:pt x="50" y="328"/>
                </a:lnTo>
                <a:lnTo>
                  <a:pt x="48" y="328"/>
                </a:lnTo>
                <a:lnTo>
                  <a:pt x="46" y="328"/>
                </a:lnTo>
                <a:lnTo>
                  <a:pt x="45" y="328"/>
                </a:lnTo>
                <a:lnTo>
                  <a:pt x="44" y="328"/>
                </a:lnTo>
                <a:lnTo>
                  <a:pt x="42" y="328"/>
                </a:lnTo>
                <a:lnTo>
                  <a:pt x="41" y="328"/>
                </a:lnTo>
                <a:lnTo>
                  <a:pt x="40" y="328"/>
                </a:lnTo>
                <a:lnTo>
                  <a:pt x="38" y="328"/>
                </a:lnTo>
                <a:lnTo>
                  <a:pt x="37" y="328"/>
                </a:lnTo>
                <a:lnTo>
                  <a:pt x="36" y="328"/>
                </a:lnTo>
                <a:lnTo>
                  <a:pt x="33" y="328"/>
                </a:lnTo>
                <a:lnTo>
                  <a:pt x="30" y="328"/>
                </a:lnTo>
                <a:lnTo>
                  <a:pt x="28" y="328"/>
                </a:lnTo>
                <a:lnTo>
                  <a:pt x="23" y="328"/>
                </a:lnTo>
                <a:lnTo>
                  <a:pt x="22" y="328"/>
                </a:lnTo>
                <a:lnTo>
                  <a:pt x="22" y="326"/>
                </a:lnTo>
                <a:lnTo>
                  <a:pt x="22" y="325"/>
                </a:lnTo>
                <a:lnTo>
                  <a:pt x="22" y="324"/>
                </a:lnTo>
                <a:lnTo>
                  <a:pt x="22" y="323"/>
                </a:lnTo>
                <a:lnTo>
                  <a:pt x="22" y="322"/>
                </a:lnTo>
                <a:lnTo>
                  <a:pt x="22" y="321"/>
                </a:lnTo>
                <a:lnTo>
                  <a:pt x="22" y="320"/>
                </a:lnTo>
                <a:lnTo>
                  <a:pt x="22" y="318"/>
                </a:lnTo>
                <a:lnTo>
                  <a:pt x="22" y="317"/>
                </a:lnTo>
                <a:lnTo>
                  <a:pt x="22" y="316"/>
                </a:lnTo>
                <a:lnTo>
                  <a:pt x="22" y="315"/>
                </a:lnTo>
                <a:lnTo>
                  <a:pt x="22" y="314"/>
                </a:lnTo>
                <a:lnTo>
                  <a:pt x="22" y="313"/>
                </a:lnTo>
                <a:lnTo>
                  <a:pt x="22" y="312"/>
                </a:lnTo>
                <a:lnTo>
                  <a:pt x="22" y="310"/>
                </a:lnTo>
                <a:lnTo>
                  <a:pt x="22" y="309"/>
                </a:lnTo>
                <a:lnTo>
                  <a:pt x="22" y="308"/>
                </a:lnTo>
                <a:lnTo>
                  <a:pt x="22" y="307"/>
                </a:lnTo>
                <a:lnTo>
                  <a:pt x="22" y="305"/>
                </a:lnTo>
                <a:lnTo>
                  <a:pt x="22" y="304"/>
                </a:lnTo>
                <a:lnTo>
                  <a:pt x="22" y="302"/>
                </a:lnTo>
                <a:lnTo>
                  <a:pt x="22" y="301"/>
                </a:lnTo>
                <a:lnTo>
                  <a:pt x="22" y="293"/>
                </a:lnTo>
                <a:lnTo>
                  <a:pt x="21" y="291"/>
                </a:lnTo>
                <a:lnTo>
                  <a:pt x="21" y="290"/>
                </a:lnTo>
                <a:lnTo>
                  <a:pt x="21" y="286"/>
                </a:lnTo>
                <a:lnTo>
                  <a:pt x="21" y="281"/>
                </a:lnTo>
                <a:lnTo>
                  <a:pt x="21" y="278"/>
                </a:lnTo>
                <a:lnTo>
                  <a:pt x="21" y="277"/>
                </a:lnTo>
                <a:lnTo>
                  <a:pt x="21" y="276"/>
                </a:lnTo>
                <a:lnTo>
                  <a:pt x="21" y="275"/>
                </a:lnTo>
                <a:lnTo>
                  <a:pt x="21" y="274"/>
                </a:lnTo>
                <a:lnTo>
                  <a:pt x="21" y="272"/>
                </a:lnTo>
                <a:lnTo>
                  <a:pt x="21" y="270"/>
                </a:lnTo>
                <a:lnTo>
                  <a:pt x="21" y="269"/>
                </a:lnTo>
                <a:lnTo>
                  <a:pt x="21" y="267"/>
                </a:lnTo>
                <a:lnTo>
                  <a:pt x="21" y="261"/>
                </a:lnTo>
                <a:lnTo>
                  <a:pt x="21" y="260"/>
                </a:lnTo>
                <a:lnTo>
                  <a:pt x="21" y="259"/>
                </a:lnTo>
                <a:lnTo>
                  <a:pt x="21" y="258"/>
                </a:lnTo>
                <a:lnTo>
                  <a:pt x="21" y="257"/>
                </a:lnTo>
                <a:lnTo>
                  <a:pt x="21" y="256"/>
                </a:lnTo>
                <a:lnTo>
                  <a:pt x="21" y="252"/>
                </a:lnTo>
                <a:lnTo>
                  <a:pt x="21" y="249"/>
                </a:lnTo>
                <a:lnTo>
                  <a:pt x="21" y="246"/>
                </a:lnTo>
                <a:lnTo>
                  <a:pt x="21" y="242"/>
                </a:lnTo>
                <a:lnTo>
                  <a:pt x="21" y="241"/>
                </a:lnTo>
                <a:lnTo>
                  <a:pt x="21" y="240"/>
                </a:lnTo>
                <a:lnTo>
                  <a:pt x="21" y="237"/>
                </a:lnTo>
                <a:lnTo>
                  <a:pt x="21" y="236"/>
                </a:lnTo>
                <a:lnTo>
                  <a:pt x="20" y="234"/>
                </a:lnTo>
                <a:lnTo>
                  <a:pt x="20" y="233"/>
                </a:lnTo>
                <a:lnTo>
                  <a:pt x="20" y="232"/>
                </a:lnTo>
                <a:lnTo>
                  <a:pt x="21" y="228"/>
                </a:lnTo>
                <a:lnTo>
                  <a:pt x="21" y="227"/>
                </a:lnTo>
                <a:lnTo>
                  <a:pt x="20" y="227"/>
                </a:lnTo>
                <a:lnTo>
                  <a:pt x="20" y="225"/>
                </a:lnTo>
                <a:lnTo>
                  <a:pt x="20" y="222"/>
                </a:lnTo>
                <a:lnTo>
                  <a:pt x="20" y="221"/>
                </a:lnTo>
                <a:lnTo>
                  <a:pt x="20" y="219"/>
                </a:lnTo>
                <a:lnTo>
                  <a:pt x="20" y="216"/>
                </a:lnTo>
                <a:lnTo>
                  <a:pt x="20" y="210"/>
                </a:lnTo>
                <a:lnTo>
                  <a:pt x="20" y="209"/>
                </a:lnTo>
                <a:lnTo>
                  <a:pt x="20" y="204"/>
                </a:lnTo>
                <a:lnTo>
                  <a:pt x="20" y="195"/>
                </a:lnTo>
                <a:lnTo>
                  <a:pt x="20" y="187"/>
                </a:lnTo>
                <a:lnTo>
                  <a:pt x="20" y="184"/>
                </a:lnTo>
                <a:lnTo>
                  <a:pt x="20" y="181"/>
                </a:lnTo>
                <a:lnTo>
                  <a:pt x="20" y="178"/>
                </a:lnTo>
                <a:lnTo>
                  <a:pt x="20" y="170"/>
                </a:lnTo>
                <a:lnTo>
                  <a:pt x="20" y="169"/>
                </a:lnTo>
                <a:lnTo>
                  <a:pt x="20" y="165"/>
                </a:lnTo>
                <a:lnTo>
                  <a:pt x="18" y="160"/>
                </a:lnTo>
                <a:lnTo>
                  <a:pt x="18" y="157"/>
                </a:lnTo>
                <a:lnTo>
                  <a:pt x="16" y="157"/>
                </a:lnTo>
                <a:lnTo>
                  <a:pt x="15" y="157"/>
                </a:lnTo>
                <a:lnTo>
                  <a:pt x="12" y="157"/>
                </a:lnTo>
                <a:lnTo>
                  <a:pt x="10" y="157"/>
                </a:lnTo>
                <a:lnTo>
                  <a:pt x="10" y="154"/>
                </a:lnTo>
                <a:lnTo>
                  <a:pt x="10" y="153"/>
                </a:lnTo>
                <a:lnTo>
                  <a:pt x="10" y="152"/>
                </a:lnTo>
                <a:lnTo>
                  <a:pt x="10" y="149"/>
                </a:lnTo>
                <a:lnTo>
                  <a:pt x="9" y="148"/>
                </a:lnTo>
                <a:lnTo>
                  <a:pt x="8" y="148"/>
                </a:lnTo>
                <a:lnTo>
                  <a:pt x="5" y="148"/>
                </a:lnTo>
                <a:lnTo>
                  <a:pt x="2" y="148"/>
                </a:lnTo>
                <a:lnTo>
                  <a:pt x="1" y="148"/>
                </a:lnTo>
                <a:lnTo>
                  <a:pt x="1" y="145"/>
                </a:lnTo>
                <a:lnTo>
                  <a:pt x="1" y="141"/>
                </a:lnTo>
                <a:lnTo>
                  <a:pt x="1" y="140"/>
                </a:lnTo>
                <a:lnTo>
                  <a:pt x="1" y="136"/>
                </a:lnTo>
                <a:lnTo>
                  <a:pt x="1" y="134"/>
                </a:lnTo>
                <a:lnTo>
                  <a:pt x="1" y="133"/>
                </a:lnTo>
                <a:lnTo>
                  <a:pt x="0" y="132"/>
                </a:lnTo>
                <a:lnTo>
                  <a:pt x="0" y="131"/>
                </a:lnTo>
                <a:lnTo>
                  <a:pt x="0" y="130"/>
                </a:lnTo>
                <a:lnTo>
                  <a:pt x="1" y="126"/>
                </a:lnTo>
                <a:lnTo>
                  <a:pt x="1" y="124"/>
                </a:lnTo>
                <a:lnTo>
                  <a:pt x="0" y="122"/>
                </a:lnTo>
                <a:lnTo>
                  <a:pt x="0" y="120"/>
                </a:lnTo>
                <a:lnTo>
                  <a:pt x="0" y="115"/>
                </a:lnTo>
                <a:lnTo>
                  <a:pt x="0" y="109"/>
                </a:lnTo>
                <a:lnTo>
                  <a:pt x="0" y="102"/>
                </a:lnTo>
                <a:lnTo>
                  <a:pt x="0" y="99"/>
                </a:lnTo>
                <a:lnTo>
                  <a:pt x="0" y="98"/>
                </a:lnTo>
                <a:lnTo>
                  <a:pt x="0" y="96"/>
                </a:lnTo>
                <a:lnTo>
                  <a:pt x="0" y="90"/>
                </a:lnTo>
                <a:lnTo>
                  <a:pt x="0" y="89"/>
                </a:lnTo>
                <a:lnTo>
                  <a:pt x="0" y="88"/>
                </a:lnTo>
                <a:lnTo>
                  <a:pt x="0" y="82"/>
                </a:lnTo>
                <a:lnTo>
                  <a:pt x="0" y="81"/>
                </a:lnTo>
                <a:lnTo>
                  <a:pt x="0" y="77"/>
                </a:lnTo>
                <a:lnTo>
                  <a:pt x="0" y="76"/>
                </a:lnTo>
                <a:lnTo>
                  <a:pt x="0" y="75"/>
                </a:lnTo>
                <a:lnTo>
                  <a:pt x="0" y="68"/>
                </a:lnTo>
                <a:lnTo>
                  <a:pt x="0" y="62"/>
                </a:lnTo>
                <a:lnTo>
                  <a:pt x="0" y="61"/>
                </a:lnTo>
                <a:lnTo>
                  <a:pt x="0" y="58"/>
                </a:lnTo>
                <a:lnTo>
                  <a:pt x="0" y="53"/>
                </a:lnTo>
                <a:lnTo>
                  <a:pt x="0" y="49"/>
                </a:lnTo>
                <a:lnTo>
                  <a:pt x="0" y="48"/>
                </a:lnTo>
                <a:lnTo>
                  <a:pt x="0" y="43"/>
                </a:lnTo>
                <a:lnTo>
                  <a:pt x="0" y="41"/>
                </a:lnTo>
                <a:lnTo>
                  <a:pt x="0" y="40"/>
                </a:lnTo>
                <a:lnTo>
                  <a:pt x="0" y="30"/>
                </a:lnTo>
                <a:lnTo>
                  <a:pt x="0" y="28"/>
                </a:lnTo>
                <a:lnTo>
                  <a:pt x="0" y="26"/>
                </a:lnTo>
                <a:lnTo>
                  <a:pt x="0" y="24"/>
                </a:lnTo>
                <a:lnTo>
                  <a:pt x="0" y="22"/>
                </a:lnTo>
                <a:lnTo>
                  <a:pt x="0" y="21"/>
                </a:lnTo>
                <a:lnTo>
                  <a:pt x="0" y="20"/>
                </a:lnTo>
                <a:lnTo>
                  <a:pt x="0" y="18"/>
                </a:lnTo>
                <a:lnTo>
                  <a:pt x="0" y="16"/>
                </a:lnTo>
                <a:lnTo>
                  <a:pt x="0" y="14"/>
                </a:lnTo>
                <a:lnTo>
                  <a:pt x="0" y="11"/>
                </a:lnTo>
                <a:lnTo>
                  <a:pt x="0" y="10"/>
                </a:lnTo>
                <a:lnTo>
                  <a:pt x="0" y="8"/>
                </a:lnTo>
                <a:lnTo>
                  <a:pt x="0" y="5"/>
                </a:lnTo>
                <a:lnTo>
                  <a:pt x="0" y="4"/>
                </a:lnTo>
                <a:lnTo>
                  <a:pt x="0" y="1"/>
                </a:lnTo>
                <a:lnTo>
                  <a:pt x="2" y="1"/>
                </a:lnTo>
                <a:lnTo>
                  <a:pt x="4" y="1"/>
                </a:lnTo>
                <a:lnTo>
                  <a:pt x="7" y="1"/>
                </a:lnTo>
                <a:lnTo>
                  <a:pt x="9" y="1"/>
                </a:lnTo>
                <a:lnTo>
                  <a:pt x="10" y="1"/>
                </a:lnTo>
                <a:lnTo>
                  <a:pt x="16" y="1"/>
                </a:lnTo>
                <a:lnTo>
                  <a:pt x="18" y="1"/>
                </a:lnTo>
                <a:lnTo>
                  <a:pt x="20" y="1"/>
                </a:lnTo>
                <a:lnTo>
                  <a:pt x="26" y="1"/>
                </a:lnTo>
                <a:lnTo>
                  <a:pt x="29" y="1"/>
                </a:lnTo>
                <a:lnTo>
                  <a:pt x="30" y="1"/>
                </a:lnTo>
                <a:lnTo>
                  <a:pt x="36" y="1"/>
                </a:lnTo>
                <a:lnTo>
                  <a:pt x="41" y="0"/>
                </a:lnTo>
                <a:lnTo>
                  <a:pt x="45" y="0"/>
                </a:lnTo>
                <a:lnTo>
                  <a:pt x="46" y="0"/>
                </a:lnTo>
                <a:lnTo>
                  <a:pt x="52" y="0"/>
                </a:lnTo>
                <a:lnTo>
                  <a:pt x="53" y="0"/>
                </a:lnTo>
                <a:lnTo>
                  <a:pt x="54" y="0"/>
                </a:lnTo>
                <a:lnTo>
                  <a:pt x="55" y="0"/>
                </a:lnTo>
                <a:close/>
              </a:path>
            </a:pathLst>
          </a:custGeom>
          <a:solidFill>
            <a:srgbClr val="0070C0"/>
          </a:solidFill>
          <a:ln w="3175">
            <a:solidFill>
              <a:schemeClr val="tx1">
                <a:lumMod val="95000"/>
                <a:lumOff val="5000"/>
              </a:schemeClr>
            </a:solidFill>
            <a:prstDash val="solid"/>
            <a:round/>
            <a:headEnd/>
            <a:tailEnd/>
          </a:ln>
        </p:spPr>
        <p:txBody>
          <a:bodyPr/>
          <a:lstStyle/>
          <a:p>
            <a:endParaRPr lang="en-US" dirty="0"/>
          </a:p>
        </p:txBody>
      </p:sp>
      <p:sp>
        <p:nvSpPr>
          <p:cNvPr id="129" name="Freeform 112"/>
          <p:cNvSpPr>
            <a:spLocks/>
          </p:cNvSpPr>
          <p:nvPr/>
        </p:nvSpPr>
        <p:spPr bwMode="auto">
          <a:xfrm>
            <a:off x="5900004" y="703024"/>
            <a:ext cx="674556" cy="316679"/>
          </a:xfrm>
          <a:custGeom>
            <a:avLst/>
            <a:gdLst>
              <a:gd name="T0" fmla="*/ 147 w 260"/>
              <a:gd name="T1" fmla="*/ 1 h 144"/>
              <a:gd name="T2" fmla="*/ 164 w 260"/>
              <a:gd name="T3" fmla="*/ 1 h 144"/>
              <a:gd name="T4" fmla="*/ 179 w 260"/>
              <a:gd name="T5" fmla="*/ 1 h 144"/>
              <a:gd name="T6" fmla="*/ 197 w 260"/>
              <a:gd name="T7" fmla="*/ 1 h 144"/>
              <a:gd name="T8" fmla="*/ 214 w 260"/>
              <a:gd name="T9" fmla="*/ 1 h 144"/>
              <a:gd name="T10" fmla="*/ 239 w 260"/>
              <a:gd name="T11" fmla="*/ 1 h 144"/>
              <a:gd name="T12" fmla="*/ 251 w 260"/>
              <a:gd name="T13" fmla="*/ 1 h 144"/>
              <a:gd name="T14" fmla="*/ 259 w 260"/>
              <a:gd name="T15" fmla="*/ 19 h 144"/>
              <a:gd name="T16" fmla="*/ 260 w 260"/>
              <a:gd name="T17" fmla="*/ 36 h 144"/>
              <a:gd name="T18" fmla="*/ 260 w 260"/>
              <a:gd name="T19" fmla="*/ 50 h 144"/>
              <a:gd name="T20" fmla="*/ 260 w 260"/>
              <a:gd name="T21" fmla="*/ 61 h 144"/>
              <a:gd name="T22" fmla="*/ 256 w 260"/>
              <a:gd name="T23" fmla="*/ 62 h 144"/>
              <a:gd name="T24" fmla="*/ 248 w 260"/>
              <a:gd name="T25" fmla="*/ 62 h 144"/>
              <a:gd name="T26" fmla="*/ 234 w 260"/>
              <a:gd name="T27" fmla="*/ 64 h 144"/>
              <a:gd name="T28" fmla="*/ 232 w 260"/>
              <a:gd name="T29" fmla="*/ 76 h 144"/>
              <a:gd name="T30" fmla="*/ 232 w 260"/>
              <a:gd name="T31" fmla="*/ 98 h 144"/>
              <a:gd name="T32" fmla="*/ 232 w 260"/>
              <a:gd name="T33" fmla="*/ 112 h 144"/>
              <a:gd name="T34" fmla="*/ 226 w 260"/>
              <a:gd name="T35" fmla="*/ 125 h 144"/>
              <a:gd name="T36" fmla="*/ 215 w 260"/>
              <a:gd name="T37" fmla="*/ 125 h 144"/>
              <a:gd name="T38" fmla="*/ 215 w 260"/>
              <a:gd name="T39" fmla="*/ 137 h 144"/>
              <a:gd name="T40" fmla="*/ 212 w 260"/>
              <a:gd name="T41" fmla="*/ 144 h 144"/>
              <a:gd name="T42" fmla="*/ 208 w 260"/>
              <a:gd name="T43" fmla="*/ 144 h 144"/>
              <a:gd name="T44" fmla="*/ 203 w 260"/>
              <a:gd name="T45" fmla="*/ 144 h 144"/>
              <a:gd name="T46" fmla="*/ 197 w 260"/>
              <a:gd name="T47" fmla="*/ 144 h 144"/>
              <a:gd name="T48" fmla="*/ 172 w 260"/>
              <a:gd name="T49" fmla="*/ 144 h 144"/>
              <a:gd name="T50" fmla="*/ 163 w 260"/>
              <a:gd name="T51" fmla="*/ 142 h 144"/>
              <a:gd name="T52" fmla="*/ 162 w 260"/>
              <a:gd name="T53" fmla="*/ 134 h 144"/>
              <a:gd name="T54" fmla="*/ 152 w 260"/>
              <a:gd name="T55" fmla="*/ 134 h 144"/>
              <a:gd name="T56" fmla="*/ 146 w 260"/>
              <a:gd name="T57" fmla="*/ 134 h 144"/>
              <a:gd name="T58" fmla="*/ 138 w 260"/>
              <a:gd name="T59" fmla="*/ 134 h 144"/>
              <a:gd name="T60" fmla="*/ 128 w 260"/>
              <a:gd name="T61" fmla="*/ 134 h 144"/>
              <a:gd name="T62" fmla="*/ 115 w 260"/>
              <a:gd name="T63" fmla="*/ 134 h 144"/>
              <a:gd name="T64" fmla="*/ 109 w 260"/>
              <a:gd name="T65" fmla="*/ 134 h 144"/>
              <a:gd name="T66" fmla="*/ 102 w 260"/>
              <a:gd name="T67" fmla="*/ 134 h 144"/>
              <a:gd name="T68" fmla="*/ 95 w 260"/>
              <a:gd name="T69" fmla="*/ 134 h 144"/>
              <a:gd name="T70" fmla="*/ 80 w 260"/>
              <a:gd name="T71" fmla="*/ 134 h 144"/>
              <a:gd name="T72" fmla="*/ 74 w 260"/>
              <a:gd name="T73" fmla="*/ 134 h 144"/>
              <a:gd name="T74" fmla="*/ 67 w 260"/>
              <a:gd name="T75" fmla="*/ 134 h 144"/>
              <a:gd name="T76" fmla="*/ 55 w 260"/>
              <a:gd name="T77" fmla="*/ 136 h 144"/>
              <a:gd name="T78" fmla="*/ 36 w 260"/>
              <a:gd name="T79" fmla="*/ 136 h 144"/>
              <a:gd name="T80" fmla="*/ 12 w 260"/>
              <a:gd name="T81" fmla="*/ 136 h 144"/>
              <a:gd name="T82" fmla="*/ 8 w 260"/>
              <a:gd name="T83" fmla="*/ 136 h 144"/>
              <a:gd name="T84" fmla="*/ 0 w 260"/>
              <a:gd name="T85" fmla="*/ 118 h 144"/>
              <a:gd name="T86" fmla="*/ 0 w 260"/>
              <a:gd name="T87" fmla="*/ 91 h 144"/>
              <a:gd name="T88" fmla="*/ 0 w 260"/>
              <a:gd name="T89" fmla="*/ 83 h 144"/>
              <a:gd name="T90" fmla="*/ 0 w 260"/>
              <a:gd name="T91" fmla="*/ 65 h 144"/>
              <a:gd name="T92" fmla="*/ 0 w 260"/>
              <a:gd name="T93" fmla="*/ 57 h 144"/>
              <a:gd name="T94" fmla="*/ 0 w 260"/>
              <a:gd name="T95" fmla="*/ 48 h 144"/>
              <a:gd name="T96" fmla="*/ 0 w 260"/>
              <a:gd name="T97" fmla="*/ 42 h 144"/>
              <a:gd name="T98" fmla="*/ 0 w 260"/>
              <a:gd name="T99" fmla="*/ 35 h 144"/>
              <a:gd name="T100" fmla="*/ 0 w 260"/>
              <a:gd name="T101" fmla="*/ 33 h 144"/>
              <a:gd name="T102" fmla="*/ 15 w 260"/>
              <a:gd name="T103" fmla="*/ 2 h 144"/>
              <a:gd name="T104" fmla="*/ 47 w 260"/>
              <a:gd name="T105" fmla="*/ 1 h 144"/>
              <a:gd name="T106" fmla="*/ 55 w 260"/>
              <a:gd name="T107" fmla="*/ 1 h 144"/>
              <a:gd name="T108" fmla="*/ 61 w 260"/>
              <a:gd name="T109" fmla="*/ 1 h 144"/>
              <a:gd name="T110" fmla="*/ 72 w 260"/>
              <a:gd name="T111" fmla="*/ 1 h 144"/>
              <a:gd name="T112" fmla="*/ 91 w 260"/>
              <a:gd name="T113" fmla="*/ 1 h 144"/>
              <a:gd name="T114" fmla="*/ 104 w 260"/>
              <a:gd name="T115" fmla="*/ 1 h 144"/>
              <a:gd name="T116" fmla="*/ 122 w 260"/>
              <a:gd name="T117" fmla="*/ 1 h 144"/>
              <a:gd name="T118" fmla="*/ 131 w 260"/>
              <a:gd name="T119" fmla="*/ 1 h 14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60" h="144">
                <a:moveTo>
                  <a:pt x="134" y="1"/>
                </a:moveTo>
                <a:lnTo>
                  <a:pt x="136" y="1"/>
                </a:lnTo>
                <a:lnTo>
                  <a:pt x="141" y="1"/>
                </a:lnTo>
                <a:lnTo>
                  <a:pt x="143" y="1"/>
                </a:lnTo>
                <a:lnTo>
                  <a:pt x="146" y="1"/>
                </a:lnTo>
                <a:lnTo>
                  <a:pt x="147" y="1"/>
                </a:lnTo>
                <a:lnTo>
                  <a:pt x="149" y="1"/>
                </a:lnTo>
                <a:lnTo>
                  <a:pt x="151" y="1"/>
                </a:lnTo>
                <a:lnTo>
                  <a:pt x="160" y="1"/>
                </a:lnTo>
                <a:lnTo>
                  <a:pt x="164" y="1"/>
                </a:lnTo>
                <a:lnTo>
                  <a:pt x="170" y="1"/>
                </a:lnTo>
                <a:lnTo>
                  <a:pt x="171" y="1"/>
                </a:lnTo>
                <a:lnTo>
                  <a:pt x="173" y="1"/>
                </a:lnTo>
                <a:lnTo>
                  <a:pt x="176" y="1"/>
                </a:lnTo>
                <a:lnTo>
                  <a:pt x="179" y="1"/>
                </a:lnTo>
                <a:lnTo>
                  <a:pt x="183" y="1"/>
                </a:lnTo>
                <a:lnTo>
                  <a:pt x="186" y="1"/>
                </a:lnTo>
                <a:lnTo>
                  <a:pt x="188" y="1"/>
                </a:lnTo>
                <a:lnTo>
                  <a:pt x="189" y="1"/>
                </a:lnTo>
                <a:lnTo>
                  <a:pt x="192" y="1"/>
                </a:lnTo>
                <a:lnTo>
                  <a:pt x="197" y="1"/>
                </a:lnTo>
                <a:lnTo>
                  <a:pt x="205" y="1"/>
                </a:lnTo>
                <a:lnTo>
                  <a:pt x="208" y="1"/>
                </a:lnTo>
                <a:lnTo>
                  <a:pt x="210" y="1"/>
                </a:lnTo>
                <a:lnTo>
                  <a:pt x="211" y="1"/>
                </a:lnTo>
                <a:lnTo>
                  <a:pt x="214" y="1"/>
                </a:lnTo>
                <a:lnTo>
                  <a:pt x="215" y="1"/>
                </a:lnTo>
                <a:lnTo>
                  <a:pt x="219" y="1"/>
                </a:lnTo>
                <a:lnTo>
                  <a:pt x="220" y="1"/>
                </a:lnTo>
                <a:lnTo>
                  <a:pt x="222" y="1"/>
                </a:lnTo>
                <a:lnTo>
                  <a:pt x="227" y="1"/>
                </a:lnTo>
                <a:lnTo>
                  <a:pt x="239" y="1"/>
                </a:lnTo>
                <a:lnTo>
                  <a:pt x="240" y="1"/>
                </a:lnTo>
                <a:lnTo>
                  <a:pt x="243" y="1"/>
                </a:lnTo>
                <a:lnTo>
                  <a:pt x="244" y="1"/>
                </a:lnTo>
                <a:lnTo>
                  <a:pt x="248" y="1"/>
                </a:lnTo>
                <a:lnTo>
                  <a:pt x="250" y="1"/>
                </a:lnTo>
                <a:lnTo>
                  <a:pt x="251" y="1"/>
                </a:lnTo>
                <a:lnTo>
                  <a:pt x="252" y="1"/>
                </a:lnTo>
                <a:lnTo>
                  <a:pt x="260" y="1"/>
                </a:lnTo>
                <a:lnTo>
                  <a:pt x="260" y="8"/>
                </a:lnTo>
                <a:lnTo>
                  <a:pt x="260" y="10"/>
                </a:lnTo>
                <a:lnTo>
                  <a:pt x="260" y="13"/>
                </a:lnTo>
                <a:lnTo>
                  <a:pt x="259" y="19"/>
                </a:lnTo>
                <a:lnTo>
                  <a:pt x="259" y="21"/>
                </a:lnTo>
                <a:lnTo>
                  <a:pt x="260" y="25"/>
                </a:lnTo>
                <a:lnTo>
                  <a:pt x="260" y="30"/>
                </a:lnTo>
                <a:lnTo>
                  <a:pt x="260" y="35"/>
                </a:lnTo>
                <a:lnTo>
                  <a:pt x="260" y="36"/>
                </a:lnTo>
                <a:lnTo>
                  <a:pt x="260" y="37"/>
                </a:lnTo>
                <a:lnTo>
                  <a:pt x="260" y="45"/>
                </a:lnTo>
                <a:lnTo>
                  <a:pt x="260" y="48"/>
                </a:lnTo>
                <a:lnTo>
                  <a:pt x="260" y="50"/>
                </a:lnTo>
                <a:lnTo>
                  <a:pt x="260" y="52"/>
                </a:lnTo>
                <a:lnTo>
                  <a:pt x="260" y="54"/>
                </a:lnTo>
                <a:lnTo>
                  <a:pt x="259" y="59"/>
                </a:lnTo>
                <a:lnTo>
                  <a:pt x="260" y="60"/>
                </a:lnTo>
                <a:lnTo>
                  <a:pt x="260" y="61"/>
                </a:lnTo>
                <a:lnTo>
                  <a:pt x="260" y="62"/>
                </a:lnTo>
                <a:lnTo>
                  <a:pt x="259" y="62"/>
                </a:lnTo>
                <a:lnTo>
                  <a:pt x="258" y="62"/>
                </a:lnTo>
                <a:lnTo>
                  <a:pt x="256" y="62"/>
                </a:lnTo>
                <a:lnTo>
                  <a:pt x="255" y="62"/>
                </a:lnTo>
                <a:lnTo>
                  <a:pt x="253" y="62"/>
                </a:lnTo>
                <a:lnTo>
                  <a:pt x="251" y="62"/>
                </a:lnTo>
                <a:lnTo>
                  <a:pt x="248" y="62"/>
                </a:lnTo>
                <a:lnTo>
                  <a:pt x="244" y="62"/>
                </a:lnTo>
                <a:lnTo>
                  <a:pt x="240" y="62"/>
                </a:lnTo>
                <a:lnTo>
                  <a:pt x="237" y="64"/>
                </a:lnTo>
                <a:lnTo>
                  <a:pt x="235" y="64"/>
                </a:lnTo>
                <a:lnTo>
                  <a:pt x="234" y="64"/>
                </a:lnTo>
                <a:lnTo>
                  <a:pt x="232" y="64"/>
                </a:lnTo>
                <a:lnTo>
                  <a:pt x="232" y="66"/>
                </a:lnTo>
                <a:lnTo>
                  <a:pt x="232" y="70"/>
                </a:lnTo>
                <a:lnTo>
                  <a:pt x="232" y="76"/>
                </a:lnTo>
                <a:lnTo>
                  <a:pt x="232" y="81"/>
                </a:lnTo>
                <a:lnTo>
                  <a:pt x="232" y="90"/>
                </a:lnTo>
                <a:lnTo>
                  <a:pt x="232" y="92"/>
                </a:lnTo>
                <a:lnTo>
                  <a:pt x="232" y="97"/>
                </a:lnTo>
                <a:lnTo>
                  <a:pt x="232" y="98"/>
                </a:lnTo>
                <a:lnTo>
                  <a:pt x="232" y="101"/>
                </a:lnTo>
                <a:lnTo>
                  <a:pt x="232" y="105"/>
                </a:lnTo>
                <a:lnTo>
                  <a:pt x="232" y="108"/>
                </a:lnTo>
                <a:lnTo>
                  <a:pt x="232" y="112"/>
                </a:lnTo>
                <a:lnTo>
                  <a:pt x="232" y="116"/>
                </a:lnTo>
                <a:lnTo>
                  <a:pt x="232" y="121"/>
                </a:lnTo>
                <a:lnTo>
                  <a:pt x="232" y="125"/>
                </a:lnTo>
                <a:lnTo>
                  <a:pt x="230" y="125"/>
                </a:lnTo>
                <a:lnTo>
                  <a:pt x="228" y="125"/>
                </a:lnTo>
                <a:lnTo>
                  <a:pt x="226" y="125"/>
                </a:lnTo>
                <a:lnTo>
                  <a:pt x="224" y="125"/>
                </a:lnTo>
                <a:lnTo>
                  <a:pt x="222" y="125"/>
                </a:lnTo>
                <a:lnTo>
                  <a:pt x="218" y="125"/>
                </a:lnTo>
                <a:lnTo>
                  <a:pt x="215" y="125"/>
                </a:lnTo>
                <a:lnTo>
                  <a:pt x="215" y="130"/>
                </a:lnTo>
                <a:lnTo>
                  <a:pt x="215" y="133"/>
                </a:lnTo>
                <a:lnTo>
                  <a:pt x="215" y="136"/>
                </a:lnTo>
                <a:lnTo>
                  <a:pt x="215" y="137"/>
                </a:lnTo>
                <a:lnTo>
                  <a:pt x="215" y="139"/>
                </a:lnTo>
                <a:lnTo>
                  <a:pt x="215" y="141"/>
                </a:lnTo>
                <a:lnTo>
                  <a:pt x="215" y="144"/>
                </a:lnTo>
                <a:lnTo>
                  <a:pt x="212" y="144"/>
                </a:lnTo>
                <a:lnTo>
                  <a:pt x="211" y="144"/>
                </a:lnTo>
                <a:lnTo>
                  <a:pt x="208" y="144"/>
                </a:lnTo>
                <a:lnTo>
                  <a:pt x="207" y="144"/>
                </a:lnTo>
                <a:lnTo>
                  <a:pt x="206" y="144"/>
                </a:lnTo>
                <a:lnTo>
                  <a:pt x="205" y="144"/>
                </a:lnTo>
                <a:lnTo>
                  <a:pt x="204" y="144"/>
                </a:lnTo>
                <a:lnTo>
                  <a:pt x="203" y="144"/>
                </a:lnTo>
                <a:lnTo>
                  <a:pt x="202" y="144"/>
                </a:lnTo>
                <a:lnTo>
                  <a:pt x="200" y="144"/>
                </a:lnTo>
                <a:lnTo>
                  <a:pt x="199" y="144"/>
                </a:lnTo>
                <a:lnTo>
                  <a:pt x="198" y="144"/>
                </a:lnTo>
                <a:lnTo>
                  <a:pt x="197" y="144"/>
                </a:lnTo>
                <a:lnTo>
                  <a:pt x="195" y="144"/>
                </a:lnTo>
                <a:lnTo>
                  <a:pt x="190" y="144"/>
                </a:lnTo>
                <a:lnTo>
                  <a:pt x="188" y="144"/>
                </a:lnTo>
                <a:lnTo>
                  <a:pt x="180" y="144"/>
                </a:lnTo>
                <a:lnTo>
                  <a:pt x="178" y="144"/>
                </a:lnTo>
                <a:lnTo>
                  <a:pt x="172" y="144"/>
                </a:lnTo>
                <a:lnTo>
                  <a:pt x="167" y="144"/>
                </a:lnTo>
                <a:lnTo>
                  <a:pt x="165" y="144"/>
                </a:lnTo>
                <a:lnTo>
                  <a:pt x="163" y="144"/>
                </a:lnTo>
                <a:lnTo>
                  <a:pt x="163" y="142"/>
                </a:lnTo>
                <a:lnTo>
                  <a:pt x="163" y="141"/>
                </a:lnTo>
                <a:lnTo>
                  <a:pt x="162" y="139"/>
                </a:lnTo>
                <a:lnTo>
                  <a:pt x="162" y="137"/>
                </a:lnTo>
                <a:lnTo>
                  <a:pt x="162" y="134"/>
                </a:lnTo>
                <a:lnTo>
                  <a:pt x="160" y="134"/>
                </a:lnTo>
                <a:lnTo>
                  <a:pt x="157" y="134"/>
                </a:lnTo>
                <a:lnTo>
                  <a:pt x="154" y="134"/>
                </a:lnTo>
                <a:lnTo>
                  <a:pt x="152" y="134"/>
                </a:lnTo>
                <a:lnTo>
                  <a:pt x="151" y="134"/>
                </a:lnTo>
                <a:lnTo>
                  <a:pt x="150" y="134"/>
                </a:lnTo>
                <a:lnTo>
                  <a:pt x="149" y="134"/>
                </a:lnTo>
                <a:lnTo>
                  <a:pt x="148" y="134"/>
                </a:lnTo>
                <a:lnTo>
                  <a:pt x="146" y="134"/>
                </a:lnTo>
                <a:lnTo>
                  <a:pt x="143" y="134"/>
                </a:lnTo>
                <a:lnTo>
                  <a:pt x="141" y="134"/>
                </a:lnTo>
                <a:lnTo>
                  <a:pt x="139" y="134"/>
                </a:lnTo>
                <a:lnTo>
                  <a:pt x="138" y="134"/>
                </a:lnTo>
                <a:lnTo>
                  <a:pt x="135" y="134"/>
                </a:lnTo>
                <a:lnTo>
                  <a:pt x="133" y="134"/>
                </a:lnTo>
                <a:lnTo>
                  <a:pt x="131" y="134"/>
                </a:lnTo>
                <a:lnTo>
                  <a:pt x="130" y="134"/>
                </a:lnTo>
                <a:lnTo>
                  <a:pt x="128" y="134"/>
                </a:lnTo>
                <a:lnTo>
                  <a:pt x="127" y="134"/>
                </a:lnTo>
                <a:lnTo>
                  <a:pt x="126" y="134"/>
                </a:lnTo>
                <a:lnTo>
                  <a:pt x="118" y="134"/>
                </a:lnTo>
                <a:lnTo>
                  <a:pt x="117" y="134"/>
                </a:lnTo>
                <a:lnTo>
                  <a:pt x="115" y="134"/>
                </a:lnTo>
                <a:lnTo>
                  <a:pt x="114" y="134"/>
                </a:lnTo>
                <a:lnTo>
                  <a:pt x="112" y="134"/>
                </a:lnTo>
                <a:lnTo>
                  <a:pt x="110" y="134"/>
                </a:lnTo>
                <a:lnTo>
                  <a:pt x="109" y="134"/>
                </a:lnTo>
                <a:lnTo>
                  <a:pt x="107" y="134"/>
                </a:lnTo>
                <a:lnTo>
                  <a:pt x="103" y="134"/>
                </a:lnTo>
                <a:lnTo>
                  <a:pt x="102" y="134"/>
                </a:lnTo>
                <a:lnTo>
                  <a:pt x="100" y="134"/>
                </a:lnTo>
                <a:lnTo>
                  <a:pt x="98" y="134"/>
                </a:lnTo>
                <a:lnTo>
                  <a:pt x="96" y="134"/>
                </a:lnTo>
                <a:lnTo>
                  <a:pt x="95" y="134"/>
                </a:lnTo>
                <a:lnTo>
                  <a:pt x="93" y="134"/>
                </a:lnTo>
                <a:lnTo>
                  <a:pt x="85" y="134"/>
                </a:lnTo>
                <a:lnTo>
                  <a:pt x="84" y="134"/>
                </a:lnTo>
                <a:lnTo>
                  <a:pt x="82" y="134"/>
                </a:lnTo>
                <a:lnTo>
                  <a:pt x="80" y="134"/>
                </a:lnTo>
                <a:lnTo>
                  <a:pt x="79" y="134"/>
                </a:lnTo>
                <a:lnTo>
                  <a:pt x="77" y="134"/>
                </a:lnTo>
                <a:lnTo>
                  <a:pt x="76" y="134"/>
                </a:lnTo>
                <a:lnTo>
                  <a:pt x="74" y="134"/>
                </a:lnTo>
                <a:lnTo>
                  <a:pt x="72" y="134"/>
                </a:lnTo>
                <a:lnTo>
                  <a:pt x="71" y="134"/>
                </a:lnTo>
                <a:lnTo>
                  <a:pt x="68" y="134"/>
                </a:lnTo>
                <a:lnTo>
                  <a:pt x="67" y="134"/>
                </a:lnTo>
                <a:lnTo>
                  <a:pt x="62" y="134"/>
                </a:lnTo>
                <a:lnTo>
                  <a:pt x="61" y="134"/>
                </a:lnTo>
                <a:lnTo>
                  <a:pt x="59" y="134"/>
                </a:lnTo>
                <a:lnTo>
                  <a:pt x="58" y="134"/>
                </a:lnTo>
                <a:lnTo>
                  <a:pt x="55" y="136"/>
                </a:lnTo>
                <a:lnTo>
                  <a:pt x="50" y="136"/>
                </a:lnTo>
                <a:lnTo>
                  <a:pt x="39" y="136"/>
                </a:lnTo>
                <a:lnTo>
                  <a:pt x="38" y="136"/>
                </a:lnTo>
                <a:lnTo>
                  <a:pt x="37" y="136"/>
                </a:lnTo>
                <a:lnTo>
                  <a:pt x="36" y="136"/>
                </a:lnTo>
                <a:lnTo>
                  <a:pt x="35" y="136"/>
                </a:lnTo>
                <a:lnTo>
                  <a:pt x="32" y="136"/>
                </a:lnTo>
                <a:lnTo>
                  <a:pt x="23" y="136"/>
                </a:lnTo>
                <a:lnTo>
                  <a:pt x="20" y="136"/>
                </a:lnTo>
                <a:lnTo>
                  <a:pt x="13" y="136"/>
                </a:lnTo>
                <a:lnTo>
                  <a:pt x="12" y="136"/>
                </a:lnTo>
                <a:lnTo>
                  <a:pt x="11" y="136"/>
                </a:lnTo>
                <a:lnTo>
                  <a:pt x="10" y="136"/>
                </a:lnTo>
                <a:lnTo>
                  <a:pt x="8" y="136"/>
                </a:lnTo>
                <a:lnTo>
                  <a:pt x="0" y="136"/>
                </a:lnTo>
                <a:lnTo>
                  <a:pt x="0" y="130"/>
                </a:lnTo>
                <a:lnTo>
                  <a:pt x="0" y="128"/>
                </a:lnTo>
                <a:lnTo>
                  <a:pt x="0" y="123"/>
                </a:lnTo>
                <a:lnTo>
                  <a:pt x="0" y="120"/>
                </a:lnTo>
                <a:lnTo>
                  <a:pt x="0" y="118"/>
                </a:lnTo>
                <a:lnTo>
                  <a:pt x="0" y="110"/>
                </a:lnTo>
                <a:lnTo>
                  <a:pt x="0" y="104"/>
                </a:lnTo>
                <a:lnTo>
                  <a:pt x="0" y="100"/>
                </a:lnTo>
                <a:lnTo>
                  <a:pt x="0" y="99"/>
                </a:lnTo>
                <a:lnTo>
                  <a:pt x="0" y="91"/>
                </a:lnTo>
                <a:lnTo>
                  <a:pt x="0" y="85"/>
                </a:lnTo>
                <a:lnTo>
                  <a:pt x="0" y="83"/>
                </a:lnTo>
                <a:lnTo>
                  <a:pt x="0" y="82"/>
                </a:lnTo>
                <a:lnTo>
                  <a:pt x="0" y="80"/>
                </a:lnTo>
                <a:lnTo>
                  <a:pt x="0" y="68"/>
                </a:lnTo>
                <a:lnTo>
                  <a:pt x="0" y="65"/>
                </a:lnTo>
                <a:lnTo>
                  <a:pt x="0" y="64"/>
                </a:lnTo>
                <a:lnTo>
                  <a:pt x="0" y="61"/>
                </a:lnTo>
                <a:lnTo>
                  <a:pt x="0" y="57"/>
                </a:lnTo>
                <a:lnTo>
                  <a:pt x="0" y="56"/>
                </a:lnTo>
                <a:lnTo>
                  <a:pt x="0" y="50"/>
                </a:lnTo>
                <a:lnTo>
                  <a:pt x="0" y="49"/>
                </a:lnTo>
                <a:lnTo>
                  <a:pt x="0" y="48"/>
                </a:lnTo>
                <a:lnTo>
                  <a:pt x="0" y="46"/>
                </a:lnTo>
                <a:lnTo>
                  <a:pt x="0" y="44"/>
                </a:lnTo>
                <a:lnTo>
                  <a:pt x="0" y="42"/>
                </a:lnTo>
                <a:lnTo>
                  <a:pt x="0" y="41"/>
                </a:lnTo>
                <a:lnTo>
                  <a:pt x="0" y="38"/>
                </a:lnTo>
                <a:lnTo>
                  <a:pt x="0" y="37"/>
                </a:lnTo>
                <a:lnTo>
                  <a:pt x="0" y="35"/>
                </a:lnTo>
                <a:lnTo>
                  <a:pt x="0" y="34"/>
                </a:lnTo>
                <a:lnTo>
                  <a:pt x="0" y="33"/>
                </a:lnTo>
                <a:lnTo>
                  <a:pt x="0" y="30"/>
                </a:lnTo>
                <a:lnTo>
                  <a:pt x="0" y="21"/>
                </a:lnTo>
                <a:lnTo>
                  <a:pt x="0" y="10"/>
                </a:lnTo>
                <a:lnTo>
                  <a:pt x="0" y="2"/>
                </a:lnTo>
                <a:lnTo>
                  <a:pt x="15" y="2"/>
                </a:lnTo>
                <a:lnTo>
                  <a:pt x="18" y="2"/>
                </a:lnTo>
                <a:lnTo>
                  <a:pt x="19" y="2"/>
                </a:lnTo>
                <a:lnTo>
                  <a:pt x="22" y="2"/>
                </a:lnTo>
                <a:lnTo>
                  <a:pt x="39" y="1"/>
                </a:lnTo>
                <a:lnTo>
                  <a:pt x="46" y="1"/>
                </a:lnTo>
                <a:lnTo>
                  <a:pt x="47" y="1"/>
                </a:lnTo>
                <a:lnTo>
                  <a:pt x="54" y="1"/>
                </a:lnTo>
                <a:lnTo>
                  <a:pt x="55" y="1"/>
                </a:lnTo>
                <a:lnTo>
                  <a:pt x="58" y="1"/>
                </a:lnTo>
                <a:lnTo>
                  <a:pt x="59" y="1"/>
                </a:lnTo>
                <a:lnTo>
                  <a:pt x="61" y="1"/>
                </a:lnTo>
                <a:lnTo>
                  <a:pt x="66" y="1"/>
                </a:lnTo>
                <a:lnTo>
                  <a:pt x="67" y="1"/>
                </a:lnTo>
                <a:lnTo>
                  <a:pt x="70" y="1"/>
                </a:lnTo>
                <a:lnTo>
                  <a:pt x="72" y="1"/>
                </a:lnTo>
                <a:lnTo>
                  <a:pt x="74" y="1"/>
                </a:lnTo>
                <a:lnTo>
                  <a:pt x="77" y="1"/>
                </a:lnTo>
                <a:lnTo>
                  <a:pt x="80" y="1"/>
                </a:lnTo>
                <a:lnTo>
                  <a:pt x="84" y="1"/>
                </a:lnTo>
                <a:lnTo>
                  <a:pt x="91" y="1"/>
                </a:lnTo>
                <a:lnTo>
                  <a:pt x="93" y="1"/>
                </a:lnTo>
                <a:lnTo>
                  <a:pt x="94" y="1"/>
                </a:lnTo>
                <a:lnTo>
                  <a:pt x="98" y="1"/>
                </a:lnTo>
                <a:lnTo>
                  <a:pt x="99" y="1"/>
                </a:lnTo>
                <a:lnTo>
                  <a:pt x="100" y="1"/>
                </a:lnTo>
                <a:lnTo>
                  <a:pt x="104" y="1"/>
                </a:lnTo>
                <a:lnTo>
                  <a:pt x="107" y="1"/>
                </a:lnTo>
                <a:lnTo>
                  <a:pt x="111" y="1"/>
                </a:lnTo>
                <a:lnTo>
                  <a:pt x="117" y="0"/>
                </a:lnTo>
                <a:lnTo>
                  <a:pt x="118" y="1"/>
                </a:lnTo>
                <a:lnTo>
                  <a:pt x="120" y="1"/>
                </a:lnTo>
                <a:lnTo>
                  <a:pt x="122" y="1"/>
                </a:lnTo>
                <a:lnTo>
                  <a:pt x="123" y="1"/>
                </a:lnTo>
                <a:lnTo>
                  <a:pt x="124" y="1"/>
                </a:lnTo>
                <a:lnTo>
                  <a:pt x="125" y="1"/>
                </a:lnTo>
                <a:lnTo>
                  <a:pt x="130" y="1"/>
                </a:lnTo>
                <a:lnTo>
                  <a:pt x="131" y="1"/>
                </a:lnTo>
                <a:lnTo>
                  <a:pt x="134" y="1"/>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30" name="Freeform 111"/>
          <p:cNvSpPr>
            <a:spLocks/>
          </p:cNvSpPr>
          <p:nvPr/>
        </p:nvSpPr>
        <p:spPr bwMode="auto">
          <a:xfrm>
            <a:off x="6564690" y="479806"/>
            <a:ext cx="539645" cy="395849"/>
          </a:xfrm>
          <a:custGeom>
            <a:avLst/>
            <a:gdLst>
              <a:gd name="T0" fmla="*/ 140 w 208"/>
              <a:gd name="T1" fmla="*/ 1 h 180"/>
              <a:gd name="T2" fmla="*/ 156 w 208"/>
              <a:gd name="T3" fmla="*/ 0 h 180"/>
              <a:gd name="T4" fmla="*/ 177 w 208"/>
              <a:gd name="T5" fmla="*/ 0 h 180"/>
              <a:gd name="T6" fmla="*/ 187 w 208"/>
              <a:gd name="T7" fmla="*/ 0 h 180"/>
              <a:gd name="T8" fmla="*/ 195 w 208"/>
              <a:gd name="T9" fmla="*/ 0 h 180"/>
              <a:gd name="T10" fmla="*/ 198 w 208"/>
              <a:gd name="T11" fmla="*/ 9 h 180"/>
              <a:gd name="T12" fmla="*/ 206 w 208"/>
              <a:gd name="T13" fmla="*/ 21 h 180"/>
              <a:gd name="T14" fmla="*/ 206 w 208"/>
              <a:gd name="T15" fmla="*/ 39 h 180"/>
              <a:gd name="T16" fmla="*/ 206 w 208"/>
              <a:gd name="T17" fmla="*/ 71 h 180"/>
              <a:gd name="T18" fmla="*/ 206 w 208"/>
              <a:gd name="T19" fmla="*/ 84 h 180"/>
              <a:gd name="T20" fmla="*/ 207 w 208"/>
              <a:gd name="T21" fmla="*/ 94 h 180"/>
              <a:gd name="T22" fmla="*/ 207 w 208"/>
              <a:gd name="T23" fmla="*/ 109 h 180"/>
              <a:gd name="T24" fmla="*/ 207 w 208"/>
              <a:gd name="T25" fmla="*/ 112 h 180"/>
              <a:gd name="T26" fmla="*/ 207 w 208"/>
              <a:gd name="T27" fmla="*/ 122 h 180"/>
              <a:gd name="T28" fmla="*/ 207 w 208"/>
              <a:gd name="T29" fmla="*/ 128 h 180"/>
              <a:gd name="T30" fmla="*/ 207 w 208"/>
              <a:gd name="T31" fmla="*/ 143 h 180"/>
              <a:gd name="T32" fmla="*/ 208 w 208"/>
              <a:gd name="T33" fmla="*/ 159 h 180"/>
              <a:gd name="T34" fmla="*/ 208 w 208"/>
              <a:gd name="T35" fmla="*/ 164 h 180"/>
              <a:gd name="T36" fmla="*/ 208 w 208"/>
              <a:gd name="T37" fmla="*/ 168 h 180"/>
              <a:gd name="T38" fmla="*/ 208 w 208"/>
              <a:gd name="T39" fmla="*/ 174 h 180"/>
              <a:gd name="T40" fmla="*/ 207 w 208"/>
              <a:gd name="T41" fmla="*/ 180 h 180"/>
              <a:gd name="T42" fmla="*/ 198 w 208"/>
              <a:gd name="T43" fmla="*/ 180 h 180"/>
              <a:gd name="T44" fmla="*/ 191 w 208"/>
              <a:gd name="T45" fmla="*/ 180 h 180"/>
              <a:gd name="T46" fmla="*/ 179 w 208"/>
              <a:gd name="T47" fmla="*/ 180 h 180"/>
              <a:gd name="T48" fmla="*/ 160 w 208"/>
              <a:gd name="T49" fmla="*/ 180 h 180"/>
              <a:gd name="T50" fmla="*/ 137 w 208"/>
              <a:gd name="T51" fmla="*/ 180 h 180"/>
              <a:gd name="T52" fmla="*/ 120 w 208"/>
              <a:gd name="T53" fmla="*/ 180 h 180"/>
              <a:gd name="T54" fmla="*/ 106 w 208"/>
              <a:gd name="T55" fmla="*/ 180 h 180"/>
              <a:gd name="T56" fmla="*/ 99 w 208"/>
              <a:gd name="T57" fmla="*/ 158 h 180"/>
              <a:gd name="T58" fmla="*/ 83 w 208"/>
              <a:gd name="T59" fmla="*/ 153 h 180"/>
              <a:gd name="T60" fmla="*/ 73 w 208"/>
              <a:gd name="T61" fmla="*/ 153 h 180"/>
              <a:gd name="T62" fmla="*/ 67 w 208"/>
              <a:gd name="T63" fmla="*/ 153 h 180"/>
              <a:gd name="T64" fmla="*/ 57 w 208"/>
              <a:gd name="T65" fmla="*/ 153 h 180"/>
              <a:gd name="T66" fmla="*/ 52 w 208"/>
              <a:gd name="T67" fmla="*/ 153 h 180"/>
              <a:gd name="T68" fmla="*/ 45 w 208"/>
              <a:gd name="T69" fmla="*/ 153 h 180"/>
              <a:gd name="T70" fmla="*/ 37 w 208"/>
              <a:gd name="T71" fmla="*/ 153 h 180"/>
              <a:gd name="T72" fmla="*/ 31 w 208"/>
              <a:gd name="T73" fmla="*/ 153 h 180"/>
              <a:gd name="T74" fmla="*/ 20 w 208"/>
              <a:gd name="T75" fmla="*/ 154 h 180"/>
              <a:gd name="T76" fmla="*/ 11 w 208"/>
              <a:gd name="T77" fmla="*/ 154 h 180"/>
              <a:gd name="T78" fmla="*/ 1 w 208"/>
              <a:gd name="T79" fmla="*/ 152 h 180"/>
              <a:gd name="T80" fmla="*/ 1 w 208"/>
              <a:gd name="T81" fmla="*/ 136 h 180"/>
              <a:gd name="T82" fmla="*/ 0 w 208"/>
              <a:gd name="T83" fmla="*/ 119 h 180"/>
              <a:gd name="T84" fmla="*/ 5 w 208"/>
              <a:gd name="T85" fmla="*/ 101 h 180"/>
              <a:gd name="T86" fmla="*/ 9 w 208"/>
              <a:gd name="T87" fmla="*/ 85 h 180"/>
              <a:gd name="T88" fmla="*/ 9 w 208"/>
              <a:gd name="T89" fmla="*/ 65 h 180"/>
              <a:gd name="T90" fmla="*/ 8 w 208"/>
              <a:gd name="T91" fmla="*/ 48 h 180"/>
              <a:gd name="T92" fmla="*/ 8 w 208"/>
              <a:gd name="T93" fmla="*/ 37 h 180"/>
              <a:gd name="T94" fmla="*/ 8 w 208"/>
              <a:gd name="T95" fmla="*/ 28 h 180"/>
              <a:gd name="T96" fmla="*/ 8 w 208"/>
              <a:gd name="T97" fmla="*/ 15 h 180"/>
              <a:gd name="T98" fmla="*/ 16 w 208"/>
              <a:gd name="T99" fmla="*/ 1 h 180"/>
              <a:gd name="T100" fmla="*/ 35 w 208"/>
              <a:gd name="T101" fmla="*/ 1 h 180"/>
              <a:gd name="T102" fmla="*/ 52 w 208"/>
              <a:gd name="T103" fmla="*/ 1 h 180"/>
              <a:gd name="T104" fmla="*/ 75 w 208"/>
              <a:gd name="T105" fmla="*/ 1 h 180"/>
              <a:gd name="T106" fmla="*/ 97 w 208"/>
              <a:gd name="T107" fmla="*/ 1 h 180"/>
              <a:gd name="T108" fmla="*/ 111 w 208"/>
              <a:gd name="T109" fmla="*/ 1 h 180"/>
              <a:gd name="T110" fmla="*/ 121 w 208"/>
              <a:gd name="T111" fmla="*/ 1 h 18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8" h="180">
                <a:moveTo>
                  <a:pt x="128" y="1"/>
                </a:moveTo>
                <a:lnTo>
                  <a:pt x="129" y="1"/>
                </a:lnTo>
                <a:lnTo>
                  <a:pt x="131" y="1"/>
                </a:lnTo>
                <a:lnTo>
                  <a:pt x="133" y="1"/>
                </a:lnTo>
                <a:lnTo>
                  <a:pt x="140" y="1"/>
                </a:lnTo>
                <a:lnTo>
                  <a:pt x="141" y="0"/>
                </a:lnTo>
                <a:lnTo>
                  <a:pt x="146" y="0"/>
                </a:lnTo>
                <a:lnTo>
                  <a:pt x="153" y="0"/>
                </a:lnTo>
                <a:lnTo>
                  <a:pt x="155" y="0"/>
                </a:lnTo>
                <a:lnTo>
                  <a:pt x="156" y="0"/>
                </a:lnTo>
                <a:lnTo>
                  <a:pt x="157" y="0"/>
                </a:lnTo>
                <a:lnTo>
                  <a:pt x="161" y="0"/>
                </a:lnTo>
                <a:lnTo>
                  <a:pt x="163" y="0"/>
                </a:lnTo>
                <a:lnTo>
                  <a:pt x="168" y="0"/>
                </a:lnTo>
                <a:lnTo>
                  <a:pt x="174" y="0"/>
                </a:lnTo>
                <a:lnTo>
                  <a:pt x="177" y="0"/>
                </a:lnTo>
                <a:lnTo>
                  <a:pt x="180" y="0"/>
                </a:lnTo>
                <a:lnTo>
                  <a:pt x="183" y="0"/>
                </a:lnTo>
                <a:lnTo>
                  <a:pt x="184" y="0"/>
                </a:lnTo>
                <a:lnTo>
                  <a:pt x="185" y="0"/>
                </a:lnTo>
                <a:lnTo>
                  <a:pt x="187" y="0"/>
                </a:lnTo>
                <a:lnTo>
                  <a:pt x="188" y="0"/>
                </a:lnTo>
                <a:lnTo>
                  <a:pt x="191" y="0"/>
                </a:lnTo>
                <a:lnTo>
                  <a:pt x="194" y="0"/>
                </a:lnTo>
                <a:lnTo>
                  <a:pt x="195" y="0"/>
                </a:lnTo>
                <a:lnTo>
                  <a:pt x="196" y="1"/>
                </a:lnTo>
                <a:lnTo>
                  <a:pt x="196" y="4"/>
                </a:lnTo>
                <a:lnTo>
                  <a:pt x="196" y="5"/>
                </a:lnTo>
                <a:lnTo>
                  <a:pt x="196" y="6"/>
                </a:lnTo>
                <a:lnTo>
                  <a:pt x="196" y="9"/>
                </a:lnTo>
                <a:lnTo>
                  <a:pt x="198" y="9"/>
                </a:lnTo>
                <a:lnTo>
                  <a:pt x="201" y="9"/>
                </a:lnTo>
                <a:lnTo>
                  <a:pt x="202" y="9"/>
                </a:lnTo>
                <a:lnTo>
                  <a:pt x="204" y="9"/>
                </a:lnTo>
                <a:lnTo>
                  <a:pt x="204" y="12"/>
                </a:lnTo>
                <a:lnTo>
                  <a:pt x="206" y="17"/>
                </a:lnTo>
                <a:lnTo>
                  <a:pt x="206" y="21"/>
                </a:lnTo>
                <a:lnTo>
                  <a:pt x="206" y="22"/>
                </a:lnTo>
                <a:lnTo>
                  <a:pt x="206" y="30"/>
                </a:lnTo>
                <a:lnTo>
                  <a:pt x="206" y="33"/>
                </a:lnTo>
                <a:lnTo>
                  <a:pt x="206" y="36"/>
                </a:lnTo>
                <a:lnTo>
                  <a:pt x="206" y="39"/>
                </a:lnTo>
                <a:lnTo>
                  <a:pt x="206" y="47"/>
                </a:lnTo>
                <a:lnTo>
                  <a:pt x="206" y="56"/>
                </a:lnTo>
                <a:lnTo>
                  <a:pt x="206" y="61"/>
                </a:lnTo>
                <a:lnTo>
                  <a:pt x="206" y="62"/>
                </a:lnTo>
                <a:lnTo>
                  <a:pt x="206" y="68"/>
                </a:lnTo>
                <a:lnTo>
                  <a:pt x="206" y="71"/>
                </a:lnTo>
                <a:lnTo>
                  <a:pt x="206" y="73"/>
                </a:lnTo>
                <a:lnTo>
                  <a:pt x="206" y="74"/>
                </a:lnTo>
                <a:lnTo>
                  <a:pt x="206" y="77"/>
                </a:lnTo>
                <a:lnTo>
                  <a:pt x="206" y="79"/>
                </a:lnTo>
                <a:lnTo>
                  <a:pt x="207" y="79"/>
                </a:lnTo>
                <a:lnTo>
                  <a:pt x="207" y="80"/>
                </a:lnTo>
                <a:lnTo>
                  <a:pt x="206" y="84"/>
                </a:lnTo>
                <a:lnTo>
                  <a:pt x="206" y="85"/>
                </a:lnTo>
                <a:lnTo>
                  <a:pt x="206" y="86"/>
                </a:lnTo>
                <a:lnTo>
                  <a:pt x="207" y="88"/>
                </a:lnTo>
                <a:lnTo>
                  <a:pt x="207" y="89"/>
                </a:lnTo>
                <a:lnTo>
                  <a:pt x="207" y="92"/>
                </a:lnTo>
                <a:lnTo>
                  <a:pt x="207" y="93"/>
                </a:lnTo>
                <a:lnTo>
                  <a:pt x="207" y="94"/>
                </a:lnTo>
                <a:lnTo>
                  <a:pt x="207" y="98"/>
                </a:lnTo>
                <a:lnTo>
                  <a:pt x="207" y="101"/>
                </a:lnTo>
                <a:lnTo>
                  <a:pt x="207" y="104"/>
                </a:lnTo>
                <a:lnTo>
                  <a:pt x="207" y="108"/>
                </a:lnTo>
                <a:lnTo>
                  <a:pt x="207" y="109"/>
                </a:lnTo>
                <a:lnTo>
                  <a:pt x="207" y="110"/>
                </a:lnTo>
                <a:lnTo>
                  <a:pt x="207" y="111"/>
                </a:lnTo>
                <a:lnTo>
                  <a:pt x="207" y="112"/>
                </a:lnTo>
                <a:lnTo>
                  <a:pt x="207" y="113"/>
                </a:lnTo>
                <a:lnTo>
                  <a:pt x="207" y="119"/>
                </a:lnTo>
                <a:lnTo>
                  <a:pt x="207" y="121"/>
                </a:lnTo>
                <a:lnTo>
                  <a:pt x="207" y="122"/>
                </a:lnTo>
                <a:lnTo>
                  <a:pt x="207" y="124"/>
                </a:lnTo>
                <a:lnTo>
                  <a:pt x="207" y="126"/>
                </a:lnTo>
                <a:lnTo>
                  <a:pt x="207" y="127"/>
                </a:lnTo>
                <a:lnTo>
                  <a:pt x="207" y="128"/>
                </a:lnTo>
                <a:lnTo>
                  <a:pt x="207" y="129"/>
                </a:lnTo>
                <a:lnTo>
                  <a:pt x="207" y="130"/>
                </a:lnTo>
                <a:lnTo>
                  <a:pt x="207" y="133"/>
                </a:lnTo>
                <a:lnTo>
                  <a:pt x="207" y="138"/>
                </a:lnTo>
                <a:lnTo>
                  <a:pt x="207" y="142"/>
                </a:lnTo>
                <a:lnTo>
                  <a:pt x="207" y="143"/>
                </a:lnTo>
                <a:lnTo>
                  <a:pt x="208" y="145"/>
                </a:lnTo>
                <a:lnTo>
                  <a:pt x="208" y="153"/>
                </a:lnTo>
                <a:lnTo>
                  <a:pt x="208" y="154"/>
                </a:lnTo>
                <a:lnTo>
                  <a:pt x="208" y="156"/>
                </a:lnTo>
                <a:lnTo>
                  <a:pt x="208" y="157"/>
                </a:lnTo>
                <a:lnTo>
                  <a:pt x="208" y="159"/>
                </a:lnTo>
                <a:lnTo>
                  <a:pt x="208" y="160"/>
                </a:lnTo>
                <a:lnTo>
                  <a:pt x="208" y="161"/>
                </a:lnTo>
                <a:lnTo>
                  <a:pt x="208" y="162"/>
                </a:lnTo>
                <a:lnTo>
                  <a:pt x="208" y="164"/>
                </a:lnTo>
                <a:lnTo>
                  <a:pt x="208" y="165"/>
                </a:lnTo>
                <a:lnTo>
                  <a:pt x="208" y="166"/>
                </a:lnTo>
                <a:lnTo>
                  <a:pt x="208" y="167"/>
                </a:lnTo>
                <a:lnTo>
                  <a:pt x="208" y="168"/>
                </a:lnTo>
                <a:lnTo>
                  <a:pt x="208" y="169"/>
                </a:lnTo>
                <a:lnTo>
                  <a:pt x="208" y="170"/>
                </a:lnTo>
                <a:lnTo>
                  <a:pt x="208" y="172"/>
                </a:lnTo>
                <a:lnTo>
                  <a:pt x="208" y="173"/>
                </a:lnTo>
                <a:lnTo>
                  <a:pt x="208" y="174"/>
                </a:lnTo>
                <a:lnTo>
                  <a:pt x="208" y="175"/>
                </a:lnTo>
                <a:lnTo>
                  <a:pt x="208" y="176"/>
                </a:lnTo>
                <a:lnTo>
                  <a:pt x="208" y="177"/>
                </a:lnTo>
                <a:lnTo>
                  <a:pt x="208" y="178"/>
                </a:lnTo>
                <a:lnTo>
                  <a:pt x="208" y="180"/>
                </a:lnTo>
                <a:lnTo>
                  <a:pt x="207" y="180"/>
                </a:lnTo>
                <a:lnTo>
                  <a:pt x="204" y="180"/>
                </a:lnTo>
                <a:lnTo>
                  <a:pt x="203" y="180"/>
                </a:lnTo>
                <a:lnTo>
                  <a:pt x="202" y="180"/>
                </a:lnTo>
                <a:lnTo>
                  <a:pt x="200" y="180"/>
                </a:lnTo>
                <a:lnTo>
                  <a:pt x="198" y="180"/>
                </a:lnTo>
                <a:lnTo>
                  <a:pt x="196" y="180"/>
                </a:lnTo>
                <a:lnTo>
                  <a:pt x="195" y="180"/>
                </a:lnTo>
                <a:lnTo>
                  <a:pt x="194" y="180"/>
                </a:lnTo>
                <a:lnTo>
                  <a:pt x="193" y="180"/>
                </a:lnTo>
                <a:lnTo>
                  <a:pt x="191" y="180"/>
                </a:lnTo>
                <a:lnTo>
                  <a:pt x="190" y="180"/>
                </a:lnTo>
                <a:lnTo>
                  <a:pt x="188" y="180"/>
                </a:lnTo>
                <a:lnTo>
                  <a:pt x="187" y="180"/>
                </a:lnTo>
                <a:lnTo>
                  <a:pt x="186" y="180"/>
                </a:lnTo>
                <a:lnTo>
                  <a:pt x="185" y="180"/>
                </a:lnTo>
                <a:lnTo>
                  <a:pt x="179" y="180"/>
                </a:lnTo>
                <a:lnTo>
                  <a:pt x="178" y="180"/>
                </a:lnTo>
                <a:lnTo>
                  <a:pt x="176" y="180"/>
                </a:lnTo>
                <a:lnTo>
                  <a:pt x="174" y="180"/>
                </a:lnTo>
                <a:lnTo>
                  <a:pt x="164" y="180"/>
                </a:lnTo>
                <a:lnTo>
                  <a:pt x="162" y="180"/>
                </a:lnTo>
                <a:lnTo>
                  <a:pt x="161" y="180"/>
                </a:lnTo>
                <a:lnTo>
                  <a:pt x="160" y="180"/>
                </a:lnTo>
                <a:lnTo>
                  <a:pt x="157" y="180"/>
                </a:lnTo>
                <a:lnTo>
                  <a:pt x="153" y="180"/>
                </a:lnTo>
                <a:lnTo>
                  <a:pt x="149" y="180"/>
                </a:lnTo>
                <a:lnTo>
                  <a:pt x="148" y="180"/>
                </a:lnTo>
                <a:lnTo>
                  <a:pt x="137" y="180"/>
                </a:lnTo>
                <a:lnTo>
                  <a:pt x="132" y="180"/>
                </a:lnTo>
                <a:lnTo>
                  <a:pt x="130" y="180"/>
                </a:lnTo>
                <a:lnTo>
                  <a:pt x="127" y="180"/>
                </a:lnTo>
                <a:lnTo>
                  <a:pt x="124" y="180"/>
                </a:lnTo>
                <a:lnTo>
                  <a:pt x="121" y="180"/>
                </a:lnTo>
                <a:lnTo>
                  <a:pt x="120" y="180"/>
                </a:lnTo>
                <a:lnTo>
                  <a:pt x="119" y="180"/>
                </a:lnTo>
                <a:lnTo>
                  <a:pt x="117" y="180"/>
                </a:lnTo>
                <a:lnTo>
                  <a:pt x="115" y="180"/>
                </a:lnTo>
                <a:lnTo>
                  <a:pt x="111" y="180"/>
                </a:lnTo>
                <a:lnTo>
                  <a:pt x="108" y="180"/>
                </a:lnTo>
                <a:lnTo>
                  <a:pt x="106" y="180"/>
                </a:lnTo>
                <a:lnTo>
                  <a:pt x="99" y="180"/>
                </a:lnTo>
                <a:lnTo>
                  <a:pt x="99" y="175"/>
                </a:lnTo>
                <a:lnTo>
                  <a:pt x="99" y="170"/>
                </a:lnTo>
                <a:lnTo>
                  <a:pt x="99" y="168"/>
                </a:lnTo>
                <a:lnTo>
                  <a:pt x="99" y="161"/>
                </a:lnTo>
                <a:lnTo>
                  <a:pt x="99" y="158"/>
                </a:lnTo>
                <a:lnTo>
                  <a:pt x="99" y="153"/>
                </a:lnTo>
                <a:lnTo>
                  <a:pt x="91" y="153"/>
                </a:lnTo>
                <a:lnTo>
                  <a:pt x="89" y="153"/>
                </a:lnTo>
                <a:lnTo>
                  <a:pt x="87" y="153"/>
                </a:lnTo>
                <a:lnTo>
                  <a:pt x="84" y="153"/>
                </a:lnTo>
                <a:lnTo>
                  <a:pt x="83" y="153"/>
                </a:lnTo>
                <a:lnTo>
                  <a:pt x="79" y="153"/>
                </a:lnTo>
                <a:lnTo>
                  <a:pt x="77" y="153"/>
                </a:lnTo>
                <a:lnTo>
                  <a:pt x="76" y="153"/>
                </a:lnTo>
                <a:lnTo>
                  <a:pt x="75" y="153"/>
                </a:lnTo>
                <a:lnTo>
                  <a:pt x="74" y="153"/>
                </a:lnTo>
                <a:lnTo>
                  <a:pt x="73" y="153"/>
                </a:lnTo>
                <a:lnTo>
                  <a:pt x="72" y="153"/>
                </a:lnTo>
                <a:lnTo>
                  <a:pt x="69" y="153"/>
                </a:lnTo>
                <a:lnTo>
                  <a:pt x="68" y="153"/>
                </a:lnTo>
                <a:lnTo>
                  <a:pt x="67" y="153"/>
                </a:lnTo>
                <a:lnTo>
                  <a:pt x="65" y="153"/>
                </a:lnTo>
                <a:lnTo>
                  <a:pt x="63" y="153"/>
                </a:lnTo>
                <a:lnTo>
                  <a:pt x="61" y="153"/>
                </a:lnTo>
                <a:lnTo>
                  <a:pt x="59" y="153"/>
                </a:lnTo>
                <a:lnTo>
                  <a:pt x="58" y="153"/>
                </a:lnTo>
                <a:lnTo>
                  <a:pt x="57" y="153"/>
                </a:lnTo>
                <a:lnTo>
                  <a:pt x="56" y="153"/>
                </a:lnTo>
                <a:lnTo>
                  <a:pt x="55" y="153"/>
                </a:lnTo>
                <a:lnTo>
                  <a:pt x="53" y="153"/>
                </a:lnTo>
                <a:lnTo>
                  <a:pt x="52" y="153"/>
                </a:lnTo>
                <a:lnTo>
                  <a:pt x="51" y="153"/>
                </a:lnTo>
                <a:lnTo>
                  <a:pt x="48" y="153"/>
                </a:lnTo>
                <a:lnTo>
                  <a:pt x="45" y="153"/>
                </a:lnTo>
                <a:lnTo>
                  <a:pt x="43" y="153"/>
                </a:lnTo>
                <a:lnTo>
                  <a:pt x="42" y="153"/>
                </a:lnTo>
                <a:lnTo>
                  <a:pt x="41" y="153"/>
                </a:lnTo>
                <a:lnTo>
                  <a:pt x="40" y="153"/>
                </a:lnTo>
                <a:lnTo>
                  <a:pt x="37" y="153"/>
                </a:lnTo>
                <a:lnTo>
                  <a:pt x="36" y="153"/>
                </a:lnTo>
                <a:lnTo>
                  <a:pt x="35" y="153"/>
                </a:lnTo>
                <a:lnTo>
                  <a:pt x="33" y="153"/>
                </a:lnTo>
                <a:lnTo>
                  <a:pt x="32" y="153"/>
                </a:lnTo>
                <a:lnTo>
                  <a:pt x="31" y="153"/>
                </a:lnTo>
                <a:lnTo>
                  <a:pt x="29" y="153"/>
                </a:lnTo>
                <a:lnTo>
                  <a:pt x="28" y="153"/>
                </a:lnTo>
                <a:lnTo>
                  <a:pt x="25" y="154"/>
                </a:lnTo>
                <a:lnTo>
                  <a:pt x="24" y="154"/>
                </a:lnTo>
                <a:lnTo>
                  <a:pt x="21" y="154"/>
                </a:lnTo>
                <a:lnTo>
                  <a:pt x="20" y="154"/>
                </a:lnTo>
                <a:lnTo>
                  <a:pt x="18" y="154"/>
                </a:lnTo>
                <a:lnTo>
                  <a:pt x="13" y="154"/>
                </a:lnTo>
                <a:lnTo>
                  <a:pt x="12" y="154"/>
                </a:lnTo>
                <a:lnTo>
                  <a:pt x="11" y="154"/>
                </a:lnTo>
                <a:lnTo>
                  <a:pt x="9" y="154"/>
                </a:lnTo>
                <a:lnTo>
                  <a:pt x="5" y="154"/>
                </a:lnTo>
                <a:lnTo>
                  <a:pt x="3" y="154"/>
                </a:lnTo>
                <a:lnTo>
                  <a:pt x="1" y="154"/>
                </a:lnTo>
                <a:lnTo>
                  <a:pt x="1" y="152"/>
                </a:lnTo>
                <a:lnTo>
                  <a:pt x="1" y="150"/>
                </a:lnTo>
                <a:lnTo>
                  <a:pt x="1" y="148"/>
                </a:lnTo>
                <a:lnTo>
                  <a:pt x="1" y="145"/>
                </a:lnTo>
                <a:lnTo>
                  <a:pt x="1" y="137"/>
                </a:lnTo>
                <a:lnTo>
                  <a:pt x="1" y="136"/>
                </a:lnTo>
                <a:lnTo>
                  <a:pt x="1" y="135"/>
                </a:lnTo>
                <a:lnTo>
                  <a:pt x="1" y="130"/>
                </a:lnTo>
                <a:lnTo>
                  <a:pt x="1" y="125"/>
                </a:lnTo>
                <a:lnTo>
                  <a:pt x="0" y="121"/>
                </a:lnTo>
                <a:lnTo>
                  <a:pt x="0" y="119"/>
                </a:lnTo>
                <a:lnTo>
                  <a:pt x="1" y="113"/>
                </a:lnTo>
                <a:lnTo>
                  <a:pt x="1" y="110"/>
                </a:lnTo>
                <a:lnTo>
                  <a:pt x="1" y="108"/>
                </a:lnTo>
                <a:lnTo>
                  <a:pt x="1" y="101"/>
                </a:lnTo>
                <a:lnTo>
                  <a:pt x="2" y="101"/>
                </a:lnTo>
                <a:lnTo>
                  <a:pt x="3" y="101"/>
                </a:lnTo>
                <a:lnTo>
                  <a:pt x="5" y="101"/>
                </a:lnTo>
                <a:lnTo>
                  <a:pt x="9" y="101"/>
                </a:lnTo>
                <a:lnTo>
                  <a:pt x="9" y="98"/>
                </a:lnTo>
                <a:lnTo>
                  <a:pt x="9" y="96"/>
                </a:lnTo>
                <a:lnTo>
                  <a:pt x="9" y="94"/>
                </a:lnTo>
                <a:lnTo>
                  <a:pt x="9" y="88"/>
                </a:lnTo>
                <a:lnTo>
                  <a:pt x="9" y="85"/>
                </a:lnTo>
                <a:lnTo>
                  <a:pt x="9" y="84"/>
                </a:lnTo>
                <a:lnTo>
                  <a:pt x="9" y="82"/>
                </a:lnTo>
                <a:lnTo>
                  <a:pt x="9" y="80"/>
                </a:lnTo>
                <a:lnTo>
                  <a:pt x="9" y="78"/>
                </a:lnTo>
                <a:lnTo>
                  <a:pt x="9" y="68"/>
                </a:lnTo>
                <a:lnTo>
                  <a:pt x="9" y="65"/>
                </a:lnTo>
                <a:lnTo>
                  <a:pt x="9" y="63"/>
                </a:lnTo>
                <a:lnTo>
                  <a:pt x="9" y="56"/>
                </a:lnTo>
                <a:lnTo>
                  <a:pt x="8" y="52"/>
                </a:lnTo>
                <a:lnTo>
                  <a:pt x="9" y="50"/>
                </a:lnTo>
                <a:lnTo>
                  <a:pt x="9" y="48"/>
                </a:lnTo>
                <a:lnTo>
                  <a:pt x="8" y="48"/>
                </a:lnTo>
                <a:lnTo>
                  <a:pt x="8" y="47"/>
                </a:lnTo>
                <a:lnTo>
                  <a:pt x="8" y="45"/>
                </a:lnTo>
                <a:lnTo>
                  <a:pt x="8" y="42"/>
                </a:lnTo>
                <a:lnTo>
                  <a:pt x="8" y="39"/>
                </a:lnTo>
                <a:lnTo>
                  <a:pt x="8" y="38"/>
                </a:lnTo>
                <a:lnTo>
                  <a:pt x="8" y="37"/>
                </a:lnTo>
                <a:lnTo>
                  <a:pt x="8" y="36"/>
                </a:lnTo>
                <a:lnTo>
                  <a:pt x="8" y="33"/>
                </a:lnTo>
                <a:lnTo>
                  <a:pt x="8" y="29"/>
                </a:lnTo>
                <a:lnTo>
                  <a:pt x="8" y="28"/>
                </a:lnTo>
                <a:lnTo>
                  <a:pt x="8" y="25"/>
                </a:lnTo>
                <a:lnTo>
                  <a:pt x="8" y="22"/>
                </a:lnTo>
                <a:lnTo>
                  <a:pt x="8" y="21"/>
                </a:lnTo>
                <a:lnTo>
                  <a:pt x="8" y="18"/>
                </a:lnTo>
                <a:lnTo>
                  <a:pt x="8" y="15"/>
                </a:lnTo>
                <a:lnTo>
                  <a:pt x="8" y="13"/>
                </a:lnTo>
                <a:lnTo>
                  <a:pt x="8" y="12"/>
                </a:lnTo>
                <a:lnTo>
                  <a:pt x="8" y="6"/>
                </a:lnTo>
                <a:lnTo>
                  <a:pt x="8" y="4"/>
                </a:lnTo>
                <a:lnTo>
                  <a:pt x="8" y="1"/>
                </a:lnTo>
                <a:lnTo>
                  <a:pt x="11" y="1"/>
                </a:lnTo>
                <a:lnTo>
                  <a:pt x="16" y="1"/>
                </a:lnTo>
                <a:lnTo>
                  <a:pt x="17" y="1"/>
                </a:lnTo>
                <a:lnTo>
                  <a:pt x="19" y="1"/>
                </a:lnTo>
                <a:lnTo>
                  <a:pt x="24" y="1"/>
                </a:lnTo>
                <a:lnTo>
                  <a:pt x="25" y="1"/>
                </a:lnTo>
                <a:lnTo>
                  <a:pt x="27" y="1"/>
                </a:lnTo>
                <a:lnTo>
                  <a:pt x="33" y="1"/>
                </a:lnTo>
                <a:lnTo>
                  <a:pt x="35" y="1"/>
                </a:lnTo>
                <a:lnTo>
                  <a:pt x="39" y="1"/>
                </a:lnTo>
                <a:lnTo>
                  <a:pt x="40" y="1"/>
                </a:lnTo>
                <a:lnTo>
                  <a:pt x="41" y="1"/>
                </a:lnTo>
                <a:lnTo>
                  <a:pt x="45" y="1"/>
                </a:lnTo>
                <a:lnTo>
                  <a:pt x="48" y="1"/>
                </a:lnTo>
                <a:lnTo>
                  <a:pt x="52" y="1"/>
                </a:lnTo>
                <a:lnTo>
                  <a:pt x="56" y="1"/>
                </a:lnTo>
                <a:lnTo>
                  <a:pt x="59" y="1"/>
                </a:lnTo>
                <a:lnTo>
                  <a:pt x="65" y="1"/>
                </a:lnTo>
                <a:lnTo>
                  <a:pt x="66" y="1"/>
                </a:lnTo>
                <a:lnTo>
                  <a:pt x="71" y="1"/>
                </a:lnTo>
                <a:lnTo>
                  <a:pt x="73" y="1"/>
                </a:lnTo>
                <a:lnTo>
                  <a:pt x="75" y="1"/>
                </a:lnTo>
                <a:lnTo>
                  <a:pt x="83" y="1"/>
                </a:lnTo>
                <a:lnTo>
                  <a:pt x="88" y="1"/>
                </a:lnTo>
                <a:lnTo>
                  <a:pt x="89" y="1"/>
                </a:lnTo>
                <a:lnTo>
                  <a:pt x="91" y="1"/>
                </a:lnTo>
                <a:lnTo>
                  <a:pt x="96" y="1"/>
                </a:lnTo>
                <a:lnTo>
                  <a:pt x="97" y="1"/>
                </a:lnTo>
                <a:lnTo>
                  <a:pt x="105" y="1"/>
                </a:lnTo>
                <a:lnTo>
                  <a:pt x="106" y="1"/>
                </a:lnTo>
                <a:lnTo>
                  <a:pt x="111" y="1"/>
                </a:lnTo>
                <a:lnTo>
                  <a:pt x="112" y="1"/>
                </a:lnTo>
                <a:lnTo>
                  <a:pt x="113" y="1"/>
                </a:lnTo>
                <a:lnTo>
                  <a:pt x="117" y="1"/>
                </a:lnTo>
                <a:lnTo>
                  <a:pt x="119" y="1"/>
                </a:lnTo>
                <a:lnTo>
                  <a:pt x="120" y="1"/>
                </a:lnTo>
                <a:lnTo>
                  <a:pt x="121" y="1"/>
                </a:lnTo>
                <a:lnTo>
                  <a:pt x="123" y="1"/>
                </a:lnTo>
                <a:lnTo>
                  <a:pt x="125" y="1"/>
                </a:lnTo>
                <a:lnTo>
                  <a:pt x="127" y="1"/>
                </a:lnTo>
                <a:lnTo>
                  <a:pt x="128" y="1"/>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31" name="Freeform 119"/>
          <p:cNvSpPr>
            <a:spLocks/>
          </p:cNvSpPr>
          <p:nvPr/>
        </p:nvSpPr>
        <p:spPr bwMode="auto">
          <a:xfrm>
            <a:off x="5900004" y="1001578"/>
            <a:ext cx="560400" cy="415642"/>
          </a:xfrm>
          <a:custGeom>
            <a:avLst/>
            <a:gdLst>
              <a:gd name="T0" fmla="*/ 115 w 216"/>
              <a:gd name="T1" fmla="*/ 0 h 189"/>
              <a:gd name="T2" fmla="*/ 130 w 216"/>
              <a:gd name="T3" fmla="*/ 0 h 189"/>
              <a:gd name="T4" fmla="*/ 139 w 216"/>
              <a:gd name="T5" fmla="*/ 0 h 189"/>
              <a:gd name="T6" fmla="*/ 149 w 216"/>
              <a:gd name="T7" fmla="*/ 0 h 189"/>
              <a:gd name="T8" fmla="*/ 160 w 216"/>
              <a:gd name="T9" fmla="*/ 0 h 189"/>
              <a:gd name="T10" fmla="*/ 163 w 216"/>
              <a:gd name="T11" fmla="*/ 7 h 189"/>
              <a:gd name="T12" fmla="*/ 172 w 216"/>
              <a:gd name="T13" fmla="*/ 10 h 189"/>
              <a:gd name="T14" fmla="*/ 198 w 216"/>
              <a:gd name="T15" fmla="*/ 10 h 189"/>
              <a:gd name="T16" fmla="*/ 205 w 216"/>
              <a:gd name="T17" fmla="*/ 10 h 189"/>
              <a:gd name="T18" fmla="*/ 211 w 216"/>
              <a:gd name="T19" fmla="*/ 10 h 189"/>
              <a:gd name="T20" fmla="*/ 215 w 216"/>
              <a:gd name="T21" fmla="*/ 14 h 189"/>
              <a:gd name="T22" fmla="*/ 215 w 216"/>
              <a:gd name="T23" fmla="*/ 18 h 189"/>
              <a:gd name="T24" fmla="*/ 215 w 216"/>
              <a:gd name="T25" fmla="*/ 22 h 189"/>
              <a:gd name="T26" fmla="*/ 215 w 216"/>
              <a:gd name="T27" fmla="*/ 32 h 189"/>
              <a:gd name="T28" fmla="*/ 215 w 216"/>
              <a:gd name="T29" fmla="*/ 47 h 189"/>
              <a:gd name="T30" fmla="*/ 215 w 216"/>
              <a:gd name="T31" fmla="*/ 55 h 189"/>
              <a:gd name="T32" fmla="*/ 215 w 216"/>
              <a:gd name="T33" fmla="*/ 74 h 189"/>
              <a:gd name="T34" fmla="*/ 215 w 216"/>
              <a:gd name="T35" fmla="*/ 80 h 189"/>
              <a:gd name="T36" fmla="*/ 216 w 216"/>
              <a:gd name="T37" fmla="*/ 102 h 189"/>
              <a:gd name="T38" fmla="*/ 216 w 216"/>
              <a:gd name="T39" fmla="*/ 133 h 189"/>
              <a:gd name="T40" fmla="*/ 216 w 216"/>
              <a:gd name="T41" fmla="*/ 146 h 189"/>
              <a:gd name="T42" fmla="*/ 216 w 216"/>
              <a:gd name="T43" fmla="*/ 150 h 189"/>
              <a:gd name="T44" fmla="*/ 216 w 216"/>
              <a:gd name="T45" fmla="*/ 158 h 189"/>
              <a:gd name="T46" fmla="*/ 216 w 216"/>
              <a:gd name="T47" fmla="*/ 165 h 189"/>
              <a:gd name="T48" fmla="*/ 216 w 216"/>
              <a:gd name="T49" fmla="*/ 175 h 189"/>
              <a:gd name="T50" fmla="*/ 216 w 216"/>
              <a:gd name="T51" fmla="*/ 186 h 189"/>
              <a:gd name="T52" fmla="*/ 207 w 216"/>
              <a:gd name="T53" fmla="*/ 188 h 189"/>
              <a:gd name="T54" fmla="*/ 194 w 216"/>
              <a:gd name="T55" fmla="*/ 188 h 189"/>
              <a:gd name="T56" fmla="*/ 189 w 216"/>
              <a:gd name="T57" fmla="*/ 188 h 189"/>
              <a:gd name="T58" fmla="*/ 174 w 216"/>
              <a:gd name="T59" fmla="*/ 188 h 189"/>
              <a:gd name="T60" fmla="*/ 157 w 216"/>
              <a:gd name="T61" fmla="*/ 188 h 189"/>
              <a:gd name="T62" fmla="*/ 138 w 216"/>
              <a:gd name="T63" fmla="*/ 188 h 189"/>
              <a:gd name="T64" fmla="*/ 124 w 216"/>
              <a:gd name="T65" fmla="*/ 188 h 189"/>
              <a:gd name="T66" fmla="*/ 107 w 216"/>
              <a:gd name="T67" fmla="*/ 189 h 189"/>
              <a:gd name="T68" fmla="*/ 72 w 216"/>
              <a:gd name="T69" fmla="*/ 189 h 189"/>
              <a:gd name="T70" fmla="*/ 56 w 216"/>
              <a:gd name="T71" fmla="*/ 189 h 189"/>
              <a:gd name="T72" fmla="*/ 27 w 216"/>
              <a:gd name="T73" fmla="*/ 189 h 189"/>
              <a:gd name="T74" fmla="*/ 16 w 216"/>
              <a:gd name="T75" fmla="*/ 189 h 189"/>
              <a:gd name="T76" fmla="*/ 2 w 216"/>
              <a:gd name="T77" fmla="*/ 181 h 189"/>
              <a:gd name="T78" fmla="*/ 2 w 216"/>
              <a:gd name="T79" fmla="*/ 141 h 189"/>
              <a:gd name="T80" fmla="*/ 2 w 216"/>
              <a:gd name="T81" fmla="*/ 119 h 189"/>
              <a:gd name="T82" fmla="*/ 2 w 216"/>
              <a:gd name="T83" fmla="*/ 106 h 189"/>
              <a:gd name="T84" fmla="*/ 0 w 216"/>
              <a:gd name="T85" fmla="*/ 83 h 189"/>
              <a:gd name="T86" fmla="*/ 0 w 216"/>
              <a:gd name="T87" fmla="*/ 75 h 189"/>
              <a:gd name="T88" fmla="*/ 0 w 216"/>
              <a:gd name="T89" fmla="*/ 59 h 189"/>
              <a:gd name="T90" fmla="*/ 0 w 216"/>
              <a:gd name="T91" fmla="*/ 51 h 189"/>
              <a:gd name="T92" fmla="*/ 0 w 216"/>
              <a:gd name="T93" fmla="*/ 39 h 189"/>
              <a:gd name="T94" fmla="*/ 0 w 216"/>
              <a:gd name="T95" fmla="*/ 20 h 189"/>
              <a:gd name="T96" fmla="*/ 0 w 216"/>
              <a:gd name="T97" fmla="*/ 12 h 189"/>
              <a:gd name="T98" fmla="*/ 11 w 216"/>
              <a:gd name="T99" fmla="*/ 2 h 189"/>
              <a:gd name="T100" fmla="*/ 35 w 216"/>
              <a:gd name="T101" fmla="*/ 2 h 189"/>
              <a:gd name="T102" fmla="*/ 55 w 216"/>
              <a:gd name="T103" fmla="*/ 2 h 189"/>
              <a:gd name="T104" fmla="*/ 67 w 216"/>
              <a:gd name="T105" fmla="*/ 0 h 189"/>
              <a:gd name="T106" fmla="*/ 76 w 216"/>
              <a:gd name="T107" fmla="*/ 0 h 189"/>
              <a:gd name="T108" fmla="*/ 84 w 216"/>
              <a:gd name="T109" fmla="*/ 0 h 189"/>
              <a:gd name="T110" fmla="*/ 100 w 216"/>
              <a:gd name="T111" fmla="*/ 0 h 189"/>
              <a:gd name="T112" fmla="*/ 109 w 216"/>
              <a:gd name="T113" fmla="*/ 0 h 18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16" h="189">
                <a:moveTo>
                  <a:pt x="109" y="0"/>
                </a:moveTo>
                <a:lnTo>
                  <a:pt x="110" y="0"/>
                </a:lnTo>
                <a:lnTo>
                  <a:pt x="112" y="0"/>
                </a:lnTo>
                <a:lnTo>
                  <a:pt x="114" y="0"/>
                </a:lnTo>
                <a:lnTo>
                  <a:pt x="115" y="0"/>
                </a:lnTo>
                <a:lnTo>
                  <a:pt x="117" y="0"/>
                </a:lnTo>
                <a:lnTo>
                  <a:pt x="118" y="0"/>
                </a:lnTo>
                <a:lnTo>
                  <a:pt x="126" y="0"/>
                </a:lnTo>
                <a:lnTo>
                  <a:pt x="127" y="0"/>
                </a:lnTo>
                <a:lnTo>
                  <a:pt x="128" y="0"/>
                </a:lnTo>
                <a:lnTo>
                  <a:pt x="130" y="0"/>
                </a:lnTo>
                <a:lnTo>
                  <a:pt x="131" y="0"/>
                </a:lnTo>
                <a:lnTo>
                  <a:pt x="133" y="0"/>
                </a:lnTo>
                <a:lnTo>
                  <a:pt x="135" y="0"/>
                </a:lnTo>
                <a:lnTo>
                  <a:pt x="138" y="0"/>
                </a:lnTo>
                <a:lnTo>
                  <a:pt x="139" y="0"/>
                </a:lnTo>
                <a:lnTo>
                  <a:pt x="141" y="0"/>
                </a:lnTo>
                <a:lnTo>
                  <a:pt x="143" y="0"/>
                </a:lnTo>
                <a:lnTo>
                  <a:pt x="146" y="0"/>
                </a:lnTo>
                <a:lnTo>
                  <a:pt x="148" y="0"/>
                </a:lnTo>
                <a:lnTo>
                  <a:pt x="149" y="0"/>
                </a:lnTo>
                <a:lnTo>
                  <a:pt x="150" y="0"/>
                </a:lnTo>
                <a:lnTo>
                  <a:pt x="151" y="0"/>
                </a:lnTo>
                <a:lnTo>
                  <a:pt x="152" y="0"/>
                </a:lnTo>
                <a:lnTo>
                  <a:pt x="154" y="0"/>
                </a:lnTo>
                <a:lnTo>
                  <a:pt x="157" y="0"/>
                </a:lnTo>
                <a:lnTo>
                  <a:pt x="160" y="0"/>
                </a:lnTo>
                <a:lnTo>
                  <a:pt x="162" y="0"/>
                </a:lnTo>
                <a:lnTo>
                  <a:pt x="162" y="3"/>
                </a:lnTo>
                <a:lnTo>
                  <a:pt x="162" y="5"/>
                </a:lnTo>
                <a:lnTo>
                  <a:pt x="163" y="7"/>
                </a:lnTo>
                <a:lnTo>
                  <a:pt x="163" y="8"/>
                </a:lnTo>
                <a:lnTo>
                  <a:pt x="163" y="10"/>
                </a:lnTo>
                <a:lnTo>
                  <a:pt x="165" y="10"/>
                </a:lnTo>
                <a:lnTo>
                  <a:pt x="167" y="10"/>
                </a:lnTo>
                <a:lnTo>
                  <a:pt x="172" y="10"/>
                </a:lnTo>
                <a:lnTo>
                  <a:pt x="178" y="10"/>
                </a:lnTo>
                <a:lnTo>
                  <a:pt x="180" y="10"/>
                </a:lnTo>
                <a:lnTo>
                  <a:pt x="188" y="10"/>
                </a:lnTo>
                <a:lnTo>
                  <a:pt x="190" y="10"/>
                </a:lnTo>
                <a:lnTo>
                  <a:pt x="195" y="10"/>
                </a:lnTo>
                <a:lnTo>
                  <a:pt x="197" y="10"/>
                </a:lnTo>
                <a:lnTo>
                  <a:pt x="198" y="10"/>
                </a:lnTo>
                <a:lnTo>
                  <a:pt x="199" y="10"/>
                </a:lnTo>
                <a:lnTo>
                  <a:pt x="200" y="10"/>
                </a:lnTo>
                <a:lnTo>
                  <a:pt x="202" y="10"/>
                </a:lnTo>
                <a:lnTo>
                  <a:pt x="203" y="10"/>
                </a:lnTo>
                <a:lnTo>
                  <a:pt x="204" y="10"/>
                </a:lnTo>
                <a:lnTo>
                  <a:pt x="205" y="10"/>
                </a:lnTo>
                <a:lnTo>
                  <a:pt x="206" y="10"/>
                </a:lnTo>
                <a:lnTo>
                  <a:pt x="207" y="10"/>
                </a:lnTo>
                <a:lnTo>
                  <a:pt x="208" y="10"/>
                </a:lnTo>
                <a:lnTo>
                  <a:pt x="211" y="10"/>
                </a:lnTo>
                <a:lnTo>
                  <a:pt x="212" y="10"/>
                </a:lnTo>
                <a:lnTo>
                  <a:pt x="215" y="10"/>
                </a:lnTo>
                <a:lnTo>
                  <a:pt x="215" y="14"/>
                </a:lnTo>
                <a:lnTo>
                  <a:pt x="215" y="15"/>
                </a:lnTo>
                <a:lnTo>
                  <a:pt x="215" y="16"/>
                </a:lnTo>
                <a:lnTo>
                  <a:pt x="215" y="18"/>
                </a:lnTo>
                <a:lnTo>
                  <a:pt x="215" y="19"/>
                </a:lnTo>
                <a:lnTo>
                  <a:pt x="215" y="20"/>
                </a:lnTo>
                <a:lnTo>
                  <a:pt x="215" y="21"/>
                </a:lnTo>
                <a:lnTo>
                  <a:pt x="215" y="22"/>
                </a:lnTo>
                <a:lnTo>
                  <a:pt x="215" y="26"/>
                </a:lnTo>
                <a:lnTo>
                  <a:pt x="215" y="27"/>
                </a:lnTo>
                <a:lnTo>
                  <a:pt x="215" y="30"/>
                </a:lnTo>
                <a:lnTo>
                  <a:pt x="215" y="31"/>
                </a:lnTo>
                <a:lnTo>
                  <a:pt x="215" y="32"/>
                </a:lnTo>
                <a:lnTo>
                  <a:pt x="215" y="35"/>
                </a:lnTo>
                <a:lnTo>
                  <a:pt x="215" y="36"/>
                </a:lnTo>
                <a:lnTo>
                  <a:pt x="215" y="42"/>
                </a:lnTo>
                <a:lnTo>
                  <a:pt x="215" y="44"/>
                </a:lnTo>
                <a:lnTo>
                  <a:pt x="215" y="45"/>
                </a:lnTo>
                <a:lnTo>
                  <a:pt x="215" y="46"/>
                </a:lnTo>
                <a:lnTo>
                  <a:pt x="215" y="47"/>
                </a:lnTo>
                <a:lnTo>
                  <a:pt x="215" y="48"/>
                </a:lnTo>
                <a:lnTo>
                  <a:pt x="215" y="51"/>
                </a:lnTo>
                <a:lnTo>
                  <a:pt x="215" y="52"/>
                </a:lnTo>
                <a:lnTo>
                  <a:pt x="215" y="53"/>
                </a:lnTo>
                <a:lnTo>
                  <a:pt x="215" y="55"/>
                </a:lnTo>
                <a:lnTo>
                  <a:pt x="215" y="58"/>
                </a:lnTo>
                <a:lnTo>
                  <a:pt x="215" y="59"/>
                </a:lnTo>
                <a:lnTo>
                  <a:pt x="215" y="67"/>
                </a:lnTo>
                <a:lnTo>
                  <a:pt x="215" y="68"/>
                </a:lnTo>
                <a:lnTo>
                  <a:pt x="215" y="74"/>
                </a:lnTo>
                <a:lnTo>
                  <a:pt x="215" y="76"/>
                </a:lnTo>
                <a:lnTo>
                  <a:pt x="215" y="77"/>
                </a:lnTo>
                <a:lnTo>
                  <a:pt x="215" y="79"/>
                </a:lnTo>
                <a:lnTo>
                  <a:pt x="215" y="80"/>
                </a:lnTo>
                <a:lnTo>
                  <a:pt x="215" y="83"/>
                </a:lnTo>
                <a:lnTo>
                  <a:pt x="215" y="85"/>
                </a:lnTo>
                <a:lnTo>
                  <a:pt x="215" y="86"/>
                </a:lnTo>
                <a:lnTo>
                  <a:pt x="215" y="88"/>
                </a:lnTo>
                <a:lnTo>
                  <a:pt x="215" y="91"/>
                </a:lnTo>
                <a:lnTo>
                  <a:pt x="215" y="92"/>
                </a:lnTo>
                <a:lnTo>
                  <a:pt x="216" y="102"/>
                </a:lnTo>
                <a:lnTo>
                  <a:pt x="216" y="103"/>
                </a:lnTo>
                <a:lnTo>
                  <a:pt x="216" y="107"/>
                </a:lnTo>
                <a:lnTo>
                  <a:pt x="216" y="111"/>
                </a:lnTo>
                <a:lnTo>
                  <a:pt x="216" y="120"/>
                </a:lnTo>
                <a:lnTo>
                  <a:pt x="216" y="127"/>
                </a:lnTo>
                <a:lnTo>
                  <a:pt x="216" y="131"/>
                </a:lnTo>
                <a:lnTo>
                  <a:pt x="216" y="133"/>
                </a:lnTo>
                <a:lnTo>
                  <a:pt x="216" y="136"/>
                </a:lnTo>
                <a:lnTo>
                  <a:pt x="216" y="142"/>
                </a:lnTo>
                <a:lnTo>
                  <a:pt x="216" y="144"/>
                </a:lnTo>
                <a:lnTo>
                  <a:pt x="216" y="146"/>
                </a:lnTo>
                <a:lnTo>
                  <a:pt x="216" y="147"/>
                </a:lnTo>
                <a:lnTo>
                  <a:pt x="216" y="148"/>
                </a:lnTo>
                <a:lnTo>
                  <a:pt x="216" y="149"/>
                </a:lnTo>
                <a:lnTo>
                  <a:pt x="216" y="150"/>
                </a:lnTo>
                <a:lnTo>
                  <a:pt x="216" y="151"/>
                </a:lnTo>
                <a:lnTo>
                  <a:pt x="216" y="154"/>
                </a:lnTo>
                <a:lnTo>
                  <a:pt x="216" y="157"/>
                </a:lnTo>
                <a:lnTo>
                  <a:pt x="216" y="158"/>
                </a:lnTo>
                <a:lnTo>
                  <a:pt x="216" y="159"/>
                </a:lnTo>
                <a:lnTo>
                  <a:pt x="216" y="160"/>
                </a:lnTo>
                <a:lnTo>
                  <a:pt x="216" y="162"/>
                </a:lnTo>
                <a:lnTo>
                  <a:pt x="216" y="163"/>
                </a:lnTo>
                <a:lnTo>
                  <a:pt x="216" y="164"/>
                </a:lnTo>
                <a:lnTo>
                  <a:pt x="216" y="165"/>
                </a:lnTo>
                <a:lnTo>
                  <a:pt x="216" y="167"/>
                </a:lnTo>
                <a:lnTo>
                  <a:pt x="216" y="168"/>
                </a:lnTo>
                <a:lnTo>
                  <a:pt x="216" y="170"/>
                </a:lnTo>
                <a:lnTo>
                  <a:pt x="216" y="172"/>
                </a:lnTo>
                <a:lnTo>
                  <a:pt x="216" y="174"/>
                </a:lnTo>
                <a:lnTo>
                  <a:pt x="216" y="175"/>
                </a:lnTo>
                <a:lnTo>
                  <a:pt x="216" y="178"/>
                </a:lnTo>
                <a:lnTo>
                  <a:pt x="216" y="181"/>
                </a:lnTo>
                <a:lnTo>
                  <a:pt x="216" y="182"/>
                </a:lnTo>
                <a:lnTo>
                  <a:pt x="216" y="183"/>
                </a:lnTo>
                <a:lnTo>
                  <a:pt x="216" y="186"/>
                </a:lnTo>
                <a:lnTo>
                  <a:pt x="216" y="187"/>
                </a:lnTo>
                <a:lnTo>
                  <a:pt x="215" y="187"/>
                </a:lnTo>
                <a:lnTo>
                  <a:pt x="214" y="187"/>
                </a:lnTo>
                <a:lnTo>
                  <a:pt x="211" y="188"/>
                </a:lnTo>
                <a:lnTo>
                  <a:pt x="210" y="188"/>
                </a:lnTo>
                <a:lnTo>
                  <a:pt x="207" y="188"/>
                </a:lnTo>
                <a:lnTo>
                  <a:pt x="205" y="188"/>
                </a:lnTo>
                <a:lnTo>
                  <a:pt x="202" y="188"/>
                </a:lnTo>
                <a:lnTo>
                  <a:pt x="200" y="188"/>
                </a:lnTo>
                <a:lnTo>
                  <a:pt x="199" y="188"/>
                </a:lnTo>
                <a:lnTo>
                  <a:pt x="198" y="188"/>
                </a:lnTo>
                <a:lnTo>
                  <a:pt x="194" y="188"/>
                </a:lnTo>
                <a:lnTo>
                  <a:pt x="192" y="188"/>
                </a:lnTo>
                <a:lnTo>
                  <a:pt x="191" y="188"/>
                </a:lnTo>
                <a:lnTo>
                  <a:pt x="189" y="188"/>
                </a:lnTo>
                <a:lnTo>
                  <a:pt x="188" y="188"/>
                </a:lnTo>
                <a:lnTo>
                  <a:pt x="186" y="188"/>
                </a:lnTo>
                <a:lnTo>
                  <a:pt x="183" y="188"/>
                </a:lnTo>
                <a:lnTo>
                  <a:pt x="182" y="188"/>
                </a:lnTo>
                <a:lnTo>
                  <a:pt x="179" y="188"/>
                </a:lnTo>
                <a:lnTo>
                  <a:pt x="176" y="188"/>
                </a:lnTo>
                <a:lnTo>
                  <a:pt x="174" y="188"/>
                </a:lnTo>
                <a:lnTo>
                  <a:pt x="173" y="188"/>
                </a:lnTo>
                <a:lnTo>
                  <a:pt x="171" y="188"/>
                </a:lnTo>
                <a:lnTo>
                  <a:pt x="167" y="188"/>
                </a:lnTo>
                <a:lnTo>
                  <a:pt x="165" y="188"/>
                </a:lnTo>
                <a:lnTo>
                  <a:pt x="164" y="188"/>
                </a:lnTo>
                <a:lnTo>
                  <a:pt x="160" y="188"/>
                </a:lnTo>
                <a:lnTo>
                  <a:pt x="157" y="188"/>
                </a:lnTo>
                <a:lnTo>
                  <a:pt x="155" y="188"/>
                </a:lnTo>
                <a:lnTo>
                  <a:pt x="150" y="188"/>
                </a:lnTo>
                <a:lnTo>
                  <a:pt x="149" y="188"/>
                </a:lnTo>
                <a:lnTo>
                  <a:pt x="147" y="188"/>
                </a:lnTo>
                <a:lnTo>
                  <a:pt x="142" y="188"/>
                </a:lnTo>
                <a:lnTo>
                  <a:pt x="138" y="188"/>
                </a:lnTo>
                <a:lnTo>
                  <a:pt x="130" y="188"/>
                </a:lnTo>
                <a:lnTo>
                  <a:pt x="128" y="188"/>
                </a:lnTo>
                <a:lnTo>
                  <a:pt x="127" y="188"/>
                </a:lnTo>
                <a:lnTo>
                  <a:pt x="125" y="188"/>
                </a:lnTo>
                <a:lnTo>
                  <a:pt x="124" y="188"/>
                </a:lnTo>
                <a:lnTo>
                  <a:pt x="123" y="188"/>
                </a:lnTo>
                <a:lnTo>
                  <a:pt x="119" y="188"/>
                </a:lnTo>
                <a:lnTo>
                  <a:pt x="116" y="188"/>
                </a:lnTo>
                <a:lnTo>
                  <a:pt x="115" y="188"/>
                </a:lnTo>
                <a:lnTo>
                  <a:pt x="114" y="188"/>
                </a:lnTo>
                <a:lnTo>
                  <a:pt x="110" y="188"/>
                </a:lnTo>
                <a:lnTo>
                  <a:pt x="107" y="189"/>
                </a:lnTo>
                <a:lnTo>
                  <a:pt x="103" y="189"/>
                </a:lnTo>
                <a:lnTo>
                  <a:pt x="94" y="189"/>
                </a:lnTo>
                <a:lnTo>
                  <a:pt x="90" y="189"/>
                </a:lnTo>
                <a:lnTo>
                  <a:pt x="87" y="189"/>
                </a:lnTo>
                <a:lnTo>
                  <a:pt x="85" y="189"/>
                </a:lnTo>
                <a:lnTo>
                  <a:pt x="74" y="189"/>
                </a:lnTo>
                <a:lnTo>
                  <a:pt x="72" y="189"/>
                </a:lnTo>
                <a:lnTo>
                  <a:pt x="68" y="189"/>
                </a:lnTo>
                <a:lnTo>
                  <a:pt x="67" y="189"/>
                </a:lnTo>
                <a:lnTo>
                  <a:pt x="63" y="189"/>
                </a:lnTo>
                <a:lnTo>
                  <a:pt x="60" y="189"/>
                </a:lnTo>
                <a:lnTo>
                  <a:pt x="58" y="189"/>
                </a:lnTo>
                <a:lnTo>
                  <a:pt x="56" y="189"/>
                </a:lnTo>
                <a:lnTo>
                  <a:pt x="51" y="189"/>
                </a:lnTo>
                <a:lnTo>
                  <a:pt x="43" y="189"/>
                </a:lnTo>
                <a:lnTo>
                  <a:pt x="40" y="189"/>
                </a:lnTo>
                <a:lnTo>
                  <a:pt x="38" y="189"/>
                </a:lnTo>
                <a:lnTo>
                  <a:pt x="34" y="189"/>
                </a:lnTo>
                <a:lnTo>
                  <a:pt x="27" y="189"/>
                </a:lnTo>
                <a:lnTo>
                  <a:pt x="26" y="189"/>
                </a:lnTo>
                <a:lnTo>
                  <a:pt x="19" y="189"/>
                </a:lnTo>
                <a:lnTo>
                  <a:pt x="16" y="189"/>
                </a:lnTo>
                <a:lnTo>
                  <a:pt x="15" y="189"/>
                </a:lnTo>
                <a:lnTo>
                  <a:pt x="8" y="189"/>
                </a:lnTo>
                <a:lnTo>
                  <a:pt x="3" y="189"/>
                </a:lnTo>
                <a:lnTo>
                  <a:pt x="3" y="187"/>
                </a:lnTo>
                <a:lnTo>
                  <a:pt x="2" y="182"/>
                </a:lnTo>
                <a:lnTo>
                  <a:pt x="2" y="181"/>
                </a:lnTo>
                <a:lnTo>
                  <a:pt x="2" y="172"/>
                </a:lnTo>
                <a:lnTo>
                  <a:pt x="2" y="163"/>
                </a:lnTo>
                <a:lnTo>
                  <a:pt x="2" y="158"/>
                </a:lnTo>
                <a:lnTo>
                  <a:pt x="2" y="143"/>
                </a:lnTo>
                <a:lnTo>
                  <a:pt x="2" y="142"/>
                </a:lnTo>
                <a:lnTo>
                  <a:pt x="2" y="141"/>
                </a:lnTo>
                <a:lnTo>
                  <a:pt x="2" y="135"/>
                </a:lnTo>
                <a:lnTo>
                  <a:pt x="2" y="132"/>
                </a:lnTo>
                <a:lnTo>
                  <a:pt x="2" y="127"/>
                </a:lnTo>
                <a:lnTo>
                  <a:pt x="2" y="126"/>
                </a:lnTo>
                <a:lnTo>
                  <a:pt x="2" y="123"/>
                </a:lnTo>
                <a:lnTo>
                  <a:pt x="2" y="119"/>
                </a:lnTo>
                <a:lnTo>
                  <a:pt x="2" y="117"/>
                </a:lnTo>
                <a:lnTo>
                  <a:pt x="2" y="115"/>
                </a:lnTo>
                <a:lnTo>
                  <a:pt x="2" y="112"/>
                </a:lnTo>
                <a:lnTo>
                  <a:pt x="2" y="111"/>
                </a:lnTo>
                <a:lnTo>
                  <a:pt x="2" y="106"/>
                </a:lnTo>
                <a:lnTo>
                  <a:pt x="2" y="100"/>
                </a:lnTo>
                <a:lnTo>
                  <a:pt x="2" y="99"/>
                </a:lnTo>
                <a:lnTo>
                  <a:pt x="0" y="95"/>
                </a:lnTo>
                <a:lnTo>
                  <a:pt x="0" y="93"/>
                </a:lnTo>
                <a:lnTo>
                  <a:pt x="0" y="91"/>
                </a:lnTo>
                <a:lnTo>
                  <a:pt x="0" y="90"/>
                </a:lnTo>
                <a:lnTo>
                  <a:pt x="0" y="83"/>
                </a:lnTo>
                <a:lnTo>
                  <a:pt x="0" y="82"/>
                </a:lnTo>
                <a:lnTo>
                  <a:pt x="0" y="80"/>
                </a:lnTo>
                <a:lnTo>
                  <a:pt x="0" y="78"/>
                </a:lnTo>
                <a:lnTo>
                  <a:pt x="0" y="77"/>
                </a:lnTo>
                <a:lnTo>
                  <a:pt x="0" y="75"/>
                </a:lnTo>
                <a:lnTo>
                  <a:pt x="0" y="74"/>
                </a:lnTo>
                <a:lnTo>
                  <a:pt x="0" y="71"/>
                </a:lnTo>
                <a:lnTo>
                  <a:pt x="0" y="64"/>
                </a:lnTo>
                <a:lnTo>
                  <a:pt x="0" y="63"/>
                </a:lnTo>
                <a:lnTo>
                  <a:pt x="0" y="62"/>
                </a:lnTo>
                <a:lnTo>
                  <a:pt x="0" y="59"/>
                </a:lnTo>
                <a:lnTo>
                  <a:pt x="0" y="56"/>
                </a:lnTo>
                <a:lnTo>
                  <a:pt x="0" y="55"/>
                </a:lnTo>
                <a:lnTo>
                  <a:pt x="0" y="54"/>
                </a:lnTo>
                <a:lnTo>
                  <a:pt x="0" y="52"/>
                </a:lnTo>
                <a:lnTo>
                  <a:pt x="0" y="51"/>
                </a:lnTo>
                <a:lnTo>
                  <a:pt x="0" y="50"/>
                </a:lnTo>
                <a:lnTo>
                  <a:pt x="0" y="47"/>
                </a:lnTo>
                <a:lnTo>
                  <a:pt x="0" y="43"/>
                </a:lnTo>
                <a:lnTo>
                  <a:pt x="0" y="39"/>
                </a:lnTo>
                <a:lnTo>
                  <a:pt x="0" y="38"/>
                </a:lnTo>
                <a:lnTo>
                  <a:pt x="0" y="31"/>
                </a:lnTo>
                <a:lnTo>
                  <a:pt x="0" y="30"/>
                </a:lnTo>
                <a:lnTo>
                  <a:pt x="0" y="29"/>
                </a:lnTo>
                <a:lnTo>
                  <a:pt x="0" y="23"/>
                </a:lnTo>
                <a:lnTo>
                  <a:pt x="0" y="20"/>
                </a:lnTo>
                <a:lnTo>
                  <a:pt x="0" y="19"/>
                </a:lnTo>
                <a:lnTo>
                  <a:pt x="0" y="18"/>
                </a:lnTo>
                <a:lnTo>
                  <a:pt x="0" y="15"/>
                </a:lnTo>
                <a:lnTo>
                  <a:pt x="0" y="14"/>
                </a:lnTo>
                <a:lnTo>
                  <a:pt x="0" y="13"/>
                </a:lnTo>
                <a:lnTo>
                  <a:pt x="0" y="12"/>
                </a:lnTo>
                <a:lnTo>
                  <a:pt x="0" y="4"/>
                </a:lnTo>
                <a:lnTo>
                  <a:pt x="0" y="2"/>
                </a:lnTo>
                <a:lnTo>
                  <a:pt x="8" y="2"/>
                </a:lnTo>
                <a:lnTo>
                  <a:pt x="10" y="2"/>
                </a:lnTo>
                <a:lnTo>
                  <a:pt x="11" y="2"/>
                </a:lnTo>
                <a:lnTo>
                  <a:pt x="12" y="2"/>
                </a:lnTo>
                <a:lnTo>
                  <a:pt x="13" y="2"/>
                </a:lnTo>
                <a:lnTo>
                  <a:pt x="20" y="2"/>
                </a:lnTo>
                <a:lnTo>
                  <a:pt x="23" y="2"/>
                </a:lnTo>
                <a:lnTo>
                  <a:pt x="32" y="2"/>
                </a:lnTo>
                <a:lnTo>
                  <a:pt x="35" y="2"/>
                </a:lnTo>
                <a:lnTo>
                  <a:pt x="36" y="2"/>
                </a:lnTo>
                <a:lnTo>
                  <a:pt x="37" y="2"/>
                </a:lnTo>
                <a:lnTo>
                  <a:pt x="38" y="2"/>
                </a:lnTo>
                <a:lnTo>
                  <a:pt x="39" y="2"/>
                </a:lnTo>
                <a:lnTo>
                  <a:pt x="50" y="2"/>
                </a:lnTo>
                <a:lnTo>
                  <a:pt x="55" y="2"/>
                </a:lnTo>
                <a:lnTo>
                  <a:pt x="58" y="0"/>
                </a:lnTo>
                <a:lnTo>
                  <a:pt x="59" y="0"/>
                </a:lnTo>
                <a:lnTo>
                  <a:pt x="61" y="0"/>
                </a:lnTo>
                <a:lnTo>
                  <a:pt x="62" y="0"/>
                </a:lnTo>
                <a:lnTo>
                  <a:pt x="67" y="0"/>
                </a:lnTo>
                <a:lnTo>
                  <a:pt x="68" y="0"/>
                </a:lnTo>
                <a:lnTo>
                  <a:pt x="71" y="0"/>
                </a:lnTo>
                <a:lnTo>
                  <a:pt x="72" y="0"/>
                </a:lnTo>
                <a:lnTo>
                  <a:pt x="74" y="0"/>
                </a:lnTo>
                <a:lnTo>
                  <a:pt x="76" y="0"/>
                </a:lnTo>
                <a:lnTo>
                  <a:pt x="77" y="0"/>
                </a:lnTo>
                <a:lnTo>
                  <a:pt x="79" y="0"/>
                </a:lnTo>
                <a:lnTo>
                  <a:pt x="80" y="0"/>
                </a:lnTo>
                <a:lnTo>
                  <a:pt x="82" y="0"/>
                </a:lnTo>
                <a:lnTo>
                  <a:pt x="84" y="0"/>
                </a:lnTo>
                <a:lnTo>
                  <a:pt x="85" y="0"/>
                </a:lnTo>
                <a:lnTo>
                  <a:pt x="93" y="0"/>
                </a:lnTo>
                <a:lnTo>
                  <a:pt x="95" y="0"/>
                </a:lnTo>
                <a:lnTo>
                  <a:pt x="96" y="0"/>
                </a:lnTo>
                <a:lnTo>
                  <a:pt x="98" y="0"/>
                </a:lnTo>
                <a:lnTo>
                  <a:pt x="100" y="0"/>
                </a:lnTo>
                <a:lnTo>
                  <a:pt x="102" y="0"/>
                </a:lnTo>
                <a:lnTo>
                  <a:pt x="103" y="0"/>
                </a:lnTo>
                <a:lnTo>
                  <a:pt x="107" y="0"/>
                </a:lnTo>
                <a:lnTo>
                  <a:pt x="109" y="0"/>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32" name="Freeform 116"/>
          <p:cNvSpPr>
            <a:spLocks/>
          </p:cNvSpPr>
          <p:nvPr/>
        </p:nvSpPr>
        <p:spPr bwMode="auto">
          <a:xfrm>
            <a:off x="6466102" y="823446"/>
            <a:ext cx="376195" cy="591575"/>
          </a:xfrm>
          <a:custGeom>
            <a:avLst/>
            <a:gdLst>
              <a:gd name="T0" fmla="*/ 127 w 145"/>
              <a:gd name="T1" fmla="*/ 0 h 269"/>
              <a:gd name="T2" fmla="*/ 143 w 145"/>
              <a:gd name="T3" fmla="*/ 5 h 269"/>
              <a:gd name="T4" fmla="*/ 143 w 145"/>
              <a:gd name="T5" fmla="*/ 30 h 269"/>
              <a:gd name="T6" fmla="*/ 144 w 145"/>
              <a:gd name="T7" fmla="*/ 47 h 269"/>
              <a:gd name="T8" fmla="*/ 144 w 145"/>
              <a:gd name="T9" fmla="*/ 76 h 269"/>
              <a:gd name="T10" fmla="*/ 144 w 145"/>
              <a:gd name="T11" fmla="*/ 88 h 269"/>
              <a:gd name="T12" fmla="*/ 144 w 145"/>
              <a:gd name="T13" fmla="*/ 96 h 269"/>
              <a:gd name="T14" fmla="*/ 143 w 145"/>
              <a:gd name="T15" fmla="*/ 107 h 269"/>
              <a:gd name="T16" fmla="*/ 143 w 145"/>
              <a:gd name="T17" fmla="*/ 135 h 269"/>
              <a:gd name="T18" fmla="*/ 144 w 145"/>
              <a:gd name="T19" fmla="*/ 150 h 269"/>
              <a:gd name="T20" fmla="*/ 144 w 145"/>
              <a:gd name="T21" fmla="*/ 161 h 269"/>
              <a:gd name="T22" fmla="*/ 144 w 145"/>
              <a:gd name="T23" fmla="*/ 171 h 269"/>
              <a:gd name="T24" fmla="*/ 144 w 145"/>
              <a:gd name="T25" fmla="*/ 184 h 269"/>
              <a:gd name="T26" fmla="*/ 145 w 145"/>
              <a:gd name="T27" fmla="*/ 201 h 269"/>
              <a:gd name="T28" fmla="*/ 145 w 145"/>
              <a:gd name="T29" fmla="*/ 228 h 269"/>
              <a:gd name="T30" fmla="*/ 145 w 145"/>
              <a:gd name="T31" fmla="*/ 235 h 269"/>
              <a:gd name="T32" fmla="*/ 145 w 145"/>
              <a:gd name="T33" fmla="*/ 251 h 269"/>
              <a:gd name="T34" fmla="*/ 137 w 145"/>
              <a:gd name="T35" fmla="*/ 259 h 269"/>
              <a:gd name="T36" fmla="*/ 125 w 145"/>
              <a:gd name="T37" fmla="*/ 259 h 269"/>
              <a:gd name="T38" fmla="*/ 112 w 145"/>
              <a:gd name="T39" fmla="*/ 259 h 269"/>
              <a:gd name="T40" fmla="*/ 105 w 145"/>
              <a:gd name="T41" fmla="*/ 259 h 269"/>
              <a:gd name="T42" fmla="*/ 99 w 145"/>
              <a:gd name="T43" fmla="*/ 259 h 269"/>
              <a:gd name="T44" fmla="*/ 79 w 145"/>
              <a:gd name="T45" fmla="*/ 259 h 269"/>
              <a:gd name="T46" fmla="*/ 63 w 145"/>
              <a:gd name="T47" fmla="*/ 259 h 269"/>
              <a:gd name="T48" fmla="*/ 56 w 145"/>
              <a:gd name="T49" fmla="*/ 259 h 269"/>
              <a:gd name="T50" fmla="*/ 53 w 145"/>
              <a:gd name="T51" fmla="*/ 268 h 269"/>
              <a:gd name="T52" fmla="*/ 39 w 145"/>
              <a:gd name="T53" fmla="*/ 268 h 269"/>
              <a:gd name="T54" fmla="*/ 29 w 145"/>
              <a:gd name="T55" fmla="*/ 268 h 269"/>
              <a:gd name="T56" fmla="*/ 16 w 145"/>
              <a:gd name="T57" fmla="*/ 268 h 269"/>
              <a:gd name="T58" fmla="*/ 9 w 145"/>
              <a:gd name="T59" fmla="*/ 268 h 269"/>
              <a:gd name="T60" fmla="*/ 5 w 145"/>
              <a:gd name="T61" fmla="*/ 268 h 269"/>
              <a:gd name="T62" fmla="*/ 1 w 145"/>
              <a:gd name="T63" fmla="*/ 262 h 269"/>
              <a:gd name="T64" fmla="*/ 1 w 145"/>
              <a:gd name="T65" fmla="*/ 249 h 269"/>
              <a:gd name="T66" fmla="*/ 1 w 145"/>
              <a:gd name="T67" fmla="*/ 241 h 269"/>
              <a:gd name="T68" fmla="*/ 1 w 145"/>
              <a:gd name="T69" fmla="*/ 231 h 269"/>
              <a:gd name="T70" fmla="*/ 1 w 145"/>
              <a:gd name="T71" fmla="*/ 223 h 269"/>
              <a:gd name="T72" fmla="*/ 1 w 145"/>
              <a:gd name="T73" fmla="*/ 192 h 269"/>
              <a:gd name="T74" fmla="*/ 0 w 145"/>
              <a:gd name="T75" fmla="*/ 169 h 269"/>
              <a:gd name="T76" fmla="*/ 0 w 145"/>
              <a:gd name="T77" fmla="*/ 158 h 269"/>
              <a:gd name="T78" fmla="*/ 0 w 145"/>
              <a:gd name="T79" fmla="*/ 139 h 269"/>
              <a:gd name="T80" fmla="*/ 0 w 145"/>
              <a:gd name="T81" fmla="*/ 128 h 269"/>
              <a:gd name="T82" fmla="*/ 0 w 145"/>
              <a:gd name="T83" fmla="*/ 116 h 269"/>
              <a:gd name="T84" fmla="*/ 0 w 145"/>
              <a:gd name="T85" fmla="*/ 103 h 269"/>
              <a:gd name="T86" fmla="*/ 0 w 145"/>
              <a:gd name="T87" fmla="*/ 96 h 269"/>
              <a:gd name="T88" fmla="*/ 0 w 145"/>
              <a:gd name="T89" fmla="*/ 83 h 269"/>
              <a:gd name="T90" fmla="*/ 9 w 145"/>
              <a:gd name="T91" fmla="*/ 72 h 269"/>
              <a:gd name="T92" fmla="*/ 17 w 145"/>
              <a:gd name="T93" fmla="*/ 63 h 269"/>
              <a:gd name="T94" fmla="*/ 17 w 145"/>
              <a:gd name="T95" fmla="*/ 44 h 269"/>
              <a:gd name="T96" fmla="*/ 17 w 145"/>
              <a:gd name="T97" fmla="*/ 13 h 269"/>
              <a:gd name="T98" fmla="*/ 29 w 145"/>
              <a:gd name="T99" fmla="*/ 9 h 269"/>
              <a:gd name="T100" fmla="*/ 43 w 145"/>
              <a:gd name="T101" fmla="*/ 9 h 269"/>
              <a:gd name="T102" fmla="*/ 45 w 145"/>
              <a:gd name="T103" fmla="*/ 1 h 269"/>
              <a:gd name="T104" fmla="*/ 57 w 145"/>
              <a:gd name="T105" fmla="*/ 1 h 269"/>
              <a:gd name="T106" fmla="*/ 72 w 145"/>
              <a:gd name="T107" fmla="*/ 0 h 269"/>
              <a:gd name="T108" fmla="*/ 80 w 145"/>
              <a:gd name="T109" fmla="*/ 0 h 269"/>
              <a:gd name="T110" fmla="*/ 89 w 145"/>
              <a:gd name="T111" fmla="*/ 0 h 269"/>
              <a:gd name="T112" fmla="*/ 100 w 145"/>
              <a:gd name="T113" fmla="*/ 0 h 269"/>
              <a:gd name="T114" fmla="*/ 109 w 145"/>
              <a:gd name="T115" fmla="*/ 0 h 269"/>
              <a:gd name="T116" fmla="*/ 118 w 145"/>
              <a:gd name="T117" fmla="*/ 0 h 26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45" h="269">
                <a:moveTo>
                  <a:pt x="118" y="0"/>
                </a:moveTo>
                <a:lnTo>
                  <a:pt x="119" y="0"/>
                </a:lnTo>
                <a:lnTo>
                  <a:pt x="120" y="0"/>
                </a:lnTo>
                <a:lnTo>
                  <a:pt x="121" y="0"/>
                </a:lnTo>
                <a:lnTo>
                  <a:pt x="123" y="0"/>
                </a:lnTo>
                <a:lnTo>
                  <a:pt x="127" y="0"/>
                </a:lnTo>
                <a:lnTo>
                  <a:pt x="128" y="0"/>
                </a:lnTo>
                <a:lnTo>
                  <a:pt x="131" y="0"/>
                </a:lnTo>
                <a:lnTo>
                  <a:pt x="133" y="0"/>
                </a:lnTo>
                <a:lnTo>
                  <a:pt x="135" y="0"/>
                </a:lnTo>
                <a:lnTo>
                  <a:pt x="143" y="0"/>
                </a:lnTo>
                <a:lnTo>
                  <a:pt x="143" y="5"/>
                </a:lnTo>
                <a:lnTo>
                  <a:pt x="143" y="8"/>
                </a:lnTo>
                <a:lnTo>
                  <a:pt x="143" y="15"/>
                </a:lnTo>
                <a:lnTo>
                  <a:pt x="143" y="17"/>
                </a:lnTo>
                <a:lnTo>
                  <a:pt x="143" y="22"/>
                </a:lnTo>
                <a:lnTo>
                  <a:pt x="143" y="27"/>
                </a:lnTo>
                <a:lnTo>
                  <a:pt x="143" y="30"/>
                </a:lnTo>
                <a:lnTo>
                  <a:pt x="144" y="31"/>
                </a:lnTo>
                <a:lnTo>
                  <a:pt x="144" y="33"/>
                </a:lnTo>
                <a:lnTo>
                  <a:pt x="144" y="36"/>
                </a:lnTo>
                <a:lnTo>
                  <a:pt x="144" y="44"/>
                </a:lnTo>
                <a:lnTo>
                  <a:pt x="144" y="46"/>
                </a:lnTo>
                <a:lnTo>
                  <a:pt x="144" y="47"/>
                </a:lnTo>
                <a:lnTo>
                  <a:pt x="144" y="51"/>
                </a:lnTo>
                <a:lnTo>
                  <a:pt x="144" y="56"/>
                </a:lnTo>
                <a:lnTo>
                  <a:pt x="144" y="57"/>
                </a:lnTo>
                <a:lnTo>
                  <a:pt x="144" y="67"/>
                </a:lnTo>
                <a:lnTo>
                  <a:pt x="144" y="71"/>
                </a:lnTo>
                <a:lnTo>
                  <a:pt x="144" y="76"/>
                </a:lnTo>
                <a:lnTo>
                  <a:pt x="144" y="77"/>
                </a:lnTo>
                <a:lnTo>
                  <a:pt x="144" y="79"/>
                </a:lnTo>
                <a:lnTo>
                  <a:pt x="144" y="80"/>
                </a:lnTo>
                <a:lnTo>
                  <a:pt x="144" y="83"/>
                </a:lnTo>
                <a:lnTo>
                  <a:pt x="144" y="85"/>
                </a:lnTo>
                <a:lnTo>
                  <a:pt x="144" y="88"/>
                </a:lnTo>
                <a:lnTo>
                  <a:pt x="144" y="89"/>
                </a:lnTo>
                <a:lnTo>
                  <a:pt x="144" y="91"/>
                </a:lnTo>
                <a:lnTo>
                  <a:pt x="144" y="92"/>
                </a:lnTo>
                <a:lnTo>
                  <a:pt x="144" y="93"/>
                </a:lnTo>
                <a:lnTo>
                  <a:pt x="144" y="95"/>
                </a:lnTo>
                <a:lnTo>
                  <a:pt x="144" y="96"/>
                </a:lnTo>
                <a:lnTo>
                  <a:pt x="144" y="97"/>
                </a:lnTo>
                <a:lnTo>
                  <a:pt x="144" y="101"/>
                </a:lnTo>
                <a:lnTo>
                  <a:pt x="144" y="103"/>
                </a:lnTo>
                <a:lnTo>
                  <a:pt x="144" y="105"/>
                </a:lnTo>
                <a:lnTo>
                  <a:pt x="143" y="105"/>
                </a:lnTo>
                <a:lnTo>
                  <a:pt x="143" y="107"/>
                </a:lnTo>
                <a:lnTo>
                  <a:pt x="143" y="112"/>
                </a:lnTo>
                <a:lnTo>
                  <a:pt x="143" y="113"/>
                </a:lnTo>
                <a:lnTo>
                  <a:pt x="143" y="118"/>
                </a:lnTo>
                <a:lnTo>
                  <a:pt x="143" y="125"/>
                </a:lnTo>
                <a:lnTo>
                  <a:pt x="143" y="127"/>
                </a:lnTo>
                <a:lnTo>
                  <a:pt x="143" y="135"/>
                </a:lnTo>
                <a:lnTo>
                  <a:pt x="143" y="137"/>
                </a:lnTo>
                <a:lnTo>
                  <a:pt x="143" y="139"/>
                </a:lnTo>
                <a:lnTo>
                  <a:pt x="143" y="143"/>
                </a:lnTo>
                <a:lnTo>
                  <a:pt x="143" y="147"/>
                </a:lnTo>
                <a:lnTo>
                  <a:pt x="143" y="149"/>
                </a:lnTo>
                <a:lnTo>
                  <a:pt x="144" y="150"/>
                </a:lnTo>
                <a:lnTo>
                  <a:pt x="144" y="151"/>
                </a:lnTo>
                <a:lnTo>
                  <a:pt x="144" y="157"/>
                </a:lnTo>
                <a:lnTo>
                  <a:pt x="144" y="158"/>
                </a:lnTo>
                <a:lnTo>
                  <a:pt x="144" y="159"/>
                </a:lnTo>
                <a:lnTo>
                  <a:pt x="144" y="160"/>
                </a:lnTo>
                <a:lnTo>
                  <a:pt x="144" y="161"/>
                </a:lnTo>
                <a:lnTo>
                  <a:pt x="144" y="163"/>
                </a:lnTo>
                <a:lnTo>
                  <a:pt x="144" y="164"/>
                </a:lnTo>
                <a:lnTo>
                  <a:pt x="144" y="166"/>
                </a:lnTo>
                <a:lnTo>
                  <a:pt x="144" y="168"/>
                </a:lnTo>
                <a:lnTo>
                  <a:pt x="144" y="169"/>
                </a:lnTo>
                <a:lnTo>
                  <a:pt x="144" y="171"/>
                </a:lnTo>
                <a:lnTo>
                  <a:pt x="144" y="173"/>
                </a:lnTo>
                <a:lnTo>
                  <a:pt x="144" y="177"/>
                </a:lnTo>
                <a:lnTo>
                  <a:pt x="144" y="179"/>
                </a:lnTo>
                <a:lnTo>
                  <a:pt x="144" y="180"/>
                </a:lnTo>
                <a:lnTo>
                  <a:pt x="144" y="183"/>
                </a:lnTo>
                <a:lnTo>
                  <a:pt x="144" y="184"/>
                </a:lnTo>
                <a:lnTo>
                  <a:pt x="144" y="188"/>
                </a:lnTo>
                <a:lnTo>
                  <a:pt x="144" y="189"/>
                </a:lnTo>
                <a:lnTo>
                  <a:pt x="144" y="191"/>
                </a:lnTo>
                <a:lnTo>
                  <a:pt x="144" y="195"/>
                </a:lnTo>
                <a:lnTo>
                  <a:pt x="145" y="200"/>
                </a:lnTo>
                <a:lnTo>
                  <a:pt x="145" y="201"/>
                </a:lnTo>
                <a:lnTo>
                  <a:pt x="145" y="203"/>
                </a:lnTo>
                <a:lnTo>
                  <a:pt x="145" y="208"/>
                </a:lnTo>
                <a:lnTo>
                  <a:pt x="145" y="209"/>
                </a:lnTo>
                <a:lnTo>
                  <a:pt x="145" y="213"/>
                </a:lnTo>
                <a:lnTo>
                  <a:pt x="145" y="219"/>
                </a:lnTo>
                <a:lnTo>
                  <a:pt x="145" y="228"/>
                </a:lnTo>
                <a:lnTo>
                  <a:pt x="145" y="229"/>
                </a:lnTo>
                <a:lnTo>
                  <a:pt x="145" y="230"/>
                </a:lnTo>
                <a:lnTo>
                  <a:pt x="145" y="231"/>
                </a:lnTo>
                <a:lnTo>
                  <a:pt x="145" y="232"/>
                </a:lnTo>
                <a:lnTo>
                  <a:pt x="145" y="233"/>
                </a:lnTo>
                <a:lnTo>
                  <a:pt x="145" y="235"/>
                </a:lnTo>
                <a:lnTo>
                  <a:pt x="145" y="236"/>
                </a:lnTo>
                <a:lnTo>
                  <a:pt x="145" y="240"/>
                </a:lnTo>
                <a:lnTo>
                  <a:pt x="145" y="243"/>
                </a:lnTo>
                <a:lnTo>
                  <a:pt x="145" y="247"/>
                </a:lnTo>
                <a:lnTo>
                  <a:pt x="145" y="249"/>
                </a:lnTo>
                <a:lnTo>
                  <a:pt x="145" y="251"/>
                </a:lnTo>
                <a:lnTo>
                  <a:pt x="145" y="254"/>
                </a:lnTo>
                <a:lnTo>
                  <a:pt x="145" y="255"/>
                </a:lnTo>
                <a:lnTo>
                  <a:pt x="145" y="259"/>
                </a:lnTo>
                <a:lnTo>
                  <a:pt x="144" y="259"/>
                </a:lnTo>
                <a:lnTo>
                  <a:pt x="140" y="259"/>
                </a:lnTo>
                <a:lnTo>
                  <a:pt x="137" y="259"/>
                </a:lnTo>
                <a:lnTo>
                  <a:pt x="136" y="259"/>
                </a:lnTo>
                <a:lnTo>
                  <a:pt x="134" y="259"/>
                </a:lnTo>
                <a:lnTo>
                  <a:pt x="132" y="259"/>
                </a:lnTo>
                <a:lnTo>
                  <a:pt x="129" y="259"/>
                </a:lnTo>
                <a:lnTo>
                  <a:pt x="128" y="259"/>
                </a:lnTo>
                <a:lnTo>
                  <a:pt x="125" y="259"/>
                </a:lnTo>
                <a:lnTo>
                  <a:pt x="124" y="259"/>
                </a:lnTo>
                <a:lnTo>
                  <a:pt x="120" y="259"/>
                </a:lnTo>
                <a:lnTo>
                  <a:pt x="119" y="259"/>
                </a:lnTo>
                <a:lnTo>
                  <a:pt x="118" y="259"/>
                </a:lnTo>
                <a:lnTo>
                  <a:pt x="117" y="259"/>
                </a:lnTo>
                <a:lnTo>
                  <a:pt x="112" y="259"/>
                </a:lnTo>
                <a:lnTo>
                  <a:pt x="111" y="259"/>
                </a:lnTo>
                <a:lnTo>
                  <a:pt x="110" y="259"/>
                </a:lnTo>
                <a:lnTo>
                  <a:pt x="109" y="259"/>
                </a:lnTo>
                <a:lnTo>
                  <a:pt x="108" y="259"/>
                </a:lnTo>
                <a:lnTo>
                  <a:pt x="107" y="259"/>
                </a:lnTo>
                <a:lnTo>
                  <a:pt x="105" y="259"/>
                </a:lnTo>
                <a:lnTo>
                  <a:pt x="104" y="259"/>
                </a:lnTo>
                <a:lnTo>
                  <a:pt x="103" y="259"/>
                </a:lnTo>
                <a:lnTo>
                  <a:pt x="102" y="259"/>
                </a:lnTo>
                <a:lnTo>
                  <a:pt x="101" y="259"/>
                </a:lnTo>
                <a:lnTo>
                  <a:pt x="100" y="259"/>
                </a:lnTo>
                <a:lnTo>
                  <a:pt x="99" y="259"/>
                </a:lnTo>
                <a:lnTo>
                  <a:pt x="96" y="259"/>
                </a:lnTo>
                <a:lnTo>
                  <a:pt x="91" y="259"/>
                </a:lnTo>
                <a:lnTo>
                  <a:pt x="89" y="259"/>
                </a:lnTo>
                <a:lnTo>
                  <a:pt x="88" y="259"/>
                </a:lnTo>
                <a:lnTo>
                  <a:pt x="83" y="259"/>
                </a:lnTo>
                <a:lnTo>
                  <a:pt x="79" y="259"/>
                </a:lnTo>
                <a:lnTo>
                  <a:pt x="78" y="259"/>
                </a:lnTo>
                <a:lnTo>
                  <a:pt x="73" y="259"/>
                </a:lnTo>
                <a:lnTo>
                  <a:pt x="70" y="259"/>
                </a:lnTo>
                <a:lnTo>
                  <a:pt x="65" y="259"/>
                </a:lnTo>
                <a:lnTo>
                  <a:pt x="64" y="259"/>
                </a:lnTo>
                <a:lnTo>
                  <a:pt x="63" y="259"/>
                </a:lnTo>
                <a:lnTo>
                  <a:pt x="62" y="259"/>
                </a:lnTo>
                <a:lnTo>
                  <a:pt x="61" y="259"/>
                </a:lnTo>
                <a:lnTo>
                  <a:pt x="60" y="259"/>
                </a:lnTo>
                <a:lnTo>
                  <a:pt x="59" y="259"/>
                </a:lnTo>
                <a:lnTo>
                  <a:pt x="57" y="259"/>
                </a:lnTo>
                <a:lnTo>
                  <a:pt x="56" y="259"/>
                </a:lnTo>
                <a:lnTo>
                  <a:pt x="56" y="265"/>
                </a:lnTo>
                <a:lnTo>
                  <a:pt x="56" y="267"/>
                </a:lnTo>
                <a:lnTo>
                  <a:pt x="56" y="268"/>
                </a:lnTo>
                <a:lnTo>
                  <a:pt x="55" y="268"/>
                </a:lnTo>
                <a:lnTo>
                  <a:pt x="54" y="268"/>
                </a:lnTo>
                <a:lnTo>
                  <a:pt x="53" y="268"/>
                </a:lnTo>
                <a:lnTo>
                  <a:pt x="51" y="268"/>
                </a:lnTo>
                <a:lnTo>
                  <a:pt x="49" y="268"/>
                </a:lnTo>
                <a:lnTo>
                  <a:pt x="48" y="268"/>
                </a:lnTo>
                <a:lnTo>
                  <a:pt x="45" y="268"/>
                </a:lnTo>
                <a:lnTo>
                  <a:pt x="40" y="268"/>
                </a:lnTo>
                <a:lnTo>
                  <a:pt x="39" y="268"/>
                </a:lnTo>
                <a:lnTo>
                  <a:pt x="38" y="268"/>
                </a:lnTo>
                <a:lnTo>
                  <a:pt x="36" y="268"/>
                </a:lnTo>
                <a:lnTo>
                  <a:pt x="35" y="268"/>
                </a:lnTo>
                <a:lnTo>
                  <a:pt x="33" y="268"/>
                </a:lnTo>
                <a:lnTo>
                  <a:pt x="32" y="268"/>
                </a:lnTo>
                <a:lnTo>
                  <a:pt x="29" y="268"/>
                </a:lnTo>
                <a:lnTo>
                  <a:pt x="27" y="268"/>
                </a:lnTo>
                <a:lnTo>
                  <a:pt x="24" y="268"/>
                </a:lnTo>
                <a:lnTo>
                  <a:pt x="21" y="268"/>
                </a:lnTo>
                <a:lnTo>
                  <a:pt x="20" y="268"/>
                </a:lnTo>
                <a:lnTo>
                  <a:pt x="19" y="268"/>
                </a:lnTo>
                <a:lnTo>
                  <a:pt x="16" y="268"/>
                </a:lnTo>
                <a:lnTo>
                  <a:pt x="15" y="268"/>
                </a:lnTo>
                <a:lnTo>
                  <a:pt x="14" y="268"/>
                </a:lnTo>
                <a:lnTo>
                  <a:pt x="13" y="268"/>
                </a:lnTo>
                <a:lnTo>
                  <a:pt x="12" y="268"/>
                </a:lnTo>
                <a:lnTo>
                  <a:pt x="11" y="268"/>
                </a:lnTo>
                <a:lnTo>
                  <a:pt x="9" y="268"/>
                </a:lnTo>
                <a:lnTo>
                  <a:pt x="8" y="268"/>
                </a:lnTo>
                <a:lnTo>
                  <a:pt x="7" y="268"/>
                </a:lnTo>
                <a:lnTo>
                  <a:pt x="7" y="269"/>
                </a:lnTo>
                <a:lnTo>
                  <a:pt x="6" y="269"/>
                </a:lnTo>
                <a:lnTo>
                  <a:pt x="6" y="268"/>
                </a:lnTo>
                <a:lnTo>
                  <a:pt x="5" y="268"/>
                </a:lnTo>
                <a:lnTo>
                  <a:pt x="3" y="268"/>
                </a:lnTo>
                <a:lnTo>
                  <a:pt x="1" y="268"/>
                </a:lnTo>
                <a:lnTo>
                  <a:pt x="1" y="267"/>
                </a:lnTo>
                <a:lnTo>
                  <a:pt x="1" y="264"/>
                </a:lnTo>
                <a:lnTo>
                  <a:pt x="1" y="263"/>
                </a:lnTo>
                <a:lnTo>
                  <a:pt x="1" y="262"/>
                </a:lnTo>
                <a:lnTo>
                  <a:pt x="1" y="259"/>
                </a:lnTo>
                <a:lnTo>
                  <a:pt x="1" y="256"/>
                </a:lnTo>
                <a:lnTo>
                  <a:pt x="1" y="255"/>
                </a:lnTo>
                <a:lnTo>
                  <a:pt x="1" y="253"/>
                </a:lnTo>
                <a:lnTo>
                  <a:pt x="1" y="251"/>
                </a:lnTo>
                <a:lnTo>
                  <a:pt x="1" y="249"/>
                </a:lnTo>
                <a:lnTo>
                  <a:pt x="1" y="248"/>
                </a:lnTo>
                <a:lnTo>
                  <a:pt x="1" y="246"/>
                </a:lnTo>
                <a:lnTo>
                  <a:pt x="1" y="245"/>
                </a:lnTo>
                <a:lnTo>
                  <a:pt x="1" y="244"/>
                </a:lnTo>
                <a:lnTo>
                  <a:pt x="1" y="243"/>
                </a:lnTo>
                <a:lnTo>
                  <a:pt x="1" y="241"/>
                </a:lnTo>
                <a:lnTo>
                  <a:pt x="1" y="240"/>
                </a:lnTo>
                <a:lnTo>
                  <a:pt x="1" y="239"/>
                </a:lnTo>
                <a:lnTo>
                  <a:pt x="1" y="238"/>
                </a:lnTo>
                <a:lnTo>
                  <a:pt x="1" y="235"/>
                </a:lnTo>
                <a:lnTo>
                  <a:pt x="1" y="232"/>
                </a:lnTo>
                <a:lnTo>
                  <a:pt x="1" y="231"/>
                </a:lnTo>
                <a:lnTo>
                  <a:pt x="1" y="230"/>
                </a:lnTo>
                <a:lnTo>
                  <a:pt x="1" y="229"/>
                </a:lnTo>
                <a:lnTo>
                  <a:pt x="1" y="228"/>
                </a:lnTo>
                <a:lnTo>
                  <a:pt x="1" y="227"/>
                </a:lnTo>
                <a:lnTo>
                  <a:pt x="1" y="225"/>
                </a:lnTo>
                <a:lnTo>
                  <a:pt x="1" y="223"/>
                </a:lnTo>
                <a:lnTo>
                  <a:pt x="1" y="217"/>
                </a:lnTo>
                <a:lnTo>
                  <a:pt x="1" y="214"/>
                </a:lnTo>
                <a:lnTo>
                  <a:pt x="1" y="212"/>
                </a:lnTo>
                <a:lnTo>
                  <a:pt x="1" y="208"/>
                </a:lnTo>
                <a:lnTo>
                  <a:pt x="1" y="201"/>
                </a:lnTo>
                <a:lnTo>
                  <a:pt x="1" y="192"/>
                </a:lnTo>
                <a:lnTo>
                  <a:pt x="1" y="188"/>
                </a:lnTo>
                <a:lnTo>
                  <a:pt x="1" y="184"/>
                </a:lnTo>
                <a:lnTo>
                  <a:pt x="1" y="183"/>
                </a:lnTo>
                <a:lnTo>
                  <a:pt x="0" y="173"/>
                </a:lnTo>
                <a:lnTo>
                  <a:pt x="0" y="172"/>
                </a:lnTo>
                <a:lnTo>
                  <a:pt x="0" y="169"/>
                </a:lnTo>
                <a:lnTo>
                  <a:pt x="0" y="167"/>
                </a:lnTo>
                <a:lnTo>
                  <a:pt x="0" y="166"/>
                </a:lnTo>
                <a:lnTo>
                  <a:pt x="0" y="164"/>
                </a:lnTo>
                <a:lnTo>
                  <a:pt x="0" y="161"/>
                </a:lnTo>
                <a:lnTo>
                  <a:pt x="0" y="160"/>
                </a:lnTo>
                <a:lnTo>
                  <a:pt x="0" y="158"/>
                </a:lnTo>
                <a:lnTo>
                  <a:pt x="0" y="157"/>
                </a:lnTo>
                <a:lnTo>
                  <a:pt x="0" y="155"/>
                </a:lnTo>
                <a:lnTo>
                  <a:pt x="0" y="149"/>
                </a:lnTo>
                <a:lnTo>
                  <a:pt x="0" y="148"/>
                </a:lnTo>
                <a:lnTo>
                  <a:pt x="0" y="140"/>
                </a:lnTo>
                <a:lnTo>
                  <a:pt x="0" y="139"/>
                </a:lnTo>
                <a:lnTo>
                  <a:pt x="0" y="136"/>
                </a:lnTo>
                <a:lnTo>
                  <a:pt x="0" y="134"/>
                </a:lnTo>
                <a:lnTo>
                  <a:pt x="0" y="133"/>
                </a:lnTo>
                <a:lnTo>
                  <a:pt x="0" y="132"/>
                </a:lnTo>
                <a:lnTo>
                  <a:pt x="0" y="129"/>
                </a:lnTo>
                <a:lnTo>
                  <a:pt x="0" y="128"/>
                </a:lnTo>
                <a:lnTo>
                  <a:pt x="0" y="127"/>
                </a:lnTo>
                <a:lnTo>
                  <a:pt x="0" y="126"/>
                </a:lnTo>
                <a:lnTo>
                  <a:pt x="0" y="125"/>
                </a:lnTo>
                <a:lnTo>
                  <a:pt x="0" y="123"/>
                </a:lnTo>
                <a:lnTo>
                  <a:pt x="0" y="117"/>
                </a:lnTo>
                <a:lnTo>
                  <a:pt x="0" y="116"/>
                </a:lnTo>
                <a:lnTo>
                  <a:pt x="0" y="113"/>
                </a:lnTo>
                <a:lnTo>
                  <a:pt x="0" y="112"/>
                </a:lnTo>
                <a:lnTo>
                  <a:pt x="0" y="111"/>
                </a:lnTo>
                <a:lnTo>
                  <a:pt x="0" y="108"/>
                </a:lnTo>
                <a:lnTo>
                  <a:pt x="0" y="107"/>
                </a:lnTo>
                <a:lnTo>
                  <a:pt x="0" y="103"/>
                </a:lnTo>
                <a:lnTo>
                  <a:pt x="0" y="102"/>
                </a:lnTo>
                <a:lnTo>
                  <a:pt x="0" y="101"/>
                </a:lnTo>
                <a:lnTo>
                  <a:pt x="0" y="100"/>
                </a:lnTo>
                <a:lnTo>
                  <a:pt x="0" y="99"/>
                </a:lnTo>
                <a:lnTo>
                  <a:pt x="0" y="97"/>
                </a:lnTo>
                <a:lnTo>
                  <a:pt x="0" y="96"/>
                </a:lnTo>
                <a:lnTo>
                  <a:pt x="0" y="95"/>
                </a:lnTo>
                <a:lnTo>
                  <a:pt x="0" y="91"/>
                </a:lnTo>
                <a:lnTo>
                  <a:pt x="0" y="88"/>
                </a:lnTo>
                <a:lnTo>
                  <a:pt x="0" y="86"/>
                </a:lnTo>
                <a:lnTo>
                  <a:pt x="0" y="84"/>
                </a:lnTo>
                <a:lnTo>
                  <a:pt x="0" y="83"/>
                </a:lnTo>
                <a:lnTo>
                  <a:pt x="0" y="80"/>
                </a:lnTo>
                <a:lnTo>
                  <a:pt x="0" y="77"/>
                </a:lnTo>
                <a:lnTo>
                  <a:pt x="0" y="72"/>
                </a:lnTo>
                <a:lnTo>
                  <a:pt x="3" y="72"/>
                </a:lnTo>
                <a:lnTo>
                  <a:pt x="7" y="72"/>
                </a:lnTo>
                <a:lnTo>
                  <a:pt x="9" y="72"/>
                </a:lnTo>
                <a:lnTo>
                  <a:pt x="11" y="72"/>
                </a:lnTo>
                <a:lnTo>
                  <a:pt x="13" y="72"/>
                </a:lnTo>
                <a:lnTo>
                  <a:pt x="15" y="72"/>
                </a:lnTo>
                <a:lnTo>
                  <a:pt x="17" y="72"/>
                </a:lnTo>
                <a:lnTo>
                  <a:pt x="17" y="68"/>
                </a:lnTo>
                <a:lnTo>
                  <a:pt x="17" y="63"/>
                </a:lnTo>
                <a:lnTo>
                  <a:pt x="17" y="59"/>
                </a:lnTo>
                <a:lnTo>
                  <a:pt x="17" y="55"/>
                </a:lnTo>
                <a:lnTo>
                  <a:pt x="17" y="52"/>
                </a:lnTo>
                <a:lnTo>
                  <a:pt x="17" y="48"/>
                </a:lnTo>
                <a:lnTo>
                  <a:pt x="17" y="45"/>
                </a:lnTo>
                <a:lnTo>
                  <a:pt x="17" y="44"/>
                </a:lnTo>
                <a:lnTo>
                  <a:pt x="17" y="39"/>
                </a:lnTo>
                <a:lnTo>
                  <a:pt x="17" y="37"/>
                </a:lnTo>
                <a:lnTo>
                  <a:pt x="17" y="28"/>
                </a:lnTo>
                <a:lnTo>
                  <a:pt x="17" y="23"/>
                </a:lnTo>
                <a:lnTo>
                  <a:pt x="17" y="17"/>
                </a:lnTo>
                <a:lnTo>
                  <a:pt x="17" y="13"/>
                </a:lnTo>
                <a:lnTo>
                  <a:pt x="17" y="11"/>
                </a:lnTo>
                <a:lnTo>
                  <a:pt x="19" y="11"/>
                </a:lnTo>
                <a:lnTo>
                  <a:pt x="20" y="11"/>
                </a:lnTo>
                <a:lnTo>
                  <a:pt x="22" y="11"/>
                </a:lnTo>
                <a:lnTo>
                  <a:pt x="25" y="9"/>
                </a:lnTo>
                <a:lnTo>
                  <a:pt x="29" y="9"/>
                </a:lnTo>
                <a:lnTo>
                  <a:pt x="33" y="9"/>
                </a:lnTo>
                <a:lnTo>
                  <a:pt x="36" y="9"/>
                </a:lnTo>
                <a:lnTo>
                  <a:pt x="38" y="9"/>
                </a:lnTo>
                <a:lnTo>
                  <a:pt x="40" y="9"/>
                </a:lnTo>
                <a:lnTo>
                  <a:pt x="41" y="9"/>
                </a:lnTo>
                <a:lnTo>
                  <a:pt x="43" y="9"/>
                </a:lnTo>
                <a:lnTo>
                  <a:pt x="44" y="9"/>
                </a:lnTo>
                <a:lnTo>
                  <a:pt x="45" y="9"/>
                </a:lnTo>
                <a:lnTo>
                  <a:pt x="45" y="8"/>
                </a:lnTo>
                <a:lnTo>
                  <a:pt x="45" y="7"/>
                </a:lnTo>
                <a:lnTo>
                  <a:pt x="44" y="6"/>
                </a:lnTo>
                <a:lnTo>
                  <a:pt x="45" y="1"/>
                </a:lnTo>
                <a:lnTo>
                  <a:pt x="47" y="1"/>
                </a:lnTo>
                <a:lnTo>
                  <a:pt x="49" y="1"/>
                </a:lnTo>
                <a:lnTo>
                  <a:pt x="53" y="1"/>
                </a:lnTo>
                <a:lnTo>
                  <a:pt x="55" y="1"/>
                </a:lnTo>
                <a:lnTo>
                  <a:pt x="56" y="1"/>
                </a:lnTo>
                <a:lnTo>
                  <a:pt x="57" y="1"/>
                </a:lnTo>
                <a:lnTo>
                  <a:pt x="62" y="1"/>
                </a:lnTo>
                <a:lnTo>
                  <a:pt x="64" y="1"/>
                </a:lnTo>
                <a:lnTo>
                  <a:pt x="65" y="1"/>
                </a:lnTo>
                <a:lnTo>
                  <a:pt x="68" y="1"/>
                </a:lnTo>
                <a:lnTo>
                  <a:pt x="69" y="1"/>
                </a:lnTo>
                <a:lnTo>
                  <a:pt x="72" y="0"/>
                </a:lnTo>
                <a:lnTo>
                  <a:pt x="73" y="0"/>
                </a:lnTo>
                <a:lnTo>
                  <a:pt x="75" y="0"/>
                </a:lnTo>
                <a:lnTo>
                  <a:pt x="76" y="0"/>
                </a:lnTo>
                <a:lnTo>
                  <a:pt x="77" y="0"/>
                </a:lnTo>
                <a:lnTo>
                  <a:pt x="79" y="0"/>
                </a:lnTo>
                <a:lnTo>
                  <a:pt x="80" y="0"/>
                </a:lnTo>
                <a:lnTo>
                  <a:pt x="81" y="0"/>
                </a:lnTo>
                <a:lnTo>
                  <a:pt x="84" y="0"/>
                </a:lnTo>
                <a:lnTo>
                  <a:pt x="85" y="0"/>
                </a:lnTo>
                <a:lnTo>
                  <a:pt x="86" y="0"/>
                </a:lnTo>
                <a:lnTo>
                  <a:pt x="87" y="0"/>
                </a:lnTo>
                <a:lnTo>
                  <a:pt x="89" y="0"/>
                </a:lnTo>
                <a:lnTo>
                  <a:pt x="92" y="0"/>
                </a:lnTo>
                <a:lnTo>
                  <a:pt x="95" y="0"/>
                </a:lnTo>
                <a:lnTo>
                  <a:pt x="96" y="0"/>
                </a:lnTo>
                <a:lnTo>
                  <a:pt x="97" y="0"/>
                </a:lnTo>
                <a:lnTo>
                  <a:pt x="99" y="0"/>
                </a:lnTo>
                <a:lnTo>
                  <a:pt x="100" y="0"/>
                </a:lnTo>
                <a:lnTo>
                  <a:pt x="101" y="0"/>
                </a:lnTo>
                <a:lnTo>
                  <a:pt x="102" y="0"/>
                </a:lnTo>
                <a:lnTo>
                  <a:pt x="103" y="0"/>
                </a:lnTo>
                <a:lnTo>
                  <a:pt x="105" y="0"/>
                </a:lnTo>
                <a:lnTo>
                  <a:pt x="107" y="0"/>
                </a:lnTo>
                <a:lnTo>
                  <a:pt x="109" y="0"/>
                </a:lnTo>
                <a:lnTo>
                  <a:pt x="111" y="0"/>
                </a:lnTo>
                <a:lnTo>
                  <a:pt x="112" y="0"/>
                </a:lnTo>
                <a:lnTo>
                  <a:pt x="113" y="0"/>
                </a:lnTo>
                <a:lnTo>
                  <a:pt x="116" y="0"/>
                </a:lnTo>
                <a:lnTo>
                  <a:pt x="117" y="0"/>
                </a:lnTo>
                <a:lnTo>
                  <a:pt x="118" y="0"/>
                </a:lnTo>
                <a:close/>
              </a:path>
            </a:pathLst>
          </a:custGeom>
          <a:solidFill>
            <a:srgbClr val="FF0000"/>
          </a:solidFill>
          <a:ln w="3175">
            <a:solidFill>
              <a:schemeClr val="tx1">
                <a:lumMod val="95000"/>
                <a:lumOff val="5000"/>
              </a:schemeClr>
            </a:solidFill>
            <a:prstDash val="solid"/>
            <a:round/>
            <a:headEnd/>
            <a:tailEnd/>
          </a:ln>
        </p:spPr>
        <p:txBody>
          <a:bodyPr/>
          <a:lstStyle/>
          <a:p>
            <a:endParaRPr lang="en-US" dirty="0"/>
          </a:p>
        </p:txBody>
      </p:sp>
      <p:sp>
        <p:nvSpPr>
          <p:cNvPr id="133" name="Freeform 118"/>
          <p:cNvSpPr>
            <a:spLocks/>
          </p:cNvSpPr>
          <p:nvPr/>
        </p:nvSpPr>
        <p:spPr bwMode="auto">
          <a:xfrm>
            <a:off x="6809866" y="870494"/>
            <a:ext cx="511106" cy="514604"/>
          </a:xfrm>
          <a:custGeom>
            <a:avLst/>
            <a:gdLst>
              <a:gd name="T0" fmla="*/ 197 w 197"/>
              <a:gd name="T1" fmla="*/ 8 h 234"/>
              <a:gd name="T2" fmla="*/ 196 w 197"/>
              <a:gd name="T3" fmla="*/ 20 h 234"/>
              <a:gd name="T4" fmla="*/ 195 w 197"/>
              <a:gd name="T5" fmla="*/ 28 h 234"/>
              <a:gd name="T6" fmla="*/ 195 w 197"/>
              <a:gd name="T7" fmla="*/ 34 h 234"/>
              <a:gd name="T8" fmla="*/ 193 w 197"/>
              <a:gd name="T9" fmla="*/ 47 h 234"/>
              <a:gd name="T10" fmla="*/ 192 w 197"/>
              <a:gd name="T11" fmla="*/ 56 h 234"/>
              <a:gd name="T12" fmla="*/ 190 w 197"/>
              <a:gd name="T13" fmla="*/ 87 h 234"/>
              <a:gd name="T14" fmla="*/ 189 w 197"/>
              <a:gd name="T15" fmla="*/ 100 h 234"/>
              <a:gd name="T16" fmla="*/ 187 w 197"/>
              <a:gd name="T17" fmla="*/ 117 h 234"/>
              <a:gd name="T18" fmla="*/ 184 w 197"/>
              <a:gd name="T19" fmla="*/ 144 h 234"/>
              <a:gd name="T20" fmla="*/ 183 w 197"/>
              <a:gd name="T21" fmla="*/ 160 h 234"/>
              <a:gd name="T22" fmla="*/ 179 w 197"/>
              <a:gd name="T23" fmla="*/ 206 h 234"/>
              <a:gd name="T24" fmla="*/ 176 w 197"/>
              <a:gd name="T25" fmla="*/ 231 h 234"/>
              <a:gd name="T26" fmla="*/ 152 w 197"/>
              <a:gd name="T27" fmla="*/ 232 h 234"/>
              <a:gd name="T28" fmla="*/ 126 w 197"/>
              <a:gd name="T29" fmla="*/ 232 h 234"/>
              <a:gd name="T30" fmla="*/ 111 w 197"/>
              <a:gd name="T31" fmla="*/ 232 h 234"/>
              <a:gd name="T32" fmla="*/ 89 w 197"/>
              <a:gd name="T33" fmla="*/ 232 h 234"/>
              <a:gd name="T34" fmla="*/ 84 w 197"/>
              <a:gd name="T35" fmla="*/ 232 h 234"/>
              <a:gd name="T36" fmla="*/ 77 w 197"/>
              <a:gd name="T37" fmla="*/ 234 h 234"/>
              <a:gd name="T38" fmla="*/ 63 w 197"/>
              <a:gd name="T39" fmla="*/ 234 h 234"/>
              <a:gd name="T40" fmla="*/ 39 w 197"/>
              <a:gd name="T41" fmla="*/ 232 h 234"/>
              <a:gd name="T42" fmla="*/ 22 w 197"/>
              <a:gd name="T43" fmla="*/ 232 h 234"/>
              <a:gd name="T44" fmla="*/ 7 w 197"/>
              <a:gd name="T45" fmla="*/ 234 h 234"/>
              <a:gd name="T46" fmla="*/ 2 w 197"/>
              <a:gd name="T47" fmla="*/ 224 h 234"/>
              <a:gd name="T48" fmla="*/ 2 w 197"/>
              <a:gd name="T49" fmla="*/ 208 h 234"/>
              <a:gd name="T50" fmla="*/ 2 w 197"/>
              <a:gd name="T51" fmla="*/ 204 h 234"/>
              <a:gd name="T52" fmla="*/ 2 w 197"/>
              <a:gd name="T53" fmla="*/ 178 h 234"/>
              <a:gd name="T54" fmla="*/ 1 w 197"/>
              <a:gd name="T55" fmla="*/ 163 h 234"/>
              <a:gd name="T56" fmla="*/ 1 w 197"/>
              <a:gd name="T57" fmla="*/ 148 h 234"/>
              <a:gd name="T58" fmla="*/ 1 w 197"/>
              <a:gd name="T59" fmla="*/ 139 h 234"/>
              <a:gd name="T60" fmla="*/ 1 w 197"/>
              <a:gd name="T61" fmla="*/ 135 h 234"/>
              <a:gd name="T62" fmla="*/ 1 w 197"/>
              <a:gd name="T63" fmla="*/ 125 h 234"/>
              <a:gd name="T64" fmla="*/ 0 w 197"/>
              <a:gd name="T65" fmla="*/ 114 h 234"/>
              <a:gd name="T66" fmla="*/ 0 w 197"/>
              <a:gd name="T67" fmla="*/ 88 h 234"/>
              <a:gd name="T68" fmla="*/ 0 w 197"/>
              <a:gd name="T69" fmla="*/ 80 h 234"/>
              <a:gd name="T70" fmla="*/ 1 w 197"/>
              <a:gd name="T71" fmla="*/ 72 h 234"/>
              <a:gd name="T72" fmla="*/ 1 w 197"/>
              <a:gd name="T73" fmla="*/ 66 h 234"/>
              <a:gd name="T74" fmla="*/ 1 w 197"/>
              <a:gd name="T75" fmla="*/ 55 h 234"/>
              <a:gd name="T76" fmla="*/ 1 w 197"/>
              <a:gd name="T77" fmla="*/ 32 h 234"/>
              <a:gd name="T78" fmla="*/ 1 w 197"/>
              <a:gd name="T79" fmla="*/ 6 h 234"/>
              <a:gd name="T80" fmla="*/ 20 w 197"/>
              <a:gd name="T81" fmla="*/ 2 h 234"/>
              <a:gd name="T82" fmla="*/ 33 w 197"/>
              <a:gd name="T83" fmla="*/ 2 h 234"/>
              <a:gd name="T84" fmla="*/ 61 w 197"/>
              <a:gd name="T85" fmla="*/ 2 h 234"/>
              <a:gd name="T86" fmla="*/ 86 w 197"/>
              <a:gd name="T87" fmla="*/ 2 h 234"/>
              <a:gd name="T88" fmla="*/ 95 w 197"/>
              <a:gd name="T89" fmla="*/ 2 h 234"/>
              <a:gd name="T90" fmla="*/ 103 w 197"/>
              <a:gd name="T91" fmla="*/ 2 h 234"/>
              <a:gd name="T92" fmla="*/ 115 w 197"/>
              <a:gd name="T93" fmla="*/ 2 h 234"/>
              <a:gd name="T94" fmla="*/ 129 w 197"/>
              <a:gd name="T95" fmla="*/ 2 h 234"/>
              <a:gd name="T96" fmla="*/ 137 w 197"/>
              <a:gd name="T97" fmla="*/ 2 h 234"/>
              <a:gd name="T98" fmla="*/ 148 w 197"/>
              <a:gd name="T99" fmla="*/ 0 h 234"/>
              <a:gd name="T100" fmla="*/ 167 w 197"/>
              <a:gd name="T101" fmla="*/ 0 h 234"/>
              <a:gd name="T102" fmla="*/ 172 w 197"/>
              <a:gd name="T103" fmla="*/ 0 h 234"/>
              <a:gd name="T104" fmla="*/ 176 w 197"/>
              <a:gd name="T105" fmla="*/ 0 h 234"/>
              <a:gd name="T106" fmla="*/ 179 w 197"/>
              <a:gd name="T107" fmla="*/ 0 h 234"/>
              <a:gd name="T108" fmla="*/ 184 w 197"/>
              <a:gd name="T109" fmla="*/ 0 h 234"/>
              <a:gd name="T110" fmla="*/ 192 w 197"/>
              <a:gd name="T111" fmla="*/ 0 h 23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7" h="234">
                <a:moveTo>
                  <a:pt x="197" y="0"/>
                </a:moveTo>
                <a:lnTo>
                  <a:pt x="197" y="2"/>
                </a:lnTo>
                <a:lnTo>
                  <a:pt x="197" y="3"/>
                </a:lnTo>
                <a:lnTo>
                  <a:pt x="197" y="4"/>
                </a:lnTo>
                <a:lnTo>
                  <a:pt x="197" y="6"/>
                </a:lnTo>
                <a:lnTo>
                  <a:pt x="197" y="7"/>
                </a:lnTo>
                <a:lnTo>
                  <a:pt x="197" y="8"/>
                </a:lnTo>
                <a:lnTo>
                  <a:pt x="196" y="13"/>
                </a:lnTo>
                <a:lnTo>
                  <a:pt x="196" y="14"/>
                </a:lnTo>
                <a:lnTo>
                  <a:pt x="196" y="15"/>
                </a:lnTo>
                <a:lnTo>
                  <a:pt x="196" y="18"/>
                </a:lnTo>
                <a:lnTo>
                  <a:pt x="196" y="19"/>
                </a:lnTo>
                <a:lnTo>
                  <a:pt x="196" y="20"/>
                </a:lnTo>
                <a:lnTo>
                  <a:pt x="196" y="22"/>
                </a:lnTo>
                <a:lnTo>
                  <a:pt x="196" y="24"/>
                </a:lnTo>
                <a:lnTo>
                  <a:pt x="195" y="24"/>
                </a:lnTo>
                <a:lnTo>
                  <a:pt x="195" y="27"/>
                </a:lnTo>
                <a:lnTo>
                  <a:pt x="195" y="28"/>
                </a:lnTo>
                <a:lnTo>
                  <a:pt x="195" y="29"/>
                </a:lnTo>
                <a:lnTo>
                  <a:pt x="195" y="30"/>
                </a:lnTo>
                <a:lnTo>
                  <a:pt x="195" y="31"/>
                </a:lnTo>
                <a:lnTo>
                  <a:pt x="195" y="34"/>
                </a:lnTo>
                <a:lnTo>
                  <a:pt x="195" y="36"/>
                </a:lnTo>
                <a:lnTo>
                  <a:pt x="195" y="37"/>
                </a:lnTo>
                <a:lnTo>
                  <a:pt x="195" y="38"/>
                </a:lnTo>
                <a:lnTo>
                  <a:pt x="193" y="39"/>
                </a:lnTo>
                <a:lnTo>
                  <a:pt x="193" y="43"/>
                </a:lnTo>
                <a:lnTo>
                  <a:pt x="193" y="45"/>
                </a:lnTo>
                <a:lnTo>
                  <a:pt x="193" y="46"/>
                </a:lnTo>
                <a:lnTo>
                  <a:pt x="193" y="47"/>
                </a:lnTo>
                <a:lnTo>
                  <a:pt x="193" y="48"/>
                </a:lnTo>
                <a:lnTo>
                  <a:pt x="193" y="50"/>
                </a:lnTo>
                <a:lnTo>
                  <a:pt x="193" y="51"/>
                </a:lnTo>
                <a:lnTo>
                  <a:pt x="193" y="53"/>
                </a:lnTo>
                <a:lnTo>
                  <a:pt x="192" y="54"/>
                </a:lnTo>
                <a:lnTo>
                  <a:pt x="192" y="56"/>
                </a:lnTo>
                <a:lnTo>
                  <a:pt x="192" y="61"/>
                </a:lnTo>
                <a:lnTo>
                  <a:pt x="191" y="67"/>
                </a:lnTo>
                <a:lnTo>
                  <a:pt x="191" y="75"/>
                </a:lnTo>
                <a:lnTo>
                  <a:pt x="191" y="76"/>
                </a:lnTo>
                <a:lnTo>
                  <a:pt x="190" y="78"/>
                </a:lnTo>
                <a:lnTo>
                  <a:pt x="190" y="84"/>
                </a:lnTo>
                <a:lnTo>
                  <a:pt x="190" y="87"/>
                </a:lnTo>
                <a:lnTo>
                  <a:pt x="190" y="88"/>
                </a:lnTo>
                <a:lnTo>
                  <a:pt x="190" y="90"/>
                </a:lnTo>
                <a:lnTo>
                  <a:pt x="190" y="91"/>
                </a:lnTo>
                <a:lnTo>
                  <a:pt x="189" y="92"/>
                </a:lnTo>
                <a:lnTo>
                  <a:pt x="189" y="99"/>
                </a:lnTo>
                <a:lnTo>
                  <a:pt x="189" y="100"/>
                </a:lnTo>
                <a:lnTo>
                  <a:pt x="189" y="102"/>
                </a:lnTo>
                <a:lnTo>
                  <a:pt x="189" y="104"/>
                </a:lnTo>
                <a:lnTo>
                  <a:pt x="188" y="104"/>
                </a:lnTo>
                <a:lnTo>
                  <a:pt x="188" y="106"/>
                </a:lnTo>
                <a:lnTo>
                  <a:pt x="188" y="108"/>
                </a:lnTo>
                <a:lnTo>
                  <a:pt x="188" y="112"/>
                </a:lnTo>
                <a:lnTo>
                  <a:pt x="188" y="115"/>
                </a:lnTo>
                <a:lnTo>
                  <a:pt x="187" y="117"/>
                </a:lnTo>
                <a:lnTo>
                  <a:pt x="187" y="120"/>
                </a:lnTo>
                <a:lnTo>
                  <a:pt x="187" y="123"/>
                </a:lnTo>
                <a:lnTo>
                  <a:pt x="187" y="126"/>
                </a:lnTo>
                <a:lnTo>
                  <a:pt x="187" y="127"/>
                </a:lnTo>
                <a:lnTo>
                  <a:pt x="185" y="131"/>
                </a:lnTo>
                <a:lnTo>
                  <a:pt x="185" y="132"/>
                </a:lnTo>
                <a:lnTo>
                  <a:pt x="185" y="133"/>
                </a:lnTo>
                <a:lnTo>
                  <a:pt x="184" y="144"/>
                </a:lnTo>
                <a:lnTo>
                  <a:pt x="184" y="149"/>
                </a:lnTo>
                <a:lnTo>
                  <a:pt x="184" y="151"/>
                </a:lnTo>
                <a:lnTo>
                  <a:pt x="184" y="152"/>
                </a:lnTo>
                <a:lnTo>
                  <a:pt x="184" y="156"/>
                </a:lnTo>
                <a:lnTo>
                  <a:pt x="184" y="157"/>
                </a:lnTo>
                <a:lnTo>
                  <a:pt x="183" y="159"/>
                </a:lnTo>
                <a:lnTo>
                  <a:pt x="183" y="160"/>
                </a:lnTo>
                <a:lnTo>
                  <a:pt x="183" y="162"/>
                </a:lnTo>
                <a:lnTo>
                  <a:pt x="182" y="168"/>
                </a:lnTo>
                <a:lnTo>
                  <a:pt x="182" y="170"/>
                </a:lnTo>
                <a:lnTo>
                  <a:pt x="182" y="178"/>
                </a:lnTo>
                <a:lnTo>
                  <a:pt x="181" y="188"/>
                </a:lnTo>
                <a:lnTo>
                  <a:pt x="181" y="190"/>
                </a:lnTo>
                <a:lnTo>
                  <a:pt x="180" y="196"/>
                </a:lnTo>
                <a:lnTo>
                  <a:pt x="179" y="206"/>
                </a:lnTo>
                <a:lnTo>
                  <a:pt x="179" y="208"/>
                </a:lnTo>
                <a:lnTo>
                  <a:pt x="179" y="213"/>
                </a:lnTo>
                <a:lnTo>
                  <a:pt x="179" y="214"/>
                </a:lnTo>
                <a:lnTo>
                  <a:pt x="177" y="222"/>
                </a:lnTo>
                <a:lnTo>
                  <a:pt x="177" y="223"/>
                </a:lnTo>
                <a:lnTo>
                  <a:pt x="177" y="226"/>
                </a:lnTo>
                <a:lnTo>
                  <a:pt x="176" y="229"/>
                </a:lnTo>
                <a:lnTo>
                  <a:pt x="176" y="231"/>
                </a:lnTo>
                <a:lnTo>
                  <a:pt x="176" y="232"/>
                </a:lnTo>
                <a:lnTo>
                  <a:pt x="174" y="232"/>
                </a:lnTo>
                <a:lnTo>
                  <a:pt x="164" y="232"/>
                </a:lnTo>
                <a:lnTo>
                  <a:pt x="161" y="232"/>
                </a:lnTo>
                <a:lnTo>
                  <a:pt x="156" y="232"/>
                </a:lnTo>
                <a:lnTo>
                  <a:pt x="152" y="232"/>
                </a:lnTo>
                <a:lnTo>
                  <a:pt x="150" y="232"/>
                </a:lnTo>
                <a:lnTo>
                  <a:pt x="143" y="232"/>
                </a:lnTo>
                <a:lnTo>
                  <a:pt x="141" y="232"/>
                </a:lnTo>
                <a:lnTo>
                  <a:pt x="136" y="232"/>
                </a:lnTo>
                <a:lnTo>
                  <a:pt x="133" y="232"/>
                </a:lnTo>
                <a:lnTo>
                  <a:pt x="131" y="232"/>
                </a:lnTo>
                <a:lnTo>
                  <a:pt x="129" y="232"/>
                </a:lnTo>
                <a:lnTo>
                  <a:pt x="126" y="232"/>
                </a:lnTo>
                <a:lnTo>
                  <a:pt x="125" y="232"/>
                </a:lnTo>
                <a:lnTo>
                  <a:pt x="123" y="232"/>
                </a:lnTo>
                <a:lnTo>
                  <a:pt x="121" y="232"/>
                </a:lnTo>
                <a:lnTo>
                  <a:pt x="116" y="232"/>
                </a:lnTo>
                <a:lnTo>
                  <a:pt x="112" y="232"/>
                </a:lnTo>
                <a:lnTo>
                  <a:pt x="111" y="232"/>
                </a:lnTo>
                <a:lnTo>
                  <a:pt x="102" y="232"/>
                </a:lnTo>
                <a:lnTo>
                  <a:pt x="101" y="232"/>
                </a:lnTo>
                <a:lnTo>
                  <a:pt x="100" y="232"/>
                </a:lnTo>
                <a:lnTo>
                  <a:pt x="92" y="232"/>
                </a:lnTo>
                <a:lnTo>
                  <a:pt x="91" y="232"/>
                </a:lnTo>
                <a:lnTo>
                  <a:pt x="89" y="232"/>
                </a:lnTo>
                <a:lnTo>
                  <a:pt x="88" y="232"/>
                </a:lnTo>
                <a:lnTo>
                  <a:pt x="87" y="232"/>
                </a:lnTo>
                <a:lnTo>
                  <a:pt x="85" y="232"/>
                </a:lnTo>
                <a:lnTo>
                  <a:pt x="84" y="232"/>
                </a:lnTo>
                <a:lnTo>
                  <a:pt x="80" y="234"/>
                </a:lnTo>
                <a:lnTo>
                  <a:pt x="77" y="234"/>
                </a:lnTo>
                <a:lnTo>
                  <a:pt x="76" y="234"/>
                </a:lnTo>
                <a:lnTo>
                  <a:pt x="72" y="234"/>
                </a:lnTo>
                <a:lnTo>
                  <a:pt x="64" y="234"/>
                </a:lnTo>
                <a:lnTo>
                  <a:pt x="63" y="234"/>
                </a:lnTo>
                <a:lnTo>
                  <a:pt x="60" y="232"/>
                </a:lnTo>
                <a:lnTo>
                  <a:pt x="49" y="232"/>
                </a:lnTo>
                <a:lnTo>
                  <a:pt x="46" y="232"/>
                </a:lnTo>
                <a:lnTo>
                  <a:pt x="44" y="232"/>
                </a:lnTo>
                <a:lnTo>
                  <a:pt x="42" y="232"/>
                </a:lnTo>
                <a:lnTo>
                  <a:pt x="39" y="232"/>
                </a:lnTo>
                <a:lnTo>
                  <a:pt x="38" y="232"/>
                </a:lnTo>
                <a:lnTo>
                  <a:pt x="37" y="232"/>
                </a:lnTo>
                <a:lnTo>
                  <a:pt x="36" y="232"/>
                </a:lnTo>
                <a:lnTo>
                  <a:pt x="29" y="232"/>
                </a:lnTo>
                <a:lnTo>
                  <a:pt x="25" y="232"/>
                </a:lnTo>
                <a:lnTo>
                  <a:pt x="23" y="232"/>
                </a:lnTo>
                <a:lnTo>
                  <a:pt x="22" y="232"/>
                </a:lnTo>
                <a:lnTo>
                  <a:pt x="20" y="232"/>
                </a:lnTo>
                <a:lnTo>
                  <a:pt x="15" y="232"/>
                </a:lnTo>
                <a:lnTo>
                  <a:pt x="14" y="232"/>
                </a:lnTo>
                <a:lnTo>
                  <a:pt x="13" y="232"/>
                </a:lnTo>
                <a:lnTo>
                  <a:pt x="9" y="234"/>
                </a:lnTo>
                <a:lnTo>
                  <a:pt x="8" y="234"/>
                </a:lnTo>
                <a:lnTo>
                  <a:pt x="7" y="234"/>
                </a:lnTo>
                <a:lnTo>
                  <a:pt x="6" y="234"/>
                </a:lnTo>
                <a:lnTo>
                  <a:pt x="2" y="234"/>
                </a:lnTo>
                <a:lnTo>
                  <a:pt x="2" y="230"/>
                </a:lnTo>
                <a:lnTo>
                  <a:pt x="2" y="229"/>
                </a:lnTo>
                <a:lnTo>
                  <a:pt x="2" y="226"/>
                </a:lnTo>
                <a:lnTo>
                  <a:pt x="2" y="224"/>
                </a:lnTo>
                <a:lnTo>
                  <a:pt x="2" y="222"/>
                </a:lnTo>
                <a:lnTo>
                  <a:pt x="2" y="218"/>
                </a:lnTo>
                <a:lnTo>
                  <a:pt x="2" y="215"/>
                </a:lnTo>
                <a:lnTo>
                  <a:pt x="2" y="211"/>
                </a:lnTo>
                <a:lnTo>
                  <a:pt x="2" y="210"/>
                </a:lnTo>
                <a:lnTo>
                  <a:pt x="2" y="208"/>
                </a:lnTo>
                <a:lnTo>
                  <a:pt x="2" y="207"/>
                </a:lnTo>
                <a:lnTo>
                  <a:pt x="2" y="206"/>
                </a:lnTo>
                <a:lnTo>
                  <a:pt x="2" y="205"/>
                </a:lnTo>
                <a:lnTo>
                  <a:pt x="2" y="204"/>
                </a:lnTo>
                <a:lnTo>
                  <a:pt x="2" y="203"/>
                </a:lnTo>
                <a:lnTo>
                  <a:pt x="2" y="194"/>
                </a:lnTo>
                <a:lnTo>
                  <a:pt x="2" y="188"/>
                </a:lnTo>
                <a:lnTo>
                  <a:pt x="2" y="184"/>
                </a:lnTo>
                <a:lnTo>
                  <a:pt x="2" y="183"/>
                </a:lnTo>
                <a:lnTo>
                  <a:pt x="2" y="178"/>
                </a:lnTo>
                <a:lnTo>
                  <a:pt x="2" y="176"/>
                </a:lnTo>
                <a:lnTo>
                  <a:pt x="2" y="175"/>
                </a:lnTo>
                <a:lnTo>
                  <a:pt x="1" y="170"/>
                </a:lnTo>
                <a:lnTo>
                  <a:pt x="1" y="166"/>
                </a:lnTo>
                <a:lnTo>
                  <a:pt x="1" y="164"/>
                </a:lnTo>
                <a:lnTo>
                  <a:pt x="1" y="163"/>
                </a:lnTo>
                <a:lnTo>
                  <a:pt x="1" y="159"/>
                </a:lnTo>
                <a:lnTo>
                  <a:pt x="1" y="158"/>
                </a:lnTo>
                <a:lnTo>
                  <a:pt x="1" y="155"/>
                </a:lnTo>
                <a:lnTo>
                  <a:pt x="1" y="154"/>
                </a:lnTo>
                <a:lnTo>
                  <a:pt x="1" y="152"/>
                </a:lnTo>
                <a:lnTo>
                  <a:pt x="1" y="148"/>
                </a:lnTo>
                <a:lnTo>
                  <a:pt x="1" y="146"/>
                </a:lnTo>
                <a:lnTo>
                  <a:pt x="1" y="144"/>
                </a:lnTo>
                <a:lnTo>
                  <a:pt x="1" y="143"/>
                </a:lnTo>
                <a:lnTo>
                  <a:pt x="1" y="141"/>
                </a:lnTo>
                <a:lnTo>
                  <a:pt x="1" y="139"/>
                </a:lnTo>
                <a:lnTo>
                  <a:pt x="1" y="138"/>
                </a:lnTo>
                <a:lnTo>
                  <a:pt x="1" y="136"/>
                </a:lnTo>
                <a:lnTo>
                  <a:pt x="1" y="135"/>
                </a:lnTo>
                <a:lnTo>
                  <a:pt x="1" y="134"/>
                </a:lnTo>
                <a:lnTo>
                  <a:pt x="1" y="133"/>
                </a:lnTo>
                <a:lnTo>
                  <a:pt x="1" y="132"/>
                </a:lnTo>
                <a:lnTo>
                  <a:pt x="1" y="126"/>
                </a:lnTo>
                <a:lnTo>
                  <a:pt x="1" y="125"/>
                </a:lnTo>
                <a:lnTo>
                  <a:pt x="0" y="124"/>
                </a:lnTo>
                <a:lnTo>
                  <a:pt x="0" y="122"/>
                </a:lnTo>
                <a:lnTo>
                  <a:pt x="0" y="118"/>
                </a:lnTo>
                <a:lnTo>
                  <a:pt x="0" y="114"/>
                </a:lnTo>
                <a:lnTo>
                  <a:pt x="0" y="112"/>
                </a:lnTo>
                <a:lnTo>
                  <a:pt x="0" y="110"/>
                </a:lnTo>
                <a:lnTo>
                  <a:pt x="0" y="102"/>
                </a:lnTo>
                <a:lnTo>
                  <a:pt x="0" y="100"/>
                </a:lnTo>
                <a:lnTo>
                  <a:pt x="0" y="93"/>
                </a:lnTo>
                <a:lnTo>
                  <a:pt x="0" y="88"/>
                </a:lnTo>
                <a:lnTo>
                  <a:pt x="0" y="87"/>
                </a:lnTo>
                <a:lnTo>
                  <a:pt x="0" y="82"/>
                </a:lnTo>
                <a:lnTo>
                  <a:pt x="0" y="80"/>
                </a:lnTo>
                <a:lnTo>
                  <a:pt x="1" y="80"/>
                </a:lnTo>
                <a:lnTo>
                  <a:pt x="1" y="78"/>
                </a:lnTo>
                <a:lnTo>
                  <a:pt x="1" y="76"/>
                </a:lnTo>
                <a:lnTo>
                  <a:pt x="1" y="72"/>
                </a:lnTo>
                <a:lnTo>
                  <a:pt x="1" y="71"/>
                </a:lnTo>
                <a:lnTo>
                  <a:pt x="1" y="70"/>
                </a:lnTo>
                <a:lnTo>
                  <a:pt x="1" y="68"/>
                </a:lnTo>
                <a:lnTo>
                  <a:pt x="1" y="67"/>
                </a:lnTo>
                <a:lnTo>
                  <a:pt x="1" y="66"/>
                </a:lnTo>
                <a:lnTo>
                  <a:pt x="1" y="64"/>
                </a:lnTo>
                <a:lnTo>
                  <a:pt x="1" y="63"/>
                </a:lnTo>
                <a:lnTo>
                  <a:pt x="1" y="60"/>
                </a:lnTo>
                <a:lnTo>
                  <a:pt x="1" y="58"/>
                </a:lnTo>
                <a:lnTo>
                  <a:pt x="1" y="55"/>
                </a:lnTo>
                <a:lnTo>
                  <a:pt x="1" y="54"/>
                </a:lnTo>
                <a:lnTo>
                  <a:pt x="1" y="52"/>
                </a:lnTo>
                <a:lnTo>
                  <a:pt x="1" y="51"/>
                </a:lnTo>
                <a:lnTo>
                  <a:pt x="1" y="46"/>
                </a:lnTo>
                <a:lnTo>
                  <a:pt x="1" y="42"/>
                </a:lnTo>
                <a:lnTo>
                  <a:pt x="1" y="32"/>
                </a:lnTo>
                <a:lnTo>
                  <a:pt x="1" y="31"/>
                </a:lnTo>
                <a:lnTo>
                  <a:pt x="1" y="26"/>
                </a:lnTo>
                <a:lnTo>
                  <a:pt x="1" y="22"/>
                </a:lnTo>
                <a:lnTo>
                  <a:pt x="1" y="21"/>
                </a:lnTo>
                <a:lnTo>
                  <a:pt x="1" y="19"/>
                </a:lnTo>
                <a:lnTo>
                  <a:pt x="1" y="11"/>
                </a:lnTo>
                <a:lnTo>
                  <a:pt x="1" y="8"/>
                </a:lnTo>
                <a:lnTo>
                  <a:pt x="1" y="6"/>
                </a:lnTo>
                <a:lnTo>
                  <a:pt x="0" y="5"/>
                </a:lnTo>
                <a:lnTo>
                  <a:pt x="0" y="2"/>
                </a:lnTo>
                <a:lnTo>
                  <a:pt x="7" y="2"/>
                </a:lnTo>
                <a:lnTo>
                  <a:pt x="9" y="2"/>
                </a:lnTo>
                <a:lnTo>
                  <a:pt x="12" y="2"/>
                </a:lnTo>
                <a:lnTo>
                  <a:pt x="16" y="2"/>
                </a:lnTo>
                <a:lnTo>
                  <a:pt x="18" y="2"/>
                </a:lnTo>
                <a:lnTo>
                  <a:pt x="20" y="2"/>
                </a:lnTo>
                <a:lnTo>
                  <a:pt x="21" y="2"/>
                </a:lnTo>
                <a:lnTo>
                  <a:pt x="22" y="2"/>
                </a:lnTo>
                <a:lnTo>
                  <a:pt x="25" y="2"/>
                </a:lnTo>
                <a:lnTo>
                  <a:pt x="28" y="2"/>
                </a:lnTo>
                <a:lnTo>
                  <a:pt x="31" y="2"/>
                </a:lnTo>
                <a:lnTo>
                  <a:pt x="33" y="2"/>
                </a:lnTo>
                <a:lnTo>
                  <a:pt x="38" y="2"/>
                </a:lnTo>
                <a:lnTo>
                  <a:pt x="49" y="2"/>
                </a:lnTo>
                <a:lnTo>
                  <a:pt x="50" y="2"/>
                </a:lnTo>
                <a:lnTo>
                  <a:pt x="54" y="2"/>
                </a:lnTo>
                <a:lnTo>
                  <a:pt x="58" y="2"/>
                </a:lnTo>
                <a:lnTo>
                  <a:pt x="61" y="2"/>
                </a:lnTo>
                <a:lnTo>
                  <a:pt x="62" y="2"/>
                </a:lnTo>
                <a:lnTo>
                  <a:pt x="63" y="2"/>
                </a:lnTo>
                <a:lnTo>
                  <a:pt x="65" y="2"/>
                </a:lnTo>
                <a:lnTo>
                  <a:pt x="75" y="2"/>
                </a:lnTo>
                <a:lnTo>
                  <a:pt x="77" y="2"/>
                </a:lnTo>
                <a:lnTo>
                  <a:pt x="79" y="2"/>
                </a:lnTo>
                <a:lnTo>
                  <a:pt x="80" y="2"/>
                </a:lnTo>
                <a:lnTo>
                  <a:pt x="86" y="2"/>
                </a:lnTo>
                <a:lnTo>
                  <a:pt x="87" y="2"/>
                </a:lnTo>
                <a:lnTo>
                  <a:pt x="88" y="2"/>
                </a:lnTo>
                <a:lnTo>
                  <a:pt x="89" y="2"/>
                </a:lnTo>
                <a:lnTo>
                  <a:pt x="91" y="2"/>
                </a:lnTo>
                <a:lnTo>
                  <a:pt x="92" y="2"/>
                </a:lnTo>
                <a:lnTo>
                  <a:pt x="94" y="2"/>
                </a:lnTo>
                <a:lnTo>
                  <a:pt x="95" y="2"/>
                </a:lnTo>
                <a:lnTo>
                  <a:pt x="96" y="2"/>
                </a:lnTo>
                <a:lnTo>
                  <a:pt x="97" y="2"/>
                </a:lnTo>
                <a:lnTo>
                  <a:pt x="99" y="2"/>
                </a:lnTo>
                <a:lnTo>
                  <a:pt x="101" y="2"/>
                </a:lnTo>
                <a:lnTo>
                  <a:pt x="103" y="2"/>
                </a:lnTo>
                <a:lnTo>
                  <a:pt x="104" y="2"/>
                </a:lnTo>
                <a:lnTo>
                  <a:pt x="105" y="2"/>
                </a:lnTo>
                <a:lnTo>
                  <a:pt x="108" y="2"/>
                </a:lnTo>
                <a:lnTo>
                  <a:pt x="109" y="2"/>
                </a:lnTo>
                <a:lnTo>
                  <a:pt x="110" y="2"/>
                </a:lnTo>
                <a:lnTo>
                  <a:pt x="115" y="2"/>
                </a:lnTo>
                <a:lnTo>
                  <a:pt x="117" y="2"/>
                </a:lnTo>
                <a:lnTo>
                  <a:pt x="120" y="2"/>
                </a:lnTo>
                <a:lnTo>
                  <a:pt x="123" y="2"/>
                </a:lnTo>
                <a:lnTo>
                  <a:pt x="124" y="2"/>
                </a:lnTo>
                <a:lnTo>
                  <a:pt x="125" y="2"/>
                </a:lnTo>
                <a:lnTo>
                  <a:pt x="127" y="2"/>
                </a:lnTo>
                <a:lnTo>
                  <a:pt x="128" y="2"/>
                </a:lnTo>
                <a:lnTo>
                  <a:pt x="129" y="2"/>
                </a:lnTo>
                <a:lnTo>
                  <a:pt x="131" y="2"/>
                </a:lnTo>
                <a:lnTo>
                  <a:pt x="132" y="2"/>
                </a:lnTo>
                <a:lnTo>
                  <a:pt x="133" y="2"/>
                </a:lnTo>
                <a:lnTo>
                  <a:pt x="135" y="2"/>
                </a:lnTo>
                <a:lnTo>
                  <a:pt x="137" y="2"/>
                </a:lnTo>
                <a:lnTo>
                  <a:pt x="141" y="0"/>
                </a:lnTo>
                <a:lnTo>
                  <a:pt x="142" y="0"/>
                </a:lnTo>
                <a:lnTo>
                  <a:pt x="143" y="0"/>
                </a:lnTo>
                <a:lnTo>
                  <a:pt x="147" y="0"/>
                </a:lnTo>
                <a:lnTo>
                  <a:pt x="148" y="0"/>
                </a:lnTo>
                <a:lnTo>
                  <a:pt x="149" y="0"/>
                </a:lnTo>
                <a:lnTo>
                  <a:pt x="153" y="0"/>
                </a:lnTo>
                <a:lnTo>
                  <a:pt x="158" y="0"/>
                </a:lnTo>
                <a:lnTo>
                  <a:pt x="160" y="0"/>
                </a:lnTo>
                <a:lnTo>
                  <a:pt x="164" y="0"/>
                </a:lnTo>
                <a:lnTo>
                  <a:pt x="166" y="0"/>
                </a:lnTo>
                <a:lnTo>
                  <a:pt x="167" y="0"/>
                </a:lnTo>
                <a:lnTo>
                  <a:pt x="168" y="0"/>
                </a:lnTo>
                <a:lnTo>
                  <a:pt x="169" y="0"/>
                </a:lnTo>
                <a:lnTo>
                  <a:pt x="172" y="0"/>
                </a:lnTo>
                <a:lnTo>
                  <a:pt x="173" y="0"/>
                </a:lnTo>
                <a:lnTo>
                  <a:pt x="174" y="0"/>
                </a:lnTo>
                <a:lnTo>
                  <a:pt x="175" y="0"/>
                </a:lnTo>
                <a:lnTo>
                  <a:pt x="176" y="0"/>
                </a:lnTo>
                <a:lnTo>
                  <a:pt x="177" y="0"/>
                </a:lnTo>
                <a:lnTo>
                  <a:pt x="179" y="0"/>
                </a:lnTo>
                <a:lnTo>
                  <a:pt x="180" y="0"/>
                </a:lnTo>
                <a:lnTo>
                  <a:pt x="182" y="0"/>
                </a:lnTo>
                <a:lnTo>
                  <a:pt x="183" y="0"/>
                </a:lnTo>
                <a:lnTo>
                  <a:pt x="184" y="0"/>
                </a:lnTo>
                <a:lnTo>
                  <a:pt x="185" y="0"/>
                </a:lnTo>
                <a:lnTo>
                  <a:pt x="190" y="0"/>
                </a:lnTo>
                <a:lnTo>
                  <a:pt x="191" y="0"/>
                </a:lnTo>
                <a:lnTo>
                  <a:pt x="192" y="0"/>
                </a:lnTo>
                <a:lnTo>
                  <a:pt x="193" y="0"/>
                </a:lnTo>
                <a:lnTo>
                  <a:pt x="197" y="0"/>
                </a:lnTo>
                <a:close/>
              </a:path>
            </a:pathLst>
          </a:custGeom>
          <a:solidFill>
            <a:srgbClr val="0070C0"/>
          </a:solidFill>
          <a:ln w="3175">
            <a:solidFill>
              <a:schemeClr val="tx1">
                <a:lumMod val="95000"/>
                <a:lumOff val="5000"/>
              </a:schemeClr>
            </a:solidFill>
            <a:prstDash val="solid"/>
            <a:round/>
            <a:headEnd/>
            <a:tailEnd/>
          </a:ln>
        </p:spPr>
        <p:txBody>
          <a:bodyPr/>
          <a:lstStyle/>
          <a:p>
            <a:endParaRPr lang="en-US" dirty="0"/>
          </a:p>
        </p:txBody>
      </p:sp>
      <p:sp>
        <p:nvSpPr>
          <p:cNvPr id="134" name="Freeform 130"/>
          <p:cNvSpPr>
            <a:spLocks/>
          </p:cNvSpPr>
          <p:nvPr/>
        </p:nvSpPr>
        <p:spPr bwMode="auto">
          <a:xfrm>
            <a:off x="6646635" y="1865955"/>
            <a:ext cx="579639" cy="624562"/>
          </a:xfrm>
          <a:custGeom>
            <a:avLst/>
            <a:gdLst>
              <a:gd name="T0" fmla="*/ 214 w 216"/>
              <a:gd name="T1" fmla="*/ 28 h 284"/>
              <a:gd name="T2" fmla="*/ 211 w 216"/>
              <a:gd name="T3" fmla="*/ 45 h 284"/>
              <a:gd name="T4" fmla="*/ 209 w 216"/>
              <a:gd name="T5" fmla="*/ 73 h 284"/>
              <a:gd name="T6" fmla="*/ 207 w 216"/>
              <a:gd name="T7" fmla="*/ 106 h 284"/>
              <a:gd name="T8" fmla="*/ 203 w 216"/>
              <a:gd name="T9" fmla="*/ 140 h 284"/>
              <a:gd name="T10" fmla="*/ 201 w 216"/>
              <a:gd name="T11" fmla="*/ 171 h 284"/>
              <a:gd name="T12" fmla="*/ 198 w 216"/>
              <a:gd name="T13" fmla="*/ 208 h 284"/>
              <a:gd name="T14" fmla="*/ 194 w 216"/>
              <a:gd name="T15" fmla="*/ 240 h 284"/>
              <a:gd name="T16" fmla="*/ 190 w 216"/>
              <a:gd name="T17" fmla="*/ 281 h 284"/>
              <a:gd name="T18" fmla="*/ 136 w 216"/>
              <a:gd name="T19" fmla="*/ 282 h 284"/>
              <a:gd name="T20" fmla="*/ 103 w 216"/>
              <a:gd name="T21" fmla="*/ 282 h 284"/>
              <a:gd name="T22" fmla="*/ 80 w 216"/>
              <a:gd name="T23" fmla="*/ 283 h 284"/>
              <a:gd name="T24" fmla="*/ 40 w 216"/>
              <a:gd name="T25" fmla="*/ 283 h 284"/>
              <a:gd name="T26" fmla="*/ 9 w 216"/>
              <a:gd name="T27" fmla="*/ 284 h 284"/>
              <a:gd name="T28" fmla="*/ 2 w 216"/>
              <a:gd name="T29" fmla="*/ 229 h 284"/>
              <a:gd name="T30" fmla="*/ 1 w 216"/>
              <a:gd name="T31" fmla="*/ 194 h 284"/>
              <a:gd name="T32" fmla="*/ 7 w 216"/>
              <a:gd name="T33" fmla="*/ 149 h 284"/>
              <a:gd name="T34" fmla="*/ 35 w 216"/>
              <a:gd name="T35" fmla="*/ 147 h 284"/>
              <a:gd name="T36" fmla="*/ 43 w 216"/>
              <a:gd name="T37" fmla="*/ 143 h 284"/>
              <a:gd name="T38" fmla="*/ 50 w 216"/>
              <a:gd name="T39" fmla="*/ 140 h 284"/>
              <a:gd name="T40" fmla="*/ 53 w 216"/>
              <a:gd name="T41" fmla="*/ 137 h 284"/>
              <a:gd name="T42" fmla="*/ 60 w 216"/>
              <a:gd name="T43" fmla="*/ 138 h 284"/>
              <a:gd name="T44" fmla="*/ 67 w 216"/>
              <a:gd name="T45" fmla="*/ 135 h 284"/>
              <a:gd name="T46" fmla="*/ 73 w 216"/>
              <a:gd name="T47" fmla="*/ 128 h 284"/>
              <a:gd name="T48" fmla="*/ 77 w 216"/>
              <a:gd name="T49" fmla="*/ 122 h 284"/>
              <a:gd name="T50" fmla="*/ 83 w 216"/>
              <a:gd name="T51" fmla="*/ 124 h 284"/>
              <a:gd name="T52" fmla="*/ 90 w 216"/>
              <a:gd name="T53" fmla="*/ 132 h 284"/>
              <a:gd name="T54" fmla="*/ 97 w 216"/>
              <a:gd name="T55" fmla="*/ 136 h 284"/>
              <a:gd name="T56" fmla="*/ 100 w 216"/>
              <a:gd name="T57" fmla="*/ 133 h 284"/>
              <a:gd name="T58" fmla="*/ 91 w 216"/>
              <a:gd name="T59" fmla="*/ 124 h 284"/>
              <a:gd name="T60" fmla="*/ 90 w 216"/>
              <a:gd name="T61" fmla="*/ 115 h 284"/>
              <a:gd name="T62" fmla="*/ 95 w 216"/>
              <a:gd name="T63" fmla="*/ 111 h 284"/>
              <a:gd name="T64" fmla="*/ 90 w 216"/>
              <a:gd name="T65" fmla="*/ 103 h 284"/>
              <a:gd name="T66" fmla="*/ 100 w 216"/>
              <a:gd name="T67" fmla="*/ 92 h 284"/>
              <a:gd name="T68" fmla="*/ 96 w 216"/>
              <a:gd name="T69" fmla="*/ 84 h 284"/>
              <a:gd name="T70" fmla="*/ 85 w 216"/>
              <a:gd name="T71" fmla="*/ 82 h 284"/>
              <a:gd name="T72" fmla="*/ 88 w 216"/>
              <a:gd name="T73" fmla="*/ 75 h 284"/>
              <a:gd name="T74" fmla="*/ 88 w 216"/>
              <a:gd name="T75" fmla="*/ 65 h 284"/>
              <a:gd name="T76" fmla="*/ 80 w 216"/>
              <a:gd name="T77" fmla="*/ 61 h 284"/>
              <a:gd name="T78" fmla="*/ 84 w 216"/>
              <a:gd name="T79" fmla="*/ 55 h 284"/>
              <a:gd name="T80" fmla="*/ 91 w 216"/>
              <a:gd name="T81" fmla="*/ 52 h 284"/>
              <a:gd name="T82" fmla="*/ 95 w 216"/>
              <a:gd name="T83" fmla="*/ 51 h 284"/>
              <a:gd name="T84" fmla="*/ 100 w 216"/>
              <a:gd name="T85" fmla="*/ 51 h 284"/>
              <a:gd name="T86" fmla="*/ 107 w 216"/>
              <a:gd name="T87" fmla="*/ 51 h 284"/>
              <a:gd name="T88" fmla="*/ 114 w 216"/>
              <a:gd name="T89" fmla="*/ 49 h 284"/>
              <a:gd name="T90" fmla="*/ 121 w 216"/>
              <a:gd name="T91" fmla="*/ 49 h 284"/>
              <a:gd name="T92" fmla="*/ 127 w 216"/>
              <a:gd name="T93" fmla="*/ 45 h 284"/>
              <a:gd name="T94" fmla="*/ 130 w 216"/>
              <a:gd name="T95" fmla="*/ 43 h 284"/>
              <a:gd name="T96" fmla="*/ 136 w 216"/>
              <a:gd name="T97" fmla="*/ 42 h 284"/>
              <a:gd name="T98" fmla="*/ 138 w 216"/>
              <a:gd name="T99" fmla="*/ 39 h 284"/>
              <a:gd name="T100" fmla="*/ 139 w 216"/>
              <a:gd name="T101" fmla="*/ 34 h 284"/>
              <a:gd name="T102" fmla="*/ 144 w 216"/>
              <a:gd name="T103" fmla="*/ 33 h 284"/>
              <a:gd name="T104" fmla="*/ 151 w 216"/>
              <a:gd name="T105" fmla="*/ 37 h 284"/>
              <a:gd name="T106" fmla="*/ 159 w 216"/>
              <a:gd name="T107" fmla="*/ 32 h 284"/>
              <a:gd name="T108" fmla="*/ 167 w 216"/>
              <a:gd name="T109" fmla="*/ 24 h 284"/>
              <a:gd name="T110" fmla="*/ 171 w 216"/>
              <a:gd name="T111" fmla="*/ 17 h 284"/>
              <a:gd name="T112" fmla="*/ 175 w 216"/>
              <a:gd name="T113" fmla="*/ 10 h 284"/>
              <a:gd name="T114" fmla="*/ 175 w 216"/>
              <a:gd name="T115" fmla="*/ 4 h 284"/>
              <a:gd name="T116" fmla="*/ 180 w 216"/>
              <a:gd name="T117" fmla="*/ 0 h 28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16" h="284">
                <a:moveTo>
                  <a:pt x="216" y="0"/>
                </a:moveTo>
                <a:lnTo>
                  <a:pt x="215" y="2"/>
                </a:lnTo>
                <a:lnTo>
                  <a:pt x="215" y="3"/>
                </a:lnTo>
                <a:lnTo>
                  <a:pt x="215" y="4"/>
                </a:lnTo>
                <a:lnTo>
                  <a:pt x="215" y="11"/>
                </a:lnTo>
                <a:lnTo>
                  <a:pt x="214" y="16"/>
                </a:lnTo>
                <a:lnTo>
                  <a:pt x="214" y="17"/>
                </a:lnTo>
                <a:lnTo>
                  <a:pt x="214" y="19"/>
                </a:lnTo>
                <a:lnTo>
                  <a:pt x="214" y="27"/>
                </a:lnTo>
                <a:lnTo>
                  <a:pt x="214" y="28"/>
                </a:lnTo>
                <a:lnTo>
                  <a:pt x="214" y="29"/>
                </a:lnTo>
                <a:lnTo>
                  <a:pt x="212" y="29"/>
                </a:lnTo>
                <a:lnTo>
                  <a:pt x="212" y="33"/>
                </a:lnTo>
                <a:lnTo>
                  <a:pt x="212" y="36"/>
                </a:lnTo>
                <a:lnTo>
                  <a:pt x="212" y="37"/>
                </a:lnTo>
                <a:lnTo>
                  <a:pt x="212" y="39"/>
                </a:lnTo>
                <a:lnTo>
                  <a:pt x="211" y="42"/>
                </a:lnTo>
                <a:lnTo>
                  <a:pt x="211" y="43"/>
                </a:lnTo>
                <a:lnTo>
                  <a:pt x="211" y="44"/>
                </a:lnTo>
                <a:lnTo>
                  <a:pt x="211" y="45"/>
                </a:lnTo>
                <a:lnTo>
                  <a:pt x="211" y="48"/>
                </a:lnTo>
                <a:lnTo>
                  <a:pt x="211" y="49"/>
                </a:lnTo>
                <a:lnTo>
                  <a:pt x="211" y="52"/>
                </a:lnTo>
                <a:lnTo>
                  <a:pt x="211" y="53"/>
                </a:lnTo>
                <a:lnTo>
                  <a:pt x="210" y="56"/>
                </a:lnTo>
                <a:lnTo>
                  <a:pt x="210" y="57"/>
                </a:lnTo>
                <a:lnTo>
                  <a:pt x="210" y="58"/>
                </a:lnTo>
                <a:lnTo>
                  <a:pt x="210" y="66"/>
                </a:lnTo>
                <a:lnTo>
                  <a:pt x="209" y="69"/>
                </a:lnTo>
                <a:lnTo>
                  <a:pt x="209" y="73"/>
                </a:lnTo>
                <a:lnTo>
                  <a:pt x="209" y="76"/>
                </a:lnTo>
                <a:lnTo>
                  <a:pt x="209" y="79"/>
                </a:lnTo>
                <a:lnTo>
                  <a:pt x="208" y="88"/>
                </a:lnTo>
                <a:lnTo>
                  <a:pt x="208" y="91"/>
                </a:lnTo>
                <a:lnTo>
                  <a:pt x="208" y="92"/>
                </a:lnTo>
                <a:lnTo>
                  <a:pt x="208" y="93"/>
                </a:lnTo>
                <a:lnTo>
                  <a:pt x="207" y="98"/>
                </a:lnTo>
                <a:lnTo>
                  <a:pt x="207" y="101"/>
                </a:lnTo>
                <a:lnTo>
                  <a:pt x="207" y="103"/>
                </a:lnTo>
                <a:lnTo>
                  <a:pt x="207" y="106"/>
                </a:lnTo>
                <a:lnTo>
                  <a:pt x="207" y="107"/>
                </a:lnTo>
                <a:lnTo>
                  <a:pt x="206" y="109"/>
                </a:lnTo>
                <a:lnTo>
                  <a:pt x="206" y="111"/>
                </a:lnTo>
                <a:lnTo>
                  <a:pt x="206" y="114"/>
                </a:lnTo>
                <a:lnTo>
                  <a:pt x="206" y="115"/>
                </a:lnTo>
                <a:lnTo>
                  <a:pt x="204" y="128"/>
                </a:lnTo>
                <a:lnTo>
                  <a:pt x="204" y="129"/>
                </a:lnTo>
                <a:lnTo>
                  <a:pt x="204" y="130"/>
                </a:lnTo>
                <a:lnTo>
                  <a:pt x="203" y="135"/>
                </a:lnTo>
                <a:lnTo>
                  <a:pt x="203" y="140"/>
                </a:lnTo>
                <a:lnTo>
                  <a:pt x="203" y="143"/>
                </a:lnTo>
                <a:lnTo>
                  <a:pt x="202" y="149"/>
                </a:lnTo>
                <a:lnTo>
                  <a:pt x="202" y="151"/>
                </a:lnTo>
                <a:lnTo>
                  <a:pt x="202" y="152"/>
                </a:lnTo>
                <a:lnTo>
                  <a:pt x="202" y="156"/>
                </a:lnTo>
                <a:lnTo>
                  <a:pt x="201" y="160"/>
                </a:lnTo>
                <a:lnTo>
                  <a:pt x="201" y="164"/>
                </a:lnTo>
                <a:lnTo>
                  <a:pt x="201" y="165"/>
                </a:lnTo>
                <a:lnTo>
                  <a:pt x="201" y="167"/>
                </a:lnTo>
                <a:lnTo>
                  <a:pt x="201" y="171"/>
                </a:lnTo>
                <a:lnTo>
                  <a:pt x="200" y="172"/>
                </a:lnTo>
                <a:lnTo>
                  <a:pt x="200" y="173"/>
                </a:lnTo>
                <a:lnTo>
                  <a:pt x="200" y="180"/>
                </a:lnTo>
                <a:lnTo>
                  <a:pt x="199" y="185"/>
                </a:lnTo>
                <a:lnTo>
                  <a:pt x="199" y="186"/>
                </a:lnTo>
                <a:lnTo>
                  <a:pt x="199" y="189"/>
                </a:lnTo>
                <a:lnTo>
                  <a:pt x="199" y="195"/>
                </a:lnTo>
                <a:lnTo>
                  <a:pt x="199" y="197"/>
                </a:lnTo>
                <a:lnTo>
                  <a:pt x="198" y="205"/>
                </a:lnTo>
                <a:lnTo>
                  <a:pt x="198" y="208"/>
                </a:lnTo>
                <a:lnTo>
                  <a:pt x="196" y="211"/>
                </a:lnTo>
                <a:lnTo>
                  <a:pt x="196" y="212"/>
                </a:lnTo>
                <a:lnTo>
                  <a:pt x="196" y="218"/>
                </a:lnTo>
                <a:lnTo>
                  <a:pt x="196" y="220"/>
                </a:lnTo>
                <a:lnTo>
                  <a:pt x="196" y="223"/>
                </a:lnTo>
                <a:lnTo>
                  <a:pt x="195" y="224"/>
                </a:lnTo>
                <a:lnTo>
                  <a:pt x="195" y="227"/>
                </a:lnTo>
                <a:lnTo>
                  <a:pt x="195" y="232"/>
                </a:lnTo>
                <a:lnTo>
                  <a:pt x="194" y="237"/>
                </a:lnTo>
                <a:lnTo>
                  <a:pt x="194" y="240"/>
                </a:lnTo>
                <a:lnTo>
                  <a:pt x="194" y="243"/>
                </a:lnTo>
                <a:lnTo>
                  <a:pt x="193" y="251"/>
                </a:lnTo>
                <a:lnTo>
                  <a:pt x="193" y="256"/>
                </a:lnTo>
                <a:lnTo>
                  <a:pt x="193" y="260"/>
                </a:lnTo>
                <a:lnTo>
                  <a:pt x="193" y="263"/>
                </a:lnTo>
                <a:lnTo>
                  <a:pt x="192" y="272"/>
                </a:lnTo>
                <a:lnTo>
                  <a:pt x="191" y="277"/>
                </a:lnTo>
                <a:lnTo>
                  <a:pt x="191" y="280"/>
                </a:lnTo>
                <a:lnTo>
                  <a:pt x="191" y="281"/>
                </a:lnTo>
                <a:lnTo>
                  <a:pt x="190" y="281"/>
                </a:lnTo>
                <a:lnTo>
                  <a:pt x="187" y="281"/>
                </a:lnTo>
                <a:lnTo>
                  <a:pt x="179" y="281"/>
                </a:lnTo>
                <a:lnTo>
                  <a:pt x="174" y="281"/>
                </a:lnTo>
                <a:lnTo>
                  <a:pt x="169" y="281"/>
                </a:lnTo>
                <a:lnTo>
                  <a:pt x="154" y="281"/>
                </a:lnTo>
                <a:lnTo>
                  <a:pt x="152" y="281"/>
                </a:lnTo>
                <a:lnTo>
                  <a:pt x="148" y="281"/>
                </a:lnTo>
                <a:lnTo>
                  <a:pt x="145" y="281"/>
                </a:lnTo>
                <a:lnTo>
                  <a:pt x="139" y="282"/>
                </a:lnTo>
                <a:lnTo>
                  <a:pt x="136" y="282"/>
                </a:lnTo>
                <a:lnTo>
                  <a:pt x="134" y="282"/>
                </a:lnTo>
                <a:lnTo>
                  <a:pt x="131" y="282"/>
                </a:lnTo>
                <a:lnTo>
                  <a:pt x="125" y="282"/>
                </a:lnTo>
                <a:lnTo>
                  <a:pt x="121" y="282"/>
                </a:lnTo>
                <a:lnTo>
                  <a:pt x="119" y="282"/>
                </a:lnTo>
                <a:lnTo>
                  <a:pt x="116" y="282"/>
                </a:lnTo>
                <a:lnTo>
                  <a:pt x="115" y="282"/>
                </a:lnTo>
                <a:lnTo>
                  <a:pt x="107" y="282"/>
                </a:lnTo>
                <a:lnTo>
                  <a:pt x="106" y="282"/>
                </a:lnTo>
                <a:lnTo>
                  <a:pt x="103" y="282"/>
                </a:lnTo>
                <a:lnTo>
                  <a:pt x="100" y="282"/>
                </a:lnTo>
                <a:lnTo>
                  <a:pt x="98" y="282"/>
                </a:lnTo>
                <a:lnTo>
                  <a:pt x="97" y="282"/>
                </a:lnTo>
                <a:lnTo>
                  <a:pt x="95" y="282"/>
                </a:lnTo>
                <a:lnTo>
                  <a:pt x="93" y="282"/>
                </a:lnTo>
                <a:lnTo>
                  <a:pt x="91" y="282"/>
                </a:lnTo>
                <a:lnTo>
                  <a:pt x="90" y="282"/>
                </a:lnTo>
                <a:lnTo>
                  <a:pt x="82" y="282"/>
                </a:lnTo>
                <a:lnTo>
                  <a:pt x="81" y="283"/>
                </a:lnTo>
                <a:lnTo>
                  <a:pt x="80" y="283"/>
                </a:lnTo>
                <a:lnTo>
                  <a:pt x="79" y="283"/>
                </a:lnTo>
                <a:lnTo>
                  <a:pt x="65" y="283"/>
                </a:lnTo>
                <a:lnTo>
                  <a:pt x="64" y="283"/>
                </a:lnTo>
                <a:lnTo>
                  <a:pt x="61" y="283"/>
                </a:lnTo>
                <a:lnTo>
                  <a:pt x="60" y="283"/>
                </a:lnTo>
                <a:lnTo>
                  <a:pt x="57" y="283"/>
                </a:lnTo>
                <a:lnTo>
                  <a:pt x="56" y="283"/>
                </a:lnTo>
                <a:lnTo>
                  <a:pt x="47" y="283"/>
                </a:lnTo>
                <a:lnTo>
                  <a:pt x="43" y="283"/>
                </a:lnTo>
                <a:lnTo>
                  <a:pt x="40" y="283"/>
                </a:lnTo>
                <a:lnTo>
                  <a:pt x="36" y="283"/>
                </a:lnTo>
                <a:lnTo>
                  <a:pt x="35" y="283"/>
                </a:lnTo>
                <a:lnTo>
                  <a:pt x="31" y="283"/>
                </a:lnTo>
                <a:lnTo>
                  <a:pt x="27" y="283"/>
                </a:lnTo>
                <a:lnTo>
                  <a:pt x="26" y="283"/>
                </a:lnTo>
                <a:lnTo>
                  <a:pt x="25" y="283"/>
                </a:lnTo>
                <a:lnTo>
                  <a:pt x="23" y="283"/>
                </a:lnTo>
                <a:lnTo>
                  <a:pt x="17" y="283"/>
                </a:lnTo>
                <a:lnTo>
                  <a:pt x="15" y="283"/>
                </a:lnTo>
                <a:lnTo>
                  <a:pt x="9" y="284"/>
                </a:lnTo>
                <a:lnTo>
                  <a:pt x="2" y="284"/>
                </a:lnTo>
                <a:lnTo>
                  <a:pt x="2" y="282"/>
                </a:lnTo>
                <a:lnTo>
                  <a:pt x="2" y="281"/>
                </a:lnTo>
                <a:lnTo>
                  <a:pt x="2" y="280"/>
                </a:lnTo>
                <a:lnTo>
                  <a:pt x="2" y="268"/>
                </a:lnTo>
                <a:lnTo>
                  <a:pt x="2" y="261"/>
                </a:lnTo>
                <a:lnTo>
                  <a:pt x="2" y="243"/>
                </a:lnTo>
                <a:lnTo>
                  <a:pt x="2" y="232"/>
                </a:lnTo>
                <a:lnTo>
                  <a:pt x="2" y="231"/>
                </a:lnTo>
                <a:lnTo>
                  <a:pt x="2" y="229"/>
                </a:lnTo>
                <a:lnTo>
                  <a:pt x="1" y="229"/>
                </a:lnTo>
                <a:lnTo>
                  <a:pt x="1" y="225"/>
                </a:lnTo>
                <a:lnTo>
                  <a:pt x="1" y="224"/>
                </a:lnTo>
                <a:lnTo>
                  <a:pt x="1" y="216"/>
                </a:lnTo>
                <a:lnTo>
                  <a:pt x="1" y="212"/>
                </a:lnTo>
                <a:lnTo>
                  <a:pt x="1" y="211"/>
                </a:lnTo>
                <a:lnTo>
                  <a:pt x="1" y="205"/>
                </a:lnTo>
                <a:lnTo>
                  <a:pt x="1" y="203"/>
                </a:lnTo>
                <a:lnTo>
                  <a:pt x="1" y="199"/>
                </a:lnTo>
                <a:lnTo>
                  <a:pt x="1" y="194"/>
                </a:lnTo>
                <a:lnTo>
                  <a:pt x="1" y="189"/>
                </a:lnTo>
                <a:lnTo>
                  <a:pt x="1" y="188"/>
                </a:lnTo>
                <a:lnTo>
                  <a:pt x="1" y="184"/>
                </a:lnTo>
                <a:lnTo>
                  <a:pt x="1" y="176"/>
                </a:lnTo>
                <a:lnTo>
                  <a:pt x="1" y="175"/>
                </a:lnTo>
                <a:lnTo>
                  <a:pt x="1" y="167"/>
                </a:lnTo>
                <a:lnTo>
                  <a:pt x="0" y="162"/>
                </a:lnTo>
                <a:lnTo>
                  <a:pt x="0" y="153"/>
                </a:lnTo>
                <a:lnTo>
                  <a:pt x="0" y="149"/>
                </a:lnTo>
                <a:lnTo>
                  <a:pt x="7" y="149"/>
                </a:lnTo>
                <a:lnTo>
                  <a:pt x="8" y="149"/>
                </a:lnTo>
                <a:lnTo>
                  <a:pt x="9" y="148"/>
                </a:lnTo>
                <a:lnTo>
                  <a:pt x="20" y="148"/>
                </a:lnTo>
                <a:lnTo>
                  <a:pt x="24" y="148"/>
                </a:lnTo>
                <a:lnTo>
                  <a:pt x="32" y="148"/>
                </a:lnTo>
                <a:lnTo>
                  <a:pt x="33" y="148"/>
                </a:lnTo>
                <a:lnTo>
                  <a:pt x="33" y="147"/>
                </a:lnTo>
                <a:lnTo>
                  <a:pt x="34" y="147"/>
                </a:lnTo>
                <a:lnTo>
                  <a:pt x="35" y="148"/>
                </a:lnTo>
                <a:lnTo>
                  <a:pt x="35" y="147"/>
                </a:lnTo>
                <a:lnTo>
                  <a:pt x="36" y="147"/>
                </a:lnTo>
                <a:lnTo>
                  <a:pt x="37" y="147"/>
                </a:lnTo>
                <a:lnTo>
                  <a:pt x="37" y="146"/>
                </a:lnTo>
                <a:lnTo>
                  <a:pt x="39" y="146"/>
                </a:lnTo>
                <a:lnTo>
                  <a:pt x="40" y="145"/>
                </a:lnTo>
                <a:lnTo>
                  <a:pt x="41" y="145"/>
                </a:lnTo>
                <a:lnTo>
                  <a:pt x="41" y="144"/>
                </a:lnTo>
                <a:lnTo>
                  <a:pt x="42" y="144"/>
                </a:lnTo>
                <a:lnTo>
                  <a:pt x="43" y="144"/>
                </a:lnTo>
                <a:lnTo>
                  <a:pt x="43" y="143"/>
                </a:lnTo>
                <a:lnTo>
                  <a:pt x="44" y="143"/>
                </a:lnTo>
                <a:lnTo>
                  <a:pt x="45" y="143"/>
                </a:lnTo>
                <a:lnTo>
                  <a:pt x="45" y="141"/>
                </a:lnTo>
                <a:lnTo>
                  <a:pt x="47" y="141"/>
                </a:lnTo>
                <a:lnTo>
                  <a:pt x="45" y="140"/>
                </a:lnTo>
                <a:lnTo>
                  <a:pt x="47" y="140"/>
                </a:lnTo>
                <a:lnTo>
                  <a:pt x="47" y="139"/>
                </a:lnTo>
                <a:lnTo>
                  <a:pt x="48" y="139"/>
                </a:lnTo>
                <a:lnTo>
                  <a:pt x="49" y="139"/>
                </a:lnTo>
                <a:lnTo>
                  <a:pt x="50" y="140"/>
                </a:lnTo>
                <a:lnTo>
                  <a:pt x="51" y="140"/>
                </a:lnTo>
                <a:lnTo>
                  <a:pt x="51" y="139"/>
                </a:lnTo>
                <a:lnTo>
                  <a:pt x="51" y="138"/>
                </a:lnTo>
                <a:lnTo>
                  <a:pt x="52" y="138"/>
                </a:lnTo>
                <a:lnTo>
                  <a:pt x="53" y="138"/>
                </a:lnTo>
                <a:lnTo>
                  <a:pt x="53" y="137"/>
                </a:lnTo>
                <a:lnTo>
                  <a:pt x="53" y="138"/>
                </a:lnTo>
                <a:lnTo>
                  <a:pt x="55" y="138"/>
                </a:lnTo>
                <a:lnTo>
                  <a:pt x="55" y="137"/>
                </a:lnTo>
                <a:lnTo>
                  <a:pt x="53" y="137"/>
                </a:lnTo>
                <a:lnTo>
                  <a:pt x="53" y="136"/>
                </a:lnTo>
                <a:lnTo>
                  <a:pt x="55" y="136"/>
                </a:lnTo>
                <a:lnTo>
                  <a:pt x="56" y="136"/>
                </a:lnTo>
                <a:lnTo>
                  <a:pt x="57" y="137"/>
                </a:lnTo>
                <a:lnTo>
                  <a:pt x="58" y="137"/>
                </a:lnTo>
                <a:lnTo>
                  <a:pt x="58" y="138"/>
                </a:lnTo>
                <a:lnTo>
                  <a:pt x="58" y="139"/>
                </a:lnTo>
                <a:lnTo>
                  <a:pt x="59" y="139"/>
                </a:lnTo>
                <a:lnTo>
                  <a:pt x="60" y="139"/>
                </a:lnTo>
                <a:lnTo>
                  <a:pt x="60" y="138"/>
                </a:lnTo>
                <a:lnTo>
                  <a:pt x="61" y="138"/>
                </a:lnTo>
                <a:lnTo>
                  <a:pt x="61" y="137"/>
                </a:lnTo>
                <a:lnTo>
                  <a:pt x="61" y="136"/>
                </a:lnTo>
                <a:lnTo>
                  <a:pt x="61" y="135"/>
                </a:lnTo>
                <a:lnTo>
                  <a:pt x="63" y="135"/>
                </a:lnTo>
                <a:lnTo>
                  <a:pt x="64" y="136"/>
                </a:lnTo>
                <a:lnTo>
                  <a:pt x="65" y="136"/>
                </a:lnTo>
                <a:lnTo>
                  <a:pt x="66" y="136"/>
                </a:lnTo>
                <a:lnTo>
                  <a:pt x="66" y="135"/>
                </a:lnTo>
                <a:lnTo>
                  <a:pt x="67" y="135"/>
                </a:lnTo>
                <a:lnTo>
                  <a:pt x="67" y="133"/>
                </a:lnTo>
                <a:lnTo>
                  <a:pt x="66" y="132"/>
                </a:lnTo>
                <a:lnTo>
                  <a:pt x="66" y="131"/>
                </a:lnTo>
                <a:lnTo>
                  <a:pt x="67" y="131"/>
                </a:lnTo>
                <a:lnTo>
                  <a:pt x="67" y="130"/>
                </a:lnTo>
                <a:lnTo>
                  <a:pt x="68" y="130"/>
                </a:lnTo>
                <a:lnTo>
                  <a:pt x="69" y="130"/>
                </a:lnTo>
                <a:lnTo>
                  <a:pt x="71" y="130"/>
                </a:lnTo>
                <a:lnTo>
                  <a:pt x="72" y="129"/>
                </a:lnTo>
                <a:lnTo>
                  <a:pt x="73" y="128"/>
                </a:lnTo>
                <a:lnTo>
                  <a:pt x="73" y="127"/>
                </a:lnTo>
                <a:lnTo>
                  <a:pt x="74" y="127"/>
                </a:lnTo>
                <a:lnTo>
                  <a:pt x="74" y="125"/>
                </a:lnTo>
                <a:lnTo>
                  <a:pt x="74" y="124"/>
                </a:lnTo>
                <a:lnTo>
                  <a:pt x="74" y="123"/>
                </a:lnTo>
                <a:lnTo>
                  <a:pt x="74" y="122"/>
                </a:lnTo>
                <a:lnTo>
                  <a:pt x="75" y="121"/>
                </a:lnTo>
                <a:lnTo>
                  <a:pt x="76" y="121"/>
                </a:lnTo>
                <a:lnTo>
                  <a:pt x="77" y="121"/>
                </a:lnTo>
                <a:lnTo>
                  <a:pt x="77" y="122"/>
                </a:lnTo>
                <a:lnTo>
                  <a:pt x="79" y="122"/>
                </a:lnTo>
                <a:lnTo>
                  <a:pt x="79" y="123"/>
                </a:lnTo>
                <a:lnTo>
                  <a:pt x="80" y="124"/>
                </a:lnTo>
                <a:lnTo>
                  <a:pt x="79" y="124"/>
                </a:lnTo>
                <a:lnTo>
                  <a:pt x="79" y="125"/>
                </a:lnTo>
                <a:lnTo>
                  <a:pt x="80" y="125"/>
                </a:lnTo>
                <a:lnTo>
                  <a:pt x="80" y="124"/>
                </a:lnTo>
                <a:lnTo>
                  <a:pt x="81" y="124"/>
                </a:lnTo>
                <a:lnTo>
                  <a:pt x="82" y="124"/>
                </a:lnTo>
                <a:lnTo>
                  <a:pt x="83" y="124"/>
                </a:lnTo>
                <a:lnTo>
                  <a:pt x="84" y="125"/>
                </a:lnTo>
                <a:lnTo>
                  <a:pt x="85" y="127"/>
                </a:lnTo>
                <a:lnTo>
                  <a:pt x="85" y="128"/>
                </a:lnTo>
                <a:lnTo>
                  <a:pt x="85" y="129"/>
                </a:lnTo>
                <a:lnTo>
                  <a:pt x="85" y="130"/>
                </a:lnTo>
                <a:lnTo>
                  <a:pt x="87" y="130"/>
                </a:lnTo>
                <a:lnTo>
                  <a:pt x="88" y="130"/>
                </a:lnTo>
                <a:lnTo>
                  <a:pt x="89" y="130"/>
                </a:lnTo>
                <a:lnTo>
                  <a:pt x="90" y="131"/>
                </a:lnTo>
                <a:lnTo>
                  <a:pt x="90" y="132"/>
                </a:lnTo>
                <a:lnTo>
                  <a:pt x="91" y="133"/>
                </a:lnTo>
                <a:lnTo>
                  <a:pt x="91" y="135"/>
                </a:lnTo>
                <a:lnTo>
                  <a:pt x="92" y="135"/>
                </a:lnTo>
                <a:lnTo>
                  <a:pt x="93" y="135"/>
                </a:lnTo>
                <a:lnTo>
                  <a:pt x="93" y="133"/>
                </a:lnTo>
                <a:lnTo>
                  <a:pt x="95" y="133"/>
                </a:lnTo>
                <a:lnTo>
                  <a:pt x="95" y="135"/>
                </a:lnTo>
                <a:lnTo>
                  <a:pt x="96" y="135"/>
                </a:lnTo>
                <a:lnTo>
                  <a:pt x="96" y="136"/>
                </a:lnTo>
                <a:lnTo>
                  <a:pt x="97" y="136"/>
                </a:lnTo>
                <a:lnTo>
                  <a:pt x="98" y="137"/>
                </a:lnTo>
                <a:lnTo>
                  <a:pt x="98" y="138"/>
                </a:lnTo>
                <a:lnTo>
                  <a:pt x="99" y="138"/>
                </a:lnTo>
                <a:lnTo>
                  <a:pt x="100" y="138"/>
                </a:lnTo>
                <a:lnTo>
                  <a:pt x="101" y="137"/>
                </a:lnTo>
                <a:lnTo>
                  <a:pt x="103" y="137"/>
                </a:lnTo>
                <a:lnTo>
                  <a:pt x="103" y="136"/>
                </a:lnTo>
                <a:lnTo>
                  <a:pt x="103" y="135"/>
                </a:lnTo>
                <a:lnTo>
                  <a:pt x="101" y="135"/>
                </a:lnTo>
                <a:lnTo>
                  <a:pt x="100" y="133"/>
                </a:lnTo>
                <a:lnTo>
                  <a:pt x="99" y="132"/>
                </a:lnTo>
                <a:lnTo>
                  <a:pt x="98" y="132"/>
                </a:lnTo>
                <a:lnTo>
                  <a:pt x="97" y="131"/>
                </a:lnTo>
                <a:lnTo>
                  <a:pt x="96" y="131"/>
                </a:lnTo>
                <a:lnTo>
                  <a:pt x="96" y="130"/>
                </a:lnTo>
                <a:lnTo>
                  <a:pt x="95" y="129"/>
                </a:lnTo>
                <a:lnTo>
                  <a:pt x="92" y="127"/>
                </a:lnTo>
                <a:lnTo>
                  <a:pt x="92" y="125"/>
                </a:lnTo>
                <a:lnTo>
                  <a:pt x="91" y="125"/>
                </a:lnTo>
                <a:lnTo>
                  <a:pt x="91" y="124"/>
                </a:lnTo>
                <a:lnTo>
                  <a:pt x="92" y="124"/>
                </a:lnTo>
                <a:lnTo>
                  <a:pt x="91" y="123"/>
                </a:lnTo>
                <a:lnTo>
                  <a:pt x="91" y="122"/>
                </a:lnTo>
                <a:lnTo>
                  <a:pt x="91" y="121"/>
                </a:lnTo>
                <a:lnTo>
                  <a:pt x="91" y="120"/>
                </a:lnTo>
                <a:lnTo>
                  <a:pt x="91" y="119"/>
                </a:lnTo>
                <a:lnTo>
                  <a:pt x="91" y="117"/>
                </a:lnTo>
                <a:lnTo>
                  <a:pt x="90" y="117"/>
                </a:lnTo>
                <a:lnTo>
                  <a:pt x="90" y="116"/>
                </a:lnTo>
                <a:lnTo>
                  <a:pt x="90" y="115"/>
                </a:lnTo>
                <a:lnTo>
                  <a:pt x="89" y="114"/>
                </a:lnTo>
                <a:lnTo>
                  <a:pt x="89" y="113"/>
                </a:lnTo>
                <a:lnTo>
                  <a:pt x="89" y="112"/>
                </a:lnTo>
                <a:lnTo>
                  <a:pt x="90" y="112"/>
                </a:lnTo>
                <a:lnTo>
                  <a:pt x="91" y="112"/>
                </a:lnTo>
                <a:lnTo>
                  <a:pt x="91" y="113"/>
                </a:lnTo>
                <a:lnTo>
                  <a:pt x="92" y="113"/>
                </a:lnTo>
                <a:lnTo>
                  <a:pt x="93" y="113"/>
                </a:lnTo>
                <a:lnTo>
                  <a:pt x="95" y="112"/>
                </a:lnTo>
                <a:lnTo>
                  <a:pt x="95" y="111"/>
                </a:lnTo>
                <a:lnTo>
                  <a:pt x="95" y="109"/>
                </a:lnTo>
                <a:lnTo>
                  <a:pt x="95" y="108"/>
                </a:lnTo>
                <a:lnTo>
                  <a:pt x="93" y="108"/>
                </a:lnTo>
                <a:lnTo>
                  <a:pt x="93" y="107"/>
                </a:lnTo>
                <a:lnTo>
                  <a:pt x="92" y="107"/>
                </a:lnTo>
                <a:lnTo>
                  <a:pt x="92" y="106"/>
                </a:lnTo>
                <a:lnTo>
                  <a:pt x="92" y="105"/>
                </a:lnTo>
                <a:lnTo>
                  <a:pt x="91" y="105"/>
                </a:lnTo>
                <a:lnTo>
                  <a:pt x="90" y="104"/>
                </a:lnTo>
                <a:lnTo>
                  <a:pt x="90" y="103"/>
                </a:lnTo>
                <a:lnTo>
                  <a:pt x="91" y="101"/>
                </a:lnTo>
                <a:lnTo>
                  <a:pt x="92" y="101"/>
                </a:lnTo>
                <a:lnTo>
                  <a:pt x="93" y="101"/>
                </a:lnTo>
                <a:lnTo>
                  <a:pt x="95" y="100"/>
                </a:lnTo>
                <a:lnTo>
                  <a:pt x="95" y="98"/>
                </a:lnTo>
                <a:lnTo>
                  <a:pt x="96" y="97"/>
                </a:lnTo>
                <a:lnTo>
                  <a:pt x="97" y="96"/>
                </a:lnTo>
                <a:lnTo>
                  <a:pt x="98" y="93"/>
                </a:lnTo>
                <a:lnTo>
                  <a:pt x="99" y="92"/>
                </a:lnTo>
                <a:lnTo>
                  <a:pt x="100" y="92"/>
                </a:lnTo>
                <a:lnTo>
                  <a:pt x="100" y="91"/>
                </a:lnTo>
                <a:lnTo>
                  <a:pt x="100" y="90"/>
                </a:lnTo>
                <a:lnTo>
                  <a:pt x="100" y="89"/>
                </a:lnTo>
                <a:lnTo>
                  <a:pt x="100" y="88"/>
                </a:lnTo>
                <a:lnTo>
                  <a:pt x="99" y="87"/>
                </a:lnTo>
                <a:lnTo>
                  <a:pt x="98" y="87"/>
                </a:lnTo>
                <a:lnTo>
                  <a:pt x="98" y="85"/>
                </a:lnTo>
                <a:lnTo>
                  <a:pt x="97" y="85"/>
                </a:lnTo>
                <a:lnTo>
                  <a:pt x="97" y="84"/>
                </a:lnTo>
                <a:lnTo>
                  <a:pt x="96" y="84"/>
                </a:lnTo>
                <a:lnTo>
                  <a:pt x="95" y="83"/>
                </a:lnTo>
                <a:lnTo>
                  <a:pt x="93" y="83"/>
                </a:lnTo>
                <a:lnTo>
                  <a:pt x="93" y="82"/>
                </a:lnTo>
                <a:lnTo>
                  <a:pt x="92" y="82"/>
                </a:lnTo>
                <a:lnTo>
                  <a:pt x="91" y="81"/>
                </a:lnTo>
                <a:lnTo>
                  <a:pt x="90" y="81"/>
                </a:lnTo>
                <a:lnTo>
                  <a:pt x="89" y="82"/>
                </a:lnTo>
                <a:lnTo>
                  <a:pt x="88" y="82"/>
                </a:lnTo>
                <a:lnTo>
                  <a:pt x="87" y="82"/>
                </a:lnTo>
                <a:lnTo>
                  <a:pt x="85" y="82"/>
                </a:lnTo>
                <a:lnTo>
                  <a:pt x="84" y="82"/>
                </a:lnTo>
                <a:lnTo>
                  <a:pt x="84" y="81"/>
                </a:lnTo>
                <a:lnTo>
                  <a:pt x="84" y="80"/>
                </a:lnTo>
                <a:lnTo>
                  <a:pt x="84" y="79"/>
                </a:lnTo>
                <a:lnTo>
                  <a:pt x="84" y="77"/>
                </a:lnTo>
                <a:lnTo>
                  <a:pt x="85" y="77"/>
                </a:lnTo>
                <a:lnTo>
                  <a:pt x="85" y="76"/>
                </a:lnTo>
                <a:lnTo>
                  <a:pt x="87" y="76"/>
                </a:lnTo>
                <a:lnTo>
                  <a:pt x="87" y="75"/>
                </a:lnTo>
                <a:lnTo>
                  <a:pt x="88" y="75"/>
                </a:lnTo>
                <a:lnTo>
                  <a:pt x="88" y="74"/>
                </a:lnTo>
                <a:lnTo>
                  <a:pt x="88" y="73"/>
                </a:lnTo>
                <a:lnTo>
                  <a:pt x="88" y="72"/>
                </a:lnTo>
                <a:lnTo>
                  <a:pt x="87" y="72"/>
                </a:lnTo>
                <a:lnTo>
                  <a:pt x="87" y="71"/>
                </a:lnTo>
                <a:lnTo>
                  <a:pt x="87" y="69"/>
                </a:lnTo>
                <a:lnTo>
                  <a:pt x="87" y="68"/>
                </a:lnTo>
                <a:lnTo>
                  <a:pt x="87" y="67"/>
                </a:lnTo>
                <a:lnTo>
                  <a:pt x="88" y="66"/>
                </a:lnTo>
                <a:lnTo>
                  <a:pt x="88" y="65"/>
                </a:lnTo>
                <a:lnTo>
                  <a:pt x="88" y="64"/>
                </a:lnTo>
                <a:lnTo>
                  <a:pt x="87" y="64"/>
                </a:lnTo>
                <a:lnTo>
                  <a:pt x="85" y="64"/>
                </a:lnTo>
                <a:lnTo>
                  <a:pt x="84" y="64"/>
                </a:lnTo>
                <a:lnTo>
                  <a:pt x="83" y="64"/>
                </a:lnTo>
                <a:lnTo>
                  <a:pt x="82" y="64"/>
                </a:lnTo>
                <a:lnTo>
                  <a:pt x="81" y="64"/>
                </a:lnTo>
                <a:lnTo>
                  <a:pt x="81" y="63"/>
                </a:lnTo>
                <a:lnTo>
                  <a:pt x="81" y="61"/>
                </a:lnTo>
                <a:lnTo>
                  <a:pt x="80" y="61"/>
                </a:lnTo>
                <a:lnTo>
                  <a:pt x="80" y="60"/>
                </a:lnTo>
                <a:lnTo>
                  <a:pt x="80" y="59"/>
                </a:lnTo>
                <a:lnTo>
                  <a:pt x="81" y="59"/>
                </a:lnTo>
                <a:lnTo>
                  <a:pt x="82" y="59"/>
                </a:lnTo>
                <a:lnTo>
                  <a:pt x="82" y="58"/>
                </a:lnTo>
                <a:lnTo>
                  <a:pt x="82" y="57"/>
                </a:lnTo>
                <a:lnTo>
                  <a:pt x="83" y="57"/>
                </a:lnTo>
                <a:lnTo>
                  <a:pt x="83" y="56"/>
                </a:lnTo>
                <a:lnTo>
                  <a:pt x="84" y="56"/>
                </a:lnTo>
                <a:lnTo>
                  <a:pt x="84" y="55"/>
                </a:lnTo>
                <a:lnTo>
                  <a:pt x="85" y="55"/>
                </a:lnTo>
                <a:lnTo>
                  <a:pt x="87" y="55"/>
                </a:lnTo>
                <a:lnTo>
                  <a:pt x="87" y="53"/>
                </a:lnTo>
                <a:lnTo>
                  <a:pt x="88" y="53"/>
                </a:lnTo>
                <a:lnTo>
                  <a:pt x="89" y="52"/>
                </a:lnTo>
                <a:lnTo>
                  <a:pt x="89" y="51"/>
                </a:lnTo>
                <a:lnTo>
                  <a:pt x="90" y="51"/>
                </a:lnTo>
                <a:lnTo>
                  <a:pt x="90" y="52"/>
                </a:lnTo>
                <a:lnTo>
                  <a:pt x="91" y="51"/>
                </a:lnTo>
                <a:lnTo>
                  <a:pt x="91" y="52"/>
                </a:lnTo>
                <a:lnTo>
                  <a:pt x="91" y="53"/>
                </a:lnTo>
                <a:lnTo>
                  <a:pt x="92" y="53"/>
                </a:lnTo>
                <a:lnTo>
                  <a:pt x="93" y="51"/>
                </a:lnTo>
                <a:lnTo>
                  <a:pt x="92" y="51"/>
                </a:lnTo>
                <a:lnTo>
                  <a:pt x="92" y="50"/>
                </a:lnTo>
                <a:lnTo>
                  <a:pt x="93" y="50"/>
                </a:lnTo>
                <a:lnTo>
                  <a:pt x="93" y="51"/>
                </a:lnTo>
                <a:lnTo>
                  <a:pt x="93" y="52"/>
                </a:lnTo>
                <a:lnTo>
                  <a:pt x="95" y="52"/>
                </a:lnTo>
                <a:lnTo>
                  <a:pt x="95" y="51"/>
                </a:lnTo>
                <a:lnTo>
                  <a:pt x="95" y="50"/>
                </a:lnTo>
                <a:lnTo>
                  <a:pt x="96" y="50"/>
                </a:lnTo>
                <a:lnTo>
                  <a:pt x="97" y="50"/>
                </a:lnTo>
                <a:lnTo>
                  <a:pt x="98" y="50"/>
                </a:lnTo>
                <a:lnTo>
                  <a:pt x="98" y="49"/>
                </a:lnTo>
                <a:lnTo>
                  <a:pt x="99" y="50"/>
                </a:lnTo>
                <a:lnTo>
                  <a:pt x="100" y="50"/>
                </a:lnTo>
                <a:lnTo>
                  <a:pt x="100" y="49"/>
                </a:lnTo>
                <a:lnTo>
                  <a:pt x="100" y="50"/>
                </a:lnTo>
                <a:lnTo>
                  <a:pt x="100" y="51"/>
                </a:lnTo>
                <a:lnTo>
                  <a:pt x="101" y="51"/>
                </a:lnTo>
                <a:lnTo>
                  <a:pt x="103" y="51"/>
                </a:lnTo>
                <a:lnTo>
                  <a:pt x="104" y="51"/>
                </a:lnTo>
                <a:lnTo>
                  <a:pt x="104" y="50"/>
                </a:lnTo>
                <a:lnTo>
                  <a:pt x="104" y="49"/>
                </a:lnTo>
                <a:lnTo>
                  <a:pt x="105" y="49"/>
                </a:lnTo>
                <a:lnTo>
                  <a:pt x="106" y="49"/>
                </a:lnTo>
                <a:lnTo>
                  <a:pt x="106" y="50"/>
                </a:lnTo>
                <a:lnTo>
                  <a:pt x="106" y="51"/>
                </a:lnTo>
                <a:lnTo>
                  <a:pt x="107" y="51"/>
                </a:lnTo>
                <a:lnTo>
                  <a:pt x="108" y="51"/>
                </a:lnTo>
                <a:lnTo>
                  <a:pt x="109" y="51"/>
                </a:lnTo>
                <a:lnTo>
                  <a:pt x="109" y="50"/>
                </a:lnTo>
                <a:lnTo>
                  <a:pt x="111" y="49"/>
                </a:lnTo>
                <a:lnTo>
                  <a:pt x="111" y="48"/>
                </a:lnTo>
                <a:lnTo>
                  <a:pt x="112" y="48"/>
                </a:lnTo>
                <a:lnTo>
                  <a:pt x="113" y="47"/>
                </a:lnTo>
                <a:lnTo>
                  <a:pt x="113" y="48"/>
                </a:lnTo>
                <a:lnTo>
                  <a:pt x="113" y="49"/>
                </a:lnTo>
                <a:lnTo>
                  <a:pt x="114" y="49"/>
                </a:lnTo>
                <a:lnTo>
                  <a:pt x="114" y="48"/>
                </a:lnTo>
                <a:lnTo>
                  <a:pt x="114" y="47"/>
                </a:lnTo>
                <a:lnTo>
                  <a:pt x="115" y="47"/>
                </a:lnTo>
                <a:lnTo>
                  <a:pt x="116" y="47"/>
                </a:lnTo>
                <a:lnTo>
                  <a:pt x="116" y="48"/>
                </a:lnTo>
                <a:lnTo>
                  <a:pt x="117" y="48"/>
                </a:lnTo>
                <a:lnTo>
                  <a:pt x="119" y="48"/>
                </a:lnTo>
                <a:lnTo>
                  <a:pt x="120" y="48"/>
                </a:lnTo>
                <a:lnTo>
                  <a:pt x="120" y="49"/>
                </a:lnTo>
                <a:lnTo>
                  <a:pt x="121" y="49"/>
                </a:lnTo>
                <a:lnTo>
                  <a:pt x="121" y="48"/>
                </a:lnTo>
                <a:lnTo>
                  <a:pt x="122" y="48"/>
                </a:lnTo>
                <a:lnTo>
                  <a:pt x="122" y="47"/>
                </a:lnTo>
                <a:lnTo>
                  <a:pt x="122" y="45"/>
                </a:lnTo>
                <a:lnTo>
                  <a:pt x="123" y="45"/>
                </a:lnTo>
                <a:lnTo>
                  <a:pt x="123" y="44"/>
                </a:lnTo>
                <a:lnTo>
                  <a:pt x="124" y="44"/>
                </a:lnTo>
                <a:lnTo>
                  <a:pt x="125" y="44"/>
                </a:lnTo>
                <a:lnTo>
                  <a:pt x="127" y="44"/>
                </a:lnTo>
                <a:lnTo>
                  <a:pt x="127" y="45"/>
                </a:lnTo>
                <a:lnTo>
                  <a:pt x="128" y="45"/>
                </a:lnTo>
                <a:lnTo>
                  <a:pt x="127" y="47"/>
                </a:lnTo>
                <a:lnTo>
                  <a:pt x="127" y="48"/>
                </a:lnTo>
                <a:lnTo>
                  <a:pt x="128" y="48"/>
                </a:lnTo>
                <a:lnTo>
                  <a:pt x="129" y="48"/>
                </a:lnTo>
                <a:lnTo>
                  <a:pt x="129" y="47"/>
                </a:lnTo>
                <a:lnTo>
                  <a:pt x="130" y="47"/>
                </a:lnTo>
                <a:lnTo>
                  <a:pt x="130" y="45"/>
                </a:lnTo>
                <a:lnTo>
                  <a:pt x="130" y="44"/>
                </a:lnTo>
                <a:lnTo>
                  <a:pt x="130" y="43"/>
                </a:lnTo>
                <a:lnTo>
                  <a:pt x="131" y="42"/>
                </a:lnTo>
                <a:lnTo>
                  <a:pt x="131" y="43"/>
                </a:lnTo>
                <a:lnTo>
                  <a:pt x="131" y="44"/>
                </a:lnTo>
                <a:lnTo>
                  <a:pt x="132" y="44"/>
                </a:lnTo>
                <a:lnTo>
                  <a:pt x="132" y="43"/>
                </a:lnTo>
                <a:lnTo>
                  <a:pt x="134" y="42"/>
                </a:lnTo>
                <a:lnTo>
                  <a:pt x="134" y="43"/>
                </a:lnTo>
                <a:lnTo>
                  <a:pt x="135" y="44"/>
                </a:lnTo>
                <a:lnTo>
                  <a:pt x="135" y="43"/>
                </a:lnTo>
                <a:lnTo>
                  <a:pt x="136" y="42"/>
                </a:lnTo>
                <a:lnTo>
                  <a:pt x="136" y="41"/>
                </a:lnTo>
                <a:lnTo>
                  <a:pt x="137" y="42"/>
                </a:lnTo>
                <a:lnTo>
                  <a:pt x="138" y="42"/>
                </a:lnTo>
                <a:lnTo>
                  <a:pt x="139" y="42"/>
                </a:lnTo>
                <a:lnTo>
                  <a:pt x="139" y="41"/>
                </a:lnTo>
                <a:lnTo>
                  <a:pt x="138" y="41"/>
                </a:lnTo>
                <a:lnTo>
                  <a:pt x="138" y="40"/>
                </a:lnTo>
                <a:lnTo>
                  <a:pt x="137" y="40"/>
                </a:lnTo>
                <a:lnTo>
                  <a:pt x="137" y="39"/>
                </a:lnTo>
                <a:lnTo>
                  <a:pt x="138" y="39"/>
                </a:lnTo>
                <a:lnTo>
                  <a:pt x="139" y="39"/>
                </a:lnTo>
                <a:lnTo>
                  <a:pt x="140" y="39"/>
                </a:lnTo>
                <a:lnTo>
                  <a:pt x="140" y="37"/>
                </a:lnTo>
                <a:lnTo>
                  <a:pt x="139" y="37"/>
                </a:lnTo>
                <a:lnTo>
                  <a:pt x="139" y="36"/>
                </a:lnTo>
                <a:lnTo>
                  <a:pt x="139" y="35"/>
                </a:lnTo>
                <a:lnTo>
                  <a:pt x="138" y="35"/>
                </a:lnTo>
                <a:lnTo>
                  <a:pt x="139" y="34"/>
                </a:lnTo>
                <a:lnTo>
                  <a:pt x="140" y="34"/>
                </a:lnTo>
                <a:lnTo>
                  <a:pt x="139" y="34"/>
                </a:lnTo>
                <a:lnTo>
                  <a:pt x="139" y="33"/>
                </a:lnTo>
                <a:lnTo>
                  <a:pt x="140" y="33"/>
                </a:lnTo>
                <a:lnTo>
                  <a:pt x="142" y="33"/>
                </a:lnTo>
                <a:lnTo>
                  <a:pt x="142" y="32"/>
                </a:lnTo>
                <a:lnTo>
                  <a:pt x="140" y="32"/>
                </a:lnTo>
                <a:lnTo>
                  <a:pt x="142" y="31"/>
                </a:lnTo>
                <a:lnTo>
                  <a:pt x="142" y="32"/>
                </a:lnTo>
                <a:lnTo>
                  <a:pt x="143" y="32"/>
                </a:lnTo>
                <a:lnTo>
                  <a:pt x="144" y="32"/>
                </a:lnTo>
                <a:lnTo>
                  <a:pt x="144" y="33"/>
                </a:lnTo>
                <a:lnTo>
                  <a:pt x="145" y="33"/>
                </a:lnTo>
                <a:lnTo>
                  <a:pt x="146" y="32"/>
                </a:lnTo>
                <a:lnTo>
                  <a:pt x="146" y="33"/>
                </a:lnTo>
                <a:lnTo>
                  <a:pt x="146" y="34"/>
                </a:lnTo>
                <a:lnTo>
                  <a:pt x="145" y="35"/>
                </a:lnTo>
                <a:lnTo>
                  <a:pt x="146" y="35"/>
                </a:lnTo>
                <a:lnTo>
                  <a:pt x="147" y="35"/>
                </a:lnTo>
                <a:lnTo>
                  <a:pt x="148" y="36"/>
                </a:lnTo>
                <a:lnTo>
                  <a:pt x="150" y="37"/>
                </a:lnTo>
                <a:lnTo>
                  <a:pt x="151" y="37"/>
                </a:lnTo>
                <a:lnTo>
                  <a:pt x="152" y="37"/>
                </a:lnTo>
                <a:lnTo>
                  <a:pt x="153" y="36"/>
                </a:lnTo>
                <a:lnTo>
                  <a:pt x="154" y="36"/>
                </a:lnTo>
                <a:lnTo>
                  <a:pt x="153" y="35"/>
                </a:lnTo>
                <a:lnTo>
                  <a:pt x="154" y="35"/>
                </a:lnTo>
                <a:lnTo>
                  <a:pt x="155" y="35"/>
                </a:lnTo>
                <a:lnTo>
                  <a:pt x="156" y="35"/>
                </a:lnTo>
                <a:lnTo>
                  <a:pt x="156" y="34"/>
                </a:lnTo>
                <a:lnTo>
                  <a:pt x="158" y="32"/>
                </a:lnTo>
                <a:lnTo>
                  <a:pt x="159" y="32"/>
                </a:lnTo>
                <a:lnTo>
                  <a:pt x="159" y="31"/>
                </a:lnTo>
                <a:lnTo>
                  <a:pt x="160" y="31"/>
                </a:lnTo>
                <a:lnTo>
                  <a:pt x="161" y="29"/>
                </a:lnTo>
                <a:lnTo>
                  <a:pt x="161" y="28"/>
                </a:lnTo>
                <a:lnTo>
                  <a:pt x="162" y="28"/>
                </a:lnTo>
                <a:lnTo>
                  <a:pt x="163" y="27"/>
                </a:lnTo>
                <a:lnTo>
                  <a:pt x="164" y="27"/>
                </a:lnTo>
                <a:lnTo>
                  <a:pt x="166" y="26"/>
                </a:lnTo>
                <a:lnTo>
                  <a:pt x="167" y="25"/>
                </a:lnTo>
                <a:lnTo>
                  <a:pt x="167" y="24"/>
                </a:lnTo>
                <a:lnTo>
                  <a:pt x="167" y="23"/>
                </a:lnTo>
                <a:lnTo>
                  <a:pt x="167" y="21"/>
                </a:lnTo>
                <a:lnTo>
                  <a:pt x="168" y="21"/>
                </a:lnTo>
                <a:lnTo>
                  <a:pt x="168" y="20"/>
                </a:lnTo>
                <a:lnTo>
                  <a:pt x="168" y="19"/>
                </a:lnTo>
                <a:lnTo>
                  <a:pt x="169" y="19"/>
                </a:lnTo>
                <a:lnTo>
                  <a:pt x="169" y="18"/>
                </a:lnTo>
                <a:lnTo>
                  <a:pt x="170" y="18"/>
                </a:lnTo>
                <a:lnTo>
                  <a:pt x="170" y="17"/>
                </a:lnTo>
                <a:lnTo>
                  <a:pt x="171" y="17"/>
                </a:lnTo>
                <a:lnTo>
                  <a:pt x="172" y="17"/>
                </a:lnTo>
                <a:lnTo>
                  <a:pt x="174" y="17"/>
                </a:lnTo>
                <a:lnTo>
                  <a:pt x="174" y="16"/>
                </a:lnTo>
                <a:lnTo>
                  <a:pt x="174" y="15"/>
                </a:lnTo>
                <a:lnTo>
                  <a:pt x="175" y="15"/>
                </a:lnTo>
                <a:lnTo>
                  <a:pt x="175" y="13"/>
                </a:lnTo>
                <a:lnTo>
                  <a:pt x="176" y="12"/>
                </a:lnTo>
                <a:lnTo>
                  <a:pt x="176" y="11"/>
                </a:lnTo>
                <a:lnTo>
                  <a:pt x="175" y="11"/>
                </a:lnTo>
                <a:lnTo>
                  <a:pt x="175" y="10"/>
                </a:lnTo>
                <a:lnTo>
                  <a:pt x="176" y="10"/>
                </a:lnTo>
                <a:lnTo>
                  <a:pt x="175" y="9"/>
                </a:lnTo>
                <a:lnTo>
                  <a:pt x="175" y="8"/>
                </a:lnTo>
                <a:lnTo>
                  <a:pt x="176" y="8"/>
                </a:lnTo>
                <a:lnTo>
                  <a:pt x="176" y="7"/>
                </a:lnTo>
                <a:lnTo>
                  <a:pt x="175" y="7"/>
                </a:lnTo>
                <a:lnTo>
                  <a:pt x="174" y="7"/>
                </a:lnTo>
                <a:lnTo>
                  <a:pt x="174" y="5"/>
                </a:lnTo>
                <a:lnTo>
                  <a:pt x="175" y="5"/>
                </a:lnTo>
                <a:lnTo>
                  <a:pt x="175" y="4"/>
                </a:lnTo>
                <a:lnTo>
                  <a:pt x="175" y="3"/>
                </a:lnTo>
                <a:lnTo>
                  <a:pt x="176" y="2"/>
                </a:lnTo>
                <a:lnTo>
                  <a:pt x="176" y="1"/>
                </a:lnTo>
                <a:lnTo>
                  <a:pt x="176" y="0"/>
                </a:lnTo>
                <a:lnTo>
                  <a:pt x="177" y="0"/>
                </a:lnTo>
                <a:lnTo>
                  <a:pt x="178" y="0"/>
                </a:lnTo>
                <a:lnTo>
                  <a:pt x="178" y="1"/>
                </a:lnTo>
                <a:lnTo>
                  <a:pt x="179" y="1"/>
                </a:lnTo>
                <a:lnTo>
                  <a:pt x="179" y="0"/>
                </a:lnTo>
                <a:lnTo>
                  <a:pt x="180" y="0"/>
                </a:lnTo>
                <a:lnTo>
                  <a:pt x="183" y="0"/>
                </a:lnTo>
                <a:lnTo>
                  <a:pt x="192" y="0"/>
                </a:lnTo>
                <a:lnTo>
                  <a:pt x="195" y="0"/>
                </a:lnTo>
                <a:lnTo>
                  <a:pt x="200" y="0"/>
                </a:lnTo>
                <a:lnTo>
                  <a:pt x="215" y="0"/>
                </a:lnTo>
                <a:lnTo>
                  <a:pt x="216" y="0"/>
                </a:lnTo>
                <a:close/>
              </a:path>
            </a:pathLst>
          </a:custGeom>
          <a:solidFill>
            <a:srgbClr val="FF0000"/>
          </a:solidFill>
          <a:ln w="3175">
            <a:solidFill>
              <a:schemeClr val="tx1">
                <a:lumMod val="95000"/>
                <a:lumOff val="5000"/>
              </a:schemeClr>
            </a:solidFill>
            <a:prstDash val="solid"/>
            <a:round/>
            <a:headEnd/>
            <a:tailEnd/>
          </a:ln>
        </p:spPr>
        <p:txBody>
          <a:bodyPr/>
          <a:lstStyle/>
          <a:p>
            <a:endParaRPr lang="en-US" dirty="0"/>
          </a:p>
        </p:txBody>
      </p:sp>
      <p:sp>
        <p:nvSpPr>
          <p:cNvPr id="135" name="Freeform 158"/>
          <p:cNvSpPr>
            <a:spLocks/>
          </p:cNvSpPr>
          <p:nvPr/>
        </p:nvSpPr>
        <p:spPr bwMode="auto">
          <a:xfrm>
            <a:off x="6335240" y="3444848"/>
            <a:ext cx="730179" cy="486015"/>
          </a:xfrm>
          <a:custGeom>
            <a:avLst/>
            <a:gdLst>
              <a:gd name="T0" fmla="*/ 273 w 274"/>
              <a:gd name="T1" fmla="*/ 19 h 221"/>
              <a:gd name="T2" fmla="*/ 271 w 274"/>
              <a:gd name="T3" fmla="*/ 32 h 221"/>
              <a:gd name="T4" fmla="*/ 269 w 274"/>
              <a:gd name="T5" fmla="*/ 55 h 221"/>
              <a:gd name="T6" fmla="*/ 268 w 274"/>
              <a:gd name="T7" fmla="*/ 60 h 221"/>
              <a:gd name="T8" fmla="*/ 267 w 274"/>
              <a:gd name="T9" fmla="*/ 79 h 221"/>
              <a:gd name="T10" fmla="*/ 266 w 274"/>
              <a:gd name="T11" fmla="*/ 99 h 221"/>
              <a:gd name="T12" fmla="*/ 264 w 274"/>
              <a:gd name="T13" fmla="*/ 112 h 221"/>
              <a:gd name="T14" fmla="*/ 264 w 274"/>
              <a:gd name="T15" fmla="*/ 123 h 221"/>
              <a:gd name="T16" fmla="*/ 260 w 274"/>
              <a:gd name="T17" fmla="*/ 148 h 221"/>
              <a:gd name="T18" fmla="*/ 258 w 274"/>
              <a:gd name="T19" fmla="*/ 180 h 221"/>
              <a:gd name="T20" fmla="*/ 256 w 274"/>
              <a:gd name="T21" fmla="*/ 200 h 221"/>
              <a:gd name="T22" fmla="*/ 255 w 274"/>
              <a:gd name="T23" fmla="*/ 214 h 221"/>
              <a:gd name="T24" fmla="*/ 244 w 274"/>
              <a:gd name="T25" fmla="*/ 216 h 221"/>
              <a:gd name="T26" fmla="*/ 219 w 274"/>
              <a:gd name="T27" fmla="*/ 216 h 221"/>
              <a:gd name="T28" fmla="*/ 194 w 274"/>
              <a:gd name="T29" fmla="*/ 218 h 221"/>
              <a:gd name="T30" fmla="*/ 178 w 274"/>
              <a:gd name="T31" fmla="*/ 218 h 221"/>
              <a:gd name="T32" fmla="*/ 154 w 274"/>
              <a:gd name="T33" fmla="*/ 219 h 221"/>
              <a:gd name="T34" fmla="*/ 137 w 274"/>
              <a:gd name="T35" fmla="*/ 219 h 221"/>
              <a:gd name="T36" fmla="*/ 122 w 274"/>
              <a:gd name="T37" fmla="*/ 219 h 221"/>
              <a:gd name="T38" fmla="*/ 117 w 274"/>
              <a:gd name="T39" fmla="*/ 219 h 221"/>
              <a:gd name="T40" fmla="*/ 106 w 274"/>
              <a:gd name="T41" fmla="*/ 220 h 221"/>
              <a:gd name="T42" fmla="*/ 99 w 274"/>
              <a:gd name="T43" fmla="*/ 220 h 221"/>
              <a:gd name="T44" fmla="*/ 89 w 274"/>
              <a:gd name="T45" fmla="*/ 220 h 221"/>
              <a:gd name="T46" fmla="*/ 84 w 274"/>
              <a:gd name="T47" fmla="*/ 220 h 221"/>
              <a:gd name="T48" fmla="*/ 75 w 274"/>
              <a:gd name="T49" fmla="*/ 220 h 221"/>
              <a:gd name="T50" fmla="*/ 51 w 274"/>
              <a:gd name="T51" fmla="*/ 220 h 221"/>
              <a:gd name="T52" fmla="*/ 28 w 274"/>
              <a:gd name="T53" fmla="*/ 221 h 221"/>
              <a:gd name="T54" fmla="*/ 12 w 274"/>
              <a:gd name="T55" fmla="*/ 221 h 221"/>
              <a:gd name="T56" fmla="*/ 2 w 274"/>
              <a:gd name="T57" fmla="*/ 214 h 221"/>
              <a:gd name="T58" fmla="*/ 2 w 274"/>
              <a:gd name="T59" fmla="*/ 208 h 221"/>
              <a:gd name="T60" fmla="*/ 2 w 274"/>
              <a:gd name="T61" fmla="*/ 198 h 221"/>
              <a:gd name="T62" fmla="*/ 2 w 274"/>
              <a:gd name="T63" fmla="*/ 184 h 221"/>
              <a:gd name="T64" fmla="*/ 2 w 274"/>
              <a:gd name="T65" fmla="*/ 171 h 221"/>
              <a:gd name="T66" fmla="*/ 2 w 274"/>
              <a:gd name="T67" fmla="*/ 159 h 221"/>
              <a:gd name="T68" fmla="*/ 2 w 274"/>
              <a:gd name="T69" fmla="*/ 147 h 221"/>
              <a:gd name="T70" fmla="*/ 1 w 274"/>
              <a:gd name="T71" fmla="*/ 131 h 221"/>
              <a:gd name="T72" fmla="*/ 1 w 274"/>
              <a:gd name="T73" fmla="*/ 114 h 221"/>
              <a:gd name="T74" fmla="*/ 1 w 274"/>
              <a:gd name="T75" fmla="*/ 75 h 221"/>
              <a:gd name="T76" fmla="*/ 1 w 274"/>
              <a:gd name="T77" fmla="*/ 59 h 221"/>
              <a:gd name="T78" fmla="*/ 0 w 274"/>
              <a:gd name="T79" fmla="*/ 42 h 221"/>
              <a:gd name="T80" fmla="*/ 0 w 274"/>
              <a:gd name="T81" fmla="*/ 31 h 221"/>
              <a:gd name="T82" fmla="*/ 0 w 274"/>
              <a:gd name="T83" fmla="*/ 13 h 221"/>
              <a:gd name="T84" fmla="*/ 11 w 274"/>
              <a:gd name="T85" fmla="*/ 4 h 221"/>
              <a:gd name="T86" fmla="*/ 22 w 274"/>
              <a:gd name="T87" fmla="*/ 4 h 221"/>
              <a:gd name="T88" fmla="*/ 43 w 274"/>
              <a:gd name="T89" fmla="*/ 4 h 221"/>
              <a:gd name="T90" fmla="*/ 54 w 274"/>
              <a:gd name="T91" fmla="*/ 4 h 221"/>
              <a:gd name="T92" fmla="*/ 66 w 274"/>
              <a:gd name="T93" fmla="*/ 4 h 221"/>
              <a:gd name="T94" fmla="*/ 84 w 274"/>
              <a:gd name="T95" fmla="*/ 4 h 221"/>
              <a:gd name="T96" fmla="*/ 107 w 274"/>
              <a:gd name="T97" fmla="*/ 3 h 221"/>
              <a:gd name="T98" fmla="*/ 129 w 274"/>
              <a:gd name="T99" fmla="*/ 3 h 221"/>
              <a:gd name="T100" fmla="*/ 144 w 274"/>
              <a:gd name="T101" fmla="*/ 3 h 221"/>
              <a:gd name="T102" fmla="*/ 158 w 274"/>
              <a:gd name="T103" fmla="*/ 3 h 221"/>
              <a:gd name="T104" fmla="*/ 166 w 274"/>
              <a:gd name="T105" fmla="*/ 3 h 221"/>
              <a:gd name="T106" fmla="*/ 188 w 274"/>
              <a:gd name="T107" fmla="*/ 2 h 221"/>
              <a:gd name="T108" fmla="*/ 193 w 274"/>
              <a:gd name="T109" fmla="*/ 2 h 221"/>
              <a:gd name="T110" fmla="*/ 200 w 274"/>
              <a:gd name="T111" fmla="*/ 2 h 221"/>
              <a:gd name="T112" fmla="*/ 216 w 274"/>
              <a:gd name="T113" fmla="*/ 2 h 221"/>
              <a:gd name="T114" fmla="*/ 227 w 274"/>
              <a:gd name="T115" fmla="*/ 2 h 221"/>
              <a:gd name="T116" fmla="*/ 241 w 274"/>
              <a:gd name="T117" fmla="*/ 2 h 221"/>
              <a:gd name="T118" fmla="*/ 258 w 274"/>
              <a:gd name="T119" fmla="*/ 0 h 221"/>
              <a:gd name="T120" fmla="*/ 260 w 274"/>
              <a:gd name="T121" fmla="*/ 0 h 2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74" h="221">
                <a:moveTo>
                  <a:pt x="274" y="0"/>
                </a:moveTo>
                <a:lnTo>
                  <a:pt x="274" y="6"/>
                </a:lnTo>
                <a:lnTo>
                  <a:pt x="273" y="11"/>
                </a:lnTo>
                <a:lnTo>
                  <a:pt x="273" y="12"/>
                </a:lnTo>
                <a:lnTo>
                  <a:pt x="273" y="15"/>
                </a:lnTo>
                <a:lnTo>
                  <a:pt x="273" y="19"/>
                </a:lnTo>
                <a:lnTo>
                  <a:pt x="273" y="20"/>
                </a:lnTo>
                <a:lnTo>
                  <a:pt x="272" y="26"/>
                </a:lnTo>
                <a:lnTo>
                  <a:pt x="272" y="28"/>
                </a:lnTo>
                <a:lnTo>
                  <a:pt x="272" y="30"/>
                </a:lnTo>
                <a:lnTo>
                  <a:pt x="272" y="31"/>
                </a:lnTo>
                <a:lnTo>
                  <a:pt x="271" y="32"/>
                </a:lnTo>
                <a:lnTo>
                  <a:pt x="271" y="39"/>
                </a:lnTo>
                <a:lnTo>
                  <a:pt x="271" y="44"/>
                </a:lnTo>
                <a:lnTo>
                  <a:pt x="269" y="48"/>
                </a:lnTo>
                <a:lnTo>
                  <a:pt x="269" y="54"/>
                </a:lnTo>
                <a:lnTo>
                  <a:pt x="269" y="55"/>
                </a:lnTo>
                <a:lnTo>
                  <a:pt x="269" y="56"/>
                </a:lnTo>
                <a:lnTo>
                  <a:pt x="269" y="58"/>
                </a:lnTo>
                <a:lnTo>
                  <a:pt x="268" y="60"/>
                </a:lnTo>
                <a:lnTo>
                  <a:pt x="268" y="64"/>
                </a:lnTo>
                <a:lnTo>
                  <a:pt x="268" y="66"/>
                </a:lnTo>
                <a:lnTo>
                  <a:pt x="267" y="72"/>
                </a:lnTo>
                <a:lnTo>
                  <a:pt x="267" y="77"/>
                </a:lnTo>
                <a:lnTo>
                  <a:pt x="267" y="79"/>
                </a:lnTo>
                <a:lnTo>
                  <a:pt x="267" y="80"/>
                </a:lnTo>
                <a:lnTo>
                  <a:pt x="266" y="87"/>
                </a:lnTo>
                <a:lnTo>
                  <a:pt x="266" y="93"/>
                </a:lnTo>
                <a:lnTo>
                  <a:pt x="266" y="94"/>
                </a:lnTo>
                <a:lnTo>
                  <a:pt x="266" y="99"/>
                </a:lnTo>
                <a:lnTo>
                  <a:pt x="265" y="100"/>
                </a:lnTo>
                <a:lnTo>
                  <a:pt x="265" y="103"/>
                </a:lnTo>
                <a:lnTo>
                  <a:pt x="265" y="107"/>
                </a:lnTo>
                <a:lnTo>
                  <a:pt x="265" y="109"/>
                </a:lnTo>
                <a:lnTo>
                  <a:pt x="265" y="111"/>
                </a:lnTo>
                <a:lnTo>
                  <a:pt x="264" y="112"/>
                </a:lnTo>
                <a:lnTo>
                  <a:pt x="264" y="116"/>
                </a:lnTo>
                <a:lnTo>
                  <a:pt x="264" y="119"/>
                </a:lnTo>
                <a:lnTo>
                  <a:pt x="264" y="120"/>
                </a:lnTo>
                <a:lnTo>
                  <a:pt x="264" y="122"/>
                </a:lnTo>
                <a:lnTo>
                  <a:pt x="264" y="123"/>
                </a:lnTo>
                <a:lnTo>
                  <a:pt x="263" y="126"/>
                </a:lnTo>
                <a:lnTo>
                  <a:pt x="263" y="131"/>
                </a:lnTo>
                <a:lnTo>
                  <a:pt x="263" y="132"/>
                </a:lnTo>
                <a:lnTo>
                  <a:pt x="261" y="141"/>
                </a:lnTo>
                <a:lnTo>
                  <a:pt x="260" y="148"/>
                </a:lnTo>
                <a:lnTo>
                  <a:pt x="260" y="149"/>
                </a:lnTo>
                <a:lnTo>
                  <a:pt x="260" y="152"/>
                </a:lnTo>
                <a:lnTo>
                  <a:pt x="259" y="164"/>
                </a:lnTo>
                <a:lnTo>
                  <a:pt x="259" y="166"/>
                </a:lnTo>
                <a:lnTo>
                  <a:pt x="258" y="173"/>
                </a:lnTo>
                <a:lnTo>
                  <a:pt x="258" y="180"/>
                </a:lnTo>
                <a:lnTo>
                  <a:pt x="257" y="186"/>
                </a:lnTo>
                <a:lnTo>
                  <a:pt x="257" y="189"/>
                </a:lnTo>
                <a:lnTo>
                  <a:pt x="257" y="191"/>
                </a:lnTo>
                <a:lnTo>
                  <a:pt x="256" y="199"/>
                </a:lnTo>
                <a:lnTo>
                  <a:pt x="256" y="200"/>
                </a:lnTo>
                <a:lnTo>
                  <a:pt x="256" y="202"/>
                </a:lnTo>
                <a:lnTo>
                  <a:pt x="256" y="203"/>
                </a:lnTo>
                <a:lnTo>
                  <a:pt x="256" y="208"/>
                </a:lnTo>
                <a:lnTo>
                  <a:pt x="255" y="212"/>
                </a:lnTo>
                <a:lnTo>
                  <a:pt x="255" y="213"/>
                </a:lnTo>
                <a:lnTo>
                  <a:pt x="255" y="214"/>
                </a:lnTo>
                <a:lnTo>
                  <a:pt x="255" y="215"/>
                </a:lnTo>
                <a:lnTo>
                  <a:pt x="255" y="216"/>
                </a:lnTo>
                <a:lnTo>
                  <a:pt x="253" y="216"/>
                </a:lnTo>
                <a:lnTo>
                  <a:pt x="245" y="216"/>
                </a:lnTo>
                <a:lnTo>
                  <a:pt x="244" y="216"/>
                </a:lnTo>
                <a:lnTo>
                  <a:pt x="243" y="216"/>
                </a:lnTo>
                <a:lnTo>
                  <a:pt x="238" y="216"/>
                </a:lnTo>
                <a:lnTo>
                  <a:pt x="234" y="216"/>
                </a:lnTo>
                <a:lnTo>
                  <a:pt x="229" y="216"/>
                </a:lnTo>
                <a:lnTo>
                  <a:pt x="224" y="216"/>
                </a:lnTo>
                <a:lnTo>
                  <a:pt x="219" y="216"/>
                </a:lnTo>
                <a:lnTo>
                  <a:pt x="217" y="218"/>
                </a:lnTo>
                <a:lnTo>
                  <a:pt x="211" y="218"/>
                </a:lnTo>
                <a:lnTo>
                  <a:pt x="208" y="218"/>
                </a:lnTo>
                <a:lnTo>
                  <a:pt x="196" y="218"/>
                </a:lnTo>
                <a:lnTo>
                  <a:pt x="194" y="218"/>
                </a:lnTo>
                <a:lnTo>
                  <a:pt x="188" y="218"/>
                </a:lnTo>
                <a:lnTo>
                  <a:pt x="180" y="218"/>
                </a:lnTo>
                <a:lnTo>
                  <a:pt x="179" y="218"/>
                </a:lnTo>
                <a:lnTo>
                  <a:pt x="178" y="218"/>
                </a:lnTo>
                <a:lnTo>
                  <a:pt x="177" y="218"/>
                </a:lnTo>
                <a:lnTo>
                  <a:pt x="172" y="218"/>
                </a:lnTo>
                <a:lnTo>
                  <a:pt x="165" y="218"/>
                </a:lnTo>
                <a:lnTo>
                  <a:pt x="164" y="218"/>
                </a:lnTo>
                <a:lnTo>
                  <a:pt x="154" y="219"/>
                </a:lnTo>
                <a:lnTo>
                  <a:pt x="153" y="219"/>
                </a:lnTo>
                <a:lnTo>
                  <a:pt x="149" y="219"/>
                </a:lnTo>
                <a:lnTo>
                  <a:pt x="146" y="219"/>
                </a:lnTo>
                <a:lnTo>
                  <a:pt x="139" y="219"/>
                </a:lnTo>
                <a:lnTo>
                  <a:pt x="137" y="219"/>
                </a:lnTo>
                <a:lnTo>
                  <a:pt x="134" y="219"/>
                </a:lnTo>
                <a:lnTo>
                  <a:pt x="133" y="219"/>
                </a:lnTo>
                <a:lnTo>
                  <a:pt x="132" y="219"/>
                </a:lnTo>
                <a:lnTo>
                  <a:pt x="124" y="219"/>
                </a:lnTo>
                <a:lnTo>
                  <a:pt x="123" y="219"/>
                </a:lnTo>
                <a:lnTo>
                  <a:pt x="122" y="219"/>
                </a:lnTo>
                <a:lnTo>
                  <a:pt x="118" y="219"/>
                </a:lnTo>
                <a:lnTo>
                  <a:pt x="117" y="219"/>
                </a:lnTo>
                <a:lnTo>
                  <a:pt x="116" y="219"/>
                </a:lnTo>
                <a:lnTo>
                  <a:pt x="114" y="219"/>
                </a:lnTo>
                <a:lnTo>
                  <a:pt x="113" y="219"/>
                </a:lnTo>
                <a:lnTo>
                  <a:pt x="109" y="220"/>
                </a:lnTo>
                <a:lnTo>
                  <a:pt x="106" y="220"/>
                </a:lnTo>
                <a:lnTo>
                  <a:pt x="104" y="220"/>
                </a:lnTo>
                <a:lnTo>
                  <a:pt x="102" y="220"/>
                </a:lnTo>
                <a:lnTo>
                  <a:pt x="99" y="220"/>
                </a:lnTo>
                <a:lnTo>
                  <a:pt x="97" y="220"/>
                </a:lnTo>
                <a:lnTo>
                  <a:pt x="94" y="220"/>
                </a:lnTo>
                <a:lnTo>
                  <a:pt x="89" y="220"/>
                </a:lnTo>
                <a:lnTo>
                  <a:pt x="88" y="220"/>
                </a:lnTo>
                <a:lnTo>
                  <a:pt x="86" y="220"/>
                </a:lnTo>
                <a:lnTo>
                  <a:pt x="84" y="220"/>
                </a:lnTo>
                <a:lnTo>
                  <a:pt x="82" y="220"/>
                </a:lnTo>
                <a:lnTo>
                  <a:pt x="77" y="220"/>
                </a:lnTo>
                <a:lnTo>
                  <a:pt x="76" y="220"/>
                </a:lnTo>
                <a:lnTo>
                  <a:pt x="75" y="220"/>
                </a:lnTo>
                <a:lnTo>
                  <a:pt x="67" y="220"/>
                </a:lnTo>
                <a:lnTo>
                  <a:pt x="65" y="220"/>
                </a:lnTo>
                <a:lnTo>
                  <a:pt x="62" y="220"/>
                </a:lnTo>
                <a:lnTo>
                  <a:pt x="58" y="220"/>
                </a:lnTo>
                <a:lnTo>
                  <a:pt x="53" y="220"/>
                </a:lnTo>
                <a:lnTo>
                  <a:pt x="51" y="220"/>
                </a:lnTo>
                <a:lnTo>
                  <a:pt x="49" y="220"/>
                </a:lnTo>
                <a:lnTo>
                  <a:pt x="44" y="220"/>
                </a:lnTo>
                <a:lnTo>
                  <a:pt x="40" y="221"/>
                </a:lnTo>
                <a:lnTo>
                  <a:pt x="33" y="221"/>
                </a:lnTo>
                <a:lnTo>
                  <a:pt x="29" y="221"/>
                </a:lnTo>
                <a:lnTo>
                  <a:pt x="28" y="221"/>
                </a:lnTo>
                <a:lnTo>
                  <a:pt x="27" y="221"/>
                </a:lnTo>
                <a:lnTo>
                  <a:pt x="22" y="221"/>
                </a:lnTo>
                <a:lnTo>
                  <a:pt x="18" y="221"/>
                </a:lnTo>
                <a:lnTo>
                  <a:pt x="17" y="221"/>
                </a:lnTo>
                <a:lnTo>
                  <a:pt x="12" y="221"/>
                </a:lnTo>
                <a:lnTo>
                  <a:pt x="3" y="221"/>
                </a:lnTo>
                <a:lnTo>
                  <a:pt x="2" y="221"/>
                </a:lnTo>
                <a:lnTo>
                  <a:pt x="2" y="220"/>
                </a:lnTo>
                <a:lnTo>
                  <a:pt x="2" y="214"/>
                </a:lnTo>
                <a:lnTo>
                  <a:pt x="2" y="213"/>
                </a:lnTo>
                <a:lnTo>
                  <a:pt x="2" y="212"/>
                </a:lnTo>
                <a:lnTo>
                  <a:pt x="2" y="211"/>
                </a:lnTo>
                <a:lnTo>
                  <a:pt x="2" y="208"/>
                </a:lnTo>
                <a:lnTo>
                  <a:pt x="2" y="205"/>
                </a:lnTo>
                <a:lnTo>
                  <a:pt x="2" y="204"/>
                </a:lnTo>
                <a:lnTo>
                  <a:pt x="2" y="199"/>
                </a:lnTo>
                <a:lnTo>
                  <a:pt x="2" y="198"/>
                </a:lnTo>
                <a:lnTo>
                  <a:pt x="2" y="195"/>
                </a:lnTo>
                <a:lnTo>
                  <a:pt x="2" y="192"/>
                </a:lnTo>
                <a:lnTo>
                  <a:pt x="2" y="187"/>
                </a:lnTo>
                <a:lnTo>
                  <a:pt x="2" y="186"/>
                </a:lnTo>
                <a:lnTo>
                  <a:pt x="2" y="184"/>
                </a:lnTo>
                <a:lnTo>
                  <a:pt x="2" y="183"/>
                </a:lnTo>
                <a:lnTo>
                  <a:pt x="2" y="181"/>
                </a:lnTo>
                <a:lnTo>
                  <a:pt x="2" y="174"/>
                </a:lnTo>
                <a:lnTo>
                  <a:pt x="2" y="171"/>
                </a:lnTo>
                <a:lnTo>
                  <a:pt x="2" y="164"/>
                </a:lnTo>
                <a:lnTo>
                  <a:pt x="2" y="163"/>
                </a:lnTo>
                <a:lnTo>
                  <a:pt x="2" y="160"/>
                </a:lnTo>
                <a:lnTo>
                  <a:pt x="2" y="159"/>
                </a:lnTo>
                <a:lnTo>
                  <a:pt x="2" y="157"/>
                </a:lnTo>
                <a:lnTo>
                  <a:pt x="2" y="150"/>
                </a:lnTo>
                <a:lnTo>
                  <a:pt x="2" y="148"/>
                </a:lnTo>
                <a:lnTo>
                  <a:pt x="2" y="147"/>
                </a:lnTo>
                <a:lnTo>
                  <a:pt x="1" y="140"/>
                </a:lnTo>
                <a:lnTo>
                  <a:pt x="1" y="135"/>
                </a:lnTo>
                <a:lnTo>
                  <a:pt x="1" y="134"/>
                </a:lnTo>
                <a:lnTo>
                  <a:pt x="1" y="133"/>
                </a:lnTo>
                <a:lnTo>
                  <a:pt x="1" y="131"/>
                </a:lnTo>
                <a:lnTo>
                  <a:pt x="1" y="128"/>
                </a:lnTo>
                <a:lnTo>
                  <a:pt x="1" y="124"/>
                </a:lnTo>
                <a:lnTo>
                  <a:pt x="1" y="120"/>
                </a:lnTo>
                <a:lnTo>
                  <a:pt x="1" y="117"/>
                </a:lnTo>
                <a:lnTo>
                  <a:pt x="1" y="114"/>
                </a:lnTo>
                <a:lnTo>
                  <a:pt x="1" y="85"/>
                </a:lnTo>
                <a:lnTo>
                  <a:pt x="1" y="83"/>
                </a:lnTo>
                <a:lnTo>
                  <a:pt x="1" y="82"/>
                </a:lnTo>
                <a:lnTo>
                  <a:pt x="1" y="80"/>
                </a:lnTo>
                <a:lnTo>
                  <a:pt x="1" y="76"/>
                </a:lnTo>
                <a:lnTo>
                  <a:pt x="1" y="75"/>
                </a:lnTo>
                <a:lnTo>
                  <a:pt x="1" y="74"/>
                </a:lnTo>
                <a:lnTo>
                  <a:pt x="1" y="71"/>
                </a:lnTo>
                <a:lnTo>
                  <a:pt x="1" y="70"/>
                </a:lnTo>
                <a:lnTo>
                  <a:pt x="1" y="68"/>
                </a:lnTo>
                <a:lnTo>
                  <a:pt x="1" y="61"/>
                </a:lnTo>
                <a:lnTo>
                  <a:pt x="1" y="59"/>
                </a:lnTo>
                <a:lnTo>
                  <a:pt x="1" y="55"/>
                </a:lnTo>
                <a:lnTo>
                  <a:pt x="1" y="52"/>
                </a:lnTo>
                <a:lnTo>
                  <a:pt x="0" y="45"/>
                </a:lnTo>
                <a:lnTo>
                  <a:pt x="0" y="44"/>
                </a:lnTo>
                <a:lnTo>
                  <a:pt x="0" y="42"/>
                </a:lnTo>
                <a:lnTo>
                  <a:pt x="0" y="40"/>
                </a:lnTo>
                <a:lnTo>
                  <a:pt x="0" y="39"/>
                </a:lnTo>
                <a:lnTo>
                  <a:pt x="0" y="35"/>
                </a:lnTo>
                <a:lnTo>
                  <a:pt x="0" y="34"/>
                </a:lnTo>
                <a:lnTo>
                  <a:pt x="0" y="31"/>
                </a:lnTo>
                <a:lnTo>
                  <a:pt x="0" y="30"/>
                </a:lnTo>
                <a:lnTo>
                  <a:pt x="0" y="21"/>
                </a:lnTo>
                <a:lnTo>
                  <a:pt x="0" y="15"/>
                </a:lnTo>
                <a:lnTo>
                  <a:pt x="0" y="14"/>
                </a:lnTo>
                <a:lnTo>
                  <a:pt x="0" y="13"/>
                </a:lnTo>
                <a:lnTo>
                  <a:pt x="0" y="11"/>
                </a:lnTo>
                <a:lnTo>
                  <a:pt x="1" y="5"/>
                </a:lnTo>
                <a:lnTo>
                  <a:pt x="1" y="4"/>
                </a:lnTo>
                <a:lnTo>
                  <a:pt x="3" y="4"/>
                </a:lnTo>
                <a:lnTo>
                  <a:pt x="6" y="4"/>
                </a:lnTo>
                <a:lnTo>
                  <a:pt x="11" y="4"/>
                </a:lnTo>
                <a:lnTo>
                  <a:pt x="13" y="4"/>
                </a:lnTo>
                <a:lnTo>
                  <a:pt x="16" y="4"/>
                </a:lnTo>
                <a:lnTo>
                  <a:pt x="18" y="4"/>
                </a:lnTo>
                <a:lnTo>
                  <a:pt x="21" y="4"/>
                </a:lnTo>
                <a:lnTo>
                  <a:pt x="22" y="4"/>
                </a:lnTo>
                <a:lnTo>
                  <a:pt x="26" y="4"/>
                </a:lnTo>
                <a:lnTo>
                  <a:pt x="29" y="4"/>
                </a:lnTo>
                <a:lnTo>
                  <a:pt x="34" y="4"/>
                </a:lnTo>
                <a:lnTo>
                  <a:pt x="38" y="4"/>
                </a:lnTo>
                <a:lnTo>
                  <a:pt x="43" y="4"/>
                </a:lnTo>
                <a:lnTo>
                  <a:pt x="44" y="4"/>
                </a:lnTo>
                <a:lnTo>
                  <a:pt x="45" y="4"/>
                </a:lnTo>
                <a:lnTo>
                  <a:pt x="52" y="4"/>
                </a:lnTo>
                <a:lnTo>
                  <a:pt x="54" y="4"/>
                </a:lnTo>
                <a:lnTo>
                  <a:pt x="58" y="4"/>
                </a:lnTo>
                <a:lnTo>
                  <a:pt x="59" y="4"/>
                </a:lnTo>
                <a:lnTo>
                  <a:pt x="61" y="4"/>
                </a:lnTo>
                <a:lnTo>
                  <a:pt x="64" y="4"/>
                </a:lnTo>
                <a:lnTo>
                  <a:pt x="66" y="4"/>
                </a:lnTo>
                <a:lnTo>
                  <a:pt x="73" y="4"/>
                </a:lnTo>
                <a:lnTo>
                  <a:pt x="74" y="4"/>
                </a:lnTo>
                <a:lnTo>
                  <a:pt x="77" y="4"/>
                </a:lnTo>
                <a:lnTo>
                  <a:pt x="81" y="4"/>
                </a:lnTo>
                <a:lnTo>
                  <a:pt x="84" y="4"/>
                </a:lnTo>
                <a:lnTo>
                  <a:pt x="86" y="4"/>
                </a:lnTo>
                <a:lnTo>
                  <a:pt x="90" y="3"/>
                </a:lnTo>
                <a:lnTo>
                  <a:pt x="92" y="3"/>
                </a:lnTo>
                <a:lnTo>
                  <a:pt x="104" y="3"/>
                </a:lnTo>
                <a:lnTo>
                  <a:pt x="106" y="3"/>
                </a:lnTo>
                <a:lnTo>
                  <a:pt x="107" y="3"/>
                </a:lnTo>
                <a:lnTo>
                  <a:pt x="108" y="3"/>
                </a:lnTo>
                <a:lnTo>
                  <a:pt x="113" y="3"/>
                </a:lnTo>
                <a:lnTo>
                  <a:pt x="114" y="3"/>
                </a:lnTo>
                <a:lnTo>
                  <a:pt x="117" y="3"/>
                </a:lnTo>
                <a:lnTo>
                  <a:pt x="123" y="3"/>
                </a:lnTo>
                <a:lnTo>
                  <a:pt x="129" y="3"/>
                </a:lnTo>
                <a:lnTo>
                  <a:pt x="130" y="3"/>
                </a:lnTo>
                <a:lnTo>
                  <a:pt x="134" y="3"/>
                </a:lnTo>
                <a:lnTo>
                  <a:pt x="136" y="3"/>
                </a:lnTo>
                <a:lnTo>
                  <a:pt x="138" y="3"/>
                </a:lnTo>
                <a:lnTo>
                  <a:pt x="141" y="3"/>
                </a:lnTo>
                <a:lnTo>
                  <a:pt x="144" y="3"/>
                </a:lnTo>
                <a:lnTo>
                  <a:pt x="148" y="3"/>
                </a:lnTo>
                <a:lnTo>
                  <a:pt x="150" y="3"/>
                </a:lnTo>
                <a:lnTo>
                  <a:pt x="153" y="3"/>
                </a:lnTo>
                <a:lnTo>
                  <a:pt x="156" y="3"/>
                </a:lnTo>
                <a:lnTo>
                  <a:pt x="158" y="3"/>
                </a:lnTo>
                <a:lnTo>
                  <a:pt x="161" y="3"/>
                </a:lnTo>
                <a:lnTo>
                  <a:pt x="162" y="3"/>
                </a:lnTo>
                <a:lnTo>
                  <a:pt x="163" y="3"/>
                </a:lnTo>
                <a:lnTo>
                  <a:pt x="166" y="3"/>
                </a:lnTo>
                <a:lnTo>
                  <a:pt x="176" y="2"/>
                </a:lnTo>
                <a:lnTo>
                  <a:pt x="179" y="2"/>
                </a:lnTo>
                <a:lnTo>
                  <a:pt x="180" y="2"/>
                </a:lnTo>
                <a:lnTo>
                  <a:pt x="186" y="2"/>
                </a:lnTo>
                <a:lnTo>
                  <a:pt x="188" y="2"/>
                </a:lnTo>
                <a:lnTo>
                  <a:pt x="189" y="2"/>
                </a:lnTo>
                <a:lnTo>
                  <a:pt x="190" y="2"/>
                </a:lnTo>
                <a:lnTo>
                  <a:pt x="192" y="2"/>
                </a:lnTo>
                <a:lnTo>
                  <a:pt x="193" y="2"/>
                </a:lnTo>
                <a:lnTo>
                  <a:pt x="194" y="2"/>
                </a:lnTo>
                <a:lnTo>
                  <a:pt x="195" y="2"/>
                </a:lnTo>
                <a:lnTo>
                  <a:pt x="197" y="2"/>
                </a:lnTo>
                <a:lnTo>
                  <a:pt x="200" y="2"/>
                </a:lnTo>
                <a:lnTo>
                  <a:pt x="202" y="2"/>
                </a:lnTo>
                <a:lnTo>
                  <a:pt x="210" y="2"/>
                </a:lnTo>
                <a:lnTo>
                  <a:pt x="213" y="2"/>
                </a:lnTo>
                <a:lnTo>
                  <a:pt x="214" y="2"/>
                </a:lnTo>
                <a:lnTo>
                  <a:pt x="216" y="2"/>
                </a:lnTo>
                <a:lnTo>
                  <a:pt x="219" y="2"/>
                </a:lnTo>
                <a:lnTo>
                  <a:pt x="224" y="2"/>
                </a:lnTo>
                <a:lnTo>
                  <a:pt x="227" y="2"/>
                </a:lnTo>
                <a:lnTo>
                  <a:pt x="228" y="2"/>
                </a:lnTo>
                <a:lnTo>
                  <a:pt x="230" y="2"/>
                </a:lnTo>
                <a:lnTo>
                  <a:pt x="235" y="2"/>
                </a:lnTo>
                <a:lnTo>
                  <a:pt x="237" y="2"/>
                </a:lnTo>
                <a:lnTo>
                  <a:pt x="241" y="2"/>
                </a:lnTo>
                <a:lnTo>
                  <a:pt x="242" y="2"/>
                </a:lnTo>
                <a:lnTo>
                  <a:pt x="246" y="0"/>
                </a:lnTo>
                <a:lnTo>
                  <a:pt x="253" y="0"/>
                </a:lnTo>
                <a:lnTo>
                  <a:pt x="258" y="0"/>
                </a:lnTo>
                <a:lnTo>
                  <a:pt x="259" y="0"/>
                </a:lnTo>
                <a:lnTo>
                  <a:pt x="260" y="0"/>
                </a:lnTo>
                <a:lnTo>
                  <a:pt x="271" y="0"/>
                </a:lnTo>
                <a:lnTo>
                  <a:pt x="274" y="0"/>
                </a:lnTo>
                <a:close/>
              </a:path>
            </a:pathLst>
          </a:custGeom>
          <a:solidFill>
            <a:srgbClr val="FF0000"/>
          </a:solidFill>
          <a:ln w="3175">
            <a:solidFill>
              <a:schemeClr val="tx1">
                <a:lumMod val="95000"/>
                <a:lumOff val="5000"/>
              </a:schemeClr>
            </a:solidFill>
            <a:prstDash val="solid"/>
            <a:round/>
            <a:headEnd/>
            <a:tailEnd/>
          </a:ln>
        </p:spPr>
        <p:txBody>
          <a:bodyPr/>
          <a:lstStyle/>
          <a:p>
            <a:endParaRPr lang="en-US" dirty="0"/>
          </a:p>
        </p:txBody>
      </p:sp>
      <p:sp>
        <p:nvSpPr>
          <p:cNvPr id="136" name="Freeform 182"/>
          <p:cNvSpPr>
            <a:spLocks/>
          </p:cNvSpPr>
          <p:nvPr/>
        </p:nvSpPr>
        <p:spPr bwMode="auto">
          <a:xfrm>
            <a:off x="5633284" y="4979863"/>
            <a:ext cx="433273" cy="708130"/>
          </a:xfrm>
          <a:custGeom>
            <a:avLst/>
            <a:gdLst>
              <a:gd name="T0" fmla="*/ 115 w 167"/>
              <a:gd name="T1" fmla="*/ 0 h 322"/>
              <a:gd name="T2" fmla="*/ 135 w 167"/>
              <a:gd name="T3" fmla="*/ 0 h 322"/>
              <a:gd name="T4" fmla="*/ 161 w 167"/>
              <a:gd name="T5" fmla="*/ 0 h 322"/>
              <a:gd name="T6" fmla="*/ 161 w 167"/>
              <a:gd name="T7" fmla="*/ 17 h 322"/>
              <a:gd name="T8" fmla="*/ 161 w 167"/>
              <a:gd name="T9" fmla="*/ 39 h 322"/>
              <a:gd name="T10" fmla="*/ 161 w 167"/>
              <a:gd name="T11" fmla="*/ 49 h 322"/>
              <a:gd name="T12" fmla="*/ 161 w 167"/>
              <a:gd name="T13" fmla="*/ 79 h 322"/>
              <a:gd name="T14" fmla="*/ 161 w 167"/>
              <a:gd name="T15" fmla="*/ 99 h 322"/>
              <a:gd name="T16" fmla="*/ 161 w 167"/>
              <a:gd name="T17" fmla="*/ 112 h 322"/>
              <a:gd name="T18" fmla="*/ 161 w 167"/>
              <a:gd name="T19" fmla="*/ 126 h 322"/>
              <a:gd name="T20" fmla="*/ 162 w 167"/>
              <a:gd name="T21" fmla="*/ 136 h 322"/>
              <a:gd name="T22" fmla="*/ 162 w 167"/>
              <a:gd name="T23" fmla="*/ 140 h 322"/>
              <a:gd name="T24" fmla="*/ 162 w 167"/>
              <a:gd name="T25" fmla="*/ 153 h 322"/>
              <a:gd name="T26" fmla="*/ 162 w 167"/>
              <a:gd name="T27" fmla="*/ 163 h 322"/>
              <a:gd name="T28" fmla="*/ 162 w 167"/>
              <a:gd name="T29" fmla="*/ 175 h 322"/>
              <a:gd name="T30" fmla="*/ 162 w 167"/>
              <a:gd name="T31" fmla="*/ 199 h 322"/>
              <a:gd name="T32" fmla="*/ 162 w 167"/>
              <a:gd name="T33" fmla="*/ 224 h 322"/>
              <a:gd name="T34" fmla="*/ 162 w 167"/>
              <a:gd name="T35" fmla="*/ 258 h 322"/>
              <a:gd name="T36" fmla="*/ 166 w 167"/>
              <a:gd name="T37" fmla="*/ 266 h 322"/>
              <a:gd name="T38" fmla="*/ 167 w 167"/>
              <a:gd name="T39" fmla="*/ 278 h 322"/>
              <a:gd name="T40" fmla="*/ 167 w 167"/>
              <a:gd name="T41" fmla="*/ 299 h 322"/>
              <a:gd name="T42" fmla="*/ 167 w 167"/>
              <a:gd name="T43" fmla="*/ 321 h 322"/>
              <a:gd name="T44" fmla="*/ 151 w 167"/>
              <a:gd name="T45" fmla="*/ 321 h 322"/>
              <a:gd name="T46" fmla="*/ 145 w 167"/>
              <a:gd name="T47" fmla="*/ 321 h 322"/>
              <a:gd name="T48" fmla="*/ 131 w 167"/>
              <a:gd name="T49" fmla="*/ 321 h 322"/>
              <a:gd name="T50" fmla="*/ 117 w 167"/>
              <a:gd name="T51" fmla="*/ 321 h 322"/>
              <a:gd name="T52" fmla="*/ 99 w 167"/>
              <a:gd name="T53" fmla="*/ 322 h 322"/>
              <a:gd name="T54" fmla="*/ 72 w 167"/>
              <a:gd name="T55" fmla="*/ 322 h 322"/>
              <a:gd name="T56" fmla="*/ 59 w 167"/>
              <a:gd name="T57" fmla="*/ 310 h 322"/>
              <a:gd name="T58" fmla="*/ 59 w 167"/>
              <a:gd name="T59" fmla="*/ 290 h 322"/>
              <a:gd name="T60" fmla="*/ 59 w 167"/>
              <a:gd name="T61" fmla="*/ 275 h 322"/>
              <a:gd name="T62" fmla="*/ 59 w 167"/>
              <a:gd name="T63" fmla="*/ 266 h 322"/>
              <a:gd name="T64" fmla="*/ 55 w 167"/>
              <a:gd name="T65" fmla="*/ 260 h 322"/>
              <a:gd name="T66" fmla="*/ 55 w 167"/>
              <a:gd name="T67" fmla="*/ 248 h 322"/>
              <a:gd name="T68" fmla="*/ 55 w 167"/>
              <a:gd name="T69" fmla="*/ 238 h 322"/>
              <a:gd name="T70" fmla="*/ 55 w 167"/>
              <a:gd name="T71" fmla="*/ 219 h 322"/>
              <a:gd name="T72" fmla="*/ 55 w 167"/>
              <a:gd name="T73" fmla="*/ 216 h 322"/>
              <a:gd name="T74" fmla="*/ 55 w 167"/>
              <a:gd name="T75" fmla="*/ 203 h 322"/>
              <a:gd name="T76" fmla="*/ 55 w 167"/>
              <a:gd name="T77" fmla="*/ 183 h 322"/>
              <a:gd name="T78" fmla="*/ 55 w 167"/>
              <a:gd name="T79" fmla="*/ 158 h 322"/>
              <a:gd name="T80" fmla="*/ 55 w 167"/>
              <a:gd name="T81" fmla="*/ 128 h 322"/>
              <a:gd name="T82" fmla="*/ 55 w 167"/>
              <a:gd name="T83" fmla="*/ 113 h 322"/>
              <a:gd name="T84" fmla="*/ 55 w 167"/>
              <a:gd name="T85" fmla="*/ 94 h 322"/>
              <a:gd name="T86" fmla="*/ 55 w 167"/>
              <a:gd name="T87" fmla="*/ 87 h 322"/>
              <a:gd name="T88" fmla="*/ 55 w 167"/>
              <a:gd name="T89" fmla="*/ 78 h 322"/>
              <a:gd name="T90" fmla="*/ 55 w 167"/>
              <a:gd name="T91" fmla="*/ 73 h 322"/>
              <a:gd name="T92" fmla="*/ 55 w 167"/>
              <a:gd name="T93" fmla="*/ 67 h 322"/>
              <a:gd name="T94" fmla="*/ 55 w 167"/>
              <a:gd name="T95" fmla="*/ 64 h 322"/>
              <a:gd name="T96" fmla="*/ 55 w 167"/>
              <a:gd name="T97" fmla="*/ 55 h 322"/>
              <a:gd name="T98" fmla="*/ 53 w 167"/>
              <a:gd name="T99" fmla="*/ 54 h 322"/>
              <a:gd name="T100" fmla="*/ 37 w 167"/>
              <a:gd name="T101" fmla="*/ 54 h 322"/>
              <a:gd name="T102" fmla="*/ 5 w 167"/>
              <a:gd name="T103" fmla="*/ 54 h 322"/>
              <a:gd name="T104" fmla="*/ 0 w 167"/>
              <a:gd name="T105" fmla="*/ 31 h 322"/>
              <a:gd name="T106" fmla="*/ 0 w 167"/>
              <a:gd name="T107" fmla="*/ 22 h 322"/>
              <a:gd name="T108" fmla="*/ 0 w 167"/>
              <a:gd name="T109" fmla="*/ 12 h 322"/>
              <a:gd name="T110" fmla="*/ 0 w 167"/>
              <a:gd name="T111" fmla="*/ 0 h 322"/>
              <a:gd name="T112" fmla="*/ 16 w 167"/>
              <a:gd name="T113" fmla="*/ 0 h 322"/>
              <a:gd name="T114" fmla="*/ 38 w 167"/>
              <a:gd name="T115" fmla="*/ 0 h 322"/>
              <a:gd name="T116" fmla="*/ 47 w 167"/>
              <a:gd name="T117" fmla="*/ 0 h 322"/>
              <a:gd name="T118" fmla="*/ 67 w 167"/>
              <a:gd name="T119" fmla="*/ 0 h 322"/>
              <a:gd name="T120" fmla="*/ 80 w 167"/>
              <a:gd name="T121" fmla="*/ 0 h 322"/>
              <a:gd name="T122" fmla="*/ 95 w 167"/>
              <a:gd name="T123" fmla="*/ 0 h 3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7" h="322">
                <a:moveTo>
                  <a:pt x="95" y="0"/>
                </a:moveTo>
                <a:lnTo>
                  <a:pt x="96" y="0"/>
                </a:lnTo>
                <a:lnTo>
                  <a:pt x="98" y="0"/>
                </a:lnTo>
                <a:lnTo>
                  <a:pt x="106" y="0"/>
                </a:lnTo>
                <a:lnTo>
                  <a:pt x="110" y="0"/>
                </a:lnTo>
                <a:lnTo>
                  <a:pt x="115" y="0"/>
                </a:lnTo>
                <a:lnTo>
                  <a:pt x="117" y="0"/>
                </a:lnTo>
                <a:lnTo>
                  <a:pt x="125" y="0"/>
                </a:lnTo>
                <a:lnTo>
                  <a:pt x="128" y="0"/>
                </a:lnTo>
                <a:lnTo>
                  <a:pt x="133" y="0"/>
                </a:lnTo>
                <a:lnTo>
                  <a:pt x="135" y="0"/>
                </a:lnTo>
                <a:lnTo>
                  <a:pt x="136" y="0"/>
                </a:lnTo>
                <a:lnTo>
                  <a:pt x="146" y="0"/>
                </a:lnTo>
                <a:lnTo>
                  <a:pt x="149" y="0"/>
                </a:lnTo>
                <a:lnTo>
                  <a:pt x="153" y="0"/>
                </a:lnTo>
                <a:lnTo>
                  <a:pt x="158" y="0"/>
                </a:lnTo>
                <a:lnTo>
                  <a:pt x="161" y="0"/>
                </a:lnTo>
                <a:lnTo>
                  <a:pt x="161" y="2"/>
                </a:lnTo>
                <a:lnTo>
                  <a:pt x="161" y="4"/>
                </a:lnTo>
                <a:lnTo>
                  <a:pt x="161" y="12"/>
                </a:lnTo>
                <a:lnTo>
                  <a:pt x="161" y="15"/>
                </a:lnTo>
                <a:lnTo>
                  <a:pt x="161" y="17"/>
                </a:lnTo>
                <a:lnTo>
                  <a:pt x="161" y="24"/>
                </a:lnTo>
                <a:lnTo>
                  <a:pt x="161" y="27"/>
                </a:lnTo>
                <a:lnTo>
                  <a:pt x="161" y="32"/>
                </a:lnTo>
                <a:lnTo>
                  <a:pt x="161" y="35"/>
                </a:lnTo>
                <a:lnTo>
                  <a:pt x="161" y="39"/>
                </a:lnTo>
                <a:lnTo>
                  <a:pt x="161" y="41"/>
                </a:lnTo>
                <a:lnTo>
                  <a:pt x="161" y="43"/>
                </a:lnTo>
                <a:lnTo>
                  <a:pt x="161" y="46"/>
                </a:lnTo>
                <a:lnTo>
                  <a:pt x="161" y="47"/>
                </a:lnTo>
                <a:lnTo>
                  <a:pt x="161" y="49"/>
                </a:lnTo>
                <a:lnTo>
                  <a:pt x="161" y="52"/>
                </a:lnTo>
                <a:lnTo>
                  <a:pt x="161" y="54"/>
                </a:lnTo>
                <a:lnTo>
                  <a:pt x="161" y="60"/>
                </a:lnTo>
                <a:lnTo>
                  <a:pt x="161" y="66"/>
                </a:lnTo>
                <a:lnTo>
                  <a:pt x="161" y="72"/>
                </a:lnTo>
                <a:lnTo>
                  <a:pt x="161" y="79"/>
                </a:lnTo>
                <a:lnTo>
                  <a:pt x="161" y="81"/>
                </a:lnTo>
                <a:lnTo>
                  <a:pt x="161" y="83"/>
                </a:lnTo>
                <a:lnTo>
                  <a:pt x="161" y="89"/>
                </a:lnTo>
                <a:lnTo>
                  <a:pt x="161" y="98"/>
                </a:lnTo>
                <a:lnTo>
                  <a:pt x="161" y="99"/>
                </a:lnTo>
                <a:lnTo>
                  <a:pt x="161" y="100"/>
                </a:lnTo>
                <a:lnTo>
                  <a:pt x="161" y="102"/>
                </a:lnTo>
                <a:lnTo>
                  <a:pt x="161" y="104"/>
                </a:lnTo>
                <a:lnTo>
                  <a:pt x="161" y="107"/>
                </a:lnTo>
                <a:lnTo>
                  <a:pt x="161" y="111"/>
                </a:lnTo>
                <a:lnTo>
                  <a:pt x="161" y="112"/>
                </a:lnTo>
                <a:lnTo>
                  <a:pt x="161" y="113"/>
                </a:lnTo>
                <a:lnTo>
                  <a:pt x="161" y="114"/>
                </a:lnTo>
                <a:lnTo>
                  <a:pt x="161" y="115"/>
                </a:lnTo>
                <a:lnTo>
                  <a:pt x="161" y="122"/>
                </a:lnTo>
                <a:lnTo>
                  <a:pt x="161" y="126"/>
                </a:lnTo>
                <a:lnTo>
                  <a:pt x="161" y="128"/>
                </a:lnTo>
                <a:lnTo>
                  <a:pt x="162" y="128"/>
                </a:lnTo>
                <a:lnTo>
                  <a:pt x="162" y="129"/>
                </a:lnTo>
                <a:lnTo>
                  <a:pt x="162" y="135"/>
                </a:lnTo>
                <a:lnTo>
                  <a:pt x="162" y="136"/>
                </a:lnTo>
                <a:lnTo>
                  <a:pt x="162" y="137"/>
                </a:lnTo>
                <a:lnTo>
                  <a:pt x="162" y="139"/>
                </a:lnTo>
                <a:lnTo>
                  <a:pt x="162" y="140"/>
                </a:lnTo>
                <a:lnTo>
                  <a:pt x="162" y="144"/>
                </a:lnTo>
                <a:lnTo>
                  <a:pt x="162" y="145"/>
                </a:lnTo>
                <a:lnTo>
                  <a:pt x="162" y="148"/>
                </a:lnTo>
                <a:lnTo>
                  <a:pt x="162" y="152"/>
                </a:lnTo>
                <a:lnTo>
                  <a:pt x="162" y="153"/>
                </a:lnTo>
                <a:lnTo>
                  <a:pt x="162" y="154"/>
                </a:lnTo>
                <a:lnTo>
                  <a:pt x="162" y="155"/>
                </a:lnTo>
                <a:lnTo>
                  <a:pt x="162" y="163"/>
                </a:lnTo>
                <a:lnTo>
                  <a:pt x="162" y="164"/>
                </a:lnTo>
                <a:lnTo>
                  <a:pt x="162" y="166"/>
                </a:lnTo>
                <a:lnTo>
                  <a:pt x="162" y="175"/>
                </a:lnTo>
                <a:lnTo>
                  <a:pt x="162" y="178"/>
                </a:lnTo>
                <a:lnTo>
                  <a:pt x="162" y="187"/>
                </a:lnTo>
                <a:lnTo>
                  <a:pt x="162" y="190"/>
                </a:lnTo>
                <a:lnTo>
                  <a:pt x="162" y="191"/>
                </a:lnTo>
                <a:lnTo>
                  <a:pt x="162" y="199"/>
                </a:lnTo>
                <a:lnTo>
                  <a:pt x="162" y="208"/>
                </a:lnTo>
                <a:lnTo>
                  <a:pt x="162" y="211"/>
                </a:lnTo>
                <a:lnTo>
                  <a:pt x="162" y="215"/>
                </a:lnTo>
                <a:lnTo>
                  <a:pt x="162" y="224"/>
                </a:lnTo>
                <a:lnTo>
                  <a:pt x="162" y="226"/>
                </a:lnTo>
                <a:lnTo>
                  <a:pt x="162" y="232"/>
                </a:lnTo>
                <a:lnTo>
                  <a:pt x="162" y="236"/>
                </a:lnTo>
                <a:lnTo>
                  <a:pt x="162" y="249"/>
                </a:lnTo>
                <a:lnTo>
                  <a:pt x="162" y="257"/>
                </a:lnTo>
                <a:lnTo>
                  <a:pt x="162" y="258"/>
                </a:lnTo>
                <a:lnTo>
                  <a:pt x="162" y="263"/>
                </a:lnTo>
                <a:lnTo>
                  <a:pt x="162" y="266"/>
                </a:lnTo>
                <a:lnTo>
                  <a:pt x="165" y="266"/>
                </a:lnTo>
                <a:lnTo>
                  <a:pt x="166" y="266"/>
                </a:lnTo>
                <a:lnTo>
                  <a:pt x="167" y="266"/>
                </a:lnTo>
                <a:lnTo>
                  <a:pt x="167" y="267"/>
                </a:lnTo>
                <a:lnTo>
                  <a:pt x="167" y="274"/>
                </a:lnTo>
                <a:lnTo>
                  <a:pt x="167" y="275"/>
                </a:lnTo>
                <a:lnTo>
                  <a:pt x="167" y="278"/>
                </a:lnTo>
                <a:lnTo>
                  <a:pt x="167" y="282"/>
                </a:lnTo>
                <a:lnTo>
                  <a:pt x="167" y="283"/>
                </a:lnTo>
                <a:lnTo>
                  <a:pt x="167" y="286"/>
                </a:lnTo>
                <a:lnTo>
                  <a:pt x="167" y="291"/>
                </a:lnTo>
                <a:lnTo>
                  <a:pt x="167" y="296"/>
                </a:lnTo>
                <a:lnTo>
                  <a:pt x="167" y="299"/>
                </a:lnTo>
                <a:lnTo>
                  <a:pt x="167" y="306"/>
                </a:lnTo>
                <a:lnTo>
                  <a:pt x="167" y="308"/>
                </a:lnTo>
                <a:lnTo>
                  <a:pt x="167" y="310"/>
                </a:lnTo>
                <a:lnTo>
                  <a:pt x="167" y="315"/>
                </a:lnTo>
                <a:lnTo>
                  <a:pt x="167" y="318"/>
                </a:lnTo>
                <a:lnTo>
                  <a:pt x="167" y="321"/>
                </a:lnTo>
                <a:lnTo>
                  <a:pt x="159" y="321"/>
                </a:lnTo>
                <a:lnTo>
                  <a:pt x="154" y="321"/>
                </a:lnTo>
                <a:lnTo>
                  <a:pt x="152" y="321"/>
                </a:lnTo>
                <a:lnTo>
                  <a:pt x="151" y="321"/>
                </a:lnTo>
                <a:lnTo>
                  <a:pt x="150" y="321"/>
                </a:lnTo>
                <a:lnTo>
                  <a:pt x="149" y="321"/>
                </a:lnTo>
                <a:lnTo>
                  <a:pt x="146" y="321"/>
                </a:lnTo>
                <a:lnTo>
                  <a:pt x="145" y="321"/>
                </a:lnTo>
                <a:lnTo>
                  <a:pt x="144" y="321"/>
                </a:lnTo>
                <a:lnTo>
                  <a:pt x="139" y="321"/>
                </a:lnTo>
                <a:lnTo>
                  <a:pt x="136" y="321"/>
                </a:lnTo>
                <a:lnTo>
                  <a:pt x="135" y="321"/>
                </a:lnTo>
                <a:lnTo>
                  <a:pt x="134" y="321"/>
                </a:lnTo>
                <a:lnTo>
                  <a:pt x="131" y="321"/>
                </a:lnTo>
                <a:lnTo>
                  <a:pt x="129" y="321"/>
                </a:lnTo>
                <a:lnTo>
                  <a:pt x="128" y="321"/>
                </a:lnTo>
                <a:lnTo>
                  <a:pt x="126" y="321"/>
                </a:lnTo>
                <a:lnTo>
                  <a:pt x="122" y="321"/>
                </a:lnTo>
                <a:lnTo>
                  <a:pt x="118" y="321"/>
                </a:lnTo>
                <a:lnTo>
                  <a:pt x="117" y="321"/>
                </a:lnTo>
                <a:lnTo>
                  <a:pt x="111" y="321"/>
                </a:lnTo>
                <a:lnTo>
                  <a:pt x="107" y="321"/>
                </a:lnTo>
                <a:lnTo>
                  <a:pt x="105" y="321"/>
                </a:lnTo>
                <a:lnTo>
                  <a:pt x="102" y="321"/>
                </a:lnTo>
                <a:lnTo>
                  <a:pt x="99" y="322"/>
                </a:lnTo>
                <a:lnTo>
                  <a:pt x="96" y="322"/>
                </a:lnTo>
                <a:lnTo>
                  <a:pt x="91" y="322"/>
                </a:lnTo>
                <a:lnTo>
                  <a:pt x="85" y="322"/>
                </a:lnTo>
                <a:lnTo>
                  <a:pt x="80" y="322"/>
                </a:lnTo>
                <a:lnTo>
                  <a:pt x="78" y="322"/>
                </a:lnTo>
                <a:lnTo>
                  <a:pt x="72" y="322"/>
                </a:lnTo>
                <a:lnTo>
                  <a:pt x="62" y="322"/>
                </a:lnTo>
                <a:lnTo>
                  <a:pt x="59" y="322"/>
                </a:lnTo>
                <a:lnTo>
                  <a:pt x="59" y="321"/>
                </a:lnTo>
                <a:lnTo>
                  <a:pt x="59" y="316"/>
                </a:lnTo>
                <a:lnTo>
                  <a:pt x="59" y="310"/>
                </a:lnTo>
                <a:lnTo>
                  <a:pt x="59" y="304"/>
                </a:lnTo>
                <a:lnTo>
                  <a:pt x="59" y="303"/>
                </a:lnTo>
                <a:lnTo>
                  <a:pt x="59" y="295"/>
                </a:lnTo>
                <a:lnTo>
                  <a:pt x="59" y="291"/>
                </a:lnTo>
                <a:lnTo>
                  <a:pt x="59" y="290"/>
                </a:lnTo>
                <a:lnTo>
                  <a:pt x="59" y="289"/>
                </a:lnTo>
                <a:lnTo>
                  <a:pt x="59" y="283"/>
                </a:lnTo>
                <a:lnTo>
                  <a:pt x="59" y="282"/>
                </a:lnTo>
                <a:lnTo>
                  <a:pt x="59" y="280"/>
                </a:lnTo>
                <a:lnTo>
                  <a:pt x="59" y="278"/>
                </a:lnTo>
                <a:lnTo>
                  <a:pt x="59" y="275"/>
                </a:lnTo>
                <a:lnTo>
                  <a:pt x="59" y="272"/>
                </a:lnTo>
                <a:lnTo>
                  <a:pt x="59" y="271"/>
                </a:lnTo>
                <a:lnTo>
                  <a:pt x="59" y="270"/>
                </a:lnTo>
                <a:lnTo>
                  <a:pt x="59" y="266"/>
                </a:lnTo>
                <a:lnTo>
                  <a:pt x="58" y="266"/>
                </a:lnTo>
                <a:lnTo>
                  <a:pt x="55" y="266"/>
                </a:lnTo>
                <a:lnTo>
                  <a:pt x="55" y="263"/>
                </a:lnTo>
                <a:lnTo>
                  <a:pt x="55" y="260"/>
                </a:lnTo>
                <a:lnTo>
                  <a:pt x="55" y="256"/>
                </a:lnTo>
                <a:lnTo>
                  <a:pt x="55" y="255"/>
                </a:lnTo>
                <a:lnTo>
                  <a:pt x="55" y="254"/>
                </a:lnTo>
                <a:lnTo>
                  <a:pt x="55" y="251"/>
                </a:lnTo>
                <a:lnTo>
                  <a:pt x="55" y="250"/>
                </a:lnTo>
                <a:lnTo>
                  <a:pt x="55" y="248"/>
                </a:lnTo>
                <a:lnTo>
                  <a:pt x="55" y="244"/>
                </a:lnTo>
                <a:lnTo>
                  <a:pt x="55" y="242"/>
                </a:lnTo>
                <a:lnTo>
                  <a:pt x="55" y="239"/>
                </a:lnTo>
                <a:lnTo>
                  <a:pt x="55" y="238"/>
                </a:lnTo>
                <a:lnTo>
                  <a:pt x="55" y="236"/>
                </a:lnTo>
                <a:lnTo>
                  <a:pt x="55" y="233"/>
                </a:lnTo>
                <a:lnTo>
                  <a:pt x="55" y="232"/>
                </a:lnTo>
                <a:lnTo>
                  <a:pt x="55" y="227"/>
                </a:lnTo>
                <a:lnTo>
                  <a:pt x="55" y="219"/>
                </a:lnTo>
                <a:lnTo>
                  <a:pt x="55" y="218"/>
                </a:lnTo>
                <a:lnTo>
                  <a:pt x="55" y="217"/>
                </a:lnTo>
                <a:lnTo>
                  <a:pt x="55" y="216"/>
                </a:lnTo>
                <a:lnTo>
                  <a:pt x="55" y="215"/>
                </a:lnTo>
                <a:lnTo>
                  <a:pt x="55" y="207"/>
                </a:lnTo>
                <a:lnTo>
                  <a:pt x="55" y="206"/>
                </a:lnTo>
                <a:lnTo>
                  <a:pt x="55" y="203"/>
                </a:lnTo>
                <a:lnTo>
                  <a:pt x="55" y="195"/>
                </a:lnTo>
                <a:lnTo>
                  <a:pt x="55" y="191"/>
                </a:lnTo>
                <a:lnTo>
                  <a:pt x="55" y="190"/>
                </a:lnTo>
                <a:lnTo>
                  <a:pt x="55" y="185"/>
                </a:lnTo>
                <a:lnTo>
                  <a:pt x="55" y="183"/>
                </a:lnTo>
                <a:lnTo>
                  <a:pt x="55" y="175"/>
                </a:lnTo>
                <a:lnTo>
                  <a:pt x="55" y="164"/>
                </a:lnTo>
                <a:lnTo>
                  <a:pt x="55" y="162"/>
                </a:lnTo>
                <a:lnTo>
                  <a:pt x="55" y="161"/>
                </a:lnTo>
                <a:lnTo>
                  <a:pt x="55" y="159"/>
                </a:lnTo>
                <a:lnTo>
                  <a:pt x="55" y="158"/>
                </a:lnTo>
                <a:lnTo>
                  <a:pt x="55" y="152"/>
                </a:lnTo>
                <a:lnTo>
                  <a:pt x="55" y="146"/>
                </a:lnTo>
                <a:lnTo>
                  <a:pt x="55" y="142"/>
                </a:lnTo>
                <a:lnTo>
                  <a:pt x="55" y="137"/>
                </a:lnTo>
                <a:lnTo>
                  <a:pt x="55" y="129"/>
                </a:lnTo>
                <a:lnTo>
                  <a:pt x="55" y="128"/>
                </a:lnTo>
                <a:lnTo>
                  <a:pt x="55" y="120"/>
                </a:lnTo>
                <a:lnTo>
                  <a:pt x="55" y="119"/>
                </a:lnTo>
                <a:lnTo>
                  <a:pt x="55" y="115"/>
                </a:lnTo>
                <a:lnTo>
                  <a:pt x="55" y="113"/>
                </a:lnTo>
                <a:lnTo>
                  <a:pt x="55" y="100"/>
                </a:lnTo>
                <a:lnTo>
                  <a:pt x="55" y="99"/>
                </a:lnTo>
                <a:lnTo>
                  <a:pt x="55" y="98"/>
                </a:lnTo>
                <a:lnTo>
                  <a:pt x="55" y="94"/>
                </a:lnTo>
                <a:lnTo>
                  <a:pt x="55" y="92"/>
                </a:lnTo>
                <a:lnTo>
                  <a:pt x="55" y="90"/>
                </a:lnTo>
                <a:lnTo>
                  <a:pt x="55" y="89"/>
                </a:lnTo>
                <a:lnTo>
                  <a:pt x="55" y="88"/>
                </a:lnTo>
                <a:lnTo>
                  <a:pt x="55" y="87"/>
                </a:lnTo>
                <a:lnTo>
                  <a:pt x="55" y="82"/>
                </a:lnTo>
                <a:lnTo>
                  <a:pt x="55" y="80"/>
                </a:lnTo>
                <a:lnTo>
                  <a:pt x="55" y="78"/>
                </a:lnTo>
                <a:lnTo>
                  <a:pt x="55" y="76"/>
                </a:lnTo>
                <a:lnTo>
                  <a:pt x="55" y="75"/>
                </a:lnTo>
                <a:lnTo>
                  <a:pt x="55" y="74"/>
                </a:lnTo>
                <a:lnTo>
                  <a:pt x="55" y="73"/>
                </a:lnTo>
                <a:lnTo>
                  <a:pt x="55" y="72"/>
                </a:lnTo>
                <a:lnTo>
                  <a:pt x="55" y="68"/>
                </a:lnTo>
                <a:lnTo>
                  <a:pt x="55" y="67"/>
                </a:lnTo>
                <a:lnTo>
                  <a:pt x="55" y="66"/>
                </a:lnTo>
                <a:lnTo>
                  <a:pt x="55" y="65"/>
                </a:lnTo>
                <a:lnTo>
                  <a:pt x="55" y="64"/>
                </a:lnTo>
                <a:lnTo>
                  <a:pt x="55" y="63"/>
                </a:lnTo>
                <a:lnTo>
                  <a:pt x="55" y="62"/>
                </a:lnTo>
                <a:lnTo>
                  <a:pt x="55" y="60"/>
                </a:lnTo>
                <a:lnTo>
                  <a:pt x="55" y="59"/>
                </a:lnTo>
                <a:lnTo>
                  <a:pt x="55" y="55"/>
                </a:lnTo>
                <a:lnTo>
                  <a:pt x="55" y="54"/>
                </a:lnTo>
                <a:lnTo>
                  <a:pt x="53" y="54"/>
                </a:lnTo>
                <a:lnTo>
                  <a:pt x="51" y="54"/>
                </a:lnTo>
                <a:lnTo>
                  <a:pt x="48" y="54"/>
                </a:lnTo>
                <a:lnTo>
                  <a:pt x="41" y="54"/>
                </a:lnTo>
                <a:lnTo>
                  <a:pt x="39" y="54"/>
                </a:lnTo>
                <a:lnTo>
                  <a:pt x="37" y="54"/>
                </a:lnTo>
                <a:lnTo>
                  <a:pt x="34" y="54"/>
                </a:lnTo>
                <a:lnTo>
                  <a:pt x="27" y="54"/>
                </a:lnTo>
                <a:lnTo>
                  <a:pt x="16" y="54"/>
                </a:lnTo>
                <a:lnTo>
                  <a:pt x="15" y="54"/>
                </a:lnTo>
                <a:lnTo>
                  <a:pt x="13" y="54"/>
                </a:lnTo>
                <a:lnTo>
                  <a:pt x="5" y="54"/>
                </a:lnTo>
                <a:lnTo>
                  <a:pt x="0" y="54"/>
                </a:lnTo>
                <a:lnTo>
                  <a:pt x="0" y="50"/>
                </a:lnTo>
                <a:lnTo>
                  <a:pt x="0" y="47"/>
                </a:lnTo>
                <a:lnTo>
                  <a:pt x="0" y="36"/>
                </a:lnTo>
                <a:lnTo>
                  <a:pt x="0" y="33"/>
                </a:lnTo>
                <a:lnTo>
                  <a:pt x="0" y="31"/>
                </a:lnTo>
                <a:lnTo>
                  <a:pt x="0" y="26"/>
                </a:lnTo>
                <a:lnTo>
                  <a:pt x="0" y="23"/>
                </a:lnTo>
                <a:lnTo>
                  <a:pt x="0" y="22"/>
                </a:lnTo>
                <a:lnTo>
                  <a:pt x="0" y="20"/>
                </a:lnTo>
                <a:lnTo>
                  <a:pt x="0" y="18"/>
                </a:lnTo>
                <a:lnTo>
                  <a:pt x="0" y="16"/>
                </a:lnTo>
                <a:lnTo>
                  <a:pt x="0" y="15"/>
                </a:lnTo>
                <a:lnTo>
                  <a:pt x="0" y="12"/>
                </a:lnTo>
                <a:lnTo>
                  <a:pt x="0" y="11"/>
                </a:lnTo>
                <a:lnTo>
                  <a:pt x="0" y="9"/>
                </a:lnTo>
                <a:lnTo>
                  <a:pt x="0" y="6"/>
                </a:lnTo>
                <a:lnTo>
                  <a:pt x="0" y="3"/>
                </a:lnTo>
                <a:lnTo>
                  <a:pt x="0" y="0"/>
                </a:lnTo>
                <a:lnTo>
                  <a:pt x="3" y="0"/>
                </a:lnTo>
                <a:lnTo>
                  <a:pt x="10" y="0"/>
                </a:lnTo>
                <a:lnTo>
                  <a:pt x="11" y="0"/>
                </a:lnTo>
                <a:lnTo>
                  <a:pt x="16" y="0"/>
                </a:lnTo>
                <a:lnTo>
                  <a:pt x="25" y="0"/>
                </a:lnTo>
                <a:lnTo>
                  <a:pt x="27" y="0"/>
                </a:lnTo>
                <a:lnTo>
                  <a:pt x="30" y="0"/>
                </a:lnTo>
                <a:lnTo>
                  <a:pt x="31" y="0"/>
                </a:lnTo>
                <a:lnTo>
                  <a:pt x="32" y="0"/>
                </a:lnTo>
                <a:lnTo>
                  <a:pt x="38" y="0"/>
                </a:lnTo>
                <a:lnTo>
                  <a:pt x="40" y="0"/>
                </a:lnTo>
                <a:lnTo>
                  <a:pt x="42" y="0"/>
                </a:lnTo>
                <a:lnTo>
                  <a:pt x="43" y="0"/>
                </a:lnTo>
                <a:lnTo>
                  <a:pt x="46" y="0"/>
                </a:lnTo>
                <a:lnTo>
                  <a:pt x="47" y="0"/>
                </a:lnTo>
                <a:lnTo>
                  <a:pt x="50" y="0"/>
                </a:lnTo>
                <a:lnTo>
                  <a:pt x="54" y="0"/>
                </a:lnTo>
                <a:lnTo>
                  <a:pt x="58" y="0"/>
                </a:lnTo>
                <a:lnTo>
                  <a:pt x="59" y="0"/>
                </a:lnTo>
                <a:lnTo>
                  <a:pt x="65" y="0"/>
                </a:lnTo>
                <a:lnTo>
                  <a:pt x="67" y="0"/>
                </a:lnTo>
                <a:lnTo>
                  <a:pt x="70" y="0"/>
                </a:lnTo>
                <a:lnTo>
                  <a:pt x="73" y="0"/>
                </a:lnTo>
                <a:lnTo>
                  <a:pt x="75" y="0"/>
                </a:lnTo>
                <a:lnTo>
                  <a:pt x="79" y="0"/>
                </a:lnTo>
                <a:lnTo>
                  <a:pt x="80" y="0"/>
                </a:lnTo>
                <a:lnTo>
                  <a:pt x="81" y="0"/>
                </a:lnTo>
                <a:lnTo>
                  <a:pt x="88" y="0"/>
                </a:lnTo>
                <a:lnTo>
                  <a:pt x="89" y="0"/>
                </a:lnTo>
                <a:lnTo>
                  <a:pt x="90" y="0"/>
                </a:lnTo>
                <a:lnTo>
                  <a:pt x="95" y="0"/>
                </a:lnTo>
                <a:close/>
              </a:path>
            </a:pathLst>
          </a:custGeom>
          <a:solidFill>
            <a:srgbClr val="FF0000"/>
          </a:solidFill>
          <a:ln w="3175">
            <a:solidFill>
              <a:schemeClr val="tx1">
                <a:lumMod val="95000"/>
                <a:lumOff val="5000"/>
              </a:schemeClr>
            </a:solidFill>
            <a:prstDash val="solid"/>
            <a:round/>
            <a:headEnd/>
            <a:tailEnd/>
          </a:ln>
        </p:spPr>
        <p:txBody>
          <a:bodyPr/>
          <a:lstStyle/>
          <a:p>
            <a:endParaRPr lang="en-US" dirty="0"/>
          </a:p>
        </p:txBody>
      </p:sp>
      <p:sp>
        <p:nvSpPr>
          <p:cNvPr id="137" name="Freeform 171"/>
          <p:cNvSpPr>
            <a:spLocks/>
          </p:cNvSpPr>
          <p:nvPr/>
        </p:nvSpPr>
        <p:spPr bwMode="auto">
          <a:xfrm>
            <a:off x="5704914" y="4449865"/>
            <a:ext cx="627856" cy="529998"/>
          </a:xfrm>
          <a:custGeom>
            <a:avLst/>
            <a:gdLst>
              <a:gd name="T0" fmla="*/ 50 w 242"/>
              <a:gd name="T1" fmla="*/ 15 h 241"/>
              <a:gd name="T2" fmla="*/ 68 w 242"/>
              <a:gd name="T3" fmla="*/ 13 h 241"/>
              <a:gd name="T4" fmla="*/ 80 w 242"/>
              <a:gd name="T5" fmla="*/ 12 h 241"/>
              <a:gd name="T6" fmla="*/ 100 w 242"/>
              <a:gd name="T7" fmla="*/ 10 h 241"/>
              <a:gd name="T8" fmla="*/ 114 w 242"/>
              <a:gd name="T9" fmla="*/ 9 h 241"/>
              <a:gd name="T10" fmla="*/ 125 w 242"/>
              <a:gd name="T11" fmla="*/ 9 h 241"/>
              <a:gd name="T12" fmla="*/ 141 w 242"/>
              <a:gd name="T13" fmla="*/ 8 h 241"/>
              <a:gd name="T14" fmla="*/ 150 w 242"/>
              <a:gd name="T15" fmla="*/ 7 h 241"/>
              <a:gd name="T16" fmla="*/ 159 w 242"/>
              <a:gd name="T17" fmla="*/ 7 h 241"/>
              <a:gd name="T18" fmla="*/ 181 w 242"/>
              <a:gd name="T19" fmla="*/ 4 h 241"/>
              <a:gd name="T20" fmla="*/ 189 w 242"/>
              <a:gd name="T21" fmla="*/ 4 h 241"/>
              <a:gd name="T22" fmla="*/ 199 w 242"/>
              <a:gd name="T23" fmla="*/ 3 h 241"/>
              <a:gd name="T24" fmla="*/ 209 w 242"/>
              <a:gd name="T25" fmla="*/ 2 h 241"/>
              <a:gd name="T26" fmla="*/ 224 w 242"/>
              <a:gd name="T27" fmla="*/ 1 h 241"/>
              <a:gd name="T28" fmla="*/ 241 w 242"/>
              <a:gd name="T29" fmla="*/ 1 h 241"/>
              <a:gd name="T30" fmla="*/ 241 w 242"/>
              <a:gd name="T31" fmla="*/ 21 h 241"/>
              <a:gd name="T32" fmla="*/ 241 w 242"/>
              <a:gd name="T33" fmla="*/ 32 h 241"/>
              <a:gd name="T34" fmla="*/ 241 w 242"/>
              <a:gd name="T35" fmla="*/ 45 h 241"/>
              <a:gd name="T36" fmla="*/ 241 w 242"/>
              <a:gd name="T37" fmla="*/ 65 h 241"/>
              <a:gd name="T38" fmla="*/ 241 w 242"/>
              <a:gd name="T39" fmla="*/ 79 h 241"/>
              <a:gd name="T40" fmla="*/ 241 w 242"/>
              <a:gd name="T41" fmla="*/ 92 h 241"/>
              <a:gd name="T42" fmla="*/ 241 w 242"/>
              <a:gd name="T43" fmla="*/ 109 h 241"/>
              <a:gd name="T44" fmla="*/ 242 w 242"/>
              <a:gd name="T45" fmla="*/ 122 h 241"/>
              <a:gd name="T46" fmla="*/ 242 w 242"/>
              <a:gd name="T47" fmla="*/ 146 h 241"/>
              <a:gd name="T48" fmla="*/ 242 w 242"/>
              <a:gd name="T49" fmla="*/ 177 h 241"/>
              <a:gd name="T50" fmla="*/ 242 w 242"/>
              <a:gd name="T51" fmla="*/ 205 h 241"/>
              <a:gd name="T52" fmla="*/ 242 w 242"/>
              <a:gd name="T53" fmla="*/ 234 h 241"/>
              <a:gd name="T54" fmla="*/ 231 w 242"/>
              <a:gd name="T55" fmla="*/ 240 h 241"/>
              <a:gd name="T56" fmla="*/ 223 w 242"/>
              <a:gd name="T57" fmla="*/ 240 h 241"/>
              <a:gd name="T58" fmla="*/ 220 w 242"/>
              <a:gd name="T59" fmla="*/ 240 h 241"/>
              <a:gd name="T60" fmla="*/ 198 w 242"/>
              <a:gd name="T61" fmla="*/ 240 h 241"/>
              <a:gd name="T62" fmla="*/ 181 w 242"/>
              <a:gd name="T63" fmla="*/ 240 h 241"/>
              <a:gd name="T64" fmla="*/ 168 w 242"/>
              <a:gd name="T65" fmla="*/ 241 h 241"/>
              <a:gd name="T66" fmla="*/ 142 w 242"/>
              <a:gd name="T67" fmla="*/ 241 h 241"/>
              <a:gd name="T68" fmla="*/ 121 w 242"/>
              <a:gd name="T69" fmla="*/ 241 h 241"/>
              <a:gd name="T70" fmla="*/ 92 w 242"/>
              <a:gd name="T71" fmla="*/ 241 h 241"/>
              <a:gd name="T72" fmla="*/ 65 w 242"/>
              <a:gd name="T73" fmla="*/ 241 h 241"/>
              <a:gd name="T74" fmla="*/ 50 w 242"/>
              <a:gd name="T75" fmla="*/ 241 h 241"/>
              <a:gd name="T76" fmla="*/ 33 w 242"/>
              <a:gd name="T77" fmla="*/ 241 h 241"/>
              <a:gd name="T78" fmla="*/ 15 w 242"/>
              <a:gd name="T79" fmla="*/ 241 h 241"/>
              <a:gd name="T80" fmla="*/ 2 w 242"/>
              <a:gd name="T81" fmla="*/ 237 h 241"/>
              <a:gd name="T82" fmla="*/ 2 w 242"/>
              <a:gd name="T83" fmla="*/ 228 h 241"/>
              <a:gd name="T84" fmla="*/ 2 w 242"/>
              <a:gd name="T85" fmla="*/ 217 h 241"/>
              <a:gd name="T86" fmla="*/ 2 w 242"/>
              <a:gd name="T87" fmla="*/ 203 h 241"/>
              <a:gd name="T88" fmla="*/ 2 w 242"/>
              <a:gd name="T89" fmla="*/ 181 h 241"/>
              <a:gd name="T90" fmla="*/ 1 w 242"/>
              <a:gd name="T91" fmla="*/ 169 h 241"/>
              <a:gd name="T92" fmla="*/ 1 w 242"/>
              <a:gd name="T93" fmla="*/ 160 h 241"/>
              <a:gd name="T94" fmla="*/ 1 w 242"/>
              <a:gd name="T95" fmla="*/ 146 h 241"/>
              <a:gd name="T96" fmla="*/ 1 w 242"/>
              <a:gd name="T97" fmla="*/ 131 h 241"/>
              <a:gd name="T98" fmla="*/ 1 w 242"/>
              <a:gd name="T99" fmla="*/ 115 h 241"/>
              <a:gd name="T100" fmla="*/ 1 w 242"/>
              <a:gd name="T101" fmla="*/ 99 h 241"/>
              <a:gd name="T102" fmla="*/ 1 w 242"/>
              <a:gd name="T103" fmla="*/ 85 h 241"/>
              <a:gd name="T104" fmla="*/ 1 w 242"/>
              <a:gd name="T105" fmla="*/ 73 h 241"/>
              <a:gd name="T106" fmla="*/ 1 w 242"/>
              <a:gd name="T107" fmla="*/ 59 h 241"/>
              <a:gd name="T108" fmla="*/ 1 w 242"/>
              <a:gd name="T109" fmla="*/ 41 h 241"/>
              <a:gd name="T110" fmla="*/ 0 w 242"/>
              <a:gd name="T111" fmla="*/ 27 h 241"/>
              <a:gd name="T112" fmla="*/ 5 w 242"/>
              <a:gd name="T113" fmla="*/ 18 h 241"/>
              <a:gd name="T114" fmla="*/ 14 w 242"/>
              <a:gd name="T115" fmla="*/ 17 h 241"/>
              <a:gd name="T116" fmla="*/ 22 w 242"/>
              <a:gd name="T117" fmla="*/ 17 h 241"/>
              <a:gd name="T118" fmla="*/ 28 w 242"/>
              <a:gd name="T119" fmla="*/ 16 h 241"/>
              <a:gd name="T120" fmla="*/ 33 w 242"/>
              <a:gd name="T121" fmla="*/ 16 h 24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42" h="241">
                <a:moveTo>
                  <a:pt x="45" y="15"/>
                </a:moveTo>
                <a:lnTo>
                  <a:pt x="46" y="15"/>
                </a:lnTo>
                <a:lnTo>
                  <a:pt x="48" y="15"/>
                </a:lnTo>
                <a:lnTo>
                  <a:pt x="49" y="15"/>
                </a:lnTo>
                <a:lnTo>
                  <a:pt x="50" y="15"/>
                </a:lnTo>
                <a:lnTo>
                  <a:pt x="53" y="15"/>
                </a:lnTo>
                <a:lnTo>
                  <a:pt x="53" y="13"/>
                </a:lnTo>
                <a:lnTo>
                  <a:pt x="57" y="13"/>
                </a:lnTo>
                <a:lnTo>
                  <a:pt x="61" y="13"/>
                </a:lnTo>
                <a:lnTo>
                  <a:pt x="64" y="13"/>
                </a:lnTo>
                <a:lnTo>
                  <a:pt x="68" y="13"/>
                </a:lnTo>
                <a:lnTo>
                  <a:pt x="71" y="12"/>
                </a:lnTo>
                <a:lnTo>
                  <a:pt x="73" y="12"/>
                </a:lnTo>
                <a:lnTo>
                  <a:pt x="78" y="12"/>
                </a:lnTo>
                <a:lnTo>
                  <a:pt x="79" y="12"/>
                </a:lnTo>
                <a:lnTo>
                  <a:pt x="80" y="12"/>
                </a:lnTo>
                <a:lnTo>
                  <a:pt x="87" y="11"/>
                </a:lnTo>
                <a:lnTo>
                  <a:pt x="88" y="11"/>
                </a:lnTo>
                <a:lnTo>
                  <a:pt x="90" y="11"/>
                </a:lnTo>
                <a:lnTo>
                  <a:pt x="92" y="11"/>
                </a:lnTo>
                <a:lnTo>
                  <a:pt x="95" y="11"/>
                </a:lnTo>
                <a:lnTo>
                  <a:pt x="98" y="11"/>
                </a:lnTo>
                <a:lnTo>
                  <a:pt x="100" y="10"/>
                </a:lnTo>
                <a:lnTo>
                  <a:pt x="105" y="10"/>
                </a:lnTo>
                <a:lnTo>
                  <a:pt x="106" y="10"/>
                </a:lnTo>
                <a:lnTo>
                  <a:pt x="108" y="10"/>
                </a:lnTo>
                <a:lnTo>
                  <a:pt x="110" y="10"/>
                </a:lnTo>
                <a:lnTo>
                  <a:pt x="111" y="10"/>
                </a:lnTo>
                <a:lnTo>
                  <a:pt x="113" y="10"/>
                </a:lnTo>
                <a:lnTo>
                  <a:pt x="114" y="9"/>
                </a:lnTo>
                <a:lnTo>
                  <a:pt x="117" y="9"/>
                </a:lnTo>
                <a:lnTo>
                  <a:pt x="118" y="9"/>
                </a:lnTo>
                <a:lnTo>
                  <a:pt x="121" y="9"/>
                </a:lnTo>
                <a:lnTo>
                  <a:pt x="122" y="9"/>
                </a:lnTo>
                <a:lnTo>
                  <a:pt x="125" y="9"/>
                </a:lnTo>
                <a:lnTo>
                  <a:pt x="129" y="8"/>
                </a:lnTo>
                <a:lnTo>
                  <a:pt x="134" y="8"/>
                </a:lnTo>
                <a:lnTo>
                  <a:pt x="136" y="8"/>
                </a:lnTo>
                <a:lnTo>
                  <a:pt x="138" y="8"/>
                </a:lnTo>
                <a:lnTo>
                  <a:pt x="140" y="8"/>
                </a:lnTo>
                <a:lnTo>
                  <a:pt x="141" y="8"/>
                </a:lnTo>
                <a:lnTo>
                  <a:pt x="143" y="8"/>
                </a:lnTo>
                <a:lnTo>
                  <a:pt x="144" y="8"/>
                </a:lnTo>
                <a:lnTo>
                  <a:pt x="145" y="7"/>
                </a:lnTo>
                <a:lnTo>
                  <a:pt x="146" y="7"/>
                </a:lnTo>
                <a:lnTo>
                  <a:pt x="149" y="7"/>
                </a:lnTo>
                <a:lnTo>
                  <a:pt x="150" y="7"/>
                </a:lnTo>
                <a:lnTo>
                  <a:pt x="151" y="7"/>
                </a:lnTo>
                <a:lnTo>
                  <a:pt x="152" y="7"/>
                </a:lnTo>
                <a:lnTo>
                  <a:pt x="153" y="7"/>
                </a:lnTo>
                <a:lnTo>
                  <a:pt x="156" y="7"/>
                </a:lnTo>
                <a:lnTo>
                  <a:pt x="159" y="7"/>
                </a:lnTo>
                <a:lnTo>
                  <a:pt x="160" y="5"/>
                </a:lnTo>
                <a:lnTo>
                  <a:pt x="165" y="5"/>
                </a:lnTo>
                <a:lnTo>
                  <a:pt x="167" y="5"/>
                </a:lnTo>
                <a:lnTo>
                  <a:pt x="169" y="5"/>
                </a:lnTo>
                <a:lnTo>
                  <a:pt x="178" y="4"/>
                </a:lnTo>
                <a:lnTo>
                  <a:pt x="181" y="4"/>
                </a:lnTo>
                <a:lnTo>
                  <a:pt x="182" y="4"/>
                </a:lnTo>
                <a:lnTo>
                  <a:pt x="184" y="4"/>
                </a:lnTo>
                <a:lnTo>
                  <a:pt x="185" y="4"/>
                </a:lnTo>
                <a:lnTo>
                  <a:pt x="186" y="4"/>
                </a:lnTo>
                <a:lnTo>
                  <a:pt x="188" y="4"/>
                </a:lnTo>
                <a:lnTo>
                  <a:pt x="189" y="4"/>
                </a:lnTo>
                <a:lnTo>
                  <a:pt x="191" y="3"/>
                </a:lnTo>
                <a:lnTo>
                  <a:pt x="193" y="3"/>
                </a:lnTo>
                <a:lnTo>
                  <a:pt x="194" y="3"/>
                </a:lnTo>
                <a:lnTo>
                  <a:pt x="196" y="3"/>
                </a:lnTo>
                <a:lnTo>
                  <a:pt x="198" y="3"/>
                </a:lnTo>
                <a:lnTo>
                  <a:pt x="199" y="3"/>
                </a:lnTo>
                <a:lnTo>
                  <a:pt x="202" y="3"/>
                </a:lnTo>
                <a:lnTo>
                  <a:pt x="205" y="2"/>
                </a:lnTo>
                <a:lnTo>
                  <a:pt x="207" y="2"/>
                </a:lnTo>
                <a:lnTo>
                  <a:pt x="208" y="2"/>
                </a:lnTo>
                <a:lnTo>
                  <a:pt x="209" y="2"/>
                </a:lnTo>
                <a:lnTo>
                  <a:pt x="212" y="2"/>
                </a:lnTo>
                <a:lnTo>
                  <a:pt x="214" y="2"/>
                </a:lnTo>
                <a:lnTo>
                  <a:pt x="215" y="2"/>
                </a:lnTo>
                <a:lnTo>
                  <a:pt x="220" y="1"/>
                </a:lnTo>
                <a:lnTo>
                  <a:pt x="221" y="1"/>
                </a:lnTo>
                <a:lnTo>
                  <a:pt x="224" y="1"/>
                </a:lnTo>
                <a:lnTo>
                  <a:pt x="225" y="1"/>
                </a:lnTo>
                <a:lnTo>
                  <a:pt x="226" y="1"/>
                </a:lnTo>
                <a:lnTo>
                  <a:pt x="230" y="1"/>
                </a:lnTo>
                <a:lnTo>
                  <a:pt x="237" y="0"/>
                </a:lnTo>
                <a:lnTo>
                  <a:pt x="239" y="0"/>
                </a:lnTo>
                <a:lnTo>
                  <a:pt x="241" y="0"/>
                </a:lnTo>
                <a:lnTo>
                  <a:pt x="241" y="1"/>
                </a:lnTo>
                <a:lnTo>
                  <a:pt x="241" y="10"/>
                </a:lnTo>
                <a:lnTo>
                  <a:pt x="241" y="12"/>
                </a:lnTo>
                <a:lnTo>
                  <a:pt x="241" y="13"/>
                </a:lnTo>
                <a:lnTo>
                  <a:pt x="241" y="16"/>
                </a:lnTo>
                <a:lnTo>
                  <a:pt x="241" y="20"/>
                </a:lnTo>
                <a:lnTo>
                  <a:pt x="241" y="21"/>
                </a:lnTo>
                <a:lnTo>
                  <a:pt x="241" y="23"/>
                </a:lnTo>
                <a:lnTo>
                  <a:pt x="241" y="25"/>
                </a:lnTo>
                <a:lnTo>
                  <a:pt x="241" y="26"/>
                </a:lnTo>
                <a:lnTo>
                  <a:pt x="241" y="31"/>
                </a:lnTo>
                <a:lnTo>
                  <a:pt x="241" y="32"/>
                </a:lnTo>
                <a:lnTo>
                  <a:pt x="241" y="33"/>
                </a:lnTo>
                <a:lnTo>
                  <a:pt x="241" y="34"/>
                </a:lnTo>
                <a:lnTo>
                  <a:pt x="241" y="39"/>
                </a:lnTo>
                <a:lnTo>
                  <a:pt x="241" y="41"/>
                </a:lnTo>
                <a:lnTo>
                  <a:pt x="241" y="43"/>
                </a:lnTo>
                <a:lnTo>
                  <a:pt x="241" y="45"/>
                </a:lnTo>
                <a:lnTo>
                  <a:pt x="241" y="51"/>
                </a:lnTo>
                <a:lnTo>
                  <a:pt x="241" y="53"/>
                </a:lnTo>
                <a:lnTo>
                  <a:pt x="241" y="56"/>
                </a:lnTo>
                <a:lnTo>
                  <a:pt x="241" y="59"/>
                </a:lnTo>
                <a:lnTo>
                  <a:pt x="241" y="60"/>
                </a:lnTo>
                <a:lnTo>
                  <a:pt x="241" y="65"/>
                </a:lnTo>
                <a:lnTo>
                  <a:pt x="241" y="66"/>
                </a:lnTo>
                <a:lnTo>
                  <a:pt x="241" y="72"/>
                </a:lnTo>
                <a:lnTo>
                  <a:pt x="241" y="73"/>
                </a:lnTo>
                <a:lnTo>
                  <a:pt x="241" y="75"/>
                </a:lnTo>
                <a:lnTo>
                  <a:pt x="241" y="79"/>
                </a:lnTo>
                <a:lnTo>
                  <a:pt x="241" y="84"/>
                </a:lnTo>
                <a:lnTo>
                  <a:pt x="241" y="85"/>
                </a:lnTo>
                <a:lnTo>
                  <a:pt x="241" y="87"/>
                </a:lnTo>
                <a:lnTo>
                  <a:pt x="241" y="89"/>
                </a:lnTo>
                <a:lnTo>
                  <a:pt x="241" y="92"/>
                </a:lnTo>
                <a:lnTo>
                  <a:pt x="241" y="97"/>
                </a:lnTo>
                <a:lnTo>
                  <a:pt x="241" y="99"/>
                </a:lnTo>
                <a:lnTo>
                  <a:pt x="241" y="105"/>
                </a:lnTo>
                <a:lnTo>
                  <a:pt x="241" y="107"/>
                </a:lnTo>
                <a:lnTo>
                  <a:pt x="241" y="108"/>
                </a:lnTo>
                <a:lnTo>
                  <a:pt x="241" y="109"/>
                </a:lnTo>
                <a:lnTo>
                  <a:pt x="242" y="112"/>
                </a:lnTo>
                <a:lnTo>
                  <a:pt x="241" y="113"/>
                </a:lnTo>
                <a:lnTo>
                  <a:pt x="242" y="119"/>
                </a:lnTo>
                <a:lnTo>
                  <a:pt x="242" y="121"/>
                </a:lnTo>
                <a:lnTo>
                  <a:pt x="242" y="122"/>
                </a:lnTo>
                <a:lnTo>
                  <a:pt x="242" y="124"/>
                </a:lnTo>
                <a:lnTo>
                  <a:pt x="242" y="127"/>
                </a:lnTo>
                <a:lnTo>
                  <a:pt x="242" y="128"/>
                </a:lnTo>
                <a:lnTo>
                  <a:pt x="242" y="132"/>
                </a:lnTo>
                <a:lnTo>
                  <a:pt x="242" y="133"/>
                </a:lnTo>
                <a:lnTo>
                  <a:pt x="242" y="144"/>
                </a:lnTo>
                <a:lnTo>
                  <a:pt x="242" y="146"/>
                </a:lnTo>
                <a:lnTo>
                  <a:pt x="242" y="147"/>
                </a:lnTo>
                <a:lnTo>
                  <a:pt x="242" y="149"/>
                </a:lnTo>
                <a:lnTo>
                  <a:pt x="242" y="151"/>
                </a:lnTo>
                <a:lnTo>
                  <a:pt x="242" y="159"/>
                </a:lnTo>
                <a:lnTo>
                  <a:pt x="242" y="163"/>
                </a:lnTo>
                <a:lnTo>
                  <a:pt x="242" y="177"/>
                </a:lnTo>
                <a:lnTo>
                  <a:pt x="242" y="178"/>
                </a:lnTo>
                <a:lnTo>
                  <a:pt x="242" y="181"/>
                </a:lnTo>
                <a:lnTo>
                  <a:pt x="242" y="188"/>
                </a:lnTo>
                <a:lnTo>
                  <a:pt x="242" y="197"/>
                </a:lnTo>
                <a:lnTo>
                  <a:pt x="242" y="199"/>
                </a:lnTo>
                <a:lnTo>
                  <a:pt x="242" y="203"/>
                </a:lnTo>
                <a:lnTo>
                  <a:pt x="242" y="205"/>
                </a:lnTo>
                <a:lnTo>
                  <a:pt x="242" y="211"/>
                </a:lnTo>
                <a:lnTo>
                  <a:pt x="242" y="216"/>
                </a:lnTo>
                <a:lnTo>
                  <a:pt x="242" y="218"/>
                </a:lnTo>
                <a:lnTo>
                  <a:pt x="242" y="220"/>
                </a:lnTo>
                <a:lnTo>
                  <a:pt x="242" y="225"/>
                </a:lnTo>
                <a:lnTo>
                  <a:pt x="242" y="234"/>
                </a:lnTo>
                <a:lnTo>
                  <a:pt x="242" y="239"/>
                </a:lnTo>
                <a:lnTo>
                  <a:pt x="242" y="240"/>
                </a:lnTo>
                <a:lnTo>
                  <a:pt x="234" y="240"/>
                </a:lnTo>
                <a:lnTo>
                  <a:pt x="233" y="240"/>
                </a:lnTo>
                <a:lnTo>
                  <a:pt x="231" y="240"/>
                </a:lnTo>
                <a:lnTo>
                  <a:pt x="228" y="240"/>
                </a:lnTo>
                <a:lnTo>
                  <a:pt x="226" y="240"/>
                </a:lnTo>
                <a:lnTo>
                  <a:pt x="224" y="240"/>
                </a:lnTo>
                <a:lnTo>
                  <a:pt x="223" y="240"/>
                </a:lnTo>
                <a:lnTo>
                  <a:pt x="222" y="240"/>
                </a:lnTo>
                <a:lnTo>
                  <a:pt x="220" y="240"/>
                </a:lnTo>
                <a:lnTo>
                  <a:pt x="217" y="240"/>
                </a:lnTo>
                <a:lnTo>
                  <a:pt x="213" y="240"/>
                </a:lnTo>
                <a:lnTo>
                  <a:pt x="212" y="240"/>
                </a:lnTo>
                <a:lnTo>
                  <a:pt x="206" y="240"/>
                </a:lnTo>
                <a:lnTo>
                  <a:pt x="201" y="240"/>
                </a:lnTo>
                <a:lnTo>
                  <a:pt x="199" y="240"/>
                </a:lnTo>
                <a:lnTo>
                  <a:pt x="198" y="240"/>
                </a:lnTo>
                <a:lnTo>
                  <a:pt x="192" y="240"/>
                </a:lnTo>
                <a:lnTo>
                  <a:pt x="189" y="240"/>
                </a:lnTo>
                <a:lnTo>
                  <a:pt x="186" y="240"/>
                </a:lnTo>
                <a:lnTo>
                  <a:pt x="185" y="240"/>
                </a:lnTo>
                <a:lnTo>
                  <a:pt x="184" y="240"/>
                </a:lnTo>
                <a:lnTo>
                  <a:pt x="182" y="240"/>
                </a:lnTo>
                <a:lnTo>
                  <a:pt x="181" y="240"/>
                </a:lnTo>
                <a:lnTo>
                  <a:pt x="180" y="240"/>
                </a:lnTo>
                <a:lnTo>
                  <a:pt x="176" y="241"/>
                </a:lnTo>
                <a:lnTo>
                  <a:pt x="176" y="240"/>
                </a:lnTo>
                <a:lnTo>
                  <a:pt x="174" y="241"/>
                </a:lnTo>
                <a:lnTo>
                  <a:pt x="169" y="241"/>
                </a:lnTo>
                <a:lnTo>
                  <a:pt x="168" y="241"/>
                </a:lnTo>
                <a:lnTo>
                  <a:pt x="160" y="241"/>
                </a:lnTo>
                <a:lnTo>
                  <a:pt x="159" y="241"/>
                </a:lnTo>
                <a:lnTo>
                  <a:pt x="153" y="241"/>
                </a:lnTo>
                <a:lnTo>
                  <a:pt x="150" y="241"/>
                </a:lnTo>
                <a:lnTo>
                  <a:pt x="146" y="241"/>
                </a:lnTo>
                <a:lnTo>
                  <a:pt x="144" y="241"/>
                </a:lnTo>
                <a:lnTo>
                  <a:pt x="142" y="241"/>
                </a:lnTo>
                <a:lnTo>
                  <a:pt x="137" y="241"/>
                </a:lnTo>
                <a:lnTo>
                  <a:pt x="136" y="241"/>
                </a:lnTo>
                <a:lnTo>
                  <a:pt x="133" y="241"/>
                </a:lnTo>
                <a:lnTo>
                  <a:pt x="128" y="241"/>
                </a:lnTo>
                <a:lnTo>
                  <a:pt x="124" y="241"/>
                </a:lnTo>
                <a:lnTo>
                  <a:pt x="121" y="241"/>
                </a:lnTo>
                <a:lnTo>
                  <a:pt x="111" y="241"/>
                </a:lnTo>
                <a:lnTo>
                  <a:pt x="110" y="241"/>
                </a:lnTo>
                <a:lnTo>
                  <a:pt x="108" y="241"/>
                </a:lnTo>
                <a:lnTo>
                  <a:pt x="103" y="241"/>
                </a:lnTo>
                <a:lnTo>
                  <a:pt x="100" y="241"/>
                </a:lnTo>
                <a:lnTo>
                  <a:pt x="92" y="241"/>
                </a:lnTo>
                <a:lnTo>
                  <a:pt x="90" y="241"/>
                </a:lnTo>
                <a:lnTo>
                  <a:pt x="85" y="241"/>
                </a:lnTo>
                <a:lnTo>
                  <a:pt x="81" y="241"/>
                </a:lnTo>
                <a:lnTo>
                  <a:pt x="73" y="241"/>
                </a:lnTo>
                <a:lnTo>
                  <a:pt x="71" y="241"/>
                </a:lnTo>
                <a:lnTo>
                  <a:pt x="70" y="241"/>
                </a:lnTo>
                <a:lnTo>
                  <a:pt x="65" y="241"/>
                </a:lnTo>
                <a:lnTo>
                  <a:pt x="64" y="241"/>
                </a:lnTo>
                <a:lnTo>
                  <a:pt x="63" y="241"/>
                </a:lnTo>
                <a:lnTo>
                  <a:pt x="56" y="241"/>
                </a:lnTo>
                <a:lnTo>
                  <a:pt x="55" y="241"/>
                </a:lnTo>
                <a:lnTo>
                  <a:pt x="54" y="241"/>
                </a:lnTo>
                <a:lnTo>
                  <a:pt x="50" y="241"/>
                </a:lnTo>
                <a:lnTo>
                  <a:pt x="48" y="241"/>
                </a:lnTo>
                <a:lnTo>
                  <a:pt x="45" y="241"/>
                </a:lnTo>
                <a:lnTo>
                  <a:pt x="42" y="241"/>
                </a:lnTo>
                <a:lnTo>
                  <a:pt x="40" y="241"/>
                </a:lnTo>
                <a:lnTo>
                  <a:pt x="34" y="241"/>
                </a:lnTo>
                <a:lnTo>
                  <a:pt x="33" y="241"/>
                </a:lnTo>
                <a:lnTo>
                  <a:pt x="29" y="241"/>
                </a:lnTo>
                <a:lnTo>
                  <a:pt x="25" y="241"/>
                </a:lnTo>
                <a:lnTo>
                  <a:pt x="22" y="241"/>
                </a:lnTo>
                <a:lnTo>
                  <a:pt x="21" y="241"/>
                </a:lnTo>
                <a:lnTo>
                  <a:pt x="18" y="241"/>
                </a:lnTo>
                <a:lnTo>
                  <a:pt x="17" y="241"/>
                </a:lnTo>
                <a:lnTo>
                  <a:pt x="15" y="241"/>
                </a:lnTo>
                <a:lnTo>
                  <a:pt x="13" y="241"/>
                </a:lnTo>
                <a:lnTo>
                  <a:pt x="7" y="241"/>
                </a:lnTo>
                <a:lnTo>
                  <a:pt x="6" y="241"/>
                </a:lnTo>
                <a:lnTo>
                  <a:pt x="5" y="241"/>
                </a:lnTo>
                <a:lnTo>
                  <a:pt x="2" y="241"/>
                </a:lnTo>
                <a:lnTo>
                  <a:pt x="2" y="237"/>
                </a:lnTo>
                <a:lnTo>
                  <a:pt x="2" y="235"/>
                </a:lnTo>
                <a:lnTo>
                  <a:pt x="2" y="234"/>
                </a:lnTo>
                <a:lnTo>
                  <a:pt x="2" y="232"/>
                </a:lnTo>
                <a:lnTo>
                  <a:pt x="2" y="231"/>
                </a:lnTo>
                <a:lnTo>
                  <a:pt x="2" y="228"/>
                </a:lnTo>
                <a:lnTo>
                  <a:pt x="2" y="227"/>
                </a:lnTo>
                <a:lnTo>
                  <a:pt x="2" y="226"/>
                </a:lnTo>
                <a:lnTo>
                  <a:pt x="2" y="223"/>
                </a:lnTo>
                <a:lnTo>
                  <a:pt x="2" y="220"/>
                </a:lnTo>
                <a:lnTo>
                  <a:pt x="2" y="219"/>
                </a:lnTo>
                <a:lnTo>
                  <a:pt x="2" y="217"/>
                </a:lnTo>
                <a:lnTo>
                  <a:pt x="2" y="216"/>
                </a:lnTo>
                <a:lnTo>
                  <a:pt x="2" y="215"/>
                </a:lnTo>
                <a:lnTo>
                  <a:pt x="2" y="211"/>
                </a:lnTo>
                <a:lnTo>
                  <a:pt x="2" y="209"/>
                </a:lnTo>
                <a:lnTo>
                  <a:pt x="2" y="208"/>
                </a:lnTo>
                <a:lnTo>
                  <a:pt x="2" y="203"/>
                </a:lnTo>
                <a:lnTo>
                  <a:pt x="2" y="200"/>
                </a:lnTo>
                <a:lnTo>
                  <a:pt x="2" y="197"/>
                </a:lnTo>
                <a:lnTo>
                  <a:pt x="2" y="196"/>
                </a:lnTo>
                <a:lnTo>
                  <a:pt x="2" y="192"/>
                </a:lnTo>
                <a:lnTo>
                  <a:pt x="2" y="187"/>
                </a:lnTo>
                <a:lnTo>
                  <a:pt x="2" y="181"/>
                </a:lnTo>
                <a:lnTo>
                  <a:pt x="1" y="178"/>
                </a:lnTo>
                <a:lnTo>
                  <a:pt x="1" y="176"/>
                </a:lnTo>
                <a:lnTo>
                  <a:pt x="1" y="175"/>
                </a:lnTo>
                <a:lnTo>
                  <a:pt x="1" y="171"/>
                </a:lnTo>
                <a:lnTo>
                  <a:pt x="1" y="169"/>
                </a:lnTo>
                <a:lnTo>
                  <a:pt x="1" y="168"/>
                </a:lnTo>
                <a:lnTo>
                  <a:pt x="1" y="167"/>
                </a:lnTo>
                <a:lnTo>
                  <a:pt x="1" y="165"/>
                </a:lnTo>
                <a:lnTo>
                  <a:pt x="1" y="162"/>
                </a:lnTo>
                <a:lnTo>
                  <a:pt x="1" y="161"/>
                </a:lnTo>
                <a:lnTo>
                  <a:pt x="1" y="160"/>
                </a:lnTo>
                <a:lnTo>
                  <a:pt x="1" y="159"/>
                </a:lnTo>
                <a:lnTo>
                  <a:pt x="1" y="157"/>
                </a:lnTo>
                <a:lnTo>
                  <a:pt x="1" y="155"/>
                </a:lnTo>
                <a:lnTo>
                  <a:pt x="1" y="154"/>
                </a:lnTo>
                <a:lnTo>
                  <a:pt x="1" y="152"/>
                </a:lnTo>
                <a:lnTo>
                  <a:pt x="1" y="149"/>
                </a:lnTo>
                <a:lnTo>
                  <a:pt x="1" y="146"/>
                </a:lnTo>
                <a:lnTo>
                  <a:pt x="1" y="141"/>
                </a:lnTo>
                <a:lnTo>
                  <a:pt x="1" y="138"/>
                </a:lnTo>
                <a:lnTo>
                  <a:pt x="1" y="137"/>
                </a:lnTo>
                <a:lnTo>
                  <a:pt x="1" y="135"/>
                </a:lnTo>
                <a:lnTo>
                  <a:pt x="1" y="133"/>
                </a:lnTo>
                <a:lnTo>
                  <a:pt x="1" y="131"/>
                </a:lnTo>
                <a:lnTo>
                  <a:pt x="1" y="127"/>
                </a:lnTo>
                <a:lnTo>
                  <a:pt x="1" y="124"/>
                </a:lnTo>
                <a:lnTo>
                  <a:pt x="1" y="123"/>
                </a:lnTo>
                <a:lnTo>
                  <a:pt x="1" y="120"/>
                </a:lnTo>
                <a:lnTo>
                  <a:pt x="1" y="117"/>
                </a:lnTo>
                <a:lnTo>
                  <a:pt x="1" y="115"/>
                </a:lnTo>
                <a:lnTo>
                  <a:pt x="1" y="113"/>
                </a:lnTo>
                <a:lnTo>
                  <a:pt x="1" y="112"/>
                </a:lnTo>
                <a:lnTo>
                  <a:pt x="1" y="107"/>
                </a:lnTo>
                <a:lnTo>
                  <a:pt x="1" y="103"/>
                </a:lnTo>
                <a:lnTo>
                  <a:pt x="1" y="99"/>
                </a:lnTo>
                <a:lnTo>
                  <a:pt x="1" y="96"/>
                </a:lnTo>
                <a:lnTo>
                  <a:pt x="1" y="95"/>
                </a:lnTo>
                <a:lnTo>
                  <a:pt x="1" y="89"/>
                </a:lnTo>
                <a:lnTo>
                  <a:pt x="1" y="87"/>
                </a:lnTo>
                <a:lnTo>
                  <a:pt x="1" y="85"/>
                </a:lnTo>
                <a:lnTo>
                  <a:pt x="1" y="81"/>
                </a:lnTo>
                <a:lnTo>
                  <a:pt x="1" y="79"/>
                </a:lnTo>
                <a:lnTo>
                  <a:pt x="1" y="77"/>
                </a:lnTo>
                <a:lnTo>
                  <a:pt x="1" y="74"/>
                </a:lnTo>
                <a:lnTo>
                  <a:pt x="1" y="73"/>
                </a:lnTo>
                <a:lnTo>
                  <a:pt x="1" y="72"/>
                </a:lnTo>
                <a:lnTo>
                  <a:pt x="1" y="71"/>
                </a:lnTo>
                <a:lnTo>
                  <a:pt x="1" y="69"/>
                </a:lnTo>
                <a:lnTo>
                  <a:pt x="1" y="68"/>
                </a:lnTo>
                <a:lnTo>
                  <a:pt x="1" y="63"/>
                </a:lnTo>
                <a:lnTo>
                  <a:pt x="1" y="59"/>
                </a:lnTo>
                <a:lnTo>
                  <a:pt x="1" y="58"/>
                </a:lnTo>
                <a:lnTo>
                  <a:pt x="1" y="55"/>
                </a:lnTo>
                <a:lnTo>
                  <a:pt x="1" y="47"/>
                </a:lnTo>
                <a:lnTo>
                  <a:pt x="1" y="45"/>
                </a:lnTo>
                <a:lnTo>
                  <a:pt x="1" y="44"/>
                </a:lnTo>
                <a:lnTo>
                  <a:pt x="1" y="41"/>
                </a:lnTo>
                <a:lnTo>
                  <a:pt x="1" y="37"/>
                </a:lnTo>
                <a:lnTo>
                  <a:pt x="1" y="35"/>
                </a:lnTo>
                <a:lnTo>
                  <a:pt x="1" y="33"/>
                </a:lnTo>
                <a:lnTo>
                  <a:pt x="1" y="31"/>
                </a:lnTo>
                <a:lnTo>
                  <a:pt x="0" y="27"/>
                </a:lnTo>
                <a:lnTo>
                  <a:pt x="0" y="25"/>
                </a:lnTo>
                <a:lnTo>
                  <a:pt x="0" y="24"/>
                </a:lnTo>
                <a:lnTo>
                  <a:pt x="0" y="21"/>
                </a:lnTo>
                <a:lnTo>
                  <a:pt x="0" y="18"/>
                </a:lnTo>
                <a:lnTo>
                  <a:pt x="4" y="18"/>
                </a:lnTo>
                <a:lnTo>
                  <a:pt x="5" y="18"/>
                </a:lnTo>
                <a:lnTo>
                  <a:pt x="6" y="18"/>
                </a:lnTo>
                <a:lnTo>
                  <a:pt x="7" y="18"/>
                </a:lnTo>
                <a:lnTo>
                  <a:pt x="8" y="17"/>
                </a:lnTo>
                <a:lnTo>
                  <a:pt x="9" y="17"/>
                </a:lnTo>
                <a:lnTo>
                  <a:pt x="10" y="17"/>
                </a:lnTo>
                <a:lnTo>
                  <a:pt x="12" y="17"/>
                </a:lnTo>
                <a:lnTo>
                  <a:pt x="14" y="17"/>
                </a:lnTo>
                <a:lnTo>
                  <a:pt x="16" y="17"/>
                </a:lnTo>
                <a:lnTo>
                  <a:pt x="18" y="17"/>
                </a:lnTo>
                <a:lnTo>
                  <a:pt x="21" y="17"/>
                </a:lnTo>
                <a:lnTo>
                  <a:pt x="22" y="17"/>
                </a:lnTo>
                <a:lnTo>
                  <a:pt x="23" y="17"/>
                </a:lnTo>
                <a:lnTo>
                  <a:pt x="25" y="16"/>
                </a:lnTo>
                <a:lnTo>
                  <a:pt x="26" y="16"/>
                </a:lnTo>
                <a:lnTo>
                  <a:pt x="28" y="16"/>
                </a:lnTo>
                <a:lnTo>
                  <a:pt x="29" y="16"/>
                </a:lnTo>
                <a:lnTo>
                  <a:pt x="30" y="16"/>
                </a:lnTo>
                <a:lnTo>
                  <a:pt x="31" y="16"/>
                </a:lnTo>
                <a:lnTo>
                  <a:pt x="32" y="16"/>
                </a:lnTo>
                <a:lnTo>
                  <a:pt x="33" y="16"/>
                </a:lnTo>
                <a:lnTo>
                  <a:pt x="36" y="16"/>
                </a:lnTo>
                <a:lnTo>
                  <a:pt x="37" y="16"/>
                </a:lnTo>
                <a:lnTo>
                  <a:pt x="38" y="16"/>
                </a:lnTo>
                <a:lnTo>
                  <a:pt x="40" y="15"/>
                </a:lnTo>
                <a:lnTo>
                  <a:pt x="41" y="15"/>
                </a:lnTo>
                <a:lnTo>
                  <a:pt x="45" y="15"/>
                </a:lnTo>
                <a:close/>
              </a:path>
            </a:pathLst>
          </a:custGeom>
          <a:solidFill>
            <a:srgbClr val="FF0000"/>
          </a:solidFill>
          <a:ln w="3175">
            <a:solidFill>
              <a:schemeClr val="tx1">
                <a:lumMod val="95000"/>
                <a:lumOff val="5000"/>
              </a:schemeClr>
            </a:solidFill>
            <a:prstDash val="solid"/>
            <a:round/>
            <a:headEnd/>
            <a:tailEnd/>
          </a:ln>
        </p:spPr>
        <p:txBody>
          <a:bodyPr/>
          <a:lstStyle/>
          <a:p>
            <a:endParaRPr lang="en-US" dirty="0"/>
          </a:p>
        </p:txBody>
      </p:sp>
      <p:sp>
        <p:nvSpPr>
          <p:cNvPr id="138" name="Freeform 183"/>
          <p:cNvSpPr>
            <a:spLocks/>
          </p:cNvSpPr>
          <p:nvPr/>
        </p:nvSpPr>
        <p:spPr bwMode="auto">
          <a:xfrm>
            <a:off x="5355679" y="4988659"/>
            <a:ext cx="420300" cy="611367"/>
          </a:xfrm>
          <a:custGeom>
            <a:avLst/>
            <a:gdLst>
              <a:gd name="T0" fmla="*/ 51 w 162"/>
              <a:gd name="T1" fmla="*/ 0 h 278"/>
              <a:gd name="T2" fmla="*/ 62 w 162"/>
              <a:gd name="T3" fmla="*/ 0 h 278"/>
              <a:gd name="T4" fmla="*/ 82 w 162"/>
              <a:gd name="T5" fmla="*/ 0 h 278"/>
              <a:gd name="T6" fmla="*/ 105 w 162"/>
              <a:gd name="T7" fmla="*/ 0 h 278"/>
              <a:gd name="T8" fmla="*/ 107 w 162"/>
              <a:gd name="T9" fmla="*/ 12 h 278"/>
              <a:gd name="T10" fmla="*/ 107 w 162"/>
              <a:gd name="T11" fmla="*/ 22 h 278"/>
              <a:gd name="T12" fmla="*/ 107 w 162"/>
              <a:gd name="T13" fmla="*/ 36 h 278"/>
              <a:gd name="T14" fmla="*/ 123 w 162"/>
              <a:gd name="T15" fmla="*/ 54 h 278"/>
              <a:gd name="T16" fmla="*/ 158 w 162"/>
              <a:gd name="T17" fmla="*/ 54 h 278"/>
              <a:gd name="T18" fmla="*/ 162 w 162"/>
              <a:gd name="T19" fmla="*/ 55 h 278"/>
              <a:gd name="T20" fmla="*/ 162 w 162"/>
              <a:gd name="T21" fmla="*/ 64 h 278"/>
              <a:gd name="T22" fmla="*/ 162 w 162"/>
              <a:gd name="T23" fmla="*/ 67 h 278"/>
              <a:gd name="T24" fmla="*/ 162 w 162"/>
              <a:gd name="T25" fmla="*/ 75 h 278"/>
              <a:gd name="T26" fmla="*/ 162 w 162"/>
              <a:gd name="T27" fmla="*/ 80 h 278"/>
              <a:gd name="T28" fmla="*/ 162 w 162"/>
              <a:gd name="T29" fmla="*/ 90 h 278"/>
              <a:gd name="T30" fmla="*/ 162 w 162"/>
              <a:gd name="T31" fmla="*/ 100 h 278"/>
              <a:gd name="T32" fmla="*/ 162 w 162"/>
              <a:gd name="T33" fmla="*/ 128 h 278"/>
              <a:gd name="T34" fmla="*/ 162 w 162"/>
              <a:gd name="T35" fmla="*/ 159 h 278"/>
              <a:gd name="T36" fmla="*/ 162 w 162"/>
              <a:gd name="T37" fmla="*/ 185 h 278"/>
              <a:gd name="T38" fmla="*/ 162 w 162"/>
              <a:gd name="T39" fmla="*/ 207 h 278"/>
              <a:gd name="T40" fmla="*/ 162 w 162"/>
              <a:gd name="T41" fmla="*/ 218 h 278"/>
              <a:gd name="T42" fmla="*/ 162 w 162"/>
              <a:gd name="T43" fmla="*/ 236 h 278"/>
              <a:gd name="T44" fmla="*/ 162 w 162"/>
              <a:gd name="T45" fmla="*/ 248 h 278"/>
              <a:gd name="T46" fmla="*/ 161 w 162"/>
              <a:gd name="T47" fmla="*/ 260 h 278"/>
              <a:gd name="T48" fmla="*/ 146 w 162"/>
              <a:gd name="T49" fmla="*/ 260 h 278"/>
              <a:gd name="T50" fmla="*/ 131 w 162"/>
              <a:gd name="T51" fmla="*/ 260 h 278"/>
              <a:gd name="T52" fmla="*/ 122 w 162"/>
              <a:gd name="T53" fmla="*/ 266 h 278"/>
              <a:gd name="T54" fmla="*/ 121 w 162"/>
              <a:gd name="T55" fmla="*/ 278 h 278"/>
              <a:gd name="T56" fmla="*/ 110 w 162"/>
              <a:gd name="T57" fmla="*/ 278 h 278"/>
              <a:gd name="T58" fmla="*/ 100 w 162"/>
              <a:gd name="T59" fmla="*/ 278 h 278"/>
              <a:gd name="T60" fmla="*/ 94 w 162"/>
              <a:gd name="T61" fmla="*/ 271 h 278"/>
              <a:gd name="T62" fmla="*/ 81 w 162"/>
              <a:gd name="T63" fmla="*/ 266 h 278"/>
              <a:gd name="T64" fmla="*/ 80 w 162"/>
              <a:gd name="T65" fmla="*/ 258 h 278"/>
              <a:gd name="T66" fmla="*/ 59 w 162"/>
              <a:gd name="T67" fmla="*/ 258 h 278"/>
              <a:gd name="T68" fmla="*/ 45 w 162"/>
              <a:gd name="T69" fmla="*/ 265 h 278"/>
              <a:gd name="T70" fmla="*/ 20 w 162"/>
              <a:gd name="T71" fmla="*/ 265 h 278"/>
              <a:gd name="T72" fmla="*/ 4 w 162"/>
              <a:gd name="T73" fmla="*/ 265 h 278"/>
              <a:gd name="T74" fmla="*/ 1 w 162"/>
              <a:gd name="T75" fmla="*/ 249 h 278"/>
              <a:gd name="T76" fmla="*/ 1 w 162"/>
              <a:gd name="T77" fmla="*/ 228 h 278"/>
              <a:gd name="T78" fmla="*/ 1 w 162"/>
              <a:gd name="T79" fmla="*/ 216 h 278"/>
              <a:gd name="T80" fmla="*/ 1 w 162"/>
              <a:gd name="T81" fmla="*/ 200 h 278"/>
              <a:gd name="T82" fmla="*/ 1 w 162"/>
              <a:gd name="T83" fmla="*/ 188 h 278"/>
              <a:gd name="T84" fmla="*/ 1 w 162"/>
              <a:gd name="T85" fmla="*/ 176 h 278"/>
              <a:gd name="T86" fmla="*/ 1 w 162"/>
              <a:gd name="T87" fmla="*/ 130 h 278"/>
              <a:gd name="T88" fmla="*/ 1 w 162"/>
              <a:gd name="T89" fmla="*/ 120 h 278"/>
              <a:gd name="T90" fmla="*/ 1 w 162"/>
              <a:gd name="T91" fmla="*/ 110 h 278"/>
              <a:gd name="T92" fmla="*/ 1 w 162"/>
              <a:gd name="T93" fmla="*/ 92 h 278"/>
              <a:gd name="T94" fmla="*/ 1 w 162"/>
              <a:gd name="T95" fmla="*/ 76 h 278"/>
              <a:gd name="T96" fmla="*/ 1 w 162"/>
              <a:gd name="T97" fmla="*/ 60 h 278"/>
              <a:gd name="T98" fmla="*/ 1 w 162"/>
              <a:gd name="T99" fmla="*/ 54 h 278"/>
              <a:gd name="T100" fmla="*/ 1 w 162"/>
              <a:gd name="T101" fmla="*/ 44 h 278"/>
              <a:gd name="T102" fmla="*/ 0 w 162"/>
              <a:gd name="T103" fmla="*/ 33 h 278"/>
              <a:gd name="T104" fmla="*/ 0 w 162"/>
              <a:gd name="T105" fmla="*/ 11 h 278"/>
              <a:gd name="T106" fmla="*/ 10 w 162"/>
              <a:gd name="T107" fmla="*/ 0 h 278"/>
              <a:gd name="T108" fmla="*/ 27 w 162"/>
              <a:gd name="T109" fmla="*/ 0 h 27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62" h="278">
                <a:moveTo>
                  <a:pt x="36" y="0"/>
                </a:moveTo>
                <a:lnTo>
                  <a:pt x="36" y="0"/>
                </a:lnTo>
                <a:lnTo>
                  <a:pt x="38" y="0"/>
                </a:lnTo>
                <a:lnTo>
                  <a:pt x="40" y="0"/>
                </a:lnTo>
                <a:lnTo>
                  <a:pt x="48" y="0"/>
                </a:lnTo>
                <a:lnTo>
                  <a:pt x="51" y="0"/>
                </a:lnTo>
                <a:lnTo>
                  <a:pt x="53" y="0"/>
                </a:lnTo>
                <a:lnTo>
                  <a:pt x="54" y="0"/>
                </a:lnTo>
                <a:lnTo>
                  <a:pt x="56" y="0"/>
                </a:lnTo>
                <a:lnTo>
                  <a:pt x="58" y="0"/>
                </a:lnTo>
                <a:lnTo>
                  <a:pt x="60" y="0"/>
                </a:lnTo>
                <a:lnTo>
                  <a:pt x="62" y="0"/>
                </a:lnTo>
                <a:lnTo>
                  <a:pt x="66" y="0"/>
                </a:lnTo>
                <a:lnTo>
                  <a:pt x="72" y="0"/>
                </a:lnTo>
                <a:lnTo>
                  <a:pt x="76" y="0"/>
                </a:lnTo>
                <a:lnTo>
                  <a:pt x="80" y="0"/>
                </a:lnTo>
                <a:lnTo>
                  <a:pt x="81" y="0"/>
                </a:lnTo>
                <a:lnTo>
                  <a:pt x="82" y="0"/>
                </a:lnTo>
                <a:lnTo>
                  <a:pt x="83" y="0"/>
                </a:lnTo>
                <a:lnTo>
                  <a:pt x="88" y="0"/>
                </a:lnTo>
                <a:lnTo>
                  <a:pt x="90" y="0"/>
                </a:lnTo>
                <a:lnTo>
                  <a:pt x="93" y="0"/>
                </a:lnTo>
                <a:lnTo>
                  <a:pt x="98" y="0"/>
                </a:lnTo>
                <a:lnTo>
                  <a:pt x="99" y="0"/>
                </a:lnTo>
                <a:lnTo>
                  <a:pt x="105" y="0"/>
                </a:lnTo>
                <a:lnTo>
                  <a:pt x="107" y="0"/>
                </a:lnTo>
                <a:lnTo>
                  <a:pt x="107" y="3"/>
                </a:lnTo>
                <a:lnTo>
                  <a:pt x="107" y="6"/>
                </a:lnTo>
                <a:lnTo>
                  <a:pt x="107" y="9"/>
                </a:lnTo>
                <a:lnTo>
                  <a:pt x="107" y="11"/>
                </a:lnTo>
                <a:lnTo>
                  <a:pt x="107" y="12"/>
                </a:lnTo>
                <a:lnTo>
                  <a:pt x="107" y="15"/>
                </a:lnTo>
                <a:lnTo>
                  <a:pt x="107" y="16"/>
                </a:lnTo>
                <a:lnTo>
                  <a:pt x="107" y="18"/>
                </a:lnTo>
                <a:lnTo>
                  <a:pt x="107" y="20"/>
                </a:lnTo>
                <a:lnTo>
                  <a:pt x="107" y="22"/>
                </a:lnTo>
                <a:lnTo>
                  <a:pt x="107" y="23"/>
                </a:lnTo>
                <a:lnTo>
                  <a:pt x="107" y="26"/>
                </a:lnTo>
                <a:lnTo>
                  <a:pt x="107" y="31"/>
                </a:lnTo>
                <a:lnTo>
                  <a:pt x="107" y="33"/>
                </a:lnTo>
                <a:lnTo>
                  <a:pt x="107" y="36"/>
                </a:lnTo>
                <a:lnTo>
                  <a:pt x="107" y="47"/>
                </a:lnTo>
                <a:lnTo>
                  <a:pt x="107" y="50"/>
                </a:lnTo>
                <a:lnTo>
                  <a:pt x="107" y="54"/>
                </a:lnTo>
                <a:lnTo>
                  <a:pt x="112" y="54"/>
                </a:lnTo>
                <a:lnTo>
                  <a:pt x="120" y="54"/>
                </a:lnTo>
                <a:lnTo>
                  <a:pt x="122" y="54"/>
                </a:lnTo>
                <a:lnTo>
                  <a:pt x="123" y="54"/>
                </a:lnTo>
                <a:lnTo>
                  <a:pt x="134" y="54"/>
                </a:lnTo>
                <a:lnTo>
                  <a:pt x="141" y="54"/>
                </a:lnTo>
                <a:lnTo>
                  <a:pt x="144" y="54"/>
                </a:lnTo>
                <a:lnTo>
                  <a:pt x="146" y="54"/>
                </a:lnTo>
                <a:lnTo>
                  <a:pt x="148" y="54"/>
                </a:lnTo>
                <a:lnTo>
                  <a:pt x="155" y="54"/>
                </a:lnTo>
                <a:lnTo>
                  <a:pt x="158" y="54"/>
                </a:lnTo>
                <a:lnTo>
                  <a:pt x="160" y="54"/>
                </a:lnTo>
                <a:lnTo>
                  <a:pt x="162" y="54"/>
                </a:lnTo>
                <a:lnTo>
                  <a:pt x="162" y="55"/>
                </a:lnTo>
                <a:lnTo>
                  <a:pt x="162" y="59"/>
                </a:lnTo>
                <a:lnTo>
                  <a:pt x="162" y="60"/>
                </a:lnTo>
                <a:lnTo>
                  <a:pt x="162" y="62"/>
                </a:lnTo>
                <a:lnTo>
                  <a:pt x="162" y="63"/>
                </a:lnTo>
                <a:lnTo>
                  <a:pt x="162" y="64"/>
                </a:lnTo>
                <a:lnTo>
                  <a:pt x="162" y="65"/>
                </a:lnTo>
                <a:lnTo>
                  <a:pt x="162" y="66"/>
                </a:lnTo>
                <a:lnTo>
                  <a:pt x="162" y="67"/>
                </a:lnTo>
                <a:lnTo>
                  <a:pt x="162" y="68"/>
                </a:lnTo>
                <a:lnTo>
                  <a:pt x="162" y="72"/>
                </a:lnTo>
                <a:lnTo>
                  <a:pt x="162" y="73"/>
                </a:lnTo>
                <a:lnTo>
                  <a:pt x="162" y="74"/>
                </a:lnTo>
                <a:lnTo>
                  <a:pt x="162" y="75"/>
                </a:lnTo>
                <a:lnTo>
                  <a:pt x="162" y="76"/>
                </a:lnTo>
                <a:lnTo>
                  <a:pt x="162" y="78"/>
                </a:lnTo>
                <a:lnTo>
                  <a:pt x="162" y="80"/>
                </a:lnTo>
                <a:lnTo>
                  <a:pt x="162" y="82"/>
                </a:lnTo>
                <a:lnTo>
                  <a:pt x="162" y="87"/>
                </a:lnTo>
                <a:lnTo>
                  <a:pt x="162" y="88"/>
                </a:lnTo>
                <a:lnTo>
                  <a:pt x="162" y="89"/>
                </a:lnTo>
                <a:lnTo>
                  <a:pt x="162" y="90"/>
                </a:lnTo>
                <a:lnTo>
                  <a:pt x="162" y="92"/>
                </a:lnTo>
                <a:lnTo>
                  <a:pt x="162" y="94"/>
                </a:lnTo>
                <a:lnTo>
                  <a:pt x="162" y="98"/>
                </a:lnTo>
                <a:lnTo>
                  <a:pt x="162" y="99"/>
                </a:lnTo>
                <a:lnTo>
                  <a:pt x="162" y="100"/>
                </a:lnTo>
                <a:lnTo>
                  <a:pt x="162" y="113"/>
                </a:lnTo>
                <a:lnTo>
                  <a:pt x="162" y="115"/>
                </a:lnTo>
                <a:lnTo>
                  <a:pt x="162" y="119"/>
                </a:lnTo>
                <a:lnTo>
                  <a:pt x="162" y="120"/>
                </a:lnTo>
                <a:lnTo>
                  <a:pt x="162" y="128"/>
                </a:lnTo>
                <a:lnTo>
                  <a:pt x="162" y="129"/>
                </a:lnTo>
                <a:lnTo>
                  <a:pt x="162" y="137"/>
                </a:lnTo>
                <a:lnTo>
                  <a:pt x="162" y="142"/>
                </a:lnTo>
                <a:lnTo>
                  <a:pt x="162" y="146"/>
                </a:lnTo>
                <a:lnTo>
                  <a:pt x="162" y="152"/>
                </a:lnTo>
                <a:lnTo>
                  <a:pt x="162" y="158"/>
                </a:lnTo>
                <a:lnTo>
                  <a:pt x="162" y="159"/>
                </a:lnTo>
                <a:lnTo>
                  <a:pt x="162" y="161"/>
                </a:lnTo>
                <a:lnTo>
                  <a:pt x="162" y="162"/>
                </a:lnTo>
                <a:lnTo>
                  <a:pt x="162" y="164"/>
                </a:lnTo>
                <a:lnTo>
                  <a:pt x="162" y="175"/>
                </a:lnTo>
                <a:lnTo>
                  <a:pt x="162" y="183"/>
                </a:lnTo>
                <a:lnTo>
                  <a:pt x="162" y="185"/>
                </a:lnTo>
                <a:lnTo>
                  <a:pt x="162" y="190"/>
                </a:lnTo>
                <a:lnTo>
                  <a:pt x="162" y="191"/>
                </a:lnTo>
                <a:lnTo>
                  <a:pt x="162" y="195"/>
                </a:lnTo>
                <a:lnTo>
                  <a:pt x="162" y="203"/>
                </a:lnTo>
                <a:lnTo>
                  <a:pt x="162" y="206"/>
                </a:lnTo>
                <a:lnTo>
                  <a:pt x="162" y="207"/>
                </a:lnTo>
                <a:lnTo>
                  <a:pt x="162" y="215"/>
                </a:lnTo>
                <a:lnTo>
                  <a:pt x="162" y="216"/>
                </a:lnTo>
                <a:lnTo>
                  <a:pt x="162" y="217"/>
                </a:lnTo>
                <a:lnTo>
                  <a:pt x="162" y="218"/>
                </a:lnTo>
                <a:lnTo>
                  <a:pt x="162" y="219"/>
                </a:lnTo>
                <a:lnTo>
                  <a:pt x="162" y="227"/>
                </a:lnTo>
                <a:lnTo>
                  <a:pt x="162" y="232"/>
                </a:lnTo>
                <a:lnTo>
                  <a:pt x="162" y="233"/>
                </a:lnTo>
                <a:lnTo>
                  <a:pt x="162" y="236"/>
                </a:lnTo>
                <a:lnTo>
                  <a:pt x="162" y="238"/>
                </a:lnTo>
                <a:lnTo>
                  <a:pt x="162" y="239"/>
                </a:lnTo>
                <a:lnTo>
                  <a:pt x="162" y="242"/>
                </a:lnTo>
                <a:lnTo>
                  <a:pt x="162" y="244"/>
                </a:lnTo>
                <a:lnTo>
                  <a:pt x="162" y="248"/>
                </a:lnTo>
                <a:lnTo>
                  <a:pt x="162" y="250"/>
                </a:lnTo>
                <a:lnTo>
                  <a:pt x="162" y="251"/>
                </a:lnTo>
                <a:lnTo>
                  <a:pt x="162" y="254"/>
                </a:lnTo>
                <a:lnTo>
                  <a:pt x="162" y="255"/>
                </a:lnTo>
                <a:lnTo>
                  <a:pt x="162" y="256"/>
                </a:lnTo>
                <a:lnTo>
                  <a:pt x="162" y="260"/>
                </a:lnTo>
                <a:lnTo>
                  <a:pt x="161" y="260"/>
                </a:lnTo>
                <a:lnTo>
                  <a:pt x="157" y="260"/>
                </a:lnTo>
                <a:lnTo>
                  <a:pt x="156" y="260"/>
                </a:lnTo>
                <a:lnTo>
                  <a:pt x="153" y="260"/>
                </a:lnTo>
                <a:lnTo>
                  <a:pt x="152" y="260"/>
                </a:lnTo>
                <a:lnTo>
                  <a:pt x="149" y="260"/>
                </a:lnTo>
                <a:lnTo>
                  <a:pt x="148" y="260"/>
                </a:lnTo>
                <a:lnTo>
                  <a:pt x="146" y="260"/>
                </a:lnTo>
                <a:lnTo>
                  <a:pt x="145" y="260"/>
                </a:lnTo>
                <a:lnTo>
                  <a:pt x="142" y="260"/>
                </a:lnTo>
                <a:lnTo>
                  <a:pt x="139" y="260"/>
                </a:lnTo>
                <a:lnTo>
                  <a:pt x="136" y="260"/>
                </a:lnTo>
                <a:lnTo>
                  <a:pt x="134" y="260"/>
                </a:lnTo>
                <a:lnTo>
                  <a:pt x="132" y="260"/>
                </a:lnTo>
                <a:lnTo>
                  <a:pt x="131" y="260"/>
                </a:lnTo>
                <a:lnTo>
                  <a:pt x="128" y="260"/>
                </a:lnTo>
                <a:lnTo>
                  <a:pt x="125" y="260"/>
                </a:lnTo>
                <a:lnTo>
                  <a:pt x="122" y="260"/>
                </a:lnTo>
                <a:lnTo>
                  <a:pt x="122" y="264"/>
                </a:lnTo>
                <a:lnTo>
                  <a:pt x="122" y="265"/>
                </a:lnTo>
                <a:lnTo>
                  <a:pt x="122" y="266"/>
                </a:lnTo>
                <a:lnTo>
                  <a:pt x="122" y="268"/>
                </a:lnTo>
                <a:lnTo>
                  <a:pt x="122" y="272"/>
                </a:lnTo>
                <a:lnTo>
                  <a:pt x="122" y="273"/>
                </a:lnTo>
                <a:lnTo>
                  <a:pt x="122" y="274"/>
                </a:lnTo>
                <a:lnTo>
                  <a:pt x="122" y="278"/>
                </a:lnTo>
                <a:lnTo>
                  <a:pt x="121" y="278"/>
                </a:lnTo>
                <a:lnTo>
                  <a:pt x="120" y="278"/>
                </a:lnTo>
                <a:lnTo>
                  <a:pt x="117" y="278"/>
                </a:lnTo>
                <a:lnTo>
                  <a:pt x="115" y="278"/>
                </a:lnTo>
                <a:lnTo>
                  <a:pt x="114" y="278"/>
                </a:lnTo>
                <a:lnTo>
                  <a:pt x="113" y="278"/>
                </a:lnTo>
                <a:lnTo>
                  <a:pt x="110" y="278"/>
                </a:lnTo>
                <a:lnTo>
                  <a:pt x="107" y="278"/>
                </a:lnTo>
                <a:lnTo>
                  <a:pt x="106" y="278"/>
                </a:lnTo>
                <a:lnTo>
                  <a:pt x="105" y="278"/>
                </a:lnTo>
                <a:lnTo>
                  <a:pt x="104" y="278"/>
                </a:lnTo>
                <a:lnTo>
                  <a:pt x="102" y="278"/>
                </a:lnTo>
                <a:lnTo>
                  <a:pt x="100" y="278"/>
                </a:lnTo>
                <a:lnTo>
                  <a:pt x="99" y="278"/>
                </a:lnTo>
                <a:lnTo>
                  <a:pt x="97" y="278"/>
                </a:lnTo>
                <a:lnTo>
                  <a:pt x="94" y="278"/>
                </a:lnTo>
                <a:lnTo>
                  <a:pt x="94" y="274"/>
                </a:lnTo>
                <a:lnTo>
                  <a:pt x="94" y="272"/>
                </a:lnTo>
                <a:lnTo>
                  <a:pt x="94" y="271"/>
                </a:lnTo>
                <a:lnTo>
                  <a:pt x="94" y="267"/>
                </a:lnTo>
                <a:lnTo>
                  <a:pt x="94" y="266"/>
                </a:lnTo>
                <a:lnTo>
                  <a:pt x="84" y="266"/>
                </a:lnTo>
                <a:lnTo>
                  <a:pt x="83" y="266"/>
                </a:lnTo>
                <a:lnTo>
                  <a:pt x="82" y="266"/>
                </a:lnTo>
                <a:lnTo>
                  <a:pt x="81" y="266"/>
                </a:lnTo>
                <a:lnTo>
                  <a:pt x="81" y="265"/>
                </a:lnTo>
                <a:lnTo>
                  <a:pt x="81" y="262"/>
                </a:lnTo>
                <a:lnTo>
                  <a:pt x="81" y="260"/>
                </a:lnTo>
                <a:lnTo>
                  <a:pt x="81" y="259"/>
                </a:lnTo>
                <a:lnTo>
                  <a:pt x="81" y="258"/>
                </a:lnTo>
                <a:lnTo>
                  <a:pt x="80" y="258"/>
                </a:lnTo>
                <a:lnTo>
                  <a:pt x="77" y="258"/>
                </a:lnTo>
                <a:lnTo>
                  <a:pt x="72" y="258"/>
                </a:lnTo>
                <a:lnTo>
                  <a:pt x="69" y="258"/>
                </a:lnTo>
                <a:lnTo>
                  <a:pt x="65" y="258"/>
                </a:lnTo>
                <a:lnTo>
                  <a:pt x="62" y="258"/>
                </a:lnTo>
                <a:lnTo>
                  <a:pt x="61" y="258"/>
                </a:lnTo>
                <a:lnTo>
                  <a:pt x="59" y="258"/>
                </a:lnTo>
                <a:lnTo>
                  <a:pt x="56" y="258"/>
                </a:lnTo>
                <a:lnTo>
                  <a:pt x="54" y="258"/>
                </a:lnTo>
                <a:lnTo>
                  <a:pt x="54" y="262"/>
                </a:lnTo>
                <a:lnTo>
                  <a:pt x="54" y="266"/>
                </a:lnTo>
                <a:lnTo>
                  <a:pt x="53" y="265"/>
                </a:lnTo>
                <a:lnTo>
                  <a:pt x="45" y="265"/>
                </a:lnTo>
                <a:lnTo>
                  <a:pt x="42" y="265"/>
                </a:lnTo>
                <a:lnTo>
                  <a:pt x="37" y="265"/>
                </a:lnTo>
                <a:lnTo>
                  <a:pt x="29" y="265"/>
                </a:lnTo>
                <a:lnTo>
                  <a:pt x="20" y="265"/>
                </a:lnTo>
                <a:lnTo>
                  <a:pt x="18" y="265"/>
                </a:lnTo>
                <a:lnTo>
                  <a:pt x="16" y="265"/>
                </a:lnTo>
                <a:lnTo>
                  <a:pt x="14" y="265"/>
                </a:lnTo>
                <a:lnTo>
                  <a:pt x="11" y="265"/>
                </a:lnTo>
                <a:lnTo>
                  <a:pt x="4" y="265"/>
                </a:lnTo>
                <a:lnTo>
                  <a:pt x="1" y="265"/>
                </a:lnTo>
                <a:lnTo>
                  <a:pt x="1" y="262"/>
                </a:lnTo>
                <a:lnTo>
                  <a:pt x="1" y="256"/>
                </a:lnTo>
                <a:lnTo>
                  <a:pt x="1" y="255"/>
                </a:lnTo>
                <a:lnTo>
                  <a:pt x="1" y="254"/>
                </a:lnTo>
                <a:lnTo>
                  <a:pt x="1" y="250"/>
                </a:lnTo>
                <a:lnTo>
                  <a:pt x="1" y="249"/>
                </a:lnTo>
                <a:lnTo>
                  <a:pt x="1" y="246"/>
                </a:lnTo>
                <a:lnTo>
                  <a:pt x="1" y="243"/>
                </a:lnTo>
                <a:lnTo>
                  <a:pt x="1" y="241"/>
                </a:lnTo>
                <a:lnTo>
                  <a:pt x="1" y="234"/>
                </a:lnTo>
                <a:lnTo>
                  <a:pt x="1" y="233"/>
                </a:lnTo>
                <a:lnTo>
                  <a:pt x="1" y="232"/>
                </a:lnTo>
                <a:lnTo>
                  <a:pt x="1" y="228"/>
                </a:lnTo>
                <a:lnTo>
                  <a:pt x="1" y="226"/>
                </a:lnTo>
                <a:lnTo>
                  <a:pt x="1" y="224"/>
                </a:lnTo>
                <a:lnTo>
                  <a:pt x="1" y="218"/>
                </a:lnTo>
                <a:lnTo>
                  <a:pt x="1" y="217"/>
                </a:lnTo>
                <a:lnTo>
                  <a:pt x="1" y="216"/>
                </a:lnTo>
                <a:lnTo>
                  <a:pt x="1" y="209"/>
                </a:lnTo>
                <a:lnTo>
                  <a:pt x="1" y="206"/>
                </a:lnTo>
                <a:lnTo>
                  <a:pt x="1" y="203"/>
                </a:lnTo>
                <a:lnTo>
                  <a:pt x="1" y="200"/>
                </a:lnTo>
                <a:lnTo>
                  <a:pt x="1" y="195"/>
                </a:lnTo>
                <a:lnTo>
                  <a:pt x="1" y="193"/>
                </a:lnTo>
                <a:lnTo>
                  <a:pt x="1" y="192"/>
                </a:lnTo>
                <a:lnTo>
                  <a:pt x="1" y="190"/>
                </a:lnTo>
                <a:lnTo>
                  <a:pt x="1" y="188"/>
                </a:lnTo>
                <a:lnTo>
                  <a:pt x="1" y="187"/>
                </a:lnTo>
                <a:lnTo>
                  <a:pt x="1" y="184"/>
                </a:lnTo>
                <a:lnTo>
                  <a:pt x="1" y="183"/>
                </a:lnTo>
                <a:lnTo>
                  <a:pt x="1" y="179"/>
                </a:lnTo>
                <a:lnTo>
                  <a:pt x="1" y="178"/>
                </a:lnTo>
                <a:lnTo>
                  <a:pt x="1" y="176"/>
                </a:lnTo>
                <a:lnTo>
                  <a:pt x="1" y="162"/>
                </a:lnTo>
                <a:lnTo>
                  <a:pt x="1" y="161"/>
                </a:lnTo>
                <a:lnTo>
                  <a:pt x="1" y="155"/>
                </a:lnTo>
                <a:lnTo>
                  <a:pt x="1" y="147"/>
                </a:lnTo>
                <a:lnTo>
                  <a:pt x="1" y="137"/>
                </a:lnTo>
                <a:lnTo>
                  <a:pt x="1" y="131"/>
                </a:lnTo>
                <a:lnTo>
                  <a:pt x="1" y="130"/>
                </a:lnTo>
                <a:lnTo>
                  <a:pt x="1" y="129"/>
                </a:lnTo>
                <a:lnTo>
                  <a:pt x="1" y="128"/>
                </a:lnTo>
                <a:lnTo>
                  <a:pt x="1" y="126"/>
                </a:lnTo>
                <a:lnTo>
                  <a:pt x="1" y="123"/>
                </a:lnTo>
                <a:lnTo>
                  <a:pt x="1" y="122"/>
                </a:lnTo>
                <a:lnTo>
                  <a:pt x="1" y="120"/>
                </a:lnTo>
                <a:lnTo>
                  <a:pt x="1" y="116"/>
                </a:lnTo>
                <a:lnTo>
                  <a:pt x="1" y="115"/>
                </a:lnTo>
                <a:lnTo>
                  <a:pt x="1" y="114"/>
                </a:lnTo>
                <a:lnTo>
                  <a:pt x="1" y="113"/>
                </a:lnTo>
                <a:lnTo>
                  <a:pt x="1" y="112"/>
                </a:lnTo>
                <a:lnTo>
                  <a:pt x="1" y="110"/>
                </a:lnTo>
                <a:lnTo>
                  <a:pt x="1" y="108"/>
                </a:lnTo>
                <a:lnTo>
                  <a:pt x="1" y="106"/>
                </a:lnTo>
                <a:lnTo>
                  <a:pt x="1" y="105"/>
                </a:lnTo>
                <a:lnTo>
                  <a:pt x="1" y="103"/>
                </a:lnTo>
                <a:lnTo>
                  <a:pt x="1" y="102"/>
                </a:lnTo>
                <a:lnTo>
                  <a:pt x="1" y="97"/>
                </a:lnTo>
                <a:lnTo>
                  <a:pt x="1" y="92"/>
                </a:lnTo>
                <a:lnTo>
                  <a:pt x="1" y="90"/>
                </a:lnTo>
                <a:lnTo>
                  <a:pt x="1" y="86"/>
                </a:lnTo>
                <a:lnTo>
                  <a:pt x="1" y="83"/>
                </a:lnTo>
                <a:lnTo>
                  <a:pt x="1" y="81"/>
                </a:lnTo>
                <a:lnTo>
                  <a:pt x="1" y="78"/>
                </a:lnTo>
                <a:lnTo>
                  <a:pt x="1" y="76"/>
                </a:lnTo>
                <a:lnTo>
                  <a:pt x="1" y="74"/>
                </a:lnTo>
                <a:lnTo>
                  <a:pt x="1" y="73"/>
                </a:lnTo>
                <a:lnTo>
                  <a:pt x="1" y="67"/>
                </a:lnTo>
                <a:lnTo>
                  <a:pt x="1" y="65"/>
                </a:lnTo>
                <a:lnTo>
                  <a:pt x="1" y="64"/>
                </a:lnTo>
                <a:lnTo>
                  <a:pt x="1" y="60"/>
                </a:lnTo>
                <a:lnTo>
                  <a:pt x="1" y="57"/>
                </a:lnTo>
                <a:lnTo>
                  <a:pt x="0" y="57"/>
                </a:lnTo>
                <a:lnTo>
                  <a:pt x="0" y="56"/>
                </a:lnTo>
                <a:lnTo>
                  <a:pt x="1" y="55"/>
                </a:lnTo>
                <a:lnTo>
                  <a:pt x="1" y="54"/>
                </a:lnTo>
                <a:lnTo>
                  <a:pt x="1" y="51"/>
                </a:lnTo>
                <a:lnTo>
                  <a:pt x="1" y="50"/>
                </a:lnTo>
                <a:lnTo>
                  <a:pt x="1" y="46"/>
                </a:lnTo>
                <a:lnTo>
                  <a:pt x="1" y="44"/>
                </a:lnTo>
                <a:lnTo>
                  <a:pt x="1" y="42"/>
                </a:lnTo>
                <a:lnTo>
                  <a:pt x="1" y="38"/>
                </a:lnTo>
                <a:lnTo>
                  <a:pt x="1" y="36"/>
                </a:lnTo>
                <a:lnTo>
                  <a:pt x="1" y="35"/>
                </a:lnTo>
                <a:lnTo>
                  <a:pt x="0" y="33"/>
                </a:lnTo>
                <a:lnTo>
                  <a:pt x="0" y="32"/>
                </a:lnTo>
                <a:lnTo>
                  <a:pt x="0" y="27"/>
                </a:lnTo>
                <a:lnTo>
                  <a:pt x="0" y="22"/>
                </a:lnTo>
                <a:lnTo>
                  <a:pt x="0" y="18"/>
                </a:lnTo>
                <a:lnTo>
                  <a:pt x="0" y="16"/>
                </a:lnTo>
                <a:lnTo>
                  <a:pt x="0" y="12"/>
                </a:lnTo>
                <a:lnTo>
                  <a:pt x="0" y="11"/>
                </a:lnTo>
                <a:lnTo>
                  <a:pt x="0" y="7"/>
                </a:lnTo>
                <a:lnTo>
                  <a:pt x="0" y="2"/>
                </a:lnTo>
                <a:lnTo>
                  <a:pt x="0" y="0"/>
                </a:lnTo>
                <a:lnTo>
                  <a:pt x="1" y="0"/>
                </a:lnTo>
                <a:lnTo>
                  <a:pt x="4" y="0"/>
                </a:lnTo>
                <a:lnTo>
                  <a:pt x="9" y="0"/>
                </a:lnTo>
                <a:lnTo>
                  <a:pt x="10" y="0"/>
                </a:lnTo>
                <a:lnTo>
                  <a:pt x="16" y="0"/>
                </a:lnTo>
                <a:lnTo>
                  <a:pt x="17" y="0"/>
                </a:lnTo>
                <a:lnTo>
                  <a:pt x="19" y="0"/>
                </a:lnTo>
                <a:lnTo>
                  <a:pt x="24" y="0"/>
                </a:lnTo>
                <a:lnTo>
                  <a:pt x="27" y="0"/>
                </a:lnTo>
                <a:lnTo>
                  <a:pt x="29" y="0"/>
                </a:lnTo>
                <a:lnTo>
                  <a:pt x="34" y="0"/>
                </a:lnTo>
                <a:lnTo>
                  <a:pt x="36" y="0"/>
                </a:lnTo>
                <a:close/>
              </a:path>
            </a:pathLst>
          </a:custGeom>
          <a:solidFill>
            <a:srgbClr val="FF0000"/>
          </a:solidFill>
          <a:ln w="3175">
            <a:solidFill>
              <a:schemeClr val="tx1">
                <a:lumMod val="95000"/>
                <a:lumOff val="5000"/>
              </a:schemeClr>
            </a:solidFill>
            <a:prstDash val="solid"/>
            <a:round/>
            <a:headEnd/>
            <a:tailEnd/>
          </a:ln>
        </p:spPr>
        <p:txBody>
          <a:bodyPr/>
          <a:lstStyle/>
          <a:p>
            <a:endParaRPr lang="en-US" dirty="0"/>
          </a:p>
        </p:txBody>
      </p:sp>
      <p:sp>
        <p:nvSpPr>
          <p:cNvPr id="139" name="Freeform 189"/>
          <p:cNvSpPr>
            <a:spLocks/>
          </p:cNvSpPr>
          <p:nvPr/>
        </p:nvSpPr>
        <p:spPr bwMode="auto">
          <a:xfrm>
            <a:off x="5075478" y="5566199"/>
            <a:ext cx="700501" cy="749914"/>
          </a:xfrm>
          <a:custGeom>
            <a:avLst/>
            <a:gdLst>
              <a:gd name="T0" fmla="*/ 105 w 270"/>
              <a:gd name="T1" fmla="*/ 7 h 341"/>
              <a:gd name="T2" fmla="*/ 165 w 270"/>
              <a:gd name="T3" fmla="*/ 0 h 341"/>
              <a:gd name="T4" fmla="*/ 198 w 270"/>
              <a:gd name="T5" fmla="*/ 9 h 341"/>
              <a:gd name="T6" fmla="*/ 221 w 270"/>
              <a:gd name="T7" fmla="*/ 20 h 341"/>
              <a:gd name="T8" fmla="*/ 240 w 270"/>
              <a:gd name="T9" fmla="*/ 2 h 341"/>
              <a:gd name="T10" fmla="*/ 270 w 270"/>
              <a:gd name="T11" fmla="*/ 12 h 341"/>
              <a:gd name="T12" fmla="*/ 270 w 270"/>
              <a:gd name="T13" fmla="*/ 64 h 341"/>
              <a:gd name="T14" fmla="*/ 270 w 270"/>
              <a:gd name="T15" fmla="*/ 119 h 341"/>
              <a:gd name="T16" fmla="*/ 270 w 270"/>
              <a:gd name="T17" fmla="*/ 166 h 341"/>
              <a:gd name="T18" fmla="*/ 270 w 270"/>
              <a:gd name="T19" fmla="*/ 223 h 341"/>
              <a:gd name="T20" fmla="*/ 212 w 270"/>
              <a:gd name="T21" fmla="*/ 225 h 341"/>
              <a:gd name="T22" fmla="*/ 170 w 270"/>
              <a:gd name="T23" fmla="*/ 225 h 341"/>
              <a:gd name="T24" fmla="*/ 163 w 270"/>
              <a:gd name="T25" fmla="*/ 294 h 341"/>
              <a:gd name="T26" fmla="*/ 141 w 270"/>
              <a:gd name="T27" fmla="*/ 305 h 341"/>
              <a:gd name="T28" fmla="*/ 108 w 270"/>
              <a:gd name="T29" fmla="*/ 327 h 341"/>
              <a:gd name="T30" fmla="*/ 82 w 270"/>
              <a:gd name="T31" fmla="*/ 338 h 341"/>
              <a:gd name="T32" fmla="*/ 75 w 270"/>
              <a:gd name="T33" fmla="*/ 329 h 341"/>
              <a:gd name="T34" fmla="*/ 66 w 270"/>
              <a:gd name="T35" fmla="*/ 322 h 341"/>
              <a:gd name="T36" fmla="*/ 57 w 270"/>
              <a:gd name="T37" fmla="*/ 319 h 341"/>
              <a:gd name="T38" fmla="*/ 51 w 270"/>
              <a:gd name="T39" fmla="*/ 314 h 341"/>
              <a:gd name="T40" fmla="*/ 49 w 270"/>
              <a:gd name="T41" fmla="*/ 310 h 341"/>
              <a:gd name="T42" fmla="*/ 44 w 270"/>
              <a:gd name="T43" fmla="*/ 306 h 341"/>
              <a:gd name="T44" fmla="*/ 40 w 270"/>
              <a:gd name="T45" fmla="*/ 296 h 341"/>
              <a:gd name="T46" fmla="*/ 30 w 270"/>
              <a:gd name="T47" fmla="*/ 288 h 341"/>
              <a:gd name="T48" fmla="*/ 32 w 270"/>
              <a:gd name="T49" fmla="*/ 285 h 341"/>
              <a:gd name="T50" fmla="*/ 30 w 270"/>
              <a:gd name="T51" fmla="*/ 278 h 341"/>
              <a:gd name="T52" fmla="*/ 30 w 270"/>
              <a:gd name="T53" fmla="*/ 274 h 341"/>
              <a:gd name="T54" fmla="*/ 22 w 270"/>
              <a:gd name="T55" fmla="*/ 268 h 341"/>
              <a:gd name="T56" fmla="*/ 21 w 270"/>
              <a:gd name="T57" fmla="*/ 262 h 341"/>
              <a:gd name="T58" fmla="*/ 16 w 270"/>
              <a:gd name="T59" fmla="*/ 253 h 341"/>
              <a:gd name="T60" fmla="*/ 16 w 270"/>
              <a:gd name="T61" fmla="*/ 247 h 341"/>
              <a:gd name="T62" fmla="*/ 16 w 270"/>
              <a:gd name="T63" fmla="*/ 240 h 341"/>
              <a:gd name="T64" fmla="*/ 14 w 270"/>
              <a:gd name="T65" fmla="*/ 228 h 341"/>
              <a:gd name="T66" fmla="*/ 8 w 270"/>
              <a:gd name="T67" fmla="*/ 222 h 341"/>
              <a:gd name="T68" fmla="*/ 2 w 270"/>
              <a:gd name="T69" fmla="*/ 215 h 341"/>
              <a:gd name="T70" fmla="*/ 3 w 270"/>
              <a:gd name="T71" fmla="*/ 213 h 341"/>
              <a:gd name="T72" fmla="*/ 5 w 270"/>
              <a:gd name="T73" fmla="*/ 205 h 341"/>
              <a:gd name="T74" fmla="*/ 9 w 270"/>
              <a:gd name="T75" fmla="*/ 199 h 341"/>
              <a:gd name="T76" fmla="*/ 2 w 270"/>
              <a:gd name="T77" fmla="*/ 190 h 341"/>
              <a:gd name="T78" fmla="*/ 11 w 270"/>
              <a:gd name="T79" fmla="*/ 184 h 341"/>
              <a:gd name="T80" fmla="*/ 9 w 270"/>
              <a:gd name="T81" fmla="*/ 176 h 341"/>
              <a:gd name="T82" fmla="*/ 11 w 270"/>
              <a:gd name="T83" fmla="*/ 170 h 341"/>
              <a:gd name="T84" fmla="*/ 12 w 270"/>
              <a:gd name="T85" fmla="*/ 168 h 341"/>
              <a:gd name="T86" fmla="*/ 10 w 270"/>
              <a:gd name="T87" fmla="*/ 161 h 341"/>
              <a:gd name="T88" fmla="*/ 10 w 270"/>
              <a:gd name="T89" fmla="*/ 149 h 341"/>
              <a:gd name="T90" fmla="*/ 13 w 270"/>
              <a:gd name="T91" fmla="*/ 142 h 341"/>
              <a:gd name="T92" fmla="*/ 20 w 270"/>
              <a:gd name="T93" fmla="*/ 135 h 341"/>
              <a:gd name="T94" fmla="*/ 24 w 270"/>
              <a:gd name="T95" fmla="*/ 137 h 341"/>
              <a:gd name="T96" fmla="*/ 25 w 270"/>
              <a:gd name="T97" fmla="*/ 130 h 341"/>
              <a:gd name="T98" fmla="*/ 29 w 270"/>
              <a:gd name="T99" fmla="*/ 121 h 341"/>
              <a:gd name="T100" fmla="*/ 34 w 270"/>
              <a:gd name="T101" fmla="*/ 117 h 341"/>
              <a:gd name="T102" fmla="*/ 34 w 270"/>
              <a:gd name="T103" fmla="*/ 105 h 341"/>
              <a:gd name="T104" fmla="*/ 36 w 270"/>
              <a:gd name="T105" fmla="*/ 101 h 341"/>
              <a:gd name="T106" fmla="*/ 43 w 270"/>
              <a:gd name="T107" fmla="*/ 90 h 341"/>
              <a:gd name="T108" fmla="*/ 43 w 270"/>
              <a:gd name="T109" fmla="*/ 81 h 341"/>
              <a:gd name="T110" fmla="*/ 48 w 270"/>
              <a:gd name="T111" fmla="*/ 72 h 341"/>
              <a:gd name="T112" fmla="*/ 51 w 270"/>
              <a:gd name="T113" fmla="*/ 62 h 341"/>
              <a:gd name="T114" fmla="*/ 53 w 270"/>
              <a:gd name="T115" fmla="*/ 52 h 341"/>
              <a:gd name="T116" fmla="*/ 53 w 270"/>
              <a:gd name="T117" fmla="*/ 38 h 341"/>
              <a:gd name="T118" fmla="*/ 65 w 270"/>
              <a:gd name="T119" fmla="*/ 26 h 341"/>
              <a:gd name="T120" fmla="*/ 66 w 270"/>
              <a:gd name="T121" fmla="*/ 14 h 34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70" h="341">
                <a:moveTo>
                  <a:pt x="65" y="7"/>
                </a:moveTo>
                <a:lnTo>
                  <a:pt x="66" y="7"/>
                </a:lnTo>
                <a:lnTo>
                  <a:pt x="67" y="7"/>
                </a:lnTo>
                <a:lnTo>
                  <a:pt x="69" y="7"/>
                </a:lnTo>
                <a:lnTo>
                  <a:pt x="70" y="7"/>
                </a:lnTo>
                <a:lnTo>
                  <a:pt x="73" y="7"/>
                </a:lnTo>
                <a:lnTo>
                  <a:pt x="75" y="7"/>
                </a:lnTo>
                <a:lnTo>
                  <a:pt x="81" y="7"/>
                </a:lnTo>
                <a:lnTo>
                  <a:pt x="82" y="7"/>
                </a:lnTo>
                <a:lnTo>
                  <a:pt x="84" y="7"/>
                </a:lnTo>
                <a:lnTo>
                  <a:pt x="88" y="7"/>
                </a:lnTo>
                <a:lnTo>
                  <a:pt x="90" y="7"/>
                </a:lnTo>
                <a:lnTo>
                  <a:pt x="91" y="7"/>
                </a:lnTo>
                <a:lnTo>
                  <a:pt x="93" y="7"/>
                </a:lnTo>
                <a:lnTo>
                  <a:pt x="99" y="7"/>
                </a:lnTo>
                <a:lnTo>
                  <a:pt x="102" y="7"/>
                </a:lnTo>
                <a:lnTo>
                  <a:pt x="105" y="7"/>
                </a:lnTo>
                <a:lnTo>
                  <a:pt x="108" y="7"/>
                </a:lnTo>
                <a:lnTo>
                  <a:pt x="115" y="7"/>
                </a:lnTo>
                <a:lnTo>
                  <a:pt x="118" y="7"/>
                </a:lnTo>
                <a:lnTo>
                  <a:pt x="120" y="7"/>
                </a:lnTo>
                <a:lnTo>
                  <a:pt x="122" y="7"/>
                </a:lnTo>
                <a:lnTo>
                  <a:pt x="124" y="7"/>
                </a:lnTo>
                <a:lnTo>
                  <a:pt x="133" y="7"/>
                </a:lnTo>
                <a:lnTo>
                  <a:pt x="141" y="7"/>
                </a:lnTo>
                <a:lnTo>
                  <a:pt x="146" y="7"/>
                </a:lnTo>
                <a:lnTo>
                  <a:pt x="149" y="7"/>
                </a:lnTo>
                <a:lnTo>
                  <a:pt x="157" y="7"/>
                </a:lnTo>
                <a:lnTo>
                  <a:pt x="158" y="8"/>
                </a:lnTo>
                <a:lnTo>
                  <a:pt x="158" y="4"/>
                </a:lnTo>
                <a:lnTo>
                  <a:pt x="158" y="0"/>
                </a:lnTo>
                <a:lnTo>
                  <a:pt x="160" y="0"/>
                </a:lnTo>
                <a:lnTo>
                  <a:pt x="163" y="0"/>
                </a:lnTo>
                <a:lnTo>
                  <a:pt x="165" y="0"/>
                </a:lnTo>
                <a:lnTo>
                  <a:pt x="166" y="0"/>
                </a:lnTo>
                <a:lnTo>
                  <a:pt x="169" y="0"/>
                </a:lnTo>
                <a:lnTo>
                  <a:pt x="173" y="0"/>
                </a:lnTo>
                <a:lnTo>
                  <a:pt x="176" y="0"/>
                </a:lnTo>
                <a:lnTo>
                  <a:pt x="181" y="0"/>
                </a:lnTo>
                <a:lnTo>
                  <a:pt x="184" y="0"/>
                </a:lnTo>
                <a:lnTo>
                  <a:pt x="185" y="0"/>
                </a:lnTo>
                <a:lnTo>
                  <a:pt x="185" y="1"/>
                </a:lnTo>
                <a:lnTo>
                  <a:pt x="185" y="2"/>
                </a:lnTo>
                <a:lnTo>
                  <a:pt x="185" y="4"/>
                </a:lnTo>
                <a:lnTo>
                  <a:pt x="185" y="7"/>
                </a:lnTo>
                <a:lnTo>
                  <a:pt x="185" y="8"/>
                </a:lnTo>
                <a:lnTo>
                  <a:pt x="186" y="8"/>
                </a:lnTo>
                <a:lnTo>
                  <a:pt x="187" y="8"/>
                </a:lnTo>
                <a:lnTo>
                  <a:pt x="188" y="8"/>
                </a:lnTo>
                <a:lnTo>
                  <a:pt x="198" y="8"/>
                </a:lnTo>
                <a:lnTo>
                  <a:pt x="198" y="9"/>
                </a:lnTo>
                <a:lnTo>
                  <a:pt x="198" y="13"/>
                </a:lnTo>
                <a:lnTo>
                  <a:pt x="198" y="14"/>
                </a:lnTo>
                <a:lnTo>
                  <a:pt x="198" y="16"/>
                </a:lnTo>
                <a:lnTo>
                  <a:pt x="198" y="20"/>
                </a:lnTo>
                <a:lnTo>
                  <a:pt x="201" y="20"/>
                </a:lnTo>
                <a:lnTo>
                  <a:pt x="203" y="20"/>
                </a:lnTo>
                <a:lnTo>
                  <a:pt x="204" y="20"/>
                </a:lnTo>
                <a:lnTo>
                  <a:pt x="206" y="20"/>
                </a:lnTo>
                <a:lnTo>
                  <a:pt x="208" y="20"/>
                </a:lnTo>
                <a:lnTo>
                  <a:pt x="209" y="20"/>
                </a:lnTo>
                <a:lnTo>
                  <a:pt x="210" y="20"/>
                </a:lnTo>
                <a:lnTo>
                  <a:pt x="211" y="20"/>
                </a:lnTo>
                <a:lnTo>
                  <a:pt x="214" y="20"/>
                </a:lnTo>
                <a:lnTo>
                  <a:pt x="217" y="20"/>
                </a:lnTo>
                <a:lnTo>
                  <a:pt x="218" y="20"/>
                </a:lnTo>
                <a:lnTo>
                  <a:pt x="219" y="20"/>
                </a:lnTo>
                <a:lnTo>
                  <a:pt x="221" y="20"/>
                </a:lnTo>
                <a:lnTo>
                  <a:pt x="224" y="20"/>
                </a:lnTo>
                <a:lnTo>
                  <a:pt x="225" y="20"/>
                </a:lnTo>
                <a:lnTo>
                  <a:pt x="226" y="20"/>
                </a:lnTo>
                <a:lnTo>
                  <a:pt x="226" y="16"/>
                </a:lnTo>
                <a:lnTo>
                  <a:pt x="226" y="15"/>
                </a:lnTo>
                <a:lnTo>
                  <a:pt x="226" y="14"/>
                </a:lnTo>
                <a:lnTo>
                  <a:pt x="226" y="10"/>
                </a:lnTo>
                <a:lnTo>
                  <a:pt x="226" y="8"/>
                </a:lnTo>
                <a:lnTo>
                  <a:pt x="226" y="7"/>
                </a:lnTo>
                <a:lnTo>
                  <a:pt x="226" y="6"/>
                </a:lnTo>
                <a:lnTo>
                  <a:pt x="226" y="2"/>
                </a:lnTo>
                <a:lnTo>
                  <a:pt x="229" y="2"/>
                </a:lnTo>
                <a:lnTo>
                  <a:pt x="232" y="2"/>
                </a:lnTo>
                <a:lnTo>
                  <a:pt x="235" y="2"/>
                </a:lnTo>
                <a:lnTo>
                  <a:pt x="236" y="2"/>
                </a:lnTo>
                <a:lnTo>
                  <a:pt x="238" y="2"/>
                </a:lnTo>
                <a:lnTo>
                  <a:pt x="240" y="2"/>
                </a:lnTo>
                <a:lnTo>
                  <a:pt x="243" y="2"/>
                </a:lnTo>
                <a:lnTo>
                  <a:pt x="246" y="2"/>
                </a:lnTo>
                <a:lnTo>
                  <a:pt x="249" y="2"/>
                </a:lnTo>
                <a:lnTo>
                  <a:pt x="250" y="2"/>
                </a:lnTo>
                <a:lnTo>
                  <a:pt x="252" y="2"/>
                </a:lnTo>
                <a:lnTo>
                  <a:pt x="253" y="2"/>
                </a:lnTo>
                <a:lnTo>
                  <a:pt x="256" y="2"/>
                </a:lnTo>
                <a:lnTo>
                  <a:pt x="257" y="2"/>
                </a:lnTo>
                <a:lnTo>
                  <a:pt x="260" y="2"/>
                </a:lnTo>
                <a:lnTo>
                  <a:pt x="261" y="2"/>
                </a:lnTo>
                <a:lnTo>
                  <a:pt x="265" y="2"/>
                </a:lnTo>
                <a:lnTo>
                  <a:pt x="266" y="2"/>
                </a:lnTo>
                <a:lnTo>
                  <a:pt x="266" y="5"/>
                </a:lnTo>
                <a:lnTo>
                  <a:pt x="266" y="8"/>
                </a:lnTo>
                <a:lnTo>
                  <a:pt x="269" y="8"/>
                </a:lnTo>
                <a:lnTo>
                  <a:pt x="270" y="8"/>
                </a:lnTo>
                <a:lnTo>
                  <a:pt x="270" y="12"/>
                </a:lnTo>
                <a:lnTo>
                  <a:pt x="270" y="13"/>
                </a:lnTo>
                <a:lnTo>
                  <a:pt x="270" y="14"/>
                </a:lnTo>
                <a:lnTo>
                  <a:pt x="270" y="17"/>
                </a:lnTo>
                <a:lnTo>
                  <a:pt x="270" y="20"/>
                </a:lnTo>
                <a:lnTo>
                  <a:pt x="270" y="22"/>
                </a:lnTo>
                <a:lnTo>
                  <a:pt x="270" y="24"/>
                </a:lnTo>
                <a:lnTo>
                  <a:pt x="270" y="25"/>
                </a:lnTo>
                <a:lnTo>
                  <a:pt x="270" y="31"/>
                </a:lnTo>
                <a:lnTo>
                  <a:pt x="270" y="32"/>
                </a:lnTo>
                <a:lnTo>
                  <a:pt x="270" y="33"/>
                </a:lnTo>
                <a:lnTo>
                  <a:pt x="270" y="37"/>
                </a:lnTo>
                <a:lnTo>
                  <a:pt x="270" y="45"/>
                </a:lnTo>
                <a:lnTo>
                  <a:pt x="270" y="46"/>
                </a:lnTo>
                <a:lnTo>
                  <a:pt x="270" y="52"/>
                </a:lnTo>
                <a:lnTo>
                  <a:pt x="270" y="58"/>
                </a:lnTo>
                <a:lnTo>
                  <a:pt x="270" y="63"/>
                </a:lnTo>
                <a:lnTo>
                  <a:pt x="270" y="64"/>
                </a:lnTo>
                <a:lnTo>
                  <a:pt x="270" y="68"/>
                </a:lnTo>
                <a:lnTo>
                  <a:pt x="270" y="73"/>
                </a:lnTo>
                <a:lnTo>
                  <a:pt x="270" y="77"/>
                </a:lnTo>
                <a:lnTo>
                  <a:pt x="270" y="80"/>
                </a:lnTo>
                <a:lnTo>
                  <a:pt x="270" y="82"/>
                </a:lnTo>
                <a:lnTo>
                  <a:pt x="270" y="84"/>
                </a:lnTo>
                <a:lnTo>
                  <a:pt x="270" y="85"/>
                </a:lnTo>
                <a:lnTo>
                  <a:pt x="270" y="90"/>
                </a:lnTo>
                <a:lnTo>
                  <a:pt x="270" y="94"/>
                </a:lnTo>
                <a:lnTo>
                  <a:pt x="270" y="96"/>
                </a:lnTo>
                <a:lnTo>
                  <a:pt x="270" y="98"/>
                </a:lnTo>
                <a:lnTo>
                  <a:pt x="270" y="104"/>
                </a:lnTo>
                <a:lnTo>
                  <a:pt x="270" y="108"/>
                </a:lnTo>
                <a:lnTo>
                  <a:pt x="270" y="109"/>
                </a:lnTo>
                <a:lnTo>
                  <a:pt x="270" y="113"/>
                </a:lnTo>
                <a:lnTo>
                  <a:pt x="270" y="118"/>
                </a:lnTo>
                <a:lnTo>
                  <a:pt x="270" y="119"/>
                </a:lnTo>
                <a:lnTo>
                  <a:pt x="270" y="120"/>
                </a:lnTo>
                <a:lnTo>
                  <a:pt x="270" y="122"/>
                </a:lnTo>
                <a:lnTo>
                  <a:pt x="270" y="124"/>
                </a:lnTo>
                <a:lnTo>
                  <a:pt x="270" y="125"/>
                </a:lnTo>
                <a:lnTo>
                  <a:pt x="270" y="128"/>
                </a:lnTo>
                <a:lnTo>
                  <a:pt x="270" y="133"/>
                </a:lnTo>
                <a:lnTo>
                  <a:pt x="270" y="136"/>
                </a:lnTo>
                <a:lnTo>
                  <a:pt x="270" y="140"/>
                </a:lnTo>
                <a:lnTo>
                  <a:pt x="270" y="145"/>
                </a:lnTo>
                <a:lnTo>
                  <a:pt x="270" y="146"/>
                </a:lnTo>
                <a:lnTo>
                  <a:pt x="270" y="149"/>
                </a:lnTo>
                <a:lnTo>
                  <a:pt x="270" y="150"/>
                </a:lnTo>
                <a:lnTo>
                  <a:pt x="270" y="153"/>
                </a:lnTo>
                <a:lnTo>
                  <a:pt x="270" y="154"/>
                </a:lnTo>
                <a:lnTo>
                  <a:pt x="270" y="158"/>
                </a:lnTo>
                <a:lnTo>
                  <a:pt x="270" y="162"/>
                </a:lnTo>
                <a:lnTo>
                  <a:pt x="270" y="166"/>
                </a:lnTo>
                <a:lnTo>
                  <a:pt x="270" y="169"/>
                </a:lnTo>
                <a:lnTo>
                  <a:pt x="270" y="172"/>
                </a:lnTo>
                <a:lnTo>
                  <a:pt x="270" y="175"/>
                </a:lnTo>
                <a:lnTo>
                  <a:pt x="270" y="176"/>
                </a:lnTo>
                <a:lnTo>
                  <a:pt x="270" y="180"/>
                </a:lnTo>
                <a:lnTo>
                  <a:pt x="270" y="182"/>
                </a:lnTo>
                <a:lnTo>
                  <a:pt x="270" y="186"/>
                </a:lnTo>
                <a:lnTo>
                  <a:pt x="270" y="192"/>
                </a:lnTo>
                <a:lnTo>
                  <a:pt x="270" y="196"/>
                </a:lnTo>
                <a:lnTo>
                  <a:pt x="270" y="197"/>
                </a:lnTo>
                <a:lnTo>
                  <a:pt x="270" y="198"/>
                </a:lnTo>
                <a:lnTo>
                  <a:pt x="270" y="202"/>
                </a:lnTo>
                <a:lnTo>
                  <a:pt x="270" y="207"/>
                </a:lnTo>
                <a:lnTo>
                  <a:pt x="270" y="216"/>
                </a:lnTo>
                <a:lnTo>
                  <a:pt x="270" y="217"/>
                </a:lnTo>
                <a:lnTo>
                  <a:pt x="270" y="220"/>
                </a:lnTo>
                <a:lnTo>
                  <a:pt x="270" y="223"/>
                </a:lnTo>
                <a:lnTo>
                  <a:pt x="270" y="224"/>
                </a:lnTo>
                <a:lnTo>
                  <a:pt x="270" y="225"/>
                </a:lnTo>
                <a:lnTo>
                  <a:pt x="267" y="225"/>
                </a:lnTo>
                <a:lnTo>
                  <a:pt x="262" y="225"/>
                </a:lnTo>
                <a:lnTo>
                  <a:pt x="261" y="225"/>
                </a:lnTo>
                <a:lnTo>
                  <a:pt x="259" y="225"/>
                </a:lnTo>
                <a:lnTo>
                  <a:pt x="258" y="225"/>
                </a:lnTo>
                <a:lnTo>
                  <a:pt x="253" y="225"/>
                </a:lnTo>
                <a:lnTo>
                  <a:pt x="251" y="225"/>
                </a:lnTo>
                <a:lnTo>
                  <a:pt x="246" y="225"/>
                </a:lnTo>
                <a:lnTo>
                  <a:pt x="240" y="225"/>
                </a:lnTo>
                <a:lnTo>
                  <a:pt x="238" y="225"/>
                </a:lnTo>
                <a:lnTo>
                  <a:pt x="234" y="225"/>
                </a:lnTo>
                <a:lnTo>
                  <a:pt x="225" y="225"/>
                </a:lnTo>
                <a:lnTo>
                  <a:pt x="218" y="225"/>
                </a:lnTo>
                <a:lnTo>
                  <a:pt x="213" y="225"/>
                </a:lnTo>
                <a:lnTo>
                  <a:pt x="212" y="225"/>
                </a:lnTo>
                <a:lnTo>
                  <a:pt x="210" y="225"/>
                </a:lnTo>
                <a:lnTo>
                  <a:pt x="208" y="225"/>
                </a:lnTo>
                <a:lnTo>
                  <a:pt x="206" y="225"/>
                </a:lnTo>
                <a:lnTo>
                  <a:pt x="205" y="225"/>
                </a:lnTo>
                <a:lnTo>
                  <a:pt x="200" y="225"/>
                </a:lnTo>
                <a:lnTo>
                  <a:pt x="198" y="225"/>
                </a:lnTo>
                <a:lnTo>
                  <a:pt x="197" y="225"/>
                </a:lnTo>
                <a:lnTo>
                  <a:pt x="195" y="225"/>
                </a:lnTo>
                <a:lnTo>
                  <a:pt x="190" y="225"/>
                </a:lnTo>
                <a:lnTo>
                  <a:pt x="189" y="225"/>
                </a:lnTo>
                <a:lnTo>
                  <a:pt x="186" y="224"/>
                </a:lnTo>
                <a:lnTo>
                  <a:pt x="185" y="224"/>
                </a:lnTo>
                <a:lnTo>
                  <a:pt x="182" y="224"/>
                </a:lnTo>
                <a:lnTo>
                  <a:pt x="180" y="224"/>
                </a:lnTo>
                <a:lnTo>
                  <a:pt x="178" y="225"/>
                </a:lnTo>
                <a:lnTo>
                  <a:pt x="173" y="225"/>
                </a:lnTo>
                <a:lnTo>
                  <a:pt x="170" y="225"/>
                </a:lnTo>
                <a:lnTo>
                  <a:pt x="163" y="225"/>
                </a:lnTo>
                <a:lnTo>
                  <a:pt x="163" y="228"/>
                </a:lnTo>
                <a:lnTo>
                  <a:pt x="163" y="234"/>
                </a:lnTo>
                <a:lnTo>
                  <a:pt x="163" y="237"/>
                </a:lnTo>
                <a:lnTo>
                  <a:pt x="163" y="238"/>
                </a:lnTo>
                <a:lnTo>
                  <a:pt x="163" y="239"/>
                </a:lnTo>
                <a:lnTo>
                  <a:pt x="163" y="240"/>
                </a:lnTo>
                <a:lnTo>
                  <a:pt x="163" y="244"/>
                </a:lnTo>
                <a:lnTo>
                  <a:pt x="163" y="249"/>
                </a:lnTo>
                <a:lnTo>
                  <a:pt x="163" y="256"/>
                </a:lnTo>
                <a:lnTo>
                  <a:pt x="163" y="258"/>
                </a:lnTo>
                <a:lnTo>
                  <a:pt x="163" y="262"/>
                </a:lnTo>
                <a:lnTo>
                  <a:pt x="163" y="263"/>
                </a:lnTo>
                <a:lnTo>
                  <a:pt x="163" y="264"/>
                </a:lnTo>
                <a:lnTo>
                  <a:pt x="163" y="265"/>
                </a:lnTo>
                <a:lnTo>
                  <a:pt x="163" y="293"/>
                </a:lnTo>
                <a:lnTo>
                  <a:pt x="163" y="294"/>
                </a:lnTo>
                <a:lnTo>
                  <a:pt x="163" y="296"/>
                </a:lnTo>
                <a:lnTo>
                  <a:pt x="163" y="297"/>
                </a:lnTo>
                <a:lnTo>
                  <a:pt x="163" y="301"/>
                </a:lnTo>
                <a:lnTo>
                  <a:pt x="163" y="302"/>
                </a:lnTo>
                <a:lnTo>
                  <a:pt x="163" y="303"/>
                </a:lnTo>
                <a:lnTo>
                  <a:pt x="163" y="305"/>
                </a:lnTo>
                <a:lnTo>
                  <a:pt x="161" y="305"/>
                </a:lnTo>
                <a:lnTo>
                  <a:pt x="160" y="305"/>
                </a:lnTo>
                <a:lnTo>
                  <a:pt x="158" y="305"/>
                </a:lnTo>
                <a:lnTo>
                  <a:pt x="157" y="305"/>
                </a:lnTo>
                <a:lnTo>
                  <a:pt x="156" y="305"/>
                </a:lnTo>
                <a:lnTo>
                  <a:pt x="152" y="305"/>
                </a:lnTo>
                <a:lnTo>
                  <a:pt x="149" y="305"/>
                </a:lnTo>
                <a:lnTo>
                  <a:pt x="145" y="305"/>
                </a:lnTo>
                <a:lnTo>
                  <a:pt x="144" y="305"/>
                </a:lnTo>
                <a:lnTo>
                  <a:pt x="142" y="305"/>
                </a:lnTo>
                <a:lnTo>
                  <a:pt x="141" y="305"/>
                </a:lnTo>
                <a:lnTo>
                  <a:pt x="140" y="305"/>
                </a:lnTo>
                <a:lnTo>
                  <a:pt x="139" y="305"/>
                </a:lnTo>
                <a:lnTo>
                  <a:pt x="136" y="305"/>
                </a:lnTo>
                <a:lnTo>
                  <a:pt x="136" y="314"/>
                </a:lnTo>
                <a:lnTo>
                  <a:pt x="134" y="314"/>
                </a:lnTo>
                <a:lnTo>
                  <a:pt x="126" y="314"/>
                </a:lnTo>
                <a:lnTo>
                  <a:pt x="122" y="314"/>
                </a:lnTo>
                <a:lnTo>
                  <a:pt x="120" y="314"/>
                </a:lnTo>
                <a:lnTo>
                  <a:pt x="108" y="314"/>
                </a:lnTo>
                <a:lnTo>
                  <a:pt x="108" y="316"/>
                </a:lnTo>
                <a:lnTo>
                  <a:pt x="108" y="317"/>
                </a:lnTo>
                <a:lnTo>
                  <a:pt x="108" y="319"/>
                </a:lnTo>
                <a:lnTo>
                  <a:pt x="108" y="322"/>
                </a:lnTo>
                <a:lnTo>
                  <a:pt x="108" y="324"/>
                </a:lnTo>
                <a:lnTo>
                  <a:pt x="108" y="325"/>
                </a:lnTo>
                <a:lnTo>
                  <a:pt x="108" y="326"/>
                </a:lnTo>
                <a:lnTo>
                  <a:pt x="108" y="327"/>
                </a:lnTo>
                <a:lnTo>
                  <a:pt x="108" y="328"/>
                </a:lnTo>
                <a:lnTo>
                  <a:pt x="108" y="335"/>
                </a:lnTo>
                <a:lnTo>
                  <a:pt x="108" y="336"/>
                </a:lnTo>
                <a:lnTo>
                  <a:pt x="108" y="341"/>
                </a:lnTo>
                <a:lnTo>
                  <a:pt x="105" y="341"/>
                </a:lnTo>
                <a:lnTo>
                  <a:pt x="99" y="341"/>
                </a:lnTo>
                <a:lnTo>
                  <a:pt x="97" y="341"/>
                </a:lnTo>
                <a:lnTo>
                  <a:pt x="93" y="341"/>
                </a:lnTo>
                <a:lnTo>
                  <a:pt x="92" y="341"/>
                </a:lnTo>
                <a:lnTo>
                  <a:pt x="89" y="341"/>
                </a:lnTo>
                <a:lnTo>
                  <a:pt x="88" y="341"/>
                </a:lnTo>
                <a:lnTo>
                  <a:pt x="85" y="341"/>
                </a:lnTo>
                <a:lnTo>
                  <a:pt x="84" y="341"/>
                </a:lnTo>
                <a:lnTo>
                  <a:pt x="84" y="340"/>
                </a:lnTo>
                <a:lnTo>
                  <a:pt x="83" y="340"/>
                </a:lnTo>
                <a:lnTo>
                  <a:pt x="83" y="338"/>
                </a:lnTo>
                <a:lnTo>
                  <a:pt x="82" y="338"/>
                </a:lnTo>
                <a:lnTo>
                  <a:pt x="81" y="338"/>
                </a:lnTo>
                <a:lnTo>
                  <a:pt x="81" y="337"/>
                </a:lnTo>
                <a:lnTo>
                  <a:pt x="80" y="337"/>
                </a:lnTo>
                <a:lnTo>
                  <a:pt x="78" y="337"/>
                </a:lnTo>
                <a:lnTo>
                  <a:pt x="78" y="338"/>
                </a:lnTo>
                <a:lnTo>
                  <a:pt x="78" y="337"/>
                </a:lnTo>
                <a:lnTo>
                  <a:pt x="77" y="337"/>
                </a:lnTo>
                <a:lnTo>
                  <a:pt x="77" y="336"/>
                </a:lnTo>
                <a:lnTo>
                  <a:pt x="78" y="336"/>
                </a:lnTo>
                <a:lnTo>
                  <a:pt x="77" y="335"/>
                </a:lnTo>
                <a:lnTo>
                  <a:pt x="77" y="334"/>
                </a:lnTo>
                <a:lnTo>
                  <a:pt x="77" y="333"/>
                </a:lnTo>
                <a:lnTo>
                  <a:pt x="76" y="333"/>
                </a:lnTo>
                <a:lnTo>
                  <a:pt x="76" y="332"/>
                </a:lnTo>
                <a:lnTo>
                  <a:pt x="76" y="330"/>
                </a:lnTo>
                <a:lnTo>
                  <a:pt x="75" y="330"/>
                </a:lnTo>
                <a:lnTo>
                  <a:pt x="75" y="329"/>
                </a:lnTo>
                <a:lnTo>
                  <a:pt x="74" y="329"/>
                </a:lnTo>
                <a:lnTo>
                  <a:pt x="73" y="329"/>
                </a:lnTo>
                <a:lnTo>
                  <a:pt x="72" y="329"/>
                </a:lnTo>
                <a:lnTo>
                  <a:pt x="72" y="328"/>
                </a:lnTo>
                <a:lnTo>
                  <a:pt x="70" y="327"/>
                </a:lnTo>
                <a:lnTo>
                  <a:pt x="69" y="326"/>
                </a:lnTo>
                <a:lnTo>
                  <a:pt x="69" y="327"/>
                </a:lnTo>
                <a:lnTo>
                  <a:pt x="68" y="327"/>
                </a:lnTo>
                <a:lnTo>
                  <a:pt x="68" y="326"/>
                </a:lnTo>
                <a:lnTo>
                  <a:pt x="69" y="325"/>
                </a:lnTo>
                <a:lnTo>
                  <a:pt x="69" y="324"/>
                </a:lnTo>
                <a:lnTo>
                  <a:pt x="69" y="322"/>
                </a:lnTo>
                <a:lnTo>
                  <a:pt x="68" y="322"/>
                </a:lnTo>
                <a:lnTo>
                  <a:pt x="67" y="321"/>
                </a:lnTo>
                <a:lnTo>
                  <a:pt x="66" y="320"/>
                </a:lnTo>
                <a:lnTo>
                  <a:pt x="66" y="321"/>
                </a:lnTo>
                <a:lnTo>
                  <a:pt x="66" y="322"/>
                </a:lnTo>
                <a:lnTo>
                  <a:pt x="65" y="322"/>
                </a:lnTo>
                <a:lnTo>
                  <a:pt x="64" y="321"/>
                </a:lnTo>
                <a:lnTo>
                  <a:pt x="65" y="321"/>
                </a:lnTo>
                <a:lnTo>
                  <a:pt x="64" y="321"/>
                </a:lnTo>
                <a:lnTo>
                  <a:pt x="64" y="320"/>
                </a:lnTo>
                <a:lnTo>
                  <a:pt x="62" y="320"/>
                </a:lnTo>
                <a:lnTo>
                  <a:pt x="62" y="319"/>
                </a:lnTo>
                <a:lnTo>
                  <a:pt x="61" y="319"/>
                </a:lnTo>
                <a:lnTo>
                  <a:pt x="60" y="319"/>
                </a:lnTo>
                <a:lnTo>
                  <a:pt x="59" y="319"/>
                </a:lnTo>
                <a:lnTo>
                  <a:pt x="58" y="319"/>
                </a:lnTo>
                <a:lnTo>
                  <a:pt x="58" y="320"/>
                </a:lnTo>
                <a:lnTo>
                  <a:pt x="57" y="320"/>
                </a:lnTo>
                <a:lnTo>
                  <a:pt x="56" y="320"/>
                </a:lnTo>
                <a:lnTo>
                  <a:pt x="54" y="320"/>
                </a:lnTo>
                <a:lnTo>
                  <a:pt x="56" y="320"/>
                </a:lnTo>
                <a:lnTo>
                  <a:pt x="57" y="319"/>
                </a:lnTo>
                <a:lnTo>
                  <a:pt x="58" y="319"/>
                </a:lnTo>
                <a:lnTo>
                  <a:pt x="58" y="318"/>
                </a:lnTo>
                <a:lnTo>
                  <a:pt x="58" y="317"/>
                </a:lnTo>
                <a:lnTo>
                  <a:pt x="57" y="317"/>
                </a:lnTo>
                <a:lnTo>
                  <a:pt x="56" y="317"/>
                </a:lnTo>
                <a:lnTo>
                  <a:pt x="56" y="316"/>
                </a:lnTo>
                <a:lnTo>
                  <a:pt x="56" y="314"/>
                </a:lnTo>
                <a:lnTo>
                  <a:pt x="54" y="314"/>
                </a:lnTo>
                <a:lnTo>
                  <a:pt x="53" y="314"/>
                </a:lnTo>
                <a:lnTo>
                  <a:pt x="53" y="316"/>
                </a:lnTo>
                <a:lnTo>
                  <a:pt x="52" y="316"/>
                </a:lnTo>
                <a:lnTo>
                  <a:pt x="51" y="316"/>
                </a:lnTo>
                <a:lnTo>
                  <a:pt x="51" y="317"/>
                </a:lnTo>
                <a:lnTo>
                  <a:pt x="50" y="317"/>
                </a:lnTo>
                <a:lnTo>
                  <a:pt x="50" y="316"/>
                </a:lnTo>
                <a:lnTo>
                  <a:pt x="50" y="314"/>
                </a:lnTo>
                <a:lnTo>
                  <a:pt x="51" y="314"/>
                </a:lnTo>
                <a:lnTo>
                  <a:pt x="51" y="316"/>
                </a:lnTo>
                <a:lnTo>
                  <a:pt x="51" y="314"/>
                </a:lnTo>
                <a:lnTo>
                  <a:pt x="52" y="314"/>
                </a:lnTo>
                <a:lnTo>
                  <a:pt x="52" y="313"/>
                </a:lnTo>
                <a:lnTo>
                  <a:pt x="52" y="312"/>
                </a:lnTo>
                <a:lnTo>
                  <a:pt x="52" y="311"/>
                </a:lnTo>
                <a:lnTo>
                  <a:pt x="51" y="312"/>
                </a:lnTo>
                <a:lnTo>
                  <a:pt x="50" y="312"/>
                </a:lnTo>
                <a:lnTo>
                  <a:pt x="50" y="313"/>
                </a:lnTo>
                <a:lnTo>
                  <a:pt x="50" y="312"/>
                </a:lnTo>
                <a:lnTo>
                  <a:pt x="49" y="312"/>
                </a:lnTo>
                <a:lnTo>
                  <a:pt x="49" y="311"/>
                </a:lnTo>
                <a:lnTo>
                  <a:pt x="50" y="311"/>
                </a:lnTo>
                <a:lnTo>
                  <a:pt x="51" y="311"/>
                </a:lnTo>
                <a:lnTo>
                  <a:pt x="51" y="310"/>
                </a:lnTo>
                <a:lnTo>
                  <a:pt x="50" y="310"/>
                </a:lnTo>
                <a:lnTo>
                  <a:pt x="49" y="310"/>
                </a:lnTo>
                <a:lnTo>
                  <a:pt x="49" y="309"/>
                </a:lnTo>
                <a:lnTo>
                  <a:pt x="48" y="309"/>
                </a:lnTo>
                <a:lnTo>
                  <a:pt x="49" y="309"/>
                </a:lnTo>
                <a:lnTo>
                  <a:pt x="49" y="308"/>
                </a:lnTo>
                <a:lnTo>
                  <a:pt x="49" y="306"/>
                </a:lnTo>
                <a:lnTo>
                  <a:pt x="50" y="306"/>
                </a:lnTo>
                <a:lnTo>
                  <a:pt x="50" y="305"/>
                </a:lnTo>
                <a:lnTo>
                  <a:pt x="50" y="304"/>
                </a:lnTo>
                <a:lnTo>
                  <a:pt x="49" y="304"/>
                </a:lnTo>
                <a:lnTo>
                  <a:pt x="49" y="305"/>
                </a:lnTo>
                <a:lnTo>
                  <a:pt x="49" y="306"/>
                </a:lnTo>
                <a:lnTo>
                  <a:pt x="48" y="306"/>
                </a:lnTo>
                <a:lnTo>
                  <a:pt x="46" y="306"/>
                </a:lnTo>
                <a:lnTo>
                  <a:pt x="45" y="306"/>
                </a:lnTo>
                <a:lnTo>
                  <a:pt x="45" y="308"/>
                </a:lnTo>
                <a:lnTo>
                  <a:pt x="44" y="308"/>
                </a:lnTo>
                <a:lnTo>
                  <a:pt x="44" y="306"/>
                </a:lnTo>
                <a:lnTo>
                  <a:pt x="44" y="305"/>
                </a:lnTo>
                <a:lnTo>
                  <a:pt x="43" y="305"/>
                </a:lnTo>
                <a:lnTo>
                  <a:pt x="43" y="304"/>
                </a:lnTo>
                <a:lnTo>
                  <a:pt x="42" y="304"/>
                </a:lnTo>
                <a:lnTo>
                  <a:pt x="42" y="303"/>
                </a:lnTo>
                <a:lnTo>
                  <a:pt x="43" y="303"/>
                </a:lnTo>
                <a:lnTo>
                  <a:pt x="43" y="302"/>
                </a:lnTo>
                <a:lnTo>
                  <a:pt x="43" y="301"/>
                </a:lnTo>
                <a:lnTo>
                  <a:pt x="43" y="300"/>
                </a:lnTo>
                <a:lnTo>
                  <a:pt x="42" y="300"/>
                </a:lnTo>
                <a:lnTo>
                  <a:pt x="43" y="300"/>
                </a:lnTo>
                <a:lnTo>
                  <a:pt x="43" y="298"/>
                </a:lnTo>
                <a:lnTo>
                  <a:pt x="43" y="297"/>
                </a:lnTo>
                <a:lnTo>
                  <a:pt x="42" y="297"/>
                </a:lnTo>
                <a:lnTo>
                  <a:pt x="41" y="297"/>
                </a:lnTo>
                <a:lnTo>
                  <a:pt x="41" y="296"/>
                </a:lnTo>
                <a:lnTo>
                  <a:pt x="40" y="296"/>
                </a:lnTo>
                <a:lnTo>
                  <a:pt x="40" y="295"/>
                </a:lnTo>
                <a:lnTo>
                  <a:pt x="40" y="294"/>
                </a:lnTo>
                <a:lnTo>
                  <a:pt x="41" y="294"/>
                </a:lnTo>
                <a:lnTo>
                  <a:pt x="41" y="293"/>
                </a:lnTo>
                <a:lnTo>
                  <a:pt x="41" y="292"/>
                </a:lnTo>
                <a:lnTo>
                  <a:pt x="40" y="292"/>
                </a:lnTo>
                <a:lnTo>
                  <a:pt x="40" y="290"/>
                </a:lnTo>
                <a:lnTo>
                  <a:pt x="38" y="290"/>
                </a:lnTo>
                <a:lnTo>
                  <a:pt x="38" y="289"/>
                </a:lnTo>
                <a:lnTo>
                  <a:pt x="37" y="288"/>
                </a:lnTo>
                <a:lnTo>
                  <a:pt x="36" y="289"/>
                </a:lnTo>
                <a:lnTo>
                  <a:pt x="35" y="289"/>
                </a:lnTo>
                <a:lnTo>
                  <a:pt x="34" y="289"/>
                </a:lnTo>
                <a:lnTo>
                  <a:pt x="34" y="288"/>
                </a:lnTo>
                <a:lnTo>
                  <a:pt x="33" y="288"/>
                </a:lnTo>
                <a:lnTo>
                  <a:pt x="32" y="288"/>
                </a:lnTo>
                <a:lnTo>
                  <a:pt x="30" y="288"/>
                </a:lnTo>
                <a:lnTo>
                  <a:pt x="29" y="288"/>
                </a:lnTo>
                <a:lnTo>
                  <a:pt x="29" y="287"/>
                </a:lnTo>
                <a:lnTo>
                  <a:pt x="28" y="287"/>
                </a:lnTo>
                <a:lnTo>
                  <a:pt x="27" y="287"/>
                </a:lnTo>
                <a:lnTo>
                  <a:pt x="26" y="286"/>
                </a:lnTo>
                <a:lnTo>
                  <a:pt x="25" y="286"/>
                </a:lnTo>
                <a:lnTo>
                  <a:pt x="25" y="285"/>
                </a:lnTo>
                <a:lnTo>
                  <a:pt x="26" y="285"/>
                </a:lnTo>
                <a:lnTo>
                  <a:pt x="26" y="286"/>
                </a:lnTo>
                <a:lnTo>
                  <a:pt x="27" y="286"/>
                </a:lnTo>
                <a:lnTo>
                  <a:pt x="27" y="287"/>
                </a:lnTo>
                <a:lnTo>
                  <a:pt x="27" y="286"/>
                </a:lnTo>
                <a:lnTo>
                  <a:pt x="28" y="286"/>
                </a:lnTo>
                <a:lnTo>
                  <a:pt x="29" y="286"/>
                </a:lnTo>
                <a:lnTo>
                  <a:pt x="30" y="286"/>
                </a:lnTo>
                <a:lnTo>
                  <a:pt x="32" y="286"/>
                </a:lnTo>
                <a:lnTo>
                  <a:pt x="32" y="285"/>
                </a:lnTo>
                <a:lnTo>
                  <a:pt x="32" y="284"/>
                </a:lnTo>
                <a:lnTo>
                  <a:pt x="30" y="282"/>
                </a:lnTo>
                <a:lnTo>
                  <a:pt x="30" y="281"/>
                </a:lnTo>
                <a:lnTo>
                  <a:pt x="29" y="281"/>
                </a:lnTo>
                <a:lnTo>
                  <a:pt x="28" y="281"/>
                </a:lnTo>
                <a:lnTo>
                  <a:pt x="28" y="280"/>
                </a:lnTo>
                <a:lnTo>
                  <a:pt x="27" y="280"/>
                </a:lnTo>
                <a:lnTo>
                  <a:pt x="26" y="280"/>
                </a:lnTo>
                <a:lnTo>
                  <a:pt x="25" y="280"/>
                </a:lnTo>
                <a:lnTo>
                  <a:pt x="25" y="279"/>
                </a:lnTo>
                <a:lnTo>
                  <a:pt x="25" y="278"/>
                </a:lnTo>
                <a:lnTo>
                  <a:pt x="26" y="278"/>
                </a:lnTo>
                <a:lnTo>
                  <a:pt x="26" y="277"/>
                </a:lnTo>
                <a:lnTo>
                  <a:pt x="27" y="277"/>
                </a:lnTo>
                <a:lnTo>
                  <a:pt x="28" y="278"/>
                </a:lnTo>
                <a:lnTo>
                  <a:pt x="29" y="278"/>
                </a:lnTo>
                <a:lnTo>
                  <a:pt x="30" y="278"/>
                </a:lnTo>
                <a:lnTo>
                  <a:pt x="32" y="278"/>
                </a:lnTo>
                <a:lnTo>
                  <a:pt x="32" y="277"/>
                </a:lnTo>
                <a:lnTo>
                  <a:pt x="33" y="277"/>
                </a:lnTo>
                <a:lnTo>
                  <a:pt x="33" y="276"/>
                </a:lnTo>
                <a:lnTo>
                  <a:pt x="34" y="276"/>
                </a:lnTo>
                <a:lnTo>
                  <a:pt x="34" y="274"/>
                </a:lnTo>
                <a:lnTo>
                  <a:pt x="34" y="273"/>
                </a:lnTo>
                <a:lnTo>
                  <a:pt x="33" y="273"/>
                </a:lnTo>
                <a:lnTo>
                  <a:pt x="32" y="273"/>
                </a:lnTo>
                <a:lnTo>
                  <a:pt x="32" y="274"/>
                </a:lnTo>
                <a:lnTo>
                  <a:pt x="32" y="276"/>
                </a:lnTo>
                <a:lnTo>
                  <a:pt x="32" y="277"/>
                </a:lnTo>
                <a:lnTo>
                  <a:pt x="30" y="277"/>
                </a:lnTo>
                <a:lnTo>
                  <a:pt x="29" y="277"/>
                </a:lnTo>
                <a:lnTo>
                  <a:pt x="29" y="276"/>
                </a:lnTo>
                <a:lnTo>
                  <a:pt x="29" y="274"/>
                </a:lnTo>
                <a:lnTo>
                  <a:pt x="30" y="274"/>
                </a:lnTo>
                <a:lnTo>
                  <a:pt x="30" y="273"/>
                </a:lnTo>
                <a:lnTo>
                  <a:pt x="29" y="273"/>
                </a:lnTo>
                <a:lnTo>
                  <a:pt x="28" y="273"/>
                </a:lnTo>
                <a:lnTo>
                  <a:pt x="27" y="273"/>
                </a:lnTo>
                <a:lnTo>
                  <a:pt x="26" y="273"/>
                </a:lnTo>
                <a:lnTo>
                  <a:pt x="26" y="274"/>
                </a:lnTo>
                <a:lnTo>
                  <a:pt x="25" y="274"/>
                </a:lnTo>
                <a:lnTo>
                  <a:pt x="24" y="274"/>
                </a:lnTo>
                <a:lnTo>
                  <a:pt x="22" y="274"/>
                </a:lnTo>
                <a:lnTo>
                  <a:pt x="22" y="273"/>
                </a:lnTo>
                <a:lnTo>
                  <a:pt x="24" y="273"/>
                </a:lnTo>
                <a:lnTo>
                  <a:pt x="24" y="272"/>
                </a:lnTo>
                <a:lnTo>
                  <a:pt x="24" y="271"/>
                </a:lnTo>
                <a:lnTo>
                  <a:pt x="24" y="270"/>
                </a:lnTo>
                <a:lnTo>
                  <a:pt x="22" y="270"/>
                </a:lnTo>
                <a:lnTo>
                  <a:pt x="22" y="269"/>
                </a:lnTo>
                <a:lnTo>
                  <a:pt x="22" y="268"/>
                </a:lnTo>
                <a:lnTo>
                  <a:pt x="22" y="266"/>
                </a:lnTo>
                <a:lnTo>
                  <a:pt x="21" y="266"/>
                </a:lnTo>
                <a:lnTo>
                  <a:pt x="20" y="266"/>
                </a:lnTo>
                <a:lnTo>
                  <a:pt x="20" y="265"/>
                </a:lnTo>
                <a:lnTo>
                  <a:pt x="19" y="265"/>
                </a:lnTo>
                <a:lnTo>
                  <a:pt x="19" y="264"/>
                </a:lnTo>
                <a:lnTo>
                  <a:pt x="19" y="263"/>
                </a:lnTo>
                <a:lnTo>
                  <a:pt x="20" y="263"/>
                </a:lnTo>
                <a:lnTo>
                  <a:pt x="20" y="264"/>
                </a:lnTo>
                <a:lnTo>
                  <a:pt x="21" y="264"/>
                </a:lnTo>
                <a:lnTo>
                  <a:pt x="22" y="264"/>
                </a:lnTo>
                <a:lnTo>
                  <a:pt x="22" y="263"/>
                </a:lnTo>
                <a:lnTo>
                  <a:pt x="24" y="263"/>
                </a:lnTo>
                <a:lnTo>
                  <a:pt x="24" y="262"/>
                </a:lnTo>
                <a:lnTo>
                  <a:pt x="22" y="262"/>
                </a:lnTo>
                <a:lnTo>
                  <a:pt x="21" y="263"/>
                </a:lnTo>
                <a:lnTo>
                  <a:pt x="21" y="262"/>
                </a:lnTo>
                <a:lnTo>
                  <a:pt x="21" y="261"/>
                </a:lnTo>
                <a:lnTo>
                  <a:pt x="20" y="260"/>
                </a:lnTo>
                <a:lnTo>
                  <a:pt x="19" y="260"/>
                </a:lnTo>
                <a:lnTo>
                  <a:pt x="18" y="260"/>
                </a:lnTo>
                <a:lnTo>
                  <a:pt x="17" y="260"/>
                </a:lnTo>
                <a:lnTo>
                  <a:pt x="17" y="258"/>
                </a:lnTo>
                <a:lnTo>
                  <a:pt x="17" y="257"/>
                </a:lnTo>
                <a:lnTo>
                  <a:pt x="17" y="256"/>
                </a:lnTo>
                <a:lnTo>
                  <a:pt x="18" y="256"/>
                </a:lnTo>
                <a:lnTo>
                  <a:pt x="19" y="257"/>
                </a:lnTo>
                <a:lnTo>
                  <a:pt x="19" y="256"/>
                </a:lnTo>
                <a:lnTo>
                  <a:pt x="20" y="256"/>
                </a:lnTo>
                <a:lnTo>
                  <a:pt x="19" y="255"/>
                </a:lnTo>
                <a:lnTo>
                  <a:pt x="18" y="254"/>
                </a:lnTo>
                <a:lnTo>
                  <a:pt x="17" y="254"/>
                </a:lnTo>
                <a:lnTo>
                  <a:pt x="17" y="253"/>
                </a:lnTo>
                <a:lnTo>
                  <a:pt x="16" y="253"/>
                </a:lnTo>
                <a:lnTo>
                  <a:pt x="16" y="252"/>
                </a:lnTo>
                <a:lnTo>
                  <a:pt x="16" y="250"/>
                </a:lnTo>
                <a:lnTo>
                  <a:pt x="17" y="252"/>
                </a:lnTo>
                <a:lnTo>
                  <a:pt x="18" y="252"/>
                </a:lnTo>
                <a:lnTo>
                  <a:pt x="19" y="252"/>
                </a:lnTo>
                <a:lnTo>
                  <a:pt x="19" y="250"/>
                </a:lnTo>
                <a:lnTo>
                  <a:pt x="20" y="250"/>
                </a:lnTo>
                <a:lnTo>
                  <a:pt x="20" y="249"/>
                </a:lnTo>
                <a:lnTo>
                  <a:pt x="19" y="249"/>
                </a:lnTo>
                <a:lnTo>
                  <a:pt x="18" y="249"/>
                </a:lnTo>
                <a:lnTo>
                  <a:pt x="17" y="249"/>
                </a:lnTo>
                <a:lnTo>
                  <a:pt x="16" y="250"/>
                </a:lnTo>
                <a:lnTo>
                  <a:pt x="16" y="249"/>
                </a:lnTo>
                <a:lnTo>
                  <a:pt x="14" y="249"/>
                </a:lnTo>
                <a:lnTo>
                  <a:pt x="14" y="248"/>
                </a:lnTo>
                <a:lnTo>
                  <a:pt x="16" y="248"/>
                </a:lnTo>
                <a:lnTo>
                  <a:pt x="16" y="247"/>
                </a:lnTo>
                <a:lnTo>
                  <a:pt x="16" y="246"/>
                </a:lnTo>
                <a:lnTo>
                  <a:pt x="16" y="245"/>
                </a:lnTo>
                <a:lnTo>
                  <a:pt x="16" y="244"/>
                </a:lnTo>
                <a:lnTo>
                  <a:pt x="16" y="242"/>
                </a:lnTo>
                <a:lnTo>
                  <a:pt x="14" y="242"/>
                </a:lnTo>
                <a:lnTo>
                  <a:pt x="14" y="244"/>
                </a:lnTo>
                <a:lnTo>
                  <a:pt x="13" y="244"/>
                </a:lnTo>
                <a:lnTo>
                  <a:pt x="12" y="244"/>
                </a:lnTo>
                <a:lnTo>
                  <a:pt x="11" y="245"/>
                </a:lnTo>
                <a:lnTo>
                  <a:pt x="11" y="244"/>
                </a:lnTo>
                <a:lnTo>
                  <a:pt x="11" y="242"/>
                </a:lnTo>
                <a:lnTo>
                  <a:pt x="11" y="241"/>
                </a:lnTo>
                <a:lnTo>
                  <a:pt x="12" y="241"/>
                </a:lnTo>
                <a:lnTo>
                  <a:pt x="13" y="241"/>
                </a:lnTo>
                <a:lnTo>
                  <a:pt x="14" y="241"/>
                </a:lnTo>
                <a:lnTo>
                  <a:pt x="14" y="240"/>
                </a:lnTo>
                <a:lnTo>
                  <a:pt x="16" y="240"/>
                </a:lnTo>
                <a:lnTo>
                  <a:pt x="16" y="239"/>
                </a:lnTo>
                <a:lnTo>
                  <a:pt x="16" y="238"/>
                </a:lnTo>
                <a:lnTo>
                  <a:pt x="17" y="237"/>
                </a:lnTo>
                <a:lnTo>
                  <a:pt x="17" y="236"/>
                </a:lnTo>
                <a:lnTo>
                  <a:pt x="17" y="234"/>
                </a:lnTo>
                <a:lnTo>
                  <a:pt x="18" y="233"/>
                </a:lnTo>
                <a:lnTo>
                  <a:pt x="19" y="233"/>
                </a:lnTo>
                <a:lnTo>
                  <a:pt x="19" y="232"/>
                </a:lnTo>
                <a:lnTo>
                  <a:pt x="20" y="232"/>
                </a:lnTo>
                <a:lnTo>
                  <a:pt x="20" y="231"/>
                </a:lnTo>
                <a:lnTo>
                  <a:pt x="19" y="231"/>
                </a:lnTo>
                <a:lnTo>
                  <a:pt x="18" y="231"/>
                </a:lnTo>
                <a:lnTo>
                  <a:pt x="17" y="231"/>
                </a:lnTo>
                <a:lnTo>
                  <a:pt x="16" y="231"/>
                </a:lnTo>
                <a:lnTo>
                  <a:pt x="14" y="230"/>
                </a:lnTo>
                <a:lnTo>
                  <a:pt x="14" y="229"/>
                </a:lnTo>
                <a:lnTo>
                  <a:pt x="14" y="228"/>
                </a:lnTo>
                <a:lnTo>
                  <a:pt x="16" y="228"/>
                </a:lnTo>
                <a:lnTo>
                  <a:pt x="16" y="226"/>
                </a:lnTo>
                <a:lnTo>
                  <a:pt x="14" y="226"/>
                </a:lnTo>
                <a:lnTo>
                  <a:pt x="13" y="226"/>
                </a:lnTo>
                <a:lnTo>
                  <a:pt x="13" y="225"/>
                </a:lnTo>
                <a:lnTo>
                  <a:pt x="14" y="225"/>
                </a:lnTo>
                <a:lnTo>
                  <a:pt x="14" y="224"/>
                </a:lnTo>
                <a:lnTo>
                  <a:pt x="13" y="224"/>
                </a:lnTo>
                <a:lnTo>
                  <a:pt x="12" y="223"/>
                </a:lnTo>
                <a:lnTo>
                  <a:pt x="11" y="223"/>
                </a:lnTo>
                <a:lnTo>
                  <a:pt x="11" y="222"/>
                </a:lnTo>
                <a:lnTo>
                  <a:pt x="10" y="221"/>
                </a:lnTo>
                <a:lnTo>
                  <a:pt x="10" y="220"/>
                </a:lnTo>
                <a:lnTo>
                  <a:pt x="9" y="220"/>
                </a:lnTo>
                <a:lnTo>
                  <a:pt x="8" y="220"/>
                </a:lnTo>
                <a:lnTo>
                  <a:pt x="8" y="221"/>
                </a:lnTo>
                <a:lnTo>
                  <a:pt x="8" y="222"/>
                </a:lnTo>
                <a:lnTo>
                  <a:pt x="6" y="222"/>
                </a:lnTo>
                <a:lnTo>
                  <a:pt x="6" y="223"/>
                </a:lnTo>
                <a:lnTo>
                  <a:pt x="5" y="223"/>
                </a:lnTo>
                <a:lnTo>
                  <a:pt x="5" y="222"/>
                </a:lnTo>
                <a:lnTo>
                  <a:pt x="5" y="221"/>
                </a:lnTo>
                <a:lnTo>
                  <a:pt x="5" y="220"/>
                </a:lnTo>
                <a:lnTo>
                  <a:pt x="5" y="218"/>
                </a:lnTo>
                <a:lnTo>
                  <a:pt x="5" y="217"/>
                </a:lnTo>
                <a:lnTo>
                  <a:pt x="4" y="217"/>
                </a:lnTo>
                <a:lnTo>
                  <a:pt x="3" y="217"/>
                </a:lnTo>
                <a:lnTo>
                  <a:pt x="2" y="217"/>
                </a:lnTo>
                <a:lnTo>
                  <a:pt x="1" y="217"/>
                </a:lnTo>
                <a:lnTo>
                  <a:pt x="0" y="217"/>
                </a:lnTo>
                <a:lnTo>
                  <a:pt x="0" y="216"/>
                </a:lnTo>
                <a:lnTo>
                  <a:pt x="0" y="215"/>
                </a:lnTo>
                <a:lnTo>
                  <a:pt x="1" y="215"/>
                </a:lnTo>
                <a:lnTo>
                  <a:pt x="2" y="215"/>
                </a:lnTo>
                <a:lnTo>
                  <a:pt x="2" y="216"/>
                </a:lnTo>
                <a:lnTo>
                  <a:pt x="3" y="216"/>
                </a:lnTo>
                <a:lnTo>
                  <a:pt x="4" y="216"/>
                </a:lnTo>
                <a:lnTo>
                  <a:pt x="4" y="215"/>
                </a:lnTo>
                <a:lnTo>
                  <a:pt x="4" y="214"/>
                </a:lnTo>
                <a:lnTo>
                  <a:pt x="5" y="214"/>
                </a:lnTo>
                <a:lnTo>
                  <a:pt x="5" y="213"/>
                </a:lnTo>
                <a:lnTo>
                  <a:pt x="6" y="213"/>
                </a:lnTo>
                <a:lnTo>
                  <a:pt x="6" y="212"/>
                </a:lnTo>
                <a:lnTo>
                  <a:pt x="6" y="210"/>
                </a:lnTo>
                <a:lnTo>
                  <a:pt x="6" y="209"/>
                </a:lnTo>
                <a:lnTo>
                  <a:pt x="5" y="209"/>
                </a:lnTo>
                <a:lnTo>
                  <a:pt x="5" y="210"/>
                </a:lnTo>
                <a:lnTo>
                  <a:pt x="5" y="212"/>
                </a:lnTo>
                <a:lnTo>
                  <a:pt x="4" y="212"/>
                </a:lnTo>
                <a:lnTo>
                  <a:pt x="4" y="213"/>
                </a:lnTo>
                <a:lnTo>
                  <a:pt x="3" y="213"/>
                </a:lnTo>
                <a:lnTo>
                  <a:pt x="3" y="212"/>
                </a:lnTo>
                <a:lnTo>
                  <a:pt x="2" y="212"/>
                </a:lnTo>
                <a:lnTo>
                  <a:pt x="2" y="210"/>
                </a:lnTo>
                <a:lnTo>
                  <a:pt x="3" y="210"/>
                </a:lnTo>
                <a:lnTo>
                  <a:pt x="3" y="209"/>
                </a:lnTo>
                <a:lnTo>
                  <a:pt x="4" y="209"/>
                </a:lnTo>
                <a:lnTo>
                  <a:pt x="4" y="208"/>
                </a:lnTo>
                <a:lnTo>
                  <a:pt x="5" y="208"/>
                </a:lnTo>
                <a:lnTo>
                  <a:pt x="5" y="207"/>
                </a:lnTo>
                <a:lnTo>
                  <a:pt x="6" y="207"/>
                </a:lnTo>
                <a:lnTo>
                  <a:pt x="8" y="207"/>
                </a:lnTo>
                <a:lnTo>
                  <a:pt x="8" y="206"/>
                </a:lnTo>
                <a:lnTo>
                  <a:pt x="6" y="206"/>
                </a:lnTo>
                <a:lnTo>
                  <a:pt x="5" y="206"/>
                </a:lnTo>
                <a:lnTo>
                  <a:pt x="4" y="206"/>
                </a:lnTo>
                <a:lnTo>
                  <a:pt x="4" y="205"/>
                </a:lnTo>
                <a:lnTo>
                  <a:pt x="5" y="205"/>
                </a:lnTo>
                <a:lnTo>
                  <a:pt x="5" y="204"/>
                </a:lnTo>
                <a:lnTo>
                  <a:pt x="6" y="204"/>
                </a:lnTo>
                <a:lnTo>
                  <a:pt x="6" y="202"/>
                </a:lnTo>
                <a:lnTo>
                  <a:pt x="8" y="201"/>
                </a:lnTo>
                <a:lnTo>
                  <a:pt x="8" y="200"/>
                </a:lnTo>
                <a:lnTo>
                  <a:pt x="6" y="200"/>
                </a:lnTo>
                <a:lnTo>
                  <a:pt x="6" y="201"/>
                </a:lnTo>
                <a:lnTo>
                  <a:pt x="5" y="201"/>
                </a:lnTo>
                <a:lnTo>
                  <a:pt x="4" y="201"/>
                </a:lnTo>
                <a:lnTo>
                  <a:pt x="3" y="201"/>
                </a:lnTo>
                <a:lnTo>
                  <a:pt x="3" y="200"/>
                </a:lnTo>
                <a:lnTo>
                  <a:pt x="3" y="199"/>
                </a:lnTo>
                <a:lnTo>
                  <a:pt x="4" y="198"/>
                </a:lnTo>
                <a:lnTo>
                  <a:pt x="5" y="199"/>
                </a:lnTo>
                <a:lnTo>
                  <a:pt x="6" y="199"/>
                </a:lnTo>
                <a:lnTo>
                  <a:pt x="8" y="199"/>
                </a:lnTo>
                <a:lnTo>
                  <a:pt x="9" y="199"/>
                </a:lnTo>
                <a:lnTo>
                  <a:pt x="9" y="198"/>
                </a:lnTo>
                <a:lnTo>
                  <a:pt x="8" y="198"/>
                </a:lnTo>
                <a:lnTo>
                  <a:pt x="8" y="197"/>
                </a:lnTo>
                <a:lnTo>
                  <a:pt x="6" y="197"/>
                </a:lnTo>
                <a:lnTo>
                  <a:pt x="6" y="196"/>
                </a:lnTo>
                <a:lnTo>
                  <a:pt x="8" y="196"/>
                </a:lnTo>
                <a:lnTo>
                  <a:pt x="8" y="194"/>
                </a:lnTo>
                <a:lnTo>
                  <a:pt x="8" y="193"/>
                </a:lnTo>
                <a:lnTo>
                  <a:pt x="8" y="192"/>
                </a:lnTo>
                <a:lnTo>
                  <a:pt x="8" y="191"/>
                </a:lnTo>
                <a:lnTo>
                  <a:pt x="6" y="191"/>
                </a:lnTo>
                <a:lnTo>
                  <a:pt x="5" y="191"/>
                </a:lnTo>
                <a:lnTo>
                  <a:pt x="4" y="191"/>
                </a:lnTo>
                <a:lnTo>
                  <a:pt x="4" y="192"/>
                </a:lnTo>
                <a:lnTo>
                  <a:pt x="3" y="191"/>
                </a:lnTo>
                <a:lnTo>
                  <a:pt x="3" y="190"/>
                </a:lnTo>
                <a:lnTo>
                  <a:pt x="2" y="190"/>
                </a:lnTo>
                <a:lnTo>
                  <a:pt x="3" y="189"/>
                </a:lnTo>
                <a:lnTo>
                  <a:pt x="4" y="188"/>
                </a:lnTo>
                <a:lnTo>
                  <a:pt x="5" y="188"/>
                </a:lnTo>
                <a:lnTo>
                  <a:pt x="5" y="186"/>
                </a:lnTo>
                <a:lnTo>
                  <a:pt x="5" y="185"/>
                </a:lnTo>
                <a:lnTo>
                  <a:pt x="5" y="184"/>
                </a:lnTo>
                <a:lnTo>
                  <a:pt x="5" y="183"/>
                </a:lnTo>
                <a:lnTo>
                  <a:pt x="5" y="182"/>
                </a:lnTo>
                <a:lnTo>
                  <a:pt x="4" y="182"/>
                </a:lnTo>
                <a:lnTo>
                  <a:pt x="4" y="181"/>
                </a:lnTo>
                <a:lnTo>
                  <a:pt x="5" y="181"/>
                </a:lnTo>
                <a:lnTo>
                  <a:pt x="6" y="181"/>
                </a:lnTo>
                <a:lnTo>
                  <a:pt x="6" y="182"/>
                </a:lnTo>
                <a:lnTo>
                  <a:pt x="8" y="183"/>
                </a:lnTo>
                <a:lnTo>
                  <a:pt x="9" y="183"/>
                </a:lnTo>
                <a:lnTo>
                  <a:pt x="10" y="184"/>
                </a:lnTo>
                <a:lnTo>
                  <a:pt x="11" y="184"/>
                </a:lnTo>
                <a:lnTo>
                  <a:pt x="11" y="183"/>
                </a:lnTo>
                <a:lnTo>
                  <a:pt x="11" y="182"/>
                </a:lnTo>
                <a:lnTo>
                  <a:pt x="11" y="181"/>
                </a:lnTo>
                <a:lnTo>
                  <a:pt x="11" y="180"/>
                </a:lnTo>
                <a:lnTo>
                  <a:pt x="10" y="180"/>
                </a:lnTo>
                <a:lnTo>
                  <a:pt x="11" y="180"/>
                </a:lnTo>
                <a:lnTo>
                  <a:pt x="11" y="178"/>
                </a:lnTo>
                <a:lnTo>
                  <a:pt x="12" y="178"/>
                </a:lnTo>
                <a:lnTo>
                  <a:pt x="12" y="177"/>
                </a:lnTo>
                <a:lnTo>
                  <a:pt x="13" y="177"/>
                </a:lnTo>
                <a:lnTo>
                  <a:pt x="13" y="176"/>
                </a:lnTo>
                <a:lnTo>
                  <a:pt x="13" y="175"/>
                </a:lnTo>
                <a:lnTo>
                  <a:pt x="12" y="175"/>
                </a:lnTo>
                <a:lnTo>
                  <a:pt x="12" y="176"/>
                </a:lnTo>
                <a:lnTo>
                  <a:pt x="11" y="176"/>
                </a:lnTo>
                <a:lnTo>
                  <a:pt x="10" y="176"/>
                </a:lnTo>
                <a:lnTo>
                  <a:pt x="9" y="176"/>
                </a:lnTo>
                <a:lnTo>
                  <a:pt x="8" y="176"/>
                </a:lnTo>
                <a:lnTo>
                  <a:pt x="8" y="175"/>
                </a:lnTo>
                <a:lnTo>
                  <a:pt x="9" y="175"/>
                </a:lnTo>
                <a:lnTo>
                  <a:pt x="10" y="175"/>
                </a:lnTo>
                <a:lnTo>
                  <a:pt x="11" y="175"/>
                </a:lnTo>
                <a:lnTo>
                  <a:pt x="12" y="174"/>
                </a:lnTo>
                <a:lnTo>
                  <a:pt x="12" y="173"/>
                </a:lnTo>
                <a:lnTo>
                  <a:pt x="11" y="173"/>
                </a:lnTo>
                <a:lnTo>
                  <a:pt x="10" y="173"/>
                </a:lnTo>
                <a:lnTo>
                  <a:pt x="10" y="174"/>
                </a:lnTo>
                <a:lnTo>
                  <a:pt x="9" y="174"/>
                </a:lnTo>
                <a:lnTo>
                  <a:pt x="9" y="173"/>
                </a:lnTo>
                <a:lnTo>
                  <a:pt x="8" y="173"/>
                </a:lnTo>
                <a:lnTo>
                  <a:pt x="8" y="172"/>
                </a:lnTo>
                <a:lnTo>
                  <a:pt x="9" y="170"/>
                </a:lnTo>
                <a:lnTo>
                  <a:pt x="10" y="170"/>
                </a:lnTo>
                <a:lnTo>
                  <a:pt x="11" y="170"/>
                </a:lnTo>
                <a:lnTo>
                  <a:pt x="12" y="170"/>
                </a:lnTo>
                <a:lnTo>
                  <a:pt x="13" y="170"/>
                </a:lnTo>
                <a:lnTo>
                  <a:pt x="14" y="170"/>
                </a:lnTo>
                <a:lnTo>
                  <a:pt x="16" y="170"/>
                </a:lnTo>
                <a:lnTo>
                  <a:pt x="17" y="170"/>
                </a:lnTo>
                <a:lnTo>
                  <a:pt x="18" y="170"/>
                </a:lnTo>
                <a:lnTo>
                  <a:pt x="18" y="169"/>
                </a:lnTo>
                <a:lnTo>
                  <a:pt x="19" y="169"/>
                </a:lnTo>
                <a:lnTo>
                  <a:pt x="18" y="168"/>
                </a:lnTo>
                <a:lnTo>
                  <a:pt x="17" y="168"/>
                </a:lnTo>
                <a:lnTo>
                  <a:pt x="14" y="168"/>
                </a:lnTo>
                <a:lnTo>
                  <a:pt x="14" y="169"/>
                </a:lnTo>
                <a:lnTo>
                  <a:pt x="13" y="169"/>
                </a:lnTo>
                <a:lnTo>
                  <a:pt x="13" y="170"/>
                </a:lnTo>
                <a:lnTo>
                  <a:pt x="12" y="170"/>
                </a:lnTo>
                <a:lnTo>
                  <a:pt x="12" y="169"/>
                </a:lnTo>
                <a:lnTo>
                  <a:pt x="12" y="168"/>
                </a:lnTo>
                <a:lnTo>
                  <a:pt x="13" y="168"/>
                </a:lnTo>
                <a:lnTo>
                  <a:pt x="13" y="167"/>
                </a:lnTo>
                <a:lnTo>
                  <a:pt x="13" y="166"/>
                </a:lnTo>
                <a:lnTo>
                  <a:pt x="13" y="165"/>
                </a:lnTo>
                <a:lnTo>
                  <a:pt x="13" y="164"/>
                </a:lnTo>
                <a:lnTo>
                  <a:pt x="13" y="162"/>
                </a:lnTo>
                <a:lnTo>
                  <a:pt x="14" y="162"/>
                </a:lnTo>
                <a:lnTo>
                  <a:pt x="14" y="161"/>
                </a:lnTo>
                <a:lnTo>
                  <a:pt x="16" y="160"/>
                </a:lnTo>
                <a:lnTo>
                  <a:pt x="16" y="159"/>
                </a:lnTo>
                <a:lnTo>
                  <a:pt x="14" y="159"/>
                </a:lnTo>
                <a:lnTo>
                  <a:pt x="14" y="160"/>
                </a:lnTo>
                <a:lnTo>
                  <a:pt x="13" y="160"/>
                </a:lnTo>
                <a:lnTo>
                  <a:pt x="13" y="161"/>
                </a:lnTo>
                <a:lnTo>
                  <a:pt x="12" y="161"/>
                </a:lnTo>
                <a:lnTo>
                  <a:pt x="11" y="161"/>
                </a:lnTo>
                <a:lnTo>
                  <a:pt x="10" y="161"/>
                </a:lnTo>
                <a:lnTo>
                  <a:pt x="10" y="160"/>
                </a:lnTo>
                <a:lnTo>
                  <a:pt x="10" y="159"/>
                </a:lnTo>
                <a:lnTo>
                  <a:pt x="11" y="159"/>
                </a:lnTo>
                <a:lnTo>
                  <a:pt x="12" y="159"/>
                </a:lnTo>
                <a:lnTo>
                  <a:pt x="13" y="159"/>
                </a:lnTo>
                <a:lnTo>
                  <a:pt x="13" y="158"/>
                </a:lnTo>
                <a:lnTo>
                  <a:pt x="13" y="157"/>
                </a:lnTo>
                <a:lnTo>
                  <a:pt x="12" y="157"/>
                </a:lnTo>
                <a:lnTo>
                  <a:pt x="11" y="156"/>
                </a:lnTo>
                <a:lnTo>
                  <a:pt x="11" y="154"/>
                </a:lnTo>
                <a:lnTo>
                  <a:pt x="10" y="154"/>
                </a:lnTo>
                <a:lnTo>
                  <a:pt x="10" y="153"/>
                </a:lnTo>
                <a:lnTo>
                  <a:pt x="10" y="152"/>
                </a:lnTo>
                <a:lnTo>
                  <a:pt x="9" y="151"/>
                </a:lnTo>
                <a:lnTo>
                  <a:pt x="9" y="150"/>
                </a:lnTo>
                <a:lnTo>
                  <a:pt x="9" y="149"/>
                </a:lnTo>
                <a:lnTo>
                  <a:pt x="10" y="149"/>
                </a:lnTo>
                <a:lnTo>
                  <a:pt x="10" y="150"/>
                </a:lnTo>
                <a:lnTo>
                  <a:pt x="10" y="151"/>
                </a:lnTo>
                <a:lnTo>
                  <a:pt x="10" y="152"/>
                </a:lnTo>
                <a:lnTo>
                  <a:pt x="11" y="152"/>
                </a:lnTo>
                <a:lnTo>
                  <a:pt x="11" y="151"/>
                </a:lnTo>
                <a:lnTo>
                  <a:pt x="12" y="151"/>
                </a:lnTo>
                <a:lnTo>
                  <a:pt x="12" y="150"/>
                </a:lnTo>
                <a:lnTo>
                  <a:pt x="12" y="149"/>
                </a:lnTo>
                <a:lnTo>
                  <a:pt x="12" y="148"/>
                </a:lnTo>
                <a:lnTo>
                  <a:pt x="12" y="146"/>
                </a:lnTo>
                <a:lnTo>
                  <a:pt x="12" y="145"/>
                </a:lnTo>
                <a:lnTo>
                  <a:pt x="11" y="145"/>
                </a:lnTo>
                <a:lnTo>
                  <a:pt x="11" y="144"/>
                </a:lnTo>
                <a:lnTo>
                  <a:pt x="11" y="143"/>
                </a:lnTo>
                <a:lnTo>
                  <a:pt x="11" y="142"/>
                </a:lnTo>
                <a:lnTo>
                  <a:pt x="12" y="142"/>
                </a:lnTo>
                <a:lnTo>
                  <a:pt x="13" y="142"/>
                </a:lnTo>
                <a:lnTo>
                  <a:pt x="13" y="143"/>
                </a:lnTo>
                <a:lnTo>
                  <a:pt x="13" y="144"/>
                </a:lnTo>
                <a:lnTo>
                  <a:pt x="14" y="144"/>
                </a:lnTo>
                <a:lnTo>
                  <a:pt x="16" y="144"/>
                </a:lnTo>
                <a:lnTo>
                  <a:pt x="16" y="143"/>
                </a:lnTo>
                <a:lnTo>
                  <a:pt x="17" y="143"/>
                </a:lnTo>
                <a:lnTo>
                  <a:pt x="17" y="142"/>
                </a:lnTo>
                <a:lnTo>
                  <a:pt x="17" y="141"/>
                </a:lnTo>
                <a:lnTo>
                  <a:pt x="17" y="140"/>
                </a:lnTo>
                <a:lnTo>
                  <a:pt x="16" y="138"/>
                </a:lnTo>
                <a:lnTo>
                  <a:pt x="16" y="137"/>
                </a:lnTo>
                <a:lnTo>
                  <a:pt x="16" y="136"/>
                </a:lnTo>
                <a:lnTo>
                  <a:pt x="17" y="136"/>
                </a:lnTo>
                <a:lnTo>
                  <a:pt x="17" y="135"/>
                </a:lnTo>
                <a:lnTo>
                  <a:pt x="18" y="134"/>
                </a:lnTo>
                <a:lnTo>
                  <a:pt x="19" y="134"/>
                </a:lnTo>
                <a:lnTo>
                  <a:pt x="20" y="135"/>
                </a:lnTo>
                <a:lnTo>
                  <a:pt x="20" y="136"/>
                </a:lnTo>
                <a:lnTo>
                  <a:pt x="20" y="137"/>
                </a:lnTo>
                <a:lnTo>
                  <a:pt x="20" y="138"/>
                </a:lnTo>
                <a:lnTo>
                  <a:pt x="20" y="140"/>
                </a:lnTo>
                <a:lnTo>
                  <a:pt x="21" y="140"/>
                </a:lnTo>
                <a:lnTo>
                  <a:pt x="22" y="140"/>
                </a:lnTo>
                <a:lnTo>
                  <a:pt x="22" y="138"/>
                </a:lnTo>
                <a:lnTo>
                  <a:pt x="24" y="138"/>
                </a:lnTo>
                <a:lnTo>
                  <a:pt x="25" y="138"/>
                </a:lnTo>
                <a:lnTo>
                  <a:pt x="25" y="137"/>
                </a:lnTo>
                <a:lnTo>
                  <a:pt x="26" y="137"/>
                </a:lnTo>
                <a:lnTo>
                  <a:pt x="26" y="136"/>
                </a:lnTo>
                <a:lnTo>
                  <a:pt x="26" y="135"/>
                </a:lnTo>
                <a:lnTo>
                  <a:pt x="25" y="135"/>
                </a:lnTo>
                <a:lnTo>
                  <a:pt x="25" y="136"/>
                </a:lnTo>
                <a:lnTo>
                  <a:pt x="24" y="136"/>
                </a:lnTo>
                <a:lnTo>
                  <a:pt x="24" y="137"/>
                </a:lnTo>
                <a:lnTo>
                  <a:pt x="22" y="137"/>
                </a:lnTo>
                <a:lnTo>
                  <a:pt x="22" y="136"/>
                </a:lnTo>
                <a:lnTo>
                  <a:pt x="22" y="135"/>
                </a:lnTo>
                <a:lnTo>
                  <a:pt x="22" y="134"/>
                </a:lnTo>
                <a:lnTo>
                  <a:pt x="22" y="133"/>
                </a:lnTo>
                <a:lnTo>
                  <a:pt x="21" y="133"/>
                </a:lnTo>
                <a:lnTo>
                  <a:pt x="20" y="132"/>
                </a:lnTo>
                <a:lnTo>
                  <a:pt x="20" y="130"/>
                </a:lnTo>
                <a:lnTo>
                  <a:pt x="19" y="130"/>
                </a:lnTo>
                <a:lnTo>
                  <a:pt x="19" y="129"/>
                </a:lnTo>
                <a:lnTo>
                  <a:pt x="20" y="129"/>
                </a:lnTo>
                <a:lnTo>
                  <a:pt x="20" y="130"/>
                </a:lnTo>
                <a:lnTo>
                  <a:pt x="21" y="132"/>
                </a:lnTo>
                <a:lnTo>
                  <a:pt x="22" y="132"/>
                </a:lnTo>
                <a:lnTo>
                  <a:pt x="24" y="132"/>
                </a:lnTo>
                <a:lnTo>
                  <a:pt x="24" y="130"/>
                </a:lnTo>
                <a:lnTo>
                  <a:pt x="25" y="130"/>
                </a:lnTo>
                <a:lnTo>
                  <a:pt x="25" y="129"/>
                </a:lnTo>
                <a:lnTo>
                  <a:pt x="25" y="128"/>
                </a:lnTo>
                <a:lnTo>
                  <a:pt x="25" y="127"/>
                </a:lnTo>
                <a:lnTo>
                  <a:pt x="26" y="126"/>
                </a:lnTo>
                <a:lnTo>
                  <a:pt x="27" y="126"/>
                </a:lnTo>
                <a:lnTo>
                  <a:pt x="27" y="125"/>
                </a:lnTo>
                <a:lnTo>
                  <a:pt x="28" y="125"/>
                </a:lnTo>
                <a:lnTo>
                  <a:pt x="28" y="124"/>
                </a:lnTo>
                <a:lnTo>
                  <a:pt x="27" y="122"/>
                </a:lnTo>
                <a:lnTo>
                  <a:pt x="27" y="121"/>
                </a:lnTo>
                <a:lnTo>
                  <a:pt x="27" y="120"/>
                </a:lnTo>
                <a:lnTo>
                  <a:pt x="27" y="119"/>
                </a:lnTo>
                <a:lnTo>
                  <a:pt x="28" y="119"/>
                </a:lnTo>
                <a:lnTo>
                  <a:pt x="29" y="118"/>
                </a:lnTo>
                <a:lnTo>
                  <a:pt x="29" y="119"/>
                </a:lnTo>
                <a:lnTo>
                  <a:pt x="29" y="120"/>
                </a:lnTo>
                <a:lnTo>
                  <a:pt x="29" y="121"/>
                </a:lnTo>
                <a:lnTo>
                  <a:pt x="30" y="121"/>
                </a:lnTo>
                <a:lnTo>
                  <a:pt x="30" y="120"/>
                </a:lnTo>
                <a:lnTo>
                  <a:pt x="30" y="119"/>
                </a:lnTo>
                <a:lnTo>
                  <a:pt x="32" y="119"/>
                </a:lnTo>
                <a:lnTo>
                  <a:pt x="33" y="120"/>
                </a:lnTo>
                <a:lnTo>
                  <a:pt x="34" y="121"/>
                </a:lnTo>
                <a:lnTo>
                  <a:pt x="35" y="122"/>
                </a:lnTo>
                <a:lnTo>
                  <a:pt x="35" y="121"/>
                </a:lnTo>
                <a:lnTo>
                  <a:pt x="36" y="121"/>
                </a:lnTo>
                <a:lnTo>
                  <a:pt x="36" y="120"/>
                </a:lnTo>
                <a:lnTo>
                  <a:pt x="37" y="120"/>
                </a:lnTo>
                <a:lnTo>
                  <a:pt x="37" y="119"/>
                </a:lnTo>
                <a:lnTo>
                  <a:pt x="36" y="119"/>
                </a:lnTo>
                <a:lnTo>
                  <a:pt x="35" y="119"/>
                </a:lnTo>
                <a:lnTo>
                  <a:pt x="34" y="119"/>
                </a:lnTo>
                <a:lnTo>
                  <a:pt x="34" y="118"/>
                </a:lnTo>
                <a:lnTo>
                  <a:pt x="34" y="117"/>
                </a:lnTo>
                <a:lnTo>
                  <a:pt x="35" y="116"/>
                </a:lnTo>
                <a:lnTo>
                  <a:pt x="36" y="114"/>
                </a:lnTo>
                <a:lnTo>
                  <a:pt x="36" y="113"/>
                </a:lnTo>
                <a:lnTo>
                  <a:pt x="36" y="112"/>
                </a:lnTo>
                <a:lnTo>
                  <a:pt x="35" y="111"/>
                </a:lnTo>
                <a:lnTo>
                  <a:pt x="35" y="112"/>
                </a:lnTo>
                <a:lnTo>
                  <a:pt x="34" y="113"/>
                </a:lnTo>
                <a:lnTo>
                  <a:pt x="33" y="113"/>
                </a:lnTo>
                <a:lnTo>
                  <a:pt x="33" y="112"/>
                </a:lnTo>
                <a:lnTo>
                  <a:pt x="32" y="112"/>
                </a:lnTo>
                <a:lnTo>
                  <a:pt x="33" y="111"/>
                </a:lnTo>
                <a:lnTo>
                  <a:pt x="33" y="110"/>
                </a:lnTo>
                <a:lnTo>
                  <a:pt x="33" y="109"/>
                </a:lnTo>
                <a:lnTo>
                  <a:pt x="33" y="108"/>
                </a:lnTo>
                <a:lnTo>
                  <a:pt x="33" y="106"/>
                </a:lnTo>
                <a:lnTo>
                  <a:pt x="34" y="106"/>
                </a:lnTo>
                <a:lnTo>
                  <a:pt x="34" y="105"/>
                </a:lnTo>
                <a:lnTo>
                  <a:pt x="34" y="104"/>
                </a:lnTo>
                <a:lnTo>
                  <a:pt x="33" y="103"/>
                </a:lnTo>
                <a:lnTo>
                  <a:pt x="32" y="102"/>
                </a:lnTo>
                <a:lnTo>
                  <a:pt x="32" y="101"/>
                </a:lnTo>
                <a:lnTo>
                  <a:pt x="32" y="100"/>
                </a:lnTo>
                <a:lnTo>
                  <a:pt x="33" y="100"/>
                </a:lnTo>
                <a:lnTo>
                  <a:pt x="33" y="101"/>
                </a:lnTo>
                <a:lnTo>
                  <a:pt x="34" y="101"/>
                </a:lnTo>
                <a:lnTo>
                  <a:pt x="34" y="102"/>
                </a:lnTo>
                <a:lnTo>
                  <a:pt x="35" y="102"/>
                </a:lnTo>
                <a:lnTo>
                  <a:pt x="35" y="103"/>
                </a:lnTo>
                <a:lnTo>
                  <a:pt x="36" y="104"/>
                </a:lnTo>
                <a:lnTo>
                  <a:pt x="37" y="104"/>
                </a:lnTo>
                <a:lnTo>
                  <a:pt x="37" y="103"/>
                </a:lnTo>
                <a:lnTo>
                  <a:pt x="37" y="102"/>
                </a:lnTo>
                <a:lnTo>
                  <a:pt x="37" y="101"/>
                </a:lnTo>
                <a:lnTo>
                  <a:pt x="36" y="101"/>
                </a:lnTo>
                <a:lnTo>
                  <a:pt x="36" y="100"/>
                </a:lnTo>
                <a:lnTo>
                  <a:pt x="35" y="98"/>
                </a:lnTo>
                <a:lnTo>
                  <a:pt x="36" y="97"/>
                </a:lnTo>
                <a:lnTo>
                  <a:pt x="37" y="97"/>
                </a:lnTo>
                <a:lnTo>
                  <a:pt x="38" y="97"/>
                </a:lnTo>
                <a:lnTo>
                  <a:pt x="40" y="98"/>
                </a:lnTo>
                <a:lnTo>
                  <a:pt x="41" y="98"/>
                </a:lnTo>
                <a:lnTo>
                  <a:pt x="42" y="98"/>
                </a:lnTo>
                <a:lnTo>
                  <a:pt x="42" y="97"/>
                </a:lnTo>
                <a:lnTo>
                  <a:pt x="42" y="96"/>
                </a:lnTo>
                <a:lnTo>
                  <a:pt x="42" y="95"/>
                </a:lnTo>
                <a:lnTo>
                  <a:pt x="42" y="94"/>
                </a:lnTo>
                <a:lnTo>
                  <a:pt x="43" y="94"/>
                </a:lnTo>
                <a:lnTo>
                  <a:pt x="44" y="93"/>
                </a:lnTo>
                <a:lnTo>
                  <a:pt x="44" y="92"/>
                </a:lnTo>
                <a:lnTo>
                  <a:pt x="44" y="90"/>
                </a:lnTo>
                <a:lnTo>
                  <a:pt x="43" y="90"/>
                </a:lnTo>
                <a:lnTo>
                  <a:pt x="42" y="89"/>
                </a:lnTo>
                <a:lnTo>
                  <a:pt x="41" y="88"/>
                </a:lnTo>
                <a:lnTo>
                  <a:pt x="40" y="87"/>
                </a:lnTo>
                <a:lnTo>
                  <a:pt x="38" y="87"/>
                </a:lnTo>
                <a:lnTo>
                  <a:pt x="38" y="86"/>
                </a:lnTo>
                <a:lnTo>
                  <a:pt x="38" y="85"/>
                </a:lnTo>
                <a:lnTo>
                  <a:pt x="38" y="84"/>
                </a:lnTo>
                <a:lnTo>
                  <a:pt x="38" y="82"/>
                </a:lnTo>
                <a:lnTo>
                  <a:pt x="40" y="82"/>
                </a:lnTo>
                <a:lnTo>
                  <a:pt x="40" y="81"/>
                </a:lnTo>
                <a:lnTo>
                  <a:pt x="41" y="81"/>
                </a:lnTo>
                <a:lnTo>
                  <a:pt x="41" y="82"/>
                </a:lnTo>
                <a:lnTo>
                  <a:pt x="42" y="82"/>
                </a:lnTo>
                <a:lnTo>
                  <a:pt x="42" y="84"/>
                </a:lnTo>
                <a:lnTo>
                  <a:pt x="43" y="84"/>
                </a:lnTo>
                <a:lnTo>
                  <a:pt x="43" y="82"/>
                </a:lnTo>
                <a:lnTo>
                  <a:pt x="43" y="81"/>
                </a:lnTo>
                <a:lnTo>
                  <a:pt x="42" y="80"/>
                </a:lnTo>
                <a:lnTo>
                  <a:pt x="42" y="79"/>
                </a:lnTo>
                <a:lnTo>
                  <a:pt x="41" y="79"/>
                </a:lnTo>
                <a:lnTo>
                  <a:pt x="41" y="78"/>
                </a:lnTo>
                <a:lnTo>
                  <a:pt x="42" y="78"/>
                </a:lnTo>
                <a:lnTo>
                  <a:pt x="42" y="77"/>
                </a:lnTo>
                <a:lnTo>
                  <a:pt x="42" y="76"/>
                </a:lnTo>
                <a:lnTo>
                  <a:pt x="42" y="74"/>
                </a:lnTo>
                <a:lnTo>
                  <a:pt x="42" y="73"/>
                </a:lnTo>
                <a:lnTo>
                  <a:pt x="41" y="72"/>
                </a:lnTo>
                <a:lnTo>
                  <a:pt x="42" y="71"/>
                </a:lnTo>
                <a:lnTo>
                  <a:pt x="43" y="71"/>
                </a:lnTo>
                <a:lnTo>
                  <a:pt x="44" y="71"/>
                </a:lnTo>
                <a:lnTo>
                  <a:pt x="44" y="72"/>
                </a:lnTo>
                <a:lnTo>
                  <a:pt x="45" y="72"/>
                </a:lnTo>
                <a:lnTo>
                  <a:pt x="46" y="72"/>
                </a:lnTo>
                <a:lnTo>
                  <a:pt x="48" y="72"/>
                </a:lnTo>
                <a:lnTo>
                  <a:pt x="49" y="72"/>
                </a:lnTo>
                <a:lnTo>
                  <a:pt x="50" y="71"/>
                </a:lnTo>
                <a:lnTo>
                  <a:pt x="50" y="70"/>
                </a:lnTo>
                <a:lnTo>
                  <a:pt x="50" y="69"/>
                </a:lnTo>
                <a:lnTo>
                  <a:pt x="49" y="68"/>
                </a:lnTo>
                <a:lnTo>
                  <a:pt x="49" y="66"/>
                </a:lnTo>
                <a:lnTo>
                  <a:pt x="48" y="66"/>
                </a:lnTo>
                <a:lnTo>
                  <a:pt x="46" y="65"/>
                </a:lnTo>
                <a:lnTo>
                  <a:pt x="46" y="64"/>
                </a:lnTo>
                <a:lnTo>
                  <a:pt x="46" y="63"/>
                </a:lnTo>
                <a:lnTo>
                  <a:pt x="46" y="62"/>
                </a:lnTo>
                <a:lnTo>
                  <a:pt x="48" y="62"/>
                </a:lnTo>
                <a:lnTo>
                  <a:pt x="48" y="61"/>
                </a:lnTo>
                <a:lnTo>
                  <a:pt x="49" y="61"/>
                </a:lnTo>
                <a:lnTo>
                  <a:pt x="50" y="61"/>
                </a:lnTo>
                <a:lnTo>
                  <a:pt x="50" y="62"/>
                </a:lnTo>
                <a:lnTo>
                  <a:pt x="51" y="62"/>
                </a:lnTo>
                <a:lnTo>
                  <a:pt x="52" y="63"/>
                </a:lnTo>
                <a:lnTo>
                  <a:pt x="53" y="63"/>
                </a:lnTo>
                <a:lnTo>
                  <a:pt x="53" y="62"/>
                </a:lnTo>
                <a:lnTo>
                  <a:pt x="54" y="61"/>
                </a:lnTo>
                <a:lnTo>
                  <a:pt x="56" y="61"/>
                </a:lnTo>
                <a:lnTo>
                  <a:pt x="56" y="60"/>
                </a:lnTo>
                <a:lnTo>
                  <a:pt x="57" y="58"/>
                </a:lnTo>
                <a:lnTo>
                  <a:pt x="57" y="57"/>
                </a:lnTo>
                <a:lnTo>
                  <a:pt x="57" y="56"/>
                </a:lnTo>
                <a:lnTo>
                  <a:pt x="56" y="56"/>
                </a:lnTo>
                <a:lnTo>
                  <a:pt x="54" y="56"/>
                </a:lnTo>
                <a:lnTo>
                  <a:pt x="53" y="56"/>
                </a:lnTo>
                <a:lnTo>
                  <a:pt x="52" y="55"/>
                </a:lnTo>
                <a:lnTo>
                  <a:pt x="52" y="54"/>
                </a:lnTo>
                <a:lnTo>
                  <a:pt x="52" y="53"/>
                </a:lnTo>
                <a:lnTo>
                  <a:pt x="53" y="53"/>
                </a:lnTo>
                <a:lnTo>
                  <a:pt x="53" y="52"/>
                </a:lnTo>
                <a:lnTo>
                  <a:pt x="54" y="52"/>
                </a:lnTo>
                <a:lnTo>
                  <a:pt x="54" y="50"/>
                </a:lnTo>
                <a:lnTo>
                  <a:pt x="54" y="49"/>
                </a:lnTo>
                <a:lnTo>
                  <a:pt x="53" y="48"/>
                </a:lnTo>
                <a:lnTo>
                  <a:pt x="52" y="47"/>
                </a:lnTo>
                <a:lnTo>
                  <a:pt x="51" y="47"/>
                </a:lnTo>
                <a:lnTo>
                  <a:pt x="51" y="46"/>
                </a:lnTo>
                <a:lnTo>
                  <a:pt x="50" y="45"/>
                </a:lnTo>
                <a:lnTo>
                  <a:pt x="50" y="44"/>
                </a:lnTo>
                <a:lnTo>
                  <a:pt x="51" y="44"/>
                </a:lnTo>
                <a:lnTo>
                  <a:pt x="51" y="42"/>
                </a:lnTo>
                <a:lnTo>
                  <a:pt x="51" y="41"/>
                </a:lnTo>
                <a:lnTo>
                  <a:pt x="52" y="41"/>
                </a:lnTo>
                <a:lnTo>
                  <a:pt x="52" y="40"/>
                </a:lnTo>
                <a:lnTo>
                  <a:pt x="52" y="39"/>
                </a:lnTo>
                <a:lnTo>
                  <a:pt x="53" y="39"/>
                </a:lnTo>
                <a:lnTo>
                  <a:pt x="53" y="38"/>
                </a:lnTo>
                <a:lnTo>
                  <a:pt x="56" y="37"/>
                </a:lnTo>
                <a:lnTo>
                  <a:pt x="57" y="37"/>
                </a:lnTo>
                <a:lnTo>
                  <a:pt x="57" y="36"/>
                </a:lnTo>
                <a:lnTo>
                  <a:pt x="57" y="34"/>
                </a:lnTo>
                <a:lnTo>
                  <a:pt x="57" y="33"/>
                </a:lnTo>
                <a:lnTo>
                  <a:pt x="58" y="33"/>
                </a:lnTo>
                <a:lnTo>
                  <a:pt x="59" y="32"/>
                </a:lnTo>
                <a:lnTo>
                  <a:pt x="60" y="31"/>
                </a:lnTo>
                <a:lnTo>
                  <a:pt x="61" y="30"/>
                </a:lnTo>
                <a:lnTo>
                  <a:pt x="61" y="29"/>
                </a:lnTo>
                <a:lnTo>
                  <a:pt x="62" y="29"/>
                </a:lnTo>
                <a:lnTo>
                  <a:pt x="62" y="30"/>
                </a:lnTo>
                <a:lnTo>
                  <a:pt x="64" y="30"/>
                </a:lnTo>
                <a:lnTo>
                  <a:pt x="65" y="30"/>
                </a:lnTo>
                <a:lnTo>
                  <a:pt x="66" y="29"/>
                </a:lnTo>
                <a:lnTo>
                  <a:pt x="66" y="28"/>
                </a:lnTo>
                <a:lnTo>
                  <a:pt x="65" y="26"/>
                </a:lnTo>
                <a:lnTo>
                  <a:pt x="64" y="25"/>
                </a:lnTo>
                <a:lnTo>
                  <a:pt x="61" y="25"/>
                </a:lnTo>
                <a:lnTo>
                  <a:pt x="61" y="24"/>
                </a:lnTo>
                <a:lnTo>
                  <a:pt x="60" y="24"/>
                </a:lnTo>
                <a:lnTo>
                  <a:pt x="60" y="23"/>
                </a:lnTo>
                <a:lnTo>
                  <a:pt x="61" y="23"/>
                </a:lnTo>
                <a:lnTo>
                  <a:pt x="61" y="22"/>
                </a:lnTo>
                <a:lnTo>
                  <a:pt x="62" y="22"/>
                </a:lnTo>
                <a:lnTo>
                  <a:pt x="64" y="22"/>
                </a:lnTo>
                <a:lnTo>
                  <a:pt x="65" y="21"/>
                </a:lnTo>
                <a:lnTo>
                  <a:pt x="65" y="20"/>
                </a:lnTo>
                <a:lnTo>
                  <a:pt x="64" y="18"/>
                </a:lnTo>
                <a:lnTo>
                  <a:pt x="64" y="17"/>
                </a:lnTo>
                <a:lnTo>
                  <a:pt x="64" y="16"/>
                </a:lnTo>
                <a:lnTo>
                  <a:pt x="65" y="16"/>
                </a:lnTo>
                <a:lnTo>
                  <a:pt x="65" y="14"/>
                </a:lnTo>
                <a:lnTo>
                  <a:pt x="66" y="14"/>
                </a:lnTo>
                <a:lnTo>
                  <a:pt x="66" y="13"/>
                </a:lnTo>
                <a:lnTo>
                  <a:pt x="65" y="13"/>
                </a:lnTo>
                <a:lnTo>
                  <a:pt x="64" y="13"/>
                </a:lnTo>
                <a:lnTo>
                  <a:pt x="62" y="12"/>
                </a:lnTo>
                <a:lnTo>
                  <a:pt x="61" y="10"/>
                </a:lnTo>
                <a:lnTo>
                  <a:pt x="61" y="9"/>
                </a:lnTo>
                <a:lnTo>
                  <a:pt x="64" y="9"/>
                </a:lnTo>
                <a:lnTo>
                  <a:pt x="65" y="9"/>
                </a:lnTo>
                <a:lnTo>
                  <a:pt x="65" y="8"/>
                </a:lnTo>
                <a:lnTo>
                  <a:pt x="65" y="7"/>
                </a:lnTo>
                <a:close/>
              </a:path>
            </a:pathLst>
          </a:custGeom>
          <a:solidFill>
            <a:srgbClr val="FF0000"/>
          </a:solidFill>
          <a:ln w="9525">
            <a:solidFill>
              <a:srgbClr val="000000"/>
            </a:solidFill>
            <a:round/>
            <a:headEnd/>
            <a:tailEnd/>
          </a:ln>
        </p:spPr>
        <p:txBody>
          <a:bodyPr/>
          <a:lstStyle/>
          <a:p>
            <a:endParaRPr lang="en-US" dirty="0"/>
          </a:p>
        </p:txBody>
      </p:sp>
      <p:sp>
        <p:nvSpPr>
          <p:cNvPr id="140" name="Freeform 195"/>
          <p:cNvSpPr>
            <a:spLocks/>
          </p:cNvSpPr>
          <p:nvPr/>
        </p:nvSpPr>
        <p:spPr bwMode="auto">
          <a:xfrm>
            <a:off x="5779082" y="5995481"/>
            <a:ext cx="671962" cy="508007"/>
          </a:xfrm>
          <a:custGeom>
            <a:avLst/>
            <a:gdLst>
              <a:gd name="T0" fmla="*/ 244 w 259"/>
              <a:gd name="T1" fmla="*/ 20 h 231"/>
              <a:gd name="T2" fmla="*/ 244 w 259"/>
              <a:gd name="T3" fmla="*/ 32 h 231"/>
              <a:gd name="T4" fmla="*/ 244 w 259"/>
              <a:gd name="T5" fmla="*/ 54 h 231"/>
              <a:gd name="T6" fmla="*/ 244 w 259"/>
              <a:gd name="T7" fmla="*/ 66 h 231"/>
              <a:gd name="T8" fmla="*/ 244 w 259"/>
              <a:gd name="T9" fmla="*/ 98 h 231"/>
              <a:gd name="T10" fmla="*/ 245 w 259"/>
              <a:gd name="T11" fmla="*/ 119 h 231"/>
              <a:gd name="T12" fmla="*/ 245 w 259"/>
              <a:gd name="T13" fmla="*/ 132 h 231"/>
              <a:gd name="T14" fmla="*/ 245 w 259"/>
              <a:gd name="T15" fmla="*/ 138 h 231"/>
              <a:gd name="T16" fmla="*/ 245 w 259"/>
              <a:gd name="T17" fmla="*/ 146 h 231"/>
              <a:gd name="T18" fmla="*/ 245 w 259"/>
              <a:gd name="T19" fmla="*/ 153 h 231"/>
              <a:gd name="T20" fmla="*/ 231 w 259"/>
              <a:gd name="T21" fmla="*/ 152 h 231"/>
              <a:gd name="T22" fmla="*/ 219 w 259"/>
              <a:gd name="T23" fmla="*/ 151 h 231"/>
              <a:gd name="T24" fmla="*/ 195 w 259"/>
              <a:gd name="T25" fmla="*/ 155 h 231"/>
              <a:gd name="T26" fmla="*/ 192 w 259"/>
              <a:gd name="T27" fmla="*/ 154 h 231"/>
              <a:gd name="T28" fmla="*/ 196 w 259"/>
              <a:gd name="T29" fmla="*/ 144 h 231"/>
              <a:gd name="T30" fmla="*/ 183 w 259"/>
              <a:gd name="T31" fmla="*/ 146 h 231"/>
              <a:gd name="T32" fmla="*/ 176 w 259"/>
              <a:gd name="T33" fmla="*/ 145 h 231"/>
              <a:gd name="T34" fmla="*/ 181 w 259"/>
              <a:gd name="T35" fmla="*/ 153 h 231"/>
              <a:gd name="T36" fmla="*/ 179 w 259"/>
              <a:gd name="T37" fmla="*/ 156 h 231"/>
              <a:gd name="T38" fmla="*/ 171 w 259"/>
              <a:gd name="T39" fmla="*/ 166 h 231"/>
              <a:gd name="T40" fmla="*/ 203 w 259"/>
              <a:gd name="T41" fmla="*/ 161 h 231"/>
              <a:gd name="T42" fmla="*/ 228 w 259"/>
              <a:gd name="T43" fmla="*/ 158 h 231"/>
              <a:gd name="T44" fmla="*/ 252 w 259"/>
              <a:gd name="T45" fmla="*/ 164 h 231"/>
              <a:gd name="T46" fmla="*/ 255 w 259"/>
              <a:gd name="T47" fmla="*/ 176 h 231"/>
              <a:gd name="T48" fmla="*/ 213 w 259"/>
              <a:gd name="T49" fmla="*/ 175 h 231"/>
              <a:gd name="T50" fmla="*/ 168 w 259"/>
              <a:gd name="T51" fmla="*/ 183 h 231"/>
              <a:gd name="T52" fmla="*/ 139 w 259"/>
              <a:gd name="T53" fmla="*/ 191 h 231"/>
              <a:gd name="T54" fmla="*/ 139 w 259"/>
              <a:gd name="T55" fmla="*/ 199 h 231"/>
              <a:gd name="T56" fmla="*/ 134 w 259"/>
              <a:gd name="T57" fmla="*/ 200 h 231"/>
              <a:gd name="T58" fmla="*/ 120 w 259"/>
              <a:gd name="T59" fmla="*/ 198 h 231"/>
              <a:gd name="T60" fmla="*/ 85 w 259"/>
              <a:gd name="T61" fmla="*/ 214 h 231"/>
              <a:gd name="T62" fmla="*/ 43 w 259"/>
              <a:gd name="T63" fmla="*/ 227 h 231"/>
              <a:gd name="T64" fmla="*/ 27 w 259"/>
              <a:gd name="T65" fmla="*/ 226 h 231"/>
              <a:gd name="T66" fmla="*/ 36 w 259"/>
              <a:gd name="T67" fmla="*/ 210 h 231"/>
              <a:gd name="T68" fmla="*/ 48 w 259"/>
              <a:gd name="T69" fmla="*/ 207 h 231"/>
              <a:gd name="T70" fmla="*/ 43 w 259"/>
              <a:gd name="T71" fmla="*/ 204 h 231"/>
              <a:gd name="T72" fmla="*/ 32 w 259"/>
              <a:gd name="T73" fmla="*/ 198 h 231"/>
              <a:gd name="T74" fmla="*/ 36 w 259"/>
              <a:gd name="T75" fmla="*/ 194 h 231"/>
              <a:gd name="T76" fmla="*/ 16 w 259"/>
              <a:gd name="T77" fmla="*/ 194 h 231"/>
              <a:gd name="T78" fmla="*/ 10 w 259"/>
              <a:gd name="T79" fmla="*/ 185 h 231"/>
              <a:gd name="T80" fmla="*/ 2 w 259"/>
              <a:gd name="T81" fmla="*/ 159 h 231"/>
              <a:gd name="T82" fmla="*/ 0 w 259"/>
              <a:gd name="T83" fmla="*/ 136 h 231"/>
              <a:gd name="T84" fmla="*/ 0 w 259"/>
              <a:gd name="T85" fmla="*/ 104 h 231"/>
              <a:gd name="T86" fmla="*/ 0 w 259"/>
              <a:gd name="T87" fmla="*/ 81 h 231"/>
              <a:gd name="T88" fmla="*/ 0 w 259"/>
              <a:gd name="T89" fmla="*/ 55 h 231"/>
              <a:gd name="T90" fmla="*/ 0 w 259"/>
              <a:gd name="T91" fmla="*/ 40 h 231"/>
              <a:gd name="T92" fmla="*/ 0 w 259"/>
              <a:gd name="T93" fmla="*/ 19 h 231"/>
              <a:gd name="T94" fmla="*/ 13 w 259"/>
              <a:gd name="T95" fmla="*/ 19 h 231"/>
              <a:gd name="T96" fmla="*/ 34 w 259"/>
              <a:gd name="T97" fmla="*/ 19 h 231"/>
              <a:gd name="T98" fmla="*/ 50 w 259"/>
              <a:gd name="T99" fmla="*/ 19 h 231"/>
              <a:gd name="T100" fmla="*/ 54 w 259"/>
              <a:gd name="T101" fmla="*/ 7 h 231"/>
              <a:gd name="T102" fmla="*/ 66 w 259"/>
              <a:gd name="T103" fmla="*/ 1 h 231"/>
              <a:gd name="T104" fmla="*/ 87 w 259"/>
              <a:gd name="T105" fmla="*/ 1 h 231"/>
              <a:gd name="T106" fmla="*/ 96 w 259"/>
              <a:gd name="T107" fmla="*/ 0 h 231"/>
              <a:gd name="T108" fmla="*/ 110 w 259"/>
              <a:gd name="T109" fmla="*/ 0 h 231"/>
              <a:gd name="T110" fmla="*/ 119 w 259"/>
              <a:gd name="T111" fmla="*/ 0 h 231"/>
              <a:gd name="T112" fmla="*/ 134 w 259"/>
              <a:gd name="T113" fmla="*/ 0 h 231"/>
              <a:gd name="T114" fmla="*/ 163 w 259"/>
              <a:gd name="T115" fmla="*/ 0 h 231"/>
              <a:gd name="T116" fmla="*/ 182 w 259"/>
              <a:gd name="T117" fmla="*/ 0 h 231"/>
              <a:gd name="T118" fmla="*/ 200 w 259"/>
              <a:gd name="T119" fmla="*/ 0 h 231"/>
              <a:gd name="T120" fmla="*/ 230 w 259"/>
              <a:gd name="T121" fmla="*/ 0 h 23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59" h="231">
                <a:moveTo>
                  <a:pt x="243" y="0"/>
                </a:moveTo>
                <a:lnTo>
                  <a:pt x="243" y="0"/>
                </a:lnTo>
                <a:lnTo>
                  <a:pt x="243" y="6"/>
                </a:lnTo>
                <a:lnTo>
                  <a:pt x="243" y="10"/>
                </a:lnTo>
                <a:lnTo>
                  <a:pt x="244" y="15"/>
                </a:lnTo>
                <a:lnTo>
                  <a:pt x="244" y="20"/>
                </a:lnTo>
                <a:lnTo>
                  <a:pt x="244" y="23"/>
                </a:lnTo>
                <a:lnTo>
                  <a:pt x="244" y="24"/>
                </a:lnTo>
                <a:lnTo>
                  <a:pt x="244" y="25"/>
                </a:lnTo>
                <a:lnTo>
                  <a:pt x="244" y="30"/>
                </a:lnTo>
                <a:lnTo>
                  <a:pt x="244" y="31"/>
                </a:lnTo>
                <a:lnTo>
                  <a:pt x="244" y="32"/>
                </a:lnTo>
                <a:lnTo>
                  <a:pt x="244" y="33"/>
                </a:lnTo>
                <a:lnTo>
                  <a:pt x="244" y="40"/>
                </a:lnTo>
                <a:lnTo>
                  <a:pt x="244" y="43"/>
                </a:lnTo>
                <a:lnTo>
                  <a:pt x="244" y="44"/>
                </a:lnTo>
                <a:lnTo>
                  <a:pt x="244" y="46"/>
                </a:lnTo>
                <a:lnTo>
                  <a:pt x="244" y="54"/>
                </a:lnTo>
                <a:lnTo>
                  <a:pt x="244" y="56"/>
                </a:lnTo>
                <a:lnTo>
                  <a:pt x="244" y="59"/>
                </a:lnTo>
                <a:lnTo>
                  <a:pt x="244" y="60"/>
                </a:lnTo>
                <a:lnTo>
                  <a:pt x="244" y="62"/>
                </a:lnTo>
                <a:lnTo>
                  <a:pt x="244" y="64"/>
                </a:lnTo>
                <a:lnTo>
                  <a:pt x="244" y="65"/>
                </a:lnTo>
                <a:lnTo>
                  <a:pt x="244" y="66"/>
                </a:lnTo>
                <a:lnTo>
                  <a:pt x="244" y="71"/>
                </a:lnTo>
                <a:lnTo>
                  <a:pt x="244" y="73"/>
                </a:lnTo>
                <a:lnTo>
                  <a:pt x="244" y="76"/>
                </a:lnTo>
                <a:lnTo>
                  <a:pt x="244" y="87"/>
                </a:lnTo>
                <a:lnTo>
                  <a:pt x="244" y="88"/>
                </a:lnTo>
                <a:lnTo>
                  <a:pt x="244" y="95"/>
                </a:lnTo>
                <a:lnTo>
                  <a:pt x="244" y="98"/>
                </a:lnTo>
                <a:lnTo>
                  <a:pt x="244" y="99"/>
                </a:lnTo>
                <a:lnTo>
                  <a:pt x="245" y="108"/>
                </a:lnTo>
                <a:lnTo>
                  <a:pt x="245" y="112"/>
                </a:lnTo>
                <a:lnTo>
                  <a:pt x="245" y="116"/>
                </a:lnTo>
                <a:lnTo>
                  <a:pt x="245" y="118"/>
                </a:lnTo>
                <a:lnTo>
                  <a:pt x="245" y="119"/>
                </a:lnTo>
                <a:lnTo>
                  <a:pt x="245" y="126"/>
                </a:lnTo>
                <a:lnTo>
                  <a:pt x="245" y="129"/>
                </a:lnTo>
                <a:lnTo>
                  <a:pt x="245" y="130"/>
                </a:lnTo>
                <a:lnTo>
                  <a:pt x="245" y="132"/>
                </a:lnTo>
                <a:lnTo>
                  <a:pt x="245" y="135"/>
                </a:lnTo>
                <a:lnTo>
                  <a:pt x="245" y="136"/>
                </a:lnTo>
                <a:lnTo>
                  <a:pt x="245" y="138"/>
                </a:lnTo>
                <a:lnTo>
                  <a:pt x="245" y="139"/>
                </a:lnTo>
                <a:lnTo>
                  <a:pt x="245" y="140"/>
                </a:lnTo>
                <a:lnTo>
                  <a:pt x="245" y="143"/>
                </a:lnTo>
                <a:lnTo>
                  <a:pt x="245" y="145"/>
                </a:lnTo>
                <a:lnTo>
                  <a:pt x="245" y="146"/>
                </a:lnTo>
                <a:lnTo>
                  <a:pt x="245" y="147"/>
                </a:lnTo>
                <a:lnTo>
                  <a:pt x="245" y="148"/>
                </a:lnTo>
                <a:lnTo>
                  <a:pt x="245" y="150"/>
                </a:lnTo>
                <a:lnTo>
                  <a:pt x="245" y="153"/>
                </a:lnTo>
                <a:lnTo>
                  <a:pt x="245" y="155"/>
                </a:lnTo>
                <a:lnTo>
                  <a:pt x="240" y="156"/>
                </a:lnTo>
                <a:lnTo>
                  <a:pt x="239" y="155"/>
                </a:lnTo>
                <a:lnTo>
                  <a:pt x="237" y="155"/>
                </a:lnTo>
                <a:lnTo>
                  <a:pt x="234" y="153"/>
                </a:lnTo>
                <a:lnTo>
                  <a:pt x="231" y="152"/>
                </a:lnTo>
                <a:lnTo>
                  <a:pt x="227" y="152"/>
                </a:lnTo>
                <a:lnTo>
                  <a:pt x="226" y="153"/>
                </a:lnTo>
                <a:lnTo>
                  <a:pt x="223" y="154"/>
                </a:lnTo>
                <a:lnTo>
                  <a:pt x="222" y="153"/>
                </a:lnTo>
                <a:lnTo>
                  <a:pt x="222" y="152"/>
                </a:lnTo>
                <a:lnTo>
                  <a:pt x="221" y="151"/>
                </a:lnTo>
                <a:lnTo>
                  <a:pt x="219" y="151"/>
                </a:lnTo>
                <a:lnTo>
                  <a:pt x="216" y="154"/>
                </a:lnTo>
                <a:lnTo>
                  <a:pt x="212" y="155"/>
                </a:lnTo>
                <a:lnTo>
                  <a:pt x="210" y="156"/>
                </a:lnTo>
                <a:lnTo>
                  <a:pt x="205" y="156"/>
                </a:lnTo>
                <a:lnTo>
                  <a:pt x="203" y="155"/>
                </a:lnTo>
                <a:lnTo>
                  <a:pt x="202" y="154"/>
                </a:lnTo>
                <a:lnTo>
                  <a:pt x="195" y="155"/>
                </a:lnTo>
                <a:lnTo>
                  <a:pt x="195" y="156"/>
                </a:lnTo>
                <a:lnTo>
                  <a:pt x="196" y="156"/>
                </a:lnTo>
                <a:lnTo>
                  <a:pt x="196" y="158"/>
                </a:lnTo>
                <a:lnTo>
                  <a:pt x="195" y="160"/>
                </a:lnTo>
                <a:lnTo>
                  <a:pt x="194" y="160"/>
                </a:lnTo>
                <a:lnTo>
                  <a:pt x="191" y="158"/>
                </a:lnTo>
                <a:lnTo>
                  <a:pt x="192" y="154"/>
                </a:lnTo>
                <a:lnTo>
                  <a:pt x="190" y="151"/>
                </a:lnTo>
                <a:lnTo>
                  <a:pt x="188" y="150"/>
                </a:lnTo>
                <a:lnTo>
                  <a:pt x="188" y="147"/>
                </a:lnTo>
                <a:lnTo>
                  <a:pt x="192" y="145"/>
                </a:lnTo>
                <a:lnTo>
                  <a:pt x="195" y="144"/>
                </a:lnTo>
                <a:lnTo>
                  <a:pt x="196" y="144"/>
                </a:lnTo>
                <a:lnTo>
                  <a:pt x="195" y="143"/>
                </a:lnTo>
                <a:lnTo>
                  <a:pt x="191" y="143"/>
                </a:lnTo>
                <a:lnTo>
                  <a:pt x="189" y="145"/>
                </a:lnTo>
                <a:lnTo>
                  <a:pt x="187" y="146"/>
                </a:lnTo>
                <a:lnTo>
                  <a:pt x="186" y="144"/>
                </a:lnTo>
                <a:lnTo>
                  <a:pt x="184" y="145"/>
                </a:lnTo>
                <a:lnTo>
                  <a:pt x="183" y="146"/>
                </a:lnTo>
                <a:lnTo>
                  <a:pt x="181" y="147"/>
                </a:lnTo>
                <a:lnTo>
                  <a:pt x="181" y="148"/>
                </a:lnTo>
                <a:lnTo>
                  <a:pt x="180" y="150"/>
                </a:lnTo>
                <a:lnTo>
                  <a:pt x="179" y="148"/>
                </a:lnTo>
                <a:lnTo>
                  <a:pt x="179" y="147"/>
                </a:lnTo>
                <a:lnTo>
                  <a:pt x="178" y="146"/>
                </a:lnTo>
                <a:lnTo>
                  <a:pt x="176" y="145"/>
                </a:lnTo>
                <a:lnTo>
                  <a:pt x="174" y="145"/>
                </a:lnTo>
                <a:lnTo>
                  <a:pt x="173" y="146"/>
                </a:lnTo>
                <a:lnTo>
                  <a:pt x="173" y="147"/>
                </a:lnTo>
                <a:lnTo>
                  <a:pt x="176" y="151"/>
                </a:lnTo>
                <a:lnTo>
                  <a:pt x="176" y="152"/>
                </a:lnTo>
                <a:lnTo>
                  <a:pt x="180" y="153"/>
                </a:lnTo>
                <a:lnTo>
                  <a:pt x="181" y="153"/>
                </a:lnTo>
                <a:lnTo>
                  <a:pt x="184" y="152"/>
                </a:lnTo>
                <a:lnTo>
                  <a:pt x="186" y="154"/>
                </a:lnTo>
                <a:lnTo>
                  <a:pt x="187" y="155"/>
                </a:lnTo>
                <a:lnTo>
                  <a:pt x="186" y="158"/>
                </a:lnTo>
                <a:lnTo>
                  <a:pt x="184" y="158"/>
                </a:lnTo>
                <a:lnTo>
                  <a:pt x="182" y="155"/>
                </a:lnTo>
                <a:lnTo>
                  <a:pt x="179" y="156"/>
                </a:lnTo>
                <a:lnTo>
                  <a:pt x="178" y="156"/>
                </a:lnTo>
                <a:lnTo>
                  <a:pt x="178" y="158"/>
                </a:lnTo>
                <a:lnTo>
                  <a:pt x="179" y="159"/>
                </a:lnTo>
                <a:lnTo>
                  <a:pt x="178" y="160"/>
                </a:lnTo>
                <a:lnTo>
                  <a:pt x="176" y="161"/>
                </a:lnTo>
                <a:lnTo>
                  <a:pt x="171" y="163"/>
                </a:lnTo>
                <a:lnTo>
                  <a:pt x="171" y="166"/>
                </a:lnTo>
                <a:lnTo>
                  <a:pt x="174" y="164"/>
                </a:lnTo>
                <a:lnTo>
                  <a:pt x="179" y="162"/>
                </a:lnTo>
                <a:lnTo>
                  <a:pt x="182" y="162"/>
                </a:lnTo>
                <a:lnTo>
                  <a:pt x="186" y="163"/>
                </a:lnTo>
                <a:lnTo>
                  <a:pt x="188" y="164"/>
                </a:lnTo>
                <a:lnTo>
                  <a:pt x="197" y="162"/>
                </a:lnTo>
                <a:lnTo>
                  <a:pt x="203" y="161"/>
                </a:lnTo>
                <a:lnTo>
                  <a:pt x="213" y="160"/>
                </a:lnTo>
                <a:lnTo>
                  <a:pt x="218" y="162"/>
                </a:lnTo>
                <a:lnTo>
                  <a:pt x="220" y="162"/>
                </a:lnTo>
                <a:lnTo>
                  <a:pt x="221" y="160"/>
                </a:lnTo>
                <a:lnTo>
                  <a:pt x="223" y="158"/>
                </a:lnTo>
                <a:lnTo>
                  <a:pt x="224" y="158"/>
                </a:lnTo>
                <a:lnTo>
                  <a:pt x="228" y="158"/>
                </a:lnTo>
                <a:lnTo>
                  <a:pt x="230" y="160"/>
                </a:lnTo>
                <a:lnTo>
                  <a:pt x="232" y="161"/>
                </a:lnTo>
                <a:lnTo>
                  <a:pt x="234" y="162"/>
                </a:lnTo>
                <a:lnTo>
                  <a:pt x="237" y="162"/>
                </a:lnTo>
                <a:lnTo>
                  <a:pt x="246" y="162"/>
                </a:lnTo>
                <a:lnTo>
                  <a:pt x="248" y="164"/>
                </a:lnTo>
                <a:lnTo>
                  <a:pt x="252" y="164"/>
                </a:lnTo>
                <a:lnTo>
                  <a:pt x="256" y="167"/>
                </a:lnTo>
                <a:lnTo>
                  <a:pt x="258" y="169"/>
                </a:lnTo>
                <a:lnTo>
                  <a:pt x="256" y="170"/>
                </a:lnTo>
                <a:lnTo>
                  <a:pt x="259" y="172"/>
                </a:lnTo>
                <a:lnTo>
                  <a:pt x="259" y="176"/>
                </a:lnTo>
                <a:lnTo>
                  <a:pt x="258" y="176"/>
                </a:lnTo>
                <a:lnTo>
                  <a:pt x="255" y="176"/>
                </a:lnTo>
                <a:lnTo>
                  <a:pt x="252" y="175"/>
                </a:lnTo>
                <a:lnTo>
                  <a:pt x="245" y="175"/>
                </a:lnTo>
                <a:lnTo>
                  <a:pt x="232" y="175"/>
                </a:lnTo>
                <a:lnTo>
                  <a:pt x="230" y="175"/>
                </a:lnTo>
                <a:lnTo>
                  <a:pt x="222" y="174"/>
                </a:lnTo>
                <a:lnTo>
                  <a:pt x="216" y="175"/>
                </a:lnTo>
                <a:lnTo>
                  <a:pt x="213" y="175"/>
                </a:lnTo>
                <a:lnTo>
                  <a:pt x="203" y="176"/>
                </a:lnTo>
                <a:lnTo>
                  <a:pt x="195" y="176"/>
                </a:lnTo>
                <a:lnTo>
                  <a:pt x="188" y="177"/>
                </a:lnTo>
                <a:lnTo>
                  <a:pt x="182" y="179"/>
                </a:lnTo>
                <a:lnTo>
                  <a:pt x="175" y="179"/>
                </a:lnTo>
                <a:lnTo>
                  <a:pt x="172" y="180"/>
                </a:lnTo>
                <a:lnTo>
                  <a:pt x="168" y="183"/>
                </a:lnTo>
                <a:lnTo>
                  <a:pt x="165" y="183"/>
                </a:lnTo>
                <a:lnTo>
                  <a:pt x="157" y="185"/>
                </a:lnTo>
                <a:lnTo>
                  <a:pt x="154" y="186"/>
                </a:lnTo>
                <a:lnTo>
                  <a:pt x="151" y="186"/>
                </a:lnTo>
                <a:lnTo>
                  <a:pt x="144" y="188"/>
                </a:lnTo>
                <a:lnTo>
                  <a:pt x="140" y="190"/>
                </a:lnTo>
                <a:lnTo>
                  <a:pt x="139" y="191"/>
                </a:lnTo>
                <a:lnTo>
                  <a:pt x="138" y="193"/>
                </a:lnTo>
                <a:lnTo>
                  <a:pt x="136" y="193"/>
                </a:lnTo>
                <a:lnTo>
                  <a:pt x="136" y="192"/>
                </a:lnTo>
                <a:lnTo>
                  <a:pt x="135" y="192"/>
                </a:lnTo>
                <a:lnTo>
                  <a:pt x="135" y="193"/>
                </a:lnTo>
                <a:lnTo>
                  <a:pt x="138" y="196"/>
                </a:lnTo>
                <a:lnTo>
                  <a:pt x="139" y="199"/>
                </a:lnTo>
                <a:lnTo>
                  <a:pt x="135" y="198"/>
                </a:lnTo>
                <a:lnTo>
                  <a:pt x="134" y="195"/>
                </a:lnTo>
                <a:lnTo>
                  <a:pt x="133" y="196"/>
                </a:lnTo>
                <a:lnTo>
                  <a:pt x="133" y="198"/>
                </a:lnTo>
                <a:lnTo>
                  <a:pt x="135" y="199"/>
                </a:lnTo>
                <a:lnTo>
                  <a:pt x="134" y="200"/>
                </a:lnTo>
                <a:lnTo>
                  <a:pt x="133" y="199"/>
                </a:lnTo>
                <a:lnTo>
                  <a:pt x="133" y="198"/>
                </a:lnTo>
                <a:lnTo>
                  <a:pt x="130" y="194"/>
                </a:lnTo>
                <a:lnTo>
                  <a:pt x="125" y="196"/>
                </a:lnTo>
                <a:lnTo>
                  <a:pt x="124" y="196"/>
                </a:lnTo>
                <a:lnTo>
                  <a:pt x="120" y="198"/>
                </a:lnTo>
                <a:lnTo>
                  <a:pt x="116" y="199"/>
                </a:lnTo>
                <a:lnTo>
                  <a:pt x="114" y="201"/>
                </a:lnTo>
                <a:lnTo>
                  <a:pt x="109" y="203"/>
                </a:lnTo>
                <a:lnTo>
                  <a:pt x="107" y="203"/>
                </a:lnTo>
                <a:lnTo>
                  <a:pt x="102" y="204"/>
                </a:lnTo>
                <a:lnTo>
                  <a:pt x="94" y="209"/>
                </a:lnTo>
                <a:lnTo>
                  <a:pt x="85" y="214"/>
                </a:lnTo>
                <a:lnTo>
                  <a:pt x="78" y="215"/>
                </a:lnTo>
                <a:lnTo>
                  <a:pt x="75" y="216"/>
                </a:lnTo>
                <a:lnTo>
                  <a:pt x="70" y="218"/>
                </a:lnTo>
                <a:lnTo>
                  <a:pt x="66" y="219"/>
                </a:lnTo>
                <a:lnTo>
                  <a:pt x="59" y="222"/>
                </a:lnTo>
                <a:lnTo>
                  <a:pt x="51" y="224"/>
                </a:lnTo>
                <a:lnTo>
                  <a:pt x="43" y="227"/>
                </a:lnTo>
                <a:lnTo>
                  <a:pt x="35" y="230"/>
                </a:lnTo>
                <a:lnTo>
                  <a:pt x="34" y="231"/>
                </a:lnTo>
                <a:lnTo>
                  <a:pt x="30" y="231"/>
                </a:lnTo>
                <a:lnTo>
                  <a:pt x="29" y="230"/>
                </a:lnTo>
                <a:lnTo>
                  <a:pt x="27" y="227"/>
                </a:lnTo>
                <a:lnTo>
                  <a:pt x="27" y="226"/>
                </a:lnTo>
                <a:lnTo>
                  <a:pt x="27" y="219"/>
                </a:lnTo>
                <a:lnTo>
                  <a:pt x="27" y="217"/>
                </a:lnTo>
                <a:lnTo>
                  <a:pt x="27" y="214"/>
                </a:lnTo>
                <a:lnTo>
                  <a:pt x="28" y="212"/>
                </a:lnTo>
                <a:lnTo>
                  <a:pt x="30" y="212"/>
                </a:lnTo>
                <a:lnTo>
                  <a:pt x="34" y="211"/>
                </a:lnTo>
                <a:lnTo>
                  <a:pt x="36" y="210"/>
                </a:lnTo>
                <a:lnTo>
                  <a:pt x="37" y="209"/>
                </a:lnTo>
                <a:lnTo>
                  <a:pt x="37" y="207"/>
                </a:lnTo>
                <a:lnTo>
                  <a:pt x="39" y="206"/>
                </a:lnTo>
                <a:lnTo>
                  <a:pt x="44" y="207"/>
                </a:lnTo>
                <a:lnTo>
                  <a:pt x="46" y="206"/>
                </a:lnTo>
                <a:lnTo>
                  <a:pt x="47" y="207"/>
                </a:lnTo>
                <a:lnTo>
                  <a:pt x="48" y="207"/>
                </a:lnTo>
                <a:lnTo>
                  <a:pt x="50" y="206"/>
                </a:lnTo>
                <a:lnTo>
                  <a:pt x="48" y="204"/>
                </a:lnTo>
                <a:lnTo>
                  <a:pt x="47" y="204"/>
                </a:lnTo>
                <a:lnTo>
                  <a:pt x="45" y="204"/>
                </a:lnTo>
                <a:lnTo>
                  <a:pt x="44" y="204"/>
                </a:lnTo>
                <a:lnTo>
                  <a:pt x="43" y="204"/>
                </a:lnTo>
                <a:lnTo>
                  <a:pt x="39" y="203"/>
                </a:lnTo>
                <a:lnTo>
                  <a:pt x="38" y="202"/>
                </a:lnTo>
                <a:lnTo>
                  <a:pt x="36" y="203"/>
                </a:lnTo>
                <a:lnTo>
                  <a:pt x="31" y="200"/>
                </a:lnTo>
                <a:lnTo>
                  <a:pt x="31" y="199"/>
                </a:lnTo>
                <a:lnTo>
                  <a:pt x="34" y="198"/>
                </a:lnTo>
                <a:lnTo>
                  <a:pt x="32" y="198"/>
                </a:lnTo>
                <a:lnTo>
                  <a:pt x="30" y="198"/>
                </a:lnTo>
                <a:lnTo>
                  <a:pt x="28" y="196"/>
                </a:lnTo>
                <a:lnTo>
                  <a:pt x="26" y="196"/>
                </a:lnTo>
                <a:lnTo>
                  <a:pt x="24" y="195"/>
                </a:lnTo>
                <a:lnTo>
                  <a:pt x="26" y="195"/>
                </a:lnTo>
                <a:lnTo>
                  <a:pt x="35" y="195"/>
                </a:lnTo>
                <a:lnTo>
                  <a:pt x="36" y="194"/>
                </a:lnTo>
                <a:lnTo>
                  <a:pt x="36" y="193"/>
                </a:lnTo>
                <a:lnTo>
                  <a:pt x="32" y="194"/>
                </a:lnTo>
                <a:lnTo>
                  <a:pt x="31" y="193"/>
                </a:lnTo>
                <a:lnTo>
                  <a:pt x="27" y="192"/>
                </a:lnTo>
                <a:lnTo>
                  <a:pt x="24" y="191"/>
                </a:lnTo>
                <a:lnTo>
                  <a:pt x="21" y="192"/>
                </a:lnTo>
                <a:lnTo>
                  <a:pt x="16" y="194"/>
                </a:lnTo>
                <a:lnTo>
                  <a:pt x="16" y="191"/>
                </a:lnTo>
                <a:lnTo>
                  <a:pt x="19" y="188"/>
                </a:lnTo>
                <a:lnTo>
                  <a:pt x="19" y="187"/>
                </a:lnTo>
                <a:lnTo>
                  <a:pt x="18" y="185"/>
                </a:lnTo>
                <a:lnTo>
                  <a:pt x="14" y="186"/>
                </a:lnTo>
                <a:lnTo>
                  <a:pt x="10" y="185"/>
                </a:lnTo>
                <a:lnTo>
                  <a:pt x="2" y="187"/>
                </a:lnTo>
                <a:lnTo>
                  <a:pt x="2" y="180"/>
                </a:lnTo>
                <a:lnTo>
                  <a:pt x="2" y="167"/>
                </a:lnTo>
                <a:lnTo>
                  <a:pt x="2" y="164"/>
                </a:lnTo>
                <a:lnTo>
                  <a:pt x="2" y="160"/>
                </a:lnTo>
                <a:lnTo>
                  <a:pt x="2" y="159"/>
                </a:lnTo>
                <a:lnTo>
                  <a:pt x="2" y="156"/>
                </a:lnTo>
                <a:lnTo>
                  <a:pt x="2" y="154"/>
                </a:lnTo>
                <a:lnTo>
                  <a:pt x="2" y="148"/>
                </a:lnTo>
                <a:lnTo>
                  <a:pt x="2" y="145"/>
                </a:lnTo>
                <a:lnTo>
                  <a:pt x="2" y="138"/>
                </a:lnTo>
                <a:lnTo>
                  <a:pt x="0" y="137"/>
                </a:lnTo>
                <a:lnTo>
                  <a:pt x="0" y="136"/>
                </a:lnTo>
                <a:lnTo>
                  <a:pt x="0" y="135"/>
                </a:lnTo>
                <a:lnTo>
                  <a:pt x="0" y="131"/>
                </a:lnTo>
                <a:lnTo>
                  <a:pt x="0" y="123"/>
                </a:lnTo>
                <a:lnTo>
                  <a:pt x="0" y="118"/>
                </a:lnTo>
                <a:lnTo>
                  <a:pt x="0" y="110"/>
                </a:lnTo>
                <a:lnTo>
                  <a:pt x="0" y="108"/>
                </a:lnTo>
                <a:lnTo>
                  <a:pt x="0" y="104"/>
                </a:lnTo>
                <a:lnTo>
                  <a:pt x="0" y="103"/>
                </a:lnTo>
                <a:lnTo>
                  <a:pt x="0" y="99"/>
                </a:lnTo>
                <a:lnTo>
                  <a:pt x="0" y="96"/>
                </a:lnTo>
                <a:lnTo>
                  <a:pt x="0" y="91"/>
                </a:lnTo>
                <a:lnTo>
                  <a:pt x="0" y="89"/>
                </a:lnTo>
                <a:lnTo>
                  <a:pt x="0" y="84"/>
                </a:lnTo>
                <a:lnTo>
                  <a:pt x="0" y="81"/>
                </a:lnTo>
                <a:lnTo>
                  <a:pt x="0" y="79"/>
                </a:lnTo>
                <a:lnTo>
                  <a:pt x="0" y="74"/>
                </a:lnTo>
                <a:lnTo>
                  <a:pt x="0" y="73"/>
                </a:lnTo>
                <a:lnTo>
                  <a:pt x="0" y="64"/>
                </a:lnTo>
                <a:lnTo>
                  <a:pt x="0" y="59"/>
                </a:lnTo>
                <a:lnTo>
                  <a:pt x="0" y="55"/>
                </a:lnTo>
                <a:lnTo>
                  <a:pt x="0" y="51"/>
                </a:lnTo>
                <a:lnTo>
                  <a:pt x="0" y="47"/>
                </a:lnTo>
                <a:lnTo>
                  <a:pt x="0" y="46"/>
                </a:lnTo>
                <a:lnTo>
                  <a:pt x="0" y="40"/>
                </a:lnTo>
                <a:lnTo>
                  <a:pt x="0" y="33"/>
                </a:lnTo>
                <a:lnTo>
                  <a:pt x="0" y="32"/>
                </a:lnTo>
                <a:lnTo>
                  <a:pt x="0" y="28"/>
                </a:lnTo>
                <a:lnTo>
                  <a:pt x="0" y="25"/>
                </a:lnTo>
                <a:lnTo>
                  <a:pt x="0" y="22"/>
                </a:lnTo>
                <a:lnTo>
                  <a:pt x="0" y="19"/>
                </a:lnTo>
                <a:lnTo>
                  <a:pt x="2" y="19"/>
                </a:lnTo>
                <a:lnTo>
                  <a:pt x="8" y="19"/>
                </a:lnTo>
                <a:lnTo>
                  <a:pt x="12" y="19"/>
                </a:lnTo>
                <a:lnTo>
                  <a:pt x="13" y="19"/>
                </a:lnTo>
                <a:lnTo>
                  <a:pt x="18" y="19"/>
                </a:lnTo>
                <a:lnTo>
                  <a:pt x="20" y="19"/>
                </a:lnTo>
                <a:lnTo>
                  <a:pt x="27" y="19"/>
                </a:lnTo>
                <a:lnTo>
                  <a:pt x="30" y="19"/>
                </a:lnTo>
                <a:lnTo>
                  <a:pt x="32" y="19"/>
                </a:lnTo>
                <a:lnTo>
                  <a:pt x="34" y="19"/>
                </a:lnTo>
                <a:lnTo>
                  <a:pt x="37" y="19"/>
                </a:lnTo>
                <a:lnTo>
                  <a:pt x="42" y="19"/>
                </a:lnTo>
                <a:lnTo>
                  <a:pt x="43" y="19"/>
                </a:lnTo>
                <a:lnTo>
                  <a:pt x="45" y="19"/>
                </a:lnTo>
                <a:lnTo>
                  <a:pt x="48" y="19"/>
                </a:lnTo>
                <a:lnTo>
                  <a:pt x="50" y="19"/>
                </a:lnTo>
                <a:lnTo>
                  <a:pt x="53" y="19"/>
                </a:lnTo>
                <a:lnTo>
                  <a:pt x="54" y="18"/>
                </a:lnTo>
                <a:lnTo>
                  <a:pt x="54" y="15"/>
                </a:lnTo>
                <a:lnTo>
                  <a:pt x="54" y="10"/>
                </a:lnTo>
                <a:lnTo>
                  <a:pt x="54" y="7"/>
                </a:lnTo>
                <a:lnTo>
                  <a:pt x="54" y="4"/>
                </a:lnTo>
                <a:lnTo>
                  <a:pt x="54" y="2"/>
                </a:lnTo>
                <a:lnTo>
                  <a:pt x="54" y="1"/>
                </a:lnTo>
                <a:lnTo>
                  <a:pt x="58" y="1"/>
                </a:lnTo>
                <a:lnTo>
                  <a:pt x="62" y="1"/>
                </a:lnTo>
                <a:lnTo>
                  <a:pt x="66" y="1"/>
                </a:lnTo>
                <a:lnTo>
                  <a:pt x="67" y="1"/>
                </a:lnTo>
                <a:lnTo>
                  <a:pt x="72" y="1"/>
                </a:lnTo>
                <a:lnTo>
                  <a:pt x="78" y="1"/>
                </a:lnTo>
                <a:lnTo>
                  <a:pt x="83" y="1"/>
                </a:lnTo>
                <a:lnTo>
                  <a:pt x="86" y="1"/>
                </a:lnTo>
                <a:lnTo>
                  <a:pt x="87" y="1"/>
                </a:lnTo>
                <a:lnTo>
                  <a:pt x="88" y="1"/>
                </a:lnTo>
                <a:lnTo>
                  <a:pt x="92" y="1"/>
                </a:lnTo>
                <a:lnTo>
                  <a:pt x="93" y="1"/>
                </a:lnTo>
                <a:lnTo>
                  <a:pt x="93" y="0"/>
                </a:lnTo>
                <a:lnTo>
                  <a:pt x="95" y="0"/>
                </a:lnTo>
                <a:lnTo>
                  <a:pt x="96" y="0"/>
                </a:lnTo>
                <a:lnTo>
                  <a:pt x="100" y="0"/>
                </a:lnTo>
                <a:lnTo>
                  <a:pt x="103" y="0"/>
                </a:lnTo>
                <a:lnTo>
                  <a:pt x="107" y="0"/>
                </a:lnTo>
                <a:lnTo>
                  <a:pt x="108" y="0"/>
                </a:lnTo>
                <a:lnTo>
                  <a:pt x="110" y="0"/>
                </a:lnTo>
                <a:lnTo>
                  <a:pt x="112" y="0"/>
                </a:lnTo>
                <a:lnTo>
                  <a:pt x="116" y="0"/>
                </a:lnTo>
                <a:lnTo>
                  <a:pt x="117" y="0"/>
                </a:lnTo>
                <a:lnTo>
                  <a:pt x="118" y="0"/>
                </a:lnTo>
                <a:lnTo>
                  <a:pt x="119" y="0"/>
                </a:lnTo>
                <a:lnTo>
                  <a:pt x="120" y="0"/>
                </a:lnTo>
                <a:lnTo>
                  <a:pt x="124" y="0"/>
                </a:lnTo>
                <a:lnTo>
                  <a:pt x="127" y="0"/>
                </a:lnTo>
                <a:lnTo>
                  <a:pt x="130" y="0"/>
                </a:lnTo>
                <a:lnTo>
                  <a:pt x="132" y="0"/>
                </a:lnTo>
                <a:lnTo>
                  <a:pt x="134" y="0"/>
                </a:lnTo>
                <a:lnTo>
                  <a:pt x="135" y="0"/>
                </a:lnTo>
                <a:lnTo>
                  <a:pt x="139" y="0"/>
                </a:lnTo>
                <a:lnTo>
                  <a:pt x="142" y="0"/>
                </a:lnTo>
                <a:lnTo>
                  <a:pt x="144" y="0"/>
                </a:lnTo>
                <a:lnTo>
                  <a:pt x="150" y="0"/>
                </a:lnTo>
                <a:lnTo>
                  <a:pt x="152" y="0"/>
                </a:lnTo>
                <a:lnTo>
                  <a:pt x="163" y="0"/>
                </a:lnTo>
                <a:lnTo>
                  <a:pt x="168" y="0"/>
                </a:lnTo>
                <a:lnTo>
                  <a:pt x="172" y="0"/>
                </a:lnTo>
                <a:lnTo>
                  <a:pt x="174" y="0"/>
                </a:lnTo>
                <a:lnTo>
                  <a:pt x="176" y="0"/>
                </a:lnTo>
                <a:lnTo>
                  <a:pt x="179" y="0"/>
                </a:lnTo>
                <a:lnTo>
                  <a:pt x="182" y="0"/>
                </a:lnTo>
                <a:lnTo>
                  <a:pt x="184" y="0"/>
                </a:lnTo>
                <a:lnTo>
                  <a:pt x="186" y="0"/>
                </a:lnTo>
                <a:lnTo>
                  <a:pt x="189" y="0"/>
                </a:lnTo>
                <a:lnTo>
                  <a:pt x="192" y="0"/>
                </a:lnTo>
                <a:lnTo>
                  <a:pt x="199" y="0"/>
                </a:lnTo>
                <a:lnTo>
                  <a:pt x="200" y="0"/>
                </a:lnTo>
                <a:lnTo>
                  <a:pt x="206" y="0"/>
                </a:lnTo>
                <a:lnTo>
                  <a:pt x="207" y="0"/>
                </a:lnTo>
                <a:lnTo>
                  <a:pt x="210" y="0"/>
                </a:lnTo>
                <a:lnTo>
                  <a:pt x="215" y="0"/>
                </a:lnTo>
                <a:lnTo>
                  <a:pt x="221" y="0"/>
                </a:lnTo>
                <a:lnTo>
                  <a:pt x="228" y="0"/>
                </a:lnTo>
                <a:lnTo>
                  <a:pt x="230" y="0"/>
                </a:lnTo>
                <a:lnTo>
                  <a:pt x="235" y="0"/>
                </a:lnTo>
                <a:lnTo>
                  <a:pt x="237" y="0"/>
                </a:lnTo>
                <a:lnTo>
                  <a:pt x="240" y="0"/>
                </a:lnTo>
                <a:lnTo>
                  <a:pt x="243" y="0"/>
                </a:lnTo>
                <a:close/>
              </a:path>
            </a:pathLst>
          </a:custGeom>
          <a:solidFill>
            <a:srgbClr val="90D6D8"/>
          </a:solidFill>
          <a:ln w="3175">
            <a:solidFill>
              <a:schemeClr val="tx1">
                <a:lumMod val="95000"/>
                <a:lumOff val="5000"/>
              </a:schemeClr>
            </a:solidFill>
            <a:prstDash val="solid"/>
            <a:round/>
            <a:headEnd/>
            <a:tailEnd/>
          </a:ln>
        </p:spPr>
        <p:txBody>
          <a:bodyPr/>
          <a:lstStyle/>
          <a:p>
            <a:endParaRPr lang="en-US" dirty="0"/>
          </a:p>
        </p:txBody>
      </p:sp>
      <p:sp>
        <p:nvSpPr>
          <p:cNvPr id="141" name="Freeform 194"/>
          <p:cNvSpPr>
            <a:spLocks/>
          </p:cNvSpPr>
          <p:nvPr/>
        </p:nvSpPr>
        <p:spPr bwMode="auto">
          <a:xfrm>
            <a:off x="6414213" y="5930210"/>
            <a:ext cx="682339" cy="562986"/>
          </a:xfrm>
          <a:custGeom>
            <a:avLst/>
            <a:gdLst>
              <a:gd name="T0" fmla="*/ 251 w 263"/>
              <a:gd name="T1" fmla="*/ 10 h 256"/>
              <a:gd name="T2" fmla="*/ 251 w 263"/>
              <a:gd name="T3" fmla="*/ 25 h 256"/>
              <a:gd name="T4" fmla="*/ 254 w 263"/>
              <a:gd name="T5" fmla="*/ 53 h 256"/>
              <a:gd name="T6" fmla="*/ 254 w 263"/>
              <a:gd name="T7" fmla="*/ 67 h 256"/>
              <a:gd name="T8" fmla="*/ 255 w 263"/>
              <a:gd name="T9" fmla="*/ 87 h 256"/>
              <a:gd name="T10" fmla="*/ 256 w 263"/>
              <a:gd name="T11" fmla="*/ 111 h 256"/>
              <a:gd name="T12" fmla="*/ 257 w 263"/>
              <a:gd name="T13" fmla="*/ 133 h 256"/>
              <a:gd name="T14" fmla="*/ 260 w 263"/>
              <a:gd name="T15" fmla="*/ 183 h 256"/>
              <a:gd name="T16" fmla="*/ 263 w 263"/>
              <a:gd name="T17" fmla="*/ 234 h 256"/>
              <a:gd name="T18" fmla="*/ 255 w 263"/>
              <a:gd name="T19" fmla="*/ 239 h 256"/>
              <a:gd name="T20" fmla="*/ 252 w 263"/>
              <a:gd name="T21" fmla="*/ 227 h 256"/>
              <a:gd name="T22" fmla="*/ 233 w 263"/>
              <a:gd name="T23" fmla="*/ 233 h 256"/>
              <a:gd name="T24" fmla="*/ 226 w 263"/>
              <a:gd name="T25" fmla="*/ 251 h 256"/>
              <a:gd name="T26" fmla="*/ 201 w 263"/>
              <a:gd name="T27" fmla="*/ 253 h 256"/>
              <a:gd name="T28" fmla="*/ 201 w 263"/>
              <a:gd name="T29" fmla="*/ 245 h 256"/>
              <a:gd name="T30" fmla="*/ 197 w 263"/>
              <a:gd name="T31" fmla="*/ 242 h 256"/>
              <a:gd name="T32" fmla="*/ 187 w 263"/>
              <a:gd name="T33" fmla="*/ 240 h 256"/>
              <a:gd name="T34" fmla="*/ 176 w 263"/>
              <a:gd name="T35" fmla="*/ 237 h 256"/>
              <a:gd name="T36" fmla="*/ 170 w 263"/>
              <a:gd name="T37" fmla="*/ 235 h 256"/>
              <a:gd name="T38" fmla="*/ 163 w 263"/>
              <a:gd name="T39" fmla="*/ 231 h 256"/>
              <a:gd name="T40" fmla="*/ 155 w 263"/>
              <a:gd name="T41" fmla="*/ 224 h 256"/>
              <a:gd name="T42" fmla="*/ 151 w 263"/>
              <a:gd name="T43" fmla="*/ 216 h 256"/>
              <a:gd name="T44" fmla="*/ 149 w 263"/>
              <a:gd name="T45" fmla="*/ 199 h 256"/>
              <a:gd name="T46" fmla="*/ 145 w 263"/>
              <a:gd name="T47" fmla="*/ 201 h 256"/>
              <a:gd name="T48" fmla="*/ 147 w 263"/>
              <a:gd name="T49" fmla="*/ 218 h 256"/>
              <a:gd name="T50" fmla="*/ 124 w 263"/>
              <a:gd name="T51" fmla="*/ 232 h 256"/>
              <a:gd name="T52" fmla="*/ 93 w 263"/>
              <a:gd name="T53" fmla="*/ 225 h 256"/>
              <a:gd name="T54" fmla="*/ 113 w 263"/>
              <a:gd name="T55" fmla="*/ 230 h 256"/>
              <a:gd name="T56" fmla="*/ 98 w 263"/>
              <a:gd name="T57" fmla="*/ 243 h 256"/>
              <a:gd name="T58" fmla="*/ 64 w 263"/>
              <a:gd name="T59" fmla="*/ 231 h 256"/>
              <a:gd name="T60" fmla="*/ 37 w 263"/>
              <a:gd name="T61" fmla="*/ 217 h 256"/>
              <a:gd name="T62" fmla="*/ 56 w 263"/>
              <a:gd name="T63" fmla="*/ 222 h 256"/>
              <a:gd name="T64" fmla="*/ 45 w 263"/>
              <a:gd name="T65" fmla="*/ 213 h 256"/>
              <a:gd name="T66" fmla="*/ 29 w 263"/>
              <a:gd name="T67" fmla="*/ 206 h 256"/>
              <a:gd name="T68" fmla="*/ 18 w 263"/>
              <a:gd name="T69" fmla="*/ 195 h 256"/>
              <a:gd name="T70" fmla="*/ 20 w 263"/>
              <a:gd name="T71" fmla="*/ 192 h 256"/>
              <a:gd name="T72" fmla="*/ 5 w 263"/>
              <a:gd name="T73" fmla="*/ 190 h 256"/>
              <a:gd name="T74" fmla="*/ 2 w 263"/>
              <a:gd name="T75" fmla="*/ 186 h 256"/>
              <a:gd name="T76" fmla="*/ 2 w 263"/>
              <a:gd name="T77" fmla="*/ 174 h 256"/>
              <a:gd name="T78" fmla="*/ 2 w 263"/>
              <a:gd name="T79" fmla="*/ 151 h 256"/>
              <a:gd name="T80" fmla="*/ 1 w 263"/>
              <a:gd name="T81" fmla="*/ 112 h 256"/>
              <a:gd name="T82" fmla="*/ 1 w 263"/>
              <a:gd name="T83" fmla="*/ 95 h 256"/>
              <a:gd name="T84" fmla="*/ 1 w 263"/>
              <a:gd name="T85" fmla="*/ 70 h 256"/>
              <a:gd name="T86" fmla="*/ 0 w 263"/>
              <a:gd name="T87" fmla="*/ 45 h 256"/>
              <a:gd name="T88" fmla="*/ 0 w 263"/>
              <a:gd name="T89" fmla="*/ 16 h 256"/>
              <a:gd name="T90" fmla="*/ 13 w 263"/>
              <a:gd name="T91" fmla="*/ 2 h 256"/>
              <a:gd name="T92" fmla="*/ 32 w 263"/>
              <a:gd name="T93" fmla="*/ 3 h 256"/>
              <a:gd name="T94" fmla="*/ 49 w 263"/>
              <a:gd name="T95" fmla="*/ 2 h 256"/>
              <a:gd name="T96" fmla="*/ 61 w 263"/>
              <a:gd name="T97" fmla="*/ 2 h 256"/>
              <a:gd name="T98" fmla="*/ 103 w 263"/>
              <a:gd name="T99" fmla="*/ 2 h 256"/>
              <a:gd name="T100" fmla="*/ 122 w 263"/>
              <a:gd name="T101" fmla="*/ 2 h 256"/>
              <a:gd name="T102" fmla="*/ 141 w 263"/>
              <a:gd name="T103" fmla="*/ 1 h 256"/>
              <a:gd name="T104" fmla="*/ 152 w 263"/>
              <a:gd name="T105" fmla="*/ 1 h 256"/>
              <a:gd name="T106" fmla="*/ 171 w 263"/>
              <a:gd name="T107" fmla="*/ 1 h 256"/>
              <a:gd name="T108" fmla="*/ 187 w 263"/>
              <a:gd name="T109" fmla="*/ 1 h 256"/>
              <a:gd name="T110" fmla="*/ 204 w 263"/>
              <a:gd name="T111" fmla="*/ 1 h 256"/>
              <a:gd name="T112" fmla="*/ 227 w 263"/>
              <a:gd name="T113" fmla="*/ 0 h 2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63" h="256">
                <a:moveTo>
                  <a:pt x="238" y="0"/>
                </a:moveTo>
                <a:lnTo>
                  <a:pt x="241" y="0"/>
                </a:lnTo>
                <a:lnTo>
                  <a:pt x="244" y="0"/>
                </a:lnTo>
                <a:lnTo>
                  <a:pt x="250" y="0"/>
                </a:lnTo>
                <a:lnTo>
                  <a:pt x="250" y="2"/>
                </a:lnTo>
                <a:lnTo>
                  <a:pt x="250" y="3"/>
                </a:lnTo>
                <a:lnTo>
                  <a:pt x="251" y="6"/>
                </a:lnTo>
                <a:lnTo>
                  <a:pt x="251" y="10"/>
                </a:lnTo>
                <a:lnTo>
                  <a:pt x="251" y="11"/>
                </a:lnTo>
                <a:lnTo>
                  <a:pt x="251" y="13"/>
                </a:lnTo>
                <a:lnTo>
                  <a:pt x="251" y="14"/>
                </a:lnTo>
                <a:lnTo>
                  <a:pt x="251" y="18"/>
                </a:lnTo>
                <a:lnTo>
                  <a:pt x="251" y="19"/>
                </a:lnTo>
                <a:lnTo>
                  <a:pt x="251" y="21"/>
                </a:lnTo>
                <a:lnTo>
                  <a:pt x="251" y="22"/>
                </a:lnTo>
                <a:lnTo>
                  <a:pt x="251" y="25"/>
                </a:lnTo>
                <a:lnTo>
                  <a:pt x="252" y="26"/>
                </a:lnTo>
                <a:lnTo>
                  <a:pt x="252" y="30"/>
                </a:lnTo>
                <a:lnTo>
                  <a:pt x="252" y="31"/>
                </a:lnTo>
                <a:lnTo>
                  <a:pt x="252" y="33"/>
                </a:lnTo>
                <a:lnTo>
                  <a:pt x="252" y="34"/>
                </a:lnTo>
                <a:lnTo>
                  <a:pt x="252" y="37"/>
                </a:lnTo>
                <a:lnTo>
                  <a:pt x="252" y="41"/>
                </a:lnTo>
                <a:lnTo>
                  <a:pt x="254" y="53"/>
                </a:lnTo>
                <a:lnTo>
                  <a:pt x="254" y="57"/>
                </a:lnTo>
                <a:lnTo>
                  <a:pt x="254" y="59"/>
                </a:lnTo>
                <a:lnTo>
                  <a:pt x="254" y="61"/>
                </a:lnTo>
                <a:lnTo>
                  <a:pt x="254" y="62"/>
                </a:lnTo>
                <a:lnTo>
                  <a:pt x="254" y="63"/>
                </a:lnTo>
                <a:lnTo>
                  <a:pt x="254" y="64"/>
                </a:lnTo>
                <a:lnTo>
                  <a:pt x="254" y="65"/>
                </a:lnTo>
                <a:lnTo>
                  <a:pt x="254" y="67"/>
                </a:lnTo>
                <a:lnTo>
                  <a:pt x="254" y="74"/>
                </a:lnTo>
                <a:lnTo>
                  <a:pt x="254" y="75"/>
                </a:lnTo>
                <a:lnTo>
                  <a:pt x="255" y="77"/>
                </a:lnTo>
                <a:lnTo>
                  <a:pt x="255" y="78"/>
                </a:lnTo>
                <a:lnTo>
                  <a:pt x="255" y="79"/>
                </a:lnTo>
                <a:lnTo>
                  <a:pt x="255" y="82"/>
                </a:lnTo>
                <a:lnTo>
                  <a:pt x="255" y="85"/>
                </a:lnTo>
                <a:lnTo>
                  <a:pt x="255" y="87"/>
                </a:lnTo>
                <a:lnTo>
                  <a:pt x="255" y="88"/>
                </a:lnTo>
                <a:lnTo>
                  <a:pt x="255" y="89"/>
                </a:lnTo>
                <a:lnTo>
                  <a:pt x="255" y="90"/>
                </a:lnTo>
                <a:lnTo>
                  <a:pt x="255" y="91"/>
                </a:lnTo>
                <a:lnTo>
                  <a:pt x="256" y="98"/>
                </a:lnTo>
                <a:lnTo>
                  <a:pt x="256" y="107"/>
                </a:lnTo>
                <a:lnTo>
                  <a:pt x="256" y="109"/>
                </a:lnTo>
                <a:lnTo>
                  <a:pt x="256" y="111"/>
                </a:lnTo>
                <a:lnTo>
                  <a:pt x="256" y="114"/>
                </a:lnTo>
                <a:lnTo>
                  <a:pt x="256" y="117"/>
                </a:lnTo>
                <a:lnTo>
                  <a:pt x="257" y="122"/>
                </a:lnTo>
                <a:lnTo>
                  <a:pt x="257" y="123"/>
                </a:lnTo>
                <a:lnTo>
                  <a:pt x="257" y="125"/>
                </a:lnTo>
                <a:lnTo>
                  <a:pt x="257" y="128"/>
                </a:lnTo>
                <a:lnTo>
                  <a:pt x="257" y="130"/>
                </a:lnTo>
                <a:lnTo>
                  <a:pt x="257" y="133"/>
                </a:lnTo>
                <a:lnTo>
                  <a:pt x="257" y="138"/>
                </a:lnTo>
                <a:lnTo>
                  <a:pt x="258" y="142"/>
                </a:lnTo>
                <a:lnTo>
                  <a:pt x="258" y="145"/>
                </a:lnTo>
                <a:lnTo>
                  <a:pt x="258" y="159"/>
                </a:lnTo>
                <a:lnTo>
                  <a:pt x="259" y="161"/>
                </a:lnTo>
                <a:lnTo>
                  <a:pt x="259" y="170"/>
                </a:lnTo>
                <a:lnTo>
                  <a:pt x="260" y="179"/>
                </a:lnTo>
                <a:lnTo>
                  <a:pt x="260" y="183"/>
                </a:lnTo>
                <a:lnTo>
                  <a:pt x="260" y="184"/>
                </a:lnTo>
                <a:lnTo>
                  <a:pt x="262" y="215"/>
                </a:lnTo>
                <a:lnTo>
                  <a:pt x="262" y="216"/>
                </a:lnTo>
                <a:lnTo>
                  <a:pt x="262" y="217"/>
                </a:lnTo>
                <a:lnTo>
                  <a:pt x="263" y="222"/>
                </a:lnTo>
                <a:lnTo>
                  <a:pt x="263" y="225"/>
                </a:lnTo>
                <a:lnTo>
                  <a:pt x="263" y="230"/>
                </a:lnTo>
                <a:lnTo>
                  <a:pt x="263" y="234"/>
                </a:lnTo>
                <a:lnTo>
                  <a:pt x="263" y="235"/>
                </a:lnTo>
                <a:lnTo>
                  <a:pt x="263" y="238"/>
                </a:lnTo>
                <a:lnTo>
                  <a:pt x="259" y="240"/>
                </a:lnTo>
                <a:lnTo>
                  <a:pt x="257" y="241"/>
                </a:lnTo>
                <a:lnTo>
                  <a:pt x="255" y="242"/>
                </a:lnTo>
                <a:lnTo>
                  <a:pt x="255" y="241"/>
                </a:lnTo>
                <a:lnTo>
                  <a:pt x="255" y="240"/>
                </a:lnTo>
                <a:lnTo>
                  <a:pt x="255" y="239"/>
                </a:lnTo>
                <a:lnTo>
                  <a:pt x="254" y="238"/>
                </a:lnTo>
                <a:lnTo>
                  <a:pt x="254" y="237"/>
                </a:lnTo>
                <a:lnTo>
                  <a:pt x="255" y="235"/>
                </a:lnTo>
                <a:lnTo>
                  <a:pt x="255" y="231"/>
                </a:lnTo>
                <a:lnTo>
                  <a:pt x="256" y="231"/>
                </a:lnTo>
                <a:lnTo>
                  <a:pt x="256" y="229"/>
                </a:lnTo>
                <a:lnTo>
                  <a:pt x="255" y="226"/>
                </a:lnTo>
                <a:lnTo>
                  <a:pt x="252" y="227"/>
                </a:lnTo>
                <a:lnTo>
                  <a:pt x="252" y="230"/>
                </a:lnTo>
                <a:lnTo>
                  <a:pt x="251" y="231"/>
                </a:lnTo>
                <a:lnTo>
                  <a:pt x="248" y="233"/>
                </a:lnTo>
                <a:lnTo>
                  <a:pt x="242" y="234"/>
                </a:lnTo>
                <a:lnTo>
                  <a:pt x="240" y="233"/>
                </a:lnTo>
                <a:lnTo>
                  <a:pt x="239" y="233"/>
                </a:lnTo>
                <a:lnTo>
                  <a:pt x="235" y="233"/>
                </a:lnTo>
                <a:lnTo>
                  <a:pt x="233" y="233"/>
                </a:lnTo>
                <a:lnTo>
                  <a:pt x="233" y="234"/>
                </a:lnTo>
                <a:lnTo>
                  <a:pt x="234" y="235"/>
                </a:lnTo>
                <a:lnTo>
                  <a:pt x="234" y="238"/>
                </a:lnTo>
                <a:lnTo>
                  <a:pt x="234" y="239"/>
                </a:lnTo>
                <a:lnTo>
                  <a:pt x="234" y="243"/>
                </a:lnTo>
                <a:lnTo>
                  <a:pt x="232" y="248"/>
                </a:lnTo>
                <a:lnTo>
                  <a:pt x="230" y="250"/>
                </a:lnTo>
                <a:lnTo>
                  <a:pt x="226" y="251"/>
                </a:lnTo>
                <a:lnTo>
                  <a:pt x="220" y="255"/>
                </a:lnTo>
                <a:lnTo>
                  <a:pt x="219" y="256"/>
                </a:lnTo>
                <a:lnTo>
                  <a:pt x="216" y="256"/>
                </a:lnTo>
                <a:lnTo>
                  <a:pt x="213" y="256"/>
                </a:lnTo>
                <a:lnTo>
                  <a:pt x="210" y="255"/>
                </a:lnTo>
                <a:lnTo>
                  <a:pt x="205" y="255"/>
                </a:lnTo>
                <a:lnTo>
                  <a:pt x="203" y="253"/>
                </a:lnTo>
                <a:lnTo>
                  <a:pt x="201" y="253"/>
                </a:lnTo>
                <a:lnTo>
                  <a:pt x="200" y="253"/>
                </a:lnTo>
                <a:lnTo>
                  <a:pt x="200" y="250"/>
                </a:lnTo>
                <a:lnTo>
                  <a:pt x="199" y="249"/>
                </a:lnTo>
                <a:lnTo>
                  <a:pt x="199" y="248"/>
                </a:lnTo>
                <a:lnTo>
                  <a:pt x="204" y="245"/>
                </a:lnTo>
                <a:lnTo>
                  <a:pt x="205" y="241"/>
                </a:lnTo>
                <a:lnTo>
                  <a:pt x="205" y="240"/>
                </a:lnTo>
                <a:lnTo>
                  <a:pt x="201" y="245"/>
                </a:lnTo>
                <a:lnTo>
                  <a:pt x="200" y="243"/>
                </a:lnTo>
                <a:lnTo>
                  <a:pt x="201" y="240"/>
                </a:lnTo>
                <a:lnTo>
                  <a:pt x="203" y="238"/>
                </a:lnTo>
                <a:lnTo>
                  <a:pt x="203" y="235"/>
                </a:lnTo>
                <a:lnTo>
                  <a:pt x="202" y="235"/>
                </a:lnTo>
                <a:lnTo>
                  <a:pt x="201" y="237"/>
                </a:lnTo>
                <a:lnTo>
                  <a:pt x="200" y="240"/>
                </a:lnTo>
                <a:lnTo>
                  <a:pt x="197" y="242"/>
                </a:lnTo>
                <a:lnTo>
                  <a:pt x="199" y="245"/>
                </a:lnTo>
                <a:lnTo>
                  <a:pt x="199" y="246"/>
                </a:lnTo>
                <a:lnTo>
                  <a:pt x="196" y="247"/>
                </a:lnTo>
                <a:lnTo>
                  <a:pt x="195" y="243"/>
                </a:lnTo>
                <a:lnTo>
                  <a:pt x="194" y="243"/>
                </a:lnTo>
                <a:lnTo>
                  <a:pt x="191" y="241"/>
                </a:lnTo>
                <a:lnTo>
                  <a:pt x="188" y="241"/>
                </a:lnTo>
                <a:lnTo>
                  <a:pt x="187" y="240"/>
                </a:lnTo>
                <a:lnTo>
                  <a:pt x="184" y="240"/>
                </a:lnTo>
                <a:lnTo>
                  <a:pt x="177" y="241"/>
                </a:lnTo>
                <a:lnTo>
                  <a:pt x="176" y="241"/>
                </a:lnTo>
                <a:lnTo>
                  <a:pt x="172" y="241"/>
                </a:lnTo>
                <a:lnTo>
                  <a:pt x="172" y="240"/>
                </a:lnTo>
                <a:lnTo>
                  <a:pt x="176" y="239"/>
                </a:lnTo>
                <a:lnTo>
                  <a:pt x="176" y="238"/>
                </a:lnTo>
                <a:lnTo>
                  <a:pt x="176" y="237"/>
                </a:lnTo>
                <a:lnTo>
                  <a:pt x="175" y="237"/>
                </a:lnTo>
                <a:lnTo>
                  <a:pt x="172" y="238"/>
                </a:lnTo>
                <a:lnTo>
                  <a:pt x="171" y="238"/>
                </a:lnTo>
                <a:lnTo>
                  <a:pt x="171" y="237"/>
                </a:lnTo>
                <a:lnTo>
                  <a:pt x="172" y="233"/>
                </a:lnTo>
                <a:lnTo>
                  <a:pt x="171" y="232"/>
                </a:lnTo>
                <a:lnTo>
                  <a:pt x="170" y="233"/>
                </a:lnTo>
                <a:lnTo>
                  <a:pt x="170" y="235"/>
                </a:lnTo>
                <a:lnTo>
                  <a:pt x="168" y="239"/>
                </a:lnTo>
                <a:lnTo>
                  <a:pt x="165" y="240"/>
                </a:lnTo>
                <a:lnTo>
                  <a:pt x="163" y="237"/>
                </a:lnTo>
                <a:lnTo>
                  <a:pt x="162" y="234"/>
                </a:lnTo>
                <a:lnTo>
                  <a:pt x="165" y="232"/>
                </a:lnTo>
                <a:lnTo>
                  <a:pt x="167" y="232"/>
                </a:lnTo>
                <a:lnTo>
                  <a:pt x="165" y="231"/>
                </a:lnTo>
                <a:lnTo>
                  <a:pt x="163" y="231"/>
                </a:lnTo>
                <a:lnTo>
                  <a:pt x="162" y="231"/>
                </a:lnTo>
                <a:lnTo>
                  <a:pt x="162" y="230"/>
                </a:lnTo>
                <a:lnTo>
                  <a:pt x="163" y="229"/>
                </a:lnTo>
                <a:lnTo>
                  <a:pt x="160" y="227"/>
                </a:lnTo>
                <a:lnTo>
                  <a:pt x="159" y="226"/>
                </a:lnTo>
                <a:lnTo>
                  <a:pt x="159" y="225"/>
                </a:lnTo>
                <a:lnTo>
                  <a:pt x="159" y="224"/>
                </a:lnTo>
                <a:lnTo>
                  <a:pt x="155" y="224"/>
                </a:lnTo>
                <a:lnTo>
                  <a:pt x="154" y="225"/>
                </a:lnTo>
                <a:lnTo>
                  <a:pt x="154" y="226"/>
                </a:lnTo>
                <a:lnTo>
                  <a:pt x="153" y="227"/>
                </a:lnTo>
                <a:lnTo>
                  <a:pt x="151" y="224"/>
                </a:lnTo>
                <a:lnTo>
                  <a:pt x="151" y="223"/>
                </a:lnTo>
                <a:lnTo>
                  <a:pt x="151" y="221"/>
                </a:lnTo>
                <a:lnTo>
                  <a:pt x="151" y="217"/>
                </a:lnTo>
                <a:lnTo>
                  <a:pt x="151" y="216"/>
                </a:lnTo>
                <a:lnTo>
                  <a:pt x="152" y="213"/>
                </a:lnTo>
                <a:lnTo>
                  <a:pt x="156" y="207"/>
                </a:lnTo>
                <a:lnTo>
                  <a:pt x="156" y="203"/>
                </a:lnTo>
                <a:lnTo>
                  <a:pt x="155" y="203"/>
                </a:lnTo>
                <a:lnTo>
                  <a:pt x="154" y="205"/>
                </a:lnTo>
                <a:lnTo>
                  <a:pt x="154" y="206"/>
                </a:lnTo>
                <a:lnTo>
                  <a:pt x="152" y="206"/>
                </a:lnTo>
                <a:lnTo>
                  <a:pt x="149" y="199"/>
                </a:lnTo>
                <a:lnTo>
                  <a:pt x="149" y="197"/>
                </a:lnTo>
                <a:lnTo>
                  <a:pt x="151" y="195"/>
                </a:lnTo>
                <a:lnTo>
                  <a:pt x="151" y="194"/>
                </a:lnTo>
                <a:lnTo>
                  <a:pt x="149" y="194"/>
                </a:lnTo>
                <a:lnTo>
                  <a:pt x="148" y="194"/>
                </a:lnTo>
                <a:lnTo>
                  <a:pt x="148" y="198"/>
                </a:lnTo>
                <a:lnTo>
                  <a:pt x="146" y="199"/>
                </a:lnTo>
                <a:lnTo>
                  <a:pt x="145" y="201"/>
                </a:lnTo>
                <a:lnTo>
                  <a:pt x="147" y="205"/>
                </a:lnTo>
                <a:lnTo>
                  <a:pt x="146" y="207"/>
                </a:lnTo>
                <a:lnTo>
                  <a:pt x="147" y="208"/>
                </a:lnTo>
                <a:lnTo>
                  <a:pt x="147" y="210"/>
                </a:lnTo>
                <a:lnTo>
                  <a:pt x="147" y="211"/>
                </a:lnTo>
                <a:lnTo>
                  <a:pt x="147" y="213"/>
                </a:lnTo>
                <a:lnTo>
                  <a:pt x="148" y="214"/>
                </a:lnTo>
                <a:lnTo>
                  <a:pt x="147" y="218"/>
                </a:lnTo>
                <a:lnTo>
                  <a:pt x="147" y="221"/>
                </a:lnTo>
                <a:lnTo>
                  <a:pt x="145" y="223"/>
                </a:lnTo>
                <a:lnTo>
                  <a:pt x="144" y="224"/>
                </a:lnTo>
                <a:lnTo>
                  <a:pt x="141" y="225"/>
                </a:lnTo>
                <a:lnTo>
                  <a:pt x="137" y="230"/>
                </a:lnTo>
                <a:lnTo>
                  <a:pt x="131" y="232"/>
                </a:lnTo>
                <a:lnTo>
                  <a:pt x="128" y="232"/>
                </a:lnTo>
                <a:lnTo>
                  <a:pt x="124" y="232"/>
                </a:lnTo>
                <a:lnTo>
                  <a:pt x="122" y="232"/>
                </a:lnTo>
                <a:lnTo>
                  <a:pt x="116" y="229"/>
                </a:lnTo>
                <a:lnTo>
                  <a:pt x="107" y="229"/>
                </a:lnTo>
                <a:lnTo>
                  <a:pt x="105" y="230"/>
                </a:lnTo>
                <a:lnTo>
                  <a:pt x="100" y="225"/>
                </a:lnTo>
                <a:lnTo>
                  <a:pt x="99" y="223"/>
                </a:lnTo>
                <a:lnTo>
                  <a:pt x="96" y="223"/>
                </a:lnTo>
                <a:lnTo>
                  <a:pt x="93" y="225"/>
                </a:lnTo>
                <a:lnTo>
                  <a:pt x="95" y="227"/>
                </a:lnTo>
                <a:lnTo>
                  <a:pt x="98" y="230"/>
                </a:lnTo>
                <a:lnTo>
                  <a:pt x="100" y="229"/>
                </a:lnTo>
                <a:lnTo>
                  <a:pt x="101" y="230"/>
                </a:lnTo>
                <a:lnTo>
                  <a:pt x="105" y="231"/>
                </a:lnTo>
                <a:lnTo>
                  <a:pt x="106" y="231"/>
                </a:lnTo>
                <a:lnTo>
                  <a:pt x="107" y="230"/>
                </a:lnTo>
                <a:lnTo>
                  <a:pt x="113" y="230"/>
                </a:lnTo>
                <a:lnTo>
                  <a:pt x="114" y="230"/>
                </a:lnTo>
                <a:lnTo>
                  <a:pt x="116" y="231"/>
                </a:lnTo>
                <a:lnTo>
                  <a:pt x="116" y="232"/>
                </a:lnTo>
                <a:lnTo>
                  <a:pt x="114" y="232"/>
                </a:lnTo>
                <a:lnTo>
                  <a:pt x="109" y="234"/>
                </a:lnTo>
                <a:lnTo>
                  <a:pt x="108" y="237"/>
                </a:lnTo>
                <a:lnTo>
                  <a:pt x="106" y="239"/>
                </a:lnTo>
                <a:lnTo>
                  <a:pt x="98" y="243"/>
                </a:lnTo>
                <a:lnTo>
                  <a:pt x="92" y="243"/>
                </a:lnTo>
                <a:lnTo>
                  <a:pt x="88" y="243"/>
                </a:lnTo>
                <a:lnTo>
                  <a:pt x="81" y="241"/>
                </a:lnTo>
                <a:lnTo>
                  <a:pt x="77" y="241"/>
                </a:lnTo>
                <a:lnTo>
                  <a:pt x="75" y="240"/>
                </a:lnTo>
                <a:lnTo>
                  <a:pt x="72" y="238"/>
                </a:lnTo>
                <a:lnTo>
                  <a:pt x="66" y="234"/>
                </a:lnTo>
                <a:lnTo>
                  <a:pt x="64" y="231"/>
                </a:lnTo>
                <a:lnTo>
                  <a:pt x="63" y="231"/>
                </a:lnTo>
                <a:lnTo>
                  <a:pt x="58" y="227"/>
                </a:lnTo>
                <a:lnTo>
                  <a:pt x="55" y="226"/>
                </a:lnTo>
                <a:lnTo>
                  <a:pt x="48" y="222"/>
                </a:lnTo>
                <a:lnTo>
                  <a:pt x="44" y="221"/>
                </a:lnTo>
                <a:lnTo>
                  <a:pt x="43" y="219"/>
                </a:lnTo>
                <a:lnTo>
                  <a:pt x="39" y="217"/>
                </a:lnTo>
                <a:lnTo>
                  <a:pt x="37" y="217"/>
                </a:lnTo>
                <a:lnTo>
                  <a:pt x="39" y="216"/>
                </a:lnTo>
                <a:lnTo>
                  <a:pt x="41" y="216"/>
                </a:lnTo>
                <a:lnTo>
                  <a:pt x="45" y="217"/>
                </a:lnTo>
                <a:lnTo>
                  <a:pt x="48" y="218"/>
                </a:lnTo>
                <a:lnTo>
                  <a:pt x="55" y="219"/>
                </a:lnTo>
                <a:lnTo>
                  <a:pt x="56" y="219"/>
                </a:lnTo>
                <a:lnTo>
                  <a:pt x="56" y="221"/>
                </a:lnTo>
                <a:lnTo>
                  <a:pt x="56" y="222"/>
                </a:lnTo>
                <a:lnTo>
                  <a:pt x="58" y="219"/>
                </a:lnTo>
                <a:lnTo>
                  <a:pt x="60" y="218"/>
                </a:lnTo>
                <a:lnTo>
                  <a:pt x="59" y="218"/>
                </a:lnTo>
                <a:lnTo>
                  <a:pt x="56" y="217"/>
                </a:lnTo>
                <a:lnTo>
                  <a:pt x="51" y="216"/>
                </a:lnTo>
                <a:lnTo>
                  <a:pt x="49" y="213"/>
                </a:lnTo>
                <a:lnTo>
                  <a:pt x="47" y="213"/>
                </a:lnTo>
                <a:lnTo>
                  <a:pt x="45" y="213"/>
                </a:lnTo>
                <a:lnTo>
                  <a:pt x="42" y="213"/>
                </a:lnTo>
                <a:lnTo>
                  <a:pt x="41" y="213"/>
                </a:lnTo>
                <a:lnTo>
                  <a:pt x="40" y="211"/>
                </a:lnTo>
                <a:lnTo>
                  <a:pt x="35" y="210"/>
                </a:lnTo>
                <a:lnTo>
                  <a:pt x="34" y="209"/>
                </a:lnTo>
                <a:lnTo>
                  <a:pt x="33" y="208"/>
                </a:lnTo>
                <a:lnTo>
                  <a:pt x="33" y="207"/>
                </a:lnTo>
                <a:lnTo>
                  <a:pt x="29" y="206"/>
                </a:lnTo>
                <a:lnTo>
                  <a:pt x="28" y="205"/>
                </a:lnTo>
                <a:lnTo>
                  <a:pt x="27" y="203"/>
                </a:lnTo>
                <a:lnTo>
                  <a:pt x="25" y="203"/>
                </a:lnTo>
                <a:lnTo>
                  <a:pt x="24" y="203"/>
                </a:lnTo>
                <a:lnTo>
                  <a:pt x="24" y="201"/>
                </a:lnTo>
                <a:lnTo>
                  <a:pt x="24" y="199"/>
                </a:lnTo>
                <a:lnTo>
                  <a:pt x="23" y="199"/>
                </a:lnTo>
                <a:lnTo>
                  <a:pt x="18" y="195"/>
                </a:lnTo>
                <a:lnTo>
                  <a:pt x="18" y="193"/>
                </a:lnTo>
                <a:lnTo>
                  <a:pt x="21" y="194"/>
                </a:lnTo>
                <a:lnTo>
                  <a:pt x="24" y="195"/>
                </a:lnTo>
                <a:lnTo>
                  <a:pt x="27" y="197"/>
                </a:lnTo>
                <a:lnTo>
                  <a:pt x="28" y="197"/>
                </a:lnTo>
                <a:lnTo>
                  <a:pt x="29" y="195"/>
                </a:lnTo>
                <a:lnTo>
                  <a:pt x="27" y="194"/>
                </a:lnTo>
                <a:lnTo>
                  <a:pt x="20" y="192"/>
                </a:lnTo>
                <a:lnTo>
                  <a:pt x="20" y="191"/>
                </a:lnTo>
                <a:lnTo>
                  <a:pt x="20" y="190"/>
                </a:lnTo>
                <a:lnTo>
                  <a:pt x="19" y="189"/>
                </a:lnTo>
                <a:lnTo>
                  <a:pt x="11" y="192"/>
                </a:lnTo>
                <a:lnTo>
                  <a:pt x="9" y="191"/>
                </a:lnTo>
                <a:lnTo>
                  <a:pt x="8" y="189"/>
                </a:lnTo>
                <a:lnTo>
                  <a:pt x="5" y="189"/>
                </a:lnTo>
                <a:lnTo>
                  <a:pt x="5" y="190"/>
                </a:lnTo>
                <a:lnTo>
                  <a:pt x="8" y="192"/>
                </a:lnTo>
                <a:lnTo>
                  <a:pt x="8" y="194"/>
                </a:lnTo>
                <a:lnTo>
                  <a:pt x="4" y="195"/>
                </a:lnTo>
                <a:lnTo>
                  <a:pt x="2" y="194"/>
                </a:lnTo>
                <a:lnTo>
                  <a:pt x="2" y="192"/>
                </a:lnTo>
                <a:lnTo>
                  <a:pt x="2" y="189"/>
                </a:lnTo>
                <a:lnTo>
                  <a:pt x="2" y="187"/>
                </a:lnTo>
                <a:lnTo>
                  <a:pt x="2" y="186"/>
                </a:lnTo>
                <a:lnTo>
                  <a:pt x="2" y="185"/>
                </a:lnTo>
                <a:lnTo>
                  <a:pt x="2" y="184"/>
                </a:lnTo>
                <a:lnTo>
                  <a:pt x="2" y="182"/>
                </a:lnTo>
                <a:lnTo>
                  <a:pt x="2" y="179"/>
                </a:lnTo>
                <a:lnTo>
                  <a:pt x="2" y="178"/>
                </a:lnTo>
                <a:lnTo>
                  <a:pt x="2" y="177"/>
                </a:lnTo>
                <a:lnTo>
                  <a:pt x="2" y="175"/>
                </a:lnTo>
                <a:lnTo>
                  <a:pt x="2" y="174"/>
                </a:lnTo>
                <a:lnTo>
                  <a:pt x="2" y="171"/>
                </a:lnTo>
                <a:lnTo>
                  <a:pt x="2" y="169"/>
                </a:lnTo>
                <a:lnTo>
                  <a:pt x="2" y="168"/>
                </a:lnTo>
                <a:lnTo>
                  <a:pt x="2" y="165"/>
                </a:lnTo>
                <a:lnTo>
                  <a:pt x="2" y="158"/>
                </a:lnTo>
                <a:lnTo>
                  <a:pt x="2" y="157"/>
                </a:lnTo>
                <a:lnTo>
                  <a:pt x="2" y="155"/>
                </a:lnTo>
                <a:lnTo>
                  <a:pt x="2" y="151"/>
                </a:lnTo>
                <a:lnTo>
                  <a:pt x="2" y="147"/>
                </a:lnTo>
                <a:lnTo>
                  <a:pt x="1" y="138"/>
                </a:lnTo>
                <a:lnTo>
                  <a:pt x="1" y="137"/>
                </a:lnTo>
                <a:lnTo>
                  <a:pt x="1" y="134"/>
                </a:lnTo>
                <a:lnTo>
                  <a:pt x="1" y="127"/>
                </a:lnTo>
                <a:lnTo>
                  <a:pt x="1" y="126"/>
                </a:lnTo>
                <a:lnTo>
                  <a:pt x="1" y="115"/>
                </a:lnTo>
                <a:lnTo>
                  <a:pt x="1" y="112"/>
                </a:lnTo>
                <a:lnTo>
                  <a:pt x="1" y="110"/>
                </a:lnTo>
                <a:lnTo>
                  <a:pt x="1" y="105"/>
                </a:lnTo>
                <a:lnTo>
                  <a:pt x="1" y="104"/>
                </a:lnTo>
                <a:lnTo>
                  <a:pt x="1" y="103"/>
                </a:lnTo>
                <a:lnTo>
                  <a:pt x="1" y="101"/>
                </a:lnTo>
                <a:lnTo>
                  <a:pt x="1" y="99"/>
                </a:lnTo>
                <a:lnTo>
                  <a:pt x="1" y="98"/>
                </a:lnTo>
                <a:lnTo>
                  <a:pt x="1" y="95"/>
                </a:lnTo>
                <a:lnTo>
                  <a:pt x="1" y="93"/>
                </a:lnTo>
                <a:lnTo>
                  <a:pt x="1" y="85"/>
                </a:lnTo>
                <a:lnTo>
                  <a:pt x="1" y="83"/>
                </a:lnTo>
                <a:lnTo>
                  <a:pt x="1" y="82"/>
                </a:lnTo>
                <a:lnTo>
                  <a:pt x="1" y="79"/>
                </a:lnTo>
                <a:lnTo>
                  <a:pt x="1" y="72"/>
                </a:lnTo>
                <a:lnTo>
                  <a:pt x="1" y="71"/>
                </a:lnTo>
                <a:lnTo>
                  <a:pt x="1" y="70"/>
                </a:lnTo>
                <a:lnTo>
                  <a:pt x="1" y="69"/>
                </a:lnTo>
                <a:lnTo>
                  <a:pt x="1" y="64"/>
                </a:lnTo>
                <a:lnTo>
                  <a:pt x="1" y="63"/>
                </a:lnTo>
                <a:lnTo>
                  <a:pt x="1" y="62"/>
                </a:lnTo>
                <a:lnTo>
                  <a:pt x="1" y="59"/>
                </a:lnTo>
                <a:lnTo>
                  <a:pt x="1" y="54"/>
                </a:lnTo>
                <a:lnTo>
                  <a:pt x="0" y="49"/>
                </a:lnTo>
                <a:lnTo>
                  <a:pt x="0" y="45"/>
                </a:lnTo>
                <a:lnTo>
                  <a:pt x="0" y="39"/>
                </a:lnTo>
                <a:lnTo>
                  <a:pt x="0" y="37"/>
                </a:lnTo>
                <a:lnTo>
                  <a:pt x="0" y="34"/>
                </a:lnTo>
                <a:lnTo>
                  <a:pt x="0" y="33"/>
                </a:lnTo>
                <a:lnTo>
                  <a:pt x="0" y="27"/>
                </a:lnTo>
                <a:lnTo>
                  <a:pt x="0" y="25"/>
                </a:lnTo>
                <a:lnTo>
                  <a:pt x="0" y="21"/>
                </a:lnTo>
                <a:lnTo>
                  <a:pt x="0" y="16"/>
                </a:lnTo>
                <a:lnTo>
                  <a:pt x="0" y="15"/>
                </a:lnTo>
                <a:lnTo>
                  <a:pt x="0" y="8"/>
                </a:lnTo>
                <a:lnTo>
                  <a:pt x="0" y="5"/>
                </a:lnTo>
                <a:lnTo>
                  <a:pt x="0" y="2"/>
                </a:lnTo>
                <a:lnTo>
                  <a:pt x="5" y="2"/>
                </a:lnTo>
                <a:lnTo>
                  <a:pt x="9" y="2"/>
                </a:lnTo>
                <a:lnTo>
                  <a:pt x="10" y="2"/>
                </a:lnTo>
                <a:lnTo>
                  <a:pt x="13" y="2"/>
                </a:lnTo>
                <a:lnTo>
                  <a:pt x="16" y="2"/>
                </a:lnTo>
                <a:lnTo>
                  <a:pt x="23" y="2"/>
                </a:lnTo>
                <a:lnTo>
                  <a:pt x="24" y="2"/>
                </a:lnTo>
                <a:lnTo>
                  <a:pt x="27" y="2"/>
                </a:lnTo>
                <a:lnTo>
                  <a:pt x="27" y="3"/>
                </a:lnTo>
                <a:lnTo>
                  <a:pt x="28" y="3"/>
                </a:lnTo>
                <a:lnTo>
                  <a:pt x="29" y="3"/>
                </a:lnTo>
                <a:lnTo>
                  <a:pt x="32" y="3"/>
                </a:lnTo>
                <a:lnTo>
                  <a:pt x="33" y="3"/>
                </a:lnTo>
                <a:lnTo>
                  <a:pt x="37" y="3"/>
                </a:lnTo>
                <a:lnTo>
                  <a:pt x="40" y="3"/>
                </a:lnTo>
                <a:lnTo>
                  <a:pt x="42" y="3"/>
                </a:lnTo>
                <a:lnTo>
                  <a:pt x="44" y="3"/>
                </a:lnTo>
                <a:lnTo>
                  <a:pt x="47" y="3"/>
                </a:lnTo>
                <a:lnTo>
                  <a:pt x="48" y="3"/>
                </a:lnTo>
                <a:lnTo>
                  <a:pt x="49" y="2"/>
                </a:lnTo>
                <a:lnTo>
                  <a:pt x="51" y="2"/>
                </a:lnTo>
                <a:lnTo>
                  <a:pt x="53" y="2"/>
                </a:lnTo>
                <a:lnTo>
                  <a:pt x="56" y="2"/>
                </a:lnTo>
                <a:lnTo>
                  <a:pt x="57" y="2"/>
                </a:lnTo>
                <a:lnTo>
                  <a:pt x="58" y="2"/>
                </a:lnTo>
                <a:lnTo>
                  <a:pt x="59" y="2"/>
                </a:lnTo>
                <a:lnTo>
                  <a:pt x="60" y="2"/>
                </a:lnTo>
                <a:lnTo>
                  <a:pt x="61" y="2"/>
                </a:lnTo>
                <a:lnTo>
                  <a:pt x="69" y="2"/>
                </a:lnTo>
                <a:lnTo>
                  <a:pt x="72" y="2"/>
                </a:lnTo>
                <a:lnTo>
                  <a:pt x="76" y="2"/>
                </a:lnTo>
                <a:lnTo>
                  <a:pt x="80" y="2"/>
                </a:lnTo>
                <a:lnTo>
                  <a:pt x="91" y="2"/>
                </a:lnTo>
                <a:lnTo>
                  <a:pt x="97" y="2"/>
                </a:lnTo>
                <a:lnTo>
                  <a:pt x="99" y="2"/>
                </a:lnTo>
                <a:lnTo>
                  <a:pt x="103" y="2"/>
                </a:lnTo>
                <a:lnTo>
                  <a:pt x="109" y="2"/>
                </a:lnTo>
                <a:lnTo>
                  <a:pt x="111" y="2"/>
                </a:lnTo>
                <a:lnTo>
                  <a:pt x="112" y="2"/>
                </a:lnTo>
                <a:lnTo>
                  <a:pt x="116" y="2"/>
                </a:lnTo>
                <a:lnTo>
                  <a:pt x="117" y="2"/>
                </a:lnTo>
                <a:lnTo>
                  <a:pt x="119" y="2"/>
                </a:lnTo>
                <a:lnTo>
                  <a:pt x="120" y="2"/>
                </a:lnTo>
                <a:lnTo>
                  <a:pt x="122" y="2"/>
                </a:lnTo>
                <a:lnTo>
                  <a:pt x="124" y="2"/>
                </a:lnTo>
                <a:lnTo>
                  <a:pt x="127" y="2"/>
                </a:lnTo>
                <a:lnTo>
                  <a:pt x="129" y="2"/>
                </a:lnTo>
                <a:lnTo>
                  <a:pt x="131" y="2"/>
                </a:lnTo>
                <a:lnTo>
                  <a:pt x="138" y="1"/>
                </a:lnTo>
                <a:lnTo>
                  <a:pt x="139" y="1"/>
                </a:lnTo>
                <a:lnTo>
                  <a:pt x="140" y="1"/>
                </a:lnTo>
                <a:lnTo>
                  <a:pt x="141" y="1"/>
                </a:lnTo>
                <a:lnTo>
                  <a:pt x="143" y="1"/>
                </a:lnTo>
                <a:lnTo>
                  <a:pt x="144" y="1"/>
                </a:lnTo>
                <a:lnTo>
                  <a:pt x="145" y="1"/>
                </a:lnTo>
                <a:lnTo>
                  <a:pt x="146" y="1"/>
                </a:lnTo>
                <a:lnTo>
                  <a:pt x="148" y="1"/>
                </a:lnTo>
                <a:lnTo>
                  <a:pt x="149" y="1"/>
                </a:lnTo>
                <a:lnTo>
                  <a:pt x="151" y="1"/>
                </a:lnTo>
                <a:lnTo>
                  <a:pt x="152" y="1"/>
                </a:lnTo>
                <a:lnTo>
                  <a:pt x="155" y="1"/>
                </a:lnTo>
                <a:lnTo>
                  <a:pt x="157" y="1"/>
                </a:lnTo>
                <a:lnTo>
                  <a:pt x="164" y="1"/>
                </a:lnTo>
                <a:lnTo>
                  <a:pt x="165" y="1"/>
                </a:lnTo>
                <a:lnTo>
                  <a:pt x="168" y="1"/>
                </a:lnTo>
                <a:lnTo>
                  <a:pt x="169" y="1"/>
                </a:lnTo>
                <a:lnTo>
                  <a:pt x="170" y="1"/>
                </a:lnTo>
                <a:lnTo>
                  <a:pt x="171" y="1"/>
                </a:lnTo>
                <a:lnTo>
                  <a:pt x="172" y="1"/>
                </a:lnTo>
                <a:lnTo>
                  <a:pt x="173" y="1"/>
                </a:lnTo>
                <a:lnTo>
                  <a:pt x="176" y="1"/>
                </a:lnTo>
                <a:lnTo>
                  <a:pt x="177" y="1"/>
                </a:lnTo>
                <a:lnTo>
                  <a:pt x="178" y="1"/>
                </a:lnTo>
                <a:lnTo>
                  <a:pt x="183" y="1"/>
                </a:lnTo>
                <a:lnTo>
                  <a:pt x="186" y="1"/>
                </a:lnTo>
                <a:lnTo>
                  <a:pt x="187" y="1"/>
                </a:lnTo>
                <a:lnTo>
                  <a:pt x="189" y="1"/>
                </a:lnTo>
                <a:lnTo>
                  <a:pt x="191" y="1"/>
                </a:lnTo>
                <a:lnTo>
                  <a:pt x="193" y="1"/>
                </a:lnTo>
                <a:lnTo>
                  <a:pt x="194" y="1"/>
                </a:lnTo>
                <a:lnTo>
                  <a:pt x="197" y="1"/>
                </a:lnTo>
                <a:lnTo>
                  <a:pt x="200" y="1"/>
                </a:lnTo>
                <a:lnTo>
                  <a:pt x="201" y="1"/>
                </a:lnTo>
                <a:lnTo>
                  <a:pt x="204" y="1"/>
                </a:lnTo>
                <a:lnTo>
                  <a:pt x="205" y="1"/>
                </a:lnTo>
                <a:lnTo>
                  <a:pt x="208" y="1"/>
                </a:lnTo>
                <a:lnTo>
                  <a:pt x="213" y="1"/>
                </a:lnTo>
                <a:lnTo>
                  <a:pt x="215" y="1"/>
                </a:lnTo>
                <a:lnTo>
                  <a:pt x="217" y="1"/>
                </a:lnTo>
                <a:lnTo>
                  <a:pt x="220" y="1"/>
                </a:lnTo>
                <a:lnTo>
                  <a:pt x="225" y="0"/>
                </a:lnTo>
                <a:lnTo>
                  <a:pt x="227" y="0"/>
                </a:lnTo>
                <a:lnTo>
                  <a:pt x="230" y="0"/>
                </a:lnTo>
                <a:lnTo>
                  <a:pt x="231" y="0"/>
                </a:lnTo>
                <a:lnTo>
                  <a:pt x="234" y="0"/>
                </a:lnTo>
                <a:lnTo>
                  <a:pt x="236" y="0"/>
                </a:lnTo>
                <a:lnTo>
                  <a:pt x="238" y="0"/>
                </a:lnTo>
                <a:close/>
              </a:path>
            </a:pathLst>
          </a:custGeom>
          <a:solidFill>
            <a:srgbClr val="90D6D8"/>
          </a:solidFill>
          <a:ln w="6350">
            <a:solidFill>
              <a:schemeClr val="tx1">
                <a:lumMod val="95000"/>
                <a:lumOff val="5000"/>
              </a:schemeClr>
            </a:solidFill>
            <a:prstDash val="solid"/>
            <a:round/>
            <a:headEnd/>
            <a:tailEnd/>
          </a:ln>
        </p:spPr>
        <p:txBody>
          <a:bodyPr/>
          <a:lstStyle/>
          <a:p>
            <a:endParaRPr lang="en-US" dirty="0"/>
          </a:p>
        </p:txBody>
      </p:sp>
      <p:sp>
        <p:nvSpPr>
          <p:cNvPr id="142" name="TextBox 141"/>
          <p:cNvSpPr txBox="1"/>
          <p:nvPr/>
        </p:nvSpPr>
        <p:spPr>
          <a:xfrm>
            <a:off x="101962" y="951411"/>
            <a:ext cx="2539276" cy="1200329"/>
          </a:xfrm>
          <a:prstGeom prst="rect">
            <a:avLst/>
          </a:prstGeom>
          <a:noFill/>
        </p:spPr>
        <p:txBody>
          <a:bodyPr wrap="square" rtlCol="0">
            <a:spAutoFit/>
          </a:bodyPr>
          <a:lstStyle/>
          <a:p>
            <a:pPr algn="ctr"/>
            <a:r>
              <a:rPr lang="en-US" sz="2400" b="1" dirty="0" smtClean="0">
                <a:latin typeface="Times New Roman" panose="02020603050405020304" pitchFamily="18" charset="0"/>
                <a:cs typeface="Times New Roman" panose="02020603050405020304" pitchFamily="18" charset="0"/>
              </a:rPr>
              <a:t>2012 </a:t>
            </a:r>
          </a:p>
          <a:p>
            <a:pPr algn="ctr"/>
            <a:r>
              <a:rPr lang="en-US" sz="2400" b="1" dirty="0" smtClean="0">
                <a:latin typeface="Times New Roman" panose="02020603050405020304" pitchFamily="18" charset="0"/>
                <a:cs typeface="Times New Roman" panose="02020603050405020304" pitchFamily="18" charset="0"/>
              </a:rPr>
              <a:t>U.S. CENSUS POPULATION</a:t>
            </a:r>
            <a:endParaRPr lang="en-US" sz="2400" b="1" dirty="0">
              <a:latin typeface="Times New Roman" panose="02020603050405020304" pitchFamily="18" charset="0"/>
              <a:cs typeface="Times New Roman" panose="02020603050405020304" pitchFamily="18" charset="0"/>
            </a:endParaRPr>
          </a:p>
        </p:txBody>
      </p:sp>
      <p:sp>
        <p:nvSpPr>
          <p:cNvPr id="143" name="Oval 142"/>
          <p:cNvSpPr/>
          <p:nvPr/>
        </p:nvSpPr>
        <p:spPr>
          <a:xfrm>
            <a:off x="273423" y="2800639"/>
            <a:ext cx="76200" cy="159440"/>
          </a:xfrm>
          <a:prstGeom prst="ellipse">
            <a:avLst/>
          </a:prstGeom>
          <a:solidFill>
            <a:srgbClr val="A62A8B"/>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4" name="Oval 143"/>
          <p:cNvSpPr/>
          <p:nvPr/>
        </p:nvSpPr>
        <p:spPr>
          <a:xfrm>
            <a:off x="280147" y="3358530"/>
            <a:ext cx="76200" cy="159440"/>
          </a:xfrm>
          <a:prstGeom prst="ellipse">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Oval 144"/>
          <p:cNvSpPr/>
          <p:nvPr/>
        </p:nvSpPr>
        <p:spPr>
          <a:xfrm>
            <a:off x="280147" y="3915367"/>
            <a:ext cx="76200" cy="159440"/>
          </a:xfrm>
          <a:prstGeom prst="ellipse">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6" name="Oval 145"/>
          <p:cNvSpPr/>
          <p:nvPr/>
        </p:nvSpPr>
        <p:spPr>
          <a:xfrm>
            <a:off x="280147" y="4584013"/>
            <a:ext cx="76200" cy="15944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7" name="Oval 146"/>
          <p:cNvSpPr/>
          <p:nvPr/>
        </p:nvSpPr>
        <p:spPr>
          <a:xfrm>
            <a:off x="273423" y="5202528"/>
            <a:ext cx="76200" cy="159440"/>
          </a:xfrm>
          <a:prstGeom prst="ellipse">
            <a:avLst/>
          </a:prstGeom>
          <a:solidFill>
            <a:srgbClr val="90D6D8"/>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8" name="TextBox 147"/>
          <p:cNvSpPr txBox="1"/>
          <p:nvPr/>
        </p:nvSpPr>
        <p:spPr>
          <a:xfrm>
            <a:off x="533400" y="2571780"/>
            <a:ext cx="1676400" cy="646331"/>
          </a:xfrm>
          <a:prstGeom prst="rect">
            <a:avLst/>
          </a:prstGeom>
          <a:noFill/>
        </p:spPr>
        <p:txBody>
          <a:bodyPr wrap="square" rtlCol="0">
            <a:spAutoFit/>
          </a:bodyPr>
          <a:lstStyle/>
          <a:p>
            <a:r>
              <a:rPr lang="en-US" dirty="0" smtClean="0">
                <a:latin typeface="Times New Roman" panose="02020603050405020304" pitchFamily="18" charset="0"/>
                <a:cs typeface="Times New Roman" panose="02020603050405020304" pitchFamily="18" charset="0"/>
              </a:rPr>
              <a:t>0-10,000 – </a:t>
            </a:r>
          </a:p>
          <a:p>
            <a:r>
              <a:rPr lang="en-US" i="1" dirty="0" smtClean="0">
                <a:latin typeface="Times New Roman" panose="02020603050405020304" pitchFamily="18" charset="0"/>
                <a:cs typeface="Times New Roman" panose="02020603050405020304" pitchFamily="18" charset="0"/>
              </a:rPr>
              <a:t>11 counties</a:t>
            </a:r>
            <a:endParaRPr lang="en-US" i="1" dirty="0">
              <a:latin typeface="Times New Roman" panose="02020603050405020304" pitchFamily="18" charset="0"/>
              <a:cs typeface="Times New Roman" panose="02020603050405020304" pitchFamily="18" charset="0"/>
            </a:endParaRPr>
          </a:p>
        </p:txBody>
      </p:sp>
      <p:sp>
        <p:nvSpPr>
          <p:cNvPr id="149" name="TextBox 148"/>
          <p:cNvSpPr txBox="1"/>
          <p:nvPr/>
        </p:nvSpPr>
        <p:spPr>
          <a:xfrm>
            <a:off x="533400" y="3218111"/>
            <a:ext cx="1738745" cy="646331"/>
          </a:xfrm>
          <a:prstGeom prst="rect">
            <a:avLst/>
          </a:prstGeom>
          <a:noFill/>
        </p:spPr>
        <p:txBody>
          <a:bodyPr wrap="square" rtlCol="0">
            <a:spAutoFit/>
          </a:bodyPr>
          <a:lstStyle/>
          <a:p>
            <a:r>
              <a:rPr lang="en-US" dirty="0" smtClean="0">
                <a:latin typeface="Times New Roman" panose="02020603050405020304" pitchFamily="18" charset="0"/>
                <a:cs typeface="Times New Roman" panose="02020603050405020304" pitchFamily="18" charset="0"/>
              </a:rPr>
              <a:t>10,001-25,000 –</a:t>
            </a:r>
          </a:p>
          <a:p>
            <a:r>
              <a:rPr lang="en-US" i="1" dirty="0" smtClean="0">
                <a:latin typeface="Times New Roman" panose="02020603050405020304" pitchFamily="18" charset="0"/>
                <a:cs typeface="Times New Roman" panose="02020603050405020304" pitchFamily="18" charset="0"/>
              </a:rPr>
              <a:t>33 counties</a:t>
            </a:r>
            <a:endParaRPr lang="en-US" i="1" dirty="0">
              <a:latin typeface="Times New Roman" panose="02020603050405020304" pitchFamily="18" charset="0"/>
              <a:cs typeface="Times New Roman" panose="02020603050405020304" pitchFamily="18" charset="0"/>
            </a:endParaRPr>
          </a:p>
        </p:txBody>
      </p:sp>
      <p:sp>
        <p:nvSpPr>
          <p:cNvPr id="150" name="TextBox 149"/>
          <p:cNvSpPr txBox="1"/>
          <p:nvPr/>
        </p:nvSpPr>
        <p:spPr>
          <a:xfrm>
            <a:off x="517655" y="3835326"/>
            <a:ext cx="1754489" cy="646331"/>
          </a:xfrm>
          <a:prstGeom prst="rect">
            <a:avLst/>
          </a:prstGeom>
          <a:noFill/>
        </p:spPr>
        <p:txBody>
          <a:bodyPr wrap="square" rtlCol="0">
            <a:spAutoFit/>
          </a:bodyPr>
          <a:lstStyle/>
          <a:p>
            <a:r>
              <a:rPr lang="en-US" dirty="0" smtClean="0">
                <a:latin typeface="Times New Roman" panose="02020603050405020304" pitchFamily="18" charset="0"/>
                <a:cs typeface="Times New Roman" panose="02020603050405020304" pitchFamily="18" charset="0"/>
              </a:rPr>
              <a:t>25,001-50,000 –</a:t>
            </a:r>
          </a:p>
          <a:p>
            <a:r>
              <a:rPr lang="en-US" i="1" dirty="0" smtClean="0">
                <a:latin typeface="Times New Roman" panose="02020603050405020304" pitchFamily="18" charset="0"/>
                <a:cs typeface="Times New Roman" panose="02020603050405020304" pitchFamily="18" charset="0"/>
              </a:rPr>
              <a:t>25 counties</a:t>
            </a:r>
            <a:endParaRPr lang="en-US" i="1" dirty="0">
              <a:latin typeface="Times New Roman" panose="02020603050405020304" pitchFamily="18" charset="0"/>
              <a:cs typeface="Times New Roman" panose="02020603050405020304" pitchFamily="18" charset="0"/>
            </a:endParaRPr>
          </a:p>
        </p:txBody>
      </p:sp>
      <p:sp>
        <p:nvSpPr>
          <p:cNvPr id="151" name="TextBox 150"/>
          <p:cNvSpPr txBox="1"/>
          <p:nvPr/>
        </p:nvSpPr>
        <p:spPr>
          <a:xfrm>
            <a:off x="495300" y="4459003"/>
            <a:ext cx="1814944" cy="646331"/>
          </a:xfrm>
          <a:prstGeom prst="rect">
            <a:avLst/>
          </a:prstGeom>
          <a:noFill/>
        </p:spPr>
        <p:txBody>
          <a:bodyPr wrap="square" rtlCol="0">
            <a:spAutoFit/>
          </a:bodyPr>
          <a:lstStyle/>
          <a:p>
            <a:r>
              <a:rPr lang="en-US" dirty="0" smtClean="0">
                <a:latin typeface="Times New Roman" panose="02020603050405020304" pitchFamily="18" charset="0"/>
                <a:cs typeface="Times New Roman" panose="02020603050405020304" pitchFamily="18" charset="0"/>
              </a:rPr>
              <a:t>50,001-100,000 –</a:t>
            </a:r>
          </a:p>
          <a:p>
            <a:r>
              <a:rPr lang="en-US" i="1" dirty="0" smtClean="0">
                <a:latin typeface="Times New Roman" panose="02020603050405020304" pitchFamily="18" charset="0"/>
                <a:cs typeface="Times New Roman" panose="02020603050405020304" pitchFamily="18" charset="0"/>
              </a:rPr>
              <a:t>8 counties</a:t>
            </a:r>
            <a:endParaRPr lang="en-US" i="1" dirty="0">
              <a:latin typeface="Times New Roman" panose="02020603050405020304" pitchFamily="18" charset="0"/>
              <a:cs typeface="Times New Roman" panose="02020603050405020304" pitchFamily="18" charset="0"/>
            </a:endParaRPr>
          </a:p>
        </p:txBody>
      </p:sp>
      <p:sp>
        <p:nvSpPr>
          <p:cNvPr id="152" name="TextBox 151"/>
          <p:cNvSpPr txBox="1"/>
          <p:nvPr/>
        </p:nvSpPr>
        <p:spPr>
          <a:xfrm>
            <a:off x="451438" y="5047612"/>
            <a:ext cx="1827634" cy="646331"/>
          </a:xfrm>
          <a:prstGeom prst="rect">
            <a:avLst/>
          </a:prstGeom>
          <a:noFill/>
        </p:spPr>
        <p:txBody>
          <a:bodyPr wrap="square" rtlCol="0">
            <a:spAutoFit/>
          </a:bodyPr>
          <a:lstStyle/>
          <a:p>
            <a:r>
              <a:rPr lang="en-US" dirty="0" smtClean="0">
                <a:latin typeface="Times New Roman" panose="02020603050405020304" pitchFamily="18" charset="0"/>
                <a:cs typeface="Times New Roman" panose="02020603050405020304" pitchFamily="18" charset="0"/>
              </a:rPr>
              <a:t>100,001-Above –</a:t>
            </a:r>
          </a:p>
          <a:p>
            <a:r>
              <a:rPr lang="en-US" i="1" dirty="0" smtClean="0">
                <a:latin typeface="Times New Roman" panose="02020603050405020304" pitchFamily="18" charset="0"/>
                <a:cs typeface="Times New Roman" panose="02020603050405020304" pitchFamily="18" charset="0"/>
              </a:rPr>
              <a:t>5 counties</a:t>
            </a:r>
            <a:endParaRPr lang="en-US" i="1" dirty="0">
              <a:latin typeface="Times New Roman" panose="02020603050405020304" pitchFamily="18" charset="0"/>
              <a:cs typeface="Times New Roman" panose="02020603050405020304" pitchFamily="18" charset="0"/>
            </a:endParaRPr>
          </a:p>
        </p:txBody>
      </p:sp>
      <p:sp>
        <p:nvSpPr>
          <p:cNvPr id="153" name="Freeform 135"/>
          <p:cNvSpPr>
            <a:spLocks/>
          </p:cNvSpPr>
          <p:nvPr/>
        </p:nvSpPr>
        <p:spPr bwMode="auto">
          <a:xfrm>
            <a:off x="5584237" y="2133823"/>
            <a:ext cx="526673" cy="604770"/>
          </a:xfrm>
          <a:custGeom>
            <a:avLst/>
            <a:gdLst>
              <a:gd name="T0" fmla="*/ 175 w 189"/>
              <a:gd name="T1" fmla="*/ 0 h 260"/>
              <a:gd name="T2" fmla="*/ 188 w 189"/>
              <a:gd name="T3" fmla="*/ 11 h 260"/>
              <a:gd name="T4" fmla="*/ 188 w 189"/>
              <a:gd name="T5" fmla="*/ 32 h 260"/>
              <a:gd name="T6" fmla="*/ 189 w 189"/>
              <a:gd name="T7" fmla="*/ 60 h 260"/>
              <a:gd name="T8" fmla="*/ 189 w 189"/>
              <a:gd name="T9" fmla="*/ 90 h 260"/>
              <a:gd name="T10" fmla="*/ 189 w 189"/>
              <a:gd name="T11" fmla="*/ 113 h 260"/>
              <a:gd name="T12" fmla="*/ 189 w 189"/>
              <a:gd name="T13" fmla="*/ 131 h 260"/>
              <a:gd name="T14" fmla="*/ 179 w 189"/>
              <a:gd name="T15" fmla="*/ 152 h 260"/>
              <a:gd name="T16" fmla="*/ 179 w 189"/>
              <a:gd name="T17" fmla="*/ 181 h 260"/>
              <a:gd name="T18" fmla="*/ 166 w 189"/>
              <a:gd name="T19" fmla="*/ 205 h 260"/>
              <a:gd name="T20" fmla="*/ 128 w 189"/>
              <a:gd name="T21" fmla="*/ 206 h 260"/>
              <a:gd name="T22" fmla="*/ 125 w 189"/>
              <a:gd name="T23" fmla="*/ 246 h 260"/>
              <a:gd name="T24" fmla="*/ 99 w 189"/>
              <a:gd name="T25" fmla="*/ 260 h 260"/>
              <a:gd name="T26" fmla="*/ 71 w 189"/>
              <a:gd name="T27" fmla="*/ 258 h 260"/>
              <a:gd name="T28" fmla="*/ 71 w 189"/>
              <a:gd name="T29" fmla="*/ 230 h 260"/>
              <a:gd name="T30" fmla="*/ 71 w 189"/>
              <a:gd name="T31" fmla="*/ 172 h 260"/>
              <a:gd name="T32" fmla="*/ 69 w 189"/>
              <a:gd name="T33" fmla="*/ 152 h 260"/>
              <a:gd name="T34" fmla="*/ 47 w 189"/>
              <a:gd name="T35" fmla="*/ 152 h 260"/>
              <a:gd name="T36" fmla="*/ 28 w 189"/>
              <a:gd name="T37" fmla="*/ 152 h 260"/>
              <a:gd name="T38" fmla="*/ 0 w 189"/>
              <a:gd name="T39" fmla="*/ 152 h 260"/>
              <a:gd name="T40" fmla="*/ 0 w 189"/>
              <a:gd name="T41" fmla="*/ 116 h 260"/>
              <a:gd name="T42" fmla="*/ 0 w 189"/>
              <a:gd name="T43" fmla="*/ 76 h 260"/>
              <a:gd name="T44" fmla="*/ 0 w 189"/>
              <a:gd name="T45" fmla="*/ 61 h 260"/>
              <a:gd name="T46" fmla="*/ 4 w 189"/>
              <a:gd name="T47" fmla="*/ 59 h 260"/>
              <a:gd name="T48" fmla="*/ 8 w 189"/>
              <a:gd name="T49" fmla="*/ 60 h 260"/>
              <a:gd name="T50" fmla="*/ 14 w 189"/>
              <a:gd name="T51" fmla="*/ 61 h 260"/>
              <a:gd name="T52" fmla="*/ 15 w 189"/>
              <a:gd name="T53" fmla="*/ 62 h 260"/>
              <a:gd name="T54" fmla="*/ 19 w 189"/>
              <a:gd name="T55" fmla="*/ 61 h 260"/>
              <a:gd name="T56" fmla="*/ 21 w 189"/>
              <a:gd name="T57" fmla="*/ 58 h 260"/>
              <a:gd name="T58" fmla="*/ 23 w 189"/>
              <a:gd name="T59" fmla="*/ 56 h 260"/>
              <a:gd name="T60" fmla="*/ 24 w 189"/>
              <a:gd name="T61" fmla="*/ 53 h 260"/>
              <a:gd name="T62" fmla="*/ 28 w 189"/>
              <a:gd name="T63" fmla="*/ 50 h 260"/>
              <a:gd name="T64" fmla="*/ 31 w 189"/>
              <a:gd name="T65" fmla="*/ 49 h 260"/>
              <a:gd name="T66" fmla="*/ 36 w 189"/>
              <a:gd name="T67" fmla="*/ 48 h 260"/>
              <a:gd name="T68" fmla="*/ 39 w 189"/>
              <a:gd name="T69" fmla="*/ 44 h 260"/>
              <a:gd name="T70" fmla="*/ 44 w 189"/>
              <a:gd name="T71" fmla="*/ 42 h 260"/>
              <a:gd name="T72" fmla="*/ 46 w 189"/>
              <a:gd name="T73" fmla="*/ 40 h 260"/>
              <a:gd name="T74" fmla="*/ 51 w 189"/>
              <a:gd name="T75" fmla="*/ 40 h 260"/>
              <a:gd name="T76" fmla="*/ 58 w 189"/>
              <a:gd name="T77" fmla="*/ 40 h 260"/>
              <a:gd name="T78" fmla="*/ 62 w 189"/>
              <a:gd name="T79" fmla="*/ 32 h 260"/>
              <a:gd name="T80" fmla="*/ 63 w 189"/>
              <a:gd name="T81" fmla="*/ 27 h 260"/>
              <a:gd name="T82" fmla="*/ 69 w 189"/>
              <a:gd name="T83" fmla="*/ 24 h 260"/>
              <a:gd name="T84" fmla="*/ 72 w 189"/>
              <a:gd name="T85" fmla="*/ 21 h 260"/>
              <a:gd name="T86" fmla="*/ 78 w 189"/>
              <a:gd name="T87" fmla="*/ 18 h 260"/>
              <a:gd name="T88" fmla="*/ 80 w 189"/>
              <a:gd name="T89" fmla="*/ 19 h 260"/>
              <a:gd name="T90" fmla="*/ 86 w 189"/>
              <a:gd name="T91" fmla="*/ 16 h 260"/>
              <a:gd name="T92" fmla="*/ 91 w 189"/>
              <a:gd name="T93" fmla="*/ 13 h 260"/>
              <a:gd name="T94" fmla="*/ 96 w 189"/>
              <a:gd name="T95" fmla="*/ 10 h 260"/>
              <a:gd name="T96" fmla="*/ 101 w 189"/>
              <a:gd name="T97" fmla="*/ 9 h 260"/>
              <a:gd name="T98" fmla="*/ 106 w 189"/>
              <a:gd name="T99" fmla="*/ 10 h 260"/>
              <a:gd name="T100" fmla="*/ 114 w 189"/>
              <a:gd name="T101" fmla="*/ 9 h 260"/>
              <a:gd name="T102" fmla="*/ 119 w 189"/>
              <a:gd name="T103" fmla="*/ 4 h 260"/>
              <a:gd name="T104" fmla="*/ 124 w 189"/>
              <a:gd name="T105" fmla="*/ 3 h 260"/>
              <a:gd name="T106" fmla="*/ 130 w 189"/>
              <a:gd name="T107" fmla="*/ 3 h 260"/>
              <a:gd name="T108" fmla="*/ 135 w 189"/>
              <a:gd name="T109" fmla="*/ 2 h 260"/>
              <a:gd name="T110" fmla="*/ 141 w 189"/>
              <a:gd name="T111" fmla="*/ 1 h 260"/>
              <a:gd name="T112" fmla="*/ 155 w 189"/>
              <a:gd name="T113" fmla="*/ 0 h 26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89" h="260">
                <a:moveTo>
                  <a:pt x="166" y="0"/>
                </a:moveTo>
                <a:lnTo>
                  <a:pt x="167" y="0"/>
                </a:lnTo>
                <a:lnTo>
                  <a:pt x="168" y="0"/>
                </a:lnTo>
                <a:lnTo>
                  <a:pt x="170" y="0"/>
                </a:lnTo>
                <a:lnTo>
                  <a:pt x="171" y="0"/>
                </a:lnTo>
                <a:lnTo>
                  <a:pt x="173" y="0"/>
                </a:lnTo>
                <a:lnTo>
                  <a:pt x="174" y="0"/>
                </a:lnTo>
                <a:lnTo>
                  <a:pt x="175" y="0"/>
                </a:lnTo>
                <a:lnTo>
                  <a:pt x="176" y="0"/>
                </a:lnTo>
                <a:lnTo>
                  <a:pt x="178" y="0"/>
                </a:lnTo>
                <a:lnTo>
                  <a:pt x="187" y="0"/>
                </a:lnTo>
                <a:lnTo>
                  <a:pt x="188" y="0"/>
                </a:lnTo>
                <a:lnTo>
                  <a:pt x="188" y="5"/>
                </a:lnTo>
                <a:lnTo>
                  <a:pt x="188" y="9"/>
                </a:lnTo>
                <a:lnTo>
                  <a:pt x="188" y="10"/>
                </a:lnTo>
                <a:lnTo>
                  <a:pt x="188" y="11"/>
                </a:lnTo>
                <a:lnTo>
                  <a:pt x="188" y="12"/>
                </a:lnTo>
                <a:lnTo>
                  <a:pt x="188" y="17"/>
                </a:lnTo>
                <a:lnTo>
                  <a:pt x="188" y="18"/>
                </a:lnTo>
                <a:lnTo>
                  <a:pt x="188" y="20"/>
                </a:lnTo>
                <a:lnTo>
                  <a:pt x="188" y="26"/>
                </a:lnTo>
                <a:lnTo>
                  <a:pt x="188" y="29"/>
                </a:lnTo>
                <a:lnTo>
                  <a:pt x="188" y="30"/>
                </a:lnTo>
                <a:lnTo>
                  <a:pt x="188" y="32"/>
                </a:lnTo>
                <a:lnTo>
                  <a:pt x="188" y="33"/>
                </a:lnTo>
                <a:lnTo>
                  <a:pt x="188" y="36"/>
                </a:lnTo>
                <a:lnTo>
                  <a:pt x="188" y="41"/>
                </a:lnTo>
                <a:lnTo>
                  <a:pt x="188" y="46"/>
                </a:lnTo>
                <a:lnTo>
                  <a:pt x="188" y="53"/>
                </a:lnTo>
                <a:lnTo>
                  <a:pt x="188" y="56"/>
                </a:lnTo>
                <a:lnTo>
                  <a:pt x="188" y="57"/>
                </a:lnTo>
                <a:lnTo>
                  <a:pt x="189" y="60"/>
                </a:lnTo>
                <a:lnTo>
                  <a:pt x="189" y="65"/>
                </a:lnTo>
                <a:lnTo>
                  <a:pt x="189" y="68"/>
                </a:lnTo>
                <a:lnTo>
                  <a:pt x="189" y="73"/>
                </a:lnTo>
                <a:lnTo>
                  <a:pt x="189" y="76"/>
                </a:lnTo>
                <a:lnTo>
                  <a:pt x="189" y="78"/>
                </a:lnTo>
                <a:lnTo>
                  <a:pt x="189" y="80"/>
                </a:lnTo>
                <a:lnTo>
                  <a:pt x="189" y="84"/>
                </a:lnTo>
                <a:lnTo>
                  <a:pt x="189" y="90"/>
                </a:lnTo>
                <a:lnTo>
                  <a:pt x="189" y="92"/>
                </a:lnTo>
                <a:lnTo>
                  <a:pt x="189" y="96"/>
                </a:lnTo>
                <a:lnTo>
                  <a:pt x="189" y="97"/>
                </a:lnTo>
                <a:lnTo>
                  <a:pt x="189" y="102"/>
                </a:lnTo>
                <a:lnTo>
                  <a:pt x="189" y="107"/>
                </a:lnTo>
                <a:lnTo>
                  <a:pt x="189" y="109"/>
                </a:lnTo>
                <a:lnTo>
                  <a:pt x="189" y="112"/>
                </a:lnTo>
                <a:lnTo>
                  <a:pt x="189" y="113"/>
                </a:lnTo>
                <a:lnTo>
                  <a:pt x="189" y="115"/>
                </a:lnTo>
                <a:lnTo>
                  <a:pt x="189" y="117"/>
                </a:lnTo>
                <a:lnTo>
                  <a:pt x="189" y="118"/>
                </a:lnTo>
                <a:lnTo>
                  <a:pt x="189" y="120"/>
                </a:lnTo>
                <a:lnTo>
                  <a:pt x="189" y="121"/>
                </a:lnTo>
                <a:lnTo>
                  <a:pt x="189" y="123"/>
                </a:lnTo>
                <a:lnTo>
                  <a:pt x="189" y="124"/>
                </a:lnTo>
                <a:lnTo>
                  <a:pt x="189" y="131"/>
                </a:lnTo>
                <a:lnTo>
                  <a:pt x="189" y="132"/>
                </a:lnTo>
                <a:lnTo>
                  <a:pt x="189" y="136"/>
                </a:lnTo>
                <a:lnTo>
                  <a:pt x="189" y="140"/>
                </a:lnTo>
                <a:lnTo>
                  <a:pt x="189" y="147"/>
                </a:lnTo>
                <a:lnTo>
                  <a:pt x="189" y="152"/>
                </a:lnTo>
                <a:lnTo>
                  <a:pt x="182" y="152"/>
                </a:lnTo>
                <a:lnTo>
                  <a:pt x="180" y="152"/>
                </a:lnTo>
                <a:lnTo>
                  <a:pt x="179" y="152"/>
                </a:lnTo>
                <a:lnTo>
                  <a:pt x="179" y="153"/>
                </a:lnTo>
                <a:lnTo>
                  <a:pt x="179" y="160"/>
                </a:lnTo>
                <a:lnTo>
                  <a:pt x="179" y="162"/>
                </a:lnTo>
                <a:lnTo>
                  <a:pt x="179" y="169"/>
                </a:lnTo>
                <a:lnTo>
                  <a:pt x="179" y="171"/>
                </a:lnTo>
                <a:lnTo>
                  <a:pt x="179" y="173"/>
                </a:lnTo>
                <a:lnTo>
                  <a:pt x="179" y="177"/>
                </a:lnTo>
                <a:lnTo>
                  <a:pt x="179" y="181"/>
                </a:lnTo>
                <a:lnTo>
                  <a:pt x="179" y="194"/>
                </a:lnTo>
                <a:lnTo>
                  <a:pt x="179" y="205"/>
                </a:lnTo>
                <a:lnTo>
                  <a:pt x="176" y="205"/>
                </a:lnTo>
                <a:lnTo>
                  <a:pt x="171" y="205"/>
                </a:lnTo>
                <a:lnTo>
                  <a:pt x="170" y="205"/>
                </a:lnTo>
                <a:lnTo>
                  <a:pt x="168" y="205"/>
                </a:lnTo>
                <a:lnTo>
                  <a:pt x="167" y="205"/>
                </a:lnTo>
                <a:lnTo>
                  <a:pt x="166" y="205"/>
                </a:lnTo>
                <a:lnTo>
                  <a:pt x="162" y="205"/>
                </a:lnTo>
                <a:lnTo>
                  <a:pt x="160" y="205"/>
                </a:lnTo>
                <a:lnTo>
                  <a:pt x="157" y="205"/>
                </a:lnTo>
                <a:lnTo>
                  <a:pt x="155" y="205"/>
                </a:lnTo>
                <a:lnTo>
                  <a:pt x="143" y="205"/>
                </a:lnTo>
                <a:lnTo>
                  <a:pt x="138" y="205"/>
                </a:lnTo>
                <a:lnTo>
                  <a:pt x="132" y="206"/>
                </a:lnTo>
                <a:lnTo>
                  <a:pt x="128" y="206"/>
                </a:lnTo>
                <a:lnTo>
                  <a:pt x="125" y="206"/>
                </a:lnTo>
                <a:lnTo>
                  <a:pt x="125" y="210"/>
                </a:lnTo>
                <a:lnTo>
                  <a:pt x="125" y="211"/>
                </a:lnTo>
                <a:lnTo>
                  <a:pt x="125" y="220"/>
                </a:lnTo>
                <a:lnTo>
                  <a:pt x="125" y="224"/>
                </a:lnTo>
                <a:lnTo>
                  <a:pt x="125" y="227"/>
                </a:lnTo>
                <a:lnTo>
                  <a:pt x="125" y="243"/>
                </a:lnTo>
                <a:lnTo>
                  <a:pt x="125" y="246"/>
                </a:lnTo>
                <a:lnTo>
                  <a:pt x="125" y="250"/>
                </a:lnTo>
                <a:lnTo>
                  <a:pt x="125" y="251"/>
                </a:lnTo>
                <a:lnTo>
                  <a:pt x="125" y="260"/>
                </a:lnTo>
                <a:lnTo>
                  <a:pt x="120" y="260"/>
                </a:lnTo>
                <a:lnTo>
                  <a:pt x="109" y="260"/>
                </a:lnTo>
                <a:lnTo>
                  <a:pt x="107" y="260"/>
                </a:lnTo>
                <a:lnTo>
                  <a:pt x="106" y="260"/>
                </a:lnTo>
                <a:lnTo>
                  <a:pt x="99" y="260"/>
                </a:lnTo>
                <a:lnTo>
                  <a:pt x="96" y="260"/>
                </a:lnTo>
                <a:lnTo>
                  <a:pt x="88" y="260"/>
                </a:lnTo>
                <a:lnTo>
                  <a:pt x="86" y="260"/>
                </a:lnTo>
                <a:lnTo>
                  <a:pt x="84" y="260"/>
                </a:lnTo>
                <a:lnTo>
                  <a:pt x="75" y="260"/>
                </a:lnTo>
                <a:lnTo>
                  <a:pt x="72" y="260"/>
                </a:lnTo>
                <a:lnTo>
                  <a:pt x="71" y="260"/>
                </a:lnTo>
                <a:lnTo>
                  <a:pt x="71" y="258"/>
                </a:lnTo>
                <a:lnTo>
                  <a:pt x="71" y="257"/>
                </a:lnTo>
                <a:lnTo>
                  <a:pt x="71" y="251"/>
                </a:lnTo>
                <a:lnTo>
                  <a:pt x="71" y="246"/>
                </a:lnTo>
                <a:lnTo>
                  <a:pt x="71" y="243"/>
                </a:lnTo>
                <a:lnTo>
                  <a:pt x="71" y="238"/>
                </a:lnTo>
                <a:lnTo>
                  <a:pt x="71" y="237"/>
                </a:lnTo>
                <a:lnTo>
                  <a:pt x="71" y="236"/>
                </a:lnTo>
                <a:lnTo>
                  <a:pt x="71" y="230"/>
                </a:lnTo>
                <a:lnTo>
                  <a:pt x="71" y="222"/>
                </a:lnTo>
                <a:lnTo>
                  <a:pt x="71" y="216"/>
                </a:lnTo>
                <a:lnTo>
                  <a:pt x="71" y="213"/>
                </a:lnTo>
                <a:lnTo>
                  <a:pt x="71" y="205"/>
                </a:lnTo>
                <a:lnTo>
                  <a:pt x="71" y="197"/>
                </a:lnTo>
                <a:lnTo>
                  <a:pt x="71" y="192"/>
                </a:lnTo>
                <a:lnTo>
                  <a:pt x="71" y="174"/>
                </a:lnTo>
                <a:lnTo>
                  <a:pt x="71" y="172"/>
                </a:lnTo>
                <a:lnTo>
                  <a:pt x="71" y="169"/>
                </a:lnTo>
                <a:lnTo>
                  <a:pt x="71" y="163"/>
                </a:lnTo>
                <a:lnTo>
                  <a:pt x="71" y="162"/>
                </a:lnTo>
                <a:lnTo>
                  <a:pt x="71" y="160"/>
                </a:lnTo>
                <a:lnTo>
                  <a:pt x="71" y="156"/>
                </a:lnTo>
                <a:lnTo>
                  <a:pt x="71" y="155"/>
                </a:lnTo>
                <a:lnTo>
                  <a:pt x="71" y="152"/>
                </a:lnTo>
                <a:lnTo>
                  <a:pt x="69" y="152"/>
                </a:lnTo>
                <a:lnTo>
                  <a:pt x="68" y="152"/>
                </a:lnTo>
                <a:lnTo>
                  <a:pt x="63" y="152"/>
                </a:lnTo>
                <a:lnTo>
                  <a:pt x="59" y="152"/>
                </a:lnTo>
                <a:lnTo>
                  <a:pt x="58" y="152"/>
                </a:lnTo>
                <a:lnTo>
                  <a:pt x="55" y="152"/>
                </a:lnTo>
                <a:lnTo>
                  <a:pt x="54" y="152"/>
                </a:lnTo>
                <a:lnTo>
                  <a:pt x="48" y="152"/>
                </a:lnTo>
                <a:lnTo>
                  <a:pt x="47" y="152"/>
                </a:lnTo>
                <a:lnTo>
                  <a:pt x="45" y="152"/>
                </a:lnTo>
                <a:lnTo>
                  <a:pt x="42" y="152"/>
                </a:lnTo>
                <a:lnTo>
                  <a:pt x="38" y="152"/>
                </a:lnTo>
                <a:lnTo>
                  <a:pt x="35" y="152"/>
                </a:lnTo>
                <a:lnTo>
                  <a:pt x="34" y="152"/>
                </a:lnTo>
                <a:lnTo>
                  <a:pt x="30" y="152"/>
                </a:lnTo>
                <a:lnTo>
                  <a:pt x="29" y="152"/>
                </a:lnTo>
                <a:lnTo>
                  <a:pt x="28" y="152"/>
                </a:lnTo>
                <a:lnTo>
                  <a:pt x="26" y="152"/>
                </a:lnTo>
                <a:lnTo>
                  <a:pt x="24" y="152"/>
                </a:lnTo>
                <a:lnTo>
                  <a:pt x="23" y="152"/>
                </a:lnTo>
                <a:lnTo>
                  <a:pt x="15" y="152"/>
                </a:lnTo>
                <a:lnTo>
                  <a:pt x="14" y="152"/>
                </a:lnTo>
                <a:lnTo>
                  <a:pt x="11" y="152"/>
                </a:lnTo>
                <a:lnTo>
                  <a:pt x="3" y="152"/>
                </a:lnTo>
                <a:lnTo>
                  <a:pt x="0" y="152"/>
                </a:lnTo>
                <a:lnTo>
                  <a:pt x="0" y="139"/>
                </a:lnTo>
                <a:lnTo>
                  <a:pt x="0" y="137"/>
                </a:lnTo>
                <a:lnTo>
                  <a:pt x="0" y="133"/>
                </a:lnTo>
                <a:lnTo>
                  <a:pt x="0" y="132"/>
                </a:lnTo>
                <a:lnTo>
                  <a:pt x="0" y="129"/>
                </a:lnTo>
                <a:lnTo>
                  <a:pt x="0" y="128"/>
                </a:lnTo>
                <a:lnTo>
                  <a:pt x="0" y="120"/>
                </a:lnTo>
                <a:lnTo>
                  <a:pt x="0" y="116"/>
                </a:lnTo>
                <a:lnTo>
                  <a:pt x="0" y="109"/>
                </a:lnTo>
                <a:lnTo>
                  <a:pt x="0" y="99"/>
                </a:lnTo>
                <a:lnTo>
                  <a:pt x="0" y="98"/>
                </a:lnTo>
                <a:lnTo>
                  <a:pt x="0" y="97"/>
                </a:lnTo>
                <a:lnTo>
                  <a:pt x="0" y="89"/>
                </a:lnTo>
                <a:lnTo>
                  <a:pt x="0" y="84"/>
                </a:lnTo>
                <a:lnTo>
                  <a:pt x="0" y="83"/>
                </a:lnTo>
                <a:lnTo>
                  <a:pt x="0" y="76"/>
                </a:lnTo>
                <a:lnTo>
                  <a:pt x="0" y="69"/>
                </a:lnTo>
                <a:lnTo>
                  <a:pt x="0" y="68"/>
                </a:lnTo>
                <a:lnTo>
                  <a:pt x="0" y="67"/>
                </a:lnTo>
                <a:lnTo>
                  <a:pt x="0" y="61"/>
                </a:lnTo>
                <a:lnTo>
                  <a:pt x="0" y="62"/>
                </a:lnTo>
                <a:lnTo>
                  <a:pt x="2" y="62"/>
                </a:lnTo>
                <a:lnTo>
                  <a:pt x="2" y="61"/>
                </a:lnTo>
                <a:lnTo>
                  <a:pt x="0" y="61"/>
                </a:lnTo>
                <a:lnTo>
                  <a:pt x="0" y="60"/>
                </a:lnTo>
                <a:lnTo>
                  <a:pt x="2" y="61"/>
                </a:lnTo>
                <a:lnTo>
                  <a:pt x="2" y="60"/>
                </a:lnTo>
                <a:lnTo>
                  <a:pt x="2" y="59"/>
                </a:lnTo>
                <a:lnTo>
                  <a:pt x="3" y="59"/>
                </a:lnTo>
                <a:lnTo>
                  <a:pt x="3" y="58"/>
                </a:lnTo>
                <a:lnTo>
                  <a:pt x="4" y="58"/>
                </a:lnTo>
                <a:lnTo>
                  <a:pt x="4" y="59"/>
                </a:lnTo>
                <a:lnTo>
                  <a:pt x="4" y="60"/>
                </a:lnTo>
                <a:lnTo>
                  <a:pt x="5" y="60"/>
                </a:lnTo>
                <a:lnTo>
                  <a:pt x="6" y="59"/>
                </a:lnTo>
                <a:lnTo>
                  <a:pt x="6" y="58"/>
                </a:lnTo>
                <a:lnTo>
                  <a:pt x="7" y="58"/>
                </a:lnTo>
                <a:lnTo>
                  <a:pt x="7" y="59"/>
                </a:lnTo>
                <a:lnTo>
                  <a:pt x="8" y="59"/>
                </a:lnTo>
                <a:lnTo>
                  <a:pt x="8" y="60"/>
                </a:lnTo>
                <a:lnTo>
                  <a:pt x="10" y="60"/>
                </a:lnTo>
                <a:lnTo>
                  <a:pt x="10" y="59"/>
                </a:lnTo>
                <a:lnTo>
                  <a:pt x="11" y="59"/>
                </a:lnTo>
                <a:lnTo>
                  <a:pt x="11" y="60"/>
                </a:lnTo>
                <a:lnTo>
                  <a:pt x="12" y="60"/>
                </a:lnTo>
                <a:lnTo>
                  <a:pt x="13" y="61"/>
                </a:lnTo>
                <a:lnTo>
                  <a:pt x="13" y="60"/>
                </a:lnTo>
                <a:lnTo>
                  <a:pt x="14" y="61"/>
                </a:lnTo>
                <a:lnTo>
                  <a:pt x="13" y="61"/>
                </a:lnTo>
                <a:lnTo>
                  <a:pt x="13" y="62"/>
                </a:lnTo>
                <a:lnTo>
                  <a:pt x="14" y="62"/>
                </a:lnTo>
                <a:lnTo>
                  <a:pt x="14" y="61"/>
                </a:lnTo>
                <a:lnTo>
                  <a:pt x="15" y="61"/>
                </a:lnTo>
                <a:lnTo>
                  <a:pt x="15" y="62"/>
                </a:lnTo>
                <a:lnTo>
                  <a:pt x="15" y="61"/>
                </a:lnTo>
                <a:lnTo>
                  <a:pt x="15" y="62"/>
                </a:lnTo>
                <a:lnTo>
                  <a:pt x="16" y="62"/>
                </a:lnTo>
                <a:lnTo>
                  <a:pt x="16" y="64"/>
                </a:lnTo>
                <a:lnTo>
                  <a:pt x="18" y="64"/>
                </a:lnTo>
                <a:lnTo>
                  <a:pt x="18" y="62"/>
                </a:lnTo>
                <a:lnTo>
                  <a:pt x="16" y="62"/>
                </a:lnTo>
                <a:lnTo>
                  <a:pt x="16" y="61"/>
                </a:lnTo>
                <a:lnTo>
                  <a:pt x="18" y="61"/>
                </a:lnTo>
                <a:lnTo>
                  <a:pt x="19" y="61"/>
                </a:lnTo>
                <a:lnTo>
                  <a:pt x="19" y="62"/>
                </a:lnTo>
                <a:lnTo>
                  <a:pt x="19" y="61"/>
                </a:lnTo>
                <a:lnTo>
                  <a:pt x="20" y="61"/>
                </a:lnTo>
                <a:lnTo>
                  <a:pt x="21" y="61"/>
                </a:lnTo>
                <a:lnTo>
                  <a:pt x="21" y="60"/>
                </a:lnTo>
                <a:lnTo>
                  <a:pt x="22" y="60"/>
                </a:lnTo>
                <a:lnTo>
                  <a:pt x="22" y="59"/>
                </a:lnTo>
                <a:lnTo>
                  <a:pt x="21" y="58"/>
                </a:lnTo>
                <a:lnTo>
                  <a:pt x="22" y="58"/>
                </a:lnTo>
                <a:lnTo>
                  <a:pt x="22" y="59"/>
                </a:lnTo>
                <a:lnTo>
                  <a:pt x="22" y="58"/>
                </a:lnTo>
                <a:lnTo>
                  <a:pt x="23" y="58"/>
                </a:lnTo>
                <a:lnTo>
                  <a:pt x="23" y="57"/>
                </a:lnTo>
                <a:lnTo>
                  <a:pt x="22" y="57"/>
                </a:lnTo>
                <a:lnTo>
                  <a:pt x="23" y="57"/>
                </a:lnTo>
                <a:lnTo>
                  <a:pt x="23" y="56"/>
                </a:lnTo>
                <a:lnTo>
                  <a:pt x="22" y="56"/>
                </a:lnTo>
                <a:lnTo>
                  <a:pt x="22" y="54"/>
                </a:lnTo>
                <a:lnTo>
                  <a:pt x="22" y="53"/>
                </a:lnTo>
                <a:lnTo>
                  <a:pt x="23" y="53"/>
                </a:lnTo>
                <a:lnTo>
                  <a:pt x="22" y="52"/>
                </a:lnTo>
                <a:lnTo>
                  <a:pt x="23" y="52"/>
                </a:lnTo>
                <a:lnTo>
                  <a:pt x="23" y="53"/>
                </a:lnTo>
                <a:lnTo>
                  <a:pt x="24" y="53"/>
                </a:lnTo>
                <a:lnTo>
                  <a:pt x="24" y="52"/>
                </a:lnTo>
                <a:lnTo>
                  <a:pt x="24" y="51"/>
                </a:lnTo>
                <a:lnTo>
                  <a:pt x="24" y="50"/>
                </a:lnTo>
                <a:lnTo>
                  <a:pt x="26" y="51"/>
                </a:lnTo>
                <a:lnTo>
                  <a:pt x="26" y="50"/>
                </a:lnTo>
                <a:lnTo>
                  <a:pt x="27" y="51"/>
                </a:lnTo>
                <a:lnTo>
                  <a:pt x="27" y="50"/>
                </a:lnTo>
                <a:lnTo>
                  <a:pt x="28" y="50"/>
                </a:lnTo>
                <a:lnTo>
                  <a:pt x="28" y="49"/>
                </a:lnTo>
                <a:lnTo>
                  <a:pt x="28" y="50"/>
                </a:lnTo>
                <a:lnTo>
                  <a:pt x="29" y="50"/>
                </a:lnTo>
                <a:lnTo>
                  <a:pt x="29" y="49"/>
                </a:lnTo>
                <a:lnTo>
                  <a:pt x="30" y="49"/>
                </a:lnTo>
                <a:lnTo>
                  <a:pt x="30" y="50"/>
                </a:lnTo>
                <a:lnTo>
                  <a:pt x="31" y="50"/>
                </a:lnTo>
                <a:lnTo>
                  <a:pt x="31" y="49"/>
                </a:lnTo>
                <a:lnTo>
                  <a:pt x="31" y="48"/>
                </a:lnTo>
                <a:lnTo>
                  <a:pt x="31" y="49"/>
                </a:lnTo>
                <a:lnTo>
                  <a:pt x="32" y="49"/>
                </a:lnTo>
                <a:lnTo>
                  <a:pt x="34" y="49"/>
                </a:lnTo>
                <a:lnTo>
                  <a:pt x="35" y="49"/>
                </a:lnTo>
                <a:lnTo>
                  <a:pt x="35" y="48"/>
                </a:lnTo>
                <a:lnTo>
                  <a:pt x="36" y="46"/>
                </a:lnTo>
                <a:lnTo>
                  <a:pt x="36" y="48"/>
                </a:lnTo>
                <a:lnTo>
                  <a:pt x="37" y="48"/>
                </a:lnTo>
                <a:lnTo>
                  <a:pt x="38" y="46"/>
                </a:lnTo>
                <a:lnTo>
                  <a:pt x="37" y="46"/>
                </a:lnTo>
                <a:lnTo>
                  <a:pt x="37" y="45"/>
                </a:lnTo>
                <a:lnTo>
                  <a:pt x="38" y="45"/>
                </a:lnTo>
                <a:lnTo>
                  <a:pt x="37" y="44"/>
                </a:lnTo>
                <a:lnTo>
                  <a:pt x="38" y="44"/>
                </a:lnTo>
                <a:lnTo>
                  <a:pt x="39" y="44"/>
                </a:lnTo>
                <a:lnTo>
                  <a:pt x="40" y="44"/>
                </a:lnTo>
                <a:lnTo>
                  <a:pt x="40" y="43"/>
                </a:lnTo>
                <a:lnTo>
                  <a:pt x="42" y="43"/>
                </a:lnTo>
                <a:lnTo>
                  <a:pt x="42" y="42"/>
                </a:lnTo>
                <a:lnTo>
                  <a:pt x="43" y="42"/>
                </a:lnTo>
                <a:lnTo>
                  <a:pt x="43" y="43"/>
                </a:lnTo>
                <a:lnTo>
                  <a:pt x="44" y="43"/>
                </a:lnTo>
                <a:lnTo>
                  <a:pt x="44" y="42"/>
                </a:lnTo>
                <a:lnTo>
                  <a:pt x="45" y="42"/>
                </a:lnTo>
                <a:lnTo>
                  <a:pt x="45" y="41"/>
                </a:lnTo>
                <a:lnTo>
                  <a:pt x="44" y="41"/>
                </a:lnTo>
                <a:lnTo>
                  <a:pt x="45" y="41"/>
                </a:lnTo>
                <a:lnTo>
                  <a:pt x="45" y="40"/>
                </a:lnTo>
                <a:lnTo>
                  <a:pt x="44" y="40"/>
                </a:lnTo>
                <a:lnTo>
                  <a:pt x="45" y="40"/>
                </a:lnTo>
                <a:lnTo>
                  <a:pt x="46" y="40"/>
                </a:lnTo>
                <a:lnTo>
                  <a:pt x="46" y="38"/>
                </a:lnTo>
                <a:lnTo>
                  <a:pt x="47" y="38"/>
                </a:lnTo>
                <a:lnTo>
                  <a:pt x="47" y="37"/>
                </a:lnTo>
                <a:lnTo>
                  <a:pt x="48" y="37"/>
                </a:lnTo>
                <a:lnTo>
                  <a:pt x="48" y="38"/>
                </a:lnTo>
                <a:lnTo>
                  <a:pt x="50" y="38"/>
                </a:lnTo>
                <a:lnTo>
                  <a:pt x="51" y="38"/>
                </a:lnTo>
                <a:lnTo>
                  <a:pt x="51" y="40"/>
                </a:lnTo>
                <a:lnTo>
                  <a:pt x="52" y="40"/>
                </a:lnTo>
                <a:lnTo>
                  <a:pt x="52" y="38"/>
                </a:lnTo>
                <a:lnTo>
                  <a:pt x="53" y="38"/>
                </a:lnTo>
                <a:lnTo>
                  <a:pt x="54" y="38"/>
                </a:lnTo>
                <a:lnTo>
                  <a:pt x="54" y="40"/>
                </a:lnTo>
                <a:lnTo>
                  <a:pt x="55" y="40"/>
                </a:lnTo>
                <a:lnTo>
                  <a:pt x="56" y="40"/>
                </a:lnTo>
                <a:lnTo>
                  <a:pt x="58" y="40"/>
                </a:lnTo>
                <a:lnTo>
                  <a:pt x="59" y="38"/>
                </a:lnTo>
                <a:lnTo>
                  <a:pt x="60" y="38"/>
                </a:lnTo>
                <a:lnTo>
                  <a:pt x="60" y="37"/>
                </a:lnTo>
                <a:lnTo>
                  <a:pt x="60" y="36"/>
                </a:lnTo>
                <a:lnTo>
                  <a:pt x="61" y="35"/>
                </a:lnTo>
                <a:lnTo>
                  <a:pt x="61" y="34"/>
                </a:lnTo>
                <a:lnTo>
                  <a:pt x="62" y="33"/>
                </a:lnTo>
                <a:lnTo>
                  <a:pt x="62" y="32"/>
                </a:lnTo>
                <a:lnTo>
                  <a:pt x="62" y="30"/>
                </a:lnTo>
                <a:lnTo>
                  <a:pt x="63" y="30"/>
                </a:lnTo>
                <a:lnTo>
                  <a:pt x="64" y="30"/>
                </a:lnTo>
                <a:lnTo>
                  <a:pt x="64" y="29"/>
                </a:lnTo>
                <a:lnTo>
                  <a:pt x="63" y="29"/>
                </a:lnTo>
                <a:lnTo>
                  <a:pt x="64" y="29"/>
                </a:lnTo>
                <a:lnTo>
                  <a:pt x="64" y="28"/>
                </a:lnTo>
                <a:lnTo>
                  <a:pt x="63" y="27"/>
                </a:lnTo>
                <a:lnTo>
                  <a:pt x="64" y="27"/>
                </a:lnTo>
                <a:lnTo>
                  <a:pt x="66" y="27"/>
                </a:lnTo>
                <a:lnTo>
                  <a:pt x="67" y="27"/>
                </a:lnTo>
                <a:lnTo>
                  <a:pt x="68" y="27"/>
                </a:lnTo>
                <a:lnTo>
                  <a:pt x="68" y="26"/>
                </a:lnTo>
                <a:lnTo>
                  <a:pt x="68" y="25"/>
                </a:lnTo>
                <a:lnTo>
                  <a:pt x="69" y="25"/>
                </a:lnTo>
                <a:lnTo>
                  <a:pt x="69" y="24"/>
                </a:lnTo>
                <a:lnTo>
                  <a:pt x="70" y="24"/>
                </a:lnTo>
                <a:lnTo>
                  <a:pt x="69" y="22"/>
                </a:lnTo>
                <a:lnTo>
                  <a:pt x="70" y="22"/>
                </a:lnTo>
                <a:lnTo>
                  <a:pt x="70" y="21"/>
                </a:lnTo>
                <a:lnTo>
                  <a:pt x="71" y="21"/>
                </a:lnTo>
                <a:lnTo>
                  <a:pt x="71" y="22"/>
                </a:lnTo>
                <a:lnTo>
                  <a:pt x="72" y="22"/>
                </a:lnTo>
                <a:lnTo>
                  <a:pt x="72" y="21"/>
                </a:lnTo>
                <a:lnTo>
                  <a:pt x="74" y="21"/>
                </a:lnTo>
                <a:lnTo>
                  <a:pt x="75" y="21"/>
                </a:lnTo>
                <a:lnTo>
                  <a:pt x="75" y="20"/>
                </a:lnTo>
                <a:lnTo>
                  <a:pt x="76" y="20"/>
                </a:lnTo>
                <a:lnTo>
                  <a:pt x="76" y="19"/>
                </a:lnTo>
                <a:lnTo>
                  <a:pt x="77" y="19"/>
                </a:lnTo>
                <a:lnTo>
                  <a:pt x="77" y="18"/>
                </a:lnTo>
                <a:lnTo>
                  <a:pt x="78" y="18"/>
                </a:lnTo>
                <a:lnTo>
                  <a:pt x="78" y="19"/>
                </a:lnTo>
                <a:lnTo>
                  <a:pt x="79" y="19"/>
                </a:lnTo>
                <a:lnTo>
                  <a:pt x="78" y="18"/>
                </a:lnTo>
                <a:lnTo>
                  <a:pt x="79" y="18"/>
                </a:lnTo>
                <a:lnTo>
                  <a:pt x="79" y="19"/>
                </a:lnTo>
                <a:lnTo>
                  <a:pt x="79" y="18"/>
                </a:lnTo>
                <a:lnTo>
                  <a:pt x="80" y="18"/>
                </a:lnTo>
                <a:lnTo>
                  <a:pt x="80" y="19"/>
                </a:lnTo>
                <a:lnTo>
                  <a:pt x="82" y="19"/>
                </a:lnTo>
                <a:lnTo>
                  <a:pt x="82" y="18"/>
                </a:lnTo>
                <a:lnTo>
                  <a:pt x="82" y="17"/>
                </a:lnTo>
                <a:lnTo>
                  <a:pt x="83" y="17"/>
                </a:lnTo>
                <a:lnTo>
                  <a:pt x="83" y="16"/>
                </a:lnTo>
                <a:lnTo>
                  <a:pt x="84" y="16"/>
                </a:lnTo>
                <a:lnTo>
                  <a:pt x="85" y="16"/>
                </a:lnTo>
                <a:lnTo>
                  <a:pt x="86" y="16"/>
                </a:lnTo>
                <a:lnTo>
                  <a:pt x="87" y="16"/>
                </a:lnTo>
                <a:lnTo>
                  <a:pt x="87" y="14"/>
                </a:lnTo>
                <a:lnTo>
                  <a:pt x="88" y="14"/>
                </a:lnTo>
                <a:lnTo>
                  <a:pt x="88" y="16"/>
                </a:lnTo>
                <a:lnTo>
                  <a:pt x="88" y="14"/>
                </a:lnTo>
                <a:lnTo>
                  <a:pt x="90" y="14"/>
                </a:lnTo>
                <a:lnTo>
                  <a:pt x="91" y="14"/>
                </a:lnTo>
                <a:lnTo>
                  <a:pt x="91" y="13"/>
                </a:lnTo>
                <a:lnTo>
                  <a:pt x="92" y="13"/>
                </a:lnTo>
                <a:lnTo>
                  <a:pt x="93" y="13"/>
                </a:lnTo>
                <a:lnTo>
                  <a:pt x="94" y="13"/>
                </a:lnTo>
                <a:lnTo>
                  <a:pt x="94" y="12"/>
                </a:lnTo>
                <a:lnTo>
                  <a:pt x="95" y="12"/>
                </a:lnTo>
                <a:lnTo>
                  <a:pt x="96" y="12"/>
                </a:lnTo>
                <a:lnTo>
                  <a:pt x="96" y="11"/>
                </a:lnTo>
                <a:lnTo>
                  <a:pt x="96" y="10"/>
                </a:lnTo>
                <a:lnTo>
                  <a:pt x="98" y="10"/>
                </a:lnTo>
                <a:lnTo>
                  <a:pt x="98" y="11"/>
                </a:lnTo>
                <a:lnTo>
                  <a:pt x="98" y="10"/>
                </a:lnTo>
                <a:lnTo>
                  <a:pt x="99" y="11"/>
                </a:lnTo>
                <a:lnTo>
                  <a:pt x="99" y="10"/>
                </a:lnTo>
                <a:lnTo>
                  <a:pt x="99" y="9"/>
                </a:lnTo>
                <a:lnTo>
                  <a:pt x="100" y="9"/>
                </a:lnTo>
                <a:lnTo>
                  <a:pt x="101" y="9"/>
                </a:lnTo>
                <a:lnTo>
                  <a:pt x="102" y="9"/>
                </a:lnTo>
                <a:lnTo>
                  <a:pt x="102" y="10"/>
                </a:lnTo>
                <a:lnTo>
                  <a:pt x="102" y="9"/>
                </a:lnTo>
                <a:lnTo>
                  <a:pt x="102" y="10"/>
                </a:lnTo>
                <a:lnTo>
                  <a:pt x="103" y="10"/>
                </a:lnTo>
                <a:lnTo>
                  <a:pt x="103" y="9"/>
                </a:lnTo>
                <a:lnTo>
                  <a:pt x="104" y="10"/>
                </a:lnTo>
                <a:lnTo>
                  <a:pt x="106" y="10"/>
                </a:lnTo>
                <a:lnTo>
                  <a:pt x="107" y="10"/>
                </a:lnTo>
                <a:lnTo>
                  <a:pt x="108" y="10"/>
                </a:lnTo>
                <a:lnTo>
                  <a:pt x="109" y="10"/>
                </a:lnTo>
                <a:lnTo>
                  <a:pt x="110" y="10"/>
                </a:lnTo>
                <a:lnTo>
                  <a:pt x="110" y="9"/>
                </a:lnTo>
                <a:lnTo>
                  <a:pt x="111" y="9"/>
                </a:lnTo>
                <a:lnTo>
                  <a:pt x="112" y="9"/>
                </a:lnTo>
                <a:lnTo>
                  <a:pt x="114" y="9"/>
                </a:lnTo>
                <a:lnTo>
                  <a:pt x="115" y="9"/>
                </a:lnTo>
                <a:lnTo>
                  <a:pt x="116" y="8"/>
                </a:lnTo>
                <a:lnTo>
                  <a:pt x="117" y="8"/>
                </a:lnTo>
                <a:lnTo>
                  <a:pt x="117" y="6"/>
                </a:lnTo>
                <a:lnTo>
                  <a:pt x="117" y="5"/>
                </a:lnTo>
                <a:lnTo>
                  <a:pt x="118" y="5"/>
                </a:lnTo>
                <a:lnTo>
                  <a:pt x="118" y="4"/>
                </a:lnTo>
                <a:lnTo>
                  <a:pt x="119" y="4"/>
                </a:lnTo>
                <a:lnTo>
                  <a:pt x="119" y="3"/>
                </a:lnTo>
                <a:lnTo>
                  <a:pt x="120" y="3"/>
                </a:lnTo>
                <a:lnTo>
                  <a:pt x="122" y="4"/>
                </a:lnTo>
                <a:lnTo>
                  <a:pt x="123" y="4"/>
                </a:lnTo>
                <a:lnTo>
                  <a:pt x="123" y="3"/>
                </a:lnTo>
                <a:lnTo>
                  <a:pt x="124" y="3"/>
                </a:lnTo>
                <a:lnTo>
                  <a:pt x="124" y="4"/>
                </a:lnTo>
                <a:lnTo>
                  <a:pt x="124" y="3"/>
                </a:lnTo>
                <a:lnTo>
                  <a:pt x="125" y="3"/>
                </a:lnTo>
                <a:lnTo>
                  <a:pt x="125" y="4"/>
                </a:lnTo>
                <a:lnTo>
                  <a:pt x="126" y="4"/>
                </a:lnTo>
                <a:lnTo>
                  <a:pt x="127" y="4"/>
                </a:lnTo>
                <a:lnTo>
                  <a:pt x="128" y="4"/>
                </a:lnTo>
                <a:lnTo>
                  <a:pt x="128" y="3"/>
                </a:lnTo>
                <a:lnTo>
                  <a:pt x="128" y="2"/>
                </a:lnTo>
                <a:lnTo>
                  <a:pt x="130" y="3"/>
                </a:lnTo>
                <a:lnTo>
                  <a:pt x="131" y="3"/>
                </a:lnTo>
                <a:lnTo>
                  <a:pt x="131" y="2"/>
                </a:lnTo>
                <a:lnTo>
                  <a:pt x="132" y="2"/>
                </a:lnTo>
                <a:lnTo>
                  <a:pt x="133" y="2"/>
                </a:lnTo>
                <a:lnTo>
                  <a:pt x="134" y="2"/>
                </a:lnTo>
                <a:lnTo>
                  <a:pt x="135" y="2"/>
                </a:lnTo>
                <a:lnTo>
                  <a:pt x="135" y="1"/>
                </a:lnTo>
                <a:lnTo>
                  <a:pt x="135" y="2"/>
                </a:lnTo>
                <a:lnTo>
                  <a:pt x="136" y="2"/>
                </a:lnTo>
                <a:lnTo>
                  <a:pt x="136" y="1"/>
                </a:lnTo>
                <a:lnTo>
                  <a:pt x="138" y="1"/>
                </a:lnTo>
                <a:lnTo>
                  <a:pt x="139" y="1"/>
                </a:lnTo>
                <a:lnTo>
                  <a:pt x="140" y="1"/>
                </a:lnTo>
                <a:lnTo>
                  <a:pt x="140" y="0"/>
                </a:lnTo>
                <a:lnTo>
                  <a:pt x="141" y="0"/>
                </a:lnTo>
                <a:lnTo>
                  <a:pt x="141" y="1"/>
                </a:lnTo>
                <a:lnTo>
                  <a:pt x="142" y="1"/>
                </a:lnTo>
                <a:lnTo>
                  <a:pt x="142" y="0"/>
                </a:lnTo>
                <a:lnTo>
                  <a:pt x="143" y="0"/>
                </a:lnTo>
                <a:lnTo>
                  <a:pt x="147" y="0"/>
                </a:lnTo>
                <a:lnTo>
                  <a:pt x="151" y="0"/>
                </a:lnTo>
                <a:lnTo>
                  <a:pt x="152" y="0"/>
                </a:lnTo>
                <a:lnTo>
                  <a:pt x="154" y="0"/>
                </a:lnTo>
                <a:lnTo>
                  <a:pt x="155" y="0"/>
                </a:lnTo>
                <a:lnTo>
                  <a:pt x="156" y="0"/>
                </a:lnTo>
                <a:lnTo>
                  <a:pt x="159" y="0"/>
                </a:lnTo>
                <a:lnTo>
                  <a:pt x="160" y="0"/>
                </a:lnTo>
                <a:lnTo>
                  <a:pt x="162" y="0"/>
                </a:lnTo>
                <a:lnTo>
                  <a:pt x="164" y="0"/>
                </a:lnTo>
                <a:lnTo>
                  <a:pt x="166" y="0"/>
                </a:lnTo>
                <a:close/>
              </a:path>
            </a:pathLst>
          </a:custGeom>
          <a:solidFill>
            <a:srgbClr val="A62A8B"/>
          </a:solidFill>
          <a:ln w="3175">
            <a:solidFill>
              <a:schemeClr val="tx1">
                <a:lumMod val="95000"/>
                <a:lumOff val="5000"/>
              </a:schemeClr>
            </a:solidFill>
            <a:prstDash val="solid"/>
            <a:round/>
            <a:headEnd/>
            <a:tailEnd/>
          </a:ln>
        </p:spPr>
        <p:txBody>
          <a:bodyPr/>
          <a:lstStyle/>
          <a:p>
            <a:endParaRPr lang="en-US" dirty="0"/>
          </a:p>
        </p:txBody>
      </p:sp>
      <p:sp>
        <p:nvSpPr>
          <p:cNvPr id="154" name="Freeform 153"/>
          <p:cNvSpPr>
            <a:spLocks/>
          </p:cNvSpPr>
          <p:nvPr/>
        </p:nvSpPr>
        <p:spPr bwMode="auto">
          <a:xfrm>
            <a:off x="5185537" y="3369435"/>
            <a:ext cx="625262" cy="556388"/>
          </a:xfrm>
          <a:custGeom>
            <a:avLst/>
            <a:gdLst>
              <a:gd name="T0" fmla="*/ 28 w 241"/>
              <a:gd name="T1" fmla="*/ 11 h 253"/>
              <a:gd name="T2" fmla="*/ 28 w 241"/>
              <a:gd name="T3" fmla="*/ 24 h 253"/>
              <a:gd name="T4" fmla="*/ 45 w 241"/>
              <a:gd name="T5" fmla="*/ 35 h 253"/>
              <a:gd name="T6" fmla="*/ 74 w 241"/>
              <a:gd name="T7" fmla="*/ 35 h 253"/>
              <a:gd name="T8" fmla="*/ 87 w 241"/>
              <a:gd name="T9" fmla="*/ 35 h 253"/>
              <a:gd name="T10" fmla="*/ 116 w 241"/>
              <a:gd name="T11" fmla="*/ 35 h 253"/>
              <a:gd name="T12" fmla="*/ 136 w 241"/>
              <a:gd name="T13" fmla="*/ 35 h 253"/>
              <a:gd name="T14" fmla="*/ 158 w 241"/>
              <a:gd name="T15" fmla="*/ 35 h 253"/>
              <a:gd name="T16" fmla="*/ 177 w 241"/>
              <a:gd name="T17" fmla="*/ 35 h 253"/>
              <a:gd name="T18" fmla="*/ 209 w 241"/>
              <a:gd name="T19" fmla="*/ 35 h 253"/>
              <a:gd name="T20" fmla="*/ 226 w 241"/>
              <a:gd name="T21" fmla="*/ 35 h 253"/>
              <a:gd name="T22" fmla="*/ 234 w 241"/>
              <a:gd name="T23" fmla="*/ 35 h 253"/>
              <a:gd name="T24" fmla="*/ 240 w 241"/>
              <a:gd name="T25" fmla="*/ 37 h 253"/>
              <a:gd name="T26" fmla="*/ 240 w 241"/>
              <a:gd name="T27" fmla="*/ 59 h 253"/>
              <a:gd name="T28" fmla="*/ 240 w 241"/>
              <a:gd name="T29" fmla="*/ 68 h 253"/>
              <a:gd name="T30" fmla="*/ 240 w 241"/>
              <a:gd name="T31" fmla="*/ 87 h 253"/>
              <a:gd name="T32" fmla="*/ 240 w 241"/>
              <a:gd name="T33" fmla="*/ 103 h 253"/>
              <a:gd name="T34" fmla="*/ 240 w 241"/>
              <a:gd name="T35" fmla="*/ 120 h 253"/>
              <a:gd name="T36" fmla="*/ 240 w 241"/>
              <a:gd name="T37" fmla="*/ 141 h 253"/>
              <a:gd name="T38" fmla="*/ 240 w 241"/>
              <a:gd name="T39" fmla="*/ 162 h 253"/>
              <a:gd name="T40" fmla="*/ 240 w 241"/>
              <a:gd name="T41" fmla="*/ 176 h 253"/>
              <a:gd name="T42" fmla="*/ 240 w 241"/>
              <a:gd name="T43" fmla="*/ 183 h 253"/>
              <a:gd name="T44" fmla="*/ 240 w 241"/>
              <a:gd name="T45" fmla="*/ 216 h 253"/>
              <a:gd name="T46" fmla="*/ 238 w 241"/>
              <a:gd name="T47" fmla="*/ 252 h 253"/>
              <a:gd name="T48" fmla="*/ 214 w 241"/>
              <a:gd name="T49" fmla="*/ 252 h 253"/>
              <a:gd name="T50" fmla="*/ 196 w 241"/>
              <a:gd name="T51" fmla="*/ 252 h 253"/>
              <a:gd name="T52" fmla="*/ 172 w 241"/>
              <a:gd name="T53" fmla="*/ 252 h 253"/>
              <a:gd name="T54" fmla="*/ 149 w 241"/>
              <a:gd name="T55" fmla="*/ 252 h 253"/>
              <a:gd name="T56" fmla="*/ 133 w 241"/>
              <a:gd name="T57" fmla="*/ 252 h 253"/>
              <a:gd name="T58" fmla="*/ 112 w 241"/>
              <a:gd name="T59" fmla="*/ 252 h 253"/>
              <a:gd name="T60" fmla="*/ 93 w 241"/>
              <a:gd name="T61" fmla="*/ 252 h 253"/>
              <a:gd name="T62" fmla="*/ 78 w 241"/>
              <a:gd name="T63" fmla="*/ 252 h 253"/>
              <a:gd name="T64" fmla="*/ 63 w 241"/>
              <a:gd name="T65" fmla="*/ 252 h 253"/>
              <a:gd name="T66" fmla="*/ 46 w 241"/>
              <a:gd name="T67" fmla="*/ 252 h 253"/>
              <a:gd name="T68" fmla="*/ 31 w 241"/>
              <a:gd name="T69" fmla="*/ 253 h 253"/>
              <a:gd name="T70" fmla="*/ 28 w 241"/>
              <a:gd name="T71" fmla="*/ 248 h 253"/>
              <a:gd name="T72" fmla="*/ 28 w 241"/>
              <a:gd name="T73" fmla="*/ 236 h 253"/>
              <a:gd name="T74" fmla="*/ 28 w 241"/>
              <a:gd name="T75" fmla="*/ 208 h 253"/>
              <a:gd name="T76" fmla="*/ 28 w 241"/>
              <a:gd name="T77" fmla="*/ 191 h 253"/>
              <a:gd name="T78" fmla="*/ 28 w 241"/>
              <a:gd name="T79" fmla="*/ 180 h 253"/>
              <a:gd name="T80" fmla="*/ 26 w 241"/>
              <a:gd name="T81" fmla="*/ 163 h 253"/>
              <a:gd name="T82" fmla="*/ 22 w 241"/>
              <a:gd name="T83" fmla="*/ 138 h 253"/>
              <a:gd name="T84" fmla="*/ 15 w 241"/>
              <a:gd name="T85" fmla="*/ 106 h 253"/>
              <a:gd name="T86" fmla="*/ 15 w 241"/>
              <a:gd name="T87" fmla="*/ 103 h 253"/>
              <a:gd name="T88" fmla="*/ 10 w 241"/>
              <a:gd name="T89" fmla="*/ 82 h 253"/>
              <a:gd name="T90" fmla="*/ 7 w 241"/>
              <a:gd name="T91" fmla="*/ 66 h 253"/>
              <a:gd name="T92" fmla="*/ 4 w 241"/>
              <a:gd name="T93" fmla="*/ 48 h 253"/>
              <a:gd name="T94" fmla="*/ 0 w 241"/>
              <a:gd name="T95" fmla="*/ 28 h 253"/>
              <a:gd name="T96" fmla="*/ 1 w 241"/>
              <a:gd name="T97" fmla="*/ 25 h 253"/>
              <a:gd name="T98" fmla="*/ 1 w 241"/>
              <a:gd name="T99" fmla="*/ 23 h 253"/>
              <a:gd name="T100" fmla="*/ 8 w 241"/>
              <a:gd name="T101" fmla="*/ 20 h 253"/>
              <a:gd name="T102" fmla="*/ 8 w 241"/>
              <a:gd name="T103" fmla="*/ 18 h 253"/>
              <a:gd name="T104" fmla="*/ 7 w 241"/>
              <a:gd name="T105" fmla="*/ 17 h 253"/>
              <a:gd name="T106" fmla="*/ 9 w 241"/>
              <a:gd name="T107" fmla="*/ 16 h 253"/>
              <a:gd name="T108" fmla="*/ 10 w 241"/>
              <a:gd name="T109" fmla="*/ 17 h 253"/>
              <a:gd name="T110" fmla="*/ 13 w 241"/>
              <a:gd name="T111" fmla="*/ 15 h 253"/>
              <a:gd name="T112" fmla="*/ 15 w 241"/>
              <a:gd name="T113" fmla="*/ 10 h 253"/>
              <a:gd name="T114" fmla="*/ 17 w 241"/>
              <a:gd name="T115" fmla="*/ 9 h 253"/>
              <a:gd name="T116" fmla="*/ 20 w 241"/>
              <a:gd name="T117" fmla="*/ 7 h 253"/>
              <a:gd name="T118" fmla="*/ 22 w 241"/>
              <a:gd name="T119" fmla="*/ 5 h 253"/>
              <a:gd name="T120" fmla="*/ 25 w 241"/>
              <a:gd name="T121" fmla="*/ 2 h 253"/>
              <a:gd name="T122" fmla="*/ 26 w 241"/>
              <a:gd name="T123" fmla="*/ 0 h 2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41" h="253">
                <a:moveTo>
                  <a:pt x="28" y="0"/>
                </a:moveTo>
                <a:lnTo>
                  <a:pt x="28" y="0"/>
                </a:lnTo>
                <a:lnTo>
                  <a:pt x="28" y="4"/>
                </a:lnTo>
                <a:lnTo>
                  <a:pt x="28" y="5"/>
                </a:lnTo>
                <a:lnTo>
                  <a:pt x="28" y="9"/>
                </a:lnTo>
                <a:lnTo>
                  <a:pt x="28" y="11"/>
                </a:lnTo>
                <a:lnTo>
                  <a:pt x="28" y="13"/>
                </a:lnTo>
                <a:lnTo>
                  <a:pt x="28" y="17"/>
                </a:lnTo>
                <a:lnTo>
                  <a:pt x="28" y="19"/>
                </a:lnTo>
                <a:lnTo>
                  <a:pt x="28" y="20"/>
                </a:lnTo>
                <a:lnTo>
                  <a:pt x="28" y="21"/>
                </a:lnTo>
                <a:lnTo>
                  <a:pt x="28" y="23"/>
                </a:lnTo>
                <a:lnTo>
                  <a:pt x="28" y="24"/>
                </a:lnTo>
                <a:lnTo>
                  <a:pt x="28" y="26"/>
                </a:lnTo>
                <a:lnTo>
                  <a:pt x="28" y="31"/>
                </a:lnTo>
                <a:lnTo>
                  <a:pt x="28" y="35"/>
                </a:lnTo>
                <a:lnTo>
                  <a:pt x="34" y="35"/>
                </a:lnTo>
                <a:lnTo>
                  <a:pt x="37" y="35"/>
                </a:lnTo>
                <a:lnTo>
                  <a:pt x="40" y="35"/>
                </a:lnTo>
                <a:lnTo>
                  <a:pt x="45" y="35"/>
                </a:lnTo>
                <a:lnTo>
                  <a:pt x="47" y="35"/>
                </a:lnTo>
                <a:lnTo>
                  <a:pt x="53" y="35"/>
                </a:lnTo>
                <a:lnTo>
                  <a:pt x="55" y="35"/>
                </a:lnTo>
                <a:lnTo>
                  <a:pt x="60" y="35"/>
                </a:lnTo>
                <a:lnTo>
                  <a:pt x="63" y="35"/>
                </a:lnTo>
                <a:lnTo>
                  <a:pt x="74" y="35"/>
                </a:lnTo>
                <a:lnTo>
                  <a:pt x="76" y="35"/>
                </a:lnTo>
                <a:lnTo>
                  <a:pt x="77" y="35"/>
                </a:lnTo>
                <a:lnTo>
                  <a:pt x="79" y="35"/>
                </a:lnTo>
                <a:lnTo>
                  <a:pt x="82" y="35"/>
                </a:lnTo>
                <a:lnTo>
                  <a:pt x="86" y="35"/>
                </a:lnTo>
                <a:lnTo>
                  <a:pt x="87" y="35"/>
                </a:lnTo>
                <a:lnTo>
                  <a:pt x="95" y="35"/>
                </a:lnTo>
                <a:lnTo>
                  <a:pt x="101" y="35"/>
                </a:lnTo>
                <a:lnTo>
                  <a:pt x="106" y="35"/>
                </a:lnTo>
                <a:lnTo>
                  <a:pt x="109" y="35"/>
                </a:lnTo>
                <a:lnTo>
                  <a:pt x="110" y="35"/>
                </a:lnTo>
                <a:lnTo>
                  <a:pt x="113" y="35"/>
                </a:lnTo>
                <a:lnTo>
                  <a:pt x="116" y="35"/>
                </a:lnTo>
                <a:lnTo>
                  <a:pt x="118" y="35"/>
                </a:lnTo>
                <a:lnTo>
                  <a:pt x="122" y="35"/>
                </a:lnTo>
                <a:lnTo>
                  <a:pt x="128" y="35"/>
                </a:lnTo>
                <a:lnTo>
                  <a:pt x="133" y="35"/>
                </a:lnTo>
                <a:lnTo>
                  <a:pt x="136" y="35"/>
                </a:lnTo>
                <a:lnTo>
                  <a:pt x="140" y="35"/>
                </a:lnTo>
                <a:lnTo>
                  <a:pt x="148" y="35"/>
                </a:lnTo>
                <a:lnTo>
                  <a:pt x="149" y="35"/>
                </a:lnTo>
                <a:lnTo>
                  <a:pt x="156" y="35"/>
                </a:lnTo>
                <a:lnTo>
                  <a:pt x="157" y="35"/>
                </a:lnTo>
                <a:lnTo>
                  <a:pt x="158" y="35"/>
                </a:lnTo>
                <a:lnTo>
                  <a:pt x="162" y="35"/>
                </a:lnTo>
                <a:lnTo>
                  <a:pt x="165" y="35"/>
                </a:lnTo>
                <a:lnTo>
                  <a:pt x="172" y="35"/>
                </a:lnTo>
                <a:lnTo>
                  <a:pt x="174" y="35"/>
                </a:lnTo>
                <a:lnTo>
                  <a:pt x="177" y="35"/>
                </a:lnTo>
                <a:lnTo>
                  <a:pt x="180" y="35"/>
                </a:lnTo>
                <a:lnTo>
                  <a:pt x="193" y="35"/>
                </a:lnTo>
                <a:lnTo>
                  <a:pt x="196" y="35"/>
                </a:lnTo>
                <a:lnTo>
                  <a:pt x="198" y="35"/>
                </a:lnTo>
                <a:lnTo>
                  <a:pt x="201" y="35"/>
                </a:lnTo>
                <a:lnTo>
                  <a:pt x="208" y="35"/>
                </a:lnTo>
                <a:lnTo>
                  <a:pt x="209" y="35"/>
                </a:lnTo>
                <a:lnTo>
                  <a:pt x="213" y="35"/>
                </a:lnTo>
                <a:lnTo>
                  <a:pt x="218" y="35"/>
                </a:lnTo>
                <a:lnTo>
                  <a:pt x="221" y="35"/>
                </a:lnTo>
                <a:lnTo>
                  <a:pt x="224" y="35"/>
                </a:lnTo>
                <a:lnTo>
                  <a:pt x="226" y="35"/>
                </a:lnTo>
                <a:lnTo>
                  <a:pt x="229" y="35"/>
                </a:lnTo>
                <a:lnTo>
                  <a:pt x="231" y="35"/>
                </a:lnTo>
                <a:lnTo>
                  <a:pt x="232" y="35"/>
                </a:lnTo>
                <a:lnTo>
                  <a:pt x="233" y="35"/>
                </a:lnTo>
                <a:lnTo>
                  <a:pt x="234" y="35"/>
                </a:lnTo>
                <a:lnTo>
                  <a:pt x="236" y="35"/>
                </a:lnTo>
                <a:lnTo>
                  <a:pt x="238" y="35"/>
                </a:lnTo>
                <a:lnTo>
                  <a:pt x="239" y="35"/>
                </a:lnTo>
                <a:lnTo>
                  <a:pt x="240" y="35"/>
                </a:lnTo>
                <a:lnTo>
                  <a:pt x="240" y="36"/>
                </a:lnTo>
                <a:lnTo>
                  <a:pt x="240" y="37"/>
                </a:lnTo>
                <a:lnTo>
                  <a:pt x="240" y="43"/>
                </a:lnTo>
                <a:lnTo>
                  <a:pt x="240" y="45"/>
                </a:lnTo>
                <a:lnTo>
                  <a:pt x="240" y="47"/>
                </a:lnTo>
                <a:lnTo>
                  <a:pt x="240" y="50"/>
                </a:lnTo>
                <a:lnTo>
                  <a:pt x="240" y="56"/>
                </a:lnTo>
                <a:lnTo>
                  <a:pt x="240" y="58"/>
                </a:lnTo>
                <a:lnTo>
                  <a:pt x="240" y="59"/>
                </a:lnTo>
                <a:lnTo>
                  <a:pt x="240" y="63"/>
                </a:lnTo>
                <a:lnTo>
                  <a:pt x="240" y="64"/>
                </a:lnTo>
                <a:lnTo>
                  <a:pt x="240" y="66"/>
                </a:lnTo>
                <a:lnTo>
                  <a:pt x="240" y="67"/>
                </a:lnTo>
                <a:lnTo>
                  <a:pt x="240" y="68"/>
                </a:lnTo>
                <a:lnTo>
                  <a:pt x="240" y="71"/>
                </a:lnTo>
                <a:lnTo>
                  <a:pt x="240" y="75"/>
                </a:lnTo>
                <a:lnTo>
                  <a:pt x="240" y="79"/>
                </a:lnTo>
                <a:lnTo>
                  <a:pt x="240" y="82"/>
                </a:lnTo>
                <a:lnTo>
                  <a:pt x="240" y="87"/>
                </a:lnTo>
                <a:lnTo>
                  <a:pt x="240" y="88"/>
                </a:lnTo>
                <a:lnTo>
                  <a:pt x="240" y="89"/>
                </a:lnTo>
                <a:lnTo>
                  <a:pt x="240" y="90"/>
                </a:lnTo>
                <a:lnTo>
                  <a:pt x="240" y="92"/>
                </a:lnTo>
                <a:lnTo>
                  <a:pt x="240" y="95"/>
                </a:lnTo>
                <a:lnTo>
                  <a:pt x="240" y="103"/>
                </a:lnTo>
                <a:lnTo>
                  <a:pt x="240" y="104"/>
                </a:lnTo>
                <a:lnTo>
                  <a:pt x="240" y="108"/>
                </a:lnTo>
                <a:lnTo>
                  <a:pt x="240" y="111"/>
                </a:lnTo>
                <a:lnTo>
                  <a:pt x="240" y="113"/>
                </a:lnTo>
                <a:lnTo>
                  <a:pt x="240" y="120"/>
                </a:lnTo>
                <a:lnTo>
                  <a:pt x="240" y="123"/>
                </a:lnTo>
                <a:lnTo>
                  <a:pt x="240" y="129"/>
                </a:lnTo>
                <a:lnTo>
                  <a:pt x="240" y="133"/>
                </a:lnTo>
                <a:lnTo>
                  <a:pt x="240" y="136"/>
                </a:lnTo>
                <a:lnTo>
                  <a:pt x="240" y="137"/>
                </a:lnTo>
                <a:lnTo>
                  <a:pt x="240" y="141"/>
                </a:lnTo>
                <a:lnTo>
                  <a:pt x="240" y="144"/>
                </a:lnTo>
                <a:lnTo>
                  <a:pt x="240" y="148"/>
                </a:lnTo>
                <a:lnTo>
                  <a:pt x="240" y="149"/>
                </a:lnTo>
                <a:lnTo>
                  <a:pt x="240" y="155"/>
                </a:lnTo>
                <a:lnTo>
                  <a:pt x="240" y="159"/>
                </a:lnTo>
                <a:lnTo>
                  <a:pt x="240" y="162"/>
                </a:lnTo>
                <a:lnTo>
                  <a:pt x="240" y="164"/>
                </a:lnTo>
                <a:lnTo>
                  <a:pt x="240" y="165"/>
                </a:lnTo>
                <a:lnTo>
                  <a:pt x="240" y="172"/>
                </a:lnTo>
                <a:lnTo>
                  <a:pt x="240" y="173"/>
                </a:lnTo>
                <a:lnTo>
                  <a:pt x="240" y="175"/>
                </a:lnTo>
                <a:lnTo>
                  <a:pt x="240" y="176"/>
                </a:lnTo>
                <a:lnTo>
                  <a:pt x="240" y="178"/>
                </a:lnTo>
                <a:lnTo>
                  <a:pt x="240" y="179"/>
                </a:lnTo>
                <a:lnTo>
                  <a:pt x="240" y="180"/>
                </a:lnTo>
                <a:lnTo>
                  <a:pt x="240" y="181"/>
                </a:lnTo>
                <a:lnTo>
                  <a:pt x="240" y="183"/>
                </a:lnTo>
                <a:lnTo>
                  <a:pt x="240" y="184"/>
                </a:lnTo>
                <a:lnTo>
                  <a:pt x="240" y="185"/>
                </a:lnTo>
                <a:lnTo>
                  <a:pt x="240" y="191"/>
                </a:lnTo>
                <a:lnTo>
                  <a:pt x="240" y="192"/>
                </a:lnTo>
                <a:lnTo>
                  <a:pt x="240" y="195"/>
                </a:lnTo>
                <a:lnTo>
                  <a:pt x="240" y="216"/>
                </a:lnTo>
                <a:lnTo>
                  <a:pt x="241" y="224"/>
                </a:lnTo>
                <a:lnTo>
                  <a:pt x="241" y="227"/>
                </a:lnTo>
                <a:lnTo>
                  <a:pt x="241" y="232"/>
                </a:lnTo>
                <a:lnTo>
                  <a:pt x="241" y="235"/>
                </a:lnTo>
                <a:lnTo>
                  <a:pt x="241" y="252"/>
                </a:lnTo>
                <a:lnTo>
                  <a:pt x="238" y="252"/>
                </a:lnTo>
                <a:lnTo>
                  <a:pt x="233" y="252"/>
                </a:lnTo>
                <a:lnTo>
                  <a:pt x="225" y="252"/>
                </a:lnTo>
                <a:lnTo>
                  <a:pt x="221" y="252"/>
                </a:lnTo>
                <a:lnTo>
                  <a:pt x="217" y="252"/>
                </a:lnTo>
                <a:lnTo>
                  <a:pt x="214" y="252"/>
                </a:lnTo>
                <a:lnTo>
                  <a:pt x="213" y="252"/>
                </a:lnTo>
                <a:lnTo>
                  <a:pt x="208" y="252"/>
                </a:lnTo>
                <a:lnTo>
                  <a:pt x="207" y="252"/>
                </a:lnTo>
                <a:lnTo>
                  <a:pt x="199" y="252"/>
                </a:lnTo>
                <a:lnTo>
                  <a:pt x="196" y="252"/>
                </a:lnTo>
                <a:lnTo>
                  <a:pt x="188" y="252"/>
                </a:lnTo>
                <a:lnTo>
                  <a:pt x="181" y="252"/>
                </a:lnTo>
                <a:lnTo>
                  <a:pt x="180" y="252"/>
                </a:lnTo>
                <a:lnTo>
                  <a:pt x="177" y="252"/>
                </a:lnTo>
                <a:lnTo>
                  <a:pt x="175" y="252"/>
                </a:lnTo>
                <a:lnTo>
                  <a:pt x="172" y="252"/>
                </a:lnTo>
                <a:lnTo>
                  <a:pt x="169" y="252"/>
                </a:lnTo>
                <a:lnTo>
                  <a:pt x="167" y="252"/>
                </a:lnTo>
                <a:lnTo>
                  <a:pt x="165" y="252"/>
                </a:lnTo>
                <a:lnTo>
                  <a:pt x="164" y="252"/>
                </a:lnTo>
                <a:lnTo>
                  <a:pt x="161" y="252"/>
                </a:lnTo>
                <a:lnTo>
                  <a:pt x="149" y="252"/>
                </a:lnTo>
                <a:lnTo>
                  <a:pt x="148" y="252"/>
                </a:lnTo>
                <a:lnTo>
                  <a:pt x="144" y="252"/>
                </a:lnTo>
                <a:lnTo>
                  <a:pt x="142" y="252"/>
                </a:lnTo>
                <a:lnTo>
                  <a:pt x="141" y="252"/>
                </a:lnTo>
                <a:lnTo>
                  <a:pt x="135" y="252"/>
                </a:lnTo>
                <a:lnTo>
                  <a:pt x="133" y="252"/>
                </a:lnTo>
                <a:lnTo>
                  <a:pt x="130" y="252"/>
                </a:lnTo>
                <a:lnTo>
                  <a:pt x="127" y="252"/>
                </a:lnTo>
                <a:lnTo>
                  <a:pt x="122" y="252"/>
                </a:lnTo>
                <a:lnTo>
                  <a:pt x="116" y="252"/>
                </a:lnTo>
                <a:lnTo>
                  <a:pt x="112" y="252"/>
                </a:lnTo>
                <a:lnTo>
                  <a:pt x="108" y="252"/>
                </a:lnTo>
                <a:lnTo>
                  <a:pt x="106" y="252"/>
                </a:lnTo>
                <a:lnTo>
                  <a:pt x="102" y="252"/>
                </a:lnTo>
                <a:lnTo>
                  <a:pt x="97" y="252"/>
                </a:lnTo>
                <a:lnTo>
                  <a:pt x="95" y="252"/>
                </a:lnTo>
                <a:lnTo>
                  <a:pt x="93" y="252"/>
                </a:lnTo>
                <a:lnTo>
                  <a:pt x="86" y="252"/>
                </a:lnTo>
                <a:lnTo>
                  <a:pt x="84" y="252"/>
                </a:lnTo>
                <a:lnTo>
                  <a:pt x="82" y="252"/>
                </a:lnTo>
                <a:lnTo>
                  <a:pt x="79" y="252"/>
                </a:lnTo>
                <a:lnTo>
                  <a:pt x="78" y="252"/>
                </a:lnTo>
                <a:lnTo>
                  <a:pt x="77" y="252"/>
                </a:lnTo>
                <a:lnTo>
                  <a:pt x="72" y="252"/>
                </a:lnTo>
                <a:lnTo>
                  <a:pt x="70" y="252"/>
                </a:lnTo>
                <a:lnTo>
                  <a:pt x="68" y="252"/>
                </a:lnTo>
                <a:lnTo>
                  <a:pt x="63" y="252"/>
                </a:lnTo>
                <a:lnTo>
                  <a:pt x="62" y="252"/>
                </a:lnTo>
                <a:lnTo>
                  <a:pt x="60" y="252"/>
                </a:lnTo>
                <a:lnTo>
                  <a:pt x="57" y="252"/>
                </a:lnTo>
                <a:lnTo>
                  <a:pt x="54" y="252"/>
                </a:lnTo>
                <a:lnTo>
                  <a:pt x="52" y="252"/>
                </a:lnTo>
                <a:lnTo>
                  <a:pt x="46" y="252"/>
                </a:lnTo>
                <a:lnTo>
                  <a:pt x="42" y="252"/>
                </a:lnTo>
                <a:lnTo>
                  <a:pt x="44" y="253"/>
                </a:lnTo>
                <a:lnTo>
                  <a:pt x="42" y="253"/>
                </a:lnTo>
                <a:lnTo>
                  <a:pt x="38" y="253"/>
                </a:lnTo>
                <a:lnTo>
                  <a:pt x="36" y="253"/>
                </a:lnTo>
                <a:lnTo>
                  <a:pt x="31" y="253"/>
                </a:lnTo>
                <a:lnTo>
                  <a:pt x="30" y="253"/>
                </a:lnTo>
                <a:lnTo>
                  <a:pt x="29" y="253"/>
                </a:lnTo>
                <a:lnTo>
                  <a:pt x="28" y="253"/>
                </a:lnTo>
                <a:lnTo>
                  <a:pt x="28" y="250"/>
                </a:lnTo>
                <a:lnTo>
                  <a:pt x="28" y="248"/>
                </a:lnTo>
                <a:lnTo>
                  <a:pt x="28" y="243"/>
                </a:lnTo>
                <a:lnTo>
                  <a:pt x="28" y="240"/>
                </a:lnTo>
                <a:lnTo>
                  <a:pt x="28" y="237"/>
                </a:lnTo>
                <a:lnTo>
                  <a:pt x="28" y="236"/>
                </a:lnTo>
                <a:lnTo>
                  <a:pt x="28" y="232"/>
                </a:lnTo>
                <a:lnTo>
                  <a:pt x="28" y="231"/>
                </a:lnTo>
                <a:lnTo>
                  <a:pt x="28" y="221"/>
                </a:lnTo>
                <a:lnTo>
                  <a:pt x="28" y="218"/>
                </a:lnTo>
                <a:lnTo>
                  <a:pt x="28" y="208"/>
                </a:lnTo>
                <a:lnTo>
                  <a:pt x="28" y="204"/>
                </a:lnTo>
                <a:lnTo>
                  <a:pt x="28" y="196"/>
                </a:lnTo>
                <a:lnTo>
                  <a:pt x="29" y="192"/>
                </a:lnTo>
                <a:lnTo>
                  <a:pt x="29" y="191"/>
                </a:lnTo>
                <a:lnTo>
                  <a:pt x="28" y="191"/>
                </a:lnTo>
                <a:lnTo>
                  <a:pt x="28" y="189"/>
                </a:lnTo>
                <a:lnTo>
                  <a:pt x="29" y="187"/>
                </a:lnTo>
                <a:lnTo>
                  <a:pt x="29" y="186"/>
                </a:lnTo>
                <a:lnTo>
                  <a:pt x="29" y="184"/>
                </a:lnTo>
                <a:lnTo>
                  <a:pt x="28" y="180"/>
                </a:lnTo>
                <a:lnTo>
                  <a:pt x="28" y="179"/>
                </a:lnTo>
                <a:lnTo>
                  <a:pt x="28" y="172"/>
                </a:lnTo>
                <a:lnTo>
                  <a:pt x="26" y="164"/>
                </a:lnTo>
                <a:lnTo>
                  <a:pt x="26" y="163"/>
                </a:lnTo>
                <a:lnTo>
                  <a:pt x="25" y="159"/>
                </a:lnTo>
                <a:lnTo>
                  <a:pt x="23" y="149"/>
                </a:lnTo>
                <a:lnTo>
                  <a:pt x="23" y="145"/>
                </a:lnTo>
                <a:lnTo>
                  <a:pt x="23" y="144"/>
                </a:lnTo>
                <a:lnTo>
                  <a:pt x="22" y="143"/>
                </a:lnTo>
                <a:lnTo>
                  <a:pt x="22" y="138"/>
                </a:lnTo>
                <a:lnTo>
                  <a:pt x="21" y="136"/>
                </a:lnTo>
                <a:lnTo>
                  <a:pt x="21" y="135"/>
                </a:lnTo>
                <a:lnTo>
                  <a:pt x="18" y="120"/>
                </a:lnTo>
                <a:lnTo>
                  <a:pt x="17" y="119"/>
                </a:lnTo>
                <a:lnTo>
                  <a:pt x="16" y="114"/>
                </a:lnTo>
                <a:lnTo>
                  <a:pt x="15" y="106"/>
                </a:lnTo>
                <a:lnTo>
                  <a:pt x="15" y="105"/>
                </a:lnTo>
                <a:lnTo>
                  <a:pt x="15" y="104"/>
                </a:lnTo>
                <a:lnTo>
                  <a:pt x="15" y="103"/>
                </a:lnTo>
                <a:lnTo>
                  <a:pt x="14" y="101"/>
                </a:lnTo>
                <a:lnTo>
                  <a:pt x="14" y="99"/>
                </a:lnTo>
                <a:lnTo>
                  <a:pt x="14" y="98"/>
                </a:lnTo>
                <a:lnTo>
                  <a:pt x="14" y="97"/>
                </a:lnTo>
                <a:lnTo>
                  <a:pt x="12" y="85"/>
                </a:lnTo>
                <a:lnTo>
                  <a:pt x="10" y="82"/>
                </a:lnTo>
                <a:lnTo>
                  <a:pt x="10" y="81"/>
                </a:lnTo>
                <a:lnTo>
                  <a:pt x="10" y="80"/>
                </a:lnTo>
                <a:lnTo>
                  <a:pt x="9" y="76"/>
                </a:lnTo>
                <a:lnTo>
                  <a:pt x="9" y="74"/>
                </a:lnTo>
                <a:lnTo>
                  <a:pt x="8" y="68"/>
                </a:lnTo>
                <a:lnTo>
                  <a:pt x="7" y="66"/>
                </a:lnTo>
                <a:lnTo>
                  <a:pt x="7" y="63"/>
                </a:lnTo>
                <a:lnTo>
                  <a:pt x="7" y="60"/>
                </a:lnTo>
                <a:lnTo>
                  <a:pt x="6" y="59"/>
                </a:lnTo>
                <a:lnTo>
                  <a:pt x="6" y="56"/>
                </a:lnTo>
                <a:lnTo>
                  <a:pt x="5" y="51"/>
                </a:lnTo>
                <a:lnTo>
                  <a:pt x="4" y="48"/>
                </a:lnTo>
                <a:lnTo>
                  <a:pt x="2" y="39"/>
                </a:lnTo>
                <a:lnTo>
                  <a:pt x="1" y="35"/>
                </a:lnTo>
                <a:lnTo>
                  <a:pt x="1" y="34"/>
                </a:lnTo>
                <a:lnTo>
                  <a:pt x="0" y="29"/>
                </a:lnTo>
                <a:lnTo>
                  <a:pt x="0" y="28"/>
                </a:lnTo>
                <a:lnTo>
                  <a:pt x="1" y="28"/>
                </a:lnTo>
                <a:lnTo>
                  <a:pt x="1" y="27"/>
                </a:lnTo>
                <a:lnTo>
                  <a:pt x="1" y="26"/>
                </a:lnTo>
                <a:lnTo>
                  <a:pt x="1" y="25"/>
                </a:lnTo>
                <a:lnTo>
                  <a:pt x="1" y="24"/>
                </a:lnTo>
                <a:lnTo>
                  <a:pt x="0" y="24"/>
                </a:lnTo>
                <a:lnTo>
                  <a:pt x="0" y="23"/>
                </a:lnTo>
                <a:lnTo>
                  <a:pt x="1" y="23"/>
                </a:lnTo>
                <a:lnTo>
                  <a:pt x="4" y="23"/>
                </a:lnTo>
                <a:lnTo>
                  <a:pt x="7" y="21"/>
                </a:lnTo>
                <a:lnTo>
                  <a:pt x="8" y="20"/>
                </a:lnTo>
                <a:lnTo>
                  <a:pt x="9" y="20"/>
                </a:lnTo>
                <a:lnTo>
                  <a:pt x="8" y="19"/>
                </a:lnTo>
                <a:lnTo>
                  <a:pt x="8" y="18"/>
                </a:lnTo>
                <a:lnTo>
                  <a:pt x="7" y="18"/>
                </a:lnTo>
                <a:lnTo>
                  <a:pt x="6" y="18"/>
                </a:lnTo>
                <a:lnTo>
                  <a:pt x="7" y="18"/>
                </a:lnTo>
                <a:lnTo>
                  <a:pt x="7" y="17"/>
                </a:lnTo>
                <a:lnTo>
                  <a:pt x="8" y="17"/>
                </a:lnTo>
                <a:lnTo>
                  <a:pt x="8" y="16"/>
                </a:lnTo>
                <a:lnTo>
                  <a:pt x="9" y="16"/>
                </a:lnTo>
                <a:lnTo>
                  <a:pt x="10" y="17"/>
                </a:lnTo>
                <a:lnTo>
                  <a:pt x="12" y="17"/>
                </a:lnTo>
                <a:lnTo>
                  <a:pt x="12" y="16"/>
                </a:lnTo>
                <a:lnTo>
                  <a:pt x="13" y="16"/>
                </a:lnTo>
                <a:lnTo>
                  <a:pt x="13" y="15"/>
                </a:lnTo>
                <a:lnTo>
                  <a:pt x="13" y="13"/>
                </a:lnTo>
                <a:lnTo>
                  <a:pt x="13" y="12"/>
                </a:lnTo>
                <a:lnTo>
                  <a:pt x="14" y="12"/>
                </a:lnTo>
                <a:lnTo>
                  <a:pt x="14" y="11"/>
                </a:lnTo>
                <a:lnTo>
                  <a:pt x="15" y="10"/>
                </a:lnTo>
                <a:lnTo>
                  <a:pt x="16" y="10"/>
                </a:lnTo>
                <a:lnTo>
                  <a:pt x="16" y="9"/>
                </a:lnTo>
                <a:lnTo>
                  <a:pt x="17" y="9"/>
                </a:lnTo>
                <a:lnTo>
                  <a:pt x="17" y="8"/>
                </a:lnTo>
                <a:lnTo>
                  <a:pt x="18" y="8"/>
                </a:lnTo>
                <a:lnTo>
                  <a:pt x="18" y="7"/>
                </a:lnTo>
                <a:lnTo>
                  <a:pt x="20" y="7"/>
                </a:lnTo>
                <a:lnTo>
                  <a:pt x="21" y="7"/>
                </a:lnTo>
                <a:lnTo>
                  <a:pt x="21" y="5"/>
                </a:lnTo>
                <a:lnTo>
                  <a:pt x="22" y="5"/>
                </a:lnTo>
                <a:lnTo>
                  <a:pt x="22" y="4"/>
                </a:lnTo>
                <a:lnTo>
                  <a:pt x="23" y="3"/>
                </a:lnTo>
                <a:lnTo>
                  <a:pt x="23" y="2"/>
                </a:lnTo>
                <a:lnTo>
                  <a:pt x="24" y="2"/>
                </a:lnTo>
                <a:lnTo>
                  <a:pt x="25" y="2"/>
                </a:lnTo>
                <a:lnTo>
                  <a:pt x="25" y="1"/>
                </a:lnTo>
                <a:lnTo>
                  <a:pt x="24" y="1"/>
                </a:lnTo>
                <a:lnTo>
                  <a:pt x="25" y="1"/>
                </a:lnTo>
                <a:lnTo>
                  <a:pt x="26" y="0"/>
                </a:lnTo>
                <a:lnTo>
                  <a:pt x="28" y="0"/>
                </a:lnTo>
                <a:close/>
              </a:path>
            </a:pathLst>
          </a:custGeom>
          <a:solidFill>
            <a:srgbClr val="A62A8B"/>
          </a:solidFill>
          <a:ln w="3175">
            <a:solidFill>
              <a:schemeClr val="tx1">
                <a:lumMod val="95000"/>
                <a:lumOff val="5000"/>
              </a:schemeClr>
            </a:solidFill>
            <a:prstDash val="solid"/>
            <a:round/>
            <a:headEnd/>
            <a:tailEnd/>
          </a:ln>
        </p:spPr>
        <p:txBody>
          <a:bodyPr/>
          <a:lstStyle/>
          <a:p>
            <a:endParaRPr lang="en-US" dirty="0"/>
          </a:p>
        </p:txBody>
      </p:sp>
      <p:sp>
        <p:nvSpPr>
          <p:cNvPr id="155" name="Freeform 165"/>
          <p:cNvSpPr>
            <a:spLocks/>
          </p:cNvSpPr>
          <p:nvPr/>
        </p:nvSpPr>
        <p:spPr bwMode="auto">
          <a:xfrm>
            <a:off x="3190150" y="3922636"/>
            <a:ext cx="726445" cy="593774"/>
          </a:xfrm>
          <a:custGeom>
            <a:avLst/>
            <a:gdLst>
              <a:gd name="T0" fmla="*/ 256 w 280"/>
              <a:gd name="T1" fmla="*/ 18 h 270"/>
              <a:gd name="T2" fmla="*/ 261 w 280"/>
              <a:gd name="T3" fmla="*/ 15 h 270"/>
              <a:gd name="T4" fmla="*/ 265 w 280"/>
              <a:gd name="T5" fmla="*/ 11 h 270"/>
              <a:gd name="T6" fmla="*/ 273 w 280"/>
              <a:gd name="T7" fmla="*/ 7 h 270"/>
              <a:gd name="T8" fmla="*/ 274 w 280"/>
              <a:gd name="T9" fmla="*/ 2 h 270"/>
              <a:gd name="T10" fmla="*/ 275 w 280"/>
              <a:gd name="T11" fmla="*/ 34 h 270"/>
              <a:gd name="T12" fmla="*/ 277 w 280"/>
              <a:gd name="T13" fmla="*/ 68 h 270"/>
              <a:gd name="T14" fmla="*/ 279 w 280"/>
              <a:gd name="T15" fmla="*/ 127 h 270"/>
              <a:gd name="T16" fmla="*/ 279 w 280"/>
              <a:gd name="T17" fmla="*/ 179 h 270"/>
              <a:gd name="T18" fmla="*/ 279 w 280"/>
              <a:gd name="T19" fmla="*/ 234 h 270"/>
              <a:gd name="T20" fmla="*/ 256 w 280"/>
              <a:gd name="T21" fmla="*/ 270 h 270"/>
              <a:gd name="T22" fmla="*/ 207 w 280"/>
              <a:gd name="T23" fmla="*/ 270 h 270"/>
              <a:gd name="T24" fmla="*/ 211 w 280"/>
              <a:gd name="T25" fmla="*/ 260 h 270"/>
              <a:gd name="T26" fmla="*/ 213 w 280"/>
              <a:gd name="T27" fmla="*/ 252 h 270"/>
              <a:gd name="T28" fmla="*/ 213 w 280"/>
              <a:gd name="T29" fmla="*/ 246 h 270"/>
              <a:gd name="T30" fmla="*/ 165 w 280"/>
              <a:gd name="T31" fmla="*/ 232 h 270"/>
              <a:gd name="T32" fmla="*/ 120 w 280"/>
              <a:gd name="T33" fmla="*/ 222 h 270"/>
              <a:gd name="T34" fmla="*/ 62 w 280"/>
              <a:gd name="T35" fmla="*/ 218 h 270"/>
              <a:gd name="T36" fmla="*/ 7 w 280"/>
              <a:gd name="T37" fmla="*/ 211 h 270"/>
              <a:gd name="T38" fmla="*/ 26 w 280"/>
              <a:gd name="T39" fmla="*/ 191 h 270"/>
              <a:gd name="T40" fmla="*/ 34 w 280"/>
              <a:gd name="T41" fmla="*/ 184 h 270"/>
              <a:gd name="T42" fmla="*/ 30 w 280"/>
              <a:gd name="T43" fmla="*/ 175 h 270"/>
              <a:gd name="T44" fmla="*/ 33 w 280"/>
              <a:gd name="T45" fmla="*/ 159 h 270"/>
              <a:gd name="T46" fmla="*/ 41 w 280"/>
              <a:gd name="T47" fmla="*/ 148 h 270"/>
              <a:gd name="T48" fmla="*/ 55 w 280"/>
              <a:gd name="T49" fmla="*/ 145 h 270"/>
              <a:gd name="T50" fmla="*/ 71 w 280"/>
              <a:gd name="T51" fmla="*/ 144 h 270"/>
              <a:gd name="T52" fmla="*/ 82 w 280"/>
              <a:gd name="T53" fmla="*/ 138 h 270"/>
              <a:gd name="T54" fmla="*/ 87 w 280"/>
              <a:gd name="T55" fmla="*/ 116 h 270"/>
              <a:gd name="T56" fmla="*/ 75 w 280"/>
              <a:gd name="T57" fmla="*/ 112 h 270"/>
              <a:gd name="T58" fmla="*/ 62 w 280"/>
              <a:gd name="T59" fmla="*/ 108 h 270"/>
              <a:gd name="T60" fmla="*/ 49 w 280"/>
              <a:gd name="T61" fmla="*/ 104 h 270"/>
              <a:gd name="T62" fmla="*/ 49 w 280"/>
              <a:gd name="T63" fmla="*/ 90 h 270"/>
              <a:gd name="T64" fmla="*/ 61 w 280"/>
              <a:gd name="T65" fmla="*/ 86 h 270"/>
              <a:gd name="T66" fmla="*/ 75 w 280"/>
              <a:gd name="T67" fmla="*/ 104 h 270"/>
              <a:gd name="T68" fmla="*/ 90 w 280"/>
              <a:gd name="T69" fmla="*/ 106 h 270"/>
              <a:gd name="T70" fmla="*/ 111 w 280"/>
              <a:gd name="T71" fmla="*/ 76 h 270"/>
              <a:gd name="T72" fmla="*/ 123 w 280"/>
              <a:gd name="T73" fmla="*/ 70 h 270"/>
              <a:gd name="T74" fmla="*/ 136 w 280"/>
              <a:gd name="T75" fmla="*/ 76 h 270"/>
              <a:gd name="T76" fmla="*/ 147 w 280"/>
              <a:gd name="T77" fmla="*/ 78 h 270"/>
              <a:gd name="T78" fmla="*/ 153 w 280"/>
              <a:gd name="T79" fmla="*/ 75 h 270"/>
              <a:gd name="T80" fmla="*/ 154 w 280"/>
              <a:gd name="T81" fmla="*/ 81 h 270"/>
              <a:gd name="T82" fmla="*/ 157 w 280"/>
              <a:gd name="T83" fmla="*/ 82 h 270"/>
              <a:gd name="T84" fmla="*/ 160 w 280"/>
              <a:gd name="T85" fmla="*/ 89 h 270"/>
              <a:gd name="T86" fmla="*/ 171 w 280"/>
              <a:gd name="T87" fmla="*/ 87 h 270"/>
              <a:gd name="T88" fmla="*/ 174 w 280"/>
              <a:gd name="T89" fmla="*/ 82 h 270"/>
              <a:gd name="T90" fmla="*/ 170 w 280"/>
              <a:gd name="T91" fmla="*/ 75 h 270"/>
              <a:gd name="T92" fmla="*/ 174 w 280"/>
              <a:gd name="T93" fmla="*/ 67 h 270"/>
              <a:gd name="T94" fmla="*/ 179 w 280"/>
              <a:gd name="T95" fmla="*/ 58 h 270"/>
              <a:gd name="T96" fmla="*/ 191 w 280"/>
              <a:gd name="T97" fmla="*/ 65 h 270"/>
              <a:gd name="T98" fmla="*/ 195 w 280"/>
              <a:gd name="T99" fmla="*/ 64 h 270"/>
              <a:gd name="T100" fmla="*/ 199 w 280"/>
              <a:gd name="T101" fmla="*/ 63 h 270"/>
              <a:gd name="T102" fmla="*/ 210 w 280"/>
              <a:gd name="T103" fmla="*/ 59 h 270"/>
              <a:gd name="T104" fmla="*/ 210 w 280"/>
              <a:gd name="T105" fmla="*/ 52 h 270"/>
              <a:gd name="T106" fmla="*/ 210 w 280"/>
              <a:gd name="T107" fmla="*/ 46 h 270"/>
              <a:gd name="T108" fmla="*/ 213 w 280"/>
              <a:gd name="T109" fmla="*/ 41 h 270"/>
              <a:gd name="T110" fmla="*/ 222 w 280"/>
              <a:gd name="T111" fmla="*/ 42 h 270"/>
              <a:gd name="T112" fmla="*/ 225 w 280"/>
              <a:gd name="T113" fmla="*/ 54 h 270"/>
              <a:gd name="T114" fmla="*/ 232 w 280"/>
              <a:gd name="T115" fmla="*/ 47 h 270"/>
              <a:gd name="T116" fmla="*/ 233 w 280"/>
              <a:gd name="T117" fmla="*/ 46 h 270"/>
              <a:gd name="T118" fmla="*/ 243 w 280"/>
              <a:gd name="T119" fmla="*/ 43 h 270"/>
              <a:gd name="T120" fmla="*/ 253 w 280"/>
              <a:gd name="T121" fmla="*/ 40 h 270"/>
              <a:gd name="T122" fmla="*/ 246 w 280"/>
              <a:gd name="T123" fmla="*/ 33 h 270"/>
              <a:gd name="T124" fmla="*/ 243 w 280"/>
              <a:gd name="T125" fmla="*/ 27 h 27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80" h="270">
                <a:moveTo>
                  <a:pt x="249" y="22"/>
                </a:moveTo>
                <a:lnTo>
                  <a:pt x="250" y="22"/>
                </a:lnTo>
                <a:lnTo>
                  <a:pt x="250" y="20"/>
                </a:lnTo>
                <a:lnTo>
                  <a:pt x="251" y="20"/>
                </a:lnTo>
                <a:lnTo>
                  <a:pt x="251" y="19"/>
                </a:lnTo>
                <a:lnTo>
                  <a:pt x="253" y="20"/>
                </a:lnTo>
                <a:lnTo>
                  <a:pt x="253" y="19"/>
                </a:lnTo>
                <a:lnTo>
                  <a:pt x="253" y="18"/>
                </a:lnTo>
                <a:lnTo>
                  <a:pt x="254" y="18"/>
                </a:lnTo>
                <a:lnTo>
                  <a:pt x="255" y="19"/>
                </a:lnTo>
                <a:lnTo>
                  <a:pt x="255" y="20"/>
                </a:lnTo>
                <a:lnTo>
                  <a:pt x="256" y="20"/>
                </a:lnTo>
                <a:lnTo>
                  <a:pt x="256" y="19"/>
                </a:lnTo>
                <a:lnTo>
                  <a:pt x="256" y="18"/>
                </a:lnTo>
                <a:lnTo>
                  <a:pt x="256" y="17"/>
                </a:lnTo>
                <a:lnTo>
                  <a:pt x="256" y="18"/>
                </a:lnTo>
                <a:lnTo>
                  <a:pt x="257" y="18"/>
                </a:lnTo>
                <a:lnTo>
                  <a:pt x="258" y="18"/>
                </a:lnTo>
                <a:lnTo>
                  <a:pt x="259" y="19"/>
                </a:lnTo>
                <a:lnTo>
                  <a:pt x="261" y="19"/>
                </a:lnTo>
                <a:lnTo>
                  <a:pt x="261" y="18"/>
                </a:lnTo>
                <a:lnTo>
                  <a:pt x="262" y="18"/>
                </a:lnTo>
                <a:lnTo>
                  <a:pt x="263" y="18"/>
                </a:lnTo>
                <a:lnTo>
                  <a:pt x="263" y="17"/>
                </a:lnTo>
                <a:lnTo>
                  <a:pt x="262" y="17"/>
                </a:lnTo>
                <a:lnTo>
                  <a:pt x="262" y="16"/>
                </a:lnTo>
                <a:lnTo>
                  <a:pt x="262" y="15"/>
                </a:lnTo>
                <a:lnTo>
                  <a:pt x="261" y="15"/>
                </a:lnTo>
                <a:lnTo>
                  <a:pt x="261" y="14"/>
                </a:lnTo>
                <a:lnTo>
                  <a:pt x="262" y="14"/>
                </a:lnTo>
                <a:lnTo>
                  <a:pt x="262" y="12"/>
                </a:lnTo>
                <a:lnTo>
                  <a:pt x="261" y="12"/>
                </a:lnTo>
                <a:lnTo>
                  <a:pt x="261" y="11"/>
                </a:lnTo>
                <a:lnTo>
                  <a:pt x="262" y="11"/>
                </a:lnTo>
                <a:lnTo>
                  <a:pt x="262" y="10"/>
                </a:lnTo>
                <a:lnTo>
                  <a:pt x="263" y="10"/>
                </a:lnTo>
                <a:lnTo>
                  <a:pt x="263" y="11"/>
                </a:lnTo>
                <a:lnTo>
                  <a:pt x="264" y="11"/>
                </a:lnTo>
                <a:lnTo>
                  <a:pt x="264" y="12"/>
                </a:lnTo>
                <a:lnTo>
                  <a:pt x="265" y="14"/>
                </a:lnTo>
                <a:lnTo>
                  <a:pt x="265" y="12"/>
                </a:lnTo>
                <a:lnTo>
                  <a:pt x="265" y="11"/>
                </a:lnTo>
                <a:lnTo>
                  <a:pt x="265" y="10"/>
                </a:lnTo>
                <a:lnTo>
                  <a:pt x="266" y="10"/>
                </a:lnTo>
                <a:lnTo>
                  <a:pt x="266" y="11"/>
                </a:lnTo>
                <a:lnTo>
                  <a:pt x="267" y="11"/>
                </a:lnTo>
                <a:lnTo>
                  <a:pt x="267" y="10"/>
                </a:lnTo>
                <a:lnTo>
                  <a:pt x="269" y="10"/>
                </a:lnTo>
                <a:lnTo>
                  <a:pt x="269" y="11"/>
                </a:lnTo>
                <a:lnTo>
                  <a:pt x="270" y="11"/>
                </a:lnTo>
                <a:lnTo>
                  <a:pt x="270" y="10"/>
                </a:lnTo>
                <a:lnTo>
                  <a:pt x="270" y="9"/>
                </a:lnTo>
                <a:lnTo>
                  <a:pt x="270" y="8"/>
                </a:lnTo>
                <a:lnTo>
                  <a:pt x="271" y="8"/>
                </a:lnTo>
                <a:lnTo>
                  <a:pt x="272" y="7"/>
                </a:lnTo>
                <a:lnTo>
                  <a:pt x="273" y="7"/>
                </a:lnTo>
                <a:lnTo>
                  <a:pt x="273" y="6"/>
                </a:lnTo>
                <a:lnTo>
                  <a:pt x="272" y="6"/>
                </a:lnTo>
                <a:lnTo>
                  <a:pt x="271" y="6"/>
                </a:lnTo>
                <a:lnTo>
                  <a:pt x="270" y="6"/>
                </a:lnTo>
                <a:lnTo>
                  <a:pt x="269" y="6"/>
                </a:lnTo>
                <a:lnTo>
                  <a:pt x="270" y="4"/>
                </a:lnTo>
                <a:lnTo>
                  <a:pt x="271" y="4"/>
                </a:lnTo>
                <a:lnTo>
                  <a:pt x="272" y="3"/>
                </a:lnTo>
                <a:lnTo>
                  <a:pt x="272" y="2"/>
                </a:lnTo>
                <a:lnTo>
                  <a:pt x="272" y="1"/>
                </a:lnTo>
                <a:lnTo>
                  <a:pt x="272" y="0"/>
                </a:lnTo>
                <a:lnTo>
                  <a:pt x="273" y="0"/>
                </a:lnTo>
                <a:lnTo>
                  <a:pt x="274" y="0"/>
                </a:lnTo>
                <a:lnTo>
                  <a:pt x="274" y="2"/>
                </a:lnTo>
                <a:lnTo>
                  <a:pt x="274" y="6"/>
                </a:lnTo>
                <a:lnTo>
                  <a:pt x="274" y="9"/>
                </a:lnTo>
                <a:lnTo>
                  <a:pt x="274" y="11"/>
                </a:lnTo>
                <a:lnTo>
                  <a:pt x="274" y="12"/>
                </a:lnTo>
                <a:lnTo>
                  <a:pt x="275" y="17"/>
                </a:lnTo>
                <a:lnTo>
                  <a:pt x="275" y="18"/>
                </a:lnTo>
                <a:lnTo>
                  <a:pt x="275" y="20"/>
                </a:lnTo>
                <a:lnTo>
                  <a:pt x="275" y="23"/>
                </a:lnTo>
                <a:lnTo>
                  <a:pt x="275" y="24"/>
                </a:lnTo>
                <a:lnTo>
                  <a:pt x="275" y="25"/>
                </a:lnTo>
                <a:lnTo>
                  <a:pt x="275" y="27"/>
                </a:lnTo>
                <a:lnTo>
                  <a:pt x="275" y="28"/>
                </a:lnTo>
                <a:lnTo>
                  <a:pt x="275" y="30"/>
                </a:lnTo>
                <a:lnTo>
                  <a:pt x="275" y="34"/>
                </a:lnTo>
                <a:lnTo>
                  <a:pt x="275" y="35"/>
                </a:lnTo>
                <a:lnTo>
                  <a:pt x="275" y="38"/>
                </a:lnTo>
                <a:lnTo>
                  <a:pt x="275" y="39"/>
                </a:lnTo>
                <a:lnTo>
                  <a:pt x="275" y="43"/>
                </a:lnTo>
                <a:lnTo>
                  <a:pt x="275" y="47"/>
                </a:lnTo>
                <a:lnTo>
                  <a:pt x="275" y="48"/>
                </a:lnTo>
                <a:lnTo>
                  <a:pt x="275" y="52"/>
                </a:lnTo>
                <a:lnTo>
                  <a:pt x="277" y="55"/>
                </a:lnTo>
                <a:lnTo>
                  <a:pt x="277" y="56"/>
                </a:lnTo>
                <a:lnTo>
                  <a:pt x="277" y="62"/>
                </a:lnTo>
                <a:lnTo>
                  <a:pt x="277" y="63"/>
                </a:lnTo>
                <a:lnTo>
                  <a:pt x="277" y="64"/>
                </a:lnTo>
                <a:lnTo>
                  <a:pt x="277" y="67"/>
                </a:lnTo>
                <a:lnTo>
                  <a:pt x="277" y="68"/>
                </a:lnTo>
                <a:lnTo>
                  <a:pt x="278" y="73"/>
                </a:lnTo>
                <a:lnTo>
                  <a:pt x="278" y="74"/>
                </a:lnTo>
                <a:lnTo>
                  <a:pt x="278" y="80"/>
                </a:lnTo>
                <a:lnTo>
                  <a:pt x="278" y="82"/>
                </a:lnTo>
                <a:lnTo>
                  <a:pt x="278" y="90"/>
                </a:lnTo>
                <a:lnTo>
                  <a:pt x="278" y="92"/>
                </a:lnTo>
                <a:lnTo>
                  <a:pt x="279" y="99"/>
                </a:lnTo>
                <a:lnTo>
                  <a:pt x="279" y="102"/>
                </a:lnTo>
                <a:lnTo>
                  <a:pt x="279" y="108"/>
                </a:lnTo>
                <a:lnTo>
                  <a:pt x="279" y="118"/>
                </a:lnTo>
                <a:lnTo>
                  <a:pt x="279" y="121"/>
                </a:lnTo>
                <a:lnTo>
                  <a:pt x="279" y="122"/>
                </a:lnTo>
                <a:lnTo>
                  <a:pt x="279" y="124"/>
                </a:lnTo>
                <a:lnTo>
                  <a:pt x="279" y="127"/>
                </a:lnTo>
                <a:lnTo>
                  <a:pt x="280" y="128"/>
                </a:lnTo>
                <a:lnTo>
                  <a:pt x="280" y="135"/>
                </a:lnTo>
                <a:lnTo>
                  <a:pt x="280" y="138"/>
                </a:lnTo>
                <a:lnTo>
                  <a:pt x="280" y="140"/>
                </a:lnTo>
                <a:lnTo>
                  <a:pt x="280" y="143"/>
                </a:lnTo>
                <a:lnTo>
                  <a:pt x="280" y="152"/>
                </a:lnTo>
                <a:lnTo>
                  <a:pt x="280" y="155"/>
                </a:lnTo>
                <a:lnTo>
                  <a:pt x="280" y="156"/>
                </a:lnTo>
                <a:lnTo>
                  <a:pt x="280" y="158"/>
                </a:lnTo>
                <a:lnTo>
                  <a:pt x="280" y="160"/>
                </a:lnTo>
                <a:lnTo>
                  <a:pt x="280" y="163"/>
                </a:lnTo>
                <a:lnTo>
                  <a:pt x="279" y="172"/>
                </a:lnTo>
                <a:lnTo>
                  <a:pt x="279" y="176"/>
                </a:lnTo>
                <a:lnTo>
                  <a:pt x="279" y="179"/>
                </a:lnTo>
                <a:lnTo>
                  <a:pt x="279" y="184"/>
                </a:lnTo>
                <a:lnTo>
                  <a:pt x="279" y="186"/>
                </a:lnTo>
                <a:lnTo>
                  <a:pt x="279" y="196"/>
                </a:lnTo>
                <a:lnTo>
                  <a:pt x="279" y="199"/>
                </a:lnTo>
                <a:lnTo>
                  <a:pt x="279" y="200"/>
                </a:lnTo>
                <a:lnTo>
                  <a:pt x="279" y="206"/>
                </a:lnTo>
                <a:lnTo>
                  <a:pt x="279" y="207"/>
                </a:lnTo>
                <a:lnTo>
                  <a:pt x="279" y="211"/>
                </a:lnTo>
                <a:lnTo>
                  <a:pt x="279" y="215"/>
                </a:lnTo>
                <a:lnTo>
                  <a:pt x="279" y="217"/>
                </a:lnTo>
                <a:lnTo>
                  <a:pt x="279" y="224"/>
                </a:lnTo>
                <a:lnTo>
                  <a:pt x="279" y="226"/>
                </a:lnTo>
                <a:lnTo>
                  <a:pt x="279" y="233"/>
                </a:lnTo>
                <a:lnTo>
                  <a:pt x="279" y="234"/>
                </a:lnTo>
                <a:lnTo>
                  <a:pt x="272" y="241"/>
                </a:lnTo>
                <a:lnTo>
                  <a:pt x="270" y="242"/>
                </a:lnTo>
                <a:lnTo>
                  <a:pt x="270" y="244"/>
                </a:lnTo>
                <a:lnTo>
                  <a:pt x="269" y="247"/>
                </a:lnTo>
                <a:lnTo>
                  <a:pt x="269" y="251"/>
                </a:lnTo>
                <a:lnTo>
                  <a:pt x="269" y="257"/>
                </a:lnTo>
                <a:lnTo>
                  <a:pt x="269" y="259"/>
                </a:lnTo>
                <a:lnTo>
                  <a:pt x="269" y="263"/>
                </a:lnTo>
                <a:lnTo>
                  <a:pt x="267" y="265"/>
                </a:lnTo>
                <a:lnTo>
                  <a:pt x="267" y="270"/>
                </a:lnTo>
                <a:lnTo>
                  <a:pt x="263" y="270"/>
                </a:lnTo>
                <a:lnTo>
                  <a:pt x="261" y="270"/>
                </a:lnTo>
                <a:lnTo>
                  <a:pt x="258" y="270"/>
                </a:lnTo>
                <a:lnTo>
                  <a:pt x="256" y="270"/>
                </a:lnTo>
                <a:lnTo>
                  <a:pt x="254" y="270"/>
                </a:lnTo>
                <a:lnTo>
                  <a:pt x="242" y="270"/>
                </a:lnTo>
                <a:lnTo>
                  <a:pt x="241" y="270"/>
                </a:lnTo>
                <a:lnTo>
                  <a:pt x="240" y="270"/>
                </a:lnTo>
                <a:lnTo>
                  <a:pt x="239" y="270"/>
                </a:lnTo>
                <a:lnTo>
                  <a:pt x="238" y="270"/>
                </a:lnTo>
                <a:lnTo>
                  <a:pt x="237" y="270"/>
                </a:lnTo>
                <a:lnTo>
                  <a:pt x="233" y="270"/>
                </a:lnTo>
                <a:lnTo>
                  <a:pt x="227" y="270"/>
                </a:lnTo>
                <a:lnTo>
                  <a:pt x="224" y="270"/>
                </a:lnTo>
                <a:lnTo>
                  <a:pt x="218" y="270"/>
                </a:lnTo>
                <a:lnTo>
                  <a:pt x="216" y="270"/>
                </a:lnTo>
                <a:lnTo>
                  <a:pt x="211" y="270"/>
                </a:lnTo>
                <a:lnTo>
                  <a:pt x="207" y="270"/>
                </a:lnTo>
                <a:lnTo>
                  <a:pt x="207" y="268"/>
                </a:lnTo>
                <a:lnTo>
                  <a:pt x="207" y="267"/>
                </a:lnTo>
                <a:lnTo>
                  <a:pt x="207" y="266"/>
                </a:lnTo>
                <a:lnTo>
                  <a:pt x="208" y="266"/>
                </a:lnTo>
                <a:lnTo>
                  <a:pt x="208" y="265"/>
                </a:lnTo>
                <a:lnTo>
                  <a:pt x="209" y="265"/>
                </a:lnTo>
                <a:lnTo>
                  <a:pt x="209" y="264"/>
                </a:lnTo>
                <a:lnTo>
                  <a:pt x="210" y="264"/>
                </a:lnTo>
                <a:lnTo>
                  <a:pt x="210" y="263"/>
                </a:lnTo>
                <a:lnTo>
                  <a:pt x="210" y="262"/>
                </a:lnTo>
                <a:lnTo>
                  <a:pt x="211" y="262"/>
                </a:lnTo>
                <a:lnTo>
                  <a:pt x="211" y="260"/>
                </a:lnTo>
                <a:lnTo>
                  <a:pt x="213" y="260"/>
                </a:lnTo>
                <a:lnTo>
                  <a:pt x="211" y="260"/>
                </a:lnTo>
                <a:lnTo>
                  <a:pt x="211" y="259"/>
                </a:lnTo>
                <a:lnTo>
                  <a:pt x="213" y="259"/>
                </a:lnTo>
                <a:lnTo>
                  <a:pt x="213" y="258"/>
                </a:lnTo>
                <a:lnTo>
                  <a:pt x="214" y="258"/>
                </a:lnTo>
                <a:lnTo>
                  <a:pt x="214" y="257"/>
                </a:lnTo>
                <a:lnTo>
                  <a:pt x="213" y="257"/>
                </a:lnTo>
                <a:lnTo>
                  <a:pt x="213" y="256"/>
                </a:lnTo>
                <a:lnTo>
                  <a:pt x="211" y="256"/>
                </a:lnTo>
                <a:lnTo>
                  <a:pt x="211" y="255"/>
                </a:lnTo>
                <a:lnTo>
                  <a:pt x="213" y="255"/>
                </a:lnTo>
                <a:lnTo>
                  <a:pt x="213" y="254"/>
                </a:lnTo>
                <a:lnTo>
                  <a:pt x="211" y="254"/>
                </a:lnTo>
                <a:lnTo>
                  <a:pt x="211" y="252"/>
                </a:lnTo>
                <a:lnTo>
                  <a:pt x="213" y="252"/>
                </a:lnTo>
                <a:lnTo>
                  <a:pt x="214" y="252"/>
                </a:lnTo>
                <a:lnTo>
                  <a:pt x="214" y="251"/>
                </a:lnTo>
                <a:lnTo>
                  <a:pt x="213" y="251"/>
                </a:lnTo>
                <a:lnTo>
                  <a:pt x="213" y="250"/>
                </a:lnTo>
                <a:lnTo>
                  <a:pt x="213" y="249"/>
                </a:lnTo>
                <a:lnTo>
                  <a:pt x="211" y="249"/>
                </a:lnTo>
                <a:lnTo>
                  <a:pt x="213" y="249"/>
                </a:lnTo>
                <a:lnTo>
                  <a:pt x="213" y="248"/>
                </a:lnTo>
                <a:lnTo>
                  <a:pt x="211" y="248"/>
                </a:lnTo>
                <a:lnTo>
                  <a:pt x="210" y="248"/>
                </a:lnTo>
                <a:lnTo>
                  <a:pt x="210" y="247"/>
                </a:lnTo>
                <a:lnTo>
                  <a:pt x="211" y="247"/>
                </a:lnTo>
                <a:lnTo>
                  <a:pt x="213" y="247"/>
                </a:lnTo>
                <a:lnTo>
                  <a:pt x="213" y="246"/>
                </a:lnTo>
                <a:lnTo>
                  <a:pt x="213" y="244"/>
                </a:lnTo>
                <a:lnTo>
                  <a:pt x="211" y="244"/>
                </a:lnTo>
                <a:lnTo>
                  <a:pt x="209" y="243"/>
                </a:lnTo>
                <a:lnTo>
                  <a:pt x="206" y="242"/>
                </a:lnTo>
                <a:lnTo>
                  <a:pt x="197" y="240"/>
                </a:lnTo>
                <a:lnTo>
                  <a:pt x="195" y="240"/>
                </a:lnTo>
                <a:lnTo>
                  <a:pt x="189" y="238"/>
                </a:lnTo>
                <a:lnTo>
                  <a:pt x="185" y="238"/>
                </a:lnTo>
                <a:lnTo>
                  <a:pt x="179" y="235"/>
                </a:lnTo>
                <a:lnTo>
                  <a:pt x="178" y="235"/>
                </a:lnTo>
                <a:lnTo>
                  <a:pt x="173" y="234"/>
                </a:lnTo>
                <a:lnTo>
                  <a:pt x="171" y="234"/>
                </a:lnTo>
                <a:lnTo>
                  <a:pt x="170" y="234"/>
                </a:lnTo>
                <a:lnTo>
                  <a:pt x="165" y="232"/>
                </a:lnTo>
                <a:lnTo>
                  <a:pt x="162" y="232"/>
                </a:lnTo>
                <a:lnTo>
                  <a:pt x="153" y="230"/>
                </a:lnTo>
                <a:lnTo>
                  <a:pt x="150" y="228"/>
                </a:lnTo>
                <a:lnTo>
                  <a:pt x="147" y="227"/>
                </a:lnTo>
                <a:lnTo>
                  <a:pt x="146" y="227"/>
                </a:lnTo>
                <a:lnTo>
                  <a:pt x="136" y="225"/>
                </a:lnTo>
                <a:lnTo>
                  <a:pt x="135" y="225"/>
                </a:lnTo>
                <a:lnTo>
                  <a:pt x="134" y="224"/>
                </a:lnTo>
                <a:lnTo>
                  <a:pt x="130" y="224"/>
                </a:lnTo>
                <a:lnTo>
                  <a:pt x="128" y="223"/>
                </a:lnTo>
                <a:lnTo>
                  <a:pt x="126" y="223"/>
                </a:lnTo>
                <a:lnTo>
                  <a:pt x="123" y="222"/>
                </a:lnTo>
                <a:lnTo>
                  <a:pt x="122" y="222"/>
                </a:lnTo>
                <a:lnTo>
                  <a:pt x="120" y="222"/>
                </a:lnTo>
                <a:lnTo>
                  <a:pt x="109" y="220"/>
                </a:lnTo>
                <a:lnTo>
                  <a:pt x="102" y="220"/>
                </a:lnTo>
                <a:lnTo>
                  <a:pt x="99" y="220"/>
                </a:lnTo>
                <a:lnTo>
                  <a:pt x="95" y="220"/>
                </a:lnTo>
                <a:lnTo>
                  <a:pt x="94" y="220"/>
                </a:lnTo>
                <a:lnTo>
                  <a:pt x="86" y="219"/>
                </a:lnTo>
                <a:lnTo>
                  <a:pt x="79" y="219"/>
                </a:lnTo>
                <a:lnTo>
                  <a:pt x="77" y="218"/>
                </a:lnTo>
                <a:lnTo>
                  <a:pt x="74" y="218"/>
                </a:lnTo>
                <a:lnTo>
                  <a:pt x="73" y="218"/>
                </a:lnTo>
                <a:lnTo>
                  <a:pt x="71" y="218"/>
                </a:lnTo>
                <a:lnTo>
                  <a:pt x="69" y="218"/>
                </a:lnTo>
                <a:lnTo>
                  <a:pt x="64" y="218"/>
                </a:lnTo>
                <a:lnTo>
                  <a:pt x="62" y="218"/>
                </a:lnTo>
                <a:lnTo>
                  <a:pt x="61" y="218"/>
                </a:lnTo>
                <a:lnTo>
                  <a:pt x="55" y="217"/>
                </a:lnTo>
                <a:lnTo>
                  <a:pt x="50" y="217"/>
                </a:lnTo>
                <a:lnTo>
                  <a:pt x="49" y="217"/>
                </a:lnTo>
                <a:lnTo>
                  <a:pt x="48" y="217"/>
                </a:lnTo>
                <a:lnTo>
                  <a:pt x="47" y="217"/>
                </a:lnTo>
                <a:lnTo>
                  <a:pt x="27" y="216"/>
                </a:lnTo>
                <a:lnTo>
                  <a:pt x="26" y="216"/>
                </a:lnTo>
                <a:lnTo>
                  <a:pt x="25" y="216"/>
                </a:lnTo>
                <a:lnTo>
                  <a:pt x="18" y="216"/>
                </a:lnTo>
                <a:lnTo>
                  <a:pt x="8" y="216"/>
                </a:lnTo>
                <a:lnTo>
                  <a:pt x="0" y="215"/>
                </a:lnTo>
                <a:lnTo>
                  <a:pt x="5" y="211"/>
                </a:lnTo>
                <a:lnTo>
                  <a:pt x="7" y="211"/>
                </a:lnTo>
                <a:lnTo>
                  <a:pt x="7" y="210"/>
                </a:lnTo>
                <a:lnTo>
                  <a:pt x="8" y="210"/>
                </a:lnTo>
                <a:lnTo>
                  <a:pt x="11" y="206"/>
                </a:lnTo>
                <a:lnTo>
                  <a:pt x="19" y="199"/>
                </a:lnTo>
                <a:lnTo>
                  <a:pt x="19" y="198"/>
                </a:lnTo>
                <a:lnTo>
                  <a:pt x="21" y="198"/>
                </a:lnTo>
                <a:lnTo>
                  <a:pt x="21" y="196"/>
                </a:lnTo>
                <a:lnTo>
                  <a:pt x="22" y="196"/>
                </a:lnTo>
                <a:lnTo>
                  <a:pt x="22" y="195"/>
                </a:lnTo>
                <a:lnTo>
                  <a:pt x="23" y="194"/>
                </a:lnTo>
                <a:lnTo>
                  <a:pt x="24" y="193"/>
                </a:lnTo>
                <a:lnTo>
                  <a:pt x="24" y="192"/>
                </a:lnTo>
                <a:lnTo>
                  <a:pt x="25" y="191"/>
                </a:lnTo>
                <a:lnTo>
                  <a:pt x="26" y="191"/>
                </a:lnTo>
                <a:lnTo>
                  <a:pt x="26" y="192"/>
                </a:lnTo>
                <a:lnTo>
                  <a:pt x="27" y="192"/>
                </a:lnTo>
                <a:lnTo>
                  <a:pt x="29" y="192"/>
                </a:lnTo>
                <a:lnTo>
                  <a:pt x="29" y="191"/>
                </a:lnTo>
                <a:lnTo>
                  <a:pt x="30" y="191"/>
                </a:lnTo>
                <a:lnTo>
                  <a:pt x="30" y="190"/>
                </a:lnTo>
                <a:lnTo>
                  <a:pt x="31" y="188"/>
                </a:lnTo>
                <a:lnTo>
                  <a:pt x="32" y="188"/>
                </a:lnTo>
                <a:lnTo>
                  <a:pt x="33" y="187"/>
                </a:lnTo>
                <a:lnTo>
                  <a:pt x="34" y="187"/>
                </a:lnTo>
                <a:lnTo>
                  <a:pt x="35" y="186"/>
                </a:lnTo>
                <a:lnTo>
                  <a:pt x="35" y="185"/>
                </a:lnTo>
                <a:lnTo>
                  <a:pt x="35" y="184"/>
                </a:lnTo>
                <a:lnTo>
                  <a:pt x="34" y="184"/>
                </a:lnTo>
                <a:lnTo>
                  <a:pt x="34" y="183"/>
                </a:lnTo>
                <a:lnTo>
                  <a:pt x="33" y="183"/>
                </a:lnTo>
                <a:lnTo>
                  <a:pt x="33" y="182"/>
                </a:lnTo>
                <a:lnTo>
                  <a:pt x="34" y="182"/>
                </a:lnTo>
                <a:lnTo>
                  <a:pt x="34" y="180"/>
                </a:lnTo>
                <a:lnTo>
                  <a:pt x="34" y="179"/>
                </a:lnTo>
                <a:lnTo>
                  <a:pt x="34" y="178"/>
                </a:lnTo>
                <a:lnTo>
                  <a:pt x="34" y="177"/>
                </a:lnTo>
                <a:lnTo>
                  <a:pt x="34" y="176"/>
                </a:lnTo>
                <a:lnTo>
                  <a:pt x="33" y="176"/>
                </a:lnTo>
                <a:lnTo>
                  <a:pt x="32" y="176"/>
                </a:lnTo>
                <a:lnTo>
                  <a:pt x="31" y="176"/>
                </a:lnTo>
                <a:lnTo>
                  <a:pt x="30" y="176"/>
                </a:lnTo>
                <a:lnTo>
                  <a:pt x="30" y="175"/>
                </a:lnTo>
                <a:lnTo>
                  <a:pt x="30" y="174"/>
                </a:lnTo>
                <a:lnTo>
                  <a:pt x="30" y="172"/>
                </a:lnTo>
                <a:lnTo>
                  <a:pt x="31" y="171"/>
                </a:lnTo>
                <a:lnTo>
                  <a:pt x="31" y="170"/>
                </a:lnTo>
                <a:lnTo>
                  <a:pt x="31" y="169"/>
                </a:lnTo>
                <a:lnTo>
                  <a:pt x="32" y="168"/>
                </a:lnTo>
                <a:lnTo>
                  <a:pt x="32" y="166"/>
                </a:lnTo>
                <a:lnTo>
                  <a:pt x="32" y="164"/>
                </a:lnTo>
                <a:lnTo>
                  <a:pt x="32" y="163"/>
                </a:lnTo>
                <a:lnTo>
                  <a:pt x="32" y="162"/>
                </a:lnTo>
                <a:lnTo>
                  <a:pt x="32" y="161"/>
                </a:lnTo>
                <a:lnTo>
                  <a:pt x="32" y="160"/>
                </a:lnTo>
                <a:lnTo>
                  <a:pt x="32" y="159"/>
                </a:lnTo>
                <a:lnTo>
                  <a:pt x="33" y="159"/>
                </a:lnTo>
                <a:lnTo>
                  <a:pt x="33" y="158"/>
                </a:lnTo>
                <a:lnTo>
                  <a:pt x="34" y="156"/>
                </a:lnTo>
                <a:lnTo>
                  <a:pt x="35" y="155"/>
                </a:lnTo>
                <a:lnTo>
                  <a:pt x="35" y="154"/>
                </a:lnTo>
                <a:lnTo>
                  <a:pt x="37" y="154"/>
                </a:lnTo>
                <a:lnTo>
                  <a:pt x="37" y="153"/>
                </a:lnTo>
                <a:lnTo>
                  <a:pt x="38" y="153"/>
                </a:lnTo>
                <a:lnTo>
                  <a:pt x="38" y="152"/>
                </a:lnTo>
                <a:lnTo>
                  <a:pt x="39" y="152"/>
                </a:lnTo>
                <a:lnTo>
                  <a:pt x="39" y="151"/>
                </a:lnTo>
                <a:lnTo>
                  <a:pt x="40" y="151"/>
                </a:lnTo>
                <a:lnTo>
                  <a:pt x="40" y="150"/>
                </a:lnTo>
                <a:lnTo>
                  <a:pt x="41" y="150"/>
                </a:lnTo>
                <a:lnTo>
                  <a:pt x="41" y="148"/>
                </a:lnTo>
                <a:lnTo>
                  <a:pt x="42" y="148"/>
                </a:lnTo>
                <a:lnTo>
                  <a:pt x="42" y="147"/>
                </a:lnTo>
                <a:lnTo>
                  <a:pt x="43" y="147"/>
                </a:lnTo>
                <a:lnTo>
                  <a:pt x="45" y="146"/>
                </a:lnTo>
                <a:lnTo>
                  <a:pt x="46" y="146"/>
                </a:lnTo>
                <a:lnTo>
                  <a:pt x="47" y="146"/>
                </a:lnTo>
                <a:lnTo>
                  <a:pt x="48" y="146"/>
                </a:lnTo>
                <a:lnTo>
                  <a:pt x="49" y="146"/>
                </a:lnTo>
                <a:lnTo>
                  <a:pt x="50" y="146"/>
                </a:lnTo>
                <a:lnTo>
                  <a:pt x="51" y="146"/>
                </a:lnTo>
                <a:lnTo>
                  <a:pt x="53" y="146"/>
                </a:lnTo>
                <a:lnTo>
                  <a:pt x="53" y="145"/>
                </a:lnTo>
                <a:lnTo>
                  <a:pt x="54" y="145"/>
                </a:lnTo>
                <a:lnTo>
                  <a:pt x="55" y="145"/>
                </a:lnTo>
                <a:lnTo>
                  <a:pt x="56" y="145"/>
                </a:lnTo>
                <a:lnTo>
                  <a:pt x="57" y="145"/>
                </a:lnTo>
                <a:lnTo>
                  <a:pt x="58" y="145"/>
                </a:lnTo>
                <a:lnTo>
                  <a:pt x="59" y="145"/>
                </a:lnTo>
                <a:lnTo>
                  <a:pt x="61" y="145"/>
                </a:lnTo>
                <a:lnTo>
                  <a:pt x="62" y="145"/>
                </a:lnTo>
                <a:lnTo>
                  <a:pt x="63" y="145"/>
                </a:lnTo>
                <a:lnTo>
                  <a:pt x="64" y="145"/>
                </a:lnTo>
                <a:lnTo>
                  <a:pt x="65" y="144"/>
                </a:lnTo>
                <a:lnTo>
                  <a:pt x="66" y="144"/>
                </a:lnTo>
                <a:lnTo>
                  <a:pt x="67" y="144"/>
                </a:lnTo>
                <a:lnTo>
                  <a:pt x="69" y="144"/>
                </a:lnTo>
                <a:lnTo>
                  <a:pt x="70" y="144"/>
                </a:lnTo>
                <a:lnTo>
                  <a:pt x="71" y="144"/>
                </a:lnTo>
                <a:lnTo>
                  <a:pt x="72" y="144"/>
                </a:lnTo>
                <a:lnTo>
                  <a:pt x="72" y="143"/>
                </a:lnTo>
                <a:lnTo>
                  <a:pt x="73" y="143"/>
                </a:lnTo>
                <a:lnTo>
                  <a:pt x="74" y="143"/>
                </a:lnTo>
                <a:lnTo>
                  <a:pt x="75" y="143"/>
                </a:lnTo>
                <a:lnTo>
                  <a:pt x="77" y="143"/>
                </a:lnTo>
                <a:lnTo>
                  <a:pt x="77" y="142"/>
                </a:lnTo>
                <a:lnTo>
                  <a:pt x="78" y="142"/>
                </a:lnTo>
                <a:lnTo>
                  <a:pt x="79" y="140"/>
                </a:lnTo>
                <a:lnTo>
                  <a:pt x="80" y="140"/>
                </a:lnTo>
                <a:lnTo>
                  <a:pt x="80" y="139"/>
                </a:lnTo>
                <a:lnTo>
                  <a:pt x="81" y="139"/>
                </a:lnTo>
                <a:lnTo>
                  <a:pt x="81" y="138"/>
                </a:lnTo>
                <a:lnTo>
                  <a:pt x="82" y="138"/>
                </a:lnTo>
                <a:lnTo>
                  <a:pt x="83" y="136"/>
                </a:lnTo>
                <a:lnTo>
                  <a:pt x="86" y="132"/>
                </a:lnTo>
                <a:lnTo>
                  <a:pt x="89" y="129"/>
                </a:lnTo>
                <a:lnTo>
                  <a:pt x="91" y="126"/>
                </a:lnTo>
                <a:lnTo>
                  <a:pt x="89" y="126"/>
                </a:lnTo>
                <a:lnTo>
                  <a:pt x="89" y="124"/>
                </a:lnTo>
                <a:lnTo>
                  <a:pt x="89" y="123"/>
                </a:lnTo>
                <a:lnTo>
                  <a:pt x="89" y="122"/>
                </a:lnTo>
                <a:lnTo>
                  <a:pt x="89" y="121"/>
                </a:lnTo>
                <a:lnTo>
                  <a:pt x="88" y="120"/>
                </a:lnTo>
                <a:lnTo>
                  <a:pt x="88" y="119"/>
                </a:lnTo>
                <a:lnTo>
                  <a:pt x="88" y="118"/>
                </a:lnTo>
                <a:lnTo>
                  <a:pt x="87" y="118"/>
                </a:lnTo>
                <a:lnTo>
                  <a:pt x="87" y="116"/>
                </a:lnTo>
                <a:lnTo>
                  <a:pt x="86" y="116"/>
                </a:lnTo>
                <a:lnTo>
                  <a:pt x="86" y="115"/>
                </a:lnTo>
                <a:lnTo>
                  <a:pt x="85" y="115"/>
                </a:lnTo>
                <a:lnTo>
                  <a:pt x="85" y="114"/>
                </a:lnTo>
                <a:lnTo>
                  <a:pt x="83" y="114"/>
                </a:lnTo>
                <a:lnTo>
                  <a:pt x="82" y="114"/>
                </a:lnTo>
                <a:lnTo>
                  <a:pt x="82" y="113"/>
                </a:lnTo>
                <a:lnTo>
                  <a:pt x="81" y="113"/>
                </a:lnTo>
                <a:lnTo>
                  <a:pt x="80" y="113"/>
                </a:lnTo>
                <a:lnTo>
                  <a:pt x="79" y="113"/>
                </a:lnTo>
                <a:lnTo>
                  <a:pt x="78" y="113"/>
                </a:lnTo>
                <a:lnTo>
                  <a:pt x="78" y="112"/>
                </a:lnTo>
                <a:lnTo>
                  <a:pt x="77" y="112"/>
                </a:lnTo>
                <a:lnTo>
                  <a:pt x="75" y="112"/>
                </a:lnTo>
                <a:lnTo>
                  <a:pt x="74" y="112"/>
                </a:lnTo>
                <a:lnTo>
                  <a:pt x="73" y="111"/>
                </a:lnTo>
                <a:lnTo>
                  <a:pt x="72" y="111"/>
                </a:lnTo>
                <a:lnTo>
                  <a:pt x="71" y="111"/>
                </a:lnTo>
                <a:lnTo>
                  <a:pt x="70" y="111"/>
                </a:lnTo>
                <a:lnTo>
                  <a:pt x="69" y="111"/>
                </a:lnTo>
                <a:lnTo>
                  <a:pt x="69" y="110"/>
                </a:lnTo>
                <a:lnTo>
                  <a:pt x="67" y="110"/>
                </a:lnTo>
                <a:lnTo>
                  <a:pt x="66" y="110"/>
                </a:lnTo>
                <a:lnTo>
                  <a:pt x="65" y="110"/>
                </a:lnTo>
                <a:lnTo>
                  <a:pt x="64" y="110"/>
                </a:lnTo>
                <a:lnTo>
                  <a:pt x="63" y="110"/>
                </a:lnTo>
                <a:lnTo>
                  <a:pt x="63" y="108"/>
                </a:lnTo>
                <a:lnTo>
                  <a:pt x="62" y="108"/>
                </a:lnTo>
                <a:lnTo>
                  <a:pt x="61" y="108"/>
                </a:lnTo>
                <a:lnTo>
                  <a:pt x="59" y="108"/>
                </a:lnTo>
                <a:lnTo>
                  <a:pt x="58" y="108"/>
                </a:lnTo>
                <a:lnTo>
                  <a:pt x="58" y="107"/>
                </a:lnTo>
                <a:lnTo>
                  <a:pt x="57" y="107"/>
                </a:lnTo>
                <a:lnTo>
                  <a:pt x="56" y="107"/>
                </a:lnTo>
                <a:lnTo>
                  <a:pt x="55" y="107"/>
                </a:lnTo>
                <a:lnTo>
                  <a:pt x="54" y="106"/>
                </a:lnTo>
                <a:lnTo>
                  <a:pt x="53" y="106"/>
                </a:lnTo>
                <a:lnTo>
                  <a:pt x="53" y="105"/>
                </a:lnTo>
                <a:lnTo>
                  <a:pt x="51" y="105"/>
                </a:lnTo>
                <a:lnTo>
                  <a:pt x="50" y="105"/>
                </a:lnTo>
                <a:lnTo>
                  <a:pt x="50" y="104"/>
                </a:lnTo>
                <a:lnTo>
                  <a:pt x="49" y="104"/>
                </a:lnTo>
                <a:lnTo>
                  <a:pt x="49" y="103"/>
                </a:lnTo>
                <a:lnTo>
                  <a:pt x="49" y="102"/>
                </a:lnTo>
                <a:lnTo>
                  <a:pt x="48" y="102"/>
                </a:lnTo>
                <a:lnTo>
                  <a:pt x="48" y="100"/>
                </a:lnTo>
                <a:lnTo>
                  <a:pt x="47" y="99"/>
                </a:lnTo>
                <a:lnTo>
                  <a:pt x="47" y="98"/>
                </a:lnTo>
                <a:lnTo>
                  <a:pt x="47" y="97"/>
                </a:lnTo>
                <a:lnTo>
                  <a:pt x="47" y="96"/>
                </a:lnTo>
                <a:lnTo>
                  <a:pt x="47" y="95"/>
                </a:lnTo>
                <a:lnTo>
                  <a:pt x="47" y="94"/>
                </a:lnTo>
                <a:lnTo>
                  <a:pt x="48" y="92"/>
                </a:lnTo>
                <a:lnTo>
                  <a:pt x="48" y="91"/>
                </a:lnTo>
                <a:lnTo>
                  <a:pt x="49" y="91"/>
                </a:lnTo>
                <a:lnTo>
                  <a:pt x="49" y="90"/>
                </a:lnTo>
                <a:lnTo>
                  <a:pt x="50" y="90"/>
                </a:lnTo>
                <a:lnTo>
                  <a:pt x="50" y="89"/>
                </a:lnTo>
                <a:lnTo>
                  <a:pt x="51" y="89"/>
                </a:lnTo>
                <a:lnTo>
                  <a:pt x="51" y="88"/>
                </a:lnTo>
                <a:lnTo>
                  <a:pt x="53" y="88"/>
                </a:lnTo>
                <a:lnTo>
                  <a:pt x="53" y="87"/>
                </a:lnTo>
                <a:lnTo>
                  <a:pt x="54" y="87"/>
                </a:lnTo>
                <a:lnTo>
                  <a:pt x="55" y="87"/>
                </a:lnTo>
                <a:lnTo>
                  <a:pt x="55" y="86"/>
                </a:lnTo>
                <a:lnTo>
                  <a:pt x="56" y="86"/>
                </a:lnTo>
                <a:lnTo>
                  <a:pt x="57" y="86"/>
                </a:lnTo>
                <a:lnTo>
                  <a:pt x="58" y="86"/>
                </a:lnTo>
                <a:lnTo>
                  <a:pt x="59" y="86"/>
                </a:lnTo>
                <a:lnTo>
                  <a:pt x="61" y="86"/>
                </a:lnTo>
                <a:lnTo>
                  <a:pt x="61" y="87"/>
                </a:lnTo>
                <a:lnTo>
                  <a:pt x="62" y="87"/>
                </a:lnTo>
                <a:lnTo>
                  <a:pt x="63" y="88"/>
                </a:lnTo>
                <a:lnTo>
                  <a:pt x="64" y="88"/>
                </a:lnTo>
                <a:lnTo>
                  <a:pt x="64" y="89"/>
                </a:lnTo>
                <a:lnTo>
                  <a:pt x="65" y="89"/>
                </a:lnTo>
                <a:lnTo>
                  <a:pt x="65" y="90"/>
                </a:lnTo>
                <a:lnTo>
                  <a:pt x="66" y="90"/>
                </a:lnTo>
                <a:lnTo>
                  <a:pt x="66" y="91"/>
                </a:lnTo>
                <a:lnTo>
                  <a:pt x="72" y="100"/>
                </a:lnTo>
                <a:lnTo>
                  <a:pt x="72" y="102"/>
                </a:lnTo>
                <a:lnTo>
                  <a:pt x="73" y="102"/>
                </a:lnTo>
                <a:lnTo>
                  <a:pt x="74" y="103"/>
                </a:lnTo>
                <a:lnTo>
                  <a:pt x="75" y="104"/>
                </a:lnTo>
                <a:lnTo>
                  <a:pt x="77" y="105"/>
                </a:lnTo>
                <a:lnTo>
                  <a:pt x="78" y="105"/>
                </a:lnTo>
                <a:lnTo>
                  <a:pt x="78" y="106"/>
                </a:lnTo>
                <a:lnTo>
                  <a:pt x="79" y="106"/>
                </a:lnTo>
                <a:lnTo>
                  <a:pt x="80" y="106"/>
                </a:lnTo>
                <a:lnTo>
                  <a:pt x="83" y="106"/>
                </a:lnTo>
                <a:lnTo>
                  <a:pt x="85" y="106"/>
                </a:lnTo>
                <a:lnTo>
                  <a:pt x="85" y="107"/>
                </a:lnTo>
                <a:lnTo>
                  <a:pt x="86" y="107"/>
                </a:lnTo>
                <a:lnTo>
                  <a:pt x="87" y="107"/>
                </a:lnTo>
                <a:lnTo>
                  <a:pt x="88" y="107"/>
                </a:lnTo>
                <a:lnTo>
                  <a:pt x="89" y="107"/>
                </a:lnTo>
                <a:lnTo>
                  <a:pt x="89" y="106"/>
                </a:lnTo>
                <a:lnTo>
                  <a:pt x="90" y="106"/>
                </a:lnTo>
                <a:lnTo>
                  <a:pt x="90" y="105"/>
                </a:lnTo>
                <a:lnTo>
                  <a:pt x="89" y="99"/>
                </a:lnTo>
                <a:lnTo>
                  <a:pt x="89" y="90"/>
                </a:lnTo>
                <a:lnTo>
                  <a:pt x="89" y="89"/>
                </a:lnTo>
                <a:lnTo>
                  <a:pt x="89" y="88"/>
                </a:lnTo>
                <a:lnTo>
                  <a:pt x="90" y="88"/>
                </a:lnTo>
                <a:lnTo>
                  <a:pt x="94" y="86"/>
                </a:lnTo>
                <a:lnTo>
                  <a:pt x="97" y="83"/>
                </a:lnTo>
                <a:lnTo>
                  <a:pt x="102" y="81"/>
                </a:lnTo>
                <a:lnTo>
                  <a:pt x="106" y="79"/>
                </a:lnTo>
                <a:lnTo>
                  <a:pt x="109" y="78"/>
                </a:lnTo>
                <a:lnTo>
                  <a:pt x="110" y="78"/>
                </a:lnTo>
                <a:lnTo>
                  <a:pt x="110" y="76"/>
                </a:lnTo>
                <a:lnTo>
                  <a:pt x="111" y="76"/>
                </a:lnTo>
                <a:lnTo>
                  <a:pt x="112" y="76"/>
                </a:lnTo>
                <a:lnTo>
                  <a:pt x="112" y="75"/>
                </a:lnTo>
                <a:lnTo>
                  <a:pt x="113" y="75"/>
                </a:lnTo>
                <a:lnTo>
                  <a:pt x="113" y="74"/>
                </a:lnTo>
                <a:lnTo>
                  <a:pt x="115" y="70"/>
                </a:lnTo>
                <a:lnTo>
                  <a:pt x="115" y="67"/>
                </a:lnTo>
                <a:lnTo>
                  <a:pt x="117" y="66"/>
                </a:lnTo>
                <a:lnTo>
                  <a:pt x="117" y="67"/>
                </a:lnTo>
                <a:lnTo>
                  <a:pt x="118" y="67"/>
                </a:lnTo>
                <a:lnTo>
                  <a:pt x="119" y="68"/>
                </a:lnTo>
                <a:lnTo>
                  <a:pt x="120" y="68"/>
                </a:lnTo>
                <a:lnTo>
                  <a:pt x="121" y="68"/>
                </a:lnTo>
                <a:lnTo>
                  <a:pt x="122" y="68"/>
                </a:lnTo>
                <a:lnTo>
                  <a:pt x="123" y="70"/>
                </a:lnTo>
                <a:lnTo>
                  <a:pt x="125" y="70"/>
                </a:lnTo>
                <a:lnTo>
                  <a:pt x="126" y="71"/>
                </a:lnTo>
                <a:lnTo>
                  <a:pt x="127" y="71"/>
                </a:lnTo>
                <a:lnTo>
                  <a:pt x="127" y="72"/>
                </a:lnTo>
                <a:lnTo>
                  <a:pt x="128" y="72"/>
                </a:lnTo>
                <a:lnTo>
                  <a:pt x="128" y="73"/>
                </a:lnTo>
                <a:lnTo>
                  <a:pt x="129" y="73"/>
                </a:lnTo>
                <a:lnTo>
                  <a:pt x="129" y="74"/>
                </a:lnTo>
                <a:lnTo>
                  <a:pt x="130" y="74"/>
                </a:lnTo>
                <a:lnTo>
                  <a:pt x="131" y="75"/>
                </a:lnTo>
                <a:lnTo>
                  <a:pt x="133" y="75"/>
                </a:lnTo>
                <a:lnTo>
                  <a:pt x="134" y="75"/>
                </a:lnTo>
                <a:lnTo>
                  <a:pt x="135" y="76"/>
                </a:lnTo>
                <a:lnTo>
                  <a:pt x="136" y="76"/>
                </a:lnTo>
                <a:lnTo>
                  <a:pt x="136" y="78"/>
                </a:lnTo>
                <a:lnTo>
                  <a:pt x="137" y="78"/>
                </a:lnTo>
                <a:lnTo>
                  <a:pt x="138" y="78"/>
                </a:lnTo>
                <a:lnTo>
                  <a:pt x="139" y="76"/>
                </a:lnTo>
                <a:lnTo>
                  <a:pt x="141" y="76"/>
                </a:lnTo>
                <a:lnTo>
                  <a:pt x="142" y="76"/>
                </a:lnTo>
                <a:lnTo>
                  <a:pt x="143" y="76"/>
                </a:lnTo>
                <a:lnTo>
                  <a:pt x="144" y="76"/>
                </a:lnTo>
                <a:lnTo>
                  <a:pt x="144" y="78"/>
                </a:lnTo>
                <a:lnTo>
                  <a:pt x="145" y="78"/>
                </a:lnTo>
                <a:lnTo>
                  <a:pt x="145" y="79"/>
                </a:lnTo>
                <a:lnTo>
                  <a:pt x="146" y="79"/>
                </a:lnTo>
                <a:lnTo>
                  <a:pt x="147" y="79"/>
                </a:lnTo>
                <a:lnTo>
                  <a:pt x="147" y="78"/>
                </a:lnTo>
                <a:lnTo>
                  <a:pt x="147" y="76"/>
                </a:lnTo>
                <a:lnTo>
                  <a:pt x="149" y="76"/>
                </a:lnTo>
                <a:lnTo>
                  <a:pt x="149" y="75"/>
                </a:lnTo>
                <a:lnTo>
                  <a:pt x="150" y="75"/>
                </a:lnTo>
                <a:lnTo>
                  <a:pt x="151" y="74"/>
                </a:lnTo>
                <a:lnTo>
                  <a:pt x="151" y="73"/>
                </a:lnTo>
                <a:lnTo>
                  <a:pt x="151" y="72"/>
                </a:lnTo>
                <a:lnTo>
                  <a:pt x="152" y="72"/>
                </a:lnTo>
                <a:lnTo>
                  <a:pt x="152" y="73"/>
                </a:lnTo>
                <a:lnTo>
                  <a:pt x="153" y="73"/>
                </a:lnTo>
                <a:lnTo>
                  <a:pt x="153" y="74"/>
                </a:lnTo>
                <a:lnTo>
                  <a:pt x="154" y="74"/>
                </a:lnTo>
                <a:lnTo>
                  <a:pt x="154" y="75"/>
                </a:lnTo>
                <a:lnTo>
                  <a:pt x="153" y="75"/>
                </a:lnTo>
                <a:lnTo>
                  <a:pt x="152" y="75"/>
                </a:lnTo>
                <a:lnTo>
                  <a:pt x="152" y="76"/>
                </a:lnTo>
                <a:lnTo>
                  <a:pt x="152" y="78"/>
                </a:lnTo>
                <a:lnTo>
                  <a:pt x="152" y="79"/>
                </a:lnTo>
                <a:lnTo>
                  <a:pt x="152" y="80"/>
                </a:lnTo>
                <a:lnTo>
                  <a:pt x="151" y="80"/>
                </a:lnTo>
                <a:lnTo>
                  <a:pt x="150" y="81"/>
                </a:lnTo>
                <a:lnTo>
                  <a:pt x="150" y="82"/>
                </a:lnTo>
                <a:lnTo>
                  <a:pt x="150" y="83"/>
                </a:lnTo>
                <a:lnTo>
                  <a:pt x="150" y="82"/>
                </a:lnTo>
                <a:lnTo>
                  <a:pt x="151" y="82"/>
                </a:lnTo>
                <a:lnTo>
                  <a:pt x="152" y="81"/>
                </a:lnTo>
                <a:lnTo>
                  <a:pt x="153" y="81"/>
                </a:lnTo>
                <a:lnTo>
                  <a:pt x="154" y="81"/>
                </a:lnTo>
                <a:lnTo>
                  <a:pt x="154" y="82"/>
                </a:lnTo>
                <a:lnTo>
                  <a:pt x="154" y="83"/>
                </a:lnTo>
                <a:lnTo>
                  <a:pt x="153" y="83"/>
                </a:lnTo>
                <a:lnTo>
                  <a:pt x="153" y="84"/>
                </a:lnTo>
                <a:lnTo>
                  <a:pt x="154" y="84"/>
                </a:lnTo>
                <a:lnTo>
                  <a:pt x="154" y="86"/>
                </a:lnTo>
                <a:lnTo>
                  <a:pt x="155" y="87"/>
                </a:lnTo>
                <a:lnTo>
                  <a:pt x="157" y="87"/>
                </a:lnTo>
                <a:lnTo>
                  <a:pt x="158" y="87"/>
                </a:lnTo>
                <a:lnTo>
                  <a:pt x="158" y="86"/>
                </a:lnTo>
                <a:lnTo>
                  <a:pt x="158" y="84"/>
                </a:lnTo>
                <a:lnTo>
                  <a:pt x="157" y="84"/>
                </a:lnTo>
                <a:lnTo>
                  <a:pt x="157" y="83"/>
                </a:lnTo>
                <a:lnTo>
                  <a:pt x="157" y="82"/>
                </a:lnTo>
                <a:lnTo>
                  <a:pt x="158" y="81"/>
                </a:lnTo>
                <a:lnTo>
                  <a:pt x="158" y="82"/>
                </a:lnTo>
                <a:lnTo>
                  <a:pt x="158" y="83"/>
                </a:lnTo>
                <a:lnTo>
                  <a:pt x="158" y="84"/>
                </a:lnTo>
                <a:lnTo>
                  <a:pt x="159" y="84"/>
                </a:lnTo>
                <a:lnTo>
                  <a:pt x="159" y="83"/>
                </a:lnTo>
                <a:lnTo>
                  <a:pt x="160" y="82"/>
                </a:lnTo>
                <a:lnTo>
                  <a:pt x="161" y="82"/>
                </a:lnTo>
                <a:lnTo>
                  <a:pt x="162" y="83"/>
                </a:lnTo>
                <a:lnTo>
                  <a:pt x="162" y="84"/>
                </a:lnTo>
                <a:lnTo>
                  <a:pt x="161" y="84"/>
                </a:lnTo>
                <a:lnTo>
                  <a:pt x="161" y="87"/>
                </a:lnTo>
                <a:lnTo>
                  <a:pt x="160" y="88"/>
                </a:lnTo>
                <a:lnTo>
                  <a:pt x="160" y="89"/>
                </a:lnTo>
                <a:lnTo>
                  <a:pt x="161" y="89"/>
                </a:lnTo>
                <a:lnTo>
                  <a:pt x="162" y="89"/>
                </a:lnTo>
                <a:lnTo>
                  <a:pt x="163" y="88"/>
                </a:lnTo>
                <a:lnTo>
                  <a:pt x="163" y="87"/>
                </a:lnTo>
                <a:lnTo>
                  <a:pt x="163" y="86"/>
                </a:lnTo>
                <a:lnTo>
                  <a:pt x="163" y="84"/>
                </a:lnTo>
                <a:lnTo>
                  <a:pt x="165" y="84"/>
                </a:lnTo>
                <a:lnTo>
                  <a:pt x="165" y="86"/>
                </a:lnTo>
                <a:lnTo>
                  <a:pt x="166" y="87"/>
                </a:lnTo>
                <a:lnTo>
                  <a:pt x="167" y="87"/>
                </a:lnTo>
                <a:lnTo>
                  <a:pt x="168" y="87"/>
                </a:lnTo>
                <a:lnTo>
                  <a:pt x="169" y="87"/>
                </a:lnTo>
                <a:lnTo>
                  <a:pt x="170" y="87"/>
                </a:lnTo>
                <a:lnTo>
                  <a:pt x="171" y="87"/>
                </a:lnTo>
                <a:lnTo>
                  <a:pt x="173" y="87"/>
                </a:lnTo>
                <a:lnTo>
                  <a:pt x="173" y="88"/>
                </a:lnTo>
                <a:lnTo>
                  <a:pt x="174" y="88"/>
                </a:lnTo>
                <a:lnTo>
                  <a:pt x="175" y="88"/>
                </a:lnTo>
                <a:lnTo>
                  <a:pt x="176" y="87"/>
                </a:lnTo>
                <a:lnTo>
                  <a:pt x="177" y="86"/>
                </a:lnTo>
                <a:lnTo>
                  <a:pt x="177" y="84"/>
                </a:lnTo>
                <a:lnTo>
                  <a:pt x="177" y="83"/>
                </a:lnTo>
                <a:lnTo>
                  <a:pt x="176" y="83"/>
                </a:lnTo>
                <a:lnTo>
                  <a:pt x="175" y="83"/>
                </a:lnTo>
                <a:lnTo>
                  <a:pt x="174" y="84"/>
                </a:lnTo>
                <a:lnTo>
                  <a:pt x="173" y="83"/>
                </a:lnTo>
                <a:lnTo>
                  <a:pt x="174" y="83"/>
                </a:lnTo>
                <a:lnTo>
                  <a:pt x="174" y="82"/>
                </a:lnTo>
                <a:lnTo>
                  <a:pt x="175" y="81"/>
                </a:lnTo>
                <a:lnTo>
                  <a:pt x="176" y="80"/>
                </a:lnTo>
                <a:lnTo>
                  <a:pt x="177" y="79"/>
                </a:lnTo>
                <a:lnTo>
                  <a:pt x="177" y="78"/>
                </a:lnTo>
                <a:lnTo>
                  <a:pt x="176" y="78"/>
                </a:lnTo>
                <a:lnTo>
                  <a:pt x="176" y="76"/>
                </a:lnTo>
                <a:lnTo>
                  <a:pt x="175" y="76"/>
                </a:lnTo>
                <a:lnTo>
                  <a:pt x="175" y="78"/>
                </a:lnTo>
                <a:lnTo>
                  <a:pt x="174" y="78"/>
                </a:lnTo>
                <a:lnTo>
                  <a:pt x="173" y="78"/>
                </a:lnTo>
                <a:lnTo>
                  <a:pt x="171" y="78"/>
                </a:lnTo>
                <a:lnTo>
                  <a:pt x="171" y="76"/>
                </a:lnTo>
                <a:lnTo>
                  <a:pt x="170" y="76"/>
                </a:lnTo>
                <a:lnTo>
                  <a:pt x="170" y="75"/>
                </a:lnTo>
                <a:lnTo>
                  <a:pt x="171" y="74"/>
                </a:lnTo>
                <a:lnTo>
                  <a:pt x="173" y="74"/>
                </a:lnTo>
                <a:lnTo>
                  <a:pt x="173" y="75"/>
                </a:lnTo>
                <a:lnTo>
                  <a:pt x="174" y="75"/>
                </a:lnTo>
                <a:lnTo>
                  <a:pt x="175" y="75"/>
                </a:lnTo>
                <a:lnTo>
                  <a:pt x="175" y="74"/>
                </a:lnTo>
                <a:lnTo>
                  <a:pt x="173" y="73"/>
                </a:lnTo>
                <a:lnTo>
                  <a:pt x="173" y="72"/>
                </a:lnTo>
                <a:lnTo>
                  <a:pt x="174" y="72"/>
                </a:lnTo>
                <a:lnTo>
                  <a:pt x="175" y="72"/>
                </a:lnTo>
                <a:lnTo>
                  <a:pt x="175" y="71"/>
                </a:lnTo>
                <a:lnTo>
                  <a:pt x="175" y="70"/>
                </a:lnTo>
                <a:lnTo>
                  <a:pt x="175" y="68"/>
                </a:lnTo>
                <a:lnTo>
                  <a:pt x="174" y="67"/>
                </a:lnTo>
                <a:lnTo>
                  <a:pt x="174" y="66"/>
                </a:lnTo>
                <a:lnTo>
                  <a:pt x="173" y="65"/>
                </a:lnTo>
                <a:lnTo>
                  <a:pt x="174" y="64"/>
                </a:lnTo>
                <a:lnTo>
                  <a:pt x="175" y="65"/>
                </a:lnTo>
                <a:lnTo>
                  <a:pt x="176" y="65"/>
                </a:lnTo>
                <a:lnTo>
                  <a:pt x="177" y="65"/>
                </a:lnTo>
                <a:lnTo>
                  <a:pt x="177" y="64"/>
                </a:lnTo>
                <a:lnTo>
                  <a:pt x="177" y="63"/>
                </a:lnTo>
                <a:lnTo>
                  <a:pt x="177" y="62"/>
                </a:lnTo>
                <a:lnTo>
                  <a:pt x="178" y="62"/>
                </a:lnTo>
                <a:lnTo>
                  <a:pt x="178" y="60"/>
                </a:lnTo>
                <a:lnTo>
                  <a:pt x="178" y="59"/>
                </a:lnTo>
                <a:lnTo>
                  <a:pt x="178" y="58"/>
                </a:lnTo>
                <a:lnTo>
                  <a:pt x="179" y="58"/>
                </a:lnTo>
                <a:lnTo>
                  <a:pt x="179" y="57"/>
                </a:lnTo>
                <a:lnTo>
                  <a:pt x="181" y="56"/>
                </a:lnTo>
                <a:lnTo>
                  <a:pt x="182" y="56"/>
                </a:lnTo>
                <a:lnTo>
                  <a:pt x="182" y="57"/>
                </a:lnTo>
                <a:lnTo>
                  <a:pt x="183" y="57"/>
                </a:lnTo>
                <a:lnTo>
                  <a:pt x="183" y="58"/>
                </a:lnTo>
                <a:lnTo>
                  <a:pt x="183" y="59"/>
                </a:lnTo>
                <a:lnTo>
                  <a:pt x="184" y="59"/>
                </a:lnTo>
                <a:lnTo>
                  <a:pt x="186" y="60"/>
                </a:lnTo>
                <a:lnTo>
                  <a:pt x="187" y="60"/>
                </a:lnTo>
                <a:lnTo>
                  <a:pt x="187" y="62"/>
                </a:lnTo>
                <a:lnTo>
                  <a:pt x="189" y="63"/>
                </a:lnTo>
                <a:lnTo>
                  <a:pt x="190" y="64"/>
                </a:lnTo>
                <a:lnTo>
                  <a:pt x="191" y="65"/>
                </a:lnTo>
                <a:lnTo>
                  <a:pt x="192" y="66"/>
                </a:lnTo>
                <a:lnTo>
                  <a:pt x="193" y="66"/>
                </a:lnTo>
                <a:lnTo>
                  <a:pt x="194" y="67"/>
                </a:lnTo>
                <a:lnTo>
                  <a:pt x="195" y="67"/>
                </a:lnTo>
                <a:lnTo>
                  <a:pt x="195" y="66"/>
                </a:lnTo>
                <a:lnTo>
                  <a:pt x="195" y="65"/>
                </a:lnTo>
                <a:lnTo>
                  <a:pt x="194" y="65"/>
                </a:lnTo>
                <a:lnTo>
                  <a:pt x="194" y="64"/>
                </a:lnTo>
                <a:lnTo>
                  <a:pt x="193" y="64"/>
                </a:lnTo>
                <a:lnTo>
                  <a:pt x="193" y="63"/>
                </a:lnTo>
                <a:lnTo>
                  <a:pt x="194" y="63"/>
                </a:lnTo>
                <a:lnTo>
                  <a:pt x="194" y="62"/>
                </a:lnTo>
                <a:lnTo>
                  <a:pt x="195" y="63"/>
                </a:lnTo>
                <a:lnTo>
                  <a:pt x="195" y="64"/>
                </a:lnTo>
                <a:lnTo>
                  <a:pt x="197" y="64"/>
                </a:lnTo>
                <a:lnTo>
                  <a:pt x="197" y="63"/>
                </a:lnTo>
                <a:lnTo>
                  <a:pt x="197" y="62"/>
                </a:lnTo>
                <a:lnTo>
                  <a:pt x="197" y="60"/>
                </a:lnTo>
                <a:lnTo>
                  <a:pt x="197" y="59"/>
                </a:lnTo>
                <a:lnTo>
                  <a:pt x="198" y="59"/>
                </a:lnTo>
                <a:lnTo>
                  <a:pt x="199" y="59"/>
                </a:lnTo>
                <a:lnTo>
                  <a:pt x="199" y="60"/>
                </a:lnTo>
                <a:lnTo>
                  <a:pt x="199" y="62"/>
                </a:lnTo>
                <a:lnTo>
                  <a:pt x="198" y="62"/>
                </a:lnTo>
                <a:lnTo>
                  <a:pt x="198" y="63"/>
                </a:lnTo>
                <a:lnTo>
                  <a:pt x="197" y="63"/>
                </a:lnTo>
                <a:lnTo>
                  <a:pt x="198" y="63"/>
                </a:lnTo>
                <a:lnTo>
                  <a:pt x="199" y="63"/>
                </a:lnTo>
                <a:lnTo>
                  <a:pt x="199" y="64"/>
                </a:lnTo>
                <a:lnTo>
                  <a:pt x="200" y="64"/>
                </a:lnTo>
                <a:lnTo>
                  <a:pt x="201" y="64"/>
                </a:lnTo>
                <a:lnTo>
                  <a:pt x="202" y="63"/>
                </a:lnTo>
                <a:lnTo>
                  <a:pt x="203" y="63"/>
                </a:lnTo>
                <a:lnTo>
                  <a:pt x="205" y="63"/>
                </a:lnTo>
                <a:lnTo>
                  <a:pt x="203" y="62"/>
                </a:lnTo>
                <a:lnTo>
                  <a:pt x="203" y="60"/>
                </a:lnTo>
                <a:lnTo>
                  <a:pt x="205" y="60"/>
                </a:lnTo>
                <a:lnTo>
                  <a:pt x="205" y="62"/>
                </a:lnTo>
                <a:lnTo>
                  <a:pt x="206" y="62"/>
                </a:lnTo>
                <a:lnTo>
                  <a:pt x="207" y="60"/>
                </a:lnTo>
                <a:lnTo>
                  <a:pt x="208" y="60"/>
                </a:lnTo>
                <a:lnTo>
                  <a:pt x="210" y="59"/>
                </a:lnTo>
                <a:lnTo>
                  <a:pt x="213" y="59"/>
                </a:lnTo>
                <a:lnTo>
                  <a:pt x="213" y="58"/>
                </a:lnTo>
                <a:lnTo>
                  <a:pt x="213" y="57"/>
                </a:lnTo>
                <a:lnTo>
                  <a:pt x="214" y="57"/>
                </a:lnTo>
                <a:lnTo>
                  <a:pt x="214" y="56"/>
                </a:lnTo>
                <a:lnTo>
                  <a:pt x="214" y="55"/>
                </a:lnTo>
                <a:lnTo>
                  <a:pt x="214" y="54"/>
                </a:lnTo>
                <a:lnTo>
                  <a:pt x="214" y="52"/>
                </a:lnTo>
                <a:lnTo>
                  <a:pt x="213" y="51"/>
                </a:lnTo>
                <a:lnTo>
                  <a:pt x="211" y="51"/>
                </a:lnTo>
                <a:lnTo>
                  <a:pt x="211" y="50"/>
                </a:lnTo>
                <a:lnTo>
                  <a:pt x="211" y="51"/>
                </a:lnTo>
                <a:lnTo>
                  <a:pt x="210" y="51"/>
                </a:lnTo>
                <a:lnTo>
                  <a:pt x="210" y="52"/>
                </a:lnTo>
                <a:lnTo>
                  <a:pt x="209" y="52"/>
                </a:lnTo>
                <a:lnTo>
                  <a:pt x="209" y="51"/>
                </a:lnTo>
                <a:lnTo>
                  <a:pt x="208" y="51"/>
                </a:lnTo>
                <a:lnTo>
                  <a:pt x="207" y="50"/>
                </a:lnTo>
                <a:lnTo>
                  <a:pt x="206" y="50"/>
                </a:lnTo>
                <a:lnTo>
                  <a:pt x="207" y="49"/>
                </a:lnTo>
                <a:lnTo>
                  <a:pt x="208" y="48"/>
                </a:lnTo>
                <a:lnTo>
                  <a:pt x="209" y="48"/>
                </a:lnTo>
                <a:lnTo>
                  <a:pt x="209" y="47"/>
                </a:lnTo>
                <a:lnTo>
                  <a:pt x="209" y="46"/>
                </a:lnTo>
                <a:lnTo>
                  <a:pt x="210" y="47"/>
                </a:lnTo>
                <a:lnTo>
                  <a:pt x="211" y="47"/>
                </a:lnTo>
                <a:lnTo>
                  <a:pt x="211" y="46"/>
                </a:lnTo>
                <a:lnTo>
                  <a:pt x="210" y="46"/>
                </a:lnTo>
                <a:lnTo>
                  <a:pt x="210" y="44"/>
                </a:lnTo>
                <a:lnTo>
                  <a:pt x="210" y="43"/>
                </a:lnTo>
                <a:lnTo>
                  <a:pt x="211" y="44"/>
                </a:lnTo>
                <a:lnTo>
                  <a:pt x="213" y="44"/>
                </a:lnTo>
                <a:lnTo>
                  <a:pt x="214" y="44"/>
                </a:lnTo>
                <a:lnTo>
                  <a:pt x="214" y="43"/>
                </a:lnTo>
                <a:lnTo>
                  <a:pt x="214" y="42"/>
                </a:lnTo>
                <a:lnTo>
                  <a:pt x="214" y="43"/>
                </a:lnTo>
                <a:lnTo>
                  <a:pt x="213" y="43"/>
                </a:lnTo>
                <a:lnTo>
                  <a:pt x="211" y="42"/>
                </a:lnTo>
                <a:lnTo>
                  <a:pt x="210" y="42"/>
                </a:lnTo>
                <a:lnTo>
                  <a:pt x="210" y="41"/>
                </a:lnTo>
                <a:lnTo>
                  <a:pt x="211" y="41"/>
                </a:lnTo>
                <a:lnTo>
                  <a:pt x="213" y="41"/>
                </a:lnTo>
                <a:lnTo>
                  <a:pt x="214" y="40"/>
                </a:lnTo>
                <a:lnTo>
                  <a:pt x="215" y="40"/>
                </a:lnTo>
                <a:lnTo>
                  <a:pt x="216" y="41"/>
                </a:lnTo>
                <a:lnTo>
                  <a:pt x="217" y="41"/>
                </a:lnTo>
                <a:lnTo>
                  <a:pt x="217" y="40"/>
                </a:lnTo>
                <a:lnTo>
                  <a:pt x="218" y="40"/>
                </a:lnTo>
                <a:lnTo>
                  <a:pt x="219" y="41"/>
                </a:lnTo>
                <a:lnTo>
                  <a:pt x="221" y="41"/>
                </a:lnTo>
                <a:lnTo>
                  <a:pt x="222" y="41"/>
                </a:lnTo>
                <a:lnTo>
                  <a:pt x="223" y="41"/>
                </a:lnTo>
                <a:lnTo>
                  <a:pt x="223" y="42"/>
                </a:lnTo>
                <a:lnTo>
                  <a:pt x="223" y="43"/>
                </a:lnTo>
                <a:lnTo>
                  <a:pt x="223" y="42"/>
                </a:lnTo>
                <a:lnTo>
                  <a:pt x="222" y="42"/>
                </a:lnTo>
                <a:lnTo>
                  <a:pt x="222" y="43"/>
                </a:lnTo>
                <a:lnTo>
                  <a:pt x="222" y="44"/>
                </a:lnTo>
                <a:lnTo>
                  <a:pt x="221" y="44"/>
                </a:lnTo>
                <a:lnTo>
                  <a:pt x="221" y="46"/>
                </a:lnTo>
                <a:lnTo>
                  <a:pt x="222" y="46"/>
                </a:lnTo>
                <a:lnTo>
                  <a:pt x="222" y="47"/>
                </a:lnTo>
                <a:lnTo>
                  <a:pt x="221" y="47"/>
                </a:lnTo>
                <a:lnTo>
                  <a:pt x="221" y="48"/>
                </a:lnTo>
                <a:lnTo>
                  <a:pt x="221" y="49"/>
                </a:lnTo>
                <a:lnTo>
                  <a:pt x="222" y="50"/>
                </a:lnTo>
                <a:lnTo>
                  <a:pt x="222" y="51"/>
                </a:lnTo>
                <a:lnTo>
                  <a:pt x="224" y="52"/>
                </a:lnTo>
                <a:lnTo>
                  <a:pt x="225" y="52"/>
                </a:lnTo>
                <a:lnTo>
                  <a:pt x="225" y="54"/>
                </a:lnTo>
                <a:lnTo>
                  <a:pt x="226" y="54"/>
                </a:lnTo>
                <a:lnTo>
                  <a:pt x="226" y="52"/>
                </a:lnTo>
                <a:lnTo>
                  <a:pt x="227" y="51"/>
                </a:lnTo>
                <a:lnTo>
                  <a:pt x="227" y="52"/>
                </a:lnTo>
                <a:lnTo>
                  <a:pt x="229" y="52"/>
                </a:lnTo>
                <a:lnTo>
                  <a:pt x="230" y="52"/>
                </a:lnTo>
                <a:lnTo>
                  <a:pt x="230" y="51"/>
                </a:lnTo>
                <a:lnTo>
                  <a:pt x="229" y="51"/>
                </a:lnTo>
                <a:lnTo>
                  <a:pt x="229" y="50"/>
                </a:lnTo>
                <a:lnTo>
                  <a:pt x="230" y="50"/>
                </a:lnTo>
                <a:lnTo>
                  <a:pt x="231" y="49"/>
                </a:lnTo>
                <a:lnTo>
                  <a:pt x="231" y="48"/>
                </a:lnTo>
                <a:lnTo>
                  <a:pt x="232" y="48"/>
                </a:lnTo>
                <a:lnTo>
                  <a:pt x="232" y="47"/>
                </a:lnTo>
                <a:lnTo>
                  <a:pt x="232" y="46"/>
                </a:lnTo>
                <a:lnTo>
                  <a:pt x="231" y="44"/>
                </a:lnTo>
                <a:lnTo>
                  <a:pt x="232" y="44"/>
                </a:lnTo>
                <a:lnTo>
                  <a:pt x="231" y="44"/>
                </a:lnTo>
                <a:lnTo>
                  <a:pt x="231" y="43"/>
                </a:lnTo>
                <a:lnTo>
                  <a:pt x="230" y="43"/>
                </a:lnTo>
                <a:lnTo>
                  <a:pt x="231" y="43"/>
                </a:lnTo>
                <a:lnTo>
                  <a:pt x="231" y="42"/>
                </a:lnTo>
                <a:lnTo>
                  <a:pt x="232" y="42"/>
                </a:lnTo>
                <a:lnTo>
                  <a:pt x="233" y="42"/>
                </a:lnTo>
                <a:lnTo>
                  <a:pt x="233" y="43"/>
                </a:lnTo>
                <a:lnTo>
                  <a:pt x="232" y="43"/>
                </a:lnTo>
                <a:lnTo>
                  <a:pt x="232" y="44"/>
                </a:lnTo>
                <a:lnTo>
                  <a:pt x="233" y="46"/>
                </a:lnTo>
                <a:lnTo>
                  <a:pt x="234" y="46"/>
                </a:lnTo>
                <a:lnTo>
                  <a:pt x="234" y="44"/>
                </a:lnTo>
                <a:lnTo>
                  <a:pt x="235" y="44"/>
                </a:lnTo>
                <a:lnTo>
                  <a:pt x="237" y="46"/>
                </a:lnTo>
                <a:lnTo>
                  <a:pt x="238" y="47"/>
                </a:lnTo>
                <a:lnTo>
                  <a:pt x="238" y="48"/>
                </a:lnTo>
                <a:lnTo>
                  <a:pt x="239" y="48"/>
                </a:lnTo>
                <a:lnTo>
                  <a:pt x="240" y="48"/>
                </a:lnTo>
                <a:lnTo>
                  <a:pt x="241" y="47"/>
                </a:lnTo>
                <a:lnTo>
                  <a:pt x="240" y="46"/>
                </a:lnTo>
                <a:lnTo>
                  <a:pt x="240" y="44"/>
                </a:lnTo>
                <a:lnTo>
                  <a:pt x="241" y="44"/>
                </a:lnTo>
                <a:lnTo>
                  <a:pt x="242" y="44"/>
                </a:lnTo>
                <a:lnTo>
                  <a:pt x="243" y="43"/>
                </a:lnTo>
                <a:lnTo>
                  <a:pt x="245" y="43"/>
                </a:lnTo>
                <a:lnTo>
                  <a:pt x="247" y="43"/>
                </a:lnTo>
                <a:lnTo>
                  <a:pt x="248" y="43"/>
                </a:lnTo>
                <a:lnTo>
                  <a:pt x="248" y="42"/>
                </a:lnTo>
                <a:lnTo>
                  <a:pt x="249" y="41"/>
                </a:lnTo>
                <a:lnTo>
                  <a:pt x="249" y="42"/>
                </a:lnTo>
                <a:lnTo>
                  <a:pt x="250" y="43"/>
                </a:lnTo>
                <a:lnTo>
                  <a:pt x="251" y="43"/>
                </a:lnTo>
                <a:lnTo>
                  <a:pt x="253" y="43"/>
                </a:lnTo>
                <a:lnTo>
                  <a:pt x="253" y="42"/>
                </a:lnTo>
                <a:lnTo>
                  <a:pt x="251" y="42"/>
                </a:lnTo>
                <a:lnTo>
                  <a:pt x="251" y="41"/>
                </a:lnTo>
                <a:lnTo>
                  <a:pt x="253" y="41"/>
                </a:lnTo>
                <a:lnTo>
                  <a:pt x="253" y="40"/>
                </a:lnTo>
                <a:lnTo>
                  <a:pt x="253" y="39"/>
                </a:lnTo>
                <a:lnTo>
                  <a:pt x="254" y="39"/>
                </a:lnTo>
                <a:lnTo>
                  <a:pt x="254" y="38"/>
                </a:lnTo>
                <a:lnTo>
                  <a:pt x="253" y="36"/>
                </a:lnTo>
                <a:lnTo>
                  <a:pt x="251" y="38"/>
                </a:lnTo>
                <a:lnTo>
                  <a:pt x="250" y="38"/>
                </a:lnTo>
                <a:lnTo>
                  <a:pt x="250" y="39"/>
                </a:lnTo>
                <a:lnTo>
                  <a:pt x="249" y="39"/>
                </a:lnTo>
                <a:lnTo>
                  <a:pt x="249" y="38"/>
                </a:lnTo>
                <a:lnTo>
                  <a:pt x="249" y="36"/>
                </a:lnTo>
                <a:lnTo>
                  <a:pt x="249" y="35"/>
                </a:lnTo>
                <a:lnTo>
                  <a:pt x="248" y="34"/>
                </a:lnTo>
                <a:lnTo>
                  <a:pt x="247" y="33"/>
                </a:lnTo>
                <a:lnTo>
                  <a:pt x="246" y="33"/>
                </a:lnTo>
                <a:lnTo>
                  <a:pt x="245" y="33"/>
                </a:lnTo>
                <a:lnTo>
                  <a:pt x="243" y="32"/>
                </a:lnTo>
                <a:lnTo>
                  <a:pt x="245" y="32"/>
                </a:lnTo>
                <a:lnTo>
                  <a:pt x="245" y="31"/>
                </a:lnTo>
                <a:lnTo>
                  <a:pt x="245" y="30"/>
                </a:lnTo>
                <a:lnTo>
                  <a:pt x="243" y="30"/>
                </a:lnTo>
                <a:lnTo>
                  <a:pt x="243" y="31"/>
                </a:lnTo>
                <a:lnTo>
                  <a:pt x="242" y="31"/>
                </a:lnTo>
                <a:lnTo>
                  <a:pt x="241" y="31"/>
                </a:lnTo>
                <a:lnTo>
                  <a:pt x="241" y="30"/>
                </a:lnTo>
                <a:lnTo>
                  <a:pt x="241" y="28"/>
                </a:lnTo>
                <a:lnTo>
                  <a:pt x="242" y="28"/>
                </a:lnTo>
                <a:lnTo>
                  <a:pt x="243" y="28"/>
                </a:lnTo>
                <a:lnTo>
                  <a:pt x="243" y="27"/>
                </a:lnTo>
                <a:lnTo>
                  <a:pt x="243" y="26"/>
                </a:lnTo>
                <a:lnTo>
                  <a:pt x="243" y="25"/>
                </a:lnTo>
                <a:lnTo>
                  <a:pt x="245" y="25"/>
                </a:lnTo>
                <a:lnTo>
                  <a:pt x="246" y="25"/>
                </a:lnTo>
                <a:lnTo>
                  <a:pt x="246" y="24"/>
                </a:lnTo>
                <a:lnTo>
                  <a:pt x="247" y="23"/>
                </a:lnTo>
                <a:lnTo>
                  <a:pt x="248" y="22"/>
                </a:lnTo>
                <a:lnTo>
                  <a:pt x="248" y="20"/>
                </a:lnTo>
                <a:lnTo>
                  <a:pt x="248" y="19"/>
                </a:lnTo>
                <a:lnTo>
                  <a:pt x="249" y="19"/>
                </a:lnTo>
                <a:lnTo>
                  <a:pt x="250" y="19"/>
                </a:lnTo>
                <a:lnTo>
                  <a:pt x="249" y="20"/>
                </a:lnTo>
                <a:lnTo>
                  <a:pt x="249" y="22"/>
                </a:lnTo>
                <a:close/>
              </a:path>
            </a:pathLst>
          </a:custGeom>
          <a:solidFill>
            <a:srgbClr val="A62A8B"/>
          </a:solidFill>
          <a:ln w="3175">
            <a:solidFill>
              <a:schemeClr val="tx1">
                <a:lumMod val="95000"/>
                <a:lumOff val="5000"/>
              </a:schemeClr>
            </a:solidFill>
            <a:prstDash val="solid"/>
            <a:round/>
            <a:headEnd/>
            <a:tailEnd/>
          </a:ln>
        </p:spPr>
        <p:txBody>
          <a:bodyPr/>
          <a:lstStyle/>
          <a:p>
            <a:endParaRPr lang="en-US" dirty="0"/>
          </a:p>
        </p:txBody>
      </p:sp>
      <p:sp>
        <p:nvSpPr>
          <p:cNvPr id="156" name="Freeform 170"/>
          <p:cNvSpPr>
            <a:spLocks/>
          </p:cNvSpPr>
          <p:nvPr/>
        </p:nvSpPr>
        <p:spPr bwMode="auto">
          <a:xfrm>
            <a:off x="3045909" y="4384042"/>
            <a:ext cx="856167" cy="356264"/>
          </a:xfrm>
          <a:custGeom>
            <a:avLst/>
            <a:gdLst>
              <a:gd name="T0" fmla="*/ 113 w 330"/>
              <a:gd name="T1" fmla="*/ 2 h 162"/>
              <a:gd name="T2" fmla="*/ 142 w 330"/>
              <a:gd name="T3" fmla="*/ 4 h 162"/>
              <a:gd name="T4" fmla="*/ 189 w 330"/>
              <a:gd name="T5" fmla="*/ 8 h 162"/>
              <a:gd name="T6" fmla="*/ 225 w 330"/>
              <a:gd name="T7" fmla="*/ 17 h 162"/>
              <a:gd name="T8" fmla="*/ 260 w 330"/>
              <a:gd name="T9" fmla="*/ 25 h 162"/>
              <a:gd name="T10" fmla="*/ 274 w 330"/>
              <a:gd name="T11" fmla="*/ 33 h 162"/>
              <a:gd name="T12" fmla="*/ 274 w 330"/>
              <a:gd name="T13" fmla="*/ 37 h 162"/>
              <a:gd name="T14" fmla="*/ 276 w 330"/>
              <a:gd name="T15" fmla="*/ 43 h 162"/>
              <a:gd name="T16" fmla="*/ 272 w 330"/>
              <a:gd name="T17" fmla="*/ 49 h 162"/>
              <a:gd name="T18" fmla="*/ 281 w 330"/>
              <a:gd name="T19" fmla="*/ 55 h 162"/>
              <a:gd name="T20" fmla="*/ 317 w 330"/>
              <a:gd name="T21" fmla="*/ 55 h 162"/>
              <a:gd name="T22" fmla="*/ 330 w 330"/>
              <a:gd name="T23" fmla="*/ 73 h 162"/>
              <a:gd name="T24" fmla="*/ 329 w 330"/>
              <a:gd name="T25" fmla="*/ 129 h 162"/>
              <a:gd name="T26" fmla="*/ 329 w 330"/>
              <a:gd name="T27" fmla="*/ 161 h 162"/>
              <a:gd name="T28" fmla="*/ 303 w 330"/>
              <a:gd name="T29" fmla="*/ 162 h 162"/>
              <a:gd name="T30" fmla="*/ 262 w 330"/>
              <a:gd name="T31" fmla="*/ 162 h 162"/>
              <a:gd name="T32" fmla="*/ 238 w 330"/>
              <a:gd name="T33" fmla="*/ 162 h 162"/>
              <a:gd name="T34" fmla="*/ 202 w 330"/>
              <a:gd name="T35" fmla="*/ 161 h 162"/>
              <a:gd name="T36" fmla="*/ 166 w 330"/>
              <a:gd name="T37" fmla="*/ 161 h 162"/>
              <a:gd name="T38" fmla="*/ 125 w 330"/>
              <a:gd name="T39" fmla="*/ 161 h 162"/>
              <a:gd name="T40" fmla="*/ 105 w 330"/>
              <a:gd name="T41" fmla="*/ 148 h 162"/>
              <a:gd name="T42" fmla="*/ 69 w 330"/>
              <a:gd name="T43" fmla="*/ 148 h 162"/>
              <a:gd name="T44" fmla="*/ 62 w 330"/>
              <a:gd name="T45" fmla="*/ 140 h 162"/>
              <a:gd name="T46" fmla="*/ 53 w 330"/>
              <a:gd name="T47" fmla="*/ 137 h 162"/>
              <a:gd name="T48" fmla="*/ 50 w 330"/>
              <a:gd name="T49" fmla="*/ 132 h 162"/>
              <a:gd name="T50" fmla="*/ 50 w 330"/>
              <a:gd name="T51" fmla="*/ 127 h 162"/>
              <a:gd name="T52" fmla="*/ 44 w 330"/>
              <a:gd name="T53" fmla="*/ 124 h 162"/>
              <a:gd name="T54" fmla="*/ 37 w 330"/>
              <a:gd name="T55" fmla="*/ 122 h 162"/>
              <a:gd name="T56" fmla="*/ 34 w 330"/>
              <a:gd name="T57" fmla="*/ 116 h 162"/>
              <a:gd name="T58" fmla="*/ 38 w 330"/>
              <a:gd name="T59" fmla="*/ 113 h 162"/>
              <a:gd name="T60" fmla="*/ 38 w 330"/>
              <a:gd name="T61" fmla="*/ 106 h 162"/>
              <a:gd name="T62" fmla="*/ 34 w 330"/>
              <a:gd name="T63" fmla="*/ 99 h 162"/>
              <a:gd name="T64" fmla="*/ 32 w 330"/>
              <a:gd name="T65" fmla="*/ 97 h 162"/>
              <a:gd name="T66" fmla="*/ 26 w 330"/>
              <a:gd name="T67" fmla="*/ 74 h 162"/>
              <a:gd name="T68" fmla="*/ 37 w 330"/>
              <a:gd name="T69" fmla="*/ 76 h 162"/>
              <a:gd name="T70" fmla="*/ 48 w 330"/>
              <a:gd name="T71" fmla="*/ 76 h 162"/>
              <a:gd name="T72" fmla="*/ 55 w 330"/>
              <a:gd name="T73" fmla="*/ 71 h 162"/>
              <a:gd name="T74" fmla="*/ 54 w 330"/>
              <a:gd name="T75" fmla="*/ 63 h 162"/>
              <a:gd name="T76" fmla="*/ 45 w 330"/>
              <a:gd name="T77" fmla="*/ 60 h 162"/>
              <a:gd name="T78" fmla="*/ 36 w 330"/>
              <a:gd name="T79" fmla="*/ 63 h 162"/>
              <a:gd name="T80" fmla="*/ 25 w 330"/>
              <a:gd name="T81" fmla="*/ 65 h 162"/>
              <a:gd name="T82" fmla="*/ 16 w 330"/>
              <a:gd name="T83" fmla="*/ 67 h 162"/>
              <a:gd name="T84" fmla="*/ 5 w 330"/>
              <a:gd name="T85" fmla="*/ 68 h 162"/>
              <a:gd name="T86" fmla="*/ 2 w 330"/>
              <a:gd name="T87" fmla="*/ 51 h 162"/>
              <a:gd name="T88" fmla="*/ 5 w 330"/>
              <a:gd name="T89" fmla="*/ 42 h 162"/>
              <a:gd name="T90" fmla="*/ 7 w 330"/>
              <a:gd name="T91" fmla="*/ 33 h 162"/>
              <a:gd name="T92" fmla="*/ 10 w 330"/>
              <a:gd name="T93" fmla="*/ 23 h 162"/>
              <a:gd name="T94" fmla="*/ 14 w 330"/>
              <a:gd name="T95" fmla="*/ 12 h 162"/>
              <a:gd name="T96" fmla="*/ 24 w 330"/>
              <a:gd name="T97" fmla="*/ 9 h 162"/>
              <a:gd name="T98" fmla="*/ 34 w 330"/>
              <a:gd name="T99" fmla="*/ 7 h 162"/>
              <a:gd name="T100" fmla="*/ 40 w 330"/>
              <a:gd name="T101" fmla="*/ 11 h 162"/>
              <a:gd name="T102" fmla="*/ 41 w 330"/>
              <a:gd name="T103" fmla="*/ 20 h 162"/>
              <a:gd name="T104" fmla="*/ 42 w 330"/>
              <a:gd name="T105" fmla="*/ 31 h 162"/>
              <a:gd name="T106" fmla="*/ 49 w 330"/>
              <a:gd name="T107" fmla="*/ 36 h 162"/>
              <a:gd name="T108" fmla="*/ 58 w 330"/>
              <a:gd name="T109" fmla="*/ 35 h 162"/>
              <a:gd name="T110" fmla="*/ 64 w 330"/>
              <a:gd name="T111" fmla="*/ 24 h 162"/>
              <a:gd name="T112" fmla="*/ 57 w 330"/>
              <a:gd name="T113" fmla="*/ 16 h 162"/>
              <a:gd name="T114" fmla="*/ 53 w 330"/>
              <a:gd name="T115" fmla="*/ 7 h 16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330" h="162">
                <a:moveTo>
                  <a:pt x="63" y="0"/>
                </a:moveTo>
                <a:lnTo>
                  <a:pt x="71" y="1"/>
                </a:lnTo>
                <a:lnTo>
                  <a:pt x="81" y="1"/>
                </a:lnTo>
                <a:lnTo>
                  <a:pt x="88" y="1"/>
                </a:lnTo>
                <a:lnTo>
                  <a:pt x="89" y="1"/>
                </a:lnTo>
                <a:lnTo>
                  <a:pt x="90" y="1"/>
                </a:lnTo>
                <a:lnTo>
                  <a:pt x="110" y="2"/>
                </a:lnTo>
                <a:lnTo>
                  <a:pt x="111" y="2"/>
                </a:lnTo>
                <a:lnTo>
                  <a:pt x="112" y="2"/>
                </a:lnTo>
                <a:lnTo>
                  <a:pt x="113" y="2"/>
                </a:lnTo>
                <a:lnTo>
                  <a:pt x="118" y="2"/>
                </a:lnTo>
                <a:lnTo>
                  <a:pt x="124" y="3"/>
                </a:lnTo>
                <a:lnTo>
                  <a:pt x="125" y="3"/>
                </a:lnTo>
                <a:lnTo>
                  <a:pt x="127" y="3"/>
                </a:lnTo>
                <a:lnTo>
                  <a:pt x="132" y="3"/>
                </a:lnTo>
                <a:lnTo>
                  <a:pt x="134" y="3"/>
                </a:lnTo>
                <a:lnTo>
                  <a:pt x="136" y="3"/>
                </a:lnTo>
                <a:lnTo>
                  <a:pt x="137" y="3"/>
                </a:lnTo>
                <a:lnTo>
                  <a:pt x="140" y="3"/>
                </a:lnTo>
                <a:lnTo>
                  <a:pt x="142" y="4"/>
                </a:lnTo>
                <a:lnTo>
                  <a:pt x="149" y="4"/>
                </a:lnTo>
                <a:lnTo>
                  <a:pt x="157" y="5"/>
                </a:lnTo>
                <a:lnTo>
                  <a:pt x="158" y="5"/>
                </a:lnTo>
                <a:lnTo>
                  <a:pt x="162" y="5"/>
                </a:lnTo>
                <a:lnTo>
                  <a:pt x="165" y="5"/>
                </a:lnTo>
                <a:lnTo>
                  <a:pt x="172" y="5"/>
                </a:lnTo>
                <a:lnTo>
                  <a:pt x="183" y="7"/>
                </a:lnTo>
                <a:lnTo>
                  <a:pt x="185" y="7"/>
                </a:lnTo>
                <a:lnTo>
                  <a:pt x="186" y="7"/>
                </a:lnTo>
                <a:lnTo>
                  <a:pt x="189" y="8"/>
                </a:lnTo>
                <a:lnTo>
                  <a:pt x="191" y="8"/>
                </a:lnTo>
                <a:lnTo>
                  <a:pt x="193" y="9"/>
                </a:lnTo>
                <a:lnTo>
                  <a:pt x="197" y="9"/>
                </a:lnTo>
                <a:lnTo>
                  <a:pt x="198" y="10"/>
                </a:lnTo>
                <a:lnTo>
                  <a:pt x="199" y="10"/>
                </a:lnTo>
                <a:lnTo>
                  <a:pt x="209" y="12"/>
                </a:lnTo>
                <a:lnTo>
                  <a:pt x="210" y="12"/>
                </a:lnTo>
                <a:lnTo>
                  <a:pt x="213" y="13"/>
                </a:lnTo>
                <a:lnTo>
                  <a:pt x="216" y="15"/>
                </a:lnTo>
                <a:lnTo>
                  <a:pt x="225" y="17"/>
                </a:lnTo>
                <a:lnTo>
                  <a:pt x="228" y="17"/>
                </a:lnTo>
                <a:lnTo>
                  <a:pt x="233" y="19"/>
                </a:lnTo>
                <a:lnTo>
                  <a:pt x="234" y="19"/>
                </a:lnTo>
                <a:lnTo>
                  <a:pt x="236" y="19"/>
                </a:lnTo>
                <a:lnTo>
                  <a:pt x="241" y="20"/>
                </a:lnTo>
                <a:lnTo>
                  <a:pt x="242" y="20"/>
                </a:lnTo>
                <a:lnTo>
                  <a:pt x="248" y="23"/>
                </a:lnTo>
                <a:lnTo>
                  <a:pt x="252" y="23"/>
                </a:lnTo>
                <a:lnTo>
                  <a:pt x="258" y="25"/>
                </a:lnTo>
                <a:lnTo>
                  <a:pt x="260" y="25"/>
                </a:lnTo>
                <a:lnTo>
                  <a:pt x="269" y="27"/>
                </a:lnTo>
                <a:lnTo>
                  <a:pt x="272" y="28"/>
                </a:lnTo>
                <a:lnTo>
                  <a:pt x="274" y="29"/>
                </a:lnTo>
                <a:lnTo>
                  <a:pt x="276" y="29"/>
                </a:lnTo>
                <a:lnTo>
                  <a:pt x="276" y="31"/>
                </a:lnTo>
                <a:lnTo>
                  <a:pt x="276" y="32"/>
                </a:lnTo>
                <a:lnTo>
                  <a:pt x="274" y="32"/>
                </a:lnTo>
                <a:lnTo>
                  <a:pt x="273" y="32"/>
                </a:lnTo>
                <a:lnTo>
                  <a:pt x="273" y="33"/>
                </a:lnTo>
                <a:lnTo>
                  <a:pt x="274" y="33"/>
                </a:lnTo>
                <a:lnTo>
                  <a:pt x="276" y="33"/>
                </a:lnTo>
                <a:lnTo>
                  <a:pt x="276" y="34"/>
                </a:lnTo>
                <a:lnTo>
                  <a:pt x="274" y="34"/>
                </a:lnTo>
                <a:lnTo>
                  <a:pt x="276" y="34"/>
                </a:lnTo>
                <a:lnTo>
                  <a:pt x="276" y="35"/>
                </a:lnTo>
                <a:lnTo>
                  <a:pt x="276" y="36"/>
                </a:lnTo>
                <a:lnTo>
                  <a:pt x="277" y="36"/>
                </a:lnTo>
                <a:lnTo>
                  <a:pt x="277" y="37"/>
                </a:lnTo>
                <a:lnTo>
                  <a:pt x="276" y="37"/>
                </a:lnTo>
                <a:lnTo>
                  <a:pt x="274" y="37"/>
                </a:lnTo>
                <a:lnTo>
                  <a:pt x="274" y="39"/>
                </a:lnTo>
                <a:lnTo>
                  <a:pt x="276" y="39"/>
                </a:lnTo>
                <a:lnTo>
                  <a:pt x="276" y="40"/>
                </a:lnTo>
                <a:lnTo>
                  <a:pt x="274" y="40"/>
                </a:lnTo>
                <a:lnTo>
                  <a:pt x="274" y="41"/>
                </a:lnTo>
                <a:lnTo>
                  <a:pt x="276" y="41"/>
                </a:lnTo>
                <a:lnTo>
                  <a:pt x="276" y="42"/>
                </a:lnTo>
                <a:lnTo>
                  <a:pt x="277" y="42"/>
                </a:lnTo>
                <a:lnTo>
                  <a:pt x="277" y="43"/>
                </a:lnTo>
                <a:lnTo>
                  <a:pt x="276" y="43"/>
                </a:lnTo>
                <a:lnTo>
                  <a:pt x="276" y="44"/>
                </a:lnTo>
                <a:lnTo>
                  <a:pt x="274" y="44"/>
                </a:lnTo>
                <a:lnTo>
                  <a:pt x="274" y="45"/>
                </a:lnTo>
                <a:lnTo>
                  <a:pt x="276" y="45"/>
                </a:lnTo>
                <a:lnTo>
                  <a:pt x="274" y="45"/>
                </a:lnTo>
                <a:lnTo>
                  <a:pt x="274" y="47"/>
                </a:lnTo>
                <a:lnTo>
                  <a:pt x="273" y="47"/>
                </a:lnTo>
                <a:lnTo>
                  <a:pt x="273" y="48"/>
                </a:lnTo>
                <a:lnTo>
                  <a:pt x="273" y="49"/>
                </a:lnTo>
                <a:lnTo>
                  <a:pt x="272" y="49"/>
                </a:lnTo>
                <a:lnTo>
                  <a:pt x="272" y="50"/>
                </a:lnTo>
                <a:lnTo>
                  <a:pt x="271" y="50"/>
                </a:lnTo>
                <a:lnTo>
                  <a:pt x="271" y="51"/>
                </a:lnTo>
                <a:lnTo>
                  <a:pt x="270" y="51"/>
                </a:lnTo>
                <a:lnTo>
                  <a:pt x="270" y="52"/>
                </a:lnTo>
                <a:lnTo>
                  <a:pt x="270" y="53"/>
                </a:lnTo>
                <a:lnTo>
                  <a:pt x="270" y="55"/>
                </a:lnTo>
                <a:lnTo>
                  <a:pt x="274" y="55"/>
                </a:lnTo>
                <a:lnTo>
                  <a:pt x="279" y="55"/>
                </a:lnTo>
                <a:lnTo>
                  <a:pt x="281" y="55"/>
                </a:lnTo>
                <a:lnTo>
                  <a:pt x="287" y="55"/>
                </a:lnTo>
                <a:lnTo>
                  <a:pt x="290" y="55"/>
                </a:lnTo>
                <a:lnTo>
                  <a:pt x="296" y="55"/>
                </a:lnTo>
                <a:lnTo>
                  <a:pt x="300" y="55"/>
                </a:lnTo>
                <a:lnTo>
                  <a:pt x="301" y="55"/>
                </a:lnTo>
                <a:lnTo>
                  <a:pt x="302" y="55"/>
                </a:lnTo>
                <a:lnTo>
                  <a:pt x="303" y="55"/>
                </a:lnTo>
                <a:lnTo>
                  <a:pt x="304" y="55"/>
                </a:lnTo>
                <a:lnTo>
                  <a:pt x="305" y="55"/>
                </a:lnTo>
                <a:lnTo>
                  <a:pt x="317" y="55"/>
                </a:lnTo>
                <a:lnTo>
                  <a:pt x="319" y="55"/>
                </a:lnTo>
                <a:lnTo>
                  <a:pt x="321" y="55"/>
                </a:lnTo>
                <a:lnTo>
                  <a:pt x="324" y="55"/>
                </a:lnTo>
                <a:lnTo>
                  <a:pt x="326" y="55"/>
                </a:lnTo>
                <a:lnTo>
                  <a:pt x="330" y="55"/>
                </a:lnTo>
                <a:lnTo>
                  <a:pt x="330" y="58"/>
                </a:lnTo>
                <a:lnTo>
                  <a:pt x="330" y="63"/>
                </a:lnTo>
                <a:lnTo>
                  <a:pt x="330" y="66"/>
                </a:lnTo>
                <a:lnTo>
                  <a:pt x="330" y="68"/>
                </a:lnTo>
                <a:lnTo>
                  <a:pt x="330" y="73"/>
                </a:lnTo>
                <a:lnTo>
                  <a:pt x="330" y="76"/>
                </a:lnTo>
                <a:lnTo>
                  <a:pt x="330" y="81"/>
                </a:lnTo>
                <a:lnTo>
                  <a:pt x="330" y="90"/>
                </a:lnTo>
                <a:lnTo>
                  <a:pt x="330" y="92"/>
                </a:lnTo>
                <a:lnTo>
                  <a:pt x="330" y="108"/>
                </a:lnTo>
                <a:lnTo>
                  <a:pt x="330" y="113"/>
                </a:lnTo>
                <a:lnTo>
                  <a:pt x="330" y="120"/>
                </a:lnTo>
                <a:lnTo>
                  <a:pt x="330" y="125"/>
                </a:lnTo>
                <a:lnTo>
                  <a:pt x="329" y="127"/>
                </a:lnTo>
                <a:lnTo>
                  <a:pt x="329" y="129"/>
                </a:lnTo>
                <a:lnTo>
                  <a:pt x="329" y="131"/>
                </a:lnTo>
                <a:lnTo>
                  <a:pt x="329" y="137"/>
                </a:lnTo>
                <a:lnTo>
                  <a:pt x="329" y="138"/>
                </a:lnTo>
                <a:lnTo>
                  <a:pt x="329" y="141"/>
                </a:lnTo>
                <a:lnTo>
                  <a:pt x="329" y="144"/>
                </a:lnTo>
                <a:lnTo>
                  <a:pt x="329" y="145"/>
                </a:lnTo>
                <a:lnTo>
                  <a:pt x="329" y="151"/>
                </a:lnTo>
                <a:lnTo>
                  <a:pt x="329" y="153"/>
                </a:lnTo>
                <a:lnTo>
                  <a:pt x="329" y="154"/>
                </a:lnTo>
                <a:lnTo>
                  <a:pt x="329" y="161"/>
                </a:lnTo>
                <a:lnTo>
                  <a:pt x="329" y="162"/>
                </a:lnTo>
                <a:lnTo>
                  <a:pt x="328" y="162"/>
                </a:lnTo>
                <a:lnTo>
                  <a:pt x="324" y="162"/>
                </a:lnTo>
                <a:lnTo>
                  <a:pt x="322" y="162"/>
                </a:lnTo>
                <a:lnTo>
                  <a:pt x="317" y="162"/>
                </a:lnTo>
                <a:lnTo>
                  <a:pt x="313" y="162"/>
                </a:lnTo>
                <a:lnTo>
                  <a:pt x="312" y="162"/>
                </a:lnTo>
                <a:lnTo>
                  <a:pt x="308" y="162"/>
                </a:lnTo>
                <a:lnTo>
                  <a:pt x="306" y="162"/>
                </a:lnTo>
                <a:lnTo>
                  <a:pt x="303" y="162"/>
                </a:lnTo>
                <a:lnTo>
                  <a:pt x="302" y="162"/>
                </a:lnTo>
                <a:lnTo>
                  <a:pt x="300" y="162"/>
                </a:lnTo>
                <a:lnTo>
                  <a:pt x="295" y="162"/>
                </a:lnTo>
                <a:lnTo>
                  <a:pt x="294" y="162"/>
                </a:lnTo>
                <a:lnTo>
                  <a:pt x="293" y="162"/>
                </a:lnTo>
                <a:lnTo>
                  <a:pt x="288" y="162"/>
                </a:lnTo>
                <a:lnTo>
                  <a:pt x="276" y="162"/>
                </a:lnTo>
                <a:lnTo>
                  <a:pt x="273" y="162"/>
                </a:lnTo>
                <a:lnTo>
                  <a:pt x="263" y="162"/>
                </a:lnTo>
                <a:lnTo>
                  <a:pt x="262" y="162"/>
                </a:lnTo>
                <a:lnTo>
                  <a:pt x="257" y="162"/>
                </a:lnTo>
                <a:lnTo>
                  <a:pt x="256" y="162"/>
                </a:lnTo>
                <a:lnTo>
                  <a:pt x="255" y="162"/>
                </a:lnTo>
                <a:lnTo>
                  <a:pt x="253" y="162"/>
                </a:lnTo>
                <a:lnTo>
                  <a:pt x="249" y="162"/>
                </a:lnTo>
                <a:lnTo>
                  <a:pt x="246" y="162"/>
                </a:lnTo>
                <a:lnTo>
                  <a:pt x="242" y="162"/>
                </a:lnTo>
                <a:lnTo>
                  <a:pt x="241" y="162"/>
                </a:lnTo>
                <a:lnTo>
                  <a:pt x="240" y="162"/>
                </a:lnTo>
                <a:lnTo>
                  <a:pt x="238" y="162"/>
                </a:lnTo>
                <a:lnTo>
                  <a:pt x="237" y="162"/>
                </a:lnTo>
                <a:lnTo>
                  <a:pt x="228" y="161"/>
                </a:lnTo>
                <a:lnTo>
                  <a:pt x="226" y="161"/>
                </a:lnTo>
                <a:lnTo>
                  <a:pt x="223" y="161"/>
                </a:lnTo>
                <a:lnTo>
                  <a:pt x="221" y="161"/>
                </a:lnTo>
                <a:lnTo>
                  <a:pt x="215" y="161"/>
                </a:lnTo>
                <a:lnTo>
                  <a:pt x="214" y="161"/>
                </a:lnTo>
                <a:lnTo>
                  <a:pt x="206" y="161"/>
                </a:lnTo>
                <a:lnTo>
                  <a:pt x="204" y="161"/>
                </a:lnTo>
                <a:lnTo>
                  <a:pt x="202" y="161"/>
                </a:lnTo>
                <a:lnTo>
                  <a:pt x="198" y="161"/>
                </a:lnTo>
                <a:lnTo>
                  <a:pt x="197" y="161"/>
                </a:lnTo>
                <a:lnTo>
                  <a:pt x="196" y="161"/>
                </a:lnTo>
                <a:lnTo>
                  <a:pt x="191" y="161"/>
                </a:lnTo>
                <a:lnTo>
                  <a:pt x="188" y="161"/>
                </a:lnTo>
                <a:lnTo>
                  <a:pt x="184" y="161"/>
                </a:lnTo>
                <a:lnTo>
                  <a:pt x="180" y="161"/>
                </a:lnTo>
                <a:lnTo>
                  <a:pt x="177" y="161"/>
                </a:lnTo>
                <a:lnTo>
                  <a:pt x="168" y="161"/>
                </a:lnTo>
                <a:lnTo>
                  <a:pt x="166" y="161"/>
                </a:lnTo>
                <a:lnTo>
                  <a:pt x="165" y="161"/>
                </a:lnTo>
                <a:lnTo>
                  <a:pt x="161" y="161"/>
                </a:lnTo>
                <a:lnTo>
                  <a:pt x="160" y="161"/>
                </a:lnTo>
                <a:lnTo>
                  <a:pt x="158" y="161"/>
                </a:lnTo>
                <a:lnTo>
                  <a:pt x="135" y="161"/>
                </a:lnTo>
                <a:lnTo>
                  <a:pt x="134" y="161"/>
                </a:lnTo>
                <a:lnTo>
                  <a:pt x="133" y="161"/>
                </a:lnTo>
                <a:lnTo>
                  <a:pt x="129" y="161"/>
                </a:lnTo>
                <a:lnTo>
                  <a:pt x="126" y="161"/>
                </a:lnTo>
                <a:lnTo>
                  <a:pt x="125" y="161"/>
                </a:lnTo>
                <a:lnTo>
                  <a:pt x="121" y="161"/>
                </a:lnTo>
                <a:lnTo>
                  <a:pt x="120" y="161"/>
                </a:lnTo>
                <a:lnTo>
                  <a:pt x="116" y="161"/>
                </a:lnTo>
                <a:lnTo>
                  <a:pt x="113" y="161"/>
                </a:lnTo>
                <a:lnTo>
                  <a:pt x="111" y="161"/>
                </a:lnTo>
                <a:lnTo>
                  <a:pt x="110" y="161"/>
                </a:lnTo>
                <a:lnTo>
                  <a:pt x="111" y="157"/>
                </a:lnTo>
                <a:lnTo>
                  <a:pt x="111" y="151"/>
                </a:lnTo>
                <a:lnTo>
                  <a:pt x="111" y="148"/>
                </a:lnTo>
                <a:lnTo>
                  <a:pt x="105" y="148"/>
                </a:lnTo>
                <a:lnTo>
                  <a:pt x="104" y="148"/>
                </a:lnTo>
                <a:lnTo>
                  <a:pt x="102" y="148"/>
                </a:lnTo>
                <a:lnTo>
                  <a:pt x="95" y="148"/>
                </a:lnTo>
                <a:lnTo>
                  <a:pt x="87" y="148"/>
                </a:lnTo>
                <a:lnTo>
                  <a:pt x="85" y="148"/>
                </a:lnTo>
                <a:lnTo>
                  <a:pt x="84" y="148"/>
                </a:lnTo>
                <a:lnTo>
                  <a:pt x="78" y="148"/>
                </a:lnTo>
                <a:lnTo>
                  <a:pt x="77" y="148"/>
                </a:lnTo>
                <a:lnTo>
                  <a:pt x="74" y="148"/>
                </a:lnTo>
                <a:lnTo>
                  <a:pt x="69" y="148"/>
                </a:lnTo>
                <a:lnTo>
                  <a:pt x="68" y="147"/>
                </a:lnTo>
                <a:lnTo>
                  <a:pt x="66" y="146"/>
                </a:lnTo>
                <a:lnTo>
                  <a:pt x="66" y="145"/>
                </a:lnTo>
                <a:lnTo>
                  <a:pt x="65" y="145"/>
                </a:lnTo>
                <a:lnTo>
                  <a:pt x="65" y="144"/>
                </a:lnTo>
                <a:lnTo>
                  <a:pt x="64" y="143"/>
                </a:lnTo>
                <a:lnTo>
                  <a:pt x="63" y="143"/>
                </a:lnTo>
                <a:lnTo>
                  <a:pt x="63" y="141"/>
                </a:lnTo>
                <a:lnTo>
                  <a:pt x="62" y="141"/>
                </a:lnTo>
                <a:lnTo>
                  <a:pt x="62" y="140"/>
                </a:lnTo>
                <a:lnTo>
                  <a:pt x="61" y="140"/>
                </a:lnTo>
                <a:lnTo>
                  <a:pt x="61" y="139"/>
                </a:lnTo>
                <a:lnTo>
                  <a:pt x="60" y="139"/>
                </a:lnTo>
                <a:lnTo>
                  <a:pt x="58" y="139"/>
                </a:lnTo>
                <a:lnTo>
                  <a:pt x="57" y="139"/>
                </a:lnTo>
                <a:lnTo>
                  <a:pt x="56" y="138"/>
                </a:lnTo>
                <a:lnTo>
                  <a:pt x="55" y="138"/>
                </a:lnTo>
                <a:lnTo>
                  <a:pt x="54" y="138"/>
                </a:lnTo>
                <a:lnTo>
                  <a:pt x="53" y="138"/>
                </a:lnTo>
                <a:lnTo>
                  <a:pt x="53" y="137"/>
                </a:lnTo>
                <a:lnTo>
                  <a:pt x="52" y="137"/>
                </a:lnTo>
                <a:lnTo>
                  <a:pt x="50" y="137"/>
                </a:lnTo>
                <a:lnTo>
                  <a:pt x="50" y="136"/>
                </a:lnTo>
                <a:lnTo>
                  <a:pt x="49" y="136"/>
                </a:lnTo>
                <a:lnTo>
                  <a:pt x="49" y="135"/>
                </a:lnTo>
                <a:lnTo>
                  <a:pt x="50" y="135"/>
                </a:lnTo>
                <a:lnTo>
                  <a:pt x="50" y="133"/>
                </a:lnTo>
                <a:lnTo>
                  <a:pt x="49" y="133"/>
                </a:lnTo>
                <a:lnTo>
                  <a:pt x="50" y="133"/>
                </a:lnTo>
                <a:lnTo>
                  <a:pt x="50" y="132"/>
                </a:lnTo>
                <a:lnTo>
                  <a:pt x="50" y="133"/>
                </a:lnTo>
                <a:lnTo>
                  <a:pt x="52" y="132"/>
                </a:lnTo>
                <a:lnTo>
                  <a:pt x="50" y="131"/>
                </a:lnTo>
                <a:lnTo>
                  <a:pt x="52" y="131"/>
                </a:lnTo>
                <a:lnTo>
                  <a:pt x="52" y="130"/>
                </a:lnTo>
                <a:lnTo>
                  <a:pt x="52" y="129"/>
                </a:lnTo>
                <a:lnTo>
                  <a:pt x="52" y="128"/>
                </a:lnTo>
                <a:lnTo>
                  <a:pt x="50" y="128"/>
                </a:lnTo>
                <a:lnTo>
                  <a:pt x="52" y="127"/>
                </a:lnTo>
                <a:lnTo>
                  <a:pt x="50" y="127"/>
                </a:lnTo>
                <a:lnTo>
                  <a:pt x="50" y="125"/>
                </a:lnTo>
                <a:lnTo>
                  <a:pt x="49" y="125"/>
                </a:lnTo>
                <a:lnTo>
                  <a:pt x="48" y="125"/>
                </a:lnTo>
                <a:lnTo>
                  <a:pt x="47" y="125"/>
                </a:lnTo>
                <a:lnTo>
                  <a:pt x="46" y="125"/>
                </a:lnTo>
                <a:lnTo>
                  <a:pt x="46" y="124"/>
                </a:lnTo>
                <a:lnTo>
                  <a:pt x="45" y="124"/>
                </a:lnTo>
                <a:lnTo>
                  <a:pt x="45" y="125"/>
                </a:lnTo>
                <a:lnTo>
                  <a:pt x="45" y="124"/>
                </a:lnTo>
                <a:lnTo>
                  <a:pt x="44" y="124"/>
                </a:lnTo>
                <a:lnTo>
                  <a:pt x="45" y="124"/>
                </a:lnTo>
                <a:lnTo>
                  <a:pt x="44" y="124"/>
                </a:lnTo>
                <a:lnTo>
                  <a:pt x="42" y="124"/>
                </a:lnTo>
                <a:lnTo>
                  <a:pt x="42" y="123"/>
                </a:lnTo>
                <a:lnTo>
                  <a:pt x="41" y="123"/>
                </a:lnTo>
                <a:lnTo>
                  <a:pt x="41" y="122"/>
                </a:lnTo>
                <a:lnTo>
                  <a:pt x="40" y="122"/>
                </a:lnTo>
                <a:lnTo>
                  <a:pt x="39" y="122"/>
                </a:lnTo>
                <a:lnTo>
                  <a:pt x="38" y="122"/>
                </a:lnTo>
                <a:lnTo>
                  <a:pt x="37" y="122"/>
                </a:lnTo>
                <a:lnTo>
                  <a:pt x="37" y="123"/>
                </a:lnTo>
                <a:lnTo>
                  <a:pt x="37" y="122"/>
                </a:lnTo>
                <a:lnTo>
                  <a:pt x="36" y="121"/>
                </a:lnTo>
                <a:lnTo>
                  <a:pt x="34" y="121"/>
                </a:lnTo>
                <a:lnTo>
                  <a:pt x="34" y="120"/>
                </a:lnTo>
                <a:lnTo>
                  <a:pt x="34" y="119"/>
                </a:lnTo>
                <a:lnTo>
                  <a:pt x="36" y="119"/>
                </a:lnTo>
                <a:lnTo>
                  <a:pt x="36" y="117"/>
                </a:lnTo>
                <a:lnTo>
                  <a:pt x="34" y="117"/>
                </a:lnTo>
                <a:lnTo>
                  <a:pt x="34" y="116"/>
                </a:lnTo>
                <a:lnTo>
                  <a:pt x="36" y="116"/>
                </a:lnTo>
                <a:lnTo>
                  <a:pt x="34" y="116"/>
                </a:lnTo>
                <a:lnTo>
                  <a:pt x="34" y="115"/>
                </a:lnTo>
                <a:lnTo>
                  <a:pt x="34" y="114"/>
                </a:lnTo>
                <a:lnTo>
                  <a:pt x="36" y="115"/>
                </a:lnTo>
                <a:lnTo>
                  <a:pt x="36" y="114"/>
                </a:lnTo>
                <a:lnTo>
                  <a:pt x="37" y="114"/>
                </a:lnTo>
                <a:lnTo>
                  <a:pt x="36" y="113"/>
                </a:lnTo>
                <a:lnTo>
                  <a:pt x="37" y="113"/>
                </a:lnTo>
                <a:lnTo>
                  <a:pt x="38" y="113"/>
                </a:lnTo>
                <a:lnTo>
                  <a:pt x="38" y="112"/>
                </a:lnTo>
                <a:lnTo>
                  <a:pt x="37" y="112"/>
                </a:lnTo>
                <a:lnTo>
                  <a:pt x="37" y="111"/>
                </a:lnTo>
                <a:lnTo>
                  <a:pt x="38" y="111"/>
                </a:lnTo>
                <a:lnTo>
                  <a:pt x="39" y="109"/>
                </a:lnTo>
                <a:lnTo>
                  <a:pt x="38" y="109"/>
                </a:lnTo>
                <a:lnTo>
                  <a:pt x="38" y="108"/>
                </a:lnTo>
                <a:lnTo>
                  <a:pt x="37" y="108"/>
                </a:lnTo>
                <a:lnTo>
                  <a:pt x="37" y="107"/>
                </a:lnTo>
                <a:lnTo>
                  <a:pt x="38" y="106"/>
                </a:lnTo>
                <a:lnTo>
                  <a:pt x="38" y="105"/>
                </a:lnTo>
                <a:lnTo>
                  <a:pt x="37" y="105"/>
                </a:lnTo>
                <a:lnTo>
                  <a:pt x="36" y="105"/>
                </a:lnTo>
                <a:lnTo>
                  <a:pt x="34" y="104"/>
                </a:lnTo>
                <a:lnTo>
                  <a:pt x="34" y="103"/>
                </a:lnTo>
                <a:lnTo>
                  <a:pt x="36" y="103"/>
                </a:lnTo>
                <a:lnTo>
                  <a:pt x="36" y="101"/>
                </a:lnTo>
                <a:lnTo>
                  <a:pt x="36" y="100"/>
                </a:lnTo>
                <a:lnTo>
                  <a:pt x="36" y="99"/>
                </a:lnTo>
                <a:lnTo>
                  <a:pt x="34" y="99"/>
                </a:lnTo>
                <a:lnTo>
                  <a:pt x="33" y="99"/>
                </a:lnTo>
                <a:lnTo>
                  <a:pt x="33" y="98"/>
                </a:lnTo>
                <a:lnTo>
                  <a:pt x="33" y="97"/>
                </a:lnTo>
                <a:lnTo>
                  <a:pt x="34" y="97"/>
                </a:lnTo>
                <a:lnTo>
                  <a:pt x="34" y="96"/>
                </a:lnTo>
                <a:lnTo>
                  <a:pt x="33" y="96"/>
                </a:lnTo>
                <a:lnTo>
                  <a:pt x="33" y="95"/>
                </a:lnTo>
                <a:lnTo>
                  <a:pt x="33" y="96"/>
                </a:lnTo>
                <a:lnTo>
                  <a:pt x="32" y="96"/>
                </a:lnTo>
                <a:lnTo>
                  <a:pt x="32" y="97"/>
                </a:lnTo>
                <a:lnTo>
                  <a:pt x="31" y="97"/>
                </a:lnTo>
                <a:lnTo>
                  <a:pt x="31" y="96"/>
                </a:lnTo>
                <a:lnTo>
                  <a:pt x="30" y="96"/>
                </a:lnTo>
                <a:lnTo>
                  <a:pt x="30" y="95"/>
                </a:lnTo>
                <a:lnTo>
                  <a:pt x="30" y="92"/>
                </a:lnTo>
                <a:lnTo>
                  <a:pt x="28" y="83"/>
                </a:lnTo>
                <a:lnTo>
                  <a:pt x="26" y="76"/>
                </a:lnTo>
                <a:lnTo>
                  <a:pt x="25" y="74"/>
                </a:lnTo>
                <a:lnTo>
                  <a:pt x="25" y="73"/>
                </a:lnTo>
                <a:lnTo>
                  <a:pt x="26" y="74"/>
                </a:lnTo>
                <a:lnTo>
                  <a:pt x="28" y="74"/>
                </a:lnTo>
                <a:lnTo>
                  <a:pt x="29" y="74"/>
                </a:lnTo>
                <a:lnTo>
                  <a:pt x="30" y="74"/>
                </a:lnTo>
                <a:lnTo>
                  <a:pt x="31" y="74"/>
                </a:lnTo>
                <a:lnTo>
                  <a:pt x="32" y="74"/>
                </a:lnTo>
                <a:lnTo>
                  <a:pt x="33" y="75"/>
                </a:lnTo>
                <a:lnTo>
                  <a:pt x="34" y="75"/>
                </a:lnTo>
                <a:lnTo>
                  <a:pt x="36" y="75"/>
                </a:lnTo>
                <a:lnTo>
                  <a:pt x="36" y="76"/>
                </a:lnTo>
                <a:lnTo>
                  <a:pt x="37" y="76"/>
                </a:lnTo>
                <a:lnTo>
                  <a:pt x="38" y="76"/>
                </a:lnTo>
                <a:lnTo>
                  <a:pt x="39" y="76"/>
                </a:lnTo>
                <a:lnTo>
                  <a:pt x="40" y="76"/>
                </a:lnTo>
                <a:lnTo>
                  <a:pt x="41" y="76"/>
                </a:lnTo>
                <a:lnTo>
                  <a:pt x="42" y="76"/>
                </a:lnTo>
                <a:lnTo>
                  <a:pt x="44" y="76"/>
                </a:lnTo>
                <a:lnTo>
                  <a:pt x="45" y="76"/>
                </a:lnTo>
                <a:lnTo>
                  <a:pt x="46" y="76"/>
                </a:lnTo>
                <a:lnTo>
                  <a:pt x="47" y="76"/>
                </a:lnTo>
                <a:lnTo>
                  <a:pt x="48" y="76"/>
                </a:lnTo>
                <a:lnTo>
                  <a:pt x="49" y="75"/>
                </a:lnTo>
                <a:lnTo>
                  <a:pt x="50" y="75"/>
                </a:lnTo>
                <a:lnTo>
                  <a:pt x="50" y="74"/>
                </a:lnTo>
                <a:lnTo>
                  <a:pt x="52" y="74"/>
                </a:lnTo>
                <a:lnTo>
                  <a:pt x="52" y="73"/>
                </a:lnTo>
                <a:lnTo>
                  <a:pt x="53" y="73"/>
                </a:lnTo>
                <a:lnTo>
                  <a:pt x="53" y="72"/>
                </a:lnTo>
                <a:lnTo>
                  <a:pt x="54" y="72"/>
                </a:lnTo>
                <a:lnTo>
                  <a:pt x="54" y="71"/>
                </a:lnTo>
                <a:lnTo>
                  <a:pt x="55" y="71"/>
                </a:lnTo>
                <a:lnTo>
                  <a:pt x="55" y="69"/>
                </a:lnTo>
                <a:lnTo>
                  <a:pt x="55" y="68"/>
                </a:lnTo>
                <a:lnTo>
                  <a:pt x="56" y="68"/>
                </a:lnTo>
                <a:lnTo>
                  <a:pt x="56" y="67"/>
                </a:lnTo>
                <a:lnTo>
                  <a:pt x="56" y="66"/>
                </a:lnTo>
                <a:lnTo>
                  <a:pt x="56" y="65"/>
                </a:lnTo>
                <a:lnTo>
                  <a:pt x="55" y="65"/>
                </a:lnTo>
                <a:lnTo>
                  <a:pt x="55" y="64"/>
                </a:lnTo>
                <a:lnTo>
                  <a:pt x="54" y="64"/>
                </a:lnTo>
                <a:lnTo>
                  <a:pt x="54" y="63"/>
                </a:lnTo>
                <a:lnTo>
                  <a:pt x="53" y="63"/>
                </a:lnTo>
                <a:lnTo>
                  <a:pt x="53" y="61"/>
                </a:lnTo>
                <a:lnTo>
                  <a:pt x="52" y="61"/>
                </a:lnTo>
                <a:lnTo>
                  <a:pt x="50" y="61"/>
                </a:lnTo>
                <a:lnTo>
                  <a:pt x="50" y="60"/>
                </a:lnTo>
                <a:lnTo>
                  <a:pt x="49" y="60"/>
                </a:lnTo>
                <a:lnTo>
                  <a:pt x="48" y="60"/>
                </a:lnTo>
                <a:lnTo>
                  <a:pt x="47" y="60"/>
                </a:lnTo>
                <a:lnTo>
                  <a:pt x="46" y="60"/>
                </a:lnTo>
                <a:lnTo>
                  <a:pt x="45" y="60"/>
                </a:lnTo>
                <a:lnTo>
                  <a:pt x="44" y="60"/>
                </a:lnTo>
                <a:lnTo>
                  <a:pt x="42" y="60"/>
                </a:lnTo>
                <a:lnTo>
                  <a:pt x="41" y="60"/>
                </a:lnTo>
                <a:lnTo>
                  <a:pt x="40" y="60"/>
                </a:lnTo>
                <a:lnTo>
                  <a:pt x="39" y="60"/>
                </a:lnTo>
                <a:lnTo>
                  <a:pt x="39" y="61"/>
                </a:lnTo>
                <a:lnTo>
                  <a:pt x="38" y="61"/>
                </a:lnTo>
                <a:lnTo>
                  <a:pt x="37" y="61"/>
                </a:lnTo>
                <a:lnTo>
                  <a:pt x="37" y="63"/>
                </a:lnTo>
                <a:lnTo>
                  <a:pt x="36" y="63"/>
                </a:lnTo>
                <a:lnTo>
                  <a:pt x="34" y="63"/>
                </a:lnTo>
                <a:lnTo>
                  <a:pt x="33" y="63"/>
                </a:lnTo>
                <a:lnTo>
                  <a:pt x="33" y="64"/>
                </a:lnTo>
                <a:lnTo>
                  <a:pt x="32" y="64"/>
                </a:lnTo>
                <a:lnTo>
                  <a:pt x="31" y="64"/>
                </a:lnTo>
                <a:lnTo>
                  <a:pt x="30" y="64"/>
                </a:lnTo>
                <a:lnTo>
                  <a:pt x="29" y="64"/>
                </a:lnTo>
                <a:lnTo>
                  <a:pt x="28" y="64"/>
                </a:lnTo>
                <a:lnTo>
                  <a:pt x="26" y="65"/>
                </a:lnTo>
                <a:lnTo>
                  <a:pt x="25" y="65"/>
                </a:lnTo>
                <a:lnTo>
                  <a:pt x="24" y="65"/>
                </a:lnTo>
                <a:lnTo>
                  <a:pt x="23" y="65"/>
                </a:lnTo>
                <a:lnTo>
                  <a:pt x="23" y="66"/>
                </a:lnTo>
                <a:lnTo>
                  <a:pt x="22" y="66"/>
                </a:lnTo>
                <a:lnTo>
                  <a:pt x="21" y="66"/>
                </a:lnTo>
                <a:lnTo>
                  <a:pt x="20" y="66"/>
                </a:lnTo>
                <a:lnTo>
                  <a:pt x="18" y="66"/>
                </a:lnTo>
                <a:lnTo>
                  <a:pt x="17" y="66"/>
                </a:lnTo>
                <a:lnTo>
                  <a:pt x="17" y="67"/>
                </a:lnTo>
                <a:lnTo>
                  <a:pt x="16" y="67"/>
                </a:lnTo>
                <a:lnTo>
                  <a:pt x="15" y="67"/>
                </a:lnTo>
                <a:lnTo>
                  <a:pt x="14" y="67"/>
                </a:lnTo>
                <a:lnTo>
                  <a:pt x="13" y="67"/>
                </a:lnTo>
                <a:lnTo>
                  <a:pt x="12" y="67"/>
                </a:lnTo>
                <a:lnTo>
                  <a:pt x="10" y="68"/>
                </a:lnTo>
                <a:lnTo>
                  <a:pt x="9" y="68"/>
                </a:lnTo>
                <a:lnTo>
                  <a:pt x="8" y="68"/>
                </a:lnTo>
                <a:lnTo>
                  <a:pt x="7" y="68"/>
                </a:lnTo>
                <a:lnTo>
                  <a:pt x="6" y="68"/>
                </a:lnTo>
                <a:lnTo>
                  <a:pt x="5" y="68"/>
                </a:lnTo>
                <a:lnTo>
                  <a:pt x="5" y="67"/>
                </a:lnTo>
                <a:lnTo>
                  <a:pt x="4" y="67"/>
                </a:lnTo>
                <a:lnTo>
                  <a:pt x="2" y="67"/>
                </a:lnTo>
                <a:lnTo>
                  <a:pt x="1" y="67"/>
                </a:lnTo>
                <a:lnTo>
                  <a:pt x="1" y="66"/>
                </a:lnTo>
                <a:lnTo>
                  <a:pt x="0" y="66"/>
                </a:lnTo>
                <a:lnTo>
                  <a:pt x="1" y="55"/>
                </a:lnTo>
                <a:lnTo>
                  <a:pt x="1" y="53"/>
                </a:lnTo>
                <a:lnTo>
                  <a:pt x="1" y="52"/>
                </a:lnTo>
                <a:lnTo>
                  <a:pt x="2" y="51"/>
                </a:lnTo>
                <a:lnTo>
                  <a:pt x="2" y="50"/>
                </a:lnTo>
                <a:lnTo>
                  <a:pt x="2" y="49"/>
                </a:lnTo>
                <a:lnTo>
                  <a:pt x="2" y="48"/>
                </a:lnTo>
                <a:lnTo>
                  <a:pt x="2" y="47"/>
                </a:lnTo>
                <a:lnTo>
                  <a:pt x="4" y="47"/>
                </a:lnTo>
                <a:lnTo>
                  <a:pt x="4" y="45"/>
                </a:lnTo>
                <a:lnTo>
                  <a:pt x="4" y="44"/>
                </a:lnTo>
                <a:lnTo>
                  <a:pt x="4" y="43"/>
                </a:lnTo>
                <a:lnTo>
                  <a:pt x="4" y="42"/>
                </a:lnTo>
                <a:lnTo>
                  <a:pt x="5" y="42"/>
                </a:lnTo>
                <a:lnTo>
                  <a:pt x="5" y="41"/>
                </a:lnTo>
                <a:lnTo>
                  <a:pt x="5" y="40"/>
                </a:lnTo>
                <a:lnTo>
                  <a:pt x="5" y="39"/>
                </a:lnTo>
                <a:lnTo>
                  <a:pt x="6" y="39"/>
                </a:lnTo>
                <a:lnTo>
                  <a:pt x="6" y="37"/>
                </a:lnTo>
                <a:lnTo>
                  <a:pt x="6" y="36"/>
                </a:lnTo>
                <a:lnTo>
                  <a:pt x="6" y="35"/>
                </a:lnTo>
                <a:lnTo>
                  <a:pt x="7" y="35"/>
                </a:lnTo>
                <a:lnTo>
                  <a:pt x="7" y="34"/>
                </a:lnTo>
                <a:lnTo>
                  <a:pt x="7" y="33"/>
                </a:lnTo>
                <a:lnTo>
                  <a:pt x="7" y="31"/>
                </a:lnTo>
                <a:lnTo>
                  <a:pt x="8" y="31"/>
                </a:lnTo>
                <a:lnTo>
                  <a:pt x="8" y="29"/>
                </a:lnTo>
                <a:lnTo>
                  <a:pt x="8" y="28"/>
                </a:lnTo>
                <a:lnTo>
                  <a:pt x="8" y="27"/>
                </a:lnTo>
                <a:lnTo>
                  <a:pt x="9" y="27"/>
                </a:lnTo>
                <a:lnTo>
                  <a:pt x="9" y="26"/>
                </a:lnTo>
                <a:lnTo>
                  <a:pt x="9" y="25"/>
                </a:lnTo>
                <a:lnTo>
                  <a:pt x="9" y="24"/>
                </a:lnTo>
                <a:lnTo>
                  <a:pt x="10" y="23"/>
                </a:lnTo>
                <a:lnTo>
                  <a:pt x="10" y="21"/>
                </a:lnTo>
                <a:lnTo>
                  <a:pt x="10" y="20"/>
                </a:lnTo>
                <a:lnTo>
                  <a:pt x="10" y="19"/>
                </a:lnTo>
                <a:lnTo>
                  <a:pt x="12" y="18"/>
                </a:lnTo>
                <a:lnTo>
                  <a:pt x="12" y="17"/>
                </a:lnTo>
                <a:lnTo>
                  <a:pt x="12" y="16"/>
                </a:lnTo>
                <a:lnTo>
                  <a:pt x="12" y="15"/>
                </a:lnTo>
                <a:lnTo>
                  <a:pt x="13" y="15"/>
                </a:lnTo>
                <a:lnTo>
                  <a:pt x="13" y="13"/>
                </a:lnTo>
                <a:lnTo>
                  <a:pt x="14" y="12"/>
                </a:lnTo>
                <a:lnTo>
                  <a:pt x="15" y="11"/>
                </a:lnTo>
                <a:lnTo>
                  <a:pt x="16" y="10"/>
                </a:lnTo>
                <a:lnTo>
                  <a:pt x="17" y="10"/>
                </a:lnTo>
                <a:lnTo>
                  <a:pt x="18" y="10"/>
                </a:lnTo>
                <a:lnTo>
                  <a:pt x="18" y="9"/>
                </a:lnTo>
                <a:lnTo>
                  <a:pt x="20" y="9"/>
                </a:lnTo>
                <a:lnTo>
                  <a:pt x="21" y="9"/>
                </a:lnTo>
                <a:lnTo>
                  <a:pt x="22" y="9"/>
                </a:lnTo>
                <a:lnTo>
                  <a:pt x="23" y="9"/>
                </a:lnTo>
                <a:lnTo>
                  <a:pt x="24" y="9"/>
                </a:lnTo>
                <a:lnTo>
                  <a:pt x="24" y="8"/>
                </a:lnTo>
                <a:lnTo>
                  <a:pt x="25" y="8"/>
                </a:lnTo>
                <a:lnTo>
                  <a:pt x="28" y="8"/>
                </a:lnTo>
                <a:lnTo>
                  <a:pt x="29" y="8"/>
                </a:lnTo>
                <a:lnTo>
                  <a:pt x="30" y="8"/>
                </a:lnTo>
                <a:lnTo>
                  <a:pt x="31" y="8"/>
                </a:lnTo>
                <a:lnTo>
                  <a:pt x="32" y="8"/>
                </a:lnTo>
                <a:lnTo>
                  <a:pt x="33" y="8"/>
                </a:lnTo>
                <a:lnTo>
                  <a:pt x="34" y="8"/>
                </a:lnTo>
                <a:lnTo>
                  <a:pt x="34" y="7"/>
                </a:lnTo>
                <a:lnTo>
                  <a:pt x="36" y="7"/>
                </a:lnTo>
                <a:lnTo>
                  <a:pt x="37" y="7"/>
                </a:lnTo>
                <a:lnTo>
                  <a:pt x="38" y="5"/>
                </a:lnTo>
                <a:lnTo>
                  <a:pt x="39" y="5"/>
                </a:lnTo>
                <a:lnTo>
                  <a:pt x="39" y="7"/>
                </a:lnTo>
                <a:lnTo>
                  <a:pt x="39" y="8"/>
                </a:lnTo>
                <a:lnTo>
                  <a:pt x="39" y="9"/>
                </a:lnTo>
                <a:lnTo>
                  <a:pt x="40" y="9"/>
                </a:lnTo>
                <a:lnTo>
                  <a:pt x="40" y="10"/>
                </a:lnTo>
                <a:lnTo>
                  <a:pt x="40" y="11"/>
                </a:lnTo>
                <a:lnTo>
                  <a:pt x="40" y="12"/>
                </a:lnTo>
                <a:lnTo>
                  <a:pt x="41" y="12"/>
                </a:lnTo>
                <a:lnTo>
                  <a:pt x="41" y="13"/>
                </a:lnTo>
                <a:lnTo>
                  <a:pt x="41" y="15"/>
                </a:lnTo>
                <a:lnTo>
                  <a:pt x="41" y="16"/>
                </a:lnTo>
                <a:lnTo>
                  <a:pt x="41" y="17"/>
                </a:lnTo>
                <a:lnTo>
                  <a:pt x="41" y="18"/>
                </a:lnTo>
                <a:lnTo>
                  <a:pt x="40" y="18"/>
                </a:lnTo>
                <a:lnTo>
                  <a:pt x="41" y="18"/>
                </a:lnTo>
                <a:lnTo>
                  <a:pt x="41" y="20"/>
                </a:lnTo>
                <a:lnTo>
                  <a:pt x="40" y="21"/>
                </a:lnTo>
                <a:lnTo>
                  <a:pt x="41" y="23"/>
                </a:lnTo>
                <a:lnTo>
                  <a:pt x="41" y="24"/>
                </a:lnTo>
                <a:lnTo>
                  <a:pt x="41" y="25"/>
                </a:lnTo>
                <a:lnTo>
                  <a:pt x="41" y="26"/>
                </a:lnTo>
                <a:lnTo>
                  <a:pt x="41" y="27"/>
                </a:lnTo>
                <a:lnTo>
                  <a:pt x="41" y="28"/>
                </a:lnTo>
                <a:lnTo>
                  <a:pt x="42" y="28"/>
                </a:lnTo>
                <a:lnTo>
                  <a:pt x="42" y="29"/>
                </a:lnTo>
                <a:lnTo>
                  <a:pt x="42" y="31"/>
                </a:lnTo>
                <a:lnTo>
                  <a:pt x="44" y="31"/>
                </a:lnTo>
                <a:lnTo>
                  <a:pt x="44" y="32"/>
                </a:lnTo>
                <a:lnTo>
                  <a:pt x="44" y="33"/>
                </a:lnTo>
                <a:lnTo>
                  <a:pt x="45" y="33"/>
                </a:lnTo>
                <a:lnTo>
                  <a:pt x="45" y="34"/>
                </a:lnTo>
                <a:lnTo>
                  <a:pt x="46" y="35"/>
                </a:lnTo>
                <a:lnTo>
                  <a:pt x="47" y="35"/>
                </a:lnTo>
                <a:lnTo>
                  <a:pt x="47" y="36"/>
                </a:lnTo>
                <a:lnTo>
                  <a:pt x="48" y="36"/>
                </a:lnTo>
                <a:lnTo>
                  <a:pt x="49" y="36"/>
                </a:lnTo>
                <a:lnTo>
                  <a:pt x="50" y="36"/>
                </a:lnTo>
                <a:lnTo>
                  <a:pt x="50" y="37"/>
                </a:lnTo>
                <a:lnTo>
                  <a:pt x="52" y="37"/>
                </a:lnTo>
                <a:lnTo>
                  <a:pt x="53" y="37"/>
                </a:lnTo>
                <a:lnTo>
                  <a:pt x="54" y="37"/>
                </a:lnTo>
                <a:lnTo>
                  <a:pt x="55" y="37"/>
                </a:lnTo>
                <a:lnTo>
                  <a:pt x="56" y="36"/>
                </a:lnTo>
                <a:lnTo>
                  <a:pt x="57" y="36"/>
                </a:lnTo>
                <a:lnTo>
                  <a:pt x="57" y="35"/>
                </a:lnTo>
                <a:lnTo>
                  <a:pt x="58" y="35"/>
                </a:lnTo>
                <a:lnTo>
                  <a:pt x="60" y="34"/>
                </a:lnTo>
                <a:lnTo>
                  <a:pt x="61" y="33"/>
                </a:lnTo>
                <a:lnTo>
                  <a:pt x="62" y="32"/>
                </a:lnTo>
                <a:lnTo>
                  <a:pt x="62" y="31"/>
                </a:lnTo>
                <a:lnTo>
                  <a:pt x="63" y="29"/>
                </a:lnTo>
                <a:lnTo>
                  <a:pt x="63" y="28"/>
                </a:lnTo>
                <a:lnTo>
                  <a:pt x="63" y="27"/>
                </a:lnTo>
                <a:lnTo>
                  <a:pt x="63" y="26"/>
                </a:lnTo>
                <a:lnTo>
                  <a:pt x="64" y="25"/>
                </a:lnTo>
                <a:lnTo>
                  <a:pt x="64" y="24"/>
                </a:lnTo>
                <a:lnTo>
                  <a:pt x="64" y="23"/>
                </a:lnTo>
                <a:lnTo>
                  <a:pt x="62" y="20"/>
                </a:lnTo>
                <a:lnTo>
                  <a:pt x="61" y="20"/>
                </a:lnTo>
                <a:lnTo>
                  <a:pt x="61" y="19"/>
                </a:lnTo>
                <a:lnTo>
                  <a:pt x="60" y="19"/>
                </a:lnTo>
                <a:lnTo>
                  <a:pt x="60" y="18"/>
                </a:lnTo>
                <a:lnTo>
                  <a:pt x="58" y="18"/>
                </a:lnTo>
                <a:lnTo>
                  <a:pt x="58" y="17"/>
                </a:lnTo>
                <a:lnTo>
                  <a:pt x="57" y="17"/>
                </a:lnTo>
                <a:lnTo>
                  <a:pt x="57" y="16"/>
                </a:lnTo>
                <a:lnTo>
                  <a:pt x="56" y="15"/>
                </a:lnTo>
                <a:lnTo>
                  <a:pt x="55" y="13"/>
                </a:lnTo>
                <a:lnTo>
                  <a:pt x="54" y="12"/>
                </a:lnTo>
                <a:lnTo>
                  <a:pt x="54" y="11"/>
                </a:lnTo>
                <a:lnTo>
                  <a:pt x="53" y="11"/>
                </a:lnTo>
                <a:lnTo>
                  <a:pt x="53" y="10"/>
                </a:lnTo>
                <a:lnTo>
                  <a:pt x="52" y="9"/>
                </a:lnTo>
                <a:lnTo>
                  <a:pt x="52" y="8"/>
                </a:lnTo>
                <a:lnTo>
                  <a:pt x="52" y="7"/>
                </a:lnTo>
                <a:lnTo>
                  <a:pt x="53" y="7"/>
                </a:lnTo>
                <a:lnTo>
                  <a:pt x="53" y="5"/>
                </a:lnTo>
                <a:lnTo>
                  <a:pt x="53" y="4"/>
                </a:lnTo>
                <a:lnTo>
                  <a:pt x="53" y="3"/>
                </a:lnTo>
                <a:lnTo>
                  <a:pt x="54" y="3"/>
                </a:lnTo>
                <a:lnTo>
                  <a:pt x="55" y="3"/>
                </a:lnTo>
                <a:lnTo>
                  <a:pt x="55" y="2"/>
                </a:lnTo>
                <a:lnTo>
                  <a:pt x="62" y="0"/>
                </a:lnTo>
                <a:lnTo>
                  <a:pt x="63" y="0"/>
                </a:lnTo>
                <a:close/>
              </a:path>
            </a:pathLst>
          </a:custGeom>
          <a:solidFill>
            <a:srgbClr val="A62A8B"/>
          </a:solidFill>
          <a:ln w="3175">
            <a:solidFill>
              <a:schemeClr val="tx1">
                <a:lumMod val="95000"/>
                <a:lumOff val="5000"/>
              </a:schemeClr>
            </a:solidFill>
            <a:prstDash val="solid"/>
            <a:round/>
            <a:headEnd/>
            <a:tailEnd/>
          </a:ln>
        </p:spPr>
        <p:txBody>
          <a:bodyPr/>
          <a:lstStyle/>
          <a:p>
            <a:endParaRPr lang="en-US" dirty="0"/>
          </a:p>
        </p:txBody>
      </p:sp>
      <p:sp>
        <p:nvSpPr>
          <p:cNvPr id="157" name="Freeform 179"/>
          <p:cNvSpPr>
            <a:spLocks/>
          </p:cNvSpPr>
          <p:nvPr/>
        </p:nvSpPr>
        <p:spPr bwMode="auto">
          <a:xfrm>
            <a:off x="3344537" y="4743453"/>
            <a:ext cx="721256" cy="391451"/>
          </a:xfrm>
          <a:custGeom>
            <a:avLst/>
            <a:gdLst>
              <a:gd name="T0" fmla="*/ 29 w 278"/>
              <a:gd name="T1" fmla="*/ 0 h 178"/>
              <a:gd name="T2" fmla="*/ 62 w 278"/>
              <a:gd name="T3" fmla="*/ 0 h 178"/>
              <a:gd name="T4" fmla="*/ 92 w 278"/>
              <a:gd name="T5" fmla="*/ 0 h 178"/>
              <a:gd name="T6" fmla="*/ 120 w 278"/>
              <a:gd name="T7" fmla="*/ 0 h 178"/>
              <a:gd name="T8" fmla="*/ 143 w 278"/>
              <a:gd name="T9" fmla="*/ 1 h 178"/>
              <a:gd name="T10" fmla="*/ 167 w 278"/>
              <a:gd name="T11" fmla="*/ 1 h 178"/>
              <a:gd name="T12" fmla="*/ 194 w 278"/>
              <a:gd name="T13" fmla="*/ 1 h 178"/>
              <a:gd name="T14" fmla="*/ 211 w 278"/>
              <a:gd name="T15" fmla="*/ 1 h 178"/>
              <a:gd name="T16" fmla="*/ 229 w 278"/>
              <a:gd name="T17" fmla="*/ 1 h 178"/>
              <a:gd name="T18" fmla="*/ 255 w 278"/>
              <a:gd name="T19" fmla="*/ 1 h 178"/>
              <a:gd name="T20" fmla="*/ 278 w 278"/>
              <a:gd name="T21" fmla="*/ 22 h 178"/>
              <a:gd name="T22" fmla="*/ 278 w 278"/>
              <a:gd name="T23" fmla="*/ 32 h 178"/>
              <a:gd name="T24" fmla="*/ 278 w 278"/>
              <a:gd name="T25" fmla="*/ 62 h 178"/>
              <a:gd name="T26" fmla="*/ 277 w 278"/>
              <a:gd name="T27" fmla="*/ 96 h 178"/>
              <a:gd name="T28" fmla="*/ 277 w 278"/>
              <a:gd name="T29" fmla="*/ 119 h 178"/>
              <a:gd name="T30" fmla="*/ 277 w 278"/>
              <a:gd name="T31" fmla="*/ 129 h 178"/>
              <a:gd name="T32" fmla="*/ 277 w 278"/>
              <a:gd name="T33" fmla="*/ 152 h 178"/>
              <a:gd name="T34" fmla="*/ 275 w 278"/>
              <a:gd name="T35" fmla="*/ 162 h 178"/>
              <a:gd name="T36" fmla="*/ 253 w 278"/>
              <a:gd name="T37" fmla="*/ 162 h 178"/>
              <a:gd name="T38" fmla="*/ 231 w 278"/>
              <a:gd name="T39" fmla="*/ 162 h 178"/>
              <a:gd name="T40" fmla="*/ 206 w 278"/>
              <a:gd name="T41" fmla="*/ 162 h 178"/>
              <a:gd name="T42" fmla="*/ 155 w 278"/>
              <a:gd name="T43" fmla="*/ 161 h 178"/>
              <a:gd name="T44" fmla="*/ 127 w 278"/>
              <a:gd name="T45" fmla="*/ 161 h 178"/>
              <a:gd name="T46" fmla="*/ 112 w 278"/>
              <a:gd name="T47" fmla="*/ 161 h 178"/>
              <a:gd name="T48" fmla="*/ 91 w 278"/>
              <a:gd name="T49" fmla="*/ 162 h 178"/>
              <a:gd name="T50" fmla="*/ 90 w 278"/>
              <a:gd name="T51" fmla="*/ 168 h 178"/>
              <a:gd name="T52" fmla="*/ 82 w 278"/>
              <a:gd name="T53" fmla="*/ 168 h 178"/>
              <a:gd name="T54" fmla="*/ 77 w 278"/>
              <a:gd name="T55" fmla="*/ 161 h 178"/>
              <a:gd name="T56" fmla="*/ 71 w 278"/>
              <a:gd name="T57" fmla="*/ 166 h 178"/>
              <a:gd name="T58" fmla="*/ 64 w 278"/>
              <a:gd name="T59" fmla="*/ 169 h 178"/>
              <a:gd name="T60" fmla="*/ 60 w 278"/>
              <a:gd name="T61" fmla="*/ 169 h 178"/>
              <a:gd name="T62" fmla="*/ 53 w 278"/>
              <a:gd name="T63" fmla="*/ 171 h 178"/>
              <a:gd name="T64" fmla="*/ 50 w 278"/>
              <a:gd name="T65" fmla="*/ 167 h 178"/>
              <a:gd name="T66" fmla="*/ 47 w 278"/>
              <a:gd name="T67" fmla="*/ 171 h 178"/>
              <a:gd name="T68" fmla="*/ 45 w 278"/>
              <a:gd name="T69" fmla="*/ 172 h 178"/>
              <a:gd name="T70" fmla="*/ 40 w 278"/>
              <a:gd name="T71" fmla="*/ 174 h 178"/>
              <a:gd name="T72" fmla="*/ 37 w 278"/>
              <a:gd name="T73" fmla="*/ 175 h 178"/>
              <a:gd name="T74" fmla="*/ 34 w 278"/>
              <a:gd name="T75" fmla="*/ 177 h 178"/>
              <a:gd name="T76" fmla="*/ 31 w 278"/>
              <a:gd name="T77" fmla="*/ 175 h 178"/>
              <a:gd name="T78" fmla="*/ 27 w 278"/>
              <a:gd name="T79" fmla="*/ 175 h 178"/>
              <a:gd name="T80" fmla="*/ 26 w 278"/>
              <a:gd name="T81" fmla="*/ 177 h 178"/>
              <a:gd name="T82" fmla="*/ 21 w 278"/>
              <a:gd name="T83" fmla="*/ 178 h 178"/>
              <a:gd name="T84" fmla="*/ 18 w 278"/>
              <a:gd name="T85" fmla="*/ 174 h 178"/>
              <a:gd name="T86" fmla="*/ 13 w 278"/>
              <a:gd name="T87" fmla="*/ 170 h 178"/>
              <a:gd name="T88" fmla="*/ 11 w 278"/>
              <a:gd name="T89" fmla="*/ 168 h 178"/>
              <a:gd name="T90" fmla="*/ 10 w 278"/>
              <a:gd name="T91" fmla="*/ 168 h 178"/>
              <a:gd name="T92" fmla="*/ 8 w 278"/>
              <a:gd name="T93" fmla="*/ 164 h 178"/>
              <a:gd name="T94" fmla="*/ 7 w 278"/>
              <a:gd name="T95" fmla="*/ 163 h 178"/>
              <a:gd name="T96" fmla="*/ 6 w 278"/>
              <a:gd name="T97" fmla="*/ 162 h 178"/>
              <a:gd name="T98" fmla="*/ 6 w 278"/>
              <a:gd name="T99" fmla="*/ 161 h 178"/>
              <a:gd name="T100" fmla="*/ 4 w 278"/>
              <a:gd name="T101" fmla="*/ 162 h 178"/>
              <a:gd name="T102" fmla="*/ 3 w 278"/>
              <a:gd name="T103" fmla="*/ 161 h 178"/>
              <a:gd name="T104" fmla="*/ 2 w 278"/>
              <a:gd name="T105" fmla="*/ 163 h 178"/>
              <a:gd name="T106" fmla="*/ 0 w 278"/>
              <a:gd name="T107" fmla="*/ 148 h 178"/>
              <a:gd name="T108" fmla="*/ 2 w 278"/>
              <a:gd name="T109" fmla="*/ 132 h 178"/>
              <a:gd name="T110" fmla="*/ 2 w 278"/>
              <a:gd name="T111" fmla="*/ 121 h 178"/>
              <a:gd name="T112" fmla="*/ 2 w 278"/>
              <a:gd name="T113" fmla="*/ 96 h 178"/>
              <a:gd name="T114" fmla="*/ 3 w 278"/>
              <a:gd name="T115" fmla="*/ 67 h 178"/>
              <a:gd name="T116" fmla="*/ 3 w 278"/>
              <a:gd name="T117" fmla="*/ 42 h 178"/>
              <a:gd name="T118" fmla="*/ 4 w 278"/>
              <a:gd name="T119" fmla="*/ 0 h 1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78" h="178">
                <a:moveTo>
                  <a:pt x="14" y="0"/>
                </a:moveTo>
                <a:lnTo>
                  <a:pt x="15" y="0"/>
                </a:lnTo>
                <a:lnTo>
                  <a:pt x="19" y="0"/>
                </a:lnTo>
                <a:lnTo>
                  <a:pt x="20" y="0"/>
                </a:lnTo>
                <a:lnTo>
                  <a:pt x="23" y="0"/>
                </a:lnTo>
                <a:lnTo>
                  <a:pt x="27" y="0"/>
                </a:lnTo>
                <a:lnTo>
                  <a:pt x="28" y="0"/>
                </a:lnTo>
                <a:lnTo>
                  <a:pt x="29" y="0"/>
                </a:lnTo>
                <a:lnTo>
                  <a:pt x="52" y="0"/>
                </a:lnTo>
                <a:lnTo>
                  <a:pt x="54" y="0"/>
                </a:lnTo>
                <a:lnTo>
                  <a:pt x="55" y="0"/>
                </a:lnTo>
                <a:lnTo>
                  <a:pt x="59" y="0"/>
                </a:lnTo>
                <a:lnTo>
                  <a:pt x="60" y="0"/>
                </a:lnTo>
                <a:lnTo>
                  <a:pt x="62" y="0"/>
                </a:lnTo>
                <a:lnTo>
                  <a:pt x="71" y="0"/>
                </a:lnTo>
                <a:lnTo>
                  <a:pt x="74" y="0"/>
                </a:lnTo>
                <a:lnTo>
                  <a:pt x="78" y="0"/>
                </a:lnTo>
                <a:lnTo>
                  <a:pt x="82" y="0"/>
                </a:lnTo>
                <a:lnTo>
                  <a:pt x="85" y="0"/>
                </a:lnTo>
                <a:lnTo>
                  <a:pt x="90" y="0"/>
                </a:lnTo>
                <a:lnTo>
                  <a:pt x="91" y="0"/>
                </a:lnTo>
                <a:lnTo>
                  <a:pt x="92" y="0"/>
                </a:lnTo>
                <a:lnTo>
                  <a:pt x="96" y="0"/>
                </a:lnTo>
                <a:lnTo>
                  <a:pt x="98" y="0"/>
                </a:lnTo>
                <a:lnTo>
                  <a:pt x="100" y="0"/>
                </a:lnTo>
                <a:lnTo>
                  <a:pt x="108" y="0"/>
                </a:lnTo>
                <a:lnTo>
                  <a:pt x="109" y="0"/>
                </a:lnTo>
                <a:lnTo>
                  <a:pt x="115" y="0"/>
                </a:lnTo>
                <a:lnTo>
                  <a:pt x="117" y="0"/>
                </a:lnTo>
                <a:lnTo>
                  <a:pt x="120" y="0"/>
                </a:lnTo>
                <a:lnTo>
                  <a:pt x="122" y="0"/>
                </a:lnTo>
                <a:lnTo>
                  <a:pt x="131" y="1"/>
                </a:lnTo>
                <a:lnTo>
                  <a:pt x="132" y="1"/>
                </a:lnTo>
                <a:lnTo>
                  <a:pt x="134" y="1"/>
                </a:lnTo>
                <a:lnTo>
                  <a:pt x="135" y="1"/>
                </a:lnTo>
                <a:lnTo>
                  <a:pt x="136" y="1"/>
                </a:lnTo>
                <a:lnTo>
                  <a:pt x="140" y="1"/>
                </a:lnTo>
                <a:lnTo>
                  <a:pt x="143" y="1"/>
                </a:lnTo>
                <a:lnTo>
                  <a:pt x="147" y="1"/>
                </a:lnTo>
                <a:lnTo>
                  <a:pt x="149" y="1"/>
                </a:lnTo>
                <a:lnTo>
                  <a:pt x="150" y="1"/>
                </a:lnTo>
                <a:lnTo>
                  <a:pt x="151" y="1"/>
                </a:lnTo>
                <a:lnTo>
                  <a:pt x="156" y="1"/>
                </a:lnTo>
                <a:lnTo>
                  <a:pt x="157" y="1"/>
                </a:lnTo>
                <a:lnTo>
                  <a:pt x="167" y="1"/>
                </a:lnTo>
                <a:lnTo>
                  <a:pt x="170" y="1"/>
                </a:lnTo>
                <a:lnTo>
                  <a:pt x="182" y="1"/>
                </a:lnTo>
                <a:lnTo>
                  <a:pt x="187" y="1"/>
                </a:lnTo>
                <a:lnTo>
                  <a:pt x="188" y="1"/>
                </a:lnTo>
                <a:lnTo>
                  <a:pt x="189" y="1"/>
                </a:lnTo>
                <a:lnTo>
                  <a:pt x="194" y="1"/>
                </a:lnTo>
                <a:lnTo>
                  <a:pt x="196" y="1"/>
                </a:lnTo>
                <a:lnTo>
                  <a:pt x="197" y="1"/>
                </a:lnTo>
                <a:lnTo>
                  <a:pt x="200" y="1"/>
                </a:lnTo>
                <a:lnTo>
                  <a:pt x="202" y="1"/>
                </a:lnTo>
                <a:lnTo>
                  <a:pt x="206" y="1"/>
                </a:lnTo>
                <a:lnTo>
                  <a:pt x="207" y="1"/>
                </a:lnTo>
                <a:lnTo>
                  <a:pt x="211" y="1"/>
                </a:lnTo>
                <a:lnTo>
                  <a:pt x="216" y="1"/>
                </a:lnTo>
                <a:lnTo>
                  <a:pt x="218" y="1"/>
                </a:lnTo>
                <a:lnTo>
                  <a:pt x="222" y="1"/>
                </a:lnTo>
                <a:lnTo>
                  <a:pt x="223" y="1"/>
                </a:lnTo>
                <a:lnTo>
                  <a:pt x="224" y="1"/>
                </a:lnTo>
                <a:lnTo>
                  <a:pt x="228" y="1"/>
                </a:lnTo>
                <a:lnTo>
                  <a:pt x="229" y="1"/>
                </a:lnTo>
                <a:lnTo>
                  <a:pt x="232" y="1"/>
                </a:lnTo>
                <a:lnTo>
                  <a:pt x="237" y="1"/>
                </a:lnTo>
                <a:lnTo>
                  <a:pt x="238" y="1"/>
                </a:lnTo>
                <a:lnTo>
                  <a:pt x="239" y="1"/>
                </a:lnTo>
                <a:lnTo>
                  <a:pt x="254" y="1"/>
                </a:lnTo>
                <a:lnTo>
                  <a:pt x="255" y="1"/>
                </a:lnTo>
                <a:lnTo>
                  <a:pt x="256" y="1"/>
                </a:lnTo>
                <a:lnTo>
                  <a:pt x="263" y="1"/>
                </a:lnTo>
                <a:lnTo>
                  <a:pt x="274" y="1"/>
                </a:lnTo>
                <a:lnTo>
                  <a:pt x="278" y="1"/>
                </a:lnTo>
                <a:lnTo>
                  <a:pt x="278" y="12"/>
                </a:lnTo>
                <a:lnTo>
                  <a:pt x="278" y="17"/>
                </a:lnTo>
                <a:lnTo>
                  <a:pt x="278" y="22"/>
                </a:lnTo>
                <a:lnTo>
                  <a:pt x="278" y="27"/>
                </a:lnTo>
                <a:lnTo>
                  <a:pt x="278" y="28"/>
                </a:lnTo>
                <a:lnTo>
                  <a:pt x="278" y="32"/>
                </a:lnTo>
                <a:lnTo>
                  <a:pt x="278" y="35"/>
                </a:lnTo>
                <a:lnTo>
                  <a:pt x="278" y="38"/>
                </a:lnTo>
                <a:lnTo>
                  <a:pt x="278" y="44"/>
                </a:lnTo>
                <a:lnTo>
                  <a:pt x="278" y="48"/>
                </a:lnTo>
                <a:lnTo>
                  <a:pt x="278" y="52"/>
                </a:lnTo>
                <a:lnTo>
                  <a:pt x="278" y="54"/>
                </a:lnTo>
                <a:lnTo>
                  <a:pt x="278" y="55"/>
                </a:lnTo>
                <a:lnTo>
                  <a:pt x="278" y="62"/>
                </a:lnTo>
                <a:lnTo>
                  <a:pt x="278" y="70"/>
                </a:lnTo>
                <a:lnTo>
                  <a:pt x="277" y="74"/>
                </a:lnTo>
                <a:lnTo>
                  <a:pt x="277" y="82"/>
                </a:lnTo>
                <a:lnTo>
                  <a:pt x="277" y="89"/>
                </a:lnTo>
                <a:lnTo>
                  <a:pt x="277" y="95"/>
                </a:lnTo>
                <a:lnTo>
                  <a:pt x="277" y="96"/>
                </a:lnTo>
                <a:lnTo>
                  <a:pt x="277" y="104"/>
                </a:lnTo>
                <a:lnTo>
                  <a:pt x="277" y="108"/>
                </a:lnTo>
                <a:lnTo>
                  <a:pt x="277" y="112"/>
                </a:lnTo>
                <a:lnTo>
                  <a:pt x="277" y="118"/>
                </a:lnTo>
                <a:lnTo>
                  <a:pt x="277" y="119"/>
                </a:lnTo>
                <a:lnTo>
                  <a:pt x="277" y="123"/>
                </a:lnTo>
                <a:lnTo>
                  <a:pt x="277" y="127"/>
                </a:lnTo>
                <a:lnTo>
                  <a:pt x="277" y="129"/>
                </a:lnTo>
                <a:lnTo>
                  <a:pt x="277" y="136"/>
                </a:lnTo>
                <a:lnTo>
                  <a:pt x="277" y="139"/>
                </a:lnTo>
                <a:lnTo>
                  <a:pt x="277" y="146"/>
                </a:lnTo>
                <a:lnTo>
                  <a:pt x="277" y="147"/>
                </a:lnTo>
                <a:lnTo>
                  <a:pt x="277" y="150"/>
                </a:lnTo>
                <a:lnTo>
                  <a:pt x="277" y="152"/>
                </a:lnTo>
                <a:lnTo>
                  <a:pt x="277" y="154"/>
                </a:lnTo>
                <a:lnTo>
                  <a:pt x="277" y="155"/>
                </a:lnTo>
                <a:lnTo>
                  <a:pt x="277" y="161"/>
                </a:lnTo>
                <a:lnTo>
                  <a:pt x="277" y="162"/>
                </a:lnTo>
                <a:lnTo>
                  <a:pt x="275" y="162"/>
                </a:lnTo>
                <a:lnTo>
                  <a:pt x="268" y="162"/>
                </a:lnTo>
                <a:lnTo>
                  <a:pt x="266" y="162"/>
                </a:lnTo>
                <a:lnTo>
                  <a:pt x="263" y="162"/>
                </a:lnTo>
                <a:lnTo>
                  <a:pt x="261" y="162"/>
                </a:lnTo>
                <a:lnTo>
                  <a:pt x="254" y="162"/>
                </a:lnTo>
                <a:lnTo>
                  <a:pt x="253" y="162"/>
                </a:lnTo>
                <a:lnTo>
                  <a:pt x="252" y="162"/>
                </a:lnTo>
                <a:lnTo>
                  <a:pt x="251" y="162"/>
                </a:lnTo>
                <a:lnTo>
                  <a:pt x="246" y="162"/>
                </a:lnTo>
                <a:lnTo>
                  <a:pt x="245" y="162"/>
                </a:lnTo>
                <a:lnTo>
                  <a:pt x="237" y="162"/>
                </a:lnTo>
                <a:lnTo>
                  <a:pt x="234" y="162"/>
                </a:lnTo>
                <a:lnTo>
                  <a:pt x="231" y="162"/>
                </a:lnTo>
                <a:lnTo>
                  <a:pt x="228" y="162"/>
                </a:lnTo>
                <a:lnTo>
                  <a:pt x="222" y="162"/>
                </a:lnTo>
                <a:lnTo>
                  <a:pt x="218" y="162"/>
                </a:lnTo>
                <a:lnTo>
                  <a:pt x="215" y="162"/>
                </a:lnTo>
                <a:lnTo>
                  <a:pt x="212" y="162"/>
                </a:lnTo>
                <a:lnTo>
                  <a:pt x="208" y="162"/>
                </a:lnTo>
                <a:lnTo>
                  <a:pt x="206" y="162"/>
                </a:lnTo>
                <a:lnTo>
                  <a:pt x="199" y="162"/>
                </a:lnTo>
                <a:lnTo>
                  <a:pt x="195" y="161"/>
                </a:lnTo>
                <a:lnTo>
                  <a:pt x="194" y="161"/>
                </a:lnTo>
                <a:lnTo>
                  <a:pt x="180" y="161"/>
                </a:lnTo>
                <a:lnTo>
                  <a:pt x="174" y="161"/>
                </a:lnTo>
                <a:lnTo>
                  <a:pt x="168" y="161"/>
                </a:lnTo>
                <a:lnTo>
                  <a:pt x="160" y="161"/>
                </a:lnTo>
                <a:lnTo>
                  <a:pt x="155" y="161"/>
                </a:lnTo>
                <a:lnTo>
                  <a:pt x="154" y="161"/>
                </a:lnTo>
                <a:lnTo>
                  <a:pt x="149" y="161"/>
                </a:lnTo>
                <a:lnTo>
                  <a:pt x="147" y="161"/>
                </a:lnTo>
                <a:lnTo>
                  <a:pt x="142" y="161"/>
                </a:lnTo>
                <a:lnTo>
                  <a:pt x="130" y="161"/>
                </a:lnTo>
                <a:lnTo>
                  <a:pt x="127" y="161"/>
                </a:lnTo>
                <a:lnTo>
                  <a:pt x="123" y="161"/>
                </a:lnTo>
                <a:lnTo>
                  <a:pt x="122" y="161"/>
                </a:lnTo>
                <a:lnTo>
                  <a:pt x="120" y="161"/>
                </a:lnTo>
                <a:lnTo>
                  <a:pt x="117" y="161"/>
                </a:lnTo>
                <a:lnTo>
                  <a:pt x="116" y="161"/>
                </a:lnTo>
                <a:lnTo>
                  <a:pt x="112" y="161"/>
                </a:lnTo>
                <a:lnTo>
                  <a:pt x="110" y="161"/>
                </a:lnTo>
                <a:lnTo>
                  <a:pt x="109" y="161"/>
                </a:lnTo>
                <a:lnTo>
                  <a:pt x="96" y="161"/>
                </a:lnTo>
                <a:lnTo>
                  <a:pt x="93" y="161"/>
                </a:lnTo>
                <a:lnTo>
                  <a:pt x="92" y="161"/>
                </a:lnTo>
                <a:lnTo>
                  <a:pt x="91" y="162"/>
                </a:lnTo>
                <a:lnTo>
                  <a:pt x="91" y="163"/>
                </a:lnTo>
                <a:lnTo>
                  <a:pt x="90" y="164"/>
                </a:lnTo>
                <a:lnTo>
                  <a:pt x="91" y="166"/>
                </a:lnTo>
                <a:lnTo>
                  <a:pt x="91" y="167"/>
                </a:lnTo>
                <a:lnTo>
                  <a:pt x="90" y="168"/>
                </a:lnTo>
                <a:lnTo>
                  <a:pt x="90" y="169"/>
                </a:lnTo>
                <a:lnTo>
                  <a:pt x="88" y="169"/>
                </a:lnTo>
                <a:lnTo>
                  <a:pt x="87" y="168"/>
                </a:lnTo>
                <a:lnTo>
                  <a:pt x="86" y="168"/>
                </a:lnTo>
                <a:lnTo>
                  <a:pt x="84" y="168"/>
                </a:lnTo>
                <a:lnTo>
                  <a:pt x="83" y="168"/>
                </a:lnTo>
                <a:lnTo>
                  <a:pt x="82" y="168"/>
                </a:lnTo>
                <a:lnTo>
                  <a:pt x="80" y="167"/>
                </a:lnTo>
                <a:lnTo>
                  <a:pt x="80" y="164"/>
                </a:lnTo>
                <a:lnTo>
                  <a:pt x="80" y="163"/>
                </a:lnTo>
                <a:lnTo>
                  <a:pt x="79" y="162"/>
                </a:lnTo>
                <a:lnTo>
                  <a:pt x="78" y="162"/>
                </a:lnTo>
                <a:lnTo>
                  <a:pt x="77" y="162"/>
                </a:lnTo>
                <a:lnTo>
                  <a:pt x="77" y="161"/>
                </a:lnTo>
                <a:lnTo>
                  <a:pt x="75" y="161"/>
                </a:lnTo>
                <a:lnTo>
                  <a:pt x="74" y="161"/>
                </a:lnTo>
                <a:lnTo>
                  <a:pt x="74" y="162"/>
                </a:lnTo>
                <a:lnTo>
                  <a:pt x="72" y="162"/>
                </a:lnTo>
                <a:lnTo>
                  <a:pt x="72" y="163"/>
                </a:lnTo>
                <a:lnTo>
                  <a:pt x="71" y="163"/>
                </a:lnTo>
                <a:lnTo>
                  <a:pt x="71" y="164"/>
                </a:lnTo>
                <a:lnTo>
                  <a:pt x="71" y="166"/>
                </a:lnTo>
                <a:lnTo>
                  <a:pt x="70" y="167"/>
                </a:lnTo>
                <a:lnTo>
                  <a:pt x="70" y="168"/>
                </a:lnTo>
                <a:lnTo>
                  <a:pt x="69" y="168"/>
                </a:lnTo>
                <a:lnTo>
                  <a:pt x="68" y="169"/>
                </a:lnTo>
                <a:lnTo>
                  <a:pt x="67" y="169"/>
                </a:lnTo>
                <a:lnTo>
                  <a:pt x="66" y="169"/>
                </a:lnTo>
                <a:lnTo>
                  <a:pt x="64" y="169"/>
                </a:lnTo>
                <a:lnTo>
                  <a:pt x="63" y="169"/>
                </a:lnTo>
                <a:lnTo>
                  <a:pt x="62" y="168"/>
                </a:lnTo>
                <a:lnTo>
                  <a:pt x="61" y="168"/>
                </a:lnTo>
                <a:lnTo>
                  <a:pt x="61" y="169"/>
                </a:lnTo>
                <a:lnTo>
                  <a:pt x="60" y="169"/>
                </a:lnTo>
                <a:lnTo>
                  <a:pt x="59" y="169"/>
                </a:lnTo>
                <a:lnTo>
                  <a:pt x="59" y="170"/>
                </a:lnTo>
                <a:lnTo>
                  <a:pt x="58" y="171"/>
                </a:lnTo>
                <a:lnTo>
                  <a:pt x="56" y="171"/>
                </a:lnTo>
                <a:lnTo>
                  <a:pt x="55" y="172"/>
                </a:lnTo>
                <a:lnTo>
                  <a:pt x="54" y="172"/>
                </a:lnTo>
                <a:lnTo>
                  <a:pt x="53" y="171"/>
                </a:lnTo>
                <a:lnTo>
                  <a:pt x="52" y="171"/>
                </a:lnTo>
                <a:lnTo>
                  <a:pt x="52" y="170"/>
                </a:lnTo>
                <a:lnTo>
                  <a:pt x="51" y="170"/>
                </a:lnTo>
                <a:lnTo>
                  <a:pt x="51" y="169"/>
                </a:lnTo>
                <a:lnTo>
                  <a:pt x="50" y="168"/>
                </a:lnTo>
                <a:lnTo>
                  <a:pt x="50" y="167"/>
                </a:lnTo>
                <a:lnTo>
                  <a:pt x="48" y="167"/>
                </a:lnTo>
                <a:lnTo>
                  <a:pt x="47" y="167"/>
                </a:lnTo>
                <a:lnTo>
                  <a:pt x="47" y="168"/>
                </a:lnTo>
                <a:lnTo>
                  <a:pt x="47" y="169"/>
                </a:lnTo>
                <a:lnTo>
                  <a:pt x="47" y="171"/>
                </a:lnTo>
                <a:lnTo>
                  <a:pt x="47" y="172"/>
                </a:lnTo>
                <a:lnTo>
                  <a:pt x="46" y="174"/>
                </a:lnTo>
                <a:lnTo>
                  <a:pt x="46" y="172"/>
                </a:lnTo>
                <a:lnTo>
                  <a:pt x="45" y="172"/>
                </a:lnTo>
                <a:lnTo>
                  <a:pt x="44" y="172"/>
                </a:lnTo>
                <a:lnTo>
                  <a:pt x="44" y="174"/>
                </a:lnTo>
                <a:lnTo>
                  <a:pt x="43" y="174"/>
                </a:lnTo>
                <a:lnTo>
                  <a:pt x="42" y="174"/>
                </a:lnTo>
                <a:lnTo>
                  <a:pt x="40" y="174"/>
                </a:lnTo>
                <a:lnTo>
                  <a:pt x="39" y="174"/>
                </a:lnTo>
                <a:lnTo>
                  <a:pt x="38" y="174"/>
                </a:lnTo>
                <a:lnTo>
                  <a:pt x="37" y="175"/>
                </a:lnTo>
                <a:lnTo>
                  <a:pt x="36" y="175"/>
                </a:lnTo>
                <a:lnTo>
                  <a:pt x="36" y="176"/>
                </a:lnTo>
                <a:lnTo>
                  <a:pt x="35" y="176"/>
                </a:lnTo>
                <a:lnTo>
                  <a:pt x="35" y="177"/>
                </a:lnTo>
                <a:lnTo>
                  <a:pt x="34" y="177"/>
                </a:lnTo>
                <a:lnTo>
                  <a:pt x="32" y="177"/>
                </a:lnTo>
                <a:lnTo>
                  <a:pt x="31" y="176"/>
                </a:lnTo>
                <a:lnTo>
                  <a:pt x="31" y="175"/>
                </a:lnTo>
                <a:lnTo>
                  <a:pt x="30" y="174"/>
                </a:lnTo>
                <a:lnTo>
                  <a:pt x="29" y="174"/>
                </a:lnTo>
                <a:lnTo>
                  <a:pt x="28" y="175"/>
                </a:lnTo>
                <a:lnTo>
                  <a:pt x="27" y="175"/>
                </a:lnTo>
                <a:lnTo>
                  <a:pt x="27" y="176"/>
                </a:lnTo>
                <a:lnTo>
                  <a:pt x="27" y="177"/>
                </a:lnTo>
                <a:lnTo>
                  <a:pt x="26" y="177"/>
                </a:lnTo>
                <a:lnTo>
                  <a:pt x="24" y="178"/>
                </a:lnTo>
                <a:lnTo>
                  <a:pt x="23" y="178"/>
                </a:lnTo>
                <a:lnTo>
                  <a:pt x="22" y="178"/>
                </a:lnTo>
                <a:lnTo>
                  <a:pt x="21" y="178"/>
                </a:lnTo>
                <a:lnTo>
                  <a:pt x="20" y="177"/>
                </a:lnTo>
                <a:lnTo>
                  <a:pt x="20" y="176"/>
                </a:lnTo>
                <a:lnTo>
                  <a:pt x="20" y="175"/>
                </a:lnTo>
                <a:lnTo>
                  <a:pt x="20" y="174"/>
                </a:lnTo>
                <a:lnTo>
                  <a:pt x="19" y="174"/>
                </a:lnTo>
                <a:lnTo>
                  <a:pt x="18" y="174"/>
                </a:lnTo>
                <a:lnTo>
                  <a:pt x="16" y="174"/>
                </a:lnTo>
                <a:lnTo>
                  <a:pt x="16" y="172"/>
                </a:lnTo>
                <a:lnTo>
                  <a:pt x="15" y="171"/>
                </a:lnTo>
                <a:lnTo>
                  <a:pt x="14" y="170"/>
                </a:lnTo>
                <a:lnTo>
                  <a:pt x="13" y="170"/>
                </a:lnTo>
                <a:lnTo>
                  <a:pt x="13" y="171"/>
                </a:lnTo>
                <a:lnTo>
                  <a:pt x="12" y="170"/>
                </a:lnTo>
                <a:lnTo>
                  <a:pt x="12" y="169"/>
                </a:lnTo>
                <a:lnTo>
                  <a:pt x="11" y="169"/>
                </a:lnTo>
                <a:lnTo>
                  <a:pt x="11" y="168"/>
                </a:lnTo>
                <a:lnTo>
                  <a:pt x="11" y="167"/>
                </a:lnTo>
                <a:lnTo>
                  <a:pt x="10" y="167"/>
                </a:lnTo>
                <a:lnTo>
                  <a:pt x="10" y="168"/>
                </a:lnTo>
                <a:lnTo>
                  <a:pt x="10" y="167"/>
                </a:lnTo>
                <a:lnTo>
                  <a:pt x="8" y="167"/>
                </a:lnTo>
                <a:lnTo>
                  <a:pt x="8" y="166"/>
                </a:lnTo>
                <a:lnTo>
                  <a:pt x="7" y="166"/>
                </a:lnTo>
                <a:lnTo>
                  <a:pt x="8" y="164"/>
                </a:lnTo>
                <a:lnTo>
                  <a:pt x="10" y="164"/>
                </a:lnTo>
                <a:lnTo>
                  <a:pt x="10" y="163"/>
                </a:lnTo>
                <a:lnTo>
                  <a:pt x="8" y="163"/>
                </a:lnTo>
                <a:lnTo>
                  <a:pt x="7" y="163"/>
                </a:lnTo>
                <a:lnTo>
                  <a:pt x="6" y="163"/>
                </a:lnTo>
                <a:lnTo>
                  <a:pt x="6" y="162"/>
                </a:lnTo>
                <a:lnTo>
                  <a:pt x="7" y="162"/>
                </a:lnTo>
                <a:lnTo>
                  <a:pt x="7" y="161"/>
                </a:lnTo>
                <a:lnTo>
                  <a:pt x="6" y="161"/>
                </a:lnTo>
                <a:lnTo>
                  <a:pt x="5" y="161"/>
                </a:lnTo>
                <a:lnTo>
                  <a:pt x="5" y="162"/>
                </a:lnTo>
                <a:lnTo>
                  <a:pt x="4" y="162"/>
                </a:lnTo>
                <a:lnTo>
                  <a:pt x="3" y="162"/>
                </a:lnTo>
                <a:lnTo>
                  <a:pt x="4" y="161"/>
                </a:lnTo>
                <a:lnTo>
                  <a:pt x="3" y="161"/>
                </a:lnTo>
                <a:lnTo>
                  <a:pt x="3" y="162"/>
                </a:lnTo>
                <a:lnTo>
                  <a:pt x="3" y="163"/>
                </a:lnTo>
                <a:lnTo>
                  <a:pt x="2" y="163"/>
                </a:lnTo>
                <a:lnTo>
                  <a:pt x="0" y="162"/>
                </a:lnTo>
                <a:lnTo>
                  <a:pt x="0" y="161"/>
                </a:lnTo>
                <a:lnTo>
                  <a:pt x="0" y="155"/>
                </a:lnTo>
                <a:lnTo>
                  <a:pt x="0" y="153"/>
                </a:lnTo>
                <a:lnTo>
                  <a:pt x="0" y="152"/>
                </a:lnTo>
                <a:lnTo>
                  <a:pt x="0" y="150"/>
                </a:lnTo>
                <a:lnTo>
                  <a:pt x="0" y="148"/>
                </a:lnTo>
                <a:lnTo>
                  <a:pt x="0" y="147"/>
                </a:lnTo>
                <a:lnTo>
                  <a:pt x="0" y="144"/>
                </a:lnTo>
                <a:lnTo>
                  <a:pt x="2" y="138"/>
                </a:lnTo>
                <a:lnTo>
                  <a:pt x="2" y="136"/>
                </a:lnTo>
                <a:lnTo>
                  <a:pt x="2" y="134"/>
                </a:lnTo>
                <a:lnTo>
                  <a:pt x="2" y="132"/>
                </a:lnTo>
                <a:lnTo>
                  <a:pt x="2" y="129"/>
                </a:lnTo>
                <a:lnTo>
                  <a:pt x="2" y="128"/>
                </a:lnTo>
                <a:lnTo>
                  <a:pt x="2" y="123"/>
                </a:lnTo>
                <a:lnTo>
                  <a:pt x="2" y="121"/>
                </a:lnTo>
                <a:lnTo>
                  <a:pt x="2" y="115"/>
                </a:lnTo>
                <a:lnTo>
                  <a:pt x="2" y="113"/>
                </a:lnTo>
                <a:lnTo>
                  <a:pt x="2" y="107"/>
                </a:lnTo>
                <a:lnTo>
                  <a:pt x="2" y="105"/>
                </a:lnTo>
                <a:lnTo>
                  <a:pt x="2" y="100"/>
                </a:lnTo>
                <a:lnTo>
                  <a:pt x="2" y="98"/>
                </a:lnTo>
                <a:lnTo>
                  <a:pt x="2" y="97"/>
                </a:lnTo>
                <a:lnTo>
                  <a:pt x="2" y="96"/>
                </a:lnTo>
                <a:lnTo>
                  <a:pt x="3" y="90"/>
                </a:lnTo>
                <a:lnTo>
                  <a:pt x="3" y="88"/>
                </a:lnTo>
                <a:lnTo>
                  <a:pt x="3" y="86"/>
                </a:lnTo>
                <a:lnTo>
                  <a:pt x="3" y="83"/>
                </a:lnTo>
                <a:lnTo>
                  <a:pt x="3" y="81"/>
                </a:lnTo>
                <a:lnTo>
                  <a:pt x="3" y="75"/>
                </a:lnTo>
                <a:lnTo>
                  <a:pt x="3" y="71"/>
                </a:lnTo>
                <a:lnTo>
                  <a:pt x="3" y="67"/>
                </a:lnTo>
                <a:lnTo>
                  <a:pt x="3" y="63"/>
                </a:lnTo>
                <a:lnTo>
                  <a:pt x="3" y="59"/>
                </a:lnTo>
                <a:lnTo>
                  <a:pt x="3" y="58"/>
                </a:lnTo>
                <a:lnTo>
                  <a:pt x="3" y="52"/>
                </a:lnTo>
                <a:lnTo>
                  <a:pt x="3" y="49"/>
                </a:lnTo>
                <a:lnTo>
                  <a:pt x="3" y="48"/>
                </a:lnTo>
                <a:lnTo>
                  <a:pt x="3" y="44"/>
                </a:lnTo>
                <a:lnTo>
                  <a:pt x="3" y="42"/>
                </a:lnTo>
                <a:lnTo>
                  <a:pt x="3" y="41"/>
                </a:lnTo>
                <a:lnTo>
                  <a:pt x="3" y="39"/>
                </a:lnTo>
                <a:lnTo>
                  <a:pt x="4" y="28"/>
                </a:lnTo>
                <a:lnTo>
                  <a:pt x="4" y="23"/>
                </a:lnTo>
                <a:lnTo>
                  <a:pt x="4" y="18"/>
                </a:lnTo>
                <a:lnTo>
                  <a:pt x="4" y="3"/>
                </a:lnTo>
                <a:lnTo>
                  <a:pt x="4" y="0"/>
                </a:lnTo>
                <a:lnTo>
                  <a:pt x="5" y="0"/>
                </a:lnTo>
                <a:lnTo>
                  <a:pt x="7" y="0"/>
                </a:lnTo>
                <a:lnTo>
                  <a:pt x="10" y="0"/>
                </a:lnTo>
                <a:lnTo>
                  <a:pt x="14" y="0"/>
                </a:lnTo>
                <a:close/>
              </a:path>
            </a:pathLst>
          </a:custGeom>
          <a:solidFill>
            <a:srgbClr val="A62A8B"/>
          </a:solidFill>
          <a:ln w="3175">
            <a:solidFill>
              <a:schemeClr val="tx1">
                <a:lumMod val="95000"/>
                <a:lumOff val="5000"/>
              </a:schemeClr>
            </a:solidFill>
            <a:prstDash val="solid"/>
            <a:round/>
            <a:headEnd/>
            <a:tailEnd/>
          </a:ln>
        </p:spPr>
        <p:txBody>
          <a:bodyPr/>
          <a:lstStyle/>
          <a:p>
            <a:endParaRPr lang="en-US" dirty="0"/>
          </a:p>
        </p:txBody>
      </p:sp>
      <p:sp>
        <p:nvSpPr>
          <p:cNvPr id="158" name="Freeform 185"/>
          <p:cNvSpPr>
            <a:spLocks/>
          </p:cNvSpPr>
          <p:nvPr/>
        </p:nvSpPr>
        <p:spPr bwMode="auto">
          <a:xfrm>
            <a:off x="2646364" y="5074518"/>
            <a:ext cx="799089" cy="510206"/>
          </a:xfrm>
          <a:custGeom>
            <a:avLst/>
            <a:gdLst>
              <a:gd name="T0" fmla="*/ 228 w 308"/>
              <a:gd name="T1" fmla="*/ 9 h 232"/>
              <a:gd name="T2" fmla="*/ 239 w 308"/>
              <a:gd name="T3" fmla="*/ 14 h 232"/>
              <a:gd name="T4" fmla="*/ 244 w 308"/>
              <a:gd name="T5" fmla="*/ 15 h 232"/>
              <a:gd name="T6" fmla="*/ 253 w 308"/>
              <a:gd name="T7" fmla="*/ 15 h 232"/>
              <a:gd name="T8" fmla="*/ 259 w 308"/>
              <a:gd name="T9" fmla="*/ 18 h 232"/>
              <a:gd name="T10" fmla="*/ 266 w 308"/>
              <a:gd name="T11" fmla="*/ 19 h 232"/>
              <a:gd name="T12" fmla="*/ 267 w 308"/>
              <a:gd name="T13" fmla="*/ 25 h 232"/>
              <a:gd name="T14" fmla="*/ 276 w 308"/>
              <a:gd name="T15" fmla="*/ 30 h 232"/>
              <a:gd name="T16" fmla="*/ 283 w 308"/>
              <a:gd name="T17" fmla="*/ 31 h 232"/>
              <a:gd name="T18" fmla="*/ 293 w 308"/>
              <a:gd name="T19" fmla="*/ 36 h 232"/>
              <a:gd name="T20" fmla="*/ 295 w 308"/>
              <a:gd name="T21" fmla="*/ 43 h 232"/>
              <a:gd name="T22" fmla="*/ 298 w 308"/>
              <a:gd name="T23" fmla="*/ 49 h 232"/>
              <a:gd name="T24" fmla="*/ 301 w 308"/>
              <a:gd name="T25" fmla="*/ 56 h 232"/>
              <a:gd name="T26" fmla="*/ 308 w 308"/>
              <a:gd name="T27" fmla="*/ 66 h 232"/>
              <a:gd name="T28" fmla="*/ 307 w 308"/>
              <a:gd name="T29" fmla="*/ 119 h 232"/>
              <a:gd name="T30" fmla="*/ 307 w 308"/>
              <a:gd name="T31" fmla="*/ 179 h 232"/>
              <a:gd name="T32" fmla="*/ 306 w 308"/>
              <a:gd name="T33" fmla="*/ 226 h 232"/>
              <a:gd name="T34" fmla="*/ 284 w 308"/>
              <a:gd name="T35" fmla="*/ 231 h 232"/>
              <a:gd name="T36" fmla="*/ 244 w 308"/>
              <a:gd name="T37" fmla="*/ 231 h 232"/>
              <a:gd name="T38" fmla="*/ 206 w 308"/>
              <a:gd name="T39" fmla="*/ 230 h 232"/>
              <a:gd name="T40" fmla="*/ 171 w 308"/>
              <a:gd name="T41" fmla="*/ 230 h 232"/>
              <a:gd name="T42" fmla="*/ 131 w 308"/>
              <a:gd name="T43" fmla="*/ 230 h 232"/>
              <a:gd name="T44" fmla="*/ 99 w 308"/>
              <a:gd name="T45" fmla="*/ 228 h 232"/>
              <a:gd name="T46" fmla="*/ 64 w 308"/>
              <a:gd name="T47" fmla="*/ 228 h 232"/>
              <a:gd name="T48" fmla="*/ 29 w 308"/>
              <a:gd name="T49" fmla="*/ 227 h 232"/>
              <a:gd name="T50" fmla="*/ 20 w 308"/>
              <a:gd name="T51" fmla="*/ 218 h 232"/>
              <a:gd name="T52" fmla="*/ 39 w 308"/>
              <a:gd name="T53" fmla="*/ 201 h 232"/>
              <a:gd name="T54" fmla="*/ 28 w 308"/>
              <a:gd name="T55" fmla="*/ 175 h 232"/>
              <a:gd name="T56" fmla="*/ 7 w 308"/>
              <a:gd name="T57" fmla="*/ 155 h 232"/>
              <a:gd name="T58" fmla="*/ 15 w 308"/>
              <a:gd name="T59" fmla="*/ 136 h 232"/>
              <a:gd name="T60" fmla="*/ 28 w 308"/>
              <a:gd name="T61" fmla="*/ 113 h 232"/>
              <a:gd name="T62" fmla="*/ 29 w 308"/>
              <a:gd name="T63" fmla="*/ 100 h 232"/>
              <a:gd name="T64" fmla="*/ 36 w 308"/>
              <a:gd name="T65" fmla="*/ 88 h 232"/>
              <a:gd name="T66" fmla="*/ 53 w 308"/>
              <a:gd name="T67" fmla="*/ 81 h 232"/>
              <a:gd name="T68" fmla="*/ 60 w 308"/>
              <a:gd name="T69" fmla="*/ 95 h 232"/>
              <a:gd name="T70" fmla="*/ 70 w 308"/>
              <a:gd name="T71" fmla="*/ 90 h 232"/>
              <a:gd name="T72" fmla="*/ 78 w 308"/>
              <a:gd name="T73" fmla="*/ 88 h 232"/>
              <a:gd name="T74" fmla="*/ 83 w 308"/>
              <a:gd name="T75" fmla="*/ 84 h 232"/>
              <a:gd name="T76" fmla="*/ 86 w 308"/>
              <a:gd name="T77" fmla="*/ 78 h 232"/>
              <a:gd name="T78" fmla="*/ 87 w 308"/>
              <a:gd name="T79" fmla="*/ 68 h 232"/>
              <a:gd name="T80" fmla="*/ 80 w 308"/>
              <a:gd name="T81" fmla="*/ 62 h 232"/>
              <a:gd name="T82" fmla="*/ 79 w 308"/>
              <a:gd name="T83" fmla="*/ 52 h 232"/>
              <a:gd name="T84" fmla="*/ 88 w 308"/>
              <a:gd name="T85" fmla="*/ 52 h 232"/>
              <a:gd name="T86" fmla="*/ 92 w 308"/>
              <a:gd name="T87" fmla="*/ 46 h 232"/>
              <a:gd name="T88" fmla="*/ 108 w 308"/>
              <a:gd name="T89" fmla="*/ 33 h 232"/>
              <a:gd name="T90" fmla="*/ 122 w 308"/>
              <a:gd name="T91" fmla="*/ 30 h 232"/>
              <a:gd name="T92" fmla="*/ 131 w 308"/>
              <a:gd name="T93" fmla="*/ 27 h 232"/>
              <a:gd name="T94" fmla="*/ 134 w 308"/>
              <a:gd name="T95" fmla="*/ 25 h 232"/>
              <a:gd name="T96" fmla="*/ 143 w 308"/>
              <a:gd name="T97" fmla="*/ 23 h 232"/>
              <a:gd name="T98" fmla="*/ 150 w 308"/>
              <a:gd name="T99" fmla="*/ 18 h 232"/>
              <a:gd name="T100" fmla="*/ 152 w 308"/>
              <a:gd name="T101" fmla="*/ 20 h 232"/>
              <a:gd name="T102" fmla="*/ 159 w 308"/>
              <a:gd name="T103" fmla="*/ 20 h 232"/>
              <a:gd name="T104" fmla="*/ 165 w 308"/>
              <a:gd name="T105" fmla="*/ 14 h 232"/>
              <a:gd name="T106" fmla="*/ 171 w 308"/>
              <a:gd name="T107" fmla="*/ 12 h 232"/>
              <a:gd name="T108" fmla="*/ 179 w 308"/>
              <a:gd name="T109" fmla="*/ 7 h 232"/>
              <a:gd name="T110" fmla="*/ 186 w 308"/>
              <a:gd name="T111" fmla="*/ 9 h 232"/>
              <a:gd name="T112" fmla="*/ 195 w 308"/>
              <a:gd name="T113" fmla="*/ 3 h 232"/>
              <a:gd name="T114" fmla="*/ 202 w 308"/>
              <a:gd name="T115" fmla="*/ 6 h 232"/>
              <a:gd name="T116" fmla="*/ 206 w 308"/>
              <a:gd name="T117" fmla="*/ 4 h 232"/>
              <a:gd name="T118" fmla="*/ 214 w 308"/>
              <a:gd name="T119" fmla="*/ 4 h 232"/>
              <a:gd name="T120" fmla="*/ 221 w 308"/>
              <a:gd name="T121" fmla="*/ 1 h 23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08" h="232">
                <a:moveTo>
                  <a:pt x="224" y="1"/>
                </a:moveTo>
                <a:lnTo>
                  <a:pt x="224" y="2"/>
                </a:lnTo>
                <a:lnTo>
                  <a:pt x="223" y="2"/>
                </a:lnTo>
                <a:lnTo>
                  <a:pt x="224" y="3"/>
                </a:lnTo>
                <a:lnTo>
                  <a:pt x="226" y="4"/>
                </a:lnTo>
                <a:lnTo>
                  <a:pt x="227" y="6"/>
                </a:lnTo>
                <a:lnTo>
                  <a:pt x="228" y="7"/>
                </a:lnTo>
                <a:lnTo>
                  <a:pt x="229" y="7"/>
                </a:lnTo>
                <a:lnTo>
                  <a:pt x="229" y="8"/>
                </a:lnTo>
                <a:lnTo>
                  <a:pt x="228" y="8"/>
                </a:lnTo>
                <a:lnTo>
                  <a:pt x="228" y="9"/>
                </a:lnTo>
                <a:lnTo>
                  <a:pt x="228" y="10"/>
                </a:lnTo>
                <a:lnTo>
                  <a:pt x="229" y="11"/>
                </a:lnTo>
                <a:lnTo>
                  <a:pt x="230" y="12"/>
                </a:lnTo>
                <a:lnTo>
                  <a:pt x="231" y="12"/>
                </a:lnTo>
                <a:lnTo>
                  <a:pt x="234" y="12"/>
                </a:lnTo>
                <a:lnTo>
                  <a:pt x="235" y="12"/>
                </a:lnTo>
                <a:lnTo>
                  <a:pt x="236" y="12"/>
                </a:lnTo>
                <a:lnTo>
                  <a:pt x="237" y="12"/>
                </a:lnTo>
                <a:lnTo>
                  <a:pt x="238" y="12"/>
                </a:lnTo>
                <a:lnTo>
                  <a:pt x="238" y="14"/>
                </a:lnTo>
                <a:lnTo>
                  <a:pt x="239" y="14"/>
                </a:lnTo>
                <a:lnTo>
                  <a:pt x="239" y="12"/>
                </a:lnTo>
                <a:lnTo>
                  <a:pt x="240" y="12"/>
                </a:lnTo>
                <a:lnTo>
                  <a:pt x="242" y="12"/>
                </a:lnTo>
                <a:lnTo>
                  <a:pt x="242" y="14"/>
                </a:lnTo>
                <a:lnTo>
                  <a:pt x="242" y="15"/>
                </a:lnTo>
                <a:lnTo>
                  <a:pt x="240" y="15"/>
                </a:lnTo>
                <a:lnTo>
                  <a:pt x="240" y="16"/>
                </a:lnTo>
                <a:lnTo>
                  <a:pt x="242" y="16"/>
                </a:lnTo>
                <a:lnTo>
                  <a:pt x="243" y="16"/>
                </a:lnTo>
                <a:lnTo>
                  <a:pt x="243" y="15"/>
                </a:lnTo>
                <a:lnTo>
                  <a:pt x="244" y="15"/>
                </a:lnTo>
                <a:lnTo>
                  <a:pt x="245" y="15"/>
                </a:lnTo>
                <a:lnTo>
                  <a:pt x="246" y="15"/>
                </a:lnTo>
                <a:lnTo>
                  <a:pt x="246" y="16"/>
                </a:lnTo>
                <a:lnTo>
                  <a:pt x="247" y="16"/>
                </a:lnTo>
                <a:lnTo>
                  <a:pt x="248" y="17"/>
                </a:lnTo>
                <a:lnTo>
                  <a:pt x="248" y="18"/>
                </a:lnTo>
                <a:lnTo>
                  <a:pt x="250" y="17"/>
                </a:lnTo>
                <a:lnTo>
                  <a:pt x="251" y="16"/>
                </a:lnTo>
                <a:lnTo>
                  <a:pt x="252" y="16"/>
                </a:lnTo>
                <a:lnTo>
                  <a:pt x="252" y="15"/>
                </a:lnTo>
                <a:lnTo>
                  <a:pt x="253" y="15"/>
                </a:lnTo>
                <a:lnTo>
                  <a:pt x="254" y="15"/>
                </a:lnTo>
                <a:lnTo>
                  <a:pt x="255" y="16"/>
                </a:lnTo>
                <a:lnTo>
                  <a:pt x="255" y="17"/>
                </a:lnTo>
                <a:lnTo>
                  <a:pt x="256" y="17"/>
                </a:lnTo>
                <a:lnTo>
                  <a:pt x="256" y="18"/>
                </a:lnTo>
                <a:lnTo>
                  <a:pt x="258" y="19"/>
                </a:lnTo>
                <a:lnTo>
                  <a:pt x="259" y="19"/>
                </a:lnTo>
                <a:lnTo>
                  <a:pt x="259" y="18"/>
                </a:lnTo>
                <a:lnTo>
                  <a:pt x="259" y="17"/>
                </a:lnTo>
                <a:lnTo>
                  <a:pt x="260" y="17"/>
                </a:lnTo>
                <a:lnTo>
                  <a:pt x="259" y="18"/>
                </a:lnTo>
                <a:lnTo>
                  <a:pt x="260" y="18"/>
                </a:lnTo>
                <a:lnTo>
                  <a:pt x="261" y="18"/>
                </a:lnTo>
                <a:lnTo>
                  <a:pt x="261" y="17"/>
                </a:lnTo>
                <a:lnTo>
                  <a:pt x="262" y="17"/>
                </a:lnTo>
                <a:lnTo>
                  <a:pt x="263" y="17"/>
                </a:lnTo>
                <a:lnTo>
                  <a:pt x="263" y="18"/>
                </a:lnTo>
                <a:lnTo>
                  <a:pt x="262" y="18"/>
                </a:lnTo>
                <a:lnTo>
                  <a:pt x="262" y="19"/>
                </a:lnTo>
                <a:lnTo>
                  <a:pt x="263" y="19"/>
                </a:lnTo>
                <a:lnTo>
                  <a:pt x="264" y="19"/>
                </a:lnTo>
                <a:lnTo>
                  <a:pt x="266" y="19"/>
                </a:lnTo>
                <a:lnTo>
                  <a:pt x="266" y="20"/>
                </a:lnTo>
                <a:lnTo>
                  <a:pt x="264" y="20"/>
                </a:lnTo>
                <a:lnTo>
                  <a:pt x="263" y="22"/>
                </a:lnTo>
                <a:lnTo>
                  <a:pt x="264" y="22"/>
                </a:lnTo>
                <a:lnTo>
                  <a:pt x="264" y="23"/>
                </a:lnTo>
                <a:lnTo>
                  <a:pt x="266" y="23"/>
                </a:lnTo>
                <a:lnTo>
                  <a:pt x="266" y="24"/>
                </a:lnTo>
                <a:lnTo>
                  <a:pt x="266" y="23"/>
                </a:lnTo>
                <a:lnTo>
                  <a:pt x="267" y="23"/>
                </a:lnTo>
                <a:lnTo>
                  <a:pt x="267" y="24"/>
                </a:lnTo>
                <a:lnTo>
                  <a:pt x="267" y="25"/>
                </a:lnTo>
                <a:lnTo>
                  <a:pt x="268" y="25"/>
                </a:lnTo>
                <a:lnTo>
                  <a:pt x="268" y="26"/>
                </a:lnTo>
                <a:lnTo>
                  <a:pt x="269" y="27"/>
                </a:lnTo>
                <a:lnTo>
                  <a:pt x="269" y="26"/>
                </a:lnTo>
                <a:lnTo>
                  <a:pt x="270" y="26"/>
                </a:lnTo>
                <a:lnTo>
                  <a:pt x="271" y="27"/>
                </a:lnTo>
                <a:lnTo>
                  <a:pt x="272" y="28"/>
                </a:lnTo>
                <a:lnTo>
                  <a:pt x="272" y="30"/>
                </a:lnTo>
                <a:lnTo>
                  <a:pt x="274" y="30"/>
                </a:lnTo>
                <a:lnTo>
                  <a:pt x="275" y="30"/>
                </a:lnTo>
                <a:lnTo>
                  <a:pt x="276" y="30"/>
                </a:lnTo>
                <a:lnTo>
                  <a:pt x="276" y="31"/>
                </a:lnTo>
                <a:lnTo>
                  <a:pt x="276" y="32"/>
                </a:lnTo>
                <a:lnTo>
                  <a:pt x="276" y="33"/>
                </a:lnTo>
                <a:lnTo>
                  <a:pt x="277" y="34"/>
                </a:lnTo>
                <a:lnTo>
                  <a:pt x="278" y="34"/>
                </a:lnTo>
                <a:lnTo>
                  <a:pt x="279" y="34"/>
                </a:lnTo>
                <a:lnTo>
                  <a:pt x="280" y="34"/>
                </a:lnTo>
                <a:lnTo>
                  <a:pt x="282" y="33"/>
                </a:lnTo>
                <a:lnTo>
                  <a:pt x="283" y="33"/>
                </a:lnTo>
                <a:lnTo>
                  <a:pt x="283" y="32"/>
                </a:lnTo>
                <a:lnTo>
                  <a:pt x="283" y="31"/>
                </a:lnTo>
                <a:lnTo>
                  <a:pt x="284" y="31"/>
                </a:lnTo>
                <a:lnTo>
                  <a:pt x="285" y="30"/>
                </a:lnTo>
                <a:lnTo>
                  <a:pt x="286" y="30"/>
                </a:lnTo>
                <a:lnTo>
                  <a:pt x="287" y="31"/>
                </a:lnTo>
                <a:lnTo>
                  <a:pt x="287" y="32"/>
                </a:lnTo>
                <a:lnTo>
                  <a:pt x="288" y="33"/>
                </a:lnTo>
                <a:lnTo>
                  <a:pt x="290" y="34"/>
                </a:lnTo>
                <a:lnTo>
                  <a:pt x="291" y="35"/>
                </a:lnTo>
                <a:lnTo>
                  <a:pt x="292" y="35"/>
                </a:lnTo>
                <a:lnTo>
                  <a:pt x="293" y="35"/>
                </a:lnTo>
                <a:lnTo>
                  <a:pt x="293" y="36"/>
                </a:lnTo>
                <a:lnTo>
                  <a:pt x="293" y="38"/>
                </a:lnTo>
                <a:lnTo>
                  <a:pt x="294" y="39"/>
                </a:lnTo>
                <a:lnTo>
                  <a:pt x="293" y="39"/>
                </a:lnTo>
                <a:lnTo>
                  <a:pt x="293" y="40"/>
                </a:lnTo>
                <a:lnTo>
                  <a:pt x="294" y="40"/>
                </a:lnTo>
                <a:lnTo>
                  <a:pt x="294" y="41"/>
                </a:lnTo>
                <a:lnTo>
                  <a:pt x="295" y="41"/>
                </a:lnTo>
                <a:lnTo>
                  <a:pt x="294" y="41"/>
                </a:lnTo>
                <a:lnTo>
                  <a:pt x="294" y="42"/>
                </a:lnTo>
                <a:lnTo>
                  <a:pt x="295" y="42"/>
                </a:lnTo>
                <a:lnTo>
                  <a:pt x="295" y="43"/>
                </a:lnTo>
                <a:lnTo>
                  <a:pt x="294" y="43"/>
                </a:lnTo>
                <a:lnTo>
                  <a:pt x="295" y="44"/>
                </a:lnTo>
                <a:lnTo>
                  <a:pt x="294" y="44"/>
                </a:lnTo>
                <a:lnTo>
                  <a:pt x="294" y="46"/>
                </a:lnTo>
                <a:lnTo>
                  <a:pt x="295" y="46"/>
                </a:lnTo>
                <a:lnTo>
                  <a:pt x="294" y="46"/>
                </a:lnTo>
                <a:lnTo>
                  <a:pt x="294" y="47"/>
                </a:lnTo>
                <a:lnTo>
                  <a:pt x="295" y="47"/>
                </a:lnTo>
                <a:lnTo>
                  <a:pt x="296" y="48"/>
                </a:lnTo>
                <a:lnTo>
                  <a:pt x="296" y="49"/>
                </a:lnTo>
                <a:lnTo>
                  <a:pt x="298" y="49"/>
                </a:lnTo>
                <a:lnTo>
                  <a:pt x="296" y="49"/>
                </a:lnTo>
                <a:lnTo>
                  <a:pt x="296" y="50"/>
                </a:lnTo>
                <a:lnTo>
                  <a:pt x="296" y="51"/>
                </a:lnTo>
                <a:lnTo>
                  <a:pt x="296" y="52"/>
                </a:lnTo>
                <a:lnTo>
                  <a:pt x="296" y="54"/>
                </a:lnTo>
                <a:lnTo>
                  <a:pt x="298" y="54"/>
                </a:lnTo>
                <a:lnTo>
                  <a:pt x="299" y="54"/>
                </a:lnTo>
                <a:lnTo>
                  <a:pt x="300" y="54"/>
                </a:lnTo>
                <a:lnTo>
                  <a:pt x="300" y="55"/>
                </a:lnTo>
                <a:lnTo>
                  <a:pt x="301" y="55"/>
                </a:lnTo>
                <a:lnTo>
                  <a:pt x="301" y="56"/>
                </a:lnTo>
                <a:lnTo>
                  <a:pt x="302" y="56"/>
                </a:lnTo>
                <a:lnTo>
                  <a:pt x="303" y="56"/>
                </a:lnTo>
                <a:lnTo>
                  <a:pt x="303" y="57"/>
                </a:lnTo>
                <a:lnTo>
                  <a:pt x="304" y="57"/>
                </a:lnTo>
                <a:lnTo>
                  <a:pt x="304" y="58"/>
                </a:lnTo>
                <a:lnTo>
                  <a:pt x="306" y="58"/>
                </a:lnTo>
                <a:lnTo>
                  <a:pt x="307" y="58"/>
                </a:lnTo>
                <a:lnTo>
                  <a:pt x="307" y="57"/>
                </a:lnTo>
                <a:lnTo>
                  <a:pt x="308" y="58"/>
                </a:lnTo>
                <a:lnTo>
                  <a:pt x="308" y="59"/>
                </a:lnTo>
                <a:lnTo>
                  <a:pt x="308" y="66"/>
                </a:lnTo>
                <a:lnTo>
                  <a:pt x="308" y="67"/>
                </a:lnTo>
                <a:lnTo>
                  <a:pt x="308" y="72"/>
                </a:lnTo>
                <a:lnTo>
                  <a:pt x="308" y="75"/>
                </a:lnTo>
                <a:lnTo>
                  <a:pt x="308" y="78"/>
                </a:lnTo>
                <a:lnTo>
                  <a:pt x="308" y="79"/>
                </a:lnTo>
                <a:lnTo>
                  <a:pt x="307" y="91"/>
                </a:lnTo>
                <a:lnTo>
                  <a:pt x="307" y="96"/>
                </a:lnTo>
                <a:lnTo>
                  <a:pt x="307" y="102"/>
                </a:lnTo>
                <a:lnTo>
                  <a:pt x="307" y="107"/>
                </a:lnTo>
                <a:lnTo>
                  <a:pt x="307" y="113"/>
                </a:lnTo>
                <a:lnTo>
                  <a:pt x="307" y="119"/>
                </a:lnTo>
                <a:lnTo>
                  <a:pt x="307" y="122"/>
                </a:lnTo>
                <a:lnTo>
                  <a:pt x="307" y="123"/>
                </a:lnTo>
                <a:lnTo>
                  <a:pt x="307" y="154"/>
                </a:lnTo>
                <a:lnTo>
                  <a:pt x="307" y="155"/>
                </a:lnTo>
                <a:lnTo>
                  <a:pt x="307" y="167"/>
                </a:lnTo>
                <a:lnTo>
                  <a:pt x="307" y="168"/>
                </a:lnTo>
                <a:lnTo>
                  <a:pt x="307" y="171"/>
                </a:lnTo>
                <a:lnTo>
                  <a:pt x="307" y="174"/>
                </a:lnTo>
                <a:lnTo>
                  <a:pt x="307" y="176"/>
                </a:lnTo>
                <a:lnTo>
                  <a:pt x="307" y="177"/>
                </a:lnTo>
                <a:lnTo>
                  <a:pt x="307" y="179"/>
                </a:lnTo>
                <a:lnTo>
                  <a:pt x="307" y="180"/>
                </a:lnTo>
                <a:lnTo>
                  <a:pt x="307" y="184"/>
                </a:lnTo>
                <a:lnTo>
                  <a:pt x="307" y="185"/>
                </a:lnTo>
                <a:lnTo>
                  <a:pt x="307" y="188"/>
                </a:lnTo>
                <a:lnTo>
                  <a:pt x="307" y="191"/>
                </a:lnTo>
                <a:lnTo>
                  <a:pt x="307" y="194"/>
                </a:lnTo>
                <a:lnTo>
                  <a:pt x="306" y="198"/>
                </a:lnTo>
                <a:lnTo>
                  <a:pt x="306" y="200"/>
                </a:lnTo>
                <a:lnTo>
                  <a:pt x="306" y="204"/>
                </a:lnTo>
                <a:lnTo>
                  <a:pt x="306" y="222"/>
                </a:lnTo>
                <a:lnTo>
                  <a:pt x="306" y="226"/>
                </a:lnTo>
                <a:lnTo>
                  <a:pt x="306" y="227"/>
                </a:lnTo>
                <a:lnTo>
                  <a:pt x="306" y="231"/>
                </a:lnTo>
                <a:lnTo>
                  <a:pt x="306" y="232"/>
                </a:lnTo>
                <a:lnTo>
                  <a:pt x="301" y="232"/>
                </a:lnTo>
                <a:lnTo>
                  <a:pt x="294" y="232"/>
                </a:lnTo>
                <a:lnTo>
                  <a:pt x="293" y="232"/>
                </a:lnTo>
                <a:lnTo>
                  <a:pt x="292" y="231"/>
                </a:lnTo>
                <a:lnTo>
                  <a:pt x="291" y="231"/>
                </a:lnTo>
                <a:lnTo>
                  <a:pt x="288" y="231"/>
                </a:lnTo>
                <a:lnTo>
                  <a:pt x="286" y="231"/>
                </a:lnTo>
                <a:lnTo>
                  <a:pt x="284" y="231"/>
                </a:lnTo>
                <a:lnTo>
                  <a:pt x="279" y="231"/>
                </a:lnTo>
                <a:lnTo>
                  <a:pt x="278" y="231"/>
                </a:lnTo>
                <a:lnTo>
                  <a:pt x="274" y="231"/>
                </a:lnTo>
                <a:lnTo>
                  <a:pt x="272" y="231"/>
                </a:lnTo>
                <a:lnTo>
                  <a:pt x="271" y="231"/>
                </a:lnTo>
                <a:lnTo>
                  <a:pt x="267" y="231"/>
                </a:lnTo>
                <a:lnTo>
                  <a:pt x="264" y="231"/>
                </a:lnTo>
                <a:lnTo>
                  <a:pt x="256" y="231"/>
                </a:lnTo>
                <a:lnTo>
                  <a:pt x="253" y="231"/>
                </a:lnTo>
                <a:lnTo>
                  <a:pt x="252" y="231"/>
                </a:lnTo>
                <a:lnTo>
                  <a:pt x="244" y="231"/>
                </a:lnTo>
                <a:lnTo>
                  <a:pt x="239" y="231"/>
                </a:lnTo>
                <a:lnTo>
                  <a:pt x="237" y="231"/>
                </a:lnTo>
                <a:lnTo>
                  <a:pt x="234" y="231"/>
                </a:lnTo>
                <a:lnTo>
                  <a:pt x="231" y="231"/>
                </a:lnTo>
                <a:lnTo>
                  <a:pt x="230" y="231"/>
                </a:lnTo>
                <a:lnTo>
                  <a:pt x="227" y="231"/>
                </a:lnTo>
                <a:lnTo>
                  <a:pt x="219" y="231"/>
                </a:lnTo>
                <a:lnTo>
                  <a:pt x="218" y="231"/>
                </a:lnTo>
                <a:lnTo>
                  <a:pt x="214" y="230"/>
                </a:lnTo>
                <a:lnTo>
                  <a:pt x="211" y="230"/>
                </a:lnTo>
                <a:lnTo>
                  <a:pt x="206" y="230"/>
                </a:lnTo>
                <a:lnTo>
                  <a:pt x="205" y="230"/>
                </a:lnTo>
                <a:lnTo>
                  <a:pt x="202" y="230"/>
                </a:lnTo>
                <a:lnTo>
                  <a:pt x="200" y="230"/>
                </a:lnTo>
                <a:lnTo>
                  <a:pt x="197" y="230"/>
                </a:lnTo>
                <a:lnTo>
                  <a:pt x="196" y="230"/>
                </a:lnTo>
                <a:lnTo>
                  <a:pt x="195" y="230"/>
                </a:lnTo>
                <a:lnTo>
                  <a:pt x="192" y="230"/>
                </a:lnTo>
                <a:lnTo>
                  <a:pt x="191" y="230"/>
                </a:lnTo>
                <a:lnTo>
                  <a:pt x="184" y="230"/>
                </a:lnTo>
                <a:lnTo>
                  <a:pt x="182" y="230"/>
                </a:lnTo>
                <a:lnTo>
                  <a:pt x="171" y="230"/>
                </a:lnTo>
                <a:lnTo>
                  <a:pt x="170" y="230"/>
                </a:lnTo>
                <a:lnTo>
                  <a:pt x="166" y="230"/>
                </a:lnTo>
                <a:lnTo>
                  <a:pt x="160" y="230"/>
                </a:lnTo>
                <a:lnTo>
                  <a:pt x="159" y="230"/>
                </a:lnTo>
                <a:lnTo>
                  <a:pt x="154" y="230"/>
                </a:lnTo>
                <a:lnTo>
                  <a:pt x="152" y="230"/>
                </a:lnTo>
                <a:lnTo>
                  <a:pt x="150" y="230"/>
                </a:lnTo>
                <a:lnTo>
                  <a:pt x="148" y="230"/>
                </a:lnTo>
                <a:lnTo>
                  <a:pt x="142" y="230"/>
                </a:lnTo>
                <a:lnTo>
                  <a:pt x="139" y="230"/>
                </a:lnTo>
                <a:lnTo>
                  <a:pt x="131" y="230"/>
                </a:lnTo>
                <a:lnTo>
                  <a:pt x="127" y="228"/>
                </a:lnTo>
                <a:lnTo>
                  <a:pt x="125" y="228"/>
                </a:lnTo>
                <a:lnTo>
                  <a:pt x="124" y="228"/>
                </a:lnTo>
                <a:lnTo>
                  <a:pt x="118" y="228"/>
                </a:lnTo>
                <a:lnTo>
                  <a:pt x="116" y="228"/>
                </a:lnTo>
                <a:lnTo>
                  <a:pt x="112" y="228"/>
                </a:lnTo>
                <a:lnTo>
                  <a:pt x="111" y="228"/>
                </a:lnTo>
                <a:lnTo>
                  <a:pt x="109" y="228"/>
                </a:lnTo>
                <a:lnTo>
                  <a:pt x="106" y="228"/>
                </a:lnTo>
                <a:lnTo>
                  <a:pt x="101" y="228"/>
                </a:lnTo>
                <a:lnTo>
                  <a:pt x="99" y="228"/>
                </a:lnTo>
                <a:lnTo>
                  <a:pt x="95" y="228"/>
                </a:lnTo>
                <a:lnTo>
                  <a:pt x="93" y="228"/>
                </a:lnTo>
                <a:lnTo>
                  <a:pt x="90" y="228"/>
                </a:lnTo>
                <a:lnTo>
                  <a:pt x="87" y="228"/>
                </a:lnTo>
                <a:lnTo>
                  <a:pt x="79" y="228"/>
                </a:lnTo>
                <a:lnTo>
                  <a:pt x="77" y="228"/>
                </a:lnTo>
                <a:lnTo>
                  <a:pt x="76" y="228"/>
                </a:lnTo>
                <a:lnTo>
                  <a:pt x="74" y="228"/>
                </a:lnTo>
                <a:lnTo>
                  <a:pt x="72" y="228"/>
                </a:lnTo>
                <a:lnTo>
                  <a:pt x="68" y="228"/>
                </a:lnTo>
                <a:lnTo>
                  <a:pt x="64" y="228"/>
                </a:lnTo>
                <a:lnTo>
                  <a:pt x="63" y="228"/>
                </a:lnTo>
                <a:lnTo>
                  <a:pt x="62" y="228"/>
                </a:lnTo>
                <a:lnTo>
                  <a:pt x="59" y="228"/>
                </a:lnTo>
                <a:lnTo>
                  <a:pt x="52" y="227"/>
                </a:lnTo>
                <a:lnTo>
                  <a:pt x="50" y="227"/>
                </a:lnTo>
                <a:lnTo>
                  <a:pt x="47" y="227"/>
                </a:lnTo>
                <a:lnTo>
                  <a:pt x="46" y="227"/>
                </a:lnTo>
                <a:lnTo>
                  <a:pt x="45" y="227"/>
                </a:lnTo>
                <a:lnTo>
                  <a:pt x="40" y="227"/>
                </a:lnTo>
                <a:lnTo>
                  <a:pt x="39" y="227"/>
                </a:lnTo>
                <a:lnTo>
                  <a:pt x="29" y="227"/>
                </a:lnTo>
                <a:lnTo>
                  <a:pt x="15" y="227"/>
                </a:lnTo>
                <a:lnTo>
                  <a:pt x="6" y="227"/>
                </a:lnTo>
                <a:lnTo>
                  <a:pt x="5" y="227"/>
                </a:lnTo>
                <a:lnTo>
                  <a:pt x="0" y="227"/>
                </a:lnTo>
                <a:lnTo>
                  <a:pt x="0" y="226"/>
                </a:lnTo>
                <a:lnTo>
                  <a:pt x="6" y="223"/>
                </a:lnTo>
                <a:lnTo>
                  <a:pt x="7" y="223"/>
                </a:lnTo>
                <a:lnTo>
                  <a:pt x="10" y="223"/>
                </a:lnTo>
                <a:lnTo>
                  <a:pt x="13" y="222"/>
                </a:lnTo>
                <a:lnTo>
                  <a:pt x="16" y="219"/>
                </a:lnTo>
                <a:lnTo>
                  <a:pt x="20" y="218"/>
                </a:lnTo>
                <a:lnTo>
                  <a:pt x="22" y="217"/>
                </a:lnTo>
                <a:lnTo>
                  <a:pt x="24" y="216"/>
                </a:lnTo>
                <a:lnTo>
                  <a:pt x="28" y="215"/>
                </a:lnTo>
                <a:lnTo>
                  <a:pt x="29" y="214"/>
                </a:lnTo>
                <a:lnTo>
                  <a:pt x="31" y="212"/>
                </a:lnTo>
                <a:lnTo>
                  <a:pt x="32" y="210"/>
                </a:lnTo>
                <a:lnTo>
                  <a:pt x="35" y="209"/>
                </a:lnTo>
                <a:lnTo>
                  <a:pt x="36" y="207"/>
                </a:lnTo>
                <a:lnTo>
                  <a:pt x="38" y="204"/>
                </a:lnTo>
                <a:lnTo>
                  <a:pt x="39" y="203"/>
                </a:lnTo>
                <a:lnTo>
                  <a:pt x="39" y="201"/>
                </a:lnTo>
                <a:lnTo>
                  <a:pt x="40" y="199"/>
                </a:lnTo>
                <a:lnTo>
                  <a:pt x="40" y="196"/>
                </a:lnTo>
                <a:lnTo>
                  <a:pt x="42" y="194"/>
                </a:lnTo>
                <a:lnTo>
                  <a:pt x="42" y="192"/>
                </a:lnTo>
                <a:lnTo>
                  <a:pt x="40" y="190"/>
                </a:lnTo>
                <a:lnTo>
                  <a:pt x="39" y="186"/>
                </a:lnTo>
                <a:lnTo>
                  <a:pt x="37" y="184"/>
                </a:lnTo>
                <a:lnTo>
                  <a:pt x="35" y="182"/>
                </a:lnTo>
                <a:lnTo>
                  <a:pt x="32" y="179"/>
                </a:lnTo>
                <a:lnTo>
                  <a:pt x="30" y="177"/>
                </a:lnTo>
                <a:lnTo>
                  <a:pt x="28" y="175"/>
                </a:lnTo>
                <a:lnTo>
                  <a:pt x="27" y="174"/>
                </a:lnTo>
                <a:lnTo>
                  <a:pt x="23" y="170"/>
                </a:lnTo>
                <a:lnTo>
                  <a:pt x="21" y="168"/>
                </a:lnTo>
                <a:lnTo>
                  <a:pt x="19" y="168"/>
                </a:lnTo>
                <a:lnTo>
                  <a:pt x="18" y="167"/>
                </a:lnTo>
                <a:lnTo>
                  <a:pt x="15" y="164"/>
                </a:lnTo>
                <a:lnTo>
                  <a:pt x="13" y="162"/>
                </a:lnTo>
                <a:lnTo>
                  <a:pt x="11" y="161"/>
                </a:lnTo>
                <a:lnTo>
                  <a:pt x="10" y="159"/>
                </a:lnTo>
                <a:lnTo>
                  <a:pt x="8" y="158"/>
                </a:lnTo>
                <a:lnTo>
                  <a:pt x="7" y="155"/>
                </a:lnTo>
                <a:lnTo>
                  <a:pt x="7" y="154"/>
                </a:lnTo>
                <a:lnTo>
                  <a:pt x="6" y="153"/>
                </a:lnTo>
                <a:lnTo>
                  <a:pt x="7" y="150"/>
                </a:lnTo>
                <a:lnTo>
                  <a:pt x="7" y="147"/>
                </a:lnTo>
                <a:lnTo>
                  <a:pt x="7" y="146"/>
                </a:lnTo>
                <a:lnTo>
                  <a:pt x="7" y="145"/>
                </a:lnTo>
                <a:lnTo>
                  <a:pt x="8" y="144"/>
                </a:lnTo>
                <a:lnTo>
                  <a:pt x="10" y="143"/>
                </a:lnTo>
                <a:lnTo>
                  <a:pt x="12" y="140"/>
                </a:lnTo>
                <a:lnTo>
                  <a:pt x="14" y="138"/>
                </a:lnTo>
                <a:lnTo>
                  <a:pt x="15" y="136"/>
                </a:lnTo>
                <a:lnTo>
                  <a:pt x="16" y="134"/>
                </a:lnTo>
                <a:lnTo>
                  <a:pt x="19" y="131"/>
                </a:lnTo>
                <a:lnTo>
                  <a:pt x="21" y="129"/>
                </a:lnTo>
                <a:lnTo>
                  <a:pt x="22" y="127"/>
                </a:lnTo>
                <a:lnTo>
                  <a:pt x="24" y="124"/>
                </a:lnTo>
                <a:lnTo>
                  <a:pt x="26" y="122"/>
                </a:lnTo>
                <a:lnTo>
                  <a:pt x="26" y="120"/>
                </a:lnTo>
                <a:lnTo>
                  <a:pt x="27" y="119"/>
                </a:lnTo>
                <a:lnTo>
                  <a:pt x="27" y="118"/>
                </a:lnTo>
                <a:lnTo>
                  <a:pt x="28" y="115"/>
                </a:lnTo>
                <a:lnTo>
                  <a:pt x="28" y="113"/>
                </a:lnTo>
                <a:lnTo>
                  <a:pt x="27" y="111"/>
                </a:lnTo>
                <a:lnTo>
                  <a:pt x="27" y="110"/>
                </a:lnTo>
                <a:lnTo>
                  <a:pt x="29" y="108"/>
                </a:lnTo>
                <a:lnTo>
                  <a:pt x="29" y="107"/>
                </a:lnTo>
                <a:lnTo>
                  <a:pt x="30" y="106"/>
                </a:lnTo>
                <a:lnTo>
                  <a:pt x="30" y="105"/>
                </a:lnTo>
                <a:lnTo>
                  <a:pt x="30" y="104"/>
                </a:lnTo>
                <a:lnTo>
                  <a:pt x="30" y="103"/>
                </a:lnTo>
                <a:lnTo>
                  <a:pt x="29" y="103"/>
                </a:lnTo>
                <a:lnTo>
                  <a:pt x="29" y="102"/>
                </a:lnTo>
                <a:lnTo>
                  <a:pt x="29" y="100"/>
                </a:lnTo>
                <a:lnTo>
                  <a:pt x="29" y="99"/>
                </a:lnTo>
                <a:lnTo>
                  <a:pt x="30" y="96"/>
                </a:lnTo>
                <a:lnTo>
                  <a:pt x="31" y="95"/>
                </a:lnTo>
                <a:lnTo>
                  <a:pt x="32" y="95"/>
                </a:lnTo>
                <a:lnTo>
                  <a:pt x="32" y="94"/>
                </a:lnTo>
                <a:lnTo>
                  <a:pt x="34" y="94"/>
                </a:lnTo>
                <a:lnTo>
                  <a:pt x="34" y="92"/>
                </a:lnTo>
                <a:lnTo>
                  <a:pt x="34" y="91"/>
                </a:lnTo>
                <a:lnTo>
                  <a:pt x="34" y="90"/>
                </a:lnTo>
                <a:lnTo>
                  <a:pt x="35" y="89"/>
                </a:lnTo>
                <a:lnTo>
                  <a:pt x="36" y="88"/>
                </a:lnTo>
                <a:lnTo>
                  <a:pt x="38" y="87"/>
                </a:lnTo>
                <a:lnTo>
                  <a:pt x="39" y="86"/>
                </a:lnTo>
                <a:lnTo>
                  <a:pt x="40" y="84"/>
                </a:lnTo>
                <a:lnTo>
                  <a:pt x="40" y="83"/>
                </a:lnTo>
                <a:lnTo>
                  <a:pt x="42" y="83"/>
                </a:lnTo>
                <a:lnTo>
                  <a:pt x="43" y="82"/>
                </a:lnTo>
                <a:lnTo>
                  <a:pt x="45" y="81"/>
                </a:lnTo>
                <a:lnTo>
                  <a:pt x="47" y="81"/>
                </a:lnTo>
                <a:lnTo>
                  <a:pt x="50" y="80"/>
                </a:lnTo>
                <a:lnTo>
                  <a:pt x="52" y="80"/>
                </a:lnTo>
                <a:lnTo>
                  <a:pt x="53" y="81"/>
                </a:lnTo>
                <a:lnTo>
                  <a:pt x="55" y="82"/>
                </a:lnTo>
                <a:lnTo>
                  <a:pt x="56" y="83"/>
                </a:lnTo>
                <a:lnTo>
                  <a:pt x="58" y="84"/>
                </a:lnTo>
                <a:lnTo>
                  <a:pt x="59" y="86"/>
                </a:lnTo>
                <a:lnTo>
                  <a:pt x="59" y="88"/>
                </a:lnTo>
                <a:lnTo>
                  <a:pt x="59" y="89"/>
                </a:lnTo>
                <a:lnTo>
                  <a:pt x="59" y="91"/>
                </a:lnTo>
                <a:lnTo>
                  <a:pt x="59" y="92"/>
                </a:lnTo>
                <a:lnTo>
                  <a:pt x="59" y="96"/>
                </a:lnTo>
                <a:lnTo>
                  <a:pt x="60" y="96"/>
                </a:lnTo>
                <a:lnTo>
                  <a:pt x="60" y="95"/>
                </a:lnTo>
                <a:lnTo>
                  <a:pt x="61" y="95"/>
                </a:lnTo>
                <a:lnTo>
                  <a:pt x="61" y="96"/>
                </a:lnTo>
                <a:lnTo>
                  <a:pt x="61" y="95"/>
                </a:lnTo>
                <a:lnTo>
                  <a:pt x="62" y="95"/>
                </a:lnTo>
                <a:lnTo>
                  <a:pt x="63" y="95"/>
                </a:lnTo>
                <a:lnTo>
                  <a:pt x="64" y="95"/>
                </a:lnTo>
                <a:lnTo>
                  <a:pt x="66" y="95"/>
                </a:lnTo>
                <a:lnTo>
                  <a:pt x="67" y="94"/>
                </a:lnTo>
                <a:lnTo>
                  <a:pt x="69" y="92"/>
                </a:lnTo>
                <a:lnTo>
                  <a:pt x="70" y="91"/>
                </a:lnTo>
                <a:lnTo>
                  <a:pt x="70" y="90"/>
                </a:lnTo>
                <a:lnTo>
                  <a:pt x="70" y="89"/>
                </a:lnTo>
                <a:lnTo>
                  <a:pt x="71" y="89"/>
                </a:lnTo>
                <a:lnTo>
                  <a:pt x="71" y="88"/>
                </a:lnTo>
                <a:lnTo>
                  <a:pt x="71" y="89"/>
                </a:lnTo>
                <a:lnTo>
                  <a:pt x="72" y="89"/>
                </a:lnTo>
                <a:lnTo>
                  <a:pt x="74" y="89"/>
                </a:lnTo>
                <a:lnTo>
                  <a:pt x="75" y="89"/>
                </a:lnTo>
                <a:lnTo>
                  <a:pt x="76" y="89"/>
                </a:lnTo>
                <a:lnTo>
                  <a:pt x="77" y="89"/>
                </a:lnTo>
                <a:lnTo>
                  <a:pt x="78" y="89"/>
                </a:lnTo>
                <a:lnTo>
                  <a:pt x="78" y="88"/>
                </a:lnTo>
                <a:lnTo>
                  <a:pt x="79" y="88"/>
                </a:lnTo>
                <a:lnTo>
                  <a:pt x="80" y="89"/>
                </a:lnTo>
                <a:lnTo>
                  <a:pt x="82" y="88"/>
                </a:lnTo>
                <a:lnTo>
                  <a:pt x="82" y="87"/>
                </a:lnTo>
                <a:lnTo>
                  <a:pt x="80" y="87"/>
                </a:lnTo>
                <a:lnTo>
                  <a:pt x="80" y="86"/>
                </a:lnTo>
                <a:lnTo>
                  <a:pt x="82" y="86"/>
                </a:lnTo>
                <a:lnTo>
                  <a:pt x="80" y="84"/>
                </a:lnTo>
                <a:lnTo>
                  <a:pt x="80" y="83"/>
                </a:lnTo>
                <a:lnTo>
                  <a:pt x="82" y="83"/>
                </a:lnTo>
                <a:lnTo>
                  <a:pt x="83" y="84"/>
                </a:lnTo>
                <a:lnTo>
                  <a:pt x="84" y="84"/>
                </a:lnTo>
                <a:lnTo>
                  <a:pt x="84" y="83"/>
                </a:lnTo>
                <a:lnTo>
                  <a:pt x="84" y="82"/>
                </a:lnTo>
                <a:lnTo>
                  <a:pt x="84" y="81"/>
                </a:lnTo>
                <a:lnTo>
                  <a:pt x="85" y="81"/>
                </a:lnTo>
                <a:lnTo>
                  <a:pt x="86" y="81"/>
                </a:lnTo>
                <a:lnTo>
                  <a:pt x="86" y="80"/>
                </a:lnTo>
                <a:lnTo>
                  <a:pt x="86" y="79"/>
                </a:lnTo>
                <a:lnTo>
                  <a:pt x="85" y="79"/>
                </a:lnTo>
                <a:lnTo>
                  <a:pt x="85" y="78"/>
                </a:lnTo>
                <a:lnTo>
                  <a:pt x="86" y="78"/>
                </a:lnTo>
                <a:lnTo>
                  <a:pt x="87" y="76"/>
                </a:lnTo>
                <a:lnTo>
                  <a:pt x="86" y="76"/>
                </a:lnTo>
                <a:lnTo>
                  <a:pt x="86" y="75"/>
                </a:lnTo>
                <a:lnTo>
                  <a:pt x="86" y="74"/>
                </a:lnTo>
                <a:lnTo>
                  <a:pt x="85" y="74"/>
                </a:lnTo>
                <a:lnTo>
                  <a:pt x="85" y="73"/>
                </a:lnTo>
                <a:lnTo>
                  <a:pt x="86" y="73"/>
                </a:lnTo>
                <a:lnTo>
                  <a:pt x="86" y="72"/>
                </a:lnTo>
                <a:lnTo>
                  <a:pt x="86" y="70"/>
                </a:lnTo>
                <a:lnTo>
                  <a:pt x="86" y="68"/>
                </a:lnTo>
                <a:lnTo>
                  <a:pt x="87" y="68"/>
                </a:lnTo>
                <a:lnTo>
                  <a:pt x="87" y="67"/>
                </a:lnTo>
                <a:lnTo>
                  <a:pt x="86" y="67"/>
                </a:lnTo>
                <a:lnTo>
                  <a:pt x="85" y="67"/>
                </a:lnTo>
                <a:lnTo>
                  <a:pt x="85" y="66"/>
                </a:lnTo>
                <a:lnTo>
                  <a:pt x="85" y="65"/>
                </a:lnTo>
                <a:lnTo>
                  <a:pt x="84" y="65"/>
                </a:lnTo>
                <a:lnTo>
                  <a:pt x="83" y="65"/>
                </a:lnTo>
                <a:lnTo>
                  <a:pt x="82" y="65"/>
                </a:lnTo>
                <a:lnTo>
                  <a:pt x="80" y="65"/>
                </a:lnTo>
                <a:lnTo>
                  <a:pt x="80" y="64"/>
                </a:lnTo>
                <a:lnTo>
                  <a:pt x="80" y="62"/>
                </a:lnTo>
                <a:lnTo>
                  <a:pt x="79" y="62"/>
                </a:lnTo>
                <a:lnTo>
                  <a:pt x="79" y="60"/>
                </a:lnTo>
                <a:lnTo>
                  <a:pt x="78" y="60"/>
                </a:lnTo>
                <a:lnTo>
                  <a:pt x="78" y="59"/>
                </a:lnTo>
                <a:lnTo>
                  <a:pt x="77" y="59"/>
                </a:lnTo>
                <a:lnTo>
                  <a:pt x="77" y="58"/>
                </a:lnTo>
                <a:lnTo>
                  <a:pt x="77" y="57"/>
                </a:lnTo>
                <a:lnTo>
                  <a:pt x="77" y="56"/>
                </a:lnTo>
                <a:lnTo>
                  <a:pt x="77" y="54"/>
                </a:lnTo>
                <a:lnTo>
                  <a:pt x="78" y="52"/>
                </a:lnTo>
                <a:lnTo>
                  <a:pt x="79" y="52"/>
                </a:lnTo>
                <a:lnTo>
                  <a:pt x="80" y="54"/>
                </a:lnTo>
                <a:lnTo>
                  <a:pt x="82" y="54"/>
                </a:lnTo>
                <a:lnTo>
                  <a:pt x="83" y="54"/>
                </a:lnTo>
                <a:lnTo>
                  <a:pt x="84" y="54"/>
                </a:lnTo>
                <a:lnTo>
                  <a:pt x="84" y="55"/>
                </a:lnTo>
                <a:lnTo>
                  <a:pt x="85" y="55"/>
                </a:lnTo>
                <a:lnTo>
                  <a:pt x="86" y="55"/>
                </a:lnTo>
                <a:lnTo>
                  <a:pt x="86" y="54"/>
                </a:lnTo>
                <a:lnTo>
                  <a:pt x="87" y="54"/>
                </a:lnTo>
                <a:lnTo>
                  <a:pt x="87" y="52"/>
                </a:lnTo>
                <a:lnTo>
                  <a:pt x="88" y="52"/>
                </a:lnTo>
                <a:lnTo>
                  <a:pt x="88" y="51"/>
                </a:lnTo>
                <a:lnTo>
                  <a:pt x="90" y="52"/>
                </a:lnTo>
                <a:lnTo>
                  <a:pt x="91" y="52"/>
                </a:lnTo>
                <a:lnTo>
                  <a:pt x="91" y="51"/>
                </a:lnTo>
                <a:lnTo>
                  <a:pt x="90" y="51"/>
                </a:lnTo>
                <a:lnTo>
                  <a:pt x="91" y="50"/>
                </a:lnTo>
                <a:lnTo>
                  <a:pt x="91" y="49"/>
                </a:lnTo>
                <a:lnTo>
                  <a:pt x="90" y="49"/>
                </a:lnTo>
                <a:lnTo>
                  <a:pt x="90" y="48"/>
                </a:lnTo>
                <a:lnTo>
                  <a:pt x="91" y="47"/>
                </a:lnTo>
                <a:lnTo>
                  <a:pt x="92" y="46"/>
                </a:lnTo>
                <a:lnTo>
                  <a:pt x="92" y="44"/>
                </a:lnTo>
                <a:lnTo>
                  <a:pt x="92" y="43"/>
                </a:lnTo>
                <a:lnTo>
                  <a:pt x="92" y="42"/>
                </a:lnTo>
                <a:lnTo>
                  <a:pt x="92" y="40"/>
                </a:lnTo>
                <a:lnTo>
                  <a:pt x="92" y="39"/>
                </a:lnTo>
                <a:lnTo>
                  <a:pt x="92" y="32"/>
                </a:lnTo>
                <a:lnTo>
                  <a:pt x="93" y="32"/>
                </a:lnTo>
                <a:lnTo>
                  <a:pt x="96" y="32"/>
                </a:lnTo>
                <a:lnTo>
                  <a:pt x="106" y="32"/>
                </a:lnTo>
                <a:lnTo>
                  <a:pt x="107" y="32"/>
                </a:lnTo>
                <a:lnTo>
                  <a:pt x="108" y="33"/>
                </a:lnTo>
                <a:lnTo>
                  <a:pt x="109" y="33"/>
                </a:lnTo>
                <a:lnTo>
                  <a:pt x="110" y="34"/>
                </a:lnTo>
                <a:lnTo>
                  <a:pt x="110" y="35"/>
                </a:lnTo>
                <a:lnTo>
                  <a:pt x="112" y="35"/>
                </a:lnTo>
                <a:lnTo>
                  <a:pt x="114" y="34"/>
                </a:lnTo>
                <a:lnTo>
                  <a:pt x="116" y="34"/>
                </a:lnTo>
                <a:lnTo>
                  <a:pt x="117" y="33"/>
                </a:lnTo>
                <a:lnTo>
                  <a:pt x="118" y="32"/>
                </a:lnTo>
                <a:lnTo>
                  <a:pt x="120" y="32"/>
                </a:lnTo>
                <a:lnTo>
                  <a:pt x="120" y="31"/>
                </a:lnTo>
                <a:lnTo>
                  <a:pt x="122" y="30"/>
                </a:lnTo>
                <a:lnTo>
                  <a:pt x="123" y="30"/>
                </a:lnTo>
                <a:lnTo>
                  <a:pt x="124" y="30"/>
                </a:lnTo>
                <a:lnTo>
                  <a:pt x="125" y="30"/>
                </a:lnTo>
                <a:lnTo>
                  <a:pt x="126" y="30"/>
                </a:lnTo>
                <a:lnTo>
                  <a:pt x="127" y="30"/>
                </a:lnTo>
                <a:lnTo>
                  <a:pt x="127" y="28"/>
                </a:lnTo>
                <a:lnTo>
                  <a:pt x="128" y="30"/>
                </a:lnTo>
                <a:lnTo>
                  <a:pt x="130" y="30"/>
                </a:lnTo>
                <a:lnTo>
                  <a:pt x="130" y="28"/>
                </a:lnTo>
                <a:lnTo>
                  <a:pt x="131" y="28"/>
                </a:lnTo>
                <a:lnTo>
                  <a:pt x="131" y="27"/>
                </a:lnTo>
                <a:lnTo>
                  <a:pt x="132" y="26"/>
                </a:lnTo>
                <a:lnTo>
                  <a:pt x="133" y="27"/>
                </a:lnTo>
                <a:lnTo>
                  <a:pt x="132" y="27"/>
                </a:lnTo>
                <a:lnTo>
                  <a:pt x="132" y="28"/>
                </a:lnTo>
                <a:lnTo>
                  <a:pt x="133" y="28"/>
                </a:lnTo>
                <a:lnTo>
                  <a:pt x="134" y="28"/>
                </a:lnTo>
                <a:lnTo>
                  <a:pt x="135" y="27"/>
                </a:lnTo>
                <a:lnTo>
                  <a:pt x="134" y="27"/>
                </a:lnTo>
                <a:lnTo>
                  <a:pt x="135" y="26"/>
                </a:lnTo>
                <a:lnTo>
                  <a:pt x="134" y="26"/>
                </a:lnTo>
                <a:lnTo>
                  <a:pt x="134" y="25"/>
                </a:lnTo>
                <a:lnTo>
                  <a:pt x="135" y="25"/>
                </a:lnTo>
                <a:lnTo>
                  <a:pt x="136" y="25"/>
                </a:lnTo>
                <a:lnTo>
                  <a:pt x="136" y="24"/>
                </a:lnTo>
                <a:lnTo>
                  <a:pt x="136" y="23"/>
                </a:lnTo>
                <a:lnTo>
                  <a:pt x="138" y="23"/>
                </a:lnTo>
                <a:lnTo>
                  <a:pt x="139" y="23"/>
                </a:lnTo>
                <a:lnTo>
                  <a:pt x="140" y="23"/>
                </a:lnTo>
                <a:lnTo>
                  <a:pt x="140" y="22"/>
                </a:lnTo>
                <a:lnTo>
                  <a:pt x="141" y="22"/>
                </a:lnTo>
                <a:lnTo>
                  <a:pt x="142" y="23"/>
                </a:lnTo>
                <a:lnTo>
                  <a:pt x="143" y="23"/>
                </a:lnTo>
                <a:lnTo>
                  <a:pt x="144" y="23"/>
                </a:lnTo>
                <a:lnTo>
                  <a:pt x="146" y="23"/>
                </a:lnTo>
                <a:lnTo>
                  <a:pt x="147" y="23"/>
                </a:lnTo>
                <a:lnTo>
                  <a:pt x="147" y="22"/>
                </a:lnTo>
                <a:lnTo>
                  <a:pt x="147" y="20"/>
                </a:lnTo>
                <a:lnTo>
                  <a:pt x="147" y="19"/>
                </a:lnTo>
                <a:lnTo>
                  <a:pt x="147" y="18"/>
                </a:lnTo>
                <a:lnTo>
                  <a:pt x="148" y="18"/>
                </a:lnTo>
                <a:lnTo>
                  <a:pt x="149" y="18"/>
                </a:lnTo>
                <a:lnTo>
                  <a:pt x="149" y="19"/>
                </a:lnTo>
                <a:lnTo>
                  <a:pt x="150" y="18"/>
                </a:lnTo>
                <a:lnTo>
                  <a:pt x="151" y="18"/>
                </a:lnTo>
                <a:lnTo>
                  <a:pt x="151" y="17"/>
                </a:lnTo>
                <a:lnTo>
                  <a:pt x="151" y="16"/>
                </a:lnTo>
                <a:lnTo>
                  <a:pt x="152" y="16"/>
                </a:lnTo>
                <a:lnTo>
                  <a:pt x="154" y="17"/>
                </a:lnTo>
                <a:lnTo>
                  <a:pt x="152" y="17"/>
                </a:lnTo>
                <a:lnTo>
                  <a:pt x="152" y="18"/>
                </a:lnTo>
                <a:lnTo>
                  <a:pt x="154" y="18"/>
                </a:lnTo>
                <a:lnTo>
                  <a:pt x="154" y="19"/>
                </a:lnTo>
                <a:lnTo>
                  <a:pt x="152" y="19"/>
                </a:lnTo>
                <a:lnTo>
                  <a:pt x="152" y="20"/>
                </a:lnTo>
                <a:lnTo>
                  <a:pt x="154" y="20"/>
                </a:lnTo>
                <a:lnTo>
                  <a:pt x="155" y="19"/>
                </a:lnTo>
                <a:lnTo>
                  <a:pt x="155" y="20"/>
                </a:lnTo>
                <a:lnTo>
                  <a:pt x="155" y="22"/>
                </a:lnTo>
                <a:lnTo>
                  <a:pt x="155" y="20"/>
                </a:lnTo>
                <a:lnTo>
                  <a:pt x="156" y="20"/>
                </a:lnTo>
                <a:lnTo>
                  <a:pt x="157" y="19"/>
                </a:lnTo>
                <a:lnTo>
                  <a:pt x="158" y="19"/>
                </a:lnTo>
                <a:lnTo>
                  <a:pt x="157" y="20"/>
                </a:lnTo>
                <a:lnTo>
                  <a:pt x="158" y="20"/>
                </a:lnTo>
                <a:lnTo>
                  <a:pt x="159" y="20"/>
                </a:lnTo>
                <a:lnTo>
                  <a:pt x="159" y="19"/>
                </a:lnTo>
                <a:lnTo>
                  <a:pt x="160" y="18"/>
                </a:lnTo>
                <a:lnTo>
                  <a:pt x="160" y="17"/>
                </a:lnTo>
                <a:lnTo>
                  <a:pt x="162" y="17"/>
                </a:lnTo>
                <a:lnTo>
                  <a:pt x="162" y="18"/>
                </a:lnTo>
                <a:lnTo>
                  <a:pt x="162" y="17"/>
                </a:lnTo>
                <a:lnTo>
                  <a:pt x="163" y="17"/>
                </a:lnTo>
                <a:lnTo>
                  <a:pt x="163" y="16"/>
                </a:lnTo>
                <a:lnTo>
                  <a:pt x="164" y="15"/>
                </a:lnTo>
                <a:lnTo>
                  <a:pt x="165" y="15"/>
                </a:lnTo>
                <a:lnTo>
                  <a:pt x="165" y="14"/>
                </a:lnTo>
                <a:lnTo>
                  <a:pt x="165" y="12"/>
                </a:lnTo>
                <a:lnTo>
                  <a:pt x="166" y="12"/>
                </a:lnTo>
                <a:lnTo>
                  <a:pt x="166" y="14"/>
                </a:lnTo>
                <a:lnTo>
                  <a:pt x="167" y="12"/>
                </a:lnTo>
                <a:lnTo>
                  <a:pt x="168" y="12"/>
                </a:lnTo>
                <a:lnTo>
                  <a:pt x="170" y="12"/>
                </a:lnTo>
                <a:lnTo>
                  <a:pt x="170" y="11"/>
                </a:lnTo>
                <a:lnTo>
                  <a:pt x="168" y="11"/>
                </a:lnTo>
                <a:lnTo>
                  <a:pt x="170" y="11"/>
                </a:lnTo>
                <a:lnTo>
                  <a:pt x="170" y="12"/>
                </a:lnTo>
                <a:lnTo>
                  <a:pt x="171" y="12"/>
                </a:lnTo>
                <a:lnTo>
                  <a:pt x="172" y="11"/>
                </a:lnTo>
                <a:lnTo>
                  <a:pt x="173" y="10"/>
                </a:lnTo>
                <a:lnTo>
                  <a:pt x="174" y="9"/>
                </a:lnTo>
                <a:lnTo>
                  <a:pt x="174" y="10"/>
                </a:lnTo>
                <a:lnTo>
                  <a:pt x="175" y="11"/>
                </a:lnTo>
                <a:lnTo>
                  <a:pt x="176" y="11"/>
                </a:lnTo>
                <a:lnTo>
                  <a:pt x="176" y="10"/>
                </a:lnTo>
                <a:lnTo>
                  <a:pt x="176" y="9"/>
                </a:lnTo>
                <a:lnTo>
                  <a:pt x="178" y="8"/>
                </a:lnTo>
                <a:lnTo>
                  <a:pt x="179" y="8"/>
                </a:lnTo>
                <a:lnTo>
                  <a:pt x="179" y="7"/>
                </a:lnTo>
                <a:lnTo>
                  <a:pt x="180" y="7"/>
                </a:lnTo>
                <a:lnTo>
                  <a:pt x="180" y="8"/>
                </a:lnTo>
                <a:lnTo>
                  <a:pt x="181" y="8"/>
                </a:lnTo>
                <a:lnTo>
                  <a:pt x="181" y="7"/>
                </a:lnTo>
                <a:lnTo>
                  <a:pt x="181" y="6"/>
                </a:lnTo>
                <a:lnTo>
                  <a:pt x="182" y="6"/>
                </a:lnTo>
                <a:lnTo>
                  <a:pt x="182" y="7"/>
                </a:lnTo>
                <a:lnTo>
                  <a:pt x="182" y="8"/>
                </a:lnTo>
                <a:lnTo>
                  <a:pt x="183" y="8"/>
                </a:lnTo>
                <a:lnTo>
                  <a:pt x="184" y="8"/>
                </a:lnTo>
                <a:lnTo>
                  <a:pt x="186" y="9"/>
                </a:lnTo>
                <a:lnTo>
                  <a:pt x="187" y="10"/>
                </a:lnTo>
                <a:lnTo>
                  <a:pt x="188" y="10"/>
                </a:lnTo>
                <a:lnTo>
                  <a:pt x="189" y="10"/>
                </a:lnTo>
                <a:lnTo>
                  <a:pt x="190" y="10"/>
                </a:lnTo>
                <a:lnTo>
                  <a:pt x="190" y="9"/>
                </a:lnTo>
                <a:lnTo>
                  <a:pt x="191" y="8"/>
                </a:lnTo>
                <a:lnTo>
                  <a:pt x="192" y="7"/>
                </a:lnTo>
                <a:lnTo>
                  <a:pt x="194" y="6"/>
                </a:lnTo>
                <a:lnTo>
                  <a:pt x="195" y="6"/>
                </a:lnTo>
                <a:lnTo>
                  <a:pt x="195" y="4"/>
                </a:lnTo>
                <a:lnTo>
                  <a:pt x="195" y="3"/>
                </a:lnTo>
                <a:lnTo>
                  <a:pt x="195" y="2"/>
                </a:lnTo>
                <a:lnTo>
                  <a:pt x="196" y="2"/>
                </a:lnTo>
                <a:lnTo>
                  <a:pt x="196" y="3"/>
                </a:lnTo>
                <a:lnTo>
                  <a:pt x="197" y="3"/>
                </a:lnTo>
                <a:lnTo>
                  <a:pt x="198" y="3"/>
                </a:lnTo>
                <a:lnTo>
                  <a:pt x="199" y="3"/>
                </a:lnTo>
                <a:lnTo>
                  <a:pt x="200" y="2"/>
                </a:lnTo>
                <a:lnTo>
                  <a:pt x="202" y="2"/>
                </a:lnTo>
                <a:lnTo>
                  <a:pt x="202" y="3"/>
                </a:lnTo>
                <a:lnTo>
                  <a:pt x="202" y="4"/>
                </a:lnTo>
                <a:lnTo>
                  <a:pt x="202" y="6"/>
                </a:lnTo>
                <a:lnTo>
                  <a:pt x="200" y="6"/>
                </a:lnTo>
                <a:lnTo>
                  <a:pt x="200" y="7"/>
                </a:lnTo>
                <a:lnTo>
                  <a:pt x="200" y="8"/>
                </a:lnTo>
                <a:lnTo>
                  <a:pt x="202" y="8"/>
                </a:lnTo>
                <a:lnTo>
                  <a:pt x="203" y="8"/>
                </a:lnTo>
                <a:lnTo>
                  <a:pt x="203" y="7"/>
                </a:lnTo>
                <a:lnTo>
                  <a:pt x="204" y="8"/>
                </a:lnTo>
                <a:lnTo>
                  <a:pt x="205" y="7"/>
                </a:lnTo>
                <a:lnTo>
                  <a:pt x="205" y="6"/>
                </a:lnTo>
                <a:lnTo>
                  <a:pt x="205" y="4"/>
                </a:lnTo>
                <a:lnTo>
                  <a:pt x="206" y="4"/>
                </a:lnTo>
                <a:lnTo>
                  <a:pt x="206" y="6"/>
                </a:lnTo>
                <a:lnTo>
                  <a:pt x="207" y="6"/>
                </a:lnTo>
                <a:lnTo>
                  <a:pt x="207" y="7"/>
                </a:lnTo>
                <a:lnTo>
                  <a:pt x="207" y="6"/>
                </a:lnTo>
                <a:lnTo>
                  <a:pt x="208" y="6"/>
                </a:lnTo>
                <a:lnTo>
                  <a:pt x="208" y="4"/>
                </a:lnTo>
                <a:lnTo>
                  <a:pt x="210" y="4"/>
                </a:lnTo>
                <a:lnTo>
                  <a:pt x="211" y="3"/>
                </a:lnTo>
                <a:lnTo>
                  <a:pt x="212" y="3"/>
                </a:lnTo>
                <a:lnTo>
                  <a:pt x="213" y="4"/>
                </a:lnTo>
                <a:lnTo>
                  <a:pt x="214" y="4"/>
                </a:lnTo>
                <a:lnTo>
                  <a:pt x="213" y="3"/>
                </a:lnTo>
                <a:lnTo>
                  <a:pt x="214" y="2"/>
                </a:lnTo>
                <a:lnTo>
                  <a:pt x="214" y="1"/>
                </a:lnTo>
                <a:lnTo>
                  <a:pt x="215" y="1"/>
                </a:lnTo>
                <a:lnTo>
                  <a:pt x="216" y="0"/>
                </a:lnTo>
                <a:lnTo>
                  <a:pt x="218" y="0"/>
                </a:lnTo>
                <a:lnTo>
                  <a:pt x="218" y="1"/>
                </a:lnTo>
                <a:lnTo>
                  <a:pt x="219" y="1"/>
                </a:lnTo>
                <a:lnTo>
                  <a:pt x="220" y="1"/>
                </a:lnTo>
                <a:lnTo>
                  <a:pt x="220" y="2"/>
                </a:lnTo>
                <a:lnTo>
                  <a:pt x="221" y="1"/>
                </a:lnTo>
                <a:lnTo>
                  <a:pt x="221" y="2"/>
                </a:lnTo>
                <a:lnTo>
                  <a:pt x="222" y="2"/>
                </a:lnTo>
                <a:lnTo>
                  <a:pt x="223" y="2"/>
                </a:lnTo>
                <a:lnTo>
                  <a:pt x="223" y="1"/>
                </a:lnTo>
                <a:lnTo>
                  <a:pt x="224" y="1"/>
                </a:lnTo>
                <a:close/>
              </a:path>
            </a:pathLst>
          </a:custGeom>
          <a:solidFill>
            <a:srgbClr val="A62A8B"/>
          </a:solidFill>
          <a:ln w="3175">
            <a:solidFill>
              <a:schemeClr val="tx1">
                <a:lumMod val="95000"/>
                <a:lumOff val="5000"/>
              </a:schemeClr>
            </a:solidFill>
            <a:prstDash val="solid"/>
            <a:round/>
            <a:headEnd/>
            <a:tailEnd/>
          </a:ln>
        </p:spPr>
        <p:txBody>
          <a:bodyPr/>
          <a:lstStyle/>
          <a:p>
            <a:endParaRPr lang="en-US" dirty="0"/>
          </a:p>
        </p:txBody>
      </p:sp>
      <p:sp>
        <p:nvSpPr>
          <p:cNvPr id="159" name="Freeform 122"/>
          <p:cNvSpPr>
            <a:spLocks/>
          </p:cNvSpPr>
          <p:nvPr/>
        </p:nvSpPr>
        <p:spPr bwMode="auto">
          <a:xfrm>
            <a:off x="5551580" y="1300664"/>
            <a:ext cx="495539" cy="595973"/>
          </a:xfrm>
          <a:custGeom>
            <a:avLst/>
            <a:gdLst>
              <a:gd name="T0" fmla="*/ 135 w 191"/>
              <a:gd name="T1" fmla="*/ 8 h 271"/>
              <a:gd name="T2" fmla="*/ 135 w 191"/>
              <a:gd name="T3" fmla="*/ 46 h 271"/>
              <a:gd name="T4" fmla="*/ 141 w 191"/>
              <a:gd name="T5" fmla="*/ 54 h 271"/>
              <a:gd name="T6" fmla="*/ 160 w 191"/>
              <a:gd name="T7" fmla="*/ 54 h 271"/>
              <a:gd name="T8" fmla="*/ 167 w 191"/>
              <a:gd name="T9" fmla="*/ 54 h 271"/>
              <a:gd name="T10" fmla="*/ 189 w 191"/>
              <a:gd name="T11" fmla="*/ 54 h 271"/>
              <a:gd name="T12" fmla="*/ 189 w 191"/>
              <a:gd name="T13" fmla="*/ 56 h 271"/>
              <a:gd name="T14" fmla="*/ 189 w 191"/>
              <a:gd name="T15" fmla="*/ 77 h 271"/>
              <a:gd name="T16" fmla="*/ 189 w 191"/>
              <a:gd name="T17" fmla="*/ 78 h 271"/>
              <a:gd name="T18" fmla="*/ 189 w 191"/>
              <a:gd name="T19" fmla="*/ 96 h 271"/>
              <a:gd name="T20" fmla="*/ 189 w 191"/>
              <a:gd name="T21" fmla="*/ 115 h 271"/>
              <a:gd name="T22" fmla="*/ 189 w 191"/>
              <a:gd name="T23" fmla="*/ 123 h 271"/>
              <a:gd name="T24" fmla="*/ 191 w 191"/>
              <a:gd name="T25" fmla="*/ 144 h 271"/>
              <a:gd name="T26" fmla="*/ 191 w 191"/>
              <a:gd name="T27" fmla="*/ 152 h 271"/>
              <a:gd name="T28" fmla="*/ 191 w 191"/>
              <a:gd name="T29" fmla="*/ 173 h 271"/>
              <a:gd name="T30" fmla="*/ 191 w 191"/>
              <a:gd name="T31" fmla="*/ 177 h 271"/>
              <a:gd name="T32" fmla="*/ 191 w 191"/>
              <a:gd name="T33" fmla="*/ 196 h 271"/>
              <a:gd name="T34" fmla="*/ 191 w 191"/>
              <a:gd name="T35" fmla="*/ 213 h 271"/>
              <a:gd name="T36" fmla="*/ 178 w 191"/>
              <a:gd name="T37" fmla="*/ 215 h 271"/>
              <a:gd name="T38" fmla="*/ 164 w 191"/>
              <a:gd name="T39" fmla="*/ 215 h 271"/>
              <a:gd name="T40" fmla="*/ 164 w 191"/>
              <a:gd name="T41" fmla="*/ 222 h 271"/>
              <a:gd name="T42" fmla="*/ 163 w 191"/>
              <a:gd name="T43" fmla="*/ 236 h 271"/>
              <a:gd name="T44" fmla="*/ 163 w 191"/>
              <a:gd name="T45" fmla="*/ 248 h 271"/>
              <a:gd name="T46" fmla="*/ 163 w 191"/>
              <a:gd name="T47" fmla="*/ 261 h 271"/>
              <a:gd name="T48" fmla="*/ 144 w 191"/>
              <a:gd name="T49" fmla="*/ 271 h 271"/>
              <a:gd name="T50" fmla="*/ 127 w 191"/>
              <a:gd name="T51" fmla="*/ 271 h 271"/>
              <a:gd name="T52" fmla="*/ 96 w 191"/>
              <a:gd name="T53" fmla="*/ 271 h 271"/>
              <a:gd name="T54" fmla="*/ 74 w 191"/>
              <a:gd name="T55" fmla="*/ 271 h 271"/>
              <a:gd name="T56" fmla="*/ 65 w 191"/>
              <a:gd name="T57" fmla="*/ 271 h 271"/>
              <a:gd name="T58" fmla="*/ 36 w 191"/>
              <a:gd name="T59" fmla="*/ 271 h 271"/>
              <a:gd name="T60" fmla="*/ 13 w 191"/>
              <a:gd name="T61" fmla="*/ 271 h 271"/>
              <a:gd name="T62" fmla="*/ 1 w 191"/>
              <a:gd name="T63" fmla="*/ 271 h 271"/>
              <a:gd name="T64" fmla="*/ 1 w 191"/>
              <a:gd name="T65" fmla="*/ 259 h 271"/>
              <a:gd name="T66" fmla="*/ 1 w 191"/>
              <a:gd name="T67" fmla="*/ 253 h 271"/>
              <a:gd name="T68" fmla="*/ 1 w 191"/>
              <a:gd name="T69" fmla="*/ 246 h 271"/>
              <a:gd name="T70" fmla="*/ 1 w 191"/>
              <a:gd name="T71" fmla="*/ 238 h 271"/>
              <a:gd name="T72" fmla="*/ 1 w 191"/>
              <a:gd name="T73" fmla="*/ 212 h 271"/>
              <a:gd name="T74" fmla="*/ 1 w 191"/>
              <a:gd name="T75" fmla="*/ 177 h 271"/>
              <a:gd name="T76" fmla="*/ 1 w 191"/>
              <a:gd name="T77" fmla="*/ 166 h 271"/>
              <a:gd name="T78" fmla="*/ 1 w 191"/>
              <a:gd name="T79" fmla="*/ 148 h 271"/>
              <a:gd name="T80" fmla="*/ 1 w 191"/>
              <a:gd name="T81" fmla="*/ 135 h 271"/>
              <a:gd name="T82" fmla="*/ 1 w 191"/>
              <a:gd name="T83" fmla="*/ 93 h 271"/>
              <a:gd name="T84" fmla="*/ 1 w 191"/>
              <a:gd name="T85" fmla="*/ 75 h 271"/>
              <a:gd name="T86" fmla="*/ 0 w 191"/>
              <a:gd name="T87" fmla="*/ 56 h 271"/>
              <a:gd name="T88" fmla="*/ 0 w 191"/>
              <a:gd name="T89" fmla="*/ 44 h 271"/>
              <a:gd name="T90" fmla="*/ 0 w 191"/>
              <a:gd name="T91" fmla="*/ 23 h 271"/>
              <a:gd name="T92" fmla="*/ 0 w 191"/>
              <a:gd name="T93" fmla="*/ 6 h 271"/>
              <a:gd name="T94" fmla="*/ 0 w 191"/>
              <a:gd name="T95" fmla="*/ 0 h 271"/>
              <a:gd name="T96" fmla="*/ 4 w 191"/>
              <a:gd name="T97" fmla="*/ 0 h 271"/>
              <a:gd name="T98" fmla="*/ 11 w 191"/>
              <a:gd name="T99" fmla="*/ 0 h 271"/>
              <a:gd name="T100" fmla="*/ 32 w 191"/>
              <a:gd name="T101" fmla="*/ 0 h 271"/>
              <a:gd name="T102" fmla="*/ 36 w 191"/>
              <a:gd name="T103" fmla="*/ 0 h 271"/>
              <a:gd name="T104" fmla="*/ 63 w 191"/>
              <a:gd name="T105" fmla="*/ 0 h 271"/>
              <a:gd name="T106" fmla="*/ 81 w 191"/>
              <a:gd name="T107" fmla="*/ 0 h 271"/>
              <a:gd name="T108" fmla="*/ 87 w 191"/>
              <a:gd name="T109" fmla="*/ 0 h 271"/>
              <a:gd name="T110" fmla="*/ 112 w 191"/>
              <a:gd name="T111" fmla="*/ 0 h 271"/>
              <a:gd name="T112" fmla="*/ 122 w 191"/>
              <a:gd name="T113" fmla="*/ 1 h 271"/>
              <a:gd name="T114" fmla="*/ 135 w 191"/>
              <a:gd name="T115" fmla="*/ 0 h 27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91" h="271">
                <a:moveTo>
                  <a:pt x="135" y="0"/>
                </a:moveTo>
                <a:lnTo>
                  <a:pt x="135" y="0"/>
                </a:lnTo>
                <a:lnTo>
                  <a:pt x="135" y="6"/>
                </a:lnTo>
                <a:lnTo>
                  <a:pt x="135" y="7"/>
                </a:lnTo>
                <a:lnTo>
                  <a:pt x="135" y="8"/>
                </a:lnTo>
                <a:lnTo>
                  <a:pt x="135" y="23"/>
                </a:lnTo>
                <a:lnTo>
                  <a:pt x="135" y="28"/>
                </a:lnTo>
                <a:lnTo>
                  <a:pt x="135" y="37"/>
                </a:lnTo>
                <a:lnTo>
                  <a:pt x="135" y="46"/>
                </a:lnTo>
                <a:lnTo>
                  <a:pt x="135" y="47"/>
                </a:lnTo>
                <a:lnTo>
                  <a:pt x="136" y="52"/>
                </a:lnTo>
                <a:lnTo>
                  <a:pt x="136" y="54"/>
                </a:lnTo>
                <a:lnTo>
                  <a:pt x="141" y="54"/>
                </a:lnTo>
                <a:lnTo>
                  <a:pt x="148" y="54"/>
                </a:lnTo>
                <a:lnTo>
                  <a:pt x="149" y="54"/>
                </a:lnTo>
                <a:lnTo>
                  <a:pt x="152" y="54"/>
                </a:lnTo>
                <a:lnTo>
                  <a:pt x="159" y="54"/>
                </a:lnTo>
                <a:lnTo>
                  <a:pt x="160" y="54"/>
                </a:lnTo>
                <a:lnTo>
                  <a:pt x="167" y="54"/>
                </a:lnTo>
                <a:lnTo>
                  <a:pt x="171" y="54"/>
                </a:lnTo>
                <a:lnTo>
                  <a:pt x="173" y="54"/>
                </a:lnTo>
                <a:lnTo>
                  <a:pt x="176" y="54"/>
                </a:lnTo>
                <a:lnTo>
                  <a:pt x="184" y="54"/>
                </a:lnTo>
                <a:lnTo>
                  <a:pt x="189" y="54"/>
                </a:lnTo>
                <a:lnTo>
                  <a:pt x="189" y="56"/>
                </a:lnTo>
                <a:lnTo>
                  <a:pt x="189" y="57"/>
                </a:lnTo>
                <a:lnTo>
                  <a:pt x="189" y="61"/>
                </a:lnTo>
                <a:lnTo>
                  <a:pt x="189" y="63"/>
                </a:lnTo>
                <a:lnTo>
                  <a:pt x="189" y="64"/>
                </a:lnTo>
                <a:lnTo>
                  <a:pt x="189" y="77"/>
                </a:lnTo>
                <a:lnTo>
                  <a:pt x="189" y="78"/>
                </a:lnTo>
                <a:lnTo>
                  <a:pt x="189" y="80"/>
                </a:lnTo>
                <a:lnTo>
                  <a:pt x="189" y="85"/>
                </a:lnTo>
                <a:lnTo>
                  <a:pt x="189" y="91"/>
                </a:lnTo>
                <a:lnTo>
                  <a:pt x="189" y="96"/>
                </a:lnTo>
                <a:lnTo>
                  <a:pt x="189" y="97"/>
                </a:lnTo>
                <a:lnTo>
                  <a:pt x="189" y="100"/>
                </a:lnTo>
                <a:lnTo>
                  <a:pt x="189" y="108"/>
                </a:lnTo>
                <a:lnTo>
                  <a:pt x="189" y="113"/>
                </a:lnTo>
                <a:lnTo>
                  <a:pt x="189" y="115"/>
                </a:lnTo>
                <a:lnTo>
                  <a:pt x="189" y="117"/>
                </a:lnTo>
                <a:lnTo>
                  <a:pt x="189" y="120"/>
                </a:lnTo>
                <a:lnTo>
                  <a:pt x="189" y="121"/>
                </a:lnTo>
                <a:lnTo>
                  <a:pt x="189" y="123"/>
                </a:lnTo>
                <a:lnTo>
                  <a:pt x="191" y="128"/>
                </a:lnTo>
                <a:lnTo>
                  <a:pt x="191" y="132"/>
                </a:lnTo>
                <a:lnTo>
                  <a:pt x="191" y="134"/>
                </a:lnTo>
                <a:lnTo>
                  <a:pt x="191" y="137"/>
                </a:lnTo>
                <a:lnTo>
                  <a:pt x="191" y="144"/>
                </a:lnTo>
                <a:lnTo>
                  <a:pt x="191" y="145"/>
                </a:lnTo>
                <a:lnTo>
                  <a:pt x="191" y="150"/>
                </a:lnTo>
                <a:lnTo>
                  <a:pt x="191" y="152"/>
                </a:lnTo>
                <a:lnTo>
                  <a:pt x="191" y="155"/>
                </a:lnTo>
                <a:lnTo>
                  <a:pt x="191" y="165"/>
                </a:lnTo>
                <a:lnTo>
                  <a:pt x="191" y="166"/>
                </a:lnTo>
                <a:lnTo>
                  <a:pt x="191" y="172"/>
                </a:lnTo>
                <a:lnTo>
                  <a:pt x="191" y="173"/>
                </a:lnTo>
                <a:lnTo>
                  <a:pt x="191" y="174"/>
                </a:lnTo>
                <a:lnTo>
                  <a:pt x="191" y="175"/>
                </a:lnTo>
                <a:lnTo>
                  <a:pt x="191" y="176"/>
                </a:lnTo>
                <a:lnTo>
                  <a:pt x="191" y="177"/>
                </a:lnTo>
                <a:lnTo>
                  <a:pt x="191" y="181"/>
                </a:lnTo>
                <a:lnTo>
                  <a:pt x="191" y="184"/>
                </a:lnTo>
                <a:lnTo>
                  <a:pt x="191" y="192"/>
                </a:lnTo>
                <a:lnTo>
                  <a:pt x="191" y="193"/>
                </a:lnTo>
                <a:lnTo>
                  <a:pt x="191" y="196"/>
                </a:lnTo>
                <a:lnTo>
                  <a:pt x="191" y="197"/>
                </a:lnTo>
                <a:lnTo>
                  <a:pt x="191" y="198"/>
                </a:lnTo>
                <a:lnTo>
                  <a:pt x="191" y="207"/>
                </a:lnTo>
                <a:lnTo>
                  <a:pt x="191" y="213"/>
                </a:lnTo>
                <a:lnTo>
                  <a:pt x="191" y="215"/>
                </a:lnTo>
                <a:lnTo>
                  <a:pt x="187" y="215"/>
                </a:lnTo>
                <a:lnTo>
                  <a:pt x="181" y="215"/>
                </a:lnTo>
                <a:lnTo>
                  <a:pt x="178" y="215"/>
                </a:lnTo>
                <a:lnTo>
                  <a:pt x="176" y="215"/>
                </a:lnTo>
                <a:lnTo>
                  <a:pt x="173" y="215"/>
                </a:lnTo>
                <a:lnTo>
                  <a:pt x="169" y="215"/>
                </a:lnTo>
                <a:lnTo>
                  <a:pt x="168" y="215"/>
                </a:lnTo>
                <a:lnTo>
                  <a:pt x="164" y="215"/>
                </a:lnTo>
                <a:lnTo>
                  <a:pt x="164" y="217"/>
                </a:lnTo>
                <a:lnTo>
                  <a:pt x="164" y="219"/>
                </a:lnTo>
                <a:lnTo>
                  <a:pt x="164" y="220"/>
                </a:lnTo>
                <a:lnTo>
                  <a:pt x="164" y="222"/>
                </a:lnTo>
                <a:lnTo>
                  <a:pt x="164" y="227"/>
                </a:lnTo>
                <a:lnTo>
                  <a:pt x="163" y="229"/>
                </a:lnTo>
                <a:lnTo>
                  <a:pt x="163" y="230"/>
                </a:lnTo>
                <a:lnTo>
                  <a:pt x="163" y="232"/>
                </a:lnTo>
                <a:lnTo>
                  <a:pt x="163" y="236"/>
                </a:lnTo>
                <a:lnTo>
                  <a:pt x="163" y="244"/>
                </a:lnTo>
                <a:lnTo>
                  <a:pt x="163" y="245"/>
                </a:lnTo>
                <a:lnTo>
                  <a:pt x="163" y="247"/>
                </a:lnTo>
                <a:lnTo>
                  <a:pt x="163" y="248"/>
                </a:lnTo>
                <a:lnTo>
                  <a:pt x="163" y="249"/>
                </a:lnTo>
                <a:lnTo>
                  <a:pt x="163" y="253"/>
                </a:lnTo>
                <a:lnTo>
                  <a:pt x="163" y="254"/>
                </a:lnTo>
                <a:lnTo>
                  <a:pt x="163" y="257"/>
                </a:lnTo>
                <a:lnTo>
                  <a:pt x="163" y="261"/>
                </a:lnTo>
                <a:lnTo>
                  <a:pt x="163" y="262"/>
                </a:lnTo>
                <a:lnTo>
                  <a:pt x="163" y="270"/>
                </a:lnTo>
                <a:lnTo>
                  <a:pt x="151" y="271"/>
                </a:lnTo>
                <a:lnTo>
                  <a:pt x="144" y="271"/>
                </a:lnTo>
                <a:lnTo>
                  <a:pt x="143" y="271"/>
                </a:lnTo>
                <a:lnTo>
                  <a:pt x="138" y="271"/>
                </a:lnTo>
                <a:lnTo>
                  <a:pt x="133" y="271"/>
                </a:lnTo>
                <a:lnTo>
                  <a:pt x="131" y="271"/>
                </a:lnTo>
                <a:lnTo>
                  <a:pt x="127" y="271"/>
                </a:lnTo>
                <a:lnTo>
                  <a:pt x="120" y="271"/>
                </a:lnTo>
                <a:lnTo>
                  <a:pt x="117" y="271"/>
                </a:lnTo>
                <a:lnTo>
                  <a:pt x="111" y="271"/>
                </a:lnTo>
                <a:lnTo>
                  <a:pt x="101" y="271"/>
                </a:lnTo>
                <a:lnTo>
                  <a:pt x="96" y="271"/>
                </a:lnTo>
                <a:lnTo>
                  <a:pt x="95" y="271"/>
                </a:lnTo>
                <a:lnTo>
                  <a:pt x="92" y="271"/>
                </a:lnTo>
                <a:lnTo>
                  <a:pt x="87" y="271"/>
                </a:lnTo>
                <a:lnTo>
                  <a:pt x="76" y="271"/>
                </a:lnTo>
                <a:lnTo>
                  <a:pt x="74" y="271"/>
                </a:lnTo>
                <a:lnTo>
                  <a:pt x="71" y="271"/>
                </a:lnTo>
                <a:lnTo>
                  <a:pt x="69" y="271"/>
                </a:lnTo>
                <a:lnTo>
                  <a:pt x="65" y="271"/>
                </a:lnTo>
                <a:lnTo>
                  <a:pt x="63" y="271"/>
                </a:lnTo>
                <a:lnTo>
                  <a:pt x="44" y="271"/>
                </a:lnTo>
                <a:lnTo>
                  <a:pt x="42" y="271"/>
                </a:lnTo>
                <a:lnTo>
                  <a:pt x="40" y="271"/>
                </a:lnTo>
                <a:lnTo>
                  <a:pt x="36" y="271"/>
                </a:lnTo>
                <a:lnTo>
                  <a:pt x="35" y="271"/>
                </a:lnTo>
                <a:lnTo>
                  <a:pt x="33" y="271"/>
                </a:lnTo>
                <a:lnTo>
                  <a:pt x="24" y="271"/>
                </a:lnTo>
                <a:lnTo>
                  <a:pt x="17" y="271"/>
                </a:lnTo>
                <a:lnTo>
                  <a:pt x="13" y="271"/>
                </a:lnTo>
                <a:lnTo>
                  <a:pt x="12" y="271"/>
                </a:lnTo>
                <a:lnTo>
                  <a:pt x="7" y="271"/>
                </a:lnTo>
                <a:lnTo>
                  <a:pt x="5" y="271"/>
                </a:lnTo>
                <a:lnTo>
                  <a:pt x="2" y="271"/>
                </a:lnTo>
                <a:lnTo>
                  <a:pt x="1" y="271"/>
                </a:lnTo>
                <a:lnTo>
                  <a:pt x="1" y="268"/>
                </a:lnTo>
                <a:lnTo>
                  <a:pt x="1" y="263"/>
                </a:lnTo>
                <a:lnTo>
                  <a:pt x="1" y="262"/>
                </a:lnTo>
                <a:lnTo>
                  <a:pt x="1" y="259"/>
                </a:lnTo>
                <a:lnTo>
                  <a:pt x="1" y="257"/>
                </a:lnTo>
                <a:lnTo>
                  <a:pt x="1" y="256"/>
                </a:lnTo>
                <a:lnTo>
                  <a:pt x="1" y="254"/>
                </a:lnTo>
                <a:lnTo>
                  <a:pt x="1" y="253"/>
                </a:lnTo>
                <a:lnTo>
                  <a:pt x="1" y="248"/>
                </a:lnTo>
                <a:lnTo>
                  <a:pt x="1" y="246"/>
                </a:lnTo>
                <a:lnTo>
                  <a:pt x="1" y="240"/>
                </a:lnTo>
                <a:lnTo>
                  <a:pt x="1" y="239"/>
                </a:lnTo>
                <a:lnTo>
                  <a:pt x="1" y="238"/>
                </a:lnTo>
                <a:lnTo>
                  <a:pt x="1" y="229"/>
                </a:lnTo>
                <a:lnTo>
                  <a:pt x="1" y="217"/>
                </a:lnTo>
                <a:lnTo>
                  <a:pt x="1" y="216"/>
                </a:lnTo>
                <a:lnTo>
                  <a:pt x="1" y="212"/>
                </a:lnTo>
                <a:lnTo>
                  <a:pt x="1" y="200"/>
                </a:lnTo>
                <a:lnTo>
                  <a:pt x="1" y="189"/>
                </a:lnTo>
                <a:lnTo>
                  <a:pt x="1" y="185"/>
                </a:lnTo>
                <a:lnTo>
                  <a:pt x="1" y="182"/>
                </a:lnTo>
                <a:lnTo>
                  <a:pt x="1" y="177"/>
                </a:lnTo>
                <a:lnTo>
                  <a:pt x="1" y="171"/>
                </a:lnTo>
                <a:lnTo>
                  <a:pt x="1" y="169"/>
                </a:lnTo>
                <a:lnTo>
                  <a:pt x="1" y="166"/>
                </a:lnTo>
                <a:lnTo>
                  <a:pt x="1" y="158"/>
                </a:lnTo>
                <a:lnTo>
                  <a:pt x="1" y="157"/>
                </a:lnTo>
                <a:lnTo>
                  <a:pt x="1" y="152"/>
                </a:lnTo>
                <a:lnTo>
                  <a:pt x="1" y="148"/>
                </a:lnTo>
                <a:lnTo>
                  <a:pt x="1" y="139"/>
                </a:lnTo>
                <a:lnTo>
                  <a:pt x="1" y="135"/>
                </a:lnTo>
                <a:lnTo>
                  <a:pt x="1" y="126"/>
                </a:lnTo>
                <a:lnTo>
                  <a:pt x="1" y="117"/>
                </a:lnTo>
                <a:lnTo>
                  <a:pt x="1" y="111"/>
                </a:lnTo>
                <a:lnTo>
                  <a:pt x="1" y="100"/>
                </a:lnTo>
                <a:lnTo>
                  <a:pt x="1" y="93"/>
                </a:lnTo>
                <a:lnTo>
                  <a:pt x="1" y="87"/>
                </a:lnTo>
                <a:lnTo>
                  <a:pt x="1" y="86"/>
                </a:lnTo>
                <a:lnTo>
                  <a:pt x="1" y="83"/>
                </a:lnTo>
                <a:lnTo>
                  <a:pt x="1" y="75"/>
                </a:lnTo>
                <a:lnTo>
                  <a:pt x="1" y="69"/>
                </a:lnTo>
                <a:lnTo>
                  <a:pt x="1" y="62"/>
                </a:lnTo>
                <a:lnTo>
                  <a:pt x="1" y="59"/>
                </a:lnTo>
                <a:lnTo>
                  <a:pt x="1" y="56"/>
                </a:lnTo>
                <a:lnTo>
                  <a:pt x="0" y="56"/>
                </a:lnTo>
                <a:lnTo>
                  <a:pt x="0" y="45"/>
                </a:lnTo>
                <a:lnTo>
                  <a:pt x="0" y="44"/>
                </a:lnTo>
                <a:lnTo>
                  <a:pt x="0" y="43"/>
                </a:lnTo>
                <a:lnTo>
                  <a:pt x="0" y="35"/>
                </a:lnTo>
                <a:lnTo>
                  <a:pt x="0" y="31"/>
                </a:lnTo>
                <a:lnTo>
                  <a:pt x="0" y="25"/>
                </a:lnTo>
                <a:lnTo>
                  <a:pt x="0" y="23"/>
                </a:lnTo>
                <a:lnTo>
                  <a:pt x="0" y="20"/>
                </a:lnTo>
                <a:lnTo>
                  <a:pt x="0" y="14"/>
                </a:lnTo>
                <a:lnTo>
                  <a:pt x="0" y="12"/>
                </a:lnTo>
                <a:lnTo>
                  <a:pt x="0" y="6"/>
                </a:lnTo>
                <a:lnTo>
                  <a:pt x="0" y="5"/>
                </a:lnTo>
                <a:lnTo>
                  <a:pt x="0" y="1"/>
                </a:lnTo>
                <a:lnTo>
                  <a:pt x="0" y="0"/>
                </a:lnTo>
                <a:lnTo>
                  <a:pt x="1" y="0"/>
                </a:lnTo>
                <a:lnTo>
                  <a:pt x="2" y="0"/>
                </a:lnTo>
                <a:lnTo>
                  <a:pt x="4" y="0"/>
                </a:lnTo>
                <a:lnTo>
                  <a:pt x="7" y="0"/>
                </a:lnTo>
                <a:lnTo>
                  <a:pt x="9" y="0"/>
                </a:lnTo>
                <a:lnTo>
                  <a:pt x="11" y="0"/>
                </a:lnTo>
                <a:lnTo>
                  <a:pt x="24" y="0"/>
                </a:lnTo>
                <a:lnTo>
                  <a:pt x="25" y="0"/>
                </a:lnTo>
                <a:lnTo>
                  <a:pt x="26" y="0"/>
                </a:lnTo>
                <a:lnTo>
                  <a:pt x="28" y="0"/>
                </a:lnTo>
                <a:lnTo>
                  <a:pt x="32" y="0"/>
                </a:lnTo>
                <a:lnTo>
                  <a:pt x="33" y="0"/>
                </a:lnTo>
                <a:lnTo>
                  <a:pt x="34" y="0"/>
                </a:lnTo>
                <a:lnTo>
                  <a:pt x="36" y="0"/>
                </a:lnTo>
                <a:lnTo>
                  <a:pt x="43" y="0"/>
                </a:lnTo>
                <a:lnTo>
                  <a:pt x="56" y="0"/>
                </a:lnTo>
                <a:lnTo>
                  <a:pt x="57" y="0"/>
                </a:lnTo>
                <a:lnTo>
                  <a:pt x="63" y="0"/>
                </a:lnTo>
                <a:lnTo>
                  <a:pt x="67" y="0"/>
                </a:lnTo>
                <a:lnTo>
                  <a:pt x="68" y="0"/>
                </a:lnTo>
                <a:lnTo>
                  <a:pt x="74" y="0"/>
                </a:lnTo>
                <a:lnTo>
                  <a:pt x="75" y="0"/>
                </a:lnTo>
                <a:lnTo>
                  <a:pt x="81" y="0"/>
                </a:lnTo>
                <a:lnTo>
                  <a:pt x="84" y="0"/>
                </a:lnTo>
                <a:lnTo>
                  <a:pt x="85" y="0"/>
                </a:lnTo>
                <a:lnTo>
                  <a:pt x="87" y="0"/>
                </a:lnTo>
                <a:lnTo>
                  <a:pt x="96" y="0"/>
                </a:lnTo>
                <a:lnTo>
                  <a:pt x="105" y="0"/>
                </a:lnTo>
                <a:lnTo>
                  <a:pt x="106" y="0"/>
                </a:lnTo>
                <a:lnTo>
                  <a:pt x="112" y="0"/>
                </a:lnTo>
                <a:lnTo>
                  <a:pt x="115" y="0"/>
                </a:lnTo>
                <a:lnTo>
                  <a:pt x="117" y="1"/>
                </a:lnTo>
                <a:lnTo>
                  <a:pt x="120" y="1"/>
                </a:lnTo>
                <a:lnTo>
                  <a:pt x="122" y="1"/>
                </a:lnTo>
                <a:lnTo>
                  <a:pt x="127" y="1"/>
                </a:lnTo>
                <a:lnTo>
                  <a:pt x="129" y="1"/>
                </a:lnTo>
                <a:lnTo>
                  <a:pt x="132" y="1"/>
                </a:lnTo>
                <a:lnTo>
                  <a:pt x="133" y="0"/>
                </a:lnTo>
                <a:lnTo>
                  <a:pt x="135" y="0"/>
                </a:lnTo>
                <a:close/>
              </a:path>
            </a:pathLst>
          </a:custGeom>
          <a:solidFill>
            <a:srgbClr val="0070C0"/>
          </a:solidFill>
          <a:ln w="3175">
            <a:solidFill>
              <a:schemeClr val="tx1">
                <a:lumMod val="95000"/>
                <a:lumOff val="5000"/>
              </a:schemeClr>
            </a:solidFill>
            <a:prstDash val="solid"/>
            <a:round/>
            <a:headEnd/>
            <a:tailEnd/>
          </a:ln>
        </p:spPr>
        <p:txBody>
          <a:bodyPr/>
          <a:lstStyle/>
          <a:p>
            <a:endParaRPr lang="en-US" dirty="0"/>
          </a:p>
        </p:txBody>
      </p:sp>
      <p:sp>
        <p:nvSpPr>
          <p:cNvPr id="160" name="Freeform 125"/>
          <p:cNvSpPr>
            <a:spLocks/>
          </p:cNvSpPr>
          <p:nvPr/>
        </p:nvSpPr>
        <p:spPr bwMode="auto">
          <a:xfrm>
            <a:off x="5967969" y="1424357"/>
            <a:ext cx="627856" cy="459625"/>
          </a:xfrm>
          <a:custGeom>
            <a:avLst/>
            <a:gdLst>
              <a:gd name="T0" fmla="*/ 241 w 242"/>
              <a:gd name="T1" fmla="*/ 5 h 209"/>
              <a:gd name="T2" fmla="*/ 241 w 242"/>
              <a:gd name="T3" fmla="*/ 11 h 209"/>
              <a:gd name="T4" fmla="*/ 241 w 242"/>
              <a:gd name="T5" fmla="*/ 25 h 209"/>
              <a:gd name="T6" fmla="*/ 241 w 242"/>
              <a:gd name="T7" fmla="*/ 31 h 209"/>
              <a:gd name="T8" fmla="*/ 241 w 242"/>
              <a:gd name="T9" fmla="*/ 41 h 209"/>
              <a:gd name="T10" fmla="*/ 241 w 242"/>
              <a:gd name="T11" fmla="*/ 51 h 209"/>
              <a:gd name="T12" fmla="*/ 241 w 242"/>
              <a:gd name="T13" fmla="*/ 63 h 209"/>
              <a:gd name="T14" fmla="*/ 241 w 242"/>
              <a:gd name="T15" fmla="*/ 80 h 209"/>
              <a:gd name="T16" fmla="*/ 241 w 242"/>
              <a:gd name="T17" fmla="*/ 113 h 209"/>
              <a:gd name="T18" fmla="*/ 241 w 242"/>
              <a:gd name="T19" fmla="*/ 128 h 209"/>
              <a:gd name="T20" fmla="*/ 241 w 242"/>
              <a:gd name="T21" fmla="*/ 141 h 209"/>
              <a:gd name="T22" fmla="*/ 242 w 242"/>
              <a:gd name="T23" fmla="*/ 162 h 209"/>
              <a:gd name="T24" fmla="*/ 229 w 242"/>
              <a:gd name="T25" fmla="*/ 162 h 209"/>
              <a:gd name="T26" fmla="*/ 212 w 242"/>
              <a:gd name="T27" fmla="*/ 162 h 209"/>
              <a:gd name="T28" fmla="*/ 199 w 242"/>
              <a:gd name="T29" fmla="*/ 162 h 209"/>
              <a:gd name="T30" fmla="*/ 183 w 242"/>
              <a:gd name="T31" fmla="*/ 162 h 209"/>
              <a:gd name="T32" fmla="*/ 174 w 242"/>
              <a:gd name="T33" fmla="*/ 162 h 209"/>
              <a:gd name="T34" fmla="*/ 165 w 242"/>
              <a:gd name="T35" fmla="*/ 162 h 209"/>
              <a:gd name="T36" fmla="*/ 158 w 242"/>
              <a:gd name="T37" fmla="*/ 162 h 209"/>
              <a:gd name="T38" fmla="*/ 146 w 242"/>
              <a:gd name="T39" fmla="*/ 162 h 209"/>
              <a:gd name="T40" fmla="*/ 134 w 242"/>
              <a:gd name="T41" fmla="*/ 164 h 209"/>
              <a:gd name="T42" fmla="*/ 134 w 242"/>
              <a:gd name="T43" fmla="*/ 192 h 209"/>
              <a:gd name="T44" fmla="*/ 126 w 242"/>
              <a:gd name="T45" fmla="*/ 197 h 209"/>
              <a:gd name="T46" fmla="*/ 98 w 242"/>
              <a:gd name="T47" fmla="*/ 199 h 209"/>
              <a:gd name="T48" fmla="*/ 86 w 242"/>
              <a:gd name="T49" fmla="*/ 199 h 209"/>
              <a:gd name="T50" fmla="*/ 74 w 242"/>
              <a:gd name="T51" fmla="*/ 208 h 209"/>
              <a:gd name="T52" fmla="*/ 62 w 242"/>
              <a:gd name="T53" fmla="*/ 208 h 209"/>
              <a:gd name="T54" fmla="*/ 29 w 242"/>
              <a:gd name="T55" fmla="*/ 208 h 209"/>
              <a:gd name="T56" fmla="*/ 9 w 242"/>
              <a:gd name="T57" fmla="*/ 208 h 209"/>
              <a:gd name="T58" fmla="*/ 0 w 242"/>
              <a:gd name="T59" fmla="*/ 197 h 209"/>
              <a:gd name="T60" fmla="*/ 0 w 242"/>
              <a:gd name="T61" fmla="*/ 184 h 209"/>
              <a:gd name="T62" fmla="*/ 1 w 242"/>
              <a:gd name="T63" fmla="*/ 168 h 209"/>
              <a:gd name="T64" fmla="*/ 6 w 242"/>
              <a:gd name="T65" fmla="*/ 163 h 209"/>
              <a:gd name="T66" fmla="*/ 24 w 242"/>
              <a:gd name="T67" fmla="*/ 163 h 209"/>
              <a:gd name="T68" fmla="*/ 28 w 242"/>
              <a:gd name="T69" fmla="*/ 145 h 209"/>
              <a:gd name="T70" fmla="*/ 28 w 242"/>
              <a:gd name="T71" fmla="*/ 125 h 209"/>
              <a:gd name="T72" fmla="*/ 28 w 242"/>
              <a:gd name="T73" fmla="*/ 120 h 209"/>
              <a:gd name="T74" fmla="*/ 28 w 242"/>
              <a:gd name="T75" fmla="*/ 100 h 209"/>
              <a:gd name="T76" fmla="*/ 28 w 242"/>
              <a:gd name="T77" fmla="*/ 80 h 209"/>
              <a:gd name="T78" fmla="*/ 26 w 242"/>
              <a:gd name="T79" fmla="*/ 65 h 209"/>
              <a:gd name="T80" fmla="*/ 26 w 242"/>
              <a:gd name="T81" fmla="*/ 44 h 209"/>
              <a:gd name="T82" fmla="*/ 26 w 242"/>
              <a:gd name="T83" fmla="*/ 26 h 209"/>
              <a:gd name="T84" fmla="*/ 26 w 242"/>
              <a:gd name="T85" fmla="*/ 11 h 209"/>
              <a:gd name="T86" fmla="*/ 26 w 242"/>
              <a:gd name="T87" fmla="*/ 2 h 209"/>
              <a:gd name="T88" fmla="*/ 37 w 242"/>
              <a:gd name="T89" fmla="*/ 2 h 209"/>
              <a:gd name="T90" fmla="*/ 60 w 242"/>
              <a:gd name="T91" fmla="*/ 2 h 209"/>
              <a:gd name="T92" fmla="*/ 85 w 242"/>
              <a:gd name="T93" fmla="*/ 1 h 209"/>
              <a:gd name="T94" fmla="*/ 95 w 242"/>
              <a:gd name="T95" fmla="*/ 1 h 209"/>
              <a:gd name="T96" fmla="*/ 112 w 242"/>
              <a:gd name="T97" fmla="*/ 1 h 209"/>
              <a:gd name="T98" fmla="*/ 127 w 242"/>
              <a:gd name="T99" fmla="*/ 1 h 209"/>
              <a:gd name="T100" fmla="*/ 143 w 242"/>
              <a:gd name="T101" fmla="*/ 1 h 209"/>
              <a:gd name="T102" fmla="*/ 156 w 242"/>
              <a:gd name="T103" fmla="*/ 1 h 209"/>
              <a:gd name="T104" fmla="*/ 162 w 242"/>
              <a:gd name="T105" fmla="*/ 1 h 209"/>
              <a:gd name="T106" fmla="*/ 169 w 242"/>
              <a:gd name="T107" fmla="*/ 1 h 209"/>
              <a:gd name="T108" fmla="*/ 181 w 242"/>
              <a:gd name="T109" fmla="*/ 1 h 209"/>
              <a:gd name="T110" fmla="*/ 190 w 242"/>
              <a:gd name="T111" fmla="*/ 0 h 209"/>
              <a:gd name="T112" fmla="*/ 193 w 242"/>
              <a:gd name="T113" fmla="*/ 0 h 209"/>
              <a:gd name="T114" fmla="*/ 200 w 242"/>
              <a:gd name="T115" fmla="*/ 0 h 209"/>
              <a:gd name="T116" fmla="*/ 206 w 242"/>
              <a:gd name="T117" fmla="*/ 0 h 209"/>
              <a:gd name="T118" fmla="*/ 220 w 242"/>
              <a:gd name="T119" fmla="*/ 0 h 209"/>
              <a:gd name="T120" fmla="*/ 233 w 242"/>
              <a:gd name="T121" fmla="*/ 0 h 209"/>
              <a:gd name="T122" fmla="*/ 238 w 242"/>
              <a:gd name="T123" fmla="*/ 0 h 20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42" h="209">
                <a:moveTo>
                  <a:pt x="241" y="0"/>
                </a:moveTo>
                <a:lnTo>
                  <a:pt x="241" y="2"/>
                </a:lnTo>
                <a:lnTo>
                  <a:pt x="241" y="3"/>
                </a:lnTo>
                <a:lnTo>
                  <a:pt x="241" y="4"/>
                </a:lnTo>
                <a:lnTo>
                  <a:pt x="241" y="5"/>
                </a:lnTo>
                <a:lnTo>
                  <a:pt x="241" y="7"/>
                </a:lnTo>
                <a:lnTo>
                  <a:pt x="241" y="8"/>
                </a:lnTo>
                <a:lnTo>
                  <a:pt x="241" y="9"/>
                </a:lnTo>
                <a:lnTo>
                  <a:pt x="241" y="11"/>
                </a:lnTo>
                <a:lnTo>
                  <a:pt x="241" y="13"/>
                </a:lnTo>
                <a:lnTo>
                  <a:pt x="241" y="16"/>
                </a:lnTo>
                <a:lnTo>
                  <a:pt x="241" y="17"/>
                </a:lnTo>
                <a:lnTo>
                  <a:pt x="241" y="23"/>
                </a:lnTo>
                <a:lnTo>
                  <a:pt x="241" y="24"/>
                </a:lnTo>
                <a:lnTo>
                  <a:pt x="241" y="25"/>
                </a:lnTo>
                <a:lnTo>
                  <a:pt x="241" y="27"/>
                </a:lnTo>
                <a:lnTo>
                  <a:pt x="241" y="28"/>
                </a:lnTo>
                <a:lnTo>
                  <a:pt x="241" y="29"/>
                </a:lnTo>
                <a:lnTo>
                  <a:pt x="241" y="31"/>
                </a:lnTo>
                <a:lnTo>
                  <a:pt x="241" y="32"/>
                </a:lnTo>
                <a:lnTo>
                  <a:pt x="241" y="36"/>
                </a:lnTo>
                <a:lnTo>
                  <a:pt x="241" y="39"/>
                </a:lnTo>
                <a:lnTo>
                  <a:pt x="241" y="41"/>
                </a:lnTo>
                <a:lnTo>
                  <a:pt x="241" y="45"/>
                </a:lnTo>
                <a:lnTo>
                  <a:pt x="241" y="47"/>
                </a:lnTo>
                <a:lnTo>
                  <a:pt x="241" y="48"/>
                </a:lnTo>
                <a:lnTo>
                  <a:pt x="241" y="51"/>
                </a:lnTo>
                <a:lnTo>
                  <a:pt x="241" y="52"/>
                </a:lnTo>
                <a:lnTo>
                  <a:pt x="241" y="55"/>
                </a:lnTo>
                <a:lnTo>
                  <a:pt x="241" y="60"/>
                </a:lnTo>
                <a:lnTo>
                  <a:pt x="241" y="61"/>
                </a:lnTo>
                <a:lnTo>
                  <a:pt x="241" y="63"/>
                </a:lnTo>
                <a:lnTo>
                  <a:pt x="241" y="68"/>
                </a:lnTo>
                <a:lnTo>
                  <a:pt x="241" y="69"/>
                </a:lnTo>
                <a:lnTo>
                  <a:pt x="241" y="73"/>
                </a:lnTo>
                <a:lnTo>
                  <a:pt x="241" y="75"/>
                </a:lnTo>
                <a:lnTo>
                  <a:pt x="241" y="80"/>
                </a:lnTo>
                <a:lnTo>
                  <a:pt x="241" y="84"/>
                </a:lnTo>
                <a:lnTo>
                  <a:pt x="241" y="105"/>
                </a:lnTo>
                <a:lnTo>
                  <a:pt x="241" y="108"/>
                </a:lnTo>
                <a:lnTo>
                  <a:pt x="241" y="112"/>
                </a:lnTo>
                <a:lnTo>
                  <a:pt x="241" y="113"/>
                </a:lnTo>
                <a:lnTo>
                  <a:pt x="241" y="116"/>
                </a:lnTo>
                <a:lnTo>
                  <a:pt x="241" y="123"/>
                </a:lnTo>
                <a:lnTo>
                  <a:pt x="241" y="127"/>
                </a:lnTo>
                <a:lnTo>
                  <a:pt x="241" y="128"/>
                </a:lnTo>
                <a:lnTo>
                  <a:pt x="241" y="129"/>
                </a:lnTo>
                <a:lnTo>
                  <a:pt x="241" y="133"/>
                </a:lnTo>
                <a:lnTo>
                  <a:pt x="241" y="135"/>
                </a:lnTo>
                <a:lnTo>
                  <a:pt x="241" y="136"/>
                </a:lnTo>
                <a:lnTo>
                  <a:pt x="241" y="139"/>
                </a:lnTo>
                <a:lnTo>
                  <a:pt x="241" y="141"/>
                </a:lnTo>
                <a:lnTo>
                  <a:pt x="241" y="143"/>
                </a:lnTo>
                <a:lnTo>
                  <a:pt x="241" y="144"/>
                </a:lnTo>
                <a:lnTo>
                  <a:pt x="242" y="153"/>
                </a:lnTo>
                <a:lnTo>
                  <a:pt x="242" y="161"/>
                </a:lnTo>
                <a:lnTo>
                  <a:pt x="242" y="162"/>
                </a:lnTo>
                <a:lnTo>
                  <a:pt x="239" y="162"/>
                </a:lnTo>
                <a:lnTo>
                  <a:pt x="237" y="162"/>
                </a:lnTo>
                <a:lnTo>
                  <a:pt x="234" y="162"/>
                </a:lnTo>
                <a:lnTo>
                  <a:pt x="233" y="162"/>
                </a:lnTo>
                <a:lnTo>
                  <a:pt x="229" y="162"/>
                </a:lnTo>
                <a:lnTo>
                  <a:pt x="226" y="162"/>
                </a:lnTo>
                <a:lnTo>
                  <a:pt x="223" y="162"/>
                </a:lnTo>
                <a:lnTo>
                  <a:pt x="221" y="162"/>
                </a:lnTo>
                <a:lnTo>
                  <a:pt x="212" y="162"/>
                </a:lnTo>
                <a:lnTo>
                  <a:pt x="208" y="162"/>
                </a:lnTo>
                <a:lnTo>
                  <a:pt x="207" y="162"/>
                </a:lnTo>
                <a:lnTo>
                  <a:pt x="206" y="162"/>
                </a:lnTo>
                <a:lnTo>
                  <a:pt x="205" y="162"/>
                </a:lnTo>
                <a:lnTo>
                  <a:pt x="201" y="162"/>
                </a:lnTo>
                <a:lnTo>
                  <a:pt x="199" y="162"/>
                </a:lnTo>
                <a:lnTo>
                  <a:pt x="197" y="162"/>
                </a:lnTo>
                <a:lnTo>
                  <a:pt x="193" y="162"/>
                </a:lnTo>
                <a:lnTo>
                  <a:pt x="191" y="162"/>
                </a:lnTo>
                <a:lnTo>
                  <a:pt x="189" y="162"/>
                </a:lnTo>
                <a:lnTo>
                  <a:pt x="188" y="162"/>
                </a:lnTo>
                <a:lnTo>
                  <a:pt x="183" y="162"/>
                </a:lnTo>
                <a:lnTo>
                  <a:pt x="182" y="162"/>
                </a:lnTo>
                <a:lnTo>
                  <a:pt x="178" y="162"/>
                </a:lnTo>
                <a:lnTo>
                  <a:pt x="177" y="162"/>
                </a:lnTo>
                <a:lnTo>
                  <a:pt x="175" y="162"/>
                </a:lnTo>
                <a:lnTo>
                  <a:pt x="174" y="162"/>
                </a:lnTo>
                <a:lnTo>
                  <a:pt x="172" y="162"/>
                </a:lnTo>
                <a:lnTo>
                  <a:pt x="170" y="162"/>
                </a:lnTo>
                <a:lnTo>
                  <a:pt x="169" y="162"/>
                </a:lnTo>
                <a:lnTo>
                  <a:pt x="165" y="162"/>
                </a:lnTo>
                <a:lnTo>
                  <a:pt x="164" y="162"/>
                </a:lnTo>
                <a:lnTo>
                  <a:pt x="162" y="162"/>
                </a:lnTo>
                <a:lnTo>
                  <a:pt x="159" y="162"/>
                </a:lnTo>
                <a:lnTo>
                  <a:pt x="158" y="162"/>
                </a:lnTo>
                <a:lnTo>
                  <a:pt x="157" y="162"/>
                </a:lnTo>
                <a:lnTo>
                  <a:pt x="156" y="162"/>
                </a:lnTo>
                <a:lnTo>
                  <a:pt x="149" y="162"/>
                </a:lnTo>
                <a:lnTo>
                  <a:pt x="148" y="162"/>
                </a:lnTo>
                <a:lnTo>
                  <a:pt x="146" y="162"/>
                </a:lnTo>
                <a:lnTo>
                  <a:pt x="145" y="162"/>
                </a:lnTo>
                <a:lnTo>
                  <a:pt x="144" y="162"/>
                </a:lnTo>
                <a:lnTo>
                  <a:pt x="135" y="162"/>
                </a:lnTo>
                <a:lnTo>
                  <a:pt x="134" y="162"/>
                </a:lnTo>
                <a:lnTo>
                  <a:pt x="134" y="164"/>
                </a:lnTo>
                <a:lnTo>
                  <a:pt x="134" y="167"/>
                </a:lnTo>
                <a:lnTo>
                  <a:pt x="134" y="177"/>
                </a:lnTo>
                <a:lnTo>
                  <a:pt x="134" y="179"/>
                </a:lnTo>
                <a:lnTo>
                  <a:pt x="134" y="184"/>
                </a:lnTo>
                <a:lnTo>
                  <a:pt x="134" y="189"/>
                </a:lnTo>
                <a:lnTo>
                  <a:pt x="134" y="192"/>
                </a:lnTo>
                <a:lnTo>
                  <a:pt x="134" y="194"/>
                </a:lnTo>
                <a:lnTo>
                  <a:pt x="134" y="197"/>
                </a:lnTo>
                <a:lnTo>
                  <a:pt x="130" y="197"/>
                </a:lnTo>
                <a:lnTo>
                  <a:pt x="129" y="197"/>
                </a:lnTo>
                <a:lnTo>
                  <a:pt x="126" y="197"/>
                </a:lnTo>
                <a:lnTo>
                  <a:pt x="117" y="197"/>
                </a:lnTo>
                <a:lnTo>
                  <a:pt x="114" y="197"/>
                </a:lnTo>
                <a:lnTo>
                  <a:pt x="112" y="197"/>
                </a:lnTo>
                <a:lnTo>
                  <a:pt x="108" y="199"/>
                </a:lnTo>
                <a:lnTo>
                  <a:pt x="101" y="199"/>
                </a:lnTo>
                <a:lnTo>
                  <a:pt x="98" y="199"/>
                </a:lnTo>
                <a:lnTo>
                  <a:pt x="97" y="199"/>
                </a:lnTo>
                <a:lnTo>
                  <a:pt x="96" y="199"/>
                </a:lnTo>
                <a:lnTo>
                  <a:pt x="95" y="199"/>
                </a:lnTo>
                <a:lnTo>
                  <a:pt x="93" y="199"/>
                </a:lnTo>
                <a:lnTo>
                  <a:pt x="88" y="199"/>
                </a:lnTo>
                <a:lnTo>
                  <a:pt x="86" y="199"/>
                </a:lnTo>
                <a:lnTo>
                  <a:pt x="81" y="199"/>
                </a:lnTo>
                <a:lnTo>
                  <a:pt x="81" y="200"/>
                </a:lnTo>
                <a:lnTo>
                  <a:pt x="81" y="201"/>
                </a:lnTo>
                <a:lnTo>
                  <a:pt x="81" y="208"/>
                </a:lnTo>
                <a:lnTo>
                  <a:pt x="78" y="208"/>
                </a:lnTo>
                <a:lnTo>
                  <a:pt x="74" y="208"/>
                </a:lnTo>
                <a:lnTo>
                  <a:pt x="72" y="208"/>
                </a:lnTo>
                <a:lnTo>
                  <a:pt x="71" y="208"/>
                </a:lnTo>
                <a:lnTo>
                  <a:pt x="63" y="208"/>
                </a:lnTo>
                <a:lnTo>
                  <a:pt x="62" y="208"/>
                </a:lnTo>
                <a:lnTo>
                  <a:pt x="61" y="208"/>
                </a:lnTo>
                <a:lnTo>
                  <a:pt x="52" y="208"/>
                </a:lnTo>
                <a:lnTo>
                  <a:pt x="39" y="208"/>
                </a:lnTo>
                <a:lnTo>
                  <a:pt x="34" y="208"/>
                </a:lnTo>
                <a:lnTo>
                  <a:pt x="29" y="208"/>
                </a:lnTo>
                <a:lnTo>
                  <a:pt x="28" y="208"/>
                </a:lnTo>
                <a:lnTo>
                  <a:pt x="18" y="208"/>
                </a:lnTo>
                <a:lnTo>
                  <a:pt x="14" y="208"/>
                </a:lnTo>
                <a:lnTo>
                  <a:pt x="12" y="208"/>
                </a:lnTo>
                <a:lnTo>
                  <a:pt x="9" y="208"/>
                </a:lnTo>
                <a:lnTo>
                  <a:pt x="8" y="208"/>
                </a:lnTo>
                <a:lnTo>
                  <a:pt x="0" y="209"/>
                </a:lnTo>
                <a:lnTo>
                  <a:pt x="0" y="205"/>
                </a:lnTo>
                <a:lnTo>
                  <a:pt x="0" y="202"/>
                </a:lnTo>
                <a:lnTo>
                  <a:pt x="0" y="201"/>
                </a:lnTo>
                <a:lnTo>
                  <a:pt x="0" y="197"/>
                </a:lnTo>
                <a:lnTo>
                  <a:pt x="0" y="196"/>
                </a:lnTo>
                <a:lnTo>
                  <a:pt x="0" y="195"/>
                </a:lnTo>
                <a:lnTo>
                  <a:pt x="0" y="193"/>
                </a:lnTo>
                <a:lnTo>
                  <a:pt x="0" y="192"/>
                </a:lnTo>
                <a:lnTo>
                  <a:pt x="0" y="184"/>
                </a:lnTo>
                <a:lnTo>
                  <a:pt x="0" y="180"/>
                </a:lnTo>
                <a:lnTo>
                  <a:pt x="0" y="178"/>
                </a:lnTo>
                <a:lnTo>
                  <a:pt x="0" y="177"/>
                </a:lnTo>
                <a:lnTo>
                  <a:pt x="1" y="175"/>
                </a:lnTo>
                <a:lnTo>
                  <a:pt x="1" y="170"/>
                </a:lnTo>
                <a:lnTo>
                  <a:pt x="1" y="168"/>
                </a:lnTo>
                <a:lnTo>
                  <a:pt x="1" y="167"/>
                </a:lnTo>
                <a:lnTo>
                  <a:pt x="1" y="165"/>
                </a:lnTo>
                <a:lnTo>
                  <a:pt x="1" y="163"/>
                </a:lnTo>
                <a:lnTo>
                  <a:pt x="5" y="163"/>
                </a:lnTo>
                <a:lnTo>
                  <a:pt x="6" y="163"/>
                </a:lnTo>
                <a:lnTo>
                  <a:pt x="10" y="163"/>
                </a:lnTo>
                <a:lnTo>
                  <a:pt x="13" y="163"/>
                </a:lnTo>
                <a:lnTo>
                  <a:pt x="15" y="163"/>
                </a:lnTo>
                <a:lnTo>
                  <a:pt x="18" y="163"/>
                </a:lnTo>
                <a:lnTo>
                  <a:pt x="24" y="163"/>
                </a:lnTo>
                <a:lnTo>
                  <a:pt x="28" y="163"/>
                </a:lnTo>
                <a:lnTo>
                  <a:pt x="28" y="161"/>
                </a:lnTo>
                <a:lnTo>
                  <a:pt x="28" y="155"/>
                </a:lnTo>
                <a:lnTo>
                  <a:pt x="28" y="146"/>
                </a:lnTo>
                <a:lnTo>
                  <a:pt x="28" y="145"/>
                </a:lnTo>
                <a:lnTo>
                  <a:pt x="28" y="144"/>
                </a:lnTo>
                <a:lnTo>
                  <a:pt x="28" y="141"/>
                </a:lnTo>
                <a:lnTo>
                  <a:pt x="28" y="140"/>
                </a:lnTo>
                <a:lnTo>
                  <a:pt x="28" y="132"/>
                </a:lnTo>
                <a:lnTo>
                  <a:pt x="28" y="129"/>
                </a:lnTo>
                <a:lnTo>
                  <a:pt x="28" y="125"/>
                </a:lnTo>
                <a:lnTo>
                  <a:pt x="28" y="124"/>
                </a:lnTo>
                <a:lnTo>
                  <a:pt x="28" y="123"/>
                </a:lnTo>
                <a:lnTo>
                  <a:pt x="28" y="122"/>
                </a:lnTo>
                <a:lnTo>
                  <a:pt x="28" y="121"/>
                </a:lnTo>
                <a:lnTo>
                  <a:pt x="28" y="120"/>
                </a:lnTo>
                <a:lnTo>
                  <a:pt x="28" y="114"/>
                </a:lnTo>
                <a:lnTo>
                  <a:pt x="28" y="113"/>
                </a:lnTo>
                <a:lnTo>
                  <a:pt x="28" y="103"/>
                </a:lnTo>
                <a:lnTo>
                  <a:pt x="28" y="100"/>
                </a:lnTo>
                <a:lnTo>
                  <a:pt x="28" y="98"/>
                </a:lnTo>
                <a:lnTo>
                  <a:pt x="28" y="93"/>
                </a:lnTo>
                <a:lnTo>
                  <a:pt x="28" y="92"/>
                </a:lnTo>
                <a:lnTo>
                  <a:pt x="28" y="85"/>
                </a:lnTo>
                <a:lnTo>
                  <a:pt x="28" y="82"/>
                </a:lnTo>
                <a:lnTo>
                  <a:pt x="28" y="80"/>
                </a:lnTo>
                <a:lnTo>
                  <a:pt x="28" y="76"/>
                </a:lnTo>
                <a:lnTo>
                  <a:pt x="26" y="71"/>
                </a:lnTo>
                <a:lnTo>
                  <a:pt x="26" y="69"/>
                </a:lnTo>
                <a:lnTo>
                  <a:pt x="26" y="68"/>
                </a:lnTo>
                <a:lnTo>
                  <a:pt x="26" y="65"/>
                </a:lnTo>
                <a:lnTo>
                  <a:pt x="26" y="63"/>
                </a:lnTo>
                <a:lnTo>
                  <a:pt x="26" y="61"/>
                </a:lnTo>
                <a:lnTo>
                  <a:pt x="26" y="56"/>
                </a:lnTo>
                <a:lnTo>
                  <a:pt x="26" y="48"/>
                </a:lnTo>
                <a:lnTo>
                  <a:pt x="26" y="45"/>
                </a:lnTo>
                <a:lnTo>
                  <a:pt x="26" y="44"/>
                </a:lnTo>
                <a:lnTo>
                  <a:pt x="26" y="39"/>
                </a:lnTo>
                <a:lnTo>
                  <a:pt x="26" y="33"/>
                </a:lnTo>
                <a:lnTo>
                  <a:pt x="26" y="28"/>
                </a:lnTo>
                <a:lnTo>
                  <a:pt x="26" y="26"/>
                </a:lnTo>
                <a:lnTo>
                  <a:pt x="26" y="25"/>
                </a:lnTo>
                <a:lnTo>
                  <a:pt x="26" y="12"/>
                </a:lnTo>
                <a:lnTo>
                  <a:pt x="26" y="11"/>
                </a:lnTo>
                <a:lnTo>
                  <a:pt x="26" y="9"/>
                </a:lnTo>
                <a:lnTo>
                  <a:pt x="26" y="5"/>
                </a:lnTo>
                <a:lnTo>
                  <a:pt x="26" y="4"/>
                </a:lnTo>
                <a:lnTo>
                  <a:pt x="26" y="2"/>
                </a:lnTo>
                <a:lnTo>
                  <a:pt x="28" y="2"/>
                </a:lnTo>
                <a:lnTo>
                  <a:pt x="30" y="2"/>
                </a:lnTo>
                <a:lnTo>
                  <a:pt x="33" y="2"/>
                </a:lnTo>
                <a:lnTo>
                  <a:pt x="37" y="2"/>
                </a:lnTo>
                <a:lnTo>
                  <a:pt x="38" y="2"/>
                </a:lnTo>
                <a:lnTo>
                  <a:pt x="42" y="2"/>
                </a:lnTo>
                <a:lnTo>
                  <a:pt x="44" y="2"/>
                </a:lnTo>
                <a:lnTo>
                  <a:pt x="55" y="2"/>
                </a:lnTo>
                <a:lnTo>
                  <a:pt x="57" y="2"/>
                </a:lnTo>
                <a:lnTo>
                  <a:pt x="60" y="2"/>
                </a:lnTo>
                <a:lnTo>
                  <a:pt x="64" y="2"/>
                </a:lnTo>
                <a:lnTo>
                  <a:pt x="73" y="2"/>
                </a:lnTo>
                <a:lnTo>
                  <a:pt x="77" y="2"/>
                </a:lnTo>
                <a:lnTo>
                  <a:pt x="80" y="1"/>
                </a:lnTo>
                <a:lnTo>
                  <a:pt x="84" y="1"/>
                </a:lnTo>
                <a:lnTo>
                  <a:pt x="85" y="1"/>
                </a:lnTo>
                <a:lnTo>
                  <a:pt x="86" y="1"/>
                </a:lnTo>
                <a:lnTo>
                  <a:pt x="89" y="1"/>
                </a:lnTo>
                <a:lnTo>
                  <a:pt x="93" y="1"/>
                </a:lnTo>
                <a:lnTo>
                  <a:pt x="94" y="1"/>
                </a:lnTo>
                <a:lnTo>
                  <a:pt x="95" y="1"/>
                </a:lnTo>
                <a:lnTo>
                  <a:pt x="97" y="1"/>
                </a:lnTo>
                <a:lnTo>
                  <a:pt x="98" y="1"/>
                </a:lnTo>
                <a:lnTo>
                  <a:pt x="100" y="1"/>
                </a:lnTo>
                <a:lnTo>
                  <a:pt x="108" y="1"/>
                </a:lnTo>
                <a:lnTo>
                  <a:pt x="112" y="1"/>
                </a:lnTo>
                <a:lnTo>
                  <a:pt x="117" y="1"/>
                </a:lnTo>
                <a:lnTo>
                  <a:pt x="119" y="1"/>
                </a:lnTo>
                <a:lnTo>
                  <a:pt x="120" y="1"/>
                </a:lnTo>
                <a:lnTo>
                  <a:pt x="125" y="1"/>
                </a:lnTo>
                <a:lnTo>
                  <a:pt x="127" y="1"/>
                </a:lnTo>
                <a:lnTo>
                  <a:pt x="130" y="1"/>
                </a:lnTo>
                <a:lnTo>
                  <a:pt x="134" y="1"/>
                </a:lnTo>
                <a:lnTo>
                  <a:pt x="135" y="1"/>
                </a:lnTo>
                <a:lnTo>
                  <a:pt x="137" y="1"/>
                </a:lnTo>
                <a:lnTo>
                  <a:pt x="141" y="1"/>
                </a:lnTo>
                <a:lnTo>
                  <a:pt x="143" y="1"/>
                </a:lnTo>
                <a:lnTo>
                  <a:pt x="144" y="1"/>
                </a:lnTo>
                <a:lnTo>
                  <a:pt x="146" y="1"/>
                </a:lnTo>
                <a:lnTo>
                  <a:pt x="149" y="1"/>
                </a:lnTo>
                <a:lnTo>
                  <a:pt x="152" y="1"/>
                </a:lnTo>
                <a:lnTo>
                  <a:pt x="153" y="1"/>
                </a:lnTo>
                <a:lnTo>
                  <a:pt x="156" y="1"/>
                </a:lnTo>
                <a:lnTo>
                  <a:pt x="158" y="1"/>
                </a:lnTo>
                <a:lnTo>
                  <a:pt x="159" y="1"/>
                </a:lnTo>
                <a:lnTo>
                  <a:pt x="161" y="1"/>
                </a:lnTo>
                <a:lnTo>
                  <a:pt x="162" y="1"/>
                </a:lnTo>
                <a:lnTo>
                  <a:pt x="164" y="1"/>
                </a:lnTo>
                <a:lnTo>
                  <a:pt x="168" y="1"/>
                </a:lnTo>
                <a:lnTo>
                  <a:pt x="169" y="1"/>
                </a:lnTo>
                <a:lnTo>
                  <a:pt x="170" y="1"/>
                </a:lnTo>
                <a:lnTo>
                  <a:pt x="172" y="1"/>
                </a:lnTo>
                <a:lnTo>
                  <a:pt x="175" y="1"/>
                </a:lnTo>
                <a:lnTo>
                  <a:pt x="177" y="1"/>
                </a:lnTo>
                <a:lnTo>
                  <a:pt x="180" y="1"/>
                </a:lnTo>
                <a:lnTo>
                  <a:pt x="181" y="1"/>
                </a:lnTo>
                <a:lnTo>
                  <a:pt x="184" y="0"/>
                </a:lnTo>
                <a:lnTo>
                  <a:pt x="185" y="0"/>
                </a:lnTo>
                <a:lnTo>
                  <a:pt x="186" y="0"/>
                </a:lnTo>
                <a:lnTo>
                  <a:pt x="188" y="0"/>
                </a:lnTo>
                <a:lnTo>
                  <a:pt x="190" y="0"/>
                </a:lnTo>
                <a:lnTo>
                  <a:pt x="191" y="0"/>
                </a:lnTo>
                <a:lnTo>
                  <a:pt x="191" y="1"/>
                </a:lnTo>
                <a:lnTo>
                  <a:pt x="192" y="1"/>
                </a:lnTo>
                <a:lnTo>
                  <a:pt x="192" y="0"/>
                </a:lnTo>
                <a:lnTo>
                  <a:pt x="193" y="0"/>
                </a:lnTo>
                <a:lnTo>
                  <a:pt x="194" y="0"/>
                </a:lnTo>
                <a:lnTo>
                  <a:pt x="196" y="0"/>
                </a:lnTo>
                <a:lnTo>
                  <a:pt x="197" y="0"/>
                </a:lnTo>
                <a:lnTo>
                  <a:pt x="198" y="0"/>
                </a:lnTo>
                <a:lnTo>
                  <a:pt x="199" y="0"/>
                </a:lnTo>
                <a:lnTo>
                  <a:pt x="200" y="0"/>
                </a:lnTo>
                <a:lnTo>
                  <a:pt x="201" y="0"/>
                </a:lnTo>
                <a:lnTo>
                  <a:pt x="204" y="0"/>
                </a:lnTo>
                <a:lnTo>
                  <a:pt x="205" y="0"/>
                </a:lnTo>
                <a:lnTo>
                  <a:pt x="206" y="0"/>
                </a:lnTo>
                <a:lnTo>
                  <a:pt x="209" y="0"/>
                </a:lnTo>
                <a:lnTo>
                  <a:pt x="212" y="0"/>
                </a:lnTo>
                <a:lnTo>
                  <a:pt x="214" y="0"/>
                </a:lnTo>
                <a:lnTo>
                  <a:pt x="217" y="0"/>
                </a:lnTo>
                <a:lnTo>
                  <a:pt x="218" y="0"/>
                </a:lnTo>
                <a:lnTo>
                  <a:pt x="220" y="0"/>
                </a:lnTo>
                <a:lnTo>
                  <a:pt x="221" y="0"/>
                </a:lnTo>
                <a:lnTo>
                  <a:pt x="223" y="0"/>
                </a:lnTo>
                <a:lnTo>
                  <a:pt x="224" y="0"/>
                </a:lnTo>
                <a:lnTo>
                  <a:pt x="225" y="0"/>
                </a:lnTo>
                <a:lnTo>
                  <a:pt x="230" y="0"/>
                </a:lnTo>
                <a:lnTo>
                  <a:pt x="233" y="0"/>
                </a:lnTo>
                <a:lnTo>
                  <a:pt x="234" y="0"/>
                </a:lnTo>
                <a:lnTo>
                  <a:pt x="236" y="0"/>
                </a:lnTo>
                <a:lnTo>
                  <a:pt x="238" y="0"/>
                </a:lnTo>
                <a:lnTo>
                  <a:pt x="239" y="0"/>
                </a:lnTo>
                <a:lnTo>
                  <a:pt x="240" y="0"/>
                </a:lnTo>
                <a:lnTo>
                  <a:pt x="241" y="0"/>
                </a:lnTo>
                <a:close/>
              </a:path>
            </a:pathLst>
          </a:custGeom>
          <a:solidFill>
            <a:srgbClr val="0070C0"/>
          </a:solidFill>
          <a:ln w="3175">
            <a:solidFill>
              <a:schemeClr val="tx1">
                <a:lumMod val="95000"/>
                <a:lumOff val="5000"/>
              </a:schemeClr>
            </a:solidFill>
            <a:prstDash val="solid"/>
            <a:round/>
            <a:headEnd/>
            <a:tailEnd/>
          </a:ln>
        </p:spPr>
        <p:txBody>
          <a:bodyPr/>
          <a:lstStyle/>
          <a:p>
            <a:endParaRPr lang="en-US" dirty="0"/>
          </a:p>
        </p:txBody>
      </p:sp>
      <p:sp>
        <p:nvSpPr>
          <p:cNvPr id="161" name="Freeform 131"/>
          <p:cNvSpPr>
            <a:spLocks/>
          </p:cNvSpPr>
          <p:nvPr/>
        </p:nvSpPr>
        <p:spPr bwMode="auto">
          <a:xfrm>
            <a:off x="5547668" y="1859243"/>
            <a:ext cx="653800" cy="378256"/>
          </a:xfrm>
          <a:custGeom>
            <a:avLst/>
            <a:gdLst>
              <a:gd name="T0" fmla="*/ 190 w 252"/>
              <a:gd name="T1" fmla="*/ 0 h 172"/>
              <a:gd name="T2" fmla="*/ 225 w 252"/>
              <a:gd name="T3" fmla="*/ 0 h 172"/>
              <a:gd name="T4" fmla="*/ 243 w 252"/>
              <a:gd name="T5" fmla="*/ 7 h 172"/>
              <a:gd name="T6" fmla="*/ 243 w 252"/>
              <a:gd name="T7" fmla="*/ 32 h 172"/>
              <a:gd name="T8" fmla="*/ 243 w 252"/>
              <a:gd name="T9" fmla="*/ 49 h 172"/>
              <a:gd name="T10" fmla="*/ 242 w 252"/>
              <a:gd name="T11" fmla="*/ 64 h 172"/>
              <a:gd name="T12" fmla="*/ 251 w 252"/>
              <a:gd name="T13" fmla="*/ 71 h 172"/>
              <a:gd name="T14" fmla="*/ 251 w 252"/>
              <a:gd name="T15" fmla="*/ 90 h 172"/>
              <a:gd name="T16" fmla="*/ 246 w 252"/>
              <a:gd name="T17" fmla="*/ 108 h 172"/>
              <a:gd name="T18" fmla="*/ 222 w 252"/>
              <a:gd name="T19" fmla="*/ 108 h 172"/>
              <a:gd name="T20" fmla="*/ 216 w 252"/>
              <a:gd name="T21" fmla="*/ 112 h 172"/>
              <a:gd name="T22" fmla="*/ 216 w 252"/>
              <a:gd name="T23" fmla="*/ 125 h 172"/>
              <a:gd name="T24" fmla="*/ 201 w 252"/>
              <a:gd name="T25" fmla="*/ 127 h 172"/>
              <a:gd name="T26" fmla="*/ 190 w 252"/>
              <a:gd name="T27" fmla="*/ 127 h 172"/>
              <a:gd name="T28" fmla="*/ 179 w 252"/>
              <a:gd name="T29" fmla="*/ 127 h 172"/>
              <a:gd name="T30" fmla="*/ 168 w 252"/>
              <a:gd name="T31" fmla="*/ 127 h 172"/>
              <a:gd name="T32" fmla="*/ 163 w 252"/>
              <a:gd name="T33" fmla="*/ 128 h 172"/>
              <a:gd name="T34" fmla="*/ 158 w 252"/>
              <a:gd name="T35" fmla="*/ 130 h 172"/>
              <a:gd name="T36" fmla="*/ 153 w 252"/>
              <a:gd name="T37" fmla="*/ 130 h 172"/>
              <a:gd name="T38" fmla="*/ 148 w 252"/>
              <a:gd name="T39" fmla="*/ 130 h 172"/>
              <a:gd name="T40" fmla="*/ 145 w 252"/>
              <a:gd name="T41" fmla="*/ 135 h 172"/>
              <a:gd name="T42" fmla="*/ 138 w 252"/>
              <a:gd name="T43" fmla="*/ 137 h 172"/>
              <a:gd name="T44" fmla="*/ 131 w 252"/>
              <a:gd name="T45" fmla="*/ 137 h 172"/>
              <a:gd name="T46" fmla="*/ 127 w 252"/>
              <a:gd name="T47" fmla="*/ 136 h 172"/>
              <a:gd name="T48" fmla="*/ 124 w 252"/>
              <a:gd name="T49" fmla="*/ 138 h 172"/>
              <a:gd name="T50" fmla="*/ 119 w 252"/>
              <a:gd name="T51" fmla="*/ 140 h 172"/>
              <a:gd name="T52" fmla="*/ 115 w 252"/>
              <a:gd name="T53" fmla="*/ 143 h 172"/>
              <a:gd name="T54" fmla="*/ 110 w 252"/>
              <a:gd name="T55" fmla="*/ 145 h 172"/>
              <a:gd name="T56" fmla="*/ 106 w 252"/>
              <a:gd name="T57" fmla="*/ 145 h 172"/>
              <a:gd name="T58" fmla="*/ 104 w 252"/>
              <a:gd name="T59" fmla="*/ 147 h 172"/>
              <a:gd name="T60" fmla="*/ 99 w 252"/>
              <a:gd name="T61" fmla="*/ 148 h 172"/>
              <a:gd name="T62" fmla="*/ 96 w 252"/>
              <a:gd name="T63" fmla="*/ 152 h 172"/>
              <a:gd name="T64" fmla="*/ 92 w 252"/>
              <a:gd name="T65" fmla="*/ 155 h 172"/>
              <a:gd name="T66" fmla="*/ 90 w 252"/>
              <a:gd name="T67" fmla="*/ 159 h 172"/>
              <a:gd name="T68" fmla="*/ 87 w 252"/>
              <a:gd name="T69" fmla="*/ 165 h 172"/>
              <a:gd name="T70" fmla="*/ 80 w 252"/>
              <a:gd name="T71" fmla="*/ 165 h 172"/>
              <a:gd name="T72" fmla="*/ 75 w 252"/>
              <a:gd name="T73" fmla="*/ 164 h 172"/>
              <a:gd name="T74" fmla="*/ 73 w 252"/>
              <a:gd name="T75" fmla="*/ 168 h 172"/>
              <a:gd name="T76" fmla="*/ 71 w 252"/>
              <a:gd name="T77" fmla="*/ 169 h 172"/>
              <a:gd name="T78" fmla="*/ 65 w 252"/>
              <a:gd name="T79" fmla="*/ 171 h 172"/>
              <a:gd name="T80" fmla="*/ 50 w 252"/>
              <a:gd name="T81" fmla="*/ 172 h 172"/>
              <a:gd name="T82" fmla="*/ 27 w 252"/>
              <a:gd name="T83" fmla="*/ 172 h 172"/>
              <a:gd name="T84" fmla="*/ 3 w 252"/>
              <a:gd name="T85" fmla="*/ 172 h 172"/>
              <a:gd name="T86" fmla="*/ 1 w 252"/>
              <a:gd name="T87" fmla="*/ 145 h 172"/>
              <a:gd name="T88" fmla="*/ 1 w 252"/>
              <a:gd name="T89" fmla="*/ 132 h 172"/>
              <a:gd name="T90" fmla="*/ 1 w 252"/>
              <a:gd name="T91" fmla="*/ 114 h 172"/>
              <a:gd name="T92" fmla="*/ 1 w 252"/>
              <a:gd name="T93" fmla="*/ 89 h 172"/>
              <a:gd name="T94" fmla="*/ 1 w 252"/>
              <a:gd name="T95" fmla="*/ 66 h 172"/>
              <a:gd name="T96" fmla="*/ 1 w 252"/>
              <a:gd name="T97" fmla="*/ 39 h 172"/>
              <a:gd name="T98" fmla="*/ 0 w 252"/>
              <a:gd name="T99" fmla="*/ 13 h 172"/>
              <a:gd name="T100" fmla="*/ 16 w 252"/>
              <a:gd name="T101" fmla="*/ 11 h 172"/>
              <a:gd name="T102" fmla="*/ 43 w 252"/>
              <a:gd name="T103" fmla="*/ 11 h 172"/>
              <a:gd name="T104" fmla="*/ 86 w 252"/>
              <a:gd name="T105" fmla="*/ 11 h 172"/>
              <a:gd name="T106" fmla="*/ 119 w 252"/>
              <a:gd name="T107" fmla="*/ 11 h 172"/>
              <a:gd name="T108" fmla="*/ 150 w 252"/>
              <a:gd name="T109" fmla="*/ 11 h 1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2" h="172">
                <a:moveTo>
                  <a:pt x="162" y="1"/>
                </a:moveTo>
                <a:lnTo>
                  <a:pt x="170" y="0"/>
                </a:lnTo>
                <a:lnTo>
                  <a:pt x="171" y="0"/>
                </a:lnTo>
                <a:lnTo>
                  <a:pt x="174" y="0"/>
                </a:lnTo>
                <a:lnTo>
                  <a:pt x="176" y="0"/>
                </a:lnTo>
                <a:lnTo>
                  <a:pt x="180" y="0"/>
                </a:lnTo>
                <a:lnTo>
                  <a:pt x="190" y="0"/>
                </a:lnTo>
                <a:lnTo>
                  <a:pt x="191" y="0"/>
                </a:lnTo>
                <a:lnTo>
                  <a:pt x="196" y="0"/>
                </a:lnTo>
                <a:lnTo>
                  <a:pt x="201" y="0"/>
                </a:lnTo>
                <a:lnTo>
                  <a:pt x="214" y="0"/>
                </a:lnTo>
                <a:lnTo>
                  <a:pt x="223" y="0"/>
                </a:lnTo>
                <a:lnTo>
                  <a:pt x="224" y="0"/>
                </a:lnTo>
                <a:lnTo>
                  <a:pt x="225" y="0"/>
                </a:lnTo>
                <a:lnTo>
                  <a:pt x="233" y="0"/>
                </a:lnTo>
                <a:lnTo>
                  <a:pt x="234" y="0"/>
                </a:lnTo>
                <a:lnTo>
                  <a:pt x="236" y="0"/>
                </a:lnTo>
                <a:lnTo>
                  <a:pt x="240" y="0"/>
                </a:lnTo>
                <a:lnTo>
                  <a:pt x="243" y="0"/>
                </a:lnTo>
                <a:lnTo>
                  <a:pt x="243" y="3"/>
                </a:lnTo>
                <a:lnTo>
                  <a:pt x="243" y="7"/>
                </a:lnTo>
                <a:lnTo>
                  <a:pt x="243" y="11"/>
                </a:lnTo>
                <a:lnTo>
                  <a:pt x="243" y="15"/>
                </a:lnTo>
                <a:lnTo>
                  <a:pt x="243" y="17"/>
                </a:lnTo>
                <a:lnTo>
                  <a:pt x="243" y="20"/>
                </a:lnTo>
                <a:lnTo>
                  <a:pt x="243" y="21"/>
                </a:lnTo>
                <a:lnTo>
                  <a:pt x="243" y="26"/>
                </a:lnTo>
                <a:lnTo>
                  <a:pt x="243" y="32"/>
                </a:lnTo>
                <a:lnTo>
                  <a:pt x="243" y="34"/>
                </a:lnTo>
                <a:lnTo>
                  <a:pt x="243" y="35"/>
                </a:lnTo>
                <a:lnTo>
                  <a:pt x="243" y="36"/>
                </a:lnTo>
                <a:lnTo>
                  <a:pt x="243" y="39"/>
                </a:lnTo>
                <a:lnTo>
                  <a:pt x="243" y="41"/>
                </a:lnTo>
                <a:lnTo>
                  <a:pt x="243" y="44"/>
                </a:lnTo>
                <a:lnTo>
                  <a:pt x="243" y="49"/>
                </a:lnTo>
                <a:lnTo>
                  <a:pt x="243" y="51"/>
                </a:lnTo>
                <a:lnTo>
                  <a:pt x="243" y="53"/>
                </a:lnTo>
                <a:lnTo>
                  <a:pt x="243" y="56"/>
                </a:lnTo>
                <a:lnTo>
                  <a:pt x="243" y="60"/>
                </a:lnTo>
                <a:lnTo>
                  <a:pt x="243" y="61"/>
                </a:lnTo>
                <a:lnTo>
                  <a:pt x="243" y="64"/>
                </a:lnTo>
                <a:lnTo>
                  <a:pt x="242" y="64"/>
                </a:lnTo>
                <a:lnTo>
                  <a:pt x="242" y="65"/>
                </a:lnTo>
                <a:lnTo>
                  <a:pt x="248" y="64"/>
                </a:lnTo>
                <a:lnTo>
                  <a:pt x="249" y="64"/>
                </a:lnTo>
                <a:lnTo>
                  <a:pt x="251" y="64"/>
                </a:lnTo>
                <a:lnTo>
                  <a:pt x="251" y="66"/>
                </a:lnTo>
                <a:lnTo>
                  <a:pt x="251" y="69"/>
                </a:lnTo>
                <a:lnTo>
                  <a:pt x="251" y="71"/>
                </a:lnTo>
                <a:lnTo>
                  <a:pt x="251" y="73"/>
                </a:lnTo>
                <a:lnTo>
                  <a:pt x="251" y="77"/>
                </a:lnTo>
                <a:lnTo>
                  <a:pt x="251" y="79"/>
                </a:lnTo>
                <a:lnTo>
                  <a:pt x="251" y="81"/>
                </a:lnTo>
                <a:lnTo>
                  <a:pt x="251" y="88"/>
                </a:lnTo>
                <a:lnTo>
                  <a:pt x="251" y="89"/>
                </a:lnTo>
                <a:lnTo>
                  <a:pt x="251" y="90"/>
                </a:lnTo>
                <a:lnTo>
                  <a:pt x="252" y="95"/>
                </a:lnTo>
                <a:lnTo>
                  <a:pt x="252" y="97"/>
                </a:lnTo>
                <a:lnTo>
                  <a:pt x="252" y="99"/>
                </a:lnTo>
                <a:lnTo>
                  <a:pt x="252" y="101"/>
                </a:lnTo>
                <a:lnTo>
                  <a:pt x="252" y="108"/>
                </a:lnTo>
                <a:lnTo>
                  <a:pt x="250" y="108"/>
                </a:lnTo>
                <a:lnTo>
                  <a:pt x="246" y="108"/>
                </a:lnTo>
                <a:lnTo>
                  <a:pt x="244" y="108"/>
                </a:lnTo>
                <a:lnTo>
                  <a:pt x="243" y="108"/>
                </a:lnTo>
                <a:lnTo>
                  <a:pt x="235" y="108"/>
                </a:lnTo>
                <a:lnTo>
                  <a:pt x="225" y="108"/>
                </a:lnTo>
                <a:lnTo>
                  <a:pt x="224" y="108"/>
                </a:lnTo>
                <a:lnTo>
                  <a:pt x="223" y="108"/>
                </a:lnTo>
                <a:lnTo>
                  <a:pt x="222" y="108"/>
                </a:lnTo>
                <a:lnTo>
                  <a:pt x="219" y="108"/>
                </a:lnTo>
                <a:lnTo>
                  <a:pt x="218" y="108"/>
                </a:lnTo>
                <a:lnTo>
                  <a:pt x="217" y="108"/>
                </a:lnTo>
                <a:lnTo>
                  <a:pt x="216" y="108"/>
                </a:lnTo>
                <a:lnTo>
                  <a:pt x="216" y="109"/>
                </a:lnTo>
                <a:lnTo>
                  <a:pt x="216" y="111"/>
                </a:lnTo>
                <a:lnTo>
                  <a:pt x="216" y="112"/>
                </a:lnTo>
                <a:lnTo>
                  <a:pt x="216" y="113"/>
                </a:lnTo>
                <a:lnTo>
                  <a:pt x="216" y="114"/>
                </a:lnTo>
                <a:lnTo>
                  <a:pt x="216" y="115"/>
                </a:lnTo>
                <a:lnTo>
                  <a:pt x="216" y="117"/>
                </a:lnTo>
                <a:lnTo>
                  <a:pt x="216" y="119"/>
                </a:lnTo>
                <a:lnTo>
                  <a:pt x="216" y="123"/>
                </a:lnTo>
                <a:lnTo>
                  <a:pt x="216" y="125"/>
                </a:lnTo>
                <a:lnTo>
                  <a:pt x="216" y="127"/>
                </a:lnTo>
                <a:lnTo>
                  <a:pt x="215" y="127"/>
                </a:lnTo>
                <a:lnTo>
                  <a:pt x="206" y="127"/>
                </a:lnTo>
                <a:lnTo>
                  <a:pt x="204" y="127"/>
                </a:lnTo>
                <a:lnTo>
                  <a:pt x="203" y="127"/>
                </a:lnTo>
                <a:lnTo>
                  <a:pt x="202" y="127"/>
                </a:lnTo>
                <a:lnTo>
                  <a:pt x="201" y="127"/>
                </a:lnTo>
                <a:lnTo>
                  <a:pt x="199" y="127"/>
                </a:lnTo>
                <a:lnTo>
                  <a:pt x="198" y="127"/>
                </a:lnTo>
                <a:lnTo>
                  <a:pt x="196" y="127"/>
                </a:lnTo>
                <a:lnTo>
                  <a:pt x="195" y="127"/>
                </a:lnTo>
                <a:lnTo>
                  <a:pt x="194" y="127"/>
                </a:lnTo>
                <a:lnTo>
                  <a:pt x="192" y="127"/>
                </a:lnTo>
                <a:lnTo>
                  <a:pt x="190" y="127"/>
                </a:lnTo>
                <a:lnTo>
                  <a:pt x="188" y="127"/>
                </a:lnTo>
                <a:lnTo>
                  <a:pt x="187" y="127"/>
                </a:lnTo>
                <a:lnTo>
                  <a:pt x="184" y="127"/>
                </a:lnTo>
                <a:lnTo>
                  <a:pt x="183" y="127"/>
                </a:lnTo>
                <a:lnTo>
                  <a:pt x="182" y="127"/>
                </a:lnTo>
                <a:lnTo>
                  <a:pt x="180" y="127"/>
                </a:lnTo>
                <a:lnTo>
                  <a:pt x="179" y="127"/>
                </a:lnTo>
                <a:lnTo>
                  <a:pt x="175" y="127"/>
                </a:lnTo>
                <a:lnTo>
                  <a:pt x="171" y="127"/>
                </a:lnTo>
                <a:lnTo>
                  <a:pt x="170" y="127"/>
                </a:lnTo>
                <a:lnTo>
                  <a:pt x="170" y="128"/>
                </a:lnTo>
                <a:lnTo>
                  <a:pt x="169" y="128"/>
                </a:lnTo>
                <a:lnTo>
                  <a:pt x="169" y="127"/>
                </a:lnTo>
                <a:lnTo>
                  <a:pt x="168" y="127"/>
                </a:lnTo>
                <a:lnTo>
                  <a:pt x="168" y="128"/>
                </a:lnTo>
                <a:lnTo>
                  <a:pt x="167" y="128"/>
                </a:lnTo>
                <a:lnTo>
                  <a:pt x="166" y="128"/>
                </a:lnTo>
                <a:lnTo>
                  <a:pt x="164" y="128"/>
                </a:lnTo>
                <a:lnTo>
                  <a:pt x="164" y="129"/>
                </a:lnTo>
                <a:lnTo>
                  <a:pt x="163" y="129"/>
                </a:lnTo>
                <a:lnTo>
                  <a:pt x="163" y="128"/>
                </a:lnTo>
                <a:lnTo>
                  <a:pt x="163" y="129"/>
                </a:lnTo>
                <a:lnTo>
                  <a:pt x="162" y="129"/>
                </a:lnTo>
                <a:lnTo>
                  <a:pt x="161" y="129"/>
                </a:lnTo>
                <a:lnTo>
                  <a:pt x="160" y="129"/>
                </a:lnTo>
                <a:lnTo>
                  <a:pt x="159" y="129"/>
                </a:lnTo>
                <a:lnTo>
                  <a:pt x="159" y="130"/>
                </a:lnTo>
                <a:lnTo>
                  <a:pt x="158" y="130"/>
                </a:lnTo>
                <a:lnTo>
                  <a:pt x="156" y="129"/>
                </a:lnTo>
                <a:lnTo>
                  <a:pt x="156" y="130"/>
                </a:lnTo>
                <a:lnTo>
                  <a:pt x="156" y="131"/>
                </a:lnTo>
                <a:lnTo>
                  <a:pt x="155" y="131"/>
                </a:lnTo>
                <a:lnTo>
                  <a:pt x="154" y="131"/>
                </a:lnTo>
                <a:lnTo>
                  <a:pt x="153" y="131"/>
                </a:lnTo>
                <a:lnTo>
                  <a:pt x="153" y="130"/>
                </a:lnTo>
                <a:lnTo>
                  <a:pt x="152" y="130"/>
                </a:lnTo>
                <a:lnTo>
                  <a:pt x="152" y="131"/>
                </a:lnTo>
                <a:lnTo>
                  <a:pt x="152" y="130"/>
                </a:lnTo>
                <a:lnTo>
                  <a:pt x="151" y="130"/>
                </a:lnTo>
                <a:lnTo>
                  <a:pt x="151" y="131"/>
                </a:lnTo>
                <a:lnTo>
                  <a:pt x="150" y="131"/>
                </a:lnTo>
                <a:lnTo>
                  <a:pt x="148" y="130"/>
                </a:lnTo>
                <a:lnTo>
                  <a:pt x="147" y="130"/>
                </a:lnTo>
                <a:lnTo>
                  <a:pt x="147" y="131"/>
                </a:lnTo>
                <a:lnTo>
                  <a:pt x="146" y="131"/>
                </a:lnTo>
                <a:lnTo>
                  <a:pt x="146" y="132"/>
                </a:lnTo>
                <a:lnTo>
                  <a:pt x="145" y="132"/>
                </a:lnTo>
                <a:lnTo>
                  <a:pt x="145" y="133"/>
                </a:lnTo>
                <a:lnTo>
                  <a:pt x="145" y="135"/>
                </a:lnTo>
                <a:lnTo>
                  <a:pt x="144" y="135"/>
                </a:lnTo>
                <a:lnTo>
                  <a:pt x="143" y="136"/>
                </a:lnTo>
                <a:lnTo>
                  <a:pt x="142" y="136"/>
                </a:lnTo>
                <a:lnTo>
                  <a:pt x="140" y="136"/>
                </a:lnTo>
                <a:lnTo>
                  <a:pt x="139" y="136"/>
                </a:lnTo>
                <a:lnTo>
                  <a:pt x="138" y="136"/>
                </a:lnTo>
                <a:lnTo>
                  <a:pt x="138" y="137"/>
                </a:lnTo>
                <a:lnTo>
                  <a:pt x="137" y="137"/>
                </a:lnTo>
                <a:lnTo>
                  <a:pt x="136" y="137"/>
                </a:lnTo>
                <a:lnTo>
                  <a:pt x="135" y="137"/>
                </a:lnTo>
                <a:lnTo>
                  <a:pt x="134" y="137"/>
                </a:lnTo>
                <a:lnTo>
                  <a:pt x="132" y="137"/>
                </a:lnTo>
                <a:lnTo>
                  <a:pt x="131" y="136"/>
                </a:lnTo>
                <a:lnTo>
                  <a:pt x="131" y="137"/>
                </a:lnTo>
                <a:lnTo>
                  <a:pt x="130" y="137"/>
                </a:lnTo>
                <a:lnTo>
                  <a:pt x="130" y="136"/>
                </a:lnTo>
                <a:lnTo>
                  <a:pt x="130" y="137"/>
                </a:lnTo>
                <a:lnTo>
                  <a:pt x="130" y="136"/>
                </a:lnTo>
                <a:lnTo>
                  <a:pt x="129" y="136"/>
                </a:lnTo>
                <a:lnTo>
                  <a:pt x="128" y="136"/>
                </a:lnTo>
                <a:lnTo>
                  <a:pt x="127" y="136"/>
                </a:lnTo>
                <a:lnTo>
                  <a:pt x="127" y="137"/>
                </a:lnTo>
                <a:lnTo>
                  <a:pt x="127" y="138"/>
                </a:lnTo>
                <a:lnTo>
                  <a:pt x="126" y="137"/>
                </a:lnTo>
                <a:lnTo>
                  <a:pt x="126" y="138"/>
                </a:lnTo>
                <a:lnTo>
                  <a:pt x="126" y="137"/>
                </a:lnTo>
                <a:lnTo>
                  <a:pt x="124" y="137"/>
                </a:lnTo>
                <a:lnTo>
                  <a:pt x="124" y="138"/>
                </a:lnTo>
                <a:lnTo>
                  <a:pt x="124" y="139"/>
                </a:lnTo>
                <a:lnTo>
                  <a:pt x="123" y="139"/>
                </a:lnTo>
                <a:lnTo>
                  <a:pt x="122" y="139"/>
                </a:lnTo>
                <a:lnTo>
                  <a:pt x="122" y="140"/>
                </a:lnTo>
                <a:lnTo>
                  <a:pt x="121" y="140"/>
                </a:lnTo>
                <a:lnTo>
                  <a:pt x="120" y="140"/>
                </a:lnTo>
                <a:lnTo>
                  <a:pt x="119" y="140"/>
                </a:lnTo>
                <a:lnTo>
                  <a:pt x="119" y="141"/>
                </a:lnTo>
                <a:lnTo>
                  <a:pt x="118" y="141"/>
                </a:lnTo>
                <a:lnTo>
                  <a:pt x="116" y="141"/>
                </a:lnTo>
                <a:lnTo>
                  <a:pt x="116" y="143"/>
                </a:lnTo>
                <a:lnTo>
                  <a:pt x="116" y="141"/>
                </a:lnTo>
                <a:lnTo>
                  <a:pt x="115" y="141"/>
                </a:lnTo>
                <a:lnTo>
                  <a:pt x="115" y="143"/>
                </a:lnTo>
                <a:lnTo>
                  <a:pt x="114" y="143"/>
                </a:lnTo>
                <a:lnTo>
                  <a:pt x="113" y="143"/>
                </a:lnTo>
                <a:lnTo>
                  <a:pt x="112" y="143"/>
                </a:lnTo>
                <a:lnTo>
                  <a:pt x="111" y="143"/>
                </a:lnTo>
                <a:lnTo>
                  <a:pt x="111" y="144"/>
                </a:lnTo>
                <a:lnTo>
                  <a:pt x="110" y="144"/>
                </a:lnTo>
                <a:lnTo>
                  <a:pt x="110" y="145"/>
                </a:lnTo>
                <a:lnTo>
                  <a:pt x="110" y="146"/>
                </a:lnTo>
                <a:lnTo>
                  <a:pt x="108" y="146"/>
                </a:lnTo>
                <a:lnTo>
                  <a:pt x="108" y="145"/>
                </a:lnTo>
                <a:lnTo>
                  <a:pt x="107" y="145"/>
                </a:lnTo>
                <a:lnTo>
                  <a:pt x="107" y="146"/>
                </a:lnTo>
                <a:lnTo>
                  <a:pt x="107" y="145"/>
                </a:lnTo>
                <a:lnTo>
                  <a:pt x="106" y="145"/>
                </a:lnTo>
                <a:lnTo>
                  <a:pt x="107" y="146"/>
                </a:lnTo>
                <a:lnTo>
                  <a:pt x="106" y="146"/>
                </a:lnTo>
                <a:lnTo>
                  <a:pt x="106" y="145"/>
                </a:lnTo>
                <a:lnTo>
                  <a:pt x="105" y="145"/>
                </a:lnTo>
                <a:lnTo>
                  <a:pt x="105" y="146"/>
                </a:lnTo>
                <a:lnTo>
                  <a:pt x="104" y="146"/>
                </a:lnTo>
                <a:lnTo>
                  <a:pt x="104" y="147"/>
                </a:lnTo>
                <a:lnTo>
                  <a:pt x="103" y="147"/>
                </a:lnTo>
                <a:lnTo>
                  <a:pt x="103" y="148"/>
                </a:lnTo>
                <a:lnTo>
                  <a:pt x="102" y="148"/>
                </a:lnTo>
                <a:lnTo>
                  <a:pt x="100" y="148"/>
                </a:lnTo>
                <a:lnTo>
                  <a:pt x="100" y="149"/>
                </a:lnTo>
                <a:lnTo>
                  <a:pt x="99" y="149"/>
                </a:lnTo>
                <a:lnTo>
                  <a:pt x="99" y="148"/>
                </a:lnTo>
                <a:lnTo>
                  <a:pt x="98" y="148"/>
                </a:lnTo>
                <a:lnTo>
                  <a:pt x="98" y="149"/>
                </a:lnTo>
                <a:lnTo>
                  <a:pt x="97" y="149"/>
                </a:lnTo>
                <a:lnTo>
                  <a:pt x="98" y="151"/>
                </a:lnTo>
                <a:lnTo>
                  <a:pt x="97" y="151"/>
                </a:lnTo>
                <a:lnTo>
                  <a:pt x="97" y="152"/>
                </a:lnTo>
                <a:lnTo>
                  <a:pt x="96" y="152"/>
                </a:lnTo>
                <a:lnTo>
                  <a:pt x="96" y="153"/>
                </a:lnTo>
                <a:lnTo>
                  <a:pt x="96" y="154"/>
                </a:lnTo>
                <a:lnTo>
                  <a:pt x="95" y="154"/>
                </a:lnTo>
                <a:lnTo>
                  <a:pt x="94" y="154"/>
                </a:lnTo>
                <a:lnTo>
                  <a:pt x="92" y="154"/>
                </a:lnTo>
                <a:lnTo>
                  <a:pt x="91" y="154"/>
                </a:lnTo>
                <a:lnTo>
                  <a:pt x="92" y="155"/>
                </a:lnTo>
                <a:lnTo>
                  <a:pt x="92" y="156"/>
                </a:lnTo>
                <a:lnTo>
                  <a:pt x="91" y="156"/>
                </a:lnTo>
                <a:lnTo>
                  <a:pt x="92" y="156"/>
                </a:lnTo>
                <a:lnTo>
                  <a:pt x="92" y="157"/>
                </a:lnTo>
                <a:lnTo>
                  <a:pt x="91" y="157"/>
                </a:lnTo>
                <a:lnTo>
                  <a:pt x="90" y="157"/>
                </a:lnTo>
                <a:lnTo>
                  <a:pt x="90" y="159"/>
                </a:lnTo>
                <a:lnTo>
                  <a:pt x="90" y="160"/>
                </a:lnTo>
                <a:lnTo>
                  <a:pt x="89" y="161"/>
                </a:lnTo>
                <a:lnTo>
                  <a:pt x="89" y="162"/>
                </a:lnTo>
                <a:lnTo>
                  <a:pt x="88" y="163"/>
                </a:lnTo>
                <a:lnTo>
                  <a:pt x="88" y="164"/>
                </a:lnTo>
                <a:lnTo>
                  <a:pt x="88" y="165"/>
                </a:lnTo>
                <a:lnTo>
                  <a:pt x="87" y="165"/>
                </a:lnTo>
                <a:lnTo>
                  <a:pt x="86" y="167"/>
                </a:lnTo>
                <a:lnTo>
                  <a:pt x="84" y="167"/>
                </a:lnTo>
                <a:lnTo>
                  <a:pt x="83" y="167"/>
                </a:lnTo>
                <a:lnTo>
                  <a:pt x="82" y="167"/>
                </a:lnTo>
                <a:lnTo>
                  <a:pt x="82" y="165"/>
                </a:lnTo>
                <a:lnTo>
                  <a:pt x="81" y="165"/>
                </a:lnTo>
                <a:lnTo>
                  <a:pt x="80" y="165"/>
                </a:lnTo>
                <a:lnTo>
                  <a:pt x="80" y="167"/>
                </a:lnTo>
                <a:lnTo>
                  <a:pt x="79" y="167"/>
                </a:lnTo>
                <a:lnTo>
                  <a:pt x="79" y="165"/>
                </a:lnTo>
                <a:lnTo>
                  <a:pt x="78" y="165"/>
                </a:lnTo>
                <a:lnTo>
                  <a:pt x="76" y="165"/>
                </a:lnTo>
                <a:lnTo>
                  <a:pt x="76" y="164"/>
                </a:lnTo>
                <a:lnTo>
                  <a:pt x="75" y="164"/>
                </a:lnTo>
                <a:lnTo>
                  <a:pt x="75" y="165"/>
                </a:lnTo>
                <a:lnTo>
                  <a:pt x="74" y="165"/>
                </a:lnTo>
                <a:lnTo>
                  <a:pt x="74" y="167"/>
                </a:lnTo>
                <a:lnTo>
                  <a:pt x="73" y="167"/>
                </a:lnTo>
                <a:lnTo>
                  <a:pt x="72" y="167"/>
                </a:lnTo>
                <a:lnTo>
                  <a:pt x="73" y="167"/>
                </a:lnTo>
                <a:lnTo>
                  <a:pt x="73" y="168"/>
                </a:lnTo>
                <a:lnTo>
                  <a:pt x="72" y="168"/>
                </a:lnTo>
                <a:lnTo>
                  <a:pt x="73" y="168"/>
                </a:lnTo>
                <a:lnTo>
                  <a:pt x="73" y="169"/>
                </a:lnTo>
                <a:lnTo>
                  <a:pt x="72" y="169"/>
                </a:lnTo>
                <a:lnTo>
                  <a:pt x="72" y="170"/>
                </a:lnTo>
                <a:lnTo>
                  <a:pt x="71" y="170"/>
                </a:lnTo>
                <a:lnTo>
                  <a:pt x="71" y="169"/>
                </a:lnTo>
                <a:lnTo>
                  <a:pt x="70" y="169"/>
                </a:lnTo>
                <a:lnTo>
                  <a:pt x="70" y="170"/>
                </a:lnTo>
                <a:lnTo>
                  <a:pt x="68" y="170"/>
                </a:lnTo>
                <a:lnTo>
                  <a:pt x="68" y="171"/>
                </a:lnTo>
                <a:lnTo>
                  <a:pt x="67" y="171"/>
                </a:lnTo>
                <a:lnTo>
                  <a:pt x="66" y="171"/>
                </a:lnTo>
                <a:lnTo>
                  <a:pt x="65" y="171"/>
                </a:lnTo>
                <a:lnTo>
                  <a:pt x="66" y="172"/>
                </a:lnTo>
                <a:lnTo>
                  <a:pt x="62" y="172"/>
                </a:lnTo>
                <a:lnTo>
                  <a:pt x="58" y="172"/>
                </a:lnTo>
                <a:lnTo>
                  <a:pt x="57" y="172"/>
                </a:lnTo>
                <a:lnTo>
                  <a:pt x="56" y="172"/>
                </a:lnTo>
                <a:lnTo>
                  <a:pt x="54" y="172"/>
                </a:lnTo>
                <a:lnTo>
                  <a:pt x="50" y="172"/>
                </a:lnTo>
                <a:lnTo>
                  <a:pt x="47" y="172"/>
                </a:lnTo>
                <a:lnTo>
                  <a:pt x="41" y="172"/>
                </a:lnTo>
                <a:lnTo>
                  <a:pt x="39" y="172"/>
                </a:lnTo>
                <a:lnTo>
                  <a:pt x="38" y="172"/>
                </a:lnTo>
                <a:lnTo>
                  <a:pt x="36" y="172"/>
                </a:lnTo>
                <a:lnTo>
                  <a:pt x="32" y="172"/>
                </a:lnTo>
                <a:lnTo>
                  <a:pt x="27" y="172"/>
                </a:lnTo>
                <a:lnTo>
                  <a:pt x="25" y="172"/>
                </a:lnTo>
                <a:lnTo>
                  <a:pt x="19" y="172"/>
                </a:lnTo>
                <a:lnTo>
                  <a:pt x="16" y="172"/>
                </a:lnTo>
                <a:lnTo>
                  <a:pt x="10" y="172"/>
                </a:lnTo>
                <a:lnTo>
                  <a:pt x="6" y="172"/>
                </a:lnTo>
                <a:lnTo>
                  <a:pt x="4" y="172"/>
                </a:lnTo>
                <a:lnTo>
                  <a:pt x="3" y="172"/>
                </a:lnTo>
                <a:lnTo>
                  <a:pt x="1" y="172"/>
                </a:lnTo>
                <a:lnTo>
                  <a:pt x="1" y="163"/>
                </a:lnTo>
                <a:lnTo>
                  <a:pt x="1" y="162"/>
                </a:lnTo>
                <a:lnTo>
                  <a:pt x="1" y="160"/>
                </a:lnTo>
                <a:lnTo>
                  <a:pt x="1" y="147"/>
                </a:lnTo>
                <a:lnTo>
                  <a:pt x="1" y="146"/>
                </a:lnTo>
                <a:lnTo>
                  <a:pt x="1" y="145"/>
                </a:lnTo>
                <a:lnTo>
                  <a:pt x="1" y="144"/>
                </a:lnTo>
                <a:lnTo>
                  <a:pt x="1" y="143"/>
                </a:lnTo>
                <a:lnTo>
                  <a:pt x="1" y="141"/>
                </a:lnTo>
                <a:lnTo>
                  <a:pt x="1" y="140"/>
                </a:lnTo>
                <a:lnTo>
                  <a:pt x="1" y="139"/>
                </a:lnTo>
                <a:lnTo>
                  <a:pt x="1" y="137"/>
                </a:lnTo>
                <a:lnTo>
                  <a:pt x="1" y="132"/>
                </a:lnTo>
                <a:lnTo>
                  <a:pt x="1" y="125"/>
                </a:lnTo>
                <a:lnTo>
                  <a:pt x="1" y="124"/>
                </a:lnTo>
                <a:lnTo>
                  <a:pt x="1" y="123"/>
                </a:lnTo>
                <a:lnTo>
                  <a:pt x="1" y="121"/>
                </a:lnTo>
                <a:lnTo>
                  <a:pt x="1" y="120"/>
                </a:lnTo>
                <a:lnTo>
                  <a:pt x="1" y="119"/>
                </a:lnTo>
                <a:lnTo>
                  <a:pt x="1" y="114"/>
                </a:lnTo>
                <a:lnTo>
                  <a:pt x="1" y="104"/>
                </a:lnTo>
                <a:lnTo>
                  <a:pt x="1" y="100"/>
                </a:lnTo>
                <a:lnTo>
                  <a:pt x="1" y="99"/>
                </a:lnTo>
                <a:lnTo>
                  <a:pt x="1" y="97"/>
                </a:lnTo>
                <a:lnTo>
                  <a:pt x="1" y="95"/>
                </a:lnTo>
                <a:lnTo>
                  <a:pt x="1" y="93"/>
                </a:lnTo>
                <a:lnTo>
                  <a:pt x="1" y="89"/>
                </a:lnTo>
                <a:lnTo>
                  <a:pt x="1" y="88"/>
                </a:lnTo>
                <a:lnTo>
                  <a:pt x="1" y="79"/>
                </a:lnTo>
                <a:lnTo>
                  <a:pt x="1" y="74"/>
                </a:lnTo>
                <a:lnTo>
                  <a:pt x="1" y="73"/>
                </a:lnTo>
                <a:lnTo>
                  <a:pt x="1" y="71"/>
                </a:lnTo>
                <a:lnTo>
                  <a:pt x="1" y="67"/>
                </a:lnTo>
                <a:lnTo>
                  <a:pt x="1" y="66"/>
                </a:lnTo>
                <a:lnTo>
                  <a:pt x="1" y="63"/>
                </a:lnTo>
                <a:lnTo>
                  <a:pt x="1" y="57"/>
                </a:lnTo>
                <a:lnTo>
                  <a:pt x="1" y="55"/>
                </a:lnTo>
                <a:lnTo>
                  <a:pt x="1" y="52"/>
                </a:lnTo>
                <a:lnTo>
                  <a:pt x="1" y="48"/>
                </a:lnTo>
                <a:lnTo>
                  <a:pt x="1" y="45"/>
                </a:lnTo>
                <a:lnTo>
                  <a:pt x="1" y="39"/>
                </a:lnTo>
                <a:lnTo>
                  <a:pt x="1" y="37"/>
                </a:lnTo>
                <a:lnTo>
                  <a:pt x="1" y="34"/>
                </a:lnTo>
                <a:lnTo>
                  <a:pt x="0" y="20"/>
                </a:lnTo>
                <a:lnTo>
                  <a:pt x="0" y="19"/>
                </a:lnTo>
                <a:lnTo>
                  <a:pt x="0" y="17"/>
                </a:lnTo>
                <a:lnTo>
                  <a:pt x="0" y="15"/>
                </a:lnTo>
                <a:lnTo>
                  <a:pt x="0" y="13"/>
                </a:lnTo>
                <a:lnTo>
                  <a:pt x="0" y="11"/>
                </a:lnTo>
                <a:lnTo>
                  <a:pt x="1" y="11"/>
                </a:lnTo>
                <a:lnTo>
                  <a:pt x="4" y="11"/>
                </a:lnTo>
                <a:lnTo>
                  <a:pt x="6" y="11"/>
                </a:lnTo>
                <a:lnTo>
                  <a:pt x="11" y="11"/>
                </a:lnTo>
                <a:lnTo>
                  <a:pt x="12" y="11"/>
                </a:lnTo>
                <a:lnTo>
                  <a:pt x="16" y="11"/>
                </a:lnTo>
                <a:lnTo>
                  <a:pt x="23" y="11"/>
                </a:lnTo>
                <a:lnTo>
                  <a:pt x="32" y="11"/>
                </a:lnTo>
                <a:lnTo>
                  <a:pt x="34" y="11"/>
                </a:lnTo>
                <a:lnTo>
                  <a:pt x="35" y="11"/>
                </a:lnTo>
                <a:lnTo>
                  <a:pt x="39" y="11"/>
                </a:lnTo>
                <a:lnTo>
                  <a:pt x="41" y="11"/>
                </a:lnTo>
                <a:lnTo>
                  <a:pt x="43" y="11"/>
                </a:lnTo>
                <a:lnTo>
                  <a:pt x="62" y="11"/>
                </a:lnTo>
                <a:lnTo>
                  <a:pt x="64" y="11"/>
                </a:lnTo>
                <a:lnTo>
                  <a:pt x="68" y="11"/>
                </a:lnTo>
                <a:lnTo>
                  <a:pt x="70" y="11"/>
                </a:lnTo>
                <a:lnTo>
                  <a:pt x="73" y="11"/>
                </a:lnTo>
                <a:lnTo>
                  <a:pt x="75" y="11"/>
                </a:lnTo>
                <a:lnTo>
                  <a:pt x="86" y="11"/>
                </a:lnTo>
                <a:lnTo>
                  <a:pt x="91" y="11"/>
                </a:lnTo>
                <a:lnTo>
                  <a:pt x="94" y="11"/>
                </a:lnTo>
                <a:lnTo>
                  <a:pt x="95" y="11"/>
                </a:lnTo>
                <a:lnTo>
                  <a:pt x="100" y="11"/>
                </a:lnTo>
                <a:lnTo>
                  <a:pt x="110" y="11"/>
                </a:lnTo>
                <a:lnTo>
                  <a:pt x="116" y="11"/>
                </a:lnTo>
                <a:lnTo>
                  <a:pt x="119" y="11"/>
                </a:lnTo>
                <a:lnTo>
                  <a:pt x="126" y="11"/>
                </a:lnTo>
                <a:lnTo>
                  <a:pt x="130" y="11"/>
                </a:lnTo>
                <a:lnTo>
                  <a:pt x="132" y="11"/>
                </a:lnTo>
                <a:lnTo>
                  <a:pt x="137" y="11"/>
                </a:lnTo>
                <a:lnTo>
                  <a:pt x="142" y="11"/>
                </a:lnTo>
                <a:lnTo>
                  <a:pt x="143" y="11"/>
                </a:lnTo>
                <a:lnTo>
                  <a:pt x="150" y="11"/>
                </a:lnTo>
                <a:lnTo>
                  <a:pt x="162" y="10"/>
                </a:lnTo>
                <a:lnTo>
                  <a:pt x="162" y="2"/>
                </a:lnTo>
                <a:lnTo>
                  <a:pt x="162" y="1"/>
                </a:lnTo>
                <a:close/>
              </a:path>
            </a:pathLst>
          </a:custGeom>
          <a:solidFill>
            <a:srgbClr val="0070C0"/>
          </a:solidFill>
          <a:ln w="3175">
            <a:solidFill>
              <a:schemeClr val="tx1">
                <a:lumMod val="95000"/>
                <a:lumOff val="5000"/>
              </a:schemeClr>
            </a:solidFill>
            <a:prstDash val="solid"/>
            <a:round/>
            <a:headEnd/>
            <a:tailEnd/>
          </a:ln>
        </p:spPr>
        <p:txBody>
          <a:bodyPr/>
          <a:lstStyle/>
          <a:p>
            <a:endParaRPr lang="en-US" dirty="0"/>
          </a:p>
        </p:txBody>
      </p:sp>
      <p:sp>
        <p:nvSpPr>
          <p:cNvPr id="162" name="Freeform 128"/>
          <p:cNvSpPr>
            <a:spLocks/>
          </p:cNvSpPr>
          <p:nvPr/>
        </p:nvSpPr>
        <p:spPr bwMode="auto">
          <a:xfrm>
            <a:off x="6164638" y="1778982"/>
            <a:ext cx="757578" cy="411243"/>
          </a:xfrm>
          <a:custGeom>
            <a:avLst/>
            <a:gdLst>
              <a:gd name="T0" fmla="*/ 162 w 292"/>
              <a:gd name="T1" fmla="*/ 23 h 187"/>
              <a:gd name="T2" fmla="*/ 162 w 292"/>
              <a:gd name="T3" fmla="*/ 61 h 187"/>
              <a:gd name="T4" fmla="*/ 162 w 292"/>
              <a:gd name="T5" fmla="*/ 77 h 187"/>
              <a:gd name="T6" fmla="*/ 180 w 292"/>
              <a:gd name="T7" fmla="*/ 80 h 187"/>
              <a:gd name="T8" fmla="*/ 204 w 292"/>
              <a:gd name="T9" fmla="*/ 80 h 187"/>
              <a:gd name="T10" fmla="*/ 241 w 292"/>
              <a:gd name="T11" fmla="*/ 80 h 187"/>
              <a:gd name="T12" fmla="*/ 263 w 292"/>
              <a:gd name="T13" fmla="*/ 79 h 187"/>
              <a:gd name="T14" fmla="*/ 280 w 292"/>
              <a:gd name="T15" fmla="*/ 81 h 187"/>
              <a:gd name="T16" fmla="*/ 277 w 292"/>
              <a:gd name="T17" fmla="*/ 82 h 187"/>
              <a:gd name="T18" fmla="*/ 273 w 292"/>
              <a:gd name="T19" fmla="*/ 89 h 187"/>
              <a:gd name="T20" fmla="*/ 269 w 292"/>
              <a:gd name="T21" fmla="*/ 96 h 187"/>
              <a:gd name="T22" fmla="*/ 272 w 292"/>
              <a:gd name="T23" fmla="*/ 102 h 187"/>
              <a:gd name="T24" fmla="*/ 276 w 292"/>
              <a:gd name="T25" fmla="*/ 106 h 187"/>
              <a:gd name="T26" fmla="*/ 276 w 292"/>
              <a:gd name="T27" fmla="*/ 113 h 187"/>
              <a:gd name="T28" fmla="*/ 273 w 292"/>
              <a:gd name="T29" fmla="*/ 120 h 187"/>
              <a:gd name="T30" fmla="*/ 282 w 292"/>
              <a:gd name="T31" fmla="*/ 120 h 187"/>
              <a:gd name="T32" fmla="*/ 288 w 292"/>
              <a:gd name="T33" fmla="*/ 125 h 187"/>
              <a:gd name="T34" fmla="*/ 286 w 292"/>
              <a:gd name="T35" fmla="*/ 134 h 187"/>
              <a:gd name="T36" fmla="*/ 279 w 292"/>
              <a:gd name="T37" fmla="*/ 142 h 187"/>
              <a:gd name="T38" fmla="*/ 284 w 292"/>
              <a:gd name="T39" fmla="*/ 147 h 187"/>
              <a:gd name="T40" fmla="*/ 278 w 292"/>
              <a:gd name="T41" fmla="*/ 150 h 187"/>
              <a:gd name="T42" fmla="*/ 280 w 292"/>
              <a:gd name="T43" fmla="*/ 158 h 187"/>
              <a:gd name="T44" fmla="*/ 281 w 292"/>
              <a:gd name="T45" fmla="*/ 165 h 187"/>
              <a:gd name="T46" fmla="*/ 290 w 292"/>
              <a:gd name="T47" fmla="*/ 173 h 187"/>
              <a:gd name="T48" fmla="*/ 287 w 292"/>
              <a:gd name="T49" fmla="*/ 175 h 187"/>
              <a:gd name="T50" fmla="*/ 281 w 292"/>
              <a:gd name="T51" fmla="*/ 173 h 187"/>
              <a:gd name="T52" fmla="*/ 274 w 292"/>
              <a:gd name="T53" fmla="*/ 168 h 187"/>
              <a:gd name="T54" fmla="*/ 269 w 292"/>
              <a:gd name="T55" fmla="*/ 162 h 187"/>
              <a:gd name="T56" fmla="*/ 266 w 292"/>
              <a:gd name="T57" fmla="*/ 159 h 187"/>
              <a:gd name="T58" fmla="*/ 262 w 292"/>
              <a:gd name="T59" fmla="*/ 165 h 187"/>
              <a:gd name="T60" fmla="*/ 255 w 292"/>
              <a:gd name="T61" fmla="*/ 169 h 187"/>
              <a:gd name="T62" fmla="*/ 252 w 292"/>
              <a:gd name="T63" fmla="*/ 173 h 187"/>
              <a:gd name="T64" fmla="*/ 247 w 292"/>
              <a:gd name="T65" fmla="*/ 177 h 187"/>
              <a:gd name="T66" fmla="*/ 244 w 292"/>
              <a:gd name="T67" fmla="*/ 175 h 187"/>
              <a:gd name="T68" fmla="*/ 240 w 292"/>
              <a:gd name="T69" fmla="*/ 178 h 187"/>
              <a:gd name="T70" fmla="*/ 234 w 292"/>
              <a:gd name="T71" fmla="*/ 179 h 187"/>
              <a:gd name="T72" fmla="*/ 229 w 292"/>
              <a:gd name="T73" fmla="*/ 183 h 187"/>
              <a:gd name="T74" fmla="*/ 222 w 292"/>
              <a:gd name="T75" fmla="*/ 185 h 187"/>
              <a:gd name="T76" fmla="*/ 189 w 292"/>
              <a:gd name="T77" fmla="*/ 187 h 187"/>
              <a:gd name="T78" fmla="*/ 178 w 292"/>
              <a:gd name="T79" fmla="*/ 151 h 187"/>
              <a:gd name="T80" fmla="*/ 169 w 292"/>
              <a:gd name="T81" fmla="*/ 153 h 187"/>
              <a:gd name="T82" fmla="*/ 162 w 292"/>
              <a:gd name="T83" fmla="*/ 153 h 187"/>
              <a:gd name="T84" fmla="*/ 158 w 292"/>
              <a:gd name="T85" fmla="*/ 152 h 187"/>
              <a:gd name="T86" fmla="*/ 137 w 292"/>
              <a:gd name="T87" fmla="*/ 151 h 187"/>
              <a:gd name="T88" fmla="*/ 110 w 292"/>
              <a:gd name="T89" fmla="*/ 152 h 187"/>
              <a:gd name="T90" fmla="*/ 79 w 292"/>
              <a:gd name="T91" fmla="*/ 152 h 187"/>
              <a:gd name="T92" fmla="*/ 42 w 292"/>
              <a:gd name="T93" fmla="*/ 153 h 187"/>
              <a:gd name="T94" fmla="*/ 14 w 292"/>
              <a:gd name="T95" fmla="*/ 154 h 187"/>
              <a:gd name="T96" fmla="*/ 9 w 292"/>
              <a:gd name="T97" fmla="*/ 134 h 187"/>
              <a:gd name="T98" fmla="*/ 9 w 292"/>
              <a:gd name="T99" fmla="*/ 110 h 187"/>
              <a:gd name="T100" fmla="*/ 1 w 292"/>
              <a:gd name="T101" fmla="*/ 102 h 187"/>
              <a:gd name="T102" fmla="*/ 1 w 292"/>
              <a:gd name="T103" fmla="*/ 81 h 187"/>
              <a:gd name="T104" fmla="*/ 1 w 292"/>
              <a:gd name="T105" fmla="*/ 57 h 187"/>
              <a:gd name="T106" fmla="*/ 8 w 292"/>
              <a:gd name="T107" fmla="*/ 37 h 187"/>
              <a:gd name="T108" fmla="*/ 32 w 292"/>
              <a:gd name="T109" fmla="*/ 35 h 187"/>
              <a:gd name="T110" fmla="*/ 54 w 292"/>
              <a:gd name="T111" fmla="*/ 30 h 187"/>
              <a:gd name="T112" fmla="*/ 55 w 292"/>
              <a:gd name="T113" fmla="*/ 0 h 187"/>
              <a:gd name="T114" fmla="*/ 78 w 292"/>
              <a:gd name="T115" fmla="*/ 0 h 187"/>
              <a:gd name="T116" fmla="*/ 94 w 292"/>
              <a:gd name="T117" fmla="*/ 0 h 187"/>
              <a:gd name="T118" fmla="*/ 111 w 292"/>
              <a:gd name="T119" fmla="*/ 0 h 187"/>
              <a:gd name="T120" fmla="*/ 128 w 292"/>
              <a:gd name="T121" fmla="*/ 0 h 187"/>
              <a:gd name="T122" fmla="*/ 157 w 292"/>
              <a:gd name="T123" fmla="*/ 0 h 18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92" h="187">
                <a:moveTo>
                  <a:pt x="159" y="0"/>
                </a:moveTo>
                <a:lnTo>
                  <a:pt x="162" y="0"/>
                </a:lnTo>
                <a:lnTo>
                  <a:pt x="162" y="8"/>
                </a:lnTo>
                <a:lnTo>
                  <a:pt x="162" y="9"/>
                </a:lnTo>
                <a:lnTo>
                  <a:pt x="162" y="11"/>
                </a:lnTo>
                <a:lnTo>
                  <a:pt x="162" y="18"/>
                </a:lnTo>
                <a:lnTo>
                  <a:pt x="162" y="22"/>
                </a:lnTo>
                <a:lnTo>
                  <a:pt x="162" y="23"/>
                </a:lnTo>
                <a:lnTo>
                  <a:pt x="162" y="25"/>
                </a:lnTo>
                <a:lnTo>
                  <a:pt x="162" y="33"/>
                </a:lnTo>
                <a:lnTo>
                  <a:pt x="162" y="37"/>
                </a:lnTo>
                <a:lnTo>
                  <a:pt x="162" y="38"/>
                </a:lnTo>
                <a:lnTo>
                  <a:pt x="162" y="39"/>
                </a:lnTo>
                <a:lnTo>
                  <a:pt x="162" y="47"/>
                </a:lnTo>
                <a:lnTo>
                  <a:pt x="162" y="54"/>
                </a:lnTo>
                <a:lnTo>
                  <a:pt x="162" y="61"/>
                </a:lnTo>
                <a:lnTo>
                  <a:pt x="162" y="62"/>
                </a:lnTo>
                <a:lnTo>
                  <a:pt x="162" y="64"/>
                </a:lnTo>
                <a:lnTo>
                  <a:pt x="162" y="65"/>
                </a:lnTo>
                <a:lnTo>
                  <a:pt x="162" y="66"/>
                </a:lnTo>
                <a:lnTo>
                  <a:pt x="164" y="72"/>
                </a:lnTo>
                <a:lnTo>
                  <a:pt x="164" y="74"/>
                </a:lnTo>
                <a:lnTo>
                  <a:pt x="164" y="75"/>
                </a:lnTo>
                <a:lnTo>
                  <a:pt x="162" y="77"/>
                </a:lnTo>
                <a:lnTo>
                  <a:pt x="164" y="78"/>
                </a:lnTo>
                <a:lnTo>
                  <a:pt x="164" y="80"/>
                </a:lnTo>
                <a:lnTo>
                  <a:pt x="168" y="80"/>
                </a:lnTo>
                <a:lnTo>
                  <a:pt x="173" y="80"/>
                </a:lnTo>
                <a:lnTo>
                  <a:pt x="175" y="80"/>
                </a:lnTo>
                <a:lnTo>
                  <a:pt x="176" y="80"/>
                </a:lnTo>
                <a:lnTo>
                  <a:pt x="177" y="80"/>
                </a:lnTo>
                <a:lnTo>
                  <a:pt x="180" y="80"/>
                </a:lnTo>
                <a:lnTo>
                  <a:pt x="181" y="80"/>
                </a:lnTo>
                <a:lnTo>
                  <a:pt x="189" y="80"/>
                </a:lnTo>
                <a:lnTo>
                  <a:pt x="190" y="80"/>
                </a:lnTo>
                <a:lnTo>
                  <a:pt x="191" y="80"/>
                </a:lnTo>
                <a:lnTo>
                  <a:pt x="196" y="80"/>
                </a:lnTo>
                <a:lnTo>
                  <a:pt x="197" y="80"/>
                </a:lnTo>
                <a:lnTo>
                  <a:pt x="199" y="80"/>
                </a:lnTo>
                <a:lnTo>
                  <a:pt x="204" y="80"/>
                </a:lnTo>
                <a:lnTo>
                  <a:pt x="207" y="80"/>
                </a:lnTo>
                <a:lnTo>
                  <a:pt x="208" y="80"/>
                </a:lnTo>
                <a:lnTo>
                  <a:pt x="212" y="80"/>
                </a:lnTo>
                <a:lnTo>
                  <a:pt x="216" y="80"/>
                </a:lnTo>
                <a:lnTo>
                  <a:pt x="217" y="80"/>
                </a:lnTo>
                <a:lnTo>
                  <a:pt x="225" y="80"/>
                </a:lnTo>
                <a:lnTo>
                  <a:pt x="238" y="80"/>
                </a:lnTo>
                <a:lnTo>
                  <a:pt x="241" y="80"/>
                </a:lnTo>
                <a:lnTo>
                  <a:pt x="242" y="80"/>
                </a:lnTo>
                <a:lnTo>
                  <a:pt x="244" y="80"/>
                </a:lnTo>
                <a:lnTo>
                  <a:pt x="245" y="80"/>
                </a:lnTo>
                <a:lnTo>
                  <a:pt x="246" y="80"/>
                </a:lnTo>
                <a:lnTo>
                  <a:pt x="254" y="80"/>
                </a:lnTo>
                <a:lnTo>
                  <a:pt x="258" y="80"/>
                </a:lnTo>
                <a:lnTo>
                  <a:pt x="262" y="79"/>
                </a:lnTo>
                <a:lnTo>
                  <a:pt x="263" y="79"/>
                </a:lnTo>
                <a:lnTo>
                  <a:pt x="268" y="79"/>
                </a:lnTo>
                <a:lnTo>
                  <a:pt x="276" y="79"/>
                </a:lnTo>
                <a:lnTo>
                  <a:pt x="277" y="79"/>
                </a:lnTo>
                <a:lnTo>
                  <a:pt x="278" y="79"/>
                </a:lnTo>
                <a:lnTo>
                  <a:pt x="278" y="80"/>
                </a:lnTo>
                <a:lnTo>
                  <a:pt x="279" y="80"/>
                </a:lnTo>
                <a:lnTo>
                  <a:pt x="280" y="80"/>
                </a:lnTo>
                <a:lnTo>
                  <a:pt x="280" y="81"/>
                </a:lnTo>
                <a:lnTo>
                  <a:pt x="280" y="82"/>
                </a:lnTo>
                <a:lnTo>
                  <a:pt x="280" y="83"/>
                </a:lnTo>
                <a:lnTo>
                  <a:pt x="280" y="85"/>
                </a:lnTo>
                <a:lnTo>
                  <a:pt x="279" y="85"/>
                </a:lnTo>
                <a:lnTo>
                  <a:pt x="279" y="83"/>
                </a:lnTo>
                <a:lnTo>
                  <a:pt x="278" y="83"/>
                </a:lnTo>
                <a:lnTo>
                  <a:pt x="278" y="82"/>
                </a:lnTo>
                <a:lnTo>
                  <a:pt x="277" y="82"/>
                </a:lnTo>
                <a:lnTo>
                  <a:pt x="276" y="82"/>
                </a:lnTo>
                <a:lnTo>
                  <a:pt x="276" y="83"/>
                </a:lnTo>
                <a:lnTo>
                  <a:pt x="274" y="83"/>
                </a:lnTo>
                <a:lnTo>
                  <a:pt x="274" y="85"/>
                </a:lnTo>
                <a:lnTo>
                  <a:pt x="274" y="86"/>
                </a:lnTo>
                <a:lnTo>
                  <a:pt x="274" y="87"/>
                </a:lnTo>
                <a:lnTo>
                  <a:pt x="274" y="88"/>
                </a:lnTo>
                <a:lnTo>
                  <a:pt x="273" y="89"/>
                </a:lnTo>
                <a:lnTo>
                  <a:pt x="272" y="89"/>
                </a:lnTo>
                <a:lnTo>
                  <a:pt x="271" y="90"/>
                </a:lnTo>
                <a:lnTo>
                  <a:pt x="270" y="90"/>
                </a:lnTo>
                <a:lnTo>
                  <a:pt x="270" y="91"/>
                </a:lnTo>
                <a:lnTo>
                  <a:pt x="269" y="93"/>
                </a:lnTo>
                <a:lnTo>
                  <a:pt x="269" y="94"/>
                </a:lnTo>
                <a:lnTo>
                  <a:pt x="269" y="95"/>
                </a:lnTo>
                <a:lnTo>
                  <a:pt x="269" y="96"/>
                </a:lnTo>
                <a:lnTo>
                  <a:pt x="269" y="97"/>
                </a:lnTo>
                <a:lnTo>
                  <a:pt x="269" y="98"/>
                </a:lnTo>
                <a:lnTo>
                  <a:pt x="269" y="99"/>
                </a:lnTo>
                <a:lnTo>
                  <a:pt x="270" y="99"/>
                </a:lnTo>
                <a:lnTo>
                  <a:pt x="270" y="101"/>
                </a:lnTo>
                <a:lnTo>
                  <a:pt x="270" y="102"/>
                </a:lnTo>
                <a:lnTo>
                  <a:pt x="271" y="102"/>
                </a:lnTo>
                <a:lnTo>
                  <a:pt x="272" y="102"/>
                </a:lnTo>
                <a:lnTo>
                  <a:pt x="273" y="102"/>
                </a:lnTo>
                <a:lnTo>
                  <a:pt x="274" y="102"/>
                </a:lnTo>
                <a:lnTo>
                  <a:pt x="276" y="102"/>
                </a:lnTo>
                <a:lnTo>
                  <a:pt x="277" y="102"/>
                </a:lnTo>
                <a:lnTo>
                  <a:pt x="277" y="103"/>
                </a:lnTo>
                <a:lnTo>
                  <a:pt x="277" y="104"/>
                </a:lnTo>
                <a:lnTo>
                  <a:pt x="276" y="105"/>
                </a:lnTo>
                <a:lnTo>
                  <a:pt x="276" y="106"/>
                </a:lnTo>
                <a:lnTo>
                  <a:pt x="276" y="107"/>
                </a:lnTo>
                <a:lnTo>
                  <a:pt x="276" y="109"/>
                </a:lnTo>
                <a:lnTo>
                  <a:pt x="276" y="110"/>
                </a:lnTo>
                <a:lnTo>
                  <a:pt x="277" y="110"/>
                </a:lnTo>
                <a:lnTo>
                  <a:pt x="277" y="111"/>
                </a:lnTo>
                <a:lnTo>
                  <a:pt x="277" y="112"/>
                </a:lnTo>
                <a:lnTo>
                  <a:pt x="277" y="113"/>
                </a:lnTo>
                <a:lnTo>
                  <a:pt x="276" y="113"/>
                </a:lnTo>
                <a:lnTo>
                  <a:pt x="276" y="114"/>
                </a:lnTo>
                <a:lnTo>
                  <a:pt x="274" y="114"/>
                </a:lnTo>
                <a:lnTo>
                  <a:pt x="274" y="115"/>
                </a:lnTo>
                <a:lnTo>
                  <a:pt x="273" y="115"/>
                </a:lnTo>
                <a:lnTo>
                  <a:pt x="273" y="117"/>
                </a:lnTo>
                <a:lnTo>
                  <a:pt x="273" y="118"/>
                </a:lnTo>
                <a:lnTo>
                  <a:pt x="273" y="119"/>
                </a:lnTo>
                <a:lnTo>
                  <a:pt x="273" y="120"/>
                </a:lnTo>
                <a:lnTo>
                  <a:pt x="274" y="120"/>
                </a:lnTo>
                <a:lnTo>
                  <a:pt x="276" y="120"/>
                </a:lnTo>
                <a:lnTo>
                  <a:pt x="277" y="120"/>
                </a:lnTo>
                <a:lnTo>
                  <a:pt x="278" y="120"/>
                </a:lnTo>
                <a:lnTo>
                  <a:pt x="279" y="119"/>
                </a:lnTo>
                <a:lnTo>
                  <a:pt x="280" y="119"/>
                </a:lnTo>
                <a:lnTo>
                  <a:pt x="281" y="120"/>
                </a:lnTo>
                <a:lnTo>
                  <a:pt x="282" y="120"/>
                </a:lnTo>
                <a:lnTo>
                  <a:pt x="282" y="121"/>
                </a:lnTo>
                <a:lnTo>
                  <a:pt x="284" y="121"/>
                </a:lnTo>
                <a:lnTo>
                  <a:pt x="285" y="122"/>
                </a:lnTo>
                <a:lnTo>
                  <a:pt x="286" y="122"/>
                </a:lnTo>
                <a:lnTo>
                  <a:pt x="286" y="123"/>
                </a:lnTo>
                <a:lnTo>
                  <a:pt x="287" y="123"/>
                </a:lnTo>
                <a:lnTo>
                  <a:pt x="287" y="125"/>
                </a:lnTo>
                <a:lnTo>
                  <a:pt x="288" y="125"/>
                </a:lnTo>
                <a:lnTo>
                  <a:pt x="289" y="126"/>
                </a:lnTo>
                <a:lnTo>
                  <a:pt x="289" y="127"/>
                </a:lnTo>
                <a:lnTo>
                  <a:pt x="289" y="128"/>
                </a:lnTo>
                <a:lnTo>
                  <a:pt x="289" y="129"/>
                </a:lnTo>
                <a:lnTo>
                  <a:pt x="289" y="130"/>
                </a:lnTo>
                <a:lnTo>
                  <a:pt x="288" y="130"/>
                </a:lnTo>
                <a:lnTo>
                  <a:pt x="287" y="131"/>
                </a:lnTo>
                <a:lnTo>
                  <a:pt x="286" y="134"/>
                </a:lnTo>
                <a:lnTo>
                  <a:pt x="285" y="135"/>
                </a:lnTo>
                <a:lnTo>
                  <a:pt x="284" y="136"/>
                </a:lnTo>
                <a:lnTo>
                  <a:pt x="284" y="138"/>
                </a:lnTo>
                <a:lnTo>
                  <a:pt x="282" y="139"/>
                </a:lnTo>
                <a:lnTo>
                  <a:pt x="281" y="139"/>
                </a:lnTo>
                <a:lnTo>
                  <a:pt x="280" y="139"/>
                </a:lnTo>
                <a:lnTo>
                  <a:pt x="279" y="141"/>
                </a:lnTo>
                <a:lnTo>
                  <a:pt x="279" y="142"/>
                </a:lnTo>
                <a:lnTo>
                  <a:pt x="280" y="143"/>
                </a:lnTo>
                <a:lnTo>
                  <a:pt x="281" y="143"/>
                </a:lnTo>
                <a:lnTo>
                  <a:pt x="281" y="144"/>
                </a:lnTo>
                <a:lnTo>
                  <a:pt x="281" y="145"/>
                </a:lnTo>
                <a:lnTo>
                  <a:pt x="282" y="145"/>
                </a:lnTo>
                <a:lnTo>
                  <a:pt x="282" y="146"/>
                </a:lnTo>
                <a:lnTo>
                  <a:pt x="284" y="146"/>
                </a:lnTo>
                <a:lnTo>
                  <a:pt x="284" y="147"/>
                </a:lnTo>
                <a:lnTo>
                  <a:pt x="284" y="149"/>
                </a:lnTo>
                <a:lnTo>
                  <a:pt x="284" y="150"/>
                </a:lnTo>
                <a:lnTo>
                  <a:pt x="282" y="151"/>
                </a:lnTo>
                <a:lnTo>
                  <a:pt x="281" y="151"/>
                </a:lnTo>
                <a:lnTo>
                  <a:pt x="280" y="151"/>
                </a:lnTo>
                <a:lnTo>
                  <a:pt x="280" y="150"/>
                </a:lnTo>
                <a:lnTo>
                  <a:pt x="279" y="150"/>
                </a:lnTo>
                <a:lnTo>
                  <a:pt x="278" y="150"/>
                </a:lnTo>
                <a:lnTo>
                  <a:pt x="278" y="151"/>
                </a:lnTo>
                <a:lnTo>
                  <a:pt x="278" y="152"/>
                </a:lnTo>
                <a:lnTo>
                  <a:pt x="279" y="153"/>
                </a:lnTo>
                <a:lnTo>
                  <a:pt x="279" y="154"/>
                </a:lnTo>
                <a:lnTo>
                  <a:pt x="279" y="155"/>
                </a:lnTo>
                <a:lnTo>
                  <a:pt x="280" y="155"/>
                </a:lnTo>
                <a:lnTo>
                  <a:pt x="280" y="157"/>
                </a:lnTo>
                <a:lnTo>
                  <a:pt x="280" y="158"/>
                </a:lnTo>
                <a:lnTo>
                  <a:pt x="280" y="159"/>
                </a:lnTo>
                <a:lnTo>
                  <a:pt x="280" y="160"/>
                </a:lnTo>
                <a:lnTo>
                  <a:pt x="280" y="161"/>
                </a:lnTo>
                <a:lnTo>
                  <a:pt x="281" y="162"/>
                </a:lnTo>
                <a:lnTo>
                  <a:pt x="280" y="162"/>
                </a:lnTo>
                <a:lnTo>
                  <a:pt x="280" y="163"/>
                </a:lnTo>
                <a:lnTo>
                  <a:pt x="281" y="163"/>
                </a:lnTo>
                <a:lnTo>
                  <a:pt x="281" y="165"/>
                </a:lnTo>
                <a:lnTo>
                  <a:pt x="284" y="167"/>
                </a:lnTo>
                <a:lnTo>
                  <a:pt x="285" y="168"/>
                </a:lnTo>
                <a:lnTo>
                  <a:pt x="285" y="169"/>
                </a:lnTo>
                <a:lnTo>
                  <a:pt x="286" y="169"/>
                </a:lnTo>
                <a:lnTo>
                  <a:pt x="287" y="170"/>
                </a:lnTo>
                <a:lnTo>
                  <a:pt x="288" y="170"/>
                </a:lnTo>
                <a:lnTo>
                  <a:pt x="289" y="171"/>
                </a:lnTo>
                <a:lnTo>
                  <a:pt x="290" y="173"/>
                </a:lnTo>
                <a:lnTo>
                  <a:pt x="292" y="173"/>
                </a:lnTo>
                <a:lnTo>
                  <a:pt x="292" y="174"/>
                </a:lnTo>
                <a:lnTo>
                  <a:pt x="292" y="175"/>
                </a:lnTo>
                <a:lnTo>
                  <a:pt x="290" y="175"/>
                </a:lnTo>
                <a:lnTo>
                  <a:pt x="289" y="176"/>
                </a:lnTo>
                <a:lnTo>
                  <a:pt x="288" y="176"/>
                </a:lnTo>
                <a:lnTo>
                  <a:pt x="287" y="176"/>
                </a:lnTo>
                <a:lnTo>
                  <a:pt x="287" y="175"/>
                </a:lnTo>
                <a:lnTo>
                  <a:pt x="286" y="174"/>
                </a:lnTo>
                <a:lnTo>
                  <a:pt x="285" y="174"/>
                </a:lnTo>
                <a:lnTo>
                  <a:pt x="285" y="173"/>
                </a:lnTo>
                <a:lnTo>
                  <a:pt x="284" y="173"/>
                </a:lnTo>
                <a:lnTo>
                  <a:pt x="284" y="171"/>
                </a:lnTo>
                <a:lnTo>
                  <a:pt x="282" y="171"/>
                </a:lnTo>
                <a:lnTo>
                  <a:pt x="282" y="173"/>
                </a:lnTo>
                <a:lnTo>
                  <a:pt x="281" y="173"/>
                </a:lnTo>
                <a:lnTo>
                  <a:pt x="280" y="173"/>
                </a:lnTo>
                <a:lnTo>
                  <a:pt x="280" y="171"/>
                </a:lnTo>
                <a:lnTo>
                  <a:pt x="279" y="170"/>
                </a:lnTo>
                <a:lnTo>
                  <a:pt x="279" y="169"/>
                </a:lnTo>
                <a:lnTo>
                  <a:pt x="278" y="168"/>
                </a:lnTo>
                <a:lnTo>
                  <a:pt x="277" y="168"/>
                </a:lnTo>
                <a:lnTo>
                  <a:pt x="276" y="168"/>
                </a:lnTo>
                <a:lnTo>
                  <a:pt x="274" y="168"/>
                </a:lnTo>
                <a:lnTo>
                  <a:pt x="274" y="167"/>
                </a:lnTo>
                <a:lnTo>
                  <a:pt x="274" y="166"/>
                </a:lnTo>
                <a:lnTo>
                  <a:pt x="274" y="165"/>
                </a:lnTo>
                <a:lnTo>
                  <a:pt x="273" y="163"/>
                </a:lnTo>
                <a:lnTo>
                  <a:pt x="272" y="162"/>
                </a:lnTo>
                <a:lnTo>
                  <a:pt x="271" y="162"/>
                </a:lnTo>
                <a:lnTo>
                  <a:pt x="270" y="162"/>
                </a:lnTo>
                <a:lnTo>
                  <a:pt x="269" y="162"/>
                </a:lnTo>
                <a:lnTo>
                  <a:pt x="269" y="163"/>
                </a:lnTo>
                <a:lnTo>
                  <a:pt x="268" y="163"/>
                </a:lnTo>
                <a:lnTo>
                  <a:pt x="268" y="162"/>
                </a:lnTo>
                <a:lnTo>
                  <a:pt x="269" y="162"/>
                </a:lnTo>
                <a:lnTo>
                  <a:pt x="268" y="161"/>
                </a:lnTo>
                <a:lnTo>
                  <a:pt x="268" y="160"/>
                </a:lnTo>
                <a:lnTo>
                  <a:pt x="266" y="160"/>
                </a:lnTo>
                <a:lnTo>
                  <a:pt x="266" y="159"/>
                </a:lnTo>
                <a:lnTo>
                  <a:pt x="265" y="159"/>
                </a:lnTo>
                <a:lnTo>
                  <a:pt x="264" y="159"/>
                </a:lnTo>
                <a:lnTo>
                  <a:pt x="263" y="160"/>
                </a:lnTo>
                <a:lnTo>
                  <a:pt x="263" y="161"/>
                </a:lnTo>
                <a:lnTo>
                  <a:pt x="263" y="162"/>
                </a:lnTo>
                <a:lnTo>
                  <a:pt x="263" y="163"/>
                </a:lnTo>
                <a:lnTo>
                  <a:pt x="263" y="165"/>
                </a:lnTo>
                <a:lnTo>
                  <a:pt x="262" y="165"/>
                </a:lnTo>
                <a:lnTo>
                  <a:pt x="262" y="166"/>
                </a:lnTo>
                <a:lnTo>
                  <a:pt x="261" y="167"/>
                </a:lnTo>
                <a:lnTo>
                  <a:pt x="260" y="168"/>
                </a:lnTo>
                <a:lnTo>
                  <a:pt x="258" y="168"/>
                </a:lnTo>
                <a:lnTo>
                  <a:pt x="257" y="168"/>
                </a:lnTo>
                <a:lnTo>
                  <a:pt x="256" y="168"/>
                </a:lnTo>
                <a:lnTo>
                  <a:pt x="256" y="169"/>
                </a:lnTo>
                <a:lnTo>
                  <a:pt x="255" y="169"/>
                </a:lnTo>
                <a:lnTo>
                  <a:pt x="255" y="170"/>
                </a:lnTo>
                <a:lnTo>
                  <a:pt x="256" y="171"/>
                </a:lnTo>
                <a:lnTo>
                  <a:pt x="256" y="173"/>
                </a:lnTo>
                <a:lnTo>
                  <a:pt x="255" y="173"/>
                </a:lnTo>
                <a:lnTo>
                  <a:pt x="255" y="174"/>
                </a:lnTo>
                <a:lnTo>
                  <a:pt x="254" y="174"/>
                </a:lnTo>
                <a:lnTo>
                  <a:pt x="253" y="174"/>
                </a:lnTo>
                <a:lnTo>
                  <a:pt x="252" y="173"/>
                </a:lnTo>
                <a:lnTo>
                  <a:pt x="250" y="173"/>
                </a:lnTo>
                <a:lnTo>
                  <a:pt x="250" y="174"/>
                </a:lnTo>
                <a:lnTo>
                  <a:pt x="250" y="175"/>
                </a:lnTo>
                <a:lnTo>
                  <a:pt x="250" y="176"/>
                </a:lnTo>
                <a:lnTo>
                  <a:pt x="249" y="176"/>
                </a:lnTo>
                <a:lnTo>
                  <a:pt x="249" y="177"/>
                </a:lnTo>
                <a:lnTo>
                  <a:pt x="248" y="177"/>
                </a:lnTo>
                <a:lnTo>
                  <a:pt x="247" y="177"/>
                </a:lnTo>
                <a:lnTo>
                  <a:pt x="247" y="176"/>
                </a:lnTo>
                <a:lnTo>
                  <a:pt x="247" y="175"/>
                </a:lnTo>
                <a:lnTo>
                  <a:pt x="246" y="175"/>
                </a:lnTo>
                <a:lnTo>
                  <a:pt x="245" y="174"/>
                </a:lnTo>
                <a:lnTo>
                  <a:pt x="244" y="174"/>
                </a:lnTo>
                <a:lnTo>
                  <a:pt x="242" y="174"/>
                </a:lnTo>
                <a:lnTo>
                  <a:pt x="242" y="175"/>
                </a:lnTo>
                <a:lnTo>
                  <a:pt x="244" y="175"/>
                </a:lnTo>
                <a:lnTo>
                  <a:pt x="244" y="176"/>
                </a:lnTo>
                <a:lnTo>
                  <a:pt x="242" y="176"/>
                </a:lnTo>
                <a:lnTo>
                  <a:pt x="242" y="175"/>
                </a:lnTo>
                <a:lnTo>
                  <a:pt x="242" y="176"/>
                </a:lnTo>
                <a:lnTo>
                  <a:pt x="241" y="176"/>
                </a:lnTo>
                <a:lnTo>
                  <a:pt x="240" y="176"/>
                </a:lnTo>
                <a:lnTo>
                  <a:pt x="240" y="177"/>
                </a:lnTo>
                <a:lnTo>
                  <a:pt x="240" y="178"/>
                </a:lnTo>
                <a:lnTo>
                  <a:pt x="239" y="178"/>
                </a:lnTo>
                <a:lnTo>
                  <a:pt x="238" y="177"/>
                </a:lnTo>
                <a:lnTo>
                  <a:pt x="237" y="177"/>
                </a:lnTo>
                <a:lnTo>
                  <a:pt x="236" y="177"/>
                </a:lnTo>
                <a:lnTo>
                  <a:pt x="236" y="178"/>
                </a:lnTo>
                <a:lnTo>
                  <a:pt x="234" y="178"/>
                </a:lnTo>
                <a:lnTo>
                  <a:pt x="236" y="179"/>
                </a:lnTo>
                <a:lnTo>
                  <a:pt x="234" y="179"/>
                </a:lnTo>
                <a:lnTo>
                  <a:pt x="234" y="181"/>
                </a:lnTo>
                <a:lnTo>
                  <a:pt x="233" y="181"/>
                </a:lnTo>
                <a:lnTo>
                  <a:pt x="232" y="181"/>
                </a:lnTo>
                <a:lnTo>
                  <a:pt x="232" y="182"/>
                </a:lnTo>
                <a:lnTo>
                  <a:pt x="231" y="182"/>
                </a:lnTo>
                <a:lnTo>
                  <a:pt x="230" y="182"/>
                </a:lnTo>
                <a:lnTo>
                  <a:pt x="230" y="183"/>
                </a:lnTo>
                <a:lnTo>
                  <a:pt x="229" y="183"/>
                </a:lnTo>
                <a:lnTo>
                  <a:pt x="228" y="184"/>
                </a:lnTo>
                <a:lnTo>
                  <a:pt x="226" y="184"/>
                </a:lnTo>
                <a:lnTo>
                  <a:pt x="226" y="185"/>
                </a:lnTo>
                <a:lnTo>
                  <a:pt x="225" y="185"/>
                </a:lnTo>
                <a:lnTo>
                  <a:pt x="224" y="185"/>
                </a:lnTo>
                <a:lnTo>
                  <a:pt x="224" y="186"/>
                </a:lnTo>
                <a:lnTo>
                  <a:pt x="223" y="185"/>
                </a:lnTo>
                <a:lnTo>
                  <a:pt x="222" y="185"/>
                </a:lnTo>
                <a:lnTo>
                  <a:pt x="222" y="186"/>
                </a:lnTo>
                <a:lnTo>
                  <a:pt x="221" y="186"/>
                </a:lnTo>
                <a:lnTo>
                  <a:pt x="213" y="186"/>
                </a:lnTo>
                <a:lnTo>
                  <a:pt x="209" y="186"/>
                </a:lnTo>
                <a:lnTo>
                  <a:pt x="198" y="186"/>
                </a:lnTo>
                <a:lnTo>
                  <a:pt x="197" y="187"/>
                </a:lnTo>
                <a:lnTo>
                  <a:pt x="196" y="187"/>
                </a:lnTo>
                <a:lnTo>
                  <a:pt x="189" y="187"/>
                </a:lnTo>
                <a:lnTo>
                  <a:pt x="189" y="186"/>
                </a:lnTo>
                <a:lnTo>
                  <a:pt x="189" y="182"/>
                </a:lnTo>
                <a:lnTo>
                  <a:pt x="189" y="173"/>
                </a:lnTo>
                <a:lnTo>
                  <a:pt x="189" y="155"/>
                </a:lnTo>
                <a:lnTo>
                  <a:pt x="189" y="151"/>
                </a:lnTo>
                <a:lnTo>
                  <a:pt x="183" y="151"/>
                </a:lnTo>
                <a:lnTo>
                  <a:pt x="181" y="151"/>
                </a:lnTo>
                <a:lnTo>
                  <a:pt x="178" y="151"/>
                </a:lnTo>
                <a:lnTo>
                  <a:pt x="176" y="151"/>
                </a:lnTo>
                <a:lnTo>
                  <a:pt x="176" y="152"/>
                </a:lnTo>
                <a:lnTo>
                  <a:pt x="175" y="153"/>
                </a:lnTo>
                <a:lnTo>
                  <a:pt x="174" y="153"/>
                </a:lnTo>
                <a:lnTo>
                  <a:pt x="172" y="154"/>
                </a:lnTo>
                <a:lnTo>
                  <a:pt x="170" y="154"/>
                </a:lnTo>
                <a:lnTo>
                  <a:pt x="170" y="153"/>
                </a:lnTo>
                <a:lnTo>
                  <a:pt x="169" y="153"/>
                </a:lnTo>
                <a:lnTo>
                  <a:pt x="169" y="154"/>
                </a:lnTo>
                <a:lnTo>
                  <a:pt x="168" y="154"/>
                </a:lnTo>
                <a:lnTo>
                  <a:pt x="167" y="154"/>
                </a:lnTo>
                <a:lnTo>
                  <a:pt x="166" y="154"/>
                </a:lnTo>
                <a:lnTo>
                  <a:pt x="165" y="154"/>
                </a:lnTo>
                <a:lnTo>
                  <a:pt x="164" y="154"/>
                </a:lnTo>
                <a:lnTo>
                  <a:pt x="162" y="154"/>
                </a:lnTo>
                <a:lnTo>
                  <a:pt x="162" y="153"/>
                </a:lnTo>
                <a:lnTo>
                  <a:pt x="161" y="153"/>
                </a:lnTo>
                <a:lnTo>
                  <a:pt x="161" y="152"/>
                </a:lnTo>
                <a:lnTo>
                  <a:pt x="160" y="153"/>
                </a:lnTo>
                <a:lnTo>
                  <a:pt x="159" y="153"/>
                </a:lnTo>
                <a:lnTo>
                  <a:pt x="158" y="153"/>
                </a:lnTo>
                <a:lnTo>
                  <a:pt x="158" y="152"/>
                </a:lnTo>
                <a:lnTo>
                  <a:pt x="159" y="152"/>
                </a:lnTo>
                <a:lnTo>
                  <a:pt x="158" y="152"/>
                </a:lnTo>
                <a:lnTo>
                  <a:pt x="157" y="152"/>
                </a:lnTo>
                <a:lnTo>
                  <a:pt x="157" y="151"/>
                </a:lnTo>
                <a:lnTo>
                  <a:pt x="156" y="151"/>
                </a:lnTo>
                <a:lnTo>
                  <a:pt x="152" y="151"/>
                </a:lnTo>
                <a:lnTo>
                  <a:pt x="150" y="151"/>
                </a:lnTo>
                <a:lnTo>
                  <a:pt x="148" y="151"/>
                </a:lnTo>
                <a:lnTo>
                  <a:pt x="143" y="151"/>
                </a:lnTo>
                <a:lnTo>
                  <a:pt x="137" y="151"/>
                </a:lnTo>
                <a:lnTo>
                  <a:pt x="135" y="151"/>
                </a:lnTo>
                <a:lnTo>
                  <a:pt x="133" y="151"/>
                </a:lnTo>
                <a:lnTo>
                  <a:pt x="126" y="152"/>
                </a:lnTo>
                <a:lnTo>
                  <a:pt x="124" y="152"/>
                </a:lnTo>
                <a:lnTo>
                  <a:pt x="120" y="152"/>
                </a:lnTo>
                <a:lnTo>
                  <a:pt x="119" y="152"/>
                </a:lnTo>
                <a:lnTo>
                  <a:pt x="116" y="152"/>
                </a:lnTo>
                <a:lnTo>
                  <a:pt x="110" y="152"/>
                </a:lnTo>
                <a:lnTo>
                  <a:pt x="105" y="152"/>
                </a:lnTo>
                <a:lnTo>
                  <a:pt x="90" y="152"/>
                </a:lnTo>
                <a:lnTo>
                  <a:pt x="89" y="152"/>
                </a:lnTo>
                <a:lnTo>
                  <a:pt x="88" y="152"/>
                </a:lnTo>
                <a:lnTo>
                  <a:pt x="86" y="152"/>
                </a:lnTo>
                <a:lnTo>
                  <a:pt x="84" y="152"/>
                </a:lnTo>
                <a:lnTo>
                  <a:pt x="80" y="152"/>
                </a:lnTo>
                <a:lnTo>
                  <a:pt x="79" y="152"/>
                </a:lnTo>
                <a:lnTo>
                  <a:pt x="74" y="152"/>
                </a:lnTo>
                <a:lnTo>
                  <a:pt x="73" y="152"/>
                </a:lnTo>
                <a:lnTo>
                  <a:pt x="71" y="152"/>
                </a:lnTo>
                <a:lnTo>
                  <a:pt x="68" y="152"/>
                </a:lnTo>
                <a:lnTo>
                  <a:pt x="54" y="152"/>
                </a:lnTo>
                <a:lnTo>
                  <a:pt x="49" y="152"/>
                </a:lnTo>
                <a:lnTo>
                  <a:pt x="46" y="153"/>
                </a:lnTo>
                <a:lnTo>
                  <a:pt x="42" y="153"/>
                </a:lnTo>
                <a:lnTo>
                  <a:pt x="41" y="153"/>
                </a:lnTo>
                <a:lnTo>
                  <a:pt x="40" y="153"/>
                </a:lnTo>
                <a:lnTo>
                  <a:pt x="33" y="153"/>
                </a:lnTo>
                <a:lnTo>
                  <a:pt x="28" y="153"/>
                </a:lnTo>
                <a:lnTo>
                  <a:pt x="20" y="154"/>
                </a:lnTo>
                <a:lnTo>
                  <a:pt x="18" y="154"/>
                </a:lnTo>
                <a:lnTo>
                  <a:pt x="15" y="154"/>
                </a:lnTo>
                <a:lnTo>
                  <a:pt x="14" y="154"/>
                </a:lnTo>
                <a:lnTo>
                  <a:pt x="10" y="154"/>
                </a:lnTo>
                <a:lnTo>
                  <a:pt x="10" y="147"/>
                </a:lnTo>
                <a:lnTo>
                  <a:pt x="10" y="145"/>
                </a:lnTo>
                <a:lnTo>
                  <a:pt x="10" y="143"/>
                </a:lnTo>
                <a:lnTo>
                  <a:pt x="10" y="141"/>
                </a:lnTo>
                <a:lnTo>
                  <a:pt x="9" y="136"/>
                </a:lnTo>
                <a:lnTo>
                  <a:pt x="9" y="135"/>
                </a:lnTo>
                <a:lnTo>
                  <a:pt x="9" y="134"/>
                </a:lnTo>
                <a:lnTo>
                  <a:pt x="9" y="127"/>
                </a:lnTo>
                <a:lnTo>
                  <a:pt x="9" y="125"/>
                </a:lnTo>
                <a:lnTo>
                  <a:pt x="9" y="123"/>
                </a:lnTo>
                <a:lnTo>
                  <a:pt x="9" y="119"/>
                </a:lnTo>
                <a:lnTo>
                  <a:pt x="9" y="117"/>
                </a:lnTo>
                <a:lnTo>
                  <a:pt x="9" y="115"/>
                </a:lnTo>
                <a:lnTo>
                  <a:pt x="9" y="112"/>
                </a:lnTo>
                <a:lnTo>
                  <a:pt x="9" y="110"/>
                </a:lnTo>
                <a:lnTo>
                  <a:pt x="7" y="110"/>
                </a:lnTo>
                <a:lnTo>
                  <a:pt x="6" y="110"/>
                </a:lnTo>
                <a:lnTo>
                  <a:pt x="0" y="111"/>
                </a:lnTo>
                <a:lnTo>
                  <a:pt x="0" y="110"/>
                </a:lnTo>
                <a:lnTo>
                  <a:pt x="1" y="110"/>
                </a:lnTo>
                <a:lnTo>
                  <a:pt x="1" y="107"/>
                </a:lnTo>
                <a:lnTo>
                  <a:pt x="1" y="106"/>
                </a:lnTo>
                <a:lnTo>
                  <a:pt x="1" y="102"/>
                </a:lnTo>
                <a:lnTo>
                  <a:pt x="1" y="99"/>
                </a:lnTo>
                <a:lnTo>
                  <a:pt x="1" y="97"/>
                </a:lnTo>
                <a:lnTo>
                  <a:pt x="1" y="95"/>
                </a:lnTo>
                <a:lnTo>
                  <a:pt x="1" y="90"/>
                </a:lnTo>
                <a:lnTo>
                  <a:pt x="1" y="87"/>
                </a:lnTo>
                <a:lnTo>
                  <a:pt x="1" y="85"/>
                </a:lnTo>
                <a:lnTo>
                  <a:pt x="1" y="82"/>
                </a:lnTo>
                <a:lnTo>
                  <a:pt x="1" y="81"/>
                </a:lnTo>
                <a:lnTo>
                  <a:pt x="1" y="80"/>
                </a:lnTo>
                <a:lnTo>
                  <a:pt x="1" y="78"/>
                </a:lnTo>
                <a:lnTo>
                  <a:pt x="1" y="72"/>
                </a:lnTo>
                <a:lnTo>
                  <a:pt x="1" y="67"/>
                </a:lnTo>
                <a:lnTo>
                  <a:pt x="1" y="66"/>
                </a:lnTo>
                <a:lnTo>
                  <a:pt x="1" y="63"/>
                </a:lnTo>
                <a:lnTo>
                  <a:pt x="1" y="61"/>
                </a:lnTo>
                <a:lnTo>
                  <a:pt x="1" y="57"/>
                </a:lnTo>
                <a:lnTo>
                  <a:pt x="1" y="53"/>
                </a:lnTo>
                <a:lnTo>
                  <a:pt x="1" y="49"/>
                </a:lnTo>
                <a:lnTo>
                  <a:pt x="1" y="46"/>
                </a:lnTo>
                <a:lnTo>
                  <a:pt x="1" y="39"/>
                </a:lnTo>
                <a:lnTo>
                  <a:pt x="1" y="38"/>
                </a:lnTo>
                <a:lnTo>
                  <a:pt x="1" y="37"/>
                </a:lnTo>
                <a:lnTo>
                  <a:pt x="6" y="37"/>
                </a:lnTo>
                <a:lnTo>
                  <a:pt x="8" y="37"/>
                </a:lnTo>
                <a:lnTo>
                  <a:pt x="13" y="37"/>
                </a:lnTo>
                <a:lnTo>
                  <a:pt x="15" y="37"/>
                </a:lnTo>
                <a:lnTo>
                  <a:pt x="16" y="37"/>
                </a:lnTo>
                <a:lnTo>
                  <a:pt x="17" y="37"/>
                </a:lnTo>
                <a:lnTo>
                  <a:pt x="18" y="37"/>
                </a:lnTo>
                <a:lnTo>
                  <a:pt x="21" y="37"/>
                </a:lnTo>
                <a:lnTo>
                  <a:pt x="28" y="37"/>
                </a:lnTo>
                <a:lnTo>
                  <a:pt x="32" y="35"/>
                </a:lnTo>
                <a:lnTo>
                  <a:pt x="34" y="35"/>
                </a:lnTo>
                <a:lnTo>
                  <a:pt x="37" y="35"/>
                </a:lnTo>
                <a:lnTo>
                  <a:pt x="46" y="35"/>
                </a:lnTo>
                <a:lnTo>
                  <a:pt x="49" y="35"/>
                </a:lnTo>
                <a:lnTo>
                  <a:pt x="50" y="35"/>
                </a:lnTo>
                <a:lnTo>
                  <a:pt x="54" y="35"/>
                </a:lnTo>
                <a:lnTo>
                  <a:pt x="54" y="32"/>
                </a:lnTo>
                <a:lnTo>
                  <a:pt x="54" y="30"/>
                </a:lnTo>
                <a:lnTo>
                  <a:pt x="54" y="27"/>
                </a:lnTo>
                <a:lnTo>
                  <a:pt x="54" y="22"/>
                </a:lnTo>
                <a:lnTo>
                  <a:pt x="54" y="17"/>
                </a:lnTo>
                <a:lnTo>
                  <a:pt x="54" y="15"/>
                </a:lnTo>
                <a:lnTo>
                  <a:pt x="54" y="5"/>
                </a:lnTo>
                <a:lnTo>
                  <a:pt x="54" y="2"/>
                </a:lnTo>
                <a:lnTo>
                  <a:pt x="54" y="0"/>
                </a:lnTo>
                <a:lnTo>
                  <a:pt x="55" y="0"/>
                </a:lnTo>
                <a:lnTo>
                  <a:pt x="64" y="0"/>
                </a:lnTo>
                <a:lnTo>
                  <a:pt x="65" y="0"/>
                </a:lnTo>
                <a:lnTo>
                  <a:pt x="66" y="0"/>
                </a:lnTo>
                <a:lnTo>
                  <a:pt x="68" y="0"/>
                </a:lnTo>
                <a:lnTo>
                  <a:pt x="69" y="0"/>
                </a:lnTo>
                <a:lnTo>
                  <a:pt x="76" y="0"/>
                </a:lnTo>
                <a:lnTo>
                  <a:pt x="77" y="0"/>
                </a:lnTo>
                <a:lnTo>
                  <a:pt x="78" y="0"/>
                </a:lnTo>
                <a:lnTo>
                  <a:pt x="79" y="0"/>
                </a:lnTo>
                <a:lnTo>
                  <a:pt x="82" y="0"/>
                </a:lnTo>
                <a:lnTo>
                  <a:pt x="84" y="0"/>
                </a:lnTo>
                <a:lnTo>
                  <a:pt x="85" y="0"/>
                </a:lnTo>
                <a:lnTo>
                  <a:pt x="89" y="0"/>
                </a:lnTo>
                <a:lnTo>
                  <a:pt x="90" y="0"/>
                </a:lnTo>
                <a:lnTo>
                  <a:pt x="92" y="0"/>
                </a:lnTo>
                <a:lnTo>
                  <a:pt x="94" y="0"/>
                </a:lnTo>
                <a:lnTo>
                  <a:pt x="95" y="0"/>
                </a:lnTo>
                <a:lnTo>
                  <a:pt x="97" y="0"/>
                </a:lnTo>
                <a:lnTo>
                  <a:pt x="98" y="0"/>
                </a:lnTo>
                <a:lnTo>
                  <a:pt x="102" y="0"/>
                </a:lnTo>
                <a:lnTo>
                  <a:pt x="103" y="0"/>
                </a:lnTo>
                <a:lnTo>
                  <a:pt x="108" y="0"/>
                </a:lnTo>
                <a:lnTo>
                  <a:pt x="109" y="0"/>
                </a:lnTo>
                <a:lnTo>
                  <a:pt x="111" y="0"/>
                </a:lnTo>
                <a:lnTo>
                  <a:pt x="113" y="0"/>
                </a:lnTo>
                <a:lnTo>
                  <a:pt x="117" y="0"/>
                </a:lnTo>
                <a:lnTo>
                  <a:pt x="119" y="0"/>
                </a:lnTo>
                <a:lnTo>
                  <a:pt x="121" y="0"/>
                </a:lnTo>
                <a:lnTo>
                  <a:pt x="125" y="0"/>
                </a:lnTo>
                <a:lnTo>
                  <a:pt x="126" y="0"/>
                </a:lnTo>
                <a:lnTo>
                  <a:pt x="127" y="0"/>
                </a:lnTo>
                <a:lnTo>
                  <a:pt x="128" y="0"/>
                </a:lnTo>
                <a:lnTo>
                  <a:pt x="132" y="0"/>
                </a:lnTo>
                <a:lnTo>
                  <a:pt x="141" y="0"/>
                </a:lnTo>
                <a:lnTo>
                  <a:pt x="143" y="0"/>
                </a:lnTo>
                <a:lnTo>
                  <a:pt x="146" y="0"/>
                </a:lnTo>
                <a:lnTo>
                  <a:pt x="149" y="0"/>
                </a:lnTo>
                <a:lnTo>
                  <a:pt x="153" y="0"/>
                </a:lnTo>
                <a:lnTo>
                  <a:pt x="154" y="0"/>
                </a:lnTo>
                <a:lnTo>
                  <a:pt x="157" y="0"/>
                </a:lnTo>
                <a:lnTo>
                  <a:pt x="159" y="0"/>
                </a:lnTo>
                <a:close/>
              </a:path>
            </a:pathLst>
          </a:custGeom>
          <a:solidFill>
            <a:srgbClr val="0070C0"/>
          </a:solidFill>
          <a:ln w="3175">
            <a:solidFill>
              <a:schemeClr val="tx1">
                <a:lumMod val="95000"/>
                <a:lumOff val="5000"/>
              </a:schemeClr>
            </a:solidFill>
            <a:prstDash val="solid"/>
            <a:round/>
            <a:headEnd/>
            <a:tailEnd/>
          </a:ln>
        </p:spPr>
        <p:txBody>
          <a:bodyPr/>
          <a:lstStyle/>
          <a:p>
            <a:endParaRPr lang="en-US" dirty="0"/>
          </a:p>
        </p:txBody>
      </p:sp>
      <p:sp>
        <p:nvSpPr>
          <p:cNvPr id="163" name="Freeform 140"/>
          <p:cNvSpPr>
            <a:spLocks/>
          </p:cNvSpPr>
          <p:nvPr/>
        </p:nvSpPr>
        <p:spPr bwMode="auto">
          <a:xfrm>
            <a:off x="5794141" y="2495909"/>
            <a:ext cx="679745" cy="501409"/>
          </a:xfrm>
          <a:custGeom>
            <a:avLst/>
            <a:gdLst>
              <a:gd name="T0" fmla="*/ 260 w 262"/>
              <a:gd name="T1" fmla="*/ 4 h 228"/>
              <a:gd name="T2" fmla="*/ 261 w 262"/>
              <a:gd name="T3" fmla="*/ 19 h 228"/>
              <a:gd name="T4" fmla="*/ 261 w 262"/>
              <a:gd name="T5" fmla="*/ 32 h 228"/>
              <a:gd name="T6" fmla="*/ 261 w 262"/>
              <a:gd name="T7" fmla="*/ 52 h 228"/>
              <a:gd name="T8" fmla="*/ 261 w 262"/>
              <a:gd name="T9" fmla="*/ 63 h 228"/>
              <a:gd name="T10" fmla="*/ 261 w 262"/>
              <a:gd name="T11" fmla="*/ 73 h 228"/>
              <a:gd name="T12" fmla="*/ 261 w 262"/>
              <a:gd name="T13" fmla="*/ 92 h 228"/>
              <a:gd name="T14" fmla="*/ 261 w 262"/>
              <a:gd name="T15" fmla="*/ 97 h 228"/>
              <a:gd name="T16" fmla="*/ 261 w 262"/>
              <a:gd name="T17" fmla="*/ 111 h 228"/>
              <a:gd name="T18" fmla="*/ 261 w 262"/>
              <a:gd name="T19" fmla="*/ 123 h 228"/>
              <a:gd name="T20" fmla="*/ 261 w 262"/>
              <a:gd name="T21" fmla="*/ 132 h 228"/>
              <a:gd name="T22" fmla="*/ 261 w 262"/>
              <a:gd name="T23" fmla="*/ 145 h 228"/>
              <a:gd name="T24" fmla="*/ 261 w 262"/>
              <a:gd name="T25" fmla="*/ 150 h 228"/>
              <a:gd name="T26" fmla="*/ 261 w 262"/>
              <a:gd name="T27" fmla="*/ 156 h 228"/>
              <a:gd name="T28" fmla="*/ 262 w 262"/>
              <a:gd name="T29" fmla="*/ 171 h 228"/>
              <a:gd name="T30" fmla="*/ 262 w 262"/>
              <a:gd name="T31" fmla="*/ 188 h 228"/>
              <a:gd name="T32" fmla="*/ 262 w 262"/>
              <a:gd name="T33" fmla="*/ 198 h 228"/>
              <a:gd name="T34" fmla="*/ 262 w 262"/>
              <a:gd name="T35" fmla="*/ 222 h 228"/>
              <a:gd name="T36" fmla="*/ 249 w 262"/>
              <a:gd name="T37" fmla="*/ 222 h 228"/>
              <a:gd name="T38" fmla="*/ 239 w 262"/>
              <a:gd name="T39" fmla="*/ 222 h 228"/>
              <a:gd name="T40" fmla="*/ 224 w 262"/>
              <a:gd name="T41" fmla="*/ 222 h 228"/>
              <a:gd name="T42" fmla="*/ 214 w 262"/>
              <a:gd name="T43" fmla="*/ 222 h 228"/>
              <a:gd name="T44" fmla="*/ 212 w 262"/>
              <a:gd name="T45" fmla="*/ 222 h 228"/>
              <a:gd name="T46" fmla="*/ 206 w 262"/>
              <a:gd name="T47" fmla="*/ 222 h 228"/>
              <a:gd name="T48" fmla="*/ 191 w 262"/>
              <a:gd name="T49" fmla="*/ 227 h 228"/>
              <a:gd name="T50" fmla="*/ 181 w 262"/>
              <a:gd name="T51" fmla="*/ 223 h 228"/>
              <a:gd name="T52" fmla="*/ 167 w 262"/>
              <a:gd name="T53" fmla="*/ 223 h 228"/>
              <a:gd name="T54" fmla="*/ 156 w 262"/>
              <a:gd name="T55" fmla="*/ 220 h 228"/>
              <a:gd name="T56" fmla="*/ 143 w 262"/>
              <a:gd name="T57" fmla="*/ 220 h 228"/>
              <a:gd name="T58" fmla="*/ 140 w 262"/>
              <a:gd name="T59" fmla="*/ 220 h 228"/>
              <a:gd name="T60" fmla="*/ 117 w 262"/>
              <a:gd name="T61" fmla="*/ 220 h 228"/>
              <a:gd name="T62" fmla="*/ 101 w 262"/>
              <a:gd name="T63" fmla="*/ 220 h 228"/>
              <a:gd name="T64" fmla="*/ 88 w 262"/>
              <a:gd name="T65" fmla="*/ 220 h 228"/>
              <a:gd name="T66" fmla="*/ 69 w 262"/>
              <a:gd name="T67" fmla="*/ 220 h 228"/>
              <a:gd name="T68" fmla="*/ 44 w 262"/>
              <a:gd name="T69" fmla="*/ 220 h 228"/>
              <a:gd name="T70" fmla="*/ 21 w 262"/>
              <a:gd name="T71" fmla="*/ 220 h 228"/>
              <a:gd name="T72" fmla="*/ 6 w 262"/>
              <a:gd name="T73" fmla="*/ 221 h 228"/>
              <a:gd name="T74" fmla="*/ 0 w 262"/>
              <a:gd name="T75" fmla="*/ 207 h 228"/>
              <a:gd name="T76" fmla="*/ 0 w 262"/>
              <a:gd name="T77" fmla="*/ 179 h 228"/>
              <a:gd name="T78" fmla="*/ 0 w 262"/>
              <a:gd name="T79" fmla="*/ 166 h 228"/>
              <a:gd name="T80" fmla="*/ 0 w 262"/>
              <a:gd name="T81" fmla="*/ 139 h 228"/>
              <a:gd name="T82" fmla="*/ 0 w 262"/>
              <a:gd name="T83" fmla="*/ 113 h 228"/>
              <a:gd name="T84" fmla="*/ 15 w 262"/>
              <a:gd name="T85" fmla="*/ 111 h 228"/>
              <a:gd name="T86" fmla="*/ 36 w 262"/>
              <a:gd name="T87" fmla="*/ 111 h 228"/>
              <a:gd name="T88" fmla="*/ 54 w 262"/>
              <a:gd name="T89" fmla="*/ 101 h 228"/>
              <a:gd name="T90" fmla="*/ 54 w 262"/>
              <a:gd name="T91" fmla="*/ 71 h 228"/>
              <a:gd name="T92" fmla="*/ 61 w 262"/>
              <a:gd name="T93" fmla="*/ 57 h 228"/>
              <a:gd name="T94" fmla="*/ 89 w 262"/>
              <a:gd name="T95" fmla="*/ 56 h 228"/>
              <a:gd name="T96" fmla="*/ 96 w 262"/>
              <a:gd name="T97" fmla="*/ 56 h 228"/>
              <a:gd name="T98" fmla="*/ 105 w 262"/>
              <a:gd name="T99" fmla="*/ 56 h 228"/>
              <a:gd name="T100" fmla="*/ 108 w 262"/>
              <a:gd name="T101" fmla="*/ 24 h 228"/>
              <a:gd name="T102" fmla="*/ 108 w 262"/>
              <a:gd name="T103" fmla="*/ 11 h 228"/>
              <a:gd name="T104" fmla="*/ 118 w 262"/>
              <a:gd name="T105" fmla="*/ 3 h 228"/>
              <a:gd name="T106" fmla="*/ 131 w 262"/>
              <a:gd name="T107" fmla="*/ 3 h 228"/>
              <a:gd name="T108" fmla="*/ 156 w 262"/>
              <a:gd name="T109" fmla="*/ 1 h 228"/>
              <a:gd name="T110" fmla="*/ 176 w 262"/>
              <a:gd name="T111" fmla="*/ 1 h 228"/>
              <a:gd name="T112" fmla="*/ 190 w 262"/>
              <a:gd name="T113" fmla="*/ 1 h 228"/>
              <a:gd name="T114" fmla="*/ 191 w 262"/>
              <a:gd name="T115" fmla="*/ 1 h 228"/>
              <a:gd name="T116" fmla="*/ 201 w 262"/>
              <a:gd name="T117" fmla="*/ 1 h 228"/>
              <a:gd name="T118" fmla="*/ 215 w 262"/>
              <a:gd name="T119" fmla="*/ 1 h 228"/>
              <a:gd name="T120" fmla="*/ 222 w 262"/>
              <a:gd name="T121" fmla="*/ 1 h 228"/>
              <a:gd name="T122" fmla="*/ 230 w 262"/>
              <a:gd name="T123" fmla="*/ 1 h 228"/>
              <a:gd name="T124" fmla="*/ 260 w 262"/>
              <a:gd name="T125" fmla="*/ 0 h 22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62" h="228">
                <a:moveTo>
                  <a:pt x="260" y="0"/>
                </a:moveTo>
                <a:lnTo>
                  <a:pt x="260" y="3"/>
                </a:lnTo>
                <a:lnTo>
                  <a:pt x="260" y="4"/>
                </a:lnTo>
                <a:lnTo>
                  <a:pt x="260" y="5"/>
                </a:lnTo>
                <a:lnTo>
                  <a:pt x="261" y="12"/>
                </a:lnTo>
                <a:lnTo>
                  <a:pt x="261" y="15"/>
                </a:lnTo>
                <a:lnTo>
                  <a:pt x="261" y="19"/>
                </a:lnTo>
                <a:lnTo>
                  <a:pt x="261" y="23"/>
                </a:lnTo>
                <a:lnTo>
                  <a:pt x="261" y="24"/>
                </a:lnTo>
                <a:lnTo>
                  <a:pt x="261" y="32"/>
                </a:lnTo>
                <a:lnTo>
                  <a:pt x="261" y="35"/>
                </a:lnTo>
                <a:lnTo>
                  <a:pt x="261" y="38"/>
                </a:lnTo>
                <a:lnTo>
                  <a:pt x="261" y="40"/>
                </a:lnTo>
                <a:lnTo>
                  <a:pt x="261" y="51"/>
                </a:lnTo>
                <a:lnTo>
                  <a:pt x="261" y="52"/>
                </a:lnTo>
                <a:lnTo>
                  <a:pt x="261" y="55"/>
                </a:lnTo>
                <a:lnTo>
                  <a:pt x="261" y="59"/>
                </a:lnTo>
                <a:lnTo>
                  <a:pt x="261" y="61"/>
                </a:lnTo>
                <a:lnTo>
                  <a:pt x="261" y="63"/>
                </a:lnTo>
                <a:lnTo>
                  <a:pt x="261" y="65"/>
                </a:lnTo>
                <a:lnTo>
                  <a:pt x="261" y="68"/>
                </a:lnTo>
                <a:lnTo>
                  <a:pt x="261" y="70"/>
                </a:lnTo>
                <a:lnTo>
                  <a:pt x="261" y="73"/>
                </a:lnTo>
                <a:lnTo>
                  <a:pt x="261" y="79"/>
                </a:lnTo>
                <a:lnTo>
                  <a:pt x="261" y="84"/>
                </a:lnTo>
                <a:lnTo>
                  <a:pt x="261" y="85"/>
                </a:lnTo>
                <a:lnTo>
                  <a:pt x="261" y="92"/>
                </a:lnTo>
                <a:lnTo>
                  <a:pt x="261" y="93"/>
                </a:lnTo>
                <a:lnTo>
                  <a:pt x="261" y="95"/>
                </a:lnTo>
                <a:lnTo>
                  <a:pt x="261" y="97"/>
                </a:lnTo>
                <a:lnTo>
                  <a:pt x="261" y="100"/>
                </a:lnTo>
                <a:lnTo>
                  <a:pt x="261" y="101"/>
                </a:lnTo>
                <a:lnTo>
                  <a:pt x="261" y="108"/>
                </a:lnTo>
                <a:lnTo>
                  <a:pt x="261" y="110"/>
                </a:lnTo>
                <a:lnTo>
                  <a:pt x="261" y="111"/>
                </a:lnTo>
                <a:lnTo>
                  <a:pt x="261" y="115"/>
                </a:lnTo>
                <a:lnTo>
                  <a:pt x="261" y="116"/>
                </a:lnTo>
                <a:lnTo>
                  <a:pt x="261" y="119"/>
                </a:lnTo>
                <a:lnTo>
                  <a:pt x="261" y="121"/>
                </a:lnTo>
                <a:lnTo>
                  <a:pt x="261" y="123"/>
                </a:lnTo>
                <a:lnTo>
                  <a:pt x="261" y="128"/>
                </a:lnTo>
                <a:lnTo>
                  <a:pt x="261" y="129"/>
                </a:lnTo>
                <a:lnTo>
                  <a:pt x="261" y="131"/>
                </a:lnTo>
                <a:lnTo>
                  <a:pt x="261" y="132"/>
                </a:lnTo>
                <a:lnTo>
                  <a:pt x="261" y="136"/>
                </a:lnTo>
                <a:lnTo>
                  <a:pt x="261" y="142"/>
                </a:lnTo>
                <a:lnTo>
                  <a:pt x="261" y="144"/>
                </a:lnTo>
                <a:lnTo>
                  <a:pt x="261" y="145"/>
                </a:lnTo>
                <a:lnTo>
                  <a:pt x="261" y="149"/>
                </a:lnTo>
                <a:lnTo>
                  <a:pt x="261" y="150"/>
                </a:lnTo>
                <a:lnTo>
                  <a:pt x="261" y="151"/>
                </a:lnTo>
                <a:lnTo>
                  <a:pt x="261" y="152"/>
                </a:lnTo>
                <a:lnTo>
                  <a:pt x="261" y="153"/>
                </a:lnTo>
                <a:lnTo>
                  <a:pt x="261" y="156"/>
                </a:lnTo>
                <a:lnTo>
                  <a:pt x="262" y="163"/>
                </a:lnTo>
                <a:lnTo>
                  <a:pt x="262" y="168"/>
                </a:lnTo>
                <a:lnTo>
                  <a:pt x="262" y="171"/>
                </a:lnTo>
                <a:lnTo>
                  <a:pt x="262" y="176"/>
                </a:lnTo>
                <a:lnTo>
                  <a:pt x="262" y="182"/>
                </a:lnTo>
                <a:lnTo>
                  <a:pt x="262" y="188"/>
                </a:lnTo>
                <a:lnTo>
                  <a:pt x="262" y="191"/>
                </a:lnTo>
                <a:lnTo>
                  <a:pt x="262" y="195"/>
                </a:lnTo>
                <a:lnTo>
                  <a:pt x="262" y="198"/>
                </a:lnTo>
                <a:lnTo>
                  <a:pt x="262" y="199"/>
                </a:lnTo>
                <a:lnTo>
                  <a:pt x="262" y="205"/>
                </a:lnTo>
                <a:lnTo>
                  <a:pt x="262" y="209"/>
                </a:lnTo>
                <a:lnTo>
                  <a:pt x="262" y="214"/>
                </a:lnTo>
                <a:lnTo>
                  <a:pt x="262" y="222"/>
                </a:lnTo>
                <a:lnTo>
                  <a:pt x="254" y="222"/>
                </a:lnTo>
                <a:lnTo>
                  <a:pt x="253" y="222"/>
                </a:lnTo>
                <a:lnTo>
                  <a:pt x="252" y="222"/>
                </a:lnTo>
                <a:lnTo>
                  <a:pt x="249" y="222"/>
                </a:lnTo>
                <a:lnTo>
                  <a:pt x="243" y="223"/>
                </a:lnTo>
                <a:lnTo>
                  <a:pt x="241" y="223"/>
                </a:lnTo>
                <a:lnTo>
                  <a:pt x="240" y="222"/>
                </a:lnTo>
                <a:lnTo>
                  <a:pt x="239" y="222"/>
                </a:lnTo>
                <a:lnTo>
                  <a:pt x="237" y="223"/>
                </a:lnTo>
                <a:lnTo>
                  <a:pt x="236" y="223"/>
                </a:lnTo>
                <a:lnTo>
                  <a:pt x="230" y="222"/>
                </a:lnTo>
                <a:lnTo>
                  <a:pt x="229" y="222"/>
                </a:lnTo>
                <a:lnTo>
                  <a:pt x="224" y="222"/>
                </a:lnTo>
                <a:lnTo>
                  <a:pt x="220" y="222"/>
                </a:lnTo>
                <a:lnTo>
                  <a:pt x="217" y="222"/>
                </a:lnTo>
                <a:lnTo>
                  <a:pt x="215" y="222"/>
                </a:lnTo>
                <a:lnTo>
                  <a:pt x="214" y="222"/>
                </a:lnTo>
                <a:lnTo>
                  <a:pt x="213" y="222"/>
                </a:lnTo>
                <a:lnTo>
                  <a:pt x="212" y="222"/>
                </a:lnTo>
                <a:lnTo>
                  <a:pt x="209" y="222"/>
                </a:lnTo>
                <a:lnTo>
                  <a:pt x="207" y="222"/>
                </a:lnTo>
                <a:lnTo>
                  <a:pt x="206" y="222"/>
                </a:lnTo>
                <a:lnTo>
                  <a:pt x="201" y="222"/>
                </a:lnTo>
                <a:lnTo>
                  <a:pt x="201" y="227"/>
                </a:lnTo>
                <a:lnTo>
                  <a:pt x="192" y="227"/>
                </a:lnTo>
                <a:lnTo>
                  <a:pt x="191" y="227"/>
                </a:lnTo>
                <a:lnTo>
                  <a:pt x="184" y="228"/>
                </a:lnTo>
                <a:lnTo>
                  <a:pt x="183" y="228"/>
                </a:lnTo>
                <a:lnTo>
                  <a:pt x="183" y="223"/>
                </a:lnTo>
                <a:lnTo>
                  <a:pt x="182" y="223"/>
                </a:lnTo>
                <a:lnTo>
                  <a:pt x="181" y="223"/>
                </a:lnTo>
                <a:lnTo>
                  <a:pt x="180" y="223"/>
                </a:lnTo>
                <a:lnTo>
                  <a:pt x="179" y="223"/>
                </a:lnTo>
                <a:lnTo>
                  <a:pt x="169" y="223"/>
                </a:lnTo>
                <a:lnTo>
                  <a:pt x="167" y="223"/>
                </a:lnTo>
                <a:lnTo>
                  <a:pt x="165" y="223"/>
                </a:lnTo>
                <a:lnTo>
                  <a:pt x="163" y="223"/>
                </a:lnTo>
                <a:lnTo>
                  <a:pt x="161" y="223"/>
                </a:lnTo>
                <a:lnTo>
                  <a:pt x="156" y="223"/>
                </a:lnTo>
                <a:lnTo>
                  <a:pt x="156" y="220"/>
                </a:lnTo>
                <a:lnTo>
                  <a:pt x="152" y="220"/>
                </a:lnTo>
                <a:lnTo>
                  <a:pt x="149" y="220"/>
                </a:lnTo>
                <a:lnTo>
                  <a:pt x="148" y="220"/>
                </a:lnTo>
                <a:lnTo>
                  <a:pt x="144" y="220"/>
                </a:lnTo>
                <a:lnTo>
                  <a:pt x="143" y="220"/>
                </a:lnTo>
                <a:lnTo>
                  <a:pt x="140" y="220"/>
                </a:lnTo>
                <a:lnTo>
                  <a:pt x="139" y="220"/>
                </a:lnTo>
                <a:lnTo>
                  <a:pt x="133" y="220"/>
                </a:lnTo>
                <a:lnTo>
                  <a:pt x="126" y="220"/>
                </a:lnTo>
                <a:lnTo>
                  <a:pt x="120" y="220"/>
                </a:lnTo>
                <a:lnTo>
                  <a:pt x="117" y="220"/>
                </a:lnTo>
                <a:lnTo>
                  <a:pt x="116" y="220"/>
                </a:lnTo>
                <a:lnTo>
                  <a:pt x="115" y="220"/>
                </a:lnTo>
                <a:lnTo>
                  <a:pt x="109" y="220"/>
                </a:lnTo>
                <a:lnTo>
                  <a:pt x="108" y="220"/>
                </a:lnTo>
                <a:lnTo>
                  <a:pt x="101" y="220"/>
                </a:lnTo>
                <a:lnTo>
                  <a:pt x="99" y="220"/>
                </a:lnTo>
                <a:lnTo>
                  <a:pt x="97" y="220"/>
                </a:lnTo>
                <a:lnTo>
                  <a:pt x="96" y="220"/>
                </a:lnTo>
                <a:lnTo>
                  <a:pt x="88" y="220"/>
                </a:lnTo>
                <a:lnTo>
                  <a:pt x="85" y="220"/>
                </a:lnTo>
                <a:lnTo>
                  <a:pt x="83" y="220"/>
                </a:lnTo>
                <a:lnTo>
                  <a:pt x="78" y="220"/>
                </a:lnTo>
                <a:lnTo>
                  <a:pt x="75" y="220"/>
                </a:lnTo>
                <a:lnTo>
                  <a:pt x="69" y="220"/>
                </a:lnTo>
                <a:lnTo>
                  <a:pt x="65" y="220"/>
                </a:lnTo>
                <a:lnTo>
                  <a:pt x="53" y="220"/>
                </a:lnTo>
                <a:lnTo>
                  <a:pt x="48" y="220"/>
                </a:lnTo>
                <a:lnTo>
                  <a:pt x="44" y="220"/>
                </a:lnTo>
                <a:lnTo>
                  <a:pt x="43" y="220"/>
                </a:lnTo>
                <a:lnTo>
                  <a:pt x="36" y="220"/>
                </a:lnTo>
                <a:lnTo>
                  <a:pt x="33" y="220"/>
                </a:lnTo>
                <a:lnTo>
                  <a:pt x="27" y="220"/>
                </a:lnTo>
                <a:lnTo>
                  <a:pt x="21" y="220"/>
                </a:lnTo>
                <a:lnTo>
                  <a:pt x="19" y="220"/>
                </a:lnTo>
                <a:lnTo>
                  <a:pt x="14" y="220"/>
                </a:lnTo>
                <a:lnTo>
                  <a:pt x="13" y="220"/>
                </a:lnTo>
                <a:lnTo>
                  <a:pt x="6" y="221"/>
                </a:lnTo>
                <a:lnTo>
                  <a:pt x="1" y="221"/>
                </a:lnTo>
                <a:lnTo>
                  <a:pt x="0" y="221"/>
                </a:lnTo>
                <a:lnTo>
                  <a:pt x="0" y="220"/>
                </a:lnTo>
                <a:lnTo>
                  <a:pt x="0" y="209"/>
                </a:lnTo>
                <a:lnTo>
                  <a:pt x="0" y="207"/>
                </a:lnTo>
                <a:lnTo>
                  <a:pt x="0" y="200"/>
                </a:lnTo>
                <a:lnTo>
                  <a:pt x="0" y="199"/>
                </a:lnTo>
                <a:lnTo>
                  <a:pt x="0" y="197"/>
                </a:lnTo>
                <a:lnTo>
                  <a:pt x="0" y="188"/>
                </a:lnTo>
                <a:lnTo>
                  <a:pt x="0" y="179"/>
                </a:lnTo>
                <a:lnTo>
                  <a:pt x="0" y="171"/>
                </a:lnTo>
                <a:lnTo>
                  <a:pt x="0" y="167"/>
                </a:lnTo>
                <a:lnTo>
                  <a:pt x="0" y="166"/>
                </a:lnTo>
                <a:lnTo>
                  <a:pt x="0" y="163"/>
                </a:lnTo>
                <a:lnTo>
                  <a:pt x="0" y="158"/>
                </a:lnTo>
                <a:lnTo>
                  <a:pt x="0" y="155"/>
                </a:lnTo>
                <a:lnTo>
                  <a:pt x="0" y="151"/>
                </a:lnTo>
                <a:lnTo>
                  <a:pt x="0" y="139"/>
                </a:lnTo>
                <a:lnTo>
                  <a:pt x="0" y="132"/>
                </a:lnTo>
                <a:lnTo>
                  <a:pt x="0" y="121"/>
                </a:lnTo>
                <a:lnTo>
                  <a:pt x="0" y="116"/>
                </a:lnTo>
                <a:lnTo>
                  <a:pt x="0" y="113"/>
                </a:lnTo>
                <a:lnTo>
                  <a:pt x="0" y="111"/>
                </a:lnTo>
                <a:lnTo>
                  <a:pt x="1" y="111"/>
                </a:lnTo>
                <a:lnTo>
                  <a:pt x="4" y="111"/>
                </a:lnTo>
                <a:lnTo>
                  <a:pt x="13" y="111"/>
                </a:lnTo>
                <a:lnTo>
                  <a:pt x="15" y="111"/>
                </a:lnTo>
                <a:lnTo>
                  <a:pt x="17" y="111"/>
                </a:lnTo>
                <a:lnTo>
                  <a:pt x="25" y="111"/>
                </a:lnTo>
                <a:lnTo>
                  <a:pt x="28" y="111"/>
                </a:lnTo>
                <a:lnTo>
                  <a:pt x="35" y="111"/>
                </a:lnTo>
                <a:lnTo>
                  <a:pt x="36" y="111"/>
                </a:lnTo>
                <a:lnTo>
                  <a:pt x="38" y="111"/>
                </a:lnTo>
                <a:lnTo>
                  <a:pt x="49" y="111"/>
                </a:lnTo>
                <a:lnTo>
                  <a:pt x="54" y="111"/>
                </a:lnTo>
                <a:lnTo>
                  <a:pt x="54" y="102"/>
                </a:lnTo>
                <a:lnTo>
                  <a:pt x="54" y="101"/>
                </a:lnTo>
                <a:lnTo>
                  <a:pt x="54" y="97"/>
                </a:lnTo>
                <a:lnTo>
                  <a:pt x="54" y="94"/>
                </a:lnTo>
                <a:lnTo>
                  <a:pt x="54" y="78"/>
                </a:lnTo>
                <a:lnTo>
                  <a:pt x="54" y="75"/>
                </a:lnTo>
                <a:lnTo>
                  <a:pt x="54" y="71"/>
                </a:lnTo>
                <a:lnTo>
                  <a:pt x="54" y="62"/>
                </a:lnTo>
                <a:lnTo>
                  <a:pt x="54" y="61"/>
                </a:lnTo>
                <a:lnTo>
                  <a:pt x="54" y="57"/>
                </a:lnTo>
                <a:lnTo>
                  <a:pt x="57" y="57"/>
                </a:lnTo>
                <a:lnTo>
                  <a:pt x="61" y="57"/>
                </a:lnTo>
                <a:lnTo>
                  <a:pt x="67" y="56"/>
                </a:lnTo>
                <a:lnTo>
                  <a:pt x="72" y="56"/>
                </a:lnTo>
                <a:lnTo>
                  <a:pt x="84" y="56"/>
                </a:lnTo>
                <a:lnTo>
                  <a:pt x="86" y="56"/>
                </a:lnTo>
                <a:lnTo>
                  <a:pt x="89" y="56"/>
                </a:lnTo>
                <a:lnTo>
                  <a:pt x="91" y="56"/>
                </a:lnTo>
                <a:lnTo>
                  <a:pt x="95" y="56"/>
                </a:lnTo>
                <a:lnTo>
                  <a:pt x="96" y="56"/>
                </a:lnTo>
                <a:lnTo>
                  <a:pt x="97" y="56"/>
                </a:lnTo>
                <a:lnTo>
                  <a:pt x="99" y="56"/>
                </a:lnTo>
                <a:lnTo>
                  <a:pt x="100" y="56"/>
                </a:lnTo>
                <a:lnTo>
                  <a:pt x="105" y="56"/>
                </a:lnTo>
                <a:lnTo>
                  <a:pt x="108" y="56"/>
                </a:lnTo>
                <a:lnTo>
                  <a:pt x="108" y="45"/>
                </a:lnTo>
                <a:lnTo>
                  <a:pt x="108" y="32"/>
                </a:lnTo>
                <a:lnTo>
                  <a:pt x="108" y="28"/>
                </a:lnTo>
                <a:lnTo>
                  <a:pt x="108" y="24"/>
                </a:lnTo>
                <a:lnTo>
                  <a:pt x="108" y="22"/>
                </a:lnTo>
                <a:lnTo>
                  <a:pt x="108" y="20"/>
                </a:lnTo>
                <a:lnTo>
                  <a:pt x="108" y="13"/>
                </a:lnTo>
                <a:lnTo>
                  <a:pt x="108" y="11"/>
                </a:lnTo>
                <a:lnTo>
                  <a:pt x="108" y="4"/>
                </a:lnTo>
                <a:lnTo>
                  <a:pt x="108" y="3"/>
                </a:lnTo>
                <a:lnTo>
                  <a:pt x="109" y="3"/>
                </a:lnTo>
                <a:lnTo>
                  <a:pt x="111" y="3"/>
                </a:lnTo>
                <a:lnTo>
                  <a:pt x="118" y="3"/>
                </a:lnTo>
                <a:lnTo>
                  <a:pt x="120" y="3"/>
                </a:lnTo>
                <a:lnTo>
                  <a:pt x="124" y="3"/>
                </a:lnTo>
                <a:lnTo>
                  <a:pt x="126" y="3"/>
                </a:lnTo>
                <a:lnTo>
                  <a:pt x="128" y="3"/>
                </a:lnTo>
                <a:lnTo>
                  <a:pt x="131" y="3"/>
                </a:lnTo>
                <a:lnTo>
                  <a:pt x="134" y="3"/>
                </a:lnTo>
                <a:lnTo>
                  <a:pt x="141" y="1"/>
                </a:lnTo>
                <a:lnTo>
                  <a:pt x="148" y="1"/>
                </a:lnTo>
                <a:lnTo>
                  <a:pt x="150" y="1"/>
                </a:lnTo>
                <a:lnTo>
                  <a:pt x="156" y="1"/>
                </a:lnTo>
                <a:lnTo>
                  <a:pt x="164" y="1"/>
                </a:lnTo>
                <a:lnTo>
                  <a:pt x="169" y="1"/>
                </a:lnTo>
                <a:lnTo>
                  <a:pt x="171" y="1"/>
                </a:lnTo>
                <a:lnTo>
                  <a:pt x="172" y="1"/>
                </a:lnTo>
                <a:lnTo>
                  <a:pt x="176" y="1"/>
                </a:lnTo>
                <a:lnTo>
                  <a:pt x="181" y="1"/>
                </a:lnTo>
                <a:lnTo>
                  <a:pt x="182" y="1"/>
                </a:lnTo>
                <a:lnTo>
                  <a:pt x="187" y="1"/>
                </a:lnTo>
                <a:lnTo>
                  <a:pt x="189" y="1"/>
                </a:lnTo>
                <a:lnTo>
                  <a:pt x="190" y="1"/>
                </a:lnTo>
                <a:lnTo>
                  <a:pt x="191" y="1"/>
                </a:lnTo>
                <a:lnTo>
                  <a:pt x="193" y="1"/>
                </a:lnTo>
                <a:lnTo>
                  <a:pt x="195" y="1"/>
                </a:lnTo>
                <a:lnTo>
                  <a:pt x="196" y="1"/>
                </a:lnTo>
                <a:lnTo>
                  <a:pt x="201" y="1"/>
                </a:lnTo>
                <a:lnTo>
                  <a:pt x="203" y="1"/>
                </a:lnTo>
                <a:lnTo>
                  <a:pt x="212" y="1"/>
                </a:lnTo>
                <a:lnTo>
                  <a:pt x="213" y="1"/>
                </a:lnTo>
                <a:lnTo>
                  <a:pt x="214" y="1"/>
                </a:lnTo>
                <a:lnTo>
                  <a:pt x="215" y="1"/>
                </a:lnTo>
                <a:lnTo>
                  <a:pt x="220" y="1"/>
                </a:lnTo>
                <a:lnTo>
                  <a:pt x="222" y="1"/>
                </a:lnTo>
                <a:lnTo>
                  <a:pt x="223" y="1"/>
                </a:lnTo>
                <a:lnTo>
                  <a:pt x="225" y="1"/>
                </a:lnTo>
                <a:lnTo>
                  <a:pt x="227" y="1"/>
                </a:lnTo>
                <a:lnTo>
                  <a:pt x="228" y="1"/>
                </a:lnTo>
                <a:lnTo>
                  <a:pt x="230" y="1"/>
                </a:lnTo>
                <a:lnTo>
                  <a:pt x="247" y="1"/>
                </a:lnTo>
                <a:lnTo>
                  <a:pt x="257" y="1"/>
                </a:lnTo>
                <a:lnTo>
                  <a:pt x="259" y="1"/>
                </a:lnTo>
                <a:lnTo>
                  <a:pt x="259" y="0"/>
                </a:lnTo>
                <a:lnTo>
                  <a:pt x="260" y="0"/>
                </a:lnTo>
                <a:close/>
              </a:path>
            </a:pathLst>
          </a:custGeom>
          <a:solidFill>
            <a:srgbClr val="0070C0"/>
          </a:solidFill>
          <a:ln w="3175">
            <a:solidFill>
              <a:schemeClr val="tx1">
                <a:lumMod val="95000"/>
                <a:lumOff val="5000"/>
              </a:schemeClr>
            </a:solidFill>
            <a:prstDash val="solid"/>
            <a:round/>
            <a:headEnd/>
            <a:tailEnd/>
          </a:ln>
        </p:spPr>
        <p:txBody>
          <a:bodyPr/>
          <a:lstStyle/>
          <a:p>
            <a:endParaRPr lang="en-US" dirty="0"/>
          </a:p>
        </p:txBody>
      </p:sp>
      <p:sp>
        <p:nvSpPr>
          <p:cNvPr id="164" name="Freeform 139"/>
          <p:cNvSpPr>
            <a:spLocks/>
          </p:cNvSpPr>
          <p:nvPr/>
        </p:nvSpPr>
        <p:spPr bwMode="auto">
          <a:xfrm>
            <a:off x="6487873" y="2482713"/>
            <a:ext cx="682339" cy="494812"/>
          </a:xfrm>
          <a:custGeom>
            <a:avLst/>
            <a:gdLst>
              <a:gd name="T0" fmla="*/ 262 w 263"/>
              <a:gd name="T1" fmla="*/ 0 h 225"/>
              <a:gd name="T2" fmla="*/ 262 w 263"/>
              <a:gd name="T3" fmla="*/ 18 h 225"/>
              <a:gd name="T4" fmla="*/ 260 w 263"/>
              <a:gd name="T5" fmla="*/ 25 h 225"/>
              <a:gd name="T6" fmla="*/ 260 w 263"/>
              <a:gd name="T7" fmla="*/ 31 h 225"/>
              <a:gd name="T8" fmla="*/ 259 w 263"/>
              <a:gd name="T9" fmla="*/ 46 h 225"/>
              <a:gd name="T10" fmla="*/ 258 w 263"/>
              <a:gd name="T11" fmla="*/ 55 h 225"/>
              <a:gd name="T12" fmla="*/ 257 w 263"/>
              <a:gd name="T13" fmla="*/ 67 h 225"/>
              <a:gd name="T14" fmla="*/ 256 w 263"/>
              <a:gd name="T15" fmla="*/ 76 h 225"/>
              <a:gd name="T16" fmla="*/ 256 w 263"/>
              <a:gd name="T17" fmla="*/ 78 h 225"/>
              <a:gd name="T18" fmla="*/ 255 w 263"/>
              <a:gd name="T19" fmla="*/ 88 h 225"/>
              <a:gd name="T20" fmla="*/ 255 w 263"/>
              <a:gd name="T21" fmla="*/ 92 h 225"/>
              <a:gd name="T22" fmla="*/ 252 w 263"/>
              <a:gd name="T23" fmla="*/ 122 h 225"/>
              <a:gd name="T24" fmla="*/ 249 w 263"/>
              <a:gd name="T25" fmla="*/ 161 h 225"/>
              <a:gd name="T26" fmla="*/ 246 w 263"/>
              <a:gd name="T27" fmla="*/ 201 h 225"/>
              <a:gd name="T28" fmla="*/ 243 w 263"/>
              <a:gd name="T29" fmla="*/ 220 h 225"/>
              <a:gd name="T30" fmla="*/ 235 w 263"/>
              <a:gd name="T31" fmla="*/ 222 h 225"/>
              <a:gd name="T32" fmla="*/ 231 w 263"/>
              <a:gd name="T33" fmla="*/ 222 h 225"/>
              <a:gd name="T34" fmla="*/ 223 w 263"/>
              <a:gd name="T35" fmla="*/ 222 h 225"/>
              <a:gd name="T36" fmla="*/ 217 w 263"/>
              <a:gd name="T37" fmla="*/ 222 h 225"/>
              <a:gd name="T38" fmla="*/ 197 w 263"/>
              <a:gd name="T39" fmla="*/ 222 h 225"/>
              <a:gd name="T40" fmla="*/ 177 w 263"/>
              <a:gd name="T41" fmla="*/ 223 h 225"/>
              <a:gd name="T42" fmla="*/ 154 w 263"/>
              <a:gd name="T43" fmla="*/ 223 h 225"/>
              <a:gd name="T44" fmla="*/ 133 w 263"/>
              <a:gd name="T45" fmla="*/ 223 h 225"/>
              <a:gd name="T46" fmla="*/ 114 w 263"/>
              <a:gd name="T47" fmla="*/ 224 h 225"/>
              <a:gd name="T48" fmla="*/ 87 w 263"/>
              <a:gd name="T49" fmla="*/ 224 h 225"/>
              <a:gd name="T50" fmla="*/ 66 w 263"/>
              <a:gd name="T51" fmla="*/ 224 h 225"/>
              <a:gd name="T52" fmla="*/ 56 w 263"/>
              <a:gd name="T53" fmla="*/ 224 h 225"/>
              <a:gd name="T54" fmla="*/ 40 w 263"/>
              <a:gd name="T55" fmla="*/ 225 h 225"/>
              <a:gd name="T56" fmla="*/ 25 w 263"/>
              <a:gd name="T57" fmla="*/ 225 h 225"/>
              <a:gd name="T58" fmla="*/ 15 w 263"/>
              <a:gd name="T59" fmla="*/ 225 h 225"/>
              <a:gd name="T60" fmla="*/ 10 w 263"/>
              <a:gd name="T61" fmla="*/ 225 h 225"/>
              <a:gd name="T62" fmla="*/ 5 w 263"/>
              <a:gd name="T63" fmla="*/ 225 h 225"/>
              <a:gd name="T64" fmla="*/ 2 w 263"/>
              <a:gd name="T65" fmla="*/ 212 h 225"/>
              <a:gd name="T66" fmla="*/ 2 w 263"/>
              <a:gd name="T67" fmla="*/ 198 h 225"/>
              <a:gd name="T68" fmla="*/ 2 w 263"/>
              <a:gd name="T69" fmla="*/ 179 h 225"/>
              <a:gd name="T70" fmla="*/ 1 w 263"/>
              <a:gd name="T71" fmla="*/ 159 h 225"/>
              <a:gd name="T72" fmla="*/ 1 w 263"/>
              <a:gd name="T73" fmla="*/ 153 h 225"/>
              <a:gd name="T74" fmla="*/ 1 w 263"/>
              <a:gd name="T75" fmla="*/ 147 h 225"/>
              <a:gd name="T76" fmla="*/ 1 w 263"/>
              <a:gd name="T77" fmla="*/ 132 h 225"/>
              <a:gd name="T78" fmla="*/ 1 w 263"/>
              <a:gd name="T79" fmla="*/ 118 h 225"/>
              <a:gd name="T80" fmla="*/ 1 w 263"/>
              <a:gd name="T81" fmla="*/ 100 h 225"/>
              <a:gd name="T82" fmla="*/ 1 w 263"/>
              <a:gd name="T83" fmla="*/ 88 h 225"/>
              <a:gd name="T84" fmla="*/ 1 w 263"/>
              <a:gd name="T85" fmla="*/ 73 h 225"/>
              <a:gd name="T86" fmla="*/ 1 w 263"/>
              <a:gd name="T87" fmla="*/ 58 h 225"/>
              <a:gd name="T88" fmla="*/ 1 w 263"/>
              <a:gd name="T89" fmla="*/ 38 h 225"/>
              <a:gd name="T90" fmla="*/ 1 w 263"/>
              <a:gd name="T91" fmla="*/ 22 h 225"/>
              <a:gd name="T92" fmla="*/ 0 w 263"/>
              <a:gd name="T93" fmla="*/ 7 h 225"/>
              <a:gd name="T94" fmla="*/ 17 w 263"/>
              <a:gd name="T95" fmla="*/ 3 h 225"/>
              <a:gd name="T96" fmla="*/ 29 w 263"/>
              <a:gd name="T97" fmla="*/ 3 h 225"/>
              <a:gd name="T98" fmla="*/ 42 w 263"/>
              <a:gd name="T99" fmla="*/ 3 h 225"/>
              <a:gd name="T100" fmla="*/ 58 w 263"/>
              <a:gd name="T101" fmla="*/ 3 h 225"/>
              <a:gd name="T102" fmla="*/ 73 w 263"/>
              <a:gd name="T103" fmla="*/ 3 h 225"/>
              <a:gd name="T104" fmla="*/ 89 w 263"/>
              <a:gd name="T105" fmla="*/ 2 h 225"/>
              <a:gd name="T106" fmla="*/ 99 w 263"/>
              <a:gd name="T107" fmla="*/ 2 h 225"/>
              <a:gd name="T108" fmla="*/ 115 w 263"/>
              <a:gd name="T109" fmla="*/ 2 h 225"/>
              <a:gd name="T110" fmla="*/ 133 w 263"/>
              <a:gd name="T111" fmla="*/ 2 h 225"/>
              <a:gd name="T112" fmla="*/ 154 w 263"/>
              <a:gd name="T113" fmla="*/ 1 h 225"/>
              <a:gd name="T114" fmla="*/ 169 w 263"/>
              <a:gd name="T115" fmla="*/ 1 h 225"/>
              <a:gd name="T116" fmla="*/ 178 w 263"/>
              <a:gd name="T117" fmla="*/ 1 h 225"/>
              <a:gd name="T118" fmla="*/ 191 w 263"/>
              <a:gd name="T119" fmla="*/ 1 h 225"/>
              <a:gd name="T120" fmla="*/ 206 w 263"/>
              <a:gd name="T121" fmla="*/ 1 h 225"/>
              <a:gd name="T122" fmla="*/ 226 w 263"/>
              <a:gd name="T123" fmla="*/ 0 h 2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63" h="225">
                <a:moveTo>
                  <a:pt x="241" y="0"/>
                </a:moveTo>
                <a:lnTo>
                  <a:pt x="246" y="0"/>
                </a:lnTo>
                <a:lnTo>
                  <a:pt x="251" y="0"/>
                </a:lnTo>
                <a:lnTo>
                  <a:pt x="259" y="0"/>
                </a:lnTo>
                <a:lnTo>
                  <a:pt x="262" y="0"/>
                </a:lnTo>
                <a:lnTo>
                  <a:pt x="263" y="0"/>
                </a:lnTo>
                <a:lnTo>
                  <a:pt x="263" y="1"/>
                </a:lnTo>
                <a:lnTo>
                  <a:pt x="263" y="6"/>
                </a:lnTo>
                <a:lnTo>
                  <a:pt x="262" y="9"/>
                </a:lnTo>
                <a:lnTo>
                  <a:pt x="262" y="18"/>
                </a:lnTo>
                <a:lnTo>
                  <a:pt x="260" y="23"/>
                </a:lnTo>
                <a:lnTo>
                  <a:pt x="260" y="25"/>
                </a:lnTo>
                <a:lnTo>
                  <a:pt x="260" y="26"/>
                </a:lnTo>
                <a:lnTo>
                  <a:pt x="260" y="27"/>
                </a:lnTo>
                <a:lnTo>
                  <a:pt x="260" y="30"/>
                </a:lnTo>
                <a:lnTo>
                  <a:pt x="260" y="31"/>
                </a:lnTo>
                <a:lnTo>
                  <a:pt x="260" y="32"/>
                </a:lnTo>
                <a:lnTo>
                  <a:pt x="259" y="38"/>
                </a:lnTo>
                <a:lnTo>
                  <a:pt x="259" y="39"/>
                </a:lnTo>
                <a:lnTo>
                  <a:pt x="259" y="41"/>
                </a:lnTo>
                <a:lnTo>
                  <a:pt x="259" y="46"/>
                </a:lnTo>
                <a:lnTo>
                  <a:pt x="258" y="47"/>
                </a:lnTo>
                <a:lnTo>
                  <a:pt x="258" y="50"/>
                </a:lnTo>
                <a:lnTo>
                  <a:pt x="258" y="51"/>
                </a:lnTo>
                <a:lnTo>
                  <a:pt x="258" y="52"/>
                </a:lnTo>
                <a:lnTo>
                  <a:pt x="258" y="55"/>
                </a:lnTo>
                <a:lnTo>
                  <a:pt x="257" y="59"/>
                </a:lnTo>
                <a:lnTo>
                  <a:pt x="257" y="63"/>
                </a:lnTo>
                <a:lnTo>
                  <a:pt x="257" y="64"/>
                </a:lnTo>
                <a:lnTo>
                  <a:pt x="257" y="67"/>
                </a:lnTo>
                <a:lnTo>
                  <a:pt x="257" y="68"/>
                </a:lnTo>
                <a:lnTo>
                  <a:pt x="256" y="74"/>
                </a:lnTo>
                <a:lnTo>
                  <a:pt x="256" y="75"/>
                </a:lnTo>
                <a:lnTo>
                  <a:pt x="256" y="76"/>
                </a:lnTo>
                <a:lnTo>
                  <a:pt x="256" y="78"/>
                </a:lnTo>
                <a:lnTo>
                  <a:pt x="256" y="79"/>
                </a:lnTo>
                <a:lnTo>
                  <a:pt x="255" y="87"/>
                </a:lnTo>
                <a:lnTo>
                  <a:pt x="255" y="88"/>
                </a:lnTo>
                <a:lnTo>
                  <a:pt x="255" y="89"/>
                </a:lnTo>
                <a:lnTo>
                  <a:pt x="255" y="90"/>
                </a:lnTo>
                <a:lnTo>
                  <a:pt x="255" y="91"/>
                </a:lnTo>
                <a:lnTo>
                  <a:pt x="255" y="92"/>
                </a:lnTo>
                <a:lnTo>
                  <a:pt x="254" y="100"/>
                </a:lnTo>
                <a:lnTo>
                  <a:pt x="254" y="110"/>
                </a:lnTo>
                <a:lnTo>
                  <a:pt x="252" y="113"/>
                </a:lnTo>
                <a:lnTo>
                  <a:pt x="252" y="118"/>
                </a:lnTo>
                <a:lnTo>
                  <a:pt x="252" y="122"/>
                </a:lnTo>
                <a:lnTo>
                  <a:pt x="251" y="132"/>
                </a:lnTo>
                <a:lnTo>
                  <a:pt x="250" y="145"/>
                </a:lnTo>
                <a:lnTo>
                  <a:pt x="249" y="148"/>
                </a:lnTo>
                <a:lnTo>
                  <a:pt x="249" y="161"/>
                </a:lnTo>
                <a:lnTo>
                  <a:pt x="247" y="177"/>
                </a:lnTo>
                <a:lnTo>
                  <a:pt x="247" y="183"/>
                </a:lnTo>
                <a:lnTo>
                  <a:pt x="247" y="187"/>
                </a:lnTo>
                <a:lnTo>
                  <a:pt x="246" y="194"/>
                </a:lnTo>
                <a:lnTo>
                  <a:pt x="246" y="196"/>
                </a:lnTo>
                <a:lnTo>
                  <a:pt x="246" y="201"/>
                </a:lnTo>
                <a:lnTo>
                  <a:pt x="244" y="203"/>
                </a:lnTo>
                <a:lnTo>
                  <a:pt x="244" y="204"/>
                </a:lnTo>
                <a:lnTo>
                  <a:pt x="243" y="217"/>
                </a:lnTo>
                <a:lnTo>
                  <a:pt x="243" y="218"/>
                </a:lnTo>
                <a:lnTo>
                  <a:pt x="243" y="220"/>
                </a:lnTo>
                <a:lnTo>
                  <a:pt x="242" y="220"/>
                </a:lnTo>
                <a:lnTo>
                  <a:pt x="239" y="222"/>
                </a:lnTo>
                <a:lnTo>
                  <a:pt x="238" y="222"/>
                </a:lnTo>
                <a:lnTo>
                  <a:pt x="236" y="220"/>
                </a:lnTo>
                <a:lnTo>
                  <a:pt x="235" y="222"/>
                </a:lnTo>
                <a:lnTo>
                  <a:pt x="234" y="222"/>
                </a:lnTo>
                <a:lnTo>
                  <a:pt x="232" y="222"/>
                </a:lnTo>
                <a:lnTo>
                  <a:pt x="231" y="222"/>
                </a:lnTo>
                <a:lnTo>
                  <a:pt x="230" y="222"/>
                </a:lnTo>
                <a:lnTo>
                  <a:pt x="228" y="222"/>
                </a:lnTo>
                <a:lnTo>
                  <a:pt x="226" y="222"/>
                </a:lnTo>
                <a:lnTo>
                  <a:pt x="225" y="222"/>
                </a:lnTo>
                <a:lnTo>
                  <a:pt x="223" y="222"/>
                </a:lnTo>
                <a:lnTo>
                  <a:pt x="222" y="222"/>
                </a:lnTo>
                <a:lnTo>
                  <a:pt x="220" y="222"/>
                </a:lnTo>
                <a:lnTo>
                  <a:pt x="219" y="222"/>
                </a:lnTo>
                <a:lnTo>
                  <a:pt x="217" y="222"/>
                </a:lnTo>
                <a:lnTo>
                  <a:pt x="214" y="222"/>
                </a:lnTo>
                <a:lnTo>
                  <a:pt x="207" y="222"/>
                </a:lnTo>
                <a:lnTo>
                  <a:pt x="199" y="222"/>
                </a:lnTo>
                <a:lnTo>
                  <a:pt x="197" y="222"/>
                </a:lnTo>
                <a:lnTo>
                  <a:pt x="191" y="222"/>
                </a:lnTo>
                <a:lnTo>
                  <a:pt x="188" y="222"/>
                </a:lnTo>
                <a:lnTo>
                  <a:pt x="187" y="222"/>
                </a:lnTo>
                <a:lnTo>
                  <a:pt x="177" y="223"/>
                </a:lnTo>
                <a:lnTo>
                  <a:pt x="175" y="223"/>
                </a:lnTo>
                <a:lnTo>
                  <a:pt x="172" y="223"/>
                </a:lnTo>
                <a:lnTo>
                  <a:pt x="165" y="223"/>
                </a:lnTo>
                <a:lnTo>
                  <a:pt x="164" y="223"/>
                </a:lnTo>
                <a:lnTo>
                  <a:pt x="157" y="223"/>
                </a:lnTo>
                <a:lnTo>
                  <a:pt x="154" y="223"/>
                </a:lnTo>
                <a:lnTo>
                  <a:pt x="151" y="223"/>
                </a:lnTo>
                <a:lnTo>
                  <a:pt x="146" y="223"/>
                </a:lnTo>
                <a:lnTo>
                  <a:pt x="140" y="223"/>
                </a:lnTo>
                <a:lnTo>
                  <a:pt x="139" y="223"/>
                </a:lnTo>
                <a:lnTo>
                  <a:pt x="133" y="223"/>
                </a:lnTo>
                <a:lnTo>
                  <a:pt x="132" y="223"/>
                </a:lnTo>
                <a:lnTo>
                  <a:pt x="131" y="223"/>
                </a:lnTo>
                <a:lnTo>
                  <a:pt x="129" y="223"/>
                </a:lnTo>
                <a:lnTo>
                  <a:pt x="128" y="223"/>
                </a:lnTo>
                <a:lnTo>
                  <a:pt x="123" y="223"/>
                </a:lnTo>
                <a:lnTo>
                  <a:pt x="114" y="224"/>
                </a:lnTo>
                <a:lnTo>
                  <a:pt x="111" y="224"/>
                </a:lnTo>
                <a:lnTo>
                  <a:pt x="107" y="224"/>
                </a:lnTo>
                <a:lnTo>
                  <a:pt x="103" y="224"/>
                </a:lnTo>
                <a:lnTo>
                  <a:pt x="99" y="224"/>
                </a:lnTo>
                <a:lnTo>
                  <a:pt x="88" y="224"/>
                </a:lnTo>
                <a:lnTo>
                  <a:pt x="87" y="224"/>
                </a:lnTo>
                <a:lnTo>
                  <a:pt x="82" y="224"/>
                </a:lnTo>
                <a:lnTo>
                  <a:pt x="75" y="224"/>
                </a:lnTo>
                <a:lnTo>
                  <a:pt x="67" y="224"/>
                </a:lnTo>
                <a:lnTo>
                  <a:pt x="66" y="224"/>
                </a:lnTo>
                <a:lnTo>
                  <a:pt x="61" y="224"/>
                </a:lnTo>
                <a:lnTo>
                  <a:pt x="59" y="224"/>
                </a:lnTo>
                <a:lnTo>
                  <a:pt x="58" y="224"/>
                </a:lnTo>
                <a:lnTo>
                  <a:pt x="57" y="224"/>
                </a:lnTo>
                <a:lnTo>
                  <a:pt x="56" y="224"/>
                </a:lnTo>
                <a:lnTo>
                  <a:pt x="51" y="225"/>
                </a:lnTo>
                <a:lnTo>
                  <a:pt x="50" y="225"/>
                </a:lnTo>
                <a:lnTo>
                  <a:pt x="42" y="225"/>
                </a:lnTo>
                <a:lnTo>
                  <a:pt x="41" y="225"/>
                </a:lnTo>
                <a:lnTo>
                  <a:pt x="40" y="225"/>
                </a:lnTo>
                <a:lnTo>
                  <a:pt x="35" y="225"/>
                </a:lnTo>
                <a:lnTo>
                  <a:pt x="34" y="225"/>
                </a:lnTo>
                <a:lnTo>
                  <a:pt x="26" y="225"/>
                </a:lnTo>
                <a:lnTo>
                  <a:pt x="25" y="225"/>
                </a:lnTo>
                <a:lnTo>
                  <a:pt x="19" y="225"/>
                </a:lnTo>
                <a:lnTo>
                  <a:pt x="17" y="225"/>
                </a:lnTo>
                <a:lnTo>
                  <a:pt x="16" y="225"/>
                </a:lnTo>
                <a:lnTo>
                  <a:pt x="15" y="225"/>
                </a:lnTo>
                <a:lnTo>
                  <a:pt x="13" y="225"/>
                </a:lnTo>
                <a:lnTo>
                  <a:pt x="11" y="225"/>
                </a:lnTo>
                <a:lnTo>
                  <a:pt x="10" y="225"/>
                </a:lnTo>
                <a:lnTo>
                  <a:pt x="9" y="225"/>
                </a:lnTo>
                <a:lnTo>
                  <a:pt x="8" y="225"/>
                </a:lnTo>
                <a:lnTo>
                  <a:pt x="5" y="225"/>
                </a:lnTo>
                <a:lnTo>
                  <a:pt x="3" y="225"/>
                </a:lnTo>
                <a:lnTo>
                  <a:pt x="2" y="225"/>
                </a:lnTo>
                <a:lnTo>
                  <a:pt x="2" y="217"/>
                </a:lnTo>
                <a:lnTo>
                  <a:pt x="2" y="212"/>
                </a:lnTo>
                <a:lnTo>
                  <a:pt x="2" y="208"/>
                </a:lnTo>
                <a:lnTo>
                  <a:pt x="2" y="202"/>
                </a:lnTo>
                <a:lnTo>
                  <a:pt x="2" y="201"/>
                </a:lnTo>
                <a:lnTo>
                  <a:pt x="2" y="198"/>
                </a:lnTo>
                <a:lnTo>
                  <a:pt x="2" y="194"/>
                </a:lnTo>
                <a:lnTo>
                  <a:pt x="2" y="191"/>
                </a:lnTo>
                <a:lnTo>
                  <a:pt x="2" y="185"/>
                </a:lnTo>
                <a:lnTo>
                  <a:pt x="2" y="179"/>
                </a:lnTo>
                <a:lnTo>
                  <a:pt x="2" y="174"/>
                </a:lnTo>
                <a:lnTo>
                  <a:pt x="2" y="171"/>
                </a:lnTo>
                <a:lnTo>
                  <a:pt x="2" y="166"/>
                </a:lnTo>
                <a:lnTo>
                  <a:pt x="1" y="159"/>
                </a:lnTo>
                <a:lnTo>
                  <a:pt x="1" y="156"/>
                </a:lnTo>
                <a:lnTo>
                  <a:pt x="1" y="155"/>
                </a:lnTo>
                <a:lnTo>
                  <a:pt x="1" y="154"/>
                </a:lnTo>
                <a:lnTo>
                  <a:pt x="1" y="153"/>
                </a:lnTo>
                <a:lnTo>
                  <a:pt x="1" y="152"/>
                </a:lnTo>
                <a:lnTo>
                  <a:pt x="1" y="148"/>
                </a:lnTo>
                <a:lnTo>
                  <a:pt x="1" y="147"/>
                </a:lnTo>
                <a:lnTo>
                  <a:pt x="1" y="145"/>
                </a:lnTo>
                <a:lnTo>
                  <a:pt x="1" y="139"/>
                </a:lnTo>
                <a:lnTo>
                  <a:pt x="1" y="135"/>
                </a:lnTo>
                <a:lnTo>
                  <a:pt x="1" y="134"/>
                </a:lnTo>
                <a:lnTo>
                  <a:pt x="1" y="132"/>
                </a:lnTo>
                <a:lnTo>
                  <a:pt x="1" y="131"/>
                </a:lnTo>
                <a:lnTo>
                  <a:pt x="1" y="126"/>
                </a:lnTo>
                <a:lnTo>
                  <a:pt x="1" y="124"/>
                </a:lnTo>
                <a:lnTo>
                  <a:pt x="1" y="122"/>
                </a:lnTo>
                <a:lnTo>
                  <a:pt x="1" y="119"/>
                </a:lnTo>
                <a:lnTo>
                  <a:pt x="1" y="118"/>
                </a:lnTo>
                <a:lnTo>
                  <a:pt x="1" y="114"/>
                </a:lnTo>
                <a:lnTo>
                  <a:pt x="1" y="113"/>
                </a:lnTo>
                <a:lnTo>
                  <a:pt x="1" y="111"/>
                </a:lnTo>
                <a:lnTo>
                  <a:pt x="1" y="104"/>
                </a:lnTo>
                <a:lnTo>
                  <a:pt x="1" y="103"/>
                </a:lnTo>
                <a:lnTo>
                  <a:pt x="1" y="100"/>
                </a:lnTo>
                <a:lnTo>
                  <a:pt x="1" y="98"/>
                </a:lnTo>
                <a:lnTo>
                  <a:pt x="1" y="96"/>
                </a:lnTo>
                <a:lnTo>
                  <a:pt x="1" y="95"/>
                </a:lnTo>
                <a:lnTo>
                  <a:pt x="1" y="88"/>
                </a:lnTo>
                <a:lnTo>
                  <a:pt x="1" y="87"/>
                </a:lnTo>
                <a:lnTo>
                  <a:pt x="1" y="82"/>
                </a:lnTo>
                <a:lnTo>
                  <a:pt x="1" y="76"/>
                </a:lnTo>
                <a:lnTo>
                  <a:pt x="1" y="73"/>
                </a:lnTo>
                <a:lnTo>
                  <a:pt x="1" y="71"/>
                </a:lnTo>
                <a:lnTo>
                  <a:pt x="1" y="68"/>
                </a:lnTo>
                <a:lnTo>
                  <a:pt x="1" y="66"/>
                </a:lnTo>
                <a:lnTo>
                  <a:pt x="1" y="64"/>
                </a:lnTo>
                <a:lnTo>
                  <a:pt x="1" y="62"/>
                </a:lnTo>
                <a:lnTo>
                  <a:pt x="1" y="58"/>
                </a:lnTo>
                <a:lnTo>
                  <a:pt x="1" y="55"/>
                </a:lnTo>
                <a:lnTo>
                  <a:pt x="1" y="54"/>
                </a:lnTo>
                <a:lnTo>
                  <a:pt x="1" y="43"/>
                </a:lnTo>
                <a:lnTo>
                  <a:pt x="1" y="41"/>
                </a:lnTo>
                <a:lnTo>
                  <a:pt x="1" y="38"/>
                </a:lnTo>
                <a:lnTo>
                  <a:pt x="1" y="35"/>
                </a:lnTo>
                <a:lnTo>
                  <a:pt x="1" y="27"/>
                </a:lnTo>
                <a:lnTo>
                  <a:pt x="1" y="26"/>
                </a:lnTo>
                <a:lnTo>
                  <a:pt x="1" y="22"/>
                </a:lnTo>
                <a:lnTo>
                  <a:pt x="1" y="18"/>
                </a:lnTo>
                <a:lnTo>
                  <a:pt x="1" y="15"/>
                </a:lnTo>
                <a:lnTo>
                  <a:pt x="0" y="8"/>
                </a:lnTo>
                <a:lnTo>
                  <a:pt x="0" y="7"/>
                </a:lnTo>
                <a:lnTo>
                  <a:pt x="0" y="6"/>
                </a:lnTo>
                <a:lnTo>
                  <a:pt x="0" y="3"/>
                </a:lnTo>
                <a:lnTo>
                  <a:pt x="4" y="3"/>
                </a:lnTo>
                <a:lnTo>
                  <a:pt x="8" y="3"/>
                </a:lnTo>
                <a:lnTo>
                  <a:pt x="17" y="3"/>
                </a:lnTo>
                <a:lnTo>
                  <a:pt x="18" y="3"/>
                </a:lnTo>
                <a:lnTo>
                  <a:pt x="19" y="3"/>
                </a:lnTo>
                <a:lnTo>
                  <a:pt x="28" y="3"/>
                </a:lnTo>
                <a:lnTo>
                  <a:pt x="29" y="3"/>
                </a:lnTo>
                <a:lnTo>
                  <a:pt x="31" y="3"/>
                </a:lnTo>
                <a:lnTo>
                  <a:pt x="33" y="3"/>
                </a:lnTo>
                <a:lnTo>
                  <a:pt x="36" y="3"/>
                </a:lnTo>
                <a:lnTo>
                  <a:pt x="40" y="3"/>
                </a:lnTo>
                <a:lnTo>
                  <a:pt x="41" y="3"/>
                </a:lnTo>
                <a:lnTo>
                  <a:pt x="42" y="3"/>
                </a:lnTo>
                <a:lnTo>
                  <a:pt x="43" y="3"/>
                </a:lnTo>
                <a:lnTo>
                  <a:pt x="44" y="3"/>
                </a:lnTo>
                <a:lnTo>
                  <a:pt x="47" y="3"/>
                </a:lnTo>
                <a:lnTo>
                  <a:pt x="48" y="3"/>
                </a:lnTo>
                <a:lnTo>
                  <a:pt x="58" y="3"/>
                </a:lnTo>
                <a:lnTo>
                  <a:pt x="59" y="3"/>
                </a:lnTo>
                <a:lnTo>
                  <a:pt x="60" y="3"/>
                </a:lnTo>
                <a:lnTo>
                  <a:pt x="65" y="3"/>
                </a:lnTo>
                <a:lnTo>
                  <a:pt x="69" y="3"/>
                </a:lnTo>
                <a:lnTo>
                  <a:pt x="71" y="3"/>
                </a:lnTo>
                <a:lnTo>
                  <a:pt x="73" y="3"/>
                </a:lnTo>
                <a:lnTo>
                  <a:pt x="74" y="3"/>
                </a:lnTo>
                <a:lnTo>
                  <a:pt x="81" y="3"/>
                </a:lnTo>
                <a:lnTo>
                  <a:pt x="87" y="2"/>
                </a:lnTo>
                <a:lnTo>
                  <a:pt x="89" y="2"/>
                </a:lnTo>
                <a:lnTo>
                  <a:pt x="95" y="2"/>
                </a:lnTo>
                <a:lnTo>
                  <a:pt x="97" y="2"/>
                </a:lnTo>
                <a:lnTo>
                  <a:pt x="98" y="2"/>
                </a:lnTo>
                <a:lnTo>
                  <a:pt x="99" y="2"/>
                </a:lnTo>
                <a:lnTo>
                  <a:pt x="103" y="2"/>
                </a:lnTo>
                <a:lnTo>
                  <a:pt x="107" y="2"/>
                </a:lnTo>
                <a:lnTo>
                  <a:pt x="108" y="2"/>
                </a:lnTo>
                <a:lnTo>
                  <a:pt x="112" y="2"/>
                </a:lnTo>
                <a:lnTo>
                  <a:pt x="115" y="2"/>
                </a:lnTo>
                <a:lnTo>
                  <a:pt x="119" y="2"/>
                </a:lnTo>
                <a:lnTo>
                  <a:pt x="128" y="2"/>
                </a:lnTo>
                <a:lnTo>
                  <a:pt x="129" y="2"/>
                </a:lnTo>
                <a:lnTo>
                  <a:pt x="132" y="2"/>
                </a:lnTo>
                <a:lnTo>
                  <a:pt x="133" y="2"/>
                </a:lnTo>
                <a:lnTo>
                  <a:pt x="136" y="2"/>
                </a:lnTo>
                <a:lnTo>
                  <a:pt x="137" y="2"/>
                </a:lnTo>
                <a:lnTo>
                  <a:pt x="151" y="2"/>
                </a:lnTo>
                <a:lnTo>
                  <a:pt x="152" y="2"/>
                </a:lnTo>
                <a:lnTo>
                  <a:pt x="153" y="2"/>
                </a:lnTo>
                <a:lnTo>
                  <a:pt x="154" y="1"/>
                </a:lnTo>
                <a:lnTo>
                  <a:pt x="162" y="1"/>
                </a:lnTo>
                <a:lnTo>
                  <a:pt x="163" y="1"/>
                </a:lnTo>
                <a:lnTo>
                  <a:pt x="165" y="1"/>
                </a:lnTo>
                <a:lnTo>
                  <a:pt x="167" y="1"/>
                </a:lnTo>
                <a:lnTo>
                  <a:pt x="169" y="1"/>
                </a:lnTo>
                <a:lnTo>
                  <a:pt x="170" y="1"/>
                </a:lnTo>
                <a:lnTo>
                  <a:pt x="172" y="1"/>
                </a:lnTo>
                <a:lnTo>
                  <a:pt x="175" y="1"/>
                </a:lnTo>
                <a:lnTo>
                  <a:pt x="178" y="1"/>
                </a:lnTo>
                <a:lnTo>
                  <a:pt x="179" y="1"/>
                </a:lnTo>
                <a:lnTo>
                  <a:pt x="187" y="1"/>
                </a:lnTo>
                <a:lnTo>
                  <a:pt x="188" y="1"/>
                </a:lnTo>
                <a:lnTo>
                  <a:pt x="191" y="1"/>
                </a:lnTo>
                <a:lnTo>
                  <a:pt x="193" y="1"/>
                </a:lnTo>
                <a:lnTo>
                  <a:pt x="197" y="1"/>
                </a:lnTo>
                <a:lnTo>
                  <a:pt x="203" y="1"/>
                </a:lnTo>
                <a:lnTo>
                  <a:pt x="206" y="1"/>
                </a:lnTo>
                <a:lnTo>
                  <a:pt x="208" y="1"/>
                </a:lnTo>
                <a:lnTo>
                  <a:pt x="211" y="1"/>
                </a:lnTo>
                <a:lnTo>
                  <a:pt x="217" y="0"/>
                </a:lnTo>
                <a:lnTo>
                  <a:pt x="220" y="0"/>
                </a:lnTo>
                <a:lnTo>
                  <a:pt x="224" y="0"/>
                </a:lnTo>
                <a:lnTo>
                  <a:pt x="226" y="0"/>
                </a:lnTo>
                <a:lnTo>
                  <a:pt x="241" y="0"/>
                </a:lnTo>
                <a:close/>
              </a:path>
            </a:pathLst>
          </a:custGeom>
          <a:solidFill>
            <a:srgbClr val="0070C0"/>
          </a:solidFill>
          <a:ln w="3175">
            <a:solidFill>
              <a:schemeClr val="tx1">
                <a:lumMod val="95000"/>
                <a:lumOff val="5000"/>
              </a:schemeClr>
            </a:solidFill>
            <a:prstDash val="solid"/>
            <a:round/>
            <a:headEnd/>
            <a:tailEnd/>
          </a:ln>
        </p:spPr>
        <p:txBody>
          <a:bodyPr/>
          <a:lstStyle/>
          <a:p>
            <a:endParaRPr lang="en-US" dirty="0"/>
          </a:p>
        </p:txBody>
      </p:sp>
      <p:sp>
        <p:nvSpPr>
          <p:cNvPr id="165" name="Freeform 149"/>
          <p:cNvSpPr>
            <a:spLocks/>
          </p:cNvSpPr>
          <p:nvPr/>
        </p:nvSpPr>
        <p:spPr bwMode="auto">
          <a:xfrm>
            <a:off x="5255792" y="2967630"/>
            <a:ext cx="555212" cy="479417"/>
          </a:xfrm>
          <a:custGeom>
            <a:avLst/>
            <a:gdLst>
              <a:gd name="T0" fmla="*/ 156 w 214"/>
              <a:gd name="T1" fmla="*/ 0 h 218"/>
              <a:gd name="T2" fmla="*/ 172 w 214"/>
              <a:gd name="T3" fmla="*/ 0 h 218"/>
              <a:gd name="T4" fmla="*/ 196 w 214"/>
              <a:gd name="T5" fmla="*/ 0 h 218"/>
              <a:gd name="T6" fmla="*/ 213 w 214"/>
              <a:gd name="T7" fmla="*/ 0 h 218"/>
              <a:gd name="T8" fmla="*/ 213 w 214"/>
              <a:gd name="T9" fmla="*/ 17 h 218"/>
              <a:gd name="T10" fmla="*/ 213 w 214"/>
              <a:gd name="T11" fmla="*/ 34 h 218"/>
              <a:gd name="T12" fmla="*/ 213 w 214"/>
              <a:gd name="T13" fmla="*/ 54 h 218"/>
              <a:gd name="T14" fmla="*/ 213 w 214"/>
              <a:gd name="T15" fmla="*/ 86 h 218"/>
              <a:gd name="T16" fmla="*/ 213 w 214"/>
              <a:gd name="T17" fmla="*/ 97 h 218"/>
              <a:gd name="T18" fmla="*/ 213 w 214"/>
              <a:gd name="T19" fmla="*/ 99 h 218"/>
              <a:gd name="T20" fmla="*/ 213 w 214"/>
              <a:gd name="T21" fmla="*/ 105 h 218"/>
              <a:gd name="T22" fmla="*/ 213 w 214"/>
              <a:gd name="T23" fmla="*/ 112 h 218"/>
              <a:gd name="T24" fmla="*/ 213 w 214"/>
              <a:gd name="T25" fmla="*/ 127 h 218"/>
              <a:gd name="T26" fmla="*/ 214 w 214"/>
              <a:gd name="T27" fmla="*/ 146 h 218"/>
              <a:gd name="T28" fmla="*/ 214 w 214"/>
              <a:gd name="T29" fmla="*/ 159 h 218"/>
              <a:gd name="T30" fmla="*/ 214 w 214"/>
              <a:gd name="T31" fmla="*/ 169 h 218"/>
              <a:gd name="T32" fmla="*/ 214 w 214"/>
              <a:gd name="T33" fmla="*/ 188 h 218"/>
              <a:gd name="T34" fmla="*/ 214 w 214"/>
              <a:gd name="T35" fmla="*/ 200 h 218"/>
              <a:gd name="T36" fmla="*/ 214 w 214"/>
              <a:gd name="T37" fmla="*/ 218 h 218"/>
              <a:gd name="T38" fmla="*/ 208 w 214"/>
              <a:gd name="T39" fmla="*/ 218 h 218"/>
              <a:gd name="T40" fmla="*/ 204 w 214"/>
              <a:gd name="T41" fmla="*/ 218 h 218"/>
              <a:gd name="T42" fmla="*/ 193 w 214"/>
              <a:gd name="T43" fmla="*/ 218 h 218"/>
              <a:gd name="T44" fmla="*/ 181 w 214"/>
              <a:gd name="T45" fmla="*/ 218 h 218"/>
              <a:gd name="T46" fmla="*/ 165 w 214"/>
              <a:gd name="T47" fmla="*/ 218 h 218"/>
              <a:gd name="T48" fmla="*/ 144 w 214"/>
              <a:gd name="T49" fmla="*/ 218 h 218"/>
              <a:gd name="T50" fmla="*/ 129 w 214"/>
              <a:gd name="T51" fmla="*/ 218 h 218"/>
              <a:gd name="T52" fmla="*/ 108 w 214"/>
              <a:gd name="T53" fmla="*/ 218 h 218"/>
              <a:gd name="T54" fmla="*/ 94 w 214"/>
              <a:gd name="T55" fmla="*/ 218 h 218"/>
              <a:gd name="T56" fmla="*/ 82 w 214"/>
              <a:gd name="T57" fmla="*/ 218 h 218"/>
              <a:gd name="T58" fmla="*/ 59 w 214"/>
              <a:gd name="T59" fmla="*/ 218 h 218"/>
              <a:gd name="T60" fmla="*/ 49 w 214"/>
              <a:gd name="T61" fmla="*/ 218 h 218"/>
              <a:gd name="T62" fmla="*/ 27 w 214"/>
              <a:gd name="T63" fmla="*/ 218 h 218"/>
              <a:gd name="T64" fmla="*/ 12 w 214"/>
              <a:gd name="T65" fmla="*/ 218 h 218"/>
              <a:gd name="T66" fmla="*/ 0 w 214"/>
              <a:gd name="T67" fmla="*/ 209 h 218"/>
              <a:gd name="T68" fmla="*/ 0 w 214"/>
              <a:gd name="T69" fmla="*/ 202 h 218"/>
              <a:gd name="T70" fmla="*/ 0 w 214"/>
              <a:gd name="T71" fmla="*/ 188 h 218"/>
              <a:gd name="T72" fmla="*/ 0 w 214"/>
              <a:gd name="T73" fmla="*/ 182 h 218"/>
              <a:gd name="T74" fmla="*/ 0 w 214"/>
              <a:gd name="T75" fmla="*/ 170 h 218"/>
              <a:gd name="T76" fmla="*/ 0 w 214"/>
              <a:gd name="T77" fmla="*/ 152 h 218"/>
              <a:gd name="T78" fmla="*/ 0 w 214"/>
              <a:gd name="T79" fmla="*/ 144 h 218"/>
              <a:gd name="T80" fmla="*/ 0 w 214"/>
              <a:gd name="T81" fmla="*/ 132 h 218"/>
              <a:gd name="T82" fmla="*/ 0 w 214"/>
              <a:gd name="T83" fmla="*/ 115 h 218"/>
              <a:gd name="T84" fmla="*/ 0 w 214"/>
              <a:gd name="T85" fmla="*/ 104 h 218"/>
              <a:gd name="T86" fmla="*/ 0 w 214"/>
              <a:gd name="T87" fmla="*/ 68 h 218"/>
              <a:gd name="T88" fmla="*/ 0 w 214"/>
              <a:gd name="T89" fmla="*/ 44 h 218"/>
              <a:gd name="T90" fmla="*/ 0 w 214"/>
              <a:gd name="T91" fmla="*/ 34 h 218"/>
              <a:gd name="T92" fmla="*/ 0 w 214"/>
              <a:gd name="T93" fmla="*/ 17 h 218"/>
              <a:gd name="T94" fmla="*/ 0 w 214"/>
              <a:gd name="T95" fmla="*/ 2 h 218"/>
              <a:gd name="T96" fmla="*/ 14 w 214"/>
              <a:gd name="T97" fmla="*/ 1 h 218"/>
              <a:gd name="T98" fmla="*/ 26 w 214"/>
              <a:gd name="T99" fmla="*/ 1 h 218"/>
              <a:gd name="T100" fmla="*/ 38 w 214"/>
              <a:gd name="T101" fmla="*/ 1 h 218"/>
              <a:gd name="T102" fmla="*/ 48 w 214"/>
              <a:gd name="T103" fmla="*/ 1 h 218"/>
              <a:gd name="T104" fmla="*/ 60 w 214"/>
              <a:gd name="T105" fmla="*/ 1 h 218"/>
              <a:gd name="T106" fmla="*/ 80 w 214"/>
              <a:gd name="T107" fmla="*/ 1 h 218"/>
              <a:gd name="T108" fmla="*/ 85 w 214"/>
              <a:gd name="T109" fmla="*/ 1 h 218"/>
              <a:gd name="T110" fmla="*/ 105 w 214"/>
              <a:gd name="T111" fmla="*/ 0 h 218"/>
              <a:gd name="T112" fmla="*/ 120 w 214"/>
              <a:gd name="T113" fmla="*/ 0 h 218"/>
              <a:gd name="T114" fmla="*/ 125 w 214"/>
              <a:gd name="T115" fmla="*/ 0 h 218"/>
              <a:gd name="T116" fmla="*/ 138 w 214"/>
              <a:gd name="T117" fmla="*/ 0 h 218"/>
              <a:gd name="T118" fmla="*/ 139 w 214"/>
              <a:gd name="T119" fmla="*/ 0 h 218"/>
              <a:gd name="T120" fmla="*/ 144 w 214"/>
              <a:gd name="T121" fmla="*/ 0 h 21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4" h="218">
                <a:moveTo>
                  <a:pt x="144" y="0"/>
                </a:moveTo>
                <a:lnTo>
                  <a:pt x="146" y="0"/>
                </a:lnTo>
                <a:lnTo>
                  <a:pt x="148" y="0"/>
                </a:lnTo>
                <a:lnTo>
                  <a:pt x="154" y="0"/>
                </a:lnTo>
                <a:lnTo>
                  <a:pt x="156" y="0"/>
                </a:lnTo>
                <a:lnTo>
                  <a:pt x="157" y="0"/>
                </a:lnTo>
                <a:lnTo>
                  <a:pt x="158" y="0"/>
                </a:lnTo>
                <a:lnTo>
                  <a:pt x="162" y="0"/>
                </a:lnTo>
                <a:lnTo>
                  <a:pt x="172" y="0"/>
                </a:lnTo>
                <a:lnTo>
                  <a:pt x="182" y="0"/>
                </a:lnTo>
                <a:lnTo>
                  <a:pt x="184" y="0"/>
                </a:lnTo>
                <a:lnTo>
                  <a:pt x="185" y="0"/>
                </a:lnTo>
                <a:lnTo>
                  <a:pt x="187" y="0"/>
                </a:lnTo>
                <a:lnTo>
                  <a:pt x="196" y="0"/>
                </a:lnTo>
                <a:lnTo>
                  <a:pt x="197" y="0"/>
                </a:lnTo>
                <a:lnTo>
                  <a:pt x="203" y="0"/>
                </a:lnTo>
                <a:lnTo>
                  <a:pt x="212" y="0"/>
                </a:lnTo>
                <a:lnTo>
                  <a:pt x="213" y="0"/>
                </a:lnTo>
                <a:lnTo>
                  <a:pt x="213" y="1"/>
                </a:lnTo>
                <a:lnTo>
                  <a:pt x="213" y="4"/>
                </a:lnTo>
                <a:lnTo>
                  <a:pt x="213" y="7"/>
                </a:lnTo>
                <a:lnTo>
                  <a:pt x="213" y="16"/>
                </a:lnTo>
                <a:lnTo>
                  <a:pt x="213" y="17"/>
                </a:lnTo>
                <a:lnTo>
                  <a:pt x="213" y="18"/>
                </a:lnTo>
                <a:lnTo>
                  <a:pt x="213" y="24"/>
                </a:lnTo>
                <a:lnTo>
                  <a:pt x="213" y="31"/>
                </a:lnTo>
                <a:lnTo>
                  <a:pt x="213" y="33"/>
                </a:lnTo>
                <a:lnTo>
                  <a:pt x="213" y="34"/>
                </a:lnTo>
                <a:lnTo>
                  <a:pt x="213" y="39"/>
                </a:lnTo>
                <a:lnTo>
                  <a:pt x="213" y="44"/>
                </a:lnTo>
                <a:lnTo>
                  <a:pt x="213" y="46"/>
                </a:lnTo>
                <a:lnTo>
                  <a:pt x="213" y="50"/>
                </a:lnTo>
                <a:lnTo>
                  <a:pt x="213" y="54"/>
                </a:lnTo>
                <a:lnTo>
                  <a:pt x="213" y="59"/>
                </a:lnTo>
                <a:lnTo>
                  <a:pt x="213" y="64"/>
                </a:lnTo>
                <a:lnTo>
                  <a:pt x="213" y="73"/>
                </a:lnTo>
                <a:lnTo>
                  <a:pt x="213" y="78"/>
                </a:lnTo>
                <a:lnTo>
                  <a:pt x="213" y="86"/>
                </a:lnTo>
                <a:lnTo>
                  <a:pt x="213" y="87"/>
                </a:lnTo>
                <a:lnTo>
                  <a:pt x="213" y="92"/>
                </a:lnTo>
                <a:lnTo>
                  <a:pt x="213" y="95"/>
                </a:lnTo>
                <a:lnTo>
                  <a:pt x="213" y="96"/>
                </a:lnTo>
                <a:lnTo>
                  <a:pt x="213" y="97"/>
                </a:lnTo>
                <a:lnTo>
                  <a:pt x="213" y="98"/>
                </a:lnTo>
                <a:lnTo>
                  <a:pt x="213" y="99"/>
                </a:lnTo>
                <a:lnTo>
                  <a:pt x="213" y="102"/>
                </a:lnTo>
                <a:lnTo>
                  <a:pt x="213" y="103"/>
                </a:lnTo>
                <a:lnTo>
                  <a:pt x="213" y="104"/>
                </a:lnTo>
                <a:lnTo>
                  <a:pt x="213" y="105"/>
                </a:lnTo>
                <a:lnTo>
                  <a:pt x="213" y="107"/>
                </a:lnTo>
                <a:lnTo>
                  <a:pt x="213" y="108"/>
                </a:lnTo>
                <a:lnTo>
                  <a:pt x="213" y="110"/>
                </a:lnTo>
                <a:lnTo>
                  <a:pt x="213" y="111"/>
                </a:lnTo>
                <a:lnTo>
                  <a:pt x="213" y="112"/>
                </a:lnTo>
                <a:lnTo>
                  <a:pt x="213" y="123"/>
                </a:lnTo>
                <a:lnTo>
                  <a:pt x="213" y="124"/>
                </a:lnTo>
                <a:lnTo>
                  <a:pt x="213" y="127"/>
                </a:lnTo>
                <a:lnTo>
                  <a:pt x="214" y="132"/>
                </a:lnTo>
                <a:lnTo>
                  <a:pt x="214" y="140"/>
                </a:lnTo>
                <a:lnTo>
                  <a:pt x="214" y="144"/>
                </a:lnTo>
                <a:lnTo>
                  <a:pt x="214" y="145"/>
                </a:lnTo>
                <a:lnTo>
                  <a:pt x="214" y="146"/>
                </a:lnTo>
                <a:lnTo>
                  <a:pt x="214" y="148"/>
                </a:lnTo>
                <a:lnTo>
                  <a:pt x="214" y="159"/>
                </a:lnTo>
                <a:lnTo>
                  <a:pt x="214" y="163"/>
                </a:lnTo>
                <a:lnTo>
                  <a:pt x="214" y="167"/>
                </a:lnTo>
                <a:lnTo>
                  <a:pt x="214" y="168"/>
                </a:lnTo>
                <a:lnTo>
                  <a:pt x="214" y="169"/>
                </a:lnTo>
                <a:lnTo>
                  <a:pt x="214" y="170"/>
                </a:lnTo>
                <a:lnTo>
                  <a:pt x="214" y="174"/>
                </a:lnTo>
                <a:lnTo>
                  <a:pt x="214" y="185"/>
                </a:lnTo>
                <a:lnTo>
                  <a:pt x="214" y="188"/>
                </a:lnTo>
                <a:lnTo>
                  <a:pt x="214" y="191"/>
                </a:lnTo>
                <a:lnTo>
                  <a:pt x="214" y="192"/>
                </a:lnTo>
                <a:lnTo>
                  <a:pt x="214" y="198"/>
                </a:lnTo>
                <a:lnTo>
                  <a:pt x="214" y="200"/>
                </a:lnTo>
                <a:lnTo>
                  <a:pt x="214" y="207"/>
                </a:lnTo>
                <a:lnTo>
                  <a:pt x="214" y="208"/>
                </a:lnTo>
                <a:lnTo>
                  <a:pt x="214" y="210"/>
                </a:lnTo>
                <a:lnTo>
                  <a:pt x="214" y="214"/>
                </a:lnTo>
                <a:lnTo>
                  <a:pt x="214" y="218"/>
                </a:lnTo>
                <a:lnTo>
                  <a:pt x="212" y="218"/>
                </a:lnTo>
                <a:lnTo>
                  <a:pt x="211" y="218"/>
                </a:lnTo>
                <a:lnTo>
                  <a:pt x="210" y="218"/>
                </a:lnTo>
                <a:lnTo>
                  <a:pt x="208" y="218"/>
                </a:lnTo>
                <a:lnTo>
                  <a:pt x="206" y="218"/>
                </a:lnTo>
                <a:lnTo>
                  <a:pt x="205" y="218"/>
                </a:lnTo>
                <a:lnTo>
                  <a:pt x="204" y="218"/>
                </a:lnTo>
                <a:lnTo>
                  <a:pt x="203" y="218"/>
                </a:lnTo>
                <a:lnTo>
                  <a:pt x="201" y="218"/>
                </a:lnTo>
                <a:lnTo>
                  <a:pt x="198" y="218"/>
                </a:lnTo>
                <a:lnTo>
                  <a:pt x="196" y="218"/>
                </a:lnTo>
                <a:lnTo>
                  <a:pt x="193" y="218"/>
                </a:lnTo>
                <a:lnTo>
                  <a:pt x="190" y="218"/>
                </a:lnTo>
                <a:lnTo>
                  <a:pt x="185" y="218"/>
                </a:lnTo>
                <a:lnTo>
                  <a:pt x="181" y="218"/>
                </a:lnTo>
                <a:lnTo>
                  <a:pt x="180" y="218"/>
                </a:lnTo>
                <a:lnTo>
                  <a:pt x="173" y="218"/>
                </a:lnTo>
                <a:lnTo>
                  <a:pt x="170" y="218"/>
                </a:lnTo>
                <a:lnTo>
                  <a:pt x="168" y="218"/>
                </a:lnTo>
                <a:lnTo>
                  <a:pt x="165" y="218"/>
                </a:lnTo>
                <a:lnTo>
                  <a:pt x="152" y="218"/>
                </a:lnTo>
                <a:lnTo>
                  <a:pt x="149" y="218"/>
                </a:lnTo>
                <a:lnTo>
                  <a:pt x="146" y="218"/>
                </a:lnTo>
                <a:lnTo>
                  <a:pt x="144" y="218"/>
                </a:lnTo>
                <a:lnTo>
                  <a:pt x="137" y="218"/>
                </a:lnTo>
                <a:lnTo>
                  <a:pt x="134" y="218"/>
                </a:lnTo>
                <a:lnTo>
                  <a:pt x="130" y="218"/>
                </a:lnTo>
                <a:lnTo>
                  <a:pt x="129" y="218"/>
                </a:lnTo>
                <a:lnTo>
                  <a:pt x="128" y="218"/>
                </a:lnTo>
                <a:lnTo>
                  <a:pt x="121" y="218"/>
                </a:lnTo>
                <a:lnTo>
                  <a:pt x="120" y="218"/>
                </a:lnTo>
                <a:lnTo>
                  <a:pt x="112" y="218"/>
                </a:lnTo>
                <a:lnTo>
                  <a:pt x="108" y="218"/>
                </a:lnTo>
                <a:lnTo>
                  <a:pt x="105" y="218"/>
                </a:lnTo>
                <a:lnTo>
                  <a:pt x="100" y="218"/>
                </a:lnTo>
                <a:lnTo>
                  <a:pt x="94" y="218"/>
                </a:lnTo>
                <a:lnTo>
                  <a:pt x="90" y="218"/>
                </a:lnTo>
                <a:lnTo>
                  <a:pt x="88" y="218"/>
                </a:lnTo>
                <a:lnTo>
                  <a:pt x="85" y="218"/>
                </a:lnTo>
                <a:lnTo>
                  <a:pt x="82" y="218"/>
                </a:lnTo>
                <a:lnTo>
                  <a:pt x="81" y="218"/>
                </a:lnTo>
                <a:lnTo>
                  <a:pt x="78" y="218"/>
                </a:lnTo>
                <a:lnTo>
                  <a:pt x="73" y="218"/>
                </a:lnTo>
                <a:lnTo>
                  <a:pt x="67" y="218"/>
                </a:lnTo>
                <a:lnTo>
                  <a:pt x="59" y="218"/>
                </a:lnTo>
                <a:lnTo>
                  <a:pt x="58" y="218"/>
                </a:lnTo>
                <a:lnTo>
                  <a:pt x="54" y="218"/>
                </a:lnTo>
                <a:lnTo>
                  <a:pt x="51" y="218"/>
                </a:lnTo>
                <a:lnTo>
                  <a:pt x="49" y="218"/>
                </a:lnTo>
                <a:lnTo>
                  <a:pt x="48" y="218"/>
                </a:lnTo>
                <a:lnTo>
                  <a:pt x="46" y="218"/>
                </a:lnTo>
                <a:lnTo>
                  <a:pt x="35" y="218"/>
                </a:lnTo>
                <a:lnTo>
                  <a:pt x="32" y="218"/>
                </a:lnTo>
                <a:lnTo>
                  <a:pt x="27" y="218"/>
                </a:lnTo>
                <a:lnTo>
                  <a:pt x="25" y="218"/>
                </a:lnTo>
                <a:lnTo>
                  <a:pt x="19" y="218"/>
                </a:lnTo>
                <a:lnTo>
                  <a:pt x="17" y="218"/>
                </a:lnTo>
                <a:lnTo>
                  <a:pt x="12" y="218"/>
                </a:lnTo>
                <a:lnTo>
                  <a:pt x="9" y="218"/>
                </a:lnTo>
                <a:lnTo>
                  <a:pt x="6" y="218"/>
                </a:lnTo>
                <a:lnTo>
                  <a:pt x="0" y="218"/>
                </a:lnTo>
                <a:lnTo>
                  <a:pt x="0" y="214"/>
                </a:lnTo>
                <a:lnTo>
                  <a:pt x="0" y="209"/>
                </a:lnTo>
                <a:lnTo>
                  <a:pt x="0" y="207"/>
                </a:lnTo>
                <a:lnTo>
                  <a:pt x="0" y="206"/>
                </a:lnTo>
                <a:lnTo>
                  <a:pt x="0" y="204"/>
                </a:lnTo>
                <a:lnTo>
                  <a:pt x="0" y="203"/>
                </a:lnTo>
                <a:lnTo>
                  <a:pt x="0" y="202"/>
                </a:lnTo>
                <a:lnTo>
                  <a:pt x="0" y="200"/>
                </a:lnTo>
                <a:lnTo>
                  <a:pt x="0" y="196"/>
                </a:lnTo>
                <a:lnTo>
                  <a:pt x="0" y="194"/>
                </a:lnTo>
                <a:lnTo>
                  <a:pt x="0" y="192"/>
                </a:lnTo>
                <a:lnTo>
                  <a:pt x="0" y="188"/>
                </a:lnTo>
                <a:lnTo>
                  <a:pt x="0" y="187"/>
                </a:lnTo>
                <a:lnTo>
                  <a:pt x="0" y="183"/>
                </a:lnTo>
                <a:lnTo>
                  <a:pt x="0" y="182"/>
                </a:lnTo>
                <a:lnTo>
                  <a:pt x="0" y="174"/>
                </a:lnTo>
                <a:lnTo>
                  <a:pt x="0" y="172"/>
                </a:lnTo>
                <a:lnTo>
                  <a:pt x="0" y="170"/>
                </a:lnTo>
                <a:lnTo>
                  <a:pt x="0" y="166"/>
                </a:lnTo>
                <a:lnTo>
                  <a:pt x="0" y="161"/>
                </a:lnTo>
                <a:lnTo>
                  <a:pt x="0" y="159"/>
                </a:lnTo>
                <a:lnTo>
                  <a:pt x="0" y="152"/>
                </a:lnTo>
                <a:lnTo>
                  <a:pt x="0" y="151"/>
                </a:lnTo>
                <a:lnTo>
                  <a:pt x="0" y="148"/>
                </a:lnTo>
                <a:lnTo>
                  <a:pt x="0" y="144"/>
                </a:lnTo>
                <a:lnTo>
                  <a:pt x="0" y="140"/>
                </a:lnTo>
                <a:lnTo>
                  <a:pt x="0" y="134"/>
                </a:lnTo>
                <a:lnTo>
                  <a:pt x="0" y="132"/>
                </a:lnTo>
                <a:lnTo>
                  <a:pt x="0" y="129"/>
                </a:lnTo>
                <a:lnTo>
                  <a:pt x="0" y="124"/>
                </a:lnTo>
                <a:lnTo>
                  <a:pt x="0" y="118"/>
                </a:lnTo>
                <a:lnTo>
                  <a:pt x="0" y="116"/>
                </a:lnTo>
                <a:lnTo>
                  <a:pt x="0" y="115"/>
                </a:lnTo>
                <a:lnTo>
                  <a:pt x="0" y="112"/>
                </a:lnTo>
                <a:lnTo>
                  <a:pt x="0" y="110"/>
                </a:lnTo>
                <a:lnTo>
                  <a:pt x="0" y="107"/>
                </a:lnTo>
                <a:lnTo>
                  <a:pt x="0" y="104"/>
                </a:lnTo>
                <a:lnTo>
                  <a:pt x="0" y="97"/>
                </a:lnTo>
                <a:lnTo>
                  <a:pt x="0" y="80"/>
                </a:lnTo>
                <a:lnTo>
                  <a:pt x="0" y="74"/>
                </a:lnTo>
                <a:lnTo>
                  <a:pt x="0" y="68"/>
                </a:lnTo>
                <a:lnTo>
                  <a:pt x="0" y="65"/>
                </a:lnTo>
                <a:lnTo>
                  <a:pt x="0" y="56"/>
                </a:lnTo>
                <a:lnTo>
                  <a:pt x="0" y="46"/>
                </a:lnTo>
                <a:lnTo>
                  <a:pt x="0" y="44"/>
                </a:lnTo>
                <a:lnTo>
                  <a:pt x="0" y="42"/>
                </a:lnTo>
                <a:lnTo>
                  <a:pt x="0" y="35"/>
                </a:lnTo>
                <a:lnTo>
                  <a:pt x="0" y="34"/>
                </a:lnTo>
                <a:lnTo>
                  <a:pt x="0" y="28"/>
                </a:lnTo>
                <a:lnTo>
                  <a:pt x="0" y="26"/>
                </a:lnTo>
                <a:lnTo>
                  <a:pt x="0" y="22"/>
                </a:lnTo>
                <a:lnTo>
                  <a:pt x="0" y="17"/>
                </a:lnTo>
                <a:lnTo>
                  <a:pt x="0" y="9"/>
                </a:lnTo>
                <a:lnTo>
                  <a:pt x="0" y="6"/>
                </a:lnTo>
                <a:lnTo>
                  <a:pt x="0" y="3"/>
                </a:lnTo>
                <a:lnTo>
                  <a:pt x="0" y="2"/>
                </a:lnTo>
                <a:lnTo>
                  <a:pt x="0" y="1"/>
                </a:lnTo>
                <a:lnTo>
                  <a:pt x="1" y="1"/>
                </a:lnTo>
                <a:lnTo>
                  <a:pt x="2" y="1"/>
                </a:lnTo>
                <a:lnTo>
                  <a:pt x="14" y="1"/>
                </a:lnTo>
                <a:lnTo>
                  <a:pt x="19" y="1"/>
                </a:lnTo>
                <a:lnTo>
                  <a:pt x="25" y="1"/>
                </a:lnTo>
                <a:lnTo>
                  <a:pt x="26" y="1"/>
                </a:lnTo>
                <a:lnTo>
                  <a:pt x="28" y="1"/>
                </a:lnTo>
                <a:lnTo>
                  <a:pt x="33" y="1"/>
                </a:lnTo>
                <a:lnTo>
                  <a:pt x="35" y="1"/>
                </a:lnTo>
                <a:lnTo>
                  <a:pt x="37" y="1"/>
                </a:lnTo>
                <a:lnTo>
                  <a:pt x="38" y="1"/>
                </a:lnTo>
                <a:lnTo>
                  <a:pt x="44" y="1"/>
                </a:lnTo>
                <a:lnTo>
                  <a:pt x="45" y="1"/>
                </a:lnTo>
                <a:lnTo>
                  <a:pt x="48" y="1"/>
                </a:lnTo>
                <a:lnTo>
                  <a:pt x="52" y="1"/>
                </a:lnTo>
                <a:lnTo>
                  <a:pt x="54" y="1"/>
                </a:lnTo>
                <a:lnTo>
                  <a:pt x="56" y="1"/>
                </a:lnTo>
                <a:lnTo>
                  <a:pt x="60" y="1"/>
                </a:lnTo>
                <a:lnTo>
                  <a:pt x="66" y="1"/>
                </a:lnTo>
                <a:lnTo>
                  <a:pt x="70" y="1"/>
                </a:lnTo>
                <a:lnTo>
                  <a:pt x="73" y="1"/>
                </a:lnTo>
                <a:lnTo>
                  <a:pt x="78" y="1"/>
                </a:lnTo>
                <a:lnTo>
                  <a:pt x="80" y="1"/>
                </a:lnTo>
                <a:lnTo>
                  <a:pt x="83" y="1"/>
                </a:lnTo>
                <a:lnTo>
                  <a:pt x="84" y="1"/>
                </a:lnTo>
                <a:lnTo>
                  <a:pt x="85" y="1"/>
                </a:lnTo>
                <a:lnTo>
                  <a:pt x="89" y="1"/>
                </a:lnTo>
                <a:lnTo>
                  <a:pt x="91" y="1"/>
                </a:lnTo>
                <a:lnTo>
                  <a:pt x="93" y="1"/>
                </a:lnTo>
                <a:lnTo>
                  <a:pt x="94" y="1"/>
                </a:lnTo>
                <a:lnTo>
                  <a:pt x="105" y="0"/>
                </a:lnTo>
                <a:lnTo>
                  <a:pt x="106" y="0"/>
                </a:lnTo>
                <a:lnTo>
                  <a:pt x="109" y="0"/>
                </a:lnTo>
                <a:lnTo>
                  <a:pt x="112" y="0"/>
                </a:lnTo>
                <a:lnTo>
                  <a:pt x="120" y="0"/>
                </a:lnTo>
                <a:lnTo>
                  <a:pt x="121" y="0"/>
                </a:lnTo>
                <a:lnTo>
                  <a:pt x="123" y="0"/>
                </a:lnTo>
                <a:lnTo>
                  <a:pt x="124" y="0"/>
                </a:lnTo>
                <a:lnTo>
                  <a:pt x="125" y="0"/>
                </a:lnTo>
                <a:lnTo>
                  <a:pt x="133" y="0"/>
                </a:lnTo>
                <a:lnTo>
                  <a:pt x="138" y="0"/>
                </a:lnTo>
                <a:lnTo>
                  <a:pt x="139" y="0"/>
                </a:lnTo>
                <a:lnTo>
                  <a:pt x="140" y="0"/>
                </a:lnTo>
                <a:lnTo>
                  <a:pt x="142" y="0"/>
                </a:lnTo>
                <a:lnTo>
                  <a:pt x="144" y="0"/>
                </a:lnTo>
                <a:close/>
              </a:path>
            </a:pathLst>
          </a:custGeom>
          <a:solidFill>
            <a:srgbClr val="0070C0"/>
          </a:solidFill>
          <a:ln w="3175">
            <a:solidFill>
              <a:schemeClr val="tx1">
                <a:lumMod val="95000"/>
                <a:lumOff val="5000"/>
              </a:schemeClr>
            </a:solidFill>
            <a:prstDash val="solid"/>
            <a:round/>
            <a:headEnd/>
            <a:tailEnd/>
          </a:ln>
        </p:spPr>
        <p:txBody>
          <a:bodyPr/>
          <a:lstStyle/>
          <a:p>
            <a:endParaRPr lang="en-US" dirty="0"/>
          </a:p>
        </p:txBody>
      </p:sp>
      <p:sp>
        <p:nvSpPr>
          <p:cNvPr id="166" name="Freeform 147"/>
          <p:cNvSpPr>
            <a:spLocks/>
          </p:cNvSpPr>
          <p:nvPr/>
        </p:nvSpPr>
        <p:spPr bwMode="auto">
          <a:xfrm>
            <a:off x="6326002" y="2948937"/>
            <a:ext cx="778334" cy="498110"/>
          </a:xfrm>
          <a:custGeom>
            <a:avLst/>
            <a:gdLst>
              <a:gd name="T0" fmla="*/ 292 w 294"/>
              <a:gd name="T1" fmla="*/ 24 h 220"/>
              <a:gd name="T2" fmla="*/ 290 w 294"/>
              <a:gd name="T3" fmla="*/ 60 h 220"/>
              <a:gd name="T4" fmla="*/ 287 w 294"/>
              <a:gd name="T5" fmla="*/ 86 h 220"/>
              <a:gd name="T6" fmla="*/ 285 w 294"/>
              <a:gd name="T7" fmla="*/ 112 h 220"/>
              <a:gd name="T8" fmla="*/ 283 w 294"/>
              <a:gd name="T9" fmla="*/ 135 h 220"/>
              <a:gd name="T10" fmla="*/ 281 w 294"/>
              <a:gd name="T11" fmla="*/ 163 h 220"/>
              <a:gd name="T12" fmla="*/ 278 w 294"/>
              <a:gd name="T13" fmla="*/ 186 h 220"/>
              <a:gd name="T14" fmla="*/ 278 w 294"/>
              <a:gd name="T15" fmla="*/ 197 h 220"/>
              <a:gd name="T16" fmla="*/ 276 w 294"/>
              <a:gd name="T17" fmla="*/ 216 h 220"/>
              <a:gd name="T18" fmla="*/ 261 w 294"/>
              <a:gd name="T19" fmla="*/ 216 h 220"/>
              <a:gd name="T20" fmla="*/ 244 w 294"/>
              <a:gd name="T21" fmla="*/ 218 h 220"/>
              <a:gd name="T22" fmla="*/ 229 w 294"/>
              <a:gd name="T23" fmla="*/ 218 h 220"/>
              <a:gd name="T24" fmla="*/ 216 w 294"/>
              <a:gd name="T25" fmla="*/ 218 h 220"/>
              <a:gd name="T26" fmla="*/ 197 w 294"/>
              <a:gd name="T27" fmla="*/ 218 h 220"/>
              <a:gd name="T28" fmla="*/ 192 w 294"/>
              <a:gd name="T29" fmla="*/ 218 h 220"/>
              <a:gd name="T30" fmla="*/ 181 w 294"/>
              <a:gd name="T31" fmla="*/ 218 h 220"/>
              <a:gd name="T32" fmla="*/ 163 w 294"/>
              <a:gd name="T33" fmla="*/ 219 h 220"/>
              <a:gd name="T34" fmla="*/ 146 w 294"/>
              <a:gd name="T35" fmla="*/ 219 h 220"/>
              <a:gd name="T36" fmla="*/ 125 w 294"/>
              <a:gd name="T37" fmla="*/ 219 h 220"/>
              <a:gd name="T38" fmla="*/ 106 w 294"/>
              <a:gd name="T39" fmla="*/ 219 h 220"/>
              <a:gd name="T40" fmla="*/ 76 w 294"/>
              <a:gd name="T41" fmla="*/ 220 h 220"/>
              <a:gd name="T42" fmla="*/ 60 w 294"/>
              <a:gd name="T43" fmla="*/ 220 h 220"/>
              <a:gd name="T44" fmla="*/ 45 w 294"/>
              <a:gd name="T45" fmla="*/ 220 h 220"/>
              <a:gd name="T46" fmla="*/ 24 w 294"/>
              <a:gd name="T47" fmla="*/ 220 h 220"/>
              <a:gd name="T48" fmla="*/ 8 w 294"/>
              <a:gd name="T49" fmla="*/ 220 h 220"/>
              <a:gd name="T50" fmla="*/ 3 w 294"/>
              <a:gd name="T51" fmla="*/ 213 h 220"/>
              <a:gd name="T52" fmla="*/ 2 w 294"/>
              <a:gd name="T53" fmla="*/ 191 h 220"/>
              <a:gd name="T54" fmla="*/ 2 w 294"/>
              <a:gd name="T55" fmla="*/ 176 h 220"/>
              <a:gd name="T56" fmla="*/ 2 w 294"/>
              <a:gd name="T57" fmla="*/ 158 h 220"/>
              <a:gd name="T58" fmla="*/ 2 w 294"/>
              <a:gd name="T59" fmla="*/ 150 h 220"/>
              <a:gd name="T60" fmla="*/ 2 w 294"/>
              <a:gd name="T61" fmla="*/ 116 h 220"/>
              <a:gd name="T62" fmla="*/ 2 w 294"/>
              <a:gd name="T63" fmla="*/ 110 h 220"/>
              <a:gd name="T64" fmla="*/ 0 w 294"/>
              <a:gd name="T65" fmla="*/ 82 h 220"/>
              <a:gd name="T66" fmla="*/ 0 w 294"/>
              <a:gd name="T67" fmla="*/ 75 h 220"/>
              <a:gd name="T68" fmla="*/ 0 w 294"/>
              <a:gd name="T69" fmla="*/ 67 h 220"/>
              <a:gd name="T70" fmla="*/ 2 w 294"/>
              <a:gd name="T71" fmla="*/ 46 h 220"/>
              <a:gd name="T72" fmla="*/ 0 w 294"/>
              <a:gd name="T73" fmla="*/ 39 h 220"/>
              <a:gd name="T74" fmla="*/ 0 w 294"/>
              <a:gd name="T75" fmla="*/ 24 h 220"/>
              <a:gd name="T76" fmla="*/ 0 w 294"/>
              <a:gd name="T77" fmla="*/ 13 h 220"/>
              <a:gd name="T78" fmla="*/ 5 w 294"/>
              <a:gd name="T79" fmla="*/ 5 h 220"/>
              <a:gd name="T80" fmla="*/ 15 w 294"/>
              <a:gd name="T81" fmla="*/ 5 h 220"/>
              <a:gd name="T82" fmla="*/ 32 w 294"/>
              <a:gd name="T83" fmla="*/ 6 h 220"/>
              <a:gd name="T84" fmla="*/ 53 w 294"/>
              <a:gd name="T85" fmla="*/ 5 h 220"/>
              <a:gd name="T86" fmla="*/ 60 w 294"/>
              <a:gd name="T87" fmla="*/ 5 h 220"/>
              <a:gd name="T88" fmla="*/ 66 w 294"/>
              <a:gd name="T89" fmla="*/ 5 h 220"/>
              <a:gd name="T90" fmla="*/ 76 w 294"/>
              <a:gd name="T91" fmla="*/ 5 h 220"/>
              <a:gd name="T92" fmla="*/ 92 w 294"/>
              <a:gd name="T93" fmla="*/ 5 h 220"/>
              <a:gd name="T94" fmla="*/ 109 w 294"/>
              <a:gd name="T95" fmla="*/ 4 h 220"/>
              <a:gd name="T96" fmla="*/ 126 w 294"/>
              <a:gd name="T97" fmla="*/ 4 h 220"/>
              <a:gd name="T98" fmla="*/ 158 w 294"/>
              <a:gd name="T99" fmla="*/ 4 h 220"/>
              <a:gd name="T100" fmla="*/ 183 w 294"/>
              <a:gd name="T101" fmla="*/ 3 h 220"/>
              <a:gd name="T102" fmla="*/ 205 w 294"/>
              <a:gd name="T103" fmla="*/ 3 h 220"/>
              <a:gd name="T104" fmla="*/ 238 w 294"/>
              <a:gd name="T105" fmla="*/ 2 h 220"/>
              <a:gd name="T106" fmla="*/ 248 w 294"/>
              <a:gd name="T107" fmla="*/ 2 h 220"/>
              <a:gd name="T108" fmla="*/ 273 w 294"/>
              <a:gd name="T109" fmla="*/ 2 h 220"/>
              <a:gd name="T110" fmla="*/ 279 w 294"/>
              <a:gd name="T111" fmla="*/ 2 h 220"/>
              <a:gd name="T112" fmla="*/ 286 w 294"/>
              <a:gd name="T113" fmla="*/ 2 h 2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94" h="220">
                <a:moveTo>
                  <a:pt x="290" y="2"/>
                </a:moveTo>
                <a:lnTo>
                  <a:pt x="293" y="0"/>
                </a:lnTo>
                <a:lnTo>
                  <a:pt x="294" y="0"/>
                </a:lnTo>
                <a:lnTo>
                  <a:pt x="293" y="12"/>
                </a:lnTo>
                <a:lnTo>
                  <a:pt x="293" y="16"/>
                </a:lnTo>
                <a:lnTo>
                  <a:pt x="293" y="18"/>
                </a:lnTo>
                <a:lnTo>
                  <a:pt x="292" y="24"/>
                </a:lnTo>
                <a:lnTo>
                  <a:pt x="292" y="26"/>
                </a:lnTo>
                <a:lnTo>
                  <a:pt x="292" y="34"/>
                </a:lnTo>
                <a:lnTo>
                  <a:pt x="291" y="39"/>
                </a:lnTo>
                <a:lnTo>
                  <a:pt x="291" y="50"/>
                </a:lnTo>
                <a:lnTo>
                  <a:pt x="290" y="52"/>
                </a:lnTo>
                <a:lnTo>
                  <a:pt x="290" y="60"/>
                </a:lnTo>
                <a:lnTo>
                  <a:pt x="290" y="61"/>
                </a:lnTo>
                <a:lnTo>
                  <a:pt x="289" y="68"/>
                </a:lnTo>
                <a:lnTo>
                  <a:pt x="289" y="71"/>
                </a:lnTo>
                <a:lnTo>
                  <a:pt x="287" y="79"/>
                </a:lnTo>
                <a:lnTo>
                  <a:pt x="287" y="80"/>
                </a:lnTo>
                <a:lnTo>
                  <a:pt x="287" y="86"/>
                </a:lnTo>
                <a:lnTo>
                  <a:pt x="286" y="94"/>
                </a:lnTo>
                <a:lnTo>
                  <a:pt x="286" y="103"/>
                </a:lnTo>
                <a:lnTo>
                  <a:pt x="285" y="109"/>
                </a:lnTo>
                <a:lnTo>
                  <a:pt x="285" y="111"/>
                </a:lnTo>
                <a:lnTo>
                  <a:pt x="285" y="112"/>
                </a:lnTo>
                <a:lnTo>
                  <a:pt x="285" y="114"/>
                </a:lnTo>
                <a:lnTo>
                  <a:pt x="285" y="116"/>
                </a:lnTo>
                <a:lnTo>
                  <a:pt x="285" y="119"/>
                </a:lnTo>
                <a:lnTo>
                  <a:pt x="284" y="124"/>
                </a:lnTo>
                <a:lnTo>
                  <a:pt x="283" y="134"/>
                </a:lnTo>
                <a:lnTo>
                  <a:pt x="283" y="135"/>
                </a:lnTo>
                <a:lnTo>
                  <a:pt x="283" y="142"/>
                </a:lnTo>
                <a:lnTo>
                  <a:pt x="282" y="146"/>
                </a:lnTo>
                <a:lnTo>
                  <a:pt x="282" y="152"/>
                </a:lnTo>
                <a:lnTo>
                  <a:pt x="282" y="156"/>
                </a:lnTo>
                <a:lnTo>
                  <a:pt x="282" y="157"/>
                </a:lnTo>
                <a:lnTo>
                  <a:pt x="281" y="159"/>
                </a:lnTo>
                <a:lnTo>
                  <a:pt x="281" y="163"/>
                </a:lnTo>
                <a:lnTo>
                  <a:pt x="281" y="167"/>
                </a:lnTo>
                <a:lnTo>
                  <a:pt x="281" y="168"/>
                </a:lnTo>
                <a:lnTo>
                  <a:pt x="279" y="171"/>
                </a:lnTo>
                <a:lnTo>
                  <a:pt x="279" y="178"/>
                </a:lnTo>
                <a:lnTo>
                  <a:pt x="279" y="179"/>
                </a:lnTo>
                <a:lnTo>
                  <a:pt x="279" y="181"/>
                </a:lnTo>
                <a:lnTo>
                  <a:pt x="278" y="186"/>
                </a:lnTo>
                <a:lnTo>
                  <a:pt x="278" y="187"/>
                </a:lnTo>
                <a:lnTo>
                  <a:pt x="278" y="188"/>
                </a:lnTo>
                <a:lnTo>
                  <a:pt x="278" y="194"/>
                </a:lnTo>
                <a:lnTo>
                  <a:pt x="278" y="195"/>
                </a:lnTo>
                <a:lnTo>
                  <a:pt x="278" y="197"/>
                </a:lnTo>
                <a:lnTo>
                  <a:pt x="277" y="199"/>
                </a:lnTo>
                <a:lnTo>
                  <a:pt x="277" y="200"/>
                </a:lnTo>
                <a:lnTo>
                  <a:pt x="277" y="202"/>
                </a:lnTo>
                <a:lnTo>
                  <a:pt x="277" y="203"/>
                </a:lnTo>
                <a:lnTo>
                  <a:pt x="277" y="208"/>
                </a:lnTo>
                <a:lnTo>
                  <a:pt x="276" y="214"/>
                </a:lnTo>
                <a:lnTo>
                  <a:pt x="276" y="216"/>
                </a:lnTo>
                <a:lnTo>
                  <a:pt x="273" y="216"/>
                </a:lnTo>
                <a:lnTo>
                  <a:pt x="262" y="216"/>
                </a:lnTo>
                <a:lnTo>
                  <a:pt x="261" y="216"/>
                </a:lnTo>
                <a:lnTo>
                  <a:pt x="260" y="216"/>
                </a:lnTo>
                <a:lnTo>
                  <a:pt x="255" y="216"/>
                </a:lnTo>
                <a:lnTo>
                  <a:pt x="248" y="216"/>
                </a:lnTo>
                <a:lnTo>
                  <a:pt x="244" y="218"/>
                </a:lnTo>
                <a:lnTo>
                  <a:pt x="243" y="218"/>
                </a:lnTo>
                <a:lnTo>
                  <a:pt x="239" y="218"/>
                </a:lnTo>
                <a:lnTo>
                  <a:pt x="237" y="218"/>
                </a:lnTo>
                <a:lnTo>
                  <a:pt x="232" y="218"/>
                </a:lnTo>
                <a:lnTo>
                  <a:pt x="230" y="218"/>
                </a:lnTo>
                <a:lnTo>
                  <a:pt x="229" y="218"/>
                </a:lnTo>
                <a:lnTo>
                  <a:pt x="226" y="218"/>
                </a:lnTo>
                <a:lnTo>
                  <a:pt x="221" y="218"/>
                </a:lnTo>
                <a:lnTo>
                  <a:pt x="218" y="218"/>
                </a:lnTo>
                <a:lnTo>
                  <a:pt x="216" y="218"/>
                </a:lnTo>
                <a:lnTo>
                  <a:pt x="215" y="218"/>
                </a:lnTo>
                <a:lnTo>
                  <a:pt x="212" y="218"/>
                </a:lnTo>
                <a:lnTo>
                  <a:pt x="204" y="218"/>
                </a:lnTo>
                <a:lnTo>
                  <a:pt x="202" y="218"/>
                </a:lnTo>
                <a:lnTo>
                  <a:pt x="199" y="218"/>
                </a:lnTo>
                <a:lnTo>
                  <a:pt x="197" y="218"/>
                </a:lnTo>
                <a:lnTo>
                  <a:pt x="196" y="218"/>
                </a:lnTo>
                <a:lnTo>
                  <a:pt x="195" y="218"/>
                </a:lnTo>
                <a:lnTo>
                  <a:pt x="194" y="218"/>
                </a:lnTo>
                <a:lnTo>
                  <a:pt x="192" y="218"/>
                </a:lnTo>
                <a:lnTo>
                  <a:pt x="191" y="218"/>
                </a:lnTo>
                <a:lnTo>
                  <a:pt x="190" y="218"/>
                </a:lnTo>
                <a:lnTo>
                  <a:pt x="188" y="218"/>
                </a:lnTo>
                <a:lnTo>
                  <a:pt x="182" y="218"/>
                </a:lnTo>
                <a:lnTo>
                  <a:pt x="181" y="218"/>
                </a:lnTo>
                <a:lnTo>
                  <a:pt x="178" y="218"/>
                </a:lnTo>
                <a:lnTo>
                  <a:pt x="168" y="219"/>
                </a:lnTo>
                <a:lnTo>
                  <a:pt x="165" y="219"/>
                </a:lnTo>
                <a:lnTo>
                  <a:pt x="164" y="219"/>
                </a:lnTo>
                <a:lnTo>
                  <a:pt x="163" y="219"/>
                </a:lnTo>
                <a:lnTo>
                  <a:pt x="160" y="219"/>
                </a:lnTo>
                <a:lnTo>
                  <a:pt x="158" y="219"/>
                </a:lnTo>
                <a:lnTo>
                  <a:pt x="155" y="219"/>
                </a:lnTo>
                <a:lnTo>
                  <a:pt x="152" y="219"/>
                </a:lnTo>
                <a:lnTo>
                  <a:pt x="150" y="219"/>
                </a:lnTo>
                <a:lnTo>
                  <a:pt x="146" y="219"/>
                </a:lnTo>
                <a:lnTo>
                  <a:pt x="143" y="219"/>
                </a:lnTo>
                <a:lnTo>
                  <a:pt x="140" y="219"/>
                </a:lnTo>
                <a:lnTo>
                  <a:pt x="138" y="219"/>
                </a:lnTo>
                <a:lnTo>
                  <a:pt x="136" y="219"/>
                </a:lnTo>
                <a:lnTo>
                  <a:pt x="132" y="219"/>
                </a:lnTo>
                <a:lnTo>
                  <a:pt x="131" y="219"/>
                </a:lnTo>
                <a:lnTo>
                  <a:pt x="125" y="219"/>
                </a:lnTo>
                <a:lnTo>
                  <a:pt x="119" y="219"/>
                </a:lnTo>
                <a:lnTo>
                  <a:pt x="116" y="219"/>
                </a:lnTo>
                <a:lnTo>
                  <a:pt x="115" y="219"/>
                </a:lnTo>
                <a:lnTo>
                  <a:pt x="110" y="219"/>
                </a:lnTo>
                <a:lnTo>
                  <a:pt x="109" y="219"/>
                </a:lnTo>
                <a:lnTo>
                  <a:pt x="108" y="219"/>
                </a:lnTo>
                <a:lnTo>
                  <a:pt x="106" y="219"/>
                </a:lnTo>
                <a:lnTo>
                  <a:pt x="94" y="219"/>
                </a:lnTo>
                <a:lnTo>
                  <a:pt x="92" y="219"/>
                </a:lnTo>
                <a:lnTo>
                  <a:pt x="88" y="220"/>
                </a:lnTo>
                <a:lnTo>
                  <a:pt x="86" y="220"/>
                </a:lnTo>
                <a:lnTo>
                  <a:pt x="83" y="220"/>
                </a:lnTo>
                <a:lnTo>
                  <a:pt x="79" y="220"/>
                </a:lnTo>
                <a:lnTo>
                  <a:pt x="76" y="220"/>
                </a:lnTo>
                <a:lnTo>
                  <a:pt x="75" y="220"/>
                </a:lnTo>
                <a:lnTo>
                  <a:pt x="68" y="220"/>
                </a:lnTo>
                <a:lnTo>
                  <a:pt x="66" y="220"/>
                </a:lnTo>
                <a:lnTo>
                  <a:pt x="63" y="220"/>
                </a:lnTo>
                <a:lnTo>
                  <a:pt x="61" y="220"/>
                </a:lnTo>
                <a:lnTo>
                  <a:pt x="60" y="220"/>
                </a:lnTo>
                <a:lnTo>
                  <a:pt x="56" y="220"/>
                </a:lnTo>
                <a:lnTo>
                  <a:pt x="54" y="220"/>
                </a:lnTo>
                <a:lnTo>
                  <a:pt x="47" y="220"/>
                </a:lnTo>
                <a:lnTo>
                  <a:pt x="46" y="220"/>
                </a:lnTo>
                <a:lnTo>
                  <a:pt x="45" y="220"/>
                </a:lnTo>
                <a:lnTo>
                  <a:pt x="40" y="220"/>
                </a:lnTo>
                <a:lnTo>
                  <a:pt x="36" y="220"/>
                </a:lnTo>
                <a:lnTo>
                  <a:pt x="31" y="220"/>
                </a:lnTo>
                <a:lnTo>
                  <a:pt x="28" y="220"/>
                </a:lnTo>
                <a:lnTo>
                  <a:pt x="24" y="220"/>
                </a:lnTo>
                <a:lnTo>
                  <a:pt x="23" y="220"/>
                </a:lnTo>
                <a:lnTo>
                  <a:pt x="20" y="220"/>
                </a:lnTo>
                <a:lnTo>
                  <a:pt x="18" y="220"/>
                </a:lnTo>
                <a:lnTo>
                  <a:pt x="15" y="220"/>
                </a:lnTo>
                <a:lnTo>
                  <a:pt x="13" y="220"/>
                </a:lnTo>
                <a:lnTo>
                  <a:pt x="8" y="220"/>
                </a:lnTo>
                <a:lnTo>
                  <a:pt x="5" y="220"/>
                </a:lnTo>
                <a:lnTo>
                  <a:pt x="3" y="220"/>
                </a:lnTo>
                <a:lnTo>
                  <a:pt x="3" y="216"/>
                </a:lnTo>
                <a:lnTo>
                  <a:pt x="3" y="213"/>
                </a:lnTo>
                <a:lnTo>
                  <a:pt x="3" y="212"/>
                </a:lnTo>
                <a:lnTo>
                  <a:pt x="2" y="206"/>
                </a:lnTo>
                <a:lnTo>
                  <a:pt x="2" y="202"/>
                </a:lnTo>
                <a:lnTo>
                  <a:pt x="2" y="199"/>
                </a:lnTo>
                <a:lnTo>
                  <a:pt x="2" y="197"/>
                </a:lnTo>
                <a:lnTo>
                  <a:pt x="2" y="196"/>
                </a:lnTo>
                <a:lnTo>
                  <a:pt x="2" y="191"/>
                </a:lnTo>
                <a:lnTo>
                  <a:pt x="2" y="190"/>
                </a:lnTo>
                <a:lnTo>
                  <a:pt x="2" y="187"/>
                </a:lnTo>
                <a:lnTo>
                  <a:pt x="2" y="184"/>
                </a:lnTo>
                <a:lnTo>
                  <a:pt x="2" y="183"/>
                </a:lnTo>
                <a:lnTo>
                  <a:pt x="2" y="180"/>
                </a:lnTo>
                <a:lnTo>
                  <a:pt x="2" y="176"/>
                </a:lnTo>
                <a:lnTo>
                  <a:pt x="2" y="175"/>
                </a:lnTo>
                <a:lnTo>
                  <a:pt x="2" y="171"/>
                </a:lnTo>
                <a:lnTo>
                  <a:pt x="2" y="166"/>
                </a:lnTo>
                <a:lnTo>
                  <a:pt x="2" y="163"/>
                </a:lnTo>
                <a:lnTo>
                  <a:pt x="2" y="158"/>
                </a:lnTo>
                <a:lnTo>
                  <a:pt x="2" y="157"/>
                </a:lnTo>
                <a:lnTo>
                  <a:pt x="2" y="155"/>
                </a:lnTo>
                <a:lnTo>
                  <a:pt x="2" y="154"/>
                </a:lnTo>
                <a:lnTo>
                  <a:pt x="2" y="151"/>
                </a:lnTo>
                <a:lnTo>
                  <a:pt x="2" y="150"/>
                </a:lnTo>
                <a:lnTo>
                  <a:pt x="2" y="146"/>
                </a:lnTo>
                <a:lnTo>
                  <a:pt x="2" y="142"/>
                </a:lnTo>
                <a:lnTo>
                  <a:pt x="2" y="140"/>
                </a:lnTo>
                <a:lnTo>
                  <a:pt x="2" y="134"/>
                </a:lnTo>
                <a:lnTo>
                  <a:pt x="2" y="128"/>
                </a:lnTo>
                <a:lnTo>
                  <a:pt x="2" y="124"/>
                </a:lnTo>
                <a:lnTo>
                  <a:pt x="2" y="116"/>
                </a:lnTo>
                <a:lnTo>
                  <a:pt x="2" y="115"/>
                </a:lnTo>
                <a:lnTo>
                  <a:pt x="2" y="114"/>
                </a:lnTo>
                <a:lnTo>
                  <a:pt x="2" y="112"/>
                </a:lnTo>
                <a:lnTo>
                  <a:pt x="2" y="111"/>
                </a:lnTo>
                <a:lnTo>
                  <a:pt x="2" y="110"/>
                </a:lnTo>
                <a:lnTo>
                  <a:pt x="2" y="104"/>
                </a:lnTo>
                <a:lnTo>
                  <a:pt x="2" y="100"/>
                </a:lnTo>
                <a:lnTo>
                  <a:pt x="2" y="95"/>
                </a:lnTo>
                <a:lnTo>
                  <a:pt x="2" y="93"/>
                </a:lnTo>
                <a:lnTo>
                  <a:pt x="2" y="86"/>
                </a:lnTo>
                <a:lnTo>
                  <a:pt x="0" y="82"/>
                </a:lnTo>
                <a:lnTo>
                  <a:pt x="0" y="80"/>
                </a:lnTo>
                <a:lnTo>
                  <a:pt x="0" y="78"/>
                </a:lnTo>
                <a:lnTo>
                  <a:pt x="0" y="76"/>
                </a:lnTo>
                <a:lnTo>
                  <a:pt x="0" y="75"/>
                </a:lnTo>
                <a:lnTo>
                  <a:pt x="0" y="72"/>
                </a:lnTo>
                <a:lnTo>
                  <a:pt x="0" y="69"/>
                </a:lnTo>
                <a:lnTo>
                  <a:pt x="0" y="68"/>
                </a:lnTo>
                <a:lnTo>
                  <a:pt x="0" y="67"/>
                </a:lnTo>
                <a:lnTo>
                  <a:pt x="0" y="66"/>
                </a:lnTo>
                <a:lnTo>
                  <a:pt x="2" y="60"/>
                </a:lnTo>
                <a:lnTo>
                  <a:pt x="2" y="51"/>
                </a:lnTo>
                <a:lnTo>
                  <a:pt x="2" y="46"/>
                </a:lnTo>
                <a:lnTo>
                  <a:pt x="2" y="45"/>
                </a:lnTo>
                <a:lnTo>
                  <a:pt x="0" y="40"/>
                </a:lnTo>
                <a:lnTo>
                  <a:pt x="0" y="39"/>
                </a:lnTo>
                <a:lnTo>
                  <a:pt x="0" y="37"/>
                </a:lnTo>
                <a:lnTo>
                  <a:pt x="0" y="34"/>
                </a:lnTo>
                <a:lnTo>
                  <a:pt x="0" y="24"/>
                </a:lnTo>
                <a:lnTo>
                  <a:pt x="0" y="20"/>
                </a:lnTo>
                <a:lnTo>
                  <a:pt x="0" y="19"/>
                </a:lnTo>
                <a:lnTo>
                  <a:pt x="0" y="14"/>
                </a:lnTo>
                <a:lnTo>
                  <a:pt x="0" y="13"/>
                </a:lnTo>
                <a:lnTo>
                  <a:pt x="0" y="5"/>
                </a:lnTo>
                <a:lnTo>
                  <a:pt x="3" y="5"/>
                </a:lnTo>
                <a:lnTo>
                  <a:pt x="4" y="5"/>
                </a:lnTo>
                <a:lnTo>
                  <a:pt x="5" y="5"/>
                </a:lnTo>
                <a:lnTo>
                  <a:pt x="6" y="5"/>
                </a:lnTo>
                <a:lnTo>
                  <a:pt x="8" y="5"/>
                </a:lnTo>
                <a:lnTo>
                  <a:pt x="11" y="5"/>
                </a:lnTo>
                <a:lnTo>
                  <a:pt x="15" y="5"/>
                </a:lnTo>
                <a:lnTo>
                  <a:pt x="20" y="5"/>
                </a:lnTo>
                <a:lnTo>
                  <a:pt x="21" y="5"/>
                </a:lnTo>
                <a:lnTo>
                  <a:pt x="27" y="6"/>
                </a:lnTo>
                <a:lnTo>
                  <a:pt x="28" y="6"/>
                </a:lnTo>
                <a:lnTo>
                  <a:pt x="30" y="5"/>
                </a:lnTo>
                <a:lnTo>
                  <a:pt x="31" y="5"/>
                </a:lnTo>
                <a:lnTo>
                  <a:pt x="32" y="6"/>
                </a:lnTo>
                <a:lnTo>
                  <a:pt x="34" y="6"/>
                </a:lnTo>
                <a:lnTo>
                  <a:pt x="40" y="5"/>
                </a:lnTo>
                <a:lnTo>
                  <a:pt x="43" y="5"/>
                </a:lnTo>
                <a:lnTo>
                  <a:pt x="44" y="5"/>
                </a:lnTo>
                <a:lnTo>
                  <a:pt x="45" y="5"/>
                </a:lnTo>
                <a:lnTo>
                  <a:pt x="53" y="5"/>
                </a:lnTo>
                <a:lnTo>
                  <a:pt x="54" y="5"/>
                </a:lnTo>
                <a:lnTo>
                  <a:pt x="56" y="5"/>
                </a:lnTo>
                <a:lnTo>
                  <a:pt x="59" y="5"/>
                </a:lnTo>
                <a:lnTo>
                  <a:pt x="60" y="5"/>
                </a:lnTo>
                <a:lnTo>
                  <a:pt x="61" y="5"/>
                </a:lnTo>
                <a:lnTo>
                  <a:pt x="62" y="5"/>
                </a:lnTo>
                <a:lnTo>
                  <a:pt x="64" y="5"/>
                </a:lnTo>
                <a:lnTo>
                  <a:pt x="66" y="5"/>
                </a:lnTo>
                <a:lnTo>
                  <a:pt x="67" y="5"/>
                </a:lnTo>
                <a:lnTo>
                  <a:pt x="68" y="5"/>
                </a:lnTo>
                <a:lnTo>
                  <a:pt x="70" y="5"/>
                </a:lnTo>
                <a:lnTo>
                  <a:pt x="76" y="5"/>
                </a:lnTo>
                <a:lnTo>
                  <a:pt x="77" y="5"/>
                </a:lnTo>
                <a:lnTo>
                  <a:pt x="85" y="5"/>
                </a:lnTo>
                <a:lnTo>
                  <a:pt x="86" y="5"/>
                </a:lnTo>
                <a:lnTo>
                  <a:pt x="91" y="5"/>
                </a:lnTo>
                <a:lnTo>
                  <a:pt x="92" y="5"/>
                </a:lnTo>
                <a:lnTo>
                  <a:pt x="93" y="5"/>
                </a:lnTo>
                <a:lnTo>
                  <a:pt x="101" y="5"/>
                </a:lnTo>
                <a:lnTo>
                  <a:pt x="102" y="5"/>
                </a:lnTo>
                <a:lnTo>
                  <a:pt x="107" y="4"/>
                </a:lnTo>
                <a:lnTo>
                  <a:pt x="108" y="4"/>
                </a:lnTo>
                <a:lnTo>
                  <a:pt x="109" y="4"/>
                </a:lnTo>
                <a:lnTo>
                  <a:pt x="110" y="4"/>
                </a:lnTo>
                <a:lnTo>
                  <a:pt x="112" y="4"/>
                </a:lnTo>
                <a:lnTo>
                  <a:pt x="117" y="4"/>
                </a:lnTo>
                <a:lnTo>
                  <a:pt x="118" y="4"/>
                </a:lnTo>
                <a:lnTo>
                  <a:pt x="126" y="4"/>
                </a:lnTo>
                <a:lnTo>
                  <a:pt x="133" y="4"/>
                </a:lnTo>
                <a:lnTo>
                  <a:pt x="138" y="4"/>
                </a:lnTo>
                <a:lnTo>
                  <a:pt x="139" y="4"/>
                </a:lnTo>
                <a:lnTo>
                  <a:pt x="150" y="4"/>
                </a:lnTo>
                <a:lnTo>
                  <a:pt x="154" y="4"/>
                </a:lnTo>
                <a:lnTo>
                  <a:pt x="158" y="4"/>
                </a:lnTo>
                <a:lnTo>
                  <a:pt x="162" y="4"/>
                </a:lnTo>
                <a:lnTo>
                  <a:pt x="165" y="4"/>
                </a:lnTo>
                <a:lnTo>
                  <a:pt x="174" y="3"/>
                </a:lnTo>
                <a:lnTo>
                  <a:pt x="179" y="3"/>
                </a:lnTo>
                <a:lnTo>
                  <a:pt x="180" y="3"/>
                </a:lnTo>
                <a:lnTo>
                  <a:pt x="182" y="3"/>
                </a:lnTo>
                <a:lnTo>
                  <a:pt x="183" y="3"/>
                </a:lnTo>
                <a:lnTo>
                  <a:pt x="184" y="3"/>
                </a:lnTo>
                <a:lnTo>
                  <a:pt x="190" y="3"/>
                </a:lnTo>
                <a:lnTo>
                  <a:pt x="191" y="3"/>
                </a:lnTo>
                <a:lnTo>
                  <a:pt x="197" y="3"/>
                </a:lnTo>
                <a:lnTo>
                  <a:pt x="202" y="3"/>
                </a:lnTo>
                <a:lnTo>
                  <a:pt x="205" y="3"/>
                </a:lnTo>
                <a:lnTo>
                  <a:pt x="208" y="3"/>
                </a:lnTo>
                <a:lnTo>
                  <a:pt x="215" y="3"/>
                </a:lnTo>
                <a:lnTo>
                  <a:pt x="216" y="3"/>
                </a:lnTo>
                <a:lnTo>
                  <a:pt x="223" y="3"/>
                </a:lnTo>
                <a:lnTo>
                  <a:pt x="226" y="3"/>
                </a:lnTo>
                <a:lnTo>
                  <a:pt x="228" y="3"/>
                </a:lnTo>
                <a:lnTo>
                  <a:pt x="238" y="2"/>
                </a:lnTo>
                <a:lnTo>
                  <a:pt x="239" y="2"/>
                </a:lnTo>
                <a:lnTo>
                  <a:pt x="242" y="2"/>
                </a:lnTo>
                <a:lnTo>
                  <a:pt x="248" y="2"/>
                </a:lnTo>
                <a:lnTo>
                  <a:pt x="250" y="2"/>
                </a:lnTo>
                <a:lnTo>
                  <a:pt x="258" y="2"/>
                </a:lnTo>
                <a:lnTo>
                  <a:pt x="265" y="2"/>
                </a:lnTo>
                <a:lnTo>
                  <a:pt x="268" y="2"/>
                </a:lnTo>
                <a:lnTo>
                  <a:pt x="270" y="2"/>
                </a:lnTo>
                <a:lnTo>
                  <a:pt x="271" y="2"/>
                </a:lnTo>
                <a:lnTo>
                  <a:pt x="273" y="2"/>
                </a:lnTo>
                <a:lnTo>
                  <a:pt x="274" y="2"/>
                </a:lnTo>
                <a:lnTo>
                  <a:pt x="276" y="2"/>
                </a:lnTo>
                <a:lnTo>
                  <a:pt x="277" y="2"/>
                </a:lnTo>
                <a:lnTo>
                  <a:pt x="279" y="2"/>
                </a:lnTo>
                <a:lnTo>
                  <a:pt x="281" y="2"/>
                </a:lnTo>
                <a:lnTo>
                  <a:pt x="282" y="2"/>
                </a:lnTo>
                <a:lnTo>
                  <a:pt x="283" y="2"/>
                </a:lnTo>
                <a:lnTo>
                  <a:pt x="285" y="2"/>
                </a:lnTo>
                <a:lnTo>
                  <a:pt x="286" y="2"/>
                </a:lnTo>
                <a:lnTo>
                  <a:pt x="287" y="0"/>
                </a:lnTo>
                <a:lnTo>
                  <a:pt x="289" y="2"/>
                </a:lnTo>
                <a:lnTo>
                  <a:pt x="290" y="2"/>
                </a:lnTo>
                <a:close/>
              </a:path>
            </a:pathLst>
          </a:custGeom>
          <a:solidFill>
            <a:srgbClr val="0070C0"/>
          </a:solidFill>
          <a:ln w="3175">
            <a:solidFill>
              <a:schemeClr val="tx1">
                <a:lumMod val="95000"/>
                <a:lumOff val="5000"/>
              </a:schemeClr>
            </a:solidFill>
            <a:prstDash val="solid"/>
            <a:round/>
            <a:headEnd/>
            <a:tailEnd/>
          </a:ln>
        </p:spPr>
        <p:txBody>
          <a:bodyPr/>
          <a:lstStyle/>
          <a:p>
            <a:endParaRPr lang="en-US" dirty="0"/>
          </a:p>
        </p:txBody>
      </p:sp>
      <p:sp>
        <p:nvSpPr>
          <p:cNvPr id="167" name="Freeform 159"/>
          <p:cNvSpPr>
            <a:spLocks/>
          </p:cNvSpPr>
          <p:nvPr/>
        </p:nvSpPr>
        <p:spPr bwMode="auto">
          <a:xfrm>
            <a:off x="5810235" y="3449816"/>
            <a:ext cx="555212" cy="481617"/>
          </a:xfrm>
          <a:custGeom>
            <a:avLst/>
            <a:gdLst>
              <a:gd name="T0" fmla="*/ 114 w 214"/>
              <a:gd name="T1" fmla="*/ 1 h 219"/>
              <a:gd name="T2" fmla="*/ 133 w 214"/>
              <a:gd name="T3" fmla="*/ 1 h 219"/>
              <a:gd name="T4" fmla="*/ 157 w 214"/>
              <a:gd name="T5" fmla="*/ 1 h 219"/>
              <a:gd name="T6" fmla="*/ 168 w 214"/>
              <a:gd name="T7" fmla="*/ 1 h 219"/>
              <a:gd name="T8" fmla="*/ 180 w 214"/>
              <a:gd name="T9" fmla="*/ 1 h 219"/>
              <a:gd name="T10" fmla="*/ 194 w 214"/>
              <a:gd name="T11" fmla="*/ 1 h 219"/>
              <a:gd name="T12" fmla="*/ 205 w 214"/>
              <a:gd name="T13" fmla="*/ 0 h 219"/>
              <a:gd name="T14" fmla="*/ 212 w 214"/>
              <a:gd name="T15" fmla="*/ 9 h 219"/>
              <a:gd name="T16" fmla="*/ 212 w 214"/>
              <a:gd name="T17" fmla="*/ 27 h 219"/>
              <a:gd name="T18" fmla="*/ 212 w 214"/>
              <a:gd name="T19" fmla="*/ 38 h 219"/>
              <a:gd name="T20" fmla="*/ 213 w 214"/>
              <a:gd name="T21" fmla="*/ 55 h 219"/>
              <a:gd name="T22" fmla="*/ 213 w 214"/>
              <a:gd name="T23" fmla="*/ 71 h 219"/>
              <a:gd name="T24" fmla="*/ 213 w 214"/>
              <a:gd name="T25" fmla="*/ 110 h 219"/>
              <a:gd name="T26" fmla="*/ 213 w 214"/>
              <a:gd name="T27" fmla="*/ 127 h 219"/>
              <a:gd name="T28" fmla="*/ 214 w 214"/>
              <a:gd name="T29" fmla="*/ 143 h 219"/>
              <a:gd name="T30" fmla="*/ 214 w 214"/>
              <a:gd name="T31" fmla="*/ 155 h 219"/>
              <a:gd name="T32" fmla="*/ 214 w 214"/>
              <a:gd name="T33" fmla="*/ 167 h 219"/>
              <a:gd name="T34" fmla="*/ 214 w 214"/>
              <a:gd name="T35" fmla="*/ 180 h 219"/>
              <a:gd name="T36" fmla="*/ 214 w 214"/>
              <a:gd name="T37" fmla="*/ 194 h 219"/>
              <a:gd name="T38" fmla="*/ 214 w 214"/>
              <a:gd name="T39" fmla="*/ 204 h 219"/>
              <a:gd name="T40" fmla="*/ 214 w 214"/>
              <a:gd name="T41" fmla="*/ 210 h 219"/>
              <a:gd name="T42" fmla="*/ 208 w 214"/>
              <a:gd name="T43" fmla="*/ 217 h 219"/>
              <a:gd name="T44" fmla="*/ 194 w 214"/>
              <a:gd name="T45" fmla="*/ 217 h 219"/>
              <a:gd name="T46" fmla="*/ 174 w 214"/>
              <a:gd name="T47" fmla="*/ 217 h 219"/>
              <a:gd name="T48" fmla="*/ 159 w 214"/>
              <a:gd name="T49" fmla="*/ 217 h 219"/>
              <a:gd name="T50" fmla="*/ 137 w 214"/>
              <a:gd name="T51" fmla="*/ 218 h 219"/>
              <a:gd name="T52" fmla="*/ 112 w 214"/>
              <a:gd name="T53" fmla="*/ 218 h 219"/>
              <a:gd name="T54" fmla="*/ 104 w 214"/>
              <a:gd name="T55" fmla="*/ 218 h 219"/>
              <a:gd name="T56" fmla="*/ 69 w 214"/>
              <a:gd name="T57" fmla="*/ 218 h 219"/>
              <a:gd name="T58" fmla="*/ 56 w 214"/>
              <a:gd name="T59" fmla="*/ 218 h 219"/>
              <a:gd name="T60" fmla="*/ 39 w 214"/>
              <a:gd name="T61" fmla="*/ 218 h 219"/>
              <a:gd name="T62" fmla="*/ 20 w 214"/>
              <a:gd name="T63" fmla="*/ 218 h 219"/>
              <a:gd name="T64" fmla="*/ 1 w 214"/>
              <a:gd name="T65" fmla="*/ 199 h 219"/>
              <a:gd name="T66" fmla="*/ 0 w 214"/>
              <a:gd name="T67" fmla="*/ 159 h 219"/>
              <a:gd name="T68" fmla="*/ 0 w 214"/>
              <a:gd name="T69" fmla="*/ 148 h 219"/>
              <a:gd name="T70" fmla="*/ 0 w 214"/>
              <a:gd name="T71" fmla="*/ 143 h 219"/>
              <a:gd name="T72" fmla="*/ 0 w 214"/>
              <a:gd name="T73" fmla="*/ 131 h 219"/>
              <a:gd name="T74" fmla="*/ 0 w 214"/>
              <a:gd name="T75" fmla="*/ 115 h 219"/>
              <a:gd name="T76" fmla="*/ 0 w 214"/>
              <a:gd name="T77" fmla="*/ 96 h 219"/>
              <a:gd name="T78" fmla="*/ 0 w 214"/>
              <a:gd name="T79" fmla="*/ 75 h 219"/>
              <a:gd name="T80" fmla="*/ 0 w 214"/>
              <a:gd name="T81" fmla="*/ 59 h 219"/>
              <a:gd name="T82" fmla="*/ 0 w 214"/>
              <a:gd name="T83" fmla="*/ 49 h 219"/>
              <a:gd name="T84" fmla="*/ 0 w 214"/>
              <a:gd name="T85" fmla="*/ 35 h 219"/>
              <a:gd name="T86" fmla="*/ 0 w 214"/>
              <a:gd name="T87" fmla="*/ 30 h 219"/>
              <a:gd name="T88" fmla="*/ 0 w 214"/>
              <a:gd name="T89" fmla="*/ 12 h 219"/>
              <a:gd name="T90" fmla="*/ 2 w 214"/>
              <a:gd name="T91" fmla="*/ 2 h 219"/>
              <a:gd name="T92" fmla="*/ 13 w 214"/>
              <a:gd name="T93" fmla="*/ 2 h 219"/>
              <a:gd name="T94" fmla="*/ 38 w 214"/>
              <a:gd name="T95" fmla="*/ 1 h 219"/>
              <a:gd name="T96" fmla="*/ 58 w 214"/>
              <a:gd name="T97" fmla="*/ 1 h 219"/>
              <a:gd name="T98" fmla="*/ 69 w 214"/>
              <a:gd name="T99" fmla="*/ 1 h 219"/>
              <a:gd name="T100" fmla="*/ 100 w 214"/>
              <a:gd name="T101" fmla="*/ 1 h 219"/>
              <a:gd name="T102" fmla="*/ 103 w 214"/>
              <a:gd name="T103" fmla="*/ 1 h 219"/>
              <a:gd name="T104" fmla="*/ 106 w 214"/>
              <a:gd name="T105" fmla="*/ 1 h 21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4" h="219">
                <a:moveTo>
                  <a:pt x="110" y="1"/>
                </a:moveTo>
                <a:lnTo>
                  <a:pt x="110" y="1"/>
                </a:lnTo>
                <a:lnTo>
                  <a:pt x="112" y="1"/>
                </a:lnTo>
                <a:lnTo>
                  <a:pt x="113" y="1"/>
                </a:lnTo>
                <a:lnTo>
                  <a:pt x="114" y="1"/>
                </a:lnTo>
                <a:lnTo>
                  <a:pt x="116" y="1"/>
                </a:lnTo>
                <a:lnTo>
                  <a:pt x="120" y="1"/>
                </a:lnTo>
                <a:lnTo>
                  <a:pt x="121" y="1"/>
                </a:lnTo>
                <a:lnTo>
                  <a:pt x="126" y="1"/>
                </a:lnTo>
                <a:lnTo>
                  <a:pt x="130" y="1"/>
                </a:lnTo>
                <a:lnTo>
                  <a:pt x="133" y="1"/>
                </a:lnTo>
                <a:lnTo>
                  <a:pt x="137" y="1"/>
                </a:lnTo>
                <a:lnTo>
                  <a:pt x="143" y="1"/>
                </a:lnTo>
                <a:lnTo>
                  <a:pt x="146" y="1"/>
                </a:lnTo>
                <a:lnTo>
                  <a:pt x="149" y="1"/>
                </a:lnTo>
                <a:lnTo>
                  <a:pt x="157" y="1"/>
                </a:lnTo>
                <a:lnTo>
                  <a:pt x="161" y="1"/>
                </a:lnTo>
                <a:lnTo>
                  <a:pt x="164" y="1"/>
                </a:lnTo>
                <a:lnTo>
                  <a:pt x="166" y="1"/>
                </a:lnTo>
                <a:lnTo>
                  <a:pt x="168" y="1"/>
                </a:lnTo>
                <a:lnTo>
                  <a:pt x="170" y="1"/>
                </a:lnTo>
                <a:lnTo>
                  <a:pt x="173" y="1"/>
                </a:lnTo>
                <a:lnTo>
                  <a:pt x="176" y="1"/>
                </a:lnTo>
                <a:lnTo>
                  <a:pt x="180" y="1"/>
                </a:lnTo>
                <a:lnTo>
                  <a:pt x="181" y="1"/>
                </a:lnTo>
                <a:lnTo>
                  <a:pt x="182" y="1"/>
                </a:lnTo>
                <a:lnTo>
                  <a:pt x="185" y="1"/>
                </a:lnTo>
                <a:lnTo>
                  <a:pt x="190" y="1"/>
                </a:lnTo>
                <a:lnTo>
                  <a:pt x="194" y="1"/>
                </a:lnTo>
                <a:lnTo>
                  <a:pt x="198" y="0"/>
                </a:lnTo>
                <a:lnTo>
                  <a:pt x="200" y="0"/>
                </a:lnTo>
                <a:lnTo>
                  <a:pt x="201" y="0"/>
                </a:lnTo>
                <a:lnTo>
                  <a:pt x="202" y="0"/>
                </a:lnTo>
                <a:lnTo>
                  <a:pt x="205" y="0"/>
                </a:lnTo>
                <a:lnTo>
                  <a:pt x="206" y="0"/>
                </a:lnTo>
                <a:lnTo>
                  <a:pt x="207" y="0"/>
                </a:lnTo>
                <a:lnTo>
                  <a:pt x="213" y="0"/>
                </a:lnTo>
                <a:lnTo>
                  <a:pt x="213" y="1"/>
                </a:lnTo>
                <a:lnTo>
                  <a:pt x="212" y="7"/>
                </a:lnTo>
                <a:lnTo>
                  <a:pt x="212" y="9"/>
                </a:lnTo>
                <a:lnTo>
                  <a:pt x="212" y="10"/>
                </a:lnTo>
                <a:lnTo>
                  <a:pt x="212" y="11"/>
                </a:lnTo>
                <a:lnTo>
                  <a:pt x="212" y="17"/>
                </a:lnTo>
                <a:lnTo>
                  <a:pt x="212" y="26"/>
                </a:lnTo>
                <a:lnTo>
                  <a:pt x="212" y="27"/>
                </a:lnTo>
                <a:lnTo>
                  <a:pt x="212" y="30"/>
                </a:lnTo>
                <a:lnTo>
                  <a:pt x="212" y="31"/>
                </a:lnTo>
                <a:lnTo>
                  <a:pt x="212" y="35"/>
                </a:lnTo>
                <a:lnTo>
                  <a:pt x="212" y="36"/>
                </a:lnTo>
                <a:lnTo>
                  <a:pt x="212" y="38"/>
                </a:lnTo>
                <a:lnTo>
                  <a:pt x="212" y="40"/>
                </a:lnTo>
                <a:lnTo>
                  <a:pt x="212" y="41"/>
                </a:lnTo>
                <a:lnTo>
                  <a:pt x="213" y="48"/>
                </a:lnTo>
                <a:lnTo>
                  <a:pt x="213" y="51"/>
                </a:lnTo>
                <a:lnTo>
                  <a:pt x="213" y="55"/>
                </a:lnTo>
                <a:lnTo>
                  <a:pt x="213" y="57"/>
                </a:lnTo>
                <a:lnTo>
                  <a:pt x="213" y="64"/>
                </a:lnTo>
                <a:lnTo>
                  <a:pt x="213" y="66"/>
                </a:lnTo>
                <a:lnTo>
                  <a:pt x="213" y="67"/>
                </a:lnTo>
                <a:lnTo>
                  <a:pt x="213" y="70"/>
                </a:lnTo>
                <a:lnTo>
                  <a:pt x="213" y="71"/>
                </a:lnTo>
                <a:lnTo>
                  <a:pt x="213" y="72"/>
                </a:lnTo>
                <a:lnTo>
                  <a:pt x="213" y="76"/>
                </a:lnTo>
                <a:lnTo>
                  <a:pt x="213" y="78"/>
                </a:lnTo>
                <a:lnTo>
                  <a:pt x="213" y="79"/>
                </a:lnTo>
                <a:lnTo>
                  <a:pt x="213" y="81"/>
                </a:lnTo>
                <a:lnTo>
                  <a:pt x="213" y="110"/>
                </a:lnTo>
                <a:lnTo>
                  <a:pt x="213" y="113"/>
                </a:lnTo>
                <a:lnTo>
                  <a:pt x="213" y="116"/>
                </a:lnTo>
                <a:lnTo>
                  <a:pt x="213" y="120"/>
                </a:lnTo>
                <a:lnTo>
                  <a:pt x="213" y="124"/>
                </a:lnTo>
                <a:lnTo>
                  <a:pt x="213" y="127"/>
                </a:lnTo>
                <a:lnTo>
                  <a:pt x="213" y="129"/>
                </a:lnTo>
                <a:lnTo>
                  <a:pt x="213" y="130"/>
                </a:lnTo>
                <a:lnTo>
                  <a:pt x="213" y="131"/>
                </a:lnTo>
                <a:lnTo>
                  <a:pt x="213" y="136"/>
                </a:lnTo>
                <a:lnTo>
                  <a:pt x="214" y="143"/>
                </a:lnTo>
                <a:lnTo>
                  <a:pt x="214" y="144"/>
                </a:lnTo>
                <a:lnTo>
                  <a:pt x="214" y="146"/>
                </a:lnTo>
                <a:lnTo>
                  <a:pt x="214" y="153"/>
                </a:lnTo>
                <a:lnTo>
                  <a:pt x="214" y="155"/>
                </a:lnTo>
                <a:lnTo>
                  <a:pt x="214" y="156"/>
                </a:lnTo>
                <a:lnTo>
                  <a:pt x="214" y="159"/>
                </a:lnTo>
                <a:lnTo>
                  <a:pt x="214" y="160"/>
                </a:lnTo>
                <a:lnTo>
                  <a:pt x="214" y="167"/>
                </a:lnTo>
                <a:lnTo>
                  <a:pt x="214" y="170"/>
                </a:lnTo>
                <a:lnTo>
                  <a:pt x="214" y="177"/>
                </a:lnTo>
                <a:lnTo>
                  <a:pt x="214" y="179"/>
                </a:lnTo>
                <a:lnTo>
                  <a:pt x="214" y="180"/>
                </a:lnTo>
                <a:lnTo>
                  <a:pt x="214" y="182"/>
                </a:lnTo>
                <a:lnTo>
                  <a:pt x="214" y="183"/>
                </a:lnTo>
                <a:lnTo>
                  <a:pt x="214" y="188"/>
                </a:lnTo>
                <a:lnTo>
                  <a:pt x="214" y="191"/>
                </a:lnTo>
                <a:lnTo>
                  <a:pt x="214" y="194"/>
                </a:lnTo>
                <a:lnTo>
                  <a:pt x="214" y="195"/>
                </a:lnTo>
                <a:lnTo>
                  <a:pt x="214" y="200"/>
                </a:lnTo>
                <a:lnTo>
                  <a:pt x="214" y="201"/>
                </a:lnTo>
                <a:lnTo>
                  <a:pt x="214" y="204"/>
                </a:lnTo>
                <a:lnTo>
                  <a:pt x="214" y="207"/>
                </a:lnTo>
                <a:lnTo>
                  <a:pt x="214" y="208"/>
                </a:lnTo>
                <a:lnTo>
                  <a:pt x="214" y="209"/>
                </a:lnTo>
                <a:lnTo>
                  <a:pt x="214" y="210"/>
                </a:lnTo>
                <a:lnTo>
                  <a:pt x="214" y="216"/>
                </a:lnTo>
                <a:lnTo>
                  <a:pt x="214" y="217"/>
                </a:lnTo>
                <a:lnTo>
                  <a:pt x="212" y="217"/>
                </a:lnTo>
                <a:lnTo>
                  <a:pt x="208" y="217"/>
                </a:lnTo>
                <a:lnTo>
                  <a:pt x="207" y="217"/>
                </a:lnTo>
                <a:lnTo>
                  <a:pt x="206" y="217"/>
                </a:lnTo>
                <a:lnTo>
                  <a:pt x="204" y="217"/>
                </a:lnTo>
                <a:lnTo>
                  <a:pt x="201" y="217"/>
                </a:lnTo>
                <a:lnTo>
                  <a:pt x="196" y="217"/>
                </a:lnTo>
                <a:lnTo>
                  <a:pt x="194" y="217"/>
                </a:lnTo>
                <a:lnTo>
                  <a:pt x="190" y="217"/>
                </a:lnTo>
                <a:lnTo>
                  <a:pt x="188" y="217"/>
                </a:lnTo>
                <a:lnTo>
                  <a:pt x="181" y="217"/>
                </a:lnTo>
                <a:lnTo>
                  <a:pt x="180" y="217"/>
                </a:lnTo>
                <a:lnTo>
                  <a:pt x="174" y="217"/>
                </a:lnTo>
                <a:lnTo>
                  <a:pt x="172" y="217"/>
                </a:lnTo>
                <a:lnTo>
                  <a:pt x="170" y="217"/>
                </a:lnTo>
                <a:lnTo>
                  <a:pt x="169" y="217"/>
                </a:lnTo>
                <a:lnTo>
                  <a:pt x="159" y="217"/>
                </a:lnTo>
                <a:lnTo>
                  <a:pt x="157" y="218"/>
                </a:lnTo>
                <a:lnTo>
                  <a:pt x="151" y="218"/>
                </a:lnTo>
                <a:lnTo>
                  <a:pt x="145" y="218"/>
                </a:lnTo>
                <a:lnTo>
                  <a:pt x="143" y="218"/>
                </a:lnTo>
                <a:lnTo>
                  <a:pt x="138" y="218"/>
                </a:lnTo>
                <a:lnTo>
                  <a:pt x="137" y="218"/>
                </a:lnTo>
                <a:lnTo>
                  <a:pt x="134" y="218"/>
                </a:lnTo>
                <a:lnTo>
                  <a:pt x="129" y="218"/>
                </a:lnTo>
                <a:lnTo>
                  <a:pt x="126" y="218"/>
                </a:lnTo>
                <a:lnTo>
                  <a:pt x="118" y="218"/>
                </a:lnTo>
                <a:lnTo>
                  <a:pt x="112" y="218"/>
                </a:lnTo>
                <a:lnTo>
                  <a:pt x="109" y="218"/>
                </a:lnTo>
                <a:lnTo>
                  <a:pt x="108" y="218"/>
                </a:lnTo>
                <a:lnTo>
                  <a:pt x="106" y="218"/>
                </a:lnTo>
                <a:lnTo>
                  <a:pt x="105" y="218"/>
                </a:lnTo>
                <a:lnTo>
                  <a:pt x="104" y="218"/>
                </a:lnTo>
                <a:lnTo>
                  <a:pt x="102" y="218"/>
                </a:lnTo>
                <a:lnTo>
                  <a:pt x="92" y="218"/>
                </a:lnTo>
                <a:lnTo>
                  <a:pt x="87" y="218"/>
                </a:lnTo>
                <a:lnTo>
                  <a:pt x="78" y="218"/>
                </a:lnTo>
                <a:lnTo>
                  <a:pt x="70" y="218"/>
                </a:lnTo>
                <a:lnTo>
                  <a:pt x="69" y="218"/>
                </a:lnTo>
                <a:lnTo>
                  <a:pt x="66" y="218"/>
                </a:lnTo>
                <a:lnTo>
                  <a:pt x="65" y="218"/>
                </a:lnTo>
                <a:lnTo>
                  <a:pt x="58" y="218"/>
                </a:lnTo>
                <a:lnTo>
                  <a:pt x="56" y="218"/>
                </a:lnTo>
                <a:lnTo>
                  <a:pt x="54" y="218"/>
                </a:lnTo>
                <a:lnTo>
                  <a:pt x="50" y="218"/>
                </a:lnTo>
                <a:lnTo>
                  <a:pt x="49" y="218"/>
                </a:lnTo>
                <a:lnTo>
                  <a:pt x="48" y="218"/>
                </a:lnTo>
                <a:lnTo>
                  <a:pt x="39" y="218"/>
                </a:lnTo>
                <a:lnTo>
                  <a:pt x="32" y="218"/>
                </a:lnTo>
                <a:lnTo>
                  <a:pt x="31" y="218"/>
                </a:lnTo>
                <a:lnTo>
                  <a:pt x="29" y="218"/>
                </a:lnTo>
                <a:lnTo>
                  <a:pt x="25" y="218"/>
                </a:lnTo>
                <a:lnTo>
                  <a:pt x="22" y="218"/>
                </a:lnTo>
                <a:lnTo>
                  <a:pt x="20" y="218"/>
                </a:lnTo>
                <a:lnTo>
                  <a:pt x="13" y="218"/>
                </a:lnTo>
                <a:lnTo>
                  <a:pt x="9" y="219"/>
                </a:lnTo>
                <a:lnTo>
                  <a:pt x="2" y="219"/>
                </a:lnTo>
                <a:lnTo>
                  <a:pt x="1" y="219"/>
                </a:lnTo>
                <a:lnTo>
                  <a:pt x="1" y="202"/>
                </a:lnTo>
                <a:lnTo>
                  <a:pt x="1" y="199"/>
                </a:lnTo>
                <a:lnTo>
                  <a:pt x="1" y="194"/>
                </a:lnTo>
                <a:lnTo>
                  <a:pt x="1" y="191"/>
                </a:lnTo>
                <a:lnTo>
                  <a:pt x="0" y="183"/>
                </a:lnTo>
                <a:lnTo>
                  <a:pt x="0" y="162"/>
                </a:lnTo>
                <a:lnTo>
                  <a:pt x="0" y="159"/>
                </a:lnTo>
                <a:lnTo>
                  <a:pt x="0" y="158"/>
                </a:lnTo>
                <a:lnTo>
                  <a:pt x="0" y="152"/>
                </a:lnTo>
                <a:lnTo>
                  <a:pt x="0" y="151"/>
                </a:lnTo>
                <a:lnTo>
                  <a:pt x="0" y="150"/>
                </a:lnTo>
                <a:lnTo>
                  <a:pt x="0" y="148"/>
                </a:lnTo>
                <a:lnTo>
                  <a:pt x="0" y="147"/>
                </a:lnTo>
                <a:lnTo>
                  <a:pt x="0" y="146"/>
                </a:lnTo>
                <a:lnTo>
                  <a:pt x="0" y="145"/>
                </a:lnTo>
                <a:lnTo>
                  <a:pt x="0" y="143"/>
                </a:lnTo>
                <a:lnTo>
                  <a:pt x="0" y="142"/>
                </a:lnTo>
                <a:lnTo>
                  <a:pt x="0" y="140"/>
                </a:lnTo>
                <a:lnTo>
                  <a:pt x="0" y="139"/>
                </a:lnTo>
                <a:lnTo>
                  <a:pt x="0" y="132"/>
                </a:lnTo>
                <a:lnTo>
                  <a:pt x="0" y="131"/>
                </a:lnTo>
                <a:lnTo>
                  <a:pt x="0" y="129"/>
                </a:lnTo>
                <a:lnTo>
                  <a:pt x="0" y="126"/>
                </a:lnTo>
                <a:lnTo>
                  <a:pt x="0" y="122"/>
                </a:lnTo>
                <a:lnTo>
                  <a:pt x="0" y="116"/>
                </a:lnTo>
                <a:lnTo>
                  <a:pt x="0" y="115"/>
                </a:lnTo>
                <a:lnTo>
                  <a:pt x="0" y="111"/>
                </a:lnTo>
                <a:lnTo>
                  <a:pt x="0" y="108"/>
                </a:lnTo>
                <a:lnTo>
                  <a:pt x="0" y="104"/>
                </a:lnTo>
                <a:lnTo>
                  <a:pt x="0" y="103"/>
                </a:lnTo>
                <a:lnTo>
                  <a:pt x="0" y="100"/>
                </a:lnTo>
                <a:lnTo>
                  <a:pt x="0" y="96"/>
                </a:lnTo>
                <a:lnTo>
                  <a:pt x="0" y="90"/>
                </a:lnTo>
                <a:lnTo>
                  <a:pt x="0" y="87"/>
                </a:lnTo>
                <a:lnTo>
                  <a:pt x="0" y="80"/>
                </a:lnTo>
                <a:lnTo>
                  <a:pt x="0" y="78"/>
                </a:lnTo>
                <a:lnTo>
                  <a:pt x="0" y="75"/>
                </a:lnTo>
                <a:lnTo>
                  <a:pt x="0" y="71"/>
                </a:lnTo>
                <a:lnTo>
                  <a:pt x="0" y="70"/>
                </a:lnTo>
                <a:lnTo>
                  <a:pt x="0" y="62"/>
                </a:lnTo>
                <a:lnTo>
                  <a:pt x="0" y="59"/>
                </a:lnTo>
                <a:lnTo>
                  <a:pt x="0" y="57"/>
                </a:lnTo>
                <a:lnTo>
                  <a:pt x="0" y="56"/>
                </a:lnTo>
                <a:lnTo>
                  <a:pt x="0" y="55"/>
                </a:lnTo>
                <a:lnTo>
                  <a:pt x="0" y="54"/>
                </a:lnTo>
                <a:lnTo>
                  <a:pt x="0" y="49"/>
                </a:lnTo>
                <a:lnTo>
                  <a:pt x="0" y="46"/>
                </a:lnTo>
                <a:lnTo>
                  <a:pt x="0" y="42"/>
                </a:lnTo>
                <a:lnTo>
                  <a:pt x="0" y="38"/>
                </a:lnTo>
                <a:lnTo>
                  <a:pt x="0" y="35"/>
                </a:lnTo>
                <a:lnTo>
                  <a:pt x="0" y="34"/>
                </a:lnTo>
                <a:lnTo>
                  <a:pt x="0" y="33"/>
                </a:lnTo>
                <a:lnTo>
                  <a:pt x="0" y="31"/>
                </a:lnTo>
                <a:lnTo>
                  <a:pt x="0" y="30"/>
                </a:lnTo>
                <a:lnTo>
                  <a:pt x="0" y="26"/>
                </a:lnTo>
                <a:lnTo>
                  <a:pt x="0" y="25"/>
                </a:lnTo>
                <a:lnTo>
                  <a:pt x="0" y="23"/>
                </a:lnTo>
                <a:lnTo>
                  <a:pt x="0" y="17"/>
                </a:lnTo>
                <a:lnTo>
                  <a:pt x="0" y="14"/>
                </a:lnTo>
                <a:lnTo>
                  <a:pt x="0" y="12"/>
                </a:lnTo>
                <a:lnTo>
                  <a:pt x="0" y="10"/>
                </a:lnTo>
                <a:lnTo>
                  <a:pt x="0" y="4"/>
                </a:lnTo>
                <a:lnTo>
                  <a:pt x="0" y="3"/>
                </a:lnTo>
                <a:lnTo>
                  <a:pt x="0" y="2"/>
                </a:lnTo>
                <a:lnTo>
                  <a:pt x="2" y="2"/>
                </a:lnTo>
                <a:lnTo>
                  <a:pt x="4" y="2"/>
                </a:lnTo>
                <a:lnTo>
                  <a:pt x="6" y="2"/>
                </a:lnTo>
                <a:lnTo>
                  <a:pt x="10" y="2"/>
                </a:lnTo>
                <a:lnTo>
                  <a:pt x="12" y="2"/>
                </a:lnTo>
                <a:lnTo>
                  <a:pt x="13" y="2"/>
                </a:lnTo>
                <a:lnTo>
                  <a:pt x="16" y="2"/>
                </a:lnTo>
                <a:lnTo>
                  <a:pt x="25" y="2"/>
                </a:lnTo>
                <a:lnTo>
                  <a:pt x="28" y="2"/>
                </a:lnTo>
                <a:lnTo>
                  <a:pt x="31" y="2"/>
                </a:lnTo>
                <a:lnTo>
                  <a:pt x="38" y="2"/>
                </a:lnTo>
                <a:lnTo>
                  <a:pt x="38" y="1"/>
                </a:lnTo>
                <a:lnTo>
                  <a:pt x="45" y="1"/>
                </a:lnTo>
                <a:lnTo>
                  <a:pt x="50" y="1"/>
                </a:lnTo>
                <a:lnTo>
                  <a:pt x="54" y="1"/>
                </a:lnTo>
                <a:lnTo>
                  <a:pt x="58" y="1"/>
                </a:lnTo>
                <a:lnTo>
                  <a:pt x="61" y="1"/>
                </a:lnTo>
                <a:lnTo>
                  <a:pt x="62" y="1"/>
                </a:lnTo>
                <a:lnTo>
                  <a:pt x="64" y="1"/>
                </a:lnTo>
                <a:lnTo>
                  <a:pt x="66" y="1"/>
                </a:lnTo>
                <a:lnTo>
                  <a:pt x="68" y="1"/>
                </a:lnTo>
                <a:lnTo>
                  <a:pt x="69" y="1"/>
                </a:lnTo>
                <a:lnTo>
                  <a:pt x="74" y="1"/>
                </a:lnTo>
                <a:lnTo>
                  <a:pt x="92" y="1"/>
                </a:lnTo>
                <a:lnTo>
                  <a:pt x="97" y="1"/>
                </a:lnTo>
                <a:lnTo>
                  <a:pt x="98" y="1"/>
                </a:lnTo>
                <a:lnTo>
                  <a:pt x="100" y="1"/>
                </a:lnTo>
                <a:lnTo>
                  <a:pt x="102" y="1"/>
                </a:lnTo>
                <a:lnTo>
                  <a:pt x="103" y="1"/>
                </a:lnTo>
                <a:lnTo>
                  <a:pt x="104" y="1"/>
                </a:lnTo>
                <a:lnTo>
                  <a:pt x="105" y="1"/>
                </a:lnTo>
                <a:lnTo>
                  <a:pt x="106" y="1"/>
                </a:lnTo>
                <a:lnTo>
                  <a:pt x="108" y="1"/>
                </a:lnTo>
                <a:lnTo>
                  <a:pt x="109" y="1"/>
                </a:lnTo>
                <a:lnTo>
                  <a:pt x="110" y="1"/>
                </a:lnTo>
                <a:close/>
              </a:path>
            </a:pathLst>
          </a:custGeom>
          <a:solidFill>
            <a:srgbClr val="0070C0"/>
          </a:solidFill>
          <a:ln w="3175">
            <a:solidFill>
              <a:schemeClr val="tx1">
                <a:lumMod val="95000"/>
                <a:lumOff val="5000"/>
              </a:schemeClr>
            </a:solidFill>
            <a:prstDash val="solid"/>
            <a:round/>
            <a:headEnd/>
            <a:tailEnd/>
          </a:ln>
        </p:spPr>
        <p:txBody>
          <a:bodyPr/>
          <a:lstStyle/>
          <a:p>
            <a:endParaRPr lang="en-US" dirty="0"/>
          </a:p>
        </p:txBody>
      </p:sp>
      <p:sp>
        <p:nvSpPr>
          <p:cNvPr id="168" name="Freeform 166"/>
          <p:cNvSpPr>
            <a:spLocks/>
          </p:cNvSpPr>
          <p:nvPr/>
        </p:nvSpPr>
        <p:spPr bwMode="auto">
          <a:xfrm>
            <a:off x="5254461" y="3935065"/>
            <a:ext cx="562995" cy="598172"/>
          </a:xfrm>
          <a:custGeom>
            <a:avLst/>
            <a:gdLst>
              <a:gd name="T0" fmla="*/ 179 w 217"/>
              <a:gd name="T1" fmla="*/ 0 h 272"/>
              <a:gd name="T2" fmla="*/ 197 w 217"/>
              <a:gd name="T3" fmla="*/ 0 h 272"/>
              <a:gd name="T4" fmla="*/ 213 w 217"/>
              <a:gd name="T5" fmla="*/ 14 h 272"/>
              <a:gd name="T6" fmla="*/ 213 w 217"/>
              <a:gd name="T7" fmla="*/ 31 h 272"/>
              <a:gd name="T8" fmla="*/ 213 w 217"/>
              <a:gd name="T9" fmla="*/ 52 h 272"/>
              <a:gd name="T10" fmla="*/ 213 w 217"/>
              <a:gd name="T11" fmla="*/ 80 h 272"/>
              <a:gd name="T12" fmla="*/ 213 w 217"/>
              <a:gd name="T13" fmla="*/ 97 h 272"/>
              <a:gd name="T14" fmla="*/ 213 w 217"/>
              <a:gd name="T15" fmla="*/ 110 h 272"/>
              <a:gd name="T16" fmla="*/ 213 w 217"/>
              <a:gd name="T17" fmla="*/ 129 h 272"/>
              <a:gd name="T18" fmla="*/ 213 w 217"/>
              <a:gd name="T19" fmla="*/ 152 h 272"/>
              <a:gd name="T20" fmla="*/ 214 w 217"/>
              <a:gd name="T21" fmla="*/ 159 h 272"/>
              <a:gd name="T22" fmla="*/ 214 w 217"/>
              <a:gd name="T23" fmla="*/ 180 h 272"/>
              <a:gd name="T24" fmla="*/ 214 w 217"/>
              <a:gd name="T25" fmla="*/ 207 h 272"/>
              <a:gd name="T26" fmla="*/ 217 w 217"/>
              <a:gd name="T27" fmla="*/ 222 h 272"/>
              <a:gd name="T28" fmla="*/ 217 w 217"/>
              <a:gd name="T29" fmla="*/ 240 h 272"/>
              <a:gd name="T30" fmla="*/ 217 w 217"/>
              <a:gd name="T31" fmla="*/ 245 h 272"/>
              <a:gd name="T32" fmla="*/ 210 w 217"/>
              <a:gd name="T33" fmla="*/ 260 h 272"/>
              <a:gd name="T34" fmla="*/ 201 w 217"/>
              <a:gd name="T35" fmla="*/ 260 h 272"/>
              <a:gd name="T36" fmla="*/ 194 w 217"/>
              <a:gd name="T37" fmla="*/ 261 h 272"/>
              <a:gd name="T38" fmla="*/ 186 w 217"/>
              <a:gd name="T39" fmla="*/ 261 h 272"/>
              <a:gd name="T40" fmla="*/ 176 w 217"/>
              <a:gd name="T41" fmla="*/ 262 h 272"/>
              <a:gd name="T42" fmla="*/ 157 w 217"/>
              <a:gd name="T43" fmla="*/ 263 h 272"/>
              <a:gd name="T44" fmla="*/ 146 w 217"/>
              <a:gd name="T45" fmla="*/ 264 h 272"/>
              <a:gd name="T46" fmla="*/ 137 w 217"/>
              <a:gd name="T47" fmla="*/ 264 h 272"/>
              <a:gd name="T48" fmla="*/ 123 w 217"/>
              <a:gd name="T49" fmla="*/ 265 h 272"/>
              <a:gd name="T50" fmla="*/ 120 w 217"/>
              <a:gd name="T51" fmla="*/ 267 h 272"/>
              <a:gd name="T52" fmla="*/ 108 w 217"/>
              <a:gd name="T53" fmla="*/ 267 h 272"/>
              <a:gd name="T54" fmla="*/ 99 w 217"/>
              <a:gd name="T55" fmla="*/ 268 h 272"/>
              <a:gd name="T56" fmla="*/ 85 w 217"/>
              <a:gd name="T57" fmla="*/ 269 h 272"/>
              <a:gd name="T58" fmla="*/ 68 w 217"/>
              <a:gd name="T59" fmla="*/ 270 h 272"/>
              <a:gd name="T60" fmla="*/ 57 w 217"/>
              <a:gd name="T61" fmla="*/ 271 h 272"/>
              <a:gd name="T62" fmla="*/ 45 w 217"/>
              <a:gd name="T63" fmla="*/ 272 h 272"/>
              <a:gd name="T64" fmla="*/ 41 w 217"/>
              <a:gd name="T65" fmla="*/ 271 h 272"/>
              <a:gd name="T66" fmla="*/ 40 w 217"/>
              <a:gd name="T67" fmla="*/ 262 h 272"/>
              <a:gd name="T68" fmla="*/ 40 w 217"/>
              <a:gd name="T69" fmla="*/ 251 h 272"/>
              <a:gd name="T70" fmla="*/ 40 w 217"/>
              <a:gd name="T71" fmla="*/ 241 h 272"/>
              <a:gd name="T72" fmla="*/ 40 w 217"/>
              <a:gd name="T73" fmla="*/ 229 h 272"/>
              <a:gd name="T74" fmla="*/ 40 w 217"/>
              <a:gd name="T75" fmla="*/ 208 h 272"/>
              <a:gd name="T76" fmla="*/ 40 w 217"/>
              <a:gd name="T77" fmla="*/ 184 h 272"/>
              <a:gd name="T78" fmla="*/ 40 w 217"/>
              <a:gd name="T79" fmla="*/ 163 h 272"/>
              <a:gd name="T80" fmla="*/ 40 w 217"/>
              <a:gd name="T81" fmla="*/ 140 h 272"/>
              <a:gd name="T82" fmla="*/ 37 w 217"/>
              <a:gd name="T83" fmla="*/ 115 h 272"/>
              <a:gd name="T84" fmla="*/ 17 w 217"/>
              <a:gd name="T85" fmla="*/ 109 h 272"/>
              <a:gd name="T86" fmla="*/ 0 w 217"/>
              <a:gd name="T87" fmla="*/ 109 h 272"/>
              <a:gd name="T88" fmla="*/ 1 w 217"/>
              <a:gd name="T89" fmla="*/ 83 h 272"/>
              <a:gd name="T90" fmla="*/ 1 w 217"/>
              <a:gd name="T91" fmla="*/ 73 h 272"/>
              <a:gd name="T92" fmla="*/ 0 w 217"/>
              <a:gd name="T93" fmla="*/ 46 h 272"/>
              <a:gd name="T94" fmla="*/ 0 w 217"/>
              <a:gd name="T95" fmla="*/ 9 h 272"/>
              <a:gd name="T96" fmla="*/ 3 w 217"/>
              <a:gd name="T97" fmla="*/ 1 h 272"/>
              <a:gd name="T98" fmla="*/ 24 w 217"/>
              <a:gd name="T99" fmla="*/ 0 h 272"/>
              <a:gd name="T100" fmla="*/ 42 w 217"/>
              <a:gd name="T101" fmla="*/ 0 h 272"/>
              <a:gd name="T102" fmla="*/ 54 w 217"/>
              <a:gd name="T103" fmla="*/ 0 h 272"/>
              <a:gd name="T104" fmla="*/ 74 w 217"/>
              <a:gd name="T105" fmla="*/ 0 h 272"/>
              <a:gd name="T106" fmla="*/ 102 w 217"/>
              <a:gd name="T107" fmla="*/ 0 h 272"/>
              <a:gd name="T108" fmla="*/ 120 w 217"/>
              <a:gd name="T109" fmla="*/ 0 h 272"/>
              <a:gd name="T110" fmla="*/ 144 w 217"/>
              <a:gd name="T111" fmla="*/ 0 h 2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7" h="272">
                <a:moveTo>
                  <a:pt x="149" y="0"/>
                </a:moveTo>
                <a:lnTo>
                  <a:pt x="152" y="0"/>
                </a:lnTo>
                <a:lnTo>
                  <a:pt x="153" y="0"/>
                </a:lnTo>
                <a:lnTo>
                  <a:pt x="160" y="0"/>
                </a:lnTo>
                <a:lnTo>
                  <a:pt x="168" y="0"/>
                </a:lnTo>
                <a:lnTo>
                  <a:pt x="171" y="0"/>
                </a:lnTo>
                <a:lnTo>
                  <a:pt x="179" y="0"/>
                </a:lnTo>
                <a:lnTo>
                  <a:pt x="180" y="0"/>
                </a:lnTo>
                <a:lnTo>
                  <a:pt x="185" y="0"/>
                </a:lnTo>
                <a:lnTo>
                  <a:pt x="186" y="0"/>
                </a:lnTo>
                <a:lnTo>
                  <a:pt x="189" y="0"/>
                </a:lnTo>
                <a:lnTo>
                  <a:pt x="193" y="0"/>
                </a:lnTo>
                <a:lnTo>
                  <a:pt x="197" y="0"/>
                </a:lnTo>
                <a:lnTo>
                  <a:pt x="205" y="0"/>
                </a:lnTo>
                <a:lnTo>
                  <a:pt x="210" y="0"/>
                </a:lnTo>
                <a:lnTo>
                  <a:pt x="213" y="0"/>
                </a:lnTo>
                <a:lnTo>
                  <a:pt x="213" y="5"/>
                </a:lnTo>
                <a:lnTo>
                  <a:pt x="213" y="13"/>
                </a:lnTo>
                <a:lnTo>
                  <a:pt x="213" y="14"/>
                </a:lnTo>
                <a:lnTo>
                  <a:pt x="213" y="22"/>
                </a:lnTo>
                <a:lnTo>
                  <a:pt x="213" y="25"/>
                </a:lnTo>
                <a:lnTo>
                  <a:pt x="213" y="29"/>
                </a:lnTo>
                <a:lnTo>
                  <a:pt x="213" y="31"/>
                </a:lnTo>
                <a:lnTo>
                  <a:pt x="213" y="35"/>
                </a:lnTo>
                <a:lnTo>
                  <a:pt x="213" y="36"/>
                </a:lnTo>
                <a:lnTo>
                  <a:pt x="213" y="41"/>
                </a:lnTo>
                <a:lnTo>
                  <a:pt x="213" y="45"/>
                </a:lnTo>
                <a:lnTo>
                  <a:pt x="213" y="46"/>
                </a:lnTo>
                <a:lnTo>
                  <a:pt x="213" y="51"/>
                </a:lnTo>
                <a:lnTo>
                  <a:pt x="213" y="52"/>
                </a:lnTo>
                <a:lnTo>
                  <a:pt x="213" y="55"/>
                </a:lnTo>
                <a:lnTo>
                  <a:pt x="213" y="56"/>
                </a:lnTo>
                <a:lnTo>
                  <a:pt x="213" y="60"/>
                </a:lnTo>
                <a:lnTo>
                  <a:pt x="213" y="63"/>
                </a:lnTo>
                <a:lnTo>
                  <a:pt x="213" y="68"/>
                </a:lnTo>
                <a:lnTo>
                  <a:pt x="213" y="72"/>
                </a:lnTo>
                <a:lnTo>
                  <a:pt x="213" y="76"/>
                </a:lnTo>
                <a:lnTo>
                  <a:pt x="213" y="80"/>
                </a:lnTo>
                <a:lnTo>
                  <a:pt x="213" y="86"/>
                </a:lnTo>
                <a:lnTo>
                  <a:pt x="213" y="89"/>
                </a:lnTo>
                <a:lnTo>
                  <a:pt x="213" y="93"/>
                </a:lnTo>
                <a:lnTo>
                  <a:pt x="213" y="96"/>
                </a:lnTo>
                <a:lnTo>
                  <a:pt x="213" y="97"/>
                </a:lnTo>
                <a:lnTo>
                  <a:pt x="213" y="100"/>
                </a:lnTo>
                <a:lnTo>
                  <a:pt x="213" y="104"/>
                </a:lnTo>
                <a:lnTo>
                  <a:pt x="213" y="105"/>
                </a:lnTo>
                <a:lnTo>
                  <a:pt x="213" y="108"/>
                </a:lnTo>
                <a:lnTo>
                  <a:pt x="213" y="109"/>
                </a:lnTo>
                <a:lnTo>
                  <a:pt x="213" y="110"/>
                </a:lnTo>
                <a:lnTo>
                  <a:pt x="213" y="115"/>
                </a:lnTo>
                <a:lnTo>
                  <a:pt x="213" y="116"/>
                </a:lnTo>
                <a:lnTo>
                  <a:pt x="213" y="118"/>
                </a:lnTo>
                <a:lnTo>
                  <a:pt x="213" y="123"/>
                </a:lnTo>
                <a:lnTo>
                  <a:pt x="213" y="124"/>
                </a:lnTo>
                <a:lnTo>
                  <a:pt x="213" y="125"/>
                </a:lnTo>
                <a:lnTo>
                  <a:pt x="213" y="129"/>
                </a:lnTo>
                <a:lnTo>
                  <a:pt x="213" y="134"/>
                </a:lnTo>
                <a:lnTo>
                  <a:pt x="213" y="137"/>
                </a:lnTo>
                <a:lnTo>
                  <a:pt x="213" y="139"/>
                </a:lnTo>
                <a:lnTo>
                  <a:pt x="213" y="147"/>
                </a:lnTo>
                <a:lnTo>
                  <a:pt x="213" y="152"/>
                </a:lnTo>
                <a:lnTo>
                  <a:pt x="213" y="153"/>
                </a:lnTo>
                <a:lnTo>
                  <a:pt x="213" y="156"/>
                </a:lnTo>
                <a:lnTo>
                  <a:pt x="214" y="156"/>
                </a:lnTo>
                <a:lnTo>
                  <a:pt x="214" y="158"/>
                </a:lnTo>
                <a:lnTo>
                  <a:pt x="214" y="159"/>
                </a:lnTo>
                <a:lnTo>
                  <a:pt x="214" y="160"/>
                </a:lnTo>
                <a:lnTo>
                  <a:pt x="214" y="166"/>
                </a:lnTo>
                <a:lnTo>
                  <a:pt x="214" y="167"/>
                </a:lnTo>
                <a:lnTo>
                  <a:pt x="214" y="171"/>
                </a:lnTo>
                <a:lnTo>
                  <a:pt x="214" y="172"/>
                </a:lnTo>
                <a:lnTo>
                  <a:pt x="214" y="177"/>
                </a:lnTo>
                <a:lnTo>
                  <a:pt x="214" y="179"/>
                </a:lnTo>
                <a:lnTo>
                  <a:pt x="214" y="180"/>
                </a:lnTo>
                <a:lnTo>
                  <a:pt x="214" y="183"/>
                </a:lnTo>
                <a:lnTo>
                  <a:pt x="214" y="188"/>
                </a:lnTo>
                <a:lnTo>
                  <a:pt x="214" y="191"/>
                </a:lnTo>
                <a:lnTo>
                  <a:pt x="214" y="192"/>
                </a:lnTo>
                <a:lnTo>
                  <a:pt x="214" y="195"/>
                </a:lnTo>
                <a:lnTo>
                  <a:pt x="214" y="197"/>
                </a:lnTo>
                <a:lnTo>
                  <a:pt x="214" y="204"/>
                </a:lnTo>
                <a:lnTo>
                  <a:pt x="214" y="207"/>
                </a:lnTo>
                <a:lnTo>
                  <a:pt x="214" y="209"/>
                </a:lnTo>
                <a:lnTo>
                  <a:pt x="214" y="214"/>
                </a:lnTo>
                <a:lnTo>
                  <a:pt x="217" y="214"/>
                </a:lnTo>
                <a:lnTo>
                  <a:pt x="217" y="215"/>
                </a:lnTo>
                <a:lnTo>
                  <a:pt x="217" y="217"/>
                </a:lnTo>
                <a:lnTo>
                  <a:pt x="217" y="220"/>
                </a:lnTo>
                <a:lnTo>
                  <a:pt x="217" y="222"/>
                </a:lnTo>
                <a:lnTo>
                  <a:pt x="217" y="228"/>
                </a:lnTo>
                <a:lnTo>
                  <a:pt x="217" y="229"/>
                </a:lnTo>
                <a:lnTo>
                  <a:pt x="217" y="230"/>
                </a:lnTo>
                <a:lnTo>
                  <a:pt x="217" y="236"/>
                </a:lnTo>
                <a:lnTo>
                  <a:pt x="217" y="238"/>
                </a:lnTo>
                <a:lnTo>
                  <a:pt x="217" y="240"/>
                </a:lnTo>
                <a:lnTo>
                  <a:pt x="217" y="241"/>
                </a:lnTo>
                <a:lnTo>
                  <a:pt x="217" y="243"/>
                </a:lnTo>
                <a:lnTo>
                  <a:pt x="217" y="244"/>
                </a:lnTo>
                <a:lnTo>
                  <a:pt x="217" y="245"/>
                </a:lnTo>
                <a:lnTo>
                  <a:pt x="217" y="249"/>
                </a:lnTo>
                <a:lnTo>
                  <a:pt x="217" y="251"/>
                </a:lnTo>
                <a:lnTo>
                  <a:pt x="217" y="257"/>
                </a:lnTo>
                <a:lnTo>
                  <a:pt x="217" y="259"/>
                </a:lnTo>
                <a:lnTo>
                  <a:pt x="213" y="259"/>
                </a:lnTo>
                <a:lnTo>
                  <a:pt x="212" y="259"/>
                </a:lnTo>
                <a:lnTo>
                  <a:pt x="210" y="260"/>
                </a:lnTo>
                <a:lnTo>
                  <a:pt x="209" y="260"/>
                </a:lnTo>
                <a:lnTo>
                  <a:pt x="208" y="260"/>
                </a:lnTo>
                <a:lnTo>
                  <a:pt x="205" y="260"/>
                </a:lnTo>
                <a:lnTo>
                  <a:pt x="204" y="260"/>
                </a:lnTo>
                <a:lnTo>
                  <a:pt x="203" y="260"/>
                </a:lnTo>
                <a:lnTo>
                  <a:pt x="202" y="260"/>
                </a:lnTo>
                <a:lnTo>
                  <a:pt x="201" y="260"/>
                </a:lnTo>
                <a:lnTo>
                  <a:pt x="200" y="260"/>
                </a:lnTo>
                <a:lnTo>
                  <a:pt x="198" y="260"/>
                </a:lnTo>
                <a:lnTo>
                  <a:pt x="197" y="260"/>
                </a:lnTo>
                <a:lnTo>
                  <a:pt x="195" y="261"/>
                </a:lnTo>
                <a:lnTo>
                  <a:pt x="194" y="261"/>
                </a:lnTo>
                <a:lnTo>
                  <a:pt x="193" y="261"/>
                </a:lnTo>
                <a:lnTo>
                  <a:pt x="190" y="261"/>
                </a:lnTo>
                <a:lnTo>
                  <a:pt x="188" y="261"/>
                </a:lnTo>
                <a:lnTo>
                  <a:pt x="186" y="261"/>
                </a:lnTo>
                <a:lnTo>
                  <a:pt x="184" y="261"/>
                </a:lnTo>
                <a:lnTo>
                  <a:pt x="182" y="261"/>
                </a:lnTo>
                <a:lnTo>
                  <a:pt x="181" y="261"/>
                </a:lnTo>
                <a:lnTo>
                  <a:pt x="180" y="261"/>
                </a:lnTo>
                <a:lnTo>
                  <a:pt x="179" y="262"/>
                </a:lnTo>
                <a:lnTo>
                  <a:pt x="178" y="262"/>
                </a:lnTo>
                <a:lnTo>
                  <a:pt x="177" y="262"/>
                </a:lnTo>
                <a:lnTo>
                  <a:pt x="176" y="262"/>
                </a:lnTo>
                <a:lnTo>
                  <a:pt x="172" y="262"/>
                </a:lnTo>
                <a:lnTo>
                  <a:pt x="170" y="262"/>
                </a:lnTo>
                <a:lnTo>
                  <a:pt x="169" y="262"/>
                </a:lnTo>
                <a:lnTo>
                  <a:pt x="168" y="262"/>
                </a:lnTo>
                <a:lnTo>
                  <a:pt x="163" y="263"/>
                </a:lnTo>
                <a:lnTo>
                  <a:pt x="161" y="263"/>
                </a:lnTo>
                <a:lnTo>
                  <a:pt x="158" y="263"/>
                </a:lnTo>
                <a:lnTo>
                  <a:pt x="157" y="263"/>
                </a:lnTo>
                <a:lnTo>
                  <a:pt x="156" y="263"/>
                </a:lnTo>
                <a:lnTo>
                  <a:pt x="155" y="263"/>
                </a:lnTo>
                <a:lnTo>
                  <a:pt x="154" y="263"/>
                </a:lnTo>
                <a:lnTo>
                  <a:pt x="152" y="264"/>
                </a:lnTo>
                <a:lnTo>
                  <a:pt x="148" y="264"/>
                </a:lnTo>
                <a:lnTo>
                  <a:pt x="146" y="264"/>
                </a:lnTo>
                <a:lnTo>
                  <a:pt x="144" y="264"/>
                </a:lnTo>
                <a:lnTo>
                  <a:pt x="142" y="264"/>
                </a:lnTo>
                <a:lnTo>
                  <a:pt x="141" y="264"/>
                </a:lnTo>
                <a:lnTo>
                  <a:pt x="139" y="264"/>
                </a:lnTo>
                <a:lnTo>
                  <a:pt x="138" y="264"/>
                </a:lnTo>
                <a:lnTo>
                  <a:pt x="137" y="264"/>
                </a:lnTo>
                <a:lnTo>
                  <a:pt x="134" y="265"/>
                </a:lnTo>
                <a:lnTo>
                  <a:pt x="132" y="265"/>
                </a:lnTo>
                <a:lnTo>
                  <a:pt x="129" y="265"/>
                </a:lnTo>
                <a:lnTo>
                  <a:pt x="128" y="265"/>
                </a:lnTo>
                <a:lnTo>
                  <a:pt x="125" y="265"/>
                </a:lnTo>
                <a:lnTo>
                  <a:pt x="123" y="265"/>
                </a:lnTo>
                <a:lnTo>
                  <a:pt x="122" y="265"/>
                </a:lnTo>
                <a:lnTo>
                  <a:pt x="121" y="267"/>
                </a:lnTo>
                <a:lnTo>
                  <a:pt x="120" y="267"/>
                </a:lnTo>
                <a:lnTo>
                  <a:pt x="118" y="267"/>
                </a:lnTo>
                <a:lnTo>
                  <a:pt x="116" y="267"/>
                </a:lnTo>
                <a:lnTo>
                  <a:pt x="115" y="267"/>
                </a:lnTo>
                <a:lnTo>
                  <a:pt x="114" y="267"/>
                </a:lnTo>
                <a:lnTo>
                  <a:pt x="108" y="267"/>
                </a:lnTo>
                <a:lnTo>
                  <a:pt x="107" y="267"/>
                </a:lnTo>
                <a:lnTo>
                  <a:pt x="105" y="268"/>
                </a:lnTo>
                <a:lnTo>
                  <a:pt x="102" y="268"/>
                </a:lnTo>
                <a:lnTo>
                  <a:pt x="101" y="268"/>
                </a:lnTo>
                <a:lnTo>
                  <a:pt x="100" y="268"/>
                </a:lnTo>
                <a:lnTo>
                  <a:pt x="99" y="268"/>
                </a:lnTo>
                <a:lnTo>
                  <a:pt x="97" y="268"/>
                </a:lnTo>
                <a:lnTo>
                  <a:pt x="94" y="268"/>
                </a:lnTo>
                <a:lnTo>
                  <a:pt x="92" y="268"/>
                </a:lnTo>
                <a:lnTo>
                  <a:pt x="90" y="269"/>
                </a:lnTo>
                <a:lnTo>
                  <a:pt x="89" y="269"/>
                </a:lnTo>
                <a:lnTo>
                  <a:pt x="85" y="269"/>
                </a:lnTo>
                <a:lnTo>
                  <a:pt x="83" y="269"/>
                </a:lnTo>
                <a:lnTo>
                  <a:pt x="82" y="269"/>
                </a:lnTo>
                <a:lnTo>
                  <a:pt x="78" y="269"/>
                </a:lnTo>
                <a:lnTo>
                  <a:pt x="76" y="270"/>
                </a:lnTo>
                <a:lnTo>
                  <a:pt x="75" y="270"/>
                </a:lnTo>
                <a:lnTo>
                  <a:pt x="73" y="270"/>
                </a:lnTo>
                <a:lnTo>
                  <a:pt x="70" y="270"/>
                </a:lnTo>
                <a:lnTo>
                  <a:pt x="68" y="270"/>
                </a:lnTo>
                <a:lnTo>
                  <a:pt x="65" y="270"/>
                </a:lnTo>
                <a:lnTo>
                  <a:pt x="64" y="270"/>
                </a:lnTo>
                <a:lnTo>
                  <a:pt x="62" y="270"/>
                </a:lnTo>
                <a:lnTo>
                  <a:pt x="60" y="271"/>
                </a:lnTo>
                <a:lnTo>
                  <a:pt x="59" y="271"/>
                </a:lnTo>
                <a:lnTo>
                  <a:pt x="57" y="271"/>
                </a:lnTo>
                <a:lnTo>
                  <a:pt x="56" y="271"/>
                </a:lnTo>
                <a:lnTo>
                  <a:pt x="54" y="271"/>
                </a:lnTo>
                <a:lnTo>
                  <a:pt x="52" y="271"/>
                </a:lnTo>
                <a:lnTo>
                  <a:pt x="50" y="271"/>
                </a:lnTo>
                <a:lnTo>
                  <a:pt x="48" y="271"/>
                </a:lnTo>
                <a:lnTo>
                  <a:pt x="45" y="272"/>
                </a:lnTo>
                <a:lnTo>
                  <a:pt x="42" y="272"/>
                </a:lnTo>
                <a:lnTo>
                  <a:pt x="41" y="272"/>
                </a:lnTo>
                <a:lnTo>
                  <a:pt x="41" y="271"/>
                </a:lnTo>
                <a:lnTo>
                  <a:pt x="41" y="270"/>
                </a:lnTo>
                <a:lnTo>
                  <a:pt x="40" y="270"/>
                </a:lnTo>
                <a:lnTo>
                  <a:pt x="40" y="267"/>
                </a:lnTo>
                <a:lnTo>
                  <a:pt x="40" y="265"/>
                </a:lnTo>
                <a:lnTo>
                  <a:pt x="40" y="262"/>
                </a:lnTo>
                <a:lnTo>
                  <a:pt x="40" y="261"/>
                </a:lnTo>
                <a:lnTo>
                  <a:pt x="40" y="256"/>
                </a:lnTo>
                <a:lnTo>
                  <a:pt x="40" y="255"/>
                </a:lnTo>
                <a:lnTo>
                  <a:pt x="40" y="254"/>
                </a:lnTo>
                <a:lnTo>
                  <a:pt x="40" y="252"/>
                </a:lnTo>
                <a:lnTo>
                  <a:pt x="40" y="251"/>
                </a:lnTo>
                <a:lnTo>
                  <a:pt x="40" y="248"/>
                </a:lnTo>
                <a:lnTo>
                  <a:pt x="40" y="246"/>
                </a:lnTo>
                <a:lnTo>
                  <a:pt x="40" y="244"/>
                </a:lnTo>
                <a:lnTo>
                  <a:pt x="40" y="241"/>
                </a:lnTo>
                <a:lnTo>
                  <a:pt x="40" y="240"/>
                </a:lnTo>
                <a:lnTo>
                  <a:pt x="40" y="239"/>
                </a:lnTo>
                <a:lnTo>
                  <a:pt x="40" y="237"/>
                </a:lnTo>
                <a:lnTo>
                  <a:pt x="40" y="233"/>
                </a:lnTo>
                <a:lnTo>
                  <a:pt x="40" y="231"/>
                </a:lnTo>
                <a:lnTo>
                  <a:pt x="40" y="230"/>
                </a:lnTo>
                <a:lnTo>
                  <a:pt x="40" y="229"/>
                </a:lnTo>
                <a:lnTo>
                  <a:pt x="40" y="228"/>
                </a:lnTo>
                <a:lnTo>
                  <a:pt x="40" y="225"/>
                </a:lnTo>
                <a:lnTo>
                  <a:pt x="40" y="222"/>
                </a:lnTo>
                <a:lnTo>
                  <a:pt x="40" y="216"/>
                </a:lnTo>
                <a:lnTo>
                  <a:pt x="40" y="214"/>
                </a:lnTo>
                <a:lnTo>
                  <a:pt x="40" y="213"/>
                </a:lnTo>
                <a:lnTo>
                  <a:pt x="40" y="208"/>
                </a:lnTo>
                <a:lnTo>
                  <a:pt x="40" y="207"/>
                </a:lnTo>
                <a:lnTo>
                  <a:pt x="40" y="204"/>
                </a:lnTo>
                <a:lnTo>
                  <a:pt x="40" y="196"/>
                </a:lnTo>
                <a:lnTo>
                  <a:pt x="40" y="192"/>
                </a:lnTo>
                <a:lnTo>
                  <a:pt x="40" y="190"/>
                </a:lnTo>
                <a:lnTo>
                  <a:pt x="40" y="188"/>
                </a:lnTo>
                <a:lnTo>
                  <a:pt x="40" y="184"/>
                </a:lnTo>
                <a:lnTo>
                  <a:pt x="40" y="183"/>
                </a:lnTo>
                <a:lnTo>
                  <a:pt x="40" y="180"/>
                </a:lnTo>
                <a:lnTo>
                  <a:pt x="40" y="179"/>
                </a:lnTo>
                <a:lnTo>
                  <a:pt x="40" y="175"/>
                </a:lnTo>
                <a:lnTo>
                  <a:pt x="40" y="171"/>
                </a:lnTo>
                <a:lnTo>
                  <a:pt x="40" y="169"/>
                </a:lnTo>
                <a:lnTo>
                  <a:pt x="40" y="168"/>
                </a:lnTo>
                <a:lnTo>
                  <a:pt x="40" y="163"/>
                </a:lnTo>
                <a:lnTo>
                  <a:pt x="40" y="161"/>
                </a:lnTo>
                <a:lnTo>
                  <a:pt x="40" y="159"/>
                </a:lnTo>
                <a:lnTo>
                  <a:pt x="40" y="153"/>
                </a:lnTo>
                <a:lnTo>
                  <a:pt x="40" y="143"/>
                </a:lnTo>
                <a:lnTo>
                  <a:pt x="40" y="141"/>
                </a:lnTo>
                <a:lnTo>
                  <a:pt x="40" y="140"/>
                </a:lnTo>
                <a:lnTo>
                  <a:pt x="40" y="139"/>
                </a:lnTo>
                <a:lnTo>
                  <a:pt x="40" y="137"/>
                </a:lnTo>
                <a:lnTo>
                  <a:pt x="40" y="134"/>
                </a:lnTo>
                <a:lnTo>
                  <a:pt x="40" y="133"/>
                </a:lnTo>
                <a:lnTo>
                  <a:pt x="40" y="131"/>
                </a:lnTo>
                <a:lnTo>
                  <a:pt x="40" y="129"/>
                </a:lnTo>
                <a:lnTo>
                  <a:pt x="38" y="124"/>
                </a:lnTo>
                <a:lnTo>
                  <a:pt x="37" y="115"/>
                </a:lnTo>
                <a:lnTo>
                  <a:pt x="36" y="112"/>
                </a:lnTo>
                <a:lnTo>
                  <a:pt x="36" y="109"/>
                </a:lnTo>
                <a:lnTo>
                  <a:pt x="33" y="109"/>
                </a:lnTo>
                <a:lnTo>
                  <a:pt x="30" y="109"/>
                </a:lnTo>
                <a:lnTo>
                  <a:pt x="27" y="109"/>
                </a:lnTo>
                <a:lnTo>
                  <a:pt x="25" y="109"/>
                </a:lnTo>
                <a:lnTo>
                  <a:pt x="24" y="109"/>
                </a:lnTo>
                <a:lnTo>
                  <a:pt x="17" y="109"/>
                </a:lnTo>
                <a:lnTo>
                  <a:pt x="16" y="109"/>
                </a:lnTo>
                <a:lnTo>
                  <a:pt x="13" y="109"/>
                </a:lnTo>
                <a:lnTo>
                  <a:pt x="9" y="109"/>
                </a:lnTo>
                <a:lnTo>
                  <a:pt x="5" y="109"/>
                </a:lnTo>
                <a:lnTo>
                  <a:pt x="2" y="109"/>
                </a:lnTo>
                <a:lnTo>
                  <a:pt x="1" y="109"/>
                </a:lnTo>
                <a:lnTo>
                  <a:pt x="0" y="109"/>
                </a:lnTo>
                <a:lnTo>
                  <a:pt x="0" y="107"/>
                </a:lnTo>
                <a:lnTo>
                  <a:pt x="0" y="103"/>
                </a:lnTo>
                <a:lnTo>
                  <a:pt x="0" y="101"/>
                </a:lnTo>
                <a:lnTo>
                  <a:pt x="0" y="100"/>
                </a:lnTo>
                <a:lnTo>
                  <a:pt x="1" y="91"/>
                </a:lnTo>
                <a:lnTo>
                  <a:pt x="1" y="88"/>
                </a:lnTo>
                <a:lnTo>
                  <a:pt x="1" y="83"/>
                </a:lnTo>
                <a:lnTo>
                  <a:pt x="1" y="81"/>
                </a:lnTo>
                <a:lnTo>
                  <a:pt x="1" y="80"/>
                </a:lnTo>
                <a:lnTo>
                  <a:pt x="1" y="79"/>
                </a:lnTo>
                <a:lnTo>
                  <a:pt x="1" y="73"/>
                </a:lnTo>
                <a:lnTo>
                  <a:pt x="1" y="70"/>
                </a:lnTo>
                <a:lnTo>
                  <a:pt x="1" y="69"/>
                </a:lnTo>
                <a:lnTo>
                  <a:pt x="1" y="61"/>
                </a:lnTo>
                <a:lnTo>
                  <a:pt x="1" y="56"/>
                </a:lnTo>
                <a:lnTo>
                  <a:pt x="1" y="55"/>
                </a:lnTo>
                <a:lnTo>
                  <a:pt x="0" y="55"/>
                </a:lnTo>
                <a:lnTo>
                  <a:pt x="0" y="51"/>
                </a:lnTo>
                <a:lnTo>
                  <a:pt x="0" y="46"/>
                </a:lnTo>
                <a:lnTo>
                  <a:pt x="0" y="44"/>
                </a:lnTo>
                <a:lnTo>
                  <a:pt x="0" y="40"/>
                </a:lnTo>
                <a:lnTo>
                  <a:pt x="0" y="30"/>
                </a:lnTo>
                <a:lnTo>
                  <a:pt x="0" y="25"/>
                </a:lnTo>
                <a:lnTo>
                  <a:pt x="0" y="21"/>
                </a:lnTo>
                <a:lnTo>
                  <a:pt x="0" y="17"/>
                </a:lnTo>
                <a:lnTo>
                  <a:pt x="0" y="11"/>
                </a:lnTo>
                <a:lnTo>
                  <a:pt x="0" y="9"/>
                </a:lnTo>
                <a:lnTo>
                  <a:pt x="0" y="4"/>
                </a:lnTo>
                <a:lnTo>
                  <a:pt x="0" y="1"/>
                </a:lnTo>
                <a:lnTo>
                  <a:pt x="1" y="1"/>
                </a:lnTo>
                <a:lnTo>
                  <a:pt x="2" y="1"/>
                </a:lnTo>
                <a:lnTo>
                  <a:pt x="3" y="1"/>
                </a:lnTo>
                <a:lnTo>
                  <a:pt x="8" y="1"/>
                </a:lnTo>
                <a:lnTo>
                  <a:pt x="10" y="1"/>
                </a:lnTo>
                <a:lnTo>
                  <a:pt x="14" y="1"/>
                </a:lnTo>
                <a:lnTo>
                  <a:pt x="16" y="1"/>
                </a:lnTo>
                <a:lnTo>
                  <a:pt x="14" y="0"/>
                </a:lnTo>
                <a:lnTo>
                  <a:pt x="18" y="0"/>
                </a:lnTo>
                <a:lnTo>
                  <a:pt x="24" y="0"/>
                </a:lnTo>
                <a:lnTo>
                  <a:pt x="26" y="0"/>
                </a:lnTo>
                <a:lnTo>
                  <a:pt x="29" y="0"/>
                </a:lnTo>
                <a:lnTo>
                  <a:pt x="32" y="0"/>
                </a:lnTo>
                <a:lnTo>
                  <a:pt x="34" y="0"/>
                </a:lnTo>
                <a:lnTo>
                  <a:pt x="35" y="0"/>
                </a:lnTo>
                <a:lnTo>
                  <a:pt x="40" y="0"/>
                </a:lnTo>
                <a:lnTo>
                  <a:pt x="42" y="0"/>
                </a:lnTo>
                <a:lnTo>
                  <a:pt x="44" y="0"/>
                </a:lnTo>
                <a:lnTo>
                  <a:pt x="49" y="0"/>
                </a:lnTo>
                <a:lnTo>
                  <a:pt x="50" y="0"/>
                </a:lnTo>
                <a:lnTo>
                  <a:pt x="51" y="0"/>
                </a:lnTo>
                <a:lnTo>
                  <a:pt x="54" y="0"/>
                </a:lnTo>
                <a:lnTo>
                  <a:pt x="56" y="0"/>
                </a:lnTo>
                <a:lnTo>
                  <a:pt x="58" y="0"/>
                </a:lnTo>
                <a:lnTo>
                  <a:pt x="65" y="0"/>
                </a:lnTo>
                <a:lnTo>
                  <a:pt x="67" y="0"/>
                </a:lnTo>
                <a:lnTo>
                  <a:pt x="69" y="0"/>
                </a:lnTo>
                <a:lnTo>
                  <a:pt x="74" y="0"/>
                </a:lnTo>
                <a:lnTo>
                  <a:pt x="78" y="0"/>
                </a:lnTo>
                <a:lnTo>
                  <a:pt x="80" y="0"/>
                </a:lnTo>
                <a:lnTo>
                  <a:pt x="84" y="0"/>
                </a:lnTo>
                <a:lnTo>
                  <a:pt x="88" y="0"/>
                </a:lnTo>
                <a:lnTo>
                  <a:pt x="94" y="0"/>
                </a:lnTo>
                <a:lnTo>
                  <a:pt x="99" y="0"/>
                </a:lnTo>
                <a:lnTo>
                  <a:pt x="102" y="0"/>
                </a:lnTo>
                <a:lnTo>
                  <a:pt x="105" y="0"/>
                </a:lnTo>
                <a:lnTo>
                  <a:pt x="107" y="0"/>
                </a:lnTo>
                <a:lnTo>
                  <a:pt x="113" y="0"/>
                </a:lnTo>
                <a:lnTo>
                  <a:pt x="114" y="0"/>
                </a:lnTo>
                <a:lnTo>
                  <a:pt x="116" y="0"/>
                </a:lnTo>
                <a:lnTo>
                  <a:pt x="120" y="0"/>
                </a:lnTo>
                <a:lnTo>
                  <a:pt x="121" y="0"/>
                </a:lnTo>
                <a:lnTo>
                  <a:pt x="133" y="0"/>
                </a:lnTo>
                <a:lnTo>
                  <a:pt x="136" y="0"/>
                </a:lnTo>
                <a:lnTo>
                  <a:pt x="137" y="0"/>
                </a:lnTo>
                <a:lnTo>
                  <a:pt x="139" y="0"/>
                </a:lnTo>
                <a:lnTo>
                  <a:pt x="141" y="0"/>
                </a:lnTo>
                <a:lnTo>
                  <a:pt x="144" y="0"/>
                </a:lnTo>
                <a:lnTo>
                  <a:pt x="147" y="0"/>
                </a:lnTo>
                <a:lnTo>
                  <a:pt x="149" y="0"/>
                </a:lnTo>
                <a:close/>
              </a:path>
            </a:pathLst>
          </a:custGeom>
          <a:solidFill>
            <a:srgbClr val="0070C0"/>
          </a:solidFill>
          <a:ln w="3175">
            <a:solidFill>
              <a:schemeClr val="tx1">
                <a:lumMod val="95000"/>
                <a:lumOff val="5000"/>
              </a:schemeClr>
            </a:solidFill>
            <a:prstDash val="solid"/>
            <a:round/>
            <a:headEnd/>
            <a:tailEnd/>
          </a:ln>
        </p:spPr>
        <p:txBody>
          <a:bodyPr/>
          <a:lstStyle/>
          <a:p>
            <a:endParaRPr lang="en-US" dirty="0"/>
          </a:p>
        </p:txBody>
      </p:sp>
      <p:sp>
        <p:nvSpPr>
          <p:cNvPr id="169" name="Freeform 164"/>
          <p:cNvSpPr>
            <a:spLocks/>
          </p:cNvSpPr>
          <p:nvPr/>
        </p:nvSpPr>
        <p:spPr bwMode="auto">
          <a:xfrm>
            <a:off x="5799349" y="3930863"/>
            <a:ext cx="562995" cy="573981"/>
          </a:xfrm>
          <a:custGeom>
            <a:avLst/>
            <a:gdLst>
              <a:gd name="T0" fmla="*/ 213 w 217"/>
              <a:gd name="T1" fmla="*/ 16 h 261"/>
              <a:gd name="T2" fmla="*/ 214 w 217"/>
              <a:gd name="T3" fmla="*/ 37 h 261"/>
              <a:gd name="T4" fmla="*/ 214 w 217"/>
              <a:gd name="T5" fmla="*/ 58 h 261"/>
              <a:gd name="T6" fmla="*/ 214 w 217"/>
              <a:gd name="T7" fmla="*/ 72 h 261"/>
              <a:gd name="T8" fmla="*/ 214 w 217"/>
              <a:gd name="T9" fmla="*/ 90 h 261"/>
              <a:gd name="T10" fmla="*/ 215 w 217"/>
              <a:gd name="T11" fmla="*/ 105 h 261"/>
              <a:gd name="T12" fmla="*/ 215 w 217"/>
              <a:gd name="T13" fmla="*/ 137 h 261"/>
              <a:gd name="T14" fmla="*/ 215 w 217"/>
              <a:gd name="T15" fmla="*/ 144 h 261"/>
              <a:gd name="T16" fmla="*/ 215 w 217"/>
              <a:gd name="T17" fmla="*/ 152 h 261"/>
              <a:gd name="T18" fmla="*/ 216 w 217"/>
              <a:gd name="T19" fmla="*/ 163 h 261"/>
              <a:gd name="T20" fmla="*/ 215 w 217"/>
              <a:gd name="T21" fmla="*/ 169 h 261"/>
              <a:gd name="T22" fmla="*/ 216 w 217"/>
              <a:gd name="T23" fmla="*/ 179 h 261"/>
              <a:gd name="T24" fmla="*/ 216 w 217"/>
              <a:gd name="T25" fmla="*/ 195 h 261"/>
              <a:gd name="T26" fmla="*/ 216 w 217"/>
              <a:gd name="T27" fmla="*/ 206 h 261"/>
              <a:gd name="T28" fmla="*/ 217 w 217"/>
              <a:gd name="T29" fmla="*/ 233 h 261"/>
              <a:gd name="T30" fmla="*/ 206 w 217"/>
              <a:gd name="T31" fmla="*/ 245 h 261"/>
              <a:gd name="T32" fmla="*/ 198 w 217"/>
              <a:gd name="T33" fmla="*/ 246 h 261"/>
              <a:gd name="T34" fmla="*/ 179 w 217"/>
              <a:gd name="T35" fmla="*/ 247 h 261"/>
              <a:gd name="T36" fmla="*/ 166 w 217"/>
              <a:gd name="T37" fmla="*/ 248 h 261"/>
              <a:gd name="T38" fmla="*/ 155 w 217"/>
              <a:gd name="T39" fmla="*/ 249 h 261"/>
              <a:gd name="T40" fmla="*/ 145 w 217"/>
              <a:gd name="T41" fmla="*/ 250 h 261"/>
              <a:gd name="T42" fmla="*/ 128 w 217"/>
              <a:gd name="T43" fmla="*/ 251 h 261"/>
              <a:gd name="T44" fmla="*/ 112 w 217"/>
              <a:gd name="T45" fmla="*/ 253 h 261"/>
              <a:gd name="T46" fmla="*/ 105 w 217"/>
              <a:gd name="T47" fmla="*/ 253 h 261"/>
              <a:gd name="T48" fmla="*/ 97 w 217"/>
              <a:gd name="T49" fmla="*/ 254 h 261"/>
              <a:gd name="T50" fmla="*/ 80 w 217"/>
              <a:gd name="T51" fmla="*/ 255 h 261"/>
              <a:gd name="T52" fmla="*/ 70 w 217"/>
              <a:gd name="T53" fmla="*/ 256 h 261"/>
              <a:gd name="T54" fmla="*/ 54 w 217"/>
              <a:gd name="T55" fmla="*/ 257 h 261"/>
              <a:gd name="T56" fmla="*/ 38 w 217"/>
              <a:gd name="T57" fmla="*/ 258 h 261"/>
              <a:gd name="T58" fmla="*/ 20 w 217"/>
              <a:gd name="T59" fmla="*/ 259 h 261"/>
              <a:gd name="T60" fmla="*/ 8 w 217"/>
              <a:gd name="T61" fmla="*/ 261 h 261"/>
              <a:gd name="T62" fmla="*/ 4 w 217"/>
              <a:gd name="T63" fmla="*/ 253 h 261"/>
              <a:gd name="T64" fmla="*/ 4 w 217"/>
              <a:gd name="T65" fmla="*/ 243 h 261"/>
              <a:gd name="T66" fmla="*/ 4 w 217"/>
              <a:gd name="T67" fmla="*/ 232 h 261"/>
              <a:gd name="T68" fmla="*/ 4 w 217"/>
              <a:gd name="T69" fmla="*/ 217 h 261"/>
              <a:gd name="T70" fmla="*/ 1 w 217"/>
              <a:gd name="T71" fmla="*/ 199 h 261"/>
              <a:gd name="T72" fmla="*/ 1 w 217"/>
              <a:gd name="T73" fmla="*/ 181 h 261"/>
              <a:gd name="T74" fmla="*/ 1 w 217"/>
              <a:gd name="T75" fmla="*/ 161 h 261"/>
              <a:gd name="T76" fmla="*/ 0 w 217"/>
              <a:gd name="T77" fmla="*/ 154 h 261"/>
              <a:gd name="T78" fmla="*/ 0 w 217"/>
              <a:gd name="T79" fmla="*/ 139 h 261"/>
              <a:gd name="T80" fmla="*/ 0 w 217"/>
              <a:gd name="T81" fmla="*/ 120 h 261"/>
              <a:gd name="T82" fmla="*/ 0 w 217"/>
              <a:gd name="T83" fmla="*/ 107 h 261"/>
              <a:gd name="T84" fmla="*/ 0 w 217"/>
              <a:gd name="T85" fmla="*/ 98 h 261"/>
              <a:gd name="T86" fmla="*/ 0 w 217"/>
              <a:gd name="T87" fmla="*/ 74 h 261"/>
              <a:gd name="T88" fmla="*/ 0 w 217"/>
              <a:gd name="T89" fmla="*/ 53 h 261"/>
              <a:gd name="T90" fmla="*/ 0 w 217"/>
              <a:gd name="T91" fmla="*/ 33 h 261"/>
              <a:gd name="T92" fmla="*/ 0 w 217"/>
              <a:gd name="T93" fmla="*/ 16 h 261"/>
              <a:gd name="T94" fmla="*/ 12 w 217"/>
              <a:gd name="T95" fmla="*/ 1 h 261"/>
              <a:gd name="T96" fmla="*/ 38 w 217"/>
              <a:gd name="T97" fmla="*/ 1 h 261"/>
              <a:gd name="T98" fmla="*/ 55 w 217"/>
              <a:gd name="T99" fmla="*/ 1 h 261"/>
              <a:gd name="T100" fmla="*/ 77 w 217"/>
              <a:gd name="T101" fmla="*/ 1 h 261"/>
              <a:gd name="T102" fmla="*/ 107 w 217"/>
              <a:gd name="T103" fmla="*/ 1 h 261"/>
              <a:gd name="T104" fmla="*/ 128 w 217"/>
              <a:gd name="T105" fmla="*/ 1 h 261"/>
              <a:gd name="T106" fmla="*/ 156 w 217"/>
              <a:gd name="T107" fmla="*/ 1 h 261"/>
              <a:gd name="T108" fmla="*/ 173 w 217"/>
              <a:gd name="T109" fmla="*/ 0 h 261"/>
              <a:gd name="T110" fmla="*/ 195 w 217"/>
              <a:gd name="T111" fmla="*/ 0 h 261"/>
              <a:gd name="T112" fmla="*/ 211 w 217"/>
              <a:gd name="T113" fmla="*/ 0 h 26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17" h="261">
                <a:moveTo>
                  <a:pt x="213" y="0"/>
                </a:moveTo>
                <a:lnTo>
                  <a:pt x="213" y="1"/>
                </a:lnTo>
                <a:lnTo>
                  <a:pt x="213" y="7"/>
                </a:lnTo>
                <a:lnTo>
                  <a:pt x="213" y="9"/>
                </a:lnTo>
                <a:lnTo>
                  <a:pt x="213" y="11"/>
                </a:lnTo>
                <a:lnTo>
                  <a:pt x="213" y="16"/>
                </a:lnTo>
                <a:lnTo>
                  <a:pt x="213" y="17"/>
                </a:lnTo>
                <a:lnTo>
                  <a:pt x="213" y="18"/>
                </a:lnTo>
                <a:lnTo>
                  <a:pt x="213" y="19"/>
                </a:lnTo>
                <a:lnTo>
                  <a:pt x="214" y="31"/>
                </a:lnTo>
                <a:lnTo>
                  <a:pt x="214" y="37"/>
                </a:lnTo>
                <a:lnTo>
                  <a:pt x="214" y="46"/>
                </a:lnTo>
                <a:lnTo>
                  <a:pt x="214" y="49"/>
                </a:lnTo>
                <a:lnTo>
                  <a:pt x="214" y="50"/>
                </a:lnTo>
                <a:lnTo>
                  <a:pt x="214" y="51"/>
                </a:lnTo>
                <a:lnTo>
                  <a:pt x="214" y="53"/>
                </a:lnTo>
                <a:lnTo>
                  <a:pt x="214" y="58"/>
                </a:lnTo>
                <a:lnTo>
                  <a:pt x="214" y="61"/>
                </a:lnTo>
                <a:lnTo>
                  <a:pt x="214" y="63"/>
                </a:lnTo>
                <a:lnTo>
                  <a:pt x="214" y="65"/>
                </a:lnTo>
                <a:lnTo>
                  <a:pt x="214" y="66"/>
                </a:lnTo>
                <a:lnTo>
                  <a:pt x="214" y="71"/>
                </a:lnTo>
                <a:lnTo>
                  <a:pt x="214" y="72"/>
                </a:lnTo>
                <a:lnTo>
                  <a:pt x="214" y="79"/>
                </a:lnTo>
                <a:lnTo>
                  <a:pt x="214" y="85"/>
                </a:lnTo>
                <a:lnTo>
                  <a:pt x="214" y="87"/>
                </a:lnTo>
                <a:lnTo>
                  <a:pt x="214" y="89"/>
                </a:lnTo>
                <a:lnTo>
                  <a:pt x="214" y="90"/>
                </a:lnTo>
                <a:lnTo>
                  <a:pt x="214" y="91"/>
                </a:lnTo>
                <a:lnTo>
                  <a:pt x="214" y="94"/>
                </a:lnTo>
                <a:lnTo>
                  <a:pt x="214" y="97"/>
                </a:lnTo>
                <a:lnTo>
                  <a:pt x="214" y="98"/>
                </a:lnTo>
                <a:lnTo>
                  <a:pt x="214" y="101"/>
                </a:lnTo>
                <a:lnTo>
                  <a:pt x="215" y="105"/>
                </a:lnTo>
                <a:lnTo>
                  <a:pt x="215" y="110"/>
                </a:lnTo>
                <a:lnTo>
                  <a:pt x="215" y="112"/>
                </a:lnTo>
                <a:lnTo>
                  <a:pt x="215" y="115"/>
                </a:lnTo>
                <a:lnTo>
                  <a:pt x="215" y="117"/>
                </a:lnTo>
                <a:lnTo>
                  <a:pt x="215" y="127"/>
                </a:lnTo>
                <a:lnTo>
                  <a:pt x="215" y="134"/>
                </a:lnTo>
                <a:lnTo>
                  <a:pt x="215" y="137"/>
                </a:lnTo>
                <a:lnTo>
                  <a:pt x="215" y="142"/>
                </a:lnTo>
                <a:lnTo>
                  <a:pt x="215" y="143"/>
                </a:lnTo>
                <a:lnTo>
                  <a:pt x="215" y="144"/>
                </a:lnTo>
                <a:lnTo>
                  <a:pt x="215" y="150"/>
                </a:lnTo>
                <a:lnTo>
                  <a:pt x="215" y="152"/>
                </a:lnTo>
                <a:lnTo>
                  <a:pt x="215" y="157"/>
                </a:lnTo>
                <a:lnTo>
                  <a:pt x="215" y="160"/>
                </a:lnTo>
                <a:lnTo>
                  <a:pt x="215" y="161"/>
                </a:lnTo>
                <a:lnTo>
                  <a:pt x="216" y="162"/>
                </a:lnTo>
                <a:lnTo>
                  <a:pt x="216" y="163"/>
                </a:lnTo>
                <a:lnTo>
                  <a:pt x="216" y="165"/>
                </a:lnTo>
                <a:lnTo>
                  <a:pt x="215" y="167"/>
                </a:lnTo>
                <a:lnTo>
                  <a:pt x="215" y="168"/>
                </a:lnTo>
                <a:lnTo>
                  <a:pt x="215" y="169"/>
                </a:lnTo>
                <a:lnTo>
                  <a:pt x="215" y="170"/>
                </a:lnTo>
                <a:lnTo>
                  <a:pt x="215" y="171"/>
                </a:lnTo>
                <a:lnTo>
                  <a:pt x="216" y="174"/>
                </a:lnTo>
                <a:lnTo>
                  <a:pt x="216" y="175"/>
                </a:lnTo>
                <a:lnTo>
                  <a:pt x="216" y="176"/>
                </a:lnTo>
                <a:lnTo>
                  <a:pt x="216" y="179"/>
                </a:lnTo>
                <a:lnTo>
                  <a:pt x="216" y="181"/>
                </a:lnTo>
                <a:lnTo>
                  <a:pt x="216" y="184"/>
                </a:lnTo>
                <a:lnTo>
                  <a:pt x="216" y="185"/>
                </a:lnTo>
                <a:lnTo>
                  <a:pt x="216" y="186"/>
                </a:lnTo>
                <a:lnTo>
                  <a:pt x="216" y="187"/>
                </a:lnTo>
                <a:lnTo>
                  <a:pt x="216" y="194"/>
                </a:lnTo>
                <a:lnTo>
                  <a:pt x="216" y="195"/>
                </a:lnTo>
                <a:lnTo>
                  <a:pt x="216" y="199"/>
                </a:lnTo>
                <a:lnTo>
                  <a:pt x="216" y="201"/>
                </a:lnTo>
                <a:lnTo>
                  <a:pt x="216" y="203"/>
                </a:lnTo>
                <a:lnTo>
                  <a:pt x="216" y="205"/>
                </a:lnTo>
                <a:lnTo>
                  <a:pt x="216" y="206"/>
                </a:lnTo>
                <a:lnTo>
                  <a:pt x="216" y="211"/>
                </a:lnTo>
                <a:lnTo>
                  <a:pt x="216" y="215"/>
                </a:lnTo>
                <a:lnTo>
                  <a:pt x="216" y="217"/>
                </a:lnTo>
                <a:lnTo>
                  <a:pt x="216" y="223"/>
                </a:lnTo>
                <a:lnTo>
                  <a:pt x="216" y="226"/>
                </a:lnTo>
                <a:lnTo>
                  <a:pt x="216" y="227"/>
                </a:lnTo>
                <a:lnTo>
                  <a:pt x="217" y="233"/>
                </a:lnTo>
                <a:lnTo>
                  <a:pt x="217" y="235"/>
                </a:lnTo>
                <a:lnTo>
                  <a:pt x="217" y="237"/>
                </a:lnTo>
                <a:lnTo>
                  <a:pt x="217" y="245"/>
                </a:lnTo>
                <a:lnTo>
                  <a:pt x="214" y="245"/>
                </a:lnTo>
                <a:lnTo>
                  <a:pt x="208" y="245"/>
                </a:lnTo>
                <a:lnTo>
                  <a:pt x="206" y="245"/>
                </a:lnTo>
                <a:lnTo>
                  <a:pt x="205" y="246"/>
                </a:lnTo>
                <a:lnTo>
                  <a:pt x="204" y="246"/>
                </a:lnTo>
                <a:lnTo>
                  <a:pt x="203" y="246"/>
                </a:lnTo>
                <a:lnTo>
                  <a:pt x="201" y="246"/>
                </a:lnTo>
                <a:lnTo>
                  <a:pt x="200" y="246"/>
                </a:lnTo>
                <a:lnTo>
                  <a:pt x="198" y="246"/>
                </a:lnTo>
                <a:lnTo>
                  <a:pt x="196" y="246"/>
                </a:lnTo>
                <a:lnTo>
                  <a:pt x="189" y="247"/>
                </a:lnTo>
                <a:lnTo>
                  <a:pt x="185" y="247"/>
                </a:lnTo>
                <a:lnTo>
                  <a:pt x="184" y="247"/>
                </a:lnTo>
                <a:lnTo>
                  <a:pt x="183" y="247"/>
                </a:lnTo>
                <a:lnTo>
                  <a:pt x="180" y="247"/>
                </a:lnTo>
                <a:lnTo>
                  <a:pt x="179" y="247"/>
                </a:lnTo>
                <a:lnTo>
                  <a:pt x="174" y="248"/>
                </a:lnTo>
                <a:lnTo>
                  <a:pt x="173" y="248"/>
                </a:lnTo>
                <a:lnTo>
                  <a:pt x="171" y="248"/>
                </a:lnTo>
                <a:lnTo>
                  <a:pt x="168" y="248"/>
                </a:lnTo>
                <a:lnTo>
                  <a:pt x="167" y="248"/>
                </a:lnTo>
                <a:lnTo>
                  <a:pt x="166" y="248"/>
                </a:lnTo>
                <a:lnTo>
                  <a:pt x="164" y="248"/>
                </a:lnTo>
                <a:lnTo>
                  <a:pt x="161" y="249"/>
                </a:lnTo>
                <a:lnTo>
                  <a:pt x="158" y="249"/>
                </a:lnTo>
                <a:lnTo>
                  <a:pt x="157" y="249"/>
                </a:lnTo>
                <a:lnTo>
                  <a:pt x="155" y="249"/>
                </a:lnTo>
                <a:lnTo>
                  <a:pt x="153" y="249"/>
                </a:lnTo>
                <a:lnTo>
                  <a:pt x="152" y="249"/>
                </a:lnTo>
                <a:lnTo>
                  <a:pt x="150" y="249"/>
                </a:lnTo>
                <a:lnTo>
                  <a:pt x="148" y="250"/>
                </a:lnTo>
                <a:lnTo>
                  <a:pt x="147" y="250"/>
                </a:lnTo>
                <a:lnTo>
                  <a:pt x="145" y="250"/>
                </a:lnTo>
                <a:lnTo>
                  <a:pt x="144" y="250"/>
                </a:lnTo>
                <a:lnTo>
                  <a:pt x="143" y="250"/>
                </a:lnTo>
                <a:lnTo>
                  <a:pt x="141" y="250"/>
                </a:lnTo>
                <a:lnTo>
                  <a:pt x="140" y="250"/>
                </a:lnTo>
                <a:lnTo>
                  <a:pt x="137" y="250"/>
                </a:lnTo>
                <a:lnTo>
                  <a:pt x="128" y="251"/>
                </a:lnTo>
                <a:lnTo>
                  <a:pt x="126" y="251"/>
                </a:lnTo>
                <a:lnTo>
                  <a:pt x="124" y="251"/>
                </a:lnTo>
                <a:lnTo>
                  <a:pt x="119" y="251"/>
                </a:lnTo>
                <a:lnTo>
                  <a:pt x="118" y="253"/>
                </a:lnTo>
                <a:lnTo>
                  <a:pt x="115" y="253"/>
                </a:lnTo>
                <a:lnTo>
                  <a:pt x="112" y="253"/>
                </a:lnTo>
                <a:lnTo>
                  <a:pt x="111" y="253"/>
                </a:lnTo>
                <a:lnTo>
                  <a:pt x="110" y="253"/>
                </a:lnTo>
                <a:lnTo>
                  <a:pt x="109" y="253"/>
                </a:lnTo>
                <a:lnTo>
                  <a:pt x="108" y="253"/>
                </a:lnTo>
                <a:lnTo>
                  <a:pt x="105" y="253"/>
                </a:lnTo>
                <a:lnTo>
                  <a:pt x="104" y="253"/>
                </a:lnTo>
                <a:lnTo>
                  <a:pt x="103" y="254"/>
                </a:lnTo>
                <a:lnTo>
                  <a:pt x="102" y="254"/>
                </a:lnTo>
                <a:lnTo>
                  <a:pt x="100" y="254"/>
                </a:lnTo>
                <a:lnTo>
                  <a:pt x="99" y="254"/>
                </a:lnTo>
                <a:lnTo>
                  <a:pt x="97" y="254"/>
                </a:lnTo>
                <a:lnTo>
                  <a:pt x="95" y="254"/>
                </a:lnTo>
                <a:lnTo>
                  <a:pt x="93" y="254"/>
                </a:lnTo>
                <a:lnTo>
                  <a:pt x="88" y="254"/>
                </a:lnTo>
                <a:lnTo>
                  <a:pt x="84" y="255"/>
                </a:lnTo>
                <a:lnTo>
                  <a:pt x="81" y="255"/>
                </a:lnTo>
                <a:lnTo>
                  <a:pt x="80" y="255"/>
                </a:lnTo>
                <a:lnTo>
                  <a:pt x="77" y="255"/>
                </a:lnTo>
                <a:lnTo>
                  <a:pt x="76" y="255"/>
                </a:lnTo>
                <a:lnTo>
                  <a:pt x="73" y="255"/>
                </a:lnTo>
                <a:lnTo>
                  <a:pt x="72" y="256"/>
                </a:lnTo>
                <a:lnTo>
                  <a:pt x="70" y="256"/>
                </a:lnTo>
                <a:lnTo>
                  <a:pt x="69" y="256"/>
                </a:lnTo>
                <a:lnTo>
                  <a:pt x="67" y="256"/>
                </a:lnTo>
                <a:lnTo>
                  <a:pt x="65" y="256"/>
                </a:lnTo>
                <a:lnTo>
                  <a:pt x="64" y="256"/>
                </a:lnTo>
                <a:lnTo>
                  <a:pt x="59" y="256"/>
                </a:lnTo>
                <a:lnTo>
                  <a:pt x="57" y="257"/>
                </a:lnTo>
                <a:lnTo>
                  <a:pt x="54" y="257"/>
                </a:lnTo>
                <a:lnTo>
                  <a:pt x="51" y="257"/>
                </a:lnTo>
                <a:lnTo>
                  <a:pt x="49" y="257"/>
                </a:lnTo>
                <a:lnTo>
                  <a:pt x="47" y="257"/>
                </a:lnTo>
                <a:lnTo>
                  <a:pt x="46" y="257"/>
                </a:lnTo>
                <a:lnTo>
                  <a:pt x="39" y="258"/>
                </a:lnTo>
                <a:lnTo>
                  <a:pt x="38" y="258"/>
                </a:lnTo>
                <a:lnTo>
                  <a:pt x="37" y="258"/>
                </a:lnTo>
                <a:lnTo>
                  <a:pt x="32" y="258"/>
                </a:lnTo>
                <a:lnTo>
                  <a:pt x="30" y="258"/>
                </a:lnTo>
                <a:lnTo>
                  <a:pt x="27" y="259"/>
                </a:lnTo>
                <a:lnTo>
                  <a:pt x="23" y="259"/>
                </a:lnTo>
                <a:lnTo>
                  <a:pt x="20" y="259"/>
                </a:lnTo>
                <a:lnTo>
                  <a:pt x="16" y="259"/>
                </a:lnTo>
                <a:lnTo>
                  <a:pt x="12" y="259"/>
                </a:lnTo>
                <a:lnTo>
                  <a:pt x="12" y="261"/>
                </a:lnTo>
                <a:lnTo>
                  <a:pt x="9" y="261"/>
                </a:lnTo>
                <a:lnTo>
                  <a:pt x="8" y="261"/>
                </a:lnTo>
                <a:lnTo>
                  <a:pt x="7" y="261"/>
                </a:lnTo>
                <a:lnTo>
                  <a:pt x="5" y="261"/>
                </a:lnTo>
                <a:lnTo>
                  <a:pt x="4" y="261"/>
                </a:lnTo>
                <a:lnTo>
                  <a:pt x="4" y="259"/>
                </a:lnTo>
                <a:lnTo>
                  <a:pt x="4" y="253"/>
                </a:lnTo>
                <a:lnTo>
                  <a:pt x="4" y="251"/>
                </a:lnTo>
                <a:lnTo>
                  <a:pt x="4" y="247"/>
                </a:lnTo>
                <a:lnTo>
                  <a:pt x="4" y="246"/>
                </a:lnTo>
                <a:lnTo>
                  <a:pt x="4" y="245"/>
                </a:lnTo>
                <a:lnTo>
                  <a:pt x="4" y="243"/>
                </a:lnTo>
                <a:lnTo>
                  <a:pt x="4" y="242"/>
                </a:lnTo>
                <a:lnTo>
                  <a:pt x="4" y="240"/>
                </a:lnTo>
                <a:lnTo>
                  <a:pt x="4" y="238"/>
                </a:lnTo>
                <a:lnTo>
                  <a:pt x="4" y="232"/>
                </a:lnTo>
                <a:lnTo>
                  <a:pt x="4" y="231"/>
                </a:lnTo>
                <a:lnTo>
                  <a:pt x="4" y="230"/>
                </a:lnTo>
                <a:lnTo>
                  <a:pt x="4" y="224"/>
                </a:lnTo>
                <a:lnTo>
                  <a:pt x="4" y="222"/>
                </a:lnTo>
                <a:lnTo>
                  <a:pt x="4" y="219"/>
                </a:lnTo>
                <a:lnTo>
                  <a:pt x="4" y="217"/>
                </a:lnTo>
                <a:lnTo>
                  <a:pt x="4" y="216"/>
                </a:lnTo>
                <a:lnTo>
                  <a:pt x="1" y="216"/>
                </a:lnTo>
                <a:lnTo>
                  <a:pt x="1" y="211"/>
                </a:lnTo>
                <a:lnTo>
                  <a:pt x="1" y="209"/>
                </a:lnTo>
                <a:lnTo>
                  <a:pt x="1" y="206"/>
                </a:lnTo>
                <a:lnTo>
                  <a:pt x="1" y="199"/>
                </a:lnTo>
                <a:lnTo>
                  <a:pt x="1" y="197"/>
                </a:lnTo>
                <a:lnTo>
                  <a:pt x="1" y="194"/>
                </a:lnTo>
                <a:lnTo>
                  <a:pt x="1" y="193"/>
                </a:lnTo>
                <a:lnTo>
                  <a:pt x="1" y="190"/>
                </a:lnTo>
                <a:lnTo>
                  <a:pt x="1" y="185"/>
                </a:lnTo>
                <a:lnTo>
                  <a:pt x="1" y="182"/>
                </a:lnTo>
                <a:lnTo>
                  <a:pt x="1" y="181"/>
                </a:lnTo>
                <a:lnTo>
                  <a:pt x="1" y="179"/>
                </a:lnTo>
                <a:lnTo>
                  <a:pt x="1" y="174"/>
                </a:lnTo>
                <a:lnTo>
                  <a:pt x="1" y="173"/>
                </a:lnTo>
                <a:lnTo>
                  <a:pt x="1" y="169"/>
                </a:lnTo>
                <a:lnTo>
                  <a:pt x="1" y="168"/>
                </a:lnTo>
                <a:lnTo>
                  <a:pt x="1" y="162"/>
                </a:lnTo>
                <a:lnTo>
                  <a:pt x="1" y="161"/>
                </a:lnTo>
                <a:lnTo>
                  <a:pt x="1" y="160"/>
                </a:lnTo>
                <a:lnTo>
                  <a:pt x="1" y="158"/>
                </a:lnTo>
                <a:lnTo>
                  <a:pt x="0" y="158"/>
                </a:lnTo>
                <a:lnTo>
                  <a:pt x="0" y="155"/>
                </a:lnTo>
                <a:lnTo>
                  <a:pt x="0" y="154"/>
                </a:lnTo>
                <a:lnTo>
                  <a:pt x="0" y="149"/>
                </a:lnTo>
                <a:lnTo>
                  <a:pt x="0" y="141"/>
                </a:lnTo>
                <a:lnTo>
                  <a:pt x="0" y="139"/>
                </a:lnTo>
                <a:lnTo>
                  <a:pt x="0" y="136"/>
                </a:lnTo>
                <a:lnTo>
                  <a:pt x="0" y="131"/>
                </a:lnTo>
                <a:lnTo>
                  <a:pt x="0" y="127"/>
                </a:lnTo>
                <a:lnTo>
                  <a:pt x="0" y="126"/>
                </a:lnTo>
                <a:lnTo>
                  <a:pt x="0" y="125"/>
                </a:lnTo>
                <a:lnTo>
                  <a:pt x="0" y="120"/>
                </a:lnTo>
                <a:lnTo>
                  <a:pt x="0" y="118"/>
                </a:lnTo>
                <a:lnTo>
                  <a:pt x="0" y="117"/>
                </a:lnTo>
                <a:lnTo>
                  <a:pt x="0" y="112"/>
                </a:lnTo>
                <a:lnTo>
                  <a:pt x="0" y="111"/>
                </a:lnTo>
                <a:lnTo>
                  <a:pt x="0" y="110"/>
                </a:lnTo>
                <a:lnTo>
                  <a:pt x="0" y="107"/>
                </a:lnTo>
                <a:lnTo>
                  <a:pt x="0" y="106"/>
                </a:lnTo>
                <a:lnTo>
                  <a:pt x="0" y="102"/>
                </a:lnTo>
                <a:lnTo>
                  <a:pt x="0" y="99"/>
                </a:lnTo>
                <a:lnTo>
                  <a:pt x="0" y="98"/>
                </a:lnTo>
                <a:lnTo>
                  <a:pt x="0" y="95"/>
                </a:lnTo>
                <a:lnTo>
                  <a:pt x="0" y="91"/>
                </a:lnTo>
                <a:lnTo>
                  <a:pt x="0" y="88"/>
                </a:lnTo>
                <a:lnTo>
                  <a:pt x="0" y="82"/>
                </a:lnTo>
                <a:lnTo>
                  <a:pt x="0" y="78"/>
                </a:lnTo>
                <a:lnTo>
                  <a:pt x="0" y="74"/>
                </a:lnTo>
                <a:lnTo>
                  <a:pt x="0" y="70"/>
                </a:lnTo>
                <a:lnTo>
                  <a:pt x="0" y="65"/>
                </a:lnTo>
                <a:lnTo>
                  <a:pt x="0" y="62"/>
                </a:lnTo>
                <a:lnTo>
                  <a:pt x="0" y="58"/>
                </a:lnTo>
                <a:lnTo>
                  <a:pt x="0" y="57"/>
                </a:lnTo>
                <a:lnTo>
                  <a:pt x="0" y="54"/>
                </a:lnTo>
                <a:lnTo>
                  <a:pt x="0" y="53"/>
                </a:lnTo>
                <a:lnTo>
                  <a:pt x="0" y="48"/>
                </a:lnTo>
                <a:lnTo>
                  <a:pt x="0" y="47"/>
                </a:lnTo>
                <a:lnTo>
                  <a:pt x="0" y="43"/>
                </a:lnTo>
                <a:lnTo>
                  <a:pt x="0" y="38"/>
                </a:lnTo>
                <a:lnTo>
                  <a:pt x="0" y="37"/>
                </a:lnTo>
                <a:lnTo>
                  <a:pt x="0" y="33"/>
                </a:lnTo>
                <a:lnTo>
                  <a:pt x="0" y="31"/>
                </a:lnTo>
                <a:lnTo>
                  <a:pt x="0" y="27"/>
                </a:lnTo>
                <a:lnTo>
                  <a:pt x="0" y="24"/>
                </a:lnTo>
                <a:lnTo>
                  <a:pt x="0" y="16"/>
                </a:lnTo>
                <a:lnTo>
                  <a:pt x="0" y="15"/>
                </a:lnTo>
                <a:lnTo>
                  <a:pt x="0" y="7"/>
                </a:lnTo>
                <a:lnTo>
                  <a:pt x="0" y="2"/>
                </a:lnTo>
                <a:lnTo>
                  <a:pt x="1" y="2"/>
                </a:lnTo>
                <a:lnTo>
                  <a:pt x="8" y="2"/>
                </a:lnTo>
                <a:lnTo>
                  <a:pt x="12" y="1"/>
                </a:lnTo>
                <a:lnTo>
                  <a:pt x="19" y="1"/>
                </a:lnTo>
                <a:lnTo>
                  <a:pt x="21" y="1"/>
                </a:lnTo>
                <a:lnTo>
                  <a:pt x="24" y="1"/>
                </a:lnTo>
                <a:lnTo>
                  <a:pt x="28" y="1"/>
                </a:lnTo>
                <a:lnTo>
                  <a:pt x="30" y="1"/>
                </a:lnTo>
                <a:lnTo>
                  <a:pt x="31" y="1"/>
                </a:lnTo>
                <a:lnTo>
                  <a:pt x="38" y="1"/>
                </a:lnTo>
                <a:lnTo>
                  <a:pt x="47" y="1"/>
                </a:lnTo>
                <a:lnTo>
                  <a:pt x="48" y="1"/>
                </a:lnTo>
                <a:lnTo>
                  <a:pt x="49" y="1"/>
                </a:lnTo>
                <a:lnTo>
                  <a:pt x="53" y="1"/>
                </a:lnTo>
                <a:lnTo>
                  <a:pt x="55" y="1"/>
                </a:lnTo>
                <a:lnTo>
                  <a:pt x="57" y="1"/>
                </a:lnTo>
                <a:lnTo>
                  <a:pt x="64" y="1"/>
                </a:lnTo>
                <a:lnTo>
                  <a:pt x="65" y="1"/>
                </a:lnTo>
                <a:lnTo>
                  <a:pt x="68" y="1"/>
                </a:lnTo>
                <a:lnTo>
                  <a:pt x="69" y="1"/>
                </a:lnTo>
                <a:lnTo>
                  <a:pt x="77" y="1"/>
                </a:lnTo>
                <a:lnTo>
                  <a:pt x="86" y="1"/>
                </a:lnTo>
                <a:lnTo>
                  <a:pt x="91" y="1"/>
                </a:lnTo>
                <a:lnTo>
                  <a:pt x="101" y="1"/>
                </a:lnTo>
                <a:lnTo>
                  <a:pt x="103" y="1"/>
                </a:lnTo>
                <a:lnTo>
                  <a:pt x="104" y="1"/>
                </a:lnTo>
                <a:lnTo>
                  <a:pt x="105" y="1"/>
                </a:lnTo>
                <a:lnTo>
                  <a:pt x="107" y="1"/>
                </a:lnTo>
                <a:lnTo>
                  <a:pt x="108" y="1"/>
                </a:lnTo>
                <a:lnTo>
                  <a:pt x="111" y="1"/>
                </a:lnTo>
                <a:lnTo>
                  <a:pt x="117" y="1"/>
                </a:lnTo>
                <a:lnTo>
                  <a:pt x="125" y="1"/>
                </a:lnTo>
                <a:lnTo>
                  <a:pt x="128" y="1"/>
                </a:lnTo>
                <a:lnTo>
                  <a:pt x="133" y="1"/>
                </a:lnTo>
                <a:lnTo>
                  <a:pt x="136" y="1"/>
                </a:lnTo>
                <a:lnTo>
                  <a:pt x="137" y="1"/>
                </a:lnTo>
                <a:lnTo>
                  <a:pt x="142" y="1"/>
                </a:lnTo>
                <a:lnTo>
                  <a:pt x="144" y="1"/>
                </a:lnTo>
                <a:lnTo>
                  <a:pt x="150" y="1"/>
                </a:lnTo>
                <a:lnTo>
                  <a:pt x="156" y="1"/>
                </a:lnTo>
                <a:lnTo>
                  <a:pt x="158" y="0"/>
                </a:lnTo>
                <a:lnTo>
                  <a:pt x="168" y="0"/>
                </a:lnTo>
                <a:lnTo>
                  <a:pt x="169" y="0"/>
                </a:lnTo>
                <a:lnTo>
                  <a:pt x="171" y="0"/>
                </a:lnTo>
                <a:lnTo>
                  <a:pt x="173" y="0"/>
                </a:lnTo>
                <a:lnTo>
                  <a:pt x="179" y="0"/>
                </a:lnTo>
                <a:lnTo>
                  <a:pt x="180" y="0"/>
                </a:lnTo>
                <a:lnTo>
                  <a:pt x="187" y="0"/>
                </a:lnTo>
                <a:lnTo>
                  <a:pt x="189" y="0"/>
                </a:lnTo>
                <a:lnTo>
                  <a:pt x="193" y="0"/>
                </a:lnTo>
                <a:lnTo>
                  <a:pt x="195" y="0"/>
                </a:lnTo>
                <a:lnTo>
                  <a:pt x="200" y="0"/>
                </a:lnTo>
                <a:lnTo>
                  <a:pt x="203" y="0"/>
                </a:lnTo>
                <a:lnTo>
                  <a:pt x="205" y="0"/>
                </a:lnTo>
                <a:lnTo>
                  <a:pt x="206" y="0"/>
                </a:lnTo>
                <a:lnTo>
                  <a:pt x="207" y="0"/>
                </a:lnTo>
                <a:lnTo>
                  <a:pt x="211" y="0"/>
                </a:lnTo>
                <a:lnTo>
                  <a:pt x="213" y="0"/>
                </a:lnTo>
                <a:close/>
              </a:path>
            </a:pathLst>
          </a:custGeom>
          <a:solidFill>
            <a:srgbClr val="0070C0"/>
          </a:solidFill>
          <a:ln w="3175">
            <a:solidFill>
              <a:schemeClr val="tx1">
                <a:lumMod val="95000"/>
                <a:lumOff val="5000"/>
              </a:schemeClr>
            </a:solidFill>
            <a:prstDash val="solid"/>
            <a:round/>
            <a:headEnd/>
            <a:tailEnd/>
          </a:ln>
        </p:spPr>
        <p:txBody>
          <a:bodyPr/>
          <a:lstStyle/>
          <a:p>
            <a:endParaRPr lang="en-US" dirty="0"/>
          </a:p>
        </p:txBody>
      </p:sp>
      <p:sp>
        <p:nvSpPr>
          <p:cNvPr id="170" name="Freeform 163"/>
          <p:cNvSpPr>
            <a:spLocks/>
          </p:cNvSpPr>
          <p:nvPr/>
        </p:nvSpPr>
        <p:spPr bwMode="auto">
          <a:xfrm>
            <a:off x="6346758" y="3919297"/>
            <a:ext cx="656395" cy="549791"/>
          </a:xfrm>
          <a:custGeom>
            <a:avLst/>
            <a:gdLst>
              <a:gd name="T0" fmla="*/ 132 w 253"/>
              <a:gd name="T1" fmla="*/ 3 h 250"/>
              <a:gd name="T2" fmla="*/ 151 w 253"/>
              <a:gd name="T3" fmla="*/ 3 h 250"/>
              <a:gd name="T4" fmla="*/ 176 w 253"/>
              <a:gd name="T5" fmla="*/ 2 h 250"/>
              <a:gd name="T6" fmla="*/ 186 w 253"/>
              <a:gd name="T7" fmla="*/ 2 h 250"/>
              <a:gd name="T8" fmla="*/ 215 w 253"/>
              <a:gd name="T9" fmla="*/ 2 h 250"/>
              <a:gd name="T10" fmla="*/ 241 w 253"/>
              <a:gd name="T11" fmla="*/ 0 h 250"/>
              <a:gd name="T12" fmla="*/ 251 w 253"/>
              <a:gd name="T13" fmla="*/ 11 h 250"/>
              <a:gd name="T14" fmla="*/ 249 w 253"/>
              <a:gd name="T15" fmla="*/ 29 h 250"/>
              <a:gd name="T16" fmla="*/ 249 w 253"/>
              <a:gd name="T17" fmla="*/ 35 h 250"/>
              <a:gd name="T18" fmla="*/ 247 w 253"/>
              <a:gd name="T19" fmla="*/ 63 h 250"/>
              <a:gd name="T20" fmla="*/ 244 w 253"/>
              <a:gd name="T21" fmla="*/ 86 h 250"/>
              <a:gd name="T22" fmla="*/ 241 w 253"/>
              <a:gd name="T23" fmla="*/ 116 h 250"/>
              <a:gd name="T24" fmla="*/ 240 w 253"/>
              <a:gd name="T25" fmla="*/ 131 h 250"/>
              <a:gd name="T26" fmla="*/ 239 w 253"/>
              <a:gd name="T27" fmla="*/ 140 h 250"/>
              <a:gd name="T28" fmla="*/ 236 w 253"/>
              <a:gd name="T29" fmla="*/ 162 h 250"/>
              <a:gd name="T30" fmla="*/ 235 w 253"/>
              <a:gd name="T31" fmla="*/ 181 h 250"/>
              <a:gd name="T32" fmla="*/ 233 w 253"/>
              <a:gd name="T33" fmla="*/ 199 h 250"/>
              <a:gd name="T34" fmla="*/ 224 w 253"/>
              <a:gd name="T35" fmla="*/ 208 h 250"/>
              <a:gd name="T36" fmla="*/ 203 w 253"/>
              <a:gd name="T37" fmla="*/ 214 h 250"/>
              <a:gd name="T38" fmla="*/ 190 w 253"/>
              <a:gd name="T39" fmla="*/ 219 h 250"/>
              <a:gd name="T40" fmla="*/ 177 w 253"/>
              <a:gd name="T41" fmla="*/ 222 h 250"/>
              <a:gd name="T42" fmla="*/ 160 w 253"/>
              <a:gd name="T43" fmla="*/ 228 h 250"/>
              <a:gd name="T44" fmla="*/ 145 w 253"/>
              <a:gd name="T45" fmla="*/ 231 h 250"/>
              <a:gd name="T46" fmla="*/ 124 w 253"/>
              <a:gd name="T47" fmla="*/ 235 h 250"/>
              <a:gd name="T48" fmla="*/ 118 w 253"/>
              <a:gd name="T49" fmla="*/ 236 h 250"/>
              <a:gd name="T50" fmla="*/ 105 w 253"/>
              <a:gd name="T51" fmla="*/ 238 h 250"/>
              <a:gd name="T52" fmla="*/ 92 w 253"/>
              <a:gd name="T53" fmla="*/ 240 h 250"/>
              <a:gd name="T54" fmla="*/ 81 w 253"/>
              <a:gd name="T55" fmla="*/ 243 h 250"/>
              <a:gd name="T56" fmla="*/ 66 w 253"/>
              <a:gd name="T57" fmla="*/ 244 h 250"/>
              <a:gd name="T58" fmla="*/ 48 w 253"/>
              <a:gd name="T59" fmla="*/ 246 h 250"/>
              <a:gd name="T60" fmla="*/ 23 w 253"/>
              <a:gd name="T61" fmla="*/ 247 h 250"/>
              <a:gd name="T62" fmla="*/ 8 w 253"/>
              <a:gd name="T63" fmla="*/ 248 h 250"/>
              <a:gd name="T64" fmla="*/ 3 w 253"/>
              <a:gd name="T65" fmla="*/ 232 h 250"/>
              <a:gd name="T66" fmla="*/ 3 w 253"/>
              <a:gd name="T67" fmla="*/ 211 h 250"/>
              <a:gd name="T68" fmla="*/ 3 w 253"/>
              <a:gd name="T69" fmla="*/ 204 h 250"/>
              <a:gd name="T70" fmla="*/ 3 w 253"/>
              <a:gd name="T71" fmla="*/ 189 h 250"/>
              <a:gd name="T72" fmla="*/ 3 w 253"/>
              <a:gd name="T73" fmla="*/ 179 h 250"/>
              <a:gd name="T74" fmla="*/ 2 w 253"/>
              <a:gd name="T75" fmla="*/ 172 h 250"/>
              <a:gd name="T76" fmla="*/ 3 w 253"/>
              <a:gd name="T77" fmla="*/ 167 h 250"/>
              <a:gd name="T78" fmla="*/ 2 w 253"/>
              <a:gd name="T79" fmla="*/ 155 h 250"/>
              <a:gd name="T80" fmla="*/ 2 w 253"/>
              <a:gd name="T81" fmla="*/ 149 h 250"/>
              <a:gd name="T82" fmla="*/ 2 w 253"/>
              <a:gd name="T83" fmla="*/ 142 h 250"/>
              <a:gd name="T84" fmla="*/ 2 w 253"/>
              <a:gd name="T85" fmla="*/ 117 h 250"/>
              <a:gd name="T86" fmla="*/ 1 w 253"/>
              <a:gd name="T87" fmla="*/ 102 h 250"/>
              <a:gd name="T88" fmla="*/ 1 w 253"/>
              <a:gd name="T89" fmla="*/ 90 h 250"/>
              <a:gd name="T90" fmla="*/ 1 w 253"/>
              <a:gd name="T91" fmla="*/ 76 h 250"/>
              <a:gd name="T92" fmla="*/ 1 w 253"/>
              <a:gd name="T93" fmla="*/ 63 h 250"/>
              <a:gd name="T94" fmla="*/ 1 w 253"/>
              <a:gd name="T95" fmla="*/ 42 h 250"/>
              <a:gd name="T96" fmla="*/ 0 w 253"/>
              <a:gd name="T97" fmla="*/ 21 h 250"/>
              <a:gd name="T98" fmla="*/ 0 w 253"/>
              <a:gd name="T99" fmla="*/ 6 h 250"/>
              <a:gd name="T100" fmla="*/ 16 w 253"/>
              <a:gd name="T101" fmla="*/ 5 h 250"/>
              <a:gd name="T102" fmla="*/ 31 w 253"/>
              <a:gd name="T103" fmla="*/ 5 h 250"/>
              <a:gd name="T104" fmla="*/ 56 w 253"/>
              <a:gd name="T105" fmla="*/ 4 h 250"/>
              <a:gd name="T106" fmla="*/ 75 w 253"/>
              <a:gd name="T107" fmla="*/ 4 h 250"/>
              <a:gd name="T108" fmla="*/ 84 w 253"/>
              <a:gd name="T109" fmla="*/ 4 h 250"/>
              <a:gd name="T110" fmla="*/ 92 w 253"/>
              <a:gd name="T111" fmla="*/ 4 h 250"/>
              <a:gd name="T112" fmla="*/ 97 w 253"/>
              <a:gd name="T113" fmla="*/ 4 h 250"/>
              <a:gd name="T114" fmla="*/ 107 w 253"/>
              <a:gd name="T115" fmla="*/ 4 h 250"/>
              <a:gd name="T116" fmla="*/ 120 w 253"/>
              <a:gd name="T117" fmla="*/ 3 h 25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53" h="250">
                <a:moveTo>
                  <a:pt x="120" y="3"/>
                </a:moveTo>
                <a:lnTo>
                  <a:pt x="121" y="3"/>
                </a:lnTo>
                <a:lnTo>
                  <a:pt x="122" y="3"/>
                </a:lnTo>
                <a:lnTo>
                  <a:pt x="130" y="3"/>
                </a:lnTo>
                <a:lnTo>
                  <a:pt x="131" y="3"/>
                </a:lnTo>
                <a:lnTo>
                  <a:pt x="132" y="3"/>
                </a:lnTo>
                <a:lnTo>
                  <a:pt x="135" y="3"/>
                </a:lnTo>
                <a:lnTo>
                  <a:pt x="137" y="3"/>
                </a:lnTo>
                <a:lnTo>
                  <a:pt x="144" y="3"/>
                </a:lnTo>
                <a:lnTo>
                  <a:pt x="147" y="3"/>
                </a:lnTo>
                <a:lnTo>
                  <a:pt x="151" y="3"/>
                </a:lnTo>
                <a:lnTo>
                  <a:pt x="152" y="3"/>
                </a:lnTo>
                <a:lnTo>
                  <a:pt x="162" y="2"/>
                </a:lnTo>
                <a:lnTo>
                  <a:pt x="163" y="2"/>
                </a:lnTo>
                <a:lnTo>
                  <a:pt x="170" y="2"/>
                </a:lnTo>
                <a:lnTo>
                  <a:pt x="175" y="2"/>
                </a:lnTo>
                <a:lnTo>
                  <a:pt x="176" y="2"/>
                </a:lnTo>
                <a:lnTo>
                  <a:pt x="177" y="2"/>
                </a:lnTo>
                <a:lnTo>
                  <a:pt x="178" y="2"/>
                </a:lnTo>
                <a:lnTo>
                  <a:pt x="186" y="2"/>
                </a:lnTo>
                <a:lnTo>
                  <a:pt x="192" y="2"/>
                </a:lnTo>
                <a:lnTo>
                  <a:pt x="194" y="2"/>
                </a:lnTo>
                <a:lnTo>
                  <a:pt x="206" y="2"/>
                </a:lnTo>
                <a:lnTo>
                  <a:pt x="209" y="2"/>
                </a:lnTo>
                <a:lnTo>
                  <a:pt x="215" y="2"/>
                </a:lnTo>
                <a:lnTo>
                  <a:pt x="217" y="0"/>
                </a:lnTo>
                <a:lnTo>
                  <a:pt x="222" y="0"/>
                </a:lnTo>
                <a:lnTo>
                  <a:pt x="227" y="0"/>
                </a:lnTo>
                <a:lnTo>
                  <a:pt x="232" y="0"/>
                </a:lnTo>
                <a:lnTo>
                  <a:pt x="236" y="0"/>
                </a:lnTo>
                <a:lnTo>
                  <a:pt x="241" y="0"/>
                </a:lnTo>
                <a:lnTo>
                  <a:pt x="242" y="0"/>
                </a:lnTo>
                <a:lnTo>
                  <a:pt x="243" y="0"/>
                </a:lnTo>
                <a:lnTo>
                  <a:pt x="251" y="0"/>
                </a:lnTo>
                <a:lnTo>
                  <a:pt x="253" y="0"/>
                </a:lnTo>
                <a:lnTo>
                  <a:pt x="251" y="11"/>
                </a:lnTo>
                <a:lnTo>
                  <a:pt x="251" y="12"/>
                </a:lnTo>
                <a:lnTo>
                  <a:pt x="251" y="16"/>
                </a:lnTo>
                <a:lnTo>
                  <a:pt x="250" y="21"/>
                </a:lnTo>
                <a:lnTo>
                  <a:pt x="250" y="27"/>
                </a:lnTo>
                <a:lnTo>
                  <a:pt x="250" y="28"/>
                </a:lnTo>
                <a:lnTo>
                  <a:pt x="249" y="29"/>
                </a:lnTo>
                <a:lnTo>
                  <a:pt x="249" y="30"/>
                </a:lnTo>
                <a:lnTo>
                  <a:pt x="249" y="31"/>
                </a:lnTo>
                <a:lnTo>
                  <a:pt x="249" y="34"/>
                </a:lnTo>
                <a:lnTo>
                  <a:pt x="249" y="35"/>
                </a:lnTo>
                <a:lnTo>
                  <a:pt x="249" y="37"/>
                </a:lnTo>
                <a:lnTo>
                  <a:pt x="248" y="42"/>
                </a:lnTo>
                <a:lnTo>
                  <a:pt x="248" y="51"/>
                </a:lnTo>
                <a:lnTo>
                  <a:pt x="247" y="56"/>
                </a:lnTo>
                <a:lnTo>
                  <a:pt x="247" y="60"/>
                </a:lnTo>
                <a:lnTo>
                  <a:pt x="247" y="63"/>
                </a:lnTo>
                <a:lnTo>
                  <a:pt x="246" y="68"/>
                </a:lnTo>
                <a:lnTo>
                  <a:pt x="246" y="70"/>
                </a:lnTo>
                <a:lnTo>
                  <a:pt x="246" y="76"/>
                </a:lnTo>
                <a:lnTo>
                  <a:pt x="244" y="82"/>
                </a:lnTo>
                <a:lnTo>
                  <a:pt x="244" y="86"/>
                </a:lnTo>
                <a:lnTo>
                  <a:pt x="243" y="99"/>
                </a:lnTo>
                <a:lnTo>
                  <a:pt x="242" y="108"/>
                </a:lnTo>
                <a:lnTo>
                  <a:pt x="242" y="110"/>
                </a:lnTo>
                <a:lnTo>
                  <a:pt x="241" y="115"/>
                </a:lnTo>
                <a:lnTo>
                  <a:pt x="241" y="116"/>
                </a:lnTo>
                <a:lnTo>
                  <a:pt x="241" y="119"/>
                </a:lnTo>
                <a:lnTo>
                  <a:pt x="241" y="124"/>
                </a:lnTo>
                <a:lnTo>
                  <a:pt x="240" y="131"/>
                </a:lnTo>
                <a:lnTo>
                  <a:pt x="240" y="136"/>
                </a:lnTo>
                <a:lnTo>
                  <a:pt x="239" y="138"/>
                </a:lnTo>
                <a:lnTo>
                  <a:pt x="239" y="140"/>
                </a:lnTo>
                <a:lnTo>
                  <a:pt x="239" y="143"/>
                </a:lnTo>
                <a:lnTo>
                  <a:pt x="239" y="149"/>
                </a:lnTo>
                <a:lnTo>
                  <a:pt x="238" y="149"/>
                </a:lnTo>
                <a:lnTo>
                  <a:pt x="238" y="156"/>
                </a:lnTo>
                <a:lnTo>
                  <a:pt x="238" y="159"/>
                </a:lnTo>
                <a:lnTo>
                  <a:pt x="236" y="162"/>
                </a:lnTo>
                <a:lnTo>
                  <a:pt x="236" y="166"/>
                </a:lnTo>
                <a:lnTo>
                  <a:pt x="236" y="172"/>
                </a:lnTo>
                <a:lnTo>
                  <a:pt x="235" y="176"/>
                </a:lnTo>
                <a:lnTo>
                  <a:pt x="235" y="179"/>
                </a:lnTo>
                <a:lnTo>
                  <a:pt x="235" y="180"/>
                </a:lnTo>
                <a:lnTo>
                  <a:pt x="235" y="181"/>
                </a:lnTo>
                <a:lnTo>
                  <a:pt x="235" y="182"/>
                </a:lnTo>
                <a:lnTo>
                  <a:pt x="235" y="183"/>
                </a:lnTo>
                <a:lnTo>
                  <a:pt x="234" y="190"/>
                </a:lnTo>
                <a:lnTo>
                  <a:pt x="234" y="196"/>
                </a:lnTo>
                <a:lnTo>
                  <a:pt x="233" y="199"/>
                </a:lnTo>
                <a:lnTo>
                  <a:pt x="233" y="203"/>
                </a:lnTo>
                <a:lnTo>
                  <a:pt x="233" y="205"/>
                </a:lnTo>
                <a:lnTo>
                  <a:pt x="233" y="206"/>
                </a:lnTo>
                <a:lnTo>
                  <a:pt x="231" y="206"/>
                </a:lnTo>
                <a:lnTo>
                  <a:pt x="228" y="207"/>
                </a:lnTo>
                <a:lnTo>
                  <a:pt x="224" y="208"/>
                </a:lnTo>
                <a:lnTo>
                  <a:pt x="219" y="210"/>
                </a:lnTo>
                <a:lnTo>
                  <a:pt x="215" y="211"/>
                </a:lnTo>
                <a:lnTo>
                  <a:pt x="215" y="212"/>
                </a:lnTo>
                <a:lnTo>
                  <a:pt x="214" y="212"/>
                </a:lnTo>
                <a:lnTo>
                  <a:pt x="211" y="212"/>
                </a:lnTo>
                <a:lnTo>
                  <a:pt x="203" y="214"/>
                </a:lnTo>
                <a:lnTo>
                  <a:pt x="201" y="215"/>
                </a:lnTo>
                <a:lnTo>
                  <a:pt x="200" y="215"/>
                </a:lnTo>
                <a:lnTo>
                  <a:pt x="199" y="215"/>
                </a:lnTo>
                <a:lnTo>
                  <a:pt x="199" y="216"/>
                </a:lnTo>
                <a:lnTo>
                  <a:pt x="193" y="218"/>
                </a:lnTo>
                <a:lnTo>
                  <a:pt x="190" y="219"/>
                </a:lnTo>
                <a:lnTo>
                  <a:pt x="187" y="220"/>
                </a:lnTo>
                <a:lnTo>
                  <a:pt x="186" y="220"/>
                </a:lnTo>
                <a:lnTo>
                  <a:pt x="184" y="221"/>
                </a:lnTo>
                <a:lnTo>
                  <a:pt x="180" y="222"/>
                </a:lnTo>
                <a:lnTo>
                  <a:pt x="178" y="222"/>
                </a:lnTo>
                <a:lnTo>
                  <a:pt x="177" y="222"/>
                </a:lnTo>
                <a:lnTo>
                  <a:pt x="175" y="223"/>
                </a:lnTo>
                <a:lnTo>
                  <a:pt x="174" y="223"/>
                </a:lnTo>
                <a:lnTo>
                  <a:pt x="168" y="226"/>
                </a:lnTo>
                <a:lnTo>
                  <a:pt x="167" y="226"/>
                </a:lnTo>
                <a:lnTo>
                  <a:pt x="162" y="227"/>
                </a:lnTo>
                <a:lnTo>
                  <a:pt x="160" y="228"/>
                </a:lnTo>
                <a:lnTo>
                  <a:pt x="155" y="229"/>
                </a:lnTo>
                <a:lnTo>
                  <a:pt x="153" y="229"/>
                </a:lnTo>
                <a:lnTo>
                  <a:pt x="151" y="230"/>
                </a:lnTo>
                <a:lnTo>
                  <a:pt x="146" y="231"/>
                </a:lnTo>
                <a:lnTo>
                  <a:pt x="145" y="231"/>
                </a:lnTo>
                <a:lnTo>
                  <a:pt x="142" y="232"/>
                </a:lnTo>
                <a:lnTo>
                  <a:pt x="136" y="232"/>
                </a:lnTo>
                <a:lnTo>
                  <a:pt x="134" y="234"/>
                </a:lnTo>
                <a:lnTo>
                  <a:pt x="132" y="234"/>
                </a:lnTo>
                <a:lnTo>
                  <a:pt x="127" y="235"/>
                </a:lnTo>
                <a:lnTo>
                  <a:pt x="124" y="235"/>
                </a:lnTo>
                <a:lnTo>
                  <a:pt x="123" y="236"/>
                </a:lnTo>
                <a:lnTo>
                  <a:pt x="122" y="236"/>
                </a:lnTo>
                <a:lnTo>
                  <a:pt x="121" y="236"/>
                </a:lnTo>
                <a:lnTo>
                  <a:pt x="119" y="236"/>
                </a:lnTo>
                <a:lnTo>
                  <a:pt x="118" y="236"/>
                </a:lnTo>
                <a:lnTo>
                  <a:pt x="116" y="237"/>
                </a:lnTo>
                <a:lnTo>
                  <a:pt x="115" y="237"/>
                </a:lnTo>
                <a:lnTo>
                  <a:pt x="112" y="237"/>
                </a:lnTo>
                <a:lnTo>
                  <a:pt x="106" y="238"/>
                </a:lnTo>
                <a:lnTo>
                  <a:pt x="105" y="238"/>
                </a:lnTo>
                <a:lnTo>
                  <a:pt x="103" y="239"/>
                </a:lnTo>
                <a:lnTo>
                  <a:pt x="98" y="240"/>
                </a:lnTo>
                <a:lnTo>
                  <a:pt x="96" y="240"/>
                </a:lnTo>
                <a:lnTo>
                  <a:pt x="94" y="240"/>
                </a:lnTo>
                <a:lnTo>
                  <a:pt x="92" y="240"/>
                </a:lnTo>
                <a:lnTo>
                  <a:pt x="88" y="242"/>
                </a:lnTo>
                <a:lnTo>
                  <a:pt x="87" y="242"/>
                </a:lnTo>
                <a:lnTo>
                  <a:pt x="86" y="242"/>
                </a:lnTo>
                <a:lnTo>
                  <a:pt x="82" y="243"/>
                </a:lnTo>
                <a:lnTo>
                  <a:pt x="81" y="243"/>
                </a:lnTo>
                <a:lnTo>
                  <a:pt x="80" y="243"/>
                </a:lnTo>
                <a:lnTo>
                  <a:pt x="78" y="244"/>
                </a:lnTo>
                <a:lnTo>
                  <a:pt x="76" y="244"/>
                </a:lnTo>
                <a:lnTo>
                  <a:pt x="75" y="244"/>
                </a:lnTo>
                <a:lnTo>
                  <a:pt x="70" y="244"/>
                </a:lnTo>
                <a:lnTo>
                  <a:pt x="66" y="244"/>
                </a:lnTo>
                <a:lnTo>
                  <a:pt x="63" y="245"/>
                </a:lnTo>
                <a:lnTo>
                  <a:pt x="56" y="245"/>
                </a:lnTo>
                <a:lnTo>
                  <a:pt x="55" y="245"/>
                </a:lnTo>
                <a:lnTo>
                  <a:pt x="51" y="245"/>
                </a:lnTo>
                <a:lnTo>
                  <a:pt x="48" y="246"/>
                </a:lnTo>
                <a:lnTo>
                  <a:pt x="36" y="246"/>
                </a:lnTo>
                <a:lnTo>
                  <a:pt x="33" y="247"/>
                </a:lnTo>
                <a:lnTo>
                  <a:pt x="26" y="247"/>
                </a:lnTo>
                <a:lnTo>
                  <a:pt x="23" y="247"/>
                </a:lnTo>
                <a:lnTo>
                  <a:pt x="22" y="247"/>
                </a:lnTo>
                <a:lnTo>
                  <a:pt x="17" y="248"/>
                </a:lnTo>
                <a:lnTo>
                  <a:pt x="15" y="248"/>
                </a:lnTo>
                <a:lnTo>
                  <a:pt x="10" y="248"/>
                </a:lnTo>
                <a:lnTo>
                  <a:pt x="9" y="248"/>
                </a:lnTo>
                <a:lnTo>
                  <a:pt x="8" y="248"/>
                </a:lnTo>
                <a:lnTo>
                  <a:pt x="6" y="250"/>
                </a:lnTo>
                <a:lnTo>
                  <a:pt x="4" y="250"/>
                </a:lnTo>
                <a:lnTo>
                  <a:pt x="4" y="242"/>
                </a:lnTo>
                <a:lnTo>
                  <a:pt x="4" y="240"/>
                </a:lnTo>
                <a:lnTo>
                  <a:pt x="4" y="238"/>
                </a:lnTo>
                <a:lnTo>
                  <a:pt x="3" y="232"/>
                </a:lnTo>
                <a:lnTo>
                  <a:pt x="3" y="231"/>
                </a:lnTo>
                <a:lnTo>
                  <a:pt x="3" y="228"/>
                </a:lnTo>
                <a:lnTo>
                  <a:pt x="3" y="222"/>
                </a:lnTo>
                <a:lnTo>
                  <a:pt x="3" y="220"/>
                </a:lnTo>
                <a:lnTo>
                  <a:pt x="3" y="216"/>
                </a:lnTo>
                <a:lnTo>
                  <a:pt x="3" y="211"/>
                </a:lnTo>
                <a:lnTo>
                  <a:pt x="3" y="210"/>
                </a:lnTo>
                <a:lnTo>
                  <a:pt x="3" y="208"/>
                </a:lnTo>
                <a:lnTo>
                  <a:pt x="3" y="206"/>
                </a:lnTo>
                <a:lnTo>
                  <a:pt x="3" y="204"/>
                </a:lnTo>
                <a:lnTo>
                  <a:pt x="3" y="200"/>
                </a:lnTo>
                <a:lnTo>
                  <a:pt x="3" y="199"/>
                </a:lnTo>
                <a:lnTo>
                  <a:pt x="3" y="192"/>
                </a:lnTo>
                <a:lnTo>
                  <a:pt x="3" y="191"/>
                </a:lnTo>
                <a:lnTo>
                  <a:pt x="3" y="190"/>
                </a:lnTo>
                <a:lnTo>
                  <a:pt x="3" y="189"/>
                </a:lnTo>
                <a:lnTo>
                  <a:pt x="3" y="186"/>
                </a:lnTo>
                <a:lnTo>
                  <a:pt x="3" y="184"/>
                </a:lnTo>
                <a:lnTo>
                  <a:pt x="3" y="181"/>
                </a:lnTo>
                <a:lnTo>
                  <a:pt x="3" y="180"/>
                </a:lnTo>
                <a:lnTo>
                  <a:pt x="3" y="179"/>
                </a:lnTo>
                <a:lnTo>
                  <a:pt x="2" y="176"/>
                </a:lnTo>
                <a:lnTo>
                  <a:pt x="2" y="175"/>
                </a:lnTo>
                <a:lnTo>
                  <a:pt x="2" y="174"/>
                </a:lnTo>
                <a:lnTo>
                  <a:pt x="2" y="173"/>
                </a:lnTo>
                <a:lnTo>
                  <a:pt x="2" y="172"/>
                </a:lnTo>
                <a:lnTo>
                  <a:pt x="3" y="170"/>
                </a:lnTo>
                <a:lnTo>
                  <a:pt x="3" y="168"/>
                </a:lnTo>
                <a:lnTo>
                  <a:pt x="3" y="167"/>
                </a:lnTo>
                <a:lnTo>
                  <a:pt x="2" y="166"/>
                </a:lnTo>
                <a:lnTo>
                  <a:pt x="2" y="165"/>
                </a:lnTo>
                <a:lnTo>
                  <a:pt x="2" y="162"/>
                </a:lnTo>
                <a:lnTo>
                  <a:pt x="2" y="157"/>
                </a:lnTo>
                <a:lnTo>
                  <a:pt x="2" y="155"/>
                </a:lnTo>
                <a:lnTo>
                  <a:pt x="2" y="149"/>
                </a:lnTo>
                <a:lnTo>
                  <a:pt x="2" y="148"/>
                </a:lnTo>
                <a:lnTo>
                  <a:pt x="2" y="147"/>
                </a:lnTo>
                <a:lnTo>
                  <a:pt x="2" y="142"/>
                </a:lnTo>
                <a:lnTo>
                  <a:pt x="2" y="139"/>
                </a:lnTo>
                <a:lnTo>
                  <a:pt x="2" y="132"/>
                </a:lnTo>
                <a:lnTo>
                  <a:pt x="2" y="122"/>
                </a:lnTo>
                <a:lnTo>
                  <a:pt x="2" y="120"/>
                </a:lnTo>
                <a:lnTo>
                  <a:pt x="2" y="117"/>
                </a:lnTo>
                <a:lnTo>
                  <a:pt x="2" y="115"/>
                </a:lnTo>
                <a:lnTo>
                  <a:pt x="2" y="110"/>
                </a:lnTo>
                <a:lnTo>
                  <a:pt x="1" y="106"/>
                </a:lnTo>
                <a:lnTo>
                  <a:pt x="1" y="103"/>
                </a:lnTo>
                <a:lnTo>
                  <a:pt x="1" y="102"/>
                </a:lnTo>
                <a:lnTo>
                  <a:pt x="1" y="99"/>
                </a:lnTo>
                <a:lnTo>
                  <a:pt x="1" y="96"/>
                </a:lnTo>
                <a:lnTo>
                  <a:pt x="1" y="95"/>
                </a:lnTo>
                <a:lnTo>
                  <a:pt x="1" y="94"/>
                </a:lnTo>
                <a:lnTo>
                  <a:pt x="1" y="92"/>
                </a:lnTo>
                <a:lnTo>
                  <a:pt x="1" y="90"/>
                </a:lnTo>
                <a:lnTo>
                  <a:pt x="1" y="84"/>
                </a:lnTo>
                <a:lnTo>
                  <a:pt x="1" y="77"/>
                </a:lnTo>
                <a:lnTo>
                  <a:pt x="1" y="76"/>
                </a:lnTo>
                <a:lnTo>
                  <a:pt x="1" y="71"/>
                </a:lnTo>
                <a:lnTo>
                  <a:pt x="1" y="70"/>
                </a:lnTo>
                <a:lnTo>
                  <a:pt x="1" y="68"/>
                </a:lnTo>
                <a:lnTo>
                  <a:pt x="1" y="66"/>
                </a:lnTo>
                <a:lnTo>
                  <a:pt x="1" y="63"/>
                </a:lnTo>
                <a:lnTo>
                  <a:pt x="1" y="58"/>
                </a:lnTo>
                <a:lnTo>
                  <a:pt x="1" y="56"/>
                </a:lnTo>
                <a:lnTo>
                  <a:pt x="1" y="55"/>
                </a:lnTo>
                <a:lnTo>
                  <a:pt x="1" y="54"/>
                </a:lnTo>
                <a:lnTo>
                  <a:pt x="1" y="51"/>
                </a:lnTo>
                <a:lnTo>
                  <a:pt x="1" y="42"/>
                </a:lnTo>
                <a:lnTo>
                  <a:pt x="1" y="36"/>
                </a:lnTo>
                <a:lnTo>
                  <a:pt x="0" y="24"/>
                </a:lnTo>
                <a:lnTo>
                  <a:pt x="0" y="23"/>
                </a:lnTo>
                <a:lnTo>
                  <a:pt x="0" y="22"/>
                </a:lnTo>
                <a:lnTo>
                  <a:pt x="0" y="21"/>
                </a:lnTo>
                <a:lnTo>
                  <a:pt x="0" y="16"/>
                </a:lnTo>
                <a:lnTo>
                  <a:pt x="0" y="14"/>
                </a:lnTo>
                <a:lnTo>
                  <a:pt x="0" y="12"/>
                </a:lnTo>
                <a:lnTo>
                  <a:pt x="0" y="6"/>
                </a:lnTo>
                <a:lnTo>
                  <a:pt x="0" y="5"/>
                </a:lnTo>
                <a:lnTo>
                  <a:pt x="1" y="5"/>
                </a:lnTo>
                <a:lnTo>
                  <a:pt x="10" y="5"/>
                </a:lnTo>
                <a:lnTo>
                  <a:pt x="15" y="5"/>
                </a:lnTo>
                <a:lnTo>
                  <a:pt x="16" y="5"/>
                </a:lnTo>
                <a:lnTo>
                  <a:pt x="20" y="5"/>
                </a:lnTo>
                <a:lnTo>
                  <a:pt x="25" y="5"/>
                </a:lnTo>
                <a:lnTo>
                  <a:pt x="26" y="5"/>
                </a:lnTo>
                <a:lnTo>
                  <a:pt x="27" y="5"/>
                </a:lnTo>
                <a:lnTo>
                  <a:pt x="31" y="5"/>
                </a:lnTo>
                <a:lnTo>
                  <a:pt x="38" y="5"/>
                </a:lnTo>
                <a:lnTo>
                  <a:pt x="42" y="4"/>
                </a:lnTo>
                <a:lnTo>
                  <a:pt x="47" y="4"/>
                </a:lnTo>
                <a:lnTo>
                  <a:pt x="49" y="4"/>
                </a:lnTo>
                <a:lnTo>
                  <a:pt x="51" y="4"/>
                </a:lnTo>
                <a:lnTo>
                  <a:pt x="56" y="4"/>
                </a:lnTo>
                <a:lnTo>
                  <a:pt x="60" y="4"/>
                </a:lnTo>
                <a:lnTo>
                  <a:pt x="63" y="4"/>
                </a:lnTo>
                <a:lnTo>
                  <a:pt x="65" y="4"/>
                </a:lnTo>
                <a:lnTo>
                  <a:pt x="73" y="4"/>
                </a:lnTo>
                <a:lnTo>
                  <a:pt x="74" y="4"/>
                </a:lnTo>
                <a:lnTo>
                  <a:pt x="75" y="4"/>
                </a:lnTo>
                <a:lnTo>
                  <a:pt x="80" y="4"/>
                </a:lnTo>
                <a:lnTo>
                  <a:pt x="82" y="4"/>
                </a:lnTo>
                <a:lnTo>
                  <a:pt x="84" y="4"/>
                </a:lnTo>
                <a:lnTo>
                  <a:pt x="86" y="4"/>
                </a:lnTo>
                <a:lnTo>
                  <a:pt x="87" y="4"/>
                </a:lnTo>
                <a:lnTo>
                  <a:pt x="92" y="4"/>
                </a:lnTo>
                <a:lnTo>
                  <a:pt x="95" y="4"/>
                </a:lnTo>
                <a:lnTo>
                  <a:pt x="97" y="4"/>
                </a:lnTo>
                <a:lnTo>
                  <a:pt x="100" y="4"/>
                </a:lnTo>
                <a:lnTo>
                  <a:pt x="102" y="4"/>
                </a:lnTo>
                <a:lnTo>
                  <a:pt x="104" y="4"/>
                </a:lnTo>
                <a:lnTo>
                  <a:pt x="107" y="4"/>
                </a:lnTo>
                <a:lnTo>
                  <a:pt x="111" y="3"/>
                </a:lnTo>
                <a:lnTo>
                  <a:pt x="112" y="3"/>
                </a:lnTo>
                <a:lnTo>
                  <a:pt x="114" y="3"/>
                </a:lnTo>
                <a:lnTo>
                  <a:pt x="115" y="3"/>
                </a:lnTo>
                <a:lnTo>
                  <a:pt x="116" y="3"/>
                </a:lnTo>
                <a:lnTo>
                  <a:pt x="120" y="3"/>
                </a:lnTo>
                <a:close/>
              </a:path>
            </a:pathLst>
          </a:custGeom>
          <a:solidFill>
            <a:srgbClr val="0070C0"/>
          </a:solidFill>
          <a:ln w="3175">
            <a:solidFill>
              <a:schemeClr val="tx1">
                <a:lumMod val="95000"/>
                <a:lumOff val="5000"/>
              </a:schemeClr>
            </a:solidFill>
            <a:prstDash val="solid"/>
            <a:round/>
            <a:headEnd/>
            <a:tailEnd/>
          </a:ln>
        </p:spPr>
        <p:txBody>
          <a:bodyPr/>
          <a:lstStyle/>
          <a:p>
            <a:endParaRPr lang="en-US" dirty="0"/>
          </a:p>
        </p:txBody>
      </p:sp>
      <p:sp>
        <p:nvSpPr>
          <p:cNvPr id="171" name="Freeform 174"/>
          <p:cNvSpPr>
            <a:spLocks/>
          </p:cNvSpPr>
          <p:nvPr/>
        </p:nvSpPr>
        <p:spPr bwMode="auto">
          <a:xfrm>
            <a:off x="4585129" y="4562174"/>
            <a:ext cx="391761" cy="587176"/>
          </a:xfrm>
          <a:custGeom>
            <a:avLst/>
            <a:gdLst>
              <a:gd name="T0" fmla="*/ 143 w 151"/>
              <a:gd name="T1" fmla="*/ 4 h 266"/>
              <a:gd name="T2" fmla="*/ 143 w 151"/>
              <a:gd name="T3" fmla="*/ 9 h 266"/>
              <a:gd name="T4" fmla="*/ 143 w 151"/>
              <a:gd name="T5" fmla="*/ 13 h 266"/>
              <a:gd name="T6" fmla="*/ 143 w 151"/>
              <a:gd name="T7" fmla="*/ 19 h 266"/>
              <a:gd name="T8" fmla="*/ 143 w 151"/>
              <a:gd name="T9" fmla="*/ 31 h 266"/>
              <a:gd name="T10" fmla="*/ 143 w 151"/>
              <a:gd name="T11" fmla="*/ 50 h 266"/>
              <a:gd name="T12" fmla="*/ 143 w 151"/>
              <a:gd name="T13" fmla="*/ 57 h 266"/>
              <a:gd name="T14" fmla="*/ 143 w 151"/>
              <a:gd name="T15" fmla="*/ 71 h 266"/>
              <a:gd name="T16" fmla="*/ 143 w 151"/>
              <a:gd name="T17" fmla="*/ 77 h 266"/>
              <a:gd name="T18" fmla="*/ 143 w 151"/>
              <a:gd name="T19" fmla="*/ 83 h 266"/>
              <a:gd name="T20" fmla="*/ 143 w 151"/>
              <a:gd name="T21" fmla="*/ 93 h 266"/>
              <a:gd name="T22" fmla="*/ 141 w 151"/>
              <a:gd name="T23" fmla="*/ 113 h 266"/>
              <a:gd name="T24" fmla="*/ 141 w 151"/>
              <a:gd name="T25" fmla="*/ 138 h 266"/>
              <a:gd name="T26" fmla="*/ 151 w 151"/>
              <a:gd name="T27" fmla="*/ 157 h 266"/>
              <a:gd name="T28" fmla="*/ 151 w 151"/>
              <a:gd name="T29" fmla="*/ 171 h 266"/>
              <a:gd name="T30" fmla="*/ 151 w 151"/>
              <a:gd name="T31" fmla="*/ 185 h 266"/>
              <a:gd name="T32" fmla="*/ 151 w 151"/>
              <a:gd name="T33" fmla="*/ 220 h 266"/>
              <a:gd name="T34" fmla="*/ 147 w 151"/>
              <a:gd name="T35" fmla="*/ 227 h 266"/>
              <a:gd name="T36" fmla="*/ 147 w 151"/>
              <a:gd name="T37" fmla="*/ 225 h 266"/>
              <a:gd name="T38" fmla="*/ 143 w 151"/>
              <a:gd name="T39" fmla="*/ 226 h 266"/>
              <a:gd name="T40" fmla="*/ 130 w 151"/>
              <a:gd name="T41" fmla="*/ 225 h 266"/>
              <a:gd name="T42" fmla="*/ 116 w 151"/>
              <a:gd name="T43" fmla="*/ 225 h 266"/>
              <a:gd name="T44" fmla="*/ 108 w 151"/>
              <a:gd name="T45" fmla="*/ 225 h 266"/>
              <a:gd name="T46" fmla="*/ 107 w 151"/>
              <a:gd name="T47" fmla="*/ 237 h 266"/>
              <a:gd name="T48" fmla="*/ 107 w 151"/>
              <a:gd name="T49" fmla="*/ 256 h 266"/>
              <a:gd name="T50" fmla="*/ 107 w 151"/>
              <a:gd name="T51" fmla="*/ 259 h 266"/>
              <a:gd name="T52" fmla="*/ 103 w 151"/>
              <a:gd name="T53" fmla="*/ 264 h 266"/>
              <a:gd name="T54" fmla="*/ 91 w 151"/>
              <a:gd name="T55" fmla="*/ 266 h 266"/>
              <a:gd name="T56" fmla="*/ 80 w 151"/>
              <a:gd name="T57" fmla="*/ 257 h 266"/>
              <a:gd name="T58" fmla="*/ 75 w 151"/>
              <a:gd name="T59" fmla="*/ 257 h 266"/>
              <a:gd name="T60" fmla="*/ 72 w 151"/>
              <a:gd name="T61" fmla="*/ 252 h 266"/>
              <a:gd name="T62" fmla="*/ 63 w 151"/>
              <a:gd name="T63" fmla="*/ 252 h 266"/>
              <a:gd name="T64" fmla="*/ 32 w 151"/>
              <a:gd name="T65" fmla="*/ 252 h 266"/>
              <a:gd name="T66" fmla="*/ 16 w 151"/>
              <a:gd name="T67" fmla="*/ 252 h 266"/>
              <a:gd name="T68" fmla="*/ 1 w 151"/>
              <a:gd name="T69" fmla="*/ 252 h 266"/>
              <a:gd name="T70" fmla="*/ 1 w 151"/>
              <a:gd name="T71" fmla="*/ 241 h 266"/>
              <a:gd name="T72" fmla="*/ 0 w 151"/>
              <a:gd name="T73" fmla="*/ 218 h 266"/>
              <a:gd name="T74" fmla="*/ 1 w 151"/>
              <a:gd name="T75" fmla="*/ 193 h 266"/>
              <a:gd name="T76" fmla="*/ 1 w 151"/>
              <a:gd name="T77" fmla="*/ 168 h 266"/>
              <a:gd name="T78" fmla="*/ 1 w 151"/>
              <a:gd name="T79" fmla="*/ 138 h 266"/>
              <a:gd name="T80" fmla="*/ 1 w 151"/>
              <a:gd name="T81" fmla="*/ 121 h 266"/>
              <a:gd name="T82" fmla="*/ 1 w 151"/>
              <a:gd name="T83" fmla="*/ 95 h 266"/>
              <a:gd name="T84" fmla="*/ 1 w 151"/>
              <a:gd name="T85" fmla="*/ 72 h 266"/>
              <a:gd name="T86" fmla="*/ 1 w 151"/>
              <a:gd name="T87" fmla="*/ 43 h 266"/>
              <a:gd name="T88" fmla="*/ 3 w 151"/>
              <a:gd name="T89" fmla="*/ 25 h 266"/>
              <a:gd name="T90" fmla="*/ 9 w 151"/>
              <a:gd name="T91" fmla="*/ 23 h 266"/>
              <a:gd name="T92" fmla="*/ 16 w 151"/>
              <a:gd name="T93" fmla="*/ 21 h 266"/>
              <a:gd name="T94" fmla="*/ 27 w 151"/>
              <a:gd name="T95" fmla="*/ 20 h 266"/>
              <a:gd name="T96" fmla="*/ 33 w 151"/>
              <a:gd name="T97" fmla="*/ 18 h 266"/>
              <a:gd name="T98" fmla="*/ 41 w 151"/>
              <a:gd name="T99" fmla="*/ 12 h 266"/>
              <a:gd name="T100" fmla="*/ 45 w 151"/>
              <a:gd name="T101" fmla="*/ 10 h 266"/>
              <a:gd name="T102" fmla="*/ 56 w 151"/>
              <a:gd name="T103" fmla="*/ 7 h 266"/>
              <a:gd name="T104" fmla="*/ 64 w 151"/>
              <a:gd name="T105" fmla="*/ 5 h 266"/>
              <a:gd name="T106" fmla="*/ 76 w 151"/>
              <a:gd name="T107" fmla="*/ 4 h 266"/>
              <a:gd name="T108" fmla="*/ 101 w 151"/>
              <a:gd name="T109" fmla="*/ 2 h 266"/>
              <a:gd name="T110" fmla="*/ 132 w 151"/>
              <a:gd name="T111" fmla="*/ 1 h 26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51" h="266">
                <a:moveTo>
                  <a:pt x="140" y="0"/>
                </a:moveTo>
                <a:lnTo>
                  <a:pt x="141" y="0"/>
                </a:lnTo>
                <a:lnTo>
                  <a:pt x="143" y="0"/>
                </a:lnTo>
                <a:lnTo>
                  <a:pt x="143" y="1"/>
                </a:lnTo>
                <a:lnTo>
                  <a:pt x="143" y="3"/>
                </a:lnTo>
                <a:lnTo>
                  <a:pt x="143" y="4"/>
                </a:lnTo>
                <a:lnTo>
                  <a:pt x="143" y="5"/>
                </a:lnTo>
                <a:lnTo>
                  <a:pt x="143" y="7"/>
                </a:lnTo>
                <a:lnTo>
                  <a:pt x="143" y="9"/>
                </a:lnTo>
                <a:lnTo>
                  <a:pt x="143" y="10"/>
                </a:lnTo>
                <a:lnTo>
                  <a:pt x="143" y="11"/>
                </a:lnTo>
                <a:lnTo>
                  <a:pt x="143" y="12"/>
                </a:lnTo>
                <a:lnTo>
                  <a:pt x="143" y="13"/>
                </a:lnTo>
                <a:lnTo>
                  <a:pt x="143" y="15"/>
                </a:lnTo>
                <a:lnTo>
                  <a:pt x="143" y="17"/>
                </a:lnTo>
                <a:lnTo>
                  <a:pt x="143" y="18"/>
                </a:lnTo>
                <a:lnTo>
                  <a:pt x="143" y="19"/>
                </a:lnTo>
                <a:lnTo>
                  <a:pt x="143" y="20"/>
                </a:lnTo>
                <a:lnTo>
                  <a:pt x="143" y="21"/>
                </a:lnTo>
                <a:lnTo>
                  <a:pt x="143" y="24"/>
                </a:lnTo>
                <a:lnTo>
                  <a:pt x="143" y="27"/>
                </a:lnTo>
                <a:lnTo>
                  <a:pt x="143" y="29"/>
                </a:lnTo>
                <a:lnTo>
                  <a:pt x="143" y="31"/>
                </a:lnTo>
                <a:lnTo>
                  <a:pt x="143" y="35"/>
                </a:lnTo>
                <a:lnTo>
                  <a:pt x="143" y="39"/>
                </a:lnTo>
                <a:lnTo>
                  <a:pt x="143" y="41"/>
                </a:lnTo>
                <a:lnTo>
                  <a:pt x="143" y="45"/>
                </a:lnTo>
                <a:lnTo>
                  <a:pt x="143" y="47"/>
                </a:lnTo>
                <a:lnTo>
                  <a:pt x="143" y="49"/>
                </a:lnTo>
                <a:lnTo>
                  <a:pt x="143" y="50"/>
                </a:lnTo>
                <a:lnTo>
                  <a:pt x="143" y="51"/>
                </a:lnTo>
                <a:lnTo>
                  <a:pt x="143" y="52"/>
                </a:lnTo>
                <a:lnTo>
                  <a:pt x="143" y="53"/>
                </a:lnTo>
                <a:lnTo>
                  <a:pt x="143" y="56"/>
                </a:lnTo>
                <a:lnTo>
                  <a:pt x="143" y="57"/>
                </a:lnTo>
                <a:lnTo>
                  <a:pt x="143" y="58"/>
                </a:lnTo>
                <a:lnTo>
                  <a:pt x="143" y="59"/>
                </a:lnTo>
                <a:lnTo>
                  <a:pt x="143" y="65"/>
                </a:lnTo>
                <a:lnTo>
                  <a:pt x="143" y="66"/>
                </a:lnTo>
                <a:lnTo>
                  <a:pt x="143" y="69"/>
                </a:lnTo>
                <a:lnTo>
                  <a:pt x="143" y="71"/>
                </a:lnTo>
                <a:lnTo>
                  <a:pt x="143" y="72"/>
                </a:lnTo>
                <a:lnTo>
                  <a:pt x="143" y="73"/>
                </a:lnTo>
                <a:lnTo>
                  <a:pt x="143" y="77"/>
                </a:lnTo>
                <a:lnTo>
                  <a:pt x="143" y="80"/>
                </a:lnTo>
                <a:lnTo>
                  <a:pt x="143" y="81"/>
                </a:lnTo>
                <a:lnTo>
                  <a:pt x="143" y="82"/>
                </a:lnTo>
                <a:lnTo>
                  <a:pt x="143" y="83"/>
                </a:lnTo>
                <a:lnTo>
                  <a:pt x="143" y="84"/>
                </a:lnTo>
                <a:lnTo>
                  <a:pt x="143" y="88"/>
                </a:lnTo>
                <a:lnTo>
                  <a:pt x="143" y="92"/>
                </a:lnTo>
                <a:lnTo>
                  <a:pt x="143" y="93"/>
                </a:lnTo>
                <a:lnTo>
                  <a:pt x="143" y="100"/>
                </a:lnTo>
                <a:lnTo>
                  <a:pt x="143" y="103"/>
                </a:lnTo>
                <a:lnTo>
                  <a:pt x="143" y="104"/>
                </a:lnTo>
                <a:lnTo>
                  <a:pt x="143" y="105"/>
                </a:lnTo>
                <a:lnTo>
                  <a:pt x="143" y="111"/>
                </a:lnTo>
                <a:lnTo>
                  <a:pt x="143" y="112"/>
                </a:lnTo>
                <a:lnTo>
                  <a:pt x="141" y="113"/>
                </a:lnTo>
                <a:lnTo>
                  <a:pt x="141" y="119"/>
                </a:lnTo>
                <a:lnTo>
                  <a:pt x="141" y="123"/>
                </a:lnTo>
                <a:lnTo>
                  <a:pt x="141" y="129"/>
                </a:lnTo>
                <a:lnTo>
                  <a:pt x="141" y="130"/>
                </a:lnTo>
                <a:lnTo>
                  <a:pt x="141" y="132"/>
                </a:lnTo>
                <a:lnTo>
                  <a:pt x="141" y="135"/>
                </a:lnTo>
                <a:lnTo>
                  <a:pt x="141" y="138"/>
                </a:lnTo>
                <a:lnTo>
                  <a:pt x="141" y="141"/>
                </a:lnTo>
                <a:lnTo>
                  <a:pt x="141" y="147"/>
                </a:lnTo>
                <a:lnTo>
                  <a:pt x="149" y="147"/>
                </a:lnTo>
                <a:lnTo>
                  <a:pt x="151" y="147"/>
                </a:lnTo>
                <a:lnTo>
                  <a:pt x="151" y="151"/>
                </a:lnTo>
                <a:lnTo>
                  <a:pt x="151" y="153"/>
                </a:lnTo>
                <a:lnTo>
                  <a:pt x="151" y="157"/>
                </a:lnTo>
                <a:lnTo>
                  <a:pt x="151" y="160"/>
                </a:lnTo>
                <a:lnTo>
                  <a:pt x="151" y="161"/>
                </a:lnTo>
                <a:lnTo>
                  <a:pt x="151" y="164"/>
                </a:lnTo>
                <a:lnTo>
                  <a:pt x="151" y="170"/>
                </a:lnTo>
                <a:lnTo>
                  <a:pt x="151" y="171"/>
                </a:lnTo>
                <a:lnTo>
                  <a:pt x="151" y="178"/>
                </a:lnTo>
                <a:lnTo>
                  <a:pt x="151" y="179"/>
                </a:lnTo>
                <a:lnTo>
                  <a:pt x="151" y="180"/>
                </a:lnTo>
                <a:lnTo>
                  <a:pt x="151" y="184"/>
                </a:lnTo>
                <a:lnTo>
                  <a:pt x="151" y="185"/>
                </a:lnTo>
                <a:lnTo>
                  <a:pt x="151" y="189"/>
                </a:lnTo>
                <a:lnTo>
                  <a:pt x="151" y="191"/>
                </a:lnTo>
                <a:lnTo>
                  <a:pt x="151" y="197"/>
                </a:lnTo>
                <a:lnTo>
                  <a:pt x="151" y="202"/>
                </a:lnTo>
                <a:lnTo>
                  <a:pt x="151" y="217"/>
                </a:lnTo>
                <a:lnTo>
                  <a:pt x="151" y="220"/>
                </a:lnTo>
                <a:lnTo>
                  <a:pt x="151" y="226"/>
                </a:lnTo>
                <a:lnTo>
                  <a:pt x="151" y="227"/>
                </a:lnTo>
                <a:lnTo>
                  <a:pt x="151" y="228"/>
                </a:lnTo>
                <a:lnTo>
                  <a:pt x="147" y="228"/>
                </a:lnTo>
                <a:lnTo>
                  <a:pt x="147" y="227"/>
                </a:lnTo>
                <a:lnTo>
                  <a:pt x="148" y="226"/>
                </a:lnTo>
                <a:lnTo>
                  <a:pt x="148" y="225"/>
                </a:lnTo>
                <a:lnTo>
                  <a:pt x="147" y="225"/>
                </a:lnTo>
                <a:lnTo>
                  <a:pt x="146" y="225"/>
                </a:lnTo>
                <a:lnTo>
                  <a:pt x="146" y="226"/>
                </a:lnTo>
                <a:lnTo>
                  <a:pt x="145" y="226"/>
                </a:lnTo>
                <a:lnTo>
                  <a:pt x="144" y="227"/>
                </a:lnTo>
                <a:lnTo>
                  <a:pt x="143" y="227"/>
                </a:lnTo>
                <a:lnTo>
                  <a:pt x="143" y="226"/>
                </a:lnTo>
                <a:lnTo>
                  <a:pt x="141" y="226"/>
                </a:lnTo>
                <a:lnTo>
                  <a:pt x="141" y="225"/>
                </a:lnTo>
                <a:lnTo>
                  <a:pt x="130" y="225"/>
                </a:lnTo>
                <a:lnTo>
                  <a:pt x="129" y="225"/>
                </a:lnTo>
                <a:lnTo>
                  <a:pt x="125" y="225"/>
                </a:lnTo>
                <a:lnTo>
                  <a:pt x="119" y="225"/>
                </a:lnTo>
                <a:lnTo>
                  <a:pt x="117" y="225"/>
                </a:lnTo>
                <a:lnTo>
                  <a:pt x="116" y="225"/>
                </a:lnTo>
                <a:lnTo>
                  <a:pt x="114" y="225"/>
                </a:lnTo>
                <a:lnTo>
                  <a:pt x="113" y="225"/>
                </a:lnTo>
                <a:lnTo>
                  <a:pt x="112" y="225"/>
                </a:lnTo>
                <a:lnTo>
                  <a:pt x="108" y="225"/>
                </a:lnTo>
                <a:lnTo>
                  <a:pt x="107" y="225"/>
                </a:lnTo>
                <a:lnTo>
                  <a:pt x="107" y="234"/>
                </a:lnTo>
                <a:lnTo>
                  <a:pt x="107" y="236"/>
                </a:lnTo>
                <a:lnTo>
                  <a:pt x="107" y="237"/>
                </a:lnTo>
                <a:lnTo>
                  <a:pt x="107" y="240"/>
                </a:lnTo>
                <a:lnTo>
                  <a:pt x="107" y="242"/>
                </a:lnTo>
                <a:lnTo>
                  <a:pt x="107" y="247"/>
                </a:lnTo>
                <a:lnTo>
                  <a:pt x="107" y="248"/>
                </a:lnTo>
                <a:lnTo>
                  <a:pt x="107" y="255"/>
                </a:lnTo>
                <a:lnTo>
                  <a:pt x="107" y="256"/>
                </a:lnTo>
                <a:lnTo>
                  <a:pt x="107" y="257"/>
                </a:lnTo>
                <a:lnTo>
                  <a:pt x="107" y="258"/>
                </a:lnTo>
                <a:lnTo>
                  <a:pt x="107" y="259"/>
                </a:lnTo>
                <a:lnTo>
                  <a:pt x="107" y="261"/>
                </a:lnTo>
                <a:lnTo>
                  <a:pt x="106" y="261"/>
                </a:lnTo>
                <a:lnTo>
                  <a:pt x="105" y="261"/>
                </a:lnTo>
                <a:lnTo>
                  <a:pt x="104" y="261"/>
                </a:lnTo>
                <a:lnTo>
                  <a:pt x="103" y="264"/>
                </a:lnTo>
                <a:lnTo>
                  <a:pt x="100" y="264"/>
                </a:lnTo>
                <a:lnTo>
                  <a:pt x="101" y="265"/>
                </a:lnTo>
                <a:lnTo>
                  <a:pt x="101" y="266"/>
                </a:lnTo>
                <a:lnTo>
                  <a:pt x="100" y="266"/>
                </a:lnTo>
                <a:lnTo>
                  <a:pt x="97" y="266"/>
                </a:lnTo>
                <a:lnTo>
                  <a:pt x="92" y="266"/>
                </a:lnTo>
                <a:lnTo>
                  <a:pt x="91" y="266"/>
                </a:lnTo>
                <a:lnTo>
                  <a:pt x="88" y="266"/>
                </a:lnTo>
                <a:lnTo>
                  <a:pt x="85" y="266"/>
                </a:lnTo>
                <a:lnTo>
                  <a:pt x="85" y="261"/>
                </a:lnTo>
                <a:lnTo>
                  <a:pt x="81" y="261"/>
                </a:lnTo>
                <a:lnTo>
                  <a:pt x="81" y="257"/>
                </a:lnTo>
                <a:lnTo>
                  <a:pt x="80" y="257"/>
                </a:lnTo>
                <a:lnTo>
                  <a:pt x="79" y="257"/>
                </a:lnTo>
                <a:lnTo>
                  <a:pt x="76" y="257"/>
                </a:lnTo>
                <a:lnTo>
                  <a:pt x="75" y="257"/>
                </a:lnTo>
                <a:lnTo>
                  <a:pt x="74" y="257"/>
                </a:lnTo>
                <a:lnTo>
                  <a:pt x="73" y="257"/>
                </a:lnTo>
                <a:lnTo>
                  <a:pt x="72" y="257"/>
                </a:lnTo>
                <a:lnTo>
                  <a:pt x="72" y="252"/>
                </a:lnTo>
                <a:lnTo>
                  <a:pt x="67" y="252"/>
                </a:lnTo>
                <a:lnTo>
                  <a:pt x="65" y="252"/>
                </a:lnTo>
                <a:lnTo>
                  <a:pt x="64" y="252"/>
                </a:lnTo>
                <a:lnTo>
                  <a:pt x="63" y="252"/>
                </a:lnTo>
                <a:lnTo>
                  <a:pt x="58" y="252"/>
                </a:lnTo>
                <a:lnTo>
                  <a:pt x="51" y="252"/>
                </a:lnTo>
                <a:lnTo>
                  <a:pt x="48" y="252"/>
                </a:lnTo>
                <a:lnTo>
                  <a:pt x="45" y="252"/>
                </a:lnTo>
                <a:lnTo>
                  <a:pt x="44" y="252"/>
                </a:lnTo>
                <a:lnTo>
                  <a:pt x="41" y="252"/>
                </a:lnTo>
                <a:lnTo>
                  <a:pt x="32" y="252"/>
                </a:lnTo>
                <a:lnTo>
                  <a:pt x="29" y="252"/>
                </a:lnTo>
                <a:lnTo>
                  <a:pt x="27" y="252"/>
                </a:lnTo>
                <a:lnTo>
                  <a:pt x="23" y="252"/>
                </a:lnTo>
                <a:lnTo>
                  <a:pt x="20" y="252"/>
                </a:lnTo>
                <a:lnTo>
                  <a:pt x="18" y="252"/>
                </a:lnTo>
                <a:lnTo>
                  <a:pt x="16" y="252"/>
                </a:lnTo>
                <a:lnTo>
                  <a:pt x="15" y="252"/>
                </a:lnTo>
                <a:lnTo>
                  <a:pt x="11" y="252"/>
                </a:lnTo>
                <a:lnTo>
                  <a:pt x="10" y="252"/>
                </a:lnTo>
                <a:lnTo>
                  <a:pt x="9" y="252"/>
                </a:lnTo>
                <a:lnTo>
                  <a:pt x="8" y="252"/>
                </a:lnTo>
                <a:lnTo>
                  <a:pt x="1" y="252"/>
                </a:lnTo>
                <a:lnTo>
                  <a:pt x="0" y="252"/>
                </a:lnTo>
                <a:lnTo>
                  <a:pt x="0" y="251"/>
                </a:lnTo>
                <a:lnTo>
                  <a:pt x="0" y="245"/>
                </a:lnTo>
                <a:lnTo>
                  <a:pt x="0" y="243"/>
                </a:lnTo>
                <a:lnTo>
                  <a:pt x="1" y="241"/>
                </a:lnTo>
                <a:lnTo>
                  <a:pt x="1" y="237"/>
                </a:lnTo>
                <a:lnTo>
                  <a:pt x="1" y="236"/>
                </a:lnTo>
                <a:lnTo>
                  <a:pt x="0" y="232"/>
                </a:lnTo>
                <a:lnTo>
                  <a:pt x="0" y="228"/>
                </a:lnTo>
                <a:lnTo>
                  <a:pt x="0" y="227"/>
                </a:lnTo>
                <a:lnTo>
                  <a:pt x="0" y="218"/>
                </a:lnTo>
                <a:lnTo>
                  <a:pt x="0" y="217"/>
                </a:lnTo>
                <a:lnTo>
                  <a:pt x="0" y="216"/>
                </a:lnTo>
                <a:lnTo>
                  <a:pt x="0" y="209"/>
                </a:lnTo>
                <a:lnTo>
                  <a:pt x="0" y="202"/>
                </a:lnTo>
                <a:lnTo>
                  <a:pt x="1" y="195"/>
                </a:lnTo>
                <a:lnTo>
                  <a:pt x="1" y="194"/>
                </a:lnTo>
                <a:lnTo>
                  <a:pt x="1" y="193"/>
                </a:lnTo>
                <a:lnTo>
                  <a:pt x="0" y="183"/>
                </a:lnTo>
                <a:lnTo>
                  <a:pt x="0" y="180"/>
                </a:lnTo>
                <a:lnTo>
                  <a:pt x="0" y="179"/>
                </a:lnTo>
                <a:lnTo>
                  <a:pt x="0" y="176"/>
                </a:lnTo>
                <a:lnTo>
                  <a:pt x="1" y="168"/>
                </a:lnTo>
                <a:lnTo>
                  <a:pt x="1" y="162"/>
                </a:lnTo>
                <a:lnTo>
                  <a:pt x="1" y="160"/>
                </a:lnTo>
                <a:lnTo>
                  <a:pt x="1" y="154"/>
                </a:lnTo>
                <a:lnTo>
                  <a:pt x="1" y="151"/>
                </a:lnTo>
                <a:lnTo>
                  <a:pt x="1" y="148"/>
                </a:lnTo>
                <a:lnTo>
                  <a:pt x="1" y="140"/>
                </a:lnTo>
                <a:lnTo>
                  <a:pt x="1" y="138"/>
                </a:lnTo>
                <a:lnTo>
                  <a:pt x="1" y="132"/>
                </a:lnTo>
                <a:lnTo>
                  <a:pt x="1" y="130"/>
                </a:lnTo>
                <a:lnTo>
                  <a:pt x="1" y="128"/>
                </a:lnTo>
                <a:lnTo>
                  <a:pt x="1" y="127"/>
                </a:lnTo>
                <a:lnTo>
                  <a:pt x="1" y="121"/>
                </a:lnTo>
                <a:lnTo>
                  <a:pt x="1" y="120"/>
                </a:lnTo>
                <a:lnTo>
                  <a:pt x="1" y="117"/>
                </a:lnTo>
                <a:lnTo>
                  <a:pt x="1" y="112"/>
                </a:lnTo>
                <a:lnTo>
                  <a:pt x="1" y="109"/>
                </a:lnTo>
                <a:lnTo>
                  <a:pt x="1" y="108"/>
                </a:lnTo>
                <a:lnTo>
                  <a:pt x="1" y="100"/>
                </a:lnTo>
                <a:lnTo>
                  <a:pt x="1" y="95"/>
                </a:lnTo>
                <a:lnTo>
                  <a:pt x="1" y="93"/>
                </a:lnTo>
                <a:lnTo>
                  <a:pt x="1" y="92"/>
                </a:lnTo>
                <a:lnTo>
                  <a:pt x="1" y="90"/>
                </a:lnTo>
                <a:lnTo>
                  <a:pt x="1" y="83"/>
                </a:lnTo>
                <a:lnTo>
                  <a:pt x="1" y="77"/>
                </a:lnTo>
                <a:lnTo>
                  <a:pt x="1" y="72"/>
                </a:lnTo>
                <a:lnTo>
                  <a:pt x="1" y="71"/>
                </a:lnTo>
                <a:lnTo>
                  <a:pt x="1" y="68"/>
                </a:lnTo>
                <a:lnTo>
                  <a:pt x="1" y="65"/>
                </a:lnTo>
                <a:lnTo>
                  <a:pt x="1" y="53"/>
                </a:lnTo>
                <a:lnTo>
                  <a:pt x="1" y="45"/>
                </a:lnTo>
                <a:lnTo>
                  <a:pt x="1" y="43"/>
                </a:lnTo>
                <a:lnTo>
                  <a:pt x="1" y="35"/>
                </a:lnTo>
                <a:lnTo>
                  <a:pt x="1" y="32"/>
                </a:lnTo>
                <a:lnTo>
                  <a:pt x="1" y="27"/>
                </a:lnTo>
                <a:lnTo>
                  <a:pt x="1" y="26"/>
                </a:lnTo>
                <a:lnTo>
                  <a:pt x="2" y="26"/>
                </a:lnTo>
                <a:lnTo>
                  <a:pt x="3" y="25"/>
                </a:lnTo>
                <a:lnTo>
                  <a:pt x="4" y="25"/>
                </a:lnTo>
                <a:lnTo>
                  <a:pt x="5" y="25"/>
                </a:lnTo>
                <a:lnTo>
                  <a:pt x="5" y="24"/>
                </a:lnTo>
                <a:lnTo>
                  <a:pt x="7" y="24"/>
                </a:lnTo>
                <a:lnTo>
                  <a:pt x="9" y="23"/>
                </a:lnTo>
                <a:lnTo>
                  <a:pt x="10" y="23"/>
                </a:lnTo>
                <a:lnTo>
                  <a:pt x="11" y="23"/>
                </a:lnTo>
                <a:lnTo>
                  <a:pt x="13" y="23"/>
                </a:lnTo>
                <a:lnTo>
                  <a:pt x="15" y="23"/>
                </a:lnTo>
                <a:lnTo>
                  <a:pt x="16" y="21"/>
                </a:lnTo>
                <a:lnTo>
                  <a:pt x="17" y="21"/>
                </a:lnTo>
                <a:lnTo>
                  <a:pt x="19" y="21"/>
                </a:lnTo>
                <a:lnTo>
                  <a:pt x="21" y="21"/>
                </a:lnTo>
                <a:lnTo>
                  <a:pt x="23" y="21"/>
                </a:lnTo>
                <a:lnTo>
                  <a:pt x="25" y="20"/>
                </a:lnTo>
                <a:lnTo>
                  <a:pt x="27" y="20"/>
                </a:lnTo>
                <a:lnTo>
                  <a:pt x="27" y="19"/>
                </a:lnTo>
                <a:lnTo>
                  <a:pt x="28" y="19"/>
                </a:lnTo>
                <a:lnTo>
                  <a:pt x="31" y="19"/>
                </a:lnTo>
                <a:lnTo>
                  <a:pt x="32" y="18"/>
                </a:lnTo>
                <a:lnTo>
                  <a:pt x="33" y="18"/>
                </a:lnTo>
                <a:lnTo>
                  <a:pt x="34" y="17"/>
                </a:lnTo>
                <a:lnTo>
                  <a:pt x="36" y="15"/>
                </a:lnTo>
                <a:lnTo>
                  <a:pt x="39" y="13"/>
                </a:lnTo>
                <a:lnTo>
                  <a:pt x="40" y="13"/>
                </a:lnTo>
                <a:lnTo>
                  <a:pt x="41" y="12"/>
                </a:lnTo>
                <a:lnTo>
                  <a:pt x="42" y="12"/>
                </a:lnTo>
                <a:lnTo>
                  <a:pt x="43" y="10"/>
                </a:lnTo>
                <a:lnTo>
                  <a:pt x="44" y="10"/>
                </a:lnTo>
                <a:lnTo>
                  <a:pt x="45" y="10"/>
                </a:lnTo>
                <a:lnTo>
                  <a:pt x="47" y="9"/>
                </a:lnTo>
                <a:lnTo>
                  <a:pt x="49" y="9"/>
                </a:lnTo>
                <a:lnTo>
                  <a:pt x="52" y="9"/>
                </a:lnTo>
                <a:lnTo>
                  <a:pt x="53" y="9"/>
                </a:lnTo>
                <a:lnTo>
                  <a:pt x="55" y="8"/>
                </a:lnTo>
                <a:lnTo>
                  <a:pt x="56" y="7"/>
                </a:lnTo>
                <a:lnTo>
                  <a:pt x="57" y="5"/>
                </a:lnTo>
                <a:lnTo>
                  <a:pt x="58" y="4"/>
                </a:lnTo>
                <a:lnTo>
                  <a:pt x="59" y="4"/>
                </a:lnTo>
                <a:lnTo>
                  <a:pt x="60" y="3"/>
                </a:lnTo>
                <a:lnTo>
                  <a:pt x="63" y="4"/>
                </a:lnTo>
                <a:lnTo>
                  <a:pt x="63" y="5"/>
                </a:lnTo>
                <a:lnTo>
                  <a:pt x="64" y="5"/>
                </a:lnTo>
                <a:lnTo>
                  <a:pt x="65" y="5"/>
                </a:lnTo>
                <a:lnTo>
                  <a:pt x="66" y="5"/>
                </a:lnTo>
                <a:lnTo>
                  <a:pt x="72" y="4"/>
                </a:lnTo>
                <a:lnTo>
                  <a:pt x="76" y="4"/>
                </a:lnTo>
                <a:lnTo>
                  <a:pt x="83" y="4"/>
                </a:lnTo>
                <a:lnTo>
                  <a:pt x="85" y="4"/>
                </a:lnTo>
                <a:lnTo>
                  <a:pt x="93" y="3"/>
                </a:lnTo>
                <a:lnTo>
                  <a:pt x="95" y="3"/>
                </a:lnTo>
                <a:lnTo>
                  <a:pt x="99" y="3"/>
                </a:lnTo>
                <a:lnTo>
                  <a:pt x="101" y="2"/>
                </a:lnTo>
                <a:lnTo>
                  <a:pt x="107" y="2"/>
                </a:lnTo>
                <a:lnTo>
                  <a:pt x="113" y="2"/>
                </a:lnTo>
                <a:lnTo>
                  <a:pt x="117" y="2"/>
                </a:lnTo>
                <a:lnTo>
                  <a:pt x="125" y="1"/>
                </a:lnTo>
                <a:lnTo>
                  <a:pt x="128" y="1"/>
                </a:lnTo>
                <a:lnTo>
                  <a:pt x="129" y="1"/>
                </a:lnTo>
                <a:lnTo>
                  <a:pt x="132" y="1"/>
                </a:lnTo>
                <a:lnTo>
                  <a:pt x="138" y="0"/>
                </a:lnTo>
                <a:lnTo>
                  <a:pt x="140" y="0"/>
                </a:lnTo>
                <a:close/>
              </a:path>
            </a:pathLst>
          </a:custGeom>
          <a:solidFill>
            <a:srgbClr val="0070C0"/>
          </a:solidFill>
          <a:ln w="3175">
            <a:solidFill>
              <a:schemeClr val="tx1">
                <a:lumMod val="95000"/>
                <a:lumOff val="5000"/>
              </a:schemeClr>
            </a:solidFill>
            <a:prstDash val="solid"/>
            <a:round/>
            <a:headEnd/>
            <a:tailEnd/>
          </a:ln>
        </p:spPr>
        <p:txBody>
          <a:bodyPr/>
          <a:lstStyle/>
          <a:p>
            <a:endParaRPr lang="en-US" dirty="0"/>
          </a:p>
        </p:txBody>
      </p:sp>
      <p:sp>
        <p:nvSpPr>
          <p:cNvPr id="172" name="Freeform 173"/>
          <p:cNvSpPr>
            <a:spLocks/>
          </p:cNvSpPr>
          <p:nvPr/>
        </p:nvSpPr>
        <p:spPr bwMode="auto">
          <a:xfrm>
            <a:off x="4950946" y="4540741"/>
            <a:ext cx="534456" cy="519002"/>
          </a:xfrm>
          <a:custGeom>
            <a:avLst/>
            <a:gdLst>
              <a:gd name="T0" fmla="*/ 13 w 206"/>
              <a:gd name="T1" fmla="*/ 7 h 236"/>
              <a:gd name="T2" fmla="*/ 24 w 206"/>
              <a:gd name="T3" fmla="*/ 7 h 236"/>
              <a:gd name="T4" fmla="*/ 43 w 206"/>
              <a:gd name="T5" fmla="*/ 5 h 236"/>
              <a:gd name="T6" fmla="*/ 60 w 206"/>
              <a:gd name="T7" fmla="*/ 4 h 236"/>
              <a:gd name="T8" fmla="*/ 67 w 206"/>
              <a:gd name="T9" fmla="*/ 3 h 236"/>
              <a:gd name="T10" fmla="*/ 79 w 206"/>
              <a:gd name="T11" fmla="*/ 3 h 236"/>
              <a:gd name="T12" fmla="*/ 95 w 206"/>
              <a:gd name="T13" fmla="*/ 2 h 236"/>
              <a:gd name="T14" fmla="*/ 107 w 206"/>
              <a:gd name="T15" fmla="*/ 1 h 236"/>
              <a:gd name="T16" fmla="*/ 116 w 206"/>
              <a:gd name="T17" fmla="*/ 0 h 236"/>
              <a:gd name="T18" fmla="*/ 117 w 206"/>
              <a:gd name="T19" fmla="*/ 17 h 236"/>
              <a:gd name="T20" fmla="*/ 117 w 206"/>
              <a:gd name="T21" fmla="*/ 36 h 236"/>
              <a:gd name="T22" fmla="*/ 117 w 206"/>
              <a:gd name="T23" fmla="*/ 50 h 236"/>
              <a:gd name="T24" fmla="*/ 117 w 206"/>
              <a:gd name="T25" fmla="*/ 81 h 236"/>
              <a:gd name="T26" fmla="*/ 117 w 206"/>
              <a:gd name="T27" fmla="*/ 99 h 236"/>
              <a:gd name="T28" fmla="*/ 128 w 206"/>
              <a:gd name="T29" fmla="*/ 101 h 236"/>
              <a:gd name="T30" fmla="*/ 133 w 206"/>
              <a:gd name="T31" fmla="*/ 107 h 236"/>
              <a:gd name="T32" fmla="*/ 136 w 206"/>
              <a:gd name="T33" fmla="*/ 112 h 236"/>
              <a:gd name="T34" fmla="*/ 140 w 206"/>
              <a:gd name="T35" fmla="*/ 116 h 236"/>
              <a:gd name="T36" fmla="*/ 146 w 206"/>
              <a:gd name="T37" fmla="*/ 120 h 236"/>
              <a:gd name="T38" fmla="*/ 150 w 206"/>
              <a:gd name="T39" fmla="*/ 122 h 236"/>
              <a:gd name="T40" fmla="*/ 155 w 206"/>
              <a:gd name="T41" fmla="*/ 125 h 236"/>
              <a:gd name="T42" fmla="*/ 163 w 206"/>
              <a:gd name="T43" fmla="*/ 129 h 236"/>
              <a:gd name="T44" fmla="*/ 170 w 206"/>
              <a:gd name="T45" fmla="*/ 131 h 236"/>
              <a:gd name="T46" fmla="*/ 176 w 206"/>
              <a:gd name="T47" fmla="*/ 132 h 236"/>
              <a:gd name="T48" fmla="*/ 182 w 206"/>
              <a:gd name="T49" fmla="*/ 135 h 236"/>
              <a:gd name="T50" fmla="*/ 187 w 206"/>
              <a:gd name="T51" fmla="*/ 138 h 236"/>
              <a:gd name="T52" fmla="*/ 190 w 206"/>
              <a:gd name="T53" fmla="*/ 143 h 236"/>
              <a:gd name="T54" fmla="*/ 196 w 206"/>
              <a:gd name="T55" fmla="*/ 144 h 236"/>
              <a:gd name="T56" fmla="*/ 198 w 206"/>
              <a:gd name="T57" fmla="*/ 148 h 236"/>
              <a:gd name="T58" fmla="*/ 198 w 206"/>
              <a:gd name="T59" fmla="*/ 152 h 236"/>
              <a:gd name="T60" fmla="*/ 200 w 206"/>
              <a:gd name="T61" fmla="*/ 157 h 236"/>
              <a:gd name="T62" fmla="*/ 202 w 206"/>
              <a:gd name="T63" fmla="*/ 161 h 236"/>
              <a:gd name="T64" fmla="*/ 205 w 206"/>
              <a:gd name="T65" fmla="*/ 161 h 236"/>
              <a:gd name="T66" fmla="*/ 206 w 206"/>
              <a:gd name="T67" fmla="*/ 177 h 236"/>
              <a:gd name="T68" fmla="*/ 206 w 206"/>
              <a:gd name="T69" fmla="*/ 189 h 236"/>
              <a:gd name="T70" fmla="*/ 206 w 206"/>
              <a:gd name="T71" fmla="*/ 199 h 236"/>
              <a:gd name="T72" fmla="*/ 204 w 206"/>
              <a:gd name="T73" fmla="*/ 209 h 236"/>
              <a:gd name="T74" fmla="*/ 180 w 206"/>
              <a:gd name="T75" fmla="*/ 209 h 236"/>
              <a:gd name="T76" fmla="*/ 165 w 206"/>
              <a:gd name="T77" fmla="*/ 209 h 236"/>
              <a:gd name="T78" fmla="*/ 140 w 206"/>
              <a:gd name="T79" fmla="*/ 209 h 236"/>
              <a:gd name="T80" fmla="*/ 119 w 206"/>
              <a:gd name="T81" fmla="*/ 209 h 236"/>
              <a:gd name="T82" fmla="*/ 103 w 206"/>
              <a:gd name="T83" fmla="*/ 209 h 236"/>
              <a:gd name="T84" fmla="*/ 80 w 206"/>
              <a:gd name="T85" fmla="*/ 211 h 236"/>
              <a:gd name="T86" fmla="*/ 80 w 206"/>
              <a:gd name="T87" fmla="*/ 225 h 236"/>
              <a:gd name="T88" fmla="*/ 74 w 206"/>
              <a:gd name="T89" fmla="*/ 236 h 236"/>
              <a:gd name="T90" fmla="*/ 54 w 206"/>
              <a:gd name="T91" fmla="*/ 236 h 236"/>
              <a:gd name="T92" fmla="*/ 32 w 206"/>
              <a:gd name="T93" fmla="*/ 236 h 236"/>
              <a:gd name="T94" fmla="*/ 21 w 206"/>
              <a:gd name="T95" fmla="*/ 236 h 236"/>
              <a:gd name="T96" fmla="*/ 10 w 206"/>
              <a:gd name="T97" fmla="*/ 225 h 236"/>
              <a:gd name="T98" fmla="*/ 10 w 206"/>
              <a:gd name="T99" fmla="*/ 188 h 236"/>
              <a:gd name="T100" fmla="*/ 10 w 206"/>
              <a:gd name="T101" fmla="*/ 168 h 236"/>
              <a:gd name="T102" fmla="*/ 0 w 206"/>
              <a:gd name="T103" fmla="*/ 149 h 236"/>
              <a:gd name="T104" fmla="*/ 0 w 206"/>
              <a:gd name="T105" fmla="*/ 127 h 236"/>
              <a:gd name="T106" fmla="*/ 2 w 206"/>
              <a:gd name="T107" fmla="*/ 108 h 236"/>
              <a:gd name="T108" fmla="*/ 2 w 206"/>
              <a:gd name="T109" fmla="*/ 89 h 236"/>
              <a:gd name="T110" fmla="*/ 2 w 206"/>
              <a:gd name="T111" fmla="*/ 74 h 236"/>
              <a:gd name="T112" fmla="*/ 2 w 206"/>
              <a:gd name="T113" fmla="*/ 60 h 236"/>
              <a:gd name="T114" fmla="*/ 2 w 206"/>
              <a:gd name="T115" fmla="*/ 47 h 236"/>
              <a:gd name="T116" fmla="*/ 2 w 206"/>
              <a:gd name="T117" fmla="*/ 28 h 236"/>
              <a:gd name="T118" fmla="*/ 2 w 206"/>
              <a:gd name="T119" fmla="*/ 19 h 236"/>
              <a:gd name="T120" fmla="*/ 2 w 206"/>
              <a:gd name="T121" fmla="*/ 9 h 2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06" h="236">
                <a:moveTo>
                  <a:pt x="2" y="8"/>
                </a:moveTo>
                <a:lnTo>
                  <a:pt x="3" y="8"/>
                </a:lnTo>
                <a:lnTo>
                  <a:pt x="4" y="8"/>
                </a:lnTo>
                <a:lnTo>
                  <a:pt x="8" y="8"/>
                </a:lnTo>
                <a:lnTo>
                  <a:pt x="10" y="8"/>
                </a:lnTo>
                <a:lnTo>
                  <a:pt x="11" y="8"/>
                </a:lnTo>
                <a:lnTo>
                  <a:pt x="13" y="7"/>
                </a:lnTo>
                <a:lnTo>
                  <a:pt x="16" y="7"/>
                </a:lnTo>
                <a:lnTo>
                  <a:pt x="19" y="7"/>
                </a:lnTo>
                <a:lnTo>
                  <a:pt x="20" y="7"/>
                </a:lnTo>
                <a:lnTo>
                  <a:pt x="21" y="7"/>
                </a:lnTo>
                <a:lnTo>
                  <a:pt x="22" y="7"/>
                </a:lnTo>
                <a:lnTo>
                  <a:pt x="23" y="7"/>
                </a:lnTo>
                <a:lnTo>
                  <a:pt x="24" y="7"/>
                </a:lnTo>
                <a:lnTo>
                  <a:pt x="28" y="7"/>
                </a:lnTo>
                <a:lnTo>
                  <a:pt x="30" y="7"/>
                </a:lnTo>
                <a:lnTo>
                  <a:pt x="31" y="5"/>
                </a:lnTo>
                <a:lnTo>
                  <a:pt x="32" y="5"/>
                </a:lnTo>
                <a:lnTo>
                  <a:pt x="36" y="5"/>
                </a:lnTo>
                <a:lnTo>
                  <a:pt x="39" y="5"/>
                </a:lnTo>
                <a:lnTo>
                  <a:pt x="43" y="5"/>
                </a:lnTo>
                <a:lnTo>
                  <a:pt x="47" y="5"/>
                </a:lnTo>
                <a:lnTo>
                  <a:pt x="50" y="4"/>
                </a:lnTo>
                <a:lnTo>
                  <a:pt x="52" y="4"/>
                </a:lnTo>
                <a:lnTo>
                  <a:pt x="53" y="4"/>
                </a:lnTo>
                <a:lnTo>
                  <a:pt x="54" y="4"/>
                </a:lnTo>
                <a:lnTo>
                  <a:pt x="56" y="4"/>
                </a:lnTo>
                <a:lnTo>
                  <a:pt x="60" y="4"/>
                </a:lnTo>
                <a:lnTo>
                  <a:pt x="61" y="4"/>
                </a:lnTo>
                <a:lnTo>
                  <a:pt x="62" y="4"/>
                </a:lnTo>
                <a:lnTo>
                  <a:pt x="63" y="4"/>
                </a:lnTo>
                <a:lnTo>
                  <a:pt x="64" y="4"/>
                </a:lnTo>
                <a:lnTo>
                  <a:pt x="64" y="3"/>
                </a:lnTo>
                <a:lnTo>
                  <a:pt x="66" y="3"/>
                </a:lnTo>
                <a:lnTo>
                  <a:pt x="67" y="3"/>
                </a:lnTo>
                <a:lnTo>
                  <a:pt x="68" y="3"/>
                </a:lnTo>
                <a:lnTo>
                  <a:pt x="69" y="3"/>
                </a:lnTo>
                <a:lnTo>
                  <a:pt x="70" y="3"/>
                </a:lnTo>
                <a:lnTo>
                  <a:pt x="71" y="3"/>
                </a:lnTo>
                <a:lnTo>
                  <a:pt x="72" y="3"/>
                </a:lnTo>
                <a:lnTo>
                  <a:pt x="77" y="3"/>
                </a:lnTo>
                <a:lnTo>
                  <a:pt x="79" y="3"/>
                </a:lnTo>
                <a:lnTo>
                  <a:pt x="80" y="3"/>
                </a:lnTo>
                <a:lnTo>
                  <a:pt x="84" y="2"/>
                </a:lnTo>
                <a:lnTo>
                  <a:pt x="86" y="2"/>
                </a:lnTo>
                <a:lnTo>
                  <a:pt x="87" y="2"/>
                </a:lnTo>
                <a:lnTo>
                  <a:pt x="91" y="2"/>
                </a:lnTo>
                <a:lnTo>
                  <a:pt x="94" y="2"/>
                </a:lnTo>
                <a:lnTo>
                  <a:pt x="95" y="2"/>
                </a:lnTo>
                <a:lnTo>
                  <a:pt x="96" y="1"/>
                </a:lnTo>
                <a:lnTo>
                  <a:pt x="98" y="1"/>
                </a:lnTo>
                <a:lnTo>
                  <a:pt x="100" y="1"/>
                </a:lnTo>
                <a:lnTo>
                  <a:pt x="103" y="1"/>
                </a:lnTo>
                <a:lnTo>
                  <a:pt x="104" y="1"/>
                </a:lnTo>
                <a:lnTo>
                  <a:pt x="106" y="1"/>
                </a:lnTo>
                <a:lnTo>
                  <a:pt x="107" y="1"/>
                </a:lnTo>
                <a:lnTo>
                  <a:pt x="108" y="1"/>
                </a:lnTo>
                <a:lnTo>
                  <a:pt x="110" y="1"/>
                </a:lnTo>
                <a:lnTo>
                  <a:pt x="111" y="1"/>
                </a:lnTo>
                <a:lnTo>
                  <a:pt x="112" y="1"/>
                </a:lnTo>
                <a:lnTo>
                  <a:pt x="114" y="0"/>
                </a:lnTo>
                <a:lnTo>
                  <a:pt x="115" y="0"/>
                </a:lnTo>
                <a:lnTo>
                  <a:pt x="116" y="0"/>
                </a:lnTo>
                <a:lnTo>
                  <a:pt x="117" y="0"/>
                </a:lnTo>
                <a:lnTo>
                  <a:pt x="117" y="1"/>
                </a:lnTo>
                <a:lnTo>
                  <a:pt x="117" y="5"/>
                </a:lnTo>
                <a:lnTo>
                  <a:pt x="117" y="7"/>
                </a:lnTo>
                <a:lnTo>
                  <a:pt x="117" y="13"/>
                </a:lnTo>
                <a:lnTo>
                  <a:pt x="117" y="15"/>
                </a:lnTo>
                <a:lnTo>
                  <a:pt x="117" y="17"/>
                </a:lnTo>
                <a:lnTo>
                  <a:pt x="117" y="20"/>
                </a:lnTo>
                <a:lnTo>
                  <a:pt x="117" y="24"/>
                </a:lnTo>
                <a:lnTo>
                  <a:pt x="117" y="25"/>
                </a:lnTo>
                <a:lnTo>
                  <a:pt x="117" y="28"/>
                </a:lnTo>
                <a:lnTo>
                  <a:pt x="117" y="29"/>
                </a:lnTo>
                <a:lnTo>
                  <a:pt x="117" y="33"/>
                </a:lnTo>
                <a:lnTo>
                  <a:pt x="117" y="36"/>
                </a:lnTo>
                <a:lnTo>
                  <a:pt x="117" y="37"/>
                </a:lnTo>
                <a:lnTo>
                  <a:pt x="117" y="39"/>
                </a:lnTo>
                <a:lnTo>
                  <a:pt x="117" y="42"/>
                </a:lnTo>
                <a:lnTo>
                  <a:pt x="117" y="43"/>
                </a:lnTo>
                <a:lnTo>
                  <a:pt x="117" y="44"/>
                </a:lnTo>
                <a:lnTo>
                  <a:pt x="117" y="47"/>
                </a:lnTo>
                <a:lnTo>
                  <a:pt x="117" y="50"/>
                </a:lnTo>
                <a:lnTo>
                  <a:pt x="117" y="52"/>
                </a:lnTo>
                <a:lnTo>
                  <a:pt x="117" y="53"/>
                </a:lnTo>
                <a:lnTo>
                  <a:pt x="117" y="56"/>
                </a:lnTo>
                <a:lnTo>
                  <a:pt x="117" y="64"/>
                </a:lnTo>
                <a:lnTo>
                  <a:pt x="117" y="73"/>
                </a:lnTo>
                <a:lnTo>
                  <a:pt x="117" y="80"/>
                </a:lnTo>
                <a:lnTo>
                  <a:pt x="117" y="81"/>
                </a:lnTo>
                <a:lnTo>
                  <a:pt x="117" y="82"/>
                </a:lnTo>
                <a:lnTo>
                  <a:pt x="117" y="83"/>
                </a:lnTo>
                <a:lnTo>
                  <a:pt x="117" y="85"/>
                </a:lnTo>
                <a:lnTo>
                  <a:pt x="117" y="90"/>
                </a:lnTo>
                <a:lnTo>
                  <a:pt x="117" y="92"/>
                </a:lnTo>
                <a:lnTo>
                  <a:pt x="117" y="95"/>
                </a:lnTo>
                <a:lnTo>
                  <a:pt x="117" y="99"/>
                </a:lnTo>
                <a:lnTo>
                  <a:pt x="117" y="101"/>
                </a:lnTo>
                <a:lnTo>
                  <a:pt x="118" y="101"/>
                </a:lnTo>
                <a:lnTo>
                  <a:pt x="119" y="101"/>
                </a:lnTo>
                <a:lnTo>
                  <a:pt x="120" y="101"/>
                </a:lnTo>
                <a:lnTo>
                  <a:pt x="122" y="101"/>
                </a:lnTo>
                <a:lnTo>
                  <a:pt x="127" y="101"/>
                </a:lnTo>
                <a:lnTo>
                  <a:pt x="128" y="101"/>
                </a:lnTo>
                <a:lnTo>
                  <a:pt x="128" y="103"/>
                </a:lnTo>
                <a:lnTo>
                  <a:pt x="130" y="103"/>
                </a:lnTo>
                <a:lnTo>
                  <a:pt x="131" y="104"/>
                </a:lnTo>
                <a:lnTo>
                  <a:pt x="131" y="105"/>
                </a:lnTo>
                <a:lnTo>
                  <a:pt x="131" y="106"/>
                </a:lnTo>
                <a:lnTo>
                  <a:pt x="132" y="106"/>
                </a:lnTo>
                <a:lnTo>
                  <a:pt x="133" y="107"/>
                </a:lnTo>
                <a:lnTo>
                  <a:pt x="133" y="108"/>
                </a:lnTo>
                <a:lnTo>
                  <a:pt x="133" y="109"/>
                </a:lnTo>
                <a:lnTo>
                  <a:pt x="134" y="109"/>
                </a:lnTo>
                <a:lnTo>
                  <a:pt x="134" y="111"/>
                </a:lnTo>
                <a:lnTo>
                  <a:pt x="135" y="111"/>
                </a:lnTo>
                <a:lnTo>
                  <a:pt x="135" y="112"/>
                </a:lnTo>
                <a:lnTo>
                  <a:pt x="136" y="112"/>
                </a:lnTo>
                <a:lnTo>
                  <a:pt x="136" y="113"/>
                </a:lnTo>
                <a:lnTo>
                  <a:pt x="136" y="114"/>
                </a:lnTo>
                <a:lnTo>
                  <a:pt x="138" y="114"/>
                </a:lnTo>
                <a:lnTo>
                  <a:pt x="138" y="115"/>
                </a:lnTo>
                <a:lnTo>
                  <a:pt x="139" y="115"/>
                </a:lnTo>
                <a:lnTo>
                  <a:pt x="140" y="115"/>
                </a:lnTo>
                <a:lnTo>
                  <a:pt x="140" y="116"/>
                </a:lnTo>
                <a:lnTo>
                  <a:pt x="141" y="116"/>
                </a:lnTo>
                <a:lnTo>
                  <a:pt x="142" y="116"/>
                </a:lnTo>
                <a:lnTo>
                  <a:pt x="143" y="117"/>
                </a:lnTo>
                <a:lnTo>
                  <a:pt x="144" y="117"/>
                </a:lnTo>
                <a:lnTo>
                  <a:pt x="144" y="119"/>
                </a:lnTo>
                <a:lnTo>
                  <a:pt x="146" y="119"/>
                </a:lnTo>
                <a:lnTo>
                  <a:pt x="146" y="120"/>
                </a:lnTo>
                <a:lnTo>
                  <a:pt x="146" y="121"/>
                </a:lnTo>
                <a:lnTo>
                  <a:pt x="146" y="120"/>
                </a:lnTo>
                <a:lnTo>
                  <a:pt x="147" y="120"/>
                </a:lnTo>
                <a:lnTo>
                  <a:pt x="147" y="121"/>
                </a:lnTo>
                <a:lnTo>
                  <a:pt x="148" y="122"/>
                </a:lnTo>
                <a:lnTo>
                  <a:pt x="149" y="122"/>
                </a:lnTo>
                <a:lnTo>
                  <a:pt x="150" y="122"/>
                </a:lnTo>
                <a:lnTo>
                  <a:pt x="151" y="122"/>
                </a:lnTo>
                <a:lnTo>
                  <a:pt x="152" y="122"/>
                </a:lnTo>
                <a:lnTo>
                  <a:pt x="152" y="123"/>
                </a:lnTo>
                <a:lnTo>
                  <a:pt x="154" y="123"/>
                </a:lnTo>
                <a:lnTo>
                  <a:pt x="154" y="124"/>
                </a:lnTo>
                <a:lnTo>
                  <a:pt x="155" y="124"/>
                </a:lnTo>
                <a:lnTo>
                  <a:pt x="155" y="125"/>
                </a:lnTo>
                <a:lnTo>
                  <a:pt x="156" y="125"/>
                </a:lnTo>
                <a:lnTo>
                  <a:pt x="157" y="127"/>
                </a:lnTo>
                <a:lnTo>
                  <a:pt x="158" y="127"/>
                </a:lnTo>
                <a:lnTo>
                  <a:pt x="159" y="128"/>
                </a:lnTo>
                <a:lnTo>
                  <a:pt x="160" y="129"/>
                </a:lnTo>
                <a:lnTo>
                  <a:pt x="162" y="129"/>
                </a:lnTo>
                <a:lnTo>
                  <a:pt x="163" y="129"/>
                </a:lnTo>
                <a:lnTo>
                  <a:pt x="164" y="129"/>
                </a:lnTo>
                <a:lnTo>
                  <a:pt x="165" y="129"/>
                </a:lnTo>
                <a:lnTo>
                  <a:pt x="165" y="130"/>
                </a:lnTo>
                <a:lnTo>
                  <a:pt x="166" y="130"/>
                </a:lnTo>
                <a:lnTo>
                  <a:pt x="167" y="130"/>
                </a:lnTo>
                <a:lnTo>
                  <a:pt x="168" y="131"/>
                </a:lnTo>
                <a:lnTo>
                  <a:pt x="170" y="131"/>
                </a:lnTo>
                <a:lnTo>
                  <a:pt x="171" y="131"/>
                </a:lnTo>
                <a:lnTo>
                  <a:pt x="172" y="131"/>
                </a:lnTo>
                <a:lnTo>
                  <a:pt x="172" y="132"/>
                </a:lnTo>
                <a:lnTo>
                  <a:pt x="173" y="132"/>
                </a:lnTo>
                <a:lnTo>
                  <a:pt x="174" y="132"/>
                </a:lnTo>
                <a:lnTo>
                  <a:pt x="175" y="132"/>
                </a:lnTo>
                <a:lnTo>
                  <a:pt x="176" y="132"/>
                </a:lnTo>
                <a:lnTo>
                  <a:pt x="178" y="132"/>
                </a:lnTo>
                <a:lnTo>
                  <a:pt x="179" y="132"/>
                </a:lnTo>
                <a:lnTo>
                  <a:pt x="180" y="132"/>
                </a:lnTo>
                <a:lnTo>
                  <a:pt x="180" y="133"/>
                </a:lnTo>
                <a:lnTo>
                  <a:pt x="181" y="133"/>
                </a:lnTo>
                <a:lnTo>
                  <a:pt x="182" y="133"/>
                </a:lnTo>
                <a:lnTo>
                  <a:pt x="182" y="135"/>
                </a:lnTo>
                <a:lnTo>
                  <a:pt x="182" y="136"/>
                </a:lnTo>
                <a:lnTo>
                  <a:pt x="183" y="136"/>
                </a:lnTo>
                <a:lnTo>
                  <a:pt x="183" y="137"/>
                </a:lnTo>
                <a:lnTo>
                  <a:pt x="184" y="137"/>
                </a:lnTo>
                <a:lnTo>
                  <a:pt x="186" y="137"/>
                </a:lnTo>
                <a:lnTo>
                  <a:pt x="186" y="138"/>
                </a:lnTo>
                <a:lnTo>
                  <a:pt x="187" y="138"/>
                </a:lnTo>
                <a:lnTo>
                  <a:pt x="188" y="138"/>
                </a:lnTo>
                <a:lnTo>
                  <a:pt x="188" y="139"/>
                </a:lnTo>
                <a:lnTo>
                  <a:pt x="188" y="140"/>
                </a:lnTo>
                <a:lnTo>
                  <a:pt x="189" y="140"/>
                </a:lnTo>
                <a:lnTo>
                  <a:pt x="189" y="141"/>
                </a:lnTo>
                <a:lnTo>
                  <a:pt x="190" y="141"/>
                </a:lnTo>
                <a:lnTo>
                  <a:pt x="190" y="143"/>
                </a:lnTo>
                <a:lnTo>
                  <a:pt x="191" y="144"/>
                </a:lnTo>
                <a:lnTo>
                  <a:pt x="192" y="144"/>
                </a:lnTo>
                <a:lnTo>
                  <a:pt x="192" y="145"/>
                </a:lnTo>
                <a:lnTo>
                  <a:pt x="194" y="145"/>
                </a:lnTo>
                <a:lnTo>
                  <a:pt x="195" y="145"/>
                </a:lnTo>
                <a:lnTo>
                  <a:pt x="195" y="144"/>
                </a:lnTo>
                <a:lnTo>
                  <a:pt x="196" y="144"/>
                </a:lnTo>
                <a:lnTo>
                  <a:pt x="196" y="145"/>
                </a:lnTo>
                <a:lnTo>
                  <a:pt x="197" y="145"/>
                </a:lnTo>
                <a:lnTo>
                  <a:pt x="197" y="146"/>
                </a:lnTo>
                <a:lnTo>
                  <a:pt x="198" y="146"/>
                </a:lnTo>
                <a:lnTo>
                  <a:pt x="198" y="147"/>
                </a:lnTo>
                <a:lnTo>
                  <a:pt x="199" y="147"/>
                </a:lnTo>
                <a:lnTo>
                  <a:pt x="198" y="148"/>
                </a:lnTo>
                <a:lnTo>
                  <a:pt x="197" y="148"/>
                </a:lnTo>
                <a:lnTo>
                  <a:pt x="197" y="149"/>
                </a:lnTo>
                <a:lnTo>
                  <a:pt x="198" y="149"/>
                </a:lnTo>
                <a:lnTo>
                  <a:pt x="198" y="151"/>
                </a:lnTo>
                <a:lnTo>
                  <a:pt x="199" y="151"/>
                </a:lnTo>
                <a:lnTo>
                  <a:pt x="199" y="152"/>
                </a:lnTo>
                <a:lnTo>
                  <a:pt x="198" y="152"/>
                </a:lnTo>
                <a:lnTo>
                  <a:pt x="199" y="152"/>
                </a:lnTo>
                <a:lnTo>
                  <a:pt x="199" y="153"/>
                </a:lnTo>
                <a:lnTo>
                  <a:pt x="200" y="153"/>
                </a:lnTo>
                <a:lnTo>
                  <a:pt x="200" y="154"/>
                </a:lnTo>
                <a:lnTo>
                  <a:pt x="200" y="155"/>
                </a:lnTo>
                <a:lnTo>
                  <a:pt x="200" y="156"/>
                </a:lnTo>
                <a:lnTo>
                  <a:pt x="200" y="157"/>
                </a:lnTo>
                <a:lnTo>
                  <a:pt x="200" y="159"/>
                </a:lnTo>
                <a:lnTo>
                  <a:pt x="200" y="160"/>
                </a:lnTo>
                <a:lnTo>
                  <a:pt x="200" y="159"/>
                </a:lnTo>
                <a:lnTo>
                  <a:pt x="200" y="160"/>
                </a:lnTo>
                <a:lnTo>
                  <a:pt x="202" y="160"/>
                </a:lnTo>
                <a:lnTo>
                  <a:pt x="200" y="161"/>
                </a:lnTo>
                <a:lnTo>
                  <a:pt x="202" y="161"/>
                </a:lnTo>
                <a:lnTo>
                  <a:pt x="202" y="160"/>
                </a:lnTo>
                <a:lnTo>
                  <a:pt x="203" y="160"/>
                </a:lnTo>
                <a:lnTo>
                  <a:pt x="203" y="159"/>
                </a:lnTo>
                <a:lnTo>
                  <a:pt x="204" y="159"/>
                </a:lnTo>
                <a:lnTo>
                  <a:pt x="204" y="160"/>
                </a:lnTo>
                <a:lnTo>
                  <a:pt x="205" y="160"/>
                </a:lnTo>
                <a:lnTo>
                  <a:pt x="205" y="161"/>
                </a:lnTo>
                <a:lnTo>
                  <a:pt x="205" y="167"/>
                </a:lnTo>
                <a:lnTo>
                  <a:pt x="205" y="168"/>
                </a:lnTo>
                <a:lnTo>
                  <a:pt x="205" y="169"/>
                </a:lnTo>
                <a:lnTo>
                  <a:pt x="206" y="172"/>
                </a:lnTo>
                <a:lnTo>
                  <a:pt x="206" y="173"/>
                </a:lnTo>
                <a:lnTo>
                  <a:pt x="206" y="176"/>
                </a:lnTo>
                <a:lnTo>
                  <a:pt x="206" y="177"/>
                </a:lnTo>
                <a:lnTo>
                  <a:pt x="206" y="178"/>
                </a:lnTo>
                <a:lnTo>
                  <a:pt x="206" y="179"/>
                </a:lnTo>
                <a:lnTo>
                  <a:pt x="206" y="180"/>
                </a:lnTo>
                <a:lnTo>
                  <a:pt x="205" y="183"/>
                </a:lnTo>
                <a:lnTo>
                  <a:pt x="205" y="184"/>
                </a:lnTo>
                <a:lnTo>
                  <a:pt x="206" y="188"/>
                </a:lnTo>
                <a:lnTo>
                  <a:pt x="206" y="189"/>
                </a:lnTo>
                <a:lnTo>
                  <a:pt x="206" y="191"/>
                </a:lnTo>
                <a:lnTo>
                  <a:pt x="206" y="192"/>
                </a:lnTo>
                <a:lnTo>
                  <a:pt x="206" y="193"/>
                </a:lnTo>
                <a:lnTo>
                  <a:pt x="206" y="194"/>
                </a:lnTo>
                <a:lnTo>
                  <a:pt x="206" y="195"/>
                </a:lnTo>
                <a:lnTo>
                  <a:pt x="206" y="197"/>
                </a:lnTo>
                <a:lnTo>
                  <a:pt x="206" y="199"/>
                </a:lnTo>
                <a:lnTo>
                  <a:pt x="206" y="202"/>
                </a:lnTo>
                <a:lnTo>
                  <a:pt x="206" y="203"/>
                </a:lnTo>
                <a:lnTo>
                  <a:pt x="206" y="204"/>
                </a:lnTo>
                <a:lnTo>
                  <a:pt x="206" y="207"/>
                </a:lnTo>
                <a:lnTo>
                  <a:pt x="206" y="208"/>
                </a:lnTo>
                <a:lnTo>
                  <a:pt x="206" y="209"/>
                </a:lnTo>
                <a:lnTo>
                  <a:pt x="204" y="209"/>
                </a:lnTo>
                <a:lnTo>
                  <a:pt x="199" y="209"/>
                </a:lnTo>
                <a:lnTo>
                  <a:pt x="197" y="209"/>
                </a:lnTo>
                <a:lnTo>
                  <a:pt x="194" y="209"/>
                </a:lnTo>
                <a:lnTo>
                  <a:pt x="189" y="209"/>
                </a:lnTo>
                <a:lnTo>
                  <a:pt x="187" y="209"/>
                </a:lnTo>
                <a:lnTo>
                  <a:pt x="186" y="209"/>
                </a:lnTo>
                <a:lnTo>
                  <a:pt x="180" y="209"/>
                </a:lnTo>
                <a:lnTo>
                  <a:pt x="179" y="209"/>
                </a:lnTo>
                <a:lnTo>
                  <a:pt x="174" y="209"/>
                </a:lnTo>
                <a:lnTo>
                  <a:pt x="171" y="209"/>
                </a:lnTo>
                <a:lnTo>
                  <a:pt x="170" y="209"/>
                </a:lnTo>
                <a:lnTo>
                  <a:pt x="168" y="209"/>
                </a:lnTo>
                <a:lnTo>
                  <a:pt x="167" y="209"/>
                </a:lnTo>
                <a:lnTo>
                  <a:pt x="165" y="209"/>
                </a:lnTo>
                <a:lnTo>
                  <a:pt x="162" y="209"/>
                </a:lnTo>
                <a:lnTo>
                  <a:pt x="154" y="209"/>
                </a:lnTo>
                <a:lnTo>
                  <a:pt x="151" y="209"/>
                </a:lnTo>
                <a:lnTo>
                  <a:pt x="149" y="209"/>
                </a:lnTo>
                <a:lnTo>
                  <a:pt x="146" y="209"/>
                </a:lnTo>
                <a:lnTo>
                  <a:pt x="144" y="209"/>
                </a:lnTo>
                <a:lnTo>
                  <a:pt x="140" y="209"/>
                </a:lnTo>
                <a:lnTo>
                  <a:pt x="139" y="209"/>
                </a:lnTo>
                <a:lnTo>
                  <a:pt x="135" y="209"/>
                </a:lnTo>
                <a:lnTo>
                  <a:pt x="125" y="209"/>
                </a:lnTo>
                <a:lnTo>
                  <a:pt x="124" y="209"/>
                </a:lnTo>
                <a:lnTo>
                  <a:pt x="122" y="209"/>
                </a:lnTo>
                <a:lnTo>
                  <a:pt x="120" y="209"/>
                </a:lnTo>
                <a:lnTo>
                  <a:pt x="119" y="209"/>
                </a:lnTo>
                <a:lnTo>
                  <a:pt x="118" y="209"/>
                </a:lnTo>
                <a:lnTo>
                  <a:pt x="114" y="209"/>
                </a:lnTo>
                <a:lnTo>
                  <a:pt x="111" y="209"/>
                </a:lnTo>
                <a:lnTo>
                  <a:pt x="109" y="209"/>
                </a:lnTo>
                <a:lnTo>
                  <a:pt x="107" y="209"/>
                </a:lnTo>
                <a:lnTo>
                  <a:pt x="106" y="209"/>
                </a:lnTo>
                <a:lnTo>
                  <a:pt x="103" y="209"/>
                </a:lnTo>
                <a:lnTo>
                  <a:pt x="102" y="209"/>
                </a:lnTo>
                <a:lnTo>
                  <a:pt x="99" y="209"/>
                </a:lnTo>
                <a:lnTo>
                  <a:pt x="93" y="209"/>
                </a:lnTo>
                <a:lnTo>
                  <a:pt x="88" y="209"/>
                </a:lnTo>
                <a:lnTo>
                  <a:pt x="85" y="209"/>
                </a:lnTo>
                <a:lnTo>
                  <a:pt x="80" y="209"/>
                </a:lnTo>
                <a:lnTo>
                  <a:pt x="80" y="211"/>
                </a:lnTo>
                <a:lnTo>
                  <a:pt x="80" y="213"/>
                </a:lnTo>
                <a:lnTo>
                  <a:pt x="80" y="217"/>
                </a:lnTo>
                <a:lnTo>
                  <a:pt x="80" y="218"/>
                </a:lnTo>
                <a:lnTo>
                  <a:pt x="80" y="219"/>
                </a:lnTo>
                <a:lnTo>
                  <a:pt x="80" y="220"/>
                </a:lnTo>
                <a:lnTo>
                  <a:pt x="80" y="223"/>
                </a:lnTo>
                <a:lnTo>
                  <a:pt x="80" y="225"/>
                </a:lnTo>
                <a:lnTo>
                  <a:pt x="80" y="226"/>
                </a:lnTo>
                <a:lnTo>
                  <a:pt x="80" y="227"/>
                </a:lnTo>
                <a:lnTo>
                  <a:pt x="80" y="229"/>
                </a:lnTo>
                <a:lnTo>
                  <a:pt x="80" y="234"/>
                </a:lnTo>
                <a:lnTo>
                  <a:pt x="80" y="236"/>
                </a:lnTo>
                <a:lnTo>
                  <a:pt x="76" y="236"/>
                </a:lnTo>
                <a:lnTo>
                  <a:pt x="74" y="236"/>
                </a:lnTo>
                <a:lnTo>
                  <a:pt x="69" y="236"/>
                </a:lnTo>
                <a:lnTo>
                  <a:pt x="68" y="236"/>
                </a:lnTo>
                <a:lnTo>
                  <a:pt x="62" y="236"/>
                </a:lnTo>
                <a:lnTo>
                  <a:pt x="60" y="236"/>
                </a:lnTo>
                <a:lnTo>
                  <a:pt x="59" y="236"/>
                </a:lnTo>
                <a:lnTo>
                  <a:pt x="58" y="236"/>
                </a:lnTo>
                <a:lnTo>
                  <a:pt x="54" y="236"/>
                </a:lnTo>
                <a:lnTo>
                  <a:pt x="51" y="236"/>
                </a:lnTo>
                <a:lnTo>
                  <a:pt x="45" y="236"/>
                </a:lnTo>
                <a:lnTo>
                  <a:pt x="43" y="236"/>
                </a:lnTo>
                <a:lnTo>
                  <a:pt x="39" y="236"/>
                </a:lnTo>
                <a:lnTo>
                  <a:pt x="36" y="236"/>
                </a:lnTo>
                <a:lnTo>
                  <a:pt x="35" y="236"/>
                </a:lnTo>
                <a:lnTo>
                  <a:pt x="32" y="236"/>
                </a:lnTo>
                <a:lnTo>
                  <a:pt x="31" y="236"/>
                </a:lnTo>
                <a:lnTo>
                  <a:pt x="30" y="236"/>
                </a:lnTo>
                <a:lnTo>
                  <a:pt x="29" y="236"/>
                </a:lnTo>
                <a:lnTo>
                  <a:pt x="27" y="236"/>
                </a:lnTo>
                <a:lnTo>
                  <a:pt x="24" y="236"/>
                </a:lnTo>
                <a:lnTo>
                  <a:pt x="23" y="236"/>
                </a:lnTo>
                <a:lnTo>
                  <a:pt x="21" y="236"/>
                </a:lnTo>
                <a:lnTo>
                  <a:pt x="14" y="236"/>
                </a:lnTo>
                <a:lnTo>
                  <a:pt x="11" y="236"/>
                </a:lnTo>
                <a:lnTo>
                  <a:pt x="10" y="236"/>
                </a:lnTo>
                <a:lnTo>
                  <a:pt x="10" y="235"/>
                </a:lnTo>
                <a:lnTo>
                  <a:pt x="10" y="234"/>
                </a:lnTo>
                <a:lnTo>
                  <a:pt x="10" y="228"/>
                </a:lnTo>
                <a:lnTo>
                  <a:pt x="10" y="225"/>
                </a:lnTo>
                <a:lnTo>
                  <a:pt x="10" y="210"/>
                </a:lnTo>
                <a:lnTo>
                  <a:pt x="10" y="205"/>
                </a:lnTo>
                <a:lnTo>
                  <a:pt x="10" y="199"/>
                </a:lnTo>
                <a:lnTo>
                  <a:pt x="10" y="197"/>
                </a:lnTo>
                <a:lnTo>
                  <a:pt x="10" y="193"/>
                </a:lnTo>
                <a:lnTo>
                  <a:pt x="10" y="192"/>
                </a:lnTo>
                <a:lnTo>
                  <a:pt x="10" y="188"/>
                </a:lnTo>
                <a:lnTo>
                  <a:pt x="10" y="187"/>
                </a:lnTo>
                <a:lnTo>
                  <a:pt x="10" y="186"/>
                </a:lnTo>
                <a:lnTo>
                  <a:pt x="10" y="179"/>
                </a:lnTo>
                <a:lnTo>
                  <a:pt x="10" y="178"/>
                </a:lnTo>
                <a:lnTo>
                  <a:pt x="10" y="172"/>
                </a:lnTo>
                <a:lnTo>
                  <a:pt x="10" y="169"/>
                </a:lnTo>
                <a:lnTo>
                  <a:pt x="10" y="168"/>
                </a:lnTo>
                <a:lnTo>
                  <a:pt x="10" y="165"/>
                </a:lnTo>
                <a:lnTo>
                  <a:pt x="10" y="161"/>
                </a:lnTo>
                <a:lnTo>
                  <a:pt x="10" y="159"/>
                </a:lnTo>
                <a:lnTo>
                  <a:pt x="10" y="155"/>
                </a:lnTo>
                <a:lnTo>
                  <a:pt x="8" y="155"/>
                </a:lnTo>
                <a:lnTo>
                  <a:pt x="0" y="155"/>
                </a:lnTo>
                <a:lnTo>
                  <a:pt x="0" y="149"/>
                </a:lnTo>
                <a:lnTo>
                  <a:pt x="0" y="146"/>
                </a:lnTo>
                <a:lnTo>
                  <a:pt x="0" y="143"/>
                </a:lnTo>
                <a:lnTo>
                  <a:pt x="0" y="140"/>
                </a:lnTo>
                <a:lnTo>
                  <a:pt x="0" y="138"/>
                </a:lnTo>
                <a:lnTo>
                  <a:pt x="0" y="137"/>
                </a:lnTo>
                <a:lnTo>
                  <a:pt x="0" y="131"/>
                </a:lnTo>
                <a:lnTo>
                  <a:pt x="0" y="127"/>
                </a:lnTo>
                <a:lnTo>
                  <a:pt x="0" y="121"/>
                </a:lnTo>
                <a:lnTo>
                  <a:pt x="2" y="120"/>
                </a:lnTo>
                <a:lnTo>
                  <a:pt x="2" y="119"/>
                </a:lnTo>
                <a:lnTo>
                  <a:pt x="2" y="113"/>
                </a:lnTo>
                <a:lnTo>
                  <a:pt x="2" y="112"/>
                </a:lnTo>
                <a:lnTo>
                  <a:pt x="2" y="111"/>
                </a:lnTo>
                <a:lnTo>
                  <a:pt x="2" y="108"/>
                </a:lnTo>
                <a:lnTo>
                  <a:pt x="2" y="101"/>
                </a:lnTo>
                <a:lnTo>
                  <a:pt x="2" y="100"/>
                </a:lnTo>
                <a:lnTo>
                  <a:pt x="2" y="96"/>
                </a:lnTo>
                <a:lnTo>
                  <a:pt x="2" y="92"/>
                </a:lnTo>
                <a:lnTo>
                  <a:pt x="2" y="91"/>
                </a:lnTo>
                <a:lnTo>
                  <a:pt x="2" y="90"/>
                </a:lnTo>
                <a:lnTo>
                  <a:pt x="2" y="89"/>
                </a:lnTo>
                <a:lnTo>
                  <a:pt x="2" y="88"/>
                </a:lnTo>
                <a:lnTo>
                  <a:pt x="2" y="85"/>
                </a:lnTo>
                <a:lnTo>
                  <a:pt x="2" y="81"/>
                </a:lnTo>
                <a:lnTo>
                  <a:pt x="2" y="80"/>
                </a:lnTo>
                <a:lnTo>
                  <a:pt x="2" y="79"/>
                </a:lnTo>
                <a:lnTo>
                  <a:pt x="2" y="77"/>
                </a:lnTo>
                <a:lnTo>
                  <a:pt x="2" y="74"/>
                </a:lnTo>
                <a:lnTo>
                  <a:pt x="2" y="73"/>
                </a:lnTo>
                <a:lnTo>
                  <a:pt x="2" y="67"/>
                </a:lnTo>
                <a:lnTo>
                  <a:pt x="2" y="66"/>
                </a:lnTo>
                <a:lnTo>
                  <a:pt x="2" y="65"/>
                </a:lnTo>
                <a:lnTo>
                  <a:pt x="2" y="64"/>
                </a:lnTo>
                <a:lnTo>
                  <a:pt x="2" y="61"/>
                </a:lnTo>
                <a:lnTo>
                  <a:pt x="2" y="60"/>
                </a:lnTo>
                <a:lnTo>
                  <a:pt x="2" y="59"/>
                </a:lnTo>
                <a:lnTo>
                  <a:pt x="2" y="58"/>
                </a:lnTo>
                <a:lnTo>
                  <a:pt x="2" y="57"/>
                </a:lnTo>
                <a:lnTo>
                  <a:pt x="2" y="55"/>
                </a:lnTo>
                <a:lnTo>
                  <a:pt x="2" y="53"/>
                </a:lnTo>
                <a:lnTo>
                  <a:pt x="2" y="49"/>
                </a:lnTo>
                <a:lnTo>
                  <a:pt x="2" y="47"/>
                </a:lnTo>
                <a:lnTo>
                  <a:pt x="2" y="43"/>
                </a:lnTo>
                <a:lnTo>
                  <a:pt x="2" y="39"/>
                </a:lnTo>
                <a:lnTo>
                  <a:pt x="2" y="37"/>
                </a:lnTo>
                <a:lnTo>
                  <a:pt x="2" y="35"/>
                </a:lnTo>
                <a:lnTo>
                  <a:pt x="2" y="32"/>
                </a:lnTo>
                <a:lnTo>
                  <a:pt x="2" y="29"/>
                </a:lnTo>
                <a:lnTo>
                  <a:pt x="2" y="28"/>
                </a:lnTo>
                <a:lnTo>
                  <a:pt x="2" y="27"/>
                </a:lnTo>
                <a:lnTo>
                  <a:pt x="2" y="26"/>
                </a:lnTo>
                <a:lnTo>
                  <a:pt x="2" y="25"/>
                </a:lnTo>
                <a:lnTo>
                  <a:pt x="2" y="23"/>
                </a:lnTo>
                <a:lnTo>
                  <a:pt x="2" y="21"/>
                </a:lnTo>
                <a:lnTo>
                  <a:pt x="2" y="20"/>
                </a:lnTo>
                <a:lnTo>
                  <a:pt x="2" y="19"/>
                </a:lnTo>
                <a:lnTo>
                  <a:pt x="2" y="18"/>
                </a:lnTo>
                <a:lnTo>
                  <a:pt x="2" y="17"/>
                </a:lnTo>
                <a:lnTo>
                  <a:pt x="2" y="15"/>
                </a:lnTo>
                <a:lnTo>
                  <a:pt x="2" y="13"/>
                </a:lnTo>
                <a:lnTo>
                  <a:pt x="2" y="12"/>
                </a:lnTo>
                <a:lnTo>
                  <a:pt x="2" y="11"/>
                </a:lnTo>
                <a:lnTo>
                  <a:pt x="2" y="9"/>
                </a:lnTo>
                <a:lnTo>
                  <a:pt x="2" y="8"/>
                </a:lnTo>
                <a:close/>
              </a:path>
            </a:pathLst>
          </a:custGeom>
          <a:solidFill>
            <a:srgbClr val="0070C0"/>
          </a:solidFill>
          <a:ln w="3175">
            <a:solidFill>
              <a:schemeClr val="tx1">
                <a:lumMod val="95000"/>
                <a:lumOff val="5000"/>
              </a:schemeClr>
            </a:solidFill>
            <a:prstDash val="solid"/>
            <a:round/>
            <a:headEnd/>
            <a:tailEnd/>
          </a:ln>
        </p:spPr>
        <p:txBody>
          <a:bodyPr/>
          <a:lstStyle/>
          <a:p>
            <a:endParaRPr lang="en-US" dirty="0"/>
          </a:p>
        </p:txBody>
      </p:sp>
      <p:sp>
        <p:nvSpPr>
          <p:cNvPr id="173" name="Freeform 172"/>
          <p:cNvSpPr>
            <a:spLocks/>
          </p:cNvSpPr>
          <p:nvPr/>
        </p:nvSpPr>
        <p:spPr bwMode="auto">
          <a:xfrm>
            <a:off x="5237480" y="4497147"/>
            <a:ext cx="485161" cy="490413"/>
          </a:xfrm>
          <a:custGeom>
            <a:avLst/>
            <a:gdLst>
              <a:gd name="T0" fmla="*/ 186 w 187"/>
              <a:gd name="T1" fmla="*/ 15 h 223"/>
              <a:gd name="T2" fmla="*/ 186 w 187"/>
              <a:gd name="T3" fmla="*/ 37 h 223"/>
              <a:gd name="T4" fmla="*/ 186 w 187"/>
              <a:gd name="T5" fmla="*/ 54 h 223"/>
              <a:gd name="T6" fmla="*/ 186 w 187"/>
              <a:gd name="T7" fmla="*/ 69 h 223"/>
              <a:gd name="T8" fmla="*/ 186 w 187"/>
              <a:gd name="T9" fmla="*/ 94 h 223"/>
              <a:gd name="T10" fmla="*/ 186 w 187"/>
              <a:gd name="T11" fmla="*/ 109 h 223"/>
              <a:gd name="T12" fmla="*/ 186 w 187"/>
              <a:gd name="T13" fmla="*/ 128 h 223"/>
              <a:gd name="T14" fmla="*/ 186 w 187"/>
              <a:gd name="T15" fmla="*/ 142 h 223"/>
              <a:gd name="T16" fmla="*/ 186 w 187"/>
              <a:gd name="T17" fmla="*/ 153 h 223"/>
              <a:gd name="T18" fmla="*/ 187 w 187"/>
              <a:gd name="T19" fmla="*/ 178 h 223"/>
              <a:gd name="T20" fmla="*/ 187 w 187"/>
              <a:gd name="T21" fmla="*/ 197 h 223"/>
              <a:gd name="T22" fmla="*/ 187 w 187"/>
              <a:gd name="T23" fmla="*/ 209 h 223"/>
              <a:gd name="T24" fmla="*/ 187 w 187"/>
              <a:gd name="T25" fmla="*/ 223 h 223"/>
              <a:gd name="T26" fmla="*/ 158 w 187"/>
              <a:gd name="T27" fmla="*/ 223 h 223"/>
              <a:gd name="T28" fmla="*/ 135 w 187"/>
              <a:gd name="T29" fmla="*/ 223 h 223"/>
              <a:gd name="T30" fmla="*/ 113 w 187"/>
              <a:gd name="T31" fmla="*/ 223 h 223"/>
              <a:gd name="T32" fmla="*/ 93 w 187"/>
              <a:gd name="T33" fmla="*/ 223 h 223"/>
              <a:gd name="T34" fmla="*/ 89 w 187"/>
              <a:gd name="T35" fmla="*/ 216 h 223"/>
              <a:gd name="T36" fmla="*/ 89 w 187"/>
              <a:gd name="T37" fmla="*/ 205 h 223"/>
              <a:gd name="T38" fmla="*/ 89 w 187"/>
              <a:gd name="T39" fmla="*/ 192 h 223"/>
              <a:gd name="T40" fmla="*/ 88 w 187"/>
              <a:gd name="T41" fmla="*/ 181 h 223"/>
              <a:gd name="T42" fmla="*/ 85 w 187"/>
              <a:gd name="T43" fmla="*/ 174 h 223"/>
              <a:gd name="T44" fmla="*/ 83 w 187"/>
              <a:gd name="T45" fmla="*/ 173 h 223"/>
              <a:gd name="T46" fmla="*/ 82 w 187"/>
              <a:gd name="T47" fmla="*/ 166 h 223"/>
              <a:gd name="T48" fmla="*/ 80 w 187"/>
              <a:gd name="T49" fmla="*/ 162 h 223"/>
              <a:gd name="T50" fmla="*/ 79 w 187"/>
              <a:gd name="T51" fmla="*/ 159 h 223"/>
              <a:gd name="T52" fmla="*/ 74 w 187"/>
              <a:gd name="T53" fmla="*/ 158 h 223"/>
              <a:gd name="T54" fmla="*/ 71 w 187"/>
              <a:gd name="T55" fmla="*/ 152 h 223"/>
              <a:gd name="T56" fmla="*/ 65 w 187"/>
              <a:gd name="T57" fmla="*/ 150 h 223"/>
              <a:gd name="T58" fmla="*/ 61 w 187"/>
              <a:gd name="T59" fmla="*/ 146 h 223"/>
              <a:gd name="T60" fmla="*/ 54 w 187"/>
              <a:gd name="T61" fmla="*/ 145 h 223"/>
              <a:gd name="T62" fmla="*/ 47 w 187"/>
              <a:gd name="T63" fmla="*/ 143 h 223"/>
              <a:gd name="T64" fmla="*/ 39 w 187"/>
              <a:gd name="T65" fmla="*/ 139 h 223"/>
              <a:gd name="T66" fmla="*/ 34 w 187"/>
              <a:gd name="T67" fmla="*/ 136 h 223"/>
              <a:gd name="T68" fmla="*/ 29 w 187"/>
              <a:gd name="T69" fmla="*/ 135 h 223"/>
              <a:gd name="T70" fmla="*/ 24 w 187"/>
              <a:gd name="T71" fmla="*/ 130 h 223"/>
              <a:gd name="T72" fmla="*/ 19 w 187"/>
              <a:gd name="T73" fmla="*/ 127 h 223"/>
              <a:gd name="T74" fmla="*/ 16 w 187"/>
              <a:gd name="T75" fmla="*/ 122 h 223"/>
              <a:gd name="T76" fmla="*/ 11 w 187"/>
              <a:gd name="T77" fmla="*/ 117 h 223"/>
              <a:gd name="T78" fmla="*/ 0 w 187"/>
              <a:gd name="T79" fmla="*/ 115 h 223"/>
              <a:gd name="T80" fmla="*/ 0 w 187"/>
              <a:gd name="T81" fmla="*/ 96 h 223"/>
              <a:gd name="T82" fmla="*/ 0 w 187"/>
              <a:gd name="T83" fmla="*/ 66 h 223"/>
              <a:gd name="T84" fmla="*/ 0 w 187"/>
              <a:gd name="T85" fmla="*/ 51 h 223"/>
              <a:gd name="T86" fmla="*/ 0 w 187"/>
              <a:gd name="T87" fmla="*/ 34 h 223"/>
              <a:gd name="T88" fmla="*/ 0 w 187"/>
              <a:gd name="T89" fmla="*/ 14 h 223"/>
              <a:gd name="T90" fmla="*/ 10 w 187"/>
              <a:gd name="T91" fmla="*/ 14 h 223"/>
              <a:gd name="T92" fmla="*/ 23 w 187"/>
              <a:gd name="T93" fmla="*/ 13 h 223"/>
              <a:gd name="T94" fmla="*/ 35 w 187"/>
              <a:gd name="T95" fmla="*/ 11 h 223"/>
              <a:gd name="T96" fmla="*/ 49 w 187"/>
              <a:gd name="T97" fmla="*/ 10 h 223"/>
              <a:gd name="T98" fmla="*/ 63 w 187"/>
              <a:gd name="T99" fmla="*/ 9 h 223"/>
              <a:gd name="T100" fmla="*/ 75 w 187"/>
              <a:gd name="T101" fmla="*/ 8 h 223"/>
              <a:gd name="T102" fmla="*/ 89 w 187"/>
              <a:gd name="T103" fmla="*/ 8 h 223"/>
              <a:gd name="T104" fmla="*/ 105 w 187"/>
              <a:gd name="T105" fmla="*/ 6 h 223"/>
              <a:gd name="T106" fmla="*/ 118 w 187"/>
              <a:gd name="T107" fmla="*/ 6 h 223"/>
              <a:gd name="T108" fmla="*/ 133 w 187"/>
              <a:gd name="T109" fmla="*/ 5 h 223"/>
              <a:gd name="T110" fmla="*/ 145 w 187"/>
              <a:gd name="T111" fmla="*/ 3 h 223"/>
              <a:gd name="T112" fmla="*/ 157 w 187"/>
              <a:gd name="T113" fmla="*/ 2 h 223"/>
              <a:gd name="T114" fmla="*/ 170 w 187"/>
              <a:gd name="T115" fmla="*/ 1 h 223"/>
              <a:gd name="T116" fmla="*/ 185 w 187"/>
              <a:gd name="T117" fmla="*/ 0 h 2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87" h="223">
                <a:moveTo>
                  <a:pt x="185" y="0"/>
                </a:moveTo>
                <a:lnTo>
                  <a:pt x="185" y="3"/>
                </a:lnTo>
                <a:lnTo>
                  <a:pt x="185" y="6"/>
                </a:lnTo>
                <a:lnTo>
                  <a:pt x="185" y="7"/>
                </a:lnTo>
                <a:lnTo>
                  <a:pt x="185" y="9"/>
                </a:lnTo>
                <a:lnTo>
                  <a:pt x="186" y="13"/>
                </a:lnTo>
                <a:lnTo>
                  <a:pt x="186" y="15"/>
                </a:lnTo>
                <a:lnTo>
                  <a:pt x="186" y="17"/>
                </a:lnTo>
                <a:lnTo>
                  <a:pt x="186" y="19"/>
                </a:lnTo>
                <a:lnTo>
                  <a:pt x="186" y="23"/>
                </a:lnTo>
                <a:lnTo>
                  <a:pt x="186" y="26"/>
                </a:lnTo>
                <a:lnTo>
                  <a:pt x="186" y="27"/>
                </a:lnTo>
                <a:lnTo>
                  <a:pt x="186" y="29"/>
                </a:lnTo>
                <a:lnTo>
                  <a:pt x="186" y="37"/>
                </a:lnTo>
                <a:lnTo>
                  <a:pt x="186" y="40"/>
                </a:lnTo>
                <a:lnTo>
                  <a:pt x="186" y="41"/>
                </a:lnTo>
                <a:lnTo>
                  <a:pt x="186" y="45"/>
                </a:lnTo>
                <a:lnTo>
                  <a:pt x="186" y="50"/>
                </a:lnTo>
                <a:lnTo>
                  <a:pt x="186" y="51"/>
                </a:lnTo>
                <a:lnTo>
                  <a:pt x="186" y="53"/>
                </a:lnTo>
                <a:lnTo>
                  <a:pt x="186" y="54"/>
                </a:lnTo>
                <a:lnTo>
                  <a:pt x="186" y="55"/>
                </a:lnTo>
                <a:lnTo>
                  <a:pt x="186" y="56"/>
                </a:lnTo>
                <a:lnTo>
                  <a:pt x="186" y="59"/>
                </a:lnTo>
                <a:lnTo>
                  <a:pt x="186" y="61"/>
                </a:lnTo>
                <a:lnTo>
                  <a:pt x="186" y="63"/>
                </a:lnTo>
                <a:lnTo>
                  <a:pt x="186" y="67"/>
                </a:lnTo>
                <a:lnTo>
                  <a:pt x="186" y="69"/>
                </a:lnTo>
                <a:lnTo>
                  <a:pt x="186" y="71"/>
                </a:lnTo>
                <a:lnTo>
                  <a:pt x="186" y="77"/>
                </a:lnTo>
                <a:lnTo>
                  <a:pt x="186" y="78"/>
                </a:lnTo>
                <a:lnTo>
                  <a:pt x="186" y="81"/>
                </a:lnTo>
                <a:lnTo>
                  <a:pt x="186" y="85"/>
                </a:lnTo>
                <a:lnTo>
                  <a:pt x="186" y="89"/>
                </a:lnTo>
                <a:lnTo>
                  <a:pt x="186" y="94"/>
                </a:lnTo>
                <a:lnTo>
                  <a:pt x="186" y="95"/>
                </a:lnTo>
                <a:lnTo>
                  <a:pt x="186" y="97"/>
                </a:lnTo>
                <a:lnTo>
                  <a:pt x="186" y="99"/>
                </a:lnTo>
                <a:lnTo>
                  <a:pt x="186" y="102"/>
                </a:lnTo>
                <a:lnTo>
                  <a:pt x="186" y="105"/>
                </a:lnTo>
                <a:lnTo>
                  <a:pt x="186" y="106"/>
                </a:lnTo>
                <a:lnTo>
                  <a:pt x="186" y="109"/>
                </a:lnTo>
                <a:lnTo>
                  <a:pt x="186" y="113"/>
                </a:lnTo>
                <a:lnTo>
                  <a:pt x="186" y="115"/>
                </a:lnTo>
                <a:lnTo>
                  <a:pt x="186" y="117"/>
                </a:lnTo>
                <a:lnTo>
                  <a:pt x="186" y="119"/>
                </a:lnTo>
                <a:lnTo>
                  <a:pt x="186" y="120"/>
                </a:lnTo>
                <a:lnTo>
                  <a:pt x="186" y="123"/>
                </a:lnTo>
                <a:lnTo>
                  <a:pt x="186" y="128"/>
                </a:lnTo>
                <a:lnTo>
                  <a:pt x="186" y="131"/>
                </a:lnTo>
                <a:lnTo>
                  <a:pt x="186" y="134"/>
                </a:lnTo>
                <a:lnTo>
                  <a:pt x="186" y="136"/>
                </a:lnTo>
                <a:lnTo>
                  <a:pt x="186" y="137"/>
                </a:lnTo>
                <a:lnTo>
                  <a:pt x="186" y="139"/>
                </a:lnTo>
                <a:lnTo>
                  <a:pt x="186" y="141"/>
                </a:lnTo>
                <a:lnTo>
                  <a:pt x="186" y="142"/>
                </a:lnTo>
                <a:lnTo>
                  <a:pt x="186" y="143"/>
                </a:lnTo>
                <a:lnTo>
                  <a:pt x="186" y="144"/>
                </a:lnTo>
                <a:lnTo>
                  <a:pt x="186" y="147"/>
                </a:lnTo>
                <a:lnTo>
                  <a:pt x="186" y="149"/>
                </a:lnTo>
                <a:lnTo>
                  <a:pt x="186" y="150"/>
                </a:lnTo>
                <a:lnTo>
                  <a:pt x="186" y="151"/>
                </a:lnTo>
                <a:lnTo>
                  <a:pt x="186" y="153"/>
                </a:lnTo>
                <a:lnTo>
                  <a:pt x="186" y="157"/>
                </a:lnTo>
                <a:lnTo>
                  <a:pt x="186" y="158"/>
                </a:lnTo>
                <a:lnTo>
                  <a:pt x="186" y="160"/>
                </a:lnTo>
                <a:lnTo>
                  <a:pt x="187" y="163"/>
                </a:lnTo>
                <a:lnTo>
                  <a:pt x="187" y="169"/>
                </a:lnTo>
                <a:lnTo>
                  <a:pt x="187" y="174"/>
                </a:lnTo>
                <a:lnTo>
                  <a:pt x="187" y="178"/>
                </a:lnTo>
                <a:lnTo>
                  <a:pt x="187" y="179"/>
                </a:lnTo>
                <a:lnTo>
                  <a:pt x="187" y="182"/>
                </a:lnTo>
                <a:lnTo>
                  <a:pt x="187" y="185"/>
                </a:lnTo>
                <a:lnTo>
                  <a:pt x="187" y="190"/>
                </a:lnTo>
                <a:lnTo>
                  <a:pt x="187" y="191"/>
                </a:lnTo>
                <a:lnTo>
                  <a:pt x="187" y="193"/>
                </a:lnTo>
                <a:lnTo>
                  <a:pt x="187" y="197"/>
                </a:lnTo>
                <a:lnTo>
                  <a:pt x="187" y="198"/>
                </a:lnTo>
                <a:lnTo>
                  <a:pt x="187" y="199"/>
                </a:lnTo>
                <a:lnTo>
                  <a:pt x="187" y="201"/>
                </a:lnTo>
                <a:lnTo>
                  <a:pt x="187" y="202"/>
                </a:lnTo>
                <a:lnTo>
                  <a:pt x="187" y="205"/>
                </a:lnTo>
                <a:lnTo>
                  <a:pt x="187" y="208"/>
                </a:lnTo>
                <a:lnTo>
                  <a:pt x="187" y="209"/>
                </a:lnTo>
                <a:lnTo>
                  <a:pt x="187" y="210"/>
                </a:lnTo>
                <a:lnTo>
                  <a:pt x="187" y="213"/>
                </a:lnTo>
                <a:lnTo>
                  <a:pt x="187" y="214"/>
                </a:lnTo>
                <a:lnTo>
                  <a:pt x="187" y="216"/>
                </a:lnTo>
                <a:lnTo>
                  <a:pt x="187" y="217"/>
                </a:lnTo>
                <a:lnTo>
                  <a:pt x="187" y="219"/>
                </a:lnTo>
                <a:lnTo>
                  <a:pt x="187" y="223"/>
                </a:lnTo>
                <a:lnTo>
                  <a:pt x="185" y="223"/>
                </a:lnTo>
                <a:lnTo>
                  <a:pt x="176" y="223"/>
                </a:lnTo>
                <a:lnTo>
                  <a:pt x="171" y="223"/>
                </a:lnTo>
                <a:lnTo>
                  <a:pt x="170" y="223"/>
                </a:lnTo>
                <a:lnTo>
                  <a:pt x="163" y="223"/>
                </a:lnTo>
                <a:lnTo>
                  <a:pt x="160" y="223"/>
                </a:lnTo>
                <a:lnTo>
                  <a:pt x="158" y="223"/>
                </a:lnTo>
                <a:lnTo>
                  <a:pt x="152" y="223"/>
                </a:lnTo>
                <a:lnTo>
                  <a:pt x="151" y="223"/>
                </a:lnTo>
                <a:lnTo>
                  <a:pt x="146" y="223"/>
                </a:lnTo>
                <a:lnTo>
                  <a:pt x="143" y="223"/>
                </a:lnTo>
                <a:lnTo>
                  <a:pt x="141" y="223"/>
                </a:lnTo>
                <a:lnTo>
                  <a:pt x="136" y="223"/>
                </a:lnTo>
                <a:lnTo>
                  <a:pt x="135" y="223"/>
                </a:lnTo>
                <a:lnTo>
                  <a:pt x="134" y="223"/>
                </a:lnTo>
                <a:lnTo>
                  <a:pt x="133" y="223"/>
                </a:lnTo>
                <a:lnTo>
                  <a:pt x="129" y="223"/>
                </a:lnTo>
                <a:lnTo>
                  <a:pt x="125" y="223"/>
                </a:lnTo>
                <a:lnTo>
                  <a:pt x="119" y="223"/>
                </a:lnTo>
                <a:lnTo>
                  <a:pt x="115" y="223"/>
                </a:lnTo>
                <a:lnTo>
                  <a:pt x="113" y="223"/>
                </a:lnTo>
                <a:lnTo>
                  <a:pt x="111" y="223"/>
                </a:lnTo>
                <a:lnTo>
                  <a:pt x="109" y="223"/>
                </a:lnTo>
                <a:lnTo>
                  <a:pt x="107" y="223"/>
                </a:lnTo>
                <a:lnTo>
                  <a:pt x="106" y="223"/>
                </a:lnTo>
                <a:lnTo>
                  <a:pt x="104" y="223"/>
                </a:lnTo>
                <a:lnTo>
                  <a:pt x="101" y="223"/>
                </a:lnTo>
                <a:lnTo>
                  <a:pt x="93" y="223"/>
                </a:lnTo>
                <a:lnTo>
                  <a:pt x="91" y="223"/>
                </a:lnTo>
                <a:lnTo>
                  <a:pt x="89" y="223"/>
                </a:lnTo>
                <a:lnTo>
                  <a:pt x="89" y="222"/>
                </a:lnTo>
                <a:lnTo>
                  <a:pt x="89" y="221"/>
                </a:lnTo>
                <a:lnTo>
                  <a:pt x="89" y="218"/>
                </a:lnTo>
                <a:lnTo>
                  <a:pt x="89" y="217"/>
                </a:lnTo>
                <a:lnTo>
                  <a:pt x="89" y="216"/>
                </a:lnTo>
                <a:lnTo>
                  <a:pt x="89" y="213"/>
                </a:lnTo>
                <a:lnTo>
                  <a:pt x="89" y="211"/>
                </a:lnTo>
                <a:lnTo>
                  <a:pt x="89" y="209"/>
                </a:lnTo>
                <a:lnTo>
                  <a:pt x="89" y="208"/>
                </a:lnTo>
                <a:lnTo>
                  <a:pt x="89" y="207"/>
                </a:lnTo>
                <a:lnTo>
                  <a:pt x="89" y="206"/>
                </a:lnTo>
                <a:lnTo>
                  <a:pt x="89" y="205"/>
                </a:lnTo>
                <a:lnTo>
                  <a:pt x="89" y="203"/>
                </a:lnTo>
                <a:lnTo>
                  <a:pt x="89" y="202"/>
                </a:lnTo>
                <a:lnTo>
                  <a:pt x="88" y="198"/>
                </a:lnTo>
                <a:lnTo>
                  <a:pt x="88" y="197"/>
                </a:lnTo>
                <a:lnTo>
                  <a:pt x="89" y="194"/>
                </a:lnTo>
                <a:lnTo>
                  <a:pt x="89" y="193"/>
                </a:lnTo>
                <a:lnTo>
                  <a:pt x="89" y="192"/>
                </a:lnTo>
                <a:lnTo>
                  <a:pt x="89" y="191"/>
                </a:lnTo>
                <a:lnTo>
                  <a:pt x="89" y="190"/>
                </a:lnTo>
                <a:lnTo>
                  <a:pt x="89" y="187"/>
                </a:lnTo>
                <a:lnTo>
                  <a:pt x="89" y="186"/>
                </a:lnTo>
                <a:lnTo>
                  <a:pt x="88" y="183"/>
                </a:lnTo>
                <a:lnTo>
                  <a:pt x="88" y="182"/>
                </a:lnTo>
                <a:lnTo>
                  <a:pt x="88" y="181"/>
                </a:lnTo>
                <a:lnTo>
                  <a:pt x="88" y="175"/>
                </a:lnTo>
                <a:lnTo>
                  <a:pt x="88" y="174"/>
                </a:lnTo>
                <a:lnTo>
                  <a:pt x="87" y="174"/>
                </a:lnTo>
                <a:lnTo>
                  <a:pt x="87" y="173"/>
                </a:lnTo>
                <a:lnTo>
                  <a:pt x="86" y="173"/>
                </a:lnTo>
                <a:lnTo>
                  <a:pt x="86" y="174"/>
                </a:lnTo>
                <a:lnTo>
                  <a:pt x="85" y="174"/>
                </a:lnTo>
                <a:lnTo>
                  <a:pt x="85" y="175"/>
                </a:lnTo>
                <a:lnTo>
                  <a:pt x="83" y="175"/>
                </a:lnTo>
                <a:lnTo>
                  <a:pt x="85" y="174"/>
                </a:lnTo>
                <a:lnTo>
                  <a:pt x="83" y="174"/>
                </a:lnTo>
                <a:lnTo>
                  <a:pt x="83" y="173"/>
                </a:lnTo>
                <a:lnTo>
                  <a:pt x="83" y="174"/>
                </a:lnTo>
                <a:lnTo>
                  <a:pt x="83" y="173"/>
                </a:lnTo>
                <a:lnTo>
                  <a:pt x="83" y="171"/>
                </a:lnTo>
                <a:lnTo>
                  <a:pt x="83" y="170"/>
                </a:lnTo>
                <a:lnTo>
                  <a:pt x="83" y="169"/>
                </a:lnTo>
                <a:lnTo>
                  <a:pt x="83" y="168"/>
                </a:lnTo>
                <a:lnTo>
                  <a:pt x="83" y="167"/>
                </a:lnTo>
                <a:lnTo>
                  <a:pt x="82" y="167"/>
                </a:lnTo>
                <a:lnTo>
                  <a:pt x="82" y="166"/>
                </a:lnTo>
                <a:lnTo>
                  <a:pt x="81" y="166"/>
                </a:lnTo>
                <a:lnTo>
                  <a:pt x="82" y="166"/>
                </a:lnTo>
                <a:lnTo>
                  <a:pt x="82" y="165"/>
                </a:lnTo>
                <a:lnTo>
                  <a:pt x="81" y="165"/>
                </a:lnTo>
                <a:lnTo>
                  <a:pt x="81" y="163"/>
                </a:lnTo>
                <a:lnTo>
                  <a:pt x="80" y="163"/>
                </a:lnTo>
                <a:lnTo>
                  <a:pt x="80" y="162"/>
                </a:lnTo>
                <a:lnTo>
                  <a:pt x="81" y="162"/>
                </a:lnTo>
                <a:lnTo>
                  <a:pt x="82" y="161"/>
                </a:lnTo>
                <a:lnTo>
                  <a:pt x="81" y="161"/>
                </a:lnTo>
                <a:lnTo>
                  <a:pt x="81" y="160"/>
                </a:lnTo>
                <a:lnTo>
                  <a:pt x="80" y="160"/>
                </a:lnTo>
                <a:lnTo>
                  <a:pt x="80" y="159"/>
                </a:lnTo>
                <a:lnTo>
                  <a:pt x="79" y="159"/>
                </a:lnTo>
                <a:lnTo>
                  <a:pt x="79" y="158"/>
                </a:lnTo>
                <a:lnTo>
                  <a:pt x="78" y="158"/>
                </a:lnTo>
                <a:lnTo>
                  <a:pt x="78" y="159"/>
                </a:lnTo>
                <a:lnTo>
                  <a:pt x="77" y="159"/>
                </a:lnTo>
                <a:lnTo>
                  <a:pt x="75" y="159"/>
                </a:lnTo>
                <a:lnTo>
                  <a:pt x="75" y="158"/>
                </a:lnTo>
                <a:lnTo>
                  <a:pt x="74" y="158"/>
                </a:lnTo>
                <a:lnTo>
                  <a:pt x="73" y="157"/>
                </a:lnTo>
                <a:lnTo>
                  <a:pt x="73" y="155"/>
                </a:lnTo>
                <a:lnTo>
                  <a:pt x="72" y="155"/>
                </a:lnTo>
                <a:lnTo>
                  <a:pt x="72" y="154"/>
                </a:lnTo>
                <a:lnTo>
                  <a:pt x="71" y="154"/>
                </a:lnTo>
                <a:lnTo>
                  <a:pt x="71" y="153"/>
                </a:lnTo>
                <a:lnTo>
                  <a:pt x="71" y="152"/>
                </a:lnTo>
                <a:lnTo>
                  <a:pt x="70" y="152"/>
                </a:lnTo>
                <a:lnTo>
                  <a:pt x="69" y="152"/>
                </a:lnTo>
                <a:lnTo>
                  <a:pt x="69" y="151"/>
                </a:lnTo>
                <a:lnTo>
                  <a:pt x="67" y="151"/>
                </a:lnTo>
                <a:lnTo>
                  <a:pt x="66" y="151"/>
                </a:lnTo>
                <a:lnTo>
                  <a:pt x="66" y="150"/>
                </a:lnTo>
                <a:lnTo>
                  <a:pt x="65" y="150"/>
                </a:lnTo>
                <a:lnTo>
                  <a:pt x="65" y="149"/>
                </a:lnTo>
                <a:lnTo>
                  <a:pt x="65" y="147"/>
                </a:lnTo>
                <a:lnTo>
                  <a:pt x="64" y="147"/>
                </a:lnTo>
                <a:lnTo>
                  <a:pt x="63" y="147"/>
                </a:lnTo>
                <a:lnTo>
                  <a:pt x="63" y="146"/>
                </a:lnTo>
                <a:lnTo>
                  <a:pt x="62" y="146"/>
                </a:lnTo>
                <a:lnTo>
                  <a:pt x="61" y="146"/>
                </a:lnTo>
                <a:lnTo>
                  <a:pt x="59" y="146"/>
                </a:lnTo>
                <a:lnTo>
                  <a:pt x="58" y="146"/>
                </a:lnTo>
                <a:lnTo>
                  <a:pt x="57" y="146"/>
                </a:lnTo>
                <a:lnTo>
                  <a:pt x="56" y="146"/>
                </a:lnTo>
                <a:lnTo>
                  <a:pt x="55" y="146"/>
                </a:lnTo>
                <a:lnTo>
                  <a:pt x="55" y="145"/>
                </a:lnTo>
                <a:lnTo>
                  <a:pt x="54" y="145"/>
                </a:lnTo>
                <a:lnTo>
                  <a:pt x="53" y="145"/>
                </a:lnTo>
                <a:lnTo>
                  <a:pt x="51" y="145"/>
                </a:lnTo>
                <a:lnTo>
                  <a:pt x="50" y="144"/>
                </a:lnTo>
                <a:lnTo>
                  <a:pt x="49" y="144"/>
                </a:lnTo>
                <a:lnTo>
                  <a:pt x="48" y="144"/>
                </a:lnTo>
                <a:lnTo>
                  <a:pt x="48" y="143"/>
                </a:lnTo>
                <a:lnTo>
                  <a:pt x="47" y="143"/>
                </a:lnTo>
                <a:lnTo>
                  <a:pt x="46" y="143"/>
                </a:lnTo>
                <a:lnTo>
                  <a:pt x="45" y="143"/>
                </a:lnTo>
                <a:lnTo>
                  <a:pt x="43" y="143"/>
                </a:lnTo>
                <a:lnTo>
                  <a:pt x="42" y="142"/>
                </a:lnTo>
                <a:lnTo>
                  <a:pt x="41" y="141"/>
                </a:lnTo>
                <a:lnTo>
                  <a:pt x="40" y="141"/>
                </a:lnTo>
                <a:lnTo>
                  <a:pt x="39" y="139"/>
                </a:lnTo>
                <a:lnTo>
                  <a:pt x="38" y="139"/>
                </a:lnTo>
                <a:lnTo>
                  <a:pt x="38" y="138"/>
                </a:lnTo>
                <a:lnTo>
                  <a:pt x="37" y="138"/>
                </a:lnTo>
                <a:lnTo>
                  <a:pt x="37" y="137"/>
                </a:lnTo>
                <a:lnTo>
                  <a:pt x="35" y="137"/>
                </a:lnTo>
                <a:lnTo>
                  <a:pt x="35" y="136"/>
                </a:lnTo>
                <a:lnTo>
                  <a:pt x="34" y="136"/>
                </a:lnTo>
                <a:lnTo>
                  <a:pt x="33" y="136"/>
                </a:lnTo>
                <a:lnTo>
                  <a:pt x="32" y="136"/>
                </a:lnTo>
                <a:lnTo>
                  <a:pt x="31" y="136"/>
                </a:lnTo>
                <a:lnTo>
                  <a:pt x="30" y="135"/>
                </a:lnTo>
                <a:lnTo>
                  <a:pt x="30" y="134"/>
                </a:lnTo>
                <a:lnTo>
                  <a:pt x="29" y="134"/>
                </a:lnTo>
                <a:lnTo>
                  <a:pt x="29" y="135"/>
                </a:lnTo>
                <a:lnTo>
                  <a:pt x="29" y="134"/>
                </a:lnTo>
                <a:lnTo>
                  <a:pt x="29" y="133"/>
                </a:lnTo>
                <a:lnTo>
                  <a:pt x="27" y="133"/>
                </a:lnTo>
                <a:lnTo>
                  <a:pt x="27" y="131"/>
                </a:lnTo>
                <a:lnTo>
                  <a:pt x="26" y="131"/>
                </a:lnTo>
                <a:lnTo>
                  <a:pt x="25" y="130"/>
                </a:lnTo>
                <a:lnTo>
                  <a:pt x="24" y="130"/>
                </a:lnTo>
                <a:lnTo>
                  <a:pt x="23" y="130"/>
                </a:lnTo>
                <a:lnTo>
                  <a:pt x="23" y="129"/>
                </a:lnTo>
                <a:lnTo>
                  <a:pt x="22" y="129"/>
                </a:lnTo>
                <a:lnTo>
                  <a:pt x="21" y="129"/>
                </a:lnTo>
                <a:lnTo>
                  <a:pt x="21" y="128"/>
                </a:lnTo>
                <a:lnTo>
                  <a:pt x="19" y="128"/>
                </a:lnTo>
                <a:lnTo>
                  <a:pt x="19" y="127"/>
                </a:lnTo>
                <a:lnTo>
                  <a:pt x="19" y="126"/>
                </a:lnTo>
                <a:lnTo>
                  <a:pt x="18" y="126"/>
                </a:lnTo>
                <a:lnTo>
                  <a:pt x="18" y="125"/>
                </a:lnTo>
                <a:lnTo>
                  <a:pt x="17" y="125"/>
                </a:lnTo>
                <a:lnTo>
                  <a:pt x="17" y="123"/>
                </a:lnTo>
                <a:lnTo>
                  <a:pt x="16" y="123"/>
                </a:lnTo>
                <a:lnTo>
                  <a:pt x="16" y="122"/>
                </a:lnTo>
                <a:lnTo>
                  <a:pt x="16" y="121"/>
                </a:lnTo>
                <a:lnTo>
                  <a:pt x="15" y="120"/>
                </a:lnTo>
                <a:lnTo>
                  <a:pt x="14" y="120"/>
                </a:lnTo>
                <a:lnTo>
                  <a:pt x="14" y="119"/>
                </a:lnTo>
                <a:lnTo>
                  <a:pt x="14" y="118"/>
                </a:lnTo>
                <a:lnTo>
                  <a:pt x="13" y="117"/>
                </a:lnTo>
                <a:lnTo>
                  <a:pt x="11" y="117"/>
                </a:lnTo>
                <a:lnTo>
                  <a:pt x="11" y="115"/>
                </a:lnTo>
                <a:lnTo>
                  <a:pt x="10" y="115"/>
                </a:lnTo>
                <a:lnTo>
                  <a:pt x="5" y="115"/>
                </a:lnTo>
                <a:lnTo>
                  <a:pt x="3" y="115"/>
                </a:lnTo>
                <a:lnTo>
                  <a:pt x="2" y="115"/>
                </a:lnTo>
                <a:lnTo>
                  <a:pt x="1" y="115"/>
                </a:lnTo>
                <a:lnTo>
                  <a:pt x="0" y="115"/>
                </a:lnTo>
                <a:lnTo>
                  <a:pt x="0" y="113"/>
                </a:lnTo>
                <a:lnTo>
                  <a:pt x="0" y="109"/>
                </a:lnTo>
                <a:lnTo>
                  <a:pt x="0" y="106"/>
                </a:lnTo>
                <a:lnTo>
                  <a:pt x="0" y="104"/>
                </a:lnTo>
                <a:lnTo>
                  <a:pt x="0" y="99"/>
                </a:lnTo>
                <a:lnTo>
                  <a:pt x="0" y="97"/>
                </a:lnTo>
                <a:lnTo>
                  <a:pt x="0" y="96"/>
                </a:lnTo>
                <a:lnTo>
                  <a:pt x="0" y="95"/>
                </a:lnTo>
                <a:lnTo>
                  <a:pt x="0" y="94"/>
                </a:lnTo>
                <a:lnTo>
                  <a:pt x="0" y="87"/>
                </a:lnTo>
                <a:lnTo>
                  <a:pt x="0" y="78"/>
                </a:lnTo>
                <a:lnTo>
                  <a:pt x="0" y="70"/>
                </a:lnTo>
                <a:lnTo>
                  <a:pt x="0" y="67"/>
                </a:lnTo>
                <a:lnTo>
                  <a:pt x="0" y="66"/>
                </a:lnTo>
                <a:lnTo>
                  <a:pt x="0" y="64"/>
                </a:lnTo>
                <a:lnTo>
                  <a:pt x="0" y="61"/>
                </a:lnTo>
                <a:lnTo>
                  <a:pt x="0" y="58"/>
                </a:lnTo>
                <a:lnTo>
                  <a:pt x="0" y="57"/>
                </a:lnTo>
                <a:lnTo>
                  <a:pt x="0" y="56"/>
                </a:lnTo>
                <a:lnTo>
                  <a:pt x="0" y="53"/>
                </a:lnTo>
                <a:lnTo>
                  <a:pt x="0" y="51"/>
                </a:lnTo>
                <a:lnTo>
                  <a:pt x="0" y="50"/>
                </a:lnTo>
                <a:lnTo>
                  <a:pt x="0" y="47"/>
                </a:lnTo>
                <a:lnTo>
                  <a:pt x="0" y="43"/>
                </a:lnTo>
                <a:lnTo>
                  <a:pt x="0" y="42"/>
                </a:lnTo>
                <a:lnTo>
                  <a:pt x="0" y="39"/>
                </a:lnTo>
                <a:lnTo>
                  <a:pt x="0" y="38"/>
                </a:lnTo>
                <a:lnTo>
                  <a:pt x="0" y="34"/>
                </a:lnTo>
                <a:lnTo>
                  <a:pt x="0" y="31"/>
                </a:lnTo>
                <a:lnTo>
                  <a:pt x="0" y="29"/>
                </a:lnTo>
                <a:lnTo>
                  <a:pt x="0" y="27"/>
                </a:lnTo>
                <a:lnTo>
                  <a:pt x="0" y="21"/>
                </a:lnTo>
                <a:lnTo>
                  <a:pt x="0" y="19"/>
                </a:lnTo>
                <a:lnTo>
                  <a:pt x="0" y="15"/>
                </a:lnTo>
                <a:lnTo>
                  <a:pt x="0" y="14"/>
                </a:lnTo>
                <a:lnTo>
                  <a:pt x="1" y="14"/>
                </a:lnTo>
                <a:lnTo>
                  <a:pt x="2" y="14"/>
                </a:lnTo>
                <a:lnTo>
                  <a:pt x="3" y="14"/>
                </a:lnTo>
                <a:lnTo>
                  <a:pt x="6" y="14"/>
                </a:lnTo>
                <a:lnTo>
                  <a:pt x="7" y="14"/>
                </a:lnTo>
                <a:lnTo>
                  <a:pt x="8" y="14"/>
                </a:lnTo>
                <a:lnTo>
                  <a:pt x="10" y="14"/>
                </a:lnTo>
                <a:lnTo>
                  <a:pt x="13" y="14"/>
                </a:lnTo>
                <a:lnTo>
                  <a:pt x="14" y="13"/>
                </a:lnTo>
                <a:lnTo>
                  <a:pt x="17" y="13"/>
                </a:lnTo>
                <a:lnTo>
                  <a:pt x="18" y="13"/>
                </a:lnTo>
                <a:lnTo>
                  <a:pt x="19" y="13"/>
                </a:lnTo>
                <a:lnTo>
                  <a:pt x="22" y="13"/>
                </a:lnTo>
                <a:lnTo>
                  <a:pt x="23" y="13"/>
                </a:lnTo>
                <a:lnTo>
                  <a:pt x="26" y="13"/>
                </a:lnTo>
                <a:lnTo>
                  <a:pt x="29" y="11"/>
                </a:lnTo>
                <a:lnTo>
                  <a:pt x="30" y="11"/>
                </a:lnTo>
                <a:lnTo>
                  <a:pt x="32" y="11"/>
                </a:lnTo>
                <a:lnTo>
                  <a:pt x="33" y="11"/>
                </a:lnTo>
                <a:lnTo>
                  <a:pt x="34" y="11"/>
                </a:lnTo>
                <a:lnTo>
                  <a:pt x="35" y="11"/>
                </a:lnTo>
                <a:lnTo>
                  <a:pt x="38" y="11"/>
                </a:lnTo>
                <a:lnTo>
                  <a:pt x="39" y="11"/>
                </a:lnTo>
                <a:lnTo>
                  <a:pt x="40" y="11"/>
                </a:lnTo>
                <a:lnTo>
                  <a:pt x="45" y="10"/>
                </a:lnTo>
                <a:lnTo>
                  <a:pt x="47" y="10"/>
                </a:lnTo>
                <a:lnTo>
                  <a:pt x="48" y="10"/>
                </a:lnTo>
                <a:lnTo>
                  <a:pt x="49" y="10"/>
                </a:lnTo>
                <a:lnTo>
                  <a:pt x="51" y="10"/>
                </a:lnTo>
                <a:lnTo>
                  <a:pt x="53" y="10"/>
                </a:lnTo>
                <a:lnTo>
                  <a:pt x="54" y="10"/>
                </a:lnTo>
                <a:lnTo>
                  <a:pt x="55" y="10"/>
                </a:lnTo>
                <a:lnTo>
                  <a:pt x="58" y="10"/>
                </a:lnTo>
                <a:lnTo>
                  <a:pt x="61" y="9"/>
                </a:lnTo>
                <a:lnTo>
                  <a:pt x="63" y="9"/>
                </a:lnTo>
                <a:lnTo>
                  <a:pt x="65" y="9"/>
                </a:lnTo>
                <a:lnTo>
                  <a:pt x="67" y="9"/>
                </a:lnTo>
                <a:lnTo>
                  <a:pt x="69" y="9"/>
                </a:lnTo>
                <a:lnTo>
                  <a:pt x="70" y="9"/>
                </a:lnTo>
                <a:lnTo>
                  <a:pt x="72" y="9"/>
                </a:lnTo>
                <a:lnTo>
                  <a:pt x="73" y="9"/>
                </a:lnTo>
                <a:lnTo>
                  <a:pt x="75" y="8"/>
                </a:lnTo>
                <a:lnTo>
                  <a:pt x="77" y="8"/>
                </a:lnTo>
                <a:lnTo>
                  <a:pt x="78" y="8"/>
                </a:lnTo>
                <a:lnTo>
                  <a:pt x="81" y="8"/>
                </a:lnTo>
                <a:lnTo>
                  <a:pt x="83" y="8"/>
                </a:lnTo>
                <a:lnTo>
                  <a:pt x="86" y="8"/>
                </a:lnTo>
                <a:lnTo>
                  <a:pt x="88" y="8"/>
                </a:lnTo>
                <a:lnTo>
                  <a:pt x="89" y="8"/>
                </a:lnTo>
                <a:lnTo>
                  <a:pt x="91" y="7"/>
                </a:lnTo>
                <a:lnTo>
                  <a:pt x="95" y="7"/>
                </a:lnTo>
                <a:lnTo>
                  <a:pt x="96" y="7"/>
                </a:lnTo>
                <a:lnTo>
                  <a:pt x="98" y="7"/>
                </a:lnTo>
                <a:lnTo>
                  <a:pt x="102" y="7"/>
                </a:lnTo>
                <a:lnTo>
                  <a:pt x="103" y="7"/>
                </a:lnTo>
                <a:lnTo>
                  <a:pt x="105" y="6"/>
                </a:lnTo>
                <a:lnTo>
                  <a:pt x="107" y="6"/>
                </a:lnTo>
                <a:lnTo>
                  <a:pt x="110" y="6"/>
                </a:lnTo>
                <a:lnTo>
                  <a:pt x="112" y="6"/>
                </a:lnTo>
                <a:lnTo>
                  <a:pt x="113" y="6"/>
                </a:lnTo>
                <a:lnTo>
                  <a:pt x="114" y="6"/>
                </a:lnTo>
                <a:lnTo>
                  <a:pt x="115" y="6"/>
                </a:lnTo>
                <a:lnTo>
                  <a:pt x="118" y="6"/>
                </a:lnTo>
                <a:lnTo>
                  <a:pt x="120" y="5"/>
                </a:lnTo>
                <a:lnTo>
                  <a:pt x="121" y="5"/>
                </a:lnTo>
                <a:lnTo>
                  <a:pt x="127" y="5"/>
                </a:lnTo>
                <a:lnTo>
                  <a:pt x="128" y="5"/>
                </a:lnTo>
                <a:lnTo>
                  <a:pt x="129" y="5"/>
                </a:lnTo>
                <a:lnTo>
                  <a:pt x="131" y="5"/>
                </a:lnTo>
                <a:lnTo>
                  <a:pt x="133" y="5"/>
                </a:lnTo>
                <a:lnTo>
                  <a:pt x="134" y="5"/>
                </a:lnTo>
                <a:lnTo>
                  <a:pt x="135" y="3"/>
                </a:lnTo>
                <a:lnTo>
                  <a:pt x="136" y="3"/>
                </a:lnTo>
                <a:lnTo>
                  <a:pt x="138" y="3"/>
                </a:lnTo>
                <a:lnTo>
                  <a:pt x="141" y="3"/>
                </a:lnTo>
                <a:lnTo>
                  <a:pt x="142" y="3"/>
                </a:lnTo>
                <a:lnTo>
                  <a:pt x="145" y="3"/>
                </a:lnTo>
                <a:lnTo>
                  <a:pt x="147" y="3"/>
                </a:lnTo>
                <a:lnTo>
                  <a:pt x="150" y="2"/>
                </a:lnTo>
                <a:lnTo>
                  <a:pt x="151" y="2"/>
                </a:lnTo>
                <a:lnTo>
                  <a:pt x="152" y="2"/>
                </a:lnTo>
                <a:lnTo>
                  <a:pt x="154" y="2"/>
                </a:lnTo>
                <a:lnTo>
                  <a:pt x="155" y="2"/>
                </a:lnTo>
                <a:lnTo>
                  <a:pt x="157" y="2"/>
                </a:lnTo>
                <a:lnTo>
                  <a:pt x="159" y="2"/>
                </a:lnTo>
                <a:lnTo>
                  <a:pt x="161" y="2"/>
                </a:lnTo>
                <a:lnTo>
                  <a:pt x="165" y="2"/>
                </a:lnTo>
                <a:lnTo>
                  <a:pt x="167" y="1"/>
                </a:lnTo>
                <a:lnTo>
                  <a:pt x="168" y="1"/>
                </a:lnTo>
                <a:lnTo>
                  <a:pt x="169" y="1"/>
                </a:lnTo>
                <a:lnTo>
                  <a:pt x="170" y="1"/>
                </a:lnTo>
                <a:lnTo>
                  <a:pt x="171" y="1"/>
                </a:lnTo>
                <a:lnTo>
                  <a:pt x="174" y="1"/>
                </a:lnTo>
                <a:lnTo>
                  <a:pt x="176" y="1"/>
                </a:lnTo>
                <a:lnTo>
                  <a:pt x="181" y="0"/>
                </a:lnTo>
                <a:lnTo>
                  <a:pt x="182" y="0"/>
                </a:lnTo>
                <a:lnTo>
                  <a:pt x="183" y="0"/>
                </a:lnTo>
                <a:lnTo>
                  <a:pt x="185" y="0"/>
                </a:lnTo>
                <a:close/>
              </a:path>
            </a:pathLst>
          </a:custGeom>
          <a:solidFill>
            <a:srgbClr val="0070C0"/>
          </a:solidFill>
          <a:ln w="3175">
            <a:solidFill>
              <a:schemeClr val="tx1">
                <a:lumMod val="95000"/>
                <a:lumOff val="5000"/>
              </a:schemeClr>
            </a:solidFill>
            <a:prstDash val="solid"/>
            <a:round/>
            <a:headEnd/>
            <a:tailEnd/>
          </a:ln>
        </p:spPr>
        <p:txBody>
          <a:bodyPr/>
          <a:lstStyle/>
          <a:p>
            <a:endParaRPr lang="en-US" dirty="0"/>
          </a:p>
        </p:txBody>
      </p:sp>
      <p:sp>
        <p:nvSpPr>
          <p:cNvPr id="174" name="Freeform 169"/>
          <p:cNvSpPr>
            <a:spLocks/>
          </p:cNvSpPr>
          <p:nvPr/>
        </p:nvSpPr>
        <p:spPr bwMode="auto">
          <a:xfrm>
            <a:off x="6340271" y="4350903"/>
            <a:ext cx="679745" cy="626761"/>
          </a:xfrm>
          <a:custGeom>
            <a:avLst/>
            <a:gdLst>
              <a:gd name="T0" fmla="*/ 246 w 262"/>
              <a:gd name="T1" fmla="*/ 12 h 285"/>
              <a:gd name="T2" fmla="*/ 247 w 262"/>
              <a:gd name="T3" fmla="*/ 26 h 285"/>
              <a:gd name="T4" fmla="*/ 248 w 262"/>
              <a:gd name="T5" fmla="*/ 47 h 285"/>
              <a:gd name="T6" fmla="*/ 249 w 262"/>
              <a:gd name="T7" fmla="*/ 64 h 285"/>
              <a:gd name="T8" fmla="*/ 251 w 262"/>
              <a:gd name="T9" fmla="*/ 88 h 285"/>
              <a:gd name="T10" fmla="*/ 252 w 262"/>
              <a:gd name="T11" fmla="*/ 114 h 285"/>
              <a:gd name="T12" fmla="*/ 253 w 262"/>
              <a:gd name="T13" fmla="*/ 136 h 285"/>
              <a:gd name="T14" fmla="*/ 254 w 262"/>
              <a:gd name="T15" fmla="*/ 158 h 285"/>
              <a:gd name="T16" fmla="*/ 255 w 262"/>
              <a:gd name="T17" fmla="*/ 167 h 285"/>
              <a:gd name="T18" fmla="*/ 257 w 262"/>
              <a:gd name="T19" fmla="*/ 213 h 285"/>
              <a:gd name="T20" fmla="*/ 259 w 262"/>
              <a:gd name="T21" fmla="*/ 234 h 285"/>
              <a:gd name="T22" fmla="*/ 261 w 262"/>
              <a:gd name="T23" fmla="*/ 256 h 285"/>
              <a:gd name="T24" fmla="*/ 262 w 262"/>
              <a:gd name="T25" fmla="*/ 281 h 285"/>
              <a:gd name="T26" fmla="*/ 253 w 262"/>
              <a:gd name="T27" fmla="*/ 281 h 285"/>
              <a:gd name="T28" fmla="*/ 247 w 262"/>
              <a:gd name="T29" fmla="*/ 281 h 285"/>
              <a:gd name="T30" fmla="*/ 236 w 262"/>
              <a:gd name="T31" fmla="*/ 281 h 285"/>
              <a:gd name="T32" fmla="*/ 231 w 262"/>
              <a:gd name="T33" fmla="*/ 281 h 285"/>
              <a:gd name="T34" fmla="*/ 219 w 262"/>
              <a:gd name="T35" fmla="*/ 281 h 285"/>
              <a:gd name="T36" fmla="*/ 209 w 262"/>
              <a:gd name="T37" fmla="*/ 282 h 285"/>
              <a:gd name="T38" fmla="*/ 198 w 262"/>
              <a:gd name="T39" fmla="*/ 282 h 285"/>
              <a:gd name="T40" fmla="*/ 175 w 262"/>
              <a:gd name="T41" fmla="*/ 284 h 285"/>
              <a:gd name="T42" fmla="*/ 163 w 262"/>
              <a:gd name="T43" fmla="*/ 284 h 285"/>
              <a:gd name="T44" fmla="*/ 135 w 262"/>
              <a:gd name="T45" fmla="*/ 284 h 285"/>
              <a:gd name="T46" fmla="*/ 112 w 262"/>
              <a:gd name="T47" fmla="*/ 284 h 285"/>
              <a:gd name="T48" fmla="*/ 101 w 262"/>
              <a:gd name="T49" fmla="*/ 284 h 285"/>
              <a:gd name="T50" fmla="*/ 89 w 262"/>
              <a:gd name="T51" fmla="*/ 285 h 285"/>
              <a:gd name="T52" fmla="*/ 72 w 262"/>
              <a:gd name="T53" fmla="*/ 285 h 285"/>
              <a:gd name="T54" fmla="*/ 53 w 262"/>
              <a:gd name="T55" fmla="*/ 285 h 285"/>
              <a:gd name="T56" fmla="*/ 35 w 262"/>
              <a:gd name="T57" fmla="*/ 285 h 285"/>
              <a:gd name="T58" fmla="*/ 11 w 262"/>
              <a:gd name="T59" fmla="*/ 285 h 285"/>
              <a:gd name="T60" fmla="*/ 1 w 262"/>
              <a:gd name="T61" fmla="*/ 284 h 285"/>
              <a:gd name="T62" fmla="*/ 1 w 262"/>
              <a:gd name="T63" fmla="*/ 256 h 285"/>
              <a:gd name="T64" fmla="*/ 1 w 262"/>
              <a:gd name="T65" fmla="*/ 223 h 285"/>
              <a:gd name="T66" fmla="*/ 1 w 262"/>
              <a:gd name="T67" fmla="*/ 192 h 285"/>
              <a:gd name="T68" fmla="*/ 1 w 262"/>
              <a:gd name="T69" fmla="*/ 169 h 285"/>
              <a:gd name="T70" fmla="*/ 0 w 262"/>
              <a:gd name="T71" fmla="*/ 154 h 285"/>
              <a:gd name="T72" fmla="*/ 0 w 262"/>
              <a:gd name="T73" fmla="*/ 142 h 285"/>
              <a:gd name="T74" fmla="*/ 0 w 262"/>
              <a:gd name="T75" fmla="*/ 124 h 285"/>
              <a:gd name="T76" fmla="*/ 0 w 262"/>
              <a:gd name="T77" fmla="*/ 111 h 285"/>
              <a:gd name="T78" fmla="*/ 0 w 262"/>
              <a:gd name="T79" fmla="*/ 96 h 285"/>
              <a:gd name="T80" fmla="*/ 0 w 262"/>
              <a:gd name="T81" fmla="*/ 78 h 285"/>
              <a:gd name="T82" fmla="*/ 0 w 262"/>
              <a:gd name="T83" fmla="*/ 68 h 285"/>
              <a:gd name="T84" fmla="*/ 0 w 262"/>
              <a:gd name="T85" fmla="*/ 55 h 285"/>
              <a:gd name="T86" fmla="*/ 6 w 262"/>
              <a:gd name="T87" fmla="*/ 44 h 285"/>
              <a:gd name="T88" fmla="*/ 21 w 262"/>
              <a:gd name="T89" fmla="*/ 42 h 285"/>
              <a:gd name="T90" fmla="*/ 39 w 262"/>
              <a:gd name="T91" fmla="*/ 41 h 285"/>
              <a:gd name="T92" fmla="*/ 68 w 262"/>
              <a:gd name="T93" fmla="*/ 39 h 285"/>
              <a:gd name="T94" fmla="*/ 89 w 262"/>
              <a:gd name="T95" fmla="*/ 38 h 285"/>
              <a:gd name="T96" fmla="*/ 101 w 262"/>
              <a:gd name="T97" fmla="*/ 36 h 285"/>
              <a:gd name="T98" fmla="*/ 118 w 262"/>
              <a:gd name="T99" fmla="*/ 32 h 285"/>
              <a:gd name="T100" fmla="*/ 131 w 262"/>
              <a:gd name="T101" fmla="*/ 30 h 285"/>
              <a:gd name="T102" fmla="*/ 140 w 262"/>
              <a:gd name="T103" fmla="*/ 29 h 285"/>
              <a:gd name="T104" fmla="*/ 164 w 262"/>
              <a:gd name="T105" fmla="*/ 24 h 285"/>
              <a:gd name="T106" fmla="*/ 181 w 262"/>
              <a:gd name="T107" fmla="*/ 20 h 285"/>
              <a:gd name="T108" fmla="*/ 199 w 262"/>
              <a:gd name="T109" fmla="*/ 14 h 285"/>
              <a:gd name="T110" fmla="*/ 214 w 262"/>
              <a:gd name="T111" fmla="*/ 9 h 285"/>
              <a:gd name="T112" fmla="*/ 237 w 262"/>
              <a:gd name="T113" fmla="*/ 2 h 2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62" h="285">
                <a:moveTo>
                  <a:pt x="246" y="0"/>
                </a:moveTo>
                <a:lnTo>
                  <a:pt x="246" y="1"/>
                </a:lnTo>
                <a:lnTo>
                  <a:pt x="246" y="2"/>
                </a:lnTo>
                <a:lnTo>
                  <a:pt x="246" y="6"/>
                </a:lnTo>
                <a:lnTo>
                  <a:pt x="246" y="10"/>
                </a:lnTo>
                <a:lnTo>
                  <a:pt x="246" y="12"/>
                </a:lnTo>
                <a:lnTo>
                  <a:pt x="246" y="14"/>
                </a:lnTo>
                <a:lnTo>
                  <a:pt x="247" y="17"/>
                </a:lnTo>
                <a:lnTo>
                  <a:pt x="247" y="18"/>
                </a:lnTo>
                <a:lnTo>
                  <a:pt x="247" y="21"/>
                </a:lnTo>
                <a:lnTo>
                  <a:pt x="247" y="25"/>
                </a:lnTo>
                <a:lnTo>
                  <a:pt x="247" y="26"/>
                </a:lnTo>
                <a:lnTo>
                  <a:pt x="248" y="36"/>
                </a:lnTo>
                <a:lnTo>
                  <a:pt x="248" y="37"/>
                </a:lnTo>
                <a:lnTo>
                  <a:pt x="248" y="42"/>
                </a:lnTo>
                <a:lnTo>
                  <a:pt x="248" y="44"/>
                </a:lnTo>
                <a:lnTo>
                  <a:pt x="248" y="46"/>
                </a:lnTo>
                <a:lnTo>
                  <a:pt x="248" y="47"/>
                </a:lnTo>
                <a:lnTo>
                  <a:pt x="248" y="48"/>
                </a:lnTo>
                <a:lnTo>
                  <a:pt x="248" y="49"/>
                </a:lnTo>
                <a:lnTo>
                  <a:pt x="248" y="50"/>
                </a:lnTo>
                <a:lnTo>
                  <a:pt x="248" y="54"/>
                </a:lnTo>
                <a:lnTo>
                  <a:pt x="248" y="57"/>
                </a:lnTo>
                <a:lnTo>
                  <a:pt x="249" y="63"/>
                </a:lnTo>
                <a:lnTo>
                  <a:pt x="249" y="64"/>
                </a:lnTo>
                <a:lnTo>
                  <a:pt x="249" y="66"/>
                </a:lnTo>
                <a:lnTo>
                  <a:pt x="249" y="68"/>
                </a:lnTo>
                <a:lnTo>
                  <a:pt x="249" y="69"/>
                </a:lnTo>
                <a:lnTo>
                  <a:pt x="249" y="71"/>
                </a:lnTo>
                <a:lnTo>
                  <a:pt x="249" y="78"/>
                </a:lnTo>
                <a:lnTo>
                  <a:pt x="251" y="84"/>
                </a:lnTo>
                <a:lnTo>
                  <a:pt x="251" y="88"/>
                </a:lnTo>
                <a:lnTo>
                  <a:pt x="251" y="101"/>
                </a:lnTo>
                <a:lnTo>
                  <a:pt x="252" y="105"/>
                </a:lnTo>
                <a:lnTo>
                  <a:pt x="252" y="109"/>
                </a:lnTo>
                <a:lnTo>
                  <a:pt x="252" y="110"/>
                </a:lnTo>
                <a:lnTo>
                  <a:pt x="252" y="114"/>
                </a:lnTo>
                <a:lnTo>
                  <a:pt x="252" y="116"/>
                </a:lnTo>
                <a:lnTo>
                  <a:pt x="252" y="120"/>
                </a:lnTo>
                <a:lnTo>
                  <a:pt x="252" y="124"/>
                </a:lnTo>
                <a:lnTo>
                  <a:pt x="252" y="126"/>
                </a:lnTo>
                <a:lnTo>
                  <a:pt x="253" y="129"/>
                </a:lnTo>
                <a:lnTo>
                  <a:pt x="253" y="136"/>
                </a:lnTo>
                <a:lnTo>
                  <a:pt x="253" y="137"/>
                </a:lnTo>
                <a:lnTo>
                  <a:pt x="253" y="143"/>
                </a:lnTo>
                <a:lnTo>
                  <a:pt x="254" y="148"/>
                </a:lnTo>
                <a:lnTo>
                  <a:pt x="254" y="149"/>
                </a:lnTo>
                <a:lnTo>
                  <a:pt x="254" y="151"/>
                </a:lnTo>
                <a:lnTo>
                  <a:pt x="254" y="157"/>
                </a:lnTo>
                <a:lnTo>
                  <a:pt x="254" y="158"/>
                </a:lnTo>
                <a:lnTo>
                  <a:pt x="254" y="161"/>
                </a:lnTo>
                <a:lnTo>
                  <a:pt x="255" y="165"/>
                </a:lnTo>
                <a:lnTo>
                  <a:pt x="255" y="166"/>
                </a:lnTo>
                <a:lnTo>
                  <a:pt x="255" y="167"/>
                </a:lnTo>
                <a:lnTo>
                  <a:pt x="255" y="170"/>
                </a:lnTo>
                <a:lnTo>
                  <a:pt x="256" y="186"/>
                </a:lnTo>
                <a:lnTo>
                  <a:pt x="256" y="192"/>
                </a:lnTo>
                <a:lnTo>
                  <a:pt x="257" y="200"/>
                </a:lnTo>
                <a:lnTo>
                  <a:pt x="257" y="204"/>
                </a:lnTo>
                <a:lnTo>
                  <a:pt x="257" y="213"/>
                </a:lnTo>
                <a:lnTo>
                  <a:pt x="257" y="215"/>
                </a:lnTo>
                <a:lnTo>
                  <a:pt x="259" y="223"/>
                </a:lnTo>
                <a:lnTo>
                  <a:pt x="259" y="228"/>
                </a:lnTo>
                <a:lnTo>
                  <a:pt x="259" y="230"/>
                </a:lnTo>
                <a:lnTo>
                  <a:pt x="259" y="232"/>
                </a:lnTo>
                <a:lnTo>
                  <a:pt x="259" y="234"/>
                </a:lnTo>
                <a:lnTo>
                  <a:pt x="259" y="236"/>
                </a:lnTo>
                <a:lnTo>
                  <a:pt x="260" y="238"/>
                </a:lnTo>
                <a:lnTo>
                  <a:pt x="260" y="241"/>
                </a:lnTo>
                <a:lnTo>
                  <a:pt x="260" y="246"/>
                </a:lnTo>
                <a:lnTo>
                  <a:pt x="260" y="253"/>
                </a:lnTo>
                <a:lnTo>
                  <a:pt x="261" y="256"/>
                </a:lnTo>
                <a:lnTo>
                  <a:pt x="261" y="258"/>
                </a:lnTo>
                <a:lnTo>
                  <a:pt x="261" y="265"/>
                </a:lnTo>
                <a:lnTo>
                  <a:pt x="261" y="266"/>
                </a:lnTo>
                <a:lnTo>
                  <a:pt x="261" y="271"/>
                </a:lnTo>
                <a:lnTo>
                  <a:pt x="261" y="273"/>
                </a:lnTo>
                <a:lnTo>
                  <a:pt x="261" y="276"/>
                </a:lnTo>
                <a:lnTo>
                  <a:pt x="262" y="281"/>
                </a:lnTo>
                <a:lnTo>
                  <a:pt x="261" y="281"/>
                </a:lnTo>
                <a:lnTo>
                  <a:pt x="257" y="281"/>
                </a:lnTo>
                <a:lnTo>
                  <a:pt x="255" y="281"/>
                </a:lnTo>
                <a:lnTo>
                  <a:pt x="254" y="281"/>
                </a:lnTo>
                <a:lnTo>
                  <a:pt x="253" y="281"/>
                </a:lnTo>
                <a:lnTo>
                  <a:pt x="251" y="281"/>
                </a:lnTo>
                <a:lnTo>
                  <a:pt x="249" y="281"/>
                </a:lnTo>
                <a:lnTo>
                  <a:pt x="248" y="281"/>
                </a:lnTo>
                <a:lnTo>
                  <a:pt x="247" y="281"/>
                </a:lnTo>
                <a:lnTo>
                  <a:pt x="246" y="281"/>
                </a:lnTo>
                <a:lnTo>
                  <a:pt x="244" y="281"/>
                </a:lnTo>
                <a:lnTo>
                  <a:pt x="243" y="281"/>
                </a:lnTo>
                <a:lnTo>
                  <a:pt x="239" y="281"/>
                </a:lnTo>
                <a:lnTo>
                  <a:pt x="237" y="281"/>
                </a:lnTo>
                <a:lnTo>
                  <a:pt x="236" y="281"/>
                </a:lnTo>
                <a:lnTo>
                  <a:pt x="235" y="281"/>
                </a:lnTo>
                <a:lnTo>
                  <a:pt x="233" y="281"/>
                </a:lnTo>
                <a:lnTo>
                  <a:pt x="232" y="281"/>
                </a:lnTo>
                <a:lnTo>
                  <a:pt x="231" y="281"/>
                </a:lnTo>
                <a:lnTo>
                  <a:pt x="230" y="281"/>
                </a:lnTo>
                <a:lnTo>
                  <a:pt x="229" y="281"/>
                </a:lnTo>
                <a:lnTo>
                  <a:pt x="227" y="281"/>
                </a:lnTo>
                <a:lnTo>
                  <a:pt x="225" y="281"/>
                </a:lnTo>
                <a:lnTo>
                  <a:pt x="221" y="281"/>
                </a:lnTo>
                <a:lnTo>
                  <a:pt x="219" y="281"/>
                </a:lnTo>
                <a:lnTo>
                  <a:pt x="214" y="281"/>
                </a:lnTo>
                <a:lnTo>
                  <a:pt x="213" y="281"/>
                </a:lnTo>
                <a:lnTo>
                  <a:pt x="214" y="282"/>
                </a:lnTo>
                <a:lnTo>
                  <a:pt x="213" y="282"/>
                </a:lnTo>
                <a:lnTo>
                  <a:pt x="212" y="282"/>
                </a:lnTo>
                <a:lnTo>
                  <a:pt x="209" y="282"/>
                </a:lnTo>
                <a:lnTo>
                  <a:pt x="206" y="282"/>
                </a:lnTo>
                <a:lnTo>
                  <a:pt x="205" y="282"/>
                </a:lnTo>
                <a:lnTo>
                  <a:pt x="204" y="282"/>
                </a:lnTo>
                <a:lnTo>
                  <a:pt x="198" y="282"/>
                </a:lnTo>
                <a:lnTo>
                  <a:pt x="189" y="282"/>
                </a:lnTo>
                <a:lnTo>
                  <a:pt x="188" y="282"/>
                </a:lnTo>
                <a:lnTo>
                  <a:pt x="182" y="282"/>
                </a:lnTo>
                <a:lnTo>
                  <a:pt x="180" y="282"/>
                </a:lnTo>
                <a:lnTo>
                  <a:pt x="179" y="282"/>
                </a:lnTo>
                <a:lnTo>
                  <a:pt x="175" y="284"/>
                </a:lnTo>
                <a:lnTo>
                  <a:pt x="173" y="284"/>
                </a:lnTo>
                <a:lnTo>
                  <a:pt x="169" y="284"/>
                </a:lnTo>
                <a:lnTo>
                  <a:pt x="164" y="284"/>
                </a:lnTo>
                <a:lnTo>
                  <a:pt x="163" y="284"/>
                </a:lnTo>
                <a:lnTo>
                  <a:pt x="160" y="284"/>
                </a:lnTo>
                <a:lnTo>
                  <a:pt x="159" y="284"/>
                </a:lnTo>
                <a:lnTo>
                  <a:pt x="151" y="284"/>
                </a:lnTo>
                <a:lnTo>
                  <a:pt x="147" y="284"/>
                </a:lnTo>
                <a:lnTo>
                  <a:pt x="143" y="284"/>
                </a:lnTo>
                <a:lnTo>
                  <a:pt x="140" y="284"/>
                </a:lnTo>
                <a:lnTo>
                  <a:pt x="135" y="284"/>
                </a:lnTo>
                <a:lnTo>
                  <a:pt x="134" y="284"/>
                </a:lnTo>
                <a:lnTo>
                  <a:pt x="131" y="284"/>
                </a:lnTo>
                <a:lnTo>
                  <a:pt x="126" y="284"/>
                </a:lnTo>
                <a:lnTo>
                  <a:pt x="123" y="284"/>
                </a:lnTo>
                <a:lnTo>
                  <a:pt x="120" y="284"/>
                </a:lnTo>
                <a:lnTo>
                  <a:pt x="115" y="284"/>
                </a:lnTo>
                <a:lnTo>
                  <a:pt x="112" y="284"/>
                </a:lnTo>
                <a:lnTo>
                  <a:pt x="109" y="284"/>
                </a:lnTo>
                <a:lnTo>
                  <a:pt x="108" y="284"/>
                </a:lnTo>
                <a:lnTo>
                  <a:pt x="104" y="284"/>
                </a:lnTo>
                <a:lnTo>
                  <a:pt x="103" y="284"/>
                </a:lnTo>
                <a:lnTo>
                  <a:pt x="101" y="284"/>
                </a:lnTo>
                <a:lnTo>
                  <a:pt x="97" y="284"/>
                </a:lnTo>
                <a:lnTo>
                  <a:pt x="95" y="285"/>
                </a:lnTo>
                <a:lnTo>
                  <a:pt x="94" y="285"/>
                </a:lnTo>
                <a:lnTo>
                  <a:pt x="92" y="285"/>
                </a:lnTo>
                <a:lnTo>
                  <a:pt x="89" y="285"/>
                </a:lnTo>
                <a:lnTo>
                  <a:pt x="86" y="284"/>
                </a:lnTo>
                <a:lnTo>
                  <a:pt x="84" y="285"/>
                </a:lnTo>
                <a:lnTo>
                  <a:pt x="84" y="284"/>
                </a:lnTo>
                <a:lnTo>
                  <a:pt x="78" y="285"/>
                </a:lnTo>
                <a:lnTo>
                  <a:pt x="77" y="285"/>
                </a:lnTo>
                <a:lnTo>
                  <a:pt x="72" y="285"/>
                </a:lnTo>
                <a:lnTo>
                  <a:pt x="64" y="285"/>
                </a:lnTo>
                <a:lnTo>
                  <a:pt x="60" y="285"/>
                </a:lnTo>
                <a:lnTo>
                  <a:pt x="55" y="285"/>
                </a:lnTo>
                <a:lnTo>
                  <a:pt x="53" y="285"/>
                </a:lnTo>
                <a:lnTo>
                  <a:pt x="46" y="285"/>
                </a:lnTo>
                <a:lnTo>
                  <a:pt x="44" y="285"/>
                </a:lnTo>
                <a:lnTo>
                  <a:pt x="41" y="285"/>
                </a:lnTo>
                <a:lnTo>
                  <a:pt x="38" y="285"/>
                </a:lnTo>
                <a:lnTo>
                  <a:pt x="37" y="285"/>
                </a:lnTo>
                <a:lnTo>
                  <a:pt x="35" y="285"/>
                </a:lnTo>
                <a:lnTo>
                  <a:pt x="28" y="285"/>
                </a:lnTo>
                <a:lnTo>
                  <a:pt x="23" y="285"/>
                </a:lnTo>
                <a:lnTo>
                  <a:pt x="14" y="285"/>
                </a:lnTo>
                <a:lnTo>
                  <a:pt x="13" y="285"/>
                </a:lnTo>
                <a:lnTo>
                  <a:pt x="12" y="285"/>
                </a:lnTo>
                <a:lnTo>
                  <a:pt x="11" y="285"/>
                </a:lnTo>
                <a:lnTo>
                  <a:pt x="8" y="285"/>
                </a:lnTo>
                <a:lnTo>
                  <a:pt x="7" y="285"/>
                </a:lnTo>
                <a:lnTo>
                  <a:pt x="3" y="285"/>
                </a:lnTo>
                <a:lnTo>
                  <a:pt x="1" y="285"/>
                </a:lnTo>
                <a:lnTo>
                  <a:pt x="1" y="284"/>
                </a:lnTo>
                <a:lnTo>
                  <a:pt x="1" y="279"/>
                </a:lnTo>
                <a:lnTo>
                  <a:pt x="1" y="270"/>
                </a:lnTo>
                <a:lnTo>
                  <a:pt x="1" y="265"/>
                </a:lnTo>
                <a:lnTo>
                  <a:pt x="1" y="263"/>
                </a:lnTo>
                <a:lnTo>
                  <a:pt x="1" y="261"/>
                </a:lnTo>
                <a:lnTo>
                  <a:pt x="1" y="256"/>
                </a:lnTo>
                <a:lnTo>
                  <a:pt x="1" y="250"/>
                </a:lnTo>
                <a:lnTo>
                  <a:pt x="1" y="248"/>
                </a:lnTo>
                <a:lnTo>
                  <a:pt x="1" y="244"/>
                </a:lnTo>
                <a:lnTo>
                  <a:pt x="1" y="242"/>
                </a:lnTo>
                <a:lnTo>
                  <a:pt x="1" y="233"/>
                </a:lnTo>
                <a:lnTo>
                  <a:pt x="1" y="226"/>
                </a:lnTo>
                <a:lnTo>
                  <a:pt x="1" y="223"/>
                </a:lnTo>
                <a:lnTo>
                  <a:pt x="1" y="222"/>
                </a:lnTo>
                <a:lnTo>
                  <a:pt x="1" y="208"/>
                </a:lnTo>
                <a:lnTo>
                  <a:pt x="1" y="204"/>
                </a:lnTo>
                <a:lnTo>
                  <a:pt x="1" y="196"/>
                </a:lnTo>
                <a:lnTo>
                  <a:pt x="1" y="194"/>
                </a:lnTo>
                <a:lnTo>
                  <a:pt x="1" y="192"/>
                </a:lnTo>
                <a:lnTo>
                  <a:pt x="1" y="191"/>
                </a:lnTo>
                <a:lnTo>
                  <a:pt x="1" y="189"/>
                </a:lnTo>
                <a:lnTo>
                  <a:pt x="1" y="178"/>
                </a:lnTo>
                <a:lnTo>
                  <a:pt x="1" y="177"/>
                </a:lnTo>
                <a:lnTo>
                  <a:pt x="1" y="173"/>
                </a:lnTo>
                <a:lnTo>
                  <a:pt x="1" y="172"/>
                </a:lnTo>
                <a:lnTo>
                  <a:pt x="1" y="169"/>
                </a:lnTo>
                <a:lnTo>
                  <a:pt x="1" y="167"/>
                </a:lnTo>
                <a:lnTo>
                  <a:pt x="1" y="166"/>
                </a:lnTo>
                <a:lnTo>
                  <a:pt x="1" y="164"/>
                </a:lnTo>
                <a:lnTo>
                  <a:pt x="0" y="158"/>
                </a:lnTo>
                <a:lnTo>
                  <a:pt x="1" y="157"/>
                </a:lnTo>
                <a:lnTo>
                  <a:pt x="0" y="154"/>
                </a:lnTo>
                <a:lnTo>
                  <a:pt x="0" y="153"/>
                </a:lnTo>
                <a:lnTo>
                  <a:pt x="0" y="152"/>
                </a:lnTo>
                <a:lnTo>
                  <a:pt x="0" y="150"/>
                </a:lnTo>
                <a:lnTo>
                  <a:pt x="0" y="144"/>
                </a:lnTo>
                <a:lnTo>
                  <a:pt x="0" y="142"/>
                </a:lnTo>
                <a:lnTo>
                  <a:pt x="0" y="137"/>
                </a:lnTo>
                <a:lnTo>
                  <a:pt x="0" y="134"/>
                </a:lnTo>
                <a:lnTo>
                  <a:pt x="0" y="132"/>
                </a:lnTo>
                <a:lnTo>
                  <a:pt x="0" y="130"/>
                </a:lnTo>
                <a:lnTo>
                  <a:pt x="0" y="129"/>
                </a:lnTo>
                <a:lnTo>
                  <a:pt x="0" y="124"/>
                </a:lnTo>
                <a:lnTo>
                  <a:pt x="0" y="120"/>
                </a:lnTo>
                <a:lnTo>
                  <a:pt x="0" y="118"/>
                </a:lnTo>
                <a:lnTo>
                  <a:pt x="0" y="117"/>
                </a:lnTo>
                <a:lnTo>
                  <a:pt x="0" y="111"/>
                </a:lnTo>
                <a:lnTo>
                  <a:pt x="0" y="110"/>
                </a:lnTo>
                <a:lnTo>
                  <a:pt x="0" y="105"/>
                </a:lnTo>
                <a:lnTo>
                  <a:pt x="0" y="104"/>
                </a:lnTo>
                <a:lnTo>
                  <a:pt x="0" y="101"/>
                </a:lnTo>
                <a:lnTo>
                  <a:pt x="0" y="98"/>
                </a:lnTo>
                <a:lnTo>
                  <a:pt x="0" y="96"/>
                </a:lnTo>
                <a:lnTo>
                  <a:pt x="0" y="90"/>
                </a:lnTo>
                <a:lnTo>
                  <a:pt x="0" y="88"/>
                </a:lnTo>
                <a:lnTo>
                  <a:pt x="0" y="86"/>
                </a:lnTo>
                <a:lnTo>
                  <a:pt x="0" y="84"/>
                </a:lnTo>
                <a:lnTo>
                  <a:pt x="0" y="79"/>
                </a:lnTo>
                <a:lnTo>
                  <a:pt x="0" y="78"/>
                </a:lnTo>
                <a:lnTo>
                  <a:pt x="0" y="77"/>
                </a:lnTo>
                <a:lnTo>
                  <a:pt x="0" y="76"/>
                </a:lnTo>
                <a:lnTo>
                  <a:pt x="0" y="71"/>
                </a:lnTo>
                <a:lnTo>
                  <a:pt x="0" y="70"/>
                </a:lnTo>
                <a:lnTo>
                  <a:pt x="0" y="68"/>
                </a:lnTo>
                <a:lnTo>
                  <a:pt x="0" y="66"/>
                </a:lnTo>
                <a:lnTo>
                  <a:pt x="0" y="65"/>
                </a:lnTo>
                <a:lnTo>
                  <a:pt x="0" y="61"/>
                </a:lnTo>
                <a:lnTo>
                  <a:pt x="0" y="58"/>
                </a:lnTo>
                <a:lnTo>
                  <a:pt x="0" y="57"/>
                </a:lnTo>
                <a:lnTo>
                  <a:pt x="0" y="55"/>
                </a:lnTo>
                <a:lnTo>
                  <a:pt x="0" y="46"/>
                </a:lnTo>
                <a:lnTo>
                  <a:pt x="0" y="45"/>
                </a:lnTo>
                <a:lnTo>
                  <a:pt x="1" y="45"/>
                </a:lnTo>
                <a:lnTo>
                  <a:pt x="3" y="45"/>
                </a:lnTo>
                <a:lnTo>
                  <a:pt x="4" y="45"/>
                </a:lnTo>
                <a:lnTo>
                  <a:pt x="5" y="45"/>
                </a:lnTo>
                <a:lnTo>
                  <a:pt x="6" y="44"/>
                </a:lnTo>
                <a:lnTo>
                  <a:pt x="8" y="44"/>
                </a:lnTo>
                <a:lnTo>
                  <a:pt x="14" y="44"/>
                </a:lnTo>
                <a:lnTo>
                  <a:pt x="17" y="44"/>
                </a:lnTo>
                <a:lnTo>
                  <a:pt x="19" y="44"/>
                </a:lnTo>
                <a:lnTo>
                  <a:pt x="21" y="42"/>
                </a:lnTo>
                <a:lnTo>
                  <a:pt x="22" y="42"/>
                </a:lnTo>
                <a:lnTo>
                  <a:pt x="23" y="42"/>
                </a:lnTo>
                <a:lnTo>
                  <a:pt x="28" y="42"/>
                </a:lnTo>
                <a:lnTo>
                  <a:pt x="30" y="42"/>
                </a:lnTo>
                <a:lnTo>
                  <a:pt x="35" y="41"/>
                </a:lnTo>
                <a:lnTo>
                  <a:pt x="36" y="41"/>
                </a:lnTo>
                <a:lnTo>
                  <a:pt x="39" y="41"/>
                </a:lnTo>
                <a:lnTo>
                  <a:pt x="46" y="41"/>
                </a:lnTo>
                <a:lnTo>
                  <a:pt x="49" y="40"/>
                </a:lnTo>
                <a:lnTo>
                  <a:pt x="61" y="40"/>
                </a:lnTo>
                <a:lnTo>
                  <a:pt x="64" y="39"/>
                </a:lnTo>
                <a:lnTo>
                  <a:pt x="68" y="39"/>
                </a:lnTo>
                <a:lnTo>
                  <a:pt x="69" y="39"/>
                </a:lnTo>
                <a:lnTo>
                  <a:pt x="76" y="39"/>
                </a:lnTo>
                <a:lnTo>
                  <a:pt x="79" y="38"/>
                </a:lnTo>
                <a:lnTo>
                  <a:pt x="83" y="38"/>
                </a:lnTo>
                <a:lnTo>
                  <a:pt x="88" y="38"/>
                </a:lnTo>
                <a:lnTo>
                  <a:pt x="89" y="38"/>
                </a:lnTo>
                <a:lnTo>
                  <a:pt x="91" y="38"/>
                </a:lnTo>
                <a:lnTo>
                  <a:pt x="93" y="37"/>
                </a:lnTo>
                <a:lnTo>
                  <a:pt x="94" y="37"/>
                </a:lnTo>
                <a:lnTo>
                  <a:pt x="95" y="37"/>
                </a:lnTo>
                <a:lnTo>
                  <a:pt x="99" y="36"/>
                </a:lnTo>
                <a:lnTo>
                  <a:pt x="100" y="36"/>
                </a:lnTo>
                <a:lnTo>
                  <a:pt x="101" y="36"/>
                </a:lnTo>
                <a:lnTo>
                  <a:pt x="105" y="34"/>
                </a:lnTo>
                <a:lnTo>
                  <a:pt x="107" y="34"/>
                </a:lnTo>
                <a:lnTo>
                  <a:pt x="109" y="34"/>
                </a:lnTo>
                <a:lnTo>
                  <a:pt x="111" y="34"/>
                </a:lnTo>
                <a:lnTo>
                  <a:pt x="116" y="33"/>
                </a:lnTo>
                <a:lnTo>
                  <a:pt x="118" y="32"/>
                </a:lnTo>
                <a:lnTo>
                  <a:pt x="119" y="32"/>
                </a:lnTo>
                <a:lnTo>
                  <a:pt x="125" y="31"/>
                </a:lnTo>
                <a:lnTo>
                  <a:pt x="128" y="31"/>
                </a:lnTo>
                <a:lnTo>
                  <a:pt x="129" y="31"/>
                </a:lnTo>
                <a:lnTo>
                  <a:pt x="131" y="30"/>
                </a:lnTo>
                <a:lnTo>
                  <a:pt x="132" y="30"/>
                </a:lnTo>
                <a:lnTo>
                  <a:pt x="134" y="30"/>
                </a:lnTo>
                <a:lnTo>
                  <a:pt x="135" y="30"/>
                </a:lnTo>
                <a:lnTo>
                  <a:pt x="136" y="30"/>
                </a:lnTo>
                <a:lnTo>
                  <a:pt x="137" y="29"/>
                </a:lnTo>
                <a:lnTo>
                  <a:pt x="140" y="29"/>
                </a:lnTo>
                <a:lnTo>
                  <a:pt x="145" y="28"/>
                </a:lnTo>
                <a:lnTo>
                  <a:pt x="147" y="28"/>
                </a:lnTo>
                <a:lnTo>
                  <a:pt x="149" y="26"/>
                </a:lnTo>
                <a:lnTo>
                  <a:pt x="155" y="26"/>
                </a:lnTo>
                <a:lnTo>
                  <a:pt x="158" y="25"/>
                </a:lnTo>
                <a:lnTo>
                  <a:pt x="159" y="25"/>
                </a:lnTo>
                <a:lnTo>
                  <a:pt x="164" y="24"/>
                </a:lnTo>
                <a:lnTo>
                  <a:pt x="166" y="23"/>
                </a:lnTo>
                <a:lnTo>
                  <a:pt x="168" y="23"/>
                </a:lnTo>
                <a:lnTo>
                  <a:pt x="173" y="22"/>
                </a:lnTo>
                <a:lnTo>
                  <a:pt x="175" y="21"/>
                </a:lnTo>
                <a:lnTo>
                  <a:pt x="180" y="20"/>
                </a:lnTo>
                <a:lnTo>
                  <a:pt x="181" y="20"/>
                </a:lnTo>
                <a:lnTo>
                  <a:pt x="187" y="17"/>
                </a:lnTo>
                <a:lnTo>
                  <a:pt x="188" y="17"/>
                </a:lnTo>
                <a:lnTo>
                  <a:pt x="190" y="16"/>
                </a:lnTo>
                <a:lnTo>
                  <a:pt x="191" y="16"/>
                </a:lnTo>
                <a:lnTo>
                  <a:pt x="193" y="16"/>
                </a:lnTo>
                <a:lnTo>
                  <a:pt x="197" y="15"/>
                </a:lnTo>
                <a:lnTo>
                  <a:pt x="199" y="14"/>
                </a:lnTo>
                <a:lnTo>
                  <a:pt x="200" y="14"/>
                </a:lnTo>
                <a:lnTo>
                  <a:pt x="203" y="13"/>
                </a:lnTo>
                <a:lnTo>
                  <a:pt x="206" y="12"/>
                </a:lnTo>
                <a:lnTo>
                  <a:pt x="212" y="10"/>
                </a:lnTo>
                <a:lnTo>
                  <a:pt x="212" y="9"/>
                </a:lnTo>
                <a:lnTo>
                  <a:pt x="213" y="9"/>
                </a:lnTo>
                <a:lnTo>
                  <a:pt x="214" y="9"/>
                </a:lnTo>
                <a:lnTo>
                  <a:pt x="216" y="8"/>
                </a:lnTo>
                <a:lnTo>
                  <a:pt x="224" y="6"/>
                </a:lnTo>
                <a:lnTo>
                  <a:pt x="227" y="6"/>
                </a:lnTo>
                <a:lnTo>
                  <a:pt x="228" y="6"/>
                </a:lnTo>
                <a:lnTo>
                  <a:pt x="228" y="5"/>
                </a:lnTo>
                <a:lnTo>
                  <a:pt x="232" y="4"/>
                </a:lnTo>
                <a:lnTo>
                  <a:pt x="237" y="2"/>
                </a:lnTo>
                <a:lnTo>
                  <a:pt x="241" y="1"/>
                </a:lnTo>
                <a:lnTo>
                  <a:pt x="244" y="0"/>
                </a:lnTo>
                <a:lnTo>
                  <a:pt x="246" y="0"/>
                </a:lnTo>
                <a:close/>
              </a:path>
            </a:pathLst>
          </a:custGeom>
          <a:solidFill>
            <a:srgbClr val="0070C0"/>
          </a:solidFill>
          <a:ln w="3175">
            <a:solidFill>
              <a:schemeClr val="tx1">
                <a:lumMod val="95000"/>
                <a:lumOff val="5000"/>
              </a:schemeClr>
            </a:solidFill>
            <a:prstDash val="solid"/>
            <a:round/>
            <a:headEnd/>
            <a:tailEnd/>
          </a:ln>
        </p:spPr>
        <p:txBody>
          <a:bodyPr/>
          <a:lstStyle/>
          <a:p>
            <a:endParaRPr lang="en-US" dirty="0"/>
          </a:p>
        </p:txBody>
      </p:sp>
      <p:sp>
        <p:nvSpPr>
          <p:cNvPr id="175" name="Freeform 186"/>
          <p:cNvSpPr>
            <a:spLocks/>
          </p:cNvSpPr>
          <p:nvPr/>
        </p:nvSpPr>
        <p:spPr bwMode="auto">
          <a:xfrm>
            <a:off x="3381306" y="5091180"/>
            <a:ext cx="752389" cy="475019"/>
          </a:xfrm>
          <a:custGeom>
            <a:avLst/>
            <a:gdLst>
              <a:gd name="T0" fmla="*/ 128 w 290"/>
              <a:gd name="T1" fmla="*/ 0 h 216"/>
              <a:gd name="T2" fmla="*/ 167 w 290"/>
              <a:gd name="T3" fmla="*/ 1 h 216"/>
              <a:gd name="T4" fmla="*/ 190 w 290"/>
              <a:gd name="T5" fmla="*/ 1 h 216"/>
              <a:gd name="T6" fmla="*/ 214 w 290"/>
              <a:gd name="T7" fmla="*/ 1 h 216"/>
              <a:gd name="T8" fmla="*/ 231 w 290"/>
              <a:gd name="T9" fmla="*/ 1 h 216"/>
              <a:gd name="T10" fmla="*/ 250 w 290"/>
              <a:gd name="T11" fmla="*/ 1 h 216"/>
              <a:gd name="T12" fmla="*/ 275 w 290"/>
              <a:gd name="T13" fmla="*/ 1 h 216"/>
              <a:gd name="T14" fmla="*/ 290 w 290"/>
              <a:gd name="T15" fmla="*/ 3 h 216"/>
              <a:gd name="T16" fmla="*/ 290 w 290"/>
              <a:gd name="T17" fmla="*/ 26 h 216"/>
              <a:gd name="T18" fmla="*/ 290 w 290"/>
              <a:gd name="T19" fmla="*/ 50 h 216"/>
              <a:gd name="T20" fmla="*/ 290 w 290"/>
              <a:gd name="T21" fmla="*/ 64 h 216"/>
              <a:gd name="T22" fmla="*/ 290 w 290"/>
              <a:gd name="T23" fmla="*/ 78 h 216"/>
              <a:gd name="T24" fmla="*/ 290 w 290"/>
              <a:gd name="T25" fmla="*/ 87 h 216"/>
              <a:gd name="T26" fmla="*/ 290 w 290"/>
              <a:gd name="T27" fmla="*/ 96 h 216"/>
              <a:gd name="T28" fmla="*/ 288 w 290"/>
              <a:gd name="T29" fmla="*/ 112 h 216"/>
              <a:gd name="T30" fmla="*/ 288 w 290"/>
              <a:gd name="T31" fmla="*/ 131 h 216"/>
              <a:gd name="T32" fmla="*/ 288 w 290"/>
              <a:gd name="T33" fmla="*/ 151 h 216"/>
              <a:gd name="T34" fmla="*/ 288 w 290"/>
              <a:gd name="T35" fmla="*/ 168 h 216"/>
              <a:gd name="T36" fmla="*/ 288 w 290"/>
              <a:gd name="T37" fmla="*/ 186 h 216"/>
              <a:gd name="T38" fmla="*/ 288 w 290"/>
              <a:gd name="T39" fmla="*/ 213 h 216"/>
              <a:gd name="T40" fmla="*/ 284 w 290"/>
              <a:gd name="T41" fmla="*/ 216 h 216"/>
              <a:gd name="T42" fmla="*/ 268 w 290"/>
              <a:gd name="T43" fmla="*/ 216 h 216"/>
              <a:gd name="T44" fmla="*/ 242 w 290"/>
              <a:gd name="T45" fmla="*/ 216 h 216"/>
              <a:gd name="T46" fmla="*/ 224 w 290"/>
              <a:gd name="T47" fmla="*/ 216 h 216"/>
              <a:gd name="T48" fmla="*/ 198 w 290"/>
              <a:gd name="T49" fmla="*/ 216 h 216"/>
              <a:gd name="T50" fmla="*/ 178 w 290"/>
              <a:gd name="T51" fmla="*/ 216 h 216"/>
              <a:gd name="T52" fmla="*/ 168 w 290"/>
              <a:gd name="T53" fmla="*/ 216 h 216"/>
              <a:gd name="T54" fmla="*/ 143 w 290"/>
              <a:gd name="T55" fmla="*/ 216 h 216"/>
              <a:gd name="T56" fmla="*/ 124 w 290"/>
              <a:gd name="T57" fmla="*/ 215 h 216"/>
              <a:gd name="T58" fmla="*/ 108 w 290"/>
              <a:gd name="T59" fmla="*/ 215 h 216"/>
              <a:gd name="T60" fmla="*/ 87 w 290"/>
              <a:gd name="T61" fmla="*/ 215 h 216"/>
              <a:gd name="T62" fmla="*/ 72 w 290"/>
              <a:gd name="T63" fmla="*/ 215 h 216"/>
              <a:gd name="T64" fmla="*/ 48 w 290"/>
              <a:gd name="T65" fmla="*/ 215 h 216"/>
              <a:gd name="T66" fmla="*/ 19 w 290"/>
              <a:gd name="T67" fmla="*/ 215 h 216"/>
              <a:gd name="T68" fmla="*/ 18 w 290"/>
              <a:gd name="T69" fmla="*/ 187 h 216"/>
              <a:gd name="T70" fmla="*/ 19 w 290"/>
              <a:gd name="T71" fmla="*/ 168 h 216"/>
              <a:gd name="T72" fmla="*/ 19 w 290"/>
              <a:gd name="T73" fmla="*/ 157 h 216"/>
              <a:gd name="T74" fmla="*/ 19 w 290"/>
              <a:gd name="T75" fmla="*/ 106 h 216"/>
              <a:gd name="T76" fmla="*/ 19 w 290"/>
              <a:gd name="T77" fmla="*/ 79 h 216"/>
              <a:gd name="T78" fmla="*/ 20 w 290"/>
              <a:gd name="T79" fmla="*/ 50 h 216"/>
              <a:gd name="T80" fmla="*/ 18 w 290"/>
              <a:gd name="T81" fmla="*/ 41 h 216"/>
              <a:gd name="T82" fmla="*/ 13 w 290"/>
              <a:gd name="T83" fmla="*/ 39 h 216"/>
              <a:gd name="T84" fmla="*/ 8 w 290"/>
              <a:gd name="T85" fmla="*/ 37 h 216"/>
              <a:gd name="T86" fmla="*/ 8 w 290"/>
              <a:gd name="T87" fmla="*/ 32 h 216"/>
              <a:gd name="T88" fmla="*/ 6 w 290"/>
              <a:gd name="T89" fmla="*/ 29 h 216"/>
              <a:gd name="T90" fmla="*/ 6 w 290"/>
              <a:gd name="T91" fmla="*/ 25 h 216"/>
              <a:gd name="T92" fmla="*/ 5 w 290"/>
              <a:gd name="T93" fmla="*/ 22 h 216"/>
              <a:gd name="T94" fmla="*/ 3 w 290"/>
              <a:gd name="T95" fmla="*/ 18 h 216"/>
              <a:gd name="T96" fmla="*/ 4 w 290"/>
              <a:gd name="T97" fmla="*/ 15 h 216"/>
              <a:gd name="T98" fmla="*/ 10 w 290"/>
              <a:gd name="T99" fmla="*/ 13 h 216"/>
              <a:gd name="T100" fmla="*/ 14 w 290"/>
              <a:gd name="T101" fmla="*/ 13 h 216"/>
              <a:gd name="T102" fmla="*/ 16 w 290"/>
              <a:gd name="T103" fmla="*/ 6 h 216"/>
              <a:gd name="T104" fmla="*/ 20 w 290"/>
              <a:gd name="T105" fmla="*/ 10 h 216"/>
              <a:gd name="T106" fmla="*/ 27 w 290"/>
              <a:gd name="T107" fmla="*/ 9 h 216"/>
              <a:gd name="T108" fmla="*/ 31 w 290"/>
              <a:gd name="T109" fmla="*/ 8 h 216"/>
              <a:gd name="T110" fmla="*/ 38 w 290"/>
              <a:gd name="T111" fmla="*/ 7 h 216"/>
              <a:gd name="T112" fmla="*/ 40 w 290"/>
              <a:gd name="T113" fmla="*/ 1 h 216"/>
              <a:gd name="T114" fmla="*/ 46 w 290"/>
              <a:gd name="T115" fmla="*/ 1 h 216"/>
              <a:gd name="T116" fmla="*/ 51 w 290"/>
              <a:gd name="T117" fmla="*/ 7 h 216"/>
              <a:gd name="T118" fmla="*/ 58 w 290"/>
              <a:gd name="T119" fmla="*/ 7 h 216"/>
              <a:gd name="T120" fmla="*/ 60 w 290"/>
              <a:gd name="T121" fmla="*/ 0 h 216"/>
              <a:gd name="T122" fmla="*/ 84 w 290"/>
              <a:gd name="T123" fmla="*/ 0 h 216"/>
              <a:gd name="T124" fmla="*/ 98 w 290"/>
              <a:gd name="T125" fmla="*/ 0 h 2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90" h="216">
                <a:moveTo>
                  <a:pt x="110" y="0"/>
                </a:moveTo>
                <a:lnTo>
                  <a:pt x="115" y="0"/>
                </a:lnTo>
                <a:lnTo>
                  <a:pt x="117" y="0"/>
                </a:lnTo>
                <a:lnTo>
                  <a:pt x="122" y="0"/>
                </a:lnTo>
                <a:lnTo>
                  <a:pt x="123" y="0"/>
                </a:lnTo>
                <a:lnTo>
                  <a:pt x="128" y="0"/>
                </a:lnTo>
                <a:lnTo>
                  <a:pt x="136" y="0"/>
                </a:lnTo>
                <a:lnTo>
                  <a:pt x="142" y="0"/>
                </a:lnTo>
                <a:lnTo>
                  <a:pt x="148" y="0"/>
                </a:lnTo>
                <a:lnTo>
                  <a:pt x="162" y="0"/>
                </a:lnTo>
                <a:lnTo>
                  <a:pt x="163" y="0"/>
                </a:lnTo>
                <a:lnTo>
                  <a:pt x="167" y="1"/>
                </a:lnTo>
                <a:lnTo>
                  <a:pt x="174" y="1"/>
                </a:lnTo>
                <a:lnTo>
                  <a:pt x="176" y="1"/>
                </a:lnTo>
                <a:lnTo>
                  <a:pt x="180" y="1"/>
                </a:lnTo>
                <a:lnTo>
                  <a:pt x="183" y="1"/>
                </a:lnTo>
                <a:lnTo>
                  <a:pt x="186" y="1"/>
                </a:lnTo>
                <a:lnTo>
                  <a:pt x="190" y="1"/>
                </a:lnTo>
                <a:lnTo>
                  <a:pt x="196" y="1"/>
                </a:lnTo>
                <a:lnTo>
                  <a:pt x="199" y="1"/>
                </a:lnTo>
                <a:lnTo>
                  <a:pt x="202" y="1"/>
                </a:lnTo>
                <a:lnTo>
                  <a:pt x="205" y="1"/>
                </a:lnTo>
                <a:lnTo>
                  <a:pt x="213" y="1"/>
                </a:lnTo>
                <a:lnTo>
                  <a:pt x="214" y="1"/>
                </a:lnTo>
                <a:lnTo>
                  <a:pt x="219" y="1"/>
                </a:lnTo>
                <a:lnTo>
                  <a:pt x="220" y="1"/>
                </a:lnTo>
                <a:lnTo>
                  <a:pt x="221" y="1"/>
                </a:lnTo>
                <a:lnTo>
                  <a:pt x="222" y="1"/>
                </a:lnTo>
                <a:lnTo>
                  <a:pt x="229" y="1"/>
                </a:lnTo>
                <a:lnTo>
                  <a:pt x="231" y="1"/>
                </a:lnTo>
                <a:lnTo>
                  <a:pt x="234" y="1"/>
                </a:lnTo>
                <a:lnTo>
                  <a:pt x="236" y="1"/>
                </a:lnTo>
                <a:lnTo>
                  <a:pt x="243" y="1"/>
                </a:lnTo>
                <a:lnTo>
                  <a:pt x="245" y="1"/>
                </a:lnTo>
                <a:lnTo>
                  <a:pt x="248" y="1"/>
                </a:lnTo>
                <a:lnTo>
                  <a:pt x="250" y="1"/>
                </a:lnTo>
                <a:lnTo>
                  <a:pt x="254" y="1"/>
                </a:lnTo>
                <a:lnTo>
                  <a:pt x="260" y="1"/>
                </a:lnTo>
                <a:lnTo>
                  <a:pt x="261" y="1"/>
                </a:lnTo>
                <a:lnTo>
                  <a:pt x="263" y="1"/>
                </a:lnTo>
                <a:lnTo>
                  <a:pt x="268" y="1"/>
                </a:lnTo>
                <a:lnTo>
                  <a:pt x="275" y="1"/>
                </a:lnTo>
                <a:lnTo>
                  <a:pt x="278" y="1"/>
                </a:lnTo>
                <a:lnTo>
                  <a:pt x="279" y="1"/>
                </a:lnTo>
                <a:lnTo>
                  <a:pt x="285" y="1"/>
                </a:lnTo>
                <a:lnTo>
                  <a:pt x="288" y="1"/>
                </a:lnTo>
                <a:lnTo>
                  <a:pt x="290" y="1"/>
                </a:lnTo>
                <a:lnTo>
                  <a:pt x="290" y="3"/>
                </a:lnTo>
                <a:lnTo>
                  <a:pt x="290" y="10"/>
                </a:lnTo>
                <a:lnTo>
                  <a:pt x="290" y="16"/>
                </a:lnTo>
                <a:lnTo>
                  <a:pt x="290" y="17"/>
                </a:lnTo>
                <a:lnTo>
                  <a:pt x="290" y="18"/>
                </a:lnTo>
                <a:lnTo>
                  <a:pt x="290" y="22"/>
                </a:lnTo>
                <a:lnTo>
                  <a:pt x="290" y="26"/>
                </a:lnTo>
                <a:lnTo>
                  <a:pt x="290" y="30"/>
                </a:lnTo>
                <a:lnTo>
                  <a:pt x="290" y="33"/>
                </a:lnTo>
                <a:lnTo>
                  <a:pt x="290" y="38"/>
                </a:lnTo>
                <a:lnTo>
                  <a:pt x="290" y="46"/>
                </a:lnTo>
                <a:lnTo>
                  <a:pt x="290" y="47"/>
                </a:lnTo>
                <a:lnTo>
                  <a:pt x="290" y="50"/>
                </a:lnTo>
                <a:lnTo>
                  <a:pt x="290" y="51"/>
                </a:lnTo>
                <a:lnTo>
                  <a:pt x="290" y="54"/>
                </a:lnTo>
                <a:lnTo>
                  <a:pt x="290" y="55"/>
                </a:lnTo>
                <a:lnTo>
                  <a:pt x="290" y="58"/>
                </a:lnTo>
                <a:lnTo>
                  <a:pt x="290" y="63"/>
                </a:lnTo>
                <a:lnTo>
                  <a:pt x="290" y="64"/>
                </a:lnTo>
                <a:lnTo>
                  <a:pt x="290" y="66"/>
                </a:lnTo>
                <a:lnTo>
                  <a:pt x="290" y="70"/>
                </a:lnTo>
                <a:lnTo>
                  <a:pt x="290" y="71"/>
                </a:lnTo>
                <a:lnTo>
                  <a:pt x="290" y="73"/>
                </a:lnTo>
                <a:lnTo>
                  <a:pt x="290" y="75"/>
                </a:lnTo>
                <a:lnTo>
                  <a:pt x="290" y="78"/>
                </a:lnTo>
                <a:lnTo>
                  <a:pt x="290" y="79"/>
                </a:lnTo>
                <a:lnTo>
                  <a:pt x="290" y="80"/>
                </a:lnTo>
                <a:lnTo>
                  <a:pt x="290" y="82"/>
                </a:lnTo>
                <a:lnTo>
                  <a:pt x="290" y="83"/>
                </a:lnTo>
                <a:lnTo>
                  <a:pt x="290" y="85"/>
                </a:lnTo>
                <a:lnTo>
                  <a:pt x="290" y="87"/>
                </a:lnTo>
                <a:lnTo>
                  <a:pt x="290" y="88"/>
                </a:lnTo>
                <a:lnTo>
                  <a:pt x="290" y="91"/>
                </a:lnTo>
                <a:lnTo>
                  <a:pt x="290" y="93"/>
                </a:lnTo>
                <a:lnTo>
                  <a:pt x="288" y="94"/>
                </a:lnTo>
                <a:lnTo>
                  <a:pt x="288" y="95"/>
                </a:lnTo>
                <a:lnTo>
                  <a:pt x="290" y="96"/>
                </a:lnTo>
                <a:lnTo>
                  <a:pt x="290" y="98"/>
                </a:lnTo>
                <a:lnTo>
                  <a:pt x="288" y="102"/>
                </a:lnTo>
                <a:lnTo>
                  <a:pt x="288" y="106"/>
                </a:lnTo>
                <a:lnTo>
                  <a:pt x="288" y="110"/>
                </a:lnTo>
                <a:lnTo>
                  <a:pt x="288" y="111"/>
                </a:lnTo>
                <a:lnTo>
                  <a:pt x="288" y="112"/>
                </a:lnTo>
                <a:lnTo>
                  <a:pt x="288" y="113"/>
                </a:lnTo>
                <a:lnTo>
                  <a:pt x="288" y="114"/>
                </a:lnTo>
                <a:lnTo>
                  <a:pt x="288" y="119"/>
                </a:lnTo>
                <a:lnTo>
                  <a:pt x="288" y="126"/>
                </a:lnTo>
                <a:lnTo>
                  <a:pt x="288" y="127"/>
                </a:lnTo>
                <a:lnTo>
                  <a:pt x="288" y="131"/>
                </a:lnTo>
                <a:lnTo>
                  <a:pt x="288" y="134"/>
                </a:lnTo>
                <a:lnTo>
                  <a:pt x="288" y="136"/>
                </a:lnTo>
                <a:lnTo>
                  <a:pt x="288" y="137"/>
                </a:lnTo>
                <a:lnTo>
                  <a:pt x="288" y="138"/>
                </a:lnTo>
                <a:lnTo>
                  <a:pt x="288" y="139"/>
                </a:lnTo>
                <a:lnTo>
                  <a:pt x="288" y="151"/>
                </a:lnTo>
                <a:lnTo>
                  <a:pt x="288" y="152"/>
                </a:lnTo>
                <a:lnTo>
                  <a:pt x="288" y="153"/>
                </a:lnTo>
                <a:lnTo>
                  <a:pt x="288" y="158"/>
                </a:lnTo>
                <a:lnTo>
                  <a:pt x="288" y="159"/>
                </a:lnTo>
                <a:lnTo>
                  <a:pt x="288" y="167"/>
                </a:lnTo>
                <a:lnTo>
                  <a:pt x="288" y="168"/>
                </a:lnTo>
                <a:lnTo>
                  <a:pt x="288" y="169"/>
                </a:lnTo>
                <a:lnTo>
                  <a:pt x="288" y="171"/>
                </a:lnTo>
                <a:lnTo>
                  <a:pt x="288" y="174"/>
                </a:lnTo>
                <a:lnTo>
                  <a:pt x="288" y="178"/>
                </a:lnTo>
                <a:lnTo>
                  <a:pt x="288" y="179"/>
                </a:lnTo>
                <a:lnTo>
                  <a:pt x="288" y="186"/>
                </a:lnTo>
                <a:lnTo>
                  <a:pt x="288" y="193"/>
                </a:lnTo>
                <a:lnTo>
                  <a:pt x="288" y="199"/>
                </a:lnTo>
                <a:lnTo>
                  <a:pt x="288" y="203"/>
                </a:lnTo>
                <a:lnTo>
                  <a:pt x="288" y="209"/>
                </a:lnTo>
                <a:lnTo>
                  <a:pt x="288" y="210"/>
                </a:lnTo>
                <a:lnTo>
                  <a:pt x="288" y="213"/>
                </a:lnTo>
                <a:lnTo>
                  <a:pt x="288" y="215"/>
                </a:lnTo>
                <a:lnTo>
                  <a:pt x="288" y="216"/>
                </a:lnTo>
                <a:lnTo>
                  <a:pt x="287" y="216"/>
                </a:lnTo>
                <a:lnTo>
                  <a:pt x="286" y="216"/>
                </a:lnTo>
                <a:lnTo>
                  <a:pt x="285" y="216"/>
                </a:lnTo>
                <a:lnTo>
                  <a:pt x="284" y="216"/>
                </a:lnTo>
                <a:lnTo>
                  <a:pt x="282" y="216"/>
                </a:lnTo>
                <a:lnTo>
                  <a:pt x="278" y="216"/>
                </a:lnTo>
                <a:lnTo>
                  <a:pt x="272" y="216"/>
                </a:lnTo>
                <a:lnTo>
                  <a:pt x="270" y="216"/>
                </a:lnTo>
                <a:lnTo>
                  <a:pt x="269" y="216"/>
                </a:lnTo>
                <a:lnTo>
                  <a:pt x="268" y="216"/>
                </a:lnTo>
                <a:lnTo>
                  <a:pt x="267" y="216"/>
                </a:lnTo>
                <a:lnTo>
                  <a:pt x="263" y="216"/>
                </a:lnTo>
                <a:lnTo>
                  <a:pt x="256" y="216"/>
                </a:lnTo>
                <a:lnTo>
                  <a:pt x="248" y="216"/>
                </a:lnTo>
                <a:lnTo>
                  <a:pt x="247" y="216"/>
                </a:lnTo>
                <a:lnTo>
                  <a:pt x="242" y="216"/>
                </a:lnTo>
                <a:lnTo>
                  <a:pt x="238" y="216"/>
                </a:lnTo>
                <a:lnTo>
                  <a:pt x="236" y="216"/>
                </a:lnTo>
                <a:lnTo>
                  <a:pt x="235" y="216"/>
                </a:lnTo>
                <a:lnTo>
                  <a:pt x="234" y="216"/>
                </a:lnTo>
                <a:lnTo>
                  <a:pt x="226" y="216"/>
                </a:lnTo>
                <a:lnTo>
                  <a:pt x="224" y="216"/>
                </a:lnTo>
                <a:lnTo>
                  <a:pt x="222" y="216"/>
                </a:lnTo>
                <a:lnTo>
                  <a:pt x="212" y="216"/>
                </a:lnTo>
                <a:lnTo>
                  <a:pt x="211" y="216"/>
                </a:lnTo>
                <a:lnTo>
                  <a:pt x="204" y="216"/>
                </a:lnTo>
                <a:lnTo>
                  <a:pt x="202" y="216"/>
                </a:lnTo>
                <a:lnTo>
                  <a:pt x="198" y="216"/>
                </a:lnTo>
                <a:lnTo>
                  <a:pt x="190" y="216"/>
                </a:lnTo>
                <a:lnTo>
                  <a:pt x="189" y="216"/>
                </a:lnTo>
                <a:lnTo>
                  <a:pt x="188" y="216"/>
                </a:lnTo>
                <a:lnTo>
                  <a:pt x="181" y="216"/>
                </a:lnTo>
                <a:lnTo>
                  <a:pt x="180" y="216"/>
                </a:lnTo>
                <a:lnTo>
                  <a:pt x="178" y="216"/>
                </a:lnTo>
                <a:lnTo>
                  <a:pt x="176" y="216"/>
                </a:lnTo>
                <a:lnTo>
                  <a:pt x="173" y="216"/>
                </a:lnTo>
                <a:lnTo>
                  <a:pt x="172" y="216"/>
                </a:lnTo>
                <a:lnTo>
                  <a:pt x="171" y="216"/>
                </a:lnTo>
                <a:lnTo>
                  <a:pt x="170" y="216"/>
                </a:lnTo>
                <a:lnTo>
                  <a:pt x="168" y="216"/>
                </a:lnTo>
                <a:lnTo>
                  <a:pt x="167" y="216"/>
                </a:lnTo>
                <a:lnTo>
                  <a:pt x="166" y="216"/>
                </a:lnTo>
                <a:lnTo>
                  <a:pt x="165" y="216"/>
                </a:lnTo>
                <a:lnTo>
                  <a:pt x="164" y="216"/>
                </a:lnTo>
                <a:lnTo>
                  <a:pt x="160" y="216"/>
                </a:lnTo>
                <a:lnTo>
                  <a:pt x="143" y="216"/>
                </a:lnTo>
                <a:lnTo>
                  <a:pt x="142" y="216"/>
                </a:lnTo>
                <a:lnTo>
                  <a:pt x="141" y="216"/>
                </a:lnTo>
                <a:lnTo>
                  <a:pt x="140" y="216"/>
                </a:lnTo>
                <a:lnTo>
                  <a:pt x="136" y="216"/>
                </a:lnTo>
                <a:lnTo>
                  <a:pt x="131" y="215"/>
                </a:lnTo>
                <a:lnTo>
                  <a:pt x="124" y="215"/>
                </a:lnTo>
                <a:lnTo>
                  <a:pt x="118" y="215"/>
                </a:lnTo>
                <a:lnTo>
                  <a:pt x="115" y="215"/>
                </a:lnTo>
                <a:lnTo>
                  <a:pt x="114" y="215"/>
                </a:lnTo>
                <a:lnTo>
                  <a:pt x="111" y="215"/>
                </a:lnTo>
                <a:lnTo>
                  <a:pt x="110" y="215"/>
                </a:lnTo>
                <a:lnTo>
                  <a:pt x="108" y="215"/>
                </a:lnTo>
                <a:lnTo>
                  <a:pt x="104" y="215"/>
                </a:lnTo>
                <a:lnTo>
                  <a:pt x="103" y="215"/>
                </a:lnTo>
                <a:lnTo>
                  <a:pt x="96" y="215"/>
                </a:lnTo>
                <a:lnTo>
                  <a:pt x="90" y="215"/>
                </a:lnTo>
                <a:lnTo>
                  <a:pt x="88" y="215"/>
                </a:lnTo>
                <a:lnTo>
                  <a:pt x="87" y="215"/>
                </a:lnTo>
                <a:lnTo>
                  <a:pt x="86" y="215"/>
                </a:lnTo>
                <a:lnTo>
                  <a:pt x="83" y="215"/>
                </a:lnTo>
                <a:lnTo>
                  <a:pt x="82" y="215"/>
                </a:lnTo>
                <a:lnTo>
                  <a:pt x="78" y="215"/>
                </a:lnTo>
                <a:lnTo>
                  <a:pt x="75" y="215"/>
                </a:lnTo>
                <a:lnTo>
                  <a:pt x="72" y="215"/>
                </a:lnTo>
                <a:lnTo>
                  <a:pt x="71" y="215"/>
                </a:lnTo>
                <a:lnTo>
                  <a:pt x="64" y="215"/>
                </a:lnTo>
                <a:lnTo>
                  <a:pt x="60" y="215"/>
                </a:lnTo>
                <a:lnTo>
                  <a:pt x="53" y="215"/>
                </a:lnTo>
                <a:lnTo>
                  <a:pt x="50" y="215"/>
                </a:lnTo>
                <a:lnTo>
                  <a:pt x="48" y="215"/>
                </a:lnTo>
                <a:lnTo>
                  <a:pt x="46" y="215"/>
                </a:lnTo>
                <a:lnTo>
                  <a:pt x="38" y="215"/>
                </a:lnTo>
                <a:lnTo>
                  <a:pt x="36" y="215"/>
                </a:lnTo>
                <a:lnTo>
                  <a:pt x="27" y="215"/>
                </a:lnTo>
                <a:lnTo>
                  <a:pt x="23" y="215"/>
                </a:lnTo>
                <a:lnTo>
                  <a:pt x="19" y="215"/>
                </a:lnTo>
                <a:lnTo>
                  <a:pt x="18" y="215"/>
                </a:lnTo>
                <a:lnTo>
                  <a:pt x="18" y="214"/>
                </a:lnTo>
                <a:lnTo>
                  <a:pt x="18" y="210"/>
                </a:lnTo>
                <a:lnTo>
                  <a:pt x="18" y="209"/>
                </a:lnTo>
                <a:lnTo>
                  <a:pt x="18" y="205"/>
                </a:lnTo>
                <a:lnTo>
                  <a:pt x="18" y="187"/>
                </a:lnTo>
                <a:lnTo>
                  <a:pt x="18" y="183"/>
                </a:lnTo>
                <a:lnTo>
                  <a:pt x="18" y="181"/>
                </a:lnTo>
                <a:lnTo>
                  <a:pt x="19" y="177"/>
                </a:lnTo>
                <a:lnTo>
                  <a:pt x="19" y="174"/>
                </a:lnTo>
                <a:lnTo>
                  <a:pt x="19" y="171"/>
                </a:lnTo>
                <a:lnTo>
                  <a:pt x="19" y="168"/>
                </a:lnTo>
                <a:lnTo>
                  <a:pt x="19" y="167"/>
                </a:lnTo>
                <a:lnTo>
                  <a:pt x="19" y="163"/>
                </a:lnTo>
                <a:lnTo>
                  <a:pt x="19" y="162"/>
                </a:lnTo>
                <a:lnTo>
                  <a:pt x="19" y="160"/>
                </a:lnTo>
                <a:lnTo>
                  <a:pt x="19" y="159"/>
                </a:lnTo>
                <a:lnTo>
                  <a:pt x="19" y="157"/>
                </a:lnTo>
                <a:lnTo>
                  <a:pt x="19" y="154"/>
                </a:lnTo>
                <a:lnTo>
                  <a:pt x="19" y="151"/>
                </a:lnTo>
                <a:lnTo>
                  <a:pt x="19" y="150"/>
                </a:lnTo>
                <a:lnTo>
                  <a:pt x="19" y="138"/>
                </a:lnTo>
                <a:lnTo>
                  <a:pt x="19" y="137"/>
                </a:lnTo>
                <a:lnTo>
                  <a:pt x="19" y="106"/>
                </a:lnTo>
                <a:lnTo>
                  <a:pt x="19" y="105"/>
                </a:lnTo>
                <a:lnTo>
                  <a:pt x="19" y="102"/>
                </a:lnTo>
                <a:lnTo>
                  <a:pt x="19" y="96"/>
                </a:lnTo>
                <a:lnTo>
                  <a:pt x="19" y="90"/>
                </a:lnTo>
                <a:lnTo>
                  <a:pt x="19" y="85"/>
                </a:lnTo>
                <a:lnTo>
                  <a:pt x="19" y="79"/>
                </a:lnTo>
                <a:lnTo>
                  <a:pt x="19" y="74"/>
                </a:lnTo>
                <a:lnTo>
                  <a:pt x="20" y="62"/>
                </a:lnTo>
                <a:lnTo>
                  <a:pt x="20" y="61"/>
                </a:lnTo>
                <a:lnTo>
                  <a:pt x="20" y="58"/>
                </a:lnTo>
                <a:lnTo>
                  <a:pt x="20" y="55"/>
                </a:lnTo>
                <a:lnTo>
                  <a:pt x="20" y="50"/>
                </a:lnTo>
                <a:lnTo>
                  <a:pt x="20" y="49"/>
                </a:lnTo>
                <a:lnTo>
                  <a:pt x="20" y="42"/>
                </a:lnTo>
                <a:lnTo>
                  <a:pt x="20" y="41"/>
                </a:lnTo>
                <a:lnTo>
                  <a:pt x="19" y="40"/>
                </a:lnTo>
                <a:lnTo>
                  <a:pt x="19" y="41"/>
                </a:lnTo>
                <a:lnTo>
                  <a:pt x="18" y="41"/>
                </a:lnTo>
                <a:lnTo>
                  <a:pt x="16" y="41"/>
                </a:lnTo>
                <a:lnTo>
                  <a:pt x="16" y="40"/>
                </a:lnTo>
                <a:lnTo>
                  <a:pt x="15" y="40"/>
                </a:lnTo>
                <a:lnTo>
                  <a:pt x="15" y="39"/>
                </a:lnTo>
                <a:lnTo>
                  <a:pt x="14" y="39"/>
                </a:lnTo>
                <a:lnTo>
                  <a:pt x="13" y="39"/>
                </a:lnTo>
                <a:lnTo>
                  <a:pt x="13" y="38"/>
                </a:lnTo>
                <a:lnTo>
                  <a:pt x="12" y="38"/>
                </a:lnTo>
                <a:lnTo>
                  <a:pt x="12" y="37"/>
                </a:lnTo>
                <a:lnTo>
                  <a:pt x="11" y="37"/>
                </a:lnTo>
                <a:lnTo>
                  <a:pt x="10" y="37"/>
                </a:lnTo>
                <a:lnTo>
                  <a:pt x="8" y="37"/>
                </a:lnTo>
                <a:lnTo>
                  <a:pt x="8" y="35"/>
                </a:lnTo>
                <a:lnTo>
                  <a:pt x="8" y="34"/>
                </a:lnTo>
                <a:lnTo>
                  <a:pt x="8" y="33"/>
                </a:lnTo>
                <a:lnTo>
                  <a:pt x="8" y="32"/>
                </a:lnTo>
                <a:lnTo>
                  <a:pt x="10" y="32"/>
                </a:lnTo>
                <a:lnTo>
                  <a:pt x="8" y="32"/>
                </a:lnTo>
                <a:lnTo>
                  <a:pt x="8" y="31"/>
                </a:lnTo>
                <a:lnTo>
                  <a:pt x="7" y="30"/>
                </a:lnTo>
                <a:lnTo>
                  <a:pt x="6" y="30"/>
                </a:lnTo>
                <a:lnTo>
                  <a:pt x="6" y="29"/>
                </a:lnTo>
                <a:lnTo>
                  <a:pt x="7" y="29"/>
                </a:lnTo>
                <a:lnTo>
                  <a:pt x="6" y="29"/>
                </a:lnTo>
                <a:lnTo>
                  <a:pt x="6" y="27"/>
                </a:lnTo>
                <a:lnTo>
                  <a:pt x="7" y="27"/>
                </a:lnTo>
                <a:lnTo>
                  <a:pt x="6" y="26"/>
                </a:lnTo>
                <a:lnTo>
                  <a:pt x="7" y="26"/>
                </a:lnTo>
                <a:lnTo>
                  <a:pt x="7" y="25"/>
                </a:lnTo>
                <a:lnTo>
                  <a:pt x="6" y="25"/>
                </a:lnTo>
                <a:lnTo>
                  <a:pt x="6" y="24"/>
                </a:lnTo>
                <a:lnTo>
                  <a:pt x="7" y="24"/>
                </a:lnTo>
                <a:lnTo>
                  <a:pt x="6" y="24"/>
                </a:lnTo>
                <a:lnTo>
                  <a:pt x="6" y="23"/>
                </a:lnTo>
                <a:lnTo>
                  <a:pt x="5" y="23"/>
                </a:lnTo>
                <a:lnTo>
                  <a:pt x="5" y="22"/>
                </a:lnTo>
                <a:lnTo>
                  <a:pt x="6" y="22"/>
                </a:lnTo>
                <a:lnTo>
                  <a:pt x="5" y="21"/>
                </a:lnTo>
                <a:lnTo>
                  <a:pt x="5" y="19"/>
                </a:lnTo>
                <a:lnTo>
                  <a:pt x="5" y="18"/>
                </a:lnTo>
                <a:lnTo>
                  <a:pt x="4" y="18"/>
                </a:lnTo>
                <a:lnTo>
                  <a:pt x="3" y="18"/>
                </a:lnTo>
                <a:lnTo>
                  <a:pt x="2" y="17"/>
                </a:lnTo>
                <a:lnTo>
                  <a:pt x="0" y="16"/>
                </a:lnTo>
                <a:lnTo>
                  <a:pt x="2" y="16"/>
                </a:lnTo>
                <a:lnTo>
                  <a:pt x="3" y="16"/>
                </a:lnTo>
                <a:lnTo>
                  <a:pt x="3" y="15"/>
                </a:lnTo>
                <a:lnTo>
                  <a:pt x="4" y="15"/>
                </a:lnTo>
                <a:lnTo>
                  <a:pt x="4" y="14"/>
                </a:lnTo>
                <a:lnTo>
                  <a:pt x="5" y="14"/>
                </a:lnTo>
                <a:lnTo>
                  <a:pt x="6" y="13"/>
                </a:lnTo>
                <a:lnTo>
                  <a:pt x="7" y="13"/>
                </a:lnTo>
                <a:lnTo>
                  <a:pt x="8" y="13"/>
                </a:lnTo>
                <a:lnTo>
                  <a:pt x="10" y="13"/>
                </a:lnTo>
                <a:lnTo>
                  <a:pt x="11" y="13"/>
                </a:lnTo>
                <a:lnTo>
                  <a:pt x="12" y="13"/>
                </a:lnTo>
                <a:lnTo>
                  <a:pt x="12" y="11"/>
                </a:lnTo>
                <a:lnTo>
                  <a:pt x="13" y="11"/>
                </a:lnTo>
                <a:lnTo>
                  <a:pt x="14" y="11"/>
                </a:lnTo>
                <a:lnTo>
                  <a:pt x="14" y="13"/>
                </a:lnTo>
                <a:lnTo>
                  <a:pt x="15" y="11"/>
                </a:lnTo>
                <a:lnTo>
                  <a:pt x="15" y="10"/>
                </a:lnTo>
                <a:lnTo>
                  <a:pt x="15" y="8"/>
                </a:lnTo>
                <a:lnTo>
                  <a:pt x="15" y="7"/>
                </a:lnTo>
                <a:lnTo>
                  <a:pt x="15" y="6"/>
                </a:lnTo>
                <a:lnTo>
                  <a:pt x="16" y="6"/>
                </a:lnTo>
                <a:lnTo>
                  <a:pt x="18" y="6"/>
                </a:lnTo>
                <a:lnTo>
                  <a:pt x="18" y="7"/>
                </a:lnTo>
                <a:lnTo>
                  <a:pt x="19" y="8"/>
                </a:lnTo>
                <a:lnTo>
                  <a:pt x="19" y="9"/>
                </a:lnTo>
                <a:lnTo>
                  <a:pt x="20" y="9"/>
                </a:lnTo>
                <a:lnTo>
                  <a:pt x="20" y="10"/>
                </a:lnTo>
                <a:lnTo>
                  <a:pt x="21" y="10"/>
                </a:lnTo>
                <a:lnTo>
                  <a:pt x="22" y="11"/>
                </a:lnTo>
                <a:lnTo>
                  <a:pt x="23" y="11"/>
                </a:lnTo>
                <a:lnTo>
                  <a:pt x="24" y="10"/>
                </a:lnTo>
                <a:lnTo>
                  <a:pt x="26" y="10"/>
                </a:lnTo>
                <a:lnTo>
                  <a:pt x="27" y="9"/>
                </a:lnTo>
                <a:lnTo>
                  <a:pt x="27" y="8"/>
                </a:lnTo>
                <a:lnTo>
                  <a:pt x="28" y="8"/>
                </a:lnTo>
                <a:lnTo>
                  <a:pt x="29" y="8"/>
                </a:lnTo>
                <a:lnTo>
                  <a:pt x="29" y="7"/>
                </a:lnTo>
                <a:lnTo>
                  <a:pt x="30" y="7"/>
                </a:lnTo>
                <a:lnTo>
                  <a:pt x="31" y="8"/>
                </a:lnTo>
                <a:lnTo>
                  <a:pt x="32" y="8"/>
                </a:lnTo>
                <a:lnTo>
                  <a:pt x="34" y="8"/>
                </a:lnTo>
                <a:lnTo>
                  <a:pt x="35" y="8"/>
                </a:lnTo>
                <a:lnTo>
                  <a:pt x="36" y="8"/>
                </a:lnTo>
                <a:lnTo>
                  <a:pt x="37" y="7"/>
                </a:lnTo>
                <a:lnTo>
                  <a:pt x="38" y="7"/>
                </a:lnTo>
                <a:lnTo>
                  <a:pt x="38" y="6"/>
                </a:lnTo>
                <a:lnTo>
                  <a:pt x="39" y="5"/>
                </a:lnTo>
                <a:lnTo>
                  <a:pt x="39" y="3"/>
                </a:lnTo>
                <a:lnTo>
                  <a:pt x="39" y="2"/>
                </a:lnTo>
                <a:lnTo>
                  <a:pt x="40" y="2"/>
                </a:lnTo>
                <a:lnTo>
                  <a:pt x="40" y="1"/>
                </a:lnTo>
                <a:lnTo>
                  <a:pt x="42" y="1"/>
                </a:lnTo>
                <a:lnTo>
                  <a:pt x="42" y="0"/>
                </a:lnTo>
                <a:lnTo>
                  <a:pt x="43" y="0"/>
                </a:lnTo>
                <a:lnTo>
                  <a:pt x="45" y="0"/>
                </a:lnTo>
                <a:lnTo>
                  <a:pt x="45" y="1"/>
                </a:lnTo>
                <a:lnTo>
                  <a:pt x="46" y="1"/>
                </a:lnTo>
                <a:lnTo>
                  <a:pt x="47" y="1"/>
                </a:lnTo>
                <a:lnTo>
                  <a:pt x="48" y="2"/>
                </a:lnTo>
                <a:lnTo>
                  <a:pt x="48" y="3"/>
                </a:lnTo>
                <a:lnTo>
                  <a:pt x="48" y="6"/>
                </a:lnTo>
                <a:lnTo>
                  <a:pt x="50" y="7"/>
                </a:lnTo>
                <a:lnTo>
                  <a:pt x="51" y="7"/>
                </a:lnTo>
                <a:lnTo>
                  <a:pt x="52" y="7"/>
                </a:lnTo>
                <a:lnTo>
                  <a:pt x="54" y="7"/>
                </a:lnTo>
                <a:lnTo>
                  <a:pt x="55" y="7"/>
                </a:lnTo>
                <a:lnTo>
                  <a:pt x="56" y="8"/>
                </a:lnTo>
                <a:lnTo>
                  <a:pt x="58" y="8"/>
                </a:lnTo>
                <a:lnTo>
                  <a:pt x="58" y="7"/>
                </a:lnTo>
                <a:lnTo>
                  <a:pt x="59" y="6"/>
                </a:lnTo>
                <a:lnTo>
                  <a:pt x="59" y="5"/>
                </a:lnTo>
                <a:lnTo>
                  <a:pt x="58" y="3"/>
                </a:lnTo>
                <a:lnTo>
                  <a:pt x="59" y="2"/>
                </a:lnTo>
                <a:lnTo>
                  <a:pt x="59" y="1"/>
                </a:lnTo>
                <a:lnTo>
                  <a:pt x="60" y="0"/>
                </a:lnTo>
                <a:lnTo>
                  <a:pt x="61" y="0"/>
                </a:lnTo>
                <a:lnTo>
                  <a:pt x="64" y="0"/>
                </a:lnTo>
                <a:lnTo>
                  <a:pt x="77" y="0"/>
                </a:lnTo>
                <a:lnTo>
                  <a:pt x="78" y="0"/>
                </a:lnTo>
                <a:lnTo>
                  <a:pt x="80" y="0"/>
                </a:lnTo>
                <a:lnTo>
                  <a:pt x="84" y="0"/>
                </a:lnTo>
                <a:lnTo>
                  <a:pt x="85" y="0"/>
                </a:lnTo>
                <a:lnTo>
                  <a:pt x="88" y="0"/>
                </a:lnTo>
                <a:lnTo>
                  <a:pt x="90" y="0"/>
                </a:lnTo>
                <a:lnTo>
                  <a:pt x="91" y="0"/>
                </a:lnTo>
                <a:lnTo>
                  <a:pt x="95" y="0"/>
                </a:lnTo>
                <a:lnTo>
                  <a:pt x="98" y="0"/>
                </a:lnTo>
                <a:lnTo>
                  <a:pt x="110" y="0"/>
                </a:lnTo>
                <a:close/>
              </a:path>
            </a:pathLst>
          </a:custGeom>
          <a:solidFill>
            <a:srgbClr val="0070C0"/>
          </a:solidFill>
          <a:ln w="3175">
            <a:solidFill>
              <a:schemeClr val="tx1">
                <a:lumMod val="95000"/>
                <a:lumOff val="5000"/>
              </a:schemeClr>
            </a:solidFill>
            <a:prstDash val="solid"/>
            <a:round/>
            <a:headEnd/>
            <a:tailEnd/>
          </a:ln>
        </p:spPr>
        <p:txBody>
          <a:bodyPr/>
          <a:lstStyle/>
          <a:p>
            <a:endParaRPr lang="en-US" dirty="0"/>
          </a:p>
        </p:txBody>
      </p:sp>
      <p:sp>
        <p:nvSpPr>
          <p:cNvPr id="176" name="Freeform 188"/>
          <p:cNvSpPr>
            <a:spLocks/>
          </p:cNvSpPr>
          <p:nvPr/>
        </p:nvSpPr>
        <p:spPr bwMode="auto">
          <a:xfrm>
            <a:off x="4514734" y="5100818"/>
            <a:ext cx="583750" cy="472820"/>
          </a:xfrm>
          <a:custGeom>
            <a:avLst/>
            <a:gdLst>
              <a:gd name="T0" fmla="*/ 83 w 225"/>
              <a:gd name="T1" fmla="*/ 5 h 215"/>
              <a:gd name="T2" fmla="*/ 84 w 225"/>
              <a:gd name="T3" fmla="*/ 5 h 215"/>
              <a:gd name="T4" fmla="*/ 90 w 225"/>
              <a:gd name="T5" fmla="*/ 9 h 215"/>
              <a:gd name="T6" fmla="*/ 101 w 225"/>
              <a:gd name="T7" fmla="*/ 14 h 215"/>
              <a:gd name="T8" fmla="*/ 112 w 225"/>
              <a:gd name="T9" fmla="*/ 12 h 215"/>
              <a:gd name="T10" fmla="*/ 116 w 225"/>
              <a:gd name="T11" fmla="*/ 9 h 215"/>
              <a:gd name="T12" fmla="*/ 116 w 225"/>
              <a:gd name="T13" fmla="*/ 24 h 215"/>
              <a:gd name="T14" fmla="*/ 116 w 225"/>
              <a:gd name="T15" fmla="*/ 37 h 215"/>
              <a:gd name="T16" fmla="*/ 116 w 225"/>
              <a:gd name="T17" fmla="*/ 49 h 215"/>
              <a:gd name="T18" fmla="*/ 116 w 225"/>
              <a:gd name="T19" fmla="*/ 60 h 215"/>
              <a:gd name="T20" fmla="*/ 116 w 225"/>
              <a:gd name="T21" fmla="*/ 68 h 215"/>
              <a:gd name="T22" fmla="*/ 121 w 225"/>
              <a:gd name="T23" fmla="*/ 78 h 215"/>
              <a:gd name="T24" fmla="*/ 121 w 225"/>
              <a:gd name="T25" fmla="*/ 93 h 215"/>
              <a:gd name="T26" fmla="*/ 121 w 225"/>
              <a:gd name="T27" fmla="*/ 104 h 215"/>
              <a:gd name="T28" fmla="*/ 130 w 225"/>
              <a:gd name="T29" fmla="*/ 108 h 215"/>
              <a:gd name="T30" fmla="*/ 134 w 225"/>
              <a:gd name="T31" fmla="*/ 113 h 215"/>
              <a:gd name="T32" fmla="*/ 134 w 225"/>
              <a:gd name="T33" fmla="*/ 118 h 215"/>
              <a:gd name="T34" fmla="*/ 134 w 225"/>
              <a:gd name="T35" fmla="*/ 129 h 215"/>
              <a:gd name="T36" fmla="*/ 134 w 225"/>
              <a:gd name="T37" fmla="*/ 134 h 215"/>
              <a:gd name="T38" fmla="*/ 141 w 225"/>
              <a:gd name="T39" fmla="*/ 134 h 215"/>
              <a:gd name="T40" fmla="*/ 162 w 225"/>
              <a:gd name="T41" fmla="*/ 134 h 215"/>
              <a:gd name="T42" fmla="*/ 170 w 225"/>
              <a:gd name="T43" fmla="*/ 139 h 215"/>
              <a:gd name="T44" fmla="*/ 174 w 225"/>
              <a:gd name="T45" fmla="*/ 148 h 215"/>
              <a:gd name="T46" fmla="*/ 174 w 225"/>
              <a:gd name="T47" fmla="*/ 161 h 215"/>
              <a:gd name="T48" fmla="*/ 179 w 225"/>
              <a:gd name="T49" fmla="*/ 161 h 215"/>
              <a:gd name="T50" fmla="*/ 184 w 225"/>
              <a:gd name="T51" fmla="*/ 169 h 215"/>
              <a:gd name="T52" fmla="*/ 198 w 225"/>
              <a:gd name="T53" fmla="*/ 169 h 215"/>
              <a:gd name="T54" fmla="*/ 213 w 225"/>
              <a:gd name="T55" fmla="*/ 169 h 215"/>
              <a:gd name="T56" fmla="*/ 225 w 225"/>
              <a:gd name="T57" fmla="*/ 188 h 215"/>
              <a:gd name="T58" fmla="*/ 225 w 225"/>
              <a:gd name="T59" fmla="*/ 203 h 215"/>
              <a:gd name="T60" fmla="*/ 220 w 225"/>
              <a:gd name="T61" fmla="*/ 215 h 215"/>
              <a:gd name="T62" fmla="*/ 212 w 225"/>
              <a:gd name="T63" fmla="*/ 214 h 215"/>
              <a:gd name="T64" fmla="*/ 203 w 225"/>
              <a:gd name="T65" fmla="*/ 215 h 215"/>
              <a:gd name="T66" fmla="*/ 181 w 225"/>
              <a:gd name="T67" fmla="*/ 215 h 215"/>
              <a:gd name="T68" fmla="*/ 157 w 225"/>
              <a:gd name="T69" fmla="*/ 215 h 215"/>
              <a:gd name="T70" fmla="*/ 145 w 225"/>
              <a:gd name="T71" fmla="*/ 215 h 215"/>
              <a:gd name="T72" fmla="*/ 128 w 225"/>
              <a:gd name="T73" fmla="*/ 215 h 215"/>
              <a:gd name="T74" fmla="*/ 120 w 225"/>
              <a:gd name="T75" fmla="*/ 215 h 215"/>
              <a:gd name="T76" fmla="*/ 99 w 225"/>
              <a:gd name="T77" fmla="*/ 215 h 215"/>
              <a:gd name="T78" fmla="*/ 76 w 225"/>
              <a:gd name="T79" fmla="*/ 215 h 215"/>
              <a:gd name="T80" fmla="*/ 69 w 225"/>
              <a:gd name="T81" fmla="*/ 215 h 215"/>
              <a:gd name="T82" fmla="*/ 59 w 225"/>
              <a:gd name="T83" fmla="*/ 215 h 215"/>
              <a:gd name="T84" fmla="*/ 42 w 225"/>
              <a:gd name="T85" fmla="*/ 215 h 215"/>
              <a:gd name="T86" fmla="*/ 35 w 225"/>
              <a:gd name="T87" fmla="*/ 215 h 215"/>
              <a:gd name="T88" fmla="*/ 19 w 225"/>
              <a:gd name="T89" fmla="*/ 215 h 215"/>
              <a:gd name="T90" fmla="*/ 5 w 225"/>
              <a:gd name="T91" fmla="*/ 215 h 215"/>
              <a:gd name="T92" fmla="*/ 0 w 225"/>
              <a:gd name="T93" fmla="*/ 195 h 215"/>
              <a:gd name="T94" fmla="*/ 0 w 225"/>
              <a:gd name="T95" fmla="*/ 171 h 215"/>
              <a:gd name="T96" fmla="*/ 0 w 225"/>
              <a:gd name="T97" fmla="*/ 152 h 215"/>
              <a:gd name="T98" fmla="*/ 0 w 225"/>
              <a:gd name="T99" fmla="*/ 143 h 215"/>
              <a:gd name="T100" fmla="*/ 0 w 225"/>
              <a:gd name="T101" fmla="*/ 126 h 215"/>
              <a:gd name="T102" fmla="*/ 0 w 225"/>
              <a:gd name="T103" fmla="*/ 108 h 215"/>
              <a:gd name="T104" fmla="*/ 1 w 225"/>
              <a:gd name="T105" fmla="*/ 73 h 215"/>
              <a:gd name="T106" fmla="*/ 0 w 225"/>
              <a:gd name="T107" fmla="*/ 62 h 215"/>
              <a:gd name="T108" fmla="*/ 1 w 225"/>
              <a:gd name="T109" fmla="*/ 59 h 215"/>
              <a:gd name="T110" fmla="*/ 1 w 225"/>
              <a:gd name="T111" fmla="*/ 43 h 215"/>
              <a:gd name="T112" fmla="*/ 1 w 225"/>
              <a:gd name="T113" fmla="*/ 21 h 215"/>
              <a:gd name="T114" fmla="*/ 1 w 225"/>
              <a:gd name="T115" fmla="*/ 8 h 215"/>
              <a:gd name="T116" fmla="*/ 10 w 225"/>
              <a:gd name="T117" fmla="*/ 0 h 215"/>
              <a:gd name="T118" fmla="*/ 24 w 225"/>
              <a:gd name="T119" fmla="*/ 0 h 215"/>
              <a:gd name="T120" fmla="*/ 36 w 225"/>
              <a:gd name="T121" fmla="*/ 0 h 215"/>
              <a:gd name="T122" fmla="*/ 57 w 225"/>
              <a:gd name="T123" fmla="*/ 0 h 215"/>
              <a:gd name="T124" fmla="*/ 73 w 225"/>
              <a:gd name="T125" fmla="*/ 0 h 21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25" h="215">
                <a:moveTo>
                  <a:pt x="76" y="0"/>
                </a:moveTo>
                <a:lnTo>
                  <a:pt x="81" y="0"/>
                </a:lnTo>
                <a:lnTo>
                  <a:pt x="81" y="5"/>
                </a:lnTo>
                <a:lnTo>
                  <a:pt x="82" y="5"/>
                </a:lnTo>
                <a:lnTo>
                  <a:pt x="83" y="5"/>
                </a:lnTo>
                <a:lnTo>
                  <a:pt x="84" y="5"/>
                </a:lnTo>
                <a:lnTo>
                  <a:pt x="85" y="5"/>
                </a:lnTo>
                <a:lnTo>
                  <a:pt x="88" y="5"/>
                </a:lnTo>
                <a:lnTo>
                  <a:pt x="89" y="5"/>
                </a:lnTo>
                <a:lnTo>
                  <a:pt x="90" y="5"/>
                </a:lnTo>
                <a:lnTo>
                  <a:pt x="90" y="9"/>
                </a:lnTo>
                <a:lnTo>
                  <a:pt x="94" y="9"/>
                </a:lnTo>
                <a:lnTo>
                  <a:pt x="94" y="14"/>
                </a:lnTo>
                <a:lnTo>
                  <a:pt x="97" y="14"/>
                </a:lnTo>
                <a:lnTo>
                  <a:pt x="100" y="14"/>
                </a:lnTo>
                <a:lnTo>
                  <a:pt x="101" y="14"/>
                </a:lnTo>
                <a:lnTo>
                  <a:pt x="106" y="14"/>
                </a:lnTo>
                <a:lnTo>
                  <a:pt x="109" y="14"/>
                </a:lnTo>
                <a:lnTo>
                  <a:pt x="110" y="14"/>
                </a:lnTo>
                <a:lnTo>
                  <a:pt x="110" y="13"/>
                </a:lnTo>
                <a:lnTo>
                  <a:pt x="109" y="12"/>
                </a:lnTo>
                <a:lnTo>
                  <a:pt x="112" y="12"/>
                </a:lnTo>
                <a:lnTo>
                  <a:pt x="113" y="9"/>
                </a:lnTo>
                <a:lnTo>
                  <a:pt x="114" y="9"/>
                </a:lnTo>
                <a:lnTo>
                  <a:pt x="115" y="9"/>
                </a:lnTo>
                <a:lnTo>
                  <a:pt x="116" y="9"/>
                </a:lnTo>
                <a:lnTo>
                  <a:pt x="116" y="15"/>
                </a:lnTo>
                <a:lnTo>
                  <a:pt x="116" y="17"/>
                </a:lnTo>
                <a:lnTo>
                  <a:pt x="116" y="20"/>
                </a:lnTo>
                <a:lnTo>
                  <a:pt x="116" y="22"/>
                </a:lnTo>
                <a:lnTo>
                  <a:pt x="116" y="24"/>
                </a:lnTo>
                <a:lnTo>
                  <a:pt x="116" y="25"/>
                </a:lnTo>
                <a:lnTo>
                  <a:pt x="116" y="28"/>
                </a:lnTo>
                <a:lnTo>
                  <a:pt x="116" y="30"/>
                </a:lnTo>
                <a:lnTo>
                  <a:pt x="116" y="31"/>
                </a:lnTo>
                <a:lnTo>
                  <a:pt x="116" y="36"/>
                </a:lnTo>
                <a:lnTo>
                  <a:pt x="116" y="37"/>
                </a:lnTo>
                <a:lnTo>
                  <a:pt x="116" y="38"/>
                </a:lnTo>
                <a:lnTo>
                  <a:pt x="116" y="45"/>
                </a:lnTo>
                <a:lnTo>
                  <a:pt x="116" y="46"/>
                </a:lnTo>
                <a:lnTo>
                  <a:pt x="116" y="48"/>
                </a:lnTo>
                <a:lnTo>
                  <a:pt x="116" y="49"/>
                </a:lnTo>
                <a:lnTo>
                  <a:pt x="116" y="52"/>
                </a:lnTo>
                <a:lnTo>
                  <a:pt x="116" y="53"/>
                </a:lnTo>
                <a:lnTo>
                  <a:pt x="116" y="57"/>
                </a:lnTo>
                <a:lnTo>
                  <a:pt x="116" y="59"/>
                </a:lnTo>
                <a:lnTo>
                  <a:pt x="116" y="60"/>
                </a:lnTo>
                <a:lnTo>
                  <a:pt x="116" y="62"/>
                </a:lnTo>
                <a:lnTo>
                  <a:pt x="116" y="64"/>
                </a:lnTo>
                <a:lnTo>
                  <a:pt x="116" y="67"/>
                </a:lnTo>
                <a:lnTo>
                  <a:pt x="116" y="68"/>
                </a:lnTo>
                <a:lnTo>
                  <a:pt x="116" y="72"/>
                </a:lnTo>
                <a:lnTo>
                  <a:pt x="120" y="72"/>
                </a:lnTo>
                <a:lnTo>
                  <a:pt x="121" y="72"/>
                </a:lnTo>
                <a:lnTo>
                  <a:pt x="121" y="77"/>
                </a:lnTo>
                <a:lnTo>
                  <a:pt x="121" y="78"/>
                </a:lnTo>
                <a:lnTo>
                  <a:pt x="121" y="80"/>
                </a:lnTo>
                <a:lnTo>
                  <a:pt x="121" y="81"/>
                </a:lnTo>
                <a:lnTo>
                  <a:pt x="121" y="85"/>
                </a:lnTo>
                <a:lnTo>
                  <a:pt x="121" y="89"/>
                </a:lnTo>
                <a:lnTo>
                  <a:pt x="121" y="93"/>
                </a:lnTo>
                <a:lnTo>
                  <a:pt x="121" y="94"/>
                </a:lnTo>
                <a:lnTo>
                  <a:pt x="121" y="95"/>
                </a:lnTo>
                <a:lnTo>
                  <a:pt x="121" y="96"/>
                </a:lnTo>
                <a:lnTo>
                  <a:pt x="121" y="99"/>
                </a:lnTo>
                <a:lnTo>
                  <a:pt x="121" y="101"/>
                </a:lnTo>
                <a:lnTo>
                  <a:pt x="121" y="104"/>
                </a:lnTo>
                <a:lnTo>
                  <a:pt x="121" y="108"/>
                </a:lnTo>
                <a:lnTo>
                  <a:pt x="122" y="108"/>
                </a:lnTo>
                <a:lnTo>
                  <a:pt x="123" y="108"/>
                </a:lnTo>
                <a:lnTo>
                  <a:pt x="125" y="108"/>
                </a:lnTo>
                <a:lnTo>
                  <a:pt x="130" y="108"/>
                </a:lnTo>
                <a:lnTo>
                  <a:pt x="131" y="108"/>
                </a:lnTo>
                <a:lnTo>
                  <a:pt x="134" y="108"/>
                </a:lnTo>
                <a:lnTo>
                  <a:pt x="134" y="111"/>
                </a:lnTo>
                <a:lnTo>
                  <a:pt x="134" y="113"/>
                </a:lnTo>
                <a:lnTo>
                  <a:pt x="134" y="116"/>
                </a:lnTo>
                <a:lnTo>
                  <a:pt x="134" y="118"/>
                </a:lnTo>
                <a:lnTo>
                  <a:pt x="134" y="123"/>
                </a:lnTo>
                <a:lnTo>
                  <a:pt x="134" y="125"/>
                </a:lnTo>
                <a:lnTo>
                  <a:pt x="134" y="126"/>
                </a:lnTo>
                <a:lnTo>
                  <a:pt x="134" y="129"/>
                </a:lnTo>
                <a:lnTo>
                  <a:pt x="134" y="132"/>
                </a:lnTo>
                <a:lnTo>
                  <a:pt x="134" y="133"/>
                </a:lnTo>
                <a:lnTo>
                  <a:pt x="134" y="134"/>
                </a:lnTo>
                <a:lnTo>
                  <a:pt x="137" y="134"/>
                </a:lnTo>
                <a:lnTo>
                  <a:pt x="138" y="134"/>
                </a:lnTo>
                <a:lnTo>
                  <a:pt x="139" y="134"/>
                </a:lnTo>
                <a:lnTo>
                  <a:pt x="141" y="134"/>
                </a:lnTo>
                <a:lnTo>
                  <a:pt x="142" y="134"/>
                </a:lnTo>
                <a:lnTo>
                  <a:pt x="146" y="134"/>
                </a:lnTo>
                <a:lnTo>
                  <a:pt x="155" y="134"/>
                </a:lnTo>
                <a:lnTo>
                  <a:pt x="157" y="134"/>
                </a:lnTo>
                <a:lnTo>
                  <a:pt x="158" y="134"/>
                </a:lnTo>
                <a:lnTo>
                  <a:pt x="162" y="134"/>
                </a:lnTo>
                <a:lnTo>
                  <a:pt x="166" y="134"/>
                </a:lnTo>
                <a:lnTo>
                  <a:pt x="170" y="134"/>
                </a:lnTo>
                <a:lnTo>
                  <a:pt x="170" y="135"/>
                </a:lnTo>
                <a:lnTo>
                  <a:pt x="170" y="136"/>
                </a:lnTo>
                <a:lnTo>
                  <a:pt x="170" y="139"/>
                </a:lnTo>
                <a:lnTo>
                  <a:pt x="170" y="143"/>
                </a:lnTo>
                <a:lnTo>
                  <a:pt x="170" y="145"/>
                </a:lnTo>
                <a:lnTo>
                  <a:pt x="170" y="148"/>
                </a:lnTo>
                <a:lnTo>
                  <a:pt x="174" y="148"/>
                </a:lnTo>
                <a:lnTo>
                  <a:pt x="174" y="153"/>
                </a:lnTo>
                <a:lnTo>
                  <a:pt x="174" y="155"/>
                </a:lnTo>
                <a:lnTo>
                  <a:pt x="174" y="158"/>
                </a:lnTo>
                <a:lnTo>
                  <a:pt x="174" y="161"/>
                </a:lnTo>
                <a:lnTo>
                  <a:pt x="176" y="161"/>
                </a:lnTo>
                <a:lnTo>
                  <a:pt x="177" y="161"/>
                </a:lnTo>
                <a:lnTo>
                  <a:pt x="179" y="161"/>
                </a:lnTo>
                <a:lnTo>
                  <a:pt x="179" y="164"/>
                </a:lnTo>
                <a:lnTo>
                  <a:pt x="179" y="166"/>
                </a:lnTo>
                <a:lnTo>
                  <a:pt x="179" y="169"/>
                </a:lnTo>
                <a:lnTo>
                  <a:pt x="182" y="169"/>
                </a:lnTo>
                <a:lnTo>
                  <a:pt x="184" y="169"/>
                </a:lnTo>
                <a:lnTo>
                  <a:pt x="187" y="169"/>
                </a:lnTo>
                <a:lnTo>
                  <a:pt x="188" y="169"/>
                </a:lnTo>
                <a:lnTo>
                  <a:pt x="192" y="169"/>
                </a:lnTo>
                <a:lnTo>
                  <a:pt x="196" y="169"/>
                </a:lnTo>
                <a:lnTo>
                  <a:pt x="197" y="169"/>
                </a:lnTo>
                <a:lnTo>
                  <a:pt x="198" y="169"/>
                </a:lnTo>
                <a:lnTo>
                  <a:pt x="200" y="169"/>
                </a:lnTo>
                <a:lnTo>
                  <a:pt x="203" y="169"/>
                </a:lnTo>
                <a:lnTo>
                  <a:pt x="208" y="169"/>
                </a:lnTo>
                <a:lnTo>
                  <a:pt x="212" y="169"/>
                </a:lnTo>
                <a:lnTo>
                  <a:pt x="213" y="169"/>
                </a:lnTo>
                <a:lnTo>
                  <a:pt x="217" y="169"/>
                </a:lnTo>
                <a:lnTo>
                  <a:pt x="225" y="169"/>
                </a:lnTo>
                <a:lnTo>
                  <a:pt x="225" y="183"/>
                </a:lnTo>
                <a:lnTo>
                  <a:pt x="225" y="187"/>
                </a:lnTo>
                <a:lnTo>
                  <a:pt x="225" y="188"/>
                </a:lnTo>
                <a:lnTo>
                  <a:pt x="225" y="190"/>
                </a:lnTo>
                <a:lnTo>
                  <a:pt x="225" y="192"/>
                </a:lnTo>
                <a:lnTo>
                  <a:pt x="225" y="197"/>
                </a:lnTo>
                <a:lnTo>
                  <a:pt x="225" y="199"/>
                </a:lnTo>
                <a:lnTo>
                  <a:pt x="225" y="203"/>
                </a:lnTo>
                <a:lnTo>
                  <a:pt x="225" y="206"/>
                </a:lnTo>
                <a:lnTo>
                  <a:pt x="225" y="208"/>
                </a:lnTo>
                <a:lnTo>
                  <a:pt x="225" y="212"/>
                </a:lnTo>
                <a:lnTo>
                  <a:pt x="225" y="215"/>
                </a:lnTo>
                <a:lnTo>
                  <a:pt x="222" y="215"/>
                </a:lnTo>
                <a:lnTo>
                  <a:pt x="220" y="215"/>
                </a:lnTo>
                <a:lnTo>
                  <a:pt x="218" y="215"/>
                </a:lnTo>
                <a:lnTo>
                  <a:pt x="216" y="215"/>
                </a:lnTo>
                <a:lnTo>
                  <a:pt x="214" y="215"/>
                </a:lnTo>
                <a:lnTo>
                  <a:pt x="213" y="215"/>
                </a:lnTo>
                <a:lnTo>
                  <a:pt x="213" y="214"/>
                </a:lnTo>
                <a:lnTo>
                  <a:pt x="212" y="214"/>
                </a:lnTo>
                <a:lnTo>
                  <a:pt x="210" y="215"/>
                </a:lnTo>
                <a:lnTo>
                  <a:pt x="205" y="215"/>
                </a:lnTo>
                <a:lnTo>
                  <a:pt x="204" y="215"/>
                </a:lnTo>
                <a:lnTo>
                  <a:pt x="203" y="215"/>
                </a:lnTo>
                <a:lnTo>
                  <a:pt x="202" y="215"/>
                </a:lnTo>
                <a:lnTo>
                  <a:pt x="197" y="215"/>
                </a:lnTo>
                <a:lnTo>
                  <a:pt x="194" y="215"/>
                </a:lnTo>
                <a:lnTo>
                  <a:pt x="192" y="215"/>
                </a:lnTo>
                <a:lnTo>
                  <a:pt x="181" y="215"/>
                </a:lnTo>
                <a:lnTo>
                  <a:pt x="178" y="215"/>
                </a:lnTo>
                <a:lnTo>
                  <a:pt x="176" y="215"/>
                </a:lnTo>
                <a:lnTo>
                  <a:pt x="169" y="215"/>
                </a:lnTo>
                <a:lnTo>
                  <a:pt x="157" y="215"/>
                </a:lnTo>
                <a:lnTo>
                  <a:pt x="153" y="215"/>
                </a:lnTo>
                <a:lnTo>
                  <a:pt x="152" y="215"/>
                </a:lnTo>
                <a:lnTo>
                  <a:pt x="150" y="215"/>
                </a:lnTo>
                <a:lnTo>
                  <a:pt x="147" y="215"/>
                </a:lnTo>
                <a:lnTo>
                  <a:pt x="145" y="215"/>
                </a:lnTo>
                <a:lnTo>
                  <a:pt x="142" y="215"/>
                </a:lnTo>
                <a:lnTo>
                  <a:pt x="138" y="215"/>
                </a:lnTo>
                <a:lnTo>
                  <a:pt x="134" y="215"/>
                </a:lnTo>
                <a:lnTo>
                  <a:pt x="132" y="215"/>
                </a:lnTo>
                <a:lnTo>
                  <a:pt x="130" y="215"/>
                </a:lnTo>
                <a:lnTo>
                  <a:pt x="128" y="215"/>
                </a:lnTo>
                <a:lnTo>
                  <a:pt x="125" y="215"/>
                </a:lnTo>
                <a:lnTo>
                  <a:pt x="124" y="215"/>
                </a:lnTo>
                <a:lnTo>
                  <a:pt x="122" y="215"/>
                </a:lnTo>
                <a:lnTo>
                  <a:pt x="121" y="215"/>
                </a:lnTo>
                <a:lnTo>
                  <a:pt x="120" y="215"/>
                </a:lnTo>
                <a:lnTo>
                  <a:pt x="118" y="215"/>
                </a:lnTo>
                <a:lnTo>
                  <a:pt x="112" y="215"/>
                </a:lnTo>
                <a:lnTo>
                  <a:pt x="110" y="215"/>
                </a:lnTo>
                <a:lnTo>
                  <a:pt x="101" y="215"/>
                </a:lnTo>
                <a:lnTo>
                  <a:pt x="99" y="215"/>
                </a:lnTo>
                <a:lnTo>
                  <a:pt x="93" y="215"/>
                </a:lnTo>
                <a:lnTo>
                  <a:pt x="91" y="215"/>
                </a:lnTo>
                <a:lnTo>
                  <a:pt x="85" y="215"/>
                </a:lnTo>
                <a:lnTo>
                  <a:pt x="81" y="215"/>
                </a:lnTo>
                <a:lnTo>
                  <a:pt x="76" y="215"/>
                </a:lnTo>
                <a:lnTo>
                  <a:pt x="74" y="215"/>
                </a:lnTo>
                <a:lnTo>
                  <a:pt x="72" y="215"/>
                </a:lnTo>
                <a:lnTo>
                  <a:pt x="70" y="215"/>
                </a:lnTo>
                <a:lnTo>
                  <a:pt x="69" y="215"/>
                </a:lnTo>
                <a:lnTo>
                  <a:pt x="68" y="215"/>
                </a:lnTo>
                <a:lnTo>
                  <a:pt x="67" y="215"/>
                </a:lnTo>
                <a:lnTo>
                  <a:pt x="65" y="215"/>
                </a:lnTo>
                <a:lnTo>
                  <a:pt x="59" y="215"/>
                </a:lnTo>
                <a:lnTo>
                  <a:pt x="51" y="215"/>
                </a:lnTo>
                <a:lnTo>
                  <a:pt x="50" y="215"/>
                </a:lnTo>
                <a:lnTo>
                  <a:pt x="43" y="215"/>
                </a:lnTo>
                <a:lnTo>
                  <a:pt x="42" y="215"/>
                </a:lnTo>
                <a:lnTo>
                  <a:pt x="41" y="215"/>
                </a:lnTo>
                <a:lnTo>
                  <a:pt x="38" y="215"/>
                </a:lnTo>
                <a:lnTo>
                  <a:pt x="35" y="215"/>
                </a:lnTo>
                <a:lnTo>
                  <a:pt x="34" y="215"/>
                </a:lnTo>
                <a:lnTo>
                  <a:pt x="29" y="215"/>
                </a:lnTo>
                <a:lnTo>
                  <a:pt x="26" y="215"/>
                </a:lnTo>
                <a:lnTo>
                  <a:pt x="19" y="215"/>
                </a:lnTo>
                <a:lnTo>
                  <a:pt x="18" y="215"/>
                </a:lnTo>
                <a:lnTo>
                  <a:pt x="17" y="215"/>
                </a:lnTo>
                <a:lnTo>
                  <a:pt x="13" y="215"/>
                </a:lnTo>
                <a:lnTo>
                  <a:pt x="6" y="215"/>
                </a:lnTo>
                <a:lnTo>
                  <a:pt x="5" y="215"/>
                </a:lnTo>
                <a:lnTo>
                  <a:pt x="0" y="215"/>
                </a:lnTo>
                <a:lnTo>
                  <a:pt x="0" y="207"/>
                </a:lnTo>
                <a:lnTo>
                  <a:pt x="0" y="201"/>
                </a:lnTo>
                <a:lnTo>
                  <a:pt x="0" y="195"/>
                </a:lnTo>
                <a:lnTo>
                  <a:pt x="0" y="191"/>
                </a:lnTo>
                <a:lnTo>
                  <a:pt x="0" y="190"/>
                </a:lnTo>
                <a:lnTo>
                  <a:pt x="0" y="187"/>
                </a:lnTo>
                <a:lnTo>
                  <a:pt x="0" y="181"/>
                </a:lnTo>
                <a:lnTo>
                  <a:pt x="0" y="173"/>
                </a:lnTo>
                <a:lnTo>
                  <a:pt x="0" y="171"/>
                </a:lnTo>
                <a:lnTo>
                  <a:pt x="0" y="167"/>
                </a:lnTo>
                <a:lnTo>
                  <a:pt x="0" y="159"/>
                </a:lnTo>
                <a:lnTo>
                  <a:pt x="0" y="157"/>
                </a:lnTo>
                <a:lnTo>
                  <a:pt x="0" y="152"/>
                </a:lnTo>
                <a:lnTo>
                  <a:pt x="0" y="148"/>
                </a:lnTo>
                <a:lnTo>
                  <a:pt x="0" y="145"/>
                </a:lnTo>
                <a:lnTo>
                  <a:pt x="0" y="144"/>
                </a:lnTo>
                <a:lnTo>
                  <a:pt x="0" y="143"/>
                </a:lnTo>
                <a:lnTo>
                  <a:pt x="0" y="139"/>
                </a:lnTo>
                <a:lnTo>
                  <a:pt x="0" y="135"/>
                </a:lnTo>
                <a:lnTo>
                  <a:pt x="0" y="131"/>
                </a:lnTo>
                <a:lnTo>
                  <a:pt x="0" y="128"/>
                </a:lnTo>
                <a:lnTo>
                  <a:pt x="0" y="126"/>
                </a:lnTo>
                <a:lnTo>
                  <a:pt x="0" y="124"/>
                </a:lnTo>
                <a:lnTo>
                  <a:pt x="0" y="113"/>
                </a:lnTo>
                <a:lnTo>
                  <a:pt x="0" y="112"/>
                </a:lnTo>
                <a:lnTo>
                  <a:pt x="0" y="108"/>
                </a:lnTo>
                <a:lnTo>
                  <a:pt x="0" y="105"/>
                </a:lnTo>
                <a:lnTo>
                  <a:pt x="0" y="92"/>
                </a:lnTo>
                <a:lnTo>
                  <a:pt x="0" y="88"/>
                </a:lnTo>
                <a:lnTo>
                  <a:pt x="1" y="78"/>
                </a:lnTo>
                <a:lnTo>
                  <a:pt x="1" y="76"/>
                </a:lnTo>
                <a:lnTo>
                  <a:pt x="1" y="73"/>
                </a:lnTo>
                <a:lnTo>
                  <a:pt x="1" y="72"/>
                </a:lnTo>
                <a:lnTo>
                  <a:pt x="0" y="70"/>
                </a:lnTo>
                <a:lnTo>
                  <a:pt x="0" y="65"/>
                </a:lnTo>
                <a:lnTo>
                  <a:pt x="0" y="63"/>
                </a:lnTo>
                <a:lnTo>
                  <a:pt x="0" y="62"/>
                </a:lnTo>
                <a:lnTo>
                  <a:pt x="1" y="61"/>
                </a:lnTo>
                <a:lnTo>
                  <a:pt x="1" y="59"/>
                </a:lnTo>
                <a:lnTo>
                  <a:pt x="1" y="56"/>
                </a:lnTo>
                <a:lnTo>
                  <a:pt x="1" y="54"/>
                </a:lnTo>
                <a:lnTo>
                  <a:pt x="1" y="51"/>
                </a:lnTo>
                <a:lnTo>
                  <a:pt x="1" y="48"/>
                </a:lnTo>
                <a:lnTo>
                  <a:pt x="1" y="46"/>
                </a:lnTo>
                <a:lnTo>
                  <a:pt x="1" y="43"/>
                </a:lnTo>
                <a:lnTo>
                  <a:pt x="1" y="39"/>
                </a:lnTo>
                <a:lnTo>
                  <a:pt x="1" y="35"/>
                </a:lnTo>
                <a:lnTo>
                  <a:pt x="1" y="29"/>
                </a:lnTo>
                <a:lnTo>
                  <a:pt x="1" y="22"/>
                </a:lnTo>
                <a:lnTo>
                  <a:pt x="1" y="21"/>
                </a:lnTo>
                <a:lnTo>
                  <a:pt x="1" y="17"/>
                </a:lnTo>
                <a:lnTo>
                  <a:pt x="1" y="14"/>
                </a:lnTo>
                <a:lnTo>
                  <a:pt x="1" y="8"/>
                </a:lnTo>
                <a:lnTo>
                  <a:pt x="1" y="5"/>
                </a:lnTo>
                <a:lnTo>
                  <a:pt x="1" y="1"/>
                </a:lnTo>
                <a:lnTo>
                  <a:pt x="1" y="0"/>
                </a:lnTo>
                <a:lnTo>
                  <a:pt x="6" y="0"/>
                </a:lnTo>
                <a:lnTo>
                  <a:pt x="9" y="0"/>
                </a:lnTo>
                <a:lnTo>
                  <a:pt x="10" y="0"/>
                </a:lnTo>
                <a:lnTo>
                  <a:pt x="17" y="0"/>
                </a:lnTo>
                <a:lnTo>
                  <a:pt x="18" y="0"/>
                </a:lnTo>
                <a:lnTo>
                  <a:pt x="19" y="0"/>
                </a:lnTo>
                <a:lnTo>
                  <a:pt x="20" y="0"/>
                </a:lnTo>
                <a:lnTo>
                  <a:pt x="24" y="0"/>
                </a:lnTo>
                <a:lnTo>
                  <a:pt x="25" y="0"/>
                </a:lnTo>
                <a:lnTo>
                  <a:pt x="27" y="0"/>
                </a:lnTo>
                <a:lnTo>
                  <a:pt x="29" y="0"/>
                </a:lnTo>
                <a:lnTo>
                  <a:pt x="32" y="0"/>
                </a:lnTo>
                <a:lnTo>
                  <a:pt x="36" y="0"/>
                </a:lnTo>
                <a:lnTo>
                  <a:pt x="38" y="0"/>
                </a:lnTo>
                <a:lnTo>
                  <a:pt x="41" y="0"/>
                </a:lnTo>
                <a:lnTo>
                  <a:pt x="50" y="0"/>
                </a:lnTo>
                <a:lnTo>
                  <a:pt x="53" y="0"/>
                </a:lnTo>
                <a:lnTo>
                  <a:pt x="54" y="0"/>
                </a:lnTo>
                <a:lnTo>
                  <a:pt x="57" y="0"/>
                </a:lnTo>
                <a:lnTo>
                  <a:pt x="60" y="0"/>
                </a:lnTo>
                <a:lnTo>
                  <a:pt x="67" y="0"/>
                </a:lnTo>
                <a:lnTo>
                  <a:pt x="72" y="0"/>
                </a:lnTo>
                <a:lnTo>
                  <a:pt x="73" y="0"/>
                </a:lnTo>
                <a:lnTo>
                  <a:pt x="74" y="0"/>
                </a:lnTo>
                <a:lnTo>
                  <a:pt x="76" y="0"/>
                </a:lnTo>
                <a:close/>
              </a:path>
            </a:pathLst>
          </a:custGeom>
          <a:solidFill>
            <a:srgbClr val="0070C0"/>
          </a:solidFill>
          <a:ln w="3175">
            <a:solidFill>
              <a:schemeClr val="tx1">
                <a:lumMod val="95000"/>
                <a:lumOff val="5000"/>
              </a:schemeClr>
            </a:solidFill>
            <a:prstDash val="solid"/>
            <a:round/>
            <a:headEnd/>
            <a:tailEnd/>
          </a:ln>
        </p:spPr>
        <p:txBody>
          <a:bodyPr/>
          <a:lstStyle/>
          <a:p>
            <a:endParaRPr lang="en-US" dirty="0"/>
          </a:p>
        </p:txBody>
      </p:sp>
      <p:sp>
        <p:nvSpPr>
          <p:cNvPr id="177" name="Freeform 181"/>
          <p:cNvSpPr>
            <a:spLocks/>
          </p:cNvSpPr>
          <p:nvPr/>
        </p:nvSpPr>
        <p:spPr bwMode="auto">
          <a:xfrm>
            <a:off x="6040613" y="4991036"/>
            <a:ext cx="433273" cy="708130"/>
          </a:xfrm>
          <a:custGeom>
            <a:avLst/>
            <a:gdLst>
              <a:gd name="T0" fmla="*/ 117 w 167"/>
              <a:gd name="T1" fmla="*/ 0 h 322"/>
              <a:gd name="T2" fmla="*/ 142 w 167"/>
              <a:gd name="T3" fmla="*/ 0 h 322"/>
              <a:gd name="T4" fmla="*/ 158 w 167"/>
              <a:gd name="T5" fmla="*/ 0 h 322"/>
              <a:gd name="T6" fmla="*/ 160 w 167"/>
              <a:gd name="T7" fmla="*/ 3 h 322"/>
              <a:gd name="T8" fmla="*/ 160 w 167"/>
              <a:gd name="T9" fmla="*/ 33 h 322"/>
              <a:gd name="T10" fmla="*/ 160 w 167"/>
              <a:gd name="T11" fmla="*/ 40 h 322"/>
              <a:gd name="T12" fmla="*/ 161 w 167"/>
              <a:gd name="T13" fmla="*/ 63 h 322"/>
              <a:gd name="T14" fmla="*/ 161 w 167"/>
              <a:gd name="T15" fmla="*/ 73 h 322"/>
              <a:gd name="T16" fmla="*/ 161 w 167"/>
              <a:gd name="T17" fmla="*/ 83 h 322"/>
              <a:gd name="T18" fmla="*/ 161 w 167"/>
              <a:gd name="T19" fmla="*/ 96 h 322"/>
              <a:gd name="T20" fmla="*/ 161 w 167"/>
              <a:gd name="T21" fmla="*/ 106 h 322"/>
              <a:gd name="T22" fmla="*/ 161 w 167"/>
              <a:gd name="T23" fmla="*/ 123 h 322"/>
              <a:gd name="T24" fmla="*/ 161 w 167"/>
              <a:gd name="T25" fmla="*/ 147 h 322"/>
              <a:gd name="T26" fmla="*/ 161 w 167"/>
              <a:gd name="T27" fmla="*/ 161 h 322"/>
              <a:gd name="T28" fmla="*/ 162 w 167"/>
              <a:gd name="T29" fmla="*/ 175 h 322"/>
              <a:gd name="T30" fmla="*/ 161 w 167"/>
              <a:gd name="T31" fmla="*/ 180 h 322"/>
              <a:gd name="T32" fmla="*/ 162 w 167"/>
              <a:gd name="T33" fmla="*/ 201 h 322"/>
              <a:gd name="T34" fmla="*/ 162 w 167"/>
              <a:gd name="T35" fmla="*/ 212 h 322"/>
              <a:gd name="T36" fmla="*/ 162 w 167"/>
              <a:gd name="T37" fmla="*/ 225 h 322"/>
              <a:gd name="T38" fmla="*/ 162 w 167"/>
              <a:gd name="T39" fmla="*/ 245 h 322"/>
              <a:gd name="T40" fmla="*/ 164 w 167"/>
              <a:gd name="T41" fmla="*/ 267 h 322"/>
              <a:gd name="T42" fmla="*/ 166 w 167"/>
              <a:gd name="T43" fmla="*/ 290 h 322"/>
              <a:gd name="T44" fmla="*/ 167 w 167"/>
              <a:gd name="T45" fmla="*/ 305 h 322"/>
              <a:gd name="T46" fmla="*/ 167 w 167"/>
              <a:gd name="T47" fmla="*/ 320 h 322"/>
              <a:gd name="T48" fmla="*/ 145 w 167"/>
              <a:gd name="T49" fmla="*/ 321 h 322"/>
              <a:gd name="T50" fmla="*/ 132 w 167"/>
              <a:gd name="T51" fmla="*/ 321 h 322"/>
              <a:gd name="T52" fmla="*/ 122 w 167"/>
              <a:gd name="T53" fmla="*/ 321 h 322"/>
              <a:gd name="T54" fmla="*/ 96 w 167"/>
              <a:gd name="T55" fmla="*/ 322 h 322"/>
              <a:gd name="T56" fmla="*/ 66 w 167"/>
              <a:gd name="T57" fmla="*/ 322 h 322"/>
              <a:gd name="T58" fmla="*/ 49 w 167"/>
              <a:gd name="T59" fmla="*/ 322 h 322"/>
              <a:gd name="T60" fmla="*/ 39 w 167"/>
              <a:gd name="T61" fmla="*/ 322 h 322"/>
              <a:gd name="T62" fmla="*/ 22 w 167"/>
              <a:gd name="T63" fmla="*/ 322 h 322"/>
              <a:gd name="T64" fmla="*/ 7 w 167"/>
              <a:gd name="T65" fmla="*/ 322 h 322"/>
              <a:gd name="T66" fmla="*/ 6 w 167"/>
              <a:gd name="T67" fmla="*/ 300 h 322"/>
              <a:gd name="T68" fmla="*/ 6 w 167"/>
              <a:gd name="T69" fmla="*/ 276 h 322"/>
              <a:gd name="T70" fmla="*/ 1 w 167"/>
              <a:gd name="T71" fmla="*/ 267 h 322"/>
              <a:gd name="T72" fmla="*/ 1 w 167"/>
              <a:gd name="T73" fmla="*/ 237 h 322"/>
              <a:gd name="T74" fmla="*/ 1 w 167"/>
              <a:gd name="T75" fmla="*/ 212 h 322"/>
              <a:gd name="T76" fmla="*/ 1 w 167"/>
              <a:gd name="T77" fmla="*/ 179 h 322"/>
              <a:gd name="T78" fmla="*/ 1 w 167"/>
              <a:gd name="T79" fmla="*/ 164 h 322"/>
              <a:gd name="T80" fmla="*/ 1 w 167"/>
              <a:gd name="T81" fmla="*/ 153 h 322"/>
              <a:gd name="T82" fmla="*/ 1 w 167"/>
              <a:gd name="T83" fmla="*/ 141 h 322"/>
              <a:gd name="T84" fmla="*/ 1 w 167"/>
              <a:gd name="T85" fmla="*/ 129 h 322"/>
              <a:gd name="T86" fmla="*/ 0 w 167"/>
              <a:gd name="T87" fmla="*/ 115 h 322"/>
              <a:gd name="T88" fmla="*/ 0 w 167"/>
              <a:gd name="T89" fmla="*/ 101 h 322"/>
              <a:gd name="T90" fmla="*/ 0 w 167"/>
              <a:gd name="T91" fmla="*/ 80 h 322"/>
              <a:gd name="T92" fmla="*/ 0 w 167"/>
              <a:gd name="T93" fmla="*/ 48 h 322"/>
              <a:gd name="T94" fmla="*/ 0 w 167"/>
              <a:gd name="T95" fmla="*/ 36 h 322"/>
              <a:gd name="T96" fmla="*/ 0 w 167"/>
              <a:gd name="T97" fmla="*/ 5 h 322"/>
              <a:gd name="T98" fmla="*/ 8 w 167"/>
              <a:gd name="T99" fmla="*/ 1 h 322"/>
              <a:gd name="T100" fmla="*/ 33 w 167"/>
              <a:gd name="T101" fmla="*/ 1 h 322"/>
              <a:gd name="T102" fmla="*/ 46 w 167"/>
              <a:gd name="T103" fmla="*/ 0 h 322"/>
              <a:gd name="T104" fmla="*/ 63 w 167"/>
              <a:gd name="T105" fmla="*/ 0 h 322"/>
              <a:gd name="T106" fmla="*/ 86 w 167"/>
              <a:gd name="T107" fmla="*/ 0 h 322"/>
              <a:gd name="T108" fmla="*/ 87 w 167"/>
              <a:gd name="T109" fmla="*/ 0 h 322"/>
              <a:gd name="T110" fmla="*/ 95 w 167"/>
              <a:gd name="T111" fmla="*/ 0 h 3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67" h="322">
                <a:moveTo>
                  <a:pt x="106" y="0"/>
                </a:moveTo>
                <a:lnTo>
                  <a:pt x="108" y="0"/>
                </a:lnTo>
                <a:lnTo>
                  <a:pt x="112" y="0"/>
                </a:lnTo>
                <a:lnTo>
                  <a:pt x="113" y="0"/>
                </a:lnTo>
                <a:lnTo>
                  <a:pt x="116" y="0"/>
                </a:lnTo>
                <a:lnTo>
                  <a:pt x="117" y="0"/>
                </a:lnTo>
                <a:lnTo>
                  <a:pt x="118" y="0"/>
                </a:lnTo>
                <a:lnTo>
                  <a:pt x="119" y="0"/>
                </a:lnTo>
                <a:lnTo>
                  <a:pt x="128" y="0"/>
                </a:lnTo>
                <a:lnTo>
                  <a:pt x="133" y="0"/>
                </a:lnTo>
                <a:lnTo>
                  <a:pt x="140" y="0"/>
                </a:lnTo>
                <a:lnTo>
                  <a:pt x="142" y="0"/>
                </a:lnTo>
                <a:lnTo>
                  <a:pt x="143" y="0"/>
                </a:lnTo>
                <a:lnTo>
                  <a:pt x="146" y="0"/>
                </a:lnTo>
                <a:lnTo>
                  <a:pt x="149" y="0"/>
                </a:lnTo>
                <a:lnTo>
                  <a:pt x="151" y="0"/>
                </a:lnTo>
                <a:lnTo>
                  <a:pt x="158" y="0"/>
                </a:lnTo>
                <a:lnTo>
                  <a:pt x="160" y="0"/>
                </a:lnTo>
                <a:lnTo>
                  <a:pt x="160" y="2"/>
                </a:lnTo>
                <a:lnTo>
                  <a:pt x="160" y="3"/>
                </a:lnTo>
                <a:lnTo>
                  <a:pt x="160" y="5"/>
                </a:lnTo>
                <a:lnTo>
                  <a:pt x="160" y="8"/>
                </a:lnTo>
                <a:lnTo>
                  <a:pt x="160" y="19"/>
                </a:lnTo>
                <a:lnTo>
                  <a:pt x="160" y="24"/>
                </a:lnTo>
                <a:lnTo>
                  <a:pt x="160" y="31"/>
                </a:lnTo>
                <a:lnTo>
                  <a:pt x="160" y="33"/>
                </a:lnTo>
                <a:lnTo>
                  <a:pt x="160" y="34"/>
                </a:lnTo>
                <a:lnTo>
                  <a:pt x="160" y="35"/>
                </a:lnTo>
                <a:lnTo>
                  <a:pt x="160" y="36"/>
                </a:lnTo>
                <a:lnTo>
                  <a:pt x="160" y="37"/>
                </a:lnTo>
                <a:lnTo>
                  <a:pt x="160" y="40"/>
                </a:lnTo>
                <a:lnTo>
                  <a:pt x="160" y="41"/>
                </a:lnTo>
                <a:lnTo>
                  <a:pt x="160" y="48"/>
                </a:lnTo>
                <a:lnTo>
                  <a:pt x="160" y="52"/>
                </a:lnTo>
                <a:lnTo>
                  <a:pt x="161" y="58"/>
                </a:lnTo>
                <a:lnTo>
                  <a:pt x="161" y="59"/>
                </a:lnTo>
                <a:lnTo>
                  <a:pt x="161" y="63"/>
                </a:lnTo>
                <a:lnTo>
                  <a:pt x="161" y="65"/>
                </a:lnTo>
                <a:lnTo>
                  <a:pt x="161" y="66"/>
                </a:lnTo>
                <a:lnTo>
                  <a:pt x="161" y="67"/>
                </a:lnTo>
                <a:lnTo>
                  <a:pt x="161" y="71"/>
                </a:lnTo>
                <a:lnTo>
                  <a:pt x="161" y="72"/>
                </a:lnTo>
                <a:lnTo>
                  <a:pt x="161" y="73"/>
                </a:lnTo>
                <a:lnTo>
                  <a:pt x="161" y="76"/>
                </a:lnTo>
                <a:lnTo>
                  <a:pt x="161" y="79"/>
                </a:lnTo>
                <a:lnTo>
                  <a:pt x="161" y="81"/>
                </a:lnTo>
                <a:lnTo>
                  <a:pt x="161" y="82"/>
                </a:lnTo>
                <a:lnTo>
                  <a:pt x="161" y="83"/>
                </a:lnTo>
                <a:lnTo>
                  <a:pt x="161" y="85"/>
                </a:lnTo>
                <a:lnTo>
                  <a:pt x="161" y="87"/>
                </a:lnTo>
                <a:lnTo>
                  <a:pt x="161" y="91"/>
                </a:lnTo>
                <a:lnTo>
                  <a:pt x="161" y="92"/>
                </a:lnTo>
                <a:lnTo>
                  <a:pt x="161" y="96"/>
                </a:lnTo>
                <a:lnTo>
                  <a:pt x="161" y="100"/>
                </a:lnTo>
                <a:lnTo>
                  <a:pt x="161" y="101"/>
                </a:lnTo>
                <a:lnTo>
                  <a:pt x="161" y="103"/>
                </a:lnTo>
                <a:lnTo>
                  <a:pt x="161" y="104"/>
                </a:lnTo>
                <a:lnTo>
                  <a:pt x="161" y="105"/>
                </a:lnTo>
                <a:lnTo>
                  <a:pt x="161" y="106"/>
                </a:lnTo>
                <a:lnTo>
                  <a:pt x="161" y="111"/>
                </a:lnTo>
                <a:lnTo>
                  <a:pt x="161" y="112"/>
                </a:lnTo>
                <a:lnTo>
                  <a:pt x="161" y="113"/>
                </a:lnTo>
                <a:lnTo>
                  <a:pt x="161" y="115"/>
                </a:lnTo>
                <a:lnTo>
                  <a:pt x="161" y="116"/>
                </a:lnTo>
                <a:lnTo>
                  <a:pt x="161" y="123"/>
                </a:lnTo>
                <a:lnTo>
                  <a:pt x="161" y="124"/>
                </a:lnTo>
                <a:lnTo>
                  <a:pt x="161" y="127"/>
                </a:lnTo>
                <a:lnTo>
                  <a:pt x="161" y="131"/>
                </a:lnTo>
                <a:lnTo>
                  <a:pt x="161" y="139"/>
                </a:lnTo>
                <a:lnTo>
                  <a:pt x="161" y="140"/>
                </a:lnTo>
                <a:lnTo>
                  <a:pt x="161" y="147"/>
                </a:lnTo>
                <a:lnTo>
                  <a:pt x="161" y="148"/>
                </a:lnTo>
                <a:lnTo>
                  <a:pt x="161" y="151"/>
                </a:lnTo>
                <a:lnTo>
                  <a:pt x="161" y="156"/>
                </a:lnTo>
                <a:lnTo>
                  <a:pt x="161" y="160"/>
                </a:lnTo>
                <a:lnTo>
                  <a:pt x="161" y="161"/>
                </a:lnTo>
                <a:lnTo>
                  <a:pt x="161" y="162"/>
                </a:lnTo>
                <a:lnTo>
                  <a:pt x="161" y="164"/>
                </a:lnTo>
                <a:lnTo>
                  <a:pt x="162" y="171"/>
                </a:lnTo>
                <a:lnTo>
                  <a:pt x="162" y="172"/>
                </a:lnTo>
                <a:lnTo>
                  <a:pt x="162" y="173"/>
                </a:lnTo>
                <a:lnTo>
                  <a:pt x="162" y="175"/>
                </a:lnTo>
                <a:lnTo>
                  <a:pt x="162" y="176"/>
                </a:lnTo>
                <a:lnTo>
                  <a:pt x="162" y="177"/>
                </a:lnTo>
                <a:lnTo>
                  <a:pt x="161" y="180"/>
                </a:lnTo>
                <a:lnTo>
                  <a:pt x="161" y="181"/>
                </a:lnTo>
                <a:lnTo>
                  <a:pt x="162" y="186"/>
                </a:lnTo>
                <a:lnTo>
                  <a:pt x="162" y="189"/>
                </a:lnTo>
                <a:lnTo>
                  <a:pt x="162" y="192"/>
                </a:lnTo>
                <a:lnTo>
                  <a:pt x="162" y="193"/>
                </a:lnTo>
                <a:lnTo>
                  <a:pt x="162" y="201"/>
                </a:lnTo>
                <a:lnTo>
                  <a:pt x="162" y="205"/>
                </a:lnTo>
                <a:lnTo>
                  <a:pt x="162" y="208"/>
                </a:lnTo>
                <a:lnTo>
                  <a:pt x="162" y="209"/>
                </a:lnTo>
                <a:lnTo>
                  <a:pt x="162" y="212"/>
                </a:lnTo>
                <a:lnTo>
                  <a:pt x="162" y="213"/>
                </a:lnTo>
                <a:lnTo>
                  <a:pt x="162" y="218"/>
                </a:lnTo>
                <a:lnTo>
                  <a:pt x="162" y="223"/>
                </a:lnTo>
                <a:lnTo>
                  <a:pt x="162" y="225"/>
                </a:lnTo>
                <a:lnTo>
                  <a:pt x="162" y="233"/>
                </a:lnTo>
                <a:lnTo>
                  <a:pt x="162" y="236"/>
                </a:lnTo>
                <a:lnTo>
                  <a:pt x="162" y="237"/>
                </a:lnTo>
                <a:lnTo>
                  <a:pt x="162" y="241"/>
                </a:lnTo>
                <a:lnTo>
                  <a:pt x="162" y="244"/>
                </a:lnTo>
                <a:lnTo>
                  <a:pt x="162" y="245"/>
                </a:lnTo>
                <a:lnTo>
                  <a:pt x="162" y="248"/>
                </a:lnTo>
                <a:lnTo>
                  <a:pt x="162" y="252"/>
                </a:lnTo>
                <a:lnTo>
                  <a:pt x="162" y="264"/>
                </a:lnTo>
                <a:lnTo>
                  <a:pt x="162" y="266"/>
                </a:lnTo>
                <a:lnTo>
                  <a:pt x="162" y="267"/>
                </a:lnTo>
                <a:lnTo>
                  <a:pt x="164" y="267"/>
                </a:lnTo>
                <a:lnTo>
                  <a:pt x="166" y="267"/>
                </a:lnTo>
                <a:lnTo>
                  <a:pt x="166" y="274"/>
                </a:lnTo>
                <a:lnTo>
                  <a:pt x="166" y="287"/>
                </a:lnTo>
                <a:lnTo>
                  <a:pt x="166" y="290"/>
                </a:lnTo>
                <a:lnTo>
                  <a:pt x="166" y="296"/>
                </a:lnTo>
                <a:lnTo>
                  <a:pt x="166" y="297"/>
                </a:lnTo>
                <a:lnTo>
                  <a:pt x="166" y="299"/>
                </a:lnTo>
                <a:lnTo>
                  <a:pt x="166" y="301"/>
                </a:lnTo>
                <a:lnTo>
                  <a:pt x="166" y="303"/>
                </a:lnTo>
                <a:lnTo>
                  <a:pt x="166" y="304"/>
                </a:lnTo>
                <a:lnTo>
                  <a:pt x="167" y="305"/>
                </a:lnTo>
                <a:lnTo>
                  <a:pt x="167" y="307"/>
                </a:lnTo>
                <a:lnTo>
                  <a:pt x="167" y="311"/>
                </a:lnTo>
                <a:lnTo>
                  <a:pt x="167" y="316"/>
                </a:lnTo>
                <a:lnTo>
                  <a:pt x="167" y="319"/>
                </a:lnTo>
                <a:lnTo>
                  <a:pt x="167" y="320"/>
                </a:lnTo>
                <a:lnTo>
                  <a:pt x="167" y="321"/>
                </a:lnTo>
                <a:lnTo>
                  <a:pt x="162" y="321"/>
                </a:lnTo>
                <a:lnTo>
                  <a:pt x="152" y="321"/>
                </a:lnTo>
                <a:lnTo>
                  <a:pt x="150" y="321"/>
                </a:lnTo>
                <a:lnTo>
                  <a:pt x="145" y="321"/>
                </a:lnTo>
                <a:lnTo>
                  <a:pt x="143" y="321"/>
                </a:lnTo>
                <a:lnTo>
                  <a:pt x="142" y="321"/>
                </a:lnTo>
                <a:lnTo>
                  <a:pt x="140" y="321"/>
                </a:lnTo>
                <a:lnTo>
                  <a:pt x="137" y="321"/>
                </a:lnTo>
                <a:lnTo>
                  <a:pt x="135" y="321"/>
                </a:lnTo>
                <a:lnTo>
                  <a:pt x="132" y="321"/>
                </a:lnTo>
                <a:lnTo>
                  <a:pt x="128" y="321"/>
                </a:lnTo>
                <a:lnTo>
                  <a:pt x="127" y="321"/>
                </a:lnTo>
                <a:lnTo>
                  <a:pt x="126" y="321"/>
                </a:lnTo>
                <a:lnTo>
                  <a:pt x="124" y="321"/>
                </a:lnTo>
                <a:lnTo>
                  <a:pt x="122" y="321"/>
                </a:lnTo>
                <a:lnTo>
                  <a:pt x="119" y="321"/>
                </a:lnTo>
                <a:lnTo>
                  <a:pt x="109" y="321"/>
                </a:lnTo>
                <a:lnTo>
                  <a:pt x="108" y="321"/>
                </a:lnTo>
                <a:lnTo>
                  <a:pt x="106" y="321"/>
                </a:lnTo>
                <a:lnTo>
                  <a:pt x="102" y="321"/>
                </a:lnTo>
                <a:lnTo>
                  <a:pt x="100" y="322"/>
                </a:lnTo>
                <a:lnTo>
                  <a:pt x="96" y="322"/>
                </a:lnTo>
                <a:lnTo>
                  <a:pt x="89" y="322"/>
                </a:lnTo>
                <a:lnTo>
                  <a:pt x="81" y="322"/>
                </a:lnTo>
                <a:lnTo>
                  <a:pt x="79" y="322"/>
                </a:lnTo>
                <a:lnTo>
                  <a:pt x="72" y="322"/>
                </a:lnTo>
                <a:lnTo>
                  <a:pt x="71" y="322"/>
                </a:lnTo>
                <a:lnTo>
                  <a:pt x="66" y="322"/>
                </a:lnTo>
                <a:lnTo>
                  <a:pt x="64" y="322"/>
                </a:lnTo>
                <a:lnTo>
                  <a:pt x="63" y="322"/>
                </a:lnTo>
                <a:lnTo>
                  <a:pt x="62" y="322"/>
                </a:lnTo>
                <a:lnTo>
                  <a:pt x="56" y="322"/>
                </a:lnTo>
                <a:lnTo>
                  <a:pt x="54" y="322"/>
                </a:lnTo>
                <a:lnTo>
                  <a:pt x="49" y="322"/>
                </a:lnTo>
                <a:lnTo>
                  <a:pt x="45" y="322"/>
                </a:lnTo>
                <a:lnTo>
                  <a:pt x="41" y="322"/>
                </a:lnTo>
                <a:lnTo>
                  <a:pt x="40" y="322"/>
                </a:lnTo>
                <a:lnTo>
                  <a:pt x="39" y="322"/>
                </a:lnTo>
                <a:lnTo>
                  <a:pt x="33" y="322"/>
                </a:lnTo>
                <a:lnTo>
                  <a:pt x="31" y="322"/>
                </a:lnTo>
                <a:lnTo>
                  <a:pt x="24" y="322"/>
                </a:lnTo>
                <a:lnTo>
                  <a:pt x="23" y="322"/>
                </a:lnTo>
                <a:lnTo>
                  <a:pt x="22" y="322"/>
                </a:lnTo>
                <a:lnTo>
                  <a:pt x="20" y="322"/>
                </a:lnTo>
                <a:lnTo>
                  <a:pt x="15" y="322"/>
                </a:lnTo>
                <a:lnTo>
                  <a:pt x="13" y="322"/>
                </a:lnTo>
                <a:lnTo>
                  <a:pt x="9" y="322"/>
                </a:lnTo>
                <a:lnTo>
                  <a:pt x="7" y="322"/>
                </a:lnTo>
                <a:lnTo>
                  <a:pt x="6" y="322"/>
                </a:lnTo>
                <a:lnTo>
                  <a:pt x="6" y="319"/>
                </a:lnTo>
                <a:lnTo>
                  <a:pt x="6" y="316"/>
                </a:lnTo>
                <a:lnTo>
                  <a:pt x="6" y="311"/>
                </a:lnTo>
                <a:lnTo>
                  <a:pt x="6" y="309"/>
                </a:lnTo>
                <a:lnTo>
                  <a:pt x="6" y="307"/>
                </a:lnTo>
                <a:lnTo>
                  <a:pt x="6" y="300"/>
                </a:lnTo>
                <a:lnTo>
                  <a:pt x="6" y="297"/>
                </a:lnTo>
                <a:lnTo>
                  <a:pt x="6" y="292"/>
                </a:lnTo>
                <a:lnTo>
                  <a:pt x="6" y="287"/>
                </a:lnTo>
                <a:lnTo>
                  <a:pt x="6" y="284"/>
                </a:lnTo>
                <a:lnTo>
                  <a:pt x="6" y="283"/>
                </a:lnTo>
                <a:lnTo>
                  <a:pt x="6" y="279"/>
                </a:lnTo>
                <a:lnTo>
                  <a:pt x="6" y="276"/>
                </a:lnTo>
                <a:lnTo>
                  <a:pt x="6" y="275"/>
                </a:lnTo>
                <a:lnTo>
                  <a:pt x="6" y="268"/>
                </a:lnTo>
                <a:lnTo>
                  <a:pt x="6" y="267"/>
                </a:lnTo>
                <a:lnTo>
                  <a:pt x="5" y="267"/>
                </a:lnTo>
                <a:lnTo>
                  <a:pt x="4" y="267"/>
                </a:lnTo>
                <a:lnTo>
                  <a:pt x="1" y="267"/>
                </a:lnTo>
                <a:lnTo>
                  <a:pt x="1" y="264"/>
                </a:lnTo>
                <a:lnTo>
                  <a:pt x="1" y="259"/>
                </a:lnTo>
                <a:lnTo>
                  <a:pt x="1" y="258"/>
                </a:lnTo>
                <a:lnTo>
                  <a:pt x="1" y="250"/>
                </a:lnTo>
                <a:lnTo>
                  <a:pt x="1" y="237"/>
                </a:lnTo>
                <a:lnTo>
                  <a:pt x="1" y="233"/>
                </a:lnTo>
                <a:lnTo>
                  <a:pt x="1" y="227"/>
                </a:lnTo>
                <a:lnTo>
                  <a:pt x="1" y="225"/>
                </a:lnTo>
                <a:lnTo>
                  <a:pt x="1" y="216"/>
                </a:lnTo>
                <a:lnTo>
                  <a:pt x="1" y="212"/>
                </a:lnTo>
                <a:lnTo>
                  <a:pt x="1" y="209"/>
                </a:lnTo>
                <a:lnTo>
                  <a:pt x="1" y="200"/>
                </a:lnTo>
                <a:lnTo>
                  <a:pt x="1" y="192"/>
                </a:lnTo>
                <a:lnTo>
                  <a:pt x="1" y="191"/>
                </a:lnTo>
                <a:lnTo>
                  <a:pt x="1" y="188"/>
                </a:lnTo>
                <a:lnTo>
                  <a:pt x="1" y="179"/>
                </a:lnTo>
                <a:lnTo>
                  <a:pt x="1" y="176"/>
                </a:lnTo>
                <a:lnTo>
                  <a:pt x="1" y="167"/>
                </a:lnTo>
                <a:lnTo>
                  <a:pt x="1" y="165"/>
                </a:lnTo>
                <a:lnTo>
                  <a:pt x="1" y="164"/>
                </a:lnTo>
                <a:lnTo>
                  <a:pt x="1" y="156"/>
                </a:lnTo>
                <a:lnTo>
                  <a:pt x="1" y="155"/>
                </a:lnTo>
                <a:lnTo>
                  <a:pt x="1" y="154"/>
                </a:lnTo>
                <a:lnTo>
                  <a:pt x="1" y="153"/>
                </a:lnTo>
                <a:lnTo>
                  <a:pt x="1" y="149"/>
                </a:lnTo>
                <a:lnTo>
                  <a:pt x="1" y="146"/>
                </a:lnTo>
                <a:lnTo>
                  <a:pt x="1" y="145"/>
                </a:lnTo>
                <a:lnTo>
                  <a:pt x="1" y="141"/>
                </a:lnTo>
                <a:lnTo>
                  <a:pt x="1" y="140"/>
                </a:lnTo>
                <a:lnTo>
                  <a:pt x="1" y="138"/>
                </a:lnTo>
                <a:lnTo>
                  <a:pt x="1" y="137"/>
                </a:lnTo>
                <a:lnTo>
                  <a:pt x="1" y="136"/>
                </a:lnTo>
                <a:lnTo>
                  <a:pt x="1" y="130"/>
                </a:lnTo>
                <a:lnTo>
                  <a:pt x="1" y="129"/>
                </a:lnTo>
                <a:lnTo>
                  <a:pt x="0" y="129"/>
                </a:lnTo>
                <a:lnTo>
                  <a:pt x="0" y="127"/>
                </a:lnTo>
                <a:lnTo>
                  <a:pt x="0" y="123"/>
                </a:lnTo>
                <a:lnTo>
                  <a:pt x="0" y="116"/>
                </a:lnTo>
                <a:lnTo>
                  <a:pt x="0" y="115"/>
                </a:lnTo>
                <a:lnTo>
                  <a:pt x="0" y="114"/>
                </a:lnTo>
                <a:lnTo>
                  <a:pt x="0" y="113"/>
                </a:lnTo>
                <a:lnTo>
                  <a:pt x="0" y="112"/>
                </a:lnTo>
                <a:lnTo>
                  <a:pt x="0" y="108"/>
                </a:lnTo>
                <a:lnTo>
                  <a:pt x="0" y="105"/>
                </a:lnTo>
                <a:lnTo>
                  <a:pt x="0" y="103"/>
                </a:lnTo>
                <a:lnTo>
                  <a:pt x="0" y="101"/>
                </a:lnTo>
                <a:lnTo>
                  <a:pt x="0" y="100"/>
                </a:lnTo>
                <a:lnTo>
                  <a:pt x="0" y="99"/>
                </a:lnTo>
                <a:lnTo>
                  <a:pt x="0" y="90"/>
                </a:lnTo>
                <a:lnTo>
                  <a:pt x="0" y="84"/>
                </a:lnTo>
                <a:lnTo>
                  <a:pt x="0" y="82"/>
                </a:lnTo>
                <a:lnTo>
                  <a:pt x="0" y="80"/>
                </a:lnTo>
                <a:lnTo>
                  <a:pt x="0" y="73"/>
                </a:lnTo>
                <a:lnTo>
                  <a:pt x="0" y="67"/>
                </a:lnTo>
                <a:lnTo>
                  <a:pt x="0" y="61"/>
                </a:lnTo>
                <a:lnTo>
                  <a:pt x="0" y="55"/>
                </a:lnTo>
                <a:lnTo>
                  <a:pt x="0" y="53"/>
                </a:lnTo>
                <a:lnTo>
                  <a:pt x="0" y="50"/>
                </a:lnTo>
                <a:lnTo>
                  <a:pt x="0" y="48"/>
                </a:lnTo>
                <a:lnTo>
                  <a:pt x="0" y="47"/>
                </a:lnTo>
                <a:lnTo>
                  <a:pt x="0" y="44"/>
                </a:lnTo>
                <a:lnTo>
                  <a:pt x="0" y="42"/>
                </a:lnTo>
                <a:lnTo>
                  <a:pt x="0" y="40"/>
                </a:lnTo>
                <a:lnTo>
                  <a:pt x="0" y="36"/>
                </a:lnTo>
                <a:lnTo>
                  <a:pt x="0" y="33"/>
                </a:lnTo>
                <a:lnTo>
                  <a:pt x="0" y="28"/>
                </a:lnTo>
                <a:lnTo>
                  <a:pt x="0" y="25"/>
                </a:lnTo>
                <a:lnTo>
                  <a:pt x="0" y="18"/>
                </a:lnTo>
                <a:lnTo>
                  <a:pt x="0" y="16"/>
                </a:lnTo>
                <a:lnTo>
                  <a:pt x="0" y="13"/>
                </a:lnTo>
                <a:lnTo>
                  <a:pt x="0" y="5"/>
                </a:lnTo>
                <a:lnTo>
                  <a:pt x="0" y="3"/>
                </a:lnTo>
                <a:lnTo>
                  <a:pt x="0" y="1"/>
                </a:lnTo>
                <a:lnTo>
                  <a:pt x="1" y="1"/>
                </a:lnTo>
                <a:lnTo>
                  <a:pt x="6" y="1"/>
                </a:lnTo>
                <a:lnTo>
                  <a:pt x="8" y="1"/>
                </a:lnTo>
                <a:lnTo>
                  <a:pt x="10" y="1"/>
                </a:lnTo>
                <a:lnTo>
                  <a:pt x="14" y="1"/>
                </a:lnTo>
                <a:lnTo>
                  <a:pt x="17" y="1"/>
                </a:lnTo>
                <a:lnTo>
                  <a:pt x="23" y="1"/>
                </a:lnTo>
                <a:lnTo>
                  <a:pt x="24" y="1"/>
                </a:lnTo>
                <a:lnTo>
                  <a:pt x="32" y="1"/>
                </a:lnTo>
                <a:lnTo>
                  <a:pt x="33" y="1"/>
                </a:lnTo>
                <a:lnTo>
                  <a:pt x="38" y="1"/>
                </a:lnTo>
                <a:lnTo>
                  <a:pt x="40" y="0"/>
                </a:lnTo>
                <a:lnTo>
                  <a:pt x="40" y="1"/>
                </a:lnTo>
                <a:lnTo>
                  <a:pt x="44" y="0"/>
                </a:lnTo>
                <a:lnTo>
                  <a:pt x="45" y="0"/>
                </a:lnTo>
                <a:lnTo>
                  <a:pt x="46" y="0"/>
                </a:lnTo>
                <a:lnTo>
                  <a:pt x="48" y="0"/>
                </a:lnTo>
                <a:lnTo>
                  <a:pt x="49" y="0"/>
                </a:lnTo>
                <a:lnTo>
                  <a:pt x="50" y="0"/>
                </a:lnTo>
                <a:lnTo>
                  <a:pt x="53" y="0"/>
                </a:lnTo>
                <a:lnTo>
                  <a:pt x="56" y="0"/>
                </a:lnTo>
                <a:lnTo>
                  <a:pt x="62" y="0"/>
                </a:lnTo>
                <a:lnTo>
                  <a:pt x="63" y="0"/>
                </a:lnTo>
                <a:lnTo>
                  <a:pt x="65" y="0"/>
                </a:lnTo>
                <a:lnTo>
                  <a:pt x="70" y="0"/>
                </a:lnTo>
                <a:lnTo>
                  <a:pt x="76" y="0"/>
                </a:lnTo>
                <a:lnTo>
                  <a:pt x="77" y="0"/>
                </a:lnTo>
                <a:lnTo>
                  <a:pt x="81" y="0"/>
                </a:lnTo>
                <a:lnTo>
                  <a:pt x="84" y="0"/>
                </a:lnTo>
                <a:lnTo>
                  <a:pt x="86" y="0"/>
                </a:lnTo>
                <a:lnTo>
                  <a:pt x="87" y="0"/>
                </a:lnTo>
                <a:lnTo>
                  <a:pt x="88" y="0"/>
                </a:lnTo>
                <a:lnTo>
                  <a:pt x="90" y="0"/>
                </a:lnTo>
                <a:lnTo>
                  <a:pt x="92" y="0"/>
                </a:lnTo>
                <a:lnTo>
                  <a:pt x="95" y="0"/>
                </a:lnTo>
                <a:lnTo>
                  <a:pt x="97" y="0"/>
                </a:lnTo>
                <a:lnTo>
                  <a:pt x="98" y="0"/>
                </a:lnTo>
                <a:lnTo>
                  <a:pt x="106" y="0"/>
                </a:lnTo>
                <a:close/>
              </a:path>
            </a:pathLst>
          </a:custGeom>
          <a:solidFill>
            <a:srgbClr val="0070C0"/>
          </a:solidFill>
          <a:ln w="3175">
            <a:solidFill>
              <a:schemeClr val="tx1">
                <a:lumMod val="95000"/>
                <a:lumOff val="5000"/>
              </a:schemeClr>
            </a:solidFill>
            <a:prstDash val="solid"/>
            <a:round/>
            <a:headEnd/>
            <a:tailEnd/>
          </a:ln>
        </p:spPr>
        <p:txBody>
          <a:bodyPr/>
          <a:lstStyle/>
          <a:p>
            <a:endParaRPr lang="en-US" dirty="0"/>
          </a:p>
        </p:txBody>
      </p:sp>
      <p:sp>
        <p:nvSpPr>
          <p:cNvPr id="178" name="Freeform 180"/>
          <p:cNvSpPr>
            <a:spLocks/>
          </p:cNvSpPr>
          <p:nvPr/>
        </p:nvSpPr>
        <p:spPr bwMode="auto">
          <a:xfrm>
            <a:off x="6451044" y="4973266"/>
            <a:ext cx="578562" cy="595973"/>
          </a:xfrm>
          <a:custGeom>
            <a:avLst/>
            <a:gdLst>
              <a:gd name="T0" fmla="*/ 192 w 223"/>
              <a:gd name="T1" fmla="*/ 0 h 271"/>
              <a:gd name="T2" fmla="*/ 196 w 223"/>
              <a:gd name="T3" fmla="*/ 0 h 271"/>
              <a:gd name="T4" fmla="*/ 206 w 223"/>
              <a:gd name="T5" fmla="*/ 0 h 271"/>
              <a:gd name="T6" fmla="*/ 208 w 223"/>
              <a:gd name="T7" fmla="*/ 20 h 271"/>
              <a:gd name="T8" fmla="*/ 208 w 223"/>
              <a:gd name="T9" fmla="*/ 31 h 271"/>
              <a:gd name="T10" fmla="*/ 209 w 223"/>
              <a:gd name="T11" fmla="*/ 49 h 271"/>
              <a:gd name="T12" fmla="*/ 211 w 223"/>
              <a:gd name="T13" fmla="*/ 65 h 271"/>
              <a:gd name="T14" fmla="*/ 212 w 223"/>
              <a:gd name="T15" fmla="*/ 89 h 271"/>
              <a:gd name="T16" fmla="*/ 214 w 223"/>
              <a:gd name="T17" fmla="*/ 112 h 271"/>
              <a:gd name="T18" fmla="*/ 214 w 223"/>
              <a:gd name="T19" fmla="*/ 124 h 271"/>
              <a:gd name="T20" fmla="*/ 214 w 223"/>
              <a:gd name="T21" fmla="*/ 126 h 271"/>
              <a:gd name="T22" fmla="*/ 215 w 223"/>
              <a:gd name="T23" fmla="*/ 144 h 271"/>
              <a:gd name="T24" fmla="*/ 216 w 223"/>
              <a:gd name="T25" fmla="*/ 164 h 271"/>
              <a:gd name="T26" fmla="*/ 216 w 223"/>
              <a:gd name="T27" fmla="*/ 169 h 271"/>
              <a:gd name="T28" fmla="*/ 217 w 223"/>
              <a:gd name="T29" fmla="*/ 183 h 271"/>
              <a:gd name="T30" fmla="*/ 219 w 223"/>
              <a:gd name="T31" fmla="*/ 193 h 271"/>
              <a:gd name="T32" fmla="*/ 220 w 223"/>
              <a:gd name="T33" fmla="*/ 215 h 271"/>
              <a:gd name="T34" fmla="*/ 220 w 223"/>
              <a:gd name="T35" fmla="*/ 224 h 271"/>
              <a:gd name="T36" fmla="*/ 221 w 223"/>
              <a:gd name="T37" fmla="*/ 244 h 271"/>
              <a:gd name="T38" fmla="*/ 222 w 223"/>
              <a:gd name="T39" fmla="*/ 259 h 271"/>
              <a:gd name="T40" fmla="*/ 213 w 223"/>
              <a:gd name="T41" fmla="*/ 269 h 271"/>
              <a:gd name="T42" fmla="*/ 182 w 223"/>
              <a:gd name="T43" fmla="*/ 269 h 271"/>
              <a:gd name="T44" fmla="*/ 162 w 223"/>
              <a:gd name="T45" fmla="*/ 270 h 271"/>
              <a:gd name="T46" fmla="*/ 149 w 223"/>
              <a:gd name="T47" fmla="*/ 270 h 271"/>
              <a:gd name="T48" fmla="*/ 120 w 223"/>
              <a:gd name="T49" fmla="*/ 270 h 271"/>
              <a:gd name="T50" fmla="*/ 106 w 223"/>
              <a:gd name="T51" fmla="*/ 270 h 271"/>
              <a:gd name="T52" fmla="*/ 81 w 223"/>
              <a:gd name="T53" fmla="*/ 270 h 271"/>
              <a:gd name="T54" fmla="*/ 55 w 223"/>
              <a:gd name="T55" fmla="*/ 271 h 271"/>
              <a:gd name="T56" fmla="*/ 40 w 223"/>
              <a:gd name="T57" fmla="*/ 271 h 271"/>
              <a:gd name="T58" fmla="*/ 30 w 223"/>
              <a:gd name="T59" fmla="*/ 271 h 271"/>
              <a:gd name="T60" fmla="*/ 15 w 223"/>
              <a:gd name="T61" fmla="*/ 271 h 271"/>
              <a:gd name="T62" fmla="*/ 2 w 223"/>
              <a:gd name="T63" fmla="*/ 270 h 271"/>
              <a:gd name="T64" fmla="*/ 2 w 223"/>
              <a:gd name="T65" fmla="*/ 241 h 271"/>
              <a:gd name="T66" fmla="*/ 2 w 223"/>
              <a:gd name="T67" fmla="*/ 217 h 271"/>
              <a:gd name="T68" fmla="*/ 2 w 223"/>
              <a:gd name="T69" fmla="*/ 212 h 271"/>
              <a:gd name="T70" fmla="*/ 2 w 223"/>
              <a:gd name="T71" fmla="*/ 196 h 271"/>
              <a:gd name="T72" fmla="*/ 2 w 223"/>
              <a:gd name="T73" fmla="*/ 181 h 271"/>
              <a:gd name="T74" fmla="*/ 2 w 223"/>
              <a:gd name="T75" fmla="*/ 175 h 271"/>
              <a:gd name="T76" fmla="*/ 1 w 223"/>
              <a:gd name="T77" fmla="*/ 155 h 271"/>
              <a:gd name="T78" fmla="*/ 1 w 223"/>
              <a:gd name="T79" fmla="*/ 135 h 271"/>
              <a:gd name="T80" fmla="*/ 1 w 223"/>
              <a:gd name="T81" fmla="*/ 117 h 271"/>
              <a:gd name="T82" fmla="*/ 1 w 223"/>
              <a:gd name="T83" fmla="*/ 108 h 271"/>
              <a:gd name="T84" fmla="*/ 1 w 223"/>
              <a:gd name="T85" fmla="*/ 95 h 271"/>
              <a:gd name="T86" fmla="*/ 1 w 223"/>
              <a:gd name="T87" fmla="*/ 86 h 271"/>
              <a:gd name="T88" fmla="*/ 1 w 223"/>
              <a:gd name="T89" fmla="*/ 71 h 271"/>
              <a:gd name="T90" fmla="*/ 1 w 223"/>
              <a:gd name="T91" fmla="*/ 62 h 271"/>
              <a:gd name="T92" fmla="*/ 0 w 223"/>
              <a:gd name="T93" fmla="*/ 39 h 271"/>
              <a:gd name="T94" fmla="*/ 0 w 223"/>
              <a:gd name="T95" fmla="*/ 23 h 271"/>
              <a:gd name="T96" fmla="*/ 0 w 223"/>
              <a:gd name="T97" fmla="*/ 6 h 271"/>
              <a:gd name="T98" fmla="*/ 17 w 223"/>
              <a:gd name="T99" fmla="*/ 4 h 271"/>
              <a:gd name="T100" fmla="*/ 37 w 223"/>
              <a:gd name="T101" fmla="*/ 4 h 271"/>
              <a:gd name="T102" fmla="*/ 48 w 223"/>
              <a:gd name="T103" fmla="*/ 3 h 271"/>
              <a:gd name="T104" fmla="*/ 60 w 223"/>
              <a:gd name="T105" fmla="*/ 3 h 271"/>
              <a:gd name="T106" fmla="*/ 85 w 223"/>
              <a:gd name="T107" fmla="*/ 3 h 271"/>
              <a:gd name="T108" fmla="*/ 108 w 223"/>
              <a:gd name="T109" fmla="*/ 3 h 271"/>
              <a:gd name="T110" fmla="*/ 124 w 223"/>
              <a:gd name="T111" fmla="*/ 1 h 271"/>
              <a:gd name="T112" fmla="*/ 143 w 223"/>
              <a:gd name="T113" fmla="*/ 1 h 271"/>
              <a:gd name="T114" fmla="*/ 157 w 223"/>
              <a:gd name="T115" fmla="*/ 1 h 271"/>
              <a:gd name="T116" fmla="*/ 166 w 223"/>
              <a:gd name="T117" fmla="*/ 0 h 271"/>
              <a:gd name="T118" fmla="*/ 176 w 223"/>
              <a:gd name="T119" fmla="*/ 0 h 2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23" h="271">
                <a:moveTo>
                  <a:pt x="181" y="0"/>
                </a:moveTo>
                <a:lnTo>
                  <a:pt x="182" y="0"/>
                </a:lnTo>
                <a:lnTo>
                  <a:pt x="184" y="0"/>
                </a:lnTo>
                <a:lnTo>
                  <a:pt x="188" y="0"/>
                </a:lnTo>
                <a:lnTo>
                  <a:pt x="189" y="0"/>
                </a:lnTo>
                <a:lnTo>
                  <a:pt x="191" y="0"/>
                </a:lnTo>
                <a:lnTo>
                  <a:pt x="192" y="0"/>
                </a:lnTo>
                <a:lnTo>
                  <a:pt x="193" y="0"/>
                </a:lnTo>
                <a:lnTo>
                  <a:pt x="194" y="0"/>
                </a:lnTo>
                <a:lnTo>
                  <a:pt x="196" y="0"/>
                </a:lnTo>
                <a:lnTo>
                  <a:pt x="198" y="0"/>
                </a:lnTo>
                <a:lnTo>
                  <a:pt x="199" y="0"/>
                </a:lnTo>
                <a:lnTo>
                  <a:pt x="200" y="0"/>
                </a:lnTo>
                <a:lnTo>
                  <a:pt x="202" y="0"/>
                </a:lnTo>
                <a:lnTo>
                  <a:pt x="206" y="0"/>
                </a:lnTo>
                <a:lnTo>
                  <a:pt x="207" y="0"/>
                </a:lnTo>
                <a:lnTo>
                  <a:pt x="207" y="1"/>
                </a:lnTo>
                <a:lnTo>
                  <a:pt x="207" y="9"/>
                </a:lnTo>
                <a:lnTo>
                  <a:pt x="207" y="15"/>
                </a:lnTo>
                <a:lnTo>
                  <a:pt x="208" y="20"/>
                </a:lnTo>
                <a:lnTo>
                  <a:pt x="208" y="21"/>
                </a:lnTo>
                <a:lnTo>
                  <a:pt x="208" y="23"/>
                </a:lnTo>
                <a:lnTo>
                  <a:pt x="208" y="25"/>
                </a:lnTo>
                <a:lnTo>
                  <a:pt x="208" y="27"/>
                </a:lnTo>
                <a:lnTo>
                  <a:pt x="208" y="30"/>
                </a:lnTo>
                <a:lnTo>
                  <a:pt x="208" y="31"/>
                </a:lnTo>
                <a:lnTo>
                  <a:pt x="208" y="36"/>
                </a:lnTo>
                <a:lnTo>
                  <a:pt x="209" y="37"/>
                </a:lnTo>
                <a:lnTo>
                  <a:pt x="209" y="40"/>
                </a:lnTo>
                <a:lnTo>
                  <a:pt x="209" y="43"/>
                </a:lnTo>
                <a:lnTo>
                  <a:pt x="209" y="45"/>
                </a:lnTo>
                <a:lnTo>
                  <a:pt x="209" y="46"/>
                </a:lnTo>
                <a:lnTo>
                  <a:pt x="209" y="49"/>
                </a:lnTo>
                <a:lnTo>
                  <a:pt x="209" y="52"/>
                </a:lnTo>
                <a:lnTo>
                  <a:pt x="211" y="55"/>
                </a:lnTo>
                <a:lnTo>
                  <a:pt x="211" y="59"/>
                </a:lnTo>
                <a:lnTo>
                  <a:pt x="211" y="62"/>
                </a:lnTo>
                <a:lnTo>
                  <a:pt x="211" y="63"/>
                </a:lnTo>
                <a:lnTo>
                  <a:pt x="211" y="65"/>
                </a:lnTo>
                <a:lnTo>
                  <a:pt x="212" y="75"/>
                </a:lnTo>
                <a:lnTo>
                  <a:pt x="212" y="79"/>
                </a:lnTo>
                <a:lnTo>
                  <a:pt x="212" y="84"/>
                </a:lnTo>
                <a:lnTo>
                  <a:pt x="212" y="88"/>
                </a:lnTo>
                <a:lnTo>
                  <a:pt x="212" y="89"/>
                </a:lnTo>
                <a:lnTo>
                  <a:pt x="213" y="94"/>
                </a:lnTo>
                <a:lnTo>
                  <a:pt x="213" y="95"/>
                </a:lnTo>
                <a:lnTo>
                  <a:pt x="213" y="96"/>
                </a:lnTo>
                <a:lnTo>
                  <a:pt x="213" y="103"/>
                </a:lnTo>
                <a:lnTo>
                  <a:pt x="213" y="107"/>
                </a:lnTo>
                <a:lnTo>
                  <a:pt x="214" y="109"/>
                </a:lnTo>
                <a:lnTo>
                  <a:pt x="214" y="112"/>
                </a:lnTo>
                <a:lnTo>
                  <a:pt x="214" y="115"/>
                </a:lnTo>
                <a:lnTo>
                  <a:pt x="214" y="116"/>
                </a:lnTo>
                <a:lnTo>
                  <a:pt x="214" y="117"/>
                </a:lnTo>
                <a:lnTo>
                  <a:pt x="214" y="123"/>
                </a:lnTo>
                <a:lnTo>
                  <a:pt x="214" y="124"/>
                </a:lnTo>
                <a:lnTo>
                  <a:pt x="214" y="125"/>
                </a:lnTo>
                <a:lnTo>
                  <a:pt x="214" y="126"/>
                </a:lnTo>
                <a:lnTo>
                  <a:pt x="214" y="127"/>
                </a:lnTo>
                <a:lnTo>
                  <a:pt x="215" y="133"/>
                </a:lnTo>
                <a:lnTo>
                  <a:pt x="215" y="140"/>
                </a:lnTo>
                <a:lnTo>
                  <a:pt x="215" y="141"/>
                </a:lnTo>
                <a:lnTo>
                  <a:pt x="215" y="144"/>
                </a:lnTo>
                <a:lnTo>
                  <a:pt x="215" y="150"/>
                </a:lnTo>
                <a:lnTo>
                  <a:pt x="216" y="152"/>
                </a:lnTo>
                <a:lnTo>
                  <a:pt x="216" y="155"/>
                </a:lnTo>
                <a:lnTo>
                  <a:pt x="216" y="158"/>
                </a:lnTo>
                <a:lnTo>
                  <a:pt x="216" y="161"/>
                </a:lnTo>
                <a:lnTo>
                  <a:pt x="216" y="163"/>
                </a:lnTo>
                <a:lnTo>
                  <a:pt x="216" y="164"/>
                </a:lnTo>
                <a:lnTo>
                  <a:pt x="216" y="165"/>
                </a:lnTo>
                <a:lnTo>
                  <a:pt x="216" y="166"/>
                </a:lnTo>
                <a:lnTo>
                  <a:pt x="216" y="167"/>
                </a:lnTo>
                <a:lnTo>
                  <a:pt x="216" y="169"/>
                </a:lnTo>
                <a:lnTo>
                  <a:pt x="216" y="171"/>
                </a:lnTo>
                <a:lnTo>
                  <a:pt x="216" y="172"/>
                </a:lnTo>
                <a:lnTo>
                  <a:pt x="216" y="173"/>
                </a:lnTo>
                <a:lnTo>
                  <a:pt x="217" y="175"/>
                </a:lnTo>
                <a:lnTo>
                  <a:pt x="217" y="180"/>
                </a:lnTo>
                <a:lnTo>
                  <a:pt x="217" y="183"/>
                </a:lnTo>
                <a:lnTo>
                  <a:pt x="217" y="188"/>
                </a:lnTo>
                <a:lnTo>
                  <a:pt x="217" y="189"/>
                </a:lnTo>
                <a:lnTo>
                  <a:pt x="219" y="191"/>
                </a:lnTo>
                <a:lnTo>
                  <a:pt x="219" y="193"/>
                </a:lnTo>
                <a:lnTo>
                  <a:pt x="219" y="198"/>
                </a:lnTo>
                <a:lnTo>
                  <a:pt x="219" y="203"/>
                </a:lnTo>
                <a:lnTo>
                  <a:pt x="219" y="206"/>
                </a:lnTo>
                <a:lnTo>
                  <a:pt x="220" y="213"/>
                </a:lnTo>
                <a:lnTo>
                  <a:pt x="220" y="215"/>
                </a:lnTo>
                <a:lnTo>
                  <a:pt x="220" y="220"/>
                </a:lnTo>
                <a:lnTo>
                  <a:pt x="220" y="221"/>
                </a:lnTo>
                <a:lnTo>
                  <a:pt x="220" y="222"/>
                </a:lnTo>
                <a:lnTo>
                  <a:pt x="220" y="223"/>
                </a:lnTo>
                <a:lnTo>
                  <a:pt x="220" y="224"/>
                </a:lnTo>
                <a:lnTo>
                  <a:pt x="220" y="225"/>
                </a:lnTo>
                <a:lnTo>
                  <a:pt x="220" y="230"/>
                </a:lnTo>
                <a:lnTo>
                  <a:pt x="220" y="231"/>
                </a:lnTo>
                <a:lnTo>
                  <a:pt x="221" y="232"/>
                </a:lnTo>
                <a:lnTo>
                  <a:pt x="221" y="236"/>
                </a:lnTo>
                <a:lnTo>
                  <a:pt x="221" y="238"/>
                </a:lnTo>
                <a:lnTo>
                  <a:pt x="221" y="244"/>
                </a:lnTo>
                <a:lnTo>
                  <a:pt x="221" y="246"/>
                </a:lnTo>
                <a:lnTo>
                  <a:pt x="221" y="247"/>
                </a:lnTo>
                <a:lnTo>
                  <a:pt x="222" y="254"/>
                </a:lnTo>
                <a:lnTo>
                  <a:pt x="222" y="257"/>
                </a:lnTo>
                <a:lnTo>
                  <a:pt x="222" y="259"/>
                </a:lnTo>
                <a:lnTo>
                  <a:pt x="222" y="267"/>
                </a:lnTo>
                <a:lnTo>
                  <a:pt x="222" y="268"/>
                </a:lnTo>
                <a:lnTo>
                  <a:pt x="223" y="269"/>
                </a:lnTo>
                <a:lnTo>
                  <a:pt x="222" y="269"/>
                </a:lnTo>
                <a:lnTo>
                  <a:pt x="221" y="269"/>
                </a:lnTo>
                <a:lnTo>
                  <a:pt x="213" y="269"/>
                </a:lnTo>
                <a:lnTo>
                  <a:pt x="212" y="269"/>
                </a:lnTo>
                <a:lnTo>
                  <a:pt x="207" y="269"/>
                </a:lnTo>
                <a:lnTo>
                  <a:pt x="194" y="269"/>
                </a:lnTo>
                <a:lnTo>
                  <a:pt x="188" y="269"/>
                </a:lnTo>
                <a:lnTo>
                  <a:pt x="183" y="270"/>
                </a:lnTo>
                <a:lnTo>
                  <a:pt x="182" y="269"/>
                </a:lnTo>
                <a:lnTo>
                  <a:pt x="181" y="270"/>
                </a:lnTo>
                <a:lnTo>
                  <a:pt x="178" y="270"/>
                </a:lnTo>
                <a:lnTo>
                  <a:pt x="174" y="270"/>
                </a:lnTo>
                <a:lnTo>
                  <a:pt x="168" y="270"/>
                </a:lnTo>
                <a:lnTo>
                  <a:pt x="162" y="270"/>
                </a:lnTo>
                <a:lnTo>
                  <a:pt x="158" y="270"/>
                </a:lnTo>
                <a:lnTo>
                  <a:pt x="157" y="270"/>
                </a:lnTo>
                <a:lnTo>
                  <a:pt x="156" y="270"/>
                </a:lnTo>
                <a:lnTo>
                  <a:pt x="152" y="270"/>
                </a:lnTo>
                <a:lnTo>
                  <a:pt x="149" y="270"/>
                </a:lnTo>
                <a:lnTo>
                  <a:pt x="137" y="270"/>
                </a:lnTo>
                <a:lnTo>
                  <a:pt x="130" y="270"/>
                </a:lnTo>
                <a:lnTo>
                  <a:pt x="128" y="270"/>
                </a:lnTo>
                <a:lnTo>
                  <a:pt x="127" y="270"/>
                </a:lnTo>
                <a:lnTo>
                  <a:pt x="125" y="270"/>
                </a:lnTo>
                <a:lnTo>
                  <a:pt x="120" y="270"/>
                </a:lnTo>
                <a:lnTo>
                  <a:pt x="117" y="270"/>
                </a:lnTo>
                <a:lnTo>
                  <a:pt x="116" y="270"/>
                </a:lnTo>
                <a:lnTo>
                  <a:pt x="114" y="270"/>
                </a:lnTo>
                <a:lnTo>
                  <a:pt x="108" y="270"/>
                </a:lnTo>
                <a:lnTo>
                  <a:pt x="106" y="270"/>
                </a:lnTo>
                <a:lnTo>
                  <a:pt x="105" y="270"/>
                </a:lnTo>
                <a:lnTo>
                  <a:pt x="103" y="270"/>
                </a:lnTo>
                <a:lnTo>
                  <a:pt x="101" y="270"/>
                </a:lnTo>
                <a:lnTo>
                  <a:pt x="95" y="270"/>
                </a:lnTo>
                <a:lnTo>
                  <a:pt x="87" y="270"/>
                </a:lnTo>
                <a:lnTo>
                  <a:pt x="82" y="270"/>
                </a:lnTo>
                <a:lnTo>
                  <a:pt x="81" y="270"/>
                </a:lnTo>
                <a:lnTo>
                  <a:pt x="73" y="270"/>
                </a:lnTo>
                <a:lnTo>
                  <a:pt x="69" y="270"/>
                </a:lnTo>
                <a:lnTo>
                  <a:pt x="68" y="270"/>
                </a:lnTo>
                <a:lnTo>
                  <a:pt x="66" y="270"/>
                </a:lnTo>
                <a:lnTo>
                  <a:pt x="60" y="271"/>
                </a:lnTo>
                <a:lnTo>
                  <a:pt x="55" y="271"/>
                </a:lnTo>
                <a:lnTo>
                  <a:pt x="50" y="271"/>
                </a:lnTo>
                <a:lnTo>
                  <a:pt x="49" y="271"/>
                </a:lnTo>
                <a:lnTo>
                  <a:pt x="47" y="271"/>
                </a:lnTo>
                <a:lnTo>
                  <a:pt x="40" y="271"/>
                </a:lnTo>
                <a:lnTo>
                  <a:pt x="39" y="271"/>
                </a:lnTo>
                <a:lnTo>
                  <a:pt x="34" y="271"/>
                </a:lnTo>
                <a:lnTo>
                  <a:pt x="32" y="271"/>
                </a:lnTo>
                <a:lnTo>
                  <a:pt x="30" y="271"/>
                </a:lnTo>
                <a:lnTo>
                  <a:pt x="28" y="271"/>
                </a:lnTo>
                <a:lnTo>
                  <a:pt x="24" y="271"/>
                </a:lnTo>
                <a:lnTo>
                  <a:pt x="20" y="271"/>
                </a:lnTo>
                <a:lnTo>
                  <a:pt x="17" y="271"/>
                </a:lnTo>
                <a:lnTo>
                  <a:pt x="16" y="271"/>
                </a:lnTo>
                <a:lnTo>
                  <a:pt x="15" y="271"/>
                </a:lnTo>
                <a:lnTo>
                  <a:pt x="12" y="271"/>
                </a:lnTo>
                <a:lnTo>
                  <a:pt x="6" y="271"/>
                </a:lnTo>
                <a:lnTo>
                  <a:pt x="4" y="271"/>
                </a:lnTo>
                <a:lnTo>
                  <a:pt x="2" y="271"/>
                </a:lnTo>
                <a:lnTo>
                  <a:pt x="2" y="270"/>
                </a:lnTo>
                <a:lnTo>
                  <a:pt x="2" y="268"/>
                </a:lnTo>
                <a:lnTo>
                  <a:pt x="2" y="256"/>
                </a:lnTo>
                <a:lnTo>
                  <a:pt x="2" y="252"/>
                </a:lnTo>
                <a:lnTo>
                  <a:pt x="2" y="249"/>
                </a:lnTo>
                <a:lnTo>
                  <a:pt x="2" y="248"/>
                </a:lnTo>
                <a:lnTo>
                  <a:pt x="2" y="245"/>
                </a:lnTo>
                <a:lnTo>
                  <a:pt x="2" y="241"/>
                </a:lnTo>
                <a:lnTo>
                  <a:pt x="2" y="240"/>
                </a:lnTo>
                <a:lnTo>
                  <a:pt x="2" y="237"/>
                </a:lnTo>
                <a:lnTo>
                  <a:pt x="2" y="229"/>
                </a:lnTo>
                <a:lnTo>
                  <a:pt x="2" y="227"/>
                </a:lnTo>
                <a:lnTo>
                  <a:pt x="2" y="222"/>
                </a:lnTo>
                <a:lnTo>
                  <a:pt x="2" y="217"/>
                </a:lnTo>
                <a:lnTo>
                  <a:pt x="2" y="216"/>
                </a:lnTo>
                <a:lnTo>
                  <a:pt x="2" y="213"/>
                </a:lnTo>
                <a:lnTo>
                  <a:pt x="2" y="212"/>
                </a:lnTo>
                <a:lnTo>
                  <a:pt x="2" y="209"/>
                </a:lnTo>
                <a:lnTo>
                  <a:pt x="2" y="205"/>
                </a:lnTo>
                <a:lnTo>
                  <a:pt x="2" y="197"/>
                </a:lnTo>
                <a:lnTo>
                  <a:pt x="2" y="196"/>
                </a:lnTo>
                <a:lnTo>
                  <a:pt x="2" y="193"/>
                </a:lnTo>
                <a:lnTo>
                  <a:pt x="2" y="190"/>
                </a:lnTo>
                <a:lnTo>
                  <a:pt x="1" y="185"/>
                </a:lnTo>
                <a:lnTo>
                  <a:pt x="1" y="184"/>
                </a:lnTo>
                <a:lnTo>
                  <a:pt x="2" y="181"/>
                </a:lnTo>
                <a:lnTo>
                  <a:pt x="2" y="180"/>
                </a:lnTo>
                <a:lnTo>
                  <a:pt x="2" y="179"/>
                </a:lnTo>
                <a:lnTo>
                  <a:pt x="2" y="177"/>
                </a:lnTo>
                <a:lnTo>
                  <a:pt x="2" y="176"/>
                </a:lnTo>
                <a:lnTo>
                  <a:pt x="2" y="175"/>
                </a:lnTo>
                <a:lnTo>
                  <a:pt x="1" y="168"/>
                </a:lnTo>
                <a:lnTo>
                  <a:pt x="1" y="166"/>
                </a:lnTo>
                <a:lnTo>
                  <a:pt x="1" y="165"/>
                </a:lnTo>
                <a:lnTo>
                  <a:pt x="1" y="164"/>
                </a:lnTo>
                <a:lnTo>
                  <a:pt x="1" y="160"/>
                </a:lnTo>
                <a:lnTo>
                  <a:pt x="1" y="155"/>
                </a:lnTo>
                <a:lnTo>
                  <a:pt x="1" y="152"/>
                </a:lnTo>
                <a:lnTo>
                  <a:pt x="1" y="151"/>
                </a:lnTo>
                <a:lnTo>
                  <a:pt x="1" y="144"/>
                </a:lnTo>
                <a:lnTo>
                  <a:pt x="1" y="143"/>
                </a:lnTo>
                <a:lnTo>
                  <a:pt x="1" y="135"/>
                </a:lnTo>
                <a:lnTo>
                  <a:pt x="1" y="131"/>
                </a:lnTo>
                <a:lnTo>
                  <a:pt x="1" y="128"/>
                </a:lnTo>
                <a:lnTo>
                  <a:pt x="1" y="127"/>
                </a:lnTo>
                <a:lnTo>
                  <a:pt x="1" y="120"/>
                </a:lnTo>
                <a:lnTo>
                  <a:pt x="1" y="119"/>
                </a:lnTo>
                <a:lnTo>
                  <a:pt x="1" y="117"/>
                </a:lnTo>
                <a:lnTo>
                  <a:pt x="1" y="116"/>
                </a:lnTo>
                <a:lnTo>
                  <a:pt x="1" y="115"/>
                </a:lnTo>
                <a:lnTo>
                  <a:pt x="1" y="110"/>
                </a:lnTo>
                <a:lnTo>
                  <a:pt x="1" y="109"/>
                </a:lnTo>
                <a:lnTo>
                  <a:pt x="1" y="108"/>
                </a:lnTo>
                <a:lnTo>
                  <a:pt x="1" y="107"/>
                </a:lnTo>
                <a:lnTo>
                  <a:pt x="1" y="105"/>
                </a:lnTo>
                <a:lnTo>
                  <a:pt x="1" y="104"/>
                </a:lnTo>
                <a:lnTo>
                  <a:pt x="1" y="100"/>
                </a:lnTo>
                <a:lnTo>
                  <a:pt x="1" y="96"/>
                </a:lnTo>
                <a:lnTo>
                  <a:pt x="1" y="95"/>
                </a:lnTo>
                <a:lnTo>
                  <a:pt x="1" y="91"/>
                </a:lnTo>
                <a:lnTo>
                  <a:pt x="1" y="89"/>
                </a:lnTo>
                <a:lnTo>
                  <a:pt x="1" y="87"/>
                </a:lnTo>
                <a:lnTo>
                  <a:pt x="1" y="86"/>
                </a:lnTo>
                <a:lnTo>
                  <a:pt x="1" y="85"/>
                </a:lnTo>
                <a:lnTo>
                  <a:pt x="1" y="83"/>
                </a:lnTo>
                <a:lnTo>
                  <a:pt x="1" y="80"/>
                </a:lnTo>
                <a:lnTo>
                  <a:pt x="1" y="77"/>
                </a:lnTo>
                <a:lnTo>
                  <a:pt x="1" y="76"/>
                </a:lnTo>
                <a:lnTo>
                  <a:pt x="1" y="75"/>
                </a:lnTo>
                <a:lnTo>
                  <a:pt x="1" y="71"/>
                </a:lnTo>
                <a:lnTo>
                  <a:pt x="1" y="70"/>
                </a:lnTo>
                <a:lnTo>
                  <a:pt x="1" y="69"/>
                </a:lnTo>
                <a:lnTo>
                  <a:pt x="1" y="67"/>
                </a:lnTo>
                <a:lnTo>
                  <a:pt x="1" y="63"/>
                </a:lnTo>
                <a:lnTo>
                  <a:pt x="1" y="62"/>
                </a:lnTo>
                <a:lnTo>
                  <a:pt x="0" y="56"/>
                </a:lnTo>
                <a:lnTo>
                  <a:pt x="0" y="52"/>
                </a:lnTo>
                <a:lnTo>
                  <a:pt x="0" y="45"/>
                </a:lnTo>
                <a:lnTo>
                  <a:pt x="0" y="44"/>
                </a:lnTo>
                <a:lnTo>
                  <a:pt x="0" y="41"/>
                </a:lnTo>
                <a:lnTo>
                  <a:pt x="0" y="40"/>
                </a:lnTo>
                <a:lnTo>
                  <a:pt x="0" y="39"/>
                </a:lnTo>
                <a:lnTo>
                  <a:pt x="0" y="38"/>
                </a:lnTo>
                <a:lnTo>
                  <a:pt x="0" y="37"/>
                </a:lnTo>
                <a:lnTo>
                  <a:pt x="0" y="35"/>
                </a:lnTo>
                <a:lnTo>
                  <a:pt x="0" y="28"/>
                </a:lnTo>
                <a:lnTo>
                  <a:pt x="0" y="23"/>
                </a:lnTo>
                <a:lnTo>
                  <a:pt x="0" y="12"/>
                </a:lnTo>
                <a:lnTo>
                  <a:pt x="0" y="9"/>
                </a:lnTo>
                <a:lnTo>
                  <a:pt x="0" y="7"/>
                </a:lnTo>
                <a:lnTo>
                  <a:pt x="0" y="6"/>
                </a:lnTo>
                <a:lnTo>
                  <a:pt x="0" y="4"/>
                </a:lnTo>
                <a:lnTo>
                  <a:pt x="5" y="4"/>
                </a:lnTo>
                <a:lnTo>
                  <a:pt x="9" y="4"/>
                </a:lnTo>
                <a:lnTo>
                  <a:pt x="17" y="4"/>
                </a:lnTo>
                <a:lnTo>
                  <a:pt x="22" y="4"/>
                </a:lnTo>
                <a:lnTo>
                  <a:pt x="23" y="4"/>
                </a:lnTo>
                <a:lnTo>
                  <a:pt x="29" y="3"/>
                </a:lnTo>
                <a:lnTo>
                  <a:pt x="29" y="4"/>
                </a:lnTo>
                <a:lnTo>
                  <a:pt x="31" y="3"/>
                </a:lnTo>
                <a:lnTo>
                  <a:pt x="34" y="4"/>
                </a:lnTo>
                <a:lnTo>
                  <a:pt x="37" y="4"/>
                </a:lnTo>
                <a:lnTo>
                  <a:pt x="39" y="4"/>
                </a:lnTo>
                <a:lnTo>
                  <a:pt x="40" y="4"/>
                </a:lnTo>
                <a:lnTo>
                  <a:pt x="42" y="3"/>
                </a:lnTo>
                <a:lnTo>
                  <a:pt x="46" y="3"/>
                </a:lnTo>
                <a:lnTo>
                  <a:pt x="48" y="3"/>
                </a:lnTo>
                <a:lnTo>
                  <a:pt x="49" y="3"/>
                </a:lnTo>
                <a:lnTo>
                  <a:pt x="53" y="3"/>
                </a:lnTo>
                <a:lnTo>
                  <a:pt x="54" y="3"/>
                </a:lnTo>
                <a:lnTo>
                  <a:pt x="57" y="3"/>
                </a:lnTo>
                <a:lnTo>
                  <a:pt x="60" y="3"/>
                </a:lnTo>
                <a:lnTo>
                  <a:pt x="65" y="3"/>
                </a:lnTo>
                <a:lnTo>
                  <a:pt x="68" y="3"/>
                </a:lnTo>
                <a:lnTo>
                  <a:pt x="71" y="3"/>
                </a:lnTo>
                <a:lnTo>
                  <a:pt x="76" y="3"/>
                </a:lnTo>
                <a:lnTo>
                  <a:pt x="79" y="3"/>
                </a:lnTo>
                <a:lnTo>
                  <a:pt x="80" y="3"/>
                </a:lnTo>
                <a:lnTo>
                  <a:pt x="85" y="3"/>
                </a:lnTo>
                <a:lnTo>
                  <a:pt x="88" y="3"/>
                </a:lnTo>
                <a:lnTo>
                  <a:pt x="92" y="3"/>
                </a:lnTo>
                <a:lnTo>
                  <a:pt x="96" y="3"/>
                </a:lnTo>
                <a:lnTo>
                  <a:pt x="104" y="3"/>
                </a:lnTo>
                <a:lnTo>
                  <a:pt x="105" y="3"/>
                </a:lnTo>
                <a:lnTo>
                  <a:pt x="108" y="3"/>
                </a:lnTo>
                <a:lnTo>
                  <a:pt x="109" y="3"/>
                </a:lnTo>
                <a:lnTo>
                  <a:pt x="114" y="3"/>
                </a:lnTo>
                <a:lnTo>
                  <a:pt x="118" y="3"/>
                </a:lnTo>
                <a:lnTo>
                  <a:pt x="120" y="3"/>
                </a:lnTo>
                <a:lnTo>
                  <a:pt x="124" y="1"/>
                </a:lnTo>
                <a:lnTo>
                  <a:pt x="125" y="1"/>
                </a:lnTo>
                <a:lnTo>
                  <a:pt x="127" y="1"/>
                </a:lnTo>
                <a:lnTo>
                  <a:pt x="133" y="1"/>
                </a:lnTo>
                <a:lnTo>
                  <a:pt x="134" y="1"/>
                </a:lnTo>
                <a:lnTo>
                  <a:pt x="143" y="1"/>
                </a:lnTo>
                <a:lnTo>
                  <a:pt x="149" y="1"/>
                </a:lnTo>
                <a:lnTo>
                  <a:pt x="150" y="1"/>
                </a:lnTo>
                <a:lnTo>
                  <a:pt x="151" y="1"/>
                </a:lnTo>
                <a:lnTo>
                  <a:pt x="154" y="1"/>
                </a:lnTo>
                <a:lnTo>
                  <a:pt x="157" y="1"/>
                </a:lnTo>
                <a:lnTo>
                  <a:pt x="158" y="1"/>
                </a:lnTo>
                <a:lnTo>
                  <a:pt x="159" y="1"/>
                </a:lnTo>
                <a:lnTo>
                  <a:pt x="158" y="0"/>
                </a:lnTo>
                <a:lnTo>
                  <a:pt x="159" y="0"/>
                </a:lnTo>
                <a:lnTo>
                  <a:pt x="164" y="0"/>
                </a:lnTo>
                <a:lnTo>
                  <a:pt x="166" y="0"/>
                </a:lnTo>
                <a:lnTo>
                  <a:pt x="170" y="0"/>
                </a:lnTo>
                <a:lnTo>
                  <a:pt x="172" y="0"/>
                </a:lnTo>
                <a:lnTo>
                  <a:pt x="174" y="0"/>
                </a:lnTo>
                <a:lnTo>
                  <a:pt x="175" y="0"/>
                </a:lnTo>
                <a:lnTo>
                  <a:pt x="176" y="0"/>
                </a:lnTo>
                <a:lnTo>
                  <a:pt x="177" y="0"/>
                </a:lnTo>
                <a:lnTo>
                  <a:pt x="178" y="0"/>
                </a:lnTo>
                <a:lnTo>
                  <a:pt x="180" y="0"/>
                </a:lnTo>
                <a:lnTo>
                  <a:pt x="181" y="0"/>
                </a:lnTo>
                <a:close/>
              </a:path>
            </a:pathLst>
          </a:custGeom>
          <a:solidFill>
            <a:srgbClr val="0070C0"/>
          </a:solidFill>
          <a:ln w="3175">
            <a:solidFill>
              <a:schemeClr val="tx1">
                <a:lumMod val="95000"/>
                <a:lumOff val="5000"/>
              </a:schemeClr>
            </a:solidFill>
            <a:prstDash val="solid"/>
            <a:round/>
            <a:headEnd/>
            <a:tailEnd/>
          </a:ln>
        </p:spPr>
        <p:txBody>
          <a:bodyPr/>
          <a:lstStyle/>
          <a:p>
            <a:endParaRPr lang="en-US" dirty="0"/>
          </a:p>
        </p:txBody>
      </p:sp>
      <p:sp>
        <p:nvSpPr>
          <p:cNvPr id="179" name="Freeform 193"/>
          <p:cNvSpPr>
            <a:spLocks/>
          </p:cNvSpPr>
          <p:nvPr/>
        </p:nvSpPr>
        <p:spPr bwMode="auto">
          <a:xfrm>
            <a:off x="5783763" y="5690192"/>
            <a:ext cx="630450" cy="358464"/>
          </a:xfrm>
          <a:custGeom>
            <a:avLst/>
            <a:gdLst>
              <a:gd name="T0" fmla="*/ 242 w 243"/>
              <a:gd name="T1" fmla="*/ 8 h 163"/>
              <a:gd name="T2" fmla="*/ 243 w 243"/>
              <a:gd name="T3" fmla="*/ 35 h 163"/>
              <a:gd name="T4" fmla="*/ 243 w 243"/>
              <a:gd name="T5" fmla="*/ 44 h 163"/>
              <a:gd name="T6" fmla="*/ 243 w 243"/>
              <a:gd name="T7" fmla="*/ 52 h 163"/>
              <a:gd name="T8" fmla="*/ 243 w 243"/>
              <a:gd name="T9" fmla="*/ 59 h 163"/>
              <a:gd name="T10" fmla="*/ 243 w 243"/>
              <a:gd name="T11" fmla="*/ 71 h 163"/>
              <a:gd name="T12" fmla="*/ 243 w 243"/>
              <a:gd name="T13" fmla="*/ 80 h 163"/>
              <a:gd name="T14" fmla="*/ 243 w 243"/>
              <a:gd name="T15" fmla="*/ 100 h 163"/>
              <a:gd name="T16" fmla="*/ 243 w 243"/>
              <a:gd name="T17" fmla="*/ 121 h 163"/>
              <a:gd name="T18" fmla="*/ 243 w 243"/>
              <a:gd name="T19" fmla="*/ 139 h 163"/>
              <a:gd name="T20" fmla="*/ 235 w 243"/>
              <a:gd name="T21" fmla="*/ 144 h 163"/>
              <a:gd name="T22" fmla="*/ 207 w 243"/>
              <a:gd name="T23" fmla="*/ 144 h 163"/>
              <a:gd name="T24" fmla="*/ 186 w 243"/>
              <a:gd name="T25" fmla="*/ 144 h 163"/>
              <a:gd name="T26" fmla="*/ 174 w 243"/>
              <a:gd name="T27" fmla="*/ 144 h 163"/>
              <a:gd name="T28" fmla="*/ 150 w 243"/>
              <a:gd name="T29" fmla="*/ 144 h 163"/>
              <a:gd name="T30" fmla="*/ 132 w 243"/>
              <a:gd name="T31" fmla="*/ 144 h 163"/>
              <a:gd name="T32" fmla="*/ 119 w 243"/>
              <a:gd name="T33" fmla="*/ 144 h 163"/>
              <a:gd name="T34" fmla="*/ 112 w 243"/>
              <a:gd name="T35" fmla="*/ 144 h 163"/>
              <a:gd name="T36" fmla="*/ 103 w 243"/>
              <a:gd name="T37" fmla="*/ 144 h 163"/>
              <a:gd name="T38" fmla="*/ 92 w 243"/>
              <a:gd name="T39" fmla="*/ 145 h 163"/>
              <a:gd name="T40" fmla="*/ 83 w 243"/>
              <a:gd name="T41" fmla="*/ 145 h 163"/>
              <a:gd name="T42" fmla="*/ 58 w 243"/>
              <a:gd name="T43" fmla="*/ 145 h 163"/>
              <a:gd name="T44" fmla="*/ 54 w 243"/>
              <a:gd name="T45" fmla="*/ 154 h 163"/>
              <a:gd name="T46" fmla="*/ 50 w 243"/>
              <a:gd name="T47" fmla="*/ 163 h 163"/>
              <a:gd name="T48" fmla="*/ 37 w 243"/>
              <a:gd name="T49" fmla="*/ 163 h 163"/>
              <a:gd name="T50" fmla="*/ 20 w 243"/>
              <a:gd name="T51" fmla="*/ 163 h 163"/>
              <a:gd name="T52" fmla="*/ 2 w 243"/>
              <a:gd name="T53" fmla="*/ 163 h 163"/>
              <a:gd name="T54" fmla="*/ 0 w 243"/>
              <a:gd name="T55" fmla="*/ 158 h 163"/>
              <a:gd name="T56" fmla="*/ 0 w 243"/>
              <a:gd name="T57" fmla="*/ 136 h 163"/>
              <a:gd name="T58" fmla="*/ 0 w 243"/>
              <a:gd name="T59" fmla="*/ 120 h 163"/>
              <a:gd name="T60" fmla="*/ 0 w 243"/>
              <a:gd name="T61" fmla="*/ 110 h 163"/>
              <a:gd name="T62" fmla="*/ 0 w 243"/>
              <a:gd name="T63" fmla="*/ 91 h 163"/>
              <a:gd name="T64" fmla="*/ 0 w 243"/>
              <a:gd name="T65" fmla="*/ 78 h 163"/>
              <a:gd name="T66" fmla="*/ 0 w 243"/>
              <a:gd name="T67" fmla="*/ 62 h 163"/>
              <a:gd name="T68" fmla="*/ 0 w 243"/>
              <a:gd name="T69" fmla="*/ 57 h 163"/>
              <a:gd name="T70" fmla="*/ 0 w 243"/>
              <a:gd name="T71" fmla="*/ 46 h 163"/>
              <a:gd name="T72" fmla="*/ 0 w 243"/>
              <a:gd name="T73" fmla="*/ 23 h 163"/>
              <a:gd name="T74" fmla="*/ 0 w 243"/>
              <a:gd name="T75" fmla="*/ 6 h 163"/>
              <a:gd name="T76" fmla="*/ 21 w 243"/>
              <a:gd name="T77" fmla="*/ 2 h 163"/>
              <a:gd name="T78" fmla="*/ 46 w 243"/>
              <a:gd name="T79" fmla="*/ 1 h 163"/>
              <a:gd name="T80" fmla="*/ 63 w 243"/>
              <a:gd name="T81" fmla="*/ 1 h 163"/>
              <a:gd name="T82" fmla="*/ 76 w 243"/>
              <a:gd name="T83" fmla="*/ 1 h 163"/>
              <a:gd name="T84" fmla="*/ 90 w 243"/>
              <a:gd name="T85" fmla="*/ 1 h 163"/>
              <a:gd name="T86" fmla="*/ 93 w 243"/>
              <a:gd name="T87" fmla="*/ 1 h 163"/>
              <a:gd name="T88" fmla="*/ 111 w 243"/>
              <a:gd name="T89" fmla="*/ 1 h 163"/>
              <a:gd name="T90" fmla="*/ 124 w 243"/>
              <a:gd name="T91" fmla="*/ 1 h 163"/>
              <a:gd name="T92" fmla="*/ 141 w 243"/>
              <a:gd name="T93" fmla="*/ 1 h 163"/>
              <a:gd name="T94" fmla="*/ 143 w 243"/>
              <a:gd name="T95" fmla="*/ 1 h 163"/>
              <a:gd name="T96" fmla="*/ 164 w 243"/>
              <a:gd name="T97" fmla="*/ 1 h 163"/>
              <a:gd name="T98" fmla="*/ 174 w 243"/>
              <a:gd name="T99" fmla="*/ 1 h 163"/>
              <a:gd name="T100" fmla="*/ 204 w 243"/>
              <a:gd name="T101" fmla="*/ 0 h 163"/>
              <a:gd name="T102" fmla="*/ 226 w 243"/>
              <a:gd name="T103" fmla="*/ 0 h 163"/>
              <a:gd name="T104" fmla="*/ 234 w 243"/>
              <a:gd name="T105" fmla="*/ 0 h 16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43" h="163">
                <a:moveTo>
                  <a:pt x="242" y="0"/>
                </a:moveTo>
                <a:lnTo>
                  <a:pt x="242" y="2"/>
                </a:lnTo>
                <a:lnTo>
                  <a:pt x="242" y="3"/>
                </a:lnTo>
                <a:lnTo>
                  <a:pt x="242" y="4"/>
                </a:lnTo>
                <a:lnTo>
                  <a:pt x="242" y="7"/>
                </a:lnTo>
                <a:lnTo>
                  <a:pt x="242" y="8"/>
                </a:lnTo>
                <a:lnTo>
                  <a:pt x="242" y="12"/>
                </a:lnTo>
                <a:lnTo>
                  <a:pt x="242" y="22"/>
                </a:lnTo>
                <a:lnTo>
                  <a:pt x="242" y="25"/>
                </a:lnTo>
                <a:lnTo>
                  <a:pt x="242" y="30"/>
                </a:lnTo>
                <a:lnTo>
                  <a:pt x="243" y="35"/>
                </a:lnTo>
                <a:lnTo>
                  <a:pt x="243" y="36"/>
                </a:lnTo>
                <a:lnTo>
                  <a:pt x="243" y="38"/>
                </a:lnTo>
                <a:lnTo>
                  <a:pt x="243" y="41"/>
                </a:lnTo>
                <a:lnTo>
                  <a:pt x="243" y="43"/>
                </a:lnTo>
                <a:lnTo>
                  <a:pt x="243" y="44"/>
                </a:lnTo>
                <a:lnTo>
                  <a:pt x="243" y="47"/>
                </a:lnTo>
                <a:lnTo>
                  <a:pt x="243" y="51"/>
                </a:lnTo>
                <a:lnTo>
                  <a:pt x="243" y="52"/>
                </a:lnTo>
                <a:lnTo>
                  <a:pt x="243" y="54"/>
                </a:lnTo>
                <a:lnTo>
                  <a:pt x="243" y="55"/>
                </a:lnTo>
                <a:lnTo>
                  <a:pt x="243" y="58"/>
                </a:lnTo>
                <a:lnTo>
                  <a:pt x="243" y="59"/>
                </a:lnTo>
                <a:lnTo>
                  <a:pt x="243" y="66"/>
                </a:lnTo>
                <a:lnTo>
                  <a:pt x="243" y="67"/>
                </a:lnTo>
                <a:lnTo>
                  <a:pt x="243" y="71"/>
                </a:lnTo>
                <a:lnTo>
                  <a:pt x="243" y="74"/>
                </a:lnTo>
                <a:lnTo>
                  <a:pt x="243" y="79"/>
                </a:lnTo>
                <a:lnTo>
                  <a:pt x="243" y="80"/>
                </a:lnTo>
                <a:lnTo>
                  <a:pt x="243" y="81"/>
                </a:lnTo>
                <a:lnTo>
                  <a:pt x="243" y="86"/>
                </a:lnTo>
                <a:lnTo>
                  <a:pt x="243" y="88"/>
                </a:lnTo>
                <a:lnTo>
                  <a:pt x="243" y="97"/>
                </a:lnTo>
                <a:lnTo>
                  <a:pt x="243" y="98"/>
                </a:lnTo>
                <a:lnTo>
                  <a:pt x="243" y="100"/>
                </a:lnTo>
                <a:lnTo>
                  <a:pt x="243" y="102"/>
                </a:lnTo>
                <a:lnTo>
                  <a:pt x="243" y="107"/>
                </a:lnTo>
                <a:lnTo>
                  <a:pt x="243" y="110"/>
                </a:lnTo>
                <a:lnTo>
                  <a:pt x="243" y="113"/>
                </a:lnTo>
                <a:lnTo>
                  <a:pt x="243" y="120"/>
                </a:lnTo>
                <a:lnTo>
                  <a:pt x="243" y="121"/>
                </a:lnTo>
                <a:lnTo>
                  <a:pt x="243" y="126"/>
                </a:lnTo>
                <a:lnTo>
                  <a:pt x="243" y="130"/>
                </a:lnTo>
                <a:lnTo>
                  <a:pt x="243" y="132"/>
                </a:lnTo>
                <a:lnTo>
                  <a:pt x="243" y="138"/>
                </a:lnTo>
                <a:lnTo>
                  <a:pt x="243" y="139"/>
                </a:lnTo>
                <a:lnTo>
                  <a:pt x="243" y="142"/>
                </a:lnTo>
                <a:lnTo>
                  <a:pt x="243" y="144"/>
                </a:lnTo>
                <a:lnTo>
                  <a:pt x="240" y="144"/>
                </a:lnTo>
                <a:lnTo>
                  <a:pt x="237" y="144"/>
                </a:lnTo>
                <a:lnTo>
                  <a:pt x="235" y="144"/>
                </a:lnTo>
                <a:lnTo>
                  <a:pt x="230" y="144"/>
                </a:lnTo>
                <a:lnTo>
                  <a:pt x="228" y="144"/>
                </a:lnTo>
                <a:lnTo>
                  <a:pt x="221" y="144"/>
                </a:lnTo>
                <a:lnTo>
                  <a:pt x="215" y="144"/>
                </a:lnTo>
                <a:lnTo>
                  <a:pt x="210" y="144"/>
                </a:lnTo>
                <a:lnTo>
                  <a:pt x="207" y="144"/>
                </a:lnTo>
                <a:lnTo>
                  <a:pt x="206" y="144"/>
                </a:lnTo>
                <a:lnTo>
                  <a:pt x="200" y="144"/>
                </a:lnTo>
                <a:lnTo>
                  <a:pt x="199" y="144"/>
                </a:lnTo>
                <a:lnTo>
                  <a:pt x="192" y="144"/>
                </a:lnTo>
                <a:lnTo>
                  <a:pt x="189" y="144"/>
                </a:lnTo>
                <a:lnTo>
                  <a:pt x="186" y="144"/>
                </a:lnTo>
                <a:lnTo>
                  <a:pt x="184" y="144"/>
                </a:lnTo>
                <a:lnTo>
                  <a:pt x="182" y="144"/>
                </a:lnTo>
                <a:lnTo>
                  <a:pt x="179" y="144"/>
                </a:lnTo>
                <a:lnTo>
                  <a:pt x="176" y="144"/>
                </a:lnTo>
                <a:lnTo>
                  <a:pt x="174" y="144"/>
                </a:lnTo>
                <a:lnTo>
                  <a:pt x="172" y="144"/>
                </a:lnTo>
                <a:lnTo>
                  <a:pt x="168" y="144"/>
                </a:lnTo>
                <a:lnTo>
                  <a:pt x="163" y="144"/>
                </a:lnTo>
                <a:lnTo>
                  <a:pt x="152" y="144"/>
                </a:lnTo>
                <a:lnTo>
                  <a:pt x="150" y="144"/>
                </a:lnTo>
                <a:lnTo>
                  <a:pt x="144" y="144"/>
                </a:lnTo>
                <a:lnTo>
                  <a:pt x="142" y="144"/>
                </a:lnTo>
                <a:lnTo>
                  <a:pt x="139" y="144"/>
                </a:lnTo>
                <a:lnTo>
                  <a:pt x="135" y="144"/>
                </a:lnTo>
                <a:lnTo>
                  <a:pt x="134" y="144"/>
                </a:lnTo>
                <a:lnTo>
                  <a:pt x="132" y="144"/>
                </a:lnTo>
                <a:lnTo>
                  <a:pt x="130" y="144"/>
                </a:lnTo>
                <a:lnTo>
                  <a:pt x="127" y="144"/>
                </a:lnTo>
                <a:lnTo>
                  <a:pt x="124" y="144"/>
                </a:lnTo>
                <a:lnTo>
                  <a:pt x="120" y="144"/>
                </a:lnTo>
                <a:lnTo>
                  <a:pt x="119" y="144"/>
                </a:lnTo>
                <a:lnTo>
                  <a:pt x="118" y="144"/>
                </a:lnTo>
                <a:lnTo>
                  <a:pt x="117" y="144"/>
                </a:lnTo>
                <a:lnTo>
                  <a:pt x="116" y="144"/>
                </a:lnTo>
                <a:lnTo>
                  <a:pt x="112" y="144"/>
                </a:lnTo>
                <a:lnTo>
                  <a:pt x="110" y="144"/>
                </a:lnTo>
                <a:lnTo>
                  <a:pt x="108" y="144"/>
                </a:lnTo>
                <a:lnTo>
                  <a:pt x="107" y="144"/>
                </a:lnTo>
                <a:lnTo>
                  <a:pt x="103" y="144"/>
                </a:lnTo>
                <a:lnTo>
                  <a:pt x="100" y="144"/>
                </a:lnTo>
                <a:lnTo>
                  <a:pt x="96" y="144"/>
                </a:lnTo>
                <a:lnTo>
                  <a:pt x="95" y="144"/>
                </a:lnTo>
                <a:lnTo>
                  <a:pt x="93" y="144"/>
                </a:lnTo>
                <a:lnTo>
                  <a:pt x="93" y="145"/>
                </a:lnTo>
                <a:lnTo>
                  <a:pt x="92" y="145"/>
                </a:lnTo>
                <a:lnTo>
                  <a:pt x="88" y="145"/>
                </a:lnTo>
                <a:lnTo>
                  <a:pt x="87" y="145"/>
                </a:lnTo>
                <a:lnTo>
                  <a:pt x="86" y="145"/>
                </a:lnTo>
                <a:lnTo>
                  <a:pt x="83" y="145"/>
                </a:lnTo>
                <a:lnTo>
                  <a:pt x="78" y="145"/>
                </a:lnTo>
                <a:lnTo>
                  <a:pt x="72" y="145"/>
                </a:lnTo>
                <a:lnTo>
                  <a:pt x="67" y="145"/>
                </a:lnTo>
                <a:lnTo>
                  <a:pt x="66" y="145"/>
                </a:lnTo>
                <a:lnTo>
                  <a:pt x="62" y="145"/>
                </a:lnTo>
                <a:lnTo>
                  <a:pt x="58" y="145"/>
                </a:lnTo>
                <a:lnTo>
                  <a:pt x="54" y="145"/>
                </a:lnTo>
                <a:lnTo>
                  <a:pt x="54" y="146"/>
                </a:lnTo>
                <a:lnTo>
                  <a:pt x="54" y="148"/>
                </a:lnTo>
                <a:lnTo>
                  <a:pt x="54" y="151"/>
                </a:lnTo>
                <a:lnTo>
                  <a:pt x="54" y="154"/>
                </a:lnTo>
                <a:lnTo>
                  <a:pt x="54" y="159"/>
                </a:lnTo>
                <a:lnTo>
                  <a:pt x="54" y="162"/>
                </a:lnTo>
                <a:lnTo>
                  <a:pt x="53" y="163"/>
                </a:lnTo>
                <a:lnTo>
                  <a:pt x="50" y="163"/>
                </a:lnTo>
                <a:lnTo>
                  <a:pt x="48" y="163"/>
                </a:lnTo>
                <a:lnTo>
                  <a:pt x="45" y="163"/>
                </a:lnTo>
                <a:lnTo>
                  <a:pt x="43" y="163"/>
                </a:lnTo>
                <a:lnTo>
                  <a:pt x="42" y="163"/>
                </a:lnTo>
                <a:lnTo>
                  <a:pt x="37" y="163"/>
                </a:lnTo>
                <a:lnTo>
                  <a:pt x="34" y="163"/>
                </a:lnTo>
                <a:lnTo>
                  <a:pt x="32" y="163"/>
                </a:lnTo>
                <a:lnTo>
                  <a:pt x="30" y="163"/>
                </a:lnTo>
                <a:lnTo>
                  <a:pt x="27" y="163"/>
                </a:lnTo>
                <a:lnTo>
                  <a:pt x="20" y="163"/>
                </a:lnTo>
                <a:lnTo>
                  <a:pt x="18" y="163"/>
                </a:lnTo>
                <a:lnTo>
                  <a:pt x="13" y="163"/>
                </a:lnTo>
                <a:lnTo>
                  <a:pt x="12" y="163"/>
                </a:lnTo>
                <a:lnTo>
                  <a:pt x="8" y="163"/>
                </a:lnTo>
                <a:lnTo>
                  <a:pt x="2" y="163"/>
                </a:lnTo>
                <a:lnTo>
                  <a:pt x="0" y="163"/>
                </a:lnTo>
                <a:lnTo>
                  <a:pt x="0" y="162"/>
                </a:lnTo>
                <a:lnTo>
                  <a:pt x="0" y="161"/>
                </a:lnTo>
                <a:lnTo>
                  <a:pt x="0" y="158"/>
                </a:lnTo>
                <a:lnTo>
                  <a:pt x="0" y="155"/>
                </a:lnTo>
                <a:lnTo>
                  <a:pt x="0" y="154"/>
                </a:lnTo>
                <a:lnTo>
                  <a:pt x="0" y="145"/>
                </a:lnTo>
                <a:lnTo>
                  <a:pt x="0" y="140"/>
                </a:lnTo>
                <a:lnTo>
                  <a:pt x="0" y="136"/>
                </a:lnTo>
                <a:lnTo>
                  <a:pt x="0" y="135"/>
                </a:lnTo>
                <a:lnTo>
                  <a:pt x="0" y="134"/>
                </a:lnTo>
                <a:lnTo>
                  <a:pt x="0" y="130"/>
                </a:lnTo>
                <a:lnTo>
                  <a:pt x="0" y="124"/>
                </a:lnTo>
                <a:lnTo>
                  <a:pt x="0" y="120"/>
                </a:lnTo>
                <a:lnTo>
                  <a:pt x="0" y="118"/>
                </a:lnTo>
                <a:lnTo>
                  <a:pt x="0" y="114"/>
                </a:lnTo>
                <a:lnTo>
                  <a:pt x="0" y="113"/>
                </a:lnTo>
                <a:lnTo>
                  <a:pt x="0" y="110"/>
                </a:lnTo>
                <a:lnTo>
                  <a:pt x="0" y="107"/>
                </a:lnTo>
                <a:lnTo>
                  <a:pt x="0" y="104"/>
                </a:lnTo>
                <a:lnTo>
                  <a:pt x="0" y="100"/>
                </a:lnTo>
                <a:lnTo>
                  <a:pt x="0" y="96"/>
                </a:lnTo>
                <a:lnTo>
                  <a:pt x="0" y="92"/>
                </a:lnTo>
                <a:lnTo>
                  <a:pt x="0" y="91"/>
                </a:lnTo>
                <a:lnTo>
                  <a:pt x="0" y="88"/>
                </a:lnTo>
                <a:lnTo>
                  <a:pt x="0" y="87"/>
                </a:lnTo>
                <a:lnTo>
                  <a:pt x="0" y="84"/>
                </a:lnTo>
                <a:lnTo>
                  <a:pt x="0" y="83"/>
                </a:lnTo>
                <a:lnTo>
                  <a:pt x="0" y="78"/>
                </a:lnTo>
                <a:lnTo>
                  <a:pt x="0" y="74"/>
                </a:lnTo>
                <a:lnTo>
                  <a:pt x="0" y="71"/>
                </a:lnTo>
                <a:lnTo>
                  <a:pt x="0" y="66"/>
                </a:lnTo>
                <a:lnTo>
                  <a:pt x="0" y="63"/>
                </a:lnTo>
                <a:lnTo>
                  <a:pt x="0" y="62"/>
                </a:lnTo>
                <a:lnTo>
                  <a:pt x="0" y="60"/>
                </a:lnTo>
                <a:lnTo>
                  <a:pt x="0" y="58"/>
                </a:lnTo>
                <a:lnTo>
                  <a:pt x="0" y="57"/>
                </a:lnTo>
                <a:lnTo>
                  <a:pt x="0" y="56"/>
                </a:lnTo>
                <a:lnTo>
                  <a:pt x="0" y="51"/>
                </a:lnTo>
                <a:lnTo>
                  <a:pt x="0" y="47"/>
                </a:lnTo>
                <a:lnTo>
                  <a:pt x="0" y="46"/>
                </a:lnTo>
                <a:lnTo>
                  <a:pt x="0" y="42"/>
                </a:lnTo>
                <a:lnTo>
                  <a:pt x="0" y="36"/>
                </a:lnTo>
                <a:lnTo>
                  <a:pt x="0" y="34"/>
                </a:lnTo>
                <a:lnTo>
                  <a:pt x="0" y="32"/>
                </a:lnTo>
                <a:lnTo>
                  <a:pt x="0" y="28"/>
                </a:lnTo>
                <a:lnTo>
                  <a:pt x="0" y="23"/>
                </a:lnTo>
                <a:lnTo>
                  <a:pt x="0" y="22"/>
                </a:lnTo>
                <a:lnTo>
                  <a:pt x="0" y="20"/>
                </a:lnTo>
                <a:lnTo>
                  <a:pt x="0" y="18"/>
                </a:lnTo>
                <a:lnTo>
                  <a:pt x="0" y="15"/>
                </a:lnTo>
                <a:lnTo>
                  <a:pt x="0" y="11"/>
                </a:lnTo>
                <a:lnTo>
                  <a:pt x="0" y="6"/>
                </a:lnTo>
                <a:lnTo>
                  <a:pt x="0" y="2"/>
                </a:lnTo>
                <a:lnTo>
                  <a:pt x="3" y="2"/>
                </a:lnTo>
                <a:lnTo>
                  <a:pt x="13" y="2"/>
                </a:lnTo>
                <a:lnTo>
                  <a:pt x="19" y="2"/>
                </a:lnTo>
                <a:lnTo>
                  <a:pt x="21" y="2"/>
                </a:lnTo>
                <a:lnTo>
                  <a:pt x="26" y="2"/>
                </a:lnTo>
                <a:lnTo>
                  <a:pt x="32" y="2"/>
                </a:lnTo>
                <a:lnTo>
                  <a:pt x="37" y="2"/>
                </a:lnTo>
                <a:lnTo>
                  <a:pt x="40" y="2"/>
                </a:lnTo>
                <a:lnTo>
                  <a:pt x="43" y="1"/>
                </a:lnTo>
                <a:lnTo>
                  <a:pt x="46" y="1"/>
                </a:lnTo>
                <a:lnTo>
                  <a:pt x="48" y="1"/>
                </a:lnTo>
                <a:lnTo>
                  <a:pt x="52" y="1"/>
                </a:lnTo>
                <a:lnTo>
                  <a:pt x="58" y="1"/>
                </a:lnTo>
                <a:lnTo>
                  <a:pt x="59" y="1"/>
                </a:lnTo>
                <a:lnTo>
                  <a:pt x="63" y="1"/>
                </a:lnTo>
                <a:lnTo>
                  <a:pt x="67" y="1"/>
                </a:lnTo>
                <a:lnTo>
                  <a:pt x="69" y="1"/>
                </a:lnTo>
                <a:lnTo>
                  <a:pt x="70" y="1"/>
                </a:lnTo>
                <a:lnTo>
                  <a:pt x="72" y="1"/>
                </a:lnTo>
                <a:lnTo>
                  <a:pt x="75" y="1"/>
                </a:lnTo>
                <a:lnTo>
                  <a:pt x="76" y="1"/>
                </a:lnTo>
                <a:lnTo>
                  <a:pt x="77" y="1"/>
                </a:lnTo>
                <a:lnTo>
                  <a:pt x="80" y="1"/>
                </a:lnTo>
                <a:lnTo>
                  <a:pt x="85" y="1"/>
                </a:lnTo>
                <a:lnTo>
                  <a:pt x="86" y="1"/>
                </a:lnTo>
                <a:lnTo>
                  <a:pt x="87" y="1"/>
                </a:lnTo>
                <a:lnTo>
                  <a:pt x="90" y="1"/>
                </a:lnTo>
                <a:lnTo>
                  <a:pt x="91" y="1"/>
                </a:lnTo>
                <a:lnTo>
                  <a:pt x="92" y="1"/>
                </a:lnTo>
                <a:lnTo>
                  <a:pt x="93" y="1"/>
                </a:lnTo>
                <a:lnTo>
                  <a:pt x="95" y="1"/>
                </a:lnTo>
                <a:lnTo>
                  <a:pt x="100" y="1"/>
                </a:lnTo>
                <a:lnTo>
                  <a:pt x="108" y="1"/>
                </a:lnTo>
                <a:lnTo>
                  <a:pt x="109" y="1"/>
                </a:lnTo>
                <a:lnTo>
                  <a:pt x="111" y="1"/>
                </a:lnTo>
                <a:lnTo>
                  <a:pt x="115" y="1"/>
                </a:lnTo>
                <a:lnTo>
                  <a:pt x="117" y="1"/>
                </a:lnTo>
                <a:lnTo>
                  <a:pt x="122" y="1"/>
                </a:lnTo>
                <a:lnTo>
                  <a:pt x="124" y="1"/>
                </a:lnTo>
                <a:lnTo>
                  <a:pt x="125" y="1"/>
                </a:lnTo>
                <a:lnTo>
                  <a:pt x="126" y="1"/>
                </a:lnTo>
                <a:lnTo>
                  <a:pt x="133" y="1"/>
                </a:lnTo>
                <a:lnTo>
                  <a:pt x="135" y="1"/>
                </a:lnTo>
                <a:lnTo>
                  <a:pt x="141" y="1"/>
                </a:lnTo>
                <a:lnTo>
                  <a:pt x="142" y="1"/>
                </a:lnTo>
                <a:lnTo>
                  <a:pt x="143" y="1"/>
                </a:lnTo>
                <a:lnTo>
                  <a:pt x="147" y="1"/>
                </a:lnTo>
                <a:lnTo>
                  <a:pt x="151" y="1"/>
                </a:lnTo>
                <a:lnTo>
                  <a:pt x="156" y="1"/>
                </a:lnTo>
                <a:lnTo>
                  <a:pt x="158" y="1"/>
                </a:lnTo>
                <a:lnTo>
                  <a:pt x="164" y="1"/>
                </a:lnTo>
                <a:lnTo>
                  <a:pt x="165" y="1"/>
                </a:lnTo>
                <a:lnTo>
                  <a:pt x="166" y="1"/>
                </a:lnTo>
                <a:lnTo>
                  <a:pt x="168" y="1"/>
                </a:lnTo>
                <a:lnTo>
                  <a:pt x="173" y="1"/>
                </a:lnTo>
                <a:lnTo>
                  <a:pt x="174" y="1"/>
                </a:lnTo>
                <a:lnTo>
                  <a:pt x="181" y="1"/>
                </a:lnTo>
                <a:lnTo>
                  <a:pt x="183" y="1"/>
                </a:lnTo>
                <a:lnTo>
                  <a:pt x="191" y="1"/>
                </a:lnTo>
                <a:lnTo>
                  <a:pt x="198" y="1"/>
                </a:lnTo>
                <a:lnTo>
                  <a:pt x="202" y="1"/>
                </a:lnTo>
                <a:lnTo>
                  <a:pt x="204" y="0"/>
                </a:lnTo>
                <a:lnTo>
                  <a:pt x="208" y="0"/>
                </a:lnTo>
                <a:lnTo>
                  <a:pt x="210" y="0"/>
                </a:lnTo>
                <a:lnTo>
                  <a:pt x="211" y="0"/>
                </a:lnTo>
                <a:lnTo>
                  <a:pt x="221" y="0"/>
                </a:lnTo>
                <a:lnTo>
                  <a:pt x="224" y="0"/>
                </a:lnTo>
                <a:lnTo>
                  <a:pt x="226" y="0"/>
                </a:lnTo>
                <a:lnTo>
                  <a:pt x="228" y="0"/>
                </a:lnTo>
                <a:lnTo>
                  <a:pt x="229" y="0"/>
                </a:lnTo>
                <a:lnTo>
                  <a:pt x="230" y="0"/>
                </a:lnTo>
                <a:lnTo>
                  <a:pt x="234" y="0"/>
                </a:lnTo>
                <a:lnTo>
                  <a:pt x="237" y="0"/>
                </a:lnTo>
                <a:lnTo>
                  <a:pt x="239" y="0"/>
                </a:lnTo>
                <a:lnTo>
                  <a:pt x="242" y="0"/>
                </a:lnTo>
                <a:close/>
              </a:path>
            </a:pathLst>
          </a:custGeom>
          <a:solidFill>
            <a:srgbClr val="0070C0"/>
          </a:solidFill>
          <a:ln w="3175">
            <a:solidFill>
              <a:schemeClr val="tx1">
                <a:lumMod val="95000"/>
                <a:lumOff val="5000"/>
              </a:schemeClr>
            </a:solidFill>
            <a:prstDash val="solid"/>
            <a:round/>
            <a:headEnd/>
            <a:tailEnd/>
          </a:ln>
        </p:spPr>
        <p:txBody>
          <a:bodyPr/>
          <a:lstStyle/>
          <a:p>
            <a:endParaRPr lang="en-US" dirty="0"/>
          </a:p>
        </p:txBody>
      </p:sp>
      <p:sp>
        <p:nvSpPr>
          <p:cNvPr id="180" name="Freeform 192"/>
          <p:cNvSpPr>
            <a:spLocks/>
          </p:cNvSpPr>
          <p:nvPr/>
        </p:nvSpPr>
        <p:spPr bwMode="auto">
          <a:xfrm>
            <a:off x="6414722" y="5559387"/>
            <a:ext cx="651206" cy="360663"/>
          </a:xfrm>
          <a:custGeom>
            <a:avLst/>
            <a:gdLst>
              <a:gd name="T0" fmla="*/ 243 w 251"/>
              <a:gd name="T1" fmla="*/ 7 h 164"/>
              <a:gd name="T2" fmla="*/ 243 w 251"/>
              <a:gd name="T3" fmla="*/ 19 h 164"/>
              <a:gd name="T4" fmla="*/ 244 w 251"/>
              <a:gd name="T5" fmla="*/ 35 h 164"/>
              <a:gd name="T6" fmla="*/ 245 w 251"/>
              <a:gd name="T7" fmla="*/ 62 h 164"/>
              <a:gd name="T8" fmla="*/ 247 w 251"/>
              <a:gd name="T9" fmla="*/ 75 h 164"/>
              <a:gd name="T10" fmla="*/ 248 w 251"/>
              <a:gd name="T11" fmla="*/ 87 h 164"/>
              <a:gd name="T12" fmla="*/ 249 w 251"/>
              <a:gd name="T13" fmla="*/ 107 h 164"/>
              <a:gd name="T14" fmla="*/ 250 w 251"/>
              <a:gd name="T15" fmla="*/ 140 h 164"/>
              <a:gd name="T16" fmla="*/ 251 w 251"/>
              <a:gd name="T17" fmla="*/ 155 h 164"/>
              <a:gd name="T18" fmla="*/ 237 w 251"/>
              <a:gd name="T19" fmla="*/ 161 h 164"/>
              <a:gd name="T20" fmla="*/ 221 w 251"/>
              <a:gd name="T21" fmla="*/ 162 h 164"/>
              <a:gd name="T22" fmla="*/ 214 w 251"/>
              <a:gd name="T23" fmla="*/ 162 h 164"/>
              <a:gd name="T24" fmla="*/ 206 w 251"/>
              <a:gd name="T25" fmla="*/ 162 h 164"/>
              <a:gd name="T26" fmla="*/ 201 w 251"/>
              <a:gd name="T27" fmla="*/ 162 h 164"/>
              <a:gd name="T28" fmla="*/ 190 w 251"/>
              <a:gd name="T29" fmla="*/ 162 h 164"/>
              <a:gd name="T30" fmla="*/ 178 w 251"/>
              <a:gd name="T31" fmla="*/ 162 h 164"/>
              <a:gd name="T32" fmla="*/ 171 w 251"/>
              <a:gd name="T33" fmla="*/ 162 h 164"/>
              <a:gd name="T34" fmla="*/ 156 w 251"/>
              <a:gd name="T35" fmla="*/ 162 h 164"/>
              <a:gd name="T36" fmla="*/ 149 w 251"/>
              <a:gd name="T37" fmla="*/ 162 h 164"/>
              <a:gd name="T38" fmla="*/ 142 w 251"/>
              <a:gd name="T39" fmla="*/ 162 h 164"/>
              <a:gd name="T40" fmla="*/ 141 w 251"/>
              <a:gd name="T41" fmla="*/ 162 h 164"/>
              <a:gd name="T42" fmla="*/ 130 w 251"/>
              <a:gd name="T43" fmla="*/ 163 h 164"/>
              <a:gd name="T44" fmla="*/ 121 w 251"/>
              <a:gd name="T45" fmla="*/ 163 h 164"/>
              <a:gd name="T46" fmla="*/ 117 w 251"/>
              <a:gd name="T47" fmla="*/ 163 h 164"/>
              <a:gd name="T48" fmla="*/ 100 w 251"/>
              <a:gd name="T49" fmla="*/ 163 h 164"/>
              <a:gd name="T50" fmla="*/ 73 w 251"/>
              <a:gd name="T51" fmla="*/ 163 h 164"/>
              <a:gd name="T52" fmla="*/ 60 w 251"/>
              <a:gd name="T53" fmla="*/ 163 h 164"/>
              <a:gd name="T54" fmla="*/ 54 w 251"/>
              <a:gd name="T55" fmla="*/ 163 h 164"/>
              <a:gd name="T56" fmla="*/ 43 w 251"/>
              <a:gd name="T57" fmla="*/ 164 h 164"/>
              <a:gd name="T58" fmla="*/ 30 w 251"/>
              <a:gd name="T59" fmla="*/ 164 h 164"/>
              <a:gd name="T60" fmla="*/ 25 w 251"/>
              <a:gd name="T61" fmla="*/ 163 h 164"/>
              <a:gd name="T62" fmla="*/ 6 w 251"/>
              <a:gd name="T63" fmla="*/ 163 h 164"/>
              <a:gd name="T64" fmla="*/ 1 w 251"/>
              <a:gd name="T65" fmla="*/ 144 h 164"/>
              <a:gd name="T66" fmla="*/ 1 w 251"/>
              <a:gd name="T67" fmla="*/ 135 h 164"/>
              <a:gd name="T68" fmla="*/ 1 w 251"/>
              <a:gd name="T69" fmla="*/ 122 h 164"/>
              <a:gd name="T70" fmla="*/ 1 w 251"/>
              <a:gd name="T71" fmla="*/ 111 h 164"/>
              <a:gd name="T72" fmla="*/ 1 w 251"/>
              <a:gd name="T73" fmla="*/ 107 h 164"/>
              <a:gd name="T74" fmla="*/ 1 w 251"/>
              <a:gd name="T75" fmla="*/ 94 h 164"/>
              <a:gd name="T76" fmla="*/ 0 w 251"/>
              <a:gd name="T77" fmla="*/ 78 h 164"/>
              <a:gd name="T78" fmla="*/ 0 w 251"/>
              <a:gd name="T79" fmla="*/ 59 h 164"/>
              <a:gd name="T80" fmla="*/ 5 w 251"/>
              <a:gd name="T81" fmla="*/ 56 h 164"/>
              <a:gd name="T82" fmla="*/ 27 w 251"/>
              <a:gd name="T83" fmla="*/ 55 h 164"/>
              <a:gd name="T84" fmla="*/ 27 w 251"/>
              <a:gd name="T85" fmla="*/ 46 h 164"/>
              <a:gd name="T86" fmla="*/ 26 w 251"/>
              <a:gd name="T87" fmla="*/ 34 h 164"/>
              <a:gd name="T88" fmla="*/ 26 w 251"/>
              <a:gd name="T89" fmla="*/ 9 h 164"/>
              <a:gd name="T90" fmla="*/ 35 w 251"/>
              <a:gd name="T91" fmla="*/ 2 h 164"/>
              <a:gd name="T92" fmla="*/ 48 w 251"/>
              <a:gd name="T93" fmla="*/ 2 h 164"/>
              <a:gd name="T94" fmla="*/ 59 w 251"/>
              <a:gd name="T95" fmla="*/ 2 h 164"/>
              <a:gd name="T96" fmla="*/ 69 w 251"/>
              <a:gd name="T97" fmla="*/ 2 h 164"/>
              <a:gd name="T98" fmla="*/ 88 w 251"/>
              <a:gd name="T99" fmla="*/ 1 h 164"/>
              <a:gd name="T100" fmla="*/ 107 w 251"/>
              <a:gd name="T101" fmla="*/ 1 h 164"/>
              <a:gd name="T102" fmla="*/ 128 w 251"/>
              <a:gd name="T103" fmla="*/ 1 h 164"/>
              <a:gd name="T104" fmla="*/ 140 w 251"/>
              <a:gd name="T105" fmla="*/ 1 h 164"/>
              <a:gd name="T106" fmla="*/ 157 w 251"/>
              <a:gd name="T107" fmla="*/ 1 h 164"/>
              <a:gd name="T108" fmla="*/ 177 w 251"/>
              <a:gd name="T109" fmla="*/ 1 h 164"/>
              <a:gd name="T110" fmla="*/ 198 w 251"/>
              <a:gd name="T111" fmla="*/ 1 h 164"/>
              <a:gd name="T112" fmla="*/ 214 w 251"/>
              <a:gd name="T113" fmla="*/ 0 h 164"/>
              <a:gd name="T114" fmla="*/ 242 w 251"/>
              <a:gd name="T115" fmla="*/ 0 h 16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51" h="164">
                <a:moveTo>
                  <a:pt x="242" y="0"/>
                </a:moveTo>
                <a:lnTo>
                  <a:pt x="243" y="0"/>
                </a:lnTo>
                <a:lnTo>
                  <a:pt x="243" y="1"/>
                </a:lnTo>
                <a:lnTo>
                  <a:pt x="243" y="2"/>
                </a:lnTo>
                <a:lnTo>
                  <a:pt x="243" y="6"/>
                </a:lnTo>
                <a:lnTo>
                  <a:pt x="243" y="7"/>
                </a:lnTo>
                <a:lnTo>
                  <a:pt x="243" y="10"/>
                </a:lnTo>
                <a:lnTo>
                  <a:pt x="243" y="14"/>
                </a:lnTo>
                <a:lnTo>
                  <a:pt x="243" y="16"/>
                </a:lnTo>
                <a:lnTo>
                  <a:pt x="243" y="19"/>
                </a:lnTo>
                <a:lnTo>
                  <a:pt x="244" y="22"/>
                </a:lnTo>
                <a:lnTo>
                  <a:pt x="244" y="26"/>
                </a:lnTo>
                <a:lnTo>
                  <a:pt x="244" y="27"/>
                </a:lnTo>
                <a:lnTo>
                  <a:pt x="244" y="28"/>
                </a:lnTo>
                <a:lnTo>
                  <a:pt x="244" y="31"/>
                </a:lnTo>
                <a:lnTo>
                  <a:pt x="244" y="35"/>
                </a:lnTo>
                <a:lnTo>
                  <a:pt x="244" y="36"/>
                </a:lnTo>
                <a:lnTo>
                  <a:pt x="244" y="40"/>
                </a:lnTo>
                <a:lnTo>
                  <a:pt x="245" y="46"/>
                </a:lnTo>
                <a:lnTo>
                  <a:pt x="245" y="50"/>
                </a:lnTo>
                <a:lnTo>
                  <a:pt x="245" y="62"/>
                </a:lnTo>
                <a:lnTo>
                  <a:pt x="247" y="65"/>
                </a:lnTo>
                <a:lnTo>
                  <a:pt x="247" y="67"/>
                </a:lnTo>
                <a:lnTo>
                  <a:pt x="247" y="72"/>
                </a:lnTo>
                <a:lnTo>
                  <a:pt x="247" y="75"/>
                </a:lnTo>
                <a:lnTo>
                  <a:pt x="248" y="81"/>
                </a:lnTo>
                <a:lnTo>
                  <a:pt x="248" y="83"/>
                </a:lnTo>
                <a:lnTo>
                  <a:pt x="248" y="86"/>
                </a:lnTo>
                <a:lnTo>
                  <a:pt x="248" y="87"/>
                </a:lnTo>
                <a:lnTo>
                  <a:pt x="248" y="90"/>
                </a:lnTo>
                <a:lnTo>
                  <a:pt x="248" y="95"/>
                </a:lnTo>
                <a:lnTo>
                  <a:pt x="248" y="97"/>
                </a:lnTo>
                <a:lnTo>
                  <a:pt x="249" y="102"/>
                </a:lnTo>
                <a:lnTo>
                  <a:pt x="249" y="105"/>
                </a:lnTo>
                <a:lnTo>
                  <a:pt x="249" y="107"/>
                </a:lnTo>
                <a:lnTo>
                  <a:pt x="250" y="123"/>
                </a:lnTo>
                <a:lnTo>
                  <a:pt x="250" y="126"/>
                </a:lnTo>
                <a:lnTo>
                  <a:pt x="250" y="128"/>
                </a:lnTo>
                <a:lnTo>
                  <a:pt x="250" y="130"/>
                </a:lnTo>
                <a:lnTo>
                  <a:pt x="250" y="135"/>
                </a:lnTo>
                <a:lnTo>
                  <a:pt x="250" y="140"/>
                </a:lnTo>
                <a:lnTo>
                  <a:pt x="251" y="145"/>
                </a:lnTo>
                <a:lnTo>
                  <a:pt x="251" y="147"/>
                </a:lnTo>
                <a:lnTo>
                  <a:pt x="251" y="150"/>
                </a:lnTo>
                <a:lnTo>
                  <a:pt x="251" y="152"/>
                </a:lnTo>
                <a:lnTo>
                  <a:pt x="251" y="155"/>
                </a:lnTo>
                <a:lnTo>
                  <a:pt x="251" y="159"/>
                </a:lnTo>
                <a:lnTo>
                  <a:pt x="251" y="161"/>
                </a:lnTo>
                <a:lnTo>
                  <a:pt x="245" y="161"/>
                </a:lnTo>
                <a:lnTo>
                  <a:pt x="242" y="161"/>
                </a:lnTo>
                <a:lnTo>
                  <a:pt x="239" y="161"/>
                </a:lnTo>
                <a:lnTo>
                  <a:pt x="237" y="161"/>
                </a:lnTo>
                <a:lnTo>
                  <a:pt x="235" y="161"/>
                </a:lnTo>
                <a:lnTo>
                  <a:pt x="232" y="161"/>
                </a:lnTo>
                <a:lnTo>
                  <a:pt x="231" y="161"/>
                </a:lnTo>
                <a:lnTo>
                  <a:pt x="228" y="161"/>
                </a:lnTo>
                <a:lnTo>
                  <a:pt x="226" y="161"/>
                </a:lnTo>
                <a:lnTo>
                  <a:pt x="221" y="162"/>
                </a:lnTo>
                <a:lnTo>
                  <a:pt x="218" y="162"/>
                </a:lnTo>
                <a:lnTo>
                  <a:pt x="216" y="162"/>
                </a:lnTo>
                <a:lnTo>
                  <a:pt x="214" y="162"/>
                </a:lnTo>
                <a:lnTo>
                  <a:pt x="209" y="162"/>
                </a:lnTo>
                <a:lnTo>
                  <a:pt x="206" y="162"/>
                </a:lnTo>
                <a:lnTo>
                  <a:pt x="205" y="162"/>
                </a:lnTo>
                <a:lnTo>
                  <a:pt x="202" y="162"/>
                </a:lnTo>
                <a:lnTo>
                  <a:pt x="201" y="162"/>
                </a:lnTo>
                <a:lnTo>
                  <a:pt x="198" y="162"/>
                </a:lnTo>
                <a:lnTo>
                  <a:pt x="195" y="162"/>
                </a:lnTo>
                <a:lnTo>
                  <a:pt x="194" y="162"/>
                </a:lnTo>
                <a:lnTo>
                  <a:pt x="192" y="162"/>
                </a:lnTo>
                <a:lnTo>
                  <a:pt x="190" y="162"/>
                </a:lnTo>
                <a:lnTo>
                  <a:pt x="188" y="162"/>
                </a:lnTo>
                <a:lnTo>
                  <a:pt x="187" y="162"/>
                </a:lnTo>
                <a:lnTo>
                  <a:pt x="184" y="162"/>
                </a:lnTo>
                <a:lnTo>
                  <a:pt x="179" y="162"/>
                </a:lnTo>
                <a:lnTo>
                  <a:pt x="178" y="162"/>
                </a:lnTo>
                <a:lnTo>
                  <a:pt x="177" y="162"/>
                </a:lnTo>
                <a:lnTo>
                  <a:pt x="174" y="162"/>
                </a:lnTo>
                <a:lnTo>
                  <a:pt x="173" y="162"/>
                </a:lnTo>
                <a:lnTo>
                  <a:pt x="172" y="162"/>
                </a:lnTo>
                <a:lnTo>
                  <a:pt x="171" y="162"/>
                </a:lnTo>
                <a:lnTo>
                  <a:pt x="170" y="162"/>
                </a:lnTo>
                <a:lnTo>
                  <a:pt x="169" y="162"/>
                </a:lnTo>
                <a:lnTo>
                  <a:pt x="166" y="162"/>
                </a:lnTo>
                <a:lnTo>
                  <a:pt x="165" y="162"/>
                </a:lnTo>
                <a:lnTo>
                  <a:pt x="158" y="162"/>
                </a:lnTo>
                <a:lnTo>
                  <a:pt x="156" y="162"/>
                </a:lnTo>
                <a:lnTo>
                  <a:pt x="153" y="162"/>
                </a:lnTo>
                <a:lnTo>
                  <a:pt x="152" y="162"/>
                </a:lnTo>
                <a:lnTo>
                  <a:pt x="150" y="162"/>
                </a:lnTo>
                <a:lnTo>
                  <a:pt x="149" y="162"/>
                </a:lnTo>
                <a:lnTo>
                  <a:pt x="147" y="162"/>
                </a:lnTo>
                <a:lnTo>
                  <a:pt x="146" y="162"/>
                </a:lnTo>
                <a:lnTo>
                  <a:pt x="145" y="162"/>
                </a:lnTo>
                <a:lnTo>
                  <a:pt x="144" y="162"/>
                </a:lnTo>
                <a:lnTo>
                  <a:pt x="142" y="162"/>
                </a:lnTo>
                <a:lnTo>
                  <a:pt x="141" y="162"/>
                </a:lnTo>
                <a:lnTo>
                  <a:pt x="140" y="162"/>
                </a:lnTo>
                <a:lnTo>
                  <a:pt x="139" y="162"/>
                </a:lnTo>
                <a:lnTo>
                  <a:pt x="132" y="163"/>
                </a:lnTo>
                <a:lnTo>
                  <a:pt x="130" y="163"/>
                </a:lnTo>
                <a:lnTo>
                  <a:pt x="128" y="163"/>
                </a:lnTo>
                <a:lnTo>
                  <a:pt x="125" y="163"/>
                </a:lnTo>
                <a:lnTo>
                  <a:pt x="123" y="163"/>
                </a:lnTo>
                <a:lnTo>
                  <a:pt x="121" y="163"/>
                </a:lnTo>
                <a:lnTo>
                  <a:pt x="120" y="163"/>
                </a:lnTo>
                <a:lnTo>
                  <a:pt x="118" y="163"/>
                </a:lnTo>
                <a:lnTo>
                  <a:pt x="117" y="163"/>
                </a:lnTo>
                <a:lnTo>
                  <a:pt x="113" y="163"/>
                </a:lnTo>
                <a:lnTo>
                  <a:pt x="112" y="163"/>
                </a:lnTo>
                <a:lnTo>
                  <a:pt x="110" y="163"/>
                </a:lnTo>
                <a:lnTo>
                  <a:pt x="104" y="163"/>
                </a:lnTo>
                <a:lnTo>
                  <a:pt x="100" y="163"/>
                </a:lnTo>
                <a:lnTo>
                  <a:pt x="98" y="163"/>
                </a:lnTo>
                <a:lnTo>
                  <a:pt x="92" y="163"/>
                </a:lnTo>
                <a:lnTo>
                  <a:pt x="81" y="163"/>
                </a:lnTo>
                <a:lnTo>
                  <a:pt x="77" y="163"/>
                </a:lnTo>
                <a:lnTo>
                  <a:pt x="73" y="163"/>
                </a:lnTo>
                <a:lnTo>
                  <a:pt x="70" y="163"/>
                </a:lnTo>
                <a:lnTo>
                  <a:pt x="62" y="163"/>
                </a:lnTo>
                <a:lnTo>
                  <a:pt x="61" y="163"/>
                </a:lnTo>
                <a:lnTo>
                  <a:pt x="60" y="163"/>
                </a:lnTo>
                <a:lnTo>
                  <a:pt x="59" y="163"/>
                </a:lnTo>
                <a:lnTo>
                  <a:pt x="58" y="163"/>
                </a:lnTo>
                <a:lnTo>
                  <a:pt x="57" y="163"/>
                </a:lnTo>
                <a:lnTo>
                  <a:pt x="54" y="163"/>
                </a:lnTo>
                <a:lnTo>
                  <a:pt x="52" y="163"/>
                </a:lnTo>
                <a:lnTo>
                  <a:pt x="50" y="163"/>
                </a:lnTo>
                <a:lnTo>
                  <a:pt x="49" y="164"/>
                </a:lnTo>
                <a:lnTo>
                  <a:pt x="48" y="164"/>
                </a:lnTo>
                <a:lnTo>
                  <a:pt x="45" y="164"/>
                </a:lnTo>
                <a:lnTo>
                  <a:pt x="43" y="164"/>
                </a:lnTo>
                <a:lnTo>
                  <a:pt x="41" y="164"/>
                </a:lnTo>
                <a:lnTo>
                  <a:pt x="38" y="164"/>
                </a:lnTo>
                <a:lnTo>
                  <a:pt x="34" y="164"/>
                </a:lnTo>
                <a:lnTo>
                  <a:pt x="33" y="164"/>
                </a:lnTo>
                <a:lnTo>
                  <a:pt x="30" y="164"/>
                </a:lnTo>
                <a:lnTo>
                  <a:pt x="29" y="164"/>
                </a:lnTo>
                <a:lnTo>
                  <a:pt x="28" y="164"/>
                </a:lnTo>
                <a:lnTo>
                  <a:pt x="28" y="163"/>
                </a:lnTo>
                <a:lnTo>
                  <a:pt x="25" y="163"/>
                </a:lnTo>
                <a:lnTo>
                  <a:pt x="24" y="163"/>
                </a:lnTo>
                <a:lnTo>
                  <a:pt x="17" y="163"/>
                </a:lnTo>
                <a:lnTo>
                  <a:pt x="14" y="163"/>
                </a:lnTo>
                <a:lnTo>
                  <a:pt x="11" y="163"/>
                </a:lnTo>
                <a:lnTo>
                  <a:pt x="10" y="163"/>
                </a:lnTo>
                <a:lnTo>
                  <a:pt x="6" y="163"/>
                </a:lnTo>
                <a:lnTo>
                  <a:pt x="1" y="163"/>
                </a:lnTo>
                <a:lnTo>
                  <a:pt x="1" y="158"/>
                </a:lnTo>
                <a:lnTo>
                  <a:pt x="1" y="156"/>
                </a:lnTo>
                <a:lnTo>
                  <a:pt x="1" y="154"/>
                </a:lnTo>
                <a:lnTo>
                  <a:pt x="1" y="153"/>
                </a:lnTo>
                <a:lnTo>
                  <a:pt x="1" y="144"/>
                </a:lnTo>
                <a:lnTo>
                  <a:pt x="1" y="142"/>
                </a:lnTo>
                <a:lnTo>
                  <a:pt x="1" y="137"/>
                </a:lnTo>
                <a:lnTo>
                  <a:pt x="1" y="136"/>
                </a:lnTo>
                <a:lnTo>
                  <a:pt x="1" y="135"/>
                </a:lnTo>
                <a:lnTo>
                  <a:pt x="1" y="130"/>
                </a:lnTo>
                <a:lnTo>
                  <a:pt x="1" y="127"/>
                </a:lnTo>
                <a:lnTo>
                  <a:pt x="1" y="123"/>
                </a:lnTo>
                <a:lnTo>
                  <a:pt x="1" y="122"/>
                </a:lnTo>
                <a:lnTo>
                  <a:pt x="1" y="115"/>
                </a:lnTo>
                <a:lnTo>
                  <a:pt x="1" y="114"/>
                </a:lnTo>
                <a:lnTo>
                  <a:pt x="1" y="111"/>
                </a:lnTo>
                <a:lnTo>
                  <a:pt x="1" y="110"/>
                </a:lnTo>
                <a:lnTo>
                  <a:pt x="1" y="108"/>
                </a:lnTo>
                <a:lnTo>
                  <a:pt x="1" y="107"/>
                </a:lnTo>
                <a:lnTo>
                  <a:pt x="1" y="103"/>
                </a:lnTo>
                <a:lnTo>
                  <a:pt x="1" y="100"/>
                </a:lnTo>
                <a:lnTo>
                  <a:pt x="1" y="99"/>
                </a:lnTo>
                <a:lnTo>
                  <a:pt x="1" y="97"/>
                </a:lnTo>
                <a:lnTo>
                  <a:pt x="1" y="94"/>
                </a:lnTo>
                <a:lnTo>
                  <a:pt x="1" y="92"/>
                </a:lnTo>
                <a:lnTo>
                  <a:pt x="1" y="91"/>
                </a:lnTo>
                <a:lnTo>
                  <a:pt x="0" y="86"/>
                </a:lnTo>
                <a:lnTo>
                  <a:pt x="0" y="81"/>
                </a:lnTo>
                <a:lnTo>
                  <a:pt x="0" y="78"/>
                </a:lnTo>
                <a:lnTo>
                  <a:pt x="0" y="68"/>
                </a:lnTo>
                <a:lnTo>
                  <a:pt x="0" y="64"/>
                </a:lnTo>
                <a:lnTo>
                  <a:pt x="0" y="63"/>
                </a:lnTo>
                <a:lnTo>
                  <a:pt x="0" y="60"/>
                </a:lnTo>
                <a:lnTo>
                  <a:pt x="0" y="59"/>
                </a:lnTo>
                <a:lnTo>
                  <a:pt x="0" y="58"/>
                </a:lnTo>
                <a:lnTo>
                  <a:pt x="0" y="56"/>
                </a:lnTo>
                <a:lnTo>
                  <a:pt x="2" y="56"/>
                </a:lnTo>
                <a:lnTo>
                  <a:pt x="3" y="56"/>
                </a:lnTo>
                <a:lnTo>
                  <a:pt x="5" y="56"/>
                </a:lnTo>
                <a:lnTo>
                  <a:pt x="10" y="56"/>
                </a:lnTo>
                <a:lnTo>
                  <a:pt x="12" y="56"/>
                </a:lnTo>
                <a:lnTo>
                  <a:pt x="22" y="56"/>
                </a:lnTo>
                <a:lnTo>
                  <a:pt x="27" y="56"/>
                </a:lnTo>
                <a:lnTo>
                  <a:pt x="27" y="55"/>
                </a:lnTo>
                <a:lnTo>
                  <a:pt x="27" y="54"/>
                </a:lnTo>
                <a:lnTo>
                  <a:pt x="27" y="51"/>
                </a:lnTo>
                <a:lnTo>
                  <a:pt x="27" y="46"/>
                </a:lnTo>
                <a:lnTo>
                  <a:pt x="27" y="42"/>
                </a:lnTo>
                <a:lnTo>
                  <a:pt x="27" y="40"/>
                </a:lnTo>
                <a:lnTo>
                  <a:pt x="26" y="39"/>
                </a:lnTo>
                <a:lnTo>
                  <a:pt x="26" y="38"/>
                </a:lnTo>
                <a:lnTo>
                  <a:pt x="26" y="36"/>
                </a:lnTo>
                <a:lnTo>
                  <a:pt x="26" y="34"/>
                </a:lnTo>
                <a:lnTo>
                  <a:pt x="26" y="32"/>
                </a:lnTo>
                <a:lnTo>
                  <a:pt x="26" y="31"/>
                </a:lnTo>
                <a:lnTo>
                  <a:pt x="26" y="25"/>
                </a:lnTo>
                <a:lnTo>
                  <a:pt x="26" y="22"/>
                </a:lnTo>
                <a:lnTo>
                  <a:pt x="26" y="9"/>
                </a:lnTo>
                <a:lnTo>
                  <a:pt x="26" y="2"/>
                </a:lnTo>
                <a:lnTo>
                  <a:pt x="32" y="2"/>
                </a:lnTo>
                <a:lnTo>
                  <a:pt x="35" y="2"/>
                </a:lnTo>
                <a:lnTo>
                  <a:pt x="36" y="2"/>
                </a:lnTo>
                <a:lnTo>
                  <a:pt x="37" y="2"/>
                </a:lnTo>
                <a:lnTo>
                  <a:pt x="40" y="2"/>
                </a:lnTo>
                <a:lnTo>
                  <a:pt x="44" y="2"/>
                </a:lnTo>
                <a:lnTo>
                  <a:pt x="48" y="2"/>
                </a:lnTo>
                <a:lnTo>
                  <a:pt x="50" y="2"/>
                </a:lnTo>
                <a:lnTo>
                  <a:pt x="52" y="2"/>
                </a:lnTo>
                <a:lnTo>
                  <a:pt x="54" y="2"/>
                </a:lnTo>
                <a:lnTo>
                  <a:pt x="59" y="2"/>
                </a:lnTo>
                <a:lnTo>
                  <a:pt x="60" y="2"/>
                </a:lnTo>
                <a:lnTo>
                  <a:pt x="67" y="2"/>
                </a:lnTo>
                <a:lnTo>
                  <a:pt x="69" y="2"/>
                </a:lnTo>
                <a:lnTo>
                  <a:pt x="70" y="2"/>
                </a:lnTo>
                <a:lnTo>
                  <a:pt x="75" y="2"/>
                </a:lnTo>
                <a:lnTo>
                  <a:pt x="80" y="2"/>
                </a:lnTo>
                <a:lnTo>
                  <a:pt x="86" y="1"/>
                </a:lnTo>
                <a:lnTo>
                  <a:pt x="88" y="1"/>
                </a:lnTo>
                <a:lnTo>
                  <a:pt x="89" y="1"/>
                </a:lnTo>
                <a:lnTo>
                  <a:pt x="93" y="1"/>
                </a:lnTo>
                <a:lnTo>
                  <a:pt x="101" y="1"/>
                </a:lnTo>
                <a:lnTo>
                  <a:pt x="102" y="1"/>
                </a:lnTo>
                <a:lnTo>
                  <a:pt x="107" y="1"/>
                </a:lnTo>
                <a:lnTo>
                  <a:pt x="115" y="1"/>
                </a:lnTo>
                <a:lnTo>
                  <a:pt x="121" y="1"/>
                </a:lnTo>
                <a:lnTo>
                  <a:pt x="123" y="1"/>
                </a:lnTo>
                <a:lnTo>
                  <a:pt x="125" y="1"/>
                </a:lnTo>
                <a:lnTo>
                  <a:pt x="126" y="1"/>
                </a:lnTo>
                <a:lnTo>
                  <a:pt x="128" y="1"/>
                </a:lnTo>
                <a:lnTo>
                  <a:pt x="134" y="1"/>
                </a:lnTo>
                <a:lnTo>
                  <a:pt x="136" y="1"/>
                </a:lnTo>
                <a:lnTo>
                  <a:pt x="137" y="1"/>
                </a:lnTo>
                <a:lnTo>
                  <a:pt x="140" y="1"/>
                </a:lnTo>
                <a:lnTo>
                  <a:pt x="145" y="1"/>
                </a:lnTo>
                <a:lnTo>
                  <a:pt x="147" y="1"/>
                </a:lnTo>
                <a:lnTo>
                  <a:pt x="148" y="1"/>
                </a:lnTo>
                <a:lnTo>
                  <a:pt x="150" y="1"/>
                </a:lnTo>
                <a:lnTo>
                  <a:pt x="157" y="1"/>
                </a:lnTo>
                <a:lnTo>
                  <a:pt x="169" y="1"/>
                </a:lnTo>
                <a:lnTo>
                  <a:pt x="172" y="1"/>
                </a:lnTo>
                <a:lnTo>
                  <a:pt x="176" y="1"/>
                </a:lnTo>
                <a:lnTo>
                  <a:pt x="177" y="1"/>
                </a:lnTo>
                <a:lnTo>
                  <a:pt x="178" y="1"/>
                </a:lnTo>
                <a:lnTo>
                  <a:pt x="182" y="1"/>
                </a:lnTo>
                <a:lnTo>
                  <a:pt x="188" y="1"/>
                </a:lnTo>
                <a:lnTo>
                  <a:pt x="194" y="1"/>
                </a:lnTo>
                <a:lnTo>
                  <a:pt x="198" y="1"/>
                </a:lnTo>
                <a:lnTo>
                  <a:pt x="201" y="1"/>
                </a:lnTo>
                <a:lnTo>
                  <a:pt x="202" y="0"/>
                </a:lnTo>
                <a:lnTo>
                  <a:pt x="203" y="1"/>
                </a:lnTo>
                <a:lnTo>
                  <a:pt x="208" y="0"/>
                </a:lnTo>
                <a:lnTo>
                  <a:pt x="214" y="0"/>
                </a:lnTo>
                <a:lnTo>
                  <a:pt x="227" y="0"/>
                </a:lnTo>
                <a:lnTo>
                  <a:pt x="232" y="0"/>
                </a:lnTo>
                <a:lnTo>
                  <a:pt x="233" y="0"/>
                </a:lnTo>
                <a:lnTo>
                  <a:pt x="241" y="0"/>
                </a:lnTo>
                <a:lnTo>
                  <a:pt x="242" y="0"/>
                </a:lnTo>
                <a:close/>
              </a:path>
            </a:pathLst>
          </a:custGeom>
          <a:solidFill>
            <a:srgbClr val="0070C0"/>
          </a:solidFill>
          <a:ln w="3175">
            <a:solidFill>
              <a:schemeClr val="tx1">
                <a:lumMod val="95000"/>
                <a:lumOff val="5000"/>
              </a:schemeClr>
            </a:solidFill>
            <a:prstDash val="solid"/>
            <a:round/>
            <a:headEnd/>
            <a:tailEnd/>
          </a:ln>
        </p:spPr>
        <p:txBody>
          <a:bodyPr/>
          <a:lstStyle/>
          <a:p>
            <a:endParaRPr lang="en-US" dirty="0"/>
          </a:p>
        </p:txBody>
      </p:sp>
      <p:sp>
        <p:nvSpPr>
          <p:cNvPr id="181" name="Freeform 124"/>
          <p:cNvSpPr>
            <a:spLocks/>
          </p:cNvSpPr>
          <p:nvPr/>
        </p:nvSpPr>
        <p:spPr bwMode="auto">
          <a:xfrm>
            <a:off x="6591932" y="1390830"/>
            <a:ext cx="682339" cy="593774"/>
          </a:xfrm>
          <a:custGeom>
            <a:avLst/>
            <a:gdLst>
              <a:gd name="T0" fmla="*/ 147 w 263"/>
              <a:gd name="T1" fmla="*/ 0 h 270"/>
              <a:gd name="T2" fmla="*/ 172 w 263"/>
              <a:gd name="T3" fmla="*/ 0 h 270"/>
              <a:gd name="T4" fmla="*/ 189 w 263"/>
              <a:gd name="T5" fmla="*/ 0 h 270"/>
              <a:gd name="T6" fmla="*/ 216 w 263"/>
              <a:gd name="T7" fmla="*/ 0 h 270"/>
              <a:gd name="T8" fmla="*/ 243 w 263"/>
              <a:gd name="T9" fmla="*/ 0 h 270"/>
              <a:gd name="T10" fmla="*/ 262 w 263"/>
              <a:gd name="T11" fmla="*/ 18 h 270"/>
              <a:gd name="T12" fmla="*/ 259 w 263"/>
              <a:gd name="T13" fmla="*/ 53 h 270"/>
              <a:gd name="T14" fmla="*/ 255 w 263"/>
              <a:gd name="T15" fmla="*/ 87 h 270"/>
              <a:gd name="T16" fmla="*/ 253 w 263"/>
              <a:gd name="T17" fmla="*/ 116 h 270"/>
              <a:gd name="T18" fmla="*/ 251 w 263"/>
              <a:gd name="T19" fmla="*/ 132 h 270"/>
              <a:gd name="T20" fmla="*/ 247 w 263"/>
              <a:gd name="T21" fmla="*/ 174 h 270"/>
              <a:gd name="T22" fmla="*/ 244 w 263"/>
              <a:gd name="T23" fmla="*/ 206 h 270"/>
              <a:gd name="T24" fmla="*/ 208 w 263"/>
              <a:gd name="T25" fmla="*/ 211 h 270"/>
              <a:gd name="T26" fmla="*/ 204 w 263"/>
              <a:gd name="T27" fmla="*/ 213 h 270"/>
              <a:gd name="T28" fmla="*/ 204 w 263"/>
              <a:gd name="T29" fmla="*/ 219 h 270"/>
              <a:gd name="T30" fmla="*/ 203 w 263"/>
              <a:gd name="T31" fmla="*/ 224 h 270"/>
              <a:gd name="T32" fmla="*/ 198 w 263"/>
              <a:gd name="T33" fmla="*/ 229 h 270"/>
              <a:gd name="T34" fmla="*/ 195 w 263"/>
              <a:gd name="T35" fmla="*/ 235 h 270"/>
              <a:gd name="T36" fmla="*/ 188 w 263"/>
              <a:gd name="T37" fmla="*/ 242 h 270"/>
              <a:gd name="T38" fmla="*/ 181 w 263"/>
              <a:gd name="T39" fmla="*/ 246 h 270"/>
              <a:gd name="T40" fmla="*/ 174 w 263"/>
              <a:gd name="T41" fmla="*/ 246 h 270"/>
              <a:gd name="T42" fmla="*/ 171 w 263"/>
              <a:gd name="T43" fmla="*/ 243 h 270"/>
              <a:gd name="T44" fmla="*/ 167 w 263"/>
              <a:gd name="T45" fmla="*/ 245 h 270"/>
              <a:gd name="T46" fmla="*/ 168 w 263"/>
              <a:gd name="T47" fmla="*/ 250 h 270"/>
              <a:gd name="T48" fmla="*/ 167 w 263"/>
              <a:gd name="T49" fmla="*/ 253 h 270"/>
              <a:gd name="T50" fmla="*/ 162 w 263"/>
              <a:gd name="T51" fmla="*/ 253 h 270"/>
              <a:gd name="T52" fmla="*/ 158 w 263"/>
              <a:gd name="T53" fmla="*/ 256 h 270"/>
              <a:gd name="T54" fmla="*/ 155 w 263"/>
              <a:gd name="T55" fmla="*/ 256 h 270"/>
              <a:gd name="T56" fmla="*/ 150 w 263"/>
              <a:gd name="T57" fmla="*/ 259 h 270"/>
              <a:gd name="T58" fmla="*/ 144 w 263"/>
              <a:gd name="T59" fmla="*/ 258 h 270"/>
              <a:gd name="T60" fmla="*/ 140 w 263"/>
              <a:gd name="T61" fmla="*/ 259 h 270"/>
              <a:gd name="T62" fmla="*/ 134 w 263"/>
              <a:gd name="T63" fmla="*/ 261 h 270"/>
              <a:gd name="T64" fmla="*/ 128 w 263"/>
              <a:gd name="T65" fmla="*/ 262 h 270"/>
              <a:gd name="T66" fmla="*/ 124 w 263"/>
              <a:gd name="T67" fmla="*/ 261 h 270"/>
              <a:gd name="T68" fmla="*/ 120 w 263"/>
              <a:gd name="T69" fmla="*/ 262 h 270"/>
              <a:gd name="T70" fmla="*/ 117 w 263"/>
              <a:gd name="T71" fmla="*/ 262 h 270"/>
              <a:gd name="T72" fmla="*/ 111 w 263"/>
              <a:gd name="T73" fmla="*/ 267 h 270"/>
              <a:gd name="T74" fmla="*/ 108 w 263"/>
              <a:gd name="T75" fmla="*/ 268 h 270"/>
              <a:gd name="T76" fmla="*/ 113 w 263"/>
              <a:gd name="T77" fmla="*/ 261 h 270"/>
              <a:gd name="T78" fmla="*/ 117 w 263"/>
              <a:gd name="T79" fmla="*/ 255 h 270"/>
              <a:gd name="T80" fmla="*/ 119 w 263"/>
              <a:gd name="T81" fmla="*/ 253 h 270"/>
              <a:gd name="T82" fmla="*/ 101 w 263"/>
              <a:gd name="T83" fmla="*/ 252 h 270"/>
              <a:gd name="T84" fmla="*/ 77 w 263"/>
              <a:gd name="T85" fmla="*/ 253 h 270"/>
              <a:gd name="T86" fmla="*/ 38 w 263"/>
              <a:gd name="T87" fmla="*/ 253 h 270"/>
              <a:gd name="T88" fmla="*/ 16 w 263"/>
              <a:gd name="T89" fmla="*/ 253 h 270"/>
              <a:gd name="T90" fmla="*/ 3 w 263"/>
              <a:gd name="T91" fmla="*/ 248 h 270"/>
              <a:gd name="T92" fmla="*/ 1 w 263"/>
              <a:gd name="T93" fmla="*/ 227 h 270"/>
              <a:gd name="T94" fmla="*/ 1 w 263"/>
              <a:gd name="T95" fmla="*/ 195 h 270"/>
              <a:gd name="T96" fmla="*/ 0 w 263"/>
              <a:gd name="T97" fmla="*/ 155 h 270"/>
              <a:gd name="T98" fmla="*/ 0 w 263"/>
              <a:gd name="T99" fmla="*/ 139 h 270"/>
              <a:gd name="T100" fmla="*/ 0 w 263"/>
              <a:gd name="T101" fmla="*/ 95 h 270"/>
              <a:gd name="T102" fmla="*/ 0 w 263"/>
              <a:gd name="T103" fmla="*/ 71 h 270"/>
              <a:gd name="T104" fmla="*/ 0 w 263"/>
              <a:gd name="T105" fmla="*/ 50 h 270"/>
              <a:gd name="T106" fmla="*/ 0 w 263"/>
              <a:gd name="T107" fmla="*/ 35 h 270"/>
              <a:gd name="T108" fmla="*/ 0 w 263"/>
              <a:gd name="T109" fmla="*/ 18 h 270"/>
              <a:gd name="T110" fmla="*/ 0 w 263"/>
              <a:gd name="T111" fmla="*/ 2 h 270"/>
              <a:gd name="T112" fmla="*/ 9 w 263"/>
              <a:gd name="T113" fmla="*/ 2 h 270"/>
              <a:gd name="T114" fmla="*/ 35 w 263"/>
              <a:gd name="T115" fmla="*/ 2 h 270"/>
              <a:gd name="T116" fmla="*/ 49 w 263"/>
              <a:gd name="T117" fmla="*/ 2 h 270"/>
              <a:gd name="T118" fmla="*/ 62 w 263"/>
              <a:gd name="T119" fmla="*/ 2 h 270"/>
              <a:gd name="T120" fmla="*/ 78 w 263"/>
              <a:gd name="T121" fmla="*/ 2 h 270"/>
              <a:gd name="T122" fmla="*/ 95 w 263"/>
              <a:gd name="T123" fmla="*/ 2 h 270"/>
              <a:gd name="T124" fmla="*/ 112 w 263"/>
              <a:gd name="T125" fmla="*/ 0 h 27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63" h="270">
                <a:moveTo>
                  <a:pt x="124" y="0"/>
                </a:moveTo>
                <a:lnTo>
                  <a:pt x="125" y="0"/>
                </a:lnTo>
                <a:lnTo>
                  <a:pt x="126" y="0"/>
                </a:lnTo>
                <a:lnTo>
                  <a:pt x="129" y="0"/>
                </a:lnTo>
                <a:lnTo>
                  <a:pt x="131" y="0"/>
                </a:lnTo>
                <a:lnTo>
                  <a:pt x="133" y="0"/>
                </a:lnTo>
                <a:lnTo>
                  <a:pt x="136" y="0"/>
                </a:lnTo>
                <a:lnTo>
                  <a:pt x="147" y="0"/>
                </a:lnTo>
                <a:lnTo>
                  <a:pt x="150" y="2"/>
                </a:lnTo>
                <a:lnTo>
                  <a:pt x="151" y="2"/>
                </a:lnTo>
                <a:lnTo>
                  <a:pt x="159" y="2"/>
                </a:lnTo>
                <a:lnTo>
                  <a:pt x="163" y="2"/>
                </a:lnTo>
                <a:lnTo>
                  <a:pt x="164" y="2"/>
                </a:lnTo>
                <a:lnTo>
                  <a:pt x="167" y="2"/>
                </a:lnTo>
                <a:lnTo>
                  <a:pt x="171" y="0"/>
                </a:lnTo>
                <a:lnTo>
                  <a:pt x="172" y="0"/>
                </a:lnTo>
                <a:lnTo>
                  <a:pt x="174" y="0"/>
                </a:lnTo>
                <a:lnTo>
                  <a:pt x="175" y="0"/>
                </a:lnTo>
                <a:lnTo>
                  <a:pt x="176" y="0"/>
                </a:lnTo>
                <a:lnTo>
                  <a:pt x="178" y="0"/>
                </a:lnTo>
                <a:lnTo>
                  <a:pt x="179" y="0"/>
                </a:lnTo>
                <a:lnTo>
                  <a:pt x="187" y="0"/>
                </a:lnTo>
                <a:lnTo>
                  <a:pt x="188" y="0"/>
                </a:lnTo>
                <a:lnTo>
                  <a:pt x="189" y="0"/>
                </a:lnTo>
                <a:lnTo>
                  <a:pt x="198" y="0"/>
                </a:lnTo>
                <a:lnTo>
                  <a:pt x="199" y="0"/>
                </a:lnTo>
                <a:lnTo>
                  <a:pt x="203" y="0"/>
                </a:lnTo>
                <a:lnTo>
                  <a:pt x="208" y="0"/>
                </a:lnTo>
                <a:lnTo>
                  <a:pt x="210" y="0"/>
                </a:lnTo>
                <a:lnTo>
                  <a:pt x="212" y="0"/>
                </a:lnTo>
                <a:lnTo>
                  <a:pt x="213" y="0"/>
                </a:lnTo>
                <a:lnTo>
                  <a:pt x="216" y="0"/>
                </a:lnTo>
                <a:lnTo>
                  <a:pt x="218" y="0"/>
                </a:lnTo>
                <a:lnTo>
                  <a:pt x="220" y="0"/>
                </a:lnTo>
                <a:lnTo>
                  <a:pt x="223" y="0"/>
                </a:lnTo>
                <a:lnTo>
                  <a:pt x="228" y="0"/>
                </a:lnTo>
                <a:lnTo>
                  <a:pt x="230" y="0"/>
                </a:lnTo>
                <a:lnTo>
                  <a:pt x="237" y="0"/>
                </a:lnTo>
                <a:lnTo>
                  <a:pt x="239" y="0"/>
                </a:lnTo>
                <a:lnTo>
                  <a:pt x="243" y="0"/>
                </a:lnTo>
                <a:lnTo>
                  <a:pt x="248" y="0"/>
                </a:lnTo>
                <a:lnTo>
                  <a:pt x="251" y="0"/>
                </a:lnTo>
                <a:lnTo>
                  <a:pt x="261" y="0"/>
                </a:lnTo>
                <a:lnTo>
                  <a:pt x="263" y="0"/>
                </a:lnTo>
                <a:lnTo>
                  <a:pt x="262" y="10"/>
                </a:lnTo>
                <a:lnTo>
                  <a:pt x="262" y="12"/>
                </a:lnTo>
                <a:lnTo>
                  <a:pt x="262" y="14"/>
                </a:lnTo>
                <a:lnTo>
                  <a:pt x="262" y="18"/>
                </a:lnTo>
                <a:lnTo>
                  <a:pt x="262" y="22"/>
                </a:lnTo>
                <a:lnTo>
                  <a:pt x="261" y="27"/>
                </a:lnTo>
                <a:lnTo>
                  <a:pt x="261" y="36"/>
                </a:lnTo>
                <a:lnTo>
                  <a:pt x="260" y="40"/>
                </a:lnTo>
                <a:lnTo>
                  <a:pt x="260" y="47"/>
                </a:lnTo>
                <a:lnTo>
                  <a:pt x="259" y="48"/>
                </a:lnTo>
                <a:lnTo>
                  <a:pt x="259" y="52"/>
                </a:lnTo>
                <a:lnTo>
                  <a:pt x="259" y="53"/>
                </a:lnTo>
                <a:lnTo>
                  <a:pt x="259" y="59"/>
                </a:lnTo>
                <a:lnTo>
                  <a:pt x="258" y="61"/>
                </a:lnTo>
                <a:lnTo>
                  <a:pt x="258" y="63"/>
                </a:lnTo>
                <a:lnTo>
                  <a:pt x="258" y="64"/>
                </a:lnTo>
                <a:lnTo>
                  <a:pt x="258" y="67"/>
                </a:lnTo>
                <a:lnTo>
                  <a:pt x="256" y="78"/>
                </a:lnTo>
                <a:lnTo>
                  <a:pt x="256" y="80"/>
                </a:lnTo>
                <a:lnTo>
                  <a:pt x="255" y="87"/>
                </a:lnTo>
                <a:lnTo>
                  <a:pt x="254" y="98"/>
                </a:lnTo>
                <a:lnTo>
                  <a:pt x="254" y="99"/>
                </a:lnTo>
                <a:lnTo>
                  <a:pt x="253" y="107"/>
                </a:lnTo>
                <a:lnTo>
                  <a:pt x="253" y="108"/>
                </a:lnTo>
                <a:lnTo>
                  <a:pt x="253" y="110"/>
                </a:lnTo>
                <a:lnTo>
                  <a:pt x="253" y="112"/>
                </a:lnTo>
                <a:lnTo>
                  <a:pt x="253" y="114"/>
                </a:lnTo>
                <a:lnTo>
                  <a:pt x="253" y="116"/>
                </a:lnTo>
                <a:lnTo>
                  <a:pt x="252" y="120"/>
                </a:lnTo>
                <a:lnTo>
                  <a:pt x="252" y="122"/>
                </a:lnTo>
                <a:lnTo>
                  <a:pt x="252" y="123"/>
                </a:lnTo>
                <a:lnTo>
                  <a:pt x="252" y="124"/>
                </a:lnTo>
                <a:lnTo>
                  <a:pt x="252" y="127"/>
                </a:lnTo>
                <a:lnTo>
                  <a:pt x="252" y="128"/>
                </a:lnTo>
                <a:lnTo>
                  <a:pt x="251" y="131"/>
                </a:lnTo>
                <a:lnTo>
                  <a:pt x="251" y="132"/>
                </a:lnTo>
                <a:lnTo>
                  <a:pt x="251" y="133"/>
                </a:lnTo>
                <a:lnTo>
                  <a:pt x="251" y="134"/>
                </a:lnTo>
                <a:lnTo>
                  <a:pt x="250" y="146"/>
                </a:lnTo>
                <a:lnTo>
                  <a:pt x="250" y="148"/>
                </a:lnTo>
                <a:lnTo>
                  <a:pt x="248" y="162"/>
                </a:lnTo>
                <a:lnTo>
                  <a:pt x="248" y="164"/>
                </a:lnTo>
                <a:lnTo>
                  <a:pt x="247" y="170"/>
                </a:lnTo>
                <a:lnTo>
                  <a:pt x="247" y="174"/>
                </a:lnTo>
                <a:lnTo>
                  <a:pt x="247" y="175"/>
                </a:lnTo>
                <a:lnTo>
                  <a:pt x="246" y="176"/>
                </a:lnTo>
                <a:lnTo>
                  <a:pt x="246" y="180"/>
                </a:lnTo>
                <a:lnTo>
                  <a:pt x="246" y="188"/>
                </a:lnTo>
                <a:lnTo>
                  <a:pt x="245" y="189"/>
                </a:lnTo>
                <a:lnTo>
                  <a:pt x="245" y="197"/>
                </a:lnTo>
                <a:lnTo>
                  <a:pt x="245" y="200"/>
                </a:lnTo>
                <a:lnTo>
                  <a:pt x="244" y="206"/>
                </a:lnTo>
                <a:lnTo>
                  <a:pt x="244" y="207"/>
                </a:lnTo>
                <a:lnTo>
                  <a:pt x="244" y="211"/>
                </a:lnTo>
                <a:lnTo>
                  <a:pt x="243" y="211"/>
                </a:lnTo>
                <a:lnTo>
                  <a:pt x="228" y="211"/>
                </a:lnTo>
                <a:lnTo>
                  <a:pt x="223" y="211"/>
                </a:lnTo>
                <a:lnTo>
                  <a:pt x="220" y="211"/>
                </a:lnTo>
                <a:lnTo>
                  <a:pt x="211" y="211"/>
                </a:lnTo>
                <a:lnTo>
                  <a:pt x="208" y="211"/>
                </a:lnTo>
                <a:lnTo>
                  <a:pt x="207" y="211"/>
                </a:lnTo>
                <a:lnTo>
                  <a:pt x="207" y="212"/>
                </a:lnTo>
                <a:lnTo>
                  <a:pt x="206" y="212"/>
                </a:lnTo>
                <a:lnTo>
                  <a:pt x="206" y="211"/>
                </a:lnTo>
                <a:lnTo>
                  <a:pt x="205" y="211"/>
                </a:lnTo>
                <a:lnTo>
                  <a:pt x="204" y="211"/>
                </a:lnTo>
                <a:lnTo>
                  <a:pt x="204" y="212"/>
                </a:lnTo>
                <a:lnTo>
                  <a:pt x="204" y="213"/>
                </a:lnTo>
                <a:lnTo>
                  <a:pt x="203" y="214"/>
                </a:lnTo>
                <a:lnTo>
                  <a:pt x="203" y="215"/>
                </a:lnTo>
                <a:lnTo>
                  <a:pt x="203" y="216"/>
                </a:lnTo>
                <a:lnTo>
                  <a:pt x="202" y="216"/>
                </a:lnTo>
                <a:lnTo>
                  <a:pt x="202" y="218"/>
                </a:lnTo>
                <a:lnTo>
                  <a:pt x="203" y="218"/>
                </a:lnTo>
                <a:lnTo>
                  <a:pt x="204" y="218"/>
                </a:lnTo>
                <a:lnTo>
                  <a:pt x="204" y="219"/>
                </a:lnTo>
                <a:lnTo>
                  <a:pt x="203" y="219"/>
                </a:lnTo>
                <a:lnTo>
                  <a:pt x="203" y="220"/>
                </a:lnTo>
                <a:lnTo>
                  <a:pt x="204" y="221"/>
                </a:lnTo>
                <a:lnTo>
                  <a:pt x="203" y="221"/>
                </a:lnTo>
                <a:lnTo>
                  <a:pt x="203" y="222"/>
                </a:lnTo>
                <a:lnTo>
                  <a:pt x="204" y="222"/>
                </a:lnTo>
                <a:lnTo>
                  <a:pt x="204" y="223"/>
                </a:lnTo>
                <a:lnTo>
                  <a:pt x="203" y="224"/>
                </a:lnTo>
                <a:lnTo>
                  <a:pt x="203" y="226"/>
                </a:lnTo>
                <a:lnTo>
                  <a:pt x="202" y="226"/>
                </a:lnTo>
                <a:lnTo>
                  <a:pt x="202" y="227"/>
                </a:lnTo>
                <a:lnTo>
                  <a:pt x="202" y="228"/>
                </a:lnTo>
                <a:lnTo>
                  <a:pt x="200" y="228"/>
                </a:lnTo>
                <a:lnTo>
                  <a:pt x="199" y="228"/>
                </a:lnTo>
                <a:lnTo>
                  <a:pt x="198" y="228"/>
                </a:lnTo>
                <a:lnTo>
                  <a:pt x="198" y="229"/>
                </a:lnTo>
                <a:lnTo>
                  <a:pt x="197" y="229"/>
                </a:lnTo>
                <a:lnTo>
                  <a:pt x="197" y="230"/>
                </a:lnTo>
                <a:lnTo>
                  <a:pt x="196" y="230"/>
                </a:lnTo>
                <a:lnTo>
                  <a:pt x="196" y="231"/>
                </a:lnTo>
                <a:lnTo>
                  <a:pt x="196" y="232"/>
                </a:lnTo>
                <a:lnTo>
                  <a:pt x="195" y="232"/>
                </a:lnTo>
                <a:lnTo>
                  <a:pt x="195" y="234"/>
                </a:lnTo>
                <a:lnTo>
                  <a:pt x="195" y="235"/>
                </a:lnTo>
                <a:lnTo>
                  <a:pt x="195" y="236"/>
                </a:lnTo>
                <a:lnTo>
                  <a:pt x="194" y="237"/>
                </a:lnTo>
                <a:lnTo>
                  <a:pt x="192" y="238"/>
                </a:lnTo>
                <a:lnTo>
                  <a:pt x="191" y="238"/>
                </a:lnTo>
                <a:lnTo>
                  <a:pt x="190" y="239"/>
                </a:lnTo>
                <a:lnTo>
                  <a:pt x="189" y="239"/>
                </a:lnTo>
                <a:lnTo>
                  <a:pt x="189" y="240"/>
                </a:lnTo>
                <a:lnTo>
                  <a:pt x="188" y="242"/>
                </a:lnTo>
                <a:lnTo>
                  <a:pt x="187" y="242"/>
                </a:lnTo>
                <a:lnTo>
                  <a:pt x="187" y="243"/>
                </a:lnTo>
                <a:lnTo>
                  <a:pt x="186" y="243"/>
                </a:lnTo>
                <a:lnTo>
                  <a:pt x="184" y="245"/>
                </a:lnTo>
                <a:lnTo>
                  <a:pt x="184" y="246"/>
                </a:lnTo>
                <a:lnTo>
                  <a:pt x="183" y="246"/>
                </a:lnTo>
                <a:lnTo>
                  <a:pt x="182" y="246"/>
                </a:lnTo>
                <a:lnTo>
                  <a:pt x="181" y="246"/>
                </a:lnTo>
                <a:lnTo>
                  <a:pt x="182" y="247"/>
                </a:lnTo>
                <a:lnTo>
                  <a:pt x="181" y="247"/>
                </a:lnTo>
                <a:lnTo>
                  <a:pt x="180" y="248"/>
                </a:lnTo>
                <a:lnTo>
                  <a:pt x="179" y="248"/>
                </a:lnTo>
                <a:lnTo>
                  <a:pt x="178" y="248"/>
                </a:lnTo>
                <a:lnTo>
                  <a:pt x="176" y="247"/>
                </a:lnTo>
                <a:lnTo>
                  <a:pt x="175" y="246"/>
                </a:lnTo>
                <a:lnTo>
                  <a:pt x="174" y="246"/>
                </a:lnTo>
                <a:lnTo>
                  <a:pt x="173" y="246"/>
                </a:lnTo>
                <a:lnTo>
                  <a:pt x="174" y="245"/>
                </a:lnTo>
                <a:lnTo>
                  <a:pt x="174" y="244"/>
                </a:lnTo>
                <a:lnTo>
                  <a:pt x="174" y="243"/>
                </a:lnTo>
                <a:lnTo>
                  <a:pt x="173" y="244"/>
                </a:lnTo>
                <a:lnTo>
                  <a:pt x="172" y="244"/>
                </a:lnTo>
                <a:lnTo>
                  <a:pt x="172" y="243"/>
                </a:lnTo>
                <a:lnTo>
                  <a:pt x="171" y="243"/>
                </a:lnTo>
                <a:lnTo>
                  <a:pt x="170" y="243"/>
                </a:lnTo>
                <a:lnTo>
                  <a:pt x="170" y="242"/>
                </a:lnTo>
                <a:lnTo>
                  <a:pt x="168" y="243"/>
                </a:lnTo>
                <a:lnTo>
                  <a:pt x="170" y="243"/>
                </a:lnTo>
                <a:lnTo>
                  <a:pt x="170" y="244"/>
                </a:lnTo>
                <a:lnTo>
                  <a:pt x="168" y="244"/>
                </a:lnTo>
                <a:lnTo>
                  <a:pt x="167" y="244"/>
                </a:lnTo>
                <a:lnTo>
                  <a:pt x="167" y="245"/>
                </a:lnTo>
                <a:lnTo>
                  <a:pt x="168" y="245"/>
                </a:lnTo>
                <a:lnTo>
                  <a:pt x="167" y="245"/>
                </a:lnTo>
                <a:lnTo>
                  <a:pt x="166" y="246"/>
                </a:lnTo>
                <a:lnTo>
                  <a:pt x="167" y="246"/>
                </a:lnTo>
                <a:lnTo>
                  <a:pt x="167" y="247"/>
                </a:lnTo>
                <a:lnTo>
                  <a:pt x="167" y="248"/>
                </a:lnTo>
                <a:lnTo>
                  <a:pt x="168" y="248"/>
                </a:lnTo>
                <a:lnTo>
                  <a:pt x="168" y="250"/>
                </a:lnTo>
                <a:lnTo>
                  <a:pt x="167" y="250"/>
                </a:lnTo>
                <a:lnTo>
                  <a:pt x="166" y="250"/>
                </a:lnTo>
                <a:lnTo>
                  <a:pt x="165" y="250"/>
                </a:lnTo>
                <a:lnTo>
                  <a:pt x="165" y="251"/>
                </a:lnTo>
                <a:lnTo>
                  <a:pt x="166" y="251"/>
                </a:lnTo>
                <a:lnTo>
                  <a:pt x="166" y="252"/>
                </a:lnTo>
                <a:lnTo>
                  <a:pt x="167" y="252"/>
                </a:lnTo>
                <a:lnTo>
                  <a:pt x="167" y="253"/>
                </a:lnTo>
                <a:lnTo>
                  <a:pt x="166" y="253"/>
                </a:lnTo>
                <a:lnTo>
                  <a:pt x="165" y="253"/>
                </a:lnTo>
                <a:lnTo>
                  <a:pt x="164" y="252"/>
                </a:lnTo>
                <a:lnTo>
                  <a:pt x="164" y="253"/>
                </a:lnTo>
                <a:lnTo>
                  <a:pt x="163" y="254"/>
                </a:lnTo>
                <a:lnTo>
                  <a:pt x="163" y="255"/>
                </a:lnTo>
                <a:lnTo>
                  <a:pt x="162" y="254"/>
                </a:lnTo>
                <a:lnTo>
                  <a:pt x="162" y="253"/>
                </a:lnTo>
                <a:lnTo>
                  <a:pt x="160" y="254"/>
                </a:lnTo>
                <a:lnTo>
                  <a:pt x="160" y="255"/>
                </a:lnTo>
                <a:lnTo>
                  <a:pt x="159" y="255"/>
                </a:lnTo>
                <a:lnTo>
                  <a:pt x="159" y="254"/>
                </a:lnTo>
                <a:lnTo>
                  <a:pt x="159" y="253"/>
                </a:lnTo>
                <a:lnTo>
                  <a:pt x="158" y="254"/>
                </a:lnTo>
                <a:lnTo>
                  <a:pt x="158" y="255"/>
                </a:lnTo>
                <a:lnTo>
                  <a:pt x="158" y="256"/>
                </a:lnTo>
                <a:lnTo>
                  <a:pt x="158" y="258"/>
                </a:lnTo>
                <a:lnTo>
                  <a:pt x="157" y="258"/>
                </a:lnTo>
                <a:lnTo>
                  <a:pt x="157" y="259"/>
                </a:lnTo>
                <a:lnTo>
                  <a:pt x="156" y="259"/>
                </a:lnTo>
                <a:lnTo>
                  <a:pt x="155" y="259"/>
                </a:lnTo>
                <a:lnTo>
                  <a:pt x="155" y="258"/>
                </a:lnTo>
                <a:lnTo>
                  <a:pt x="156" y="256"/>
                </a:lnTo>
                <a:lnTo>
                  <a:pt x="155" y="256"/>
                </a:lnTo>
                <a:lnTo>
                  <a:pt x="155" y="255"/>
                </a:lnTo>
                <a:lnTo>
                  <a:pt x="153" y="255"/>
                </a:lnTo>
                <a:lnTo>
                  <a:pt x="152" y="255"/>
                </a:lnTo>
                <a:lnTo>
                  <a:pt x="151" y="255"/>
                </a:lnTo>
                <a:lnTo>
                  <a:pt x="151" y="256"/>
                </a:lnTo>
                <a:lnTo>
                  <a:pt x="150" y="256"/>
                </a:lnTo>
                <a:lnTo>
                  <a:pt x="150" y="258"/>
                </a:lnTo>
                <a:lnTo>
                  <a:pt x="150" y="259"/>
                </a:lnTo>
                <a:lnTo>
                  <a:pt x="149" y="259"/>
                </a:lnTo>
                <a:lnTo>
                  <a:pt x="149" y="260"/>
                </a:lnTo>
                <a:lnTo>
                  <a:pt x="148" y="260"/>
                </a:lnTo>
                <a:lnTo>
                  <a:pt x="148" y="259"/>
                </a:lnTo>
                <a:lnTo>
                  <a:pt x="147" y="259"/>
                </a:lnTo>
                <a:lnTo>
                  <a:pt x="145" y="259"/>
                </a:lnTo>
                <a:lnTo>
                  <a:pt x="144" y="259"/>
                </a:lnTo>
                <a:lnTo>
                  <a:pt x="144" y="258"/>
                </a:lnTo>
                <a:lnTo>
                  <a:pt x="143" y="258"/>
                </a:lnTo>
                <a:lnTo>
                  <a:pt x="142" y="258"/>
                </a:lnTo>
                <a:lnTo>
                  <a:pt x="142" y="259"/>
                </a:lnTo>
                <a:lnTo>
                  <a:pt x="142" y="260"/>
                </a:lnTo>
                <a:lnTo>
                  <a:pt x="141" y="260"/>
                </a:lnTo>
                <a:lnTo>
                  <a:pt x="141" y="259"/>
                </a:lnTo>
                <a:lnTo>
                  <a:pt x="141" y="258"/>
                </a:lnTo>
                <a:lnTo>
                  <a:pt x="140" y="259"/>
                </a:lnTo>
                <a:lnTo>
                  <a:pt x="139" y="259"/>
                </a:lnTo>
                <a:lnTo>
                  <a:pt x="139" y="260"/>
                </a:lnTo>
                <a:lnTo>
                  <a:pt x="137" y="261"/>
                </a:lnTo>
                <a:lnTo>
                  <a:pt x="137" y="262"/>
                </a:lnTo>
                <a:lnTo>
                  <a:pt x="136" y="262"/>
                </a:lnTo>
                <a:lnTo>
                  <a:pt x="135" y="262"/>
                </a:lnTo>
                <a:lnTo>
                  <a:pt x="134" y="262"/>
                </a:lnTo>
                <a:lnTo>
                  <a:pt x="134" y="261"/>
                </a:lnTo>
                <a:lnTo>
                  <a:pt x="134" y="260"/>
                </a:lnTo>
                <a:lnTo>
                  <a:pt x="133" y="260"/>
                </a:lnTo>
                <a:lnTo>
                  <a:pt x="132" y="260"/>
                </a:lnTo>
                <a:lnTo>
                  <a:pt x="132" y="261"/>
                </a:lnTo>
                <a:lnTo>
                  <a:pt x="132" y="262"/>
                </a:lnTo>
                <a:lnTo>
                  <a:pt x="131" y="262"/>
                </a:lnTo>
                <a:lnTo>
                  <a:pt x="129" y="262"/>
                </a:lnTo>
                <a:lnTo>
                  <a:pt x="128" y="262"/>
                </a:lnTo>
                <a:lnTo>
                  <a:pt x="128" y="261"/>
                </a:lnTo>
                <a:lnTo>
                  <a:pt x="128" y="260"/>
                </a:lnTo>
                <a:lnTo>
                  <a:pt x="128" y="261"/>
                </a:lnTo>
                <a:lnTo>
                  <a:pt x="127" y="261"/>
                </a:lnTo>
                <a:lnTo>
                  <a:pt x="126" y="260"/>
                </a:lnTo>
                <a:lnTo>
                  <a:pt x="126" y="261"/>
                </a:lnTo>
                <a:lnTo>
                  <a:pt x="125" y="261"/>
                </a:lnTo>
                <a:lnTo>
                  <a:pt x="124" y="261"/>
                </a:lnTo>
                <a:lnTo>
                  <a:pt x="123" y="261"/>
                </a:lnTo>
                <a:lnTo>
                  <a:pt x="123" y="262"/>
                </a:lnTo>
                <a:lnTo>
                  <a:pt x="123" y="263"/>
                </a:lnTo>
                <a:lnTo>
                  <a:pt x="121" y="263"/>
                </a:lnTo>
                <a:lnTo>
                  <a:pt x="121" y="262"/>
                </a:lnTo>
                <a:lnTo>
                  <a:pt x="121" y="261"/>
                </a:lnTo>
                <a:lnTo>
                  <a:pt x="120" y="261"/>
                </a:lnTo>
                <a:lnTo>
                  <a:pt x="120" y="262"/>
                </a:lnTo>
                <a:lnTo>
                  <a:pt x="121" y="262"/>
                </a:lnTo>
                <a:lnTo>
                  <a:pt x="120" y="264"/>
                </a:lnTo>
                <a:lnTo>
                  <a:pt x="119" y="264"/>
                </a:lnTo>
                <a:lnTo>
                  <a:pt x="119" y="263"/>
                </a:lnTo>
                <a:lnTo>
                  <a:pt x="119" y="262"/>
                </a:lnTo>
                <a:lnTo>
                  <a:pt x="118" y="263"/>
                </a:lnTo>
                <a:lnTo>
                  <a:pt x="118" y="262"/>
                </a:lnTo>
                <a:lnTo>
                  <a:pt x="117" y="262"/>
                </a:lnTo>
                <a:lnTo>
                  <a:pt x="117" y="263"/>
                </a:lnTo>
                <a:lnTo>
                  <a:pt x="116" y="264"/>
                </a:lnTo>
                <a:lnTo>
                  <a:pt x="115" y="264"/>
                </a:lnTo>
                <a:lnTo>
                  <a:pt x="115" y="266"/>
                </a:lnTo>
                <a:lnTo>
                  <a:pt x="113" y="266"/>
                </a:lnTo>
                <a:lnTo>
                  <a:pt x="112" y="266"/>
                </a:lnTo>
                <a:lnTo>
                  <a:pt x="112" y="267"/>
                </a:lnTo>
                <a:lnTo>
                  <a:pt x="111" y="267"/>
                </a:lnTo>
                <a:lnTo>
                  <a:pt x="111" y="268"/>
                </a:lnTo>
                <a:lnTo>
                  <a:pt x="110" y="268"/>
                </a:lnTo>
                <a:lnTo>
                  <a:pt x="110" y="269"/>
                </a:lnTo>
                <a:lnTo>
                  <a:pt x="110" y="270"/>
                </a:lnTo>
                <a:lnTo>
                  <a:pt x="109" y="270"/>
                </a:lnTo>
                <a:lnTo>
                  <a:pt x="108" y="270"/>
                </a:lnTo>
                <a:lnTo>
                  <a:pt x="108" y="269"/>
                </a:lnTo>
                <a:lnTo>
                  <a:pt x="108" y="268"/>
                </a:lnTo>
                <a:lnTo>
                  <a:pt x="108" y="267"/>
                </a:lnTo>
                <a:lnTo>
                  <a:pt x="108" y="266"/>
                </a:lnTo>
                <a:lnTo>
                  <a:pt x="109" y="264"/>
                </a:lnTo>
                <a:lnTo>
                  <a:pt x="109" y="263"/>
                </a:lnTo>
                <a:lnTo>
                  <a:pt x="110" y="263"/>
                </a:lnTo>
                <a:lnTo>
                  <a:pt x="111" y="262"/>
                </a:lnTo>
                <a:lnTo>
                  <a:pt x="112" y="262"/>
                </a:lnTo>
                <a:lnTo>
                  <a:pt x="113" y="261"/>
                </a:lnTo>
                <a:lnTo>
                  <a:pt x="113" y="260"/>
                </a:lnTo>
                <a:lnTo>
                  <a:pt x="113" y="259"/>
                </a:lnTo>
                <a:lnTo>
                  <a:pt x="113" y="258"/>
                </a:lnTo>
                <a:lnTo>
                  <a:pt x="113" y="256"/>
                </a:lnTo>
                <a:lnTo>
                  <a:pt x="115" y="256"/>
                </a:lnTo>
                <a:lnTo>
                  <a:pt x="115" y="255"/>
                </a:lnTo>
                <a:lnTo>
                  <a:pt x="116" y="255"/>
                </a:lnTo>
                <a:lnTo>
                  <a:pt x="117" y="255"/>
                </a:lnTo>
                <a:lnTo>
                  <a:pt x="117" y="256"/>
                </a:lnTo>
                <a:lnTo>
                  <a:pt x="118" y="256"/>
                </a:lnTo>
                <a:lnTo>
                  <a:pt x="118" y="258"/>
                </a:lnTo>
                <a:lnTo>
                  <a:pt x="119" y="258"/>
                </a:lnTo>
                <a:lnTo>
                  <a:pt x="119" y="256"/>
                </a:lnTo>
                <a:lnTo>
                  <a:pt x="119" y="255"/>
                </a:lnTo>
                <a:lnTo>
                  <a:pt x="119" y="254"/>
                </a:lnTo>
                <a:lnTo>
                  <a:pt x="119" y="253"/>
                </a:lnTo>
                <a:lnTo>
                  <a:pt x="118" y="253"/>
                </a:lnTo>
                <a:lnTo>
                  <a:pt x="117" y="253"/>
                </a:lnTo>
                <a:lnTo>
                  <a:pt x="117" y="252"/>
                </a:lnTo>
                <a:lnTo>
                  <a:pt x="116" y="252"/>
                </a:lnTo>
                <a:lnTo>
                  <a:pt x="115" y="252"/>
                </a:lnTo>
                <a:lnTo>
                  <a:pt x="107" y="252"/>
                </a:lnTo>
                <a:lnTo>
                  <a:pt x="102" y="252"/>
                </a:lnTo>
                <a:lnTo>
                  <a:pt x="101" y="252"/>
                </a:lnTo>
                <a:lnTo>
                  <a:pt x="97" y="253"/>
                </a:lnTo>
                <a:lnTo>
                  <a:pt x="93" y="253"/>
                </a:lnTo>
                <a:lnTo>
                  <a:pt x="85" y="253"/>
                </a:lnTo>
                <a:lnTo>
                  <a:pt x="84" y="253"/>
                </a:lnTo>
                <a:lnTo>
                  <a:pt x="83" y="253"/>
                </a:lnTo>
                <a:lnTo>
                  <a:pt x="81" y="253"/>
                </a:lnTo>
                <a:lnTo>
                  <a:pt x="80" y="253"/>
                </a:lnTo>
                <a:lnTo>
                  <a:pt x="77" y="253"/>
                </a:lnTo>
                <a:lnTo>
                  <a:pt x="64" y="253"/>
                </a:lnTo>
                <a:lnTo>
                  <a:pt x="56" y="253"/>
                </a:lnTo>
                <a:lnTo>
                  <a:pt x="55" y="253"/>
                </a:lnTo>
                <a:lnTo>
                  <a:pt x="51" y="253"/>
                </a:lnTo>
                <a:lnTo>
                  <a:pt x="47" y="253"/>
                </a:lnTo>
                <a:lnTo>
                  <a:pt x="46" y="253"/>
                </a:lnTo>
                <a:lnTo>
                  <a:pt x="43" y="253"/>
                </a:lnTo>
                <a:lnTo>
                  <a:pt x="38" y="253"/>
                </a:lnTo>
                <a:lnTo>
                  <a:pt x="36" y="253"/>
                </a:lnTo>
                <a:lnTo>
                  <a:pt x="35" y="253"/>
                </a:lnTo>
                <a:lnTo>
                  <a:pt x="30" y="253"/>
                </a:lnTo>
                <a:lnTo>
                  <a:pt x="29" y="253"/>
                </a:lnTo>
                <a:lnTo>
                  <a:pt x="28" y="253"/>
                </a:lnTo>
                <a:lnTo>
                  <a:pt x="20" y="253"/>
                </a:lnTo>
                <a:lnTo>
                  <a:pt x="19" y="253"/>
                </a:lnTo>
                <a:lnTo>
                  <a:pt x="16" y="253"/>
                </a:lnTo>
                <a:lnTo>
                  <a:pt x="15" y="253"/>
                </a:lnTo>
                <a:lnTo>
                  <a:pt x="14" y="253"/>
                </a:lnTo>
                <a:lnTo>
                  <a:pt x="12" y="253"/>
                </a:lnTo>
                <a:lnTo>
                  <a:pt x="7" y="253"/>
                </a:lnTo>
                <a:lnTo>
                  <a:pt x="3" y="253"/>
                </a:lnTo>
                <a:lnTo>
                  <a:pt x="3" y="251"/>
                </a:lnTo>
                <a:lnTo>
                  <a:pt x="1" y="250"/>
                </a:lnTo>
                <a:lnTo>
                  <a:pt x="3" y="248"/>
                </a:lnTo>
                <a:lnTo>
                  <a:pt x="3" y="247"/>
                </a:lnTo>
                <a:lnTo>
                  <a:pt x="3" y="245"/>
                </a:lnTo>
                <a:lnTo>
                  <a:pt x="1" y="239"/>
                </a:lnTo>
                <a:lnTo>
                  <a:pt x="1" y="238"/>
                </a:lnTo>
                <a:lnTo>
                  <a:pt x="1" y="237"/>
                </a:lnTo>
                <a:lnTo>
                  <a:pt x="1" y="235"/>
                </a:lnTo>
                <a:lnTo>
                  <a:pt x="1" y="234"/>
                </a:lnTo>
                <a:lnTo>
                  <a:pt x="1" y="227"/>
                </a:lnTo>
                <a:lnTo>
                  <a:pt x="1" y="220"/>
                </a:lnTo>
                <a:lnTo>
                  <a:pt x="1" y="212"/>
                </a:lnTo>
                <a:lnTo>
                  <a:pt x="1" y="211"/>
                </a:lnTo>
                <a:lnTo>
                  <a:pt x="1" y="210"/>
                </a:lnTo>
                <a:lnTo>
                  <a:pt x="1" y="206"/>
                </a:lnTo>
                <a:lnTo>
                  <a:pt x="1" y="198"/>
                </a:lnTo>
                <a:lnTo>
                  <a:pt x="1" y="196"/>
                </a:lnTo>
                <a:lnTo>
                  <a:pt x="1" y="195"/>
                </a:lnTo>
                <a:lnTo>
                  <a:pt x="1" y="191"/>
                </a:lnTo>
                <a:lnTo>
                  <a:pt x="1" y="184"/>
                </a:lnTo>
                <a:lnTo>
                  <a:pt x="1" y="182"/>
                </a:lnTo>
                <a:lnTo>
                  <a:pt x="1" y="181"/>
                </a:lnTo>
                <a:lnTo>
                  <a:pt x="1" y="173"/>
                </a:lnTo>
                <a:lnTo>
                  <a:pt x="1" y="172"/>
                </a:lnTo>
                <a:lnTo>
                  <a:pt x="1" y="164"/>
                </a:lnTo>
                <a:lnTo>
                  <a:pt x="0" y="155"/>
                </a:lnTo>
                <a:lnTo>
                  <a:pt x="0" y="154"/>
                </a:lnTo>
                <a:lnTo>
                  <a:pt x="0" y="152"/>
                </a:lnTo>
                <a:lnTo>
                  <a:pt x="0" y="150"/>
                </a:lnTo>
                <a:lnTo>
                  <a:pt x="0" y="147"/>
                </a:lnTo>
                <a:lnTo>
                  <a:pt x="0" y="146"/>
                </a:lnTo>
                <a:lnTo>
                  <a:pt x="0" y="144"/>
                </a:lnTo>
                <a:lnTo>
                  <a:pt x="0" y="140"/>
                </a:lnTo>
                <a:lnTo>
                  <a:pt x="0" y="139"/>
                </a:lnTo>
                <a:lnTo>
                  <a:pt x="0" y="138"/>
                </a:lnTo>
                <a:lnTo>
                  <a:pt x="0" y="134"/>
                </a:lnTo>
                <a:lnTo>
                  <a:pt x="0" y="127"/>
                </a:lnTo>
                <a:lnTo>
                  <a:pt x="0" y="124"/>
                </a:lnTo>
                <a:lnTo>
                  <a:pt x="0" y="123"/>
                </a:lnTo>
                <a:lnTo>
                  <a:pt x="0" y="119"/>
                </a:lnTo>
                <a:lnTo>
                  <a:pt x="0" y="116"/>
                </a:lnTo>
                <a:lnTo>
                  <a:pt x="0" y="95"/>
                </a:lnTo>
                <a:lnTo>
                  <a:pt x="0" y="91"/>
                </a:lnTo>
                <a:lnTo>
                  <a:pt x="0" y="86"/>
                </a:lnTo>
                <a:lnTo>
                  <a:pt x="0" y="84"/>
                </a:lnTo>
                <a:lnTo>
                  <a:pt x="0" y="80"/>
                </a:lnTo>
                <a:lnTo>
                  <a:pt x="0" y="79"/>
                </a:lnTo>
                <a:lnTo>
                  <a:pt x="0" y="74"/>
                </a:lnTo>
                <a:lnTo>
                  <a:pt x="0" y="72"/>
                </a:lnTo>
                <a:lnTo>
                  <a:pt x="0" y="71"/>
                </a:lnTo>
                <a:lnTo>
                  <a:pt x="0" y="66"/>
                </a:lnTo>
                <a:lnTo>
                  <a:pt x="0" y="63"/>
                </a:lnTo>
                <a:lnTo>
                  <a:pt x="0" y="62"/>
                </a:lnTo>
                <a:lnTo>
                  <a:pt x="0" y="59"/>
                </a:lnTo>
                <a:lnTo>
                  <a:pt x="0" y="58"/>
                </a:lnTo>
                <a:lnTo>
                  <a:pt x="0" y="56"/>
                </a:lnTo>
                <a:lnTo>
                  <a:pt x="0" y="52"/>
                </a:lnTo>
                <a:lnTo>
                  <a:pt x="0" y="50"/>
                </a:lnTo>
                <a:lnTo>
                  <a:pt x="0" y="47"/>
                </a:lnTo>
                <a:lnTo>
                  <a:pt x="0" y="43"/>
                </a:lnTo>
                <a:lnTo>
                  <a:pt x="0" y="42"/>
                </a:lnTo>
                <a:lnTo>
                  <a:pt x="0" y="40"/>
                </a:lnTo>
                <a:lnTo>
                  <a:pt x="0" y="39"/>
                </a:lnTo>
                <a:lnTo>
                  <a:pt x="0" y="38"/>
                </a:lnTo>
                <a:lnTo>
                  <a:pt x="0" y="36"/>
                </a:lnTo>
                <a:lnTo>
                  <a:pt x="0" y="35"/>
                </a:lnTo>
                <a:lnTo>
                  <a:pt x="0" y="34"/>
                </a:lnTo>
                <a:lnTo>
                  <a:pt x="0" y="28"/>
                </a:lnTo>
                <a:lnTo>
                  <a:pt x="0" y="27"/>
                </a:lnTo>
                <a:lnTo>
                  <a:pt x="0" y="24"/>
                </a:lnTo>
                <a:lnTo>
                  <a:pt x="0" y="22"/>
                </a:lnTo>
                <a:lnTo>
                  <a:pt x="0" y="20"/>
                </a:lnTo>
                <a:lnTo>
                  <a:pt x="0" y="19"/>
                </a:lnTo>
                <a:lnTo>
                  <a:pt x="0" y="18"/>
                </a:lnTo>
                <a:lnTo>
                  <a:pt x="0" y="16"/>
                </a:lnTo>
                <a:lnTo>
                  <a:pt x="0" y="15"/>
                </a:lnTo>
                <a:lnTo>
                  <a:pt x="0" y="14"/>
                </a:lnTo>
                <a:lnTo>
                  <a:pt x="0" y="13"/>
                </a:lnTo>
                <a:lnTo>
                  <a:pt x="0" y="11"/>
                </a:lnTo>
                <a:lnTo>
                  <a:pt x="0" y="10"/>
                </a:lnTo>
                <a:lnTo>
                  <a:pt x="0" y="8"/>
                </a:lnTo>
                <a:lnTo>
                  <a:pt x="0" y="2"/>
                </a:lnTo>
                <a:lnTo>
                  <a:pt x="1" y="2"/>
                </a:lnTo>
                <a:lnTo>
                  <a:pt x="3" y="2"/>
                </a:lnTo>
                <a:lnTo>
                  <a:pt x="4" y="2"/>
                </a:lnTo>
                <a:lnTo>
                  <a:pt x="5" y="2"/>
                </a:lnTo>
                <a:lnTo>
                  <a:pt x="6" y="2"/>
                </a:lnTo>
                <a:lnTo>
                  <a:pt x="7" y="2"/>
                </a:lnTo>
                <a:lnTo>
                  <a:pt x="8" y="2"/>
                </a:lnTo>
                <a:lnTo>
                  <a:pt x="9" y="2"/>
                </a:lnTo>
                <a:lnTo>
                  <a:pt x="14" y="2"/>
                </a:lnTo>
                <a:lnTo>
                  <a:pt x="17" y="2"/>
                </a:lnTo>
                <a:lnTo>
                  <a:pt x="22" y="2"/>
                </a:lnTo>
                <a:lnTo>
                  <a:pt x="23" y="2"/>
                </a:lnTo>
                <a:lnTo>
                  <a:pt x="27" y="2"/>
                </a:lnTo>
                <a:lnTo>
                  <a:pt x="32" y="2"/>
                </a:lnTo>
                <a:lnTo>
                  <a:pt x="33" y="2"/>
                </a:lnTo>
                <a:lnTo>
                  <a:pt x="35" y="2"/>
                </a:lnTo>
                <a:lnTo>
                  <a:pt x="40" y="2"/>
                </a:lnTo>
                <a:lnTo>
                  <a:pt x="43" y="2"/>
                </a:lnTo>
                <a:lnTo>
                  <a:pt x="44" y="2"/>
                </a:lnTo>
                <a:lnTo>
                  <a:pt x="45" y="2"/>
                </a:lnTo>
                <a:lnTo>
                  <a:pt x="46" y="2"/>
                </a:lnTo>
                <a:lnTo>
                  <a:pt x="47" y="2"/>
                </a:lnTo>
                <a:lnTo>
                  <a:pt x="48" y="2"/>
                </a:lnTo>
                <a:lnTo>
                  <a:pt x="49" y="2"/>
                </a:lnTo>
                <a:lnTo>
                  <a:pt x="51" y="2"/>
                </a:lnTo>
                <a:lnTo>
                  <a:pt x="52" y="2"/>
                </a:lnTo>
                <a:lnTo>
                  <a:pt x="53" y="2"/>
                </a:lnTo>
                <a:lnTo>
                  <a:pt x="54" y="2"/>
                </a:lnTo>
                <a:lnTo>
                  <a:pt x="55" y="2"/>
                </a:lnTo>
                <a:lnTo>
                  <a:pt x="56" y="2"/>
                </a:lnTo>
                <a:lnTo>
                  <a:pt x="61" y="2"/>
                </a:lnTo>
                <a:lnTo>
                  <a:pt x="62" y="2"/>
                </a:lnTo>
                <a:lnTo>
                  <a:pt x="63" y="2"/>
                </a:lnTo>
                <a:lnTo>
                  <a:pt x="64" y="2"/>
                </a:lnTo>
                <a:lnTo>
                  <a:pt x="68" y="2"/>
                </a:lnTo>
                <a:lnTo>
                  <a:pt x="69" y="2"/>
                </a:lnTo>
                <a:lnTo>
                  <a:pt x="72" y="2"/>
                </a:lnTo>
                <a:lnTo>
                  <a:pt x="73" y="2"/>
                </a:lnTo>
                <a:lnTo>
                  <a:pt x="76" y="2"/>
                </a:lnTo>
                <a:lnTo>
                  <a:pt x="78" y="2"/>
                </a:lnTo>
                <a:lnTo>
                  <a:pt x="80" y="2"/>
                </a:lnTo>
                <a:lnTo>
                  <a:pt x="81" y="2"/>
                </a:lnTo>
                <a:lnTo>
                  <a:pt x="84" y="2"/>
                </a:lnTo>
                <a:lnTo>
                  <a:pt x="88" y="2"/>
                </a:lnTo>
                <a:lnTo>
                  <a:pt x="89" y="2"/>
                </a:lnTo>
                <a:lnTo>
                  <a:pt x="93" y="2"/>
                </a:lnTo>
                <a:lnTo>
                  <a:pt x="94" y="2"/>
                </a:lnTo>
                <a:lnTo>
                  <a:pt x="95" y="2"/>
                </a:lnTo>
                <a:lnTo>
                  <a:pt x="96" y="2"/>
                </a:lnTo>
                <a:lnTo>
                  <a:pt x="100" y="0"/>
                </a:lnTo>
                <a:lnTo>
                  <a:pt x="101" y="0"/>
                </a:lnTo>
                <a:lnTo>
                  <a:pt x="102" y="0"/>
                </a:lnTo>
                <a:lnTo>
                  <a:pt x="107" y="0"/>
                </a:lnTo>
                <a:lnTo>
                  <a:pt x="109" y="0"/>
                </a:lnTo>
                <a:lnTo>
                  <a:pt x="110" y="0"/>
                </a:lnTo>
                <a:lnTo>
                  <a:pt x="112" y="0"/>
                </a:lnTo>
                <a:lnTo>
                  <a:pt x="116" y="0"/>
                </a:lnTo>
                <a:lnTo>
                  <a:pt x="123" y="0"/>
                </a:lnTo>
                <a:lnTo>
                  <a:pt x="124" y="0"/>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82" name="Freeform 134"/>
          <p:cNvSpPr>
            <a:spLocks/>
          </p:cNvSpPr>
          <p:nvPr/>
        </p:nvSpPr>
        <p:spPr bwMode="auto">
          <a:xfrm>
            <a:off x="6121437" y="2114025"/>
            <a:ext cx="562995" cy="382654"/>
          </a:xfrm>
          <a:custGeom>
            <a:avLst/>
            <a:gdLst>
              <a:gd name="T0" fmla="*/ 184 w 217"/>
              <a:gd name="T1" fmla="*/ 1 h 174"/>
              <a:gd name="T2" fmla="*/ 185 w 217"/>
              <a:gd name="T3" fmla="*/ 2 h 174"/>
              <a:gd name="T4" fmla="*/ 187 w 217"/>
              <a:gd name="T5" fmla="*/ 1 h 174"/>
              <a:gd name="T6" fmla="*/ 187 w 217"/>
              <a:gd name="T7" fmla="*/ 2 h 174"/>
              <a:gd name="T8" fmla="*/ 188 w 217"/>
              <a:gd name="T9" fmla="*/ 2 h 174"/>
              <a:gd name="T10" fmla="*/ 190 w 217"/>
              <a:gd name="T11" fmla="*/ 3 h 174"/>
              <a:gd name="T12" fmla="*/ 191 w 217"/>
              <a:gd name="T13" fmla="*/ 3 h 174"/>
              <a:gd name="T14" fmla="*/ 194 w 217"/>
              <a:gd name="T15" fmla="*/ 3 h 174"/>
              <a:gd name="T16" fmla="*/ 195 w 217"/>
              <a:gd name="T17" fmla="*/ 3 h 174"/>
              <a:gd name="T18" fmla="*/ 196 w 217"/>
              <a:gd name="T19" fmla="*/ 3 h 174"/>
              <a:gd name="T20" fmla="*/ 196 w 217"/>
              <a:gd name="T21" fmla="*/ 3 h 174"/>
              <a:gd name="T22" fmla="*/ 201 w 217"/>
              <a:gd name="T23" fmla="*/ 2 h 174"/>
              <a:gd name="T24" fmla="*/ 202 w 217"/>
              <a:gd name="T25" fmla="*/ 1 h 174"/>
              <a:gd name="T26" fmla="*/ 209 w 217"/>
              <a:gd name="T27" fmla="*/ 0 h 174"/>
              <a:gd name="T28" fmla="*/ 215 w 217"/>
              <a:gd name="T29" fmla="*/ 35 h 174"/>
              <a:gd name="T30" fmla="*/ 216 w 217"/>
              <a:gd name="T31" fmla="*/ 62 h 174"/>
              <a:gd name="T32" fmla="*/ 216 w 217"/>
              <a:gd name="T33" fmla="*/ 75 h 174"/>
              <a:gd name="T34" fmla="*/ 216 w 217"/>
              <a:gd name="T35" fmla="*/ 90 h 174"/>
              <a:gd name="T36" fmla="*/ 216 w 217"/>
              <a:gd name="T37" fmla="*/ 111 h 174"/>
              <a:gd name="T38" fmla="*/ 217 w 217"/>
              <a:gd name="T39" fmla="*/ 130 h 174"/>
              <a:gd name="T40" fmla="*/ 217 w 217"/>
              <a:gd name="T41" fmla="*/ 168 h 174"/>
              <a:gd name="T42" fmla="*/ 217 w 217"/>
              <a:gd name="T43" fmla="*/ 171 h 174"/>
              <a:gd name="T44" fmla="*/ 202 w 217"/>
              <a:gd name="T45" fmla="*/ 171 h 174"/>
              <a:gd name="T46" fmla="*/ 186 w 217"/>
              <a:gd name="T47" fmla="*/ 171 h 174"/>
              <a:gd name="T48" fmla="*/ 174 w 217"/>
              <a:gd name="T49" fmla="*/ 171 h 174"/>
              <a:gd name="T50" fmla="*/ 161 w 217"/>
              <a:gd name="T51" fmla="*/ 171 h 174"/>
              <a:gd name="T52" fmla="*/ 142 w 217"/>
              <a:gd name="T53" fmla="*/ 171 h 174"/>
              <a:gd name="T54" fmla="*/ 110 w 217"/>
              <a:gd name="T55" fmla="*/ 172 h 174"/>
              <a:gd name="T56" fmla="*/ 98 w 217"/>
              <a:gd name="T57" fmla="*/ 172 h 174"/>
              <a:gd name="T58" fmla="*/ 86 w 217"/>
              <a:gd name="T59" fmla="*/ 172 h 174"/>
              <a:gd name="T60" fmla="*/ 74 w 217"/>
              <a:gd name="T61" fmla="*/ 172 h 174"/>
              <a:gd name="T62" fmla="*/ 72 w 217"/>
              <a:gd name="T63" fmla="*/ 172 h 174"/>
              <a:gd name="T64" fmla="*/ 54 w 217"/>
              <a:gd name="T65" fmla="*/ 172 h 174"/>
              <a:gd name="T66" fmla="*/ 24 w 217"/>
              <a:gd name="T67" fmla="*/ 172 h 174"/>
              <a:gd name="T68" fmla="*/ 3 w 217"/>
              <a:gd name="T69" fmla="*/ 174 h 174"/>
              <a:gd name="T70" fmla="*/ 1 w 217"/>
              <a:gd name="T71" fmla="*/ 153 h 174"/>
              <a:gd name="T72" fmla="*/ 1 w 217"/>
              <a:gd name="T73" fmla="*/ 142 h 174"/>
              <a:gd name="T74" fmla="*/ 1 w 217"/>
              <a:gd name="T75" fmla="*/ 135 h 174"/>
              <a:gd name="T76" fmla="*/ 1 w 217"/>
              <a:gd name="T77" fmla="*/ 124 h 174"/>
              <a:gd name="T78" fmla="*/ 1 w 217"/>
              <a:gd name="T79" fmla="*/ 102 h 174"/>
              <a:gd name="T80" fmla="*/ 1 w 217"/>
              <a:gd name="T81" fmla="*/ 82 h 174"/>
              <a:gd name="T82" fmla="*/ 0 w 217"/>
              <a:gd name="T83" fmla="*/ 68 h 174"/>
              <a:gd name="T84" fmla="*/ 0 w 217"/>
              <a:gd name="T85" fmla="*/ 54 h 174"/>
              <a:gd name="T86" fmla="*/ 0 w 217"/>
              <a:gd name="T87" fmla="*/ 40 h 174"/>
              <a:gd name="T88" fmla="*/ 0 w 217"/>
              <a:gd name="T89" fmla="*/ 31 h 174"/>
              <a:gd name="T90" fmla="*/ 0 w 217"/>
              <a:gd name="T91" fmla="*/ 14 h 174"/>
              <a:gd name="T92" fmla="*/ 0 w 217"/>
              <a:gd name="T93" fmla="*/ 8 h 174"/>
              <a:gd name="T94" fmla="*/ 0 w 217"/>
              <a:gd name="T95" fmla="*/ 4 h 174"/>
              <a:gd name="T96" fmla="*/ 2 w 217"/>
              <a:gd name="T97" fmla="*/ 3 h 174"/>
              <a:gd name="T98" fmla="*/ 7 w 217"/>
              <a:gd name="T99" fmla="*/ 3 h 174"/>
              <a:gd name="T100" fmla="*/ 27 w 217"/>
              <a:gd name="T101" fmla="*/ 3 h 174"/>
              <a:gd name="T102" fmla="*/ 41 w 217"/>
              <a:gd name="T103" fmla="*/ 3 h 174"/>
              <a:gd name="T104" fmla="*/ 66 w 217"/>
              <a:gd name="T105" fmla="*/ 2 h 174"/>
              <a:gd name="T106" fmla="*/ 75 w 217"/>
              <a:gd name="T107" fmla="*/ 1 h 174"/>
              <a:gd name="T108" fmla="*/ 100 w 217"/>
              <a:gd name="T109" fmla="*/ 1 h 174"/>
              <a:gd name="T110" fmla="*/ 114 w 217"/>
              <a:gd name="T111" fmla="*/ 1 h 174"/>
              <a:gd name="T112" fmla="*/ 136 w 217"/>
              <a:gd name="T113" fmla="*/ 1 h 174"/>
              <a:gd name="T114" fmla="*/ 146 w 217"/>
              <a:gd name="T115" fmla="*/ 1 h 174"/>
              <a:gd name="T116" fmla="*/ 161 w 217"/>
              <a:gd name="T117" fmla="*/ 0 h 174"/>
              <a:gd name="T118" fmla="*/ 176 w 217"/>
              <a:gd name="T119" fmla="*/ 0 h 174"/>
              <a:gd name="T120" fmla="*/ 183 w 217"/>
              <a:gd name="T121" fmla="*/ 0 h 17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7" h="174">
                <a:moveTo>
                  <a:pt x="185" y="1"/>
                </a:moveTo>
                <a:lnTo>
                  <a:pt x="185" y="1"/>
                </a:lnTo>
                <a:lnTo>
                  <a:pt x="184" y="1"/>
                </a:lnTo>
                <a:lnTo>
                  <a:pt x="184" y="2"/>
                </a:lnTo>
                <a:lnTo>
                  <a:pt x="185" y="2"/>
                </a:lnTo>
                <a:lnTo>
                  <a:pt x="186" y="2"/>
                </a:lnTo>
                <a:lnTo>
                  <a:pt x="187" y="1"/>
                </a:lnTo>
                <a:lnTo>
                  <a:pt x="187" y="2"/>
                </a:lnTo>
                <a:lnTo>
                  <a:pt x="188" y="2"/>
                </a:lnTo>
                <a:lnTo>
                  <a:pt x="188" y="3"/>
                </a:lnTo>
                <a:lnTo>
                  <a:pt x="190" y="3"/>
                </a:lnTo>
                <a:lnTo>
                  <a:pt x="191" y="3"/>
                </a:lnTo>
                <a:lnTo>
                  <a:pt x="192" y="3"/>
                </a:lnTo>
                <a:lnTo>
                  <a:pt x="193" y="3"/>
                </a:lnTo>
                <a:lnTo>
                  <a:pt x="194" y="3"/>
                </a:lnTo>
                <a:lnTo>
                  <a:pt x="195" y="3"/>
                </a:lnTo>
                <a:lnTo>
                  <a:pt x="195" y="2"/>
                </a:lnTo>
                <a:lnTo>
                  <a:pt x="196" y="2"/>
                </a:lnTo>
                <a:lnTo>
                  <a:pt x="196" y="3"/>
                </a:lnTo>
                <a:lnTo>
                  <a:pt x="198" y="3"/>
                </a:lnTo>
                <a:lnTo>
                  <a:pt x="200" y="2"/>
                </a:lnTo>
                <a:lnTo>
                  <a:pt x="201" y="2"/>
                </a:lnTo>
                <a:lnTo>
                  <a:pt x="202" y="1"/>
                </a:lnTo>
                <a:lnTo>
                  <a:pt x="202" y="0"/>
                </a:lnTo>
                <a:lnTo>
                  <a:pt x="204" y="0"/>
                </a:lnTo>
                <a:lnTo>
                  <a:pt x="207" y="0"/>
                </a:lnTo>
                <a:lnTo>
                  <a:pt x="209" y="0"/>
                </a:lnTo>
                <a:lnTo>
                  <a:pt x="215" y="0"/>
                </a:lnTo>
                <a:lnTo>
                  <a:pt x="215" y="4"/>
                </a:lnTo>
                <a:lnTo>
                  <a:pt x="215" y="22"/>
                </a:lnTo>
                <a:lnTo>
                  <a:pt x="215" y="31"/>
                </a:lnTo>
                <a:lnTo>
                  <a:pt x="215" y="35"/>
                </a:lnTo>
                <a:lnTo>
                  <a:pt x="215" y="36"/>
                </a:lnTo>
                <a:lnTo>
                  <a:pt x="215" y="40"/>
                </a:lnTo>
                <a:lnTo>
                  <a:pt x="215" y="49"/>
                </a:lnTo>
                <a:lnTo>
                  <a:pt x="216" y="54"/>
                </a:lnTo>
                <a:lnTo>
                  <a:pt x="216" y="62"/>
                </a:lnTo>
                <a:lnTo>
                  <a:pt x="216" y="63"/>
                </a:lnTo>
                <a:lnTo>
                  <a:pt x="216" y="71"/>
                </a:lnTo>
                <a:lnTo>
                  <a:pt x="216" y="75"/>
                </a:lnTo>
                <a:lnTo>
                  <a:pt x="216" y="76"/>
                </a:lnTo>
                <a:lnTo>
                  <a:pt x="216" y="81"/>
                </a:lnTo>
                <a:lnTo>
                  <a:pt x="216" y="86"/>
                </a:lnTo>
                <a:lnTo>
                  <a:pt x="216" y="90"/>
                </a:lnTo>
                <a:lnTo>
                  <a:pt x="216" y="92"/>
                </a:lnTo>
                <a:lnTo>
                  <a:pt x="216" y="98"/>
                </a:lnTo>
                <a:lnTo>
                  <a:pt x="216" y="99"/>
                </a:lnTo>
                <a:lnTo>
                  <a:pt x="216" y="103"/>
                </a:lnTo>
                <a:lnTo>
                  <a:pt x="216" y="111"/>
                </a:lnTo>
                <a:lnTo>
                  <a:pt x="216" y="112"/>
                </a:lnTo>
                <a:lnTo>
                  <a:pt x="216" y="116"/>
                </a:lnTo>
                <a:lnTo>
                  <a:pt x="217" y="116"/>
                </a:lnTo>
                <a:lnTo>
                  <a:pt x="217" y="118"/>
                </a:lnTo>
                <a:lnTo>
                  <a:pt x="217" y="119"/>
                </a:lnTo>
                <a:lnTo>
                  <a:pt x="217" y="130"/>
                </a:lnTo>
                <a:lnTo>
                  <a:pt x="217" y="148"/>
                </a:lnTo>
                <a:lnTo>
                  <a:pt x="217" y="155"/>
                </a:lnTo>
                <a:lnTo>
                  <a:pt x="217" y="167"/>
                </a:lnTo>
                <a:lnTo>
                  <a:pt x="217" y="168"/>
                </a:lnTo>
                <a:lnTo>
                  <a:pt x="217" y="169"/>
                </a:lnTo>
                <a:lnTo>
                  <a:pt x="217" y="171"/>
                </a:lnTo>
                <a:lnTo>
                  <a:pt x="216" y="171"/>
                </a:lnTo>
                <a:lnTo>
                  <a:pt x="214" y="171"/>
                </a:lnTo>
                <a:lnTo>
                  <a:pt x="212" y="171"/>
                </a:lnTo>
                <a:lnTo>
                  <a:pt x="208" y="171"/>
                </a:lnTo>
                <a:lnTo>
                  <a:pt x="203" y="171"/>
                </a:lnTo>
                <a:lnTo>
                  <a:pt x="202" y="171"/>
                </a:lnTo>
                <a:lnTo>
                  <a:pt x="201" y="171"/>
                </a:lnTo>
                <a:lnTo>
                  <a:pt x="191" y="171"/>
                </a:lnTo>
                <a:lnTo>
                  <a:pt x="190" y="171"/>
                </a:lnTo>
                <a:lnTo>
                  <a:pt x="187" y="171"/>
                </a:lnTo>
                <a:lnTo>
                  <a:pt x="186" y="171"/>
                </a:lnTo>
                <a:lnTo>
                  <a:pt x="185" y="171"/>
                </a:lnTo>
                <a:lnTo>
                  <a:pt x="184" y="171"/>
                </a:lnTo>
                <a:lnTo>
                  <a:pt x="183" y="171"/>
                </a:lnTo>
                <a:lnTo>
                  <a:pt x="179" y="171"/>
                </a:lnTo>
                <a:lnTo>
                  <a:pt x="176" y="171"/>
                </a:lnTo>
                <a:lnTo>
                  <a:pt x="174" y="171"/>
                </a:lnTo>
                <a:lnTo>
                  <a:pt x="172" y="171"/>
                </a:lnTo>
                <a:lnTo>
                  <a:pt x="171" y="171"/>
                </a:lnTo>
                <a:lnTo>
                  <a:pt x="162" y="171"/>
                </a:lnTo>
                <a:lnTo>
                  <a:pt x="161" y="171"/>
                </a:lnTo>
                <a:lnTo>
                  <a:pt x="160" y="171"/>
                </a:lnTo>
                <a:lnTo>
                  <a:pt x="151" y="171"/>
                </a:lnTo>
                <a:lnTo>
                  <a:pt x="147" y="171"/>
                </a:lnTo>
                <a:lnTo>
                  <a:pt x="143" y="171"/>
                </a:lnTo>
                <a:lnTo>
                  <a:pt x="142" y="171"/>
                </a:lnTo>
                <a:lnTo>
                  <a:pt x="142" y="172"/>
                </a:lnTo>
                <a:lnTo>
                  <a:pt x="140" y="172"/>
                </a:lnTo>
                <a:lnTo>
                  <a:pt x="130" y="172"/>
                </a:lnTo>
                <a:lnTo>
                  <a:pt x="113" y="172"/>
                </a:lnTo>
                <a:lnTo>
                  <a:pt x="111" y="172"/>
                </a:lnTo>
                <a:lnTo>
                  <a:pt x="110" y="172"/>
                </a:lnTo>
                <a:lnTo>
                  <a:pt x="108" y="172"/>
                </a:lnTo>
                <a:lnTo>
                  <a:pt x="106" y="172"/>
                </a:lnTo>
                <a:lnTo>
                  <a:pt x="105" y="172"/>
                </a:lnTo>
                <a:lnTo>
                  <a:pt x="103" y="172"/>
                </a:lnTo>
                <a:lnTo>
                  <a:pt x="98" y="172"/>
                </a:lnTo>
                <a:lnTo>
                  <a:pt x="97" y="172"/>
                </a:lnTo>
                <a:lnTo>
                  <a:pt x="96" y="172"/>
                </a:lnTo>
                <a:lnTo>
                  <a:pt x="95" y="172"/>
                </a:lnTo>
                <a:lnTo>
                  <a:pt x="86" y="172"/>
                </a:lnTo>
                <a:lnTo>
                  <a:pt x="84" y="172"/>
                </a:lnTo>
                <a:lnTo>
                  <a:pt x="79" y="172"/>
                </a:lnTo>
                <a:lnTo>
                  <a:pt x="78" y="172"/>
                </a:lnTo>
                <a:lnTo>
                  <a:pt x="76" y="172"/>
                </a:lnTo>
                <a:lnTo>
                  <a:pt x="74" y="172"/>
                </a:lnTo>
                <a:lnTo>
                  <a:pt x="73" y="172"/>
                </a:lnTo>
                <a:lnTo>
                  <a:pt x="72" y="172"/>
                </a:lnTo>
                <a:lnTo>
                  <a:pt x="70" y="172"/>
                </a:lnTo>
                <a:lnTo>
                  <a:pt x="65" y="172"/>
                </a:lnTo>
                <a:lnTo>
                  <a:pt x="64" y="172"/>
                </a:lnTo>
                <a:lnTo>
                  <a:pt x="59" y="172"/>
                </a:lnTo>
                <a:lnTo>
                  <a:pt x="55" y="172"/>
                </a:lnTo>
                <a:lnTo>
                  <a:pt x="54" y="172"/>
                </a:lnTo>
                <a:lnTo>
                  <a:pt x="52" y="172"/>
                </a:lnTo>
                <a:lnTo>
                  <a:pt x="47" y="172"/>
                </a:lnTo>
                <a:lnTo>
                  <a:pt x="39" y="172"/>
                </a:lnTo>
                <a:lnTo>
                  <a:pt x="33" y="172"/>
                </a:lnTo>
                <a:lnTo>
                  <a:pt x="31" y="172"/>
                </a:lnTo>
                <a:lnTo>
                  <a:pt x="24" y="172"/>
                </a:lnTo>
                <a:lnTo>
                  <a:pt x="17" y="174"/>
                </a:lnTo>
                <a:lnTo>
                  <a:pt x="14" y="174"/>
                </a:lnTo>
                <a:lnTo>
                  <a:pt x="11" y="174"/>
                </a:lnTo>
                <a:lnTo>
                  <a:pt x="9" y="174"/>
                </a:lnTo>
                <a:lnTo>
                  <a:pt x="7" y="174"/>
                </a:lnTo>
                <a:lnTo>
                  <a:pt x="3" y="174"/>
                </a:lnTo>
                <a:lnTo>
                  <a:pt x="1" y="174"/>
                </a:lnTo>
                <a:lnTo>
                  <a:pt x="1" y="169"/>
                </a:lnTo>
                <a:lnTo>
                  <a:pt x="1" y="162"/>
                </a:lnTo>
                <a:lnTo>
                  <a:pt x="1" y="158"/>
                </a:lnTo>
                <a:lnTo>
                  <a:pt x="1" y="154"/>
                </a:lnTo>
                <a:lnTo>
                  <a:pt x="1" y="153"/>
                </a:lnTo>
                <a:lnTo>
                  <a:pt x="1" y="146"/>
                </a:lnTo>
                <a:lnTo>
                  <a:pt x="1" y="145"/>
                </a:lnTo>
                <a:lnTo>
                  <a:pt x="1" y="143"/>
                </a:lnTo>
                <a:lnTo>
                  <a:pt x="1" y="142"/>
                </a:lnTo>
                <a:lnTo>
                  <a:pt x="1" y="140"/>
                </a:lnTo>
                <a:lnTo>
                  <a:pt x="1" y="139"/>
                </a:lnTo>
                <a:lnTo>
                  <a:pt x="1" y="137"/>
                </a:lnTo>
                <a:lnTo>
                  <a:pt x="1" y="135"/>
                </a:lnTo>
                <a:lnTo>
                  <a:pt x="1" y="134"/>
                </a:lnTo>
                <a:lnTo>
                  <a:pt x="1" y="131"/>
                </a:lnTo>
                <a:lnTo>
                  <a:pt x="1" y="129"/>
                </a:lnTo>
                <a:lnTo>
                  <a:pt x="1" y="124"/>
                </a:lnTo>
                <a:lnTo>
                  <a:pt x="1" y="119"/>
                </a:lnTo>
                <a:lnTo>
                  <a:pt x="1" y="118"/>
                </a:lnTo>
                <a:lnTo>
                  <a:pt x="1" y="114"/>
                </a:lnTo>
                <a:lnTo>
                  <a:pt x="1" y="112"/>
                </a:lnTo>
                <a:lnTo>
                  <a:pt x="1" y="106"/>
                </a:lnTo>
                <a:lnTo>
                  <a:pt x="1" y="102"/>
                </a:lnTo>
                <a:lnTo>
                  <a:pt x="1" y="100"/>
                </a:lnTo>
                <a:lnTo>
                  <a:pt x="1" y="98"/>
                </a:lnTo>
                <a:lnTo>
                  <a:pt x="1" y="95"/>
                </a:lnTo>
                <a:lnTo>
                  <a:pt x="1" y="90"/>
                </a:lnTo>
                <a:lnTo>
                  <a:pt x="1" y="87"/>
                </a:lnTo>
                <a:lnTo>
                  <a:pt x="1" y="82"/>
                </a:lnTo>
                <a:lnTo>
                  <a:pt x="0" y="79"/>
                </a:lnTo>
                <a:lnTo>
                  <a:pt x="0" y="78"/>
                </a:lnTo>
                <a:lnTo>
                  <a:pt x="0" y="75"/>
                </a:lnTo>
                <a:lnTo>
                  <a:pt x="0" y="68"/>
                </a:lnTo>
                <a:lnTo>
                  <a:pt x="0" y="63"/>
                </a:lnTo>
                <a:lnTo>
                  <a:pt x="0" y="58"/>
                </a:lnTo>
                <a:lnTo>
                  <a:pt x="0" y="55"/>
                </a:lnTo>
                <a:lnTo>
                  <a:pt x="0" y="54"/>
                </a:lnTo>
                <a:lnTo>
                  <a:pt x="0" y="52"/>
                </a:lnTo>
                <a:lnTo>
                  <a:pt x="0" y="51"/>
                </a:lnTo>
                <a:lnTo>
                  <a:pt x="0" y="48"/>
                </a:lnTo>
                <a:lnTo>
                  <a:pt x="0" y="42"/>
                </a:lnTo>
                <a:lnTo>
                  <a:pt x="0" y="40"/>
                </a:lnTo>
                <a:lnTo>
                  <a:pt x="0" y="39"/>
                </a:lnTo>
                <a:lnTo>
                  <a:pt x="0" y="34"/>
                </a:lnTo>
                <a:lnTo>
                  <a:pt x="0" y="33"/>
                </a:lnTo>
                <a:lnTo>
                  <a:pt x="0" y="32"/>
                </a:lnTo>
                <a:lnTo>
                  <a:pt x="0" y="31"/>
                </a:lnTo>
                <a:lnTo>
                  <a:pt x="0" y="27"/>
                </a:lnTo>
                <a:lnTo>
                  <a:pt x="0" y="22"/>
                </a:lnTo>
                <a:lnTo>
                  <a:pt x="0" y="20"/>
                </a:lnTo>
                <a:lnTo>
                  <a:pt x="0" y="18"/>
                </a:lnTo>
                <a:lnTo>
                  <a:pt x="0" y="14"/>
                </a:lnTo>
                <a:lnTo>
                  <a:pt x="0" y="12"/>
                </a:lnTo>
                <a:lnTo>
                  <a:pt x="0" y="10"/>
                </a:lnTo>
                <a:lnTo>
                  <a:pt x="0" y="9"/>
                </a:lnTo>
                <a:lnTo>
                  <a:pt x="0" y="8"/>
                </a:lnTo>
                <a:lnTo>
                  <a:pt x="0" y="7"/>
                </a:lnTo>
                <a:lnTo>
                  <a:pt x="0" y="6"/>
                </a:lnTo>
                <a:lnTo>
                  <a:pt x="0" y="4"/>
                </a:lnTo>
                <a:lnTo>
                  <a:pt x="0" y="3"/>
                </a:lnTo>
                <a:lnTo>
                  <a:pt x="1" y="3"/>
                </a:lnTo>
                <a:lnTo>
                  <a:pt x="2" y="3"/>
                </a:lnTo>
                <a:lnTo>
                  <a:pt x="3" y="3"/>
                </a:lnTo>
                <a:lnTo>
                  <a:pt x="6" y="3"/>
                </a:lnTo>
                <a:lnTo>
                  <a:pt x="7" y="3"/>
                </a:lnTo>
                <a:lnTo>
                  <a:pt x="8" y="3"/>
                </a:lnTo>
                <a:lnTo>
                  <a:pt x="9" y="3"/>
                </a:lnTo>
                <a:lnTo>
                  <a:pt x="19" y="3"/>
                </a:lnTo>
                <a:lnTo>
                  <a:pt x="27" y="3"/>
                </a:lnTo>
                <a:lnTo>
                  <a:pt x="28" y="3"/>
                </a:lnTo>
                <a:lnTo>
                  <a:pt x="30" y="3"/>
                </a:lnTo>
                <a:lnTo>
                  <a:pt x="34" y="3"/>
                </a:lnTo>
                <a:lnTo>
                  <a:pt x="36" y="3"/>
                </a:lnTo>
                <a:lnTo>
                  <a:pt x="40" y="3"/>
                </a:lnTo>
                <a:lnTo>
                  <a:pt x="41" y="3"/>
                </a:lnTo>
                <a:lnTo>
                  <a:pt x="44" y="3"/>
                </a:lnTo>
                <a:lnTo>
                  <a:pt x="46" y="3"/>
                </a:lnTo>
                <a:lnTo>
                  <a:pt x="54" y="2"/>
                </a:lnTo>
                <a:lnTo>
                  <a:pt x="59" y="2"/>
                </a:lnTo>
                <a:lnTo>
                  <a:pt x="66" y="2"/>
                </a:lnTo>
                <a:lnTo>
                  <a:pt x="67" y="2"/>
                </a:lnTo>
                <a:lnTo>
                  <a:pt x="68" y="2"/>
                </a:lnTo>
                <a:lnTo>
                  <a:pt x="72" y="2"/>
                </a:lnTo>
                <a:lnTo>
                  <a:pt x="75" y="1"/>
                </a:lnTo>
                <a:lnTo>
                  <a:pt x="80" y="1"/>
                </a:lnTo>
                <a:lnTo>
                  <a:pt x="94" y="1"/>
                </a:lnTo>
                <a:lnTo>
                  <a:pt x="97" y="1"/>
                </a:lnTo>
                <a:lnTo>
                  <a:pt x="99" y="1"/>
                </a:lnTo>
                <a:lnTo>
                  <a:pt x="100" y="1"/>
                </a:lnTo>
                <a:lnTo>
                  <a:pt x="105" y="1"/>
                </a:lnTo>
                <a:lnTo>
                  <a:pt x="106" y="1"/>
                </a:lnTo>
                <a:lnTo>
                  <a:pt x="110" y="1"/>
                </a:lnTo>
                <a:lnTo>
                  <a:pt x="112" y="1"/>
                </a:lnTo>
                <a:lnTo>
                  <a:pt x="114" y="1"/>
                </a:lnTo>
                <a:lnTo>
                  <a:pt x="115" y="1"/>
                </a:lnTo>
                <a:lnTo>
                  <a:pt x="116" y="1"/>
                </a:lnTo>
                <a:lnTo>
                  <a:pt x="131" y="1"/>
                </a:lnTo>
                <a:lnTo>
                  <a:pt x="136" y="1"/>
                </a:lnTo>
                <a:lnTo>
                  <a:pt x="142" y="1"/>
                </a:lnTo>
                <a:lnTo>
                  <a:pt x="145" y="1"/>
                </a:lnTo>
                <a:lnTo>
                  <a:pt x="146" y="1"/>
                </a:lnTo>
                <a:lnTo>
                  <a:pt x="150" y="1"/>
                </a:lnTo>
                <a:lnTo>
                  <a:pt x="152" y="1"/>
                </a:lnTo>
                <a:lnTo>
                  <a:pt x="159" y="0"/>
                </a:lnTo>
                <a:lnTo>
                  <a:pt x="161" y="0"/>
                </a:lnTo>
                <a:lnTo>
                  <a:pt x="163" y="0"/>
                </a:lnTo>
                <a:lnTo>
                  <a:pt x="169" y="0"/>
                </a:lnTo>
                <a:lnTo>
                  <a:pt x="174" y="0"/>
                </a:lnTo>
                <a:lnTo>
                  <a:pt x="176" y="0"/>
                </a:lnTo>
                <a:lnTo>
                  <a:pt x="178" y="0"/>
                </a:lnTo>
                <a:lnTo>
                  <a:pt x="182" y="0"/>
                </a:lnTo>
                <a:lnTo>
                  <a:pt x="183" y="0"/>
                </a:lnTo>
                <a:lnTo>
                  <a:pt x="183" y="1"/>
                </a:lnTo>
                <a:lnTo>
                  <a:pt x="184" y="1"/>
                </a:lnTo>
                <a:lnTo>
                  <a:pt x="185" y="1"/>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83" name="Freeform 148"/>
          <p:cNvSpPr>
            <a:spLocks/>
          </p:cNvSpPr>
          <p:nvPr/>
        </p:nvSpPr>
        <p:spPr bwMode="auto">
          <a:xfrm>
            <a:off x="5817456" y="2964329"/>
            <a:ext cx="550023" cy="481617"/>
          </a:xfrm>
          <a:custGeom>
            <a:avLst/>
            <a:gdLst>
              <a:gd name="T0" fmla="*/ 14 w 212"/>
              <a:gd name="T1" fmla="*/ 0 h 219"/>
              <a:gd name="T2" fmla="*/ 43 w 212"/>
              <a:gd name="T3" fmla="*/ 0 h 219"/>
              <a:gd name="T4" fmla="*/ 69 w 212"/>
              <a:gd name="T5" fmla="*/ 0 h 219"/>
              <a:gd name="T6" fmla="*/ 96 w 212"/>
              <a:gd name="T7" fmla="*/ 0 h 219"/>
              <a:gd name="T8" fmla="*/ 109 w 212"/>
              <a:gd name="T9" fmla="*/ 0 h 219"/>
              <a:gd name="T10" fmla="*/ 133 w 212"/>
              <a:gd name="T11" fmla="*/ 0 h 219"/>
              <a:gd name="T12" fmla="*/ 143 w 212"/>
              <a:gd name="T13" fmla="*/ 0 h 219"/>
              <a:gd name="T14" fmla="*/ 156 w 212"/>
              <a:gd name="T15" fmla="*/ 0 h 219"/>
              <a:gd name="T16" fmla="*/ 169 w 212"/>
              <a:gd name="T17" fmla="*/ 3 h 219"/>
              <a:gd name="T18" fmla="*/ 183 w 212"/>
              <a:gd name="T19" fmla="*/ 3 h 219"/>
              <a:gd name="T20" fmla="*/ 201 w 212"/>
              <a:gd name="T21" fmla="*/ 7 h 219"/>
              <a:gd name="T22" fmla="*/ 209 w 212"/>
              <a:gd name="T23" fmla="*/ 11 h 219"/>
              <a:gd name="T24" fmla="*/ 209 w 212"/>
              <a:gd name="T25" fmla="*/ 21 h 219"/>
              <a:gd name="T26" fmla="*/ 209 w 212"/>
              <a:gd name="T27" fmla="*/ 36 h 219"/>
              <a:gd name="T28" fmla="*/ 211 w 212"/>
              <a:gd name="T29" fmla="*/ 42 h 219"/>
              <a:gd name="T30" fmla="*/ 211 w 212"/>
              <a:gd name="T31" fmla="*/ 57 h 219"/>
              <a:gd name="T32" fmla="*/ 209 w 212"/>
              <a:gd name="T33" fmla="*/ 66 h 219"/>
              <a:gd name="T34" fmla="*/ 209 w 212"/>
              <a:gd name="T35" fmla="*/ 75 h 219"/>
              <a:gd name="T36" fmla="*/ 211 w 212"/>
              <a:gd name="T37" fmla="*/ 83 h 219"/>
              <a:gd name="T38" fmla="*/ 211 w 212"/>
              <a:gd name="T39" fmla="*/ 107 h 219"/>
              <a:gd name="T40" fmla="*/ 211 w 212"/>
              <a:gd name="T41" fmla="*/ 112 h 219"/>
              <a:gd name="T42" fmla="*/ 211 w 212"/>
              <a:gd name="T43" fmla="*/ 139 h 219"/>
              <a:gd name="T44" fmla="*/ 211 w 212"/>
              <a:gd name="T45" fmla="*/ 152 h 219"/>
              <a:gd name="T46" fmla="*/ 211 w 212"/>
              <a:gd name="T47" fmla="*/ 163 h 219"/>
              <a:gd name="T48" fmla="*/ 211 w 212"/>
              <a:gd name="T49" fmla="*/ 180 h 219"/>
              <a:gd name="T50" fmla="*/ 211 w 212"/>
              <a:gd name="T51" fmla="*/ 193 h 219"/>
              <a:gd name="T52" fmla="*/ 212 w 212"/>
              <a:gd name="T53" fmla="*/ 210 h 219"/>
              <a:gd name="T54" fmla="*/ 206 w 212"/>
              <a:gd name="T55" fmla="*/ 217 h 219"/>
              <a:gd name="T56" fmla="*/ 199 w 212"/>
              <a:gd name="T57" fmla="*/ 217 h 219"/>
              <a:gd name="T58" fmla="*/ 180 w 212"/>
              <a:gd name="T59" fmla="*/ 218 h 219"/>
              <a:gd name="T60" fmla="*/ 172 w 212"/>
              <a:gd name="T61" fmla="*/ 218 h 219"/>
              <a:gd name="T62" fmla="*/ 163 w 212"/>
              <a:gd name="T63" fmla="*/ 218 h 219"/>
              <a:gd name="T64" fmla="*/ 136 w 212"/>
              <a:gd name="T65" fmla="*/ 218 h 219"/>
              <a:gd name="T66" fmla="*/ 119 w 212"/>
              <a:gd name="T67" fmla="*/ 218 h 219"/>
              <a:gd name="T68" fmla="*/ 109 w 212"/>
              <a:gd name="T69" fmla="*/ 218 h 219"/>
              <a:gd name="T70" fmla="*/ 104 w 212"/>
              <a:gd name="T71" fmla="*/ 218 h 219"/>
              <a:gd name="T72" fmla="*/ 101 w 212"/>
              <a:gd name="T73" fmla="*/ 218 h 219"/>
              <a:gd name="T74" fmla="*/ 97 w 212"/>
              <a:gd name="T75" fmla="*/ 218 h 219"/>
              <a:gd name="T76" fmla="*/ 67 w 212"/>
              <a:gd name="T77" fmla="*/ 218 h 219"/>
              <a:gd name="T78" fmla="*/ 57 w 212"/>
              <a:gd name="T79" fmla="*/ 218 h 219"/>
              <a:gd name="T80" fmla="*/ 37 w 212"/>
              <a:gd name="T81" fmla="*/ 219 h 219"/>
              <a:gd name="T82" fmla="*/ 11 w 212"/>
              <a:gd name="T83" fmla="*/ 219 h 219"/>
              <a:gd name="T84" fmla="*/ 1 w 212"/>
              <a:gd name="T85" fmla="*/ 211 h 219"/>
              <a:gd name="T86" fmla="*/ 1 w 212"/>
              <a:gd name="T87" fmla="*/ 193 h 219"/>
              <a:gd name="T88" fmla="*/ 1 w 212"/>
              <a:gd name="T89" fmla="*/ 171 h 219"/>
              <a:gd name="T90" fmla="*/ 1 w 212"/>
              <a:gd name="T91" fmla="*/ 160 h 219"/>
              <a:gd name="T92" fmla="*/ 1 w 212"/>
              <a:gd name="T93" fmla="*/ 146 h 219"/>
              <a:gd name="T94" fmla="*/ 0 w 212"/>
              <a:gd name="T95" fmla="*/ 124 h 219"/>
              <a:gd name="T96" fmla="*/ 0 w 212"/>
              <a:gd name="T97" fmla="*/ 109 h 219"/>
              <a:gd name="T98" fmla="*/ 0 w 212"/>
              <a:gd name="T99" fmla="*/ 103 h 219"/>
              <a:gd name="T100" fmla="*/ 0 w 212"/>
              <a:gd name="T101" fmla="*/ 98 h 219"/>
              <a:gd name="T102" fmla="*/ 0 w 212"/>
              <a:gd name="T103" fmla="*/ 79 h 219"/>
              <a:gd name="T104" fmla="*/ 0 w 212"/>
              <a:gd name="T105" fmla="*/ 47 h 219"/>
              <a:gd name="T106" fmla="*/ 0 w 212"/>
              <a:gd name="T107" fmla="*/ 25 h 219"/>
              <a:gd name="T108" fmla="*/ 0 w 212"/>
              <a:gd name="T109" fmla="*/ 2 h 21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12" h="219">
                <a:moveTo>
                  <a:pt x="0" y="1"/>
                </a:moveTo>
                <a:lnTo>
                  <a:pt x="1" y="1"/>
                </a:lnTo>
                <a:lnTo>
                  <a:pt x="6" y="1"/>
                </a:lnTo>
                <a:lnTo>
                  <a:pt x="13" y="0"/>
                </a:lnTo>
                <a:lnTo>
                  <a:pt x="14" y="0"/>
                </a:lnTo>
                <a:lnTo>
                  <a:pt x="19" y="0"/>
                </a:lnTo>
                <a:lnTo>
                  <a:pt x="21" y="0"/>
                </a:lnTo>
                <a:lnTo>
                  <a:pt x="27" y="0"/>
                </a:lnTo>
                <a:lnTo>
                  <a:pt x="33" y="0"/>
                </a:lnTo>
                <a:lnTo>
                  <a:pt x="36" y="0"/>
                </a:lnTo>
                <a:lnTo>
                  <a:pt x="43" y="0"/>
                </a:lnTo>
                <a:lnTo>
                  <a:pt x="44" y="0"/>
                </a:lnTo>
                <a:lnTo>
                  <a:pt x="48" y="0"/>
                </a:lnTo>
                <a:lnTo>
                  <a:pt x="53" y="0"/>
                </a:lnTo>
                <a:lnTo>
                  <a:pt x="65" y="0"/>
                </a:lnTo>
                <a:lnTo>
                  <a:pt x="69" y="0"/>
                </a:lnTo>
                <a:lnTo>
                  <a:pt x="75" y="0"/>
                </a:lnTo>
                <a:lnTo>
                  <a:pt x="78" y="0"/>
                </a:lnTo>
                <a:lnTo>
                  <a:pt x="83" y="0"/>
                </a:lnTo>
                <a:lnTo>
                  <a:pt x="85" y="0"/>
                </a:lnTo>
                <a:lnTo>
                  <a:pt x="88" y="0"/>
                </a:lnTo>
                <a:lnTo>
                  <a:pt x="96" y="0"/>
                </a:lnTo>
                <a:lnTo>
                  <a:pt x="97" y="0"/>
                </a:lnTo>
                <a:lnTo>
                  <a:pt x="99" y="0"/>
                </a:lnTo>
                <a:lnTo>
                  <a:pt x="101" y="0"/>
                </a:lnTo>
                <a:lnTo>
                  <a:pt x="108" y="0"/>
                </a:lnTo>
                <a:lnTo>
                  <a:pt x="109" y="0"/>
                </a:lnTo>
                <a:lnTo>
                  <a:pt x="115" y="0"/>
                </a:lnTo>
                <a:lnTo>
                  <a:pt x="116" y="0"/>
                </a:lnTo>
                <a:lnTo>
                  <a:pt x="117" y="0"/>
                </a:lnTo>
                <a:lnTo>
                  <a:pt x="120" y="0"/>
                </a:lnTo>
                <a:lnTo>
                  <a:pt x="126" y="0"/>
                </a:lnTo>
                <a:lnTo>
                  <a:pt x="133" y="0"/>
                </a:lnTo>
                <a:lnTo>
                  <a:pt x="139" y="0"/>
                </a:lnTo>
                <a:lnTo>
                  <a:pt x="140" y="0"/>
                </a:lnTo>
                <a:lnTo>
                  <a:pt x="143" y="0"/>
                </a:lnTo>
                <a:lnTo>
                  <a:pt x="144" y="0"/>
                </a:lnTo>
                <a:lnTo>
                  <a:pt x="148" y="0"/>
                </a:lnTo>
                <a:lnTo>
                  <a:pt x="149" y="0"/>
                </a:lnTo>
                <a:lnTo>
                  <a:pt x="152" y="0"/>
                </a:lnTo>
                <a:lnTo>
                  <a:pt x="156" y="0"/>
                </a:lnTo>
                <a:lnTo>
                  <a:pt x="156" y="3"/>
                </a:lnTo>
                <a:lnTo>
                  <a:pt x="161" y="3"/>
                </a:lnTo>
                <a:lnTo>
                  <a:pt x="163" y="3"/>
                </a:lnTo>
                <a:lnTo>
                  <a:pt x="165" y="3"/>
                </a:lnTo>
                <a:lnTo>
                  <a:pt x="167" y="3"/>
                </a:lnTo>
                <a:lnTo>
                  <a:pt x="169" y="3"/>
                </a:lnTo>
                <a:lnTo>
                  <a:pt x="179" y="3"/>
                </a:lnTo>
                <a:lnTo>
                  <a:pt x="180" y="3"/>
                </a:lnTo>
                <a:lnTo>
                  <a:pt x="181" y="3"/>
                </a:lnTo>
                <a:lnTo>
                  <a:pt x="182" y="3"/>
                </a:lnTo>
                <a:lnTo>
                  <a:pt x="183" y="3"/>
                </a:lnTo>
                <a:lnTo>
                  <a:pt x="183" y="8"/>
                </a:lnTo>
                <a:lnTo>
                  <a:pt x="184" y="8"/>
                </a:lnTo>
                <a:lnTo>
                  <a:pt x="191" y="7"/>
                </a:lnTo>
                <a:lnTo>
                  <a:pt x="192" y="7"/>
                </a:lnTo>
                <a:lnTo>
                  <a:pt x="201" y="7"/>
                </a:lnTo>
                <a:lnTo>
                  <a:pt x="201" y="2"/>
                </a:lnTo>
                <a:lnTo>
                  <a:pt x="206" y="2"/>
                </a:lnTo>
                <a:lnTo>
                  <a:pt x="207" y="2"/>
                </a:lnTo>
                <a:lnTo>
                  <a:pt x="209" y="2"/>
                </a:lnTo>
                <a:lnTo>
                  <a:pt x="209" y="10"/>
                </a:lnTo>
                <a:lnTo>
                  <a:pt x="209" y="11"/>
                </a:lnTo>
                <a:lnTo>
                  <a:pt x="209" y="16"/>
                </a:lnTo>
                <a:lnTo>
                  <a:pt x="209" y="17"/>
                </a:lnTo>
                <a:lnTo>
                  <a:pt x="209" y="21"/>
                </a:lnTo>
                <a:lnTo>
                  <a:pt x="209" y="31"/>
                </a:lnTo>
                <a:lnTo>
                  <a:pt x="209" y="34"/>
                </a:lnTo>
                <a:lnTo>
                  <a:pt x="209" y="36"/>
                </a:lnTo>
                <a:lnTo>
                  <a:pt x="209" y="37"/>
                </a:lnTo>
                <a:lnTo>
                  <a:pt x="211" y="42"/>
                </a:lnTo>
                <a:lnTo>
                  <a:pt x="211" y="43"/>
                </a:lnTo>
                <a:lnTo>
                  <a:pt x="211" y="48"/>
                </a:lnTo>
                <a:lnTo>
                  <a:pt x="211" y="57"/>
                </a:lnTo>
                <a:lnTo>
                  <a:pt x="209" y="63"/>
                </a:lnTo>
                <a:lnTo>
                  <a:pt x="209" y="64"/>
                </a:lnTo>
                <a:lnTo>
                  <a:pt x="209" y="65"/>
                </a:lnTo>
                <a:lnTo>
                  <a:pt x="209" y="66"/>
                </a:lnTo>
                <a:lnTo>
                  <a:pt x="209" y="69"/>
                </a:lnTo>
                <a:lnTo>
                  <a:pt x="209" y="72"/>
                </a:lnTo>
                <a:lnTo>
                  <a:pt x="209" y="73"/>
                </a:lnTo>
                <a:lnTo>
                  <a:pt x="209" y="75"/>
                </a:lnTo>
                <a:lnTo>
                  <a:pt x="209" y="77"/>
                </a:lnTo>
                <a:lnTo>
                  <a:pt x="209" y="79"/>
                </a:lnTo>
                <a:lnTo>
                  <a:pt x="211" y="83"/>
                </a:lnTo>
                <a:lnTo>
                  <a:pt x="211" y="90"/>
                </a:lnTo>
                <a:lnTo>
                  <a:pt x="211" y="92"/>
                </a:lnTo>
                <a:lnTo>
                  <a:pt x="211" y="97"/>
                </a:lnTo>
                <a:lnTo>
                  <a:pt x="211" y="101"/>
                </a:lnTo>
                <a:lnTo>
                  <a:pt x="211" y="107"/>
                </a:lnTo>
                <a:lnTo>
                  <a:pt x="211" y="108"/>
                </a:lnTo>
                <a:lnTo>
                  <a:pt x="211" y="109"/>
                </a:lnTo>
                <a:lnTo>
                  <a:pt x="211" y="111"/>
                </a:lnTo>
                <a:lnTo>
                  <a:pt x="211" y="112"/>
                </a:lnTo>
                <a:lnTo>
                  <a:pt x="211" y="113"/>
                </a:lnTo>
                <a:lnTo>
                  <a:pt x="211" y="121"/>
                </a:lnTo>
                <a:lnTo>
                  <a:pt x="211" y="125"/>
                </a:lnTo>
                <a:lnTo>
                  <a:pt x="211" y="131"/>
                </a:lnTo>
                <a:lnTo>
                  <a:pt x="211" y="137"/>
                </a:lnTo>
                <a:lnTo>
                  <a:pt x="211" y="139"/>
                </a:lnTo>
                <a:lnTo>
                  <a:pt x="211" y="143"/>
                </a:lnTo>
                <a:lnTo>
                  <a:pt x="211" y="147"/>
                </a:lnTo>
                <a:lnTo>
                  <a:pt x="211" y="148"/>
                </a:lnTo>
                <a:lnTo>
                  <a:pt x="211" y="151"/>
                </a:lnTo>
                <a:lnTo>
                  <a:pt x="211" y="152"/>
                </a:lnTo>
                <a:lnTo>
                  <a:pt x="211" y="154"/>
                </a:lnTo>
                <a:lnTo>
                  <a:pt x="211" y="155"/>
                </a:lnTo>
                <a:lnTo>
                  <a:pt x="211" y="160"/>
                </a:lnTo>
                <a:lnTo>
                  <a:pt x="211" y="163"/>
                </a:lnTo>
                <a:lnTo>
                  <a:pt x="211" y="168"/>
                </a:lnTo>
                <a:lnTo>
                  <a:pt x="211" y="172"/>
                </a:lnTo>
                <a:lnTo>
                  <a:pt x="211" y="173"/>
                </a:lnTo>
                <a:lnTo>
                  <a:pt x="211" y="177"/>
                </a:lnTo>
                <a:lnTo>
                  <a:pt x="211" y="180"/>
                </a:lnTo>
                <a:lnTo>
                  <a:pt x="211" y="181"/>
                </a:lnTo>
                <a:lnTo>
                  <a:pt x="211" y="184"/>
                </a:lnTo>
                <a:lnTo>
                  <a:pt x="211" y="187"/>
                </a:lnTo>
                <a:lnTo>
                  <a:pt x="211" y="188"/>
                </a:lnTo>
                <a:lnTo>
                  <a:pt x="211" y="193"/>
                </a:lnTo>
                <a:lnTo>
                  <a:pt x="211" y="194"/>
                </a:lnTo>
                <a:lnTo>
                  <a:pt x="211" y="196"/>
                </a:lnTo>
                <a:lnTo>
                  <a:pt x="211" y="199"/>
                </a:lnTo>
                <a:lnTo>
                  <a:pt x="211" y="203"/>
                </a:lnTo>
                <a:lnTo>
                  <a:pt x="212" y="209"/>
                </a:lnTo>
                <a:lnTo>
                  <a:pt x="212" y="210"/>
                </a:lnTo>
                <a:lnTo>
                  <a:pt x="212" y="213"/>
                </a:lnTo>
                <a:lnTo>
                  <a:pt x="212" y="217"/>
                </a:lnTo>
                <a:lnTo>
                  <a:pt x="206" y="217"/>
                </a:lnTo>
                <a:lnTo>
                  <a:pt x="205" y="217"/>
                </a:lnTo>
                <a:lnTo>
                  <a:pt x="204" y="217"/>
                </a:lnTo>
                <a:lnTo>
                  <a:pt x="201" y="217"/>
                </a:lnTo>
                <a:lnTo>
                  <a:pt x="200" y="217"/>
                </a:lnTo>
                <a:lnTo>
                  <a:pt x="199" y="217"/>
                </a:lnTo>
                <a:lnTo>
                  <a:pt x="197" y="217"/>
                </a:lnTo>
                <a:lnTo>
                  <a:pt x="193" y="218"/>
                </a:lnTo>
                <a:lnTo>
                  <a:pt x="189" y="218"/>
                </a:lnTo>
                <a:lnTo>
                  <a:pt x="184" y="218"/>
                </a:lnTo>
                <a:lnTo>
                  <a:pt x="181" y="218"/>
                </a:lnTo>
                <a:lnTo>
                  <a:pt x="180" y="218"/>
                </a:lnTo>
                <a:lnTo>
                  <a:pt x="179" y="218"/>
                </a:lnTo>
                <a:lnTo>
                  <a:pt x="175" y="218"/>
                </a:lnTo>
                <a:lnTo>
                  <a:pt x="172" y="218"/>
                </a:lnTo>
                <a:lnTo>
                  <a:pt x="169" y="218"/>
                </a:lnTo>
                <a:lnTo>
                  <a:pt x="167" y="218"/>
                </a:lnTo>
                <a:lnTo>
                  <a:pt x="165" y="218"/>
                </a:lnTo>
                <a:lnTo>
                  <a:pt x="163" y="218"/>
                </a:lnTo>
                <a:lnTo>
                  <a:pt x="160" y="218"/>
                </a:lnTo>
                <a:lnTo>
                  <a:pt x="156" y="218"/>
                </a:lnTo>
                <a:lnTo>
                  <a:pt x="148" y="218"/>
                </a:lnTo>
                <a:lnTo>
                  <a:pt x="145" y="218"/>
                </a:lnTo>
                <a:lnTo>
                  <a:pt x="142" y="218"/>
                </a:lnTo>
                <a:lnTo>
                  <a:pt x="136" y="218"/>
                </a:lnTo>
                <a:lnTo>
                  <a:pt x="132" y="218"/>
                </a:lnTo>
                <a:lnTo>
                  <a:pt x="129" y="218"/>
                </a:lnTo>
                <a:lnTo>
                  <a:pt x="125" y="218"/>
                </a:lnTo>
                <a:lnTo>
                  <a:pt x="120" y="218"/>
                </a:lnTo>
                <a:lnTo>
                  <a:pt x="119" y="218"/>
                </a:lnTo>
                <a:lnTo>
                  <a:pt x="115" y="218"/>
                </a:lnTo>
                <a:lnTo>
                  <a:pt x="113" y="218"/>
                </a:lnTo>
                <a:lnTo>
                  <a:pt x="112" y="218"/>
                </a:lnTo>
                <a:lnTo>
                  <a:pt x="111" y="218"/>
                </a:lnTo>
                <a:lnTo>
                  <a:pt x="109" y="218"/>
                </a:lnTo>
                <a:lnTo>
                  <a:pt x="108" y="218"/>
                </a:lnTo>
                <a:lnTo>
                  <a:pt x="107" y="218"/>
                </a:lnTo>
                <a:lnTo>
                  <a:pt x="105" y="218"/>
                </a:lnTo>
                <a:lnTo>
                  <a:pt x="104" y="218"/>
                </a:lnTo>
                <a:lnTo>
                  <a:pt x="103" y="218"/>
                </a:lnTo>
                <a:lnTo>
                  <a:pt x="102" y="218"/>
                </a:lnTo>
                <a:lnTo>
                  <a:pt x="101" y="218"/>
                </a:lnTo>
                <a:lnTo>
                  <a:pt x="99" y="218"/>
                </a:lnTo>
                <a:lnTo>
                  <a:pt x="97" y="218"/>
                </a:lnTo>
                <a:lnTo>
                  <a:pt x="96" y="218"/>
                </a:lnTo>
                <a:lnTo>
                  <a:pt x="91" y="218"/>
                </a:lnTo>
                <a:lnTo>
                  <a:pt x="73" y="218"/>
                </a:lnTo>
                <a:lnTo>
                  <a:pt x="68" y="218"/>
                </a:lnTo>
                <a:lnTo>
                  <a:pt x="67" y="218"/>
                </a:lnTo>
                <a:lnTo>
                  <a:pt x="65" y="218"/>
                </a:lnTo>
                <a:lnTo>
                  <a:pt x="63" y="218"/>
                </a:lnTo>
                <a:lnTo>
                  <a:pt x="61" y="218"/>
                </a:lnTo>
                <a:lnTo>
                  <a:pt x="60" y="218"/>
                </a:lnTo>
                <a:lnTo>
                  <a:pt x="57" y="218"/>
                </a:lnTo>
                <a:lnTo>
                  <a:pt x="53" y="218"/>
                </a:lnTo>
                <a:lnTo>
                  <a:pt x="49" y="218"/>
                </a:lnTo>
                <a:lnTo>
                  <a:pt x="44" y="218"/>
                </a:lnTo>
                <a:lnTo>
                  <a:pt x="37" y="218"/>
                </a:lnTo>
                <a:lnTo>
                  <a:pt x="37" y="219"/>
                </a:lnTo>
                <a:lnTo>
                  <a:pt x="30" y="219"/>
                </a:lnTo>
                <a:lnTo>
                  <a:pt x="27" y="219"/>
                </a:lnTo>
                <a:lnTo>
                  <a:pt x="24" y="219"/>
                </a:lnTo>
                <a:lnTo>
                  <a:pt x="15" y="219"/>
                </a:lnTo>
                <a:lnTo>
                  <a:pt x="12" y="219"/>
                </a:lnTo>
                <a:lnTo>
                  <a:pt x="11" y="219"/>
                </a:lnTo>
                <a:lnTo>
                  <a:pt x="9" y="219"/>
                </a:lnTo>
                <a:lnTo>
                  <a:pt x="5" y="219"/>
                </a:lnTo>
                <a:lnTo>
                  <a:pt x="3" y="219"/>
                </a:lnTo>
                <a:lnTo>
                  <a:pt x="1" y="219"/>
                </a:lnTo>
                <a:lnTo>
                  <a:pt x="1" y="215"/>
                </a:lnTo>
                <a:lnTo>
                  <a:pt x="1" y="211"/>
                </a:lnTo>
                <a:lnTo>
                  <a:pt x="1" y="209"/>
                </a:lnTo>
                <a:lnTo>
                  <a:pt x="1" y="208"/>
                </a:lnTo>
                <a:lnTo>
                  <a:pt x="1" y="201"/>
                </a:lnTo>
                <a:lnTo>
                  <a:pt x="1" y="199"/>
                </a:lnTo>
                <a:lnTo>
                  <a:pt x="1" y="193"/>
                </a:lnTo>
                <a:lnTo>
                  <a:pt x="1" y="192"/>
                </a:lnTo>
                <a:lnTo>
                  <a:pt x="1" y="189"/>
                </a:lnTo>
                <a:lnTo>
                  <a:pt x="1" y="186"/>
                </a:lnTo>
                <a:lnTo>
                  <a:pt x="1" y="175"/>
                </a:lnTo>
                <a:lnTo>
                  <a:pt x="1" y="171"/>
                </a:lnTo>
                <a:lnTo>
                  <a:pt x="1" y="170"/>
                </a:lnTo>
                <a:lnTo>
                  <a:pt x="1" y="169"/>
                </a:lnTo>
                <a:lnTo>
                  <a:pt x="1" y="168"/>
                </a:lnTo>
                <a:lnTo>
                  <a:pt x="1" y="164"/>
                </a:lnTo>
                <a:lnTo>
                  <a:pt x="1" y="160"/>
                </a:lnTo>
                <a:lnTo>
                  <a:pt x="1" y="149"/>
                </a:lnTo>
                <a:lnTo>
                  <a:pt x="1" y="147"/>
                </a:lnTo>
                <a:lnTo>
                  <a:pt x="1" y="146"/>
                </a:lnTo>
                <a:lnTo>
                  <a:pt x="1" y="145"/>
                </a:lnTo>
                <a:lnTo>
                  <a:pt x="1" y="141"/>
                </a:lnTo>
                <a:lnTo>
                  <a:pt x="1" y="133"/>
                </a:lnTo>
                <a:lnTo>
                  <a:pt x="0" y="128"/>
                </a:lnTo>
                <a:lnTo>
                  <a:pt x="0" y="125"/>
                </a:lnTo>
                <a:lnTo>
                  <a:pt x="0" y="124"/>
                </a:lnTo>
                <a:lnTo>
                  <a:pt x="0" y="113"/>
                </a:lnTo>
                <a:lnTo>
                  <a:pt x="0" y="112"/>
                </a:lnTo>
                <a:lnTo>
                  <a:pt x="0" y="111"/>
                </a:lnTo>
                <a:lnTo>
                  <a:pt x="0" y="109"/>
                </a:lnTo>
                <a:lnTo>
                  <a:pt x="0" y="108"/>
                </a:lnTo>
                <a:lnTo>
                  <a:pt x="0" y="106"/>
                </a:lnTo>
                <a:lnTo>
                  <a:pt x="0" y="105"/>
                </a:lnTo>
                <a:lnTo>
                  <a:pt x="0" y="104"/>
                </a:lnTo>
                <a:lnTo>
                  <a:pt x="0" y="103"/>
                </a:lnTo>
                <a:lnTo>
                  <a:pt x="0" y="100"/>
                </a:lnTo>
                <a:lnTo>
                  <a:pt x="0" y="99"/>
                </a:lnTo>
                <a:lnTo>
                  <a:pt x="0" y="98"/>
                </a:lnTo>
                <a:lnTo>
                  <a:pt x="0" y="97"/>
                </a:lnTo>
                <a:lnTo>
                  <a:pt x="0" y="96"/>
                </a:lnTo>
                <a:lnTo>
                  <a:pt x="0" y="93"/>
                </a:lnTo>
                <a:lnTo>
                  <a:pt x="0" y="88"/>
                </a:lnTo>
                <a:lnTo>
                  <a:pt x="0" y="87"/>
                </a:lnTo>
                <a:lnTo>
                  <a:pt x="0" y="79"/>
                </a:lnTo>
                <a:lnTo>
                  <a:pt x="0" y="74"/>
                </a:lnTo>
                <a:lnTo>
                  <a:pt x="0" y="65"/>
                </a:lnTo>
                <a:lnTo>
                  <a:pt x="0" y="60"/>
                </a:lnTo>
                <a:lnTo>
                  <a:pt x="0" y="55"/>
                </a:lnTo>
                <a:lnTo>
                  <a:pt x="0" y="51"/>
                </a:lnTo>
                <a:lnTo>
                  <a:pt x="0" y="47"/>
                </a:lnTo>
                <a:lnTo>
                  <a:pt x="0" y="45"/>
                </a:lnTo>
                <a:lnTo>
                  <a:pt x="0" y="40"/>
                </a:lnTo>
                <a:lnTo>
                  <a:pt x="0" y="35"/>
                </a:lnTo>
                <a:lnTo>
                  <a:pt x="0" y="34"/>
                </a:lnTo>
                <a:lnTo>
                  <a:pt x="0" y="32"/>
                </a:lnTo>
                <a:lnTo>
                  <a:pt x="0" y="25"/>
                </a:lnTo>
                <a:lnTo>
                  <a:pt x="0" y="19"/>
                </a:lnTo>
                <a:lnTo>
                  <a:pt x="0" y="18"/>
                </a:lnTo>
                <a:lnTo>
                  <a:pt x="0" y="17"/>
                </a:lnTo>
                <a:lnTo>
                  <a:pt x="0" y="8"/>
                </a:lnTo>
                <a:lnTo>
                  <a:pt x="0" y="5"/>
                </a:lnTo>
                <a:lnTo>
                  <a:pt x="0" y="2"/>
                </a:lnTo>
                <a:lnTo>
                  <a:pt x="0" y="1"/>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84" name="Freeform 176"/>
          <p:cNvSpPr>
            <a:spLocks/>
          </p:cNvSpPr>
          <p:nvPr/>
        </p:nvSpPr>
        <p:spPr bwMode="auto">
          <a:xfrm>
            <a:off x="2630213" y="4557625"/>
            <a:ext cx="692717" cy="752114"/>
          </a:xfrm>
          <a:custGeom>
            <a:avLst/>
            <a:gdLst>
              <a:gd name="T0" fmla="*/ 190 w 267"/>
              <a:gd name="T1" fmla="*/ 24 h 342"/>
              <a:gd name="T2" fmla="*/ 194 w 267"/>
              <a:gd name="T3" fmla="*/ 35 h 342"/>
              <a:gd name="T4" fmla="*/ 190 w 267"/>
              <a:gd name="T5" fmla="*/ 43 h 342"/>
              <a:gd name="T6" fmla="*/ 198 w 267"/>
              <a:gd name="T7" fmla="*/ 51 h 342"/>
              <a:gd name="T8" fmla="*/ 208 w 267"/>
              <a:gd name="T9" fmla="*/ 56 h 342"/>
              <a:gd name="T10" fmla="*/ 209 w 267"/>
              <a:gd name="T11" fmla="*/ 65 h 342"/>
              <a:gd name="T12" fmla="*/ 222 w 267"/>
              <a:gd name="T13" fmla="*/ 73 h 342"/>
              <a:gd name="T14" fmla="*/ 266 w 267"/>
              <a:gd name="T15" fmla="*/ 91 h 342"/>
              <a:gd name="T16" fmla="*/ 265 w 267"/>
              <a:gd name="T17" fmla="*/ 169 h 342"/>
              <a:gd name="T18" fmla="*/ 264 w 267"/>
              <a:gd name="T19" fmla="*/ 220 h 342"/>
              <a:gd name="T20" fmla="*/ 258 w 267"/>
              <a:gd name="T21" fmla="*/ 248 h 342"/>
              <a:gd name="T22" fmla="*/ 248 w 267"/>
              <a:gd name="T23" fmla="*/ 244 h 342"/>
              <a:gd name="T24" fmla="*/ 235 w 267"/>
              <a:gd name="T25" fmla="*/ 239 h 342"/>
              <a:gd name="T26" fmla="*/ 224 w 267"/>
              <a:gd name="T27" fmla="*/ 232 h 342"/>
              <a:gd name="T28" fmla="*/ 212 w 267"/>
              <a:gd name="T29" fmla="*/ 236 h 342"/>
              <a:gd name="T30" fmla="*/ 204 w 267"/>
              <a:gd name="T31" fmla="*/ 235 h 342"/>
              <a:gd name="T32" fmla="*/ 190 w 267"/>
              <a:gd name="T33" fmla="*/ 240 h 342"/>
              <a:gd name="T34" fmla="*/ 180 w 267"/>
              <a:gd name="T35" fmla="*/ 242 h 342"/>
              <a:gd name="T36" fmla="*/ 170 w 267"/>
              <a:gd name="T37" fmla="*/ 247 h 342"/>
              <a:gd name="T38" fmla="*/ 161 w 267"/>
              <a:gd name="T39" fmla="*/ 252 h 342"/>
              <a:gd name="T40" fmla="*/ 154 w 267"/>
              <a:gd name="T41" fmla="*/ 250 h 342"/>
              <a:gd name="T42" fmla="*/ 142 w 267"/>
              <a:gd name="T43" fmla="*/ 257 h 342"/>
              <a:gd name="T44" fmla="*/ 134 w 267"/>
              <a:gd name="T45" fmla="*/ 262 h 342"/>
              <a:gd name="T46" fmla="*/ 115 w 267"/>
              <a:gd name="T47" fmla="*/ 265 h 342"/>
              <a:gd name="T48" fmla="*/ 97 w 267"/>
              <a:gd name="T49" fmla="*/ 282 h 342"/>
              <a:gd name="T50" fmla="*/ 85 w 267"/>
              <a:gd name="T51" fmla="*/ 284 h 342"/>
              <a:gd name="T52" fmla="*/ 91 w 267"/>
              <a:gd name="T53" fmla="*/ 297 h 342"/>
              <a:gd name="T54" fmla="*/ 91 w 267"/>
              <a:gd name="T55" fmla="*/ 310 h 342"/>
              <a:gd name="T56" fmla="*/ 88 w 267"/>
              <a:gd name="T57" fmla="*/ 319 h 342"/>
              <a:gd name="T58" fmla="*/ 75 w 267"/>
              <a:gd name="T59" fmla="*/ 324 h 342"/>
              <a:gd name="T60" fmla="*/ 64 w 267"/>
              <a:gd name="T61" fmla="*/ 316 h 342"/>
              <a:gd name="T62" fmla="*/ 40 w 267"/>
              <a:gd name="T63" fmla="*/ 323 h 342"/>
              <a:gd name="T64" fmla="*/ 33 w 267"/>
              <a:gd name="T65" fmla="*/ 342 h 342"/>
              <a:gd name="T66" fmla="*/ 1 w 267"/>
              <a:gd name="T67" fmla="*/ 310 h 342"/>
              <a:gd name="T68" fmla="*/ 21 w 267"/>
              <a:gd name="T69" fmla="*/ 295 h 342"/>
              <a:gd name="T70" fmla="*/ 66 w 267"/>
              <a:gd name="T71" fmla="*/ 294 h 342"/>
              <a:gd name="T72" fmla="*/ 74 w 267"/>
              <a:gd name="T73" fmla="*/ 264 h 342"/>
              <a:gd name="T74" fmla="*/ 58 w 267"/>
              <a:gd name="T75" fmla="*/ 248 h 342"/>
              <a:gd name="T76" fmla="*/ 56 w 267"/>
              <a:gd name="T77" fmla="*/ 228 h 342"/>
              <a:gd name="T78" fmla="*/ 44 w 267"/>
              <a:gd name="T79" fmla="*/ 223 h 342"/>
              <a:gd name="T80" fmla="*/ 61 w 267"/>
              <a:gd name="T81" fmla="*/ 194 h 342"/>
              <a:gd name="T82" fmla="*/ 64 w 267"/>
              <a:gd name="T83" fmla="*/ 214 h 342"/>
              <a:gd name="T84" fmla="*/ 81 w 267"/>
              <a:gd name="T85" fmla="*/ 235 h 342"/>
              <a:gd name="T86" fmla="*/ 98 w 267"/>
              <a:gd name="T87" fmla="*/ 215 h 342"/>
              <a:gd name="T88" fmla="*/ 74 w 267"/>
              <a:gd name="T89" fmla="*/ 162 h 342"/>
              <a:gd name="T90" fmla="*/ 73 w 267"/>
              <a:gd name="T91" fmla="*/ 137 h 342"/>
              <a:gd name="T92" fmla="*/ 88 w 267"/>
              <a:gd name="T93" fmla="*/ 131 h 342"/>
              <a:gd name="T94" fmla="*/ 105 w 267"/>
              <a:gd name="T95" fmla="*/ 130 h 342"/>
              <a:gd name="T96" fmla="*/ 123 w 267"/>
              <a:gd name="T97" fmla="*/ 120 h 342"/>
              <a:gd name="T98" fmla="*/ 134 w 267"/>
              <a:gd name="T99" fmla="*/ 105 h 342"/>
              <a:gd name="T100" fmla="*/ 123 w 267"/>
              <a:gd name="T101" fmla="*/ 94 h 342"/>
              <a:gd name="T102" fmla="*/ 105 w 267"/>
              <a:gd name="T103" fmla="*/ 99 h 342"/>
              <a:gd name="T104" fmla="*/ 86 w 267"/>
              <a:gd name="T105" fmla="*/ 96 h 342"/>
              <a:gd name="T106" fmla="*/ 75 w 267"/>
              <a:gd name="T107" fmla="*/ 75 h 342"/>
              <a:gd name="T108" fmla="*/ 91 w 267"/>
              <a:gd name="T109" fmla="*/ 68 h 342"/>
              <a:gd name="T110" fmla="*/ 102 w 267"/>
              <a:gd name="T111" fmla="*/ 79 h 342"/>
              <a:gd name="T112" fmla="*/ 120 w 267"/>
              <a:gd name="T113" fmla="*/ 84 h 342"/>
              <a:gd name="T114" fmla="*/ 137 w 267"/>
              <a:gd name="T115" fmla="*/ 79 h 342"/>
              <a:gd name="T116" fmla="*/ 139 w 267"/>
              <a:gd name="T117" fmla="*/ 59 h 342"/>
              <a:gd name="T118" fmla="*/ 138 w 267"/>
              <a:gd name="T119" fmla="*/ 41 h 34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67" h="342">
                <a:moveTo>
                  <a:pt x="180" y="0"/>
                </a:moveTo>
                <a:lnTo>
                  <a:pt x="181" y="0"/>
                </a:lnTo>
                <a:lnTo>
                  <a:pt x="181" y="1"/>
                </a:lnTo>
                <a:lnTo>
                  <a:pt x="182" y="3"/>
                </a:lnTo>
                <a:lnTo>
                  <a:pt x="184" y="10"/>
                </a:lnTo>
                <a:lnTo>
                  <a:pt x="186" y="19"/>
                </a:lnTo>
                <a:lnTo>
                  <a:pt x="186" y="22"/>
                </a:lnTo>
                <a:lnTo>
                  <a:pt x="186" y="23"/>
                </a:lnTo>
                <a:lnTo>
                  <a:pt x="187" y="23"/>
                </a:lnTo>
                <a:lnTo>
                  <a:pt x="187" y="24"/>
                </a:lnTo>
                <a:lnTo>
                  <a:pt x="188" y="24"/>
                </a:lnTo>
                <a:lnTo>
                  <a:pt x="188" y="23"/>
                </a:lnTo>
                <a:lnTo>
                  <a:pt x="189" y="23"/>
                </a:lnTo>
                <a:lnTo>
                  <a:pt x="189" y="22"/>
                </a:lnTo>
                <a:lnTo>
                  <a:pt x="189" y="23"/>
                </a:lnTo>
                <a:lnTo>
                  <a:pt x="190" y="23"/>
                </a:lnTo>
                <a:lnTo>
                  <a:pt x="190" y="24"/>
                </a:lnTo>
                <a:lnTo>
                  <a:pt x="189" y="24"/>
                </a:lnTo>
                <a:lnTo>
                  <a:pt x="189" y="25"/>
                </a:lnTo>
                <a:lnTo>
                  <a:pt x="189" y="26"/>
                </a:lnTo>
                <a:lnTo>
                  <a:pt x="190" y="26"/>
                </a:lnTo>
                <a:lnTo>
                  <a:pt x="192" y="26"/>
                </a:lnTo>
                <a:lnTo>
                  <a:pt x="192" y="27"/>
                </a:lnTo>
                <a:lnTo>
                  <a:pt x="192" y="28"/>
                </a:lnTo>
                <a:lnTo>
                  <a:pt x="192" y="30"/>
                </a:lnTo>
                <a:lnTo>
                  <a:pt x="190" y="30"/>
                </a:lnTo>
                <a:lnTo>
                  <a:pt x="190" y="31"/>
                </a:lnTo>
                <a:lnTo>
                  <a:pt x="192" y="32"/>
                </a:lnTo>
                <a:lnTo>
                  <a:pt x="193" y="32"/>
                </a:lnTo>
                <a:lnTo>
                  <a:pt x="194" y="32"/>
                </a:lnTo>
                <a:lnTo>
                  <a:pt x="194" y="33"/>
                </a:lnTo>
                <a:lnTo>
                  <a:pt x="193" y="34"/>
                </a:lnTo>
                <a:lnTo>
                  <a:pt x="193" y="35"/>
                </a:lnTo>
                <a:lnTo>
                  <a:pt x="194" y="35"/>
                </a:lnTo>
                <a:lnTo>
                  <a:pt x="194" y="36"/>
                </a:lnTo>
                <a:lnTo>
                  <a:pt x="195" y="36"/>
                </a:lnTo>
                <a:lnTo>
                  <a:pt x="194" y="38"/>
                </a:lnTo>
                <a:lnTo>
                  <a:pt x="193" y="38"/>
                </a:lnTo>
                <a:lnTo>
                  <a:pt x="193" y="39"/>
                </a:lnTo>
                <a:lnTo>
                  <a:pt x="194" y="39"/>
                </a:lnTo>
                <a:lnTo>
                  <a:pt x="194" y="40"/>
                </a:lnTo>
                <a:lnTo>
                  <a:pt x="193" y="40"/>
                </a:lnTo>
                <a:lnTo>
                  <a:pt x="192" y="40"/>
                </a:lnTo>
                <a:lnTo>
                  <a:pt x="193" y="41"/>
                </a:lnTo>
                <a:lnTo>
                  <a:pt x="192" y="41"/>
                </a:lnTo>
                <a:lnTo>
                  <a:pt x="192" y="42"/>
                </a:lnTo>
                <a:lnTo>
                  <a:pt x="190" y="41"/>
                </a:lnTo>
                <a:lnTo>
                  <a:pt x="190" y="42"/>
                </a:lnTo>
                <a:lnTo>
                  <a:pt x="190" y="43"/>
                </a:lnTo>
                <a:lnTo>
                  <a:pt x="192" y="43"/>
                </a:lnTo>
                <a:lnTo>
                  <a:pt x="190" y="43"/>
                </a:lnTo>
                <a:lnTo>
                  <a:pt x="190" y="44"/>
                </a:lnTo>
                <a:lnTo>
                  <a:pt x="192" y="44"/>
                </a:lnTo>
                <a:lnTo>
                  <a:pt x="192" y="46"/>
                </a:lnTo>
                <a:lnTo>
                  <a:pt x="190" y="46"/>
                </a:lnTo>
                <a:lnTo>
                  <a:pt x="190" y="47"/>
                </a:lnTo>
                <a:lnTo>
                  <a:pt x="190" y="48"/>
                </a:lnTo>
                <a:lnTo>
                  <a:pt x="192" y="48"/>
                </a:lnTo>
                <a:lnTo>
                  <a:pt x="193" y="49"/>
                </a:lnTo>
                <a:lnTo>
                  <a:pt x="193" y="50"/>
                </a:lnTo>
                <a:lnTo>
                  <a:pt x="193" y="49"/>
                </a:lnTo>
                <a:lnTo>
                  <a:pt x="194" y="49"/>
                </a:lnTo>
                <a:lnTo>
                  <a:pt x="195" y="49"/>
                </a:lnTo>
                <a:lnTo>
                  <a:pt x="196" y="49"/>
                </a:lnTo>
                <a:lnTo>
                  <a:pt x="197" y="49"/>
                </a:lnTo>
                <a:lnTo>
                  <a:pt x="197" y="50"/>
                </a:lnTo>
                <a:lnTo>
                  <a:pt x="198" y="50"/>
                </a:lnTo>
                <a:lnTo>
                  <a:pt x="198" y="51"/>
                </a:lnTo>
                <a:lnTo>
                  <a:pt x="200" y="51"/>
                </a:lnTo>
                <a:lnTo>
                  <a:pt x="201" y="51"/>
                </a:lnTo>
                <a:lnTo>
                  <a:pt x="200" y="51"/>
                </a:lnTo>
                <a:lnTo>
                  <a:pt x="201" y="51"/>
                </a:lnTo>
                <a:lnTo>
                  <a:pt x="201" y="52"/>
                </a:lnTo>
                <a:lnTo>
                  <a:pt x="201" y="51"/>
                </a:lnTo>
                <a:lnTo>
                  <a:pt x="202" y="51"/>
                </a:lnTo>
                <a:lnTo>
                  <a:pt x="202" y="52"/>
                </a:lnTo>
                <a:lnTo>
                  <a:pt x="203" y="52"/>
                </a:lnTo>
                <a:lnTo>
                  <a:pt x="204" y="52"/>
                </a:lnTo>
                <a:lnTo>
                  <a:pt x="205" y="52"/>
                </a:lnTo>
                <a:lnTo>
                  <a:pt x="206" y="52"/>
                </a:lnTo>
                <a:lnTo>
                  <a:pt x="206" y="54"/>
                </a:lnTo>
                <a:lnTo>
                  <a:pt x="208" y="54"/>
                </a:lnTo>
                <a:lnTo>
                  <a:pt x="206" y="55"/>
                </a:lnTo>
                <a:lnTo>
                  <a:pt x="208" y="55"/>
                </a:lnTo>
                <a:lnTo>
                  <a:pt x="208" y="56"/>
                </a:lnTo>
                <a:lnTo>
                  <a:pt x="208" y="57"/>
                </a:lnTo>
                <a:lnTo>
                  <a:pt x="208" y="58"/>
                </a:lnTo>
                <a:lnTo>
                  <a:pt x="206" y="58"/>
                </a:lnTo>
                <a:lnTo>
                  <a:pt x="208" y="59"/>
                </a:lnTo>
                <a:lnTo>
                  <a:pt x="206" y="60"/>
                </a:lnTo>
                <a:lnTo>
                  <a:pt x="206" y="59"/>
                </a:lnTo>
                <a:lnTo>
                  <a:pt x="206" y="60"/>
                </a:lnTo>
                <a:lnTo>
                  <a:pt x="205" y="60"/>
                </a:lnTo>
                <a:lnTo>
                  <a:pt x="206" y="60"/>
                </a:lnTo>
                <a:lnTo>
                  <a:pt x="206" y="62"/>
                </a:lnTo>
                <a:lnTo>
                  <a:pt x="205" y="62"/>
                </a:lnTo>
                <a:lnTo>
                  <a:pt x="205" y="63"/>
                </a:lnTo>
                <a:lnTo>
                  <a:pt x="206" y="63"/>
                </a:lnTo>
                <a:lnTo>
                  <a:pt x="206" y="64"/>
                </a:lnTo>
                <a:lnTo>
                  <a:pt x="208" y="64"/>
                </a:lnTo>
                <a:lnTo>
                  <a:pt x="209" y="64"/>
                </a:lnTo>
                <a:lnTo>
                  <a:pt x="209" y="65"/>
                </a:lnTo>
                <a:lnTo>
                  <a:pt x="210" y="65"/>
                </a:lnTo>
                <a:lnTo>
                  <a:pt x="211" y="65"/>
                </a:lnTo>
                <a:lnTo>
                  <a:pt x="212" y="65"/>
                </a:lnTo>
                <a:lnTo>
                  <a:pt x="213" y="66"/>
                </a:lnTo>
                <a:lnTo>
                  <a:pt x="214" y="66"/>
                </a:lnTo>
                <a:lnTo>
                  <a:pt x="216" y="66"/>
                </a:lnTo>
                <a:lnTo>
                  <a:pt x="217" y="66"/>
                </a:lnTo>
                <a:lnTo>
                  <a:pt x="217" y="67"/>
                </a:lnTo>
                <a:lnTo>
                  <a:pt x="218" y="67"/>
                </a:lnTo>
                <a:lnTo>
                  <a:pt x="218" y="68"/>
                </a:lnTo>
                <a:lnTo>
                  <a:pt x="219" y="68"/>
                </a:lnTo>
                <a:lnTo>
                  <a:pt x="219" y="70"/>
                </a:lnTo>
                <a:lnTo>
                  <a:pt x="220" y="70"/>
                </a:lnTo>
                <a:lnTo>
                  <a:pt x="221" y="71"/>
                </a:lnTo>
                <a:lnTo>
                  <a:pt x="221" y="72"/>
                </a:lnTo>
                <a:lnTo>
                  <a:pt x="222" y="72"/>
                </a:lnTo>
                <a:lnTo>
                  <a:pt x="222" y="73"/>
                </a:lnTo>
                <a:lnTo>
                  <a:pt x="224" y="74"/>
                </a:lnTo>
                <a:lnTo>
                  <a:pt x="225" y="75"/>
                </a:lnTo>
                <a:lnTo>
                  <a:pt x="230" y="75"/>
                </a:lnTo>
                <a:lnTo>
                  <a:pt x="233" y="75"/>
                </a:lnTo>
                <a:lnTo>
                  <a:pt x="234" y="75"/>
                </a:lnTo>
                <a:lnTo>
                  <a:pt x="240" y="75"/>
                </a:lnTo>
                <a:lnTo>
                  <a:pt x="241" y="75"/>
                </a:lnTo>
                <a:lnTo>
                  <a:pt x="243" y="75"/>
                </a:lnTo>
                <a:lnTo>
                  <a:pt x="251" y="75"/>
                </a:lnTo>
                <a:lnTo>
                  <a:pt x="258" y="75"/>
                </a:lnTo>
                <a:lnTo>
                  <a:pt x="260" y="75"/>
                </a:lnTo>
                <a:lnTo>
                  <a:pt x="261" y="75"/>
                </a:lnTo>
                <a:lnTo>
                  <a:pt x="267" y="75"/>
                </a:lnTo>
                <a:lnTo>
                  <a:pt x="267" y="78"/>
                </a:lnTo>
                <a:lnTo>
                  <a:pt x="267" y="84"/>
                </a:lnTo>
                <a:lnTo>
                  <a:pt x="266" y="88"/>
                </a:lnTo>
                <a:lnTo>
                  <a:pt x="266" y="91"/>
                </a:lnTo>
                <a:lnTo>
                  <a:pt x="266" y="106"/>
                </a:lnTo>
                <a:lnTo>
                  <a:pt x="266" y="111"/>
                </a:lnTo>
                <a:lnTo>
                  <a:pt x="266" y="116"/>
                </a:lnTo>
                <a:lnTo>
                  <a:pt x="265" y="127"/>
                </a:lnTo>
                <a:lnTo>
                  <a:pt x="265" y="129"/>
                </a:lnTo>
                <a:lnTo>
                  <a:pt x="265" y="130"/>
                </a:lnTo>
                <a:lnTo>
                  <a:pt x="265" y="132"/>
                </a:lnTo>
                <a:lnTo>
                  <a:pt x="265" y="136"/>
                </a:lnTo>
                <a:lnTo>
                  <a:pt x="265" y="137"/>
                </a:lnTo>
                <a:lnTo>
                  <a:pt x="265" y="140"/>
                </a:lnTo>
                <a:lnTo>
                  <a:pt x="265" y="146"/>
                </a:lnTo>
                <a:lnTo>
                  <a:pt x="265" y="147"/>
                </a:lnTo>
                <a:lnTo>
                  <a:pt x="265" y="151"/>
                </a:lnTo>
                <a:lnTo>
                  <a:pt x="265" y="155"/>
                </a:lnTo>
                <a:lnTo>
                  <a:pt x="265" y="159"/>
                </a:lnTo>
                <a:lnTo>
                  <a:pt x="265" y="163"/>
                </a:lnTo>
                <a:lnTo>
                  <a:pt x="265" y="169"/>
                </a:lnTo>
                <a:lnTo>
                  <a:pt x="265" y="171"/>
                </a:lnTo>
                <a:lnTo>
                  <a:pt x="265" y="174"/>
                </a:lnTo>
                <a:lnTo>
                  <a:pt x="265" y="176"/>
                </a:lnTo>
                <a:lnTo>
                  <a:pt x="265" y="178"/>
                </a:lnTo>
                <a:lnTo>
                  <a:pt x="264" y="184"/>
                </a:lnTo>
                <a:lnTo>
                  <a:pt x="264" y="185"/>
                </a:lnTo>
                <a:lnTo>
                  <a:pt x="264" y="186"/>
                </a:lnTo>
                <a:lnTo>
                  <a:pt x="264" y="188"/>
                </a:lnTo>
                <a:lnTo>
                  <a:pt x="264" y="193"/>
                </a:lnTo>
                <a:lnTo>
                  <a:pt x="264" y="195"/>
                </a:lnTo>
                <a:lnTo>
                  <a:pt x="264" y="201"/>
                </a:lnTo>
                <a:lnTo>
                  <a:pt x="264" y="203"/>
                </a:lnTo>
                <a:lnTo>
                  <a:pt x="264" y="209"/>
                </a:lnTo>
                <a:lnTo>
                  <a:pt x="264" y="211"/>
                </a:lnTo>
                <a:lnTo>
                  <a:pt x="264" y="216"/>
                </a:lnTo>
                <a:lnTo>
                  <a:pt x="264" y="217"/>
                </a:lnTo>
                <a:lnTo>
                  <a:pt x="264" y="220"/>
                </a:lnTo>
                <a:lnTo>
                  <a:pt x="264" y="222"/>
                </a:lnTo>
                <a:lnTo>
                  <a:pt x="264" y="224"/>
                </a:lnTo>
                <a:lnTo>
                  <a:pt x="264" y="226"/>
                </a:lnTo>
                <a:lnTo>
                  <a:pt x="262" y="232"/>
                </a:lnTo>
                <a:lnTo>
                  <a:pt x="262" y="235"/>
                </a:lnTo>
                <a:lnTo>
                  <a:pt x="262" y="236"/>
                </a:lnTo>
                <a:lnTo>
                  <a:pt x="262" y="238"/>
                </a:lnTo>
                <a:lnTo>
                  <a:pt x="262" y="240"/>
                </a:lnTo>
                <a:lnTo>
                  <a:pt x="262" y="241"/>
                </a:lnTo>
                <a:lnTo>
                  <a:pt x="262" y="243"/>
                </a:lnTo>
                <a:lnTo>
                  <a:pt x="262" y="249"/>
                </a:lnTo>
                <a:lnTo>
                  <a:pt x="261" y="249"/>
                </a:lnTo>
                <a:lnTo>
                  <a:pt x="261" y="248"/>
                </a:lnTo>
                <a:lnTo>
                  <a:pt x="260" y="247"/>
                </a:lnTo>
                <a:lnTo>
                  <a:pt x="259" y="247"/>
                </a:lnTo>
                <a:lnTo>
                  <a:pt x="258" y="247"/>
                </a:lnTo>
                <a:lnTo>
                  <a:pt x="258" y="248"/>
                </a:lnTo>
                <a:lnTo>
                  <a:pt x="257" y="248"/>
                </a:lnTo>
                <a:lnTo>
                  <a:pt x="256" y="249"/>
                </a:lnTo>
                <a:lnTo>
                  <a:pt x="254" y="250"/>
                </a:lnTo>
                <a:lnTo>
                  <a:pt x="254" y="249"/>
                </a:lnTo>
                <a:lnTo>
                  <a:pt x="253" y="248"/>
                </a:lnTo>
                <a:lnTo>
                  <a:pt x="252" y="248"/>
                </a:lnTo>
                <a:lnTo>
                  <a:pt x="252" y="247"/>
                </a:lnTo>
                <a:lnTo>
                  <a:pt x="251" y="247"/>
                </a:lnTo>
                <a:lnTo>
                  <a:pt x="250" y="247"/>
                </a:lnTo>
                <a:lnTo>
                  <a:pt x="249" y="247"/>
                </a:lnTo>
                <a:lnTo>
                  <a:pt x="249" y="248"/>
                </a:lnTo>
                <a:lnTo>
                  <a:pt x="248" y="248"/>
                </a:lnTo>
                <a:lnTo>
                  <a:pt x="246" y="248"/>
                </a:lnTo>
                <a:lnTo>
                  <a:pt x="246" y="247"/>
                </a:lnTo>
                <a:lnTo>
                  <a:pt x="248" y="247"/>
                </a:lnTo>
                <a:lnTo>
                  <a:pt x="248" y="246"/>
                </a:lnTo>
                <a:lnTo>
                  <a:pt x="248" y="244"/>
                </a:lnTo>
                <a:lnTo>
                  <a:pt x="246" y="244"/>
                </a:lnTo>
                <a:lnTo>
                  <a:pt x="245" y="244"/>
                </a:lnTo>
                <a:lnTo>
                  <a:pt x="245" y="246"/>
                </a:lnTo>
                <a:lnTo>
                  <a:pt x="244" y="246"/>
                </a:lnTo>
                <a:lnTo>
                  <a:pt x="244" y="244"/>
                </a:lnTo>
                <a:lnTo>
                  <a:pt x="243" y="244"/>
                </a:lnTo>
                <a:lnTo>
                  <a:pt x="242" y="244"/>
                </a:lnTo>
                <a:lnTo>
                  <a:pt x="241" y="244"/>
                </a:lnTo>
                <a:lnTo>
                  <a:pt x="240" y="244"/>
                </a:lnTo>
                <a:lnTo>
                  <a:pt x="237" y="244"/>
                </a:lnTo>
                <a:lnTo>
                  <a:pt x="236" y="244"/>
                </a:lnTo>
                <a:lnTo>
                  <a:pt x="235" y="243"/>
                </a:lnTo>
                <a:lnTo>
                  <a:pt x="234" y="242"/>
                </a:lnTo>
                <a:lnTo>
                  <a:pt x="234" y="241"/>
                </a:lnTo>
                <a:lnTo>
                  <a:pt x="234" y="240"/>
                </a:lnTo>
                <a:lnTo>
                  <a:pt x="235" y="240"/>
                </a:lnTo>
                <a:lnTo>
                  <a:pt x="235" y="239"/>
                </a:lnTo>
                <a:lnTo>
                  <a:pt x="234" y="239"/>
                </a:lnTo>
                <a:lnTo>
                  <a:pt x="233" y="238"/>
                </a:lnTo>
                <a:lnTo>
                  <a:pt x="232" y="236"/>
                </a:lnTo>
                <a:lnTo>
                  <a:pt x="230" y="235"/>
                </a:lnTo>
                <a:lnTo>
                  <a:pt x="229" y="234"/>
                </a:lnTo>
                <a:lnTo>
                  <a:pt x="230" y="234"/>
                </a:lnTo>
                <a:lnTo>
                  <a:pt x="230" y="233"/>
                </a:lnTo>
                <a:lnTo>
                  <a:pt x="229" y="233"/>
                </a:lnTo>
                <a:lnTo>
                  <a:pt x="229" y="234"/>
                </a:lnTo>
                <a:lnTo>
                  <a:pt x="228" y="234"/>
                </a:lnTo>
                <a:lnTo>
                  <a:pt x="227" y="234"/>
                </a:lnTo>
                <a:lnTo>
                  <a:pt x="227" y="233"/>
                </a:lnTo>
                <a:lnTo>
                  <a:pt x="226" y="234"/>
                </a:lnTo>
                <a:lnTo>
                  <a:pt x="226" y="233"/>
                </a:lnTo>
                <a:lnTo>
                  <a:pt x="225" y="233"/>
                </a:lnTo>
                <a:lnTo>
                  <a:pt x="224" y="233"/>
                </a:lnTo>
                <a:lnTo>
                  <a:pt x="224" y="232"/>
                </a:lnTo>
                <a:lnTo>
                  <a:pt x="222" y="232"/>
                </a:lnTo>
                <a:lnTo>
                  <a:pt x="221" y="233"/>
                </a:lnTo>
                <a:lnTo>
                  <a:pt x="220" y="233"/>
                </a:lnTo>
                <a:lnTo>
                  <a:pt x="220" y="234"/>
                </a:lnTo>
                <a:lnTo>
                  <a:pt x="219" y="235"/>
                </a:lnTo>
                <a:lnTo>
                  <a:pt x="220" y="236"/>
                </a:lnTo>
                <a:lnTo>
                  <a:pt x="219" y="236"/>
                </a:lnTo>
                <a:lnTo>
                  <a:pt x="218" y="235"/>
                </a:lnTo>
                <a:lnTo>
                  <a:pt x="217" y="235"/>
                </a:lnTo>
                <a:lnTo>
                  <a:pt x="216" y="236"/>
                </a:lnTo>
                <a:lnTo>
                  <a:pt x="214" y="236"/>
                </a:lnTo>
                <a:lnTo>
                  <a:pt x="214" y="238"/>
                </a:lnTo>
                <a:lnTo>
                  <a:pt x="213" y="238"/>
                </a:lnTo>
                <a:lnTo>
                  <a:pt x="213" y="239"/>
                </a:lnTo>
                <a:lnTo>
                  <a:pt x="213" y="238"/>
                </a:lnTo>
                <a:lnTo>
                  <a:pt x="212" y="238"/>
                </a:lnTo>
                <a:lnTo>
                  <a:pt x="212" y="236"/>
                </a:lnTo>
                <a:lnTo>
                  <a:pt x="211" y="236"/>
                </a:lnTo>
                <a:lnTo>
                  <a:pt x="211" y="238"/>
                </a:lnTo>
                <a:lnTo>
                  <a:pt x="211" y="239"/>
                </a:lnTo>
                <a:lnTo>
                  <a:pt x="210" y="240"/>
                </a:lnTo>
                <a:lnTo>
                  <a:pt x="209" y="239"/>
                </a:lnTo>
                <a:lnTo>
                  <a:pt x="209" y="240"/>
                </a:lnTo>
                <a:lnTo>
                  <a:pt x="208" y="240"/>
                </a:lnTo>
                <a:lnTo>
                  <a:pt x="206" y="240"/>
                </a:lnTo>
                <a:lnTo>
                  <a:pt x="206" y="239"/>
                </a:lnTo>
                <a:lnTo>
                  <a:pt x="206" y="238"/>
                </a:lnTo>
                <a:lnTo>
                  <a:pt x="208" y="238"/>
                </a:lnTo>
                <a:lnTo>
                  <a:pt x="208" y="236"/>
                </a:lnTo>
                <a:lnTo>
                  <a:pt x="208" y="235"/>
                </a:lnTo>
                <a:lnTo>
                  <a:pt x="208" y="234"/>
                </a:lnTo>
                <a:lnTo>
                  <a:pt x="206" y="234"/>
                </a:lnTo>
                <a:lnTo>
                  <a:pt x="205" y="235"/>
                </a:lnTo>
                <a:lnTo>
                  <a:pt x="204" y="235"/>
                </a:lnTo>
                <a:lnTo>
                  <a:pt x="203" y="235"/>
                </a:lnTo>
                <a:lnTo>
                  <a:pt x="202" y="235"/>
                </a:lnTo>
                <a:lnTo>
                  <a:pt x="202" y="234"/>
                </a:lnTo>
                <a:lnTo>
                  <a:pt x="201" y="234"/>
                </a:lnTo>
                <a:lnTo>
                  <a:pt x="201" y="235"/>
                </a:lnTo>
                <a:lnTo>
                  <a:pt x="201" y="236"/>
                </a:lnTo>
                <a:lnTo>
                  <a:pt x="201" y="238"/>
                </a:lnTo>
                <a:lnTo>
                  <a:pt x="200" y="238"/>
                </a:lnTo>
                <a:lnTo>
                  <a:pt x="198" y="239"/>
                </a:lnTo>
                <a:lnTo>
                  <a:pt x="197" y="240"/>
                </a:lnTo>
                <a:lnTo>
                  <a:pt x="196" y="241"/>
                </a:lnTo>
                <a:lnTo>
                  <a:pt x="196" y="242"/>
                </a:lnTo>
                <a:lnTo>
                  <a:pt x="195" y="242"/>
                </a:lnTo>
                <a:lnTo>
                  <a:pt x="194" y="242"/>
                </a:lnTo>
                <a:lnTo>
                  <a:pt x="193" y="242"/>
                </a:lnTo>
                <a:lnTo>
                  <a:pt x="192" y="241"/>
                </a:lnTo>
                <a:lnTo>
                  <a:pt x="190" y="240"/>
                </a:lnTo>
                <a:lnTo>
                  <a:pt x="189" y="240"/>
                </a:lnTo>
                <a:lnTo>
                  <a:pt x="188" y="240"/>
                </a:lnTo>
                <a:lnTo>
                  <a:pt x="188" y="239"/>
                </a:lnTo>
                <a:lnTo>
                  <a:pt x="188" y="238"/>
                </a:lnTo>
                <a:lnTo>
                  <a:pt x="187" y="238"/>
                </a:lnTo>
                <a:lnTo>
                  <a:pt x="187" y="239"/>
                </a:lnTo>
                <a:lnTo>
                  <a:pt x="187" y="240"/>
                </a:lnTo>
                <a:lnTo>
                  <a:pt x="186" y="240"/>
                </a:lnTo>
                <a:lnTo>
                  <a:pt x="186" y="239"/>
                </a:lnTo>
                <a:lnTo>
                  <a:pt x="185" y="239"/>
                </a:lnTo>
                <a:lnTo>
                  <a:pt x="185" y="240"/>
                </a:lnTo>
                <a:lnTo>
                  <a:pt x="184" y="240"/>
                </a:lnTo>
                <a:lnTo>
                  <a:pt x="182" y="241"/>
                </a:lnTo>
                <a:lnTo>
                  <a:pt x="182" y="242"/>
                </a:lnTo>
                <a:lnTo>
                  <a:pt x="182" y="243"/>
                </a:lnTo>
                <a:lnTo>
                  <a:pt x="181" y="243"/>
                </a:lnTo>
                <a:lnTo>
                  <a:pt x="180" y="242"/>
                </a:lnTo>
                <a:lnTo>
                  <a:pt x="180" y="241"/>
                </a:lnTo>
                <a:lnTo>
                  <a:pt x="179" y="242"/>
                </a:lnTo>
                <a:lnTo>
                  <a:pt x="178" y="243"/>
                </a:lnTo>
                <a:lnTo>
                  <a:pt x="177" y="244"/>
                </a:lnTo>
                <a:lnTo>
                  <a:pt x="176" y="244"/>
                </a:lnTo>
                <a:lnTo>
                  <a:pt x="176" y="243"/>
                </a:lnTo>
                <a:lnTo>
                  <a:pt x="174" y="243"/>
                </a:lnTo>
                <a:lnTo>
                  <a:pt x="176" y="243"/>
                </a:lnTo>
                <a:lnTo>
                  <a:pt x="176" y="244"/>
                </a:lnTo>
                <a:lnTo>
                  <a:pt x="174" y="244"/>
                </a:lnTo>
                <a:lnTo>
                  <a:pt x="173" y="244"/>
                </a:lnTo>
                <a:lnTo>
                  <a:pt x="172" y="246"/>
                </a:lnTo>
                <a:lnTo>
                  <a:pt x="172" y="244"/>
                </a:lnTo>
                <a:lnTo>
                  <a:pt x="171" y="244"/>
                </a:lnTo>
                <a:lnTo>
                  <a:pt x="171" y="246"/>
                </a:lnTo>
                <a:lnTo>
                  <a:pt x="171" y="247"/>
                </a:lnTo>
                <a:lnTo>
                  <a:pt x="170" y="247"/>
                </a:lnTo>
                <a:lnTo>
                  <a:pt x="169" y="248"/>
                </a:lnTo>
                <a:lnTo>
                  <a:pt x="169" y="249"/>
                </a:lnTo>
                <a:lnTo>
                  <a:pt x="168" y="249"/>
                </a:lnTo>
                <a:lnTo>
                  <a:pt x="168" y="250"/>
                </a:lnTo>
                <a:lnTo>
                  <a:pt x="168" y="249"/>
                </a:lnTo>
                <a:lnTo>
                  <a:pt x="166" y="249"/>
                </a:lnTo>
                <a:lnTo>
                  <a:pt x="166" y="250"/>
                </a:lnTo>
                <a:lnTo>
                  <a:pt x="165" y="251"/>
                </a:lnTo>
                <a:lnTo>
                  <a:pt x="165" y="252"/>
                </a:lnTo>
                <a:lnTo>
                  <a:pt x="164" y="252"/>
                </a:lnTo>
                <a:lnTo>
                  <a:pt x="163" y="252"/>
                </a:lnTo>
                <a:lnTo>
                  <a:pt x="164" y="251"/>
                </a:lnTo>
                <a:lnTo>
                  <a:pt x="163" y="251"/>
                </a:lnTo>
                <a:lnTo>
                  <a:pt x="162" y="252"/>
                </a:lnTo>
                <a:lnTo>
                  <a:pt x="161" y="252"/>
                </a:lnTo>
                <a:lnTo>
                  <a:pt x="161" y="254"/>
                </a:lnTo>
                <a:lnTo>
                  <a:pt x="161" y="252"/>
                </a:lnTo>
                <a:lnTo>
                  <a:pt x="161" y="251"/>
                </a:lnTo>
                <a:lnTo>
                  <a:pt x="160" y="252"/>
                </a:lnTo>
                <a:lnTo>
                  <a:pt x="158" y="252"/>
                </a:lnTo>
                <a:lnTo>
                  <a:pt x="158" y="251"/>
                </a:lnTo>
                <a:lnTo>
                  <a:pt x="160" y="251"/>
                </a:lnTo>
                <a:lnTo>
                  <a:pt x="160" y="250"/>
                </a:lnTo>
                <a:lnTo>
                  <a:pt x="158" y="250"/>
                </a:lnTo>
                <a:lnTo>
                  <a:pt x="158" y="249"/>
                </a:lnTo>
                <a:lnTo>
                  <a:pt x="160" y="249"/>
                </a:lnTo>
                <a:lnTo>
                  <a:pt x="158" y="248"/>
                </a:lnTo>
                <a:lnTo>
                  <a:pt x="157" y="248"/>
                </a:lnTo>
                <a:lnTo>
                  <a:pt x="157" y="249"/>
                </a:lnTo>
                <a:lnTo>
                  <a:pt x="157" y="250"/>
                </a:lnTo>
                <a:lnTo>
                  <a:pt x="156" y="250"/>
                </a:lnTo>
                <a:lnTo>
                  <a:pt x="155" y="251"/>
                </a:lnTo>
                <a:lnTo>
                  <a:pt x="155" y="250"/>
                </a:lnTo>
                <a:lnTo>
                  <a:pt x="154" y="250"/>
                </a:lnTo>
                <a:lnTo>
                  <a:pt x="153" y="250"/>
                </a:lnTo>
                <a:lnTo>
                  <a:pt x="153" y="251"/>
                </a:lnTo>
                <a:lnTo>
                  <a:pt x="153" y="252"/>
                </a:lnTo>
                <a:lnTo>
                  <a:pt x="153" y="254"/>
                </a:lnTo>
                <a:lnTo>
                  <a:pt x="153" y="255"/>
                </a:lnTo>
                <a:lnTo>
                  <a:pt x="152" y="255"/>
                </a:lnTo>
                <a:lnTo>
                  <a:pt x="150" y="255"/>
                </a:lnTo>
                <a:lnTo>
                  <a:pt x="149" y="255"/>
                </a:lnTo>
                <a:lnTo>
                  <a:pt x="148" y="255"/>
                </a:lnTo>
                <a:lnTo>
                  <a:pt x="147" y="254"/>
                </a:lnTo>
                <a:lnTo>
                  <a:pt x="146" y="254"/>
                </a:lnTo>
                <a:lnTo>
                  <a:pt x="146" y="255"/>
                </a:lnTo>
                <a:lnTo>
                  <a:pt x="145" y="255"/>
                </a:lnTo>
                <a:lnTo>
                  <a:pt x="144" y="255"/>
                </a:lnTo>
                <a:lnTo>
                  <a:pt x="142" y="255"/>
                </a:lnTo>
                <a:lnTo>
                  <a:pt x="142" y="256"/>
                </a:lnTo>
                <a:lnTo>
                  <a:pt x="142" y="257"/>
                </a:lnTo>
                <a:lnTo>
                  <a:pt x="141" y="257"/>
                </a:lnTo>
                <a:lnTo>
                  <a:pt x="140" y="257"/>
                </a:lnTo>
                <a:lnTo>
                  <a:pt x="140" y="258"/>
                </a:lnTo>
                <a:lnTo>
                  <a:pt x="141" y="258"/>
                </a:lnTo>
                <a:lnTo>
                  <a:pt x="140" y="259"/>
                </a:lnTo>
                <a:lnTo>
                  <a:pt x="141" y="259"/>
                </a:lnTo>
                <a:lnTo>
                  <a:pt x="140" y="260"/>
                </a:lnTo>
                <a:lnTo>
                  <a:pt x="139" y="260"/>
                </a:lnTo>
                <a:lnTo>
                  <a:pt x="138" y="260"/>
                </a:lnTo>
                <a:lnTo>
                  <a:pt x="138" y="259"/>
                </a:lnTo>
                <a:lnTo>
                  <a:pt x="139" y="259"/>
                </a:lnTo>
                <a:lnTo>
                  <a:pt x="138" y="258"/>
                </a:lnTo>
                <a:lnTo>
                  <a:pt x="137" y="259"/>
                </a:lnTo>
                <a:lnTo>
                  <a:pt x="137" y="260"/>
                </a:lnTo>
                <a:lnTo>
                  <a:pt x="136" y="260"/>
                </a:lnTo>
                <a:lnTo>
                  <a:pt x="136" y="262"/>
                </a:lnTo>
                <a:lnTo>
                  <a:pt x="134" y="262"/>
                </a:lnTo>
                <a:lnTo>
                  <a:pt x="133" y="260"/>
                </a:lnTo>
                <a:lnTo>
                  <a:pt x="133" y="262"/>
                </a:lnTo>
                <a:lnTo>
                  <a:pt x="132" y="262"/>
                </a:lnTo>
                <a:lnTo>
                  <a:pt x="131" y="262"/>
                </a:lnTo>
                <a:lnTo>
                  <a:pt x="130" y="262"/>
                </a:lnTo>
                <a:lnTo>
                  <a:pt x="129" y="262"/>
                </a:lnTo>
                <a:lnTo>
                  <a:pt x="128" y="262"/>
                </a:lnTo>
                <a:lnTo>
                  <a:pt x="126" y="263"/>
                </a:lnTo>
                <a:lnTo>
                  <a:pt x="126" y="264"/>
                </a:lnTo>
                <a:lnTo>
                  <a:pt x="124" y="264"/>
                </a:lnTo>
                <a:lnTo>
                  <a:pt x="123" y="265"/>
                </a:lnTo>
                <a:lnTo>
                  <a:pt x="122" y="266"/>
                </a:lnTo>
                <a:lnTo>
                  <a:pt x="120" y="266"/>
                </a:lnTo>
                <a:lnTo>
                  <a:pt x="118" y="267"/>
                </a:lnTo>
                <a:lnTo>
                  <a:pt x="116" y="267"/>
                </a:lnTo>
                <a:lnTo>
                  <a:pt x="116" y="266"/>
                </a:lnTo>
                <a:lnTo>
                  <a:pt x="115" y="265"/>
                </a:lnTo>
                <a:lnTo>
                  <a:pt x="114" y="265"/>
                </a:lnTo>
                <a:lnTo>
                  <a:pt x="113" y="264"/>
                </a:lnTo>
                <a:lnTo>
                  <a:pt x="112" y="264"/>
                </a:lnTo>
                <a:lnTo>
                  <a:pt x="102" y="264"/>
                </a:lnTo>
                <a:lnTo>
                  <a:pt x="99" y="264"/>
                </a:lnTo>
                <a:lnTo>
                  <a:pt x="98" y="264"/>
                </a:lnTo>
                <a:lnTo>
                  <a:pt x="98" y="271"/>
                </a:lnTo>
                <a:lnTo>
                  <a:pt x="98" y="272"/>
                </a:lnTo>
                <a:lnTo>
                  <a:pt x="98" y="274"/>
                </a:lnTo>
                <a:lnTo>
                  <a:pt x="98" y="275"/>
                </a:lnTo>
                <a:lnTo>
                  <a:pt x="98" y="276"/>
                </a:lnTo>
                <a:lnTo>
                  <a:pt x="98" y="278"/>
                </a:lnTo>
                <a:lnTo>
                  <a:pt x="97" y="279"/>
                </a:lnTo>
                <a:lnTo>
                  <a:pt x="96" y="280"/>
                </a:lnTo>
                <a:lnTo>
                  <a:pt x="96" y="281"/>
                </a:lnTo>
                <a:lnTo>
                  <a:pt x="97" y="281"/>
                </a:lnTo>
                <a:lnTo>
                  <a:pt x="97" y="282"/>
                </a:lnTo>
                <a:lnTo>
                  <a:pt x="96" y="283"/>
                </a:lnTo>
                <a:lnTo>
                  <a:pt x="97" y="283"/>
                </a:lnTo>
                <a:lnTo>
                  <a:pt x="97" y="284"/>
                </a:lnTo>
                <a:lnTo>
                  <a:pt x="96" y="284"/>
                </a:lnTo>
                <a:lnTo>
                  <a:pt x="94" y="283"/>
                </a:lnTo>
                <a:lnTo>
                  <a:pt x="94" y="284"/>
                </a:lnTo>
                <a:lnTo>
                  <a:pt x="93" y="284"/>
                </a:lnTo>
                <a:lnTo>
                  <a:pt x="93" y="286"/>
                </a:lnTo>
                <a:lnTo>
                  <a:pt x="92" y="286"/>
                </a:lnTo>
                <a:lnTo>
                  <a:pt x="92" y="287"/>
                </a:lnTo>
                <a:lnTo>
                  <a:pt x="91" y="287"/>
                </a:lnTo>
                <a:lnTo>
                  <a:pt x="90" y="287"/>
                </a:lnTo>
                <a:lnTo>
                  <a:pt x="90" y="286"/>
                </a:lnTo>
                <a:lnTo>
                  <a:pt x="89" y="286"/>
                </a:lnTo>
                <a:lnTo>
                  <a:pt x="88" y="286"/>
                </a:lnTo>
                <a:lnTo>
                  <a:pt x="86" y="286"/>
                </a:lnTo>
                <a:lnTo>
                  <a:pt x="85" y="284"/>
                </a:lnTo>
                <a:lnTo>
                  <a:pt x="84" y="284"/>
                </a:lnTo>
                <a:lnTo>
                  <a:pt x="83" y="286"/>
                </a:lnTo>
                <a:lnTo>
                  <a:pt x="83" y="288"/>
                </a:lnTo>
                <a:lnTo>
                  <a:pt x="83" y="289"/>
                </a:lnTo>
                <a:lnTo>
                  <a:pt x="83" y="290"/>
                </a:lnTo>
                <a:lnTo>
                  <a:pt x="83" y="291"/>
                </a:lnTo>
                <a:lnTo>
                  <a:pt x="84" y="291"/>
                </a:lnTo>
                <a:lnTo>
                  <a:pt x="84" y="292"/>
                </a:lnTo>
                <a:lnTo>
                  <a:pt x="85" y="292"/>
                </a:lnTo>
                <a:lnTo>
                  <a:pt x="85" y="294"/>
                </a:lnTo>
                <a:lnTo>
                  <a:pt x="86" y="294"/>
                </a:lnTo>
                <a:lnTo>
                  <a:pt x="86" y="296"/>
                </a:lnTo>
                <a:lnTo>
                  <a:pt x="86" y="297"/>
                </a:lnTo>
                <a:lnTo>
                  <a:pt x="88" y="297"/>
                </a:lnTo>
                <a:lnTo>
                  <a:pt x="89" y="297"/>
                </a:lnTo>
                <a:lnTo>
                  <a:pt x="90" y="297"/>
                </a:lnTo>
                <a:lnTo>
                  <a:pt x="91" y="297"/>
                </a:lnTo>
                <a:lnTo>
                  <a:pt x="91" y="298"/>
                </a:lnTo>
                <a:lnTo>
                  <a:pt x="91" y="299"/>
                </a:lnTo>
                <a:lnTo>
                  <a:pt x="92" y="299"/>
                </a:lnTo>
                <a:lnTo>
                  <a:pt x="93" y="299"/>
                </a:lnTo>
                <a:lnTo>
                  <a:pt x="93" y="300"/>
                </a:lnTo>
                <a:lnTo>
                  <a:pt x="92" y="300"/>
                </a:lnTo>
                <a:lnTo>
                  <a:pt x="92" y="302"/>
                </a:lnTo>
                <a:lnTo>
                  <a:pt x="92" y="304"/>
                </a:lnTo>
                <a:lnTo>
                  <a:pt x="92" y="305"/>
                </a:lnTo>
                <a:lnTo>
                  <a:pt x="91" y="305"/>
                </a:lnTo>
                <a:lnTo>
                  <a:pt x="91" y="306"/>
                </a:lnTo>
                <a:lnTo>
                  <a:pt x="92" y="306"/>
                </a:lnTo>
                <a:lnTo>
                  <a:pt x="92" y="307"/>
                </a:lnTo>
                <a:lnTo>
                  <a:pt x="92" y="308"/>
                </a:lnTo>
                <a:lnTo>
                  <a:pt x="93" y="308"/>
                </a:lnTo>
                <a:lnTo>
                  <a:pt x="92" y="310"/>
                </a:lnTo>
                <a:lnTo>
                  <a:pt x="91" y="310"/>
                </a:lnTo>
                <a:lnTo>
                  <a:pt x="91" y="311"/>
                </a:lnTo>
                <a:lnTo>
                  <a:pt x="92" y="311"/>
                </a:lnTo>
                <a:lnTo>
                  <a:pt x="92" y="312"/>
                </a:lnTo>
                <a:lnTo>
                  <a:pt x="92" y="313"/>
                </a:lnTo>
                <a:lnTo>
                  <a:pt x="91" y="313"/>
                </a:lnTo>
                <a:lnTo>
                  <a:pt x="90" y="313"/>
                </a:lnTo>
                <a:lnTo>
                  <a:pt x="90" y="314"/>
                </a:lnTo>
                <a:lnTo>
                  <a:pt x="90" y="315"/>
                </a:lnTo>
                <a:lnTo>
                  <a:pt x="90" y="316"/>
                </a:lnTo>
                <a:lnTo>
                  <a:pt x="89" y="316"/>
                </a:lnTo>
                <a:lnTo>
                  <a:pt x="88" y="315"/>
                </a:lnTo>
                <a:lnTo>
                  <a:pt x="86" y="315"/>
                </a:lnTo>
                <a:lnTo>
                  <a:pt x="86" y="316"/>
                </a:lnTo>
                <a:lnTo>
                  <a:pt x="88" y="318"/>
                </a:lnTo>
                <a:lnTo>
                  <a:pt x="86" y="318"/>
                </a:lnTo>
                <a:lnTo>
                  <a:pt x="86" y="319"/>
                </a:lnTo>
                <a:lnTo>
                  <a:pt x="88" y="319"/>
                </a:lnTo>
                <a:lnTo>
                  <a:pt x="88" y="320"/>
                </a:lnTo>
                <a:lnTo>
                  <a:pt x="86" y="321"/>
                </a:lnTo>
                <a:lnTo>
                  <a:pt x="85" y="320"/>
                </a:lnTo>
                <a:lnTo>
                  <a:pt x="84" y="320"/>
                </a:lnTo>
                <a:lnTo>
                  <a:pt x="84" y="321"/>
                </a:lnTo>
                <a:lnTo>
                  <a:pt x="83" y="321"/>
                </a:lnTo>
                <a:lnTo>
                  <a:pt x="82" y="321"/>
                </a:lnTo>
                <a:lnTo>
                  <a:pt x="81" y="321"/>
                </a:lnTo>
                <a:lnTo>
                  <a:pt x="80" y="321"/>
                </a:lnTo>
                <a:lnTo>
                  <a:pt x="78" y="321"/>
                </a:lnTo>
                <a:lnTo>
                  <a:pt x="77" y="321"/>
                </a:lnTo>
                <a:lnTo>
                  <a:pt x="77" y="320"/>
                </a:lnTo>
                <a:lnTo>
                  <a:pt x="77" y="321"/>
                </a:lnTo>
                <a:lnTo>
                  <a:pt x="76" y="321"/>
                </a:lnTo>
                <a:lnTo>
                  <a:pt x="76" y="322"/>
                </a:lnTo>
                <a:lnTo>
                  <a:pt x="76" y="323"/>
                </a:lnTo>
                <a:lnTo>
                  <a:pt x="75" y="324"/>
                </a:lnTo>
                <a:lnTo>
                  <a:pt x="73" y="326"/>
                </a:lnTo>
                <a:lnTo>
                  <a:pt x="72" y="327"/>
                </a:lnTo>
                <a:lnTo>
                  <a:pt x="70" y="327"/>
                </a:lnTo>
                <a:lnTo>
                  <a:pt x="69" y="327"/>
                </a:lnTo>
                <a:lnTo>
                  <a:pt x="68" y="327"/>
                </a:lnTo>
                <a:lnTo>
                  <a:pt x="67" y="327"/>
                </a:lnTo>
                <a:lnTo>
                  <a:pt x="67" y="328"/>
                </a:lnTo>
                <a:lnTo>
                  <a:pt x="67" y="327"/>
                </a:lnTo>
                <a:lnTo>
                  <a:pt x="66" y="327"/>
                </a:lnTo>
                <a:lnTo>
                  <a:pt x="66" y="328"/>
                </a:lnTo>
                <a:lnTo>
                  <a:pt x="65" y="328"/>
                </a:lnTo>
                <a:lnTo>
                  <a:pt x="65" y="324"/>
                </a:lnTo>
                <a:lnTo>
                  <a:pt x="65" y="323"/>
                </a:lnTo>
                <a:lnTo>
                  <a:pt x="65" y="321"/>
                </a:lnTo>
                <a:lnTo>
                  <a:pt x="65" y="320"/>
                </a:lnTo>
                <a:lnTo>
                  <a:pt x="65" y="318"/>
                </a:lnTo>
                <a:lnTo>
                  <a:pt x="64" y="316"/>
                </a:lnTo>
                <a:lnTo>
                  <a:pt x="62" y="315"/>
                </a:lnTo>
                <a:lnTo>
                  <a:pt x="61" y="314"/>
                </a:lnTo>
                <a:lnTo>
                  <a:pt x="59" y="313"/>
                </a:lnTo>
                <a:lnTo>
                  <a:pt x="58" y="312"/>
                </a:lnTo>
                <a:lnTo>
                  <a:pt x="56" y="312"/>
                </a:lnTo>
                <a:lnTo>
                  <a:pt x="53" y="313"/>
                </a:lnTo>
                <a:lnTo>
                  <a:pt x="51" y="313"/>
                </a:lnTo>
                <a:lnTo>
                  <a:pt x="49" y="314"/>
                </a:lnTo>
                <a:lnTo>
                  <a:pt x="48" y="315"/>
                </a:lnTo>
                <a:lnTo>
                  <a:pt x="46" y="315"/>
                </a:lnTo>
                <a:lnTo>
                  <a:pt x="46" y="316"/>
                </a:lnTo>
                <a:lnTo>
                  <a:pt x="45" y="318"/>
                </a:lnTo>
                <a:lnTo>
                  <a:pt x="44" y="319"/>
                </a:lnTo>
                <a:lnTo>
                  <a:pt x="42" y="320"/>
                </a:lnTo>
                <a:lnTo>
                  <a:pt x="41" y="321"/>
                </a:lnTo>
                <a:lnTo>
                  <a:pt x="40" y="322"/>
                </a:lnTo>
                <a:lnTo>
                  <a:pt x="40" y="323"/>
                </a:lnTo>
                <a:lnTo>
                  <a:pt x="40" y="324"/>
                </a:lnTo>
                <a:lnTo>
                  <a:pt x="40" y="326"/>
                </a:lnTo>
                <a:lnTo>
                  <a:pt x="38" y="326"/>
                </a:lnTo>
                <a:lnTo>
                  <a:pt x="38" y="327"/>
                </a:lnTo>
                <a:lnTo>
                  <a:pt x="37" y="327"/>
                </a:lnTo>
                <a:lnTo>
                  <a:pt x="36" y="328"/>
                </a:lnTo>
                <a:lnTo>
                  <a:pt x="35" y="331"/>
                </a:lnTo>
                <a:lnTo>
                  <a:pt x="35" y="332"/>
                </a:lnTo>
                <a:lnTo>
                  <a:pt x="35" y="334"/>
                </a:lnTo>
                <a:lnTo>
                  <a:pt x="35" y="335"/>
                </a:lnTo>
                <a:lnTo>
                  <a:pt x="36" y="335"/>
                </a:lnTo>
                <a:lnTo>
                  <a:pt x="36" y="336"/>
                </a:lnTo>
                <a:lnTo>
                  <a:pt x="36" y="337"/>
                </a:lnTo>
                <a:lnTo>
                  <a:pt x="36" y="338"/>
                </a:lnTo>
                <a:lnTo>
                  <a:pt x="35" y="339"/>
                </a:lnTo>
                <a:lnTo>
                  <a:pt x="35" y="340"/>
                </a:lnTo>
                <a:lnTo>
                  <a:pt x="33" y="342"/>
                </a:lnTo>
                <a:lnTo>
                  <a:pt x="33" y="339"/>
                </a:lnTo>
                <a:lnTo>
                  <a:pt x="32" y="338"/>
                </a:lnTo>
                <a:lnTo>
                  <a:pt x="30" y="335"/>
                </a:lnTo>
                <a:lnTo>
                  <a:pt x="28" y="332"/>
                </a:lnTo>
                <a:lnTo>
                  <a:pt x="27" y="330"/>
                </a:lnTo>
                <a:lnTo>
                  <a:pt x="25" y="329"/>
                </a:lnTo>
                <a:lnTo>
                  <a:pt x="24" y="328"/>
                </a:lnTo>
                <a:lnTo>
                  <a:pt x="22" y="327"/>
                </a:lnTo>
                <a:lnTo>
                  <a:pt x="20" y="324"/>
                </a:lnTo>
                <a:lnTo>
                  <a:pt x="19" y="323"/>
                </a:lnTo>
                <a:lnTo>
                  <a:pt x="18" y="323"/>
                </a:lnTo>
                <a:lnTo>
                  <a:pt x="14" y="320"/>
                </a:lnTo>
                <a:lnTo>
                  <a:pt x="10" y="318"/>
                </a:lnTo>
                <a:lnTo>
                  <a:pt x="8" y="315"/>
                </a:lnTo>
                <a:lnTo>
                  <a:pt x="4" y="314"/>
                </a:lnTo>
                <a:lnTo>
                  <a:pt x="2" y="311"/>
                </a:lnTo>
                <a:lnTo>
                  <a:pt x="1" y="310"/>
                </a:lnTo>
                <a:lnTo>
                  <a:pt x="0" y="305"/>
                </a:lnTo>
                <a:lnTo>
                  <a:pt x="0" y="304"/>
                </a:lnTo>
                <a:lnTo>
                  <a:pt x="0" y="303"/>
                </a:lnTo>
                <a:lnTo>
                  <a:pt x="0" y="302"/>
                </a:lnTo>
                <a:lnTo>
                  <a:pt x="1" y="300"/>
                </a:lnTo>
                <a:lnTo>
                  <a:pt x="1" y="299"/>
                </a:lnTo>
                <a:lnTo>
                  <a:pt x="2" y="298"/>
                </a:lnTo>
                <a:lnTo>
                  <a:pt x="3" y="297"/>
                </a:lnTo>
                <a:lnTo>
                  <a:pt x="4" y="296"/>
                </a:lnTo>
                <a:lnTo>
                  <a:pt x="5" y="295"/>
                </a:lnTo>
                <a:lnTo>
                  <a:pt x="6" y="295"/>
                </a:lnTo>
                <a:lnTo>
                  <a:pt x="9" y="294"/>
                </a:lnTo>
                <a:lnTo>
                  <a:pt x="11" y="294"/>
                </a:lnTo>
                <a:lnTo>
                  <a:pt x="14" y="294"/>
                </a:lnTo>
                <a:lnTo>
                  <a:pt x="17" y="294"/>
                </a:lnTo>
                <a:lnTo>
                  <a:pt x="19" y="295"/>
                </a:lnTo>
                <a:lnTo>
                  <a:pt x="21" y="295"/>
                </a:lnTo>
                <a:lnTo>
                  <a:pt x="25" y="295"/>
                </a:lnTo>
                <a:lnTo>
                  <a:pt x="27" y="296"/>
                </a:lnTo>
                <a:lnTo>
                  <a:pt x="30" y="296"/>
                </a:lnTo>
                <a:lnTo>
                  <a:pt x="33" y="297"/>
                </a:lnTo>
                <a:lnTo>
                  <a:pt x="35" y="297"/>
                </a:lnTo>
                <a:lnTo>
                  <a:pt x="37" y="298"/>
                </a:lnTo>
                <a:lnTo>
                  <a:pt x="40" y="298"/>
                </a:lnTo>
                <a:lnTo>
                  <a:pt x="42" y="298"/>
                </a:lnTo>
                <a:lnTo>
                  <a:pt x="44" y="298"/>
                </a:lnTo>
                <a:lnTo>
                  <a:pt x="48" y="298"/>
                </a:lnTo>
                <a:lnTo>
                  <a:pt x="50" y="298"/>
                </a:lnTo>
                <a:lnTo>
                  <a:pt x="52" y="297"/>
                </a:lnTo>
                <a:lnTo>
                  <a:pt x="56" y="297"/>
                </a:lnTo>
                <a:lnTo>
                  <a:pt x="58" y="296"/>
                </a:lnTo>
                <a:lnTo>
                  <a:pt x="61" y="295"/>
                </a:lnTo>
                <a:lnTo>
                  <a:pt x="64" y="294"/>
                </a:lnTo>
                <a:lnTo>
                  <a:pt x="66" y="294"/>
                </a:lnTo>
                <a:lnTo>
                  <a:pt x="68" y="292"/>
                </a:lnTo>
                <a:lnTo>
                  <a:pt x="69" y="291"/>
                </a:lnTo>
                <a:lnTo>
                  <a:pt x="72" y="290"/>
                </a:lnTo>
                <a:lnTo>
                  <a:pt x="73" y="289"/>
                </a:lnTo>
                <a:lnTo>
                  <a:pt x="74" y="286"/>
                </a:lnTo>
                <a:lnTo>
                  <a:pt x="75" y="284"/>
                </a:lnTo>
                <a:lnTo>
                  <a:pt x="76" y="282"/>
                </a:lnTo>
                <a:lnTo>
                  <a:pt x="76" y="280"/>
                </a:lnTo>
                <a:lnTo>
                  <a:pt x="77" y="278"/>
                </a:lnTo>
                <a:lnTo>
                  <a:pt x="77" y="275"/>
                </a:lnTo>
                <a:lnTo>
                  <a:pt x="77" y="273"/>
                </a:lnTo>
                <a:lnTo>
                  <a:pt x="77" y="270"/>
                </a:lnTo>
                <a:lnTo>
                  <a:pt x="77" y="267"/>
                </a:lnTo>
                <a:lnTo>
                  <a:pt x="77" y="266"/>
                </a:lnTo>
                <a:lnTo>
                  <a:pt x="76" y="265"/>
                </a:lnTo>
                <a:lnTo>
                  <a:pt x="75" y="264"/>
                </a:lnTo>
                <a:lnTo>
                  <a:pt x="74" y="264"/>
                </a:lnTo>
                <a:lnTo>
                  <a:pt x="74" y="263"/>
                </a:lnTo>
                <a:lnTo>
                  <a:pt x="73" y="262"/>
                </a:lnTo>
                <a:lnTo>
                  <a:pt x="72" y="260"/>
                </a:lnTo>
                <a:lnTo>
                  <a:pt x="70" y="259"/>
                </a:lnTo>
                <a:lnTo>
                  <a:pt x="69" y="259"/>
                </a:lnTo>
                <a:lnTo>
                  <a:pt x="68" y="258"/>
                </a:lnTo>
                <a:lnTo>
                  <a:pt x="66" y="257"/>
                </a:lnTo>
                <a:lnTo>
                  <a:pt x="65" y="256"/>
                </a:lnTo>
                <a:lnTo>
                  <a:pt x="64" y="255"/>
                </a:lnTo>
                <a:lnTo>
                  <a:pt x="64" y="254"/>
                </a:lnTo>
                <a:lnTo>
                  <a:pt x="64" y="252"/>
                </a:lnTo>
                <a:lnTo>
                  <a:pt x="64" y="251"/>
                </a:lnTo>
                <a:lnTo>
                  <a:pt x="62" y="251"/>
                </a:lnTo>
                <a:lnTo>
                  <a:pt x="61" y="250"/>
                </a:lnTo>
                <a:lnTo>
                  <a:pt x="60" y="250"/>
                </a:lnTo>
                <a:lnTo>
                  <a:pt x="59" y="249"/>
                </a:lnTo>
                <a:lnTo>
                  <a:pt x="58" y="248"/>
                </a:lnTo>
                <a:lnTo>
                  <a:pt x="57" y="247"/>
                </a:lnTo>
                <a:lnTo>
                  <a:pt x="56" y="246"/>
                </a:lnTo>
                <a:lnTo>
                  <a:pt x="56" y="244"/>
                </a:lnTo>
                <a:lnTo>
                  <a:pt x="57" y="244"/>
                </a:lnTo>
                <a:lnTo>
                  <a:pt x="57" y="243"/>
                </a:lnTo>
                <a:lnTo>
                  <a:pt x="57" y="242"/>
                </a:lnTo>
                <a:lnTo>
                  <a:pt x="56" y="242"/>
                </a:lnTo>
                <a:lnTo>
                  <a:pt x="56" y="241"/>
                </a:lnTo>
                <a:lnTo>
                  <a:pt x="56" y="239"/>
                </a:lnTo>
                <a:lnTo>
                  <a:pt x="56" y="238"/>
                </a:lnTo>
                <a:lnTo>
                  <a:pt x="56" y="236"/>
                </a:lnTo>
                <a:lnTo>
                  <a:pt x="56" y="235"/>
                </a:lnTo>
                <a:lnTo>
                  <a:pt x="56" y="234"/>
                </a:lnTo>
                <a:lnTo>
                  <a:pt x="56" y="233"/>
                </a:lnTo>
                <a:lnTo>
                  <a:pt x="56" y="232"/>
                </a:lnTo>
                <a:lnTo>
                  <a:pt x="56" y="230"/>
                </a:lnTo>
                <a:lnTo>
                  <a:pt x="56" y="228"/>
                </a:lnTo>
                <a:lnTo>
                  <a:pt x="56" y="227"/>
                </a:lnTo>
                <a:lnTo>
                  <a:pt x="57" y="227"/>
                </a:lnTo>
                <a:lnTo>
                  <a:pt x="57" y="226"/>
                </a:lnTo>
                <a:lnTo>
                  <a:pt x="58" y="225"/>
                </a:lnTo>
                <a:lnTo>
                  <a:pt x="58" y="224"/>
                </a:lnTo>
                <a:lnTo>
                  <a:pt x="57" y="224"/>
                </a:lnTo>
                <a:lnTo>
                  <a:pt x="56" y="223"/>
                </a:lnTo>
                <a:lnTo>
                  <a:pt x="54" y="223"/>
                </a:lnTo>
                <a:lnTo>
                  <a:pt x="53" y="222"/>
                </a:lnTo>
                <a:lnTo>
                  <a:pt x="52" y="222"/>
                </a:lnTo>
                <a:lnTo>
                  <a:pt x="51" y="223"/>
                </a:lnTo>
                <a:lnTo>
                  <a:pt x="50" y="223"/>
                </a:lnTo>
                <a:lnTo>
                  <a:pt x="49" y="224"/>
                </a:lnTo>
                <a:lnTo>
                  <a:pt x="48" y="225"/>
                </a:lnTo>
                <a:lnTo>
                  <a:pt x="46" y="226"/>
                </a:lnTo>
                <a:lnTo>
                  <a:pt x="45" y="227"/>
                </a:lnTo>
                <a:lnTo>
                  <a:pt x="44" y="223"/>
                </a:lnTo>
                <a:lnTo>
                  <a:pt x="44" y="220"/>
                </a:lnTo>
                <a:lnTo>
                  <a:pt x="43" y="219"/>
                </a:lnTo>
                <a:lnTo>
                  <a:pt x="42" y="216"/>
                </a:lnTo>
                <a:lnTo>
                  <a:pt x="41" y="214"/>
                </a:lnTo>
                <a:lnTo>
                  <a:pt x="41" y="211"/>
                </a:lnTo>
                <a:lnTo>
                  <a:pt x="42" y="207"/>
                </a:lnTo>
                <a:lnTo>
                  <a:pt x="44" y="203"/>
                </a:lnTo>
                <a:lnTo>
                  <a:pt x="45" y="201"/>
                </a:lnTo>
                <a:lnTo>
                  <a:pt x="49" y="199"/>
                </a:lnTo>
                <a:lnTo>
                  <a:pt x="52" y="196"/>
                </a:lnTo>
                <a:lnTo>
                  <a:pt x="53" y="195"/>
                </a:lnTo>
                <a:lnTo>
                  <a:pt x="54" y="194"/>
                </a:lnTo>
                <a:lnTo>
                  <a:pt x="57" y="193"/>
                </a:lnTo>
                <a:lnTo>
                  <a:pt x="59" y="193"/>
                </a:lnTo>
                <a:lnTo>
                  <a:pt x="60" y="193"/>
                </a:lnTo>
                <a:lnTo>
                  <a:pt x="60" y="194"/>
                </a:lnTo>
                <a:lnTo>
                  <a:pt x="61" y="194"/>
                </a:lnTo>
                <a:lnTo>
                  <a:pt x="61" y="195"/>
                </a:lnTo>
                <a:lnTo>
                  <a:pt x="62" y="198"/>
                </a:lnTo>
                <a:lnTo>
                  <a:pt x="62" y="199"/>
                </a:lnTo>
                <a:lnTo>
                  <a:pt x="64" y="199"/>
                </a:lnTo>
                <a:lnTo>
                  <a:pt x="62" y="200"/>
                </a:lnTo>
                <a:lnTo>
                  <a:pt x="62" y="201"/>
                </a:lnTo>
                <a:lnTo>
                  <a:pt x="62" y="202"/>
                </a:lnTo>
                <a:lnTo>
                  <a:pt x="61" y="202"/>
                </a:lnTo>
                <a:lnTo>
                  <a:pt x="61" y="203"/>
                </a:lnTo>
                <a:lnTo>
                  <a:pt x="61" y="204"/>
                </a:lnTo>
                <a:lnTo>
                  <a:pt x="61" y="206"/>
                </a:lnTo>
                <a:lnTo>
                  <a:pt x="62" y="207"/>
                </a:lnTo>
                <a:lnTo>
                  <a:pt x="62" y="208"/>
                </a:lnTo>
                <a:lnTo>
                  <a:pt x="62" y="209"/>
                </a:lnTo>
                <a:lnTo>
                  <a:pt x="62" y="210"/>
                </a:lnTo>
                <a:lnTo>
                  <a:pt x="64" y="211"/>
                </a:lnTo>
                <a:lnTo>
                  <a:pt x="64" y="214"/>
                </a:lnTo>
                <a:lnTo>
                  <a:pt x="65" y="216"/>
                </a:lnTo>
                <a:lnTo>
                  <a:pt x="65" y="218"/>
                </a:lnTo>
                <a:lnTo>
                  <a:pt x="65" y="219"/>
                </a:lnTo>
                <a:lnTo>
                  <a:pt x="66" y="222"/>
                </a:lnTo>
                <a:lnTo>
                  <a:pt x="67" y="223"/>
                </a:lnTo>
                <a:lnTo>
                  <a:pt x="68" y="225"/>
                </a:lnTo>
                <a:lnTo>
                  <a:pt x="68" y="226"/>
                </a:lnTo>
                <a:lnTo>
                  <a:pt x="70" y="228"/>
                </a:lnTo>
                <a:lnTo>
                  <a:pt x="72" y="230"/>
                </a:lnTo>
                <a:lnTo>
                  <a:pt x="73" y="231"/>
                </a:lnTo>
                <a:lnTo>
                  <a:pt x="74" y="232"/>
                </a:lnTo>
                <a:lnTo>
                  <a:pt x="75" y="233"/>
                </a:lnTo>
                <a:lnTo>
                  <a:pt x="76" y="233"/>
                </a:lnTo>
                <a:lnTo>
                  <a:pt x="77" y="234"/>
                </a:lnTo>
                <a:lnTo>
                  <a:pt x="78" y="235"/>
                </a:lnTo>
                <a:lnTo>
                  <a:pt x="80" y="235"/>
                </a:lnTo>
                <a:lnTo>
                  <a:pt x="81" y="235"/>
                </a:lnTo>
                <a:lnTo>
                  <a:pt x="82" y="235"/>
                </a:lnTo>
                <a:lnTo>
                  <a:pt x="84" y="235"/>
                </a:lnTo>
                <a:lnTo>
                  <a:pt x="89" y="235"/>
                </a:lnTo>
                <a:lnTo>
                  <a:pt x="90" y="235"/>
                </a:lnTo>
                <a:lnTo>
                  <a:pt x="93" y="235"/>
                </a:lnTo>
                <a:lnTo>
                  <a:pt x="96" y="233"/>
                </a:lnTo>
                <a:lnTo>
                  <a:pt x="98" y="231"/>
                </a:lnTo>
                <a:lnTo>
                  <a:pt x="99" y="230"/>
                </a:lnTo>
                <a:lnTo>
                  <a:pt x="99" y="228"/>
                </a:lnTo>
                <a:lnTo>
                  <a:pt x="100" y="226"/>
                </a:lnTo>
                <a:lnTo>
                  <a:pt x="100" y="224"/>
                </a:lnTo>
                <a:lnTo>
                  <a:pt x="100" y="222"/>
                </a:lnTo>
                <a:lnTo>
                  <a:pt x="100" y="220"/>
                </a:lnTo>
                <a:lnTo>
                  <a:pt x="100" y="219"/>
                </a:lnTo>
                <a:lnTo>
                  <a:pt x="99" y="218"/>
                </a:lnTo>
                <a:lnTo>
                  <a:pt x="99" y="217"/>
                </a:lnTo>
                <a:lnTo>
                  <a:pt x="98" y="215"/>
                </a:lnTo>
                <a:lnTo>
                  <a:pt x="96" y="212"/>
                </a:lnTo>
                <a:lnTo>
                  <a:pt x="94" y="210"/>
                </a:lnTo>
                <a:lnTo>
                  <a:pt x="93" y="208"/>
                </a:lnTo>
                <a:lnTo>
                  <a:pt x="91" y="206"/>
                </a:lnTo>
                <a:lnTo>
                  <a:pt x="88" y="202"/>
                </a:lnTo>
                <a:lnTo>
                  <a:pt x="84" y="199"/>
                </a:lnTo>
                <a:lnTo>
                  <a:pt x="83" y="196"/>
                </a:lnTo>
                <a:lnTo>
                  <a:pt x="82" y="196"/>
                </a:lnTo>
                <a:lnTo>
                  <a:pt x="80" y="193"/>
                </a:lnTo>
                <a:lnTo>
                  <a:pt x="77" y="190"/>
                </a:lnTo>
                <a:lnTo>
                  <a:pt x="76" y="186"/>
                </a:lnTo>
                <a:lnTo>
                  <a:pt x="75" y="184"/>
                </a:lnTo>
                <a:lnTo>
                  <a:pt x="74" y="179"/>
                </a:lnTo>
                <a:lnTo>
                  <a:pt x="74" y="176"/>
                </a:lnTo>
                <a:lnTo>
                  <a:pt x="74" y="171"/>
                </a:lnTo>
                <a:lnTo>
                  <a:pt x="74" y="167"/>
                </a:lnTo>
                <a:lnTo>
                  <a:pt x="74" y="162"/>
                </a:lnTo>
                <a:lnTo>
                  <a:pt x="74" y="159"/>
                </a:lnTo>
                <a:lnTo>
                  <a:pt x="74" y="155"/>
                </a:lnTo>
                <a:lnTo>
                  <a:pt x="74" y="153"/>
                </a:lnTo>
                <a:lnTo>
                  <a:pt x="75" y="152"/>
                </a:lnTo>
                <a:lnTo>
                  <a:pt x="75" y="151"/>
                </a:lnTo>
                <a:lnTo>
                  <a:pt x="75" y="150"/>
                </a:lnTo>
                <a:lnTo>
                  <a:pt x="75" y="148"/>
                </a:lnTo>
                <a:lnTo>
                  <a:pt x="75" y="147"/>
                </a:lnTo>
                <a:lnTo>
                  <a:pt x="75" y="146"/>
                </a:lnTo>
                <a:lnTo>
                  <a:pt x="75" y="145"/>
                </a:lnTo>
                <a:lnTo>
                  <a:pt x="74" y="145"/>
                </a:lnTo>
                <a:lnTo>
                  <a:pt x="73" y="144"/>
                </a:lnTo>
                <a:lnTo>
                  <a:pt x="72" y="143"/>
                </a:lnTo>
                <a:lnTo>
                  <a:pt x="72" y="142"/>
                </a:lnTo>
                <a:lnTo>
                  <a:pt x="72" y="140"/>
                </a:lnTo>
                <a:lnTo>
                  <a:pt x="72" y="138"/>
                </a:lnTo>
                <a:lnTo>
                  <a:pt x="73" y="137"/>
                </a:lnTo>
                <a:lnTo>
                  <a:pt x="74" y="136"/>
                </a:lnTo>
                <a:lnTo>
                  <a:pt x="74" y="135"/>
                </a:lnTo>
                <a:lnTo>
                  <a:pt x="75" y="134"/>
                </a:lnTo>
                <a:lnTo>
                  <a:pt x="76" y="132"/>
                </a:lnTo>
                <a:lnTo>
                  <a:pt x="77" y="132"/>
                </a:lnTo>
                <a:lnTo>
                  <a:pt x="78" y="132"/>
                </a:lnTo>
                <a:lnTo>
                  <a:pt x="80" y="132"/>
                </a:lnTo>
                <a:lnTo>
                  <a:pt x="81" y="132"/>
                </a:lnTo>
                <a:lnTo>
                  <a:pt x="82" y="131"/>
                </a:lnTo>
                <a:lnTo>
                  <a:pt x="82" y="132"/>
                </a:lnTo>
                <a:lnTo>
                  <a:pt x="83" y="132"/>
                </a:lnTo>
                <a:lnTo>
                  <a:pt x="84" y="132"/>
                </a:lnTo>
                <a:lnTo>
                  <a:pt x="85" y="132"/>
                </a:lnTo>
                <a:lnTo>
                  <a:pt x="85" y="131"/>
                </a:lnTo>
                <a:lnTo>
                  <a:pt x="86" y="132"/>
                </a:lnTo>
                <a:lnTo>
                  <a:pt x="86" y="131"/>
                </a:lnTo>
                <a:lnTo>
                  <a:pt x="88" y="131"/>
                </a:lnTo>
                <a:lnTo>
                  <a:pt x="89" y="131"/>
                </a:lnTo>
                <a:lnTo>
                  <a:pt x="90" y="131"/>
                </a:lnTo>
                <a:lnTo>
                  <a:pt x="91" y="131"/>
                </a:lnTo>
                <a:lnTo>
                  <a:pt x="91" y="132"/>
                </a:lnTo>
                <a:lnTo>
                  <a:pt x="92" y="132"/>
                </a:lnTo>
                <a:lnTo>
                  <a:pt x="92" y="134"/>
                </a:lnTo>
                <a:lnTo>
                  <a:pt x="93" y="134"/>
                </a:lnTo>
                <a:lnTo>
                  <a:pt x="94" y="134"/>
                </a:lnTo>
                <a:lnTo>
                  <a:pt x="96" y="134"/>
                </a:lnTo>
                <a:lnTo>
                  <a:pt x="97" y="134"/>
                </a:lnTo>
                <a:lnTo>
                  <a:pt x="97" y="132"/>
                </a:lnTo>
                <a:lnTo>
                  <a:pt x="99" y="132"/>
                </a:lnTo>
                <a:lnTo>
                  <a:pt x="100" y="131"/>
                </a:lnTo>
                <a:lnTo>
                  <a:pt x="101" y="131"/>
                </a:lnTo>
                <a:lnTo>
                  <a:pt x="102" y="131"/>
                </a:lnTo>
                <a:lnTo>
                  <a:pt x="104" y="130"/>
                </a:lnTo>
                <a:lnTo>
                  <a:pt x="105" y="130"/>
                </a:lnTo>
                <a:lnTo>
                  <a:pt x="107" y="129"/>
                </a:lnTo>
                <a:lnTo>
                  <a:pt x="108" y="129"/>
                </a:lnTo>
                <a:lnTo>
                  <a:pt x="109" y="129"/>
                </a:lnTo>
                <a:lnTo>
                  <a:pt x="109" y="128"/>
                </a:lnTo>
                <a:lnTo>
                  <a:pt x="110" y="128"/>
                </a:lnTo>
                <a:lnTo>
                  <a:pt x="112" y="128"/>
                </a:lnTo>
                <a:lnTo>
                  <a:pt x="113" y="127"/>
                </a:lnTo>
                <a:lnTo>
                  <a:pt x="114" y="127"/>
                </a:lnTo>
                <a:lnTo>
                  <a:pt x="115" y="126"/>
                </a:lnTo>
                <a:lnTo>
                  <a:pt x="116" y="124"/>
                </a:lnTo>
                <a:lnTo>
                  <a:pt x="117" y="123"/>
                </a:lnTo>
                <a:lnTo>
                  <a:pt x="118" y="123"/>
                </a:lnTo>
                <a:lnTo>
                  <a:pt x="118" y="122"/>
                </a:lnTo>
                <a:lnTo>
                  <a:pt x="120" y="122"/>
                </a:lnTo>
                <a:lnTo>
                  <a:pt x="121" y="121"/>
                </a:lnTo>
                <a:lnTo>
                  <a:pt x="122" y="120"/>
                </a:lnTo>
                <a:lnTo>
                  <a:pt x="123" y="120"/>
                </a:lnTo>
                <a:lnTo>
                  <a:pt x="123" y="119"/>
                </a:lnTo>
                <a:lnTo>
                  <a:pt x="124" y="119"/>
                </a:lnTo>
                <a:lnTo>
                  <a:pt x="124" y="118"/>
                </a:lnTo>
                <a:lnTo>
                  <a:pt x="125" y="118"/>
                </a:lnTo>
                <a:lnTo>
                  <a:pt x="126" y="116"/>
                </a:lnTo>
                <a:lnTo>
                  <a:pt x="128" y="115"/>
                </a:lnTo>
                <a:lnTo>
                  <a:pt x="129" y="115"/>
                </a:lnTo>
                <a:lnTo>
                  <a:pt x="130" y="114"/>
                </a:lnTo>
                <a:lnTo>
                  <a:pt x="130" y="113"/>
                </a:lnTo>
                <a:lnTo>
                  <a:pt x="131" y="113"/>
                </a:lnTo>
                <a:lnTo>
                  <a:pt x="131" y="112"/>
                </a:lnTo>
                <a:lnTo>
                  <a:pt x="132" y="111"/>
                </a:lnTo>
                <a:lnTo>
                  <a:pt x="133" y="110"/>
                </a:lnTo>
                <a:lnTo>
                  <a:pt x="133" y="108"/>
                </a:lnTo>
                <a:lnTo>
                  <a:pt x="133" y="107"/>
                </a:lnTo>
                <a:lnTo>
                  <a:pt x="133" y="106"/>
                </a:lnTo>
                <a:lnTo>
                  <a:pt x="134" y="105"/>
                </a:lnTo>
                <a:lnTo>
                  <a:pt x="134" y="104"/>
                </a:lnTo>
                <a:lnTo>
                  <a:pt x="134" y="103"/>
                </a:lnTo>
                <a:lnTo>
                  <a:pt x="134" y="102"/>
                </a:lnTo>
                <a:lnTo>
                  <a:pt x="134" y="100"/>
                </a:lnTo>
                <a:lnTo>
                  <a:pt x="134" y="99"/>
                </a:lnTo>
                <a:lnTo>
                  <a:pt x="134" y="98"/>
                </a:lnTo>
                <a:lnTo>
                  <a:pt x="134" y="97"/>
                </a:lnTo>
                <a:lnTo>
                  <a:pt x="133" y="97"/>
                </a:lnTo>
                <a:lnTo>
                  <a:pt x="132" y="96"/>
                </a:lnTo>
                <a:lnTo>
                  <a:pt x="131" y="95"/>
                </a:lnTo>
                <a:lnTo>
                  <a:pt x="130" y="95"/>
                </a:lnTo>
                <a:lnTo>
                  <a:pt x="129" y="94"/>
                </a:lnTo>
                <a:lnTo>
                  <a:pt x="128" y="94"/>
                </a:lnTo>
                <a:lnTo>
                  <a:pt x="126" y="94"/>
                </a:lnTo>
                <a:lnTo>
                  <a:pt x="125" y="94"/>
                </a:lnTo>
                <a:lnTo>
                  <a:pt x="124" y="94"/>
                </a:lnTo>
                <a:lnTo>
                  <a:pt x="123" y="94"/>
                </a:lnTo>
                <a:lnTo>
                  <a:pt x="122" y="94"/>
                </a:lnTo>
                <a:lnTo>
                  <a:pt x="121" y="94"/>
                </a:lnTo>
                <a:lnTo>
                  <a:pt x="120" y="94"/>
                </a:lnTo>
                <a:lnTo>
                  <a:pt x="118" y="95"/>
                </a:lnTo>
                <a:lnTo>
                  <a:pt x="117" y="95"/>
                </a:lnTo>
                <a:lnTo>
                  <a:pt x="116" y="95"/>
                </a:lnTo>
                <a:lnTo>
                  <a:pt x="116" y="96"/>
                </a:lnTo>
                <a:lnTo>
                  <a:pt x="115" y="96"/>
                </a:lnTo>
                <a:lnTo>
                  <a:pt x="114" y="96"/>
                </a:lnTo>
                <a:lnTo>
                  <a:pt x="113" y="96"/>
                </a:lnTo>
                <a:lnTo>
                  <a:pt x="113" y="97"/>
                </a:lnTo>
                <a:lnTo>
                  <a:pt x="112" y="97"/>
                </a:lnTo>
                <a:lnTo>
                  <a:pt x="110" y="97"/>
                </a:lnTo>
                <a:lnTo>
                  <a:pt x="109" y="98"/>
                </a:lnTo>
                <a:lnTo>
                  <a:pt x="108" y="98"/>
                </a:lnTo>
                <a:lnTo>
                  <a:pt x="107" y="99"/>
                </a:lnTo>
                <a:lnTo>
                  <a:pt x="105" y="99"/>
                </a:lnTo>
                <a:lnTo>
                  <a:pt x="104" y="99"/>
                </a:lnTo>
                <a:lnTo>
                  <a:pt x="102" y="99"/>
                </a:lnTo>
                <a:lnTo>
                  <a:pt x="101" y="99"/>
                </a:lnTo>
                <a:lnTo>
                  <a:pt x="100" y="99"/>
                </a:lnTo>
                <a:lnTo>
                  <a:pt x="99" y="100"/>
                </a:lnTo>
                <a:lnTo>
                  <a:pt x="98" y="100"/>
                </a:lnTo>
                <a:lnTo>
                  <a:pt x="97" y="100"/>
                </a:lnTo>
                <a:lnTo>
                  <a:pt x="96" y="100"/>
                </a:lnTo>
                <a:lnTo>
                  <a:pt x="94" y="100"/>
                </a:lnTo>
                <a:lnTo>
                  <a:pt x="93" y="99"/>
                </a:lnTo>
                <a:lnTo>
                  <a:pt x="92" y="99"/>
                </a:lnTo>
                <a:lnTo>
                  <a:pt x="91" y="99"/>
                </a:lnTo>
                <a:lnTo>
                  <a:pt x="90" y="98"/>
                </a:lnTo>
                <a:lnTo>
                  <a:pt x="89" y="98"/>
                </a:lnTo>
                <a:lnTo>
                  <a:pt x="88" y="97"/>
                </a:lnTo>
                <a:lnTo>
                  <a:pt x="86" y="97"/>
                </a:lnTo>
                <a:lnTo>
                  <a:pt x="86" y="96"/>
                </a:lnTo>
                <a:lnTo>
                  <a:pt x="85" y="96"/>
                </a:lnTo>
                <a:lnTo>
                  <a:pt x="85" y="95"/>
                </a:lnTo>
                <a:lnTo>
                  <a:pt x="84" y="95"/>
                </a:lnTo>
                <a:lnTo>
                  <a:pt x="84" y="94"/>
                </a:lnTo>
                <a:lnTo>
                  <a:pt x="83" y="94"/>
                </a:lnTo>
                <a:lnTo>
                  <a:pt x="81" y="91"/>
                </a:lnTo>
                <a:lnTo>
                  <a:pt x="80" y="89"/>
                </a:lnTo>
                <a:lnTo>
                  <a:pt x="78" y="88"/>
                </a:lnTo>
                <a:lnTo>
                  <a:pt x="77" y="87"/>
                </a:lnTo>
                <a:lnTo>
                  <a:pt x="76" y="84"/>
                </a:lnTo>
                <a:lnTo>
                  <a:pt x="76" y="83"/>
                </a:lnTo>
                <a:lnTo>
                  <a:pt x="75" y="82"/>
                </a:lnTo>
                <a:lnTo>
                  <a:pt x="75" y="81"/>
                </a:lnTo>
                <a:lnTo>
                  <a:pt x="75" y="80"/>
                </a:lnTo>
                <a:lnTo>
                  <a:pt x="75" y="79"/>
                </a:lnTo>
                <a:lnTo>
                  <a:pt x="75" y="76"/>
                </a:lnTo>
                <a:lnTo>
                  <a:pt x="75" y="75"/>
                </a:lnTo>
                <a:lnTo>
                  <a:pt x="76" y="74"/>
                </a:lnTo>
                <a:lnTo>
                  <a:pt x="76" y="73"/>
                </a:lnTo>
                <a:lnTo>
                  <a:pt x="76" y="72"/>
                </a:lnTo>
                <a:lnTo>
                  <a:pt x="77" y="71"/>
                </a:lnTo>
                <a:lnTo>
                  <a:pt x="78" y="70"/>
                </a:lnTo>
                <a:lnTo>
                  <a:pt x="80" y="68"/>
                </a:lnTo>
                <a:lnTo>
                  <a:pt x="81" y="67"/>
                </a:lnTo>
                <a:lnTo>
                  <a:pt x="83" y="65"/>
                </a:lnTo>
                <a:lnTo>
                  <a:pt x="84" y="64"/>
                </a:lnTo>
                <a:lnTo>
                  <a:pt x="85" y="64"/>
                </a:lnTo>
                <a:lnTo>
                  <a:pt x="86" y="63"/>
                </a:lnTo>
                <a:lnTo>
                  <a:pt x="88" y="63"/>
                </a:lnTo>
                <a:lnTo>
                  <a:pt x="89" y="64"/>
                </a:lnTo>
                <a:lnTo>
                  <a:pt x="89" y="65"/>
                </a:lnTo>
                <a:lnTo>
                  <a:pt x="90" y="66"/>
                </a:lnTo>
                <a:lnTo>
                  <a:pt x="91" y="67"/>
                </a:lnTo>
                <a:lnTo>
                  <a:pt x="91" y="68"/>
                </a:lnTo>
                <a:lnTo>
                  <a:pt x="92" y="68"/>
                </a:lnTo>
                <a:lnTo>
                  <a:pt x="92" y="70"/>
                </a:lnTo>
                <a:lnTo>
                  <a:pt x="93" y="71"/>
                </a:lnTo>
                <a:lnTo>
                  <a:pt x="93" y="72"/>
                </a:lnTo>
                <a:lnTo>
                  <a:pt x="94" y="72"/>
                </a:lnTo>
                <a:lnTo>
                  <a:pt x="94" y="73"/>
                </a:lnTo>
                <a:lnTo>
                  <a:pt x="96" y="73"/>
                </a:lnTo>
                <a:lnTo>
                  <a:pt x="96" y="74"/>
                </a:lnTo>
                <a:lnTo>
                  <a:pt x="97" y="74"/>
                </a:lnTo>
                <a:lnTo>
                  <a:pt x="97" y="75"/>
                </a:lnTo>
                <a:lnTo>
                  <a:pt x="98" y="75"/>
                </a:lnTo>
                <a:lnTo>
                  <a:pt x="99" y="75"/>
                </a:lnTo>
                <a:lnTo>
                  <a:pt x="99" y="76"/>
                </a:lnTo>
                <a:lnTo>
                  <a:pt x="100" y="76"/>
                </a:lnTo>
                <a:lnTo>
                  <a:pt x="101" y="78"/>
                </a:lnTo>
                <a:lnTo>
                  <a:pt x="102" y="78"/>
                </a:lnTo>
                <a:lnTo>
                  <a:pt x="102" y="79"/>
                </a:lnTo>
                <a:lnTo>
                  <a:pt x="104" y="79"/>
                </a:lnTo>
                <a:lnTo>
                  <a:pt x="105" y="79"/>
                </a:lnTo>
                <a:lnTo>
                  <a:pt x="106" y="80"/>
                </a:lnTo>
                <a:lnTo>
                  <a:pt x="107" y="80"/>
                </a:lnTo>
                <a:lnTo>
                  <a:pt x="108" y="80"/>
                </a:lnTo>
                <a:lnTo>
                  <a:pt x="109" y="81"/>
                </a:lnTo>
                <a:lnTo>
                  <a:pt x="110" y="81"/>
                </a:lnTo>
                <a:lnTo>
                  <a:pt x="112" y="81"/>
                </a:lnTo>
                <a:lnTo>
                  <a:pt x="113" y="82"/>
                </a:lnTo>
                <a:lnTo>
                  <a:pt x="114" y="82"/>
                </a:lnTo>
                <a:lnTo>
                  <a:pt x="115" y="82"/>
                </a:lnTo>
                <a:lnTo>
                  <a:pt x="115" y="83"/>
                </a:lnTo>
                <a:lnTo>
                  <a:pt x="116" y="83"/>
                </a:lnTo>
                <a:lnTo>
                  <a:pt x="117" y="83"/>
                </a:lnTo>
                <a:lnTo>
                  <a:pt x="118" y="83"/>
                </a:lnTo>
                <a:lnTo>
                  <a:pt x="118" y="84"/>
                </a:lnTo>
                <a:lnTo>
                  <a:pt x="120" y="84"/>
                </a:lnTo>
                <a:lnTo>
                  <a:pt x="121" y="84"/>
                </a:lnTo>
                <a:lnTo>
                  <a:pt x="122" y="84"/>
                </a:lnTo>
                <a:lnTo>
                  <a:pt x="123" y="84"/>
                </a:lnTo>
                <a:lnTo>
                  <a:pt x="124" y="84"/>
                </a:lnTo>
                <a:lnTo>
                  <a:pt x="125" y="84"/>
                </a:lnTo>
                <a:lnTo>
                  <a:pt x="126" y="84"/>
                </a:lnTo>
                <a:lnTo>
                  <a:pt x="128" y="84"/>
                </a:lnTo>
                <a:lnTo>
                  <a:pt x="128" y="83"/>
                </a:lnTo>
                <a:lnTo>
                  <a:pt x="129" y="83"/>
                </a:lnTo>
                <a:lnTo>
                  <a:pt x="130" y="82"/>
                </a:lnTo>
                <a:lnTo>
                  <a:pt x="131" y="82"/>
                </a:lnTo>
                <a:lnTo>
                  <a:pt x="132" y="81"/>
                </a:lnTo>
                <a:lnTo>
                  <a:pt x="133" y="81"/>
                </a:lnTo>
                <a:lnTo>
                  <a:pt x="133" y="80"/>
                </a:lnTo>
                <a:lnTo>
                  <a:pt x="134" y="80"/>
                </a:lnTo>
                <a:lnTo>
                  <a:pt x="136" y="80"/>
                </a:lnTo>
                <a:lnTo>
                  <a:pt x="137" y="79"/>
                </a:lnTo>
                <a:lnTo>
                  <a:pt x="138" y="76"/>
                </a:lnTo>
                <a:lnTo>
                  <a:pt x="138" y="75"/>
                </a:lnTo>
                <a:lnTo>
                  <a:pt x="138" y="74"/>
                </a:lnTo>
                <a:lnTo>
                  <a:pt x="138" y="73"/>
                </a:lnTo>
                <a:lnTo>
                  <a:pt x="138" y="72"/>
                </a:lnTo>
                <a:lnTo>
                  <a:pt x="138" y="71"/>
                </a:lnTo>
                <a:lnTo>
                  <a:pt x="139" y="71"/>
                </a:lnTo>
                <a:lnTo>
                  <a:pt x="139" y="70"/>
                </a:lnTo>
                <a:lnTo>
                  <a:pt x="139" y="68"/>
                </a:lnTo>
                <a:lnTo>
                  <a:pt x="139" y="67"/>
                </a:lnTo>
                <a:lnTo>
                  <a:pt x="139" y="66"/>
                </a:lnTo>
                <a:lnTo>
                  <a:pt x="139" y="65"/>
                </a:lnTo>
                <a:lnTo>
                  <a:pt x="139" y="64"/>
                </a:lnTo>
                <a:lnTo>
                  <a:pt x="139" y="63"/>
                </a:lnTo>
                <a:lnTo>
                  <a:pt x="139" y="62"/>
                </a:lnTo>
                <a:lnTo>
                  <a:pt x="139" y="60"/>
                </a:lnTo>
                <a:lnTo>
                  <a:pt x="139" y="59"/>
                </a:lnTo>
                <a:lnTo>
                  <a:pt x="139" y="58"/>
                </a:lnTo>
                <a:lnTo>
                  <a:pt x="139" y="57"/>
                </a:lnTo>
                <a:lnTo>
                  <a:pt x="139" y="56"/>
                </a:lnTo>
                <a:lnTo>
                  <a:pt x="139" y="55"/>
                </a:lnTo>
                <a:lnTo>
                  <a:pt x="139" y="54"/>
                </a:lnTo>
                <a:lnTo>
                  <a:pt x="139" y="52"/>
                </a:lnTo>
                <a:lnTo>
                  <a:pt x="138" y="52"/>
                </a:lnTo>
                <a:lnTo>
                  <a:pt x="138" y="51"/>
                </a:lnTo>
                <a:lnTo>
                  <a:pt x="138" y="50"/>
                </a:lnTo>
                <a:lnTo>
                  <a:pt x="138" y="49"/>
                </a:lnTo>
                <a:lnTo>
                  <a:pt x="138" y="48"/>
                </a:lnTo>
                <a:lnTo>
                  <a:pt x="138" y="47"/>
                </a:lnTo>
                <a:lnTo>
                  <a:pt x="138" y="46"/>
                </a:lnTo>
                <a:lnTo>
                  <a:pt x="138" y="44"/>
                </a:lnTo>
                <a:lnTo>
                  <a:pt x="138" y="43"/>
                </a:lnTo>
                <a:lnTo>
                  <a:pt x="138" y="42"/>
                </a:lnTo>
                <a:lnTo>
                  <a:pt x="138" y="41"/>
                </a:lnTo>
                <a:lnTo>
                  <a:pt x="138" y="40"/>
                </a:lnTo>
                <a:lnTo>
                  <a:pt x="138" y="39"/>
                </a:lnTo>
                <a:lnTo>
                  <a:pt x="138" y="38"/>
                </a:lnTo>
                <a:lnTo>
                  <a:pt x="138" y="36"/>
                </a:lnTo>
              </a:path>
            </a:pathLst>
          </a:custGeom>
          <a:solidFill>
            <a:srgbClr val="00B050"/>
          </a:solidFill>
          <a:ln w="3175">
            <a:solidFill>
              <a:schemeClr val="tx1">
                <a:lumMod val="95000"/>
                <a:lumOff val="5000"/>
              </a:schemeClr>
            </a:solidFill>
            <a:prstDash val="solid"/>
            <a:round/>
            <a:headEnd/>
            <a:tailEnd/>
          </a:ln>
          <a:extLst/>
        </p:spPr>
        <p:txBody>
          <a:bodyPr/>
          <a:lstStyle/>
          <a:p>
            <a:endParaRPr lang="en-US" dirty="0"/>
          </a:p>
        </p:txBody>
      </p:sp>
      <p:sp>
        <p:nvSpPr>
          <p:cNvPr id="185" name="Freeform 178"/>
          <p:cNvSpPr>
            <a:spLocks/>
          </p:cNvSpPr>
          <p:nvPr/>
        </p:nvSpPr>
        <p:spPr bwMode="auto">
          <a:xfrm>
            <a:off x="3923578" y="4594169"/>
            <a:ext cx="674556" cy="497011"/>
          </a:xfrm>
          <a:custGeom>
            <a:avLst/>
            <a:gdLst>
              <a:gd name="T0" fmla="*/ 17 w 260"/>
              <a:gd name="T1" fmla="*/ 10 h 226"/>
              <a:gd name="T2" fmla="*/ 35 w 260"/>
              <a:gd name="T3" fmla="*/ 10 h 226"/>
              <a:gd name="T4" fmla="*/ 48 w 260"/>
              <a:gd name="T5" fmla="*/ 11 h 226"/>
              <a:gd name="T6" fmla="*/ 62 w 260"/>
              <a:gd name="T7" fmla="*/ 11 h 226"/>
              <a:gd name="T8" fmla="*/ 67 w 260"/>
              <a:gd name="T9" fmla="*/ 11 h 226"/>
              <a:gd name="T10" fmla="*/ 81 w 260"/>
              <a:gd name="T11" fmla="*/ 11 h 226"/>
              <a:gd name="T12" fmla="*/ 100 w 260"/>
              <a:gd name="T13" fmla="*/ 11 h 226"/>
              <a:gd name="T14" fmla="*/ 116 w 260"/>
              <a:gd name="T15" fmla="*/ 11 h 226"/>
              <a:gd name="T16" fmla="*/ 133 w 260"/>
              <a:gd name="T17" fmla="*/ 11 h 226"/>
              <a:gd name="T18" fmla="*/ 150 w 260"/>
              <a:gd name="T19" fmla="*/ 11 h 226"/>
              <a:gd name="T20" fmla="*/ 158 w 260"/>
              <a:gd name="T21" fmla="*/ 10 h 226"/>
              <a:gd name="T22" fmla="*/ 174 w 260"/>
              <a:gd name="T23" fmla="*/ 19 h 226"/>
              <a:gd name="T24" fmla="*/ 186 w 260"/>
              <a:gd name="T25" fmla="*/ 19 h 226"/>
              <a:gd name="T26" fmla="*/ 189 w 260"/>
              <a:gd name="T27" fmla="*/ 11 h 226"/>
              <a:gd name="T28" fmla="*/ 191 w 260"/>
              <a:gd name="T29" fmla="*/ 10 h 226"/>
              <a:gd name="T30" fmla="*/ 215 w 260"/>
              <a:gd name="T31" fmla="*/ 11 h 226"/>
              <a:gd name="T32" fmla="*/ 239 w 260"/>
              <a:gd name="T33" fmla="*/ 11 h 226"/>
              <a:gd name="T34" fmla="*/ 247 w 260"/>
              <a:gd name="T35" fmla="*/ 8 h 226"/>
              <a:gd name="T36" fmla="*/ 254 w 260"/>
              <a:gd name="T37" fmla="*/ 5 h 226"/>
              <a:gd name="T38" fmla="*/ 258 w 260"/>
              <a:gd name="T39" fmla="*/ 2 h 226"/>
              <a:gd name="T40" fmla="*/ 260 w 260"/>
              <a:gd name="T41" fmla="*/ 6 h 226"/>
              <a:gd name="T42" fmla="*/ 260 w 260"/>
              <a:gd name="T43" fmla="*/ 42 h 226"/>
              <a:gd name="T44" fmla="*/ 260 w 260"/>
              <a:gd name="T45" fmla="*/ 57 h 226"/>
              <a:gd name="T46" fmla="*/ 260 w 260"/>
              <a:gd name="T47" fmla="*/ 82 h 226"/>
              <a:gd name="T48" fmla="*/ 260 w 260"/>
              <a:gd name="T49" fmla="*/ 101 h 226"/>
              <a:gd name="T50" fmla="*/ 260 w 260"/>
              <a:gd name="T51" fmla="*/ 112 h 226"/>
              <a:gd name="T52" fmla="*/ 260 w 260"/>
              <a:gd name="T53" fmla="*/ 136 h 226"/>
              <a:gd name="T54" fmla="*/ 259 w 260"/>
              <a:gd name="T55" fmla="*/ 157 h 226"/>
              <a:gd name="T56" fmla="*/ 259 w 260"/>
              <a:gd name="T57" fmla="*/ 183 h 226"/>
              <a:gd name="T58" fmla="*/ 259 w 260"/>
              <a:gd name="T59" fmla="*/ 206 h 226"/>
              <a:gd name="T60" fmla="*/ 259 w 260"/>
              <a:gd name="T61" fmla="*/ 217 h 226"/>
              <a:gd name="T62" fmla="*/ 251 w 260"/>
              <a:gd name="T63" fmla="*/ 226 h 226"/>
              <a:gd name="T64" fmla="*/ 227 w 260"/>
              <a:gd name="T65" fmla="*/ 226 h 226"/>
              <a:gd name="T66" fmla="*/ 206 w 260"/>
              <a:gd name="T67" fmla="*/ 226 h 226"/>
              <a:gd name="T68" fmla="*/ 197 w 260"/>
              <a:gd name="T69" fmla="*/ 226 h 226"/>
              <a:gd name="T70" fmla="*/ 172 w 260"/>
              <a:gd name="T71" fmla="*/ 226 h 226"/>
              <a:gd name="T72" fmla="*/ 155 w 260"/>
              <a:gd name="T73" fmla="*/ 226 h 226"/>
              <a:gd name="T74" fmla="*/ 146 w 260"/>
              <a:gd name="T75" fmla="*/ 226 h 226"/>
              <a:gd name="T76" fmla="*/ 136 w 260"/>
              <a:gd name="T77" fmla="*/ 226 h 226"/>
              <a:gd name="T78" fmla="*/ 120 w 260"/>
              <a:gd name="T79" fmla="*/ 226 h 226"/>
              <a:gd name="T80" fmla="*/ 107 w 260"/>
              <a:gd name="T81" fmla="*/ 225 h 226"/>
              <a:gd name="T82" fmla="*/ 88 w 260"/>
              <a:gd name="T83" fmla="*/ 225 h 226"/>
              <a:gd name="T84" fmla="*/ 69 w 260"/>
              <a:gd name="T85" fmla="*/ 225 h 226"/>
              <a:gd name="T86" fmla="*/ 54 w 260"/>
              <a:gd name="T87" fmla="*/ 225 h 226"/>
              <a:gd name="T88" fmla="*/ 54 w 260"/>
              <a:gd name="T89" fmla="*/ 215 h 226"/>
              <a:gd name="T90" fmla="*/ 54 w 260"/>
              <a:gd name="T91" fmla="*/ 199 h 226"/>
              <a:gd name="T92" fmla="*/ 54 w 260"/>
              <a:gd name="T93" fmla="*/ 190 h 226"/>
              <a:gd name="T94" fmla="*/ 54 w 260"/>
              <a:gd name="T95" fmla="*/ 171 h 226"/>
              <a:gd name="T96" fmla="*/ 54 w 260"/>
              <a:gd name="T97" fmla="*/ 158 h 226"/>
              <a:gd name="T98" fmla="*/ 55 w 260"/>
              <a:gd name="T99" fmla="*/ 133 h 226"/>
              <a:gd name="T100" fmla="*/ 55 w 260"/>
              <a:gd name="T101" fmla="*/ 107 h 226"/>
              <a:gd name="T102" fmla="*/ 55 w 260"/>
              <a:gd name="T103" fmla="*/ 90 h 226"/>
              <a:gd name="T104" fmla="*/ 55 w 260"/>
              <a:gd name="T105" fmla="*/ 85 h 226"/>
              <a:gd name="T106" fmla="*/ 33 w 260"/>
              <a:gd name="T107" fmla="*/ 64 h 226"/>
              <a:gd name="T108" fmla="*/ 14 w 260"/>
              <a:gd name="T109" fmla="*/ 64 h 226"/>
              <a:gd name="T110" fmla="*/ 0 w 260"/>
              <a:gd name="T111" fmla="*/ 64 h 226"/>
              <a:gd name="T112" fmla="*/ 0 w 260"/>
              <a:gd name="T113" fmla="*/ 63 h 226"/>
              <a:gd name="T114" fmla="*/ 0 w 260"/>
              <a:gd name="T115" fmla="*/ 46 h 226"/>
              <a:gd name="T116" fmla="*/ 0 w 260"/>
              <a:gd name="T117" fmla="*/ 29 h 226"/>
              <a:gd name="T118" fmla="*/ 5 w 260"/>
              <a:gd name="T119" fmla="*/ 10 h 22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60" h="226">
                <a:moveTo>
                  <a:pt x="9" y="10"/>
                </a:moveTo>
                <a:lnTo>
                  <a:pt x="9" y="10"/>
                </a:lnTo>
                <a:lnTo>
                  <a:pt x="11" y="10"/>
                </a:lnTo>
                <a:lnTo>
                  <a:pt x="14" y="10"/>
                </a:lnTo>
                <a:lnTo>
                  <a:pt x="15" y="10"/>
                </a:lnTo>
                <a:lnTo>
                  <a:pt x="17" y="10"/>
                </a:lnTo>
                <a:lnTo>
                  <a:pt x="19" y="10"/>
                </a:lnTo>
                <a:lnTo>
                  <a:pt x="25" y="10"/>
                </a:lnTo>
                <a:lnTo>
                  <a:pt x="27" y="10"/>
                </a:lnTo>
                <a:lnTo>
                  <a:pt x="31" y="10"/>
                </a:lnTo>
                <a:lnTo>
                  <a:pt x="32" y="10"/>
                </a:lnTo>
                <a:lnTo>
                  <a:pt x="35" y="10"/>
                </a:lnTo>
                <a:lnTo>
                  <a:pt x="40" y="11"/>
                </a:lnTo>
                <a:lnTo>
                  <a:pt x="41" y="11"/>
                </a:lnTo>
                <a:lnTo>
                  <a:pt x="45" y="11"/>
                </a:lnTo>
                <a:lnTo>
                  <a:pt x="46" y="11"/>
                </a:lnTo>
                <a:lnTo>
                  <a:pt x="48" y="11"/>
                </a:lnTo>
                <a:lnTo>
                  <a:pt x="53" y="11"/>
                </a:lnTo>
                <a:lnTo>
                  <a:pt x="55" y="11"/>
                </a:lnTo>
                <a:lnTo>
                  <a:pt x="56" y="11"/>
                </a:lnTo>
                <a:lnTo>
                  <a:pt x="60" y="11"/>
                </a:lnTo>
                <a:lnTo>
                  <a:pt x="62" y="11"/>
                </a:lnTo>
                <a:lnTo>
                  <a:pt x="63" y="11"/>
                </a:lnTo>
                <a:lnTo>
                  <a:pt x="65" y="11"/>
                </a:lnTo>
                <a:lnTo>
                  <a:pt x="67" y="11"/>
                </a:lnTo>
                <a:lnTo>
                  <a:pt x="71" y="11"/>
                </a:lnTo>
                <a:lnTo>
                  <a:pt x="76" y="11"/>
                </a:lnTo>
                <a:lnTo>
                  <a:pt x="81" y="11"/>
                </a:lnTo>
                <a:lnTo>
                  <a:pt x="84" y="11"/>
                </a:lnTo>
                <a:lnTo>
                  <a:pt x="89" y="11"/>
                </a:lnTo>
                <a:lnTo>
                  <a:pt x="93" y="11"/>
                </a:lnTo>
                <a:lnTo>
                  <a:pt x="94" y="11"/>
                </a:lnTo>
                <a:lnTo>
                  <a:pt x="100" y="11"/>
                </a:lnTo>
                <a:lnTo>
                  <a:pt x="104" y="11"/>
                </a:lnTo>
                <a:lnTo>
                  <a:pt x="107" y="11"/>
                </a:lnTo>
                <a:lnTo>
                  <a:pt x="112" y="11"/>
                </a:lnTo>
                <a:lnTo>
                  <a:pt x="116" y="11"/>
                </a:lnTo>
                <a:lnTo>
                  <a:pt x="118" y="11"/>
                </a:lnTo>
                <a:lnTo>
                  <a:pt x="125" y="11"/>
                </a:lnTo>
                <a:lnTo>
                  <a:pt x="126" y="11"/>
                </a:lnTo>
                <a:lnTo>
                  <a:pt x="127" y="11"/>
                </a:lnTo>
                <a:lnTo>
                  <a:pt x="131" y="11"/>
                </a:lnTo>
                <a:lnTo>
                  <a:pt x="133" y="11"/>
                </a:lnTo>
                <a:lnTo>
                  <a:pt x="135" y="11"/>
                </a:lnTo>
                <a:lnTo>
                  <a:pt x="136" y="11"/>
                </a:lnTo>
                <a:lnTo>
                  <a:pt x="140" y="11"/>
                </a:lnTo>
                <a:lnTo>
                  <a:pt x="144" y="11"/>
                </a:lnTo>
                <a:lnTo>
                  <a:pt x="150" y="11"/>
                </a:lnTo>
                <a:lnTo>
                  <a:pt x="151" y="11"/>
                </a:lnTo>
                <a:lnTo>
                  <a:pt x="154" y="11"/>
                </a:lnTo>
                <a:lnTo>
                  <a:pt x="154" y="10"/>
                </a:lnTo>
                <a:lnTo>
                  <a:pt x="158" y="10"/>
                </a:lnTo>
                <a:lnTo>
                  <a:pt x="168" y="10"/>
                </a:lnTo>
                <a:lnTo>
                  <a:pt x="171" y="10"/>
                </a:lnTo>
                <a:lnTo>
                  <a:pt x="171" y="19"/>
                </a:lnTo>
                <a:lnTo>
                  <a:pt x="173" y="19"/>
                </a:lnTo>
                <a:lnTo>
                  <a:pt x="174" y="19"/>
                </a:lnTo>
                <a:lnTo>
                  <a:pt x="176" y="19"/>
                </a:lnTo>
                <a:lnTo>
                  <a:pt x="178" y="19"/>
                </a:lnTo>
                <a:lnTo>
                  <a:pt x="179" y="19"/>
                </a:lnTo>
                <a:lnTo>
                  <a:pt x="180" y="19"/>
                </a:lnTo>
                <a:lnTo>
                  <a:pt x="186" y="19"/>
                </a:lnTo>
                <a:lnTo>
                  <a:pt x="188" y="19"/>
                </a:lnTo>
                <a:lnTo>
                  <a:pt x="189" y="19"/>
                </a:lnTo>
                <a:lnTo>
                  <a:pt x="189" y="17"/>
                </a:lnTo>
                <a:lnTo>
                  <a:pt x="189" y="16"/>
                </a:lnTo>
                <a:lnTo>
                  <a:pt x="189" y="11"/>
                </a:lnTo>
                <a:lnTo>
                  <a:pt x="189" y="10"/>
                </a:lnTo>
                <a:lnTo>
                  <a:pt x="191" y="10"/>
                </a:lnTo>
                <a:lnTo>
                  <a:pt x="194" y="10"/>
                </a:lnTo>
                <a:lnTo>
                  <a:pt x="199" y="10"/>
                </a:lnTo>
                <a:lnTo>
                  <a:pt x="200" y="10"/>
                </a:lnTo>
                <a:lnTo>
                  <a:pt x="203" y="10"/>
                </a:lnTo>
                <a:lnTo>
                  <a:pt x="215" y="11"/>
                </a:lnTo>
                <a:lnTo>
                  <a:pt x="226" y="11"/>
                </a:lnTo>
                <a:lnTo>
                  <a:pt x="228" y="11"/>
                </a:lnTo>
                <a:lnTo>
                  <a:pt x="232" y="11"/>
                </a:lnTo>
                <a:lnTo>
                  <a:pt x="234" y="11"/>
                </a:lnTo>
                <a:lnTo>
                  <a:pt x="239" y="11"/>
                </a:lnTo>
                <a:lnTo>
                  <a:pt x="242" y="11"/>
                </a:lnTo>
                <a:lnTo>
                  <a:pt x="243" y="10"/>
                </a:lnTo>
                <a:lnTo>
                  <a:pt x="245" y="8"/>
                </a:lnTo>
                <a:lnTo>
                  <a:pt x="247" y="8"/>
                </a:lnTo>
                <a:lnTo>
                  <a:pt x="250" y="8"/>
                </a:lnTo>
                <a:lnTo>
                  <a:pt x="250" y="9"/>
                </a:lnTo>
                <a:lnTo>
                  <a:pt x="251" y="8"/>
                </a:lnTo>
                <a:lnTo>
                  <a:pt x="252" y="9"/>
                </a:lnTo>
                <a:lnTo>
                  <a:pt x="253" y="7"/>
                </a:lnTo>
                <a:lnTo>
                  <a:pt x="254" y="5"/>
                </a:lnTo>
                <a:lnTo>
                  <a:pt x="255" y="3"/>
                </a:lnTo>
                <a:lnTo>
                  <a:pt x="256" y="3"/>
                </a:lnTo>
                <a:lnTo>
                  <a:pt x="256" y="2"/>
                </a:lnTo>
                <a:lnTo>
                  <a:pt x="258" y="2"/>
                </a:lnTo>
                <a:lnTo>
                  <a:pt x="259" y="1"/>
                </a:lnTo>
                <a:lnTo>
                  <a:pt x="260" y="0"/>
                </a:lnTo>
                <a:lnTo>
                  <a:pt x="260" y="1"/>
                </a:lnTo>
                <a:lnTo>
                  <a:pt x="260" y="6"/>
                </a:lnTo>
                <a:lnTo>
                  <a:pt x="260" y="9"/>
                </a:lnTo>
                <a:lnTo>
                  <a:pt x="260" y="17"/>
                </a:lnTo>
                <a:lnTo>
                  <a:pt x="260" y="19"/>
                </a:lnTo>
                <a:lnTo>
                  <a:pt x="260" y="27"/>
                </a:lnTo>
                <a:lnTo>
                  <a:pt x="260" y="39"/>
                </a:lnTo>
                <a:lnTo>
                  <a:pt x="260" y="42"/>
                </a:lnTo>
                <a:lnTo>
                  <a:pt x="260" y="45"/>
                </a:lnTo>
                <a:lnTo>
                  <a:pt x="260" y="46"/>
                </a:lnTo>
                <a:lnTo>
                  <a:pt x="260" y="51"/>
                </a:lnTo>
                <a:lnTo>
                  <a:pt x="260" y="57"/>
                </a:lnTo>
                <a:lnTo>
                  <a:pt x="260" y="64"/>
                </a:lnTo>
                <a:lnTo>
                  <a:pt x="260" y="66"/>
                </a:lnTo>
                <a:lnTo>
                  <a:pt x="260" y="67"/>
                </a:lnTo>
                <a:lnTo>
                  <a:pt x="260" y="69"/>
                </a:lnTo>
                <a:lnTo>
                  <a:pt x="260" y="74"/>
                </a:lnTo>
                <a:lnTo>
                  <a:pt x="260" y="82"/>
                </a:lnTo>
                <a:lnTo>
                  <a:pt x="260" y="83"/>
                </a:lnTo>
                <a:lnTo>
                  <a:pt x="260" y="86"/>
                </a:lnTo>
                <a:lnTo>
                  <a:pt x="260" y="91"/>
                </a:lnTo>
                <a:lnTo>
                  <a:pt x="260" y="94"/>
                </a:lnTo>
                <a:lnTo>
                  <a:pt x="260" y="95"/>
                </a:lnTo>
                <a:lnTo>
                  <a:pt x="260" y="101"/>
                </a:lnTo>
                <a:lnTo>
                  <a:pt x="260" y="102"/>
                </a:lnTo>
                <a:lnTo>
                  <a:pt x="260" y="104"/>
                </a:lnTo>
                <a:lnTo>
                  <a:pt x="260" y="106"/>
                </a:lnTo>
                <a:lnTo>
                  <a:pt x="260" y="112"/>
                </a:lnTo>
                <a:lnTo>
                  <a:pt x="260" y="114"/>
                </a:lnTo>
                <a:lnTo>
                  <a:pt x="260" y="122"/>
                </a:lnTo>
                <a:lnTo>
                  <a:pt x="260" y="125"/>
                </a:lnTo>
                <a:lnTo>
                  <a:pt x="260" y="128"/>
                </a:lnTo>
                <a:lnTo>
                  <a:pt x="260" y="134"/>
                </a:lnTo>
                <a:lnTo>
                  <a:pt x="260" y="136"/>
                </a:lnTo>
                <a:lnTo>
                  <a:pt x="260" y="142"/>
                </a:lnTo>
                <a:lnTo>
                  <a:pt x="259" y="150"/>
                </a:lnTo>
                <a:lnTo>
                  <a:pt x="259" y="153"/>
                </a:lnTo>
                <a:lnTo>
                  <a:pt x="259" y="154"/>
                </a:lnTo>
                <a:lnTo>
                  <a:pt x="259" y="157"/>
                </a:lnTo>
                <a:lnTo>
                  <a:pt x="260" y="167"/>
                </a:lnTo>
                <a:lnTo>
                  <a:pt x="260" y="168"/>
                </a:lnTo>
                <a:lnTo>
                  <a:pt x="260" y="169"/>
                </a:lnTo>
                <a:lnTo>
                  <a:pt x="259" y="176"/>
                </a:lnTo>
                <a:lnTo>
                  <a:pt x="259" y="183"/>
                </a:lnTo>
                <a:lnTo>
                  <a:pt x="259" y="190"/>
                </a:lnTo>
                <a:lnTo>
                  <a:pt x="259" y="191"/>
                </a:lnTo>
                <a:lnTo>
                  <a:pt x="259" y="192"/>
                </a:lnTo>
                <a:lnTo>
                  <a:pt x="259" y="201"/>
                </a:lnTo>
                <a:lnTo>
                  <a:pt x="259" y="202"/>
                </a:lnTo>
                <a:lnTo>
                  <a:pt x="259" y="206"/>
                </a:lnTo>
                <a:lnTo>
                  <a:pt x="260" y="210"/>
                </a:lnTo>
                <a:lnTo>
                  <a:pt x="260" y="211"/>
                </a:lnTo>
                <a:lnTo>
                  <a:pt x="260" y="215"/>
                </a:lnTo>
                <a:lnTo>
                  <a:pt x="259" y="217"/>
                </a:lnTo>
                <a:lnTo>
                  <a:pt x="259" y="219"/>
                </a:lnTo>
                <a:lnTo>
                  <a:pt x="259" y="225"/>
                </a:lnTo>
                <a:lnTo>
                  <a:pt x="259" y="226"/>
                </a:lnTo>
                <a:lnTo>
                  <a:pt x="256" y="226"/>
                </a:lnTo>
                <a:lnTo>
                  <a:pt x="251" y="226"/>
                </a:lnTo>
                <a:lnTo>
                  <a:pt x="246" y="226"/>
                </a:lnTo>
                <a:lnTo>
                  <a:pt x="242" y="226"/>
                </a:lnTo>
                <a:lnTo>
                  <a:pt x="234" y="226"/>
                </a:lnTo>
                <a:lnTo>
                  <a:pt x="228" y="226"/>
                </a:lnTo>
                <a:lnTo>
                  <a:pt x="227" y="226"/>
                </a:lnTo>
                <a:lnTo>
                  <a:pt x="220" y="226"/>
                </a:lnTo>
                <a:lnTo>
                  <a:pt x="216" y="226"/>
                </a:lnTo>
                <a:lnTo>
                  <a:pt x="207" y="226"/>
                </a:lnTo>
                <a:lnTo>
                  <a:pt x="206" y="226"/>
                </a:lnTo>
                <a:lnTo>
                  <a:pt x="205" y="226"/>
                </a:lnTo>
                <a:lnTo>
                  <a:pt x="202" y="226"/>
                </a:lnTo>
                <a:lnTo>
                  <a:pt x="199" y="226"/>
                </a:lnTo>
                <a:lnTo>
                  <a:pt x="198" y="226"/>
                </a:lnTo>
                <a:lnTo>
                  <a:pt x="197" y="226"/>
                </a:lnTo>
                <a:lnTo>
                  <a:pt x="196" y="226"/>
                </a:lnTo>
                <a:lnTo>
                  <a:pt x="192" y="226"/>
                </a:lnTo>
                <a:lnTo>
                  <a:pt x="190" y="226"/>
                </a:lnTo>
                <a:lnTo>
                  <a:pt x="184" y="226"/>
                </a:lnTo>
                <a:lnTo>
                  <a:pt x="178" y="226"/>
                </a:lnTo>
                <a:lnTo>
                  <a:pt x="172" y="226"/>
                </a:lnTo>
                <a:lnTo>
                  <a:pt x="168" y="226"/>
                </a:lnTo>
                <a:lnTo>
                  <a:pt x="167" y="226"/>
                </a:lnTo>
                <a:lnTo>
                  <a:pt x="164" y="226"/>
                </a:lnTo>
                <a:lnTo>
                  <a:pt x="163" y="226"/>
                </a:lnTo>
                <a:lnTo>
                  <a:pt x="158" y="226"/>
                </a:lnTo>
                <a:lnTo>
                  <a:pt x="155" y="226"/>
                </a:lnTo>
                <a:lnTo>
                  <a:pt x="152" y="226"/>
                </a:lnTo>
                <a:lnTo>
                  <a:pt x="149" y="226"/>
                </a:lnTo>
                <a:lnTo>
                  <a:pt x="148" y="226"/>
                </a:lnTo>
                <a:lnTo>
                  <a:pt x="147" y="226"/>
                </a:lnTo>
                <a:lnTo>
                  <a:pt x="146" y="226"/>
                </a:lnTo>
                <a:lnTo>
                  <a:pt x="144" y="226"/>
                </a:lnTo>
                <a:lnTo>
                  <a:pt x="140" y="226"/>
                </a:lnTo>
                <a:lnTo>
                  <a:pt x="139" y="226"/>
                </a:lnTo>
                <a:lnTo>
                  <a:pt x="138" y="226"/>
                </a:lnTo>
                <a:lnTo>
                  <a:pt x="136" y="226"/>
                </a:lnTo>
                <a:lnTo>
                  <a:pt x="135" y="226"/>
                </a:lnTo>
                <a:lnTo>
                  <a:pt x="134" y="226"/>
                </a:lnTo>
                <a:lnTo>
                  <a:pt x="126" y="226"/>
                </a:lnTo>
                <a:lnTo>
                  <a:pt x="124" y="226"/>
                </a:lnTo>
                <a:lnTo>
                  <a:pt x="120" y="226"/>
                </a:lnTo>
                <a:lnTo>
                  <a:pt x="118" y="226"/>
                </a:lnTo>
                <a:lnTo>
                  <a:pt x="117" y="226"/>
                </a:lnTo>
                <a:lnTo>
                  <a:pt x="113" y="226"/>
                </a:lnTo>
                <a:lnTo>
                  <a:pt x="110" y="225"/>
                </a:lnTo>
                <a:lnTo>
                  <a:pt x="107" y="225"/>
                </a:lnTo>
                <a:lnTo>
                  <a:pt x="103" y="225"/>
                </a:lnTo>
                <a:lnTo>
                  <a:pt x="99" y="225"/>
                </a:lnTo>
                <a:lnTo>
                  <a:pt x="97" y="225"/>
                </a:lnTo>
                <a:lnTo>
                  <a:pt x="94" y="225"/>
                </a:lnTo>
                <a:lnTo>
                  <a:pt x="88" y="225"/>
                </a:lnTo>
                <a:lnTo>
                  <a:pt x="87" y="225"/>
                </a:lnTo>
                <a:lnTo>
                  <a:pt x="84" y="225"/>
                </a:lnTo>
                <a:lnTo>
                  <a:pt x="77" y="225"/>
                </a:lnTo>
                <a:lnTo>
                  <a:pt x="72" y="225"/>
                </a:lnTo>
                <a:lnTo>
                  <a:pt x="70" y="225"/>
                </a:lnTo>
                <a:lnTo>
                  <a:pt x="69" y="225"/>
                </a:lnTo>
                <a:lnTo>
                  <a:pt x="63" y="225"/>
                </a:lnTo>
                <a:lnTo>
                  <a:pt x="59" y="225"/>
                </a:lnTo>
                <a:lnTo>
                  <a:pt x="57" y="225"/>
                </a:lnTo>
                <a:lnTo>
                  <a:pt x="54" y="225"/>
                </a:lnTo>
                <a:lnTo>
                  <a:pt x="54" y="224"/>
                </a:lnTo>
                <a:lnTo>
                  <a:pt x="54" y="218"/>
                </a:lnTo>
                <a:lnTo>
                  <a:pt x="54" y="217"/>
                </a:lnTo>
                <a:lnTo>
                  <a:pt x="54" y="215"/>
                </a:lnTo>
                <a:lnTo>
                  <a:pt x="54" y="213"/>
                </a:lnTo>
                <a:lnTo>
                  <a:pt x="54" y="210"/>
                </a:lnTo>
                <a:lnTo>
                  <a:pt x="54" y="209"/>
                </a:lnTo>
                <a:lnTo>
                  <a:pt x="54" y="202"/>
                </a:lnTo>
                <a:lnTo>
                  <a:pt x="54" y="199"/>
                </a:lnTo>
                <a:lnTo>
                  <a:pt x="54" y="192"/>
                </a:lnTo>
                <a:lnTo>
                  <a:pt x="54" y="190"/>
                </a:lnTo>
                <a:lnTo>
                  <a:pt x="54" y="186"/>
                </a:lnTo>
                <a:lnTo>
                  <a:pt x="54" y="182"/>
                </a:lnTo>
                <a:lnTo>
                  <a:pt x="54" y="181"/>
                </a:lnTo>
                <a:lnTo>
                  <a:pt x="54" y="175"/>
                </a:lnTo>
                <a:lnTo>
                  <a:pt x="54" y="171"/>
                </a:lnTo>
                <a:lnTo>
                  <a:pt x="54" y="167"/>
                </a:lnTo>
                <a:lnTo>
                  <a:pt x="54" y="159"/>
                </a:lnTo>
                <a:lnTo>
                  <a:pt x="54" y="158"/>
                </a:lnTo>
                <a:lnTo>
                  <a:pt x="54" y="152"/>
                </a:lnTo>
                <a:lnTo>
                  <a:pt x="54" y="145"/>
                </a:lnTo>
                <a:lnTo>
                  <a:pt x="54" y="137"/>
                </a:lnTo>
                <a:lnTo>
                  <a:pt x="55" y="133"/>
                </a:lnTo>
                <a:lnTo>
                  <a:pt x="55" y="125"/>
                </a:lnTo>
                <a:lnTo>
                  <a:pt x="55" y="118"/>
                </a:lnTo>
                <a:lnTo>
                  <a:pt x="55" y="117"/>
                </a:lnTo>
                <a:lnTo>
                  <a:pt x="55" y="115"/>
                </a:lnTo>
                <a:lnTo>
                  <a:pt x="55" y="111"/>
                </a:lnTo>
                <a:lnTo>
                  <a:pt x="55" y="107"/>
                </a:lnTo>
                <a:lnTo>
                  <a:pt x="55" y="101"/>
                </a:lnTo>
                <a:lnTo>
                  <a:pt x="55" y="98"/>
                </a:lnTo>
                <a:lnTo>
                  <a:pt x="55" y="95"/>
                </a:lnTo>
                <a:lnTo>
                  <a:pt x="55" y="91"/>
                </a:lnTo>
                <a:lnTo>
                  <a:pt x="55" y="90"/>
                </a:lnTo>
                <a:lnTo>
                  <a:pt x="55" y="85"/>
                </a:lnTo>
                <a:lnTo>
                  <a:pt x="55" y="80"/>
                </a:lnTo>
                <a:lnTo>
                  <a:pt x="55" y="75"/>
                </a:lnTo>
                <a:lnTo>
                  <a:pt x="55" y="64"/>
                </a:lnTo>
                <a:lnTo>
                  <a:pt x="51" y="64"/>
                </a:lnTo>
                <a:lnTo>
                  <a:pt x="40" y="64"/>
                </a:lnTo>
                <a:lnTo>
                  <a:pt x="33" y="64"/>
                </a:lnTo>
                <a:lnTo>
                  <a:pt x="32" y="64"/>
                </a:lnTo>
                <a:lnTo>
                  <a:pt x="31" y="64"/>
                </a:lnTo>
                <a:lnTo>
                  <a:pt x="16" y="64"/>
                </a:lnTo>
                <a:lnTo>
                  <a:pt x="15" y="64"/>
                </a:lnTo>
                <a:lnTo>
                  <a:pt x="14" y="64"/>
                </a:lnTo>
                <a:lnTo>
                  <a:pt x="9" y="64"/>
                </a:lnTo>
                <a:lnTo>
                  <a:pt x="6" y="64"/>
                </a:lnTo>
                <a:lnTo>
                  <a:pt x="5" y="64"/>
                </a:lnTo>
                <a:lnTo>
                  <a:pt x="1" y="64"/>
                </a:lnTo>
                <a:lnTo>
                  <a:pt x="0" y="64"/>
                </a:lnTo>
                <a:lnTo>
                  <a:pt x="0" y="63"/>
                </a:lnTo>
                <a:lnTo>
                  <a:pt x="0" y="56"/>
                </a:lnTo>
                <a:lnTo>
                  <a:pt x="0" y="55"/>
                </a:lnTo>
                <a:lnTo>
                  <a:pt x="0" y="53"/>
                </a:lnTo>
                <a:lnTo>
                  <a:pt x="0" y="47"/>
                </a:lnTo>
                <a:lnTo>
                  <a:pt x="0" y="46"/>
                </a:lnTo>
                <a:lnTo>
                  <a:pt x="0" y="43"/>
                </a:lnTo>
                <a:lnTo>
                  <a:pt x="0" y="40"/>
                </a:lnTo>
                <a:lnTo>
                  <a:pt x="0" y="39"/>
                </a:lnTo>
                <a:lnTo>
                  <a:pt x="0" y="33"/>
                </a:lnTo>
                <a:lnTo>
                  <a:pt x="0" y="31"/>
                </a:lnTo>
                <a:lnTo>
                  <a:pt x="0" y="29"/>
                </a:lnTo>
                <a:lnTo>
                  <a:pt x="1" y="27"/>
                </a:lnTo>
                <a:lnTo>
                  <a:pt x="1" y="22"/>
                </a:lnTo>
                <a:lnTo>
                  <a:pt x="1" y="15"/>
                </a:lnTo>
                <a:lnTo>
                  <a:pt x="1" y="10"/>
                </a:lnTo>
                <a:lnTo>
                  <a:pt x="5" y="10"/>
                </a:lnTo>
                <a:lnTo>
                  <a:pt x="8" y="10"/>
                </a:lnTo>
                <a:lnTo>
                  <a:pt x="9" y="10"/>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86" name="Freeform 184"/>
          <p:cNvSpPr>
            <a:spLocks/>
          </p:cNvSpPr>
          <p:nvPr/>
        </p:nvSpPr>
        <p:spPr bwMode="auto">
          <a:xfrm>
            <a:off x="4838598" y="5005886"/>
            <a:ext cx="531861" cy="587176"/>
          </a:xfrm>
          <a:custGeom>
            <a:avLst/>
            <a:gdLst>
              <a:gd name="T0" fmla="*/ 204 w 205"/>
              <a:gd name="T1" fmla="*/ 22 h 267"/>
              <a:gd name="T2" fmla="*/ 205 w 205"/>
              <a:gd name="T3" fmla="*/ 42 h 267"/>
              <a:gd name="T4" fmla="*/ 205 w 205"/>
              <a:gd name="T5" fmla="*/ 51 h 267"/>
              <a:gd name="T6" fmla="*/ 205 w 205"/>
              <a:gd name="T7" fmla="*/ 60 h 267"/>
              <a:gd name="T8" fmla="*/ 205 w 205"/>
              <a:gd name="T9" fmla="*/ 78 h 267"/>
              <a:gd name="T10" fmla="*/ 205 w 205"/>
              <a:gd name="T11" fmla="*/ 102 h 267"/>
              <a:gd name="T12" fmla="*/ 205 w 205"/>
              <a:gd name="T13" fmla="*/ 114 h 267"/>
              <a:gd name="T14" fmla="*/ 205 w 205"/>
              <a:gd name="T15" fmla="*/ 126 h 267"/>
              <a:gd name="T16" fmla="*/ 205 w 205"/>
              <a:gd name="T17" fmla="*/ 161 h 267"/>
              <a:gd name="T18" fmla="*/ 205 w 205"/>
              <a:gd name="T19" fmla="*/ 187 h 267"/>
              <a:gd name="T20" fmla="*/ 205 w 205"/>
              <a:gd name="T21" fmla="*/ 200 h 267"/>
              <a:gd name="T22" fmla="*/ 205 w 205"/>
              <a:gd name="T23" fmla="*/ 217 h 267"/>
              <a:gd name="T24" fmla="*/ 205 w 205"/>
              <a:gd name="T25" fmla="*/ 233 h 267"/>
              <a:gd name="T26" fmla="*/ 205 w 205"/>
              <a:gd name="T27" fmla="*/ 255 h 267"/>
              <a:gd name="T28" fmla="*/ 190 w 205"/>
              <a:gd name="T29" fmla="*/ 265 h 267"/>
              <a:gd name="T30" fmla="*/ 173 w 205"/>
              <a:gd name="T31" fmla="*/ 265 h 267"/>
              <a:gd name="T32" fmla="*/ 165 w 205"/>
              <a:gd name="T33" fmla="*/ 265 h 267"/>
              <a:gd name="T34" fmla="*/ 161 w 205"/>
              <a:gd name="T35" fmla="*/ 265 h 267"/>
              <a:gd name="T36" fmla="*/ 160 w 205"/>
              <a:gd name="T37" fmla="*/ 265 h 267"/>
              <a:gd name="T38" fmla="*/ 156 w 205"/>
              <a:gd name="T39" fmla="*/ 267 h 267"/>
              <a:gd name="T40" fmla="*/ 152 w 205"/>
              <a:gd name="T41" fmla="*/ 267 h 267"/>
              <a:gd name="T42" fmla="*/ 145 w 205"/>
              <a:gd name="T43" fmla="*/ 266 h 267"/>
              <a:gd name="T44" fmla="*/ 113 w 205"/>
              <a:gd name="T45" fmla="*/ 266 h 267"/>
              <a:gd name="T46" fmla="*/ 109 w 205"/>
              <a:gd name="T47" fmla="*/ 250 h 267"/>
              <a:gd name="T48" fmla="*/ 109 w 205"/>
              <a:gd name="T49" fmla="*/ 220 h 267"/>
              <a:gd name="T50" fmla="*/ 84 w 205"/>
              <a:gd name="T51" fmla="*/ 220 h 267"/>
              <a:gd name="T52" fmla="*/ 66 w 205"/>
              <a:gd name="T53" fmla="*/ 220 h 267"/>
              <a:gd name="T54" fmla="*/ 61 w 205"/>
              <a:gd name="T55" fmla="*/ 212 h 267"/>
              <a:gd name="T56" fmla="*/ 58 w 205"/>
              <a:gd name="T57" fmla="*/ 204 h 267"/>
              <a:gd name="T58" fmla="*/ 54 w 205"/>
              <a:gd name="T59" fmla="*/ 187 h 267"/>
              <a:gd name="T60" fmla="*/ 39 w 205"/>
              <a:gd name="T61" fmla="*/ 185 h 267"/>
              <a:gd name="T62" fmla="*/ 18 w 205"/>
              <a:gd name="T63" fmla="*/ 185 h 267"/>
              <a:gd name="T64" fmla="*/ 18 w 205"/>
              <a:gd name="T65" fmla="*/ 180 h 267"/>
              <a:gd name="T66" fmla="*/ 18 w 205"/>
              <a:gd name="T67" fmla="*/ 167 h 267"/>
              <a:gd name="T68" fmla="*/ 15 w 205"/>
              <a:gd name="T69" fmla="*/ 159 h 267"/>
              <a:gd name="T70" fmla="*/ 5 w 205"/>
              <a:gd name="T71" fmla="*/ 152 h 267"/>
              <a:gd name="T72" fmla="*/ 5 w 205"/>
              <a:gd name="T73" fmla="*/ 132 h 267"/>
              <a:gd name="T74" fmla="*/ 0 w 205"/>
              <a:gd name="T75" fmla="*/ 119 h 267"/>
              <a:gd name="T76" fmla="*/ 0 w 205"/>
              <a:gd name="T77" fmla="*/ 110 h 267"/>
              <a:gd name="T78" fmla="*/ 0 w 205"/>
              <a:gd name="T79" fmla="*/ 96 h 267"/>
              <a:gd name="T80" fmla="*/ 0 w 205"/>
              <a:gd name="T81" fmla="*/ 76 h 267"/>
              <a:gd name="T82" fmla="*/ 0 w 205"/>
              <a:gd name="T83" fmla="*/ 58 h 267"/>
              <a:gd name="T84" fmla="*/ 0 w 205"/>
              <a:gd name="T85" fmla="*/ 54 h 267"/>
              <a:gd name="T86" fmla="*/ 0 w 205"/>
              <a:gd name="T87" fmla="*/ 35 h 267"/>
              <a:gd name="T88" fmla="*/ 6 w 205"/>
              <a:gd name="T89" fmla="*/ 24 h 267"/>
              <a:gd name="T90" fmla="*/ 18 w 205"/>
              <a:gd name="T91" fmla="*/ 24 h 267"/>
              <a:gd name="T92" fmla="*/ 34 w 205"/>
              <a:gd name="T93" fmla="*/ 25 h 267"/>
              <a:gd name="T94" fmla="*/ 39 w 205"/>
              <a:gd name="T95" fmla="*/ 24 h 267"/>
              <a:gd name="T96" fmla="*/ 40 w 205"/>
              <a:gd name="T97" fmla="*/ 26 h 267"/>
              <a:gd name="T98" fmla="*/ 58 w 205"/>
              <a:gd name="T99" fmla="*/ 27 h 267"/>
              <a:gd name="T100" fmla="*/ 64 w 205"/>
              <a:gd name="T101" fmla="*/ 27 h 267"/>
              <a:gd name="T102" fmla="*/ 73 w 205"/>
              <a:gd name="T103" fmla="*/ 27 h 267"/>
              <a:gd name="T104" fmla="*/ 88 w 205"/>
              <a:gd name="T105" fmla="*/ 27 h 267"/>
              <a:gd name="T106" fmla="*/ 110 w 205"/>
              <a:gd name="T107" fmla="*/ 27 h 267"/>
              <a:gd name="T108" fmla="*/ 114 w 205"/>
              <a:gd name="T109" fmla="*/ 14 h 267"/>
              <a:gd name="T110" fmla="*/ 114 w 205"/>
              <a:gd name="T111" fmla="*/ 9 h 267"/>
              <a:gd name="T112" fmla="*/ 122 w 205"/>
              <a:gd name="T113" fmla="*/ 0 h 267"/>
              <a:gd name="T114" fmla="*/ 141 w 205"/>
              <a:gd name="T115" fmla="*/ 0 h 267"/>
              <a:gd name="T116" fmla="*/ 153 w 205"/>
              <a:gd name="T117" fmla="*/ 0 h 267"/>
              <a:gd name="T118" fmla="*/ 169 w 205"/>
              <a:gd name="T119" fmla="*/ 0 h 267"/>
              <a:gd name="T120" fmla="*/ 188 w 205"/>
              <a:gd name="T121" fmla="*/ 0 h 26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05" h="267">
                <a:moveTo>
                  <a:pt x="204" y="0"/>
                </a:moveTo>
                <a:lnTo>
                  <a:pt x="204" y="2"/>
                </a:lnTo>
                <a:lnTo>
                  <a:pt x="204" y="7"/>
                </a:lnTo>
                <a:lnTo>
                  <a:pt x="204" y="11"/>
                </a:lnTo>
                <a:lnTo>
                  <a:pt x="204" y="12"/>
                </a:lnTo>
                <a:lnTo>
                  <a:pt x="204" y="16"/>
                </a:lnTo>
                <a:lnTo>
                  <a:pt x="204" y="18"/>
                </a:lnTo>
                <a:lnTo>
                  <a:pt x="204" y="22"/>
                </a:lnTo>
                <a:lnTo>
                  <a:pt x="204" y="27"/>
                </a:lnTo>
                <a:lnTo>
                  <a:pt x="204" y="32"/>
                </a:lnTo>
                <a:lnTo>
                  <a:pt x="204" y="33"/>
                </a:lnTo>
                <a:lnTo>
                  <a:pt x="205" y="35"/>
                </a:lnTo>
                <a:lnTo>
                  <a:pt x="205" y="36"/>
                </a:lnTo>
                <a:lnTo>
                  <a:pt x="205" y="38"/>
                </a:lnTo>
                <a:lnTo>
                  <a:pt x="205" y="42"/>
                </a:lnTo>
                <a:lnTo>
                  <a:pt x="205" y="44"/>
                </a:lnTo>
                <a:lnTo>
                  <a:pt x="205" y="46"/>
                </a:lnTo>
                <a:lnTo>
                  <a:pt x="205" y="50"/>
                </a:lnTo>
                <a:lnTo>
                  <a:pt x="205" y="51"/>
                </a:lnTo>
                <a:lnTo>
                  <a:pt x="205" y="54"/>
                </a:lnTo>
                <a:lnTo>
                  <a:pt x="205" y="55"/>
                </a:lnTo>
                <a:lnTo>
                  <a:pt x="204" y="56"/>
                </a:lnTo>
                <a:lnTo>
                  <a:pt x="204" y="57"/>
                </a:lnTo>
                <a:lnTo>
                  <a:pt x="205" y="57"/>
                </a:lnTo>
                <a:lnTo>
                  <a:pt x="205" y="60"/>
                </a:lnTo>
                <a:lnTo>
                  <a:pt x="205" y="64"/>
                </a:lnTo>
                <a:lnTo>
                  <a:pt x="205" y="65"/>
                </a:lnTo>
                <a:lnTo>
                  <a:pt x="205" y="67"/>
                </a:lnTo>
                <a:lnTo>
                  <a:pt x="205" y="73"/>
                </a:lnTo>
                <a:lnTo>
                  <a:pt x="205" y="74"/>
                </a:lnTo>
                <a:lnTo>
                  <a:pt x="205" y="76"/>
                </a:lnTo>
                <a:lnTo>
                  <a:pt x="205" y="78"/>
                </a:lnTo>
                <a:lnTo>
                  <a:pt x="205" y="81"/>
                </a:lnTo>
                <a:lnTo>
                  <a:pt x="205" y="83"/>
                </a:lnTo>
                <a:lnTo>
                  <a:pt x="205" y="86"/>
                </a:lnTo>
                <a:lnTo>
                  <a:pt x="205" y="90"/>
                </a:lnTo>
                <a:lnTo>
                  <a:pt x="205" y="92"/>
                </a:lnTo>
                <a:lnTo>
                  <a:pt x="205" y="97"/>
                </a:lnTo>
                <a:lnTo>
                  <a:pt x="205" y="102"/>
                </a:lnTo>
                <a:lnTo>
                  <a:pt x="205" y="103"/>
                </a:lnTo>
                <a:lnTo>
                  <a:pt x="205" y="105"/>
                </a:lnTo>
                <a:lnTo>
                  <a:pt x="205" y="106"/>
                </a:lnTo>
                <a:lnTo>
                  <a:pt x="205" y="108"/>
                </a:lnTo>
                <a:lnTo>
                  <a:pt x="205" y="110"/>
                </a:lnTo>
                <a:lnTo>
                  <a:pt x="205" y="112"/>
                </a:lnTo>
                <a:lnTo>
                  <a:pt x="205" y="113"/>
                </a:lnTo>
                <a:lnTo>
                  <a:pt x="205" y="114"/>
                </a:lnTo>
                <a:lnTo>
                  <a:pt x="205" y="115"/>
                </a:lnTo>
                <a:lnTo>
                  <a:pt x="205" y="116"/>
                </a:lnTo>
                <a:lnTo>
                  <a:pt x="205" y="120"/>
                </a:lnTo>
                <a:lnTo>
                  <a:pt x="205" y="122"/>
                </a:lnTo>
                <a:lnTo>
                  <a:pt x="205" y="123"/>
                </a:lnTo>
                <a:lnTo>
                  <a:pt x="205" y="126"/>
                </a:lnTo>
                <a:lnTo>
                  <a:pt x="205" y="128"/>
                </a:lnTo>
                <a:lnTo>
                  <a:pt x="205" y="129"/>
                </a:lnTo>
                <a:lnTo>
                  <a:pt x="205" y="130"/>
                </a:lnTo>
                <a:lnTo>
                  <a:pt x="205" y="131"/>
                </a:lnTo>
                <a:lnTo>
                  <a:pt x="205" y="137"/>
                </a:lnTo>
                <a:lnTo>
                  <a:pt x="205" y="147"/>
                </a:lnTo>
                <a:lnTo>
                  <a:pt x="205" y="155"/>
                </a:lnTo>
                <a:lnTo>
                  <a:pt x="205" y="161"/>
                </a:lnTo>
                <a:lnTo>
                  <a:pt x="205" y="162"/>
                </a:lnTo>
                <a:lnTo>
                  <a:pt x="205" y="176"/>
                </a:lnTo>
                <a:lnTo>
                  <a:pt x="205" y="178"/>
                </a:lnTo>
                <a:lnTo>
                  <a:pt x="205" y="179"/>
                </a:lnTo>
                <a:lnTo>
                  <a:pt x="205" y="183"/>
                </a:lnTo>
                <a:lnTo>
                  <a:pt x="205" y="184"/>
                </a:lnTo>
                <a:lnTo>
                  <a:pt x="205" y="187"/>
                </a:lnTo>
                <a:lnTo>
                  <a:pt x="205" y="188"/>
                </a:lnTo>
                <a:lnTo>
                  <a:pt x="205" y="190"/>
                </a:lnTo>
                <a:lnTo>
                  <a:pt x="205" y="192"/>
                </a:lnTo>
                <a:lnTo>
                  <a:pt x="205" y="193"/>
                </a:lnTo>
                <a:lnTo>
                  <a:pt x="205" y="195"/>
                </a:lnTo>
                <a:lnTo>
                  <a:pt x="205" y="200"/>
                </a:lnTo>
                <a:lnTo>
                  <a:pt x="205" y="203"/>
                </a:lnTo>
                <a:lnTo>
                  <a:pt x="205" y="206"/>
                </a:lnTo>
                <a:lnTo>
                  <a:pt x="205" y="209"/>
                </a:lnTo>
                <a:lnTo>
                  <a:pt x="205" y="216"/>
                </a:lnTo>
                <a:lnTo>
                  <a:pt x="205" y="217"/>
                </a:lnTo>
                <a:lnTo>
                  <a:pt x="205" y="218"/>
                </a:lnTo>
                <a:lnTo>
                  <a:pt x="205" y="224"/>
                </a:lnTo>
                <a:lnTo>
                  <a:pt x="205" y="226"/>
                </a:lnTo>
                <a:lnTo>
                  <a:pt x="205" y="228"/>
                </a:lnTo>
                <a:lnTo>
                  <a:pt x="205" y="232"/>
                </a:lnTo>
                <a:lnTo>
                  <a:pt x="205" y="233"/>
                </a:lnTo>
                <a:lnTo>
                  <a:pt x="205" y="234"/>
                </a:lnTo>
                <a:lnTo>
                  <a:pt x="205" y="241"/>
                </a:lnTo>
                <a:lnTo>
                  <a:pt x="205" y="243"/>
                </a:lnTo>
                <a:lnTo>
                  <a:pt x="205" y="246"/>
                </a:lnTo>
                <a:lnTo>
                  <a:pt x="205" y="249"/>
                </a:lnTo>
                <a:lnTo>
                  <a:pt x="205" y="250"/>
                </a:lnTo>
                <a:lnTo>
                  <a:pt x="205" y="254"/>
                </a:lnTo>
                <a:lnTo>
                  <a:pt x="205" y="255"/>
                </a:lnTo>
                <a:lnTo>
                  <a:pt x="205" y="256"/>
                </a:lnTo>
                <a:lnTo>
                  <a:pt x="205" y="262"/>
                </a:lnTo>
                <a:lnTo>
                  <a:pt x="205" y="265"/>
                </a:lnTo>
                <a:lnTo>
                  <a:pt x="202" y="265"/>
                </a:lnTo>
                <a:lnTo>
                  <a:pt x="199" y="265"/>
                </a:lnTo>
                <a:lnTo>
                  <a:pt x="193" y="265"/>
                </a:lnTo>
                <a:lnTo>
                  <a:pt x="191" y="265"/>
                </a:lnTo>
                <a:lnTo>
                  <a:pt x="190" y="265"/>
                </a:lnTo>
                <a:lnTo>
                  <a:pt x="188" y="265"/>
                </a:lnTo>
                <a:lnTo>
                  <a:pt x="184" y="265"/>
                </a:lnTo>
                <a:lnTo>
                  <a:pt x="182" y="265"/>
                </a:lnTo>
                <a:lnTo>
                  <a:pt x="181" y="265"/>
                </a:lnTo>
                <a:lnTo>
                  <a:pt x="175" y="265"/>
                </a:lnTo>
                <a:lnTo>
                  <a:pt x="173" y="265"/>
                </a:lnTo>
                <a:lnTo>
                  <a:pt x="170" y="265"/>
                </a:lnTo>
                <a:lnTo>
                  <a:pt x="169" y="265"/>
                </a:lnTo>
                <a:lnTo>
                  <a:pt x="167" y="265"/>
                </a:lnTo>
                <a:lnTo>
                  <a:pt x="166" y="265"/>
                </a:lnTo>
                <a:lnTo>
                  <a:pt x="165" y="265"/>
                </a:lnTo>
                <a:lnTo>
                  <a:pt x="164" y="264"/>
                </a:lnTo>
                <a:lnTo>
                  <a:pt x="162" y="264"/>
                </a:lnTo>
                <a:lnTo>
                  <a:pt x="161" y="265"/>
                </a:lnTo>
                <a:lnTo>
                  <a:pt x="161" y="266"/>
                </a:lnTo>
                <a:lnTo>
                  <a:pt x="160" y="265"/>
                </a:lnTo>
                <a:lnTo>
                  <a:pt x="159" y="265"/>
                </a:lnTo>
                <a:lnTo>
                  <a:pt x="158" y="265"/>
                </a:lnTo>
                <a:lnTo>
                  <a:pt x="157" y="265"/>
                </a:lnTo>
                <a:lnTo>
                  <a:pt x="156" y="266"/>
                </a:lnTo>
                <a:lnTo>
                  <a:pt x="156" y="267"/>
                </a:lnTo>
                <a:lnTo>
                  <a:pt x="154" y="267"/>
                </a:lnTo>
                <a:lnTo>
                  <a:pt x="153" y="267"/>
                </a:lnTo>
                <a:lnTo>
                  <a:pt x="152" y="267"/>
                </a:lnTo>
                <a:lnTo>
                  <a:pt x="152" y="266"/>
                </a:lnTo>
                <a:lnTo>
                  <a:pt x="150" y="266"/>
                </a:lnTo>
                <a:lnTo>
                  <a:pt x="145" y="266"/>
                </a:lnTo>
                <a:lnTo>
                  <a:pt x="135" y="266"/>
                </a:lnTo>
                <a:lnTo>
                  <a:pt x="128" y="266"/>
                </a:lnTo>
                <a:lnTo>
                  <a:pt x="127" y="266"/>
                </a:lnTo>
                <a:lnTo>
                  <a:pt x="119" y="266"/>
                </a:lnTo>
                <a:lnTo>
                  <a:pt x="119" y="265"/>
                </a:lnTo>
                <a:lnTo>
                  <a:pt x="118" y="266"/>
                </a:lnTo>
                <a:lnTo>
                  <a:pt x="114" y="266"/>
                </a:lnTo>
                <a:lnTo>
                  <a:pt x="113" y="266"/>
                </a:lnTo>
                <a:lnTo>
                  <a:pt x="109" y="265"/>
                </a:lnTo>
                <a:lnTo>
                  <a:pt x="109" y="266"/>
                </a:lnTo>
                <a:lnTo>
                  <a:pt x="109" y="263"/>
                </a:lnTo>
                <a:lnTo>
                  <a:pt x="109" y="259"/>
                </a:lnTo>
                <a:lnTo>
                  <a:pt x="109" y="257"/>
                </a:lnTo>
                <a:lnTo>
                  <a:pt x="109" y="254"/>
                </a:lnTo>
                <a:lnTo>
                  <a:pt x="109" y="250"/>
                </a:lnTo>
                <a:lnTo>
                  <a:pt x="109" y="248"/>
                </a:lnTo>
                <a:lnTo>
                  <a:pt x="109" y="243"/>
                </a:lnTo>
                <a:lnTo>
                  <a:pt x="109" y="241"/>
                </a:lnTo>
                <a:lnTo>
                  <a:pt x="109" y="239"/>
                </a:lnTo>
                <a:lnTo>
                  <a:pt x="109" y="238"/>
                </a:lnTo>
                <a:lnTo>
                  <a:pt x="109" y="234"/>
                </a:lnTo>
                <a:lnTo>
                  <a:pt x="109" y="220"/>
                </a:lnTo>
                <a:lnTo>
                  <a:pt x="101" y="220"/>
                </a:lnTo>
                <a:lnTo>
                  <a:pt x="97" y="220"/>
                </a:lnTo>
                <a:lnTo>
                  <a:pt x="96" y="220"/>
                </a:lnTo>
                <a:lnTo>
                  <a:pt x="92" y="220"/>
                </a:lnTo>
                <a:lnTo>
                  <a:pt x="87" y="220"/>
                </a:lnTo>
                <a:lnTo>
                  <a:pt x="84" y="220"/>
                </a:lnTo>
                <a:lnTo>
                  <a:pt x="82" y="220"/>
                </a:lnTo>
                <a:lnTo>
                  <a:pt x="81" y="220"/>
                </a:lnTo>
                <a:lnTo>
                  <a:pt x="80" y="220"/>
                </a:lnTo>
                <a:lnTo>
                  <a:pt x="76" y="220"/>
                </a:lnTo>
                <a:lnTo>
                  <a:pt x="72" y="220"/>
                </a:lnTo>
                <a:lnTo>
                  <a:pt x="71" y="220"/>
                </a:lnTo>
                <a:lnTo>
                  <a:pt x="68" y="220"/>
                </a:lnTo>
                <a:lnTo>
                  <a:pt x="66" y="220"/>
                </a:lnTo>
                <a:lnTo>
                  <a:pt x="63" y="220"/>
                </a:lnTo>
                <a:lnTo>
                  <a:pt x="63" y="217"/>
                </a:lnTo>
                <a:lnTo>
                  <a:pt x="63" y="215"/>
                </a:lnTo>
                <a:lnTo>
                  <a:pt x="63" y="212"/>
                </a:lnTo>
                <a:lnTo>
                  <a:pt x="61" y="212"/>
                </a:lnTo>
                <a:lnTo>
                  <a:pt x="60" y="212"/>
                </a:lnTo>
                <a:lnTo>
                  <a:pt x="58" y="212"/>
                </a:lnTo>
                <a:lnTo>
                  <a:pt x="58" y="209"/>
                </a:lnTo>
                <a:lnTo>
                  <a:pt x="58" y="206"/>
                </a:lnTo>
                <a:lnTo>
                  <a:pt x="58" y="204"/>
                </a:lnTo>
                <a:lnTo>
                  <a:pt x="58" y="199"/>
                </a:lnTo>
                <a:lnTo>
                  <a:pt x="54" y="199"/>
                </a:lnTo>
                <a:lnTo>
                  <a:pt x="54" y="196"/>
                </a:lnTo>
                <a:lnTo>
                  <a:pt x="54" y="194"/>
                </a:lnTo>
                <a:lnTo>
                  <a:pt x="54" y="190"/>
                </a:lnTo>
                <a:lnTo>
                  <a:pt x="54" y="187"/>
                </a:lnTo>
                <a:lnTo>
                  <a:pt x="54" y="186"/>
                </a:lnTo>
                <a:lnTo>
                  <a:pt x="54" y="185"/>
                </a:lnTo>
                <a:lnTo>
                  <a:pt x="50" y="185"/>
                </a:lnTo>
                <a:lnTo>
                  <a:pt x="46" y="185"/>
                </a:lnTo>
                <a:lnTo>
                  <a:pt x="42" y="185"/>
                </a:lnTo>
                <a:lnTo>
                  <a:pt x="41" y="185"/>
                </a:lnTo>
                <a:lnTo>
                  <a:pt x="39" y="185"/>
                </a:lnTo>
                <a:lnTo>
                  <a:pt x="30" y="185"/>
                </a:lnTo>
                <a:lnTo>
                  <a:pt x="26" y="185"/>
                </a:lnTo>
                <a:lnTo>
                  <a:pt x="25" y="185"/>
                </a:lnTo>
                <a:lnTo>
                  <a:pt x="23" y="185"/>
                </a:lnTo>
                <a:lnTo>
                  <a:pt x="22" y="185"/>
                </a:lnTo>
                <a:lnTo>
                  <a:pt x="21" y="185"/>
                </a:lnTo>
                <a:lnTo>
                  <a:pt x="18" y="185"/>
                </a:lnTo>
                <a:lnTo>
                  <a:pt x="18" y="184"/>
                </a:lnTo>
                <a:lnTo>
                  <a:pt x="18" y="183"/>
                </a:lnTo>
                <a:lnTo>
                  <a:pt x="18" y="180"/>
                </a:lnTo>
                <a:lnTo>
                  <a:pt x="18" y="177"/>
                </a:lnTo>
                <a:lnTo>
                  <a:pt x="18" y="176"/>
                </a:lnTo>
                <a:lnTo>
                  <a:pt x="18" y="174"/>
                </a:lnTo>
                <a:lnTo>
                  <a:pt x="18" y="169"/>
                </a:lnTo>
                <a:lnTo>
                  <a:pt x="18" y="167"/>
                </a:lnTo>
                <a:lnTo>
                  <a:pt x="18" y="164"/>
                </a:lnTo>
                <a:lnTo>
                  <a:pt x="18" y="162"/>
                </a:lnTo>
                <a:lnTo>
                  <a:pt x="18" y="159"/>
                </a:lnTo>
                <a:lnTo>
                  <a:pt x="15" y="159"/>
                </a:lnTo>
                <a:lnTo>
                  <a:pt x="14" y="159"/>
                </a:lnTo>
                <a:lnTo>
                  <a:pt x="9" y="159"/>
                </a:lnTo>
                <a:lnTo>
                  <a:pt x="7" y="159"/>
                </a:lnTo>
                <a:lnTo>
                  <a:pt x="6" y="159"/>
                </a:lnTo>
                <a:lnTo>
                  <a:pt x="5" y="159"/>
                </a:lnTo>
                <a:lnTo>
                  <a:pt x="5" y="155"/>
                </a:lnTo>
                <a:lnTo>
                  <a:pt x="5" y="152"/>
                </a:lnTo>
                <a:lnTo>
                  <a:pt x="5" y="150"/>
                </a:lnTo>
                <a:lnTo>
                  <a:pt x="5" y="147"/>
                </a:lnTo>
                <a:lnTo>
                  <a:pt x="5" y="146"/>
                </a:lnTo>
                <a:lnTo>
                  <a:pt x="5" y="145"/>
                </a:lnTo>
                <a:lnTo>
                  <a:pt x="5" y="144"/>
                </a:lnTo>
                <a:lnTo>
                  <a:pt x="5" y="140"/>
                </a:lnTo>
                <a:lnTo>
                  <a:pt x="5" y="136"/>
                </a:lnTo>
                <a:lnTo>
                  <a:pt x="5" y="132"/>
                </a:lnTo>
                <a:lnTo>
                  <a:pt x="5" y="131"/>
                </a:lnTo>
                <a:lnTo>
                  <a:pt x="5" y="129"/>
                </a:lnTo>
                <a:lnTo>
                  <a:pt x="5" y="128"/>
                </a:lnTo>
                <a:lnTo>
                  <a:pt x="5" y="123"/>
                </a:lnTo>
                <a:lnTo>
                  <a:pt x="4" y="123"/>
                </a:lnTo>
                <a:lnTo>
                  <a:pt x="0" y="123"/>
                </a:lnTo>
                <a:lnTo>
                  <a:pt x="0" y="119"/>
                </a:lnTo>
                <a:lnTo>
                  <a:pt x="0" y="118"/>
                </a:lnTo>
                <a:lnTo>
                  <a:pt x="0" y="115"/>
                </a:lnTo>
                <a:lnTo>
                  <a:pt x="0" y="113"/>
                </a:lnTo>
                <a:lnTo>
                  <a:pt x="0" y="111"/>
                </a:lnTo>
                <a:lnTo>
                  <a:pt x="0" y="110"/>
                </a:lnTo>
                <a:lnTo>
                  <a:pt x="0" y="108"/>
                </a:lnTo>
                <a:lnTo>
                  <a:pt x="0" y="104"/>
                </a:lnTo>
                <a:lnTo>
                  <a:pt x="0" y="103"/>
                </a:lnTo>
                <a:lnTo>
                  <a:pt x="0" y="100"/>
                </a:lnTo>
                <a:lnTo>
                  <a:pt x="0" y="99"/>
                </a:lnTo>
                <a:lnTo>
                  <a:pt x="0" y="97"/>
                </a:lnTo>
                <a:lnTo>
                  <a:pt x="0" y="96"/>
                </a:lnTo>
                <a:lnTo>
                  <a:pt x="0" y="89"/>
                </a:lnTo>
                <a:lnTo>
                  <a:pt x="0" y="88"/>
                </a:lnTo>
                <a:lnTo>
                  <a:pt x="0" y="87"/>
                </a:lnTo>
                <a:lnTo>
                  <a:pt x="0" y="82"/>
                </a:lnTo>
                <a:lnTo>
                  <a:pt x="0" y="81"/>
                </a:lnTo>
                <a:lnTo>
                  <a:pt x="0" y="79"/>
                </a:lnTo>
                <a:lnTo>
                  <a:pt x="0" y="76"/>
                </a:lnTo>
                <a:lnTo>
                  <a:pt x="0" y="75"/>
                </a:lnTo>
                <a:lnTo>
                  <a:pt x="0" y="73"/>
                </a:lnTo>
                <a:lnTo>
                  <a:pt x="0" y="71"/>
                </a:lnTo>
                <a:lnTo>
                  <a:pt x="0" y="68"/>
                </a:lnTo>
                <a:lnTo>
                  <a:pt x="0" y="66"/>
                </a:lnTo>
                <a:lnTo>
                  <a:pt x="0" y="60"/>
                </a:lnTo>
                <a:lnTo>
                  <a:pt x="0" y="58"/>
                </a:lnTo>
                <a:lnTo>
                  <a:pt x="0" y="57"/>
                </a:lnTo>
                <a:lnTo>
                  <a:pt x="0" y="56"/>
                </a:lnTo>
                <a:lnTo>
                  <a:pt x="0" y="55"/>
                </a:lnTo>
                <a:lnTo>
                  <a:pt x="0" y="54"/>
                </a:lnTo>
                <a:lnTo>
                  <a:pt x="0" y="47"/>
                </a:lnTo>
                <a:lnTo>
                  <a:pt x="0" y="46"/>
                </a:lnTo>
                <a:lnTo>
                  <a:pt x="0" y="41"/>
                </a:lnTo>
                <a:lnTo>
                  <a:pt x="0" y="39"/>
                </a:lnTo>
                <a:lnTo>
                  <a:pt x="0" y="36"/>
                </a:lnTo>
                <a:lnTo>
                  <a:pt x="0" y="35"/>
                </a:lnTo>
                <a:lnTo>
                  <a:pt x="0" y="33"/>
                </a:lnTo>
                <a:lnTo>
                  <a:pt x="0" y="24"/>
                </a:lnTo>
                <a:lnTo>
                  <a:pt x="1" y="24"/>
                </a:lnTo>
                <a:lnTo>
                  <a:pt x="5" y="24"/>
                </a:lnTo>
                <a:lnTo>
                  <a:pt x="6" y="24"/>
                </a:lnTo>
                <a:lnTo>
                  <a:pt x="7" y="24"/>
                </a:lnTo>
                <a:lnTo>
                  <a:pt x="9" y="24"/>
                </a:lnTo>
                <a:lnTo>
                  <a:pt x="10" y="24"/>
                </a:lnTo>
                <a:lnTo>
                  <a:pt x="12" y="24"/>
                </a:lnTo>
                <a:lnTo>
                  <a:pt x="18" y="24"/>
                </a:lnTo>
                <a:lnTo>
                  <a:pt x="22" y="24"/>
                </a:lnTo>
                <a:lnTo>
                  <a:pt x="23" y="24"/>
                </a:lnTo>
                <a:lnTo>
                  <a:pt x="34" y="24"/>
                </a:lnTo>
                <a:lnTo>
                  <a:pt x="34" y="25"/>
                </a:lnTo>
                <a:lnTo>
                  <a:pt x="36" y="25"/>
                </a:lnTo>
                <a:lnTo>
                  <a:pt x="36" y="26"/>
                </a:lnTo>
                <a:lnTo>
                  <a:pt x="37" y="26"/>
                </a:lnTo>
                <a:lnTo>
                  <a:pt x="38" y="25"/>
                </a:lnTo>
                <a:lnTo>
                  <a:pt x="39" y="25"/>
                </a:lnTo>
                <a:lnTo>
                  <a:pt x="39" y="24"/>
                </a:lnTo>
                <a:lnTo>
                  <a:pt x="40" y="24"/>
                </a:lnTo>
                <a:lnTo>
                  <a:pt x="41" y="24"/>
                </a:lnTo>
                <a:lnTo>
                  <a:pt x="41" y="25"/>
                </a:lnTo>
                <a:lnTo>
                  <a:pt x="40" y="26"/>
                </a:lnTo>
                <a:lnTo>
                  <a:pt x="40" y="27"/>
                </a:lnTo>
                <a:lnTo>
                  <a:pt x="44" y="27"/>
                </a:lnTo>
                <a:lnTo>
                  <a:pt x="45" y="27"/>
                </a:lnTo>
                <a:lnTo>
                  <a:pt x="48" y="27"/>
                </a:lnTo>
                <a:lnTo>
                  <a:pt x="55" y="27"/>
                </a:lnTo>
                <a:lnTo>
                  <a:pt x="57" y="27"/>
                </a:lnTo>
                <a:lnTo>
                  <a:pt x="58" y="27"/>
                </a:lnTo>
                <a:lnTo>
                  <a:pt x="61" y="27"/>
                </a:lnTo>
                <a:lnTo>
                  <a:pt x="63" y="27"/>
                </a:lnTo>
                <a:lnTo>
                  <a:pt x="64" y="27"/>
                </a:lnTo>
                <a:lnTo>
                  <a:pt x="65" y="27"/>
                </a:lnTo>
                <a:lnTo>
                  <a:pt x="66" y="27"/>
                </a:lnTo>
                <a:lnTo>
                  <a:pt x="69" y="27"/>
                </a:lnTo>
                <a:lnTo>
                  <a:pt x="70" y="27"/>
                </a:lnTo>
                <a:lnTo>
                  <a:pt x="73" y="27"/>
                </a:lnTo>
                <a:lnTo>
                  <a:pt x="77" y="27"/>
                </a:lnTo>
                <a:lnTo>
                  <a:pt x="79" y="27"/>
                </a:lnTo>
                <a:lnTo>
                  <a:pt x="85" y="27"/>
                </a:lnTo>
                <a:lnTo>
                  <a:pt x="88" y="27"/>
                </a:lnTo>
                <a:lnTo>
                  <a:pt x="92" y="27"/>
                </a:lnTo>
                <a:lnTo>
                  <a:pt x="93" y="27"/>
                </a:lnTo>
                <a:lnTo>
                  <a:pt x="94" y="27"/>
                </a:lnTo>
                <a:lnTo>
                  <a:pt x="96" y="27"/>
                </a:lnTo>
                <a:lnTo>
                  <a:pt x="102" y="27"/>
                </a:lnTo>
                <a:lnTo>
                  <a:pt x="103" y="27"/>
                </a:lnTo>
                <a:lnTo>
                  <a:pt x="108" y="27"/>
                </a:lnTo>
                <a:lnTo>
                  <a:pt x="110" y="27"/>
                </a:lnTo>
                <a:lnTo>
                  <a:pt x="114" y="27"/>
                </a:lnTo>
                <a:lnTo>
                  <a:pt x="114" y="25"/>
                </a:lnTo>
                <a:lnTo>
                  <a:pt x="114" y="20"/>
                </a:lnTo>
                <a:lnTo>
                  <a:pt x="114" y="18"/>
                </a:lnTo>
                <a:lnTo>
                  <a:pt x="114" y="17"/>
                </a:lnTo>
                <a:lnTo>
                  <a:pt x="114" y="16"/>
                </a:lnTo>
                <a:lnTo>
                  <a:pt x="114" y="14"/>
                </a:lnTo>
                <a:lnTo>
                  <a:pt x="114" y="11"/>
                </a:lnTo>
                <a:lnTo>
                  <a:pt x="114" y="10"/>
                </a:lnTo>
                <a:lnTo>
                  <a:pt x="114" y="9"/>
                </a:lnTo>
                <a:lnTo>
                  <a:pt x="114" y="8"/>
                </a:lnTo>
                <a:lnTo>
                  <a:pt x="114" y="4"/>
                </a:lnTo>
                <a:lnTo>
                  <a:pt x="114" y="2"/>
                </a:lnTo>
                <a:lnTo>
                  <a:pt x="114" y="0"/>
                </a:lnTo>
                <a:lnTo>
                  <a:pt x="119" y="0"/>
                </a:lnTo>
                <a:lnTo>
                  <a:pt x="122" y="0"/>
                </a:lnTo>
                <a:lnTo>
                  <a:pt x="127" y="0"/>
                </a:lnTo>
                <a:lnTo>
                  <a:pt x="133" y="0"/>
                </a:lnTo>
                <a:lnTo>
                  <a:pt x="136" y="0"/>
                </a:lnTo>
                <a:lnTo>
                  <a:pt x="137" y="0"/>
                </a:lnTo>
                <a:lnTo>
                  <a:pt x="140" y="0"/>
                </a:lnTo>
                <a:lnTo>
                  <a:pt x="141" y="0"/>
                </a:lnTo>
                <a:lnTo>
                  <a:pt x="143" y="0"/>
                </a:lnTo>
                <a:lnTo>
                  <a:pt x="145" y="0"/>
                </a:lnTo>
                <a:lnTo>
                  <a:pt x="148" y="0"/>
                </a:lnTo>
                <a:lnTo>
                  <a:pt x="152" y="0"/>
                </a:lnTo>
                <a:lnTo>
                  <a:pt x="153" y="0"/>
                </a:lnTo>
                <a:lnTo>
                  <a:pt x="154" y="0"/>
                </a:lnTo>
                <a:lnTo>
                  <a:pt x="156" y="0"/>
                </a:lnTo>
                <a:lnTo>
                  <a:pt x="158" y="0"/>
                </a:lnTo>
                <a:lnTo>
                  <a:pt x="159" y="0"/>
                </a:lnTo>
                <a:lnTo>
                  <a:pt x="169" y="0"/>
                </a:lnTo>
                <a:lnTo>
                  <a:pt x="173" y="0"/>
                </a:lnTo>
                <a:lnTo>
                  <a:pt x="174" y="0"/>
                </a:lnTo>
                <a:lnTo>
                  <a:pt x="178" y="0"/>
                </a:lnTo>
                <a:lnTo>
                  <a:pt x="180" y="0"/>
                </a:lnTo>
                <a:lnTo>
                  <a:pt x="183" y="0"/>
                </a:lnTo>
                <a:lnTo>
                  <a:pt x="185" y="0"/>
                </a:lnTo>
                <a:lnTo>
                  <a:pt x="188" y="0"/>
                </a:lnTo>
                <a:lnTo>
                  <a:pt x="196" y="0"/>
                </a:lnTo>
                <a:lnTo>
                  <a:pt x="199" y="0"/>
                </a:lnTo>
                <a:lnTo>
                  <a:pt x="201" y="0"/>
                </a:lnTo>
                <a:lnTo>
                  <a:pt x="202" y="0"/>
                </a:lnTo>
                <a:lnTo>
                  <a:pt x="204" y="0"/>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87" name="Freeform 187"/>
          <p:cNvSpPr>
            <a:spLocks/>
          </p:cNvSpPr>
          <p:nvPr/>
        </p:nvSpPr>
        <p:spPr bwMode="auto">
          <a:xfrm>
            <a:off x="4128506" y="5084084"/>
            <a:ext cx="399545" cy="475019"/>
          </a:xfrm>
          <a:custGeom>
            <a:avLst/>
            <a:gdLst>
              <a:gd name="T0" fmla="*/ 16 w 154"/>
              <a:gd name="T1" fmla="*/ 1 h 216"/>
              <a:gd name="T2" fmla="*/ 37 w 154"/>
              <a:gd name="T3" fmla="*/ 1 h 216"/>
              <a:gd name="T4" fmla="*/ 42 w 154"/>
              <a:gd name="T5" fmla="*/ 1 h 216"/>
              <a:gd name="T6" fmla="*/ 51 w 154"/>
              <a:gd name="T7" fmla="*/ 1 h 216"/>
              <a:gd name="T8" fmla="*/ 67 w 154"/>
              <a:gd name="T9" fmla="*/ 1 h 216"/>
              <a:gd name="T10" fmla="*/ 93 w 154"/>
              <a:gd name="T11" fmla="*/ 1 h 216"/>
              <a:gd name="T12" fmla="*/ 105 w 154"/>
              <a:gd name="T13" fmla="*/ 1 h 216"/>
              <a:gd name="T14" fmla="*/ 119 w 154"/>
              <a:gd name="T15" fmla="*/ 1 h 216"/>
              <a:gd name="T16" fmla="*/ 137 w 154"/>
              <a:gd name="T17" fmla="*/ 1 h 216"/>
              <a:gd name="T18" fmla="*/ 154 w 154"/>
              <a:gd name="T19" fmla="*/ 9 h 216"/>
              <a:gd name="T20" fmla="*/ 154 w 154"/>
              <a:gd name="T21" fmla="*/ 22 h 216"/>
              <a:gd name="T22" fmla="*/ 154 w 154"/>
              <a:gd name="T23" fmla="*/ 44 h 216"/>
              <a:gd name="T24" fmla="*/ 154 w 154"/>
              <a:gd name="T25" fmla="*/ 60 h 216"/>
              <a:gd name="T26" fmla="*/ 153 w 154"/>
              <a:gd name="T27" fmla="*/ 63 h 216"/>
              <a:gd name="T28" fmla="*/ 154 w 154"/>
              <a:gd name="T29" fmla="*/ 74 h 216"/>
              <a:gd name="T30" fmla="*/ 153 w 154"/>
              <a:gd name="T31" fmla="*/ 109 h 216"/>
              <a:gd name="T32" fmla="*/ 153 w 154"/>
              <a:gd name="T33" fmla="*/ 127 h 216"/>
              <a:gd name="T34" fmla="*/ 153 w 154"/>
              <a:gd name="T35" fmla="*/ 144 h 216"/>
              <a:gd name="T36" fmla="*/ 153 w 154"/>
              <a:gd name="T37" fmla="*/ 153 h 216"/>
              <a:gd name="T38" fmla="*/ 153 w 154"/>
              <a:gd name="T39" fmla="*/ 172 h 216"/>
              <a:gd name="T40" fmla="*/ 153 w 154"/>
              <a:gd name="T41" fmla="*/ 196 h 216"/>
              <a:gd name="T42" fmla="*/ 147 w 154"/>
              <a:gd name="T43" fmla="*/ 216 h 216"/>
              <a:gd name="T44" fmla="*/ 131 w 154"/>
              <a:gd name="T45" fmla="*/ 216 h 216"/>
              <a:gd name="T46" fmla="*/ 124 w 154"/>
              <a:gd name="T47" fmla="*/ 216 h 216"/>
              <a:gd name="T48" fmla="*/ 107 w 154"/>
              <a:gd name="T49" fmla="*/ 216 h 216"/>
              <a:gd name="T50" fmla="*/ 94 w 154"/>
              <a:gd name="T51" fmla="*/ 216 h 216"/>
              <a:gd name="T52" fmla="*/ 89 w 154"/>
              <a:gd name="T53" fmla="*/ 216 h 216"/>
              <a:gd name="T54" fmla="*/ 79 w 154"/>
              <a:gd name="T55" fmla="*/ 216 h 216"/>
              <a:gd name="T56" fmla="*/ 71 w 154"/>
              <a:gd name="T57" fmla="*/ 216 h 216"/>
              <a:gd name="T58" fmla="*/ 65 w 154"/>
              <a:gd name="T59" fmla="*/ 216 h 216"/>
              <a:gd name="T60" fmla="*/ 59 w 154"/>
              <a:gd name="T61" fmla="*/ 216 h 216"/>
              <a:gd name="T62" fmla="*/ 55 w 154"/>
              <a:gd name="T63" fmla="*/ 216 h 216"/>
              <a:gd name="T64" fmla="*/ 49 w 154"/>
              <a:gd name="T65" fmla="*/ 216 h 216"/>
              <a:gd name="T66" fmla="*/ 45 w 154"/>
              <a:gd name="T67" fmla="*/ 216 h 216"/>
              <a:gd name="T68" fmla="*/ 41 w 154"/>
              <a:gd name="T69" fmla="*/ 216 h 216"/>
              <a:gd name="T70" fmla="*/ 37 w 154"/>
              <a:gd name="T71" fmla="*/ 216 h 216"/>
              <a:gd name="T72" fmla="*/ 33 w 154"/>
              <a:gd name="T73" fmla="*/ 216 h 216"/>
              <a:gd name="T74" fmla="*/ 22 w 154"/>
              <a:gd name="T75" fmla="*/ 216 h 216"/>
              <a:gd name="T76" fmla="*/ 13 w 154"/>
              <a:gd name="T77" fmla="*/ 215 h 216"/>
              <a:gd name="T78" fmla="*/ 8 w 154"/>
              <a:gd name="T79" fmla="*/ 215 h 216"/>
              <a:gd name="T80" fmla="*/ 0 w 154"/>
              <a:gd name="T81" fmla="*/ 209 h 216"/>
              <a:gd name="T82" fmla="*/ 0 w 154"/>
              <a:gd name="T83" fmla="*/ 192 h 216"/>
              <a:gd name="T84" fmla="*/ 0 w 154"/>
              <a:gd name="T85" fmla="*/ 170 h 216"/>
              <a:gd name="T86" fmla="*/ 0 w 154"/>
              <a:gd name="T87" fmla="*/ 166 h 216"/>
              <a:gd name="T88" fmla="*/ 0 w 154"/>
              <a:gd name="T89" fmla="*/ 150 h 216"/>
              <a:gd name="T90" fmla="*/ 0 w 154"/>
              <a:gd name="T91" fmla="*/ 137 h 216"/>
              <a:gd name="T92" fmla="*/ 0 w 154"/>
              <a:gd name="T93" fmla="*/ 133 h 216"/>
              <a:gd name="T94" fmla="*/ 0 w 154"/>
              <a:gd name="T95" fmla="*/ 126 h 216"/>
              <a:gd name="T96" fmla="*/ 0 w 154"/>
              <a:gd name="T97" fmla="*/ 112 h 216"/>
              <a:gd name="T98" fmla="*/ 0 w 154"/>
              <a:gd name="T99" fmla="*/ 101 h 216"/>
              <a:gd name="T100" fmla="*/ 2 w 154"/>
              <a:gd name="T101" fmla="*/ 92 h 216"/>
              <a:gd name="T102" fmla="*/ 2 w 154"/>
              <a:gd name="T103" fmla="*/ 84 h 216"/>
              <a:gd name="T104" fmla="*/ 2 w 154"/>
              <a:gd name="T105" fmla="*/ 79 h 216"/>
              <a:gd name="T106" fmla="*/ 2 w 154"/>
              <a:gd name="T107" fmla="*/ 70 h 216"/>
              <a:gd name="T108" fmla="*/ 2 w 154"/>
              <a:gd name="T109" fmla="*/ 57 h 216"/>
              <a:gd name="T110" fmla="*/ 2 w 154"/>
              <a:gd name="T111" fmla="*/ 49 h 216"/>
              <a:gd name="T112" fmla="*/ 2 w 154"/>
              <a:gd name="T113" fmla="*/ 29 h 216"/>
              <a:gd name="T114" fmla="*/ 2 w 154"/>
              <a:gd name="T115" fmla="*/ 15 h 21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54" h="216">
                <a:moveTo>
                  <a:pt x="2" y="0"/>
                </a:moveTo>
                <a:lnTo>
                  <a:pt x="6" y="0"/>
                </a:lnTo>
                <a:lnTo>
                  <a:pt x="10" y="0"/>
                </a:lnTo>
                <a:lnTo>
                  <a:pt x="13" y="0"/>
                </a:lnTo>
                <a:lnTo>
                  <a:pt x="16" y="1"/>
                </a:lnTo>
                <a:lnTo>
                  <a:pt x="20" y="1"/>
                </a:lnTo>
                <a:lnTo>
                  <a:pt x="21" y="1"/>
                </a:lnTo>
                <a:lnTo>
                  <a:pt x="23" y="1"/>
                </a:lnTo>
                <a:lnTo>
                  <a:pt x="27" y="1"/>
                </a:lnTo>
                <a:lnTo>
                  <a:pt x="29" y="1"/>
                </a:lnTo>
                <a:lnTo>
                  <a:pt x="37" y="1"/>
                </a:lnTo>
                <a:lnTo>
                  <a:pt x="38" y="1"/>
                </a:lnTo>
                <a:lnTo>
                  <a:pt x="39" y="1"/>
                </a:lnTo>
                <a:lnTo>
                  <a:pt x="41" y="1"/>
                </a:lnTo>
                <a:lnTo>
                  <a:pt x="42" y="1"/>
                </a:lnTo>
                <a:lnTo>
                  <a:pt x="43" y="1"/>
                </a:lnTo>
                <a:lnTo>
                  <a:pt x="47" y="1"/>
                </a:lnTo>
                <a:lnTo>
                  <a:pt x="49" y="1"/>
                </a:lnTo>
                <a:lnTo>
                  <a:pt x="50" y="1"/>
                </a:lnTo>
                <a:lnTo>
                  <a:pt x="51" y="1"/>
                </a:lnTo>
                <a:lnTo>
                  <a:pt x="52" y="1"/>
                </a:lnTo>
                <a:lnTo>
                  <a:pt x="55" y="1"/>
                </a:lnTo>
                <a:lnTo>
                  <a:pt x="58" y="1"/>
                </a:lnTo>
                <a:lnTo>
                  <a:pt x="61" y="1"/>
                </a:lnTo>
                <a:lnTo>
                  <a:pt x="66" y="1"/>
                </a:lnTo>
                <a:lnTo>
                  <a:pt x="67" y="1"/>
                </a:lnTo>
                <a:lnTo>
                  <a:pt x="70" y="1"/>
                </a:lnTo>
                <a:lnTo>
                  <a:pt x="71" y="1"/>
                </a:lnTo>
                <a:lnTo>
                  <a:pt x="75" y="1"/>
                </a:lnTo>
                <a:lnTo>
                  <a:pt x="81" y="1"/>
                </a:lnTo>
                <a:lnTo>
                  <a:pt x="87" y="1"/>
                </a:lnTo>
                <a:lnTo>
                  <a:pt x="93" y="1"/>
                </a:lnTo>
                <a:lnTo>
                  <a:pt x="95" y="1"/>
                </a:lnTo>
                <a:lnTo>
                  <a:pt x="99" y="1"/>
                </a:lnTo>
                <a:lnTo>
                  <a:pt x="100" y="1"/>
                </a:lnTo>
                <a:lnTo>
                  <a:pt x="101" y="1"/>
                </a:lnTo>
                <a:lnTo>
                  <a:pt x="102" y="1"/>
                </a:lnTo>
                <a:lnTo>
                  <a:pt x="105" y="1"/>
                </a:lnTo>
                <a:lnTo>
                  <a:pt x="108" y="1"/>
                </a:lnTo>
                <a:lnTo>
                  <a:pt x="109" y="1"/>
                </a:lnTo>
                <a:lnTo>
                  <a:pt x="110" y="1"/>
                </a:lnTo>
                <a:lnTo>
                  <a:pt x="119" y="1"/>
                </a:lnTo>
                <a:lnTo>
                  <a:pt x="123" y="1"/>
                </a:lnTo>
                <a:lnTo>
                  <a:pt x="130" y="1"/>
                </a:lnTo>
                <a:lnTo>
                  <a:pt x="131" y="1"/>
                </a:lnTo>
                <a:lnTo>
                  <a:pt x="137" y="1"/>
                </a:lnTo>
                <a:lnTo>
                  <a:pt x="145" y="1"/>
                </a:lnTo>
                <a:lnTo>
                  <a:pt x="149" y="1"/>
                </a:lnTo>
                <a:lnTo>
                  <a:pt x="154" y="1"/>
                </a:lnTo>
                <a:lnTo>
                  <a:pt x="154" y="2"/>
                </a:lnTo>
                <a:lnTo>
                  <a:pt x="154" y="6"/>
                </a:lnTo>
                <a:lnTo>
                  <a:pt x="154" y="9"/>
                </a:lnTo>
                <a:lnTo>
                  <a:pt x="154" y="15"/>
                </a:lnTo>
                <a:lnTo>
                  <a:pt x="154" y="18"/>
                </a:lnTo>
                <a:lnTo>
                  <a:pt x="154" y="22"/>
                </a:lnTo>
                <a:lnTo>
                  <a:pt x="154" y="23"/>
                </a:lnTo>
                <a:lnTo>
                  <a:pt x="154" y="30"/>
                </a:lnTo>
                <a:lnTo>
                  <a:pt x="154" y="36"/>
                </a:lnTo>
                <a:lnTo>
                  <a:pt x="154" y="40"/>
                </a:lnTo>
                <a:lnTo>
                  <a:pt x="154" y="44"/>
                </a:lnTo>
                <a:lnTo>
                  <a:pt x="154" y="47"/>
                </a:lnTo>
                <a:lnTo>
                  <a:pt x="154" y="49"/>
                </a:lnTo>
                <a:lnTo>
                  <a:pt x="154" y="52"/>
                </a:lnTo>
                <a:lnTo>
                  <a:pt x="154" y="55"/>
                </a:lnTo>
                <a:lnTo>
                  <a:pt x="154" y="57"/>
                </a:lnTo>
                <a:lnTo>
                  <a:pt x="154" y="60"/>
                </a:lnTo>
                <a:lnTo>
                  <a:pt x="154" y="62"/>
                </a:lnTo>
                <a:lnTo>
                  <a:pt x="153" y="63"/>
                </a:lnTo>
                <a:lnTo>
                  <a:pt x="153" y="64"/>
                </a:lnTo>
                <a:lnTo>
                  <a:pt x="153" y="66"/>
                </a:lnTo>
                <a:lnTo>
                  <a:pt x="153" y="71"/>
                </a:lnTo>
                <a:lnTo>
                  <a:pt x="154" y="73"/>
                </a:lnTo>
                <a:lnTo>
                  <a:pt x="154" y="74"/>
                </a:lnTo>
                <a:lnTo>
                  <a:pt x="154" y="77"/>
                </a:lnTo>
                <a:lnTo>
                  <a:pt x="154" y="79"/>
                </a:lnTo>
                <a:lnTo>
                  <a:pt x="153" y="89"/>
                </a:lnTo>
                <a:lnTo>
                  <a:pt x="153" y="93"/>
                </a:lnTo>
                <a:lnTo>
                  <a:pt x="153" y="106"/>
                </a:lnTo>
                <a:lnTo>
                  <a:pt x="153" y="109"/>
                </a:lnTo>
                <a:lnTo>
                  <a:pt x="153" y="113"/>
                </a:lnTo>
                <a:lnTo>
                  <a:pt x="153" y="114"/>
                </a:lnTo>
                <a:lnTo>
                  <a:pt x="153" y="125"/>
                </a:lnTo>
                <a:lnTo>
                  <a:pt x="153" y="127"/>
                </a:lnTo>
                <a:lnTo>
                  <a:pt x="153" y="129"/>
                </a:lnTo>
                <a:lnTo>
                  <a:pt x="153" y="132"/>
                </a:lnTo>
                <a:lnTo>
                  <a:pt x="153" y="136"/>
                </a:lnTo>
                <a:lnTo>
                  <a:pt x="153" y="140"/>
                </a:lnTo>
                <a:lnTo>
                  <a:pt x="153" y="144"/>
                </a:lnTo>
                <a:lnTo>
                  <a:pt x="153" y="145"/>
                </a:lnTo>
                <a:lnTo>
                  <a:pt x="153" y="146"/>
                </a:lnTo>
                <a:lnTo>
                  <a:pt x="153" y="149"/>
                </a:lnTo>
                <a:lnTo>
                  <a:pt x="153" y="153"/>
                </a:lnTo>
                <a:lnTo>
                  <a:pt x="153" y="158"/>
                </a:lnTo>
                <a:lnTo>
                  <a:pt x="153" y="160"/>
                </a:lnTo>
                <a:lnTo>
                  <a:pt x="153" y="168"/>
                </a:lnTo>
                <a:lnTo>
                  <a:pt x="153" y="172"/>
                </a:lnTo>
                <a:lnTo>
                  <a:pt x="153" y="174"/>
                </a:lnTo>
                <a:lnTo>
                  <a:pt x="153" y="182"/>
                </a:lnTo>
                <a:lnTo>
                  <a:pt x="153" y="188"/>
                </a:lnTo>
                <a:lnTo>
                  <a:pt x="153" y="191"/>
                </a:lnTo>
                <a:lnTo>
                  <a:pt x="153" y="192"/>
                </a:lnTo>
                <a:lnTo>
                  <a:pt x="153" y="196"/>
                </a:lnTo>
                <a:lnTo>
                  <a:pt x="153" y="202"/>
                </a:lnTo>
                <a:lnTo>
                  <a:pt x="153" y="208"/>
                </a:lnTo>
                <a:lnTo>
                  <a:pt x="153" y="216"/>
                </a:lnTo>
                <a:lnTo>
                  <a:pt x="147" y="216"/>
                </a:lnTo>
                <a:lnTo>
                  <a:pt x="146" y="216"/>
                </a:lnTo>
                <a:lnTo>
                  <a:pt x="143" y="216"/>
                </a:lnTo>
                <a:lnTo>
                  <a:pt x="142" y="216"/>
                </a:lnTo>
                <a:lnTo>
                  <a:pt x="134" y="216"/>
                </a:lnTo>
                <a:lnTo>
                  <a:pt x="131" y="216"/>
                </a:lnTo>
                <a:lnTo>
                  <a:pt x="130" y="216"/>
                </a:lnTo>
                <a:lnTo>
                  <a:pt x="127" y="216"/>
                </a:lnTo>
                <a:lnTo>
                  <a:pt x="126" y="216"/>
                </a:lnTo>
                <a:lnTo>
                  <a:pt x="124" y="216"/>
                </a:lnTo>
                <a:lnTo>
                  <a:pt x="122" y="216"/>
                </a:lnTo>
                <a:lnTo>
                  <a:pt x="118" y="216"/>
                </a:lnTo>
                <a:lnTo>
                  <a:pt x="117" y="216"/>
                </a:lnTo>
                <a:lnTo>
                  <a:pt x="113" y="216"/>
                </a:lnTo>
                <a:lnTo>
                  <a:pt x="110" y="216"/>
                </a:lnTo>
                <a:lnTo>
                  <a:pt x="107" y="216"/>
                </a:lnTo>
                <a:lnTo>
                  <a:pt x="102" y="216"/>
                </a:lnTo>
                <a:lnTo>
                  <a:pt x="97" y="216"/>
                </a:lnTo>
                <a:lnTo>
                  <a:pt x="95" y="216"/>
                </a:lnTo>
                <a:lnTo>
                  <a:pt x="94" y="216"/>
                </a:lnTo>
                <a:lnTo>
                  <a:pt x="92" y="216"/>
                </a:lnTo>
                <a:lnTo>
                  <a:pt x="90" y="216"/>
                </a:lnTo>
                <a:lnTo>
                  <a:pt x="89" y="216"/>
                </a:lnTo>
                <a:lnTo>
                  <a:pt x="82" y="216"/>
                </a:lnTo>
                <a:lnTo>
                  <a:pt x="81" y="216"/>
                </a:lnTo>
                <a:lnTo>
                  <a:pt x="79" y="216"/>
                </a:lnTo>
                <a:lnTo>
                  <a:pt x="78" y="216"/>
                </a:lnTo>
                <a:lnTo>
                  <a:pt x="77" y="216"/>
                </a:lnTo>
                <a:lnTo>
                  <a:pt x="73" y="216"/>
                </a:lnTo>
                <a:lnTo>
                  <a:pt x="71" y="216"/>
                </a:lnTo>
                <a:lnTo>
                  <a:pt x="70" y="216"/>
                </a:lnTo>
                <a:lnTo>
                  <a:pt x="68" y="216"/>
                </a:lnTo>
                <a:lnTo>
                  <a:pt x="67" y="216"/>
                </a:lnTo>
                <a:lnTo>
                  <a:pt x="65" y="216"/>
                </a:lnTo>
                <a:lnTo>
                  <a:pt x="62" y="216"/>
                </a:lnTo>
                <a:lnTo>
                  <a:pt x="60" y="216"/>
                </a:lnTo>
                <a:lnTo>
                  <a:pt x="59" y="216"/>
                </a:lnTo>
                <a:lnTo>
                  <a:pt x="57" y="216"/>
                </a:lnTo>
                <a:lnTo>
                  <a:pt x="55" y="216"/>
                </a:lnTo>
                <a:lnTo>
                  <a:pt x="54" y="216"/>
                </a:lnTo>
                <a:lnTo>
                  <a:pt x="53" y="216"/>
                </a:lnTo>
                <a:lnTo>
                  <a:pt x="51" y="216"/>
                </a:lnTo>
                <a:lnTo>
                  <a:pt x="50" y="216"/>
                </a:lnTo>
                <a:lnTo>
                  <a:pt x="49" y="216"/>
                </a:lnTo>
                <a:lnTo>
                  <a:pt x="46" y="216"/>
                </a:lnTo>
                <a:lnTo>
                  <a:pt x="45" y="216"/>
                </a:lnTo>
                <a:lnTo>
                  <a:pt x="44" y="216"/>
                </a:lnTo>
                <a:lnTo>
                  <a:pt x="42" y="216"/>
                </a:lnTo>
                <a:lnTo>
                  <a:pt x="41" y="216"/>
                </a:lnTo>
                <a:lnTo>
                  <a:pt x="39" y="216"/>
                </a:lnTo>
                <a:lnTo>
                  <a:pt x="38" y="216"/>
                </a:lnTo>
                <a:lnTo>
                  <a:pt x="37" y="216"/>
                </a:lnTo>
                <a:lnTo>
                  <a:pt x="36" y="216"/>
                </a:lnTo>
                <a:lnTo>
                  <a:pt x="35" y="216"/>
                </a:lnTo>
                <a:lnTo>
                  <a:pt x="34" y="216"/>
                </a:lnTo>
                <a:lnTo>
                  <a:pt x="33" y="216"/>
                </a:lnTo>
                <a:lnTo>
                  <a:pt x="26" y="216"/>
                </a:lnTo>
                <a:lnTo>
                  <a:pt x="23" y="216"/>
                </a:lnTo>
                <a:lnTo>
                  <a:pt x="22" y="216"/>
                </a:lnTo>
                <a:lnTo>
                  <a:pt x="21" y="216"/>
                </a:lnTo>
                <a:lnTo>
                  <a:pt x="18" y="215"/>
                </a:lnTo>
                <a:lnTo>
                  <a:pt x="13" y="215"/>
                </a:lnTo>
                <a:lnTo>
                  <a:pt x="10" y="215"/>
                </a:lnTo>
                <a:lnTo>
                  <a:pt x="8" y="215"/>
                </a:lnTo>
                <a:lnTo>
                  <a:pt x="5" y="215"/>
                </a:lnTo>
                <a:lnTo>
                  <a:pt x="0" y="215"/>
                </a:lnTo>
                <a:lnTo>
                  <a:pt x="0" y="214"/>
                </a:lnTo>
                <a:lnTo>
                  <a:pt x="0" y="212"/>
                </a:lnTo>
                <a:lnTo>
                  <a:pt x="0" y="209"/>
                </a:lnTo>
                <a:lnTo>
                  <a:pt x="0" y="208"/>
                </a:lnTo>
                <a:lnTo>
                  <a:pt x="0" y="202"/>
                </a:lnTo>
                <a:lnTo>
                  <a:pt x="0" y="198"/>
                </a:lnTo>
                <a:lnTo>
                  <a:pt x="0" y="192"/>
                </a:lnTo>
                <a:lnTo>
                  <a:pt x="0" y="185"/>
                </a:lnTo>
                <a:lnTo>
                  <a:pt x="0" y="178"/>
                </a:lnTo>
                <a:lnTo>
                  <a:pt x="0" y="177"/>
                </a:lnTo>
                <a:lnTo>
                  <a:pt x="0" y="173"/>
                </a:lnTo>
                <a:lnTo>
                  <a:pt x="0" y="170"/>
                </a:lnTo>
                <a:lnTo>
                  <a:pt x="0" y="168"/>
                </a:lnTo>
                <a:lnTo>
                  <a:pt x="0" y="167"/>
                </a:lnTo>
                <a:lnTo>
                  <a:pt x="0" y="166"/>
                </a:lnTo>
                <a:lnTo>
                  <a:pt x="0" y="158"/>
                </a:lnTo>
                <a:lnTo>
                  <a:pt x="0" y="157"/>
                </a:lnTo>
                <a:lnTo>
                  <a:pt x="0" y="152"/>
                </a:lnTo>
                <a:lnTo>
                  <a:pt x="0" y="151"/>
                </a:lnTo>
                <a:lnTo>
                  <a:pt x="0" y="150"/>
                </a:lnTo>
                <a:lnTo>
                  <a:pt x="0" y="138"/>
                </a:lnTo>
                <a:lnTo>
                  <a:pt x="0" y="137"/>
                </a:lnTo>
                <a:lnTo>
                  <a:pt x="0" y="136"/>
                </a:lnTo>
                <a:lnTo>
                  <a:pt x="0" y="135"/>
                </a:lnTo>
                <a:lnTo>
                  <a:pt x="0" y="133"/>
                </a:lnTo>
                <a:lnTo>
                  <a:pt x="0" y="130"/>
                </a:lnTo>
                <a:lnTo>
                  <a:pt x="0" y="126"/>
                </a:lnTo>
                <a:lnTo>
                  <a:pt x="0" y="125"/>
                </a:lnTo>
                <a:lnTo>
                  <a:pt x="0" y="118"/>
                </a:lnTo>
                <a:lnTo>
                  <a:pt x="0" y="113"/>
                </a:lnTo>
                <a:lnTo>
                  <a:pt x="0" y="112"/>
                </a:lnTo>
                <a:lnTo>
                  <a:pt x="0" y="111"/>
                </a:lnTo>
                <a:lnTo>
                  <a:pt x="0" y="110"/>
                </a:lnTo>
                <a:lnTo>
                  <a:pt x="0" y="109"/>
                </a:lnTo>
                <a:lnTo>
                  <a:pt x="0" y="105"/>
                </a:lnTo>
                <a:lnTo>
                  <a:pt x="0" y="101"/>
                </a:lnTo>
                <a:lnTo>
                  <a:pt x="2" y="97"/>
                </a:lnTo>
                <a:lnTo>
                  <a:pt x="2" y="95"/>
                </a:lnTo>
                <a:lnTo>
                  <a:pt x="0" y="94"/>
                </a:lnTo>
                <a:lnTo>
                  <a:pt x="0" y="93"/>
                </a:lnTo>
                <a:lnTo>
                  <a:pt x="2" y="92"/>
                </a:lnTo>
                <a:lnTo>
                  <a:pt x="2" y="90"/>
                </a:lnTo>
                <a:lnTo>
                  <a:pt x="2" y="87"/>
                </a:lnTo>
                <a:lnTo>
                  <a:pt x="2" y="86"/>
                </a:lnTo>
                <a:lnTo>
                  <a:pt x="2" y="84"/>
                </a:lnTo>
                <a:lnTo>
                  <a:pt x="2" y="82"/>
                </a:lnTo>
                <a:lnTo>
                  <a:pt x="2" y="81"/>
                </a:lnTo>
                <a:lnTo>
                  <a:pt x="2" y="79"/>
                </a:lnTo>
                <a:lnTo>
                  <a:pt x="2" y="78"/>
                </a:lnTo>
                <a:lnTo>
                  <a:pt x="2" y="77"/>
                </a:lnTo>
                <a:lnTo>
                  <a:pt x="2" y="74"/>
                </a:lnTo>
                <a:lnTo>
                  <a:pt x="2" y="72"/>
                </a:lnTo>
                <a:lnTo>
                  <a:pt x="2" y="70"/>
                </a:lnTo>
                <a:lnTo>
                  <a:pt x="2" y="69"/>
                </a:lnTo>
                <a:lnTo>
                  <a:pt x="2" y="65"/>
                </a:lnTo>
                <a:lnTo>
                  <a:pt x="2" y="63"/>
                </a:lnTo>
                <a:lnTo>
                  <a:pt x="2" y="62"/>
                </a:lnTo>
                <a:lnTo>
                  <a:pt x="2" y="57"/>
                </a:lnTo>
                <a:lnTo>
                  <a:pt x="2" y="54"/>
                </a:lnTo>
                <a:lnTo>
                  <a:pt x="2" y="53"/>
                </a:lnTo>
                <a:lnTo>
                  <a:pt x="2" y="50"/>
                </a:lnTo>
                <a:lnTo>
                  <a:pt x="2" y="49"/>
                </a:lnTo>
                <a:lnTo>
                  <a:pt x="2" y="46"/>
                </a:lnTo>
                <a:lnTo>
                  <a:pt x="2" y="45"/>
                </a:lnTo>
                <a:lnTo>
                  <a:pt x="2" y="37"/>
                </a:lnTo>
                <a:lnTo>
                  <a:pt x="2" y="32"/>
                </a:lnTo>
                <a:lnTo>
                  <a:pt x="2" y="29"/>
                </a:lnTo>
                <a:lnTo>
                  <a:pt x="2" y="25"/>
                </a:lnTo>
                <a:lnTo>
                  <a:pt x="2" y="21"/>
                </a:lnTo>
                <a:lnTo>
                  <a:pt x="2" y="17"/>
                </a:lnTo>
                <a:lnTo>
                  <a:pt x="2" y="16"/>
                </a:lnTo>
                <a:lnTo>
                  <a:pt x="2" y="15"/>
                </a:lnTo>
                <a:lnTo>
                  <a:pt x="2" y="9"/>
                </a:lnTo>
                <a:lnTo>
                  <a:pt x="2" y="2"/>
                </a:lnTo>
                <a:lnTo>
                  <a:pt x="2" y="0"/>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
        <p:nvSpPr>
          <p:cNvPr id="188" name="Freeform 196"/>
          <p:cNvSpPr>
            <a:spLocks/>
          </p:cNvSpPr>
          <p:nvPr/>
        </p:nvSpPr>
        <p:spPr bwMode="auto">
          <a:xfrm>
            <a:off x="5293413" y="6042487"/>
            <a:ext cx="508511" cy="642156"/>
          </a:xfrm>
          <a:custGeom>
            <a:avLst/>
            <a:gdLst>
              <a:gd name="T0" fmla="*/ 78 w 196"/>
              <a:gd name="T1" fmla="*/ 70 h 292"/>
              <a:gd name="T2" fmla="*/ 78 w 196"/>
              <a:gd name="T3" fmla="*/ 25 h 292"/>
              <a:gd name="T4" fmla="*/ 78 w 196"/>
              <a:gd name="T5" fmla="*/ 1 h 292"/>
              <a:gd name="T6" fmla="*/ 104 w 196"/>
              <a:gd name="T7" fmla="*/ 1 h 292"/>
              <a:gd name="T8" fmla="*/ 123 w 196"/>
              <a:gd name="T9" fmla="*/ 1 h 292"/>
              <a:gd name="T10" fmla="*/ 155 w 196"/>
              <a:gd name="T11" fmla="*/ 1 h 292"/>
              <a:gd name="T12" fmla="*/ 182 w 196"/>
              <a:gd name="T13" fmla="*/ 1 h 292"/>
              <a:gd name="T14" fmla="*/ 185 w 196"/>
              <a:gd name="T15" fmla="*/ 28 h 292"/>
              <a:gd name="T16" fmla="*/ 185 w 196"/>
              <a:gd name="T17" fmla="*/ 61 h 292"/>
              <a:gd name="T18" fmla="*/ 185 w 196"/>
              <a:gd name="T19" fmla="*/ 86 h 292"/>
              <a:gd name="T20" fmla="*/ 185 w 196"/>
              <a:gd name="T21" fmla="*/ 119 h 292"/>
              <a:gd name="T22" fmla="*/ 187 w 196"/>
              <a:gd name="T23" fmla="*/ 146 h 292"/>
              <a:gd name="T24" fmla="*/ 172 w 196"/>
              <a:gd name="T25" fmla="*/ 182 h 292"/>
              <a:gd name="T26" fmla="*/ 174 w 196"/>
              <a:gd name="T27" fmla="*/ 190 h 292"/>
              <a:gd name="T28" fmla="*/ 189 w 196"/>
              <a:gd name="T29" fmla="*/ 192 h 292"/>
              <a:gd name="T30" fmla="*/ 191 w 196"/>
              <a:gd name="T31" fmla="*/ 213 h 292"/>
              <a:gd name="T32" fmla="*/ 165 w 196"/>
              <a:gd name="T33" fmla="*/ 233 h 292"/>
              <a:gd name="T34" fmla="*/ 144 w 196"/>
              <a:gd name="T35" fmla="*/ 245 h 292"/>
              <a:gd name="T36" fmla="*/ 135 w 196"/>
              <a:gd name="T37" fmla="*/ 269 h 292"/>
              <a:gd name="T38" fmla="*/ 133 w 196"/>
              <a:gd name="T39" fmla="*/ 284 h 292"/>
              <a:gd name="T40" fmla="*/ 121 w 196"/>
              <a:gd name="T41" fmla="*/ 281 h 292"/>
              <a:gd name="T42" fmla="*/ 108 w 196"/>
              <a:gd name="T43" fmla="*/ 286 h 292"/>
              <a:gd name="T44" fmla="*/ 87 w 196"/>
              <a:gd name="T45" fmla="*/ 281 h 292"/>
              <a:gd name="T46" fmla="*/ 79 w 196"/>
              <a:gd name="T47" fmla="*/ 279 h 292"/>
              <a:gd name="T48" fmla="*/ 75 w 196"/>
              <a:gd name="T49" fmla="*/ 284 h 292"/>
              <a:gd name="T50" fmla="*/ 68 w 196"/>
              <a:gd name="T51" fmla="*/ 287 h 292"/>
              <a:gd name="T52" fmla="*/ 60 w 196"/>
              <a:gd name="T53" fmla="*/ 286 h 292"/>
              <a:gd name="T54" fmla="*/ 55 w 196"/>
              <a:gd name="T55" fmla="*/ 280 h 292"/>
              <a:gd name="T56" fmla="*/ 53 w 196"/>
              <a:gd name="T57" fmla="*/ 273 h 292"/>
              <a:gd name="T58" fmla="*/ 48 w 196"/>
              <a:gd name="T59" fmla="*/ 268 h 292"/>
              <a:gd name="T60" fmla="*/ 43 w 196"/>
              <a:gd name="T61" fmla="*/ 264 h 292"/>
              <a:gd name="T62" fmla="*/ 39 w 196"/>
              <a:gd name="T63" fmla="*/ 258 h 292"/>
              <a:gd name="T64" fmla="*/ 41 w 196"/>
              <a:gd name="T65" fmla="*/ 249 h 292"/>
              <a:gd name="T66" fmla="*/ 36 w 196"/>
              <a:gd name="T67" fmla="*/ 246 h 292"/>
              <a:gd name="T68" fmla="*/ 32 w 196"/>
              <a:gd name="T69" fmla="*/ 238 h 292"/>
              <a:gd name="T70" fmla="*/ 31 w 196"/>
              <a:gd name="T71" fmla="*/ 232 h 292"/>
              <a:gd name="T72" fmla="*/ 28 w 196"/>
              <a:gd name="T73" fmla="*/ 222 h 292"/>
              <a:gd name="T74" fmla="*/ 25 w 196"/>
              <a:gd name="T75" fmla="*/ 220 h 292"/>
              <a:gd name="T76" fmla="*/ 27 w 196"/>
              <a:gd name="T77" fmla="*/ 210 h 292"/>
              <a:gd name="T78" fmla="*/ 33 w 196"/>
              <a:gd name="T79" fmla="*/ 208 h 292"/>
              <a:gd name="T80" fmla="*/ 30 w 196"/>
              <a:gd name="T81" fmla="*/ 201 h 292"/>
              <a:gd name="T82" fmla="*/ 33 w 196"/>
              <a:gd name="T83" fmla="*/ 198 h 292"/>
              <a:gd name="T84" fmla="*/ 32 w 196"/>
              <a:gd name="T85" fmla="*/ 191 h 292"/>
              <a:gd name="T86" fmla="*/ 27 w 196"/>
              <a:gd name="T87" fmla="*/ 186 h 292"/>
              <a:gd name="T88" fmla="*/ 23 w 196"/>
              <a:gd name="T89" fmla="*/ 182 h 292"/>
              <a:gd name="T90" fmla="*/ 19 w 196"/>
              <a:gd name="T91" fmla="*/ 178 h 292"/>
              <a:gd name="T92" fmla="*/ 17 w 196"/>
              <a:gd name="T93" fmla="*/ 172 h 292"/>
              <a:gd name="T94" fmla="*/ 14 w 196"/>
              <a:gd name="T95" fmla="*/ 168 h 292"/>
              <a:gd name="T96" fmla="*/ 12 w 196"/>
              <a:gd name="T97" fmla="*/ 165 h 292"/>
              <a:gd name="T98" fmla="*/ 8 w 196"/>
              <a:gd name="T99" fmla="*/ 158 h 292"/>
              <a:gd name="T100" fmla="*/ 5 w 196"/>
              <a:gd name="T101" fmla="*/ 151 h 292"/>
              <a:gd name="T102" fmla="*/ 4 w 196"/>
              <a:gd name="T103" fmla="*/ 145 h 292"/>
              <a:gd name="T104" fmla="*/ 6 w 196"/>
              <a:gd name="T105" fmla="*/ 143 h 292"/>
              <a:gd name="T106" fmla="*/ 6 w 196"/>
              <a:gd name="T107" fmla="*/ 138 h 292"/>
              <a:gd name="T108" fmla="*/ 4 w 196"/>
              <a:gd name="T109" fmla="*/ 132 h 292"/>
              <a:gd name="T110" fmla="*/ 4 w 196"/>
              <a:gd name="T111" fmla="*/ 125 h 292"/>
              <a:gd name="T112" fmla="*/ 1 w 196"/>
              <a:gd name="T113" fmla="*/ 119 h 292"/>
              <a:gd name="T114" fmla="*/ 12 w 196"/>
              <a:gd name="T115" fmla="*/ 117 h 292"/>
              <a:gd name="T116" fmla="*/ 23 w 196"/>
              <a:gd name="T117" fmla="*/ 102 h 292"/>
              <a:gd name="T118" fmla="*/ 35 w 196"/>
              <a:gd name="T119" fmla="*/ 90 h 292"/>
              <a:gd name="T120" fmla="*/ 56 w 196"/>
              <a:gd name="T121" fmla="*/ 81 h 292"/>
              <a:gd name="T122" fmla="*/ 73 w 196"/>
              <a:gd name="T123" fmla="*/ 81 h 29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96" h="292">
                <a:moveTo>
                  <a:pt x="76" y="81"/>
                </a:moveTo>
                <a:lnTo>
                  <a:pt x="78" y="81"/>
                </a:lnTo>
                <a:lnTo>
                  <a:pt x="78" y="79"/>
                </a:lnTo>
                <a:lnTo>
                  <a:pt x="78" y="78"/>
                </a:lnTo>
                <a:lnTo>
                  <a:pt x="78" y="77"/>
                </a:lnTo>
                <a:lnTo>
                  <a:pt x="78" y="73"/>
                </a:lnTo>
                <a:lnTo>
                  <a:pt x="78" y="72"/>
                </a:lnTo>
                <a:lnTo>
                  <a:pt x="78" y="70"/>
                </a:lnTo>
                <a:lnTo>
                  <a:pt x="78" y="69"/>
                </a:lnTo>
                <a:lnTo>
                  <a:pt x="78" y="41"/>
                </a:lnTo>
                <a:lnTo>
                  <a:pt x="78" y="40"/>
                </a:lnTo>
                <a:lnTo>
                  <a:pt x="78" y="39"/>
                </a:lnTo>
                <a:lnTo>
                  <a:pt x="78" y="38"/>
                </a:lnTo>
                <a:lnTo>
                  <a:pt x="78" y="34"/>
                </a:lnTo>
                <a:lnTo>
                  <a:pt x="78" y="32"/>
                </a:lnTo>
                <a:lnTo>
                  <a:pt x="78" y="25"/>
                </a:lnTo>
                <a:lnTo>
                  <a:pt x="78" y="20"/>
                </a:lnTo>
                <a:lnTo>
                  <a:pt x="78" y="16"/>
                </a:lnTo>
                <a:lnTo>
                  <a:pt x="78" y="15"/>
                </a:lnTo>
                <a:lnTo>
                  <a:pt x="78" y="14"/>
                </a:lnTo>
                <a:lnTo>
                  <a:pt x="78" y="13"/>
                </a:lnTo>
                <a:lnTo>
                  <a:pt x="78" y="10"/>
                </a:lnTo>
                <a:lnTo>
                  <a:pt x="78" y="4"/>
                </a:lnTo>
                <a:lnTo>
                  <a:pt x="78" y="1"/>
                </a:lnTo>
                <a:lnTo>
                  <a:pt x="85" y="1"/>
                </a:lnTo>
                <a:lnTo>
                  <a:pt x="88" y="1"/>
                </a:lnTo>
                <a:lnTo>
                  <a:pt x="93" y="1"/>
                </a:lnTo>
                <a:lnTo>
                  <a:pt x="95" y="0"/>
                </a:lnTo>
                <a:lnTo>
                  <a:pt x="97" y="0"/>
                </a:lnTo>
                <a:lnTo>
                  <a:pt x="100" y="0"/>
                </a:lnTo>
                <a:lnTo>
                  <a:pt x="101" y="0"/>
                </a:lnTo>
                <a:lnTo>
                  <a:pt x="104" y="1"/>
                </a:lnTo>
                <a:lnTo>
                  <a:pt x="105" y="1"/>
                </a:lnTo>
                <a:lnTo>
                  <a:pt x="110" y="1"/>
                </a:lnTo>
                <a:lnTo>
                  <a:pt x="112" y="1"/>
                </a:lnTo>
                <a:lnTo>
                  <a:pt x="113" y="1"/>
                </a:lnTo>
                <a:lnTo>
                  <a:pt x="115" y="1"/>
                </a:lnTo>
                <a:lnTo>
                  <a:pt x="120" y="1"/>
                </a:lnTo>
                <a:lnTo>
                  <a:pt x="121" y="1"/>
                </a:lnTo>
                <a:lnTo>
                  <a:pt x="123" y="1"/>
                </a:lnTo>
                <a:lnTo>
                  <a:pt x="125" y="1"/>
                </a:lnTo>
                <a:lnTo>
                  <a:pt x="127" y="1"/>
                </a:lnTo>
                <a:lnTo>
                  <a:pt x="128" y="1"/>
                </a:lnTo>
                <a:lnTo>
                  <a:pt x="133" y="1"/>
                </a:lnTo>
                <a:lnTo>
                  <a:pt x="140" y="1"/>
                </a:lnTo>
                <a:lnTo>
                  <a:pt x="149" y="1"/>
                </a:lnTo>
                <a:lnTo>
                  <a:pt x="153" y="1"/>
                </a:lnTo>
                <a:lnTo>
                  <a:pt x="155" y="1"/>
                </a:lnTo>
                <a:lnTo>
                  <a:pt x="161" y="1"/>
                </a:lnTo>
                <a:lnTo>
                  <a:pt x="166" y="1"/>
                </a:lnTo>
                <a:lnTo>
                  <a:pt x="168" y="1"/>
                </a:lnTo>
                <a:lnTo>
                  <a:pt x="173" y="1"/>
                </a:lnTo>
                <a:lnTo>
                  <a:pt x="174" y="1"/>
                </a:lnTo>
                <a:lnTo>
                  <a:pt x="176" y="1"/>
                </a:lnTo>
                <a:lnTo>
                  <a:pt x="177" y="1"/>
                </a:lnTo>
                <a:lnTo>
                  <a:pt x="182" y="1"/>
                </a:lnTo>
                <a:lnTo>
                  <a:pt x="185" y="1"/>
                </a:lnTo>
                <a:lnTo>
                  <a:pt x="185" y="4"/>
                </a:lnTo>
                <a:lnTo>
                  <a:pt x="185" y="7"/>
                </a:lnTo>
                <a:lnTo>
                  <a:pt x="185" y="10"/>
                </a:lnTo>
                <a:lnTo>
                  <a:pt x="185" y="14"/>
                </a:lnTo>
                <a:lnTo>
                  <a:pt x="185" y="15"/>
                </a:lnTo>
                <a:lnTo>
                  <a:pt x="185" y="22"/>
                </a:lnTo>
                <a:lnTo>
                  <a:pt x="185" y="28"/>
                </a:lnTo>
                <a:lnTo>
                  <a:pt x="185" y="29"/>
                </a:lnTo>
                <a:lnTo>
                  <a:pt x="185" y="33"/>
                </a:lnTo>
                <a:lnTo>
                  <a:pt x="185" y="37"/>
                </a:lnTo>
                <a:lnTo>
                  <a:pt x="185" y="41"/>
                </a:lnTo>
                <a:lnTo>
                  <a:pt x="185" y="46"/>
                </a:lnTo>
                <a:lnTo>
                  <a:pt x="185" y="55"/>
                </a:lnTo>
                <a:lnTo>
                  <a:pt x="185" y="56"/>
                </a:lnTo>
                <a:lnTo>
                  <a:pt x="185" y="61"/>
                </a:lnTo>
                <a:lnTo>
                  <a:pt x="185" y="63"/>
                </a:lnTo>
                <a:lnTo>
                  <a:pt x="185" y="66"/>
                </a:lnTo>
                <a:lnTo>
                  <a:pt x="185" y="71"/>
                </a:lnTo>
                <a:lnTo>
                  <a:pt x="185" y="73"/>
                </a:lnTo>
                <a:lnTo>
                  <a:pt x="185" y="78"/>
                </a:lnTo>
                <a:lnTo>
                  <a:pt x="185" y="81"/>
                </a:lnTo>
                <a:lnTo>
                  <a:pt x="185" y="85"/>
                </a:lnTo>
                <a:lnTo>
                  <a:pt x="185" y="86"/>
                </a:lnTo>
                <a:lnTo>
                  <a:pt x="185" y="90"/>
                </a:lnTo>
                <a:lnTo>
                  <a:pt x="185" y="92"/>
                </a:lnTo>
                <a:lnTo>
                  <a:pt x="185" y="100"/>
                </a:lnTo>
                <a:lnTo>
                  <a:pt x="185" y="105"/>
                </a:lnTo>
                <a:lnTo>
                  <a:pt x="185" y="113"/>
                </a:lnTo>
                <a:lnTo>
                  <a:pt x="185" y="117"/>
                </a:lnTo>
                <a:lnTo>
                  <a:pt x="185" y="118"/>
                </a:lnTo>
                <a:lnTo>
                  <a:pt x="185" y="119"/>
                </a:lnTo>
                <a:lnTo>
                  <a:pt x="187" y="120"/>
                </a:lnTo>
                <a:lnTo>
                  <a:pt x="187" y="127"/>
                </a:lnTo>
                <a:lnTo>
                  <a:pt x="187" y="130"/>
                </a:lnTo>
                <a:lnTo>
                  <a:pt x="187" y="136"/>
                </a:lnTo>
                <a:lnTo>
                  <a:pt x="187" y="138"/>
                </a:lnTo>
                <a:lnTo>
                  <a:pt x="187" y="141"/>
                </a:lnTo>
                <a:lnTo>
                  <a:pt x="187" y="142"/>
                </a:lnTo>
                <a:lnTo>
                  <a:pt x="187" y="146"/>
                </a:lnTo>
                <a:lnTo>
                  <a:pt x="187" y="149"/>
                </a:lnTo>
                <a:lnTo>
                  <a:pt x="187" y="162"/>
                </a:lnTo>
                <a:lnTo>
                  <a:pt x="187" y="169"/>
                </a:lnTo>
                <a:lnTo>
                  <a:pt x="181" y="170"/>
                </a:lnTo>
                <a:lnTo>
                  <a:pt x="179" y="173"/>
                </a:lnTo>
                <a:lnTo>
                  <a:pt x="177" y="174"/>
                </a:lnTo>
                <a:lnTo>
                  <a:pt x="177" y="176"/>
                </a:lnTo>
                <a:lnTo>
                  <a:pt x="172" y="182"/>
                </a:lnTo>
                <a:lnTo>
                  <a:pt x="168" y="184"/>
                </a:lnTo>
                <a:lnTo>
                  <a:pt x="167" y="188"/>
                </a:lnTo>
                <a:lnTo>
                  <a:pt x="167" y="189"/>
                </a:lnTo>
                <a:lnTo>
                  <a:pt x="168" y="190"/>
                </a:lnTo>
                <a:lnTo>
                  <a:pt x="169" y="190"/>
                </a:lnTo>
                <a:lnTo>
                  <a:pt x="175" y="186"/>
                </a:lnTo>
                <a:lnTo>
                  <a:pt x="176" y="188"/>
                </a:lnTo>
                <a:lnTo>
                  <a:pt x="174" y="190"/>
                </a:lnTo>
                <a:lnTo>
                  <a:pt x="175" y="191"/>
                </a:lnTo>
                <a:lnTo>
                  <a:pt x="177" y="191"/>
                </a:lnTo>
                <a:lnTo>
                  <a:pt x="180" y="190"/>
                </a:lnTo>
                <a:lnTo>
                  <a:pt x="181" y="188"/>
                </a:lnTo>
                <a:lnTo>
                  <a:pt x="182" y="188"/>
                </a:lnTo>
                <a:lnTo>
                  <a:pt x="188" y="189"/>
                </a:lnTo>
                <a:lnTo>
                  <a:pt x="189" y="189"/>
                </a:lnTo>
                <a:lnTo>
                  <a:pt x="189" y="192"/>
                </a:lnTo>
                <a:lnTo>
                  <a:pt x="191" y="196"/>
                </a:lnTo>
                <a:lnTo>
                  <a:pt x="191" y="198"/>
                </a:lnTo>
                <a:lnTo>
                  <a:pt x="192" y="198"/>
                </a:lnTo>
                <a:lnTo>
                  <a:pt x="193" y="199"/>
                </a:lnTo>
                <a:lnTo>
                  <a:pt x="195" y="200"/>
                </a:lnTo>
                <a:lnTo>
                  <a:pt x="196" y="204"/>
                </a:lnTo>
                <a:lnTo>
                  <a:pt x="193" y="210"/>
                </a:lnTo>
                <a:lnTo>
                  <a:pt x="191" y="213"/>
                </a:lnTo>
                <a:lnTo>
                  <a:pt x="189" y="215"/>
                </a:lnTo>
                <a:lnTo>
                  <a:pt x="183" y="217"/>
                </a:lnTo>
                <a:lnTo>
                  <a:pt x="181" y="218"/>
                </a:lnTo>
                <a:lnTo>
                  <a:pt x="177" y="220"/>
                </a:lnTo>
                <a:lnTo>
                  <a:pt x="175" y="221"/>
                </a:lnTo>
                <a:lnTo>
                  <a:pt x="174" y="222"/>
                </a:lnTo>
                <a:lnTo>
                  <a:pt x="171" y="229"/>
                </a:lnTo>
                <a:lnTo>
                  <a:pt x="165" y="233"/>
                </a:lnTo>
                <a:lnTo>
                  <a:pt x="158" y="237"/>
                </a:lnTo>
                <a:lnTo>
                  <a:pt x="156" y="238"/>
                </a:lnTo>
                <a:lnTo>
                  <a:pt x="153" y="239"/>
                </a:lnTo>
                <a:lnTo>
                  <a:pt x="151" y="239"/>
                </a:lnTo>
                <a:lnTo>
                  <a:pt x="148" y="240"/>
                </a:lnTo>
                <a:lnTo>
                  <a:pt x="145" y="241"/>
                </a:lnTo>
                <a:lnTo>
                  <a:pt x="144" y="244"/>
                </a:lnTo>
                <a:lnTo>
                  <a:pt x="144" y="245"/>
                </a:lnTo>
                <a:lnTo>
                  <a:pt x="143" y="247"/>
                </a:lnTo>
                <a:lnTo>
                  <a:pt x="143" y="250"/>
                </a:lnTo>
                <a:lnTo>
                  <a:pt x="145" y="255"/>
                </a:lnTo>
                <a:lnTo>
                  <a:pt x="145" y="257"/>
                </a:lnTo>
                <a:lnTo>
                  <a:pt x="143" y="261"/>
                </a:lnTo>
                <a:lnTo>
                  <a:pt x="140" y="262"/>
                </a:lnTo>
                <a:lnTo>
                  <a:pt x="139" y="263"/>
                </a:lnTo>
                <a:lnTo>
                  <a:pt x="135" y="269"/>
                </a:lnTo>
                <a:lnTo>
                  <a:pt x="133" y="270"/>
                </a:lnTo>
                <a:lnTo>
                  <a:pt x="132" y="271"/>
                </a:lnTo>
                <a:lnTo>
                  <a:pt x="129" y="272"/>
                </a:lnTo>
                <a:lnTo>
                  <a:pt x="131" y="276"/>
                </a:lnTo>
                <a:lnTo>
                  <a:pt x="132" y="278"/>
                </a:lnTo>
                <a:lnTo>
                  <a:pt x="132" y="279"/>
                </a:lnTo>
                <a:lnTo>
                  <a:pt x="134" y="282"/>
                </a:lnTo>
                <a:lnTo>
                  <a:pt x="133" y="284"/>
                </a:lnTo>
                <a:lnTo>
                  <a:pt x="131" y="285"/>
                </a:lnTo>
                <a:lnTo>
                  <a:pt x="128" y="287"/>
                </a:lnTo>
                <a:lnTo>
                  <a:pt x="121" y="292"/>
                </a:lnTo>
                <a:lnTo>
                  <a:pt x="120" y="289"/>
                </a:lnTo>
                <a:lnTo>
                  <a:pt x="124" y="287"/>
                </a:lnTo>
                <a:lnTo>
                  <a:pt x="124" y="285"/>
                </a:lnTo>
                <a:lnTo>
                  <a:pt x="124" y="282"/>
                </a:lnTo>
                <a:lnTo>
                  <a:pt x="121" y="281"/>
                </a:lnTo>
                <a:lnTo>
                  <a:pt x="120" y="281"/>
                </a:lnTo>
                <a:lnTo>
                  <a:pt x="118" y="280"/>
                </a:lnTo>
                <a:lnTo>
                  <a:pt x="117" y="281"/>
                </a:lnTo>
                <a:lnTo>
                  <a:pt x="115" y="281"/>
                </a:lnTo>
                <a:lnTo>
                  <a:pt x="113" y="280"/>
                </a:lnTo>
                <a:lnTo>
                  <a:pt x="111" y="281"/>
                </a:lnTo>
                <a:lnTo>
                  <a:pt x="109" y="282"/>
                </a:lnTo>
                <a:lnTo>
                  <a:pt x="108" y="286"/>
                </a:lnTo>
                <a:lnTo>
                  <a:pt x="107" y="287"/>
                </a:lnTo>
                <a:lnTo>
                  <a:pt x="102" y="286"/>
                </a:lnTo>
                <a:lnTo>
                  <a:pt x="101" y="286"/>
                </a:lnTo>
                <a:lnTo>
                  <a:pt x="96" y="286"/>
                </a:lnTo>
                <a:lnTo>
                  <a:pt x="92" y="286"/>
                </a:lnTo>
                <a:lnTo>
                  <a:pt x="91" y="284"/>
                </a:lnTo>
                <a:lnTo>
                  <a:pt x="88" y="282"/>
                </a:lnTo>
                <a:lnTo>
                  <a:pt x="87" y="281"/>
                </a:lnTo>
                <a:lnTo>
                  <a:pt x="86" y="281"/>
                </a:lnTo>
                <a:lnTo>
                  <a:pt x="85" y="280"/>
                </a:lnTo>
                <a:lnTo>
                  <a:pt x="85" y="279"/>
                </a:lnTo>
                <a:lnTo>
                  <a:pt x="84" y="279"/>
                </a:lnTo>
                <a:lnTo>
                  <a:pt x="83" y="279"/>
                </a:lnTo>
                <a:lnTo>
                  <a:pt x="81" y="279"/>
                </a:lnTo>
                <a:lnTo>
                  <a:pt x="80" y="279"/>
                </a:lnTo>
                <a:lnTo>
                  <a:pt x="79" y="279"/>
                </a:lnTo>
                <a:lnTo>
                  <a:pt x="78" y="279"/>
                </a:lnTo>
                <a:lnTo>
                  <a:pt x="78" y="280"/>
                </a:lnTo>
                <a:lnTo>
                  <a:pt x="77" y="280"/>
                </a:lnTo>
                <a:lnTo>
                  <a:pt x="77" y="281"/>
                </a:lnTo>
                <a:lnTo>
                  <a:pt x="76" y="281"/>
                </a:lnTo>
                <a:lnTo>
                  <a:pt x="76" y="282"/>
                </a:lnTo>
                <a:lnTo>
                  <a:pt x="75" y="282"/>
                </a:lnTo>
                <a:lnTo>
                  <a:pt x="75" y="284"/>
                </a:lnTo>
                <a:lnTo>
                  <a:pt x="73" y="284"/>
                </a:lnTo>
                <a:lnTo>
                  <a:pt x="73" y="285"/>
                </a:lnTo>
                <a:lnTo>
                  <a:pt x="72" y="285"/>
                </a:lnTo>
                <a:lnTo>
                  <a:pt x="71" y="286"/>
                </a:lnTo>
                <a:lnTo>
                  <a:pt x="70" y="286"/>
                </a:lnTo>
                <a:lnTo>
                  <a:pt x="70" y="287"/>
                </a:lnTo>
                <a:lnTo>
                  <a:pt x="69" y="287"/>
                </a:lnTo>
                <a:lnTo>
                  <a:pt x="68" y="287"/>
                </a:lnTo>
                <a:lnTo>
                  <a:pt x="67" y="288"/>
                </a:lnTo>
                <a:lnTo>
                  <a:pt x="65" y="288"/>
                </a:lnTo>
                <a:lnTo>
                  <a:pt x="64" y="288"/>
                </a:lnTo>
                <a:lnTo>
                  <a:pt x="63" y="288"/>
                </a:lnTo>
                <a:lnTo>
                  <a:pt x="62" y="287"/>
                </a:lnTo>
                <a:lnTo>
                  <a:pt x="61" y="287"/>
                </a:lnTo>
                <a:lnTo>
                  <a:pt x="61" y="286"/>
                </a:lnTo>
                <a:lnTo>
                  <a:pt x="60" y="286"/>
                </a:lnTo>
                <a:lnTo>
                  <a:pt x="60" y="285"/>
                </a:lnTo>
                <a:lnTo>
                  <a:pt x="59" y="285"/>
                </a:lnTo>
                <a:lnTo>
                  <a:pt x="59" y="284"/>
                </a:lnTo>
                <a:lnTo>
                  <a:pt x="57" y="284"/>
                </a:lnTo>
                <a:lnTo>
                  <a:pt x="57" y="282"/>
                </a:lnTo>
                <a:lnTo>
                  <a:pt x="56" y="281"/>
                </a:lnTo>
                <a:lnTo>
                  <a:pt x="56" y="280"/>
                </a:lnTo>
                <a:lnTo>
                  <a:pt x="55" y="280"/>
                </a:lnTo>
                <a:lnTo>
                  <a:pt x="55" y="279"/>
                </a:lnTo>
                <a:lnTo>
                  <a:pt x="55" y="278"/>
                </a:lnTo>
                <a:lnTo>
                  <a:pt x="55" y="277"/>
                </a:lnTo>
                <a:lnTo>
                  <a:pt x="55" y="276"/>
                </a:lnTo>
                <a:lnTo>
                  <a:pt x="54" y="276"/>
                </a:lnTo>
                <a:lnTo>
                  <a:pt x="54" y="274"/>
                </a:lnTo>
                <a:lnTo>
                  <a:pt x="53" y="274"/>
                </a:lnTo>
                <a:lnTo>
                  <a:pt x="53" y="273"/>
                </a:lnTo>
                <a:lnTo>
                  <a:pt x="53" y="272"/>
                </a:lnTo>
                <a:lnTo>
                  <a:pt x="52" y="272"/>
                </a:lnTo>
                <a:lnTo>
                  <a:pt x="52" y="271"/>
                </a:lnTo>
                <a:lnTo>
                  <a:pt x="52" y="270"/>
                </a:lnTo>
                <a:lnTo>
                  <a:pt x="51" y="270"/>
                </a:lnTo>
                <a:lnTo>
                  <a:pt x="51" y="269"/>
                </a:lnTo>
                <a:lnTo>
                  <a:pt x="49" y="268"/>
                </a:lnTo>
                <a:lnTo>
                  <a:pt x="48" y="268"/>
                </a:lnTo>
                <a:lnTo>
                  <a:pt x="48" y="266"/>
                </a:lnTo>
                <a:lnTo>
                  <a:pt x="47" y="266"/>
                </a:lnTo>
                <a:lnTo>
                  <a:pt x="46" y="266"/>
                </a:lnTo>
                <a:lnTo>
                  <a:pt x="46" y="265"/>
                </a:lnTo>
                <a:lnTo>
                  <a:pt x="45" y="265"/>
                </a:lnTo>
                <a:lnTo>
                  <a:pt x="44" y="265"/>
                </a:lnTo>
                <a:lnTo>
                  <a:pt x="43" y="265"/>
                </a:lnTo>
                <a:lnTo>
                  <a:pt x="43" y="264"/>
                </a:lnTo>
                <a:lnTo>
                  <a:pt x="41" y="264"/>
                </a:lnTo>
                <a:lnTo>
                  <a:pt x="41" y="263"/>
                </a:lnTo>
                <a:lnTo>
                  <a:pt x="40" y="263"/>
                </a:lnTo>
                <a:lnTo>
                  <a:pt x="40" y="262"/>
                </a:lnTo>
                <a:lnTo>
                  <a:pt x="40" y="261"/>
                </a:lnTo>
                <a:lnTo>
                  <a:pt x="39" y="261"/>
                </a:lnTo>
                <a:lnTo>
                  <a:pt x="39" y="260"/>
                </a:lnTo>
                <a:lnTo>
                  <a:pt x="39" y="258"/>
                </a:lnTo>
                <a:lnTo>
                  <a:pt x="40" y="257"/>
                </a:lnTo>
                <a:lnTo>
                  <a:pt x="40" y="256"/>
                </a:lnTo>
                <a:lnTo>
                  <a:pt x="40" y="255"/>
                </a:lnTo>
                <a:lnTo>
                  <a:pt x="40" y="254"/>
                </a:lnTo>
                <a:lnTo>
                  <a:pt x="40" y="253"/>
                </a:lnTo>
                <a:lnTo>
                  <a:pt x="41" y="252"/>
                </a:lnTo>
                <a:lnTo>
                  <a:pt x="41" y="250"/>
                </a:lnTo>
                <a:lnTo>
                  <a:pt x="41" y="249"/>
                </a:lnTo>
                <a:lnTo>
                  <a:pt x="41" y="248"/>
                </a:lnTo>
                <a:lnTo>
                  <a:pt x="40" y="248"/>
                </a:lnTo>
                <a:lnTo>
                  <a:pt x="40" y="247"/>
                </a:lnTo>
                <a:lnTo>
                  <a:pt x="39" y="247"/>
                </a:lnTo>
                <a:lnTo>
                  <a:pt x="38" y="247"/>
                </a:lnTo>
                <a:lnTo>
                  <a:pt x="38" y="246"/>
                </a:lnTo>
                <a:lnTo>
                  <a:pt x="37" y="246"/>
                </a:lnTo>
                <a:lnTo>
                  <a:pt x="36" y="246"/>
                </a:lnTo>
                <a:lnTo>
                  <a:pt x="36" y="245"/>
                </a:lnTo>
                <a:lnTo>
                  <a:pt x="35" y="245"/>
                </a:lnTo>
                <a:lnTo>
                  <a:pt x="33" y="244"/>
                </a:lnTo>
                <a:lnTo>
                  <a:pt x="32" y="242"/>
                </a:lnTo>
                <a:lnTo>
                  <a:pt x="31" y="241"/>
                </a:lnTo>
                <a:lnTo>
                  <a:pt x="31" y="240"/>
                </a:lnTo>
                <a:lnTo>
                  <a:pt x="31" y="239"/>
                </a:lnTo>
                <a:lnTo>
                  <a:pt x="32" y="238"/>
                </a:lnTo>
                <a:lnTo>
                  <a:pt x="33" y="238"/>
                </a:lnTo>
                <a:lnTo>
                  <a:pt x="35" y="238"/>
                </a:lnTo>
                <a:lnTo>
                  <a:pt x="35" y="237"/>
                </a:lnTo>
                <a:lnTo>
                  <a:pt x="35" y="236"/>
                </a:lnTo>
                <a:lnTo>
                  <a:pt x="33" y="236"/>
                </a:lnTo>
                <a:lnTo>
                  <a:pt x="32" y="234"/>
                </a:lnTo>
                <a:lnTo>
                  <a:pt x="31" y="234"/>
                </a:lnTo>
                <a:lnTo>
                  <a:pt x="31" y="232"/>
                </a:lnTo>
                <a:lnTo>
                  <a:pt x="32" y="231"/>
                </a:lnTo>
                <a:lnTo>
                  <a:pt x="32" y="229"/>
                </a:lnTo>
                <a:lnTo>
                  <a:pt x="32" y="228"/>
                </a:lnTo>
                <a:lnTo>
                  <a:pt x="30" y="225"/>
                </a:lnTo>
                <a:lnTo>
                  <a:pt x="29" y="224"/>
                </a:lnTo>
                <a:lnTo>
                  <a:pt x="29" y="223"/>
                </a:lnTo>
                <a:lnTo>
                  <a:pt x="28" y="223"/>
                </a:lnTo>
                <a:lnTo>
                  <a:pt x="28" y="222"/>
                </a:lnTo>
                <a:lnTo>
                  <a:pt x="27" y="222"/>
                </a:lnTo>
                <a:lnTo>
                  <a:pt x="25" y="222"/>
                </a:lnTo>
                <a:lnTo>
                  <a:pt x="24" y="222"/>
                </a:lnTo>
                <a:lnTo>
                  <a:pt x="23" y="222"/>
                </a:lnTo>
                <a:lnTo>
                  <a:pt x="23" y="221"/>
                </a:lnTo>
                <a:lnTo>
                  <a:pt x="23" y="220"/>
                </a:lnTo>
                <a:lnTo>
                  <a:pt x="24" y="220"/>
                </a:lnTo>
                <a:lnTo>
                  <a:pt x="25" y="220"/>
                </a:lnTo>
                <a:lnTo>
                  <a:pt x="27" y="218"/>
                </a:lnTo>
                <a:lnTo>
                  <a:pt x="27" y="217"/>
                </a:lnTo>
                <a:lnTo>
                  <a:pt x="27" y="216"/>
                </a:lnTo>
                <a:lnTo>
                  <a:pt x="27" y="215"/>
                </a:lnTo>
                <a:lnTo>
                  <a:pt x="27" y="214"/>
                </a:lnTo>
                <a:lnTo>
                  <a:pt x="27" y="213"/>
                </a:lnTo>
                <a:lnTo>
                  <a:pt x="27" y="212"/>
                </a:lnTo>
                <a:lnTo>
                  <a:pt x="27" y="210"/>
                </a:lnTo>
                <a:lnTo>
                  <a:pt x="28" y="210"/>
                </a:lnTo>
                <a:lnTo>
                  <a:pt x="29" y="210"/>
                </a:lnTo>
                <a:lnTo>
                  <a:pt x="30" y="209"/>
                </a:lnTo>
                <a:lnTo>
                  <a:pt x="30" y="208"/>
                </a:lnTo>
                <a:lnTo>
                  <a:pt x="31" y="209"/>
                </a:lnTo>
                <a:lnTo>
                  <a:pt x="32" y="209"/>
                </a:lnTo>
                <a:lnTo>
                  <a:pt x="32" y="208"/>
                </a:lnTo>
                <a:lnTo>
                  <a:pt x="33" y="208"/>
                </a:lnTo>
                <a:lnTo>
                  <a:pt x="33" y="207"/>
                </a:lnTo>
                <a:lnTo>
                  <a:pt x="35" y="206"/>
                </a:lnTo>
                <a:lnTo>
                  <a:pt x="33" y="205"/>
                </a:lnTo>
                <a:lnTo>
                  <a:pt x="32" y="204"/>
                </a:lnTo>
                <a:lnTo>
                  <a:pt x="32" y="202"/>
                </a:lnTo>
                <a:lnTo>
                  <a:pt x="31" y="202"/>
                </a:lnTo>
                <a:lnTo>
                  <a:pt x="30" y="202"/>
                </a:lnTo>
                <a:lnTo>
                  <a:pt x="30" y="201"/>
                </a:lnTo>
                <a:lnTo>
                  <a:pt x="31" y="201"/>
                </a:lnTo>
                <a:lnTo>
                  <a:pt x="32" y="201"/>
                </a:lnTo>
                <a:lnTo>
                  <a:pt x="32" y="202"/>
                </a:lnTo>
                <a:lnTo>
                  <a:pt x="32" y="201"/>
                </a:lnTo>
                <a:lnTo>
                  <a:pt x="32" y="200"/>
                </a:lnTo>
                <a:lnTo>
                  <a:pt x="32" y="199"/>
                </a:lnTo>
                <a:lnTo>
                  <a:pt x="33" y="199"/>
                </a:lnTo>
                <a:lnTo>
                  <a:pt x="33" y="198"/>
                </a:lnTo>
                <a:lnTo>
                  <a:pt x="32" y="198"/>
                </a:lnTo>
                <a:lnTo>
                  <a:pt x="31" y="198"/>
                </a:lnTo>
                <a:lnTo>
                  <a:pt x="31" y="197"/>
                </a:lnTo>
                <a:lnTo>
                  <a:pt x="32" y="196"/>
                </a:lnTo>
                <a:lnTo>
                  <a:pt x="32" y="194"/>
                </a:lnTo>
                <a:lnTo>
                  <a:pt x="32" y="193"/>
                </a:lnTo>
                <a:lnTo>
                  <a:pt x="32" y="192"/>
                </a:lnTo>
                <a:lnTo>
                  <a:pt x="32" y="191"/>
                </a:lnTo>
                <a:lnTo>
                  <a:pt x="31" y="190"/>
                </a:lnTo>
                <a:lnTo>
                  <a:pt x="30" y="189"/>
                </a:lnTo>
                <a:lnTo>
                  <a:pt x="29" y="188"/>
                </a:lnTo>
                <a:lnTo>
                  <a:pt x="29" y="186"/>
                </a:lnTo>
                <a:lnTo>
                  <a:pt x="29" y="185"/>
                </a:lnTo>
                <a:lnTo>
                  <a:pt x="28" y="185"/>
                </a:lnTo>
                <a:lnTo>
                  <a:pt x="28" y="186"/>
                </a:lnTo>
                <a:lnTo>
                  <a:pt x="27" y="186"/>
                </a:lnTo>
                <a:lnTo>
                  <a:pt x="27" y="185"/>
                </a:lnTo>
                <a:lnTo>
                  <a:pt x="25" y="184"/>
                </a:lnTo>
                <a:lnTo>
                  <a:pt x="25" y="185"/>
                </a:lnTo>
                <a:lnTo>
                  <a:pt x="24" y="185"/>
                </a:lnTo>
                <a:lnTo>
                  <a:pt x="24" y="184"/>
                </a:lnTo>
                <a:lnTo>
                  <a:pt x="24" y="183"/>
                </a:lnTo>
                <a:lnTo>
                  <a:pt x="23" y="183"/>
                </a:lnTo>
                <a:lnTo>
                  <a:pt x="23" y="182"/>
                </a:lnTo>
                <a:lnTo>
                  <a:pt x="22" y="182"/>
                </a:lnTo>
                <a:lnTo>
                  <a:pt x="21" y="181"/>
                </a:lnTo>
                <a:lnTo>
                  <a:pt x="21" y="182"/>
                </a:lnTo>
                <a:lnTo>
                  <a:pt x="20" y="182"/>
                </a:lnTo>
                <a:lnTo>
                  <a:pt x="20" y="181"/>
                </a:lnTo>
                <a:lnTo>
                  <a:pt x="19" y="181"/>
                </a:lnTo>
                <a:lnTo>
                  <a:pt x="19" y="180"/>
                </a:lnTo>
                <a:lnTo>
                  <a:pt x="19" y="178"/>
                </a:lnTo>
                <a:lnTo>
                  <a:pt x="17" y="178"/>
                </a:lnTo>
                <a:lnTo>
                  <a:pt x="17" y="177"/>
                </a:lnTo>
                <a:lnTo>
                  <a:pt x="17" y="176"/>
                </a:lnTo>
                <a:lnTo>
                  <a:pt x="16" y="176"/>
                </a:lnTo>
                <a:lnTo>
                  <a:pt x="16" y="175"/>
                </a:lnTo>
                <a:lnTo>
                  <a:pt x="17" y="174"/>
                </a:lnTo>
                <a:lnTo>
                  <a:pt x="17" y="173"/>
                </a:lnTo>
                <a:lnTo>
                  <a:pt x="17" y="172"/>
                </a:lnTo>
                <a:lnTo>
                  <a:pt x="16" y="172"/>
                </a:lnTo>
                <a:lnTo>
                  <a:pt x="15" y="172"/>
                </a:lnTo>
                <a:lnTo>
                  <a:pt x="15" y="170"/>
                </a:lnTo>
                <a:lnTo>
                  <a:pt x="16" y="170"/>
                </a:lnTo>
                <a:lnTo>
                  <a:pt x="16" y="169"/>
                </a:lnTo>
                <a:lnTo>
                  <a:pt x="15" y="169"/>
                </a:lnTo>
                <a:lnTo>
                  <a:pt x="14" y="169"/>
                </a:lnTo>
                <a:lnTo>
                  <a:pt x="14" y="168"/>
                </a:lnTo>
                <a:lnTo>
                  <a:pt x="15" y="168"/>
                </a:lnTo>
                <a:lnTo>
                  <a:pt x="14" y="168"/>
                </a:lnTo>
                <a:lnTo>
                  <a:pt x="14" y="167"/>
                </a:lnTo>
                <a:lnTo>
                  <a:pt x="13" y="167"/>
                </a:lnTo>
                <a:lnTo>
                  <a:pt x="14" y="167"/>
                </a:lnTo>
                <a:lnTo>
                  <a:pt x="14" y="166"/>
                </a:lnTo>
                <a:lnTo>
                  <a:pt x="13" y="166"/>
                </a:lnTo>
                <a:lnTo>
                  <a:pt x="12" y="165"/>
                </a:lnTo>
                <a:lnTo>
                  <a:pt x="11" y="164"/>
                </a:lnTo>
                <a:lnTo>
                  <a:pt x="11" y="162"/>
                </a:lnTo>
                <a:lnTo>
                  <a:pt x="11" y="161"/>
                </a:lnTo>
                <a:lnTo>
                  <a:pt x="11" y="160"/>
                </a:lnTo>
                <a:lnTo>
                  <a:pt x="9" y="160"/>
                </a:lnTo>
                <a:lnTo>
                  <a:pt x="9" y="159"/>
                </a:lnTo>
                <a:lnTo>
                  <a:pt x="9" y="158"/>
                </a:lnTo>
                <a:lnTo>
                  <a:pt x="8" y="158"/>
                </a:lnTo>
                <a:lnTo>
                  <a:pt x="8" y="157"/>
                </a:lnTo>
                <a:lnTo>
                  <a:pt x="7" y="157"/>
                </a:lnTo>
                <a:lnTo>
                  <a:pt x="7" y="156"/>
                </a:lnTo>
                <a:lnTo>
                  <a:pt x="7" y="154"/>
                </a:lnTo>
                <a:lnTo>
                  <a:pt x="6" y="153"/>
                </a:lnTo>
                <a:lnTo>
                  <a:pt x="6" y="152"/>
                </a:lnTo>
                <a:lnTo>
                  <a:pt x="5" y="152"/>
                </a:lnTo>
                <a:lnTo>
                  <a:pt x="5" y="151"/>
                </a:lnTo>
                <a:lnTo>
                  <a:pt x="5" y="150"/>
                </a:lnTo>
                <a:lnTo>
                  <a:pt x="4" y="150"/>
                </a:lnTo>
                <a:lnTo>
                  <a:pt x="4" y="149"/>
                </a:lnTo>
                <a:lnTo>
                  <a:pt x="4" y="148"/>
                </a:lnTo>
                <a:lnTo>
                  <a:pt x="5" y="148"/>
                </a:lnTo>
                <a:lnTo>
                  <a:pt x="5" y="146"/>
                </a:lnTo>
                <a:lnTo>
                  <a:pt x="4" y="146"/>
                </a:lnTo>
                <a:lnTo>
                  <a:pt x="4" y="145"/>
                </a:lnTo>
                <a:lnTo>
                  <a:pt x="5" y="145"/>
                </a:lnTo>
                <a:lnTo>
                  <a:pt x="5" y="146"/>
                </a:lnTo>
                <a:lnTo>
                  <a:pt x="6" y="146"/>
                </a:lnTo>
                <a:lnTo>
                  <a:pt x="6" y="145"/>
                </a:lnTo>
                <a:lnTo>
                  <a:pt x="7" y="145"/>
                </a:lnTo>
                <a:lnTo>
                  <a:pt x="7" y="144"/>
                </a:lnTo>
                <a:lnTo>
                  <a:pt x="6" y="144"/>
                </a:lnTo>
                <a:lnTo>
                  <a:pt x="6" y="143"/>
                </a:lnTo>
                <a:lnTo>
                  <a:pt x="7" y="143"/>
                </a:lnTo>
                <a:lnTo>
                  <a:pt x="7" y="142"/>
                </a:lnTo>
                <a:lnTo>
                  <a:pt x="6" y="142"/>
                </a:lnTo>
                <a:lnTo>
                  <a:pt x="6" y="141"/>
                </a:lnTo>
                <a:lnTo>
                  <a:pt x="6" y="140"/>
                </a:lnTo>
                <a:lnTo>
                  <a:pt x="5" y="140"/>
                </a:lnTo>
                <a:lnTo>
                  <a:pt x="5" y="138"/>
                </a:lnTo>
                <a:lnTo>
                  <a:pt x="6" y="138"/>
                </a:lnTo>
                <a:lnTo>
                  <a:pt x="6" y="137"/>
                </a:lnTo>
                <a:lnTo>
                  <a:pt x="6" y="136"/>
                </a:lnTo>
                <a:lnTo>
                  <a:pt x="6" y="135"/>
                </a:lnTo>
                <a:lnTo>
                  <a:pt x="6" y="134"/>
                </a:lnTo>
                <a:lnTo>
                  <a:pt x="6" y="133"/>
                </a:lnTo>
                <a:lnTo>
                  <a:pt x="5" y="133"/>
                </a:lnTo>
                <a:lnTo>
                  <a:pt x="4" y="133"/>
                </a:lnTo>
                <a:lnTo>
                  <a:pt x="4" y="132"/>
                </a:lnTo>
                <a:lnTo>
                  <a:pt x="4" y="130"/>
                </a:lnTo>
                <a:lnTo>
                  <a:pt x="4" y="129"/>
                </a:lnTo>
                <a:lnTo>
                  <a:pt x="4" y="128"/>
                </a:lnTo>
                <a:lnTo>
                  <a:pt x="5" y="128"/>
                </a:lnTo>
                <a:lnTo>
                  <a:pt x="5" y="127"/>
                </a:lnTo>
                <a:lnTo>
                  <a:pt x="5" y="126"/>
                </a:lnTo>
                <a:lnTo>
                  <a:pt x="5" y="125"/>
                </a:lnTo>
                <a:lnTo>
                  <a:pt x="4" y="125"/>
                </a:lnTo>
                <a:lnTo>
                  <a:pt x="4" y="124"/>
                </a:lnTo>
                <a:lnTo>
                  <a:pt x="4" y="122"/>
                </a:lnTo>
                <a:lnTo>
                  <a:pt x="4" y="121"/>
                </a:lnTo>
                <a:lnTo>
                  <a:pt x="3" y="121"/>
                </a:lnTo>
                <a:lnTo>
                  <a:pt x="3" y="120"/>
                </a:lnTo>
                <a:lnTo>
                  <a:pt x="1" y="120"/>
                </a:lnTo>
                <a:lnTo>
                  <a:pt x="0" y="120"/>
                </a:lnTo>
                <a:lnTo>
                  <a:pt x="1" y="119"/>
                </a:lnTo>
                <a:lnTo>
                  <a:pt x="0" y="119"/>
                </a:lnTo>
                <a:lnTo>
                  <a:pt x="0" y="118"/>
                </a:lnTo>
                <a:lnTo>
                  <a:pt x="0" y="117"/>
                </a:lnTo>
                <a:lnTo>
                  <a:pt x="3" y="117"/>
                </a:lnTo>
                <a:lnTo>
                  <a:pt x="4" y="117"/>
                </a:lnTo>
                <a:lnTo>
                  <a:pt x="7" y="117"/>
                </a:lnTo>
                <a:lnTo>
                  <a:pt x="8" y="117"/>
                </a:lnTo>
                <a:lnTo>
                  <a:pt x="12" y="117"/>
                </a:lnTo>
                <a:lnTo>
                  <a:pt x="14" y="117"/>
                </a:lnTo>
                <a:lnTo>
                  <a:pt x="20" y="117"/>
                </a:lnTo>
                <a:lnTo>
                  <a:pt x="23" y="117"/>
                </a:lnTo>
                <a:lnTo>
                  <a:pt x="23" y="112"/>
                </a:lnTo>
                <a:lnTo>
                  <a:pt x="23" y="111"/>
                </a:lnTo>
                <a:lnTo>
                  <a:pt x="23" y="104"/>
                </a:lnTo>
                <a:lnTo>
                  <a:pt x="23" y="103"/>
                </a:lnTo>
                <a:lnTo>
                  <a:pt x="23" y="102"/>
                </a:lnTo>
                <a:lnTo>
                  <a:pt x="23" y="101"/>
                </a:lnTo>
                <a:lnTo>
                  <a:pt x="23" y="100"/>
                </a:lnTo>
                <a:lnTo>
                  <a:pt x="23" y="98"/>
                </a:lnTo>
                <a:lnTo>
                  <a:pt x="23" y="95"/>
                </a:lnTo>
                <a:lnTo>
                  <a:pt x="23" y="93"/>
                </a:lnTo>
                <a:lnTo>
                  <a:pt x="23" y="92"/>
                </a:lnTo>
                <a:lnTo>
                  <a:pt x="23" y="90"/>
                </a:lnTo>
                <a:lnTo>
                  <a:pt x="35" y="90"/>
                </a:lnTo>
                <a:lnTo>
                  <a:pt x="37" y="90"/>
                </a:lnTo>
                <a:lnTo>
                  <a:pt x="41" y="90"/>
                </a:lnTo>
                <a:lnTo>
                  <a:pt x="49" y="90"/>
                </a:lnTo>
                <a:lnTo>
                  <a:pt x="51" y="90"/>
                </a:lnTo>
                <a:lnTo>
                  <a:pt x="51" y="81"/>
                </a:lnTo>
                <a:lnTo>
                  <a:pt x="54" y="81"/>
                </a:lnTo>
                <a:lnTo>
                  <a:pt x="55" y="81"/>
                </a:lnTo>
                <a:lnTo>
                  <a:pt x="56" y="81"/>
                </a:lnTo>
                <a:lnTo>
                  <a:pt x="57" y="81"/>
                </a:lnTo>
                <a:lnTo>
                  <a:pt x="59" y="81"/>
                </a:lnTo>
                <a:lnTo>
                  <a:pt x="60" y="81"/>
                </a:lnTo>
                <a:lnTo>
                  <a:pt x="64" y="81"/>
                </a:lnTo>
                <a:lnTo>
                  <a:pt x="67" y="81"/>
                </a:lnTo>
                <a:lnTo>
                  <a:pt x="71" y="81"/>
                </a:lnTo>
                <a:lnTo>
                  <a:pt x="72" y="81"/>
                </a:lnTo>
                <a:lnTo>
                  <a:pt x="73" y="81"/>
                </a:lnTo>
                <a:lnTo>
                  <a:pt x="75" y="81"/>
                </a:lnTo>
                <a:lnTo>
                  <a:pt x="76" y="81"/>
                </a:lnTo>
                <a:close/>
              </a:path>
            </a:pathLst>
          </a:custGeom>
          <a:solidFill>
            <a:srgbClr val="00B050"/>
          </a:solidFill>
          <a:ln w="3175">
            <a:solidFill>
              <a:schemeClr val="tx1">
                <a:lumMod val="95000"/>
                <a:lumOff val="5000"/>
              </a:schemeClr>
            </a:solidFill>
            <a:prstDash val="solid"/>
            <a:round/>
            <a:headEnd/>
            <a:tailEnd/>
          </a:ln>
        </p:spPr>
        <p:txBody>
          <a:bodyPr/>
          <a:lstStyle/>
          <a:p>
            <a:endParaRPr lang="en-US" dirty="0"/>
          </a:p>
        </p:txBody>
      </p:sp>
    </p:spTree>
    <p:extLst>
      <p:ext uri="{BB962C8B-B14F-4D97-AF65-F5344CB8AC3E}">
        <p14:creationId xmlns:p14="http://schemas.microsoft.com/office/powerpoint/2010/main" val="21092437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afterEffect">
                                  <p:stCondLst>
                                    <p:cond delay="0"/>
                                  </p:stCondLst>
                                  <p:childTnLst>
                                    <p:set>
                                      <p:cBhvr>
                                        <p:cTn id="6" dur="1" fill="hold">
                                          <p:stCondLst>
                                            <p:cond delay="0"/>
                                          </p:stCondLst>
                                        </p:cTn>
                                        <p:tgtEl>
                                          <p:spTgt spid="142"/>
                                        </p:tgtEl>
                                        <p:attrNameLst>
                                          <p:attrName>style.visibility</p:attrName>
                                        </p:attrNameLst>
                                      </p:cBhvr>
                                      <p:to>
                                        <p:strVal val="visible"/>
                                      </p:to>
                                    </p:set>
                                    <p:anim calcmode="lin" valueType="num">
                                      <p:cBhvr>
                                        <p:cTn id="7" dur="1000" fill="hold"/>
                                        <p:tgtEl>
                                          <p:spTgt spid="142"/>
                                        </p:tgtEl>
                                        <p:attrNameLst>
                                          <p:attrName>ppt_w</p:attrName>
                                        </p:attrNameLst>
                                      </p:cBhvr>
                                      <p:tavLst>
                                        <p:tav tm="0">
                                          <p:val>
                                            <p:fltVal val="0"/>
                                          </p:val>
                                        </p:tav>
                                        <p:tav tm="100000">
                                          <p:val>
                                            <p:strVal val="#ppt_w"/>
                                          </p:val>
                                        </p:tav>
                                      </p:tavLst>
                                    </p:anim>
                                    <p:anim calcmode="lin" valueType="num">
                                      <p:cBhvr>
                                        <p:cTn id="8" dur="1000" fill="hold"/>
                                        <p:tgtEl>
                                          <p:spTgt spid="142"/>
                                        </p:tgtEl>
                                        <p:attrNameLst>
                                          <p:attrName>ppt_h</p:attrName>
                                        </p:attrNameLst>
                                      </p:cBhvr>
                                      <p:tavLst>
                                        <p:tav tm="0">
                                          <p:val>
                                            <p:fltVal val="0"/>
                                          </p:val>
                                        </p:tav>
                                        <p:tav tm="100000">
                                          <p:val>
                                            <p:strVal val="#ppt_h"/>
                                          </p:val>
                                        </p:tav>
                                      </p:tavLst>
                                    </p:anim>
                                    <p:anim calcmode="lin" valueType="num">
                                      <p:cBhvr>
                                        <p:cTn id="9" dur="1000" fill="hold"/>
                                        <p:tgtEl>
                                          <p:spTgt spid="142"/>
                                        </p:tgtEl>
                                        <p:attrNameLst>
                                          <p:attrName>style.rotation</p:attrName>
                                        </p:attrNameLst>
                                      </p:cBhvr>
                                      <p:tavLst>
                                        <p:tav tm="0">
                                          <p:val>
                                            <p:fltVal val="90"/>
                                          </p:val>
                                        </p:tav>
                                        <p:tav tm="100000">
                                          <p:val>
                                            <p:fltVal val="0"/>
                                          </p:val>
                                        </p:tav>
                                      </p:tavLst>
                                    </p:anim>
                                    <p:animEffect transition="in" filter="fade">
                                      <p:cBhvr>
                                        <p:cTn id="10" dur="1000"/>
                                        <p:tgtEl>
                                          <p:spTgt spid="142"/>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8" fill="hold" grpId="0" nodeType="clickEffect">
                                  <p:stCondLst>
                                    <p:cond delay="0"/>
                                  </p:stCondLst>
                                  <p:childTnLst>
                                    <p:set>
                                      <p:cBhvr>
                                        <p:cTn id="14" dur="1" fill="hold">
                                          <p:stCondLst>
                                            <p:cond delay="0"/>
                                          </p:stCondLst>
                                        </p:cTn>
                                        <p:tgtEl>
                                          <p:spTgt spid="143"/>
                                        </p:tgtEl>
                                        <p:attrNameLst>
                                          <p:attrName>style.visibility</p:attrName>
                                        </p:attrNameLst>
                                      </p:cBhvr>
                                      <p:to>
                                        <p:strVal val="visible"/>
                                      </p:to>
                                    </p:set>
                                    <p:anim calcmode="lin" valueType="num">
                                      <p:cBhvr additive="base">
                                        <p:cTn id="15" dur="1000" fill="hold"/>
                                        <p:tgtEl>
                                          <p:spTgt spid="143"/>
                                        </p:tgtEl>
                                        <p:attrNameLst>
                                          <p:attrName>ppt_x</p:attrName>
                                        </p:attrNameLst>
                                      </p:cBhvr>
                                      <p:tavLst>
                                        <p:tav tm="0">
                                          <p:val>
                                            <p:strVal val="0-#ppt_w/2"/>
                                          </p:val>
                                        </p:tav>
                                        <p:tav tm="100000">
                                          <p:val>
                                            <p:strVal val="#ppt_x"/>
                                          </p:val>
                                        </p:tav>
                                      </p:tavLst>
                                    </p:anim>
                                    <p:anim calcmode="lin" valueType="num">
                                      <p:cBhvr additive="base">
                                        <p:cTn id="16" dur="1000" fill="hold"/>
                                        <p:tgtEl>
                                          <p:spTgt spid="143"/>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148"/>
                                        </p:tgtEl>
                                        <p:attrNameLst>
                                          <p:attrName>style.visibility</p:attrName>
                                        </p:attrNameLst>
                                      </p:cBhvr>
                                      <p:to>
                                        <p:strVal val="visible"/>
                                      </p:to>
                                    </p:set>
                                    <p:anim calcmode="lin" valueType="num">
                                      <p:cBhvr additive="base">
                                        <p:cTn id="19" dur="1000" fill="hold"/>
                                        <p:tgtEl>
                                          <p:spTgt spid="148"/>
                                        </p:tgtEl>
                                        <p:attrNameLst>
                                          <p:attrName>ppt_x</p:attrName>
                                        </p:attrNameLst>
                                      </p:cBhvr>
                                      <p:tavLst>
                                        <p:tav tm="0">
                                          <p:val>
                                            <p:strVal val="0-#ppt_w/2"/>
                                          </p:val>
                                        </p:tav>
                                        <p:tav tm="100000">
                                          <p:val>
                                            <p:strVal val="#ppt_x"/>
                                          </p:val>
                                        </p:tav>
                                      </p:tavLst>
                                    </p:anim>
                                    <p:anim calcmode="lin" valueType="num">
                                      <p:cBhvr additive="base">
                                        <p:cTn id="20" dur="1000" fill="hold"/>
                                        <p:tgtEl>
                                          <p:spTgt spid="148"/>
                                        </p:tgtEl>
                                        <p:attrNameLst>
                                          <p:attrName>ppt_y</p:attrName>
                                        </p:attrNameLst>
                                      </p:cBhvr>
                                      <p:tavLst>
                                        <p:tav tm="0">
                                          <p:val>
                                            <p:strVal val="#ppt_y"/>
                                          </p:val>
                                        </p:tav>
                                        <p:tav tm="100000">
                                          <p:val>
                                            <p:strVal val="#ppt_y"/>
                                          </p:val>
                                        </p:tav>
                                      </p:tavLst>
                                    </p:anim>
                                  </p:childTnLst>
                                </p:cTn>
                              </p:par>
                              <p:par>
                                <p:cTn id="21" presetID="53" presetClass="entr" presetSubtype="16" fill="hold" grpId="0" nodeType="withEffect">
                                  <p:stCondLst>
                                    <p:cond delay="0"/>
                                  </p:stCondLst>
                                  <p:childTnLst>
                                    <p:set>
                                      <p:cBhvr>
                                        <p:cTn id="22" dur="1" fill="hold">
                                          <p:stCondLst>
                                            <p:cond delay="0"/>
                                          </p:stCondLst>
                                        </p:cTn>
                                        <p:tgtEl>
                                          <p:spTgt spid="121"/>
                                        </p:tgtEl>
                                        <p:attrNameLst>
                                          <p:attrName>style.visibility</p:attrName>
                                        </p:attrNameLst>
                                      </p:cBhvr>
                                      <p:to>
                                        <p:strVal val="visible"/>
                                      </p:to>
                                    </p:set>
                                    <p:anim calcmode="lin" valueType="num">
                                      <p:cBhvr>
                                        <p:cTn id="23" dur="1000" fill="hold"/>
                                        <p:tgtEl>
                                          <p:spTgt spid="121"/>
                                        </p:tgtEl>
                                        <p:attrNameLst>
                                          <p:attrName>ppt_w</p:attrName>
                                        </p:attrNameLst>
                                      </p:cBhvr>
                                      <p:tavLst>
                                        <p:tav tm="0">
                                          <p:val>
                                            <p:fltVal val="0"/>
                                          </p:val>
                                        </p:tav>
                                        <p:tav tm="100000">
                                          <p:val>
                                            <p:strVal val="#ppt_w"/>
                                          </p:val>
                                        </p:tav>
                                      </p:tavLst>
                                    </p:anim>
                                    <p:anim calcmode="lin" valueType="num">
                                      <p:cBhvr>
                                        <p:cTn id="24" dur="1000" fill="hold"/>
                                        <p:tgtEl>
                                          <p:spTgt spid="121"/>
                                        </p:tgtEl>
                                        <p:attrNameLst>
                                          <p:attrName>ppt_h</p:attrName>
                                        </p:attrNameLst>
                                      </p:cBhvr>
                                      <p:tavLst>
                                        <p:tav tm="0">
                                          <p:val>
                                            <p:fltVal val="0"/>
                                          </p:val>
                                        </p:tav>
                                        <p:tav tm="100000">
                                          <p:val>
                                            <p:strVal val="#ppt_h"/>
                                          </p:val>
                                        </p:tav>
                                      </p:tavLst>
                                    </p:anim>
                                    <p:animEffect transition="in" filter="fade">
                                      <p:cBhvr>
                                        <p:cTn id="25" dur="1000"/>
                                        <p:tgtEl>
                                          <p:spTgt spid="121"/>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125"/>
                                        </p:tgtEl>
                                        <p:attrNameLst>
                                          <p:attrName>style.visibility</p:attrName>
                                        </p:attrNameLst>
                                      </p:cBhvr>
                                      <p:to>
                                        <p:strVal val="visible"/>
                                      </p:to>
                                    </p:set>
                                    <p:anim calcmode="lin" valueType="num">
                                      <p:cBhvr>
                                        <p:cTn id="28" dur="1000" fill="hold"/>
                                        <p:tgtEl>
                                          <p:spTgt spid="125"/>
                                        </p:tgtEl>
                                        <p:attrNameLst>
                                          <p:attrName>ppt_w</p:attrName>
                                        </p:attrNameLst>
                                      </p:cBhvr>
                                      <p:tavLst>
                                        <p:tav tm="0">
                                          <p:val>
                                            <p:fltVal val="0"/>
                                          </p:val>
                                        </p:tav>
                                        <p:tav tm="100000">
                                          <p:val>
                                            <p:strVal val="#ppt_w"/>
                                          </p:val>
                                        </p:tav>
                                      </p:tavLst>
                                    </p:anim>
                                    <p:anim calcmode="lin" valueType="num">
                                      <p:cBhvr>
                                        <p:cTn id="29" dur="1000" fill="hold"/>
                                        <p:tgtEl>
                                          <p:spTgt spid="125"/>
                                        </p:tgtEl>
                                        <p:attrNameLst>
                                          <p:attrName>ppt_h</p:attrName>
                                        </p:attrNameLst>
                                      </p:cBhvr>
                                      <p:tavLst>
                                        <p:tav tm="0">
                                          <p:val>
                                            <p:fltVal val="0"/>
                                          </p:val>
                                        </p:tav>
                                        <p:tav tm="100000">
                                          <p:val>
                                            <p:strVal val="#ppt_h"/>
                                          </p:val>
                                        </p:tav>
                                      </p:tavLst>
                                    </p:anim>
                                    <p:animEffect transition="in" filter="fade">
                                      <p:cBhvr>
                                        <p:cTn id="30" dur="1000"/>
                                        <p:tgtEl>
                                          <p:spTgt spid="125"/>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99"/>
                                        </p:tgtEl>
                                        <p:attrNameLst>
                                          <p:attrName>style.visibility</p:attrName>
                                        </p:attrNameLst>
                                      </p:cBhvr>
                                      <p:to>
                                        <p:strVal val="visible"/>
                                      </p:to>
                                    </p:set>
                                    <p:anim calcmode="lin" valueType="num">
                                      <p:cBhvr>
                                        <p:cTn id="33" dur="1000" fill="hold"/>
                                        <p:tgtEl>
                                          <p:spTgt spid="99"/>
                                        </p:tgtEl>
                                        <p:attrNameLst>
                                          <p:attrName>ppt_w</p:attrName>
                                        </p:attrNameLst>
                                      </p:cBhvr>
                                      <p:tavLst>
                                        <p:tav tm="0">
                                          <p:val>
                                            <p:fltVal val="0"/>
                                          </p:val>
                                        </p:tav>
                                        <p:tav tm="100000">
                                          <p:val>
                                            <p:strVal val="#ppt_w"/>
                                          </p:val>
                                        </p:tav>
                                      </p:tavLst>
                                    </p:anim>
                                    <p:anim calcmode="lin" valueType="num">
                                      <p:cBhvr>
                                        <p:cTn id="34" dur="1000" fill="hold"/>
                                        <p:tgtEl>
                                          <p:spTgt spid="99"/>
                                        </p:tgtEl>
                                        <p:attrNameLst>
                                          <p:attrName>ppt_h</p:attrName>
                                        </p:attrNameLst>
                                      </p:cBhvr>
                                      <p:tavLst>
                                        <p:tav tm="0">
                                          <p:val>
                                            <p:fltVal val="0"/>
                                          </p:val>
                                        </p:tav>
                                        <p:tav tm="100000">
                                          <p:val>
                                            <p:strVal val="#ppt_h"/>
                                          </p:val>
                                        </p:tav>
                                      </p:tavLst>
                                    </p:anim>
                                    <p:animEffect transition="in" filter="fade">
                                      <p:cBhvr>
                                        <p:cTn id="35" dur="1000"/>
                                        <p:tgtEl>
                                          <p:spTgt spid="99"/>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98"/>
                                        </p:tgtEl>
                                        <p:attrNameLst>
                                          <p:attrName>style.visibility</p:attrName>
                                        </p:attrNameLst>
                                      </p:cBhvr>
                                      <p:to>
                                        <p:strVal val="visible"/>
                                      </p:to>
                                    </p:set>
                                    <p:anim calcmode="lin" valueType="num">
                                      <p:cBhvr>
                                        <p:cTn id="38" dur="1000" fill="hold"/>
                                        <p:tgtEl>
                                          <p:spTgt spid="98"/>
                                        </p:tgtEl>
                                        <p:attrNameLst>
                                          <p:attrName>ppt_w</p:attrName>
                                        </p:attrNameLst>
                                      </p:cBhvr>
                                      <p:tavLst>
                                        <p:tav tm="0">
                                          <p:val>
                                            <p:fltVal val="0"/>
                                          </p:val>
                                        </p:tav>
                                        <p:tav tm="100000">
                                          <p:val>
                                            <p:strVal val="#ppt_w"/>
                                          </p:val>
                                        </p:tav>
                                      </p:tavLst>
                                    </p:anim>
                                    <p:anim calcmode="lin" valueType="num">
                                      <p:cBhvr>
                                        <p:cTn id="39" dur="1000" fill="hold"/>
                                        <p:tgtEl>
                                          <p:spTgt spid="98"/>
                                        </p:tgtEl>
                                        <p:attrNameLst>
                                          <p:attrName>ppt_h</p:attrName>
                                        </p:attrNameLst>
                                      </p:cBhvr>
                                      <p:tavLst>
                                        <p:tav tm="0">
                                          <p:val>
                                            <p:fltVal val="0"/>
                                          </p:val>
                                        </p:tav>
                                        <p:tav tm="100000">
                                          <p:val>
                                            <p:strVal val="#ppt_h"/>
                                          </p:val>
                                        </p:tav>
                                      </p:tavLst>
                                    </p:anim>
                                    <p:animEffect transition="in" filter="fade">
                                      <p:cBhvr>
                                        <p:cTn id="40" dur="1000"/>
                                        <p:tgtEl>
                                          <p:spTgt spid="98"/>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112"/>
                                        </p:tgtEl>
                                        <p:attrNameLst>
                                          <p:attrName>style.visibility</p:attrName>
                                        </p:attrNameLst>
                                      </p:cBhvr>
                                      <p:to>
                                        <p:strVal val="visible"/>
                                      </p:to>
                                    </p:set>
                                    <p:anim calcmode="lin" valueType="num">
                                      <p:cBhvr>
                                        <p:cTn id="43" dur="1000" fill="hold"/>
                                        <p:tgtEl>
                                          <p:spTgt spid="112"/>
                                        </p:tgtEl>
                                        <p:attrNameLst>
                                          <p:attrName>ppt_w</p:attrName>
                                        </p:attrNameLst>
                                      </p:cBhvr>
                                      <p:tavLst>
                                        <p:tav tm="0">
                                          <p:val>
                                            <p:fltVal val="0"/>
                                          </p:val>
                                        </p:tav>
                                        <p:tav tm="100000">
                                          <p:val>
                                            <p:strVal val="#ppt_w"/>
                                          </p:val>
                                        </p:tav>
                                      </p:tavLst>
                                    </p:anim>
                                    <p:anim calcmode="lin" valueType="num">
                                      <p:cBhvr>
                                        <p:cTn id="44" dur="1000" fill="hold"/>
                                        <p:tgtEl>
                                          <p:spTgt spid="112"/>
                                        </p:tgtEl>
                                        <p:attrNameLst>
                                          <p:attrName>ppt_h</p:attrName>
                                        </p:attrNameLst>
                                      </p:cBhvr>
                                      <p:tavLst>
                                        <p:tav tm="0">
                                          <p:val>
                                            <p:fltVal val="0"/>
                                          </p:val>
                                        </p:tav>
                                        <p:tav tm="100000">
                                          <p:val>
                                            <p:strVal val="#ppt_h"/>
                                          </p:val>
                                        </p:tav>
                                      </p:tavLst>
                                    </p:anim>
                                    <p:animEffect transition="in" filter="fade">
                                      <p:cBhvr>
                                        <p:cTn id="45" dur="1000"/>
                                        <p:tgtEl>
                                          <p:spTgt spid="112"/>
                                        </p:tgtEl>
                                      </p:cBhvr>
                                    </p:animEffect>
                                  </p:childTnLst>
                                </p:cTn>
                              </p:par>
                              <p:par>
                                <p:cTn id="46" presetID="53" presetClass="entr" presetSubtype="16" fill="hold" grpId="0" nodeType="withEffect">
                                  <p:stCondLst>
                                    <p:cond delay="0"/>
                                  </p:stCondLst>
                                  <p:childTnLst>
                                    <p:set>
                                      <p:cBhvr>
                                        <p:cTn id="47" dur="1" fill="hold">
                                          <p:stCondLst>
                                            <p:cond delay="0"/>
                                          </p:stCondLst>
                                        </p:cTn>
                                        <p:tgtEl>
                                          <p:spTgt spid="153"/>
                                        </p:tgtEl>
                                        <p:attrNameLst>
                                          <p:attrName>style.visibility</p:attrName>
                                        </p:attrNameLst>
                                      </p:cBhvr>
                                      <p:to>
                                        <p:strVal val="visible"/>
                                      </p:to>
                                    </p:set>
                                    <p:anim calcmode="lin" valueType="num">
                                      <p:cBhvr>
                                        <p:cTn id="48" dur="1000" fill="hold"/>
                                        <p:tgtEl>
                                          <p:spTgt spid="153"/>
                                        </p:tgtEl>
                                        <p:attrNameLst>
                                          <p:attrName>ppt_w</p:attrName>
                                        </p:attrNameLst>
                                      </p:cBhvr>
                                      <p:tavLst>
                                        <p:tav tm="0">
                                          <p:val>
                                            <p:fltVal val="0"/>
                                          </p:val>
                                        </p:tav>
                                        <p:tav tm="100000">
                                          <p:val>
                                            <p:strVal val="#ppt_w"/>
                                          </p:val>
                                        </p:tav>
                                      </p:tavLst>
                                    </p:anim>
                                    <p:anim calcmode="lin" valueType="num">
                                      <p:cBhvr>
                                        <p:cTn id="49" dur="1000" fill="hold"/>
                                        <p:tgtEl>
                                          <p:spTgt spid="153"/>
                                        </p:tgtEl>
                                        <p:attrNameLst>
                                          <p:attrName>ppt_h</p:attrName>
                                        </p:attrNameLst>
                                      </p:cBhvr>
                                      <p:tavLst>
                                        <p:tav tm="0">
                                          <p:val>
                                            <p:fltVal val="0"/>
                                          </p:val>
                                        </p:tav>
                                        <p:tav tm="100000">
                                          <p:val>
                                            <p:strVal val="#ppt_h"/>
                                          </p:val>
                                        </p:tav>
                                      </p:tavLst>
                                    </p:anim>
                                    <p:animEffect transition="in" filter="fade">
                                      <p:cBhvr>
                                        <p:cTn id="50" dur="1000"/>
                                        <p:tgtEl>
                                          <p:spTgt spid="153"/>
                                        </p:tgtEl>
                                      </p:cBhvr>
                                    </p:animEffect>
                                  </p:childTnLst>
                                </p:cTn>
                              </p:par>
                              <p:par>
                                <p:cTn id="51" presetID="53" presetClass="entr" presetSubtype="16" fill="hold" grpId="0" nodeType="withEffect">
                                  <p:stCondLst>
                                    <p:cond delay="0"/>
                                  </p:stCondLst>
                                  <p:childTnLst>
                                    <p:set>
                                      <p:cBhvr>
                                        <p:cTn id="52" dur="1" fill="hold">
                                          <p:stCondLst>
                                            <p:cond delay="0"/>
                                          </p:stCondLst>
                                        </p:cTn>
                                        <p:tgtEl>
                                          <p:spTgt spid="154"/>
                                        </p:tgtEl>
                                        <p:attrNameLst>
                                          <p:attrName>style.visibility</p:attrName>
                                        </p:attrNameLst>
                                      </p:cBhvr>
                                      <p:to>
                                        <p:strVal val="visible"/>
                                      </p:to>
                                    </p:set>
                                    <p:anim calcmode="lin" valueType="num">
                                      <p:cBhvr>
                                        <p:cTn id="53" dur="1000" fill="hold"/>
                                        <p:tgtEl>
                                          <p:spTgt spid="154"/>
                                        </p:tgtEl>
                                        <p:attrNameLst>
                                          <p:attrName>ppt_w</p:attrName>
                                        </p:attrNameLst>
                                      </p:cBhvr>
                                      <p:tavLst>
                                        <p:tav tm="0">
                                          <p:val>
                                            <p:fltVal val="0"/>
                                          </p:val>
                                        </p:tav>
                                        <p:tav tm="100000">
                                          <p:val>
                                            <p:strVal val="#ppt_w"/>
                                          </p:val>
                                        </p:tav>
                                      </p:tavLst>
                                    </p:anim>
                                    <p:anim calcmode="lin" valueType="num">
                                      <p:cBhvr>
                                        <p:cTn id="54" dur="1000" fill="hold"/>
                                        <p:tgtEl>
                                          <p:spTgt spid="154"/>
                                        </p:tgtEl>
                                        <p:attrNameLst>
                                          <p:attrName>ppt_h</p:attrName>
                                        </p:attrNameLst>
                                      </p:cBhvr>
                                      <p:tavLst>
                                        <p:tav tm="0">
                                          <p:val>
                                            <p:fltVal val="0"/>
                                          </p:val>
                                        </p:tav>
                                        <p:tav tm="100000">
                                          <p:val>
                                            <p:strVal val="#ppt_h"/>
                                          </p:val>
                                        </p:tav>
                                      </p:tavLst>
                                    </p:anim>
                                    <p:animEffect transition="in" filter="fade">
                                      <p:cBhvr>
                                        <p:cTn id="55" dur="1000"/>
                                        <p:tgtEl>
                                          <p:spTgt spid="154"/>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155"/>
                                        </p:tgtEl>
                                        <p:attrNameLst>
                                          <p:attrName>style.visibility</p:attrName>
                                        </p:attrNameLst>
                                      </p:cBhvr>
                                      <p:to>
                                        <p:strVal val="visible"/>
                                      </p:to>
                                    </p:set>
                                    <p:anim calcmode="lin" valueType="num">
                                      <p:cBhvr>
                                        <p:cTn id="58" dur="1000" fill="hold"/>
                                        <p:tgtEl>
                                          <p:spTgt spid="155"/>
                                        </p:tgtEl>
                                        <p:attrNameLst>
                                          <p:attrName>ppt_w</p:attrName>
                                        </p:attrNameLst>
                                      </p:cBhvr>
                                      <p:tavLst>
                                        <p:tav tm="0">
                                          <p:val>
                                            <p:fltVal val="0"/>
                                          </p:val>
                                        </p:tav>
                                        <p:tav tm="100000">
                                          <p:val>
                                            <p:strVal val="#ppt_w"/>
                                          </p:val>
                                        </p:tav>
                                      </p:tavLst>
                                    </p:anim>
                                    <p:anim calcmode="lin" valueType="num">
                                      <p:cBhvr>
                                        <p:cTn id="59" dur="1000" fill="hold"/>
                                        <p:tgtEl>
                                          <p:spTgt spid="155"/>
                                        </p:tgtEl>
                                        <p:attrNameLst>
                                          <p:attrName>ppt_h</p:attrName>
                                        </p:attrNameLst>
                                      </p:cBhvr>
                                      <p:tavLst>
                                        <p:tav tm="0">
                                          <p:val>
                                            <p:fltVal val="0"/>
                                          </p:val>
                                        </p:tav>
                                        <p:tav tm="100000">
                                          <p:val>
                                            <p:strVal val="#ppt_h"/>
                                          </p:val>
                                        </p:tav>
                                      </p:tavLst>
                                    </p:anim>
                                    <p:animEffect transition="in" filter="fade">
                                      <p:cBhvr>
                                        <p:cTn id="60" dur="1000"/>
                                        <p:tgtEl>
                                          <p:spTgt spid="155"/>
                                        </p:tgtEl>
                                      </p:cBhvr>
                                    </p:animEffect>
                                  </p:childTnLst>
                                </p:cTn>
                              </p:par>
                              <p:par>
                                <p:cTn id="61" presetID="53" presetClass="entr" presetSubtype="16" fill="hold" grpId="0" nodeType="withEffect">
                                  <p:stCondLst>
                                    <p:cond delay="0"/>
                                  </p:stCondLst>
                                  <p:childTnLst>
                                    <p:set>
                                      <p:cBhvr>
                                        <p:cTn id="62" dur="1" fill="hold">
                                          <p:stCondLst>
                                            <p:cond delay="0"/>
                                          </p:stCondLst>
                                        </p:cTn>
                                        <p:tgtEl>
                                          <p:spTgt spid="156"/>
                                        </p:tgtEl>
                                        <p:attrNameLst>
                                          <p:attrName>style.visibility</p:attrName>
                                        </p:attrNameLst>
                                      </p:cBhvr>
                                      <p:to>
                                        <p:strVal val="visible"/>
                                      </p:to>
                                    </p:set>
                                    <p:anim calcmode="lin" valueType="num">
                                      <p:cBhvr>
                                        <p:cTn id="63" dur="1000" fill="hold"/>
                                        <p:tgtEl>
                                          <p:spTgt spid="156"/>
                                        </p:tgtEl>
                                        <p:attrNameLst>
                                          <p:attrName>ppt_w</p:attrName>
                                        </p:attrNameLst>
                                      </p:cBhvr>
                                      <p:tavLst>
                                        <p:tav tm="0">
                                          <p:val>
                                            <p:fltVal val="0"/>
                                          </p:val>
                                        </p:tav>
                                        <p:tav tm="100000">
                                          <p:val>
                                            <p:strVal val="#ppt_w"/>
                                          </p:val>
                                        </p:tav>
                                      </p:tavLst>
                                    </p:anim>
                                    <p:anim calcmode="lin" valueType="num">
                                      <p:cBhvr>
                                        <p:cTn id="64" dur="1000" fill="hold"/>
                                        <p:tgtEl>
                                          <p:spTgt spid="156"/>
                                        </p:tgtEl>
                                        <p:attrNameLst>
                                          <p:attrName>ppt_h</p:attrName>
                                        </p:attrNameLst>
                                      </p:cBhvr>
                                      <p:tavLst>
                                        <p:tav tm="0">
                                          <p:val>
                                            <p:fltVal val="0"/>
                                          </p:val>
                                        </p:tav>
                                        <p:tav tm="100000">
                                          <p:val>
                                            <p:strVal val="#ppt_h"/>
                                          </p:val>
                                        </p:tav>
                                      </p:tavLst>
                                    </p:anim>
                                    <p:animEffect transition="in" filter="fade">
                                      <p:cBhvr>
                                        <p:cTn id="65" dur="1000"/>
                                        <p:tgtEl>
                                          <p:spTgt spid="156"/>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157"/>
                                        </p:tgtEl>
                                        <p:attrNameLst>
                                          <p:attrName>style.visibility</p:attrName>
                                        </p:attrNameLst>
                                      </p:cBhvr>
                                      <p:to>
                                        <p:strVal val="visible"/>
                                      </p:to>
                                    </p:set>
                                    <p:anim calcmode="lin" valueType="num">
                                      <p:cBhvr>
                                        <p:cTn id="68" dur="1000" fill="hold"/>
                                        <p:tgtEl>
                                          <p:spTgt spid="157"/>
                                        </p:tgtEl>
                                        <p:attrNameLst>
                                          <p:attrName>ppt_w</p:attrName>
                                        </p:attrNameLst>
                                      </p:cBhvr>
                                      <p:tavLst>
                                        <p:tav tm="0">
                                          <p:val>
                                            <p:fltVal val="0"/>
                                          </p:val>
                                        </p:tav>
                                        <p:tav tm="100000">
                                          <p:val>
                                            <p:strVal val="#ppt_w"/>
                                          </p:val>
                                        </p:tav>
                                      </p:tavLst>
                                    </p:anim>
                                    <p:anim calcmode="lin" valueType="num">
                                      <p:cBhvr>
                                        <p:cTn id="69" dur="1000" fill="hold"/>
                                        <p:tgtEl>
                                          <p:spTgt spid="157"/>
                                        </p:tgtEl>
                                        <p:attrNameLst>
                                          <p:attrName>ppt_h</p:attrName>
                                        </p:attrNameLst>
                                      </p:cBhvr>
                                      <p:tavLst>
                                        <p:tav tm="0">
                                          <p:val>
                                            <p:fltVal val="0"/>
                                          </p:val>
                                        </p:tav>
                                        <p:tav tm="100000">
                                          <p:val>
                                            <p:strVal val="#ppt_h"/>
                                          </p:val>
                                        </p:tav>
                                      </p:tavLst>
                                    </p:anim>
                                    <p:animEffect transition="in" filter="fade">
                                      <p:cBhvr>
                                        <p:cTn id="70" dur="1000"/>
                                        <p:tgtEl>
                                          <p:spTgt spid="157"/>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158"/>
                                        </p:tgtEl>
                                        <p:attrNameLst>
                                          <p:attrName>style.visibility</p:attrName>
                                        </p:attrNameLst>
                                      </p:cBhvr>
                                      <p:to>
                                        <p:strVal val="visible"/>
                                      </p:to>
                                    </p:set>
                                    <p:anim calcmode="lin" valueType="num">
                                      <p:cBhvr>
                                        <p:cTn id="73" dur="1000" fill="hold"/>
                                        <p:tgtEl>
                                          <p:spTgt spid="158"/>
                                        </p:tgtEl>
                                        <p:attrNameLst>
                                          <p:attrName>ppt_w</p:attrName>
                                        </p:attrNameLst>
                                      </p:cBhvr>
                                      <p:tavLst>
                                        <p:tav tm="0">
                                          <p:val>
                                            <p:fltVal val="0"/>
                                          </p:val>
                                        </p:tav>
                                        <p:tav tm="100000">
                                          <p:val>
                                            <p:strVal val="#ppt_w"/>
                                          </p:val>
                                        </p:tav>
                                      </p:tavLst>
                                    </p:anim>
                                    <p:anim calcmode="lin" valueType="num">
                                      <p:cBhvr>
                                        <p:cTn id="74" dur="1000" fill="hold"/>
                                        <p:tgtEl>
                                          <p:spTgt spid="158"/>
                                        </p:tgtEl>
                                        <p:attrNameLst>
                                          <p:attrName>ppt_h</p:attrName>
                                        </p:attrNameLst>
                                      </p:cBhvr>
                                      <p:tavLst>
                                        <p:tav tm="0">
                                          <p:val>
                                            <p:fltVal val="0"/>
                                          </p:val>
                                        </p:tav>
                                        <p:tav tm="100000">
                                          <p:val>
                                            <p:strVal val="#ppt_h"/>
                                          </p:val>
                                        </p:tav>
                                      </p:tavLst>
                                    </p:anim>
                                    <p:animEffect transition="in" filter="fade">
                                      <p:cBhvr>
                                        <p:cTn id="75" dur="1000"/>
                                        <p:tgtEl>
                                          <p:spTgt spid="158"/>
                                        </p:tgtEl>
                                      </p:cBhvr>
                                    </p:animEffect>
                                  </p:childTnLst>
                                </p:cTn>
                              </p:par>
                            </p:childTnLst>
                          </p:cTn>
                        </p:par>
                      </p:childTnLst>
                    </p:cTn>
                  </p:par>
                  <p:par>
                    <p:cTn id="76" fill="hold">
                      <p:stCondLst>
                        <p:cond delay="indefinite"/>
                      </p:stCondLst>
                      <p:childTnLst>
                        <p:par>
                          <p:cTn id="77" fill="hold">
                            <p:stCondLst>
                              <p:cond delay="0"/>
                            </p:stCondLst>
                            <p:childTnLst>
                              <p:par>
                                <p:cTn id="78" presetID="2" presetClass="entr" presetSubtype="8" fill="hold" grpId="0" nodeType="clickEffect">
                                  <p:stCondLst>
                                    <p:cond delay="0"/>
                                  </p:stCondLst>
                                  <p:childTnLst>
                                    <p:set>
                                      <p:cBhvr>
                                        <p:cTn id="79" dur="1" fill="hold">
                                          <p:stCondLst>
                                            <p:cond delay="0"/>
                                          </p:stCondLst>
                                        </p:cTn>
                                        <p:tgtEl>
                                          <p:spTgt spid="144"/>
                                        </p:tgtEl>
                                        <p:attrNameLst>
                                          <p:attrName>style.visibility</p:attrName>
                                        </p:attrNameLst>
                                      </p:cBhvr>
                                      <p:to>
                                        <p:strVal val="visible"/>
                                      </p:to>
                                    </p:set>
                                    <p:anim calcmode="lin" valueType="num">
                                      <p:cBhvr additive="base">
                                        <p:cTn id="80" dur="1000" fill="hold"/>
                                        <p:tgtEl>
                                          <p:spTgt spid="144"/>
                                        </p:tgtEl>
                                        <p:attrNameLst>
                                          <p:attrName>ppt_x</p:attrName>
                                        </p:attrNameLst>
                                      </p:cBhvr>
                                      <p:tavLst>
                                        <p:tav tm="0">
                                          <p:val>
                                            <p:strVal val="0-#ppt_w/2"/>
                                          </p:val>
                                        </p:tav>
                                        <p:tav tm="100000">
                                          <p:val>
                                            <p:strVal val="#ppt_x"/>
                                          </p:val>
                                        </p:tav>
                                      </p:tavLst>
                                    </p:anim>
                                    <p:anim calcmode="lin" valueType="num">
                                      <p:cBhvr additive="base">
                                        <p:cTn id="81" dur="1000" fill="hold"/>
                                        <p:tgtEl>
                                          <p:spTgt spid="144"/>
                                        </p:tgtEl>
                                        <p:attrNameLst>
                                          <p:attrName>ppt_y</p:attrName>
                                        </p:attrNameLst>
                                      </p:cBhvr>
                                      <p:tavLst>
                                        <p:tav tm="0">
                                          <p:val>
                                            <p:strVal val="#ppt_y"/>
                                          </p:val>
                                        </p:tav>
                                        <p:tav tm="100000">
                                          <p:val>
                                            <p:strVal val="#ppt_y"/>
                                          </p:val>
                                        </p:tav>
                                      </p:tavLst>
                                    </p:anim>
                                  </p:childTnLst>
                                </p:cTn>
                              </p:par>
                              <p:par>
                                <p:cTn id="82" presetID="2" presetClass="entr" presetSubtype="8" fill="hold" grpId="0" nodeType="withEffect">
                                  <p:stCondLst>
                                    <p:cond delay="0"/>
                                  </p:stCondLst>
                                  <p:childTnLst>
                                    <p:set>
                                      <p:cBhvr>
                                        <p:cTn id="83" dur="1" fill="hold">
                                          <p:stCondLst>
                                            <p:cond delay="0"/>
                                          </p:stCondLst>
                                        </p:cTn>
                                        <p:tgtEl>
                                          <p:spTgt spid="149"/>
                                        </p:tgtEl>
                                        <p:attrNameLst>
                                          <p:attrName>style.visibility</p:attrName>
                                        </p:attrNameLst>
                                      </p:cBhvr>
                                      <p:to>
                                        <p:strVal val="visible"/>
                                      </p:to>
                                    </p:set>
                                    <p:anim calcmode="lin" valueType="num">
                                      <p:cBhvr additive="base">
                                        <p:cTn id="84" dur="1000" fill="hold"/>
                                        <p:tgtEl>
                                          <p:spTgt spid="149"/>
                                        </p:tgtEl>
                                        <p:attrNameLst>
                                          <p:attrName>ppt_x</p:attrName>
                                        </p:attrNameLst>
                                      </p:cBhvr>
                                      <p:tavLst>
                                        <p:tav tm="0">
                                          <p:val>
                                            <p:strVal val="0-#ppt_w/2"/>
                                          </p:val>
                                        </p:tav>
                                        <p:tav tm="100000">
                                          <p:val>
                                            <p:strVal val="#ppt_x"/>
                                          </p:val>
                                        </p:tav>
                                      </p:tavLst>
                                    </p:anim>
                                    <p:anim calcmode="lin" valueType="num">
                                      <p:cBhvr additive="base">
                                        <p:cTn id="85" dur="1000" fill="hold"/>
                                        <p:tgtEl>
                                          <p:spTgt spid="149"/>
                                        </p:tgtEl>
                                        <p:attrNameLst>
                                          <p:attrName>ppt_y</p:attrName>
                                        </p:attrNameLst>
                                      </p:cBhvr>
                                      <p:tavLst>
                                        <p:tav tm="0">
                                          <p:val>
                                            <p:strVal val="#ppt_y"/>
                                          </p:val>
                                        </p:tav>
                                        <p:tav tm="100000">
                                          <p:val>
                                            <p:strVal val="#ppt_y"/>
                                          </p:val>
                                        </p:tav>
                                      </p:tavLst>
                                    </p:anim>
                                  </p:childTnLst>
                                </p:cTn>
                              </p:par>
                              <p:par>
                                <p:cTn id="86" presetID="53" presetClass="entr" presetSubtype="16" fill="hold" grpId="0" nodeType="withEffect">
                                  <p:stCondLst>
                                    <p:cond delay="0"/>
                                  </p:stCondLst>
                                  <p:childTnLst>
                                    <p:set>
                                      <p:cBhvr>
                                        <p:cTn id="87" dur="1" fill="hold">
                                          <p:stCondLst>
                                            <p:cond delay="0"/>
                                          </p:stCondLst>
                                        </p:cTn>
                                        <p:tgtEl>
                                          <p:spTgt spid="117"/>
                                        </p:tgtEl>
                                        <p:attrNameLst>
                                          <p:attrName>style.visibility</p:attrName>
                                        </p:attrNameLst>
                                      </p:cBhvr>
                                      <p:to>
                                        <p:strVal val="visible"/>
                                      </p:to>
                                    </p:set>
                                    <p:anim calcmode="lin" valueType="num">
                                      <p:cBhvr>
                                        <p:cTn id="88" dur="1000" fill="hold"/>
                                        <p:tgtEl>
                                          <p:spTgt spid="117"/>
                                        </p:tgtEl>
                                        <p:attrNameLst>
                                          <p:attrName>ppt_w</p:attrName>
                                        </p:attrNameLst>
                                      </p:cBhvr>
                                      <p:tavLst>
                                        <p:tav tm="0">
                                          <p:val>
                                            <p:fltVal val="0"/>
                                          </p:val>
                                        </p:tav>
                                        <p:tav tm="100000">
                                          <p:val>
                                            <p:strVal val="#ppt_w"/>
                                          </p:val>
                                        </p:tav>
                                      </p:tavLst>
                                    </p:anim>
                                    <p:anim calcmode="lin" valueType="num">
                                      <p:cBhvr>
                                        <p:cTn id="89" dur="1000" fill="hold"/>
                                        <p:tgtEl>
                                          <p:spTgt spid="117"/>
                                        </p:tgtEl>
                                        <p:attrNameLst>
                                          <p:attrName>ppt_h</p:attrName>
                                        </p:attrNameLst>
                                      </p:cBhvr>
                                      <p:tavLst>
                                        <p:tav tm="0">
                                          <p:val>
                                            <p:fltVal val="0"/>
                                          </p:val>
                                        </p:tav>
                                        <p:tav tm="100000">
                                          <p:val>
                                            <p:strVal val="#ppt_h"/>
                                          </p:val>
                                        </p:tav>
                                      </p:tavLst>
                                    </p:anim>
                                    <p:animEffect transition="in" filter="fade">
                                      <p:cBhvr>
                                        <p:cTn id="90" dur="1000"/>
                                        <p:tgtEl>
                                          <p:spTgt spid="117"/>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126"/>
                                        </p:tgtEl>
                                        <p:attrNameLst>
                                          <p:attrName>style.visibility</p:attrName>
                                        </p:attrNameLst>
                                      </p:cBhvr>
                                      <p:to>
                                        <p:strVal val="visible"/>
                                      </p:to>
                                    </p:set>
                                    <p:anim calcmode="lin" valueType="num">
                                      <p:cBhvr>
                                        <p:cTn id="93" dur="1000" fill="hold"/>
                                        <p:tgtEl>
                                          <p:spTgt spid="126"/>
                                        </p:tgtEl>
                                        <p:attrNameLst>
                                          <p:attrName>ppt_w</p:attrName>
                                        </p:attrNameLst>
                                      </p:cBhvr>
                                      <p:tavLst>
                                        <p:tav tm="0">
                                          <p:val>
                                            <p:fltVal val="0"/>
                                          </p:val>
                                        </p:tav>
                                        <p:tav tm="100000">
                                          <p:val>
                                            <p:strVal val="#ppt_w"/>
                                          </p:val>
                                        </p:tav>
                                      </p:tavLst>
                                    </p:anim>
                                    <p:anim calcmode="lin" valueType="num">
                                      <p:cBhvr>
                                        <p:cTn id="94" dur="1000" fill="hold"/>
                                        <p:tgtEl>
                                          <p:spTgt spid="126"/>
                                        </p:tgtEl>
                                        <p:attrNameLst>
                                          <p:attrName>ppt_h</p:attrName>
                                        </p:attrNameLst>
                                      </p:cBhvr>
                                      <p:tavLst>
                                        <p:tav tm="0">
                                          <p:val>
                                            <p:fltVal val="0"/>
                                          </p:val>
                                        </p:tav>
                                        <p:tav tm="100000">
                                          <p:val>
                                            <p:strVal val="#ppt_h"/>
                                          </p:val>
                                        </p:tav>
                                      </p:tavLst>
                                    </p:anim>
                                    <p:animEffect transition="in" filter="fade">
                                      <p:cBhvr>
                                        <p:cTn id="95" dur="1000"/>
                                        <p:tgtEl>
                                          <p:spTgt spid="126"/>
                                        </p:tgtEl>
                                      </p:cBhvr>
                                    </p:animEffect>
                                  </p:childTnLst>
                                </p:cTn>
                              </p:par>
                              <p:par>
                                <p:cTn id="96" presetID="53" presetClass="entr" presetSubtype="16" fill="hold" grpId="0" nodeType="withEffect">
                                  <p:stCondLst>
                                    <p:cond delay="0"/>
                                  </p:stCondLst>
                                  <p:childTnLst>
                                    <p:set>
                                      <p:cBhvr>
                                        <p:cTn id="97" dur="1" fill="hold">
                                          <p:stCondLst>
                                            <p:cond delay="0"/>
                                          </p:stCondLst>
                                        </p:cTn>
                                        <p:tgtEl>
                                          <p:spTgt spid="128"/>
                                        </p:tgtEl>
                                        <p:attrNameLst>
                                          <p:attrName>style.visibility</p:attrName>
                                        </p:attrNameLst>
                                      </p:cBhvr>
                                      <p:to>
                                        <p:strVal val="visible"/>
                                      </p:to>
                                    </p:set>
                                    <p:anim calcmode="lin" valueType="num">
                                      <p:cBhvr>
                                        <p:cTn id="98" dur="1000" fill="hold"/>
                                        <p:tgtEl>
                                          <p:spTgt spid="128"/>
                                        </p:tgtEl>
                                        <p:attrNameLst>
                                          <p:attrName>ppt_w</p:attrName>
                                        </p:attrNameLst>
                                      </p:cBhvr>
                                      <p:tavLst>
                                        <p:tav tm="0">
                                          <p:val>
                                            <p:fltVal val="0"/>
                                          </p:val>
                                        </p:tav>
                                        <p:tav tm="100000">
                                          <p:val>
                                            <p:strVal val="#ppt_w"/>
                                          </p:val>
                                        </p:tav>
                                      </p:tavLst>
                                    </p:anim>
                                    <p:anim calcmode="lin" valueType="num">
                                      <p:cBhvr>
                                        <p:cTn id="99" dur="1000" fill="hold"/>
                                        <p:tgtEl>
                                          <p:spTgt spid="128"/>
                                        </p:tgtEl>
                                        <p:attrNameLst>
                                          <p:attrName>ppt_h</p:attrName>
                                        </p:attrNameLst>
                                      </p:cBhvr>
                                      <p:tavLst>
                                        <p:tav tm="0">
                                          <p:val>
                                            <p:fltVal val="0"/>
                                          </p:val>
                                        </p:tav>
                                        <p:tav tm="100000">
                                          <p:val>
                                            <p:strVal val="#ppt_h"/>
                                          </p:val>
                                        </p:tav>
                                      </p:tavLst>
                                    </p:anim>
                                    <p:animEffect transition="in" filter="fade">
                                      <p:cBhvr>
                                        <p:cTn id="100" dur="1000"/>
                                        <p:tgtEl>
                                          <p:spTgt spid="128"/>
                                        </p:tgtEl>
                                      </p:cBhvr>
                                    </p:animEffect>
                                  </p:childTnLst>
                                </p:cTn>
                              </p:par>
                              <p:par>
                                <p:cTn id="101" presetID="53" presetClass="entr" presetSubtype="16" fill="hold" grpId="0" nodeType="withEffect">
                                  <p:stCondLst>
                                    <p:cond delay="0"/>
                                  </p:stCondLst>
                                  <p:childTnLst>
                                    <p:set>
                                      <p:cBhvr>
                                        <p:cTn id="102" dur="1" fill="hold">
                                          <p:stCondLst>
                                            <p:cond delay="0"/>
                                          </p:stCondLst>
                                        </p:cTn>
                                        <p:tgtEl>
                                          <p:spTgt spid="133"/>
                                        </p:tgtEl>
                                        <p:attrNameLst>
                                          <p:attrName>style.visibility</p:attrName>
                                        </p:attrNameLst>
                                      </p:cBhvr>
                                      <p:to>
                                        <p:strVal val="visible"/>
                                      </p:to>
                                    </p:set>
                                    <p:anim calcmode="lin" valueType="num">
                                      <p:cBhvr>
                                        <p:cTn id="103" dur="1000" fill="hold"/>
                                        <p:tgtEl>
                                          <p:spTgt spid="133"/>
                                        </p:tgtEl>
                                        <p:attrNameLst>
                                          <p:attrName>ppt_w</p:attrName>
                                        </p:attrNameLst>
                                      </p:cBhvr>
                                      <p:tavLst>
                                        <p:tav tm="0">
                                          <p:val>
                                            <p:fltVal val="0"/>
                                          </p:val>
                                        </p:tav>
                                        <p:tav tm="100000">
                                          <p:val>
                                            <p:strVal val="#ppt_w"/>
                                          </p:val>
                                        </p:tav>
                                      </p:tavLst>
                                    </p:anim>
                                    <p:anim calcmode="lin" valueType="num">
                                      <p:cBhvr>
                                        <p:cTn id="104" dur="1000" fill="hold"/>
                                        <p:tgtEl>
                                          <p:spTgt spid="133"/>
                                        </p:tgtEl>
                                        <p:attrNameLst>
                                          <p:attrName>ppt_h</p:attrName>
                                        </p:attrNameLst>
                                      </p:cBhvr>
                                      <p:tavLst>
                                        <p:tav tm="0">
                                          <p:val>
                                            <p:fltVal val="0"/>
                                          </p:val>
                                        </p:tav>
                                        <p:tav tm="100000">
                                          <p:val>
                                            <p:strVal val="#ppt_h"/>
                                          </p:val>
                                        </p:tav>
                                      </p:tavLst>
                                    </p:anim>
                                    <p:animEffect transition="in" filter="fade">
                                      <p:cBhvr>
                                        <p:cTn id="105" dur="1000"/>
                                        <p:tgtEl>
                                          <p:spTgt spid="133"/>
                                        </p:tgtEl>
                                      </p:cBhvr>
                                    </p:animEffect>
                                  </p:childTnLst>
                                </p:cTn>
                              </p:par>
                              <p:par>
                                <p:cTn id="106" presetID="53" presetClass="entr" presetSubtype="16" fill="hold" grpId="0" nodeType="withEffect">
                                  <p:stCondLst>
                                    <p:cond delay="0"/>
                                  </p:stCondLst>
                                  <p:childTnLst>
                                    <p:set>
                                      <p:cBhvr>
                                        <p:cTn id="107" dur="1" fill="hold">
                                          <p:stCondLst>
                                            <p:cond delay="0"/>
                                          </p:stCondLst>
                                        </p:cTn>
                                        <p:tgtEl>
                                          <p:spTgt spid="123"/>
                                        </p:tgtEl>
                                        <p:attrNameLst>
                                          <p:attrName>style.visibility</p:attrName>
                                        </p:attrNameLst>
                                      </p:cBhvr>
                                      <p:to>
                                        <p:strVal val="visible"/>
                                      </p:to>
                                    </p:set>
                                    <p:anim calcmode="lin" valueType="num">
                                      <p:cBhvr>
                                        <p:cTn id="108" dur="1000" fill="hold"/>
                                        <p:tgtEl>
                                          <p:spTgt spid="123"/>
                                        </p:tgtEl>
                                        <p:attrNameLst>
                                          <p:attrName>ppt_w</p:attrName>
                                        </p:attrNameLst>
                                      </p:cBhvr>
                                      <p:tavLst>
                                        <p:tav tm="0">
                                          <p:val>
                                            <p:fltVal val="0"/>
                                          </p:val>
                                        </p:tav>
                                        <p:tav tm="100000">
                                          <p:val>
                                            <p:strVal val="#ppt_w"/>
                                          </p:val>
                                        </p:tav>
                                      </p:tavLst>
                                    </p:anim>
                                    <p:anim calcmode="lin" valueType="num">
                                      <p:cBhvr>
                                        <p:cTn id="109" dur="1000" fill="hold"/>
                                        <p:tgtEl>
                                          <p:spTgt spid="123"/>
                                        </p:tgtEl>
                                        <p:attrNameLst>
                                          <p:attrName>ppt_h</p:attrName>
                                        </p:attrNameLst>
                                      </p:cBhvr>
                                      <p:tavLst>
                                        <p:tav tm="0">
                                          <p:val>
                                            <p:fltVal val="0"/>
                                          </p:val>
                                        </p:tav>
                                        <p:tav tm="100000">
                                          <p:val>
                                            <p:strVal val="#ppt_h"/>
                                          </p:val>
                                        </p:tav>
                                      </p:tavLst>
                                    </p:anim>
                                    <p:animEffect transition="in" filter="fade">
                                      <p:cBhvr>
                                        <p:cTn id="110" dur="1000"/>
                                        <p:tgtEl>
                                          <p:spTgt spid="123"/>
                                        </p:tgtEl>
                                      </p:cBhvr>
                                    </p:animEffect>
                                  </p:childTnLst>
                                </p:cTn>
                              </p:par>
                              <p:par>
                                <p:cTn id="111" presetID="53" presetClass="entr" presetSubtype="16" fill="hold" grpId="0" nodeType="withEffect">
                                  <p:stCondLst>
                                    <p:cond delay="0"/>
                                  </p:stCondLst>
                                  <p:childTnLst>
                                    <p:set>
                                      <p:cBhvr>
                                        <p:cTn id="112" dur="1" fill="hold">
                                          <p:stCondLst>
                                            <p:cond delay="0"/>
                                          </p:stCondLst>
                                        </p:cTn>
                                        <p:tgtEl>
                                          <p:spTgt spid="124"/>
                                        </p:tgtEl>
                                        <p:attrNameLst>
                                          <p:attrName>style.visibility</p:attrName>
                                        </p:attrNameLst>
                                      </p:cBhvr>
                                      <p:to>
                                        <p:strVal val="visible"/>
                                      </p:to>
                                    </p:set>
                                    <p:anim calcmode="lin" valueType="num">
                                      <p:cBhvr>
                                        <p:cTn id="113" dur="1000" fill="hold"/>
                                        <p:tgtEl>
                                          <p:spTgt spid="124"/>
                                        </p:tgtEl>
                                        <p:attrNameLst>
                                          <p:attrName>ppt_w</p:attrName>
                                        </p:attrNameLst>
                                      </p:cBhvr>
                                      <p:tavLst>
                                        <p:tav tm="0">
                                          <p:val>
                                            <p:fltVal val="0"/>
                                          </p:val>
                                        </p:tav>
                                        <p:tav tm="100000">
                                          <p:val>
                                            <p:strVal val="#ppt_w"/>
                                          </p:val>
                                        </p:tav>
                                      </p:tavLst>
                                    </p:anim>
                                    <p:anim calcmode="lin" valueType="num">
                                      <p:cBhvr>
                                        <p:cTn id="114" dur="1000" fill="hold"/>
                                        <p:tgtEl>
                                          <p:spTgt spid="124"/>
                                        </p:tgtEl>
                                        <p:attrNameLst>
                                          <p:attrName>ppt_h</p:attrName>
                                        </p:attrNameLst>
                                      </p:cBhvr>
                                      <p:tavLst>
                                        <p:tav tm="0">
                                          <p:val>
                                            <p:fltVal val="0"/>
                                          </p:val>
                                        </p:tav>
                                        <p:tav tm="100000">
                                          <p:val>
                                            <p:strVal val="#ppt_h"/>
                                          </p:val>
                                        </p:tav>
                                      </p:tavLst>
                                    </p:anim>
                                    <p:animEffect transition="in" filter="fade">
                                      <p:cBhvr>
                                        <p:cTn id="115" dur="1000"/>
                                        <p:tgtEl>
                                          <p:spTgt spid="124"/>
                                        </p:tgtEl>
                                      </p:cBhvr>
                                    </p:animEffect>
                                  </p:childTnLst>
                                </p:cTn>
                              </p:par>
                              <p:par>
                                <p:cTn id="116" presetID="53" presetClass="entr" presetSubtype="16" fill="hold" grpId="0" nodeType="withEffect">
                                  <p:stCondLst>
                                    <p:cond delay="0"/>
                                  </p:stCondLst>
                                  <p:childTnLst>
                                    <p:set>
                                      <p:cBhvr>
                                        <p:cTn id="117" dur="1" fill="hold">
                                          <p:stCondLst>
                                            <p:cond delay="0"/>
                                          </p:stCondLst>
                                        </p:cTn>
                                        <p:tgtEl>
                                          <p:spTgt spid="159"/>
                                        </p:tgtEl>
                                        <p:attrNameLst>
                                          <p:attrName>style.visibility</p:attrName>
                                        </p:attrNameLst>
                                      </p:cBhvr>
                                      <p:to>
                                        <p:strVal val="visible"/>
                                      </p:to>
                                    </p:set>
                                    <p:anim calcmode="lin" valueType="num">
                                      <p:cBhvr>
                                        <p:cTn id="118" dur="1000" fill="hold"/>
                                        <p:tgtEl>
                                          <p:spTgt spid="159"/>
                                        </p:tgtEl>
                                        <p:attrNameLst>
                                          <p:attrName>ppt_w</p:attrName>
                                        </p:attrNameLst>
                                      </p:cBhvr>
                                      <p:tavLst>
                                        <p:tav tm="0">
                                          <p:val>
                                            <p:fltVal val="0"/>
                                          </p:val>
                                        </p:tav>
                                        <p:tav tm="100000">
                                          <p:val>
                                            <p:strVal val="#ppt_w"/>
                                          </p:val>
                                        </p:tav>
                                      </p:tavLst>
                                    </p:anim>
                                    <p:anim calcmode="lin" valueType="num">
                                      <p:cBhvr>
                                        <p:cTn id="119" dur="1000" fill="hold"/>
                                        <p:tgtEl>
                                          <p:spTgt spid="159"/>
                                        </p:tgtEl>
                                        <p:attrNameLst>
                                          <p:attrName>ppt_h</p:attrName>
                                        </p:attrNameLst>
                                      </p:cBhvr>
                                      <p:tavLst>
                                        <p:tav tm="0">
                                          <p:val>
                                            <p:fltVal val="0"/>
                                          </p:val>
                                        </p:tav>
                                        <p:tav tm="100000">
                                          <p:val>
                                            <p:strVal val="#ppt_h"/>
                                          </p:val>
                                        </p:tav>
                                      </p:tavLst>
                                    </p:anim>
                                    <p:animEffect transition="in" filter="fade">
                                      <p:cBhvr>
                                        <p:cTn id="120" dur="1000"/>
                                        <p:tgtEl>
                                          <p:spTgt spid="159"/>
                                        </p:tgtEl>
                                      </p:cBhvr>
                                    </p:animEffect>
                                  </p:childTnLst>
                                </p:cTn>
                              </p:par>
                              <p:par>
                                <p:cTn id="121" presetID="53" presetClass="entr" presetSubtype="16" fill="hold" grpId="0" nodeType="withEffect">
                                  <p:stCondLst>
                                    <p:cond delay="0"/>
                                  </p:stCondLst>
                                  <p:childTnLst>
                                    <p:set>
                                      <p:cBhvr>
                                        <p:cTn id="122" dur="1" fill="hold">
                                          <p:stCondLst>
                                            <p:cond delay="0"/>
                                          </p:stCondLst>
                                        </p:cTn>
                                        <p:tgtEl>
                                          <p:spTgt spid="160"/>
                                        </p:tgtEl>
                                        <p:attrNameLst>
                                          <p:attrName>style.visibility</p:attrName>
                                        </p:attrNameLst>
                                      </p:cBhvr>
                                      <p:to>
                                        <p:strVal val="visible"/>
                                      </p:to>
                                    </p:set>
                                    <p:anim calcmode="lin" valueType="num">
                                      <p:cBhvr>
                                        <p:cTn id="123" dur="1000" fill="hold"/>
                                        <p:tgtEl>
                                          <p:spTgt spid="160"/>
                                        </p:tgtEl>
                                        <p:attrNameLst>
                                          <p:attrName>ppt_w</p:attrName>
                                        </p:attrNameLst>
                                      </p:cBhvr>
                                      <p:tavLst>
                                        <p:tav tm="0">
                                          <p:val>
                                            <p:fltVal val="0"/>
                                          </p:val>
                                        </p:tav>
                                        <p:tav tm="100000">
                                          <p:val>
                                            <p:strVal val="#ppt_w"/>
                                          </p:val>
                                        </p:tav>
                                      </p:tavLst>
                                    </p:anim>
                                    <p:anim calcmode="lin" valueType="num">
                                      <p:cBhvr>
                                        <p:cTn id="124" dur="1000" fill="hold"/>
                                        <p:tgtEl>
                                          <p:spTgt spid="160"/>
                                        </p:tgtEl>
                                        <p:attrNameLst>
                                          <p:attrName>ppt_h</p:attrName>
                                        </p:attrNameLst>
                                      </p:cBhvr>
                                      <p:tavLst>
                                        <p:tav tm="0">
                                          <p:val>
                                            <p:fltVal val="0"/>
                                          </p:val>
                                        </p:tav>
                                        <p:tav tm="100000">
                                          <p:val>
                                            <p:strVal val="#ppt_h"/>
                                          </p:val>
                                        </p:tav>
                                      </p:tavLst>
                                    </p:anim>
                                    <p:animEffect transition="in" filter="fade">
                                      <p:cBhvr>
                                        <p:cTn id="125" dur="1000"/>
                                        <p:tgtEl>
                                          <p:spTgt spid="160"/>
                                        </p:tgtEl>
                                      </p:cBhvr>
                                    </p:animEffect>
                                  </p:childTnLst>
                                </p:cTn>
                              </p:par>
                              <p:par>
                                <p:cTn id="126" presetID="53" presetClass="entr" presetSubtype="16" fill="hold" grpId="0" nodeType="withEffect">
                                  <p:stCondLst>
                                    <p:cond delay="0"/>
                                  </p:stCondLst>
                                  <p:childTnLst>
                                    <p:set>
                                      <p:cBhvr>
                                        <p:cTn id="127" dur="1" fill="hold">
                                          <p:stCondLst>
                                            <p:cond delay="0"/>
                                          </p:stCondLst>
                                        </p:cTn>
                                        <p:tgtEl>
                                          <p:spTgt spid="108"/>
                                        </p:tgtEl>
                                        <p:attrNameLst>
                                          <p:attrName>style.visibility</p:attrName>
                                        </p:attrNameLst>
                                      </p:cBhvr>
                                      <p:to>
                                        <p:strVal val="visible"/>
                                      </p:to>
                                    </p:set>
                                    <p:anim calcmode="lin" valueType="num">
                                      <p:cBhvr>
                                        <p:cTn id="128" dur="1000" fill="hold"/>
                                        <p:tgtEl>
                                          <p:spTgt spid="108"/>
                                        </p:tgtEl>
                                        <p:attrNameLst>
                                          <p:attrName>ppt_w</p:attrName>
                                        </p:attrNameLst>
                                      </p:cBhvr>
                                      <p:tavLst>
                                        <p:tav tm="0">
                                          <p:val>
                                            <p:fltVal val="0"/>
                                          </p:val>
                                        </p:tav>
                                        <p:tav tm="100000">
                                          <p:val>
                                            <p:strVal val="#ppt_w"/>
                                          </p:val>
                                        </p:tav>
                                      </p:tavLst>
                                    </p:anim>
                                    <p:anim calcmode="lin" valueType="num">
                                      <p:cBhvr>
                                        <p:cTn id="129" dur="1000" fill="hold"/>
                                        <p:tgtEl>
                                          <p:spTgt spid="108"/>
                                        </p:tgtEl>
                                        <p:attrNameLst>
                                          <p:attrName>ppt_h</p:attrName>
                                        </p:attrNameLst>
                                      </p:cBhvr>
                                      <p:tavLst>
                                        <p:tav tm="0">
                                          <p:val>
                                            <p:fltVal val="0"/>
                                          </p:val>
                                        </p:tav>
                                        <p:tav tm="100000">
                                          <p:val>
                                            <p:strVal val="#ppt_h"/>
                                          </p:val>
                                        </p:tav>
                                      </p:tavLst>
                                    </p:anim>
                                    <p:animEffect transition="in" filter="fade">
                                      <p:cBhvr>
                                        <p:cTn id="130" dur="1000"/>
                                        <p:tgtEl>
                                          <p:spTgt spid="108"/>
                                        </p:tgtEl>
                                      </p:cBhvr>
                                    </p:animEffect>
                                  </p:childTnLst>
                                </p:cTn>
                              </p:par>
                              <p:par>
                                <p:cTn id="131" presetID="53" presetClass="entr" presetSubtype="16" fill="hold" grpId="0" nodeType="withEffect">
                                  <p:stCondLst>
                                    <p:cond delay="0"/>
                                  </p:stCondLst>
                                  <p:childTnLst>
                                    <p:set>
                                      <p:cBhvr>
                                        <p:cTn id="132" dur="1" fill="hold">
                                          <p:stCondLst>
                                            <p:cond delay="0"/>
                                          </p:stCondLst>
                                        </p:cTn>
                                        <p:tgtEl>
                                          <p:spTgt spid="161"/>
                                        </p:tgtEl>
                                        <p:attrNameLst>
                                          <p:attrName>style.visibility</p:attrName>
                                        </p:attrNameLst>
                                      </p:cBhvr>
                                      <p:to>
                                        <p:strVal val="visible"/>
                                      </p:to>
                                    </p:set>
                                    <p:anim calcmode="lin" valueType="num">
                                      <p:cBhvr>
                                        <p:cTn id="133" dur="1000" fill="hold"/>
                                        <p:tgtEl>
                                          <p:spTgt spid="161"/>
                                        </p:tgtEl>
                                        <p:attrNameLst>
                                          <p:attrName>ppt_w</p:attrName>
                                        </p:attrNameLst>
                                      </p:cBhvr>
                                      <p:tavLst>
                                        <p:tav tm="0">
                                          <p:val>
                                            <p:fltVal val="0"/>
                                          </p:val>
                                        </p:tav>
                                        <p:tav tm="100000">
                                          <p:val>
                                            <p:strVal val="#ppt_w"/>
                                          </p:val>
                                        </p:tav>
                                      </p:tavLst>
                                    </p:anim>
                                    <p:anim calcmode="lin" valueType="num">
                                      <p:cBhvr>
                                        <p:cTn id="134" dur="1000" fill="hold"/>
                                        <p:tgtEl>
                                          <p:spTgt spid="161"/>
                                        </p:tgtEl>
                                        <p:attrNameLst>
                                          <p:attrName>ppt_h</p:attrName>
                                        </p:attrNameLst>
                                      </p:cBhvr>
                                      <p:tavLst>
                                        <p:tav tm="0">
                                          <p:val>
                                            <p:fltVal val="0"/>
                                          </p:val>
                                        </p:tav>
                                        <p:tav tm="100000">
                                          <p:val>
                                            <p:strVal val="#ppt_h"/>
                                          </p:val>
                                        </p:tav>
                                      </p:tavLst>
                                    </p:anim>
                                    <p:animEffect transition="in" filter="fade">
                                      <p:cBhvr>
                                        <p:cTn id="135" dur="1000"/>
                                        <p:tgtEl>
                                          <p:spTgt spid="161"/>
                                        </p:tgtEl>
                                      </p:cBhvr>
                                    </p:animEffect>
                                  </p:childTnLst>
                                </p:cTn>
                              </p:par>
                              <p:par>
                                <p:cTn id="136" presetID="53" presetClass="entr" presetSubtype="16" fill="hold" grpId="0" nodeType="withEffect">
                                  <p:stCondLst>
                                    <p:cond delay="0"/>
                                  </p:stCondLst>
                                  <p:childTnLst>
                                    <p:set>
                                      <p:cBhvr>
                                        <p:cTn id="137" dur="1" fill="hold">
                                          <p:stCondLst>
                                            <p:cond delay="0"/>
                                          </p:stCondLst>
                                        </p:cTn>
                                        <p:tgtEl>
                                          <p:spTgt spid="162"/>
                                        </p:tgtEl>
                                        <p:attrNameLst>
                                          <p:attrName>style.visibility</p:attrName>
                                        </p:attrNameLst>
                                      </p:cBhvr>
                                      <p:to>
                                        <p:strVal val="visible"/>
                                      </p:to>
                                    </p:set>
                                    <p:anim calcmode="lin" valueType="num">
                                      <p:cBhvr>
                                        <p:cTn id="138" dur="1000" fill="hold"/>
                                        <p:tgtEl>
                                          <p:spTgt spid="162"/>
                                        </p:tgtEl>
                                        <p:attrNameLst>
                                          <p:attrName>ppt_w</p:attrName>
                                        </p:attrNameLst>
                                      </p:cBhvr>
                                      <p:tavLst>
                                        <p:tav tm="0">
                                          <p:val>
                                            <p:fltVal val="0"/>
                                          </p:val>
                                        </p:tav>
                                        <p:tav tm="100000">
                                          <p:val>
                                            <p:strVal val="#ppt_w"/>
                                          </p:val>
                                        </p:tav>
                                      </p:tavLst>
                                    </p:anim>
                                    <p:anim calcmode="lin" valueType="num">
                                      <p:cBhvr>
                                        <p:cTn id="139" dur="1000" fill="hold"/>
                                        <p:tgtEl>
                                          <p:spTgt spid="162"/>
                                        </p:tgtEl>
                                        <p:attrNameLst>
                                          <p:attrName>ppt_h</p:attrName>
                                        </p:attrNameLst>
                                      </p:cBhvr>
                                      <p:tavLst>
                                        <p:tav tm="0">
                                          <p:val>
                                            <p:fltVal val="0"/>
                                          </p:val>
                                        </p:tav>
                                        <p:tav tm="100000">
                                          <p:val>
                                            <p:strVal val="#ppt_h"/>
                                          </p:val>
                                        </p:tav>
                                      </p:tavLst>
                                    </p:anim>
                                    <p:animEffect transition="in" filter="fade">
                                      <p:cBhvr>
                                        <p:cTn id="140" dur="1000"/>
                                        <p:tgtEl>
                                          <p:spTgt spid="162"/>
                                        </p:tgtEl>
                                      </p:cBhvr>
                                    </p:animEffect>
                                  </p:childTnLst>
                                </p:cTn>
                              </p:par>
                              <p:par>
                                <p:cTn id="141" presetID="53" presetClass="entr" presetSubtype="16" fill="hold" grpId="0" nodeType="withEffect">
                                  <p:stCondLst>
                                    <p:cond delay="0"/>
                                  </p:stCondLst>
                                  <p:childTnLst>
                                    <p:set>
                                      <p:cBhvr>
                                        <p:cTn id="142" dur="1" fill="hold">
                                          <p:stCondLst>
                                            <p:cond delay="0"/>
                                          </p:stCondLst>
                                        </p:cTn>
                                        <p:tgtEl>
                                          <p:spTgt spid="109"/>
                                        </p:tgtEl>
                                        <p:attrNameLst>
                                          <p:attrName>style.visibility</p:attrName>
                                        </p:attrNameLst>
                                      </p:cBhvr>
                                      <p:to>
                                        <p:strVal val="visible"/>
                                      </p:to>
                                    </p:set>
                                    <p:anim calcmode="lin" valueType="num">
                                      <p:cBhvr>
                                        <p:cTn id="143" dur="1000" fill="hold"/>
                                        <p:tgtEl>
                                          <p:spTgt spid="109"/>
                                        </p:tgtEl>
                                        <p:attrNameLst>
                                          <p:attrName>ppt_w</p:attrName>
                                        </p:attrNameLst>
                                      </p:cBhvr>
                                      <p:tavLst>
                                        <p:tav tm="0">
                                          <p:val>
                                            <p:fltVal val="0"/>
                                          </p:val>
                                        </p:tav>
                                        <p:tav tm="100000">
                                          <p:val>
                                            <p:strVal val="#ppt_w"/>
                                          </p:val>
                                        </p:tav>
                                      </p:tavLst>
                                    </p:anim>
                                    <p:anim calcmode="lin" valueType="num">
                                      <p:cBhvr>
                                        <p:cTn id="144" dur="1000" fill="hold"/>
                                        <p:tgtEl>
                                          <p:spTgt spid="109"/>
                                        </p:tgtEl>
                                        <p:attrNameLst>
                                          <p:attrName>ppt_h</p:attrName>
                                        </p:attrNameLst>
                                      </p:cBhvr>
                                      <p:tavLst>
                                        <p:tav tm="0">
                                          <p:val>
                                            <p:fltVal val="0"/>
                                          </p:val>
                                        </p:tav>
                                        <p:tav tm="100000">
                                          <p:val>
                                            <p:strVal val="#ppt_h"/>
                                          </p:val>
                                        </p:tav>
                                      </p:tavLst>
                                    </p:anim>
                                    <p:animEffect transition="in" filter="fade">
                                      <p:cBhvr>
                                        <p:cTn id="145" dur="1000"/>
                                        <p:tgtEl>
                                          <p:spTgt spid="109"/>
                                        </p:tgtEl>
                                      </p:cBhvr>
                                    </p:animEffect>
                                  </p:childTnLst>
                                </p:cTn>
                              </p:par>
                              <p:par>
                                <p:cTn id="146" presetID="53" presetClass="entr" presetSubtype="16" fill="hold" grpId="0" nodeType="withEffect">
                                  <p:stCondLst>
                                    <p:cond delay="0"/>
                                  </p:stCondLst>
                                  <p:childTnLst>
                                    <p:set>
                                      <p:cBhvr>
                                        <p:cTn id="147" dur="1" fill="hold">
                                          <p:stCondLst>
                                            <p:cond delay="0"/>
                                          </p:stCondLst>
                                        </p:cTn>
                                        <p:tgtEl>
                                          <p:spTgt spid="110"/>
                                        </p:tgtEl>
                                        <p:attrNameLst>
                                          <p:attrName>style.visibility</p:attrName>
                                        </p:attrNameLst>
                                      </p:cBhvr>
                                      <p:to>
                                        <p:strVal val="visible"/>
                                      </p:to>
                                    </p:set>
                                    <p:anim calcmode="lin" valueType="num">
                                      <p:cBhvr>
                                        <p:cTn id="148" dur="1000" fill="hold"/>
                                        <p:tgtEl>
                                          <p:spTgt spid="110"/>
                                        </p:tgtEl>
                                        <p:attrNameLst>
                                          <p:attrName>ppt_w</p:attrName>
                                        </p:attrNameLst>
                                      </p:cBhvr>
                                      <p:tavLst>
                                        <p:tav tm="0">
                                          <p:val>
                                            <p:fltVal val="0"/>
                                          </p:val>
                                        </p:tav>
                                        <p:tav tm="100000">
                                          <p:val>
                                            <p:strVal val="#ppt_w"/>
                                          </p:val>
                                        </p:tav>
                                      </p:tavLst>
                                    </p:anim>
                                    <p:anim calcmode="lin" valueType="num">
                                      <p:cBhvr>
                                        <p:cTn id="149" dur="1000" fill="hold"/>
                                        <p:tgtEl>
                                          <p:spTgt spid="110"/>
                                        </p:tgtEl>
                                        <p:attrNameLst>
                                          <p:attrName>ppt_h</p:attrName>
                                        </p:attrNameLst>
                                      </p:cBhvr>
                                      <p:tavLst>
                                        <p:tav tm="0">
                                          <p:val>
                                            <p:fltVal val="0"/>
                                          </p:val>
                                        </p:tav>
                                        <p:tav tm="100000">
                                          <p:val>
                                            <p:strVal val="#ppt_h"/>
                                          </p:val>
                                        </p:tav>
                                      </p:tavLst>
                                    </p:anim>
                                    <p:animEffect transition="in" filter="fade">
                                      <p:cBhvr>
                                        <p:cTn id="150" dur="1000"/>
                                        <p:tgtEl>
                                          <p:spTgt spid="110"/>
                                        </p:tgtEl>
                                      </p:cBhvr>
                                    </p:animEffect>
                                  </p:childTnLst>
                                </p:cTn>
                              </p:par>
                              <p:par>
                                <p:cTn id="151" presetID="53" presetClass="entr" presetSubtype="16" fill="hold" grpId="0" nodeType="withEffect">
                                  <p:stCondLst>
                                    <p:cond delay="0"/>
                                  </p:stCondLst>
                                  <p:childTnLst>
                                    <p:set>
                                      <p:cBhvr>
                                        <p:cTn id="152" dur="1" fill="hold">
                                          <p:stCondLst>
                                            <p:cond delay="0"/>
                                          </p:stCondLst>
                                        </p:cTn>
                                        <p:tgtEl>
                                          <p:spTgt spid="113"/>
                                        </p:tgtEl>
                                        <p:attrNameLst>
                                          <p:attrName>style.visibility</p:attrName>
                                        </p:attrNameLst>
                                      </p:cBhvr>
                                      <p:to>
                                        <p:strVal val="visible"/>
                                      </p:to>
                                    </p:set>
                                    <p:anim calcmode="lin" valueType="num">
                                      <p:cBhvr>
                                        <p:cTn id="153" dur="1000" fill="hold"/>
                                        <p:tgtEl>
                                          <p:spTgt spid="113"/>
                                        </p:tgtEl>
                                        <p:attrNameLst>
                                          <p:attrName>ppt_w</p:attrName>
                                        </p:attrNameLst>
                                      </p:cBhvr>
                                      <p:tavLst>
                                        <p:tav tm="0">
                                          <p:val>
                                            <p:fltVal val="0"/>
                                          </p:val>
                                        </p:tav>
                                        <p:tav tm="100000">
                                          <p:val>
                                            <p:strVal val="#ppt_w"/>
                                          </p:val>
                                        </p:tav>
                                      </p:tavLst>
                                    </p:anim>
                                    <p:anim calcmode="lin" valueType="num">
                                      <p:cBhvr>
                                        <p:cTn id="154" dur="1000" fill="hold"/>
                                        <p:tgtEl>
                                          <p:spTgt spid="113"/>
                                        </p:tgtEl>
                                        <p:attrNameLst>
                                          <p:attrName>ppt_h</p:attrName>
                                        </p:attrNameLst>
                                      </p:cBhvr>
                                      <p:tavLst>
                                        <p:tav tm="0">
                                          <p:val>
                                            <p:fltVal val="0"/>
                                          </p:val>
                                        </p:tav>
                                        <p:tav tm="100000">
                                          <p:val>
                                            <p:strVal val="#ppt_h"/>
                                          </p:val>
                                        </p:tav>
                                      </p:tavLst>
                                    </p:anim>
                                    <p:animEffect transition="in" filter="fade">
                                      <p:cBhvr>
                                        <p:cTn id="155" dur="1000"/>
                                        <p:tgtEl>
                                          <p:spTgt spid="113"/>
                                        </p:tgtEl>
                                      </p:cBhvr>
                                    </p:animEffect>
                                  </p:childTnLst>
                                </p:cTn>
                              </p:par>
                              <p:par>
                                <p:cTn id="156" presetID="53" presetClass="entr" presetSubtype="16" fill="hold" grpId="0" nodeType="withEffect">
                                  <p:stCondLst>
                                    <p:cond delay="0"/>
                                  </p:stCondLst>
                                  <p:childTnLst>
                                    <p:set>
                                      <p:cBhvr>
                                        <p:cTn id="157" dur="1" fill="hold">
                                          <p:stCondLst>
                                            <p:cond delay="0"/>
                                          </p:stCondLst>
                                        </p:cTn>
                                        <p:tgtEl>
                                          <p:spTgt spid="114"/>
                                        </p:tgtEl>
                                        <p:attrNameLst>
                                          <p:attrName>style.visibility</p:attrName>
                                        </p:attrNameLst>
                                      </p:cBhvr>
                                      <p:to>
                                        <p:strVal val="visible"/>
                                      </p:to>
                                    </p:set>
                                    <p:anim calcmode="lin" valueType="num">
                                      <p:cBhvr>
                                        <p:cTn id="158" dur="1000" fill="hold"/>
                                        <p:tgtEl>
                                          <p:spTgt spid="114"/>
                                        </p:tgtEl>
                                        <p:attrNameLst>
                                          <p:attrName>ppt_w</p:attrName>
                                        </p:attrNameLst>
                                      </p:cBhvr>
                                      <p:tavLst>
                                        <p:tav tm="0">
                                          <p:val>
                                            <p:fltVal val="0"/>
                                          </p:val>
                                        </p:tav>
                                        <p:tav tm="100000">
                                          <p:val>
                                            <p:strVal val="#ppt_w"/>
                                          </p:val>
                                        </p:tav>
                                      </p:tavLst>
                                    </p:anim>
                                    <p:anim calcmode="lin" valueType="num">
                                      <p:cBhvr>
                                        <p:cTn id="159" dur="1000" fill="hold"/>
                                        <p:tgtEl>
                                          <p:spTgt spid="114"/>
                                        </p:tgtEl>
                                        <p:attrNameLst>
                                          <p:attrName>ppt_h</p:attrName>
                                        </p:attrNameLst>
                                      </p:cBhvr>
                                      <p:tavLst>
                                        <p:tav tm="0">
                                          <p:val>
                                            <p:fltVal val="0"/>
                                          </p:val>
                                        </p:tav>
                                        <p:tav tm="100000">
                                          <p:val>
                                            <p:strVal val="#ppt_h"/>
                                          </p:val>
                                        </p:tav>
                                      </p:tavLst>
                                    </p:anim>
                                    <p:animEffect transition="in" filter="fade">
                                      <p:cBhvr>
                                        <p:cTn id="160" dur="1000"/>
                                        <p:tgtEl>
                                          <p:spTgt spid="114"/>
                                        </p:tgtEl>
                                      </p:cBhvr>
                                    </p:animEffect>
                                  </p:childTnLst>
                                </p:cTn>
                              </p:par>
                              <p:par>
                                <p:cTn id="161" presetID="53" presetClass="entr" presetSubtype="16" fill="hold" grpId="0" nodeType="withEffect">
                                  <p:stCondLst>
                                    <p:cond delay="0"/>
                                  </p:stCondLst>
                                  <p:childTnLst>
                                    <p:set>
                                      <p:cBhvr>
                                        <p:cTn id="162" dur="1" fill="hold">
                                          <p:stCondLst>
                                            <p:cond delay="0"/>
                                          </p:stCondLst>
                                        </p:cTn>
                                        <p:tgtEl>
                                          <p:spTgt spid="163"/>
                                        </p:tgtEl>
                                        <p:attrNameLst>
                                          <p:attrName>style.visibility</p:attrName>
                                        </p:attrNameLst>
                                      </p:cBhvr>
                                      <p:to>
                                        <p:strVal val="visible"/>
                                      </p:to>
                                    </p:set>
                                    <p:anim calcmode="lin" valueType="num">
                                      <p:cBhvr>
                                        <p:cTn id="163" dur="1000" fill="hold"/>
                                        <p:tgtEl>
                                          <p:spTgt spid="163"/>
                                        </p:tgtEl>
                                        <p:attrNameLst>
                                          <p:attrName>ppt_w</p:attrName>
                                        </p:attrNameLst>
                                      </p:cBhvr>
                                      <p:tavLst>
                                        <p:tav tm="0">
                                          <p:val>
                                            <p:fltVal val="0"/>
                                          </p:val>
                                        </p:tav>
                                        <p:tav tm="100000">
                                          <p:val>
                                            <p:strVal val="#ppt_w"/>
                                          </p:val>
                                        </p:tav>
                                      </p:tavLst>
                                    </p:anim>
                                    <p:anim calcmode="lin" valueType="num">
                                      <p:cBhvr>
                                        <p:cTn id="164" dur="1000" fill="hold"/>
                                        <p:tgtEl>
                                          <p:spTgt spid="163"/>
                                        </p:tgtEl>
                                        <p:attrNameLst>
                                          <p:attrName>ppt_h</p:attrName>
                                        </p:attrNameLst>
                                      </p:cBhvr>
                                      <p:tavLst>
                                        <p:tav tm="0">
                                          <p:val>
                                            <p:fltVal val="0"/>
                                          </p:val>
                                        </p:tav>
                                        <p:tav tm="100000">
                                          <p:val>
                                            <p:strVal val="#ppt_h"/>
                                          </p:val>
                                        </p:tav>
                                      </p:tavLst>
                                    </p:anim>
                                    <p:animEffect transition="in" filter="fade">
                                      <p:cBhvr>
                                        <p:cTn id="165" dur="1000"/>
                                        <p:tgtEl>
                                          <p:spTgt spid="163"/>
                                        </p:tgtEl>
                                      </p:cBhvr>
                                    </p:animEffect>
                                  </p:childTnLst>
                                </p:cTn>
                              </p:par>
                              <p:par>
                                <p:cTn id="166" presetID="53" presetClass="entr" presetSubtype="16" fill="hold" grpId="0" nodeType="withEffect">
                                  <p:stCondLst>
                                    <p:cond delay="0"/>
                                  </p:stCondLst>
                                  <p:childTnLst>
                                    <p:set>
                                      <p:cBhvr>
                                        <p:cTn id="167" dur="1" fill="hold">
                                          <p:stCondLst>
                                            <p:cond delay="0"/>
                                          </p:stCondLst>
                                        </p:cTn>
                                        <p:tgtEl>
                                          <p:spTgt spid="164"/>
                                        </p:tgtEl>
                                        <p:attrNameLst>
                                          <p:attrName>style.visibility</p:attrName>
                                        </p:attrNameLst>
                                      </p:cBhvr>
                                      <p:to>
                                        <p:strVal val="visible"/>
                                      </p:to>
                                    </p:set>
                                    <p:anim calcmode="lin" valueType="num">
                                      <p:cBhvr>
                                        <p:cTn id="168" dur="1000" fill="hold"/>
                                        <p:tgtEl>
                                          <p:spTgt spid="164"/>
                                        </p:tgtEl>
                                        <p:attrNameLst>
                                          <p:attrName>ppt_w</p:attrName>
                                        </p:attrNameLst>
                                      </p:cBhvr>
                                      <p:tavLst>
                                        <p:tav tm="0">
                                          <p:val>
                                            <p:fltVal val="0"/>
                                          </p:val>
                                        </p:tav>
                                        <p:tav tm="100000">
                                          <p:val>
                                            <p:strVal val="#ppt_w"/>
                                          </p:val>
                                        </p:tav>
                                      </p:tavLst>
                                    </p:anim>
                                    <p:anim calcmode="lin" valueType="num">
                                      <p:cBhvr>
                                        <p:cTn id="169" dur="1000" fill="hold"/>
                                        <p:tgtEl>
                                          <p:spTgt spid="164"/>
                                        </p:tgtEl>
                                        <p:attrNameLst>
                                          <p:attrName>ppt_h</p:attrName>
                                        </p:attrNameLst>
                                      </p:cBhvr>
                                      <p:tavLst>
                                        <p:tav tm="0">
                                          <p:val>
                                            <p:fltVal val="0"/>
                                          </p:val>
                                        </p:tav>
                                        <p:tav tm="100000">
                                          <p:val>
                                            <p:strVal val="#ppt_h"/>
                                          </p:val>
                                        </p:tav>
                                      </p:tavLst>
                                    </p:anim>
                                    <p:animEffect transition="in" filter="fade">
                                      <p:cBhvr>
                                        <p:cTn id="170" dur="1000"/>
                                        <p:tgtEl>
                                          <p:spTgt spid="164"/>
                                        </p:tgtEl>
                                      </p:cBhvr>
                                    </p:animEffect>
                                  </p:childTnLst>
                                </p:cTn>
                              </p:par>
                              <p:par>
                                <p:cTn id="171" presetID="53" presetClass="entr" presetSubtype="16" fill="hold" grpId="0" nodeType="withEffect">
                                  <p:stCondLst>
                                    <p:cond delay="0"/>
                                  </p:stCondLst>
                                  <p:childTnLst>
                                    <p:set>
                                      <p:cBhvr>
                                        <p:cTn id="172" dur="1" fill="hold">
                                          <p:stCondLst>
                                            <p:cond delay="0"/>
                                          </p:stCondLst>
                                        </p:cTn>
                                        <p:tgtEl>
                                          <p:spTgt spid="165"/>
                                        </p:tgtEl>
                                        <p:attrNameLst>
                                          <p:attrName>style.visibility</p:attrName>
                                        </p:attrNameLst>
                                      </p:cBhvr>
                                      <p:to>
                                        <p:strVal val="visible"/>
                                      </p:to>
                                    </p:set>
                                    <p:anim calcmode="lin" valueType="num">
                                      <p:cBhvr>
                                        <p:cTn id="173" dur="1000" fill="hold"/>
                                        <p:tgtEl>
                                          <p:spTgt spid="165"/>
                                        </p:tgtEl>
                                        <p:attrNameLst>
                                          <p:attrName>ppt_w</p:attrName>
                                        </p:attrNameLst>
                                      </p:cBhvr>
                                      <p:tavLst>
                                        <p:tav tm="0">
                                          <p:val>
                                            <p:fltVal val="0"/>
                                          </p:val>
                                        </p:tav>
                                        <p:tav tm="100000">
                                          <p:val>
                                            <p:strVal val="#ppt_w"/>
                                          </p:val>
                                        </p:tav>
                                      </p:tavLst>
                                    </p:anim>
                                    <p:anim calcmode="lin" valueType="num">
                                      <p:cBhvr>
                                        <p:cTn id="174" dur="1000" fill="hold"/>
                                        <p:tgtEl>
                                          <p:spTgt spid="165"/>
                                        </p:tgtEl>
                                        <p:attrNameLst>
                                          <p:attrName>ppt_h</p:attrName>
                                        </p:attrNameLst>
                                      </p:cBhvr>
                                      <p:tavLst>
                                        <p:tav tm="0">
                                          <p:val>
                                            <p:fltVal val="0"/>
                                          </p:val>
                                        </p:tav>
                                        <p:tav tm="100000">
                                          <p:val>
                                            <p:strVal val="#ppt_h"/>
                                          </p:val>
                                        </p:tav>
                                      </p:tavLst>
                                    </p:anim>
                                    <p:animEffect transition="in" filter="fade">
                                      <p:cBhvr>
                                        <p:cTn id="175" dur="1000"/>
                                        <p:tgtEl>
                                          <p:spTgt spid="165"/>
                                        </p:tgtEl>
                                      </p:cBhvr>
                                    </p:animEffect>
                                  </p:childTnLst>
                                </p:cTn>
                              </p:par>
                              <p:par>
                                <p:cTn id="176" presetID="53" presetClass="entr" presetSubtype="16" fill="hold" grpId="0" nodeType="withEffect">
                                  <p:stCondLst>
                                    <p:cond delay="0"/>
                                  </p:stCondLst>
                                  <p:childTnLst>
                                    <p:set>
                                      <p:cBhvr>
                                        <p:cTn id="177" dur="1" fill="hold">
                                          <p:stCondLst>
                                            <p:cond delay="0"/>
                                          </p:stCondLst>
                                        </p:cTn>
                                        <p:tgtEl>
                                          <p:spTgt spid="166"/>
                                        </p:tgtEl>
                                        <p:attrNameLst>
                                          <p:attrName>style.visibility</p:attrName>
                                        </p:attrNameLst>
                                      </p:cBhvr>
                                      <p:to>
                                        <p:strVal val="visible"/>
                                      </p:to>
                                    </p:set>
                                    <p:anim calcmode="lin" valueType="num">
                                      <p:cBhvr>
                                        <p:cTn id="178" dur="1000" fill="hold"/>
                                        <p:tgtEl>
                                          <p:spTgt spid="166"/>
                                        </p:tgtEl>
                                        <p:attrNameLst>
                                          <p:attrName>ppt_w</p:attrName>
                                        </p:attrNameLst>
                                      </p:cBhvr>
                                      <p:tavLst>
                                        <p:tav tm="0">
                                          <p:val>
                                            <p:fltVal val="0"/>
                                          </p:val>
                                        </p:tav>
                                        <p:tav tm="100000">
                                          <p:val>
                                            <p:strVal val="#ppt_w"/>
                                          </p:val>
                                        </p:tav>
                                      </p:tavLst>
                                    </p:anim>
                                    <p:anim calcmode="lin" valueType="num">
                                      <p:cBhvr>
                                        <p:cTn id="179" dur="1000" fill="hold"/>
                                        <p:tgtEl>
                                          <p:spTgt spid="166"/>
                                        </p:tgtEl>
                                        <p:attrNameLst>
                                          <p:attrName>ppt_h</p:attrName>
                                        </p:attrNameLst>
                                      </p:cBhvr>
                                      <p:tavLst>
                                        <p:tav tm="0">
                                          <p:val>
                                            <p:fltVal val="0"/>
                                          </p:val>
                                        </p:tav>
                                        <p:tav tm="100000">
                                          <p:val>
                                            <p:strVal val="#ppt_h"/>
                                          </p:val>
                                        </p:tav>
                                      </p:tavLst>
                                    </p:anim>
                                    <p:animEffect transition="in" filter="fade">
                                      <p:cBhvr>
                                        <p:cTn id="180" dur="1000"/>
                                        <p:tgtEl>
                                          <p:spTgt spid="166"/>
                                        </p:tgtEl>
                                      </p:cBhvr>
                                    </p:animEffect>
                                  </p:childTnLst>
                                </p:cTn>
                              </p:par>
                              <p:par>
                                <p:cTn id="181" presetID="53" presetClass="entr" presetSubtype="16" fill="hold" grpId="0" nodeType="withEffect">
                                  <p:stCondLst>
                                    <p:cond delay="0"/>
                                  </p:stCondLst>
                                  <p:childTnLst>
                                    <p:set>
                                      <p:cBhvr>
                                        <p:cTn id="182" dur="1" fill="hold">
                                          <p:stCondLst>
                                            <p:cond delay="0"/>
                                          </p:stCondLst>
                                        </p:cTn>
                                        <p:tgtEl>
                                          <p:spTgt spid="167"/>
                                        </p:tgtEl>
                                        <p:attrNameLst>
                                          <p:attrName>style.visibility</p:attrName>
                                        </p:attrNameLst>
                                      </p:cBhvr>
                                      <p:to>
                                        <p:strVal val="visible"/>
                                      </p:to>
                                    </p:set>
                                    <p:anim calcmode="lin" valueType="num">
                                      <p:cBhvr>
                                        <p:cTn id="183" dur="1000" fill="hold"/>
                                        <p:tgtEl>
                                          <p:spTgt spid="167"/>
                                        </p:tgtEl>
                                        <p:attrNameLst>
                                          <p:attrName>ppt_w</p:attrName>
                                        </p:attrNameLst>
                                      </p:cBhvr>
                                      <p:tavLst>
                                        <p:tav tm="0">
                                          <p:val>
                                            <p:fltVal val="0"/>
                                          </p:val>
                                        </p:tav>
                                        <p:tav tm="100000">
                                          <p:val>
                                            <p:strVal val="#ppt_w"/>
                                          </p:val>
                                        </p:tav>
                                      </p:tavLst>
                                    </p:anim>
                                    <p:anim calcmode="lin" valueType="num">
                                      <p:cBhvr>
                                        <p:cTn id="184" dur="1000" fill="hold"/>
                                        <p:tgtEl>
                                          <p:spTgt spid="167"/>
                                        </p:tgtEl>
                                        <p:attrNameLst>
                                          <p:attrName>ppt_h</p:attrName>
                                        </p:attrNameLst>
                                      </p:cBhvr>
                                      <p:tavLst>
                                        <p:tav tm="0">
                                          <p:val>
                                            <p:fltVal val="0"/>
                                          </p:val>
                                        </p:tav>
                                        <p:tav tm="100000">
                                          <p:val>
                                            <p:strVal val="#ppt_h"/>
                                          </p:val>
                                        </p:tav>
                                      </p:tavLst>
                                    </p:anim>
                                    <p:animEffect transition="in" filter="fade">
                                      <p:cBhvr>
                                        <p:cTn id="185" dur="1000"/>
                                        <p:tgtEl>
                                          <p:spTgt spid="167"/>
                                        </p:tgtEl>
                                      </p:cBhvr>
                                    </p:animEffect>
                                  </p:childTnLst>
                                </p:cTn>
                              </p:par>
                              <p:par>
                                <p:cTn id="186" presetID="53" presetClass="entr" presetSubtype="16" fill="hold" grpId="0" nodeType="withEffect">
                                  <p:stCondLst>
                                    <p:cond delay="0"/>
                                  </p:stCondLst>
                                  <p:childTnLst>
                                    <p:set>
                                      <p:cBhvr>
                                        <p:cTn id="187" dur="1" fill="hold">
                                          <p:stCondLst>
                                            <p:cond delay="0"/>
                                          </p:stCondLst>
                                        </p:cTn>
                                        <p:tgtEl>
                                          <p:spTgt spid="168"/>
                                        </p:tgtEl>
                                        <p:attrNameLst>
                                          <p:attrName>style.visibility</p:attrName>
                                        </p:attrNameLst>
                                      </p:cBhvr>
                                      <p:to>
                                        <p:strVal val="visible"/>
                                      </p:to>
                                    </p:set>
                                    <p:anim calcmode="lin" valueType="num">
                                      <p:cBhvr>
                                        <p:cTn id="188" dur="1000" fill="hold"/>
                                        <p:tgtEl>
                                          <p:spTgt spid="168"/>
                                        </p:tgtEl>
                                        <p:attrNameLst>
                                          <p:attrName>ppt_w</p:attrName>
                                        </p:attrNameLst>
                                      </p:cBhvr>
                                      <p:tavLst>
                                        <p:tav tm="0">
                                          <p:val>
                                            <p:fltVal val="0"/>
                                          </p:val>
                                        </p:tav>
                                        <p:tav tm="100000">
                                          <p:val>
                                            <p:strVal val="#ppt_w"/>
                                          </p:val>
                                        </p:tav>
                                      </p:tavLst>
                                    </p:anim>
                                    <p:anim calcmode="lin" valueType="num">
                                      <p:cBhvr>
                                        <p:cTn id="189" dur="1000" fill="hold"/>
                                        <p:tgtEl>
                                          <p:spTgt spid="168"/>
                                        </p:tgtEl>
                                        <p:attrNameLst>
                                          <p:attrName>ppt_h</p:attrName>
                                        </p:attrNameLst>
                                      </p:cBhvr>
                                      <p:tavLst>
                                        <p:tav tm="0">
                                          <p:val>
                                            <p:fltVal val="0"/>
                                          </p:val>
                                        </p:tav>
                                        <p:tav tm="100000">
                                          <p:val>
                                            <p:strVal val="#ppt_h"/>
                                          </p:val>
                                        </p:tav>
                                      </p:tavLst>
                                    </p:anim>
                                    <p:animEffect transition="in" filter="fade">
                                      <p:cBhvr>
                                        <p:cTn id="190" dur="1000"/>
                                        <p:tgtEl>
                                          <p:spTgt spid="168"/>
                                        </p:tgtEl>
                                      </p:cBhvr>
                                    </p:animEffect>
                                  </p:childTnLst>
                                </p:cTn>
                              </p:par>
                              <p:par>
                                <p:cTn id="191" presetID="53" presetClass="entr" presetSubtype="16" fill="hold" grpId="0" nodeType="withEffect">
                                  <p:stCondLst>
                                    <p:cond delay="0"/>
                                  </p:stCondLst>
                                  <p:childTnLst>
                                    <p:set>
                                      <p:cBhvr>
                                        <p:cTn id="192" dur="1" fill="hold">
                                          <p:stCondLst>
                                            <p:cond delay="0"/>
                                          </p:stCondLst>
                                        </p:cTn>
                                        <p:tgtEl>
                                          <p:spTgt spid="169"/>
                                        </p:tgtEl>
                                        <p:attrNameLst>
                                          <p:attrName>style.visibility</p:attrName>
                                        </p:attrNameLst>
                                      </p:cBhvr>
                                      <p:to>
                                        <p:strVal val="visible"/>
                                      </p:to>
                                    </p:set>
                                    <p:anim calcmode="lin" valueType="num">
                                      <p:cBhvr>
                                        <p:cTn id="193" dur="1000" fill="hold"/>
                                        <p:tgtEl>
                                          <p:spTgt spid="169"/>
                                        </p:tgtEl>
                                        <p:attrNameLst>
                                          <p:attrName>ppt_w</p:attrName>
                                        </p:attrNameLst>
                                      </p:cBhvr>
                                      <p:tavLst>
                                        <p:tav tm="0">
                                          <p:val>
                                            <p:fltVal val="0"/>
                                          </p:val>
                                        </p:tav>
                                        <p:tav tm="100000">
                                          <p:val>
                                            <p:strVal val="#ppt_w"/>
                                          </p:val>
                                        </p:tav>
                                      </p:tavLst>
                                    </p:anim>
                                    <p:anim calcmode="lin" valueType="num">
                                      <p:cBhvr>
                                        <p:cTn id="194" dur="1000" fill="hold"/>
                                        <p:tgtEl>
                                          <p:spTgt spid="169"/>
                                        </p:tgtEl>
                                        <p:attrNameLst>
                                          <p:attrName>ppt_h</p:attrName>
                                        </p:attrNameLst>
                                      </p:cBhvr>
                                      <p:tavLst>
                                        <p:tav tm="0">
                                          <p:val>
                                            <p:fltVal val="0"/>
                                          </p:val>
                                        </p:tav>
                                        <p:tav tm="100000">
                                          <p:val>
                                            <p:strVal val="#ppt_h"/>
                                          </p:val>
                                        </p:tav>
                                      </p:tavLst>
                                    </p:anim>
                                    <p:animEffect transition="in" filter="fade">
                                      <p:cBhvr>
                                        <p:cTn id="195" dur="1000"/>
                                        <p:tgtEl>
                                          <p:spTgt spid="169"/>
                                        </p:tgtEl>
                                      </p:cBhvr>
                                    </p:animEffect>
                                  </p:childTnLst>
                                </p:cTn>
                              </p:par>
                              <p:par>
                                <p:cTn id="196" presetID="53" presetClass="entr" presetSubtype="16" fill="hold" grpId="0" nodeType="withEffect">
                                  <p:stCondLst>
                                    <p:cond delay="0"/>
                                  </p:stCondLst>
                                  <p:childTnLst>
                                    <p:set>
                                      <p:cBhvr>
                                        <p:cTn id="197" dur="1" fill="hold">
                                          <p:stCondLst>
                                            <p:cond delay="0"/>
                                          </p:stCondLst>
                                        </p:cTn>
                                        <p:tgtEl>
                                          <p:spTgt spid="170"/>
                                        </p:tgtEl>
                                        <p:attrNameLst>
                                          <p:attrName>style.visibility</p:attrName>
                                        </p:attrNameLst>
                                      </p:cBhvr>
                                      <p:to>
                                        <p:strVal val="visible"/>
                                      </p:to>
                                    </p:set>
                                    <p:anim calcmode="lin" valueType="num">
                                      <p:cBhvr>
                                        <p:cTn id="198" dur="1000" fill="hold"/>
                                        <p:tgtEl>
                                          <p:spTgt spid="170"/>
                                        </p:tgtEl>
                                        <p:attrNameLst>
                                          <p:attrName>ppt_w</p:attrName>
                                        </p:attrNameLst>
                                      </p:cBhvr>
                                      <p:tavLst>
                                        <p:tav tm="0">
                                          <p:val>
                                            <p:fltVal val="0"/>
                                          </p:val>
                                        </p:tav>
                                        <p:tav tm="100000">
                                          <p:val>
                                            <p:strVal val="#ppt_w"/>
                                          </p:val>
                                        </p:tav>
                                      </p:tavLst>
                                    </p:anim>
                                    <p:anim calcmode="lin" valueType="num">
                                      <p:cBhvr>
                                        <p:cTn id="199" dur="1000" fill="hold"/>
                                        <p:tgtEl>
                                          <p:spTgt spid="170"/>
                                        </p:tgtEl>
                                        <p:attrNameLst>
                                          <p:attrName>ppt_h</p:attrName>
                                        </p:attrNameLst>
                                      </p:cBhvr>
                                      <p:tavLst>
                                        <p:tav tm="0">
                                          <p:val>
                                            <p:fltVal val="0"/>
                                          </p:val>
                                        </p:tav>
                                        <p:tav tm="100000">
                                          <p:val>
                                            <p:strVal val="#ppt_h"/>
                                          </p:val>
                                        </p:tav>
                                      </p:tavLst>
                                    </p:anim>
                                    <p:animEffect transition="in" filter="fade">
                                      <p:cBhvr>
                                        <p:cTn id="200" dur="1000"/>
                                        <p:tgtEl>
                                          <p:spTgt spid="170"/>
                                        </p:tgtEl>
                                      </p:cBhvr>
                                    </p:animEffect>
                                  </p:childTnLst>
                                </p:cTn>
                              </p:par>
                              <p:par>
                                <p:cTn id="201" presetID="53" presetClass="entr" presetSubtype="16" fill="hold" grpId="0" nodeType="withEffect">
                                  <p:stCondLst>
                                    <p:cond delay="0"/>
                                  </p:stCondLst>
                                  <p:childTnLst>
                                    <p:set>
                                      <p:cBhvr>
                                        <p:cTn id="202" dur="1" fill="hold">
                                          <p:stCondLst>
                                            <p:cond delay="0"/>
                                          </p:stCondLst>
                                        </p:cTn>
                                        <p:tgtEl>
                                          <p:spTgt spid="171"/>
                                        </p:tgtEl>
                                        <p:attrNameLst>
                                          <p:attrName>style.visibility</p:attrName>
                                        </p:attrNameLst>
                                      </p:cBhvr>
                                      <p:to>
                                        <p:strVal val="visible"/>
                                      </p:to>
                                    </p:set>
                                    <p:anim calcmode="lin" valueType="num">
                                      <p:cBhvr>
                                        <p:cTn id="203" dur="1000" fill="hold"/>
                                        <p:tgtEl>
                                          <p:spTgt spid="171"/>
                                        </p:tgtEl>
                                        <p:attrNameLst>
                                          <p:attrName>ppt_w</p:attrName>
                                        </p:attrNameLst>
                                      </p:cBhvr>
                                      <p:tavLst>
                                        <p:tav tm="0">
                                          <p:val>
                                            <p:fltVal val="0"/>
                                          </p:val>
                                        </p:tav>
                                        <p:tav tm="100000">
                                          <p:val>
                                            <p:strVal val="#ppt_w"/>
                                          </p:val>
                                        </p:tav>
                                      </p:tavLst>
                                    </p:anim>
                                    <p:anim calcmode="lin" valueType="num">
                                      <p:cBhvr>
                                        <p:cTn id="204" dur="1000" fill="hold"/>
                                        <p:tgtEl>
                                          <p:spTgt spid="171"/>
                                        </p:tgtEl>
                                        <p:attrNameLst>
                                          <p:attrName>ppt_h</p:attrName>
                                        </p:attrNameLst>
                                      </p:cBhvr>
                                      <p:tavLst>
                                        <p:tav tm="0">
                                          <p:val>
                                            <p:fltVal val="0"/>
                                          </p:val>
                                        </p:tav>
                                        <p:tav tm="100000">
                                          <p:val>
                                            <p:strVal val="#ppt_h"/>
                                          </p:val>
                                        </p:tav>
                                      </p:tavLst>
                                    </p:anim>
                                    <p:animEffect transition="in" filter="fade">
                                      <p:cBhvr>
                                        <p:cTn id="205" dur="1000"/>
                                        <p:tgtEl>
                                          <p:spTgt spid="171"/>
                                        </p:tgtEl>
                                      </p:cBhvr>
                                    </p:animEffect>
                                  </p:childTnLst>
                                </p:cTn>
                              </p:par>
                              <p:par>
                                <p:cTn id="206" presetID="53" presetClass="entr" presetSubtype="16" fill="hold" grpId="0" nodeType="withEffect">
                                  <p:stCondLst>
                                    <p:cond delay="0"/>
                                  </p:stCondLst>
                                  <p:childTnLst>
                                    <p:set>
                                      <p:cBhvr>
                                        <p:cTn id="207" dur="1" fill="hold">
                                          <p:stCondLst>
                                            <p:cond delay="0"/>
                                          </p:stCondLst>
                                        </p:cTn>
                                        <p:tgtEl>
                                          <p:spTgt spid="172"/>
                                        </p:tgtEl>
                                        <p:attrNameLst>
                                          <p:attrName>style.visibility</p:attrName>
                                        </p:attrNameLst>
                                      </p:cBhvr>
                                      <p:to>
                                        <p:strVal val="visible"/>
                                      </p:to>
                                    </p:set>
                                    <p:anim calcmode="lin" valueType="num">
                                      <p:cBhvr>
                                        <p:cTn id="208" dur="1000" fill="hold"/>
                                        <p:tgtEl>
                                          <p:spTgt spid="172"/>
                                        </p:tgtEl>
                                        <p:attrNameLst>
                                          <p:attrName>ppt_w</p:attrName>
                                        </p:attrNameLst>
                                      </p:cBhvr>
                                      <p:tavLst>
                                        <p:tav tm="0">
                                          <p:val>
                                            <p:fltVal val="0"/>
                                          </p:val>
                                        </p:tav>
                                        <p:tav tm="100000">
                                          <p:val>
                                            <p:strVal val="#ppt_w"/>
                                          </p:val>
                                        </p:tav>
                                      </p:tavLst>
                                    </p:anim>
                                    <p:anim calcmode="lin" valueType="num">
                                      <p:cBhvr>
                                        <p:cTn id="209" dur="1000" fill="hold"/>
                                        <p:tgtEl>
                                          <p:spTgt spid="172"/>
                                        </p:tgtEl>
                                        <p:attrNameLst>
                                          <p:attrName>ppt_h</p:attrName>
                                        </p:attrNameLst>
                                      </p:cBhvr>
                                      <p:tavLst>
                                        <p:tav tm="0">
                                          <p:val>
                                            <p:fltVal val="0"/>
                                          </p:val>
                                        </p:tav>
                                        <p:tav tm="100000">
                                          <p:val>
                                            <p:strVal val="#ppt_h"/>
                                          </p:val>
                                        </p:tav>
                                      </p:tavLst>
                                    </p:anim>
                                    <p:animEffect transition="in" filter="fade">
                                      <p:cBhvr>
                                        <p:cTn id="210" dur="1000"/>
                                        <p:tgtEl>
                                          <p:spTgt spid="172"/>
                                        </p:tgtEl>
                                      </p:cBhvr>
                                    </p:animEffect>
                                  </p:childTnLst>
                                </p:cTn>
                              </p:par>
                              <p:par>
                                <p:cTn id="211" presetID="53" presetClass="entr" presetSubtype="16" fill="hold" grpId="0" nodeType="withEffect">
                                  <p:stCondLst>
                                    <p:cond delay="0"/>
                                  </p:stCondLst>
                                  <p:childTnLst>
                                    <p:set>
                                      <p:cBhvr>
                                        <p:cTn id="212" dur="1" fill="hold">
                                          <p:stCondLst>
                                            <p:cond delay="0"/>
                                          </p:stCondLst>
                                        </p:cTn>
                                        <p:tgtEl>
                                          <p:spTgt spid="173"/>
                                        </p:tgtEl>
                                        <p:attrNameLst>
                                          <p:attrName>style.visibility</p:attrName>
                                        </p:attrNameLst>
                                      </p:cBhvr>
                                      <p:to>
                                        <p:strVal val="visible"/>
                                      </p:to>
                                    </p:set>
                                    <p:anim calcmode="lin" valueType="num">
                                      <p:cBhvr>
                                        <p:cTn id="213" dur="1000" fill="hold"/>
                                        <p:tgtEl>
                                          <p:spTgt spid="173"/>
                                        </p:tgtEl>
                                        <p:attrNameLst>
                                          <p:attrName>ppt_w</p:attrName>
                                        </p:attrNameLst>
                                      </p:cBhvr>
                                      <p:tavLst>
                                        <p:tav tm="0">
                                          <p:val>
                                            <p:fltVal val="0"/>
                                          </p:val>
                                        </p:tav>
                                        <p:tav tm="100000">
                                          <p:val>
                                            <p:strVal val="#ppt_w"/>
                                          </p:val>
                                        </p:tav>
                                      </p:tavLst>
                                    </p:anim>
                                    <p:anim calcmode="lin" valueType="num">
                                      <p:cBhvr>
                                        <p:cTn id="214" dur="1000" fill="hold"/>
                                        <p:tgtEl>
                                          <p:spTgt spid="173"/>
                                        </p:tgtEl>
                                        <p:attrNameLst>
                                          <p:attrName>ppt_h</p:attrName>
                                        </p:attrNameLst>
                                      </p:cBhvr>
                                      <p:tavLst>
                                        <p:tav tm="0">
                                          <p:val>
                                            <p:fltVal val="0"/>
                                          </p:val>
                                        </p:tav>
                                        <p:tav tm="100000">
                                          <p:val>
                                            <p:strVal val="#ppt_h"/>
                                          </p:val>
                                        </p:tav>
                                      </p:tavLst>
                                    </p:anim>
                                    <p:animEffect transition="in" filter="fade">
                                      <p:cBhvr>
                                        <p:cTn id="215" dur="1000"/>
                                        <p:tgtEl>
                                          <p:spTgt spid="173"/>
                                        </p:tgtEl>
                                      </p:cBhvr>
                                    </p:animEffect>
                                  </p:childTnLst>
                                </p:cTn>
                              </p:par>
                              <p:par>
                                <p:cTn id="216" presetID="53" presetClass="entr" presetSubtype="16" fill="hold" grpId="0" nodeType="withEffect">
                                  <p:stCondLst>
                                    <p:cond delay="0"/>
                                  </p:stCondLst>
                                  <p:childTnLst>
                                    <p:set>
                                      <p:cBhvr>
                                        <p:cTn id="217" dur="1" fill="hold">
                                          <p:stCondLst>
                                            <p:cond delay="0"/>
                                          </p:stCondLst>
                                        </p:cTn>
                                        <p:tgtEl>
                                          <p:spTgt spid="174"/>
                                        </p:tgtEl>
                                        <p:attrNameLst>
                                          <p:attrName>style.visibility</p:attrName>
                                        </p:attrNameLst>
                                      </p:cBhvr>
                                      <p:to>
                                        <p:strVal val="visible"/>
                                      </p:to>
                                    </p:set>
                                    <p:anim calcmode="lin" valueType="num">
                                      <p:cBhvr>
                                        <p:cTn id="218" dur="1000" fill="hold"/>
                                        <p:tgtEl>
                                          <p:spTgt spid="174"/>
                                        </p:tgtEl>
                                        <p:attrNameLst>
                                          <p:attrName>ppt_w</p:attrName>
                                        </p:attrNameLst>
                                      </p:cBhvr>
                                      <p:tavLst>
                                        <p:tav tm="0">
                                          <p:val>
                                            <p:fltVal val="0"/>
                                          </p:val>
                                        </p:tav>
                                        <p:tav tm="100000">
                                          <p:val>
                                            <p:strVal val="#ppt_w"/>
                                          </p:val>
                                        </p:tav>
                                      </p:tavLst>
                                    </p:anim>
                                    <p:anim calcmode="lin" valueType="num">
                                      <p:cBhvr>
                                        <p:cTn id="219" dur="1000" fill="hold"/>
                                        <p:tgtEl>
                                          <p:spTgt spid="174"/>
                                        </p:tgtEl>
                                        <p:attrNameLst>
                                          <p:attrName>ppt_h</p:attrName>
                                        </p:attrNameLst>
                                      </p:cBhvr>
                                      <p:tavLst>
                                        <p:tav tm="0">
                                          <p:val>
                                            <p:fltVal val="0"/>
                                          </p:val>
                                        </p:tav>
                                        <p:tav tm="100000">
                                          <p:val>
                                            <p:strVal val="#ppt_h"/>
                                          </p:val>
                                        </p:tav>
                                      </p:tavLst>
                                    </p:anim>
                                    <p:animEffect transition="in" filter="fade">
                                      <p:cBhvr>
                                        <p:cTn id="220" dur="1000"/>
                                        <p:tgtEl>
                                          <p:spTgt spid="174"/>
                                        </p:tgtEl>
                                      </p:cBhvr>
                                    </p:animEffect>
                                  </p:childTnLst>
                                </p:cTn>
                              </p:par>
                              <p:par>
                                <p:cTn id="221" presetID="53" presetClass="entr" presetSubtype="16" fill="hold" grpId="0" nodeType="withEffect">
                                  <p:stCondLst>
                                    <p:cond delay="0"/>
                                  </p:stCondLst>
                                  <p:childTnLst>
                                    <p:set>
                                      <p:cBhvr>
                                        <p:cTn id="222" dur="1" fill="hold">
                                          <p:stCondLst>
                                            <p:cond delay="0"/>
                                          </p:stCondLst>
                                        </p:cTn>
                                        <p:tgtEl>
                                          <p:spTgt spid="175"/>
                                        </p:tgtEl>
                                        <p:attrNameLst>
                                          <p:attrName>style.visibility</p:attrName>
                                        </p:attrNameLst>
                                      </p:cBhvr>
                                      <p:to>
                                        <p:strVal val="visible"/>
                                      </p:to>
                                    </p:set>
                                    <p:anim calcmode="lin" valueType="num">
                                      <p:cBhvr>
                                        <p:cTn id="223" dur="1000" fill="hold"/>
                                        <p:tgtEl>
                                          <p:spTgt spid="175"/>
                                        </p:tgtEl>
                                        <p:attrNameLst>
                                          <p:attrName>ppt_w</p:attrName>
                                        </p:attrNameLst>
                                      </p:cBhvr>
                                      <p:tavLst>
                                        <p:tav tm="0">
                                          <p:val>
                                            <p:fltVal val="0"/>
                                          </p:val>
                                        </p:tav>
                                        <p:tav tm="100000">
                                          <p:val>
                                            <p:strVal val="#ppt_w"/>
                                          </p:val>
                                        </p:tav>
                                      </p:tavLst>
                                    </p:anim>
                                    <p:anim calcmode="lin" valueType="num">
                                      <p:cBhvr>
                                        <p:cTn id="224" dur="1000" fill="hold"/>
                                        <p:tgtEl>
                                          <p:spTgt spid="175"/>
                                        </p:tgtEl>
                                        <p:attrNameLst>
                                          <p:attrName>ppt_h</p:attrName>
                                        </p:attrNameLst>
                                      </p:cBhvr>
                                      <p:tavLst>
                                        <p:tav tm="0">
                                          <p:val>
                                            <p:fltVal val="0"/>
                                          </p:val>
                                        </p:tav>
                                        <p:tav tm="100000">
                                          <p:val>
                                            <p:strVal val="#ppt_h"/>
                                          </p:val>
                                        </p:tav>
                                      </p:tavLst>
                                    </p:anim>
                                    <p:animEffect transition="in" filter="fade">
                                      <p:cBhvr>
                                        <p:cTn id="225" dur="1000"/>
                                        <p:tgtEl>
                                          <p:spTgt spid="175"/>
                                        </p:tgtEl>
                                      </p:cBhvr>
                                    </p:animEffect>
                                  </p:childTnLst>
                                </p:cTn>
                              </p:par>
                              <p:par>
                                <p:cTn id="226" presetID="53" presetClass="entr" presetSubtype="16" fill="hold" grpId="0" nodeType="withEffect">
                                  <p:stCondLst>
                                    <p:cond delay="0"/>
                                  </p:stCondLst>
                                  <p:childTnLst>
                                    <p:set>
                                      <p:cBhvr>
                                        <p:cTn id="227" dur="1" fill="hold">
                                          <p:stCondLst>
                                            <p:cond delay="0"/>
                                          </p:stCondLst>
                                        </p:cTn>
                                        <p:tgtEl>
                                          <p:spTgt spid="176"/>
                                        </p:tgtEl>
                                        <p:attrNameLst>
                                          <p:attrName>style.visibility</p:attrName>
                                        </p:attrNameLst>
                                      </p:cBhvr>
                                      <p:to>
                                        <p:strVal val="visible"/>
                                      </p:to>
                                    </p:set>
                                    <p:anim calcmode="lin" valueType="num">
                                      <p:cBhvr>
                                        <p:cTn id="228" dur="1000" fill="hold"/>
                                        <p:tgtEl>
                                          <p:spTgt spid="176"/>
                                        </p:tgtEl>
                                        <p:attrNameLst>
                                          <p:attrName>ppt_w</p:attrName>
                                        </p:attrNameLst>
                                      </p:cBhvr>
                                      <p:tavLst>
                                        <p:tav tm="0">
                                          <p:val>
                                            <p:fltVal val="0"/>
                                          </p:val>
                                        </p:tav>
                                        <p:tav tm="100000">
                                          <p:val>
                                            <p:strVal val="#ppt_w"/>
                                          </p:val>
                                        </p:tav>
                                      </p:tavLst>
                                    </p:anim>
                                    <p:anim calcmode="lin" valueType="num">
                                      <p:cBhvr>
                                        <p:cTn id="229" dur="1000" fill="hold"/>
                                        <p:tgtEl>
                                          <p:spTgt spid="176"/>
                                        </p:tgtEl>
                                        <p:attrNameLst>
                                          <p:attrName>ppt_h</p:attrName>
                                        </p:attrNameLst>
                                      </p:cBhvr>
                                      <p:tavLst>
                                        <p:tav tm="0">
                                          <p:val>
                                            <p:fltVal val="0"/>
                                          </p:val>
                                        </p:tav>
                                        <p:tav tm="100000">
                                          <p:val>
                                            <p:strVal val="#ppt_h"/>
                                          </p:val>
                                        </p:tav>
                                      </p:tavLst>
                                    </p:anim>
                                    <p:animEffect transition="in" filter="fade">
                                      <p:cBhvr>
                                        <p:cTn id="230" dur="1000"/>
                                        <p:tgtEl>
                                          <p:spTgt spid="176"/>
                                        </p:tgtEl>
                                      </p:cBhvr>
                                    </p:animEffect>
                                  </p:childTnLst>
                                </p:cTn>
                              </p:par>
                              <p:par>
                                <p:cTn id="231" presetID="53" presetClass="entr" presetSubtype="16" fill="hold" grpId="0" nodeType="withEffect">
                                  <p:stCondLst>
                                    <p:cond delay="0"/>
                                  </p:stCondLst>
                                  <p:childTnLst>
                                    <p:set>
                                      <p:cBhvr>
                                        <p:cTn id="232" dur="1" fill="hold">
                                          <p:stCondLst>
                                            <p:cond delay="0"/>
                                          </p:stCondLst>
                                        </p:cTn>
                                        <p:tgtEl>
                                          <p:spTgt spid="177"/>
                                        </p:tgtEl>
                                        <p:attrNameLst>
                                          <p:attrName>style.visibility</p:attrName>
                                        </p:attrNameLst>
                                      </p:cBhvr>
                                      <p:to>
                                        <p:strVal val="visible"/>
                                      </p:to>
                                    </p:set>
                                    <p:anim calcmode="lin" valueType="num">
                                      <p:cBhvr>
                                        <p:cTn id="233" dur="1000" fill="hold"/>
                                        <p:tgtEl>
                                          <p:spTgt spid="177"/>
                                        </p:tgtEl>
                                        <p:attrNameLst>
                                          <p:attrName>ppt_w</p:attrName>
                                        </p:attrNameLst>
                                      </p:cBhvr>
                                      <p:tavLst>
                                        <p:tav tm="0">
                                          <p:val>
                                            <p:fltVal val="0"/>
                                          </p:val>
                                        </p:tav>
                                        <p:tav tm="100000">
                                          <p:val>
                                            <p:strVal val="#ppt_w"/>
                                          </p:val>
                                        </p:tav>
                                      </p:tavLst>
                                    </p:anim>
                                    <p:anim calcmode="lin" valueType="num">
                                      <p:cBhvr>
                                        <p:cTn id="234" dur="1000" fill="hold"/>
                                        <p:tgtEl>
                                          <p:spTgt spid="177"/>
                                        </p:tgtEl>
                                        <p:attrNameLst>
                                          <p:attrName>ppt_h</p:attrName>
                                        </p:attrNameLst>
                                      </p:cBhvr>
                                      <p:tavLst>
                                        <p:tav tm="0">
                                          <p:val>
                                            <p:fltVal val="0"/>
                                          </p:val>
                                        </p:tav>
                                        <p:tav tm="100000">
                                          <p:val>
                                            <p:strVal val="#ppt_h"/>
                                          </p:val>
                                        </p:tav>
                                      </p:tavLst>
                                    </p:anim>
                                    <p:animEffect transition="in" filter="fade">
                                      <p:cBhvr>
                                        <p:cTn id="235" dur="1000"/>
                                        <p:tgtEl>
                                          <p:spTgt spid="177"/>
                                        </p:tgtEl>
                                      </p:cBhvr>
                                    </p:animEffect>
                                  </p:childTnLst>
                                </p:cTn>
                              </p:par>
                              <p:par>
                                <p:cTn id="236" presetID="53" presetClass="entr" presetSubtype="16" fill="hold" grpId="0" nodeType="withEffect">
                                  <p:stCondLst>
                                    <p:cond delay="0"/>
                                  </p:stCondLst>
                                  <p:childTnLst>
                                    <p:set>
                                      <p:cBhvr>
                                        <p:cTn id="237" dur="1" fill="hold">
                                          <p:stCondLst>
                                            <p:cond delay="0"/>
                                          </p:stCondLst>
                                        </p:cTn>
                                        <p:tgtEl>
                                          <p:spTgt spid="178"/>
                                        </p:tgtEl>
                                        <p:attrNameLst>
                                          <p:attrName>style.visibility</p:attrName>
                                        </p:attrNameLst>
                                      </p:cBhvr>
                                      <p:to>
                                        <p:strVal val="visible"/>
                                      </p:to>
                                    </p:set>
                                    <p:anim calcmode="lin" valueType="num">
                                      <p:cBhvr>
                                        <p:cTn id="238" dur="1000" fill="hold"/>
                                        <p:tgtEl>
                                          <p:spTgt spid="178"/>
                                        </p:tgtEl>
                                        <p:attrNameLst>
                                          <p:attrName>ppt_w</p:attrName>
                                        </p:attrNameLst>
                                      </p:cBhvr>
                                      <p:tavLst>
                                        <p:tav tm="0">
                                          <p:val>
                                            <p:fltVal val="0"/>
                                          </p:val>
                                        </p:tav>
                                        <p:tav tm="100000">
                                          <p:val>
                                            <p:strVal val="#ppt_w"/>
                                          </p:val>
                                        </p:tav>
                                      </p:tavLst>
                                    </p:anim>
                                    <p:anim calcmode="lin" valueType="num">
                                      <p:cBhvr>
                                        <p:cTn id="239" dur="1000" fill="hold"/>
                                        <p:tgtEl>
                                          <p:spTgt spid="178"/>
                                        </p:tgtEl>
                                        <p:attrNameLst>
                                          <p:attrName>ppt_h</p:attrName>
                                        </p:attrNameLst>
                                      </p:cBhvr>
                                      <p:tavLst>
                                        <p:tav tm="0">
                                          <p:val>
                                            <p:fltVal val="0"/>
                                          </p:val>
                                        </p:tav>
                                        <p:tav tm="100000">
                                          <p:val>
                                            <p:strVal val="#ppt_h"/>
                                          </p:val>
                                        </p:tav>
                                      </p:tavLst>
                                    </p:anim>
                                    <p:animEffect transition="in" filter="fade">
                                      <p:cBhvr>
                                        <p:cTn id="240" dur="1000"/>
                                        <p:tgtEl>
                                          <p:spTgt spid="178"/>
                                        </p:tgtEl>
                                      </p:cBhvr>
                                    </p:animEffect>
                                  </p:childTnLst>
                                </p:cTn>
                              </p:par>
                              <p:par>
                                <p:cTn id="241" presetID="53" presetClass="entr" presetSubtype="16" fill="hold" grpId="0" nodeType="withEffect">
                                  <p:stCondLst>
                                    <p:cond delay="0"/>
                                  </p:stCondLst>
                                  <p:childTnLst>
                                    <p:set>
                                      <p:cBhvr>
                                        <p:cTn id="242" dur="1" fill="hold">
                                          <p:stCondLst>
                                            <p:cond delay="0"/>
                                          </p:stCondLst>
                                        </p:cTn>
                                        <p:tgtEl>
                                          <p:spTgt spid="179"/>
                                        </p:tgtEl>
                                        <p:attrNameLst>
                                          <p:attrName>style.visibility</p:attrName>
                                        </p:attrNameLst>
                                      </p:cBhvr>
                                      <p:to>
                                        <p:strVal val="visible"/>
                                      </p:to>
                                    </p:set>
                                    <p:anim calcmode="lin" valueType="num">
                                      <p:cBhvr>
                                        <p:cTn id="243" dur="1000" fill="hold"/>
                                        <p:tgtEl>
                                          <p:spTgt spid="179"/>
                                        </p:tgtEl>
                                        <p:attrNameLst>
                                          <p:attrName>ppt_w</p:attrName>
                                        </p:attrNameLst>
                                      </p:cBhvr>
                                      <p:tavLst>
                                        <p:tav tm="0">
                                          <p:val>
                                            <p:fltVal val="0"/>
                                          </p:val>
                                        </p:tav>
                                        <p:tav tm="100000">
                                          <p:val>
                                            <p:strVal val="#ppt_w"/>
                                          </p:val>
                                        </p:tav>
                                      </p:tavLst>
                                    </p:anim>
                                    <p:anim calcmode="lin" valueType="num">
                                      <p:cBhvr>
                                        <p:cTn id="244" dur="1000" fill="hold"/>
                                        <p:tgtEl>
                                          <p:spTgt spid="179"/>
                                        </p:tgtEl>
                                        <p:attrNameLst>
                                          <p:attrName>ppt_h</p:attrName>
                                        </p:attrNameLst>
                                      </p:cBhvr>
                                      <p:tavLst>
                                        <p:tav tm="0">
                                          <p:val>
                                            <p:fltVal val="0"/>
                                          </p:val>
                                        </p:tav>
                                        <p:tav tm="100000">
                                          <p:val>
                                            <p:strVal val="#ppt_h"/>
                                          </p:val>
                                        </p:tav>
                                      </p:tavLst>
                                    </p:anim>
                                    <p:animEffect transition="in" filter="fade">
                                      <p:cBhvr>
                                        <p:cTn id="245" dur="1000"/>
                                        <p:tgtEl>
                                          <p:spTgt spid="179"/>
                                        </p:tgtEl>
                                      </p:cBhvr>
                                    </p:animEffect>
                                  </p:childTnLst>
                                </p:cTn>
                              </p:par>
                              <p:par>
                                <p:cTn id="246" presetID="53" presetClass="entr" presetSubtype="16" fill="hold" grpId="0" nodeType="withEffect">
                                  <p:stCondLst>
                                    <p:cond delay="0"/>
                                  </p:stCondLst>
                                  <p:childTnLst>
                                    <p:set>
                                      <p:cBhvr>
                                        <p:cTn id="247" dur="1" fill="hold">
                                          <p:stCondLst>
                                            <p:cond delay="0"/>
                                          </p:stCondLst>
                                        </p:cTn>
                                        <p:tgtEl>
                                          <p:spTgt spid="180"/>
                                        </p:tgtEl>
                                        <p:attrNameLst>
                                          <p:attrName>style.visibility</p:attrName>
                                        </p:attrNameLst>
                                      </p:cBhvr>
                                      <p:to>
                                        <p:strVal val="visible"/>
                                      </p:to>
                                    </p:set>
                                    <p:anim calcmode="lin" valueType="num">
                                      <p:cBhvr>
                                        <p:cTn id="248" dur="1000" fill="hold"/>
                                        <p:tgtEl>
                                          <p:spTgt spid="180"/>
                                        </p:tgtEl>
                                        <p:attrNameLst>
                                          <p:attrName>ppt_w</p:attrName>
                                        </p:attrNameLst>
                                      </p:cBhvr>
                                      <p:tavLst>
                                        <p:tav tm="0">
                                          <p:val>
                                            <p:fltVal val="0"/>
                                          </p:val>
                                        </p:tav>
                                        <p:tav tm="100000">
                                          <p:val>
                                            <p:strVal val="#ppt_w"/>
                                          </p:val>
                                        </p:tav>
                                      </p:tavLst>
                                    </p:anim>
                                    <p:anim calcmode="lin" valueType="num">
                                      <p:cBhvr>
                                        <p:cTn id="249" dur="1000" fill="hold"/>
                                        <p:tgtEl>
                                          <p:spTgt spid="180"/>
                                        </p:tgtEl>
                                        <p:attrNameLst>
                                          <p:attrName>ppt_h</p:attrName>
                                        </p:attrNameLst>
                                      </p:cBhvr>
                                      <p:tavLst>
                                        <p:tav tm="0">
                                          <p:val>
                                            <p:fltVal val="0"/>
                                          </p:val>
                                        </p:tav>
                                        <p:tav tm="100000">
                                          <p:val>
                                            <p:strVal val="#ppt_h"/>
                                          </p:val>
                                        </p:tav>
                                      </p:tavLst>
                                    </p:anim>
                                    <p:animEffect transition="in" filter="fade">
                                      <p:cBhvr>
                                        <p:cTn id="250" dur="1000"/>
                                        <p:tgtEl>
                                          <p:spTgt spid="180"/>
                                        </p:tgtEl>
                                      </p:cBhvr>
                                    </p:animEffect>
                                  </p:childTnLst>
                                </p:cTn>
                              </p:par>
                            </p:childTnLst>
                          </p:cTn>
                        </p:par>
                      </p:childTnLst>
                    </p:cTn>
                  </p:par>
                  <p:par>
                    <p:cTn id="251" fill="hold">
                      <p:stCondLst>
                        <p:cond delay="indefinite"/>
                      </p:stCondLst>
                      <p:childTnLst>
                        <p:par>
                          <p:cTn id="252" fill="hold">
                            <p:stCondLst>
                              <p:cond delay="0"/>
                            </p:stCondLst>
                            <p:childTnLst>
                              <p:par>
                                <p:cTn id="253" presetID="2" presetClass="entr" presetSubtype="8" fill="hold" grpId="0" nodeType="clickEffect">
                                  <p:stCondLst>
                                    <p:cond delay="0"/>
                                  </p:stCondLst>
                                  <p:childTnLst>
                                    <p:set>
                                      <p:cBhvr>
                                        <p:cTn id="254" dur="1" fill="hold">
                                          <p:stCondLst>
                                            <p:cond delay="0"/>
                                          </p:stCondLst>
                                        </p:cTn>
                                        <p:tgtEl>
                                          <p:spTgt spid="145"/>
                                        </p:tgtEl>
                                        <p:attrNameLst>
                                          <p:attrName>style.visibility</p:attrName>
                                        </p:attrNameLst>
                                      </p:cBhvr>
                                      <p:to>
                                        <p:strVal val="visible"/>
                                      </p:to>
                                    </p:set>
                                    <p:anim calcmode="lin" valueType="num">
                                      <p:cBhvr additive="base">
                                        <p:cTn id="255" dur="1000" fill="hold"/>
                                        <p:tgtEl>
                                          <p:spTgt spid="145"/>
                                        </p:tgtEl>
                                        <p:attrNameLst>
                                          <p:attrName>ppt_x</p:attrName>
                                        </p:attrNameLst>
                                      </p:cBhvr>
                                      <p:tavLst>
                                        <p:tav tm="0">
                                          <p:val>
                                            <p:strVal val="0-#ppt_w/2"/>
                                          </p:val>
                                        </p:tav>
                                        <p:tav tm="100000">
                                          <p:val>
                                            <p:strVal val="#ppt_x"/>
                                          </p:val>
                                        </p:tav>
                                      </p:tavLst>
                                    </p:anim>
                                    <p:anim calcmode="lin" valueType="num">
                                      <p:cBhvr additive="base">
                                        <p:cTn id="256" dur="1000" fill="hold"/>
                                        <p:tgtEl>
                                          <p:spTgt spid="145"/>
                                        </p:tgtEl>
                                        <p:attrNameLst>
                                          <p:attrName>ppt_y</p:attrName>
                                        </p:attrNameLst>
                                      </p:cBhvr>
                                      <p:tavLst>
                                        <p:tav tm="0">
                                          <p:val>
                                            <p:strVal val="#ppt_y"/>
                                          </p:val>
                                        </p:tav>
                                        <p:tav tm="100000">
                                          <p:val>
                                            <p:strVal val="#ppt_y"/>
                                          </p:val>
                                        </p:tav>
                                      </p:tavLst>
                                    </p:anim>
                                  </p:childTnLst>
                                </p:cTn>
                              </p:par>
                              <p:par>
                                <p:cTn id="257" presetID="2" presetClass="entr" presetSubtype="8" fill="hold" grpId="0" nodeType="withEffect">
                                  <p:stCondLst>
                                    <p:cond delay="0"/>
                                  </p:stCondLst>
                                  <p:childTnLst>
                                    <p:set>
                                      <p:cBhvr>
                                        <p:cTn id="258" dur="1" fill="hold">
                                          <p:stCondLst>
                                            <p:cond delay="0"/>
                                          </p:stCondLst>
                                        </p:cTn>
                                        <p:tgtEl>
                                          <p:spTgt spid="150"/>
                                        </p:tgtEl>
                                        <p:attrNameLst>
                                          <p:attrName>style.visibility</p:attrName>
                                        </p:attrNameLst>
                                      </p:cBhvr>
                                      <p:to>
                                        <p:strVal val="visible"/>
                                      </p:to>
                                    </p:set>
                                    <p:anim calcmode="lin" valueType="num">
                                      <p:cBhvr additive="base">
                                        <p:cTn id="259" dur="1000" fill="hold"/>
                                        <p:tgtEl>
                                          <p:spTgt spid="150"/>
                                        </p:tgtEl>
                                        <p:attrNameLst>
                                          <p:attrName>ppt_x</p:attrName>
                                        </p:attrNameLst>
                                      </p:cBhvr>
                                      <p:tavLst>
                                        <p:tav tm="0">
                                          <p:val>
                                            <p:strVal val="0-#ppt_w/2"/>
                                          </p:val>
                                        </p:tav>
                                        <p:tav tm="100000">
                                          <p:val>
                                            <p:strVal val="#ppt_x"/>
                                          </p:val>
                                        </p:tav>
                                      </p:tavLst>
                                    </p:anim>
                                    <p:anim calcmode="lin" valueType="num">
                                      <p:cBhvr additive="base">
                                        <p:cTn id="260" dur="1000" fill="hold"/>
                                        <p:tgtEl>
                                          <p:spTgt spid="150"/>
                                        </p:tgtEl>
                                        <p:attrNameLst>
                                          <p:attrName>ppt_y</p:attrName>
                                        </p:attrNameLst>
                                      </p:cBhvr>
                                      <p:tavLst>
                                        <p:tav tm="0">
                                          <p:val>
                                            <p:strVal val="#ppt_y"/>
                                          </p:val>
                                        </p:tav>
                                        <p:tav tm="100000">
                                          <p:val>
                                            <p:strVal val="#ppt_y"/>
                                          </p:val>
                                        </p:tav>
                                      </p:tavLst>
                                    </p:anim>
                                  </p:childTnLst>
                                </p:cTn>
                              </p:par>
                              <p:par>
                                <p:cTn id="261" presetID="53" presetClass="entr" presetSubtype="16" fill="hold" grpId="0" nodeType="withEffect">
                                  <p:stCondLst>
                                    <p:cond delay="0"/>
                                  </p:stCondLst>
                                  <p:childTnLst>
                                    <p:set>
                                      <p:cBhvr>
                                        <p:cTn id="262" dur="1" fill="hold">
                                          <p:stCondLst>
                                            <p:cond delay="0"/>
                                          </p:stCondLst>
                                        </p:cTn>
                                        <p:tgtEl>
                                          <p:spTgt spid="118"/>
                                        </p:tgtEl>
                                        <p:attrNameLst>
                                          <p:attrName>style.visibility</p:attrName>
                                        </p:attrNameLst>
                                      </p:cBhvr>
                                      <p:to>
                                        <p:strVal val="visible"/>
                                      </p:to>
                                    </p:set>
                                    <p:anim calcmode="lin" valueType="num">
                                      <p:cBhvr>
                                        <p:cTn id="263" dur="1000" fill="hold"/>
                                        <p:tgtEl>
                                          <p:spTgt spid="118"/>
                                        </p:tgtEl>
                                        <p:attrNameLst>
                                          <p:attrName>ppt_w</p:attrName>
                                        </p:attrNameLst>
                                      </p:cBhvr>
                                      <p:tavLst>
                                        <p:tav tm="0">
                                          <p:val>
                                            <p:fltVal val="0"/>
                                          </p:val>
                                        </p:tav>
                                        <p:tav tm="100000">
                                          <p:val>
                                            <p:strVal val="#ppt_w"/>
                                          </p:val>
                                        </p:tav>
                                      </p:tavLst>
                                    </p:anim>
                                    <p:anim calcmode="lin" valueType="num">
                                      <p:cBhvr>
                                        <p:cTn id="264" dur="1000" fill="hold"/>
                                        <p:tgtEl>
                                          <p:spTgt spid="118"/>
                                        </p:tgtEl>
                                        <p:attrNameLst>
                                          <p:attrName>ppt_h</p:attrName>
                                        </p:attrNameLst>
                                      </p:cBhvr>
                                      <p:tavLst>
                                        <p:tav tm="0">
                                          <p:val>
                                            <p:fltVal val="0"/>
                                          </p:val>
                                        </p:tav>
                                        <p:tav tm="100000">
                                          <p:val>
                                            <p:strVal val="#ppt_h"/>
                                          </p:val>
                                        </p:tav>
                                      </p:tavLst>
                                    </p:anim>
                                    <p:animEffect transition="in" filter="fade">
                                      <p:cBhvr>
                                        <p:cTn id="265" dur="1000"/>
                                        <p:tgtEl>
                                          <p:spTgt spid="118"/>
                                        </p:tgtEl>
                                      </p:cBhvr>
                                    </p:animEffect>
                                  </p:childTnLst>
                                </p:cTn>
                              </p:par>
                              <p:par>
                                <p:cTn id="266" presetID="53" presetClass="entr" presetSubtype="16" fill="hold" grpId="0" nodeType="withEffect">
                                  <p:stCondLst>
                                    <p:cond delay="0"/>
                                  </p:stCondLst>
                                  <p:childTnLst>
                                    <p:set>
                                      <p:cBhvr>
                                        <p:cTn id="267" dur="1" fill="hold">
                                          <p:stCondLst>
                                            <p:cond delay="0"/>
                                          </p:stCondLst>
                                        </p:cTn>
                                        <p:tgtEl>
                                          <p:spTgt spid="127"/>
                                        </p:tgtEl>
                                        <p:attrNameLst>
                                          <p:attrName>style.visibility</p:attrName>
                                        </p:attrNameLst>
                                      </p:cBhvr>
                                      <p:to>
                                        <p:strVal val="visible"/>
                                      </p:to>
                                    </p:set>
                                    <p:anim calcmode="lin" valueType="num">
                                      <p:cBhvr>
                                        <p:cTn id="268" dur="1000" fill="hold"/>
                                        <p:tgtEl>
                                          <p:spTgt spid="127"/>
                                        </p:tgtEl>
                                        <p:attrNameLst>
                                          <p:attrName>ppt_w</p:attrName>
                                        </p:attrNameLst>
                                      </p:cBhvr>
                                      <p:tavLst>
                                        <p:tav tm="0">
                                          <p:val>
                                            <p:fltVal val="0"/>
                                          </p:val>
                                        </p:tav>
                                        <p:tav tm="100000">
                                          <p:val>
                                            <p:strVal val="#ppt_w"/>
                                          </p:val>
                                        </p:tav>
                                      </p:tavLst>
                                    </p:anim>
                                    <p:anim calcmode="lin" valueType="num">
                                      <p:cBhvr>
                                        <p:cTn id="269" dur="1000" fill="hold"/>
                                        <p:tgtEl>
                                          <p:spTgt spid="127"/>
                                        </p:tgtEl>
                                        <p:attrNameLst>
                                          <p:attrName>ppt_h</p:attrName>
                                        </p:attrNameLst>
                                      </p:cBhvr>
                                      <p:tavLst>
                                        <p:tav tm="0">
                                          <p:val>
                                            <p:fltVal val="0"/>
                                          </p:val>
                                        </p:tav>
                                        <p:tav tm="100000">
                                          <p:val>
                                            <p:strVal val="#ppt_h"/>
                                          </p:val>
                                        </p:tav>
                                      </p:tavLst>
                                    </p:anim>
                                    <p:animEffect transition="in" filter="fade">
                                      <p:cBhvr>
                                        <p:cTn id="270" dur="1000"/>
                                        <p:tgtEl>
                                          <p:spTgt spid="127"/>
                                        </p:tgtEl>
                                      </p:cBhvr>
                                    </p:animEffect>
                                  </p:childTnLst>
                                </p:cTn>
                              </p:par>
                              <p:par>
                                <p:cTn id="271" presetID="53" presetClass="entr" presetSubtype="16" fill="hold" grpId="0" nodeType="withEffect">
                                  <p:stCondLst>
                                    <p:cond delay="0"/>
                                  </p:stCondLst>
                                  <p:childTnLst>
                                    <p:set>
                                      <p:cBhvr>
                                        <p:cTn id="272" dur="1" fill="hold">
                                          <p:stCondLst>
                                            <p:cond delay="0"/>
                                          </p:stCondLst>
                                        </p:cTn>
                                        <p:tgtEl>
                                          <p:spTgt spid="130"/>
                                        </p:tgtEl>
                                        <p:attrNameLst>
                                          <p:attrName>style.visibility</p:attrName>
                                        </p:attrNameLst>
                                      </p:cBhvr>
                                      <p:to>
                                        <p:strVal val="visible"/>
                                      </p:to>
                                    </p:set>
                                    <p:anim calcmode="lin" valueType="num">
                                      <p:cBhvr>
                                        <p:cTn id="273" dur="1000" fill="hold"/>
                                        <p:tgtEl>
                                          <p:spTgt spid="130"/>
                                        </p:tgtEl>
                                        <p:attrNameLst>
                                          <p:attrName>ppt_w</p:attrName>
                                        </p:attrNameLst>
                                      </p:cBhvr>
                                      <p:tavLst>
                                        <p:tav tm="0">
                                          <p:val>
                                            <p:fltVal val="0"/>
                                          </p:val>
                                        </p:tav>
                                        <p:tav tm="100000">
                                          <p:val>
                                            <p:strVal val="#ppt_w"/>
                                          </p:val>
                                        </p:tav>
                                      </p:tavLst>
                                    </p:anim>
                                    <p:anim calcmode="lin" valueType="num">
                                      <p:cBhvr>
                                        <p:cTn id="274" dur="1000" fill="hold"/>
                                        <p:tgtEl>
                                          <p:spTgt spid="130"/>
                                        </p:tgtEl>
                                        <p:attrNameLst>
                                          <p:attrName>ppt_h</p:attrName>
                                        </p:attrNameLst>
                                      </p:cBhvr>
                                      <p:tavLst>
                                        <p:tav tm="0">
                                          <p:val>
                                            <p:fltVal val="0"/>
                                          </p:val>
                                        </p:tav>
                                        <p:tav tm="100000">
                                          <p:val>
                                            <p:strVal val="#ppt_h"/>
                                          </p:val>
                                        </p:tav>
                                      </p:tavLst>
                                    </p:anim>
                                    <p:animEffect transition="in" filter="fade">
                                      <p:cBhvr>
                                        <p:cTn id="275" dur="1000"/>
                                        <p:tgtEl>
                                          <p:spTgt spid="130"/>
                                        </p:tgtEl>
                                      </p:cBhvr>
                                    </p:animEffect>
                                  </p:childTnLst>
                                </p:cTn>
                              </p:par>
                              <p:par>
                                <p:cTn id="276" presetID="53" presetClass="entr" presetSubtype="16" fill="hold" grpId="0" nodeType="withEffect">
                                  <p:stCondLst>
                                    <p:cond delay="0"/>
                                  </p:stCondLst>
                                  <p:childTnLst>
                                    <p:set>
                                      <p:cBhvr>
                                        <p:cTn id="277" dur="1" fill="hold">
                                          <p:stCondLst>
                                            <p:cond delay="0"/>
                                          </p:stCondLst>
                                        </p:cTn>
                                        <p:tgtEl>
                                          <p:spTgt spid="129"/>
                                        </p:tgtEl>
                                        <p:attrNameLst>
                                          <p:attrName>style.visibility</p:attrName>
                                        </p:attrNameLst>
                                      </p:cBhvr>
                                      <p:to>
                                        <p:strVal val="visible"/>
                                      </p:to>
                                    </p:set>
                                    <p:anim calcmode="lin" valueType="num">
                                      <p:cBhvr>
                                        <p:cTn id="278" dur="1000" fill="hold"/>
                                        <p:tgtEl>
                                          <p:spTgt spid="129"/>
                                        </p:tgtEl>
                                        <p:attrNameLst>
                                          <p:attrName>ppt_w</p:attrName>
                                        </p:attrNameLst>
                                      </p:cBhvr>
                                      <p:tavLst>
                                        <p:tav tm="0">
                                          <p:val>
                                            <p:fltVal val="0"/>
                                          </p:val>
                                        </p:tav>
                                        <p:tav tm="100000">
                                          <p:val>
                                            <p:strVal val="#ppt_w"/>
                                          </p:val>
                                        </p:tav>
                                      </p:tavLst>
                                    </p:anim>
                                    <p:anim calcmode="lin" valueType="num">
                                      <p:cBhvr>
                                        <p:cTn id="279" dur="1000" fill="hold"/>
                                        <p:tgtEl>
                                          <p:spTgt spid="129"/>
                                        </p:tgtEl>
                                        <p:attrNameLst>
                                          <p:attrName>ppt_h</p:attrName>
                                        </p:attrNameLst>
                                      </p:cBhvr>
                                      <p:tavLst>
                                        <p:tav tm="0">
                                          <p:val>
                                            <p:fltVal val="0"/>
                                          </p:val>
                                        </p:tav>
                                        <p:tav tm="100000">
                                          <p:val>
                                            <p:strVal val="#ppt_h"/>
                                          </p:val>
                                        </p:tav>
                                      </p:tavLst>
                                    </p:anim>
                                    <p:animEffect transition="in" filter="fade">
                                      <p:cBhvr>
                                        <p:cTn id="280" dur="1000"/>
                                        <p:tgtEl>
                                          <p:spTgt spid="129"/>
                                        </p:tgtEl>
                                      </p:cBhvr>
                                    </p:animEffect>
                                  </p:childTnLst>
                                </p:cTn>
                              </p:par>
                              <p:par>
                                <p:cTn id="281" presetID="53" presetClass="entr" presetSubtype="16" fill="hold" grpId="0" nodeType="withEffect">
                                  <p:stCondLst>
                                    <p:cond delay="0"/>
                                  </p:stCondLst>
                                  <p:childTnLst>
                                    <p:set>
                                      <p:cBhvr>
                                        <p:cTn id="282" dur="1" fill="hold">
                                          <p:stCondLst>
                                            <p:cond delay="0"/>
                                          </p:stCondLst>
                                        </p:cTn>
                                        <p:tgtEl>
                                          <p:spTgt spid="119"/>
                                        </p:tgtEl>
                                        <p:attrNameLst>
                                          <p:attrName>style.visibility</p:attrName>
                                        </p:attrNameLst>
                                      </p:cBhvr>
                                      <p:to>
                                        <p:strVal val="visible"/>
                                      </p:to>
                                    </p:set>
                                    <p:anim calcmode="lin" valueType="num">
                                      <p:cBhvr>
                                        <p:cTn id="283" dur="1000" fill="hold"/>
                                        <p:tgtEl>
                                          <p:spTgt spid="119"/>
                                        </p:tgtEl>
                                        <p:attrNameLst>
                                          <p:attrName>ppt_w</p:attrName>
                                        </p:attrNameLst>
                                      </p:cBhvr>
                                      <p:tavLst>
                                        <p:tav tm="0">
                                          <p:val>
                                            <p:fltVal val="0"/>
                                          </p:val>
                                        </p:tav>
                                        <p:tav tm="100000">
                                          <p:val>
                                            <p:strVal val="#ppt_w"/>
                                          </p:val>
                                        </p:tav>
                                      </p:tavLst>
                                    </p:anim>
                                    <p:anim calcmode="lin" valueType="num">
                                      <p:cBhvr>
                                        <p:cTn id="284" dur="1000" fill="hold"/>
                                        <p:tgtEl>
                                          <p:spTgt spid="119"/>
                                        </p:tgtEl>
                                        <p:attrNameLst>
                                          <p:attrName>ppt_h</p:attrName>
                                        </p:attrNameLst>
                                      </p:cBhvr>
                                      <p:tavLst>
                                        <p:tav tm="0">
                                          <p:val>
                                            <p:fltVal val="0"/>
                                          </p:val>
                                        </p:tav>
                                        <p:tav tm="100000">
                                          <p:val>
                                            <p:strVal val="#ppt_h"/>
                                          </p:val>
                                        </p:tav>
                                      </p:tavLst>
                                    </p:anim>
                                    <p:animEffect transition="in" filter="fade">
                                      <p:cBhvr>
                                        <p:cTn id="285" dur="1000"/>
                                        <p:tgtEl>
                                          <p:spTgt spid="119"/>
                                        </p:tgtEl>
                                      </p:cBhvr>
                                    </p:animEffect>
                                  </p:childTnLst>
                                </p:cTn>
                              </p:par>
                              <p:par>
                                <p:cTn id="286" presetID="53" presetClass="entr" presetSubtype="16" fill="hold" grpId="0" nodeType="withEffect">
                                  <p:stCondLst>
                                    <p:cond delay="0"/>
                                  </p:stCondLst>
                                  <p:childTnLst>
                                    <p:set>
                                      <p:cBhvr>
                                        <p:cTn id="287" dur="1" fill="hold">
                                          <p:stCondLst>
                                            <p:cond delay="0"/>
                                          </p:stCondLst>
                                        </p:cTn>
                                        <p:tgtEl>
                                          <p:spTgt spid="120"/>
                                        </p:tgtEl>
                                        <p:attrNameLst>
                                          <p:attrName>style.visibility</p:attrName>
                                        </p:attrNameLst>
                                      </p:cBhvr>
                                      <p:to>
                                        <p:strVal val="visible"/>
                                      </p:to>
                                    </p:set>
                                    <p:anim calcmode="lin" valueType="num">
                                      <p:cBhvr>
                                        <p:cTn id="288" dur="1000" fill="hold"/>
                                        <p:tgtEl>
                                          <p:spTgt spid="120"/>
                                        </p:tgtEl>
                                        <p:attrNameLst>
                                          <p:attrName>ppt_w</p:attrName>
                                        </p:attrNameLst>
                                      </p:cBhvr>
                                      <p:tavLst>
                                        <p:tav tm="0">
                                          <p:val>
                                            <p:fltVal val="0"/>
                                          </p:val>
                                        </p:tav>
                                        <p:tav tm="100000">
                                          <p:val>
                                            <p:strVal val="#ppt_w"/>
                                          </p:val>
                                        </p:tav>
                                      </p:tavLst>
                                    </p:anim>
                                    <p:anim calcmode="lin" valueType="num">
                                      <p:cBhvr>
                                        <p:cTn id="289" dur="1000" fill="hold"/>
                                        <p:tgtEl>
                                          <p:spTgt spid="120"/>
                                        </p:tgtEl>
                                        <p:attrNameLst>
                                          <p:attrName>ppt_h</p:attrName>
                                        </p:attrNameLst>
                                      </p:cBhvr>
                                      <p:tavLst>
                                        <p:tav tm="0">
                                          <p:val>
                                            <p:fltVal val="0"/>
                                          </p:val>
                                        </p:tav>
                                        <p:tav tm="100000">
                                          <p:val>
                                            <p:strVal val="#ppt_h"/>
                                          </p:val>
                                        </p:tav>
                                      </p:tavLst>
                                    </p:anim>
                                    <p:animEffect transition="in" filter="fade">
                                      <p:cBhvr>
                                        <p:cTn id="290" dur="1000"/>
                                        <p:tgtEl>
                                          <p:spTgt spid="120"/>
                                        </p:tgtEl>
                                      </p:cBhvr>
                                    </p:animEffect>
                                  </p:childTnLst>
                                </p:cTn>
                              </p:par>
                              <p:par>
                                <p:cTn id="291" presetID="53" presetClass="entr" presetSubtype="16" fill="hold" grpId="0" nodeType="withEffect">
                                  <p:stCondLst>
                                    <p:cond delay="0"/>
                                  </p:stCondLst>
                                  <p:childTnLst>
                                    <p:set>
                                      <p:cBhvr>
                                        <p:cTn id="292" dur="1" fill="hold">
                                          <p:stCondLst>
                                            <p:cond delay="0"/>
                                          </p:stCondLst>
                                        </p:cTn>
                                        <p:tgtEl>
                                          <p:spTgt spid="131"/>
                                        </p:tgtEl>
                                        <p:attrNameLst>
                                          <p:attrName>style.visibility</p:attrName>
                                        </p:attrNameLst>
                                      </p:cBhvr>
                                      <p:to>
                                        <p:strVal val="visible"/>
                                      </p:to>
                                    </p:set>
                                    <p:anim calcmode="lin" valueType="num">
                                      <p:cBhvr>
                                        <p:cTn id="293" dur="1000" fill="hold"/>
                                        <p:tgtEl>
                                          <p:spTgt spid="131"/>
                                        </p:tgtEl>
                                        <p:attrNameLst>
                                          <p:attrName>ppt_w</p:attrName>
                                        </p:attrNameLst>
                                      </p:cBhvr>
                                      <p:tavLst>
                                        <p:tav tm="0">
                                          <p:val>
                                            <p:fltVal val="0"/>
                                          </p:val>
                                        </p:tav>
                                        <p:tav tm="100000">
                                          <p:val>
                                            <p:strVal val="#ppt_w"/>
                                          </p:val>
                                        </p:tav>
                                      </p:tavLst>
                                    </p:anim>
                                    <p:anim calcmode="lin" valueType="num">
                                      <p:cBhvr>
                                        <p:cTn id="294" dur="1000" fill="hold"/>
                                        <p:tgtEl>
                                          <p:spTgt spid="131"/>
                                        </p:tgtEl>
                                        <p:attrNameLst>
                                          <p:attrName>ppt_h</p:attrName>
                                        </p:attrNameLst>
                                      </p:cBhvr>
                                      <p:tavLst>
                                        <p:tav tm="0">
                                          <p:val>
                                            <p:fltVal val="0"/>
                                          </p:val>
                                        </p:tav>
                                        <p:tav tm="100000">
                                          <p:val>
                                            <p:strVal val="#ppt_h"/>
                                          </p:val>
                                        </p:tav>
                                      </p:tavLst>
                                    </p:anim>
                                    <p:animEffect transition="in" filter="fade">
                                      <p:cBhvr>
                                        <p:cTn id="295" dur="1000"/>
                                        <p:tgtEl>
                                          <p:spTgt spid="131"/>
                                        </p:tgtEl>
                                      </p:cBhvr>
                                    </p:animEffect>
                                  </p:childTnLst>
                                </p:cTn>
                              </p:par>
                              <p:par>
                                <p:cTn id="296" presetID="53" presetClass="entr" presetSubtype="16" fill="hold" grpId="0" nodeType="withEffect">
                                  <p:stCondLst>
                                    <p:cond delay="0"/>
                                  </p:stCondLst>
                                  <p:childTnLst>
                                    <p:set>
                                      <p:cBhvr>
                                        <p:cTn id="297" dur="1" fill="hold">
                                          <p:stCondLst>
                                            <p:cond delay="0"/>
                                          </p:stCondLst>
                                        </p:cTn>
                                        <p:tgtEl>
                                          <p:spTgt spid="181"/>
                                        </p:tgtEl>
                                        <p:attrNameLst>
                                          <p:attrName>style.visibility</p:attrName>
                                        </p:attrNameLst>
                                      </p:cBhvr>
                                      <p:to>
                                        <p:strVal val="visible"/>
                                      </p:to>
                                    </p:set>
                                    <p:anim calcmode="lin" valueType="num">
                                      <p:cBhvr>
                                        <p:cTn id="298" dur="1000" fill="hold"/>
                                        <p:tgtEl>
                                          <p:spTgt spid="181"/>
                                        </p:tgtEl>
                                        <p:attrNameLst>
                                          <p:attrName>ppt_w</p:attrName>
                                        </p:attrNameLst>
                                      </p:cBhvr>
                                      <p:tavLst>
                                        <p:tav tm="0">
                                          <p:val>
                                            <p:fltVal val="0"/>
                                          </p:val>
                                        </p:tav>
                                        <p:tav tm="100000">
                                          <p:val>
                                            <p:strVal val="#ppt_w"/>
                                          </p:val>
                                        </p:tav>
                                      </p:tavLst>
                                    </p:anim>
                                    <p:anim calcmode="lin" valueType="num">
                                      <p:cBhvr>
                                        <p:cTn id="299" dur="1000" fill="hold"/>
                                        <p:tgtEl>
                                          <p:spTgt spid="181"/>
                                        </p:tgtEl>
                                        <p:attrNameLst>
                                          <p:attrName>ppt_h</p:attrName>
                                        </p:attrNameLst>
                                      </p:cBhvr>
                                      <p:tavLst>
                                        <p:tav tm="0">
                                          <p:val>
                                            <p:fltVal val="0"/>
                                          </p:val>
                                        </p:tav>
                                        <p:tav tm="100000">
                                          <p:val>
                                            <p:strVal val="#ppt_h"/>
                                          </p:val>
                                        </p:tav>
                                      </p:tavLst>
                                    </p:anim>
                                    <p:animEffect transition="in" filter="fade">
                                      <p:cBhvr>
                                        <p:cTn id="300" dur="1000"/>
                                        <p:tgtEl>
                                          <p:spTgt spid="181"/>
                                        </p:tgtEl>
                                      </p:cBhvr>
                                    </p:animEffect>
                                  </p:childTnLst>
                                </p:cTn>
                              </p:par>
                              <p:par>
                                <p:cTn id="301" presetID="53" presetClass="entr" presetSubtype="16" fill="hold" grpId="0" nodeType="withEffect">
                                  <p:stCondLst>
                                    <p:cond delay="0"/>
                                  </p:stCondLst>
                                  <p:childTnLst>
                                    <p:set>
                                      <p:cBhvr>
                                        <p:cTn id="302" dur="1" fill="hold">
                                          <p:stCondLst>
                                            <p:cond delay="0"/>
                                          </p:stCondLst>
                                        </p:cTn>
                                        <p:tgtEl>
                                          <p:spTgt spid="116"/>
                                        </p:tgtEl>
                                        <p:attrNameLst>
                                          <p:attrName>style.visibility</p:attrName>
                                        </p:attrNameLst>
                                      </p:cBhvr>
                                      <p:to>
                                        <p:strVal val="visible"/>
                                      </p:to>
                                    </p:set>
                                    <p:anim calcmode="lin" valueType="num">
                                      <p:cBhvr>
                                        <p:cTn id="303" dur="1000" fill="hold"/>
                                        <p:tgtEl>
                                          <p:spTgt spid="116"/>
                                        </p:tgtEl>
                                        <p:attrNameLst>
                                          <p:attrName>ppt_w</p:attrName>
                                        </p:attrNameLst>
                                      </p:cBhvr>
                                      <p:tavLst>
                                        <p:tav tm="0">
                                          <p:val>
                                            <p:fltVal val="0"/>
                                          </p:val>
                                        </p:tav>
                                        <p:tav tm="100000">
                                          <p:val>
                                            <p:strVal val="#ppt_w"/>
                                          </p:val>
                                        </p:tav>
                                      </p:tavLst>
                                    </p:anim>
                                    <p:anim calcmode="lin" valueType="num">
                                      <p:cBhvr>
                                        <p:cTn id="304" dur="1000" fill="hold"/>
                                        <p:tgtEl>
                                          <p:spTgt spid="116"/>
                                        </p:tgtEl>
                                        <p:attrNameLst>
                                          <p:attrName>ppt_h</p:attrName>
                                        </p:attrNameLst>
                                      </p:cBhvr>
                                      <p:tavLst>
                                        <p:tav tm="0">
                                          <p:val>
                                            <p:fltVal val="0"/>
                                          </p:val>
                                        </p:tav>
                                        <p:tav tm="100000">
                                          <p:val>
                                            <p:strVal val="#ppt_h"/>
                                          </p:val>
                                        </p:tav>
                                      </p:tavLst>
                                    </p:anim>
                                    <p:animEffect transition="in" filter="fade">
                                      <p:cBhvr>
                                        <p:cTn id="305" dur="1000"/>
                                        <p:tgtEl>
                                          <p:spTgt spid="116"/>
                                        </p:tgtEl>
                                      </p:cBhvr>
                                    </p:animEffect>
                                  </p:childTnLst>
                                </p:cTn>
                              </p:par>
                              <p:par>
                                <p:cTn id="306" presetID="53" presetClass="entr" presetSubtype="16" fill="hold" grpId="0" nodeType="withEffect">
                                  <p:stCondLst>
                                    <p:cond delay="0"/>
                                  </p:stCondLst>
                                  <p:childTnLst>
                                    <p:set>
                                      <p:cBhvr>
                                        <p:cTn id="307" dur="1" fill="hold">
                                          <p:stCondLst>
                                            <p:cond delay="0"/>
                                          </p:stCondLst>
                                        </p:cTn>
                                        <p:tgtEl>
                                          <p:spTgt spid="122"/>
                                        </p:tgtEl>
                                        <p:attrNameLst>
                                          <p:attrName>style.visibility</p:attrName>
                                        </p:attrNameLst>
                                      </p:cBhvr>
                                      <p:to>
                                        <p:strVal val="visible"/>
                                      </p:to>
                                    </p:set>
                                    <p:anim calcmode="lin" valueType="num">
                                      <p:cBhvr>
                                        <p:cTn id="308" dur="1000" fill="hold"/>
                                        <p:tgtEl>
                                          <p:spTgt spid="122"/>
                                        </p:tgtEl>
                                        <p:attrNameLst>
                                          <p:attrName>ppt_w</p:attrName>
                                        </p:attrNameLst>
                                      </p:cBhvr>
                                      <p:tavLst>
                                        <p:tav tm="0">
                                          <p:val>
                                            <p:fltVal val="0"/>
                                          </p:val>
                                        </p:tav>
                                        <p:tav tm="100000">
                                          <p:val>
                                            <p:strVal val="#ppt_w"/>
                                          </p:val>
                                        </p:tav>
                                      </p:tavLst>
                                    </p:anim>
                                    <p:anim calcmode="lin" valueType="num">
                                      <p:cBhvr>
                                        <p:cTn id="309" dur="1000" fill="hold"/>
                                        <p:tgtEl>
                                          <p:spTgt spid="122"/>
                                        </p:tgtEl>
                                        <p:attrNameLst>
                                          <p:attrName>ppt_h</p:attrName>
                                        </p:attrNameLst>
                                      </p:cBhvr>
                                      <p:tavLst>
                                        <p:tav tm="0">
                                          <p:val>
                                            <p:fltVal val="0"/>
                                          </p:val>
                                        </p:tav>
                                        <p:tav tm="100000">
                                          <p:val>
                                            <p:strVal val="#ppt_h"/>
                                          </p:val>
                                        </p:tav>
                                      </p:tavLst>
                                    </p:anim>
                                    <p:animEffect transition="in" filter="fade">
                                      <p:cBhvr>
                                        <p:cTn id="310" dur="1000"/>
                                        <p:tgtEl>
                                          <p:spTgt spid="122"/>
                                        </p:tgtEl>
                                      </p:cBhvr>
                                    </p:animEffect>
                                  </p:childTnLst>
                                </p:cTn>
                              </p:par>
                              <p:par>
                                <p:cTn id="311" presetID="53" presetClass="entr" presetSubtype="16" fill="hold" grpId="0" nodeType="withEffect">
                                  <p:stCondLst>
                                    <p:cond delay="0"/>
                                  </p:stCondLst>
                                  <p:childTnLst>
                                    <p:set>
                                      <p:cBhvr>
                                        <p:cTn id="312" dur="1" fill="hold">
                                          <p:stCondLst>
                                            <p:cond delay="0"/>
                                          </p:stCondLst>
                                        </p:cTn>
                                        <p:tgtEl>
                                          <p:spTgt spid="105"/>
                                        </p:tgtEl>
                                        <p:attrNameLst>
                                          <p:attrName>style.visibility</p:attrName>
                                        </p:attrNameLst>
                                      </p:cBhvr>
                                      <p:to>
                                        <p:strVal val="visible"/>
                                      </p:to>
                                    </p:set>
                                    <p:anim calcmode="lin" valueType="num">
                                      <p:cBhvr>
                                        <p:cTn id="313" dur="1000" fill="hold"/>
                                        <p:tgtEl>
                                          <p:spTgt spid="105"/>
                                        </p:tgtEl>
                                        <p:attrNameLst>
                                          <p:attrName>ppt_w</p:attrName>
                                        </p:attrNameLst>
                                      </p:cBhvr>
                                      <p:tavLst>
                                        <p:tav tm="0">
                                          <p:val>
                                            <p:fltVal val="0"/>
                                          </p:val>
                                        </p:tav>
                                        <p:tav tm="100000">
                                          <p:val>
                                            <p:strVal val="#ppt_w"/>
                                          </p:val>
                                        </p:tav>
                                      </p:tavLst>
                                    </p:anim>
                                    <p:anim calcmode="lin" valueType="num">
                                      <p:cBhvr>
                                        <p:cTn id="314" dur="1000" fill="hold"/>
                                        <p:tgtEl>
                                          <p:spTgt spid="105"/>
                                        </p:tgtEl>
                                        <p:attrNameLst>
                                          <p:attrName>ppt_h</p:attrName>
                                        </p:attrNameLst>
                                      </p:cBhvr>
                                      <p:tavLst>
                                        <p:tav tm="0">
                                          <p:val>
                                            <p:fltVal val="0"/>
                                          </p:val>
                                        </p:tav>
                                        <p:tav tm="100000">
                                          <p:val>
                                            <p:strVal val="#ppt_h"/>
                                          </p:val>
                                        </p:tav>
                                      </p:tavLst>
                                    </p:anim>
                                    <p:animEffect transition="in" filter="fade">
                                      <p:cBhvr>
                                        <p:cTn id="315" dur="1000"/>
                                        <p:tgtEl>
                                          <p:spTgt spid="105"/>
                                        </p:tgtEl>
                                      </p:cBhvr>
                                    </p:animEffect>
                                  </p:childTnLst>
                                </p:cTn>
                              </p:par>
                              <p:par>
                                <p:cTn id="316" presetID="53" presetClass="entr" presetSubtype="16" fill="hold" grpId="0" nodeType="withEffect">
                                  <p:stCondLst>
                                    <p:cond delay="0"/>
                                  </p:stCondLst>
                                  <p:childTnLst>
                                    <p:set>
                                      <p:cBhvr>
                                        <p:cTn id="317" dur="1" fill="hold">
                                          <p:stCondLst>
                                            <p:cond delay="0"/>
                                          </p:stCondLst>
                                        </p:cTn>
                                        <p:tgtEl>
                                          <p:spTgt spid="106"/>
                                        </p:tgtEl>
                                        <p:attrNameLst>
                                          <p:attrName>style.visibility</p:attrName>
                                        </p:attrNameLst>
                                      </p:cBhvr>
                                      <p:to>
                                        <p:strVal val="visible"/>
                                      </p:to>
                                    </p:set>
                                    <p:anim calcmode="lin" valueType="num">
                                      <p:cBhvr>
                                        <p:cTn id="318" dur="1000" fill="hold"/>
                                        <p:tgtEl>
                                          <p:spTgt spid="106"/>
                                        </p:tgtEl>
                                        <p:attrNameLst>
                                          <p:attrName>ppt_w</p:attrName>
                                        </p:attrNameLst>
                                      </p:cBhvr>
                                      <p:tavLst>
                                        <p:tav tm="0">
                                          <p:val>
                                            <p:fltVal val="0"/>
                                          </p:val>
                                        </p:tav>
                                        <p:tav tm="100000">
                                          <p:val>
                                            <p:strVal val="#ppt_w"/>
                                          </p:val>
                                        </p:tav>
                                      </p:tavLst>
                                    </p:anim>
                                    <p:anim calcmode="lin" valueType="num">
                                      <p:cBhvr>
                                        <p:cTn id="319" dur="1000" fill="hold"/>
                                        <p:tgtEl>
                                          <p:spTgt spid="106"/>
                                        </p:tgtEl>
                                        <p:attrNameLst>
                                          <p:attrName>ppt_h</p:attrName>
                                        </p:attrNameLst>
                                      </p:cBhvr>
                                      <p:tavLst>
                                        <p:tav tm="0">
                                          <p:val>
                                            <p:fltVal val="0"/>
                                          </p:val>
                                        </p:tav>
                                        <p:tav tm="100000">
                                          <p:val>
                                            <p:strVal val="#ppt_h"/>
                                          </p:val>
                                        </p:tav>
                                      </p:tavLst>
                                    </p:anim>
                                    <p:animEffect transition="in" filter="fade">
                                      <p:cBhvr>
                                        <p:cTn id="320" dur="1000"/>
                                        <p:tgtEl>
                                          <p:spTgt spid="106"/>
                                        </p:tgtEl>
                                      </p:cBhvr>
                                    </p:animEffect>
                                  </p:childTnLst>
                                </p:cTn>
                              </p:par>
                              <p:par>
                                <p:cTn id="321" presetID="53" presetClass="entr" presetSubtype="16" fill="hold" grpId="0" nodeType="withEffect">
                                  <p:stCondLst>
                                    <p:cond delay="0"/>
                                  </p:stCondLst>
                                  <p:childTnLst>
                                    <p:set>
                                      <p:cBhvr>
                                        <p:cTn id="322" dur="1" fill="hold">
                                          <p:stCondLst>
                                            <p:cond delay="0"/>
                                          </p:stCondLst>
                                        </p:cTn>
                                        <p:tgtEl>
                                          <p:spTgt spid="107"/>
                                        </p:tgtEl>
                                        <p:attrNameLst>
                                          <p:attrName>style.visibility</p:attrName>
                                        </p:attrNameLst>
                                      </p:cBhvr>
                                      <p:to>
                                        <p:strVal val="visible"/>
                                      </p:to>
                                    </p:set>
                                    <p:anim calcmode="lin" valueType="num">
                                      <p:cBhvr>
                                        <p:cTn id="323" dur="1000" fill="hold"/>
                                        <p:tgtEl>
                                          <p:spTgt spid="107"/>
                                        </p:tgtEl>
                                        <p:attrNameLst>
                                          <p:attrName>ppt_w</p:attrName>
                                        </p:attrNameLst>
                                      </p:cBhvr>
                                      <p:tavLst>
                                        <p:tav tm="0">
                                          <p:val>
                                            <p:fltVal val="0"/>
                                          </p:val>
                                        </p:tav>
                                        <p:tav tm="100000">
                                          <p:val>
                                            <p:strVal val="#ppt_w"/>
                                          </p:val>
                                        </p:tav>
                                      </p:tavLst>
                                    </p:anim>
                                    <p:anim calcmode="lin" valueType="num">
                                      <p:cBhvr>
                                        <p:cTn id="324" dur="1000" fill="hold"/>
                                        <p:tgtEl>
                                          <p:spTgt spid="107"/>
                                        </p:tgtEl>
                                        <p:attrNameLst>
                                          <p:attrName>ppt_h</p:attrName>
                                        </p:attrNameLst>
                                      </p:cBhvr>
                                      <p:tavLst>
                                        <p:tav tm="0">
                                          <p:val>
                                            <p:fltVal val="0"/>
                                          </p:val>
                                        </p:tav>
                                        <p:tav tm="100000">
                                          <p:val>
                                            <p:strVal val="#ppt_h"/>
                                          </p:val>
                                        </p:tav>
                                      </p:tavLst>
                                    </p:anim>
                                    <p:animEffect transition="in" filter="fade">
                                      <p:cBhvr>
                                        <p:cTn id="325" dur="1000"/>
                                        <p:tgtEl>
                                          <p:spTgt spid="107"/>
                                        </p:tgtEl>
                                      </p:cBhvr>
                                    </p:animEffect>
                                  </p:childTnLst>
                                </p:cTn>
                              </p:par>
                              <p:par>
                                <p:cTn id="326" presetID="53" presetClass="entr" presetSubtype="16" fill="hold" grpId="0" nodeType="withEffect">
                                  <p:stCondLst>
                                    <p:cond delay="0"/>
                                  </p:stCondLst>
                                  <p:childTnLst>
                                    <p:set>
                                      <p:cBhvr>
                                        <p:cTn id="327" dur="1" fill="hold">
                                          <p:stCondLst>
                                            <p:cond delay="0"/>
                                          </p:stCondLst>
                                        </p:cTn>
                                        <p:tgtEl>
                                          <p:spTgt spid="182"/>
                                        </p:tgtEl>
                                        <p:attrNameLst>
                                          <p:attrName>style.visibility</p:attrName>
                                        </p:attrNameLst>
                                      </p:cBhvr>
                                      <p:to>
                                        <p:strVal val="visible"/>
                                      </p:to>
                                    </p:set>
                                    <p:anim calcmode="lin" valueType="num">
                                      <p:cBhvr>
                                        <p:cTn id="328" dur="1000" fill="hold"/>
                                        <p:tgtEl>
                                          <p:spTgt spid="182"/>
                                        </p:tgtEl>
                                        <p:attrNameLst>
                                          <p:attrName>ppt_w</p:attrName>
                                        </p:attrNameLst>
                                      </p:cBhvr>
                                      <p:tavLst>
                                        <p:tav tm="0">
                                          <p:val>
                                            <p:fltVal val="0"/>
                                          </p:val>
                                        </p:tav>
                                        <p:tav tm="100000">
                                          <p:val>
                                            <p:strVal val="#ppt_w"/>
                                          </p:val>
                                        </p:tav>
                                      </p:tavLst>
                                    </p:anim>
                                    <p:anim calcmode="lin" valueType="num">
                                      <p:cBhvr>
                                        <p:cTn id="329" dur="1000" fill="hold"/>
                                        <p:tgtEl>
                                          <p:spTgt spid="182"/>
                                        </p:tgtEl>
                                        <p:attrNameLst>
                                          <p:attrName>ppt_h</p:attrName>
                                        </p:attrNameLst>
                                      </p:cBhvr>
                                      <p:tavLst>
                                        <p:tav tm="0">
                                          <p:val>
                                            <p:fltVal val="0"/>
                                          </p:val>
                                        </p:tav>
                                        <p:tav tm="100000">
                                          <p:val>
                                            <p:strVal val="#ppt_h"/>
                                          </p:val>
                                        </p:tav>
                                      </p:tavLst>
                                    </p:anim>
                                    <p:animEffect transition="in" filter="fade">
                                      <p:cBhvr>
                                        <p:cTn id="330" dur="1000"/>
                                        <p:tgtEl>
                                          <p:spTgt spid="182"/>
                                        </p:tgtEl>
                                      </p:cBhvr>
                                    </p:animEffect>
                                  </p:childTnLst>
                                </p:cTn>
                              </p:par>
                              <p:par>
                                <p:cTn id="331" presetID="53" presetClass="entr" presetSubtype="16" fill="hold" grpId="0" nodeType="withEffect">
                                  <p:stCondLst>
                                    <p:cond delay="0"/>
                                  </p:stCondLst>
                                  <p:childTnLst>
                                    <p:set>
                                      <p:cBhvr>
                                        <p:cTn id="332" dur="1" fill="hold">
                                          <p:stCondLst>
                                            <p:cond delay="0"/>
                                          </p:stCondLst>
                                        </p:cTn>
                                        <p:tgtEl>
                                          <p:spTgt spid="111"/>
                                        </p:tgtEl>
                                        <p:attrNameLst>
                                          <p:attrName>style.visibility</p:attrName>
                                        </p:attrNameLst>
                                      </p:cBhvr>
                                      <p:to>
                                        <p:strVal val="visible"/>
                                      </p:to>
                                    </p:set>
                                    <p:anim calcmode="lin" valueType="num">
                                      <p:cBhvr>
                                        <p:cTn id="333" dur="1000" fill="hold"/>
                                        <p:tgtEl>
                                          <p:spTgt spid="111"/>
                                        </p:tgtEl>
                                        <p:attrNameLst>
                                          <p:attrName>ppt_w</p:attrName>
                                        </p:attrNameLst>
                                      </p:cBhvr>
                                      <p:tavLst>
                                        <p:tav tm="0">
                                          <p:val>
                                            <p:fltVal val="0"/>
                                          </p:val>
                                        </p:tav>
                                        <p:tav tm="100000">
                                          <p:val>
                                            <p:strVal val="#ppt_w"/>
                                          </p:val>
                                        </p:tav>
                                      </p:tavLst>
                                    </p:anim>
                                    <p:anim calcmode="lin" valueType="num">
                                      <p:cBhvr>
                                        <p:cTn id="334" dur="1000" fill="hold"/>
                                        <p:tgtEl>
                                          <p:spTgt spid="111"/>
                                        </p:tgtEl>
                                        <p:attrNameLst>
                                          <p:attrName>ppt_h</p:attrName>
                                        </p:attrNameLst>
                                      </p:cBhvr>
                                      <p:tavLst>
                                        <p:tav tm="0">
                                          <p:val>
                                            <p:fltVal val="0"/>
                                          </p:val>
                                        </p:tav>
                                        <p:tav tm="100000">
                                          <p:val>
                                            <p:strVal val="#ppt_h"/>
                                          </p:val>
                                        </p:tav>
                                      </p:tavLst>
                                    </p:anim>
                                    <p:animEffect transition="in" filter="fade">
                                      <p:cBhvr>
                                        <p:cTn id="335" dur="1000"/>
                                        <p:tgtEl>
                                          <p:spTgt spid="111"/>
                                        </p:tgtEl>
                                      </p:cBhvr>
                                    </p:animEffect>
                                  </p:childTnLst>
                                </p:cTn>
                              </p:par>
                              <p:par>
                                <p:cTn id="336" presetID="53" presetClass="entr" presetSubtype="16" fill="hold" grpId="0" nodeType="withEffect">
                                  <p:stCondLst>
                                    <p:cond delay="0"/>
                                  </p:stCondLst>
                                  <p:childTnLst>
                                    <p:set>
                                      <p:cBhvr>
                                        <p:cTn id="337" dur="1" fill="hold">
                                          <p:stCondLst>
                                            <p:cond delay="0"/>
                                          </p:stCondLst>
                                        </p:cTn>
                                        <p:tgtEl>
                                          <p:spTgt spid="183"/>
                                        </p:tgtEl>
                                        <p:attrNameLst>
                                          <p:attrName>style.visibility</p:attrName>
                                        </p:attrNameLst>
                                      </p:cBhvr>
                                      <p:to>
                                        <p:strVal val="visible"/>
                                      </p:to>
                                    </p:set>
                                    <p:anim calcmode="lin" valueType="num">
                                      <p:cBhvr>
                                        <p:cTn id="338" dur="1000" fill="hold"/>
                                        <p:tgtEl>
                                          <p:spTgt spid="183"/>
                                        </p:tgtEl>
                                        <p:attrNameLst>
                                          <p:attrName>ppt_w</p:attrName>
                                        </p:attrNameLst>
                                      </p:cBhvr>
                                      <p:tavLst>
                                        <p:tav tm="0">
                                          <p:val>
                                            <p:fltVal val="0"/>
                                          </p:val>
                                        </p:tav>
                                        <p:tav tm="100000">
                                          <p:val>
                                            <p:strVal val="#ppt_w"/>
                                          </p:val>
                                        </p:tav>
                                      </p:tavLst>
                                    </p:anim>
                                    <p:anim calcmode="lin" valueType="num">
                                      <p:cBhvr>
                                        <p:cTn id="339" dur="1000" fill="hold"/>
                                        <p:tgtEl>
                                          <p:spTgt spid="183"/>
                                        </p:tgtEl>
                                        <p:attrNameLst>
                                          <p:attrName>ppt_h</p:attrName>
                                        </p:attrNameLst>
                                      </p:cBhvr>
                                      <p:tavLst>
                                        <p:tav tm="0">
                                          <p:val>
                                            <p:fltVal val="0"/>
                                          </p:val>
                                        </p:tav>
                                        <p:tav tm="100000">
                                          <p:val>
                                            <p:strVal val="#ppt_h"/>
                                          </p:val>
                                        </p:tav>
                                      </p:tavLst>
                                    </p:anim>
                                    <p:animEffect transition="in" filter="fade">
                                      <p:cBhvr>
                                        <p:cTn id="340" dur="1000"/>
                                        <p:tgtEl>
                                          <p:spTgt spid="183"/>
                                        </p:tgtEl>
                                      </p:cBhvr>
                                    </p:animEffect>
                                  </p:childTnLst>
                                </p:cTn>
                              </p:par>
                              <p:par>
                                <p:cTn id="341" presetID="53" presetClass="entr" presetSubtype="16" fill="hold" grpId="0" nodeType="withEffect">
                                  <p:stCondLst>
                                    <p:cond delay="0"/>
                                  </p:stCondLst>
                                  <p:childTnLst>
                                    <p:set>
                                      <p:cBhvr>
                                        <p:cTn id="342" dur="1" fill="hold">
                                          <p:stCondLst>
                                            <p:cond delay="0"/>
                                          </p:stCondLst>
                                        </p:cTn>
                                        <p:tgtEl>
                                          <p:spTgt spid="97"/>
                                        </p:tgtEl>
                                        <p:attrNameLst>
                                          <p:attrName>style.visibility</p:attrName>
                                        </p:attrNameLst>
                                      </p:cBhvr>
                                      <p:to>
                                        <p:strVal val="visible"/>
                                      </p:to>
                                    </p:set>
                                    <p:anim calcmode="lin" valueType="num">
                                      <p:cBhvr>
                                        <p:cTn id="343" dur="1000" fill="hold"/>
                                        <p:tgtEl>
                                          <p:spTgt spid="97"/>
                                        </p:tgtEl>
                                        <p:attrNameLst>
                                          <p:attrName>ppt_w</p:attrName>
                                        </p:attrNameLst>
                                      </p:cBhvr>
                                      <p:tavLst>
                                        <p:tav tm="0">
                                          <p:val>
                                            <p:fltVal val="0"/>
                                          </p:val>
                                        </p:tav>
                                        <p:tav tm="100000">
                                          <p:val>
                                            <p:strVal val="#ppt_w"/>
                                          </p:val>
                                        </p:tav>
                                      </p:tavLst>
                                    </p:anim>
                                    <p:anim calcmode="lin" valueType="num">
                                      <p:cBhvr>
                                        <p:cTn id="344" dur="1000" fill="hold"/>
                                        <p:tgtEl>
                                          <p:spTgt spid="97"/>
                                        </p:tgtEl>
                                        <p:attrNameLst>
                                          <p:attrName>ppt_h</p:attrName>
                                        </p:attrNameLst>
                                      </p:cBhvr>
                                      <p:tavLst>
                                        <p:tav tm="0">
                                          <p:val>
                                            <p:fltVal val="0"/>
                                          </p:val>
                                        </p:tav>
                                        <p:tav tm="100000">
                                          <p:val>
                                            <p:strVal val="#ppt_h"/>
                                          </p:val>
                                        </p:tav>
                                      </p:tavLst>
                                    </p:anim>
                                    <p:animEffect transition="in" filter="fade">
                                      <p:cBhvr>
                                        <p:cTn id="345" dur="1000"/>
                                        <p:tgtEl>
                                          <p:spTgt spid="97"/>
                                        </p:tgtEl>
                                      </p:cBhvr>
                                    </p:animEffect>
                                  </p:childTnLst>
                                </p:cTn>
                              </p:par>
                              <p:par>
                                <p:cTn id="346" presetID="53" presetClass="entr" presetSubtype="16" fill="hold" grpId="0" nodeType="withEffect">
                                  <p:stCondLst>
                                    <p:cond delay="0"/>
                                  </p:stCondLst>
                                  <p:childTnLst>
                                    <p:set>
                                      <p:cBhvr>
                                        <p:cTn id="347" dur="1" fill="hold">
                                          <p:stCondLst>
                                            <p:cond delay="0"/>
                                          </p:stCondLst>
                                        </p:cTn>
                                        <p:tgtEl>
                                          <p:spTgt spid="100"/>
                                        </p:tgtEl>
                                        <p:attrNameLst>
                                          <p:attrName>style.visibility</p:attrName>
                                        </p:attrNameLst>
                                      </p:cBhvr>
                                      <p:to>
                                        <p:strVal val="visible"/>
                                      </p:to>
                                    </p:set>
                                    <p:anim calcmode="lin" valueType="num">
                                      <p:cBhvr>
                                        <p:cTn id="348" dur="1000" fill="hold"/>
                                        <p:tgtEl>
                                          <p:spTgt spid="100"/>
                                        </p:tgtEl>
                                        <p:attrNameLst>
                                          <p:attrName>ppt_w</p:attrName>
                                        </p:attrNameLst>
                                      </p:cBhvr>
                                      <p:tavLst>
                                        <p:tav tm="0">
                                          <p:val>
                                            <p:fltVal val="0"/>
                                          </p:val>
                                        </p:tav>
                                        <p:tav tm="100000">
                                          <p:val>
                                            <p:strVal val="#ppt_w"/>
                                          </p:val>
                                        </p:tav>
                                      </p:tavLst>
                                    </p:anim>
                                    <p:anim calcmode="lin" valueType="num">
                                      <p:cBhvr>
                                        <p:cTn id="349" dur="1000" fill="hold"/>
                                        <p:tgtEl>
                                          <p:spTgt spid="100"/>
                                        </p:tgtEl>
                                        <p:attrNameLst>
                                          <p:attrName>ppt_h</p:attrName>
                                        </p:attrNameLst>
                                      </p:cBhvr>
                                      <p:tavLst>
                                        <p:tav tm="0">
                                          <p:val>
                                            <p:fltVal val="0"/>
                                          </p:val>
                                        </p:tav>
                                        <p:tav tm="100000">
                                          <p:val>
                                            <p:strVal val="#ppt_h"/>
                                          </p:val>
                                        </p:tav>
                                      </p:tavLst>
                                    </p:anim>
                                    <p:animEffect transition="in" filter="fade">
                                      <p:cBhvr>
                                        <p:cTn id="350" dur="1000"/>
                                        <p:tgtEl>
                                          <p:spTgt spid="100"/>
                                        </p:tgtEl>
                                      </p:cBhvr>
                                    </p:animEffect>
                                  </p:childTnLst>
                                </p:cTn>
                              </p:par>
                              <p:par>
                                <p:cTn id="351" presetID="53" presetClass="entr" presetSubtype="16" fill="hold" grpId="0" nodeType="withEffect">
                                  <p:stCondLst>
                                    <p:cond delay="0"/>
                                  </p:stCondLst>
                                  <p:childTnLst>
                                    <p:set>
                                      <p:cBhvr>
                                        <p:cTn id="352" dur="1" fill="hold">
                                          <p:stCondLst>
                                            <p:cond delay="0"/>
                                          </p:stCondLst>
                                        </p:cTn>
                                        <p:tgtEl>
                                          <p:spTgt spid="103"/>
                                        </p:tgtEl>
                                        <p:attrNameLst>
                                          <p:attrName>style.visibility</p:attrName>
                                        </p:attrNameLst>
                                      </p:cBhvr>
                                      <p:to>
                                        <p:strVal val="visible"/>
                                      </p:to>
                                    </p:set>
                                    <p:anim calcmode="lin" valueType="num">
                                      <p:cBhvr>
                                        <p:cTn id="353" dur="1000" fill="hold"/>
                                        <p:tgtEl>
                                          <p:spTgt spid="103"/>
                                        </p:tgtEl>
                                        <p:attrNameLst>
                                          <p:attrName>ppt_w</p:attrName>
                                        </p:attrNameLst>
                                      </p:cBhvr>
                                      <p:tavLst>
                                        <p:tav tm="0">
                                          <p:val>
                                            <p:fltVal val="0"/>
                                          </p:val>
                                        </p:tav>
                                        <p:tav tm="100000">
                                          <p:val>
                                            <p:strVal val="#ppt_w"/>
                                          </p:val>
                                        </p:tav>
                                      </p:tavLst>
                                    </p:anim>
                                    <p:anim calcmode="lin" valueType="num">
                                      <p:cBhvr>
                                        <p:cTn id="354" dur="1000" fill="hold"/>
                                        <p:tgtEl>
                                          <p:spTgt spid="103"/>
                                        </p:tgtEl>
                                        <p:attrNameLst>
                                          <p:attrName>ppt_h</p:attrName>
                                        </p:attrNameLst>
                                      </p:cBhvr>
                                      <p:tavLst>
                                        <p:tav tm="0">
                                          <p:val>
                                            <p:fltVal val="0"/>
                                          </p:val>
                                        </p:tav>
                                        <p:tav tm="100000">
                                          <p:val>
                                            <p:strVal val="#ppt_h"/>
                                          </p:val>
                                        </p:tav>
                                      </p:tavLst>
                                    </p:anim>
                                    <p:animEffect transition="in" filter="fade">
                                      <p:cBhvr>
                                        <p:cTn id="355" dur="1000"/>
                                        <p:tgtEl>
                                          <p:spTgt spid="103"/>
                                        </p:tgtEl>
                                      </p:cBhvr>
                                    </p:animEffect>
                                  </p:childTnLst>
                                </p:cTn>
                              </p:par>
                              <p:par>
                                <p:cTn id="356" presetID="53" presetClass="entr" presetSubtype="16" fill="hold" grpId="0" nodeType="withEffect">
                                  <p:stCondLst>
                                    <p:cond delay="0"/>
                                  </p:stCondLst>
                                  <p:childTnLst>
                                    <p:set>
                                      <p:cBhvr>
                                        <p:cTn id="357" dur="1" fill="hold">
                                          <p:stCondLst>
                                            <p:cond delay="0"/>
                                          </p:stCondLst>
                                        </p:cTn>
                                        <p:tgtEl>
                                          <p:spTgt spid="104"/>
                                        </p:tgtEl>
                                        <p:attrNameLst>
                                          <p:attrName>style.visibility</p:attrName>
                                        </p:attrNameLst>
                                      </p:cBhvr>
                                      <p:to>
                                        <p:strVal val="visible"/>
                                      </p:to>
                                    </p:set>
                                    <p:anim calcmode="lin" valueType="num">
                                      <p:cBhvr>
                                        <p:cTn id="358" dur="1000" fill="hold"/>
                                        <p:tgtEl>
                                          <p:spTgt spid="104"/>
                                        </p:tgtEl>
                                        <p:attrNameLst>
                                          <p:attrName>ppt_w</p:attrName>
                                        </p:attrNameLst>
                                      </p:cBhvr>
                                      <p:tavLst>
                                        <p:tav tm="0">
                                          <p:val>
                                            <p:fltVal val="0"/>
                                          </p:val>
                                        </p:tav>
                                        <p:tav tm="100000">
                                          <p:val>
                                            <p:strVal val="#ppt_w"/>
                                          </p:val>
                                        </p:tav>
                                      </p:tavLst>
                                    </p:anim>
                                    <p:anim calcmode="lin" valueType="num">
                                      <p:cBhvr>
                                        <p:cTn id="359" dur="1000" fill="hold"/>
                                        <p:tgtEl>
                                          <p:spTgt spid="104"/>
                                        </p:tgtEl>
                                        <p:attrNameLst>
                                          <p:attrName>ppt_h</p:attrName>
                                        </p:attrNameLst>
                                      </p:cBhvr>
                                      <p:tavLst>
                                        <p:tav tm="0">
                                          <p:val>
                                            <p:fltVal val="0"/>
                                          </p:val>
                                        </p:tav>
                                        <p:tav tm="100000">
                                          <p:val>
                                            <p:strVal val="#ppt_h"/>
                                          </p:val>
                                        </p:tav>
                                      </p:tavLst>
                                    </p:anim>
                                    <p:animEffect transition="in" filter="fade">
                                      <p:cBhvr>
                                        <p:cTn id="360" dur="1000"/>
                                        <p:tgtEl>
                                          <p:spTgt spid="104"/>
                                        </p:tgtEl>
                                      </p:cBhvr>
                                    </p:animEffect>
                                  </p:childTnLst>
                                </p:cTn>
                              </p:par>
                              <p:par>
                                <p:cTn id="361" presetID="53" presetClass="entr" presetSubtype="16" fill="hold" grpId="0" nodeType="withEffect">
                                  <p:stCondLst>
                                    <p:cond delay="0"/>
                                  </p:stCondLst>
                                  <p:childTnLst>
                                    <p:set>
                                      <p:cBhvr>
                                        <p:cTn id="362" dur="1" fill="hold">
                                          <p:stCondLst>
                                            <p:cond delay="0"/>
                                          </p:stCondLst>
                                        </p:cTn>
                                        <p:tgtEl>
                                          <p:spTgt spid="184"/>
                                        </p:tgtEl>
                                        <p:attrNameLst>
                                          <p:attrName>style.visibility</p:attrName>
                                        </p:attrNameLst>
                                      </p:cBhvr>
                                      <p:to>
                                        <p:strVal val="visible"/>
                                      </p:to>
                                    </p:set>
                                    <p:anim calcmode="lin" valueType="num">
                                      <p:cBhvr>
                                        <p:cTn id="363" dur="1000" fill="hold"/>
                                        <p:tgtEl>
                                          <p:spTgt spid="184"/>
                                        </p:tgtEl>
                                        <p:attrNameLst>
                                          <p:attrName>ppt_w</p:attrName>
                                        </p:attrNameLst>
                                      </p:cBhvr>
                                      <p:tavLst>
                                        <p:tav tm="0">
                                          <p:val>
                                            <p:fltVal val="0"/>
                                          </p:val>
                                        </p:tav>
                                        <p:tav tm="100000">
                                          <p:val>
                                            <p:strVal val="#ppt_w"/>
                                          </p:val>
                                        </p:tav>
                                      </p:tavLst>
                                    </p:anim>
                                    <p:anim calcmode="lin" valueType="num">
                                      <p:cBhvr>
                                        <p:cTn id="364" dur="1000" fill="hold"/>
                                        <p:tgtEl>
                                          <p:spTgt spid="184"/>
                                        </p:tgtEl>
                                        <p:attrNameLst>
                                          <p:attrName>ppt_h</p:attrName>
                                        </p:attrNameLst>
                                      </p:cBhvr>
                                      <p:tavLst>
                                        <p:tav tm="0">
                                          <p:val>
                                            <p:fltVal val="0"/>
                                          </p:val>
                                        </p:tav>
                                        <p:tav tm="100000">
                                          <p:val>
                                            <p:strVal val="#ppt_h"/>
                                          </p:val>
                                        </p:tav>
                                      </p:tavLst>
                                    </p:anim>
                                    <p:animEffect transition="in" filter="fade">
                                      <p:cBhvr>
                                        <p:cTn id="365" dur="1000"/>
                                        <p:tgtEl>
                                          <p:spTgt spid="184"/>
                                        </p:tgtEl>
                                      </p:cBhvr>
                                    </p:animEffect>
                                  </p:childTnLst>
                                </p:cTn>
                              </p:par>
                              <p:par>
                                <p:cTn id="366" presetID="53" presetClass="entr" presetSubtype="16" fill="hold" grpId="0" nodeType="withEffect">
                                  <p:stCondLst>
                                    <p:cond delay="0"/>
                                  </p:stCondLst>
                                  <p:childTnLst>
                                    <p:set>
                                      <p:cBhvr>
                                        <p:cTn id="367" dur="1" fill="hold">
                                          <p:stCondLst>
                                            <p:cond delay="0"/>
                                          </p:stCondLst>
                                        </p:cTn>
                                        <p:tgtEl>
                                          <p:spTgt spid="185"/>
                                        </p:tgtEl>
                                        <p:attrNameLst>
                                          <p:attrName>style.visibility</p:attrName>
                                        </p:attrNameLst>
                                      </p:cBhvr>
                                      <p:to>
                                        <p:strVal val="visible"/>
                                      </p:to>
                                    </p:set>
                                    <p:anim calcmode="lin" valueType="num">
                                      <p:cBhvr>
                                        <p:cTn id="368" dur="1000" fill="hold"/>
                                        <p:tgtEl>
                                          <p:spTgt spid="185"/>
                                        </p:tgtEl>
                                        <p:attrNameLst>
                                          <p:attrName>ppt_w</p:attrName>
                                        </p:attrNameLst>
                                      </p:cBhvr>
                                      <p:tavLst>
                                        <p:tav tm="0">
                                          <p:val>
                                            <p:fltVal val="0"/>
                                          </p:val>
                                        </p:tav>
                                        <p:tav tm="100000">
                                          <p:val>
                                            <p:strVal val="#ppt_w"/>
                                          </p:val>
                                        </p:tav>
                                      </p:tavLst>
                                    </p:anim>
                                    <p:anim calcmode="lin" valueType="num">
                                      <p:cBhvr>
                                        <p:cTn id="369" dur="1000" fill="hold"/>
                                        <p:tgtEl>
                                          <p:spTgt spid="185"/>
                                        </p:tgtEl>
                                        <p:attrNameLst>
                                          <p:attrName>ppt_h</p:attrName>
                                        </p:attrNameLst>
                                      </p:cBhvr>
                                      <p:tavLst>
                                        <p:tav tm="0">
                                          <p:val>
                                            <p:fltVal val="0"/>
                                          </p:val>
                                        </p:tav>
                                        <p:tav tm="100000">
                                          <p:val>
                                            <p:strVal val="#ppt_h"/>
                                          </p:val>
                                        </p:tav>
                                      </p:tavLst>
                                    </p:anim>
                                    <p:animEffect transition="in" filter="fade">
                                      <p:cBhvr>
                                        <p:cTn id="370" dur="1000"/>
                                        <p:tgtEl>
                                          <p:spTgt spid="185"/>
                                        </p:tgtEl>
                                      </p:cBhvr>
                                    </p:animEffect>
                                  </p:childTnLst>
                                </p:cTn>
                              </p:par>
                              <p:par>
                                <p:cTn id="371" presetID="53" presetClass="entr" presetSubtype="16" fill="hold" grpId="0" nodeType="withEffect">
                                  <p:stCondLst>
                                    <p:cond delay="0"/>
                                  </p:stCondLst>
                                  <p:childTnLst>
                                    <p:set>
                                      <p:cBhvr>
                                        <p:cTn id="372" dur="1" fill="hold">
                                          <p:stCondLst>
                                            <p:cond delay="0"/>
                                          </p:stCondLst>
                                        </p:cTn>
                                        <p:tgtEl>
                                          <p:spTgt spid="186"/>
                                        </p:tgtEl>
                                        <p:attrNameLst>
                                          <p:attrName>style.visibility</p:attrName>
                                        </p:attrNameLst>
                                      </p:cBhvr>
                                      <p:to>
                                        <p:strVal val="visible"/>
                                      </p:to>
                                    </p:set>
                                    <p:anim calcmode="lin" valueType="num">
                                      <p:cBhvr>
                                        <p:cTn id="373" dur="1000" fill="hold"/>
                                        <p:tgtEl>
                                          <p:spTgt spid="186"/>
                                        </p:tgtEl>
                                        <p:attrNameLst>
                                          <p:attrName>ppt_w</p:attrName>
                                        </p:attrNameLst>
                                      </p:cBhvr>
                                      <p:tavLst>
                                        <p:tav tm="0">
                                          <p:val>
                                            <p:fltVal val="0"/>
                                          </p:val>
                                        </p:tav>
                                        <p:tav tm="100000">
                                          <p:val>
                                            <p:strVal val="#ppt_w"/>
                                          </p:val>
                                        </p:tav>
                                      </p:tavLst>
                                    </p:anim>
                                    <p:anim calcmode="lin" valueType="num">
                                      <p:cBhvr>
                                        <p:cTn id="374" dur="1000" fill="hold"/>
                                        <p:tgtEl>
                                          <p:spTgt spid="186"/>
                                        </p:tgtEl>
                                        <p:attrNameLst>
                                          <p:attrName>ppt_h</p:attrName>
                                        </p:attrNameLst>
                                      </p:cBhvr>
                                      <p:tavLst>
                                        <p:tav tm="0">
                                          <p:val>
                                            <p:fltVal val="0"/>
                                          </p:val>
                                        </p:tav>
                                        <p:tav tm="100000">
                                          <p:val>
                                            <p:strVal val="#ppt_h"/>
                                          </p:val>
                                        </p:tav>
                                      </p:tavLst>
                                    </p:anim>
                                    <p:animEffect transition="in" filter="fade">
                                      <p:cBhvr>
                                        <p:cTn id="375" dur="1000"/>
                                        <p:tgtEl>
                                          <p:spTgt spid="186"/>
                                        </p:tgtEl>
                                      </p:cBhvr>
                                    </p:animEffect>
                                  </p:childTnLst>
                                </p:cTn>
                              </p:par>
                              <p:par>
                                <p:cTn id="376" presetID="53" presetClass="entr" presetSubtype="16" fill="hold" grpId="0" nodeType="withEffect">
                                  <p:stCondLst>
                                    <p:cond delay="0"/>
                                  </p:stCondLst>
                                  <p:childTnLst>
                                    <p:set>
                                      <p:cBhvr>
                                        <p:cTn id="377" dur="1" fill="hold">
                                          <p:stCondLst>
                                            <p:cond delay="0"/>
                                          </p:stCondLst>
                                        </p:cTn>
                                        <p:tgtEl>
                                          <p:spTgt spid="187"/>
                                        </p:tgtEl>
                                        <p:attrNameLst>
                                          <p:attrName>style.visibility</p:attrName>
                                        </p:attrNameLst>
                                      </p:cBhvr>
                                      <p:to>
                                        <p:strVal val="visible"/>
                                      </p:to>
                                    </p:set>
                                    <p:anim calcmode="lin" valueType="num">
                                      <p:cBhvr>
                                        <p:cTn id="378" dur="1000" fill="hold"/>
                                        <p:tgtEl>
                                          <p:spTgt spid="187"/>
                                        </p:tgtEl>
                                        <p:attrNameLst>
                                          <p:attrName>ppt_w</p:attrName>
                                        </p:attrNameLst>
                                      </p:cBhvr>
                                      <p:tavLst>
                                        <p:tav tm="0">
                                          <p:val>
                                            <p:fltVal val="0"/>
                                          </p:val>
                                        </p:tav>
                                        <p:tav tm="100000">
                                          <p:val>
                                            <p:strVal val="#ppt_w"/>
                                          </p:val>
                                        </p:tav>
                                      </p:tavLst>
                                    </p:anim>
                                    <p:anim calcmode="lin" valueType="num">
                                      <p:cBhvr>
                                        <p:cTn id="379" dur="1000" fill="hold"/>
                                        <p:tgtEl>
                                          <p:spTgt spid="187"/>
                                        </p:tgtEl>
                                        <p:attrNameLst>
                                          <p:attrName>ppt_h</p:attrName>
                                        </p:attrNameLst>
                                      </p:cBhvr>
                                      <p:tavLst>
                                        <p:tav tm="0">
                                          <p:val>
                                            <p:fltVal val="0"/>
                                          </p:val>
                                        </p:tav>
                                        <p:tav tm="100000">
                                          <p:val>
                                            <p:strVal val="#ppt_h"/>
                                          </p:val>
                                        </p:tav>
                                      </p:tavLst>
                                    </p:anim>
                                    <p:animEffect transition="in" filter="fade">
                                      <p:cBhvr>
                                        <p:cTn id="380" dur="1000"/>
                                        <p:tgtEl>
                                          <p:spTgt spid="187"/>
                                        </p:tgtEl>
                                      </p:cBhvr>
                                    </p:animEffect>
                                  </p:childTnLst>
                                </p:cTn>
                              </p:par>
                              <p:par>
                                <p:cTn id="381" presetID="53" presetClass="entr" presetSubtype="16" fill="hold" grpId="0" nodeType="withEffect">
                                  <p:stCondLst>
                                    <p:cond delay="0"/>
                                  </p:stCondLst>
                                  <p:childTnLst>
                                    <p:set>
                                      <p:cBhvr>
                                        <p:cTn id="382" dur="1" fill="hold">
                                          <p:stCondLst>
                                            <p:cond delay="0"/>
                                          </p:stCondLst>
                                        </p:cTn>
                                        <p:tgtEl>
                                          <p:spTgt spid="188"/>
                                        </p:tgtEl>
                                        <p:attrNameLst>
                                          <p:attrName>style.visibility</p:attrName>
                                        </p:attrNameLst>
                                      </p:cBhvr>
                                      <p:to>
                                        <p:strVal val="visible"/>
                                      </p:to>
                                    </p:set>
                                    <p:anim calcmode="lin" valueType="num">
                                      <p:cBhvr>
                                        <p:cTn id="383" dur="1000" fill="hold"/>
                                        <p:tgtEl>
                                          <p:spTgt spid="188"/>
                                        </p:tgtEl>
                                        <p:attrNameLst>
                                          <p:attrName>ppt_w</p:attrName>
                                        </p:attrNameLst>
                                      </p:cBhvr>
                                      <p:tavLst>
                                        <p:tav tm="0">
                                          <p:val>
                                            <p:fltVal val="0"/>
                                          </p:val>
                                        </p:tav>
                                        <p:tav tm="100000">
                                          <p:val>
                                            <p:strVal val="#ppt_w"/>
                                          </p:val>
                                        </p:tav>
                                      </p:tavLst>
                                    </p:anim>
                                    <p:anim calcmode="lin" valueType="num">
                                      <p:cBhvr>
                                        <p:cTn id="384" dur="1000" fill="hold"/>
                                        <p:tgtEl>
                                          <p:spTgt spid="188"/>
                                        </p:tgtEl>
                                        <p:attrNameLst>
                                          <p:attrName>ppt_h</p:attrName>
                                        </p:attrNameLst>
                                      </p:cBhvr>
                                      <p:tavLst>
                                        <p:tav tm="0">
                                          <p:val>
                                            <p:fltVal val="0"/>
                                          </p:val>
                                        </p:tav>
                                        <p:tav tm="100000">
                                          <p:val>
                                            <p:strVal val="#ppt_h"/>
                                          </p:val>
                                        </p:tav>
                                      </p:tavLst>
                                    </p:anim>
                                    <p:animEffect transition="in" filter="fade">
                                      <p:cBhvr>
                                        <p:cTn id="385" dur="1000"/>
                                        <p:tgtEl>
                                          <p:spTgt spid="188"/>
                                        </p:tgtEl>
                                      </p:cBhvr>
                                    </p:animEffect>
                                  </p:childTnLst>
                                </p:cTn>
                              </p:par>
                            </p:childTnLst>
                          </p:cTn>
                        </p:par>
                      </p:childTnLst>
                    </p:cTn>
                  </p:par>
                  <p:par>
                    <p:cTn id="386" fill="hold">
                      <p:stCondLst>
                        <p:cond delay="indefinite"/>
                      </p:stCondLst>
                      <p:childTnLst>
                        <p:par>
                          <p:cTn id="387" fill="hold">
                            <p:stCondLst>
                              <p:cond delay="0"/>
                            </p:stCondLst>
                            <p:childTnLst>
                              <p:par>
                                <p:cTn id="388" presetID="2" presetClass="entr" presetSubtype="8" fill="hold" grpId="0" nodeType="clickEffect">
                                  <p:stCondLst>
                                    <p:cond delay="0"/>
                                  </p:stCondLst>
                                  <p:childTnLst>
                                    <p:set>
                                      <p:cBhvr>
                                        <p:cTn id="389" dur="1" fill="hold">
                                          <p:stCondLst>
                                            <p:cond delay="0"/>
                                          </p:stCondLst>
                                        </p:cTn>
                                        <p:tgtEl>
                                          <p:spTgt spid="146"/>
                                        </p:tgtEl>
                                        <p:attrNameLst>
                                          <p:attrName>style.visibility</p:attrName>
                                        </p:attrNameLst>
                                      </p:cBhvr>
                                      <p:to>
                                        <p:strVal val="visible"/>
                                      </p:to>
                                    </p:set>
                                    <p:anim calcmode="lin" valueType="num">
                                      <p:cBhvr additive="base">
                                        <p:cTn id="390" dur="1000" fill="hold"/>
                                        <p:tgtEl>
                                          <p:spTgt spid="146"/>
                                        </p:tgtEl>
                                        <p:attrNameLst>
                                          <p:attrName>ppt_x</p:attrName>
                                        </p:attrNameLst>
                                      </p:cBhvr>
                                      <p:tavLst>
                                        <p:tav tm="0">
                                          <p:val>
                                            <p:strVal val="0-#ppt_w/2"/>
                                          </p:val>
                                        </p:tav>
                                        <p:tav tm="100000">
                                          <p:val>
                                            <p:strVal val="#ppt_x"/>
                                          </p:val>
                                        </p:tav>
                                      </p:tavLst>
                                    </p:anim>
                                    <p:anim calcmode="lin" valueType="num">
                                      <p:cBhvr additive="base">
                                        <p:cTn id="391" dur="1000" fill="hold"/>
                                        <p:tgtEl>
                                          <p:spTgt spid="146"/>
                                        </p:tgtEl>
                                        <p:attrNameLst>
                                          <p:attrName>ppt_y</p:attrName>
                                        </p:attrNameLst>
                                      </p:cBhvr>
                                      <p:tavLst>
                                        <p:tav tm="0">
                                          <p:val>
                                            <p:strVal val="#ppt_y"/>
                                          </p:val>
                                        </p:tav>
                                        <p:tav tm="100000">
                                          <p:val>
                                            <p:strVal val="#ppt_y"/>
                                          </p:val>
                                        </p:tav>
                                      </p:tavLst>
                                    </p:anim>
                                  </p:childTnLst>
                                </p:cTn>
                              </p:par>
                              <p:par>
                                <p:cTn id="392" presetID="2" presetClass="entr" presetSubtype="8" fill="hold" grpId="0" nodeType="withEffect">
                                  <p:stCondLst>
                                    <p:cond delay="0"/>
                                  </p:stCondLst>
                                  <p:childTnLst>
                                    <p:set>
                                      <p:cBhvr>
                                        <p:cTn id="393" dur="1" fill="hold">
                                          <p:stCondLst>
                                            <p:cond delay="0"/>
                                          </p:stCondLst>
                                        </p:cTn>
                                        <p:tgtEl>
                                          <p:spTgt spid="151"/>
                                        </p:tgtEl>
                                        <p:attrNameLst>
                                          <p:attrName>style.visibility</p:attrName>
                                        </p:attrNameLst>
                                      </p:cBhvr>
                                      <p:to>
                                        <p:strVal val="visible"/>
                                      </p:to>
                                    </p:set>
                                    <p:anim calcmode="lin" valueType="num">
                                      <p:cBhvr additive="base">
                                        <p:cTn id="394" dur="1000" fill="hold"/>
                                        <p:tgtEl>
                                          <p:spTgt spid="151"/>
                                        </p:tgtEl>
                                        <p:attrNameLst>
                                          <p:attrName>ppt_x</p:attrName>
                                        </p:attrNameLst>
                                      </p:cBhvr>
                                      <p:tavLst>
                                        <p:tav tm="0">
                                          <p:val>
                                            <p:strVal val="0-#ppt_w/2"/>
                                          </p:val>
                                        </p:tav>
                                        <p:tav tm="100000">
                                          <p:val>
                                            <p:strVal val="#ppt_x"/>
                                          </p:val>
                                        </p:tav>
                                      </p:tavLst>
                                    </p:anim>
                                    <p:anim calcmode="lin" valueType="num">
                                      <p:cBhvr additive="base">
                                        <p:cTn id="395" dur="1000" fill="hold"/>
                                        <p:tgtEl>
                                          <p:spTgt spid="151"/>
                                        </p:tgtEl>
                                        <p:attrNameLst>
                                          <p:attrName>ppt_y</p:attrName>
                                        </p:attrNameLst>
                                      </p:cBhvr>
                                      <p:tavLst>
                                        <p:tav tm="0">
                                          <p:val>
                                            <p:strVal val="#ppt_y"/>
                                          </p:val>
                                        </p:tav>
                                        <p:tav tm="100000">
                                          <p:val>
                                            <p:strVal val="#ppt_y"/>
                                          </p:val>
                                        </p:tav>
                                      </p:tavLst>
                                    </p:anim>
                                  </p:childTnLst>
                                </p:cTn>
                              </p:par>
                              <p:par>
                                <p:cTn id="396" presetID="53" presetClass="entr" presetSubtype="16" fill="hold" grpId="0" nodeType="withEffect">
                                  <p:stCondLst>
                                    <p:cond delay="0"/>
                                  </p:stCondLst>
                                  <p:childTnLst>
                                    <p:set>
                                      <p:cBhvr>
                                        <p:cTn id="397" dur="1" fill="hold">
                                          <p:stCondLst>
                                            <p:cond delay="0"/>
                                          </p:stCondLst>
                                        </p:cTn>
                                        <p:tgtEl>
                                          <p:spTgt spid="132"/>
                                        </p:tgtEl>
                                        <p:attrNameLst>
                                          <p:attrName>style.visibility</p:attrName>
                                        </p:attrNameLst>
                                      </p:cBhvr>
                                      <p:to>
                                        <p:strVal val="visible"/>
                                      </p:to>
                                    </p:set>
                                    <p:anim calcmode="lin" valueType="num">
                                      <p:cBhvr>
                                        <p:cTn id="398" dur="1000" fill="hold"/>
                                        <p:tgtEl>
                                          <p:spTgt spid="132"/>
                                        </p:tgtEl>
                                        <p:attrNameLst>
                                          <p:attrName>ppt_w</p:attrName>
                                        </p:attrNameLst>
                                      </p:cBhvr>
                                      <p:tavLst>
                                        <p:tav tm="0">
                                          <p:val>
                                            <p:fltVal val="0"/>
                                          </p:val>
                                        </p:tav>
                                        <p:tav tm="100000">
                                          <p:val>
                                            <p:strVal val="#ppt_w"/>
                                          </p:val>
                                        </p:tav>
                                      </p:tavLst>
                                    </p:anim>
                                    <p:anim calcmode="lin" valueType="num">
                                      <p:cBhvr>
                                        <p:cTn id="399" dur="1000" fill="hold"/>
                                        <p:tgtEl>
                                          <p:spTgt spid="132"/>
                                        </p:tgtEl>
                                        <p:attrNameLst>
                                          <p:attrName>ppt_h</p:attrName>
                                        </p:attrNameLst>
                                      </p:cBhvr>
                                      <p:tavLst>
                                        <p:tav tm="0">
                                          <p:val>
                                            <p:fltVal val="0"/>
                                          </p:val>
                                        </p:tav>
                                        <p:tav tm="100000">
                                          <p:val>
                                            <p:strVal val="#ppt_h"/>
                                          </p:val>
                                        </p:tav>
                                      </p:tavLst>
                                    </p:anim>
                                    <p:animEffect transition="in" filter="fade">
                                      <p:cBhvr>
                                        <p:cTn id="400" dur="1000"/>
                                        <p:tgtEl>
                                          <p:spTgt spid="132"/>
                                        </p:tgtEl>
                                      </p:cBhvr>
                                    </p:animEffect>
                                  </p:childTnLst>
                                </p:cTn>
                              </p:par>
                              <p:par>
                                <p:cTn id="401" presetID="53" presetClass="entr" presetSubtype="16" fill="hold" grpId="0" nodeType="withEffect">
                                  <p:stCondLst>
                                    <p:cond delay="0"/>
                                  </p:stCondLst>
                                  <p:childTnLst>
                                    <p:set>
                                      <p:cBhvr>
                                        <p:cTn id="402" dur="1" fill="hold">
                                          <p:stCondLst>
                                            <p:cond delay="0"/>
                                          </p:stCondLst>
                                        </p:cTn>
                                        <p:tgtEl>
                                          <p:spTgt spid="134"/>
                                        </p:tgtEl>
                                        <p:attrNameLst>
                                          <p:attrName>style.visibility</p:attrName>
                                        </p:attrNameLst>
                                      </p:cBhvr>
                                      <p:to>
                                        <p:strVal val="visible"/>
                                      </p:to>
                                    </p:set>
                                    <p:anim calcmode="lin" valueType="num">
                                      <p:cBhvr>
                                        <p:cTn id="403" dur="1000" fill="hold"/>
                                        <p:tgtEl>
                                          <p:spTgt spid="134"/>
                                        </p:tgtEl>
                                        <p:attrNameLst>
                                          <p:attrName>ppt_w</p:attrName>
                                        </p:attrNameLst>
                                      </p:cBhvr>
                                      <p:tavLst>
                                        <p:tav tm="0">
                                          <p:val>
                                            <p:fltVal val="0"/>
                                          </p:val>
                                        </p:tav>
                                        <p:tav tm="100000">
                                          <p:val>
                                            <p:strVal val="#ppt_w"/>
                                          </p:val>
                                        </p:tav>
                                      </p:tavLst>
                                    </p:anim>
                                    <p:anim calcmode="lin" valueType="num">
                                      <p:cBhvr>
                                        <p:cTn id="404" dur="1000" fill="hold"/>
                                        <p:tgtEl>
                                          <p:spTgt spid="134"/>
                                        </p:tgtEl>
                                        <p:attrNameLst>
                                          <p:attrName>ppt_h</p:attrName>
                                        </p:attrNameLst>
                                      </p:cBhvr>
                                      <p:tavLst>
                                        <p:tav tm="0">
                                          <p:val>
                                            <p:fltVal val="0"/>
                                          </p:val>
                                        </p:tav>
                                        <p:tav tm="100000">
                                          <p:val>
                                            <p:strVal val="#ppt_h"/>
                                          </p:val>
                                        </p:tav>
                                      </p:tavLst>
                                    </p:anim>
                                    <p:animEffect transition="in" filter="fade">
                                      <p:cBhvr>
                                        <p:cTn id="405" dur="1000"/>
                                        <p:tgtEl>
                                          <p:spTgt spid="134"/>
                                        </p:tgtEl>
                                      </p:cBhvr>
                                    </p:animEffect>
                                  </p:childTnLst>
                                </p:cTn>
                              </p:par>
                              <p:par>
                                <p:cTn id="406" presetID="53" presetClass="entr" presetSubtype="16" fill="hold" grpId="0" nodeType="withEffect">
                                  <p:stCondLst>
                                    <p:cond delay="0"/>
                                  </p:stCondLst>
                                  <p:childTnLst>
                                    <p:set>
                                      <p:cBhvr>
                                        <p:cTn id="407" dur="1" fill="hold">
                                          <p:stCondLst>
                                            <p:cond delay="0"/>
                                          </p:stCondLst>
                                        </p:cTn>
                                        <p:tgtEl>
                                          <p:spTgt spid="96"/>
                                        </p:tgtEl>
                                        <p:attrNameLst>
                                          <p:attrName>style.visibility</p:attrName>
                                        </p:attrNameLst>
                                      </p:cBhvr>
                                      <p:to>
                                        <p:strVal val="visible"/>
                                      </p:to>
                                    </p:set>
                                    <p:anim calcmode="lin" valueType="num">
                                      <p:cBhvr>
                                        <p:cTn id="408" dur="1000" fill="hold"/>
                                        <p:tgtEl>
                                          <p:spTgt spid="96"/>
                                        </p:tgtEl>
                                        <p:attrNameLst>
                                          <p:attrName>ppt_w</p:attrName>
                                        </p:attrNameLst>
                                      </p:cBhvr>
                                      <p:tavLst>
                                        <p:tav tm="0">
                                          <p:val>
                                            <p:fltVal val="0"/>
                                          </p:val>
                                        </p:tav>
                                        <p:tav tm="100000">
                                          <p:val>
                                            <p:strVal val="#ppt_w"/>
                                          </p:val>
                                        </p:tav>
                                      </p:tavLst>
                                    </p:anim>
                                    <p:anim calcmode="lin" valueType="num">
                                      <p:cBhvr>
                                        <p:cTn id="409" dur="1000" fill="hold"/>
                                        <p:tgtEl>
                                          <p:spTgt spid="96"/>
                                        </p:tgtEl>
                                        <p:attrNameLst>
                                          <p:attrName>ppt_h</p:attrName>
                                        </p:attrNameLst>
                                      </p:cBhvr>
                                      <p:tavLst>
                                        <p:tav tm="0">
                                          <p:val>
                                            <p:fltVal val="0"/>
                                          </p:val>
                                        </p:tav>
                                        <p:tav tm="100000">
                                          <p:val>
                                            <p:strVal val="#ppt_h"/>
                                          </p:val>
                                        </p:tav>
                                      </p:tavLst>
                                    </p:anim>
                                    <p:animEffect transition="in" filter="fade">
                                      <p:cBhvr>
                                        <p:cTn id="410" dur="1000"/>
                                        <p:tgtEl>
                                          <p:spTgt spid="96"/>
                                        </p:tgtEl>
                                      </p:cBhvr>
                                    </p:animEffect>
                                  </p:childTnLst>
                                </p:cTn>
                              </p:par>
                              <p:par>
                                <p:cTn id="411" presetID="53" presetClass="entr" presetSubtype="16" fill="hold" grpId="0" nodeType="withEffect">
                                  <p:stCondLst>
                                    <p:cond delay="0"/>
                                  </p:stCondLst>
                                  <p:childTnLst>
                                    <p:set>
                                      <p:cBhvr>
                                        <p:cTn id="412" dur="1" fill="hold">
                                          <p:stCondLst>
                                            <p:cond delay="0"/>
                                          </p:stCondLst>
                                        </p:cTn>
                                        <p:tgtEl>
                                          <p:spTgt spid="135"/>
                                        </p:tgtEl>
                                        <p:attrNameLst>
                                          <p:attrName>style.visibility</p:attrName>
                                        </p:attrNameLst>
                                      </p:cBhvr>
                                      <p:to>
                                        <p:strVal val="visible"/>
                                      </p:to>
                                    </p:set>
                                    <p:anim calcmode="lin" valueType="num">
                                      <p:cBhvr>
                                        <p:cTn id="413" dur="1000" fill="hold"/>
                                        <p:tgtEl>
                                          <p:spTgt spid="135"/>
                                        </p:tgtEl>
                                        <p:attrNameLst>
                                          <p:attrName>ppt_w</p:attrName>
                                        </p:attrNameLst>
                                      </p:cBhvr>
                                      <p:tavLst>
                                        <p:tav tm="0">
                                          <p:val>
                                            <p:fltVal val="0"/>
                                          </p:val>
                                        </p:tav>
                                        <p:tav tm="100000">
                                          <p:val>
                                            <p:strVal val="#ppt_w"/>
                                          </p:val>
                                        </p:tav>
                                      </p:tavLst>
                                    </p:anim>
                                    <p:anim calcmode="lin" valueType="num">
                                      <p:cBhvr>
                                        <p:cTn id="414" dur="1000" fill="hold"/>
                                        <p:tgtEl>
                                          <p:spTgt spid="135"/>
                                        </p:tgtEl>
                                        <p:attrNameLst>
                                          <p:attrName>ppt_h</p:attrName>
                                        </p:attrNameLst>
                                      </p:cBhvr>
                                      <p:tavLst>
                                        <p:tav tm="0">
                                          <p:val>
                                            <p:fltVal val="0"/>
                                          </p:val>
                                        </p:tav>
                                        <p:tav tm="100000">
                                          <p:val>
                                            <p:strVal val="#ppt_h"/>
                                          </p:val>
                                        </p:tav>
                                      </p:tavLst>
                                    </p:anim>
                                    <p:animEffect transition="in" filter="fade">
                                      <p:cBhvr>
                                        <p:cTn id="415" dur="1000"/>
                                        <p:tgtEl>
                                          <p:spTgt spid="135"/>
                                        </p:tgtEl>
                                      </p:cBhvr>
                                    </p:animEffect>
                                  </p:childTnLst>
                                </p:cTn>
                              </p:par>
                              <p:par>
                                <p:cTn id="416" presetID="53" presetClass="entr" presetSubtype="16" fill="hold" grpId="0" nodeType="withEffect">
                                  <p:stCondLst>
                                    <p:cond delay="0"/>
                                  </p:stCondLst>
                                  <p:childTnLst>
                                    <p:set>
                                      <p:cBhvr>
                                        <p:cTn id="417" dur="1" fill="hold">
                                          <p:stCondLst>
                                            <p:cond delay="0"/>
                                          </p:stCondLst>
                                        </p:cTn>
                                        <p:tgtEl>
                                          <p:spTgt spid="137"/>
                                        </p:tgtEl>
                                        <p:attrNameLst>
                                          <p:attrName>style.visibility</p:attrName>
                                        </p:attrNameLst>
                                      </p:cBhvr>
                                      <p:to>
                                        <p:strVal val="visible"/>
                                      </p:to>
                                    </p:set>
                                    <p:anim calcmode="lin" valueType="num">
                                      <p:cBhvr>
                                        <p:cTn id="418" dur="1000" fill="hold"/>
                                        <p:tgtEl>
                                          <p:spTgt spid="137"/>
                                        </p:tgtEl>
                                        <p:attrNameLst>
                                          <p:attrName>ppt_w</p:attrName>
                                        </p:attrNameLst>
                                      </p:cBhvr>
                                      <p:tavLst>
                                        <p:tav tm="0">
                                          <p:val>
                                            <p:fltVal val="0"/>
                                          </p:val>
                                        </p:tav>
                                        <p:tav tm="100000">
                                          <p:val>
                                            <p:strVal val="#ppt_w"/>
                                          </p:val>
                                        </p:tav>
                                      </p:tavLst>
                                    </p:anim>
                                    <p:anim calcmode="lin" valueType="num">
                                      <p:cBhvr>
                                        <p:cTn id="419" dur="1000" fill="hold"/>
                                        <p:tgtEl>
                                          <p:spTgt spid="137"/>
                                        </p:tgtEl>
                                        <p:attrNameLst>
                                          <p:attrName>ppt_h</p:attrName>
                                        </p:attrNameLst>
                                      </p:cBhvr>
                                      <p:tavLst>
                                        <p:tav tm="0">
                                          <p:val>
                                            <p:fltVal val="0"/>
                                          </p:val>
                                        </p:tav>
                                        <p:tav tm="100000">
                                          <p:val>
                                            <p:strVal val="#ppt_h"/>
                                          </p:val>
                                        </p:tav>
                                      </p:tavLst>
                                    </p:anim>
                                    <p:animEffect transition="in" filter="fade">
                                      <p:cBhvr>
                                        <p:cTn id="420" dur="1000"/>
                                        <p:tgtEl>
                                          <p:spTgt spid="137"/>
                                        </p:tgtEl>
                                      </p:cBhvr>
                                    </p:animEffect>
                                  </p:childTnLst>
                                </p:cTn>
                              </p:par>
                              <p:par>
                                <p:cTn id="421" presetID="53" presetClass="entr" presetSubtype="16" fill="hold" grpId="0" nodeType="withEffect">
                                  <p:stCondLst>
                                    <p:cond delay="0"/>
                                  </p:stCondLst>
                                  <p:childTnLst>
                                    <p:set>
                                      <p:cBhvr>
                                        <p:cTn id="422" dur="1" fill="hold">
                                          <p:stCondLst>
                                            <p:cond delay="0"/>
                                          </p:stCondLst>
                                        </p:cTn>
                                        <p:tgtEl>
                                          <p:spTgt spid="136"/>
                                        </p:tgtEl>
                                        <p:attrNameLst>
                                          <p:attrName>style.visibility</p:attrName>
                                        </p:attrNameLst>
                                      </p:cBhvr>
                                      <p:to>
                                        <p:strVal val="visible"/>
                                      </p:to>
                                    </p:set>
                                    <p:anim calcmode="lin" valueType="num">
                                      <p:cBhvr>
                                        <p:cTn id="423" dur="1000" fill="hold"/>
                                        <p:tgtEl>
                                          <p:spTgt spid="136"/>
                                        </p:tgtEl>
                                        <p:attrNameLst>
                                          <p:attrName>ppt_w</p:attrName>
                                        </p:attrNameLst>
                                      </p:cBhvr>
                                      <p:tavLst>
                                        <p:tav tm="0">
                                          <p:val>
                                            <p:fltVal val="0"/>
                                          </p:val>
                                        </p:tav>
                                        <p:tav tm="100000">
                                          <p:val>
                                            <p:strVal val="#ppt_w"/>
                                          </p:val>
                                        </p:tav>
                                      </p:tavLst>
                                    </p:anim>
                                    <p:anim calcmode="lin" valueType="num">
                                      <p:cBhvr>
                                        <p:cTn id="424" dur="1000" fill="hold"/>
                                        <p:tgtEl>
                                          <p:spTgt spid="136"/>
                                        </p:tgtEl>
                                        <p:attrNameLst>
                                          <p:attrName>ppt_h</p:attrName>
                                        </p:attrNameLst>
                                      </p:cBhvr>
                                      <p:tavLst>
                                        <p:tav tm="0">
                                          <p:val>
                                            <p:fltVal val="0"/>
                                          </p:val>
                                        </p:tav>
                                        <p:tav tm="100000">
                                          <p:val>
                                            <p:strVal val="#ppt_h"/>
                                          </p:val>
                                        </p:tav>
                                      </p:tavLst>
                                    </p:anim>
                                    <p:animEffect transition="in" filter="fade">
                                      <p:cBhvr>
                                        <p:cTn id="425" dur="1000"/>
                                        <p:tgtEl>
                                          <p:spTgt spid="136"/>
                                        </p:tgtEl>
                                      </p:cBhvr>
                                    </p:animEffect>
                                  </p:childTnLst>
                                </p:cTn>
                              </p:par>
                              <p:par>
                                <p:cTn id="426" presetID="53" presetClass="entr" presetSubtype="16" fill="hold" grpId="0" nodeType="withEffect">
                                  <p:stCondLst>
                                    <p:cond delay="0"/>
                                  </p:stCondLst>
                                  <p:childTnLst>
                                    <p:set>
                                      <p:cBhvr>
                                        <p:cTn id="427" dur="1" fill="hold">
                                          <p:stCondLst>
                                            <p:cond delay="0"/>
                                          </p:stCondLst>
                                        </p:cTn>
                                        <p:tgtEl>
                                          <p:spTgt spid="138"/>
                                        </p:tgtEl>
                                        <p:attrNameLst>
                                          <p:attrName>style.visibility</p:attrName>
                                        </p:attrNameLst>
                                      </p:cBhvr>
                                      <p:to>
                                        <p:strVal val="visible"/>
                                      </p:to>
                                    </p:set>
                                    <p:anim calcmode="lin" valueType="num">
                                      <p:cBhvr>
                                        <p:cTn id="428" dur="1000" fill="hold"/>
                                        <p:tgtEl>
                                          <p:spTgt spid="138"/>
                                        </p:tgtEl>
                                        <p:attrNameLst>
                                          <p:attrName>ppt_w</p:attrName>
                                        </p:attrNameLst>
                                      </p:cBhvr>
                                      <p:tavLst>
                                        <p:tav tm="0">
                                          <p:val>
                                            <p:fltVal val="0"/>
                                          </p:val>
                                        </p:tav>
                                        <p:tav tm="100000">
                                          <p:val>
                                            <p:strVal val="#ppt_w"/>
                                          </p:val>
                                        </p:tav>
                                      </p:tavLst>
                                    </p:anim>
                                    <p:anim calcmode="lin" valueType="num">
                                      <p:cBhvr>
                                        <p:cTn id="429" dur="1000" fill="hold"/>
                                        <p:tgtEl>
                                          <p:spTgt spid="138"/>
                                        </p:tgtEl>
                                        <p:attrNameLst>
                                          <p:attrName>ppt_h</p:attrName>
                                        </p:attrNameLst>
                                      </p:cBhvr>
                                      <p:tavLst>
                                        <p:tav tm="0">
                                          <p:val>
                                            <p:fltVal val="0"/>
                                          </p:val>
                                        </p:tav>
                                        <p:tav tm="100000">
                                          <p:val>
                                            <p:strVal val="#ppt_h"/>
                                          </p:val>
                                        </p:tav>
                                      </p:tavLst>
                                    </p:anim>
                                    <p:animEffect transition="in" filter="fade">
                                      <p:cBhvr>
                                        <p:cTn id="430" dur="1000"/>
                                        <p:tgtEl>
                                          <p:spTgt spid="138"/>
                                        </p:tgtEl>
                                      </p:cBhvr>
                                    </p:animEffect>
                                  </p:childTnLst>
                                </p:cTn>
                              </p:par>
                              <p:par>
                                <p:cTn id="431" presetID="53" presetClass="entr" presetSubtype="16" fill="hold" grpId="0" nodeType="withEffect">
                                  <p:stCondLst>
                                    <p:cond delay="0"/>
                                  </p:stCondLst>
                                  <p:childTnLst>
                                    <p:set>
                                      <p:cBhvr>
                                        <p:cTn id="432" dur="1" fill="hold">
                                          <p:stCondLst>
                                            <p:cond delay="0"/>
                                          </p:stCondLst>
                                        </p:cTn>
                                        <p:tgtEl>
                                          <p:spTgt spid="139"/>
                                        </p:tgtEl>
                                        <p:attrNameLst>
                                          <p:attrName>style.visibility</p:attrName>
                                        </p:attrNameLst>
                                      </p:cBhvr>
                                      <p:to>
                                        <p:strVal val="visible"/>
                                      </p:to>
                                    </p:set>
                                    <p:anim calcmode="lin" valueType="num">
                                      <p:cBhvr>
                                        <p:cTn id="433" dur="1000" fill="hold"/>
                                        <p:tgtEl>
                                          <p:spTgt spid="139"/>
                                        </p:tgtEl>
                                        <p:attrNameLst>
                                          <p:attrName>ppt_w</p:attrName>
                                        </p:attrNameLst>
                                      </p:cBhvr>
                                      <p:tavLst>
                                        <p:tav tm="0">
                                          <p:val>
                                            <p:fltVal val="0"/>
                                          </p:val>
                                        </p:tav>
                                        <p:tav tm="100000">
                                          <p:val>
                                            <p:strVal val="#ppt_w"/>
                                          </p:val>
                                        </p:tav>
                                      </p:tavLst>
                                    </p:anim>
                                    <p:anim calcmode="lin" valueType="num">
                                      <p:cBhvr>
                                        <p:cTn id="434" dur="1000" fill="hold"/>
                                        <p:tgtEl>
                                          <p:spTgt spid="139"/>
                                        </p:tgtEl>
                                        <p:attrNameLst>
                                          <p:attrName>ppt_h</p:attrName>
                                        </p:attrNameLst>
                                      </p:cBhvr>
                                      <p:tavLst>
                                        <p:tav tm="0">
                                          <p:val>
                                            <p:fltVal val="0"/>
                                          </p:val>
                                        </p:tav>
                                        <p:tav tm="100000">
                                          <p:val>
                                            <p:strVal val="#ppt_h"/>
                                          </p:val>
                                        </p:tav>
                                      </p:tavLst>
                                    </p:anim>
                                    <p:animEffect transition="in" filter="fade">
                                      <p:cBhvr>
                                        <p:cTn id="435" dur="1000"/>
                                        <p:tgtEl>
                                          <p:spTgt spid="139"/>
                                        </p:tgtEl>
                                      </p:cBhvr>
                                    </p:animEffect>
                                  </p:childTnLst>
                                </p:cTn>
                              </p:par>
                            </p:childTnLst>
                          </p:cTn>
                        </p:par>
                      </p:childTnLst>
                    </p:cTn>
                  </p:par>
                  <p:par>
                    <p:cTn id="436" fill="hold">
                      <p:stCondLst>
                        <p:cond delay="indefinite"/>
                      </p:stCondLst>
                      <p:childTnLst>
                        <p:par>
                          <p:cTn id="437" fill="hold">
                            <p:stCondLst>
                              <p:cond delay="0"/>
                            </p:stCondLst>
                            <p:childTnLst>
                              <p:par>
                                <p:cTn id="438" presetID="2" presetClass="entr" presetSubtype="8" fill="hold" grpId="0" nodeType="clickEffect">
                                  <p:stCondLst>
                                    <p:cond delay="0"/>
                                  </p:stCondLst>
                                  <p:childTnLst>
                                    <p:set>
                                      <p:cBhvr>
                                        <p:cTn id="439" dur="1" fill="hold">
                                          <p:stCondLst>
                                            <p:cond delay="0"/>
                                          </p:stCondLst>
                                        </p:cTn>
                                        <p:tgtEl>
                                          <p:spTgt spid="147"/>
                                        </p:tgtEl>
                                        <p:attrNameLst>
                                          <p:attrName>style.visibility</p:attrName>
                                        </p:attrNameLst>
                                      </p:cBhvr>
                                      <p:to>
                                        <p:strVal val="visible"/>
                                      </p:to>
                                    </p:set>
                                    <p:anim calcmode="lin" valueType="num">
                                      <p:cBhvr additive="base">
                                        <p:cTn id="440" dur="1000" fill="hold"/>
                                        <p:tgtEl>
                                          <p:spTgt spid="147"/>
                                        </p:tgtEl>
                                        <p:attrNameLst>
                                          <p:attrName>ppt_x</p:attrName>
                                        </p:attrNameLst>
                                      </p:cBhvr>
                                      <p:tavLst>
                                        <p:tav tm="0">
                                          <p:val>
                                            <p:strVal val="0-#ppt_w/2"/>
                                          </p:val>
                                        </p:tav>
                                        <p:tav tm="100000">
                                          <p:val>
                                            <p:strVal val="#ppt_x"/>
                                          </p:val>
                                        </p:tav>
                                      </p:tavLst>
                                    </p:anim>
                                    <p:anim calcmode="lin" valueType="num">
                                      <p:cBhvr additive="base">
                                        <p:cTn id="441" dur="1000" fill="hold"/>
                                        <p:tgtEl>
                                          <p:spTgt spid="147"/>
                                        </p:tgtEl>
                                        <p:attrNameLst>
                                          <p:attrName>ppt_y</p:attrName>
                                        </p:attrNameLst>
                                      </p:cBhvr>
                                      <p:tavLst>
                                        <p:tav tm="0">
                                          <p:val>
                                            <p:strVal val="#ppt_y"/>
                                          </p:val>
                                        </p:tav>
                                        <p:tav tm="100000">
                                          <p:val>
                                            <p:strVal val="#ppt_y"/>
                                          </p:val>
                                        </p:tav>
                                      </p:tavLst>
                                    </p:anim>
                                  </p:childTnLst>
                                </p:cTn>
                              </p:par>
                              <p:par>
                                <p:cTn id="442" presetID="2" presetClass="entr" presetSubtype="8" fill="hold" grpId="0" nodeType="withEffect">
                                  <p:stCondLst>
                                    <p:cond delay="0"/>
                                  </p:stCondLst>
                                  <p:childTnLst>
                                    <p:set>
                                      <p:cBhvr>
                                        <p:cTn id="443" dur="1" fill="hold">
                                          <p:stCondLst>
                                            <p:cond delay="0"/>
                                          </p:stCondLst>
                                        </p:cTn>
                                        <p:tgtEl>
                                          <p:spTgt spid="152"/>
                                        </p:tgtEl>
                                        <p:attrNameLst>
                                          <p:attrName>style.visibility</p:attrName>
                                        </p:attrNameLst>
                                      </p:cBhvr>
                                      <p:to>
                                        <p:strVal val="visible"/>
                                      </p:to>
                                    </p:set>
                                    <p:anim calcmode="lin" valueType="num">
                                      <p:cBhvr additive="base">
                                        <p:cTn id="444" dur="1000" fill="hold"/>
                                        <p:tgtEl>
                                          <p:spTgt spid="152"/>
                                        </p:tgtEl>
                                        <p:attrNameLst>
                                          <p:attrName>ppt_x</p:attrName>
                                        </p:attrNameLst>
                                      </p:cBhvr>
                                      <p:tavLst>
                                        <p:tav tm="0">
                                          <p:val>
                                            <p:strVal val="0-#ppt_w/2"/>
                                          </p:val>
                                        </p:tav>
                                        <p:tav tm="100000">
                                          <p:val>
                                            <p:strVal val="#ppt_x"/>
                                          </p:val>
                                        </p:tav>
                                      </p:tavLst>
                                    </p:anim>
                                    <p:anim calcmode="lin" valueType="num">
                                      <p:cBhvr additive="base">
                                        <p:cTn id="445" dur="1000" fill="hold"/>
                                        <p:tgtEl>
                                          <p:spTgt spid="152"/>
                                        </p:tgtEl>
                                        <p:attrNameLst>
                                          <p:attrName>ppt_y</p:attrName>
                                        </p:attrNameLst>
                                      </p:cBhvr>
                                      <p:tavLst>
                                        <p:tav tm="0">
                                          <p:val>
                                            <p:strVal val="#ppt_y"/>
                                          </p:val>
                                        </p:tav>
                                        <p:tav tm="100000">
                                          <p:val>
                                            <p:strVal val="#ppt_y"/>
                                          </p:val>
                                        </p:tav>
                                      </p:tavLst>
                                    </p:anim>
                                  </p:childTnLst>
                                </p:cTn>
                              </p:par>
                              <p:par>
                                <p:cTn id="446" presetID="53" presetClass="entr" presetSubtype="16" fill="hold" grpId="0" nodeType="withEffect">
                                  <p:stCondLst>
                                    <p:cond delay="0"/>
                                  </p:stCondLst>
                                  <p:childTnLst>
                                    <p:set>
                                      <p:cBhvr>
                                        <p:cTn id="447" dur="1" fill="hold">
                                          <p:stCondLst>
                                            <p:cond delay="0"/>
                                          </p:stCondLst>
                                        </p:cTn>
                                        <p:tgtEl>
                                          <p:spTgt spid="115"/>
                                        </p:tgtEl>
                                        <p:attrNameLst>
                                          <p:attrName>style.visibility</p:attrName>
                                        </p:attrNameLst>
                                      </p:cBhvr>
                                      <p:to>
                                        <p:strVal val="visible"/>
                                      </p:to>
                                    </p:set>
                                    <p:anim calcmode="lin" valueType="num">
                                      <p:cBhvr>
                                        <p:cTn id="448" dur="1000" fill="hold"/>
                                        <p:tgtEl>
                                          <p:spTgt spid="115"/>
                                        </p:tgtEl>
                                        <p:attrNameLst>
                                          <p:attrName>ppt_w</p:attrName>
                                        </p:attrNameLst>
                                      </p:cBhvr>
                                      <p:tavLst>
                                        <p:tav tm="0">
                                          <p:val>
                                            <p:fltVal val="0"/>
                                          </p:val>
                                        </p:tav>
                                        <p:tav tm="100000">
                                          <p:val>
                                            <p:strVal val="#ppt_w"/>
                                          </p:val>
                                        </p:tav>
                                      </p:tavLst>
                                    </p:anim>
                                    <p:anim calcmode="lin" valueType="num">
                                      <p:cBhvr>
                                        <p:cTn id="449" dur="1000" fill="hold"/>
                                        <p:tgtEl>
                                          <p:spTgt spid="115"/>
                                        </p:tgtEl>
                                        <p:attrNameLst>
                                          <p:attrName>ppt_h</p:attrName>
                                        </p:attrNameLst>
                                      </p:cBhvr>
                                      <p:tavLst>
                                        <p:tav tm="0">
                                          <p:val>
                                            <p:fltVal val="0"/>
                                          </p:val>
                                        </p:tav>
                                        <p:tav tm="100000">
                                          <p:val>
                                            <p:strVal val="#ppt_h"/>
                                          </p:val>
                                        </p:tav>
                                      </p:tavLst>
                                    </p:anim>
                                    <p:animEffect transition="in" filter="fade">
                                      <p:cBhvr>
                                        <p:cTn id="450" dur="1000"/>
                                        <p:tgtEl>
                                          <p:spTgt spid="115"/>
                                        </p:tgtEl>
                                      </p:cBhvr>
                                    </p:animEffect>
                                  </p:childTnLst>
                                </p:cTn>
                              </p:par>
                              <p:par>
                                <p:cTn id="451" presetID="53" presetClass="entr" presetSubtype="16" fill="hold" grpId="0" nodeType="withEffect">
                                  <p:stCondLst>
                                    <p:cond delay="0"/>
                                  </p:stCondLst>
                                  <p:childTnLst>
                                    <p:set>
                                      <p:cBhvr>
                                        <p:cTn id="452" dur="1" fill="hold">
                                          <p:stCondLst>
                                            <p:cond delay="0"/>
                                          </p:stCondLst>
                                        </p:cTn>
                                        <p:tgtEl>
                                          <p:spTgt spid="101"/>
                                        </p:tgtEl>
                                        <p:attrNameLst>
                                          <p:attrName>style.visibility</p:attrName>
                                        </p:attrNameLst>
                                      </p:cBhvr>
                                      <p:to>
                                        <p:strVal val="visible"/>
                                      </p:to>
                                    </p:set>
                                    <p:anim calcmode="lin" valueType="num">
                                      <p:cBhvr>
                                        <p:cTn id="453" dur="1000" fill="hold"/>
                                        <p:tgtEl>
                                          <p:spTgt spid="101"/>
                                        </p:tgtEl>
                                        <p:attrNameLst>
                                          <p:attrName>ppt_w</p:attrName>
                                        </p:attrNameLst>
                                      </p:cBhvr>
                                      <p:tavLst>
                                        <p:tav tm="0">
                                          <p:val>
                                            <p:fltVal val="0"/>
                                          </p:val>
                                        </p:tav>
                                        <p:tav tm="100000">
                                          <p:val>
                                            <p:strVal val="#ppt_w"/>
                                          </p:val>
                                        </p:tav>
                                      </p:tavLst>
                                    </p:anim>
                                    <p:anim calcmode="lin" valueType="num">
                                      <p:cBhvr>
                                        <p:cTn id="454" dur="1000" fill="hold"/>
                                        <p:tgtEl>
                                          <p:spTgt spid="101"/>
                                        </p:tgtEl>
                                        <p:attrNameLst>
                                          <p:attrName>ppt_h</p:attrName>
                                        </p:attrNameLst>
                                      </p:cBhvr>
                                      <p:tavLst>
                                        <p:tav tm="0">
                                          <p:val>
                                            <p:fltVal val="0"/>
                                          </p:val>
                                        </p:tav>
                                        <p:tav tm="100000">
                                          <p:val>
                                            <p:strVal val="#ppt_h"/>
                                          </p:val>
                                        </p:tav>
                                      </p:tavLst>
                                    </p:anim>
                                    <p:animEffect transition="in" filter="fade">
                                      <p:cBhvr>
                                        <p:cTn id="455" dur="1000"/>
                                        <p:tgtEl>
                                          <p:spTgt spid="101"/>
                                        </p:tgtEl>
                                      </p:cBhvr>
                                    </p:animEffect>
                                  </p:childTnLst>
                                </p:cTn>
                              </p:par>
                              <p:par>
                                <p:cTn id="456" presetID="53" presetClass="entr" presetSubtype="16" fill="hold" nodeType="withEffect">
                                  <p:stCondLst>
                                    <p:cond delay="0"/>
                                  </p:stCondLst>
                                  <p:childTnLst>
                                    <p:set>
                                      <p:cBhvr>
                                        <p:cTn id="457" dur="1" fill="hold">
                                          <p:stCondLst>
                                            <p:cond delay="0"/>
                                          </p:stCondLst>
                                        </p:cTn>
                                        <p:tgtEl>
                                          <p:spTgt spid="95"/>
                                        </p:tgtEl>
                                        <p:attrNameLst>
                                          <p:attrName>style.visibility</p:attrName>
                                        </p:attrNameLst>
                                      </p:cBhvr>
                                      <p:to>
                                        <p:strVal val="visible"/>
                                      </p:to>
                                    </p:set>
                                    <p:anim calcmode="lin" valueType="num">
                                      <p:cBhvr>
                                        <p:cTn id="458" dur="1000" fill="hold"/>
                                        <p:tgtEl>
                                          <p:spTgt spid="95"/>
                                        </p:tgtEl>
                                        <p:attrNameLst>
                                          <p:attrName>ppt_w</p:attrName>
                                        </p:attrNameLst>
                                      </p:cBhvr>
                                      <p:tavLst>
                                        <p:tav tm="0">
                                          <p:val>
                                            <p:fltVal val="0"/>
                                          </p:val>
                                        </p:tav>
                                        <p:tav tm="100000">
                                          <p:val>
                                            <p:strVal val="#ppt_w"/>
                                          </p:val>
                                        </p:tav>
                                      </p:tavLst>
                                    </p:anim>
                                    <p:anim calcmode="lin" valueType="num">
                                      <p:cBhvr>
                                        <p:cTn id="459" dur="1000" fill="hold"/>
                                        <p:tgtEl>
                                          <p:spTgt spid="95"/>
                                        </p:tgtEl>
                                        <p:attrNameLst>
                                          <p:attrName>ppt_h</p:attrName>
                                        </p:attrNameLst>
                                      </p:cBhvr>
                                      <p:tavLst>
                                        <p:tav tm="0">
                                          <p:val>
                                            <p:fltVal val="0"/>
                                          </p:val>
                                        </p:tav>
                                        <p:tav tm="100000">
                                          <p:val>
                                            <p:strVal val="#ppt_h"/>
                                          </p:val>
                                        </p:tav>
                                      </p:tavLst>
                                    </p:anim>
                                    <p:animEffect transition="in" filter="fade">
                                      <p:cBhvr>
                                        <p:cTn id="460" dur="1000"/>
                                        <p:tgtEl>
                                          <p:spTgt spid="95"/>
                                        </p:tgtEl>
                                      </p:cBhvr>
                                    </p:animEffect>
                                  </p:childTnLst>
                                </p:cTn>
                              </p:par>
                              <p:par>
                                <p:cTn id="461" presetID="53" presetClass="entr" presetSubtype="16" fill="hold" grpId="0" nodeType="withEffect">
                                  <p:stCondLst>
                                    <p:cond delay="0"/>
                                  </p:stCondLst>
                                  <p:childTnLst>
                                    <p:set>
                                      <p:cBhvr>
                                        <p:cTn id="462" dur="1" fill="hold">
                                          <p:stCondLst>
                                            <p:cond delay="0"/>
                                          </p:stCondLst>
                                        </p:cTn>
                                        <p:tgtEl>
                                          <p:spTgt spid="140"/>
                                        </p:tgtEl>
                                        <p:attrNameLst>
                                          <p:attrName>style.visibility</p:attrName>
                                        </p:attrNameLst>
                                      </p:cBhvr>
                                      <p:to>
                                        <p:strVal val="visible"/>
                                      </p:to>
                                    </p:set>
                                    <p:anim calcmode="lin" valueType="num">
                                      <p:cBhvr>
                                        <p:cTn id="463" dur="1000" fill="hold"/>
                                        <p:tgtEl>
                                          <p:spTgt spid="140"/>
                                        </p:tgtEl>
                                        <p:attrNameLst>
                                          <p:attrName>ppt_w</p:attrName>
                                        </p:attrNameLst>
                                      </p:cBhvr>
                                      <p:tavLst>
                                        <p:tav tm="0">
                                          <p:val>
                                            <p:fltVal val="0"/>
                                          </p:val>
                                        </p:tav>
                                        <p:tav tm="100000">
                                          <p:val>
                                            <p:strVal val="#ppt_w"/>
                                          </p:val>
                                        </p:tav>
                                      </p:tavLst>
                                    </p:anim>
                                    <p:anim calcmode="lin" valueType="num">
                                      <p:cBhvr>
                                        <p:cTn id="464" dur="1000" fill="hold"/>
                                        <p:tgtEl>
                                          <p:spTgt spid="140"/>
                                        </p:tgtEl>
                                        <p:attrNameLst>
                                          <p:attrName>ppt_h</p:attrName>
                                        </p:attrNameLst>
                                      </p:cBhvr>
                                      <p:tavLst>
                                        <p:tav tm="0">
                                          <p:val>
                                            <p:fltVal val="0"/>
                                          </p:val>
                                        </p:tav>
                                        <p:tav tm="100000">
                                          <p:val>
                                            <p:strVal val="#ppt_h"/>
                                          </p:val>
                                        </p:tav>
                                      </p:tavLst>
                                    </p:anim>
                                    <p:animEffect transition="in" filter="fade">
                                      <p:cBhvr>
                                        <p:cTn id="465" dur="1000"/>
                                        <p:tgtEl>
                                          <p:spTgt spid="140"/>
                                        </p:tgtEl>
                                      </p:cBhvr>
                                    </p:animEffect>
                                  </p:childTnLst>
                                </p:cTn>
                              </p:par>
                              <p:par>
                                <p:cTn id="466" presetID="53" presetClass="entr" presetSubtype="16" fill="hold" grpId="0" nodeType="withEffect">
                                  <p:stCondLst>
                                    <p:cond delay="0"/>
                                  </p:stCondLst>
                                  <p:childTnLst>
                                    <p:set>
                                      <p:cBhvr>
                                        <p:cTn id="467" dur="1" fill="hold">
                                          <p:stCondLst>
                                            <p:cond delay="0"/>
                                          </p:stCondLst>
                                        </p:cTn>
                                        <p:tgtEl>
                                          <p:spTgt spid="141"/>
                                        </p:tgtEl>
                                        <p:attrNameLst>
                                          <p:attrName>style.visibility</p:attrName>
                                        </p:attrNameLst>
                                      </p:cBhvr>
                                      <p:to>
                                        <p:strVal val="visible"/>
                                      </p:to>
                                    </p:set>
                                    <p:anim calcmode="lin" valueType="num">
                                      <p:cBhvr>
                                        <p:cTn id="468" dur="1000" fill="hold"/>
                                        <p:tgtEl>
                                          <p:spTgt spid="141"/>
                                        </p:tgtEl>
                                        <p:attrNameLst>
                                          <p:attrName>ppt_w</p:attrName>
                                        </p:attrNameLst>
                                      </p:cBhvr>
                                      <p:tavLst>
                                        <p:tav tm="0">
                                          <p:val>
                                            <p:fltVal val="0"/>
                                          </p:val>
                                        </p:tav>
                                        <p:tav tm="100000">
                                          <p:val>
                                            <p:strVal val="#ppt_w"/>
                                          </p:val>
                                        </p:tav>
                                      </p:tavLst>
                                    </p:anim>
                                    <p:anim calcmode="lin" valueType="num">
                                      <p:cBhvr>
                                        <p:cTn id="469" dur="1000" fill="hold"/>
                                        <p:tgtEl>
                                          <p:spTgt spid="141"/>
                                        </p:tgtEl>
                                        <p:attrNameLst>
                                          <p:attrName>ppt_h</p:attrName>
                                        </p:attrNameLst>
                                      </p:cBhvr>
                                      <p:tavLst>
                                        <p:tav tm="0">
                                          <p:val>
                                            <p:fltVal val="0"/>
                                          </p:val>
                                        </p:tav>
                                        <p:tav tm="100000">
                                          <p:val>
                                            <p:strVal val="#ppt_h"/>
                                          </p:val>
                                        </p:tav>
                                      </p:tavLst>
                                    </p:anim>
                                    <p:animEffect transition="in" filter="fade">
                                      <p:cBhvr>
                                        <p:cTn id="470" dur="1000"/>
                                        <p:tgtEl>
                                          <p:spTgt spid="1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animBg="1"/>
      <p:bldP spid="97" grpId="0" animBg="1"/>
      <p:bldP spid="98" grpId="0" animBg="1"/>
      <p:bldP spid="99" grpId="0" animBg="1"/>
      <p:bldP spid="100" grpId="0" animBg="1"/>
      <p:bldP spid="101" grpId="0" animBg="1"/>
      <p:bldP spid="103" grpId="0" animBg="1"/>
      <p:bldP spid="104" grpId="0" animBg="1"/>
      <p:bldP spid="105" grpId="0" animBg="1"/>
      <p:bldP spid="106" grpId="0" animBg="1"/>
      <p:bldP spid="107" grpId="0" animBg="1"/>
      <p:bldP spid="108" grpId="0" animBg="1"/>
      <p:bldP spid="109" grpId="0" animBg="1"/>
      <p:bldP spid="110" grpId="0" animBg="1"/>
      <p:bldP spid="111" grpId="0" animBg="1"/>
      <p:bldP spid="112" grpId="0" animBg="1"/>
      <p:bldP spid="113" grpId="0" animBg="1"/>
      <p:bldP spid="114" grpId="0" animBg="1"/>
      <p:bldP spid="115"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p:bldP spid="143" grpId="0" animBg="1"/>
      <p:bldP spid="144" grpId="0" animBg="1"/>
      <p:bldP spid="145" grpId="0" animBg="1"/>
      <p:bldP spid="146" grpId="0" animBg="1"/>
      <p:bldP spid="147" grpId="0" animBg="1"/>
      <p:bldP spid="148" grpId="0"/>
      <p:bldP spid="149" grpId="0"/>
      <p:bldP spid="150" grpId="0"/>
      <p:bldP spid="151" grpId="0"/>
      <p:bldP spid="152" grpId="0"/>
      <p:bldP spid="153" grpId="0" animBg="1"/>
      <p:bldP spid="154" grpId="0" animBg="1"/>
      <p:bldP spid="155" grpId="0" animBg="1"/>
      <p:bldP spid="156" grpId="0" animBg="1"/>
      <p:bldP spid="157" grpId="0" animBg="1"/>
      <p:bldP spid="158" grpId="0" animBg="1"/>
      <p:bldP spid="159" grpId="0" animBg="1"/>
      <p:bldP spid="160" grpId="0" animBg="1"/>
      <p:bldP spid="161" grpId="0" animBg="1"/>
      <p:bldP spid="162" grpId="0" animBg="1"/>
      <p:bldP spid="163" grpId="0" animBg="1"/>
      <p:bldP spid="164" grpId="0" animBg="1"/>
      <p:bldP spid="165" grpId="0" animBg="1"/>
      <p:bldP spid="166" grpId="0" animBg="1"/>
      <p:bldP spid="167" grpId="0" animBg="1"/>
      <p:bldP spid="168" grpId="0" animBg="1"/>
      <p:bldP spid="169" grpId="0" animBg="1"/>
      <p:bldP spid="170" grpId="0" animBg="1"/>
      <p:bldP spid="171" grpId="0" animBg="1"/>
      <p:bldP spid="172" grpId="0" animBg="1"/>
      <p:bldP spid="173" grpId="0" animBg="1"/>
      <p:bldP spid="174" grpId="0" animBg="1"/>
      <p:bldP spid="175" grpId="0" animBg="1"/>
      <p:bldP spid="176" grpId="0" animBg="1"/>
      <p:bldP spid="177" grpId="0" animBg="1"/>
      <p:bldP spid="178" grpId="0" animBg="1"/>
      <p:bldP spid="179" grpId="0" animBg="1"/>
      <p:bldP spid="180" grpId="0" animBg="1"/>
      <p:bldP spid="181" grpId="0" animBg="1"/>
      <p:bldP spid="182" grpId="0" animBg="1"/>
      <p:bldP spid="183" grpId="0" animBg="1"/>
      <p:bldP spid="184" grpId="0" animBg="1"/>
      <p:bldP spid="185" grpId="0" animBg="1"/>
      <p:bldP spid="186" grpId="0" animBg="1"/>
      <p:bldP spid="187" grpId="0" animBg="1"/>
      <p:bldP spid="188"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862745" y="657679"/>
            <a:ext cx="1905000" cy="692150"/>
          </a:xfrm>
          <a:prstGeom prst="rect">
            <a:avLst/>
          </a:prstGeom>
        </p:spPr>
      </p:pic>
      <p:pic>
        <p:nvPicPr>
          <p:cNvPr id="3" name="Picture 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66800" y="2829523"/>
            <a:ext cx="991363" cy="991362"/>
          </a:xfrm>
          <a:prstGeom prst="rect">
            <a:avLst/>
          </a:prstGeom>
        </p:spPr>
      </p:pic>
      <p:pic>
        <p:nvPicPr>
          <p:cNvPr id="4" name="Picture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858002" y="4038600"/>
            <a:ext cx="1015791" cy="1083510"/>
          </a:xfrm>
          <a:prstGeom prst="rect">
            <a:avLst/>
          </a:prstGeom>
        </p:spPr>
      </p:pic>
      <p:pic>
        <p:nvPicPr>
          <p:cNvPr id="5" name="Picture 4"/>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975953" y="2336228"/>
            <a:ext cx="3081948" cy="1924288"/>
          </a:xfrm>
          <a:prstGeom prst="rect">
            <a:avLst/>
          </a:prstGeom>
        </p:spPr>
      </p:pic>
      <p:sp>
        <p:nvSpPr>
          <p:cNvPr id="6" name="TextBox 5"/>
          <p:cNvSpPr txBox="1"/>
          <p:nvPr/>
        </p:nvSpPr>
        <p:spPr>
          <a:xfrm>
            <a:off x="3356579" y="2495264"/>
            <a:ext cx="1981200" cy="954107"/>
          </a:xfrm>
          <a:prstGeom prst="rect">
            <a:avLst/>
          </a:prstGeom>
          <a:noFill/>
          <a:ln w="19050" cmpd="sng">
            <a:noFill/>
          </a:ln>
        </p:spPr>
        <p:txBody>
          <a:bodyPr wrap="square" rtlCol="0">
            <a:spAutoFit/>
          </a:bodyPr>
          <a:lstStyle/>
          <a:p>
            <a:pPr algn="ctr"/>
            <a:r>
              <a:rPr lang="en-US" sz="2800" dirty="0" smtClean="0">
                <a:latin typeface="Times New Roman" panose="02020603050405020304" pitchFamily="18" charset="0"/>
                <a:cs typeface="Times New Roman" panose="02020603050405020304" pitchFamily="18" charset="0"/>
              </a:rPr>
              <a:t>HOST PSAP</a:t>
            </a:r>
            <a:endParaRPr lang="en-US" sz="2800" dirty="0">
              <a:latin typeface="Times New Roman" panose="02020603050405020304" pitchFamily="18" charset="0"/>
              <a:cs typeface="Times New Roman" panose="02020603050405020304" pitchFamily="18" charset="0"/>
            </a:endParaRPr>
          </a:p>
        </p:txBody>
      </p:sp>
      <p:pic>
        <p:nvPicPr>
          <p:cNvPr id="7" name="Picture 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634382" y="1143000"/>
            <a:ext cx="1143000" cy="914400"/>
          </a:xfrm>
          <a:prstGeom prst="rect">
            <a:avLst/>
          </a:prstGeom>
        </p:spPr>
      </p:pic>
      <p:pic>
        <p:nvPicPr>
          <p:cNvPr id="8" name="Picture 7"/>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111997" y="435429"/>
            <a:ext cx="1143000" cy="914400"/>
          </a:xfrm>
          <a:prstGeom prst="rect">
            <a:avLst/>
          </a:prstGeom>
        </p:spPr>
      </p:pic>
      <p:pic>
        <p:nvPicPr>
          <p:cNvPr id="9" name="Picture 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64029" y="5579691"/>
            <a:ext cx="1143000" cy="914400"/>
          </a:xfrm>
          <a:prstGeom prst="rect">
            <a:avLst/>
          </a:prstGeom>
        </p:spPr>
      </p:pic>
      <p:pic>
        <p:nvPicPr>
          <p:cNvPr id="10" name="Picture 9"/>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6873767" y="1892014"/>
            <a:ext cx="1619463" cy="1206500"/>
          </a:xfrm>
          <a:prstGeom prst="rect">
            <a:avLst/>
          </a:prstGeom>
        </p:spPr>
      </p:pic>
      <p:pic>
        <p:nvPicPr>
          <p:cNvPr id="11" name="Picture 10"/>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5334000" y="5068879"/>
            <a:ext cx="1591509" cy="1185674"/>
          </a:xfrm>
          <a:prstGeom prst="rect">
            <a:avLst/>
          </a:prstGeom>
        </p:spPr>
      </p:pic>
      <p:pic>
        <p:nvPicPr>
          <p:cNvPr id="12" name="Picture 11"/>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3029737" y="5016356"/>
            <a:ext cx="762003" cy="1185674"/>
          </a:xfrm>
          <a:prstGeom prst="rect">
            <a:avLst/>
          </a:prstGeom>
        </p:spPr>
      </p:pic>
      <p:sp>
        <p:nvSpPr>
          <p:cNvPr id="13" name="TextBox 12"/>
          <p:cNvSpPr txBox="1"/>
          <p:nvPr/>
        </p:nvSpPr>
        <p:spPr>
          <a:xfrm>
            <a:off x="1386541" y="496669"/>
            <a:ext cx="1390841" cy="646331"/>
          </a:xfrm>
          <a:prstGeom prst="rect">
            <a:avLst/>
          </a:prstGeom>
          <a:noFill/>
        </p:spPr>
        <p:txBody>
          <a:bodyPr wrap="square" rtlCol="0">
            <a:spAutoFit/>
          </a:bodyPr>
          <a:lstStyle/>
          <a:p>
            <a:pPr algn="ctr"/>
            <a:r>
              <a:rPr lang="en-US" dirty="0" smtClean="0"/>
              <a:t>COUNTY “1” REMOTE</a:t>
            </a:r>
            <a:endParaRPr lang="en-US" dirty="0"/>
          </a:p>
        </p:txBody>
      </p:sp>
      <p:sp>
        <p:nvSpPr>
          <p:cNvPr id="14" name="TextBox 13"/>
          <p:cNvSpPr txBox="1"/>
          <p:nvPr/>
        </p:nvSpPr>
        <p:spPr>
          <a:xfrm>
            <a:off x="6266539" y="1026663"/>
            <a:ext cx="1416959" cy="646331"/>
          </a:xfrm>
          <a:prstGeom prst="rect">
            <a:avLst/>
          </a:prstGeom>
          <a:noFill/>
        </p:spPr>
        <p:txBody>
          <a:bodyPr wrap="square" rtlCol="0">
            <a:spAutoFit/>
          </a:bodyPr>
          <a:lstStyle/>
          <a:p>
            <a:pPr algn="ctr"/>
            <a:r>
              <a:rPr lang="en-US" dirty="0" smtClean="0"/>
              <a:t>COUNTY “2” REMOTE</a:t>
            </a:r>
            <a:endParaRPr lang="en-US" dirty="0"/>
          </a:p>
        </p:txBody>
      </p:sp>
      <p:sp>
        <p:nvSpPr>
          <p:cNvPr id="15" name="TextBox 14"/>
          <p:cNvSpPr txBox="1"/>
          <p:nvPr/>
        </p:nvSpPr>
        <p:spPr>
          <a:xfrm>
            <a:off x="478591" y="4933360"/>
            <a:ext cx="1513876" cy="646331"/>
          </a:xfrm>
          <a:prstGeom prst="rect">
            <a:avLst/>
          </a:prstGeom>
          <a:noFill/>
        </p:spPr>
        <p:txBody>
          <a:bodyPr wrap="square" rtlCol="0">
            <a:spAutoFit/>
          </a:bodyPr>
          <a:lstStyle/>
          <a:p>
            <a:pPr algn="ctr"/>
            <a:r>
              <a:rPr lang="en-US" dirty="0" smtClean="0"/>
              <a:t>COUNTY “3” REMOTE</a:t>
            </a:r>
            <a:endParaRPr lang="en-US" dirty="0"/>
          </a:p>
        </p:txBody>
      </p:sp>
      <p:sp>
        <p:nvSpPr>
          <p:cNvPr id="16" name="TextBox 15"/>
          <p:cNvSpPr txBox="1"/>
          <p:nvPr/>
        </p:nvSpPr>
        <p:spPr>
          <a:xfrm>
            <a:off x="6656664" y="2829523"/>
            <a:ext cx="2053667" cy="646331"/>
          </a:xfrm>
          <a:prstGeom prst="rect">
            <a:avLst/>
          </a:prstGeom>
          <a:noFill/>
        </p:spPr>
        <p:txBody>
          <a:bodyPr wrap="square" rtlCol="0">
            <a:spAutoFit/>
          </a:bodyPr>
          <a:lstStyle/>
          <a:p>
            <a:pPr algn="ctr"/>
            <a:r>
              <a:rPr lang="en-US" dirty="0" smtClean="0"/>
              <a:t>MUNICIPALITY “A” REMOTE</a:t>
            </a:r>
            <a:endParaRPr lang="en-US" dirty="0"/>
          </a:p>
        </p:txBody>
      </p:sp>
      <p:sp>
        <p:nvSpPr>
          <p:cNvPr id="17" name="TextBox 16"/>
          <p:cNvSpPr txBox="1"/>
          <p:nvPr/>
        </p:nvSpPr>
        <p:spPr>
          <a:xfrm>
            <a:off x="5116384" y="6017364"/>
            <a:ext cx="2053667" cy="646331"/>
          </a:xfrm>
          <a:prstGeom prst="rect">
            <a:avLst/>
          </a:prstGeom>
          <a:noFill/>
        </p:spPr>
        <p:txBody>
          <a:bodyPr wrap="square" rtlCol="0">
            <a:spAutoFit/>
          </a:bodyPr>
          <a:lstStyle/>
          <a:p>
            <a:pPr algn="ctr"/>
            <a:r>
              <a:rPr lang="en-US" dirty="0" smtClean="0"/>
              <a:t>MUNICIPALITY “B” REMOTE</a:t>
            </a:r>
            <a:endParaRPr lang="en-US" dirty="0"/>
          </a:p>
        </p:txBody>
      </p:sp>
    </p:spTree>
    <p:extLst>
      <p:ext uri="{BB962C8B-B14F-4D97-AF65-F5344CB8AC3E}">
        <p14:creationId xmlns:p14="http://schemas.microsoft.com/office/powerpoint/2010/main" val="414026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2000" fill="hold"/>
                                        <p:tgtEl>
                                          <p:spTgt spid="5"/>
                                        </p:tgtEl>
                                        <p:attrNameLst>
                                          <p:attrName>ppt_w</p:attrName>
                                        </p:attrNameLst>
                                      </p:cBhvr>
                                      <p:tavLst>
                                        <p:tav tm="0">
                                          <p:val>
                                            <p:fltVal val="0"/>
                                          </p:val>
                                        </p:tav>
                                        <p:tav tm="100000">
                                          <p:val>
                                            <p:strVal val="#ppt_w"/>
                                          </p:val>
                                        </p:tav>
                                      </p:tavLst>
                                    </p:anim>
                                    <p:anim calcmode="lin" valueType="num">
                                      <p:cBhvr>
                                        <p:cTn id="8" dur="2000" fill="hold"/>
                                        <p:tgtEl>
                                          <p:spTgt spid="5"/>
                                        </p:tgtEl>
                                        <p:attrNameLst>
                                          <p:attrName>ppt_h</p:attrName>
                                        </p:attrNameLst>
                                      </p:cBhvr>
                                      <p:tavLst>
                                        <p:tav tm="0">
                                          <p:val>
                                            <p:fltVal val="0"/>
                                          </p:val>
                                        </p:tav>
                                        <p:tav tm="100000">
                                          <p:val>
                                            <p:strVal val="#ppt_h"/>
                                          </p:val>
                                        </p:tav>
                                      </p:tavLst>
                                    </p:anim>
                                    <p:animEffect transition="in" filter="fade">
                                      <p:cBhvr>
                                        <p:cTn id="9" dur="2000"/>
                                        <p:tgtEl>
                                          <p:spTgt spid="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2000" fill="hold"/>
                                        <p:tgtEl>
                                          <p:spTgt spid="6"/>
                                        </p:tgtEl>
                                        <p:attrNameLst>
                                          <p:attrName>ppt_w</p:attrName>
                                        </p:attrNameLst>
                                      </p:cBhvr>
                                      <p:tavLst>
                                        <p:tav tm="0">
                                          <p:val>
                                            <p:fltVal val="0"/>
                                          </p:val>
                                        </p:tav>
                                        <p:tav tm="100000">
                                          <p:val>
                                            <p:strVal val="#ppt_w"/>
                                          </p:val>
                                        </p:tav>
                                      </p:tavLst>
                                    </p:anim>
                                    <p:anim calcmode="lin" valueType="num">
                                      <p:cBhvr>
                                        <p:cTn id="13" dur="2000" fill="hold"/>
                                        <p:tgtEl>
                                          <p:spTgt spid="6"/>
                                        </p:tgtEl>
                                        <p:attrNameLst>
                                          <p:attrName>ppt_h</p:attrName>
                                        </p:attrNameLst>
                                      </p:cBhvr>
                                      <p:tavLst>
                                        <p:tav tm="0">
                                          <p:val>
                                            <p:fltVal val="0"/>
                                          </p:val>
                                        </p:tav>
                                        <p:tav tm="100000">
                                          <p:val>
                                            <p:strVal val="#ppt_h"/>
                                          </p:val>
                                        </p:tav>
                                      </p:tavLst>
                                    </p:anim>
                                    <p:animEffect transition="in" filter="fade">
                                      <p:cBhvr>
                                        <p:cTn id="14" dur="2000"/>
                                        <p:tgtEl>
                                          <p:spTgt spid="6"/>
                                        </p:tgtEl>
                                      </p:cBhvr>
                                    </p:animEffect>
                                  </p:childTnLst>
                                </p:cTn>
                              </p:par>
                            </p:childTnLst>
                          </p:cTn>
                        </p:par>
                        <p:par>
                          <p:cTn id="15" fill="hold">
                            <p:stCondLst>
                              <p:cond delay="2000"/>
                            </p:stCondLst>
                            <p:childTnLst>
                              <p:par>
                                <p:cTn id="16" presetID="53" presetClass="entr" presetSubtype="16" fill="hold"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1000" fill="hold"/>
                                        <p:tgtEl>
                                          <p:spTgt spid="7"/>
                                        </p:tgtEl>
                                        <p:attrNameLst>
                                          <p:attrName>ppt_w</p:attrName>
                                        </p:attrNameLst>
                                      </p:cBhvr>
                                      <p:tavLst>
                                        <p:tav tm="0">
                                          <p:val>
                                            <p:fltVal val="0"/>
                                          </p:val>
                                        </p:tav>
                                        <p:tav tm="100000">
                                          <p:val>
                                            <p:strVal val="#ppt_w"/>
                                          </p:val>
                                        </p:tav>
                                      </p:tavLst>
                                    </p:anim>
                                    <p:anim calcmode="lin" valueType="num">
                                      <p:cBhvr>
                                        <p:cTn id="19" dur="1000" fill="hold"/>
                                        <p:tgtEl>
                                          <p:spTgt spid="7"/>
                                        </p:tgtEl>
                                        <p:attrNameLst>
                                          <p:attrName>ppt_h</p:attrName>
                                        </p:attrNameLst>
                                      </p:cBhvr>
                                      <p:tavLst>
                                        <p:tav tm="0">
                                          <p:val>
                                            <p:fltVal val="0"/>
                                          </p:val>
                                        </p:tav>
                                        <p:tav tm="100000">
                                          <p:val>
                                            <p:strVal val="#ppt_h"/>
                                          </p:val>
                                        </p:tav>
                                      </p:tavLst>
                                    </p:anim>
                                    <p:animEffect transition="in" filter="fade">
                                      <p:cBhvr>
                                        <p:cTn id="20" dur="1000"/>
                                        <p:tgtEl>
                                          <p:spTgt spid="7"/>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p:cTn id="23" dur="1000" fill="hold"/>
                                        <p:tgtEl>
                                          <p:spTgt spid="13"/>
                                        </p:tgtEl>
                                        <p:attrNameLst>
                                          <p:attrName>ppt_w</p:attrName>
                                        </p:attrNameLst>
                                      </p:cBhvr>
                                      <p:tavLst>
                                        <p:tav tm="0">
                                          <p:val>
                                            <p:fltVal val="0"/>
                                          </p:val>
                                        </p:tav>
                                        <p:tav tm="100000">
                                          <p:val>
                                            <p:strVal val="#ppt_w"/>
                                          </p:val>
                                        </p:tav>
                                      </p:tavLst>
                                    </p:anim>
                                    <p:anim calcmode="lin" valueType="num">
                                      <p:cBhvr>
                                        <p:cTn id="24" dur="1000" fill="hold"/>
                                        <p:tgtEl>
                                          <p:spTgt spid="13"/>
                                        </p:tgtEl>
                                        <p:attrNameLst>
                                          <p:attrName>ppt_h</p:attrName>
                                        </p:attrNameLst>
                                      </p:cBhvr>
                                      <p:tavLst>
                                        <p:tav tm="0">
                                          <p:val>
                                            <p:fltVal val="0"/>
                                          </p:val>
                                        </p:tav>
                                        <p:tav tm="100000">
                                          <p:val>
                                            <p:strVal val="#ppt_h"/>
                                          </p:val>
                                        </p:tav>
                                      </p:tavLst>
                                    </p:anim>
                                    <p:animEffect transition="in" filter="fade">
                                      <p:cBhvr>
                                        <p:cTn id="25" dur="1000"/>
                                        <p:tgtEl>
                                          <p:spTgt spid="13"/>
                                        </p:tgtEl>
                                      </p:cBhvr>
                                    </p:animEffect>
                                  </p:childTnLst>
                                </p:cTn>
                              </p:par>
                            </p:childTnLst>
                          </p:cTn>
                        </p:par>
                        <p:par>
                          <p:cTn id="26" fill="hold">
                            <p:stCondLst>
                              <p:cond delay="3000"/>
                            </p:stCondLst>
                            <p:childTnLst>
                              <p:par>
                                <p:cTn id="27" presetID="53" presetClass="entr" presetSubtype="16" fill="hold" nodeType="afterEffect">
                                  <p:stCondLst>
                                    <p:cond delay="0"/>
                                  </p:stCondLst>
                                  <p:childTnLst>
                                    <p:set>
                                      <p:cBhvr>
                                        <p:cTn id="28" dur="1" fill="hold">
                                          <p:stCondLst>
                                            <p:cond delay="0"/>
                                          </p:stCondLst>
                                        </p:cTn>
                                        <p:tgtEl>
                                          <p:spTgt spid="2"/>
                                        </p:tgtEl>
                                        <p:attrNameLst>
                                          <p:attrName>style.visibility</p:attrName>
                                        </p:attrNameLst>
                                      </p:cBhvr>
                                      <p:to>
                                        <p:strVal val="visible"/>
                                      </p:to>
                                    </p:set>
                                    <p:anim calcmode="lin" valueType="num">
                                      <p:cBhvr>
                                        <p:cTn id="29" dur="1000" fill="hold"/>
                                        <p:tgtEl>
                                          <p:spTgt spid="2"/>
                                        </p:tgtEl>
                                        <p:attrNameLst>
                                          <p:attrName>ppt_w</p:attrName>
                                        </p:attrNameLst>
                                      </p:cBhvr>
                                      <p:tavLst>
                                        <p:tav tm="0">
                                          <p:val>
                                            <p:fltVal val="0"/>
                                          </p:val>
                                        </p:tav>
                                        <p:tav tm="100000">
                                          <p:val>
                                            <p:strVal val="#ppt_w"/>
                                          </p:val>
                                        </p:tav>
                                      </p:tavLst>
                                    </p:anim>
                                    <p:anim calcmode="lin" valueType="num">
                                      <p:cBhvr>
                                        <p:cTn id="30" dur="1000" fill="hold"/>
                                        <p:tgtEl>
                                          <p:spTgt spid="2"/>
                                        </p:tgtEl>
                                        <p:attrNameLst>
                                          <p:attrName>ppt_h</p:attrName>
                                        </p:attrNameLst>
                                      </p:cBhvr>
                                      <p:tavLst>
                                        <p:tav tm="0">
                                          <p:val>
                                            <p:fltVal val="0"/>
                                          </p:val>
                                        </p:tav>
                                        <p:tav tm="100000">
                                          <p:val>
                                            <p:strVal val="#ppt_h"/>
                                          </p:val>
                                        </p:tav>
                                      </p:tavLst>
                                    </p:anim>
                                    <p:animEffect transition="in" filter="fade">
                                      <p:cBhvr>
                                        <p:cTn id="31" dur="1000"/>
                                        <p:tgtEl>
                                          <p:spTgt spid="2"/>
                                        </p:tgtEl>
                                      </p:cBhvr>
                                    </p:animEffect>
                                  </p:childTnLst>
                                </p:cTn>
                              </p:par>
                            </p:childTnLst>
                          </p:cTn>
                        </p:par>
                        <p:par>
                          <p:cTn id="32" fill="hold">
                            <p:stCondLst>
                              <p:cond delay="4000"/>
                            </p:stCondLst>
                            <p:childTnLst>
                              <p:par>
                                <p:cTn id="33" presetID="53" presetClass="entr" presetSubtype="16" fill="hold"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1000" fill="hold"/>
                                        <p:tgtEl>
                                          <p:spTgt spid="8"/>
                                        </p:tgtEl>
                                        <p:attrNameLst>
                                          <p:attrName>ppt_w</p:attrName>
                                        </p:attrNameLst>
                                      </p:cBhvr>
                                      <p:tavLst>
                                        <p:tav tm="0">
                                          <p:val>
                                            <p:fltVal val="0"/>
                                          </p:val>
                                        </p:tav>
                                        <p:tav tm="100000">
                                          <p:val>
                                            <p:strVal val="#ppt_w"/>
                                          </p:val>
                                        </p:tav>
                                      </p:tavLst>
                                    </p:anim>
                                    <p:anim calcmode="lin" valueType="num">
                                      <p:cBhvr>
                                        <p:cTn id="36" dur="1000" fill="hold"/>
                                        <p:tgtEl>
                                          <p:spTgt spid="8"/>
                                        </p:tgtEl>
                                        <p:attrNameLst>
                                          <p:attrName>ppt_h</p:attrName>
                                        </p:attrNameLst>
                                      </p:cBhvr>
                                      <p:tavLst>
                                        <p:tav tm="0">
                                          <p:val>
                                            <p:fltVal val="0"/>
                                          </p:val>
                                        </p:tav>
                                        <p:tav tm="100000">
                                          <p:val>
                                            <p:strVal val="#ppt_h"/>
                                          </p:val>
                                        </p:tav>
                                      </p:tavLst>
                                    </p:anim>
                                    <p:animEffect transition="in" filter="fade">
                                      <p:cBhvr>
                                        <p:cTn id="37" dur="1000"/>
                                        <p:tgtEl>
                                          <p:spTgt spid="8"/>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14"/>
                                        </p:tgtEl>
                                        <p:attrNameLst>
                                          <p:attrName>style.visibility</p:attrName>
                                        </p:attrNameLst>
                                      </p:cBhvr>
                                      <p:to>
                                        <p:strVal val="visible"/>
                                      </p:to>
                                    </p:set>
                                    <p:anim calcmode="lin" valueType="num">
                                      <p:cBhvr>
                                        <p:cTn id="40" dur="1000" fill="hold"/>
                                        <p:tgtEl>
                                          <p:spTgt spid="14"/>
                                        </p:tgtEl>
                                        <p:attrNameLst>
                                          <p:attrName>ppt_w</p:attrName>
                                        </p:attrNameLst>
                                      </p:cBhvr>
                                      <p:tavLst>
                                        <p:tav tm="0">
                                          <p:val>
                                            <p:fltVal val="0"/>
                                          </p:val>
                                        </p:tav>
                                        <p:tav tm="100000">
                                          <p:val>
                                            <p:strVal val="#ppt_w"/>
                                          </p:val>
                                        </p:tav>
                                      </p:tavLst>
                                    </p:anim>
                                    <p:anim calcmode="lin" valueType="num">
                                      <p:cBhvr>
                                        <p:cTn id="41" dur="1000" fill="hold"/>
                                        <p:tgtEl>
                                          <p:spTgt spid="14"/>
                                        </p:tgtEl>
                                        <p:attrNameLst>
                                          <p:attrName>ppt_h</p:attrName>
                                        </p:attrNameLst>
                                      </p:cBhvr>
                                      <p:tavLst>
                                        <p:tav tm="0">
                                          <p:val>
                                            <p:fltVal val="0"/>
                                          </p:val>
                                        </p:tav>
                                        <p:tav tm="100000">
                                          <p:val>
                                            <p:strVal val="#ppt_h"/>
                                          </p:val>
                                        </p:tav>
                                      </p:tavLst>
                                    </p:anim>
                                    <p:animEffect transition="in" filter="fade">
                                      <p:cBhvr>
                                        <p:cTn id="42" dur="1000"/>
                                        <p:tgtEl>
                                          <p:spTgt spid="14"/>
                                        </p:tgtEl>
                                      </p:cBhvr>
                                    </p:animEffect>
                                  </p:childTnLst>
                                </p:cTn>
                              </p:par>
                            </p:childTnLst>
                          </p:cTn>
                        </p:par>
                        <p:par>
                          <p:cTn id="43" fill="hold">
                            <p:stCondLst>
                              <p:cond delay="5000"/>
                            </p:stCondLst>
                            <p:childTnLst>
                              <p:par>
                                <p:cTn id="44" presetID="53" presetClass="entr" presetSubtype="16" fill="hold" nodeType="afterEffect">
                                  <p:stCondLst>
                                    <p:cond delay="0"/>
                                  </p:stCondLst>
                                  <p:childTnLst>
                                    <p:set>
                                      <p:cBhvr>
                                        <p:cTn id="45" dur="1" fill="hold">
                                          <p:stCondLst>
                                            <p:cond delay="0"/>
                                          </p:stCondLst>
                                        </p:cTn>
                                        <p:tgtEl>
                                          <p:spTgt spid="10"/>
                                        </p:tgtEl>
                                        <p:attrNameLst>
                                          <p:attrName>style.visibility</p:attrName>
                                        </p:attrNameLst>
                                      </p:cBhvr>
                                      <p:to>
                                        <p:strVal val="visible"/>
                                      </p:to>
                                    </p:set>
                                    <p:anim calcmode="lin" valueType="num">
                                      <p:cBhvr>
                                        <p:cTn id="46" dur="1000" fill="hold"/>
                                        <p:tgtEl>
                                          <p:spTgt spid="10"/>
                                        </p:tgtEl>
                                        <p:attrNameLst>
                                          <p:attrName>ppt_w</p:attrName>
                                        </p:attrNameLst>
                                      </p:cBhvr>
                                      <p:tavLst>
                                        <p:tav tm="0">
                                          <p:val>
                                            <p:fltVal val="0"/>
                                          </p:val>
                                        </p:tav>
                                        <p:tav tm="100000">
                                          <p:val>
                                            <p:strVal val="#ppt_w"/>
                                          </p:val>
                                        </p:tav>
                                      </p:tavLst>
                                    </p:anim>
                                    <p:anim calcmode="lin" valueType="num">
                                      <p:cBhvr>
                                        <p:cTn id="47" dur="1000" fill="hold"/>
                                        <p:tgtEl>
                                          <p:spTgt spid="10"/>
                                        </p:tgtEl>
                                        <p:attrNameLst>
                                          <p:attrName>ppt_h</p:attrName>
                                        </p:attrNameLst>
                                      </p:cBhvr>
                                      <p:tavLst>
                                        <p:tav tm="0">
                                          <p:val>
                                            <p:fltVal val="0"/>
                                          </p:val>
                                        </p:tav>
                                        <p:tav tm="100000">
                                          <p:val>
                                            <p:strVal val="#ppt_h"/>
                                          </p:val>
                                        </p:tav>
                                      </p:tavLst>
                                    </p:anim>
                                    <p:animEffect transition="in" filter="fade">
                                      <p:cBhvr>
                                        <p:cTn id="48" dur="1000"/>
                                        <p:tgtEl>
                                          <p:spTgt spid="1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6"/>
                                        </p:tgtEl>
                                        <p:attrNameLst>
                                          <p:attrName>style.visibility</p:attrName>
                                        </p:attrNameLst>
                                      </p:cBhvr>
                                      <p:to>
                                        <p:strVal val="visible"/>
                                      </p:to>
                                    </p:set>
                                    <p:anim calcmode="lin" valueType="num">
                                      <p:cBhvr>
                                        <p:cTn id="51" dur="1000" fill="hold"/>
                                        <p:tgtEl>
                                          <p:spTgt spid="16"/>
                                        </p:tgtEl>
                                        <p:attrNameLst>
                                          <p:attrName>ppt_w</p:attrName>
                                        </p:attrNameLst>
                                      </p:cBhvr>
                                      <p:tavLst>
                                        <p:tav tm="0">
                                          <p:val>
                                            <p:fltVal val="0"/>
                                          </p:val>
                                        </p:tav>
                                        <p:tav tm="100000">
                                          <p:val>
                                            <p:strVal val="#ppt_w"/>
                                          </p:val>
                                        </p:tav>
                                      </p:tavLst>
                                    </p:anim>
                                    <p:anim calcmode="lin" valueType="num">
                                      <p:cBhvr>
                                        <p:cTn id="52" dur="1000" fill="hold"/>
                                        <p:tgtEl>
                                          <p:spTgt spid="16"/>
                                        </p:tgtEl>
                                        <p:attrNameLst>
                                          <p:attrName>ppt_h</p:attrName>
                                        </p:attrNameLst>
                                      </p:cBhvr>
                                      <p:tavLst>
                                        <p:tav tm="0">
                                          <p:val>
                                            <p:fltVal val="0"/>
                                          </p:val>
                                        </p:tav>
                                        <p:tav tm="100000">
                                          <p:val>
                                            <p:strVal val="#ppt_h"/>
                                          </p:val>
                                        </p:tav>
                                      </p:tavLst>
                                    </p:anim>
                                    <p:animEffect transition="in" filter="fade">
                                      <p:cBhvr>
                                        <p:cTn id="53" dur="1000"/>
                                        <p:tgtEl>
                                          <p:spTgt spid="16"/>
                                        </p:tgtEl>
                                      </p:cBhvr>
                                    </p:animEffect>
                                  </p:childTnLst>
                                </p:cTn>
                              </p:par>
                            </p:childTnLst>
                          </p:cTn>
                        </p:par>
                        <p:par>
                          <p:cTn id="54" fill="hold">
                            <p:stCondLst>
                              <p:cond delay="6000"/>
                            </p:stCondLst>
                            <p:childTnLst>
                              <p:par>
                                <p:cTn id="55" presetID="53" presetClass="entr" presetSubtype="16" fill="hold" nodeType="afterEffect">
                                  <p:stCondLst>
                                    <p:cond delay="0"/>
                                  </p:stCondLst>
                                  <p:childTnLst>
                                    <p:set>
                                      <p:cBhvr>
                                        <p:cTn id="56" dur="1" fill="hold">
                                          <p:stCondLst>
                                            <p:cond delay="0"/>
                                          </p:stCondLst>
                                        </p:cTn>
                                        <p:tgtEl>
                                          <p:spTgt spid="4"/>
                                        </p:tgtEl>
                                        <p:attrNameLst>
                                          <p:attrName>style.visibility</p:attrName>
                                        </p:attrNameLst>
                                      </p:cBhvr>
                                      <p:to>
                                        <p:strVal val="visible"/>
                                      </p:to>
                                    </p:set>
                                    <p:anim calcmode="lin" valueType="num">
                                      <p:cBhvr>
                                        <p:cTn id="57" dur="1000" fill="hold"/>
                                        <p:tgtEl>
                                          <p:spTgt spid="4"/>
                                        </p:tgtEl>
                                        <p:attrNameLst>
                                          <p:attrName>ppt_w</p:attrName>
                                        </p:attrNameLst>
                                      </p:cBhvr>
                                      <p:tavLst>
                                        <p:tav tm="0">
                                          <p:val>
                                            <p:fltVal val="0"/>
                                          </p:val>
                                        </p:tav>
                                        <p:tav tm="100000">
                                          <p:val>
                                            <p:strVal val="#ppt_w"/>
                                          </p:val>
                                        </p:tav>
                                      </p:tavLst>
                                    </p:anim>
                                    <p:anim calcmode="lin" valueType="num">
                                      <p:cBhvr>
                                        <p:cTn id="58" dur="1000" fill="hold"/>
                                        <p:tgtEl>
                                          <p:spTgt spid="4"/>
                                        </p:tgtEl>
                                        <p:attrNameLst>
                                          <p:attrName>ppt_h</p:attrName>
                                        </p:attrNameLst>
                                      </p:cBhvr>
                                      <p:tavLst>
                                        <p:tav tm="0">
                                          <p:val>
                                            <p:fltVal val="0"/>
                                          </p:val>
                                        </p:tav>
                                        <p:tav tm="100000">
                                          <p:val>
                                            <p:strVal val="#ppt_h"/>
                                          </p:val>
                                        </p:tav>
                                      </p:tavLst>
                                    </p:anim>
                                    <p:animEffect transition="in" filter="fade">
                                      <p:cBhvr>
                                        <p:cTn id="59" dur="1000"/>
                                        <p:tgtEl>
                                          <p:spTgt spid="4"/>
                                        </p:tgtEl>
                                      </p:cBhvr>
                                    </p:animEffect>
                                  </p:childTnLst>
                                </p:cTn>
                              </p:par>
                            </p:childTnLst>
                          </p:cTn>
                        </p:par>
                        <p:par>
                          <p:cTn id="60" fill="hold">
                            <p:stCondLst>
                              <p:cond delay="7000"/>
                            </p:stCondLst>
                            <p:childTnLst>
                              <p:par>
                                <p:cTn id="61" presetID="53" presetClass="entr" presetSubtype="16" fill="hold" nodeType="afterEffect">
                                  <p:stCondLst>
                                    <p:cond delay="0"/>
                                  </p:stCondLst>
                                  <p:childTnLst>
                                    <p:set>
                                      <p:cBhvr>
                                        <p:cTn id="62" dur="1" fill="hold">
                                          <p:stCondLst>
                                            <p:cond delay="0"/>
                                          </p:stCondLst>
                                        </p:cTn>
                                        <p:tgtEl>
                                          <p:spTgt spid="11"/>
                                        </p:tgtEl>
                                        <p:attrNameLst>
                                          <p:attrName>style.visibility</p:attrName>
                                        </p:attrNameLst>
                                      </p:cBhvr>
                                      <p:to>
                                        <p:strVal val="visible"/>
                                      </p:to>
                                    </p:set>
                                    <p:anim calcmode="lin" valueType="num">
                                      <p:cBhvr>
                                        <p:cTn id="63" dur="1000" fill="hold"/>
                                        <p:tgtEl>
                                          <p:spTgt spid="11"/>
                                        </p:tgtEl>
                                        <p:attrNameLst>
                                          <p:attrName>ppt_w</p:attrName>
                                        </p:attrNameLst>
                                      </p:cBhvr>
                                      <p:tavLst>
                                        <p:tav tm="0">
                                          <p:val>
                                            <p:fltVal val="0"/>
                                          </p:val>
                                        </p:tav>
                                        <p:tav tm="100000">
                                          <p:val>
                                            <p:strVal val="#ppt_w"/>
                                          </p:val>
                                        </p:tav>
                                      </p:tavLst>
                                    </p:anim>
                                    <p:anim calcmode="lin" valueType="num">
                                      <p:cBhvr>
                                        <p:cTn id="64" dur="1000" fill="hold"/>
                                        <p:tgtEl>
                                          <p:spTgt spid="11"/>
                                        </p:tgtEl>
                                        <p:attrNameLst>
                                          <p:attrName>ppt_h</p:attrName>
                                        </p:attrNameLst>
                                      </p:cBhvr>
                                      <p:tavLst>
                                        <p:tav tm="0">
                                          <p:val>
                                            <p:fltVal val="0"/>
                                          </p:val>
                                        </p:tav>
                                        <p:tav tm="100000">
                                          <p:val>
                                            <p:strVal val="#ppt_h"/>
                                          </p:val>
                                        </p:tav>
                                      </p:tavLst>
                                    </p:anim>
                                    <p:animEffect transition="in" filter="fade">
                                      <p:cBhvr>
                                        <p:cTn id="65" dur="1000"/>
                                        <p:tgtEl>
                                          <p:spTgt spid="11"/>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17"/>
                                        </p:tgtEl>
                                        <p:attrNameLst>
                                          <p:attrName>style.visibility</p:attrName>
                                        </p:attrNameLst>
                                      </p:cBhvr>
                                      <p:to>
                                        <p:strVal val="visible"/>
                                      </p:to>
                                    </p:set>
                                    <p:anim calcmode="lin" valueType="num">
                                      <p:cBhvr>
                                        <p:cTn id="68" dur="1000" fill="hold"/>
                                        <p:tgtEl>
                                          <p:spTgt spid="17"/>
                                        </p:tgtEl>
                                        <p:attrNameLst>
                                          <p:attrName>ppt_w</p:attrName>
                                        </p:attrNameLst>
                                      </p:cBhvr>
                                      <p:tavLst>
                                        <p:tav tm="0">
                                          <p:val>
                                            <p:fltVal val="0"/>
                                          </p:val>
                                        </p:tav>
                                        <p:tav tm="100000">
                                          <p:val>
                                            <p:strVal val="#ppt_w"/>
                                          </p:val>
                                        </p:tav>
                                      </p:tavLst>
                                    </p:anim>
                                    <p:anim calcmode="lin" valueType="num">
                                      <p:cBhvr>
                                        <p:cTn id="69" dur="1000" fill="hold"/>
                                        <p:tgtEl>
                                          <p:spTgt spid="17"/>
                                        </p:tgtEl>
                                        <p:attrNameLst>
                                          <p:attrName>ppt_h</p:attrName>
                                        </p:attrNameLst>
                                      </p:cBhvr>
                                      <p:tavLst>
                                        <p:tav tm="0">
                                          <p:val>
                                            <p:fltVal val="0"/>
                                          </p:val>
                                        </p:tav>
                                        <p:tav tm="100000">
                                          <p:val>
                                            <p:strVal val="#ppt_h"/>
                                          </p:val>
                                        </p:tav>
                                      </p:tavLst>
                                    </p:anim>
                                    <p:animEffect transition="in" filter="fade">
                                      <p:cBhvr>
                                        <p:cTn id="70" dur="1000"/>
                                        <p:tgtEl>
                                          <p:spTgt spid="17"/>
                                        </p:tgtEl>
                                      </p:cBhvr>
                                    </p:animEffect>
                                  </p:childTnLst>
                                </p:cTn>
                              </p:par>
                            </p:childTnLst>
                          </p:cTn>
                        </p:par>
                        <p:par>
                          <p:cTn id="71" fill="hold">
                            <p:stCondLst>
                              <p:cond delay="8000"/>
                            </p:stCondLst>
                            <p:childTnLst>
                              <p:par>
                                <p:cTn id="72" presetID="53" presetClass="entr" presetSubtype="16" fill="hold" nodeType="afterEffect">
                                  <p:stCondLst>
                                    <p:cond delay="0"/>
                                  </p:stCondLst>
                                  <p:childTnLst>
                                    <p:set>
                                      <p:cBhvr>
                                        <p:cTn id="73" dur="1" fill="hold">
                                          <p:stCondLst>
                                            <p:cond delay="0"/>
                                          </p:stCondLst>
                                        </p:cTn>
                                        <p:tgtEl>
                                          <p:spTgt spid="12"/>
                                        </p:tgtEl>
                                        <p:attrNameLst>
                                          <p:attrName>style.visibility</p:attrName>
                                        </p:attrNameLst>
                                      </p:cBhvr>
                                      <p:to>
                                        <p:strVal val="visible"/>
                                      </p:to>
                                    </p:set>
                                    <p:anim calcmode="lin" valueType="num">
                                      <p:cBhvr>
                                        <p:cTn id="74" dur="1000" fill="hold"/>
                                        <p:tgtEl>
                                          <p:spTgt spid="12"/>
                                        </p:tgtEl>
                                        <p:attrNameLst>
                                          <p:attrName>ppt_w</p:attrName>
                                        </p:attrNameLst>
                                      </p:cBhvr>
                                      <p:tavLst>
                                        <p:tav tm="0">
                                          <p:val>
                                            <p:fltVal val="0"/>
                                          </p:val>
                                        </p:tav>
                                        <p:tav tm="100000">
                                          <p:val>
                                            <p:strVal val="#ppt_w"/>
                                          </p:val>
                                        </p:tav>
                                      </p:tavLst>
                                    </p:anim>
                                    <p:anim calcmode="lin" valueType="num">
                                      <p:cBhvr>
                                        <p:cTn id="75" dur="1000" fill="hold"/>
                                        <p:tgtEl>
                                          <p:spTgt spid="12"/>
                                        </p:tgtEl>
                                        <p:attrNameLst>
                                          <p:attrName>ppt_h</p:attrName>
                                        </p:attrNameLst>
                                      </p:cBhvr>
                                      <p:tavLst>
                                        <p:tav tm="0">
                                          <p:val>
                                            <p:fltVal val="0"/>
                                          </p:val>
                                        </p:tav>
                                        <p:tav tm="100000">
                                          <p:val>
                                            <p:strVal val="#ppt_h"/>
                                          </p:val>
                                        </p:tav>
                                      </p:tavLst>
                                    </p:anim>
                                    <p:animEffect transition="in" filter="fade">
                                      <p:cBhvr>
                                        <p:cTn id="76" dur="1000"/>
                                        <p:tgtEl>
                                          <p:spTgt spid="12"/>
                                        </p:tgtEl>
                                      </p:cBhvr>
                                    </p:animEffect>
                                  </p:childTnLst>
                                </p:cTn>
                              </p:par>
                            </p:childTnLst>
                          </p:cTn>
                        </p:par>
                        <p:par>
                          <p:cTn id="77" fill="hold">
                            <p:stCondLst>
                              <p:cond delay="9000"/>
                            </p:stCondLst>
                            <p:childTnLst>
                              <p:par>
                                <p:cTn id="78" presetID="53" presetClass="entr" presetSubtype="16" fill="hold" nodeType="afterEffect">
                                  <p:stCondLst>
                                    <p:cond delay="0"/>
                                  </p:stCondLst>
                                  <p:childTnLst>
                                    <p:set>
                                      <p:cBhvr>
                                        <p:cTn id="79" dur="1" fill="hold">
                                          <p:stCondLst>
                                            <p:cond delay="0"/>
                                          </p:stCondLst>
                                        </p:cTn>
                                        <p:tgtEl>
                                          <p:spTgt spid="9"/>
                                        </p:tgtEl>
                                        <p:attrNameLst>
                                          <p:attrName>style.visibility</p:attrName>
                                        </p:attrNameLst>
                                      </p:cBhvr>
                                      <p:to>
                                        <p:strVal val="visible"/>
                                      </p:to>
                                    </p:set>
                                    <p:anim calcmode="lin" valueType="num">
                                      <p:cBhvr>
                                        <p:cTn id="80" dur="1000" fill="hold"/>
                                        <p:tgtEl>
                                          <p:spTgt spid="9"/>
                                        </p:tgtEl>
                                        <p:attrNameLst>
                                          <p:attrName>ppt_w</p:attrName>
                                        </p:attrNameLst>
                                      </p:cBhvr>
                                      <p:tavLst>
                                        <p:tav tm="0">
                                          <p:val>
                                            <p:fltVal val="0"/>
                                          </p:val>
                                        </p:tav>
                                        <p:tav tm="100000">
                                          <p:val>
                                            <p:strVal val="#ppt_w"/>
                                          </p:val>
                                        </p:tav>
                                      </p:tavLst>
                                    </p:anim>
                                    <p:anim calcmode="lin" valueType="num">
                                      <p:cBhvr>
                                        <p:cTn id="81" dur="1000" fill="hold"/>
                                        <p:tgtEl>
                                          <p:spTgt spid="9"/>
                                        </p:tgtEl>
                                        <p:attrNameLst>
                                          <p:attrName>ppt_h</p:attrName>
                                        </p:attrNameLst>
                                      </p:cBhvr>
                                      <p:tavLst>
                                        <p:tav tm="0">
                                          <p:val>
                                            <p:fltVal val="0"/>
                                          </p:val>
                                        </p:tav>
                                        <p:tav tm="100000">
                                          <p:val>
                                            <p:strVal val="#ppt_h"/>
                                          </p:val>
                                        </p:tav>
                                      </p:tavLst>
                                    </p:anim>
                                    <p:animEffect transition="in" filter="fade">
                                      <p:cBhvr>
                                        <p:cTn id="82" dur="1000"/>
                                        <p:tgtEl>
                                          <p:spTgt spid="9"/>
                                        </p:tgtEl>
                                      </p:cBhvr>
                                    </p:animEffect>
                                  </p:childTnLst>
                                </p:cTn>
                              </p:par>
                              <p:par>
                                <p:cTn id="83" presetID="53" presetClass="entr" presetSubtype="16" fill="hold" grpId="0" nodeType="withEffect">
                                  <p:stCondLst>
                                    <p:cond delay="0"/>
                                  </p:stCondLst>
                                  <p:childTnLst>
                                    <p:set>
                                      <p:cBhvr>
                                        <p:cTn id="84" dur="1" fill="hold">
                                          <p:stCondLst>
                                            <p:cond delay="0"/>
                                          </p:stCondLst>
                                        </p:cTn>
                                        <p:tgtEl>
                                          <p:spTgt spid="15"/>
                                        </p:tgtEl>
                                        <p:attrNameLst>
                                          <p:attrName>style.visibility</p:attrName>
                                        </p:attrNameLst>
                                      </p:cBhvr>
                                      <p:to>
                                        <p:strVal val="visible"/>
                                      </p:to>
                                    </p:set>
                                    <p:anim calcmode="lin" valueType="num">
                                      <p:cBhvr>
                                        <p:cTn id="85" dur="1000" fill="hold"/>
                                        <p:tgtEl>
                                          <p:spTgt spid="15"/>
                                        </p:tgtEl>
                                        <p:attrNameLst>
                                          <p:attrName>ppt_w</p:attrName>
                                        </p:attrNameLst>
                                      </p:cBhvr>
                                      <p:tavLst>
                                        <p:tav tm="0">
                                          <p:val>
                                            <p:fltVal val="0"/>
                                          </p:val>
                                        </p:tav>
                                        <p:tav tm="100000">
                                          <p:val>
                                            <p:strVal val="#ppt_w"/>
                                          </p:val>
                                        </p:tav>
                                      </p:tavLst>
                                    </p:anim>
                                    <p:anim calcmode="lin" valueType="num">
                                      <p:cBhvr>
                                        <p:cTn id="86" dur="1000" fill="hold"/>
                                        <p:tgtEl>
                                          <p:spTgt spid="15"/>
                                        </p:tgtEl>
                                        <p:attrNameLst>
                                          <p:attrName>ppt_h</p:attrName>
                                        </p:attrNameLst>
                                      </p:cBhvr>
                                      <p:tavLst>
                                        <p:tav tm="0">
                                          <p:val>
                                            <p:fltVal val="0"/>
                                          </p:val>
                                        </p:tav>
                                        <p:tav tm="100000">
                                          <p:val>
                                            <p:strVal val="#ppt_h"/>
                                          </p:val>
                                        </p:tav>
                                      </p:tavLst>
                                    </p:anim>
                                    <p:animEffect transition="in" filter="fade">
                                      <p:cBhvr>
                                        <p:cTn id="87" dur="1000"/>
                                        <p:tgtEl>
                                          <p:spTgt spid="15"/>
                                        </p:tgtEl>
                                      </p:cBhvr>
                                    </p:animEffect>
                                  </p:childTnLst>
                                </p:cTn>
                              </p:par>
                            </p:childTnLst>
                          </p:cTn>
                        </p:par>
                        <p:par>
                          <p:cTn id="88" fill="hold">
                            <p:stCondLst>
                              <p:cond delay="10000"/>
                            </p:stCondLst>
                            <p:childTnLst>
                              <p:par>
                                <p:cTn id="89" presetID="53" presetClass="entr" presetSubtype="16" fill="hold" nodeType="afterEffect">
                                  <p:stCondLst>
                                    <p:cond delay="0"/>
                                  </p:stCondLst>
                                  <p:childTnLst>
                                    <p:set>
                                      <p:cBhvr>
                                        <p:cTn id="90" dur="1" fill="hold">
                                          <p:stCondLst>
                                            <p:cond delay="0"/>
                                          </p:stCondLst>
                                        </p:cTn>
                                        <p:tgtEl>
                                          <p:spTgt spid="3"/>
                                        </p:tgtEl>
                                        <p:attrNameLst>
                                          <p:attrName>style.visibility</p:attrName>
                                        </p:attrNameLst>
                                      </p:cBhvr>
                                      <p:to>
                                        <p:strVal val="visible"/>
                                      </p:to>
                                    </p:set>
                                    <p:anim calcmode="lin" valueType="num">
                                      <p:cBhvr>
                                        <p:cTn id="91" dur="1000" fill="hold"/>
                                        <p:tgtEl>
                                          <p:spTgt spid="3"/>
                                        </p:tgtEl>
                                        <p:attrNameLst>
                                          <p:attrName>ppt_w</p:attrName>
                                        </p:attrNameLst>
                                      </p:cBhvr>
                                      <p:tavLst>
                                        <p:tav tm="0">
                                          <p:val>
                                            <p:fltVal val="0"/>
                                          </p:val>
                                        </p:tav>
                                        <p:tav tm="100000">
                                          <p:val>
                                            <p:strVal val="#ppt_w"/>
                                          </p:val>
                                        </p:tav>
                                      </p:tavLst>
                                    </p:anim>
                                    <p:anim calcmode="lin" valueType="num">
                                      <p:cBhvr>
                                        <p:cTn id="92" dur="1000" fill="hold"/>
                                        <p:tgtEl>
                                          <p:spTgt spid="3"/>
                                        </p:tgtEl>
                                        <p:attrNameLst>
                                          <p:attrName>ppt_h</p:attrName>
                                        </p:attrNameLst>
                                      </p:cBhvr>
                                      <p:tavLst>
                                        <p:tav tm="0">
                                          <p:val>
                                            <p:fltVal val="0"/>
                                          </p:val>
                                        </p:tav>
                                        <p:tav tm="100000">
                                          <p:val>
                                            <p:strVal val="#ppt_h"/>
                                          </p:val>
                                        </p:tav>
                                      </p:tavLst>
                                    </p:anim>
                                    <p:animEffect transition="in" filter="fade">
                                      <p:cBhvr>
                                        <p:cTn id="93"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3" grpId="0"/>
      <p:bldP spid="14" grpId="0"/>
      <p:bldP spid="15" grpId="0"/>
      <p:bldP spid="16" grpId="0"/>
      <p:bldP spid="17"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338667" y="228600"/>
            <a:ext cx="8305800" cy="1200329"/>
          </a:xfrm>
          <a:prstGeom prst="rect">
            <a:avLst/>
          </a:prstGeom>
          <a:noFill/>
        </p:spPr>
        <p:txBody>
          <a:bodyPr wrap="square" rtlCol="0">
            <a:spAutoFit/>
          </a:bodyPr>
          <a:lstStyle/>
          <a:p>
            <a:pPr algn="ctr"/>
            <a:r>
              <a:rPr lang="en-US" sz="3600" b="1" dirty="0" smtClean="0">
                <a:latin typeface="Times New Roman" panose="02020603050405020304" pitchFamily="18" charset="0"/>
                <a:cs typeface="Times New Roman" panose="02020603050405020304" pitchFamily="18" charset="0"/>
              </a:rPr>
              <a:t>RECOMMENDATIONS PARTIALLY BASED ON PEER REPORT #579</a:t>
            </a:r>
            <a:endParaRPr lang="en-US" sz="3600" b="1" dirty="0">
              <a:latin typeface="Times New Roman" panose="02020603050405020304" pitchFamily="18" charset="0"/>
              <a:cs typeface="Times New Roman" panose="02020603050405020304" pitchFamily="18" charset="0"/>
            </a:endParaRPr>
          </a:p>
        </p:txBody>
      </p:sp>
      <p:sp>
        <p:nvSpPr>
          <p:cNvPr id="3" name="TextBox 2"/>
          <p:cNvSpPr txBox="1"/>
          <p:nvPr/>
        </p:nvSpPr>
        <p:spPr>
          <a:xfrm>
            <a:off x="304800" y="1630901"/>
            <a:ext cx="8610600" cy="3754874"/>
          </a:xfrm>
          <a:prstGeom prst="rect">
            <a:avLst/>
          </a:prstGeom>
          <a:noFill/>
        </p:spPr>
        <p:txBody>
          <a:bodyPr wrap="square" rtlCol="0">
            <a:spAutoFit/>
          </a:bodyPr>
          <a:lstStyle/>
          <a:p>
            <a:pPr marL="514350" indent="-514350">
              <a:buAutoNum type="arabicPeriod"/>
            </a:pPr>
            <a:r>
              <a:rPr lang="en-US" sz="2400" b="1" dirty="0" smtClean="0">
                <a:latin typeface="Times New Roman" panose="02020603050405020304" pitchFamily="18" charset="0"/>
                <a:cs typeface="Times New Roman" panose="02020603050405020304" pitchFamily="18" charset="0"/>
              </a:rPr>
              <a:t>To control expenditures and improve efficiency, emergency communications districts (ECD’S) should implement the following:</a:t>
            </a:r>
          </a:p>
          <a:p>
            <a:endParaRPr lang="en-US" sz="2000" b="1" dirty="0" smtClean="0">
              <a:latin typeface="Times New Roman" panose="02020603050405020304" pitchFamily="18" charset="0"/>
              <a:cs typeface="Times New Roman" panose="02020603050405020304" pitchFamily="18" charset="0"/>
            </a:endParaRPr>
          </a:p>
          <a:p>
            <a:pPr marL="285750" indent="-285750">
              <a:buFont typeface="Arial" panose="020B0604020202020204" pitchFamily="34" charset="0"/>
              <a:buChar char="•"/>
            </a:pPr>
            <a:r>
              <a:rPr lang="en-US" sz="2000" dirty="0" smtClean="0">
                <a:latin typeface="Times New Roman" panose="02020603050405020304" pitchFamily="18" charset="0"/>
                <a:cs typeface="Times New Roman" panose="02020603050405020304" pitchFamily="18" charset="0"/>
              </a:rPr>
              <a:t>Where applicable, ECD’S with more than one PSAP should consolidate or co-locate into one central PSAP.</a:t>
            </a:r>
          </a:p>
          <a:p>
            <a:pPr marL="285750" indent="-285750">
              <a:buFont typeface="Arial" panose="020B0604020202020204" pitchFamily="34" charset="0"/>
              <a:buChar char="•"/>
            </a:pPr>
            <a:endParaRPr lang="en-US" sz="2000" dirty="0" smtClean="0">
              <a:latin typeface="Times New Roman" panose="02020603050405020304" pitchFamily="18" charset="0"/>
              <a:cs typeface="Times New Roman" panose="02020603050405020304" pitchFamily="18" charset="0"/>
            </a:endParaRPr>
          </a:p>
          <a:p>
            <a:pPr marL="285750" indent="-285750">
              <a:buFont typeface="Arial" panose="020B0604020202020204" pitchFamily="34" charset="0"/>
              <a:buChar char="•"/>
            </a:pPr>
            <a:r>
              <a:rPr lang="en-US" sz="2000" dirty="0" smtClean="0">
                <a:latin typeface="Times New Roman" panose="02020603050405020304" pitchFamily="18" charset="0"/>
                <a:cs typeface="Times New Roman" panose="02020603050405020304" pitchFamily="18" charset="0"/>
              </a:rPr>
              <a:t>Where applicable, ECD’S should consolidate with neighboring ECD’S or enter into interlocal agreements in return for a fee. </a:t>
            </a:r>
          </a:p>
          <a:p>
            <a:endParaRPr lang="en-US" sz="2800" dirty="0" smtClean="0">
              <a:latin typeface="Times New Roman" panose="02020603050405020304" pitchFamily="18" charset="0"/>
              <a:cs typeface="Times New Roman" panose="02020603050405020304" pitchFamily="18" charset="0"/>
            </a:endParaRPr>
          </a:p>
          <a:p>
            <a:pPr marL="742950" lvl="1" indent="-285750">
              <a:buFont typeface="Arial" panose="020B0604020202020204" pitchFamily="34" charset="0"/>
              <a:buChar char="•"/>
            </a:pPr>
            <a:endParaRPr lang="en-US" dirty="0" smtClean="0"/>
          </a:p>
        </p:txBody>
      </p:sp>
    </p:spTree>
    <p:extLst>
      <p:ext uri="{BB962C8B-B14F-4D97-AF65-F5344CB8AC3E}">
        <p14:creationId xmlns:p14="http://schemas.microsoft.com/office/powerpoint/2010/main" val="5561050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1000"/>
                                        <p:tgtEl>
                                          <p:spTgt spid="2"/>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 calcmode="lin" valueType="num">
                                      <p:cBhvr>
                                        <p:cTn id="11"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3" dur="500"/>
                                        <p:tgtEl>
                                          <p:spTgt spid="3">
                                            <p:txEl>
                                              <p:pRg st="0" end="0"/>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53" presetClass="entr" presetSubtype="16" fill="hold" nodeType="clickEffect">
                                  <p:stCondLst>
                                    <p:cond delay="0"/>
                                  </p:stCondLst>
                                  <p:childTnLst>
                                    <p:set>
                                      <p:cBhvr>
                                        <p:cTn id="17" dur="1" fill="hold">
                                          <p:stCondLst>
                                            <p:cond delay="0"/>
                                          </p:stCondLst>
                                        </p:cTn>
                                        <p:tgtEl>
                                          <p:spTgt spid="3">
                                            <p:txEl>
                                              <p:pRg st="2" end="2"/>
                                            </p:txEl>
                                          </p:spTgt>
                                        </p:tgtEl>
                                        <p:attrNameLst>
                                          <p:attrName>style.visibility</p:attrName>
                                        </p:attrNameLst>
                                      </p:cBhvr>
                                      <p:to>
                                        <p:strVal val="visible"/>
                                      </p:to>
                                    </p:set>
                                    <p:anim calcmode="lin" valueType="num">
                                      <p:cBhvr>
                                        <p:cTn id="18"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19"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0" dur="500"/>
                                        <p:tgtEl>
                                          <p:spTgt spid="3">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53" presetClass="entr" presetSubtype="16" fill="hold" nodeType="clickEffect">
                                  <p:stCondLst>
                                    <p:cond delay="0"/>
                                  </p:stCondLst>
                                  <p:childTnLst>
                                    <p:set>
                                      <p:cBhvr>
                                        <p:cTn id="24" dur="1" fill="hold">
                                          <p:stCondLst>
                                            <p:cond delay="0"/>
                                          </p:stCondLst>
                                        </p:cTn>
                                        <p:tgtEl>
                                          <p:spTgt spid="3">
                                            <p:txEl>
                                              <p:pRg st="4" end="4"/>
                                            </p:txEl>
                                          </p:spTgt>
                                        </p:tgtEl>
                                        <p:attrNameLst>
                                          <p:attrName>style.visibility</p:attrName>
                                        </p:attrNameLst>
                                      </p:cBhvr>
                                      <p:to>
                                        <p:strVal val="visible"/>
                                      </p:to>
                                    </p:set>
                                    <p:anim calcmode="lin" valueType="num">
                                      <p:cBhvr>
                                        <p:cTn id="25"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26"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27"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60867" y="196334"/>
            <a:ext cx="6705600" cy="369332"/>
          </a:xfrm>
          <a:prstGeom prst="rect">
            <a:avLst/>
          </a:prstGeom>
          <a:noFill/>
        </p:spPr>
        <p:txBody>
          <a:bodyPr wrap="square" rtlCol="0">
            <a:spAutoFit/>
          </a:bodyPr>
          <a:lstStyle/>
          <a:p>
            <a:r>
              <a:rPr lang="en-US" b="1" dirty="0" smtClean="0">
                <a:latin typeface="Times New Roman" panose="02020603050405020304" pitchFamily="18" charset="0"/>
                <a:cs typeface="Times New Roman" panose="02020603050405020304" pitchFamily="18" charset="0"/>
              </a:rPr>
              <a:t>RECOMMENDATIONS CONTINUTED:</a:t>
            </a:r>
            <a:endParaRPr lang="en-US" b="1" dirty="0">
              <a:latin typeface="Times New Roman" panose="02020603050405020304" pitchFamily="18" charset="0"/>
              <a:cs typeface="Times New Roman" panose="02020603050405020304" pitchFamily="18" charset="0"/>
            </a:endParaRPr>
          </a:p>
        </p:txBody>
      </p:sp>
      <p:sp>
        <p:nvSpPr>
          <p:cNvPr id="3" name="TextBox 2"/>
          <p:cNvSpPr txBox="1"/>
          <p:nvPr/>
        </p:nvSpPr>
        <p:spPr>
          <a:xfrm>
            <a:off x="152400" y="587865"/>
            <a:ext cx="8686800" cy="6924973"/>
          </a:xfrm>
          <a:prstGeom prst="rect">
            <a:avLst/>
          </a:prstGeom>
          <a:noFill/>
        </p:spPr>
        <p:txBody>
          <a:bodyPr wrap="square" rtlCol="0">
            <a:spAutoFit/>
          </a:bodyPr>
          <a:lstStyle/>
          <a:p>
            <a:r>
              <a:rPr lang="en-US" sz="2400" b="1" dirty="0" smtClean="0">
                <a:latin typeface="Times New Roman" panose="02020603050405020304" pitchFamily="18" charset="0"/>
                <a:cs typeface="Times New Roman" panose="02020603050405020304" pitchFamily="18" charset="0"/>
              </a:rPr>
              <a:t>2. To improve expenditure controls and improve the accountability of the 911 service delivery system, the Legislature should revise the following:</a:t>
            </a:r>
          </a:p>
          <a:p>
            <a:endParaRPr lang="en-US" sz="2800" b="1" dirty="0" smtClean="0">
              <a:latin typeface="Times New Roman" panose="02020603050405020304" pitchFamily="18" charset="0"/>
              <a:cs typeface="Times New Roman" panose="02020603050405020304" pitchFamily="18" charset="0"/>
            </a:endParaRPr>
          </a:p>
          <a:p>
            <a:pPr marL="457200" indent="-457200">
              <a:buFont typeface="Arial" panose="020B0604020202020204" pitchFamily="34" charset="0"/>
              <a:buChar char="•"/>
            </a:pPr>
            <a:r>
              <a:rPr lang="en-US" sz="2000" dirty="0" smtClean="0">
                <a:latin typeface="Times New Roman" panose="02020603050405020304" pitchFamily="18" charset="0"/>
                <a:cs typeface="Times New Roman" panose="02020603050405020304" pitchFamily="18" charset="0"/>
              </a:rPr>
              <a:t>Amend</a:t>
            </a:r>
            <a:r>
              <a:rPr lang="en-US" sz="2000" b="1" dirty="0" smtClean="0">
                <a:latin typeface="Times New Roman" panose="02020603050405020304" pitchFamily="18" charset="0"/>
                <a:cs typeface="Times New Roman" panose="02020603050405020304" pitchFamily="18" charset="0"/>
              </a:rPr>
              <a:t> </a:t>
            </a:r>
            <a:r>
              <a:rPr lang="en-US" sz="2000" dirty="0" smtClean="0">
                <a:latin typeface="Times New Roman" panose="02020603050405020304" pitchFamily="18" charset="0"/>
                <a:cs typeface="Times New Roman" panose="02020603050405020304" pitchFamily="18" charset="0"/>
              </a:rPr>
              <a:t>MS Code Ann. §19-5-307 to provide specific statutory guidance in regard to how ECD’S may expend funds. </a:t>
            </a:r>
          </a:p>
          <a:p>
            <a:endParaRPr lang="en-US" sz="2000" dirty="0" smtClean="0">
              <a:latin typeface="Times New Roman" panose="02020603050405020304" pitchFamily="18" charset="0"/>
              <a:cs typeface="Times New Roman" panose="02020603050405020304" pitchFamily="18" charset="0"/>
            </a:endParaRPr>
          </a:p>
          <a:p>
            <a:pPr marL="457200" indent="-457200">
              <a:buFont typeface="Arial" panose="020B0604020202020204" pitchFamily="34" charset="0"/>
              <a:buChar char="•"/>
            </a:pPr>
            <a:r>
              <a:rPr lang="en-US" sz="2000" dirty="0" smtClean="0">
                <a:latin typeface="Times New Roman" panose="02020603050405020304" pitchFamily="18" charset="0"/>
                <a:cs typeface="Times New Roman" panose="02020603050405020304" pitchFamily="18" charset="0"/>
              </a:rPr>
              <a:t>Require ECD’S operated by a board of supervisors to be included in the county audit conducted by the Office of the State Auditor (MS Code Ann. §7-7-211 [3] [1972]. If the ECD is established as a separate fund entity with a board of commissioners separate from the county audit, the ECD should contract for an audit.</a:t>
            </a:r>
          </a:p>
          <a:p>
            <a:pPr marL="457200" indent="-457200">
              <a:buFont typeface="Arial" panose="020B0604020202020204" pitchFamily="34" charset="0"/>
              <a:buChar char="•"/>
            </a:pPr>
            <a:endParaRPr lang="en-US" sz="2000" dirty="0" smtClean="0">
              <a:latin typeface="Times New Roman" panose="02020603050405020304" pitchFamily="18" charset="0"/>
              <a:cs typeface="Times New Roman" panose="02020603050405020304" pitchFamily="18" charset="0"/>
            </a:endParaRPr>
          </a:p>
          <a:p>
            <a:pPr marL="457200" indent="-457200">
              <a:buFont typeface="Arial" panose="020B0604020202020204" pitchFamily="34" charset="0"/>
              <a:buChar char="•"/>
            </a:pPr>
            <a:r>
              <a:rPr lang="en-US" sz="2000" dirty="0" smtClean="0">
                <a:latin typeface="Times New Roman" panose="02020603050405020304" pitchFamily="18" charset="0"/>
                <a:cs typeface="Times New Roman" panose="02020603050405020304" pitchFamily="18" charset="0"/>
              </a:rPr>
              <a:t>Expand the authority of the current CMRS board to establish a centralized entity to oversee aspects of the implementation of the 911 service delivery system in MS. Examples of this expanded authority should include the power to enforce efficiency standards to ECD’s, the power to audit an ECD, and the power to establish equipment procurement guidelines</a:t>
            </a:r>
            <a:r>
              <a:rPr lang="en-US" sz="2800" dirty="0" smtClean="0">
                <a:latin typeface="Times New Roman" panose="02020603050405020304" pitchFamily="18" charset="0"/>
                <a:cs typeface="Times New Roman" panose="02020603050405020304" pitchFamily="18" charset="0"/>
              </a:rPr>
              <a:t>.</a:t>
            </a:r>
          </a:p>
          <a:p>
            <a:pPr marL="457200" indent="-457200">
              <a:buFont typeface="Arial" panose="020B0604020202020204" pitchFamily="34" charset="0"/>
              <a:buChar char="•"/>
            </a:pPr>
            <a:endParaRPr lang="en-US" sz="2800" dirty="0" smtClean="0">
              <a:latin typeface="Times New Roman" panose="02020603050405020304" pitchFamily="18" charset="0"/>
              <a:cs typeface="Times New Roman" panose="02020603050405020304" pitchFamily="18" charset="0"/>
            </a:endParaRPr>
          </a:p>
          <a:p>
            <a:r>
              <a:rPr lang="en-US" sz="2800" dirty="0" smtClean="0">
                <a:latin typeface="Times New Roman" panose="02020603050405020304" pitchFamily="18" charset="0"/>
                <a:cs typeface="Times New Roman" panose="02020603050405020304" pitchFamily="18" charset="0"/>
              </a:rPr>
              <a:t> </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713461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42" presetClass="entr" presetSubtype="0" fill="hold" nodeType="afterEffect">
                                  <p:stCondLst>
                                    <p:cond delay="0"/>
                                  </p:stCondLst>
                                  <p:childTnLst>
                                    <p:set>
                                      <p:cBhvr>
                                        <p:cTn id="12" dur="1" fill="hold">
                                          <p:stCondLst>
                                            <p:cond delay="0"/>
                                          </p:stCondLst>
                                        </p:cTn>
                                        <p:tgtEl>
                                          <p:spTgt spid="3">
                                            <p:txEl>
                                              <p:pRg st="0" end="0"/>
                                            </p:txEl>
                                          </p:spTgt>
                                        </p:tgtEl>
                                        <p:attrNameLst>
                                          <p:attrName>style.visibility</p:attrName>
                                        </p:attrNameLst>
                                      </p:cBhvr>
                                      <p:to>
                                        <p:strVal val="visible"/>
                                      </p:to>
                                    </p:set>
                                    <p:animEffect transition="in" filter="fade">
                                      <p:cBhvr>
                                        <p:cTn id="13" dur="1000"/>
                                        <p:tgtEl>
                                          <p:spTgt spid="3">
                                            <p:txEl>
                                              <p:pRg st="0" end="0"/>
                                            </p:txEl>
                                          </p:spTgt>
                                        </p:tgtEl>
                                      </p:cBhvr>
                                    </p:animEffect>
                                    <p:anim calcmode="lin" valueType="num">
                                      <p:cBhvr>
                                        <p:cTn id="14"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15"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3">
                                            <p:txEl>
                                              <p:pRg st="2" end="2"/>
                                            </p:txEl>
                                          </p:spTgt>
                                        </p:tgtEl>
                                        <p:attrNameLst>
                                          <p:attrName>style.visibility</p:attrName>
                                        </p:attrNameLst>
                                      </p:cBhvr>
                                      <p:to>
                                        <p:strVal val="visible"/>
                                      </p:to>
                                    </p:set>
                                    <p:anim calcmode="lin" valueType="num">
                                      <p:cBhvr additive="base">
                                        <p:cTn id="20"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nodeType="clickEffect">
                                  <p:stCondLst>
                                    <p:cond delay="0"/>
                                  </p:stCondLst>
                                  <p:childTnLst>
                                    <p:set>
                                      <p:cBhvr>
                                        <p:cTn id="25" dur="1" fill="hold">
                                          <p:stCondLst>
                                            <p:cond delay="0"/>
                                          </p:stCondLst>
                                        </p:cTn>
                                        <p:tgtEl>
                                          <p:spTgt spid="3">
                                            <p:txEl>
                                              <p:pRg st="4" end="4"/>
                                            </p:txEl>
                                          </p:spTgt>
                                        </p:tgtEl>
                                        <p:attrNameLst>
                                          <p:attrName>style.visibility</p:attrName>
                                        </p:attrNameLst>
                                      </p:cBhvr>
                                      <p:to>
                                        <p:strVal val="visible"/>
                                      </p:to>
                                    </p:set>
                                    <p:anim calcmode="lin" valueType="num">
                                      <p:cBhvr additive="base">
                                        <p:cTn id="26"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27"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 presetClass="entr" presetSubtype="4" fill="hold" nodeType="clickEffect">
                                  <p:stCondLst>
                                    <p:cond delay="0"/>
                                  </p:stCondLst>
                                  <p:childTnLst>
                                    <p:set>
                                      <p:cBhvr>
                                        <p:cTn id="31" dur="1" fill="hold">
                                          <p:stCondLst>
                                            <p:cond delay="0"/>
                                          </p:stCondLst>
                                        </p:cTn>
                                        <p:tgtEl>
                                          <p:spTgt spid="3">
                                            <p:txEl>
                                              <p:pRg st="6" end="6"/>
                                            </p:txEl>
                                          </p:spTgt>
                                        </p:tgtEl>
                                        <p:attrNameLst>
                                          <p:attrName>style.visibility</p:attrName>
                                        </p:attrNameLst>
                                      </p:cBhvr>
                                      <p:to>
                                        <p:strVal val="visible"/>
                                      </p:to>
                                    </p:set>
                                    <p:anim calcmode="lin" valueType="num">
                                      <p:cBhvr additive="base">
                                        <p:cTn id="32"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33" dur="500" fill="hold"/>
                                        <p:tgtEl>
                                          <p:spTgt spid="3">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60867" y="196334"/>
            <a:ext cx="6705600" cy="369332"/>
          </a:xfrm>
          <a:prstGeom prst="rect">
            <a:avLst/>
          </a:prstGeom>
          <a:noFill/>
        </p:spPr>
        <p:txBody>
          <a:bodyPr wrap="square" rtlCol="0">
            <a:spAutoFit/>
          </a:bodyPr>
          <a:lstStyle/>
          <a:p>
            <a:r>
              <a:rPr lang="en-US" b="1" dirty="0" smtClean="0">
                <a:latin typeface="Times New Roman" panose="02020603050405020304" pitchFamily="18" charset="0"/>
                <a:cs typeface="Times New Roman" panose="02020603050405020304" pitchFamily="18" charset="0"/>
              </a:rPr>
              <a:t>RECOMMENDATIONS CONTINUTED:</a:t>
            </a:r>
            <a:endParaRPr lang="en-US" b="1" dirty="0">
              <a:latin typeface="Times New Roman" panose="02020603050405020304" pitchFamily="18" charset="0"/>
              <a:cs typeface="Times New Roman" panose="02020603050405020304" pitchFamily="18" charset="0"/>
            </a:endParaRPr>
          </a:p>
        </p:txBody>
      </p:sp>
      <p:sp>
        <p:nvSpPr>
          <p:cNvPr id="3" name="TextBox 2"/>
          <p:cNvSpPr txBox="1"/>
          <p:nvPr/>
        </p:nvSpPr>
        <p:spPr>
          <a:xfrm>
            <a:off x="160867" y="685800"/>
            <a:ext cx="8678333" cy="5539978"/>
          </a:xfrm>
          <a:prstGeom prst="rect">
            <a:avLst/>
          </a:prstGeom>
          <a:noFill/>
        </p:spPr>
        <p:txBody>
          <a:bodyPr wrap="square" rtlCol="0">
            <a:spAutoFit/>
          </a:bodyPr>
          <a:lstStyle/>
          <a:p>
            <a:r>
              <a:rPr lang="en-US" sz="2400" b="1" dirty="0" smtClean="0">
                <a:latin typeface="Times New Roman" panose="02020603050405020304" pitchFamily="18" charset="0"/>
                <a:cs typeface="Times New Roman" panose="02020603050405020304" pitchFamily="18" charset="0"/>
              </a:rPr>
              <a:t>3. Contingent on ECD’s implementing efficiency improvements, and should the Legislature consider additional funding for ECD’s, the Legislature should consider the following to reduce the disparity between revenues and expenditures:</a:t>
            </a:r>
          </a:p>
          <a:p>
            <a:endParaRPr lang="en-US" sz="2000" dirty="0">
              <a:latin typeface="Times New Roman" panose="02020603050405020304" pitchFamily="18" charset="0"/>
              <a:cs typeface="Times New Roman" panose="02020603050405020304" pitchFamily="18" charset="0"/>
            </a:endParaRPr>
          </a:p>
          <a:p>
            <a:pPr marL="285750" indent="-285750">
              <a:buFont typeface="Arial" panose="020B0604020202020204" pitchFamily="34" charset="0"/>
              <a:buChar char="•"/>
            </a:pPr>
            <a:r>
              <a:rPr lang="en-US" sz="2000" dirty="0" smtClean="0">
                <a:latin typeface="Times New Roman" panose="02020603050405020304" pitchFamily="18" charset="0"/>
                <a:cs typeface="Times New Roman" panose="02020603050405020304" pitchFamily="18" charset="0"/>
              </a:rPr>
              <a:t>Amend MS Code Ann </a:t>
            </a:r>
            <a:r>
              <a:rPr lang="en-US" sz="2000" dirty="0">
                <a:latin typeface="Times New Roman" panose="02020603050405020304" pitchFamily="18" charset="0"/>
                <a:cs typeface="Times New Roman" panose="02020603050405020304" pitchFamily="18" charset="0"/>
              </a:rPr>
              <a:t>. §</a:t>
            </a:r>
            <a:r>
              <a:rPr lang="en-US" sz="2000" dirty="0" smtClean="0">
                <a:latin typeface="Times New Roman" panose="02020603050405020304" pitchFamily="18" charset="0"/>
                <a:cs typeface="Times New Roman" panose="02020603050405020304" pitchFamily="18" charset="0"/>
              </a:rPr>
              <a:t>19-5-335 [1972] to redirect the portion of future CMRS service charges currently allocated for the reimbursement of actual cost incurred by the providers. Such funds should be reallocated to increase the 70% disbursement of CMRS service charges to ECD’s to 100% disbursement for those ECD’s that enjoin in the state plan.</a:t>
            </a:r>
          </a:p>
          <a:p>
            <a:pPr marL="285750" indent="-285750">
              <a:buFont typeface="Arial" panose="020B0604020202020204" pitchFamily="34" charset="0"/>
              <a:buChar char="•"/>
            </a:pPr>
            <a:endParaRPr lang="en-US" sz="2000" dirty="0" smtClean="0">
              <a:latin typeface="Times New Roman" panose="02020603050405020304" pitchFamily="18" charset="0"/>
              <a:cs typeface="Times New Roman" panose="02020603050405020304" pitchFamily="18" charset="0"/>
            </a:endParaRPr>
          </a:p>
          <a:p>
            <a:pPr marL="285750" indent="-285750">
              <a:buFont typeface="Arial" panose="020B0604020202020204" pitchFamily="34" charset="0"/>
              <a:buChar char="•"/>
            </a:pPr>
            <a:r>
              <a:rPr lang="en-US" sz="2000" dirty="0">
                <a:latin typeface="Times New Roman" panose="02020603050405020304" pitchFamily="18" charset="0"/>
                <a:cs typeface="Times New Roman" panose="02020603050405020304" pitchFamily="18" charset="0"/>
              </a:rPr>
              <a:t>Amend MS Code Ann . §19-5-335 [1972] to redirect the portion of future CMRS service charges currently allocated for the reimbursement of actual cost incurred by the providers. Such funds should be reallocated to increase the 70% disbursement of CMRS service charges to ECD’s to </a:t>
            </a:r>
            <a:r>
              <a:rPr lang="en-US" sz="2000" dirty="0" smtClean="0">
                <a:latin typeface="Times New Roman" panose="02020603050405020304" pitchFamily="18" charset="0"/>
                <a:cs typeface="Times New Roman" panose="02020603050405020304" pitchFamily="18" charset="0"/>
              </a:rPr>
              <a:t>95%  disbursement</a:t>
            </a:r>
            <a:r>
              <a:rPr lang="en-US" sz="2000" dirty="0">
                <a:latin typeface="Times New Roman" panose="02020603050405020304" pitchFamily="18" charset="0"/>
                <a:cs typeface="Times New Roman" panose="02020603050405020304" pitchFamily="18" charset="0"/>
              </a:rPr>
              <a:t> </a:t>
            </a:r>
            <a:r>
              <a:rPr lang="en-US" sz="2000" dirty="0" smtClean="0">
                <a:latin typeface="Times New Roman" panose="02020603050405020304" pitchFamily="18" charset="0"/>
                <a:cs typeface="Times New Roman" panose="02020603050405020304" pitchFamily="18" charset="0"/>
              </a:rPr>
              <a:t>for those ECD’s that enjoin in the state plan.</a:t>
            </a:r>
          </a:p>
          <a:p>
            <a:r>
              <a:rPr lang="en-US" dirty="0" smtClean="0">
                <a:latin typeface="Times New Roman" panose="02020603050405020304" pitchFamily="18" charset="0"/>
                <a:cs typeface="Times New Roman" panose="02020603050405020304" pitchFamily="18" charset="0"/>
              </a:rPr>
              <a:t> </a:t>
            </a:r>
            <a:endParaRPr lang="en-US" dirty="0"/>
          </a:p>
        </p:txBody>
      </p:sp>
    </p:spTree>
    <p:extLst>
      <p:ext uri="{BB962C8B-B14F-4D97-AF65-F5344CB8AC3E}">
        <p14:creationId xmlns:p14="http://schemas.microsoft.com/office/powerpoint/2010/main" val="6481774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42" presetClass="entr" presetSubtype="0" fill="hold" nodeType="afterEffect">
                                  <p:stCondLst>
                                    <p:cond delay="0"/>
                                  </p:stCondLst>
                                  <p:childTnLst>
                                    <p:set>
                                      <p:cBhvr>
                                        <p:cTn id="12" dur="1" fill="hold">
                                          <p:stCondLst>
                                            <p:cond delay="0"/>
                                          </p:stCondLst>
                                        </p:cTn>
                                        <p:tgtEl>
                                          <p:spTgt spid="3">
                                            <p:txEl>
                                              <p:pRg st="0" end="0"/>
                                            </p:txEl>
                                          </p:spTgt>
                                        </p:tgtEl>
                                        <p:attrNameLst>
                                          <p:attrName>style.visibility</p:attrName>
                                        </p:attrNameLst>
                                      </p:cBhvr>
                                      <p:to>
                                        <p:strVal val="visible"/>
                                      </p:to>
                                    </p:set>
                                    <p:animEffect transition="in" filter="fade">
                                      <p:cBhvr>
                                        <p:cTn id="13" dur="1000"/>
                                        <p:tgtEl>
                                          <p:spTgt spid="3">
                                            <p:txEl>
                                              <p:pRg st="0" end="0"/>
                                            </p:txEl>
                                          </p:spTgt>
                                        </p:tgtEl>
                                      </p:cBhvr>
                                    </p:animEffect>
                                    <p:anim calcmode="lin" valueType="num">
                                      <p:cBhvr>
                                        <p:cTn id="14"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15"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3">
                                            <p:txEl>
                                              <p:pRg st="2" end="2"/>
                                            </p:txEl>
                                          </p:spTgt>
                                        </p:tgtEl>
                                        <p:attrNameLst>
                                          <p:attrName>style.visibility</p:attrName>
                                        </p:attrNameLst>
                                      </p:cBhvr>
                                      <p:to>
                                        <p:strVal val="visible"/>
                                      </p:to>
                                    </p:set>
                                    <p:anim calcmode="lin" valueType="num">
                                      <p:cBhvr additive="base">
                                        <p:cTn id="20"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nodeType="clickEffect">
                                  <p:stCondLst>
                                    <p:cond delay="0"/>
                                  </p:stCondLst>
                                  <p:childTnLst>
                                    <p:set>
                                      <p:cBhvr>
                                        <p:cTn id="25" dur="1" fill="hold">
                                          <p:stCondLst>
                                            <p:cond delay="0"/>
                                          </p:stCondLst>
                                        </p:cTn>
                                        <p:tgtEl>
                                          <p:spTgt spid="3">
                                            <p:txEl>
                                              <p:pRg st="4" end="4"/>
                                            </p:txEl>
                                          </p:spTgt>
                                        </p:tgtEl>
                                        <p:attrNameLst>
                                          <p:attrName>style.visibility</p:attrName>
                                        </p:attrNameLst>
                                      </p:cBhvr>
                                      <p:to>
                                        <p:strVal val="visible"/>
                                      </p:to>
                                    </p:set>
                                    <p:anim calcmode="lin" valueType="num">
                                      <p:cBhvr additive="base">
                                        <p:cTn id="26"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27"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60867" y="196334"/>
            <a:ext cx="6705600" cy="369332"/>
          </a:xfrm>
          <a:prstGeom prst="rect">
            <a:avLst/>
          </a:prstGeom>
          <a:noFill/>
        </p:spPr>
        <p:txBody>
          <a:bodyPr wrap="square" rtlCol="0">
            <a:spAutoFit/>
          </a:bodyPr>
          <a:lstStyle/>
          <a:p>
            <a:r>
              <a:rPr lang="en-US" b="1" dirty="0" smtClean="0">
                <a:latin typeface="Times New Roman" panose="02020603050405020304" pitchFamily="18" charset="0"/>
                <a:cs typeface="Times New Roman" panose="02020603050405020304" pitchFamily="18" charset="0"/>
              </a:rPr>
              <a:t>RECOMMENDATIONS CONTINUTED:</a:t>
            </a:r>
            <a:endParaRPr lang="en-US" b="1" dirty="0">
              <a:latin typeface="Times New Roman" panose="02020603050405020304" pitchFamily="18" charset="0"/>
              <a:cs typeface="Times New Roman" panose="02020603050405020304" pitchFamily="18" charset="0"/>
            </a:endParaRPr>
          </a:p>
        </p:txBody>
      </p:sp>
      <p:sp>
        <p:nvSpPr>
          <p:cNvPr id="3" name="TextBox 2"/>
          <p:cNvSpPr txBox="1"/>
          <p:nvPr/>
        </p:nvSpPr>
        <p:spPr>
          <a:xfrm>
            <a:off x="160867" y="838200"/>
            <a:ext cx="8144933" cy="1200329"/>
          </a:xfrm>
          <a:prstGeom prst="rect">
            <a:avLst/>
          </a:prstGeom>
          <a:noFill/>
        </p:spPr>
        <p:txBody>
          <a:bodyPr wrap="square" rtlCol="0">
            <a:spAutoFit/>
          </a:bodyPr>
          <a:lstStyle/>
          <a:p>
            <a:r>
              <a:rPr lang="en-US" sz="2400" b="1" dirty="0" smtClean="0">
                <a:latin typeface="Times New Roman" panose="02020603050405020304" pitchFamily="18" charset="0"/>
                <a:cs typeface="Times New Roman" panose="02020603050405020304" pitchFamily="18" charset="0"/>
              </a:rPr>
              <a:t>4. To improve efficiency the Legislature should implement a four (4) year repealer to ensure that the requirements and standards are being met.</a:t>
            </a:r>
            <a:endParaRPr lang="en-US" sz="2400" b="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51587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3">
                                            <p:txEl>
                                              <p:pRg st="0" end="0"/>
                                            </p:txEl>
                                          </p:spTgt>
                                        </p:tgtEl>
                                        <p:attrNameLst>
                                          <p:attrName>style.visibility</p:attrName>
                                        </p:attrNameLst>
                                      </p:cBhvr>
                                      <p:to>
                                        <p:strVal val="visible"/>
                                      </p:to>
                                    </p:set>
                                    <p:anim calcmode="lin" valueType="num">
                                      <p:cBhvr>
                                        <p:cTn id="13"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5"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i="1" dirty="0" smtClean="0">
                <a:latin typeface="Times New Roman" panose="02020603050405020304" pitchFamily="18" charset="0"/>
                <a:cs typeface="Times New Roman" panose="02020603050405020304" pitchFamily="18" charset="0"/>
              </a:rPr>
              <a:t>Presentation By:</a:t>
            </a:r>
            <a:endParaRPr lang="en-US" b="1" i="1" dirty="0">
              <a:latin typeface="Times New Roman" panose="02020603050405020304" pitchFamily="18" charset="0"/>
              <a:cs typeface="Times New Roman" panose="02020603050405020304" pitchFamily="18" charset="0"/>
            </a:endParaRPr>
          </a:p>
        </p:txBody>
      </p:sp>
      <p:sp>
        <p:nvSpPr>
          <p:cNvPr id="3" name="Content Placeholder 2"/>
          <p:cNvSpPr>
            <a:spLocks noGrp="1"/>
          </p:cNvSpPr>
          <p:nvPr>
            <p:ph idx="1"/>
          </p:nvPr>
        </p:nvSpPr>
        <p:spPr>
          <a:xfrm>
            <a:off x="228600" y="1905000"/>
            <a:ext cx="8686800" cy="4525963"/>
          </a:xfrm>
        </p:spPr>
        <p:txBody>
          <a:bodyPr/>
          <a:lstStyle/>
          <a:p>
            <a:pPr marL="0" indent="0" algn="ctr">
              <a:buNone/>
            </a:pPr>
            <a:r>
              <a:rPr lang="en-US" i="1" dirty="0" smtClean="0">
                <a:latin typeface="Times New Roman" panose="02020603050405020304" pitchFamily="18" charset="0"/>
                <a:cs typeface="Times New Roman" panose="02020603050405020304" pitchFamily="18" charset="0"/>
              </a:rPr>
              <a:t>Bob Wedgeworth, </a:t>
            </a:r>
          </a:p>
          <a:p>
            <a:pPr marL="0" indent="0" algn="ctr">
              <a:buNone/>
            </a:pPr>
            <a:r>
              <a:rPr lang="en-US" i="1" dirty="0" smtClean="0">
                <a:latin typeface="Times New Roman" panose="02020603050405020304" pitchFamily="18" charset="0"/>
                <a:cs typeface="Times New Roman" panose="02020603050405020304" pitchFamily="18" charset="0"/>
              </a:rPr>
              <a:t>Rankin County E911 Coordinator</a:t>
            </a:r>
          </a:p>
          <a:p>
            <a:pPr algn="ctr"/>
            <a:endParaRPr lang="en-US" i="1" dirty="0">
              <a:latin typeface="Times New Roman" panose="02020603050405020304" pitchFamily="18" charset="0"/>
              <a:cs typeface="Times New Roman" panose="02020603050405020304" pitchFamily="18" charset="0"/>
            </a:endParaRPr>
          </a:p>
          <a:p>
            <a:pPr marL="0" indent="0" algn="ctr">
              <a:buNone/>
            </a:pPr>
            <a:r>
              <a:rPr lang="en-US" i="1" dirty="0" smtClean="0">
                <a:latin typeface="Times New Roman" panose="02020603050405020304" pitchFamily="18" charset="0"/>
                <a:cs typeface="Times New Roman" panose="02020603050405020304" pitchFamily="18" charset="0"/>
              </a:rPr>
              <a:t>Melissa Bryant, </a:t>
            </a:r>
          </a:p>
          <a:p>
            <a:pPr marL="0" indent="0" algn="ctr">
              <a:buNone/>
            </a:pPr>
            <a:r>
              <a:rPr lang="en-US" i="1" dirty="0" smtClean="0">
                <a:latin typeface="Times New Roman" panose="02020603050405020304" pitchFamily="18" charset="0"/>
                <a:cs typeface="Times New Roman" panose="02020603050405020304" pitchFamily="18" charset="0"/>
              </a:rPr>
              <a:t>Rankin County E911 Database/Project Manager</a:t>
            </a:r>
            <a:endParaRPr lang="en-US" i="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23189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anim calcmode="lin" valueType="num">
                                      <p:cBhvr>
                                        <p:cTn id="8"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fade">
                                      <p:cBhvr>
                                        <p:cTn id="12" dur="1000"/>
                                        <p:tgtEl>
                                          <p:spTgt spid="3">
                                            <p:txEl>
                                              <p:pRg st="1" end="1"/>
                                            </p:txEl>
                                          </p:spTgt>
                                        </p:tgtEl>
                                      </p:cBhvr>
                                    </p:animEffect>
                                    <p:anim calcmode="lin" valueType="num">
                                      <p:cBhvr>
                                        <p:cTn id="13"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14" dur="1000" fill="hold"/>
                                        <p:tgtEl>
                                          <p:spTgt spid="3">
                                            <p:txEl>
                                              <p:pRg st="1" end="1"/>
                                            </p:txEl>
                                          </p:spTgt>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animEffect transition="in" filter="fade">
                                      <p:cBhvr>
                                        <p:cTn id="17" dur="1000"/>
                                        <p:tgtEl>
                                          <p:spTgt spid="3">
                                            <p:txEl>
                                              <p:pRg st="3" end="3"/>
                                            </p:txEl>
                                          </p:spTgt>
                                        </p:tgtEl>
                                      </p:cBhvr>
                                    </p:animEffect>
                                    <p:anim calcmode="lin" valueType="num">
                                      <p:cBhvr>
                                        <p:cTn id="18"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19" dur="1000" fill="hold"/>
                                        <p:tgtEl>
                                          <p:spTgt spid="3">
                                            <p:txEl>
                                              <p:pRg st="3" end="3"/>
                                            </p:txEl>
                                          </p:spTgt>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fade">
                                      <p:cBhvr>
                                        <p:cTn id="22" dur="1000"/>
                                        <p:tgtEl>
                                          <p:spTgt spid="3">
                                            <p:txEl>
                                              <p:pRg st="4" end="4"/>
                                            </p:txEl>
                                          </p:spTgt>
                                        </p:tgtEl>
                                      </p:cBhvr>
                                    </p:animEffect>
                                    <p:anim calcmode="lin" valueType="num">
                                      <p:cBhvr>
                                        <p:cTn id="23"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24"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457200" y="274638"/>
            <a:ext cx="8229600" cy="1143000"/>
          </a:xfrm>
          <a:prstGeom prst="rect">
            <a:avLst/>
          </a:prstGeom>
        </p:spPr>
        <p:txBody>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b="1" smtClean="0">
                <a:solidFill>
                  <a:schemeClr val="accent6">
                    <a:lumMod val="75000"/>
                  </a:schemeClr>
                </a:solidFill>
                <a:latin typeface="Times New Roman" panose="02020603050405020304" pitchFamily="18" charset="0"/>
                <a:cs typeface="Times New Roman" panose="02020603050405020304" pitchFamily="18" charset="0"/>
              </a:rPr>
              <a:t>SUMMARY</a:t>
            </a:r>
            <a:endParaRPr lang="en-US" b="1" dirty="0">
              <a:solidFill>
                <a:schemeClr val="accent6">
                  <a:lumMod val="75000"/>
                </a:schemeClr>
              </a:solidFill>
              <a:latin typeface="Times New Roman" panose="02020603050405020304" pitchFamily="18" charset="0"/>
              <a:cs typeface="Times New Roman" panose="02020603050405020304" pitchFamily="18" charset="0"/>
            </a:endParaRPr>
          </a:p>
        </p:txBody>
      </p:sp>
      <p:sp>
        <p:nvSpPr>
          <p:cNvPr id="3" name="Content Placeholder 2"/>
          <p:cNvSpPr txBox="1">
            <a:spLocks/>
          </p:cNvSpPr>
          <p:nvPr/>
        </p:nvSpPr>
        <p:spPr>
          <a:xfrm>
            <a:off x="468536" y="1295400"/>
            <a:ext cx="8229600" cy="4525963"/>
          </a:xfrm>
          <a:prstGeom prst="rect">
            <a:avLst/>
          </a:prstGeom>
        </p:spPr>
        <p:txBody>
          <a:bodyPr>
            <a:normAutofit fontScale="47500" lnSpcReduction="20000"/>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US" b="1" dirty="0" smtClean="0">
                <a:latin typeface="Times New Roman" panose="02020603050405020304" pitchFamily="18" charset="0"/>
                <a:cs typeface="Times New Roman" panose="02020603050405020304" pitchFamily="18" charset="0"/>
              </a:rPr>
              <a:t>CITIZENS OF THE STATE OF MISSISSIPPI BELIEVE THE 911 FEES ARE PUT INTO PLACE TO ENHANCE LOCAL 911 SYSTEMS AND SERVICES.</a:t>
            </a:r>
          </a:p>
          <a:p>
            <a:pPr marL="0" indent="0">
              <a:buFont typeface="Arial" panose="020B0604020202020204" pitchFamily="34" charset="0"/>
              <a:buNone/>
            </a:pPr>
            <a:endParaRPr lang="en-US" b="1" dirty="0" smtClean="0">
              <a:latin typeface="Times New Roman" panose="02020603050405020304" pitchFamily="18" charset="0"/>
              <a:cs typeface="Times New Roman" panose="02020603050405020304" pitchFamily="18" charset="0"/>
            </a:endParaRPr>
          </a:p>
          <a:p>
            <a:pPr marL="0" indent="0">
              <a:buFont typeface="Arial" panose="020B0604020202020204" pitchFamily="34" charset="0"/>
              <a:buNone/>
            </a:pPr>
            <a:r>
              <a:rPr lang="en-US" b="1" dirty="0" smtClean="0">
                <a:latin typeface="Times New Roman" panose="02020603050405020304" pitchFamily="18" charset="0"/>
                <a:cs typeface="Times New Roman" panose="02020603050405020304" pitchFamily="18" charset="0"/>
              </a:rPr>
              <a:t>OPERATION QUARTER BACK ASKS FOR NO ADDITIONAL FUNDING FROM THE TAXPAYERS. THESE MONIES ARE ALREADY BEING PAID BY THE TAXPAYER. THIS PLAN MERELY REDUCES THE SUBSIDY PAID TO THE CARRIERS.</a:t>
            </a:r>
          </a:p>
          <a:p>
            <a:pPr marL="0" indent="0">
              <a:buFont typeface="Arial" panose="020B0604020202020204" pitchFamily="34" charset="0"/>
              <a:buNone/>
            </a:pPr>
            <a:endParaRPr lang="en-US" b="1" dirty="0">
              <a:latin typeface="Times New Roman" panose="02020603050405020304" pitchFamily="18" charset="0"/>
              <a:cs typeface="Times New Roman" panose="02020603050405020304" pitchFamily="18" charset="0"/>
            </a:endParaRPr>
          </a:p>
          <a:p>
            <a:pPr marL="0" indent="0">
              <a:buFont typeface="Arial" panose="020B0604020202020204" pitchFamily="34" charset="0"/>
              <a:buNone/>
            </a:pPr>
            <a:r>
              <a:rPr lang="en-US" b="1" dirty="0" smtClean="0">
                <a:latin typeface="Times New Roman" panose="02020603050405020304" pitchFamily="18" charset="0"/>
                <a:cs typeface="Times New Roman" panose="02020603050405020304" pitchFamily="18" charset="0"/>
              </a:rPr>
              <a:t>RESTRICTIONS OF POPULATION AND FUNDING SHOULD COMPEL OFFICIALS WHO ARE CHARGED WITH MISSISSIPPI EMERGENCY COMMUNICATIONS TO DEVELOP MULTI-JURISDICTIONAL AND INTEROPERABLE PSAPS THROUGHOUT THE STATE.</a:t>
            </a:r>
          </a:p>
          <a:p>
            <a:pPr marL="0" indent="0">
              <a:buFont typeface="Arial" panose="020B0604020202020204" pitchFamily="34" charset="0"/>
              <a:buNone/>
            </a:pPr>
            <a:endParaRPr lang="en-US" b="1" dirty="0" smtClean="0">
              <a:latin typeface="Times New Roman" panose="02020603050405020304" pitchFamily="18" charset="0"/>
              <a:cs typeface="Times New Roman" panose="02020603050405020304" pitchFamily="18" charset="0"/>
            </a:endParaRPr>
          </a:p>
          <a:p>
            <a:pPr marL="0" indent="0">
              <a:buNone/>
            </a:pPr>
            <a:r>
              <a:rPr lang="en-US" b="1" dirty="0" smtClean="0">
                <a:latin typeface="Times New Roman" panose="02020603050405020304" pitchFamily="18" charset="0"/>
                <a:cs typeface="Times New Roman" panose="02020603050405020304" pitchFamily="18" charset="0"/>
              </a:rPr>
              <a:t>THIS PLAN WILL HAVE A POSITIVE IMPACT ON EVERY 911 SYSTEM THROUGHOUT THE STATE OF MISSISSIPPI PROVIDING THE SERVICES THAT TAXPAYERS EXPECT FOR THE FEES PLACED UPON THEM.</a:t>
            </a:r>
          </a:p>
          <a:p>
            <a:pPr marL="0" indent="0">
              <a:buNone/>
            </a:pPr>
            <a:endParaRPr lang="en-US" b="1" dirty="0" smtClean="0">
              <a:latin typeface="Times New Roman" panose="02020603050405020304" pitchFamily="18" charset="0"/>
              <a:cs typeface="Times New Roman" panose="02020603050405020304" pitchFamily="18" charset="0"/>
            </a:endParaRPr>
          </a:p>
          <a:p>
            <a:pPr marL="0" indent="0">
              <a:buNone/>
            </a:pPr>
            <a:r>
              <a:rPr lang="en-US" b="1" dirty="0" smtClean="0">
                <a:latin typeface="Times New Roman" panose="02020603050405020304" pitchFamily="18" charset="0"/>
                <a:cs typeface="Times New Roman" panose="02020603050405020304" pitchFamily="18" charset="0"/>
              </a:rPr>
              <a:t>IT WILL ALLOW ALL COUNTIES AND JURISDICTIONS THE ABILITY TO ACHIEVE THE TECHNOLOGY AND SERVICE THAT THEY MAY NEVER BE ABLE TO AFFORD AS A STAND ALONE PSAP.</a:t>
            </a:r>
          </a:p>
          <a:p>
            <a:pPr marL="0" indent="0">
              <a:buNone/>
            </a:pPr>
            <a:endParaRPr lang="en-US" b="1" dirty="0" smtClean="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0518503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3">
                                            <p:txEl>
                                              <p:pRg st="0" end="0"/>
                                            </p:txEl>
                                          </p:spTgt>
                                        </p:tgtEl>
                                        <p:attrNameLst>
                                          <p:attrName>style.visibility</p:attrName>
                                        </p:attrNameLst>
                                      </p:cBhvr>
                                      <p:to>
                                        <p:strVal val="visible"/>
                                      </p:to>
                                    </p:set>
                                    <p:anim calcmode="lin" valueType="num">
                                      <p:cBhvr>
                                        <p:cTn id="13"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5" dur="500"/>
                                        <p:tgtEl>
                                          <p:spTgt spid="3">
                                            <p:txEl>
                                              <p:pRg st="0" end="0"/>
                                            </p:txEl>
                                          </p:spTgt>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p:cTn id="19"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1" dur="500"/>
                                        <p:tgtEl>
                                          <p:spTgt spid="3">
                                            <p:txEl>
                                              <p:pRg st="2" end="2"/>
                                            </p:txEl>
                                          </p:spTgt>
                                        </p:tgtEl>
                                      </p:cBhvr>
                                    </p:animEffect>
                                  </p:childTnLst>
                                </p:cTn>
                              </p:par>
                            </p:childTnLst>
                          </p:cTn>
                        </p:par>
                        <p:par>
                          <p:cTn id="22" fill="hold">
                            <p:stCondLst>
                              <p:cond delay="2000"/>
                            </p:stCondLst>
                            <p:childTnLst>
                              <p:par>
                                <p:cTn id="23" presetID="53" presetClass="entr" presetSubtype="16" fill="hold" nodeType="afterEffect">
                                  <p:stCondLst>
                                    <p:cond delay="0"/>
                                  </p:stCondLst>
                                  <p:childTnLst>
                                    <p:set>
                                      <p:cBhvr>
                                        <p:cTn id="24" dur="1" fill="hold">
                                          <p:stCondLst>
                                            <p:cond delay="0"/>
                                          </p:stCondLst>
                                        </p:cTn>
                                        <p:tgtEl>
                                          <p:spTgt spid="3">
                                            <p:txEl>
                                              <p:pRg st="4" end="4"/>
                                            </p:txEl>
                                          </p:spTgt>
                                        </p:tgtEl>
                                        <p:attrNameLst>
                                          <p:attrName>style.visibility</p:attrName>
                                        </p:attrNameLst>
                                      </p:cBhvr>
                                      <p:to>
                                        <p:strVal val="visible"/>
                                      </p:to>
                                    </p:set>
                                    <p:anim calcmode="lin" valueType="num">
                                      <p:cBhvr>
                                        <p:cTn id="25"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26"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27" dur="500"/>
                                        <p:tgtEl>
                                          <p:spTgt spid="3">
                                            <p:txEl>
                                              <p:pRg st="4" end="4"/>
                                            </p:txEl>
                                          </p:spTgt>
                                        </p:tgtEl>
                                      </p:cBhvr>
                                    </p:animEffect>
                                  </p:childTnLst>
                                </p:cTn>
                              </p:par>
                            </p:childTnLst>
                          </p:cTn>
                        </p:par>
                        <p:par>
                          <p:cTn id="28" fill="hold">
                            <p:stCondLst>
                              <p:cond delay="2500"/>
                            </p:stCondLst>
                            <p:childTnLst>
                              <p:par>
                                <p:cTn id="29" presetID="53" presetClass="entr" presetSubtype="16" fill="hold" nodeType="afterEffect">
                                  <p:stCondLst>
                                    <p:cond delay="0"/>
                                  </p:stCondLst>
                                  <p:childTnLst>
                                    <p:set>
                                      <p:cBhvr>
                                        <p:cTn id="30" dur="1" fill="hold">
                                          <p:stCondLst>
                                            <p:cond delay="0"/>
                                          </p:stCondLst>
                                        </p:cTn>
                                        <p:tgtEl>
                                          <p:spTgt spid="3">
                                            <p:txEl>
                                              <p:pRg st="6" end="6"/>
                                            </p:txEl>
                                          </p:spTgt>
                                        </p:tgtEl>
                                        <p:attrNameLst>
                                          <p:attrName>style.visibility</p:attrName>
                                        </p:attrNameLst>
                                      </p:cBhvr>
                                      <p:to>
                                        <p:strVal val="visible"/>
                                      </p:to>
                                    </p:set>
                                    <p:anim calcmode="lin" valueType="num">
                                      <p:cBhvr>
                                        <p:cTn id="31" dur="500" fill="hold"/>
                                        <p:tgtEl>
                                          <p:spTgt spid="3">
                                            <p:txEl>
                                              <p:pRg st="6" end="6"/>
                                            </p:txEl>
                                          </p:spTgt>
                                        </p:tgtEl>
                                        <p:attrNameLst>
                                          <p:attrName>ppt_w</p:attrName>
                                        </p:attrNameLst>
                                      </p:cBhvr>
                                      <p:tavLst>
                                        <p:tav tm="0">
                                          <p:val>
                                            <p:fltVal val="0"/>
                                          </p:val>
                                        </p:tav>
                                        <p:tav tm="100000">
                                          <p:val>
                                            <p:strVal val="#ppt_w"/>
                                          </p:val>
                                        </p:tav>
                                      </p:tavLst>
                                    </p:anim>
                                    <p:anim calcmode="lin" valueType="num">
                                      <p:cBhvr>
                                        <p:cTn id="32" dur="500" fill="hold"/>
                                        <p:tgtEl>
                                          <p:spTgt spid="3">
                                            <p:txEl>
                                              <p:pRg st="6" end="6"/>
                                            </p:txEl>
                                          </p:spTgt>
                                        </p:tgtEl>
                                        <p:attrNameLst>
                                          <p:attrName>ppt_h</p:attrName>
                                        </p:attrNameLst>
                                      </p:cBhvr>
                                      <p:tavLst>
                                        <p:tav tm="0">
                                          <p:val>
                                            <p:fltVal val="0"/>
                                          </p:val>
                                        </p:tav>
                                        <p:tav tm="100000">
                                          <p:val>
                                            <p:strVal val="#ppt_h"/>
                                          </p:val>
                                        </p:tav>
                                      </p:tavLst>
                                    </p:anim>
                                    <p:animEffect transition="in" filter="fade">
                                      <p:cBhvr>
                                        <p:cTn id="33" dur="500"/>
                                        <p:tgtEl>
                                          <p:spTgt spid="3">
                                            <p:txEl>
                                              <p:pRg st="6" end="6"/>
                                            </p:txEl>
                                          </p:spTgt>
                                        </p:tgtEl>
                                      </p:cBhvr>
                                    </p:animEffect>
                                  </p:childTnLst>
                                </p:cTn>
                              </p:par>
                            </p:childTnLst>
                          </p:cTn>
                        </p:par>
                        <p:par>
                          <p:cTn id="34" fill="hold">
                            <p:stCondLst>
                              <p:cond delay="3000"/>
                            </p:stCondLst>
                            <p:childTnLst>
                              <p:par>
                                <p:cTn id="35" presetID="53" presetClass="entr" presetSubtype="16" fill="hold" nodeType="afterEffect">
                                  <p:stCondLst>
                                    <p:cond delay="0"/>
                                  </p:stCondLst>
                                  <p:childTnLst>
                                    <p:set>
                                      <p:cBhvr>
                                        <p:cTn id="36" dur="1" fill="hold">
                                          <p:stCondLst>
                                            <p:cond delay="0"/>
                                          </p:stCondLst>
                                        </p:cTn>
                                        <p:tgtEl>
                                          <p:spTgt spid="3">
                                            <p:txEl>
                                              <p:pRg st="8" end="8"/>
                                            </p:txEl>
                                          </p:spTgt>
                                        </p:tgtEl>
                                        <p:attrNameLst>
                                          <p:attrName>style.visibility</p:attrName>
                                        </p:attrNameLst>
                                      </p:cBhvr>
                                      <p:to>
                                        <p:strVal val="visible"/>
                                      </p:to>
                                    </p:set>
                                    <p:anim calcmode="lin" valueType="num">
                                      <p:cBhvr>
                                        <p:cTn id="37" dur="500" fill="hold"/>
                                        <p:tgtEl>
                                          <p:spTgt spid="3">
                                            <p:txEl>
                                              <p:pRg st="8" end="8"/>
                                            </p:txEl>
                                          </p:spTgt>
                                        </p:tgtEl>
                                        <p:attrNameLst>
                                          <p:attrName>ppt_w</p:attrName>
                                        </p:attrNameLst>
                                      </p:cBhvr>
                                      <p:tavLst>
                                        <p:tav tm="0">
                                          <p:val>
                                            <p:fltVal val="0"/>
                                          </p:val>
                                        </p:tav>
                                        <p:tav tm="100000">
                                          <p:val>
                                            <p:strVal val="#ppt_w"/>
                                          </p:val>
                                        </p:tav>
                                      </p:tavLst>
                                    </p:anim>
                                    <p:anim calcmode="lin" valueType="num">
                                      <p:cBhvr>
                                        <p:cTn id="38" dur="500" fill="hold"/>
                                        <p:tgtEl>
                                          <p:spTgt spid="3">
                                            <p:txEl>
                                              <p:pRg st="8" end="8"/>
                                            </p:txEl>
                                          </p:spTgt>
                                        </p:tgtEl>
                                        <p:attrNameLst>
                                          <p:attrName>ppt_h</p:attrName>
                                        </p:attrNameLst>
                                      </p:cBhvr>
                                      <p:tavLst>
                                        <p:tav tm="0">
                                          <p:val>
                                            <p:fltVal val="0"/>
                                          </p:val>
                                        </p:tav>
                                        <p:tav tm="100000">
                                          <p:val>
                                            <p:strVal val="#ppt_h"/>
                                          </p:val>
                                        </p:tav>
                                      </p:tavLst>
                                    </p:anim>
                                    <p:animEffect transition="in" filter="fade">
                                      <p:cBhvr>
                                        <p:cTn id="39" dur="500"/>
                                        <p:tgtEl>
                                          <p:spTgt spid="3">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990600" y="228600"/>
            <a:ext cx="7315200" cy="584775"/>
          </a:xfrm>
          <a:prstGeom prst="rect">
            <a:avLst/>
          </a:prstGeom>
          <a:noFill/>
        </p:spPr>
        <p:txBody>
          <a:bodyPr wrap="square" rtlCol="0">
            <a:spAutoFit/>
          </a:bodyPr>
          <a:lstStyle/>
          <a:p>
            <a:pPr algn="ctr"/>
            <a:r>
              <a:rPr lang="en-US" sz="3200" b="1" dirty="0" smtClean="0">
                <a:latin typeface="Times New Roman" panose="02020603050405020304" pitchFamily="18" charset="0"/>
                <a:cs typeface="Times New Roman" panose="02020603050405020304" pitchFamily="18" charset="0"/>
              </a:rPr>
              <a:t>REFERENCES AND RESOURCES</a:t>
            </a:r>
            <a:endParaRPr lang="en-US" sz="3200" b="1" dirty="0">
              <a:latin typeface="Times New Roman" panose="02020603050405020304" pitchFamily="18" charset="0"/>
              <a:cs typeface="Times New Roman" panose="02020603050405020304" pitchFamily="18" charset="0"/>
            </a:endParaRPr>
          </a:p>
        </p:txBody>
      </p:sp>
      <p:sp>
        <p:nvSpPr>
          <p:cNvPr id="4" name="TextBox 3"/>
          <p:cNvSpPr txBox="1"/>
          <p:nvPr/>
        </p:nvSpPr>
        <p:spPr>
          <a:xfrm>
            <a:off x="1416312" y="1447800"/>
            <a:ext cx="6324600" cy="2308324"/>
          </a:xfrm>
          <a:prstGeom prst="rect">
            <a:avLst/>
          </a:prstGeom>
          <a:noFill/>
        </p:spPr>
        <p:txBody>
          <a:bodyPr wrap="square" rtlCol="0">
            <a:spAutoFit/>
          </a:bodyPr>
          <a:lstStyle/>
          <a:p>
            <a:r>
              <a:rPr lang="en-US" dirty="0" smtClean="0">
                <a:latin typeface="Times New Roman" panose="02020603050405020304" pitchFamily="18" charset="0"/>
                <a:cs typeface="Times New Roman" panose="02020603050405020304" pitchFamily="18" charset="0"/>
              </a:rPr>
              <a:t>Mississippi Code of 1972</a:t>
            </a:r>
          </a:p>
          <a:p>
            <a:endParaRPr lang="en-US" dirty="0" smtClean="0">
              <a:latin typeface="Times New Roman" panose="02020603050405020304" pitchFamily="18" charset="0"/>
              <a:cs typeface="Times New Roman" panose="02020603050405020304" pitchFamily="18" charset="0"/>
            </a:endParaRPr>
          </a:p>
          <a:p>
            <a:r>
              <a:rPr lang="en-US" dirty="0" smtClean="0">
                <a:latin typeface="Times New Roman" panose="02020603050405020304" pitchFamily="18" charset="0"/>
                <a:cs typeface="Times New Roman" panose="02020603050405020304" pitchFamily="18" charset="0"/>
              </a:rPr>
              <a:t>Mississippi Commercial Mobile Radio Service Board</a:t>
            </a:r>
          </a:p>
          <a:p>
            <a:endParaRPr lang="en-US" dirty="0" smtClean="0">
              <a:latin typeface="Times New Roman" panose="02020603050405020304" pitchFamily="18" charset="0"/>
              <a:cs typeface="Times New Roman" panose="02020603050405020304" pitchFamily="18" charset="0"/>
            </a:endParaRPr>
          </a:p>
          <a:p>
            <a:r>
              <a:rPr lang="en-US" dirty="0" smtClean="0">
                <a:latin typeface="Times New Roman" panose="02020603050405020304" pitchFamily="18" charset="0"/>
                <a:cs typeface="Times New Roman" panose="02020603050405020304" pitchFamily="18" charset="0"/>
              </a:rPr>
              <a:t>The Joint Committee on Performance and Evaluation and Expenditure Review (Peer Report #579)</a:t>
            </a:r>
          </a:p>
          <a:p>
            <a:endParaRPr lang="en-US" dirty="0">
              <a:latin typeface="Times New Roman" panose="02020603050405020304" pitchFamily="18" charset="0"/>
              <a:cs typeface="Times New Roman" panose="02020603050405020304" pitchFamily="18" charset="0"/>
            </a:endParaRPr>
          </a:p>
          <a:p>
            <a:r>
              <a:rPr lang="en-US" dirty="0" smtClean="0">
                <a:latin typeface="Times New Roman" panose="02020603050405020304" pitchFamily="18" charset="0"/>
                <a:cs typeface="Times New Roman" panose="02020603050405020304" pitchFamily="18" charset="0"/>
              </a:rPr>
              <a:t>US Census Bureau</a:t>
            </a:r>
            <a:endParaRPr lang="en-US"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6513682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42" presetClass="entr" presetSubtype="0" fill="hold" grpId="0" nodeType="after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1000"/>
                                        <p:tgtEl>
                                          <p:spTgt spid="4"/>
                                        </p:tgtEl>
                                      </p:cBhvr>
                                    </p:animEffect>
                                    <p:anim calcmode="lin" valueType="num">
                                      <p:cBhvr>
                                        <p:cTn id="14" dur="1000" fill="hold"/>
                                        <p:tgtEl>
                                          <p:spTgt spid="4"/>
                                        </p:tgtEl>
                                        <p:attrNameLst>
                                          <p:attrName>ppt_x</p:attrName>
                                        </p:attrNameLst>
                                      </p:cBhvr>
                                      <p:tavLst>
                                        <p:tav tm="0">
                                          <p:val>
                                            <p:strVal val="#ppt_x"/>
                                          </p:val>
                                        </p:tav>
                                        <p:tav tm="100000">
                                          <p:val>
                                            <p:strVal val="#ppt_x"/>
                                          </p:val>
                                        </p:tav>
                                      </p:tavLst>
                                    </p:anim>
                                    <p:anim calcmode="lin" valueType="num">
                                      <p:cBhvr>
                                        <p:cTn id="15"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609600" y="76200"/>
            <a:ext cx="7772400" cy="1470025"/>
          </a:xfrm>
          <a:prstGeom prst="rect">
            <a:avLst/>
          </a:prstGeom>
        </p:spPr>
        <p:txBody>
          <a:bodyP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b="1" smtClean="0">
                <a:solidFill>
                  <a:srgbClr val="00B050"/>
                </a:solidFill>
                <a:latin typeface="Times New Roman" panose="02020603050405020304" pitchFamily="18" charset="0"/>
                <a:cs typeface="Times New Roman" panose="02020603050405020304" pitchFamily="18" charset="0"/>
              </a:rPr>
              <a:t>WHAT CAN 911 REVENUE BE USED FOR?</a:t>
            </a:r>
            <a:endParaRPr lang="en-US" b="1" dirty="0">
              <a:solidFill>
                <a:srgbClr val="00B050"/>
              </a:solidFill>
              <a:latin typeface="Times New Roman" panose="02020603050405020304" pitchFamily="18" charset="0"/>
              <a:cs typeface="Times New Roman" panose="02020603050405020304" pitchFamily="18" charset="0"/>
            </a:endParaRPr>
          </a:p>
        </p:txBody>
      </p:sp>
      <p:sp>
        <p:nvSpPr>
          <p:cNvPr id="3" name="Subtitle 2"/>
          <p:cNvSpPr txBox="1">
            <a:spLocks/>
          </p:cNvSpPr>
          <p:nvPr/>
        </p:nvSpPr>
        <p:spPr>
          <a:xfrm>
            <a:off x="152400" y="1600200"/>
            <a:ext cx="8763000" cy="5105400"/>
          </a:xfrm>
          <a:prstGeom prst="rect">
            <a:avLst/>
          </a:prstGeom>
        </p:spPr>
        <p:txBody>
          <a:bodyPr>
            <a:normAutofit fontScale="70000" lnSpcReduction="20000"/>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en-US" sz="3100" b="1" dirty="0" smtClean="0">
                <a:solidFill>
                  <a:srgbClr val="FF0000"/>
                </a:solidFill>
                <a:latin typeface="Times New Roman" panose="02020603050405020304" pitchFamily="18" charset="0"/>
                <a:cs typeface="Times New Roman" panose="02020603050405020304" pitchFamily="18" charset="0"/>
              </a:rPr>
              <a:t>IF THE PROCEEDS GENERATED BY THE EMERGENCY TELEPHONE SERVICE CHARGE EXCEEDS THE AMOUNT OF MONIES NECESSARY TO FUND THE SERVICE, THE BOARD OF SUPERVISORS MAY AUTHORIZE THE FOLLOWING EXPENSES:</a:t>
            </a:r>
          </a:p>
          <a:p>
            <a:endParaRPr lang="en-US" dirty="0" smtClean="0">
              <a:latin typeface="Antique Olive CompactPS" panose="020B0904030504030204" pitchFamily="34" charset="0"/>
            </a:endParaRPr>
          </a:p>
          <a:p>
            <a:pPr marL="457200" indent="-457200"/>
            <a:r>
              <a:rPr lang="en-US" sz="2800" b="1" dirty="0" smtClean="0">
                <a:solidFill>
                  <a:srgbClr val="00B050"/>
                </a:solidFill>
                <a:latin typeface="Times New Roman" panose="02020603050405020304" pitchFamily="18" charset="0"/>
                <a:cs typeface="Times New Roman" panose="02020603050405020304" pitchFamily="18" charset="0"/>
              </a:rPr>
              <a:t>COSTS RELATING TO INDENTIFYING ROADS, HIGHWAYS &amp; STREETS</a:t>
            </a:r>
          </a:p>
          <a:p>
            <a:pPr marL="457200" indent="-457200"/>
            <a:endParaRPr lang="en-US" sz="2800" b="1" dirty="0" smtClean="0">
              <a:solidFill>
                <a:srgbClr val="00B050"/>
              </a:solidFill>
              <a:latin typeface="Times New Roman" panose="02020603050405020304" pitchFamily="18" charset="0"/>
              <a:cs typeface="Times New Roman" panose="02020603050405020304" pitchFamily="18" charset="0"/>
            </a:endParaRPr>
          </a:p>
          <a:p>
            <a:pPr marL="457200" indent="-457200"/>
            <a:r>
              <a:rPr lang="en-US" sz="2800" b="1" dirty="0" smtClean="0">
                <a:solidFill>
                  <a:srgbClr val="00B050"/>
                </a:solidFill>
                <a:latin typeface="Times New Roman" panose="02020603050405020304" pitchFamily="18" charset="0"/>
                <a:cs typeface="Times New Roman" panose="02020603050405020304" pitchFamily="18" charset="0"/>
              </a:rPr>
              <a:t>THE DEVELOPMENT OF COUNTY/DISTRICT COMMUNICATIONS &amp; PAGING SYSTEMS; WHEN USED PRIMARILY FOR THE ALERTING AND DISPATCHING OF PUBLIC SAFETY ENTITIES.</a:t>
            </a:r>
          </a:p>
          <a:p>
            <a:pPr marL="457200" indent="-457200"/>
            <a:endParaRPr lang="en-US" sz="2800" b="1" dirty="0" smtClean="0">
              <a:solidFill>
                <a:srgbClr val="00B050"/>
              </a:solidFill>
              <a:latin typeface="Times New Roman" panose="02020603050405020304" pitchFamily="18" charset="0"/>
              <a:cs typeface="Times New Roman" panose="02020603050405020304" pitchFamily="18" charset="0"/>
            </a:endParaRPr>
          </a:p>
          <a:p>
            <a:pPr marL="457200" indent="-457200"/>
            <a:r>
              <a:rPr lang="en-US" sz="2800" b="1" dirty="0" smtClean="0">
                <a:solidFill>
                  <a:srgbClr val="00B050"/>
                </a:solidFill>
                <a:latin typeface="Times New Roman" panose="02020603050405020304" pitchFamily="18" charset="0"/>
                <a:cs typeface="Times New Roman" panose="02020603050405020304" pitchFamily="18" charset="0"/>
              </a:rPr>
              <a:t>ADMINISTRATIVE COSTS SUCH AS MANAGEMENT &amp; MAINTENANCE PERSONNEL &amp; THE RELATED BUILDING &amp; OPERATIONAL REQUIREMENTS</a:t>
            </a:r>
            <a:r>
              <a:rPr lang="en-US" b="1" dirty="0" smtClean="0">
                <a:solidFill>
                  <a:srgbClr val="00B050"/>
                </a:solidFill>
                <a:latin typeface="Times New Roman" panose="02020603050405020304" pitchFamily="18" charset="0"/>
                <a:cs typeface="Times New Roman" panose="02020603050405020304" pitchFamily="18" charset="0"/>
              </a:rPr>
              <a:t>.</a:t>
            </a:r>
          </a:p>
          <a:p>
            <a:endParaRPr lang="en-US" dirty="0"/>
          </a:p>
        </p:txBody>
      </p:sp>
    </p:spTree>
    <p:extLst>
      <p:ext uri="{BB962C8B-B14F-4D97-AF65-F5344CB8AC3E}">
        <p14:creationId xmlns:p14="http://schemas.microsoft.com/office/powerpoint/2010/main" val="39484721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par>
                          <p:cTn id="11" fill="hold">
                            <p:stCondLst>
                              <p:cond delay="1000"/>
                            </p:stCondLst>
                            <p:childTnLst>
                              <p:par>
                                <p:cTn id="12" presetID="16" presetClass="entr" presetSubtype="21" fill="hold" nodeType="afterEffect">
                                  <p:stCondLst>
                                    <p:cond delay="0"/>
                                  </p:stCondLst>
                                  <p:childTnLst>
                                    <p:set>
                                      <p:cBhvr>
                                        <p:cTn id="13" dur="1" fill="hold">
                                          <p:stCondLst>
                                            <p:cond delay="0"/>
                                          </p:stCondLst>
                                        </p:cTn>
                                        <p:tgtEl>
                                          <p:spTgt spid="3">
                                            <p:txEl>
                                              <p:pRg st="0" end="0"/>
                                            </p:txEl>
                                          </p:spTgt>
                                        </p:tgtEl>
                                        <p:attrNameLst>
                                          <p:attrName>style.visibility</p:attrName>
                                        </p:attrNameLst>
                                      </p:cBhvr>
                                      <p:to>
                                        <p:strVal val="visible"/>
                                      </p:to>
                                    </p:set>
                                    <p:animEffect transition="in" filter="barn(inVertical)">
                                      <p:cBhvr>
                                        <p:cTn id="14" dur="500"/>
                                        <p:tgtEl>
                                          <p:spTgt spid="3">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4" end="4"/>
                                            </p:txEl>
                                          </p:spTgt>
                                        </p:tgtEl>
                                        <p:attrNameLst>
                                          <p:attrName>style.visibility</p:attrName>
                                        </p:attrNameLst>
                                      </p:cBhvr>
                                      <p:to>
                                        <p:strVal val="visible"/>
                                      </p:to>
                                    </p:set>
                                    <p:anim calcmode="lin" valueType="num">
                                      <p:cBhvr additive="base">
                                        <p:cTn id="25"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6" end="6"/>
                                            </p:txEl>
                                          </p:spTgt>
                                        </p:tgtEl>
                                        <p:attrNameLst>
                                          <p:attrName>style.visibility</p:attrName>
                                        </p:attrNameLst>
                                      </p:cBhvr>
                                      <p:to>
                                        <p:strVal val="visible"/>
                                      </p:to>
                                    </p:set>
                                    <p:anim calcmode="lin" valueType="num">
                                      <p:cBhvr additive="base">
                                        <p:cTn id="31"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457200" y="274638"/>
            <a:ext cx="8229600" cy="1143000"/>
          </a:xfrm>
          <a:prstGeom prst="rect">
            <a:avLst/>
          </a:prstGeom>
        </p:spPr>
        <p:txBody>
          <a:bodyPr>
            <a:normAutofit fontScale="90000"/>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dirty="0" smtClean="0">
                <a:solidFill>
                  <a:srgbClr val="FF0000"/>
                </a:solidFill>
                <a:latin typeface="Times New Roman" panose="02020603050405020304" pitchFamily="18" charset="0"/>
                <a:cs typeface="Times New Roman" panose="02020603050405020304" pitchFamily="18" charset="0"/>
              </a:rPr>
              <a:t>CARRIER COST RECOVERY…WHAT DOES THIS DO FOR THE LOCAL 911 USER? </a:t>
            </a:r>
            <a:endParaRPr lang="en-US" sz="3200" b="1" dirty="0">
              <a:solidFill>
                <a:srgbClr val="FF0000"/>
              </a:solidFill>
              <a:latin typeface="Times New Roman" panose="02020603050405020304" pitchFamily="18" charset="0"/>
              <a:cs typeface="Times New Roman" panose="02020603050405020304" pitchFamily="18" charset="0"/>
            </a:endParaRPr>
          </a:p>
        </p:txBody>
      </p:sp>
      <p:sp>
        <p:nvSpPr>
          <p:cNvPr id="3" name="Content Placeholder 2"/>
          <p:cNvSpPr txBox="1">
            <a:spLocks/>
          </p:cNvSpPr>
          <p:nvPr/>
        </p:nvSpPr>
        <p:spPr>
          <a:xfrm>
            <a:off x="412488" y="2743200"/>
            <a:ext cx="8229600" cy="3992563"/>
          </a:xfrm>
          <a:prstGeom prst="rect">
            <a:avLst/>
          </a:prstGeom>
        </p:spPr>
        <p:txBody>
          <a:bodyPr>
            <a:normAutofit fontScale="62500" lnSpcReduction="20000"/>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en-US" b="1" dirty="0" smtClean="0">
                <a:latin typeface="Times New Roman" panose="02020603050405020304" pitchFamily="18" charset="0"/>
                <a:cs typeface="Times New Roman" panose="02020603050405020304" pitchFamily="18" charset="0"/>
              </a:rPr>
              <a:t>APPROXIMATELY 30₵ OF EVERY DOLLAR PAID BY THE TAXPAYER IS RETAINED BY THE MS CMRS BOARD FOR THE CARRIERS. </a:t>
            </a:r>
          </a:p>
          <a:p>
            <a:pPr marL="0" indent="0">
              <a:buFont typeface="Arial" panose="020B0604020202020204" pitchFamily="34" charset="0"/>
              <a:buNone/>
            </a:pPr>
            <a:endParaRPr lang="en-US" b="1" dirty="0" smtClean="0">
              <a:solidFill>
                <a:srgbClr val="FF0000"/>
              </a:solidFill>
              <a:latin typeface="Times New Roman" panose="02020603050405020304" pitchFamily="18" charset="0"/>
              <a:cs typeface="Times New Roman" panose="02020603050405020304" pitchFamily="18" charset="0"/>
            </a:endParaRPr>
          </a:p>
          <a:p>
            <a:r>
              <a:rPr lang="en-US" b="1" dirty="0" smtClean="0">
                <a:latin typeface="Times New Roman" panose="02020603050405020304" pitchFamily="18" charset="0"/>
                <a:cs typeface="Times New Roman" panose="02020603050405020304" pitchFamily="18" charset="0"/>
              </a:rPr>
              <a:t>THIS FEE DOES NOT ENHANCE THE LOCAL 911 SYSTEM AND IS BASICALLY A METHOD FOR THE CARRIERS TO MAINTAIN &amp; ENHANCE THEIR NETWORK AT THE COST OF THE TAX PAYER. </a:t>
            </a:r>
          </a:p>
          <a:p>
            <a:pPr marL="0" indent="0">
              <a:buFont typeface="Arial" panose="020B0604020202020204" pitchFamily="34" charset="0"/>
              <a:buNone/>
            </a:pPr>
            <a:endParaRPr lang="en-US" b="1" dirty="0" smtClean="0">
              <a:latin typeface="Times New Roman" panose="02020603050405020304" pitchFamily="18" charset="0"/>
              <a:cs typeface="Times New Roman" panose="02020603050405020304" pitchFamily="18" charset="0"/>
            </a:endParaRPr>
          </a:p>
          <a:p>
            <a:r>
              <a:rPr lang="en-US" b="1" dirty="0" smtClean="0">
                <a:latin typeface="Times New Roman" panose="02020603050405020304" pitchFamily="18" charset="0"/>
                <a:cs typeface="Times New Roman" panose="02020603050405020304" pitchFamily="18" charset="0"/>
              </a:rPr>
              <a:t>BY RE-DIRECTING AN ADDITIONAL .25 CENTS BACK TO THE COUNTY LEVEL, THE COUNTIES WOULD REALIZE A SIGNIFICANT INCREASE IN FUNDING &amp; WOULD PUT WIRELESS SERVICE FEES MORE IN LINE WITH THE TRADITIONAL LAND LINE FEES.</a:t>
            </a:r>
            <a:endParaRPr lang="en-US" b="1" dirty="0">
              <a:latin typeface="Times New Roman" panose="02020603050405020304" pitchFamily="18" charset="0"/>
              <a:cs typeface="Times New Roman" panose="02020603050405020304" pitchFamily="18" charset="0"/>
            </a:endParaRPr>
          </a:p>
        </p:txBody>
      </p:sp>
      <p:sp>
        <p:nvSpPr>
          <p:cNvPr id="4" name="TextBox 3"/>
          <p:cNvSpPr txBox="1"/>
          <p:nvPr/>
        </p:nvSpPr>
        <p:spPr>
          <a:xfrm>
            <a:off x="838200" y="1447800"/>
            <a:ext cx="7772400" cy="1200329"/>
          </a:xfrm>
          <a:prstGeom prst="rect">
            <a:avLst/>
          </a:prstGeom>
          <a:noFill/>
        </p:spPr>
        <p:txBody>
          <a:bodyPr wrap="square" rtlCol="0">
            <a:spAutoFit/>
          </a:bodyPr>
          <a:lstStyle/>
          <a:p>
            <a:pPr algn="ctr"/>
            <a:r>
              <a:rPr lang="en-US" b="1" dirty="0" smtClean="0">
                <a:latin typeface="Times New Roman" panose="02020603050405020304" pitchFamily="18" charset="0"/>
                <a:cs typeface="Times New Roman" panose="02020603050405020304" pitchFamily="18" charset="0"/>
              </a:rPr>
              <a:t>NOTHING EXCEPT HINDER YOUR COUNTIES ABILITY TO MAINTAIN &amp; PROVIDE THE SERVICE EXPECTED BY YOUR LOCAL CITIZENS! </a:t>
            </a:r>
          </a:p>
          <a:p>
            <a:pPr algn="ctr"/>
            <a:r>
              <a:rPr lang="en-US" b="1" dirty="0" smtClean="0">
                <a:latin typeface="Times New Roman" panose="02020603050405020304" pitchFamily="18" charset="0"/>
                <a:cs typeface="Times New Roman" panose="02020603050405020304" pitchFamily="18" charset="0"/>
              </a:rPr>
              <a:t>LET’S BREAK IT DOWN:</a:t>
            </a:r>
            <a:endParaRPr lang="en-US" b="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8836270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par>
                          <p:cTn id="8" fill="hold">
                            <p:stCondLst>
                              <p:cond delay="500"/>
                            </p:stCondLst>
                            <p:childTnLst>
                              <p:par>
                                <p:cTn id="9" presetID="16" presetClass="entr" presetSubtype="21" fill="hold" nodeType="after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animEffect transition="in" filter="barn(inVertical)">
                                      <p:cBhvr>
                                        <p:cTn id="11" dur="500"/>
                                        <p:tgtEl>
                                          <p:spTgt spid="4">
                                            <p:txEl>
                                              <p:pRg st="0" end="0"/>
                                            </p:txEl>
                                          </p:spTgt>
                                        </p:tgtEl>
                                      </p:cBhvr>
                                    </p:animEffect>
                                  </p:childTnLst>
                                </p:cTn>
                              </p:par>
                              <p:par>
                                <p:cTn id="12" presetID="16" presetClass="entr" presetSubtype="21" fill="hold" nodeType="withEffect">
                                  <p:stCondLst>
                                    <p:cond delay="0"/>
                                  </p:stCondLst>
                                  <p:childTnLst>
                                    <p:set>
                                      <p:cBhvr>
                                        <p:cTn id="13" dur="1" fill="hold">
                                          <p:stCondLst>
                                            <p:cond delay="0"/>
                                          </p:stCondLst>
                                        </p:cTn>
                                        <p:tgtEl>
                                          <p:spTgt spid="4">
                                            <p:txEl>
                                              <p:pRg st="1" end="1"/>
                                            </p:txEl>
                                          </p:spTgt>
                                        </p:tgtEl>
                                        <p:attrNameLst>
                                          <p:attrName>style.visibility</p:attrName>
                                        </p:attrNameLst>
                                      </p:cBhvr>
                                      <p:to>
                                        <p:strVal val="visible"/>
                                      </p:to>
                                    </p:set>
                                    <p:animEffect transition="in" filter="barn(inVertical)">
                                      <p:cBhvr>
                                        <p:cTn id="14" dur="500"/>
                                        <p:tgtEl>
                                          <p:spTgt spid="4">
                                            <p:txEl>
                                              <p:pRg st="1" end="1"/>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31" presetClass="entr" presetSubtype="0" fill="hold" nodeType="clickEffect">
                                  <p:stCondLst>
                                    <p:cond delay="0"/>
                                  </p:stCondLst>
                                  <p:childTnLst>
                                    <p:set>
                                      <p:cBhvr>
                                        <p:cTn id="18" dur="1" fill="hold">
                                          <p:stCondLst>
                                            <p:cond delay="0"/>
                                          </p:stCondLst>
                                        </p:cTn>
                                        <p:tgtEl>
                                          <p:spTgt spid="3">
                                            <p:txEl>
                                              <p:pRg st="0" end="0"/>
                                            </p:txEl>
                                          </p:spTgt>
                                        </p:tgtEl>
                                        <p:attrNameLst>
                                          <p:attrName>style.visibility</p:attrName>
                                        </p:attrNameLst>
                                      </p:cBhvr>
                                      <p:to>
                                        <p:strVal val="visible"/>
                                      </p:to>
                                    </p:set>
                                    <p:anim calcmode="lin" valueType="num">
                                      <p:cBhvr>
                                        <p:cTn id="19" dur="1000" fill="hold"/>
                                        <p:tgtEl>
                                          <p:spTgt spid="3">
                                            <p:txEl>
                                              <p:pRg st="0" end="0"/>
                                            </p:txEl>
                                          </p:spTgt>
                                        </p:tgtEl>
                                        <p:attrNameLst>
                                          <p:attrName>ppt_w</p:attrName>
                                        </p:attrNameLst>
                                      </p:cBhvr>
                                      <p:tavLst>
                                        <p:tav tm="0">
                                          <p:val>
                                            <p:fltVal val="0"/>
                                          </p:val>
                                        </p:tav>
                                        <p:tav tm="100000">
                                          <p:val>
                                            <p:strVal val="#ppt_w"/>
                                          </p:val>
                                        </p:tav>
                                      </p:tavLst>
                                    </p:anim>
                                    <p:anim calcmode="lin" valueType="num">
                                      <p:cBhvr>
                                        <p:cTn id="20" dur="1000" fill="hold"/>
                                        <p:tgtEl>
                                          <p:spTgt spid="3">
                                            <p:txEl>
                                              <p:pRg st="0" end="0"/>
                                            </p:txEl>
                                          </p:spTgt>
                                        </p:tgtEl>
                                        <p:attrNameLst>
                                          <p:attrName>ppt_h</p:attrName>
                                        </p:attrNameLst>
                                      </p:cBhvr>
                                      <p:tavLst>
                                        <p:tav tm="0">
                                          <p:val>
                                            <p:fltVal val="0"/>
                                          </p:val>
                                        </p:tav>
                                        <p:tav tm="100000">
                                          <p:val>
                                            <p:strVal val="#ppt_h"/>
                                          </p:val>
                                        </p:tav>
                                      </p:tavLst>
                                    </p:anim>
                                    <p:anim calcmode="lin" valueType="num">
                                      <p:cBhvr>
                                        <p:cTn id="21" dur="1000" fill="hold"/>
                                        <p:tgtEl>
                                          <p:spTgt spid="3">
                                            <p:txEl>
                                              <p:pRg st="0" end="0"/>
                                            </p:txEl>
                                          </p:spTgt>
                                        </p:tgtEl>
                                        <p:attrNameLst>
                                          <p:attrName>style.rotation</p:attrName>
                                        </p:attrNameLst>
                                      </p:cBhvr>
                                      <p:tavLst>
                                        <p:tav tm="0">
                                          <p:val>
                                            <p:fltVal val="90"/>
                                          </p:val>
                                        </p:tav>
                                        <p:tav tm="100000">
                                          <p:val>
                                            <p:fltVal val="0"/>
                                          </p:val>
                                        </p:tav>
                                      </p:tavLst>
                                    </p:anim>
                                    <p:animEffect transition="in" filter="fade">
                                      <p:cBhvr>
                                        <p:cTn id="22" dur="1000"/>
                                        <p:tgtEl>
                                          <p:spTgt spid="3">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31" presetClass="entr" presetSubtype="0" fill="hold" nodeType="clickEffect">
                                  <p:stCondLst>
                                    <p:cond delay="0"/>
                                  </p:stCondLst>
                                  <p:childTnLst>
                                    <p:set>
                                      <p:cBhvr>
                                        <p:cTn id="26" dur="1" fill="hold">
                                          <p:stCondLst>
                                            <p:cond delay="0"/>
                                          </p:stCondLst>
                                        </p:cTn>
                                        <p:tgtEl>
                                          <p:spTgt spid="3">
                                            <p:txEl>
                                              <p:pRg st="2" end="2"/>
                                            </p:txEl>
                                          </p:spTgt>
                                        </p:tgtEl>
                                        <p:attrNameLst>
                                          <p:attrName>style.visibility</p:attrName>
                                        </p:attrNameLst>
                                      </p:cBhvr>
                                      <p:to>
                                        <p:strVal val="visible"/>
                                      </p:to>
                                    </p:set>
                                    <p:anim calcmode="lin" valueType="num">
                                      <p:cBhvr>
                                        <p:cTn id="27" dur="10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8" dur="1000" fill="hold"/>
                                        <p:tgtEl>
                                          <p:spTgt spid="3">
                                            <p:txEl>
                                              <p:pRg st="2" end="2"/>
                                            </p:txEl>
                                          </p:spTgt>
                                        </p:tgtEl>
                                        <p:attrNameLst>
                                          <p:attrName>ppt_h</p:attrName>
                                        </p:attrNameLst>
                                      </p:cBhvr>
                                      <p:tavLst>
                                        <p:tav tm="0">
                                          <p:val>
                                            <p:fltVal val="0"/>
                                          </p:val>
                                        </p:tav>
                                        <p:tav tm="100000">
                                          <p:val>
                                            <p:strVal val="#ppt_h"/>
                                          </p:val>
                                        </p:tav>
                                      </p:tavLst>
                                    </p:anim>
                                    <p:anim calcmode="lin" valueType="num">
                                      <p:cBhvr>
                                        <p:cTn id="29" dur="1000" fill="hold"/>
                                        <p:tgtEl>
                                          <p:spTgt spid="3">
                                            <p:txEl>
                                              <p:pRg st="2" end="2"/>
                                            </p:txEl>
                                          </p:spTgt>
                                        </p:tgtEl>
                                        <p:attrNameLst>
                                          <p:attrName>style.rotation</p:attrName>
                                        </p:attrNameLst>
                                      </p:cBhvr>
                                      <p:tavLst>
                                        <p:tav tm="0">
                                          <p:val>
                                            <p:fltVal val="90"/>
                                          </p:val>
                                        </p:tav>
                                        <p:tav tm="100000">
                                          <p:val>
                                            <p:fltVal val="0"/>
                                          </p:val>
                                        </p:tav>
                                      </p:tavLst>
                                    </p:anim>
                                    <p:animEffect transition="in" filter="fade">
                                      <p:cBhvr>
                                        <p:cTn id="30" dur="1000"/>
                                        <p:tgtEl>
                                          <p:spTgt spid="3">
                                            <p:txEl>
                                              <p:pRg st="2" end="2"/>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31" presetClass="entr" presetSubtype="0" fill="hold"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 calcmode="lin" valueType="num">
                                      <p:cBhvr>
                                        <p:cTn id="35" dur="1000" fill="hold"/>
                                        <p:tgtEl>
                                          <p:spTgt spid="3">
                                            <p:txEl>
                                              <p:pRg st="4" end="4"/>
                                            </p:txEl>
                                          </p:spTgt>
                                        </p:tgtEl>
                                        <p:attrNameLst>
                                          <p:attrName>ppt_w</p:attrName>
                                        </p:attrNameLst>
                                      </p:cBhvr>
                                      <p:tavLst>
                                        <p:tav tm="0">
                                          <p:val>
                                            <p:fltVal val="0"/>
                                          </p:val>
                                        </p:tav>
                                        <p:tav tm="100000">
                                          <p:val>
                                            <p:strVal val="#ppt_w"/>
                                          </p:val>
                                        </p:tav>
                                      </p:tavLst>
                                    </p:anim>
                                    <p:anim calcmode="lin" valueType="num">
                                      <p:cBhvr>
                                        <p:cTn id="36" dur="1000" fill="hold"/>
                                        <p:tgtEl>
                                          <p:spTgt spid="3">
                                            <p:txEl>
                                              <p:pRg st="4" end="4"/>
                                            </p:txEl>
                                          </p:spTgt>
                                        </p:tgtEl>
                                        <p:attrNameLst>
                                          <p:attrName>ppt_h</p:attrName>
                                        </p:attrNameLst>
                                      </p:cBhvr>
                                      <p:tavLst>
                                        <p:tav tm="0">
                                          <p:val>
                                            <p:fltVal val="0"/>
                                          </p:val>
                                        </p:tav>
                                        <p:tav tm="100000">
                                          <p:val>
                                            <p:strVal val="#ppt_h"/>
                                          </p:val>
                                        </p:tav>
                                      </p:tavLst>
                                    </p:anim>
                                    <p:anim calcmode="lin" valueType="num">
                                      <p:cBhvr>
                                        <p:cTn id="37" dur="1000" fill="hold"/>
                                        <p:tgtEl>
                                          <p:spTgt spid="3">
                                            <p:txEl>
                                              <p:pRg st="4" end="4"/>
                                            </p:txEl>
                                          </p:spTgt>
                                        </p:tgtEl>
                                        <p:attrNameLst>
                                          <p:attrName>style.rotation</p:attrName>
                                        </p:attrNameLst>
                                      </p:cBhvr>
                                      <p:tavLst>
                                        <p:tav tm="0">
                                          <p:val>
                                            <p:fltVal val="90"/>
                                          </p:val>
                                        </p:tav>
                                        <p:tav tm="100000">
                                          <p:val>
                                            <p:fltVal val="0"/>
                                          </p:val>
                                        </p:tav>
                                      </p:tavLst>
                                    </p:anim>
                                    <p:animEffect transition="in" filter="fade">
                                      <p:cBhvr>
                                        <p:cTn id="38" dur="10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41979" y="1442493"/>
            <a:ext cx="2445801" cy="106464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TextBox 2"/>
          <p:cNvSpPr txBox="1"/>
          <p:nvPr/>
        </p:nvSpPr>
        <p:spPr>
          <a:xfrm>
            <a:off x="455918" y="838200"/>
            <a:ext cx="3429000" cy="523220"/>
          </a:xfrm>
          <a:prstGeom prst="rect">
            <a:avLst/>
          </a:prstGeom>
          <a:noFill/>
        </p:spPr>
        <p:txBody>
          <a:bodyPr wrap="square" rtlCol="0">
            <a:spAutoFit/>
          </a:bodyPr>
          <a:lstStyle/>
          <a:p>
            <a:pPr algn="ctr"/>
            <a:r>
              <a:rPr lang="en-US" sz="1400" dirty="0" smtClean="0">
                <a:latin typeface="Times New Roman" panose="02020603050405020304" pitchFamily="18" charset="0"/>
                <a:cs typeface="Times New Roman" panose="02020603050405020304" pitchFamily="18" charset="0"/>
              </a:rPr>
              <a:t>THE WIRELESS CUSTOMER PAYS  $1.00 FOR 911 SURCHARGE</a:t>
            </a:r>
            <a:endParaRPr lang="en-US" sz="1400" dirty="0">
              <a:latin typeface="Times New Roman" panose="02020603050405020304" pitchFamily="18" charset="0"/>
              <a:cs typeface="Times New Roman" panose="02020603050405020304" pitchFamily="18" charset="0"/>
            </a:endParaRPr>
          </a:p>
        </p:txBody>
      </p:sp>
      <p:sp>
        <p:nvSpPr>
          <p:cNvPr id="4" name="TextBox 3"/>
          <p:cNvSpPr txBox="1"/>
          <p:nvPr/>
        </p:nvSpPr>
        <p:spPr>
          <a:xfrm>
            <a:off x="1649949" y="152400"/>
            <a:ext cx="6019800" cy="369332"/>
          </a:xfrm>
          <a:prstGeom prst="rect">
            <a:avLst/>
          </a:prstGeom>
          <a:noFill/>
        </p:spPr>
        <p:txBody>
          <a:bodyPr wrap="square" rtlCol="0">
            <a:spAutoFit/>
          </a:bodyPr>
          <a:lstStyle/>
          <a:p>
            <a:pPr algn="ctr"/>
            <a:r>
              <a:rPr lang="en-US" b="1" dirty="0" smtClean="0">
                <a:latin typeface="Times New Roman" panose="02020603050405020304" pitchFamily="18" charset="0"/>
                <a:cs typeface="Times New Roman" panose="02020603050405020304" pitchFamily="18" charset="0"/>
              </a:rPr>
              <a:t>WIRELESS CURRENT BREAKDOWNS</a:t>
            </a:r>
          </a:p>
        </p:txBody>
      </p:sp>
      <p:cxnSp>
        <p:nvCxnSpPr>
          <p:cNvPr id="5" name="Straight Arrow Connector 4"/>
          <p:cNvCxnSpPr/>
          <p:nvPr/>
        </p:nvCxnSpPr>
        <p:spPr>
          <a:xfrm flipV="1">
            <a:off x="3655141" y="766481"/>
            <a:ext cx="2825742" cy="732638"/>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pic>
        <p:nvPicPr>
          <p:cNvPr id="6" name="Picture 3" descr="C:\Users\bwedgeworth\AppData\Local\Microsoft\Windows\Temporary Internet Files\Content.IE5\Q18PFUVE\MC900019342[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387219" y="838200"/>
            <a:ext cx="353415" cy="358879"/>
          </a:xfrm>
          <a:prstGeom prst="rect">
            <a:avLst/>
          </a:prstGeom>
          <a:noFill/>
          <a:extLst>
            <a:ext uri="{909E8E84-426E-40DD-AFC4-6F175D3DCCD1}">
              <a14:hiddenFill xmlns:a14="http://schemas.microsoft.com/office/drawing/2010/main">
                <a:solidFill>
                  <a:srgbClr val="FFFFFF"/>
                </a:solidFill>
              </a14:hiddenFill>
            </a:ext>
          </a:extLst>
        </p:spPr>
      </p:pic>
      <p:cxnSp>
        <p:nvCxnSpPr>
          <p:cNvPr id="7" name="Straight Arrow Connector 6"/>
          <p:cNvCxnSpPr>
            <a:endCxn id="26" idx="1"/>
          </p:cNvCxnSpPr>
          <p:nvPr/>
        </p:nvCxnSpPr>
        <p:spPr>
          <a:xfrm flipV="1">
            <a:off x="3700184" y="1207531"/>
            <a:ext cx="2933624" cy="621964"/>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pic>
        <p:nvPicPr>
          <p:cNvPr id="8" name="Picture 3" descr="C:\Users\bwedgeworth\AppData\Local\Microsoft\Windows\Temporary Internet Files\Content.IE5\Q18PFUVE\MC900019342[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659849" y="1392368"/>
            <a:ext cx="353415" cy="358879"/>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3" descr="C:\Users\bwedgeworth\AppData\Local\Microsoft\Windows\Temporary Internet Files\Content.IE5\Q18PFUVE\MC900019342[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080871" y="1319679"/>
            <a:ext cx="353415" cy="358879"/>
          </a:xfrm>
          <a:prstGeom prst="rect">
            <a:avLst/>
          </a:prstGeom>
          <a:noFill/>
          <a:extLst>
            <a:ext uri="{909E8E84-426E-40DD-AFC4-6F175D3DCCD1}">
              <a14:hiddenFill xmlns:a14="http://schemas.microsoft.com/office/drawing/2010/main">
                <a:solidFill>
                  <a:srgbClr val="FFFFFF"/>
                </a:solidFill>
              </a14:hiddenFill>
            </a:ext>
          </a:extLst>
        </p:spPr>
      </p:pic>
      <p:cxnSp>
        <p:nvCxnSpPr>
          <p:cNvPr id="10" name="Straight Arrow Connector 9"/>
          <p:cNvCxnSpPr/>
          <p:nvPr/>
        </p:nvCxnSpPr>
        <p:spPr>
          <a:xfrm flipV="1">
            <a:off x="3655141" y="1748944"/>
            <a:ext cx="2978667" cy="308456"/>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pic>
        <p:nvPicPr>
          <p:cNvPr id="11" name="Picture 3" descr="C:\Users\bwedgeworth\AppData\Local\Microsoft\Windows\Temporary Internet Files\Content.IE5\Q18PFUVE\MC900019342[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404139" y="1696128"/>
            <a:ext cx="353415" cy="358879"/>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3" descr="C:\Users\bwedgeworth\AppData\Local\Microsoft\Windows\Temporary Internet Files\Content.IE5\Q18PFUVE\MC900019342[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955890" y="1758957"/>
            <a:ext cx="353415" cy="358879"/>
          </a:xfrm>
          <a:prstGeom prst="rect">
            <a:avLst/>
          </a:prstGeom>
          <a:noFill/>
          <a:extLst>
            <a:ext uri="{909E8E84-426E-40DD-AFC4-6F175D3DCCD1}">
              <a14:hiddenFill xmlns:a14="http://schemas.microsoft.com/office/drawing/2010/main">
                <a:solidFill>
                  <a:srgbClr val="FFFFFF"/>
                </a:solidFill>
              </a14:hiddenFill>
            </a:ext>
          </a:extLst>
        </p:spPr>
      </p:pic>
      <p:cxnSp>
        <p:nvCxnSpPr>
          <p:cNvPr id="13" name="Straight Arrow Connector 12"/>
          <p:cNvCxnSpPr/>
          <p:nvPr/>
        </p:nvCxnSpPr>
        <p:spPr>
          <a:xfrm>
            <a:off x="3655141" y="2230427"/>
            <a:ext cx="2825742" cy="187317"/>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pic>
        <p:nvPicPr>
          <p:cNvPr id="14" name="Picture 3" descr="C:\Users\bwedgeworth\AppData\Local\Microsoft\Windows\Temporary Internet Files\Content.IE5\Q18PFUVE\MC900019342[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374041" y="2058997"/>
            <a:ext cx="353415" cy="358879"/>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3" descr="C:\Users\bwedgeworth\AppData\Local\Microsoft\Windows\Temporary Internet Files\Content.IE5\Q18PFUVE\MC900019342[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080871" y="2148257"/>
            <a:ext cx="353415" cy="358879"/>
          </a:xfrm>
          <a:prstGeom prst="rect">
            <a:avLst/>
          </a:prstGeom>
          <a:noFill/>
          <a:extLst>
            <a:ext uri="{909E8E84-426E-40DD-AFC4-6F175D3DCCD1}">
              <a14:hiddenFill xmlns:a14="http://schemas.microsoft.com/office/drawing/2010/main">
                <a:solidFill>
                  <a:srgbClr val="FFFFFF"/>
                </a:solidFill>
              </a14:hiddenFill>
            </a:ext>
          </a:extLst>
        </p:spPr>
      </p:pic>
      <p:cxnSp>
        <p:nvCxnSpPr>
          <p:cNvPr id="16" name="Straight Arrow Connector 15"/>
          <p:cNvCxnSpPr/>
          <p:nvPr/>
        </p:nvCxnSpPr>
        <p:spPr>
          <a:xfrm>
            <a:off x="3631237" y="2308057"/>
            <a:ext cx="2971712" cy="719483"/>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pic>
        <p:nvPicPr>
          <p:cNvPr id="17" name="Picture 4"/>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714685" y="2543735"/>
            <a:ext cx="611632" cy="61436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8" name="Picture 3" descr="C:\Users\bwedgeworth\AppData\Local\Microsoft\Windows\Temporary Internet Files\Content.IE5\Q18PFUVE\MC900019342[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223364" y="2593384"/>
            <a:ext cx="353415" cy="358879"/>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3" descr="C:\Users\bwedgeworth\AppData\Local\Microsoft\Windows\Temporary Internet Files\Content.IE5\Q18PFUVE\MC900019342[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727456" y="2501509"/>
            <a:ext cx="353415" cy="358879"/>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7"/>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181225" y="3612248"/>
            <a:ext cx="382701" cy="381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cxnSp>
        <p:nvCxnSpPr>
          <p:cNvPr id="21" name="Straight Arrow Connector 20"/>
          <p:cNvCxnSpPr/>
          <p:nvPr/>
        </p:nvCxnSpPr>
        <p:spPr>
          <a:xfrm>
            <a:off x="3687260" y="2417876"/>
            <a:ext cx="3094540" cy="1547405"/>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pic>
        <p:nvPicPr>
          <p:cNvPr id="22" name="Picture 4"/>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580846" y="3234818"/>
            <a:ext cx="611632" cy="61436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3" name="Picture 4"/>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917548" y="2959191"/>
            <a:ext cx="611632" cy="61436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4" name="Picture 3" descr="C:\Users\bwedgeworth\AppData\Local\Microsoft\Windows\Temporary Internet Files\Content.IE5\Q18PFUVE\MC900019342[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602475" y="3341687"/>
            <a:ext cx="353415" cy="358879"/>
          </a:xfrm>
          <a:prstGeom prst="rect">
            <a:avLst/>
          </a:prstGeom>
          <a:noFill/>
          <a:extLst>
            <a:ext uri="{909E8E84-426E-40DD-AFC4-6F175D3DCCD1}">
              <a14:hiddenFill xmlns:a14="http://schemas.microsoft.com/office/drawing/2010/main">
                <a:solidFill>
                  <a:srgbClr val="FFFFFF"/>
                </a:solidFill>
              </a14:hiddenFill>
            </a:ext>
          </a:extLst>
        </p:spPr>
      </p:pic>
      <p:sp>
        <p:nvSpPr>
          <p:cNvPr id="25" name="TextBox 24"/>
          <p:cNvSpPr txBox="1"/>
          <p:nvPr/>
        </p:nvSpPr>
        <p:spPr>
          <a:xfrm>
            <a:off x="6633808" y="413266"/>
            <a:ext cx="2133600" cy="523220"/>
          </a:xfrm>
          <a:prstGeom prst="rect">
            <a:avLst/>
          </a:prstGeom>
          <a:noFill/>
        </p:spPr>
        <p:txBody>
          <a:bodyPr wrap="square" rtlCol="0">
            <a:spAutoFit/>
          </a:bodyPr>
          <a:lstStyle/>
          <a:p>
            <a:pPr algn="ctr"/>
            <a:r>
              <a:rPr lang="en-US" sz="1400" dirty="0" smtClean="0">
                <a:latin typeface="Times New Roman" panose="02020603050405020304" pitchFamily="18" charset="0"/>
                <a:cs typeface="Times New Roman" panose="02020603050405020304" pitchFamily="18" charset="0"/>
              </a:rPr>
              <a:t>CARRIER KEEPS 1₵ FOR ADMINISTRATION</a:t>
            </a:r>
            <a:endParaRPr lang="en-US" sz="1400" dirty="0">
              <a:latin typeface="Times New Roman" panose="02020603050405020304" pitchFamily="18" charset="0"/>
              <a:cs typeface="Times New Roman" panose="02020603050405020304" pitchFamily="18" charset="0"/>
            </a:endParaRPr>
          </a:p>
        </p:txBody>
      </p:sp>
      <p:sp>
        <p:nvSpPr>
          <p:cNvPr id="26" name="TextBox 25"/>
          <p:cNvSpPr txBox="1"/>
          <p:nvPr/>
        </p:nvSpPr>
        <p:spPr>
          <a:xfrm>
            <a:off x="6633808" y="945921"/>
            <a:ext cx="2133600" cy="523220"/>
          </a:xfrm>
          <a:prstGeom prst="rect">
            <a:avLst/>
          </a:prstGeom>
          <a:noFill/>
        </p:spPr>
        <p:txBody>
          <a:bodyPr wrap="square" rtlCol="0">
            <a:spAutoFit/>
          </a:bodyPr>
          <a:lstStyle/>
          <a:p>
            <a:pPr algn="ctr"/>
            <a:r>
              <a:rPr lang="en-US" sz="1400" dirty="0" smtClean="0">
                <a:latin typeface="Times New Roman" panose="02020603050405020304" pitchFamily="18" charset="0"/>
                <a:cs typeface="Times New Roman" panose="02020603050405020304" pitchFamily="18" charset="0"/>
              </a:rPr>
              <a:t>SELLER KEEPS 2₵ FOR ADMINISTRATION</a:t>
            </a:r>
            <a:endParaRPr lang="en-US" sz="1400" dirty="0">
              <a:latin typeface="Times New Roman" panose="02020603050405020304" pitchFamily="18" charset="0"/>
              <a:cs typeface="Times New Roman" panose="02020603050405020304" pitchFamily="18" charset="0"/>
            </a:endParaRPr>
          </a:p>
        </p:txBody>
      </p:sp>
      <p:sp>
        <p:nvSpPr>
          <p:cNvPr id="27" name="TextBox 26"/>
          <p:cNvSpPr txBox="1"/>
          <p:nvPr/>
        </p:nvSpPr>
        <p:spPr>
          <a:xfrm>
            <a:off x="6528690" y="1559051"/>
            <a:ext cx="2282117" cy="738664"/>
          </a:xfrm>
          <a:prstGeom prst="rect">
            <a:avLst/>
          </a:prstGeom>
          <a:noFill/>
        </p:spPr>
        <p:txBody>
          <a:bodyPr wrap="square" rtlCol="0">
            <a:spAutoFit/>
          </a:bodyPr>
          <a:lstStyle/>
          <a:p>
            <a:pPr algn="ctr"/>
            <a:r>
              <a:rPr lang="en-US" sz="1400" dirty="0" smtClean="0">
                <a:latin typeface="Times New Roman" panose="02020603050405020304" pitchFamily="18" charset="0"/>
                <a:cs typeface="Times New Roman" panose="02020603050405020304" pitchFamily="18" charset="0"/>
              </a:rPr>
              <a:t>MS DEPT OF REVENUE KEEPS 2₵ FOR ADMINISTRATION</a:t>
            </a:r>
            <a:endParaRPr lang="en-US" sz="1400" dirty="0">
              <a:latin typeface="Times New Roman" panose="02020603050405020304" pitchFamily="18" charset="0"/>
              <a:cs typeface="Times New Roman" panose="02020603050405020304" pitchFamily="18" charset="0"/>
            </a:endParaRPr>
          </a:p>
        </p:txBody>
      </p:sp>
      <p:sp>
        <p:nvSpPr>
          <p:cNvPr id="28" name="TextBox 27"/>
          <p:cNvSpPr txBox="1"/>
          <p:nvPr/>
        </p:nvSpPr>
        <p:spPr>
          <a:xfrm>
            <a:off x="6602949" y="2327697"/>
            <a:ext cx="2133600" cy="523220"/>
          </a:xfrm>
          <a:prstGeom prst="rect">
            <a:avLst/>
          </a:prstGeom>
          <a:noFill/>
        </p:spPr>
        <p:txBody>
          <a:bodyPr wrap="square" rtlCol="0">
            <a:spAutoFit/>
          </a:bodyPr>
          <a:lstStyle/>
          <a:p>
            <a:pPr algn="ctr"/>
            <a:r>
              <a:rPr lang="en-US" sz="1400" dirty="0" smtClean="0">
                <a:latin typeface="Times New Roman" panose="02020603050405020304" pitchFamily="18" charset="0"/>
                <a:cs typeface="Times New Roman" panose="02020603050405020304" pitchFamily="18" charset="0"/>
              </a:rPr>
              <a:t>CMRS KEEPS 2₵ FOR ADMINISTRATION</a:t>
            </a:r>
            <a:endParaRPr lang="en-US" sz="1400" dirty="0">
              <a:latin typeface="Times New Roman" panose="02020603050405020304" pitchFamily="18" charset="0"/>
              <a:cs typeface="Times New Roman" panose="02020603050405020304" pitchFamily="18" charset="0"/>
            </a:endParaRPr>
          </a:p>
        </p:txBody>
      </p:sp>
      <p:sp>
        <p:nvSpPr>
          <p:cNvPr id="29" name="TextBox 28"/>
          <p:cNvSpPr txBox="1"/>
          <p:nvPr/>
        </p:nvSpPr>
        <p:spPr>
          <a:xfrm>
            <a:off x="6603579" y="2896488"/>
            <a:ext cx="2133600" cy="523220"/>
          </a:xfrm>
          <a:prstGeom prst="rect">
            <a:avLst/>
          </a:prstGeom>
          <a:noFill/>
        </p:spPr>
        <p:txBody>
          <a:bodyPr wrap="square" rtlCol="0">
            <a:spAutoFit/>
          </a:bodyPr>
          <a:lstStyle/>
          <a:p>
            <a:pPr algn="ctr"/>
            <a:r>
              <a:rPr lang="en-US" sz="1400" dirty="0" smtClean="0">
                <a:latin typeface="Times New Roman" panose="02020603050405020304" pitchFamily="18" charset="0"/>
                <a:cs typeface="Times New Roman" panose="02020603050405020304" pitchFamily="18" charset="0"/>
              </a:rPr>
              <a:t>CARRIER GETS 28₵ FOR COST RECOVERY</a:t>
            </a:r>
            <a:endParaRPr lang="en-US" sz="1400" dirty="0">
              <a:latin typeface="Times New Roman" panose="02020603050405020304" pitchFamily="18" charset="0"/>
              <a:cs typeface="Times New Roman" panose="02020603050405020304" pitchFamily="18" charset="0"/>
            </a:endParaRPr>
          </a:p>
        </p:txBody>
      </p:sp>
      <p:sp>
        <p:nvSpPr>
          <p:cNvPr id="30" name="TextBox 29"/>
          <p:cNvSpPr txBox="1"/>
          <p:nvPr/>
        </p:nvSpPr>
        <p:spPr>
          <a:xfrm>
            <a:off x="6705546" y="3700566"/>
            <a:ext cx="2133600" cy="523220"/>
          </a:xfrm>
          <a:prstGeom prst="rect">
            <a:avLst/>
          </a:prstGeom>
          <a:noFill/>
        </p:spPr>
        <p:txBody>
          <a:bodyPr wrap="square" rtlCol="0">
            <a:spAutoFit/>
          </a:bodyPr>
          <a:lstStyle/>
          <a:p>
            <a:pPr algn="ctr"/>
            <a:r>
              <a:rPr lang="en-US" sz="1400" dirty="0" smtClean="0">
                <a:latin typeface="Times New Roman" panose="02020603050405020304" pitchFamily="18" charset="0"/>
                <a:cs typeface="Times New Roman" panose="02020603050405020304" pitchFamily="18" charset="0"/>
              </a:rPr>
              <a:t>65₵ GOES TO THE COUNTY</a:t>
            </a:r>
            <a:endParaRPr lang="en-US" sz="1400" dirty="0">
              <a:latin typeface="Times New Roman" panose="02020603050405020304" pitchFamily="18" charset="0"/>
              <a:cs typeface="Times New Roman" panose="02020603050405020304" pitchFamily="18" charset="0"/>
            </a:endParaRPr>
          </a:p>
        </p:txBody>
      </p:sp>
      <p:pic>
        <p:nvPicPr>
          <p:cNvPr id="31" name="Picture 6"/>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383107" y="2792407"/>
            <a:ext cx="396075" cy="39856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5779" y="4916387"/>
            <a:ext cx="2524525" cy="109891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cxnSp>
        <p:nvCxnSpPr>
          <p:cNvPr id="33" name="Straight Arrow Connector 32"/>
          <p:cNvCxnSpPr/>
          <p:nvPr/>
        </p:nvCxnSpPr>
        <p:spPr>
          <a:xfrm flipV="1">
            <a:off x="3429000" y="4671620"/>
            <a:ext cx="3248207" cy="35758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6696100" y="4427443"/>
            <a:ext cx="2133600" cy="523220"/>
          </a:xfrm>
          <a:prstGeom prst="rect">
            <a:avLst/>
          </a:prstGeom>
          <a:noFill/>
        </p:spPr>
        <p:txBody>
          <a:bodyPr wrap="square" rtlCol="0">
            <a:spAutoFit/>
          </a:bodyPr>
          <a:lstStyle/>
          <a:p>
            <a:pPr algn="ctr"/>
            <a:r>
              <a:rPr lang="en-US" sz="1400" dirty="0" smtClean="0">
                <a:latin typeface="Times New Roman" panose="02020603050405020304" pitchFamily="18" charset="0"/>
                <a:cs typeface="Times New Roman" panose="02020603050405020304" pitchFamily="18" charset="0"/>
              </a:rPr>
              <a:t>CARRIER KEEPS 1₵ FOR ADMINISTRATION</a:t>
            </a:r>
            <a:endParaRPr lang="en-US" sz="1400" dirty="0">
              <a:latin typeface="Times New Roman" panose="02020603050405020304" pitchFamily="18" charset="0"/>
              <a:cs typeface="Times New Roman" panose="02020603050405020304" pitchFamily="18" charset="0"/>
            </a:endParaRPr>
          </a:p>
        </p:txBody>
      </p:sp>
      <p:pic>
        <p:nvPicPr>
          <p:cNvPr id="35" name="Picture 3" descr="C:\Users\bwedgeworth\AppData\Local\Microsoft\Windows\Temporary Internet Files\Content.IE5\Q18PFUVE\MC900019342[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580846" y="4584227"/>
            <a:ext cx="353415" cy="358879"/>
          </a:xfrm>
          <a:prstGeom prst="rect">
            <a:avLst/>
          </a:prstGeom>
          <a:noFill/>
          <a:extLst>
            <a:ext uri="{909E8E84-426E-40DD-AFC4-6F175D3DCCD1}">
              <a14:hiddenFill xmlns:a14="http://schemas.microsoft.com/office/drawing/2010/main">
                <a:solidFill>
                  <a:srgbClr val="FFFFFF"/>
                </a:solidFill>
              </a14:hiddenFill>
            </a:ext>
          </a:extLst>
        </p:spPr>
      </p:pic>
      <p:cxnSp>
        <p:nvCxnSpPr>
          <p:cNvPr id="36" name="Straight Arrow Connector 35"/>
          <p:cNvCxnSpPr>
            <a:endCxn id="37" idx="1"/>
          </p:cNvCxnSpPr>
          <p:nvPr/>
        </p:nvCxnSpPr>
        <p:spPr>
          <a:xfrm>
            <a:off x="3429000" y="5218621"/>
            <a:ext cx="3326349" cy="21433"/>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6755349" y="4978444"/>
            <a:ext cx="2133600" cy="523220"/>
          </a:xfrm>
          <a:prstGeom prst="rect">
            <a:avLst/>
          </a:prstGeom>
          <a:noFill/>
        </p:spPr>
        <p:txBody>
          <a:bodyPr wrap="square" rtlCol="0">
            <a:spAutoFit/>
          </a:bodyPr>
          <a:lstStyle/>
          <a:p>
            <a:pPr algn="ctr"/>
            <a:r>
              <a:rPr lang="en-US" sz="1400" dirty="0" smtClean="0">
                <a:latin typeface="Times New Roman" panose="02020603050405020304" pitchFamily="18" charset="0"/>
                <a:cs typeface="Times New Roman" panose="02020603050405020304" pitchFamily="18" charset="0"/>
              </a:rPr>
              <a:t>CMRS KEEPS 2₵ FOR ADMINISTRATION</a:t>
            </a:r>
            <a:endParaRPr lang="en-US" sz="1400" dirty="0">
              <a:latin typeface="Times New Roman" panose="02020603050405020304" pitchFamily="18" charset="0"/>
              <a:cs typeface="Times New Roman" panose="02020603050405020304" pitchFamily="18" charset="0"/>
            </a:endParaRPr>
          </a:p>
        </p:txBody>
      </p:sp>
      <p:pic>
        <p:nvPicPr>
          <p:cNvPr id="38" name="Picture 3" descr="C:\Users\bwedgeworth\AppData\Local\Microsoft\Windows\Temporary Internet Files\Content.IE5\Q18PFUVE\MC900019342[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309305" y="5072354"/>
            <a:ext cx="353415" cy="358879"/>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3" descr="C:\Users\bwedgeworth\AppData\Local\Microsoft\Windows\Temporary Internet Files\Content.IE5\Q18PFUVE\MC900019342[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847934" y="5076202"/>
            <a:ext cx="353415" cy="358879"/>
          </a:xfrm>
          <a:prstGeom prst="rect">
            <a:avLst/>
          </a:prstGeom>
          <a:noFill/>
          <a:extLst>
            <a:ext uri="{909E8E84-426E-40DD-AFC4-6F175D3DCCD1}">
              <a14:hiddenFill xmlns:a14="http://schemas.microsoft.com/office/drawing/2010/main">
                <a:solidFill>
                  <a:srgbClr val="FFFFFF"/>
                </a:solidFill>
              </a14:hiddenFill>
            </a:ext>
          </a:extLst>
        </p:spPr>
      </p:pic>
      <p:cxnSp>
        <p:nvCxnSpPr>
          <p:cNvPr id="40" name="Straight Arrow Connector 39"/>
          <p:cNvCxnSpPr/>
          <p:nvPr/>
        </p:nvCxnSpPr>
        <p:spPr>
          <a:xfrm>
            <a:off x="3443427" y="5376645"/>
            <a:ext cx="3297493" cy="468054"/>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41" name="TextBox 40"/>
          <p:cNvSpPr txBox="1"/>
          <p:nvPr/>
        </p:nvSpPr>
        <p:spPr>
          <a:xfrm>
            <a:off x="6776132" y="5623572"/>
            <a:ext cx="2133600" cy="523220"/>
          </a:xfrm>
          <a:prstGeom prst="rect">
            <a:avLst/>
          </a:prstGeom>
          <a:noFill/>
        </p:spPr>
        <p:txBody>
          <a:bodyPr wrap="square" rtlCol="0">
            <a:spAutoFit/>
          </a:bodyPr>
          <a:lstStyle/>
          <a:p>
            <a:pPr algn="ctr"/>
            <a:r>
              <a:rPr lang="en-US" sz="1400" dirty="0" smtClean="0">
                <a:latin typeface="Times New Roman" panose="02020603050405020304" pitchFamily="18" charset="0"/>
                <a:cs typeface="Times New Roman" panose="02020603050405020304" pitchFamily="18" charset="0"/>
              </a:rPr>
              <a:t>CARRIER GETS 28₵ FOR COST RECOVERY</a:t>
            </a:r>
            <a:endParaRPr lang="en-US" sz="1400" dirty="0">
              <a:latin typeface="Times New Roman" panose="02020603050405020304" pitchFamily="18" charset="0"/>
              <a:cs typeface="Times New Roman" panose="02020603050405020304" pitchFamily="18" charset="0"/>
            </a:endParaRPr>
          </a:p>
        </p:txBody>
      </p:sp>
      <p:pic>
        <p:nvPicPr>
          <p:cNvPr id="42" name="Picture 4"/>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623740" y="5480782"/>
            <a:ext cx="611632" cy="61436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3" name="Picture 3" descr="C:\Users\bwedgeworth\AppData\Local\Microsoft\Windows\Temporary Internet Files\Content.IE5\Q18PFUVE\MC900019342[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967766" y="5479715"/>
            <a:ext cx="353415" cy="358879"/>
          </a:xfrm>
          <a:prstGeom prst="rect">
            <a:avLst/>
          </a:prstGeom>
          <a:noFill/>
          <a:extLst>
            <a:ext uri="{909E8E84-426E-40DD-AFC4-6F175D3DCCD1}">
              <a14:hiddenFill xmlns:a14="http://schemas.microsoft.com/office/drawing/2010/main">
                <a:solidFill>
                  <a:srgbClr val="FFFFFF"/>
                </a:solidFill>
              </a14:hiddenFill>
            </a:ext>
          </a:extLst>
        </p:spPr>
      </p:pic>
      <p:pic>
        <p:nvPicPr>
          <p:cNvPr id="44" name="Picture 3" descr="C:\Users\bwedgeworth\AppData\Local\Microsoft\Windows\Temporary Internet Files\Content.IE5\Q18PFUVE\MC900019342[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487457" y="5414080"/>
            <a:ext cx="353415" cy="358879"/>
          </a:xfrm>
          <a:prstGeom prst="rect">
            <a:avLst/>
          </a:prstGeom>
          <a:noFill/>
          <a:extLst>
            <a:ext uri="{909E8E84-426E-40DD-AFC4-6F175D3DCCD1}">
              <a14:hiddenFill xmlns:a14="http://schemas.microsoft.com/office/drawing/2010/main">
                <a:solidFill>
                  <a:srgbClr val="FFFFFF"/>
                </a:solidFill>
              </a14:hiddenFill>
            </a:ext>
          </a:extLst>
        </p:spPr>
      </p:pic>
      <p:pic>
        <p:nvPicPr>
          <p:cNvPr id="45" name="Picture 3" descr="C:\Users\bwedgeworth\AppData\Local\Microsoft\Windows\Temporary Internet Files\Content.IE5\Q18PFUVE\MC900019342[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047705" y="5322224"/>
            <a:ext cx="353415" cy="358879"/>
          </a:xfrm>
          <a:prstGeom prst="rect">
            <a:avLst/>
          </a:prstGeom>
          <a:noFill/>
          <a:extLst>
            <a:ext uri="{909E8E84-426E-40DD-AFC4-6F175D3DCCD1}">
              <a14:hiddenFill xmlns:a14="http://schemas.microsoft.com/office/drawing/2010/main">
                <a:solidFill>
                  <a:srgbClr val="FFFFFF"/>
                </a:solidFill>
              </a14:hiddenFill>
            </a:ext>
          </a:extLst>
        </p:spPr>
      </p:pic>
      <p:cxnSp>
        <p:nvCxnSpPr>
          <p:cNvPr id="46" name="Straight Arrow Connector 45"/>
          <p:cNvCxnSpPr/>
          <p:nvPr/>
        </p:nvCxnSpPr>
        <p:spPr>
          <a:xfrm>
            <a:off x="3354742" y="5561745"/>
            <a:ext cx="3322465" cy="915255"/>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47" name="TextBox 46"/>
          <p:cNvSpPr txBox="1"/>
          <p:nvPr/>
        </p:nvSpPr>
        <p:spPr>
          <a:xfrm>
            <a:off x="6737662" y="6215390"/>
            <a:ext cx="2133600" cy="523220"/>
          </a:xfrm>
          <a:prstGeom prst="rect">
            <a:avLst/>
          </a:prstGeom>
          <a:noFill/>
        </p:spPr>
        <p:txBody>
          <a:bodyPr wrap="square" rtlCol="0">
            <a:spAutoFit/>
          </a:bodyPr>
          <a:lstStyle/>
          <a:p>
            <a:pPr algn="ctr"/>
            <a:r>
              <a:rPr lang="en-US" sz="1400" dirty="0" smtClean="0">
                <a:latin typeface="Times New Roman" panose="02020603050405020304" pitchFamily="18" charset="0"/>
                <a:cs typeface="Times New Roman" panose="02020603050405020304" pitchFamily="18" charset="0"/>
              </a:rPr>
              <a:t>69₵ GOES TO THE COUNTY</a:t>
            </a:r>
            <a:endParaRPr lang="en-US" sz="1400" dirty="0">
              <a:latin typeface="Times New Roman" panose="02020603050405020304" pitchFamily="18" charset="0"/>
              <a:cs typeface="Times New Roman" panose="02020603050405020304" pitchFamily="18" charset="0"/>
            </a:endParaRPr>
          </a:p>
        </p:txBody>
      </p:sp>
      <p:pic>
        <p:nvPicPr>
          <p:cNvPr id="48" name="Picture 4"/>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875409" y="5908208"/>
            <a:ext cx="611632" cy="61436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9" name="Picture 4"/>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206779" y="5787964"/>
            <a:ext cx="611632" cy="61436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0" name="Picture 7"/>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618139" y="6146792"/>
            <a:ext cx="382701" cy="381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1" name="Picture 6"/>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700184" y="5661063"/>
            <a:ext cx="396075" cy="39856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2" name="Picture 3" descr="C:\Users\bwedgeworth\AppData\Local\Microsoft\Windows\Temporary Internet Files\Content.IE5\Q18PFUVE\MC900019342[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837585" y="6118121"/>
            <a:ext cx="353415" cy="358879"/>
          </a:xfrm>
          <a:prstGeom prst="rect">
            <a:avLst/>
          </a:prstGeom>
          <a:noFill/>
          <a:extLst>
            <a:ext uri="{909E8E84-426E-40DD-AFC4-6F175D3DCCD1}">
              <a14:hiddenFill xmlns:a14="http://schemas.microsoft.com/office/drawing/2010/main">
                <a:solidFill>
                  <a:srgbClr val="FFFFFF"/>
                </a:solidFill>
              </a14:hiddenFill>
            </a:ext>
          </a:extLst>
        </p:spPr>
      </p:pic>
      <p:pic>
        <p:nvPicPr>
          <p:cNvPr id="53" name="Picture 3" descr="C:\Users\bwedgeworth\AppData\Local\Microsoft\Windows\Temporary Internet Files\Content.IE5\Q18PFUVE\MC900019342[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185465" y="6383091"/>
            <a:ext cx="353415" cy="358879"/>
          </a:xfrm>
          <a:prstGeom prst="rect">
            <a:avLst/>
          </a:prstGeom>
          <a:noFill/>
          <a:extLst>
            <a:ext uri="{909E8E84-426E-40DD-AFC4-6F175D3DCCD1}">
              <a14:hiddenFill xmlns:a14="http://schemas.microsoft.com/office/drawing/2010/main">
                <a:solidFill>
                  <a:srgbClr val="FFFFFF"/>
                </a:solidFill>
              </a14:hiddenFill>
            </a:ext>
          </a:extLst>
        </p:spPr>
      </p:pic>
      <p:pic>
        <p:nvPicPr>
          <p:cNvPr id="54" name="Picture 3" descr="C:\Users\bwedgeworth\AppData\Local\Microsoft\Windows\Temporary Internet Files\Content.IE5\Q18PFUVE\MC900019342[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641703" y="6402327"/>
            <a:ext cx="353415" cy="358879"/>
          </a:xfrm>
          <a:prstGeom prst="rect">
            <a:avLst/>
          </a:prstGeom>
          <a:noFill/>
          <a:extLst>
            <a:ext uri="{909E8E84-426E-40DD-AFC4-6F175D3DCCD1}">
              <a14:hiddenFill xmlns:a14="http://schemas.microsoft.com/office/drawing/2010/main">
                <a:solidFill>
                  <a:srgbClr val="FFFFFF"/>
                </a:solidFill>
              </a14:hiddenFill>
            </a:ext>
          </a:extLst>
        </p:spPr>
      </p:pic>
      <p:pic>
        <p:nvPicPr>
          <p:cNvPr id="55" name="Picture 3" descr="C:\Users\bwedgeworth\AppData\Local\Microsoft\Windows\Temporary Internet Files\Content.IE5\Q18PFUVE\MC900019342[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202987" y="6482777"/>
            <a:ext cx="353415" cy="358879"/>
          </a:xfrm>
          <a:prstGeom prst="rect">
            <a:avLst/>
          </a:prstGeom>
          <a:noFill/>
          <a:extLst>
            <a:ext uri="{909E8E84-426E-40DD-AFC4-6F175D3DCCD1}">
              <a14:hiddenFill xmlns:a14="http://schemas.microsoft.com/office/drawing/2010/main">
                <a:solidFill>
                  <a:srgbClr val="FFFFFF"/>
                </a:solidFill>
              </a14:hiddenFill>
            </a:ext>
          </a:extLst>
        </p:spPr>
      </p:pic>
      <p:sp>
        <p:nvSpPr>
          <p:cNvPr id="56" name="TextBox 55"/>
          <p:cNvSpPr txBox="1"/>
          <p:nvPr/>
        </p:nvSpPr>
        <p:spPr>
          <a:xfrm>
            <a:off x="404806" y="4254858"/>
            <a:ext cx="3429000" cy="523220"/>
          </a:xfrm>
          <a:prstGeom prst="rect">
            <a:avLst/>
          </a:prstGeom>
          <a:noFill/>
        </p:spPr>
        <p:txBody>
          <a:bodyPr wrap="square" rtlCol="0">
            <a:spAutoFit/>
          </a:bodyPr>
          <a:lstStyle/>
          <a:p>
            <a:pPr algn="ctr"/>
            <a:r>
              <a:rPr lang="en-US" sz="1400" dirty="0" smtClean="0">
                <a:latin typeface="Times New Roman" panose="02020603050405020304" pitchFamily="18" charset="0"/>
                <a:cs typeface="Times New Roman" panose="02020603050405020304" pitchFamily="18" charset="0"/>
              </a:rPr>
              <a:t>THE WIRELESS CUSTOMER PAYS  $1.00 FOR 911 SURCHARGE</a:t>
            </a:r>
            <a:endParaRPr lang="en-US" sz="1400" dirty="0">
              <a:latin typeface="Times New Roman" panose="02020603050405020304" pitchFamily="18" charset="0"/>
              <a:cs typeface="Times New Roman" panose="02020603050405020304" pitchFamily="18" charset="0"/>
            </a:endParaRPr>
          </a:p>
        </p:txBody>
      </p:sp>
      <p:sp>
        <p:nvSpPr>
          <p:cNvPr id="57" name="TextBox 56"/>
          <p:cNvSpPr txBox="1"/>
          <p:nvPr/>
        </p:nvSpPr>
        <p:spPr>
          <a:xfrm>
            <a:off x="765779" y="2543735"/>
            <a:ext cx="2522001" cy="369332"/>
          </a:xfrm>
          <a:prstGeom prst="rect">
            <a:avLst/>
          </a:prstGeom>
          <a:noFill/>
        </p:spPr>
        <p:txBody>
          <a:bodyPr wrap="square" rtlCol="0">
            <a:spAutoFit/>
          </a:bodyPr>
          <a:lstStyle/>
          <a:p>
            <a:pPr algn="ctr"/>
            <a:r>
              <a:rPr lang="en-US" dirty="0" smtClean="0">
                <a:latin typeface="Times New Roman" panose="02020603050405020304" pitchFamily="18" charset="0"/>
                <a:cs typeface="Times New Roman" panose="02020603050405020304" pitchFamily="18" charset="0"/>
              </a:rPr>
              <a:t>PRE-PAID</a:t>
            </a:r>
            <a:endParaRPr lang="en-US" dirty="0">
              <a:latin typeface="Times New Roman" panose="02020603050405020304" pitchFamily="18" charset="0"/>
              <a:cs typeface="Times New Roman" panose="02020603050405020304" pitchFamily="18" charset="0"/>
            </a:endParaRPr>
          </a:p>
        </p:txBody>
      </p:sp>
      <p:sp>
        <p:nvSpPr>
          <p:cNvPr id="58" name="TextBox 57"/>
          <p:cNvSpPr txBox="1"/>
          <p:nvPr/>
        </p:nvSpPr>
        <p:spPr>
          <a:xfrm>
            <a:off x="759476" y="5967960"/>
            <a:ext cx="2522001" cy="369332"/>
          </a:xfrm>
          <a:prstGeom prst="rect">
            <a:avLst/>
          </a:prstGeom>
          <a:noFill/>
        </p:spPr>
        <p:txBody>
          <a:bodyPr wrap="square" rtlCol="0">
            <a:spAutoFit/>
          </a:bodyPr>
          <a:lstStyle/>
          <a:p>
            <a:pPr algn="ctr"/>
            <a:r>
              <a:rPr lang="en-US" dirty="0" smtClean="0">
                <a:latin typeface="Times New Roman" panose="02020603050405020304" pitchFamily="18" charset="0"/>
                <a:cs typeface="Times New Roman" panose="02020603050405020304" pitchFamily="18" charset="0"/>
              </a:rPr>
              <a:t>POST-PAID</a:t>
            </a:r>
            <a:endParaRPr lang="en-US" dirty="0">
              <a:latin typeface="Times New Roman" panose="02020603050405020304" pitchFamily="18" charset="0"/>
              <a:cs typeface="Times New Roman" panose="02020603050405020304" pitchFamily="18" charset="0"/>
            </a:endParaRPr>
          </a:p>
        </p:txBody>
      </p:sp>
      <p:cxnSp>
        <p:nvCxnSpPr>
          <p:cNvPr id="59" name="Straight Connector 58"/>
          <p:cNvCxnSpPr/>
          <p:nvPr/>
        </p:nvCxnSpPr>
        <p:spPr>
          <a:xfrm>
            <a:off x="152400" y="4223786"/>
            <a:ext cx="8839200"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60" name="Picture 3" descr="C:\Users\bwedgeworth\AppData\Local\Microsoft\Windows\Temporary Internet Files\Content.IE5\Q18PFUVE\MC900019342[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335887" y="2409867"/>
            <a:ext cx="353415" cy="35887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532091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31" presetClass="entr" presetSubtype="0" fill="hold" grpId="0" nodeType="after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p:cTn id="13" dur="1000" fill="hold"/>
                                        <p:tgtEl>
                                          <p:spTgt spid="3"/>
                                        </p:tgtEl>
                                        <p:attrNameLst>
                                          <p:attrName>ppt_w</p:attrName>
                                        </p:attrNameLst>
                                      </p:cBhvr>
                                      <p:tavLst>
                                        <p:tav tm="0">
                                          <p:val>
                                            <p:fltVal val="0"/>
                                          </p:val>
                                        </p:tav>
                                        <p:tav tm="100000">
                                          <p:val>
                                            <p:strVal val="#ppt_w"/>
                                          </p:val>
                                        </p:tav>
                                      </p:tavLst>
                                    </p:anim>
                                    <p:anim calcmode="lin" valueType="num">
                                      <p:cBhvr>
                                        <p:cTn id="14" dur="1000" fill="hold"/>
                                        <p:tgtEl>
                                          <p:spTgt spid="3"/>
                                        </p:tgtEl>
                                        <p:attrNameLst>
                                          <p:attrName>ppt_h</p:attrName>
                                        </p:attrNameLst>
                                      </p:cBhvr>
                                      <p:tavLst>
                                        <p:tav tm="0">
                                          <p:val>
                                            <p:fltVal val="0"/>
                                          </p:val>
                                        </p:tav>
                                        <p:tav tm="100000">
                                          <p:val>
                                            <p:strVal val="#ppt_h"/>
                                          </p:val>
                                        </p:tav>
                                      </p:tavLst>
                                    </p:anim>
                                    <p:anim calcmode="lin" valueType="num">
                                      <p:cBhvr>
                                        <p:cTn id="15" dur="1000" fill="hold"/>
                                        <p:tgtEl>
                                          <p:spTgt spid="3"/>
                                        </p:tgtEl>
                                        <p:attrNameLst>
                                          <p:attrName>style.rotation</p:attrName>
                                        </p:attrNameLst>
                                      </p:cBhvr>
                                      <p:tavLst>
                                        <p:tav tm="0">
                                          <p:val>
                                            <p:fltVal val="90"/>
                                          </p:val>
                                        </p:tav>
                                        <p:tav tm="100000">
                                          <p:val>
                                            <p:fltVal val="0"/>
                                          </p:val>
                                        </p:tav>
                                      </p:tavLst>
                                    </p:anim>
                                    <p:animEffect transition="in" filter="fade">
                                      <p:cBhvr>
                                        <p:cTn id="16" dur="1000"/>
                                        <p:tgtEl>
                                          <p:spTgt spid="3"/>
                                        </p:tgtEl>
                                      </p:cBhvr>
                                    </p:animEffect>
                                  </p:childTnLst>
                                </p:cTn>
                              </p:par>
                            </p:childTnLst>
                          </p:cTn>
                        </p:par>
                        <p:par>
                          <p:cTn id="17" fill="hold">
                            <p:stCondLst>
                              <p:cond delay="2000"/>
                            </p:stCondLst>
                            <p:childTnLst>
                              <p:par>
                                <p:cTn id="18" presetID="31" presetClass="entr" presetSubtype="0"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p:cTn id="20" dur="1000" fill="hold"/>
                                        <p:tgtEl>
                                          <p:spTgt spid="2"/>
                                        </p:tgtEl>
                                        <p:attrNameLst>
                                          <p:attrName>ppt_w</p:attrName>
                                        </p:attrNameLst>
                                      </p:cBhvr>
                                      <p:tavLst>
                                        <p:tav tm="0">
                                          <p:val>
                                            <p:fltVal val="0"/>
                                          </p:val>
                                        </p:tav>
                                        <p:tav tm="100000">
                                          <p:val>
                                            <p:strVal val="#ppt_w"/>
                                          </p:val>
                                        </p:tav>
                                      </p:tavLst>
                                    </p:anim>
                                    <p:anim calcmode="lin" valueType="num">
                                      <p:cBhvr>
                                        <p:cTn id="21" dur="1000" fill="hold"/>
                                        <p:tgtEl>
                                          <p:spTgt spid="2"/>
                                        </p:tgtEl>
                                        <p:attrNameLst>
                                          <p:attrName>ppt_h</p:attrName>
                                        </p:attrNameLst>
                                      </p:cBhvr>
                                      <p:tavLst>
                                        <p:tav tm="0">
                                          <p:val>
                                            <p:fltVal val="0"/>
                                          </p:val>
                                        </p:tav>
                                        <p:tav tm="100000">
                                          <p:val>
                                            <p:strVal val="#ppt_h"/>
                                          </p:val>
                                        </p:tav>
                                      </p:tavLst>
                                    </p:anim>
                                    <p:anim calcmode="lin" valueType="num">
                                      <p:cBhvr>
                                        <p:cTn id="22" dur="1000" fill="hold"/>
                                        <p:tgtEl>
                                          <p:spTgt spid="2"/>
                                        </p:tgtEl>
                                        <p:attrNameLst>
                                          <p:attrName>style.rotation</p:attrName>
                                        </p:attrNameLst>
                                      </p:cBhvr>
                                      <p:tavLst>
                                        <p:tav tm="0">
                                          <p:val>
                                            <p:fltVal val="90"/>
                                          </p:val>
                                        </p:tav>
                                        <p:tav tm="100000">
                                          <p:val>
                                            <p:fltVal val="0"/>
                                          </p:val>
                                        </p:tav>
                                      </p:tavLst>
                                    </p:anim>
                                    <p:animEffect transition="in" filter="fade">
                                      <p:cBhvr>
                                        <p:cTn id="23" dur="1000"/>
                                        <p:tgtEl>
                                          <p:spTgt spid="2"/>
                                        </p:tgtEl>
                                      </p:cBhvr>
                                    </p:animEffect>
                                  </p:childTnLst>
                                </p:cTn>
                              </p:par>
                            </p:childTnLst>
                          </p:cTn>
                        </p:par>
                        <p:par>
                          <p:cTn id="24" fill="hold">
                            <p:stCondLst>
                              <p:cond delay="3000"/>
                            </p:stCondLst>
                            <p:childTnLst>
                              <p:par>
                                <p:cTn id="25" presetID="31" presetClass="entr" presetSubtype="0" fill="hold" grpId="0" nodeType="afterEffect">
                                  <p:stCondLst>
                                    <p:cond delay="0"/>
                                  </p:stCondLst>
                                  <p:childTnLst>
                                    <p:set>
                                      <p:cBhvr>
                                        <p:cTn id="26" dur="1" fill="hold">
                                          <p:stCondLst>
                                            <p:cond delay="0"/>
                                          </p:stCondLst>
                                        </p:cTn>
                                        <p:tgtEl>
                                          <p:spTgt spid="57"/>
                                        </p:tgtEl>
                                        <p:attrNameLst>
                                          <p:attrName>style.visibility</p:attrName>
                                        </p:attrNameLst>
                                      </p:cBhvr>
                                      <p:to>
                                        <p:strVal val="visible"/>
                                      </p:to>
                                    </p:set>
                                    <p:anim calcmode="lin" valueType="num">
                                      <p:cBhvr>
                                        <p:cTn id="27" dur="1000" fill="hold"/>
                                        <p:tgtEl>
                                          <p:spTgt spid="57"/>
                                        </p:tgtEl>
                                        <p:attrNameLst>
                                          <p:attrName>ppt_w</p:attrName>
                                        </p:attrNameLst>
                                      </p:cBhvr>
                                      <p:tavLst>
                                        <p:tav tm="0">
                                          <p:val>
                                            <p:fltVal val="0"/>
                                          </p:val>
                                        </p:tav>
                                        <p:tav tm="100000">
                                          <p:val>
                                            <p:strVal val="#ppt_w"/>
                                          </p:val>
                                        </p:tav>
                                      </p:tavLst>
                                    </p:anim>
                                    <p:anim calcmode="lin" valueType="num">
                                      <p:cBhvr>
                                        <p:cTn id="28" dur="1000" fill="hold"/>
                                        <p:tgtEl>
                                          <p:spTgt spid="57"/>
                                        </p:tgtEl>
                                        <p:attrNameLst>
                                          <p:attrName>ppt_h</p:attrName>
                                        </p:attrNameLst>
                                      </p:cBhvr>
                                      <p:tavLst>
                                        <p:tav tm="0">
                                          <p:val>
                                            <p:fltVal val="0"/>
                                          </p:val>
                                        </p:tav>
                                        <p:tav tm="100000">
                                          <p:val>
                                            <p:strVal val="#ppt_h"/>
                                          </p:val>
                                        </p:tav>
                                      </p:tavLst>
                                    </p:anim>
                                    <p:anim calcmode="lin" valueType="num">
                                      <p:cBhvr>
                                        <p:cTn id="29" dur="1000" fill="hold"/>
                                        <p:tgtEl>
                                          <p:spTgt spid="57"/>
                                        </p:tgtEl>
                                        <p:attrNameLst>
                                          <p:attrName>style.rotation</p:attrName>
                                        </p:attrNameLst>
                                      </p:cBhvr>
                                      <p:tavLst>
                                        <p:tav tm="0">
                                          <p:val>
                                            <p:fltVal val="90"/>
                                          </p:val>
                                        </p:tav>
                                        <p:tav tm="100000">
                                          <p:val>
                                            <p:fltVal val="0"/>
                                          </p:val>
                                        </p:tav>
                                      </p:tavLst>
                                    </p:anim>
                                    <p:animEffect transition="in" filter="fade">
                                      <p:cBhvr>
                                        <p:cTn id="30" dur="1000"/>
                                        <p:tgtEl>
                                          <p:spTgt spid="57"/>
                                        </p:tgtEl>
                                      </p:cBhvr>
                                    </p:animEffect>
                                  </p:childTnLst>
                                </p:cTn>
                              </p:par>
                            </p:childTnLst>
                          </p:cTn>
                        </p:par>
                        <p:par>
                          <p:cTn id="31" fill="hold">
                            <p:stCondLst>
                              <p:cond delay="4000"/>
                            </p:stCondLst>
                            <p:childTnLst>
                              <p:par>
                                <p:cTn id="32" presetID="53" presetClass="entr" presetSubtype="16" fill="hold" nodeType="afterEffect">
                                  <p:stCondLst>
                                    <p:cond delay="0"/>
                                  </p:stCondLst>
                                  <p:childTnLst>
                                    <p:set>
                                      <p:cBhvr>
                                        <p:cTn id="33" dur="1" fill="hold">
                                          <p:stCondLst>
                                            <p:cond delay="0"/>
                                          </p:stCondLst>
                                        </p:cTn>
                                        <p:tgtEl>
                                          <p:spTgt spid="5"/>
                                        </p:tgtEl>
                                        <p:attrNameLst>
                                          <p:attrName>style.visibility</p:attrName>
                                        </p:attrNameLst>
                                      </p:cBhvr>
                                      <p:to>
                                        <p:strVal val="visible"/>
                                      </p:to>
                                    </p:set>
                                    <p:anim calcmode="lin" valueType="num">
                                      <p:cBhvr>
                                        <p:cTn id="34" dur="500" fill="hold"/>
                                        <p:tgtEl>
                                          <p:spTgt spid="5"/>
                                        </p:tgtEl>
                                        <p:attrNameLst>
                                          <p:attrName>ppt_w</p:attrName>
                                        </p:attrNameLst>
                                      </p:cBhvr>
                                      <p:tavLst>
                                        <p:tav tm="0">
                                          <p:val>
                                            <p:fltVal val="0"/>
                                          </p:val>
                                        </p:tav>
                                        <p:tav tm="100000">
                                          <p:val>
                                            <p:strVal val="#ppt_w"/>
                                          </p:val>
                                        </p:tav>
                                      </p:tavLst>
                                    </p:anim>
                                    <p:anim calcmode="lin" valueType="num">
                                      <p:cBhvr>
                                        <p:cTn id="35" dur="500" fill="hold"/>
                                        <p:tgtEl>
                                          <p:spTgt spid="5"/>
                                        </p:tgtEl>
                                        <p:attrNameLst>
                                          <p:attrName>ppt_h</p:attrName>
                                        </p:attrNameLst>
                                      </p:cBhvr>
                                      <p:tavLst>
                                        <p:tav tm="0">
                                          <p:val>
                                            <p:fltVal val="0"/>
                                          </p:val>
                                        </p:tav>
                                        <p:tav tm="100000">
                                          <p:val>
                                            <p:strVal val="#ppt_h"/>
                                          </p:val>
                                        </p:tav>
                                      </p:tavLst>
                                    </p:anim>
                                    <p:animEffect transition="in" filter="fade">
                                      <p:cBhvr>
                                        <p:cTn id="36" dur="500"/>
                                        <p:tgtEl>
                                          <p:spTgt spid="5"/>
                                        </p:tgtEl>
                                      </p:cBhvr>
                                    </p:animEffect>
                                  </p:childTnLst>
                                </p:cTn>
                              </p:par>
                            </p:childTnLst>
                          </p:cTn>
                        </p:par>
                        <p:par>
                          <p:cTn id="37" fill="hold">
                            <p:stCondLst>
                              <p:cond delay="4500"/>
                            </p:stCondLst>
                            <p:childTnLst>
                              <p:par>
                                <p:cTn id="38" presetID="53" presetClass="entr" presetSubtype="16" fill="hold" nodeType="afterEffect">
                                  <p:stCondLst>
                                    <p:cond delay="0"/>
                                  </p:stCondLst>
                                  <p:childTnLst>
                                    <p:set>
                                      <p:cBhvr>
                                        <p:cTn id="39" dur="1" fill="hold">
                                          <p:stCondLst>
                                            <p:cond delay="0"/>
                                          </p:stCondLst>
                                        </p:cTn>
                                        <p:tgtEl>
                                          <p:spTgt spid="6"/>
                                        </p:tgtEl>
                                        <p:attrNameLst>
                                          <p:attrName>style.visibility</p:attrName>
                                        </p:attrNameLst>
                                      </p:cBhvr>
                                      <p:to>
                                        <p:strVal val="visible"/>
                                      </p:to>
                                    </p:set>
                                    <p:anim calcmode="lin" valueType="num">
                                      <p:cBhvr>
                                        <p:cTn id="40" dur="500" fill="hold"/>
                                        <p:tgtEl>
                                          <p:spTgt spid="6"/>
                                        </p:tgtEl>
                                        <p:attrNameLst>
                                          <p:attrName>ppt_w</p:attrName>
                                        </p:attrNameLst>
                                      </p:cBhvr>
                                      <p:tavLst>
                                        <p:tav tm="0">
                                          <p:val>
                                            <p:fltVal val="0"/>
                                          </p:val>
                                        </p:tav>
                                        <p:tav tm="100000">
                                          <p:val>
                                            <p:strVal val="#ppt_w"/>
                                          </p:val>
                                        </p:tav>
                                      </p:tavLst>
                                    </p:anim>
                                    <p:anim calcmode="lin" valueType="num">
                                      <p:cBhvr>
                                        <p:cTn id="41" dur="500" fill="hold"/>
                                        <p:tgtEl>
                                          <p:spTgt spid="6"/>
                                        </p:tgtEl>
                                        <p:attrNameLst>
                                          <p:attrName>ppt_h</p:attrName>
                                        </p:attrNameLst>
                                      </p:cBhvr>
                                      <p:tavLst>
                                        <p:tav tm="0">
                                          <p:val>
                                            <p:fltVal val="0"/>
                                          </p:val>
                                        </p:tav>
                                        <p:tav tm="100000">
                                          <p:val>
                                            <p:strVal val="#ppt_h"/>
                                          </p:val>
                                        </p:tav>
                                      </p:tavLst>
                                    </p:anim>
                                    <p:animEffect transition="in" filter="fade">
                                      <p:cBhvr>
                                        <p:cTn id="42" dur="500"/>
                                        <p:tgtEl>
                                          <p:spTgt spid="6"/>
                                        </p:tgtEl>
                                      </p:cBhvr>
                                    </p:animEffect>
                                  </p:childTnLst>
                                </p:cTn>
                              </p:par>
                            </p:childTnLst>
                          </p:cTn>
                        </p:par>
                        <p:par>
                          <p:cTn id="43" fill="hold">
                            <p:stCondLst>
                              <p:cond delay="5000"/>
                            </p:stCondLst>
                            <p:childTnLst>
                              <p:par>
                                <p:cTn id="44" presetID="53" presetClass="entr" presetSubtype="16" fill="hold" grpId="0" nodeType="afterEffect">
                                  <p:stCondLst>
                                    <p:cond delay="0"/>
                                  </p:stCondLst>
                                  <p:childTnLst>
                                    <p:set>
                                      <p:cBhvr>
                                        <p:cTn id="45" dur="1" fill="hold">
                                          <p:stCondLst>
                                            <p:cond delay="0"/>
                                          </p:stCondLst>
                                        </p:cTn>
                                        <p:tgtEl>
                                          <p:spTgt spid="25"/>
                                        </p:tgtEl>
                                        <p:attrNameLst>
                                          <p:attrName>style.visibility</p:attrName>
                                        </p:attrNameLst>
                                      </p:cBhvr>
                                      <p:to>
                                        <p:strVal val="visible"/>
                                      </p:to>
                                    </p:set>
                                    <p:anim calcmode="lin" valueType="num">
                                      <p:cBhvr>
                                        <p:cTn id="46" dur="500" fill="hold"/>
                                        <p:tgtEl>
                                          <p:spTgt spid="25"/>
                                        </p:tgtEl>
                                        <p:attrNameLst>
                                          <p:attrName>ppt_w</p:attrName>
                                        </p:attrNameLst>
                                      </p:cBhvr>
                                      <p:tavLst>
                                        <p:tav tm="0">
                                          <p:val>
                                            <p:fltVal val="0"/>
                                          </p:val>
                                        </p:tav>
                                        <p:tav tm="100000">
                                          <p:val>
                                            <p:strVal val="#ppt_w"/>
                                          </p:val>
                                        </p:tav>
                                      </p:tavLst>
                                    </p:anim>
                                    <p:anim calcmode="lin" valueType="num">
                                      <p:cBhvr>
                                        <p:cTn id="47" dur="500" fill="hold"/>
                                        <p:tgtEl>
                                          <p:spTgt spid="25"/>
                                        </p:tgtEl>
                                        <p:attrNameLst>
                                          <p:attrName>ppt_h</p:attrName>
                                        </p:attrNameLst>
                                      </p:cBhvr>
                                      <p:tavLst>
                                        <p:tav tm="0">
                                          <p:val>
                                            <p:fltVal val="0"/>
                                          </p:val>
                                        </p:tav>
                                        <p:tav tm="100000">
                                          <p:val>
                                            <p:strVal val="#ppt_h"/>
                                          </p:val>
                                        </p:tav>
                                      </p:tavLst>
                                    </p:anim>
                                    <p:animEffect transition="in" filter="fade">
                                      <p:cBhvr>
                                        <p:cTn id="48" dur="500"/>
                                        <p:tgtEl>
                                          <p:spTgt spid="25"/>
                                        </p:tgtEl>
                                      </p:cBhvr>
                                    </p:animEffect>
                                  </p:childTnLst>
                                </p:cTn>
                              </p:par>
                            </p:childTnLst>
                          </p:cTn>
                        </p:par>
                        <p:par>
                          <p:cTn id="49" fill="hold">
                            <p:stCondLst>
                              <p:cond delay="5500"/>
                            </p:stCondLst>
                            <p:childTnLst>
                              <p:par>
                                <p:cTn id="50" presetID="53" presetClass="entr" presetSubtype="16" fill="hold" nodeType="afterEffect">
                                  <p:stCondLst>
                                    <p:cond delay="0"/>
                                  </p:stCondLst>
                                  <p:childTnLst>
                                    <p:set>
                                      <p:cBhvr>
                                        <p:cTn id="51" dur="1" fill="hold">
                                          <p:stCondLst>
                                            <p:cond delay="0"/>
                                          </p:stCondLst>
                                        </p:cTn>
                                        <p:tgtEl>
                                          <p:spTgt spid="7"/>
                                        </p:tgtEl>
                                        <p:attrNameLst>
                                          <p:attrName>style.visibility</p:attrName>
                                        </p:attrNameLst>
                                      </p:cBhvr>
                                      <p:to>
                                        <p:strVal val="visible"/>
                                      </p:to>
                                    </p:set>
                                    <p:anim calcmode="lin" valueType="num">
                                      <p:cBhvr>
                                        <p:cTn id="52" dur="500" fill="hold"/>
                                        <p:tgtEl>
                                          <p:spTgt spid="7"/>
                                        </p:tgtEl>
                                        <p:attrNameLst>
                                          <p:attrName>ppt_w</p:attrName>
                                        </p:attrNameLst>
                                      </p:cBhvr>
                                      <p:tavLst>
                                        <p:tav tm="0">
                                          <p:val>
                                            <p:fltVal val="0"/>
                                          </p:val>
                                        </p:tav>
                                        <p:tav tm="100000">
                                          <p:val>
                                            <p:strVal val="#ppt_w"/>
                                          </p:val>
                                        </p:tav>
                                      </p:tavLst>
                                    </p:anim>
                                    <p:anim calcmode="lin" valueType="num">
                                      <p:cBhvr>
                                        <p:cTn id="53" dur="500" fill="hold"/>
                                        <p:tgtEl>
                                          <p:spTgt spid="7"/>
                                        </p:tgtEl>
                                        <p:attrNameLst>
                                          <p:attrName>ppt_h</p:attrName>
                                        </p:attrNameLst>
                                      </p:cBhvr>
                                      <p:tavLst>
                                        <p:tav tm="0">
                                          <p:val>
                                            <p:fltVal val="0"/>
                                          </p:val>
                                        </p:tav>
                                        <p:tav tm="100000">
                                          <p:val>
                                            <p:strVal val="#ppt_h"/>
                                          </p:val>
                                        </p:tav>
                                      </p:tavLst>
                                    </p:anim>
                                    <p:animEffect transition="in" filter="fade">
                                      <p:cBhvr>
                                        <p:cTn id="54" dur="500"/>
                                        <p:tgtEl>
                                          <p:spTgt spid="7"/>
                                        </p:tgtEl>
                                      </p:cBhvr>
                                    </p:animEffect>
                                  </p:childTnLst>
                                </p:cTn>
                              </p:par>
                            </p:childTnLst>
                          </p:cTn>
                        </p:par>
                        <p:par>
                          <p:cTn id="55" fill="hold">
                            <p:stCondLst>
                              <p:cond delay="6000"/>
                            </p:stCondLst>
                            <p:childTnLst>
                              <p:par>
                                <p:cTn id="56" presetID="53" presetClass="entr" presetSubtype="16" fill="hold" nodeType="afterEffect">
                                  <p:stCondLst>
                                    <p:cond delay="0"/>
                                  </p:stCondLst>
                                  <p:childTnLst>
                                    <p:set>
                                      <p:cBhvr>
                                        <p:cTn id="57" dur="1" fill="hold">
                                          <p:stCondLst>
                                            <p:cond delay="0"/>
                                          </p:stCondLst>
                                        </p:cTn>
                                        <p:tgtEl>
                                          <p:spTgt spid="8"/>
                                        </p:tgtEl>
                                        <p:attrNameLst>
                                          <p:attrName>style.visibility</p:attrName>
                                        </p:attrNameLst>
                                      </p:cBhvr>
                                      <p:to>
                                        <p:strVal val="visible"/>
                                      </p:to>
                                    </p:set>
                                    <p:anim calcmode="lin" valueType="num">
                                      <p:cBhvr>
                                        <p:cTn id="58" dur="500" fill="hold"/>
                                        <p:tgtEl>
                                          <p:spTgt spid="8"/>
                                        </p:tgtEl>
                                        <p:attrNameLst>
                                          <p:attrName>ppt_w</p:attrName>
                                        </p:attrNameLst>
                                      </p:cBhvr>
                                      <p:tavLst>
                                        <p:tav tm="0">
                                          <p:val>
                                            <p:fltVal val="0"/>
                                          </p:val>
                                        </p:tav>
                                        <p:tav tm="100000">
                                          <p:val>
                                            <p:strVal val="#ppt_w"/>
                                          </p:val>
                                        </p:tav>
                                      </p:tavLst>
                                    </p:anim>
                                    <p:anim calcmode="lin" valueType="num">
                                      <p:cBhvr>
                                        <p:cTn id="59" dur="500" fill="hold"/>
                                        <p:tgtEl>
                                          <p:spTgt spid="8"/>
                                        </p:tgtEl>
                                        <p:attrNameLst>
                                          <p:attrName>ppt_h</p:attrName>
                                        </p:attrNameLst>
                                      </p:cBhvr>
                                      <p:tavLst>
                                        <p:tav tm="0">
                                          <p:val>
                                            <p:fltVal val="0"/>
                                          </p:val>
                                        </p:tav>
                                        <p:tav tm="100000">
                                          <p:val>
                                            <p:strVal val="#ppt_h"/>
                                          </p:val>
                                        </p:tav>
                                      </p:tavLst>
                                    </p:anim>
                                    <p:animEffect transition="in" filter="fade">
                                      <p:cBhvr>
                                        <p:cTn id="60" dur="500"/>
                                        <p:tgtEl>
                                          <p:spTgt spid="8"/>
                                        </p:tgtEl>
                                      </p:cBhvr>
                                    </p:animEffect>
                                  </p:childTnLst>
                                </p:cTn>
                              </p:par>
                            </p:childTnLst>
                          </p:cTn>
                        </p:par>
                        <p:par>
                          <p:cTn id="61" fill="hold">
                            <p:stCondLst>
                              <p:cond delay="6500"/>
                            </p:stCondLst>
                            <p:childTnLst>
                              <p:par>
                                <p:cTn id="62" presetID="53" presetClass="entr" presetSubtype="16" fill="hold" nodeType="afterEffect">
                                  <p:stCondLst>
                                    <p:cond delay="0"/>
                                  </p:stCondLst>
                                  <p:childTnLst>
                                    <p:set>
                                      <p:cBhvr>
                                        <p:cTn id="63" dur="1" fill="hold">
                                          <p:stCondLst>
                                            <p:cond delay="0"/>
                                          </p:stCondLst>
                                        </p:cTn>
                                        <p:tgtEl>
                                          <p:spTgt spid="9"/>
                                        </p:tgtEl>
                                        <p:attrNameLst>
                                          <p:attrName>style.visibility</p:attrName>
                                        </p:attrNameLst>
                                      </p:cBhvr>
                                      <p:to>
                                        <p:strVal val="visible"/>
                                      </p:to>
                                    </p:set>
                                    <p:anim calcmode="lin" valueType="num">
                                      <p:cBhvr>
                                        <p:cTn id="64" dur="500" fill="hold"/>
                                        <p:tgtEl>
                                          <p:spTgt spid="9"/>
                                        </p:tgtEl>
                                        <p:attrNameLst>
                                          <p:attrName>ppt_w</p:attrName>
                                        </p:attrNameLst>
                                      </p:cBhvr>
                                      <p:tavLst>
                                        <p:tav tm="0">
                                          <p:val>
                                            <p:fltVal val="0"/>
                                          </p:val>
                                        </p:tav>
                                        <p:tav tm="100000">
                                          <p:val>
                                            <p:strVal val="#ppt_w"/>
                                          </p:val>
                                        </p:tav>
                                      </p:tavLst>
                                    </p:anim>
                                    <p:anim calcmode="lin" valueType="num">
                                      <p:cBhvr>
                                        <p:cTn id="65" dur="500" fill="hold"/>
                                        <p:tgtEl>
                                          <p:spTgt spid="9"/>
                                        </p:tgtEl>
                                        <p:attrNameLst>
                                          <p:attrName>ppt_h</p:attrName>
                                        </p:attrNameLst>
                                      </p:cBhvr>
                                      <p:tavLst>
                                        <p:tav tm="0">
                                          <p:val>
                                            <p:fltVal val="0"/>
                                          </p:val>
                                        </p:tav>
                                        <p:tav tm="100000">
                                          <p:val>
                                            <p:strVal val="#ppt_h"/>
                                          </p:val>
                                        </p:tav>
                                      </p:tavLst>
                                    </p:anim>
                                    <p:animEffect transition="in" filter="fade">
                                      <p:cBhvr>
                                        <p:cTn id="66" dur="500"/>
                                        <p:tgtEl>
                                          <p:spTgt spid="9"/>
                                        </p:tgtEl>
                                      </p:cBhvr>
                                    </p:animEffect>
                                  </p:childTnLst>
                                </p:cTn>
                              </p:par>
                            </p:childTnLst>
                          </p:cTn>
                        </p:par>
                        <p:par>
                          <p:cTn id="67" fill="hold">
                            <p:stCondLst>
                              <p:cond delay="7000"/>
                            </p:stCondLst>
                            <p:childTnLst>
                              <p:par>
                                <p:cTn id="68" presetID="53" presetClass="entr" presetSubtype="16" fill="hold" grpId="0" nodeType="afterEffect">
                                  <p:stCondLst>
                                    <p:cond delay="0"/>
                                  </p:stCondLst>
                                  <p:childTnLst>
                                    <p:set>
                                      <p:cBhvr>
                                        <p:cTn id="69" dur="1" fill="hold">
                                          <p:stCondLst>
                                            <p:cond delay="0"/>
                                          </p:stCondLst>
                                        </p:cTn>
                                        <p:tgtEl>
                                          <p:spTgt spid="26"/>
                                        </p:tgtEl>
                                        <p:attrNameLst>
                                          <p:attrName>style.visibility</p:attrName>
                                        </p:attrNameLst>
                                      </p:cBhvr>
                                      <p:to>
                                        <p:strVal val="visible"/>
                                      </p:to>
                                    </p:set>
                                    <p:anim calcmode="lin" valueType="num">
                                      <p:cBhvr>
                                        <p:cTn id="70" dur="500" fill="hold"/>
                                        <p:tgtEl>
                                          <p:spTgt spid="26"/>
                                        </p:tgtEl>
                                        <p:attrNameLst>
                                          <p:attrName>ppt_w</p:attrName>
                                        </p:attrNameLst>
                                      </p:cBhvr>
                                      <p:tavLst>
                                        <p:tav tm="0">
                                          <p:val>
                                            <p:fltVal val="0"/>
                                          </p:val>
                                        </p:tav>
                                        <p:tav tm="100000">
                                          <p:val>
                                            <p:strVal val="#ppt_w"/>
                                          </p:val>
                                        </p:tav>
                                      </p:tavLst>
                                    </p:anim>
                                    <p:anim calcmode="lin" valueType="num">
                                      <p:cBhvr>
                                        <p:cTn id="71" dur="500" fill="hold"/>
                                        <p:tgtEl>
                                          <p:spTgt spid="26"/>
                                        </p:tgtEl>
                                        <p:attrNameLst>
                                          <p:attrName>ppt_h</p:attrName>
                                        </p:attrNameLst>
                                      </p:cBhvr>
                                      <p:tavLst>
                                        <p:tav tm="0">
                                          <p:val>
                                            <p:fltVal val="0"/>
                                          </p:val>
                                        </p:tav>
                                        <p:tav tm="100000">
                                          <p:val>
                                            <p:strVal val="#ppt_h"/>
                                          </p:val>
                                        </p:tav>
                                      </p:tavLst>
                                    </p:anim>
                                    <p:animEffect transition="in" filter="fade">
                                      <p:cBhvr>
                                        <p:cTn id="72" dur="500"/>
                                        <p:tgtEl>
                                          <p:spTgt spid="26"/>
                                        </p:tgtEl>
                                      </p:cBhvr>
                                    </p:animEffect>
                                  </p:childTnLst>
                                </p:cTn>
                              </p:par>
                            </p:childTnLst>
                          </p:cTn>
                        </p:par>
                        <p:par>
                          <p:cTn id="73" fill="hold">
                            <p:stCondLst>
                              <p:cond delay="7500"/>
                            </p:stCondLst>
                            <p:childTnLst>
                              <p:par>
                                <p:cTn id="74" presetID="53" presetClass="entr" presetSubtype="16" fill="hold" nodeType="afterEffect">
                                  <p:stCondLst>
                                    <p:cond delay="0"/>
                                  </p:stCondLst>
                                  <p:childTnLst>
                                    <p:set>
                                      <p:cBhvr>
                                        <p:cTn id="75" dur="1" fill="hold">
                                          <p:stCondLst>
                                            <p:cond delay="0"/>
                                          </p:stCondLst>
                                        </p:cTn>
                                        <p:tgtEl>
                                          <p:spTgt spid="10"/>
                                        </p:tgtEl>
                                        <p:attrNameLst>
                                          <p:attrName>style.visibility</p:attrName>
                                        </p:attrNameLst>
                                      </p:cBhvr>
                                      <p:to>
                                        <p:strVal val="visible"/>
                                      </p:to>
                                    </p:set>
                                    <p:anim calcmode="lin" valueType="num">
                                      <p:cBhvr>
                                        <p:cTn id="76" dur="500" fill="hold"/>
                                        <p:tgtEl>
                                          <p:spTgt spid="10"/>
                                        </p:tgtEl>
                                        <p:attrNameLst>
                                          <p:attrName>ppt_w</p:attrName>
                                        </p:attrNameLst>
                                      </p:cBhvr>
                                      <p:tavLst>
                                        <p:tav tm="0">
                                          <p:val>
                                            <p:fltVal val="0"/>
                                          </p:val>
                                        </p:tav>
                                        <p:tav tm="100000">
                                          <p:val>
                                            <p:strVal val="#ppt_w"/>
                                          </p:val>
                                        </p:tav>
                                      </p:tavLst>
                                    </p:anim>
                                    <p:anim calcmode="lin" valueType="num">
                                      <p:cBhvr>
                                        <p:cTn id="77" dur="500" fill="hold"/>
                                        <p:tgtEl>
                                          <p:spTgt spid="10"/>
                                        </p:tgtEl>
                                        <p:attrNameLst>
                                          <p:attrName>ppt_h</p:attrName>
                                        </p:attrNameLst>
                                      </p:cBhvr>
                                      <p:tavLst>
                                        <p:tav tm="0">
                                          <p:val>
                                            <p:fltVal val="0"/>
                                          </p:val>
                                        </p:tav>
                                        <p:tav tm="100000">
                                          <p:val>
                                            <p:strVal val="#ppt_h"/>
                                          </p:val>
                                        </p:tav>
                                      </p:tavLst>
                                    </p:anim>
                                    <p:animEffect transition="in" filter="fade">
                                      <p:cBhvr>
                                        <p:cTn id="78" dur="500"/>
                                        <p:tgtEl>
                                          <p:spTgt spid="10"/>
                                        </p:tgtEl>
                                      </p:cBhvr>
                                    </p:animEffect>
                                  </p:childTnLst>
                                </p:cTn>
                              </p:par>
                            </p:childTnLst>
                          </p:cTn>
                        </p:par>
                        <p:par>
                          <p:cTn id="79" fill="hold">
                            <p:stCondLst>
                              <p:cond delay="8000"/>
                            </p:stCondLst>
                            <p:childTnLst>
                              <p:par>
                                <p:cTn id="80" presetID="53" presetClass="entr" presetSubtype="16" fill="hold" nodeType="afterEffect">
                                  <p:stCondLst>
                                    <p:cond delay="0"/>
                                  </p:stCondLst>
                                  <p:childTnLst>
                                    <p:set>
                                      <p:cBhvr>
                                        <p:cTn id="81" dur="1" fill="hold">
                                          <p:stCondLst>
                                            <p:cond delay="0"/>
                                          </p:stCondLst>
                                        </p:cTn>
                                        <p:tgtEl>
                                          <p:spTgt spid="12"/>
                                        </p:tgtEl>
                                        <p:attrNameLst>
                                          <p:attrName>style.visibility</p:attrName>
                                        </p:attrNameLst>
                                      </p:cBhvr>
                                      <p:to>
                                        <p:strVal val="visible"/>
                                      </p:to>
                                    </p:set>
                                    <p:anim calcmode="lin" valueType="num">
                                      <p:cBhvr>
                                        <p:cTn id="82" dur="500" fill="hold"/>
                                        <p:tgtEl>
                                          <p:spTgt spid="12"/>
                                        </p:tgtEl>
                                        <p:attrNameLst>
                                          <p:attrName>ppt_w</p:attrName>
                                        </p:attrNameLst>
                                      </p:cBhvr>
                                      <p:tavLst>
                                        <p:tav tm="0">
                                          <p:val>
                                            <p:fltVal val="0"/>
                                          </p:val>
                                        </p:tav>
                                        <p:tav tm="100000">
                                          <p:val>
                                            <p:strVal val="#ppt_w"/>
                                          </p:val>
                                        </p:tav>
                                      </p:tavLst>
                                    </p:anim>
                                    <p:anim calcmode="lin" valueType="num">
                                      <p:cBhvr>
                                        <p:cTn id="83" dur="500" fill="hold"/>
                                        <p:tgtEl>
                                          <p:spTgt spid="12"/>
                                        </p:tgtEl>
                                        <p:attrNameLst>
                                          <p:attrName>ppt_h</p:attrName>
                                        </p:attrNameLst>
                                      </p:cBhvr>
                                      <p:tavLst>
                                        <p:tav tm="0">
                                          <p:val>
                                            <p:fltVal val="0"/>
                                          </p:val>
                                        </p:tav>
                                        <p:tav tm="100000">
                                          <p:val>
                                            <p:strVal val="#ppt_h"/>
                                          </p:val>
                                        </p:tav>
                                      </p:tavLst>
                                    </p:anim>
                                    <p:animEffect transition="in" filter="fade">
                                      <p:cBhvr>
                                        <p:cTn id="84" dur="500"/>
                                        <p:tgtEl>
                                          <p:spTgt spid="12"/>
                                        </p:tgtEl>
                                      </p:cBhvr>
                                    </p:animEffect>
                                  </p:childTnLst>
                                </p:cTn>
                              </p:par>
                            </p:childTnLst>
                          </p:cTn>
                        </p:par>
                        <p:par>
                          <p:cTn id="85" fill="hold">
                            <p:stCondLst>
                              <p:cond delay="8500"/>
                            </p:stCondLst>
                            <p:childTnLst>
                              <p:par>
                                <p:cTn id="86" presetID="53" presetClass="entr" presetSubtype="16" fill="hold" nodeType="afterEffect">
                                  <p:stCondLst>
                                    <p:cond delay="0"/>
                                  </p:stCondLst>
                                  <p:childTnLst>
                                    <p:set>
                                      <p:cBhvr>
                                        <p:cTn id="87" dur="1" fill="hold">
                                          <p:stCondLst>
                                            <p:cond delay="0"/>
                                          </p:stCondLst>
                                        </p:cTn>
                                        <p:tgtEl>
                                          <p:spTgt spid="11"/>
                                        </p:tgtEl>
                                        <p:attrNameLst>
                                          <p:attrName>style.visibility</p:attrName>
                                        </p:attrNameLst>
                                      </p:cBhvr>
                                      <p:to>
                                        <p:strVal val="visible"/>
                                      </p:to>
                                    </p:set>
                                    <p:anim calcmode="lin" valueType="num">
                                      <p:cBhvr>
                                        <p:cTn id="88" dur="500" fill="hold"/>
                                        <p:tgtEl>
                                          <p:spTgt spid="11"/>
                                        </p:tgtEl>
                                        <p:attrNameLst>
                                          <p:attrName>ppt_w</p:attrName>
                                        </p:attrNameLst>
                                      </p:cBhvr>
                                      <p:tavLst>
                                        <p:tav tm="0">
                                          <p:val>
                                            <p:fltVal val="0"/>
                                          </p:val>
                                        </p:tav>
                                        <p:tav tm="100000">
                                          <p:val>
                                            <p:strVal val="#ppt_w"/>
                                          </p:val>
                                        </p:tav>
                                      </p:tavLst>
                                    </p:anim>
                                    <p:anim calcmode="lin" valueType="num">
                                      <p:cBhvr>
                                        <p:cTn id="89" dur="500" fill="hold"/>
                                        <p:tgtEl>
                                          <p:spTgt spid="11"/>
                                        </p:tgtEl>
                                        <p:attrNameLst>
                                          <p:attrName>ppt_h</p:attrName>
                                        </p:attrNameLst>
                                      </p:cBhvr>
                                      <p:tavLst>
                                        <p:tav tm="0">
                                          <p:val>
                                            <p:fltVal val="0"/>
                                          </p:val>
                                        </p:tav>
                                        <p:tav tm="100000">
                                          <p:val>
                                            <p:strVal val="#ppt_h"/>
                                          </p:val>
                                        </p:tav>
                                      </p:tavLst>
                                    </p:anim>
                                    <p:animEffect transition="in" filter="fade">
                                      <p:cBhvr>
                                        <p:cTn id="90" dur="500"/>
                                        <p:tgtEl>
                                          <p:spTgt spid="11"/>
                                        </p:tgtEl>
                                      </p:cBhvr>
                                    </p:animEffect>
                                  </p:childTnLst>
                                </p:cTn>
                              </p:par>
                            </p:childTnLst>
                          </p:cTn>
                        </p:par>
                        <p:par>
                          <p:cTn id="91" fill="hold">
                            <p:stCondLst>
                              <p:cond delay="9000"/>
                            </p:stCondLst>
                            <p:childTnLst>
                              <p:par>
                                <p:cTn id="92" presetID="53" presetClass="entr" presetSubtype="16" fill="hold" grpId="0" nodeType="afterEffect">
                                  <p:stCondLst>
                                    <p:cond delay="0"/>
                                  </p:stCondLst>
                                  <p:childTnLst>
                                    <p:set>
                                      <p:cBhvr>
                                        <p:cTn id="93" dur="1" fill="hold">
                                          <p:stCondLst>
                                            <p:cond delay="0"/>
                                          </p:stCondLst>
                                        </p:cTn>
                                        <p:tgtEl>
                                          <p:spTgt spid="27"/>
                                        </p:tgtEl>
                                        <p:attrNameLst>
                                          <p:attrName>style.visibility</p:attrName>
                                        </p:attrNameLst>
                                      </p:cBhvr>
                                      <p:to>
                                        <p:strVal val="visible"/>
                                      </p:to>
                                    </p:set>
                                    <p:anim calcmode="lin" valueType="num">
                                      <p:cBhvr>
                                        <p:cTn id="94" dur="500" fill="hold"/>
                                        <p:tgtEl>
                                          <p:spTgt spid="27"/>
                                        </p:tgtEl>
                                        <p:attrNameLst>
                                          <p:attrName>ppt_w</p:attrName>
                                        </p:attrNameLst>
                                      </p:cBhvr>
                                      <p:tavLst>
                                        <p:tav tm="0">
                                          <p:val>
                                            <p:fltVal val="0"/>
                                          </p:val>
                                        </p:tav>
                                        <p:tav tm="100000">
                                          <p:val>
                                            <p:strVal val="#ppt_w"/>
                                          </p:val>
                                        </p:tav>
                                      </p:tavLst>
                                    </p:anim>
                                    <p:anim calcmode="lin" valueType="num">
                                      <p:cBhvr>
                                        <p:cTn id="95" dur="500" fill="hold"/>
                                        <p:tgtEl>
                                          <p:spTgt spid="27"/>
                                        </p:tgtEl>
                                        <p:attrNameLst>
                                          <p:attrName>ppt_h</p:attrName>
                                        </p:attrNameLst>
                                      </p:cBhvr>
                                      <p:tavLst>
                                        <p:tav tm="0">
                                          <p:val>
                                            <p:fltVal val="0"/>
                                          </p:val>
                                        </p:tav>
                                        <p:tav tm="100000">
                                          <p:val>
                                            <p:strVal val="#ppt_h"/>
                                          </p:val>
                                        </p:tav>
                                      </p:tavLst>
                                    </p:anim>
                                    <p:animEffect transition="in" filter="fade">
                                      <p:cBhvr>
                                        <p:cTn id="96" dur="500"/>
                                        <p:tgtEl>
                                          <p:spTgt spid="27"/>
                                        </p:tgtEl>
                                      </p:cBhvr>
                                    </p:animEffect>
                                  </p:childTnLst>
                                </p:cTn>
                              </p:par>
                            </p:childTnLst>
                          </p:cTn>
                        </p:par>
                        <p:par>
                          <p:cTn id="97" fill="hold">
                            <p:stCondLst>
                              <p:cond delay="9500"/>
                            </p:stCondLst>
                            <p:childTnLst>
                              <p:par>
                                <p:cTn id="98" presetID="53" presetClass="entr" presetSubtype="16" fill="hold" nodeType="afterEffect">
                                  <p:stCondLst>
                                    <p:cond delay="0"/>
                                  </p:stCondLst>
                                  <p:childTnLst>
                                    <p:set>
                                      <p:cBhvr>
                                        <p:cTn id="99" dur="1" fill="hold">
                                          <p:stCondLst>
                                            <p:cond delay="0"/>
                                          </p:stCondLst>
                                        </p:cTn>
                                        <p:tgtEl>
                                          <p:spTgt spid="13"/>
                                        </p:tgtEl>
                                        <p:attrNameLst>
                                          <p:attrName>style.visibility</p:attrName>
                                        </p:attrNameLst>
                                      </p:cBhvr>
                                      <p:to>
                                        <p:strVal val="visible"/>
                                      </p:to>
                                    </p:set>
                                    <p:anim calcmode="lin" valueType="num">
                                      <p:cBhvr>
                                        <p:cTn id="100" dur="500" fill="hold"/>
                                        <p:tgtEl>
                                          <p:spTgt spid="13"/>
                                        </p:tgtEl>
                                        <p:attrNameLst>
                                          <p:attrName>ppt_w</p:attrName>
                                        </p:attrNameLst>
                                      </p:cBhvr>
                                      <p:tavLst>
                                        <p:tav tm="0">
                                          <p:val>
                                            <p:fltVal val="0"/>
                                          </p:val>
                                        </p:tav>
                                        <p:tav tm="100000">
                                          <p:val>
                                            <p:strVal val="#ppt_w"/>
                                          </p:val>
                                        </p:tav>
                                      </p:tavLst>
                                    </p:anim>
                                    <p:anim calcmode="lin" valueType="num">
                                      <p:cBhvr>
                                        <p:cTn id="101" dur="500" fill="hold"/>
                                        <p:tgtEl>
                                          <p:spTgt spid="13"/>
                                        </p:tgtEl>
                                        <p:attrNameLst>
                                          <p:attrName>ppt_h</p:attrName>
                                        </p:attrNameLst>
                                      </p:cBhvr>
                                      <p:tavLst>
                                        <p:tav tm="0">
                                          <p:val>
                                            <p:fltVal val="0"/>
                                          </p:val>
                                        </p:tav>
                                        <p:tav tm="100000">
                                          <p:val>
                                            <p:strVal val="#ppt_h"/>
                                          </p:val>
                                        </p:tav>
                                      </p:tavLst>
                                    </p:anim>
                                    <p:animEffect transition="in" filter="fade">
                                      <p:cBhvr>
                                        <p:cTn id="102" dur="500"/>
                                        <p:tgtEl>
                                          <p:spTgt spid="13"/>
                                        </p:tgtEl>
                                      </p:cBhvr>
                                    </p:animEffect>
                                  </p:childTnLst>
                                </p:cTn>
                              </p:par>
                            </p:childTnLst>
                          </p:cTn>
                        </p:par>
                        <p:par>
                          <p:cTn id="103" fill="hold">
                            <p:stCondLst>
                              <p:cond delay="10000"/>
                            </p:stCondLst>
                            <p:childTnLst>
                              <p:par>
                                <p:cTn id="104" presetID="53" presetClass="entr" presetSubtype="16" fill="hold" nodeType="afterEffect">
                                  <p:stCondLst>
                                    <p:cond delay="0"/>
                                  </p:stCondLst>
                                  <p:childTnLst>
                                    <p:set>
                                      <p:cBhvr>
                                        <p:cTn id="105" dur="1" fill="hold">
                                          <p:stCondLst>
                                            <p:cond delay="0"/>
                                          </p:stCondLst>
                                        </p:cTn>
                                        <p:tgtEl>
                                          <p:spTgt spid="14"/>
                                        </p:tgtEl>
                                        <p:attrNameLst>
                                          <p:attrName>style.visibility</p:attrName>
                                        </p:attrNameLst>
                                      </p:cBhvr>
                                      <p:to>
                                        <p:strVal val="visible"/>
                                      </p:to>
                                    </p:set>
                                    <p:anim calcmode="lin" valueType="num">
                                      <p:cBhvr>
                                        <p:cTn id="106" dur="500" fill="hold"/>
                                        <p:tgtEl>
                                          <p:spTgt spid="14"/>
                                        </p:tgtEl>
                                        <p:attrNameLst>
                                          <p:attrName>ppt_w</p:attrName>
                                        </p:attrNameLst>
                                      </p:cBhvr>
                                      <p:tavLst>
                                        <p:tav tm="0">
                                          <p:val>
                                            <p:fltVal val="0"/>
                                          </p:val>
                                        </p:tav>
                                        <p:tav tm="100000">
                                          <p:val>
                                            <p:strVal val="#ppt_w"/>
                                          </p:val>
                                        </p:tav>
                                      </p:tavLst>
                                    </p:anim>
                                    <p:anim calcmode="lin" valueType="num">
                                      <p:cBhvr>
                                        <p:cTn id="107" dur="500" fill="hold"/>
                                        <p:tgtEl>
                                          <p:spTgt spid="14"/>
                                        </p:tgtEl>
                                        <p:attrNameLst>
                                          <p:attrName>ppt_h</p:attrName>
                                        </p:attrNameLst>
                                      </p:cBhvr>
                                      <p:tavLst>
                                        <p:tav tm="0">
                                          <p:val>
                                            <p:fltVal val="0"/>
                                          </p:val>
                                        </p:tav>
                                        <p:tav tm="100000">
                                          <p:val>
                                            <p:strVal val="#ppt_h"/>
                                          </p:val>
                                        </p:tav>
                                      </p:tavLst>
                                    </p:anim>
                                    <p:animEffect transition="in" filter="fade">
                                      <p:cBhvr>
                                        <p:cTn id="108" dur="500"/>
                                        <p:tgtEl>
                                          <p:spTgt spid="14"/>
                                        </p:tgtEl>
                                      </p:cBhvr>
                                    </p:animEffect>
                                  </p:childTnLst>
                                </p:cTn>
                              </p:par>
                            </p:childTnLst>
                          </p:cTn>
                        </p:par>
                        <p:par>
                          <p:cTn id="109" fill="hold">
                            <p:stCondLst>
                              <p:cond delay="10500"/>
                            </p:stCondLst>
                            <p:childTnLst>
                              <p:par>
                                <p:cTn id="110" presetID="53" presetClass="entr" presetSubtype="16" fill="hold" nodeType="afterEffect">
                                  <p:stCondLst>
                                    <p:cond delay="0"/>
                                  </p:stCondLst>
                                  <p:childTnLst>
                                    <p:set>
                                      <p:cBhvr>
                                        <p:cTn id="111" dur="1" fill="hold">
                                          <p:stCondLst>
                                            <p:cond delay="0"/>
                                          </p:stCondLst>
                                        </p:cTn>
                                        <p:tgtEl>
                                          <p:spTgt spid="15"/>
                                        </p:tgtEl>
                                        <p:attrNameLst>
                                          <p:attrName>style.visibility</p:attrName>
                                        </p:attrNameLst>
                                      </p:cBhvr>
                                      <p:to>
                                        <p:strVal val="visible"/>
                                      </p:to>
                                    </p:set>
                                    <p:anim calcmode="lin" valueType="num">
                                      <p:cBhvr>
                                        <p:cTn id="112" dur="500" fill="hold"/>
                                        <p:tgtEl>
                                          <p:spTgt spid="15"/>
                                        </p:tgtEl>
                                        <p:attrNameLst>
                                          <p:attrName>ppt_w</p:attrName>
                                        </p:attrNameLst>
                                      </p:cBhvr>
                                      <p:tavLst>
                                        <p:tav tm="0">
                                          <p:val>
                                            <p:fltVal val="0"/>
                                          </p:val>
                                        </p:tav>
                                        <p:tav tm="100000">
                                          <p:val>
                                            <p:strVal val="#ppt_w"/>
                                          </p:val>
                                        </p:tav>
                                      </p:tavLst>
                                    </p:anim>
                                    <p:anim calcmode="lin" valueType="num">
                                      <p:cBhvr>
                                        <p:cTn id="113" dur="500" fill="hold"/>
                                        <p:tgtEl>
                                          <p:spTgt spid="15"/>
                                        </p:tgtEl>
                                        <p:attrNameLst>
                                          <p:attrName>ppt_h</p:attrName>
                                        </p:attrNameLst>
                                      </p:cBhvr>
                                      <p:tavLst>
                                        <p:tav tm="0">
                                          <p:val>
                                            <p:fltVal val="0"/>
                                          </p:val>
                                        </p:tav>
                                        <p:tav tm="100000">
                                          <p:val>
                                            <p:strVal val="#ppt_h"/>
                                          </p:val>
                                        </p:tav>
                                      </p:tavLst>
                                    </p:anim>
                                    <p:animEffect transition="in" filter="fade">
                                      <p:cBhvr>
                                        <p:cTn id="114" dur="500"/>
                                        <p:tgtEl>
                                          <p:spTgt spid="15"/>
                                        </p:tgtEl>
                                      </p:cBhvr>
                                    </p:animEffect>
                                  </p:childTnLst>
                                </p:cTn>
                              </p:par>
                            </p:childTnLst>
                          </p:cTn>
                        </p:par>
                        <p:par>
                          <p:cTn id="115" fill="hold">
                            <p:stCondLst>
                              <p:cond delay="11000"/>
                            </p:stCondLst>
                            <p:childTnLst>
                              <p:par>
                                <p:cTn id="116" presetID="53" presetClass="entr" presetSubtype="16" fill="hold" grpId="0" nodeType="afterEffect">
                                  <p:stCondLst>
                                    <p:cond delay="0"/>
                                  </p:stCondLst>
                                  <p:childTnLst>
                                    <p:set>
                                      <p:cBhvr>
                                        <p:cTn id="117" dur="1" fill="hold">
                                          <p:stCondLst>
                                            <p:cond delay="0"/>
                                          </p:stCondLst>
                                        </p:cTn>
                                        <p:tgtEl>
                                          <p:spTgt spid="28"/>
                                        </p:tgtEl>
                                        <p:attrNameLst>
                                          <p:attrName>style.visibility</p:attrName>
                                        </p:attrNameLst>
                                      </p:cBhvr>
                                      <p:to>
                                        <p:strVal val="visible"/>
                                      </p:to>
                                    </p:set>
                                    <p:anim calcmode="lin" valueType="num">
                                      <p:cBhvr>
                                        <p:cTn id="118" dur="500" fill="hold"/>
                                        <p:tgtEl>
                                          <p:spTgt spid="28"/>
                                        </p:tgtEl>
                                        <p:attrNameLst>
                                          <p:attrName>ppt_w</p:attrName>
                                        </p:attrNameLst>
                                      </p:cBhvr>
                                      <p:tavLst>
                                        <p:tav tm="0">
                                          <p:val>
                                            <p:fltVal val="0"/>
                                          </p:val>
                                        </p:tav>
                                        <p:tav tm="100000">
                                          <p:val>
                                            <p:strVal val="#ppt_w"/>
                                          </p:val>
                                        </p:tav>
                                      </p:tavLst>
                                    </p:anim>
                                    <p:anim calcmode="lin" valueType="num">
                                      <p:cBhvr>
                                        <p:cTn id="119" dur="500" fill="hold"/>
                                        <p:tgtEl>
                                          <p:spTgt spid="28"/>
                                        </p:tgtEl>
                                        <p:attrNameLst>
                                          <p:attrName>ppt_h</p:attrName>
                                        </p:attrNameLst>
                                      </p:cBhvr>
                                      <p:tavLst>
                                        <p:tav tm="0">
                                          <p:val>
                                            <p:fltVal val="0"/>
                                          </p:val>
                                        </p:tav>
                                        <p:tav tm="100000">
                                          <p:val>
                                            <p:strVal val="#ppt_h"/>
                                          </p:val>
                                        </p:tav>
                                      </p:tavLst>
                                    </p:anim>
                                    <p:animEffect transition="in" filter="fade">
                                      <p:cBhvr>
                                        <p:cTn id="120" dur="500"/>
                                        <p:tgtEl>
                                          <p:spTgt spid="28"/>
                                        </p:tgtEl>
                                      </p:cBhvr>
                                    </p:animEffect>
                                  </p:childTnLst>
                                </p:cTn>
                              </p:par>
                            </p:childTnLst>
                          </p:cTn>
                        </p:par>
                        <p:par>
                          <p:cTn id="121" fill="hold">
                            <p:stCondLst>
                              <p:cond delay="11500"/>
                            </p:stCondLst>
                            <p:childTnLst>
                              <p:par>
                                <p:cTn id="122" presetID="53" presetClass="entr" presetSubtype="16" fill="hold" nodeType="afterEffect">
                                  <p:stCondLst>
                                    <p:cond delay="0"/>
                                  </p:stCondLst>
                                  <p:childTnLst>
                                    <p:set>
                                      <p:cBhvr>
                                        <p:cTn id="123" dur="1" fill="hold">
                                          <p:stCondLst>
                                            <p:cond delay="0"/>
                                          </p:stCondLst>
                                        </p:cTn>
                                        <p:tgtEl>
                                          <p:spTgt spid="16"/>
                                        </p:tgtEl>
                                        <p:attrNameLst>
                                          <p:attrName>style.visibility</p:attrName>
                                        </p:attrNameLst>
                                      </p:cBhvr>
                                      <p:to>
                                        <p:strVal val="visible"/>
                                      </p:to>
                                    </p:set>
                                    <p:anim calcmode="lin" valueType="num">
                                      <p:cBhvr>
                                        <p:cTn id="124" dur="500" fill="hold"/>
                                        <p:tgtEl>
                                          <p:spTgt spid="16"/>
                                        </p:tgtEl>
                                        <p:attrNameLst>
                                          <p:attrName>ppt_w</p:attrName>
                                        </p:attrNameLst>
                                      </p:cBhvr>
                                      <p:tavLst>
                                        <p:tav tm="0">
                                          <p:val>
                                            <p:fltVal val="0"/>
                                          </p:val>
                                        </p:tav>
                                        <p:tav tm="100000">
                                          <p:val>
                                            <p:strVal val="#ppt_w"/>
                                          </p:val>
                                        </p:tav>
                                      </p:tavLst>
                                    </p:anim>
                                    <p:anim calcmode="lin" valueType="num">
                                      <p:cBhvr>
                                        <p:cTn id="125" dur="500" fill="hold"/>
                                        <p:tgtEl>
                                          <p:spTgt spid="16"/>
                                        </p:tgtEl>
                                        <p:attrNameLst>
                                          <p:attrName>ppt_h</p:attrName>
                                        </p:attrNameLst>
                                      </p:cBhvr>
                                      <p:tavLst>
                                        <p:tav tm="0">
                                          <p:val>
                                            <p:fltVal val="0"/>
                                          </p:val>
                                        </p:tav>
                                        <p:tav tm="100000">
                                          <p:val>
                                            <p:strVal val="#ppt_h"/>
                                          </p:val>
                                        </p:tav>
                                      </p:tavLst>
                                    </p:anim>
                                    <p:animEffect transition="in" filter="fade">
                                      <p:cBhvr>
                                        <p:cTn id="126" dur="500"/>
                                        <p:tgtEl>
                                          <p:spTgt spid="16"/>
                                        </p:tgtEl>
                                      </p:cBhvr>
                                    </p:animEffect>
                                  </p:childTnLst>
                                </p:cTn>
                              </p:par>
                            </p:childTnLst>
                          </p:cTn>
                        </p:par>
                        <p:par>
                          <p:cTn id="127" fill="hold">
                            <p:stCondLst>
                              <p:cond delay="12000"/>
                            </p:stCondLst>
                            <p:childTnLst>
                              <p:par>
                                <p:cTn id="128" presetID="53" presetClass="entr" presetSubtype="16" fill="hold" nodeType="afterEffect">
                                  <p:stCondLst>
                                    <p:cond delay="0"/>
                                  </p:stCondLst>
                                  <p:childTnLst>
                                    <p:set>
                                      <p:cBhvr>
                                        <p:cTn id="129" dur="1" fill="hold">
                                          <p:stCondLst>
                                            <p:cond delay="0"/>
                                          </p:stCondLst>
                                        </p:cTn>
                                        <p:tgtEl>
                                          <p:spTgt spid="19"/>
                                        </p:tgtEl>
                                        <p:attrNameLst>
                                          <p:attrName>style.visibility</p:attrName>
                                        </p:attrNameLst>
                                      </p:cBhvr>
                                      <p:to>
                                        <p:strVal val="visible"/>
                                      </p:to>
                                    </p:set>
                                    <p:anim calcmode="lin" valueType="num">
                                      <p:cBhvr>
                                        <p:cTn id="130" dur="500" fill="hold"/>
                                        <p:tgtEl>
                                          <p:spTgt spid="19"/>
                                        </p:tgtEl>
                                        <p:attrNameLst>
                                          <p:attrName>ppt_w</p:attrName>
                                        </p:attrNameLst>
                                      </p:cBhvr>
                                      <p:tavLst>
                                        <p:tav tm="0">
                                          <p:val>
                                            <p:fltVal val="0"/>
                                          </p:val>
                                        </p:tav>
                                        <p:tav tm="100000">
                                          <p:val>
                                            <p:strVal val="#ppt_w"/>
                                          </p:val>
                                        </p:tav>
                                      </p:tavLst>
                                    </p:anim>
                                    <p:anim calcmode="lin" valueType="num">
                                      <p:cBhvr>
                                        <p:cTn id="131" dur="500" fill="hold"/>
                                        <p:tgtEl>
                                          <p:spTgt spid="19"/>
                                        </p:tgtEl>
                                        <p:attrNameLst>
                                          <p:attrName>ppt_h</p:attrName>
                                        </p:attrNameLst>
                                      </p:cBhvr>
                                      <p:tavLst>
                                        <p:tav tm="0">
                                          <p:val>
                                            <p:fltVal val="0"/>
                                          </p:val>
                                        </p:tav>
                                        <p:tav tm="100000">
                                          <p:val>
                                            <p:strVal val="#ppt_h"/>
                                          </p:val>
                                        </p:tav>
                                      </p:tavLst>
                                    </p:anim>
                                    <p:animEffect transition="in" filter="fade">
                                      <p:cBhvr>
                                        <p:cTn id="132" dur="500"/>
                                        <p:tgtEl>
                                          <p:spTgt spid="19"/>
                                        </p:tgtEl>
                                      </p:cBhvr>
                                    </p:animEffect>
                                  </p:childTnLst>
                                </p:cTn>
                              </p:par>
                            </p:childTnLst>
                          </p:cTn>
                        </p:par>
                        <p:par>
                          <p:cTn id="133" fill="hold">
                            <p:stCondLst>
                              <p:cond delay="12500"/>
                            </p:stCondLst>
                            <p:childTnLst>
                              <p:par>
                                <p:cTn id="134" presetID="53" presetClass="entr" presetSubtype="16" fill="hold" nodeType="afterEffect">
                                  <p:stCondLst>
                                    <p:cond delay="0"/>
                                  </p:stCondLst>
                                  <p:childTnLst>
                                    <p:set>
                                      <p:cBhvr>
                                        <p:cTn id="135" dur="1" fill="hold">
                                          <p:stCondLst>
                                            <p:cond delay="0"/>
                                          </p:stCondLst>
                                        </p:cTn>
                                        <p:tgtEl>
                                          <p:spTgt spid="18"/>
                                        </p:tgtEl>
                                        <p:attrNameLst>
                                          <p:attrName>style.visibility</p:attrName>
                                        </p:attrNameLst>
                                      </p:cBhvr>
                                      <p:to>
                                        <p:strVal val="visible"/>
                                      </p:to>
                                    </p:set>
                                    <p:anim calcmode="lin" valueType="num">
                                      <p:cBhvr>
                                        <p:cTn id="136" dur="500" fill="hold"/>
                                        <p:tgtEl>
                                          <p:spTgt spid="18"/>
                                        </p:tgtEl>
                                        <p:attrNameLst>
                                          <p:attrName>ppt_w</p:attrName>
                                        </p:attrNameLst>
                                      </p:cBhvr>
                                      <p:tavLst>
                                        <p:tav tm="0">
                                          <p:val>
                                            <p:fltVal val="0"/>
                                          </p:val>
                                        </p:tav>
                                        <p:tav tm="100000">
                                          <p:val>
                                            <p:strVal val="#ppt_w"/>
                                          </p:val>
                                        </p:tav>
                                      </p:tavLst>
                                    </p:anim>
                                    <p:anim calcmode="lin" valueType="num">
                                      <p:cBhvr>
                                        <p:cTn id="137" dur="500" fill="hold"/>
                                        <p:tgtEl>
                                          <p:spTgt spid="18"/>
                                        </p:tgtEl>
                                        <p:attrNameLst>
                                          <p:attrName>ppt_h</p:attrName>
                                        </p:attrNameLst>
                                      </p:cBhvr>
                                      <p:tavLst>
                                        <p:tav tm="0">
                                          <p:val>
                                            <p:fltVal val="0"/>
                                          </p:val>
                                        </p:tav>
                                        <p:tav tm="100000">
                                          <p:val>
                                            <p:strVal val="#ppt_h"/>
                                          </p:val>
                                        </p:tav>
                                      </p:tavLst>
                                    </p:anim>
                                    <p:animEffect transition="in" filter="fade">
                                      <p:cBhvr>
                                        <p:cTn id="138" dur="500"/>
                                        <p:tgtEl>
                                          <p:spTgt spid="18"/>
                                        </p:tgtEl>
                                      </p:cBhvr>
                                    </p:animEffect>
                                  </p:childTnLst>
                                </p:cTn>
                              </p:par>
                            </p:childTnLst>
                          </p:cTn>
                        </p:par>
                        <p:par>
                          <p:cTn id="139" fill="hold">
                            <p:stCondLst>
                              <p:cond delay="13000"/>
                            </p:stCondLst>
                            <p:childTnLst>
                              <p:par>
                                <p:cTn id="140" presetID="53" presetClass="entr" presetSubtype="16" fill="hold" nodeType="afterEffect">
                                  <p:stCondLst>
                                    <p:cond delay="0"/>
                                  </p:stCondLst>
                                  <p:childTnLst>
                                    <p:set>
                                      <p:cBhvr>
                                        <p:cTn id="141" dur="1" fill="hold">
                                          <p:stCondLst>
                                            <p:cond delay="0"/>
                                          </p:stCondLst>
                                        </p:cTn>
                                        <p:tgtEl>
                                          <p:spTgt spid="17"/>
                                        </p:tgtEl>
                                        <p:attrNameLst>
                                          <p:attrName>style.visibility</p:attrName>
                                        </p:attrNameLst>
                                      </p:cBhvr>
                                      <p:to>
                                        <p:strVal val="visible"/>
                                      </p:to>
                                    </p:set>
                                    <p:anim calcmode="lin" valueType="num">
                                      <p:cBhvr>
                                        <p:cTn id="142" dur="500" fill="hold"/>
                                        <p:tgtEl>
                                          <p:spTgt spid="17"/>
                                        </p:tgtEl>
                                        <p:attrNameLst>
                                          <p:attrName>ppt_w</p:attrName>
                                        </p:attrNameLst>
                                      </p:cBhvr>
                                      <p:tavLst>
                                        <p:tav tm="0">
                                          <p:val>
                                            <p:fltVal val="0"/>
                                          </p:val>
                                        </p:tav>
                                        <p:tav tm="100000">
                                          <p:val>
                                            <p:strVal val="#ppt_w"/>
                                          </p:val>
                                        </p:tav>
                                      </p:tavLst>
                                    </p:anim>
                                    <p:anim calcmode="lin" valueType="num">
                                      <p:cBhvr>
                                        <p:cTn id="143" dur="500" fill="hold"/>
                                        <p:tgtEl>
                                          <p:spTgt spid="17"/>
                                        </p:tgtEl>
                                        <p:attrNameLst>
                                          <p:attrName>ppt_h</p:attrName>
                                        </p:attrNameLst>
                                      </p:cBhvr>
                                      <p:tavLst>
                                        <p:tav tm="0">
                                          <p:val>
                                            <p:fltVal val="0"/>
                                          </p:val>
                                        </p:tav>
                                        <p:tav tm="100000">
                                          <p:val>
                                            <p:strVal val="#ppt_h"/>
                                          </p:val>
                                        </p:tav>
                                      </p:tavLst>
                                    </p:anim>
                                    <p:animEffect transition="in" filter="fade">
                                      <p:cBhvr>
                                        <p:cTn id="144" dur="500"/>
                                        <p:tgtEl>
                                          <p:spTgt spid="17"/>
                                        </p:tgtEl>
                                      </p:cBhvr>
                                    </p:animEffect>
                                  </p:childTnLst>
                                </p:cTn>
                              </p:par>
                            </p:childTnLst>
                          </p:cTn>
                        </p:par>
                        <p:par>
                          <p:cTn id="145" fill="hold">
                            <p:stCondLst>
                              <p:cond delay="13500"/>
                            </p:stCondLst>
                            <p:childTnLst>
                              <p:par>
                                <p:cTn id="146" presetID="53" presetClass="entr" presetSubtype="16" fill="hold" grpId="0" nodeType="afterEffect">
                                  <p:stCondLst>
                                    <p:cond delay="0"/>
                                  </p:stCondLst>
                                  <p:childTnLst>
                                    <p:set>
                                      <p:cBhvr>
                                        <p:cTn id="147" dur="1" fill="hold">
                                          <p:stCondLst>
                                            <p:cond delay="0"/>
                                          </p:stCondLst>
                                        </p:cTn>
                                        <p:tgtEl>
                                          <p:spTgt spid="29"/>
                                        </p:tgtEl>
                                        <p:attrNameLst>
                                          <p:attrName>style.visibility</p:attrName>
                                        </p:attrNameLst>
                                      </p:cBhvr>
                                      <p:to>
                                        <p:strVal val="visible"/>
                                      </p:to>
                                    </p:set>
                                    <p:anim calcmode="lin" valueType="num">
                                      <p:cBhvr>
                                        <p:cTn id="148" dur="500" fill="hold"/>
                                        <p:tgtEl>
                                          <p:spTgt spid="29"/>
                                        </p:tgtEl>
                                        <p:attrNameLst>
                                          <p:attrName>ppt_w</p:attrName>
                                        </p:attrNameLst>
                                      </p:cBhvr>
                                      <p:tavLst>
                                        <p:tav tm="0">
                                          <p:val>
                                            <p:fltVal val="0"/>
                                          </p:val>
                                        </p:tav>
                                        <p:tav tm="100000">
                                          <p:val>
                                            <p:strVal val="#ppt_w"/>
                                          </p:val>
                                        </p:tav>
                                      </p:tavLst>
                                    </p:anim>
                                    <p:anim calcmode="lin" valueType="num">
                                      <p:cBhvr>
                                        <p:cTn id="149" dur="500" fill="hold"/>
                                        <p:tgtEl>
                                          <p:spTgt spid="29"/>
                                        </p:tgtEl>
                                        <p:attrNameLst>
                                          <p:attrName>ppt_h</p:attrName>
                                        </p:attrNameLst>
                                      </p:cBhvr>
                                      <p:tavLst>
                                        <p:tav tm="0">
                                          <p:val>
                                            <p:fltVal val="0"/>
                                          </p:val>
                                        </p:tav>
                                        <p:tav tm="100000">
                                          <p:val>
                                            <p:strVal val="#ppt_h"/>
                                          </p:val>
                                        </p:tav>
                                      </p:tavLst>
                                    </p:anim>
                                    <p:animEffect transition="in" filter="fade">
                                      <p:cBhvr>
                                        <p:cTn id="150" dur="500"/>
                                        <p:tgtEl>
                                          <p:spTgt spid="29"/>
                                        </p:tgtEl>
                                      </p:cBhvr>
                                    </p:animEffect>
                                  </p:childTnLst>
                                </p:cTn>
                              </p:par>
                            </p:childTnLst>
                          </p:cTn>
                        </p:par>
                        <p:par>
                          <p:cTn id="151" fill="hold">
                            <p:stCondLst>
                              <p:cond delay="14000"/>
                            </p:stCondLst>
                            <p:childTnLst>
                              <p:par>
                                <p:cTn id="152" presetID="53" presetClass="entr" presetSubtype="16" fill="hold" nodeType="afterEffect">
                                  <p:stCondLst>
                                    <p:cond delay="0"/>
                                  </p:stCondLst>
                                  <p:childTnLst>
                                    <p:set>
                                      <p:cBhvr>
                                        <p:cTn id="153" dur="1" fill="hold">
                                          <p:stCondLst>
                                            <p:cond delay="0"/>
                                          </p:stCondLst>
                                        </p:cTn>
                                        <p:tgtEl>
                                          <p:spTgt spid="21"/>
                                        </p:tgtEl>
                                        <p:attrNameLst>
                                          <p:attrName>style.visibility</p:attrName>
                                        </p:attrNameLst>
                                      </p:cBhvr>
                                      <p:to>
                                        <p:strVal val="visible"/>
                                      </p:to>
                                    </p:set>
                                    <p:anim calcmode="lin" valueType="num">
                                      <p:cBhvr>
                                        <p:cTn id="154" dur="500" fill="hold"/>
                                        <p:tgtEl>
                                          <p:spTgt spid="21"/>
                                        </p:tgtEl>
                                        <p:attrNameLst>
                                          <p:attrName>ppt_w</p:attrName>
                                        </p:attrNameLst>
                                      </p:cBhvr>
                                      <p:tavLst>
                                        <p:tav tm="0">
                                          <p:val>
                                            <p:fltVal val="0"/>
                                          </p:val>
                                        </p:tav>
                                        <p:tav tm="100000">
                                          <p:val>
                                            <p:strVal val="#ppt_w"/>
                                          </p:val>
                                        </p:tav>
                                      </p:tavLst>
                                    </p:anim>
                                    <p:anim calcmode="lin" valueType="num">
                                      <p:cBhvr>
                                        <p:cTn id="155" dur="500" fill="hold"/>
                                        <p:tgtEl>
                                          <p:spTgt spid="21"/>
                                        </p:tgtEl>
                                        <p:attrNameLst>
                                          <p:attrName>ppt_h</p:attrName>
                                        </p:attrNameLst>
                                      </p:cBhvr>
                                      <p:tavLst>
                                        <p:tav tm="0">
                                          <p:val>
                                            <p:fltVal val="0"/>
                                          </p:val>
                                        </p:tav>
                                        <p:tav tm="100000">
                                          <p:val>
                                            <p:strVal val="#ppt_h"/>
                                          </p:val>
                                        </p:tav>
                                      </p:tavLst>
                                    </p:anim>
                                    <p:animEffect transition="in" filter="fade">
                                      <p:cBhvr>
                                        <p:cTn id="156" dur="500"/>
                                        <p:tgtEl>
                                          <p:spTgt spid="21"/>
                                        </p:tgtEl>
                                      </p:cBhvr>
                                    </p:animEffect>
                                  </p:childTnLst>
                                </p:cTn>
                              </p:par>
                            </p:childTnLst>
                          </p:cTn>
                        </p:par>
                        <p:par>
                          <p:cTn id="157" fill="hold">
                            <p:stCondLst>
                              <p:cond delay="14500"/>
                            </p:stCondLst>
                            <p:childTnLst>
                              <p:par>
                                <p:cTn id="158" presetID="53" presetClass="entr" presetSubtype="16" fill="hold" nodeType="afterEffect">
                                  <p:stCondLst>
                                    <p:cond delay="0"/>
                                  </p:stCondLst>
                                  <p:childTnLst>
                                    <p:set>
                                      <p:cBhvr>
                                        <p:cTn id="159" dur="1" fill="hold">
                                          <p:stCondLst>
                                            <p:cond delay="0"/>
                                          </p:stCondLst>
                                        </p:cTn>
                                        <p:tgtEl>
                                          <p:spTgt spid="31"/>
                                        </p:tgtEl>
                                        <p:attrNameLst>
                                          <p:attrName>style.visibility</p:attrName>
                                        </p:attrNameLst>
                                      </p:cBhvr>
                                      <p:to>
                                        <p:strVal val="visible"/>
                                      </p:to>
                                    </p:set>
                                    <p:anim calcmode="lin" valueType="num">
                                      <p:cBhvr>
                                        <p:cTn id="160" dur="500" fill="hold"/>
                                        <p:tgtEl>
                                          <p:spTgt spid="31"/>
                                        </p:tgtEl>
                                        <p:attrNameLst>
                                          <p:attrName>ppt_w</p:attrName>
                                        </p:attrNameLst>
                                      </p:cBhvr>
                                      <p:tavLst>
                                        <p:tav tm="0">
                                          <p:val>
                                            <p:fltVal val="0"/>
                                          </p:val>
                                        </p:tav>
                                        <p:tav tm="100000">
                                          <p:val>
                                            <p:strVal val="#ppt_w"/>
                                          </p:val>
                                        </p:tav>
                                      </p:tavLst>
                                    </p:anim>
                                    <p:anim calcmode="lin" valueType="num">
                                      <p:cBhvr>
                                        <p:cTn id="161" dur="500" fill="hold"/>
                                        <p:tgtEl>
                                          <p:spTgt spid="31"/>
                                        </p:tgtEl>
                                        <p:attrNameLst>
                                          <p:attrName>ppt_h</p:attrName>
                                        </p:attrNameLst>
                                      </p:cBhvr>
                                      <p:tavLst>
                                        <p:tav tm="0">
                                          <p:val>
                                            <p:fltVal val="0"/>
                                          </p:val>
                                        </p:tav>
                                        <p:tav tm="100000">
                                          <p:val>
                                            <p:strVal val="#ppt_h"/>
                                          </p:val>
                                        </p:tav>
                                      </p:tavLst>
                                    </p:anim>
                                    <p:animEffect transition="in" filter="fade">
                                      <p:cBhvr>
                                        <p:cTn id="162" dur="500"/>
                                        <p:tgtEl>
                                          <p:spTgt spid="31"/>
                                        </p:tgtEl>
                                      </p:cBhvr>
                                    </p:animEffect>
                                  </p:childTnLst>
                                </p:cTn>
                              </p:par>
                            </p:childTnLst>
                          </p:cTn>
                        </p:par>
                        <p:par>
                          <p:cTn id="163" fill="hold">
                            <p:stCondLst>
                              <p:cond delay="15000"/>
                            </p:stCondLst>
                            <p:childTnLst>
                              <p:par>
                                <p:cTn id="164" presetID="53" presetClass="entr" presetSubtype="16" fill="hold" nodeType="afterEffect">
                                  <p:stCondLst>
                                    <p:cond delay="0"/>
                                  </p:stCondLst>
                                  <p:childTnLst>
                                    <p:set>
                                      <p:cBhvr>
                                        <p:cTn id="165" dur="1" fill="hold">
                                          <p:stCondLst>
                                            <p:cond delay="0"/>
                                          </p:stCondLst>
                                        </p:cTn>
                                        <p:tgtEl>
                                          <p:spTgt spid="23"/>
                                        </p:tgtEl>
                                        <p:attrNameLst>
                                          <p:attrName>style.visibility</p:attrName>
                                        </p:attrNameLst>
                                      </p:cBhvr>
                                      <p:to>
                                        <p:strVal val="visible"/>
                                      </p:to>
                                    </p:set>
                                    <p:anim calcmode="lin" valueType="num">
                                      <p:cBhvr>
                                        <p:cTn id="166" dur="500" fill="hold"/>
                                        <p:tgtEl>
                                          <p:spTgt spid="23"/>
                                        </p:tgtEl>
                                        <p:attrNameLst>
                                          <p:attrName>ppt_w</p:attrName>
                                        </p:attrNameLst>
                                      </p:cBhvr>
                                      <p:tavLst>
                                        <p:tav tm="0">
                                          <p:val>
                                            <p:fltVal val="0"/>
                                          </p:val>
                                        </p:tav>
                                        <p:tav tm="100000">
                                          <p:val>
                                            <p:strVal val="#ppt_w"/>
                                          </p:val>
                                        </p:tav>
                                      </p:tavLst>
                                    </p:anim>
                                    <p:anim calcmode="lin" valueType="num">
                                      <p:cBhvr>
                                        <p:cTn id="167" dur="500" fill="hold"/>
                                        <p:tgtEl>
                                          <p:spTgt spid="23"/>
                                        </p:tgtEl>
                                        <p:attrNameLst>
                                          <p:attrName>ppt_h</p:attrName>
                                        </p:attrNameLst>
                                      </p:cBhvr>
                                      <p:tavLst>
                                        <p:tav tm="0">
                                          <p:val>
                                            <p:fltVal val="0"/>
                                          </p:val>
                                        </p:tav>
                                        <p:tav tm="100000">
                                          <p:val>
                                            <p:strVal val="#ppt_h"/>
                                          </p:val>
                                        </p:tav>
                                      </p:tavLst>
                                    </p:anim>
                                    <p:animEffect transition="in" filter="fade">
                                      <p:cBhvr>
                                        <p:cTn id="168" dur="500"/>
                                        <p:tgtEl>
                                          <p:spTgt spid="23"/>
                                        </p:tgtEl>
                                      </p:cBhvr>
                                    </p:animEffect>
                                  </p:childTnLst>
                                </p:cTn>
                              </p:par>
                            </p:childTnLst>
                          </p:cTn>
                        </p:par>
                        <p:par>
                          <p:cTn id="169" fill="hold">
                            <p:stCondLst>
                              <p:cond delay="15500"/>
                            </p:stCondLst>
                            <p:childTnLst>
                              <p:par>
                                <p:cTn id="170" presetID="53" presetClass="entr" presetSubtype="16" fill="hold" nodeType="afterEffect">
                                  <p:stCondLst>
                                    <p:cond delay="0"/>
                                  </p:stCondLst>
                                  <p:childTnLst>
                                    <p:set>
                                      <p:cBhvr>
                                        <p:cTn id="171" dur="1" fill="hold">
                                          <p:stCondLst>
                                            <p:cond delay="0"/>
                                          </p:stCondLst>
                                        </p:cTn>
                                        <p:tgtEl>
                                          <p:spTgt spid="22"/>
                                        </p:tgtEl>
                                        <p:attrNameLst>
                                          <p:attrName>style.visibility</p:attrName>
                                        </p:attrNameLst>
                                      </p:cBhvr>
                                      <p:to>
                                        <p:strVal val="visible"/>
                                      </p:to>
                                    </p:set>
                                    <p:anim calcmode="lin" valueType="num">
                                      <p:cBhvr>
                                        <p:cTn id="172" dur="500" fill="hold"/>
                                        <p:tgtEl>
                                          <p:spTgt spid="22"/>
                                        </p:tgtEl>
                                        <p:attrNameLst>
                                          <p:attrName>ppt_w</p:attrName>
                                        </p:attrNameLst>
                                      </p:cBhvr>
                                      <p:tavLst>
                                        <p:tav tm="0">
                                          <p:val>
                                            <p:fltVal val="0"/>
                                          </p:val>
                                        </p:tav>
                                        <p:tav tm="100000">
                                          <p:val>
                                            <p:strVal val="#ppt_w"/>
                                          </p:val>
                                        </p:tav>
                                      </p:tavLst>
                                    </p:anim>
                                    <p:anim calcmode="lin" valueType="num">
                                      <p:cBhvr>
                                        <p:cTn id="173" dur="500" fill="hold"/>
                                        <p:tgtEl>
                                          <p:spTgt spid="22"/>
                                        </p:tgtEl>
                                        <p:attrNameLst>
                                          <p:attrName>ppt_h</p:attrName>
                                        </p:attrNameLst>
                                      </p:cBhvr>
                                      <p:tavLst>
                                        <p:tav tm="0">
                                          <p:val>
                                            <p:fltVal val="0"/>
                                          </p:val>
                                        </p:tav>
                                        <p:tav tm="100000">
                                          <p:val>
                                            <p:strVal val="#ppt_h"/>
                                          </p:val>
                                        </p:tav>
                                      </p:tavLst>
                                    </p:anim>
                                    <p:animEffect transition="in" filter="fade">
                                      <p:cBhvr>
                                        <p:cTn id="174" dur="500"/>
                                        <p:tgtEl>
                                          <p:spTgt spid="22"/>
                                        </p:tgtEl>
                                      </p:cBhvr>
                                    </p:animEffect>
                                  </p:childTnLst>
                                </p:cTn>
                              </p:par>
                            </p:childTnLst>
                          </p:cTn>
                        </p:par>
                        <p:par>
                          <p:cTn id="175" fill="hold">
                            <p:stCondLst>
                              <p:cond delay="16000"/>
                            </p:stCondLst>
                            <p:childTnLst>
                              <p:par>
                                <p:cTn id="176" presetID="53" presetClass="entr" presetSubtype="16" fill="hold" nodeType="afterEffect">
                                  <p:stCondLst>
                                    <p:cond delay="0"/>
                                  </p:stCondLst>
                                  <p:childTnLst>
                                    <p:set>
                                      <p:cBhvr>
                                        <p:cTn id="177" dur="1" fill="hold">
                                          <p:stCondLst>
                                            <p:cond delay="0"/>
                                          </p:stCondLst>
                                        </p:cTn>
                                        <p:tgtEl>
                                          <p:spTgt spid="20"/>
                                        </p:tgtEl>
                                        <p:attrNameLst>
                                          <p:attrName>style.visibility</p:attrName>
                                        </p:attrNameLst>
                                      </p:cBhvr>
                                      <p:to>
                                        <p:strVal val="visible"/>
                                      </p:to>
                                    </p:set>
                                    <p:anim calcmode="lin" valueType="num">
                                      <p:cBhvr>
                                        <p:cTn id="178" dur="500" fill="hold"/>
                                        <p:tgtEl>
                                          <p:spTgt spid="20"/>
                                        </p:tgtEl>
                                        <p:attrNameLst>
                                          <p:attrName>ppt_w</p:attrName>
                                        </p:attrNameLst>
                                      </p:cBhvr>
                                      <p:tavLst>
                                        <p:tav tm="0">
                                          <p:val>
                                            <p:fltVal val="0"/>
                                          </p:val>
                                        </p:tav>
                                        <p:tav tm="100000">
                                          <p:val>
                                            <p:strVal val="#ppt_w"/>
                                          </p:val>
                                        </p:tav>
                                      </p:tavLst>
                                    </p:anim>
                                    <p:anim calcmode="lin" valueType="num">
                                      <p:cBhvr>
                                        <p:cTn id="179" dur="500" fill="hold"/>
                                        <p:tgtEl>
                                          <p:spTgt spid="20"/>
                                        </p:tgtEl>
                                        <p:attrNameLst>
                                          <p:attrName>ppt_h</p:attrName>
                                        </p:attrNameLst>
                                      </p:cBhvr>
                                      <p:tavLst>
                                        <p:tav tm="0">
                                          <p:val>
                                            <p:fltVal val="0"/>
                                          </p:val>
                                        </p:tav>
                                        <p:tav tm="100000">
                                          <p:val>
                                            <p:strVal val="#ppt_h"/>
                                          </p:val>
                                        </p:tav>
                                      </p:tavLst>
                                    </p:anim>
                                    <p:animEffect transition="in" filter="fade">
                                      <p:cBhvr>
                                        <p:cTn id="180" dur="500"/>
                                        <p:tgtEl>
                                          <p:spTgt spid="20"/>
                                        </p:tgtEl>
                                      </p:cBhvr>
                                    </p:animEffect>
                                  </p:childTnLst>
                                </p:cTn>
                              </p:par>
                            </p:childTnLst>
                          </p:cTn>
                        </p:par>
                        <p:par>
                          <p:cTn id="181" fill="hold">
                            <p:stCondLst>
                              <p:cond delay="16500"/>
                            </p:stCondLst>
                            <p:childTnLst>
                              <p:par>
                                <p:cTn id="182" presetID="53" presetClass="entr" presetSubtype="16" fill="hold" nodeType="afterEffect">
                                  <p:stCondLst>
                                    <p:cond delay="0"/>
                                  </p:stCondLst>
                                  <p:childTnLst>
                                    <p:set>
                                      <p:cBhvr>
                                        <p:cTn id="183" dur="1" fill="hold">
                                          <p:stCondLst>
                                            <p:cond delay="0"/>
                                          </p:stCondLst>
                                        </p:cTn>
                                        <p:tgtEl>
                                          <p:spTgt spid="24"/>
                                        </p:tgtEl>
                                        <p:attrNameLst>
                                          <p:attrName>style.visibility</p:attrName>
                                        </p:attrNameLst>
                                      </p:cBhvr>
                                      <p:to>
                                        <p:strVal val="visible"/>
                                      </p:to>
                                    </p:set>
                                    <p:anim calcmode="lin" valueType="num">
                                      <p:cBhvr>
                                        <p:cTn id="184" dur="500" fill="hold"/>
                                        <p:tgtEl>
                                          <p:spTgt spid="24"/>
                                        </p:tgtEl>
                                        <p:attrNameLst>
                                          <p:attrName>ppt_w</p:attrName>
                                        </p:attrNameLst>
                                      </p:cBhvr>
                                      <p:tavLst>
                                        <p:tav tm="0">
                                          <p:val>
                                            <p:fltVal val="0"/>
                                          </p:val>
                                        </p:tav>
                                        <p:tav tm="100000">
                                          <p:val>
                                            <p:strVal val="#ppt_w"/>
                                          </p:val>
                                        </p:tav>
                                      </p:tavLst>
                                    </p:anim>
                                    <p:anim calcmode="lin" valueType="num">
                                      <p:cBhvr>
                                        <p:cTn id="185" dur="500" fill="hold"/>
                                        <p:tgtEl>
                                          <p:spTgt spid="24"/>
                                        </p:tgtEl>
                                        <p:attrNameLst>
                                          <p:attrName>ppt_h</p:attrName>
                                        </p:attrNameLst>
                                      </p:cBhvr>
                                      <p:tavLst>
                                        <p:tav tm="0">
                                          <p:val>
                                            <p:fltVal val="0"/>
                                          </p:val>
                                        </p:tav>
                                        <p:tav tm="100000">
                                          <p:val>
                                            <p:strVal val="#ppt_h"/>
                                          </p:val>
                                        </p:tav>
                                      </p:tavLst>
                                    </p:anim>
                                    <p:animEffect transition="in" filter="fade">
                                      <p:cBhvr>
                                        <p:cTn id="186" dur="500"/>
                                        <p:tgtEl>
                                          <p:spTgt spid="24"/>
                                        </p:tgtEl>
                                      </p:cBhvr>
                                    </p:animEffect>
                                  </p:childTnLst>
                                </p:cTn>
                              </p:par>
                            </p:childTnLst>
                          </p:cTn>
                        </p:par>
                        <p:par>
                          <p:cTn id="187" fill="hold">
                            <p:stCondLst>
                              <p:cond delay="17000"/>
                            </p:stCondLst>
                            <p:childTnLst>
                              <p:par>
                                <p:cTn id="188" presetID="53" presetClass="entr" presetSubtype="16" fill="hold" grpId="0" nodeType="afterEffect">
                                  <p:stCondLst>
                                    <p:cond delay="0"/>
                                  </p:stCondLst>
                                  <p:childTnLst>
                                    <p:set>
                                      <p:cBhvr>
                                        <p:cTn id="189" dur="1" fill="hold">
                                          <p:stCondLst>
                                            <p:cond delay="0"/>
                                          </p:stCondLst>
                                        </p:cTn>
                                        <p:tgtEl>
                                          <p:spTgt spid="30"/>
                                        </p:tgtEl>
                                        <p:attrNameLst>
                                          <p:attrName>style.visibility</p:attrName>
                                        </p:attrNameLst>
                                      </p:cBhvr>
                                      <p:to>
                                        <p:strVal val="visible"/>
                                      </p:to>
                                    </p:set>
                                    <p:anim calcmode="lin" valueType="num">
                                      <p:cBhvr>
                                        <p:cTn id="190" dur="500" fill="hold"/>
                                        <p:tgtEl>
                                          <p:spTgt spid="30"/>
                                        </p:tgtEl>
                                        <p:attrNameLst>
                                          <p:attrName>ppt_w</p:attrName>
                                        </p:attrNameLst>
                                      </p:cBhvr>
                                      <p:tavLst>
                                        <p:tav tm="0">
                                          <p:val>
                                            <p:fltVal val="0"/>
                                          </p:val>
                                        </p:tav>
                                        <p:tav tm="100000">
                                          <p:val>
                                            <p:strVal val="#ppt_w"/>
                                          </p:val>
                                        </p:tav>
                                      </p:tavLst>
                                    </p:anim>
                                    <p:anim calcmode="lin" valueType="num">
                                      <p:cBhvr>
                                        <p:cTn id="191" dur="500" fill="hold"/>
                                        <p:tgtEl>
                                          <p:spTgt spid="30"/>
                                        </p:tgtEl>
                                        <p:attrNameLst>
                                          <p:attrName>ppt_h</p:attrName>
                                        </p:attrNameLst>
                                      </p:cBhvr>
                                      <p:tavLst>
                                        <p:tav tm="0">
                                          <p:val>
                                            <p:fltVal val="0"/>
                                          </p:val>
                                        </p:tav>
                                        <p:tav tm="100000">
                                          <p:val>
                                            <p:strVal val="#ppt_h"/>
                                          </p:val>
                                        </p:tav>
                                      </p:tavLst>
                                    </p:anim>
                                    <p:animEffect transition="in" filter="fade">
                                      <p:cBhvr>
                                        <p:cTn id="192" dur="500"/>
                                        <p:tgtEl>
                                          <p:spTgt spid="30"/>
                                        </p:tgtEl>
                                      </p:cBhvr>
                                    </p:animEffect>
                                  </p:childTnLst>
                                </p:cTn>
                              </p:par>
                            </p:childTnLst>
                          </p:cTn>
                        </p:par>
                        <p:par>
                          <p:cTn id="193" fill="hold">
                            <p:stCondLst>
                              <p:cond delay="17500"/>
                            </p:stCondLst>
                            <p:childTnLst>
                              <p:par>
                                <p:cTn id="194" presetID="16" presetClass="entr" presetSubtype="21" fill="hold" nodeType="afterEffect">
                                  <p:stCondLst>
                                    <p:cond delay="0"/>
                                  </p:stCondLst>
                                  <p:childTnLst>
                                    <p:set>
                                      <p:cBhvr>
                                        <p:cTn id="195" dur="1" fill="hold">
                                          <p:stCondLst>
                                            <p:cond delay="0"/>
                                          </p:stCondLst>
                                        </p:cTn>
                                        <p:tgtEl>
                                          <p:spTgt spid="59"/>
                                        </p:tgtEl>
                                        <p:attrNameLst>
                                          <p:attrName>style.visibility</p:attrName>
                                        </p:attrNameLst>
                                      </p:cBhvr>
                                      <p:to>
                                        <p:strVal val="visible"/>
                                      </p:to>
                                    </p:set>
                                    <p:animEffect transition="in" filter="barn(inVertical)">
                                      <p:cBhvr>
                                        <p:cTn id="196" dur="500"/>
                                        <p:tgtEl>
                                          <p:spTgt spid="59"/>
                                        </p:tgtEl>
                                      </p:cBhvr>
                                    </p:animEffect>
                                  </p:childTnLst>
                                </p:cTn>
                              </p:par>
                            </p:childTnLst>
                          </p:cTn>
                        </p:par>
                        <p:par>
                          <p:cTn id="197" fill="hold">
                            <p:stCondLst>
                              <p:cond delay="18000"/>
                            </p:stCondLst>
                            <p:childTnLst>
                              <p:par>
                                <p:cTn id="198" presetID="31" presetClass="entr" presetSubtype="0" fill="hold" grpId="0" nodeType="afterEffect">
                                  <p:stCondLst>
                                    <p:cond delay="0"/>
                                  </p:stCondLst>
                                  <p:childTnLst>
                                    <p:set>
                                      <p:cBhvr>
                                        <p:cTn id="199" dur="1" fill="hold">
                                          <p:stCondLst>
                                            <p:cond delay="0"/>
                                          </p:stCondLst>
                                        </p:cTn>
                                        <p:tgtEl>
                                          <p:spTgt spid="56"/>
                                        </p:tgtEl>
                                        <p:attrNameLst>
                                          <p:attrName>style.visibility</p:attrName>
                                        </p:attrNameLst>
                                      </p:cBhvr>
                                      <p:to>
                                        <p:strVal val="visible"/>
                                      </p:to>
                                    </p:set>
                                    <p:anim calcmode="lin" valueType="num">
                                      <p:cBhvr>
                                        <p:cTn id="200" dur="1000" fill="hold"/>
                                        <p:tgtEl>
                                          <p:spTgt spid="56"/>
                                        </p:tgtEl>
                                        <p:attrNameLst>
                                          <p:attrName>ppt_w</p:attrName>
                                        </p:attrNameLst>
                                      </p:cBhvr>
                                      <p:tavLst>
                                        <p:tav tm="0">
                                          <p:val>
                                            <p:fltVal val="0"/>
                                          </p:val>
                                        </p:tav>
                                        <p:tav tm="100000">
                                          <p:val>
                                            <p:strVal val="#ppt_w"/>
                                          </p:val>
                                        </p:tav>
                                      </p:tavLst>
                                    </p:anim>
                                    <p:anim calcmode="lin" valueType="num">
                                      <p:cBhvr>
                                        <p:cTn id="201" dur="1000" fill="hold"/>
                                        <p:tgtEl>
                                          <p:spTgt spid="56"/>
                                        </p:tgtEl>
                                        <p:attrNameLst>
                                          <p:attrName>ppt_h</p:attrName>
                                        </p:attrNameLst>
                                      </p:cBhvr>
                                      <p:tavLst>
                                        <p:tav tm="0">
                                          <p:val>
                                            <p:fltVal val="0"/>
                                          </p:val>
                                        </p:tav>
                                        <p:tav tm="100000">
                                          <p:val>
                                            <p:strVal val="#ppt_h"/>
                                          </p:val>
                                        </p:tav>
                                      </p:tavLst>
                                    </p:anim>
                                    <p:anim calcmode="lin" valueType="num">
                                      <p:cBhvr>
                                        <p:cTn id="202" dur="1000" fill="hold"/>
                                        <p:tgtEl>
                                          <p:spTgt spid="56"/>
                                        </p:tgtEl>
                                        <p:attrNameLst>
                                          <p:attrName>style.rotation</p:attrName>
                                        </p:attrNameLst>
                                      </p:cBhvr>
                                      <p:tavLst>
                                        <p:tav tm="0">
                                          <p:val>
                                            <p:fltVal val="90"/>
                                          </p:val>
                                        </p:tav>
                                        <p:tav tm="100000">
                                          <p:val>
                                            <p:fltVal val="0"/>
                                          </p:val>
                                        </p:tav>
                                      </p:tavLst>
                                    </p:anim>
                                    <p:animEffect transition="in" filter="fade">
                                      <p:cBhvr>
                                        <p:cTn id="203" dur="1000"/>
                                        <p:tgtEl>
                                          <p:spTgt spid="56"/>
                                        </p:tgtEl>
                                      </p:cBhvr>
                                    </p:animEffect>
                                  </p:childTnLst>
                                </p:cTn>
                              </p:par>
                            </p:childTnLst>
                          </p:cTn>
                        </p:par>
                        <p:par>
                          <p:cTn id="204" fill="hold">
                            <p:stCondLst>
                              <p:cond delay="19000"/>
                            </p:stCondLst>
                            <p:childTnLst>
                              <p:par>
                                <p:cTn id="205" presetID="31" presetClass="entr" presetSubtype="0" fill="hold" nodeType="afterEffect">
                                  <p:stCondLst>
                                    <p:cond delay="0"/>
                                  </p:stCondLst>
                                  <p:childTnLst>
                                    <p:set>
                                      <p:cBhvr>
                                        <p:cTn id="206" dur="1" fill="hold">
                                          <p:stCondLst>
                                            <p:cond delay="0"/>
                                          </p:stCondLst>
                                        </p:cTn>
                                        <p:tgtEl>
                                          <p:spTgt spid="32"/>
                                        </p:tgtEl>
                                        <p:attrNameLst>
                                          <p:attrName>style.visibility</p:attrName>
                                        </p:attrNameLst>
                                      </p:cBhvr>
                                      <p:to>
                                        <p:strVal val="visible"/>
                                      </p:to>
                                    </p:set>
                                    <p:anim calcmode="lin" valueType="num">
                                      <p:cBhvr>
                                        <p:cTn id="207" dur="1000" fill="hold"/>
                                        <p:tgtEl>
                                          <p:spTgt spid="32"/>
                                        </p:tgtEl>
                                        <p:attrNameLst>
                                          <p:attrName>ppt_w</p:attrName>
                                        </p:attrNameLst>
                                      </p:cBhvr>
                                      <p:tavLst>
                                        <p:tav tm="0">
                                          <p:val>
                                            <p:fltVal val="0"/>
                                          </p:val>
                                        </p:tav>
                                        <p:tav tm="100000">
                                          <p:val>
                                            <p:strVal val="#ppt_w"/>
                                          </p:val>
                                        </p:tav>
                                      </p:tavLst>
                                    </p:anim>
                                    <p:anim calcmode="lin" valueType="num">
                                      <p:cBhvr>
                                        <p:cTn id="208" dur="1000" fill="hold"/>
                                        <p:tgtEl>
                                          <p:spTgt spid="32"/>
                                        </p:tgtEl>
                                        <p:attrNameLst>
                                          <p:attrName>ppt_h</p:attrName>
                                        </p:attrNameLst>
                                      </p:cBhvr>
                                      <p:tavLst>
                                        <p:tav tm="0">
                                          <p:val>
                                            <p:fltVal val="0"/>
                                          </p:val>
                                        </p:tav>
                                        <p:tav tm="100000">
                                          <p:val>
                                            <p:strVal val="#ppt_h"/>
                                          </p:val>
                                        </p:tav>
                                      </p:tavLst>
                                    </p:anim>
                                    <p:anim calcmode="lin" valueType="num">
                                      <p:cBhvr>
                                        <p:cTn id="209" dur="1000" fill="hold"/>
                                        <p:tgtEl>
                                          <p:spTgt spid="32"/>
                                        </p:tgtEl>
                                        <p:attrNameLst>
                                          <p:attrName>style.rotation</p:attrName>
                                        </p:attrNameLst>
                                      </p:cBhvr>
                                      <p:tavLst>
                                        <p:tav tm="0">
                                          <p:val>
                                            <p:fltVal val="90"/>
                                          </p:val>
                                        </p:tav>
                                        <p:tav tm="100000">
                                          <p:val>
                                            <p:fltVal val="0"/>
                                          </p:val>
                                        </p:tav>
                                      </p:tavLst>
                                    </p:anim>
                                    <p:animEffect transition="in" filter="fade">
                                      <p:cBhvr>
                                        <p:cTn id="210" dur="1000"/>
                                        <p:tgtEl>
                                          <p:spTgt spid="32"/>
                                        </p:tgtEl>
                                      </p:cBhvr>
                                    </p:animEffect>
                                  </p:childTnLst>
                                </p:cTn>
                              </p:par>
                            </p:childTnLst>
                          </p:cTn>
                        </p:par>
                        <p:par>
                          <p:cTn id="211" fill="hold">
                            <p:stCondLst>
                              <p:cond delay="20000"/>
                            </p:stCondLst>
                            <p:childTnLst>
                              <p:par>
                                <p:cTn id="212" presetID="31" presetClass="entr" presetSubtype="0" fill="hold" grpId="0" nodeType="afterEffect">
                                  <p:stCondLst>
                                    <p:cond delay="0"/>
                                  </p:stCondLst>
                                  <p:childTnLst>
                                    <p:set>
                                      <p:cBhvr>
                                        <p:cTn id="213" dur="1" fill="hold">
                                          <p:stCondLst>
                                            <p:cond delay="0"/>
                                          </p:stCondLst>
                                        </p:cTn>
                                        <p:tgtEl>
                                          <p:spTgt spid="58"/>
                                        </p:tgtEl>
                                        <p:attrNameLst>
                                          <p:attrName>style.visibility</p:attrName>
                                        </p:attrNameLst>
                                      </p:cBhvr>
                                      <p:to>
                                        <p:strVal val="visible"/>
                                      </p:to>
                                    </p:set>
                                    <p:anim calcmode="lin" valueType="num">
                                      <p:cBhvr>
                                        <p:cTn id="214" dur="1000" fill="hold"/>
                                        <p:tgtEl>
                                          <p:spTgt spid="58"/>
                                        </p:tgtEl>
                                        <p:attrNameLst>
                                          <p:attrName>ppt_w</p:attrName>
                                        </p:attrNameLst>
                                      </p:cBhvr>
                                      <p:tavLst>
                                        <p:tav tm="0">
                                          <p:val>
                                            <p:fltVal val="0"/>
                                          </p:val>
                                        </p:tav>
                                        <p:tav tm="100000">
                                          <p:val>
                                            <p:strVal val="#ppt_w"/>
                                          </p:val>
                                        </p:tav>
                                      </p:tavLst>
                                    </p:anim>
                                    <p:anim calcmode="lin" valueType="num">
                                      <p:cBhvr>
                                        <p:cTn id="215" dur="1000" fill="hold"/>
                                        <p:tgtEl>
                                          <p:spTgt spid="58"/>
                                        </p:tgtEl>
                                        <p:attrNameLst>
                                          <p:attrName>ppt_h</p:attrName>
                                        </p:attrNameLst>
                                      </p:cBhvr>
                                      <p:tavLst>
                                        <p:tav tm="0">
                                          <p:val>
                                            <p:fltVal val="0"/>
                                          </p:val>
                                        </p:tav>
                                        <p:tav tm="100000">
                                          <p:val>
                                            <p:strVal val="#ppt_h"/>
                                          </p:val>
                                        </p:tav>
                                      </p:tavLst>
                                    </p:anim>
                                    <p:anim calcmode="lin" valueType="num">
                                      <p:cBhvr>
                                        <p:cTn id="216" dur="1000" fill="hold"/>
                                        <p:tgtEl>
                                          <p:spTgt spid="58"/>
                                        </p:tgtEl>
                                        <p:attrNameLst>
                                          <p:attrName>style.rotation</p:attrName>
                                        </p:attrNameLst>
                                      </p:cBhvr>
                                      <p:tavLst>
                                        <p:tav tm="0">
                                          <p:val>
                                            <p:fltVal val="90"/>
                                          </p:val>
                                        </p:tav>
                                        <p:tav tm="100000">
                                          <p:val>
                                            <p:fltVal val="0"/>
                                          </p:val>
                                        </p:tav>
                                      </p:tavLst>
                                    </p:anim>
                                    <p:animEffect transition="in" filter="fade">
                                      <p:cBhvr>
                                        <p:cTn id="217" dur="1000"/>
                                        <p:tgtEl>
                                          <p:spTgt spid="58"/>
                                        </p:tgtEl>
                                      </p:cBhvr>
                                    </p:animEffect>
                                  </p:childTnLst>
                                </p:cTn>
                              </p:par>
                            </p:childTnLst>
                          </p:cTn>
                        </p:par>
                        <p:par>
                          <p:cTn id="218" fill="hold">
                            <p:stCondLst>
                              <p:cond delay="21000"/>
                            </p:stCondLst>
                            <p:childTnLst>
                              <p:par>
                                <p:cTn id="219" presetID="53" presetClass="entr" presetSubtype="16" fill="hold" nodeType="afterEffect">
                                  <p:stCondLst>
                                    <p:cond delay="0"/>
                                  </p:stCondLst>
                                  <p:childTnLst>
                                    <p:set>
                                      <p:cBhvr>
                                        <p:cTn id="220" dur="1" fill="hold">
                                          <p:stCondLst>
                                            <p:cond delay="0"/>
                                          </p:stCondLst>
                                        </p:cTn>
                                        <p:tgtEl>
                                          <p:spTgt spid="33"/>
                                        </p:tgtEl>
                                        <p:attrNameLst>
                                          <p:attrName>style.visibility</p:attrName>
                                        </p:attrNameLst>
                                      </p:cBhvr>
                                      <p:to>
                                        <p:strVal val="visible"/>
                                      </p:to>
                                    </p:set>
                                    <p:anim calcmode="lin" valueType="num">
                                      <p:cBhvr>
                                        <p:cTn id="221" dur="500" fill="hold"/>
                                        <p:tgtEl>
                                          <p:spTgt spid="33"/>
                                        </p:tgtEl>
                                        <p:attrNameLst>
                                          <p:attrName>ppt_w</p:attrName>
                                        </p:attrNameLst>
                                      </p:cBhvr>
                                      <p:tavLst>
                                        <p:tav tm="0">
                                          <p:val>
                                            <p:fltVal val="0"/>
                                          </p:val>
                                        </p:tav>
                                        <p:tav tm="100000">
                                          <p:val>
                                            <p:strVal val="#ppt_w"/>
                                          </p:val>
                                        </p:tav>
                                      </p:tavLst>
                                    </p:anim>
                                    <p:anim calcmode="lin" valueType="num">
                                      <p:cBhvr>
                                        <p:cTn id="222" dur="500" fill="hold"/>
                                        <p:tgtEl>
                                          <p:spTgt spid="33"/>
                                        </p:tgtEl>
                                        <p:attrNameLst>
                                          <p:attrName>ppt_h</p:attrName>
                                        </p:attrNameLst>
                                      </p:cBhvr>
                                      <p:tavLst>
                                        <p:tav tm="0">
                                          <p:val>
                                            <p:fltVal val="0"/>
                                          </p:val>
                                        </p:tav>
                                        <p:tav tm="100000">
                                          <p:val>
                                            <p:strVal val="#ppt_h"/>
                                          </p:val>
                                        </p:tav>
                                      </p:tavLst>
                                    </p:anim>
                                    <p:animEffect transition="in" filter="fade">
                                      <p:cBhvr>
                                        <p:cTn id="223" dur="500"/>
                                        <p:tgtEl>
                                          <p:spTgt spid="33"/>
                                        </p:tgtEl>
                                      </p:cBhvr>
                                    </p:animEffect>
                                  </p:childTnLst>
                                </p:cTn>
                              </p:par>
                            </p:childTnLst>
                          </p:cTn>
                        </p:par>
                        <p:par>
                          <p:cTn id="224" fill="hold">
                            <p:stCondLst>
                              <p:cond delay="21500"/>
                            </p:stCondLst>
                            <p:childTnLst>
                              <p:par>
                                <p:cTn id="225" presetID="53" presetClass="entr" presetSubtype="16" fill="hold" nodeType="afterEffect">
                                  <p:stCondLst>
                                    <p:cond delay="0"/>
                                  </p:stCondLst>
                                  <p:childTnLst>
                                    <p:set>
                                      <p:cBhvr>
                                        <p:cTn id="226" dur="1" fill="hold">
                                          <p:stCondLst>
                                            <p:cond delay="0"/>
                                          </p:stCondLst>
                                        </p:cTn>
                                        <p:tgtEl>
                                          <p:spTgt spid="35"/>
                                        </p:tgtEl>
                                        <p:attrNameLst>
                                          <p:attrName>style.visibility</p:attrName>
                                        </p:attrNameLst>
                                      </p:cBhvr>
                                      <p:to>
                                        <p:strVal val="visible"/>
                                      </p:to>
                                    </p:set>
                                    <p:anim calcmode="lin" valueType="num">
                                      <p:cBhvr>
                                        <p:cTn id="227" dur="500" fill="hold"/>
                                        <p:tgtEl>
                                          <p:spTgt spid="35"/>
                                        </p:tgtEl>
                                        <p:attrNameLst>
                                          <p:attrName>ppt_w</p:attrName>
                                        </p:attrNameLst>
                                      </p:cBhvr>
                                      <p:tavLst>
                                        <p:tav tm="0">
                                          <p:val>
                                            <p:fltVal val="0"/>
                                          </p:val>
                                        </p:tav>
                                        <p:tav tm="100000">
                                          <p:val>
                                            <p:strVal val="#ppt_w"/>
                                          </p:val>
                                        </p:tav>
                                      </p:tavLst>
                                    </p:anim>
                                    <p:anim calcmode="lin" valueType="num">
                                      <p:cBhvr>
                                        <p:cTn id="228" dur="500" fill="hold"/>
                                        <p:tgtEl>
                                          <p:spTgt spid="35"/>
                                        </p:tgtEl>
                                        <p:attrNameLst>
                                          <p:attrName>ppt_h</p:attrName>
                                        </p:attrNameLst>
                                      </p:cBhvr>
                                      <p:tavLst>
                                        <p:tav tm="0">
                                          <p:val>
                                            <p:fltVal val="0"/>
                                          </p:val>
                                        </p:tav>
                                        <p:tav tm="100000">
                                          <p:val>
                                            <p:strVal val="#ppt_h"/>
                                          </p:val>
                                        </p:tav>
                                      </p:tavLst>
                                    </p:anim>
                                    <p:animEffect transition="in" filter="fade">
                                      <p:cBhvr>
                                        <p:cTn id="229" dur="500"/>
                                        <p:tgtEl>
                                          <p:spTgt spid="35"/>
                                        </p:tgtEl>
                                      </p:cBhvr>
                                    </p:animEffect>
                                  </p:childTnLst>
                                </p:cTn>
                              </p:par>
                            </p:childTnLst>
                          </p:cTn>
                        </p:par>
                        <p:par>
                          <p:cTn id="230" fill="hold">
                            <p:stCondLst>
                              <p:cond delay="22000"/>
                            </p:stCondLst>
                            <p:childTnLst>
                              <p:par>
                                <p:cTn id="231" presetID="53" presetClass="entr" presetSubtype="16" fill="hold" grpId="0" nodeType="afterEffect">
                                  <p:stCondLst>
                                    <p:cond delay="0"/>
                                  </p:stCondLst>
                                  <p:childTnLst>
                                    <p:set>
                                      <p:cBhvr>
                                        <p:cTn id="232" dur="1" fill="hold">
                                          <p:stCondLst>
                                            <p:cond delay="0"/>
                                          </p:stCondLst>
                                        </p:cTn>
                                        <p:tgtEl>
                                          <p:spTgt spid="34"/>
                                        </p:tgtEl>
                                        <p:attrNameLst>
                                          <p:attrName>style.visibility</p:attrName>
                                        </p:attrNameLst>
                                      </p:cBhvr>
                                      <p:to>
                                        <p:strVal val="visible"/>
                                      </p:to>
                                    </p:set>
                                    <p:anim calcmode="lin" valueType="num">
                                      <p:cBhvr>
                                        <p:cTn id="233" dur="500" fill="hold"/>
                                        <p:tgtEl>
                                          <p:spTgt spid="34"/>
                                        </p:tgtEl>
                                        <p:attrNameLst>
                                          <p:attrName>ppt_w</p:attrName>
                                        </p:attrNameLst>
                                      </p:cBhvr>
                                      <p:tavLst>
                                        <p:tav tm="0">
                                          <p:val>
                                            <p:fltVal val="0"/>
                                          </p:val>
                                        </p:tav>
                                        <p:tav tm="100000">
                                          <p:val>
                                            <p:strVal val="#ppt_w"/>
                                          </p:val>
                                        </p:tav>
                                      </p:tavLst>
                                    </p:anim>
                                    <p:anim calcmode="lin" valueType="num">
                                      <p:cBhvr>
                                        <p:cTn id="234" dur="500" fill="hold"/>
                                        <p:tgtEl>
                                          <p:spTgt spid="34"/>
                                        </p:tgtEl>
                                        <p:attrNameLst>
                                          <p:attrName>ppt_h</p:attrName>
                                        </p:attrNameLst>
                                      </p:cBhvr>
                                      <p:tavLst>
                                        <p:tav tm="0">
                                          <p:val>
                                            <p:fltVal val="0"/>
                                          </p:val>
                                        </p:tav>
                                        <p:tav tm="100000">
                                          <p:val>
                                            <p:strVal val="#ppt_h"/>
                                          </p:val>
                                        </p:tav>
                                      </p:tavLst>
                                    </p:anim>
                                    <p:animEffect transition="in" filter="fade">
                                      <p:cBhvr>
                                        <p:cTn id="235" dur="500"/>
                                        <p:tgtEl>
                                          <p:spTgt spid="34"/>
                                        </p:tgtEl>
                                      </p:cBhvr>
                                    </p:animEffect>
                                  </p:childTnLst>
                                </p:cTn>
                              </p:par>
                            </p:childTnLst>
                          </p:cTn>
                        </p:par>
                        <p:par>
                          <p:cTn id="236" fill="hold">
                            <p:stCondLst>
                              <p:cond delay="22500"/>
                            </p:stCondLst>
                            <p:childTnLst>
                              <p:par>
                                <p:cTn id="237" presetID="53" presetClass="entr" presetSubtype="16" fill="hold" nodeType="afterEffect">
                                  <p:stCondLst>
                                    <p:cond delay="0"/>
                                  </p:stCondLst>
                                  <p:childTnLst>
                                    <p:set>
                                      <p:cBhvr>
                                        <p:cTn id="238" dur="1" fill="hold">
                                          <p:stCondLst>
                                            <p:cond delay="0"/>
                                          </p:stCondLst>
                                        </p:cTn>
                                        <p:tgtEl>
                                          <p:spTgt spid="36"/>
                                        </p:tgtEl>
                                        <p:attrNameLst>
                                          <p:attrName>style.visibility</p:attrName>
                                        </p:attrNameLst>
                                      </p:cBhvr>
                                      <p:to>
                                        <p:strVal val="visible"/>
                                      </p:to>
                                    </p:set>
                                    <p:anim calcmode="lin" valueType="num">
                                      <p:cBhvr>
                                        <p:cTn id="239" dur="500" fill="hold"/>
                                        <p:tgtEl>
                                          <p:spTgt spid="36"/>
                                        </p:tgtEl>
                                        <p:attrNameLst>
                                          <p:attrName>ppt_w</p:attrName>
                                        </p:attrNameLst>
                                      </p:cBhvr>
                                      <p:tavLst>
                                        <p:tav tm="0">
                                          <p:val>
                                            <p:fltVal val="0"/>
                                          </p:val>
                                        </p:tav>
                                        <p:tav tm="100000">
                                          <p:val>
                                            <p:strVal val="#ppt_w"/>
                                          </p:val>
                                        </p:tav>
                                      </p:tavLst>
                                    </p:anim>
                                    <p:anim calcmode="lin" valueType="num">
                                      <p:cBhvr>
                                        <p:cTn id="240" dur="500" fill="hold"/>
                                        <p:tgtEl>
                                          <p:spTgt spid="36"/>
                                        </p:tgtEl>
                                        <p:attrNameLst>
                                          <p:attrName>ppt_h</p:attrName>
                                        </p:attrNameLst>
                                      </p:cBhvr>
                                      <p:tavLst>
                                        <p:tav tm="0">
                                          <p:val>
                                            <p:fltVal val="0"/>
                                          </p:val>
                                        </p:tav>
                                        <p:tav tm="100000">
                                          <p:val>
                                            <p:strVal val="#ppt_h"/>
                                          </p:val>
                                        </p:tav>
                                      </p:tavLst>
                                    </p:anim>
                                    <p:animEffect transition="in" filter="fade">
                                      <p:cBhvr>
                                        <p:cTn id="241" dur="500"/>
                                        <p:tgtEl>
                                          <p:spTgt spid="36"/>
                                        </p:tgtEl>
                                      </p:cBhvr>
                                    </p:animEffect>
                                  </p:childTnLst>
                                </p:cTn>
                              </p:par>
                            </p:childTnLst>
                          </p:cTn>
                        </p:par>
                        <p:par>
                          <p:cTn id="242" fill="hold">
                            <p:stCondLst>
                              <p:cond delay="23000"/>
                            </p:stCondLst>
                            <p:childTnLst>
                              <p:par>
                                <p:cTn id="243" presetID="53" presetClass="entr" presetSubtype="16" fill="hold" nodeType="afterEffect">
                                  <p:stCondLst>
                                    <p:cond delay="0"/>
                                  </p:stCondLst>
                                  <p:childTnLst>
                                    <p:set>
                                      <p:cBhvr>
                                        <p:cTn id="244" dur="1" fill="hold">
                                          <p:stCondLst>
                                            <p:cond delay="0"/>
                                          </p:stCondLst>
                                        </p:cTn>
                                        <p:tgtEl>
                                          <p:spTgt spid="38"/>
                                        </p:tgtEl>
                                        <p:attrNameLst>
                                          <p:attrName>style.visibility</p:attrName>
                                        </p:attrNameLst>
                                      </p:cBhvr>
                                      <p:to>
                                        <p:strVal val="visible"/>
                                      </p:to>
                                    </p:set>
                                    <p:anim calcmode="lin" valueType="num">
                                      <p:cBhvr>
                                        <p:cTn id="245" dur="500" fill="hold"/>
                                        <p:tgtEl>
                                          <p:spTgt spid="38"/>
                                        </p:tgtEl>
                                        <p:attrNameLst>
                                          <p:attrName>ppt_w</p:attrName>
                                        </p:attrNameLst>
                                      </p:cBhvr>
                                      <p:tavLst>
                                        <p:tav tm="0">
                                          <p:val>
                                            <p:fltVal val="0"/>
                                          </p:val>
                                        </p:tav>
                                        <p:tav tm="100000">
                                          <p:val>
                                            <p:strVal val="#ppt_w"/>
                                          </p:val>
                                        </p:tav>
                                      </p:tavLst>
                                    </p:anim>
                                    <p:anim calcmode="lin" valueType="num">
                                      <p:cBhvr>
                                        <p:cTn id="246" dur="500" fill="hold"/>
                                        <p:tgtEl>
                                          <p:spTgt spid="38"/>
                                        </p:tgtEl>
                                        <p:attrNameLst>
                                          <p:attrName>ppt_h</p:attrName>
                                        </p:attrNameLst>
                                      </p:cBhvr>
                                      <p:tavLst>
                                        <p:tav tm="0">
                                          <p:val>
                                            <p:fltVal val="0"/>
                                          </p:val>
                                        </p:tav>
                                        <p:tav tm="100000">
                                          <p:val>
                                            <p:strVal val="#ppt_h"/>
                                          </p:val>
                                        </p:tav>
                                      </p:tavLst>
                                    </p:anim>
                                    <p:animEffect transition="in" filter="fade">
                                      <p:cBhvr>
                                        <p:cTn id="247" dur="500"/>
                                        <p:tgtEl>
                                          <p:spTgt spid="38"/>
                                        </p:tgtEl>
                                      </p:cBhvr>
                                    </p:animEffect>
                                  </p:childTnLst>
                                </p:cTn>
                              </p:par>
                            </p:childTnLst>
                          </p:cTn>
                        </p:par>
                        <p:par>
                          <p:cTn id="248" fill="hold">
                            <p:stCondLst>
                              <p:cond delay="23500"/>
                            </p:stCondLst>
                            <p:childTnLst>
                              <p:par>
                                <p:cTn id="249" presetID="53" presetClass="entr" presetSubtype="16" fill="hold" nodeType="afterEffect">
                                  <p:stCondLst>
                                    <p:cond delay="0"/>
                                  </p:stCondLst>
                                  <p:childTnLst>
                                    <p:set>
                                      <p:cBhvr>
                                        <p:cTn id="250" dur="1" fill="hold">
                                          <p:stCondLst>
                                            <p:cond delay="0"/>
                                          </p:stCondLst>
                                        </p:cTn>
                                        <p:tgtEl>
                                          <p:spTgt spid="39"/>
                                        </p:tgtEl>
                                        <p:attrNameLst>
                                          <p:attrName>style.visibility</p:attrName>
                                        </p:attrNameLst>
                                      </p:cBhvr>
                                      <p:to>
                                        <p:strVal val="visible"/>
                                      </p:to>
                                    </p:set>
                                    <p:anim calcmode="lin" valueType="num">
                                      <p:cBhvr>
                                        <p:cTn id="251" dur="500" fill="hold"/>
                                        <p:tgtEl>
                                          <p:spTgt spid="39"/>
                                        </p:tgtEl>
                                        <p:attrNameLst>
                                          <p:attrName>ppt_w</p:attrName>
                                        </p:attrNameLst>
                                      </p:cBhvr>
                                      <p:tavLst>
                                        <p:tav tm="0">
                                          <p:val>
                                            <p:fltVal val="0"/>
                                          </p:val>
                                        </p:tav>
                                        <p:tav tm="100000">
                                          <p:val>
                                            <p:strVal val="#ppt_w"/>
                                          </p:val>
                                        </p:tav>
                                      </p:tavLst>
                                    </p:anim>
                                    <p:anim calcmode="lin" valueType="num">
                                      <p:cBhvr>
                                        <p:cTn id="252" dur="500" fill="hold"/>
                                        <p:tgtEl>
                                          <p:spTgt spid="39"/>
                                        </p:tgtEl>
                                        <p:attrNameLst>
                                          <p:attrName>ppt_h</p:attrName>
                                        </p:attrNameLst>
                                      </p:cBhvr>
                                      <p:tavLst>
                                        <p:tav tm="0">
                                          <p:val>
                                            <p:fltVal val="0"/>
                                          </p:val>
                                        </p:tav>
                                        <p:tav tm="100000">
                                          <p:val>
                                            <p:strVal val="#ppt_h"/>
                                          </p:val>
                                        </p:tav>
                                      </p:tavLst>
                                    </p:anim>
                                    <p:animEffect transition="in" filter="fade">
                                      <p:cBhvr>
                                        <p:cTn id="253" dur="500"/>
                                        <p:tgtEl>
                                          <p:spTgt spid="39"/>
                                        </p:tgtEl>
                                      </p:cBhvr>
                                    </p:animEffect>
                                  </p:childTnLst>
                                </p:cTn>
                              </p:par>
                            </p:childTnLst>
                          </p:cTn>
                        </p:par>
                        <p:par>
                          <p:cTn id="254" fill="hold">
                            <p:stCondLst>
                              <p:cond delay="24000"/>
                            </p:stCondLst>
                            <p:childTnLst>
                              <p:par>
                                <p:cTn id="255" presetID="53" presetClass="entr" presetSubtype="16" fill="hold" grpId="0" nodeType="afterEffect">
                                  <p:stCondLst>
                                    <p:cond delay="0"/>
                                  </p:stCondLst>
                                  <p:childTnLst>
                                    <p:set>
                                      <p:cBhvr>
                                        <p:cTn id="256" dur="1" fill="hold">
                                          <p:stCondLst>
                                            <p:cond delay="0"/>
                                          </p:stCondLst>
                                        </p:cTn>
                                        <p:tgtEl>
                                          <p:spTgt spid="37"/>
                                        </p:tgtEl>
                                        <p:attrNameLst>
                                          <p:attrName>style.visibility</p:attrName>
                                        </p:attrNameLst>
                                      </p:cBhvr>
                                      <p:to>
                                        <p:strVal val="visible"/>
                                      </p:to>
                                    </p:set>
                                    <p:anim calcmode="lin" valueType="num">
                                      <p:cBhvr>
                                        <p:cTn id="257" dur="500" fill="hold"/>
                                        <p:tgtEl>
                                          <p:spTgt spid="37"/>
                                        </p:tgtEl>
                                        <p:attrNameLst>
                                          <p:attrName>ppt_w</p:attrName>
                                        </p:attrNameLst>
                                      </p:cBhvr>
                                      <p:tavLst>
                                        <p:tav tm="0">
                                          <p:val>
                                            <p:fltVal val="0"/>
                                          </p:val>
                                        </p:tav>
                                        <p:tav tm="100000">
                                          <p:val>
                                            <p:strVal val="#ppt_w"/>
                                          </p:val>
                                        </p:tav>
                                      </p:tavLst>
                                    </p:anim>
                                    <p:anim calcmode="lin" valueType="num">
                                      <p:cBhvr>
                                        <p:cTn id="258" dur="500" fill="hold"/>
                                        <p:tgtEl>
                                          <p:spTgt spid="37"/>
                                        </p:tgtEl>
                                        <p:attrNameLst>
                                          <p:attrName>ppt_h</p:attrName>
                                        </p:attrNameLst>
                                      </p:cBhvr>
                                      <p:tavLst>
                                        <p:tav tm="0">
                                          <p:val>
                                            <p:fltVal val="0"/>
                                          </p:val>
                                        </p:tav>
                                        <p:tav tm="100000">
                                          <p:val>
                                            <p:strVal val="#ppt_h"/>
                                          </p:val>
                                        </p:tav>
                                      </p:tavLst>
                                    </p:anim>
                                    <p:animEffect transition="in" filter="fade">
                                      <p:cBhvr>
                                        <p:cTn id="259" dur="500"/>
                                        <p:tgtEl>
                                          <p:spTgt spid="37"/>
                                        </p:tgtEl>
                                      </p:cBhvr>
                                    </p:animEffect>
                                  </p:childTnLst>
                                </p:cTn>
                              </p:par>
                            </p:childTnLst>
                          </p:cTn>
                        </p:par>
                        <p:par>
                          <p:cTn id="260" fill="hold">
                            <p:stCondLst>
                              <p:cond delay="24500"/>
                            </p:stCondLst>
                            <p:childTnLst>
                              <p:par>
                                <p:cTn id="261" presetID="53" presetClass="entr" presetSubtype="16" fill="hold" nodeType="afterEffect">
                                  <p:stCondLst>
                                    <p:cond delay="0"/>
                                  </p:stCondLst>
                                  <p:childTnLst>
                                    <p:set>
                                      <p:cBhvr>
                                        <p:cTn id="262" dur="1" fill="hold">
                                          <p:stCondLst>
                                            <p:cond delay="0"/>
                                          </p:stCondLst>
                                        </p:cTn>
                                        <p:tgtEl>
                                          <p:spTgt spid="40"/>
                                        </p:tgtEl>
                                        <p:attrNameLst>
                                          <p:attrName>style.visibility</p:attrName>
                                        </p:attrNameLst>
                                      </p:cBhvr>
                                      <p:to>
                                        <p:strVal val="visible"/>
                                      </p:to>
                                    </p:set>
                                    <p:anim calcmode="lin" valueType="num">
                                      <p:cBhvr>
                                        <p:cTn id="263" dur="500" fill="hold"/>
                                        <p:tgtEl>
                                          <p:spTgt spid="40"/>
                                        </p:tgtEl>
                                        <p:attrNameLst>
                                          <p:attrName>ppt_w</p:attrName>
                                        </p:attrNameLst>
                                      </p:cBhvr>
                                      <p:tavLst>
                                        <p:tav tm="0">
                                          <p:val>
                                            <p:fltVal val="0"/>
                                          </p:val>
                                        </p:tav>
                                        <p:tav tm="100000">
                                          <p:val>
                                            <p:strVal val="#ppt_w"/>
                                          </p:val>
                                        </p:tav>
                                      </p:tavLst>
                                    </p:anim>
                                    <p:anim calcmode="lin" valueType="num">
                                      <p:cBhvr>
                                        <p:cTn id="264" dur="500" fill="hold"/>
                                        <p:tgtEl>
                                          <p:spTgt spid="40"/>
                                        </p:tgtEl>
                                        <p:attrNameLst>
                                          <p:attrName>ppt_h</p:attrName>
                                        </p:attrNameLst>
                                      </p:cBhvr>
                                      <p:tavLst>
                                        <p:tav tm="0">
                                          <p:val>
                                            <p:fltVal val="0"/>
                                          </p:val>
                                        </p:tav>
                                        <p:tav tm="100000">
                                          <p:val>
                                            <p:strVal val="#ppt_h"/>
                                          </p:val>
                                        </p:tav>
                                      </p:tavLst>
                                    </p:anim>
                                    <p:animEffect transition="in" filter="fade">
                                      <p:cBhvr>
                                        <p:cTn id="265" dur="500"/>
                                        <p:tgtEl>
                                          <p:spTgt spid="40"/>
                                        </p:tgtEl>
                                      </p:cBhvr>
                                    </p:animEffect>
                                  </p:childTnLst>
                                </p:cTn>
                              </p:par>
                            </p:childTnLst>
                          </p:cTn>
                        </p:par>
                        <p:par>
                          <p:cTn id="266" fill="hold">
                            <p:stCondLst>
                              <p:cond delay="25000"/>
                            </p:stCondLst>
                            <p:childTnLst>
                              <p:par>
                                <p:cTn id="267" presetID="53" presetClass="entr" presetSubtype="16" fill="hold" nodeType="afterEffect">
                                  <p:stCondLst>
                                    <p:cond delay="0"/>
                                  </p:stCondLst>
                                  <p:childTnLst>
                                    <p:set>
                                      <p:cBhvr>
                                        <p:cTn id="268" dur="1" fill="hold">
                                          <p:stCondLst>
                                            <p:cond delay="0"/>
                                          </p:stCondLst>
                                        </p:cTn>
                                        <p:tgtEl>
                                          <p:spTgt spid="45"/>
                                        </p:tgtEl>
                                        <p:attrNameLst>
                                          <p:attrName>style.visibility</p:attrName>
                                        </p:attrNameLst>
                                      </p:cBhvr>
                                      <p:to>
                                        <p:strVal val="visible"/>
                                      </p:to>
                                    </p:set>
                                    <p:anim calcmode="lin" valueType="num">
                                      <p:cBhvr>
                                        <p:cTn id="269" dur="500" fill="hold"/>
                                        <p:tgtEl>
                                          <p:spTgt spid="45"/>
                                        </p:tgtEl>
                                        <p:attrNameLst>
                                          <p:attrName>ppt_w</p:attrName>
                                        </p:attrNameLst>
                                      </p:cBhvr>
                                      <p:tavLst>
                                        <p:tav tm="0">
                                          <p:val>
                                            <p:fltVal val="0"/>
                                          </p:val>
                                        </p:tav>
                                        <p:tav tm="100000">
                                          <p:val>
                                            <p:strVal val="#ppt_w"/>
                                          </p:val>
                                        </p:tav>
                                      </p:tavLst>
                                    </p:anim>
                                    <p:anim calcmode="lin" valueType="num">
                                      <p:cBhvr>
                                        <p:cTn id="270" dur="500" fill="hold"/>
                                        <p:tgtEl>
                                          <p:spTgt spid="45"/>
                                        </p:tgtEl>
                                        <p:attrNameLst>
                                          <p:attrName>ppt_h</p:attrName>
                                        </p:attrNameLst>
                                      </p:cBhvr>
                                      <p:tavLst>
                                        <p:tav tm="0">
                                          <p:val>
                                            <p:fltVal val="0"/>
                                          </p:val>
                                        </p:tav>
                                        <p:tav tm="100000">
                                          <p:val>
                                            <p:strVal val="#ppt_h"/>
                                          </p:val>
                                        </p:tav>
                                      </p:tavLst>
                                    </p:anim>
                                    <p:animEffect transition="in" filter="fade">
                                      <p:cBhvr>
                                        <p:cTn id="271" dur="500"/>
                                        <p:tgtEl>
                                          <p:spTgt spid="45"/>
                                        </p:tgtEl>
                                      </p:cBhvr>
                                    </p:animEffect>
                                  </p:childTnLst>
                                </p:cTn>
                              </p:par>
                            </p:childTnLst>
                          </p:cTn>
                        </p:par>
                        <p:par>
                          <p:cTn id="272" fill="hold">
                            <p:stCondLst>
                              <p:cond delay="25500"/>
                            </p:stCondLst>
                            <p:childTnLst>
                              <p:par>
                                <p:cTn id="273" presetID="53" presetClass="entr" presetSubtype="16" fill="hold" nodeType="afterEffect">
                                  <p:stCondLst>
                                    <p:cond delay="0"/>
                                  </p:stCondLst>
                                  <p:childTnLst>
                                    <p:set>
                                      <p:cBhvr>
                                        <p:cTn id="274" dur="1" fill="hold">
                                          <p:stCondLst>
                                            <p:cond delay="0"/>
                                          </p:stCondLst>
                                        </p:cTn>
                                        <p:tgtEl>
                                          <p:spTgt spid="44"/>
                                        </p:tgtEl>
                                        <p:attrNameLst>
                                          <p:attrName>style.visibility</p:attrName>
                                        </p:attrNameLst>
                                      </p:cBhvr>
                                      <p:to>
                                        <p:strVal val="visible"/>
                                      </p:to>
                                    </p:set>
                                    <p:anim calcmode="lin" valueType="num">
                                      <p:cBhvr>
                                        <p:cTn id="275" dur="500" fill="hold"/>
                                        <p:tgtEl>
                                          <p:spTgt spid="44"/>
                                        </p:tgtEl>
                                        <p:attrNameLst>
                                          <p:attrName>ppt_w</p:attrName>
                                        </p:attrNameLst>
                                      </p:cBhvr>
                                      <p:tavLst>
                                        <p:tav tm="0">
                                          <p:val>
                                            <p:fltVal val="0"/>
                                          </p:val>
                                        </p:tav>
                                        <p:tav tm="100000">
                                          <p:val>
                                            <p:strVal val="#ppt_w"/>
                                          </p:val>
                                        </p:tav>
                                      </p:tavLst>
                                    </p:anim>
                                    <p:anim calcmode="lin" valueType="num">
                                      <p:cBhvr>
                                        <p:cTn id="276" dur="500" fill="hold"/>
                                        <p:tgtEl>
                                          <p:spTgt spid="44"/>
                                        </p:tgtEl>
                                        <p:attrNameLst>
                                          <p:attrName>ppt_h</p:attrName>
                                        </p:attrNameLst>
                                      </p:cBhvr>
                                      <p:tavLst>
                                        <p:tav tm="0">
                                          <p:val>
                                            <p:fltVal val="0"/>
                                          </p:val>
                                        </p:tav>
                                        <p:tav tm="100000">
                                          <p:val>
                                            <p:strVal val="#ppt_h"/>
                                          </p:val>
                                        </p:tav>
                                      </p:tavLst>
                                    </p:anim>
                                    <p:animEffect transition="in" filter="fade">
                                      <p:cBhvr>
                                        <p:cTn id="277" dur="500"/>
                                        <p:tgtEl>
                                          <p:spTgt spid="44"/>
                                        </p:tgtEl>
                                      </p:cBhvr>
                                    </p:animEffect>
                                  </p:childTnLst>
                                </p:cTn>
                              </p:par>
                            </p:childTnLst>
                          </p:cTn>
                        </p:par>
                        <p:par>
                          <p:cTn id="278" fill="hold">
                            <p:stCondLst>
                              <p:cond delay="26000"/>
                            </p:stCondLst>
                            <p:childTnLst>
                              <p:par>
                                <p:cTn id="279" presetID="53" presetClass="entr" presetSubtype="16" fill="hold" nodeType="afterEffect">
                                  <p:stCondLst>
                                    <p:cond delay="0"/>
                                  </p:stCondLst>
                                  <p:childTnLst>
                                    <p:set>
                                      <p:cBhvr>
                                        <p:cTn id="280" dur="1" fill="hold">
                                          <p:stCondLst>
                                            <p:cond delay="0"/>
                                          </p:stCondLst>
                                        </p:cTn>
                                        <p:tgtEl>
                                          <p:spTgt spid="43"/>
                                        </p:tgtEl>
                                        <p:attrNameLst>
                                          <p:attrName>style.visibility</p:attrName>
                                        </p:attrNameLst>
                                      </p:cBhvr>
                                      <p:to>
                                        <p:strVal val="visible"/>
                                      </p:to>
                                    </p:set>
                                    <p:anim calcmode="lin" valueType="num">
                                      <p:cBhvr>
                                        <p:cTn id="281" dur="500" fill="hold"/>
                                        <p:tgtEl>
                                          <p:spTgt spid="43"/>
                                        </p:tgtEl>
                                        <p:attrNameLst>
                                          <p:attrName>ppt_w</p:attrName>
                                        </p:attrNameLst>
                                      </p:cBhvr>
                                      <p:tavLst>
                                        <p:tav tm="0">
                                          <p:val>
                                            <p:fltVal val="0"/>
                                          </p:val>
                                        </p:tav>
                                        <p:tav tm="100000">
                                          <p:val>
                                            <p:strVal val="#ppt_w"/>
                                          </p:val>
                                        </p:tav>
                                      </p:tavLst>
                                    </p:anim>
                                    <p:anim calcmode="lin" valueType="num">
                                      <p:cBhvr>
                                        <p:cTn id="282" dur="500" fill="hold"/>
                                        <p:tgtEl>
                                          <p:spTgt spid="43"/>
                                        </p:tgtEl>
                                        <p:attrNameLst>
                                          <p:attrName>ppt_h</p:attrName>
                                        </p:attrNameLst>
                                      </p:cBhvr>
                                      <p:tavLst>
                                        <p:tav tm="0">
                                          <p:val>
                                            <p:fltVal val="0"/>
                                          </p:val>
                                        </p:tav>
                                        <p:tav tm="100000">
                                          <p:val>
                                            <p:strVal val="#ppt_h"/>
                                          </p:val>
                                        </p:tav>
                                      </p:tavLst>
                                    </p:anim>
                                    <p:animEffect transition="in" filter="fade">
                                      <p:cBhvr>
                                        <p:cTn id="283" dur="500"/>
                                        <p:tgtEl>
                                          <p:spTgt spid="43"/>
                                        </p:tgtEl>
                                      </p:cBhvr>
                                    </p:animEffect>
                                  </p:childTnLst>
                                </p:cTn>
                              </p:par>
                            </p:childTnLst>
                          </p:cTn>
                        </p:par>
                        <p:par>
                          <p:cTn id="284" fill="hold">
                            <p:stCondLst>
                              <p:cond delay="26500"/>
                            </p:stCondLst>
                            <p:childTnLst>
                              <p:par>
                                <p:cTn id="285" presetID="53" presetClass="entr" presetSubtype="16" fill="hold" nodeType="afterEffect">
                                  <p:stCondLst>
                                    <p:cond delay="0"/>
                                  </p:stCondLst>
                                  <p:childTnLst>
                                    <p:set>
                                      <p:cBhvr>
                                        <p:cTn id="286" dur="1" fill="hold">
                                          <p:stCondLst>
                                            <p:cond delay="0"/>
                                          </p:stCondLst>
                                        </p:cTn>
                                        <p:tgtEl>
                                          <p:spTgt spid="42"/>
                                        </p:tgtEl>
                                        <p:attrNameLst>
                                          <p:attrName>style.visibility</p:attrName>
                                        </p:attrNameLst>
                                      </p:cBhvr>
                                      <p:to>
                                        <p:strVal val="visible"/>
                                      </p:to>
                                    </p:set>
                                    <p:anim calcmode="lin" valueType="num">
                                      <p:cBhvr>
                                        <p:cTn id="287" dur="500" fill="hold"/>
                                        <p:tgtEl>
                                          <p:spTgt spid="42"/>
                                        </p:tgtEl>
                                        <p:attrNameLst>
                                          <p:attrName>ppt_w</p:attrName>
                                        </p:attrNameLst>
                                      </p:cBhvr>
                                      <p:tavLst>
                                        <p:tav tm="0">
                                          <p:val>
                                            <p:fltVal val="0"/>
                                          </p:val>
                                        </p:tav>
                                        <p:tav tm="100000">
                                          <p:val>
                                            <p:strVal val="#ppt_w"/>
                                          </p:val>
                                        </p:tav>
                                      </p:tavLst>
                                    </p:anim>
                                    <p:anim calcmode="lin" valueType="num">
                                      <p:cBhvr>
                                        <p:cTn id="288" dur="500" fill="hold"/>
                                        <p:tgtEl>
                                          <p:spTgt spid="42"/>
                                        </p:tgtEl>
                                        <p:attrNameLst>
                                          <p:attrName>ppt_h</p:attrName>
                                        </p:attrNameLst>
                                      </p:cBhvr>
                                      <p:tavLst>
                                        <p:tav tm="0">
                                          <p:val>
                                            <p:fltVal val="0"/>
                                          </p:val>
                                        </p:tav>
                                        <p:tav tm="100000">
                                          <p:val>
                                            <p:strVal val="#ppt_h"/>
                                          </p:val>
                                        </p:tav>
                                      </p:tavLst>
                                    </p:anim>
                                    <p:animEffect transition="in" filter="fade">
                                      <p:cBhvr>
                                        <p:cTn id="289" dur="500"/>
                                        <p:tgtEl>
                                          <p:spTgt spid="42"/>
                                        </p:tgtEl>
                                      </p:cBhvr>
                                    </p:animEffect>
                                  </p:childTnLst>
                                </p:cTn>
                              </p:par>
                            </p:childTnLst>
                          </p:cTn>
                        </p:par>
                        <p:par>
                          <p:cTn id="290" fill="hold">
                            <p:stCondLst>
                              <p:cond delay="27000"/>
                            </p:stCondLst>
                            <p:childTnLst>
                              <p:par>
                                <p:cTn id="291" presetID="53" presetClass="entr" presetSubtype="16" fill="hold" grpId="0" nodeType="afterEffect">
                                  <p:stCondLst>
                                    <p:cond delay="0"/>
                                  </p:stCondLst>
                                  <p:childTnLst>
                                    <p:set>
                                      <p:cBhvr>
                                        <p:cTn id="292" dur="1" fill="hold">
                                          <p:stCondLst>
                                            <p:cond delay="0"/>
                                          </p:stCondLst>
                                        </p:cTn>
                                        <p:tgtEl>
                                          <p:spTgt spid="41"/>
                                        </p:tgtEl>
                                        <p:attrNameLst>
                                          <p:attrName>style.visibility</p:attrName>
                                        </p:attrNameLst>
                                      </p:cBhvr>
                                      <p:to>
                                        <p:strVal val="visible"/>
                                      </p:to>
                                    </p:set>
                                    <p:anim calcmode="lin" valueType="num">
                                      <p:cBhvr>
                                        <p:cTn id="293" dur="500" fill="hold"/>
                                        <p:tgtEl>
                                          <p:spTgt spid="41"/>
                                        </p:tgtEl>
                                        <p:attrNameLst>
                                          <p:attrName>ppt_w</p:attrName>
                                        </p:attrNameLst>
                                      </p:cBhvr>
                                      <p:tavLst>
                                        <p:tav tm="0">
                                          <p:val>
                                            <p:fltVal val="0"/>
                                          </p:val>
                                        </p:tav>
                                        <p:tav tm="100000">
                                          <p:val>
                                            <p:strVal val="#ppt_w"/>
                                          </p:val>
                                        </p:tav>
                                      </p:tavLst>
                                    </p:anim>
                                    <p:anim calcmode="lin" valueType="num">
                                      <p:cBhvr>
                                        <p:cTn id="294" dur="500" fill="hold"/>
                                        <p:tgtEl>
                                          <p:spTgt spid="41"/>
                                        </p:tgtEl>
                                        <p:attrNameLst>
                                          <p:attrName>ppt_h</p:attrName>
                                        </p:attrNameLst>
                                      </p:cBhvr>
                                      <p:tavLst>
                                        <p:tav tm="0">
                                          <p:val>
                                            <p:fltVal val="0"/>
                                          </p:val>
                                        </p:tav>
                                        <p:tav tm="100000">
                                          <p:val>
                                            <p:strVal val="#ppt_h"/>
                                          </p:val>
                                        </p:tav>
                                      </p:tavLst>
                                    </p:anim>
                                    <p:animEffect transition="in" filter="fade">
                                      <p:cBhvr>
                                        <p:cTn id="295" dur="500"/>
                                        <p:tgtEl>
                                          <p:spTgt spid="41"/>
                                        </p:tgtEl>
                                      </p:cBhvr>
                                    </p:animEffect>
                                  </p:childTnLst>
                                </p:cTn>
                              </p:par>
                            </p:childTnLst>
                          </p:cTn>
                        </p:par>
                        <p:par>
                          <p:cTn id="296" fill="hold">
                            <p:stCondLst>
                              <p:cond delay="27500"/>
                            </p:stCondLst>
                            <p:childTnLst>
                              <p:par>
                                <p:cTn id="297" presetID="53" presetClass="entr" presetSubtype="16" fill="hold" nodeType="afterEffect">
                                  <p:stCondLst>
                                    <p:cond delay="0"/>
                                  </p:stCondLst>
                                  <p:childTnLst>
                                    <p:set>
                                      <p:cBhvr>
                                        <p:cTn id="298" dur="1" fill="hold">
                                          <p:stCondLst>
                                            <p:cond delay="0"/>
                                          </p:stCondLst>
                                        </p:cTn>
                                        <p:tgtEl>
                                          <p:spTgt spid="46"/>
                                        </p:tgtEl>
                                        <p:attrNameLst>
                                          <p:attrName>style.visibility</p:attrName>
                                        </p:attrNameLst>
                                      </p:cBhvr>
                                      <p:to>
                                        <p:strVal val="visible"/>
                                      </p:to>
                                    </p:set>
                                    <p:anim calcmode="lin" valueType="num">
                                      <p:cBhvr>
                                        <p:cTn id="299" dur="500" fill="hold"/>
                                        <p:tgtEl>
                                          <p:spTgt spid="46"/>
                                        </p:tgtEl>
                                        <p:attrNameLst>
                                          <p:attrName>ppt_w</p:attrName>
                                        </p:attrNameLst>
                                      </p:cBhvr>
                                      <p:tavLst>
                                        <p:tav tm="0">
                                          <p:val>
                                            <p:fltVal val="0"/>
                                          </p:val>
                                        </p:tav>
                                        <p:tav tm="100000">
                                          <p:val>
                                            <p:strVal val="#ppt_w"/>
                                          </p:val>
                                        </p:tav>
                                      </p:tavLst>
                                    </p:anim>
                                    <p:anim calcmode="lin" valueType="num">
                                      <p:cBhvr>
                                        <p:cTn id="300" dur="500" fill="hold"/>
                                        <p:tgtEl>
                                          <p:spTgt spid="46"/>
                                        </p:tgtEl>
                                        <p:attrNameLst>
                                          <p:attrName>ppt_h</p:attrName>
                                        </p:attrNameLst>
                                      </p:cBhvr>
                                      <p:tavLst>
                                        <p:tav tm="0">
                                          <p:val>
                                            <p:fltVal val="0"/>
                                          </p:val>
                                        </p:tav>
                                        <p:tav tm="100000">
                                          <p:val>
                                            <p:strVal val="#ppt_h"/>
                                          </p:val>
                                        </p:tav>
                                      </p:tavLst>
                                    </p:anim>
                                    <p:animEffect transition="in" filter="fade">
                                      <p:cBhvr>
                                        <p:cTn id="301" dur="500"/>
                                        <p:tgtEl>
                                          <p:spTgt spid="46"/>
                                        </p:tgtEl>
                                      </p:cBhvr>
                                    </p:animEffect>
                                  </p:childTnLst>
                                </p:cTn>
                              </p:par>
                            </p:childTnLst>
                          </p:cTn>
                        </p:par>
                        <p:par>
                          <p:cTn id="302" fill="hold">
                            <p:stCondLst>
                              <p:cond delay="28000"/>
                            </p:stCondLst>
                            <p:childTnLst>
                              <p:par>
                                <p:cTn id="303" presetID="53" presetClass="entr" presetSubtype="16" fill="hold" nodeType="afterEffect">
                                  <p:stCondLst>
                                    <p:cond delay="0"/>
                                  </p:stCondLst>
                                  <p:childTnLst>
                                    <p:set>
                                      <p:cBhvr>
                                        <p:cTn id="304" dur="1" fill="hold">
                                          <p:stCondLst>
                                            <p:cond delay="0"/>
                                          </p:stCondLst>
                                        </p:cTn>
                                        <p:tgtEl>
                                          <p:spTgt spid="51"/>
                                        </p:tgtEl>
                                        <p:attrNameLst>
                                          <p:attrName>style.visibility</p:attrName>
                                        </p:attrNameLst>
                                      </p:cBhvr>
                                      <p:to>
                                        <p:strVal val="visible"/>
                                      </p:to>
                                    </p:set>
                                    <p:anim calcmode="lin" valueType="num">
                                      <p:cBhvr>
                                        <p:cTn id="305" dur="500" fill="hold"/>
                                        <p:tgtEl>
                                          <p:spTgt spid="51"/>
                                        </p:tgtEl>
                                        <p:attrNameLst>
                                          <p:attrName>ppt_w</p:attrName>
                                        </p:attrNameLst>
                                      </p:cBhvr>
                                      <p:tavLst>
                                        <p:tav tm="0">
                                          <p:val>
                                            <p:fltVal val="0"/>
                                          </p:val>
                                        </p:tav>
                                        <p:tav tm="100000">
                                          <p:val>
                                            <p:strVal val="#ppt_w"/>
                                          </p:val>
                                        </p:tav>
                                      </p:tavLst>
                                    </p:anim>
                                    <p:anim calcmode="lin" valueType="num">
                                      <p:cBhvr>
                                        <p:cTn id="306" dur="500" fill="hold"/>
                                        <p:tgtEl>
                                          <p:spTgt spid="51"/>
                                        </p:tgtEl>
                                        <p:attrNameLst>
                                          <p:attrName>ppt_h</p:attrName>
                                        </p:attrNameLst>
                                      </p:cBhvr>
                                      <p:tavLst>
                                        <p:tav tm="0">
                                          <p:val>
                                            <p:fltVal val="0"/>
                                          </p:val>
                                        </p:tav>
                                        <p:tav tm="100000">
                                          <p:val>
                                            <p:strVal val="#ppt_h"/>
                                          </p:val>
                                        </p:tav>
                                      </p:tavLst>
                                    </p:anim>
                                    <p:animEffect transition="in" filter="fade">
                                      <p:cBhvr>
                                        <p:cTn id="307" dur="500"/>
                                        <p:tgtEl>
                                          <p:spTgt spid="51"/>
                                        </p:tgtEl>
                                      </p:cBhvr>
                                    </p:animEffect>
                                  </p:childTnLst>
                                </p:cTn>
                              </p:par>
                            </p:childTnLst>
                          </p:cTn>
                        </p:par>
                        <p:par>
                          <p:cTn id="308" fill="hold">
                            <p:stCondLst>
                              <p:cond delay="28500"/>
                            </p:stCondLst>
                            <p:childTnLst>
                              <p:par>
                                <p:cTn id="309" presetID="53" presetClass="entr" presetSubtype="16" fill="hold" nodeType="afterEffect">
                                  <p:stCondLst>
                                    <p:cond delay="0"/>
                                  </p:stCondLst>
                                  <p:childTnLst>
                                    <p:set>
                                      <p:cBhvr>
                                        <p:cTn id="310" dur="1" fill="hold">
                                          <p:stCondLst>
                                            <p:cond delay="0"/>
                                          </p:stCondLst>
                                        </p:cTn>
                                        <p:tgtEl>
                                          <p:spTgt spid="49"/>
                                        </p:tgtEl>
                                        <p:attrNameLst>
                                          <p:attrName>style.visibility</p:attrName>
                                        </p:attrNameLst>
                                      </p:cBhvr>
                                      <p:to>
                                        <p:strVal val="visible"/>
                                      </p:to>
                                    </p:set>
                                    <p:anim calcmode="lin" valueType="num">
                                      <p:cBhvr>
                                        <p:cTn id="311" dur="500" fill="hold"/>
                                        <p:tgtEl>
                                          <p:spTgt spid="49"/>
                                        </p:tgtEl>
                                        <p:attrNameLst>
                                          <p:attrName>ppt_w</p:attrName>
                                        </p:attrNameLst>
                                      </p:cBhvr>
                                      <p:tavLst>
                                        <p:tav tm="0">
                                          <p:val>
                                            <p:fltVal val="0"/>
                                          </p:val>
                                        </p:tav>
                                        <p:tav tm="100000">
                                          <p:val>
                                            <p:strVal val="#ppt_w"/>
                                          </p:val>
                                        </p:tav>
                                      </p:tavLst>
                                    </p:anim>
                                    <p:anim calcmode="lin" valueType="num">
                                      <p:cBhvr>
                                        <p:cTn id="312" dur="500" fill="hold"/>
                                        <p:tgtEl>
                                          <p:spTgt spid="49"/>
                                        </p:tgtEl>
                                        <p:attrNameLst>
                                          <p:attrName>ppt_h</p:attrName>
                                        </p:attrNameLst>
                                      </p:cBhvr>
                                      <p:tavLst>
                                        <p:tav tm="0">
                                          <p:val>
                                            <p:fltVal val="0"/>
                                          </p:val>
                                        </p:tav>
                                        <p:tav tm="100000">
                                          <p:val>
                                            <p:strVal val="#ppt_h"/>
                                          </p:val>
                                        </p:tav>
                                      </p:tavLst>
                                    </p:anim>
                                    <p:animEffect transition="in" filter="fade">
                                      <p:cBhvr>
                                        <p:cTn id="313" dur="500"/>
                                        <p:tgtEl>
                                          <p:spTgt spid="49"/>
                                        </p:tgtEl>
                                      </p:cBhvr>
                                    </p:animEffect>
                                  </p:childTnLst>
                                </p:cTn>
                              </p:par>
                            </p:childTnLst>
                          </p:cTn>
                        </p:par>
                        <p:par>
                          <p:cTn id="314" fill="hold">
                            <p:stCondLst>
                              <p:cond delay="29000"/>
                            </p:stCondLst>
                            <p:childTnLst>
                              <p:par>
                                <p:cTn id="315" presetID="53" presetClass="entr" presetSubtype="16" fill="hold" nodeType="afterEffect">
                                  <p:stCondLst>
                                    <p:cond delay="0"/>
                                  </p:stCondLst>
                                  <p:childTnLst>
                                    <p:set>
                                      <p:cBhvr>
                                        <p:cTn id="316" dur="1" fill="hold">
                                          <p:stCondLst>
                                            <p:cond delay="0"/>
                                          </p:stCondLst>
                                        </p:cTn>
                                        <p:tgtEl>
                                          <p:spTgt spid="48"/>
                                        </p:tgtEl>
                                        <p:attrNameLst>
                                          <p:attrName>style.visibility</p:attrName>
                                        </p:attrNameLst>
                                      </p:cBhvr>
                                      <p:to>
                                        <p:strVal val="visible"/>
                                      </p:to>
                                    </p:set>
                                    <p:anim calcmode="lin" valueType="num">
                                      <p:cBhvr>
                                        <p:cTn id="317" dur="500" fill="hold"/>
                                        <p:tgtEl>
                                          <p:spTgt spid="48"/>
                                        </p:tgtEl>
                                        <p:attrNameLst>
                                          <p:attrName>ppt_w</p:attrName>
                                        </p:attrNameLst>
                                      </p:cBhvr>
                                      <p:tavLst>
                                        <p:tav tm="0">
                                          <p:val>
                                            <p:fltVal val="0"/>
                                          </p:val>
                                        </p:tav>
                                        <p:tav tm="100000">
                                          <p:val>
                                            <p:strVal val="#ppt_w"/>
                                          </p:val>
                                        </p:tav>
                                      </p:tavLst>
                                    </p:anim>
                                    <p:anim calcmode="lin" valueType="num">
                                      <p:cBhvr>
                                        <p:cTn id="318" dur="500" fill="hold"/>
                                        <p:tgtEl>
                                          <p:spTgt spid="48"/>
                                        </p:tgtEl>
                                        <p:attrNameLst>
                                          <p:attrName>ppt_h</p:attrName>
                                        </p:attrNameLst>
                                      </p:cBhvr>
                                      <p:tavLst>
                                        <p:tav tm="0">
                                          <p:val>
                                            <p:fltVal val="0"/>
                                          </p:val>
                                        </p:tav>
                                        <p:tav tm="100000">
                                          <p:val>
                                            <p:strVal val="#ppt_h"/>
                                          </p:val>
                                        </p:tav>
                                      </p:tavLst>
                                    </p:anim>
                                    <p:animEffect transition="in" filter="fade">
                                      <p:cBhvr>
                                        <p:cTn id="319" dur="500"/>
                                        <p:tgtEl>
                                          <p:spTgt spid="48"/>
                                        </p:tgtEl>
                                      </p:cBhvr>
                                    </p:animEffect>
                                  </p:childTnLst>
                                </p:cTn>
                              </p:par>
                            </p:childTnLst>
                          </p:cTn>
                        </p:par>
                        <p:par>
                          <p:cTn id="320" fill="hold">
                            <p:stCondLst>
                              <p:cond delay="29500"/>
                            </p:stCondLst>
                            <p:childTnLst>
                              <p:par>
                                <p:cTn id="321" presetID="53" presetClass="entr" presetSubtype="16" fill="hold" nodeType="afterEffect">
                                  <p:stCondLst>
                                    <p:cond delay="0"/>
                                  </p:stCondLst>
                                  <p:childTnLst>
                                    <p:set>
                                      <p:cBhvr>
                                        <p:cTn id="322" dur="1" fill="hold">
                                          <p:stCondLst>
                                            <p:cond delay="0"/>
                                          </p:stCondLst>
                                        </p:cTn>
                                        <p:tgtEl>
                                          <p:spTgt spid="50"/>
                                        </p:tgtEl>
                                        <p:attrNameLst>
                                          <p:attrName>style.visibility</p:attrName>
                                        </p:attrNameLst>
                                      </p:cBhvr>
                                      <p:to>
                                        <p:strVal val="visible"/>
                                      </p:to>
                                    </p:set>
                                    <p:anim calcmode="lin" valueType="num">
                                      <p:cBhvr>
                                        <p:cTn id="323" dur="500" fill="hold"/>
                                        <p:tgtEl>
                                          <p:spTgt spid="50"/>
                                        </p:tgtEl>
                                        <p:attrNameLst>
                                          <p:attrName>ppt_w</p:attrName>
                                        </p:attrNameLst>
                                      </p:cBhvr>
                                      <p:tavLst>
                                        <p:tav tm="0">
                                          <p:val>
                                            <p:fltVal val="0"/>
                                          </p:val>
                                        </p:tav>
                                        <p:tav tm="100000">
                                          <p:val>
                                            <p:strVal val="#ppt_w"/>
                                          </p:val>
                                        </p:tav>
                                      </p:tavLst>
                                    </p:anim>
                                    <p:anim calcmode="lin" valueType="num">
                                      <p:cBhvr>
                                        <p:cTn id="324" dur="500" fill="hold"/>
                                        <p:tgtEl>
                                          <p:spTgt spid="50"/>
                                        </p:tgtEl>
                                        <p:attrNameLst>
                                          <p:attrName>ppt_h</p:attrName>
                                        </p:attrNameLst>
                                      </p:cBhvr>
                                      <p:tavLst>
                                        <p:tav tm="0">
                                          <p:val>
                                            <p:fltVal val="0"/>
                                          </p:val>
                                        </p:tav>
                                        <p:tav tm="100000">
                                          <p:val>
                                            <p:strVal val="#ppt_h"/>
                                          </p:val>
                                        </p:tav>
                                      </p:tavLst>
                                    </p:anim>
                                    <p:animEffect transition="in" filter="fade">
                                      <p:cBhvr>
                                        <p:cTn id="325" dur="500"/>
                                        <p:tgtEl>
                                          <p:spTgt spid="50"/>
                                        </p:tgtEl>
                                      </p:cBhvr>
                                    </p:animEffect>
                                  </p:childTnLst>
                                </p:cTn>
                              </p:par>
                            </p:childTnLst>
                          </p:cTn>
                        </p:par>
                        <p:par>
                          <p:cTn id="326" fill="hold">
                            <p:stCondLst>
                              <p:cond delay="30000"/>
                            </p:stCondLst>
                            <p:childTnLst>
                              <p:par>
                                <p:cTn id="327" presetID="53" presetClass="entr" presetSubtype="16" fill="hold" nodeType="afterEffect">
                                  <p:stCondLst>
                                    <p:cond delay="0"/>
                                  </p:stCondLst>
                                  <p:childTnLst>
                                    <p:set>
                                      <p:cBhvr>
                                        <p:cTn id="328" dur="1" fill="hold">
                                          <p:stCondLst>
                                            <p:cond delay="0"/>
                                          </p:stCondLst>
                                        </p:cTn>
                                        <p:tgtEl>
                                          <p:spTgt spid="55"/>
                                        </p:tgtEl>
                                        <p:attrNameLst>
                                          <p:attrName>style.visibility</p:attrName>
                                        </p:attrNameLst>
                                      </p:cBhvr>
                                      <p:to>
                                        <p:strVal val="visible"/>
                                      </p:to>
                                    </p:set>
                                    <p:anim calcmode="lin" valueType="num">
                                      <p:cBhvr>
                                        <p:cTn id="329" dur="500" fill="hold"/>
                                        <p:tgtEl>
                                          <p:spTgt spid="55"/>
                                        </p:tgtEl>
                                        <p:attrNameLst>
                                          <p:attrName>ppt_w</p:attrName>
                                        </p:attrNameLst>
                                      </p:cBhvr>
                                      <p:tavLst>
                                        <p:tav tm="0">
                                          <p:val>
                                            <p:fltVal val="0"/>
                                          </p:val>
                                        </p:tav>
                                        <p:tav tm="100000">
                                          <p:val>
                                            <p:strVal val="#ppt_w"/>
                                          </p:val>
                                        </p:tav>
                                      </p:tavLst>
                                    </p:anim>
                                    <p:anim calcmode="lin" valueType="num">
                                      <p:cBhvr>
                                        <p:cTn id="330" dur="500" fill="hold"/>
                                        <p:tgtEl>
                                          <p:spTgt spid="55"/>
                                        </p:tgtEl>
                                        <p:attrNameLst>
                                          <p:attrName>ppt_h</p:attrName>
                                        </p:attrNameLst>
                                      </p:cBhvr>
                                      <p:tavLst>
                                        <p:tav tm="0">
                                          <p:val>
                                            <p:fltVal val="0"/>
                                          </p:val>
                                        </p:tav>
                                        <p:tav tm="100000">
                                          <p:val>
                                            <p:strVal val="#ppt_h"/>
                                          </p:val>
                                        </p:tav>
                                      </p:tavLst>
                                    </p:anim>
                                    <p:animEffect transition="in" filter="fade">
                                      <p:cBhvr>
                                        <p:cTn id="331" dur="500"/>
                                        <p:tgtEl>
                                          <p:spTgt spid="55"/>
                                        </p:tgtEl>
                                      </p:cBhvr>
                                    </p:animEffect>
                                  </p:childTnLst>
                                </p:cTn>
                              </p:par>
                            </p:childTnLst>
                          </p:cTn>
                        </p:par>
                        <p:par>
                          <p:cTn id="332" fill="hold">
                            <p:stCondLst>
                              <p:cond delay="30500"/>
                            </p:stCondLst>
                            <p:childTnLst>
                              <p:par>
                                <p:cTn id="333" presetID="53" presetClass="entr" presetSubtype="16" fill="hold" nodeType="afterEffect">
                                  <p:stCondLst>
                                    <p:cond delay="0"/>
                                  </p:stCondLst>
                                  <p:childTnLst>
                                    <p:set>
                                      <p:cBhvr>
                                        <p:cTn id="334" dur="1" fill="hold">
                                          <p:stCondLst>
                                            <p:cond delay="0"/>
                                          </p:stCondLst>
                                        </p:cTn>
                                        <p:tgtEl>
                                          <p:spTgt spid="54"/>
                                        </p:tgtEl>
                                        <p:attrNameLst>
                                          <p:attrName>style.visibility</p:attrName>
                                        </p:attrNameLst>
                                      </p:cBhvr>
                                      <p:to>
                                        <p:strVal val="visible"/>
                                      </p:to>
                                    </p:set>
                                    <p:anim calcmode="lin" valueType="num">
                                      <p:cBhvr>
                                        <p:cTn id="335" dur="500" fill="hold"/>
                                        <p:tgtEl>
                                          <p:spTgt spid="54"/>
                                        </p:tgtEl>
                                        <p:attrNameLst>
                                          <p:attrName>ppt_w</p:attrName>
                                        </p:attrNameLst>
                                      </p:cBhvr>
                                      <p:tavLst>
                                        <p:tav tm="0">
                                          <p:val>
                                            <p:fltVal val="0"/>
                                          </p:val>
                                        </p:tav>
                                        <p:tav tm="100000">
                                          <p:val>
                                            <p:strVal val="#ppt_w"/>
                                          </p:val>
                                        </p:tav>
                                      </p:tavLst>
                                    </p:anim>
                                    <p:anim calcmode="lin" valueType="num">
                                      <p:cBhvr>
                                        <p:cTn id="336" dur="500" fill="hold"/>
                                        <p:tgtEl>
                                          <p:spTgt spid="54"/>
                                        </p:tgtEl>
                                        <p:attrNameLst>
                                          <p:attrName>ppt_h</p:attrName>
                                        </p:attrNameLst>
                                      </p:cBhvr>
                                      <p:tavLst>
                                        <p:tav tm="0">
                                          <p:val>
                                            <p:fltVal val="0"/>
                                          </p:val>
                                        </p:tav>
                                        <p:tav tm="100000">
                                          <p:val>
                                            <p:strVal val="#ppt_h"/>
                                          </p:val>
                                        </p:tav>
                                      </p:tavLst>
                                    </p:anim>
                                    <p:animEffect transition="in" filter="fade">
                                      <p:cBhvr>
                                        <p:cTn id="337" dur="500"/>
                                        <p:tgtEl>
                                          <p:spTgt spid="54"/>
                                        </p:tgtEl>
                                      </p:cBhvr>
                                    </p:animEffect>
                                  </p:childTnLst>
                                </p:cTn>
                              </p:par>
                            </p:childTnLst>
                          </p:cTn>
                        </p:par>
                        <p:par>
                          <p:cTn id="338" fill="hold">
                            <p:stCondLst>
                              <p:cond delay="31000"/>
                            </p:stCondLst>
                            <p:childTnLst>
                              <p:par>
                                <p:cTn id="339" presetID="53" presetClass="entr" presetSubtype="16" fill="hold" nodeType="afterEffect">
                                  <p:stCondLst>
                                    <p:cond delay="0"/>
                                  </p:stCondLst>
                                  <p:childTnLst>
                                    <p:set>
                                      <p:cBhvr>
                                        <p:cTn id="340" dur="1" fill="hold">
                                          <p:stCondLst>
                                            <p:cond delay="0"/>
                                          </p:stCondLst>
                                        </p:cTn>
                                        <p:tgtEl>
                                          <p:spTgt spid="53"/>
                                        </p:tgtEl>
                                        <p:attrNameLst>
                                          <p:attrName>style.visibility</p:attrName>
                                        </p:attrNameLst>
                                      </p:cBhvr>
                                      <p:to>
                                        <p:strVal val="visible"/>
                                      </p:to>
                                    </p:set>
                                    <p:anim calcmode="lin" valueType="num">
                                      <p:cBhvr>
                                        <p:cTn id="341" dur="500" fill="hold"/>
                                        <p:tgtEl>
                                          <p:spTgt spid="53"/>
                                        </p:tgtEl>
                                        <p:attrNameLst>
                                          <p:attrName>ppt_w</p:attrName>
                                        </p:attrNameLst>
                                      </p:cBhvr>
                                      <p:tavLst>
                                        <p:tav tm="0">
                                          <p:val>
                                            <p:fltVal val="0"/>
                                          </p:val>
                                        </p:tav>
                                        <p:tav tm="100000">
                                          <p:val>
                                            <p:strVal val="#ppt_w"/>
                                          </p:val>
                                        </p:tav>
                                      </p:tavLst>
                                    </p:anim>
                                    <p:anim calcmode="lin" valueType="num">
                                      <p:cBhvr>
                                        <p:cTn id="342" dur="500" fill="hold"/>
                                        <p:tgtEl>
                                          <p:spTgt spid="53"/>
                                        </p:tgtEl>
                                        <p:attrNameLst>
                                          <p:attrName>ppt_h</p:attrName>
                                        </p:attrNameLst>
                                      </p:cBhvr>
                                      <p:tavLst>
                                        <p:tav tm="0">
                                          <p:val>
                                            <p:fltVal val="0"/>
                                          </p:val>
                                        </p:tav>
                                        <p:tav tm="100000">
                                          <p:val>
                                            <p:strVal val="#ppt_h"/>
                                          </p:val>
                                        </p:tav>
                                      </p:tavLst>
                                    </p:anim>
                                    <p:animEffect transition="in" filter="fade">
                                      <p:cBhvr>
                                        <p:cTn id="343" dur="500"/>
                                        <p:tgtEl>
                                          <p:spTgt spid="53"/>
                                        </p:tgtEl>
                                      </p:cBhvr>
                                    </p:animEffect>
                                  </p:childTnLst>
                                </p:cTn>
                              </p:par>
                            </p:childTnLst>
                          </p:cTn>
                        </p:par>
                        <p:par>
                          <p:cTn id="344" fill="hold">
                            <p:stCondLst>
                              <p:cond delay="31500"/>
                            </p:stCondLst>
                            <p:childTnLst>
                              <p:par>
                                <p:cTn id="345" presetID="53" presetClass="entr" presetSubtype="16" fill="hold" nodeType="afterEffect">
                                  <p:stCondLst>
                                    <p:cond delay="0"/>
                                  </p:stCondLst>
                                  <p:childTnLst>
                                    <p:set>
                                      <p:cBhvr>
                                        <p:cTn id="346" dur="1" fill="hold">
                                          <p:stCondLst>
                                            <p:cond delay="0"/>
                                          </p:stCondLst>
                                        </p:cTn>
                                        <p:tgtEl>
                                          <p:spTgt spid="52"/>
                                        </p:tgtEl>
                                        <p:attrNameLst>
                                          <p:attrName>style.visibility</p:attrName>
                                        </p:attrNameLst>
                                      </p:cBhvr>
                                      <p:to>
                                        <p:strVal val="visible"/>
                                      </p:to>
                                    </p:set>
                                    <p:anim calcmode="lin" valueType="num">
                                      <p:cBhvr>
                                        <p:cTn id="347" dur="500" fill="hold"/>
                                        <p:tgtEl>
                                          <p:spTgt spid="52"/>
                                        </p:tgtEl>
                                        <p:attrNameLst>
                                          <p:attrName>ppt_w</p:attrName>
                                        </p:attrNameLst>
                                      </p:cBhvr>
                                      <p:tavLst>
                                        <p:tav tm="0">
                                          <p:val>
                                            <p:fltVal val="0"/>
                                          </p:val>
                                        </p:tav>
                                        <p:tav tm="100000">
                                          <p:val>
                                            <p:strVal val="#ppt_w"/>
                                          </p:val>
                                        </p:tav>
                                      </p:tavLst>
                                    </p:anim>
                                    <p:anim calcmode="lin" valueType="num">
                                      <p:cBhvr>
                                        <p:cTn id="348" dur="500" fill="hold"/>
                                        <p:tgtEl>
                                          <p:spTgt spid="52"/>
                                        </p:tgtEl>
                                        <p:attrNameLst>
                                          <p:attrName>ppt_h</p:attrName>
                                        </p:attrNameLst>
                                      </p:cBhvr>
                                      <p:tavLst>
                                        <p:tav tm="0">
                                          <p:val>
                                            <p:fltVal val="0"/>
                                          </p:val>
                                        </p:tav>
                                        <p:tav tm="100000">
                                          <p:val>
                                            <p:strVal val="#ppt_h"/>
                                          </p:val>
                                        </p:tav>
                                      </p:tavLst>
                                    </p:anim>
                                    <p:animEffect transition="in" filter="fade">
                                      <p:cBhvr>
                                        <p:cTn id="349" dur="500"/>
                                        <p:tgtEl>
                                          <p:spTgt spid="52"/>
                                        </p:tgtEl>
                                      </p:cBhvr>
                                    </p:animEffect>
                                  </p:childTnLst>
                                </p:cTn>
                              </p:par>
                            </p:childTnLst>
                          </p:cTn>
                        </p:par>
                        <p:par>
                          <p:cTn id="350" fill="hold">
                            <p:stCondLst>
                              <p:cond delay="32000"/>
                            </p:stCondLst>
                            <p:childTnLst>
                              <p:par>
                                <p:cTn id="351" presetID="53" presetClass="entr" presetSubtype="16" fill="hold" grpId="0" nodeType="afterEffect">
                                  <p:stCondLst>
                                    <p:cond delay="0"/>
                                  </p:stCondLst>
                                  <p:childTnLst>
                                    <p:set>
                                      <p:cBhvr>
                                        <p:cTn id="352" dur="1" fill="hold">
                                          <p:stCondLst>
                                            <p:cond delay="0"/>
                                          </p:stCondLst>
                                        </p:cTn>
                                        <p:tgtEl>
                                          <p:spTgt spid="47"/>
                                        </p:tgtEl>
                                        <p:attrNameLst>
                                          <p:attrName>style.visibility</p:attrName>
                                        </p:attrNameLst>
                                      </p:cBhvr>
                                      <p:to>
                                        <p:strVal val="visible"/>
                                      </p:to>
                                    </p:set>
                                    <p:anim calcmode="lin" valueType="num">
                                      <p:cBhvr>
                                        <p:cTn id="353" dur="500" fill="hold"/>
                                        <p:tgtEl>
                                          <p:spTgt spid="47"/>
                                        </p:tgtEl>
                                        <p:attrNameLst>
                                          <p:attrName>ppt_w</p:attrName>
                                        </p:attrNameLst>
                                      </p:cBhvr>
                                      <p:tavLst>
                                        <p:tav tm="0">
                                          <p:val>
                                            <p:fltVal val="0"/>
                                          </p:val>
                                        </p:tav>
                                        <p:tav tm="100000">
                                          <p:val>
                                            <p:strVal val="#ppt_w"/>
                                          </p:val>
                                        </p:tav>
                                      </p:tavLst>
                                    </p:anim>
                                    <p:anim calcmode="lin" valueType="num">
                                      <p:cBhvr>
                                        <p:cTn id="354" dur="500" fill="hold"/>
                                        <p:tgtEl>
                                          <p:spTgt spid="47"/>
                                        </p:tgtEl>
                                        <p:attrNameLst>
                                          <p:attrName>ppt_h</p:attrName>
                                        </p:attrNameLst>
                                      </p:cBhvr>
                                      <p:tavLst>
                                        <p:tav tm="0">
                                          <p:val>
                                            <p:fltVal val="0"/>
                                          </p:val>
                                        </p:tav>
                                        <p:tav tm="100000">
                                          <p:val>
                                            <p:strVal val="#ppt_h"/>
                                          </p:val>
                                        </p:tav>
                                      </p:tavLst>
                                    </p:anim>
                                    <p:animEffect transition="in" filter="fade">
                                      <p:cBhvr>
                                        <p:cTn id="355" dur="500"/>
                                        <p:tgtEl>
                                          <p:spTgt spid="47"/>
                                        </p:tgtEl>
                                      </p:cBhvr>
                                    </p:animEffect>
                                  </p:childTnLst>
                                </p:cTn>
                              </p:par>
                            </p:childTnLst>
                          </p:cTn>
                        </p:par>
                        <p:par>
                          <p:cTn id="356" fill="hold">
                            <p:stCondLst>
                              <p:cond delay="32500"/>
                            </p:stCondLst>
                            <p:childTnLst>
                              <p:par>
                                <p:cTn id="357" presetID="53" presetClass="entr" presetSubtype="16" fill="hold" nodeType="afterEffect">
                                  <p:stCondLst>
                                    <p:cond delay="0"/>
                                  </p:stCondLst>
                                  <p:childTnLst>
                                    <p:set>
                                      <p:cBhvr>
                                        <p:cTn id="358" dur="1" fill="hold">
                                          <p:stCondLst>
                                            <p:cond delay="0"/>
                                          </p:stCondLst>
                                        </p:cTn>
                                        <p:tgtEl>
                                          <p:spTgt spid="60"/>
                                        </p:tgtEl>
                                        <p:attrNameLst>
                                          <p:attrName>style.visibility</p:attrName>
                                        </p:attrNameLst>
                                      </p:cBhvr>
                                      <p:to>
                                        <p:strVal val="visible"/>
                                      </p:to>
                                    </p:set>
                                    <p:anim calcmode="lin" valueType="num">
                                      <p:cBhvr>
                                        <p:cTn id="359" dur="500" fill="hold"/>
                                        <p:tgtEl>
                                          <p:spTgt spid="60"/>
                                        </p:tgtEl>
                                        <p:attrNameLst>
                                          <p:attrName>ppt_w</p:attrName>
                                        </p:attrNameLst>
                                      </p:cBhvr>
                                      <p:tavLst>
                                        <p:tav tm="0">
                                          <p:val>
                                            <p:fltVal val="0"/>
                                          </p:val>
                                        </p:tav>
                                        <p:tav tm="100000">
                                          <p:val>
                                            <p:strVal val="#ppt_w"/>
                                          </p:val>
                                        </p:tav>
                                      </p:tavLst>
                                    </p:anim>
                                    <p:anim calcmode="lin" valueType="num">
                                      <p:cBhvr>
                                        <p:cTn id="360" dur="500" fill="hold"/>
                                        <p:tgtEl>
                                          <p:spTgt spid="60"/>
                                        </p:tgtEl>
                                        <p:attrNameLst>
                                          <p:attrName>ppt_h</p:attrName>
                                        </p:attrNameLst>
                                      </p:cBhvr>
                                      <p:tavLst>
                                        <p:tav tm="0">
                                          <p:val>
                                            <p:fltVal val="0"/>
                                          </p:val>
                                        </p:tav>
                                        <p:tav tm="100000">
                                          <p:val>
                                            <p:strVal val="#ppt_h"/>
                                          </p:val>
                                        </p:tav>
                                      </p:tavLst>
                                    </p:anim>
                                    <p:animEffect transition="in" filter="fade">
                                      <p:cBhvr>
                                        <p:cTn id="361"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25" grpId="0"/>
      <p:bldP spid="26" grpId="0"/>
      <p:bldP spid="27" grpId="0"/>
      <p:bldP spid="28" grpId="0"/>
      <p:bldP spid="29" grpId="0"/>
      <p:bldP spid="30" grpId="0"/>
      <p:bldP spid="34" grpId="0"/>
      <p:bldP spid="37" grpId="0"/>
      <p:bldP spid="41" grpId="0"/>
      <p:bldP spid="47" grpId="0"/>
      <p:bldP spid="56" grpId="0"/>
      <p:bldP spid="57" grpId="0"/>
      <p:bldP spid="58"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649949" y="152400"/>
            <a:ext cx="6019800" cy="369332"/>
          </a:xfrm>
          <a:prstGeom prst="rect">
            <a:avLst/>
          </a:prstGeom>
          <a:noFill/>
        </p:spPr>
        <p:txBody>
          <a:bodyPr wrap="square" rtlCol="0">
            <a:spAutoFit/>
          </a:bodyPr>
          <a:lstStyle/>
          <a:p>
            <a:pPr algn="ctr"/>
            <a:r>
              <a:rPr lang="en-US" b="1" dirty="0" smtClean="0">
                <a:latin typeface="Times New Roman" panose="02020603050405020304" pitchFamily="18" charset="0"/>
                <a:cs typeface="Times New Roman" panose="02020603050405020304" pitchFamily="18" charset="0"/>
              </a:rPr>
              <a:t>WIRELESS PROPOSED BREAKDOWNS</a:t>
            </a:r>
          </a:p>
        </p:txBody>
      </p:sp>
      <p:sp>
        <p:nvSpPr>
          <p:cNvPr id="3" name="TextBox 2"/>
          <p:cNvSpPr txBox="1"/>
          <p:nvPr/>
        </p:nvSpPr>
        <p:spPr>
          <a:xfrm>
            <a:off x="455918" y="838200"/>
            <a:ext cx="3429000" cy="523220"/>
          </a:xfrm>
          <a:prstGeom prst="rect">
            <a:avLst/>
          </a:prstGeom>
          <a:noFill/>
        </p:spPr>
        <p:txBody>
          <a:bodyPr wrap="square" rtlCol="0">
            <a:spAutoFit/>
          </a:bodyPr>
          <a:lstStyle/>
          <a:p>
            <a:pPr algn="ctr"/>
            <a:r>
              <a:rPr lang="en-US" sz="1400" dirty="0" smtClean="0">
                <a:latin typeface="Times New Roman" panose="02020603050405020304" pitchFamily="18" charset="0"/>
                <a:cs typeface="Times New Roman" panose="02020603050405020304" pitchFamily="18" charset="0"/>
              </a:rPr>
              <a:t>THE WIRELESS CUSTOMER PAYS  $1.00 FOR 911 SURCHARGE</a:t>
            </a:r>
            <a:endParaRPr lang="en-US" sz="1400" dirty="0">
              <a:latin typeface="Times New Roman" panose="02020603050405020304" pitchFamily="18" charset="0"/>
              <a:cs typeface="Times New Roman" panose="02020603050405020304" pitchFamily="18" charset="0"/>
            </a:endParaRPr>
          </a:p>
        </p:txBody>
      </p:sp>
      <p:pic>
        <p:nvPicPr>
          <p:cNvPr id="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41979" y="1442493"/>
            <a:ext cx="2445801" cy="106464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cxnSp>
        <p:nvCxnSpPr>
          <p:cNvPr id="5" name="Straight Arrow Connector 4"/>
          <p:cNvCxnSpPr/>
          <p:nvPr/>
        </p:nvCxnSpPr>
        <p:spPr>
          <a:xfrm flipV="1">
            <a:off x="3655141" y="838200"/>
            <a:ext cx="2825742" cy="660919"/>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6" name="TextBox 5"/>
          <p:cNvSpPr txBox="1"/>
          <p:nvPr/>
        </p:nvSpPr>
        <p:spPr>
          <a:xfrm>
            <a:off x="6633808" y="413266"/>
            <a:ext cx="2133600" cy="523220"/>
          </a:xfrm>
          <a:prstGeom prst="rect">
            <a:avLst/>
          </a:prstGeom>
          <a:noFill/>
        </p:spPr>
        <p:txBody>
          <a:bodyPr wrap="square" rtlCol="0">
            <a:spAutoFit/>
          </a:bodyPr>
          <a:lstStyle/>
          <a:p>
            <a:pPr algn="ctr"/>
            <a:r>
              <a:rPr lang="en-US" sz="1400" dirty="0" smtClean="0">
                <a:latin typeface="Times New Roman" panose="02020603050405020304" pitchFamily="18" charset="0"/>
                <a:cs typeface="Times New Roman" panose="02020603050405020304" pitchFamily="18" charset="0"/>
              </a:rPr>
              <a:t>CARRIER KEEPS 1₵ FOR ADMINISTRATION</a:t>
            </a:r>
            <a:endParaRPr lang="en-US" sz="1400" dirty="0">
              <a:latin typeface="Times New Roman" panose="02020603050405020304" pitchFamily="18" charset="0"/>
              <a:cs typeface="Times New Roman" panose="02020603050405020304" pitchFamily="18" charset="0"/>
            </a:endParaRPr>
          </a:p>
        </p:txBody>
      </p:sp>
      <p:pic>
        <p:nvPicPr>
          <p:cNvPr id="7" name="Picture 3" descr="C:\Users\bwedgeworth\AppData\Local\Microsoft\Windows\Temporary Internet Files\Content.IE5\Q18PFUVE\MC900019342[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387219" y="838200"/>
            <a:ext cx="353415" cy="358879"/>
          </a:xfrm>
          <a:prstGeom prst="rect">
            <a:avLst/>
          </a:prstGeom>
          <a:noFill/>
          <a:extLst>
            <a:ext uri="{909E8E84-426E-40DD-AFC4-6F175D3DCCD1}">
              <a14:hiddenFill xmlns:a14="http://schemas.microsoft.com/office/drawing/2010/main">
                <a:solidFill>
                  <a:srgbClr val="FFFFFF"/>
                </a:solidFill>
              </a14:hiddenFill>
            </a:ext>
          </a:extLst>
        </p:spPr>
      </p:pic>
      <p:cxnSp>
        <p:nvCxnSpPr>
          <p:cNvPr id="8" name="Straight Arrow Connector 7"/>
          <p:cNvCxnSpPr/>
          <p:nvPr/>
        </p:nvCxnSpPr>
        <p:spPr>
          <a:xfrm flipV="1">
            <a:off x="3700184" y="1207531"/>
            <a:ext cx="2933624" cy="621964"/>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pic>
        <p:nvPicPr>
          <p:cNvPr id="9" name="Picture 3" descr="C:\Users\bwedgeworth\AppData\Local\Microsoft\Windows\Temporary Internet Files\Content.IE5\Q18PFUVE\MC900019342[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659849" y="1392368"/>
            <a:ext cx="353415" cy="358879"/>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3" descr="C:\Users\bwedgeworth\AppData\Local\Microsoft\Windows\Temporary Internet Files\Content.IE5\Q18PFUVE\MC900019342[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080871" y="1319679"/>
            <a:ext cx="353415" cy="358879"/>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10"/>
          <p:cNvSpPr txBox="1"/>
          <p:nvPr/>
        </p:nvSpPr>
        <p:spPr>
          <a:xfrm>
            <a:off x="6633808" y="945921"/>
            <a:ext cx="2133600" cy="523220"/>
          </a:xfrm>
          <a:prstGeom prst="rect">
            <a:avLst/>
          </a:prstGeom>
          <a:noFill/>
        </p:spPr>
        <p:txBody>
          <a:bodyPr wrap="square" rtlCol="0">
            <a:spAutoFit/>
          </a:bodyPr>
          <a:lstStyle/>
          <a:p>
            <a:pPr algn="ctr"/>
            <a:r>
              <a:rPr lang="en-US" sz="1400" dirty="0" smtClean="0">
                <a:latin typeface="Times New Roman" panose="02020603050405020304" pitchFamily="18" charset="0"/>
                <a:cs typeface="Times New Roman" panose="02020603050405020304" pitchFamily="18" charset="0"/>
              </a:rPr>
              <a:t>SELLER KEEPS 2₵ FOR ADMINISTRATION</a:t>
            </a:r>
            <a:endParaRPr lang="en-US" sz="1400" dirty="0">
              <a:latin typeface="Times New Roman" panose="02020603050405020304" pitchFamily="18" charset="0"/>
              <a:cs typeface="Times New Roman" panose="02020603050405020304" pitchFamily="18" charset="0"/>
            </a:endParaRPr>
          </a:p>
        </p:txBody>
      </p:sp>
      <p:cxnSp>
        <p:nvCxnSpPr>
          <p:cNvPr id="12" name="Straight Arrow Connector 11"/>
          <p:cNvCxnSpPr/>
          <p:nvPr/>
        </p:nvCxnSpPr>
        <p:spPr>
          <a:xfrm flipV="1">
            <a:off x="3655141" y="1748944"/>
            <a:ext cx="2978667" cy="308456"/>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pic>
        <p:nvPicPr>
          <p:cNvPr id="13" name="Picture 3" descr="C:\Users\bwedgeworth\AppData\Local\Microsoft\Windows\Temporary Internet Files\Content.IE5\Q18PFUVE\MC900019342[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955890" y="1758957"/>
            <a:ext cx="353415" cy="358879"/>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3" descr="C:\Users\bwedgeworth\AppData\Local\Microsoft\Windows\Temporary Internet Files\Content.IE5\Q18PFUVE\MC900019342[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404139" y="1696128"/>
            <a:ext cx="353415" cy="358879"/>
          </a:xfrm>
          <a:prstGeom prst="rect">
            <a:avLst/>
          </a:prstGeom>
          <a:noFill/>
          <a:extLst>
            <a:ext uri="{909E8E84-426E-40DD-AFC4-6F175D3DCCD1}">
              <a14:hiddenFill xmlns:a14="http://schemas.microsoft.com/office/drawing/2010/main">
                <a:solidFill>
                  <a:srgbClr val="FFFFFF"/>
                </a:solidFill>
              </a14:hiddenFill>
            </a:ext>
          </a:extLst>
        </p:spPr>
      </p:pic>
      <p:sp>
        <p:nvSpPr>
          <p:cNvPr id="15" name="TextBox 14"/>
          <p:cNvSpPr txBox="1"/>
          <p:nvPr/>
        </p:nvSpPr>
        <p:spPr>
          <a:xfrm>
            <a:off x="6528690" y="1559051"/>
            <a:ext cx="2282117" cy="738664"/>
          </a:xfrm>
          <a:prstGeom prst="rect">
            <a:avLst/>
          </a:prstGeom>
          <a:noFill/>
        </p:spPr>
        <p:txBody>
          <a:bodyPr wrap="square" rtlCol="0">
            <a:spAutoFit/>
          </a:bodyPr>
          <a:lstStyle/>
          <a:p>
            <a:pPr algn="ctr"/>
            <a:r>
              <a:rPr lang="en-US" sz="1400" dirty="0" smtClean="0">
                <a:latin typeface="Times New Roman" panose="02020603050405020304" pitchFamily="18" charset="0"/>
                <a:cs typeface="Times New Roman" panose="02020603050405020304" pitchFamily="18" charset="0"/>
              </a:rPr>
              <a:t>MS DEPT OF REVENUE KEEPS 2₵ FOR ADMINISTRATION</a:t>
            </a:r>
            <a:endParaRPr lang="en-US" sz="1400" dirty="0">
              <a:latin typeface="Times New Roman" panose="02020603050405020304" pitchFamily="18" charset="0"/>
              <a:cs typeface="Times New Roman" panose="02020603050405020304" pitchFamily="18" charset="0"/>
            </a:endParaRPr>
          </a:p>
        </p:txBody>
      </p:sp>
      <p:cxnSp>
        <p:nvCxnSpPr>
          <p:cNvPr id="16" name="Straight Arrow Connector 15"/>
          <p:cNvCxnSpPr/>
          <p:nvPr/>
        </p:nvCxnSpPr>
        <p:spPr>
          <a:xfrm>
            <a:off x="3655141" y="2230427"/>
            <a:ext cx="2825742" cy="187317"/>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pic>
        <p:nvPicPr>
          <p:cNvPr id="17" name="Picture 3" descr="C:\Users\bwedgeworth\AppData\Local\Microsoft\Windows\Temporary Internet Files\Content.IE5\Q18PFUVE\MC900019342[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721219" y="2117836"/>
            <a:ext cx="353415" cy="358879"/>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3" descr="C:\Users\bwedgeworth\AppData\Local\Microsoft\Windows\Temporary Internet Files\Content.IE5\Q18PFUVE\MC900019342[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210511" y="2135394"/>
            <a:ext cx="353415" cy="358879"/>
          </a:xfrm>
          <a:prstGeom prst="rect">
            <a:avLst/>
          </a:prstGeom>
          <a:noFill/>
          <a:extLst>
            <a:ext uri="{909E8E84-426E-40DD-AFC4-6F175D3DCCD1}">
              <a14:hiddenFill xmlns:a14="http://schemas.microsoft.com/office/drawing/2010/main">
                <a:solidFill>
                  <a:srgbClr val="FFFFFF"/>
                </a:solidFill>
              </a14:hiddenFill>
            </a:ext>
          </a:extLst>
        </p:spPr>
      </p:pic>
      <p:sp>
        <p:nvSpPr>
          <p:cNvPr id="19" name="TextBox 18"/>
          <p:cNvSpPr txBox="1"/>
          <p:nvPr/>
        </p:nvSpPr>
        <p:spPr>
          <a:xfrm>
            <a:off x="6602949" y="2327697"/>
            <a:ext cx="2133600" cy="523220"/>
          </a:xfrm>
          <a:prstGeom prst="rect">
            <a:avLst/>
          </a:prstGeom>
          <a:noFill/>
        </p:spPr>
        <p:txBody>
          <a:bodyPr wrap="square" rtlCol="0">
            <a:spAutoFit/>
          </a:bodyPr>
          <a:lstStyle/>
          <a:p>
            <a:pPr algn="ctr"/>
            <a:r>
              <a:rPr lang="en-US" sz="1400" dirty="0" smtClean="0">
                <a:latin typeface="Times New Roman" panose="02020603050405020304" pitchFamily="18" charset="0"/>
                <a:cs typeface="Times New Roman" panose="02020603050405020304" pitchFamily="18" charset="0"/>
              </a:rPr>
              <a:t>CMRS KEEPS 2₵ FOR ADMINISTRATION</a:t>
            </a:r>
            <a:endParaRPr lang="en-US" sz="1400" dirty="0">
              <a:latin typeface="Times New Roman" panose="02020603050405020304" pitchFamily="18" charset="0"/>
              <a:cs typeface="Times New Roman" panose="02020603050405020304" pitchFamily="18" charset="0"/>
            </a:endParaRPr>
          </a:p>
        </p:txBody>
      </p:sp>
      <p:cxnSp>
        <p:nvCxnSpPr>
          <p:cNvPr id="20" name="Straight Arrow Connector 19"/>
          <p:cNvCxnSpPr/>
          <p:nvPr/>
        </p:nvCxnSpPr>
        <p:spPr>
          <a:xfrm>
            <a:off x="3631237" y="2308057"/>
            <a:ext cx="2971712" cy="719483"/>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pic>
        <p:nvPicPr>
          <p:cNvPr id="21" name="Picture 3" descr="C:\Users\bwedgeworth\AppData\Local\Microsoft\Windows\Temporary Internet Files\Content.IE5\Q18PFUVE\MC900019342[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306434" y="2328152"/>
            <a:ext cx="353415" cy="358879"/>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3" descr="C:\Users\bwedgeworth\AppData\Local\Microsoft\Windows\Temporary Internet Files\Content.IE5\Q18PFUVE\MC900019342[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839105" y="2507136"/>
            <a:ext cx="353415" cy="358879"/>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3" descr="C:\Users\bwedgeworth\AppData\Local\Microsoft\Windows\Temporary Internet Files\Content.IE5\Q18PFUVE\MC900019342[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304876" y="2592123"/>
            <a:ext cx="353415" cy="358879"/>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3" descr="C:\Users\bwedgeworth\AppData\Local\Microsoft\Windows\Temporary Internet Files\Content.IE5\Q18PFUVE\MC900019342[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757554" y="2688933"/>
            <a:ext cx="353415" cy="358879"/>
          </a:xfrm>
          <a:prstGeom prst="rect">
            <a:avLst/>
          </a:prstGeom>
          <a:noFill/>
          <a:extLst>
            <a:ext uri="{909E8E84-426E-40DD-AFC4-6F175D3DCCD1}">
              <a14:hiddenFill xmlns:a14="http://schemas.microsoft.com/office/drawing/2010/main">
                <a:solidFill>
                  <a:srgbClr val="FFFFFF"/>
                </a:solidFill>
              </a14:hiddenFill>
            </a:ext>
          </a:extLst>
        </p:spPr>
      </p:pic>
      <p:sp>
        <p:nvSpPr>
          <p:cNvPr id="25" name="TextBox 24"/>
          <p:cNvSpPr txBox="1"/>
          <p:nvPr/>
        </p:nvSpPr>
        <p:spPr>
          <a:xfrm>
            <a:off x="6603579" y="2896488"/>
            <a:ext cx="2133600" cy="523220"/>
          </a:xfrm>
          <a:prstGeom prst="rect">
            <a:avLst/>
          </a:prstGeom>
          <a:noFill/>
        </p:spPr>
        <p:txBody>
          <a:bodyPr wrap="square" rtlCol="0">
            <a:spAutoFit/>
          </a:bodyPr>
          <a:lstStyle/>
          <a:p>
            <a:pPr algn="ctr"/>
            <a:r>
              <a:rPr lang="en-US" sz="1400" dirty="0" smtClean="0">
                <a:latin typeface="Times New Roman" panose="02020603050405020304" pitchFamily="18" charset="0"/>
                <a:cs typeface="Times New Roman" panose="02020603050405020304" pitchFamily="18" charset="0"/>
              </a:rPr>
              <a:t>CARRIER GETS 4₵ FOR COST RECOVERY</a:t>
            </a:r>
            <a:endParaRPr lang="en-US" sz="1400" dirty="0">
              <a:latin typeface="Times New Roman" panose="02020603050405020304" pitchFamily="18" charset="0"/>
              <a:cs typeface="Times New Roman" panose="02020603050405020304" pitchFamily="18" charset="0"/>
            </a:endParaRPr>
          </a:p>
        </p:txBody>
      </p:sp>
      <p:cxnSp>
        <p:nvCxnSpPr>
          <p:cNvPr id="26" name="Straight Arrow Connector 25"/>
          <p:cNvCxnSpPr/>
          <p:nvPr/>
        </p:nvCxnSpPr>
        <p:spPr>
          <a:xfrm>
            <a:off x="3631237" y="2507136"/>
            <a:ext cx="3226763" cy="1295612"/>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pic>
        <p:nvPicPr>
          <p:cNvPr id="27" name="Picture 4"/>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917548" y="2959191"/>
            <a:ext cx="611632" cy="61436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8" name="Picture 4"/>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580846" y="3234818"/>
            <a:ext cx="611632" cy="61436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9" name="Picture 4"/>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224924" y="2720358"/>
            <a:ext cx="611632" cy="61436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0" name="Picture 7"/>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181225" y="3612248"/>
            <a:ext cx="382701" cy="381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1" name="Picture 3" descr="C:\Users\bwedgeworth\AppData\Local\Microsoft\Windows\Temporary Internet Files\Content.IE5\Q18PFUVE\MC900019342[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714597" y="3451344"/>
            <a:ext cx="353415" cy="358879"/>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3" descr="C:\Users\bwedgeworth\AppData\Local\Microsoft\Windows\Temporary Internet Files\Content.IE5\Q18PFUVE\MC900019342[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306434" y="3334721"/>
            <a:ext cx="353415" cy="358879"/>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3" descr="C:\Users\bwedgeworth\AppData\Local\Microsoft\Windows\Temporary Internet Files\Content.IE5\Q18PFUVE\MC900019342[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925788" y="3092465"/>
            <a:ext cx="353415" cy="358879"/>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3" descr="C:\Users\bwedgeworth\AppData\Local\Microsoft\Windows\Temporary Internet Files\Content.IE5\Q18PFUVE\MC900019342[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749080" y="2717048"/>
            <a:ext cx="353415" cy="358879"/>
          </a:xfrm>
          <a:prstGeom prst="rect">
            <a:avLst/>
          </a:prstGeom>
          <a:noFill/>
          <a:extLst>
            <a:ext uri="{909E8E84-426E-40DD-AFC4-6F175D3DCCD1}">
              <a14:hiddenFill xmlns:a14="http://schemas.microsoft.com/office/drawing/2010/main">
                <a:solidFill>
                  <a:srgbClr val="FFFFFF"/>
                </a:solidFill>
              </a14:hiddenFill>
            </a:ext>
          </a:extLst>
        </p:spPr>
      </p:pic>
      <p:sp>
        <p:nvSpPr>
          <p:cNvPr id="35" name="TextBox 34"/>
          <p:cNvSpPr txBox="1"/>
          <p:nvPr/>
        </p:nvSpPr>
        <p:spPr>
          <a:xfrm>
            <a:off x="6705546" y="3700566"/>
            <a:ext cx="2133600" cy="523220"/>
          </a:xfrm>
          <a:prstGeom prst="rect">
            <a:avLst/>
          </a:prstGeom>
          <a:noFill/>
        </p:spPr>
        <p:txBody>
          <a:bodyPr wrap="square" rtlCol="0">
            <a:spAutoFit/>
          </a:bodyPr>
          <a:lstStyle/>
          <a:p>
            <a:pPr algn="ctr"/>
            <a:r>
              <a:rPr lang="en-US" sz="1400" dirty="0" smtClean="0">
                <a:latin typeface="Times New Roman" panose="02020603050405020304" pitchFamily="18" charset="0"/>
                <a:cs typeface="Times New Roman" panose="02020603050405020304" pitchFamily="18" charset="0"/>
              </a:rPr>
              <a:t>89₵ GOES TO THE COUNTY</a:t>
            </a:r>
            <a:endParaRPr lang="en-US" sz="1400" dirty="0">
              <a:latin typeface="Times New Roman" panose="02020603050405020304" pitchFamily="18" charset="0"/>
              <a:cs typeface="Times New Roman" panose="02020603050405020304" pitchFamily="18" charset="0"/>
            </a:endParaRPr>
          </a:p>
        </p:txBody>
      </p:sp>
      <p:sp>
        <p:nvSpPr>
          <p:cNvPr id="36" name="TextBox 35"/>
          <p:cNvSpPr txBox="1"/>
          <p:nvPr/>
        </p:nvSpPr>
        <p:spPr>
          <a:xfrm>
            <a:off x="765779" y="2543735"/>
            <a:ext cx="2522001" cy="369332"/>
          </a:xfrm>
          <a:prstGeom prst="rect">
            <a:avLst/>
          </a:prstGeom>
          <a:noFill/>
        </p:spPr>
        <p:txBody>
          <a:bodyPr wrap="square" rtlCol="0">
            <a:spAutoFit/>
          </a:bodyPr>
          <a:lstStyle/>
          <a:p>
            <a:pPr algn="ctr"/>
            <a:r>
              <a:rPr lang="en-US" dirty="0" smtClean="0">
                <a:latin typeface="Times New Roman" panose="02020603050405020304" pitchFamily="18" charset="0"/>
                <a:cs typeface="Times New Roman" panose="02020603050405020304" pitchFamily="18" charset="0"/>
              </a:rPr>
              <a:t>PRE-PAID</a:t>
            </a:r>
            <a:endParaRPr lang="en-US" dirty="0">
              <a:latin typeface="Times New Roman" panose="02020603050405020304" pitchFamily="18" charset="0"/>
              <a:cs typeface="Times New Roman" panose="02020603050405020304" pitchFamily="18" charset="0"/>
            </a:endParaRPr>
          </a:p>
        </p:txBody>
      </p:sp>
      <p:sp>
        <p:nvSpPr>
          <p:cNvPr id="37" name="TextBox 36"/>
          <p:cNvSpPr txBox="1"/>
          <p:nvPr/>
        </p:nvSpPr>
        <p:spPr>
          <a:xfrm>
            <a:off x="404806" y="4254858"/>
            <a:ext cx="3429000" cy="523220"/>
          </a:xfrm>
          <a:prstGeom prst="rect">
            <a:avLst/>
          </a:prstGeom>
          <a:noFill/>
        </p:spPr>
        <p:txBody>
          <a:bodyPr wrap="square" rtlCol="0">
            <a:spAutoFit/>
          </a:bodyPr>
          <a:lstStyle/>
          <a:p>
            <a:pPr algn="ctr"/>
            <a:r>
              <a:rPr lang="en-US" sz="1400" dirty="0" smtClean="0">
                <a:latin typeface="Times New Roman" panose="02020603050405020304" pitchFamily="18" charset="0"/>
                <a:cs typeface="Times New Roman" panose="02020603050405020304" pitchFamily="18" charset="0"/>
              </a:rPr>
              <a:t>THE WIRELESS CUSTOMER PAYS  $1.00 FOR 911 SURCHARGE</a:t>
            </a:r>
            <a:endParaRPr lang="en-US" sz="1400" dirty="0">
              <a:latin typeface="Times New Roman" panose="02020603050405020304" pitchFamily="18" charset="0"/>
              <a:cs typeface="Times New Roman" panose="02020603050405020304" pitchFamily="18" charset="0"/>
            </a:endParaRPr>
          </a:p>
        </p:txBody>
      </p:sp>
      <p:cxnSp>
        <p:nvCxnSpPr>
          <p:cNvPr id="38" name="Straight Connector 37"/>
          <p:cNvCxnSpPr/>
          <p:nvPr/>
        </p:nvCxnSpPr>
        <p:spPr>
          <a:xfrm>
            <a:off x="152400" y="4223786"/>
            <a:ext cx="8839200"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39"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5779" y="4916387"/>
            <a:ext cx="2524525" cy="109891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0" name="TextBox 39"/>
          <p:cNvSpPr txBox="1"/>
          <p:nvPr/>
        </p:nvSpPr>
        <p:spPr>
          <a:xfrm>
            <a:off x="759476" y="5967960"/>
            <a:ext cx="2522001" cy="369332"/>
          </a:xfrm>
          <a:prstGeom prst="rect">
            <a:avLst/>
          </a:prstGeom>
          <a:noFill/>
        </p:spPr>
        <p:txBody>
          <a:bodyPr wrap="square" rtlCol="0">
            <a:spAutoFit/>
          </a:bodyPr>
          <a:lstStyle/>
          <a:p>
            <a:pPr algn="ctr"/>
            <a:r>
              <a:rPr lang="en-US" dirty="0" smtClean="0">
                <a:latin typeface="Times New Roman" panose="02020603050405020304" pitchFamily="18" charset="0"/>
                <a:cs typeface="Times New Roman" panose="02020603050405020304" pitchFamily="18" charset="0"/>
              </a:rPr>
              <a:t>POST-PAID</a:t>
            </a:r>
            <a:endParaRPr lang="en-US" dirty="0">
              <a:latin typeface="Times New Roman" panose="02020603050405020304" pitchFamily="18" charset="0"/>
              <a:cs typeface="Times New Roman" panose="02020603050405020304" pitchFamily="18" charset="0"/>
            </a:endParaRPr>
          </a:p>
        </p:txBody>
      </p:sp>
      <p:cxnSp>
        <p:nvCxnSpPr>
          <p:cNvPr id="41" name="Straight Arrow Connector 40"/>
          <p:cNvCxnSpPr/>
          <p:nvPr/>
        </p:nvCxnSpPr>
        <p:spPr>
          <a:xfrm flipV="1">
            <a:off x="3429000" y="4671620"/>
            <a:ext cx="3248207" cy="35758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42" name="Straight Arrow Connector 41"/>
          <p:cNvCxnSpPr/>
          <p:nvPr/>
        </p:nvCxnSpPr>
        <p:spPr>
          <a:xfrm>
            <a:off x="3429000" y="5218621"/>
            <a:ext cx="3326349" cy="21433"/>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43" name="Straight Arrow Connector 42"/>
          <p:cNvCxnSpPr/>
          <p:nvPr/>
        </p:nvCxnSpPr>
        <p:spPr>
          <a:xfrm>
            <a:off x="3443427" y="5376645"/>
            <a:ext cx="3297493" cy="468054"/>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44" name="Straight Arrow Connector 43"/>
          <p:cNvCxnSpPr/>
          <p:nvPr/>
        </p:nvCxnSpPr>
        <p:spPr>
          <a:xfrm>
            <a:off x="3354742" y="5561745"/>
            <a:ext cx="3322465" cy="915255"/>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pic>
        <p:nvPicPr>
          <p:cNvPr id="45" name="Picture 3" descr="C:\Users\bwedgeworth\AppData\Local\Microsoft\Windows\Temporary Internet Files\Content.IE5\Q18PFUVE\MC900019342[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580846" y="4584227"/>
            <a:ext cx="353415" cy="358879"/>
          </a:xfrm>
          <a:prstGeom prst="rect">
            <a:avLst/>
          </a:prstGeom>
          <a:noFill/>
          <a:extLst>
            <a:ext uri="{909E8E84-426E-40DD-AFC4-6F175D3DCCD1}">
              <a14:hiddenFill xmlns:a14="http://schemas.microsoft.com/office/drawing/2010/main">
                <a:solidFill>
                  <a:srgbClr val="FFFFFF"/>
                </a:solidFill>
              </a14:hiddenFill>
            </a:ext>
          </a:extLst>
        </p:spPr>
      </p:pic>
      <p:pic>
        <p:nvPicPr>
          <p:cNvPr id="46" name="Picture 3" descr="C:\Users\bwedgeworth\AppData\Local\Microsoft\Windows\Temporary Internet Files\Content.IE5\Q18PFUVE\MC900019342[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309305" y="5072354"/>
            <a:ext cx="353415" cy="358879"/>
          </a:xfrm>
          <a:prstGeom prst="rect">
            <a:avLst/>
          </a:prstGeom>
          <a:noFill/>
          <a:extLst>
            <a:ext uri="{909E8E84-426E-40DD-AFC4-6F175D3DCCD1}">
              <a14:hiddenFill xmlns:a14="http://schemas.microsoft.com/office/drawing/2010/main">
                <a:solidFill>
                  <a:srgbClr val="FFFFFF"/>
                </a:solidFill>
              </a14:hiddenFill>
            </a:ext>
          </a:extLst>
        </p:spPr>
      </p:pic>
      <p:pic>
        <p:nvPicPr>
          <p:cNvPr id="47" name="Picture 3" descr="C:\Users\bwedgeworth\AppData\Local\Microsoft\Windows\Temporary Internet Files\Content.IE5\Q18PFUVE\MC900019342[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847934" y="5076202"/>
            <a:ext cx="353415" cy="358879"/>
          </a:xfrm>
          <a:prstGeom prst="rect">
            <a:avLst/>
          </a:prstGeom>
          <a:noFill/>
          <a:extLst>
            <a:ext uri="{909E8E84-426E-40DD-AFC4-6F175D3DCCD1}">
              <a14:hiddenFill xmlns:a14="http://schemas.microsoft.com/office/drawing/2010/main">
                <a:solidFill>
                  <a:srgbClr val="FFFFFF"/>
                </a:solidFill>
              </a14:hiddenFill>
            </a:ext>
          </a:extLst>
        </p:spPr>
      </p:pic>
      <p:pic>
        <p:nvPicPr>
          <p:cNvPr id="48" name="Picture 3" descr="C:\Users\bwedgeworth\AppData\Local\Microsoft\Windows\Temporary Internet Files\Content.IE5\Q18PFUVE\MC900019342[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102495" y="5287766"/>
            <a:ext cx="353415" cy="358879"/>
          </a:xfrm>
          <a:prstGeom prst="rect">
            <a:avLst/>
          </a:prstGeom>
          <a:noFill/>
          <a:extLst>
            <a:ext uri="{909E8E84-426E-40DD-AFC4-6F175D3DCCD1}">
              <a14:hiddenFill xmlns:a14="http://schemas.microsoft.com/office/drawing/2010/main">
                <a:solidFill>
                  <a:srgbClr val="FFFFFF"/>
                </a:solidFill>
              </a14:hiddenFill>
            </a:ext>
          </a:extLst>
        </p:spPr>
      </p:pic>
      <p:pic>
        <p:nvPicPr>
          <p:cNvPr id="49" name="Picture 3" descr="C:\Users\bwedgeworth\AppData\Local\Microsoft\Windows\Temporary Internet Files\Content.IE5\Q18PFUVE\MC900019342[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530740" y="5384120"/>
            <a:ext cx="353415" cy="358879"/>
          </a:xfrm>
          <a:prstGeom prst="rect">
            <a:avLst/>
          </a:prstGeom>
          <a:noFill/>
          <a:extLst>
            <a:ext uri="{909E8E84-426E-40DD-AFC4-6F175D3DCCD1}">
              <a14:hiddenFill xmlns:a14="http://schemas.microsoft.com/office/drawing/2010/main">
                <a:solidFill>
                  <a:srgbClr val="FFFFFF"/>
                </a:solidFill>
              </a14:hiddenFill>
            </a:ext>
          </a:extLst>
        </p:spPr>
      </p:pic>
      <p:pic>
        <p:nvPicPr>
          <p:cNvPr id="50" name="Picture 3" descr="C:\Users\bwedgeworth\AppData\Local\Microsoft\Windows\Temporary Internet Files\Content.IE5\Q18PFUVE\MC900019342[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990288" y="5465842"/>
            <a:ext cx="353415" cy="358879"/>
          </a:xfrm>
          <a:prstGeom prst="rect">
            <a:avLst/>
          </a:prstGeom>
          <a:noFill/>
          <a:extLst>
            <a:ext uri="{909E8E84-426E-40DD-AFC4-6F175D3DCCD1}">
              <a14:hiddenFill xmlns:a14="http://schemas.microsoft.com/office/drawing/2010/main">
                <a:solidFill>
                  <a:srgbClr val="FFFFFF"/>
                </a:solidFill>
              </a14:hiddenFill>
            </a:ext>
          </a:extLst>
        </p:spPr>
      </p:pic>
      <p:pic>
        <p:nvPicPr>
          <p:cNvPr id="51" name="Picture 3" descr="C:\Users\bwedgeworth\AppData\Local\Microsoft\Windows\Temporary Internet Files\Content.IE5\Q18PFUVE\MC900019342[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448821" y="5555777"/>
            <a:ext cx="353415" cy="358879"/>
          </a:xfrm>
          <a:prstGeom prst="rect">
            <a:avLst/>
          </a:prstGeom>
          <a:noFill/>
          <a:extLst>
            <a:ext uri="{909E8E84-426E-40DD-AFC4-6F175D3DCCD1}">
              <a14:hiddenFill xmlns:a14="http://schemas.microsoft.com/office/drawing/2010/main">
                <a:solidFill>
                  <a:srgbClr val="FFFFFF"/>
                </a:solidFill>
              </a14:hiddenFill>
            </a:ext>
          </a:extLst>
        </p:spPr>
      </p:pic>
      <p:pic>
        <p:nvPicPr>
          <p:cNvPr id="52" name="Picture 4"/>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222089" y="5766081"/>
            <a:ext cx="611632" cy="61436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3" name="Picture 4"/>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951762" y="5890416"/>
            <a:ext cx="611632" cy="61436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4" name="Picture 4"/>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662720" y="6073262"/>
            <a:ext cx="611632" cy="61436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5" name="TextBox 54"/>
          <p:cNvSpPr txBox="1"/>
          <p:nvPr/>
        </p:nvSpPr>
        <p:spPr>
          <a:xfrm>
            <a:off x="6727064" y="4433889"/>
            <a:ext cx="2133600" cy="523220"/>
          </a:xfrm>
          <a:prstGeom prst="rect">
            <a:avLst/>
          </a:prstGeom>
          <a:noFill/>
        </p:spPr>
        <p:txBody>
          <a:bodyPr wrap="square" rtlCol="0">
            <a:spAutoFit/>
          </a:bodyPr>
          <a:lstStyle/>
          <a:p>
            <a:pPr algn="ctr"/>
            <a:r>
              <a:rPr lang="en-US" sz="1400" dirty="0" smtClean="0">
                <a:latin typeface="Times New Roman" panose="02020603050405020304" pitchFamily="18" charset="0"/>
                <a:cs typeface="Times New Roman" panose="02020603050405020304" pitchFamily="18" charset="0"/>
              </a:rPr>
              <a:t>CARRIER KEEPS 1₵ FOR ADMINISTRATION</a:t>
            </a:r>
            <a:endParaRPr lang="en-US" sz="1400" dirty="0">
              <a:latin typeface="Times New Roman" panose="02020603050405020304" pitchFamily="18" charset="0"/>
              <a:cs typeface="Times New Roman" panose="02020603050405020304" pitchFamily="18" charset="0"/>
            </a:endParaRPr>
          </a:p>
        </p:txBody>
      </p:sp>
      <p:sp>
        <p:nvSpPr>
          <p:cNvPr id="56" name="TextBox 55"/>
          <p:cNvSpPr txBox="1"/>
          <p:nvPr/>
        </p:nvSpPr>
        <p:spPr>
          <a:xfrm>
            <a:off x="6858000" y="5076202"/>
            <a:ext cx="2133600" cy="523220"/>
          </a:xfrm>
          <a:prstGeom prst="rect">
            <a:avLst/>
          </a:prstGeom>
          <a:noFill/>
        </p:spPr>
        <p:txBody>
          <a:bodyPr wrap="square" rtlCol="0">
            <a:spAutoFit/>
          </a:bodyPr>
          <a:lstStyle/>
          <a:p>
            <a:pPr algn="ctr"/>
            <a:r>
              <a:rPr lang="en-US" sz="1400" dirty="0" smtClean="0">
                <a:latin typeface="Times New Roman" panose="02020603050405020304" pitchFamily="18" charset="0"/>
                <a:cs typeface="Times New Roman" panose="02020603050405020304" pitchFamily="18" charset="0"/>
              </a:rPr>
              <a:t>CMRS KEEPS 2₵ FOR ADMINISTRATION</a:t>
            </a:r>
            <a:endParaRPr lang="en-US" sz="1400" dirty="0">
              <a:latin typeface="Times New Roman" panose="02020603050405020304" pitchFamily="18" charset="0"/>
              <a:cs typeface="Times New Roman" panose="02020603050405020304" pitchFamily="18" charset="0"/>
            </a:endParaRPr>
          </a:p>
        </p:txBody>
      </p:sp>
      <p:sp>
        <p:nvSpPr>
          <p:cNvPr id="57" name="TextBox 56"/>
          <p:cNvSpPr txBox="1"/>
          <p:nvPr/>
        </p:nvSpPr>
        <p:spPr>
          <a:xfrm>
            <a:off x="6844145" y="5670227"/>
            <a:ext cx="2133600" cy="523220"/>
          </a:xfrm>
          <a:prstGeom prst="rect">
            <a:avLst/>
          </a:prstGeom>
          <a:noFill/>
        </p:spPr>
        <p:txBody>
          <a:bodyPr wrap="square" rtlCol="0">
            <a:spAutoFit/>
          </a:bodyPr>
          <a:lstStyle/>
          <a:p>
            <a:pPr algn="ctr"/>
            <a:r>
              <a:rPr lang="en-US" sz="1400" dirty="0" smtClean="0">
                <a:latin typeface="Times New Roman" panose="02020603050405020304" pitchFamily="18" charset="0"/>
                <a:cs typeface="Times New Roman" panose="02020603050405020304" pitchFamily="18" charset="0"/>
              </a:rPr>
              <a:t>CARRIER GETS 4₵ FOR COST RECOVERY</a:t>
            </a:r>
            <a:endParaRPr lang="en-US" sz="1400" dirty="0">
              <a:latin typeface="Times New Roman" panose="02020603050405020304" pitchFamily="18" charset="0"/>
              <a:cs typeface="Times New Roman" panose="02020603050405020304" pitchFamily="18" charset="0"/>
            </a:endParaRPr>
          </a:p>
        </p:txBody>
      </p:sp>
      <p:sp>
        <p:nvSpPr>
          <p:cNvPr id="58" name="TextBox 57"/>
          <p:cNvSpPr txBox="1"/>
          <p:nvPr/>
        </p:nvSpPr>
        <p:spPr>
          <a:xfrm>
            <a:off x="6810768" y="6215390"/>
            <a:ext cx="2133600" cy="523220"/>
          </a:xfrm>
          <a:prstGeom prst="rect">
            <a:avLst/>
          </a:prstGeom>
          <a:noFill/>
        </p:spPr>
        <p:txBody>
          <a:bodyPr wrap="square" rtlCol="0">
            <a:spAutoFit/>
          </a:bodyPr>
          <a:lstStyle/>
          <a:p>
            <a:pPr algn="ctr"/>
            <a:r>
              <a:rPr lang="en-US" sz="1400" dirty="0" smtClean="0">
                <a:latin typeface="Times New Roman" panose="02020603050405020304" pitchFamily="18" charset="0"/>
                <a:cs typeface="Times New Roman" panose="02020603050405020304" pitchFamily="18" charset="0"/>
              </a:rPr>
              <a:t>93₵ GOES TO THE COUNTY</a:t>
            </a:r>
            <a:endParaRPr lang="en-US" sz="1400" dirty="0">
              <a:latin typeface="Times New Roman" panose="02020603050405020304" pitchFamily="18" charset="0"/>
              <a:cs typeface="Times New Roman" panose="02020603050405020304" pitchFamily="18" charset="0"/>
            </a:endParaRPr>
          </a:p>
        </p:txBody>
      </p:sp>
      <p:pic>
        <p:nvPicPr>
          <p:cNvPr id="59" name="Picture 7"/>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642370" y="6380443"/>
            <a:ext cx="382701" cy="381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0" name="Picture 6"/>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4102495" y="6385173"/>
            <a:ext cx="396075" cy="39856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1" name="Picture 3" descr="C:\Users\bwedgeworth\AppData\Local\Microsoft\Windows\Temporary Internet Files\Content.IE5\Q18PFUVE\MC900019342[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868674" y="5811196"/>
            <a:ext cx="353415" cy="358879"/>
          </a:xfrm>
          <a:prstGeom prst="rect">
            <a:avLst/>
          </a:prstGeom>
          <a:noFill/>
          <a:extLst>
            <a:ext uri="{909E8E84-426E-40DD-AFC4-6F175D3DCCD1}">
              <a14:hiddenFill xmlns:a14="http://schemas.microsoft.com/office/drawing/2010/main">
                <a:solidFill>
                  <a:srgbClr val="FFFFFF"/>
                </a:solidFill>
              </a14:hiddenFill>
            </a:ext>
          </a:extLst>
        </p:spPr>
      </p:pic>
      <p:pic>
        <p:nvPicPr>
          <p:cNvPr id="62" name="Picture 3" descr="C:\Users\bwedgeworth\AppData\Local\Microsoft\Windows\Temporary Internet Files\Content.IE5\Q18PFUVE\MC900019342[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718484" y="6183069"/>
            <a:ext cx="353415" cy="358879"/>
          </a:xfrm>
          <a:prstGeom prst="rect">
            <a:avLst/>
          </a:prstGeom>
          <a:noFill/>
          <a:extLst>
            <a:ext uri="{909E8E84-426E-40DD-AFC4-6F175D3DCCD1}">
              <a14:hiddenFill xmlns:a14="http://schemas.microsoft.com/office/drawing/2010/main">
                <a:solidFill>
                  <a:srgbClr val="FFFFFF"/>
                </a:solidFill>
              </a14:hiddenFill>
            </a:ext>
          </a:extLst>
        </p:spPr>
      </p:pic>
      <p:pic>
        <p:nvPicPr>
          <p:cNvPr id="63" name="Picture 3" descr="C:\Users\bwedgeworth\AppData\Local\Microsoft\Windows\Temporary Internet Files\Content.IE5\Q18PFUVE\MC900019342[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478433" y="5834235"/>
            <a:ext cx="353415" cy="35887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696859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31" presetClass="entr" presetSubtype="0" fill="hold" grpId="0" nodeType="after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p:cTn id="13" dur="1000" fill="hold"/>
                                        <p:tgtEl>
                                          <p:spTgt spid="3"/>
                                        </p:tgtEl>
                                        <p:attrNameLst>
                                          <p:attrName>ppt_w</p:attrName>
                                        </p:attrNameLst>
                                      </p:cBhvr>
                                      <p:tavLst>
                                        <p:tav tm="0">
                                          <p:val>
                                            <p:fltVal val="0"/>
                                          </p:val>
                                        </p:tav>
                                        <p:tav tm="100000">
                                          <p:val>
                                            <p:strVal val="#ppt_w"/>
                                          </p:val>
                                        </p:tav>
                                      </p:tavLst>
                                    </p:anim>
                                    <p:anim calcmode="lin" valueType="num">
                                      <p:cBhvr>
                                        <p:cTn id="14" dur="1000" fill="hold"/>
                                        <p:tgtEl>
                                          <p:spTgt spid="3"/>
                                        </p:tgtEl>
                                        <p:attrNameLst>
                                          <p:attrName>ppt_h</p:attrName>
                                        </p:attrNameLst>
                                      </p:cBhvr>
                                      <p:tavLst>
                                        <p:tav tm="0">
                                          <p:val>
                                            <p:fltVal val="0"/>
                                          </p:val>
                                        </p:tav>
                                        <p:tav tm="100000">
                                          <p:val>
                                            <p:strVal val="#ppt_h"/>
                                          </p:val>
                                        </p:tav>
                                      </p:tavLst>
                                    </p:anim>
                                    <p:anim calcmode="lin" valueType="num">
                                      <p:cBhvr>
                                        <p:cTn id="15" dur="1000" fill="hold"/>
                                        <p:tgtEl>
                                          <p:spTgt spid="3"/>
                                        </p:tgtEl>
                                        <p:attrNameLst>
                                          <p:attrName>style.rotation</p:attrName>
                                        </p:attrNameLst>
                                      </p:cBhvr>
                                      <p:tavLst>
                                        <p:tav tm="0">
                                          <p:val>
                                            <p:fltVal val="90"/>
                                          </p:val>
                                        </p:tav>
                                        <p:tav tm="100000">
                                          <p:val>
                                            <p:fltVal val="0"/>
                                          </p:val>
                                        </p:tav>
                                      </p:tavLst>
                                    </p:anim>
                                    <p:animEffect transition="in" filter="fade">
                                      <p:cBhvr>
                                        <p:cTn id="16" dur="1000"/>
                                        <p:tgtEl>
                                          <p:spTgt spid="3"/>
                                        </p:tgtEl>
                                      </p:cBhvr>
                                    </p:animEffect>
                                  </p:childTnLst>
                                </p:cTn>
                              </p:par>
                            </p:childTnLst>
                          </p:cTn>
                        </p:par>
                        <p:par>
                          <p:cTn id="17" fill="hold">
                            <p:stCondLst>
                              <p:cond delay="2000"/>
                            </p:stCondLst>
                            <p:childTnLst>
                              <p:par>
                                <p:cTn id="18" presetID="31" presetClass="entr" presetSubtype="0" fill="hold" nodeType="afterEffect">
                                  <p:stCondLst>
                                    <p:cond delay="0"/>
                                  </p:stCondLst>
                                  <p:childTnLst>
                                    <p:set>
                                      <p:cBhvr>
                                        <p:cTn id="19" dur="1" fill="hold">
                                          <p:stCondLst>
                                            <p:cond delay="0"/>
                                          </p:stCondLst>
                                        </p:cTn>
                                        <p:tgtEl>
                                          <p:spTgt spid="4"/>
                                        </p:tgtEl>
                                        <p:attrNameLst>
                                          <p:attrName>style.visibility</p:attrName>
                                        </p:attrNameLst>
                                      </p:cBhvr>
                                      <p:to>
                                        <p:strVal val="visible"/>
                                      </p:to>
                                    </p:set>
                                    <p:anim calcmode="lin" valueType="num">
                                      <p:cBhvr>
                                        <p:cTn id="20" dur="1000" fill="hold"/>
                                        <p:tgtEl>
                                          <p:spTgt spid="4"/>
                                        </p:tgtEl>
                                        <p:attrNameLst>
                                          <p:attrName>ppt_w</p:attrName>
                                        </p:attrNameLst>
                                      </p:cBhvr>
                                      <p:tavLst>
                                        <p:tav tm="0">
                                          <p:val>
                                            <p:fltVal val="0"/>
                                          </p:val>
                                        </p:tav>
                                        <p:tav tm="100000">
                                          <p:val>
                                            <p:strVal val="#ppt_w"/>
                                          </p:val>
                                        </p:tav>
                                      </p:tavLst>
                                    </p:anim>
                                    <p:anim calcmode="lin" valueType="num">
                                      <p:cBhvr>
                                        <p:cTn id="21" dur="1000" fill="hold"/>
                                        <p:tgtEl>
                                          <p:spTgt spid="4"/>
                                        </p:tgtEl>
                                        <p:attrNameLst>
                                          <p:attrName>ppt_h</p:attrName>
                                        </p:attrNameLst>
                                      </p:cBhvr>
                                      <p:tavLst>
                                        <p:tav tm="0">
                                          <p:val>
                                            <p:fltVal val="0"/>
                                          </p:val>
                                        </p:tav>
                                        <p:tav tm="100000">
                                          <p:val>
                                            <p:strVal val="#ppt_h"/>
                                          </p:val>
                                        </p:tav>
                                      </p:tavLst>
                                    </p:anim>
                                    <p:anim calcmode="lin" valueType="num">
                                      <p:cBhvr>
                                        <p:cTn id="22" dur="1000" fill="hold"/>
                                        <p:tgtEl>
                                          <p:spTgt spid="4"/>
                                        </p:tgtEl>
                                        <p:attrNameLst>
                                          <p:attrName>style.rotation</p:attrName>
                                        </p:attrNameLst>
                                      </p:cBhvr>
                                      <p:tavLst>
                                        <p:tav tm="0">
                                          <p:val>
                                            <p:fltVal val="90"/>
                                          </p:val>
                                        </p:tav>
                                        <p:tav tm="100000">
                                          <p:val>
                                            <p:fltVal val="0"/>
                                          </p:val>
                                        </p:tav>
                                      </p:tavLst>
                                    </p:anim>
                                    <p:animEffect transition="in" filter="fade">
                                      <p:cBhvr>
                                        <p:cTn id="23" dur="1000"/>
                                        <p:tgtEl>
                                          <p:spTgt spid="4"/>
                                        </p:tgtEl>
                                      </p:cBhvr>
                                    </p:animEffect>
                                  </p:childTnLst>
                                </p:cTn>
                              </p:par>
                            </p:childTnLst>
                          </p:cTn>
                        </p:par>
                        <p:par>
                          <p:cTn id="24" fill="hold">
                            <p:stCondLst>
                              <p:cond delay="3000"/>
                            </p:stCondLst>
                            <p:childTnLst>
                              <p:par>
                                <p:cTn id="25" presetID="31" presetClass="entr" presetSubtype="0"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 calcmode="lin" valueType="num">
                                      <p:cBhvr>
                                        <p:cTn id="27" dur="1000" fill="hold"/>
                                        <p:tgtEl>
                                          <p:spTgt spid="36"/>
                                        </p:tgtEl>
                                        <p:attrNameLst>
                                          <p:attrName>ppt_w</p:attrName>
                                        </p:attrNameLst>
                                      </p:cBhvr>
                                      <p:tavLst>
                                        <p:tav tm="0">
                                          <p:val>
                                            <p:fltVal val="0"/>
                                          </p:val>
                                        </p:tav>
                                        <p:tav tm="100000">
                                          <p:val>
                                            <p:strVal val="#ppt_w"/>
                                          </p:val>
                                        </p:tav>
                                      </p:tavLst>
                                    </p:anim>
                                    <p:anim calcmode="lin" valueType="num">
                                      <p:cBhvr>
                                        <p:cTn id="28" dur="1000" fill="hold"/>
                                        <p:tgtEl>
                                          <p:spTgt spid="36"/>
                                        </p:tgtEl>
                                        <p:attrNameLst>
                                          <p:attrName>ppt_h</p:attrName>
                                        </p:attrNameLst>
                                      </p:cBhvr>
                                      <p:tavLst>
                                        <p:tav tm="0">
                                          <p:val>
                                            <p:fltVal val="0"/>
                                          </p:val>
                                        </p:tav>
                                        <p:tav tm="100000">
                                          <p:val>
                                            <p:strVal val="#ppt_h"/>
                                          </p:val>
                                        </p:tav>
                                      </p:tavLst>
                                    </p:anim>
                                    <p:anim calcmode="lin" valueType="num">
                                      <p:cBhvr>
                                        <p:cTn id="29" dur="1000" fill="hold"/>
                                        <p:tgtEl>
                                          <p:spTgt spid="36"/>
                                        </p:tgtEl>
                                        <p:attrNameLst>
                                          <p:attrName>style.rotation</p:attrName>
                                        </p:attrNameLst>
                                      </p:cBhvr>
                                      <p:tavLst>
                                        <p:tav tm="0">
                                          <p:val>
                                            <p:fltVal val="90"/>
                                          </p:val>
                                        </p:tav>
                                        <p:tav tm="100000">
                                          <p:val>
                                            <p:fltVal val="0"/>
                                          </p:val>
                                        </p:tav>
                                      </p:tavLst>
                                    </p:anim>
                                    <p:animEffect transition="in" filter="fade">
                                      <p:cBhvr>
                                        <p:cTn id="30" dur="1000"/>
                                        <p:tgtEl>
                                          <p:spTgt spid="36"/>
                                        </p:tgtEl>
                                      </p:cBhvr>
                                    </p:animEffect>
                                  </p:childTnLst>
                                </p:cTn>
                              </p:par>
                            </p:childTnLst>
                          </p:cTn>
                        </p:par>
                        <p:par>
                          <p:cTn id="31" fill="hold">
                            <p:stCondLst>
                              <p:cond delay="4000"/>
                            </p:stCondLst>
                            <p:childTnLst>
                              <p:par>
                                <p:cTn id="32" presetID="53" presetClass="entr" presetSubtype="16" fill="hold" nodeType="afterEffect">
                                  <p:stCondLst>
                                    <p:cond delay="0"/>
                                  </p:stCondLst>
                                  <p:childTnLst>
                                    <p:set>
                                      <p:cBhvr>
                                        <p:cTn id="33" dur="1" fill="hold">
                                          <p:stCondLst>
                                            <p:cond delay="0"/>
                                          </p:stCondLst>
                                        </p:cTn>
                                        <p:tgtEl>
                                          <p:spTgt spid="5"/>
                                        </p:tgtEl>
                                        <p:attrNameLst>
                                          <p:attrName>style.visibility</p:attrName>
                                        </p:attrNameLst>
                                      </p:cBhvr>
                                      <p:to>
                                        <p:strVal val="visible"/>
                                      </p:to>
                                    </p:set>
                                    <p:anim calcmode="lin" valueType="num">
                                      <p:cBhvr>
                                        <p:cTn id="34" dur="500" fill="hold"/>
                                        <p:tgtEl>
                                          <p:spTgt spid="5"/>
                                        </p:tgtEl>
                                        <p:attrNameLst>
                                          <p:attrName>ppt_w</p:attrName>
                                        </p:attrNameLst>
                                      </p:cBhvr>
                                      <p:tavLst>
                                        <p:tav tm="0">
                                          <p:val>
                                            <p:fltVal val="0"/>
                                          </p:val>
                                        </p:tav>
                                        <p:tav tm="100000">
                                          <p:val>
                                            <p:strVal val="#ppt_w"/>
                                          </p:val>
                                        </p:tav>
                                      </p:tavLst>
                                    </p:anim>
                                    <p:anim calcmode="lin" valueType="num">
                                      <p:cBhvr>
                                        <p:cTn id="35" dur="500" fill="hold"/>
                                        <p:tgtEl>
                                          <p:spTgt spid="5"/>
                                        </p:tgtEl>
                                        <p:attrNameLst>
                                          <p:attrName>ppt_h</p:attrName>
                                        </p:attrNameLst>
                                      </p:cBhvr>
                                      <p:tavLst>
                                        <p:tav tm="0">
                                          <p:val>
                                            <p:fltVal val="0"/>
                                          </p:val>
                                        </p:tav>
                                        <p:tav tm="100000">
                                          <p:val>
                                            <p:strVal val="#ppt_h"/>
                                          </p:val>
                                        </p:tav>
                                      </p:tavLst>
                                    </p:anim>
                                    <p:animEffect transition="in" filter="fade">
                                      <p:cBhvr>
                                        <p:cTn id="36" dur="500"/>
                                        <p:tgtEl>
                                          <p:spTgt spid="5"/>
                                        </p:tgtEl>
                                      </p:cBhvr>
                                    </p:animEffect>
                                  </p:childTnLst>
                                </p:cTn>
                              </p:par>
                            </p:childTnLst>
                          </p:cTn>
                        </p:par>
                        <p:par>
                          <p:cTn id="37" fill="hold">
                            <p:stCondLst>
                              <p:cond delay="4500"/>
                            </p:stCondLst>
                            <p:childTnLst>
                              <p:par>
                                <p:cTn id="38" presetID="53" presetClass="entr" presetSubtype="16" fill="hold" nodeType="afterEffect">
                                  <p:stCondLst>
                                    <p:cond delay="0"/>
                                  </p:stCondLst>
                                  <p:childTnLst>
                                    <p:set>
                                      <p:cBhvr>
                                        <p:cTn id="39" dur="1" fill="hold">
                                          <p:stCondLst>
                                            <p:cond delay="0"/>
                                          </p:stCondLst>
                                        </p:cTn>
                                        <p:tgtEl>
                                          <p:spTgt spid="7"/>
                                        </p:tgtEl>
                                        <p:attrNameLst>
                                          <p:attrName>style.visibility</p:attrName>
                                        </p:attrNameLst>
                                      </p:cBhvr>
                                      <p:to>
                                        <p:strVal val="visible"/>
                                      </p:to>
                                    </p:set>
                                    <p:anim calcmode="lin" valueType="num">
                                      <p:cBhvr>
                                        <p:cTn id="40" dur="500" fill="hold"/>
                                        <p:tgtEl>
                                          <p:spTgt spid="7"/>
                                        </p:tgtEl>
                                        <p:attrNameLst>
                                          <p:attrName>ppt_w</p:attrName>
                                        </p:attrNameLst>
                                      </p:cBhvr>
                                      <p:tavLst>
                                        <p:tav tm="0">
                                          <p:val>
                                            <p:fltVal val="0"/>
                                          </p:val>
                                        </p:tav>
                                        <p:tav tm="100000">
                                          <p:val>
                                            <p:strVal val="#ppt_w"/>
                                          </p:val>
                                        </p:tav>
                                      </p:tavLst>
                                    </p:anim>
                                    <p:anim calcmode="lin" valueType="num">
                                      <p:cBhvr>
                                        <p:cTn id="41" dur="500" fill="hold"/>
                                        <p:tgtEl>
                                          <p:spTgt spid="7"/>
                                        </p:tgtEl>
                                        <p:attrNameLst>
                                          <p:attrName>ppt_h</p:attrName>
                                        </p:attrNameLst>
                                      </p:cBhvr>
                                      <p:tavLst>
                                        <p:tav tm="0">
                                          <p:val>
                                            <p:fltVal val="0"/>
                                          </p:val>
                                        </p:tav>
                                        <p:tav tm="100000">
                                          <p:val>
                                            <p:strVal val="#ppt_h"/>
                                          </p:val>
                                        </p:tav>
                                      </p:tavLst>
                                    </p:anim>
                                    <p:animEffect transition="in" filter="fade">
                                      <p:cBhvr>
                                        <p:cTn id="42" dur="500"/>
                                        <p:tgtEl>
                                          <p:spTgt spid="7"/>
                                        </p:tgtEl>
                                      </p:cBhvr>
                                    </p:animEffect>
                                  </p:childTnLst>
                                </p:cTn>
                              </p:par>
                            </p:childTnLst>
                          </p:cTn>
                        </p:par>
                        <p:par>
                          <p:cTn id="43" fill="hold">
                            <p:stCondLst>
                              <p:cond delay="5000"/>
                            </p:stCondLst>
                            <p:childTnLst>
                              <p:par>
                                <p:cTn id="44" presetID="53" presetClass="entr" presetSubtype="16" fill="hold" grpId="0" nodeType="afterEffect">
                                  <p:stCondLst>
                                    <p:cond delay="0"/>
                                  </p:stCondLst>
                                  <p:childTnLst>
                                    <p:set>
                                      <p:cBhvr>
                                        <p:cTn id="45" dur="1" fill="hold">
                                          <p:stCondLst>
                                            <p:cond delay="0"/>
                                          </p:stCondLst>
                                        </p:cTn>
                                        <p:tgtEl>
                                          <p:spTgt spid="6"/>
                                        </p:tgtEl>
                                        <p:attrNameLst>
                                          <p:attrName>style.visibility</p:attrName>
                                        </p:attrNameLst>
                                      </p:cBhvr>
                                      <p:to>
                                        <p:strVal val="visible"/>
                                      </p:to>
                                    </p:set>
                                    <p:anim calcmode="lin" valueType="num">
                                      <p:cBhvr>
                                        <p:cTn id="46" dur="500" fill="hold"/>
                                        <p:tgtEl>
                                          <p:spTgt spid="6"/>
                                        </p:tgtEl>
                                        <p:attrNameLst>
                                          <p:attrName>ppt_w</p:attrName>
                                        </p:attrNameLst>
                                      </p:cBhvr>
                                      <p:tavLst>
                                        <p:tav tm="0">
                                          <p:val>
                                            <p:fltVal val="0"/>
                                          </p:val>
                                        </p:tav>
                                        <p:tav tm="100000">
                                          <p:val>
                                            <p:strVal val="#ppt_w"/>
                                          </p:val>
                                        </p:tav>
                                      </p:tavLst>
                                    </p:anim>
                                    <p:anim calcmode="lin" valueType="num">
                                      <p:cBhvr>
                                        <p:cTn id="47" dur="500" fill="hold"/>
                                        <p:tgtEl>
                                          <p:spTgt spid="6"/>
                                        </p:tgtEl>
                                        <p:attrNameLst>
                                          <p:attrName>ppt_h</p:attrName>
                                        </p:attrNameLst>
                                      </p:cBhvr>
                                      <p:tavLst>
                                        <p:tav tm="0">
                                          <p:val>
                                            <p:fltVal val="0"/>
                                          </p:val>
                                        </p:tav>
                                        <p:tav tm="100000">
                                          <p:val>
                                            <p:strVal val="#ppt_h"/>
                                          </p:val>
                                        </p:tav>
                                      </p:tavLst>
                                    </p:anim>
                                    <p:animEffect transition="in" filter="fade">
                                      <p:cBhvr>
                                        <p:cTn id="48" dur="500"/>
                                        <p:tgtEl>
                                          <p:spTgt spid="6"/>
                                        </p:tgtEl>
                                      </p:cBhvr>
                                    </p:animEffect>
                                  </p:childTnLst>
                                </p:cTn>
                              </p:par>
                            </p:childTnLst>
                          </p:cTn>
                        </p:par>
                        <p:par>
                          <p:cTn id="49" fill="hold">
                            <p:stCondLst>
                              <p:cond delay="5500"/>
                            </p:stCondLst>
                            <p:childTnLst>
                              <p:par>
                                <p:cTn id="50" presetID="53" presetClass="entr" presetSubtype="16" fill="hold" nodeType="afterEffect">
                                  <p:stCondLst>
                                    <p:cond delay="0"/>
                                  </p:stCondLst>
                                  <p:childTnLst>
                                    <p:set>
                                      <p:cBhvr>
                                        <p:cTn id="51" dur="1" fill="hold">
                                          <p:stCondLst>
                                            <p:cond delay="0"/>
                                          </p:stCondLst>
                                        </p:cTn>
                                        <p:tgtEl>
                                          <p:spTgt spid="8"/>
                                        </p:tgtEl>
                                        <p:attrNameLst>
                                          <p:attrName>style.visibility</p:attrName>
                                        </p:attrNameLst>
                                      </p:cBhvr>
                                      <p:to>
                                        <p:strVal val="visible"/>
                                      </p:to>
                                    </p:set>
                                    <p:anim calcmode="lin" valueType="num">
                                      <p:cBhvr>
                                        <p:cTn id="52" dur="500" fill="hold"/>
                                        <p:tgtEl>
                                          <p:spTgt spid="8"/>
                                        </p:tgtEl>
                                        <p:attrNameLst>
                                          <p:attrName>ppt_w</p:attrName>
                                        </p:attrNameLst>
                                      </p:cBhvr>
                                      <p:tavLst>
                                        <p:tav tm="0">
                                          <p:val>
                                            <p:fltVal val="0"/>
                                          </p:val>
                                        </p:tav>
                                        <p:tav tm="100000">
                                          <p:val>
                                            <p:strVal val="#ppt_w"/>
                                          </p:val>
                                        </p:tav>
                                      </p:tavLst>
                                    </p:anim>
                                    <p:anim calcmode="lin" valueType="num">
                                      <p:cBhvr>
                                        <p:cTn id="53" dur="500" fill="hold"/>
                                        <p:tgtEl>
                                          <p:spTgt spid="8"/>
                                        </p:tgtEl>
                                        <p:attrNameLst>
                                          <p:attrName>ppt_h</p:attrName>
                                        </p:attrNameLst>
                                      </p:cBhvr>
                                      <p:tavLst>
                                        <p:tav tm="0">
                                          <p:val>
                                            <p:fltVal val="0"/>
                                          </p:val>
                                        </p:tav>
                                        <p:tav tm="100000">
                                          <p:val>
                                            <p:strVal val="#ppt_h"/>
                                          </p:val>
                                        </p:tav>
                                      </p:tavLst>
                                    </p:anim>
                                    <p:animEffect transition="in" filter="fade">
                                      <p:cBhvr>
                                        <p:cTn id="54" dur="500"/>
                                        <p:tgtEl>
                                          <p:spTgt spid="8"/>
                                        </p:tgtEl>
                                      </p:cBhvr>
                                    </p:animEffect>
                                  </p:childTnLst>
                                </p:cTn>
                              </p:par>
                            </p:childTnLst>
                          </p:cTn>
                        </p:par>
                        <p:par>
                          <p:cTn id="55" fill="hold">
                            <p:stCondLst>
                              <p:cond delay="6000"/>
                            </p:stCondLst>
                            <p:childTnLst>
                              <p:par>
                                <p:cTn id="56" presetID="53" presetClass="entr" presetSubtype="16" fill="hold" nodeType="afterEffect">
                                  <p:stCondLst>
                                    <p:cond delay="0"/>
                                  </p:stCondLst>
                                  <p:childTnLst>
                                    <p:set>
                                      <p:cBhvr>
                                        <p:cTn id="57" dur="1" fill="hold">
                                          <p:stCondLst>
                                            <p:cond delay="0"/>
                                          </p:stCondLst>
                                        </p:cTn>
                                        <p:tgtEl>
                                          <p:spTgt spid="9"/>
                                        </p:tgtEl>
                                        <p:attrNameLst>
                                          <p:attrName>style.visibility</p:attrName>
                                        </p:attrNameLst>
                                      </p:cBhvr>
                                      <p:to>
                                        <p:strVal val="visible"/>
                                      </p:to>
                                    </p:set>
                                    <p:anim calcmode="lin" valueType="num">
                                      <p:cBhvr>
                                        <p:cTn id="58" dur="500" fill="hold"/>
                                        <p:tgtEl>
                                          <p:spTgt spid="9"/>
                                        </p:tgtEl>
                                        <p:attrNameLst>
                                          <p:attrName>ppt_w</p:attrName>
                                        </p:attrNameLst>
                                      </p:cBhvr>
                                      <p:tavLst>
                                        <p:tav tm="0">
                                          <p:val>
                                            <p:fltVal val="0"/>
                                          </p:val>
                                        </p:tav>
                                        <p:tav tm="100000">
                                          <p:val>
                                            <p:strVal val="#ppt_w"/>
                                          </p:val>
                                        </p:tav>
                                      </p:tavLst>
                                    </p:anim>
                                    <p:anim calcmode="lin" valueType="num">
                                      <p:cBhvr>
                                        <p:cTn id="59" dur="500" fill="hold"/>
                                        <p:tgtEl>
                                          <p:spTgt spid="9"/>
                                        </p:tgtEl>
                                        <p:attrNameLst>
                                          <p:attrName>ppt_h</p:attrName>
                                        </p:attrNameLst>
                                      </p:cBhvr>
                                      <p:tavLst>
                                        <p:tav tm="0">
                                          <p:val>
                                            <p:fltVal val="0"/>
                                          </p:val>
                                        </p:tav>
                                        <p:tav tm="100000">
                                          <p:val>
                                            <p:strVal val="#ppt_h"/>
                                          </p:val>
                                        </p:tav>
                                      </p:tavLst>
                                    </p:anim>
                                    <p:animEffect transition="in" filter="fade">
                                      <p:cBhvr>
                                        <p:cTn id="60" dur="500"/>
                                        <p:tgtEl>
                                          <p:spTgt spid="9"/>
                                        </p:tgtEl>
                                      </p:cBhvr>
                                    </p:animEffect>
                                  </p:childTnLst>
                                </p:cTn>
                              </p:par>
                            </p:childTnLst>
                          </p:cTn>
                        </p:par>
                        <p:par>
                          <p:cTn id="61" fill="hold">
                            <p:stCondLst>
                              <p:cond delay="6500"/>
                            </p:stCondLst>
                            <p:childTnLst>
                              <p:par>
                                <p:cTn id="62" presetID="53" presetClass="entr" presetSubtype="16" fill="hold" nodeType="afterEffect">
                                  <p:stCondLst>
                                    <p:cond delay="0"/>
                                  </p:stCondLst>
                                  <p:childTnLst>
                                    <p:set>
                                      <p:cBhvr>
                                        <p:cTn id="63" dur="1" fill="hold">
                                          <p:stCondLst>
                                            <p:cond delay="0"/>
                                          </p:stCondLst>
                                        </p:cTn>
                                        <p:tgtEl>
                                          <p:spTgt spid="10"/>
                                        </p:tgtEl>
                                        <p:attrNameLst>
                                          <p:attrName>style.visibility</p:attrName>
                                        </p:attrNameLst>
                                      </p:cBhvr>
                                      <p:to>
                                        <p:strVal val="visible"/>
                                      </p:to>
                                    </p:set>
                                    <p:anim calcmode="lin" valueType="num">
                                      <p:cBhvr>
                                        <p:cTn id="64" dur="500" fill="hold"/>
                                        <p:tgtEl>
                                          <p:spTgt spid="10"/>
                                        </p:tgtEl>
                                        <p:attrNameLst>
                                          <p:attrName>ppt_w</p:attrName>
                                        </p:attrNameLst>
                                      </p:cBhvr>
                                      <p:tavLst>
                                        <p:tav tm="0">
                                          <p:val>
                                            <p:fltVal val="0"/>
                                          </p:val>
                                        </p:tav>
                                        <p:tav tm="100000">
                                          <p:val>
                                            <p:strVal val="#ppt_w"/>
                                          </p:val>
                                        </p:tav>
                                      </p:tavLst>
                                    </p:anim>
                                    <p:anim calcmode="lin" valueType="num">
                                      <p:cBhvr>
                                        <p:cTn id="65" dur="500" fill="hold"/>
                                        <p:tgtEl>
                                          <p:spTgt spid="10"/>
                                        </p:tgtEl>
                                        <p:attrNameLst>
                                          <p:attrName>ppt_h</p:attrName>
                                        </p:attrNameLst>
                                      </p:cBhvr>
                                      <p:tavLst>
                                        <p:tav tm="0">
                                          <p:val>
                                            <p:fltVal val="0"/>
                                          </p:val>
                                        </p:tav>
                                        <p:tav tm="100000">
                                          <p:val>
                                            <p:strVal val="#ppt_h"/>
                                          </p:val>
                                        </p:tav>
                                      </p:tavLst>
                                    </p:anim>
                                    <p:animEffect transition="in" filter="fade">
                                      <p:cBhvr>
                                        <p:cTn id="66" dur="500"/>
                                        <p:tgtEl>
                                          <p:spTgt spid="10"/>
                                        </p:tgtEl>
                                      </p:cBhvr>
                                    </p:animEffect>
                                  </p:childTnLst>
                                </p:cTn>
                              </p:par>
                            </p:childTnLst>
                          </p:cTn>
                        </p:par>
                        <p:par>
                          <p:cTn id="67" fill="hold">
                            <p:stCondLst>
                              <p:cond delay="7000"/>
                            </p:stCondLst>
                            <p:childTnLst>
                              <p:par>
                                <p:cTn id="68" presetID="53" presetClass="entr" presetSubtype="16" fill="hold" grpId="0" nodeType="afterEffect">
                                  <p:stCondLst>
                                    <p:cond delay="0"/>
                                  </p:stCondLst>
                                  <p:childTnLst>
                                    <p:set>
                                      <p:cBhvr>
                                        <p:cTn id="69" dur="1" fill="hold">
                                          <p:stCondLst>
                                            <p:cond delay="0"/>
                                          </p:stCondLst>
                                        </p:cTn>
                                        <p:tgtEl>
                                          <p:spTgt spid="11"/>
                                        </p:tgtEl>
                                        <p:attrNameLst>
                                          <p:attrName>style.visibility</p:attrName>
                                        </p:attrNameLst>
                                      </p:cBhvr>
                                      <p:to>
                                        <p:strVal val="visible"/>
                                      </p:to>
                                    </p:set>
                                    <p:anim calcmode="lin" valueType="num">
                                      <p:cBhvr>
                                        <p:cTn id="70" dur="500" fill="hold"/>
                                        <p:tgtEl>
                                          <p:spTgt spid="11"/>
                                        </p:tgtEl>
                                        <p:attrNameLst>
                                          <p:attrName>ppt_w</p:attrName>
                                        </p:attrNameLst>
                                      </p:cBhvr>
                                      <p:tavLst>
                                        <p:tav tm="0">
                                          <p:val>
                                            <p:fltVal val="0"/>
                                          </p:val>
                                        </p:tav>
                                        <p:tav tm="100000">
                                          <p:val>
                                            <p:strVal val="#ppt_w"/>
                                          </p:val>
                                        </p:tav>
                                      </p:tavLst>
                                    </p:anim>
                                    <p:anim calcmode="lin" valueType="num">
                                      <p:cBhvr>
                                        <p:cTn id="71" dur="500" fill="hold"/>
                                        <p:tgtEl>
                                          <p:spTgt spid="11"/>
                                        </p:tgtEl>
                                        <p:attrNameLst>
                                          <p:attrName>ppt_h</p:attrName>
                                        </p:attrNameLst>
                                      </p:cBhvr>
                                      <p:tavLst>
                                        <p:tav tm="0">
                                          <p:val>
                                            <p:fltVal val="0"/>
                                          </p:val>
                                        </p:tav>
                                        <p:tav tm="100000">
                                          <p:val>
                                            <p:strVal val="#ppt_h"/>
                                          </p:val>
                                        </p:tav>
                                      </p:tavLst>
                                    </p:anim>
                                    <p:animEffect transition="in" filter="fade">
                                      <p:cBhvr>
                                        <p:cTn id="72" dur="500"/>
                                        <p:tgtEl>
                                          <p:spTgt spid="11"/>
                                        </p:tgtEl>
                                      </p:cBhvr>
                                    </p:animEffect>
                                  </p:childTnLst>
                                </p:cTn>
                              </p:par>
                            </p:childTnLst>
                          </p:cTn>
                        </p:par>
                        <p:par>
                          <p:cTn id="73" fill="hold">
                            <p:stCondLst>
                              <p:cond delay="7500"/>
                            </p:stCondLst>
                            <p:childTnLst>
                              <p:par>
                                <p:cTn id="74" presetID="53" presetClass="entr" presetSubtype="16" fill="hold" nodeType="afterEffect">
                                  <p:stCondLst>
                                    <p:cond delay="0"/>
                                  </p:stCondLst>
                                  <p:childTnLst>
                                    <p:set>
                                      <p:cBhvr>
                                        <p:cTn id="75" dur="1" fill="hold">
                                          <p:stCondLst>
                                            <p:cond delay="0"/>
                                          </p:stCondLst>
                                        </p:cTn>
                                        <p:tgtEl>
                                          <p:spTgt spid="12"/>
                                        </p:tgtEl>
                                        <p:attrNameLst>
                                          <p:attrName>style.visibility</p:attrName>
                                        </p:attrNameLst>
                                      </p:cBhvr>
                                      <p:to>
                                        <p:strVal val="visible"/>
                                      </p:to>
                                    </p:set>
                                    <p:anim calcmode="lin" valueType="num">
                                      <p:cBhvr>
                                        <p:cTn id="76" dur="500" fill="hold"/>
                                        <p:tgtEl>
                                          <p:spTgt spid="12"/>
                                        </p:tgtEl>
                                        <p:attrNameLst>
                                          <p:attrName>ppt_w</p:attrName>
                                        </p:attrNameLst>
                                      </p:cBhvr>
                                      <p:tavLst>
                                        <p:tav tm="0">
                                          <p:val>
                                            <p:fltVal val="0"/>
                                          </p:val>
                                        </p:tav>
                                        <p:tav tm="100000">
                                          <p:val>
                                            <p:strVal val="#ppt_w"/>
                                          </p:val>
                                        </p:tav>
                                      </p:tavLst>
                                    </p:anim>
                                    <p:anim calcmode="lin" valueType="num">
                                      <p:cBhvr>
                                        <p:cTn id="77" dur="500" fill="hold"/>
                                        <p:tgtEl>
                                          <p:spTgt spid="12"/>
                                        </p:tgtEl>
                                        <p:attrNameLst>
                                          <p:attrName>ppt_h</p:attrName>
                                        </p:attrNameLst>
                                      </p:cBhvr>
                                      <p:tavLst>
                                        <p:tav tm="0">
                                          <p:val>
                                            <p:fltVal val="0"/>
                                          </p:val>
                                        </p:tav>
                                        <p:tav tm="100000">
                                          <p:val>
                                            <p:strVal val="#ppt_h"/>
                                          </p:val>
                                        </p:tav>
                                      </p:tavLst>
                                    </p:anim>
                                    <p:animEffect transition="in" filter="fade">
                                      <p:cBhvr>
                                        <p:cTn id="78" dur="500"/>
                                        <p:tgtEl>
                                          <p:spTgt spid="12"/>
                                        </p:tgtEl>
                                      </p:cBhvr>
                                    </p:animEffect>
                                  </p:childTnLst>
                                </p:cTn>
                              </p:par>
                            </p:childTnLst>
                          </p:cTn>
                        </p:par>
                        <p:par>
                          <p:cTn id="79" fill="hold">
                            <p:stCondLst>
                              <p:cond delay="8000"/>
                            </p:stCondLst>
                            <p:childTnLst>
                              <p:par>
                                <p:cTn id="80" presetID="53" presetClass="entr" presetSubtype="16" fill="hold" nodeType="afterEffect">
                                  <p:stCondLst>
                                    <p:cond delay="0"/>
                                  </p:stCondLst>
                                  <p:childTnLst>
                                    <p:set>
                                      <p:cBhvr>
                                        <p:cTn id="81" dur="1" fill="hold">
                                          <p:stCondLst>
                                            <p:cond delay="0"/>
                                          </p:stCondLst>
                                        </p:cTn>
                                        <p:tgtEl>
                                          <p:spTgt spid="13"/>
                                        </p:tgtEl>
                                        <p:attrNameLst>
                                          <p:attrName>style.visibility</p:attrName>
                                        </p:attrNameLst>
                                      </p:cBhvr>
                                      <p:to>
                                        <p:strVal val="visible"/>
                                      </p:to>
                                    </p:set>
                                    <p:anim calcmode="lin" valueType="num">
                                      <p:cBhvr>
                                        <p:cTn id="82" dur="500" fill="hold"/>
                                        <p:tgtEl>
                                          <p:spTgt spid="13"/>
                                        </p:tgtEl>
                                        <p:attrNameLst>
                                          <p:attrName>ppt_w</p:attrName>
                                        </p:attrNameLst>
                                      </p:cBhvr>
                                      <p:tavLst>
                                        <p:tav tm="0">
                                          <p:val>
                                            <p:fltVal val="0"/>
                                          </p:val>
                                        </p:tav>
                                        <p:tav tm="100000">
                                          <p:val>
                                            <p:strVal val="#ppt_w"/>
                                          </p:val>
                                        </p:tav>
                                      </p:tavLst>
                                    </p:anim>
                                    <p:anim calcmode="lin" valueType="num">
                                      <p:cBhvr>
                                        <p:cTn id="83" dur="500" fill="hold"/>
                                        <p:tgtEl>
                                          <p:spTgt spid="13"/>
                                        </p:tgtEl>
                                        <p:attrNameLst>
                                          <p:attrName>ppt_h</p:attrName>
                                        </p:attrNameLst>
                                      </p:cBhvr>
                                      <p:tavLst>
                                        <p:tav tm="0">
                                          <p:val>
                                            <p:fltVal val="0"/>
                                          </p:val>
                                        </p:tav>
                                        <p:tav tm="100000">
                                          <p:val>
                                            <p:strVal val="#ppt_h"/>
                                          </p:val>
                                        </p:tav>
                                      </p:tavLst>
                                    </p:anim>
                                    <p:animEffect transition="in" filter="fade">
                                      <p:cBhvr>
                                        <p:cTn id="84" dur="500"/>
                                        <p:tgtEl>
                                          <p:spTgt spid="13"/>
                                        </p:tgtEl>
                                      </p:cBhvr>
                                    </p:animEffect>
                                  </p:childTnLst>
                                </p:cTn>
                              </p:par>
                            </p:childTnLst>
                          </p:cTn>
                        </p:par>
                        <p:par>
                          <p:cTn id="85" fill="hold">
                            <p:stCondLst>
                              <p:cond delay="8500"/>
                            </p:stCondLst>
                            <p:childTnLst>
                              <p:par>
                                <p:cTn id="86" presetID="53" presetClass="entr" presetSubtype="16" fill="hold" nodeType="afterEffect">
                                  <p:stCondLst>
                                    <p:cond delay="0"/>
                                  </p:stCondLst>
                                  <p:childTnLst>
                                    <p:set>
                                      <p:cBhvr>
                                        <p:cTn id="87" dur="1" fill="hold">
                                          <p:stCondLst>
                                            <p:cond delay="0"/>
                                          </p:stCondLst>
                                        </p:cTn>
                                        <p:tgtEl>
                                          <p:spTgt spid="14"/>
                                        </p:tgtEl>
                                        <p:attrNameLst>
                                          <p:attrName>style.visibility</p:attrName>
                                        </p:attrNameLst>
                                      </p:cBhvr>
                                      <p:to>
                                        <p:strVal val="visible"/>
                                      </p:to>
                                    </p:set>
                                    <p:anim calcmode="lin" valueType="num">
                                      <p:cBhvr>
                                        <p:cTn id="88" dur="500" fill="hold"/>
                                        <p:tgtEl>
                                          <p:spTgt spid="14"/>
                                        </p:tgtEl>
                                        <p:attrNameLst>
                                          <p:attrName>ppt_w</p:attrName>
                                        </p:attrNameLst>
                                      </p:cBhvr>
                                      <p:tavLst>
                                        <p:tav tm="0">
                                          <p:val>
                                            <p:fltVal val="0"/>
                                          </p:val>
                                        </p:tav>
                                        <p:tav tm="100000">
                                          <p:val>
                                            <p:strVal val="#ppt_w"/>
                                          </p:val>
                                        </p:tav>
                                      </p:tavLst>
                                    </p:anim>
                                    <p:anim calcmode="lin" valueType="num">
                                      <p:cBhvr>
                                        <p:cTn id="89" dur="500" fill="hold"/>
                                        <p:tgtEl>
                                          <p:spTgt spid="14"/>
                                        </p:tgtEl>
                                        <p:attrNameLst>
                                          <p:attrName>ppt_h</p:attrName>
                                        </p:attrNameLst>
                                      </p:cBhvr>
                                      <p:tavLst>
                                        <p:tav tm="0">
                                          <p:val>
                                            <p:fltVal val="0"/>
                                          </p:val>
                                        </p:tav>
                                        <p:tav tm="100000">
                                          <p:val>
                                            <p:strVal val="#ppt_h"/>
                                          </p:val>
                                        </p:tav>
                                      </p:tavLst>
                                    </p:anim>
                                    <p:animEffect transition="in" filter="fade">
                                      <p:cBhvr>
                                        <p:cTn id="90" dur="500"/>
                                        <p:tgtEl>
                                          <p:spTgt spid="14"/>
                                        </p:tgtEl>
                                      </p:cBhvr>
                                    </p:animEffect>
                                  </p:childTnLst>
                                </p:cTn>
                              </p:par>
                            </p:childTnLst>
                          </p:cTn>
                        </p:par>
                        <p:par>
                          <p:cTn id="91" fill="hold">
                            <p:stCondLst>
                              <p:cond delay="9000"/>
                            </p:stCondLst>
                            <p:childTnLst>
                              <p:par>
                                <p:cTn id="92" presetID="53" presetClass="entr" presetSubtype="16" fill="hold" grpId="0" nodeType="afterEffect">
                                  <p:stCondLst>
                                    <p:cond delay="0"/>
                                  </p:stCondLst>
                                  <p:childTnLst>
                                    <p:set>
                                      <p:cBhvr>
                                        <p:cTn id="93" dur="1" fill="hold">
                                          <p:stCondLst>
                                            <p:cond delay="0"/>
                                          </p:stCondLst>
                                        </p:cTn>
                                        <p:tgtEl>
                                          <p:spTgt spid="15"/>
                                        </p:tgtEl>
                                        <p:attrNameLst>
                                          <p:attrName>style.visibility</p:attrName>
                                        </p:attrNameLst>
                                      </p:cBhvr>
                                      <p:to>
                                        <p:strVal val="visible"/>
                                      </p:to>
                                    </p:set>
                                    <p:anim calcmode="lin" valueType="num">
                                      <p:cBhvr>
                                        <p:cTn id="94" dur="500" fill="hold"/>
                                        <p:tgtEl>
                                          <p:spTgt spid="15"/>
                                        </p:tgtEl>
                                        <p:attrNameLst>
                                          <p:attrName>ppt_w</p:attrName>
                                        </p:attrNameLst>
                                      </p:cBhvr>
                                      <p:tavLst>
                                        <p:tav tm="0">
                                          <p:val>
                                            <p:fltVal val="0"/>
                                          </p:val>
                                        </p:tav>
                                        <p:tav tm="100000">
                                          <p:val>
                                            <p:strVal val="#ppt_w"/>
                                          </p:val>
                                        </p:tav>
                                      </p:tavLst>
                                    </p:anim>
                                    <p:anim calcmode="lin" valueType="num">
                                      <p:cBhvr>
                                        <p:cTn id="95" dur="500" fill="hold"/>
                                        <p:tgtEl>
                                          <p:spTgt spid="15"/>
                                        </p:tgtEl>
                                        <p:attrNameLst>
                                          <p:attrName>ppt_h</p:attrName>
                                        </p:attrNameLst>
                                      </p:cBhvr>
                                      <p:tavLst>
                                        <p:tav tm="0">
                                          <p:val>
                                            <p:fltVal val="0"/>
                                          </p:val>
                                        </p:tav>
                                        <p:tav tm="100000">
                                          <p:val>
                                            <p:strVal val="#ppt_h"/>
                                          </p:val>
                                        </p:tav>
                                      </p:tavLst>
                                    </p:anim>
                                    <p:animEffect transition="in" filter="fade">
                                      <p:cBhvr>
                                        <p:cTn id="96" dur="500"/>
                                        <p:tgtEl>
                                          <p:spTgt spid="15"/>
                                        </p:tgtEl>
                                      </p:cBhvr>
                                    </p:animEffect>
                                  </p:childTnLst>
                                </p:cTn>
                              </p:par>
                            </p:childTnLst>
                          </p:cTn>
                        </p:par>
                        <p:par>
                          <p:cTn id="97" fill="hold">
                            <p:stCondLst>
                              <p:cond delay="9500"/>
                            </p:stCondLst>
                            <p:childTnLst>
                              <p:par>
                                <p:cTn id="98" presetID="53" presetClass="entr" presetSubtype="16" fill="hold" nodeType="afterEffect">
                                  <p:stCondLst>
                                    <p:cond delay="0"/>
                                  </p:stCondLst>
                                  <p:childTnLst>
                                    <p:set>
                                      <p:cBhvr>
                                        <p:cTn id="99" dur="1" fill="hold">
                                          <p:stCondLst>
                                            <p:cond delay="0"/>
                                          </p:stCondLst>
                                        </p:cTn>
                                        <p:tgtEl>
                                          <p:spTgt spid="16"/>
                                        </p:tgtEl>
                                        <p:attrNameLst>
                                          <p:attrName>style.visibility</p:attrName>
                                        </p:attrNameLst>
                                      </p:cBhvr>
                                      <p:to>
                                        <p:strVal val="visible"/>
                                      </p:to>
                                    </p:set>
                                    <p:anim calcmode="lin" valueType="num">
                                      <p:cBhvr>
                                        <p:cTn id="100" dur="500" fill="hold"/>
                                        <p:tgtEl>
                                          <p:spTgt spid="16"/>
                                        </p:tgtEl>
                                        <p:attrNameLst>
                                          <p:attrName>ppt_w</p:attrName>
                                        </p:attrNameLst>
                                      </p:cBhvr>
                                      <p:tavLst>
                                        <p:tav tm="0">
                                          <p:val>
                                            <p:fltVal val="0"/>
                                          </p:val>
                                        </p:tav>
                                        <p:tav tm="100000">
                                          <p:val>
                                            <p:strVal val="#ppt_w"/>
                                          </p:val>
                                        </p:tav>
                                      </p:tavLst>
                                    </p:anim>
                                    <p:anim calcmode="lin" valueType="num">
                                      <p:cBhvr>
                                        <p:cTn id="101" dur="500" fill="hold"/>
                                        <p:tgtEl>
                                          <p:spTgt spid="16"/>
                                        </p:tgtEl>
                                        <p:attrNameLst>
                                          <p:attrName>ppt_h</p:attrName>
                                        </p:attrNameLst>
                                      </p:cBhvr>
                                      <p:tavLst>
                                        <p:tav tm="0">
                                          <p:val>
                                            <p:fltVal val="0"/>
                                          </p:val>
                                        </p:tav>
                                        <p:tav tm="100000">
                                          <p:val>
                                            <p:strVal val="#ppt_h"/>
                                          </p:val>
                                        </p:tav>
                                      </p:tavLst>
                                    </p:anim>
                                    <p:animEffect transition="in" filter="fade">
                                      <p:cBhvr>
                                        <p:cTn id="102" dur="500"/>
                                        <p:tgtEl>
                                          <p:spTgt spid="16"/>
                                        </p:tgtEl>
                                      </p:cBhvr>
                                    </p:animEffect>
                                  </p:childTnLst>
                                </p:cTn>
                              </p:par>
                            </p:childTnLst>
                          </p:cTn>
                        </p:par>
                        <p:par>
                          <p:cTn id="103" fill="hold">
                            <p:stCondLst>
                              <p:cond delay="10000"/>
                            </p:stCondLst>
                            <p:childTnLst>
                              <p:par>
                                <p:cTn id="104" presetID="53" presetClass="entr" presetSubtype="16" fill="hold" nodeType="afterEffect">
                                  <p:stCondLst>
                                    <p:cond delay="0"/>
                                  </p:stCondLst>
                                  <p:childTnLst>
                                    <p:set>
                                      <p:cBhvr>
                                        <p:cTn id="105" dur="1" fill="hold">
                                          <p:stCondLst>
                                            <p:cond delay="0"/>
                                          </p:stCondLst>
                                        </p:cTn>
                                        <p:tgtEl>
                                          <p:spTgt spid="17"/>
                                        </p:tgtEl>
                                        <p:attrNameLst>
                                          <p:attrName>style.visibility</p:attrName>
                                        </p:attrNameLst>
                                      </p:cBhvr>
                                      <p:to>
                                        <p:strVal val="visible"/>
                                      </p:to>
                                    </p:set>
                                    <p:anim calcmode="lin" valueType="num">
                                      <p:cBhvr>
                                        <p:cTn id="106" dur="500" fill="hold"/>
                                        <p:tgtEl>
                                          <p:spTgt spid="17"/>
                                        </p:tgtEl>
                                        <p:attrNameLst>
                                          <p:attrName>ppt_w</p:attrName>
                                        </p:attrNameLst>
                                      </p:cBhvr>
                                      <p:tavLst>
                                        <p:tav tm="0">
                                          <p:val>
                                            <p:fltVal val="0"/>
                                          </p:val>
                                        </p:tav>
                                        <p:tav tm="100000">
                                          <p:val>
                                            <p:strVal val="#ppt_w"/>
                                          </p:val>
                                        </p:tav>
                                      </p:tavLst>
                                    </p:anim>
                                    <p:anim calcmode="lin" valueType="num">
                                      <p:cBhvr>
                                        <p:cTn id="107" dur="500" fill="hold"/>
                                        <p:tgtEl>
                                          <p:spTgt spid="17"/>
                                        </p:tgtEl>
                                        <p:attrNameLst>
                                          <p:attrName>ppt_h</p:attrName>
                                        </p:attrNameLst>
                                      </p:cBhvr>
                                      <p:tavLst>
                                        <p:tav tm="0">
                                          <p:val>
                                            <p:fltVal val="0"/>
                                          </p:val>
                                        </p:tav>
                                        <p:tav tm="100000">
                                          <p:val>
                                            <p:strVal val="#ppt_h"/>
                                          </p:val>
                                        </p:tav>
                                      </p:tavLst>
                                    </p:anim>
                                    <p:animEffect transition="in" filter="fade">
                                      <p:cBhvr>
                                        <p:cTn id="108" dur="500"/>
                                        <p:tgtEl>
                                          <p:spTgt spid="17"/>
                                        </p:tgtEl>
                                      </p:cBhvr>
                                    </p:animEffect>
                                  </p:childTnLst>
                                </p:cTn>
                              </p:par>
                            </p:childTnLst>
                          </p:cTn>
                        </p:par>
                        <p:par>
                          <p:cTn id="109" fill="hold">
                            <p:stCondLst>
                              <p:cond delay="10500"/>
                            </p:stCondLst>
                            <p:childTnLst>
                              <p:par>
                                <p:cTn id="110" presetID="53" presetClass="entr" presetSubtype="16" fill="hold" nodeType="afterEffect">
                                  <p:stCondLst>
                                    <p:cond delay="0"/>
                                  </p:stCondLst>
                                  <p:childTnLst>
                                    <p:set>
                                      <p:cBhvr>
                                        <p:cTn id="111" dur="1" fill="hold">
                                          <p:stCondLst>
                                            <p:cond delay="0"/>
                                          </p:stCondLst>
                                        </p:cTn>
                                        <p:tgtEl>
                                          <p:spTgt spid="18"/>
                                        </p:tgtEl>
                                        <p:attrNameLst>
                                          <p:attrName>style.visibility</p:attrName>
                                        </p:attrNameLst>
                                      </p:cBhvr>
                                      <p:to>
                                        <p:strVal val="visible"/>
                                      </p:to>
                                    </p:set>
                                    <p:anim calcmode="lin" valueType="num">
                                      <p:cBhvr>
                                        <p:cTn id="112" dur="500" fill="hold"/>
                                        <p:tgtEl>
                                          <p:spTgt spid="18"/>
                                        </p:tgtEl>
                                        <p:attrNameLst>
                                          <p:attrName>ppt_w</p:attrName>
                                        </p:attrNameLst>
                                      </p:cBhvr>
                                      <p:tavLst>
                                        <p:tav tm="0">
                                          <p:val>
                                            <p:fltVal val="0"/>
                                          </p:val>
                                        </p:tav>
                                        <p:tav tm="100000">
                                          <p:val>
                                            <p:strVal val="#ppt_w"/>
                                          </p:val>
                                        </p:tav>
                                      </p:tavLst>
                                    </p:anim>
                                    <p:anim calcmode="lin" valueType="num">
                                      <p:cBhvr>
                                        <p:cTn id="113" dur="500" fill="hold"/>
                                        <p:tgtEl>
                                          <p:spTgt spid="18"/>
                                        </p:tgtEl>
                                        <p:attrNameLst>
                                          <p:attrName>ppt_h</p:attrName>
                                        </p:attrNameLst>
                                      </p:cBhvr>
                                      <p:tavLst>
                                        <p:tav tm="0">
                                          <p:val>
                                            <p:fltVal val="0"/>
                                          </p:val>
                                        </p:tav>
                                        <p:tav tm="100000">
                                          <p:val>
                                            <p:strVal val="#ppt_h"/>
                                          </p:val>
                                        </p:tav>
                                      </p:tavLst>
                                    </p:anim>
                                    <p:animEffect transition="in" filter="fade">
                                      <p:cBhvr>
                                        <p:cTn id="114" dur="500"/>
                                        <p:tgtEl>
                                          <p:spTgt spid="18"/>
                                        </p:tgtEl>
                                      </p:cBhvr>
                                    </p:animEffect>
                                  </p:childTnLst>
                                </p:cTn>
                              </p:par>
                            </p:childTnLst>
                          </p:cTn>
                        </p:par>
                        <p:par>
                          <p:cTn id="115" fill="hold">
                            <p:stCondLst>
                              <p:cond delay="11000"/>
                            </p:stCondLst>
                            <p:childTnLst>
                              <p:par>
                                <p:cTn id="116" presetID="53" presetClass="entr" presetSubtype="16" fill="hold" grpId="0" nodeType="afterEffect">
                                  <p:stCondLst>
                                    <p:cond delay="0"/>
                                  </p:stCondLst>
                                  <p:childTnLst>
                                    <p:set>
                                      <p:cBhvr>
                                        <p:cTn id="117" dur="1" fill="hold">
                                          <p:stCondLst>
                                            <p:cond delay="0"/>
                                          </p:stCondLst>
                                        </p:cTn>
                                        <p:tgtEl>
                                          <p:spTgt spid="19"/>
                                        </p:tgtEl>
                                        <p:attrNameLst>
                                          <p:attrName>style.visibility</p:attrName>
                                        </p:attrNameLst>
                                      </p:cBhvr>
                                      <p:to>
                                        <p:strVal val="visible"/>
                                      </p:to>
                                    </p:set>
                                    <p:anim calcmode="lin" valueType="num">
                                      <p:cBhvr>
                                        <p:cTn id="118" dur="500" fill="hold"/>
                                        <p:tgtEl>
                                          <p:spTgt spid="19"/>
                                        </p:tgtEl>
                                        <p:attrNameLst>
                                          <p:attrName>ppt_w</p:attrName>
                                        </p:attrNameLst>
                                      </p:cBhvr>
                                      <p:tavLst>
                                        <p:tav tm="0">
                                          <p:val>
                                            <p:fltVal val="0"/>
                                          </p:val>
                                        </p:tav>
                                        <p:tav tm="100000">
                                          <p:val>
                                            <p:strVal val="#ppt_w"/>
                                          </p:val>
                                        </p:tav>
                                      </p:tavLst>
                                    </p:anim>
                                    <p:anim calcmode="lin" valueType="num">
                                      <p:cBhvr>
                                        <p:cTn id="119" dur="500" fill="hold"/>
                                        <p:tgtEl>
                                          <p:spTgt spid="19"/>
                                        </p:tgtEl>
                                        <p:attrNameLst>
                                          <p:attrName>ppt_h</p:attrName>
                                        </p:attrNameLst>
                                      </p:cBhvr>
                                      <p:tavLst>
                                        <p:tav tm="0">
                                          <p:val>
                                            <p:fltVal val="0"/>
                                          </p:val>
                                        </p:tav>
                                        <p:tav tm="100000">
                                          <p:val>
                                            <p:strVal val="#ppt_h"/>
                                          </p:val>
                                        </p:tav>
                                      </p:tavLst>
                                    </p:anim>
                                    <p:animEffect transition="in" filter="fade">
                                      <p:cBhvr>
                                        <p:cTn id="120" dur="500"/>
                                        <p:tgtEl>
                                          <p:spTgt spid="19"/>
                                        </p:tgtEl>
                                      </p:cBhvr>
                                    </p:animEffect>
                                  </p:childTnLst>
                                </p:cTn>
                              </p:par>
                            </p:childTnLst>
                          </p:cTn>
                        </p:par>
                        <p:par>
                          <p:cTn id="121" fill="hold">
                            <p:stCondLst>
                              <p:cond delay="11500"/>
                            </p:stCondLst>
                            <p:childTnLst>
                              <p:par>
                                <p:cTn id="122" presetID="53" presetClass="entr" presetSubtype="16" fill="hold" nodeType="afterEffect">
                                  <p:stCondLst>
                                    <p:cond delay="0"/>
                                  </p:stCondLst>
                                  <p:childTnLst>
                                    <p:set>
                                      <p:cBhvr>
                                        <p:cTn id="123" dur="1" fill="hold">
                                          <p:stCondLst>
                                            <p:cond delay="0"/>
                                          </p:stCondLst>
                                        </p:cTn>
                                        <p:tgtEl>
                                          <p:spTgt spid="20"/>
                                        </p:tgtEl>
                                        <p:attrNameLst>
                                          <p:attrName>style.visibility</p:attrName>
                                        </p:attrNameLst>
                                      </p:cBhvr>
                                      <p:to>
                                        <p:strVal val="visible"/>
                                      </p:to>
                                    </p:set>
                                    <p:anim calcmode="lin" valueType="num">
                                      <p:cBhvr>
                                        <p:cTn id="124" dur="500" fill="hold"/>
                                        <p:tgtEl>
                                          <p:spTgt spid="20"/>
                                        </p:tgtEl>
                                        <p:attrNameLst>
                                          <p:attrName>ppt_w</p:attrName>
                                        </p:attrNameLst>
                                      </p:cBhvr>
                                      <p:tavLst>
                                        <p:tav tm="0">
                                          <p:val>
                                            <p:fltVal val="0"/>
                                          </p:val>
                                        </p:tav>
                                        <p:tav tm="100000">
                                          <p:val>
                                            <p:strVal val="#ppt_w"/>
                                          </p:val>
                                        </p:tav>
                                      </p:tavLst>
                                    </p:anim>
                                    <p:anim calcmode="lin" valueType="num">
                                      <p:cBhvr>
                                        <p:cTn id="125" dur="500" fill="hold"/>
                                        <p:tgtEl>
                                          <p:spTgt spid="20"/>
                                        </p:tgtEl>
                                        <p:attrNameLst>
                                          <p:attrName>ppt_h</p:attrName>
                                        </p:attrNameLst>
                                      </p:cBhvr>
                                      <p:tavLst>
                                        <p:tav tm="0">
                                          <p:val>
                                            <p:fltVal val="0"/>
                                          </p:val>
                                        </p:tav>
                                        <p:tav tm="100000">
                                          <p:val>
                                            <p:strVal val="#ppt_h"/>
                                          </p:val>
                                        </p:tav>
                                      </p:tavLst>
                                    </p:anim>
                                    <p:animEffect transition="in" filter="fade">
                                      <p:cBhvr>
                                        <p:cTn id="126" dur="500"/>
                                        <p:tgtEl>
                                          <p:spTgt spid="20"/>
                                        </p:tgtEl>
                                      </p:cBhvr>
                                    </p:animEffect>
                                  </p:childTnLst>
                                </p:cTn>
                              </p:par>
                            </p:childTnLst>
                          </p:cTn>
                        </p:par>
                        <p:par>
                          <p:cTn id="127" fill="hold">
                            <p:stCondLst>
                              <p:cond delay="12000"/>
                            </p:stCondLst>
                            <p:childTnLst>
                              <p:par>
                                <p:cTn id="128" presetID="53" presetClass="entr" presetSubtype="16" fill="hold" nodeType="afterEffect">
                                  <p:stCondLst>
                                    <p:cond delay="0"/>
                                  </p:stCondLst>
                                  <p:childTnLst>
                                    <p:set>
                                      <p:cBhvr>
                                        <p:cTn id="129" dur="1" fill="hold">
                                          <p:stCondLst>
                                            <p:cond delay="0"/>
                                          </p:stCondLst>
                                        </p:cTn>
                                        <p:tgtEl>
                                          <p:spTgt spid="21"/>
                                        </p:tgtEl>
                                        <p:attrNameLst>
                                          <p:attrName>style.visibility</p:attrName>
                                        </p:attrNameLst>
                                      </p:cBhvr>
                                      <p:to>
                                        <p:strVal val="visible"/>
                                      </p:to>
                                    </p:set>
                                    <p:anim calcmode="lin" valueType="num">
                                      <p:cBhvr>
                                        <p:cTn id="130" dur="500" fill="hold"/>
                                        <p:tgtEl>
                                          <p:spTgt spid="21"/>
                                        </p:tgtEl>
                                        <p:attrNameLst>
                                          <p:attrName>ppt_w</p:attrName>
                                        </p:attrNameLst>
                                      </p:cBhvr>
                                      <p:tavLst>
                                        <p:tav tm="0">
                                          <p:val>
                                            <p:fltVal val="0"/>
                                          </p:val>
                                        </p:tav>
                                        <p:tav tm="100000">
                                          <p:val>
                                            <p:strVal val="#ppt_w"/>
                                          </p:val>
                                        </p:tav>
                                      </p:tavLst>
                                    </p:anim>
                                    <p:anim calcmode="lin" valueType="num">
                                      <p:cBhvr>
                                        <p:cTn id="131" dur="500" fill="hold"/>
                                        <p:tgtEl>
                                          <p:spTgt spid="21"/>
                                        </p:tgtEl>
                                        <p:attrNameLst>
                                          <p:attrName>ppt_h</p:attrName>
                                        </p:attrNameLst>
                                      </p:cBhvr>
                                      <p:tavLst>
                                        <p:tav tm="0">
                                          <p:val>
                                            <p:fltVal val="0"/>
                                          </p:val>
                                        </p:tav>
                                        <p:tav tm="100000">
                                          <p:val>
                                            <p:strVal val="#ppt_h"/>
                                          </p:val>
                                        </p:tav>
                                      </p:tavLst>
                                    </p:anim>
                                    <p:animEffect transition="in" filter="fade">
                                      <p:cBhvr>
                                        <p:cTn id="132" dur="500"/>
                                        <p:tgtEl>
                                          <p:spTgt spid="21"/>
                                        </p:tgtEl>
                                      </p:cBhvr>
                                    </p:animEffect>
                                  </p:childTnLst>
                                </p:cTn>
                              </p:par>
                            </p:childTnLst>
                          </p:cTn>
                        </p:par>
                        <p:par>
                          <p:cTn id="133" fill="hold">
                            <p:stCondLst>
                              <p:cond delay="12500"/>
                            </p:stCondLst>
                            <p:childTnLst>
                              <p:par>
                                <p:cTn id="134" presetID="53" presetClass="entr" presetSubtype="16" fill="hold" nodeType="afterEffect">
                                  <p:stCondLst>
                                    <p:cond delay="0"/>
                                  </p:stCondLst>
                                  <p:childTnLst>
                                    <p:set>
                                      <p:cBhvr>
                                        <p:cTn id="135" dur="1" fill="hold">
                                          <p:stCondLst>
                                            <p:cond delay="0"/>
                                          </p:stCondLst>
                                        </p:cTn>
                                        <p:tgtEl>
                                          <p:spTgt spid="22"/>
                                        </p:tgtEl>
                                        <p:attrNameLst>
                                          <p:attrName>style.visibility</p:attrName>
                                        </p:attrNameLst>
                                      </p:cBhvr>
                                      <p:to>
                                        <p:strVal val="visible"/>
                                      </p:to>
                                    </p:set>
                                    <p:anim calcmode="lin" valueType="num">
                                      <p:cBhvr>
                                        <p:cTn id="136" dur="500" fill="hold"/>
                                        <p:tgtEl>
                                          <p:spTgt spid="22"/>
                                        </p:tgtEl>
                                        <p:attrNameLst>
                                          <p:attrName>ppt_w</p:attrName>
                                        </p:attrNameLst>
                                      </p:cBhvr>
                                      <p:tavLst>
                                        <p:tav tm="0">
                                          <p:val>
                                            <p:fltVal val="0"/>
                                          </p:val>
                                        </p:tav>
                                        <p:tav tm="100000">
                                          <p:val>
                                            <p:strVal val="#ppt_w"/>
                                          </p:val>
                                        </p:tav>
                                      </p:tavLst>
                                    </p:anim>
                                    <p:anim calcmode="lin" valueType="num">
                                      <p:cBhvr>
                                        <p:cTn id="137" dur="500" fill="hold"/>
                                        <p:tgtEl>
                                          <p:spTgt spid="22"/>
                                        </p:tgtEl>
                                        <p:attrNameLst>
                                          <p:attrName>ppt_h</p:attrName>
                                        </p:attrNameLst>
                                      </p:cBhvr>
                                      <p:tavLst>
                                        <p:tav tm="0">
                                          <p:val>
                                            <p:fltVal val="0"/>
                                          </p:val>
                                        </p:tav>
                                        <p:tav tm="100000">
                                          <p:val>
                                            <p:strVal val="#ppt_h"/>
                                          </p:val>
                                        </p:tav>
                                      </p:tavLst>
                                    </p:anim>
                                    <p:animEffect transition="in" filter="fade">
                                      <p:cBhvr>
                                        <p:cTn id="138" dur="500"/>
                                        <p:tgtEl>
                                          <p:spTgt spid="22"/>
                                        </p:tgtEl>
                                      </p:cBhvr>
                                    </p:animEffect>
                                  </p:childTnLst>
                                </p:cTn>
                              </p:par>
                            </p:childTnLst>
                          </p:cTn>
                        </p:par>
                        <p:par>
                          <p:cTn id="139" fill="hold">
                            <p:stCondLst>
                              <p:cond delay="13000"/>
                            </p:stCondLst>
                            <p:childTnLst>
                              <p:par>
                                <p:cTn id="140" presetID="53" presetClass="entr" presetSubtype="16" fill="hold" nodeType="afterEffect">
                                  <p:stCondLst>
                                    <p:cond delay="0"/>
                                  </p:stCondLst>
                                  <p:childTnLst>
                                    <p:set>
                                      <p:cBhvr>
                                        <p:cTn id="141" dur="1" fill="hold">
                                          <p:stCondLst>
                                            <p:cond delay="0"/>
                                          </p:stCondLst>
                                        </p:cTn>
                                        <p:tgtEl>
                                          <p:spTgt spid="23"/>
                                        </p:tgtEl>
                                        <p:attrNameLst>
                                          <p:attrName>style.visibility</p:attrName>
                                        </p:attrNameLst>
                                      </p:cBhvr>
                                      <p:to>
                                        <p:strVal val="visible"/>
                                      </p:to>
                                    </p:set>
                                    <p:anim calcmode="lin" valueType="num">
                                      <p:cBhvr>
                                        <p:cTn id="142" dur="500" fill="hold"/>
                                        <p:tgtEl>
                                          <p:spTgt spid="23"/>
                                        </p:tgtEl>
                                        <p:attrNameLst>
                                          <p:attrName>ppt_w</p:attrName>
                                        </p:attrNameLst>
                                      </p:cBhvr>
                                      <p:tavLst>
                                        <p:tav tm="0">
                                          <p:val>
                                            <p:fltVal val="0"/>
                                          </p:val>
                                        </p:tav>
                                        <p:tav tm="100000">
                                          <p:val>
                                            <p:strVal val="#ppt_w"/>
                                          </p:val>
                                        </p:tav>
                                      </p:tavLst>
                                    </p:anim>
                                    <p:anim calcmode="lin" valueType="num">
                                      <p:cBhvr>
                                        <p:cTn id="143" dur="500" fill="hold"/>
                                        <p:tgtEl>
                                          <p:spTgt spid="23"/>
                                        </p:tgtEl>
                                        <p:attrNameLst>
                                          <p:attrName>ppt_h</p:attrName>
                                        </p:attrNameLst>
                                      </p:cBhvr>
                                      <p:tavLst>
                                        <p:tav tm="0">
                                          <p:val>
                                            <p:fltVal val="0"/>
                                          </p:val>
                                        </p:tav>
                                        <p:tav tm="100000">
                                          <p:val>
                                            <p:strVal val="#ppt_h"/>
                                          </p:val>
                                        </p:tav>
                                      </p:tavLst>
                                    </p:anim>
                                    <p:animEffect transition="in" filter="fade">
                                      <p:cBhvr>
                                        <p:cTn id="144" dur="500"/>
                                        <p:tgtEl>
                                          <p:spTgt spid="23"/>
                                        </p:tgtEl>
                                      </p:cBhvr>
                                    </p:animEffect>
                                  </p:childTnLst>
                                </p:cTn>
                              </p:par>
                            </p:childTnLst>
                          </p:cTn>
                        </p:par>
                        <p:par>
                          <p:cTn id="145" fill="hold">
                            <p:stCondLst>
                              <p:cond delay="13500"/>
                            </p:stCondLst>
                            <p:childTnLst>
                              <p:par>
                                <p:cTn id="146" presetID="53" presetClass="entr" presetSubtype="16" fill="hold" nodeType="afterEffect">
                                  <p:stCondLst>
                                    <p:cond delay="0"/>
                                  </p:stCondLst>
                                  <p:childTnLst>
                                    <p:set>
                                      <p:cBhvr>
                                        <p:cTn id="147" dur="1" fill="hold">
                                          <p:stCondLst>
                                            <p:cond delay="0"/>
                                          </p:stCondLst>
                                        </p:cTn>
                                        <p:tgtEl>
                                          <p:spTgt spid="24"/>
                                        </p:tgtEl>
                                        <p:attrNameLst>
                                          <p:attrName>style.visibility</p:attrName>
                                        </p:attrNameLst>
                                      </p:cBhvr>
                                      <p:to>
                                        <p:strVal val="visible"/>
                                      </p:to>
                                    </p:set>
                                    <p:anim calcmode="lin" valueType="num">
                                      <p:cBhvr>
                                        <p:cTn id="148" dur="500" fill="hold"/>
                                        <p:tgtEl>
                                          <p:spTgt spid="24"/>
                                        </p:tgtEl>
                                        <p:attrNameLst>
                                          <p:attrName>ppt_w</p:attrName>
                                        </p:attrNameLst>
                                      </p:cBhvr>
                                      <p:tavLst>
                                        <p:tav tm="0">
                                          <p:val>
                                            <p:fltVal val="0"/>
                                          </p:val>
                                        </p:tav>
                                        <p:tav tm="100000">
                                          <p:val>
                                            <p:strVal val="#ppt_w"/>
                                          </p:val>
                                        </p:tav>
                                      </p:tavLst>
                                    </p:anim>
                                    <p:anim calcmode="lin" valueType="num">
                                      <p:cBhvr>
                                        <p:cTn id="149" dur="500" fill="hold"/>
                                        <p:tgtEl>
                                          <p:spTgt spid="24"/>
                                        </p:tgtEl>
                                        <p:attrNameLst>
                                          <p:attrName>ppt_h</p:attrName>
                                        </p:attrNameLst>
                                      </p:cBhvr>
                                      <p:tavLst>
                                        <p:tav tm="0">
                                          <p:val>
                                            <p:fltVal val="0"/>
                                          </p:val>
                                        </p:tav>
                                        <p:tav tm="100000">
                                          <p:val>
                                            <p:strVal val="#ppt_h"/>
                                          </p:val>
                                        </p:tav>
                                      </p:tavLst>
                                    </p:anim>
                                    <p:animEffect transition="in" filter="fade">
                                      <p:cBhvr>
                                        <p:cTn id="150" dur="500"/>
                                        <p:tgtEl>
                                          <p:spTgt spid="24"/>
                                        </p:tgtEl>
                                      </p:cBhvr>
                                    </p:animEffect>
                                  </p:childTnLst>
                                </p:cTn>
                              </p:par>
                            </p:childTnLst>
                          </p:cTn>
                        </p:par>
                        <p:par>
                          <p:cTn id="151" fill="hold">
                            <p:stCondLst>
                              <p:cond delay="14000"/>
                            </p:stCondLst>
                            <p:childTnLst>
                              <p:par>
                                <p:cTn id="152" presetID="53" presetClass="entr" presetSubtype="16" fill="hold" grpId="0" nodeType="afterEffect">
                                  <p:stCondLst>
                                    <p:cond delay="0"/>
                                  </p:stCondLst>
                                  <p:childTnLst>
                                    <p:set>
                                      <p:cBhvr>
                                        <p:cTn id="153" dur="1" fill="hold">
                                          <p:stCondLst>
                                            <p:cond delay="0"/>
                                          </p:stCondLst>
                                        </p:cTn>
                                        <p:tgtEl>
                                          <p:spTgt spid="25"/>
                                        </p:tgtEl>
                                        <p:attrNameLst>
                                          <p:attrName>style.visibility</p:attrName>
                                        </p:attrNameLst>
                                      </p:cBhvr>
                                      <p:to>
                                        <p:strVal val="visible"/>
                                      </p:to>
                                    </p:set>
                                    <p:anim calcmode="lin" valueType="num">
                                      <p:cBhvr>
                                        <p:cTn id="154" dur="500" fill="hold"/>
                                        <p:tgtEl>
                                          <p:spTgt spid="25"/>
                                        </p:tgtEl>
                                        <p:attrNameLst>
                                          <p:attrName>ppt_w</p:attrName>
                                        </p:attrNameLst>
                                      </p:cBhvr>
                                      <p:tavLst>
                                        <p:tav tm="0">
                                          <p:val>
                                            <p:fltVal val="0"/>
                                          </p:val>
                                        </p:tav>
                                        <p:tav tm="100000">
                                          <p:val>
                                            <p:strVal val="#ppt_w"/>
                                          </p:val>
                                        </p:tav>
                                      </p:tavLst>
                                    </p:anim>
                                    <p:anim calcmode="lin" valueType="num">
                                      <p:cBhvr>
                                        <p:cTn id="155" dur="500" fill="hold"/>
                                        <p:tgtEl>
                                          <p:spTgt spid="25"/>
                                        </p:tgtEl>
                                        <p:attrNameLst>
                                          <p:attrName>ppt_h</p:attrName>
                                        </p:attrNameLst>
                                      </p:cBhvr>
                                      <p:tavLst>
                                        <p:tav tm="0">
                                          <p:val>
                                            <p:fltVal val="0"/>
                                          </p:val>
                                        </p:tav>
                                        <p:tav tm="100000">
                                          <p:val>
                                            <p:strVal val="#ppt_h"/>
                                          </p:val>
                                        </p:tav>
                                      </p:tavLst>
                                    </p:anim>
                                    <p:animEffect transition="in" filter="fade">
                                      <p:cBhvr>
                                        <p:cTn id="156" dur="500"/>
                                        <p:tgtEl>
                                          <p:spTgt spid="25"/>
                                        </p:tgtEl>
                                      </p:cBhvr>
                                    </p:animEffect>
                                  </p:childTnLst>
                                </p:cTn>
                              </p:par>
                            </p:childTnLst>
                          </p:cTn>
                        </p:par>
                        <p:par>
                          <p:cTn id="157" fill="hold">
                            <p:stCondLst>
                              <p:cond delay="14500"/>
                            </p:stCondLst>
                            <p:childTnLst>
                              <p:par>
                                <p:cTn id="158" presetID="53" presetClass="entr" presetSubtype="16" fill="hold" nodeType="afterEffect">
                                  <p:stCondLst>
                                    <p:cond delay="0"/>
                                  </p:stCondLst>
                                  <p:childTnLst>
                                    <p:set>
                                      <p:cBhvr>
                                        <p:cTn id="159" dur="1" fill="hold">
                                          <p:stCondLst>
                                            <p:cond delay="0"/>
                                          </p:stCondLst>
                                        </p:cTn>
                                        <p:tgtEl>
                                          <p:spTgt spid="26"/>
                                        </p:tgtEl>
                                        <p:attrNameLst>
                                          <p:attrName>style.visibility</p:attrName>
                                        </p:attrNameLst>
                                      </p:cBhvr>
                                      <p:to>
                                        <p:strVal val="visible"/>
                                      </p:to>
                                    </p:set>
                                    <p:anim calcmode="lin" valueType="num">
                                      <p:cBhvr>
                                        <p:cTn id="160" dur="500" fill="hold"/>
                                        <p:tgtEl>
                                          <p:spTgt spid="26"/>
                                        </p:tgtEl>
                                        <p:attrNameLst>
                                          <p:attrName>ppt_w</p:attrName>
                                        </p:attrNameLst>
                                      </p:cBhvr>
                                      <p:tavLst>
                                        <p:tav tm="0">
                                          <p:val>
                                            <p:fltVal val="0"/>
                                          </p:val>
                                        </p:tav>
                                        <p:tav tm="100000">
                                          <p:val>
                                            <p:strVal val="#ppt_w"/>
                                          </p:val>
                                        </p:tav>
                                      </p:tavLst>
                                    </p:anim>
                                    <p:anim calcmode="lin" valueType="num">
                                      <p:cBhvr>
                                        <p:cTn id="161" dur="500" fill="hold"/>
                                        <p:tgtEl>
                                          <p:spTgt spid="26"/>
                                        </p:tgtEl>
                                        <p:attrNameLst>
                                          <p:attrName>ppt_h</p:attrName>
                                        </p:attrNameLst>
                                      </p:cBhvr>
                                      <p:tavLst>
                                        <p:tav tm="0">
                                          <p:val>
                                            <p:fltVal val="0"/>
                                          </p:val>
                                        </p:tav>
                                        <p:tav tm="100000">
                                          <p:val>
                                            <p:strVal val="#ppt_h"/>
                                          </p:val>
                                        </p:tav>
                                      </p:tavLst>
                                    </p:anim>
                                    <p:animEffect transition="in" filter="fade">
                                      <p:cBhvr>
                                        <p:cTn id="162" dur="500"/>
                                        <p:tgtEl>
                                          <p:spTgt spid="26"/>
                                        </p:tgtEl>
                                      </p:cBhvr>
                                    </p:animEffect>
                                  </p:childTnLst>
                                </p:cTn>
                              </p:par>
                            </p:childTnLst>
                          </p:cTn>
                        </p:par>
                        <p:par>
                          <p:cTn id="163" fill="hold">
                            <p:stCondLst>
                              <p:cond delay="15000"/>
                            </p:stCondLst>
                            <p:childTnLst>
                              <p:par>
                                <p:cTn id="164" presetID="53" presetClass="entr" presetSubtype="16" fill="hold" nodeType="afterEffect">
                                  <p:stCondLst>
                                    <p:cond delay="0"/>
                                  </p:stCondLst>
                                  <p:childTnLst>
                                    <p:set>
                                      <p:cBhvr>
                                        <p:cTn id="165" dur="1" fill="hold">
                                          <p:stCondLst>
                                            <p:cond delay="0"/>
                                          </p:stCondLst>
                                        </p:cTn>
                                        <p:tgtEl>
                                          <p:spTgt spid="29"/>
                                        </p:tgtEl>
                                        <p:attrNameLst>
                                          <p:attrName>style.visibility</p:attrName>
                                        </p:attrNameLst>
                                      </p:cBhvr>
                                      <p:to>
                                        <p:strVal val="visible"/>
                                      </p:to>
                                    </p:set>
                                    <p:anim calcmode="lin" valueType="num">
                                      <p:cBhvr>
                                        <p:cTn id="166" dur="500" fill="hold"/>
                                        <p:tgtEl>
                                          <p:spTgt spid="29"/>
                                        </p:tgtEl>
                                        <p:attrNameLst>
                                          <p:attrName>ppt_w</p:attrName>
                                        </p:attrNameLst>
                                      </p:cBhvr>
                                      <p:tavLst>
                                        <p:tav tm="0">
                                          <p:val>
                                            <p:fltVal val="0"/>
                                          </p:val>
                                        </p:tav>
                                        <p:tav tm="100000">
                                          <p:val>
                                            <p:strVal val="#ppt_w"/>
                                          </p:val>
                                        </p:tav>
                                      </p:tavLst>
                                    </p:anim>
                                    <p:anim calcmode="lin" valueType="num">
                                      <p:cBhvr>
                                        <p:cTn id="167" dur="500" fill="hold"/>
                                        <p:tgtEl>
                                          <p:spTgt spid="29"/>
                                        </p:tgtEl>
                                        <p:attrNameLst>
                                          <p:attrName>ppt_h</p:attrName>
                                        </p:attrNameLst>
                                      </p:cBhvr>
                                      <p:tavLst>
                                        <p:tav tm="0">
                                          <p:val>
                                            <p:fltVal val="0"/>
                                          </p:val>
                                        </p:tav>
                                        <p:tav tm="100000">
                                          <p:val>
                                            <p:strVal val="#ppt_h"/>
                                          </p:val>
                                        </p:tav>
                                      </p:tavLst>
                                    </p:anim>
                                    <p:animEffect transition="in" filter="fade">
                                      <p:cBhvr>
                                        <p:cTn id="168" dur="500"/>
                                        <p:tgtEl>
                                          <p:spTgt spid="29"/>
                                        </p:tgtEl>
                                      </p:cBhvr>
                                    </p:animEffect>
                                  </p:childTnLst>
                                </p:cTn>
                              </p:par>
                            </p:childTnLst>
                          </p:cTn>
                        </p:par>
                        <p:par>
                          <p:cTn id="169" fill="hold">
                            <p:stCondLst>
                              <p:cond delay="15500"/>
                            </p:stCondLst>
                            <p:childTnLst>
                              <p:par>
                                <p:cTn id="170" presetID="53" presetClass="entr" presetSubtype="16" fill="hold" nodeType="afterEffect">
                                  <p:stCondLst>
                                    <p:cond delay="0"/>
                                  </p:stCondLst>
                                  <p:childTnLst>
                                    <p:set>
                                      <p:cBhvr>
                                        <p:cTn id="171" dur="1" fill="hold">
                                          <p:stCondLst>
                                            <p:cond delay="0"/>
                                          </p:stCondLst>
                                        </p:cTn>
                                        <p:tgtEl>
                                          <p:spTgt spid="27"/>
                                        </p:tgtEl>
                                        <p:attrNameLst>
                                          <p:attrName>style.visibility</p:attrName>
                                        </p:attrNameLst>
                                      </p:cBhvr>
                                      <p:to>
                                        <p:strVal val="visible"/>
                                      </p:to>
                                    </p:set>
                                    <p:anim calcmode="lin" valueType="num">
                                      <p:cBhvr>
                                        <p:cTn id="172" dur="500" fill="hold"/>
                                        <p:tgtEl>
                                          <p:spTgt spid="27"/>
                                        </p:tgtEl>
                                        <p:attrNameLst>
                                          <p:attrName>ppt_w</p:attrName>
                                        </p:attrNameLst>
                                      </p:cBhvr>
                                      <p:tavLst>
                                        <p:tav tm="0">
                                          <p:val>
                                            <p:fltVal val="0"/>
                                          </p:val>
                                        </p:tav>
                                        <p:tav tm="100000">
                                          <p:val>
                                            <p:strVal val="#ppt_w"/>
                                          </p:val>
                                        </p:tav>
                                      </p:tavLst>
                                    </p:anim>
                                    <p:anim calcmode="lin" valueType="num">
                                      <p:cBhvr>
                                        <p:cTn id="173" dur="500" fill="hold"/>
                                        <p:tgtEl>
                                          <p:spTgt spid="27"/>
                                        </p:tgtEl>
                                        <p:attrNameLst>
                                          <p:attrName>ppt_h</p:attrName>
                                        </p:attrNameLst>
                                      </p:cBhvr>
                                      <p:tavLst>
                                        <p:tav tm="0">
                                          <p:val>
                                            <p:fltVal val="0"/>
                                          </p:val>
                                        </p:tav>
                                        <p:tav tm="100000">
                                          <p:val>
                                            <p:strVal val="#ppt_h"/>
                                          </p:val>
                                        </p:tav>
                                      </p:tavLst>
                                    </p:anim>
                                    <p:animEffect transition="in" filter="fade">
                                      <p:cBhvr>
                                        <p:cTn id="174" dur="500"/>
                                        <p:tgtEl>
                                          <p:spTgt spid="27"/>
                                        </p:tgtEl>
                                      </p:cBhvr>
                                    </p:animEffect>
                                  </p:childTnLst>
                                </p:cTn>
                              </p:par>
                            </p:childTnLst>
                          </p:cTn>
                        </p:par>
                        <p:par>
                          <p:cTn id="175" fill="hold">
                            <p:stCondLst>
                              <p:cond delay="16000"/>
                            </p:stCondLst>
                            <p:childTnLst>
                              <p:par>
                                <p:cTn id="176" presetID="53" presetClass="entr" presetSubtype="16" fill="hold" nodeType="afterEffect">
                                  <p:stCondLst>
                                    <p:cond delay="0"/>
                                  </p:stCondLst>
                                  <p:childTnLst>
                                    <p:set>
                                      <p:cBhvr>
                                        <p:cTn id="177" dur="1" fill="hold">
                                          <p:stCondLst>
                                            <p:cond delay="0"/>
                                          </p:stCondLst>
                                        </p:cTn>
                                        <p:tgtEl>
                                          <p:spTgt spid="28"/>
                                        </p:tgtEl>
                                        <p:attrNameLst>
                                          <p:attrName>style.visibility</p:attrName>
                                        </p:attrNameLst>
                                      </p:cBhvr>
                                      <p:to>
                                        <p:strVal val="visible"/>
                                      </p:to>
                                    </p:set>
                                    <p:anim calcmode="lin" valueType="num">
                                      <p:cBhvr>
                                        <p:cTn id="178" dur="500" fill="hold"/>
                                        <p:tgtEl>
                                          <p:spTgt spid="28"/>
                                        </p:tgtEl>
                                        <p:attrNameLst>
                                          <p:attrName>ppt_w</p:attrName>
                                        </p:attrNameLst>
                                      </p:cBhvr>
                                      <p:tavLst>
                                        <p:tav tm="0">
                                          <p:val>
                                            <p:fltVal val="0"/>
                                          </p:val>
                                        </p:tav>
                                        <p:tav tm="100000">
                                          <p:val>
                                            <p:strVal val="#ppt_w"/>
                                          </p:val>
                                        </p:tav>
                                      </p:tavLst>
                                    </p:anim>
                                    <p:anim calcmode="lin" valueType="num">
                                      <p:cBhvr>
                                        <p:cTn id="179" dur="500" fill="hold"/>
                                        <p:tgtEl>
                                          <p:spTgt spid="28"/>
                                        </p:tgtEl>
                                        <p:attrNameLst>
                                          <p:attrName>ppt_h</p:attrName>
                                        </p:attrNameLst>
                                      </p:cBhvr>
                                      <p:tavLst>
                                        <p:tav tm="0">
                                          <p:val>
                                            <p:fltVal val="0"/>
                                          </p:val>
                                        </p:tav>
                                        <p:tav tm="100000">
                                          <p:val>
                                            <p:strVal val="#ppt_h"/>
                                          </p:val>
                                        </p:tav>
                                      </p:tavLst>
                                    </p:anim>
                                    <p:animEffect transition="in" filter="fade">
                                      <p:cBhvr>
                                        <p:cTn id="180" dur="500"/>
                                        <p:tgtEl>
                                          <p:spTgt spid="28"/>
                                        </p:tgtEl>
                                      </p:cBhvr>
                                    </p:animEffect>
                                  </p:childTnLst>
                                </p:cTn>
                              </p:par>
                            </p:childTnLst>
                          </p:cTn>
                        </p:par>
                        <p:par>
                          <p:cTn id="181" fill="hold">
                            <p:stCondLst>
                              <p:cond delay="16500"/>
                            </p:stCondLst>
                            <p:childTnLst>
                              <p:par>
                                <p:cTn id="182" presetID="53" presetClass="entr" presetSubtype="16" fill="hold" nodeType="afterEffect">
                                  <p:stCondLst>
                                    <p:cond delay="0"/>
                                  </p:stCondLst>
                                  <p:childTnLst>
                                    <p:set>
                                      <p:cBhvr>
                                        <p:cTn id="183" dur="1" fill="hold">
                                          <p:stCondLst>
                                            <p:cond delay="0"/>
                                          </p:stCondLst>
                                        </p:cTn>
                                        <p:tgtEl>
                                          <p:spTgt spid="30"/>
                                        </p:tgtEl>
                                        <p:attrNameLst>
                                          <p:attrName>style.visibility</p:attrName>
                                        </p:attrNameLst>
                                      </p:cBhvr>
                                      <p:to>
                                        <p:strVal val="visible"/>
                                      </p:to>
                                    </p:set>
                                    <p:anim calcmode="lin" valueType="num">
                                      <p:cBhvr>
                                        <p:cTn id="184" dur="500" fill="hold"/>
                                        <p:tgtEl>
                                          <p:spTgt spid="30"/>
                                        </p:tgtEl>
                                        <p:attrNameLst>
                                          <p:attrName>ppt_w</p:attrName>
                                        </p:attrNameLst>
                                      </p:cBhvr>
                                      <p:tavLst>
                                        <p:tav tm="0">
                                          <p:val>
                                            <p:fltVal val="0"/>
                                          </p:val>
                                        </p:tav>
                                        <p:tav tm="100000">
                                          <p:val>
                                            <p:strVal val="#ppt_w"/>
                                          </p:val>
                                        </p:tav>
                                      </p:tavLst>
                                    </p:anim>
                                    <p:anim calcmode="lin" valueType="num">
                                      <p:cBhvr>
                                        <p:cTn id="185" dur="500" fill="hold"/>
                                        <p:tgtEl>
                                          <p:spTgt spid="30"/>
                                        </p:tgtEl>
                                        <p:attrNameLst>
                                          <p:attrName>ppt_h</p:attrName>
                                        </p:attrNameLst>
                                      </p:cBhvr>
                                      <p:tavLst>
                                        <p:tav tm="0">
                                          <p:val>
                                            <p:fltVal val="0"/>
                                          </p:val>
                                        </p:tav>
                                        <p:tav tm="100000">
                                          <p:val>
                                            <p:strVal val="#ppt_h"/>
                                          </p:val>
                                        </p:tav>
                                      </p:tavLst>
                                    </p:anim>
                                    <p:animEffect transition="in" filter="fade">
                                      <p:cBhvr>
                                        <p:cTn id="186" dur="500"/>
                                        <p:tgtEl>
                                          <p:spTgt spid="30"/>
                                        </p:tgtEl>
                                      </p:cBhvr>
                                    </p:animEffect>
                                  </p:childTnLst>
                                </p:cTn>
                              </p:par>
                            </p:childTnLst>
                          </p:cTn>
                        </p:par>
                        <p:par>
                          <p:cTn id="187" fill="hold">
                            <p:stCondLst>
                              <p:cond delay="17000"/>
                            </p:stCondLst>
                            <p:childTnLst>
                              <p:par>
                                <p:cTn id="188" presetID="53" presetClass="entr" presetSubtype="16" fill="hold" nodeType="afterEffect">
                                  <p:stCondLst>
                                    <p:cond delay="0"/>
                                  </p:stCondLst>
                                  <p:childTnLst>
                                    <p:set>
                                      <p:cBhvr>
                                        <p:cTn id="189" dur="1" fill="hold">
                                          <p:stCondLst>
                                            <p:cond delay="0"/>
                                          </p:stCondLst>
                                        </p:cTn>
                                        <p:tgtEl>
                                          <p:spTgt spid="31"/>
                                        </p:tgtEl>
                                        <p:attrNameLst>
                                          <p:attrName>style.visibility</p:attrName>
                                        </p:attrNameLst>
                                      </p:cBhvr>
                                      <p:to>
                                        <p:strVal val="visible"/>
                                      </p:to>
                                    </p:set>
                                    <p:anim calcmode="lin" valueType="num">
                                      <p:cBhvr>
                                        <p:cTn id="190" dur="500" fill="hold"/>
                                        <p:tgtEl>
                                          <p:spTgt spid="31"/>
                                        </p:tgtEl>
                                        <p:attrNameLst>
                                          <p:attrName>ppt_w</p:attrName>
                                        </p:attrNameLst>
                                      </p:cBhvr>
                                      <p:tavLst>
                                        <p:tav tm="0">
                                          <p:val>
                                            <p:fltVal val="0"/>
                                          </p:val>
                                        </p:tav>
                                        <p:tav tm="100000">
                                          <p:val>
                                            <p:strVal val="#ppt_w"/>
                                          </p:val>
                                        </p:tav>
                                      </p:tavLst>
                                    </p:anim>
                                    <p:anim calcmode="lin" valueType="num">
                                      <p:cBhvr>
                                        <p:cTn id="191" dur="500" fill="hold"/>
                                        <p:tgtEl>
                                          <p:spTgt spid="31"/>
                                        </p:tgtEl>
                                        <p:attrNameLst>
                                          <p:attrName>ppt_h</p:attrName>
                                        </p:attrNameLst>
                                      </p:cBhvr>
                                      <p:tavLst>
                                        <p:tav tm="0">
                                          <p:val>
                                            <p:fltVal val="0"/>
                                          </p:val>
                                        </p:tav>
                                        <p:tav tm="100000">
                                          <p:val>
                                            <p:strVal val="#ppt_h"/>
                                          </p:val>
                                        </p:tav>
                                      </p:tavLst>
                                    </p:anim>
                                    <p:animEffect transition="in" filter="fade">
                                      <p:cBhvr>
                                        <p:cTn id="192" dur="500"/>
                                        <p:tgtEl>
                                          <p:spTgt spid="31"/>
                                        </p:tgtEl>
                                      </p:cBhvr>
                                    </p:animEffect>
                                  </p:childTnLst>
                                </p:cTn>
                              </p:par>
                            </p:childTnLst>
                          </p:cTn>
                        </p:par>
                        <p:par>
                          <p:cTn id="193" fill="hold">
                            <p:stCondLst>
                              <p:cond delay="17500"/>
                            </p:stCondLst>
                            <p:childTnLst>
                              <p:par>
                                <p:cTn id="194" presetID="53" presetClass="entr" presetSubtype="16" fill="hold" nodeType="afterEffect">
                                  <p:stCondLst>
                                    <p:cond delay="0"/>
                                  </p:stCondLst>
                                  <p:childTnLst>
                                    <p:set>
                                      <p:cBhvr>
                                        <p:cTn id="195" dur="1" fill="hold">
                                          <p:stCondLst>
                                            <p:cond delay="0"/>
                                          </p:stCondLst>
                                        </p:cTn>
                                        <p:tgtEl>
                                          <p:spTgt spid="32"/>
                                        </p:tgtEl>
                                        <p:attrNameLst>
                                          <p:attrName>style.visibility</p:attrName>
                                        </p:attrNameLst>
                                      </p:cBhvr>
                                      <p:to>
                                        <p:strVal val="visible"/>
                                      </p:to>
                                    </p:set>
                                    <p:anim calcmode="lin" valueType="num">
                                      <p:cBhvr>
                                        <p:cTn id="196" dur="500" fill="hold"/>
                                        <p:tgtEl>
                                          <p:spTgt spid="32"/>
                                        </p:tgtEl>
                                        <p:attrNameLst>
                                          <p:attrName>ppt_w</p:attrName>
                                        </p:attrNameLst>
                                      </p:cBhvr>
                                      <p:tavLst>
                                        <p:tav tm="0">
                                          <p:val>
                                            <p:fltVal val="0"/>
                                          </p:val>
                                        </p:tav>
                                        <p:tav tm="100000">
                                          <p:val>
                                            <p:strVal val="#ppt_w"/>
                                          </p:val>
                                        </p:tav>
                                      </p:tavLst>
                                    </p:anim>
                                    <p:anim calcmode="lin" valueType="num">
                                      <p:cBhvr>
                                        <p:cTn id="197" dur="500" fill="hold"/>
                                        <p:tgtEl>
                                          <p:spTgt spid="32"/>
                                        </p:tgtEl>
                                        <p:attrNameLst>
                                          <p:attrName>ppt_h</p:attrName>
                                        </p:attrNameLst>
                                      </p:cBhvr>
                                      <p:tavLst>
                                        <p:tav tm="0">
                                          <p:val>
                                            <p:fltVal val="0"/>
                                          </p:val>
                                        </p:tav>
                                        <p:tav tm="100000">
                                          <p:val>
                                            <p:strVal val="#ppt_h"/>
                                          </p:val>
                                        </p:tav>
                                      </p:tavLst>
                                    </p:anim>
                                    <p:animEffect transition="in" filter="fade">
                                      <p:cBhvr>
                                        <p:cTn id="198" dur="500"/>
                                        <p:tgtEl>
                                          <p:spTgt spid="32"/>
                                        </p:tgtEl>
                                      </p:cBhvr>
                                    </p:animEffect>
                                  </p:childTnLst>
                                </p:cTn>
                              </p:par>
                            </p:childTnLst>
                          </p:cTn>
                        </p:par>
                        <p:par>
                          <p:cTn id="199" fill="hold">
                            <p:stCondLst>
                              <p:cond delay="18000"/>
                            </p:stCondLst>
                            <p:childTnLst>
                              <p:par>
                                <p:cTn id="200" presetID="53" presetClass="entr" presetSubtype="16" fill="hold" nodeType="afterEffect">
                                  <p:stCondLst>
                                    <p:cond delay="0"/>
                                  </p:stCondLst>
                                  <p:childTnLst>
                                    <p:set>
                                      <p:cBhvr>
                                        <p:cTn id="201" dur="1" fill="hold">
                                          <p:stCondLst>
                                            <p:cond delay="0"/>
                                          </p:stCondLst>
                                        </p:cTn>
                                        <p:tgtEl>
                                          <p:spTgt spid="33"/>
                                        </p:tgtEl>
                                        <p:attrNameLst>
                                          <p:attrName>style.visibility</p:attrName>
                                        </p:attrNameLst>
                                      </p:cBhvr>
                                      <p:to>
                                        <p:strVal val="visible"/>
                                      </p:to>
                                    </p:set>
                                    <p:anim calcmode="lin" valueType="num">
                                      <p:cBhvr>
                                        <p:cTn id="202" dur="500" fill="hold"/>
                                        <p:tgtEl>
                                          <p:spTgt spid="33"/>
                                        </p:tgtEl>
                                        <p:attrNameLst>
                                          <p:attrName>ppt_w</p:attrName>
                                        </p:attrNameLst>
                                      </p:cBhvr>
                                      <p:tavLst>
                                        <p:tav tm="0">
                                          <p:val>
                                            <p:fltVal val="0"/>
                                          </p:val>
                                        </p:tav>
                                        <p:tav tm="100000">
                                          <p:val>
                                            <p:strVal val="#ppt_w"/>
                                          </p:val>
                                        </p:tav>
                                      </p:tavLst>
                                    </p:anim>
                                    <p:anim calcmode="lin" valueType="num">
                                      <p:cBhvr>
                                        <p:cTn id="203" dur="500" fill="hold"/>
                                        <p:tgtEl>
                                          <p:spTgt spid="33"/>
                                        </p:tgtEl>
                                        <p:attrNameLst>
                                          <p:attrName>ppt_h</p:attrName>
                                        </p:attrNameLst>
                                      </p:cBhvr>
                                      <p:tavLst>
                                        <p:tav tm="0">
                                          <p:val>
                                            <p:fltVal val="0"/>
                                          </p:val>
                                        </p:tav>
                                        <p:tav tm="100000">
                                          <p:val>
                                            <p:strVal val="#ppt_h"/>
                                          </p:val>
                                        </p:tav>
                                      </p:tavLst>
                                    </p:anim>
                                    <p:animEffect transition="in" filter="fade">
                                      <p:cBhvr>
                                        <p:cTn id="204" dur="500"/>
                                        <p:tgtEl>
                                          <p:spTgt spid="33"/>
                                        </p:tgtEl>
                                      </p:cBhvr>
                                    </p:animEffect>
                                  </p:childTnLst>
                                </p:cTn>
                              </p:par>
                            </p:childTnLst>
                          </p:cTn>
                        </p:par>
                        <p:par>
                          <p:cTn id="205" fill="hold">
                            <p:stCondLst>
                              <p:cond delay="18500"/>
                            </p:stCondLst>
                            <p:childTnLst>
                              <p:par>
                                <p:cTn id="206" presetID="53" presetClass="entr" presetSubtype="16" fill="hold" nodeType="afterEffect">
                                  <p:stCondLst>
                                    <p:cond delay="0"/>
                                  </p:stCondLst>
                                  <p:childTnLst>
                                    <p:set>
                                      <p:cBhvr>
                                        <p:cTn id="207" dur="1" fill="hold">
                                          <p:stCondLst>
                                            <p:cond delay="0"/>
                                          </p:stCondLst>
                                        </p:cTn>
                                        <p:tgtEl>
                                          <p:spTgt spid="34"/>
                                        </p:tgtEl>
                                        <p:attrNameLst>
                                          <p:attrName>style.visibility</p:attrName>
                                        </p:attrNameLst>
                                      </p:cBhvr>
                                      <p:to>
                                        <p:strVal val="visible"/>
                                      </p:to>
                                    </p:set>
                                    <p:anim calcmode="lin" valueType="num">
                                      <p:cBhvr>
                                        <p:cTn id="208" dur="500" fill="hold"/>
                                        <p:tgtEl>
                                          <p:spTgt spid="34"/>
                                        </p:tgtEl>
                                        <p:attrNameLst>
                                          <p:attrName>ppt_w</p:attrName>
                                        </p:attrNameLst>
                                      </p:cBhvr>
                                      <p:tavLst>
                                        <p:tav tm="0">
                                          <p:val>
                                            <p:fltVal val="0"/>
                                          </p:val>
                                        </p:tav>
                                        <p:tav tm="100000">
                                          <p:val>
                                            <p:strVal val="#ppt_w"/>
                                          </p:val>
                                        </p:tav>
                                      </p:tavLst>
                                    </p:anim>
                                    <p:anim calcmode="lin" valueType="num">
                                      <p:cBhvr>
                                        <p:cTn id="209" dur="500" fill="hold"/>
                                        <p:tgtEl>
                                          <p:spTgt spid="34"/>
                                        </p:tgtEl>
                                        <p:attrNameLst>
                                          <p:attrName>ppt_h</p:attrName>
                                        </p:attrNameLst>
                                      </p:cBhvr>
                                      <p:tavLst>
                                        <p:tav tm="0">
                                          <p:val>
                                            <p:fltVal val="0"/>
                                          </p:val>
                                        </p:tav>
                                        <p:tav tm="100000">
                                          <p:val>
                                            <p:strVal val="#ppt_h"/>
                                          </p:val>
                                        </p:tav>
                                      </p:tavLst>
                                    </p:anim>
                                    <p:animEffect transition="in" filter="fade">
                                      <p:cBhvr>
                                        <p:cTn id="210" dur="500"/>
                                        <p:tgtEl>
                                          <p:spTgt spid="34"/>
                                        </p:tgtEl>
                                      </p:cBhvr>
                                    </p:animEffect>
                                  </p:childTnLst>
                                </p:cTn>
                              </p:par>
                            </p:childTnLst>
                          </p:cTn>
                        </p:par>
                        <p:par>
                          <p:cTn id="211" fill="hold">
                            <p:stCondLst>
                              <p:cond delay="19000"/>
                            </p:stCondLst>
                            <p:childTnLst>
                              <p:par>
                                <p:cTn id="212" presetID="53" presetClass="entr" presetSubtype="16" fill="hold" grpId="0" nodeType="afterEffect">
                                  <p:stCondLst>
                                    <p:cond delay="0"/>
                                  </p:stCondLst>
                                  <p:childTnLst>
                                    <p:set>
                                      <p:cBhvr>
                                        <p:cTn id="213" dur="1" fill="hold">
                                          <p:stCondLst>
                                            <p:cond delay="0"/>
                                          </p:stCondLst>
                                        </p:cTn>
                                        <p:tgtEl>
                                          <p:spTgt spid="35"/>
                                        </p:tgtEl>
                                        <p:attrNameLst>
                                          <p:attrName>style.visibility</p:attrName>
                                        </p:attrNameLst>
                                      </p:cBhvr>
                                      <p:to>
                                        <p:strVal val="visible"/>
                                      </p:to>
                                    </p:set>
                                    <p:anim calcmode="lin" valueType="num">
                                      <p:cBhvr>
                                        <p:cTn id="214" dur="500" fill="hold"/>
                                        <p:tgtEl>
                                          <p:spTgt spid="35"/>
                                        </p:tgtEl>
                                        <p:attrNameLst>
                                          <p:attrName>ppt_w</p:attrName>
                                        </p:attrNameLst>
                                      </p:cBhvr>
                                      <p:tavLst>
                                        <p:tav tm="0">
                                          <p:val>
                                            <p:fltVal val="0"/>
                                          </p:val>
                                        </p:tav>
                                        <p:tav tm="100000">
                                          <p:val>
                                            <p:strVal val="#ppt_w"/>
                                          </p:val>
                                        </p:tav>
                                      </p:tavLst>
                                    </p:anim>
                                    <p:anim calcmode="lin" valueType="num">
                                      <p:cBhvr>
                                        <p:cTn id="215" dur="500" fill="hold"/>
                                        <p:tgtEl>
                                          <p:spTgt spid="35"/>
                                        </p:tgtEl>
                                        <p:attrNameLst>
                                          <p:attrName>ppt_h</p:attrName>
                                        </p:attrNameLst>
                                      </p:cBhvr>
                                      <p:tavLst>
                                        <p:tav tm="0">
                                          <p:val>
                                            <p:fltVal val="0"/>
                                          </p:val>
                                        </p:tav>
                                        <p:tav tm="100000">
                                          <p:val>
                                            <p:strVal val="#ppt_h"/>
                                          </p:val>
                                        </p:tav>
                                      </p:tavLst>
                                    </p:anim>
                                    <p:animEffect transition="in" filter="fade">
                                      <p:cBhvr>
                                        <p:cTn id="216" dur="500"/>
                                        <p:tgtEl>
                                          <p:spTgt spid="35"/>
                                        </p:tgtEl>
                                      </p:cBhvr>
                                    </p:animEffect>
                                  </p:childTnLst>
                                </p:cTn>
                              </p:par>
                            </p:childTnLst>
                          </p:cTn>
                        </p:par>
                        <p:par>
                          <p:cTn id="217" fill="hold">
                            <p:stCondLst>
                              <p:cond delay="19500"/>
                            </p:stCondLst>
                            <p:childTnLst>
                              <p:par>
                                <p:cTn id="218" presetID="16" presetClass="entr" presetSubtype="21" fill="hold" nodeType="afterEffect">
                                  <p:stCondLst>
                                    <p:cond delay="0"/>
                                  </p:stCondLst>
                                  <p:childTnLst>
                                    <p:set>
                                      <p:cBhvr>
                                        <p:cTn id="219" dur="1" fill="hold">
                                          <p:stCondLst>
                                            <p:cond delay="0"/>
                                          </p:stCondLst>
                                        </p:cTn>
                                        <p:tgtEl>
                                          <p:spTgt spid="38"/>
                                        </p:tgtEl>
                                        <p:attrNameLst>
                                          <p:attrName>style.visibility</p:attrName>
                                        </p:attrNameLst>
                                      </p:cBhvr>
                                      <p:to>
                                        <p:strVal val="visible"/>
                                      </p:to>
                                    </p:set>
                                    <p:animEffect transition="in" filter="barn(inVertical)">
                                      <p:cBhvr>
                                        <p:cTn id="220" dur="500"/>
                                        <p:tgtEl>
                                          <p:spTgt spid="38"/>
                                        </p:tgtEl>
                                      </p:cBhvr>
                                    </p:animEffect>
                                  </p:childTnLst>
                                </p:cTn>
                              </p:par>
                            </p:childTnLst>
                          </p:cTn>
                        </p:par>
                        <p:par>
                          <p:cTn id="221" fill="hold">
                            <p:stCondLst>
                              <p:cond delay="20000"/>
                            </p:stCondLst>
                            <p:childTnLst>
                              <p:par>
                                <p:cTn id="222" presetID="31" presetClass="entr" presetSubtype="0" fill="hold" grpId="0" nodeType="afterEffect">
                                  <p:stCondLst>
                                    <p:cond delay="0"/>
                                  </p:stCondLst>
                                  <p:childTnLst>
                                    <p:set>
                                      <p:cBhvr>
                                        <p:cTn id="223" dur="1" fill="hold">
                                          <p:stCondLst>
                                            <p:cond delay="0"/>
                                          </p:stCondLst>
                                        </p:cTn>
                                        <p:tgtEl>
                                          <p:spTgt spid="37"/>
                                        </p:tgtEl>
                                        <p:attrNameLst>
                                          <p:attrName>style.visibility</p:attrName>
                                        </p:attrNameLst>
                                      </p:cBhvr>
                                      <p:to>
                                        <p:strVal val="visible"/>
                                      </p:to>
                                    </p:set>
                                    <p:anim calcmode="lin" valueType="num">
                                      <p:cBhvr>
                                        <p:cTn id="224" dur="1000" fill="hold"/>
                                        <p:tgtEl>
                                          <p:spTgt spid="37"/>
                                        </p:tgtEl>
                                        <p:attrNameLst>
                                          <p:attrName>ppt_w</p:attrName>
                                        </p:attrNameLst>
                                      </p:cBhvr>
                                      <p:tavLst>
                                        <p:tav tm="0">
                                          <p:val>
                                            <p:fltVal val="0"/>
                                          </p:val>
                                        </p:tav>
                                        <p:tav tm="100000">
                                          <p:val>
                                            <p:strVal val="#ppt_w"/>
                                          </p:val>
                                        </p:tav>
                                      </p:tavLst>
                                    </p:anim>
                                    <p:anim calcmode="lin" valueType="num">
                                      <p:cBhvr>
                                        <p:cTn id="225" dur="1000" fill="hold"/>
                                        <p:tgtEl>
                                          <p:spTgt spid="37"/>
                                        </p:tgtEl>
                                        <p:attrNameLst>
                                          <p:attrName>ppt_h</p:attrName>
                                        </p:attrNameLst>
                                      </p:cBhvr>
                                      <p:tavLst>
                                        <p:tav tm="0">
                                          <p:val>
                                            <p:fltVal val="0"/>
                                          </p:val>
                                        </p:tav>
                                        <p:tav tm="100000">
                                          <p:val>
                                            <p:strVal val="#ppt_h"/>
                                          </p:val>
                                        </p:tav>
                                      </p:tavLst>
                                    </p:anim>
                                    <p:anim calcmode="lin" valueType="num">
                                      <p:cBhvr>
                                        <p:cTn id="226" dur="1000" fill="hold"/>
                                        <p:tgtEl>
                                          <p:spTgt spid="37"/>
                                        </p:tgtEl>
                                        <p:attrNameLst>
                                          <p:attrName>style.rotation</p:attrName>
                                        </p:attrNameLst>
                                      </p:cBhvr>
                                      <p:tavLst>
                                        <p:tav tm="0">
                                          <p:val>
                                            <p:fltVal val="90"/>
                                          </p:val>
                                        </p:tav>
                                        <p:tav tm="100000">
                                          <p:val>
                                            <p:fltVal val="0"/>
                                          </p:val>
                                        </p:tav>
                                      </p:tavLst>
                                    </p:anim>
                                    <p:animEffect transition="in" filter="fade">
                                      <p:cBhvr>
                                        <p:cTn id="227" dur="1000"/>
                                        <p:tgtEl>
                                          <p:spTgt spid="37"/>
                                        </p:tgtEl>
                                      </p:cBhvr>
                                    </p:animEffect>
                                  </p:childTnLst>
                                </p:cTn>
                              </p:par>
                            </p:childTnLst>
                          </p:cTn>
                        </p:par>
                        <p:par>
                          <p:cTn id="228" fill="hold">
                            <p:stCondLst>
                              <p:cond delay="21000"/>
                            </p:stCondLst>
                            <p:childTnLst>
                              <p:par>
                                <p:cTn id="229" presetID="31" presetClass="entr" presetSubtype="0" fill="hold" nodeType="afterEffect">
                                  <p:stCondLst>
                                    <p:cond delay="0"/>
                                  </p:stCondLst>
                                  <p:childTnLst>
                                    <p:set>
                                      <p:cBhvr>
                                        <p:cTn id="230" dur="1" fill="hold">
                                          <p:stCondLst>
                                            <p:cond delay="0"/>
                                          </p:stCondLst>
                                        </p:cTn>
                                        <p:tgtEl>
                                          <p:spTgt spid="39"/>
                                        </p:tgtEl>
                                        <p:attrNameLst>
                                          <p:attrName>style.visibility</p:attrName>
                                        </p:attrNameLst>
                                      </p:cBhvr>
                                      <p:to>
                                        <p:strVal val="visible"/>
                                      </p:to>
                                    </p:set>
                                    <p:anim calcmode="lin" valueType="num">
                                      <p:cBhvr>
                                        <p:cTn id="231" dur="1000" fill="hold"/>
                                        <p:tgtEl>
                                          <p:spTgt spid="39"/>
                                        </p:tgtEl>
                                        <p:attrNameLst>
                                          <p:attrName>ppt_w</p:attrName>
                                        </p:attrNameLst>
                                      </p:cBhvr>
                                      <p:tavLst>
                                        <p:tav tm="0">
                                          <p:val>
                                            <p:fltVal val="0"/>
                                          </p:val>
                                        </p:tav>
                                        <p:tav tm="100000">
                                          <p:val>
                                            <p:strVal val="#ppt_w"/>
                                          </p:val>
                                        </p:tav>
                                      </p:tavLst>
                                    </p:anim>
                                    <p:anim calcmode="lin" valueType="num">
                                      <p:cBhvr>
                                        <p:cTn id="232" dur="1000" fill="hold"/>
                                        <p:tgtEl>
                                          <p:spTgt spid="39"/>
                                        </p:tgtEl>
                                        <p:attrNameLst>
                                          <p:attrName>ppt_h</p:attrName>
                                        </p:attrNameLst>
                                      </p:cBhvr>
                                      <p:tavLst>
                                        <p:tav tm="0">
                                          <p:val>
                                            <p:fltVal val="0"/>
                                          </p:val>
                                        </p:tav>
                                        <p:tav tm="100000">
                                          <p:val>
                                            <p:strVal val="#ppt_h"/>
                                          </p:val>
                                        </p:tav>
                                      </p:tavLst>
                                    </p:anim>
                                    <p:anim calcmode="lin" valueType="num">
                                      <p:cBhvr>
                                        <p:cTn id="233" dur="1000" fill="hold"/>
                                        <p:tgtEl>
                                          <p:spTgt spid="39"/>
                                        </p:tgtEl>
                                        <p:attrNameLst>
                                          <p:attrName>style.rotation</p:attrName>
                                        </p:attrNameLst>
                                      </p:cBhvr>
                                      <p:tavLst>
                                        <p:tav tm="0">
                                          <p:val>
                                            <p:fltVal val="90"/>
                                          </p:val>
                                        </p:tav>
                                        <p:tav tm="100000">
                                          <p:val>
                                            <p:fltVal val="0"/>
                                          </p:val>
                                        </p:tav>
                                      </p:tavLst>
                                    </p:anim>
                                    <p:animEffect transition="in" filter="fade">
                                      <p:cBhvr>
                                        <p:cTn id="234" dur="1000"/>
                                        <p:tgtEl>
                                          <p:spTgt spid="39"/>
                                        </p:tgtEl>
                                      </p:cBhvr>
                                    </p:animEffect>
                                  </p:childTnLst>
                                </p:cTn>
                              </p:par>
                            </p:childTnLst>
                          </p:cTn>
                        </p:par>
                        <p:par>
                          <p:cTn id="235" fill="hold">
                            <p:stCondLst>
                              <p:cond delay="22000"/>
                            </p:stCondLst>
                            <p:childTnLst>
                              <p:par>
                                <p:cTn id="236" presetID="31" presetClass="entr" presetSubtype="0" fill="hold" grpId="0" nodeType="afterEffect">
                                  <p:stCondLst>
                                    <p:cond delay="0"/>
                                  </p:stCondLst>
                                  <p:childTnLst>
                                    <p:set>
                                      <p:cBhvr>
                                        <p:cTn id="237" dur="1" fill="hold">
                                          <p:stCondLst>
                                            <p:cond delay="0"/>
                                          </p:stCondLst>
                                        </p:cTn>
                                        <p:tgtEl>
                                          <p:spTgt spid="40"/>
                                        </p:tgtEl>
                                        <p:attrNameLst>
                                          <p:attrName>style.visibility</p:attrName>
                                        </p:attrNameLst>
                                      </p:cBhvr>
                                      <p:to>
                                        <p:strVal val="visible"/>
                                      </p:to>
                                    </p:set>
                                    <p:anim calcmode="lin" valueType="num">
                                      <p:cBhvr>
                                        <p:cTn id="238" dur="1000" fill="hold"/>
                                        <p:tgtEl>
                                          <p:spTgt spid="40"/>
                                        </p:tgtEl>
                                        <p:attrNameLst>
                                          <p:attrName>ppt_w</p:attrName>
                                        </p:attrNameLst>
                                      </p:cBhvr>
                                      <p:tavLst>
                                        <p:tav tm="0">
                                          <p:val>
                                            <p:fltVal val="0"/>
                                          </p:val>
                                        </p:tav>
                                        <p:tav tm="100000">
                                          <p:val>
                                            <p:strVal val="#ppt_w"/>
                                          </p:val>
                                        </p:tav>
                                      </p:tavLst>
                                    </p:anim>
                                    <p:anim calcmode="lin" valueType="num">
                                      <p:cBhvr>
                                        <p:cTn id="239" dur="1000" fill="hold"/>
                                        <p:tgtEl>
                                          <p:spTgt spid="40"/>
                                        </p:tgtEl>
                                        <p:attrNameLst>
                                          <p:attrName>ppt_h</p:attrName>
                                        </p:attrNameLst>
                                      </p:cBhvr>
                                      <p:tavLst>
                                        <p:tav tm="0">
                                          <p:val>
                                            <p:fltVal val="0"/>
                                          </p:val>
                                        </p:tav>
                                        <p:tav tm="100000">
                                          <p:val>
                                            <p:strVal val="#ppt_h"/>
                                          </p:val>
                                        </p:tav>
                                      </p:tavLst>
                                    </p:anim>
                                    <p:anim calcmode="lin" valueType="num">
                                      <p:cBhvr>
                                        <p:cTn id="240" dur="1000" fill="hold"/>
                                        <p:tgtEl>
                                          <p:spTgt spid="40"/>
                                        </p:tgtEl>
                                        <p:attrNameLst>
                                          <p:attrName>style.rotation</p:attrName>
                                        </p:attrNameLst>
                                      </p:cBhvr>
                                      <p:tavLst>
                                        <p:tav tm="0">
                                          <p:val>
                                            <p:fltVal val="90"/>
                                          </p:val>
                                        </p:tav>
                                        <p:tav tm="100000">
                                          <p:val>
                                            <p:fltVal val="0"/>
                                          </p:val>
                                        </p:tav>
                                      </p:tavLst>
                                    </p:anim>
                                    <p:animEffect transition="in" filter="fade">
                                      <p:cBhvr>
                                        <p:cTn id="241" dur="1000"/>
                                        <p:tgtEl>
                                          <p:spTgt spid="40"/>
                                        </p:tgtEl>
                                      </p:cBhvr>
                                    </p:animEffect>
                                  </p:childTnLst>
                                </p:cTn>
                              </p:par>
                            </p:childTnLst>
                          </p:cTn>
                        </p:par>
                        <p:par>
                          <p:cTn id="242" fill="hold">
                            <p:stCondLst>
                              <p:cond delay="23000"/>
                            </p:stCondLst>
                            <p:childTnLst>
                              <p:par>
                                <p:cTn id="243" presetID="53" presetClass="entr" presetSubtype="16" fill="hold" nodeType="afterEffect">
                                  <p:stCondLst>
                                    <p:cond delay="0"/>
                                  </p:stCondLst>
                                  <p:childTnLst>
                                    <p:set>
                                      <p:cBhvr>
                                        <p:cTn id="244" dur="1" fill="hold">
                                          <p:stCondLst>
                                            <p:cond delay="0"/>
                                          </p:stCondLst>
                                        </p:cTn>
                                        <p:tgtEl>
                                          <p:spTgt spid="41"/>
                                        </p:tgtEl>
                                        <p:attrNameLst>
                                          <p:attrName>style.visibility</p:attrName>
                                        </p:attrNameLst>
                                      </p:cBhvr>
                                      <p:to>
                                        <p:strVal val="visible"/>
                                      </p:to>
                                    </p:set>
                                    <p:anim calcmode="lin" valueType="num">
                                      <p:cBhvr>
                                        <p:cTn id="245" dur="500" fill="hold"/>
                                        <p:tgtEl>
                                          <p:spTgt spid="41"/>
                                        </p:tgtEl>
                                        <p:attrNameLst>
                                          <p:attrName>ppt_w</p:attrName>
                                        </p:attrNameLst>
                                      </p:cBhvr>
                                      <p:tavLst>
                                        <p:tav tm="0">
                                          <p:val>
                                            <p:fltVal val="0"/>
                                          </p:val>
                                        </p:tav>
                                        <p:tav tm="100000">
                                          <p:val>
                                            <p:strVal val="#ppt_w"/>
                                          </p:val>
                                        </p:tav>
                                      </p:tavLst>
                                    </p:anim>
                                    <p:anim calcmode="lin" valueType="num">
                                      <p:cBhvr>
                                        <p:cTn id="246" dur="500" fill="hold"/>
                                        <p:tgtEl>
                                          <p:spTgt spid="41"/>
                                        </p:tgtEl>
                                        <p:attrNameLst>
                                          <p:attrName>ppt_h</p:attrName>
                                        </p:attrNameLst>
                                      </p:cBhvr>
                                      <p:tavLst>
                                        <p:tav tm="0">
                                          <p:val>
                                            <p:fltVal val="0"/>
                                          </p:val>
                                        </p:tav>
                                        <p:tav tm="100000">
                                          <p:val>
                                            <p:strVal val="#ppt_h"/>
                                          </p:val>
                                        </p:tav>
                                      </p:tavLst>
                                    </p:anim>
                                    <p:animEffect transition="in" filter="fade">
                                      <p:cBhvr>
                                        <p:cTn id="247" dur="500"/>
                                        <p:tgtEl>
                                          <p:spTgt spid="41"/>
                                        </p:tgtEl>
                                      </p:cBhvr>
                                    </p:animEffect>
                                  </p:childTnLst>
                                </p:cTn>
                              </p:par>
                            </p:childTnLst>
                          </p:cTn>
                        </p:par>
                        <p:par>
                          <p:cTn id="248" fill="hold">
                            <p:stCondLst>
                              <p:cond delay="23500"/>
                            </p:stCondLst>
                            <p:childTnLst>
                              <p:par>
                                <p:cTn id="249" presetID="53" presetClass="entr" presetSubtype="16" fill="hold" nodeType="afterEffect">
                                  <p:stCondLst>
                                    <p:cond delay="0"/>
                                  </p:stCondLst>
                                  <p:childTnLst>
                                    <p:set>
                                      <p:cBhvr>
                                        <p:cTn id="250" dur="1" fill="hold">
                                          <p:stCondLst>
                                            <p:cond delay="0"/>
                                          </p:stCondLst>
                                        </p:cTn>
                                        <p:tgtEl>
                                          <p:spTgt spid="45"/>
                                        </p:tgtEl>
                                        <p:attrNameLst>
                                          <p:attrName>style.visibility</p:attrName>
                                        </p:attrNameLst>
                                      </p:cBhvr>
                                      <p:to>
                                        <p:strVal val="visible"/>
                                      </p:to>
                                    </p:set>
                                    <p:anim calcmode="lin" valueType="num">
                                      <p:cBhvr>
                                        <p:cTn id="251" dur="500" fill="hold"/>
                                        <p:tgtEl>
                                          <p:spTgt spid="45"/>
                                        </p:tgtEl>
                                        <p:attrNameLst>
                                          <p:attrName>ppt_w</p:attrName>
                                        </p:attrNameLst>
                                      </p:cBhvr>
                                      <p:tavLst>
                                        <p:tav tm="0">
                                          <p:val>
                                            <p:fltVal val="0"/>
                                          </p:val>
                                        </p:tav>
                                        <p:tav tm="100000">
                                          <p:val>
                                            <p:strVal val="#ppt_w"/>
                                          </p:val>
                                        </p:tav>
                                      </p:tavLst>
                                    </p:anim>
                                    <p:anim calcmode="lin" valueType="num">
                                      <p:cBhvr>
                                        <p:cTn id="252" dur="500" fill="hold"/>
                                        <p:tgtEl>
                                          <p:spTgt spid="45"/>
                                        </p:tgtEl>
                                        <p:attrNameLst>
                                          <p:attrName>ppt_h</p:attrName>
                                        </p:attrNameLst>
                                      </p:cBhvr>
                                      <p:tavLst>
                                        <p:tav tm="0">
                                          <p:val>
                                            <p:fltVal val="0"/>
                                          </p:val>
                                        </p:tav>
                                        <p:tav tm="100000">
                                          <p:val>
                                            <p:strVal val="#ppt_h"/>
                                          </p:val>
                                        </p:tav>
                                      </p:tavLst>
                                    </p:anim>
                                    <p:animEffect transition="in" filter="fade">
                                      <p:cBhvr>
                                        <p:cTn id="253" dur="500"/>
                                        <p:tgtEl>
                                          <p:spTgt spid="45"/>
                                        </p:tgtEl>
                                      </p:cBhvr>
                                    </p:animEffect>
                                  </p:childTnLst>
                                </p:cTn>
                              </p:par>
                            </p:childTnLst>
                          </p:cTn>
                        </p:par>
                        <p:par>
                          <p:cTn id="254" fill="hold">
                            <p:stCondLst>
                              <p:cond delay="24000"/>
                            </p:stCondLst>
                            <p:childTnLst>
                              <p:par>
                                <p:cTn id="255" presetID="53" presetClass="entr" presetSubtype="16" fill="hold" grpId="0" nodeType="afterEffect">
                                  <p:stCondLst>
                                    <p:cond delay="0"/>
                                  </p:stCondLst>
                                  <p:childTnLst>
                                    <p:set>
                                      <p:cBhvr>
                                        <p:cTn id="256" dur="1" fill="hold">
                                          <p:stCondLst>
                                            <p:cond delay="0"/>
                                          </p:stCondLst>
                                        </p:cTn>
                                        <p:tgtEl>
                                          <p:spTgt spid="55"/>
                                        </p:tgtEl>
                                        <p:attrNameLst>
                                          <p:attrName>style.visibility</p:attrName>
                                        </p:attrNameLst>
                                      </p:cBhvr>
                                      <p:to>
                                        <p:strVal val="visible"/>
                                      </p:to>
                                    </p:set>
                                    <p:anim calcmode="lin" valueType="num">
                                      <p:cBhvr>
                                        <p:cTn id="257" dur="500" fill="hold"/>
                                        <p:tgtEl>
                                          <p:spTgt spid="55"/>
                                        </p:tgtEl>
                                        <p:attrNameLst>
                                          <p:attrName>ppt_w</p:attrName>
                                        </p:attrNameLst>
                                      </p:cBhvr>
                                      <p:tavLst>
                                        <p:tav tm="0">
                                          <p:val>
                                            <p:fltVal val="0"/>
                                          </p:val>
                                        </p:tav>
                                        <p:tav tm="100000">
                                          <p:val>
                                            <p:strVal val="#ppt_w"/>
                                          </p:val>
                                        </p:tav>
                                      </p:tavLst>
                                    </p:anim>
                                    <p:anim calcmode="lin" valueType="num">
                                      <p:cBhvr>
                                        <p:cTn id="258" dur="500" fill="hold"/>
                                        <p:tgtEl>
                                          <p:spTgt spid="55"/>
                                        </p:tgtEl>
                                        <p:attrNameLst>
                                          <p:attrName>ppt_h</p:attrName>
                                        </p:attrNameLst>
                                      </p:cBhvr>
                                      <p:tavLst>
                                        <p:tav tm="0">
                                          <p:val>
                                            <p:fltVal val="0"/>
                                          </p:val>
                                        </p:tav>
                                        <p:tav tm="100000">
                                          <p:val>
                                            <p:strVal val="#ppt_h"/>
                                          </p:val>
                                        </p:tav>
                                      </p:tavLst>
                                    </p:anim>
                                    <p:animEffect transition="in" filter="fade">
                                      <p:cBhvr>
                                        <p:cTn id="259" dur="500"/>
                                        <p:tgtEl>
                                          <p:spTgt spid="55"/>
                                        </p:tgtEl>
                                      </p:cBhvr>
                                    </p:animEffect>
                                  </p:childTnLst>
                                </p:cTn>
                              </p:par>
                            </p:childTnLst>
                          </p:cTn>
                        </p:par>
                        <p:par>
                          <p:cTn id="260" fill="hold">
                            <p:stCondLst>
                              <p:cond delay="24500"/>
                            </p:stCondLst>
                            <p:childTnLst>
                              <p:par>
                                <p:cTn id="261" presetID="53" presetClass="entr" presetSubtype="16" fill="hold" nodeType="afterEffect">
                                  <p:stCondLst>
                                    <p:cond delay="0"/>
                                  </p:stCondLst>
                                  <p:childTnLst>
                                    <p:set>
                                      <p:cBhvr>
                                        <p:cTn id="262" dur="1" fill="hold">
                                          <p:stCondLst>
                                            <p:cond delay="0"/>
                                          </p:stCondLst>
                                        </p:cTn>
                                        <p:tgtEl>
                                          <p:spTgt spid="42"/>
                                        </p:tgtEl>
                                        <p:attrNameLst>
                                          <p:attrName>style.visibility</p:attrName>
                                        </p:attrNameLst>
                                      </p:cBhvr>
                                      <p:to>
                                        <p:strVal val="visible"/>
                                      </p:to>
                                    </p:set>
                                    <p:anim calcmode="lin" valueType="num">
                                      <p:cBhvr>
                                        <p:cTn id="263" dur="500" fill="hold"/>
                                        <p:tgtEl>
                                          <p:spTgt spid="42"/>
                                        </p:tgtEl>
                                        <p:attrNameLst>
                                          <p:attrName>ppt_w</p:attrName>
                                        </p:attrNameLst>
                                      </p:cBhvr>
                                      <p:tavLst>
                                        <p:tav tm="0">
                                          <p:val>
                                            <p:fltVal val="0"/>
                                          </p:val>
                                        </p:tav>
                                        <p:tav tm="100000">
                                          <p:val>
                                            <p:strVal val="#ppt_w"/>
                                          </p:val>
                                        </p:tav>
                                      </p:tavLst>
                                    </p:anim>
                                    <p:anim calcmode="lin" valueType="num">
                                      <p:cBhvr>
                                        <p:cTn id="264" dur="500" fill="hold"/>
                                        <p:tgtEl>
                                          <p:spTgt spid="42"/>
                                        </p:tgtEl>
                                        <p:attrNameLst>
                                          <p:attrName>ppt_h</p:attrName>
                                        </p:attrNameLst>
                                      </p:cBhvr>
                                      <p:tavLst>
                                        <p:tav tm="0">
                                          <p:val>
                                            <p:fltVal val="0"/>
                                          </p:val>
                                        </p:tav>
                                        <p:tav tm="100000">
                                          <p:val>
                                            <p:strVal val="#ppt_h"/>
                                          </p:val>
                                        </p:tav>
                                      </p:tavLst>
                                    </p:anim>
                                    <p:animEffect transition="in" filter="fade">
                                      <p:cBhvr>
                                        <p:cTn id="265" dur="500"/>
                                        <p:tgtEl>
                                          <p:spTgt spid="42"/>
                                        </p:tgtEl>
                                      </p:cBhvr>
                                    </p:animEffect>
                                  </p:childTnLst>
                                </p:cTn>
                              </p:par>
                            </p:childTnLst>
                          </p:cTn>
                        </p:par>
                        <p:par>
                          <p:cTn id="266" fill="hold">
                            <p:stCondLst>
                              <p:cond delay="25000"/>
                            </p:stCondLst>
                            <p:childTnLst>
                              <p:par>
                                <p:cTn id="267" presetID="53" presetClass="entr" presetSubtype="16" fill="hold" nodeType="afterEffect">
                                  <p:stCondLst>
                                    <p:cond delay="0"/>
                                  </p:stCondLst>
                                  <p:childTnLst>
                                    <p:set>
                                      <p:cBhvr>
                                        <p:cTn id="268" dur="1" fill="hold">
                                          <p:stCondLst>
                                            <p:cond delay="0"/>
                                          </p:stCondLst>
                                        </p:cTn>
                                        <p:tgtEl>
                                          <p:spTgt spid="46"/>
                                        </p:tgtEl>
                                        <p:attrNameLst>
                                          <p:attrName>style.visibility</p:attrName>
                                        </p:attrNameLst>
                                      </p:cBhvr>
                                      <p:to>
                                        <p:strVal val="visible"/>
                                      </p:to>
                                    </p:set>
                                    <p:anim calcmode="lin" valueType="num">
                                      <p:cBhvr>
                                        <p:cTn id="269" dur="500" fill="hold"/>
                                        <p:tgtEl>
                                          <p:spTgt spid="46"/>
                                        </p:tgtEl>
                                        <p:attrNameLst>
                                          <p:attrName>ppt_w</p:attrName>
                                        </p:attrNameLst>
                                      </p:cBhvr>
                                      <p:tavLst>
                                        <p:tav tm="0">
                                          <p:val>
                                            <p:fltVal val="0"/>
                                          </p:val>
                                        </p:tav>
                                        <p:tav tm="100000">
                                          <p:val>
                                            <p:strVal val="#ppt_w"/>
                                          </p:val>
                                        </p:tav>
                                      </p:tavLst>
                                    </p:anim>
                                    <p:anim calcmode="lin" valueType="num">
                                      <p:cBhvr>
                                        <p:cTn id="270" dur="500" fill="hold"/>
                                        <p:tgtEl>
                                          <p:spTgt spid="46"/>
                                        </p:tgtEl>
                                        <p:attrNameLst>
                                          <p:attrName>ppt_h</p:attrName>
                                        </p:attrNameLst>
                                      </p:cBhvr>
                                      <p:tavLst>
                                        <p:tav tm="0">
                                          <p:val>
                                            <p:fltVal val="0"/>
                                          </p:val>
                                        </p:tav>
                                        <p:tav tm="100000">
                                          <p:val>
                                            <p:strVal val="#ppt_h"/>
                                          </p:val>
                                        </p:tav>
                                      </p:tavLst>
                                    </p:anim>
                                    <p:animEffect transition="in" filter="fade">
                                      <p:cBhvr>
                                        <p:cTn id="271" dur="500"/>
                                        <p:tgtEl>
                                          <p:spTgt spid="46"/>
                                        </p:tgtEl>
                                      </p:cBhvr>
                                    </p:animEffect>
                                  </p:childTnLst>
                                </p:cTn>
                              </p:par>
                            </p:childTnLst>
                          </p:cTn>
                        </p:par>
                        <p:par>
                          <p:cTn id="272" fill="hold">
                            <p:stCondLst>
                              <p:cond delay="25500"/>
                            </p:stCondLst>
                            <p:childTnLst>
                              <p:par>
                                <p:cTn id="273" presetID="53" presetClass="entr" presetSubtype="16" fill="hold" nodeType="afterEffect">
                                  <p:stCondLst>
                                    <p:cond delay="0"/>
                                  </p:stCondLst>
                                  <p:childTnLst>
                                    <p:set>
                                      <p:cBhvr>
                                        <p:cTn id="274" dur="1" fill="hold">
                                          <p:stCondLst>
                                            <p:cond delay="0"/>
                                          </p:stCondLst>
                                        </p:cTn>
                                        <p:tgtEl>
                                          <p:spTgt spid="47"/>
                                        </p:tgtEl>
                                        <p:attrNameLst>
                                          <p:attrName>style.visibility</p:attrName>
                                        </p:attrNameLst>
                                      </p:cBhvr>
                                      <p:to>
                                        <p:strVal val="visible"/>
                                      </p:to>
                                    </p:set>
                                    <p:anim calcmode="lin" valueType="num">
                                      <p:cBhvr>
                                        <p:cTn id="275" dur="500" fill="hold"/>
                                        <p:tgtEl>
                                          <p:spTgt spid="47"/>
                                        </p:tgtEl>
                                        <p:attrNameLst>
                                          <p:attrName>ppt_w</p:attrName>
                                        </p:attrNameLst>
                                      </p:cBhvr>
                                      <p:tavLst>
                                        <p:tav tm="0">
                                          <p:val>
                                            <p:fltVal val="0"/>
                                          </p:val>
                                        </p:tav>
                                        <p:tav tm="100000">
                                          <p:val>
                                            <p:strVal val="#ppt_w"/>
                                          </p:val>
                                        </p:tav>
                                      </p:tavLst>
                                    </p:anim>
                                    <p:anim calcmode="lin" valueType="num">
                                      <p:cBhvr>
                                        <p:cTn id="276" dur="500" fill="hold"/>
                                        <p:tgtEl>
                                          <p:spTgt spid="47"/>
                                        </p:tgtEl>
                                        <p:attrNameLst>
                                          <p:attrName>ppt_h</p:attrName>
                                        </p:attrNameLst>
                                      </p:cBhvr>
                                      <p:tavLst>
                                        <p:tav tm="0">
                                          <p:val>
                                            <p:fltVal val="0"/>
                                          </p:val>
                                        </p:tav>
                                        <p:tav tm="100000">
                                          <p:val>
                                            <p:strVal val="#ppt_h"/>
                                          </p:val>
                                        </p:tav>
                                      </p:tavLst>
                                    </p:anim>
                                    <p:animEffect transition="in" filter="fade">
                                      <p:cBhvr>
                                        <p:cTn id="277" dur="500"/>
                                        <p:tgtEl>
                                          <p:spTgt spid="47"/>
                                        </p:tgtEl>
                                      </p:cBhvr>
                                    </p:animEffect>
                                  </p:childTnLst>
                                </p:cTn>
                              </p:par>
                            </p:childTnLst>
                          </p:cTn>
                        </p:par>
                        <p:par>
                          <p:cTn id="278" fill="hold">
                            <p:stCondLst>
                              <p:cond delay="26000"/>
                            </p:stCondLst>
                            <p:childTnLst>
                              <p:par>
                                <p:cTn id="279" presetID="53" presetClass="entr" presetSubtype="16" fill="hold" grpId="0" nodeType="afterEffect">
                                  <p:stCondLst>
                                    <p:cond delay="0"/>
                                  </p:stCondLst>
                                  <p:childTnLst>
                                    <p:set>
                                      <p:cBhvr>
                                        <p:cTn id="280" dur="1" fill="hold">
                                          <p:stCondLst>
                                            <p:cond delay="0"/>
                                          </p:stCondLst>
                                        </p:cTn>
                                        <p:tgtEl>
                                          <p:spTgt spid="56"/>
                                        </p:tgtEl>
                                        <p:attrNameLst>
                                          <p:attrName>style.visibility</p:attrName>
                                        </p:attrNameLst>
                                      </p:cBhvr>
                                      <p:to>
                                        <p:strVal val="visible"/>
                                      </p:to>
                                    </p:set>
                                    <p:anim calcmode="lin" valueType="num">
                                      <p:cBhvr>
                                        <p:cTn id="281" dur="500" fill="hold"/>
                                        <p:tgtEl>
                                          <p:spTgt spid="56"/>
                                        </p:tgtEl>
                                        <p:attrNameLst>
                                          <p:attrName>ppt_w</p:attrName>
                                        </p:attrNameLst>
                                      </p:cBhvr>
                                      <p:tavLst>
                                        <p:tav tm="0">
                                          <p:val>
                                            <p:fltVal val="0"/>
                                          </p:val>
                                        </p:tav>
                                        <p:tav tm="100000">
                                          <p:val>
                                            <p:strVal val="#ppt_w"/>
                                          </p:val>
                                        </p:tav>
                                      </p:tavLst>
                                    </p:anim>
                                    <p:anim calcmode="lin" valueType="num">
                                      <p:cBhvr>
                                        <p:cTn id="282" dur="500" fill="hold"/>
                                        <p:tgtEl>
                                          <p:spTgt spid="56"/>
                                        </p:tgtEl>
                                        <p:attrNameLst>
                                          <p:attrName>ppt_h</p:attrName>
                                        </p:attrNameLst>
                                      </p:cBhvr>
                                      <p:tavLst>
                                        <p:tav tm="0">
                                          <p:val>
                                            <p:fltVal val="0"/>
                                          </p:val>
                                        </p:tav>
                                        <p:tav tm="100000">
                                          <p:val>
                                            <p:strVal val="#ppt_h"/>
                                          </p:val>
                                        </p:tav>
                                      </p:tavLst>
                                    </p:anim>
                                    <p:animEffect transition="in" filter="fade">
                                      <p:cBhvr>
                                        <p:cTn id="283" dur="500"/>
                                        <p:tgtEl>
                                          <p:spTgt spid="56"/>
                                        </p:tgtEl>
                                      </p:cBhvr>
                                    </p:animEffect>
                                  </p:childTnLst>
                                </p:cTn>
                              </p:par>
                            </p:childTnLst>
                          </p:cTn>
                        </p:par>
                        <p:par>
                          <p:cTn id="284" fill="hold">
                            <p:stCondLst>
                              <p:cond delay="26500"/>
                            </p:stCondLst>
                            <p:childTnLst>
                              <p:par>
                                <p:cTn id="285" presetID="53" presetClass="entr" presetSubtype="16" fill="hold" nodeType="afterEffect">
                                  <p:stCondLst>
                                    <p:cond delay="0"/>
                                  </p:stCondLst>
                                  <p:childTnLst>
                                    <p:set>
                                      <p:cBhvr>
                                        <p:cTn id="286" dur="1" fill="hold">
                                          <p:stCondLst>
                                            <p:cond delay="0"/>
                                          </p:stCondLst>
                                        </p:cTn>
                                        <p:tgtEl>
                                          <p:spTgt spid="43"/>
                                        </p:tgtEl>
                                        <p:attrNameLst>
                                          <p:attrName>style.visibility</p:attrName>
                                        </p:attrNameLst>
                                      </p:cBhvr>
                                      <p:to>
                                        <p:strVal val="visible"/>
                                      </p:to>
                                    </p:set>
                                    <p:anim calcmode="lin" valueType="num">
                                      <p:cBhvr>
                                        <p:cTn id="287" dur="500" fill="hold"/>
                                        <p:tgtEl>
                                          <p:spTgt spid="43"/>
                                        </p:tgtEl>
                                        <p:attrNameLst>
                                          <p:attrName>ppt_w</p:attrName>
                                        </p:attrNameLst>
                                      </p:cBhvr>
                                      <p:tavLst>
                                        <p:tav tm="0">
                                          <p:val>
                                            <p:fltVal val="0"/>
                                          </p:val>
                                        </p:tav>
                                        <p:tav tm="100000">
                                          <p:val>
                                            <p:strVal val="#ppt_w"/>
                                          </p:val>
                                        </p:tav>
                                      </p:tavLst>
                                    </p:anim>
                                    <p:anim calcmode="lin" valueType="num">
                                      <p:cBhvr>
                                        <p:cTn id="288" dur="500" fill="hold"/>
                                        <p:tgtEl>
                                          <p:spTgt spid="43"/>
                                        </p:tgtEl>
                                        <p:attrNameLst>
                                          <p:attrName>ppt_h</p:attrName>
                                        </p:attrNameLst>
                                      </p:cBhvr>
                                      <p:tavLst>
                                        <p:tav tm="0">
                                          <p:val>
                                            <p:fltVal val="0"/>
                                          </p:val>
                                        </p:tav>
                                        <p:tav tm="100000">
                                          <p:val>
                                            <p:strVal val="#ppt_h"/>
                                          </p:val>
                                        </p:tav>
                                      </p:tavLst>
                                    </p:anim>
                                    <p:animEffect transition="in" filter="fade">
                                      <p:cBhvr>
                                        <p:cTn id="289" dur="500"/>
                                        <p:tgtEl>
                                          <p:spTgt spid="43"/>
                                        </p:tgtEl>
                                      </p:cBhvr>
                                    </p:animEffect>
                                  </p:childTnLst>
                                </p:cTn>
                              </p:par>
                            </p:childTnLst>
                          </p:cTn>
                        </p:par>
                        <p:par>
                          <p:cTn id="290" fill="hold">
                            <p:stCondLst>
                              <p:cond delay="27000"/>
                            </p:stCondLst>
                            <p:childTnLst>
                              <p:par>
                                <p:cTn id="291" presetID="53" presetClass="entr" presetSubtype="16" fill="hold" nodeType="afterEffect">
                                  <p:stCondLst>
                                    <p:cond delay="0"/>
                                  </p:stCondLst>
                                  <p:childTnLst>
                                    <p:set>
                                      <p:cBhvr>
                                        <p:cTn id="292" dur="1" fill="hold">
                                          <p:stCondLst>
                                            <p:cond delay="0"/>
                                          </p:stCondLst>
                                        </p:cTn>
                                        <p:tgtEl>
                                          <p:spTgt spid="48"/>
                                        </p:tgtEl>
                                        <p:attrNameLst>
                                          <p:attrName>style.visibility</p:attrName>
                                        </p:attrNameLst>
                                      </p:cBhvr>
                                      <p:to>
                                        <p:strVal val="visible"/>
                                      </p:to>
                                    </p:set>
                                    <p:anim calcmode="lin" valueType="num">
                                      <p:cBhvr>
                                        <p:cTn id="293" dur="500" fill="hold"/>
                                        <p:tgtEl>
                                          <p:spTgt spid="48"/>
                                        </p:tgtEl>
                                        <p:attrNameLst>
                                          <p:attrName>ppt_w</p:attrName>
                                        </p:attrNameLst>
                                      </p:cBhvr>
                                      <p:tavLst>
                                        <p:tav tm="0">
                                          <p:val>
                                            <p:fltVal val="0"/>
                                          </p:val>
                                        </p:tav>
                                        <p:tav tm="100000">
                                          <p:val>
                                            <p:strVal val="#ppt_w"/>
                                          </p:val>
                                        </p:tav>
                                      </p:tavLst>
                                    </p:anim>
                                    <p:anim calcmode="lin" valueType="num">
                                      <p:cBhvr>
                                        <p:cTn id="294" dur="500" fill="hold"/>
                                        <p:tgtEl>
                                          <p:spTgt spid="48"/>
                                        </p:tgtEl>
                                        <p:attrNameLst>
                                          <p:attrName>ppt_h</p:attrName>
                                        </p:attrNameLst>
                                      </p:cBhvr>
                                      <p:tavLst>
                                        <p:tav tm="0">
                                          <p:val>
                                            <p:fltVal val="0"/>
                                          </p:val>
                                        </p:tav>
                                        <p:tav tm="100000">
                                          <p:val>
                                            <p:strVal val="#ppt_h"/>
                                          </p:val>
                                        </p:tav>
                                      </p:tavLst>
                                    </p:anim>
                                    <p:animEffect transition="in" filter="fade">
                                      <p:cBhvr>
                                        <p:cTn id="295" dur="500"/>
                                        <p:tgtEl>
                                          <p:spTgt spid="48"/>
                                        </p:tgtEl>
                                      </p:cBhvr>
                                    </p:animEffect>
                                  </p:childTnLst>
                                </p:cTn>
                              </p:par>
                            </p:childTnLst>
                          </p:cTn>
                        </p:par>
                        <p:par>
                          <p:cTn id="296" fill="hold">
                            <p:stCondLst>
                              <p:cond delay="27500"/>
                            </p:stCondLst>
                            <p:childTnLst>
                              <p:par>
                                <p:cTn id="297" presetID="53" presetClass="entr" presetSubtype="16" fill="hold" nodeType="afterEffect">
                                  <p:stCondLst>
                                    <p:cond delay="0"/>
                                  </p:stCondLst>
                                  <p:childTnLst>
                                    <p:set>
                                      <p:cBhvr>
                                        <p:cTn id="298" dur="1" fill="hold">
                                          <p:stCondLst>
                                            <p:cond delay="0"/>
                                          </p:stCondLst>
                                        </p:cTn>
                                        <p:tgtEl>
                                          <p:spTgt spid="49"/>
                                        </p:tgtEl>
                                        <p:attrNameLst>
                                          <p:attrName>style.visibility</p:attrName>
                                        </p:attrNameLst>
                                      </p:cBhvr>
                                      <p:to>
                                        <p:strVal val="visible"/>
                                      </p:to>
                                    </p:set>
                                    <p:anim calcmode="lin" valueType="num">
                                      <p:cBhvr>
                                        <p:cTn id="299" dur="500" fill="hold"/>
                                        <p:tgtEl>
                                          <p:spTgt spid="49"/>
                                        </p:tgtEl>
                                        <p:attrNameLst>
                                          <p:attrName>ppt_w</p:attrName>
                                        </p:attrNameLst>
                                      </p:cBhvr>
                                      <p:tavLst>
                                        <p:tav tm="0">
                                          <p:val>
                                            <p:fltVal val="0"/>
                                          </p:val>
                                        </p:tav>
                                        <p:tav tm="100000">
                                          <p:val>
                                            <p:strVal val="#ppt_w"/>
                                          </p:val>
                                        </p:tav>
                                      </p:tavLst>
                                    </p:anim>
                                    <p:anim calcmode="lin" valueType="num">
                                      <p:cBhvr>
                                        <p:cTn id="300" dur="500" fill="hold"/>
                                        <p:tgtEl>
                                          <p:spTgt spid="49"/>
                                        </p:tgtEl>
                                        <p:attrNameLst>
                                          <p:attrName>ppt_h</p:attrName>
                                        </p:attrNameLst>
                                      </p:cBhvr>
                                      <p:tavLst>
                                        <p:tav tm="0">
                                          <p:val>
                                            <p:fltVal val="0"/>
                                          </p:val>
                                        </p:tav>
                                        <p:tav tm="100000">
                                          <p:val>
                                            <p:strVal val="#ppt_h"/>
                                          </p:val>
                                        </p:tav>
                                      </p:tavLst>
                                    </p:anim>
                                    <p:animEffect transition="in" filter="fade">
                                      <p:cBhvr>
                                        <p:cTn id="301" dur="500"/>
                                        <p:tgtEl>
                                          <p:spTgt spid="49"/>
                                        </p:tgtEl>
                                      </p:cBhvr>
                                    </p:animEffect>
                                  </p:childTnLst>
                                </p:cTn>
                              </p:par>
                            </p:childTnLst>
                          </p:cTn>
                        </p:par>
                        <p:par>
                          <p:cTn id="302" fill="hold">
                            <p:stCondLst>
                              <p:cond delay="28000"/>
                            </p:stCondLst>
                            <p:childTnLst>
                              <p:par>
                                <p:cTn id="303" presetID="53" presetClass="entr" presetSubtype="16" fill="hold" nodeType="afterEffect">
                                  <p:stCondLst>
                                    <p:cond delay="0"/>
                                  </p:stCondLst>
                                  <p:childTnLst>
                                    <p:set>
                                      <p:cBhvr>
                                        <p:cTn id="304" dur="1" fill="hold">
                                          <p:stCondLst>
                                            <p:cond delay="0"/>
                                          </p:stCondLst>
                                        </p:cTn>
                                        <p:tgtEl>
                                          <p:spTgt spid="50"/>
                                        </p:tgtEl>
                                        <p:attrNameLst>
                                          <p:attrName>style.visibility</p:attrName>
                                        </p:attrNameLst>
                                      </p:cBhvr>
                                      <p:to>
                                        <p:strVal val="visible"/>
                                      </p:to>
                                    </p:set>
                                    <p:anim calcmode="lin" valueType="num">
                                      <p:cBhvr>
                                        <p:cTn id="305" dur="500" fill="hold"/>
                                        <p:tgtEl>
                                          <p:spTgt spid="50"/>
                                        </p:tgtEl>
                                        <p:attrNameLst>
                                          <p:attrName>ppt_w</p:attrName>
                                        </p:attrNameLst>
                                      </p:cBhvr>
                                      <p:tavLst>
                                        <p:tav tm="0">
                                          <p:val>
                                            <p:fltVal val="0"/>
                                          </p:val>
                                        </p:tav>
                                        <p:tav tm="100000">
                                          <p:val>
                                            <p:strVal val="#ppt_w"/>
                                          </p:val>
                                        </p:tav>
                                      </p:tavLst>
                                    </p:anim>
                                    <p:anim calcmode="lin" valueType="num">
                                      <p:cBhvr>
                                        <p:cTn id="306" dur="500" fill="hold"/>
                                        <p:tgtEl>
                                          <p:spTgt spid="50"/>
                                        </p:tgtEl>
                                        <p:attrNameLst>
                                          <p:attrName>ppt_h</p:attrName>
                                        </p:attrNameLst>
                                      </p:cBhvr>
                                      <p:tavLst>
                                        <p:tav tm="0">
                                          <p:val>
                                            <p:fltVal val="0"/>
                                          </p:val>
                                        </p:tav>
                                        <p:tav tm="100000">
                                          <p:val>
                                            <p:strVal val="#ppt_h"/>
                                          </p:val>
                                        </p:tav>
                                      </p:tavLst>
                                    </p:anim>
                                    <p:animEffect transition="in" filter="fade">
                                      <p:cBhvr>
                                        <p:cTn id="307" dur="500"/>
                                        <p:tgtEl>
                                          <p:spTgt spid="50"/>
                                        </p:tgtEl>
                                      </p:cBhvr>
                                    </p:animEffect>
                                  </p:childTnLst>
                                </p:cTn>
                              </p:par>
                            </p:childTnLst>
                          </p:cTn>
                        </p:par>
                        <p:par>
                          <p:cTn id="308" fill="hold">
                            <p:stCondLst>
                              <p:cond delay="28500"/>
                            </p:stCondLst>
                            <p:childTnLst>
                              <p:par>
                                <p:cTn id="309" presetID="53" presetClass="entr" presetSubtype="16" fill="hold" nodeType="afterEffect">
                                  <p:stCondLst>
                                    <p:cond delay="0"/>
                                  </p:stCondLst>
                                  <p:childTnLst>
                                    <p:set>
                                      <p:cBhvr>
                                        <p:cTn id="310" dur="1" fill="hold">
                                          <p:stCondLst>
                                            <p:cond delay="0"/>
                                          </p:stCondLst>
                                        </p:cTn>
                                        <p:tgtEl>
                                          <p:spTgt spid="51"/>
                                        </p:tgtEl>
                                        <p:attrNameLst>
                                          <p:attrName>style.visibility</p:attrName>
                                        </p:attrNameLst>
                                      </p:cBhvr>
                                      <p:to>
                                        <p:strVal val="visible"/>
                                      </p:to>
                                    </p:set>
                                    <p:anim calcmode="lin" valueType="num">
                                      <p:cBhvr>
                                        <p:cTn id="311" dur="500" fill="hold"/>
                                        <p:tgtEl>
                                          <p:spTgt spid="51"/>
                                        </p:tgtEl>
                                        <p:attrNameLst>
                                          <p:attrName>ppt_w</p:attrName>
                                        </p:attrNameLst>
                                      </p:cBhvr>
                                      <p:tavLst>
                                        <p:tav tm="0">
                                          <p:val>
                                            <p:fltVal val="0"/>
                                          </p:val>
                                        </p:tav>
                                        <p:tav tm="100000">
                                          <p:val>
                                            <p:strVal val="#ppt_w"/>
                                          </p:val>
                                        </p:tav>
                                      </p:tavLst>
                                    </p:anim>
                                    <p:anim calcmode="lin" valueType="num">
                                      <p:cBhvr>
                                        <p:cTn id="312" dur="500" fill="hold"/>
                                        <p:tgtEl>
                                          <p:spTgt spid="51"/>
                                        </p:tgtEl>
                                        <p:attrNameLst>
                                          <p:attrName>ppt_h</p:attrName>
                                        </p:attrNameLst>
                                      </p:cBhvr>
                                      <p:tavLst>
                                        <p:tav tm="0">
                                          <p:val>
                                            <p:fltVal val="0"/>
                                          </p:val>
                                        </p:tav>
                                        <p:tav tm="100000">
                                          <p:val>
                                            <p:strVal val="#ppt_h"/>
                                          </p:val>
                                        </p:tav>
                                      </p:tavLst>
                                    </p:anim>
                                    <p:animEffect transition="in" filter="fade">
                                      <p:cBhvr>
                                        <p:cTn id="313" dur="500"/>
                                        <p:tgtEl>
                                          <p:spTgt spid="51"/>
                                        </p:tgtEl>
                                      </p:cBhvr>
                                    </p:animEffect>
                                  </p:childTnLst>
                                </p:cTn>
                              </p:par>
                            </p:childTnLst>
                          </p:cTn>
                        </p:par>
                        <p:par>
                          <p:cTn id="314" fill="hold">
                            <p:stCondLst>
                              <p:cond delay="29000"/>
                            </p:stCondLst>
                            <p:childTnLst>
                              <p:par>
                                <p:cTn id="315" presetID="53" presetClass="entr" presetSubtype="16" fill="hold" grpId="0" nodeType="afterEffect">
                                  <p:stCondLst>
                                    <p:cond delay="0"/>
                                  </p:stCondLst>
                                  <p:childTnLst>
                                    <p:set>
                                      <p:cBhvr>
                                        <p:cTn id="316" dur="1" fill="hold">
                                          <p:stCondLst>
                                            <p:cond delay="0"/>
                                          </p:stCondLst>
                                        </p:cTn>
                                        <p:tgtEl>
                                          <p:spTgt spid="57"/>
                                        </p:tgtEl>
                                        <p:attrNameLst>
                                          <p:attrName>style.visibility</p:attrName>
                                        </p:attrNameLst>
                                      </p:cBhvr>
                                      <p:to>
                                        <p:strVal val="visible"/>
                                      </p:to>
                                    </p:set>
                                    <p:anim calcmode="lin" valueType="num">
                                      <p:cBhvr>
                                        <p:cTn id="317" dur="500" fill="hold"/>
                                        <p:tgtEl>
                                          <p:spTgt spid="57"/>
                                        </p:tgtEl>
                                        <p:attrNameLst>
                                          <p:attrName>ppt_w</p:attrName>
                                        </p:attrNameLst>
                                      </p:cBhvr>
                                      <p:tavLst>
                                        <p:tav tm="0">
                                          <p:val>
                                            <p:fltVal val="0"/>
                                          </p:val>
                                        </p:tav>
                                        <p:tav tm="100000">
                                          <p:val>
                                            <p:strVal val="#ppt_w"/>
                                          </p:val>
                                        </p:tav>
                                      </p:tavLst>
                                    </p:anim>
                                    <p:anim calcmode="lin" valueType="num">
                                      <p:cBhvr>
                                        <p:cTn id="318" dur="500" fill="hold"/>
                                        <p:tgtEl>
                                          <p:spTgt spid="57"/>
                                        </p:tgtEl>
                                        <p:attrNameLst>
                                          <p:attrName>ppt_h</p:attrName>
                                        </p:attrNameLst>
                                      </p:cBhvr>
                                      <p:tavLst>
                                        <p:tav tm="0">
                                          <p:val>
                                            <p:fltVal val="0"/>
                                          </p:val>
                                        </p:tav>
                                        <p:tav tm="100000">
                                          <p:val>
                                            <p:strVal val="#ppt_h"/>
                                          </p:val>
                                        </p:tav>
                                      </p:tavLst>
                                    </p:anim>
                                    <p:animEffect transition="in" filter="fade">
                                      <p:cBhvr>
                                        <p:cTn id="319" dur="500"/>
                                        <p:tgtEl>
                                          <p:spTgt spid="57"/>
                                        </p:tgtEl>
                                      </p:cBhvr>
                                    </p:animEffect>
                                  </p:childTnLst>
                                </p:cTn>
                              </p:par>
                            </p:childTnLst>
                          </p:cTn>
                        </p:par>
                        <p:par>
                          <p:cTn id="320" fill="hold">
                            <p:stCondLst>
                              <p:cond delay="29500"/>
                            </p:stCondLst>
                            <p:childTnLst>
                              <p:par>
                                <p:cTn id="321" presetID="53" presetClass="entr" presetSubtype="16" fill="hold" nodeType="afterEffect">
                                  <p:stCondLst>
                                    <p:cond delay="0"/>
                                  </p:stCondLst>
                                  <p:childTnLst>
                                    <p:set>
                                      <p:cBhvr>
                                        <p:cTn id="322" dur="1" fill="hold">
                                          <p:stCondLst>
                                            <p:cond delay="0"/>
                                          </p:stCondLst>
                                        </p:cTn>
                                        <p:tgtEl>
                                          <p:spTgt spid="44"/>
                                        </p:tgtEl>
                                        <p:attrNameLst>
                                          <p:attrName>style.visibility</p:attrName>
                                        </p:attrNameLst>
                                      </p:cBhvr>
                                      <p:to>
                                        <p:strVal val="visible"/>
                                      </p:to>
                                    </p:set>
                                    <p:anim calcmode="lin" valueType="num">
                                      <p:cBhvr>
                                        <p:cTn id="323" dur="500" fill="hold"/>
                                        <p:tgtEl>
                                          <p:spTgt spid="44"/>
                                        </p:tgtEl>
                                        <p:attrNameLst>
                                          <p:attrName>ppt_w</p:attrName>
                                        </p:attrNameLst>
                                      </p:cBhvr>
                                      <p:tavLst>
                                        <p:tav tm="0">
                                          <p:val>
                                            <p:fltVal val="0"/>
                                          </p:val>
                                        </p:tav>
                                        <p:tav tm="100000">
                                          <p:val>
                                            <p:strVal val="#ppt_w"/>
                                          </p:val>
                                        </p:tav>
                                      </p:tavLst>
                                    </p:anim>
                                    <p:anim calcmode="lin" valueType="num">
                                      <p:cBhvr>
                                        <p:cTn id="324" dur="500" fill="hold"/>
                                        <p:tgtEl>
                                          <p:spTgt spid="44"/>
                                        </p:tgtEl>
                                        <p:attrNameLst>
                                          <p:attrName>ppt_h</p:attrName>
                                        </p:attrNameLst>
                                      </p:cBhvr>
                                      <p:tavLst>
                                        <p:tav tm="0">
                                          <p:val>
                                            <p:fltVal val="0"/>
                                          </p:val>
                                        </p:tav>
                                        <p:tav tm="100000">
                                          <p:val>
                                            <p:strVal val="#ppt_h"/>
                                          </p:val>
                                        </p:tav>
                                      </p:tavLst>
                                    </p:anim>
                                    <p:animEffect transition="in" filter="fade">
                                      <p:cBhvr>
                                        <p:cTn id="325" dur="500"/>
                                        <p:tgtEl>
                                          <p:spTgt spid="44"/>
                                        </p:tgtEl>
                                      </p:cBhvr>
                                    </p:animEffect>
                                  </p:childTnLst>
                                </p:cTn>
                              </p:par>
                            </p:childTnLst>
                          </p:cTn>
                        </p:par>
                        <p:par>
                          <p:cTn id="326" fill="hold">
                            <p:stCondLst>
                              <p:cond delay="30000"/>
                            </p:stCondLst>
                            <p:childTnLst>
                              <p:par>
                                <p:cTn id="327" presetID="53" presetClass="entr" presetSubtype="16" fill="hold" nodeType="afterEffect">
                                  <p:stCondLst>
                                    <p:cond delay="0"/>
                                  </p:stCondLst>
                                  <p:childTnLst>
                                    <p:set>
                                      <p:cBhvr>
                                        <p:cTn id="328" dur="1" fill="hold">
                                          <p:stCondLst>
                                            <p:cond delay="0"/>
                                          </p:stCondLst>
                                        </p:cTn>
                                        <p:tgtEl>
                                          <p:spTgt spid="52"/>
                                        </p:tgtEl>
                                        <p:attrNameLst>
                                          <p:attrName>style.visibility</p:attrName>
                                        </p:attrNameLst>
                                      </p:cBhvr>
                                      <p:to>
                                        <p:strVal val="visible"/>
                                      </p:to>
                                    </p:set>
                                    <p:anim calcmode="lin" valueType="num">
                                      <p:cBhvr>
                                        <p:cTn id="329" dur="500" fill="hold"/>
                                        <p:tgtEl>
                                          <p:spTgt spid="52"/>
                                        </p:tgtEl>
                                        <p:attrNameLst>
                                          <p:attrName>ppt_w</p:attrName>
                                        </p:attrNameLst>
                                      </p:cBhvr>
                                      <p:tavLst>
                                        <p:tav tm="0">
                                          <p:val>
                                            <p:fltVal val="0"/>
                                          </p:val>
                                        </p:tav>
                                        <p:tav tm="100000">
                                          <p:val>
                                            <p:strVal val="#ppt_w"/>
                                          </p:val>
                                        </p:tav>
                                      </p:tavLst>
                                    </p:anim>
                                    <p:anim calcmode="lin" valueType="num">
                                      <p:cBhvr>
                                        <p:cTn id="330" dur="500" fill="hold"/>
                                        <p:tgtEl>
                                          <p:spTgt spid="52"/>
                                        </p:tgtEl>
                                        <p:attrNameLst>
                                          <p:attrName>ppt_h</p:attrName>
                                        </p:attrNameLst>
                                      </p:cBhvr>
                                      <p:tavLst>
                                        <p:tav tm="0">
                                          <p:val>
                                            <p:fltVal val="0"/>
                                          </p:val>
                                        </p:tav>
                                        <p:tav tm="100000">
                                          <p:val>
                                            <p:strVal val="#ppt_h"/>
                                          </p:val>
                                        </p:tav>
                                      </p:tavLst>
                                    </p:anim>
                                    <p:animEffect transition="in" filter="fade">
                                      <p:cBhvr>
                                        <p:cTn id="331" dur="500"/>
                                        <p:tgtEl>
                                          <p:spTgt spid="52"/>
                                        </p:tgtEl>
                                      </p:cBhvr>
                                    </p:animEffect>
                                  </p:childTnLst>
                                </p:cTn>
                              </p:par>
                            </p:childTnLst>
                          </p:cTn>
                        </p:par>
                        <p:par>
                          <p:cTn id="332" fill="hold">
                            <p:stCondLst>
                              <p:cond delay="30500"/>
                            </p:stCondLst>
                            <p:childTnLst>
                              <p:par>
                                <p:cTn id="333" presetID="53" presetClass="entr" presetSubtype="16" fill="hold" nodeType="afterEffect">
                                  <p:stCondLst>
                                    <p:cond delay="0"/>
                                  </p:stCondLst>
                                  <p:childTnLst>
                                    <p:set>
                                      <p:cBhvr>
                                        <p:cTn id="334" dur="1" fill="hold">
                                          <p:stCondLst>
                                            <p:cond delay="0"/>
                                          </p:stCondLst>
                                        </p:cTn>
                                        <p:tgtEl>
                                          <p:spTgt spid="53"/>
                                        </p:tgtEl>
                                        <p:attrNameLst>
                                          <p:attrName>style.visibility</p:attrName>
                                        </p:attrNameLst>
                                      </p:cBhvr>
                                      <p:to>
                                        <p:strVal val="visible"/>
                                      </p:to>
                                    </p:set>
                                    <p:anim calcmode="lin" valueType="num">
                                      <p:cBhvr>
                                        <p:cTn id="335" dur="500" fill="hold"/>
                                        <p:tgtEl>
                                          <p:spTgt spid="53"/>
                                        </p:tgtEl>
                                        <p:attrNameLst>
                                          <p:attrName>ppt_w</p:attrName>
                                        </p:attrNameLst>
                                      </p:cBhvr>
                                      <p:tavLst>
                                        <p:tav tm="0">
                                          <p:val>
                                            <p:fltVal val="0"/>
                                          </p:val>
                                        </p:tav>
                                        <p:tav tm="100000">
                                          <p:val>
                                            <p:strVal val="#ppt_w"/>
                                          </p:val>
                                        </p:tav>
                                      </p:tavLst>
                                    </p:anim>
                                    <p:anim calcmode="lin" valueType="num">
                                      <p:cBhvr>
                                        <p:cTn id="336" dur="500" fill="hold"/>
                                        <p:tgtEl>
                                          <p:spTgt spid="53"/>
                                        </p:tgtEl>
                                        <p:attrNameLst>
                                          <p:attrName>ppt_h</p:attrName>
                                        </p:attrNameLst>
                                      </p:cBhvr>
                                      <p:tavLst>
                                        <p:tav tm="0">
                                          <p:val>
                                            <p:fltVal val="0"/>
                                          </p:val>
                                        </p:tav>
                                        <p:tav tm="100000">
                                          <p:val>
                                            <p:strVal val="#ppt_h"/>
                                          </p:val>
                                        </p:tav>
                                      </p:tavLst>
                                    </p:anim>
                                    <p:animEffect transition="in" filter="fade">
                                      <p:cBhvr>
                                        <p:cTn id="337" dur="500"/>
                                        <p:tgtEl>
                                          <p:spTgt spid="53"/>
                                        </p:tgtEl>
                                      </p:cBhvr>
                                    </p:animEffect>
                                  </p:childTnLst>
                                </p:cTn>
                              </p:par>
                            </p:childTnLst>
                          </p:cTn>
                        </p:par>
                        <p:par>
                          <p:cTn id="338" fill="hold">
                            <p:stCondLst>
                              <p:cond delay="31000"/>
                            </p:stCondLst>
                            <p:childTnLst>
                              <p:par>
                                <p:cTn id="339" presetID="53" presetClass="entr" presetSubtype="16" fill="hold" nodeType="afterEffect">
                                  <p:stCondLst>
                                    <p:cond delay="0"/>
                                  </p:stCondLst>
                                  <p:childTnLst>
                                    <p:set>
                                      <p:cBhvr>
                                        <p:cTn id="340" dur="1" fill="hold">
                                          <p:stCondLst>
                                            <p:cond delay="0"/>
                                          </p:stCondLst>
                                        </p:cTn>
                                        <p:tgtEl>
                                          <p:spTgt spid="54"/>
                                        </p:tgtEl>
                                        <p:attrNameLst>
                                          <p:attrName>style.visibility</p:attrName>
                                        </p:attrNameLst>
                                      </p:cBhvr>
                                      <p:to>
                                        <p:strVal val="visible"/>
                                      </p:to>
                                    </p:set>
                                    <p:anim calcmode="lin" valueType="num">
                                      <p:cBhvr>
                                        <p:cTn id="341" dur="500" fill="hold"/>
                                        <p:tgtEl>
                                          <p:spTgt spid="54"/>
                                        </p:tgtEl>
                                        <p:attrNameLst>
                                          <p:attrName>ppt_w</p:attrName>
                                        </p:attrNameLst>
                                      </p:cBhvr>
                                      <p:tavLst>
                                        <p:tav tm="0">
                                          <p:val>
                                            <p:fltVal val="0"/>
                                          </p:val>
                                        </p:tav>
                                        <p:tav tm="100000">
                                          <p:val>
                                            <p:strVal val="#ppt_w"/>
                                          </p:val>
                                        </p:tav>
                                      </p:tavLst>
                                    </p:anim>
                                    <p:anim calcmode="lin" valueType="num">
                                      <p:cBhvr>
                                        <p:cTn id="342" dur="500" fill="hold"/>
                                        <p:tgtEl>
                                          <p:spTgt spid="54"/>
                                        </p:tgtEl>
                                        <p:attrNameLst>
                                          <p:attrName>ppt_h</p:attrName>
                                        </p:attrNameLst>
                                      </p:cBhvr>
                                      <p:tavLst>
                                        <p:tav tm="0">
                                          <p:val>
                                            <p:fltVal val="0"/>
                                          </p:val>
                                        </p:tav>
                                        <p:tav tm="100000">
                                          <p:val>
                                            <p:strVal val="#ppt_h"/>
                                          </p:val>
                                        </p:tav>
                                      </p:tavLst>
                                    </p:anim>
                                    <p:animEffect transition="in" filter="fade">
                                      <p:cBhvr>
                                        <p:cTn id="343" dur="500"/>
                                        <p:tgtEl>
                                          <p:spTgt spid="54"/>
                                        </p:tgtEl>
                                      </p:cBhvr>
                                    </p:animEffect>
                                  </p:childTnLst>
                                </p:cTn>
                              </p:par>
                            </p:childTnLst>
                          </p:cTn>
                        </p:par>
                        <p:par>
                          <p:cTn id="344" fill="hold">
                            <p:stCondLst>
                              <p:cond delay="31500"/>
                            </p:stCondLst>
                            <p:childTnLst>
                              <p:par>
                                <p:cTn id="345" presetID="53" presetClass="entr" presetSubtype="16" fill="hold" nodeType="afterEffect">
                                  <p:stCondLst>
                                    <p:cond delay="0"/>
                                  </p:stCondLst>
                                  <p:childTnLst>
                                    <p:set>
                                      <p:cBhvr>
                                        <p:cTn id="346" dur="1" fill="hold">
                                          <p:stCondLst>
                                            <p:cond delay="0"/>
                                          </p:stCondLst>
                                        </p:cTn>
                                        <p:tgtEl>
                                          <p:spTgt spid="59"/>
                                        </p:tgtEl>
                                        <p:attrNameLst>
                                          <p:attrName>style.visibility</p:attrName>
                                        </p:attrNameLst>
                                      </p:cBhvr>
                                      <p:to>
                                        <p:strVal val="visible"/>
                                      </p:to>
                                    </p:set>
                                    <p:anim calcmode="lin" valueType="num">
                                      <p:cBhvr>
                                        <p:cTn id="347" dur="500" fill="hold"/>
                                        <p:tgtEl>
                                          <p:spTgt spid="59"/>
                                        </p:tgtEl>
                                        <p:attrNameLst>
                                          <p:attrName>ppt_w</p:attrName>
                                        </p:attrNameLst>
                                      </p:cBhvr>
                                      <p:tavLst>
                                        <p:tav tm="0">
                                          <p:val>
                                            <p:fltVal val="0"/>
                                          </p:val>
                                        </p:tav>
                                        <p:tav tm="100000">
                                          <p:val>
                                            <p:strVal val="#ppt_w"/>
                                          </p:val>
                                        </p:tav>
                                      </p:tavLst>
                                    </p:anim>
                                    <p:anim calcmode="lin" valueType="num">
                                      <p:cBhvr>
                                        <p:cTn id="348" dur="500" fill="hold"/>
                                        <p:tgtEl>
                                          <p:spTgt spid="59"/>
                                        </p:tgtEl>
                                        <p:attrNameLst>
                                          <p:attrName>ppt_h</p:attrName>
                                        </p:attrNameLst>
                                      </p:cBhvr>
                                      <p:tavLst>
                                        <p:tav tm="0">
                                          <p:val>
                                            <p:fltVal val="0"/>
                                          </p:val>
                                        </p:tav>
                                        <p:tav tm="100000">
                                          <p:val>
                                            <p:strVal val="#ppt_h"/>
                                          </p:val>
                                        </p:tav>
                                      </p:tavLst>
                                    </p:anim>
                                    <p:animEffect transition="in" filter="fade">
                                      <p:cBhvr>
                                        <p:cTn id="349" dur="500"/>
                                        <p:tgtEl>
                                          <p:spTgt spid="59"/>
                                        </p:tgtEl>
                                      </p:cBhvr>
                                    </p:animEffect>
                                  </p:childTnLst>
                                </p:cTn>
                              </p:par>
                            </p:childTnLst>
                          </p:cTn>
                        </p:par>
                        <p:par>
                          <p:cTn id="350" fill="hold">
                            <p:stCondLst>
                              <p:cond delay="32000"/>
                            </p:stCondLst>
                            <p:childTnLst>
                              <p:par>
                                <p:cTn id="351" presetID="53" presetClass="entr" presetSubtype="16" fill="hold" nodeType="afterEffect">
                                  <p:stCondLst>
                                    <p:cond delay="0"/>
                                  </p:stCondLst>
                                  <p:childTnLst>
                                    <p:set>
                                      <p:cBhvr>
                                        <p:cTn id="352" dur="1" fill="hold">
                                          <p:stCondLst>
                                            <p:cond delay="0"/>
                                          </p:stCondLst>
                                        </p:cTn>
                                        <p:tgtEl>
                                          <p:spTgt spid="60"/>
                                        </p:tgtEl>
                                        <p:attrNameLst>
                                          <p:attrName>style.visibility</p:attrName>
                                        </p:attrNameLst>
                                      </p:cBhvr>
                                      <p:to>
                                        <p:strVal val="visible"/>
                                      </p:to>
                                    </p:set>
                                    <p:anim calcmode="lin" valueType="num">
                                      <p:cBhvr>
                                        <p:cTn id="353" dur="500" fill="hold"/>
                                        <p:tgtEl>
                                          <p:spTgt spid="60"/>
                                        </p:tgtEl>
                                        <p:attrNameLst>
                                          <p:attrName>ppt_w</p:attrName>
                                        </p:attrNameLst>
                                      </p:cBhvr>
                                      <p:tavLst>
                                        <p:tav tm="0">
                                          <p:val>
                                            <p:fltVal val="0"/>
                                          </p:val>
                                        </p:tav>
                                        <p:tav tm="100000">
                                          <p:val>
                                            <p:strVal val="#ppt_w"/>
                                          </p:val>
                                        </p:tav>
                                      </p:tavLst>
                                    </p:anim>
                                    <p:anim calcmode="lin" valueType="num">
                                      <p:cBhvr>
                                        <p:cTn id="354" dur="500" fill="hold"/>
                                        <p:tgtEl>
                                          <p:spTgt spid="60"/>
                                        </p:tgtEl>
                                        <p:attrNameLst>
                                          <p:attrName>ppt_h</p:attrName>
                                        </p:attrNameLst>
                                      </p:cBhvr>
                                      <p:tavLst>
                                        <p:tav tm="0">
                                          <p:val>
                                            <p:fltVal val="0"/>
                                          </p:val>
                                        </p:tav>
                                        <p:tav tm="100000">
                                          <p:val>
                                            <p:strVal val="#ppt_h"/>
                                          </p:val>
                                        </p:tav>
                                      </p:tavLst>
                                    </p:anim>
                                    <p:animEffect transition="in" filter="fade">
                                      <p:cBhvr>
                                        <p:cTn id="355" dur="500"/>
                                        <p:tgtEl>
                                          <p:spTgt spid="60"/>
                                        </p:tgtEl>
                                      </p:cBhvr>
                                    </p:animEffect>
                                  </p:childTnLst>
                                </p:cTn>
                              </p:par>
                            </p:childTnLst>
                          </p:cTn>
                        </p:par>
                        <p:par>
                          <p:cTn id="356" fill="hold">
                            <p:stCondLst>
                              <p:cond delay="32500"/>
                            </p:stCondLst>
                            <p:childTnLst>
                              <p:par>
                                <p:cTn id="357" presetID="53" presetClass="entr" presetSubtype="16" fill="hold" nodeType="afterEffect">
                                  <p:stCondLst>
                                    <p:cond delay="0"/>
                                  </p:stCondLst>
                                  <p:childTnLst>
                                    <p:set>
                                      <p:cBhvr>
                                        <p:cTn id="358" dur="1" fill="hold">
                                          <p:stCondLst>
                                            <p:cond delay="0"/>
                                          </p:stCondLst>
                                        </p:cTn>
                                        <p:tgtEl>
                                          <p:spTgt spid="62"/>
                                        </p:tgtEl>
                                        <p:attrNameLst>
                                          <p:attrName>style.visibility</p:attrName>
                                        </p:attrNameLst>
                                      </p:cBhvr>
                                      <p:to>
                                        <p:strVal val="visible"/>
                                      </p:to>
                                    </p:set>
                                    <p:anim calcmode="lin" valueType="num">
                                      <p:cBhvr>
                                        <p:cTn id="359" dur="500" fill="hold"/>
                                        <p:tgtEl>
                                          <p:spTgt spid="62"/>
                                        </p:tgtEl>
                                        <p:attrNameLst>
                                          <p:attrName>ppt_w</p:attrName>
                                        </p:attrNameLst>
                                      </p:cBhvr>
                                      <p:tavLst>
                                        <p:tav tm="0">
                                          <p:val>
                                            <p:fltVal val="0"/>
                                          </p:val>
                                        </p:tav>
                                        <p:tav tm="100000">
                                          <p:val>
                                            <p:strVal val="#ppt_w"/>
                                          </p:val>
                                        </p:tav>
                                      </p:tavLst>
                                    </p:anim>
                                    <p:anim calcmode="lin" valueType="num">
                                      <p:cBhvr>
                                        <p:cTn id="360" dur="500" fill="hold"/>
                                        <p:tgtEl>
                                          <p:spTgt spid="62"/>
                                        </p:tgtEl>
                                        <p:attrNameLst>
                                          <p:attrName>ppt_h</p:attrName>
                                        </p:attrNameLst>
                                      </p:cBhvr>
                                      <p:tavLst>
                                        <p:tav tm="0">
                                          <p:val>
                                            <p:fltVal val="0"/>
                                          </p:val>
                                        </p:tav>
                                        <p:tav tm="100000">
                                          <p:val>
                                            <p:strVal val="#ppt_h"/>
                                          </p:val>
                                        </p:tav>
                                      </p:tavLst>
                                    </p:anim>
                                    <p:animEffect transition="in" filter="fade">
                                      <p:cBhvr>
                                        <p:cTn id="361" dur="500"/>
                                        <p:tgtEl>
                                          <p:spTgt spid="62"/>
                                        </p:tgtEl>
                                      </p:cBhvr>
                                    </p:animEffect>
                                  </p:childTnLst>
                                </p:cTn>
                              </p:par>
                            </p:childTnLst>
                          </p:cTn>
                        </p:par>
                        <p:par>
                          <p:cTn id="362" fill="hold">
                            <p:stCondLst>
                              <p:cond delay="33000"/>
                            </p:stCondLst>
                            <p:childTnLst>
                              <p:par>
                                <p:cTn id="363" presetID="53" presetClass="entr" presetSubtype="16" fill="hold" nodeType="afterEffect">
                                  <p:stCondLst>
                                    <p:cond delay="0"/>
                                  </p:stCondLst>
                                  <p:childTnLst>
                                    <p:set>
                                      <p:cBhvr>
                                        <p:cTn id="364" dur="1" fill="hold">
                                          <p:stCondLst>
                                            <p:cond delay="0"/>
                                          </p:stCondLst>
                                        </p:cTn>
                                        <p:tgtEl>
                                          <p:spTgt spid="63"/>
                                        </p:tgtEl>
                                        <p:attrNameLst>
                                          <p:attrName>style.visibility</p:attrName>
                                        </p:attrNameLst>
                                      </p:cBhvr>
                                      <p:to>
                                        <p:strVal val="visible"/>
                                      </p:to>
                                    </p:set>
                                    <p:anim calcmode="lin" valueType="num">
                                      <p:cBhvr>
                                        <p:cTn id="365" dur="500" fill="hold"/>
                                        <p:tgtEl>
                                          <p:spTgt spid="63"/>
                                        </p:tgtEl>
                                        <p:attrNameLst>
                                          <p:attrName>ppt_w</p:attrName>
                                        </p:attrNameLst>
                                      </p:cBhvr>
                                      <p:tavLst>
                                        <p:tav tm="0">
                                          <p:val>
                                            <p:fltVal val="0"/>
                                          </p:val>
                                        </p:tav>
                                        <p:tav tm="100000">
                                          <p:val>
                                            <p:strVal val="#ppt_w"/>
                                          </p:val>
                                        </p:tav>
                                      </p:tavLst>
                                    </p:anim>
                                    <p:anim calcmode="lin" valueType="num">
                                      <p:cBhvr>
                                        <p:cTn id="366" dur="500" fill="hold"/>
                                        <p:tgtEl>
                                          <p:spTgt spid="63"/>
                                        </p:tgtEl>
                                        <p:attrNameLst>
                                          <p:attrName>ppt_h</p:attrName>
                                        </p:attrNameLst>
                                      </p:cBhvr>
                                      <p:tavLst>
                                        <p:tav tm="0">
                                          <p:val>
                                            <p:fltVal val="0"/>
                                          </p:val>
                                        </p:tav>
                                        <p:tav tm="100000">
                                          <p:val>
                                            <p:strVal val="#ppt_h"/>
                                          </p:val>
                                        </p:tav>
                                      </p:tavLst>
                                    </p:anim>
                                    <p:animEffect transition="in" filter="fade">
                                      <p:cBhvr>
                                        <p:cTn id="367" dur="500"/>
                                        <p:tgtEl>
                                          <p:spTgt spid="63"/>
                                        </p:tgtEl>
                                      </p:cBhvr>
                                    </p:animEffect>
                                  </p:childTnLst>
                                </p:cTn>
                              </p:par>
                            </p:childTnLst>
                          </p:cTn>
                        </p:par>
                        <p:par>
                          <p:cTn id="368" fill="hold">
                            <p:stCondLst>
                              <p:cond delay="33500"/>
                            </p:stCondLst>
                            <p:childTnLst>
                              <p:par>
                                <p:cTn id="369" presetID="53" presetClass="entr" presetSubtype="16" fill="hold" nodeType="afterEffect">
                                  <p:stCondLst>
                                    <p:cond delay="0"/>
                                  </p:stCondLst>
                                  <p:childTnLst>
                                    <p:set>
                                      <p:cBhvr>
                                        <p:cTn id="370" dur="1" fill="hold">
                                          <p:stCondLst>
                                            <p:cond delay="0"/>
                                          </p:stCondLst>
                                        </p:cTn>
                                        <p:tgtEl>
                                          <p:spTgt spid="61"/>
                                        </p:tgtEl>
                                        <p:attrNameLst>
                                          <p:attrName>style.visibility</p:attrName>
                                        </p:attrNameLst>
                                      </p:cBhvr>
                                      <p:to>
                                        <p:strVal val="visible"/>
                                      </p:to>
                                    </p:set>
                                    <p:anim calcmode="lin" valueType="num">
                                      <p:cBhvr>
                                        <p:cTn id="371" dur="500" fill="hold"/>
                                        <p:tgtEl>
                                          <p:spTgt spid="61"/>
                                        </p:tgtEl>
                                        <p:attrNameLst>
                                          <p:attrName>ppt_w</p:attrName>
                                        </p:attrNameLst>
                                      </p:cBhvr>
                                      <p:tavLst>
                                        <p:tav tm="0">
                                          <p:val>
                                            <p:fltVal val="0"/>
                                          </p:val>
                                        </p:tav>
                                        <p:tav tm="100000">
                                          <p:val>
                                            <p:strVal val="#ppt_w"/>
                                          </p:val>
                                        </p:tav>
                                      </p:tavLst>
                                    </p:anim>
                                    <p:anim calcmode="lin" valueType="num">
                                      <p:cBhvr>
                                        <p:cTn id="372" dur="500" fill="hold"/>
                                        <p:tgtEl>
                                          <p:spTgt spid="61"/>
                                        </p:tgtEl>
                                        <p:attrNameLst>
                                          <p:attrName>ppt_h</p:attrName>
                                        </p:attrNameLst>
                                      </p:cBhvr>
                                      <p:tavLst>
                                        <p:tav tm="0">
                                          <p:val>
                                            <p:fltVal val="0"/>
                                          </p:val>
                                        </p:tav>
                                        <p:tav tm="100000">
                                          <p:val>
                                            <p:strVal val="#ppt_h"/>
                                          </p:val>
                                        </p:tav>
                                      </p:tavLst>
                                    </p:anim>
                                    <p:animEffect transition="in" filter="fade">
                                      <p:cBhvr>
                                        <p:cTn id="373" dur="500"/>
                                        <p:tgtEl>
                                          <p:spTgt spid="61"/>
                                        </p:tgtEl>
                                      </p:cBhvr>
                                    </p:animEffect>
                                  </p:childTnLst>
                                </p:cTn>
                              </p:par>
                            </p:childTnLst>
                          </p:cTn>
                        </p:par>
                        <p:par>
                          <p:cTn id="374" fill="hold">
                            <p:stCondLst>
                              <p:cond delay="34000"/>
                            </p:stCondLst>
                            <p:childTnLst>
                              <p:par>
                                <p:cTn id="375" presetID="53" presetClass="entr" presetSubtype="16" fill="hold" grpId="0" nodeType="afterEffect">
                                  <p:stCondLst>
                                    <p:cond delay="0"/>
                                  </p:stCondLst>
                                  <p:childTnLst>
                                    <p:set>
                                      <p:cBhvr>
                                        <p:cTn id="376" dur="1" fill="hold">
                                          <p:stCondLst>
                                            <p:cond delay="0"/>
                                          </p:stCondLst>
                                        </p:cTn>
                                        <p:tgtEl>
                                          <p:spTgt spid="58"/>
                                        </p:tgtEl>
                                        <p:attrNameLst>
                                          <p:attrName>style.visibility</p:attrName>
                                        </p:attrNameLst>
                                      </p:cBhvr>
                                      <p:to>
                                        <p:strVal val="visible"/>
                                      </p:to>
                                    </p:set>
                                    <p:anim calcmode="lin" valueType="num">
                                      <p:cBhvr>
                                        <p:cTn id="377" dur="500" fill="hold"/>
                                        <p:tgtEl>
                                          <p:spTgt spid="58"/>
                                        </p:tgtEl>
                                        <p:attrNameLst>
                                          <p:attrName>ppt_w</p:attrName>
                                        </p:attrNameLst>
                                      </p:cBhvr>
                                      <p:tavLst>
                                        <p:tav tm="0">
                                          <p:val>
                                            <p:fltVal val="0"/>
                                          </p:val>
                                        </p:tav>
                                        <p:tav tm="100000">
                                          <p:val>
                                            <p:strVal val="#ppt_w"/>
                                          </p:val>
                                        </p:tav>
                                      </p:tavLst>
                                    </p:anim>
                                    <p:anim calcmode="lin" valueType="num">
                                      <p:cBhvr>
                                        <p:cTn id="378" dur="500" fill="hold"/>
                                        <p:tgtEl>
                                          <p:spTgt spid="58"/>
                                        </p:tgtEl>
                                        <p:attrNameLst>
                                          <p:attrName>ppt_h</p:attrName>
                                        </p:attrNameLst>
                                      </p:cBhvr>
                                      <p:tavLst>
                                        <p:tav tm="0">
                                          <p:val>
                                            <p:fltVal val="0"/>
                                          </p:val>
                                        </p:tav>
                                        <p:tav tm="100000">
                                          <p:val>
                                            <p:strVal val="#ppt_h"/>
                                          </p:val>
                                        </p:tav>
                                      </p:tavLst>
                                    </p:anim>
                                    <p:animEffect transition="in" filter="fade">
                                      <p:cBhvr>
                                        <p:cTn id="379"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6" grpId="0"/>
      <p:bldP spid="11" grpId="0"/>
      <p:bldP spid="15" grpId="0"/>
      <p:bldP spid="19" grpId="0"/>
      <p:bldP spid="25" grpId="0"/>
      <p:bldP spid="35" grpId="0"/>
      <p:bldP spid="36" grpId="0"/>
      <p:bldP spid="37" grpId="0"/>
      <p:bldP spid="40" grpId="0"/>
      <p:bldP spid="55" grpId="0"/>
      <p:bldP spid="56" grpId="0"/>
      <p:bldP spid="57" grpId="0"/>
      <p:bldP spid="58"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381000" y="355339"/>
            <a:ext cx="8382000" cy="1569660"/>
          </a:xfrm>
          <a:prstGeom prst="rect">
            <a:avLst/>
          </a:prstGeom>
          <a:noFill/>
        </p:spPr>
        <p:txBody>
          <a:bodyPr wrap="square" rtlCol="0">
            <a:spAutoFit/>
          </a:bodyPr>
          <a:lstStyle/>
          <a:p>
            <a:pPr algn="ctr"/>
            <a:r>
              <a:rPr lang="en-US" sz="4800" b="1" dirty="0" smtClean="0">
                <a:latin typeface="Times New Roman" panose="02020603050405020304" pitchFamily="18" charset="0"/>
                <a:cs typeface="Times New Roman" panose="02020603050405020304" pitchFamily="18" charset="0"/>
              </a:rPr>
              <a:t>MULTI JURISDICTIONAL OBJECTIVE</a:t>
            </a:r>
            <a:endParaRPr lang="en-US" sz="4800" b="1" dirty="0">
              <a:latin typeface="Times New Roman" panose="02020603050405020304" pitchFamily="18" charset="0"/>
              <a:cs typeface="Times New Roman" panose="02020603050405020304" pitchFamily="18" charset="0"/>
            </a:endParaRPr>
          </a:p>
        </p:txBody>
      </p:sp>
      <p:sp>
        <p:nvSpPr>
          <p:cNvPr id="3" name="Subtitle 2"/>
          <p:cNvSpPr txBox="1">
            <a:spLocks/>
          </p:cNvSpPr>
          <p:nvPr/>
        </p:nvSpPr>
        <p:spPr>
          <a:xfrm>
            <a:off x="304800" y="2438400"/>
            <a:ext cx="8458200" cy="3505200"/>
          </a:xfrm>
          <a:prstGeom prst="rect">
            <a:avLst/>
          </a:prstGeom>
        </p:spPr>
        <p:txBody>
          <a:bodyPr>
            <a:normAutofit fontScale="92500" lnSpcReduction="10000"/>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en-US" sz="4400" b="1" dirty="0" smtClean="0">
                <a:solidFill>
                  <a:schemeClr val="tx1">
                    <a:lumMod val="95000"/>
                    <a:lumOff val="5000"/>
                  </a:schemeClr>
                </a:solidFill>
                <a:latin typeface="Times New Roman" panose="02020603050405020304" pitchFamily="18" charset="0"/>
                <a:cs typeface="Times New Roman" panose="02020603050405020304" pitchFamily="18" charset="0"/>
              </a:rPr>
              <a:t>To illustrate a path for obtaining proficient and economical Multi Jurisdictional Next Generation capable public safety answering points throughout the State of Mississippi.</a:t>
            </a:r>
            <a:endParaRPr lang="en-US" sz="4400" b="1" dirty="0">
              <a:solidFill>
                <a:schemeClr val="tx1">
                  <a:lumMod val="95000"/>
                  <a:lumOff val="5000"/>
                </a:schemeClr>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8057292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 calcmode="lin" valueType="num">
                                      <p:cBhvr additive="base">
                                        <p:cTn id="11"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745661" y="701336"/>
            <a:ext cx="5567912" cy="1631216"/>
          </a:xfrm>
          <a:prstGeom prst="rect">
            <a:avLst/>
          </a:prstGeom>
          <a:noFill/>
        </p:spPr>
        <p:txBody>
          <a:bodyPr wrap="square" rtlCol="0">
            <a:spAutoFit/>
          </a:bodyPr>
          <a:lstStyle/>
          <a:p>
            <a:pPr algn="ctr"/>
            <a:r>
              <a:rPr lang="en-US" sz="7200" b="1" dirty="0" smtClean="0">
                <a:latin typeface="Times New Roman" panose="02020603050405020304" pitchFamily="18" charset="0"/>
                <a:cs typeface="Times New Roman" panose="02020603050405020304" pitchFamily="18" charset="0"/>
              </a:rPr>
              <a:t>PSAP</a:t>
            </a:r>
          </a:p>
          <a:p>
            <a:pPr algn="ctr"/>
            <a:r>
              <a:rPr lang="en-US" sz="2800" b="1" dirty="0" smtClean="0">
                <a:latin typeface="Times New Roman" panose="02020603050405020304" pitchFamily="18" charset="0"/>
                <a:cs typeface="Times New Roman" panose="02020603050405020304" pitchFamily="18" charset="0"/>
              </a:rPr>
              <a:t>(Public Safety Answering Points)</a:t>
            </a:r>
            <a:endParaRPr lang="en-US" sz="2800" b="1" dirty="0">
              <a:latin typeface="Times New Roman" panose="02020603050405020304" pitchFamily="18" charset="0"/>
              <a:cs typeface="Times New Roman" panose="02020603050405020304" pitchFamily="18" charset="0"/>
            </a:endParaRPr>
          </a:p>
        </p:txBody>
      </p:sp>
      <p:sp>
        <p:nvSpPr>
          <p:cNvPr id="3" name="TextBox 2"/>
          <p:cNvSpPr txBox="1"/>
          <p:nvPr/>
        </p:nvSpPr>
        <p:spPr>
          <a:xfrm>
            <a:off x="65315" y="2590800"/>
            <a:ext cx="8909370" cy="2677656"/>
          </a:xfrm>
          <a:prstGeom prst="rect">
            <a:avLst/>
          </a:prstGeom>
          <a:noFill/>
        </p:spPr>
        <p:txBody>
          <a:bodyPr wrap="square" rtlCol="0">
            <a:spAutoFit/>
          </a:bodyPr>
          <a:lstStyle/>
          <a:p>
            <a:pPr algn="ctr"/>
            <a:r>
              <a:rPr lang="en-US" sz="2800" b="1" dirty="0" smtClean="0">
                <a:latin typeface="Times New Roman" panose="02020603050405020304" pitchFamily="18" charset="0"/>
                <a:cs typeface="Times New Roman" panose="02020603050405020304" pitchFamily="18" charset="0"/>
              </a:rPr>
              <a:t>Monetary restrictions have placed a need to end an obsolete mindset in regards to PSAPS.</a:t>
            </a:r>
          </a:p>
          <a:p>
            <a:pPr algn="ctr"/>
            <a:endParaRPr lang="en-US" sz="2800" b="1" dirty="0">
              <a:latin typeface="Times New Roman" panose="02020603050405020304" pitchFamily="18" charset="0"/>
              <a:cs typeface="Times New Roman" panose="02020603050405020304" pitchFamily="18" charset="0"/>
            </a:endParaRPr>
          </a:p>
          <a:p>
            <a:pPr algn="ctr"/>
            <a:r>
              <a:rPr lang="en-US" sz="2800" b="1" dirty="0" smtClean="0">
                <a:latin typeface="Times New Roman" panose="02020603050405020304" pitchFamily="18" charset="0"/>
                <a:cs typeface="Times New Roman" panose="02020603050405020304" pitchFamily="18" charset="0"/>
              </a:rPr>
              <a:t>A true public servant searches for efficient ways to provide outstanding safety not only to the general public but to all emergency service personnel as well.  </a:t>
            </a:r>
            <a:endParaRPr lang="en-US" sz="2800" b="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8154259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par>
                          <p:cTn id="11" fill="hold">
                            <p:stCondLst>
                              <p:cond delay="1000"/>
                            </p:stCondLst>
                            <p:childTnLst>
                              <p:par>
                                <p:cTn id="12" presetID="42" presetClass="entr" presetSubtype="0" fill="hold" nodeType="afterEffect">
                                  <p:stCondLst>
                                    <p:cond delay="0"/>
                                  </p:stCondLst>
                                  <p:childTnLst>
                                    <p:set>
                                      <p:cBhvr>
                                        <p:cTn id="13" dur="1" fill="hold">
                                          <p:stCondLst>
                                            <p:cond delay="0"/>
                                          </p:stCondLst>
                                        </p:cTn>
                                        <p:tgtEl>
                                          <p:spTgt spid="3">
                                            <p:txEl>
                                              <p:pRg st="0" end="0"/>
                                            </p:txEl>
                                          </p:spTgt>
                                        </p:tgtEl>
                                        <p:attrNameLst>
                                          <p:attrName>style.visibility</p:attrName>
                                        </p:attrNameLst>
                                      </p:cBhvr>
                                      <p:to>
                                        <p:strVal val="visible"/>
                                      </p:to>
                                    </p:set>
                                    <p:animEffect transition="in" filter="fade">
                                      <p:cBhvr>
                                        <p:cTn id="14" dur="1000"/>
                                        <p:tgtEl>
                                          <p:spTgt spid="3">
                                            <p:txEl>
                                              <p:pRg st="0" end="0"/>
                                            </p:txEl>
                                          </p:spTgt>
                                        </p:tgtEl>
                                      </p:cBhvr>
                                    </p:animEffect>
                                    <p:anim calcmode="lin" valueType="num">
                                      <p:cBhvr>
                                        <p:cTn id="15"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2" presetClass="entr" presetSubtype="0" fill="hold" nodeType="afterEffect">
                                  <p:stCondLst>
                                    <p:cond delay="0"/>
                                  </p:stCondLst>
                                  <p:childTnLst>
                                    <p:set>
                                      <p:cBhvr>
                                        <p:cTn id="19" dur="1" fill="hold">
                                          <p:stCondLst>
                                            <p:cond delay="0"/>
                                          </p:stCondLst>
                                        </p:cTn>
                                        <p:tgtEl>
                                          <p:spTgt spid="3">
                                            <p:txEl>
                                              <p:pRg st="2" end="2"/>
                                            </p:txEl>
                                          </p:spTgt>
                                        </p:tgtEl>
                                        <p:attrNameLst>
                                          <p:attrName>style.visibility</p:attrName>
                                        </p:attrNameLst>
                                      </p:cBhvr>
                                      <p:to>
                                        <p:strVal val="visible"/>
                                      </p:to>
                                    </p:set>
                                    <p:animEffect transition="in" filter="fade">
                                      <p:cBhvr>
                                        <p:cTn id="20" dur="1000"/>
                                        <p:tgtEl>
                                          <p:spTgt spid="3">
                                            <p:txEl>
                                              <p:pRg st="2" end="2"/>
                                            </p:txEl>
                                          </p:spTgt>
                                        </p:tgtEl>
                                      </p:cBhvr>
                                    </p:animEffect>
                                    <p:anim calcmode="lin" valueType="num">
                                      <p:cBhvr>
                                        <p:cTn id="21"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22"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304799" y="914400"/>
            <a:ext cx="8626343" cy="707886"/>
          </a:xfrm>
          <a:prstGeom prst="rect">
            <a:avLst/>
          </a:prstGeom>
          <a:noFill/>
        </p:spPr>
        <p:txBody>
          <a:bodyPr wrap="square" rtlCol="0">
            <a:spAutoFit/>
          </a:bodyPr>
          <a:lstStyle/>
          <a:p>
            <a:pPr algn="ctr"/>
            <a:r>
              <a:rPr lang="en-US" sz="4000" b="1" dirty="0" smtClean="0">
                <a:latin typeface="Times New Roman" panose="02020603050405020304" pitchFamily="18" charset="0"/>
                <a:cs typeface="Times New Roman" panose="02020603050405020304" pitchFamily="18" charset="0"/>
              </a:rPr>
              <a:t>PRODUCTIVE AND EFFICIENT</a:t>
            </a:r>
            <a:endParaRPr lang="en-US" sz="4000" b="1" dirty="0">
              <a:latin typeface="Times New Roman" panose="02020603050405020304" pitchFamily="18" charset="0"/>
              <a:cs typeface="Times New Roman" panose="02020603050405020304" pitchFamily="18" charset="0"/>
            </a:endParaRPr>
          </a:p>
        </p:txBody>
      </p:sp>
      <p:sp>
        <p:nvSpPr>
          <p:cNvPr id="3" name="TextBox 2"/>
          <p:cNvSpPr txBox="1"/>
          <p:nvPr/>
        </p:nvSpPr>
        <p:spPr>
          <a:xfrm>
            <a:off x="275947" y="1905000"/>
            <a:ext cx="8839201" cy="4370427"/>
          </a:xfrm>
          <a:prstGeom prst="rect">
            <a:avLst/>
          </a:prstGeom>
          <a:noFill/>
        </p:spPr>
        <p:txBody>
          <a:bodyPr wrap="square" rtlCol="0">
            <a:spAutoFit/>
          </a:bodyPr>
          <a:lstStyle/>
          <a:p>
            <a:pPr algn="ctr"/>
            <a:r>
              <a:rPr lang="en-US" sz="2800" b="1" dirty="0" smtClean="0">
                <a:latin typeface="Times New Roman" panose="02020603050405020304" pitchFamily="18" charset="0"/>
                <a:cs typeface="Times New Roman" panose="02020603050405020304" pitchFamily="18" charset="0"/>
              </a:rPr>
              <a:t>What can be gained through cooperative efforts and multi jurisdictional agreements:</a:t>
            </a:r>
          </a:p>
          <a:p>
            <a:endParaRPr lang="en-US" sz="2800" b="1" dirty="0" smtClean="0">
              <a:latin typeface="Times New Roman" panose="02020603050405020304" pitchFamily="18" charset="0"/>
              <a:cs typeface="Times New Roman" panose="02020603050405020304" pitchFamily="18" charset="0"/>
            </a:endParaRPr>
          </a:p>
          <a:p>
            <a:pPr marL="1828800" lvl="3" indent="-457200">
              <a:buFont typeface="Wingdings" panose="05000000000000000000" pitchFamily="2" charset="2"/>
              <a:buChar char="v"/>
            </a:pPr>
            <a:r>
              <a:rPr lang="en-US" sz="2800" b="1" dirty="0" smtClean="0">
                <a:latin typeface="Times New Roman" panose="02020603050405020304" pitchFamily="18" charset="0"/>
                <a:cs typeface="Times New Roman" panose="02020603050405020304" pitchFamily="18" charset="0"/>
              </a:rPr>
              <a:t>Amplified interoperability</a:t>
            </a:r>
            <a:endParaRPr lang="en-US" sz="2000" dirty="0" smtClean="0">
              <a:latin typeface="Times New Roman" panose="02020603050405020304" pitchFamily="18" charset="0"/>
              <a:cs typeface="Times New Roman" panose="02020603050405020304" pitchFamily="18" charset="0"/>
            </a:endParaRPr>
          </a:p>
          <a:p>
            <a:pPr marL="1714500" lvl="3" indent="-342900">
              <a:buFont typeface="Wingdings" panose="05000000000000000000" pitchFamily="2" charset="2"/>
              <a:buChar char="v"/>
            </a:pPr>
            <a:r>
              <a:rPr lang="en-US" sz="2800" b="1" dirty="0" smtClean="0">
                <a:latin typeface="Times New Roman" panose="02020603050405020304" pitchFamily="18" charset="0"/>
                <a:cs typeface="Times New Roman" panose="02020603050405020304" pitchFamily="18" charset="0"/>
              </a:rPr>
              <a:t> Decreased staffing demands</a:t>
            </a:r>
          </a:p>
          <a:p>
            <a:pPr marL="1714500" lvl="3" indent="-342900">
              <a:buFont typeface="Wingdings" panose="05000000000000000000" pitchFamily="2" charset="2"/>
              <a:buChar char="v"/>
            </a:pPr>
            <a:r>
              <a:rPr lang="en-US" sz="2800" b="1" dirty="0" smtClean="0">
                <a:latin typeface="Times New Roman" panose="02020603050405020304" pitchFamily="18" charset="0"/>
                <a:cs typeface="Times New Roman" panose="02020603050405020304" pitchFamily="18" charset="0"/>
              </a:rPr>
              <a:t> Enhanced redundancy in equipment</a:t>
            </a:r>
          </a:p>
          <a:p>
            <a:pPr marL="1714500" lvl="3" indent="-342900">
              <a:buFont typeface="Wingdings" panose="05000000000000000000" pitchFamily="2" charset="2"/>
              <a:buChar char="v"/>
            </a:pPr>
            <a:r>
              <a:rPr lang="en-US" sz="2800" b="1" dirty="0" smtClean="0">
                <a:latin typeface="Times New Roman" panose="02020603050405020304" pitchFamily="18" charset="0"/>
                <a:cs typeface="Times New Roman" panose="02020603050405020304" pitchFamily="18" charset="0"/>
              </a:rPr>
              <a:t> Reduction of equipment needs and costs</a:t>
            </a:r>
          </a:p>
          <a:p>
            <a:pPr marL="1714500" lvl="3" indent="-342900">
              <a:buFont typeface="Wingdings" panose="05000000000000000000" pitchFamily="2" charset="2"/>
              <a:buChar char="v"/>
            </a:pPr>
            <a:r>
              <a:rPr lang="en-US" sz="2800" b="1" dirty="0" smtClean="0">
                <a:latin typeface="Times New Roman" panose="02020603050405020304" pitchFamily="18" charset="0"/>
                <a:cs typeface="Times New Roman" panose="02020603050405020304" pitchFamily="18" charset="0"/>
              </a:rPr>
              <a:t> Improved proficiency within agencies</a:t>
            </a:r>
          </a:p>
          <a:p>
            <a:pPr marL="342900" indent="-342900" algn="ctr">
              <a:buFont typeface="Wingdings" panose="05000000000000000000" pitchFamily="2" charset="2"/>
              <a:buChar char="v"/>
            </a:pPr>
            <a:endParaRPr lang="en-US" dirty="0"/>
          </a:p>
          <a:p>
            <a:pPr algn="ctr"/>
            <a:r>
              <a:rPr lang="en-US" sz="3600" b="1" dirty="0" smtClean="0">
                <a:solidFill>
                  <a:srgbClr val="00B050"/>
                </a:solidFill>
                <a:latin typeface="Times New Roman" panose="02020603050405020304" pitchFamily="18" charset="0"/>
                <a:cs typeface="Times New Roman" panose="02020603050405020304" pitchFamily="18" charset="0"/>
              </a:rPr>
              <a:t>= TAX DOLLAR SAVINGS</a:t>
            </a:r>
          </a:p>
        </p:txBody>
      </p:sp>
    </p:spTree>
    <p:extLst>
      <p:ext uri="{BB962C8B-B14F-4D97-AF65-F5344CB8AC3E}">
        <p14:creationId xmlns:p14="http://schemas.microsoft.com/office/powerpoint/2010/main" val="20200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par>
                          <p:cTn id="11" fill="hold">
                            <p:stCondLst>
                              <p:cond delay="1000"/>
                            </p:stCondLst>
                            <p:childTnLst>
                              <p:par>
                                <p:cTn id="12" presetID="42" presetClass="entr" presetSubtype="0" fill="hold" nodeType="afterEffect">
                                  <p:stCondLst>
                                    <p:cond delay="0"/>
                                  </p:stCondLst>
                                  <p:childTnLst>
                                    <p:set>
                                      <p:cBhvr>
                                        <p:cTn id="13" dur="1" fill="hold">
                                          <p:stCondLst>
                                            <p:cond delay="0"/>
                                          </p:stCondLst>
                                        </p:cTn>
                                        <p:tgtEl>
                                          <p:spTgt spid="3">
                                            <p:txEl>
                                              <p:pRg st="0" end="0"/>
                                            </p:txEl>
                                          </p:spTgt>
                                        </p:tgtEl>
                                        <p:attrNameLst>
                                          <p:attrName>style.visibility</p:attrName>
                                        </p:attrNameLst>
                                      </p:cBhvr>
                                      <p:to>
                                        <p:strVal val="visible"/>
                                      </p:to>
                                    </p:set>
                                    <p:animEffect transition="in" filter="fade">
                                      <p:cBhvr>
                                        <p:cTn id="14" dur="1000"/>
                                        <p:tgtEl>
                                          <p:spTgt spid="3">
                                            <p:txEl>
                                              <p:pRg st="0" end="0"/>
                                            </p:txEl>
                                          </p:spTgt>
                                        </p:tgtEl>
                                      </p:cBhvr>
                                    </p:animEffect>
                                    <p:anim calcmode="lin" valueType="num">
                                      <p:cBhvr>
                                        <p:cTn id="15"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2" presetClass="entr" presetSubtype="0" fill="hold" nodeType="afterEffect">
                                  <p:stCondLst>
                                    <p:cond delay="0"/>
                                  </p:stCondLst>
                                  <p:childTnLst>
                                    <p:set>
                                      <p:cBhvr>
                                        <p:cTn id="19" dur="1" fill="hold">
                                          <p:stCondLst>
                                            <p:cond delay="0"/>
                                          </p:stCondLst>
                                        </p:cTn>
                                        <p:tgtEl>
                                          <p:spTgt spid="3">
                                            <p:txEl>
                                              <p:pRg st="2" end="2"/>
                                            </p:txEl>
                                          </p:spTgt>
                                        </p:tgtEl>
                                        <p:attrNameLst>
                                          <p:attrName>style.visibility</p:attrName>
                                        </p:attrNameLst>
                                      </p:cBhvr>
                                      <p:to>
                                        <p:strVal val="visible"/>
                                      </p:to>
                                    </p:set>
                                    <p:animEffect transition="in" filter="fade">
                                      <p:cBhvr>
                                        <p:cTn id="20" dur="1000"/>
                                        <p:tgtEl>
                                          <p:spTgt spid="3">
                                            <p:txEl>
                                              <p:pRg st="2" end="2"/>
                                            </p:txEl>
                                          </p:spTgt>
                                        </p:tgtEl>
                                      </p:cBhvr>
                                    </p:animEffect>
                                    <p:anim calcmode="lin" valueType="num">
                                      <p:cBhvr>
                                        <p:cTn id="21"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22"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nodeType="afterEffect">
                                  <p:stCondLst>
                                    <p:cond delay="0"/>
                                  </p:stCondLst>
                                  <p:childTnLst>
                                    <p:set>
                                      <p:cBhvr>
                                        <p:cTn id="25" dur="1" fill="hold">
                                          <p:stCondLst>
                                            <p:cond delay="0"/>
                                          </p:stCondLst>
                                        </p:cTn>
                                        <p:tgtEl>
                                          <p:spTgt spid="3">
                                            <p:txEl>
                                              <p:pRg st="3" end="3"/>
                                            </p:txEl>
                                          </p:spTgt>
                                        </p:tgtEl>
                                        <p:attrNameLst>
                                          <p:attrName>style.visibility</p:attrName>
                                        </p:attrNameLst>
                                      </p:cBhvr>
                                      <p:to>
                                        <p:strVal val="visible"/>
                                      </p:to>
                                    </p:set>
                                    <p:animEffect transition="in" filter="fade">
                                      <p:cBhvr>
                                        <p:cTn id="26" dur="1000"/>
                                        <p:tgtEl>
                                          <p:spTgt spid="3">
                                            <p:txEl>
                                              <p:pRg st="3" end="3"/>
                                            </p:txEl>
                                          </p:spTgt>
                                        </p:tgtEl>
                                      </p:cBhvr>
                                    </p:animEffect>
                                    <p:anim calcmode="lin" valueType="num">
                                      <p:cBhvr>
                                        <p:cTn id="27"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28"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2" presetClass="entr" presetSubtype="0" fill="hold" nodeType="afterEffect">
                                  <p:stCondLst>
                                    <p:cond delay="0"/>
                                  </p:stCondLst>
                                  <p:childTnLst>
                                    <p:set>
                                      <p:cBhvr>
                                        <p:cTn id="31" dur="1" fill="hold">
                                          <p:stCondLst>
                                            <p:cond delay="0"/>
                                          </p:stCondLst>
                                        </p:cTn>
                                        <p:tgtEl>
                                          <p:spTgt spid="3">
                                            <p:txEl>
                                              <p:pRg st="4" end="4"/>
                                            </p:txEl>
                                          </p:spTgt>
                                        </p:tgtEl>
                                        <p:attrNameLst>
                                          <p:attrName>style.visibility</p:attrName>
                                        </p:attrNameLst>
                                      </p:cBhvr>
                                      <p:to>
                                        <p:strVal val="visible"/>
                                      </p:to>
                                    </p:set>
                                    <p:animEffect transition="in" filter="fade">
                                      <p:cBhvr>
                                        <p:cTn id="32" dur="1000"/>
                                        <p:tgtEl>
                                          <p:spTgt spid="3">
                                            <p:txEl>
                                              <p:pRg st="4" end="4"/>
                                            </p:txEl>
                                          </p:spTgt>
                                        </p:tgtEl>
                                      </p:cBhvr>
                                    </p:animEffect>
                                    <p:anim calcmode="lin" valueType="num">
                                      <p:cBhvr>
                                        <p:cTn id="33"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34"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par>
                          <p:cTn id="35" fill="hold">
                            <p:stCondLst>
                              <p:cond delay="5000"/>
                            </p:stCondLst>
                            <p:childTnLst>
                              <p:par>
                                <p:cTn id="36" presetID="42" presetClass="entr" presetSubtype="0" fill="hold" nodeType="afterEffect">
                                  <p:stCondLst>
                                    <p:cond delay="0"/>
                                  </p:stCondLst>
                                  <p:childTnLst>
                                    <p:set>
                                      <p:cBhvr>
                                        <p:cTn id="37" dur="1" fill="hold">
                                          <p:stCondLst>
                                            <p:cond delay="0"/>
                                          </p:stCondLst>
                                        </p:cTn>
                                        <p:tgtEl>
                                          <p:spTgt spid="3">
                                            <p:txEl>
                                              <p:pRg st="5" end="5"/>
                                            </p:txEl>
                                          </p:spTgt>
                                        </p:tgtEl>
                                        <p:attrNameLst>
                                          <p:attrName>style.visibility</p:attrName>
                                        </p:attrNameLst>
                                      </p:cBhvr>
                                      <p:to>
                                        <p:strVal val="visible"/>
                                      </p:to>
                                    </p:set>
                                    <p:animEffect transition="in" filter="fade">
                                      <p:cBhvr>
                                        <p:cTn id="38" dur="1000"/>
                                        <p:tgtEl>
                                          <p:spTgt spid="3">
                                            <p:txEl>
                                              <p:pRg st="5" end="5"/>
                                            </p:txEl>
                                          </p:spTgt>
                                        </p:tgtEl>
                                      </p:cBhvr>
                                    </p:animEffect>
                                    <p:anim calcmode="lin" valueType="num">
                                      <p:cBhvr>
                                        <p:cTn id="39" dur="1000" fill="hold"/>
                                        <p:tgtEl>
                                          <p:spTgt spid="3">
                                            <p:txEl>
                                              <p:pRg st="5" end="5"/>
                                            </p:txEl>
                                          </p:spTgt>
                                        </p:tgtEl>
                                        <p:attrNameLst>
                                          <p:attrName>ppt_x</p:attrName>
                                        </p:attrNameLst>
                                      </p:cBhvr>
                                      <p:tavLst>
                                        <p:tav tm="0">
                                          <p:val>
                                            <p:strVal val="#ppt_x"/>
                                          </p:val>
                                        </p:tav>
                                        <p:tav tm="100000">
                                          <p:val>
                                            <p:strVal val="#ppt_x"/>
                                          </p:val>
                                        </p:tav>
                                      </p:tavLst>
                                    </p:anim>
                                    <p:anim calcmode="lin" valueType="num">
                                      <p:cBhvr>
                                        <p:cTn id="40" dur="1000" fill="hold"/>
                                        <p:tgtEl>
                                          <p:spTgt spid="3">
                                            <p:txEl>
                                              <p:pRg st="5" end="5"/>
                                            </p:txEl>
                                          </p:spTgt>
                                        </p:tgtEl>
                                        <p:attrNameLst>
                                          <p:attrName>ppt_y</p:attrName>
                                        </p:attrNameLst>
                                      </p:cBhvr>
                                      <p:tavLst>
                                        <p:tav tm="0">
                                          <p:val>
                                            <p:strVal val="#ppt_y+.1"/>
                                          </p:val>
                                        </p:tav>
                                        <p:tav tm="100000">
                                          <p:val>
                                            <p:strVal val="#ppt_y"/>
                                          </p:val>
                                        </p:tav>
                                      </p:tavLst>
                                    </p:anim>
                                  </p:childTnLst>
                                </p:cTn>
                              </p:par>
                            </p:childTnLst>
                          </p:cTn>
                        </p:par>
                        <p:par>
                          <p:cTn id="41" fill="hold">
                            <p:stCondLst>
                              <p:cond delay="6000"/>
                            </p:stCondLst>
                            <p:childTnLst>
                              <p:par>
                                <p:cTn id="42" presetID="42" presetClass="entr" presetSubtype="0" fill="hold" nodeType="afterEffect">
                                  <p:stCondLst>
                                    <p:cond delay="0"/>
                                  </p:stCondLst>
                                  <p:childTnLst>
                                    <p:set>
                                      <p:cBhvr>
                                        <p:cTn id="43" dur="1" fill="hold">
                                          <p:stCondLst>
                                            <p:cond delay="0"/>
                                          </p:stCondLst>
                                        </p:cTn>
                                        <p:tgtEl>
                                          <p:spTgt spid="3">
                                            <p:txEl>
                                              <p:pRg st="6" end="6"/>
                                            </p:txEl>
                                          </p:spTgt>
                                        </p:tgtEl>
                                        <p:attrNameLst>
                                          <p:attrName>style.visibility</p:attrName>
                                        </p:attrNameLst>
                                      </p:cBhvr>
                                      <p:to>
                                        <p:strVal val="visible"/>
                                      </p:to>
                                    </p:set>
                                    <p:animEffect transition="in" filter="fade">
                                      <p:cBhvr>
                                        <p:cTn id="44" dur="1000"/>
                                        <p:tgtEl>
                                          <p:spTgt spid="3">
                                            <p:txEl>
                                              <p:pRg st="6" end="6"/>
                                            </p:txEl>
                                          </p:spTgt>
                                        </p:tgtEl>
                                      </p:cBhvr>
                                    </p:animEffect>
                                    <p:anim calcmode="lin" valueType="num">
                                      <p:cBhvr>
                                        <p:cTn id="45" dur="1000" fill="hold"/>
                                        <p:tgtEl>
                                          <p:spTgt spid="3">
                                            <p:txEl>
                                              <p:pRg st="6" end="6"/>
                                            </p:txEl>
                                          </p:spTgt>
                                        </p:tgtEl>
                                        <p:attrNameLst>
                                          <p:attrName>ppt_x</p:attrName>
                                        </p:attrNameLst>
                                      </p:cBhvr>
                                      <p:tavLst>
                                        <p:tav tm="0">
                                          <p:val>
                                            <p:strVal val="#ppt_x"/>
                                          </p:val>
                                        </p:tav>
                                        <p:tav tm="100000">
                                          <p:val>
                                            <p:strVal val="#ppt_x"/>
                                          </p:val>
                                        </p:tav>
                                      </p:tavLst>
                                    </p:anim>
                                    <p:anim calcmode="lin" valueType="num">
                                      <p:cBhvr>
                                        <p:cTn id="46" dur="1000" fill="hold"/>
                                        <p:tgtEl>
                                          <p:spTgt spid="3">
                                            <p:txEl>
                                              <p:pRg st="6" end="6"/>
                                            </p:txEl>
                                          </p:spTgt>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42" presetClass="entr" presetSubtype="0" fill="hold" nodeType="afterEffect">
                                  <p:stCondLst>
                                    <p:cond delay="0"/>
                                  </p:stCondLst>
                                  <p:childTnLst>
                                    <p:set>
                                      <p:cBhvr>
                                        <p:cTn id="49" dur="1" fill="hold">
                                          <p:stCondLst>
                                            <p:cond delay="0"/>
                                          </p:stCondLst>
                                        </p:cTn>
                                        <p:tgtEl>
                                          <p:spTgt spid="3">
                                            <p:txEl>
                                              <p:pRg st="8" end="8"/>
                                            </p:txEl>
                                          </p:spTgt>
                                        </p:tgtEl>
                                        <p:attrNameLst>
                                          <p:attrName>style.visibility</p:attrName>
                                        </p:attrNameLst>
                                      </p:cBhvr>
                                      <p:to>
                                        <p:strVal val="visible"/>
                                      </p:to>
                                    </p:set>
                                    <p:animEffect transition="in" filter="fade">
                                      <p:cBhvr>
                                        <p:cTn id="50" dur="1000"/>
                                        <p:tgtEl>
                                          <p:spTgt spid="3">
                                            <p:txEl>
                                              <p:pRg st="8" end="8"/>
                                            </p:txEl>
                                          </p:spTgt>
                                        </p:tgtEl>
                                      </p:cBhvr>
                                    </p:animEffect>
                                    <p:anim calcmode="lin" valueType="num">
                                      <p:cBhvr>
                                        <p:cTn id="51" dur="1000" fill="hold"/>
                                        <p:tgtEl>
                                          <p:spTgt spid="3">
                                            <p:txEl>
                                              <p:pRg st="8" end="8"/>
                                            </p:txEl>
                                          </p:spTgt>
                                        </p:tgtEl>
                                        <p:attrNameLst>
                                          <p:attrName>ppt_x</p:attrName>
                                        </p:attrNameLst>
                                      </p:cBhvr>
                                      <p:tavLst>
                                        <p:tav tm="0">
                                          <p:val>
                                            <p:strVal val="#ppt_x"/>
                                          </p:val>
                                        </p:tav>
                                        <p:tav tm="100000">
                                          <p:val>
                                            <p:strVal val="#ppt_x"/>
                                          </p:val>
                                        </p:tav>
                                      </p:tavLst>
                                    </p:anim>
                                    <p:anim calcmode="lin" valueType="num">
                                      <p:cBhvr>
                                        <p:cTn id="52" dur="1000" fill="hold"/>
                                        <p:tgtEl>
                                          <p:spTgt spid="3">
                                            <p:txEl>
                                              <p:pRg st="8" end="8"/>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1531</TotalTime>
  <Words>1431</Words>
  <Application>Microsoft Office PowerPoint</Application>
  <PresentationFormat>On-screen Show (4:3)</PresentationFormat>
  <Paragraphs>178</Paragraphs>
  <Slides>21</Slides>
  <Notes>1</Notes>
  <HiddenSlides>0</HiddenSlides>
  <MMClips>0</MMClips>
  <ScaleCrop>false</ScaleCrop>
  <HeadingPairs>
    <vt:vector size="4" baseType="variant">
      <vt:variant>
        <vt:lpstr>Theme</vt:lpstr>
      </vt:variant>
      <vt:variant>
        <vt:i4>1</vt:i4>
      </vt:variant>
      <vt:variant>
        <vt:lpstr>Slide Titles</vt:lpstr>
      </vt:variant>
      <vt:variant>
        <vt:i4>21</vt:i4>
      </vt:variant>
    </vt:vector>
  </HeadingPairs>
  <TitlesOfParts>
    <vt:vector size="22" baseType="lpstr">
      <vt:lpstr>Office Theme</vt:lpstr>
      <vt:lpstr>PowerPoint Presentation</vt:lpstr>
      <vt:lpstr>Presentation By:</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Bob Wedgeworth</dc:creator>
  <cp:lastModifiedBy>Melissa Bryant</cp:lastModifiedBy>
  <cp:revision>18</cp:revision>
  <cp:lastPrinted>2014-12-18T16:29:50Z</cp:lastPrinted>
  <dcterms:created xsi:type="dcterms:W3CDTF">2014-12-12T14:35:02Z</dcterms:created>
  <dcterms:modified xsi:type="dcterms:W3CDTF">2014-12-18T19:38:52Z</dcterms:modified>
</cp:coreProperties>
</file>